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ppt/ink/ink2835.xml" ContentType="application/inkml+xml"/>
  <Override PartName="/ppt/ink/ink2836.xml" ContentType="application/inkml+xml"/>
  <Override PartName="/ppt/ink/ink2837.xml" ContentType="application/inkml+xml"/>
  <Override PartName="/ppt/ink/ink2838.xml" ContentType="application/inkml+xml"/>
  <Override PartName="/ppt/ink/ink2839.xml" ContentType="application/inkml+xml"/>
  <Override PartName="/ppt/ink/ink2840.xml" ContentType="application/inkml+xml"/>
  <Override PartName="/ppt/ink/ink2841.xml" ContentType="application/inkml+xml"/>
  <Override PartName="/ppt/ink/ink2842.xml" ContentType="application/inkml+xml"/>
  <Override PartName="/ppt/ink/ink2843.xml" ContentType="application/inkml+xml"/>
  <Override PartName="/ppt/ink/ink2844.xml" ContentType="application/inkml+xml"/>
  <Override PartName="/ppt/ink/ink2845.xml" ContentType="application/inkml+xml"/>
  <Override PartName="/ppt/ink/ink2846.xml" ContentType="application/inkml+xml"/>
  <Override PartName="/ppt/ink/ink2847.xml" ContentType="application/inkml+xml"/>
  <Override PartName="/ppt/ink/ink2848.xml" ContentType="application/inkml+xml"/>
  <Override PartName="/ppt/ink/ink2849.xml" ContentType="application/inkml+xml"/>
  <Override PartName="/ppt/ink/ink2850.xml" ContentType="application/inkml+xml"/>
  <Override PartName="/ppt/ink/ink2851.xml" ContentType="application/inkml+xml"/>
  <Override PartName="/ppt/ink/ink2852.xml" ContentType="application/inkml+xml"/>
  <Override PartName="/ppt/ink/ink2853.xml" ContentType="application/inkml+xml"/>
  <Override PartName="/ppt/ink/ink2854.xml" ContentType="application/inkml+xml"/>
  <Override PartName="/ppt/ink/ink2855.xml" ContentType="application/inkml+xml"/>
  <Override PartName="/ppt/ink/ink2856.xml" ContentType="application/inkml+xml"/>
  <Override PartName="/ppt/ink/ink2857.xml" ContentType="application/inkml+xml"/>
  <Override PartName="/ppt/ink/ink2858.xml" ContentType="application/inkml+xml"/>
  <Override PartName="/ppt/ink/ink2859.xml" ContentType="application/inkml+xml"/>
  <Override PartName="/ppt/ink/ink2860.xml" ContentType="application/inkml+xml"/>
  <Override PartName="/ppt/ink/ink2861.xml" ContentType="application/inkml+xml"/>
  <Override PartName="/ppt/ink/ink2862.xml" ContentType="application/inkml+xml"/>
  <Override PartName="/ppt/ink/ink2863.xml" ContentType="application/inkml+xml"/>
  <Override PartName="/ppt/ink/ink2864.xml" ContentType="application/inkml+xml"/>
  <Override PartName="/ppt/ink/ink2865.xml" ContentType="application/inkml+xml"/>
  <Override PartName="/ppt/ink/ink2866.xml" ContentType="application/inkml+xml"/>
  <Override PartName="/ppt/ink/ink2867.xml" ContentType="application/inkml+xml"/>
  <Override PartName="/ppt/ink/ink2868.xml" ContentType="application/inkml+xml"/>
  <Override PartName="/ppt/ink/ink2869.xml" ContentType="application/inkml+xml"/>
  <Override PartName="/ppt/ink/ink2870.xml" ContentType="application/inkml+xml"/>
  <Override PartName="/ppt/ink/ink2871.xml" ContentType="application/inkml+xml"/>
  <Override PartName="/ppt/ink/ink2872.xml" ContentType="application/inkml+xml"/>
  <Override PartName="/ppt/ink/ink2873.xml" ContentType="application/inkml+xml"/>
  <Override PartName="/ppt/ink/ink2874.xml" ContentType="application/inkml+xml"/>
  <Override PartName="/ppt/ink/ink2875.xml" ContentType="application/inkml+xml"/>
  <Override PartName="/ppt/ink/ink2876.xml" ContentType="application/inkml+xml"/>
  <Override PartName="/ppt/ink/ink2877.xml" ContentType="application/inkml+xml"/>
  <Override PartName="/ppt/ink/ink2878.xml" ContentType="application/inkml+xml"/>
  <Override PartName="/ppt/ink/ink2879.xml" ContentType="application/inkml+xml"/>
  <Override PartName="/ppt/ink/ink2880.xml" ContentType="application/inkml+xml"/>
  <Override PartName="/ppt/ink/ink2881.xml" ContentType="application/inkml+xml"/>
  <Override PartName="/ppt/ink/ink2882.xml" ContentType="application/inkml+xml"/>
  <Override PartName="/ppt/ink/ink2883.xml" ContentType="application/inkml+xml"/>
  <Override PartName="/ppt/ink/ink2884.xml" ContentType="application/inkml+xml"/>
  <Override PartName="/ppt/ink/ink2885.xml" ContentType="application/inkml+xml"/>
  <Override PartName="/ppt/ink/ink2886.xml" ContentType="application/inkml+xml"/>
  <Override PartName="/ppt/ink/ink2887.xml" ContentType="application/inkml+xml"/>
  <Override PartName="/ppt/ink/ink2888.xml" ContentType="application/inkml+xml"/>
  <Override PartName="/ppt/ink/ink2889.xml" ContentType="application/inkml+xml"/>
  <Override PartName="/ppt/ink/ink2890.xml" ContentType="application/inkml+xml"/>
  <Override PartName="/ppt/ink/ink2891.xml" ContentType="application/inkml+xml"/>
  <Override PartName="/ppt/ink/ink2892.xml" ContentType="application/inkml+xml"/>
  <Override PartName="/ppt/ink/ink2893.xml" ContentType="application/inkml+xml"/>
  <Override PartName="/ppt/ink/ink2894.xml" ContentType="application/inkml+xml"/>
  <Override PartName="/ppt/ink/ink2895.xml" ContentType="application/inkml+xml"/>
  <Override PartName="/ppt/ink/ink2896.xml" ContentType="application/inkml+xml"/>
  <Override PartName="/ppt/ink/ink2897.xml" ContentType="application/inkml+xml"/>
  <Override PartName="/ppt/ink/ink2898.xml" ContentType="application/inkml+xml"/>
  <Override PartName="/ppt/ink/ink2899.xml" ContentType="application/inkml+xml"/>
  <Override PartName="/ppt/ink/ink2900.xml" ContentType="application/inkml+xml"/>
  <Override PartName="/ppt/ink/ink2901.xml" ContentType="application/inkml+xml"/>
  <Override PartName="/ppt/ink/ink2902.xml" ContentType="application/inkml+xml"/>
  <Override PartName="/ppt/ink/ink2903.xml" ContentType="application/inkml+xml"/>
  <Override PartName="/ppt/ink/ink2904.xml" ContentType="application/inkml+xml"/>
  <Override PartName="/ppt/ink/ink2905.xml" ContentType="application/inkml+xml"/>
  <Override PartName="/ppt/ink/ink2906.xml" ContentType="application/inkml+xml"/>
  <Override PartName="/ppt/ink/ink2907.xml" ContentType="application/inkml+xml"/>
  <Override PartName="/ppt/ink/ink2908.xml" ContentType="application/inkml+xml"/>
  <Override PartName="/ppt/ink/ink2909.xml" ContentType="application/inkml+xml"/>
  <Override PartName="/ppt/ink/ink2910.xml" ContentType="application/inkml+xml"/>
  <Override PartName="/ppt/ink/ink2911.xml" ContentType="application/inkml+xml"/>
  <Override PartName="/ppt/ink/ink2912.xml" ContentType="application/inkml+xml"/>
  <Override PartName="/ppt/ink/ink2913.xml" ContentType="application/inkml+xml"/>
  <Override PartName="/ppt/ink/ink2914.xml" ContentType="application/inkml+xml"/>
  <Override PartName="/ppt/ink/ink2915.xml" ContentType="application/inkml+xml"/>
  <Override PartName="/ppt/ink/ink2916.xml" ContentType="application/inkml+xml"/>
  <Override PartName="/ppt/ink/ink2917.xml" ContentType="application/inkml+xml"/>
  <Override PartName="/ppt/ink/ink2918.xml" ContentType="application/inkml+xml"/>
  <Override PartName="/ppt/ink/ink2919.xml" ContentType="application/inkml+xml"/>
  <Override PartName="/ppt/ink/ink2920.xml" ContentType="application/inkml+xml"/>
  <Override PartName="/ppt/ink/ink2921.xml" ContentType="application/inkml+xml"/>
  <Override PartName="/ppt/ink/ink2922.xml" ContentType="application/inkml+xml"/>
  <Override PartName="/ppt/ink/ink2923.xml" ContentType="application/inkml+xml"/>
  <Override PartName="/ppt/ink/ink2924.xml" ContentType="application/inkml+xml"/>
  <Override PartName="/ppt/ink/ink2925.xml" ContentType="application/inkml+xml"/>
  <Override PartName="/ppt/ink/ink2926.xml" ContentType="application/inkml+xml"/>
  <Override PartName="/ppt/ink/ink2927.xml" ContentType="application/inkml+xml"/>
  <Override PartName="/ppt/ink/ink2928.xml" ContentType="application/inkml+xml"/>
  <Override PartName="/ppt/ink/ink2929.xml" ContentType="application/inkml+xml"/>
  <Override PartName="/ppt/ink/ink2930.xml" ContentType="application/inkml+xml"/>
  <Override PartName="/ppt/ink/ink2931.xml" ContentType="application/inkml+xml"/>
  <Override PartName="/ppt/ink/ink2932.xml" ContentType="application/inkml+xml"/>
  <Override PartName="/ppt/ink/ink2933.xml" ContentType="application/inkml+xml"/>
  <Override PartName="/ppt/ink/ink2934.xml" ContentType="application/inkml+xml"/>
  <Override PartName="/ppt/ink/ink2935.xml" ContentType="application/inkml+xml"/>
  <Override PartName="/ppt/ink/ink2936.xml" ContentType="application/inkml+xml"/>
  <Override PartName="/ppt/ink/ink2937.xml" ContentType="application/inkml+xml"/>
  <Override PartName="/ppt/ink/ink2938.xml" ContentType="application/inkml+xml"/>
  <Override PartName="/ppt/ink/ink2939.xml" ContentType="application/inkml+xml"/>
  <Override PartName="/ppt/ink/ink2940.xml" ContentType="application/inkml+xml"/>
  <Override PartName="/ppt/ink/ink2941.xml" ContentType="application/inkml+xml"/>
  <Override PartName="/ppt/ink/ink2942.xml" ContentType="application/inkml+xml"/>
  <Override PartName="/ppt/ink/ink2943.xml" ContentType="application/inkml+xml"/>
  <Override PartName="/ppt/ink/ink2944.xml" ContentType="application/inkml+xml"/>
  <Override PartName="/ppt/ink/ink2945.xml" ContentType="application/inkml+xml"/>
  <Override PartName="/ppt/ink/ink2946.xml" ContentType="application/inkml+xml"/>
  <Override PartName="/ppt/ink/ink2947.xml" ContentType="application/inkml+xml"/>
  <Override PartName="/ppt/ink/ink2948.xml" ContentType="application/inkml+xml"/>
  <Override PartName="/ppt/ink/ink2949.xml" ContentType="application/inkml+xml"/>
  <Override PartName="/ppt/ink/ink2950.xml" ContentType="application/inkml+xml"/>
  <Override PartName="/ppt/ink/ink2951.xml" ContentType="application/inkml+xml"/>
  <Override PartName="/ppt/ink/ink2952.xml" ContentType="application/inkml+xml"/>
  <Override PartName="/ppt/ink/ink2953.xml" ContentType="application/inkml+xml"/>
  <Override PartName="/ppt/ink/ink2954.xml" ContentType="application/inkml+xml"/>
  <Override PartName="/ppt/ink/ink2955.xml" ContentType="application/inkml+xml"/>
  <Override PartName="/ppt/ink/ink2956.xml" ContentType="application/inkml+xml"/>
  <Override PartName="/ppt/ink/ink2957.xml" ContentType="application/inkml+xml"/>
  <Override PartName="/ppt/ink/ink2958.xml" ContentType="application/inkml+xml"/>
  <Override PartName="/ppt/ink/ink2959.xml" ContentType="application/inkml+xml"/>
  <Override PartName="/ppt/ink/ink2960.xml" ContentType="application/inkml+xml"/>
  <Override PartName="/ppt/ink/ink2961.xml" ContentType="application/inkml+xml"/>
  <Override PartName="/ppt/ink/ink2962.xml" ContentType="application/inkml+xml"/>
  <Override PartName="/ppt/ink/ink2963.xml" ContentType="application/inkml+xml"/>
  <Override PartName="/ppt/ink/ink2964.xml" ContentType="application/inkml+xml"/>
  <Override PartName="/ppt/ink/ink2965.xml" ContentType="application/inkml+xml"/>
  <Override PartName="/ppt/ink/ink2966.xml" ContentType="application/inkml+xml"/>
  <Override PartName="/ppt/ink/ink2967.xml" ContentType="application/inkml+xml"/>
  <Override PartName="/ppt/ink/ink2968.xml" ContentType="application/inkml+xml"/>
  <Override PartName="/ppt/ink/ink2969.xml" ContentType="application/inkml+xml"/>
  <Override PartName="/ppt/ink/ink2970.xml" ContentType="application/inkml+xml"/>
  <Override PartName="/ppt/ink/ink2971.xml" ContentType="application/inkml+xml"/>
  <Override PartName="/ppt/ink/ink2972.xml" ContentType="application/inkml+xml"/>
  <Override PartName="/ppt/ink/ink2973.xml" ContentType="application/inkml+xml"/>
  <Override PartName="/ppt/ink/ink2974.xml" ContentType="application/inkml+xml"/>
  <Override PartName="/ppt/ink/ink2975.xml" ContentType="application/inkml+xml"/>
  <Override PartName="/ppt/ink/ink2976.xml" ContentType="application/inkml+xml"/>
  <Override PartName="/ppt/ink/ink2977.xml" ContentType="application/inkml+xml"/>
  <Override PartName="/ppt/ink/ink2978.xml" ContentType="application/inkml+xml"/>
  <Override PartName="/ppt/ink/ink2979.xml" ContentType="application/inkml+xml"/>
  <Override PartName="/ppt/ink/ink2980.xml" ContentType="application/inkml+xml"/>
  <Override PartName="/ppt/ink/ink2981.xml" ContentType="application/inkml+xml"/>
  <Override PartName="/ppt/ink/ink2982.xml" ContentType="application/inkml+xml"/>
  <Override PartName="/ppt/ink/ink2983.xml" ContentType="application/inkml+xml"/>
  <Override PartName="/ppt/ink/ink2984.xml" ContentType="application/inkml+xml"/>
  <Override PartName="/ppt/ink/ink2985.xml" ContentType="application/inkml+xml"/>
  <Override PartName="/ppt/ink/ink2986.xml" ContentType="application/inkml+xml"/>
  <Override PartName="/ppt/ink/ink2987.xml" ContentType="application/inkml+xml"/>
  <Override PartName="/ppt/ink/ink2988.xml" ContentType="application/inkml+xml"/>
  <Override PartName="/ppt/ink/ink2989.xml" ContentType="application/inkml+xml"/>
  <Override PartName="/ppt/ink/ink2990.xml" ContentType="application/inkml+xml"/>
  <Override PartName="/ppt/ink/ink2991.xml" ContentType="application/inkml+xml"/>
  <Override PartName="/ppt/ink/ink2992.xml" ContentType="application/inkml+xml"/>
  <Override PartName="/ppt/ink/ink2993.xml" ContentType="application/inkml+xml"/>
  <Override PartName="/ppt/ink/ink2994.xml" ContentType="application/inkml+xml"/>
  <Override PartName="/ppt/ink/ink2995.xml" ContentType="application/inkml+xml"/>
  <Override PartName="/ppt/ink/ink2996.xml" ContentType="application/inkml+xml"/>
  <Override PartName="/ppt/ink/ink2997.xml" ContentType="application/inkml+xml"/>
  <Override PartName="/ppt/ink/ink2998.xml" ContentType="application/inkml+xml"/>
  <Override PartName="/ppt/ink/ink2999.xml" ContentType="application/inkml+xml"/>
  <Override PartName="/ppt/ink/ink3000.xml" ContentType="application/inkml+xml"/>
  <Override PartName="/ppt/ink/ink3001.xml" ContentType="application/inkml+xml"/>
  <Override PartName="/ppt/ink/ink3002.xml" ContentType="application/inkml+xml"/>
  <Override PartName="/ppt/ink/ink3003.xml" ContentType="application/inkml+xml"/>
  <Override PartName="/ppt/ink/ink3004.xml" ContentType="application/inkml+xml"/>
  <Override PartName="/ppt/ink/ink3005.xml" ContentType="application/inkml+xml"/>
  <Override PartName="/ppt/ink/ink3006.xml" ContentType="application/inkml+xml"/>
  <Override PartName="/ppt/ink/ink3007.xml" ContentType="application/inkml+xml"/>
  <Override PartName="/ppt/ink/ink3008.xml" ContentType="application/inkml+xml"/>
  <Override PartName="/ppt/ink/ink3009.xml" ContentType="application/inkml+xml"/>
  <Override PartName="/ppt/ink/ink3010.xml" ContentType="application/inkml+xml"/>
  <Override PartName="/ppt/ink/ink3011.xml" ContentType="application/inkml+xml"/>
  <Override PartName="/ppt/ink/ink3012.xml" ContentType="application/inkml+xml"/>
  <Override PartName="/ppt/ink/ink3013.xml" ContentType="application/inkml+xml"/>
  <Override PartName="/ppt/ink/ink3014.xml" ContentType="application/inkml+xml"/>
  <Override PartName="/ppt/ink/ink3015.xml" ContentType="application/inkml+xml"/>
  <Override PartName="/ppt/ink/ink3016.xml" ContentType="application/inkml+xml"/>
  <Override PartName="/ppt/ink/ink3017.xml" ContentType="application/inkml+xml"/>
  <Override PartName="/ppt/ink/ink3018.xml" ContentType="application/inkml+xml"/>
  <Override PartName="/ppt/ink/ink3019.xml" ContentType="application/inkml+xml"/>
  <Override PartName="/ppt/ink/ink3020.xml" ContentType="application/inkml+xml"/>
  <Override PartName="/ppt/ink/ink3021.xml" ContentType="application/inkml+xml"/>
  <Override PartName="/ppt/ink/ink3022.xml" ContentType="application/inkml+xml"/>
  <Override PartName="/ppt/ink/ink3023.xml" ContentType="application/inkml+xml"/>
  <Override PartName="/ppt/ink/ink3024.xml" ContentType="application/inkml+xml"/>
  <Override PartName="/ppt/ink/ink3025.xml" ContentType="application/inkml+xml"/>
  <Override PartName="/ppt/ink/ink3026.xml" ContentType="application/inkml+xml"/>
  <Override PartName="/ppt/ink/ink3027.xml" ContentType="application/inkml+xml"/>
  <Override PartName="/ppt/ink/ink3028.xml" ContentType="application/inkml+xml"/>
  <Override PartName="/ppt/ink/ink3029.xml" ContentType="application/inkml+xml"/>
  <Override PartName="/ppt/ink/ink3030.xml" ContentType="application/inkml+xml"/>
  <Override PartName="/ppt/ink/ink3031.xml" ContentType="application/inkml+xml"/>
  <Override PartName="/ppt/ink/ink3032.xml" ContentType="application/inkml+xml"/>
  <Override PartName="/ppt/ink/ink3033.xml" ContentType="application/inkml+xml"/>
  <Override PartName="/ppt/ink/ink3034.xml" ContentType="application/inkml+xml"/>
  <Override PartName="/ppt/ink/ink3035.xml" ContentType="application/inkml+xml"/>
  <Override PartName="/ppt/ink/ink3036.xml" ContentType="application/inkml+xml"/>
  <Override PartName="/ppt/ink/ink3037.xml" ContentType="application/inkml+xml"/>
  <Override PartName="/ppt/ink/ink3038.xml" ContentType="application/inkml+xml"/>
  <Override PartName="/ppt/ink/ink3039.xml" ContentType="application/inkml+xml"/>
  <Override PartName="/ppt/ink/ink3040.xml" ContentType="application/inkml+xml"/>
  <Override PartName="/ppt/ink/ink3041.xml" ContentType="application/inkml+xml"/>
  <Override PartName="/ppt/ink/ink3042.xml" ContentType="application/inkml+xml"/>
  <Override PartName="/ppt/ink/ink3043.xml" ContentType="application/inkml+xml"/>
  <Override PartName="/ppt/ink/ink3044.xml" ContentType="application/inkml+xml"/>
  <Override PartName="/ppt/ink/ink3045.xml" ContentType="application/inkml+xml"/>
  <Override PartName="/ppt/ink/ink3046.xml" ContentType="application/inkml+xml"/>
  <Override PartName="/ppt/ink/ink3047.xml" ContentType="application/inkml+xml"/>
  <Override PartName="/ppt/ink/ink3048.xml" ContentType="application/inkml+xml"/>
  <Override PartName="/ppt/ink/ink3049.xml" ContentType="application/inkml+xml"/>
  <Override PartName="/ppt/ink/ink3050.xml" ContentType="application/inkml+xml"/>
  <Override PartName="/ppt/ink/ink3051.xml" ContentType="application/inkml+xml"/>
  <Override PartName="/ppt/ink/ink3052.xml" ContentType="application/inkml+xml"/>
  <Override PartName="/ppt/ink/ink3053.xml" ContentType="application/inkml+xml"/>
  <Override PartName="/ppt/ink/ink3054.xml" ContentType="application/inkml+xml"/>
  <Override PartName="/ppt/ink/ink3055.xml" ContentType="application/inkml+xml"/>
  <Override PartName="/ppt/ink/ink3056.xml" ContentType="application/inkml+xml"/>
  <Override PartName="/ppt/ink/ink3057.xml" ContentType="application/inkml+xml"/>
  <Override PartName="/ppt/ink/ink3058.xml" ContentType="application/inkml+xml"/>
  <Override PartName="/ppt/ink/ink3059.xml" ContentType="application/inkml+xml"/>
  <Override PartName="/ppt/ink/ink3060.xml" ContentType="application/inkml+xml"/>
  <Override PartName="/ppt/ink/ink3061.xml" ContentType="application/inkml+xml"/>
  <Override PartName="/ppt/ink/ink3062.xml" ContentType="application/inkml+xml"/>
  <Override PartName="/ppt/ink/ink3063.xml" ContentType="application/inkml+xml"/>
  <Override PartName="/ppt/ink/ink3064.xml" ContentType="application/inkml+xml"/>
  <Override PartName="/ppt/ink/ink3065.xml" ContentType="application/inkml+xml"/>
  <Override PartName="/ppt/ink/ink3066.xml" ContentType="application/inkml+xml"/>
  <Override PartName="/ppt/ink/ink3067.xml" ContentType="application/inkml+xml"/>
  <Override PartName="/ppt/ink/ink3068.xml" ContentType="application/inkml+xml"/>
  <Override PartName="/ppt/ink/ink3069.xml" ContentType="application/inkml+xml"/>
  <Override PartName="/ppt/ink/ink3070.xml" ContentType="application/inkml+xml"/>
  <Override PartName="/ppt/ink/ink3071.xml" ContentType="application/inkml+xml"/>
  <Override PartName="/ppt/ink/ink3072.xml" ContentType="application/inkml+xml"/>
  <Override PartName="/ppt/ink/ink3073.xml" ContentType="application/inkml+xml"/>
  <Override PartName="/ppt/ink/ink3074.xml" ContentType="application/inkml+xml"/>
  <Override PartName="/ppt/ink/ink3075.xml" ContentType="application/inkml+xml"/>
  <Override PartName="/ppt/ink/ink3076.xml" ContentType="application/inkml+xml"/>
  <Override PartName="/ppt/ink/ink3077.xml" ContentType="application/inkml+xml"/>
  <Override PartName="/ppt/ink/ink3078.xml" ContentType="application/inkml+xml"/>
  <Override PartName="/ppt/ink/ink3079.xml" ContentType="application/inkml+xml"/>
  <Override PartName="/ppt/ink/ink3080.xml" ContentType="application/inkml+xml"/>
  <Override PartName="/ppt/ink/ink3081.xml" ContentType="application/inkml+xml"/>
  <Override PartName="/ppt/ink/ink3082.xml" ContentType="application/inkml+xml"/>
  <Override PartName="/ppt/ink/ink3083.xml" ContentType="application/inkml+xml"/>
  <Override PartName="/ppt/ink/ink3084.xml" ContentType="application/inkml+xml"/>
  <Override PartName="/ppt/ink/ink3085.xml" ContentType="application/inkml+xml"/>
  <Override PartName="/ppt/ink/ink3086.xml" ContentType="application/inkml+xml"/>
  <Override PartName="/ppt/ink/ink3087.xml" ContentType="application/inkml+xml"/>
  <Override PartName="/ppt/ink/ink3088.xml" ContentType="application/inkml+xml"/>
  <Override PartName="/ppt/ink/ink3089.xml" ContentType="application/inkml+xml"/>
  <Override PartName="/ppt/ink/ink3090.xml" ContentType="application/inkml+xml"/>
  <Override PartName="/ppt/ink/ink3091.xml" ContentType="application/inkml+xml"/>
  <Override PartName="/ppt/ink/ink3092.xml" ContentType="application/inkml+xml"/>
  <Override PartName="/ppt/ink/ink3093.xml" ContentType="application/inkml+xml"/>
  <Override PartName="/ppt/ink/ink3094.xml" ContentType="application/inkml+xml"/>
  <Override PartName="/ppt/ink/ink3095.xml" ContentType="application/inkml+xml"/>
  <Override PartName="/ppt/ink/ink3096.xml" ContentType="application/inkml+xml"/>
  <Override PartName="/ppt/ink/ink3097.xml" ContentType="application/inkml+xml"/>
  <Override PartName="/ppt/ink/ink3098.xml" ContentType="application/inkml+xml"/>
  <Override PartName="/ppt/ink/ink3099.xml" ContentType="application/inkml+xml"/>
  <Override PartName="/ppt/ink/ink3100.xml" ContentType="application/inkml+xml"/>
  <Override PartName="/ppt/ink/ink3101.xml" ContentType="application/inkml+xml"/>
  <Override PartName="/ppt/ink/ink3102.xml" ContentType="application/inkml+xml"/>
  <Override PartName="/ppt/ink/ink3103.xml" ContentType="application/inkml+xml"/>
  <Override PartName="/ppt/ink/ink3104.xml" ContentType="application/inkml+xml"/>
  <Override PartName="/ppt/ink/ink3105.xml" ContentType="application/inkml+xml"/>
  <Override PartName="/ppt/ink/ink3106.xml" ContentType="application/inkml+xml"/>
  <Override PartName="/ppt/ink/ink3107.xml" ContentType="application/inkml+xml"/>
  <Override PartName="/ppt/ink/ink3108.xml" ContentType="application/inkml+xml"/>
  <Override PartName="/ppt/ink/ink3109.xml" ContentType="application/inkml+xml"/>
  <Override PartName="/ppt/ink/ink3110.xml" ContentType="application/inkml+xml"/>
  <Override PartName="/ppt/ink/ink3111.xml" ContentType="application/inkml+xml"/>
  <Override PartName="/ppt/ink/ink3112.xml" ContentType="application/inkml+xml"/>
  <Override PartName="/ppt/ink/ink3113.xml" ContentType="application/inkml+xml"/>
  <Override PartName="/ppt/ink/ink3114.xml" ContentType="application/inkml+xml"/>
  <Override PartName="/ppt/ink/ink3115.xml" ContentType="application/inkml+xml"/>
  <Override PartName="/ppt/ink/ink3116.xml" ContentType="application/inkml+xml"/>
  <Override PartName="/ppt/ink/ink3117.xml" ContentType="application/inkml+xml"/>
  <Override PartName="/ppt/ink/ink3118.xml" ContentType="application/inkml+xml"/>
  <Override PartName="/ppt/ink/ink3119.xml" ContentType="application/inkml+xml"/>
  <Override PartName="/ppt/ink/ink3120.xml" ContentType="application/inkml+xml"/>
  <Override PartName="/ppt/ink/ink3121.xml" ContentType="application/inkml+xml"/>
  <Override PartName="/ppt/ink/ink3122.xml" ContentType="application/inkml+xml"/>
  <Override PartName="/ppt/ink/ink3123.xml" ContentType="application/inkml+xml"/>
  <Override PartName="/ppt/ink/ink3124.xml" ContentType="application/inkml+xml"/>
  <Override PartName="/ppt/ink/ink3125.xml" ContentType="application/inkml+xml"/>
  <Override PartName="/ppt/ink/ink3126.xml" ContentType="application/inkml+xml"/>
  <Override PartName="/ppt/ink/ink3127.xml" ContentType="application/inkml+xml"/>
  <Override PartName="/ppt/ink/ink3128.xml" ContentType="application/inkml+xml"/>
  <Override PartName="/ppt/ink/ink3129.xml" ContentType="application/inkml+xml"/>
  <Override PartName="/ppt/ink/ink3130.xml" ContentType="application/inkml+xml"/>
  <Override PartName="/ppt/ink/ink3131.xml" ContentType="application/inkml+xml"/>
  <Override PartName="/ppt/ink/ink3132.xml" ContentType="application/inkml+xml"/>
  <Override PartName="/ppt/ink/ink3133.xml" ContentType="application/inkml+xml"/>
  <Override PartName="/ppt/ink/ink3134.xml" ContentType="application/inkml+xml"/>
  <Override PartName="/ppt/ink/ink3135.xml" ContentType="application/inkml+xml"/>
  <Override PartName="/ppt/ink/ink3136.xml" ContentType="application/inkml+xml"/>
  <Override PartName="/ppt/ink/ink3137.xml" ContentType="application/inkml+xml"/>
  <Override PartName="/ppt/ink/ink3138.xml" ContentType="application/inkml+xml"/>
  <Override PartName="/ppt/ink/ink3139.xml" ContentType="application/inkml+xml"/>
  <Override PartName="/ppt/ink/ink3140.xml" ContentType="application/inkml+xml"/>
  <Override PartName="/ppt/ink/ink3141.xml" ContentType="application/inkml+xml"/>
  <Override PartName="/ppt/ink/ink3142.xml" ContentType="application/inkml+xml"/>
  <Override PartName="/ppt/ink/ink3143.xml" ContentType="application/inkml+xml"/>
  <Override PartName="/ppt/ink/ink3144.xml" ContentType="application/inkml+xml"/>
  <Override PartName="/ppt/ink/ink3145.xml" ContentType="application/inkml+xml"/>
  <Override PartName="/ppt/ink/ink3146.xml" ContentType="application/inkml+xml"/>
  <Override PartName="/ppt/ink/ink3147.xml" ContentType="application/inkml+xml"/>
  <Override PartName="/ppt/ink/ink3148.xml" ContentType="application/inkml+xml"/>
  <Override PartName="/ppt/ink/ink3149.xml" ContentType="application/inkml+xml"/>
  <Override PartName="/ppt/ink/ink3150.xml" ContentType="application/inkml+xml"/>
  <Override PartName="/ppt/ink/ink3151.xml" ContentType="application/inkml+xml"/>
  <Override PartName="/ppt/ink/ink3152.xml" ContentType="application/inkml+xml"/>
  <Override PartName="/ppt/ink/ink3153.xml" ContentType="application/inkml+xml"/>
  <Override PartName="/ppt/ink/ink3154.xml" ContentType="application/inkml+xml"/>
  <Override PartName="/ppt/ink/ink3155.xml" ContentType="application/inkml+xml"/>
  <Override PartName="/ppt/ink/ink3156.xml" ContentType="application/inkml+xml"/>
  <Override PartName="/ppt/ink/ink3157.xml" ContentType="application/inkml+xml"/>
  <Override PartName="/ppt/ink/ink3158.xml" ContentType="application/inkml+xml"/>
  <Override PartName="/ppt/ink/ink3159.xml" ContentType="application/inkml+xml"/>
  <Override PartName="/ppt/ink/ink3160.xml" ContentType="application/inkml+xml"/>
  <Override PartName="/ppt/ink/ink3161.xml" ContentType="application/inkml+xml"/>
  <Override PartName="/ppt/ink/ink3162.xml" ContentType="application/inkml+xml"/>
  <Override PartName="/ppt/ink/ink3163.xml" ContentType="application/inkml+xml"/>
  <Override PartName="/ppt/ink/ink3164.xml" ContentType="application/inkml+xml"/>
  <Override PartName="/ppt/ink/ink3165.xml" ContentType="application/inkml+xml"/>
  <Override PartName="/ppt/ink/ink3166.xml" ContentType="application/inkml+xml"/>
  <Override PartName="/ppt/ink/ink3167.xml" ContentType="application/inkml+xml"/>
  <Override PartName="/ppt/ink/ink3168.xml" ContentType="application/inkml+xml"/>
  <Override PartName="/ppt/ink/ink3169.xml" ContentType="application/inkml+xml"/>
  <Override PartName="/ppt/ink/ink3170.xml" ContentType="application/inkml+xml"/>
  <Override PartName="/ppt/ink/ink3171.xml" ContentType="application/inkml+xml"/>
  <Override PartName="/ppt/ink/ink3172.xml" ContentType="application/inkml+xml"/>
  <Override PartName="/ppt/ink/ink3173.xml" ContentType="application/inkml+xml"/>
  <Override PartName="/ppt/ink/ink3174.xml" ContentType="application/inkml+xml"/>
  <Override PartName="/ppt/ink/ink3175.xml" ContentType="application/inkml+xml"/>
  <Override PartName="/ppt/ink/ink3176.xml" ContentType="application/inkml+xml"/>
  <Override PartName="/ppt/ink/ink3177.xml" ContentType="application/inkml+xml"/>
  <Override PartName="/ppt/ink/ink3178.xml" ContentType="application/inkml+xml"/>
  <Override PartName="/ppt/ink/ink3179.xml" ContentType="application/inkml+xml"/>
  <Override PartName="/ppt/ink/ink3180.xml" ContentType="application/inkml+xml"/>
  <Override PartName="/ppt/ink/ink3181.xml" ContentType="application/inkml+xml"/>
  <Override PartName="/ppt/ink/ink3182.xml" ContentType="application/inkml+xml"/>
  <Override PartName="/ppt/ink/ink3183.xml" ContentType="application/inkml+xml"/>
  <Override PartName="/ppt/ink/ink3184.xml" ContentType="application/inkml+xml"/>
  <Override PartName="/ppt/ink/ink3185.xml" ContentType="application/inkml+xml"/>
  <Override PartName="/ppt/ink/ink3186.xml" ContentType="application/inkml+xml"/>
  <Override PartName="/ppt/ink/ink3187.xml" ContentType="application/inkml+xml"/>
  <Override PartName="/ppt/ink/ink3188.xml" ContentType="application/inkml+xml"/>
  <Override PartName="/ppt/ink/ink3189.xml" ContentType="application/inkml+xml"/>
  <Override PartName="/ppt/ink/ink3190.xml" ContentType="application/inkml+xml"/>
  <Override PartName="/ppt/ink/ink3191.xml" ContentType="application/inkml+xml"/>
  <Override PartName="/ppt/ink/ink3192.xml" ContentType="application/inkml+xml"/>
  <Override PartName="/ppt/ink/ink3193.xml" ContentType="application/inkml+xml"/>
  <Override PartName="/ppt/ink/ink3194.xml" ContentType="application/inkml+xml"/>
  <Override PartName="/ppt/ink/ink3195.xml" ContentType="application/inkml+xml"/>
  <Override PartName="/ppt/ink/ink3196.xml" ContentType="application/inkml+xml"/>
  <Override PartName="/ppt/ink/ink3197.xml" ContentType="application/inkml+xml"/>
  <Override PartName="/ppt/ink/ink3198.xml" ContentType="application/inkml+xml"/>
  <Override PartName="/ppt/ink/ink3199.xml" ContentType="application/inkml+xml"/>
  <Override PartName="/ppt/ink/ink3200.xml" ContentType="application/inkml+xml"/>
  <Override PartName="/ppt/ink/ink3201.xml" ContentType="application/inkml+xml"/>
  <Override PartName="/ppt/ink/ink3202.xml" ContentType="application/inkml+xml"/>
  <Override PartName="/ppt/ink/ink3203.xml" ContentType="application/inkml+xml"/>
  <Override PartName="/ppt/ink/ink3204.xml" ContentType="application/inkml+xml"/>
  <Override PartName="/ppt/ink/ink3205.xml" ContentType="application/inkml+xml"/>
  <Override PartName="/ppt/ink/ink3206.xml" ContentType="application/inkml+xml"/>
  <Override PartName="/ppt/ink/ink3207.xml" ContentType="application/inkml+xml"/>
  <Override PartName="/ppt/ink/ink3208.xml" ContentType="application/inkml+xml"/>
  <Override PartName="/ppt/ink/ink3209.xml" ContentType="application/inkml+xml"/>
  <Override PartName="/ppt/ink/ink3210.xml" ContentType="application/inkml+xml"/>
  <Override PartName="/ppt/ink/ink3211.xml" ContentType="application/inkml+xml"/>
  <Override PartName="/ppt/ink/ink3212.xml" ContentType="application/inkml+xml"/>
  <Override PartName="/ppt/ink/ink3213.xml" ContentType="application/inkml+xml"/>
  <Override PartName="/ppt/ink/ink3214.xml" ContentType="application/inkml+xml"/>
  <Override PartName="/ppt/ink/ink3215.xml" ContentType="application/inkml+xml"/>
  <Override PartName="/ppt/ink/ink3216.xml" ContentType="application/inkml+xml"/>
  <Override PartName="/ppt/ink/ink3217.xml" ContentType="application/inkml+xml"/>
  <Override PartName="/ppt/ink/ink3218.xml" ContentType="application/inkml+xml"/>
  <Override PartName="/ppt/ink/ink3219.xml" ContentType="application/inkml+xml"/>
  <Override PartName="/ppt/ink/ink3220.xml" ContentType="application/inkml+xml"/>
  <Override PartName="/ppt/ink/ink3221.xml" ContentType="application/inkml+xml"/>
  <Override PartName="/ppt/ink/ink3222.xml" ContentType="application/inkml+xml"/>
  <Override PartName="/ppt/ink/ink3223.xml" ContentType="application/inkml+xml"/>
  <Override PartName="/ppt/ink/ink3224.xml" ContentType="application/inkml+xml"/>
  <Override PartName="/ppt/ink/ink3225.xml" ContentType="application/inkml+xml"/>
  <Override PartName="/ppt/ink/ink3226.xml" ContentType="application/inkml+xml"/>
  <Override PartName="/ppt/ink/ink3227.xml" ContentType="application/inkml+xml"/>
  <Override PartName="/ppt/ink/ink3228.xml" ContentType="application/inkml+xml"/>
  <Override PartName="/ppt/ink/ink3229.xml" ContentType="application/inkml+xml"/>
  <Override PartName="/ppt/ink/ink3230.xml" ContentType="application/inkml+xml"/>
  <Override PartName="/ppt/ink/ink3231.xml" ContentType="application/inkml+xml"/>
  <Override PartName="/ppt/ink/ink3232.xml" ContentType="application/inkml+xml"/>
  <Override PartName="/ppt/ink/ink3233.xml" ContentType="application/inkml+xml"/>
  <Override PartName="/ppt/ink/ink3234.xml" ContentType="application/inkml+xml"/>
  <Override PartName="/ppt/ink/ink3235.xml" ContentType="application/inkml+xml"/>
  <Override PartName="/ppt/ink/ink3236.xml" ContentType="application/inkml+xml"/>
  <Override PartName="/ppt/ink/ink3237.xml" ContentType="application/inkml+xml"/>
  <Override PartName="/ppt/ink/ink3238.xml" ContentType="application/inkml+xml"/>
  <Override PartName="/ppt/ink/ink3239.xml" ContentType="application/inkml+xml"/>
  <Override PartName="/ppt/ink/ink3240.xml" ContentType="application/inkml+xml"/>
  <Override PartName="/ppt/ink/ink3241.xml" ContentType="application/inkml+xml"/>
  <Override PartName="/ppt/ink/ink3242.xml" ContentType="application/inkml+xml"/>
  <Override PartName="/ppt/ink/ink3243.xml" ContentType="application/inkml+xml"/>
  <Override PartName="/ppt/ink/ink3244.xml" ContentType="application/inkml+xml"/>
  <Override PartName="/ppt/ink/ink3245.xml" ContentType="application/inkml+xml"/>
  <Override PartName="/ppt/ink/ink3246.xml" ContentType="application/inkml+xml"/>
  <Override PartName="/ppt/ink/ink3247.xml" ContentType="application/inkml+xml"/>
  <Override PartName="/ppt/ink/ink3248.xml" ContentType="application/inkml+xml"/>
  <Override PartName="/ppt/ink/ink3249.xml" ContentType="application/inkml+xml"/>
  <Override PartName="/ppt/ink/ink3250.xml" ContentType="application/inkml+xml"/>
  <Override PartName="/ppt/ink/ink3251.xml" ContentType="application/inkml+xml"/>
  <Override PartName="/ppt/ink/ink3252.xml" ContentType="application/inkml+xml"/>
  <Override PartName="/ppt/ink/ink3253.xml" ContentType="application/inkml+xml"/>
  <Override PartName="/ppt/ink/ink3254.xml" ContentType="application/inkml+xml"/>
  <Override PartName="/ppt/ink/ink3255.xml" ContentType="application/inkml+xml"/>
  <Override PartName="/ppt/ink/ink3256.xml" ContentType="application/inkml+xml"/>
  <Override PartName="/ppt/ink/ink3257.xml" ContentType="application/inkml+xml"/>
  <Override PartName="/ppt/ink/ink3258.xml" ContentType="application/inkml+xml"/>
  <Override PartName="/ppt/ink/ink3259.xml" ContentType="application/inkml+xml"/>
  <Override PartName="/ppt/ink/ink3260.xml" ContentType="application/inkml+xml"/>
  <Override PartName="/ppt/ink/ink3261.xml" ContentType="application/inkml+xml"/>
  <Override PartName="/ppt/ink/ink3262.xml" ContentType="application/inkml+xml"/>
  <Override PartName="/ppt/ink/ink3263.xml" ContentType="application/inkml+xml"/>
  <Override PartName="/ppt/ink/ink3264.xml" ContentType="application/inkml+xml"/>
  <Override PartName="/ppt/ink/ink3265.xml" ContentType="application/inkml+xml"/>
  <Override PartName="/ppt/ink/ink3266.xml" ContentType="application/inkml+xml"/>
  <Override PartName="/ppt/ink/ink3267.xml" ContentType="application/inkml+xml"/>
  <Override PartName="/ppt/ink/ink3268.xml" ContentType="application/inkml+xml"/>
  <Override PartName="/ppt/ink/ink3269.xml" ContentType="application/inkml+xml"/>
  <Override PartName="/ppt/ink/ink3270.xml" ContentType="application/inkml+xml"/>
  <Override PartName="/ppt/ink/ink3271.xml" ContentType="application/inkml+xml"/>
  <Override PartName="/ppt/ink/ink3272.xml" ContentType="application/inkml+xml"/>
  <Override PartName="/ppt/ink/ink3273.xml" ContentType="application/inkml+xml"/>
  <Override PartName="/ppt/ink/ink3274.xml" ContentType="application/inkml+xml"/>
  <Override PartName="/ppt/ink/ink3275.xml" ContentType="application/inkml+xml"/>
  <Override PartName="/ppt/ink/ink3276.xml" ContentType="application/inkml+xml"/>
  <Override PartName="/ppt/ink/ink3277.xml" ContentType="application/inkml+xml"/>
  <Override PartName="/ppt/ink/ink3278.xml" ContentType="application/inkml+xml"/>
  <Override PartName="/ppt/ink/ink3279.xml" ContentType="application/inkml+xml"/>
  <Override PartName="/ppt/ink/ink3280.xml" ContentType="application/inkml+xml"/>
  <Override PartName="/ppt/ink/ink3281.xml" ContentType="application/inkml+xml"/>
  <Override PartName="/ppt/ink/ink3282.xml" ContentType="application/inkml+xml"/>
  <Override PartName="/ppt/ink/ink3283.xml" ContentType="application/inkml+xml"/>
  <Override PartName="/ppt/ink/ink3284.xml" ContentType="application/inkml+xml"/>
  <Override PartName="/ppt/ink/ink3285.xml" ContentType="application/inkml+xml"/>
  <Override PartName="/ppt/ink/ink3286.xml" ContentType="application/inkml+xml"/>
  <Override PartName="/ppt/ink/ink3287.xml" ContentType="application/inkml+xml"/>
  <Override PartName="/ppt/ink/ink3288.xml" ContentType="application/inkml+xml"/>
  <Override PartName="/ppt/ink/ink3289.xml" ContentType="application/inkml+xml"/>
  <Override PartName="/ppt/ink/ink3290.xml" ContentType="application/inkml+xml"/>
  <Override PartName="/ppt/ink/ink3291.xml" ContentType="application/inkml+xml"/>
  <Override PartName="/ppt/ink/ink3292.xml" ContentType="application/inkml+xml"/>
  <Override PartName="/ppt/ink/ink3293.xml" ContentType="application/inkml+xml"/>
  <Override PartName="/ppt/ink/ink3294.xml" ContentType="application/inkml+xml"/>
  <Override PartName="/ppt/ink/ink3295.xml" ContentType="application/inkml+xml"/>
  <Override PartName="/ppt/ink/ink3296.xml" ContentType="application/inkml+xml"/>
  <Override PartName="/ppt/ink/ink3297.xml" ContentType="application/inkml+xml"/>
  <Override PartName="/ppt/ink/ink3298.xml" ContentType="application/inkml+xml"/>
  <Override PartName="/ppt/ink/ink3299.xml" ContentType="application/inkml+xml"/>
  <Override PartName="/ppt/ink/ink3300.xml" ContentType="application/inkml+xml"/>
  <Override PartName="/ppt/ink/ink3301.xml" ContentType="application/inkml+xml"/>
  <Override PartName="/ppt/ink/ink3302.xml" ContentType="application/inkml+xml"/>
  <Override PartName="/ppt/ink/ink3303.xml" ContentType="application/inkml+xml"/>
  <Override PartName="/ppt/ink/ink3304.xml" ContentType="application/inkml+xml"/>
  <Override PartName="/ppt/ink/ink3305.xml" ContentType="application/inkml+xml"/>
  <Override PartName="/ppt/ink/ink3306.xml" ContentType="application/inkml+xml"/>
  <Override PartName="/ppt/ink/ink3307.xml" ContentType="application/inkml+xml"/>
  <Override PartName="/ppt/ink/ink3308.xml" ContentType="application/inkml+xml"/>
  <Override PartName="/ppt/ink/ink3309.xml" ContentType="application/inkml+xml"/>
  <Override PartName="/ppt/ink/ink3310.xml" ContentType="application/inkml+xml"/>
  <Override PartName="/ppt/ink/ink3311.xml" ContentType="application/inkml+xml"/>
  <Override PartName="/ppt/ink/ink3312.xml" ContentType="application/inkml+xml"/>
  <Override PartName="/ppt/ink/ink3313.xml" ContentType="application/inkml+xml"/>
  <Override PartName="/ppt/ink/ink3314.xml" ContentType="application/inkml+xml"/>
  <Override PartName="/ppt/ink/ink3315.xml" ContentType="application/inkml+xml"/>
  <Override PartName="/ppt/ink/ink3316.xml" ContentType="application/inkml+xml"/>
  <Override PartName="/ppt/ink/ink3317.xml" ContentType="application/inkml+xml"/>
  <Override PartName="/ppt/ink/ink3318.xml" ContentType="application/inkml+xml"/>
  <Override PartName="/ppt/ink/ink3319.xml" ContentType="application/inkml+xml"/>
  <Override PartName="/ppt/ink/ink3320.xml" ContentType="application/inkml+xml"/>
  <Override PartName="/ppt/ink/ink3321.xml" ContentType="application/inkml+xml"/>
  <Override PartName="/ppt/ink/ink3322.xml" ContentType="application/inkml+xml"/>
  <Override PartName="/ppt/ink/ink3323.xml" ContentType="application/inkml+xml"/>
  <Override PartName="/ppt/ink/ink3324.xml" ContentType="application/inkml+xml"/>
  <Override PartName="/ppt/ink/ink3325.xml" ContentType="application/inkml+xml"/>
  <Override PartName="/ppt/ink/ink3326.xml" ContentType="application/inkml+xml"/>
  <Override PartName="/ppt/ink/ink3327.xml" ContentType="application/inkml+xml"/>
  <Override PartName="/ppt/ink/ink3328.xml" ContentType="application/inkml+xml"/>
  <Override PartName="/ppt/ink/ink3329.xml" ContentType="application/inkml+xml"/>
  <Override PartName="/ppt/ink/ink3330.xml" ContentType="application/inkml+xml"/>
  <Override PartName="/ppt/ink/ink3331.xml" ContentType="application/inkml+xml"/>
  <Override PartName="/ppt/ink/ink3332.xml" ContentType="application/inkml+xml"/>
  <Override PartName="/ppt/ink/ink3333.xml" ContentType="application/inkml+xml"/>
  <Override PartName="/ppt/ink/ink3334.xml" ContentType="application/inkml+xml"/>
  <Override PartName="/ppt/ink/ink3335.xml" ContentType="application/inkml+xml"/>
  <Override PartName="/ppt/ink/ink3336.xml" ContentType="application/inkml+xml"/>
  <Override PartName="/ppt/ink/ink3337.xml" ContentType="application/inkml+xml"/>
  <Override PartName="/ppt/ink/ink3338.xml" ContentType="application/inkml+xml"/>
  <Override PartName="/ppt/ink/ink3339.xml" ContentType="application/inkml+xml"/>
  <Override PartName="/ppt/ink/ink3340.xml" ContentType="application/inkml+xml"/>
  <Override PartName="/ppt/ink/ink3341.xml" ContentType="application/inkml+xml"/>
  <Override PartName="/ppt/ink/ink3342.xml" ContentType="application/inkml+xml"/>
  <Override PartName="/ppt/ink/ink3343.xml" ContentType="application/inkml+xml"/>
  <Override PartName="/ppt/ink/ink3344.xml" ContentType="application/inkml+xml"/>
  <Override PartName="/ppt/ink/ink3345.xml" ContentType="application/inkml+xml"/>
  <Override PartName="/ppt/ink/ink3346.xml" ContentType="application/inkml+xml"/>
  <Override PartName="/ppt/ink/ink3347.xml" ContentType="application/inkml+xml"/>
  <Override PartName="/ppt/ink/ink3348.xml" ContentType="application/inkml+xml"/>
  <Override PartName="/ppt/ink/ink3349.xml" ContentType="application/inkml+xml"/>
  <Override PartName="/ppt/ink/ink3350.xml" ContentType="application/inkml+xml"/>
  <Override PartName="/ppt/ink/ink3351.xml" ContentType="application/inkml+xml"/>
  <Override PartName="/ppt/ink/ink3352.xml" ContentType="application/inkml+xml"/>
  <Override PartName="/ppt/ink/ink3353.xml" ContentType="application/inkml+xml"/>
  <Override PartName="/ppt/ink/ink3354.xml" ContentType="application/inkml+xml"/>
  <Override PartName="/ppt/ink/ink3355.xml" ContentType="application/inkml+xml"/>
  <Override PartName="/ppt/ink/ink3356.xml" ContentType="application/inkml+xml"/>
  <Override PartName="/ppt/ink/ink3357.xml" ContentType="application/inkml+xml"/>
  <Override PartName="/ppt/ink/ink3358.xml" ContentType="application/inkml+xml"/>
  <Override PartName="/ppt/ink/ink3359.xml" ContentType="application/inkml+xml"/>
  <Override PartName="/ppt/ink/ink3360.xml" ContentType="application/inkml+xml"/>
  <Override PartName="/ppt/ink/ink3361.xml" ContentType="application/inkml+xml"/>
  <Override PartName="/ppt/ink/ink3362.xml" ContentType="application/inkml+xml"/>
  <Override PartName="/ppt/ink/ink3363.xml" ContentType="application/inkml+xml"/>
  <Override PartName="/ppt/ink/ink3364.xml" ContentType="application/inkml+xml"/>
  <Override PartName="/ppt/ink/ink3365.xml" ContentType="application/inkml+xml"/>
  <Override PartName="/ppt/ink/ink3366.xml" ContentType="application/inkml+xml"/>
  <Override PartName="/ppt/ink/ink3367.xml" ContentType="application/inkml+xml"/>
  <Override PartName="/ppt/ink/ink3368.xml" ContentType="application/inkml+xml"/>
  <Override PartName="/ppt/ink/ink3369.xml" ContentType="application/inkml+xml"/>
  <Override PartName="/ppt/ink/ink3370.xml" ContentType="application/inkml+xml"/>
  <Override PartName="/ppt/ink/ink3371.xml" ContentType="application/inkml+xml"/>
  <Override PartName="/ppt/ink/ink3372.xml" ContentType="application/inkml+xml"/>
  <Override PartName="/ppt/ink/ink3373.xml" ContentType="application/inkml+xml"/>
  <Override PartName="/ppt/ink/ink3374.xml" ContentType="application/inkml+xml"/>
  <Override PartName="/ppt/ink/ink3375.xml" ContentType="application/inkml+xml"/>
  <Override PartName="/ppt/ink/ink3376.xml" ContentType="application/inkml+xml"/>
  <Override PartName="/ppt/ink/ink3377.xml" ContentType="application/inkml+xml"/>
  <Override PartName="/ppt/ink/ink3378.xml" ContentType="application/inkml+xml"/>
  <Override PartName="/ppt/ink/ink3379.xml" ContentType="application/inkml+xml"/>
  <Override PartName="/ppt/ink/ink3380.xml" ContentType="application/inkml+xml"/>
  <Override PartName="/ppt/ink/ink3381.xml" ContentType="application/inkml+xml"/>
  <Override PartName="/ppt/ink/ink3382.xml" ContentType="application/inkml+xml"/>
  <Override PartName="/ppt/ink/ink3383.xml" ContentType="application/inkml+xml"/>
  <Override PartName="/ppt/ink/ink3384.xml" ContentType="application/inkml+xml"/>
  <Override PartName="/ppt/ink/ink3385.xml" ContentType="application/inkml+xml"/>
  <Override PartName="/ppt/ink/ink3386.xml" ContentType="application/inkml+xml"/>
  <Override PartName="/ppt/ink/ink3387.xml" ContentType="application/inkml+xml"/>
  <Override PartName="/ppt/ink/ink3388.xml" ContentType="application/inkml+xml"/>
  <Override PartName="/ppt/ink/ink3389.xml" ContentType="application/inkml+xml"/>
  <Override PartName="/ppt/ink/ink3390.xml" ContentType="application/inkml+xml"/>
  <Override PartName="/ppt/ink/ink3391.xml" ContentType="application/inkml+xml"/>
  <Override PartName="/ppt/ink/ink3392.xml" ContentType="application/inkml+xml"/>
  <Override PartName="/ppt/ink/ink3393.xml" ContentType="application/inkml+xml"/>
  <Override PartName="/ppt/ink/ink3394.xml" ContentType="application/inkml+xml"/>
  <Override PartName="/ppt/ink/ink3395.xml" ContentType="application/inkml+xml"/>
  <Override PartName="/ppt/ink/ink3396.xml" ContentType="application/inkml+xml"/>
  <Override PartName="/ppt/ink/ink3397.xml" ContentType="application/inkml+xml"/>
  <Override PartName="/ppt/ink/ink3398.xml" ContentType="application/inkml+xml"/>
  <Override PartName="/ppt/ink/ink3399.xml" ContentType="application/inkml+xml"/>
  <Override PartName="/ppt/ink/ink3400.xml" ContentType="application/inkml+xml"/>
  <Override PartName="/ppt/ink/ink3401.xml" ContentType="application/inkml+xml"/>
  <Override PartName="/ppt/ink/ink3402.xml" ContentType="application/inkml+xml"/>
  <Override PartName="/ppt/ink/ink3403.xml" ContentType="application/inkml+xml"/>
  <Override PartName="/ppt/ink/ink3404.xml" ContentType="application/inkml+xml"/>
  <Override PartName="/ppt/ink/ink3405.xml" ContentType="application/inkml+xml"/>
  <Override PartName="/ppt/ink/ink3406.xml" ContentType="application/inkml+xml"/>
  <Override PartName="/ppt/ink/ink3407.xml" ContentType="application/inkml+xml"/>
  <Override PartName="/ppt/ink/ink3408.xml" ContentType="application/inkml+xml"/>
  <Override PartName="/ppt/ink/ink3409.xml" ContentType="application/inkml+xml"/>
  <Override PartName="/ppt/ink/ink3410.xml" ContentType="application/inkml+xml"/>
  <Override PartName="/ppt/ink/ink3411.xml" ContentType="application/inkml+xml"/>
  <Override PartName="/ppt/ink/ink3412.xml" ContentType="application/inkml+xml"/>
  <Override PartName="/ppt/ink/ink3413.xml" ContentType="application/inkml+xml"/>
  <Override PartName="/ppt/ink/ink3414.xml" ContentType="application/inkml+xml"/>
  <Override PartName="/ppt/ink/ink3415.xml" ContentType="application/inkml+xml"/>
  <Override PartName="/ppt/ink/ink3416.xml" ContentType="application/inkml+xml"/>
  <Override PartName="/ppt/ink/ink3417.xml" ContentType="application/inkml+xml"/>
  <Override PartName="/ppt/ink/ink3418.xml" ContentType="application/inkml+xml"/>
  <Override PartName="/ppt/ink/ink3419.xml" ContentType="application/inkml+xml"/>
  <Override PartName="/ppt/ink/ink3420.xml" ContentType="application/inkml+xml"/>
  <Override PartName="/ppt/ink/ink3421.xml" ContentType="application/inkml+xml"/>
  <Override PartName="/ppt/ink/ink3422.xml" ContentType="application/inkml+xml"/>
  <Override PartName="/ppt/ink/ink3423.xml" ContentType="application/inkml+xml"/>
  <Override PartName="/ppt/ink/ink3424.xml" ContentType="application/inkml+xml"/>
  <Override PartName="/ppt/ink/ink3425.xml" ContentType="application/inkml+xml"/>
  <Override PartName="/ppt/ink/ink3426.xml" ContentType="application/inkml+xml"/>
  <Override PartName="/ppt/ink/ink3427.xml" ContentType="application/inkml+xml"/>
  <Override PartName="/ppt/ink/ink3428.xml" ContentType="application/inkml+xml"/>
  <Override PartName="/ppt/ink/ink3429.xml" ContentType="application/inkml+xml"/>
  <Override PartName="/ppt/ink/ink3430.xml" ContentType="application/inkml+xml"/>
  <Override PartName="/ppt/ink/ink3431.xml" ContentType="application/inkml+xml"/>
  <Override PartName="/ppt/ink/ink3432.xml" ContentType="application/inkml+xml"/>
  <Override PartName="/ppt/ink/ink3433.xml" ContentType="application/inkml+xml"/>
  <Override PartName="/ppt/ink/ink3434.xml" ContentType="application/inkml+xml"/>
  <Override PartName="/ppt/ink/ink3435.xml" ContentType="application/inkml+xml"/>
  <Override PartName="/ppt/ink/ink3436.xml" ContentType="application/inkml+xml"/>
  <Override PartName="/ppt/ink/ink3437.xml" ContentType="application/inkml+xml"/>
  <Override PartName="/ppt/ink/ink3438.xml" ContentType="application/inkml+xml"/>
  <Override PartName="/ppt/ink/ink3439.xml" ContentType="application/inkml+xml"/>
  <Override PartName="/ppt/ink/ink3440.xml" ContentType="application/inkml+xml"/>
  <Override PartName="/ppt/ink/ink3441.xml" ContentType="application/inkml+xml"/>
  <Override PartName="/ppt/ink/ink3442.xml" ContentType="application/inkml+xml"/>
  <Override PartName="/ppt/ink/ink3443.xml" ContentType="application/inkml+xml"/>
  <Override PartName="/ppt/ink/ink3444.xml" ContentType="application/inkml+xml"/>
  <Override PartName="/ppt/ink/ink3445.xml" ContentType="application/inkml+xml"/>
  <Override PartName="/ppt/ink/ink3446.xml" ContentType="application/inkml+xml"/>
  <Override PartName="/ppt/ink/ink3447.xml" ContentType="application/inkml+xml"/>
  <Override PartName="/ppt/ink/ink3448.xml" ContentType="application/inkml+xml"/>
  <Override PartName="/ppt/ink/ink3449.xml" ContentType="application/inkml+xml"/>
  <Override PartName="/ppt/ink/ink3450.xml" ContentType="application/inkml+xml"/>
  <Override PartName="/ppt/ink/ink3451.xml" ContentType="application/inkml+xml"/>
  <Override PartName="/ppt/ink/ink3452.xml" ContentType="application/inkml+xml"/>
  <Override PartName="/ppt/ink/ink3453.xml" ContentType="application/inkml+xml"/>
  <Override PartName="/ppt/ink/ink3454.xml" ContentType="application/inkml+xml"/>
  <Override PartName="/ppt/ink/ink3455.xml" ContentType="application/inkml+xml"/>
  <Override PartName="/ppt/ink/ink3456.xml" ContentType="application/inkml+xml"/>
  <Override PartName="/ppt/ink/ink3457.xml" ContentType="application/inkml+xml"/>
  <Override PartName="/ppt/ink/ink3458.xml" ContentType="application/inkml+xml"/>
  <Override PartName="/ppt/ink/ink3459.xml" ContentType="application/inkml+xml"/>
  <Override PartName="/ppt/ink/ink3460.xml" ContentType="application/inkml+xml"/>
  <Override PartName="/ppt/ink/ink3461.xml" ContentType="application/inkml+xml"/>
  <Override PartName="/ppt/ink/ink3462.xml" ContentType="application/inkml+xml"/>
  <Override PartName="/ppt/ink/ink3463.xml" ContentType="application/inkml+xml"/>
  <Override PartName="/ppt/ink/ink3464.xml" ContentType="application/inkml+xml"/>
  <Override PartName="/ppt/ink/ink3465.xml" ContentType="application/inkml+xml"/>
  <Override PartName="/ppt/ink/ink3466.xml" ContentType="application/inkml+xml"/>
  <Override PartName="/ppt/ink/ink3467.xml" ContentType="application/inkml+xml"/>
  <Override PartName="/ppt/ink/ink3468.xml" ContentType="application/inkml+xml"/>
  <Override PartName="/ppt/ink/ink3469.xml" ContentType="application/inkml+xml"/>
  <Override PartName="/ppt/ink/ink3470.xml" ContentType="application/inkml+xml"/>
  <Override PartName="/ppt/ink/ink3471.xml" ContentType="application/inkml+xml"/>
  <Override PartName="/ppt/ink/ink3472.xml" ContentType="application/inkml+xml"/>
  <Override PartName="/ppt/ink/ink3473.xml" ContentType="application/inkml+xml"/>
  <Override PartName="/ppt/ink/ink3474.xml" ContentType="application/inkml+xml"/>
  <Override PartName="/ppt/ink/ink3475.xml" ContentType="application/inkml+xml"/>
  <Override PartName="/ppt/ink/ink3476.xml" ContentType="application/inkml+xml"/>
  <Override PartName="/ppt/ink/ink3477.xml" ContentType="application/inkml+xml"/>
  <Override PartName="/ppt/ink/ink3478.xml" ContentType="application/inkml+xml"/>
  <Override PartName="/ppt/ink/ink3479.xml" ContentType="application/inkml+xml"/>
  <Override PartName="/ppt/ink/ink3480.xml" ContentType="application/inkml+xml"/>
  <Override PartName="/ppt/ink/ink3481.xml" ContentType="application/inkml+xml"/>
  <Override PartName="/ppt/ink/ink3482.xml" ContentType="application/inkml+xml"/>
  <Override PartName="/ppt/ink/ink3483.xml" ContentType="application/inkml+xml"/>
  <Override PartName="/ppt/ink/ink3484.xml" ContentType="application/inkml+xml"/>
  <Override PartName="/ppt/ink/ink3485.xml" ContentType="application/inkml+xml"/>
  <Override PartName="/ppt/ink/ink3486.xml" ContentType="application/inkml+xml"/>
  <Override PartName="/ppt/ink/ink3487.xml" ContentType="application/inkml+xml"/>
  <Override PartName="/ppt/ink/ink3488.xml" ContentType="application/inkml+xml"/>
  <Override PartName="/ppt/ink/ink3489.xml" ContentType="application/inkml+xml"/>
  <Override PartName="/ppt/ink/ink3490.xml" ContentType="application/inkml+xml"/>
  <Override PartName="/ppt/ink/ink3491.xml" ContentType="application/inkml+xml"/>
  <Override PartName="/ppt/ink/ink3492.xml" ContentType="application/inkml+xml"/>
  <Override PartName="/ppt/ink/ink3493.xml" ContentType="application/inkml+xml"/>
  <Override PartName="/ppt/ink/ink3494.xml" ContentType="application/inkml+xml"/>
  <Override PartName="/ppt/ink/ink3495.xml" ContentType="application/inkml+xml"/>
  <Override PartName="/ppt/ink/ink3496.xml" ContentType="application/inkml+xml"/>
  <Override PartName="/ppt/ink/ink3497.xml" ContentType="application/inkml+xml"/>
  <Override PartName="/ppt/ink/ink3498.xml" ContentType="application/inkml+xml"/>
  <Override PartName="/ppt/ink/ink3499.xml" ContentType="application/inkml+xml"/>
  <Override PartName="/ppt/ink/ink3500.xml" ContentType="application/inkml+xml"/>
  <Override PartName="/ppt/ink/ink3501.xml" ContentType="application/inkml+xml"/>
  <Override PartName="/ppt/ink/ink3502.xml" ContentType="application/inkml+xml"/>
  <Override PartName="/ppt/ink/ink3503.xml" ContentType="application/inkml+xml"/>
  <Override PartName="/ppt/ink/ink3504.xml" ContentType="application/inkml+xml"/>
  <Override PartName="/ppt/ink/ink3505.xml" ContentType="application/inkml+xml"/>
  <Override PartName="/ppt/ink/ink3506.xml" ContentType="application/inkml+xml"/>
  <Override PartName="/ppt/ink/ink3507.xml" ContentType="application/inkml+xml"/>
  <Override PartName="/ppt/ink/ink3508.xml" ContentType="application/inkml+xml"/>
  <Override PartName="/ppt/ink/ink3509.xml" ContentType="application/inkml+xml"/>
  <Override PartName="/ppt/ink/ink3510.xml" ContentType="application/inkml+xml"/>
  <Override PartName="/ppt/ink/ink3511.xml" ContentType="application/inkml+xml"/>
  <Override PartName="/ppt/ink/ink3512.xml" ContentType="application/inkml+xml"/>
  <Override PartName="/ppt/ink/ink3513.xml" ContentType="application/inkml+xml"/>
  <Override PartName="/ppt/ink/ink3514.xml" ContentType="application/inkml+xml"/>
  <Override PartName="/ppt/ink/ink3515.xml" ContentType="application/inkml+xml"/>
  <Override PartName="/ppt/ink/ink3516.xml" ContentType="application/inkml+xml"/>
  <Override PartName="/ppt/ink/ink3517.xml" ContentType="application/inkml+xml"/>
  <Override PartName="/ppt/ink/ink3518.xml" ContentType="application/inkml+xml"/>
  <Override PartName="/ppt/ink/ink3519.xml" ContentType="application/inkml+xml"/>
  <Override PartName="/ppt/ink/ink3520.xml" ContentType="application/inkml+xml"/>
  <Override PartName="/ppt/ink/ink3521.xml" ContentType="application/inkml+xml"/>
  <Override PartName="/ppt/ink/ink3522.xml" ContentType="application/inkml+xml"/>
  <Override PartName="/ppt/ink/ink3523.xml" ContentType="application/inkml+xml"/>
  <Override PartName="/ppt/ink/ink3524.xml" ContentType="application/inkml+xml"/>
  <Override PartName="/ppt/ink/ink3525.xml" ContentType="application/inkml+xml"/>
  <Override PartName="/ppt/ink/ink3526.xml" ContentType="application/inkml+xml"/>
  <Override PartName="/ppt/ink/ink3527.xml" ContentType="application/inkml+xml"/>
  <Override PartName="/ppt/ink/ink3528.xml" ContentType="application/inkml+xml"/>
  <Override PartName="/ppt/ink/ink3529.xml" ContentType="application/inkml+xml"/>
  <Override PartName="/ppt/ink/ink3530.xml" ContentType="application/inkml+xml"/>
  <Override PartName="/ppt/ink/ink3531.xml" ContentType="application/inkml+xml"/>
  <Override PartName="/ppt/ink/ink3532.xml" ContentType="application/inkml+xml"/>
  <Override PartName="/ppt/ink/ink3533.xml" ContentType="application/inkml+xml"/>
  <Override PartName="/ppt/ink/ink3534.xml" ContentType="application/inkml+xml"/>
  <Override PartName="/ppt/ink/ink3535.xml" ContentType="application/inkml+xml"/>
  <Override PartName="/ppt/ink/ink3536.xml" ContentType="application/inkml+xml"/>
  <Override PartName="/ppt/ink/ink3537.xml" ContentType="application/inkml+xml"/>
  <Override PartName="/ppt/ink/ink3538.xml" ContentType="application/inkml+xml"/>
  <Override PartName="/ppt/ink/ink3539.xml" ContentType="application/inkml+xml"/>
  <Override PartName="/ppt/ink/ink3540.xml" ContentType="application/inkml+xml"/>
  <Override PartName="/ppt/ink/ink3541.xml" ContentType="application/inkml+xml"/>
  <Override PartName="/ppt/ink/ink3542.xml" ContentType="application/inkml+xml"/>
  <Override PartName="/ppt/ink/ink3543.xml" ContentType="application/inkml+xml"/>
  <Override PartName="/ppt/ink/ink3544.xml" ContentType="application/inkml+xml"/>
  <Override PartName="/ppt/ink/ink3545.xml" ContentType="application/inkml+xml"/>
  <Override PartName="/ppt/ink/ink3546.xml" ContentType="application/inkml+xml"/>
  <Override PartName="/ppt/ink/ink3547.xml" ContentType="application/inkml+xml"/>
  <Override PartName="/ppt/ink/ink3548.xml" ContentType="application/inkml+xml"/>
  <Override PartName="/ppt/ink/ink3549.xml" ContentType="application/inkml+xml"/>
  <Override PartName="/ppt/ink/ink3550.xml" ContentType="application/inkml+xml"/>
  <Override PartName="/ppt/ink/ink3551.xml" ContentType="application/inkml+xml"/>
  <Override PartName="/ppt/ink/ink3552.xml" ContentType="application/inkml+xml"/>
  <Override PartName="/ppt/ink/ink3553.xml" ContentType="application/inkml+xml"/>
  <Override PartName="/ppt/ink/ink3554.xml" ContentType="application/inkml+xml"/>
  <Override PartName="/ppt/ink/ink3555.xml" ContentType="application/inkml+xml"/>
  <Override PartName="/ppt/ink/ink3556.xml" ContentType="application/inkml+xml"/>
  <Override PartName="/ppt/ink/ink3557.xml" ContentType="application/inkml+xml"/>
  <Override PartName="/ppt/ink/ink3558.xml" ContentType="application/inkml+xml"/>
  <Override PartName="/ppt/ink/ink3559.xml" ContentType="application/inkml+xml"/>
  <Override PartName="/ppt/ink/ink3560.xml" ContentType="application/inkml+xml"/>
  <Override PartName="/ppt/ink/ink3561.xml" ContentType="application/inkml+xml"/>
  <Override PartName="/ppt/ink/ink3562.xml" ContentType="application/inkml+xml"/>
  <Override PartName="/ppt/ink/ink3563.xml" ContentType="application/inkml+xml"/>
  <Override PartName="/ppt/ink/ink3564.xml" ContentType="application/inkml+xml"/>
  <Override PartName="/ppt/ink/ink3565.xml" ContentType="application/inkml+xml"/>
  <Override PartName="/ppt/ink/ink3566.xml" ContentType="application/inkml+xml"/>
  <Override PartName="/ppt/ink/ink3567.xml" ContentType="application/inkml+xml"/>
  <Override PartName="/ppt/ink/ink3568.xml" ContentType="application/inkml+xml"/>
  <Override PartName="/ppt/ink/ink3569.xml" ContentType="application/inkml+xml"/>
  <Override PartName="/ppt/ink/ink3570.xml" ContentType="application/inkml+xml"/>
  <Override PartName="/ppt/ink/ink3571.xml" ContentType="application/inkml+xml"/>
  <Override PartName="/ppt/ink/ink3572.xml" ContentType="application/inkml+xml"/>
  <Override PartName="/ppt/ink/ink3573.xml" ContentType="application/inkml+xml"/>
  <Override PartName="/ppt/ink/ink3574.xml" ContentType="application/inkml+xml"/>
  <Override PartName="/ppt/ink/ink3575.xml" ContentType="application/inkml+xml"/>
  <Override PartName="/ppt/ink/ink3576.xml" ContentType="application/inkml+xml"/>
  <Override PartName="/ppt/ink/ink3577.xml" ContentType="application/inkml+xml"/>
  <Override PartName="/ppt/ink/ink3578.xml" ContentType="application/inkml+xml"/>
  <Override PartName="/ppt/ink/ink3579.xml" ContentType="application/inkml+xml"/>
  <Override PartName="/ppt/ink/ink3580.xml" ContentType="application/inkml+xml"/>
  <Override PartName="/ppt/ink/ink3581.xml" ContentType="application/inkml+xml"/>
  <Override PartName="/ppt/ink/ink3582.xml" ContentType="application/inkml+xml"/>
  <Override PartName="/ppt/ink/ink3583.xml" ContentType="application/inkml+xml"/>
  <Override PartName="/ppt/ink/ink3584.xml" ContentType="application/inkml+xml"/>
  <Override PartName="/ppt/ink/ink3585.xml" ContentType="application/inkml+xml"/>
  <Override PartName="/ppt/ink/ink3586.xml" ContentType="application/inkml+xml"/>
  <Override PartName="/ppt/ink/ink3587.xml" ContentType="application/inkml+xml"/>
  <Override PartName="/ppt/ink/ink3588.xml" ContentType="application/inkml+xml"/>
  <Override PartName="/ppt/ink/ink3589.xml" ContentType="application/inkml+xml"/>
  <Override PartName="/ppt/ink/ink3590.xml" ContentType="application/inkml+xml"/>
  <Override PartName="/ppt/ink/ink3591.xml" ContentType="application/inkml+xml"/>
  <Override PartName="/ppt/ink/ink3592.xml" ContentType="application/inkml+xml"/>
  <Override PartName="/ppt/ink/ink3593.xml" ContentType="application/inkml+xml"/>
  <Override PartName="/ppt/ink/ink3594.xml" ContentType="application/inkml+xml"/>
  <Override PartName="/ppt/ink/ink3595.xml" ContentType="application/inkml+xml"/>
  <Override PartName="/ppt/ink/ink3596.xml" ContentType="application/inkml+xml"/>
  <Override PartName="/ppt/ink/ink3597.xml" ContentType="application/inkml+xml"/>
  <Override PartName="/ppt/ink/ink3598.xml" ContentType="application/inkml+xml"/>
  <Override PartName="/ppt/ink/ink3599.xml" ContentType="application/inkml+xml"/>
  <Override PartName="/ppt/ink/ink3600.xml" ContentType="application/inkml+xml"/>
  <Override PartName="/ppt/ink/ink3601.xml" ContentType="application/inkml+xml"/>
  <Override PartName="/ppt/ink/ink3602.xml" ContentType="application/inkml+xml"/>
  <Override PartName="/ppt/ink/ink3603.xml" ContentType="application/inkml+xml"/>
  <Override PartName="/ppt/ink/ink3604.xml" ContentType="application/inkml+xml"/>
  <Override PartName="/ppt/ink/ink3605.xml" ContentType="application/inkml+xml"/>
  <Override PartName="/ppt/ink/ink3606.xml" ContentType="application/inkml+xml"/>
  <Override PartName="/ppt/ink/ink3607.xml" ContentType="application/inkml+xml"/>
  <Override PartName="/ppt/ink/ink3608.xml" ContentType="application/inkml+xml"/>
  <Override PartName="/ppt/ink/ink3609.xml" ContentType="application/inkml+xml"/>
  <Override PartName="/ppt/ink/ink3610.xml" ContentType="application/inkml+xml"/>
  <Override PartName="/ppt/ink/ink3611.xml" ContentType="application/inkml+xml"/>
  <Override PartName="/ppt/ink/ink3612.xml" ContentType="application/inkml+xml"/>
  <Override PartName="/ppt/ink/ink3613.xml" ContentType="application/inkml+xml"/>
  <Override PartName="/ppt/ink/ink3614.xml" ContentType="application/inkml+xml"/>
  <Override PartName="/ppt/ink/ink3615.xml" ContentType="application/inkml+xml"/>
  <Override PartName="/ppt/ink/ink3616.xml" ContentType="application/inkml+xml"/>
  <Override PartName="/ppt/ink/ink3617.xml" ContentType="application/inkml+xml"/>
  <Override PartName="/ppt/ink/ink3618.xml" ContentType="application/inkml+xml"/>
  <Override PartName="/ppt/ink/ink3619.xml" ContentType="application/inkml+xml"/>
  <Override PartName="/ppt/ink/ink3620.xml" ContentType="application/inkml+xml"/>
  <Override PartName="/ppt/ink/ink3621.xml" ContentType="application/inkml+xml"/>
  <Override PartName="/ppt/ink/ink3622.xml" ContentType="application/inkml+xml"/>
  <Override PartName="/ppt/ink/ink3623.xml" ContentType="application/inkml+xml"/>
  <Override PartName="/ppt/ink/ink3624.xml" ContentType="application/inkml+xml"/>
  <Override PartName="/ppt/ink/ink3625.xml" ContentType="application/inkml+xml"/>
  <Override PartName="/ppt/ink/ink3626.xml" ContentType="application/inkml+xml"/>
  <Override PartName="/ppt/ink/ink3627.xml" ContentType="application/inkml+xml"/>
  <Override PartName="/ppt/ink/ink3628.xml" ContentType="application/inkml+xml"/>
  <Override PartName="/ppt/ink/ink3629.xml" ContentType="application/inkml+xml"/>
  <Override PartName="/ppt/ink/ink3630.xml" ContentType="application/inkml+xml"/>
  <Override PartName="/ppt/ink/ink3631.xml" ContentType="application/inkml+xml"/>
  <Override PartName="/ppt/ink/ink3632.xml" ContentType="application/inkml+xml"/>
  <Override PartName="/ppt/ink/ink3633.xml" ContentType="application/inkml+xml"/>
  <Override PartName="/ppt/ink/ink3634.xml" ContentType="application/inkml+xml"/>
  <Override PartName="/ppt/ink/ink3635.xml" ContentType="application/inkml+xml"/>
  <Override PartName="/ppt/ink/ink3636.xml" ContentType="application/inkml+xml"/>
  <Override PartName="/ppt/ink/ink3637.xml" ContentType="application/inkml+xml"/>
  <Override PartName="/ppt/ink/ink3638.xml" ContentType="application/inkml+xml"/>
  <Override PartName="/ppt/ink/ink3639.xml" ContentType="application/inkml+xml"/>
  <Override PartName="/ppt/ink/ink3640.xml" ContentType="application/inkml+xml"/>
  <Override PartName="/ppt/ink/ink3641.xml" ContentType="application/inkml+xml"/>
  <Override PartName="/ppt/ink/ink3642.xml" ContentType="application/inkml+xml"/>
  <Override PartName="/ppt/ink/ink3643.xml" ContentType="application/inkml+xml"/>
  <Override PartName="/ppt/ink/ink3644.xml" ContentType="application/inkml+xml"/>
  <Override PartName="/ppt/ink/ink3645.xml" ContentType="application/inkml+xml"/>
  <Override PartName="/ppt/ink/ink3646.xml" ContentType="application/inkml+xml"/>
  <Override PartName="/ppt/ink/ink3647.xml" ContentType="application/inkml+xml"/>
  <Override PartName="/ppt/ink/ink3648.xml" ContentType="application/inkml+xml"/>
  <Override PartName="/ppt/ink/ink3649.xml" ContentType="application/inkml+xml"/>
  <Override PartName="/ppt/ink/ink3650.xml" ContentType="application/inkml+xml"/>
  <Override PartName="/ppt/ink/ink3651.xml" ContentType="application/inkml+xml"/>
  <Override PartName="/ppt/ink/ink3652.xml" ContentType="application/inkml+xml"/>
  <Override PartName="/ppt/ink/ink3653.xml" ContentType="application/inkml+xml"/>
  <Override PartName="/ppt/ink/ink3654.xml" ContentType="application/inkml+xml"/>
  <Override PartName="/ppt/ink/ink3655.xml" ContentType="application/inkml+xml"/>
  <Override PartName="/ppt/ink/ink3656.xml" ContentType="application/inkml+xml"/>
  <Override PartName="/ppt/ink/ink3657.xml" ContentType="application/inkml+xml"/>
  <Override PartName="/ppt/ink/ink3658.xml" ContentType="application/inkml+xml"/>
  <Override PartName="/ppt/ink/ink3659.xml" ContentType="application/inkml+xml"/>
  <Override PartName="/ppt/ink/ink3660.xml" ContentType="application/inkml+xml"/>
  <Override PartName="/ppt/ink/ink3661.xml" ContentType="application/inkml+xml"/>
  <Override PartName="/ppt/ink/ink3662.xml" ContentType="application/inkml+xml"/>
  <Override PartName="/ppt/ink/ink3663.xml" ContentType="application/inkml+xml"/>
  <Override PartName="/ppt/ink/ink3664.xml" ContentType="application/inkml+xml"/>
  <Override PartName="/ppt/ink/ink3665.xml" ContentType="application/inkml+xml"/>
  <Override PartName="/ppt/ink/ink3666.xml" ContentType="application/inkml+xml"/>
  <Override PartName="/ppt/ink/ink3667.xml" ContentType="application/inkml+xml"/>
  <Override PartName="/ppt/ink/ink3668.xml" ContentType="application/inkml+xml"/>
  <Override PartName="/ppt/ink/ink3669.xml" ContentType="application/inkml+xml"/>
  <Override PartName="/ppt/ink/ink3670.xml" ContentType="application/inkml+xml"/>
  <Override PartName="/ppt/ink/ink3671.xml" ContentType="application/inkml+xml"/>
  <Override PartName="/ppt/ink/ink3672.xml" ContentType="application/inkml+xml"/>
  <Override PartName="/ppt/ink/ink3673.xml" ContentType="application/inkml+xml"/>
  <Override PartName="/ppt/ink/ink3674.xml" ContentType="application/inkml+xml"/>
  <Override PartName="/ppt/ink/ink3675.xml" ContentType="application/inkml+xml"/>
  <Override PartName="/ppt/ink/ink3676.xml" ContentType="application/inkml+xml"/>
  <Override PartName="/ppt/ink/ink3677.xml" ContentType="application/inkml+xml"/>
  <Override PartName="/ppt/ink/ink3678.xml" ContentType="application/inkml+xml"/>
  <Override PartName="/ppt/ink/ink3679.xml" ContentType="application/inkml+xml"/>
  <Override PartName="/ppt/ink/ink3680.xml" ContentType="application/inkml+xml"/>
  <Override PartName="/ppt/ink/ink3681.xml" ContentType="application/inkml+xml"/>
  <Override PartName="/ppt/ink/ink3682.xml" ContentType="application/inkml+xml"/>
  <Override PartName="/ppt/ink/ink3683.xml" ContentType="application/inkml+xml"/>
  <Override PartName="/ppt/ink/ink3684.xml" ContentType="application/inkml+xml"/>
  <Override PartName="/ppt/ink/ink3685.xml" ContentType="application/inkml+xml"/>
  <Override PartName="/ppt/ink/ink3686.xml" ContentType="application/inkml+xml"/>
  <Override PartName="/ppt/ink/ink3687.xml" ContentType="application/inkml+xml"/>
  <Override PartName="/ppt/ink/ink3688.xml" ContentType="application/inkml+xml"/>
  <Override PartName="/ppt/ink/ink3689.xml" ContentType="application/inkml+xml"/>
  <Override PartName="/ppt/ink/ink3690.xml" ContentType="application/inkml+xml"/>
  <Override PartName="/ppt/ink/ink3691.xml" ContentType="application/inkml+xml"/>
  <Override PartName="/ppt/ink/ink3692.xml" ContentType="application/inkml+xml"/>
  <Override PartName="/ppt/ink/ink3693.xml" ContentType="application/inkml+xml"/>
  <Override PartName="/ppt/ink/ink3694.xml" ContentType="application/inkml+xml"/>
  <Override PartName="/ppt/ink/ink3695.xml" ContentType="application/inkml+xml"/>
  <Override PartName="/ppt/ink/ink3696.xml" ContentType="application/inkml+xml"/>
  <Override PartName="/ppt/ink/ink3697.xml" ContentType="application/inkml+xml"/>
  <Override PartName="/ppt/ink/ink3698.xml" ContentType="application/inkml+xml"/>
  <Override PartName="/ppt/ink/ink3699.xml" ContentType="application/inkml+xml"/>
  <Override PartName="/ppt/ink/ink3700.xml" ContentType="application/inkml+xml"/>
  <Override PartName="/ppt/ink/ink3701.xml" ContentType="application/inkml+xml"/>
  <Override PartName="/ppt/ink/ink3702.xml" ContentType="application/inkml+xml"/>
  <Override PartName="/ppt/ink/ink3703.xml" ContentType="application/inkml+xml"/>
  <Override PartName="/ppt/ink/ink3704.xml" ContentType="application/inkml+xml"/>
  <Override PartName="/ppt/ink/ink3705.xml" ContentType="application/inkml+xml"/>
  <Override PartName="/ppt/ink/ink3706.xml" ContentType="application/inkml+xml"/>
  <Override PartName="/ppt/ink/ink3707.xml" ContentType="application/inkml+xml"/>
  <Override PartName="/ppt/ink/ink3708.xml" ContentType="application/inkml+xml"/>
  <Override PartName="/ppt/ink/ink3709.xml" ContentType="application/inkml+xml"/>
  <Override PartName="/ppt/ink/ink3710.xml" ContentType="application/inkml+xml"/>
  <Override PartName="/ppt/ink/ink3711.xml" ContentType="application/inkml+xml"/>
  <Override PartName="/ppt/ink/ink3712.xml" ContentType="application/inkml+xml"/>
  <Override PartName="/ppt/ink/ink3713.xml" ContentType="application/inkml+xml"/>
  <Override PartName="/ppt/ink/ink3714.xml" ContentType="application/inkml+xml"/>
  <Override PartName="/ppt/ink/ink3715.xml" ContentType="application/inkml+xml"/>
  <Override PartName="/ppt/ink/ink3716.xml" ContentType="application/inkml+xml"/>
  <Override PartName="/ppt/ink/ink3717.xml" ContentType="application/inkml+xml"/>
  <Override PartName="/ppt/ink/ink3718.xml" ContentType="application/inkml+xml"/>
  <Override PartName="/ppt/ink/ink3719.xml" ContentType="application/inkml+xml"/>
  <Override PartName="/ppt/ink/ink3720.xml" ContentType="application/inkml+xml"/>
  <Override PartName="/ppt/ink/ink3721.xml" ContentType="application/inkml+xml"/>
  <Override PartName="/ppt/ink/ink3722.xml" ContentType="application/inkml+xml"/>
  <Override PartName="/ppt/ink/ink3723.xml" ContentType="application/inkml+xml"/>
  <Override PartName="/ppt/ink/ink3724.xml" ContentType="application/inkml+xml"/>
  <Override PartName="/ppt/ink/ink3725.xml" ContentType="application/inkml+xml"/>
  <Override PartName="/ppt/ink/ink3726.xml" ContentType="application/inkml+xml"/>
  <Override PartName="/ppt/ink/ink3727.xml" ContentType="application/inkml+xml"/>
  <Override PartName="/ppt/ink/ink3728.xml" ContentType="application/inkml+xml"/>
  <Override PartName="/ppt/ink/ink3729.xml" ContentType="application/inkml+xml"/>
  <Override PartName="/ppt/ink/ink3730.xml" ContentType="application/inkml+xml"/>
  <Override PartName="/ppt/ink/ink3731.xml" ContentType="application/inkml+xml"/>
  <Override PartName="/ppt/ink/ink3732.xml" ContentType="application/inkml+xml"/>
  <Override PartName="/ppt/ink/ink3733.xml" ContentType="application/inkml+xml"/>
  <Override PartName="/ppt/ink/ink3734.xml" ContentType="application/inkml+xml"/>
  <Override PartName="/ppt/ink/ink3735.xml" ContentType="application/inkml+xml"/>
  <Override PartName="/ppt/ink/ink3736.xml" ContentType="application/inkml+xml"/>
  <Override PartName="/ppt/ink/ink3737.xml" ContentType="application/inkml+xml"/>
  <Override PartName="/ppt/ink/ink3738.xml" ContentType="application/inkml+xml"/>
  <Override PartName="/ppt/ink/ink3739.xml" ContentType="application/inkml+xml"/>
  <Override PartName="/ppt/ink/ink3740.xml" ContentType="application/inkml+xml"/>
  <Override PartName="/ppt/ink/ink3741.xml" ContentType="application/inkml+xml"/>
  <Override PartName="/ppt/ink/ink3742.xml" ContentType="application/inkml+xml"/>
  <Override PartName="/ppt/ink/ink3743.xml" ContentType="application/inkml+xml"/>
  <Override PartName="/ppt/ink/ink3744.xml" ContentType="application/inkml+xml"/>
  <Override PartName="/ppt/ink/ink3745.xml" ContentType="application/inkml+xml"/>
  <Override PartName="/ppt/ink/ink3746.xml" ContentType="application/inkml+xml"/>
  <Override PartName="/ppt/ink/ink3747.xml" ContentType="application/inkml+xml"/>
  <Override PartName="/ppt/ink/ink3748.xml" ContentType="application/inkml+xml"/>
  <Override PartName="/ppt/ink/ink3749.xml" ContentType="application/inkml+xml"/>
  <Override PartName="/ppt/ink/ink3750.xml" ContentType="application/inkml+xml"/>
  <Override PartName="/ppt/ink/ink3751.xml" ContentType="application/inkml+xml"/>
  <Override PartName="/ppt/ink/ink3752.xml" ContentType="application/inkml+xml"/>
  <Override PartName="/ppt/ink/ink3753.xml" ContentType="application/inkml+xml"/>
  <Override PartName="/ppt/ink/ink3754.xml" ContentType="application/inkml+xml"/>
  <Override PartName="/ppt/ink/ink3755.xml" ContentType="application/inkml+xml"/>
  <Override PartName="/ppt/ink/ink3756.xml" ContentType="application/inkml+xml"/>
  <Override PartName="/ppt/ink/ink3757.xml" ContentType="application/inkml+xml"/>
  <Override PartName="/ppt/ink/ink3758.xml" ContentType="application/inkml+xml"/>
  <Override PartName="/ppt/ink/ink3759.xml" ContentType="application/inkml+xml"/>
  <Override PartName="/ppt/ink/ink3760.xml" ContentType="application/inkml+xml"/>
  <Override PartName="/ppt/ink/ink3761.xml" ContentType="application/inkml+xml"/>
  <Override PartName="/ppt/ink/ink3762.xml" ContentType="application/inkml+xml"/>
  <Override PartName="/ppt/ink/ink3763.xml" ContentType="application/inkml+xml"/>
  <Override PartName="/ppt/ink/ink3764.xml" ContentType="application/inkml+xml"/>
  <Override PartName="/ppt/ink/ink3765.xml" ContentType="application/inkml+xml"/>
  <Override PartName="/ppt/ink/ink3766.xml" ContentType="application/inkml+xml"/>
  <Override PartName="/ppt/ink/ink3767.xml" ContentType="application/inkml+xml"/>
  <Override PartName="/ppt/ink/ink3768.xml" ContentType="application/inkml+xml"/>
  <Override PartName="/ppt/ink/ink3769.xml" ContentType="application/inkml+xml"/>
  <Override PartName="/ppt/ink/ink3770.xml" ContentType="application/inkml+xml"/>
  <Override PartName="/ppt/ink/ink3771.xml" ContentType="application/inkml+xml"/>
  <Override PartName="/ppt/ink/ink3772.xml" ContentType="application/inkml+xml"/>
  <Override PartName="/ppt/ink/ink3773.xml" ContentType="application/inkml+xml"/>
  <Override PartName="/ppt/ink/ink3774.xml" ContentType="application/inkml+xml"/>
  <Override PartName="/ppt/ink/ink3775.xml" ContentType="application/inkml+xml"/>
  <Override PartName="/ppt/ink/ink3776.xml" ContentType="application/inkml+xml"/>
  <Override PartName="/ppt/ink/ink3777.xml" ContentType="application/inkml+xml"/>
  <Override PartName="/ppt/ink/ink3778.xml" ContentType="application/inkml+xml"/>
  <Override PartName="/ppt/ink/ink3779.xml" ContentType="application/inkml+xml"/>
  <Override PartName="/ppt/ink/ink3780.xml" ContentType="application/inkml+xml"/>
  <Override PartName="/ppt/ink/ink3781.xml" ContentType="application/inkml+xml"/>
  <Override PartName="/ppt/ink/ink3782.xml" ContentType="application/inkml+xml"/>
  <Override PartName="/ppt/ink/ink3783.xml" ContentType="application/inkml+xml"/>
  <Override PartName="/ppt/ink/ink3784.xml" ContentType="application/inkml+xml"/>
  <Override PartName="/ppt/ink/ink3785.xml" ContentType="application/inkml+xml"/>
  <Override PartName="/ppt/ink/ink3786.xml" ContentType="application/inkml+xml"/>
  <Override PartName="/ppt/ink/ink3787.xml" ContentType="application/inkml+xml"/>
  <Override PartName="/ppt/ink/ink3788.xml" ContentType="application/inkml+xml"/>
  <Override PartName="/ppt/ink/ink3789.xml" ContentType="application/inkml+xml"/>
  <Override PartName="/ppt/ink/ink3790.xml" ContentType="application/inkml+xml"/>
  <Override PartName="/ppt/ink/ink3791.xml" ContentType="application/inkml+xml"/>
  <Override PartName="/ppt/ink/ink3792.xml" ContentType="application/inkml+xml"/>
  <Override PartName="/ppt/ink/ink3793.xml" ContentType="application/inkml+xml"/>
  <Override PartName="/ppt/ink/ink3794.xml" ContentType="application/inkml+xml"/>
  <Override PartName="/ppt/ink/ink3795.xml" ContentType="application/inkml+xml"/>
  <Override PartName="/ppt/ink/ink3796.xml" ContentType="application/inkml+xml"/>
  <Override PartName="/ppt/ink/ink3797.xml" ContentType="application/inkml+xml"/>
  <Override PartName="/ppt/ink/ink3798.xml" ContentType="application/inkml+xml"/>
  <Override PartName="/ppt/ink/ink3799.xml" ContentType="application/inkml+xml"/>
  <Override PartName="/ppt/ink/ink3800.xml" ContentType="application/inkml+xml"/>
  <Override PartName="/ppt/ink/ink3801.xml" ContentType="application/inkml+xml"/>
  <Override PartName="/ppt/ink/ink3802.xml" ContentType="application/inkml+xml"/>
  <Override PartName="/ppt/ink/ink3803.xml" ContentType="application/inkml+xml"/>
  <Override PartName="/ppt/ink/ink3804.xml" ContentType="application/inkml+xml"/>
  <Override PartName="/ppt/ink/ink3805.xml" ContentType="application/inkml+xml"/>
  <Override PartName="/ppt/ink/ink3806.xml" ContentType="application/inkml+xml"/>
  <Override PartName="/ppt/ink/ink3807.xml" ContentType="application/inkml+xml"/>
  <Override PartName="/ppt/ink/ink3808.xml" ContentType="application/inkml+xml"/>
  <Override PartName="/ppt/ink/ink3809.xml" ContentType="application/inkml+xml"/>
  <Override PartName="/ppt/ink/ink3810.xml" ContentType="application/inkml+xml"/>
  <Override PartName="/ppt/ink/ink3811.xml" ContentType="application/inkml+xml"/>
  <Override PartName="/ppt/ink/ink3812.xml" ContentType="application/inkml+xml"/>
  <Override PartName="/ppt/ink/ink3813.xml" ContentType="application/inkml+xml"/>
  <Override PartName="/ppt/ink/ink3814.xml" ContentType="application/inkml+xml"/>
  <Override PartName="/ppt/ink/ink3815.xml" ContentType="application/inkml+xml"/>
  <Override PartName="/ppt/ink/ink3816.xml" ContentType="application/inkml+xml"/>
  <Override PartName="/ppt/ink/ink3817.xml" ContentType="application/inkml+xml"/>
  <Override PartName="/ppt/ink/ink3818.xml" ContentType="application/inkml+xml"/>
  <Override PartName="/ppt/ink/ink3819.xml" ContentType="application/inkml+xml"/>
  <Override PartName="/ppt/ink/ink3820.xml" ContentType="application/inkml+xml"/>
  <Override PartName="/ppt/ink/ink3821.xml" ContentType="application/inkml+xml"/>
  <Override PartName="/ppt/ink/ink3822.xml" ContentType="application/inkml+xml"/>
  <Override PartName="/ppt/ink/ink3823.xml" ContentType="application/inkml+xml"/>
  <Override PartName="/ppt/ink/ink3824.xml" ContentType="application/inkml+xml"/>
  <Override PartName="/ppt/ink/ink3825.xml" ContentType="application/inkml+xml"/>
  <Override PartName="/ppt/ink/ink3826.xml" ContentType="application/inkml+xml"/>
  <Override PartName="/ppt/ink/ink3827.xml" ContentType="application/inkml+xml"/>
  <Override PartName="/ppt/ink/ink3828.xml" ContentType="application/inkml+xml"/>
  <Override PartName="/ppt/ink/ink3829.xml" ContentType="application/inkml+xml"/>
  <Override PartName="/ppt/ink/ink3830.xml" ContentType="application/inkml+xml"/>
  <Override PartName="/ppt/ink/ink3831.xml" ContentType="application/inkml+xml"/>
  <Override PartName="/ppt/ink/ink3832.xml" ContentType="application/inkml+xml"/>
  <Override PartName="/ppt/ink/ink3833.xml" ContentType="application/inkml+xml"/>
  <Override PartName="/ppt/ink/ink3834.xml" ContentType="application/inkml+xml"/>
  <Override PartName="/ppt/ink/ink3835.xml" ContentType="application/inkml+xml"/>
  <Override PartName="/ppt/ink/ink3836.xml" ContentType="application/inkml+xml"/>
  <Override PartName="/ppt/ink/ink3837.xml" ContentType="application/inkml+xml"/>
  <Override PartName="/ppt/ink/ink3838.xml" ContentType="application/inkml+xml"/>
  <Override PartName="/ppt/ink/ink3839.xml" ContentType="application/inkml+xml"/>
  <Override PartName="/ppt/ink/ink3840.xml" ContentType="application/inkml+xml"/>
  <Override PartName="/ppt/ink/ink3841.xml" ContentType="application/inkml+xml"/>
  <Override PartName="/ppt/ink/ink3842.xml" ContentType="application/inkml+xml"/>
  <Override PartName="/ppt/ink/ink3843.xml" ContentType="application/inkml+xml"/>
  <Override PartName="/ppt/ink/ink3844.xml" ContentType="application/inkml+xml"/>
  <Override PartName="/ppt/ink/ink3845.xml" ContentType="application/inkml+xml"/>
  <Override PartName="/ppt/ink/ink3846.xml" ContentType="application/inkml+xml"/>
  <Override PartName="/ppt/ink/ink3847.xml" ContentType="application/inkml+xml"/>
  <Override PartName="/ppt/ink/ink3848.xml" ContentType="application/inkml+xml"/>
  <Override PartName="/ppt/ink/ink3849.xml" ContentType="application/inkml+xml"/>
  <Override PartName="/ppt/ink/ink3850.xml" ContentType="application/inkml+xml"/>
  <Override PartName="/ppt/ink/ink3851.xml" ContentType="application/inkml+xml"/>
  <Override PartName="/ppt/ink/ink3852.xml" ContentType="application/inkml+xml"/>
  <Override PartName="/ppt/ink/ink3853.xml" ContentType="application/inkml+xml"/>
  <Override PartName="/ppt/ink/ink3854.xml" ContentType="application/inkml+xml"/>
  <Override PartName="/ppt/ink/ink3855.xml" ContentType="application/inkml+xml"/>
  <Override PartName="/ppt/ink/ink3856.xml" ContentType="application/inkml+xml"/>
  <Override PartName="/ppt/ink/ink3857.xml" ContentType="application/inkml+xml"/>
  <Override PartName="/ppt/ink/ink3858.xml" ContentType="application/inkml+xml"/>
  <Override PartName="/ppt/ink/ink3859.xml" ContentType="application/inkml+xml"/>
  <Override PartName="/ppt/ink/ink3860.xml" ContentType="application/inkml+xml"/>
  <Override PartName="/ppt/ink/ink3861.xml" ContentType="application/inkml+xml"/>
  <Override PartName="/ppt/ink/ink3862.xml" ContentType="application/inkml+xml"/>
  <Override PartName="/ppt/ink/ink3863.xml" ContentType="application/inkml+xml"/>
  <Override PartName="/ppt/ink/ink3864.xml" ContentType="application/inkml+xml"/>
  <Override PartName="/ppt/ink/ink3865.xml" ContentType="application/inkml+xml"/>
  <Override PartName="/ppt/ink/ink3866.xml" ContentType="application/inkml+xml"/>
  <Override PartName="/ppt/ink/ink3867.xml" ContentType="application/inkml+xml"/>
  <Override PartName="/ppt/ink/ink3868.xml" ContentType="application/inkml+xml"/>
  <Override PartName="/ppt/ink/ink3869.xml" ContentType="application/inkml+xml"/>
  <Override PartName="/ppt/ink/ink3870.xml" ContentType="application/inkml+xml"/>
  <Override PartName="/ppt/ink/ink3871.xml" ContentType="application/inkml+xml"/>
  <Override PartName="/ppt/ink/ink3872.xml" ContentType="application/inkml+xml"/>
  <Override PartName="/ppt/ink/ink3873.xml" ContentType="application/inkml+xml"/>
  <Override PartName="/ppt/ink/ink3874.xml" ContentType="application/inkml+xml"/>
  <Override PartName="/ppt/ink/ink3875.xml" ContentType="application/inkml+xml"/>
  <Override PartName="/ppt/ink/ink3876.xml" ContentType="application/inkml+xml"/>
  <Override PartName="/ppt/ink/ink3877.xml" ContentType="application/inkml+xml"/>
  <Override PartName="/ppt/ink/ink3878.xml" ContentType="application/inkml+xml"/>
  <Override PartName="/ppt/ink/ink3879.xml" ContentType="application/inkml+xml"/>
  <Override PartName="/ppt/ink/ink3880.xml" ContentType="application/inkml+xml"/>
  <Override PartName="/ppt/ink/ink3881.xml" ContentType="application/inkml+xml"/>
  <Override PartName="/ppt/ink/ink3882.xml" ContentType="application/inkml+xml"/>
  <Override PartName="/ppt/ink/ink3883.xml" ContentType="application/inkml+xml"/>
  <Override PartName="/ppt/ink/ink3884.xml" ContentType="application/inkml+xml"/>
  <Override PartName="/ppt/ink/ink3885.xml" ContentType="application/inkml+xml"/>
  <Override PartName="/ppt/ink/ink3886.xml" ContentType="application/inkml+xml"/>
  <Override PartName="/ppt/ink/ink3887.xml" ContentType="application/inkml+xml"/>
  <Override PartName="/ppt/ink/ink3888.xml" ContentType="application/inkml+xml"/>
  <Override PartName="/ppt/ink/ink3889.xml" ContentType="application/inkml+xml"/>
  <Override PartName="/ppt/ink/ink3890.xml" ContentType="application/inkml+xml"/>
  <Override PartName="/ppt/ink/ink3891.xml" ContentType="application/inkml+xml"/>
  <Override PartName="/ppt/ink/ink3892.xml" ContentType="application/inkml+xml"/>
  <Override PartName="/ppt/ink/ink3893.xml" ContentType="application/inkml+xml"/>
  <Override PartName="/ppt/ink/ink3894.xml" ContentType="application/inkml+xml"/>
  <Override PartName="/ppt/ink/ink3895.xml" ContentType="application/inkml+xml"/>
  <Override PartName="/ppt/ink/ink3896.xml" ContentType="application/inkml+xml"/>
  <Override PartName="/ppt/ink/ink3897.xml" ContentType="application/inkml+xml"/>
  <Override PartName="/ppt/ink/ink3898.xml" ContentType="application/inkml+xml"/>
  <Override PartName="/ppt/ink/ink3899.xml" ContentType="application/inkml+xml"/>
  <Override PartName="/ppt/ink/ink3900.xml" ContentType="application/inkml+xml"/>
  <Override PartName="/ppt/ink/ink3901.xml" ContentType="application/inkml+xml"/>
  <Override PartName="/ppt/ink/ink3902.xml" ContentType="application/inkml+xml"/>
  <Override PartName="/ppt/ink/ink3903.xml" ContentType="application/inkml+xml"/>
  <Override PartName="/ppt/ink/ink3904.xml" ContentType="application/inkml+xml"/>
  <Override PartName="/ppt/ink/ink3905.xml" ContentType="application/inkml+xml"/>
  <Override PartName="/ppt/ink/ink3906.xml" ContentType="application/inkml+xml"/>
  <Override PartName="/ppt/ink/ink3907.xml" ContentType="application/inkml+xml"/>
  <Override PartName="/ppt/ink/ink3908.xml" ContentType="application/inkml+xml"/>
  <Override PartName="/ppt/ink/ink3909.xml" ContentType="application/inkml+xml"/>
  <Override PartName="/ppt/ink/ink3910.xml" ContentType="application/inkml+xml"/>
  <Override PartName="/ppt/ink/ink3911.xml" ContentType="application/inkml+xml"/>
  <Override PartName="/ppt/ink/ink3912.xml" ContentType="application/inkml+xml"/>
  <Override PartName="/ppt/ink/ink3913.xml" ContentType="application/inkml+xml"/>
  <Override PartName="/ppt/ink/ink3914.xml" ContentType="application/inkml+xml"/>
  <Override PartName="/ppt/ink/ink3915.xml" ContentType="application/inkml+xml"/>
  <Override PartName="/ppt/ink/ink3916.xml" ContentType="application/inkml+xml"/>
  <Override PartName="/ppt/ink/ink3917.xml" ContentType="application/inkml+xml"/>
  <Override PartName="/ppt/ink/ink3918.xml" ContentType="application/inkml+xml"/>
  <Override PartName="/ppt/ink/ink3919.xml" ContentType="application/inkml+xml"/>
  <Override PartName="/ppt/ink/ink3920.xml" ContentType="application/inkml+xml"/>
  <Override PartName="/ppt/ink/ink3921.xml" ContentType="application/inkml+xml"/>
  <Override PartName="/ppt/ink/ink3922.xml" ContentType="application/inkml+xml"/>
  <Override PartName="/ppt/ink/ink3923.xml" ContentType="application/inkml+xml"/>
  <Override PartName="/ppt/ink/ink3924.xml" ContentType="application/inkml+xml"/>
  <Override PartName="/ppt/ink/ink3925.xml" ContentType="application/inkml+xml"/>
  <Override PartName="/ppt/ink/ink3926.xml" ContentType="application/inkml+xml"/>
  <Override PartName="/ppt/ink/ink3927.xml" ContentType="application/inkml+xml"/>
  <Override PartName="/ppt/ink/ink3928.xml" ContentType="application/inkml+xml"/>
  <Override PartName="/ppt/ink/ink3929.xml" ContentType="application/inkml+xml"/>
  <Override PartName="/ppt/ink/ink3930.xml" ContentType="application/inkml+xml"/>
  <Override PartName="/ppt/ink/ink3931.xml" ContentType="application/inkml+xml"/>
  <Override PartName="/ppt/ink/ink3932.xml" ContentType="application/inkml+xml"/>
  <Override PartName="/ppt/ink/ink3933.xml" ContentType="application/inkml+xml"/>
  <Override PartName="/ppt/ink/ink3934.xml" ContentType="application/inkml+xml"/>
  <Override PartName="/ppt/ink/ink3935.xml" ContentType="application/inkml+xml"/>
  <Override PartName="/ppt/ink/ink3936.xml" ContentType="application/inkml+xml"/>
  <Override PartName="/ppt/ink/ink3937.xml" ContentType="application/inkml+xml"/>
  <Override PartName="/ppt/ink/ink3938.xml" ContentType="application/inkml+xml"/>
  <Override PartName="/ppt/ink/ink3939.xml" ContentType="application/inkml+xml"/>
  <Override PartName="/ppt/ink/ink3940.xml" ContentType="application/inkml+xml"/>
  <Override PartName="/ppt/ink/ink3941.xml" ContentType="application/inkml+xml"/>
  <Override PartName="/ppt/ink/ink3942.xml" ContentType="application/inkml+xml"/>
  <Override PartName="/ppt/ink/ink3943.xml" ContentType="application/inkml+xml"/>
  <Override PartName="/ppt/ink/ink3944.xml" ContentType="application/inkml+xml"/>
  <Override PartName="/ppt/ink/ink3945.xml" ContentType="application/inkml+xml"/>
  <Override PartName="/ppt/ink/ink3946.xml" ContentType="application/inkml+xml"/>
  <Override PartName="/ppt/ink/ink3947.xml" ContentType="application/inkml+xml"/>
  <Override PartName="/ppt/ink/ink3948.xml" ContentType="application/inkml+xml"/>
  <Override PartName="/ppt/ink/ink3949.xml" ContentType="application/inkml+xml"/>
  <Override PartName="/ppt/ink/ink3950.xml" ContentType="application/inkml+xml"/>
  <Override PartName="/ppt/ink/ink3951.xml" ContentType="application/inkml+xml"/>
  <Override PartName="/ppt/ink/ink3952.xml" ContentType="application/inkml+xml"/>
  <Override PartName="/ppt/ink/ink3953.xml" ContentType="application/inkml+xml"/>
  <Override PartName="/ppt/ink/ink3954.xml" ContentType="application/inkml+xml"/>
  <Override PartName="/ppt/ink/ink3955.xml" ContentType="application/inkml+xml"/>
  <Override PartName="/ppt/ink/ink3956.xml" ContentType="application/inkml+xml"/>
  <Override PartName="/ppt/ink/ink3957.xml" ContentType="application/inkml+xml"/>
  <Override PartName="/ppt/ink/ink3958.xml" ContentType="application/inkml+xml"/>
  <Override PartName="/ppt/ink/ink3959.xml" ContentType="application/inkml+xml"/>
  <Override PartName="/ppt/ink/ink3960.xml" ContentType="application/inkml+xml"/>
  <Override PartName="/ppt/ink/ink3961.xml" ContentType="application/inkml+xml"/>
  <Override PartName="/ppt/ink/ink3962.xml" ContentType="application/inkml+xml"/>
  <Override PartName="/ppt/ink/ink3963.xml" ContentType="application/inkml+xml"/>
  <Override PartName="/ppt/ink/ink3964.xml" ContentType="application/inkml+xml"/>
  <Override PartName="/ppt/ink/ink3965.xml" ContentType="application/inkml+xml"/>
  <Override PartName="/ppt/ink/ink3966.xml" ContentType="application/inkml+xml"/>
  <Override PartName="/ppt/ink/ink3967.xml" ContentType="application/inkml+xml"/>
  <Override PartName="/ppt/ink/ink3968.xml" ContentType="application/inkml+xml"/>
  <Override PartName="/ppt/ink/ink3969.xml" ContentType="application/inkml+xml"/>
  <Override PartName="/ppt/ink/ink3970.xml" ContentType="application/inkml+xml"/>
  <Override PartName="/ppt/ink/ink3971.xml" ContentType="application/inkml+xml"/>
  <Override PartName="/ppt/ink/ink3972.xml" ContentType="application/inkml+xml"/>
  <Override PartName="/ppt/ink/ink3973.xml" ContentType="application/inkml+xml"/>
  <Override PartName="/ppt/ink/ink3974.xml" ContentType="application/inkml+xml"/>
  <Override PartName="/ppt/ink/ink3975.xml" ContentType="application/inkml+xml"/>
  <Override PartName="/ppt/ink/ink3976.xml" ContentType="application/inkml+xml"/>
  <Override PartName="/ppt/ink/ink3977.xml" ContentType="application/inkml+xml"/>
  <Override PartName="/ppt/ink/ink3978.xml" ContentType="application/inkml+xml"/>
  <Override PartName="/ppt/ink/ink3979.xml" ContentType="application/inkml+xml"/>
  <Override PartName="/ppt/ink/ink3980.xml" ContentType="application/inkml+xml"/>
  <Override PartName="/ppt/ink/ink3981.xml" ContentType="application/inkml+xml"/>
  <Override PartName="/ppt/ink/ink3982.xml" ContentType="application/inkml+xml"/>
  <Override PartName="/ppt/ink/ink3983.xml" ContentType="application/inkml+xml"/>
  <Override PartName="/ppt/ink/ink3984.xml" ContentType="application/inkml+xml"/>
  <Override PartName="/ppt/ink/ink3985.xml" ContentType="application/inkml+xml"/>
  <Override PartName="/ppt/ink/ink3986.xml" ContentType="application/inkml+xml"/>
  <Override PartName="/ppt/ink/ink3987.xml" ContentType="application/inkml+xml"/>
  <Override PartName="/ppt/ink/ink3988.xml" ContentType="application/inkml+xml"/>
  <Override PartName="/ppt/ink/ink3989.xml" ContentType="application/inkml+xml"/>
  <Override PartName="/ppt/ink/ink3990.xml" ContentType="application/inkml+xml"/>
  <Override PartName="/ppt/ink/ink3991.xml" ContentType="application/inkml+xml"/>
  <Override PartName="/ppt/ink/ink3992.xml" ContentType="application/inkml+xml"/>
  <Override PartName="/ppt/ink/ink3993.xml" ContentType="application/inkml+xml"/>
  <Override PartName="/ppt/ink/ink3994.xml" ContentType="application/inkml+xml"/>
  <Override PartName="/ppt/ink/ink3995.xml" ContentType="application/inkml+xml"/>
  <Override PartName="/ppt/ink/ink3996.xml" ContentType="application/inkml+xml"/>
  <Override PartName="/ppt/ink/ink3997.xml" ContentType="application/inkml+xml"/>
  <Override PartName="/ppt/ink/ink3998.xml" ContentType="application/inkml+xml"/>
  <Override PartName="/ppt/ink/ink3999.xml" ContentType="application/inkml+xml"/>
  <Override PartName="/ppt/ink/ink4000.xml" ContentType="application/inkml+xml"/>
  <Override PartName="/ppt/ink/ink4001.xml" ContentType="application/inkml+xml"/>
  <Override PartName="/ppt/ink/ink4002.xml" ContentType="application/inkml+xml"/>
  <Override PartName="/ppt/ink/ink4003.xml" ContentType="application/inkml+xml"/>
  <Override PartName="/ppt/ink/ink4004.xml" ContentType="application/inkml+xml"/>
  <Override PartName="/ppt/ink/ink4005.xml" ContentType="application/inkml+xml"/>
  <Override PartName="/ppt/ink/ink4006.xml" ContentType="application/inkml+xml"/>
  <Override PartName="/ppt/ink/ink4007.xml" ContentType="application/inkml+xml"/>
  <Override PartName="/ppt/ink/ink4008.xml" ContentType="application/inkml+xml"/>
  <Override PartName="/ppt/ink/ink4009.xml" ContentType="application/inkml+xml"/>
  <Override PartName="/ppt/ink/ink4010.xml" ContentType="application/inkml+xml"/>
  <Override PartName="/ppt/ink/ink4011.xml" ContentType="application/inkml+xml"/>
  <Override PartName="/ppt/ink/ink4012.xml" ContentType="application/inkml+xml"/>
  <Override PartName="/ppt/ink/ink4013.xml" ContentType="application/inkml+xml"/>
  <Override PartName="/ppt/ink/ink4014.xml" ContentType="application/inkml+xml"/>
  <Override PartName="/ppt/ink/ink4015.xml" ContentType="application/inkml+xml"/>
  <Override PartName="/ppt/ink/ink4016.xml" ContentType="application/inkml+xml"/>
  <Override PartName="/ppt/ink/ink4017.xml" ContentType="application/inkml+xml"/>
  <Override PartName="/ppt/ink/ink4018.xml" ContentType="application/inkml+xml"/>
  <Override PartName="/ppt/ink/ink4019.xml" ContentType="application/inkml+xml"/>
  <Override PartName="/ppt/ink/ink4020.xml" ContentType="application/inkml+xml"/>
  <Override PartName="/ppt/ink/ink4021.xml" ContentType="application/inkml+xml"/>
  <Override PartName="/ppt/ink/ink4022.xml" ContentType="application/inkml+xml"/>
  <Override PartName="/ppt/ink/ink4023.xml" ContentType="application/inkml+xml"/>
  <Override PartName="/ppt/ink/ink4024.xml" ContentType="application/inkml+xml"/>
  <Override PartName="/ppt/ink/ink4025.xml" ContentType="application/inkml+xml"/>
  <Override PartName="/ppt/ink/ink4026.xml" ContentType="application/inkml+xml"/>
  <Override PartName="/ppt/ink/ink4027.xml" ContentType="application/inkml+xml"/>
  <Override PartName="/ppt/ink/ink4028.xml" ContentType="application/inkml+xml"/>
  <Override PartName="/ppt/ink/ink4029.xml" ContentType="application/inkml+xml"/>
  <Override PartName="/ppt/ink/ink4030.xml" ContentType="application/inkml+xml"/>
  <Override PartName="/ppt/ink/ink4031.xml" ContentType="application/inkml+xml"/>
  <Override PartName="/ppt/ink/ink4032.xml" ContentType="application/inkml+xml"/>
  <Override PartName="/ppt/ink/ink4033.xml" ContentType="application/inkml+xml"/>
  <Override PartName="/ppt/ink/ink4034.xml" ContentType="application/inkml+xml"/>
  <Override PartName="/ppt/ink/ink4035.xml" ContentType="application/inkml+xml"/>
  <Override PartName="/ppt/ink/ink4036.xml" ContentType="application/inkml+xml"/>
  <Override PartName="/ppt/ink/ink4037.xml" ContentType="application/inkml+xml"/>
  <Override PartName="/ppt/ink/ink4038.xml" ContentType="application/inkml+xml"/>
  <Override PartName="/ppt/ink/ink4039.xml" ContentType="application/inkml+xml"/>
  <Override PartName="/ppt/ink/ink4040.xml" ContentType="application/inkml+xml"/>
  <Override PartName="/ppt/ink/ink4041.xml" ContentType="application/inkml+xml"/>
  <Override PartName="/ppt/ink/ink4042.xml" ContentType="application/inkml+xml"/>
  <Override PartName="/ppt/ink/ink4043.xml" ContentType="application/inkml+xml"/>
  <Override PartName="/ppt/ink/ink4044.xml" ContentType="application/inkml+xml"/>
  <Override PartName="/ppt/ink/ink4045.xml" ContentType="application/inkml+xml"/>
  <Override PartName="/ppt/ink/ink4046.xml" ContentType="application/inkml+xml"/>
  <Override PartName="/ppt/ink/ink4047.xml" ContentType="application/inkml+xml"/>
  <Override PartName="/ppt/ink/ink4048.xml" ContentType="application/inkml+xml"/>
  <Override PartName="/ppt/ink/ink4049.xml" ContentType="application/inkml+xml"/>
  <Override PartName="/ppt/ink/ink4050.xml" ContentType="application/inkml+xml"/>
  <Override PartName="/ppt/ink/ink4051.xml" ContentType="application/inkml+xml"/>
  <Override PartName="/ppt/ink/ink4052.xml" ContentType="application/inkml+xml"/>
  <Override PartName="/ppt/ink/ink4053.xml" ContentType="application/inkml+xml"/>
  <Override PartName="/ppt/ink/ink4054.xml" ContentType="application/inkml+xml"/>
  <Override PartName="/ppt/ink/ink4055.xml" ContentType="application/inkml+xml"/>
  <Override PartName="/ppt/ink/ink4056.xml" ContentType="application/inkml+xml"/>
  <Override PartName="/ppt/ink/ink4057.xml" ContentType="application/inkml+xml"/>
  <Override PartName="/ppt/ink/ink4058.xml" ContentType="application/inkml+xml"/>
  <Override PartName="/ppt/ink/ink4059.xml" ContentType="application/inkml+xml"/>
  <Override PartName="/ppt/ink/ink4060.xml" ContentType="application/inkml+xml"/>
  <Override PartName="/ppt/ink/ink4061.xml" ContentType="application/inkml+xml"/>
  <Override PartName="/ppt/ink/ink4062.xml" ContentType="application/inkml+xml"/>
  <Override PartName="/ppt/ink/ink4063.xml" ContentType="application/inkml+xml"/>
  <Override PartName="/ppt/ink/ink4064.xml" ContentType="application/inkml+xml"/>
  <Override PartName="/ppt/ink/ink4065.xml" ContentType="application/inkml+xml"/>
  <Override PartName="/ppt/ink/ink4066.xml" ContentType="application/inkml+xml"/>
  <Override PartName="/ppt/ink/ink4067.xml" ContentType="application/inkml+xml"/>
  <Override PartName="/ppt/ink/ink4068.xml" ContentType="application/inkml+xml"/>
  <Override PartName="/ppt/ink/ink4069.xml" ContentType="application/inkml+xml"/>
  <Override PartName="/ppt/ink/ink4070.xml" ContentType="application/inkml+xml"/>
  <Override PartName="/ppt/ink/ink4071.xml" ContentType="application/inkml+xml"/>
  <Override PartName="/ppt/ink/ink4072.xml" ContentType="application/inkml+xml"/>
  <Override PartName="/ppt/ink/ink4073.xml" ContentType="application/inkml+xml"/>
  <Override PartName="/ppt/ink/ink4074.xml" ContentType="application/inkml+xml"/>
  <Override PartName="/ppt/ink/ink4075.xml" ContentType="application/inkml+xml"/>
  <Override PartName="/ppt/ink/ink4076.xml" ContentType="application/inkml+xml"/>
  <Override PartName="/ppt/ink/ink4077.xml" ContentType="application/inkml+xml"/>
  <Override PartName="/ppt/ink/ink4078.xml" ContentType="application/inkml+xml"/>
  <Override PartName="/ppt/ink/ink4079.xml" ContentType="application/inkml+xml"/>
  <Override PartName="/ppt/ink/ink4080.xml" ContentType="application/inkml+xml"/>
  <Override PartName="/ppt/ink/ink4081.xml" ContentType="application/inkml+xml"/>
  <Override PartName="/ppt/ink/ink4082.xml" ContentType="application/inkml+xml"/>
  <Override PartName="/ppt/ink/ink4083.xml" ContentType="application/inkml+xml"/>
  <Override PartName="/ppt/ink/ink4084.xml" ContentType="application/inkml+xml"/>
  <Override PartName="/ppt/ink/ink4085.xml" ContentType="application/inkml+xml"/>
  <Override PartName="/ppt/ink/ink4086.xml" ContentType="application/inkml+xml"/>
  <Override PartName="/ppt/ink/ink4087.xml" ContentType="application/inkml+xml"/>
  <Override PartName="/ppt/ink/ink4088.xml" ContentType="application/inkml+xml"/>
  <Override PartName="/ppt/ink/ink4089.xml" ContentType="application/inkml+xml"/>
  <Override PartName="/ppt/ink/ink4090.xml" ContentType="application/inkml+xml"/>
  <Override PartName="/ppt/ink/ink4091.xml" ContentType="application/inkml+xml"/>
  <Override PartName="/ppt/ink/ink4092.xml" ContentType="application/inkml+xml"/>
  <Override PartName="/ppt/ink/ink4093.xml" ContentType="application/inkml+xml"/>
  <Override PartName="/ppt/ink/ink4094.xml" ContentType="application/inkml+xml"/>
  <Override PartName="/ppt/ink/ink4095.xml" ContentType="application/inkml+xml"/>
  <Override PartName="/ppt/ink/ink4096.xml" ContentType="application/inkml+xml"/>
  <Override PartName="/ppt/ink/ink4097.xml" ContentType="application/inkml+xml"/>
  <Override PartName="/ppt/ink/ink4098.xml" ContentType="application/inkml+xml"/>
  <Override PartName="/ppt/ink/ink4099.xml" ContentType="application/inkml+xml"/>
  <Override PartName="/ppt/ink/ink4100.xml" ContentType="application/inkml+xml"/>
  <Override PartName="/ppt/ink/ink4101.xml" ContentType="application/inkml+xml"/>
  <Override PartName="/ppt/ink/ink4102.xml" ContentType="application/inkml+xml"/>
  <Override PartName="/ppt/ink/ink4103.xml" ContentType="application/inkml+xml"/>
  <Override PartName="/ppt/ink/ink4104.xml" ContentType="application/inkml+xml"/>
  <Override PartName="/ppt/ink/ink4105.xml" ContentType="application/inkml+xml"/>
  <Override PartName="/ppt/ink/ink4106.xml" ContentType="application/inkml+xml"/>
  <Override PartName="/ppt/ink/ink4107.xml" ContentType="application/inkml+xml"/>
  <Override PartName="/ppt/ink/ink4108.xml" ContentType="application/inkml+xml"/>
  <Override PartName="/ppt/ink/ink4109.xml" ContentType="application/inkml+xml"/>
  <Override PartName="/ppt/ink/ink4110.xml" ContentType="application/inkml+xml"/>
  <Override PartName="/ppt/ink/ink4111.xml" ContentType="application/inkml+xml"/>
  <Override PartName="/ppt/ink/ink4112.xml" ContentType="application/inkml+xml"/>
  <Override PartName="/ppt/ink/ink4113.xml" ContentType="application/inkml+xml"/>
  <Override PartName="/ppt/ink/ink4114.xml" ContentType="application/inkml+xml"/>
  <Override PartName="/ppt/ink/ink4115.xml" ContentType="application/inkml+xml"/>
  <Override PartName="/ppt/ink/ink4116.xml" ContentType="application/inkml+xml"/>
  <Override PartName="/ppt/ink/ink4117.xml" ContentType="application/inkml+xml"/>
  <Override PartName="/ppt/ink/ink4118.xml" ContentType="application/inkml+xml"/>
  <Override PartName="/ppt/ink/ink4119.xml" ContentType="application/inkml+xml"/>
  <Override PartName="/ppt/ink/ink4120.xml" ContentType="application/inkml+xml"/>
  <Override PartName="/ppt/ink/ink4121.xml" ContentType="application/inkml+xml"/>
  <Override PartName="/ppt/ink/ink4122.xml" ContentType="application/inkml+xml"/>
  <Override PartName="/ppt/ink/ink4123.xml" ContentType="application/inkml+xml"/>
  <Override PartName="/ppt/ink/ink4124.xml" ContentType="application/inkml+xml"/>
  <Override PartName="/ppt/ink/ink4125.xml" ContentType="application/inkml+xml"/>
  <Override PartName="/ppt/ink/ink4126.xml" ContentType="application/inkml+xml"/>
  <Override PartName="/ppt/ink/ink4127.xml" ContentType="application/inkml+xml"/>
  <Override PartName="/ppt/ink/ink4128.xml" ContentType="application/inkml+xml"/>
  <Override PartName="/ppt/ink/ink4129.xml" ContentType="application/inkml+xml"/>
  <Override PartName="/ppt/ink/ink4130.xml" ContentType="application/inkml+xml"/>
  <Override PartName="/ppt/ink/ink4131.xml" ContentType="application/inkml+xml"/>
  <Override PartName="/ppt/ink/ink4132.xml" ContentType="application/inkml+xml"/>
  <Override PartName="/ppt/ink/ink4133.xml" ContentType="application/inkml+xml"/>
  <Override PartName="/ppt/ink/ink4134.xml" ContentType="application/inkml+xml"/>
  <Override PartName="/ppt/ink/ink4135.xml" ContentType="application/inkml+xml"/>
  <Override PartName="/ppt/ink/ink4136.xml" ContentType="application/inkml+xml"/>
  <Override PartName="/ppt/ink/ink4137.xml" ContentType="application/inkml+xml"/>
  <Override PartName="/ppt/ink/ink4138.xml" ContentType="application/inkml+xml"/>
  <Override PartName="/ppt/ink/ink4139.xml" ContentType="application/inkml+xml"/>
  <Override PartName="/ppt/ink/ink4140.xml" ContentType="application/inkml+xml"/>
  <Override PartName="/ppt/ink/ink4141.xml" ContentType="application/inkml+xml"/>
  <Override PartName="/ppt/ink/ink4142.xml" ContentType="application/inkml+xml"/>
  <Override PartName="/ppt/ink/ink4143.xml" ContentType="application/inkml+xml"/>
  <Override PartName="/ppt/ink/ink4144.xml" ContentType="application/inkml+xml"/>
  <Override PartName="/ppt/ink/ink4145.xml" ContentType="application/inkml+xml"/>
  <Override PartName="/ppt/ink/ink4146.xml" ContentType="application/inkml+xml"/>
  <Override PartName="/ppt/ink/ink4147.xml" ContentType="application/inkml+xml"/>
  <Override PartName="/ppt/ink/ink4148.xml" ContentType="application/inkml+xml"/>
  <Override PartName="/ppt/ink/ink4149.xml" ContentType="application/inkml+xml"/>
  <Override PartName="/ppt/ink/ink4150.xml" ContentType="application/inkml+xml"/>
  <Override PartName="/ppt/ink/ink4151.xml" ContentType="application/inkml+xml"/>
  <Override PartName="/ppt/ink/ink4152.xml" ContentType="application/inkml+xml"/>
  <Override PartName="/ppt/ink/ink4153.xml" ContentType="application/inkml+xml"/>
  <Override PartName="/ppt/ink/ink4154.xml" ContentType="application/inkml+xml"/>
  <Override PartName="/ppt/ink/ink4155.xml" ContentType="application/inkml+xml"/>
  <Override PartName="/ppt/ink/ink4156.xml" ContentType="application/inkml+xml"/>
  <Override PartName="/ppt/ink/ink4157.xml" ContentType="application/inkml+xml"/>
  <Override PartName="/ppt/ink/ink4158.xml" ContentType="application/inkml+xml"/>
  <Override PartName="/ppt/ink/ink4159.xml" ContentType="application/inkml+xml"/>
  <Override PartName="/ppt/ink/ink4160.xml" ContentType="application/inkml+xml"/>
  <Override PartName="/ppt/ink/ink4161.xml" ContentType="application/inkml+xml"/>
  <Override PartName="/ppt/ink/ink4162.xml" ContentType="application/inkml+xml"/>
  <Override PartName="/ppt/ink/ink4163.xml" ContentType="application/inkml+xml"/>
  <Override PartName="/ppt/ink/ink4164.xml" ContentType="application/inkml+xml"/>
  <Override PartName="/ppt/ink/ink4165.xml" ContentType="application/inkml+xml"/>
  <Override PartName="/ppt/ink/ink4166.xml" ContentType="application/inkml+xml"/>
  <Override PartName="/ppt/ink/ink4167.xml" ContentType="application/inkml+xml"/>
  <Override PartName="/ppt/ink/ink4168.xml" ContentType="application/inkml+xml"/>
  <Override PartName="/ppt/ink/ink4169.xml" ContentType="application/inkml+xml"/>
  <Override PartName="/ppt/ink/ink4170.xml" ContentType="application/inkml+xml"/>
  <Override PartName="/ppt/ink/ink4171.xml" ContentType="application/inkml+xml"/>
  <Override PartName="/ppt/ink/ink4172.xml" ContentType="application/inkml+xml"/>
  <Override PartName="/ppt/ink/ink4173.xml" ContentType="application/inkml+xml"/>
  <Override PartName="/ppt/ink/ink4174.xml" ContentType="application/inkml+xml"/>
  <Override PartName="/ppt/ink/ink4175.xml" ContentType="application/inkml+xml"/>
  <Override PartName="/ppt/ink/ink4176.xml" ContentType="application/inkml+xml"/>
  <Override PartName="/ppt/ink/ink4177.xml" ContentType="application/inkml+xml"/>
  <Override PartName="/ppt/ink/ink4178.xml" ContentType="application/inkml+xml"/>
  <Override PartName="/ppt/ink/ink4179.xml" ContentType="application/inkml+xml"/>
  <Override PartName="/ppt/ink/ink4180.xml" ContentType="application/inkml+xml"/>
  <Override PartName="/ppt/ink/ink4181.xml" ContentType="application/inkml+xml"/>
  <Override PartName="/ppt/ink/ink4182.xml" ContentType="application/inkml+xml"/>
  <Override PartName="/ppt/ink/ink4183.xml" ContentType="application/inkml+xml"/>
  <Override PartName="/ppt/ink/ink4184.xml" ContentType="application/inkml+xml"/>
  <Override PartName="/ppt/ink/ink4185.xml" ContentType="application/inkml+xml"/>
  <Override PartName="/ppt/ink/ink4186.xml" ContentType="application/inkml+xml"/>
  <Override PartName="/ppt/ink/ink4187.xml" ContentType="application/inkml+xml"/>
  <Override PartName="/ppt/ink/ink4188.xml" ContentType="application/inkml+xml"/>
  <Override PartName="/ppt/ink/ink4189.xml" ContentType="application/inkml+xml"/>
  <Override PartName="/ppt/ink/ink4190.xml" ContentType="application/inkml+xml"/>
  <Override PartName="/ppt/ink/ink4191.xml" ContentType="application/inkml+xml"/>
  <Override PartName="/ppt/ink/ink4192.xml" ContentType="application/inkml+xml"/>
  <Override PartName="/ppt/ink/ink4193.xml" ContentType="application/inkml+xml"/>
  <Override PartName="/ppt/ink/ink4194.xml" ContentType="application/inkml+xml"/>
  <Override PartName="/ppt/ink/ink4195.xml" ContentType="application/inkml+xml"/>
  <Override PartName="/ppt/ink/ink4196.xml" ContentType="application/inkml+xml"/>
  <Override PartName="/ppt/ink/ink4197.xml" ContentType="application/inkml+xml"/>
  <Override PartName="/ppt/ink/ink4198.xml" ContentType="application/inkml+xml"/>
  <Override PartName="/ppt/ink/ink4199.xml" ContentType="application/inkml+xml"/>
  <Override PartName="/ppt/ink/ink4200.xml" ContentType="application/inkml+xml"/>
  <Override PartName="/ppt/ink/ink4201.xml" ContentType="application/inkml+xml"/>
  <Override PartName="/ppt/ink/ink4202.xml" ContentType="application/inkml+xml"/>
  <Override PartName="/ppt/ink/ink4203.xml" ContentType="application/inkml+xml"/>
  <Override PartName="/ppt/ink/ink4204.xml" ContentType="application/inkml+xml"/>
  <Override PartName="/ppt/ink/ink4205.xml" ContentType="application/inkml+xml"/>
  <Override PartName="/ppt/ink/ink4206.xml" ContentType="application/inkml+xml"/>
  <Override PartName="/ppt/ink/ink4207.xml" ContentType="application/inkml+xml"/>
  <Override PartName="/ppt/ink/ink4208.xml" ContentType="application/inkml+xml"/>
  <Override PartName="/ppt/ink/ink4209.xml" ContentType="application/inkml+xml"/>
  <Override PartName="/ppt/ink/ink4210.xml" ContentType="application/inkml+xml"/>
  <Override PartName="/ppt/ink/ink4211.xml" ContentType="application/inkml+xml"/>
  <Override PartName="/ppt/ink/ink4212.xml" ContentType="application/inkml+xml"/>
  <Override PartName="/ppt/ink/ink4213.xml" ContentType="application/inkml+xml"/>
  <Override PartName="/ppt/ink/ink4214.xml" ContentType="application/inkml+xml"/>
  <Override PartName="/ppt/ink/ink4215.xml" ContentType="application/inkml+xml"/>
  <Override PartName="/ppt/ink/ink4216.xml" ContentType="application/inkml+xml"/>
  <Override PartName="/ppt/ink/ink4217.xml" ContentType="application/inkml+xml"/>
  <Override PartName="/ppt/ink/ink4218.xml" ContentType="application/inkml+xml"/>
  <Override PartName="/ppt/ink/ink4219.xml" ContentType="application/inkml+xml"/>
  <Override PartName="/ppt/ink/ink4220.xml" ContentType="application/inkml+xml"/>
  <Override PartName="/ppt/ink/ink4221.xml" ContentType="application/inkml+xml"/>
  <Override PartName="/ppt/ink/ink4222.xml" ContentType="application/inkml+xml"/>
  <Override PartName="/ppt/ink/ink4223.xml" ContentType="application/inkml+xml"/>
  <Override PartName="/ppt/ink/ink4224.xml" ContentType="application/inkml+xml"/>
  <Override PartName="/ppt/ink/ink4225.xml" ContentType="application/inkml+xml"/>
  <Override PartName="/ppt/ink/ink4226.xml" ContentType="application/inkml+xml"/>
  <Override PartName="/ppt/ink/ink4227.xml" ContentType="application/inkml+xml"/>
  <Override PartName="/ppt/ink/ink4228.xml" ContentType="application/inkml+xml"/>
  <Override PartName="/ppt/ink/ink4229.xml" ContentType="application/inkml+xml"/>
  <Override PartName="/ppt/ink/ink4230.xml" ContentType="application/inkml+xml"/>
  <Override PartName="/ppt/ink/ink4231.xml" ContentType="application/inkml+xml"/>
  <Override PartName="/ppt/ink/ink4232.xml" ContentType="application/inkml+xml"/>
  <Override PartName="/ppt/ink/ink4233.xml" ContentType="application/inkml+xml"/>
  <Override PartName="/ppt/ink/ink4234.xml" ContentType="application/inkml+xml"/>
  <Override PartName="/ppt/ink/ink4235.xml" ContentType="application/inkml+xml"/>
  <Override PartName="/ppt/ink/ink4236.xml" ContentType="application/inkml+xml"/>
  <Override PartName="/ppt/ink/ink4237.xml" ContentType="application/inkml+xml"/>
  <Override PartName="/ppt/ink/ink4238.xml" ContentType="application/inkml+xml"/>
  <Override PartName="/ppt/ink/ink4239.xml" ContentType="application/inkml+xml"/>
  <Override PartName="/ppt/ink/ink4240.xml" ContentType="application/inkml+xml"/>
  <Override PartName="/ppt/ink/ink4241.xml" ContentType="application/inkml+xml"/>
  <Override PartName="/ppt/ink/ink4242.xml" ContentType="application/inkml+xml"/>
  <Override PartName="/ppt/ink/ink4243.xml" ContentType="application/inkml+xml"/>
  <Override PartName="/ppt/ink/ink4244.xml" ContentType="application/inkml+xml"/>
  <Override PartName="/ppt/ink/ink4245.xml" ContentType="application/inkml+xml"/>
  <Override PartName="/ppt/ink/ink4246.xml" ContentType="application/inkml+xml"/>
  <Override PartName="/ppt/ink/ink4247.xml" ContentType="application/inkml+xml"/>
  <Override PartName="/ppt/ink/ink4248.xml" ContentType="application/inkml+xml"/>
  <Override PartName="/ppt/ink/ink4249.xml" ContentType="application/inkml+xml"/>
  <Override PartName="/ppt/ink/ink4250.xml" ContentType="application/inkml+xml"/>
  <Override PartName="/ppt/ink/ink4251.xml" ContentType="application/inkml+xml"/>
  <Override PartName="/ppt/ink/ink4252.xml" ContentType="application/inkml+xml"/>
  <Override PartName="/ppt/ink/ink4253.xml" ContentType="application/inkml+xml"/>
  <Override PartName="/ppt/ink/ink4254.xml" ContentType="application/inkml+xml"/>
  <Override PartName="/ppt/ink/ink4255.xml" ContentType="application/inkml+xml"/>
  <Override PartName="/ppt/ink/ink4256.xml" ContentType="application/inkml+xml"/>
  <Override PartName="/ppt/ink/ink4257.xml" ContentType="application/inkml+xml"/>
  <Override PartName="/ppt/ink/ink4258.xml" ContentType="application/inkml+xml"/>
  <Override PartName="/ppt/ink/ink4259.xml" ContentType="application/inkml+xml"/>
  <Override PartName="/ppt/ink/ink4260.xml" ContentType="application/inkml+xml"/>
  <Override PartName="/ppt/ink/ink4261.xml" ContentType="application/inkml+xml"/>
  <Override PartName="/ppt/ink/ink4262.xml" ContentType="application/inkml+xml"/>
  <Override PartName="/ppt/ink/ink4263.xml" ContentType="application/inkml+xml"/>
  <Override PartName="/ppt/ink/ink4264.xml" ContentType="application/inkml+xml"/>
  <Override PartName="/ppt/ink/ink4265.xml" ContentType="application/inkml+xml"/>
  <Override PartName="/ppt/ink/ink4266.xml" ContentType="application/inkml+xml"/>
  <Override PartName="/ppt/ink/ink4267.xml" ContentType="application/inkml+xml"/>
  <Override PartName="/ppt/ink/ink4268.xml" ContentType="application/inkml+xml"/>
  <Override PartName="/ppt/ink/ink4269.xml" ContentType="application/inkml+xml"/>
  <Override PartName="/ppt/ink/ink4270.xml" ContentType="application/inkml+xml"/>
  <Override PartName="/ppt/ink/ink4271.xml" ContentType="application/inkml+xml"/>
  <Override PartName="/ppt/ink/ink4272.xml" ContentType="application/inkml+xml"/>
  <Override PartName="/ppt/ink/ink4273.xml" ContentType="application/inkml+xml"/>
  <Override PartName="/ppt/ink/ink4274.xml" ContentType="application/inkml+xml"/>
  <Override PartName="/ppt/ink/ink4275.xml" ContentType="application/inkml+xml"/>
  <Override PartName="/ppt/ink/ink4276.xml" ContentType="application/inkml+xml"/>
  <Override PartName="/ppt/ink/ink4277.xml" ContentType="application/inkml+xml"/>
  <Override PartName="/ppt/ink/ink4278.xml" ContentType="application/inkml+xml"/>
  <Override PartName="/ppt/ink/ink4279.xml" ContentType="application/inkml+xml"/>
  <Override PartName="/ppt/ink/ink4280.xml" ContentType="application/inkml+xml"/>
  <Override PartName="/ppt/ink/ink4281.xml" ContentType="application/inkml+xml"/>
  <Override PartName="/ppt/ink/ink4282.xml" ContentType="application/inkml+xml"/>
  <Override PartName="/ppt/ink/ink4283.xml" ContentType="application/inkml+xml"/>
  <Override PartName="/ppt/ink/ink4284.xml" ContentType="application/inkml+xml"/>
  <Override PartName="/ppt/ink/ink4285.xml" ContentType="application/inkml+xml"/>
  <Override PartName="/ppt/ink/ink4286.xml" ContentType="application/inkml+xml"/>
  <Override PartName="/ppt/ink/ink4287.xml" ContentType="application/inkml+xml"/>
  <Override PartName="/ppt/ink/ink4288.xml" ContentType="application/inkml+xml"/>
  <Override PartName="/ppt/ink/ink4289.xml" ContentType="application/inkml+xml"/>
  <Override PartName="/ppt/ink/ink4290.xml" ContentType="application/inkml+xml"/>
  <Override PartName="/ppt/ink/ink4291.xml" ContentType="application/inkml+xml"/>
  <Override PartName="/ppt/ink/ink4292.xml" ContentType="application/inkml+xml"/>
  <Override PartName="/ppt/ink/ink4293.xml" ContentType="application/inkml+xml"/>
  <Override PartName="/ppt/ink/ink4294.xml" ContentType="application/inkml+xml"/>
  <Override PartName="/ppt/ink/ink4295.xml" ContentType="application/inkml+xml"/>
  <Override PartName="/ppt/ink/ink4296.xml" ContentType="application/inkml+xml"/>
  <Override PartName="/ppt/ink/ink4297.xml" ContentType="application/inkml+xml"/>
  <Override PartName="/ppt/ink/ink4298.xml" ContentType="application/inkml+xml"/>
  <Override PartName="/ppt/ink/ink4299.xml" ContentType="application/inkml+xml"/>
  <Override PartName="/ppt/ink/ink4300.xml" ContentType="application/inkml+xml"/>
  <Override PartName="/ppt/ink/ink4301.xml" ContentType="application/inkml+xml"/>
  <Override PartName="/ppt/ink/ink4302.xml" ContentType="application/inkml+xml"/>
  <Override PartName="/ppt/ink/ink4303.xml" ContentType="application/inkml+xml"/>
  <Override PartName="/ppt/ink/ink4304.xml" ContentType="application/inkml+xml"/>
  <Override PartName="/ppt/ink/ink4305.xml" ContentType="application/inkml+xml"/>
  <Override PartName="/ppt/ink/ink4306.xml" ContentType="application/inkml+xml"/>
  <Override PartName="/ppt/ink/ink4307.xml" ContentType="application/inkml+xml"/>
  <Override PartName="/ppt/ink/ink4308.xml" ContentType="application/inkml+xml"/>
  <Override PartName="/ppt/ink/ink4309.xml" ContentType="application/inkml+xml"/>
  <Override PartName="/ppt/ink/ink4310.xml" ContentType="application/inkml+xml"/>
  <Override PartName="/ppt/ink/ink4311.xml" ContentType="application/inkml+xml"/>
  <Override PartName="/ppt/ink/ink4312.xml" ContentType="application/inkml+xml"/>
  <Override PartName="/ppt/ink/ink4313.xml" ContentType="application/inkml+xml"/>
  <Override PartName="/ppt/ink/ink4314.xml" ContentType="application/inkml+xml"/>
  <Override PartName="/ppt/ink/ink4315.xml" ContentType="application/inkml+xml"/>
  <Override PartName="/ppt/ink/ink4316.xml" ContentType="application/inkml+xml"/>
  <Override PartName="/ppt/ink/ink4317.xml" ContentType="application/inkml+xml"/>
  <Override PartName="/ppt/ink/ink4318.xml" ContentType="application/inkml+xml"/>
  <Override PartName="/ppt/ink/ink4319.xml" ContentType="application/inkml+xml"/>
  <Override PartName="/ppt/ink/ink4320.xml" ContentType="application/inkml+xml"/>
  <Override PartName="/ppt/ink/ink4321.xml" ContentType="application/inkml+xml"/>
  <Override PartName="/ppt/ink/ink4322.xml" ContentType="application/inkml+xml"/>
  <Override PartName="/ppt/ink/ink4323.xml" ContentType="application/inkml+xml"/>
  <Override PartName="/ppt/ink/ink4324.xml" ContentType="application/inkml+xml"/>
  <Override PartName="/ppt/ink/ink4325.xml" ContentType="application/inkml+xml"/>
  <Override PartName="/ppt/ink/ink4326.xml" ContentType="application/inkml+xml"/>
  <Override PartName="/ppt/ink/ink4327.xml" ContentType="application/inkml+xml"/>
  <Override PartName="/ppt/ink/ink4328.xml" ContentType="application/inkml+xml"/>
  <Override PartName="/ppt/ink/ink4329.xml" ContentType="application/inkml+xml"/>
  <Override PartName="/ppt/ink/ink4330.xml" ContentType="application/inkml+xml"/>
  <Override PartName="/ppt/ink/ink4331.xml" ContentType="application/inkml+xml"/>
  <Override PartName="/ppt/ink/ink4332.xml" ContentType="application/inkml+xml"/>
  <Override PartName="/ppt/ink/ink4333.xml" ContentType="application/inkml+xml"/>
  <Override PartName="/ppt/ink/ink4334.xml" ContentType="application/inkml+xml"/>
  <Override PartName="/ppt/ink/ink4335.xml" ContentType="application/inkml+xml"/>
  <Override PartName="/ppt/ink/ink4336.xml" ContentType="application/inkml+xml"/>
  <Override PartName="/ppt/ink/ink4337.xml" ContentType="application/inkml+xml"/>
  <Override PartName="/ppt/ink/ink4338.xml" ContentType="application/inkml+xml"/>
  <Override PartName="/ppt/ink/ink4339.xml" ContentType="application/inkml+xml"/>
  <Override PartName="/ppt/ink/ink4340.xml" ContentType="application/inkml+xml"/>
  <Override PartName="/ppt/ink/ink4341.xml" ContentType="application/inkml+xml"/>
  <Override PartName="/ppt/ink/ink4342.xml" ContentType="application/inkml+xml"/>
  <Override PartName="/ppt/ink/ink4343.xml" ContentType="application/inkml+xml"/>
  <Override PartName="/ppt/ink/ink4344.xml" ContentType="application/inkml+xml"/>
  <Override PartName="/ppt/ink/ink4345.xml" ContentType="application/inkml+xml"/>
  <Override PartName="/ppt/ink/ink4346.xml" ContentType="application/inkml+xml"/>
  <Override PartName="/ppt/ink/ink4347.xml" ContentType="application/inkml+xml"/>
  <Override PartName="/ppt/ink/ink4348.xml" ContentType="application/inkml+xml"/>
  <Override PartName="/ppt/ink/ink4349.xml" ContentType="application/inkml+xml"/>
  <Override PartName="/ppt/ink/ink4350.xml" ContentType="application/inkml+xml"/>
  <Override PartName="/ppt/ink/ink4351.xml" ContentType="application/inkml+xml"/>
  <Override PartName="/ppt/ink/ink4352.xml" ContentType="application/inkml+xml"/>
  <Override PartName="/ppt/ink/ink4353.xml" ContentType="application/inkml+xml"/>
  <Override PartName="/ppt/ink/ink4354.xml" ContentType="application/inkml+xml"/>
  <Override PartName="/ppt/ink/ink4355.xml" ContentType="application/inkml+xml"/>
  <Override PartName="/ppt/ink/ink4356.xml" ContentType="application/inkml+xml"/>
  <Override PartName="/ppt/ink/ink4357.xml" ContentType="application/inkml+xml"/>
  <Override PartName="/ppt/ink/ink4358.xml" ContentType="application/inkml+xml"/>
  <Override PartName="/ppt/ink/ink4359.xml" ContentType="application/inkml+xml"/>
  <Override PartName="/ppt/ink/ink4360.xml" ContentType="application/inkml+xml"/>
  <Override PartName="/ppt/ink/ink4361.xml" ContentType="application/inkml+xml"/>
  <Override PartName="/ppt/ink/ink4362.xml" ContentType="application/inkml+xml"/>
  <Override PartName="/ppt/ink/ink4363.xml" ContentType="application/inkml+xml"/>
  <Override PartName="/ppt/ink/ink4364.xml" ContentType="application/inkml+xml"/>
  <Override PartName="/ppt/ink/ink4365.xml" ContentType="application/inkml+xml"/>
  <Override PartName="/ppt/ink/ink4366.xml" ContentType="application/inkml+xml"/>
  <Override PartName="/ppt/ink/ink4367.xml" ContentType="application/inkml+xml"/>
  <Override PartName="/ppt/ink/ink4368.xml" ContentType="application/inkml+xml"/>
  <Override PartName="/ppt/ink/ink4369.xml" ContentType="application/inkml+xml"/>
  <Override PartName="/ppt/ink/ink4370.xml" ContentType="application/inkml+xml"/>
  <Override PartName="/ppt/ink/ink4371.xml" ContentType="application/inkml+xml"/>
  <Override PartName="/ppt/ink/ink4372.xml" ContentType="application/inkml+xml"/>
  <Override PartName="/ppt/ink/ink4373.xml" ContentType="application/inkml+xml"/>
  <Override PartName="/ppt/ink/ink4374.xml" ContentType="application/inkml+xml"/>
  <Override PartName="/ppt/ink/ink4375.xml" ContentType="application/inkml+xml"/>
  <Override PartName="/ppt/ink/ink4376.xml" ContentType="application/inkml+xml"/>
  <Override PartName="/ppt/ink/ink4377.xml" ContentType="application/inkml+xml"/>
  <Override PartName="/ppt/ink/ink4378.xml" ContentType="application/inkml+xml"/>
  <Override PartName="/ppt/ink/ink4379.xml" ContentType="application/inkml+xml"/>
  <Override PartName="/ppt/ink/ink4380.xml" ContentType="application/inkml+xml"/>
  <Override PartName="/ppt/ink/ink4381.xml" ContentType="application/inkml+xml"/>
  <Override PartName="/ppt/ink/ink4382.xml" ContentType="application/inkml+xml"/>
  <Override PartName="/ppt/ink/ink4383.xml" ContentType="application/inkml+xml"/>
  <Override PartName="/ppt/ink/ink4384.xml" ContentType="application/inkml+xml"/>
  <Override PartName="/ppt/ink/ink4385.xml" ContentType="application/inkml+xml"/>
  <Override PartName="/ppt/ink/ink4386.xml" ContentType="application/inkml+xml"/>
  <Override PartName="/ppt/ink/ink4387.xml" ContentType="application/inkml+xml"/>
  <Override PartName="/ppt/ink/ink4388.xml" ContentType="application/inkml+xml"/>
  <Override PartName="/ppt/ink/ink4389.xml" ContentType="application/inkml+xml"/>
  <Override PartName="/ppt/ink/ink4390.xml" ContentType="application/inkml+xml"/>
  <Override PartName="/ppt/ink/ink4391.xml" ContentType="application/inkml+xml"/>
  <Override PartName="/ppt/ink/ink4392.xml" ContentType="application/inkml+xml"/>
  <Override PartName="/ppt/ink/ink4393.xml" ContentType="application/inkml+xml"/>
  <Override PartName="/ppt/ink/ink4394.xml" ContentType="application/inkml+xml"/>
  <Override PartName="/ppt/ink/ink4395.xml" ContentType="application/inkml+xml"/>
  <Override PartName="/ppt/ink/ink4396.xml" ContentType="application/inkml+xml"/>
  <Override PartName="/ppt/ink/ink4397.xml" ContentType="application/inkml+xml"/>
  <Override PartName="/ppt/ink/ink4398.xml" ContentType="application/inkml+xml"/>
  <Override PartName="/ppt/ink/ink4399.xml" ContentType="application/inkml+xml"/>
  <Override PartName="/ppt/ink/ink4400.xml" ContentType="application/inkml+xml"/>
  <Override PartName="/ppt/ink/ink4401.xml" ContentType="application/inkml+xml"/>
  <Override PartName="/ppt/ink/ink4402.xml" ContentType="application/inkml+xml"/>
  <Override PartName="/ppt/ink/ink4403.xml" ContentType="application/inkml+xml"/>
  <Override PartName="/ppt/ink/ink4404.xml" ContentType="application/inkml+xml"/>
  <Override PartName="/ppt/ink/ink4405.xml" ContentType="application/inkml+xml"/>
  <Override PartName="/ppt/ink/ink4406.xml" ContentType="application/inkml+xml"/>
  <Override PartName="/ppt/ink/ink4407.xml" ContentType="application/inkml+xml"/>
  <Override PartName="/ppt/ink/ink4408.xml" ContentType="application/inkml+xml"/>
  <Override PartName="/ppt/ink/ink4409.xml" ContentType="application/inkml+xml"/>
  <Override PartName="/ppt/ink/ink4410.xml" ContentType="application/inkml+xml"/>
  <Override PartName="/ppt/ink/ink4411.xml" ContentType="application/inkml+xml"/>
  <Override PartName="/ppt/ink/ink4412.xml" ContentType="application/inkml+xml"/>
  <Override PartName="/ppt/ink/ink4413.xml" ContentType="application/inkml+xml"/>
  <Override PartName="/ppt/ink/ink4414.xml" ContentType="application/inkml+xml"/>
  <Override PartName="/ppt/ink/ink4415.xml" ContentType="application/inkml+xml"/>
  <Override PartName="/ppt/ink/ink4416.xml" ContentType="application/inkml+xml"/>
  <Override PartName="/ppt/ink/ink4417.xml" ContentType="application/inkml+xml"/>
  <Override PartName="/ppt/ink/ink4418.xml" ContentType="application/inkml+xml"/>
  <Override PartName="/ppt/ink/ink4419.xml" ContentType="application/inkml+xml"/>
  <Override PartName="/ppt/ink/ink4420.xml" ContentType="application/inkml+xml"/>
  <Override PartName="/ppt/ink/ink4421.xml" ContentType="application/inkml+xml"/>
  <Override PartName="/ppt/ink/ink4422.xml" ContentType="application/inkml+xml"/>
  <Override PartName="/ppt/ink/ink4423.xml" ContentType="application/inkml+xml"/>
  <Override PartName="/ppt/ink/ink4424.xml" ContentType="application/inkml+xml"/>
  <Override PartName="/ppt/ink/ink4425.xml" ContentType="application/inkml+xml"/>
  <Override PartName="/ppt/ink/ink4426.xml" ContentType="application/inkml+xml"/>
  <Override PartName="/ppt/ink/ink4427.xml" ContentType="application/inkml+xml"/>
  <Override PartName="/ppt/ink/ink4428.xml" ContentType="application/inkml+xml"/>
  <Override PartName="/ppt/ink/ink4429.xml" ContentType="application/inkml+xml"/>
  <Override PartName="/ppt/ink/ink4430.xml" ContentType="application/inkml+xml"/>
  <Override PartName="/ppt/ink/ink4431.xml" ContentType="application/inkml+xml"/>
  <Override PartName="/ppt/ink/ink4432.xml" ContentType="application/inkml+xml"/>
  <Override PartName="/ppt/ink/ink4433.xml" ContentType="application/inkml+xml"/>
  <Override PartName="/ppt/ink/ink4434.xml" ContentType="application/inkml+xml"/>
  <Override PartName="/ppt/ink/ink4435.xml" ContentType="application/inkml+xml"/>
  <Override PartName="/ppt/ink/ink4436.xml" ContentType="application/inkml+xml"/>
  <Override PartName="/ppt/ink/ink4437.xml" ContentType="application/inkml+xml"/>
  <Override PartName="/ppt/ink/ink4438.xml" ContentType="application/inkml+xml"/>
  <Override PartName="/ppt/ink/ink4439.xml" ContentType="application/inkml+xml"/>
  <Override PartName="/ppt/ink/ink4440.xml" ContentType="application/inkml+xml"/>
  <Override PartName="/ppt/ink/ink4441.xml" ContentType="application/inkml+xml"/>
  <Override PartName="/ppt/ink/ink4442.xml" ContentType="application/inkml+xml"/>
  <Override PartName="/ppt/ink/ink4443.xml" ContentType="application/inkml+xml"/>
  <Override PartName="/ppt/ink/ink4444.xml" ContentType="application/inkml+xml"/>
  <Override PartName="/ppt/ink/ink4445.xml" ContentType="application/inkml+xml"/>
  <Override PartName="/ppt/ink/ink4446.xml" ContentType="application/inkml+xml"/>
  <Override PartName="/ppt/ink/ink4447.xml" ContentType="application/inkml+xml"/>
  <Override PartName="/ppt/ink/ink4448.xml" ContentType="application/inkml+xml"/>
  <Override PartName="/ppt/ink/ink4449.xml" ContentType="application/inkml+xml"/>
  <Override PartName="/ppt/ink/ink4450.xml" ContentType="application/inkml+xml"/>
  <Override PartName="/ppt/ink/ink4451.xml" ContentType="application/inkml+xml"/>
  <Override PartName="/ppt/ink/ink4452.xml" ContentType="application/inkml+xml"/>
  <Override PartName="/ppt/ink/ink4453.xml" ContentType="application/inkml+xml"/>
  <Override PartName="/ppt/ink/ink4454.xml" ContentType="application/inkml+xml"/>
  <Override PartName="/ppt/ink/ink4455.xml" ContentType="application/inkml+xml"/>
  <Override PartName="/ppt/ink/ink4456.xml" ContentType="application/inkml+xml"/>
  <Override PartName="/ppt/ink/ink4457.xml" ContentType="application/inkml+xml"/>
  <Override PartName="/ppt/ink/ink4458.xml" ContentType="application/inkml+xml"/>
  <Override PartName="/ppt/ink/ink4459.xml" ContentType="application/inkml+xml"/>
  <Override PartName="/ppt/ink/ink4460.xml" ContentType="application/inkml+xml"/>
  <Override PartName="/ppt/ink/ink4461.xml" ContentType="application/inkml+xml"/>
  <Override PartName="/ppt/ink/ink4462.xml" ContentType="application/inkml+xml"/>
  <Override PartName="/ppt/ink/ink4463.xml" ContentType="application/inkml+xml"/>
  <Override PartName="/ppt/ink/ink4464.xml" ContentType="application/inkml+xml"/>
  <Override PartName="/ppt/ink/ink4465.xml" ContentType="application/inkml+xml"/>
  <Override PartName="/ppt/ink/ink4466.xml" ContentType="application/inkml+xml"/>
  <Override PartName="/ppt/ink/ink4467.xml" ContentType="application/inkml+xml"/>
  <Override PartName="/ppt/ink/ink4468.xml" ContentType="application/inkml+xml"/>
  <Override PartName="/ppt/ink/ink4469.xml" ContentType="application/inkml+xml"/>
  <Override PartName="/ppt/ink/ink4470.xml" ContentType="application/inkml+xml"/>
  <Override PartName="/ppt/ink/ink4471.xml" ContentType="application/inkml+xml"/>
  <Override PartName="/ppt/ink/ink4472.xml" ContentType="application/inkml+xml"/>
  <Override PartName="/ppt/ink/ink4473.xml" ContentType="application/inkml+xml"/>
  <Override PartName="/ppt/ink/ink4474.xml" ContentType="application/inkml+xml"/>
  <Override PartName="/ppt/ink/ink4475.xml" ContentType="application/inkml+xml"/>
  <Override PartName="/ppt/ink/ink4476.xml" ContentType="application/inkml+xml"/>
  <Override PartName="/ppt/ink/ink4477.xml" ContentType="application/inkml+xml"/>
  <Override PartName="/ppt/ink/ink4478.xml" ContentType="application/inkml+xml"/>
  <Override PartName="/ppt/ink/ink4479.xml" ContentType="application/inkml+xml"/>
  <Override PartName="/ppt/ink/ink4480.xml" ContentType="application/inkml+xml"/>
  <Override PartName="/ppt/ink/ink4481.xml" ContentType="application/inkml+xml"/>
  <Override PartName="/ppt/ink/ink4482.xml" ContentType="application/inkml+xml"/>
  <Override PartName="/ppt/ink/ink4483.xml" ContentType="application/inkml+xml"/>
  <Override PartName="/ppt/ink/ink4484.xml" ContentType="application/inkml+xml"/>
  <Override PartName="/ppt/ink/ink4485.xml" ContentType="application/inkml+xml"/>
  <Override PartName="/ppt/ink/ink4486.xml" ContentType="application/inkml+xml"/>
  <Override PartName="/ppt/ink/ink4487.xml" ContentType="application/inkml+xml"/>
  <Override PartName="/ppt/ink/ink4488.xml" ContentType="application/inkml+xml"/>
  <Override PartName="/ppt/ink/ink4489.xml" ContentType="application/inkml+xml"/>
  <Override PartName="/ppt/ink/ink4490.xml" ContentType="application/inkml+xml"/>
  <Override PartName="/ppt/ink/ink4491.xml" ContentType="application/inkml+xml"/>
  <Override PartName="/ppt/ink/ink4492.xml" ContentType="application/inkml+xml"/>
  <Override PartName="/ppt/ink/ink4493.xml" ContentType="application/inkml+xml"/>
  <Override PartName="/ppt/ink/ink4494.xml" ContentType="application/inkml+xml"/>
  <Override PartName="/ppt/ink/ink4495.xml" ContentType="application/inkml+xml"/>
  <Override PartName="/ppt/ink/ink4496.xml" ContentType="application/inkml+xml"/>
  <Override PartName="/ppt/ink/ink4497.xml" ContentType="application/inkml+xml"/>
  <Override PartName="/ppt/ink/ink4498.xml" ContentType="application/inkml+xml"/>
  <Override PartName="/ppt/ink/ink4499.xml" ContentType="application/inkml+xml"/>
  <Override PartName="/ppt/ink/ink4500.xml" ContentType="application/inkml+xml"/>
  <Override PartName="/ppt/ink/ink4501.xml" ContentType="application/inkml+xml"/>
  <Override PartName="/ppt/ink/ink4502.xml" ContentType="application/inkml+xml"/>
  <Override PartName="/ppt/ink/ink4503.xml" ContentType="application/inkml+xml"/>
  <Override PartName="/ppt/ink/ink4504.xml" ContentType="application/inkml+xml"/>
  <Override PartName="/ppt/ink/ink4505.xml" ContentType="application/inkml+xml"/>
  <Override PartName="/ppt/ink/ink4506.xml" ContentType="application/inkml+xml"/>
  <Override PartName="/ppt/ink/ink4507.xml" ContentType="application/inkml+xml"/>
  <Override PartName="/ppt/ink/ink4508.xml" ContentType="application/inkml+xml"/>
  <Override PartName="/ppt/ink/ink4509.xml" ContentType="application/inkml+xml"/>
  <Override PartName="/ppt/ink/ink4510.xml" ContentType="application/inkml+xml"/>
  <Override PartName="/ppt/ink/ink4511.xml" ContentType="application/inkml+xml"/>
  <Override PartName="/ppt/ink/ink4512.xml" ContentType="application/inkml+xml"/>
  <Override PartName="/ppt/ink/ink4513.xml" ContentType="application/inkml+xml"/>
  <Override PartName="/ppt/ink/ink4514.xml" ContentType="application/inkml+xml"/>
  <Override PartName="/ppt/ink/ink4515.xml" ContentType="application/inkml+xml"/>
  <Override PartName="/ppt/ink/ink4516.xml" ContentType="application/inkml+xml"/>
  <Override PartName="/ppt/ink/ink4517.xml" ContentType="application/inkml+xml"/>
  <Override PartName="/ppt/ink/ink4518.xml" ContentType="application/inkml+xml"/>
  <Override PartName="/ppt/ink/ink4519.xml" ContentType="application/inkml+xml"/>
  <Override PartName="/ppt/ink/ink4520.xml" ContentType="application/inkml+xml"/>
  <Override PartName="/ppt/ink/ink4521.xml" ContentType="application/inkml+xml"/>
  <Override PartName="/ppt/ink/ink4522.xml" ContentType="application/inkml+xml"/>
  <Override PartName="/ppt/ink/ink4523.xml" ContentType="application/inkml+xml"/>
  <Override PartName="/ppt/ink/ink4524.xml" ContentType="application/inkml+xml"/>
  <Override PartName="/ppt/ink/ink4525.xml" ContentType="application/inkml+xml"/>
  <Override PartName="/ppt/ink/ink4526.xml" ContentType="application/inkml+xml"/>
  <Override PartName="/ppt/ink/ink4527.xml" ContentType="application/inkml+xml"/>
  <Override PartName="/ppt/ink/ink4528.xml" ContentType="application/inkml+xml"/>
  <Override PartName="/ppt/ink/ink4529.xml" ContentType="application/inkml+xml"/>
  <Override PartName="/ppt/ink/ink4530.xml" ContentType="application/inkml+xml"/>
  <Override PartName="/ppt/ink/ink4531.xml" ContentType="application/inkml+xml"/>
  <Override PartName="/ppt/ink/ink4532.xml" ContentType="application/inkml+xml"/>
  <Override PartName="/ppt/ink/ink4533.xml" ContentType="application/inkml+xml"/>
  <Override PartName="/ppt/ink/ink4534.xml" ContentType="application/inkml+xml"/>
  <Override PartName="/ppt/ink/ink4535.xml" ContentType="application/inkml+xml"/>
  <Override PartName="/ppt/ink/ink4536.xml" ContentType="application/inkml+xml"/>
  <Override PartName="/ppt/ink/ink4537.xml" ContentType="application/inkml+xml"/>
  <Override PartName="/ppt/ink/ink4538.xml" ContentType="application/inkml+xml"/>
  <Override PartName="/ppt/ink/ink4539.xml" ContentType="application/inkml+xml"/>
  <Override PartName="/ppt/ink/ink4540.xml" ContentType="application/inkml+xml"/>
  <Override PartName="/ppt/ink/ink4541.xml" ContentType="application/inkml+xml"/>
  <Override PartName="/ppt/ink/ink4542.xml" ContentType="application/inkml+xml"/>
  <Override PartName="/ppt/ink/ink4543.xml" ContentType="application/inkml+xml"/>
  <Override PartName="/ppt/ink/ink4544.xml" ContentType="application/inkml+xml"/>
  <Override PartName="/ppt/ink/ink4545.xml" ContentType="application/inkml+xml"/>
  <Override PartName="/ppt/ink/ink4546.xml" ContentType="application/inkml+xml"/>
  <Override PartName="/ppt/ink/ink4547.xml" ContentType="application/inkml+xml"/>
  <Override PartName="/ppt/ink/ink4548.xml" ContentType="application/inkml+xml"/>
  <Override PartName="/ppt/ink/ink4549.xml" ContentType="application/inkml+xml"/>
  <Override PartName="/ppt/ink/ink4550.xml" ContentType="application/inkml+xml"/>
  <Override PartName="/ppt/ink/ink4551.xml" ContentType="application/inkml+xml"/>
  <Override PartName="/ppt/ink/ink4552.xml" ContentType="application/inkml+xml"/>
  <Override PartName="/ppt/ink/ink4553.xml" ContentType="application/inkml+xml"/>
  <Override PartName="/ppt/ink/ink4554.xml" ContentType="application/inkml+xml"/>
  <Override PartName="/ppt/ink/ink4555.xml" ContentType="application/inkml+xml"/>
  <Override PartName="/ppt/ink/ink4556.xml" ContentType="application/inkml+xml"/>
  <Override PartName="/ppt/ink/ink4557.xml" ContentType="application/inkml+xml"/>
  <Override PartName="/ppt/ink/ink4558.xml" ContentType="application/inkml+xml"/>
  <Override PartName="/ppt/ink/ink4559.xml" ContentType="application/inkml+xml"/>
  <Override PartName="/ppt/ink/ink4560.xml" ContentType="application/inkml+xml"/>
  <Override PartName="/ppt/ink/ink4561.xml" ContentType="application/inkml+xml"/>
  <Override PartName="/ppt/ink/ink4562.xml" ContentType="application/inkml+xml"/>
  <Override PartName="/ppt/ink/ink4563.xml" ContentType="application/inkml+xml"/>
  <Override PartName="/ppt/ink/ink4564.xml" ContentType="application/inkml+xml"/>
  <Override PartName="/ppt/ink/ink4565.xml" ContentType="application/inkml+xml"/>
  <Override PartName="/ppt/ink/ink4566.xml" ContentType="application/inkml+xml"/>
  <Override PartName="/ppt/ink/ink4567.xml" ContentType="application/inkml+xml"/>
  <Override PartName="/ppt/ink/ink4568.xml" ContentType="application/inkml+xml"/>
  <Override PartName="/ppt/ink/ink4569.xml" ContentType="application/inkml+xml"/>
  <Override PartName="/ppt/ink/ink4570.xml" ContentType="application/inkml+xml"/>
  <Override PartName="/ppt/ink/ink4571.xml" ContentType="application/inkml+xml"/>
  <Override PartName="/ppt/ink/ink4572.xml" ContentType="application/inkml+xml"/>
  <Override PartName="/ppt/ink/ink4573.xml" ContentType="application/inkml+xml"/>
  <Override PartName="/ppt/ink/ink4574.xml" ContentType="application/inkml+xml"/>
  <Override PartName="/ppt/ink/ink4575.xml" ContentType="application/inkml+xml"/>
  <Override PartName="/ppt/ink/ink4576.xml" ContentType="application/inkml+xml"/>
  <Override PartName="/ppt/ink/ink4577.xml" ContentType="application/inkml+xml"/>
  <Override PartName="/ppt/ink/ink4578.xml" ContentType="application/inkml+xml"/>
  <Override PartName="/ppt/ink/ink4579.xml" ContentType="application/inkml+xml"/>
  <Override PartName="/ppt/ink/ink4580.xml" ContentType="application/inkml+xml"/>
  <Override PartName="/ppt/ink/ink4581.xml" ContentType="application/inkml+xml"/>
  <Override PartName="/ppt/ink/ink4582.xml" ContentType="application/inkml+xml"/>
  <Override PartName="/ppt/ink/ink4583.xml" ContentType="application/inkml+xml"/>
  <Override PartName="/ppt/ink/ink4584.xml" ContentType="application/inkml+xml"/>
  <Override PartName="/ppt/ink/ink4585.xml" ContentType="application/inkml+xml"/>
  <Override PartName="/ppt/ink/ink4586.xml" ContentType="application/inkml+xml"/>
  <Override PartName="/ppt/ink/ink4587.xml" ContentType="application/inkml+xml"/>
  <Override PartName="/ppt/ink/ink4588.xml" ContentType="application/inkml+xml"/>
  <Override PartName="/ppt/ink/ink4589.xml" ContentType="application/inkml+xml"/>
  <Override PartName="/ppt/ink/ink4590.xml" ContentType="application/inkml+xml"/>
  <Override PartName="/ppt/ink/ink4591.xml" ContentType="application/inkml+xml"/>
  <Override PartName="/ppt/ink/ink4592.xml" ContentType="application/inkml+xml"/>
  <Override PartName="/ppt/ink/ink4593.xml" ContentType="application/inkml+xml"/>
  <Override PartName="/ppt/ink/ink4594.xml" ContentType="application/inkml+xml"/>
  <Override PartName="/ppt/ink/ink4595.xml" ContentType="application/inkml+xml"/>
  <Override PartName="/ppt/ink/ink4596.xml" ContentType="application/inkml+xml"/>
  <Override PartName="/ppt/ink/ink4597.xml" ContentType="application/inkml+xml"/>
  <Override PartName="/ppt/ink/ink4598.xml" ContentType="application/inkml+xml"/>
  <Override PartName="/ppt/ink/ink4599.xml" ContentType="application/inkml+xml"/>
  <Override PartName="/ppt/ink/ink4600.xml" ContentType="application/inkml+xml"/>
  <Override PartName="/ppt/ink/ink4601.xml" ContentType="application/inkml+xml"/>
  <Override PartName="/ppt/ink/ink4602.xml" ContentType="application/inkml+xml"/>
  <Override PartName="/ppt/ink/ink4603.xml" ContentType="application/inkml+xml"/>
  <Override PartName="/ppt/ink/ink4604.xml" ContentType="application/inkml+xml"/>
  <Override PartName="/ppt/ink/ink4605.xml" ContentType="application/inkml+xml"/>
  <Override PartName="/ppt/ink/ink4606.xml" ContentType="application/inkml+xml"/>
  <Override PartName="/ppt/ink/ink4607.xml" ContentType="application/inkml+xml"/>
  <Override PartName="/ppt/ink/ink4608.xml" ContentType="application/inkml+xml"/>
  <Override PartName="/ppt/ink/ink4609.xml" ContentType="application/inkml+xml"/>
  <Override PartName="/ppt/ink/ink4610.xml" ContentType="application/inkml+xml"/>
  <Override PartName="/ppt/ink/ink4611.xml" ContentType="application/inkml+xml"/>
  <Override PartName="/ppt/ink/ink4612.xml" ContentType="application/inkml+xml"/>
  <Override PartName="/ppt/ink/ink4613.xml" ContentType="application/inkml+xml"/>
  <Override PartName="/ppt/ink/ink4614.xml" ContentType="application/inkml+xml"/>
  <Override PartName="/ppt/ink/ink4615.xml" ContentType="application/inkml+xml"/>
  <Override PartName="/ppt/ink/ink4616.xml" ContentType="application/inkml+xml"/>
  <Override PartName="/ppt/ink/ink4617.xml" ContentType="application/inkml+xml"/>
  <Override PartName="/ppt/ink/ink4618.xml" ContentType="application/inkml+xml"/>
  <Override PartName="/ppt/ink/ink4619.xml" ContentType="application/inkml+xml"/>
  <Override PartName="/ppt/ink/ink4620.xml" ContentType="application/inkml+xml"/>
  <Override PartName="/ppt/ink/ink4621.xml" ContentType="application/inkml+xml"/>
  <Override PartName="/ppt/ink/ink4622.xml" ContentType="application/inkml+xml"/>
  <Override PartName="/ppt/ink/ink4623.xml" ContentType="application/inkml+xml"/>
  <Override PartName="/ppt/ink/ink4624.xml" ContentType="application/inkml+xml"/>
  <Override PartName="/ppt/ink/ink4625.xml" ContentType="application/inkml+xml"/>
  <Override PartName="/ppt/ink/ink4626.xml" ContentType="application/inkml+xml"/>
  <Override PartName="/ppt/ink/ink4627.xml" ContentType="application/inkml+xml"/>
  <Override PartName="/ppt/ink/ink4628.xml" ContentType="application/inkml+xml"/>
  <Override PartName="/ppt/ink/ink4629.xml" ContentType="application/inkml+xml"/>
  <Override PartName="/ppt/ink/ink4630.xml" ContentType="application/inkml+xml"/>
  <Override PartName="/ppt/ink/ink4631.xml" ContentType="application/inkml+xml"/>
  <Override PartName="/ppt/ink/ink4632.xml" ContentType="application/inkml+xml"/>
  <Override PartName="/ppt/ink/ink4633.xml" ContentType="application/inkml+xml"/>
  <Override PartName="/ppt/ink/ink4634.xml" ContentType="application/inkml+xml"/>
  <Override PartName="/ppt/ink/ink4635.xml" ContentType="application/inkml+xml"/>
  <Override PartName="/ppt/ink/ink4636.xml" ContentType="application/inkml+xml"/>
  <Override PartName="/ppt/ink/ink4637.xml" ContentType="application/inkml+xml"/>
  <Override PartName="/ppt/ink/ink4638.xml" ContentType="application/inkml+xml"/>
  <Override PartName="/ppt/ink/ink4639.xml" ContentType="application/inkml+xml"/>
  <Override PartName="/ppt/ink/ink4640.xml" ContentType="application/inkml+xml"/>
  <Override PartName="/ppt/ink/ink4641.xml" ContentType="application/inkml+xml"/>
  <Override PartName="/ppt/ink/ink4642.xml" ContentType="application/inkml+xml"/>
  <Override PartName="/ppt/ink/ink4643.xml" ContentType="application/inkml+xml"/>
  <Override PartName="/ppt/ink/ink4644.xml" ContentType="application/inkml+xml"/>
  <Override PartName="/ppt/ink/ink4645.xml" ContentType="application/inkml+xml"/>
  <Override PartName="/ppt/ink/ink4646.xml" ContentType="application/inkml+xml"/>
  <Override PartName="/ppt/ink/ink4647.xml" ContentType="application/inkml+xml"/>
  <Override PartName="/ppt/ink/ink4648.xml" ContentType="application/inkml+xml"/>
  <Override PartName="/ppt/ink/ink4649.xml" ContentType="application/inkml+xml"/>
  <Override PartName="/ppt/ink/ink4650.xml" ContentType="application/inkml+xml"/>
  <Override PartName="/ppt/ink/ink4651.xml" ContentType="application/inkml+xml"/>
  <Override PartName="/ppt/ink/ink4652.xml" ContentType="application/inkml+xml"/>
  <Override PartName="/ppt/ink/ink4653.xml" ContentType="application/inkml+xml"/>
  <Override PartName="/ppt/ink/ink4654.xml" ContentType="application/inkml+xml"/>
  <Override PartName="/ppt/ink/ink4655.xml" ContentType="application/inkml+xml"/>
  <Override PartName="/ppt/ink/ink4656.xml" ContentType="application/inkml+xml"/>
  <Override PartName="/ppt/ink/ink4657.xml" ContentType="application/inkml+xml"/>
  <Override PartName="/ppt/ink/ink4658.xml" ContentType="application/inkml+xml"/>
  <Override PartName="/ppt/ink/ink4659.xml" ContentType="application/inkml+xml"/>
  <Override PartName="/ppt/ink/ink4660.xml" ContentType="application/inkml+xml"/>
  <Override PartName="/ppt/ink/ink4661.xml" ContentType="application/inkml+xml"/>
  <Override PartName="/ppt/ink/ink4662.xml" ContentType="application/inkml+xml"/>
  <Override PartName="/ppt/ink/ink4663.xml" ContentType="application/inkml+xml"/>
  <Override PartName="/ppt/ink/ink4664.xml" ContentType="application/inkml+xml"/>
  <Override PartName="/ppt/ink/ink4665.xml" ContentType="application/inkml+xml"/>
  <Override PartName="/ppt/ink/ink4666.xml" ContentType="application/inkml+xml"/>
  <Override PartName="/ppt/ink/ink4667.xml" ContentType="application/inkml+xml"/>
  <Override PartName="/ppt/ink/ink4668.xml" ContentType="application/inkml+xml"/>
  <Override PartName="/ppt/ink/ink4669.xml" ContentType="application/inkml+xml"/>
  <Override PartName="/ppt/ink/ink4670.xml" ContentType="application/inkml+xml"/>
  <Override PartName="/ppt/ink/ink4671.xml" ContentType="application/inkml+xml"/>
  <Override PartName="/ppt/ink/ink4672.xml" ContentType="application/inkml+xml"/>
  <Override PartName="/ppt/ink/ink4673.xml" ContentType="application/inkml+xml"/>
  <Override PartName="/ppt/ink/ink4674.xml" ContentType="application/inkml+xml"/>
  <Override PartName="/ppt/ink/ink4675.xml" ContentType="application/inkml+xml"/>
  <Override PartName="/ppt/ink/ink4676.xml" ContentType="application/inkml+xml"/>
  <Override PartName="/ppt/ink/ink4677.xml" ContentType="application/inkml+xml"/>
  <Override PartName="/ppt/ink/ink4678.xml" ContentType="application/inkml+xml"/>
  <Override PartName="/ppt/ink/ink4679.xml" ContentType="application/inkml+xml"/>
  <Override PartName="/ppt/ink/ink4680.xml" ContentType="application/inkml+xml"/>
  <Override PartName="/ppt/ink/ink4681.xml" ContentType="application/inkml+xml"/>
  <Override PartName="/ppt/ink/ink4682.xml" ContentType="application/inkml+xml"/>
  <Override PartName="/ppt/ink/ink4683.xml" ContentType="application/inkml+xml"/>
  <Override PartName="/ppt/ink/ink4684.xml" ContentType="application/inkml+xml"/>
  <Override PartName="/ppt/ink/ink4685.xml" ContentType="application/inkml+xml"/>
  <Override PartName="/ppt/ink/ink4686.xml" ContentType="application/inkml+xml"/>
  <Override PartName="/ppt/ink/ink4687.xml" ContentType="application/inkml+xml"/>
  <Override PartName="/ppt/ink/ink4688.xml" ContentType="application/inkml+xml"/>
  <Override PartName="/ppt/ink/ink4689.xml" ContentType="application/inkml+xml"/>
  <Override PartName="/ppt/ink/ink4690.xml" ContentType="application/inkml+xml"/>
  <Override PartName="/ppt/ink/ink4691.xml" ContentType="application/inkml+xml"/>
  <Override PartName="/ppt/ink/ink4692.xml" ContentType="application/inkml+xml"/>
  <Override PartName="/ppt/ink/ink4693.xml" ContentType="application/inkml+xml"/>
  <Override PartName="/ppt/ink/ink4694.xml" ContentType="application/inkml+xml"/>
  <Override PartName="/ppt/ink/ink4695.xml" ContentType="application/inkml+xml"/>
  <Override PartName="/ppt/ink/ink4696.xml" ContentType="application/inkml+xml"/>
  <Override PartName="/ppt/ink/ink4697.xml" ContentType="application/inkml+xml"/>
  <Override PartName="/ppt/ink/ink4698.xml" ContentType="application/inkml+xml"/>
  <Override PartName="/ppt/ink/ink4699.xml" ContentType="application/inkml+xml"/>
  <Override PartName="/ppt/ink/ink4700.xml" ContentType="application/inkml+xml"/>
  <Override PartName="/ppt/ink/ink4701.xml" ContentType="application/inkml+xml"/>
  <Override PartName="/ppt/ink/ink4702.xml" ContentType="application/inkml+xml"/>
  <Override PartName="/ppt/ink/ink4703.xml" ContentType="application/inkml+xml"/>
  <Override PartName="/ppt/ink/ink4704.xml" ContentType="application/inkml+xml"/>
  <Override PartName="/ppt/ink/ink4705.xml" ContentType="application/inkml+xml"/>
  <Override PartName="/ppt/ink/ink4706.xml" ContentType="application/inkml+xml"/>
  <Override PartName="/ppt/ink/ink4707.xml" ContentType="application/inkml+xml"/>
  <Override PartName="/ppt/ink/ink4708.xml" ContentType="application/inkml+xml"/>
  <Override PartName="/ppt/ink/ink4709.xml" ContentType="application/inkml+xml"/>
  <Override PartName="/ppt/ink/ink4710.xml" ContentType="application/inkml+xml"/>
  <Override PartName="/ppt/ink/ink4711.xml" ContentType="application/inkml+xml"/>
  <Override PartName="/ppt/ink/ink4712.xml" ContentType="application/inkml+xml"/>
  <Override PartName="/ppt/ink/ink4713.xml" ContentType="application/inkml+xml"/>
  <Override PartName="/ppt/ink/ink4714.xml" ContentType="application/inkml+xml"/>
  <Override PartName="/ppt/ink/ink4715.xml" ContentType="application/inkml+xml"/>
  <Override PartName="/ppt/ink/ink4716.xml" ContentType="application/inkml+xml"/>
  <Override PartName="/ppt/ink/ink4717.xml" ContentType="application/inkml+xml"/>
  <Override PartName="/ppt/ink/ink4718.xml" ContentType="application/inkml+xml"/>
  <Override PartName="/ppt/ink/ink4719.xml" ContentType="application/inkml+xml"/>
  <Override PartName="/ppt/ink/ink4720.xml" ContentType="application/inkml+xml"/>
  <Override PartName="/ppt/ink/ink4721.xml" ContentType="application/inkml+xml"/>
  <Override PartName="/ppt/ink/ink4722.xml" ContentType="application/inkml+xml"/>
  <Override PartName="/ppt/ink/ink4723.xml" ContentType="application/inkml+xml"/>
  <Override PartName="/ppt/ink/ink4724.xml" ContentType="application/inkml+xml"/>
  <Override PartName="/ppt/ink/ink4725.xml" ContentType="application/inkml+xml"/>
  <Override PartName="/ppt/ink/ink4726.xml" ContentType="application/inkml+xml"/>
  <Override PartName="/ppt/ink/ink4727.xml" ContentType="application/inkml+xml"/>
  <Override PartName="/ppt/ink/ink4728.xml" ContentType="application/inkml+xml"/>
  <Override PartName="/ppt/ink/ink4729.xml" ContentType="application/inkml+xml"/>
  <Override PartName="/ppt/ink/ink4730.xml" ContentType="application/inkml+xml"/>
  <Override PartName="/ppt/ink/ink4731.xml" ContentType="application/inkml+xml"/>
  <Override PartName="/ppt/ink/ink4732.xml" ContentType="application/inkml+xml"/>
  <Override PartName="/ppt/ink/ink4733.xml" ContentType="application/inkml+xml"/>
  <Override PartName="/ppt/ink/ink4734.xml" ContentType="application/inkml+xml"/>
  <Override PartName="/ppt/ink/ink4735.xml" ContentType="application/inkml+xml"/>
  <Override PartName="/ppt/ink/ink4736.xml" ContentType="application/inkml+xml"/>
  <Override PartName="/ppt/ink/ink4737.xml" ContentType="application/inkml+xml"/>
  <Override PartName="/ppt/ink/ink4738.xml" ContentType="application/inkml+xml"/>
  <Override PartName="/ppt/ink/ink4739.xml" ContentType="application/inkml+xml"/>
  <Override PartName="/ppt/ink/ink4740.xml" ContentType="application/inkml+xml"/>
  <Override PartName="/ppt/ink/ink4741.xml" ContentType="application/inkml+xml"/>
  <Override PartName="/ppt/ink/ink4742.xml" ContentType="application/inkml+xml"/>
  <Override PartName="/ppt/ink/ink4743.xml" ContentType="application/inkml+xml"/>
  <Override PartName="/ppt/ink/ink4744.xml" ContentType="application/inkml+xml"/>
  <Override PartName="/ppt/ink/ink4745.xml" ContentType="application/inkml+xml"/>
  <Override PartName="/ppt/ink/ink4746.xml" ContentType="application/inkml+xml"/>
  <Override PartName="/ppt/ink/ink4747.xml" ContentType="application/inkml+xml"/>
  <Override PartName="/ppt/ink/ink4748.xml" ContentType="application/inkml+xml"/>
  <Override PartName="/ppt/ink/ink4749.xml" ContentType="application/inkml+xml"/>
  <Override PartName="/ppt/ink/ink4750.xml" ContentType="application/inkml+xml"/>
  <Override PartName="/ppt/ink/ink4751.xml" ContentType="application/inkml+xml"/>
  <Override PartName="/ppt/ink/ink4752.xml" ContentType="application/inkml+xml"/>
  <Override PartName="/ppt/ink/ink4753.xml" ContentType="application/inkml+xml"/>
  <Override PartName="/ppt/ink/ink4754.xml" ContentType="application/inkml+xml"/>
  <Override PartName="/ppt/ink/ink4755.xml" ContentType="application/inkml+xml"/>
  <Override PartName="/ppt/ink/ink4756.xml" ContentType="application/inkml+xml"/>
  <Override PartName="/ppt/ink/ink4757.xml" ContentType="application/inkml+xml"/>
  <Override PartName="/ppt/ink/ink4758.xml" ContentType="application/inkml+xml"/>
  <Override PartName="/ppt/ink/ink4759.xml" ContentType="application/inkml+xml"/>
  <Override PartName="/ppt/ink/ink4760.xml" ContentType="application/inkml+xml"/>
  <Override PartName="/ppt/ink/ink4761.xml" ContentType="application/inkml+xml"/>
  <Override PartName="/ppt/ink/ink4762.xml" ContentType="application/inkml+xml"/>
  <Override PartName="/ppt/ink/ink4763.xml" ContentType="application/inkml+xml"/>
  <Override PartName="/ppt/ink/ink4764.xml" ContentType="application/inkml+xml"/>
  <Override PartName="/ppt/ink/ink4765.xml" ContentType="application/inkml+xml"/>
  <Override PartName="/ppt/ink/ink4766.xml" ContentType="application/inkml+xml"/>
  <Override PartName="/ppt/ink/ink4767.xml" ContentType="application/inkml+xml"/>
  <Override PartName="/ppt/ink/ink4768.xml" ContentType="application/inkml+xml"/>
  <Override PartName="/ppt/ink/ink4769.xml" ContentType="application/inkml+xml"/>
  <Override PartName="/ppt/ink/ink4770.xml" ContentType="application/inkml+xml"/>
  <Override PartName="/ppt/ink/ink4771.xml" ContentType="application/inkml+xml"/>
  <Override PartName="/ppt/ink/ink4772.xml" ContentType="application/inkml+xml"/>
  <Override PartName="/ppt/ink/ink4773.xml" ContentType="application/inkml+xml"/>
  <Override PartName="/ppt/ink/ink4774.xml" ContentType="application/inkml+xml"/>
  <Override PartName="/ppt/ink/ink4775.xml" ContentType="application/inkml+xml"/>
  <Override PartName="/ppt/ink/ink4776.xml" ContentType="application/inkml+xml"/>
  <Override PartName="/ppt/ink/ink4777.xml" ContentType="application/inkml+xml"/>
  <Override PartName="/ppt/ink/ink4778.xml" ContentType="application/inkml+xml"/>
  <Override PartName="/ppt/ink/ink4779.xml" ContentType="application/inkml+xml"/>
  <Override PartName="/ppt/ink/ink4780.xml" ContentType="application/inkml+xml"/>
  <Override PartName="/ppt/ink/ink4781.xml" ContentType="application/inkml+xml"/>
  <Override PartName="/ppt/ink/ink4782.xml" ContentType="application/inkml+xml"/>
  <Override PartName="/ppt/ink/ink4783.xml" ContentType="application/inkml+xml"/>
  <Override PartName="/ppt/ink/ink4784.xml" ContentType="application/inkml+xml"/>
  <Override PartName="/ppt/ink/ink4785.xml" ContentType="application/inkml+xml"/>
  <Override PartName="/ppt/ink/ink4786.xml" ContentType="application/inkml+xml"/>
  <Override PartName="/ppt/ink/ink4787.xml" ContentType="application/inkml+xml"/>
  <Override PartName="/ppt/ink/ink4788.xml" ContentType="application/inkml+xml"/>
  <Override PartName="/ppt/ink/ink4789.xml" ContentType="application/inkml+xml"/>
  <Override PartName="/ppt/ink/ink4790.xml" ContentType="application/inkml+xml"/>
  <Override PartName="/ppt/ink/ink4791.xml" ContentType="application/inkml+xml"/>
  <Override PartName="/ppt/ink/ink4792.xml" ContentType="application/inkml+xml"/>
  <Override PartName="/ppt/ink/ink4793.xml" ContentType="application/inkml+xml"/>
  <Override PartName="/ppt/ink/ink4794.xml" ContentType="application/inkml+xml"/>
  <Override PartName="/ppt/ink/ink4795.xml" ContentType="application/inkml+xml"/>
  <Override PartName="/ppt/ink/ink4796.xml" ContentType="application/inkml+xml"/>
  <Override PartName="/ppt/ink/ink4797.xml" ContentType="application/inkml+xml"/>
  <Override PartName="/ppt/ink/ink4798.xml" ContentType="application/inkml+xml"/>
  <Override PartName="/ppt/ink/ink4799.xml" ContentType="application/inkml+xml"/>
  <Override PartName="/ppt/ink/ink4800.xml" ContentType="application/inkml+xml"/>
  <Override PartName="/ppt/ink/ink4801.xml" ContentType="application/inkml+xml"/>
  <Override PartName="/ppt/ink/ink4802.xml" ContentType="application/inkml+xml"/>
  <Override PartName="/ppt/ink/ink4803.xml" ContentType="application/inkml+xml"/>
  <Override PartName="/ppt/ink/ink4804.xml" ContentType="application/inkml+xml"/>
  <Override PartName="/ppt/ink/ink4805.xml" ContentType="application/inkml+xml"/>
  <Override PartName="/ppt/ink/ink4806.xml" ContentType="application/inkml+xml"/>
  <Override PartName="/ppt/ink/ink4807.xml" ContentType="application/inkml+xml"/>
  <Override PartName="/ppt/ink/ink4808.xml" ContentType="application/inkml+xml"/>
  <Override PartName="/ppt/ink/ink4809.xml" ContentType="application/inkml+xml"/>
  <Override PartName="/ppt/ink/ink4810.xml" ContentType="application/inkml+xml"/>
  <Override PartName="/ppt/ink/ink4811.xml" ContentType="application/inkml+xml"/>
  <Override PartName="/ppt/ink/ink4812.xml" ContentType="application/inkml+xml"/>
  <Override PartName="/ppt/ink/ink4813.xml" ContentType="application/inkml+xml"/>
  <Override PartName="/ppt/ink/ink4814.xml" ContentType="application/inkml+xml"/>
  <Override PartName="/ppt/ink/ink4815.xml" ContentType="application/inkml+xml"/>
  <Override PartName="/ppt/ink/ink4816.xml" ContentType="application/inkml+xml"/>
  <Override PartName="/ppt/ink/ink4817.xml" ContentType="application/inkml+xml"/>
  <Override PartName="/ppt/ink/ink4818.xml" ContentType="application/inkml+xml"/>
  <Override PartName="/ppt/ink/ink4819.xml" ContentType="application/inkml+xml"/>
  <Override PartName="/ppt/ink/ink4820.xml" ContentType="application/inkml+xml"/>
  <Override PartName="/ppt/ink/ink4821.xml" ContentType="application/inkml+xml"/>
  <Override PartName="/ppt/ink/ink4822.xml" ContentType="application/inkml+xml"/>
  <Override PartName="/ppt/ink/ink4823.xml" ContentType="application/inkml+xml"/>
  <Override PartName="/ppt/ink/ink4824.xml" ContentType="application/inkml+xml"/>
  <Override PartName="/ppt/ink/ink4825.xml" ContentType="application/inkml+xml"/>
  <Override PartName="/ppt/ink/ink4826.xml" ContentType="application/inkml+xml"/>
  <Override PartName="/ppt/ink/ink4827.xml" ContentType="application/inkml+xml"/>
  <Override PartName="/ppt/ink/ink4828.xml" ContentType="application/inkml+xml"/>
  <Override PartName="/ppt/ink/ink4829.xml" ContentType="application/inkml+xml"/>
  <Override PartName="/ppt/ink/ink4830.xml" ContentType="application/inkml+xml"/>
  <Override PartName="/ppt/ink/ink4831.xml" ContentType="application/inkml+xml"/>
  <Override PartName="/ppt/ink/ink4832.xml" ContentType="application/inkml+xml"/>
  <Override PartName="/ppt/ink/ink4833.xml" ContentType="application/inkml+xml"/>
  <Override PartName="/ppt/ink/ink4834.xml" ContentType="application/inkml+xml"/>
  <Override PartName="/ppt/ink/ink4835.xml" ContentType="application/inkml+xml"/>
  <Override PartName="/ppt/ink/ink4836.xml" ContentType="application/inkml+xml"/>
  <Override PartName="/ppt/ink/ink4837.xml" ContentType="application/inkml+xml"/>
  <Override PartName="/ppt/ink/ink4838.xml" ContentType="application/inkml+xml"/>
  <Override PartName="/ppt/ink/ink4839.xml" ContentType="application/inkml+xml"/>
  <Override PartName="/ppt/ink/ink4840.xml" ContentType="application/inkml+xml"/>
  <Override PartName="/ppt/ink/ink4841.xml" ContentType="application/inkml+xml"/>
  <Override PartName="/ppt/ink/ink4842.xml" ContentType="application/inkml+xml"/>
  <Override PartName="/ppt/ink/ink4843.xml" ContentType="application/inkml+xml"/>
  <Override PartName="/ppt/ink/ink4844.xml" ContentType="application/inkml+xml"/>
  <Override PartName="/ppt/ink/ink4845.xml" ContentType="application/inkml+xml"/>
  <Override PartName="/ppt/ink/ink4846.xml" ContentType="application/inkml+xml"/>
  <Override PartName="/ppt/ink/ink4847.xml" ContentType="application/inkml+xml"/>
  <Override PartName="/ppt/ink/ink4848.xml" ContentType="application/inkml+xml"/>
  <Override PartName="/ppt/ink/ink4849.xml" ContentType="application/inkml+xml"/>
  <Override PartName="/ppt/ink/ink4850.xml" ContentType="application/inkml+xml"/>
  <Override PartName="/ppt/ink/ink4851.xml" ContentType="application/inkml+xml"/>
  <Override PartName="/ppt/ink/ink4852.xml" ContentType="application/inkml+xml"/>
  <Override PartName="/ppt/ink/ink4853.xml" ContentType="application/inkml+xml"/>
  <Override PartName="/ppt/ink/ink4854.xml" ContentType="application/inkml+xml"/>
  <Override PartName="/ppt/ink/ink4855.xml" ContentType="application/inkml+xml"/>
  <Override PartName="/ppt/ink/ink4856.xml" ContentType="application/inkml+xml"/>
  <Override PartName="/ppt/ink/ink4857.xml" ContentType="application/inkml+xml"/>
  <Override PartName="/ppt/ink/ink4858.xml" ContentType="application/inkml+xml"/>
  <Override PartName="/ppt/ink/ink4859.xml" ContentType="application/inkml+xml"/>
  <Override PartName="/ppt/ink/ink4860.xml" ContentType="application/inkml+xml"/>
  <Override PartName="/ppt/ink/ink4861.xml" ContentType="application/inkml+xml"/>
  <Override PartName="/ppt/ink/ink4862.xml" ContentType="application/inkml+xml"/>
  <Override PartName="/ppt/ink/ink4863.xml" ContentType="application/inkml+xml"/>
  <Override PartName="/ppt/ink/ink4864.xml" ContentType="application/inkml+xml"/>
  <Override PartName="/ppt/ink/ink4865.xml" ContentType="application/inkml+xml"/>
  <Override PartName="/ppt/ink/ink4866.xml" ContentType="application/inkml+xml"/>
  <Override PartName="/ppt/ink/ink4867.xml" ContentType="application/inkml+xml"/>
  <Override PartName="/ppt/ink/ink4868.xml" ContentType="application/inkml+xml"/>
  <Override PartName="/ppt/ink/ink4869.xml" ContentType="application/inkml+xml"/>
  <Override PartName="/ppt/ink/ink4870.xml" ContentType="application/inkml+xml"/>
  <Override PartName="/ppt/ink/ink4871.xml" ContentType="application/inkml+xml"/>
  <Override PartName="/ppt/ink/ink4872.xml" ContentType="application/inkml+xml"/>
  <Override PartName="/ppt/ink/ink4873.xml" ContentType="application/inkml+xml"/>
  <Override PartName="/ppt/ink/ink4874.xml" ContentType="application/inkml+xml"/>
  <Override PartName="/ppt/ink/ink4875.xml" ContentType="application/inkml+xml"/>
  <Override PartName="/ppt/ink/ink4876.xml" ContentType="application/inkml+xml"/>
  <Override PartName="/ppt/ink/ink4877.xml" ContentType="application/inkml+xml"/>
  <Override PartName="/ppt/ink/ink4878.xml" ContentType="application/inkml+xml"/>
  <Override PartName="/ppt/ink/ink4879.xml" ContentType="application/inkml+xml"/>
  <Override PartName="/ppt/ink/ink4880.xml" ContentType="application/inkml+xml"/>
  <Override PartName="/ppt/ink/ink4881.xml" ContentType="application/inkml+xml"/>
  <Override PartName="/ppt/ink/ink4882.xml" ContentType="application/inkml+xml"/>
  <Override PartName="/ppt/ink/ink4883.xml" ContentType="application/inkml+xml"/>
  <Override PartName="/ppt/ink/ink4884.xml" ContentType="application/inkml+xml"/>
  <Override PartName="/ppt/ink/ink4885.xml" ContentType="application/inkml+xml"/>
  <Override PartName="/ppt/ink/ink4886.xml" ContentType="application/inkml+xml"/>
  <Override PartName="/ppt/ink/ink4887.xml" ContentType="application/inkml+xml"/>
  <Override PartName="/ppt/ink/ink4888.xml" ContentType="application/inkml+xml"/>
  <Override PartName="/ppt/ink/ink4889.xml" ContentType="application/inkml+xml"/>
  <Override PartName="/ppt/ink/ink4890.xml" ContentType="application/inkml+xml"/>
  <Override PartName="/ppt/ink/ink4891.xml" ContentType="application/inkml+xml"/>
  <Override PartName="/ppt/ink/ink4892.xml" ContentType="application/inkml+xml"/>
  <Override PartName="/ppt/ink/ink4893.xml" ContentType="application/inkml+xml"/>
  <Override PartName="/ppt/ink/ink4894.xml" ContentType="application/inkml+xml"/>
  <Override PartName="/ppt/ink/ink4895.xml" ContentType="application/inkml+xml"/>
  <Override PartName="/ppt/ink/ink4896.xml" ContentType="application/inkml+xml"/>
  <Override PartName="/ppt/ink/ink4897.xml" ContentType="application/inkml+xml"/>
  <Override PartName="/ppt/ink/ink4898.xml" ContentType="application/inkml+xml"/>
  <Override PartName="/ppt/ink/ink4899.xml" ContentType="application/inkml+xml"/>
  <Override PartName="/ppt/ink/ink4900.xml" ContentType="application/inkml+xml"/>
  <Override PartName="/ppt/ink/ink4901.xml" ContentType="application/inkml+xml"/>
  <Override PartName="/ppt/ink/ink4902.xml" ContentType="application/inkml+xml"/>
  <Override PartName="/ppt/ink/ink4903.xml" ContentType="application/inkml+xml"/>
  <Override PartName="/ppt/ink/ink4904.xml" ContentType="application/inkml+xml"/>
  <Override PartName="/ppt/ink/ink4905.xml" ContentType="application/inkml+xml"/>
  <Override PartName="/ppt/ink/ink4906.xml" ContentType="application/inkml+xml"/>
  <Override PartName="/ppt/ink/ink4907.xml" ContentType="application/inkml+xml"/>
  <Override PartName="/ppt/ink/ink4908.xml" ContentType="application/inkml+xml"/>
  <Override PartName="/ppt/ink/ink4909.xml" ContentType="application/inkml+xml"/>
  <Override PartName="/ppt/ink/ink4910.xml" ContentType="application/inkml+xml"/>
  <Override PartName="/ppt/ink/ink4911.xml" ContentType="application/inkml+xml"/>
  <Override PartName="/ppt/ink/ink4912.xml" ContentType="application/inkml+xml"/>
  <Override PartName="/ppt/ink/ink4913.xml" ContentType="application/inkml+xml"/>
  <Override PartName="/ppt/ink/ink4914.xml" ContentType="application/inkml+xml"/>
  <Override PartName="/ppt/ink/ink4915.xml" ContentType="application/inkml+xml"/>
  <Override PartName="/ppt/ink/ink4916.xml" ContentType="application/inkml+xml"/>
  <Override PartName="/ppt/ink/ink4917.xml" ContentType="application/inkml+xml"/>
  <Override PartName="/ppt/ink/ink4918.xml" ContentType="application/inkml+xml"/>
  <Override PartName="/ppt/ink/ink4919.xml" ContentType="application/inkml+xml"/>
  <Override PartName="/ppt/ink/ink4920.xml" ContentType="application/inkml+xml"/>
  <Override PartName="/ppt/ink/ink4921.xml" ContentType="application/inkml+xml"/>
  <Override PartName="/ppt/ink/ink4922.xml" ContentType="application/inkml+xml"/>
  <Override PartName="/ppt/ink/ink4923.xml" ContentType="application/inkml+xml"/>
  <Override PartName="/ppt/ink/ink4924.xml" ContentType="application/inkml+xml"/>
  <Override PartName="/ppt/ink/ink4925.xml" ContentType="application/inkml+xml"/>
  <Override PartName="/ppt/ink/ink4926.xml" ContentType="application/inkml+xml"/>
  <Override PartName="/ppt/ink/ink4927.xml" ContentType="application/inkml+xml"/>
  <Override PartName="/ppt/ink/ink4928.xml" ContentType="application/inkml+xml"/>
  <Override PartName="/ppt/ink/ink4929.xml" ContentType="application/inkml+xml"/>
  <Override PartName="/ppt/ink/ink4930.xml" ContentType="application/inkml+xml"/>
  <Override PartName="/ppt/ink/ink4931.xml" ContentType="application/inkml+xml"/>
  <Override PartName="/ppt/ink/ink4932.xml" ContentType="application/inkml+xml"/>
  <Override PartName="/ppt/ink/ink4933.xml" ContentType="application/inkml+xml"/>
  <Override PartName="/ppt/ink/ink4934.xml" ContentType="application/inkml+xml"/>
  <Override PartName="/ppt/ink/ink4935.xml" ContentType="application/inkml+xml"/>
  <Override PartName="/ppt/ink/ink4936.xml" ContentType="application/inkml+xml"/>
  <Override PartName="/ppt/ink/ink4937.xml" ContentType="application/inkml+xml"/>
  <Override PartName="/ppt/ink/ink4938.xml" ContentType="application/inkml+xml"/>
  <Override PartName="/ppt/ink/ink4939.xml" ContentType="application/inkml+xml"/>
  <Override PartName="/ppt/ink/ink4940.xml" ContentType="application/inkml+xml"/>
  <Override PartName="/ppt/ink/ink4941.xml" ContentType="application/inkml+xml"/>
  <Override PartName="/ppt/ink/ink4942.xml" ContentType="application/inkml+xml"/>
  <Override PartName="/ppt/ink/ink4943.xml" ContentType="application/inkml+xml"/>
  <Override PartName="/ppt/ink/ink4944.xml" ContentType="application/inkml+xml"/>
  <Override PartName="/ppt/ink/ink4945.xml" ContentType="application/inkml+xml"/>
  <Override PartName="/ppt/ink/ink4946.xml" ContentType="application/inkml+xml"/>
  <Override PartName="/ppt/ink/ink4947.xml" ContentType="application/inkml+xml"/>
  <Override PartName="/ppt/ink/ink4948.xml" ContentType="application/inkml+xml"/>
  <Override PartName="/ppt/ink/ink4949.xml" ContentType="application/inkml+xml"/>
  <Override PartName="/ppt/ink/ink4950.xml" ContentType="application/inkml+xml"/>
  <Override PartName="/ppt/ink/ink4951.xml" ContentType="application/inkml+xml"/>
  <Override PartName="/ppt/ink/ink4952.xml" ContentType="application/inkml+xml"/>
  <Override PartName="/ppt/ink/ink4953.xml" ContentType="application/inkml+xml"/>
  <Override PartName="/ppt/ink/ink4954.xml" ContentType="application/inkml+xml"/>
  <Override PartName="/ppt/ink/ink4955.xml" ContentType="application/inkml+xml"/>
  <Override PartName="/ppt/ink/ink4956.xml" ContentType="application/inkml+xml"/>
  <Override PartName="/ppt/ink/ink4957.xml" ContentType="application/inkml+xml"/>
  <Override PartName="/ppt/ink/ink4958.xml" ContentType="application/inkml+xml"/>
  <Override PartName="/ppt/ink/ink4959.xml" ContentType="application/inkml+xml"/>
  <Override PartName="/ppt/ink/ink4960.xml" ContentType="application/inkml+xml"/>
  <Override PartName="/ppt/ink/ink4961.xml" ContentType="application/inkml+xml"/>
  <Override PartName="/ppt/ink/ink4962.xml" ContentType="application/inkml+xml"/>
  <Override PartName="/ppt/ink/ink4963.xml" ContentType="application/inkml+xml"/>
  <Override PartName="/ppt/ink/ink4964.xml" ContentType="application/inkml+xml"/>
  <Override PartName="/ppt/ink/ink4965.xml" ContentType="application/inkml+xml"/>
  <Override PartName="/ppt/ink/ink4966.xml" ContentType="application/inkml+xml"/>
  <Override PartName="/ppt/ink/ink4967.xml" ContentType="application/inkml+xml"/>
  <Override PartName="/ppt/ink/ink4968.xml" ContentType="application/inkml+xml"/>
  <Override PartName="/ppt/ink/ink4969.xml" ContentType="application/inkml+xml"/>
  <Override PartName="/ppt/ink/ink4970.xml" ContentType="application/inkml+xml"/>
  <Override PartName="/ppt/ink/ink4971.xml" ContentType="application/inkml+xml"/>
  <Override PartName="/ppt/ink/ink4972.xml" ContentType="application/inkml+xml"/>
  <Override PartName="/ppt/ink/ink4973.xml" ContentType="application/inkml+xml"/>
  <Override PartName="/ppt/ink/ink4974.xml" ContentType="application/inkml+xml"/>
  <Override PartName="/ppt/ink/ink4975.xml" ContentType="application/inkml+xml"/>
  <Override PartName="/ppt/ink/ink4976.xml" ContentType="application/inkml+xml"/>
  <Override PartName="/ppt/ink/ink4977.xml" ContentType="application/inkml+xml"/>
  <Override PartName="/ppt/ink/ink4978.xml" ContentType="application/inkml+xml"/>
  <Override PartName="/ppt/ink/ink4979.xml" ContentType="application/inkml+xml"/>
  <Override PartName="/ppt/ink/ink4980.xml" ContentType="application/inkml+xml"/>
  <Override PartName="/ppt/ink/ink4981.xml" ContentType="application/inkml+xml"/>
  <Override PartName="/ppt/ink/ink4982.xml" ContentType="application/inkml+xml"/>
  <Override PartName="/ppt/ink/ink4983.xml" ContentType="application/inkml+xml"/>
  <Override PartName="/ppt/ink/ink4984.xml" ContentType="application/inkml+xml"/>
  <Override PartName="/ppt/ink/ink4985.xml" ContentType="application/inkml+xml"/>
  <Override PartName="/ppt/ink/ink4986.xml" ContentType="application/inkml+xml"/>
  <Override PartName="/ppt/ink/ink4987.xml" ContentType="application/inkml+xml"/>
  <Override PartName="/ppt/ink/ink4988.xml" ContentType="application/inkml+xml"/>
  <Override PartName="/ppt/ink/ink4989.xml" ContentType="application/inkml+xml"/>
  <Override PartName="/ppt/ink/ink4990.xml" ContentType="application/inkml+xml"/>
  <Override PartName="/ppt/ink/ink4991.xml" ContentType="application/inkml+xml"/>
  <Override PartName="/ppt/ink/ink4992.xml" ContentType="application/inkml+xml"/>
  <Override PartName="/ppt/ink/ink4993.xml" ContentType="application/inkml+xml"/>
  <Override PartName="/ppt/ink/ink4994.xml" ContentType="application/inkml+xml"/>
  <Override PartName="/ppt/ink/ink4995.xml" ContentType="application/inkml+xml"/>
  <Override PartName="/ppt/ink/ink4996.xml" ContentType="application/inkml+xml"/>
  <Override PartName="/ppt/ink/ink4997.xml" ContentType="application/inkml+xml"/>
  <Override PartName="/ppt/ink/ink4998.xml" ContentType="application/inkml+xml"/>
  <Override PartName="/ppt/ink/ink4999.xml" ContentType="application/inkml+xml"/>
  <Override PartName="/ppt/ink/ink5000.xml" ContentType="application/inkml+xml"/>
  <Override PartName="/ppt/ink/ink5001.xml" ContentType="application/inkml+xml"/>
  <Override PartName="/ppt/ink/ink5002.xml" ContentType="application/inkml+xml"/>
  <Override PartName="/ppt/ink/ink5003.xml" ContentType="application/inkml+xml"/>
  <Override PartName="/ppt/ink/ink5004.xml" ContentType="application/inkml+xml"/>
  <Override PartName="/ppt/ink/ink5005.xml" ContentType="application/inkml+xml"/>
  <Override PartName="/ppt/ink/ink5006.xml" ContentType="application/inkml+xml"/>
  <Override PartName="/ppt/ink/ink5007.xml" ContentType="application/inkml+xml"/>
  <Override PartName="/ppt/ink/ink5008.xml" ContentType="application/inkml+xml"/>
  <Override PartName="/ppt/ink/ink5009.xml" ContentType="application/inkml+xml"/>
  <Override PartName="/ppt/ink/ink5010.xml" ContentType="application/inkml+xml"/>
  <Override PartName="/ppt/ink/ink5011.xml" ContentType="application/inkml+xml"/>
  <Override PartName="/ppt/ink/ink5012.xml" ContentType="application/inkml+xml"/>
  <Override PartName="/ppt/ink/ink5013.xml" ContentType="application/inkml+xml"/>
  <Override PartName="/ppt/ink/ink5014.xml" ContentType="application/inkml+xml"/>
  <Override PartName="/ppt/ink/ink5015.xml" ContentType="application/inkml+xml"/>
  <Override PartName="/ppt/ink/ink5016.xml" ContentType="application/inkml+xml"/>
  <Override PartName="/ppt/ink/ink5017.xml" ContentType="application/inkml+xml"/>
  <Override PartName="/ppt/ink/ink5018.xml" ContentType="application/inkml+xml"/>
  <Override PartName="/ppt/ink/ink5019.xml" ContentType="application/inkml+xml"/>
  <Override PartName="/ppt/ink/ink5020.xml" ContentType="application/inkml+xml"/>
  <Override PartName="/ppt/ink/ink5021.xml" ContentType="application/inkml+xml"/>
  <Override PartName="/ppt/ink/ink5022.xml" ContentType="application/inkml+xml"/>
  <Override PartName="/ppt/ink/ink5023.xml" ContentType="application/inkml+xml"/>
  <Override PartName="/ppt/ink/ink5024.xml" ContentType="application/inkml+xml"/>
  <Override PartName="/ppt/ink/ink5025.xml" ContentType="application/inkml+xml"/>
  <Override PartName="/ppt/ink/ink5026.xml" ContentType="application/inkml+xml"/>
  <Override PartName="/ppt/ink/ink5027.xml" ContentType="application/inkml+xml"/>
  <Override PartName="/ppt/ink/ink5028.xml" ContentType="application/inkml+xml"/>
  <Override PartName="/ppt/ink/ink5029.xml" ContentType="application/inkml+xml"/>
  <Override PartName="/ppt/ink/ink5030.xml" ContentType="application/inkml+xml"/>
  <Override PartName="/ppt/ink/ink5031.xml" ContentType="application/inkml+xml"/>
  <Override PartName="/ppt/ink/ink5032.xml" ContentType="application/inkml+xml"/>
  <Override PartName="/ppt/ink/ink5033.xml" ContentType="application/inkml+xml"/>
  <Override PartName="/ppt/ink/ink5034.xml" ContentType="application/inkml+xml"/>
  <Override PartName="/ppt/ink/ink5035.xml" ContentType="application/inkml+xml"/>
  <Override PartName="/ppt/ink/ink5036.xml" ContentType="application/inkml+xml"/>
  <Override PartName="/ppt/ink/ink5037.xml" ContentType="application/inkml+xml"/>
  <Override PartName="/ppt/ink/ink5038.xml" ContentType="application/inkml+xml"/>
  <Override PartName="/ppt/ink/ink5039.xml" ContentType="application/inkml+xml"/>
  <Override PartName="/ppt/ink/ink5040.xml" ContentType="application/inkml+xml"/>
  <Override PartName="/ppt/ink/ink5041.xml" ContentType="application/inkml+xml"/>
  <Override PartName="/ppt/ink/ink5042.xml" ContentType="application/inkml+xml"/>
  <Override PartName="/ppt/ink/ink5043.xml" ContentType="application/inkml+xml"/>
  <Override PartName="/ppt/ink/ink5044.xml" ContentType="application/inkml+xml"/>
  <Override PartName="/ppt/ink/ink5045.xml" ContentType="application/inkml+xml"/>
  <Override PartName="/ppt/ink/ink5046.xml" ContentType="application/inkml+xml"/>
  <Override PartName="/ppt/ink/ink5047.xml" ContentType="application/inkml+xml"/>
  <Override PartName="/ppt/ink/ink5048.xml" ContentType="application/inkml+xml"/>
  <Override PartName="/ppt/ink/ink5049.xml" ContentType="application/inkml+xml"/>
  <Override PartName="/ppt/ink/ink5050.xml" ContentType="application/inkml+xml"/>
  <Override PartName="/ppt/ink/ink5051.xml" ContentType="application/inkml+xml"/>
  <Override PartName="/ppt/ink/ink5052.xml" ContentType="application/inkml+xml"/>
  <Override PartName="/ppt/ink/ink5053.xml" ContentType="application/inkml+xml"/>
  <Override PartName="/ppt/ink/ink5054.xml" ContentType="application/inkml+xml"/>
  <Override PartName="/ppt/ink/ink5055.xml" ContentType="application/inkml+xml"/>
  <Override PartName="/ppt/ink/ink5056.xml" ContentType="application/inkml+xml"/>
  <Override PartName="/ppt/ink/ink5057.xml" ContentType="application/inkml+xml"/>
  <Override PartName="/ppt/ink/ink5058.xml" ContentType="application/inkml+xml"/>
  <Override PartName="/ppt/ink/ink5059.xml" ContentType="application/inkml+xml"/>
  <Override PartName="/ppt/ink/ink5060.xml" ContentType="application/inkml+xml"/>
  <Override PartName="/ppt/ink/ink5061.xml" ContentType="application/inkml+xml"/>
  <Override PartName="/ppt/ink/ink5062.xml" ContentType="application/inkml+xml"/>
  <Override PartName="/ppt/ink/ink5063.xml" ContentType="application/inkml+xml"/>
  <Override PartName="/ppt/ink/ink5064.xml" ContentType="application/inkml+xml"/>
  <Override PartName="/ppt/ink/ink5065.xml" ContentType="application/inkml+xml"/>
  <Override PartName="/ppt/ink/ink5066.xml" ContentType="application/inkml+xml"/>
  <Override PartName="/ppt/ink/ink5067.xml" ContentType="application/inkml+xml"/>
  <Override PartName="/ppt/ink/ink5068.xml" ContentType="application/inkml+xml"/>
  <Override PartName="/ppt/ink/ink5069.xml" ContentType="application/inkml+xml"/>
  <Override PartName="/ppt/ink/ink5070.xml" ContentType="application/inkml+xml"/>
  <Override PartName="/ppt/ink/ink5071.xml" ContentType="application/inkml+xml"/>
  <Override PartName="/ppt/ink/ink5072.xml" ContentType="application/inkml+xml"/>
  <Override PartName="/ppt/ink/ink5073.xml" ContentType="application/inkml+xml"/>
  <Override PartName="/ppt/ink/ink5074.xml" ContentType="application/inkml+xml"/>
  <Override PartName="/ppt/ink/ink5075.xml" ContentType="application/inkml+xml"/>
  <Override PartName="/ppt/ink/ink5076.xml" ContentType="application/inkml+xml"/>
  <Override PartName="/ppt/ink/ink5077.xml" ContentType="application/inkml+xml"/>
  <Override PartName="/ppt/ink/ink5078.xml" ContentType="application/inkml+xml"/>
  <Override PartName="/ppt/ink/ink5079.xml" ContentType="application/inkml+xml"/>
  <Override PartName="/ppt/ink/ink5080.xml" ContentType="application/inkml+xml"/>
  <Override PartName="/ppt/ink/ink5081.xml" ContentType="application/inkml+xml"/>
  <Override PartName="/ppt/ink/ink5082.xml" ContentType="application/inkml+xml"/>
  <Override PartName="/ppt/ink/ink5083.xml" ContentType="application/inkml+xml"/>
  <Override PartName="/ppt/ink/ink5084.xml" ContentType="application/inkml+xml"/>
  <Override PartName="/ppt/ink/ink5085.xml" ContentType="application/inkml+xml"/>
  <Override PartName="/ppt/ink/ink5086.xml" ContentType="application/inkml+xml"/>
  <Override PartName="/ppt/ink/ink5087.xml" ContentType="application/inkml+xml"/>
  <Override PartName="/ppt/ink/ink5088.xml" ContentType="application/inkml+xml"/>
  <Override PartName="/ppt/ink/ink5089.xml" ContentType="application/inkml+xml"/>
  <Override PartName="/ppt/ink/ink5090.xml" ContentType="application/inkml+xml"/>
  <Override PartName="/ppt/ink/ink5091.xml" ContentType="application/inkml+xml"/>
  <Override PartName="/ppt/ink/ink5092.xml" ContentType="application/inkml+xml"/>
  <Override PartName="/ppt/ink/ink5093.xml" ContentType="application/inkml+xml"/>
  <Override PartName="/ppt/ink/ink5094.xml" ContentType="application/inkml+xml"/>
  <Override PartName="/ppt/ink/ink5095.xml" ContentType="application/inkml+xml"/>
  <Override PartName="/ppt/ink/ink5096.xml" ContentType="application/inkml+xml"/>
  <Override PartName="/ppt/ink/ink5097.xml" ContentType="application/inkml+xml"/>
  <Override PartName="/ppt/ink/ink5098.xml" ContentType="application/inkml+xml"/>
  <Override PartName="/ppt/ink/ink5099.xml" ContentType="application/inkml+xml"/>
  <Override PartName="/ppt/ink/ink5100.xml" ContentType="application/inkml+xml"/>
  <Override PartName="/ppt/ink/ink5101.xml" ContentType="application/inkml+xml"/>
  <Override PartName="/ppt/ink/ink5102.xml" ContentType="application/inkml+xml"/>
  <Override PartName="/ppt/ink/ink5103.xml" ContentType="application/inkml+xml"/>
  <Override PartName="/ppt/ink/ink5104.xml" ContentType="application/inkml+xml"/>
  <Override PartName="/ppt/ink/ink5105.xml" ContentType="application/inkml+xml"/>
  <Override PartName="/ppt/ink/ink5106.xml" ContentType="application/inkml+xml"/>
  <Override PartName="/ppt/ink/ink5107.xml" ContentType="application/inkml+xml"/>
  <Override PartName="/ppt/ink/ink5108.xml" ContentType="application/inkml+xml"/>
  <Override PartName="/ppt/ink/ink5109.xml" ContentType="application/inkml+xml"/>
  <Override PartName="/ppt/ink/ink5110.xml" ContentType="application/inkml+xml"/>
  <Override PartName="/ppt/ink/ink5111.xml" ContentType="application/inkml+xml"/>
  <Override PartName="/ppt/ink/ink5112.xml" ContentType="application/inkml+xml"/>
  <Override PartName="/ppt/ink/ink5113.xml" ContentType="application/inkml+xml"/>
  <Override PartName="/ppt/ink/ink5114.xml" ContentType="application/inkml+xml"/>
  <Override PartName="/ppt/ink/ink5115.xml" ContentType="application/inkml+xml"/>
  <Override PartName="/ppt/ink/ink5116.xml" ContentType="application/inkml+xml"/>
  <Override PartName="/ppt/ink/ink5117.xml" ContentType="application/inkml+xml"/>
  <Override PartName="/ppt/ink/ink5118.xml" ContentType="application/inkml+xml"/>
  <Override PartName="/ppt/ink/ink5119.xml" ContentType="application/inkml+xml"/>
  <Override PartName="/ppt/ink/ink5120.xml" ContentType="application/inkml+xml"/>
  <Override PartName="/ppt/ink/ink5121.xml" ContentType="application/inkml+xml"/>
  <Override PartName="/ppt/ink/ink5122.xml" ContentType="application/inkml+xml"/>
  <Override PartName="/ppt/ink/ink5123.xml" ContentType="application/inkml+xml"/>
  <Override PartName="/ppt/ink/ink5124.xml" ContentType="application/inkml+xml"/>
  <Override PartName="/ppt/ink/ink5125.xml" ContentType="application/inkml+xml"/>
  <Override PartName="/ppt/ink/ink5126.xml" ContentType="application/inkml+xml"/>
  <Override PartName="/ppt/ink/ink5127.xml" ContentType="application/inkml+xml"/>
  <Override PartName="/ppt/ink/ink5128.xml" ContentType="application/inkml+xml"/>
  <Override PartName="/ppt/ink/ink5129.xml" ContentType="application/inkml+xml"/>
  <Override PartName="/ppt/ink/ink5130.xml" ContentType="application/inkml+xml"/>
  <Override PartName="/ppt/ink/ink5131.xml" ContentType="application/inkml+xml"/>
  <Override PartName="/ppt/ink/ink5132.xml" ContentType="application/inkml+xml"/>
  <Override PartName="/ppt/ink/ink5133.xml" ContentType="application/inkml+xml"/>
  <Override PartName="/ppt/ink/ink5134.xml" ContentType="application/inkml+xml"/>
  <Override PartName="/ppt/ink/ink5135.xml" ContentType="application/inkml+xml"/>
  <Override PartName="/ppt/ink/ink5136.xml" ContentType="application/inkml+xml"/>
  <Override PartName="/ppt/ink/ink5137.xml" ContentType="application/inkml+xml"/>
  <Override PartName="/ppt/ink/ink5138.xml" ContentType="application/inkml+xml"/>
  <Override PartName="/ppt/ink/ink5139.xml" ContentType="application/inkml+xml"/>
  <Override PartName="/ppt/ink/ink5140.xml" ContentType="application/inkml+xml"/>
  <Override PartName="/ppt/ink/ink5141.xml" ContentType="application/inkml+xml"/>
  <Override PartName="/ppt/ink/ink5142.xml" ContentType="application/inkml+xml"/>
  <Override PartName="/ppt/ink/ink5143.xml" ContentType="application/inkml+xml"/>
  <Override PartName="/ppt/ink/ink5144.xml" ContentType="application/inkml+xml"/>
  <Override PartName="/ppt/ink/ink5145.xml" ContentType="application/inkml+xml"/>
  <Override PartName="/ppt/ink/ink5146.xml" ContentType="application/inkml+xml"/>
  <Override PartName="/ppt/ink/ink5147.xml" ContentType="application/inkml+xml"/>
  <Override PartName="/ppt/ink/ink5148.xml" ContentType="application/inkml+xml"/>
  <Override PartName="/ppt/ink/ink5149.xml" ContentType="application/inkml+xml"/>
  <Override PartName="/ppt/ink/ink5150.xml" ContentType="application/inkml+xml"/>
  <Override PartName="/ppt/ink/ink5151.xml" ContentType="application/inkml+xml"/>
  <Override PartName="/ppt/ink/ink5152.xml" ContentType="application/inkml+xml"/>
  <Override PartName="/ppt/ink/ink5153.xml" ContentType="application/inkml+xml"/>
  <Override PartName="/ppt/ink/ink5154.xml" ContentType="application/inkml+xml"/>
  <Override PartName="/ppt/ink/ink5155.xml" ContentType="application/inkml+xml"/>
  <Override PartName="/ppt/ink/ink5156.xml" ContentType="application/inkml+xml"/>
  <Override PartName="/ppt/ink/ink5157.xml" ContentType="application/inkml+xml"/>
  <Override PartName="/ppt/ink/ink5158.xml" ContentType="application/inkml+xml"/>
  <Override PartName="/ppt/ink/ink5159.xml" ContentType="application/inkml+xml"/>
  <Override PartName="/ppt/ink/ink5160.xml" ContentType="application/inkml+xml"/>
  <Override PartName="/ppt/ink/ink5161.xml" ContentType="application/inkml+xml"/>
  <Override PartName="/ppt/ink/ink5162.xml" ContentType="application/inkml+xml"/>
  <Override PartName="/ppt/ink/ink5163.xml" ContentType="application/inkml+xml"/>
  <Override PartName="/ppt/ink/ink5164.xml" ContentType="application/inkml+xml"/>
  <Override PartName="/ppt/ink/ink5165.xml" ContentType="application/inkml+xml"/>
  <Override PartName="/ppt/ink/ink5166.xml" ContentType="application/inkml+xml"/>
  <Override PartName="/ppt/ink/ink5167.xml" ContentType="application/inkml+xml"/>
  <Override PartName="/ppt/ink/ink5168.xml" ContentType="application/inkml+xml"/>
  <Override PartName="/ppt/ink/ink5169.xml" ContentType="application/inkml+xml"/>
  <Override PartName="/ppt/ink/ink5170.xml" ContentType="application/inkml+xml"/>
  <Override PartName="/ppt/ink/ink5171.xml" ContentType="application/inkml+xml"/>
  <Override PartName="/ppt/ink/ink5172.xml" ContentType="application/inkml+xml"/>
  <Override PartName="/ppt/ink/ink5173.xml" ContentType="application/inkml+xml"/>
  <Override PartName="/ppt/ink/ink5174.xml" ContentType="application/inkml+xml"/>
  <Override PartName="/ppt/ink/ink5175.xml" ContentType="application/inkml+xml"/>
  <Override PartName="/ppt/ink/ink5176.xml" ContentType="application/inkml+xml"/>
  <Override PartName="/ppt/ink/ink5177.xml" ContentType="application/inkml+xml"/>
  <Override PartName="/ppt/ink/ink5178.xml" ContentType="application/inkml+xml"/>
  <Override PartName="/ppt/ink/ink5179.xml" ContentType="application/inkml+xml"/>
  <Override PartName="/ppt/ink/ink5180.xml" ContentType="application/inkml+xml"/>
  <Override PartName="/ppt/ink/ink5181.xml" ContentType="application/inkml+xml"/>
  <Override PartName="/ppt/ink/ink5182.xml" ContentType="application/inkml+xml"/>
  <Override PartName="/ppt/ink/ink5183.xml" ContentType="application/inkml+xml"/>
  <Override PartName="/ppt/ink/ink5184.xml" ContentType="application/inkml+xml"/>
  <Override PartName="/ppt/ink/ink5185.xml" ContentType="application/inkml+xml"/>
  <Override PartName="/ppt/ink/ink5186.xml" ContentType="application/inkml+xml"/>
  <Override PartName="/ppt/ink/ink5187.xml" ContentType="application/inkml+xml"/>
  <Override PartName="/ppt/ink/ink5188.xml" ContentType="application/inkml+xml"/>
  <Override PartName="/ppt/ink/ink5189.xml" ContentType="application/inkml+xml"/>
  <Override PartName="/ppt/ink/ink5190.xml" ContentType="application/inkml+xml"/>
  <Override PartName="/ppt/ink/ink5191.xml" ContentType="application/inkml+xml"/>
  <Override PartName="/ppt/ink/ink5192.xml" ContentType="application/inkml+xml"/>
  <Override PartName="/ppt/ink/ink5193.xml" ContentType="application/inkml+xml"/>
  <Override PartName="/ppt/ink/ink5194.xml" ContentType="application/inkml+xml"/>
  <Override PartName="/ppt/ink/ink5195.xml" ContentType="application/inkml+xml"/>
  <Override PartName="/ppt/ink/ink5196.xml" ContentType="application/inkml+xml"/>
  <Override PartName="/ppt/ink/ink5197.xml" ContentType="application/inkml+xml"/>
  <Override PartName="/ppt/ink/ink5198.xml" ContentType="application/inkml+xml"/>
  <Override PartName="/ppt/ink/ink5199.xml" ContentType="application/inkml+xml"/>
  <Override PartName="/ppt/ink/ink5200.xml" ContentType="application/inkml+xml"/>
  <Override PartName="/ppt/ink/ink5201.xml" ContentType="application/inkml+xml"/>
  <Override PartName="/ppt/ink/ink5202.xml" ContentType="application/inkml+xml"/>
  <Override PartName="/ppt/ink/ink5203.xml" ContentType="application/inkml+xml"/>
  <Override PartName="/ppt/ink/ink5204.xml" ContentType="application/inkml+xml"/>
  <Override PartName="/ppt/ink/ink5205.xml" ContentType="application/inkml+xml"/>
  <Override PartName="/ppt/ink/ink5206.xml" ContentType="application/inkml+xml"/>
  <Override PartName="/ppt/ink/ink5207.xml" ContentType="application/inkml+xml"/>
  <Override PartName="/ppt/ink/ink5208.xml" ContentType="application/inkml+xml"/>
  <Override PartName="/ppt/ink/ink5209.xml" ContentType="application/inkml+xml"/>
  <Override PartName="/ppt/ink/ink5210.xml" ContentType="application/inkml+xml"/>
  <Override PartName="/ppt/ink/ink5211.xml" ContentType="application/inkml+xml"/>
  <Override PartName="/ppt/ink/ink5212.xml" ContentType="application/inkml+xml"/>
  <Override PartName="/ppt/ink/ink5213.xml" ContentType="application/inkml+xml"/>
  <Override PartName="/ppt/ink/ink5214.xml" ContentType="application/inkml+xml"/>
  <Override PartName="/ppt/ink/ink5215.xml" ContentType="application/inkml+xml"/>
  <Override PartName="/ppt/ink/ink5216.xml" ContentType="application/inkml+xml"/>
  <Override PartName="/ppt/ink/ink5217.xml" ContentType="application/inkml+xml"/>
  <Override PartName="/ppt/ink/ink5218.xml" ContentType="application/inkml+xml"/>
  <Override PartName="/ppt/ink/ink5219.xml" ContentType="application/inkml+xml"/>
  <Override PartName="/ppt/ink/ink5220.xml" ContentType="application/inkml+xml"/>
  <Override PartName="/ppt/ink/ink5221.xml" ContentType="application/inkml+xml"/>
  <Override PartName="/ppt/ink/ink5222.xml" ContentType="application/inkml+xml"/>
  <Override PartName="/ppt/ink/ink5223.xml" ContentType="application/inkml+xml"/>
  <Override PartName="/ppt/ink/ink5224.xml" ContentType="application/inkml+xml"/>
  <Override PartName="/ppt/ink/ink5225.xml" ContentType="application/inkml+xml"/>
  <Override PartName="/ppt/ink/ink5226.xml" ContentType="application/inkml+xml"/>
  <Override PartName="/ppt/ink/ink5227.xml" ContentType="application/inkml+xml"/>
  <Override PartName="/ppt/ink/ink5228.xml" ContentType="application/inkml+xml"/>
  <Override PartName="/ppt/ink/ink5229.xml" ContentType="application/inkml+xml"/>
  <Override PartName="/ppt/ink/ink5230.xml" ContentType="application/inkml+xml"/>
  <Override PartName="/ppt/ink/ink5231.xml" ContentType="application/inkml+xml"/>
  <Override PartName="/ppt/ink/ink5232.xml" ContentType="application/inkml+xml"/>
  <Override PartName="/ppt/ink/ink5233.xml" ContentType="application/inkml+xml"/>
  <Override PartName="/ppt/ink/ink5234.xml" ContentType="application/inkml+xml"/>
  <Override PartName="/ppt/ink/ink5235.xml" ContentType="application/inkml+xml"/>
  <Override PartName="/ppt/ink/ink5236.xml" ContentType="application/inkml+xml"/>
  <Override PartName="/ppt/ink/ink5237.xml" ContentType="application/inkml+xml"/>
  <Override PartName="/ppt/ink/ink5238.xml" ContentType="application/inkml+xml"/>
  <Override PartName="/ppt/ink/ink5239.xml" ContentType="application/inkml+xml"/>
  <Override PartName="/ppt/ink/ink5240.xml" ContentType="application/inkml+xml"/>
  <Override PartName="/ppt/ink/ink5241.xml" ContentType="application/inkml+xml"/>
  <Override PartName="/ppt/ink/ink5242.xml" ContentType="application/inkml+xml"/>
  <Override PartName="/ppt/ink/ink5243.xml" ContentType="application/inkml+xml"/>
  <Override PartName="/ppt/ink/ink5244.xml" ContentType="application/inkml+xml"/>
  <Override PartName="/ppt/ink/ink5245.xml" ContentType="application/inkml+xml"/>
  <Override PartName="/ppt/ink/ink5246.xml" ContentType="application/inkml+xml"/>
  <Override PartName="/ppt/ink/ink5247.xml" ContentType="application/inkml+xml"/>
  <Override PartName="/ppt/ink/ink5248.xml" ContentType="application/inkml+xml"/>
  <Override PartName="/ppt/ink/ink5249.xml" ContentType="application/inkml+xml"/>
  <Override PartName="/ppt/ink/ink5250.xml" ContentType="application/inkml+xml"/>
  <Override PartName="/ppt/ink/ink5251.xml" ContentType="application/inkml+xml"/>
  <Override PartName="/ppt/ink/ink5252.xml" ContentType="application/inkml+xml"/>
  <Override PartName="/ppt/ink/ink5253.xml" ContentType="application/inkml+xml"/>
  <Override PartName="/ppt/ink/ink5254.xml" ContentType="application/inkml+xml"/>
  <Override PartName="/ppt/ink/ink5255.xml" ContentType="application/inkml+xml"/>
  <Override PartName="/ppt/ink/ink5256.xml" ContentType="application/inkml+xml"/>
  <Override PartName="/ppt/ink/ink5257.xml" ContentType="application/inkml+xml"/>
  <Override PartName="/ppt/ink/ink5258.xml" ContentType="application/inkml+xml"/>
  <Override PartName="/ppt/ink/ink5259.xml" ContentType="application/inkml+xml"/>
  <Override PartName="/ppt/ink/ink5260.xml" ContentType="application/inkml+xml"/>
  <Override PartName="/ppt/ink/ink5261.xml" ContentType="application/inkml+xml"/>
  <Override PartName="/ppt/ink/ink5262.xml" ContentType="application/inkml+xml"/>
  <Override PartName="/ppt/ink/ink5263.xml" ContentType="application/inkml+xml"/>
  <Override PartName="/ppt/ink/ink5264.xml" ContentType="application/inkml+xml"/>
  <Override PartName="/ppt/ink/ink5265.xml" ContentType="application/inkml+xml"/>
  <Override PartName="/ppt/ink/ink5266.xml" ContentType="application/inkml+xml"/>
  <Override PartName="/ppt/ink/ink5267.xml" ContentType="application/inkml+xml"/>
  <Override PartName="/ppt/ink/ink5268.xml" ContentType="application/inkml+xml"/>
  <Override PartName="/ppt/ink/ink5269.xml" ContentType="application/inkml+xml"/>
  <Override PartName="/ppt/ink/ink5270.xml" ContentType="application/inkml+xml"/>
  <Override PartName="/ppt/ink/ink5271.xml" ContentType="application/inkml+xml"/>
  <Override PartName="/ppt/ink/ink5272.xml" ContentType="application/inkml+xml"/>
  <Override PartName="/ppt/ink/ink5273.xml" ContentType="application/inkml+xml"/>
  <Override PartName="/ppt/ink/ink5274.xml" ContentType="application/inkml+xml"/>
  <Override PartName="/ppt/ink/ink5275.xml" ContentType="application/inkml+xml"/>
  <Override PartName="/ppt/ink/ink5276.xml" ContentType="application/inkml+xml"/>
  <Override PartName="/ppt/ink/ink5277.xml" ContentType="application/inkml+xml"/>
  <Override PartName="/ppt/ink/ink5278.xml" ContentType="application/inkml+xml"/>
  <Override PartName="/ppt/ink/ink5279.xml" ContentType="application/inkml+xml"/>
  <Override PartName="/ppt/ink/ink5280.xml" ContentType="application/inkml+xml"/>
  <Override PartName="/ppt/ink/ink5281.xml" ContentType="application/inkml+xml"/>
  <Override PartName="/ppt/ink/ink5282.xml" ContentType="application/inkml+xml"/>
  <Override PartName="/ppt/ink/ink5283.xml" ContentType="application/inkml+xml"/>
  <Override PartName="/ppt/ink/ink5284.xml" ContentType="application/inkml+xml"/>
  <Override PartName="/ppt/ink/ink5285.xml" ContentType="application/inkml+xml"/>
  <Override PartName="/ppt/ink/ink5286.xml" ContentType="application/inkml+xml"/>
  <Override PartName="/ppt/ink/ink5287.xml" ContentType="application/inkml+xml"/>
  <Override PartName="/ppt/ink/ink5288.xml" ContentType="application/inkml+xml"/>
  <Override PartName="/ppt/ink/ink5289.xml" ContentType="application/inkml+xml"/>
  <Override PartName="/ppt/ink/ink5290.xml" ContentType="application/inkml+xml"/>
  <Override PartName="/ppt/ink/ink5291.xml" ContentType="application/inkml+xml"/>
  <Override PartName="/ppt/ink/ink5292.xml" ContentType="application/inkml+xml"/>
  <Override PartName="/ppt/ink/ink5293.xml" ContentType="application/inkml+xml"/>
  <Override PartName="/ppt/ink/ink5294.xml" ContentType="application/inkml+xml"/>
  <Override PartName="/ppt/ink/ink5295.xml" ContentType="application/inkml+xml"/>
  <Override PartName="/ppt/ink/ink5296.xml" ContentType="application/inkml+xml"/>
  <Override PartName="/ppt/ink/ink5297.xml" ContentType="application/inkml+xml"/>
  <Override PartName="/ppt/ink/ink5298.xml" ContentType="application/inkml+xml"/>
  <Override PartName="/ppt/ink/ink5299.xml" ContentType="application/inkml+xml"/>
  <Override PartName="/ppt/ink/ink5300.xml" ContentType="application/inkml+xml"/>
  <Override PartName="/ppt/ink/ink5301.xml" ContentType="application/inkml+xml"/>
  <Override PartName="/ppt/ink/ink5302.xml" ContentType="application/inkml+xml"/>
  <Override PartName="/ppt/ink/ink5303.xml" ContentType="application/inkml+xml"/>
  <Override PartName="/ppt/ink/ink5304.xml" ContentType="application/inkml+xml"/>
  <Override PartName="/ppt/ink/ink5305.xml" ContentType="application/inkml+xml"/>
  <Override PartName="/ppt/ink/ink5306.xml" ContentType="application/inkml+xml"/>
  <Override PartName="/ppt/ink/ink5307.xml" ContentType="application/inkml+xml"/>
  <Override PartName="/ppt/ink/ink5308.xml" ContentType="application/inkml+xml"/>
  <Override PartName="/ppt/ink/ink5309.xml" ContentType="application/inkml+xml"/>
  <Override PartName="/ppt/ink/ink5310.xml" ContentType="application/inkml+xml"/>
  <Override PartName="/ppt/ink/ink5311.xml" ContentType="application/inkml+xml"/>
  <Override PartName="/ppt/ink/ink5312.xml" ContentType="application/inkml+xml"/>
  <Override PartName="/ppt/ink/ink5313.xml" ContentType="application/inkml+xml"/>
  <Override PartName="/ppt/ink/ink5314.xml" ContentType="application/inkml+xml"/>
  <Override PartName="/ppt/ink/ink5315.xml" ContentType="application/inkml+xml"/>
  <Override PartName="/ppt/ink/ink5316.xml" ContentType="application/inkml+xml"/>
  <Override PartName="/ppt/ink/ink5317.xml" ContentType="application/inkml+xml"/>
  <Override PartName="/ppt/ink/ink5318.xml" ContentType="application/inkml+xml"/>
  <Override PartName="/ppt/ink/ink5319.xml" ContentType="application/inkml+xml"/>
  <Override PartName="/ppt/ink/ink5320.xml" ContentType="application/inkml+xml"/>
  <Override PartName="/ppt/ink/ink5321.xml" ContentType="application/inkml+xml"/>
  <Override PartName="/ppt/ink/ink5322.xml" ContentType="application/inkml+xml"/>
  <Override PartName="/ppt/ink/ink5323.xml" ContentType="application/inkml+xml"/>
  <Override PartName="/ppt/ink/ink5324.xml" ContentType="application/inkml+xml"/>
  <Override PartName="/ppt/ink/ink5325.xml" ContentType="application/inkml+xml"/>
  <Override PartName="/ppt/ink/ink5326.xml" ContentType="application/inkml+xml"/>
  <Override PartName="/ppt/ink/ink5327.xml" ContentType="application/inkml+xml"/>
  <Override PartName="/ppt/ink/ink5328.xml" ContentType="application/inkml+xml"/>
  <Override PartName="/ppt/ink/ink5329.xml" ContentType="application/inkml+xml"/>
  <Override PartName="/ppt/ink/ink5330.xml" ContentType="application/inkml+xml"/>
  <Override PartName="/ppt/ink/ink5331.xml" ContentType="application/inkml+xml"/>
  <Override PartName="/ppt/ink/ink5332.xml" ContentType="application/inkml+xml"/>
  <Override PartName="/ppt/ink/ink5333.xml" ContentType="application/inkml+xml"/>
  <Override PartName="/ppt/ink/ink5334.xml" ContentType="application/inkml+xml"/>
  <Override PartName="/ppt/ink/ink5335.xml" ContentType="application/inkml+xml"/>
  <Override PartName="/ppt/ink/ink5336.xml" ContentType="application/inkml+xml"/>
  <Override PartName="/ppt/ink/ink5337.xml" ContentType="application/inkml+xml"/>
  <Override PartName="/ppt/ink/ink5338.xml" ContentType="application/inkml+xml"/>
  <Override PartName="/ppt/ink/ink5339.xml" ContentType="application/inkml+xml"/>
  <Override PartName="/ppt/ink/ink5340.xml" ContentType="application/inkml+xml"/>
  <Override PartName="/ppt/ink/ink5341.xml" ContentType="application/inkml+xml"/>
  <Override PartName="/ppt/ink/ink5342.xml" ContentType="application/inkml+xml"/>
  <Override PartName="/ppt/ink/ink5343.xml" ContentType="application/inkml+xml"/>
  <Override PartName="/ppt/ink/ink5344.xml" ContentType="application/inkml+xml"/>
  <Override PartName="/ppt/ink/ink5345.xml" ContentType="application/inkml+xml"/>
  <Override PartName="/ppt/ink/ink5346.xml" ContentType="application/inkml+xml"/>
  <Override PartName="/ppt/ink/ink5347.xml" ContentType="application/inkml+xml"/>
  <Override PartName="/ppt/ink/ink5348.xml" ContentType="application/inkml+xml"/>
  <Override PartName="/ppt/ink/ink5349.xml" ContentType="application/inkml+xml"/>
  <Override PartName="/ppt/ink/ink5350.xml" ContentType="application/inkml+xml"/>
  <Override PartName="/ppt/ink/ink5351.xml" ContentType="application/inkml+xml"/>
  <Override PartName="/ppt/ink/ink5352.xml" ContentType="application/inkml+xml"/>
  <Override PartName="/ppt/ink/ink5353.xml" ContentType="application/inkml+xml"/>
  <Override PartName="/ppt/ink/ink5354.xml" ContentType="application/inkml+xml"/>
  <Override PartName="/ppt/ink/ink5355.xml" ContentType="application/inkml+xml"/>
  <Override PartName="/ppt/ink/ink5356.xml" ContentType="application/inkml+xml"/>
  <Override PartName="/ppt/ink/ink5357.xml" ContentType="application/inkml+xml"/>
  <Override PartName="/ppt/ink/ink5358.xml" ContentType="application/inkml+xml"/>
  <Override PartName="/ppt/ink/ink5359.xml" ContentType="application/inkml+xml"/>
  <Override PartName="/ppt/ink/ink5360.xml" ContentType="application/inkml+xml"/>
  <Override PartName="/ppt/ink/ink5361.xml" ContentType="application/inkml+xml"/>
  <Override PartName="/ppt/ink/ink5362.xml" ContentType="application/inkml+xml"/>
  <Override PartName="/ppt/ink/ink5363.xml" ContentType="application/inkml+xml"/>
  <Override PartName="/ppt/ink/ink5364.xml" ContentType="application/inkml+xml"/>
  <Override PartName="/ppt/ink/ink5365.xml" ContentType="application/inkml+xml"/>
  <Override PartName="/ppt/ink/ink5366.xml" ContentType="application/inkml+xml"/>
  <Override PartName="/ppt/ink/ink5367.xml" ContentType="application/inkml+xml"/>
  <Override PartName="/ppt/ink/ink5368.xml" ContentType="application/inkml+xml"/>
  <Override PartName="/ppt/ink/ink5369.xml" ContentType="application/inkml+xml"/>
  <Override PartName="/ppt/ink/ink5370.xml" ContentType="application/inkml+xml"/>
  <Override PartName="/ppt/ink/ink5371.xml" ContentType="application/inkml+xml"/>
  <Override PartName="/ppt/ink/ink5372.xml" ContentType="application/inkml+xml"/>
  <Override PartName="/ppt/ink/ink5373.xml" ContentType="application/inkml+xml"/>
  <Override PartName="/ppt/ink/ink5374.xml" ContentType="application/inkml+xml"/>
  <Override PartName="/ppt/ink/ink5375.xml" ContentType="application/inkml+xml"/>
  <Override PartName="/ppt/ink/ink5376.xml" ContentType="application/inkml+xml"/>
  <Override PartName="/ppt/ink/ink5377.xml" ContentType="application/inkml+xml"/>
  <Override PartName="/ppt/ink/ink5378.xml" ContentType="application/inkml+xml"/>
  <Override PartName="/ppt/ink/ink5379.xml" ContentType="application/inkml+xml"/>
  <Override PartName="/ppt/ink/ink5380.xml" ContentType="application/inkml+xml"/>
  <Override PartName="/ppt/ink/ink5381.xml" ContentType="application/inkml+xml"/>
  <Override PartName="/ppt/ink/ink5382.xml" ContentType="application/inkml+xml"/>
  <Override PartName="/ppt/ink/ink5383.xml" ContentType="application/inkml+xml"/>
  <Override PartName="/ppt/ink/ink5384.xml" ContentType="application/inkml+xml"/>
  <Override PartName="/ppt/ink/ink5385.xml" ContentType="application/inkml+xml"/>
  <Override PartName="/ppt/ink/ink5386.xml" ContentType="application/inkml+xml"/>
  <Override PartName="/ppt/ink/ink5387.xml" ContentType="application/inkml+xml"/>
  <Override PartName="/ppt/ink/ink5388.xml" ContentType="application/inkml+xml"/>
  <Override PartName="/ppt/ink/ink5389.xml" ContentType="application/inkml+xml"/>
  <Override PartName="/ppt/ink/ink5390.xml" ContentType="application/inkml+xml"/>
  <Override PartName="/ppt/ink/ink5391.xml" ContentType="application/inkml+xml"/>
  <Override PartName="/ppt/ink/ink5392.xml" ContentType="application/inkml+xml"/>
  <Override PartName="/ppt/ink/ink5393.xml" ContentType="application/inkml+xml"/>
  <Override PartName="/ppt/ink/ink5394.xml" ContentType="application/inkml+xml"/>
  <Override PartName="/ppt/ink/ink5395.xml" ContentType="application/inkml+xml"/>
  <Override PartName="/ppt/ink/ink5396.xml" ContentType="application/inkml+xml"/>
  <Override PartName="/ppt/ink/ink5397.xml" ContentType="application/inkml+xml"/>
  <Override PartName="/ppt/ink/ink5398.xml" ContentType="application/inkml+xml"/>
  <Override PartName="/ppt/ink/ink5399.xml" ContentType="application/inkml+xml"/>
  <Override PartName="/ppt/ink/ink5400.xml" ContentType="application/inkml+xml"/>
  <Override PartName="/ppt/ink/ink5401.xml" ContentType="application/inkml+xml"/>
  <Override PartName="/ppt/ink/ink5402.xml" ContentType="application/inkml+xml"/>
  <Override PartName="/ppt/ink/ink5403.xml" ContentType="application/inkml+xml"/>
  <Override PartName="/ppt/ink/ink5404.xml" ContentType="application/inkml+xml"/>
  <Override PartName="/ppt/ink/ink5405.xml" ContentType="application/inkml+xml"/>
  <Override PartName="/ppt/ink/ink5406.xml" ContentType="application/inkml+xml"/>
  <Override PartName="/ppt/ink/ink5407.xml" ContentType="application/inkml+xml"/>
  <Override PartName="/ppt/ink/ink5408.xml" ContentType="application/inkml+xml"/>
  <Override PartName="/ppt/ink/ink5409.xml" ContentType="application/inkml+xml"/>
  <Override PartName="/ppt/ink/ink5410.xml" ContentType="application/inkml+xml"/>
  <Override PartName="/ppt/ink/ink5411.xml" ContentType="application/inkml+xml"/>
  <Override PartName="/ppt/ink/ink5412.xml" ContentType="application/inkml+xml"/>
  <Override PartName="/ppt/ink/ink5413.xml" ContentType="application/inkml+xml"/>
  <Override PartName="/ppt/ink/ink5414.xml" ContentType="application/inkml+xml"/>
  <Override PartName="/ppt/ink/ink5415.xml" ContentType="application/inkml+xml"/>
  <Override PartName="/ppt/ink/ink5416.xml" ContentType="application/inkml+xml"/>
  <Override PartName="/ppt/ink/ink5417.xml" ContentType="application/inkml+xml"/>
  <Override PartName="/ppt/ink/ink5418.xml" ContentType="application/inkml+xml"/>
  <Override PartName="/ppt/ink/ink5419.xml" ContentType="application/inkml+xml"/>
  <Override PartName="/ppt/ink/ink5420.xml" ContentType="application/inkml+xml"/>
  <Override PartName="/ppt/ink/ink5421.xml" ContentType="application/inkml+xml"/>
  <Override PartName="/ppt/ink/ink5422.xml" ContentType="application/inkml+xml"/>
  <Override PartName="/ppt/ink/ink5423.xml" ContentType="application/inkml+xml"/>
  <Override PartName="/ppt/ink/ink5424.xml" ContentType="application/inkml+xml"/>
  <Override PartName="/ppt/ink/ink5425.xml" ContentType="application/inkml+xml"/>
  <Override PartName="/ppt/ink/ink5426.xml" ContentType="application/inkml+xml"/>
  <Override PartName="/ppt/ink/ink5427.xml" ContentType="application/inkml+xml"/>
  <Override PartName="/ppt/ink/ink5428.xml" ContentType="application/inkml+xml"/>
  <Override PartName="/ppt/ink/ink5429.xml" ContentType="application/inkml+xml"/>
  <Override PartName="/ppt/ink/ink5430.xml" ContentType="application/inkml+xml"/>
  <Override PartName="/ppt/ink/ink5431.xml" ContentType="application/inkml+xml"/>
  <Override PartName="/ppt/ink/ink5432.xml" ContentType="application/inkml+xml"/>
  <Override PartName="/ppt/ink/ink5433.xml" ContentType="application/inkml+xml"/>
  <Override PartName="/ppt/ink/ink5434.xml" ContentType="application/inkml+xml"/>
  <Override PartName="/ppt/ink/ink5435.xml" ContentType="application/inkml+xml"/>
  <Override PartName="/ppt/ink/ink5436.xml" ContentType="application/inkml+xml"/>
  <Override PartName="/ppt/ink/ink5437.xml" ContentType="application/inkml+xml"/>
  <Override PartName="/ppt/ink/ink5438.xml" ContentType="application/inkml+xml"/>
  <Override PartName="/ppt/ink/ink5439.xml" ContentType="application/inkml+xml"/>
  <Override PartName="/ppt/ink/ink5440.xml" ContentType="application/inkml+xml"/>
  <Override PartName="/ppt/ink/ink5441.xml" ContentType="application/inkml+xml"/>
  <Override PartName="/ppt/ink/ink5442.xml" ContentType="application/inkml+xml"/>
  <Override PartName="/ppt/ink/ink5443.xml" ContentType="application/inkml+xml"/>
  <Override PartName="/ppt/ink/ink5444.xml" ContentType="application/inkml+xml"/>
  <Override PartName="/ppt/ink/ink5445.xml" ContentType="application/inkml+xml"/>
  <Override PartName="/ppt/ink/ink5446.xml" ContentType="application/inkml+xml"/>
  <Override PartName="/ppt/ink/ink5447.xml" ContentType="application/inkml+xml"/>
  <Override PartName="/ppt/ink/ink5448.xml" ContentType="application/inkml+xml"/>
  <Override PartName="/ppt/ink/ink5449.xml" ContentType="application/inkml+xml"/>
  <Override PartName="/ppt/ink/ink5450.xml" ContentType="application/inkml+xml"/>
  <Override PartName="/ppt/ink/ink5451.xml" ContentType="application/inkml+xml"/>
  <Override PartName="/ppt/ink/ink5452.xml" ContentType="application/inkml+xml"/>
  <Override PartName="/ppt/ink/ink5453.xml" ContentType="application/inkml+xml"/>
  <Override PartName="/ppt/ink/ink5454.xml" ContentType="application/inkml+xml"/>
  <Override PartName="/ppt/ink/ink5455.xml" ContentType="application/inkml+xml"/>
  <Override PartName="/ppt/ink/ink5456.xml" ContentType="application/inkml+xml"/>
  <Override PartName="/ppt/ink/ink5457.xml" ContentType="application/inkml+xml"/>
  <Override PartName="/ppt/ink/ink5458.xml" ContentType="application/inkml+xml"/>
  <Override PartName="/ppt/ink/ink5459.xml" ContentType="application/inkml+xml"/>
  <Override PartName="/ppt/ink/ink5460.xml" ContentType="application/inkml+xml"/>
  <Override PartName="/ppt/ink/ink5461.xml" ContentType="application/inkml+xml"/>
  <Override PartName="/ppt/ink/ink5462.xml" ContentType="application/inkml+xml"/>
  <Override PartName="/ppt/ink/ink5463.xml" ContentType="application/inkml+xml"/>
  <Override PartName="/ppt/ink/ink5464.xml" ContentType="application/inkml+xml"/>
  <Override PartName="/ppt/ink/ink5465.xml" ContentType="application/inkml+xml"/>
  <Override PartName="/ppt/ink/ink5466.xml" ContentType="application/inkml+xml"/>
  <Override PartName="/ppt/ink/ink5467.xml" ContentType="application/inkml+xml"/>
  <Override PartName="/ppt/ink/ink5468.xml" ContentType="application/inkml+xml"/>
  <Override PartName="/ppt/ink/ink5469.xml" ContentType="application/inkml+xml"/>
  <Override PartName="/ppt/ink/ink5470.xml" ContentType="application/inkml+xml"/>
  <Override PartName="/ppt/ink/ink5471.xml" ContentType="application/inkml+xml"/>
  <Override PartName="/ppt/ink/ink5472.xml" ContentType="application/inkml+xml"/>
  <Override PartName="/ppt/ink/ink5473.xml" ContentType="application/inkml+xml"/>
  <Override PartName="/ppt/ink/ink5474.xml" ContentType="application/inkml+xml"/>
  <Override PartName="/ppt/ink/ink5475.xml" ContentType="application/inkml+xml"/>
  <Override PartName="/ppt/ink/ink5476.xml" ContentType="application/inkml+xml"/>
  <Override PartName="/ppt/ink/ink5477.xml" ContentType="application/inkml+xml"/>
  <Override PartName="/ppt/ink/ink5478.xml" ContentType="application/inkml+xml"/>
  <Override PartName="/ppt/ink/ink5479.xml" ContentType="application/inkml+xml"/>
  <Override PartName="/ppt/ink/ink5480.xml" ContentType="application/inkml+xml"/>
  <Override PartName="/ppt/ink/ink5481.xml" ContentType="application/inkml+xml"/>
  <Override PartName="/ppt/ink/ink5482.xml" ContentType="application/inkml+xml"/>
  <Override PartName="/ppt/ink/ink5483.xml" ContentType="application/inkml+xml"/>
  <Override PartName="/ppt/ink/ink5484.xml" ContentType="application/inkml+xml"/>
  <Override PartName="/ppt/ink/ink5485.xml" ContentType="application/inkml+xml"/>
  <Override PartName="/ppt/ink/ink5486.xml" ContentType="application/inkml+xml"/>
  <Override PartName="/ppt/ink/ink5487.xml" ContentType="application/inkml+xml"/>
  <Override PartName="/ppt/ink/ink5488.xml" ContentType="application/inkml+xml"/>
  <Override PartName="/ppt/ink/ink5489.xml" ContentType="application/inkml+xml"/>
  <Override PartName="/ppt/ink/ink5490.xml" ContentType="application/inkml+xml"/>
  <Override PartName="/ppt/ink/ink5491.xml" ContentType="application/inkml+xml"/>
  <Override PartName="/ppt/ink/ink5492.xml" ContentType="application/inkml+xml"/>
  <Override PartName="/ppt/ink/ink5493.xml" ContentType="application/inkml+xml"/>
  <Override PartName="/ppt/ink/ink5494.xml" ContentType="application/inkml+xml"/>
  <Override PartName="/ppt/ink/ink5495.xml" ContentType="application/inkml+xml"/>
  <Override PartName="/ppt/ink/ink5496.xml" ContentType="application/inkml+xml"/>
  <Override PartName="/ppt/ink/ink5497.xml" ContentType="application/inkml+xml"/>
  <Override PartName="/ppt/ink/ink5498.xml" ContentType="application/inkml+xml"/>
  <Override PartName="/ppt/ink/ink5499.xml" ContentType="application/inkml+xml"/>
  <Override PartName="/ppt/ink/ink5500.xml" ContentType="application/inkml+xml"/>
  <Override PartName="/ppt/ink/ink5501.xml" ContentType="application/inkml+xml"/>
  <Override PartName="/ppt/ink/ink5502.xml" ContentType="application/inkml+xml"/>
  <Override PartName="/ppt/ink/ink5503.xml" ContentType="application/inkml+xml"/>
  <Override PartName="/ppt/ink/ink5504.xml" ContentType="application/inkml+xml"/>
  <Override PartName="/ppt/ink/ink5505.xml" ContentType="application/inkml+xml"/>
  <Override PartName="/ppt/ink/ink5506.xml" ContentType="application/inkml+xml"/>
  <Override PartName="/ppt/ink/ink5507.xml" ContentType="application/inkml+xml"/>
  <Override PartName="/ppt/ink/ink5508.xml" ContentType="application/inkml+xml"/>
  <Override PartName="/ppt/ink/ink5509.xml" ContentType="application/inkml+xml"/>
  <Override PartName="/ppt/ink/ink5510.xml" ContentType="application/inkml+xml"/>
  <Override PartName="/ppt/ink/ink5511.xml" ContentType="application/inkml+xml"/>
  <Override PartName="/ppt/ink/ink5512.xml" ContentType="application/inkml+xml"/>
  <Override PartName="/ppt/ink/ink5513.xml" ContentType="application/inkml+xml"/>
  <Override PartName="/ppt/ink/ink5514.xml" ContentType="application/inkml+xml"/>
  <Override PartName="/ppt/ink/ink5515.xml" ContentType="application/inkml+xml"/>
  <Override PartName="/ppt/ink/ink5516.xml" ContentType="application/inkml+xml"/>
  <Override PartName="/ppt/ink/ink5517.xml" ContentType="application/inkml+xml"/>
  <Override PartName="/ppt/ink/ink5518.xml" ContentType="application/inkml+xml"/>
  <Override PartName="/ppt/ink/ink5519.xml" ContentType="application/inkml+xml"/>
  <Override PartName="/ppt/ink/ink5520.xml" ContentType="application/inkml+xml"/>
  <Override PartName="/ppt/ink/ink5521.xml" ContentType="application/inkml+xml"/>
  <Override PartName="/ppt/ink/ink5522.xml" ContentType="application/inkml+xml"/>
  <Override PartName="/ppt/ink/ink5523.xml" ContentType="application/inkml+xml"/>
  <Override PartName="/ppt/ink/ink5524.xml" ContentType="application/inkml+xml"/>
  <Override PartName="/ppt/ink/ink5525.xml" ContentType="application/inkml+xml"/>
  <Override PartName="/ppt/ink/ink5526.xml" ContentType="application/inkml+xml"/>
  <Override PartName="/ppt/ink/ink5527.xml" ContentType="application/inkml+xml"/>
  <Override PartName="/ppt/ink/ink5528.xml" ContentType="application/inkml+xml"/>
  <Override PartName="/ppt/ink/ink5529.xml" ContentType="application/inkml+xml"/>
  <Override PartName="/ppt/ink/ink5530.xml" ContentType="application/inkml+xml"/>
  <Override PartName="/ppt/ink/ink5531.xml" ContentType="application/inkml+xml"/>
  <Override PartName="/ppt/ink/ink5532.xml" ContentType="application/inkml+xml"/>
  <Override PartName="/ppt/ink/ink5533.xml" ContentType="application/inkml+xml"/>
  <Override PartName="/ppt/ink/ink5534.xml" ContentType="application/inkml+xml"/>
  <Override PartName="/ppt/ink/ink5535.xml" ContentType="application/inkml+xml"/>
  <Override PartName="/ppt/ink/ink5536.xml" ContentType="application/inkml+xml"/>
  <Override PartName="/ppt/ink/ink5537.xml" ContentType="application/inkml+xml"/>
  <Override PartName="/ppt/ink/ink5538.xml" ContentType="application/inkml+xml"/>
  <Override PartName="/ppt/ink/ink5539.xml" ContentType="application/inkml+xml"/>
  <Override PartName="/ppt/ink/ink5540.xml" ContentType="application/inkml+xml"/>
  <Override PartName="/ppt/ink/ink5541.xml" ContentType="application/inkml+xml"/>
  <Override PartName="/ppt/ink/ink5542.xml" ContentType="application/inkml+xml"/>
  <Override PartName="/ppt/ink/ink5543.xml" ContentType="application/inkml+xml"/>
  <Override PartName="/ppt/ink/ink5544.xml" ContentType="application/inkml+xml"/>
  <Override PartName="/ppt/ink/ink5545.xml" ContentType="application/inkml+xml"/>
  <Override PartName="/ppt/ink/ink5546.xml" ContentType="application/inkml+xml"/>
  <Override PartName="/ppt/ink/ink5547.xml" ContentType="application/inkml+xml"/>
  <Override PartName="/ppt/ink/ink5548.xml" ContentType="application/inkml+xml"/>
  <Override PartName="/ppt/ink/ink5549.xml" ContentType="application/inkml+xml"/>
  <Override PartName="/ppt/ink/ink5550.xml" ContentType="application/inkml+xml"/>
  <Override PartName="/ppt/ink/ink5551.xml" ContentType="application/inkml+xml"/>
  <Override PartName="/ppt/ink/ink5552.xml" ContentType="application/inkml+xml"/>
  <Override PartName="/ppt/ink/ink5553.xml" ContentType="application/inkml+xml"/>
  <Override PartName="/ppt/ink/ink5554.xml" ContentType="application/inkml+xml"/>
  <Override PartName="/ppt/ink/ink5555.xml" ContentType="application/inkml+xml"/>
  <Override PartName="/ppt/ink/ink5556.xml" ContentType="application/inkml+xml"/>
  <Override PartName="/ppt/ink/ink5557.xml" ContentType="application/inkml+xml"/>
  <Override PartName="/ppt/ink/ink5558.xml" ContentType="application/inkml+xml"/>
  <Override PartName="/ppt/ink/ink5559.xml" ContentType="application/inkml+xml"/>
  <Override PartName="/ppt/ink/ink5560.xml" ContentType="application/inkml+xml"/>
  <Override PartName="/ppt/ink/ink5561.xml" ContentType="application/inkml+xml"/>
  <Override PartName="/ppt/ink/ink5562.xml" ContentType="application/inkml+xml"/>
  <Override PartName="/ppt/ink/ink5563.xml" ContentType="application/inkml+xml"/>
  <Override PartName="/ppt/ink/ink5564.xml" ContentType="application/inkml+xml"/>
  <Override PartName="/ppt/ink/ink5565.xml" ContentType="application/inkml+xml"/>
  <Override PartName="/ppt/ink/ink5566.xml" ContentType="application/inkml+xml"/>
  <Override PartName="/ppt/ink/ink5567.xml" ContentType="application/inkml+xml"/>
  <Override PartName="/ppt/ink/ink5568.xml" ContentType="application/inkml+xml"/>
  <Override PartName="/ppt/ink/ink5569.xml" ContentType="application/inkml+xml"/>
  <Override PartName="/ppt/ink/ink5570.xml" ContentType="application/inkml+xml"/>
  <Override PartName="/ppt/ink/ink5571.xml" ContentType="application/inkml+xml"/>
  <Override PartName="/ppt/ink/ink5572.xml" ContentType="application/inkml+xml"/>
  <Override PartName="/ppt/ink/ink5573.xml" ContentType="application/inkml+xml"/>
  <Override PartName="/ppt/ink/ink5574.xml" ContentType="application/inkml+xml"/>
  <Override PartName="/ppt/ink/ink5575.xml" ContentType="application/inkml+xml"/>
  <Override PartName="/ppt/ink/ink5576.xml" ContentType="application/inkml+xml"/>
  <Override PartName="/ppt/ink/ink5577.xml" ContentType="application/inkml+xml"/>
  <Override PartName="/ppt/ink/ink5578.xml" ContentType="application/inkml+xml"/>
  <Override PartName="/ppt/ink/ink5579.xml" ContentType="application/inkml+xml"/>
  <Override PartName="/ppt/ink/ink5580.xml" ContentType="application/inkml+xml"/>
  <Override PartName="/ppt/ink/ink5581.xml" ContentType="application/inkml+xml"/>
  <Override PartName="/ppt/ink/ink5582.xml" ContentType="application/inkml+xml"/>
  <Override PartName="/ppt/ink/ink5583.xml" ContentType="application/inkml+xml"/>
  <Override PartName="/ppt/ink/ink5584.xml" ContentType="application/inkml+xml"/>
  <Override PartName="/ppt/ink/ink5585.xml" ContentType="application/inkml+xml"/>
  <Override PartName="/ppt/ink/ink5586.xml" ContentType="application/inkml+xml"/>
  <Override PartName="/ppt/ink/ink5587.xml" ContentType="application/inkml+xml"/>
  <Override PartName="/ppt/ink/ink5588.xml" ContentType="application/inkml+xml"/>
  <Override PartName="/ppt/ink/ink5589.xml" ContentType="application/inkml+xml"/>
  <Override PartName="/ppt/ink/ink5590.xml" ContentType="application/inkml+xml"/>
  <Override PartName="/ppt/ink/ink5591.xml" ContentType="application/inkml+xml"/>
  <Override PartName="/ppt/ink/ink5592.xml" ContentType="application/inkml+xml"/>
  <Override PartName="/ppt/ink/ink5593.xml" ContentType="application/inkml+xml"/>
  <Override PartName="/ppt/ink/ink5594.xml" ContentType="application/inkml+xml"/>
  <Override PartName="/ppt/ink/ink5595.xml" ContentType="application/inkml+xml"/>
  <Override PartName="/ppt/ink/ink5596.xml" ContentType="application/inkml+xml"/>
  <Override PartName="/ppt/ink/ink5597.xml" ContentType="application/inkml+xml"/>
  <Override PartName="/ppt/ink/ink5598.xml" ContentType="application/inkml+xml"/>
  <Override PartName="/ppt/ink/ink5599.xml" ContentType="application/inkml+xml"/>
  <Override PartName="/ppt/ink/ink5600.xml" ContentType="application/inkml+xml"/>
  <Override PartName="/ppt/ink/ink5601.xml" ContentType="application/inkml+xml"/>
  <Override PartName="/ppt/ink/ink5602.xml" ContentType="application/inkml+xml"/>
  <Override PartName="/ppt/ink/ink5603.xml" ContentType="application/inkml+xml"/>
  <Override PartName="/ppt/ink/ink5604.xml" ContentType="application/inkml+xml"/>
  <Override PartName="/ppt/ink/ink5605.xml" ContentType="application/inkml+xml"/>
  <Override PartName="/ppt/ink/ink5606.xml" ContentType="application/inkml+xml"/>
  <Override PartName="/ppt/ink/ink5607.xml" ContentType="application/inkml+xml"/>
  <Override PartName="/ppt/ink/ink5608.xml" ContentType="application/inkml+xml"/>
  <Override PartName="/ppt/ink/ink5609.xml" ContentType="application/inkml+xml"/>
  <Override PartName="/ppt/ink/ink5610.xml" ContentType="application/inkml+xml"/>
  <Override PartName="/ppt/ink/ink5611.xml" ContentType="application/inkml+xml"/>
  <Override PartName="/ppt/ink/ink5612.xml" ContentType="application/inkml+xml"/>
  <Override PartName="/ppt/ink/ink5613.xml" ContentType="application/inkml+xml"/>
  <Override PartName="/ppt/ink/ink5614.xml" ContentType="application/inkml+xml"/>
  <Override PartName="/ppt/ink/ink5615.xml" ContentType="application/inkml+xml"/>
  <Override PartName="/ppt/ink/ink5616.xml" ContentType="application/inkml+xml"/>
  <Override PartName="/ppt/ink/ink5617.xml" ContentType="application/inkml+xml"/>
  <Override PartName="/ppt/ink/ink5618.xml" ContentType="application/inkml+xml"/>
  <Override PartName="/ppt/ink/ink5619.xml" ContentType="application/inkml+xml"/>
  <Override PartName="/ppt/ink/ink5620.xml" ContentType="application/inkml+xml"/>
  <Override PartName="/ppt/ink/ink5621.xml" ContentType="application/inkml+xml"/>
  <Override PartName="/ppt/ink/ink5622.xml" ContentType="application/inkml+xml"/>
  <Override PartName="/ppt/ink/ink5623.xml" ContentType="application/inkml+xml"/>
  <Override PartName="/ppt/ink/ink5624.xml" ContentType="application/inkml+xml"/>
  <Override PartName="/ppt/ink/ink5625.xml" ContentType="application/inkml+xml"/>
  <Override PartName="/ppt/ink/ink5626.xml" ContentType="application/inkml+xml"/>
  <Override PartName="/ppt/ink/ink5627.xml" ContentType="application/inkml+xml"/>
  <Override PartName="/ppt/ink/ink5628.xml" ContentType="application/inkml+xml"/>
  <Override PartName="/ppt/ink/ink5629.xml" ContentType="application/inkml+xml"/>
  <Override PartName="/ppt/ink/ink5630.xml" ContentType="application/inkml+xml"/>
  <Override PartName="/ppt/ink/ink5631.xml" ContentType="application/inkml+xml"/>
  <Override PartName="/ppt/ink/ink5632.xml" ContentType="application/inkml+xml"/>
  <Override PartName="/ppt/ink/ink5633.xml" ContentType="application/inkml+xml"/>
  <Override PartName="/ppt/ink/ink5634.xml" ContentType="application/inkml+xml"/>
  <Override PartName="/ppt/ink/ink5635.xml" ContentType="application/inkml+xml"/>
  <Override PartName="/ppt/ink/ink5636.xml" ContentType="application/inkml+xml"/>
  <Override PartName="/ppt/ink/ink5637.xml" ContentType="application/inkml+xml"/>
  <Override PartName="/ppt/ink/ink5638.xml" ContentType="application/inkml+xml"/>
  <Override PartName="/ppt/ink/ink5639.xml" ContentType="application/inkml+xml"/>
  <Override PartName="/ppt/ink/ink5640.xml" ContentType="application/inkml+xml"/>
  <Override PartName="/ppt/ink/ink5641.xml" ContentType="application/inkml+xml"/>
  <Override PartName="/ppt/ink/ink5642.xml" ContentType="application/inkml+xml"/>
  <Override PartName="/ppt/ink/ink5643.xml" ContentType="application/inkml+xml"/>
  <Override PartName="/ppt/ink/ink5644.xml" ContentType="application/inkml+xml"/>
  <Override PartName="/ppt/ink/ink5645.xml" ContentType="application/inkml+xml"/>
  <Override PartName="/ppt/ink/ink5646.xml" ContentType="application/inkml+xml"/>
  <Override PartName="/ppt/ink/ink5647.xml" ContentType="application/inkml+xml"/>
  <Override PartName="/ppt/ink/ink5648.xml" ContentType="application/inkml+xml"/>
  <Override PartName="/ppt/ink/ink5649.xml" ContentType="application/inkml+xml"/>
  <Override PartName="/ppt/ink/ink5650.xml" ContentType="application/inkml+xml"/>
  <Override PartName="/ppt/ink/ink5651.xml" ContentType="application/inkml+xml"/>
  <Override PartName="/ppt/ink/ink5652.xml" ContentType="application/inkml+xml"/>
  <Override PartName="/ppt/ink/ink5653.xml" ContentType="application/inkml+xml"/>
  <Override PartName="/ppt/ink/ink5654.xml" ContentType="application/inkml+xml"/>
  <Override PartName="/ppt/ink/ink5655.xml" ContentType="application/inkml+xml"/>
  <Override PartName="/ppt/ink/ink5656.xml" ContentType="application/inkml+xml"/>
  <Override PartName="/ppt/ink/ink5657.xml" ContentType="application/inkml+xml"/>
  <Override PartName="/ppt/ink/ink5658.xml" ContentType="application/inkml+xml"/>
  <Override PartName="/ppt/ink/ink5659.xml" ContentType="application/inkml+xml"/>
  <Override PartName="/ppt/ink/ink5660.xml" ContentType="application/inkml+xml"/>
  <Override PartName="/ppt/ink/ink5661.xml" ContentType="application/inkml+xml"/>
  <Override PartName="/ppt/ink/ink5662.xml" ContentType="application/inkml+xml"/>
  <Override PartName="/ppt/ink/ink5663.xml" ContentType="application/inkml+xml"/>
  <Override PartName="/ppt/ink/ink5664.xml" ContentType="application/inkml+xml"/>
  <Override PartName="/ppt/ink/ink5665.xml" ContentType="application/inkml+xml"/>
  <Override PartName="/ppt/ink/ink5666.xml" ContentType="application/inkml+xml"/>
  <Override PartName="/ppt/ink/ink5667.xml" ContentType="application/inkml+xml"/>
  <Override PartName="/ppt/ink/ink5668.xml" ContentType="application/inkml+xml"/>
  <Override PartName="/ppt/ink/ink5669.xml" ContentType="application/inkml+xml"/>
  <Override PartName="/ppt/ink/ink5670.xml" ContentType="application/inkml+xml"/>
  <Override PartName="/ppt/ink/ink5671.xml" ContentType="application/inkml+xml"/>
  <Override PartName="/ppt/ink/ink5672.xml" ContentType="application/inkml+xml"/>
  <Override PartName="/ppt/ink/ink5673.xml" ContentType="application/inkml+xml"/>
  <Override PartName="/ppt/ink/ink5674.xml" ContentType="application/inkml+xml"/>
  <Override PartName="/ppt/ink/ink5675.xml" ContentType="application/inkml+xml"/>
  <Override PartName="/ppt/ink/ink5676.xml" ContentType="application/inkml+xml"/>
  <Override PartName="/ppt/ink/ink5677.xml" ContentType="application/inkml+xml"/>
  <Override PartName="/ppt/ink/ink5678.xml" ContentType="application/inkml+xml"/>
  <Override PartName="/ppt/ink/ink5679.xml" ContentType="application/inkml+xml"/>
  <Override PartName="/ppt/ink/ink5680.xml" ContentType="application/inkml+xml"/>
  <Override PartName="/ppt/ink/ink5681.xml" ContentType="application/inkml+xml"/>
  <Override PartName="/ppt/ink/ink5682.xml" ContentType="application/inkml+xml"/>
  <Override PartName="/ppt/ink/ink5683.xml" ContentType="application/inkml+xml"/>
  <Override PartName="/ppt/ink/ink5684.xml" ContentType="application/inkml+xml"/>
  <Override PartName="/ppt/ink/ink5685.xml" ContentType="application/inkml+xml"/>
  <Override PartName="/ppt/ink/ink5686.xml" ContentType="application/inkml+xml"/>
  <Override PartName="/ppt/ink/ink5687.xml" ContentType="application/inkml+xml"/>
  <Override PartName="/ppt/ink/ink5688.xml" ContentType="application/inkml+xml"/>
  <Override PartName="/ppt/ink/ink5689.xml" ContentType="application/inkml+xml"/>
  <Override PartName="/ppt/ink/ink5690.xml" ContentType="application/inkml+xml"/>
  <Override PartName="/ppt/ink/ink5691.xml" ContentType="application/inkml+xml"/>
  <Override PartName="/ppt/ink/ink5692.xml" ContentType="application/inkml+xml"/>
  <Override PartName="/ppt/ink/ink5693.xml" ContentType="application/inkml+xml"/>
  <Override PartName="/ppt/ink/ink5694.xml" ContentType="application/inkml+xml"/>
  <Override PartName="/ppt/ink/ink5695.xml" ContentType="application/inkml+xml"/>
  <Override PartName="/ppt/ink/ink5696.xml" ContentType="application/inkml+xml"/>
  <Override PartName="/ppt/ink/ink5697.xml" ContentType="application/inkml+xml"/>
  <Override PartName="/ppt/ink/ink5698.xml" ContentType="application/inkml+xml"/>
  <Override PartName="/ppt/ink/ink5699.xml" ContentType="application/inkml+xml"/>
  <Override PartName="/ppt/ink/ink5700.xml" ContentType="application/inkml+xml"/>
  <Override PartName="/ppt/ink/ink5701.xml" ContentType="application/inkml+xml"/>
  <Override PartName="/ppt/ink/ink5702.xml" ContentType="application/inkml+xml"/>
  <Override PartName="/ppt/ink/ink5703.xml" ContentType="application/inkml+xml"/>
  <Override PartName="/ppt/ink/ink5704.xml" ContentType="application/inkml+xml"/>
  <Override PartName="/ppt/ink/ink5705.xml" ContentType="application/inkml+xml"/>
  <Override PartName="/ppt/ink/ink5706.xml" ContentType="application/inkml+xml"/>
  <Override PartName="/ppt/ink/ink5707.xml" ContentType="application/inkml+xml"/>
  <Override PartName="/ppt/ink/ink5708.xml" ContentType="application/inkml+xml"/>
  <Override PartName="/ppt/ink/ink5709.xml" ContentType="application/inkml+xml"/>
  <Override PartName="/ppt/ink/ink5710.xml" ContentType="application/inkml+xml"/>
  <Override PartName="/ppt/ink/ink5711.xml" ContentType="application/inkml+xml"/>
  <Override PartName="/ppt/ink/ink5712.xml" ContentType="application/inkml+xml"/>
  <Override PartName="/ppt/ink/ink5713.xml" ContentType="application/inkml+xml"/>
  <Override PartName="/ppt/ink/ink5714.xml" ContentType="application/inkml+xml"/>
  <Override PartName="/ppt/ink/ink5715.xml" ContentType="application/inkml+xml"/>
  <Override PartName="/ppt/ink/ink5716.xml" ContentType="application/inkml+xml"/>
  <Override PartName="/ppt/ink/ink5717.xml" ContentType="application/inkml+xml"/>
  <Override PartName="/ppt/ink/ink5718.xml" ContentType="application/inkml+xml"/>
  <Override PartName="/ppt/ink/ink5719.xml" ContentType="application/inkml+xml"/>
  <Override PartName="/ppt/ink/ink5720.xml" ContentType="application/inkml+xml"/>
  <Override PartName="/ppt/ink/ink5721.xml" ContentType="application/inkml+xml"/>
  <Override PartName="/ppt/ink/ink5722.xml" ContentType="application/inkml+xml"/>
  <Override PartName="/ppt/ink/ink5723.xml" ContentType="application/inkml+xml"/>
  <Override PartName="/ppt/ink/ink5724.xml" ContentType="application/inkml+xml"/>
  <Override PartName="/ppt/ink/ink5725.xml" ContentType="application/inkml+xml"/>
  <Override PartName="/ppt/ink/ink5726.xml" ContentType="application/inkml+xml"/>
  <Override PartName="/ppt/ink/ink5727.xml" ContentType="application/inkml+xml"/>
  <Override PartName="/ppt/ink/ink5728.xml" ContentType="application/inkml+xml"/>
  <Override PartName="/ppt/ink/ink5729.xml" ContentType="application/inkml+xml"/>
  <Override PartName="/ppt/ink/ink5730.xml" ContentType="application/inkml+xml"/>
  <Override PartName="/ppt/ink/ink5731.xml" ContentType="application/inkml+xml"/>
  <Override PartName="/ppt/ink/ink5732.xml" ContentType="application/inkml+xml"/>
  <Override PartName="/ppt/ink/ink5733.xml" ContentType="application/inkml+xml"/>
  <Override PartName="/ppt/ink/ink5734.xml" ContentType="application/inkml+xml"/>
  <Override PartName="/ppt/ink/ink5735.xml" ContentType="application/inkml+xml"/>
  <Override PartName="/ppt/ink/ink5736.xml" ContentType="application/inkml+xml"/>
  <Override PartName="/ppt/ink/ink5737.xml" ContentType="application/inkml+xml"/>
  <Override PartName="/ppt/ink/ink5738.xml" ContentType="application/inkml+xml"/>
  <Override PartName="/ppt/ink/ink5739.xml" ContentType="application/inkml+xml"/>
  <Override PartName="/ppt/ink/ink5740.xml" ContentType="application/inkml+xml"/>
  <Override PartName="/ppt/ink/ink5741.xml" ContentType="application/inkml+xml"/>
  <Override PartName="/ppt/ink/ink5742.xml" ContentType="application/inkml+xml"/>
  <Override PartName="/ppt/ink/ink5743.xml" ContentType="application/inkml+xml"/>
  <Override PartName="/ppt/ink/ink5744.xml" ContentType="application/inkml+xml"/>
  <Override PartName="/ppt/ink/ink5745.xml" ContentType="application/inkml+xml"/>
  <Override PartName="/ppt/ink/ink5746.xml" ContentType="application/inkml+xml"/>
  <Override PartName="/ppt/ink/ink5747.xml" ContentType="application/inkml+xml"/>
  <Override PartName="/ppt/ink/ink5748.xml" ContentType="application/inkml+xml"/>
  <Override PartName="/ppt/ink/ink5749.xml" ContentType="application/inkml+xml"/>
  <Override PartName="/ppt/ink/ink5750.xml" ContentType="application/inkml+xml"/>
  <Override PartName="/ppt/ink/ink5751.xml" ContentType="application/inkml+xml"/>
  <Override PartName="/ppt/ink/ink5752.xml" ContentType="application/inkml+xml"/>
  <Override PartName="/ppt/ink/ink5753.xml" ContentType="application/inkml+xml"/>
  <Override PartName="/ppt/ink/ink5754.xml" ContentType="application/inkml+xml"/>
  <Override PartName="/ppt/ink/ink5755.xml" ContentType="application/inkml+xml"/>
  <Override PartName="/ppt/ink/ink5756.xml" ContentType="application/inkml+xml"/>
  <Override PartName="/ppt/ink/ink5757.xml" ContentType="application/inkml+xml"/>
  <Override PartName="/ppt/ink/ink5758.xml" ContentType="application/inkml+xml"/>
  <Override PartName="/ppt/ink/ink5759.xml" ContentType="application/inkml+xml"/>
  <Override PartName="/ppt/ink/ink5760.xml" ContentType="application/inkml+xml"/>
  <Override PartName="/ppt/ink/ink5761.xml" ContentType="application/inkml+xml"/>
  <Override PartName="/ppt/ink/ink5762.xml" ContentType="application/inkml+xml"/>
  <Override PartName="/ppt/ink/ink5763.xml" ContentType="application/inkml+xml"/>
  <Override PartName="/ppt/ink/ink5764.xml" ContentType="application/inkml+xml"/>
  <Override PartName="/ppt/ink/ink5765.xml" ContentType="application/inkml+xml"/>
  <Override PartName="/ppt/ink/ink5766.xml" ContentType="application/inkml+xml"/>
  <Override PartName="/ppt/ink/ink5767.xml" ContentType="application/inkml+xml"/>
  <Override PartName="/ppt/ink/ink5768.xml" ContentType="application/inkml+xml"/>
  <Override PartName="/ppt/ink/ink5769.xml" ContentType="application/inkml+xml"/>
  <Override PartName="/ppt/ink/ink5770.xml" ContentType="application/inkml+xml"/>
  <Override PartName="/ppt/ink/ink5771.xml" ContentType="application/inkml+xml"/>
  <Override PartName="/ppt/ink/ink5772.xml" ContentType="application/inkml+xml"/>
  <Override PartName="/ppt/ink/ink5773.xml" ContentType="application/inkml+xml"/>
  <Override PartName="/ppt/ink/ink5774.xml" ContentType="application/inkml+xml"/>
  <Override PartName="/ppt/ink/ink5775.xml" ContentType="application/inkml+xml"/>
  <Override PartName="/ppt/ink/ink5776.xml" ContentType="application/inkml+xml"/>
  <Override PartName="/ppt/ink/ink5777.xml" ContentType="application/inkml+xml"/>
  <Override PartName="/ppt/ink/ink5778.xml" ContentType="application/inkml+xml"/>
  <Override PartName="/ppt/ink/ink5779.xml" ContentType="application/inkml+xml"/>
  <Override PartName="/ppt/ink/ink5780.xml" ContentType="application/inkml+xml"/>
  <Override PartName="/ppt/ink/ink5781.xml" ContentType="application/inkml+xml"/>
  <Override PartName="/ppt/ink/ink5782.xml" ContentType="application/inkml+xml"/>
  <Override PartName="/ppt/ink/ink5783.xml" ContentType="application/inkml+xml"/>
  <Override PartName="/ppt/ink/ink5784.xml" ContentType="application/inkml+xml"/>
  <Override PartName="/ppt/ink/ink5785.xml" ContentType="application/inkml+xml"/>
  <Override PartName="/ppt/ink/ink5786.xml" ContentType="application/inkml+xml"/>
  <Override PartName="/ppt/ink/ink5787.xml" ContentType="application/inkml+xml"/>
  <Override PartName="/ppt/ink/ink5788.xml" ContentType="application/inkml+xml"/>
  <Override PartName="/ppt/ink/ink5789.xml" ContentType="application/inkml+xml"/>
  <Override PartName="/ppt/ink/ink5790.xml" ContentType="application/inkml+xml"/>
  <Override PartName="/ppt/ink/ink5791.xml" ContentType="application/inkml+xml"/>
  <Override PartName="/ppt/ink/ink5792.xml" ContentType="application/inkml+xml"/>
  <Override PartName="/ppt/ink/ink5793.xml" ContentType="application/inkml+xml"/>
  <Override PartName="/ppt/ink/ink5794.xml" ContentType="application/inkml+xml"/>
  <Override PartName="/ppt/ink/ink5795.xml" ContentType="application/inkml+xml"/>
  <Override PartName="/ppt/ink/ink5796.xml" ContentType="application/inkml+xml"/>
  <Override PartName="/ppt/ink/ink5797.xml" ContentType="application/inkml+xml"/>
  <Override PartName="/ppt/ink/ink5798.xml" ContentType="application/inkml+xml"/>
  <Override PartName="/ppt/ink/ink5799.xml" ContentType="application/inkml+xml"/>
  <Override PartName="/ppt/ink/ink5800.xml" ContentType="application/inkml+xml"/>
  <Override PartName="/ppt/ink/ink5801.xml" ContentType="application/inkml+xml"/>
  <Override PartName="/ppt/ink/ink5802.xml" ContentType="application/inkml+xml"/>
  <Override PartName="/ppt/ink/ink5803.xml" ContentType="application/inkml+xml"/>
  <Override PartName="/ppt/ink/ink5804.xml" ContentType="application/inkml+xml"/>
  <Override PartName="/ppt/ink/ink5805.xml" ContentType="application/inkml+xml"/>
  <Override PartName="/ppt/ink/ink5806.xml" ContentType="application/inkml+xml"/>
  <Override PartName="/ppt/ink/ink5807.xml" ContentType="application/inkml+xml"/>
  <Override PartName="/ppt/ink/ink5808.xml" ContentType="application/inkml+xml"/>
  <Override PartName="/ppt/ink/ink5809.xml" ContentType="application/inkml+xml"/>
  <Override PartName="/ppt/ink/ink5810.xml" ContentType="application/inkml+xml"/>
  <Override PartName="/ppt/ink/ink5811.xml" ContentType="application/inkml+xml"/>
  <Override PartName="/ppt/ink/ink5812.xml" ContentType="application/inkml+xml"/>
  <Override PartName="/ppt/ink/ink5813.xml" ContentType="application/inkml+xml"/>
  <Override PartName="/ppt/ink/ink5814.xml" ContentType="application/inkml+xml"/>
  <Override PartName="/ppt/ink/ink5815.xml" ContentType="application/inkml+xml"/>
  <Override PartName="/ppt/ink/ink5816.xml" ContentType="application/inkml+xml"/>
  <Override PartName="/ppt/ink/ink5817.xml" ContentType="application/inkml+xml"/>
  <Override PartName="/ppt/ink/ink5818.xml" ContentType="application/inkml+xml"/>
  <Override PartName="/ppt/ink/ink5819.xml" ContentType="application/inkml+xml"/>
  <Override PartName="/ppt/ink/ink5820.xml" ContentType="application/inkml+xml"/>
  <Override PartName="/ppt/ink/ink5821.xml" ContentType="application/inkml+xml"/>
  <Override PartName="/ppt/ink/ink5822.xml" ContentType="application/inkml+xml"/>
  <Override PartName="/ppt/ink/ink5823.xml" ContentType="application/inkml+xml"/>
  <Override PartName="/ppt/ink/ink5824.xml" ContentType="application/inkml+xml"/>
  <Override PartName="/ppt/ink/ink5825.xml" ContentType="application/inkml+xml"/>
  <Override PartName="/ppt/ink/ink5826.xml" ContentType="application/inkml+xml"/>
  <Override PartName="/ppt/ink/ink5827.xml" ContentType="application/inkml+xml"/>
  <Override PartName="/ppt/ink/ink5828.xml" ContentType="application/inkml+xml"/>
  <Override PartName="/ppt/ink/ink5829.xml" ContentType="application/inkml+xml"/>
  <Override PartName="/ppt/ink/ink5830.xml" ContentType="application/inkml+xml"/>
  <Override PartName="/ppt/ink/ink5831.xml" ContentType="application/inkml+xml"/>
  <Override PartName="/ppt/ink/ink5832.xml" ContentType="application/inkml+xml"/>
  <Override PartName="/ppt/ink/ink5833.xml" ContentType="application/inkml+xml"/>
  <Override PartName="/ppt/ink/ink5834.xml" ContentType="application/inkml+xml"/>
  <Override PartName="/ppt/ink/ink5835.xml" ContentType="application/inkml+xml"/>
  <Override PartName="/ppt/ink/ink5836.xml" ContentType="application/inkml+xml"/>
  <Override PartName="/ppt/ink/ink5837.xml" ContentType="application/inkml+xml"/>
  <Override PartName="/ppt/ink/ink5838.xml" ContentType="application/inkml+xml"/>
  <Override PartName="/ppt/ink/ink5839.xml" ContentType="application/inkml+xml"/>
  <Override PartName="/ppt/ink/ink5840.xml" ContentType="application/inkml+xml"/>
  <Override PartName="/ppt/ink/ink5841.xml" ContentType="application/inkml+xml"/>
  <Override PartName="/ppt/ink/ink5842.xml" ContentType="application/inkml+xml"/>
  <Override PartName="/ppt/ink/ink5843.xml" ContentType="application/inkml+xml"/>
  <Override PartName="/ppt/ink/ink5844.xml" ContentType="application/inkml+xml"/>
  <Override PartName="/ppt/ink/ink5845.xml" ContentType="application/inkml+xml"/>
  <Override PartName="/ppt/ink/ink5846.xml" ContentType="application/inkml+xml"/>
  <Override PartName="/ppt/ink/ink5847.xml" ContentType="application/inkml+xml"/>
  <Override PartName="/ppt/ink/ink5848.xml" ContentType="application/inkml+xml"/>
  <Override PartName="/ppt/ink/ink5849.xml" ContentType="application/inkml+xml"/>
  <Override PartName="/ppt/ink/ink5850.xml" ContentType="application/inkml+xml"/>
  <Override PartName="/ppt/ink/ink5851.xml" ContentType="application/inkml+xml"/>
  <Override PartName="/ppt/ink/ink5852.xml" ContentType="application/inkml+xml"/>
  <Override PartName="/ppt/ink/ink5853.xml" ContentType="application/inkml+xml"/>
  <Override PartName="/ppt/ink/ink5854.xml" ContentType="application/inkml+xml"/>
  <Override PartName="/ppt/ink/ink5855.xml" ContentType="application/inkml+xml"/>
  <Override PartName="/ppt/ink/ink5856.xml" ContentType="application/inkml+xml"/>
  <Override PartName="/ppt/ink/ink5857.xml" ContentType="application/inkml+xml"/>
  <Override PartName="/ppt/ink/ink5858.xml" ContentType="application/inkml+xml"/>
  <Override PartName="/ppt/ink/ink5859.xml" ContentType="application/inkml+xml"/>
  <Override PartName="/ppt/ink/ink5860.xml" ContentType="application/inkml+xml"/>
  <Override PartName="/ppt/ink/ink5861.xml" ContentType="application/inkml+xml"/>
  <Override PartName="/ppt/ink/ink5862.xml" ContentType="application/inkml+xml"/>
  <Override PartName="/ppt/ink/ink5863.xml" ContentType="application/inkml+xml"/>
  <Override PartName="/ppt/ink/ink5864.xml" ContentType="application/inkml+xml"/>
  <Override PartName="/ppt/ink/ink5865.xml" ContentType="application/inkml+xml"/>
  <Override PartName="/ppt/ink/ink5866.xml" ContentType="application/inkml+xml"/>
  <Override PartName="/ppt/ink/ink5867.xml" ContentType="application/inkml+xml"/>
  <Override PartName="/ppt/ink/ink5868.xml" ContentType="application/inkml+xml"/>
  <Override PartName="/ppt/ink/ink5869.xml" ContentType="application/inkml+xml"/>
  <Override PartName="/ppt/ink/ink5870.xml" ContentType="application/inkml+xml"/>
  <Override PartName="/ppt/ink/ink5871.xml" ContentType="application/inkml+xml"/>
  <Override PartName="/ppt/ink/ink5872.xml" ContentType="application/inkml+xml"/>
  <Override PartName="/ppt/ink/ink5873.xml" ContentType="application/inkml+xml"/>
  <Override PartName="/ppt/ink/ink5874.xml" ContentType="application/inkml+xml"/>
  <Override PartName="/ppt/ink/ink5875.xml" ContentType="application/inkml+xml"/>
  <Override PartName="/ppt/ink/ink5876.xml" ContentType="application/inkml+xml"/>
  <Override PartName="/ppt/ink/ink5877.xml" ContentType="application/inkml+xml"/>
  <Override PartName="/ppt/ink/ink5878.xml" ContentType="application/inkml+xml"/>
  <Override PartName="/ppt/ink/ink5879.xml" ContentType="application/inkml+xml"/>
  <Override PartName="/ppt/ink/ink5880.xml" ContentType="application/inkml+xml"/>
  <Override PartName="/ppt/ink/ink5881.xml" ContentType="application/inkml+xml"/>
  <Override PartName="/ppt/ink/ink5882.xml" ContentType="application/inkml+xml"/>
  <Override PartName="/ppt/ink/ink5883.xml" ContentType="application/inkml+xml"/>
  <Override PartName="/ppt/ink/ink5884.xml" ContentType="application/inkml+xml"/>
  <Override PartName="/ppt/ink/ink5885.xml" ContentType="application/inkml+xml"/>
  <Override PartName="/ppt/ink/ink5886.xml" ContentType="application/inkml+xml"/>
  <Override PartName="/ppt/ink/ink5887.xml" ContentType="application/inkml+xml"/>
  <Override PartName="/ppt/ink/ink5888.xml" ContentType="application/inkml+xml"/>
  <Override PartName="/ppt/ink/ink5889.xml" ContentType="application/inkml+xml"/>
  <Override PartName="/ppt/ink/ink5890.xml" ContentType="application/inkml+xml"/>
  <Override PartName="/ppt/ink/ink5891.xml" ContentType="application/inkml+xml"/>
  <Override PartName="/ppt/ink/ink5892.xml" ContentType="application/inkml+xml"/>
  <Override PartName="/ppt/ink/ink5893.xml" ContentType="application/inkml+xml"/>
  <Override PartName="/ppt/ink/ink5894.xml" ContentType="application/inkml+xml"/>
  <Override PartName="/ppt/ink/ink5895.xml" ContentType="application/inkml+xml"/>
  <Override PartName="/ppt/ink/ink5896.xml" ContentType="application/inkml+xml"/>
  <Override PartName="/ppt/ink/ink5897.xml" ContentType="application/inkml+xml"/>
  <Override PartName="/ppt/ink/ink5898.xml" ContentType="application/inkml+xml"/>
  <Override PartName="/ppt/ink/ink5899.xml" ContentType="application/inkml+xml"/>
  <Override PartName="/ppt/ink/ink5900.xml" ContentType="application/inkml+xml"/>
  <Override PartName="/ppt/ink/ink5901.xml" ContentType="application/inkml+xml"/>
  <Override PartName="/ppt/ink/ink5902.xml" ContentType="application/inkml+xml"/>
  <Override PartName="/ppt/ink/ink5903.xml" ContentType="application/inkml+xml"/>
  <Override PartName="/ppt/ink/ink5904.xml" ContentType="application/inkml+xml"/>
  <Override PartName="/ppt/ink/ink5905.xml" ContentType="application/inkml+xml"/>
  <Override PartName="/ppt/ink/ink5906.xml" ContentType="application/inkml+xml"/>
  <Override PartName="/ppt/ink/ink5907.xml" ContentType="application/inkml+xml"/>
  <Override PartName="/ppt/ink/ink5908.xml" ContentType="application/inkml+xml"/>
  <Override PartName="/ppt/ink/ink5909.xml" ContentType="application/inkml+xml"/>
  <Override PartName="/ppt/ink/ink5910.xml" ContentType="application/inkml+xml"/>
  <Override PartName="/ppt/ink/ink5911.xml" ContentType="application/inkml+xml"/>
  <Override PartName="/ppt/ink/ink5912.xml" ContentType="application/inkml+xml"/>
  <Override PartName="/ppt/ink/ink5913.xml" ContentType="application/inkml+xml"/>
  <Override PartName="/ppt/ink/ink5914.xml" ContentType="application/inkml+xml"/>
  <Override PartName="/ppt/ink/ink5915.xml" ContentType="application/inkml+xml"/>
  <Override PartName="/ppt/ink/ink5916.xml" ContentType="application/inkml+xml"/>
  <Override PartName="/ppt/ink/ink5917.xml" ContentType="application/inkml+xml"/>
  <Override PartName="/ppt/ink/ink5918.xml" ContentType="application/inkml+xml"/>
  <Override PartName="/ppt/ink/ink5919.xml" ContentType="application/inkml+xml"/>
  <Override PartName="/ppt/ink/ink5920.xml" ContentType="application/inkml+xml"/>
  <Override PartName="/ppt/ink/ink5921.xml" ContentType="application/inkml+xml"/>
  <Override PartName="/ppt/ink/ink5922.xml" ContentType="application/inkml+xml"/>
  <Override PartName="/ppt/ink/ink5923.xml" ContentType="application/inkml+xml"/>
  <Override PartName="/ppt/ink/ink5924.xml" ContentType="application/inkml+xml"/>
  <Override PartName="/ppt/ink/ink5925.xml" ContentType="application/inkml+xml"/>
  <Override PartName="/ppt/ink/ink5926.xml" ContentType="application/inkml+xml"/>
  <Override PartName="/ppt/ink/ink5927.xml" ContentType="application/inkml+xml"/>
  <Override PartName="/ppt/ink/ink5928.xml" ContentType="application/inkml+xml"/>
  <Override PartName="/ppt/ink/ink5929.xml" ContentType="application/inkml+xml"/>
  <Override PartName="/ppt/ink/ink5930.xml" ContentType="application/inkml+xml"/>
  <Override PartName="/ppt/ink/ink5931.xml" ContentType="application/inkml+xml"/>
  <Override PartName="/ppt/ink/ink5932.xml" ContentType="application/inkml+xml"/>
  <Override PartName="/ppt/ink/ink5933.xml" ContentType="application/inkml+xml"/>
  <Override PartName="/ppt/ink/ink5934.xml" ContentType="application/inkml+xml"/>
  <Override PartName="/ppt/ink/ink5935.xml" ContentType="application/inkml+xml"/>
  <Override PartName="/ppt/ink/ink5936.xml" ContentType="application/inkml+xml"/>
  <Override PartName="/ppt/ink/ink5937.xml" ContentType="application/inkml+xml"/>
  <Override PartName="/ppt/ink/ink5938.xml" ContentType="application/inkml+xml"/>
  <Override PartName="/ppt/ink/ink5939.xml" ContentType="application/inkml+xml"/>
  <Override PartName="/ppt/ink/ink5940.xml" ContentType="application/inkml+xml"/>
  <Override PartName="/ppt/ink/ink5941.xml" ContentType="application/inkml+xml"/>
  <Override PartName="/ppt/ink/ink5942.xml" ContentType="application/inkml+xml"/>
  <Override PartName="/ppt/ink/ink5943.xml" ContentType="application/inkml+xml"/>
  <Override PartName="/ppt/ink/ink5944.xml" ContentType="application/inkml+xml"/>
  <Override PartName="/ppt/ink/ink5945.xml" ContentType="application/inkml+xml"/>
  <Override PartName="/ppt/ink/ink5946.xml" ContentType="application/inkml+xml"/>
  <Override PartName="/ppt/ink/ink5947.xml" ContentType="application/inkml+xml"/>
  <Override PartName="/ppt/ink/ink5948.xml" ContentType="application/inkml+xml"/>
  <Override PartName="/ppt/ink/ink5949.xml" ContentType="application/inkml+xml"/>
  <Override PartName="/ppt/ink/ink5950.xml" ContentType="application/inkml+xml"/>
  <Override PartName="/ppt/ink/ink5951.xml" ContentType="application/inkml+xml"/>
  <Override PartName="/ppt/ink/ink5952.xml" ContentType="application/inkml+xml"/>
  <Override PartName="/ppt/ink/ink5953.xml" ContentType="application/inkml+xml"/>
  <Override PartName="/ppt/ink/ink5954.xml" ContentType="application/inkml+xml"/>
  <Override PartName="/ppt/ink/ink5955.xml" ContentType="application/inkml+xml"/>
  <Override PartName="/ppt/ink/ink5956.xml" ContentType="application/inkml+xml"/>
  <Override PartName="/ppt/ink/ink5957.xml" ContentType="application/inkml+xml"/>
  <Override PartName="/ppt/ink/ink5958.xml" ContentType="application/inkml+xml"/>
  <Override PartName="/ppt/ink/ink5959.xml" ContentType="application/inkml+xml"/>
  <Override PartName="/ppt/ink/ink5960.xml" ContentType="application/inkml+xml"/>
  <Override PartName="/ppt/ink/ink5961.xml" ContentType="application/inkml+xml"/>
  <Override PartName="/ppt/ink/ink5962.xml" ContentType="application/inkml+xml"/>
  <Override PartName="/ppt/ink/ink5963.xml" ContentType="application/inkml+xml"/>
  <Override PartName="/ppt/ink/ink5964.xml" ContentType="application/inkml+xml"/>
  <Override PartName="/ppt/ink/ink5965.xml" ContentType="application/inkml+xml"/>
  <Override PartName="/ppt/ink/ink5966.xml" ContentType="application/inkml+xml"/>
  <Override PartName="/ppt/ink/ink5967.xml" ContentType="application/inkml+xml"/>
  <Override PartName="/ppt/ink/ink5968.xml" ContentType="application/inkml+xml"/>
  <Override PartName="/ppt/ink/ink5969.xml" ContentType="application/inkml+xml"/>
  <Override PartName="/ppt/ink/ink5970.xml" ContentType="application/inkml+xml"/>
  <Override PartName="/ppt/ink/ink5971.xml" ContentType="application/inkml+xml"/>
  <Override PartName="/ppt/ink/ink5972.xml" ContentType="application/inkml+xml"/>
  <Override PartName="/ppt/ink/ink5973.xml" ContentType="application/inkml+xml"/>
  <Override PartName="/ppt/ink/ink5974.xml" ContentType="application/inkml+xml"/>
  <Override PartName="/ppt/ink/ink5975.xml" ContentType="application/inkml+xml"/>
  <Override PartName="/ppt/ink/ink5976.xml" ContentType="application/inkml+xml"/>
  <Override PartName="/ppt/ink/ink5977.xml" ContentType="application/inkml+xml"/>
  <Override PartName="/ppt/ink/ink5978.xml" ContentType="application/inkml+xml"/>
  <Override PartName="/ppt/ink/ink5979.xml" ContentType="application/inkml+xml"/>
  <Override PartName="/ppt/ink/ink5980.xml" ContentType="application/inkml+xml"/>
  <Override PartName="/ppt/ink/ink5981.xml" ContentType="application/inkml+xml"/>
  <Override PartName="/ppt/ink/ink5982.xml" ContentType="application/inkml+xml"/>
  <Override PartName="/ppt/ink/ink5983.xml" ContentType="application/inkml+xml"/>
  <Override PartName="/ppt/ink/ink5984.xml" ContentType="application/inkml+xml"/>
  <Override PartName="/ppt/ink/ink5985.xml" ContentType="application/inkml+xml"/>
  <Override PartName="/ppt/ink/ink5986.xml" ContentType="application/inkml+xml"/>
  <Override PartName="/ppt/ink/ink5987.xml" ContentType="application/inkml+xml"/>
  <Override PartName="/ppt/ink/ink5988.xml" ContentType="application/inkml+xml"/>
  <Override PartName="/ppt/ink/ink5989.xml" ContentType="application/inkml+xml"/>
  <Override PartName="/ppt/ink/ink5990.xml" ContentType="application/inkml+xml"/>
  <Override PartName="/ppt/ink/ink5991.xml" ContentType="application/inkml+xml"/>
  <Override PartName="/ppt/ink/ink5992.xml" ContentType="application/inkml+xml"/>
  <Override PartName="/ppt/ink/ink5993.xml" ContentType="application/inkml+xml"/>
  <Override PartName="/ppt/ink/ink5994.xml" ContentType="application/inkml+xml"/>
  <Override PartName="/ppt/ink/ink5995.xml" ContentType="application/inkml+xml"/>
  <Override PartName="/ppt/ink/ink5996.xml" ContentType="application/inkml+xml"/>
  <Override PartName="/ppt/ink/ink5997.xml" ContentType="application/inkml+xml"/>
  <Override PartName="/ppt/ink/ink5998.xml" ContentType="application/inkml+xml"/>
  <Override PartName="/ppt/ink/ink5999.xml" ContentType="application/inkml+xml"/>
  <Override PartName="/ppt/ink/ink6000.xml" ContentType="application/inkml+xml"/>
  <Override PartName="/ppt/ink/ink6001.xml" ContentType="application/inkml+xml"/>
  <Override PartName="/ppt/ink/ink6002.xml" ContentType="application/inkml+xml"/>
  <Override PartName="/ppt/ink/ink6003.xml" ContentType="application/inkml+xml"/>
  <Override PartName="/ppt/ink/ink6004.xml" ContentType="application/inkml+xml"/>
  <Override PartName="/ppt/ink/ink6005.xml" ContentType="application/inkml+xml"/>
  <Override PartName="/ppt/ink/ink6006.xml" ContentType="application/inkml+xml"/>
  <Override PartName="/ppt/ink/ink6007.xml" ContentType="application/inkml+xml"/>
  <Override PartName="/ppt/ink/ink6008.xml" ContentType="application/inkml+xml"/>
  <Override PartName="/ppt/ink/ink6009.xml" ContentType="application/inkml+xml"/>
  <Override PartName="/ppt/ink/ink6010.xml" ContentType="application/inkml+xml"/>
  <Override PartName="/ppt/ink/ink6011.xml" ContentType="application/inkml+xml"/>
  <Override PartName="/ppt/ink/ink6012.xml" ContentType="application/inkml+xml"/>
  <Override PartName="/ppt/ink/ink6013.xml" ContentType="application/inkml+xml"/>
  <Override PartName="/ppt/ink/ink6014.xml" ContentType="application/inkml+xml"/>
  <Override PartName="/ppt/ink/ink6015.xml" ContentType="application/inkml+xml"/>
  <Override PartName="/ppt/ink/ink6016.xml" ContentType="application/inkml+xml"/>
  <Override PartName="/ppt/ink/ink6017.xml" ContentType="application/inkml+xml"/>
  <Override PartName="/ppt/ink/ink6018.xml" ContentType="application/inkml+xml"/>
  <Override PartName="/ppt/ink/ink6019.xml" ContentType="application/inkml+xml"/>
  <Override PartName="/ppt/ink/ink6020.xml" ContentType="application/inkml+xml"/>
  <Override PartName="/ppt/ink/ink6021.xml" ContentType="application/inkml+xml"/>
  <Override PartName="/ppt/ink/ink6022.xml" ContentType="application/inkml+xml"/>
  <Override PartName="/ppt/ink/ink6023.xml" ContentType="application/inkml+xml"/>
  <Override PartName="/ppt/ink/ink6024.xml" ContentType="application/inkml+xml"/>
  <Override PartName="/ppt/ink/ink6025.xml" ContentType="application/inkml+xml"/>
  <Override PartName="/ppt/ink/ink6026.xml" ContentType="application/inkml+xml"/>
  <Override PartName="/ppt/ink/ink6027.xml" ContentType="application/inkml+xml"/>
  <Override PartName="/ppt/ink/ink6028.xml" ContentType="application/inkml+xml"/>
  <Override PartName="/ppt/ink/ink6029.xml" ContentType="application/inkml+xml"/>
  <Override PartName="/ppt/ink/ink6030.xml" ContentType="application/inkml+xml"/>
  <Override PartName="/ppt/ink/ink6031.xml" ContentType="application/inkml+xml"/>
  <Override PartName="/ppt/ink/ink6032.xml" ContentType="application/inkml+xml"/>
  <Override PartName="/ppt/ink/ink6033.xml" ContentType="application/inkml+xml"/>
  <Override PartName="/ppt/ink/ink6034.xml" ContentType="application/inkml+xml"/>
  <Override PartName="/ppt/ink/ink6035.xml" ContentType="application/inkml+xml"/>
  <Override PartName="/ppt/ink/ink6036.xml" ContentType="application/inkml+xml"/>
  <Override PartName="/ppt/ink/ink6037.xml" ContentType="application/inkml+xml"/>
  <Override PartName="/ppt/ink/ink6038.xml" ContentType="application/inkml+xml"/>
  <Override PartName="/ppt/ink/ink6039.xml" ContentType="application/inkml+xml"/>
  <Override PartName="/ppt/ink/ink6040.xml" ContentType="application/inkml+xml"/>
  <Override PartName="/ppt/ink/ink6041.xml" ContentType="application/inkml+xml"/>
  <Override PartName="/ppt/ink/ink6042.xml" ContentType="application/inkml+xml"/>
  <Override PartName="/ppt/ink/ink6043.xml" ContentType="application/inkml+xml"/>
  <Override PartName="/ppt/ink/ink6044.xml" ContentType="application/inkml+xml"/>
  <Override PartName="/ppt/ink/ink6045.xml" ContentType="application/inkml+xml"/>
  <Override PartName="/ppt/ink/ink6046.xml" ContentType="application/inkml+xml"/>
  <Override PartName="/ppt/ink/ink6047.xml" ContentType="application/inkml+xml"/>
  <Override PartName="/ppt/ink/ink6048.xml" ContentType="application/inkml+xml"/>
  <Override PartName="/ppt/ink/ink6049.xml" ContentType="application/inkml+xml"/>
  <Override PartName="/ppt/ink/ink6050.xml" ContentType="application/inkml+xml"/>
  <Override PartName="/ppt/ink/ink6051.xml" ContentType="application/inkml+xml"/>
  <Override PartName="/ppt/ink/ink6052.xml" ContentType="application/inkml+xml"/>
  <Override PartName="/ppt/ink/ink6053.xml" ContentType="application/inkml+xml"/>
  <Override PartName="/ppt/ink/ink6054.xml" ContentType="application/inkml+xml"/>
  <Override PartName="/ppt/ink/ink6055.xml" ContentType="application/inkml+xml"/>
  <Override PartName="/ppt/ink/ink6056.xml" ContentType="application/inkml+xml"/>
  <Override PartName="/ppt/ink/ink6057.xml" ContentType="application/inkml+xml"/>
  <Override PartName="/ppt/ink/ink6058.xml" ContentType="application/inkml+xml"/>
  <Override PartName="/ppt/ink/ink6059.xml" ContentType="application/inkml+xml"/>
  <Override PartName="/ppt/ink/ink6060.xml" ContentType="application/inkml+xml"/>
  <Override PartName="/ppt/ink/ink6061.xml" ContentType="application/inkml+xml"/>
  <Override PartName="/ppt/ink/ink6062.xml" ContentType="application/inkml+xml"/>
  <Override PartName="/ppt/ink/ink6063.xml" ContentType="application/inkml+xml"/>
  <Override PartName="/ppt/ink/ink6064.xml" ContentType="application/inkml+xml"/>
  <Override PartName="/ppt/ink/ink6065.xml" ContentType="application/inkml+xml"/>
  <Override PartName="/ppt/ink/ink6066.xml" ContentType="application/inkml+xml"/>
  <Override PartName="/ppt/ink/ink6067.xml" ContentType="application/inkml+xml"/>
  <Override PartName="/ppt/ink/ink6068.xml" ContentType="application/inkml+xml"/>
  <Override PartName="/ppt/ink/ink6069.xml" ContentType="application/inkml+xml"/>
  <Override PartName="/ppt/ink/ink6070.xml" ContentType="application/inkml+xml"/>
  <Override PartName="/ppt/ink/ink6071.xml" ContentType="application/inkml+xml"/>
  <Override PartName="/ppt/ink/ink6072.xml" ContentType="application/inkml+xml"/>
  <Override PartName="/ppt/ink/ink6073.xml" ContentType="application/inkml+xml"/>
  <Override PartName="/ppt/ink/ink6074.xml" ContentType="application/inkml+xml"/>
  <Override PartName="/ppt/ink/ink6075.xml" ContentType="application/inkml+xml"/>
  <Override PartName="/ppt/ink/ink6076.xml" ContentType="application/inkml+xml"/>
  <Override PartName="/ppt/ink/ink6077.xml" ContentType="application/inkml+xml"/>
  <Override PartName="/ppt/ink/ink6078.xml" ContentType="application/inkml+xml"/>
  <Override PartName="/ppt/ink/ink6079.xml" ContentType="application/inkml+xml"/>
  <Override PartName="/ppt/ink/ink6080.xml" ContentType="application/inkml+xml"/>
  <Override PartName="/ppt/ink/ink6081.xml" ContentType="application/inkml+xml"/>
  <Override PartName="/ppt/ink/ink6082.xml" ContentType="application/inkml+xml"/>
  <Override PartName="/ppt/ink/ink6083.xml" ContentType="application/inkml+xml"/>
  <Override PartName="/ppt/ink/ink6084.xml" ContentType="application/inkml+xml"/>
  <Override PartName="/ppt/ink/ink6085.xml" ContentType="application/inkml+xml"/>
  <Override PartName="/ppt/ink/ink6086.xml" ContentType="application/inkml+xml"/>
  <Override PartName="/ppt/ink/ink6087.xml" ContentType="application/inkml+xml"/>
  <Override PartName="/ppt/ink/ink6088.xml" ContentType="application/inkml+xml"/>
  <Override PartName="/ppt/ink/ink6089.xml" ContentType="application/inkml+xml"/>
  <Override PartName="/ppt/ink/ink6090.xml" ContentType="application/inkml+xml"/>
  <Override PartName="/ppt/ink/ink6091.xml" ContentType="application/inkml+xml"/>
  <Override PartName="/ppt/ink/ink6092.xml" ContentType="application/inkml+xml"/>
  <Override PartName="/ppt/ink/ink6093.xml" ContentType="application/inkml+xml"/>
  <Override PartName="/ppt/ink/ink6094.xml" ContentType="application/inkml+xml"/>
  <Override PartName="/ppt/ink/ink6095.xml" ContentType="application/inkml+xml"/>
  <Override PartName="/ppt/ink/ink6096.xml" ContentType="application/inkml+xml"/>
  <Override PartName="/ppt/ink/ink6097.xml" ContentType="application/inkml+xml"/>
  <Override PartName="/ppt/ink/ink6098.xml" ContentType="application/inkml+xml"/>
  <Override PartName="/ppt/ink/ink6099.xml" ContentType="application/inkml+xml"/>
  <Override PartName="/ppt/ink/ink6100.xml" ContentType="application/inkml+xml"/>
  <Override PartName="/ppt/ink/ink6101.xml" ContentType="application/inkml+xml"/>
  <Override PartName="/ppt/ink/ink6102.xml" ContentType="application/inkml+xml"/>
  <Override PartName="/ppt/ink/ink6103.xml" ContentType="application/inkml+xml"/>
  <Override PartName="/ppt/ink/ink6104.xml" ContentType="application/inkml+xml"/>
  <Override PartName="/ppt/ink/ink6105.xml" ContentType="application/inkml+xml"/>
  <Override PartName="/ppt/ink/ink6106.xml" ContentType="application/inkml+xml"/>
  <Override PartName="/ppt/ink/ink6107.xml" ContentType="application/inkml+xml"/>
  <Override PartName="/ppt/ink/ink6108.xml" ContentType="application/inkml+xml"/>
  <Override PartName="/ppt/ink/ink6109.xml" ContentType="application/inkml+xml"/>
  <Override PartName="/ppt/ink/ink6110.xml" ContentType="application/inkml+xml"/>
  <Override PartName="/ppt/ink/ink6111.xml" ContentType="application/inkml+xml"/>
  <Override PartName="/ppt/ink/ink6112.xml" ContentType="application/inkml+xml"/>
  <Override PartName="/ppt/ink/ink6113.xml" ContentType="application/inkml+xml"/>
  <Override PartName="/ppt/ink/ink6114.xml" ContentType="application/inkml+xml"/>
  <Override PartName="/ppt/ink/ink6115.xml" ContentType="application/inkml+xml"/>
  <Override PartName="/ppt/ink/ink6116.xml" ContentType="application/inkml+xml"/>
  <Override PartName="/ppt/ink/ink6117.xml" ContentType="application/inkml+xml"/>
  <Override PartName="/ppt/ink/ink6118.xml" ContentType="application/inkml+xml"/>
  <Override PartName="/ppt/ink/ink6119.xml" ContentType="application/inkml+xml"/>
  <Override PartName="/ppt/ink/ink6120.xml" ContentType="application/inkml+xml"/>
  <Override PartName="/ppt/ink/ink6121.xml" ContentType="application/inkml+xml"/>
  <Override PartName="/ppt/ink/ink6122.xml" ContentType="application/inkml+xml"/>
  <Override PartName="/ppt/ink/ink6123.xml" ContentType="application/inkml+xml"/>
  <Override PartName="/ppt/ink/ink6124.xml" ContentType="application/inkml+xml"/>
  <Override PartName="/ppt/ink/ink6125.xml" ContentType="application/inkml+xml"/>
  <Override PartName="/ppt/ink/ink6126.xml" ContentType="application/inkml+xml"/>
  <Override PartName="/ppt/ink/ink6127.xml" ContentType="application/inkml+xml"/>
  <Override PartName="/ppt/ink/ink6128.xml" ContentType="application/inkml+xml"/>
  <Override PartName="/ppt/ink/ink6129.xml" ContentType="application/inkml+xml"/>
  <Override PartName="/ppt/ink/ink6130.xml" ContentType="application/inkml+xml"/>
  <Override PartName="/ppt/ink/ink6131.xml" ContentType="application/inkml+xml"/>
  <Override PartName="/ppt/ink/ink6132.xml" ContentType="application/inkml+xml"/>
  <Override PartName="/ppt/ink/ink6133.xml" ContentType="application/inkml+xml"/>
  <Override PartName="/ppt/ink/ink6134.xml" ContentType="application/inkml+xml"/>
  <Override PartName="/ppt/ink/ink6135.xml" ContentType="application/inkml+xml"/>
  <Override PartName="/ppt/ink/ink6136.xml" ContentType="application/inkml+xml"/>
  <Override PartName="/ppt/ink/ink6137.xml" ContentType="application/inkml+xml"/>
  <Override PartName="/ppt/ink/ink6138.xml" ContentType="application/inkml+xml"/>
  <Override PartName="/ppt/ink/ink6139.xml" ContentType="application/inkml+xml"/>
  <Override PartName="/ppt/ink/ink6140.xml" ContentType="application/inkml+xml"/>
  <Override PartName="/ppt/ink/ink6141.xml" ContentType="application/inkml+xml"/>
  <Override PartName="/ppt/ink/ink6142.xml" ContentType="application/inkml+xml"/>
  <Override PartName="/ppt/ink/ink6143.xml" ContentType="application/inkml+xml"/>
  <Override PartName="/ppt/ink/ink6144.xml" ContentType="application/inkml+xml"/>
  <Override PartName="/ppt/ink/ink6145.xml" ContentType="application/inkml+xml"/>
  <Override PartName="/ppt/ink/ink6146.xml" ContentType="application/inkml+xml"/>
  <Override PartName="/ppt/ink/ink6147.xml" ContentType="application/inkml+xml"/>
  <Override PartName="/ppt/ink/ink6148.xml" ContentType="application/inkml+xml"/>
  <Override PartName="/ppt/ink/ink6149.xml" ContentType="application/inkml+xml"/>
  <Override PartName="/ppt/ink/ink6150.xml" ContentType="application/inkml+xml"/>
  <Override PartName="/ppt/ink/ink6151.xml" ContentType="application/inkml+xml"/>
  <Override PartName="/ppt/ink/ink6152.xml" ContentType="application/inkml+xml"/>
  <Override PartName="/ppt/ink/ink6153.xml" ContentType="application/inkml+xml"/>
  <Override PartName="/ppt/ink/ink6154.xml" ContentType="application/inkml+xml"/>
  <Override PartName="/ppt/ink/ink6155.xml" ContentType="application/inkml+xml"/>
  <Override PartName="/ppt/ink/ink6156.xml" ContentType="application/inkml+xml"/>
  <Override PartName="/ppt/ink/ink6157.xml" ContentType="application/inkml+xml"/>
  <Override PartName="/ppt/ink/ink6158.xml" ContentType="application/inkml+xml"/>
  <Override PartName="/ppt/ink/ink6159.xml" ContentType="application/inkml+xml"/>
  <Override PartName="/ppt/ink/ink6160.xml" ContentType="application/inkml+xml"/>
  <Override PartName="/ppt/ink/ink6161.xml" ContentType="application/inkml+xml"/>
  <Override PartName="/ppt/ink/ink6162.xml" ContentType="application/inkml+xml"/>
  <Override PartName="/ppt/ink/ink6163.xml" ContentType="application/inkml+xml"/>
  <Override PartName="/ppt/ink/ink6164.xml" ContentType="application/inkml+xml"/>
  <Override PartName="/ppt/ink/ink6165.xml" ContentType="application/inkml+xml"/>
  <Override PartName="/ppt/ink/ink6166.xml" ContentType="application/inkml+xml"/>
  <Override PartName="/ppt/ink/ink6167.xml" ContentType="application/inkml+xml"/>
  <Override PartName="/ppt/ink/ink6168.xml" ContentType="application/inkml+xml"/>
  <Override PartName="/ppt/ink/ink6169.xml" ContentType="application/inkml+xml"/>
  <Override PartName="/ppt/ink/ink6170.xml" ContentType="application/inkml+xml"/>
  <Override PartName="/ppt/ink/ink6171.xml" ContentType="application/inkml+xml"/>
  <Override PartName="/ppt/ink/ink6172.xml" ContentType="application/inkml+xml"/>
  <Override PartName="/ppt/ink/ink6173.xml" ContentType="application/inkml+xml"/>
  <Override PartName="/ppt/ink/ink6174.xml" ContentType="application/inkml+xml"/>
  <Override PartName="/ppt/ink/ink6175.xml" ContentType="application/inkml+xml"/>
  <Override PartName="/ppt/ink/ink6176.xml" ContentType="application/inkml+xml"/>
  <Override PartName="/ppt/ink/ink6177.xml" ContentType="application/inkml+xml"/>
  <Override PartName="/ppt/ink/ink6178.xml" ContentType="application/inkml+xml"/>
  <Override PartName="/ppt/ink/ink6179.xml" ContentType="application/inkml+xml"/>
  <Override PartName="/ppt/ink/ink6180.xml" ContentType="application/inkml+xml"/>
  <Override PartName="/ppt/ink/ink6181.xml" ContentType="application/inkml+xml"/>
  <Override PartName="/ppt/ink/ink6182.xml" ContentType="application/inkml+xml"/>
  <Override PartName="/ppt/ink/ink6183.xml" ContentType="application/inkml+xml"/>
  <Override PartName="/ppt/ink/ink6184.xml" ContentType="application/inkml+xml"/>
  <Override PartName="/ppt/ink/ink6185.xml" ContentType="application/inkml+xml"/>
  <Override PartName="/ppt/ink/ink6186.xml" ContentType="application/inkml+xml"/>
  <Override PartName="/ppt/ink/ink6187.xml" ContentType="application/inkml+xml"/>
  <Override PartName="/ppt/ink/ink6188.xml" ContentType="application/inkml+xml"/>
  <Override PartName="/ppt/ink/ink6189.xml" ContentType="application/inkml+xml"/>
  <Override PartName="/ppt/ink/ink6190.xml" ContentType="application/inkml+xml"/>
  <Override PartName="/ppt/ink/ink6191.xml" ContentType="application/inkml+xml"/>
  <Override PartName="/ppt/ink/ink6192.xml" ContentType="application/inkml+xml"/>
  <Override PartName="/ppt/ink/ink6193.xml" ContentType="application/inkml+xml"/>
  <Override PartName="/ppt/ink/ink6194.xml" ContentType="application/inkml+xml"/>
  <Override PartName="/ppt/ink/ink6195.xml" ContentType="application/inkml+xml"/>
  <Override PartName="/ppt/ink/ink6196.xml" ContentType="application/inkml+xml"/>
  <Override PartName="/ppt/ink/ink6197.xml" ContentType="application/inkml+xml"/>
  <Override PartName="/ppt/ink/ink6198.xml" ContentType="application/inkml+xml"/>
  <Override PartName="/ppt/ink/ink6199.xml" ContentType="application/inkml+xml"/>
  <Override PartName="/ppt/ink/ink6200.xml" ContentType="application/inkml+xml"/>
  <Override PartName="/ppt/ink/ink6201.xml" ContentType="application/inkml+xml"/>
  <Override PartName="/ppt/ink/ink6202.xml" ContentType="application/inkml+xml"/>
  <Override PartName="/ppt/ink/ink6203.xml" ContentType="application/inkml+xml"/>
  <Override PartName="/ppt/ink/ink6204.xml" ContentType="application/inkml+xml"/>
  <Override PartName="/ppt/ink/ink6205.xml" ContentType="application/inkml+xml"/>
  <Override PartName="/ppt/ink/ink6206.xml" ContentType="application/inkml+xml"/>
  <Override PartName="/ppt/ink/ink6207.xml" ContentType="application/inkml+xml"/>
  <Override PartName="/ppt/ink/ink6208.xml" ContentType="application/inkml+xml"/>
  <Override PartName="/ppt/ink/ink6209.xml" ContentType="application/inkml+xml"/>
  <Override PartName="/ppt/ink/ink6210.xml" ContentType="application/inkml+xml"/>
  <Override PartName="/ppt/ink/ink6211.xml" ContentType="application/inkml+xml"/>
  <Override PartName="/ppt/ink/ink6212.xml" ContentType="application/inkml+xml"/>
  <Override PartName="/ppt/ink/ink6213.xml" ContentType="application/inkml+xml"/>
  <Override PartName="/ppt/ink/ink6214.xml" ContentType="application/inkml+xml"/>
  <Override PartName="/ppt/ink/ink6215.xml" ContentType="application/inkml+xml"/>
  <Override PartName="/ppt/ink/ink6216.xml" ContentType="application/inkml+xml"/>
  <Override PartName="/ppt/ink/ink6217.xml" ContentType="application/inkml+xml"/>
  <Override PartName="/ppt/ink/ink6218.xml" ContentType="application/inkml+xml"/>
  <Override PartName="/ppt/ink/ink6219.xml" ContentType="application/inkml+xml"/>
  <Override PartName="/ppt/ink/ink6220.xml" ContentType="application/inkml+xml"/>
  <Override PartName="/ppt/ink/ink6221.xml" ContentType="application/inkml+xml"/>
  <Override PartName="/ppt/ink/ink6222.xml" ContentType="application/inkml+xml"/>
  <Override PartName="/ppt/ink/ink6223.xml" ContentType="application/inkml+xml"/>
  <Override PartName="/ppt/ink/ink6224.xml" ContentType="application/inkml+xml"/>
  <Override PartName="/ppt/ink/ink6225.xml" ContentType="application/inkml+xml"/>
  <Override PartName="/ppt/ink/ink6226.xml" ContentType="application/inkml+xml"/>
  <Override PartName="/ppt/ink/ink6227.xml" ContentType="application/inkml+xml"/>
  <Override PartName="/ppt/ink/ink6228.xml" ContentType="application/inkml+xml"/>
  <Override PartName="/ppt/ink/ink6229.xml" ContentType="application/inkml+xml"/>
  <Override PartName="/ppt/ink/ink6230.xml" ContentType="application/inkml+xml"/>
  <Override PartName="/ppt/ink/ink6231.xml" ContentType="application/inkml+xml"/>
  <Override PartName="/ppt/ink/ink6232.xml" ContentType="application/inkml+xml"/>
  <Override PartName="/ppt/ink/ink6233.xml" ContentType="application/inkml+xml"/>
  <Override PartName="/ppt/ink/ink6234.xml" ContentType="application/inkml+xml"/>
  <Override PartName="/ppt/ink/ink6235.xml" ContentType="application/inkml+xml"/>
  <Override PartName="/ppt/ink/ink6236.xml" ContentType="application/inkml+xml"/>
  <Override PartName="/ppt/ink/ink6237.xml" ContentType="application/inkml+xml"/>
  <Override PartName="/ppt/ink/ink6238.xml" ContentType="application/inkml+xml"/>
  <Override PartName="/ppt/ink/ink6239.xml" ContentType="application/inkml+xml"/>
  <Override PartName="/ppt/ink/ink6240.xml" ContentType="application/inkml+xml"/>
  <Override PartName="/ppt/ink/ink6241.xml" ContentType="application/inkml+xml"/>
  <Override PartName="/ppt/ink/ink6242.xml" ContentType="application/inkml+xml"/>
  <Override PartName="/ppt/ink/ink6243.xml" ContentType="application/inkml+xml"/>
  <Override PartName="/ppt/ink/ink6244.xml" ContentType="application/inkml+xml"/>
  <Override PartName="/ppt/ink/ink6245.xml" ContentType="application/inkml+xml"/>
  <Override PartName="/ppt/ink/ink6246.xml" ContentType="application/inkml+xml"/>
  <Override PartName="/ppt/ink/ink6247.xml" ContentType="application/inkml+xml"/>
  <Override PartName="/ppt/ink/ink6248.xml" ContentType="application/inkml+xml"/>
  <Override PartName="/ppt/ink/ink6249.xml" ContentType="application/inkml+xml"/>
  <Override PartName="/ppt/ink/ink6250.xml" ContentType="application/inkml+xml"/>
  <Override PartName="/ppt/ink/ink6251.xml" ContentType="application/inkml+xml"/>
  <Override PartName="/ppt/ink/ink6252.xml" ContentType="application/inkml+xml"/>
  <Override PartName="/ppt/ink/ink6253.xml" ContentType="application/inkml+xml"/>
  <Override PartName="/ppt/ink/ink6254.xml" ContentType="application/inkml+xml"/>
  <Override PartName="/ppt/ink/ink6255.xml" ContentType="application/inkml+xml"/>
  <Override PartName="/ppt/ink/ink6256.xml" ContentType="application/inkml+xml"/>
  <Override PartName="/ppt/ink/ink6257.xml" ContentType="application/inkml+xml"/>
  <Override PartName="/ppt/ink/ink6258.xml" ContentType="application/inkml+xml"/>
  <Override PartName="/ppt/ink/ink6259.xml" ContentType="application/inkml+xml"/>
  <Override PartName="/ppt/ink/ink6260.xml" ContentType="application/inkml+xml"/>
  <Override PartName="/ppt/ink/ink6261.xml" ContentType="application/inkml+xml"/>
  <Override PartName="/ppt/ink/ink6262.xml" ContentType="application/inkml+xml"/>
  <Override PartName="/ppt/ink/ink6263.xml" ContentType="application/inkml+xml"/>
  <Override PartName="/ppt/ink/ink6264.xml" ContentType="application/inkml+xml"/>
  <Override PartName="/ppt/ink/ink6265.xml" ContentType="application/inkml+xml"/>
  <Override PartName="/ppt/ink/ink6266.xml" ContentType="application/inkml+xml"/>
  <Override PartName="/ppt/ink/ink6267.xml" ContentType="application/inkml+xml"/>
  <Override PartName="/ppt/ink/ink6268.xml" ContentType="application/inkml+xml"/>
  <Override PartName="/ppt/ink/ink6269.xml" ContentType="application/inkml+xml"/>
  <Override PartName="/ppt/ink/ink6270.xml" ContentType="application/inkml+xml"/>
  <Override PartName="/ppt/ink/ink6271.xml" ContentType="application/inkml+xml"/>
  <Override PartName="/ppt/ink/ink6272.xml" ContentType="application/inkml+xml"/>
  <Override PartName="/ppt/ink/ink6273.xml" ContentType="application/inkml+xml"/>
  <Override PartName="/ppt/ink/ink6274.xml" ContentType="application/inkml+xml"/>
  <Override PartName="/ppt/ink/ink6275.xml" ContentType="application/inkml+xml"/>
  <Override PartName="/ppt/ink/ink6276.xml" ContentType="application/inkml+xml"/>
  <Override PartName="/ppt/ink/ink6277.xml" ContentType="application/inkml+xml"/>
  <Override PartName="/ppt/ink/ink6278.xml" ContentType="application/inkml+xml"/>
  <Override PartName="/ppt/ink/ink6279.xml" ContentType="application/inkml+xml"/>
  <Override PartName="/ppt/ink/ink6280.xml" ContentType="application/inkml+xml"/>
  <Override PartName="/ppt/ink/ink6281.xml" ContentType="application/inkml+xml"/>
  <Override PartName="/ppt/ink/ink6282.xml" ContentType="application/inkml+xml"/>
  <Override PartName="/ppt/ink/ink6283.xml" ContentType="application/inkml+xml"/>
  <Override PartName="/ppt/ink/ink6284.xml" ContentType="application/inkml+xml"/>
  <Override PartName="/ppt/ink/ink6285.xml" ContentType="application/inkml+xml"/>
  <Override PartName="/ppt/ink/ink6286.xml" ContentType="application/inkml+xml"/>
  <Override PartName="/ppt/ink/ink6287.xml" ContentType="application/inkml+xml"/>
  <Override PartName="/ppt/ink/ink6288.xml" ContentType="application/inkml+xml"/>
  <Override PartName="/ppt/ink/ink6289.xml" ContentType="application/inkml+xml"/>
  <Override PartName="/ppt/ink/ink6290.xml" ContentType="application/inkml+xml"/>
  <Override PartName="/ppt/ink/ink6291.xml" ContentType="application/inkml+xml"/>
  <Override PartName="/ppt/ink/ink6292.xml" ContentType="application/inkml+xml"/>
  <Override PartName="/ppt/ink/ink6293.xml" ContentType="application/inkml+xml"/>
  <Override PartName="/ppt/ink/ink6294.xml" ContentType="application/inkml+xml"/>
  <Override PartName="/ppt/ink/ink6295.xml" ContentType="application/inkml+xml"/>
  <Override PartName="/ppt/ink/ink6296.xml" ContentType="application/inkml+xml"/>
  <Override PartName="/ppt/ink/ink6297.xml" ContentType="application/inkml+xml"/>
  <Override PartName="/ppt/ink/ink6298.xml" ContentType="application/inkml+xml"/>
  <Override PartName="/ppt/ink/ink6299.xml" ContentType="application/inkml+xml"/>
  <Override PartName="/ppt/ink/ink6300.xml" ContentType="application/inkml+xml"/>
  <Override PartName="/ppt/ink/ink6301.xml" ContentType="application/inkml+xml"/>
  <Override PartName="/ppt/ink/ink6302.xml" ContentType="application/inkml+xml"/>
  <Override PartName="/ppt/ink/ink6303.xml" ContentType="application/inkml+xml"/>
  <Override PartName="/ppt/ink/ink6304.xml" ContentType="application/inkml+xml"/>
  <Override PartName="/ppt/ink/ink6305.xml" ContentType="application/inkml+xml"/>
  <Override PartName="/ppt/ink/ink6306.xml" ContentType="application/inkml+xml"/>
  <Override PartName="/ppt/ink/ink6307.xml" ContentType="application/inkml+xml"/>
  <Override PartName="/ppt/ink/ink6308.xml" ContentType="application/inkml+xml"/>
  <Override PartName="/ppt/ink/ink6309.xml" ContentType="application/inkml+xml"/>
  <Override PartName="/ppt/ink/ink6310.xml" ContentType="application/inkml+xml"/>
  <Override PartName="/ppt/ink/ink6311.xml" ContentType="application/inkml+xml"/>
  <Override PartName="/ppt/ink/ink6312.xml" ContentType="application/inkml+xml"/>
  <Override PartName="/ppt/ink/ink6313.xml" ContentType="application/inkml+xml"/>
  <Override PartName="/ppt/ink/ink6314.xml" ContentType="application/inkml+xml"/>
  <Override PartName="/ppt/ink/ink6315.xml" ContentType="application/inkml+xml"/>
  <Override PartName="/ppt/ink/ink6316.xml" ContentType="application/inkml+xml"/>
  <Override PartName="/ppt/ink/ink6317.xml" ContentType="application/inkml+xml"/>
  <Override PartName="/ppt/ink/ink6318.xml" ContentType="application/inkml+xml"/>
  <Override PartName="/ppt/ink/ink6319.xml" ContentType="application/inkml+xml"/>
  <Override PartName="/ppt/ink/ink6320.xml" ContentType="application/inkml+xml"/>
  <Override PartName="/ppt/ink/ink6321.xml" ContentType="application/inkml+xml"/>
  <Override PartName="/ppt/ink/ink6322.xml" ContentType="application/inkml+xml"/>
  <Override PartName="/ppt/ink/ink6323.xml" ContentType="application/inkml+xml"/>
  <Override PartName="/ppt/ink/ink6324.xml" ContentType="application/inkml+xml"/>
  <Override PartName="/ppt/ink/ink6325.xml" ContentType="application/inkml+xml"/>
  <Override PartName="/ppt/ink/ink6326.xml" ContentType="application/inkml+xml"/>
  <Override PartName="/ppt/ink/ink6327.xml" ContentType="application/inkml+xml"/>
  <Override PartName="/ppt/ink/ink6328.xml" ContentType="application/inkml+xml"/>
  <Override PartName="/ppt/ink/ink6329.xml" ContentType="application/inkml+xml"/>
  <Override PartName="/ppt/ink/ink6330.xml" ContentType="application/inkml+xml"/>
  <Override PartName="/ppt/ink/ink6331.xml" ContentType="application/inkml+xml"/>
  <Override PartName="/ppt/ink/ink6332.xml" ContentType="application/inkml+xml"/>
  <Override PartName="/ppt/ink/ink6333.xml" ContentType="application/inkml+xml"/>
  <Override PartName="/ppt/ink/ink6334.xml" ContentType="application/inkml+xml"/>
  <Override PartName="/ppt/ink/ink6335.xml" ContentType="application/inkml+xml"/>
  <Override PartName="/ppt/ink/ink6336.xml" ContentType="application/inkml+xml"/>
  <Override PartName="/ppt/ink/ink6337.xml" ContentType="application/inkml+xml"/>
  <Override PartName="/ppt/ink/ink6338.xml" ContentType="application/inkml+xml"/>
  <Override PartName="/ppt/ink/ink6339.xml" ContentType="application/inkml+xml"/>
  <Override PartName="/ppt/ink/ink6340.xml" ContentType="application/inkml+xml"/>
  <Override PartName="/ppt/ink/ink6341.xml" ContentType="application/inkml+xml"/>
  <Override PartName="/ppt/ink/ink6342.xml" ContentType="application/inkml+xml"/>
  <Override PartName="/ppt/ink/ink6343.xml" ContentType="application/inkml+xml"/>
  <Override PartName="/ppt/ink/ink6344.xml" ContentType="application/inkml+xml"/>
  <Override PartName="/ppt/ink/ink6345.xml" ContentType="application/inkml+xml"/>
  <Override PartName="/ppt/ink/ink6346.xml" ContentType="application/inkml+xml"/>
  <Override PartName="/ppt/ink/ink6347.xml" ContentType="application/inkml+xml"/>
  <Override PartName="/ppt/ink/ink6348.xml" ContentType="application/inkml+xml"/>
  <Override PartName="/ppt/ink/ink6349.xml" ContentType="application/inkml+xml"/>
  <Override PartName="/ppt/ink/ink6350.xml" ContentType="application/inkml+xml"/>
  <Override PartName="/ppt/ink/ink6351.xml" ContentType="application/inkml+xml"/>
  <Override PartName="/ppt/ink/ink6352.xml" ContentType="application/inkml+xml"/>
  <Override PartName="/ppt/ink/ink6353.xml" ContentType="application/inkml+xml"/>
  <Override PartName="/ppt/ink/ink6354.xml" ContentType="application/inkml+xml"/>
  <Override PartName="/ppt/ink/ink6355.xml" ContentType="application/inkml+xml"/>
  <Override PartName="/ppt/ink/ink6356.xml" ContentType="application/inkml+xml"/>
  <Override PartName="/ppt/ink/ink6357.xml" ContentType="application/inkml+xml"/>
  <Override PartName="/ppt/ink/ink6358.xml" ContentType="application/inkml+xml"/>
  <Override PartName="/ppt/ink/ink6359.xml" ContentType="application/inkml+xml"/>
  <Override PartName="/ppt/ink/ink6360.xml" ContentType="application/inkml+xml"/>
  <Override PartName="/ppt/ink/ink6361.xml" ContentType="application/inkml+xml"/>
  <Override PartName="/ppt/ink/ink6362.xml" ContentType="application/inkml+xml"/>
  <Override PartName="/ppt/ink/ink6363.xml" ContentType="application/inkml+xml"/>
  <Override PartName="/ppt/ink/ink6364.xml" ContentType="application/inkml+xml"/>
  <Override PartName="/ppt/ink/ink6365.xml" ContentType="application/inkml+xml"/>
  <Override PartName="/ppt/ink/ink6366.xml" ContentType="application/inkml+xml"/>
  <Override PartName="/ppt/ink/ink6367.xml" ContentType="application/inkml+xml"/>
  <Override PartName="/ppt/ink/ink6368.xml" ContentType="application/inkml+xml"/>
  <Override PartName="/ppt/ink/ink6369.xml" ContentType="application/inkml+xml"/>
  <Override PartName="/ppt/ink/ink6370.xml" ContentType="application/inkml+xml"/>
  <Override PartName="/ppt/ink/ink6371.xml" ContentType="application/inkml+xml"/>
  <Override PartName="/ppt/ink/ink6372.xml" ContentType="application/inkml+xml"/>
  <Override PartName="/ppt/ink/ink6373.xml" ContentType="application/inkml+xml"/>
  <Override PartName="/ppt/ink/ink6374.xml" ContentType="application/inkml+xml"/>
  <Override PartName="/ppt/ink/ink6375.xml" ContentType="application/inkml+xml"/>
  <Override PartName="/ppt/ink/ink6376.xml" ContentType="application/inkml+xml"/>
  <Override PartName="/ppt/ink/ink6377.xml" ContentType="application/inkml+xml"/>
  <Override PartName="/ppt/ink/ink6378.xml" ContentType="application/inkml+xml"/>
  <Override PartName="/ppt/ink/ink6379.xml" ContentType="application/inkml+xml"/>
  <Override PartName="/ppt/ink/ink6380.xml" ContentType="application/inkml+xml"/>
  <Override PartName="/ppt/ink/ink6381.xml" ContentType="application/inkml+xml"/>
  <Override PartName="/ppt/ink/ink6382.xml" ContentType="application/inkml+xml"/>
  <Override PartName="/ppt/ink/ink6383.xml" ContentType="application/inkml+xml"/>
  <Override PartName="/ppt/ink/ink6384.xml" ContentType="application/inkml+xml"/>
  <Override PartName="/ppt/ink/ink6385.xml" ContentType="application/inkml+xml"/>
  <Override PartName="/ppt/ink/ink6386.xml" ContentType="application/inkml+xml"/>
  <Override PartName="/ppt/ink/ink6387.xml" ContentType="application/inkml+xml"/>
  <Override PartName="/ppt/ink/ink6388.xml" ContentType="application/inkml+xml"/>
  <Override PartName="/ppt/ink/ink6389.xml" ContentType="application/inkml+xml"/>
  <Override PartName="/ppt/ink/ink6390.xml" ContentType="application/inkml+xml"/>
  <Override PartName="/ppt/ink/ink6391.xml" ContentType="application/inkml+xml"/>
  <Override PartName="/ppt/ink/ink6392.xml" ContentType="application/inkml+xml"/>
  <Override PartName="/ppt/ink/ink6393.xml" ContentType="application/inkml+xml"/>
  <Override PartName="/ppt/ink/ink6394.xml" ContentType="application/inkml+xml"/>
  <Override PartName="/ppt/ink/ink6395.xml" ContentType="application/inkml+xml"/>
  <Override PartName="/ppt/ink/ink6396.xml" ContentType="application/inkml+xml"/>
  <Override PartName="/ppt/ink/ink6397.xml" ContentType="application/inkml+xml"/>
  <Override PartName="/ppt/ink/ink6398.xml" ContentType="application/inkml+xml"/>
  <Override PartName="/ppt/ink/ink6399.xml" ContentType="application/inkml+xml"/>
  <Override PartName="/ppt/ink/ink6400.xml" ContentType="application/inkml+xml"/>
  <Override PartName="/ppt/ink/ink6401.xml" ContentType="application/inkml+xml"/>
  <Override PartName="/ppt/ink/ink6402.xml" ContentType="application/inkml+xml"/>
  <Override PartName="/ppt/ink/ink6403.xml" ContentType="application/inkml+xml"/>
  <Override PartName="/ppt/ink/ink6404.xml" ContentType="application/inkml+xml"/>
  <Override PartName="/ppt/ink/ink6405.xml" ContentType="application/inkml+xml"/>
  <Override PartName="/ppt/ink/ink6406.xml" ContentType="application/inkml+xml"/>
  <Override PartName="/ppt/ink/ink6407.xml" ContentType="application/inkml+xml"/>
  <Override PartName="/ppt/ink/ink6408.xml" ContentType="application/inkml+xml"/>
  <Override PartName="/ppt/ink/ink6409.xml" ContentType="application/inkml+xml"/>
  <Override PartName="/ppt/ink/ink6410.xml" ContentType="application/inkml+xml"/>
  <Override PartName="/ppt/ink/ink6411.xml" ContentType="application/inkml+xml"/>
  <Override PartName="/ppt/ink/ink6412.xml" ContentType="application/inkml+xml"/>
  <Override PartName="/ppt/ink/ink6413.xml" ContentType="application/inkml+xml"/>
  <Override PartName="/ppt/ink/ink6414.xml" ContentType="application/inkml+xml"/>
  <Override PartName="/ppt/ink/ink6415.xml" ContentType="application/inkml+xml"/>
  <Override PartName="/ppt/ink/ink6416.xml" ContentType="application/inkml+xml"/>
  <Override PartName="/ppt/ink/ink6417.xml" ContentType="application/inkml+xml"/>
  <Override PartName="/ppt/ink/ink6418.xml" ContentType="application/inkml+xml"/>
  <Override PartName="/ppt/ink/ink6419.xml" ContentType="application/inkml+xml"/>
  <Override PartName="/ppt/ink/ink6420.xml" ContentType="application/inkml+xml"/>
  <Override PartName="/ppt/ink/ink6421.xml" ContentType="application/inkml+xml"/>
  <Override PartName="/ppt/ink/ink6422.xml" ContentType="application/inkml+xml"/>
  <Override PartName="/ppt/ink/ink6423.xml" ContentType="application/inkml+xml"/>
  <Override PartName="/ppt/ink/ink6424.xml" ContentType="application/inkml+xml"/>
  <Override PartName="/ppt/ink/ink6425.xml" ContentType="application/inkml+xml"/>
  <Override PartName="/ppt/ink/ink6426.xml" ContentType="application/inkml+xml"/>
  <Override PartName="/ppt/ink/ink6427.xml" ContentType="application/inkml+xml"/>
  <Override PartName="/ppt/ink/ink6428.xml" ContentType="application/inkml+xml"/>
  <Override PartName="/ppt/ink/ink6429.xml" ContentType="application/inkml+xml"/>
  <Override PartName="/ppt/ink/ink6430.xml" ContentType="application/inkml+xml"/>
  <Override PartName="/ppt/ink/ink6431.xml" ContentType="application/inkml+xml"/>
  <Override PartName="/ppt/ink/ink6432.xml" ContentType="application/inkml+xml"/>
  <Override PartName="/ppt/ink/ink6433.xml" ContentType="application/inkml+xml"/>
  <Override PartName="/ppt/ink/ink6434.xml" ContentType="application/inkml+xml"/>
  <Override PartName="/ppt/ink/ink6435.xml" ContentType="application/inkml+xml"/>
  <Override PartName="/ppt/ink/ink6436.xml" ContentType="application/inkml+xml"/>
  <Override PartName="/ppt/ink/ink6437.xml" ContentType="application/inkml+xml"/>
  <Override PartName="/ppt/ink/ink6438.xml" ContentType="application/inkml+xml"/>
  <Override PartName="/ppt/ink/ink6439.xml" ContentType="application/inkml+xml"/>
  <Override PartName="/ppt/ink/ink6440.xml" ContentType="application/inkml+xml"/>
  <Override PartName="/ppt/ink/ink6441.xml" ContentType="application/inkml+xml"/>
  <Override PartName="/ppt/ink/ink6442.xml" ContentType="application/inkml+xml"/>
  <Override PartName="/ppt/ink/ink6443.xml" ContentType="application/inkml+xml"/>
  <Override PartName="/ppt/ink/ink6444.xml" ContentType="application/inkml+xml"/>
  <Override PartName="/ppt/ink/ink6445.xml" ContentType="application/inkml+xml"/>
  <Override PartName="/ppt/ink/ink6446.xml" ContentType="application/inkml+xml"/>
  <Override PartName="/ppt/ink/ink6447.xml" ContentType="application/inkml+xml"/>
  <Override PartName="/ppt/ink/ink6448.xml" ContentType="application/inkml+xml"/>
  <Override PartName="/ppt/ink/ink6449.xml" ContentType="application/inkml+xml"/>
  <Override PartName="/ppt/ink/ink6450.xml" ContentType="application/inkml+xml"/>
  <Override PartName="/ppt/ink/ink6451.xml" ContentType="application/inkml+xml"/>
  <Override PartName="/ppt/ink/ink6452.xml" ContentType="application/inkml+xml"/>
  <Override PartName="/ppt/ink/ink6453.xml" ContentType="application/inkml+xml"/>
  <Override PartName="/ppt/ink/ink6454.xml" ContentType="application/inkml+xml"/>
  <Override PartName="/ppt/ink/ink6455.xml" ContentType="application/inkml+xml"/>
  <Override PartName="/ppt/ink/ink6456.xml" ContentType="application/inkml+xml"/>
  <Override PartName="/ppt/ink/ink6457.xml" ContentType="application/inkml+xml"/>
  <Override PartName="/ppt/ink/ink6458.xml" ContentType="application/inkml+xml"/>
  <Override PartName="/ppt/ink/ink6459.xml" ContentType="application/inkml+xml"/>
  <Override PartName="/ppt/ink/ink6460.xml" ContentType="application/inkml+xml"/>
  <Override PartName="/ppt/ink/ink6461.xml" ContentType="application/inkml+xml"/>
  <Override PartName="/ppt/ink/ink6462.xml" ContentType="application/inkml+xml"/>
  <Override PartName="/ppt/ink/ink6463.xml" ContentType="application/inkml+xml"/>
  <Override PartName="/ppt/ink/ink6464.xml" ContentType="application/inkml+xml"/>
  <Override PartName="/ppt/ink/ink6465.xml" ContentType="application/inkml+xml"/>
  <Override PartName="/ppt/ink/ink6466.xml" ContentType="application/inkml+xml"/>
  <Override PartName="/ppt/ink/ink6467.xml" ContentType="application/inkml+xml"/>
  <Override PartName="/ppt/ink/ink6468.xml" ContentType="application/inkml+xml"/>
  <Override PartName="/ppt/ink/ink6469.xml" ContentType="application/inkml+xml"/>
  <Override PartName="/ppt/ink/ink6470.xml" ContentType="application/inkml+xml"/>
  <Override PartName="/ppt/ink/ink6471.xml" ContentType="application/inkml+xml"/>
  <Override PartName="/ppt/ink/ink6472.xml" ContentType="application/inkml+xml"/>
  <Override PartName="/ppt/ink/ink6473.xml" ContentType="application/inkml+xml"/>
  <Override PartName="/ppt/ink/ink6474.xml" ContentType="application/inkml+xml"/>
  <Override PartName="/ppt/ink/ink6475.xml" ContentType="application/inkml+xml"/>
  <Override PartName="/ppt/ink/ink6476.xml" ContentType="application/inkml+xml"/>
  <Override PartName="/ppt/ink/ink6477.xml" ContentType="application/inkml+xml"/>
  <Override PartName="/ppt/ink/ink6478.xml" ContentType="application/inkml+xml"/>
  <Override PartName="/ppt/ink/ink6479.xml" ContentType="application/inkml+xml"/>
  <Override PartName="/ppt/ink/ink6480.xml" ContentType="application/inkml+xml"/>
  <Override PartName="/ppt/ink/ink6481.xml" ContentType="application/inkml+xml"/>
  <Override PartName="/ppt/ink/ink6482.xml" ContentType="application/inkml+xml"/>
  <Override PartName="/ppt/ink/ink6483.xml" ContentType="application/inkml+xml"/>
  <Override PartName="/ppt/ink/ink6484.xml" ContentType="application/inkml+xml"/>
  <Override PartName="/ppt/ink/ink6485.xml" ContentType="application/inkml+xml"/>
  <Override PartName="/ppt/ink/ink6486.xml" ContentType="application/inkml+xml"/>
  <Override PartName="/ppt/ink/ink6487.xml" ContentType="application/inkml+xml"/>
  <Override PartName="/ppt/ink/ink6488.xml" ContentType="application/inkml+xml"/>
  <Override PartName="/ppt/ink/ink6489.xml" ContentType="application/inkml+xml"/>
  <Override PartName="/ppt/ink/ink6490.xml" ContentType="application/inkml+xml"/>
  <Override PartName="/ppt/ink/ink6491.xml" ContentType="application/inkml+xml"/>
  <Override PartName="/ppt/ink/ink6492.xml" ContentType="application/inkml+xml"/>
  <Override PartName="/ppt/ink/ink6493.xml" ContentType="application/inkml+xml"/>
  <Override PartName="/ppt/ink/ink6494.xml" ContentType="application/inkml+xml"/>
  <Override PartName="/ppt/ink/ink6495.xml" ContentType="application/inkml+xml"/>
  <Override PartName="/ppt/ink/ink6496.xml" ContentType="application/inkml+xml"/>
  <Override PartName="/ppt/ink/ink6497.xml" ContentType="application/inkml+xml"/>
  <Override PartName="/ppt/ink/ink6498.xml" ContentType="application/inkml+xml"/>
  <Override PartName="/ppt/ink/ink6499.xml" ContentType="application/inkml+xml"/>
  <Override PartName="/ppt/ink/ink6500.xml" ContentType="application/inkml+xml"/>
  <Override PartName="/ppt/ink/ink6501.xml" ContentType="application/inkml+xml"/>
  <Override PartName="/ppt/ink/ink6502.xml" ContentType="application/inkml+xml"/>
  <Override PartName="/ppt/ink/ink6503.xml" ContentType="application/inkml+xml"/>
  <Override PartName="/ppt/ink/ink6504.xml" ContentType="application/inkml+xml"/>
  <Override PartName="/ppt/ink/ink6505.xml" ContentType="application/inkml+xml"/>
  <Override PartName="/ppt/ink/ink6506.xml" ContentType="application/inkml+xml"/>
  <Override PartName="/ppt/ink/ink6507.xml" ContentType="application/inkml+xml"/>
  <Override PartName="/ppt/ink/ink6508.xml" ContentType="application/inkml+xml"/>
  <Override PartName="/ppt/ink/ink6509.xml" ContentType="application/inkml+xml"/>
  <Override PartName="/ppt/ink/ink6510.xml" ContentType="application/inkml+xml"/>
  <Override PartName="/ppt/ink/ink6511.xml" ContentType="application/inkml+xml"/>
  <Override PartName="/ppt/ink/ink6512.xml" ContentType="application/inkml+xml"/>
  <Override PartName="/ppt/ink/ink6513.xml" ContentType="application/inkml+xml"/>
  <Override PartName="/ppt/ink/ink6514.xml" ContentType="application/inkml+xml"/>
  <Override PartName="/ppt/ink/ink6515.xml" ContentType="application/inkml+xml"/>
  <Override PartName="/ppt/ink/ink6516.xml" ContentType="application/inkml+xml"/>
  <Override PartName="/ppt/ink/ink6517.xml" ContentType="application/inkml+xml"/>
  <Override PartName="/ppt/ink/ink6518.xml" ContentType="application/inkml+xml"/>
  <Override PartName="/ppt/ink/ink6519.xml" ContentType="application/inkml+xml"/>
  <Override PartName="/ppt/ink/ink6520.xml" ContentType="application/inkml+xml"/>
  <Override PartName="/ppt/ink/ink6521.xml" ContentType="application/inkml+xml"/>
  <Override PartName="/ppt/ink/ink6522.xml" ContentType="application/inkml+xml"/>
  <Override PartName="/ppt/ink/ink6523.xml" ContentType="application/inkml+xml"/>
  <Override PartName="/ppt/ink/ink6524.xml" ContentType="application/inkml+xml"/>
  <Override PartName="/ppt/ink/ink6525.xml" ContentType="application/inkml+xml"/>
  <Override PartName="/ppt/ink/ink6526.xml" ContentType="application/inkml+xml"/>
  <Override PartName="/ppt/ink/ink6527.xml" ContentType="application/inkml+xml"/>
  <Override PartName="/ppt/ink/ink6528.xml" ContentType="application/inkml+xml"/>
  <Override PartName="/ppt/ink/ink6529.xml" ContentType="application/inkml+xml"/>
  <Override PartName="/ppt/ink/ink6530.xml" ContentType="application/inkml+xml"/>
  <Override PartName="/ppt/ink/ink6531.xml" ContentType="application/inkml+xml"/>
  <Override PartName="/ppt/ink/ink6532.xml" ContentType="application/inkml+xml"/>
  <Override PartName="/ppt/ink/ink6533.xml" ContentType="application/inkml+xml"/>
  <Override PartName="/ppt/ink/ink6534.xml" ContentType="application/inkml+xml"/>
  <Override PartName="/ppt/ink/ink6535.xml" ContentType="application/inkml+xml"/>
  <Override PartName="/ppt/ink/ink6536.xml" ContentType="application/inkml+xml"/>
  <Override PartName="/ppt/ink/ink6537.xml" ContentType="application/inkml+xml"/>
  <Override PartName="/ppt/ink/ink6538.xml" ContentType="application/inkml+xml"/>
  <Override PartName="/ppt/ink/ink6539.xml" ContentType="application/inkml+xml"/>
  <Override PartName="/ppt/ink/ink6540.xml" ContentType="application/inkml+xml"/>
  <Override PartName="/ppt/ink/ink6541.xml" ContentType="application/inkml+xml"/>
  <Override PartName="/ppt/ink/ink6542.xml" ContentType="application/inkml+xml"/>
  <Override PartName="/ppt/ink/ink6543.xml" ContentType="application/inkml+xml"/>
  <Override PartName="/ppt/ink/ink6544.xml" ContentType="application/inkml+xml"/>
  <Override PartName="/ppt/ink/ink6545.xml" ContentType="application/inkml+xml"/>
  <Override PartName="/ppt/ink/ink6546.xml" ContentType="application/inkml+xml"/>
  <Override PartName="/ppt/ink/ink6547.xml" ContentType="application/inkml+xml"/>
  <Override PartName="/ppt/ink/ink6548.xml" ContentType="application/inkml+xml"/>
  <Override PartName="/ppt/ink/ink6549.xml" ContentType="application/inkml+xml"/>
  <Override PartName="/ppt/ink/ink6550.xml" ContentType="application/inkml+xml"/>
  <Override PartName="/ppt/ink/ink6551.xml" ContentType="application/inkml+xml"/>
  <Override PartName="/ppt/ink/ink6552.xml" ContentType="application/inkml+xml"/>
  <Override PartName="/ppt/ink/ink6553.xml" ContentType="application/inkml+xml"/>
  <Override PartName="/ppt/ink/ink6554.xml" ContentType="application/inkml+xml"/>
  <Override PartName="/ppt/ink/ink6555.xml" ContentType="application/inkml+xml"/>
  <Override PartName="/ppt/ink/ink6556.xml" ContentType="application/inkml+xml"/>
  <Override PartName="/ppt/ink/ink6557.xml" ContentType="application/inkml+xml"/>
  <Override PartName="/ppt/ink/ink6558.xml" ContentType="application/inkml+xml"/>
  <Override PartName="/ppt/ink/ink6559.xml" ContentType="application/inkml+xml"/>
  <Override PartName="/ppt/ink/ink6560.xml" ContentType="application/inkml+xml"/>
  <Override PartName="/ppt/ink/ink6561.xml" ContentType="application/inkml+xml"/>
  <Override PartName="/ppt/ink/ink6562.xml" ContentType="application/inkml+xml"/>
  <Override PartName="/ppt/ink/ink6563.xml" ContentType="application/inkml+xml"/>
  <Override PartName="/ppt/ink/ink6564.xml" ContentType="application/inkml+xml"/>
  <Override PartName="/ppt/ink/ink6565.xml" ContentType="application/inkml+xml"/>
  <Override PartName="/ppt/ink/ink6566.xml" ContentType="application/inkml+xml"/>
  <Override PartName="/ppt/ink/ink6567.xml" ContentType="application/inkml+xml"/>
  <Override PartName="/ppt/ink/ink6568.xml" ContentType="application/inkml+xml"/>
  <Override PartName="/ppt/ink/ink6569.xml" ContentType="application/inkml+xml"/>
  <Override PartName="/ppt/ink/ink6570.xml" ContentType="application/inkml+xml"/>
  <Override PartName="/ppt/ink/ink6571.xml" ContentType="application/inkml+xml"/>
  <Override PartName="/ppt/ink/ink6572.xml" ContentType="application/inkml+xml"/>
  <Override PartName="/ppt/ink/ink6573.xml" ContentType="application/inkml+xml"/>
  <Override PartName="/ppt/ink/ink6574.xml" ContentType="application/inkml+xml"/>
  <Override PartName="/ppt/ink/ink6575.xml" ContentType="application/inkml+xml"/>
  <Override PartName="/ppt/ink/ink6576.xml" ContentType="application/inkml+xml"/>
  <Override PartName="/ppt/ink/ink6577.xml" ContentType="application/inkml+xml"/>
  <Override PartName="/ppt/ink/ink6578.xml" ContentType="application/inkml+xml"/>
  <Override PartName="/ppt/ink/ink6579.xml" ContentType="application/inkml+xml"/>
  <Override PartName="/ppt/ink/ink6580.xml" ContentType="application/inkml+xml"/>
  <Override PartName="/ppt/ink/ink6581.xml" ContentType="application/inkml+xml"/>
  <Override PartName="/ppt/ink/ink6582.xml" ContentType="application/inkml+xml"/>
  <Override PartName="/ppt/ink/ink6583.xml" ContentType="application/inkml+xml"/>
  <Override PartName="/ppt/ink/ink6584.xml" ContentType="application/inkml+xml"/>
  <Override PartName="/ppt/ink/ink6585.xml" ContentType="application/inkml+xml"/>
  <Override PartName="/ppt/ink/ink6586.xml" ContentType="application/inkml+xml"/>
  <Override PartName="/ppt/ink/ink6587.xml" ContentType="application/inkml+xml"/>
  <Override PartName="/ppt/ink/ink6588.xml" ContentType="application/inkml+xml"/>
  <Override PartName="/ppt/ink/ink6589.xml" ContentType="application/inkml+xml"/>
  <Override PartName="/ppt/ink/ink6590.xml" ContentType="application/inkml+xml"/>
  <Override PartName="/ppt/ink/ink6591.xml" ContentType="application/inkml+xml"/>
  <Override PartName="/ppt/ink/ink6592.xml" ContentType="application/inkml+xml"/>
  <Override PartName="/ppt/ink/ink6593.xml" ContentType="application/inkml+xml"/>
  <Override PartName="/ppt/ink/ink6594.xml" ContentType="application/inkml+xml"/>
  <Override PartName="/ppt/ink/ink6595.xml" ContentType="application/inkml+xml"/>
  <Override PartName="/ppt/ink/ink6596.xml" ContentType="application/inkml+xml"/>
  <Override PartName="/ppt/ink/ink6597.xml" ContentType="application/inkml+xml"/>
  <Override PartName="/ppt/ink/ink6598.xml" ContentType="application/inkml+xml"/>
  <Override PartName="/ppt/ink/ink6599.xml" ContentType="application/inkml+xml"/>
  <Override PartName="/ppt/ink/ink6600.xml" ContentType="application/inkml+xml"/>
  <Override PartName="/ppt/ink/ink6601.xml" ContentType="application/inkml+xml"/>
  <Override PartName="/ppt/ink/ink6602.xml" ContentType="application/inkml+xml"/>
  <Override PartName="/ppt/ink/ink6603.xml" ContentType="application/inkml+xml"/>
  <Override PartName="/ppt/ink/ink6604.xml" ContentType="application/inkml+xml"/>
  <Override PartName="/ppt/ink/ink6605.xml" ContentType="application/inkml+xml"/>
  <Override PartName="/ppt/ink/ink6606.xml" ContentType="application/inkml+xml"/>
  <Override PartName="/ppt/ink/ink6607.xml" ContentType="application/inkml+xml"/>
  <Override PartName="/ppt/ink/ink6608.xml" ContentType="application/inkml+xml"/>
  <Override PartName="/ppt/ink/ink6609.xml" ContentType="application/inkml+xml"/>
  <Override PartName="/ppt/ink/ink6610.xml" ContentType="application/inkml+xml"/>
  <Override PartName="/ppt/ink/ink6611.xml" ContentType="application/inkml+xml"/>
  <Override PartName="/ppt/ink/ink6612.xml" ContentType="application/inkml+xml"/>
  <Override PartName="/ppt/ink/ink6613.xml" ContentType="application/inkml+xml"/>
  <Override PartName="/ppt/ink/ink6614.xml" ContentType="application/inkml+xml"/>
  <Override PartName="/ppt/ink/ink6615.xml" ContentType="application/inkml+xml"/>
  <Override PartName="/ppt/ink/ink6616.xml" ContentType="application/inkml+xml"/>
  <Override PartName="/ppt/ink/ink6617.xml" ContentType="application/inkml+xml"/>
  <Override PartName="/ppt/ink/ink6618.xml" ContentType="application/inkml+xml"/>
  <Override PartName="/ppt/ink/ink6619.xml" ContentType="application/inkml+xml"/>
  <Override PartName="/ppt/ink/ink6620.xml" ContentType="application/inkml+xml"/>
  <Override PartName="/ppt/ink/ink6621.xml" ContentType="application/inkml+xml"/>
  <Override PartName="/ppt/ink/ink6622.xml" ContentType="application/inkml+xml"/>
  <Override PartName="/ppt/ink/ink6623.xml" ContentType="application/inkml+xml"/>
  <Override PartName="/ppt/ink/ink6624.xml" ContentType="application/inkml+xml"/>
  <Override PartName="/ppt/ink/ink6625.xml" ContentType="application/inkml+xml"/>
  <Override PartName="/ppt/ink/ink6626.xml" ContentType="application/inkml+xml"/>
  <Override PartName="/ppt/ink/ink6627.xml" ContentType="application/inkml+xml"/>
  <Override PartName="/ppt/ink/ink6628.xml" ContentType="application/inkml+xml"/>
  <Override PartName="/ppt/ink/ink6629.xml" ContentType="application/inkml+xml"/>
  <Override PartName="/ppt/ink/ink6630.xml" ContentType="application/inkml+xml"/>
  <Override PartName="/ppt/ink/ink6631.xml" ContentType="application/inkml+xml"/>
  <Override PartName="/ppt/ink/ink6632.xml" ContentType="application/inkml+xml"/>
  <Override PartName="/ppt/ink/ink6633.xml" ContentType="application/inkml+xml"/>
  <Override PartName="/ppt/ink/ink6634.xml" ContentType="application/inkml+xml"/>
  <Override PartName="/ppt/ink/ink6635.xml" ContentType="application/inkml+xml"/>
  <Override PartName="/ppt/ink/ink6636.xml" ContentType="application/inkml+xml"/>
  <Override PartName="/ppt/ink/ink6637.xml" ContentType="application/inkml+xml"/>
  <Override PartName="/ppt/ink/ink6638.xml" ContentType="application/inkml+xml"/>
  <Override PartName="/ppt/ink/ink6639.xml" ContentType="application/inkml+xml"/>
  <Override PartName="/ppt/ink/ink6640.xml" ContentType="application/inkml+xml"/>
  <Override PartName="/ppt/ink/ink6641.xml" ContentType="application/inkml+xml"/>
  <Override PartName="/ppt/ink/ink6642.xml" ContentType="application/inkml+xml"/>
  <Override PartName="/ppt/ink/ink6643.xml" ContentType="application/inkml+xml"/>
  <Override PartName="/ppt/ink/ink6644.xml" ContentType="application/inkml+xml"/>
  <Override PartName="/ppt/ink/ink6645.xml" ContentType="application/inkml+xml"/>
  <Override PartName="/ppt/ink/ink6646.xml" ContentType="application/inkml+xml"/>
  <Override PartName="/ppt/ink/ink6647.xml" ContentType="application/inkml+xml"/>
  <Override PartName="/ppt/ink/ink6648.xml" ContentType="application/inkml+xml"/>
  <Override PartName="/ppt/ink/ink6649.xml" ContentType="application/inkml+xml"/>
  <Override PartName="/ppt/ink/ink6650.xml" ContentType="application/inkml+xml"/>
  <Override PartName="/ppt/ink/ink6651.xml" ContentType="application/inkml+xml"/>
  <Override PartName="/ppt/ink/ink6652.xml" ContentType="application/inkml+xml"/>
  <Override PartName="/ppt/ink/ink6653.xml" ContentType="application/inkml+xml"/>
  <Override PartName="/ppt/ink/ink6654.xml" ContentType="application/inkml+xml"/>
  <Override PartName="/ppt/ink/ink6655.xml" ContentType="application/inkml+xml"/>
  <Override PartName="/ppt/ink/ink6656.xml" ContentType="application/inkml+xml"/>
  <Override PartName="/ppt/ink/ink6657.xml" ContentType="application/inkml+xml"/>
  <Override PartName="/ppt/ink/ink6658.xml" ContentType="application/inkml+xml"/>
  <Override PartName="/ppt/ink/ink6659.xml" ContentType="application/inkml+xml"/>
  <Override PartName="/ppt/ink/ink6660.xml" ContentType="application/inkml+xml"/>
  <Override PartName="/ppt/ink/ink6661.xml" ContentType="application/inkml+xml"/>
  <Override PartName="/ppt/ink/ink6662.xml" ContentType="application/inkml+xml"/>
  <Override PartName="/ppt/ink/ink6663.xml" ContentType="application/inkml+xml"/>
  <Override PartName="/ppt/ink/ink6664.xml" ContentType="application/inkml+xml"/>
  <Override PartName="/ppt/ink/ink6665.xml" ContentType="application/inkml+xml"/>
  <Override PartName="/ppt/ink/ink6666.xml" ContentType="application/inkml+xml"/>
  <Override PartName="/ppt/ink/ink6667.xml" ContentType="application/inkml+xml"/>
  <Override PartName="/ppt/ink/ink6668.xml" ContentType="application/inkml+xml"/>
  <Override PartName="/ppt/ink/ink6669.xml" ContentType="application/inkml+xml"/>
  <Override PartName="/ppt/ink/ink6670.xml" ContentType="application/inkml+xml"/>
  <Override PartName="/ppt/ink/ink6671.xml" ContentType="application/inkml+xml"/>
  <Override PartName="/ppt/ink/ink6672.xml" ContentType="application/inkml+xml"/>
  <Override PartName="/ppt/ink/ink6673.xml" ContentType="application/inkml+xml"/>
  <Override PartName="/ppt/ink/ink6674.xml" ContentType="application/inkml+xml"/>
  <Override PartName="/ppt/ink/ink6675.xml" ContentType="application/inkml+xml"/>
  <Override PartName="/ppt/ink/ink6676.xml" ContentType="application/inkml+xml"/>
  <Override PartName="/ppt/ink/ink6677.xml" ContentType="application/inkml+xml"/>
  <Override PartName="/ppt/ink/ink6678.xml" ContentType="application/inkml+xml"/>
  <Override PartName="/ppt/ink/ink6679.xml" ContentType="application/inkml+xml"/>
  <Override PartName="/ppt/ink/ink6680.xml" ContentType="application/inkml+xml"/>
  <Override PartName="/ppt/ink/ink6681.xml" ContentType="application/inkml+xml"/>
  <Override PartName="/ppt/ink/ink6682.xml" ContentType="application/inkml+xml"/>
  <Override PartName="/ppt/ink/ink6683.xml" ContentType="application/inkml+xml"/>
  <Override PartName="/ppt/ink/ink6684.xml" ContentType="application/inkml+xml"/>
  <Override PartName="/ppt/ink/ink6685.xml" ContentType="application/inkml+xml"/>
  <Override PartName="/ppt/ink/ink6686.xml" ContentType="application/inkml+xml"/>
  <Override PartName="/ppt/ink/ink6687.xml" ContentType="application/inkml+xml"/>
  <Override PartName="/ppt/ink/ink6688.xml" ContentType="application/inkml+xml"/>
  <Override PartName="/ppt/ink/ink6689.xml" ContentType="application/inkml+xml"/>
  <Override PartName="/ppt/ink/ink6690.xml" ContentType="application/inkml+xml"/>
  <Override PartName="/ppt/ink/ink6691.xml" ContentType="application/inkml+xml"/>
  <Override PartName="/ppt/ink/ink6692.xml" ContentType="application/inkml+xml"/>
  <Override PartName="/ppt/ink/ink6693.xml" ContentType="application/inkml+xml"/>
  <Override PartName="/ppt/ink/ink6694.xml" ContentType="application/inkml+xml"/>
  <Override PartName="/ppt/ink/ink6695.xml" ContentType="application/inkml+xml"/>
  <Override PartName="/ppt/ink/ink6696.xml" ContentType="application/inkml+xml"/>
  <Override PartName="/ppt/ink/ink6697.xml" ContentType="application/inkml+xml"/>
  <Override PartName="/ppt/ink/ink6698.xml" ContentType="application/inkml+xml"/>
  <Override PartName="/ppt/ink/ink6699.xml" ContentType="application/inkml+xml"/>
  <Override PartName="/ppt/ink/ink6700.xml" ContentType="application/inkml+xml"/>
  <Override PartName="/ppt/ink/ink6701.xml" ContentType="application/inkml+xml"/>
  <Override PartName="/ppt/ink/ink6702.xml" ContentType="application/inkml+xml"/>
  <Override PartName="/ppt/ink/ink6703.xml" ContentType="application/inkml+xml"/>
  <Override PartName="/ppt/ink/ink6704.xml" ContentType="application/inkml+xml"/>
  <Override PartName="/ppt/ink/ink6705.xml" ContentType="application/inkml+xml"/>
  <Override PartName="/ppt/ink/ink6706.xml" ContentType="application/inkml+xml"/>
  <Override PartName="/ppt/ink/ink6707.xml" ContentType="application/inkml+xml"/>
  <Override PartName="/ppt/ink/ink6708.xml" ContentType="application/inkml+xml"/>
  <Override PartName="/ppt/ink/ink6709.xml" ContentType="application/inkml+xml"/>
  <Override PartName="/ppt/ink/ink6710.xml" ContentType="application/inkml+xml"/>
  <Override PartName="/ppt/ink/ink6711.xml" ContentType="application/inkml+xml"/>
  <Override PartName="/ppt/ink/ink6712.xml" ContentType="application/inkml+xml"/>
  <Override PartName="/ppt/ink/ink6713.xml" ContentType="application/inkml+xml"/>
  <Override PartName="/ppt/ink/ink6714.xml" ContentType="application/inkml+xml"/>
  <Override PartName="/ppt/ink/ink6715.xml" ContentType="application/inkml+xml"/>
  <Override PartName="/ppt/ink/ink6716.xml" ContentType="application/inkml+xml"/>
  <Override PartName="/ppt/ink/ink6717.xml" ContentType="application/inkml+xml"/>
  <Override PartName="/ppt/ink/ink6718.xml" ContentType="application/inkml+xml"/>
  <Override PartName="/ppt/ink/ink6719.xml" ContentType="application/inkml+xml"/>
  <Override PartName="/ppt/ink/ink6720.xml" ContentType="application/inkml+xml"/>
  <Override PartName="/ppt/ink/ink6721.xml" ContentType="application/inkml+xml"/>
  <Override PartName="/ppt/ink/ink6722.xml" ContentType="application/inkml+xml"/>
  <Override PartName="/ppt/ink/ink6723.xml" ContentType="application/inkml+xml"/>
  <Override PartName="/ppt/ink/ink6724.xml" ContentType="application/inkml+xml"/>
  <Override PartName="/ppt/ink/ink6725.xml" ContentType="application/inkml+xml"/>
  <Override PartName="/ppt/ink/ink6726.xml" ContentType="application/inkml+xml"/>
  <Override PartName="/ppt/ink/ink6727.xml" ContentType="application/inkml+xml"/>
  <Override PartName="/ppt/ink/ink6728.xml" ContentType="application/inkml+xml"/>
  <Override PartName="/ppt/ink/ink6729.xml" ContentType="application/inkml+xml"/>
  <Override PartName="/ppt/ink/ink6730.xml" ContentType="application/inkml+xml"/>
  <Override PartName="/ppt/ink/ink6731.xml" ContentType="application/inkml+xml"/>
  <Override PartName="/ppt/ink/ink6732.xml" ContentType="application/inkml+xml"/>
  <Override PartName="/ppt/ink/ink6733.xml" ContentType="application/inkml+xml"/>
  <Override PartName="/ppt/ink/ink6734.xml" ContentType="application/inkml+xml"/>
  <Override PartName="/ppt/ink/ink6735.xml" ContentType="application/inkml+xml"/>
  <Override PartName="/ppt/ink/ink6736.xml" ContentType="application/inkml+xml"/>
  <Override PartName="/ppt/ink/ink6737.xml" ContentType="application/inkml+xml"/>
  <Override PartName="/ppt/ink/ink6738.xml" ContentType="application/inkml+xml"/>
  <Override PartName="/ppt/ink/ink6739.xml" ContentType="application/inkml+xml"/>
  <Override PartName="/ppt/ink/ink6740.xml" ContentType="application/inkml+xml"/>
  <Override PartName="/ppt/ink/ink6741.xml" ContentType="application/inkml+xml"/>
  <Override PartName="/ppt/ink/ink6742.xml" ContentType="application/inkml+xml"/>
  <Override PartName="/ppt/ink/ink6743.xml" ContentType="application/inkml+xml"/>
  <Override PartName="/ppt/ink/ink6744.xml" ContentType="application/inkml+xml"/>
  <Override PartName="/ppt/ink/ink6745.xml" ContentType="application/inkml+xml"/>
  <Override PartName="/ppt/ink/ink6746.xml" ContentType="application/inkml+xml"/>
  <Override PartName="/ppt/ink/ink6747.xml" ContentType="application/inkml+xml"/>
  <Override PartName="/ppt/ink/ink6748.xml" ContentType="application/inkml+xml"/>
  <Override PartName="/ppt/ink/ink6749.xml" ContentType="application/inkml+xml"/>
  <Override PartName="/ppt/ink/ink6750.xml" ContentType="application/inkml+xml"/>
  <Override PartName="/ppt/ink/ink6751.xml" ContentType="application/inkml+xml"/>
  <Override PartName="/ppt/ink/ink6752.xml" ContentType="application/inkml+xml"/>
  <Override PartName="/ppt/ink/ink6753.xml" ContentType="application/inkml+xml"/>
  <Override PartName="/ppt/ink/ink6754.xml" ContentType="application/inkml+xml"/>
  <Override PartName="/ppt/ink/ink6755.xml" ContentType="application/inkml+xml"/>
  <Override PartName="/ppt/ink/ink6756.xml" ContentType="application/inkml+xml"/>
  <Override PartName="/ppt/ink/ink6757.xml" ContentType="application/inkml+xml"/>
  <Override PartName="/ppt/ink/ink6758.xml" ContentType="application/inkml+xml"/>
  <Override PartName="/ppt/ink/ink6759.xml" ContentType="application/inkml+xml"/>
  <Override PartName="/ppt/ink/ink6760.xml" ContentType="application/inkml+xml"/>
  <Override PartName="/ppt/ink/ink6761.xml" ContentType="application/inkml+xml"/>
  <Override PartName="/ppt/ink/ink6762.xml" ContentType="application/inkml+xml"/>
  <Override PartName="/ppt/ink/ink6763.xml" ContentType="application/inkml+xml"/>
  <Override PartName="/ppt/ink/ink6764.xml" ContentType="application/inkml+xml"/>
  <Override PartName="/ppt/ink/ink6765.xml" ContentType="application/inkml+xml"/>
  <Override PartName="/ppt/ink/ink6766.xml" ContentType="application/inkml+xml"/>
  <Override PartName="/ppt/ink/ink6767.xml" ContentType="application/inkml+xml"/>
  <Override PartName="/ppt/ink/ink6768.xml" ContentType="application/inkml+xml"/>
  <Override PartName="/ppt/ink/ink6769.xml" ContentType="application/inkml+xml"/>
  <Override PartName="/ppt/ink/ink6770.xml" ContentType="application/inkml+xml"/>
  <Override PartName="/ppt/ink/ink6771.xml" ContentType="application/inkml+xml"/>
  <Override PartName="/ppt/ink/ink6772.xml" ContentType="application/inkml+xml"/>
  <Override PartName="/ppt/ink/ink6773.xml" ContentType="application/inkml+xml"/>
  <Override PartName="/ppt/ink/ink6774.xml" ContentType="application/inkml+xml"/>
  <Override PartName="/ppt/ink/ink6775.xml" ContentType="application/inkml+xml"/>
  <Override PartName="/ppt/ink/ink6776.xml" ContentType="application/inkml+xml"/>
  <Override PartName="/ppt/ink/ink6777.xml" ContentType="application/inkml+xml"/>
  <Override PartName="/ppt/ink/ink6778.xml" ContentType="application/inkml+xml"/>
  <Override PartName="/ppt/ink/ink6779.xml" ContentType="application/inkml+xml"/>
  <Override PartName="/ppt/ink/ink6780.xml" ContentType="application/inkml+xml"/>
  <Override PartName="/ppt/ink/ink6781.xml" ContentType="application/inkml+xml"/>
  <Override PartName="/ppt/ink/ink6782.xml" ContentType="application/inkml+xml"/>
  <Override PartName="/ppt/ink/ink6783.xml" ContentType="application/inkml+xml"/>
  <Override PartName="/ppt/ink/ink6784.xml" ContentType="application/inkml+xml"/>
  <Override PartName="/ppt/ink/ink6785.xml" ContentType="application/inkml+xml"/>
  <Override PartName="/ppt/ink/ink6786.xml" ContentType="application/inkml+xml"/>
  <Override PartName="/ppt/ink/ink6787.xml" ContentType="application/inkml+xml"/>
  <Override PartName="/ppt/ink/ink6788.xml" ContentType="application/inkml+xml"/>
  <Override PartName="/ppt/ink/ink6789.xml" ContentType="application/inkml+xml"/>
  <Override PartName="/ppt/ink/ink6790.xml" ContentType="application/inkml+xml"/>
  <Override PartName="/ppt/ink/ink6791.xml" ContentType="application/inkml+xml"/>
  <Override PartName="/ppt/ink/ink6792.xml" ContentType="application/inkml+xml"/>
  <Override PartName="/ppt/ink/ink6793.xml" ContentType="application/inkml+xml"/>
  <Override PartName="/ppt/ink/ink6794.xml" ContentType="application/inkml+xml"/>
  <Override PartName="/ppt/ink/ink6795.xml" ContentType="application/inkml+xml"/>
  <Override PartName="/ppt/ink/ink6796.xml" ContentType="application/inkml+xml"/>
  <Override PartName="/ppt/ink/ink6797.xml" ContentType="application/inkml+xml"/>
  <Override PartName="/ppt/ink/ink6798.xml" ContentType="application/inkml+xml"/>
  <Override PartName="/ppt/ink/ink6799.xml" ContentType="application/inkml+xml"/>
  <Override PartName="/ppt/ink/ink6800.xml" ContentType="application/inkml+xml"/>
  <Override PartName="/ppt/ink/ink6801.xml" ContentType="application/inkml+xml"/>
  <Override PartName="/ppt/ink/ink6802.xml" ContentType="application/inkml+xml"/>
  <Override PartName="/ppt/ink/ink6803.xml" ContentType="application/inkml+xml"/>
  <Override PartName="/ppt/ink/ink6804.xml" ContentType="application/inkml+xml"/>
  <Override PartName="/ppt/ink/ink6805.xml" ContentType="application/inkml+xml"/>
  <Override PartName="/ppt/ink/ink6806.xml" ContentType="application/inkml+xml"/>
  <Override PartName="/ppt/ink/ink6807.xml" ContentType="application/inkml+xml"/>
  <Override PartName="/ppt/ink/ink6808.xml" ContentType="application/inkml+xml"/>
  <Override PartName="/ppt/ink/ink6809.xml" ContentType="application/inkml+xml"/>
  <Override PartName="/ppt/ink/ink6810.xml" ContentType="application/inkml+xml"/>
  <Override PartName="/ppt/ink/ink6811.xml" ContentType="application/inkml+xml"/>
  <Override PartName="/ppt/ink/ink6812.xml" ContentType="application/inkml+xml"/>
  <Override PartName="/ppt/ink/ink6813.xml" ContentType="application/inkml+xml"/>
  <Override PartName="/ppt/ink/ink6814.xml" ContentType="application/inkml+xml"/>
  <Override PartName="/ppt/ink/ink6815.xml" ContentType="application/inkml+xml"/>
  <Override PartName="/ppt/ink/ink6816.xml" ContentType="application/inkml+xml"/>
  <Override PartName="/ppt/ink/ink6817.xml" ContentType="application/inkml+xml"/>
  <Override PartName="/ppt/ink/ink6818.xml" ContentType="application/inkml+xml"/>
  <Override PartName="/ppt/ink/ink6819.xml" ContentType="application/inkml+xml"/>
  <Override PartName="/ppt/ink/ink6820.xml" ContentType="application/inkml+xml"/>
  <Override PartName="/ppt/ink/ink6821.xml" ContentType="application/inkml+xml"/>
  <Override PartName="/ppt/ink/ink6822.xml" ContentType="application/inkml+xml"/>
  <Override PartName="/ppt/ink/ink6823.xml" ContentType="application/inkml+xml"/>
  <Override PartName="/ppt/ink/ink6824.xml" ContentType="application/inkml+xml"/>
  <Override PartName="/ppt/ink/ink6825.xml" ContentType="application/inkml+xml"/>
  <Override PartName="/ppt/ink/ink6826.xml" ContentType="application/inkml+xml"/>
  <Override PartName="/ppt/ink/ink6827.xml" ContentType="application/inkml+xml"/>
  <Override PartName="/ppt/ink/ink6828.xml" ContentType="application/inkml+xml"/>
  <Override PartName="/ppt/ink/ink6829.xml" ContentType="application/inkml+xml"/>
  <Override PartName="/ppt/ink/ink6830.xml" ContentType="application/inkml+xml"/>
  <Override PartName="/ppt/ink/ink6831.xml" ContentType="application/inkml+xml"/>
  <Override PartName="/ppt/ink/ink6832.xml" ContentType="application/inkml+xml"/>
  <Override PartName="/ppt/ink/ink6833.xml" ContentType="application/inkml+xml"/>
  <Override PartName="/ppt/ink/ink6834.xml" ContentType="application/inkml+xml"/>
  <Override PartName="/ppt/ink/ink6835.xml" ContentType="application/inkml+xml"/>
  <Override PartName="/ppt/ink/ink6836.xml" ContentType="application/inkml+xml"/>
  <Override PartName="/ppt/ink/ink6837.xml" ContentType="application/inkml+xml"/>
  <Override PartName="/ppt/ink/ink6838.xml" ContentType="application/inkml+xml"/>
  <Override PartName="/ppt/ink/ink6839.xml" ContentType="application/inkml+xml"/>
  <Override PartName="/ppt/ink/ink6840.xml" ContentType="application/inkml+xml"/>
  <Override PartName="/ppt/ink/ink6841.xml" ContentType="application/inkml+xml"/>
  <Override PartName="/ppt/ink/ink6842.xml" ContentType="application/inkml+xml"/>
  <Override PartName="/ppt/ink/ink6843.xml" ContentType="application/inkml+xml"/>
  <Override PartName="/ppt/ink/ink6844.xml" ContentType="application/inkml+xml"/>
  <Override PartName="/ppt/ink/ink6845.xml" ContentType="application/inkml+xml"/>
  <Override PartName="/ppt/ink/ink6846.xml" ContentType="application/inkml+xml"/>
  <Override PartName="/ppt/ink/ink6847.xml" ContentType="application/inkml+xml"/>
  <Override PartName="/ppt/ink/ink6848.xml" ContentType="application/inkml+xml"/>
  <Override PartName="/ppt/ink/ink6849.xml" ContentType="application/inkml+xml"/>
  <Override PartName="/ppt/ink/ink6850.xml" ContentType="application/inkml+xml"/>
  <Override PartName="/ppt/ink/ink6851.xml" ContentType="application/inkml+xml"/>
  <Override PartName="/ppt/ink/ink6852.xml" ContentType="application/inkml+xml"/>
  <Override PartName="/ppt/ink/ink6853.xml" ContentType="application/inkml+xml"/>
  <Override PartName="/ppt/ink/ink6854.xml" ContentType="application/inkml+xml"/>
  <Override PartName="/ppt/ink/ink6855.xml" ContentType="application/inkml+xml"/>
  <Override PartName="/ppt/ink/ink6856.xml" ContentType="application/inkml+xml"/>
  <Override PartName="/ppt/ink/ink6857.xml" ContentType="application/inkml+xml"/>
  <Override PartName="/ppt/ink/ink6858.xml" ContentType="application/inkml+xml"/>
  <Override PartName="/ppt/ink/ink6859.xml" ContentType="application/inkml+xml"/>
  <Override PartName="/ppt/ink/ink6860.xml" ContentType="application/inkml+xml"/>
  <Override PartName="/ppt/ink/ink6861.xml" ContentType="application/inkml+xml"/>
  <Override PartName="/ppt/ink/ink6862.xml" ContentType="application/inkml+xml"/>
  <Override PartName="/ppt/ink/ink6863.xml" ContentType="application/inkml+xml"/>
  <Override PartName="/ppt/ink/ink6864.xml" ContentType="application/inkml+xml"/>
  <Override PartName="/ppt/ink/ink6865.xml" ContentType="application/inkml+xml"/>
  <Override PartName="/ppt/ink/ink6866.xml" ContentType="application/inkml+xml"/>
  <Override PartName="/ppt/ink/ink6867.xml" ContentType="application/inkml+xml"/>
  <Override PartName="/ppt/ink/ink6868.xml" ContentType="application/inkml+xml"/>
  <Override PartName="/ppt/ink/ink6869.xml" ContentType="application/inkml+xml"/>
  <Override PartName="/ppt/ink/ink6870.xml" ContentType="application/inkml+xml"/>
  <Override PartName="/ppt/ink/ink6871.xml" ContentType="application/inkml+xml"/>
  <Override PartName="/ppt/ink/ink6872.xml" ContentType="application/inkml+xml"/>
  <Override PartName="/ppt/ink/ink6873.xml" ContentType="application/inkml+xml"/>
  <Override PartName="/ppt/ink/ink6874.xml" ContentType="application/inkml+xml"/>
  <Override PartName="/ppt/ink/ink6875.xml" ContentType="application/inkml+xml"/>
  <Override PartName="/ppt/ink/ink6876.xml" ContentType="application/inkml+xml"/>
  <Override PartName="/ppt/ink/ink6877.xml" ContentType="application/inkml+xml"/>
  <Override PartName="/ppt/ink/ink6878.xml" ContentType="application/inkml+xml"/>
  <Override PartName="/ppt/ink/ink6879.xml" ContentType="application/inkml+xml"/>
  <Override PartName="/ppt/ink/ink6880.xml" ContentType="application/inkml+xml"/>
  <Override PartName="/ppt/ink/ink6881.xml" ContentType="application/inkml+xml"/>
  <Override PartName="/ppt/ink/ink6882.xml" ContentType="application/inkml+xml"/>
  <Override PartName="/ppt/ink/ink6883.xml" ContentType="application/inkml+xml"/>
  <Override PartName="/ppt/ink/ink6884.xml" ContentType="application/inkml+xml"/>
  <Override PartName="/ppt/ink/ink6885.xml" ContentType="application/inkml+xml"/>
  <Override PartName="/ppt/ink/ink6886.xml" ContentType="application/inkml+xml"/>
  <Override PartName="/ppt/ink/ink6887.xml" ContentType="application/inkml+xml"/>
  <Override PartName="/ppt/ink/ink6888.xml" ContentType="application/inkml+xml"/>
  <Override PartName="/ppt/ink/ink6889.xml" ContentType="application/inkml+xml"/>
  <Override PartName="/ppt/ink/ink6890.xml" ContentType="application/inkml+xml"/>
  <Override PartName="/ppt/ink/ink6891.xml" ContentType="application/inkml+xml"/>
  <Override PartName="/ppt/ink/ink6892.xml" ContentType="application/inkml+xml"/>
  <Override PartName="/ppt/ink/ink6893.xml" ContentType="application/inkml+xml"/>
  <Override PartName="/ppt/ink/ink6894.xml" ContentType="application/inkml+xml"/>
  <Override PartName="/ppt/ink/ink6895.xml" ContentType="application/inkml+xml"/>
  <Override PartName="/ppt/ink/ink6896.xml" ContentType="application/inkml+xml"/>
  <Override PartName="/ppt/ink/ink6897.xml" ContentType="application/inkml+xml"/>
  <Override PartName="/ppt/ink/ink6898.xml" ContentType="application/inkml+xml"/>
  <Override PartName="/ppt/ink/ink6899.xml" ContentType="application/inkml+xml"/>
  <Override PartName="/ppt/ink/ink6900.xml" ContentType="application/inkml+xml"/>
  <Override PartName="/ppt/ink/ink6901.xml" ContentType="application/inkml+xml"/>
  <Override PartName="/ppt/ink/ink6902.xml" ContentType="application/inkml+xml"/>
  <Override PartName="/ppt/ink/ink6903.xml" ContentType="application/inkml+xml"/>
  <Override PartName="/ppt/ink/ink6904.xml" ContentType="application/inkml+xml"/>
  <Override PartName="/ppt/ink/ink6905.xml" ContentType="application/inkml+xml"/>
  <Override PartName="/ppt/ink/ink6906.xml" ContentType="application/inkml+xml"/>
  <Override PartName="/ppt/ink/ink6907.xml" ContentType="application/inkml+xml"/>
  <Override PartName="/ppt/ink/ink6908.xml" ContentType="application/inkml+xml"/>
  <Override PartName="/ppt/ink/ink6909.xml" ContentType="application/inkml+xml"/>
  <Override PartName="/ppt/ink/ink6910.xml" ContentType="application/inkml+xml"/>
  <Override PartName="/ppt/ink/ink6911.xml" ContentType="application/inkml+xml"/>
  <Override PartName="/ppt/ink/ink6912.xml" ContentType="application/inkml+xml"/>
  <Override PartName="/ppt/ink/ink6913.xml" ContentType="application/inkml+xml"/>
  <Override PartName="/ppt/ink/ink6914.xml" ContentType="application/inkml+xml"/>
  <Override PartName="/ppt/ink/ink6915.xml" ContentType="application/inkml+xml"/>
  <Override PartName="/ppt/ink/ink6916.xml" ContentType="application/inkml+xml"/>
  <Override PartName="/ppt/ink/ink6917.xml" ContentType="application/inkml+xml"/>
  <Override PartName="/ppt/ink/ink6918.xml" ContentType="application/inkml+xml"/>
  <Override PartName="/ppt/ink/ink6919.xml" ContentType="application/inkml+xml"/>
  <Override PartName="/ppt/ink/ink6920.xml" ContentType="application/inkml+xml"/>
  <Override PartName="/ppt/ink/ink6921.xml" ContentType="application/inkml+xml"/>
  <Override PartName="/ppt/ink/ink6922.xml" ContentType="application/inkml+xml"/>
  <Override PartName="/ppt/ink/ink6923.xml" ContentType="application/inkml+xml"/>
  <Override PartName="/ppt/ink/ink6924.xml" ContentType="application/inkml+xml"/>
  <Override PartName="/ppt/ink/ink6925.xml" ContentType="application/inkml+xml"/>
  <Override PartName="/ppt/ink/ink6926.xml" ContentType="application/inkml+xml"/>
  <Override PartName="/ppt/ink/ink6927.xml" ContentType="application/inkml+xml"/>
  <Override PartName="/ppt/ink/ink6928.xml" ContentType="application/inkml+xml"/>
  <Override PartName="/ppt/ink/ink6929.xml" ContentType="application/inkml+xml"/>
  <Override PartName="/ppt/ink/ink6930.xml" ContentType="application/inkml+xml"/>
  <Override PartName="/ppt/ink/ink6931.xml" ContentType="application/inkml+xml"/>
  <Override PartName="/ppt/ink/ink6932.xml" ContentType="application/inkml+xml"/>
  <Override PartName="/ppt/ink/ink6933.xml" ContentType="application/inkml+xml"/>
  <Override PartName="/ppt/ink/ink6934.xml" ContentType="application/inkml+xml"/>
  <Override PartName="/ppt/ink/ink6935.xml" ContentType="application/inkml+xml"/>
  <Override PartName="/ppt/ink/ink6936.xml" ContentType="application/inkml+xml"/>
  <Override PartName="/ppt/ink/ink6937.xml" ContentType="application/inkml+xml"/>
  <Override PartName="/ppt/ink/ink6938.xml" ContentType="application/inkml+xml"/>
  <Override PartName="/ppt/ink/ink6939.xml" ContentType="application/inkml+xml"/>
  <Override PartName="/ppt/ink/ink6940.xml" ContentType="application/inkml+xml"/>
  <Override PartName="/ppt/ink/ink6941.xml" ContentType="application/inkml+xml"/>
  <Override PartName="/ppt/ink/ink6942.xml" ContentType="application/inkml+xml"/>
  <Override PartName="/ppt/ink/ink6943.xml" ContentType="application/inkml+xml"/>
  <Override PartName="/ppt/ink/ink6944.xml" ContentType="application/inkml+xml"/>
  <Override PartName="/ppt/ink/ink6945.xml" ContentType="application/inkml+xml"/>
  <Override PartName="/ppt/ink/ink6946.xml" ContentType="application/inkml+xml"/>
  <Override PartName="/ppt/ink/ink6947.xml" ContentType="application/inkml+xml"/>
  <Override PartName="/ppt/ink/ink6948.xml" ContentType="application/inkml+xml"/>
  <Override PartName="/ppt/ink/ink6949.xml" ContentType="application/inkml+xml"/>
  <Override PartName="/ppt/ink/ink6950.xml" ContentType="application/inkml+xml"/>
  <Override PartName="/ppt/ink/ink6951.xml" ContentType="application/inkml+xml"/>
  <Override PartName="/ppt/ink/ink6952.xml" ContentType="application/inkml+xml"/>
  <Override PartName="/ppt/ink/ink6953.xml" ContentType="application/inkml+xml"/>
  <Override PartName="/ppt/ink/ink6954.xml" ContentType="application/inkml+xml"/>
  <Override PartName="/ppt/ink/ink6955.xml" ContentType="application/inkml+xml"/>
  <Override PartName="/ppt/ink/ink6956.xml" ContentType="application/inkml+xml"/>
  <Override PartName="/ppt/ink/ink6957.xml" ContentType="application/inkml+xml"/>
  <Override PartName="/ppt/ink/ink6958.xml" ContentType="application/inkml+xml"/>
  <Override PartName="/ppt/ink/ink6959.xml" ContentType="application/inkml+xml"/>
  <Override PartName="/ppt/ink/ink6960.xml" ContentType="application/inkml+xml"/>
  <Override PartName="/ppt/ink/ink6961.xml" ContentType="application/inkml+xml"/>
  <Override PartName="/ppt/ink/ink6962.xml" ContentType="application/inkml+xml"/>
  <Override PartName="/ppt/ink/ink6963.xml" ContentType="application/inkml+xml"/>
  <Override PartName="/ppt/ink/ink6964.xml" ContentType="application/inkml+xml"/>
  <Override PartName="/ppt/ink/ink6965.xml" ContentType="application/inkml+xml"/>
  <Override PartName="/ppt/ink/ink6966.xml" ContentType="application/inkml+xml"/>
  <Override PartName="/ppt/ink/ink6967.xml" ContentType="application/inkml+xml"/>
  <Override PartName="/ppt/ink/ink6968.xml" ContentType="application/inkml+xml"/>
  <Override PartName="/ppt/ink/ink6969.xml" ContentType="application/inkml+xml"/>
  <Override PartName="/ppt/ink/ink6970.xml" ContentType="application/inkml+xml"/>
  <Override PartName="/ppt/ink/ink6971.xml" ContentType="application/inkml+xml"/>
  <Override PartName="/ppt/ink/ink6972.xml" ContentType="application/inkml+xml"/>
  <Override PartName="/ppt/ink/ink6973.xml" ContentType="application/inkml+xml"/>
  <Override PartName="/ppt/ink/ink6974.xml" ContentType="application/inkml+xml"/>
  <Override PartName="/ppt/ink/ink6975.xml" ContentType="application/inkml+xml"/>
  <Override PartName="/ppt/ink/ink6976.xml" ContentType="application/inkml+xml"/>
  <Override PartName="/ppt/ink/ink6977.xml" ContentType="application/inkml+xml"/>
  <Override PartName="/ppt/ink/ink6978.xml" ContentType="application/inkml+xml"/>
  <Override PartName="/ppt/ink/ink6979.xml" ContentType="application/inkml+xml"/>
  <Override PartName="/ppt/ink/ink6980.xml" ContentType="application/inkml+xml"/>
  <Override PartName="/ppt/ink/ink6981.xml" ContentType="application/inkml+xml"/>
  <Override PartName="/ppt/ink/ink6982.xml" ContentType="application/inkml+xml"/>
  <Override PartName="/ppt/ink/ink6983.xml" ContentType="application/inkml+xml"/>
  <Override PartName="/ppt/ink/ink6984.xml" ContentType="application/inkml+xml"/>
  <Override PartName="/ppt/ink/ink6985.xml" ContentType="application/inkml+xml"/>
  <Override PartName="/ppt/ink/ink6986.xml" ContentType="application/inkml+xml"/>
  <Override PartName="/ppt/ink/ink6987.xml" ContentType="application/inkml+xml"/>
  <Override PartName="/ppt/ink/ink6988.xml" ContentType="application/inkml+xml"/>
  <Override PartName="/ppt/ink/ink6989.xml" ContentType="application/inkml+xml"/>
  <Override PartName="/ppt/ink/ink6990.xml" ContentType="application/inkml+xml"/>
  <Override PartName="/ppt/ink/ink6991.xml" ContentType="application/inkml+xml"/>
  <Override PartName="/ppt/ink/ink6992.xml" ContentType="application/inkml+xml"/>
  <Override PartName="/ppt/ink/ink6993.xml" ContentType="application/inkml+xml"/>
  <Override PartName="/ppt/ink/ink6994.xml" ContentType="application/inkml+xml"/>
  <Override PartName="/ppt/ink/ink6995.xml" ContentType="application/inkml+xml"/>
  <Override PartName="/ppt/ink/ink6996.xml" ContentType="application/inkml+xml"/>
  <Override PartName="/ppt/ink/ink6997.xml" ContentType="application/inkml+xml"/>
  <Override PartName="/ppt/ink/ink6998.xml" ContentType="application/inkml+xml"/>
  <Override PartName="/ppt/ink/ink6999.xml" ContentType="application/inkml+xml"/>
  <Override PartName="/ppt/ink/ink7000.xml" ContentType="application/inkml+xml"/>
  <Override PartName="/ppt/ink/ink7001.xml" ContentType="application/inkml+xml"/>
  <Override PartName="/ppt/ink/ink7002.xml" ContentType="application/inkml+xml"/>
  <Override PartName="/ppt/ink/ink7003.xml" ContentType="application/inkml+xml"/>
  <Override PartName="/ppt/ink/ink7004.xml" ContentType="application/inkml+xml"/>
  <Override PartName="/ppt/ink/ink7005.xml" ContentType="application/inkml+xml"/>
  <Override PartName="/ppt/ink/ink7006.xml" ContentType="application/inkml+xml"/>
  <Override PartName="/ppt/ink/ink7007.xml" ContentType="application/inkml+xml"/>
  <Override PartName="/ppt/ink/ink7008.xml" ContentType="application/inkml+xml"/>
  <Override PartName="/ppt/ink/ink7009.xml" ContentType="application/inkml+xml"/>
  <Override PartName="/ppt/ink/ink7010.xml" ContentType="application/inkml+xml"/>
  <Override PartName="/ppt/ink/ink7011.xml" ContentType="application/inkml+xml"/>
  <Override PartName="/ppt/ink/ink7012.xml" ContentType="application/inkml+xml"/>
  <Override PartName="/ppt/ink/ink7013.xml" ContentType="application/inkml+xml"/>
  <Override PartName="/ppt/ink/ink7014.xml" ContentType="application/inkml+xml"/>
  <Override PartName="/ppt/ink/ink7015.xml" ContentType="application/inkml+xml"/>
  <Override PartName="/ppt/ink/ink7016.xml" ContentType="application/inkml+xml"/>
  <Override PartName="/ppt/ink/ink7017.xml" ContentType="application/inkml+xml"/>
  <Override PartName="/ppt/ink/ink7018.xml" ContentType="application/inkml+xml"/>
  <Override PartName="/ppt/ink/ink7019.xml" ContentType="application/inkml+xml"/>
  <Override PartName="/ppt/ink/ink7020.xml" ContentType="application/inkml+xml"/>
  <Override PartName="/ppt/ink/ink7021.xml" ContentType="application/inkml+xml"/>
  <Override PartName="/ppt/ink/ink7022.xml" ContentType="application/inkml+xml"/>
  <Override PartName="/ppt/ink/ink7023.xml" ContentType="application/inkml+xml"/>
  <Override PartName="/ppt/ink/ink7024.xml" ContentType="application/inkml+xml"/>
  <Override PartName="/ppt/ink/ink7025.xml" ContentType="application/inkml+xml"/>
  <Override PartName="/ppt/ink/ink7026.xml" ContentType="application/inkml+xml"/>
  <Override PartName="/ppt/ink/ink7027.xml" ContentType="application/inkml+xml"/>
  <Override PartName="/ppt/ink/ink7028.xml" ContentType="application/inkml+xml"/>
  <Override PartName="/ppt/ink/ink7029.xml" ContentType="application/inkml+xml"/>
  <Override PartName="/ppt/ink/ink7030.xml" ContentType="application/inkml+xml"/>
  <Override PartName="/ppt/ink/ink7031.xml" ContentType="application/inkml+xml"/>
  <Override PartName="/ppt/ink/ink7032.xml" ContentType="application/inkml+xml"/>
  <Override PartName="/ppt/ink/ink7033.xml" ContentType="application/inkml+xml"/>
  <Override PartName="/ppt/ink/ink7034.xml" ContentType="application/inkml+xml"/>
  <Override PartName="/ppt/ink/ink7035.xml" ContentType="application/inkml+xml"/>
  <Override PartName="/ppt/ink/ink7036.xml" ContentType="application/inkml+xml"/>
  <Override PartName="/ppt/ink/ink7037.xml" ContentType="application/inkml+xml"/>
  <Override PartName="/ppt/ink/ink7038.xml" ContentType="application/inkml+xml"/>
  <Override PartName="/ppt/ink/ink7039.xml" ContentType="application/inkml+xml"/>
  <Override PartName="/ppt/ink/ink7040.xml" ContentType="application/inkml+xml"/>
  <Override PartName="/ppt/ink/ink7041.xml" ContentType="application/inkml+xml"/>
  <Override PartName="/ppt/ink/ink7042.xml" ContentType="application/inkml+xml"/>
  <Override PartName="/ppt/ink/ink7043.xml" ContentType="application/inkml+xml"/>
  <Override PartName="/ppt/ink/ink7044.xml" ContentType="application/inkml+xml"/>
  <Override PartName="/ppt/ink/ink7045.xml" ContentType="application/inkml+xml"/>
  <Override PartName="/ppt/ink/ink7046.xml" ContentType="application/inkml+xml"/>
  <Override PartName="/ppt/ink/ink7047.xml" ContentType="application/inkml+xml"/>
  <Override PartName="/ppt/ink/ink7048.xml" ContentType="application/inkml+xml"/>
  <Override PartName="/ppt/ink/ink7049.xml" ContentType="application/inkml+xml"/>
  <Override PartName="/ppt/ink/ink7050.xml" ContentType="application/inkml+xml"/>
  <Override PartName="/ppt/ink/ink7051.xml" ContentType="application/inkml+xml"/>
  <Override PartName="/ppt/ink/ink7052.xml" ContentType="application/inkml+xml"/>
  <Override PartName="/ppt/ink/ink7053.xml" ContentType="application/inkml+xml"/>
  <Override PartName="/ppt/ink/ink7054.xml" ContentType="application/inkml+xml"/>
  <Override PartName="/ppt/ink/ink7055.xml" ContentType="application/inkml+xml"/>
  <Override PartName="/ppt/ink/ink7056.xml" ContentType="application/inkml+xml"/>
  <Override PartName="/ppt/ink/ink7057.xml" ContentType="application/inkml+xml"/>
  <Override PartName="/ppt/ink/ink7058.xml" ContentType="application/inkml+xml"/>
  <Override PartName="/ppt/ink/ink7059.xml" ContentType="application/inkml+xml"/>
  <Override PartName="/ppt/ink/ink7060.xml" ContentType="application/inkml+xml"/>
  <Override PartName="/ppt/ink/ink7061.xml" ContentType="application/inkml+xml"/>
  <Override PartName="/ppt/ink/ink7062.xml" ContentType="application/inkml+xml"/>
  <Override PartName="/ppt/ink/ink7063.xml" ContentType="application/inkml+xml"/>
  <Override PartName="/ppt/ink/ink7064.xml" ContentType="application/inkml+xml"/>
  <Override PartName="/ppt/ink/ink7065.xml" ContentType="application/inkml+xml"/>
  <Override PartName="/ppt/ink/ink7066.xml" ContentType="application/inkml+xml"/>
  <Override PartName="/ppt/ink/ink7067.xml" ContentType="application/inkml+xml"/>
  <Override PartName="/ppt/ink/ink7068.xml" ContentType="application/inkml+xml"/>
  <Override PartName="/ppt/ink/ink7069.xml" ContentType="application/inkml+xml"/>
  <Override PartName="/ppt/ink/ink7070.xml" ContentType="application/inkml+xml"/>
  <Override PartName="/ppt/ink/ink7071.xml" ContentType="application/inkml+xml"/>
  <Override PartName="/ppt/ink/ink7072.xml" ContentType="application/inkml+xml"/>
  <Override PartName="/ppt/ink/ink7073.xml" ContentType="application/inkml+xml"/>
  <Override PartName="/ppt/ink/ink7074.xml" ContentType="application/inkml+xml"/>
  <Override PartName="/ppt/ink/ink7075.xml" ContentType="application/inkml+xml"/>
  <Override PartName="/ppt/ink/ink7076.xml" ContentType="application/inkml+xml"/>
  <Override PartName="/ppt/ink/ink7077.xml" ContentType="application/inkml+xml"/>
  <Override PartName="/ppt/ink/ink7078.xml" ContentType="application/inkml+xml"/>
  <Override PartName="/ppt/ink/ink7079.xml" ContentType="application/inkml+xml"/>
  <Override PartName="/ppt/ink/ink7080.xml" ContentType="application/inkml+xml"/>
  <Override PartName="/ppt/ink/ink7081.xml" ContentType="application/inkml+xml"/>
  <Override PartName="/ppt/ink/ink7082.xml" ContentType="application/inkml+xml"/>
  <Override PartName="/ppt/ink/ink7083.xml" ContentType="application/inkml+xml"/>
  <Override PartName="/ppt/ink/ink7084.xml" ContentType="application/inkml+xml"/>
  <Override PartName="/ppt/ink/ink7085.xml" ContentType="application/inkml+xml"/>
  <Override PartName="/ppt/ink/ink7086.xml" ContentType="application/inkml+xml"/>
  <Override PartName="/ppt/ink/ink7087.xml" ContentType="application/inkml+xml"/>
  <Override PartName="/ppt/ink/ink7088.xml" ContentType="application/inkml+xml"/>
  <Override PartName="/ppt/ink/ink7089.xml" ContentType="application/inkml+xml"/>
  <Override PartName="/ppt/ink/ink7090.xml" ContentType="application/inkml+xml"/>
  <Override PartName="/ppt/ink/ink7091.xml" ContentType="application/inkml+xml"/>
  <Override PartName="/ppt/ink/ink7092.xml" ContentType="application/inkml+xml"/>
  <Override PartName="/ppt/ink/ink7093.xml" ContentType="application/inkml+xml"/>
  <Override PartName="/ppt/ink/ink7094.xml" ContentType="application/inkml+xml"/>
  <Override PartName="/ppt/ink/ink7095.xml" ContentType="application/inkml+xml"/>
  <Override PartName="/ppt/ink/ink7096.xml" ContentType="application/inkml+xml"/>
  <Override PartName="/ppt/ink/ink7097.xml" ContentType="application/inkml+xml"/>
  <Override PartName="/ppt/ink/ink7098.xml" ContentType="application/inkml+xml"/>
  <Override PartName="/ppt/ink/ink7099.xml" ContentType="application/inkml+xml"/>
  <Override PartName="/ppt/ink/ink7100.xml" ContentType="application/inkml+xml"/>
  <Override PartName="/ppt/ink/ink7101.xml" ContentType="application/inkml+xml"/>
  <Override PartName="/ppt/ink/ink7102.xml" ContentType="application/inkml+xml"/>
  <Override PartName="/ppt/ink/ink7103.xml" ContentType="application/inkml+xml"/>
  <Override PartName="/ppt/ink/ink7104.xml" ContentType="application/inkml+xml"/>
  <Override PartName="/ppt/ink/ink7105.xml" ContentType="application/inkml+xml"/>
  <Override PartName="/ppt/ink/ink7106.xml" ContentType="application/inkml+xml"/>
  <Override PartName="/ppt/ink/ink7107.xml" ContentType="application/inkml+xml"/>
  <Override PartName="/ppt/ink/ink7108.xml" ContentType="application/inkml+xml"/>
  <Override PartName="/ppt/ink/ink7109.xml" ContentType="application/inkml+xml"/>
  <Override PartName="/ppt/ink/ink7110.xml" ContentType="application/inkml+xml"/>
  <Override PartName="/ppt/ink/ink7111.xml" ContentType="application/inkml+xml"/>
  <Override PartName="/ppt/ink/ink7112.xml" ContentType="application/inkml+xml"/>
  <Override PartName="/ppt/ink/ink7113.xml" ContentType="application/inkml+xml"/>
  <Override PartName="/ppt/ink/ink7114.xml" ContentType="application/inkml+xml"/>
  <Override PartName="/ppt/ink/ink7115.xml" ContentType="application/inkml+xml"/>
  <Override PartName="/ppt/ink/ink7116.xml" ContentType="application/inkml+xml"/>
  <Override PartName="/ppt/ink/ink7117.xml" ContentType="application/inkml+xml"/>
  <Override PartName="/ppt/ink/ink7118.xml" ContentType="application/inkml+xml"/>
  <Override PartName="/ppt/ink/ink7119.xml" ContentType="application/inkml+xml"/>
  <Override PartName="/ppt/ink/ink7120.xml" ContentType="application/inkml+xml"/>
  <Override PartName="/ppt/ink/ink7121.xml" ContentType="application/inkml+xml"/>
  <Override PartName="/ppt/ink/ink7122.xml" ContentType="application/inkml+xml"/>
  <Override PartName="/ppt/ink/ink7123.xml" ContentType="application/inkml+xml"/>
  <Override PartName="/ppt/ink/ink7124.xml" ContentType="application/inkml+xml"/>
  <Override PartName="/ppt/ink/ink7125.xml" ContentType="application/inkml+xml"/>
  <Override PartName="/ppt/ink/ink7126.xml" ContentType="application/inkml+xml"/>
  <Override PartName="/ppt/ink/ink7127.xml" ContentType="application/inkml+xml"/>
  <Override PartName="/ppt/ink/ink7128.xml" ContentType="application/inkml+xml"/>
  <Override PartName="/ppt/ink/ink7129.xml" ContentType="application/inkml+xml"/>
  <Override PartName="/ppt/ink/ink7130.xml" ContentType="application/inkml+xml"/>
  <Override PartName="/ppt/ink/ink7131.xml" ContentType="application/inkml+xml"/>
  <Override PartName="/ppt/ink/ink7132.xml" ContentType="application/inkml+xml"/>
  <Override PartName="/ppt/ink/ink7133.xml" ContentType="application/inkml+xml"/>
  <Override PartName="/ppt/ink/ink7134.xml" ContentType="application/inkml+xml"/>
  <Override PartName="/ppt/ink/ink7135.xml" ContentType="application/inkml+xml"/>
  <Override PartName="/ppt/ink/ink7136.xml" ContentType="application/inkml+xml"/>
  <Override PartName="/ppt/ink/ink7137.xml" ContentType="application/inkml+xml"/>
  <Override PartName="/ppt/ink/ink7138.xml" ContentType="application/inkml+xml"/>
  <Override PartName="/ppt/ink/ink7139.xml" ContentType="application/inkml+xml"/>
  <Override PartName="/ppt/ink/ink7140.xml" ContentType="application/inkml+xml"/>
  <Override PartName="/ppt/ink/ink7141.xml" ContentType="application/inkml+xml"/>
  <Override PartName="/ppt/ink/ink7142.xml" ContentType="application/inkml+xml"/>
  <Override PartName="/ppt/ink/ink7143.xml" ContentType="application/inkml+xml"/>
  <Override PartName="/ppt/ink/ink7144.xml" ContentType="application/inkml+xml"/>
  <Override PartName="/ppt/ink/ink7145.xml" ContentType="application/inkml+xml"/>
  <Override PartName="/ppt/ink/ink7146.xml" ContentType="application/inkml+xml"/>
  <Override PartName="/ppt/ink/ink7147.xml" ContentType="application/inkml+xml"/>
  <Override PartName="/ppt/ink/ink7148.xml" ContentType="application/inkml+xml"/>
  <Override PartName="/ppt/ink/ink7149.xml" ContentType="application/inkml+xml"/>
  <Override PartName="/ppt/ink/ink7150.xml" ContentType="application/inkml+xml"/>
  <Override PartName="/ppt/ink/ink7151.xml" ContentType="application/inkml+xml"/>
  <Override PartName="/ppt/ink/ink7152.xml" ContentType="application/inkml+xml"/>
  <Override PartName="/ppt/ink/ink7153.xml" ContentType="application/inkml+xml"/>
  <Override PartName="/ppt/ink/ink7154.xml" ContentType="application/inkml+xml"/>
  <Override PartName="/ppt/ink/ink7155.xml" ContentType="application/inkml+xml"/>
  <Override PartName="/ppt/ink/ink7156.xml" ContentType="application/inkml+xml"/>
  <Override PartName="/ppt/ink/ink7157.xml" ContentType="application/inkml+xml"/>
  <Override PartName="/ppt/ink/ink7158.xml" ContentType="application/inkml+xml"/>
  <Override PartName="/ppt/ink/ink7159.xml" ContentType="application/inkml+xml"/>
  <Override PartName="/ppt/ink/ink7160.xml" ContentType="application/inkml+xml"/>
  <Override PartName="/ppt/ink/ink7161.xml" ContentType="application/inkml+xml"/>
  <Override PartName="/ppt/ink/ink7162.xml" ContentType="application/inkml+xml"/>
  <Override PartName="/ppt/ink/ink7163.xml" ContentType="application/inkml+xml"/>
  <Override PartName="/ppt/ink/ink7164.xml" ContentType="application/inkml+xml"/>
  <Override PartName="/ppt/ink/ink7165.xml" ContentType="application/inkml+xml"/>
  <Override PartName="/ppt/ink/ink7166.xml" ContentType="application/inkml+xml"/>
  <Override PartName="/ppt/ink/ink7167.xml" ContentType="application/inkml+xml"/>
  <Override PartName="/ppt/ink/ink7168.xml" ContentType="application/inkml+xml"/>
  <Override PartName="/ppt/ink/ink7169.xml" ContentType="application/inkml+xml"/>
  <Override PartName="/ppt/ink/ink7170.xml" ContentType="application/inkml+xml"/>
  <Override PartName="/ppt/ink/ink7171.xml" ContentType="application/inkml+xml"/>
  <Override PartName="/ppt/ink/ink7172.xml" ContentType="application/inkml+xml"/>
  <Override PartName="/ppt/ink/ink7173.xml" ContentType="application/inkml+xml"/>
  <Override PartName="/ppt/ink/ink7174.xml" ContentType="application/inkml+xml"/>
  <Override PartName="/ppt/ink/ink7175.xml" ContentType="application/inkml+xml"/>
  <Override PartName="/ppt/ink/ink7176.xml" ContentType="application/inkml+xml"/>
  <Override PartName="/ppt/ink/ink7177.xml" ContentType="application/inkml+xml"/>
  <Override PartName="/ppt/ink/ink7178.xml" ContentType="application/inkml+xml"/>
  <Override PartName="/ppt/ink/ink7179.xml" ContentType="application/inkml+xml"/>
  <Override PartName="/ppt/ink/ink7180.xml" ContentType="application/inkml+xml"/>
  <Override PartName="/ppt/ink/ink7181.xml" ContentType="application/inkml+xml"/>
  <Override PartName="/ppt/ink/ink7182.xml" ContentType="application/inkml+xml"/>
  <Override PartName="/ppt/ink/ink7183.xml" ContentType="application/inkml+xml"/>
  <Override PartName="/ppt/ink/ink7184.xml" ContentType="application/inkml+xml"/>
  <Override PartName="/ppt/ink/ink7185.xml" ContentType="application/inkml+xml"/>
  <Override PartName="/ppt/ink/ink7186.xml" ContentType="application/inkml+xml"/>
  <Override PartName="/ppt/ink/ink7187.xml" ContentType="application/inkml+xml"/>
  <Override PartName="/ppt/ink/ink7188.xml" ContentType="application/inkml+xml"/>
  <Override PartName="/ppt/ink/ink7189.xml" ContentType="application/inkml+xml"/>
  <Override PartName="/ppt/ink/ink7190.xml" ContentType="application/inkml+xml"/>
  <Override PartName="/ppt/ink/ink7191.xml" ContentType="application/inkml+xml"/>
  <Override PartName="/ppt/ink/ink7192.xml" ContentType="application/inkml+xml"/>
  <Override PartName="/ppt/ink/ink7193.xml" ContentType="application/inkml+xml"/>
  <Override PartName="/ppt/ink/ink7194.xml" ContentType="application/inkml+xml"/>
  <Override PartName="/ppt/ink/ink7195.xml" ContentType="application/inkml+xml"/>
  <Override PartName="/ppt/ink/ink7196.xml" ContentType="application/inkml+xml"/>
  <Override PartName="/ppt/ink/ink7197.xml" ContentType="application/inkml+xml"/>
  <Override PartName="/ppt/ink/ink7198.xml" ContentType="application/inkml+xml"/>
  <Override PartName="/ppt/ink/ink7199.xml" ContentType="application/inkml+xml"/>
  <Override PartName="/ppt/ink/ink7200.xml" ContentType="application/inkml+xml"/>
  <Override PartName="/ppt/ink/ink7201.xml" ContentType="application/inkml+xml"/>
  <Override PartName="/ppt/ink/ink7202.xml" ContentType="application/inkml+xml"/>
  <Override PartName="/ppt/ink/ink7203.xml" ContentType="application/inkml+xml"/>
  <Override PartName="/ppt/ink/ink7204.xml" ContentType="application/inkml+xml"/>
  <Override PartName="/ppt/ink/ink7205.xml" ContentType="application/inkml+xml"/>
  <Override PartName="/ppt/ink/ink7206.xml" ContentType="application/inkml+xml"/>
  <Override PartName="/ppt/ink/ink7207.xml" ContentType="application/inkml+xml"/>
  <Override PartName="/ppt/ink/ink7208.xml" ContentType="application/inkml+xml"/>
  <Override PartName="/ppt/ink/ink7209.xml" ContentType="application/inkml+xml"/>
  <Override PartName="/ppt/ink/ink7210.xml" ContentType="application/inkml+xml"/>
  <Override PartName="/ppt/ink/ink7211.xml" ContentType="application/inkml+xml"/>
  <Override PartName="/ppt/ink/ink7212.xml" ContentType="application/inkml+xml"/>
  <Override PartName="/ppt/ink/ink7213.xml" ContentType="application/inkml+xml"/>
  <Override PartName="/ppt/ink/ink7214.xml" ContentType="application/inkml+xml"/>
  <Override PartName="/ppt/ink/ink7215.xml" ContentType="application/inkml+xml"/>
  <Override PartName="/ppt/ink/ink7216.xml" ContentType="application/inkml+xml"/>
  <Override PartName="/ppt/ink/ink7217.xml" ContentType="application/inkml+xml"/>
  <Override PartName="/ppt/ink/ink7218.xml" ContentType="application/inkml+xml"/>
  <Override PartName="/ppt/ink/ink7219.xml" ContentType="application/inkml+xml"/>
  <Override PartName="/ppt/ink/ink7220.xml" ContentType="application/inkml+xml"/>
  <Override PartName="/ppt/ink/ink7221.xml" ContentType="application/inkml+xml"/>
  <Override PartName="/ppt/ink/ink7222.xml" ContentType="application/inkml+xml"/>
  <Override PartName="/ppt/ink/ink7223.xml" ContentType="application/inkml+xml"/>
  <Override PartName="/ppt/ink/ink7224.xml" ContentType="application/inkml+xml"/>
  <Override PartName="/ppt/ink/ink7225.xml" ContentType="application/inkml+xml"/>
  <Override PartName="/ppt/ink/ink7226.xml" ContentType="application/inkml+xml"/>
  <Override PartName="/ppt/ink/ink7227.xml" ContentType="application/inkml+xml"/>
  <Override PartName="/ppt/ink/ink7228.xml" ContentType="application/inkml+xml"/>
  <Override PartName="/ppt/ink/ink7229.xml" ContentType="application/inkml+xml"/>
  <Override PartName="/ppt/ink/ink7230.xml" ContentType="application/inkml+xml"/>
  <Override PartName="/ppt/ink/ink7231.xml" ContentType="application/inkml+xml"/>
  <Override PartName="/ppt/ink/ink7232.xml" ContentType="application/inkml+xml"/>
  <Override PartName="/ppt/ink/ink7233.xml" ContentType="application/inkml+xml"/>
  <Override PartName="/ppt/ink/ink7234.xml" ContentType="application/inkml+xml"/>
  <Override PartName="/ppt/ink/ink7235.xml" ContentType="application/inkml+xml"/>
  <Override PartName="/ppt/ink/ink7236.xml" ContentType="application/inkml+xml"/>
  <Override PartName="/ppt/ink/ink7237.xml" ContentType="application/inkml+xml"/>
  <Override PartName="/ppt/ink/ink7238.xml" ContentType="application/inkml+xml"/>
  <Override PartName="/ppt/ink/ink7239.xml" ContentType="application/inkml+xml"/>
  <Override PartName="/ppt/ink/ink7240.xml" ContentType="application/inkml+xml"/>
  <Override PartName="/ppt/ink/ink7241.xml" ContentType="application/inkml+xml"/>
  <Override PartName="/ppt/ink/ink7242.xml" ContentType="application/inkml+xml"/>
  <Override PartName="/ppt/ink/ink7243.xml" ContentType="application/inkml+xml"/>
  <Override PartName="/ppt/ink/ink7244.xml" ContentType="application/inkml+xml"/>
  <Override PartName="/ppt/ink/ink7245.xml" ContentType="application/inkml+xml"/>
  <Override PartName="/ppt/ink/ink7246.xml" ContentType="application/inkml+xml"/>
  <Override PartName="/ppt/ink/ink7247.xml" ContentType="application/inkml+xml"/>
  <Override PartName="/ppt/ink/ink7248.xml" ContentType="application/inkml+xml"/>
  <Override PartName="/ppt/ink/ink7249.xml" ContentType="application/inkml+xml"/>
  <Override PartName="/ppt/ink/ink7250.xml" ContentType="application/inkml+xml"/>
  <Override PartName="/ppt/ink/ink7251.xml" ContentType="application/inkml+xml"/>
  <Override PartName="/ppt/ink/ink7252.xml" ContentType="application/inkml+xml"/>
  <Override PartName="/ppt/ink/ink7253.xml" ContentType="application/inkml+xml"/>
  <Override PartName="/ppt/ink/ink7254.xml" ContentType="application/inkml+xml"/>
  <Override PartName="/ppt/ink/ink7255.xml" ContentType="application/inkml+xml"/>
  <Override PartName="/ppt/ink/ink7256.xml" ContentType="application/inkml+xml"/>
  <Override PartName="/ppt/ink/ink7257.xml" ContentType="application/inkml+xml"/>
  <Override PartName="/ppt/ink/ink7258.xml" ContentType="application/inkml+xml"/>
  <Override PartName="/ppt/ink/ink7259.xml" ContentType="application/inkml+xml"/>
  <Override PartName="/ppt/ink/ink7260.xml" ContentType="application/inkml+xml"/>
  <Override PartName="/ppt/ink/ink7261.xml" ContentType="application/inkml+xml"/>
  <Override PartName="/ppt/ink/ink7262.xml" ContentType="application/inkml+xml"/>
  <Override PartName="/ppt/ink/ink7263.xml" ContentType="application/inkml+xml"/>
  <Override PartName="/ppt/ink/ink7264.xml" ContentType="application/inkml+xml"/>
  <Override PartName="/ppt/ink/ink7265.xml" ContentType="application/inkml+xml"/>
  <Override PartName="/ppt/ink/ink7266.xml" ContentType="application/inkml+xml"/>
  <Override PartName="/ppt/ink/ink7267.xml" ContentType="application/inkml+xml"/>
  <Override PartName="/ppt/ink/ink7268.xml" ContentType="application/inkml+xml"/>
  <Override PartName="/ppt/ink/ink7269.xml" ContentType="application/inkml+xml"/>
  <Override PartName="/ppt/ink/ink7270.xml" ContentType="application/inkml+xml"/>
  <Override PartName="/ppt/ink/ink7271.xml" ContentType="application/inkml+xml"/>
  <Override PartName="/ppt/ink/ink7272.xml" ContentType="application/inkml+xml"/>
  <Override PartName="/ppt/ink/ink7273.xml" ContentType="application/inkml+xml"/>
  <Override PartName="/ppt/ink/ink7274.xml" ContentType="application/inkml+xml"/>
  <Override PartName="/ppt/ink/ink7275.xml" ContentType="application/inkml+xml"/>
  <Override PartName="/ppt/ink/ink7276.xml" ContentType="application/inkml+xml"/>
  <Override PartName="/ppt/ink/ink7277.xml" ContentType="application/inkml+xml"/>
  <Override PartName="/ppt/ink/ink7278.xml" ContentType="application/inkml+xml"/>
  <Override PartName="/ppt/ink/ink7279.xml" ContentType="application/inkml+xml"/>
  <Override PartName="/ppt/ink/ink7280.xml" ContentType="application/inkml+xml"/>
  <Override PartName="/ppt/ink/ink7281.xml" ContentType="application/inkml+xml"/>
  <Override PartName="/ppt/ink/ink7282.xml" ContentType="application/inkml+xml"/>
  <Override PartName="/ppt/ink/ink7283.xml" ContentType="application/inkml+xml"/>
  <Override PartName="/ppt/ink/ink7284.xml" ContentType="application/inkml+xml"/>
  <Override PartName="/ppt/ink/ink7285.xml" ContentType="application/inkml+xml"/>
  <Override PartName="/ppt/ink/ink7286.xml" ContentType="application/inkml+xml"/>
  <Override PartName="/ppt/ink/ink7287.xml" ContentType="application/inkml+xml"/>
  <Override PartName="/ppt/ink/ink7288.xml" ContentType="application/inkml+xml"/>
  <Override PartName="/ppt/ink/ink7289.xml" ContentType="application/inkml+xml"/>
  <Override PartName="/ppt/ink/ink7290.xml" ContentType="application/inkml+xml"/>
  <Override PartName="/ppt/ink/ink7291.xml" ContentType="application/inkml+xml"/>
  <Override PartName="/ppt/ink/ink7292.xml" ContentType="application/inkml+xml"/>
  <Override PartName="/ppt/ink/ink7293.xml" ContentType="application/inkml+xml"/>
  <Override PartName="/ppt/ink/ink7294.xml" ContentType="application/inkml+xml"/>
  <Override PartName="/ppt/ink/ink7295.xml" ContentType="application/inkml+xml"/>
  <Override PartName="/ppt/ink/ink7296.xml" ContentType="application/inkml+xml"/>
  <Override PartName="/ppt/ink/ink7297.xml" ContentType="application/inkml+xml"/>
  <Override PartName="/ppt/ink/ink7298.xml" ContentType="application/inkml+xml"/>
  <Override PartName="/ppt/ink/ink7299.xml" ContentType="application/inkml+xml"/>
  <Override PartName="/ppt/ink/ink7300.xml" ContentType="application/inkml+xml"/>
  <Override PartName="/ppt/ink/ink7301.xml" ContentType="application/inkml+xml"/>
  <Override PartName="/ppt/ink/ink7302.xml" ContentType="application/inkml+xml"/>
  <Override PartName="/ppt/ink/ink7303.xml" ContentType="application/inkml+xml"/>
  <Override PartName="/ppt/ink/ink7304.xml" ContentType="application/inkml+xml"/>
  <Override PartName="/ppt/ink/ink7305.xml" ContentType="application/inkml+xml"/>
  <Override PartName="/ppt/ink/ink7306.xml" ContentType="application/inkml+xml"/>
  <Override PartName="/ppt/ink/ink7307.xml" ContentType="application/inkml+xml"/>
  <Override PartName="/ppt/ink/ink7308.xml" ContentType="application/inkml+xml"/>
  <Override PartName="/ppt/ink/ink7309.xml" ContentType="application/inkml+xml"/>
  <Override PartName="/ppt/ink/ink7310.xml" ContentType="application/inkml+xml"/>
  <Override PartName="/ppt/ink/ink7311.xml" ContentType="application/inkml+xml"/>
  <Override PartName="/ppt/ink/ink7312.xml" ContentType="application/inkml+xml"/>
  <Override PartName="/ppt/ink/ink7313.xml" ContentType="application/inkml+xml"/>
  <Override PartName="/ppt/ink/ink7314.xml" ContentType="application/inkml+xml"/>
  <Override PartName="/ppt/ink/ink7315.xml" ContentType="application/inkml+xml"/>
  <Override PartName="/ppt/ink/ink7316.xml" ContentType="application/inkml+xml"/>
  <Override PartName="/ppt/ink/ink7317.xml" ContentType="application/inkml+xml"/>
  <Override PartName="/ppt/ink/ink7318.xml" ContentType="application/inkml+xml"/>
  <Override PartName="/ppt/ink/ink7319.xml" ContentType="application/inkml+xml"/>
  <Override PartName="/ppt/ink/ink7320.xml" ContentType="application/inkml+xml"/>
  <Override PartName="/ppt/ink/ink7321.xml" ContentType="application/inkml+xml"/>
  <Override PartName="/ppt/ink/ink7322.xml" ContentType="application/inkml+xml"/>
  <Override PartName="/ppt/ink/ink7323.xml" ContentType="application/inkml+xml"/>
  <Override PartName="/ppt/ink/ink7324.xml" ContentType="application/inkml+xml"/>
  <Override PartName="/ppt/ink/ink7325.xml" ContentType="application/inkml+xml"/>
  <Override PartName="/ppt/ink/ink7326.xml" ContentType="application/inkml+xml"/>
  <Override PartName="/ppt/ink/ink7327.xml" ContentType="application/inkml+xml"/>
  <Override PartName="/ppt/ink/ink7328.xml" ContentType="application/inkml+xml"/>
  <Override PartName="/ppt/ink/ink7329.xml" ContentType="application/inkml+xml"/>
  <Override PartName="/ppt/ink/ink7330.xml" ContentType="application/inkml+xml"/>
  <Override PartName="/ppt/ink/ink7331.xml" ContentType="application/inkml+xml"/>
  <Override PartName="/ppt/ink/ink7332.xml" ContentType="application/inkml+xml"/>
  <Override PartName="/ppt/ink/ink7333.xml" ContentType="application/inkml+xml"/>
  <Override PartName="/ppt/ink/ink7334.xml" ContentType="application/inkml+xml"/>
  <Override PartName="/ppt/ink/ink7335.xml" ContentType="application/inkml+xml"/>
  <Override PartName="/ppt/ink/ink7336.xml" ContentType="application/inkml+xml"/>
  <Override PartName="/ppt/ink/ink7337.xml" ContentType="application/inkml+xml"/>
  <Override PartName="/ppt/ink/ink7338.xml" ContentType="application/inkml+xml"/>
  <Override PartName="/ppt/ink/ink7339.xml" ContentType="application/inkml+xml"/>
  <Override PartName="/ppt/ink/ink7340.xml" ContentType="application/inkml+xml"/>
  <Override PartName="/ppt/ink/ink7341.xml" ContentType="application/inkml+xml"/>
  <Override PartName="/ppt/ink/ink7342.xml" ContentType="application/inkml+xml"/>
  <Override PartName="/ppt/ink/ink7343.xml" ContentType="application/inkml+xml"/>
  <Override PartName="/ppt/ink/ink7344.xml" ContentType="application/inkml+xml"/>
  <Override PartName="/ppt/ink/ink7345.xml" ContentType="application/inkml+xml"/>
  <Override PartName="/ppt/ink/ink7346.xml" ContentType="application/inkml+xml"/>
  <Override PartName="/ppt/ink/ink7347.xml" ContentType="application/inkml+xml"/>
  <Override PartName="/ppt/ink/ink7348.xml" ContentType="application/inkml+xml"/>
  <Override PartName="/ppt/ink/ink7349.xml" ContentType="application/inkml+xml"/>
  <Override PartName="/ppt/ink/ink7350.xml" ContentType="application/inkml+xml"/>
  <Override PartName="/ppt/ink/ink7351.xml" ContentType="application/inkml+xml"/>
  <Override PartName="/ppt/ink/ink7352.xml" ContentType="application/inkml+xml"/>
  <Override PartName="/ppt/ink/ink7353.xml" ContentType="application/inkml+xml"/>
  <Override PartName="/ppt/ink/ink7354.xml" ContentType="application/inkml+xml"/>
  <Override PartName="/ppt/ink/ink7355.xml" ContentType="application/inkml+xml"/>
  <Override PartName="/ppt/ink/ink7356.xml" ContentType="application/inkml+xml"/>
  <Override PartName="/ppt/ink/ink7357.xml" ContentType="application/inkml+xml"/>
  <Override PartName="/ppt/ink/ink7358.xml" ContentType="application/inkml+xml"/>
  <Override PartName="/ppt/ink/ink7359.xml" ContentType="application/inkml+xml"/>
  <Override PartName="/ppt/ink/ink7360.xml" ContentType="application/inkml+xml"/>
  <Override PartName="/ppt/ink/ink7361.xml" ContentType="application/inkml+xml"/>
  <Override PartName="/ppt/ink/ink7362.xml" ContentType="application/inkml+xml"/>
  <Override PartName="/ppt/ink/ink7363.xml" ContentType="application/inkml+xml"/>
  <Override PartName="/ppt/ink/ink7364.xml" ContentType="application/inkml+xml"/>
  <Override PartName="/ppt/ink/ink7365.xml" ContentType="application/inkml+xml"/>
  <Override PartName="/ppt/ink/ink7366.xml" ContentType="application/inkml+xml"/>
  <Override PartName="/ppt/ink/ink7367.xml" ContentType="application/inkml+xml"/>
  <Override PartName="/ppt/ink/ink7368.xml" ContentType="application/inkml+xml"/>
  <Override PartName="/ppt/ink/ink7369.xml" ContentType="application/inkml+xml"/>
  <Override PartName="/ppt/ink/ink7370.xml" ContentType="application/inkml+xml"/>
  <Override PartName="/ppt/ink/ink7371.xml" ContentType="application/inkml+xml"/>
  <Override PartName="/ppt/ink/ink7372.xml" ContentType="application/inkml+xml"/>
  <Override PartName="/ppt/ink/ink7373.xml" ContentType="application/inkml+xml"/>
  <Override PartName="/ppt/ink/ink7374.xml" ContentType="application/inkml+xml"/>
  <Override PartName="/ppt/ink/ink7375.xml" ContentType="application/inkml+xml"/>
  <Override PartName="/ppt/ink/ink7376.xml" ContentType="application/inkml+xml"/>
  <Override PartName="/ppt/ink/ink7377.xml" ContentType="application/inkml+xml"/>
  <Override PartName="/ppt/ink/ink7378.xml" ContentType="application/inkml+xml"/>
  <Override PartName="/ppt/ink/ink7379.xml" ContentType="application/inkml+xml"/>
  <Override PartName="/ppt/ink/ink7380.xml" ContentType="application/inkml+xml"/>
  <Override PartName="/ppt/ink/ink7381.xml" ContentType="application/inkml+xml"/>
  <Override PartName="/ppt/ink/ink7382.xml" ContentType="application/inkml+xml"/>
  <Override PartName="/ppt/ink/ink7383.xml" ContentType="application/inkml+xml"/>
  <Override PartName="/ppt/ink/ink7384.xml" ContentType="application/inkml+xml"/>
  <Override PartName="/ppt/ink/ink7385.xml" ContentType="application/inkml+xml"/>
  <Override PartName="/ppt/ink/ink7386.xml" ContentType="application/inkml+xml"/>
  <Override PartName="/ppt/ink/ink7387.xml" ContentType="application/inkml+xml"/>
  <Override PartName="/ppt/ink/ink7388.xml" ContentType="application/inkml+xml"/>
  <Override PartName="/ppt/ink/ink7389.xml" ContentType="application/inkml+xml"/>
  <Override PartName="/ppt/ink/ink7390.xml" ContentType="application/inkml+xml"/>
  <Override PartName="/ppt/ink/ink7391.xml" ContentType="application/inkml+xml"/>
  <Override PartName="/ppt/ink/ink7392.xml" ContentType="application/inkml+xml"/>
  <Override PartName="/ppt/ink/ink7393.xml" ContentType="application/inkml+xml"/>
  <Override PartName="/ppt/ink/ink7394.xml" ContentType="application/inkml+xml"/>
  <Override PartName="/ppt/ink/ink7395.xml" ContentType="application/inkml+xml"/>
  <Override PartName="/ppt/ink/ink7396.xml" ContentType="application/inkml+xml"/>
  <Override PartName="/ppt/ink/ink7397.xml" ContentType="application/inkml+xml"/>
  <Override PartName="/ppt/ink/ink7398.xml" ContentType="application/inkml+xml"/>
  <Override PartName="/ppt/ink/ink7399.xml" ContentType="application/inkml+xml"/>
  <Override PartName="/ppt/ink/ink7400.xml" ContentType="application/inkml+xml"/>
  <Override PartName="/ppt/ink/ink7401.xml" ContentType="application/inkml+xml"/>
  <Override PartName="/ppt/ink/ink7402.xml" ContentType="application/inkml+xml"/>
  <Override PartName="/ppt/ink/ink7403.xml" ContentType="application/inkml+xml"/>
  <Override PartName="/ppt/ink/ink7404.xml" ContentType="application/inkml+xml"/>
  <Override PartName="/ppt/ink/ink7405.xml" ContentType="application/inkml+xml"/>
  <Override PartName="/ppt/ink/ink7406.xml" ContentType="application/inkml+xml"/>
  <Override PartName="/ppt/ink/ink7407.xml" ContentType="application/inkml+xml"/>
  <Override PartName="/ppt/ink/ink7408.xml" ContentType="application/inkml+xml"/>
  <Override PartName="/ppt/ink/ink7409.xml" ContentType="application/inkml+xml"/>
  <Override PartName="/ppt/ink/ink7410.xml" ContentType="application/inkml+xml"/>
  <Override PartName="/ppt/ink/ink7411.xml" ContentType="application/inkml+xml"/>
  <Override PartName="/ppt/ink/ink7412.xml" ContentType="application/inkml+xml"/>
  <Override PartName="/ppt/ink/ink7413.xml" ContentType="application/inkml+xml"/>
  <Override PartName="/ppt/ink/ink7414.xml" ContentType="application/inkml+xml"/>
  <Override PartName="/ppt/ink/ink7415.xml" ContentType="application/inkml+xml"/>
  <Override PartName="/ppt/ink/ink7416.xml" ContentType="application/inkml+xml"/>
  <Override PartName="/ppt/ink/ink7417.xml" ContentType="application/inkml+xml"/>
  <Override PartName="/ppt/ink/ink7418.xml" ContentType="application/inkml+xml"/>
  <Override PartName="/ppt/ink/ink7419.xml" ContentType="application/inkml+xml"/>
  <Override PartName="/ppt/ink/ink7420.xml" ContentType="application/inkml+xml"/>
  <Override PartName="/ppt/ink/ink7421.xml" ContentType="application/inkml+xml"/>
  <Override PartName="/ppt/ink/ink7422.xml" ContentType="application/inkml+xml"/>
  <Override PartName="/ppt/ink/ink7423.xml" ContentType="application/inkml+xml"/>
  <Override PartName="/ppt/ink/ink7424.xml" ContentType="application/inkml+xml"/>
  <Override PartName="/ppt/ink/ink7425.xml" ContentType="application/inkml+xml"/>
  <Override PartName="/ppt/ink/ink7426.xml" ContentType="application/inkml+xml"/>
  <Override PartName="/ppt/ink/ink7427.xml" ContentType="application/inkml+xml"/>
  <Override PartName="/ppt/ink/ink7428.xml" ContentType="application/inkml+xml"/>
  <Override PartName="/ppt/ink/ink7429.xml" ContentType="application/inkml+xml"/>
  <Override PartName="/ppt/ink/ink7430.xml" ContentType="application/inkml+xml"/>
  <Override PartName="/ppt/ink/ink7431.xml" ContentType="application/inkml+xml"/>
  <Override PartName="/ppt/ink/ink7432.xml" ContentType="application/inkml+xml"/>
  <Override PartName="/ppt/ink/ink7433.xml" ContentType="application/inkml+xml"/>
  <Override PartName="/ppt/ink/ink7434.xml" ContentType="application/inkml+xml"/>
  <Override PartName="/ppt/ink/ink7435.xml" ContentType="application/inkml+xml"/>
  <Override PartName="/ppt/ink/ink7436.xml" ContentType="application/inkml+xml"/>
  <Override PartName="/ppt/ink/ink7437.xml" ContentType="application/inkml+xml"/>
  <Override PartName="/ppt/ink/ink7438.xml" ContentType="application/inkml+xml"/>
  <Override PartName="/ppt/ink/ink7439.xml" ContentType="application/inkml+xml"/>
  <Override PartName="/ppt/ink/ink7440.xml" ContentType="application/inkml+xml"/>
  <Override PartName="/ppt/ink/ink7441.xml" ContentType="application/inkml+xml"/>
  <Override PartName="/ppt/ink/ink7442.xml" ContentType="application/inkml+xml"/>
  <Override PartName="/ppt/ink/ink7443.xml" ContentType="application/inkml+xml"/>
  <Override PartName="/ppt/ink/ink7444.xml" ContentType="application/inkml+xml"/>
  <Override PartName="/ppt/ink/ink7445.xml" ContentType="application/inkml+xml"/>
  <Override PartName="/ppt/ink/ink7446.xml" ContentType="application/inkml+xml"/>
  <Override PartName="/ppt/ink/ink7447.xml" ContentType="application/inkml+xml"/>
  <Override PartName="/ppt/ink/ink7448.xml" ContentType="application/inkml+xml"/>
  <Override PartName="/ppt/ink/ink7449.xml" ContentType="application/inkml+xml"/>
  <Override PartName="/ppt/ink/ink7450.xml" ContentType="application/inkml+xml"/>
  <Override PartName="/ppt/ink/ink7451.xml" ContentType="application/inkml+xml"/>
  <Override PartName="/ppt/ink/ink7452.xml" ContentType="application/inkml+xml"/>
  <Override PartName="/ppt/ink/ink7453.xml" ContentType="application/inkml+xml"/>
  <Override PartName="/ppt/ink/ink7454.xml" ContentType="application/inkml+xml"/>
  <Override PartName="/ppt/ink/ink7455.xml" ContentType="application/inkml+xml"/>
  <Override PartName="/ppt/ink/ink7456.xml" ContentType="application/inkml+xml"/>
  <Override PartName="/ppt/ink/ink7457.xml" ContentType="application/inkml+xml"/>
  <Override PartName="/ppt/ink/ink7458.xml" ContentType="application/inkml+xml"/>
  <Override PartName="/ppt/ink/ink7459.xml" ContentType="application/inkml+xml"/>
  <Override PartName="/ppt/ink/ink7460.xml" ContentType="application/inkml+xml"/>
  <Override PartName="/ppt/ink/ink7461.xml" ContentType="application/inkml+xml"/>
  <Override PartName="/ppt/ink/ink7462.xml" ContentType="application/inkml+xml"/>
  <Override PartName="/ppt/ink/ink7463.xml" ContentType="application/inkml+xml"/>
  <Override PartName="/ppt/ink/ink7464.xml" ContentType="application/inkml+xml"/>
  <Override PartName="/ppt/ink/ink7465.xml" ContentType="application/inkml+xml"/>
  <Override PartName="/ppt/ink/ink7466.xml" ContentType="application/inkml+xml"/>
  <Override PartName="/ppt/ink/ink7467.xml" ContentType="application/inkml+xml"/>
  <Override PartName="/ppt/ink/ink7468.xml" ContentType="application/inkml+xml"/>
  <Override PartName="/ppt/ink/ink7469.xml" ContentType="application/inkml+xml"/>
  <Override PartName="/ppt/ink/ink7470.xml" ContentType="application/inkml+xml"/>
  <Override PartName="/ppt/ink/ink7471.xml" ContentType="application/inkml+xml"/>
  <Override PartName="/ppt/ink/ink7472.xml" ContentType="application/inkml+xml"/>
  <Override PartName="/ppt/ink/ink7473.xml" ContentType="application/inkml+xml"/>
  <Override PartName="/ppt/ink/ink7474.xml" ContentType="application/inkml+xml"/>
  <Override PartName="/ppt/ink/ink7475.xml" ContentType="application/inkml+xml"/>
  <Override PartName="/ppt/ink/ink7476.xml" ContentType="application/inkml+xml"/>
  <Override PartName="/ppt/ink/ink7477.xml" ContentType="application/inkml+xml"/>
  <Override PartName="/ppt/ink/ink7478.xml" ContentType="application/inkml+xml"/>
  <Override PartName="/ppt/ink/ink7479.xml" ContentType="application/inkml+xml"/>
  <Override PartName="/ppt/ink/ink7480.xml" ContentType="application/inkml+xml"/>
  <Override PartName="/ppt/ink/ink7481.xml" ContentType="application/inkml+xml"/>
  <Override PartName="/ppt/ink/ink7482.xml" ContentType="application/inkml+xml"/>
  <Override PartName="/ppt/ink/ink7483.xml" ContentType="application/inkml+xml"/>
  <Override PartName="/ppt/ink/ink7484.xml" ContentType="application/inkml+xml"/>
  <Override PartName="/ppt/ink/ink7485.xml" ContentType="application/inkml+xml"/>
  <Override PartName="/ppt/ink/ink7486.xml" ContentType="application/inkml+xml"/>
  <Override PartName="/ppt/ink/ink7487.xml" ContentType="application/inkml+xml"/>
  <Override PartName="/ppt/ink/ink7488.xml" ContentType="application/inkml+xml"/>
  <Override PartName="/ppt/ink/ink7489.xml" ContentType="application/inkml+xml"/>
  <Override PartName="/ppt/ink/ink7490.xml" ContentType="application/inkml+xml"/>
  <Override PartName="/ppt/ink/ink7491.xml" ContentType="application/inkml+xml"/>
  <Override PartName="/ppt/ink/ink7492.xml" ContentType="application/inkml+xml"/>
  <Override PartName="/ppt/ink/ink7493.xml" ContentType="application/inkml+xml"/>
  <Override PartName="/ppt/ink/ink7494.xml" ContentType="application/inkml+xml"/>
  <Override PartName="/ppt/ink/ink7495.xml" ContentType="application/inkml+xml"/>
  <Override PartName="/ppt/ink/ink7496.xml" ContentType="application/inkml+xml"/>
  <Override PartName="/ppt/ink/ink7497.xml" ContentType="application/inkml+xml"/>
  <Override PartName="/ppt/ink/ink7498.xml" ContentType="application/inkml+xml"/>
  <Override PartName="/ppt/ink/ink7499.xml" ContentType="application/inkml+xml"/>
  <Override PartName="/ppt/ink/ink7500.xml" ContentType="application/inkml+xml"/>
  <Override PartName="/ppt/ink/ink7501.xml" ContentType="application/inkml+xml"/>
  <Override PartName="/ppt/ink/ink7502.xml" ContentType="application/inkml+xml"/>
  <Override PartName="/ppt/ink/ink7503.xml" ContentType="application/inkml+xml"/>
  <Override PartName="/ppt/ink/ink7504.xml" ContentType="application/inkml+xml"/>
  <Override PartName="/ppt/ink/ink7505.xml" ContentType="application/inkml+xml"/>
  <Override PartName="/ppt/ink/ink7506.xml" ContentType="application/inkml+xml"/>
  <Override PartName="/ppt/ink/ink7507.xml" ContentType="application/inkml+xml"/>
  <Override PartName="/ppt/ink/ink7508.xml" ContentType="application/inkml+xml"/>
  <Override PartName="/ppt/ink/ink7509.xml" ContentType="application/inkml+xml"/>
  <Override PartName="/ppt/ink/ink7510.xml" ContentType="application/inkml+xml"/>
  <Override PartName="/ppt/ink/ink7511.xml" ContentType="application/inkml+xml"/>
  <Override PartName="/ppt/ink/ink7512.xml" ContentType="application/inkml+xml"/>
  <Override PartName="/ppt/ink/ink7513.xml" ContentType="application/inkml+xml"/>
  <Override PartName="/ppt/ink/ink7514.xml" ContentType="application/inkml+xml"/>
  <Override PartName="/ppt/ink/ink7515.xml" ContentType="application/inkml+xml"/>
  <Override PartName="/ppt/ink/ink7516.xml" ContentType="application/inkml+xml"/>
  <Override PartName="/ppt/ink/ink7517.xml" ContentType="application/inkml+xml"/>
  <Override PartName="/ppt/ink/ink7518.xml" ContentType="application/inkml+xml"/>
  <Override PartName="/ppt/ink/ink7519.xml" ContentType="application/inkml+xml"/>
  <Override PartName="/ppt/ink/ink7520.xml" ContentType="application/inkml+xml"/>
  <Override PartName="/ppt/ink/ink7521.xml" ContentType="application/inkml+xml"/>
  <Override PartName="/ppt/ink/ink7522.xml" ContentType="application/inkml+xml"/>
  <Override PartName="/ppt/ink/ink7523.xml" ContentType="application/inkml+xml"/>
  <Override PartName="/ppt/ink/ink7524.xml" ContentType="application/inkml+xml"/>
  <Override PartName="/ppt/ink/ink7525.xml" ContentType="application/inkml+xml"/>
  <Override PartName="/ppt/ink/ink7526.xml" ContentType="application/inkml+xml"/>
  <Override PartName="/ppt/ink/ink7527.xml" ContentType="application/inkml+xml"/>
  <Override PartName="/ppt/ink/ink7528.xml" ContentType="application/inkml+xml"/>
  <Override PartName="/ppt/ink/ink7529.xml" ContentType="application/inkml+xml"/>
  <Override PartName="/ppt/ink/ink7530.xml" ContentType="application/inkml+xml"/>
  <Override PartName="/ppt/ink/ink7531.xml" ContentType="application/inkml+xml"/>
  <Override PartName="/ppt/ink/ink7532.xml" ContentType="application/inkml+xml"/>
  <Override PartName="/ppt/ink/ink7533.xml" ContentType="application/inkml+xml"/>
  <Override PartName="/ppt/ink/ink7534.xml" ContentType="application/inkml+xml"/>
  <Override PartName="/ppt/ink/ink7535.xml" ContentType="application/inkml+xml"/>
  <Override PartName="/ppt/ink/ink7536.xml" ContentType="application/inkml+xml"/>
  <Override PartName="/ppt/ink/ink7537.xml" ContentType="application/inkml+xml"/>
  <Override PartName="/ppt/ink/ink7538.xml" ContentType="application/inkml+xml"/>
  <Override PartName="/ppt/ink/ink7539.xml" ContentType="application/inkml+xml"/>
  <Override PartName="/ppt/ink/ink7540.xml" ContentType="application/inkml+xml"/>
  <Override PartName="/ppt/ink/ink7541.xml" ContentType="application/inkml+xml"/>
  <Override PartName="/ppt/ink/ink7542.xml" ContentType="application/inkml+xml"/>
  <Override PartName="/ppt/ink/ink7543.xml" ContentType="application/inkml+xml"/>
  <Override PartName="/ppt/ink/ink7544.xml" ContentType="application/inkml+xml"/>
  <Override PartName="/ppt/ink/ink7545.xml" ContentType="application/inkml+xml"/>
  <Override PartName="/ppt/ink/ink7546.xml" ContentType="application/inkml+xml"/>
  <Override PartName="/ppt/ink/ink7547.xml" ContentType="application/inkml+xml"/>
  <Override PartName="/ppt/ink/ink7548.xml" ContentType="application/inkml+xml"/>
  <Override PartName="/ppt/ink/ink7549.xml" ContentType="application/inkml+xml"/>
  <Override PartName="/ppt/ink/ink7550.xml" ContentType="application/inkml+xml"/>
  <Override PartName="/ppt/ink/ink7551.xml" ContentType="application/inkml+xml"/>
  <Override PartName="/ppt/ink/ink7552.xml" ContentType="application/inkml+xml"/>
  <Override PartName="/ppt/ink/ink7553.xml" ContentType="application/inkml+xml"/>
  <Override PartName="/ppt/ink/ink7554.xml" ContentType="application/inkml+xml"/>
  <Override PartName="/ppt/ink/ink7555.xml" ContentType="application/inkml+xml"/>
  <Override PartName="/ppt/ink/ink7556.xml" ContentType="application/inkml+xml"/>
  <Override PartName="/ppt/ink/ink7557.xml" ContentType="application/inkml+xml"/>
  <Override PartName="/ppt/ink/ink7558.xml" ContentType="application/inkml+xml"/>
  <Override PartName="/ppt/ink/ink7559.xml" ContentType="application/inkml+xml"/>
  <Override PartName="/ppt/ink/ink7560.xml" ContentType="application/inkml+xml"/>
  <Override PartName="/ppt/ink/ink7561.xml" ContentType="application/inkml+xml"/>
  <Override PartName="/ppt/ink/ink7562.xml" ContentType="application/inkml+xml"/>
  <Override PartName="/ppt/ink/ink7563.xml" ContentType="application/inkml+xml"/>
  <Override PartName="/ppt/ink/ink7564.xml" ContentType="application/inkml+xml"/>
  <Override PartName="/ppt/ink/ink7565.xml" ContentType="application/inkml+xml"/>
  <Override PartName="/ppt/ink/ink7566.xml" ContentType="application/inkml+xml"/>
  <Override PartName="/ppt/ink/ink7567.xml" ContentType="application/inkml+xml"/>
  <Override PartName="/ppt/ink/ink7568.xml" ContentType="application/inkml+xml"/>
  <Override PartName="/ppt/ink/ink7569.xml" ContentType="application/inkml+xml"/>
  <Override PartName="/ppt/ink/ink7570.xml" ContentType="application/inkml+xml"/>
  <Override PartName="/ppt/ink/ink7571.xml" ContentType="application/inkml+xml"/>
  <Override PartName="/ppt/ink/ink7572.xml" ContentType="application/inkml+xml"/>
  <Override PartName="/ppt/ink/ink7573.xml" ContentType="application/inkml+xml"/>
  <Override PartName="/ppt/ink/ink7574.xml" ContentType="application/inkml+xml"/>
  <Override PartName="/ppt/ink/ink7575.xml" ContentType="application/inkml+xml"/>
  <Override PartName="/ppt/ink/ink7576.xml" ContentType="application/inkml+xml"/>
  <Override PartName="/ppt/ink/ink7577.xml" ContentType="application/inkml+xml"/>
  <Override PartName="/ppt/ink/ink7578.xml" ContentType="application/inkml+xml"/>
  <Override PartName="/ppt/ink/ink7579.xml" ContentType="application/inkml+xml"/>
  <Override PartName="/ppt/ink/ink7580.xml" ContentType="application/inkml+xml"/>
  <Override PartName="/ppt/ink/ink7581.xml" ContentType="application/inkml+xml"/>
  <Override PartName="/ppt/ink/ink7582.xml" ContentType="application/inkml+xml"/>
  <Override PartName="/ppt/ink/ink7583.xml" ContentType="application/inkml+xml"/>
  <Override PartName="/ppt/ink/ink7584.xml" ContentType="application/inkml+xml"/>
  <Override PartName="/ppt/ink/ink7585.xml" ContentType="application/inkml+xml"/>
  <Override PartName="/ppt/ink/ink7586.xml" ContentType="application/inkml+xml"/>
  <Override PartName="/ppt/ink/ink7587.xml" ContentType="application/inkml+xml"/>
  <Override PartName="/ppt/ink/ink7588.xml" ContentType="application/inkml+xml"/>
  <Override PartName="/ppt/ink/ink7589.xml" ContentType="application/inkml+xml"/>
  <Override PartName="/ppt/ink/ink7590.xml" ContentType="application/inkml+xml"/>
  <Override PartName="/ppt/ink/ink7591.xml" ContentType="application/inkml+xml"/>
  <Override PartName="/ppt/ink/ink7592.xml" ContentType="application/inkml+xml"/>
  <Override PartName="/ppt/ink/ink7593.xml" ContentType="application/inkml+xml"/>
  <Override PartName="/ppt/ink/ink7594.xml" ContentType="application/inkml+xml"/>
  <Override PartName="/ppt/ink/ink7595.xml" ContentType="application/inkml+xml"/>
  <Override PartName="/ppt/ink/ink7596.xml" ContentType="application/inkml+xml"/>
  <Override PartName="/ppt/ink/ink7597.xml" ContentType="application/inkml+xml"/>
  <Override PartName="/ppt/ink/ink7598.xml" ContentType="application/inkml+xml"/>
  <Override PartName="/ppt/ink/ink7599.xml" ContentType="application/inkml+xml"/>
  <Override PartName="/ppt/ink/ink7600.xml" ContentType="application/inkml+xml"/>
  <Override PartName="/ppt/ink/ink7601.xml" ContentType="application/inkml+xml"/>
  <Override PartName="/ppt/ink/ink7602.xml" ContentType="application/inkml+xml"/>
  <Override PartName="/ppt/ink/ink7603.xml" ContentType="application/inkml+xml"/>
  <Override PartName="/ppt/ink/ink7604.xml" ContentType="application/inkml+xml"/>
  <Override PartName="/ppt/ink/ink7605.xml" ContentType="application/inkml+xml"/>
  <Override PartName="/ppt/ink/ink7606.xml" ContentType="application/inkml+xml"/>
  <Override PartName="/ppt/ink/ink7607.xml" ContentType="application/inkml+xml"/>
  <Override PartName="/ppt/ink/ink7608.xml" ContentType="application/inkml+xml"/>
  <Override PartName="/ppt/ink/ink7609.xml" ContentType="application/inkml+xml"/>
  <Override PartName="/ppt/ink/ink7610.xml" ContentType="application/inkml+xml"/>
  <Override PartName="/ppt/ink/ink7611.xml" ContentType="application/inkml+xml"/>
  <Override PartName="/ppt/ink/ink7612.xml" ContentType="application/inkml+xml"/>
  <Override PartName="/ppt/ink/ink7613.xml" ContentType="application/inkml+xml"/>
  <Override PartName="/ppt/ink/ink7614.xml" ContentType="application/inkml+xml"/>
  <Override PartName="/ppt/ink/ink7615.xml" ContentType="application/inkml+xml"/>
  <Override PartName="/ppt/ink/ink7616.xml" ContentType="application/inkml+xml"/>
  <Override PartName="/ppt/ink/ink7617.xml" ContentType="application/inkml+xml"/>
  <Override PartName="/ppt/ink/ink7618.xml" ContentType="application/inkml+xml"/>
  <Override PartName="/ppt/ink/ink7619.xml" ContentType="application/inkml+xml"/>
  <Override PartName="/ppt/ink/ink7620.xml" ContentType="application/inkml+xml"/>
  <Override PartName="/ppt/ink/ink7621.xml" ContentType="application/inkml+xml"/>
  <Override PartName="/ppt/ink/ink7622.xml" ContentType="application/inkml+xml"/>
  <Override PartName="/ppt/ink/ink7623.xml" ContentType="application/inkml+xml"/>
  <Override PartName="/ppt/ink/ink7624.xml" ContentType="application/inkml+xml"/>
  <Override PartName="/ppt/ink/ink7625.xml" ContentType="application/inkml+xml"/>
  <Override PartName="/ppt/ink/ink7626.xml" ContentType="application/inkml+xml"/>
  <Override PartName="/ppt/ink/ink7627.xml" ContentType="application/inkml+xml"/>
  <Override PartName="/ppt/ink/ink7628.xml" ContentType="application/inkml+xml"/>
  <Override PartName="/ppt/ink/ink7629.xml" ContentType="application/inkml+xml"/>
  <Override PartName="/ppt/ink/ink7630.xml" ContentType="application/inkml+xml"/>
  <Override PartName="/ppt/ink/ink7631.xml" ContentType="application/inkml+xml"/>
  <Override PartName="/ppt/ink/ink7632.xml" ContentType="application/inkml+xml"/>
  <Override PartName="/ppt/ink/ink7633.xml" ContentType="application/inkml+xml"/>
  <Override PartName="/ppt/ink/ink7634.xml" ContentType="application/inkml+xml"/>
  <Override PartName="/ppt/ink/ink7635.xml" ContentType="application/inkml+xml"/>
  <Override PartName="/ppt/ink/ink7636.xml" ContentType="application/inkml+xml"/>
  <Override PartName="/ppt/ink/ink7637.xml" ContentType="application/inkml+xml"/>
  <Override PartName="/ppt/ink/ink7638.xml" ContentType="application/inkml+xml"/>
  <Override PartName="/ppt/ink/ink7639.xml" ContentType="application/inkml+xml"/>
  <Override PartName="/ppt/ink/ink7640.xml" ContentType="application/inkml+xml"/>
  <Override PartName="/ppt/ink/ink7641.xml" ContentType="application/inkml+xml"/>
  <Override PartName="/ppt/ink/ink7642.xml" ContentType="application/inkml+xml"/>
  <Override PartName="/ppt/ink/ink7643.xml" ContentType="application/inkml+xml"/>
  <Override PartName="/ppt/ink/ink7644.xml" ContentType="application/inkml+xml"/>
  <Override PartName="/ppt/ink/ink7645.xml" ContentType="application/inkml+xml"/>
  <Override PartName="/ppt/ink/ink7646.xml" ContentType="application/inkml+xml"/>
  <Override PartName="/ppt/ink/ink7647.xml" ContentType="application/inkml+xml"/>
  <Override PartName="/ppt/ink/ink7648.xml" ContentType="application/inkml+xml"/>
  <Override PartName="/ppt/ink/ink7649.xml" ContentType="application/inkml+xml"/>
  <Override PartName="/ppt/ink/ink7650.xml" ContentType="application/inkml+xml"/>
  <Override PartName="/ppt/ink/ink7651.xml" ContentType="application/inkml+xml"/>
  <Override PartName="/ppt/ink/ink7652.xml" ContentType="application/inkml+xml"/>
  <Override PartName="/ppt/ink/ink7653.xml" ContentType="application/inkml+xml"/>
  <Override PartName="/ppt/ink/ink7654.xml" ContentType="application/inkml+xml"/>
  <Override PartName="/ppt/ink/ink7655.xml" ContentType="application/inkml+xml"/>
  <Override PartName="/ppt/ink/ink7656.xml" ContentType="application/inkml+xml"/>
  <Override PartName="/ppt/ink/ink7657.xml" ContentType="application/inkml+xml"/>
  <Override PartName="/ppt/ink/ink7658.xml" ContentType="application/inkml+xml"/>
  <Override PartName="/ppt/ink/ink7659.xml" ContentType="application/inkml+xml"/>
  <Override PartName="/ppt/ink/ink7660.xml" ContentType="application/inkml+xml"/>
  <Override PartName="/ppt/ink/ink7661.xml" ContentType="application/inkml+xml"/>
  <Override PartName="/ppt/ink/ink7662.xml" ContentType="application/inkml+xml"/>
  <Override PartName="/ppt/ink/ink7663.xml" ContentType="application/inkml+xml"/>
  <Override PartName="/ppt/ink/ink7664.xml" ContentType="application/inkml+xml"/>
  <Override PartName="/ppt/ink/ink7665.xml" ContentType="application/inkml+xml"/>
  <Override PartName="/ppt/ink/ink7666.xml" ContentType="application/inkml+xml"/>
  <Override PartName="/ppt/ink/ink7667.xml" ContentType="application/inkml+xml"/>
  <Override PartName="/ppt/ink/ink7668.xml" ContentType="application/inkml+xml"/>
  <Override PartName="/ppt/ink/ink7669.xml" ContentType="application/inkml+xml"/>
  <Override PartName="/ppt/ink/ink7670.xml" ContentType="application/inkml+xml"/>
  <Override PartName="/ppt/ink/ink7671.xml" ContentType="application/inkml+xml"/>
  <Override PartName="/ppt/ink/ink7672.xml" ContentType="application/inkml+xml"/>
  <Override PartName="/ppt/ink/ink7673.xml" ContentType="application/inkml+xml"/>
  <Override PartName="/ppt/ink/ink7674.xml" ContentType="application/inkml+xml"/>
  <Override PartName="/ppt/ink/ink7675.xml" ContentType="application/inkml+xml"/>
  <Override PartName="/ppt/ink/ink7676.xml" ContentType="application/inkml+xml"/>
  <Override PartName="/ppt/ink/ink7677.xml" ContentType="application/inkml+xml"/>
  <Override PartName="/ppt/ink/ink7678.xml" ContentType="application/inkml+xml"/>
  <Override PartName="/ppt/ink/ink7679.xml" ContentType="application/inkml+xml"/>
  <Override PartName="/ppt/ink/ink7680.xml" ContentType="application/inkml+xml"/>
  <Override PartName="/ppt/ink/ink7681.xml" ContentType="application/inkml+xml"/>
  <Override PartName="/ppt/ink/ink7682.xml" ContentType="application/inkml+xml"/>
  <Override PartName="/ppt/ink/ink7683.xml" ContentType="application/inkml+xml"/>
  <Override PartName="/ppt/ink/ink7684.xml" ContentType="application/inkml+xml"/>
  <Override PartName="/ppt/ink/ink7685.xml" ContentType="application/inkml+xml"/>
  <Override PartName="/ppt/ink/ink7686.xml" ContentType="application/inkml+xml"/>
  <Override PartName="/ppt/ink/ink7687.xml" ContentType="application/inkml+xml"/>
  <Override PartName="/ppt/ink/ink7688.xml" ContentType="application/inkml+xml"/>
  <Override PartName="/ppt/ink/ink7689.xml" ContentType="application/inkml+xml"/>
  <Override PartName="/ppt/ink/ink7690.xml" ContentType="application/inkml+xml"/>
  <Override PartName="/ppt/ink/ink7691.xml" ContentType="application/inkml+xml"/>
  <Override PartName="/ppt/ink/ink7692.xml" ContentType="application/inkml+xml"/>
  <Override PartName="/ppt/ink/ink7693.xml" ContentType="application/inkml+xml"/>
  <Override PartName="/ppt/ink/ink7694.xml" ContentType="application/inkml+xml"/>
  <Override PartName="/ppt/ink/ink7695.xml" ContentType="application/inkml+xml"/>
  <Override PartName="/ppt/ink/ink7696.xml" ContentType="application/inkml+xml"/>
  <Override PartName="/ppt/ink/ink7697.xml" ContentType="application/inkml+xml"/>
  <Override PartName="/ppt/ink/ink7698.xml" ContentType="application/inkml+xml"/>
  <Override PartName="/ppt/ink/ink7699.xml" ContentType="application/inkml+xml"/>
  <Override PartName="/ppt/ink/ink7700.xml" ContentType="application/inkml+xml"/>
  <Override PartName="/ppt/ink/ink7701.xml" ContentType="application/inkml+xml"/>
  <Override PartName="/ppt/ink/ink7702.xml" ContentType="application/inkml+xml"/>
  <Override PartName="/ppt/ink/ink7703.xml" ContentType="application/inkml+xml"/>
  <Override PartName="/ppt/ink/ink7704.xml" ContentType="application/inkml+xml"/>
  <Override PartName="/ppt/ink/ink7705.xml" ContentType="application/inkml+xml"/>
  <Override PartName="/ppt/ink/ink7706.xml" ContentType="application/inkml+xml"/>
  <Override PartName="/ppt/ink/ink7707.xml" ContentType="application/inkml+xml"/>
  <Override PartName="/ppt/ink/ink7708.xml" ContentType="application/inkml+xml"/>
  <Override PartName="/ppt/ink/ink7709.xml" ContentType="application/inkml+xml"/>
  <Override PartName="/ppt/ink/ink7710.xml" ContentType="application/inkml+xml"/>
  <Override PartName="/ppt/ink/ink7711.xml" ContentType="application/inkml+xml"/>
  <Override PartName="/ppt/ink/ink7712.xml" ContentType="application/inkml+xml"/>
  <Override PartName="/ppt/ink/ink7713.xml" ContentType="application/inkml+xml"/>
  <Override PartName="/ppt/ink/ink7714.xml" ContentType="application/inkml+xml"/>
  <Override PartName="/ppt/ink/ink7715.xml" ContentType="application/inkml+xml"/>
  <Override PartName="/ppt/ink/ink7716.xml" ContentType="application/inkml+xml"/>
  <Override PartName="/ppt/ink/ink7717.xml" ContentType="application/inkml+xml"/>
  <Override PartName="/ppt/ink/ink7718.xml" ContentType="application/inkml+xml"/>
  <Override PartName="/ppt/ink/ink7719.xml" ContentType="application/inkml+xml"/>
  <Override PartName="/ppt/ink/ink7720.xml" ContentType="application/inkml+xml"/>
  <Override PartName="/ppt/ink/ink7721.xml" ContentType="application/inkml+xml"/>
  <Override PartName="/ppt/ink/ink7722.xml" ContentType="application/inkml+xml"/>
  <Override PartName="/ppt/ink/ink7723.xml" ContentType="application/inkml+xml"/>
  <Override PartName="/ppt/ink/ink7724.xml" ContentType="application/inkml+xml"/>
  <Override PartName="/ppt/ink/ink7725.xml" ContentType="application/inkml+xml"/>
  <Override PartName="/ppt/ink/ink7726.xml" ContentType="application/inkml+xml"/>
  <Override PartName="/ppt/ink/ink7727.xml" ContentType="application/inkml+xml"/>
  <Override PartName="/ppt/ink/ink7728.xml" ContentType="application/inkml+xml"/>
  <Override PartName="/ppt/ink/ink7729.xml" ContentType="application/inkml+xml"/>
  <Override PartName="/ppt/ink/ink7730.xml" ContentType="application/inkml+xml"/>
  <Override PartName="/ppt/ink/ink7731.xml" ContentType="application/inkml+xml"/>
  <Override PartName="/ppt/ink/ink7732.xml" ContentType="application/inkml+xml"/>
  <Override PartName="/ppt/ink/ink7733.xml" ContentType="application/inkml+xml"/>
  <Override PartName="/ppt/ink/ink7734.xml" ContentType="application/inkml+xml"/>
  <Override PartName="/ppt/ink/ink7735.xml" ContentType="application/inkml+xml"/>
  <Override PartName="/ppt/ink/ink7736.xml" ContentType="application/inkml+xml"/>
  <Override PartName="/ppt/ink/ink7737.xml" ContentType="application/inkml+xml"/>
  <Override PartName="/ppt/ink/ink7738.xml" ContentType="application/inkml+xml"/>
  <Override PartName="/ppt/ink/ink7739.xml" ContentType="application/inkml+xml"/>
  <Override PartName="/ppt/ink/ink7740.xml" ContentType="application/inkml+xml"/>
  <Override PartName="/ppt/ink/ink7741.xml" ContentType="application/inkml+xml"/>
  <Override PartName="/ppt/ink/ink7742.xml" ContentType="application/inkml+xml"/>
  <Override PartName="/ppt/ink/ink7743.xml" ContentType="application/inkml+xml"/>
  <Override PartName="/ppt/ink/ink7744.xml" ContentType="application/inkml+xml"/>
  <Override PartName="/ppt/ink/ink7745.xml" ContentType="application/inkml+xml"/>
  <Override PartName="/ppt/ink/ink7746.xml" ContentType="application/inkml+xml"/>
  <Override PartName="/ppt/ink/ink7747.xml" ContentType="application/inkml+xml"/>
  <Override PartName="/ppt/ink/ink7748.xml" ContentType="application/inkml+xml"/>
  <Override PartName="/ppt/ink/ink7749.xml" ContentType="application/inkml+xml"/>
  <Override PartName="/ppt/ink/ink7750.xml" ContentType="application/inkml+xml"/>
  <Override PartName="/ppt/ink/ink7751.xml" ContentType="application/inkml+xml"/>
  <Override PartName="/ppt/ink/ink7752.xml" ContentType="application/inkml+xml"/>
  <Override PartName="/ppt/ink/ink7753.xml" ContentType="application/inkml+xml"/>
  <Override PartName="/ppt/ink/ink7754.xml" ContentType="application/inkml+xml"/>
  <Override PartName="/ppt/ink/ink7755.xml" ContentType="application/inkml+xml"/>
  <Override PartName="/ppt/ink/ink7756.xml" ContentType="application/inkml+xml"/>
  <Override PartName="/ppt/ink/ink7757.xml" ContentType="application/inkml+xml"/>
  <Override PartName="/ppt/ink/ink7758.xml" ContentType="application/inkml+xml"/>
  <Override PartName="/ppt/ink/ink7759.xml" ContentType="application/inkml+xml"/>
  <Override PartName="/ppt/ink/ink7760.xml" ContentType="application/inkml+xml"/>
  <Override PartName="/ppt/ink/ink7761.xml" ContentType="application/inkml+xml"/>
  <Override PartName="/ppt/ink/ink7762.xml" ContentType="application/inkml+xml"/>
  <Override PartName="/ppt/ink/ink7763.xml" ContentType="application/inkml+xml"/>
  <Override PartName="/ppt/ink/ink7764.xml" ContentType="application/inkml+xml"/>
  <Override PartName="/ppt/ink/ink7765.xml" ContentType="application/inkml+xml"/>
  <Override PartName="/ppt/ink/ink7766.xml" ContentType="application/inkml+xml"/>
  <Override PartName="/ppt/ink/ink7767.xml" ContentType="application/inkml+xml"/>
  <Override PartName="/ppt/ink/ink7768.xml" ContentType="application/inkml+xml"/>
  <Override PartName="/ppt/ink/ink7769.xml" ContentType="application/inkml+xml"/>
  <Override PartName="/ppt/ink/ink7770.xml" ContentType="application/inkml+xml"/>
  <Override PartName="/ppt/ink/ink7771.xml" ContentType="application/inkml+xml"/>
  <Override PartName="/ppt/ink/ink7772.xml" ContentType="application/inkml+xml"/>
  <Override PartName="/ppt/ink/ink7773.xml" ContentType="application/inkml+xml"/>
  <Override PartName="/ppt/ink/ink7774.xml" ContentType="application/inkml+xml"/>
  <Override PartName="/ppt/ink/ink7775.xml" ContentType="application/inkml+xml"/>
  <Override PartName="/ppt/ink/ink7776.xml" ContentType="application/inkml+xml"/>
  <Override PartName="/ppt/ink/ink7777.xml" ContentType="application/inkml+xml"/>
  <Override PartName="/ppt/ink/ink7778.xml" ContentType="application/inkml+xml"/>
  <Override PartName="/ppt/ink/ink7779.xml" ContentType="application/inkml+xml"/>
  <Override PartName="/ppt/ink/ink7780.xml" ContentType="application/inkml+xml"/>
  <Override PartName="/ppt/ink/ink7781.xml" ContentType="application/inkml+xml"/>
  <Override PartName="/ppt/ink/ink7782.xml" ContentType="application/inkml+xml"/>
  <Override PartName="/ppt/ink/ink7783.xml" ContentType="application/inkml+xml"/>
  <Override PartName="/ppt/ink/ink7784.xml" ContentType="application/inkml+xml"/>
  <Override PartName="/ppt/ink/ink7785.xml" ContentType="application/inkml+xml"/>
  <Override PartName="/ppt/ink/ink7786.xml" ContentType="application/inkml+xml"/>
  <Override PartName="/ppt/ink/ink7787.xml" ContentType="application/inkml+xml"/>
  <Override PartName="/ppt/ink/ink7788.xml" ContentType="application/inkml+xml"/>
  <Override PartName="/ppt/ink/ink7789.xml" ContentType="application/inkml+xml"/>
  <Override PartName="/ppt/ink/ink7790.xml" ContentType="application/inkml+xml"/>
  <Override PartName="/ppt/ink/ink7791.xml" ContentType="application/inkml+xml"/>
  <Override PartName="/ppt/ink/ink7792.xml" ContentType="application/inkml+xml"/>
  <Override PartName="/ppt/ink/ink7793.xml" ContentType="application/inkml+xml"/>
  <Override PartName="/ppt/ink/ink7794.xml" ContentType="application/inkml+xml"/>
  <Override PartName="/ppt/ink/ink7795.xml" ContentType="application/inkml+xml"/>
  <Override PartName="/ppt/ink/ink7796.xml" ContentType="application/inkml+xml"/>
  <Override PartName="/ppt/ink/ink7797.xml" ContentType="application/inkml+xml"/>
  <Override PartName="/ppt/ink/ink7798.xml" ContentType="application/inkml+xml"/>
  <Override PartName="/ppt/ink/ink7799.xml" ContentType="application/inkml+xml"/>
  <Override PartName="/ppt/ink/ink7800.xml" ContentType="application/inkml+xml"/>
  <Override PartName="/ppt/ink/ink7801.xml" ContentType="application/inkml+xml"/>
  <Override PartName="/ppt/ink/ink7802.xml" ContentType="application/inkml+xml"/>
  <Override PartName="/ppt/ink/ink7803.xml" ContentType="application/inkml+xml"/>
  <Override PartName="/ppt/ink/ink7804.xml" ContentType="application/inkml+xml"/>
  <Override PartName="/ppt/ink/ink7805.xml" ContentType="application/inkml+xml"/>
  <Override PartName="/ppt/ink/ink7806.xml" ContentType="application/inkml+xml"/>
  <Override PartName="/ppt/ink/ink7807.xml" ContentType="application/inkml+xml"/>
  <Override PartName="/ppt/ink/ink7808.xml" ContentType="application/inkml+xml"/>
  <Override PartName="/ppt/ink/ink7809.xml" ContentType="application/inkml+xml"/>
  <Override PartName="/ppt/ink/ink7810.xml" ContentType="application/inkml+xml"/>
  <Override PartName="/ppt/ink/ink7811.xml" ContentType="application/inkml+xml"/>
  <Override PartName="/ppt/ink/ink7812.xml" ContentType="application/inkml+xml"/>
  <Override PartName="/ppt/ink/ink7813.xml" ContentType="application/inkml+xml"/>
  <Override PartName="/ppt/ink/ink7814.xml" ContentType="application/inkml+xml"/>
  <Override PartName="/ppt/ink/ink7815.xml" ContentType="application/inkml+xml"/>
  <Override PartName="/ppt/ink/ink7816.xml" ContentType="application/inkml+xml"/>
  <Override PartName="/ppt/ink/ink7817.xml" ContentType="application/inkml+xml"/>
  <Override PartName="/ppt/ink/ink7818.xml" ContentType="application/inkml+xml"/>
  <Override PartName="/ppt/ink/ink7819.xml" ContentType="application/inkml+xml"/>
  <Override PartName="/ppt/ink/ink7820.xml" ContentType="application/inkml+xml"/>
  <Override PartName="/ppt/ink/ink7821.xml" ContentType="application/inkml+xml"/>
  <Override PartName="/ppt/ink/ink7822.xml" ContentType="application/inkml+xml"/>
  <Override PartName="/ppt/ink/ink7823.xml" ContentType="application/inkml+xml"/>
  <Override PartName="/ppt/ink/ink7824.xml" ContentType="application/inkml+xml"/>
  <Override PartName="/ppt/ink/ink7825.xml" ContentType="application/inkml+xml"/>
  <Override PartName="/ppt/ink/ink7826.xml" ContentType="application/inkml+xml"/>
  <Override PartName="/ppt/ink/ink7827.xml" ContentType="application/inkml+xml"/>
  <Override PartName="/ppt/ink/ink7828.xml" ContentType="application/inkml+xml"/>
  <Override PartName="/ppt/ink/ink7829.xml" ContentType="application/inkml+xml"/>
  <Override PartName="/ppt/ink/ink7830.xml" ContentType="application/inkml+xml"/>
  <Override PartName="/ppt/ink/ink7831.xml" ContentType="application/inkml+xml"/>
  <Override PartName="/ppt/ink/ink7832.xml" ContentType="application/inkml+xml"/>
  <Override PartName="/ppt/ink/ink7833.xml" ContentType="application/inkml+xml"/>
  <Override PartName="/ppt/ink/ink7834.xml" ContentType="application/inkml+xml"/>
  <Override PartName="/ppt/ink/ink7835.xml" ContentType="application/inkml+xml"/>
  <Override PartName="/ppt/ink/ink7836.xml" ContentType="application/inkml+xml"/>
  <Override PartName="/ppt/ink/ink7837.xml" ContentType="application/inkml+xml"/>
  <Override PartName="/ppt/ink/ink7838.xml" ContentType="application/inkml+xml"/>
  <Override PartName="/ppt/ink/ink7839.xml" ContentType="application/inkml+xml"/>
  <Override PartName="/ppt/ink/ink7840.xml" ContentType="application/inkml+xml"/>
  <Override PartName="/ppt/ink/ink7841.xml" ContentType="application/inkml+xml"/>
  <Override PartName="/ppt/ink/ink7842.xml" ContentType="application/inkml+xml"/>
  <Override PartName="/ppt/ink/ink7843.xml" ContentType="application/inkml+xml"/>
  <Override PartName="/ppt/ink/ink7844.xml" ContentType="application/inkml+xml"/>
  <Override PartName="/ppt/ink/ink7845.xml" ContentType="application/inkml+xml"/>
  <Override PartName="/ppt/ink/ink7846.xml" ContentType="application/inkml+xml"/>
  <Override PartName="/ppt/ink/ink7847.xml" ContentType="application/inkml+xml"/>
  <Override PartName="/ppt/ink/ink7848.xml" ContentType="application/inkml+xml"/>
  <Override PartName="/ppt/ink/ink7849.xml" ContentType="application/inkml+xml"/>
  <Override PartName="/ppt/ink/ink7850.xml" ContentType="application/inkml+xml"/>
  <Override PartName="/ppt/ink/ink7851.xml" ContentType="application/inkml+xml"/>
  <Override PartName="/ppt/ink/ink7852.xml" ContentType="application/inkml+xml"/>
  <Override PartName="/ppt/ink/ink7853.xml" ContentType="application/inkml+xml"/>
  <Override PartName="/ppt/ink/ink7854.xml" ContentType="application/inkml+xml"/>
  <Override PartName="/ppt/ink/ink7855.xml" ContentType="application/inkml+xml"/>
  <Override PartName="/ppt/ink/ink7856.xml" ContentType="application/inkml+xml"/>
  <Override PartName="/ppt/ink/ink7857.xml" ContentType="application/inkml+xml"/>
  <Override PartName="/ppt/ink/ink7858.xml" ContentType="application/inkml+xml"/>
  <Override PartName="/ppt/ink/ink7859.xml" ContentType="application/inkml+xml"/>
  <Override PartName="/ppt/ink/ink7860.xml" ContentType="application/inkml+xml"/>
  <Override PartName="/ppt/ink/ink7861.xml" ContentType="application/inkml+xml"/>
  <Override PartName="/ppt/ink/ink7862.xml" ContentType="application/inkml+xml"/>
  <Override PartName="/ppt/ink/ink7863.xml" ContentType="application/inkml+xml"/>
  <Override PartName="/ppt/ink/ink7864.xml" ContentType="application/inkml+xml"/>
  <Override PartName="/ppt/ink/ink7865.xml" ContentType="application/inkml+xml"/>
  <Override PartName="/ppt/ink/ink7866.xml" ContentType="application/inkml+xml"/>
  <Override PartName="/ppt/ink/ink7867.xml" ContentType="application/inkml+xml"/>
  <Override PartName="/ppt/ink/ink7868.xml" ContentType="application/inkml+xml"/>
  <Override PartName="/ppt/ink/ink7869.xml" ContentType="application/inkml+xml"/>
  <Override PartName="/ppt/ink/ink7870.xml" ContentType="application/inkml+xml"/>
  <Override PartName="/ppt/ink/ink7871.xml" ContentType="application/inkml+xml"/>
  <Override PartName="/ppt/ink/ink7872.xml" ContentType="application/inkml+xml"/>
  <Override PartName="/ppt/ink/ink7873.xml" ContentType="application/inkml+xml"/>
  <Override PartName="/ppt/ink/ink7874.xml" ContentType="application/inkml+xml"/>
  <Override PartName="/ppt/ink/ink7875.xml" ContentType="application/inkml+xml"/>
  <Override PartName="/ppt/ink/ink7876.xml" ContentType="application/inkml+xml"/>
  <Override PartName="/ppt/ink/ink7877.xml" ContentType="application/inkml+xml"/>
  <Override PartName="/ppt/ink/ink7878.xml" ContentType="application/inkml+xml"/>
  <Override PartName="/ppt/ink/ink7879.xml" ContentType="application/inkml+xml"/>
  <Override PartName="/ppt/ink/ink7880.xml" ContentType="application/inkml+xml"/>
  <Override PartName="/ppt/ink/ink7881.xml" ContentType="application/inkml+xml"/>
  <Override PartName="/ppt/ink/ink7882.xml" ContentType="application/inkml+xml"/>
  <Override PartName="/ppt/ink/ink7883.xml" ContentType="application/inkml+xml"/>
  <Override PartName="/ppt/ink/ink7884.xml" ContentType="application/inkml+xml"/>
  <Override PartName="/ppt/ink/ink7885.xml" ContentType="application/inkml+xml"/>
  <Override PartName="/ppt/ink/ink7886.xml" ContentType="application/inkml+xml"/>
  <Override PartName="/ppt/ink/ink7887.xml" ContentType="application/inkml+xml"/>
  <Override PartName="/ppt/ink/ink7888.xml" ContentType="application/inkml+xml"/>
  <Override PartName="/ppt/ink/ink7889.xml" ContentType="application/inkml+xml"/>
  <Override PartName="/ppt/ink/ink7890.xml" ContentType="application/inkml+xml"/>
  <Override PartName="/ppt/ink/ink7891.xml" ContentType="application/inkml+xml"/>
  <Override PartName="/ppt/ink/ink7892.xml" ContentType="application/inkml+xml"/>
  <Override PartName="/ppt/ink/ink7893.xml" ContentType="application/inkml+xml"/>
  <Override PartName="/ppt/ink/ink7894.xml" ContentType="application/inkml+xml"/>
  <Override PartName="/ppt/ink/ink7895.xml" ContentType="application/inkml+xml"/>
  <Override PartName="/ppt/ink/ink7896.xml" ContentType="application/inkml+xml"/>
  <Override PartName="/ppt/ink/ink7897.xml" ContentType="application/inkml+xml"/>
  <Override PartName="/ppt/ink/ink7898.xml" ContentType="application/inkml+xml"/>
  <Override PartName="/ppt/ink/ink7899.xml" ContentType="application/inkml+xml"/>
  <Override PartName="/ppt/ink/ink7900.xml" ContentType="application/inkml+xml"/>
  <Override PartName="/ppt/ink/ink7901.xml" ContentType="application/inkml+xml"/>
  <Override PartName="/ppt/ink/ink7902.xml" ContentType="application/inkml+xml"/>
  <Override PartName="/ppt/ink/ink7903.xml" ContentType="application/inkml+xml"/>
  <Override PartName="/ppt/ink/ink7904.xml" ContentType="application/inkml+xml"/>
  <Override PartName="/ppt/ink/ink7905.xml" ContentType="application/inkml+xml"/>
  <Override PartName="/ppt/ink/ink7906.xml" ContentType="application/inkml+xml"/>
  <Override PartName="/ppt/ink/ink7907.xml" ContentType="application/inkml+xml"/>
  <Override PartName="/ppt/ink/ink7908.xml" ContentType="application/inkml+xml"/>
  <Override PartName="/ppt/ink/ink7909.xml" ContentType="application/inkml+xml"/>
  <Override PartName="/ppt/ink/ink7910.xml" ContentType="application/inkml+xml"/>
  <Override PartName="/ppt/ink/ink7911.xml" ContentType="application/inkml+xml"/>
  <Override PartName="/ppt/ink/ink7912.xml" ContentType="application/inkml+xml"/>
  <Override PartName="/ppt/ink/ink7913.xml" ContentType="application/inkml+xml"/>
  <Override PartName="/ppt/ink/ink7914.xml" ContentType="application/inkml+xml"/>
  <Override PartName="/ppt/ink/ink7915.xml" ContentType="application/inkml+xml"/>
  <Override PartName="/ppt/ink/ink7916.xml" ContentType="application/inkml+xml"/>
  <Override PartName="/ppt/ink/ink7917.xml" ContentType="application/inkml+xml"/>
  <Override PartName="/ppt/ink/ink7918.xml" ContentType="application/inkml+xml"/>
  <Override PartName="/ppt/ink/ink7919.xml" ContentType="application/inkml+xml"/>
  <Override PartName="/ppt/ink/ink7920.xml" ContentType="application/inkml+xml"/>
  <Override PartName="/ppt/ink/ink7921.xml" ContentType="application/inkml+xml"/>
  <Override PartName="/ppt/ink/ink7922.xml" ContentType="application/inkml+xml"/>
  <Override PartName="/ppt/ink/ink7923.xml" ContentType="application/inkml+xml"/>
  <Override PartName="/ppt/ink/ink7924.xml" ContentType="application/inkml+xml"/>
  <Override PartName="/ppt/ink/ink7925.xml" ContentType="application/inkml+xml"/>
  <Override PartName="/ppt/ink/ink7926.xml" ContentType="application/inkml+xml"/>
  <Override PartName="/ppt/ink/ink7927.xml" ContentType="application/inkml+xml"/>
  <Override PartName="/ppt/ink/ink7928.xml" ContentType="application/inkml+xml"/>
  <Override PartName="/ppt/ink/ink7929.xml" ContentType="application/inkml+xml"/>
  <Override PartName="/ppt/ink/ink7930.xml" ContentType="application/inkml+xml"/>
  <Override PartName="/ppt/ink/ink7931.xml" ContentType="application/inkml+xml"/>
  <Override PartName="/ppt/ink/ink7932.xml" ContentType="application/inkml+xml"/>
  <Override PartName="/ppt/ink/ink7933.xml" ContentType="application/inkml+xml"/>
  <Override PartName="/ppt/ink/ink7934.xml" ContentType="application/inkml+xml"/>
  <Override PartName="/ppt/ink/ink7935.xml" ContentType="application/inkml+xml"/>
  <Override PartName="/ppt/ink/ink7936.xml" ContentType="application/inkml+xml"/>
  <Override PartName="/ppt/ink/ink7937.xml" ContentType="application/inkml+xml"/>
  <Override PartName="/ppt/ink/ink7938.xml" ContentType="application/inkml+xml"/>
  <Override PartName="/ppt/ink/ink7939.xml" ContentType="application/inkml+xml"/>
  <Override PartName="/ppt/ink/ink7940.xml" ContentType="application/inkml+xml"/>
  <Override PartName="/ppt/ink/ink7941.xml" ContentType="application/inkml+xml"/>
  <Override PartName="/ppt/ink/ink7942.xml" ContentType="application/inkml+xml"/>
  <Override PartName="/ppt/ink/ink7943.xml" ContentType="application/inkml+xml"/>
  <Override PartName="/ppt/ink/ink7944.xml" ContentType="application/inkml+xml"/>
  <Override PartName="/ppt/ink/ink7945.xml" ContentType="application/inkml+xml"/>
  <Override PartName="/ppt/ink/ink7946.xml" ContentType="application/inkml+xml"/>
  <Override PartName="/ppt/ink/ink7947.xml" ContentType="application/inkml+xml"/>
  <Override PartName="/ppt/ink/ink7948.xml" ContentType="application/inkml+xml"/>
  <Override PartName="/ppt/ink/ink7949.xml" ContentType="application/inkml+xml"/>
  <Override PartName="/ppt/ink/ink7950.xml" ContentType="application/inkml+xml"/>
  <Override PartName="/ppt/ink/ink7951.xml" ContentType="application/inkml+xml"/>
  <Override PartName="/ppt/ink/ink7952.xml" ContentType="application/inkml+xml"/>
  <Override PartName="/ppt/ink/ink7953.xml" ContentType="application/inkml+xml"/>
  <Override PartName="/ppt/ink/ink7954.xml" ContentType="application/inkml+xml"/>
  <Override PartName="/ppt/ink/ink7955.xml" ContentType="application/inkml+xml"/>
  <Override PartName="/ppt/ink/ink7956.xml" ContentType="application/inkml+xml"/>
  <Override PartName="/ppt/ink/ink7957.xml" ContentType="application/inkml+xml"/>
  <Override PartName="/ppt/ink/ink7958.xml" ContentType="application/inkml+xml"/>
  <Override PartName="/ppt/ink/ink7959.xml" ContentType="application/inkml+xml"/>
  <Override PartName="/ppt/ink/ink7960.xml" ContentType="application/inkml+xml"/>
  <Override PartName="/ppt/ink/ink7961.xml" ContentType="application/inkml+xml"/>
  <Override PartName="/ppt/ink/ink7962.xml" ContentType="application/inkml+xml"/>
  <Override PartName="/ppt/ink/ink7963.xml" ContentType="application/inkml+xml"/>
  <Override PartName="/ppt/ink/ink7964.xml" ContentType="application/inkml+xml"/>
  <Override PartName="/ppt/ink/ink7965.xml" ContentType="application/inkml+xml"/>
  <Override PartName="/ppt/ink/ink7966.xml" ContentType="application/inkml+xml"/>
  <Override PartName="/ppt/ink/ink7967.xml" ContentType="application/inkml+xml"/>
  <Override PartName="/ppt/ink/ink7968.xml" ContentType="application/inkml+xml"/>
  <Override PartName="/ppt/ink/ink7969.xml" ContentType="application/inkml+xml"/>
  <Override PartName="/ppt/ink/ink7970.xml" ContentType="application/inkml+xml"/>
  <Override PartName="/ppt/ink/ink7971.xml" ContentType="application/inkml+xml"/>
  <Override PartName="/ppt/ink/ink7972.xml" ContentType="application/inkml+xml"/>
  <Override PartName="/ppt/ink/ink7973.xml" ContentType="application/inkml+xml"/>
  <Override PartName="/ppt/ink/ink7974.xml" ContentType="application/inkml+xml"/>
  <Override PartName="/ppt/ink/ink7975.xml" ContentType="application/inkml+xml"/>
  <Override PartName="/ppt/ink/ink7976.xml" ContentType="application/inkml+xml"/>
  <Override PartName="/ppt/ink/ink7977.xml" ContentType="application/inkml+xml"/>
  <Override PartName="/ppt/ink/ink7978.xml" ContentType="application/inkml+xml"/>
  <Override PartName="/ppt/ink/ink7979.xml" ContentType="application/inkml+xml"/>
  <Override PartName="/ppt/ink/ink7980.xml" ContentType="application/inkml+xml"/>
  <Override PartName="/ppt/ink/ink7981.xml" ContentType="application/inkml+xml"/>
  <Override PartName="/ppt/ink/ink7982.xml" ContentType="application/inkml+xml"/>
  <Override PartName="/ppt/ink/ink7983.xml" ContentType="application/inkml+xml"/>
  <Override PartName="/ppt/ink/ink7984.xml" ContentType="application/inkml+xml"/>
  <Override PartName="/ppt/ink/ink7985.xml" ContentType="application/inkml+xml"/>
  <Override PartName="/ppt/ink/ink7986.xml" ContentType="application/inkml+xml"/>
  <Override PartName="/ppt/ink/ink7987.xml" ContentType="application/inkml+xml"/>
  <Override PartName="/ppt/ink/ink7988.xml" ContentType="application/inkml+xml"/>
  <Override PartName="/ppt/ink/ink7989.xml" ContentType="application/inkml+xml"/>
  <Override PartName="/ppt/ink/ink7990.xml" ContentType="application/inkml+xml"/>
  <Override PartName="/ppt/ink/ink7991.xml" ContentType="application/inkml+xml"/>
  <Override PartName="/ppt/ink/ink7992.xml" ContentType="application/inkml+xml"/>
  <Override PartName="/ppt/ink/ink7993.xml" ContentType="application/inkml+xml"/>
  <Override PartName="/ppt/ink/ink7994.xml" ContentType="application/inkml+xml"/>
  <Override PartName="/ppt/ink/ink7995.xml" ContentType="application/inkml+xml"/>
  <Override PartName="/ppt/ink/ink7996.xml" ContentType="application/inkml+xml"/>
  <Override PartName="/ppt/ink/ink7997.xml" ContentType="application/inkml+xml"/>
  <Override PartName="/ppt/ink/ink7998.xml" ContentType="application/inkml+xml"/>
  <Override PartName="/ppt/ink/ink7999.xml" ContentType="application/inkml+xml"/>
  <Override PartName="/ppt/ink/ink8000.xml" ContentType="application/inkml+xml"/>
  <Override PartName="/ppt/ink/ink8001.xml" ContentType="application/inkml+xml"/>
  <Override PartName="/ppt/ink/ink8002.xml" ContentType="application/inkml+xml"/>
  <Override PartName="/ppt/ink/ink8003.xml" ContentType="application/inkml+xml"/>
  <Override PartName="/ppt/ink/ink8004.xml" ContentType="application/inkml+xml"/>
  <Override PartName="/ppt/ink/ink8005.xml" ContentType="application/inkml+xml"/>
  <Override PartName="/ppt/ink/ink8006.xml" ContentType="application/inkml+xml"/>
  <Override PartName="/ppt/ink/ink8007.xml" ContentType="application/inkml+xml"/>
  <Override PartName="/ppt/ink/ink8008.xml" ContentType="application/inkml+xml"/>
  <Override PartName="/ppt/ink/ink8009.xml" ContentType="application/inkml+xml"/>
  <Override PartName="/ppt/ink/ink8010.xml" ContentType="application/inkml+xml"/>
  <Override PartName="/ppt/ink/ink8011.xml" ContentType="application/inkml+xml"/>
  <Override PartName="/ppt/ink/ink8012.xml" ContentType="application/inkml+xml"/>
  <Override PartName="/ppt/ink/ink8013.xml" ContentType="application/inkml+xml"/>
  <Override PartName="/ppt/ink/ink8014.xml" ContentType="application/inkml+xml"/>
  <Override PartName="/ppt/ink/ink8015.xml" ContentType="application/inkml+xml"/>
  <Override PartName="/ppt/ink/ink8016.xml" ContentType="application/inkml+xml"/>
  <Override PartName="/ppt/ink/ink8017.xml" ContentType="application/inkml+xml"/>
  <Override PartName="/ppt/ink/ink8018.xml" ContentType="application/inkml+xml"/>
  <Override PartName="/ppt/ink/ink8019.xml" ContentType="application/inkml+xml"/>
  <Override PartName="/ppt/ink/ink8020.xml" ContentType="application/inkml+xml"/>
  <Override PartName="/ppt/ink/ink8021.xml" ContentType="application/inkml+xml"/>
  <Override PartName="/ppt/ink/ink8022.xml" ContentType="application/inkml+xml"/>
  <Override PartName="/ppt/ink/ink8023.xml" ContentType="application/inkml+xml"/>
  <Override PartName="/ppt/ink/ink8024.xml" ContentType="application/inkml+xml"/>
  <Override PartName="/ppt/ink/ink8025.xml" ContentType="application/inkml+xml"/>
  <Override PartName="/ppt/ink/ink8026.xml" ContentType="application/inkml+xml"/>
  <Override PartName="/ppt/ink/ink8027.xml" ContentType="application/inkml+xml"/>
  <Override PartName="/ppt/ink/ink8028.xml" ContentType="application/inkml+xml"/>
  <Override PartName="/ppt/ink/ink8029.xml" ContentType="application/inkml+xml"/>
  <Override PartName="/ppt/ink/ink8030.xml" ContentType="application/inkml+xml"/>
  <Override PartName="/ppt/ink/ink8031.xml" ContentType="application/inkml+xml"/>
  <Override PartName="/ppt/ink/ink8032.xml" ContentType="application/inkml+xml"/>
  <Override PartName="/ppt/ink/ink8033.xml" ContentType="application/inkml+xml"/>
  <Override PartName="/ppt/ink/ink8034.xml" ContentType="application/inkml+xml"/>
  <Override PartName="/ppt/ink/ink8035.xml" ContentType="application/inkml+xml"/>
  <Override PartName="/ppt/ink/ink8036.xml" ContentType="application/inkml+xml"/>
  <Override PartName="/ppt/ink/ink8037.xml" ContentType="application/inkml+xml"/>
  <Override PartName="/ppt/ink/ink8038.xml" ContentType="application/inkml+xml"/>
  <Override PartName="/ppt/ink/ink8039.xml" ContentType="application/inkml+xml"/>
  <Override PartName="/ppt/ink/ink8040.xml" ContentType="application/inkml+xml"/>
  <Override PartName="/ppt/ink/ink8041.xml" ContentType="application/inkml+xml"/>
  <Override PartName="/ppt/ink/ink8042.xml" ContentType="application/inkml+xml"/>
  <Override PartName="/ppt/ink/ink8043.xml" ContentType="application/inkml+xml"/>
  <Override PartName="/ppt/ink/ink8044.xml" ContentType="application/inkml+xml"/>
  <Override PartName="/ppt/ink/ink8045.xml" ContentType="application/inkml+xml"/>
  <Override PartName="/ppt/ink/ink8046.xml" ContentType="application/inkml+xml"/>
  <Override PartName="/ppt/ink/ink8047.xml" ContentType="application/inkml+xml"/>
  <Override PartName="/ppt/ink/ink8048.xml" ContentType="application/inkml+xml"/>
  <Override PartName="/ppt/ink/ink8049.xml" ContentType="application/inkml+xml"/>
  <Override PartName="/ppt/ink/ink8050.xml" ContentType="application/inkml+xml"/>
  <Override PartName="/ppt/ink/ink8051.xml" ContentType="application/inkml+xml"/>
  <Override PartName="/ppt/ink/ink8052.xml" ContentType="application/inkml+xml"/>
  <Override PartName="/ppt/ink/ink8053.xml" ContentType="application/inkml+xml"/>
  <Override PartName="/ppt/ink/ink8054.xml" ContentType="application/inkml+xml"/>
  <Override PartName="/ppt/ink/ink8055.xml" ContentType="application/inkml+xml"/>
  <Override PartName="/ppt/ink/ink8056.xml" ContentType="application/inkml+xml"/>
  <Override PartName="/ppt/ink/ink8057.xml" ContentType="application/inkml+xml"/>
  <Override PartName="/ppt/ink/ink8058.xml" ContentType="application/inkml+xml"/>
  <Override PartName="/ppt/ink/ink8059.xml" ContentType="application/inkml+xml"/>
  <Override PartName="/ppt/ink/ink8060.xml" ContentType="application/inkml+xml"/>
  <Override PartName="/ppt/ink/ink8061.xml" ContentType="application/inkml+xml"/>
  <Override PartName="/ppt/ink/ink8062.xml" ContentType="application/inkml+xml"/>
  <Override PartName="/ppt/ink/ink8063.xml" ContentType="application/inkml+xml"/>
  <Override PartName="/ppt/ink/ink8064.xml" ContentType="application/inkml+xml"/>
  <Override PartName="/ppt/ink/ink8065.xml" ContentType="application/inkml+xml"/>
  <Override PartName="/ppt/ink/ink8066.xml" ContentType="application/inkml+xml"/>
  <Override PartName="/ppt/ink/ink8067.xml" ContentType="application/inkml+xml"/>
  <Override PartName="/ppt/ink/ink8068.xml" ContentType="application/inkml+xml"/>
  <Override PartName="/ppt/ink/ink8069.xml" ContentType="application/inkml+xml"/>
  <Override PartName="/ppt/ink/ink8070.xml" ContentType="application/inkml+xml"/>
  <Override PartName="/ppt/ink/ink8071.xml" ContentType="application/inkml+xml"/>
  <Override PartName="/ppt/ink/ink8072.xml" ContentType="application/inkml+xml"/>
  <Override PartName="/ppt/ink/ink8073.xml" ContentType="application/inkml+xml"/>
  <Override PartName="/ppt/ink/ink8074.xml" ContentType="application/inkml+xml"/>
  <Override PartName="/ppt/ink/ink8075.xml" ContentType="application/inkml+xml"/>
  <Override PartName="/ppt/ink/ink8076.xml" ContentType="application/inkml+xml"/>
  <Override PartName="/ppt/ink/ink8077.xml" ContentType="application/inkml+xml"/>
  <Override PartName="/ppt/ink/ink8078.xml" ContentType="application/inkml+xml"/>
  <Override PartName="/ppt/ink/ink8079.xml" ContentType="application/inkml+xml"/>
  <Override PartName="/ppt/ink/ink8080.xml" ContentType="application/inkml+xml"/>
  <Override PartName="/ppt/ink/ink8081.xml" ContentType="application/inkml+xml"/>
  <Override PartName="/ppt/ink/ink8082.xml" ContentType="application/inkml+xml"/>
  <Override PartName="/ppt/ink/ink8083.xml" ContentType="application/inkml+xml"/>
  <Override PartName="/ppt/ink/ink8084.xml" ContentType="application/inkml+xml"/>
  <Override PartName="/ppt/ink/ink8085.xml" ContentType="application/inkml+xml"/>
  <Override PartName="/ppt/ink/ink8086.xml" ContentType="application/inkml+xml"/>
  <Override PartName="/ppt/ink/ink8087.xml" ContentType="application/inkml+xml"/>
  <Override PartName="/ppt/ink/ink8088.xml" ContentType="application/inkml+xml"/>
  <Override PartName="/ppt/ink/ink8089.xml" ContentType="application/inkml+xml"/>
  <Override PartName="/ppt/ink/ink8090.xml" ContentType="application/inkml+xml"/>
  <Override PartName="/ppt/ink/ink8091.xml" ContentType="application/inkml+xml"/>
  <Override PartName="/ppt/ink/ink8092.xml" ContentType="application/inkml+xml"/>
  <Override PartName="/ppt/ink/ink8093.xml" ContentType="application/inkml+xml"/>
  <Override PartName="/ppt/ink/ink8094.xml" ContentType="application/inkml+xml"/>
  <Override PartName="/ppt/ink/ink8095.xml" ContentType="application/inkml+xml"/>
  <Override PartName="/ppt/ink/ink8096.xml" ContentType="application/inkml+xml"/>
  <Override PartName="/ppt/ink/ink8097.xml" ContentType="application/inkml+xml"/>
  <Override PartName="/ppt/ink/ink8098.xml" ContentType="application/inkml+xml"/>
  <Override PartName="/ppt/ink/ink8099.xml" ContentType="application/inkml+xml"/>
  <Override PartName="/ppt/ink/ink8100.xml" ContentType="application/inkml+xml"/>
  <Override PartName="/ppt/ink/ink8101.xml" ContentType="application/inkml+xml"/>
  <Override PartName="/ppt/ink/ink8102.xml" ContentType="application/inkml+xml"/>
  <Override PartName="/ppt/ink/ink8103.xml" ContentType="application/inkml+xml"/>
  <Override PartName="/ppt/ink/ink8104.xml" ContentType="application/inkml+xml"/>
  <Override PartName="/ppt/ink/ink8105.xml" ContentType="application/inkml+xml"/>
  <Override PartName="/ppt/ink/ink8106.xml" ContentType="application/inkml+xml"/>
  <Override PartName="/ppt/ink/ink8107.xml" ContentType="application/inkml+xml"/>
  <Override PartName="/ppt/ink/ink8108.xml" ContentType="application/inkml+xml"/>
  <Override PartName="/ppt/ink/ink8109.xml" ContentType="application/inkml+xml"/>
  <Override PartName="/ppt/ink/ink8110.xml" ContentType="application/inkml+xml"/>
  <Override PartName="/ppt/ink/ink8111.xml" ContentType="application/inkml+xml"/>
  <Override PartName="/ppt/ink/ink8112.xml" ContentType="application/inkml+xml"/>
  <Override PartName="/ppt/ink/ink8113.xml" ContentType="application/inkml+xml"/>
  <Override PartName="/ppt/ink/ink8114.xml" ContentType="application/inkml+xml"/>
  <Override PartName="/ppt/ink/ink8115.xml" ContentType="application/inkml+xml"/>
  <Override PartName="/ppt/ink/ink8116.xml" ContentType="application/inkml+xml"/>
  <Override PartName="/ppt/ink/ink8117.xml" ContentType="application/inkml+xml"/>
  <Override PartName="/ppt/ink/ink8118.xml" ContentType="application/inkml+xml"/>
  <Override PartName="/ppt/ink/ink8119.xml" ContentType="application/inkml+xml"/>
  <Override PartName="/ppt/ink/ink8120.xml" ContentType="application/inkml+xml"/>
  <Override PartName="/ppt/ink/ink8121.xml" ContentType="application/inkml+xml"/>
  <Override PartName="/ppt/ink/ink8122.xml" ContentType="application/inkml+xml"/>
  <Override PartName="/ppt/ink/ink8123.xml" ContentType="application/inkml+xml"/>
  <Override PartName="/ppt/ink/ink8124.xml" ContentType="application/inkml+xml"/>
  <Override PartName="/ppt/ink/ink8125.xml" ContentType="application/inkml+xml"/>
  <Override PartName="/ppt/ink/ink8126.xml" ContentType="application/inkml+xml"/>
  <Override PartName="/ppt/ink/ink8127.xml" ContentType="application/inkml+xml"/>
  <Override PartName="/ppt/ink/ink8128.xml" ContentType="application/inkml+xml"/>
  <Override PartName="/ppt/ink/ink8129.xml" ContentType="application/inkml+xml"/>
  <Override PartName="/ppt/ink/ink8130.xml" ContentType="application/inkml+xml"/>
  <Override PartName="/ppt/ink/ink8131.xml" ContentType="application/inkml+xml"/>
  <Override PartName="/ppt/ink/ink8132.xml" ContentType="application/inkml+xml"/>
  <Override PartName="/ppt/ink/ink8133.xml" ContentType="application/inkml+xml"/>
  <Override PartName="/ppt/ink/ink8134.xml" ContentType="application/inkml+xml"/>
  <Override PartName="/ppt/ink/ink8135.xml" ContentType="application/inkml+xml"/>
  <Override PartName="/ppt/ink/ink8136.xml" ContentType="application/inkml+xml"/>
  <Override PartName="/ppt/ink/ink8137.xml" ContentType="application/inkml+xml"/>
  <Override PartName="/ppt/ink/ink8138.xml" ContentType="application/inkml+xml"/>
  <Override PartName="/ppt/ink/ink8139.xml" ContentType="application/inkml+xml"/>
  <Override PartName="/ppt/ink/ink8140.xml" ContentType="application/inkml+xml"/>
  <Override PartName="/ppt/ink/ink8141.xml" ContentType="application/inkml+xml"/>
  <Override PartName="/ppt/ink/ink8142.xml" ContentType="application/inkml+xml"/>
  <Override PartName="/ppt/ink/ink8143.xml" ContentType="application/inkml+xml"/>
  <Override PartName="/ppt/ink/ink8144.xml" ContentType="application/inkml+xml"/>
  <Override PartName="/ppt/ink/ink8145.xml" ContentType="application/inkml+xml"/>
  <Override PartName="/ppt/ink/ink8146.xml" ContentType="application/inkml+xml"/>
  <Override PartName="/ppt/ink/ink8147.xml" ContentType="application/inkml+xml"/>
  <Override PartName="/ppt/ink/ink8148.xml" ContentType="application/inkml+xml"/>
  <Override PartName="/ppt/ink/ink8149.xml" ContentType="application/inkml+xml"/>
  <Override PartName="/ppt/ink/ink8150.xml" ContentType="application/inkml+xml"/>
  <Override PartName="/ppt/ink/ink8151.xml" ContentType="application/inkml+xml"/>
  <Override PartName="/ppt/ink/ink8152.xml" ContentType="application/inkml+xml"/>
  <Override PartName="/ppt/ink/ink8153.xml" ContentType="application/inkml+xml"/>
  <Override PartName="/ppt/ink/ink8154.xml" ContentType="application/inkml+xml"/>
  <Override PartName="/ppt/ink/ink8155.xml" ContentType="application/inkml+xml"/>
  <Override PartName="/ppt/ink/ink8156.xml" ContentType="application/inkml+xml"/>
  <Override PartName="/ppt/ink/ink8157.xml" ContentType="application/inkml+xml"/>
  <Override PartName="/ppt/ink/ink8158.xml" ContentType="application/inkml+xml"/>
  <Override PartName="/ppt/ink/ink8159.xml" ContentType="application/inkml+xml"/>
  <Override PartName="/ppt/ink/ink8160.xml" ContentType="application/inkml+xml"/>
  <Override PartName="/ppt/ink/ink8161.xml" ContentType="application/inkml+xml"/>
  <Override PartName="/ppt/ink/ink8162.xml" ContentType="application/inkml+xml"/>
  <Override PartName="/ppt/ink/ink8163.xml" ContentType="application/inkml+xml"/>
  <Override PartName="/ppt/ink/ink8164.xml" ContentType="application/inkml+xml"/>
  <Override PartName="/ppt/ink/ink8165.xml" ContentType="application/inkml+xml"/>
  <Override PartName="/ppt/ink/ink8166.xml" ContentType="application/inkml+xml"/>
  <Override PartName="/ppt/ink/ink8167.xml" ContentType="application/inkml+xml"/>
  <Override PartName="/ppt/ink/ink8168.xml" ContentType="application/inkml+xml"/>
  <Override PartName="/ppt/ink/ink8169.xml" ContentType="application/inkml+xml"/>
  <Override PartName="/ppt/ink/ink8170.xml" ContentType="application/inkml+xml"/>
  <Override PartName="/ppt/ink/ink8171.xml" ContentType="application/inkml+xml"/>
  <Override PartName="/ppt/ink/ink8172.xml" ContentType="application/inkml+xml"/>
  <Override PartName="/ppt/ink/ink8173.xml" ContentType="application/inkml+xml"/>
  <Override PartName="/ppt/ink/ink8174.xml" ContentType="application/inkml+xml"/>
  <Override PartName="/ppt/ink/ink8175.xml" ContentType="application/inkml+xml"/>
  <Override PartName="/ppt/ink/ink8176.xml" ContentType="application/inkml+xml"/>
  <Override PartName="/ppt/ink/ink8177.xml" ContentType="application/inkml+xml"/>
  <Override PartName="/ppt/ink/ink8178.xml" ContentType="application/inkml+xml"/>
  <Override PartName="/ppt/ink/ink8179.xml" ContentType="application/inkml+xml"/>
  <Override PartName="/ppt/ink/ink8180.xml" ContentType="application/inkml+xml"/>
  <Override PartName="/ppt/ink/ink8181.xml" ContentType="application/inkml+xml"/>
  <Override PartName="/ppt/ink/ink8182.xml" ContentType="application/inkml+xml"/>
  <Override PartName="/ppt/ink/ink8183.xml" ContentType="application/inkml+xml"/>
  <Override PartName="/ppt/ink/ink8184.xml" ContentType="application/inkml+xml"/>
  <Override PartName="/ppt/ink/ink8185.xml" ContentType="application/inkml+xml"/>
  <Override PartName="/ppt/ink/ink8186.xml" ContentType="application/inkml+xml"/>
  <Override PartName="/ppt/ink/ink8187.xml" ContentType="application/inkml+xml"/>
  <Override PartName="/ppt/ink/ink8188.xml" ContentType="application/inkml+xml"/>
  <Override PartName="/ppt/ink/ink8189.xml" ContentType="application/inkml+xml"/>
  <Override PartName="/ppt/ink/ink8190.xml" ContentType="application/inkml+xml"/>
  <Override PartName="/ppt/ink/ink8191.xml" ContentType="application/inkml+xml"/>
  <Override PartName="/ppt/ink/ink8192.xml" ContentType="application/inkml+xml"/>
  <Override PartName="/ppt/ink/ink8193.xml" ContentType="application/inkml+xml"/>
  <Override PartName="/ppt/ink/ink8194.xml" ContentType="application/inkml+xml"/>
  <Override PartName="/ppt/ink/ink8195.xml" ContentType="application/inkml+xml"/>
  <Override PartName="/ppt/ink/ink8196.xml" ContentType="application/inkml+xml"/>
  <Override PartName="/ppt/ink/ink8197.xml" ContentType="application/inkml+xml"/>
  <Override PartName="/ppt/ink/ink8198.xml" ContentType="application/inkml+xml"/>
  <Override PartName="/ppt/ink/ink8199.xml" ContentType="application/inkml+xml"/>
  <Override PartName="/ppt/ink/ink8200.xml" ContentType="application/inkml+xml"/>
  <Override PartName="/ppt/ink/ink8201.xml" ContentType="application/inkml+xml"/>
  <Override PartName="/ppt/ink/ink8202.xml" ContentType="application/inkml+xml"/>
  <Override PartName="/ppt/ink/ink8203.xml" ContentType="application/inkml+xml"/>
  <Override PartName="/ppt/ink/ink8204.xml" ContentType="application/inkml+xml"/>
  <Override PartName="/ppt/ink/ink8205.xml" ContentType="application/inkml+xml"/>
  <Override PartName="/ppt/ink/ink8206.xml" ContentType="application/inkml+xml"/>
  <Override PartName="/ppt/ink/ink8207.xml" ContentType="application/inkml+xml"/>
  <Override PartName="/ppt/ink/ink8208.xml" ContentType="application/inkml+xml"/>
  <Override PartName="/ppt/ink/ink8209.xml" ContentType="application/inkml+xml"/>
  <Override PartName="/ppt/ink/ink8210.xml" ContentType="application/inkml+xml"/>
  <Override PartName="/ppt/ink/ink8211.xml" ContentType="application/inkml+xml"/>
  <Override PartName="/ppt/ink/ink8212.xml" ContentType="application/inkml+xml"/>
  <Override PartName="/ppt/ink/ink8213.xml" ContentType="application/inkml+xml"/>
  <Override PartName="/ppt/ink/ink8214.xml" ContentType="application/inkml+xml"/>
  <Override PartName="/ppt/ink/ink8215.xml" ContentType="application/inkml+xml"/>
  <Override PartName="/ppt/ink/ink8216.xml" ContentType="application/inkml+xml"/>
  <Override PartName="/ppt/ink/ink8217.xml" ContentType="application/inkml+xml"/>
  <Override PartName="/ppt/ink/ink8218.xml" ContentType="application/inkml+xml"/>
  <Override PartName="/ppt/ink/ink8219.xml" ContentType="application/inkml+xml"/>
  <Override PartName="/ppt/ink/ink8220.xml" ContentType="application/inkml+xml"/>
  <Override PartName="/ppt/ink/ink8221.xml" ContentType="application/inkml+xml"/>
  <Override PartName="/ppt/ink/ink8222.xml" ContentType="application/inkml+xml"/>
  <Override PartName="/ppt/ink/ink8223.xml" ContentType="application/inkml+xml"/>
  <Override PartName="/ppt/ink/ink8224.xml" ContentType="application/inkml+xml"/>
  <Override PartName="/ppt/ink/ink8225.xml" ContentType="application/inkml+xml"/>
  <Override PartName="/ppt/ink/ink8226.xml" ContentType="application/inkml+xml"/>
  <Override PartName="/ppt/ink/ink8227.xml" ContentType="application/inkml+xml"/>
  <Override PartName="/ppt/ink/ink8228.xml" ContentType="application/inkml+xml"/>
  <Override PartName="/ppt/ink/ink8229.xml" ContentType="application/inkml+xml"/>
  <Override PartName="/ppt/ink/ink8230.xml" ContentType="application/inkml+xml"/>
  <Override PartName="/ppt/ink/ink8231.xml" ContentType="application/inkml+xml"/>
  <Override PartName="/ppt/ink/ink8232.xml" ContentType="application/inkml+xml"/>
  <Override PartName="/ppt/ink/ink8233.xml" ContentType="application/inkml+xml"/>
  <Override PartName="/ppt/ink/ink8234.xml" ContentType="application/inkml+xml"/>
  <Override PartName="/ppt/ink/ink8235.xml" ContentType="application/inkml+xml"/>
  <Override PartName="/ppt/ink/ink8236.xml" ContentType="application/inkml+xml"/>
  <Override PartName="/ppt/ink/ink8237.xml" ContentType="application/inkml+xml"/>
  <Override PartName="/ppt/ink/ink8238.xml" ContentType="application/inkml+xml"/>
  <Override PartName="/ppt/ink/ink8239.xml" ContentType="application/inkml+xml"/>
  <Override PartName="/ppt/ink/ink8240.xml" ContentType="application/inkml+xml"/>
  <Override PartName="/ppt/ink/ink8241.xml" ContentType="application/inkml+xml"/>
  <Override PartName="/ppt/ink/ink8242.xml" ContentType="application/inkml+xml"/>
  <Override PartName="/ppt/ink/ink8243.xml" ContentType="application/inkml+xml"/>
  <Override PartName="/ppt/ink/ink8244.xml" ContentType="application/inkml+xml"/>
  <Override PartName="/ppt/ink/ink8245.xml" ContentType="application/inkml+xml"/>
  <Override PartName="/ppt/ink/ink8246.xml" ContentType="application/inkml+xml"/>
  <Override PartName="/ppt/ink/ink8247.xml" ContentType="application/inkml+xml"/>
  <Override PartName="/ppt/ink/ink8248.xml" ContentType="application/inkml+xml"/>
  <Override PartName="/ppt/ink/ink8249.xml" ContentType="application/inkml+xml"/>
  <Override PartName="/ppt/ink/ink8250.xml" ContentType="application/inkml+xml"/>
  <Override PartName="/ppt/ink/ink8251.xml" ContentType="application/inkml+xml"/>
  <Override PartName="/ppt/ink/ink8252.xml" ContentType="application/inkml+xml"/>
  <Override PartName="/ppt/ink/ink8253.xml" ContentType="application/inkml+xml"/>
  <Override PartName="/ppt/ink/ink8254.xml" ContentType="application/inkml+xml"/>
  <Override PartName="/ppt/ink/ink8255.xml" ContentType="application/inkml+xml"/>
  <Override PartName="/ppt/ink/ink8256.xml" ContentType="application/inkml+xml"/>
  <Override PartName="/ppt/ink/ink8257.xml" ContentType="application/inkml+xml"/>
  <Override PartName="/ppt/ink/ink8258.xml" ContentType="application/inkml+xml"/>
  <Override PartName="/ppt/ink/ink8259.xml" ContentType="application/inkml+xml"/>
  <Override PartName="/ppt/ink/ink8260.xml" ContentType="application/inkml+xml"/>
  <Override PartName="/ppt/ink/ink8261.xml" ContentType="application/inkml+xml"/>
  <Override PartName="/ppt/ink/ink8262.xml" ContentType="application/inkml+xml"/>
  <Override PartName="/ppt/ink/ink8263.xml" ContentType="application/inkml+xml"/>
  <Override PartName="/ppt/ink/ink8264.xml" ContentType="application/inkml+xml"/>
  <Override PartName="/ppt/ink/ink8265.xml" ContentType="application/inkml+xml"/>
  <Override PartName="/ppt/ink/ink8266.xml" ContentType="application/inkml+xml"/>
  <Override PartName="/ppt/ink/ink8267.xml" ContentType="application/inkml+xml"/>
  <Override PartName="/ppt/ink/ink8268.xml" ContentType="application/inkml+xml"/>
  <Override PartName="/ppt/ink/ink8269.xml" ContentType="application/inkml+xml"/>
  <Override PartName="/ppt/ink/ink8270.xml" ContentType="application/inkml+xml"/>
  <Override PartName="/ppt/ink/ink8271.xml" ContentType="application/inkml+xml"/>
  <Override PartName="/ppt/ink/ink8272.xml" ContentType="application/inkml+xml"/>
  <Override PartName="/ppt/ink/ink8273.xml" ContentType="application/inkml+xml"/>
  <Override PartName="/ppt/ink/ink8274.xml" ContentType="application/inkml+xml"/>
  <Override PartName="/ppt/ink/ink8275.xml" ContentType="application/inkml+xml"/>
  <Override PartName="/ppt/ink/ink8276.xml" ContentType="application/inkml+xml"/>
  <Override PartName="/ppt/ink/ink8277.xml" ContentType="application/inkml+xml"/>
  <Override PartName="/ppt/ink/ink8278.xml" ContentType="application/inkml+xml"/>
  <Override PartName="/ppt/ink/ink8279.xml" ContentType="application/inkml+xml"/>
  <Override PartName="/ppt/ink/ink8280.xml" ContentType="application/inkml+xml"/>
  <Override PartName="/ppt/ink/ink8281.xml" ContentType="application/inkml+xml"/>
  <Override PartName="/ppt/ink/ink8282.xml" ContentType="application/inkml+xml"/>
  <Override PartName="/ppt/ink/ink8283.xml" ContentType="application/inkml+xml"/>
  <Override PartName="/ppt/ink/ink8284.xml" ContentType="application/inkml+xml"/>
  <Override PartName="/ppt/ink/ink8285.xml" ContentType="application/inkml+xml"/>
  <Override PartName="/ppt/ink/ink8286.xml" ContentType="application/inkml+xml"/>
  <Override PartName="/ppt/ink/ink8287.xml" ContentType="application/inkml+xml"/>
  <Override PartName="/ppt/ink/ink8288.xml" ContentType="application/inkml+xml"/>
  <Override PartName="/ppt/ink/ink8289.xml" ContentType="application/inkml+xml"/>
  <Override PartName="/ppt/ink/ink8290.xml" ContentType="application/inkml+xml"/>
  <Override PartName="/ppt/ink/ink8291.xml" ContentType="application/inkml+xml"/>
  <Override PartName="/ppt/ink/ink8292.xml" ContentType="application/inkml+xml"/>
  <Override PartName="/ppt/ink/ink8293.xml" ContentType="application/inkml+xml"/>
  <Override PartName="/ppt/ink/ink8294.xml" ContentType="application/inkml+xml"/>
  <Override PartName="/ppt/ink/ink8295.xml" ContentType="application/inkml+xml"/>
  <Override PartName="/ppt/ink/ink8296.xml" ContentType="application/inkml+xml"/>
  <Override PartName="/ppt/ink/ink8297.xml" ContentType="application/inkml+xml"/>
  <Override PartName="/ppt/ink/ink8298.xml" ContentType="application/inkml+xml"/>
  <Override PartName="/ppt/ink/ink8299.xml" ContentType="application/inkml+xml"/>
  <Override PartName="/ppt/ink/ink8300.xml" ContentType="application/inkml+xml"/>
  <Override PartName="/ppt/ink/ink8301.xml" ContentType="application/inkml+xml"/>
  <Override PartName="/ppt/ink/ink8302.xml" ContentType="application/inkml+xml"/>
  <Override PartName="/ppt/ink/ink8303.xml" ContentType="application/inkml+xml"/>
  <Override PartName="/ppt/ink/ink8304.xml" ContentType="application/inkml+xml"/>
  <Override PartName="/ppt/ink/ink8305.xml" ContentType="application/inkml+xml"/>
  <Override PartName="/ppt/ink/ink8306.xml" ContentType="application/inkml+xml"/>
  <Override PartName="/ppt/ink/ink8307.xml" ContentType="application/inkml+xml"/>
  <Override PartName="/ppt/ink/ink8308.xml" ContentType="application/inkml+xml"/>
  <Override PartName="/ppt/ink/ink8309.xml" ContentType="application/inkml+xml"/>
  <Override PartName="/ppt/ink/ink8310.xml" ContentType="application/inkml+xml"/>
  <Override PartName="/ppt/ink/ink8311.xml" ContentType="application/inkml+xml"/>
  <Override PartName="/ppt/ink/ink8312.xml" ContentType="application/inkml+xml"/>
  <Override PartName="/ppt/ink/ink8313.xml" ContentType="application/inkml+xml"/>
  <Override PartName="/ppt/ink/ink8314.xml" ContentType="application/inkml+xml"/>
  <Override PartName="/ppt/ink/ink8315.xml" ContentType="application/inkml+xml"/>
  <Override PartName="/ppt/ink/ink8316.xml" ContentType="application/inkml+xml"/>
  <Override PartName="/ppt/ink/ink8317.xml" ContentType="application/inkml+xml"/>
  <Override PartName="/ppt/ink/ink8318.xml" ContentType="application/inkml+xml"/>
  <Override PartName="/ppt/ink/ink8319.xml" ContentType="application/inkml+xml"/>
  <Override PartName="/ppt/ink/ink8320.xml" ContentType="application/inkml+xml"/>
  <Override PartName="/ppt/ink/ink8321.xml" ContentType="application/inkml+xml"/>
  <Override PartName="/ppt/ink/ink8322.xml" ContentType="application/inkml+xml"/>
  <Override PartName="/ppt/ink/ink8323.xml" ContentType="application/inkml+xml"/>
  <Override PartName="/ppt/ink/ink8324.xml" ContentType="application/inkml+xml"/>
  <Override PartName="/ppt/ink/ink8325.xml" ContentType="application/inkml+xml"/>
  <Override PartName="/ppt/ink/ink8326.xml" ContentType="application/inkml+xml"/>
  <Override PartName="/ppt/ink/ink8327.xml" ContentType="application/inkml+xml"/>
  <Override PartName="/ppt/ink/ink8328.xml" ContentType="application/inkml+xml"/>
  <Override PartName="/ppt/ink/ink8329.xml" ContentType="application/inkml+xml"/>
  <Override PartName="/ppt/ink/ink8330.xml" ContentType="application/inkml+xml"/>
  <Override PartName="/ppt/ink/ink8331.xml" ContentType="application/inkml+xml"/>
  <Override PartName="/ppt/ink/ink8332.xml" ContentType="application/inkml+xml"/>
  <Override PartName="/ppt/ink/ink8333.xml" ContentType="application/inkml+xml"/>
  <Override PartName="/ppt/ink/ink8334.xml" ContentType="application/inkml+xml"/>
  <Override PartName="/ppt/ink/ink8335.xml" ContentType="application/inkml+xml"/>
  <Override PartName="/ppt/ink/ink8336.xml" ContentType="application/inkml+xml"/>
  <Override PartName="/ppt/ink/ink8337.xml" ContentType="application/inkml+xml"/>
  <Override PartName="/ppt/ink/ink8338.xml" ContentType="application/inkml+xml"/>
  <Override PartName="/ppt/ink/ink8339.xml" ContentType="application/inkml+xml"/>
  <Override PartName="/ppt/ink/ink8340.xml" ContentType="application/inkml+xml"/>
  <Override PartName="/ppt/ink/ink8341.xml" ContentType="application/inkml+xml"/>
  <Override PartName="/ppt/ink/ink8342.xml" ContentType="application/inkml+xml"/>
  <Override PartName="/ppt/ink/ink8343.xml" ContentType="application/inkml+xml"/>
  <Override PartName="/ppt/ink/ink8344.xml" ContentType="application/inkml+xml"/>
  <Override PartName="/ppt/ink/ink8345.xml" ContentType="application/inkml+xml"/>
  <Override PartName="/ppt/ink/ink8346.xml" ContentType="application/inkml+xml"/>
  <Override PartName="/ppt/ink/ink8347.xml" ContentType="application/inkml+xml"/>
  <Override PartName="/ppt/ink/ink8348.xml" ContentType="application/inkml+xml"/>
  <Override PartName="/ppt/ink/ink8349.xml" ContentType="application/inkml+xml"/>
  <Override PartName="/ppt/ink/ink8350.xml" ContentType="application/inkml+xml"/>
  <Override PartName="/ppt/ink/ink8351.xml" ContentType="application/inkml+xml"/>
  <Override PartName="/ppt/ink/ink8352.xml" ContentType="application/inkml+xml"/>
  <Override PartName="/ppt/ink/ink8353.xml" ContentType="application/inkml+xml"/>
  <Override PartName="/ppt/ink/ink8354.xml" ContentType="application/inkml+xml"/>
  <Override PartName="/ppt/ink/ink8355.xml" ContentType="application/inkml+xml"/>
  <Override PartName="/ppt/ink/ink8356.xml" ContentType="application/inkml+xml"/>
  <Override PartName="/ppt/ink/ink8357.xml" ContentType="application/inkml+xml"/>
  <Override PartName="/ppt/ink/ink8358.xml" ContentType="application/inkml+xml"/>
  <Override PartName="/ppt/ink/ink8359.xml" ContentType="application/inkml+xml"/>
  <Override PartName="/ppt/ink/ink8360.xml" ContentType="application/inkml+xml"/>
  <Override PartName="/ppt/ink/ink8361.xml" ContentType="application/inkml+xml"/>
  <Override PartName="/ppt/ink/ink8362.xml" ContentType="application/inkml+xml"/>
  <Override PartName="/ppt/ink/ink8363.xml" ContentType="application/inkml+xml"/>
  <Override PartName="/ppt/ink/ink8364.xml" ContentType="application/inkml+xml"/>
  <Override PartName="/ppt/ink/ink8365.xml" ContentType="application/inkml+xml"/>
  <Override PartName="/ppt/ink/ink8366.xml" ContentType="application/inkml+xml"/>
  <Override PartName="/ppt/ink/ink8367.xml" ContentType="application/inkml+xml"/>
  <Override PartName="/ppt/ink/ink8368.xml" ContentType="application/inkml+xml"/>
  <Override PartName="/ppt/ink/ink8369.xml" ContentType="application/inkml+xml"/>
  <Override PartName="/ppt/ink/ink8370.xml" ContentType="application/inkml+xml"/>
  <Override PartName="/ppt/ink/ink8371.xml" ContentType="application/inkml+xml"/>
  <Override PartName="/ppt/ink/ink8372.xml" ContentType="application/inkml+xml"/>
  <Override PartName="/ppt/ink/ink8373.xml" ContentType="application/inkml+xml"/>
  <Override PartName="/ppt/ink/ink8374.xml" ContentType="application/inkml+xml"/>
  <Override PartName="/ppt/ink/ink8375.xml" ContentType="application/inkml+xml"/>
  <Override PartName="/ppt/ink/ink8376.xml" ContentType="application/inkml+xml"/>
  <Override PartName="/ppt/ink/ink8377.xml" ContentType="application/inkml+xml"/>
  <Override PartName="/ppt/ink/ink8378.xml" ContentType="application/inkml+xml"/>
  <Override PartName="/ppt/ink/ink8379.xml" ContentType="application/inkml+xml"/>
  <Override PartName="/ppt/ink/ink8380.xml" ContentType="application/inkml+xml"/>
  <Override PartName="/ppt/ink/ink8381.xml" ContentType="application/inkml+xml"/>
  <Override PartName="/ppt/ink/ink8382.xml" ContentType="application/inkml+xml"/>
  <Override PartName="/ppt/ink/ink8383.xml" ContentType="application/inkml+xml"/>
  <Override PartName="/ppt/ink/ink8384.xml" ContentType="application/inkml+xml"/>
  <Override PartName="/ppt/ink/ink8385.xml" ContentType="application/inkml+xml"/>
  <Override PartName="/ppt/ink/ink8386.xml" ContentType="application/inkml+xml"/>
  <Override PartName="/ppt/ink/ink8387.xml" ContentType="application/inkml+xml"/>
  <Override PartName="/ppt/ink/ink8388.xml" ContentType="application/inkml+xml"/>
  <Override PartName="/ppt/ink/ink8389.xml" ContentType="application/inkml+xml"/>
  <Override PartName="/ppt/ink/ink8390.xml" ContentType="application/inkml+xml"/>
  <Override PartName="/ppt/ink/ink8391.xml" ContentType="application/inkml+xml"/>
  <Override PartName="/ppt/ink/ink8392.xml" ContentType="application/inkml+xml"/>
  <Override PartName="/ppt/ink/ink8393.xml" ContentType="application/inkml+xml"/>
  <Override PartName="/ppt/ink/ink8394.xml" ContentType="application/inkml+xml"/>
  <Override PartName="/ppt/ink/ink8395.xml" ContentType="application/inkml+xml"/>
  <Override PartName="/ppt/ink/ink8396.xml" ContentType="application/inkml+xml"/>
  <Override PartName="/ppt/ink/ink8397.xml" ContentType="application/inkml+xml"/>
  <Override PartName="/ppt/ink/ink8398.xml" ContentType="application/inkml+xml"/>
  <Override PartName="/ppt/ink/ink8399.xml" ContentType="application/inkml+xml"/>
  <Override PartName="/ppt/ink/ink8400.xml" ContentType="application/inkml+xml"/>
  <Override PartName="/ppt/ink/ink8401.xml" ContentType="application/inkml+xml"/>
  <Override PartName="/ppt/ink/ink8402.xml" ContentType="application/inkml+xml"/>
  <Override PartName="/ppt/ink/ink8403.xml" ContentType="application/inkml+xml"/>
  <Override PartName="/ppt/ink/ink8404.xml" ContentType="application/inkml+xml"/>
  <Override PartName="/ppt/ink/ink8405.xml" ContentType="application/inkml+xml"/>
  <Override PartName="/ppt/ink/ink8406.xml" ContentType="application/inkml+xml"/>
  <Override PartName="/ppt/ink/ink8407.xml" ContentType="application/inkml+xml"/>
  <Override PartName="/ppt/ink/ink8408.xml" ContentType="application/inkml+xml"/>
  <Override PartName="/ppt/ink/ink8409.xml" ContentType="application/inkml+xml"/>
  <Override PartName="/ppt/ink/ink8410.xml" ContentType="application/inkml+xml"/>
  <Override PartName="/ppt/ink/ink8411.xml" ContentType="application/inkml+xml"/>
  <Override PartName="/ppt/ink/ink8412.xml" ContentType="application/inkml+xml"/>
  <Override PartName="/ppt/ink/ink8413.xml" ContentType="application/inkml+xml"/>
  <Override PartName="/ppt/ink/ink8414.xml" ContentType="application/inkml+xml"/>
  <Override PartName="/ppt/ink/ink8415.xml" ContentType="application/inkml+xml"/>
  <Override PartName="/ppt/ink/ink8416.xml" ContentType="application/inkml+xml"/>
  <Override PartName="/ppt/ink/ink8417.xml" ContentType="application/inkml+xml"/>
  <Override PartName="/ppt/ink/ink8418.xml" ContentType="application/inkml+xml"/>
  <Override PartName="/ppt/ink/ink8419.xml" ContentType="application/inkml+xml"/>
  <Override PartName="/ppt/ink/ink8420.xml" ContentType="application/inkml+xml"/>
  <Override PartName="/ppt/ink/ink8421.xml" ContentType="application/inkml+xml"/>
  <Override PartName="/ppt/ink/ink8422.xml" ContentType="application/inkml+xml"/>
  <Override PartName="/ppt/ink/ink8423.xml" ContentType="application/inkml+xml"/>
  <Override PartName="/ppt/ink/ink8424.xml" ContentType="application/inkml+xml"/>
  <Override PartName="/ppt/ink/ink8425.xml" ContentType="application/inkml+xml"/>
  <Override PartName="/ppt/ink/ink8426.xml" ContentType="application/inkml+xml"/>
  <Override PartName="/ppt/ink/ink8427.xml" ContentType="application/inkml+xml"/>
  <Override PartName="/ppt/ink/ink8428.xml" ContentType="application/inkml+xml"/>
  <Override PartName="/ppt/ink/ink8429.xml" ContentType="application/inkml+xml"/>
  <Override PartName="/ppt/ink/ink8430.xml" ContentType="application/inkml+xml"/>
  <Override PartName="/ppt/ink/ink8431.xml" ContentType="application/inkml+xml"/>
  <Override PartName="/ppt/ink/ink8432.xml" ContentType="application/inkml+xml"/>
  <Override PartName="/ppt/ink/ink8433.xml" ContentType="application/inkml+xml"/>
  <Override PartName="/ppt/ink/ink8434.xml" ContentType="application/inkml+xml"/>
  <Override PartName="/ppt/ink/ink8435.xml" ContentType="application/inkml+xml"/>
  <Override PartName="/ppt/ink/ink8436.xml" ContentType="application/inkml+xml"/>
  <Override PartName="/ppt/ink/ink8437.xml" ContentType="application/inkml+xml"/>
  <Override PartName="/ppt/ink/ink8438.xml" ContentType="application/inkml+xml"/>
  <Override PartName="/ppt/ink/ink8439.xml" ContentType="application/inkml+xml"/>
  <Override PartName="/ppt/ink/ink8440.xml" ContentType="application/inkml+xml"/>
  <Override PartName="/ppt/ink/ink8441.xml" ContentType="application/inkml+xml"/>
  <Override PartName="/ppt/ink/ink8442.xml" ContentType="application/inkml+xml"/>
  <Override PartName="/ppt/ink/ink8443.xml" ContentType="application/inkml+xml"/>
  <Override PartName="/ppt/ink/ink8444.xml" ContentType="application/inkml+xml"/>
  <Override PartName="/ppt/ink/ink8445.xml" ContentType="application/inkml+xml"/>
  <Override PartName="/ppt/ink/ink8446.xml" ContentType="application/inkml+xml"/>
  <Override PartName="/ppt/ink/ink8447.xml" ContentType="application/inkml+xml"/>
  <Override PartName="/ppt/ink/ink8448.xml" ContentType="application/inkml+xml"/>
  <Override PartName="/ppt/ink/ink8449.xml" ContentType="application/inkml+xml"/>
  <Override PartName="/ppt/ink/ink8450.xml" ContentType="application/inkml+xml"/>
  <Override PartName="/ppt/ink/ink8451.xml" ContentType="application/inkml+xml"/>
  <Override PartName="/ppt/ink/ink8452.xml" ContentType="application/inkml+xml"/>
  <Override PartName="/ppt/ink/ink8453.xml" ContentType="application/inkml+xml"/>
  <Override PartName="/ppt/ink/ink8454.xml" ContentType="application/inkml+xml"/>
  <Override PartName="/ppt/ink/ink8455.xml" ContentType="application/inkml+xml"/>
  <Override PartName="/ppt/ink/ink8456.xml" ContentType="application/inkml+xml"/>
  <Override PartName="/ppt/ink/ink8457.xml" ContentType="application/inkml+xml"/>
  <Override PartName="/ppt/ink/ink8458.xml" ContentType="application/inkml+xml"/>
  <Override PartName="/ppt/ink/ink8459.xml" ContentType="application/inkml+xml"/>
  <Override PartName="/ppt/ink/ink8460.xml" ContentType="application/inkml+xml"/>
  <Override PartName="/ppt/ink/ink8461.xml" ContentType="application/inkml+xml"/>
  <Override PartName="/ppt/ink/ink8462.xml" ContentType="application/inkml+xml"/>
  <Override PartName="/ppt/ink/ink8463.xml" ContentType="application/inkml+xml"/>
  <Override PartName="/ppt/ink/ink8464.xml" ContentType="application/inkml+xml"/>
  <Override PartName="/ppt/ink/ink8465.xml" ContentType="application/inkml+xml"/>
  <Override PartName="/ppt/ink/ink8466.xml" ContentType="application/inkml+xml"/>
  <Override PartName="/ppt/ink/ink8467.xml" ContentType="application/inkml+xml"/>
  <Override PartName="/ppt/ink/ink8468.xml" ContentType="application/inkml+xml"/>
  <Override PartName="/ppt/ink/ink8469.xml" ContentType="application/inkml+xml"/>
  <Override PartName="/ppt/ink/ink8470.xml" ContentType="application/inkml+xml"/>
  <Override PartName="/ppt/ink/ink8471.xml" ContentType="application/inkml+xml"/>
  <Override PartName="/ppt/ink/ink8472.xml" ContentType="application/inkml+xml"/>
  <Override PartName="/ppt/ink/ink8473.xml" ContentType="application/inkml+xml"/>
  <Override PartName="/ppt/ink/ink8474.xml" ContentType="application/inkml+xml"/>
  <Override PartName="/ppt/ink/ink8475.xml" ContentType="application/inkml+xml"/>
  <Override PartName="/ppt/ink/ink8476.xml" ContentType="application/inkml+xml"/>
  <Override PartName="/ppt/ink/ink8477.xml" ContentType="application/inkml+xml"/>
  <Override PartName="/ppt/ink/ink8478.xml" ContentType="application/inkml+xml"/>
  <Override PartName="/ppt/ink/ink8479.xml" ContentType="application/inkml+xml"/>
  <Override PartName="/ppt/ink/ink8480.xml" ContentType="application/inkml+xml"/>
  <Override PartName="/ppt/ink/ink8481.xml" ContentType="application/inkml+xml"/>
  <Override PartName="/ppt/ink/ink8482.xml" ContentType="application/inkml+xml"/>
  <Override PartName="/ppt/ink/ink8483.xml" ContentType="application/inkml+xml"/>
  <Override PartName="/ppt/ink/ink8484.xml" ContentType="application/inkml+xml"/>
  <Override PartName="/ppt/ink/ink8485.xml" ContentType="application/inkml+xml"/>
  <Override PartName="/ppt/ink/ink8486.xml" ContentType="application/inkml+xml"/>
  <Override PartName="/ppt/ink/ink8487.xml" ContentType="application/inkml+xml"/>
  <Override PartName="/ppt/ink/ink8488.xml" ContentType="application/inkml+xml"/>
  <Override PartName="/ppt/ink/ink8489.xml" ContentType="application/inkml+xml"/>
  <Override PartName="/ppt/ink/ink8490.xml" ContentType="application/inkml+xml"/>
  <Override PartName="/ppt/ink/ink8491.xml" ContentType="application/inkml+xml"/>
  <Override PartName="/ppt/ink/ink8492.xml" ContentType="application/inkml+xml"/>
  <Override PartName="/ppt/ink/ink8493.xml" ContentType="application/inkml+xml"/>
  <Override PartName="/ppt/ink/ink8494.xml" ContentType="application/inkml+xml"/>
  <Override PartName="/ppt/ink/ink8495.xml" ContentType="application/inkml+xml"/>
  <Override PartName="/ppt/ink/ink8496.xml" ContentType="application/inkml+xml"/>
  <Override PartName="/ppt/ink/ink8497.xml" ContentType="application/inkml+xml"/>
  <Override PartName="/ppt/ink/ink8498.xml" ContentType="application/inkml+xml"/>
  <Override PartName="/ppt/ink/ink8499.xml" ContentType="application/inkml+xml"/>
  <Override PartName="/ppt/ink/ink8500.xml" ContentType="application/inkml+xml"/>
  <Override PartName="/ppt/ink/ink8501.xml" ContentType="application/inkml+xml"/>
  <Override PartName="/ppt/ink/ink8502.xml" ContentType="application/inkml+xml"/>
  <Override PartName="/ppt/ink/ink8503.xml" ContentType="application/inkml+xml"/>
  <Override PartName="/ppt/ink/ink8504.xml" ContentType="application/inkml+xml"/>
  <Override PartName="/ppt/ink/ink8505.xml" ContentType="application/inkml+xml"/>
  <Override PartName="/ppt/ink/ink8506.xml" ContentType="application/inkml+xml"/>
  <Override PartName="/ppt/ink/ink8507.xml" ContentType="application/inkml+xml"/>
  <Override PartName="/ppt/ink/ink8508.xml" ContentType="application/inkml+xml"/>
  <Override PartName="/ppt/ink/ink8509.xml" ContentType="application/inkml+xml"/>
  <Override PartName="/ppt/ink/ink8510.xml" ContentType="application/inkml+xml"/>
  <Override PartName="/ppt/ink/ink8511.xml" ContentType="application/inkml+xml"/>
  <Override PartName="/ppt/ink/ink8512.xml" ContentType="application/inkml+xml"/>
  <Override PartName="/ppt/ink/ink8513.xml" ContentType="application/inkml+xml"/>
  <Override PartName="/ppt/ink/ink8514.xml" ContentType="application/inkml+xml"/>
  <Override PartName="/ppt/ink/ink8515.xml" ContentType="application/inkml+xml"/>
  <Override PartName="/ppt/ink/ink8516.xml" ContentType="application/inkml+xml"/>
  <Override PartName="/ppt/ink/ink8517.xml" ContentType="application/inkml+xml"/>
  <Override PartName="/ppt/ink/ink8518.xml" ContentType="application/inkml+xml"/>
  <Override PartName="/ppt/ink/ink8519.xml" ContentType="application/inkml+xml"/>
  <Override PartName="/ppt/ink/ink8520.xml" ContentType="application/inkml+xml"/>
  <Override PartName="/ppt/ink/ink8521.xml" ContentType="application/inkml+xml"/>
  <Override PartName="/ppt/ink/ink8522.xml" ContentType="application/inkml+xml"/>
  <Override PartName="/ppt/ink/ink8523.xml" ContentType="application/inkml+xml"/>
  <Override PartName="/ppt/ink/ink8524.xml" ContentType="application/inkml+xml"/>
  <Override PartName="/ppt/ink/ink8525.xml" ContentType="application/inkml+xml"/>
  <Override PartName="/ppt/ink/ink8526.xml" ContentType="application/inkml+xml"/>
  <Override PartName="/ppt/ink/ink8527.xml" ContentType="application/inkml+xml"/>
  <Override PartName="/ppt/ink/ink8528.xml" ContentType="application/inkml+xml"/>
  <Override PartName="/ppt/ink/ink8529.xml" ContentType="application/inkml+xml"/>
  <Override PartName="/ppt/ink/ink8530.xml" ContentType="application/inkml+xml"/>
  <Override PartName="/ppt/ink/ink8531.xml" ContentType="application/inkml+xml"/>
  <Override PartName="/ppt/ink/ink8532.xml" ContentType="application/inkml+xml"/>
  <Override PartName="/ppt/ink/ink8533.xml" ContentType="application/inkml+xml"/>
  <Override PartName="/ppt/ink/ink8534.xml" ContentType="application/inkml+xml"/>
  <Override PartName="/ppt/ink/ink8535.xml" ContentType="application/inkml+xml"/>
  <Override PartName="/ppt/ink/ink8536.xml" ContentType="application/inkml+xml"/>
  <Override PartName="/ppt/ink/ink8537.xml" ContentType="application/inkml+xml"/>
  <Override PartName="/ppt/ink/ink8538.xml" ContentType="application/inkml+xml"/>
  <Override PartName="/ppt/ink/ink8539.xml" ContentType="application/inkml+xml"/>
  <Override PartName="/ppt/ink/ink8540.xml" ContentType="application/inkml+xml"/>
  <Override PartName="/ppt/ink/ink8541.xml" ContentType="application/inkml+xml"/>
  <Override PartName="/ppt/ink/ink8542.xml" ContentType="application/inkml+xml"/>
  <Override PartName="/ppt/ink/ink8543.xml" ContentType="application/inkml+xml"/>
  <Override PartName="/ppt/ink/ink8544.xml" ContentType="application/inkml+xml"/>
  <Override PartName="/ppt/ink/ink8545.xml" ContentType="application/inkml+xml"/>
  <Override PartName="/ppt/ink/ink8546.xml" ContentType="application/inkml+xml"/>
  <Override PartName="/ppt/ink/ink8547.xml" ContentType="application/inkml+xml"/>
  <Override PartName="/ppt/ink/ink8548.xml" ContentType="application/inkml+xml"/>
  <Override PartName="/ppt/ink/ink8549.xml" ContentType="application/inkml+xml"/>
  <Override PartName="/ppt/ink/ink8550.xml" ContentType="application/inkml+xml"/>
  <Override PartName="/ppt/ink/ink8551.xml" ContentType="application/inkml+xml"/>
  <Override PartName="/ppt/ink/ink8552.xml" ContentType="application/inkml+xml"/>
  <Override PartName="/ppt/ink/ink8553.xml" ContentType="application/inkml+xml"/>
  <Override PartName="/ppt/ink/ink8554.xml" ContentType="application/inkml+xml"/>
  <Override PartName="/ppt/ink/ink8555.xml" ContentType="application/inkml+xml"/>
  <Override PartName="/ppt/ink/ink8556.xml" ContentType="application/inkml+xml"/>
  <Override PartName="/ppt/ink/ink8557.xml" ContentType="application/inkml+xml"/>
  <Override PartName="/ppt/ink/ink8558.xml" ContentType="application/inkml+xml"/>
  <Override PartName="/ppt/ink/ink8559.xml" ContentType="application/inkml+xml"/>
  <Override PartName="/ppt/ink/ink8560.xml" ContentType="application/inkml+xml"/>
  <Override PartName="/ppt/ink/ink8561.xml" ContentType="application/inkml+xml"/>
  <Override PartName="/ppt/ink/ink8562.xml" ContentType="application/inkml+xml"/>
  <Override PartName="/ppt/ink/ink8563.xml" ContentType="application/inkml+xml"/>
  <Override PartName="/ppt/ink/ink8564.xml" ContentType="application/inkml+xml"/>
  <Override PartName="/ppt/ink/ink8565.xml" ContentType="application/inkml+xml"/>
  <Override PartName="/ppt/ink/ink8566.xml" ContentType="application/inkml+xml"/>
  <Override PartName="/ppt/ink/ink8567.xml" ContentType="application/inkml+xml"/>
  <Override PartName="/ppt/ink/ink8568.xml" ContentType="application/inkml+xml"/>
  <Override PartName="/ppt/ink/ink8569.xml" ContentType="application/inkml+xml"/>
  <Override PartName="/ppt/ink/ink8570.xml" ContentType="application/inkml+xml"/>
  <Override PartName="/ppt/ink/ink8571.xml" ContentType="application/inkml+xml"/>
  <Override PartName="/ppt/ink/ink8572.xml" ContentType="application/inkml+xml"/>
  <Override PartName="/ppt/ink/ink8573.xml" ContentType="application/inkml+xml"/>
  <Override PartName="/ppt/ink/ink8574.xml" ContentType="application/inkml+xml"/>
  <Override PartName="/ppt/ink/ink8575.xml" ContentType="application/inkml+xml"/>
  <Override PartName="/ppt/ink/ink8576.xml" ContentType="application/inkml+xml"/>
  <Override PartName="/ppt/ink/ink8577.xml" ContentType="application/inkml+xml"/>
  <Override PartName="/ppt/ink/ink8578.xml" ContentType="application/inkml+xml"/>
  <Override PartName="/ppt/ink/ink8579.xml" ContentType="application/inkml+xml"/>
  <Override PartName="/ppt/ink/ink8580.xml" ContentType="application/inkml+xml"/>
  <Override PartName="/ppt/ink/ink8581.xml" ContentType="application/inkml+xml"/>
  <Override PartName="/ppt/ink/ink8582.xml" ContentType="application/inkml+xml"/>
  <Override PartName="/ppt/ink/ink8583.xml" ContentType="application/inkml+xml"/>
  <Override PartName="/ppt/ink/ink8584.xml" ContentType="application/inkml+xml"/>
  <Override PartName="/ppt/ink/ink8585.xml" ContentType="application/inkml+xml"/>
  <Override PartName="/ppt/ink/ink8586.xml" ContentType="application/inkml+xml"/>
  <Override PartName="/ppt/ink/ink8587.xml" ContentType="application/inkml+xml"/>
  <Override PartName="/ppt/ink/ink8588.xml" ContentType="application/inkml+xml"/>
  <Override PartName="/ppt/ink/ink8589.xml" ContentType="application/inkml+xml"/>
  <Override PartName="/ppt/ink/ink8590.xml" ContentType="application/inkml+xml"/>
  <Override PartName="/ppt/ink/ink8591.xml" ContentType="application/inkml+xml"/>
  <Override PartName="/ppt/ink/ink8592.xml" ContentType="application/inkml+xml"/>
  <Override PartName="/ppt/ink/ink8593.xml" ContentType="application/inkml+xml"/>
  <Override PartName="/ppt/ink/ink8594.xml" ContentType="application/inkml+xml"/>
  <Override PartName="/ppt/ink/ink8595.xml" ContentType="application/inkml+xml"/>
  <Override PartName="/ppt/ink/ink8596.xml" ContentType="application/inkml+xml"/>
  <Override PartName="/ppt/ink/ink8597.xml" ContentType="application/inkml+xml"/>
  <Override PartName="/ppt/ink/ink8598.xml" ContentType="application/inkml+xml"/>
  <Override PartName="/ppt/ink/ink8599.xml" ContentType="application/inkml+xml"/>
  <Override PartName="/ppt/ink/ink8600.xml" ContentType="application/inkml+xml"/>
  <Override PartName="/ppt/ink/ink8601.xml" ContentType="application/inkml+xml"/>
  <Override PartName="/ppt/ink/ink8602.xml" ContentType="application/inkml+xml"/>
  <Override PartName="/ppt/ink/ink8603.xml" ContentType="application/inkml+xml"/>
  <Override PartName="/ppt/ink/ink8604.xml" ContentType="application/inkml+xml"/>
  <Override PartName="/ppt/ink/ink8605.xml" ContentType="application/inkml+xml"/>
  <Override PartName="/ppt/ink/ink8606.xml" ContentType="application/inkml+xml"/>
  <Override PartName="/ppt/ink/ink8607.xml" ContentType="application/inkml+xml"/>
  <Override PartName="/ppt/ink/ink8608.xml" ContentType="application/inkml+xml"/>
  <Override PartName="/ppt/ink/ink8609.xml" ContentType="application/inkml+xml"/>
  <Override PartName="/ppt/ink/ink8610.xml" ContentType="application/inkml+xml"/>
  <Override PartName="/ppt/ink/ink8611.xml" ContentType="application/inkml+xml"/>
  <Override PartName="/ppt/ink/ink8612.xml" ContentType="application/inkml+xml"/>
  <Override PartName="/ppt/ink/ink8613.xml" ContentType="application/inkml+xml"/>
  <Override PartName="/ppt/ink/ink8614.xml" ContentType="application/inkml+xml"/>
  <Override PartName="/ppt/ink/ink8615.xml" ContentType="application/inkml+xml"/>
  <Override PartName="/ppt/ink/ink8616.xml" ContentType="application/inkml+xml"/>
  <Override PartName="/ppt/ink/ink8617.xml" ContentType="application/inkml+xml"/>
  <Override PartName="/ppt/ink/ink8618.xml" ContentType="application/inkml+xml"/>
  <Override PartName="/ppt/ink/ink8619.xml" ContentType="application/inkml+xml"/>
  <Override PartName="/ppt/ink/ink8620.xml" ContentType="application/inkml+xml"/>
  <Override PartName="/ppt/ink/ink8621.xml" ContentType="application/inkml+xml"/>
  <Override PartName="/ppt/ink/ink8622.xml" ContentType="application/inkml+xml"/>
  <Override PartName="/ppt/ink/ink8623.xml" ContentType="application/inkml+xml"/>
  <Override PartName="/ppt/ink/ink8624.xml" ContentType="application/inkml+xml"/>
  <Override PartName="/ppt/ink/ink8625.xml" ContentType="application/inkml+xml"/>
  <Override PartName="/ppt/ink/ink8626.xml" ContentType="application/inkml+xml"/>
  <Override PartName="/ppt/ink/ink8627.xml" ContentType="application/inkml+xml"/>
  <Override PartName="/ppt/ink/ink8628.xml" ContentType="application/inkml+xml"/>
  <Override PartName="/ppt/ink/ink8629.xml" ContentType="application/inkml+xml"/>
  <Override PartName="/ppt/ink/ink8630.xml" ContentType="application/inkml+xml"/>
  <Override PartName="/ppt/ink/ink8631.xml" ContentType="application/inkml+xml"/>
  <Override PartName="/ppt/ink/ink8632.xml" ContentType="application/inkml+xml"/>
  <Override PartName="/ppt/ink/ink8633.xml" ContentType="application/inkml+xml"/>
  <Override PartName="/ppt/ink/ink8634.xml" ContentType="application/inkml+xml"/>
  <Override PartName="/ppt/ink/ink8635.xml" ContentType="application/inkml+xml"/>
  <Override PartName="/ppt/ink/ink8636.xml" ContentType="application/inkml+xml"/>
  <Override PartName="/ppt/ink/ink8637.xml" ContentType="application/inkml+xml"/>
  <Override PartName="/ppt/ink/ink8638.xml" ContentType="application/inkml+xml"/>
  <Override PartName="/ppt/ink/ink8639.xml" ContentType="application/inkml+xml"/>
  <Override PartName="/ppt/ink/ink8640.xml" ContentType="application/inkml+xml"/>
  <Override PartName="/ppt/ink/ink8641.xml" ContentType="application/inkml+xml"/>
  <Override PartName="/ppt/ink/ink8642.xml" ContentType="application/inkml+xml"/>
  <Override PartName="/ppt/ink/ink8643.xml" ContentType="application/inkml+xml"/>
  <Override PartName="/ppt/ink/ink8644.xml" ContentType="application/inkml+xml"/>
  <Override PartName="/ppt/ink/ink8645.xml" ContentType="application/inkml+xml"/>
  <Override PartName="/ppt/ink/ink8646.xml" ContentType="application/inkml+xml"/>
  <Override PartName="/ppt/ink/ink8647.xml" ContentType="application/inkml+xml"/>
  <Override PartName="/ppt/ink/ink8648.xml" ContentType="application/inkml+xml"/>
  <Override PartName="/ppt/ink/ink8649.xml" ContentType="application/inkml+xml"/>
  <Override PartName="/ppt/ink/ink8650.xml" ContentType="application/inkml+xml"/>
  <Override PartName="/ppt/ink/ink8651.xml" ContentType="application/inkml+xml"/>
  <Override PartName="/ppt/ink/ink8652.xml" ContentType="application/inkml+xml"/>
  <Override PartName="/ppt/ink/ink8653.xml" ContentType="application/inkml+xml"/>
  <Override PartName="/ppt/ink/ink8654.xml" ContentType="application/inkml+xml"/>
  <Override PartName="/ppt/ink/ink8655.xml" ContentType="application/inkml+xml"/>
  <Override PartName="/ppt/ink/ink8656.xml" ContentType="application/inkml+xml"/>
  <Override PartName="/ppt/ink/ink8657.xml" ContentType="application/inkml+xml"/>
  <Override PartName="/ppt/ink/ink8658.xml" ContentType="application/inkml+xml"/>
  <Override PartName="/ppt/ink/ink8659.xml" ContentType="application/inkml+xml"/>
  <Override PartName="/ppt/ink/ink8660.xml" ContentType="application/inkml+xml"/>
  <Override PartName="/ppt/ink/ink8661.xml" ContentType="application/inkml+xml"/>
  <Override PartName="/ppt/ink/ink8662.xml" ContentType="application/inkml+xml"/>
  <Override PartName="/ppt/ink/ink8663.xml" ContentType="application/inkml+xml"/>
  <Override PartName="/ppt/ink/ink8664.xml" ContentType="application/inkml+xml"/>
  <Override PartName="/ppt/ink/ink8665.xml" ContentType="application/inkml+xml"/>
  <Override PartName="/ppt/ink/ink8666.xml" ContentType="application/inkml+xml"/>
  <Override PartName="/ppt/ink/ink8667.xml" ContentType="application/inkml+xml"/>
  <Override PartName="/ppt/ink/ink8668.xml" ContentType="application/inkml+xml"/>
  <Override PartName="/ppt/ink/ink8669.xml" ContentType="application/inkml+xml"/>
  <Override PartName="/ppt/ink/ink8670.xml" ContentType="application/inkml+xml"/>
  <Override PartName="/ppt/ink/ink8671.xml" ContentType="application/inkml+xml"/>
  <Override PartName="/ppt/ink/ink8672.xml" ContentType="application/inkml+xml"/>
  <Override PartName="/ppt/ink/ink8673.xml" ContentType="application/inkml+xml"/>
  <Override PartName="/ppt/ink/ink8674.xml" ContentType="application/inkml+xml"/>
  <Override PartName="/ppt/ink/ink8675.xml" ContentType="application/inkml+xml"/>
  <Override PartName="/ppt/ink/ink8676.xml" ContentType="application/inkml+xml"/>
  <Override PartName="/ppt/ink/ink8677.xml" ContentType="application/inkml+xml"/>
  <Override PartName="/ppt/ink/ink8678.xml" ContentType="application/inkml+xml"/>
  <Override PartName="/ppt/ink/ink8679.xml" ContentType="application/inkml+xml"/>
  <Override PartName="/ppt/ink/ink8680.xml" ContentType="application/inkml+xml"/>
  <Override PartName="/ppt/ink/ink8681.xml" ContentType="application/inkml+xml"/>
  <Override PartName="/ppt/ink/ink8682.xml" ContentType="application/inkml+xml"/>
  <Override PartName="/ppt/ink/ink8683.xml" ContentType="application/inkml+xml"/>
  <Override PartName="/ppt/ink/ink8684.xml" ContentType="application/inkml+xml"/>
  <Override PartName="/ppt/ink/ink8685.xml" ContentType="application/inkml+xml"/>
  <Override PartName="/ppt/ink/ink8686.xml" ContentType="application/inkml+xml"/>
  <Override PartName="/ppt/ink/ink8687.xml" ContentType="application/inkml+xml"/>
  <Override PartName="/ppt/ink/ink8688.xml" ContentType="application/inkml+xml"/>
  <Override PartName="/ppt/ink/ink8689.xml" ContentType="application/inkml+xml"/>
  <Override PartName="/ppt/ink/ink8690.xml" ContentType="application/inkml+xml"/>
  <Override PartName="/ppt/ink/ink8691.xml" ContentType="application/inkml+xml"/>
  <Override PartName="/ppt/ink/ink8692.xml" ContentType="application/inkml+xml"/>
  <Override PartName="/ppt/ink/ink8693.xml" ContentType="application/inkml+xml"/>
  <Override PartName="/ppt/ink/ink8694.xml" ContentType="application/inkml+xml"/>
  <Override PartName="/ppt/ink/ink8695.xml" ContentType="application/inkml+xml"/>
  <Override PartName="/ppt/ink/ink8696.xml" ContentType="application/inkml+xml"/>
  <Override PartName="/ppt/ink/ink8697.xml" ContentType="application/inkml+xml"/>
  <Override PartName="/ppt/ink/ink8698.xml" ContentType="application/inkml+xml"/>
  <Override PartName="/ppt/ink/ink8699.xml" ContentType="application/inkml+xml"/>
  <Override PartName="/ppt/ink/ink8700.xml" ContentType="application/inkml+xml"/>
  <Override PartName="/ppt/ink/ink8701.xml" ContentType="application/inkml+xml"/>
  <Override PartName="/ppt/ink/ink8702.xml" ContentType="application/inkml+xml"/>
  <Override PartName="/ppt/ink/ink8703.xml" ContentType="application/inkml+xml"/>
  <Override PartName="/ppt/ink/ink8704.xml" ContentType="application/inkml+xml"/>
  <Override PartName="/ppt/ink/ink8705.xml" ContentType="application/inkml+xml"/>
  <Override PartName="/ppt/ink/ink8706.xml" ContentType="application/inkml+xml"/>
  <Override PartName="/ppt/ink/ink8707.xml" ContentType="application/inkml+xml"/>
  <Override PartName="/ppt/ink/ink8708.xml" ContentType="application/inkml+xml"/>
  <Override PartName="/ppt/ink/ink8709.xml" ContentType="application/inkml+xml"/>
  <Override PartName="/ppt/ink/ink8710.xml" ContentType="application/inkml+xml"/>
  <Override PartName="/ppt/ink/ink8711.xml" ContentType="application/inkml+xml"/>
  <Override PartName="/ppt/ink/ink8712.xml" ContentType="application/inkml+xml"/>
  <Override PartName="/ppt/ink/ink8713.xml" ContentType="application/inkml+xml"/>
  <Override PartName="/ppt/ink/ink8714.xml" ContentType="application/inkml+xml"/>
  <Override PartName="/ppt/ink/ink8715.xml" ContentType="application/inkml+xml"/>
  <Override PartName="/ppt/ink/ink8716.xml" ContentType="application/inkml+xml"/>
  <Override PartName="/ppt/ink/ink8717.xml" ContentType="application/inkml+xml"/>
  <Override PartName="/ppt/ink/ink8718.xml" ContentType="application/inkml+xml"/>
  <Override PartName="/ppt/ink/ink8719.xml" ContentType="application/inkml+xml"/>
  <Override PartName="/ppt/ink/ink8720.xml" ContentType="application/inkml+xml"/>
  <Override PartName="/ppt/ink/ink8721.xml" ContentType="application/inkml+xml"/>
  <Override PartName="/ppt/ink/ink8722.xml" ContentType="application/inkml+xml"/>
  <Override PartName="/ppt/ink/ink8723.xml" ContentType="application/inkml+xml"/>
  <Override PartName="/ppt/ink/ink8724.xml" ContentType="application/inkml+xml"/>
  <Override PartName="/ppt/ink/ink8725.xml" ContentType="application/inkml+xml"/>
  <Override PartName="/ppt/ink/ink8726.xml" ContentType="application/inkml+xml"/>
  <Override PartName="/ppt/ink/ink8727.xml" ContentType="application/inkml+xml"/>
  <Override PartName="/ppt/ink/ink8728.xml" ContentType="application/inkml+xml"/>
  <Override PartName="/ppt/ink/ink8729.xml" ContentType="application/inkml+xml"/>
  <Override PartName="/ppt/ink/ink8730.xml" ContentType="application/inkml+xml"/>
  <Override PartName="/ppt/ink/ink8731.xml" ContentType="application/inkml+xml"/>
  <Override PartName="/ppt/ink/ink8732.xml" ContentType="application/inkml+xml"/>
  <Override PartName="/ppt/ink/ink8733.xml" ContentType="application/inkml+xml"/>
  <Override PartName="/ppt/ink/ink8734.xml" ContentType="application/inkml+xml"/>
  <Override PartName="/ppt/ink/ink8735.xml" ContentType="application/inkml+xml"/>
  <Override PartName="/ppt/ink/ink8736.xml" ContentType="application/inkml+xml"/>
  <Override PartName="/ppt/ink/ink8737.xml" ContentType="application/inkml+xml"/>
  <Override PartName="/ppt/ink/ink8738.xml" ContentType="application/inkml+xml"/>
  <Override PartName="/ppt/ink/ink8739.xml" ContentType="application/inkml+xml"/>
  <Override PartName="/ppt/ink/ink8740.xml" ContentType="application/inkml+xml"/>
  <Override PartName="/ppt/ink/ink8741.xml" ContentType="application/inkml+xml"/>
  <Override PartName="/ppt/ink/ink8742.xml" ContentType="application/inkml+xml"/>
  <Override PartName="/ppt/ink/ink8743.xml" ContentType="application/inkml+xml"/>
  <Override PartName="/ppt/ink/ink8744.xml" ContentType="application/inkml+xml"/>
  <Override PartName="/ppt/ink/ink8745.xml" ContentType="application/inkml+xml"/>
  <Override PartName="/ppt/ink/ink8746.xml" ContentType="application/inkml+xml"/>
  <Override PartName="/ppt/ink/ink8747.xml" ContentType="application/inkml+xml"/>
  <Override PartName="/ppt/ink/ink8748.xml" ContentType="application/inkml+xml"/>
  <Override PartName="/ppt/ink/ink8749.xml" ContentType="application/inkml+xml"/>
  <Override PartName="/ppt/ink/ink8750.xml" ContentType="application/inkml+xml"/>
  <Override PartName="/ppt/ink/ink8751.xml" ContentType="application/inkml+xml"/>
  <Override PartName="/ppt/ink/ink8752.xml" ContentType="application/inkml+xml"/>
  <Override PartName="/ppt/ink/ink8753.xml" ContentType="application/inkml+xml"/>
  <Override PartName="/ppt/ink/ink8754.xml" ContentType="application/inkml+xml"/>
  <Override PartName="/ppt/ink/ink8755.xml" ContentType="application/inkml+xml"/>
  <Override PartName="/ppt/ink/ink8756.xml" ContentType="application/inkml+xml"/>
  <Override PartName="/ppt/ink/ink8757.xml" ContentType="application/inkml+xml"/>
  <Override PartName="/ppt/ink/ink8758.xml" ContentType="application/inkml+xml"/>
  <Override PartName="/ppt/ink/ink8759.xml" ContentType="application/inkml+xml"/>
  <Override PartName="/ppt/ink/ink8760.xml" ContentType="application/inkml+xml"/>
  <Override PartName="/ppt/ink/ink8761.xml" ContentType="application/inkml+xml"/>
  <Override PartName="/ppt/ink/ink8762.xml" ContentType="application/inkml+xml"/>
  <Override PartName="/ppt/ink/ink8763.xml" ContentType="application/inkml+xml"/>
  <Override PartName="/ppt/ink/ink8764.xml" ContentType="application/inkml+xml"/>
  <Override PartName="/ppt/ink/ink8765.xml" ContentType="application/inkml+xml"/>
  <Override PartName="/ppt/ink/ink8766.xml" ContentType="application/inkml+xml"/>
  <Override PartName="/ppt/ink/ink8767.xml" ContentType="application/inkml+xml"/>
  <Override PartName="/ppt/ink/ink8768.xml" ContentType="application/inkml+xml"/>
  <Override PartName="/ppt/ink/ink8769.xml" ContentType="application/inkml+xml"/>
  <Override PartName="/ppt/ink/ink8770.xml" ContentType="application/inkml+xml"/>
  <Override PartName="/ppt/ink/ink8771.xml" ContentType="application/inkml+xml"/>
  <Override PartName="/ppt/ink/ink8772.xml" ContentType="application/inkml+xml"/>
  <Override PartName="/ppt/ink/ink8773.xml" ContentType="application/inkml+xml"/>
  <Override PartName="/ppt/ink/ink8774.xml" ContentType="application/inkml+xml"/>
  <Override PartName="/ppt/ink/ink8775.xml" ContentType="application/inkml+xml"/>
  <Override PartName="/ppt/ink/ink8776.xml" ContentType="application/inkml+xml"/>
  <Override PartName="/ppt/ink/ink8777.xml" ContentType="application/inkml+xml"/>
  <Override PartName="/ppt/ink/ink8778.xml" ContentType="application/inkml+xml"/>
  <Override PartName="/ppt/ink/ink8779.xml" ContentType="application/inkml+xml"/>
  <Override PartName="/ppt/ink/ink8780.xml" ContentType="application/inkml+xml"/>
  <Override PartName="/ppt/ink/ink8781.xml" ContentType="application/inkml+xml"/>
  <Override PartName="/ppt/ink/ink8782.xml" ContentType="application/inkml+xml"/>
  <Override PartName="/ppt/ink/ink8783.xml" ContentType="application/inkml+xml"/>
  <Override PartName="/ppt/ink/ink8784.xml" ContentType="application/inkml+xml"/>
  <Override PartName="/ppt/ink/ink8785.xml" ContentType="application/inkml+xml"/>
  <Override PartName="/ppt/ink/ink8786.xml" ContentType="application/inkml+xml"/>
  <Override PartName="/ppt/ink/ink8787.xml" ContentType="application/inkml+xml"/>
  <Override PartName="/ppt/ink/ink8788.xml" ContentType="application/inkml+xml"/>
  <Override PartName="/ppt/ink/ink8789.xml" ContentType="application/inkml+xml"/>
  <Override PartName="/ppt/ink/ink8790.xml" ContentType="application/inkml+xml"/>
  <Override PartName="/ppt/ink/ink8791.xml" ContentType="application/inkml+xml"/>
  <Override PartName="/ppt/ink/ink8792.xml" ContentType="application/inkml+xml"/>
  <Override PartName="/ppt/ink/ink8793.xml" ContentType="application/inkml+xml"/>
  <Override PartName="/ppt/ink/ink8794.xml" ContentType="application/inkml+xml"/>
  <Override PartName="/ppt/ink/ink8795.xml" ContentType="application/inkml+xml"/>
  <Override PartName="/ppt/ink/ink8796.xml" ContentType="application/inkml+xml"/>
  <Override PartName="/ppt/ink/ink8797.xml" ContentType="application/inkml+xml"/>
  <Override PartName="/ppt/ink/ink8798.xml" ContentType="application/inkml+xml"/>
  <Override PartName="/ppt/ink/ink8799.xml" ContentType="application/inkml+xml"/>
  <Override PartName="/ppt/ink/ink8800.xml" ContentType="application/inkml+xml"/>
  <Override PartName="/ppt/ink/ink8801.xml" ContentType="application/inkml+xml"/>
  <Override PartName="/ppt/ink/ink8802.xml" ContentType="application/inkml+xml"/>
  <Override PartName="/ppt/ink/ink8803.xml" ContentType="application/inkml+xml"/>
  <Override PartName="/ppt/ink/ink8804.xml" ContentType="application/inkml+xml"/>
  <Override PartName="/ppt/ink/ink8805.xml" ContentType="application/inkml+xml"/>
  <Override PartName="/ppt/ink/ink8806.xml" ContentType="application/inkml+xml"/>
  <Override PartName="/ppt/ink/ink8807.xml" ContentType="application/inkml+xml"/>
  <Override PartName="/ppt/ink/ink8808.xml" ContentType="application/inkml+xml"/>
  <Override PartName="/ppt/ink/ink8809.xml" ContentType="application/inkml+xml"/>
  <Override PartName="/ppt/ink/ink8810.xml" ContentType="application/inkml+xml"/>
  <Override PartName="/ppt/ink/ink8811.xml" ContentType="application/inkml+xml"/>
  <Override PartName="/ppt/ink/ink8812.xml" ContentType="application/inkml+xml"/>
  <Override PartName="/ppt/ink/ink8813.xml" ContentType="application/inkml+xml"/>
  <Override PartName="/ppt/ink/ink8814.xml" ContentType="application/inkml+xml"/>
  <Override PartName="/ppt/ink/ink8815.xml" ContentType="application/inkml+xml"/>
  <Override PartName="/ppt/ink/ink8816.xml" ContentType="application/inkml+xml"/>
  <Override PartName="/ppt/ink/ink8817.xml" ContentType="application/inkml+xml"/>
  <Override PartName="/ppt/ink/ink8818.xml" ContentType="application/inkml+xml"/>
  <Override PartName="/ppt/ink/ink8819.xml" ContentType="application/inkml+xml"/>
  <Override PartName="/ppt/ink/ink8820.xml" ContentType="application/inkml+xml"/>
  <Override PartName="/ppt/ink/ink8821.xml" ContentType="application/inkml+xml"/>
  <Override PartName="/ppt/ink/ink8822.xml" ContentType="application/inkml+xml"/>
  <Override PartName="/ppt/ink/ink8823.xml" ContentType="application/inkml+xml"/>
  <Override PartName="/ppt/ink/ink8824.xml" ContentType="application/inkml+xml"/>
  <Override PartName="/ppt/ink/ink8825.xml" ContentType="application/inkml+xml"/>
  <Override PartName="/ppt/ink/ink8826.xml" ContentType="application/inkml+xml"/>
  <Override PartName="/ppt/ink/ink8827.xml" ContentType="application/inkml+xml"/>
  <Override PartName="/ppt/ink/ink8828.xml" ContentType="application/inkml+xml"/>
  <Override PartName="/ppt/ink/ink8829.xml" ContentType="application/inkml+xml"/>
  <Override PartName="/ppt/ink/ink8830.xml" ContentType="application/inkml+xml"/>
  <Override PartName="/ppt/ink/ink8831.xml" ContentType="application/inkml+xml"/>
  <Override PartName="/ppt/ink/ink8832.xml" ContentType="application/inkml+xml"/>
  <Override PartName="/ppt/ink/ink8833.xml" ContentType="application/inkml+xml"/>
  <Override PartName="/ppt/ink/ink8834.xml" ContentType="application/inkml+xml"/>
  <Override PartName="/ppt/ink/ink8835.xml" ContentType="application/inkml+xml"/>
  <Override PartName="/ppt/ink/ink8836.xml" ContentType="application/inkml+xml"/>
  <Override PartName="/ppt/ink/ink8837.xml" ContentType="application/inkml+xml"/>
  <Override PartName="/ppt/ink/ink8838.xml" ContentType="application/inkml+xml"/>
  <Override PartName="/ppt/ink/ink8839.xml" ContentType="application/inkml+xml"/>
  <Override PartName="/ppt/ink/ink8840.xml" ContentType="application/inkml+xml"/>
  <Override PartName="/ppt/ink/ink8841.xml" ContentType="application/inkml+xml"/>
  <Override PartName="/ppt/ink/ink8842.xml" ContentType="application/inkml+xml"/>
  <Override PartName="/ppt/ink/ink8843.xml" ContentType="application/inkml+xml"/>
  <Override PartName="/ppt/ink/ink8844.xml" ContentType="application/inkml+xml"/>
  <Override PartName="/ppt/ink/ink8845.xml" ContentType="application/inkml+xml"/>
  <Override PartName="/ppt/ink/ink8846.xml" ContentType="application/inkml+xml"/>
  <Override PartName="/ppt/ink/ink8847.xml" ContentType="application/inkml+xml"/>
  <Override PartName="/ppt/ink/ink8848.xml" ContentType="application/inkml+xml"/>
  <Override PartName="/ppt/ink/ink8849.xml" ContentType="application/inkml+xml"/>
  <Override PartName="/ppt/ink/ink8850.xml" ContentType="application/inkml+xml"/>
  <Override PartName="/ppt/ink/ink8851.xml" ContentType="application/inkml+xml"/>
  <Override PartName="/ppt/ink/ink8852.xml" ContentType="application/inkml+xml"/>
  <Override PartName="/ppt/ink/ink8853.xml" ContentType="application/inkml+xml"/>
  <Override PartName="/ppt/ink/ink8854.xml" ContentType="application/inkml+xml"/>
  <Override PartName="/ppt/ink/ink8855.xml" ContentType="application/inkml+xml"/>
  <Override PartName="/ppt/ink/ink8856.xml" ContentType="application/inkml+xml"/>
  <Override PartName="/ppt/ink/ink8857.xml" ContentType="application/inkml+xml"/>
  <Override PartName="/ppt/ink/ink8858.xml" ContentType="application/inkml+xml"/>
  <Override PartName="/ppt/ink/ink8859.xml" ContentType="application/inkml+xml"/>
  <Override PartName="/ppt/ink/ink8860.xml" ContentType="application/inkml+xml"/>
  <Override PartName="/ppt/ink/ink8861.xml" ContentType="application/inkml+xml"/>
  <Override PartName="/ppt/ink/ink8862.xml" ContentType="application/inkml+xml"/>
  <Override PartName="/ppt/ink/ink8863.xml" ContentType="application/inkml+xml"/>
  <Override PartName="/ppt/ink/ink8864.xml" ContentType="application/inkml+xml"/>
  <Override PartName="/ppt/ink/ink8865.xml" ContentType="application/inkml+xml"/>
  <Override PartName="/ppt/ink/ink8866.xml" ContentType="application/inkml+xml"/>
  <Override PartName="/ppt/ink/ink8867.xml" ContentType="application/inkml+xml"/>
  <Override PartName="/ppt/ink/ink8868.xml" ContentType="application/inkml+xml"/>
  <Override PartName="/ppt/ink/ink8869.xml" ContentType="application/inkml+xml"/>
  <Override PartName="/ppt/ink/ink8870.xml" ContentType="application/inkml+xml"/>
  <Override PartName="/ppt/ink/ink887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5" r:id="rId10"/>
    <p:sldId id="267" r:id="rId11"/>
    <p:sldId id="268" r:id="rId12"/>
    <p:sldId id="269" r:id="rId13"/>
    <p:sldId id="271" r:id="rId14"/>
    <p:sldId id="277" r:id="rId15"/>
    <p:sldId id="272" r:id="rId16"/>
    <p:sldId id="276" r:id="rId17"/>
    <p:sldId id="270" r:id="rId18"/>
    <p:sldId id="273" r:id="rId19"/>
    <p:sldId id="278" r:id="rId20"/>
    <p:sldId id="274" r:id="rId21"/>
    <p:sldId id="279" r:id="rId22"/>
    <p:sldId id="275" r:id="rId23"/>
    <p:sldId id="281" r:id="rId24"/>
    <p:sldId id="280" r:id="rId25"/>
    <p:sldId id="287" r:id="rId26"/>
    <p:sldId id="282" r:id="rId27"/>
    <p:sldId id="288" r:id="rId28"/>
    <p:sldId id="289" r:id="rId29"/>
    <p:sldId id="290" r:id="rId30"/>
    <p:sldId id="293" r:id="rId31"/>
    <p:sldId id="291" r:id="rId32"/>
    <p:sldId id="292" r:id="rId33"/>
    <p:sldId id="283" r:id="rId34"/>
    <p:sldId id="284" r:id="rId35"/>
    <p:sldId id="294" r:id="rId36"/>
    <p:sldId id="298" r:id="rId37"/>
    <p:sldId id="295" r:id="rId38"/>
    <p:sldId id="296" r:id="rId39"/>
    <p:sldId id="297" r:id="rId40"/>
    <p:sldId id="285" r:id="rId41"/>
    <p:sldId id="286" r:id="rId42"/>
    <p:sldId id="299" r:id="rId43"/>
    <p:sldId id="300" r:id="rId44"/>
    <p:sldId id="302" r:id="rId45"/>
    <p:sldId id="303" r:id="rId46"/>
    <p:sldId id="304" r:id="rId47"/>
    <p:sldId id="301" r:id="rId48"/>
    <p:sldId id="305" r:id="rId49"/>
    <p:sldId id="307" r:id="rId50"/>
    <p:sldId id="306" r:id="rId51"/>
    <p:sldId id="308" r:id="rId52"/>
    <p:sldId id="309" r:id="rId53"/>
    <p:sldId id="313" r:id="rId54"/>
    <p:sldId id="314" r:id="rId55"/>
    <p:sldId id="311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D75E18-5C26-42AC-8D94-9CD33EC57D89}" v="439" dt="2023-12-01T01:04:15.2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airun Nahar" userId="7c92449caefad0ec" providerId="LiveId" clId="{E0D75E18-5C26-42AC-8D94-9CD33EC57D89}"/>
    <pc:docChg chg="undo custSel addSld delSld modSld sldOrd">
      <pc:chgData name="Khairun Nahar" userId="7c92449caefad0ec" providerId="LiveId" clId="{E0D75E18-5C26-42AC-8D94-9CD33EC57D89}" dt="2023-12-01T01:04:15.204" v="4518"/>
      <pc:docMkLst>
        <pc:docMk/>
      </pc:docMkLst>
      <pc:sldChg chg="modSp del mod ord">
        <pc:chgData name="Khairun Nahar" userId="7c92449caefad0ec" providerId="LiveId" clId="{E0D75E18-5C26-42AC-8D94-9CD33EC57D89}" dt="2023-11-28T15:20:22.434" v="94" actId="47"/>
        <pc:sldMkLst>
          <pc:docMk/>
          <pc:sldMk cId="2771621449" sldId="263"/>
        </pc:sldMkLst>
        <pc:spChg chg="mod">
          <ac:chgData name="Khairun Nahar" userId="7c92449caefad0ec" providerId="LiveId" clId="{E0D75E18-5C26-42AC-8D94-9CD33EC57D89}" dt="2023-11-28T15:19:58.953" v="93" actId="20577"/>
          <ac:spMkLst>
            <pc:docMk/>
            <pc:sldMk cId="2771621449" sldId="263"/>
            <ac:spMk id="4" creationId="{A832F951-092F-BBDA-1C99-78FDB895A911}"/>
          </ac:spMkLst>
        </pc:spChg>
      </pc:sldChg>
      <pc:sldChg chg="addSp delSp modSp mod">
        <pc:chgData name="Khairun Nahar" userId="7c92449caefad0ec" providerId="LiveId" clId="{E0D75E18-5C26-42AC-8D94-9CD33EC57D89}" dt="2023-12-01T01:01:37.686" v="4515" actId="9405"/>
        <pc:sldMkLst>
          <pc:docMk/>
          <pc:sldMk cId="4060361697" sldId="264"/>
        </pc:sldMkLst>
        <pc:spChg chg="mod">
          <ac:chgData name="Khairun Nahar" userId="7c92449caefad0ec" providerId="LiveId" clId="{E0D75E18-5C26-42AC-8D94-9CD33EC57D89}" dt="2023-11-28T15:53:08.811" v="1148" actId="20577"/>
          <ac:spMkLst>
            <pc:docMk/>
            <pc:sldMk cId="4060361697" sldId="264"/>
            <ac:spMk id="2" creationId="{AAAF6189-AC31-E0CB-3D26-D01972DF2FA1}"/>
          </ac:spMkLst>
        </pc:spChg>
        <pc:spChg chg="mod">
          <ac:chgData name="Khairun Nahar" userId="7c92449caefad0ec" providerId="LiveId" clId="{E0D75E18-5C26-42AC-8D94-9CD33EC57D89}" dt="2023-11-28T15:54:27.308" v="1229" actId="20577"/>
          <ac:spMkLst>
            <pc:docMk/>
            <pc:sldMk cId="4060361697" sldId="264"/>
            <ac:spMk id="3" creationId="{51ADC095-C626-E31B-5D11-B42B4441D185}"/>
          </ac:spMkLst>
        </pc:spChg>
        <pc:grpChg chg="del mod">
          <ac:chgData name="Khairun Nahar" userId="7c92449caefad0ec" providerId="LiveId" clId="{E0D75E18-5C26-42AC-8D94-9CD33EC57D89}" dt="2023-11-28T19:56:18.652" v="3746"/>
          <ac:grpSpMkLst>
            <pc:docMk/>
            <pc:sldMk cId="4060361697" sldId="264"/>
            <ac:grpSpMk id="16" creationId="{AD47EBD3-CB74-FE2A-0D0E-8F93A9232E43}"/>
          </ac:grpSpMkLst>
        </pc:grpChg>
        <pc:grpChg chg="del mod">
          <ac:chgData name="Khairun Nahar" userId="7c92449caefad0ec" providerId="LiveId" clId="{E0D75E18-5C26-42AC-8D94-9CD33EC57D89}" dt="2023-11-28T19:56:03.263" v="3734"/>
          <ac:grpSpMkLst>
            <pc:docMk/>
            <pc:sldMk cId="4060361697" sldId="264"/>
            <ac:grpSpMk id="31" creationId="{FFE7D5DD-0B83-5D46-E2E5-DCADED5D0E13}"/>
          </ac:grpSpMkLst>
        </pc:grpChg>
        <pc:grpChg chg="del mod">
          <ac:chgData name="Khairun Nahar" userId="7c92449caefad0ec" providerId="LiveId" clId="{E0D75E18-5C26-42AC-8D94-9CD33EC57D89}" dt="2023-11-28T19:56:03.263" v="3734"/>
          <ac:grpSpMkLst>
            <pc:docMk/>
            <pc:sldMk cId="4060361697" sldId="264"/>
            <ac:grpSpMk id="39" creationId="{9145962B-ED9B-CA21-4C06-CEC2BDA5AE1D}"/>
          </ac:grpSpMkLst>
        </pc:grpChg>
        <pc:grpChg chg="del mod">
          <ac:chgData name="Khairun Nahar" userId="7c92449caefad0ec" providerId="LiveId" clId="{E0D75E18-5C26-42AC-8D94-9CD33EC57D89}" dt="2023-11-28T19:56:09.402" v="3739"/>
          <ac:grpSpMkLst>
            <pc:docMk/>
            <pc:sldMk cId="4060361697" sldId="264"/>
            <ac:grpSpMk id="50" creationId="{E43BAF4D-A85A-1031-015E-CD14F6579B3A}"/>
          </ac:grpSpMkLst>
        </pc:grpChg>
        <pc:grpChg chg="del mod">
          <ac:chgData name="Khairun Nahar" userId="7c92449caefad0ec" providerId="LiveId" clId="{E0D75E18-5C26-42AC-8D94-9CD33EC57D89}" dt="2023-11-28T19:56:13.230" v="3744"/>
          <ac:grpSpMkLst>
            <pc:docMk/>
            <pc:sldMk cId="4060361697" sldId="264"/>
            <ac:grpSpMk id="51" creationId="{F3391E73-0C86-B9E1-2D5C-DBEE790EE05A}"/>
          </ac:grpSpMkLst>
        </pc:grpChg>
        <pc:grpChg chg="del mod">
          <ac:chgData name="Khairun Nahar" userId="7c92449caefad0ec" providerId="LiveId" clId="{E0D75E18-5C26-42AC-8D94-9CD33EC57D89}" dt="2023-11-28T19:56:33.623" v="3760"/>
          <ac:grpSpMkLst>
            <pc:docMk/>
            <pc:sldMk cId="4060361697" sldId="264"/>
            <ac:grpSpMk id="56" creationId="{FE4B8C10-EB91-BD4B-E099-411FE88D02BB}"/>
          </ac:grpSpMkLst>
        </pc:grpChg>
        <pc:grpChg chg="del mod">
          <ac:chgData name="Khairun Nahar" userId="7c92449caefad0ec" providerId="LiveId" clId="{E0D75E18-5C26-42AC-8D94-9CD33EC57D89}" dt="2023-11-28T19:56:44.329" v="3764"/>
          <ac:grpSpMkLst>
            <pc:docMk/>
            <pc:sldMk cId="4060361697" sldId="264"/>
            <ac:grpSpMk id="61" creationId="{553D0AD7-1123-38F0-AD3F-E68A108CF9DD}"/>
          </ac:grpSpMkLst>
        </pc:grpChg>
        <pc:grpChg chg="del mod">
          <ac:chgData name="Khairun Nahar" userId="7c92449caefad0ec" providerId="LiveId" clId="{E0D75E18-5C26-42AC-8D94-9CD33EC57D89}" dt="2023-11-28T19:56:22.288" v="3750"/>
          <ac:grpSpMkLst>
            <pc:docMk/>
            <pc:sldMk cId="4060361697" sldId="264"/>
            <ac:grpSpMk id="63" creationId="{E2F6F27E-33C5-1020-E515-0CEF912092B5}"/>
          </ac:grpSpMkLst>
        </pc:grpChg>
        <pc:grpChg chg="del mod">
          <ac:chgData name="Khairun Nahar" userId="7c92449caefad0ec" providerId="LiveId" clId="{E0D75E18-5C26-42AC-8D94-9CD33EC57D89}" dt="2023-11-28T19:56:25.181" v="3753"/>
          <ac:grpSpMkLst>
            <pc:docMk/>
            <pc:sldMk cId="4060361697" sldId="264"/>
            <ac:grpSpMk id="67" creationId="{5FEAA9C6-E2CE-6ABE-F69F-1DC80D5118EB}"/>
          </ac:grpSpMkLst>
        </pc:grpChg>
        <pc:grpChg chg="del mod">
          <ac:chgData name="Khairun Nahar" userId="7c92449caefad0ec" providerId="LiveId" clId="{E0D75E18-5C26-42AC-8D94-9CD33EC57D89}" dt="2023-11-28T19:56:33.623" v="3760"/>
          <ac:grpSpMkLst>
            <pc:docMk/>
            <pc:sldMk cId="4060361697" sldId="264"/>
            <ac:grpSpMk id="70" creationId="{F3ABD04D-AF2E-4D5C-0FDB-112C57635800}"/>
          </ac:grpSpMkLst>
        </pc:grpChg>
        <pc:grpChg chg="del mod">
          <ac:chgData name="Khairun Nahar" userId="7c92449caefad0ec" providerId="LiveId" clId="{E0D75E18-5C26-42AC-8D94-9CD33EC57D89}" dt="2023-11-28T20:18:19.888" v="4511" actId="478"/>
          <ac:grpSpMkLst>
            <pc:docMk/>
            <pc:sldMk cId="4060361697" sldId="264"/>
            <ac:grpSpMk id="77" creationId="{08F7115F-68FD-5F51-4A0A-CF0EC53E18A5}"/>
          </ac:grpSpMkLst>
        </pc:grpChg>
        <pc:grpChg chg="del mod">
          <ac:chgData name="Khairun Nahar" userId="7c92449caefad0ec" providerId="LiveId" clId="{E0D75E18-5C26-42AC-8D94-9CD33EC57D89}" dt="2023-11-28T20:18:23.024" v="4513" actId="478"/>
          <ac:grpSpMkLst>
            <pc:docMk/>
            <pc:sldMk cId="4060361697" sldId="264"/>
            <ac:grpSpMk id="81" creationId="{26D005DA-D8AA-FB42-ECF3-E7FA8F6B9D31}"/>
          </ac:grpSpMkLst>
        </pc:grpChg>
        <pc:grpChg chg="del mod">
          <ac:chgData name="Khairun Nahar" userId="7c92449caefad0ec" providerId="LiveId" clId="{E0D75E18-5C26-42AC-8D94-9CD33EC57D89}" dt="2023-11-28T19:57:01.943" v="3777"/>
          <ac:grpSpMkLst>
            <pc:docMk/>
            <pc:sldMk cId="4060361697" sldId="264"/>
            <ac:grpSpMk id="88" creationId="{7D43FB67-72C4-515A-4233-F25188258C2F}"/>
          </ac:grpSpMkLst>
        </pc:grpChg>
        <pc:grpChg chg="del mod">
          <ac:chgData name="Khairun Nahar" userId="7c92449caefad0ec" providerId="LiveId" clId="{E0D75E18-5C26-42AC-8D94-9CD33EC57D89}" dt="2023-11-28T20:18:21.603" v="4512" actId="478"/>
          <ac:grpSpMkLst>
            <pc:docMk/>
            <pc:sldMk cId="4060361697" sldId="264"/>
            <ac:grpSpMk id="94" creationId="{6C8E4CA4-39D0-C32A-08B8-CB8FB63322DC}"/>
          </ac:grpSpMkLst>
        </pc:grpChg>
        <pc:grpChg chg="del mod">
          <ac:chgData name="Khairun Nahar" userId="7c92449caefad0ec" providerId="LiveId" clId="{E0D75E18-5C26-42AC-8D94-9CD33EC57D89}" dt="2023-11-28T20:18:23.905" v="4514" actId="478"/>
          <ac:grpSpMkLst>
            <pc:docMk/>
            <pc:sldMk cId="4060361697" sldId="264"/>
            <ac:grpSpMk id="99" creationId="{EA996B7B-F639-9C01-6BD0-7136B7028734}"/>
          </ac:grpSpMkLst>
        </pc:grp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" creationId="{75646C02-F926-15FE-7CDA-A05365FDF7B2}"/>
          </ac:inkMkLst>
        </pc:inkChg>
        <pc:inkChg chg="add">
          <ac:chgData name="Khairun Nahar" userId="7c92449caefad0ec" providerId="LiveId" clId="{E0D75E18-5C26-42AC-8D94-9CD33EC57D89}" dt="2023-12-01T01:01:37.686" v="4515" actId="9405"/>
          <ac:inkMkLst>
            <pc:docMk/>
            <pc:sldMk cId="4060361697" sldId="264"/>
            <ac:inkMk id="4" creationId="{FE6812F8-9059-8E88-6324-BAD5735B31A5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5" creationId="{83C5F419-A74B-B75D-7E6D-A3DC89933AA2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" creationId="{6A10DBF4-6F78-D4B9-2F64-646DC958D4AD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" creationId="{7D5BC292-393E-E2BA-7219-C978C769614C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8" creationId="{D822A89C-FDA0-93E6-5667-787C4533A67B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9" creationId="{61610278-1C10-641D-F3E1-4C6A3E9E04CB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0" creationId="{46E40195-F26A-927C-4470-E373B5A89A9E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1" creationId="{29445BB7-57B0-3FA7-DF94-D1D18B9C6706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2" creationId="{053C9050-3566-4296-5E31-7C3D13794316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3" creationId="{F5EF145C-68A7-691F-B3D2-A18280ECB5DC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4" creationId="{328046C4-B831-3759-8454-0E9134E37FF7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5" creationId="{C8EBCED0-29F7-CBFF-11EA-AC5259B145F2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7" creationId="{2DCBA289-E7AD-5080-95B5-5D023082CE28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8" creationId="{9782F094-2004-3396-0DBD-92B77BA3E97C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19" creationId="{C6E21CF0-122A-7657-98BE-A07A5BE4C4F8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0" creationId="{91DE78C3-5FAC-CE27-5A72-4F6A9B597DA1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1" creationId="{366233E1-EEEA-B731-92BD-770C098AC1FB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2" creationId="{543F7D88-9D3D-676C-517D-2F792A1C06E1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3" creationId="{8BB66C5E-8D27-0E98-AF3D-F084248BD3CC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4" creationId="{7AD321DF-5CA0-1A6A-DA13-1D57BD0C6B50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5" creationId="{087C7FD3-2E54-D9D4-FD1E-70848970F1CB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6" creationId="{81B47815-4C56-6DCB-ABD9-59698BC2AACC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7" creationId="{5EC63D17-5E3E-5F9D-C3FB-3451CABF157E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8" creationId="{BF677A24-FA17-90E6-CACE-8D8E6DE5677E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29" creationId="{37BBEE98-D989-8C7D-477C-9FFF4C3A5267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30" creationId="{F86CD7A3-D7E8-C657-22BE-D3FFE6174F34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2" creationId="{4F6E1CF2-97AF-7521-5CF6-6A0B36D02FB6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3" creationId="{4B332E1C-EAAC-A57C-6503-BCD1AB8C9CDE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4" creationId="{C8A83A50-70AA-28EA-E83E-340EEE6D67CC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5" creationId="{190EDBCE-DED3-F2D0-C51A-2D0419208A26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6" creationId="{B354FD06-A0A4-DEAD-9B97-860A731B100E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7" creationId="{A9F8EB4B-E2DB-1FFC-9203-4BE454B837E7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38" creationId="{F0524FC0-0281-42B9-841A-112B1B1FBF8A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40" creationId="{35DA4015-6246-5372-E0B2-3E8557D7343A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41" creationId="{6E507B36-7CBC-5B03-3C63-69248771D74B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42" creationId="{986E0B13-DEAD-3A17-AB0C-757B6177CC96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43" creationId="{2C55BA5D-0205-06F4-0F5A-4903589F96B6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44" creationId="{B725B006-CF59-B8E0-10A0-1FF62D6F4B83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5" creationId="{2D090BD9-5776-E483-573F-7B738E768BE6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6" creationId="{09AF0E1B-36A7-9CB6-2C4B-3F393FFD351E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7" creationId="{4AC00FE4-800B-CF64-D10A-5CA3FF1AC579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8" creationId="{C632A179-43CC-760E-A896-6A7DFFE9E134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49" creationId="{4D62CF67-79FB-66B8-EB3B-05260B82A210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52" creationId="{E815D976-32FF-6F0A-4830-9442BB4DAB85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53" creationId="{A323B89C-4066-545A-4777-8172B0B9D8A1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54" creationId="{00F3BF68-3516-24A1-9BAE-97795B431EF8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55" creationId="{A627FBD0-F7DA-4861-C782-FA36186ED36E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57" creationId="{6E0DF514-8EF4-39FF-161B-37B507AC6F28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58" creationId="{2E0B32A0-2243-5644-9F26-5AA42B6FDD84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59" creationId="{753C61C1-3695-3986-78BD-28BF96967CFD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60" creationId="{037C2B66-71DE-9B1D-DF61-79D15DCC0ACF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2" creationId="{8239B5D5-C1E6-29D5-B43C-5F6957109E5E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4" creationId="{70171D30-08D1-F94E-12AB-E25146DA5744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5" creationId="{A7C330E6-9DCC-9E53-254C-835A7A50288A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6" creationId="{56165C6A-DA6A-7E23-E8AC-55C445522A71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8" creationId="{63874790-2785-5867-814D-2E900FC891D0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69" creationId="{782E25F8-26B8-1445-69BD-988ADB6B1B36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1" creationId="{65DD53AF-1C55-BA2D-131D-5509A2881B2B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2" creationId="{B35EECDB-1492-DA1A-0E43-ED2683899AE5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3" creationId="{CFCD3682-4338-1393-EA9D-AD9D7C25DF60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4" creationId="{571CD283-B3FF-2BF9-F6C9-8657DFC18184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5" creationId="{4FC6A56A-A79F-8CBD-30C5-4753AD8E2FC8}"/>
          </ac:inkMkLst>
        </pc:inkChg>
        <pc:inkChg chg="add mod">
          <ac:chgData name="Khairun Nahar" userId="7c92449caefad0ec" providerId="LiveId" clId="{E0D75E18-5C26-42AC-8D94-9CD33EC57D89}" dt="2023-11-28T19:56:33.623" v="3760"/>
          <ac:inkMkLst>
            <pc:docMk/>
            <pc:sldMk cId="4060361697" sldId="264"/>
            <ac:inkMk id="76" creationId="{9D571474-9F51-3C71-FD6E-0B21A1534660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78" creationId="{A7700D16-AE28-CE84-AC2B-B2542504B086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79" creationId="{7618C8F4-BC5A-282C-2791-F40A74DA91B3}"/>
          </ac:inkMkLst>
        </pc:inkChg>
        <pc:inkChg chg="add mod">
          <ac:chgData name="Khairun Nahar" userId="7c92449caefad0ec" providerId="LiveId" clId="{E0D75E18-5C26-42AC-8D94-9CD33EC57D89}" dt="2023-11-28T19:56:44.329" v="3764"/>
          <ac:inkMkLst>
            <pc:docMk/>
            <pc:sldMk cId="4060361697" sldId="264"/>
            <ac:inkMk id="80" creationId="{BB06B55C-3ACC-2683-E607-249BC464C207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2" creationId="{DD871824-5FDB-6B75-C18F-116A282F1F89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3" creationId="{1A510490-BDC7-EC99-093C-A7075DD4329A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4" creationId="{FF9E2F40-DAEA-81E3-6B9F-C6C23DABB0E1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5" creationId="{E9835C37-5F51-710E-5D1B-B8C4269085EC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6" creationId="{A09BC968-58A8-D561-71CC-C5C1E4BA99C1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7" creationId="{E92DDC79-CDA7-299C-BB22-8E423693D41C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89" creationId="{54ABBC7C-0FA0-B9F0-B1FF-094E46ABAC52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90" creationId="{CDE8C3F9-3983-699B-D1AF-55661D349A77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91" creationId="{C268A3B3-11D0-AAF9-0B0D-247341007DFD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92" creationId="{ADF44457-4DD8-FAEF-F212-AAC46582489B}"/>
          </ac:inkMkLst>
        </pc:inkChg>
        <pc:inkChg chg="add mod">
          <ac:chgData name="Khairun Nahar" userId="7c92449caefad0ec" providerId="LiveId" clId="{E0D75E18-5C26-42AC-8D94-9CD33EC57D89}" dt="2023-11-28T19:57:01.943" v="3777"/>
          <ac:inkMkLst>
            <pc:docMk/>
            <pc:sldMk cId="4060361697" sldId="264"/>
            <ac:inkMk id="93" creationId="{E7256E13-FF62-A552-C08B-2696989C3359}"/>
          </ac:inkMkLst>
        </pc:inkChg>
        <pc:inkChg chg="add mod">
          <ac:chgData name="Khairun Nahar" userId="7c92449caefad0ec" providerId="LiveId" clId="{E0D75E18-5C26-42AC-8D94-9CD33EC57D89}" dt="2023-11-28T19:57:31.832" v="3782"/>
          <ac:inkMkLst>
            <pc:docMk/>
            <pc:sldMk cId="4060361697" sldId="264"/>
            <ac:inkMk id="95" creationId="{D723679C-78AD-523D-6A2A-9F11033081C2}"/>
          </ac:inkMkLst>
        </pc:inkChg>
        <pc:inkChg chg="add mod">
          <ac:chgData name="Khairun Nahar" userId="7c92449caefad0ec" providerId="LiveId" clId="{E0D75E18-5C26-42AC-8D94-9CD33EC57D89}" dt="2023-11-28T19:57:31.832" v="3782"/>
          <ac:inkMkLst>
            <pc:docMk/>
            <pc:sldMk cId="4060361697" sldId="264"/>
            <ac:inkMk id="96" creationId="{A8A3B9EF-B9FC-1E70-080C-4F78BEBF6418}"/>
          </ac:inkMkLst>
        </pc:inkChg>
        <pc:inkChg chg="add mod">
          <ac:chgData name="Khairun Nahar" userId="7c92449caefad0ec" providerId="LiveId" clId="{E0D75E18-5C26-42AC-8D94-9CD33EC57D89}" dt="2023-11-28T19:57:31.832" v="3782"/>
          <ac:inkMkLst>
            <pc:docMk/>
            <pc:sldMk cId="4060361697" sldId="264"/>
            <ac:inkMk id="97" creationId="{DE0A8D27-DE90-5D44-EEB4-7CBA1638E24C}"/>
          </ac:inkMkLst>
        </pc:inkChg>
        <pc:inkChg chg="add mod">
          <ac:chgData name="Khairun Nahar" userId="7c92449caefad0ec" providerId="LiveId" clId="{E0D75E18-5C26-42AC-8D94-9CD33EC57D89}" dt="2023-11-28T19:57:31.832" v="3782"/>
          <ac:inkMkLst>
            <pc:docMk/>
            <pc:sldMk cId="4060361697" sldId="264"/>
            <ac:inkMk id="98" creationId="{0AD6A841-E2A5-74FD-9650-11C2D881DE24}"/>
          </ac:inkMkLst>
        </pc:inkChg>
      </pc:sldChg>
      <pc:sldChg chg="addSp delSp modSp new mod">
        <pc:chgData name="Khairun Nahar" userId="7c92449caefad0ec" providerId="LiveId" clId="{E0D75E18-5C26-42AC-8D94-9CD33EC57D89}" dt="2023-11-28T18:42:40.682" v="3044"/>
        <pc:sldMkLst>
          <pc:docMk/>
          <pc:sldMk cId="1056352138" sldId="265"/>
        </pc:sldMkLst>
        <pc:spChg chg="mod">
          <ac:chgData name="Khairun Nahar" userId="7c92449caefad0ec" providerId="LiveId" clId="{E0D75E18-5C26-42AC-8D94-9CD33EC57D89}" dt="2023-11-28T15:18:43.813" v="12" actId="20577"/>
          <ac:spMkLst>
            <pc:docMk/>
            <pc:sldMk cId="1056352138" sldId="265"/>
            <ac:spMk id="2" creationId="{9CF63B2E-C05F-1A07-E7BF-B7E2B1CC5C77}"/>
          </ac:spMkLst>
        </pc:spChg>
        <pc:spChg chg="mod">
          <ac:chgData name="Khairun Nahar" userId="7c92449caefad0ec" providerId="LiveId" clId="{E0D75E18-5C26-42AC-8D94-9CD33EC57D89}" dt="2023-11-28T15:22:25.010" v="255" actId="20577"/>
          <ac:spMkLst>
            <pc:docMk/>
            <pc:sldMk cId="1056352138" sldId="265"/>
            <ac:spMk id="3" creationId="{74665DDE-46E4-43AE-B45A-099802745040}"/>
          </ac:spMkLst>
        </pc:spChg>
        <pc:grpChg chg="mod">
          <ac:chgData name="Khairun Nahar" userId="7c92449caefad0ec" providerId="LiveId" clId="{E0D75E18-5C26-42AC-8D94-9CD33EC57D89}" dt="2023-11-28T15:22:48.878" v="258"/>
          <ac:grpSpMkLst>
            <pc:docMk/>
            <pc:sldMk cId="1056352138" sldId="265"/>
            <ac:grpSpMk id="6" creationId="{B05BEB94-ED35-685A-BE83-7D281898CE6D}"/>
          </ac:grpSpMkLst>
        </pc:grpChg>
        <pc:grpChg chg="del mod">
          <ac:chgData name="Khairun Nahar" userId="7c92449caefad0ec" providerId="LiveId" clId="{E0D75E18-5C26-42AC-8D94-9CD33EC57D89}" dt="2023-11-28T15:23:04.896" v="285"/>
          <ac:grpSpMkLst>
            <pc:docMk/>
            <pc:sldMk cId="1056352138" sldId="265"/>
            <ac:grpSpMk id="26" creationId="{317A69B2-7271-7928-27BC-60736D32893C}"/>
          </ac:grpSpMkLst>
        </pc:grpChg>
        <pc:grpChg chg="mod">
          <ac:chgData name="Khairun Nahar" userId="7c92449caefad0ec" providerId="LiveId" clId="{E0D75E18-5C26-42AC-8D94-9CD33EC57D89}" dt="2023-11-28T15:23:01.149" v="278"/>
          <ac:grpSpMkLst>
            <pc:docMk/>
            <pc:sldMk cId="1056352138" sldId="265"/>
            <ac:grpSpMk id="27" creationId="{BF7D37F7-D70D-83E4-3033-3ED61233C1B3}"/>
          </ac:grpSpMkLst>
        </pc:grpChg>
        <pc:grpChg chg="mod">
          <ac:chgData name="Khairun Nahar" userId="7c92449caefad0ec" providerId="LiveId" clId="{E0D75E18-5C26-42AC-8D94-9CD33EC57D89}" dt="2023-11-28T15:23:01.149" v="278"/>
          <ac:grpSpMkLst>
            <pc:docMk/>
            <pc:sldMk cId="1056352138" sldId="265"/>
            <ac:grpSpMk id="28" creationId="{87E62DF5-7C3F-9BDE-6F31-B0A64D436CF9}"/>
          </ac:grpSpMkLst>
        </pc:grpChg>
        <pc:grpChg chg="mod">
          <ac:chgData name="Khairun Nahar" userId="7c92449caefad0ec" providerId="LiveId" clId="{E0D75E18-5C26-42AC-8D94-9CD33EC57D89}" dt="2023-11-28T15:23:04.896" v="285"/>
          <ac:grpSpMkLst>
            <pc:docMk/>
            <pc:sldMk cId="1056352138" sldId="265"/>
            <ac:grpSpMk id="35" creationId="{02BD2888-99C5-4CD5-5F64-7BA40138A187}"/>
          </ac:grpSpMkLst>
        </pc:grpChg>
        <pc:grpChg chg="del mod">
          <ac:chgData name="Khairun Nahar" userId="7c92449caefad0ec" providerId="LiveId" clId="{E0D75E18-5C26-42AC-8D94-9CD33EC57D89}" dt="2023-11-28T15:23:28.095" v="312"/>
          <ac:grpSpMkLst>
            <pc:docMk/>
            <pc:sldMk cId="1056352138" sldId="265"/>
            <ac:grpSpMk id="60" creationId="{22461726-23D5-8327-21AF-9494A8EB7960}"/>
          </ac:grpSpMkLst>
        </pc:grpChg>
        <pc:grpChg chg="mod">
          <ac:chgData name="Khairun Nahar" userId="7c92449caefad0ec" providerId="LiveId" clId="{E0D75E18-5C26-42AC-8D94-9CD33EC57D89}" dt="2023-11-28T15:23:28.095" v="312"/>
          <ac:grpSpMkLst>
            <pc:docMk/>
            <pc:sldMk cId="1056352138" sldId="265"/>
            <ac:grpSpMk id="62" creationId="{7CFE00AE-D65F-5405-FFB1-2C9B5D2903B2}"/>
          </ac:grpSpMkLst>
        </pc:grpChg>
        <pc:grpChg chg="del mod">
          <ac:chgData name="Khairun Nahar" userId="7c92449caefad0ec" providerId="LiveId" clId="{E0D75E18-5C26-42AC-8D94-9CD33EC57D89}" dt="2023-11-28T18:23:42.867" v="2531"/>
          <ac:grpSpMkLst>
            <pc:docMk/>
            <pc:sldMk cId="1056352138" sldId="265"/>
            <ac:grpSpMk id="67" creationId="{D7D980A6-945C-BF81-B7CE-6B4DE7A7BB9F}"/>
          </ac:grpSpMkLst>
        </pc:grpChg>
        <pc:grpChg chg="del mod">
          <ac:chgData name="Khairun Nahar" userId="7c92449caefad0ec" providerId="LiveId" clId="{E0D75E18-5C26-42AC-8D94-9CD33EC57D89}" dt="2023-11-28T18:25:51.621" v="2585" actId="478"/>
          <ac:grpSpMkLst>
            <pc:docMk/>
            <pc:sldMk cId="1056352138" sldId="265"/>
            <ac:grpSpMk id="68" creationId="{FE22007E-B957-FB40-1412-7DF61EDA5748}"/>
          </ac:grpSpMkLst>
        </pc:grpChg>
        <pc:grpChg chg="del mod">
          <ac:chgData name="Khairun Nahar" userId="7c92449caefad0ec" providerId="LiveId" clId="{E0D75E18-5C26-42AC-8D94-9CD33EC57D89}" dt="2023-11-28T18:25:43.651" v="2583" actId="478"/>
          <ac:grpSpMkLst>
            <pc:docMk/>
            <pc:sldMk cId="1056352138" sldId="265"/>
            <ac:grpSpMk id="80" creationId="{F552A805-12F3-91C2-2C07-8EAAA133001F}"/>
          </ac:grpSpMkLst>
        </pc:grpChg>
        <pc:grpChg chg="del mod">
          <ac:chgData name="Khairun Nahar" userId="7c92449caefad0ec" providerId="LiveId" clId="{E0D75E18-5C26-42AC-8D94-9CD33EC57D89}" dt="2023-11-28T18:25:48.760" v="2584" actId="478"/>
          <ac:grpSpMkLst>
            <pc:docMk/>
            <pc:sldMk cId="1056352138" sldId="265"/>
            <ac:grpSpMk id="85" creationId="{570A12E8-B070-FE37-0FC7-4AF90962B540}"/>
          </ac:grpSpMkLst>
        </pc:grpChg>
        <pc:grpChg chg="del mod">
          <ac:chgData name="Khairun Nahar" userId="7c92449caefad0ec" providerId="LiveId" clId="{E0D75E18-5C26-42AC-8D94-9CD33EC57D89}" dt="2023-11-28T18:34:44.349" v="2816"/>
          <ac:grpSpMkLst>
            <pc:docMk/>
            <pc:sldMk cId="1056352138" sldId="265"/>
            <ac:grpSpMk id="95" creationId="{CF70DA43-EC3E-8C87-B952-018B72D8C216}"/>
          </ac:grpSpMkLst>
        </pc:grpChg>
        <pc:grpChg chg="del mod">
          <ac:chgData name="Khairun Nahar" userId="7c92449caefad0ec" providerId="LiveId" clId="{E0D75E18-5C26-42AC-8D94-9CD33EC57D89}" dt="2023-11-28T18:25:48.760" v="2584" actId="478"/>
          <ac:grpSpMkLst>
            <pc:docMk/>
            <pc:sldMk cId="1056352138" sldId="265"/>
            <ac:grpSpMk id="96" creationId="{6FD848A0-39B9-E9F1-7D6D-6BC7D3554095}"/>
          </ac:grpSpMkLst>
        </pc:grpChg>
        <pc:grpChg chg="del mod">
          <ac:chgData name="Khairun Nahar" userId="7c92449caefad0ec" providerId="LiveId" clId="{E0D75E18-5C26-42AC-8D94-9CD33EC57D89}" dt="2023-11-28T18:25:48.760" v="2584" actId="478"/>
          <ac:grpSpMkLst>
            <pc:docMk/>
            <pc:sldMk cId="1056352138" sldId="265"/>
            <ac:grpSpMk id="97" creationId="{B2D45205-A38B-9EC9-7229-E4EBB3586B5F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00" creationId="{0BEFA842-3A06-27C1-A022-0940BF867E52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03" creationId="{0A10EFAD-8762-867C-979B-5122DE2B47D2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07" creationId="{6C08E4C5-FBBE-448B-89D6-B3F30D5CD25E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09" creationId="{6A6EDC94-6EA7-292F-A401-55D9CF3AF675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13" creationId="{0059E099-91DA-CAEA-8A0B-D5248B2317B8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17" creationId="{D77B919E-CA97-BEBC-F3AA-475C8400071D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27" creationId="{EB7C640C-D8FB-D249-27E5-BDED424A23AC}"/>
          </ac:grpSpMkLst>
        </pc:grpChg>
        <pc:grpChg chg="del mod">
          <ac:chgData name="Khairun Nahar" userId="7c92449caefad0ec" providerId="LiveId" clId="{E0D75E18-5C26-42AC-8D94-9CD33EC57D89}" dt="2023-11-28T18:26:00.850" v="2586" actId="478"/>
          <ac:grpSpMkLst>
            <pc:docMk/>
            <pc:sldMk cId="1056352138" sldId="265"/>
            <ac:grpSpMk id="128" creationId="{63CCB88A-BB68-3DEF-ACB0-B6141212E16D}"/>
          </ac:grpSpMkLst>
        </pc:grpChg>
        <pc:grpChg chg="mod">
          <ac:chgData name="Khairun Nahar" userId="7c92449caefad0ec" providerId="LiveId" clId="{E0D75E18-5C26-42AC-8D94-9CD33EC57D89}" dt="2023-11-28T18:24:25.634" v="2579"/>
          <ac:grpSpMkLst>
            <pc:docMk/>
            <pc:sldMk cId="1056352138" sldId="265"/>
            <ac:grpSpMk id="131" creationId="{CEEA3318-A74D-ADCB-A1D8-DCE120D5B4D5}"/>
          </ac:grpSpMkLst>
        </pc:grpChg>
        <pc:grpChg chg="mod">
          <ac:chgData name="Khairun Nahar" userId="7c92449caefad0ec" providerId="LiveId" clId="{E0D75E18-5C26-42AC-8D94-9CD33EC57D89}" dt="2023-11-28T18:24:33.741" v="2582"/>
          <ac:grpSpMkLst>
            <pc:docMk/>
            <pc:sldMk cId="1056352138" sldId="265"/>
            <ac:grpSpMk id="134" creationId="{7FBEA18B-9FCA-76DD-A4C0-A09B3FAA0CE3}"/>
          </ac:grpSpMkLst>
        </pc:grpChg>
        <pc:grpChg chg="del mod">
          <ac:chgData name="Khairun Nahar" userId="7c92449caefad0ec" providerId="LiveId" clId="{E0D75E18-5C26-42AC-8D94-9CD33EC57D89}" dt="2023-11-28T18:40:10.151" v="2965" actId="478"/>
          <ac:grpSpMkLst>
            <pc:docMk/>
            <pc:sldMk cId="1056352138" sldId="265"/>
            <ac:grpSpMk id="139" creationId="{D2358BB0-5A66-932A-F2F0-EFADD5AFB30F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43" creationId="{BF688C15-8276-5C45-FA61-7F9D6B8E63F1}"/>
          </ac:grpSpMkLst>
        </pc:grpChg>
        <pc:grpChg chg="del mod">
          <ac:chgData name="Khairun Nahar" userId="7c92449caefad0ec" providerId="LiveId" clId="{E0D75E18-5C26-42AC-8D94-9CD33EC57D89}" dt="2023-11-28T18:40:09.582" v="2964" actId="478"/>
          <ac:grpSpMkLst>
            <pc:docMk/>
            <pc:sldMk cId="1056352138" sldId="265"/>
            <ac:grpSpMk id="146" creationId="{E0971BD0-2651-C103-36D1-184E89E1A767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51" creationId="{8459D482-2E80-F2E4-2783-467D79B8E721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56" creationId="{C3189B6C-25F3-ACBD-4EF5-3448144A5338}"/>
          </ac:grpSpMkLst>
        </pc:grpChg>
        <pc:grpChg chg="del mod">
          <ac:chgData name="Khairun Nahar" userId="7c92449caefad0ec" providerId="LiveId" clId="{E0D75E18-5C26-42AC-8D94-9CD33EC57D89}" dt="2023-11-28T18:36:34.808" v="2832"/>
          <ac:grpSpMkLst>
            <pc:docMk/>
            <pc:sldMk cId="1056352138" sldId="265"/>
            <ac:grpSpMk id="159" creationId="{4CB04BEB-9D7A-9961-3C5A-9A4DE5E526AA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64" creationId="{639191F1-517A-0237-611A-3D8C18C62703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74" creationId="{E4FBDEFC-1B18-6845-AEDB-C6257523BFC1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75" creationId="{5FC29AAC-5B0D-8BE5-9A71-D5844231C3FA}"/>
          </ac:grpSpMkLst>
        </pc:grpChg>
        <pc:grpChg chg="del mod">
          <ac:chgData name="Khairun Nahar" userId="7c92449caefad0ec" providerId="LiveId" clId="{E0D75E18-5C26-42AC-8D94-9CD33EC57D89}" dt="2023-11-28T18:28:09.366" v="2631"/>
          <ac:grpSpMkLst>
            <pc:docMk/>
            <pc:sldMk cId="1056352138" sldId="265"/>
            <ac:grpSpMk id="178" creationId="{39340A63-C3AB-ACD6-D4F2-7C3933CA1349}"/>
          </ac:grpSpMkLst>
        </pc:grpChg>
        <pc:grpChg chg="del mod">
          <ac:chgData name="Khairun Nahar" userId="7c92449caefad0ec" providerId="LiveId" clId="{E0D75E18-5C26-42AC-8D94-9CD33EC57D89}" dt="2023-11-28T18:40:07.805" v="2963" actId="478"/>
          <ac:grpSpMkLst>
            <pc:docMk/>
            <pc:sldMk cId="1056352138" sldId="265"/>
            <ac:grpSpMk id="180" creationId="{7AAC0992-4E42-FE94-50CF-0AFF16223BA5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84" creationId="{D6340CC6-D81A-811D-4296-F055E506E00A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92" creationId="{E6A4EA75-4D10-C92C-C0EF-93D649FB4369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93" creationId="{C39C7436-E377-2B11-752B-A7F24BFBC654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94" creationId="{6F42734D-7DC0-4E58-BD73-76E82CB58556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198" creationId="{ECFB524C-1981-DAB2-6E56-83A2CAE2F108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202" creationId="{22B0DA3A-2397-58FE-F14B-6BFEE994645D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206" creationId="{3CEB2BCB-F510-8CF8-9226-40574B9B5D07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212" creationId="{578198DA-AECE-0F1C-0486-F700F5B6FF57}"/>
          </ac:grpSpMkLst>
        </pc:grpChg>
        <pc:grpChg chg="del mod">
          <ac:chgData name="Khairun Nahar" userId="7c92449caefad0ec" providerId="LiveId" clId="{E0D75E18-5C26-42AC-8D94-9CD33EC57D89}" dt="2023-11-28T18:32:29.338" v="2787" actId="478"/>
          <ac:grpSpMkLst>
            <pc:docMk/>
            <pc:sldMk cId="1056352138" sldId="265"/>
            <ac:grpSpMk id="213" creationId="{92B7AB61-0D6D-F3A6-E1C2-820DBC752AF0}"/>
          </ac:grpSpMkLst>
        </pc:grpChg>
        <pc:grpChg chg="del mod">
          <ac:chgData name="Khairun Nahar" userId="7c92449caefad0ec" providerId="LiveId" clId="{E0D75E18-5C26-42AC-8D94-9CD33EC57D89}" dt="2023-11-28T18:42:39.716" v="3042"/>
          <ac:grpSpMkLst>
            <pc:docMk/>
            <pc:sldMk cId="1056352138" sldId="265"/>
            <ac:grpSpMk id="217" creationId="{787A01A0-9B16-CF78-B484-647FBBFDA59F}"/>
          </ac:grpSpMkLst>
        </pc:grpChg>
        <pc:grpChg chg="del mod">
          <ac:chgData name="Khairun Nahar" userId="7c92449caefad0ec" providerId="LiveId" clId="{E0D75E18-5C26-42AC-8D94-9CD33EC57D89}" dt="2023-11-28T18:41:41.297" v="2998"/>
          <ac:grpSpMkLst>
            <pc:docMk/>
            <pc:sldMk cId="1056352138" sldId="265"/>
            <ac:grpSpMk id="220" creationId="{99EA740C-2ABE-C595-AFEE-DE2F16D75CAF}"/>
          </ac:grpSpMkLst>
        </pc:grpChg>
        <pc:grpChg chg="del mod">
          <ac:chgData name="Khairun Nahar" userId="7c92449caefad0ec" providerId="LiveId" clId="{E0D75E18-5C26-42AC-8D94-9CD33EC57D89}" dt="2023-11-28T18:36:24.176" v="2820"/>
          <ac:grpSpMkLst>
            <pc:docMk/>
            <pc:sldMk cId="1056352138" sldId="265"/>
            <ac:grpSpMk id="230" creationId="{6823D1F9-D5D4-8130-B70D-930983DDAD67}"/>
          </ac:grpSpMkLst>
        </pc:grpChg>
        <pc:grpChg chg="del mod">
          <ac:chgData name="Khairun Nahar" userId="7c92449caefad0ec" providerId="LiveId" clId="{E0D75E18-5C26-42AC-8D94-9CD33EC57D89}" dt="2023-11-28T18:36:24.176" v="2820"/>
          <ac:grpSpMkLst>
            <pc:docMk/>
            <pc:sldMk cId="1056352138" sldId="265"/>
            <ac:grpSpMk id="231" creationId="{BCE7811E-2FD9-4E2B-F454-DA3AB645C867}"/>
          </ac:grpSpMkLst>
        </pc:grpChg>
        <pc:grpChg chg="del mod">
          <ac:chgData name="Khairun Nahar" userId="7c92449caefad0ec" providerId="LiveId" clId="{E0D75E18-5C26-42AC-8D94-9CD33EC57D89}" dt="2023-11-28T18:34:44.349" v="2816"/>
          <ac:grpSpMkLst>
            <pc:docMk/>
            <pc:sldMk cId="1056352138" sldId="265"/>
            <ac:grpSpMk id="242" creationId="{93C82CD1-1ED6-AAB8-8A80-2B2CE976BA28}"/>
          </ac:grpSpMkLst>
        </pc:grpChg>
        <pc:grpChg chg="del mod">
          <ac:chgData name="Khairun Nahar" userId="7c92449caefad0ec" providerId="LiveId" clId="{E0D75E18-5C26-42AC-8D94-9CD33EC57D89}" dt="2023-11-28T18:34:44.349" v="2816"/>
          <ac:grpSpMkLst>
            <pc:docMk/>
            <pc:sldMk cId="1056352138" sldId="265"/>
            <ac:grpSpMk id="243" creationId="{B8334BA5-A5AE-FF07-897E-1940C08BC91C}"/>
          </ac:grpSpMkLst>
        </pc:grpChg>
        <pc:grpChg chg="del mod">
          <ac:chgData name="Khairun Nahar" userId="7c92449caefad0ec" providerId="LiveId" clId="{E0D75E18-5C26-42AC-8D94-9CD33EC57D89}" dt="2023-11-28T18:36:34.808" v="2832"/>
          <ac:grpSpMkLst>
            <pc:docMk/>
            <pc:sldMk cId="1056352138" sldId="265"/>
            <ac:grpSpMk id="244" creationId="{7261C252-CCE6-ED2D-8FC7-5B8F8723B6AA}"/>
          </ac:grpSpMkLst>
        </pc:grpChg>
        <pc:grpChg chg="del mod">
          <ac:chgData name="Khairun Nahar" userId="7c92449caefad0ec" providerId="LiveId" clId="{E0D75E18-5C26-42AC-8D94-9CD33EC57D89}" dt="2023-11-28T18:36:34.808" v="2832"/>
          <ac:grpSpMkLst>
            <pc:docMk/>
            <pc:sldMk cId="1056352138" sldId="265"/>
            <ac:grpSpMk id="248" creationId="{D1DC550B-7622-3CE4-C850-88B6B3219BDF}"/>
          </ac:grpSpMkLst>
        </pc:grpChg>
        <pc:grpChg chg="del mod">
          <ac:chgData name="Khairun Nahar" userId="7c92449caefad0ec" providerId="LiveId" clId="{E0D75E18-5C26-42AC-8D94-9CD33EC57D89}" dt="2023-11-28T18:36:34.808" v="2832"/>
          <ac:grpSpMkLst>
            <pc:docMk/>
            <pc:sldMk cId="1056352138" sldId="265"/>
            <ac:grpSpMk id="249" creationId="{B7638FA0-B98E-5974-0C1E-15C621C4BCF0}"/>
          </ac:grpSpMkLst>
        </pc:grpChg>
        <pc:grpChg chg="del mod">
          <ac:chgData name="Khairun Nahar" userId="7c92449caefad0ec" providerId="LiveId" clId="{E0D75E18-5C26-42AC-8D94-9CD33EC57D89}" dt="2023-11-28T18:36:26.321" v="2822"/>
          <ac:grpSpMkLst>
            <pc:docMk/>
            <pc:sldMk cId="1056352138" sldId="265"/>
            <ac:grpSpMk id="253" creationId="{B1E3716E-AA82-BFD6-9CE4-495D5D1B71BB}"/>
          </ac:grpSpMkLst>
        </pc:grpChg>
        <pc:grpChg chg="del mod">
          <ac:chgData name="Khairun Nahar" userId="7c92449caefad0ec" providerId="LiveId" clId="{E0D75E18-5C26-42AC-8D94-9CD33EC57D89}" dt="2023-11-28T18:39:58.860" v="2954" actId="478"/>
          <ac:grpSpMkLst>
            <pc:docMk/>
            <pc:sldMk cId="1056352138" sldId="265"/>
            <ac:grpSpMk id="255" creationId="{A4D06B61-CB01-6208-D5ED-F890740B4A83}"/>
          </ac:grpSpMkLst>
        </pc:grpChg>
        <pc:grpChg chg="del mod">
          <ac:chgData name="Khairun Nahar" userId="7c92449caefad0ec" providerId="LiveId" clId="{E0D75E18-5C26-42AC-8D94-9CD33EC57D89}" dt="2023-11-28T18:40:00.469" v="2955" actId="478"/>
          <ac:grpSpMkLst>
            <pc:docMk/>
            <pc:sldMk cId="1056352138" sldId="265"/>
            <ac:grpSpMk id="265" creationId="{E6F7B740-28B5-B254-547D-BE0D597CCC38}"/>
          </ac:grpSpMkLst>
        </pc:grpChg>
        <pc:grpChg chg="mod">
          <ac:chgData name="Khairun Nahar" userId="7c92449caefad0ec" providerId="LiveId" clId="{E0D75E18-5C26-42AC-8D94-9CD33EC57D89}" dt="2023-11-28T18:36:46.924" v="2842"/>
          <ac:grpSpMkLst>
            <pc:docMk/>
            <pc:sldMk cId="1056352138" sldId="265"/>
            <ac:grpSpMk id="275" creationId="{499F98D3-3EA9-9179-F8B3-7A500C3A098B}"/>
          </ac:grpSpMkLst>
        </pc:grpChg>
        <pc:grpChg chg="del mod">
          <ac:chgData name="Khairun Nahar" userId="7c92449caefad0ec" providerId="LiveId" clId="{E0D75E18-5C26-42AC-8D94-9CD33EC57D89}" dt="2023-11-28T18:40:04.955" v="2960" actId="478"/>
          <ac:grpSpMkLst>
            <pc:docMk/>
            <pc:sldMk cId="1056352138" sldId="265"/>
            <ac:grpSpMk id="276" creationId="{7382469D-D2B9-16A5-71DE-4B87D8617DE1}"/>
          </ac:grpSpMkLst>
        </pc:grpChg>
        <pc:grpChg chg="del mod">
          <ac:chgData name="Khairun Nahar" userId="7c92449caefad0ec" providerId="LiveId" clId="{E0D75E18-5C26-42AC-8D94-9CD33EC57D89}" dt="2023-11-28T18:40:03.358" v="2958" actId="478"/>
          <ac:grpSpMkLst>
            <pc:docMk/>
            <pc:sldMk cId="1056352138" sldId="265"/>
            <ac:grpSpMk id="277" creationId="{90BE790B-E43C-BCE0-58F5-F9EA3FCB0B29}"/>
          </ac:grpSpMkLst>
        </pc:grpChg>
        <pc:grpChg chg="del mod">
          <ac:chgData name="Khairun Nahar" userId="7c92449caefad0ec" providerId="LiveId" clId="{E0D75E18-5C26-42AC-8D94-9CD33EC57D89}" dt="2023-11-28T18:40:02.818" v="2957" actId="478"/>
          <ac:grpSpMkLst>
            <pc:docMk/>
            <pc:sldMk cId="1056352138" sldId="265"/>
            <ac:grpSpMk id="288" creationId="{E2B908A7-3C4F-5559-A865-66759A343C4F}"/>
          </ac:grpSpMkLst>
        </pc:grpChg>
        <pc:grpChg chg="del mod">
          <ac:chgData name="Khairun Nahar" userId="7c92449caefad0ec" providerId="LiveId" clId="{E0D75E18-5C26-42AC-8D94-9CD33EC57D89}" dt="2023-11-28T18:40:04.019" v="2959" actId="478"/>
          <ac:grpSpMkLst>
            <pc:docMk/>
            <pc:sldMk cId="1056352138" sldId="265"/>
            <ac:grpSpMk id="289" creationId="{E733665A-157A-9046-8EFA-7B3109740137}"/>
          </ac:grpSpMkLst>
        </pc:grpChg>
        <pc:grpChg chg="del mod">
          <ac:chgData name="Khairun Nahar" userId="7c92449caefad0ec" providerId="LiveId" clId="{E0D75E18-5C26-42AC-8D94-9CD33EC57D89}" dt="2023-11-28T18:40:01.521" v="2956" actId="478"/>
          <ac:grpSpMkLst>
            <pc:docMk/>
            <pc:sldMk cId="1056352138" sldId="265"/>
            <ac:grpSpMk id="290" creationId="{A803277B-088A-016A-F86B-48CF2EAC84D0}"/>
          </ac:grpSpMkLst>
        </pc:grpChg>
        <pc:grpChg chg="del mod">
          <ac:chgData name="Khairun Nahar" userId="7c92449caefad0ec" providerId="LiveId" clId="{E0D75E18-5C26-42AC-8D94-9CD33EC57D89}" dt="2023-11-28T18:40:06.466" v="2962" actId="478"/>
          <ac:grpSpMkLst>
            <pc:docMk/>
            <pc:sldMk cId="1056352138" sldId="265"/>
            <ac:grpSpMk id="297" creationId="{0E166F76-3F37-B0EF-356C-5DC89283B92B}"/>
          </ac:grpSpMkLst>
        </pc:grpChg>
        <pc:grpChg chg="del mod">
          <ac:chgData name="Khairun Nahar" userId="7c92449caefad0ec" providerId="LiveId" clId="{E0D75E18-5C26-42AC-8D94-9CD33EC57D89}" dt="2023-11-28T18:40:05.831" v="2961" actId="478"/>
          <ac:grpSpMkLst>
            <pc:docMk/>
            <pc:sldMk cId="1056352138" sldId="265"/>
            <ac:grpSpMk id="298" creationId="{AFA50D76-30CD-DDD7-8FC2-21897DF02D2F}"/>
          </ac:grpSpMkLst>
        </pc:grpChg>
        <pc:grpChg chg="del mod">
          <ac:chgData name="Khairun Nahar" userId="7c92449caefad0ec" providerId="LiveId" clId="{E0D75E18-5C26-42AC-8D94-9CD33EC57D89}" dt="2023-11-28T18:41:19.819" v="2975"/>
          <ac:grpSpMkLst>
            <pc:docMk/>
            <pc:sldMk cId="1056352138" sldId="265"/>
            <ac:grpSpMk id="303" creationId="{D9121B77-F850-E1F5-46DF-0F26BB38BFD9}"/>
          </ac:grpSpMkLst>
        </pc:grpChg>
        <pc:grpChg chg="del mod">
          <ac:chgData name="Khairun Nahar" userId="7c92449caefad0ec" providerId="LiveId" clId="{E0D75E18-5C26-42AC-8D94-9CD33EC57D89}" dt="2023-11-28T18:41:19.819" v="2975"/>
          <ac:grpSpMkLst>
            <pc:docMk/>
            <pc:sldMk cId="1056352138" sldId="265"/>
            <ac:grpSpMk id="304" creationId="{013BBF09-FD92-4B39-6409-3A475A8BAB2A}"/>
          </ac:grpSpMkLst>
        </pc:grpChg>
        <pc:grpChg chg="del mod">
          <ac:chgData name="Khairun Nahar" userId="7c92449caefad0ec" providerId="LiveId" clId="{E0D75E18-5C26-42AC-8D94-9CD33EC57D89}" dt="2023-11-28T18:41:22.280" v="2978"/>
          <ac:grpSpMkLst>
            <pc:docMk/>
            <pc:sldMk cId="1056352138" sldId="265"/>
            <ac:grpSpMk id="309" creationId="{AB99E191-1E2D-B1D9-80E1-4DDDCD77AC8C}"/>
          </ac:grpSpMkLst>
        </pc:grpChg>
        <pc:grpChg chg="del mod">
          <ac:chgData name="Khairun Nahar" userId="7c92449caefad0ec" providerId="LiveId" clId="{E0D75E18-5C26-42AC-8D94-9CD33EC57D89}" dt="2023-11-28T18:41:23.985" v="2981"/>
          <ac:grpSpMkLst>
            <pc:docMk/>
            <pc:sldMk cId="1056352138" sldId="265"/>
            <ac:grpSpMk id="312" creationId="{1325BC76-52BB-1C8A-973F-6A254E1756C0}"/>
          </ac:grpSpMkLst>
        </pc:grpChg>
        <pc:grpChg chg="del mod">
          <ac:chgData name="Khairun Nahar" userId="7c92449caefad0ec" providerId="LiveId" clId="{E0D75E18-5C26-42AC-8D94-9CD33EC57D89}" dt="2023-11-28T18:41:31.988" v="2992"/>
          <ac:grpSpMkLst>
            <pc:docMk/>
            <pc:sldMk cId="1056352138" sldId="265"/>
            <ac:grpSpMk id="315" creationId="{016657AC-3F7D-6E17-8B7D-17872C9AE979}"/>
          </ac:grpSpMkLst>
        </pc:grpChg>
        <pc:grpChg chg="mod">
          <ac:chgData name="Khairun Nahar" userId="7c92449caefad0ec" providerId="LiveId" clId="{E0D75E18-5C26-42AC-8D94-9CD33EC57D89}" dt="2023-11-28T18:41:31.988" v="2992"/>
          <ac:grpSpMkLst>
            <pc:docMk/>
            <pc:sldMk cId="1056352138" sldId="265"/>
            <ac:grpSpMk id="326" creationId="{1D0937B4-D7F4-8F81-E688-6FDF3C6CF1BA}"/>
          </ac:grpSpMkLst>
        </pc:grpChg>
        <pc:grpChg chg="mod">
          <ac:chgData name="Khairun Nahar" userId="7c92449caefad0ec" providerId="LiveId" clId="{E0D75E18-5C26-42AC-8D94-9CD33EC57D89}" dt="2023-11-28T18:41:37.068" v="2995"/>
          <ac:grpSpMkLst>
            <pc:docMk/>
            <pc:sldMk cId="1056352138" sldId="265"/>
            <ac:grpSpMk id="329" creationId="{4A3D8CDC-2328-6E77-13F8-B37B3D8B43F1}"/>
          </ac:grpSpMkLst>
        </pc:grpChg>
        <pc:grpChg chg="mod">
          <ac:chgData name="Khairun Nahar" userId="7c92449caefad0ec" providerId="LiveId" clId="{E0D75E18-5C26-42AC-8D94-9CD33EC57D89}" dt="2023-11-28T18:41:41.297" v="2998"/>
          <ac:grpSpMkLst>
            <pc:docMk/>
            <pc:sldMk cId="1056352138" sldId="265"/>
            <ac:grpSpMk id="332" creationId="{9EC4ED4A-6582-69B5-760A-5B69B55DA47A}"/>
          </ac:grpSpMkLst>
        </pc:grpChg>
        <pc:grpChg chg="mod">
          <ac:chgData name="Khairun Nahar" userId="7c92449caefad0ec" providerId="LiveId" clId="{E0D75E18-5C26-42AC-8D94-9CD33EC57D89}" dt="2023-11-28T18:41:55.567" v="3004"/>
          <ac:grpSpMkLst>
            <pc:docMk/>
            <pc:sldMk cId="1056352138" sldId="265"/>
            <ac:grpSpMk id="338" creationId="{125FE613-F748-7B90-CDE0-0DBB5C4F779E}"/>
          </ac:grpSpMkLst>
        </pc:grpChg>
        <pc:grpChg chg="mod">
          <ac:chgData name="Khairun Nahar" userId="7c92449caefad0ec" providerId="LiveId" clId="{E0D75E18-5C26-42AC-8D94-9CD33EC57D89}" dt="2023-11-28T18:42:02.443" v="3012"/>
          <ac:grpSpMkLst>
            <pc:docMk/>
            <pc:sldMk cId="1056352138" sldId="265"/>
            <ac:grpSpMk id="346" creationId="{48068F28-703D-86A1-A3A7-2B58F04011F4}"/>
          </ac:grpSpMkLst>
        </pc:grpChg>
        <pc:grpChg chg="mod">
          <ac:chgData name="Khairun Nahar" userId="7c92449caefad0ec" providerId="LiveId" clId="{E0D75E18-5C26-42AC-8D94-9CD33EC57D89}" dt="2023-11-28T18:42:02.443" v="3012"/>
          <ac:grpSpMkLst>
            <pc:docMk/>
            <pc:sldMk cId="1056352138" sldId="265"/>
            <ac:grpSpMk id="347" creationId="{6D48CD9E-126B-C9E2-0ED2-00420CDBBCDE}"/>
          </ac:grpSpMkLst>
        </pc:grpChg>
        <pc:grpChg chg="del mod">
          <ac:chgData name="Khairun Nahar" userId="7c92449caefad0ec" providerId="LiveId" clId="{E0D75E18-5C26-42AC-8D94-9CD33EC57D89}" dt="2023-11-28T18:42:06.869" v="3018"/>
          <ac:grpSpMkLst>
            <pc:docMk/>
            <pc:sldMk cId="1056352138" sldId="265"/>
            <ac:grpSpMk id="350" creationId="{38536AF3-45D5-D8A7-685D-42AAD555F924}"/>
          </ac:grpSpMkLst>
        </pc:grpChg>
        <pc:grpChg chg="mod">
          <ac:chgData name="Khairun Nahar" userId="7c92449caefad0ec" providerId="LiveId" clId="{E0D75E18-5C26-42AC-8D94-9CD33EC57D89}" dt="2023-11-28T18:42:06.869" v="3018"/>
          <ac:grpSpMkLst>
            <pc:docMk/>
            <pc:sldMk cId="1056352138" sldId="265"/>
            <ac:grpSpMk id="353" creationId="{4DD1BF37-1966-03E6-5919-A76346A90EB7}"/>
          </ac:grpSpMkLst>
        </pc:grpChg>
        <pc:grpChg chg="del mod">
          <ac:chgData name="Khairun Nahar" userId="7c92449caefad0ec" providerId="LiveId" clId="{E0D75E18-5C26-42AC-8D94-9CD33EC57D89}" dt="2023-11-28T18:42:12.528" v="3028"/>
          <ac:grpSpMkLst>
            <pc:docMk/>
            <pc:sldMk cId="1056352138" sldId="265"/>
            <ac:grpSpMk id="357" creationId="{95D843ED-32BD-FF1C-E19D-FCC20A357D1F}"/>
          </ac:grpSpMkLst>
        </pc:grpChg>
        <pc:grpChg chg="mod">
          <ac:chgData name="Khairun Nahar" userId="7c92449caefad0ec" providerId="LiveId" clId="{E0D75E18-5C26-42AC-8D94-9CD33EC57D89}" dt="2023-11-28T18:42:12.528" v="3028"/>
          <ac:grpSpMkLst>
            <pc:docMk/>
            <pc:sldMk cId="1056352138" sldId="265"/>
            <ac:grpSpMk id="363" creationId="{79C98964-1084-EAF5-57F0-91469F41FF0D}"/>
          </ac:grpSpMkLst>
        </pc:grpChg>
        <pc:grpChg chg="mod">
          <ac:chgData name="Khairun Nahar" userId="7c92449caefad0ec" providerId="LiveId" clId="{E0D75E18-5C26-42AC-8D94-9CD33EC57D89}" dt="2023-11-28T18:42:15.779" v="3033"/>
          <ac:grpSpMkLst>
            <pc:docMk/>
            <pc:sldMk cId="1056352138" sldId="265"/>
            <ac:grpSpMk id="368" creationId="{33256298-0FD4-42E6-7C46-0CB88583EA53}"/>
          </ac:grpSpMkLst>
        </pc:grpChg>
        <pc:grpChg chg="del mod">
          <ac:chgData name="Khairun Nahar" userId="7c92449caefad0ec" providerId="LiveId" clId="{E0D75E18-5C26-42AC-8D94-9CD33EC57D89}" dt="2023-11-28T18:42:40.682" v="3044"/>
          <ac:grpSpMkLst>
            <pc:docMk/>
            <pc:sldMk cId="1056352138" sldId="265"/>
            <ac:grpSpMk id="377" creationId="{8B7A03A3-D84F-E452-B49A-7626342C8FE0}"/>
          </ac:grpSpMkLst>
        </pc:grpChg>
        <pc:grpChg chg="mod">
          <ac:chgData name="Khairun Nahar" userId="7c92449caefad0ec" providerId="LiveId" clId="{E0D75E18-5C26-42AC-8D94-9CD33EC57D89}" dt="2023-11-28T18:42:40.682" v="3044"/>
          <ac:grpSpMkLst>
            <pc:docMk/>
            <pc:sldMk cId="1056352138" sldId="265"/>
            <ac:grpSpMk id="379" creationId="{33C56BBA-8904-DEA1-A488-699AA1F3A77B}"/>
          </ac:grpSpMkLst>
        </pc:grpChg>
        <pc:inkChg chg="add mod">
          <ac:chgData name="Khairun Nahar" userId="7c92449caefad0ec" providerId="LiveId" clId="{E0D75E18-5C26-42AC-8D94-9CD33EC57D89}" dt="2023-11-28T15:22:48.878" v="258"/>
          <ac:inkMkLst>
            <pc:docMk/>
            <pc:sldMk cId="1056352138" sldId="265"/>
            <ac:inkMk id="4" creationId="{D14B009F-F8F5-429C-05AD-43875D30C2D9}"/>
          </ac:inkMkLst>
        </pc:inkChg>
        <pc:inkChg chg="add mod">
          <ac:chgData name="Khairun Nahar" userId="7c92449caefad0ec" providerId="LiveId" clId="{E0D75E18-5C26-42AC-8D94-9CD33EC57D89}" dt="2023-11-28T15:22:48.878" v="258"/>
          <ac:inkMkLst>
            <pc:docMk/>
            <pc:sldMk cId="1056352138" sldId="265"/>
            <ac:inkMk id="5" creationId="{10C6EC24-15EC-F69A-B68A-5C9858907337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7" creationId="{53D3AC89-452E-9F3F-11E5-01D5D0C46FB7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8" creationId="{FE591617-AB28-ECD7-3138-68F493356880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9" creationId="{3398EAE5-C27B-D819-1314-0DB7047C5FB1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10" creationId="{EDA5B158-1FA1-78D9-2847-6E3C96C73332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11" creationId="{5E3E4FF9-B161-6C5F-1AD5-5DD807567E99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12" creationId="{70C455BF-72A6-5DB4-85E8-7A649AA6B819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13" creationId="{9C92CED4-8C80-B402-F3EB-AFECA10A7F8D}"/>
          </ac:inkMkLst>
        </pc:inkChg>
        <pc:inkChg chg="add mod">
          <ac:chgData name="Khairun Nahar" userId="7c92449caefad0ec" providerId="LiveId" clId="{E0D75E18-5C26-42AC-8D94-9CD33EC57D89}" dt="2023-11-28T15:23:01.149" v="278"/>
          <ac:inkMkLst>
            <pc:docMk/>
            <pc:sldMk cId="1056352138" sldId="265"/>
            <ac:inkMk id="14" creationId="{D88964C6-390D-4CBB-C630-4F4772E21A74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15" creationId="{AD915A60-FF94-6263-6894-EEA60DF4BF0C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16" creationId="{7FC2C44C-199D-A56D-99DF-33B6046FBEBE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17" creationId="{A72DF8E5-BC3C-1EA9-46F7-7ABDF7796934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18" creationId="{F692EF38-FB43-BA9B-E105-0FA8A75D641D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19" creationId="{5EB4618D-9F07-EF4A-56E8-4C5190C8AAA3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0" creationId="{11C05A29-A63C-145F-82D7-A605751C2B75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1" creationId="{D2AA2939-9A7A-C3BB-6C36-4F442A65417D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2" creationId="{24BD37E1-DA92-9561-1B94-CBACF266E3B3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3" creationId="{B387C845-AF93-6C10-AF1F-98B149B5B23D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4" creationId="{B8C4FD3F-F9AE-9C3F-BFB1-C1B814A50041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5" creationId="{14AC02DF-E6FA-E45B-DFDB-ACE0DBC3FB00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29" creationId="{F4024442-D7F4-99CC-6CBA-992840BB720D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30" creationId="{C70885C6-0B1B-57A9-58C4-DD0F4D5F296E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31" creationId="{5FE67854-7B4F-1018-478A-73F1B878188D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32" creationId="{555B03DE-7BCD-37CB-F7A3-429217337421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33" creationId="{29C2F275-574B-B51B-F536-B6B540005239}"/>
          </ac:inkMkLst>
        </pc:inkChg>
        <pc:inkChg chg="add mod">
          <ac:chgData name="Khairun Nahar" userId="7c92449caefad0ec" providerId="LiveId" clId="{E0D75E18-5C26-42AC-8D94-9CD33EC57D89}" dt="2023-11-28T15:23:04.896" v="285"/>
          <ac:inkMkLst>
            <pc:docMk/>
            <pc:sldMk cId="1056352138" sldId="265"/>
            <ac:inkMk id="34" creationId="{88C4E4D0-ADDF-EA2F-69B0-C4FF389938A5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36" creationId="{924760C5-70C3-5D95-A050-F227F8936BA6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37" creationId="{5FF0FA85-60E7-28D0-341C-795F40267991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38" creationId="{F2FAF718-4B8C-6C94-A81C-F483BD42C23B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39" creationId="{59122046-EA09-09DF-FC41-56D5B1D45D9B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0" creationId="{DF6E70F0-F0EA-B5E7-7372-1AEABE1B9ACF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1" creationId="{50FEE29C-F72D-4A22-F4FB-4CB33AEB0B69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2" creationId="{6407A86E-D069-C5B3-36BA-2E373ECDD02D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3" creationId="{5236B2AD-8DBE-E638-C7F9-854FEC8ACF4E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4" creationId="{47E88C32-35B7-C237-E393-033AFA81F7F2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5" creationId="{F8F494F5-CCD0-4535-DE38-9913D9429173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6" creationId="{9E009F0F-8715-D22D-54DE-0619A377F06A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7" creationId="{D347F041-9B5B-C71C-F743-43B9C6800620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8" creationId="{97418A94-BF7E-D350-07C7-6858CD3EF539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49" creationId="{5F3D2A80-8DFB-FB41-DBF2-C7BD8CF611A8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0" creationId="{11D0568B-FE8A-FE97-2D89-2A485E10DC79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1" creationId="{E1DB6FC7-FED1-F70E-C876-F0A52B3C6F0E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2" creationId="{CD621663-B8AD-623D-7D00-031DF542B249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3" creationId="{7DC2A156-E1BD-DAEC-0FD5-59362A572D79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4" creationId="{27237984-E0A7-197E-20C6-35E26D2D0CF2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5" creationId="{45BAE049-8514-ED79-121E-4A49370C6D23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6" creationId="{5FB6D968-F0DF-08C9-9D67-408F2DC0BA55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7" creationId="{DD7C3FFE-8628-1B56-A64F-85AF3741002A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8" creationId="{D9CBEAA1-D95E-AB03-EF8E-40BBFFBDB93E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59" creationId="{03C48D3F-C715-3240-7C9E-8F00CDF94B14}"/>
          </ac:inkMkLst>
        </pc:inkChg>
        <pc:inkChg chg="add mod">
          <ac:chgData name="Khairun Nahar" userId="7c92449caefad0ec" providerId="LiveId" clId="{E0D75E18-5C26-42AC-8D94-9CD33EC57D89}" dt="2023-11-28T15:23:28.095" v="312"/>
          <ac:inkMkLst>
            <pc:docMk/>
            <pc:sldMk cId="1056352138" sldId="265"/>
            <ac:inkMk id="61" creationId="{B099D90A-D28C-42F3-E159-EE98BF531998}"/>
          </ac:inkMkLst>
        </pc:inkChg>
        <pc:inkChg chg="add mod">
          <ac:chgData name="Khairun Nahar" userId="7c92449caefad0ec" providerId="LiveId" clId="{E0D75E18-5C26-42AC-8D94-9CD33EC57D89}" dt="2023-11-28T18:23:35.489" v="2519"/>
          <ac:inkMkLst>
            <pc:docMk/>
            <pc:sldMk cId="1056352138" sldId="265"/>
            <ac:inkMk id="63" creationId="{C0914A74-F8A8-88F4-5867-590332FDC78D}"/>
          </ac:inkMkLst>
        </pc:inkChg>
        <pc:inkChg chg="add mod">
          <ac:chgData name="Khairun Nahar" userId="7c92449caefad0ec" providerId="LiveId" clId="{E0D75E18-5C26-42AC-8D94-9CD33EC57D89}" dt="2023-11-28T18:23:35.489" v="2519"/>
          <ac:inkMkLst>
            <pc:docMk/>
            <pc:sldMk cId="1056352138" sldId="265"/>
            <ac:inkMk id="64" creationId="{EE1A6F34-279E-6590-36E5-F1FF9FFB53D4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65" creationId="{343E0B45-25BF-5ADC-8D18-056C81870A17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66" creationId="{16B8911C-6A03-71D7-208A-936CE035CE69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69" creationId="{4014ECBB-CF4C-6208-9281-C1764B568F7E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0" creationId="{23AD5B8D-2E4B-6F4B-33C5-BFA70A2A85E4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1" creationId="{E686BCA9-5BED-C259-814A-0220CCF72B5B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2" creationId="{AF5C575A-2CBB-915B-FB35-9347468F96AD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3" creationId="{CD8FB910-2877-DAA9-D81E-7C407439E635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4" creationId="{EC6F096F-C82D-4AE4-C16D-3848F33A0B2C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5" creationId="{01F4B1ED-8CEC-8C83-765C-670941088254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6" creationId="{A76ECEB4-7407-3B0F-0A00-3E87DA9F154C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7" creationId="{0613F5FE-3C4A-91AC-47ED-0A9C6B44E728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8" creationId="{C12F2257-3D0A-C4C5-383C-3A5102F4317D}"/>
          </ac:inkMkLst>
        </pc:inkChg>
        <pc:inkChg chg="add mod">
          <ac:chgData name="Khairun Nahar" userId="7c92449caefad0ec" providerId="LiveId" clId="{E0D75E18-5C26-42AC-8D94-9CD33EC57D89}" dt="2023-11-28T18:23:42.867" v="2531"/>
          <ac:inkMkLst>
            <pc:docMk/>
            <pc:sldMk cId="1056352138" sldId="265"/>
            <ac:inkMk id="79" creationId="{8183D65B-9B9B-1923-DFC7-B0BC57603179}"/>
          </ac:inkMkLst>
        </pc:inkChg>
        <pc:inkChg chg="add mod">
          <ac:chgData name="Khairun Nahar" userId="7c92449caefad0ec" providerId="LiveId" clId="{E0D75E18-5C26-42AC-8D94-9CD33EC57D89}" dt="2023-11-28T18:23:50.381" v="2536"/>
          <ac:inkMkLst>
            <pc:docMk/>
            <pc:sldMk cId="1056352138" sldId="265"/>
            <ac:inkMk id="81" creationId="{4E344F9C-2306-6EB0-9EE2-CB030A23CE05}"/>
          </ac:inkMkLst>
        </pc:inkChg>
        <pc:inkChg chg="add mod">
          <ac:chgData name="Khairun Nahar" userId="7c92449caefad0ec" providerId="LiveId" clId="{E0D75E18-5C26-42AC-8D94-9CD33EC57D89}" dt="2023-11-28T18:23:50.381" v="2536"/>
          <ac:inkMkLst>
            <pc:docMk/>
            <pc:sldMk cId="1056352138" sldId="265"/>
            <ac:inkMk id="82" creationId="{E26006BD-2EB5-5421-FABC-C11B3009437F}"/>
          </ac:inkMkLst>
        </pc:inkChg>
        <pc:inkChg chg="add mod">
          <ac:chgData name="Khairun Nahar" userId="7c92449caefad0ec" providerId="LiveId" clId="{E0D75E18-5C26-42AC-8D94-9CD33EC57D89}" dt="2023-11-28T18:23:50.381" v="2536"/>
          <ac:inkMkLst>
            <pc:docMk/>
            <pc:sldMk cId="1056352138" sldId="265"/>
            <ac:inkMk id="83" creationId="{BADE3069-112E-81B6-5264-41FB96148BF8}"/>
          </ac:inkMkLst>
        </pc:inkChg>
        <pc:inkChg chg="add mod">
          <ac:chgData name="Khairun Nahar" userId="7c92449caefad0ec" providerId="LiveId" clId="{E0D75E18-5C26-42AC-8D94-9CD33EC57D89}" dt="2023-11-28T18:23:50.381" v="2536"/>
          <ac:inkMkLst>
            <pc:docMk/>
            <pc:sldMk cId="1056352138" sldId="265"/>
            <ac:inkMk id="84" creationId="{0A2033BF-C876-D36B-4CE1-427783950473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86" creationId="{9025FF6E-665E-6AF7-D15F-DF3EBE0D8C80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87" creationId="{795B93C0-2D0C-62ED-ABF6-C8F5CE6BD6E1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88" creationId="{E4242318-7118-B520-3BBF-355C3917BEC7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89" creationId="{ECD133C0-2202-DE89-E975-9BE54A8B9258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90" creationId="{C11AC9F2-D434-846E-0744-AD5C08B0F3CF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91" creationId="{E525EE65-CA5D-1284-4875-06796F938F7A}"/>
          </ac:inkMkLst>
        </pc:inkChg>
        <pc:inkChg chg="add mod">
          <ac:chgData name="Khairun Nahar" userId="7c92449caefad0ec" providerId="LiveId" clId="{E0D75E18-5C26-42AC-8D94-9CD33EC57D89}" dt="2023-11-28T18:23:54.664" v="2546"/>
          <ac:inkMkLst>
            <pc:docMk/>
            <pc:sldMk cId="1056352138" sldId="265"/>
            <ac:inkMk id="92" creationId="{B851321A-5CD7-70F6-9172-DDA6D5A09930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93" creationId="{9D2E8DF3-3A29-DFEA-0DC1-E1BB7EDF40D9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94" creationId="{F98F1BB6-DF1E-C89D-63F6-3A7B67006842}"/>
          </ac:inkMkLst>
        </pc:inkChg>
        <pc:inkChg chg="add mod">
          <ac:chgData name="Khairun Nahar" userId="7c92449caefad0ec" providerId="LiveId" clId="{E0D75E18-5C26-42AC-8D94-9CD33EC57D89}" dt="2023-11-28T18:23:57.053" v="2549"/>
          <ac:inkMkLst>
            <pc:docMk/>
            <pc:sldMk cId="1056352138" sldId="265"/>
            <ac:inkMk id="98" creationId="{2CA0773E-1E4C-3633-EAE2-AF92F6ED1822}"/>
          </ac:inkMkLst>
        </pc:inkChg>
        <pc:inkChg chg="add mod">
          <ac:chgData name="Khairun Nahar" userId="7c92449caefad0ec" providerId="LiveId" clId="{E0D75E18-5C26-42AC-8D94-9CD33EC57D89}" dt="2023-11-28T18:23:57.053" v="2549"/>
          <ac:inkMkLst>
            <pc:docMk/>
            <pc:sldMk cId="1056352138" sldId="265"/>
            <ac:inkMk id="99" creationId="{01E5D5A5-D221-86EA-5FA8-F790A56F945B}"/>
          </ac:inkMkLst>
        </pc:inkChg>
        <pc:inkChg chg="add mod">
          <ac:chgData name="Khairun Nahar" userId="7c92449caefad0ec" providerId="LiveId" clId="{E0D75E18-5C26-42AC-8D94-9CD33EC57D89}" dt="2023-11-28T18:24:01.884" v="2552"/>
          <ac:inkMkLst>
            <pc:docMk/>
            <pc:sldMk cId="1056352138" sldId="265"/>
            <ac:inkMk id="101" creationId="{45BA7303-6433-176B-06DB-F6426913E220}"/>
          </ac:inkMkLst>
        </pc:inkChg>
        <pc:inkChg chg="add mod">
          <ac:chgData name="Khairun Nahar" userId="7c92449caefad0ec" providerId="LiveId" clId="{E0D75E18-5C26-42AC-8D94-9CD33EC57D89}" dt="2023-11-28T18:24:01.884" v="2552"/>
          <ac:inkMkLst>
            <pc:docMk/>
            <pc:sldMk cId="1056352138" sldId="265"/>
            <ac:inkMk id="102" creationId="{1476690D-D91E-8D61-5449-C44807BAA44B}"/>
          </ac:inkMkLst>
        </pc:inkChg>
        <pc:inkChg chg="add mod">
          <ac:chgData name="Khairun Nahar" userId="7c92449caefad0ec" providerId="LiveId" clId="{E0D75E18-5C26-42AC-8D94-9CD33EC57D89}" dt="2023-11-28T18:24:03.625" v="2556"/>
          <ac:inkMkLst>
            <pc:docMk/>
            <pc:sldMk cId="1056352138" sldId="265"/>
            <ac:inkMk id="104" creationId="{112341AE-5673-B1E6-269F-E738EBADDF40}"/>
          </ac:inkMkLst>
        </pc:inkChg>
        <pc:inkChg chg="add mod">
          <ac:chgData name="Khairun Nahar" userId="7c92449caefad0ec" providerId="LiveId" clId="{E0D75E18-5C26-42AC-8D94-9CD33EC57D89}" dt="2023-11-28T18:24:03.625" v="2556"/>
          <ac:inkMkLst>
            <pc:docMk/>
            <pc:sldMk cId="1056352138" sldId="265"/>
            <ac:inkMk id="105" creationId="{6709E09F-334D-A36C-8A93-B130584E06A7}"/>
          </ac:inkMkLst>
        </pc:inkChg>
        <pc:inkChg chg="add mod">
          <ac:chgData name="Khairun Nahar" userId="7c92449caefad0ec" providerId="LiveId" clId="{E0D75E18-5C26-42AC-8D94-9CD33EC57D89}" dt="2023-11-28T18:24:04.607" v="2558"/>
          <ac:inkMkLst>
            <pc:docMk/>
            <pc:sldMk cId="1056352138" sldId="265"/>
            <ac:inkMk id="106" creationId="{2F1B8B6C-49A0-ACD1-4F9D-2A1B1C2857AC}"/>
          </ac:inkMkLst>
        </pc:inkChg>
        <pc:inkChg chg="add mod">
          <ac:chgData name="Khairun Nahar" userId="7c92449caefad0ec" providerId="LiveId" clId="{E0D75E18-5C26-42AC-8D94-9CD33EC57D89}" dt="2023-11-28T18:24:04.607" v="2558"/>
          <ac:inkMkLst>
            <pc:docMk/>
            <pc:sldMk cId="1056352138" sldId="265"/>
            <ac:inkMk id="108" creationId="{B8D8BD68-DD89-8EC5-1264-8EB8729A7147}"/>
          </ac:inkMkLst>
        </pc:inkChg>
        <pc:inkChg chg="add mod">
          <ac:chgData name="Khairun Nahar" userId="7c92449caefad0ec" providerId="LiveId" clId="{E0D75E18-5C26-42AC-8D94-9CD33EC57D89}" dt="2023-11-28T18:24:06.449" v="2562"/>
          <ac:inkMkLst>
            <pc:docMk/>
            <pc:sldMk cId="1056352138" sldId="265"/>
            <ac:inkMk id="110" creationId="{BC264355-338C-9193-973B-C0326BAFBDC4}"/>
          </ac:inkMkLst>
        </pc:inkChg>
        <pc:inkChg chg="add mod">
          <ac:chgData name="Khairun Nahar" userId="7c92449caefad0ec" providerId="LiveId" clId="{E0D75E18-5C26-42AC-8D94-9CD33EC57D89}" dt="2023-11-28T18:24:06.449" v="2562"/>
          <ac:inkMkLst>
            <pc:docMk/>
            <pc:sldMk cId="1056352138" sldId="265"/>
            <ac:inkMk id="111" creationId="{42B4FA02-6CFF-B6BF-93AD-A7B8794D2F22}"/>
          </ac:inkMkLst>
        </pc:inkChg>
        <pc:inkChg chg="add mod">
          <ac:chgData name="Khairun Nahar" userId="7c92449caefad0ec" providerId="LiveId" clId="{E0D75E18-5C26-42AC-8D94-9CD33EC57D89}" dt="2023-11-28T18:24:06.449" v="2562"/>
          <ac:inkMkLst>
            <pc:docMk/>
            <pc:sldMk cId="1056352138" sldId="265"/>
            <ac:inkMk id="112" creationId="{1E0FB867-BA30-146A-9CEE-4A8A3605E622}"/>
          </ac:inkMkLst>
        </pc:inkChg>
        <pc:inkChg chg="add mod">
          <ac:chgData name="Khairun Nahar" userId="7c92449caefad0ec" providerId="LiveId" clId="{E0D75E18-5C26-42AC-8D94-9CD33EC57D89}" dt="2023-11-28T18:24:08.754" v="2566"/>
          <ac:inkMkLst>
            <pc:docMk/>
            <pc:sldMk cId="1056352138" sldId="265"/>
            <ac:inkMk id="114" creationId="{FA70A284-676D-BE8F-9FD8-C6F6DC652ECE}"/>
          </ac:inkMkLst>
        </pc:inkChg>
        <pc:inkChg chg="add mod">
          <ac:chgData name="Khairun Nahar" userId="7c92449caefad0ec" providerId="LiveId" clId="{E0D75E18-5C26-42AC-8D94-9CD33EC57D89}" dt="2023-11-28T18:24:08.754" v="2566"/>
          <ac:inkMkLst>
            <pc:docMk/>
            <pc:sldMk cId="1056352138" sldId="265"/>
            <ac:inkMk id="115" creationId="{B2034ED4-324C-A15D-D7BB-A0D7C98C4F21}"/>
          </ac:inkMkLst>
        </pc:inkChg>
        <pc:inkChg chg="add mod">
          <ac:chgData name="Khairun Nahar" userId="7c92449caefad0ec" providerId="LiveId" clId="{E0D75E18-5C26-42AC-8D94-9CD33EC57D89}" dt="2023-11-28T18:24:08.754" v="2566"/>
          <ac:inkMkLst>
            <pc:docMk/>
            <pc:sldMk cId="1056352138" sldId="265"/>
            <ac:inkMk id="116" creationId="{39C53EA0-9856-3752-28DF-3D40B5C32B3F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18" creationId="{5E0ABFDA-A8E3-F2E4-DF2A-775724DB8005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19" creationId="{75F552C9-D3D4-8022-9F1C-64EF93A0E63A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0" creationId="{23C80A73-0AAB-B5F6-A679-7E7A11A9D35F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1" creationId="{0EC19F92-14B0-ECD1-D00D-16D58B6D8991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2" creationId="{2051ACE7-28C4-5BAC-0195-79F502DED906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3" creationId="{486E3887-E311-F73E-75DB-5C1C0FFBB52A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4" creationId="{ECC2D9F8-68C0-9422-DEB1-842BAC4DAE3A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5" creationId="{4B4AB971-7D10-90A4-6580-A90759CFAB0E}"/>
          </ac:inkMkLst>
        </pc:inkChg>
        <pc:inkChg chg="add mod">
          <ac:chgData name="Khairun Nahar" userId="7c92449caefad0ec" providerId="LiveId" clId="{E0D75E18-5C26-42AC-8D94-9CD33EC57D89}" dt="2023-11-28T18:24:13.707" v="2576"/>
          <ac:inkMkLst>
            <pc:docMk/>
            <pc:sldMk cId="1056352138" sldId="265"/>
            <ac:inkMk id="126" creationId="{CCCB1938-E35D-DA9D-829F-85EB70219A48}"/>
          </ac:inkMkLst>
        </pc:inkChg>
        <pc:inkChg chg="add mod">
          <ac:chgData name="Khairun Nahar" userId="7c92449caefad0ec" providerId="LiveId" clId="{E0D75E18-5C26-42AC-8D94-9CD33EC57D89}" dt="2023-11-28T18:24:25.634" v="2579"/>
          <ac:inkMkLst>
            <pc:docMk/>
            <pc:sldMk cId="1056352138" sldId="265"/>
            <ac:inkMk id="129" creationId="{A87D0014-5B0C-8A34-DC40-BFAE1AACEEFD}"/>
          </ac:inkMkLst>
        </pc:inkChg>
        <pc:inkChg chg="add mod">
          <ac:chgData name="Khairun Nahar" userId="7c92449caefad0ec" providerId="LiveId" clId="{E0D75E18-5C26-42AC-8D94-9CD33EC57D89}" dt="2023-11-28T18:24:25.634" v="2579"/>
          <ac:inkMkLst>
            <pc:docMk/>
            <pc:sldMk cId="1056352138" sldId="265"/>
            <ac:inkMk id="130" creationId="{DEE7B3BC-00CF-16C0-8420-FD236C6A5856}"/>
          </ac:inkMkLst>
        </pc:inkChg>
        <pc:inkChg chg="add mod">
          <ac:chgData name="Khairun Nahar" userId="7c92449caefad0ec" providerId="LiveId" clId="{E0D75E18-5C26-42AC-8D94-9CD33EC57D89}" dt="2023-11-28T18:24:33.741" v="2582"/>
          <ac:inkMkLst>
            <pc:docMk/>
            <pc:sldMk cId="1056352138" sldId="265"/>
            <ac:inkMk id="132" creationId="{40959E49-319F-7D22-A16F-8AD9639BF9E8}"/>
          </ac:inkMkLst>
        </pc:inkChg>
        <pc:inkChg chg="add mod">
          <ac:chgData name="Khairun Nahar" userId="7c92449caefad0ec" providerId="LiveId" clId="{E0D75E18-5C26-42AC-8D94-9CD33EC57D89}" dt="2023-11-28T18:24:33.741" v="2582"/>
          <ac:inkMkLst>
            <pc:docMk/>
            <pc:sldMk cId="1056352138" sldId="265"/>
            <ac:inkMk id="133" creationId="{98B5FC8A-C9E5-0A41-82E7-6A4FB51B4EA5}"/>
          </ac:inkMkLst>
        </pc:inkChg>
        <pc:inkChg chg="add">
          <ac:chgData name="Khairun Nahar" userId="7c92449caefad0ec" providerId="LiveId" clId="{E0D75E18-5C26-42AC-8D94-9CD33EC57D89}" dt="2023-11-28T18:27:33.946" v="2587" actId="9405"/>
          <ac:inkMkLst>
            <pc:docMk/>
            <pc:sldMk cId="1056352138" sldId="265"/>
            <ac:inkMk id="135" creationId="{87AA04CE-551E-5D39-0B27-82394D878C38}"/>
          </ac:inkMkLst>
        </pc:inkChg>
        <pc:inkChg chg="add mod">
          <ac:chgData name="Khairun Nahar" userId="7c92449caefad0ec" providerId="LiveId" clId="{E0D75E18-5C26-42AC-8D94-9CD33EC57D89}" dt="2023-11-28T18:27:37.425" v="2591"/>
          <ac:inkMkLst>
            <pc:docMk/>
            <pc:sldMk cId="1056352138" sldId="265"/>
            <ac:inkMk id="136" creationId="{EEC11770-3398-6E39-65EE-C59E472ED5B6}"/>
          </ac:inkMkLst>
        </pc:inkChg>
        <pc:inkChg chg="add mod">
          <ac:chgData name="Khairun Nahar" userId="7c92449caefad0ec" providerId="LiveId" clId="{E0D75E18-5C26-42AC-8D94-9CD33EC57D89}" dt="2023-11-28T18:27:37.425" v="2591"/>
          <ac:inkMkLst>
            <pc:docMk/>
            <pc:sldMk cId="1056352138" sldId="265"/>
            <ac:inkMk id="137" creationId="{FB1C92EE-7D6E-169F-BEE0-871F769CC411}"/>
          </ac:inkMkLst>
        </pc:inkChg>
        <pc:inkChg chg="add mod">
          <ac:chgData name="Khairun Nahar" userId="7c92449caefad0ec" providerId="LiveId" clId="{E0D75E18-5C26-42AC-8D94-9CD33EC57D89}" dt="2023-11-28T18:27:37.425" v="2591"/>
          <ac:inkMkLst>
            <pc:docMk/>
            <pc:sldMk cId="1056352138" sldId="265"/>
            <ac:inkMk id="138" creationId="{7FEDD143-0B04-AB1E-B1D9-453D3B2B871F}"/>
          </ac:inkMkLst>
        </pc:inkChg>
        <pc:inkChg chg="add mod">
          <ac:chgData name="Khairun Nahar" userId="7c92449caefad0ec" providerId="LiveId" clId="{E0D75E18-5C26-42AC-8D94-9CD33EC57D89}" dt="2023-11-28T18:27:42.043" v="2595"/>
          <ac:inkMkLst>
            <pc:docMk/>
            <pc:sldMk cId="1056352138" sldId="265"/>
            <ac:inkMk id="140" creationId="{B0EEABE7-13FF-524B-4EF6-A921E221C3E0}"/>
          </ac:inkMkLst>
        </pc:inkChg>
        <pc:inkChg chg="add mod">
          <ac:chgData name="Khairun Nahar" userId="7c92449caefad0ec" providerId="LiveId" clId="{E0D75E18-5C26-42AC-8D94-9CD33EC57D89}" dt="2023-11-28T18:27:42.043" v="2595"/>
          <ac:inkMkLst>
            <pc:docMk/>
            <pc:sldMk cId="1056352138" sldId="265"/>
            <ac:inkMk id="141" creationId="{B6661872-6AB7-2236-DF42-D9CEE6DB96B0}"/>
          </ac:inkMkLst>
        </pc:inkChg>
        <pc:inkChg chg="add mod">
          <ac:chgData name="Khairun Nahar" userId="7c92449caefad0ec" providerId="LiveId" clId="{E0D75E18-5C26-42AC-8D94-9CD33EC57D89}" dt="2023-11-28T18:27:42.043" v="2595"/>
          <ac:inkMkLst>
            <pc:docMk/>
            <pc:sldMk cId="1056352138" sldId="265"/>
            <ac:inkMk id="142" creationId="{26FE4010-0619-6AE1-83A8-1394333C1887}"/>
          </ac:inkMkLst>
        </pc:inkChg>
        <pc:inkChg chg="add mod">
          <ac:chgData name="Khairun Nahar" userId="7c92449caefad0ec" providerId="LiveId" clId="{E0D75E18-5C26-42AC-8D94-9CD33EC57D89}" dt="2023-11-28T18:27:47.617" v="2598"/>
          <ac:inkMkLst>
            <pc:docMk/>
            <pc:sldMk cId="1056352138" sldId="265"/>
            <ac:inkMk id="144" creationId="{BF1B6202-67E4-F255-D699-008F5F16AAB0}"/>
          </ac:inkMkLst>
        </pc:inkChg>
        <pc:inkChg chg="add mod">
          <ac:chgData name="Khairun Nahar" userId="7c92449caefad0ec" providerId="LiveId" clId="{E0D75E18-5C26-42AC-8D94-9CD33EC57D89}" dt="2023-11-28T18:27:47.617" v="2598"/>
          <ac:inkMkLst>
            <pc:docMk/>
            <pc:sldMk cId="1056352138" sldId="265"/>
            <ac:inkMk id="145" creationId="{9D8C74E7-96F2-29C6-1B5F-96CCD6E0D146}"/>
          </ac:inkMkLst>
        </pc:inkChg>
        <pc:inkChg chg="add mod">
          <ac:chgData name="Khairun Nahar" userId="7c92449caefad0ec" providerId="LiveId" clId="{E0D75E18-5C26-42AC-8D94-9CD33EC57D89}" dt="2023-11-28T18:27:50.122" v="2603"/>
          <ac:inkMkLst>
            <pc:docMk/>
            <pc:sldMk cId="1056352138" sldId="265"/>
            <ac:inkMk id="147" creationId="{5165446D-1A79-5BE8-3019-B04BA2EEAB91}"/>
          </ac:inkMkLst>
        </pc:inkChg>
        <pc:inkChg chg="add mod">
          <ac:chgData name="Khairun Nahar" userId="7c92449caefad0ec" providerId="LiveId" clId="{E0D75E18-5C26-42AC-8D94-9CD33EC57D89}" dt="2023-11-28T18:27:50.122" v="2603"/>
          <ac:inkMkLst>
            <pc:docMk/>
            <pc:sldMk cId="1056352138" sldId="265"/>
            <ac:inkMk id="148" creationId="{1D37A649-E00C-6E95-D244-2FA69440BB9E}"/>
          </ac:inkMkLst>
        </pc:inkChg>
        <pc:inkChg chg="add mod">
          <ac:chgData name="Khairun Nahar" userId="7c92449caefad0ec" providerId="LiveId" clId="{E0D75E18-5C26-42AC-8D94-9CD33EC57D89}" dt="2023-11-28T18:27:50.122" v="2603"/>
          <ac:inkMkLst>
            <pc:docMk/>
            <pc:sldMk cId="1056352138" sldId="265"/>
            <ac:inkMk id="149" creationId="{40FB8872-3569-6E18-C716-515A6495C52D}"/>
          </ac:inkMkLst>
        </pc:inkChg>
        <pc:inkChg chg="add mod">
          <ac:chgData name="Khairun Nahar" userId="7c92449caefad0ec" providerId="LiveId" clId="{E0D75E18-5C26-42AC-8D94-9CD33EC57D89}" dt="2023-11-28T18:27:50.122" v="2603"/>
          <ac:inkMkLst>
            <pc:docMk/>
            <pc:sldMk cId="1056352138" sldId="265"/>
            <ac:inkMk id="150" creationId="{5EC043C0-2D6D-F8FE-C677-2FBFF448FC57}"/>
          </ac:inkMkLst>
        </pc:inkChg>
        <pc:inkChg chg="add mod">
          <ac:chgData name="Khairun Nahar" userId="7c92449caefad0ec" providerId="LiveId" clId="{E0D75E18-5C26-42AC-8D94-9CD33EC57D89}" dt="2023-11-28T18:27:52.373" v="2608"/>
          <ac:inkMkLst>
            <pc:docMk/>
            <pc:sldMk cId="1056352138" sldId="265"/>
            <ac:inkMk id="152" creationId="{BBFC39CA-8F71-FA81-87E7-862ACD995AB4}"/>
          </ac:inkMkLst>
        </pc:inkChg>
        <pc:inkChg chg="add mod">
          <ac:chgData name="Khairun Nahar" userId="7c92449caefad0ec" providerId="LiveId" clId="{E0D75E18-5C26-42AC-8D94-9CD33EC57D89}" dt="2023-11-28T18:27:52.373" v="2608"/>
          <ac:inkMkLst>
            <pc:docMk/>
            <pc:sldMk cId="1056352138" sldId="265"/>
            <ac:inkMk id="153" creationId="{D993B2F5-4FAA-7E66-6CAA-53E4C6DA90E3}"/>
          </ac:inkMkLst>
        </pc:inkChg>
        <pc:inkChg chg="add mod">
          <ac:chgData name="Khairun Nahar" userId="7c92449caefad0ec" providerId="LiveId" clId="{E0D75E18-5C26-42AC-8D94-9CD33EC57D89}" dt="2023-11-28T18:27:52.373" v="2608"/>
          <ac:inkMkLst>
            <pc:docMk/>
            <pc:sldMk cId="1056352138" sldId="265"/>
            <ac:inkMk id="154" creationId="{0194B364-94A6-A594-0162-BF66372D4A32}"/>
          </ac:inkMkLst>
        </pc:inkChg>
        <pc:inkChg chg="add mod">
          <ac:chgData name="Khairun Nahar" userId="7c92449caefad0ec" providerId="LiveId" clId="{E0D75E18-5C26-42AC-8D94-9CD33EC57D89}" dt="2023-11-28T18:27:52.373" v="2608"/>
          <ac:inkMkLst>
            <pc:docMk/>
            <pc:sldMk cId="1056352138" sldId="265"/>
            <ac:inkMk id="155" creationId="{E37EE424-E4B2-C18F-C6F3-568593D97531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157" creationId="{76FBFB27-3068-9053-D368-53C1194F55F6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158" creationId="{B562650F-E82D-5393-10E6-BD8BDC1C1B1A}"/>
          </ac:inkMkLst>
        </pc:inkChg>
        <pc:inkChg chg="add mod">
          <ac:chgData name="Khairun Nahar" userId="7c92449caefad0ec" providerId="LiveId" clId="{E0D75E18-5C26-42AC-8D94-9CD33EC57D89}" dt="2023-11-28T18:27:59.804" v="2616"/>
          <ac:inkMkLst>
            <pc:docMk/>
            <pc:sldMk cId="1056352138" sldId="265"/>
            <ac:inkMk id="160" creationId="{415DD96C-915A-C259-6B1E-99A545E0674A}"/>
          </ac:inkMkLst>
        </pc:inkChg>
        <pc:inkChg chg="add mod">
          <ac:chgData name="Khairun Nahar" userId="7c92449caefad0ec" providerId="LiveId" clId="{E0D75E18-5C26-42AC-8D94-9CD33EC57D89}" dt="2023-11-28T18:27:59.804" v="2616"/>
          <ac:inkMkLst>
            <pc:docMk/>
            <pc:sldMk cId="1056352138" sldId="265"/>
            <ac:inkMk id="161" creationId="{ABB1D357-B157-B931-3950-2EBD1CDD0F66}"/>
          </ac:inkMkLst>
        </pc:inkChg>
        <pc:inkChg chg="add mod">
          <ac:chgData name="Khairun Nahar" userId="7c92449caefad0ec" providerId="LiveId" clId="{E0D75E18-5C26-42AC-8D94-9CD33EC57D89}" dt="2023-11-28T18:27:59.804" v="2616"/>
          <ac:inkMkLst>
            <pc:docMk/>
            <pc:sldMk cId="1056352138" sldId="265"/>
            <ac:inkMk id="162" creationId="{C908A674-9647-C3CA-754A-31CF6ECEDC62}"/>
          </ac:inkMkLst>
        </pc:inkChg>
        <pc:inkChg chg="add mod">
          <ac:chgData name="Khairun Nahar" userId="7c92449caefad0ec" providerId="LiveId" clId="{E0D75E18-5C26-42AC-8D94-9CD33EC57D89}" dt="2023-11-28T18:27:59.804" v="2616"/>
          <ac:inkMkLst>
            <pc:docMk/>
            <pc:sldMk cId="1056352138" sldId="265"/>
            <ac:inkMk id="163" creationId="{D9FB8C21-E7F4-5F02-8F60-80943FABCEEF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65" creationId="{158AC20D-E84F-F820-5439-65478DFDC480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66" creationId="{380389E7-BFC0-6058-8944-F1922698F705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67" creationId="{DC5C2867-CA6A-0EED-835C-C678166F8534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68" creationId="{C83835C5-9D44-9692-2148-A58827468FB4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69" creationId="{4F6AC5CC-0B19-784A-9F8B-F64CD6D2736D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70" creationId="{3ED0424B-22F3-57F5-995C-D4C725842296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71" creationId="{5DA47DAC-A96F-E7C0-9CFF-9E297DF8F65B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72" creationId="{7A2EB868-7D6D-F2D1-199D-C525EC73B810}"/>
          </ac:inkMkLst>
        </pc:inkChg>
        <pc:inkChg chg="add mod">
          <ac:chgData name="Khairun Nahar" userId="7c92449caefad0ec" providerId="LiveId" clId="{E0D75E18-5C26-42AC-8D94-9CD33EC57D89}" dt="2023-11-28T18:28:05.995" v="2626"/>
          <ac:inkMkLst>
            <pc:docMk/>
            <pc:sldMk cId="1056352138" sldId="265"/>
            <ac:inkMk id="173" creationId="{C4534F8D-3E68-04B3-D3E9-F54842F1F36A}"/>
          </ac:inkMkLst>
        </pc:inkChg>
        <pc:inkChg chg="add mod">
          <ac:chgData name="Khairun Nahar" userId="7c92449caefad0ec" providerId="LiveId" clId="{E0D75E18-5C26-42AC-8D94-9CD33EC57D89}" dt="2023-11-28T18:28:09.366" v="2631"/>
          <ac:inkMkLst>
            <pc:docMk/>
            <pc:sldMk cId="1056352138" sldId="265"/>
            <ac:inkMk id="176" creationId="{E80E5FAA-4817-11E5-483C-2B01B6539110}"/>
          </ac:inkMkLst>
        </pc:inkChg>
        <pc:inkChg chg="add mod">
          <ac:chgData name="Khairun Nahar" userId="7c92449caefad0ec" providerId="LiveId" clId="{E0D75E18-5C26-42AC-8D94-9CD33EC57D89}" dt="2023-11-28T18:28:09.366" v="2631"/>
          <ac:inkMkLst>
            <pc:docMk/>
            <pc:sldMk cId="1056352138" sldId="265"/>
            <ac:inkMk id="177" creationId="{1AAF25A8-5E87-898D-E880-5B3F93EC5437}"/>
          </ac:inkMkLst>
        </pc:inkChg>
        <pc:inkChg chg="add mod">
          <ac:chgData name="Khairun Nahar" userId="7c92449caefad0ec" providerId="LiveId" clId="{E0D75E18-5C26-42AC-8D94-9CD33EC57D89}" dt="2023-11-28T18:28:09.366" v="2631"/>
          <ac:inkMkLst>
            <pc:docMk/>
            <pc:sldMk cId="1056352138" sldId="265"/>
            <ac:inkMk id="179" creationId="{F1A01115-D29B-9A7B-7FB3-EB2A44FD03BD}"/>
          </ac:inkMkLst>
        </pc:inkChg>
        <pc:inkChg chg="add mod">
          <ac:chgData name="Khairun Nahar" userId="7c92449caefad0ec" providerId="LiveId" clId="{E0D75E18-5C26-42AC-8D94-9CD33EC57D89}" dt="2023-11-28T18:28:13.124" v="2635"/>
          <ac:inkMkLst>
            <pc:docMk/>
            <pc:sldMk cId="1056352138" sldId="265"/>
            <ac:inkMk id="181" creationId="{D753A2D7-9D80-F372-79AF-363AF1629EBC}"/>
          </ac:inkMkLst>
        </pc:inkChg>
        <pc:inkChg chg="add mod">
          <ac:chgData name="Khairun Nahar" userId="7c92449caefad0ec" providerId="LiveId" clId="{E0D75E18-5C26-42AC-8D94-9CD33EC57D89}" dt="2023-11-28T18:28:13.124" v="2635"/>
          <ac:inkMkLst>
            <pc:docMk/>
            <pc:sldMk cId="1056352138" sldId="265"/>
            <ac:inkMk id="182" creationId="{AF340205-FD6F-E8CB-283C-EFC3D47B827D}"/>
          </ac:inkMkLst>
        </pc:inkChg>
        <pc:inkChg chg="add mod">
          <ac:chgData name="Khairun Nahar" userId="7c92449caefad0ec" providerId="LiveId" clId="{E0D75E18-5C26-42AC-8D94-9CD33EC57D89}" dt="2023-11-28T18:28:13.124" v="2635"/>
          <ac:inkMkLst>
            <pc:docMk/>
            <pc:sldMk cId="1056352138" sldId="265"/>
            <ac:inkMk id="183" creationId="{286B3A74-08A6-B05B-313B-9C20243CFC49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85" creationId="{4C9377FA-5631-7B03-508D-0789E668C382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86" creationId="{A0177C28-42B9-D056-470C-4D7BC8D8044F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87" creationId="{6C0843BF-B608-288A-0010-BC3A04EA2093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88" creationId="{7D3A3B56-71B1-1041-FD64-7C4D63508BE2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89" creationId="{31E6E1E0-D0A8-126A-4352-3538E671FB89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90" creationId="{F48C225D-5DA0-16C0-8FA6-EC6DB04F7EDD}"/>
          </ac:inkMkLst>
        </pc:inkChg>
        <pc:inkChg chg="add mod">
          <ac:chgData name="Khairun Nahar" userId="7c92449caefad0ec" providerId="LiveId" clId="{E0D75E18-5C26-42AC-8D94-9CD33EC57D89}" dt="2023-11-28T18:28:16.586" v="2643"/>
          <ac:inkMkLst>
            <pc:docMk/>
            <pc:sldMk cId="1056352138" sldId="265"/>
            <ac:inkMk id="191" creationId="{0B9D1CB6-FB10-0FDB-F6AD-F2DF5ED05B5B}"/>
          </ac:inkMkLst>
        </pc:inkChg>
        <pc:inkChg chg="add mod">
          <ac:chgData name="Khairun Nahar" userId="7c92449caefad0ec" providerId="LiveId" clId="{E0D75E18-5C26-42AC-8D94-9CD33EC57D89}" dt="2023-11-28T18:28:21.410" v="2647"/>
          <ac:inkMkLst>
            <pc:docMk/>
            <pc:sldMk cId="1056352138" sldId="265"/>
            <ac:inkMk id="195" creationId="{337CA5E3-2380-AC5F-C644-7F5E174BA509}"/>
          </ac:inkMkLst>
        </pc:inkChg>
        <pc:inkChg chg="add mod">
          <ac:chgData name="Khairun Nahar" userId="7c92449caefad0ec" providerId="LiveId" clId="{E0D75E18-5C26-42AC-8D94-9CD33EC57D89}" dt="2023-11-28T18:28:21.410" v="2647"/>
          <ac:inkMkLst>
            <pc:docMk/>
            <pc:sldMk cId="1056352138" sldId="265"/>
            <ac:inkMk id="196" creationId="{DB9267BA-956E-5B98-AC72-9385D6C89717}"/>
          </ac:inkMkLst>
        </pc:inkChg>
        <pc:inkChg chg="add mod">
          <ac:chgData name="Khairun Nahar" userId="7c92449caefad0ec" providerId="LiveId" clId="{E0D75E18-5C26-42AC-8D94-9CD33EC57D89}" dt="2023-11-28T18:28:21.410" v="2647"/>
          <ac:inkMkLst>
            <pc:docMk/>
            <pc:sldMk cId="1056352138" sldId="265"/>
            <ac:inkMk id="197" creationId="{B7109308-373A-8759-9E7E-F64CB825BC87}"/>
          </ac:inkMkLst>
        </pc:inkChg>
        <pc:inkChg chg="add mod">
          <ac:chgData name="Khairun Nahar" userId="7c92449caefad0ec" providerId="LiveId" clId="{E0D75E18-5C26-42AC-8D94-9CD33EC57D89}" dt="2023-11-28T18:28:23.529" v="2651"/>
          <ac:inkMkLst>
            <pc:docMk/>
            <pc:sldMk cId="1056352138" sldId="265"/>
            <ac:inkMk id="199" creationId="{CF75D10F-E9C3-477F-917E-BE893DB1F371}"/>
          </ac:inkMkLst>
        </pc:inkChg>
        <pc:inkChg chg="add mod">
          <ac:chgData name="Khairun Nahar" userId="7c92449caefad0ec" providerId="LiveId" clId="{E0D75E18-5C26-42AC-8D94-9CD33EC57D89}" dt="2023-11-28T18:28:23.529" v="2651"/>
          <ac:inkMkLst>
            <pc:docMk/>
            <pc:sldMk cId="1056352138" sldId="265"/>
            <ac:inkMk id="200" creationId="{2240F12B-4E36-5FF6-F68F-E86135CDA174}"/>
          </ac:inkMkLst>
        </pc:inkChg>
        <pc:inkChg chg="add mod">
          <ac:chgData name="Khairun Nahar" userId="7c92449caefad0ec" providerId="LiveId" clId="{E0D75E18-5C26-42AC-8D94-9CD33EC57D89}" dt="2023-11-28T18:28:23.529" v="2651"/>
          <ac:inkMkLst>
            <pc:docMk/>
            <pc:sldMk cId="1056352138" sldId="265"/>
            <ac:inkMk id="201" creationId="{C1869411-4A18-EE7A-CF10-F848B0AE91A3}"/>
          </ac:inkMkLst>
        </pc:inkChg>
        <pc:inkChg chg="add mod">
          <ac:chgData name="Khairun Nahar" userId="7c92449caefad0ec" providerId="LiveId" clId="{E0D75E18-5C26-42AC-8D94-9CD33EC57D89}" dt="2023-11-28T18:28:26.550" v="2655"/>
          <ac:inkMkLst>
            <pc:docMk/>
            <pc:sldMk cId="1056352138" sldId="265"/>
            <ac:inkMk id="203" creationId="{095C02B3-C993-3B53-E590-57203D7EF480}"/>
          </ac:inkMkLst>
        </pc:inkChg>
        <pc:inkChg chg="add mod">
          <ac:chgData name="Khairun Nahar" userId="7c92449caefad0ec" providerId="LiveId" clId="{E0D75E18-5C26-42AC-8D94-9CD33EC57D89}" dt="2023-11-28T18:28:26.550" v="2655"/>
          <ac:inkMkLst>
            <pc:docMk/>
            <pc:sldMk cId="1056352138" sldId="265"/>
            <ac:inkMk id="204" creationId="{3D85172E-8A69-B16A-87F4-78FF9E901056}"/>
          </ac:inkMkLst>
        </pc:inkChg>
        <pc:inkChg chg="add mod">
          <ac:chgData name="Khairun Nahar" userId="7c92449caefad0ec" providerId="LiveId" clId="{E0D75E18-5C26-42AC-8D94-9CD33EC57D89}" dt="2023-11-28T18:28:26.550" v="2655"/>
          <ac:inkMkLst>
            <pc:docMk/>
            <pc:sldMk cId="1056352138" sldId="265"/>
            <ac:inkMk id="205" creationId="{68E2C374-0B4D-2209-293C-8E876C1FEF1F}"/>
          </ac:inkMkLst>
        </pc:inkChg>
        <pc:inkChg chg="add mod">
          <ac:chgData name="Khairun Nahar" userId="7c92449caefad0ec" providerId="LiveId" clId="{E0D75E18-5C26-42AC-8D94-9CD33EC57D89}" dt="2023-11-28T18:28:29.428" v="2661"/>
          <ac:inkMkLst>
            <pc:docMk/>
            <pc:sldMk cId="1056352138" sldId="265"/>
            <ac:inkMk id="207" creationId="{3664BB9B-1C08-C4CA-77A0-BEE2A85FC974}"/>
          </ac:inkMkLst>
        </pc:inkChg>
        <pc:inkChg chg="add mod">
          <ac:chgData name="Khairun Nahar" userId="7c92449caefad0ec" providerId="LiveId" clId="{E0D75E18-5C26-42AC-8D94-9CD33EC57D89}" dt="2023-11-28T18:28:29.428" v="2661"/>
          <ac:inkMkLst>
            <pc:docMk/>
            <pc:sldMk cId="1056352138" sldId="265"/>
            <ac:inkMk id="208" creationId="{DEAD0CD3-61B6-F481-37C1-137294D5F52B}"/>
          </ac:inkMkLst>
        </pc:inkChg>
        <pc:inkChg chg="add mod">
          <ac:chgData name="Khairun Nahar" userId="7c92449caefad0ec" providerId="LiveId" clId="{E0D75E18-5C26-42AC-8D94-9CD33EC57D89}" dt="2023-11-28T18:28:29.428" v="2661"/>
          <ac:inkMkLst>
            <pc:docMk/>
            <pc:sldMk cId="1056352138" sldId="265"/>
            <ac:inkMk id="209" creationId="{304A77F9-4FB0-9C52-224B-AB603A81DC22}"/>
          </ac:inkMkLst>
        </pc:inkChg>
        <pc:inkChg chg="add mod">
          <ac:chgData name="Khairun Nahar" userId="7c92449caefad0ec" providerId="LiveId" clId="{E0D75E18-5C26-42AC-8D94-9CD33EC57D89}" dt="2023-11-28T18:28:29.428" v="2661"/>
          <ac:inkMkLst>
            <pc:docMk/>
            <pc:sldMk cId="1056352138" sldId="265"/>
            <ac:inkMk id="210" creationId="{04AB6D43-D8B6-14BB-DFB4-962B2F29396D}"/>
          </ac:inkMkLst>
        </pc:inkChg>
        <pc:inkChg chg="add mod">
          <ac:chgData name="Khairun Nahar" userId="7c92449caefad0ec" providerId="LiveId" clId="{E0D75E18-5C26-42AC-8D94-9CD33EC57D89}" dt="2023-11-28T18:28:29.428" v="2661"/>
          <ac:inkMkLst>
            <pc:docMk/>
            <pc:sldMk cId="1056352138" sldId="265"/>
            <ac:inkMk id="211" creationId="{1AAEAEC5-8F79-AAB7-46E5-F627F2E187B9}"/>
          </ac:inkMkLst>
        </pc:inkChg>
        <pc:inkChg chg="add del">
          <ac:chgData name="Khairun Nahar" userId="7c92449caefad0ec" providerId="LiveId" clId="{E0D75E18-5C26-42AC-8D94-9CD33EC57D89}" dt="2023-11-28T18:32:41.825" v="2788" actId="478"/>
          <ac:inkMkLst>
            <pc:docMk/>
            <pc:sldMk cId="1056352138" sldId="265"/>
            <ac:inkMk id="214" creationId="{B4F14516-C036-FE00-C614-14AA0E4A01AA}"/>
          </ac:inkMkLst>
        </pc:inkChg>
        <pc:inkChg chg="add mod">
          <ac:chgData name="Khairun Nahar" userId="7c92449caefad0ec" providerId="LiveId" clId="{E0D75E18-5C26-42AC-8D94-9CD33EC57D89}" dt="2023-11-28T18:42:40.682" v="3044"/>
          <ac:inkMkLst>
            <pc:docMk/>
            <pc:sldMk cId="1056352138" sldId="265"/>
            <ac:inkMk id="215" creationId="{763C7A1D-2B46-6EEE-F0E9-F6F01C092F02}"/>
          </ac:inkMkLst>
        </pc:inkChg>
        <pc:inkChg chg="add mod">
          <ac:chgData name="Khairun Nahar" userId="7c92449caefad0ec" providerId="LiveId" clId="{E0D75E18-5C26-42AC-8D94-9CD33EC57D89}" dt="2023-11-28T18:42:40.682" v="3044"/>
          <ac:inkMkLst>
            <pc:docMk/>
            <pc:sldMk cId="1056352138" sldId="265"/>
            <ac:inkMk id="216" creationId="{4D44CB30-AD93-F8D1-C9B5-21126F369C3F}"/>
          </ac:inkMkLst>
        </pc:inkChg>
        <pc:inkChg chg="add mod">
          <ac:chgData name="Khairun Nahar" userId="7c92449caefad0ec" providerId="LiveId" clId="{E0D75E18-5C26-42AC-8D94-9CD33EC57D89}" dt="2023-11-28T18:41:41.297" v="2998"/>
          <ac:inkMkLst>
            <pc:docMk/>
            <pc:sldMk cId="1056352138" sldId="265"/>
            <ac:inkMk id="218" creationId="{185433E2-AB59-615B-A5C9-B93A3FCEDA45}"/>
          </ac:inkMkLst>
        </pc:inkChg>
        <pc:inkChg chg="add mod">
          <ac:chgData name="Khairun Nahar" userId="7c92449caefad0ec" providerId="LiveId" clId="{E0D75E18-5C26-42AC-8D94-9CD33EC57D89}" dt="2023-11-28T18:41:41.297" v="2998"/>
          <ac:inkMkLst>
            <pc:docMk/>
            <pc:sldMk cId="1056352138" sldId="265"/>
            <ac:inkMk id="219" creationId="{3206A04B-9162-D447-49C1-01427FDDD82E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1" creationId="{F36EAEFD-2606-2865-4EC1-01F46AA74A86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2" creationId="{541A4EBD-BE6B-AE9B-D04E-E298EECF90BF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3" creationId="{887AB171-EBCD-36D0-E4C3-3C4C2E0B9637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4" creationId="{9ECF15A6-A458-628F-DF7C-E841F2AA3275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5" creationId="{C65E1E20-8870-2343-5A58-A5EA22E73A3C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6" creationId="{EEA288EC-A8C9-B5E0-A289-17E85E95A159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7" creationId="{68199842-396C-73F0-9C7E-54BB5F732C80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8" creationId="{FD973D98-1594-E3B8-9BC3-A5A218A99C75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29" creationId="{E07A3E88-C9E6-4CBF-696E-BF9A8A8CF6E5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2" creationId="{68DD5549-F245-6375-4A96-2A51D8470572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3" creationId="{FBC9A5A3-FDAC-6871-75AD-6064A356271D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4" creationId="{27355646-B14D-20C9-4F35-CA2C81BE7A8B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5" creationId="{221253DB-C413-FBDD-6F00-E0E07AB0A4D7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6" creationId="{8F21C9E2-3FEF-1BA8-25F7-49739F23C856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7" creationId="{9309854B-C93F-BE1A-AC7E-1F82EA48372C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8" creationId="{2B7BD3B7-826B-1946-C00A-E35FCF1D905F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39" creationId="{9850B842-60D7-B07F-B3EB-06AFB5F34D0A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40" creationId="{A5A3D7F3-B229-3487-B1DD-E68EB5CB9A64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41" creationId="{0466D5D3-5FB4-EA4B-9044-9074669F1A73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45" creationId="{29ECE854-667D-C8A2-6DA8-C7C8D0246C1E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46" creationId="{80ACF42C-082B-86E5-5FFE-9A057DF801F7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47" creationId="{BF601A19-D489-046A-8504-8C71038AD974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50" creationId="{961FD8A1-72D6-D182-1F3A-6855165017C6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51" creationId="{332E9618-600B-F757-AEFB-A0992F832936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52" creationId="{DD9273D9-C2B2-1CAA-2B96-B44FE5FB4292}"/>
          </ac:inkMkLst>
        </pc:inkChg>
        <pc:inkChg chg="add mod">
          <ac:chgData name="Khairun Nahar" userId="7c92449caefad0ec" providerId="LiveId" clId="{E0D75E18-5C26-42AC-8D94-9CD33EC57D89}" dt="2023-11-28T18:36:26.321" v="2822"/>
          <ac:inkMkLst>
            <pc:docMk/>
            <pc:sldMk cId="1056352138" sldId="265"/>
            <ac:inkMk id="254" creationId="{7D47C16C-1AA3-B52F-945D-524BE0D3C443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56" creationId="{4F34BDD4-CABA-F96A-9690-312AD7F8D4A3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57" creationId="{4D6C378C-FFAE-1B98-CEFD-6082EB9299F8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58" creationId="{1FBE783A-A656-8D0E-FAD7-1CB9BF7A7B7A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59" creationId="{2B476B14-075E-B918-ABA6-649A4D1D1E2A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60" creationId="{CFE1D2A9-A840-0A37-4E6D-6FAFB74F10C4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61" creationId="{F1CB4C7B-753E-C840-0F49-2BBE27225921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62" creationId="{501CFA46-6933-00EE-8966-8C8C697C2505}"/>
          </ac:inkMkLst>
        </pc:inkChg>
        <pc:inkChg chg="add mod">
          <ac:chgData name="Khairun Nahar" userId="7c92449caefad0ec" providerId="LiveId" clId="{E0D75E18-5C26-42AC-8D94-9CD33EC57D89}" dt="2023-11-28T18:36:34.808" v="2832"/>
          <ac:inkMkLst>
            <pc:docMk/>
            <pc:sldMk cId="1056352138" sldId="265"/>
            <ac:inkMk id="263" creationId="{6E8EBE93-C31B-AB70-CD48-FBE2BA1B7590}"/>
          </ac:inkMkLst>
        </pc:inkChg>
        <pc:inkChg chg="add">
          <ac:chgData name="Khairun Nahar" userId="7c92449caefad0ec" providerId="LiveId" clId="{E0D75E18-5C26-42AC-8D94-9CD33EC57D89}" dt="2023-11-28T18:36:33.979" v="2831" actId="9405"/>
          <ac:inkMkLst>
            <pc:docMk/>
            <pc:sldMk cId="1056352138" sldId="265"/>
            <ac:inkMk id="264" creationId="{695BAE36-811B-B2FF-7061-E3D2AC58A5B1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66" creationId="{12AD5D0E-9B87-1112-148A-6164FB27BF05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67" creationId="{FEDD2E7B-C63B-1CEF-1545-AA2D00256ED7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68" creationId="{61E592CD-566E-470F-5041-1331CAFAB4B2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69" creationId="{7D50C35B-A56E-D152-18EA-756342B36CDD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70" creationId="{3EB51760-901F-ABBA-8814-44706FA3B7A1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71" creationId="{A93ED42E-2380-D840-EE40-5D5B4B3EF7B4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72" creationId="{4FB0F85C-2C12-5152-6B6C-AABF31BBA656}"/>
          </ac:inkMkLst>
        </pc:inkChg>
        <pc:inkChg chg="add mod">
          <ac:chgData name="Khairun Nahar" userId="7c92449caefad0ec" providerId="LiveId" clId="{E0D75E18-5C26-42AC-8D94-9CD33EC57D89}" dt="2023-11-28T18:36:46.924" v="2842"/>
          <ac:inkMkLst>
            <pc:docMk/>
            <pc:sldMk cId="1056352138" sldId="265"/>
            <ac:inkMk id="273" creationId="{8969782A-1A6A-3C86-D531-AC0C8D09E0FE}"/>
          </ac:inkMkLst>
        </pc:inkChg>
        <pc:inkChg chg="add">
          <ac:chgData name="Khairun Nahar" userId="7c92449caefad0ec" providerId="LiveId" clId="{E0D75E18-5C26-42AC-8D94-9CD33EC57D89}" dt="2023-11-28T18:36:46.157" v="2841" actId="9405"/>
          <ac:inkMkLst>
            <pc:docMk/>
            <pc:sldMk cId="1056352138" sldId="265"/>
            <ac:inkMk id="274" creationId="{8E149BDB-DD6B-81E3-0A06-A7D3CB47C8C6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78" creationId="{F4698B44-ED08-D044-2BDD-E06C34FCF9AF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79" creationId="{AE177D01-C532-E480-5FE3-172DCAD8C417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0" creationId="{F84DD8E6-EF9B-D277-CE58-416A166DC9B0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1" creationId="{6C838971-22C0-4D01-8A63-5E84DF580851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2" creationId="{8ACEB7B8-EAA4-A62A-F25B-F3C6B8ABF31B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3" creationId="{21C68561-927D-DB0A-0158-387015A83EE1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4" creationId="{ECC9DCF0-2A79-A3F0-57CD-76E2F16A50FC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5" creationId="{512A99D0-3C42-1A95-0135-F21C3DE30918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6" creationId="{239B79AA-8966-C47C-2958-C68A93581A52}"/>
          </ac:inkMkLst>
        </pc:inkChg>
        <pc:inkChg chg="add mod">
          <ac:chgData name="Khairun Nahar" userId="7c92449caefad0ec" providerId="LiveId" clId="{E0D75E18-5C26-42AC-8D94-9CD33EC57D89}" dt="2023-11-28T18:36:54.635" v="2853"/>
          <ac:inkMkLst>
            <pc:docMk/>
            <pc:sldMk cId="1056352138" sldId="265"/>
            <ac:inkMk id="287" creationId="{80E61632-626C-7950-9304-0B28E7F095A5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1" creationId="{780D3BAA-B554-E282-4811-EFBD595DD0B2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2" creationId="{ED3286D1-D0D3-2601-34F3-869CA8FAD16B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3" creationId="{CA29A1AD-E6AE-E042-640D-D4D882BFCC25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4" creationId="{53A5EE2E-0B6A-AC0E-75AA-8B8E79A22C1B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5" creationId="{0A60595A-F50F-CDD7-B335-CC0152765A08}"/>
          </ac:inkMkLst>
        </pc:inkChg>
        <pc:inkChg chg="add mod">
          <ac:chgData name="Khairun Nahar" userId="7c92449caefad0ec" providerId="LiveId" clId="{E0D75E18-5C26-42AC-8D94-9CD33EC57D89}" dt="2023-11-28T18:36:57.605" v="2860"/>
          <ac:inkMkLst>
            <pc:docMk/>
            <pc:sldMk cId="1056352138" sldId="265"/>
            <ac:inkMk id="296" creationId="{00A550EF-55CF-F476-37A6-21F40947F101}"/>
          </ac:inkMkLst>
        </pc:inkChg>
        <pc:inkChg chg="add mod">
          <ac:chgData name="Khairun Nahar" userId="7c92449caefad0ec" providerId="LiveId" clId="{E0D75E18-5C26-42AC-8D94-9CD33EC57D89}" dt="2023-11-28T18:41:23.985" v="2981"/>
          <ac:inkMkLst>
            <pc:docMk/>
            <pc:sldMk cId="1056352138" sldId="265"/>
            <ac:inkMk id="299" creationId="{F6288053-1DE4-BA90-108C-8F21AD26D26D}"/>
          </ac:inkMkLst>
        </pc:inkChg>
        <pc:inkChg chg="add mod">
          <ac:chgData name="Khairun Nahar" userId="7c92449caefad0ec" providerId="LiveId" clId="{E0D75E18-5C26-42AC-8D94-9CD33EC57D89}" dt="2023-11-28T18:41:23.985" v="2981"/>
          <ac:inkMkLst>
            <pc:docMk/>
            <pc:sldMk cId="1056352138" sldId="265"/>
            <ac:inkMk id="300" creationId="{A7D5433D-1CFD-D1B6-7663-0D872C2DB968}"/>
          </ac:inkMkLst>
        </pc:inkChg>
        <pc:inkChg chg="add mod">
          <ac:chgData name="Khairun Nahar" userId="7c92449caefad0ec" providerId="LiveId" clId="{E0D75E18-5C26-42AC-8D94-9CD33EC57D89}" dt="2023-11-28T18:41:23.985" v="2981"/>
          <ac:inkMkLst>
            <pc:docMk/>
            <pc:sldMk cId="1056352138" sldId="265"/>
            <ac:inkMk id="301" creationId="{A4DC5C5D-F69B-AAA3-1622-B8076555CE89}"/>
          </ac:inkMkLst>
        </pc:inkChg>
        <pc:inkChg chg="add mod">
          <ac:chgData name="Khairun Nahar" userId="7c92449caefad0ec" providerId="LiveId" clId="{E0D75E18-5C26-42AC-8D94-9CD33EC57D89}" dt="2023-11-28T18:41:23.985" v="2981"/>
          <ac:inkMkLst>
            <pc:docMk/>
            <pc:sldMk cId="1056352138" sldId="265"/>
            <ac:inkMk id="302" creationId="{AF6343F5-A093-BAAC-7315-94D11A808595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05" creationId="{44032BEF-014A-332C-80AB-9E76873B86CE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06" creationId="{FC06D383-BC8D-8098-7FBB-93B3C3E24243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07" creationId="{53FA1C76-521E-3108-D50C-211FB199A7C5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08" creationId="{69ACC073-5615-FF7D-1E0A-7488E1FA9CD5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0" creationId="{61C01A7E-B025-96D7-995D-85340123074D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1" creationId="{E811C6FB-1274-A9D3-E669-5C91677D5733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3" creationId="{38AFDB21-5708-8A6F-F785-E50C60DEC79B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4" creationId="{2942AEBB-6224-EF80-4BCD-E5B1629B2A36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6" creationId="{4073C986-11ED-E6A4-D535-F73D130230FE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7" creationId="{278FF300-DB6D-B14A-8803-40A91E1535DD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8" creationId="{D8AE0A15-1C94-EE51-714B-E22F3232F400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19" creationId="{977896B1-B956-9E14-2C57-168B63597132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0" creationId="{5BD885B5-349B-106C-388B-95AE76A11338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1" creationId="{CBF50A29-75F6-9F6E-D3C4-57BA0326FA0F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2" creationId="{D3D5A197-BA70-74A6-E6D5-EEDECEDCEE88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3" creationId="{47BBDD7D-0938-C0E6-EEED-C838CAF0F985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4" creationId="{3189E58A-4B33-3FF5-64E9-795370947C74}"/>
          </ac:inkMkLst>
        </pc:inkChg>
        <pc:inkChg chg="add mod">
          <ac:chgData name="Khairun Nahar" userId="7c92449caefad0ec" providerId="LiveId" clId="{E0D75E18-5C26-42AC-8D94-9CD33EC57D89}" dt="2023-11-28T18:41:31.988" v="2992"/>
          <ac:inkMkLst>
            <pc:docMk/>
            <pc:sldMk cId="1056352138" sldId="265"/>
            <ac:inkMk id="325" creationId="{B9B998F7-B34A-4DDB-9FDD-26383F28A8BB}"/>
          </ac:inkMkLst>
        </pc:inkChg>
        <pc:inkChg chg="add mod">
          <ac:chgData name="Khairun Nahar" userId="7c92449caefad0ec" providerId="LiveId" clId="{E0D75E18-5C26-42AC-8D94-9CD33EC57D89}" dt="2023-11-28T18:41:37.068" v="2995"/>
          <ac:inkMkLst>
            <pc:docMk/>
            <pc:sldMk cId="1056352138" sldId="265"/>
            <ac:inkMk id="327" creationId="{5125F0EB-FDA2-DF5B-2039-50432000682D}"/>
          </ac:inkMkLst>
        </pc:inkChg>
        <pc:inkChg chg="add mod">
          <ac:chgData name="Khairun Nahar" userId="7c92449caefad0ec" providerId="LiveId" clId="{E0D75E18-5C26-42AC-8D94-9CD33EC57D89}" dt="2023-11-28T18:41:37.068" v="2995"/>
          <ac:inkMkLst>
            <pc:docMk/>
            <pc:sldMk cId="1056352138" sldId="265"/>
            <ac:inkMk id="328" creationId="{B65FA0F6-B65E-8F41-FB0A-7170C098403A}"/>
          </ac:inkMkLst>
        </pc:inkChg>
        <pc:inkChg chg="add mod">
          <ac:chgData name="Khairun Nahar" userId="7c92449caefad0ec" providerId="LiveId" clId="{E0D75E18-5C26-42AC-8D94-9CD33EC57D89}" dt="2023-11-28T18:41:41.297" v="2998"/>
          <ac:inkMkLst>
            <pc:docMk/>
            <pc:sldMk cId="1056352138" sldId="265"/>
            <ac:inkMk id="330" creationId="{6AC2D850-1C14-7EC6-A2EC-C0FBEFCC4A38}"/>
          </ac:inkMkLst>
        </pc:inkChg>
        <pc:inkChg chg="add mod">
          <ac:chgData name="Khairun Nahar" userId="7c92449caefad0ec" providerId="LiveId" clId="{E0D75E18-5C26-42AC-8D94-9CD33EC57D89}" dt="2023-11-28T18:41:41.297" v="2998"/>
          <ac:inkMkLst>
            <pc:docMk/>
            <pc:sldMk cId="1056352138" sldId="265"/>
            <ac:inkMk id="331" creationId="{FC51BC44-22FA-070F-4EB6-D84AAC522E47}"/>
          </ac:inkMkLst>
        </pc:inkChg>
        <pc:inkChg chg="add">
          <ac:chgData name="Khairun Nahar" userId="7c92449caefad0ec" providerId="LiveId" clId="{E0D75E18-5C26-42AC-8D94-9CD33EC57D89}" dt="2023-11-28T18:41:42.895" v="2999" actId="9405"/>
          <ac:inkMkLst>
            <pc:docMk/>
            <pc:sldMk cId="1056352138" sldId="265"/>
            <ac:inkMk id="333" creationId="{2E886576-3C54-146C-CB36-12102F11E0CF}"/>
          </ac:inkMkLst>
        </pc:inkChg>
        <pc:inkChg chg="add">
          <ac:chgData name="Khairun Nahar" userId="7c92449caefad0ec" providerId="LiveId" clId="{E0D75E18-5C26-42AC-8D94-9CD33EC57D89}" dt="2023-11-28T18:41:44.019" v="3000" actId="9405"/>
          <ac:inkMkLst>
            <pc:docMk/>
            <pc:sldMk cId="1056352138" sldId="265"/>
            <ac:inkMk id="334" creationId="{E42B1B75-C9B9-3532-02C3-BB2FC2145C32}"/>
          </ac:inkMkLst>
        </pc:inkChg>
        <pc:inkChg chg="add">
          <ac:chgData name="Khairun Nahar" userId="7c92449caefad0ec" providerId="LiveId" clId="{E0D75E18-5C26-42AC-8D94-9CD33EC57D89}" dt="2023-11-28T18:41:45.928" v="3001" actId="9405"/>
          <ac:inkMkLst>
            <pc:docMk/>
            <pc:sldMk cId="1056352138" sldId="265"/>
            <ac:inkMk id="335" creationId="{A7A50B54-E699-2650-B3B5-5112111C5F15}"/>
          </ac:inkMkLst>
        </pc:inkChg>
        <pc:inkChg chg="add mod">
          <ac:chgData name="Khairun Nahar" userId="7c92449caefad0ec" providerId="LiveId" clId="{E0D75E18-5C26-42AC-8D94-9CD33EC57D89}" dt="2023-11-28T18:41:55.567" v="3004"/>
          <ac:inkMkLst>
            <pc:docMk/>
            <pc:sldMk cId="1056352138" sldId="265"/>
            <ac:inkMk id="336" creationId="{8BAF89F4-7166-9F8D-C4FC-D846C7844E8D}"/>
          </ac:inkMkLst>
        </pc:inkChg>
        <pc:inkChg chg="add mod">
          <ac:chgData name="Khairun Nahar" userId="7c92449caefad0ec" providerId="LiveId" clId="{E0D75E18-5C26-42AC-8D94-9CD33EC57D89}" dt="2023-11-28T18:41:55.567" v="3004"/>
          <ac:inkMkLst>
            <pc:docMk/>
            <pc:sldMk cId="1056352138" sldId="265"/>
            <ac:inkMk id="337" creationId="{A0AEFB91-2B04-257A-DFC0-2B61677413D2}"/>
          </ac:inkMkLst>
        </pc:inkChg>
        <pc:inkChg chg="add">
          <ac:chgData name="Khairun Nahar" userId="7c92449caefad0ec" providerId="LiveId" clId="{E0D75E18-5C26-42AC-8D94-9CD33EC57D89}" dt="2023-11-28T18:41:58.001" v="3005" actId="9405"/>
          <ac:inkMkLst>
            <pc:docMk/>
            <pc:sldMk cId="1056352138" sldId="265"/>
            <ac:inkMk id="339" creationId="{635127F5-7223-B235-89C7-BC0AC3BEF93F}"/>
          </ac:inkMkLst>
        </pc:inkChg>
        <pc:inkChg chg="add">
          <ac:chgData name="Khairun Nahar" userId="7c92449caefad0ec" providerId="LiveId" clId="{E0D75E18-5C26-42AC-8D94-9CD33EC57D89}" dt="2023-11-28T18:41:58.858" v="3006" actId="9405"/>
          <ac:inkMkLst>
            <pc:docMk/>
            <pc:sldMk cId="1056352138" sldId="265"/>
            <ac:inkMk id="340" creationId="{2E675026-6EA4-C821-11D2-E29E81FAEE3B}"/>
          </ac:inkMkLst>
        </pc:inkChg>
        <pc:inkChg chg="add">
          <ac:chgData name="Khairun Nahar" userId="7c92449caefad0ec" providerId="LiveId" clId="{E0D75E18-5C26-42AC-8D94-9CD33EC57D89}" dt="2023-11-28T18:41:59.760" v="3007" actId="9405"/>
          <ac:inkMkLst>
            <pc:docMk/>
            <pc:sldMk cId="1056352138" sldId="265"/>
            <ac:inkMk id="341" creationId="{21E8AC0F-AE70-98C6-CB9E-F14892E98467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342" creationId="{59B0135B-8B0E-6B7C-C1BE-F987FBEB40E9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343" creationId="{131B92B4-E926-739B-A022-BE63D7E95DBC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344" creationId="{E8BEDAFE-DF59-B186-CFF2-E8080EFC0348}"/>
          </ac:inkMkLst>
        </pc:inkChg>
        <pc:inkChg chg="add mod">
          <ac:chgData name="Khairun Nahar" userId="7c92449caefad0ec" providerId="LiveId" clId="{E0D75E18-5C26-42AC-8D94-9CD33EC57D89}" dt="2023-11-28T18:42:02.443" v="3012"/>
          <ac:inkMkLst>
            <pc:docMk/>
            <pc:sldMk cId="1056352138" sldId="265"/>
            <ac:inkMk id="345" creationId="{2456A77E-7736-3CA0-21C2-4786C9639FBE}"/>
          </ac:inkMkLst>
        </pc:inkChg>
        <pc:inkChg chg="add mod">
          <ac:chgData name="Khairun Nahar" userId="7c92449caefad0ec" providerId="LiveId" clId="{E0D75E18-5C26-42AC-8D94-9CD33EC57D89}" dt="2023-11-28T18:42:06.869" v="3018"/>
          <ac:inkMkLst>
            <pc:docMk/>
            <pc:sldMk cId="1056352138" sldId="265"/>
            <ac:inkMk id="348" creationId="{0B1590F0-CD1A-651A-C92A-86152A1B5256}"/>
          </ac:inkMkLst>
        </pc:inkChg>
        <pc:inkChg chg="add mod">
          <ac:chgData name="Khairun Nahar" userId="7c92449caefad0ec" providerId="LiveId" clId="{E0D75E18-5C26-42AC-8D94-9CD33EC57D89}" dt="2023-11-28T18:42:06.869" v="3018"/>
          <ac:inkMkLst>
            <pc:docMk/>
            <pc:sldMk cId="1056352138" sldId="265"/>
            <ac:inkMk id="349" creationId="{B5F575B5-6B1C-9525-9622-64141245082F}"/>
          </ac:inkMkLst>
        </pc:inkChg>
        <pc:inkChg chg="add mod">
          <ac:chgData name="Khairun Nahar" userId="7c92449caefad0ec" providerId="LiveId" clId="{E0D75E18-5C26-42AC-8D94-9CD33EC57D89}" dt="2023-11-28T18:42:06.869" v="3018"/>
          <ac:inkMkLst>
            <pc:docMk/>
            <pc:sldMk cId="1056352138" sldId="265"/>
            <ac:inkMk id="351" creationId="{2CDD8076-325D-FF5E-30DF-2F6BA2292B95}"/>
          </ac:inkMkLst>
        </pc:inkChg>
        <pc:inkChg chg="add mod">
          <ac:chgData name="Khairun Nahar" userId="7c92449caefad0ec" providerId="LiveId" clId="{E0D75E18-5C26-42AC-8D94-9CD33EC57D89}" dt="2023-11-28T18:42:06.869" v="3018"/>
          <ac:inkMkLst>
            <pc:docMk/>
            <pc:sldMk cId="1056352138" sldId="265"/>
            <ac:inkMk id="352" creationId="{12392370-719E-5273-2D66-D3DB55ED8FE9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54" creationId="{94735AB1-77C0-350F-CE5E-94EA48B966C2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55" creationId="{B2799BE9-C4ED-A71D-9F7F-9AEAD976E339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56" creationId="{52D6F2B8-A471-2CE0-3E7F-C23F73D3CD6C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58" creationId="{60EC9E43-5424-0138-8D86-F58CDD9D46C7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59" creationId="{1FAAD9C0-1F5E-C7AD-F5C7-7E5BC679E32A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60" creationId="{D2140383-238D-38DE-4A11-9E671B11CB72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61" creationId="{028200F3-6BE4-7BCB-685C-AC3FBB3DFDE9}"/>
          </ac:inkMkLst>
        </pc:inkChg>
        <pc:inkChg chg="add mod">
          <ac:chgData name="Khairun Nahar" userId="7c92449caefad0ec" providerId="LiveId" clId="{E0D75E18-5C26-42AC-8D94-9CD33EC57D89}" dt="2023-11-28T18:42:12.528" v="3028"/>
          <ac:inkMkLst>
            <pc:docMk/>
            <pc:sldMk cId="1056352138" sldId="265"/>
            <ac:inkMk id="362" creationId="{58FAE746-AE88-3810-550B-D39AE7D9B325}"/>
          </ac:inkMkLst>
        </pc:inkChg>
        <pc:inkChg chg="add mod">
          <ac:chgData name="Khairun Nahar" userId="7c92449caefad0ec" providerId="LiveId" clId="{E0D75E18-5C26-42AC-8D94-9CD33EC57D89}" dt="2023-11-28T18:42:15.779" v="3033"/>
          <ac:inkMkLst>
            <pc:docMk/>
            <pc:sldMk cId="1056352138" sldId="265"/>
            <ac:inkMk id="364" creationId="{2180264D-E526-3860-4F21-961CD47B4F77}"/>
          </ac:inkMkLst>
        </pc:inkChg>
        <pc:inkChg chg="add mod">
          <ac:chgData name="Khairun Nahar" userId="7c92449caefad0ec" providerId="LiveId" clId="{E0D75E18-5C26-42AC-8D94-9CD33EC57D89}" dt="2023-11-28T18:42:15.779" v="3033"/>
          <ac:inkMkLst>
            <pc:docMk/>
            <pc:sldMk cId="1056352138" sldId="265"/>
            <ac:inkMk id="365" creationId="{17AAFBDE-64DD-3232-963C-711DE59A0176}"/>
          </ac:inkMkLst>
        </pc:inkChg>
        <pc:inkChg chg="add mod">
          <ac:chgData name="Khairun Nahar" userId="7c92449caefad0ec" providerId="LiveId" clId="{E0D75E18-5C26-42AC-8D94-9CD33EC57D89}" dt="2023-11-28T18:42:15.779" v="3033"/>
          <ac:inkMkLst>
            <pc:docMk/>
            <pc:sldMk cId="1056352138" sldId="265"/>
            <ac:inkMk id="366" creationId="{60322A6B-FC95-D0B0-50F7-BFEECC3DD2CA}"/>
          </ac:inkMkLst>
        </pc:inkChg>
        <pc:inkChg chg="add mod">
          <ac:chgData name="Khairun Nahar" userId="7c92449caefad0ec" providerId="LiveId" clId="{E0D75E18-5C26-42AC-8D94-9CD33EC57D89}" dt="2023-11-28T18:42:15.779" v="3033"/>
          <ac:inkMkLst>
            <pc:docMk/>
            <pc:sldMk cId="1056352138" sldId="265"/>
            <ac:inkMk id="367" creationId="{E64F9065-4597-830D-6411-364E431C5E85}"/>
          </ac:inkMkLst>
        </pc:inkChg>
        <pc:inkChg chg="add">
          <ac:chgData name="Khairun Nahar" userId="7c92449caefad0ec" providerId="LiveId" clId="{E0D75E18-5C26-42AC-8D94-9CD33EC57D89}" dt="2023-11-28T18:42:17.224" v="3034" actId="9405"/>
          <ac:inkMkLst>
            <pc:docMk/>
            <pc:sldMk cId="1056352138" sldId="265"/>
            <ac:inkMk id="369" creationId="{4BBC4591-DE2B-7566-DB28-18F0BA1C2234}"/>
          </ac:inkMkLst>
        </pc:inkChg>
        <pc:inkChg chg="add">
          <ac:chgData name="Khairun Nahar" userId="7c92449caefad0ec" providerId="LiveId" clId="{E0D75E18-5C26-42AC-8D94-9CD33EC57D89}" dt="2023-11-28T18:42:17.860" v="3035" actId="9405"/>
          <ac:inkMkLst>
            <pc:docMk/>
            <pc:sldMk cId="1056352138" sldId="265"/>
            <ac:inkMk id="370" creationId="{1D311D3B-60C1-8E8A-6CBA-38D236CEC04F}"/>
          </ac:inkMkLst>
        </pc:inkChg>
        <pc:inkChg chg="add">
          <ac:chgData name="Khairun Nahar" userId="7c92449caefad0ec" providerId="LiveId" clId="{E0D75E18-5C26-42AC-8D94-9CD33EC57D89}" dt="2023-11-28T18:42:18.417" v="3036" actId="9405"/>
          <ac:inkMkLst>
            <pc:docMk/>
            <pc:sldMk cId="1056352138" sldId="265"/>
            <ac:inkMk id="371" creationId="{1CBBFDA8-A0D7-339B-9D50-B99502E86A7F}"/>
          </ac:inkMkLst>
        </pc:inkChg>
        <pc:inkChg chg="add">
          <ac:chgData name="Khairun Nahar" userId="7c92449caefad0ec" providerId="LiveId" clId="{E0D75E18-5C26-42AC-8D94-9CD33EC57D89}" dt="2023-11-28T18:42:18.962" v="3037" actId="9405"/>
          <ac:inkMkLst>
            <pc:docMk/>
            <pc:sldMk cId="1056352138" sldId="265"/>
            <ac:inkMk id="372" creationId="{5CE87A7B-9014-3065-291D-35A5D48A0956}"/>
          </ac:inkMkLst>
        </pc:inkChg>
        <pc:inkChg chg="add">
          <ac:chgData name="Khairun Nahar" userId="7c92449caefad0ec" providerId="LiveId" clId="{E0D75E18-5C26-42AC-8D94-9CD33EC57D89}" dt="2023-11-28T18:42:24.247" v="3038" actId="9405"/>
          <ac:inkMkLst>
            <pc:docMk/>
            <pc:sldMk cId="1056352138" sldId="265"/>
            <ac:inkMk id="373" creationId="{3FDC9681-ED7D-7A25-ABEA-9A6029863B7B}"/>
          </ac:inkMkLst>
        </pc:inkChg>
        <pc:inkChg chg="add">
          <ac:chgData name="Khairun Nahar" userId="7c92449caefad0ec" providerId="LiveId" clId="{E0D75E18-5C26-42AC-8D94-9CD33EC57D89}" dt="2023-11-28T18:42:25.845" v="3039" actId="9405"/>
          <ac:inkMkLst>
            <pc:docMk/>
            <pc:sldMk cId="1056352138" sldId="265"/>
            <ac:inkMk id="374" creationId="{AD516439-8C6D-D8C0-F14C-4AF305D55399}"/>
          </ac:inkMkLst>
        </pc:inkChg>
        <pc:inkChg chg="add">
          <ac:chgData name="Khairun Nahar" userId="7c92449caefad0ec" providerId="LiveId" clId="{E0D75E18-5C26-42AC-8D94-9CD33EC57D89}" dt="2023-11-28T18:42:27.079" v="3040" actId="9405"/>
          <ac:inkMkLst>
            <pc:docMk/>
            <pc:sldMk cId="1056352138" sldId="265"/>
            <ac:inkMk id="375" creationId="{51234574-BE75-362D-C9E0-8CA660C243D8}"/>
          </ac:inkMkLst>
        </pc:inkChg>
        <pc:inkChg chg="add mod">
          <ac:chgData name="Khairun Nahar" userId="7c92449caefad0ec" providerId="LiveId" clId="{E0D75E18-5C26-42AC-8D94-9CD33EC57D89}" dt="2023-11-28T18:42:40.682" v="3044"/>
          <ac:inkMkLst>
            <pc:docMk/>
            <pc:sldMk cId="1056352138" sldId="265"/>
            <ac:inkMk id="376" creationId="{7233C59E-9006-3289-7E2E-18AA7676180A}"/>
          </ac:inkMkLst>
        </pc:inkChg>
        <pc:inkChg chg="add mod">
          <ac:chgData name="Khairun Nahar" userId="7c92449caefad0ec" providerId="LiveId" clId="{E0D75E18-5C26-42AC-8D94-9CD33EC57D89}" dt="2023-11-28T18:42:40.682" v="3044"/>
          <ac:inkMkLst>
            <pc:docMk/>
            <pc:sldMk cId="1056352138" sldId="265"/>
            <ac:inkMk id="378" creationId="{77FCAD0B-D423-47A0-8DE4-0A501848609B}"/>
          </ac:inkMkLst>
        </pc:inkChg>
      </pc:sldChg>
      <pc:sldChg chg="modSp add mod">
        <pc:chgData name="Khairun Nahar" userId="7c92449caefad0ec" providerId="LiveId" clId="{E0D75E18-5C26-42AC-8D94-9CD33EC57D89}" dt="2023-11-28T15:20:43.705" v="104" actId="20577"/>
        <pc:sldMkLst>
          <pc:docMk/>
          <pc:sldMk cId="1714277517" sldId="266"/>
        </pc:sldMkLst>
        <pc:spChg chg="mod">
          <ac:chgData name="Khairun Nahar" userId="7c92449caefad0ec" providerId="LiveId" clId="{E0D75E18-5C26-42AC-8D94-9CD33EC57D89}" dt="2023-11-28T15:20:31.707" v="102" actId="20577"/>
          <ac:spMkLst>
            <pc:docMk/>
            <pc:sldMk cId="1714277517" sldId="266"/>
            <ac:spMk id="2" creationId="{1003DB7B-96FD-1CB5-7CEF-F7E280CCEC5D}"/>
          </ac:spMkLst>
        </pc:spChg>
        <pc:spChg chg="mod">
          <ac:chgData name="Khairun Nahar" userId="7c92449caefad0ec" providerId="LiveId" clId="{E0D75E18-5C26-42AC-8D94-9CD33EC57D89}" dt="2023-11-28T15:20:43.705" v="104" actId="20577"/>
          <ac:spMkLst>
            <pc:docMk/>
            <pc:sldMk cId="1714277517" sldId="266"/>
            <ac:spMk id="3" creationId="{0498EA36-5E2C-EFFB-8AD9-478B9117CA3A}"/>
          </ac:spMkLst>
        </pc:spChg>
      </pc:sldChg>
      <pc:sldChg chg="addSp delSp modSp new mod">
        <pc:chgData name="Khairun Nahar" userId="7c92449caefad0ec" providerId="LiveId" clId="{E0D75E18-5C26-42AC-8D94-9CD33EC57D89}" dt="2023-11-28T18:52:08.895" v="3410"/>
        <pc:sldMkLst>
          <pc:docMk/>
          <pc:sldMk cId="1995080228" sldId="267"/>
        </pc:sldMkLst>
        <pc:spChg chg="mod">
          <ac:chgData name="Khairun Nahar" userId="7c92449caefad0ec" providerId="LiveId" clId="{E0D75E18-5C26-42AC-8D94-9CD33EC57D89}" dt="2023-11-28T15:36:21.682" v="645" actId="20577"/>
          <ac:spMkLst>
            <pc:docMk/>
            <pc:sldMk cId="1995080228" sldId="267"/>
            <ac:spMk id="2" creationId="{626FF2C3-36B0-1309-F42E-8540427F7405}"/>
          </ac:spMkLst>
        </pc:spChg>
        <pc:spChg chg="mod">
          <ac:chgData name="Khairun Nahar" userId="7c92449caefad0ec" providerId="LiveId" clId="{E0D75E18-5C26-42AC-8D94-9CD33EC57D89}" dt="2023-11-28T15:34:17.309" v="634" actId="27636"/>
          <ac:spMkLst>
            <pc:docMk/>
            <pc:sldMk cId="1995080228" sldId="267"/>
            <ac:spMk id="3" creationId="{E004BA2E-88D5-C964-5B47-EA6A8B3414C7}"/>
          </ac:spMkLst>
        </pc:spChg>
        <pc:spChg chg="add mod">
          <ac:chgData name="Khairun Nahar" userId="7c92449caefad0ec" providerId="LiveId" clId="{E0D75E18-5C26-42AC-8D94-9CD33EC57D89}" dt="2023-11-28T18:30:15.928" v="2724" actId="20577"/>
          <ac:spMkLst>
            <pc:docMk/>
            <pc:sldMk cId="1995080228" sldId="267"/>
            <ac:spMk id="4" creationId="{8A1EBA9B-F0F7-D39A-CCA6-7C1BE52EBCC5}"/>
          </ac:spMkLst>
        </pc:spChg>
        <pc:spChg chg="add mod">
          <ac:chgData name="Khairun Nahar" userId="7c92449caefad0ec" providerId="LiveId" clId="{E0D75E18-5C26-42AC-8D94-9CD33EC57D89}" dt="2023-11-28T15:40:53.173" v="954" actId="1076"/>
          <ac:spMkLst>
            <pc:docMk/>
            <pc:sldMk cId="1995080228" sldId="267"/>
            <ac:spMk id="5" creationId="{D0CAB918-6DC0-EAC7-DDA3-B690D032F49D}"/>
          </ac:spMkLst>
        </pc:spChg>
        <pc:grpChg chg="del mod">
          <ac:chgData name="Khairun Nahar" userId="7c92449caefad0ec" providerId="LiveId" clId="{E0D75E18-5C26-42AC-8D94-9CD33EC57D89}" dt="2023-11-28T18:29:17.926" v="2674"/>
          <ac:grpSpMkLst>
            <pc:docMk/>
            <pc:sldMk cId="1995080228" sldId="267"/>
            <ac:grpSpMk id="9" creationId="{9D8B8F20-3305-9E51-5EFE-AFCA1045EA45}"/>
          </ac:grpSpMkLst>
        </pc:grpChg>
        <pc:grpChg chg="del mod">
          <ac:chgData name="Khairun Nahar" userId="7c92449caefad0ec" providerId="LiveId" clId="{E0D75E18-5C26-42AC-8D94-9CD33EC57D89}" dt="2023-11-28T18:29:20.075" v="2677"/>
          <ac:grpSpMkLst>
            <pc:docMk/>
            <pc:sldMk cId="1995080228" sldId="267"/>
            <ac:grpSpMk id="14" creationId="{B37381E4-6699-9982-83C7-8D50C69EBB5F}"/>
          </ac:grpSpMkLst>
        </pc:grpChg>
        <pc:grpChg chg="del mod">
          <ac:chgData name="Khairun Nahar" userId="7c92449caefad0ec" providerId="LiveId" clId="{E0D75E18-5C26-42AC-8D94-9CD33EC57D89}" dt="2023-11-28T18:29:28.571" v="2694"/>
          <ac:grpSpMkLst>
            <pc:docMk/>
            <pc:sldMk cId="1995080228" sldId="267"/>
            <ac:grpSpMk id="17" creationId="{3A8B8EF1-E318-238A-E00E-4FC188D3E0AB}"/>
          </ac:grpSpMkLst>
        </pc:grpChg>
        <pc:grpChg chg="del mod">
          <ac:chgData name="Khairun Nahar" userId="7c92449caefad0ec" providerId="LiveId" clId="{E0D75E18-5C26-42AC-8D94-9CD33EC57D89}" dt="2023-11-28T18:29:28.571" v="2694"/>
          <ac:grpSpMkLst>
            <pc:docMk/>
            <pc:sldMk cId="1995080228" sldId="267"/>
            <ac:grpSpMk id="21" creationId="{15B7073C-A26C-6F9C-1502-6653C65F249F}"/>
          </ac:grpSpMkLst>
        </pc:grpChg>
        <pc:grpChg chg="del mod">
          <ac:chgData name="Khairun Nahar" userId="7c92449caefad0ec" providerId="LiveId" clId="{E0D75E18-5C26-42AC-8D94-9CD33EC57D89}" dt="2023-11-28T18:29:30.757" v="2697"/>
          <ac:grpSpMkLst>
            <pc:docMk/>
            <pc:sldMk cId="1995080228" sldId="267"/>
            <ac:grpSpMk id="34" creationId="{8EB691FC-8A96-4870-EB60-5171B3F7648D}"/>
          </ac:grpSpMkLst>
        </pc:grpChg>
        <pc:grpChg chg="del mod">
          <ac:chgData name="Khairun Nahar" userId="7c92449caefad0ec" providerId="LiveId" clId="{E0D75E18-5C26-42AC-8D94-9CD33EC57D89}" dt="2023-11-28T18:29:48.243" v="2716"/>
          <ac:grpSpMkLst>
            <pc:docMk/>
            <pc:sldMk cId="1995080228" sldId="267"/>
            <ac:grpSpMk id="37" creationId="{0CAB2452-A8EF-FE05-DA6B-42FC571B5B3B}"/>
          </ac:grpSpMkLst>
        </pc:grpChg>
        <pc:grpChg chg="del mod">
          <ac:chgData name="Khairun Nahar" userId="7c92449caefad0ec" providerId="LiveId" clId="{E0D75E18-5C26-42AC-8D94-9CD33EC57D89}" dt="2023-11-28T18:32:07.965" v="2786" actId="478"/>
          <ac:grpSpMkLst>
            <pc:docMk/>
            <pc:sldMk cId="1995080228" sldId="267"/>
            <ac:grpSpMk id="41" creationId="{1D588575-C1C7-BFB6-B0AF-780F3209A620}"/>
          </ac:grpSpMkLst>
        </pc:grpChg>
        <pc:grpChg chg="del mod">
          <ac:chgData name="Khairun Nahar" userId="7c92449caefad0ec" providerId="LiveId" clId="{E0D75E18-5C26-42AC-8D94-9CD33EC57D89}" dt="2023-11-28T18:29:48.243" v="2716"/>
          <ac:grpSpMkLst>
            <pc:docMk/>
            <pc:sldMk cId="1995080228" sldId="267"/>
            <ac:grpSpMk id="51" creationId="{8AA79E9A-5837-C7FC-DC73-EE63D9C39174}"/>
          </ac:grpSpMkLst>
        </pc:grpChg>
        <pc:grpChg chg="del mod">
          <ac:chgData name="Khairun Nahar" userId="7c92449caefad0ec" providerId="LiveId" clId="{E0D75E18-5C26-42AC-8D94-9CD33EC57D89}" dt="2023-11-28T18:29:48.243" v="2716"/>
          <ac:grpSpMkLst>
            <pc:docMk/>
            <pc:sldMk cId="1995080228" sldId="267"/>
            <ac:grpSpMk id="52" creationId="{441084AC-A00D-5239-E22A-A75E04349D2E}"/>
          </ac:grpSpMkLst>
        </pc:grpChg>
        <pc:grpChg chg="del mod">
          <ac:chgData name="Khairun Nahar" userId="7c92449caefad0ec" providerId="LiveId" clId="{E0D75E18-5C26-42AC-8D94-9CD33EC57D89}" dt="2023-11-28T18:29:48.243" v="2716"/>
          <ac:grpSpMkLst>
            <pc:docMk/>
            <pc:sldMk cId="1995080228" sldId="267"/>
            <ac:grpSpMk id="53" creationId="{0D35F6EB-33FF-6D16-A9AE-45F21A6B199E}"/>
          </ac:grpSpMkLst>
        </pc:grpChg>
        <pc:grpChg chg="del mod">
          <ac:chgData name="Khairun Nahar" userId="7c92449caefad0ec" providerId="LiveId" clId="{E0D75E18-5C26-42AC-8D94-9CD33EC57D89}" dt="2023-11-28T18:30:28.370" v="2729"/>
          <ac:grpSpMkLst>
            <pc:docMk/>
            <pc:sldMk cId="1995080228" sldId="267"/>
            <ac:grpSpMk id="58" creationId="{8B53E1EE-623D-77D5-FBF7-00B41DB55E6D}"/>
          </ac:grpSpMkLst>
        </pc:grpChg>
        <pc:grpChg chg="del mod">
          <ac:chgData name="Khairun Nahar" userId="7c92449caefad0ec" providerId="LiveId" clId="{E0D75E18-5C26-42AC-8D94-9CD33EC57D89}" dt="2023-11-28T18:32:07.034" v="2785" actId="478"/>
          <ac:grpSpMkLst>
            <pc:docMk/>
            <pc:sldMk cId="1995080228" sldId="267"/>
            <ac:grpSpMk id="61" creationId="{7564890A-A430-9BA2-FB11-FAA3F54B1DE0}"/>
          </ac:grpSpMkLst>
        </pc:grpChg>
        <pc:grpChg chg="del mod">
          <ac:chgData name="Khairun Nahar" userId="7c92449caefad0ec" providerId="LiveId" clId="{E0D75E18-5C26-42AC-8D94-9CD33EC57D89}" dt="2023-11-28T18:32:00.984" v="2783" actId="478"/>
          <ac:grpSpMkLst>
            <pc:docMk/>
            <pc:sldMk cId="1995080228" sldId="267"/>
            <ac:grpSpMk id="66" creationId="{2CDA02C7-A5C9-3532-BB78-263E08F8FB8B}"/>
          </ac:grpSpMkLst>
        </pc:grpChg>
        <pc:grpChg chg="add del mod">
          <ac:chgData name="Khairun Nahar" userId="7c92449caefad0ec" providerId="LiveId" clId="{E0D75E18-5C26-42AC-8D94-9CD33EC57D89}" dt="2023-11-28T18:31:54.550" v="2777"/>
          <ac:grpSpMkLst>
            <pc:docMk/>
            <pc:sldMk cId="1995080228" sldId="267"/>
            <ac:grpSpMk id="80" creationId="{A458736E-B301-F470-A44F-6CE0B0F23FF8}"/>
          </ac:grpSpMkLst>
        </pc:grpChg>
        <pc:grpChg chg="mod">
          <ac:chgData name="Khairun Nahar" userId="7c92449caefad0ec" providerId="LiveId" clId="{E0D75E18-5C26-42AC-8D94-9CD33EC57D89}" dt="2023-11-28T18:31:54.550" v="2777"/>
          <ac:grpSpMkLst>
            <pc:docMk/>
            <pc:sldMk cId="1995080228" sldId="267"/>
            <ac:grpSpMk id="81" creationId="{2BDE8D73-136F-7A94-A362-87423EA350FB}"/>
          </ac:grpSpMkLst>
        </pc:grpChg>
        <pc:grpChg chg="mod">
          <ac:chgData name="Khairun Nahar" userId="7c92449caefad0ec" providerId="LiveId" clId="{E0D75E18-5C26-42AC-8D94-9CD33EC57D89}" dt="2023-11-28T18:31:54.119" v="2774"/>
          <ac:grpSpMkLst>
            <pc:docMk/>
            <pc:sldMk cId="1995080228" sldId="267"/>
            <ac:grpSpMk id="84" creationId="{C1D55213-A2C3-D870-F5B6-789E0D6658BA}"/>
          </ac:grpSpMkLst>
        </pc:grpChg>
        <pc:grpChg chg="mod">
          <ac:chgData name="Khairun Nahar" userId="7c92449caefad0ec" providerId="LiveId" clId="{E0D75E18-5C26-42AC-8D94-9CD33EC57D89}" dt="2023-11-28T18:31:51.322" v="2761"/>
          <ac:grpSpMkLst>
            <pc:docMk/>
            <pc:sldMk cId="1995080228" sldId="267"/>
            <ac:grpSpMk id="97" creationId="{F54B0BB0-FE6D-00D1-3078-DD6E7C55B4E2}"/>
          </ac:grpSpMkLst>
        </pc:grpChg>
        <pc:grpChg chg="del mod">
          <ac:chgData name="Khairun Nahar" userId="7c92449caefad0ec" providerId="LiveId" clId="{E0D75E18-5C26-42AC-8D94-9CD33EC57D89}" dt="2023-11-28T18:37:51.592" v="2884"/>
          <ac:grpSpMkLst>
            <pc:docMk/>
            <pc:sldMk cId="1995080228" sldId="267"/>
            <ac:grpSpMk id="105" creationId="{6835773A-216F-925A-FA16-94D6C86F1C42}"/>
          </ac:grpSpMkLst>
        </pc:grpChg>
        <pc:grpChg chg="del mod">
          <ac:chgData name="Khairun Nahar" userId="7c92449caefad0ec" providerId="LiveId" clId="{E0D75E18-5C26-42AC-8D94-9CD33EC57D89}" dt="2023-11-28T18:37:51.592" v="2884"/>
          <ac:grpSpMkLst>
            <pc:docMk/>
            <pc:sldMk cId="1995080228" sldId="267"/>
            <ac:grpSpMk id="110" creationId="{0CE835FD-94D7-9EB2-6C63-6C88B115A3B4}"/>
          </ac:grpSpMkLst>
        </pc:grpChg>
        <pc:grpChg chg="del mod">
          <ac:chgData name="Khairun Nahar" userId="7c92449caefad0ec" providerId="LiveId" clId="{E0D75E18-5C26-42AC-8D94-9CD33EC57D89}" dt="2023-11-28T18:37:51.592" v="2884"/>
          <ac:grpSpMkLst>
            <pc:docMk/>
            <pc:sldMk cId="1995080228" sldId="267"/>
            <ac:grpSpMk id="121" creationId="{CE1E20EF-9583-9240-9B1C-F0C3365B3E57}"/>
          </ac:grpSpMkLst>
        </pc:grpChg>
        <pc:grpChg chg="del mod">
          <ac:chgData name="Khairun Nahar" userId="7c92449caefad0ec" providerId="LiveId" clId="{E0D75E18-5C26-42AC-8D94-9CD33EC57D89}" dt="2023-11-28T18:39:38.504" v="2951" actId="478"/>
          <ac:grpSpMkLst>
            <pc:docMk/>
            <pc:sldMk cId="1995080228" sldId="267"/>
            <ac:grpSpMk id="122" creationId="{64E6811E-C4FD-4198-B32D-2A4AD4C4C8FB}"/>
          </ac:grpSpMkLst>
        </pc:grpChg>
        <pc:grpChg chg="del mod">
          <ac:chgData name="Khairun Nahar" userId="7c92449caefad0ec" providerId="LiveId" clId="{E0D75E18-5C26-42AC-8D94-9CD33EC57D89}" dt="2023-11-28T18:39:38.504" v="2951" actId="478"/>
          <ac:grpSpMkLst>
            <pc:docMk/>
            <pc:sldMk cId="1995080228" sldId="267"/>
            <ac:grpSpMk id="125" creationId="{6ED4A0A3-1303-284F-8370-CB7C935BFDF1}"/>
          </ac:grpSpMkLst>
        </pc:grpChg>
        <pc:grpChg chg="del mod">
          <ac:chgData name="Khairun Nahar" userId="7c92449caefad0ec" providerId="LiveId" clId="{E0D75E18-5C26-42AC-8D94-9CD33EC57D89}" dt="2023-11-28T18:39:38.504" v="2951" actId="478"/>
          <ac:grpSpMkLst>
            <pc:docMk/>
            <pc:sldMk cId="1995080228" sldId="267"/>
            <ac:grpSpMk id="129" creationId="{26C9F543-4FA6-0A52-68A7-C580298DD40D}"/>
          </ac:grpSpMkLst>
        </pc:grpChg>
        <pc:grpChg chg="del mod">
          <ac:chgData name="Khairun Nahar" userId="7c92449caefad0ec" providerId="LiveId" clId="{E0D75E18-5C26-42AC-8D94-9CD33EC57D89}" dt="2023-11-28T18:39:53.064" v="2953" actId="478"/>
          <ac:grpSpMkLst>
            <pc:docMk/>
            <pc:sldMk cId="1995080228" sldId="267"/>
            <ac:grpSpMk id="132" creationId="{1BF5B3F7-AFBD-21F9-91BC-3F5E1F5300DF}"/>
          </ac:grpSpMkLst>
        </pc:grpChg>
        <pc:grpChg chg="del mod">
          <ac:chgData name="Khairun Nahar" userId="7c92449caefad0ec" providerId="LiveId" clId="{E0D75E18-5C26-42AC-8D94-9CD33EC57D89}" dt="2023-11-28T18:39:38.504" v="2951" actId="478"/>
          <ac:grpSpMkLst>
            <pc:docMk/>
            <pc:sldMk cId="1995080228" sldId="267"/>
            <ac:grpSpMk id="148" creationId="{8E58AA38-253D-49AB-4A8A-0EDE08C359BB}"/>
          </ac:grpSpMkLst>
        </pc:grpChg>
        <pc:grpChg chg="del mod">
          <ac:chgData name="Khairun Nahar" userId="7c92449caefad0ec" providerId="LiveId" clId="{E0D75E18-5C26-42AC-8D94-9CD33EC57D89}" dt="2023-11-28T18:38:45.456" v="2910"/>
          <ac:grpSpMkLst>
            <pc:docMk/>
            <pc:sldMk cId="1995080228" sldId="267"/>
            <ac:grpSpMk id="149" creationId="{BE0BCF0E-2912-2414-3840-DEB4B0B0B2D1}"/>
          </ac:grpSpMkLst>
        </pc:grpChg>
        <pc:grpChg chg="del mod">
          <ac:chgData name="Khairun Nahar" userId="7c92449caefad0ec" providerId="LiveId" clId="{E0D75E18-5C26-42AC-8D94-9CD33EC57D89}" dt="2023-11-28T18:39:50.629" v="2952" actId="478"/>
          <ac:grpSpMkLst>
            <pc:docMk/>
            <pc:sldMk cId="1995080228" sldId="267"/>
            <ac:grpSpMk id="150" creationId="{7919B577-6229-F101-FEBF-7553D4993AE4}"/>
          </ac:grpSpMkLst>
        </pc:grpChg>
        <pc:grpChg chg="del mod">
          <ac:chgData name="Khairun Nahar" userId="7c92449caefad0ec" providerId="LiveId" clId="{E0D75E18-5C26-42AC-8D94-9CD33EC57D89}" dt="2023-11-28T18:39:50.629" v="2952" actId="478"/>
          <ac:grpSpMkLst>
            <pc:docMk/>
            <pc:sldMk cId="1995080228" sldId="267"/>
            <ac:grpSpMk id="151" creationId="{45E47BF1-C74B-8746-65B0-CEC1EA222F5D}"/>
          </ac:grpSpMkLst>
        </pc:grpChg>
        <pc:grpChg chg="del mod">
          <ac:chgData name="Khairun Nahar" userId="7c92449caefad0ec" providerId="LiveId" clId="{E0D75E18-5C26-42AC-8D94-9CD33EC57D89}" dt="2023-11-28T18:39:50.629" v="2952" actId="478"/>
          <ac:grpSpMkLst>
            <pc:docMk/>
            <pc:sldMk cId="1995080228" sldId="267"/>
            <ac:grpSpMk id="152" creationId="{E40472FF-0862-3021-5FB5-395175821B40}"/>
          </ac:grpSpMkLst>
        </pc:grpChg>
        <pc:grpChg chg="del mod">
          <ac:chgData name="Khairun Nahar" userId="7c92449caefad0ec" providerId="LiveId" clId="{E0D75E18-5C26-42AC-8D94-9CD33EC57D89}" dt="2023-11-28T18:38:56.407" v="2932"/>
          <ac:grpSpMkLst>
            <pc:docMk/>
            <pc:sldMk cId="1995080228" sldId="267"/>
            <ac:grpSpMk id="174" creationId="{CBE23BA8-C37F-11B6-060A-760109F77A5E}"/>
          </ac:grpSpMkLst>
        </pc:grpChg>
        <pc:grpChg chg="del mod">
          <ac:chgData name="Khairun Nahar" userId="7c92449caefad0ec" providerId="LiveId" clId="{E0D75E18-5C26-42AC-8D94-9CD33EC57D89}" dt="2023-11-28T18:39:00.713" v="2941"/>
          <ac:grpSpMkLst>
            <pc:docMk/>
            <pc:sldMk cId="1995080228" sldId="267"/>
            <ac:grpSpMk id="175" creationId="{1363AAF8-9AC4-7034-1695-19A8EDAC5949}"/>
          </ac:grpSpMkLst>
        </pc:grpChg>
        <pc:grpChg chg="add del mod">
          <ac:chgData name="Khairun Nahar" userId="7c92449caefad0ec" providerId="LiveId" clId="{E0D75E18-5C26-42AC-8D94-9CD33EC57D89}" dt="2023-11-28T18:39:38.504" v="2951" actId="478"/>
          <ac:grpSpMkLst>
            <pc:docMk/>
            <pc:sldMk cId="1995080228" sldId="267"/>
            <ac:grpSpMk id="184" creationId="{3786D4B9-15ED-D6CB-CCAB-0F48552A978A}"/>
          </ac:grpSpMkLst>
        </pc:grpChg>
        <pc:grpChg chg="add del mod">
          <ac:chgData name="Khairun Nahar" userId="7c92449caefad0ec" providerId="LiveId" clId="{E0D75E18-5C26-42AC-8D94-9CD33EC57D89}" dt="2023-11-28T18:39:34.043" v="2949"/>
          <ac:grpSpMkLst>
            <pc:docMk/>
            <pc:sldMk cId="1995080228" sldId="267"/>
            <ac:grpSpMk id="190" creationId="{C9745987-70D7-BC95-CF78-530EA98C0CE9}"/>
          </ac:grpSpMkLst>
        </pc:grpChg>
        <pc:grpChg chg="mod">
          <ac:chgData name="Khairun Nahar" userId="7c92449caefad0ec" providerId="LiveId" clId="{E0D75E18-5C26-42AC-8D94-9CD33EC57D89}" dt="2023-11-28T18:39:34.043" v="2949"/>
          <ac:grpSpMkLst>
            <pc:docMk/>
            <pc:sldMk cId="1995080228" sldId="267"/>
            <ac:grpSpMk id="191" creationId="{00BA00CB-7FFC-9870-E30B-CA4819D0719F}"/>
          </ac:grpSpMkLst>
        </pc:grpChg>
        <pc:grpChg chg="mod">
          <ac:chgData name="Khairun Nahar" userId="7c92449caefad0ec" providerId="LiveId" clId="{E0D75E18-5C26-42AC-8D94-9CD33EC57D89}" dt="2023-11-28T18:42:50.671" v="3047"/>
          <ac:grpSpMkLst>
            <pc:docMk/>
            <pc:sldMk cId="1995080228" sldId="267"/>
            <ac:grpSpMk id="194" creationId="{F78A3D42-7C94-EACB-EEF3-51BD2FECDBE7}"/>
          </ac:grpSpMkLst>
        </pc:grpChg>
        <pc:grpChg chg="del mod">
          <ac:chgData name="Khairun Nahar" userId="7c92449caefad0ec" providerId="LiveId" clId="{E0D75E18-5C26-42AC-8D94-9CD33EC57D89}" dt="2023-11-28T18:43:08.713" v="3060"/>
          <ac:grpSpMkLst>
            <pc:docMk/>
            <pc:sldMk cId="1995080228" sldId="267"/>
            <ac:grpSpMk id="200" creationId="{48352DA0-4786-77A2-B05F-61B7F095795C}"/>
          </ac:grpSpMkLst>
        </pc:grpChg>
        <pc:grpChg chg="del mod">
          <ac:chgData name="Khairun Nahar" userId="7c92449caefad0ec" providerId="LiveId" clId="{E0D75E18-5C26-42AC-8D94-9CD33EC57D89}" dt="2023-11-28T18:43:11.436" v="3063"/>
          <ac:grpSpMkLst>
            <pc:docMk/>
            <pc:sldMk cId="1995080228" sldId="267"/>
            <ac:grpSpMk id="207" creationId="{A889BDA4-3F7F-6878-E5C4-15D78F882A1C}"/>
          </ac:grpSpMkLst>
        </pc:grpChg>
        <pc:grpChg chg="del mod">
          <ac:chgData name="Khairun Nahar" userId="7c92449caefad0ec" providerId="LiveId" clId="{E0D75E18-5C26-42AC-8D94-9CD33EC57D89}" dt="2023-11-28T18:43:20.508" v="3079"/>
          <ac:grpSpMkLst>
            <pc:docMk/>
            <pc:sldMk cId="1995080228" sldId="267"/>
            <ac:grpSpMk id="210" creationId="{8C5CA674-DF11-F54A-91F6-744A30E82F71}"/>
          </ac:grpSpMkLst>
        </pc:grpChg>
        <pc:grpChg chg="del mod">
          <ac:chgData name="Khairun Nahar" userId="7c92449caefad0ec" providerId="LiveId" clId="{E0D75E18-5C26-42AC-8D94-9CD33EC57D89}" dt="2023-11-28T18:43:20.508" v="3079"/>
          <ac:grpSpMkLst>
            <pc:docMk/>
            <pc:sldMk cId="1995080228" sldId="267"/>
            <ac:grpSpMk id="214" creationId="{E991B167-1E86-111C-C856-B47D948BCA24}"/>
          </ac:grpSpMkLst>
        </pc:grpChg>
        <pc:grpChg chg="del mod">
          <ac:chgData name="Khairun Nahar" userId="7c92449caefad0ec" providerId="LiveId" clId="{E0D75E18-5C26-42AC-8D94-9CD33EC57D89}" dt="2023-11-28T18:43:20.508" v="3079"/>
          <ac:grpSpMkLst>
            <pc:docMk/>
            <pc:sldMk cId="1995080228" sldId="267"/>
            <ac:grpSpMk id="226" creationId="{A781B678-C760-1404-77E9-5797F3E4528D}"/>
          </ac:grpSpMkLst>
        </pc:grpChg>
        <pc:grpChg chg="del mod">
          <ac:chgData name="Khairun Nahar" userId="7c92449caefad0ec" providerId="LiveId" clId="{E0D75E18-5C26-42AC-8D94-9CD33EC57D89}" dt="2023-11-28T18:43:21.896" v="3081"/>
          <ac:grpSpMkLst>
            <pc:docMk/>
            <pc:sldMk cId="1995080228" sldId="267"/>
            <ac:grpSpMk id="227" creationId="{D7B38A4A-6C95-FF0A-B005-8B01D6E03D5E}"/>
          </ac:grpSpMkLst>
        </pc:grpChg>
        <pc:grpChg chg="del mod">
          <ac:chgData name="Khairun Nahar" userId="7c92449caefad0ec" providerId="LiveId" clId="{E0D75E18-5C26-42AC-8D94-9CD33EC57D89}" dt="2023-11-28T18:43:34.448" v="3097"/>
          <ac:grpSpMkLst>
            <pc:docMk/>
            <pc:sldMk cId="1995080228" sldId="267"/>
            <ac:grpSpMk id="229" creationId="{62CEF886-6479-CF9B-566B-A735A6EE7827}"/>
          </ac:grpSpMkLst>
        </pc:grpChg>
        <pc:grpChg chg="del mod">
          <ac:chgData name="Khairun Nahar" userId="7c92449caefad0ec" providerId="LiveId" clId="{E0D75E18-5C26-42AC-8D94-9CD33EC57D89}" dt="2023-11-28T18:43:34.448" v="3097"/>
          <ac:grpSpMkLst>
            <pc:docMk/>
            <pc:sldMk cId="1995080228" sldId="267"/>
            <ac:grpSpMk id="242" creationId="{CBE5C118-57E5-8E91-F9F4-95E1F97EE238}"/>
          </ac:grpSpMkLst>
        </pc:grpChg>
        <pc:grpChg chg="del mod">
          <ac:chgData name="Khairun Nahar" userId="7c92449caefad0ec" providerId="LiveId" clId="{E0D75E18-5C26-42AC-8D94-9CD33EC57D89}" dt="2023-11-28T18:43:34.448" v="3097"/>
          <ac:grpSpMkLst>
            <pc:docMk/>
            <pc:sldMk cId="1995080228" sldId="267"/>
            <ac:grpSpMk id="243" creationId="{4AC0875A-4802-F0C3-6468-4DB3E28C8B09}"/>
          </ac:grpSpMkLst>
        </pc:grpChg>
        <pc:grpChg chg="del mod">
          <ac:chgData name="Khairun Nahar" userId="7c92449caefad0ec" providerId="LiveId" clId="{E0D75E18-5C26-42AC-8D94-9CD33EC57D89}" dt="2023-11-28T18:43:34.448" v="3097"/>
          <ac:grpSpMkLst>
            <pc:docMk/>
            <pc:sldMk cId="1995080228" sldId="267"/>
            <ac:grpSpMk id="244" creationId="{F79BD4D2-F502-45E6-24AC-606BAF4D950E}"/>
          </ac:grpSpMkLst>
        </pc:grpChg>
        <pc:grpChg chg="del mod">
          <ac:chgData name="Khairun Nahar" userId="7c92449caefad0ec" providerId="LiveId" clId="{E0D75E18-5C26-42AC-8D94-9CD33EC57D89}" dt="2023-11-28T18:43:36.306" v="3100"/>
          <ac:grpSpMkLst>
            <pc:docMk/>
            <pc:sldMk cId="1995080228" sldId="267"/>
            <ac:grpSpMk id="247" creationId="{F0AEDA25-DF92-9A01-CA06-4CB3C43B7D57}"/>
          </ac:grpSpMkLst>
        </pc:grpChg>
        <pc:grpChg chg="del mod">
          <ac:chgData name="Khairun Nahar" userId="7c92449caefad0ec" providerId="LiveId" clId="{E0D75E18-5C26-42AC-8D94-9CD33EC57D89}" dt="2023-11-28T18:43:36.913" v="3102"/>
          <ac:grpSpMkLst>
            <pc:docMk/>
            <pc:sldMk cId="1995080228" sldId="267"/>
            <ac:grpSpMk id="250" creationId="{176CC5AA-95A0-B495-5520-D8E6B00B054F}"/>
          </ac:grpSpMkLst>
        </pc:grpChg>
        <pc:grpChg chg="mod">
          <ac:chgData name="Khairun Nahar" userId="7c92449caefad0ec" providerId="LiveId" clId="{E0D75E18-5C26-42AC-8D94-9CD33EC57D89}" dt="2023-11-28T18:50:12.760" v="3337"/>
          <ac:grpSpMkLst>
            <pc:docMk/>
            <pc:sldMk cId="1995080228" sldId="267"/>
            <ac:grpSpMk id="252" creationId="{47A9AC0D-6868-DCF7-ADE3-A775FB09422C}"/>
          </ac:grpSpMkLst>
        </pc:grpChg>
        <pc:grpChg chg="del mod">
          <ac:chgData name="Khairun Nahar" userId="7c92449caefad0ec" providerId="LiveId" clId="{E0D75E18-5C26-42AC-8D94-9CD33EC57D89}" dt="2023-11-28T18:44:10.123" v="3121"/>
          <ac:grpSpMkLst>
            <pc:docMk/>
            <pc:sldMk cId="1995080228" sldId="267"/>
            <ac:grpSpMk id="268" creationId="{2FA1FDE2-5047-CA27-19A4-6E37A4F695FF}"/>
          </ac:grpSpMkLst>
        </pc:grpChg>
        <pc:grpChg chg="del mod">
          <ac:chgData name="Khairun Nahar" userId="7c92449caefad0ec" providerId="LiveId" clId="{E0D75E18-5C26-42AC-8D94-9CD33EC57D89}" dt="2023-11-28T18:45:08.893" v="3173"/>
          <ac:grpSpMkLst>
            <pc:docMk/>
            <pc:sldMk cId="1995080228" sldId="267"/>
            <ac:grpSpMk id="269" creationId="{6DF2B8A6-1904-D739-E325-07EED68002C4}"/>
          </ac:grpSpMkLst>
        </pc:grpChg>
        <pc:grpChg chg="del mod">
          <ac:chgData name="Khairun Nahar" userId="7c92449caefad0ec" providerId="LiveId" clId="{E0D75E18-5C26-42AC-8D94-9CD33EC57D89}" dt="2023-11-28T18:45:08.893" v="3173"/>
          <ac:grpSpMkLst>
            <pc:docMk/>
            <pc:sldMk cId="1995080228" sldId="267"/>
            <ac:grpSpMk id="272" creationId="{9B45058D-5BA2-2A74-8B30-8BFE9141233F}"/>
          </ac:grpSpMkLst>
        </pc:grpChg>
        <pc:grpChg chg="del mod">
          <ac:chgData name="Khairun Nahar" userId="7c92449caefad0ec" providerId="LiveId" clId="{E0D75E18-5C26-42AC-8D94-9CD33EC57D89}" dt="2023-11-28T18:44:26.287" v="3131"/>
          <ac:grpSpMkLst>
            <pc:docMk/>
            <pc:sldMk cId="1995080228" sldId="267"/>
            <ac:grpSpMk id="280" creationId="{C3B0908C-1F32-EEF1-B8D8-FF2DEC0F4ACC}"/>
          </ac:grpSpMkLst>
        </pc:grpChg>
        <pc:grpChg chg="del mod">
          <ac:chgData name="Khairun Nahar" userId="7c92449caefad0ec" providerId="LiveId" clId="{E0D75E18-5C26-42AC-8D94-9CD33EC57D89}" dt="2023-11-28T18:44:42.092" v="3145"/>
          <ac:grpSpMkLst>
            <pc:docMk/>
            <pc:sldMk cId="1995080228" sldId="267"/>
            <ac:grpSpMk id="282" creationId="{6F7A3B1C-EF88-12E9-B60F-229AEFA025BE}"/>
          </ac:grpSpMkLst>
        </pc:grpChg>
        <pc:grpChg chg="del mod">
          <ac:chgData name="Khairun Nahar" userId="7c92449caefad0ec" providerId="LiveId" clId="{E0D75E18-5C26-42AC-8D94-9CD33EC57D89}" dt="2023-11-28T18:44:42.092" v="3145"/>
          <ac:grpSpMkLst>
            <pc:docMk/>
            <pc:sldMk cId="1995080228" sldId="267"/>
            <ac:grpSpMk id="285" creationId="{8C422CF9-1F09-775A-DE38-B2FE02FFA3DE}"/>
          </ac:grpSpMkLst>
        </pc:grpChg>
        <pc:grpChg chg="del mod">
          <ac:chgData name="Khairun Nahar" userId="7c92449caefad0ec" providerId="LiveId" clId="{E0D75E18-5C26-42AC-8D94-9CD33EC57D89}" dt="2023-11-28T18:44:55.207" v="3155"/>
          <ac:grpSpMkLst>
            <pc:docMk/>
            <pc:sldMk cId="1995080228" sldId="267"/>
            <ac:grpSpMk id="288" creationId="{6AF74038-2154-2D84-4099-DC2045254337}"/>
          </ac:grpSpMkLst>
        </pc:grpChg>
        <pc:grpChg chg="del mod">
          <ac:chgData name="Khairun Nahar" userId="7c92449caefad0ec" providerId="LiveId" clId="{E0D75E18-5C26-42AC-8D94-9CD33EC57D89}" dt="2023-11-28T18:44:46.415" v="3149"/>
          <ac:grpSpMkLst>
            <pc:docMk/>
            <pc:sldMk cId="1995080228" sldId="267"/>
            <ac:grpSpMk id="296" creationId="{F19D4A34-616A-653B-1947-5A3A59F8CFDE}"/>
          </ac:grpSpMkLst>
        </pc:grpChg>
        <pc:grpChg chg="del mod">
          <ac:chgData name="Khairun Nahar" userId="7c92449caefad0ec" providerId="LiveId" clId="{E0D75E18-5C26-42AC-8D94-9CD33EC57D89}" dt="2023-11-28T18:44:48.906" v="3153"/>
          <ac:grpSpMkLst>
            <pc:docMk/>
            <pc:sldMk cId="1995080228" sldId="267"/>
            <ac:grpSpMk id="300" creationId="{C83B20F9-7CCE-02B2-8B35-43F0D55A58DA}"/>
          </ac:grpSpMkLst>
        </pc:grpChg>
        <pc:grpChg chg="del mod">
          <ac:chgData name="Khairun Nahar" userId="7c92449caefad0ec" providerId="LiveId" clId="{E0D75E18-5C26-42AC-8D94-9CD33EC57D89}" dt="2023-11-28T18:44:55.207" v="3155"/>
          <ac:grpSpMkLst>
            <pc:docMk/>
            <pc:sldMk cId="1995080228" sldId="267"/>
            <ac:grpSpMk id="304" creationId="{F500BC4D-FFD0-22BA-87F2-3B7E59C760D3}"/>
          </ac:grpSpMkLst>
        </pc:grpChg>
        <pc:grpChg chg="del mod">
          <ac:chgData name="Khairun Nahar" userId="7c92449caefad0ec" providerId="LiveId" clId="{E0D75E18-5C26-42AC-8D94-9CD33EC57D89}" dt="2023-11-28T18:44:58.634" v="3159"/>
          <ac:grpSpMkLst>
            <pc:docMk/>
            <pc:sldMk cId="1995080228" sldId="267"/>
            <ac:grpSpMk id="306" creationId="{55A42B0E-1724-2E7E-D8AD-239043C90C93}"/>
          </ac:grpSpMkLst>
        </pc:grpChg>
        <pc:grpChg chg="del mod">
          <ac:chgData name="Khairun Nahar" userId="7c92449caefad0ec" providerId="LiveId" clId="{E0D75E18-5C26-42AC-8D94-9CD33EC57D89}" dt="2023-11-28T18:45:00.869" v="3163"/>
          <ac:grpSpMkLst>
            <pc:docMk/>
            <pc:sldMk cId="1995080228" sldId="267"/>
            <ac:grpSpMk id="310" creationId="{C95425FA-D798-408A-EF26-86828053AF50}"/>
          </ac:grpSpMkLst>
        </pc:grpChg>
        <pc:grpChg chg="del mod">
          <ac:chgData name="Khairun Nahar" userId="7c92449caefad0ec" providerId="LiveId" clId="{E0D75E18-5C26-42AC-8D94-9CD33EC57D89}" dt="2023-11-28T18:45:08.893" v="3173"/>
          <ac:grpSpMkLst>
            <pc:docMk/>
            <pc:sldMk cId="1995080228" sldId="267"/>
            <ac:grpSpMk id="314" creationId="{F6C1478E-5B69-E423-43BA-55D44BA63A35}"/>
          </ac:grpSpMkLst>
        </pc:grpChg>
        <pc:grpChg chg="mod">
          <ac:chgData name="Khairun Nahar" userId="7c92449caefad0ec" providerId="LiveId" clId="{E0D75E18-5C26-42AC-8D94-9CD33EC57D89}" dt="2023-11-28T18:45:08.893" v="3173"/>
          <ac:grpSpMkLst>
            <pc:docMk/>
            <pc:sldMk cId="1995080228" sldId="267"/>
            <ac:grpSpMk id="324" creationId="{61E7DD06-C8EA-3AFB-E0B0-3E9888BF8222}"/>
          </ac:grpSpMkLst>
        </pc:grpChg>
        <pc:grpChg chg="mod">
          <ac:chgData name="Khairun Nahar" userId="7c92449caefad0ec" providerId="LiveId" clId="{E0D75E18-5C26-42AC-8D94-9CD33EC57D89}" dt="2023-11-28T18:50:12.763" v="3345"/>
          <ac:grpSpMkLst>
            <pc:docMk/>
            <pc:sldMk cId="1995080228" sldId="267"/>
            <ac:grpSpMk id="343" creationId="{0EC11183-EC4F-AC07-98C7-B7134B404C9C}"/>
          </ac:grpSpMkLst>
        </pc:grpChg>
        <pc:grpChg chg="del mod">
          <ac:chgData name="Khairun Nahar" userId="7c92449caefad0ec" providerId="LiveId" clId="{E0D75E18-5C26-42AC-8D94-9CD33EC57D89}" dt="2023-11-28T18:50:12.750" v="3323"/>
          <ac:grpSpMkLst>
            <pc:docMk/>
            <pc:sldMk cId="1995080228" sldId="267"/>
            <ac:grpSpMk id="344" creationId="{1F283672-70F1-C02D-53E4-FCA03DB26E66}"/>
          </ac:grpSpMkLst>
        </pc:grpChg>
        <pc:grpChg chg="del mod">
          <ac:chgData name="Khairun Nahar" userId="7c92449caefad0ec" providerId="LiveId" clId="{E0D75E18-5C26-42AC-8D94-9CD33EC57D89}" dt="2023-11-28T18:45:30.405" v="3203"/>
          <ac:grpSpMkLst>
            <pc:docMk/>
            <pc:sldMk cId="1995080228" sldId="267"/>
            <ac:grpSpMk id="355" creationId="{E1282BC6-6608-DBCB-A057-F501F7B5662A}"/>
          </ac:grpSpMkLst>
        </pc:grpChg>
        <pc:grpChg chg="mod">
          <ac:chgData name="Khairun Nahar" userId="7c92449caefad0ec" providerId="LiveId" clId="{E0D75E18-5C26-42AC-8D94-9CD33EC57D89}" dt="2023-11-28T18:50:12.764" v="3346"/>
          <ac:grpSpMkLst>
            <pc:docMk/>
            <pc:sldMk cId="1995080228" sldId="267"/>
            <ac:grpSpMk id="356" creationId="{4B4C4A1A-3119-1C64-B949-97017B9ABE28}"/>
          </ac:grpSpMkLst>
        </pc:grpChg>
        <pc:grpChg chg="del mod">
          <ac:chgData name="Khairun Nahar" userId="7c92449caefad0ec" providerId="LiveId" clId="{E0D75E18-5C26-42AC-8D94-9CD33EC57D89}" dt="2023-11-28T18:50:12.764" v="3348"/>
          <ac:grpSpMkLst>
            <pc:docMk/>
            <pc:sldMk cId="1995080228" sldId="267"/>
            <ac:grpSpMk id="357" creationId="{10AA49DF-EC39-5BF1-4EAD-AD700E7A688A}"/>
          </ac:grpSpMkLst>
        </pc:grpChg>
        <pc:grpChg chg="del mod">
          <ac:chgData name="Khairun Nahar" userId="7c92449caefad0ec" providerId="LiveId" clId="{E0D75E18-5C26-42AC-8D94-9CD33EC57D89}" dt="2023-11-28T18:48:39.125" v="3268"/>
          <ac:grpSpMkLst>
            <pc:docMk/>
            <pc:sldMk cId="1995080228" sldId="267"/>
            <ac:grpSpMk id="370" creationId="{8C64FE62-6D18-E2DE-4437-CEA9E0DEB356}"/>
          </ac:grpSpMkLst>
        </pc:grpChg>
        <pc:grpChg chg="del mod">
          <ac:chgData name="Khairun Nahar" userId="7c92449caefad0ec" providerId="LiveId" clId="{E0D75E18-5C26-42AC-8D94-9CD33EC57D89}" dt="2023-11-28T18:47:03.131" v="3232"/>
          <ac:grpSpMkLst>
            <pc:docMk/>
            <pc:sldMk cId="1995080228" sldId="267"/>
            <ac:grpSpMk id="384" creationId="{AC14DDFB-307D-2C36-DEB8-973021636B70}"/>
          </ac:grpSpMkLst>
        </pc:grpChg>
        <pc:grpChg chg="del mod">
          <ac:chgData name="Khairun Nahar" userId="7c92449caefad0ec" providerId="LiveId" clId="{E0D75E18-5C26-42AC-8D94-9CD33EC57D89}" dt="2023-11-28T18:47:59.838" v="3259"/>
          <ac:grpSpMkLst>
            <pc:docMk/>
            <pc:sldMk cId="1995080228" sldId="267"/>
            <ac:grpSpMk id="386" creationId="{3226A020-3FC5-4606-FD71-DE9FB86DB7EE}"/>
          </ac:grpSpMkLst>
        </pc:grpChg>
        <pc:grpChg chg="del mod">
          <ac:chgData name="Khairun Nahar" userId="7c92449caefad0ec" providerId="LiveId" clId="{E0D75E18-5C26-42AC-8D94-9CD33EC57D89}" dt="2023-11-28T18:47:31.341" v="3256"/>
          <ac:grpSpMkLst>
            <pc:docMk/>
            <pc:sldMk cId="1995080228" sldId="267"/>
            <ac:grpSpMk id="401" creationId="{37E3B042-2E1E-A287-708B-754627A57589}"/>
          </ac:grpSpMkLst>
        </pc:grpChg>
        <pc:grpChg chg="del mod">
          <ac:chgData name="Khairun Nahar" userId="7c92449caefad0ec" providerId="LiveId" clId="{E0D75E18-5C26-42AC-8D94-9CD33EC57D89}" dt="2023-11-28T18:47:31.341" v="3256"/>
          <ac:grpSpMkLst>
            <pc:docMk/>
            <pc:sldMk cId="1995080228" sldId="267"/>
            <ac:grpSpMk id="405" creationId="{1337B7DD-5E83-1A1B-327E-CACCEE077BF3}"/>
          </ac:grpSpMkLst>
        </pc:grpChg>
        <pc:grpChg chg="mod">
          <ac:chgData name="Khairun Nahar" userId="7c92449caefad0ec" providerId="LiveId" clId="{E0D75E18-5C26-42AC-8D94-9CD33EC57D89}" dt="2023-11-28T18:47:31.341" v="3256"/>
          <ac:grpSpMkLst>
            <pc:docMk/>
            <pc:sldMk cId="1995080228" sldId="267"/>
            <ac:grpSpMk id="410" creationId="{C3EA6C26-AE5C-CF2E-F854-92BB4C782422}"/>
          </ac:grpSpMkLst>
        </pc:grpChg>
        <pc:grpChg chg="del mod">
          <ac:chgData name="Khairun Nahar" userId="7c92449caefad0ec" providerId="LiveId" clId="{E0D75E18-5C26-42AC-8D94-9CD33EC57D89}" dt="2023-11-28T18:48:32.625" v="3263"/>
          <ac:grpSpMkLst>
            <pc:docMk/>
            <pc:sldMk cId="1995080228" sldId="267"/>
            <ac:grpSpMk id="413" creationId="{011A3957-BE56-DEEC-BFC7-57ECF8CBB7DF}"/>
          </ac:grpSpMkLst>
        </pc:grpChg>
        <pc:grpChg chg="del mod">
          <ac:chgData name="Khairun Nahar" userId="7c92449caefad0ec" providerId="LiveId" clId="{E0D75E18-5C26-42AC-8D94-9CD33EC57D89}" dt="2023-11-28T18:48:39.125" v="3268"/>
          <ac:grpSpMkLst>
            <pc:docMk/>
            <pc:sldMk cId="1995080228" sldId="267"/>
            <ac:grpSpMk id="417" creationId="{96922AE1-DE45-0332-503F-331B3F43DB8E}"/>
          </ac:grpSpMkLst>
        </pc:grpChg>
        <pc:grpChg chg="del mod">
          <ac:chgData name="Khairun Nahar" userId="7c92449caefad0ec" providerId="LiveId" clId="{E0D75E18-5C26-42AC-8D94-9CD33EC57D89}" dt="2023-11-28T18:48:55.625" v="3280"/>
          <ac:grpSpMkLst>
            <pc:docMk/>
            <pc:sldMk cId="1995080228" sldId="267"/>
            <ac:grpSpMk id="422" creationId="{67CD2E12-8453-0A8E-5681-EA23B17B8104}"/>
          </ac:grpSpMkLst>
        </pc:grpChg>
        <pc:grpChg chg="del mod">
          <ac:chgData name="Khairun Nahar" userId="7c92449caefad0ec" providerId="LiveId" clId="{E0D75E18-5C26-42AC-8D94-9CD33EC57D89}" dt="2023-11-28T18:48:55.625" v="3280"/>
          <ac:grpSpMkLst>
            <pc:docMk/>
            <pc:sldMk cId="1995080228" sldId="267"/>
            <ac:grpSpMk id="426" creationId="{97CAFA7A-02FA-7669-EE10-25709FDAE666}"/>
          </ac:grpSpMkLst>
        </pc:grpChg>
        <pc:grpChg chg="del mod">
          <ac:chgData name="Khairun Nahar" userId="7c92449caefad0ec" providerId="LiveId" clId="{E0D75E18-5C26-42AC-8D94-9CD33EC57D89}" dt="2023-11-28T18:50:24.501" v="3355"/>
          <ac:grpSpMkLst>
            <pc:docMk/>
            <pc:sldMk cId="1995080228" sldId="267"/>
            <ac:grpSpMk id="434" creationId="{D00DB861-CE80-1899-0361-FBCB45AECF6E}"/>
          </ac:grpSpMkLst>
        </pc:grpChg>
        <pc:grpChg chg="del mod">
          <ac:chgData name="Khairun Nahar" userId="7c92449caefad0ec" providerId="LiveId" clId="{E0D75E18-5C26-42AC-8D94-9CD33EC57D89}" dt="2023-11-28T18:49:37.289" v="3296"/>
          <ac:grpSpMkLst>
            <pc:docMk/>
            <pc:sldMk cId="1995080228" sldId="267"/>
            <ac:grpSpMk id="442" creationId="{6E60DC20-683E-F826-5DAC-5A4BC68D2FA6}"/>
          </ac:grpSpMkLst>
        </pc:grpChg>
        <pc:grpChg chg="del mod">
          <ac:chgData name="Khairun Nahar" userId="7c92449caefad0ec" providerId="LiveId" clId="{E0D75E18-5C26-42AC-8D94-9CD33EC57D89}" dt="2023-11-28T18:49:38.381" v="3299"/>
          <ac:grpSpMkLst>
            <pc:docMk/>
            <pc:sldMk cId="1995080228" sldId="267"/>
            <ac:grpSpMk id="450" creationId="{5B4DC33E-44DA-C5AD-6485-C1261DC81AF8}"/>
          </ac:grpSpMkLst>
        </pc:grpChg>
        <pc:grpChg chg="del mod">
          <ac:chgData name="Khairun Nahar" userId="7c92449caefad0ec" providerId="LiveId" clId="{E0D75E18-5C26-42AC-8D94-9CD33EC57D89}" dt="2023-11-28T18:49:48.707" v="3305"/>
          <ac:grpSpMkLst>
            <pc:docMk/>
            <pc:sldMk cId="1995080228" sldId="267"/>
            <ac:grpSpMk id="453" creationId="{93DD73DE-C63D-61B1-0D41-A43FA635D113}"/>
          </ac:grpSpMkLst>
        </pc:grpChg>
        <pc:grpChg chg="del mod">
          <ac:chgData name="Khairun Nahar" userId="7c92449caefad0ec" providerId="LiveId" clId="{E0D75E18-5C26-42AC-8D94-9CD33EC57D89}" dt="2023-11-28T18:49:49.675" v="3307"/>
          <ac:grpSpMkLst>
            <pc:docMk/>
            <pc:sldMk cId="1995080228" sldId="267"/>
            <ac:grpSpMk id="459" creationId="{C62876C7-D78D-0694-7668-5D065848B418}"/>
          </ac:grpSpMkLst>
        </pc:grpChg>
        <pc:grpChg chg="del mod">
          <ac:chgData name="Khairun Nahar" userId="7c92449caefad0ec" providerId="LiveId" clId="{E0D75E18-5C26-42AC-8D94-9CD33EC57D89}" dt="2023-11-28T18:51:31.921" v="3391"/>
          <ac:grpSpMkLst>
            <pc:docMk/>
            <pc:sldMk cId="1995080228" sldId="267"/>
            <ac:grpSpMk id="460" creationId="{174578DF-3C5E-34B5-859B-6403005A7C3D}"/>
          </ac:grpSpMkLst>
        </pc:grpChg>
        <pc:grpChg chg="del mod">
          <ac:chgData name="Khairun Nahar" userId="7c92449caefad0ec" providerId="LiveId" clId="{E0D75E18-5C26-42AC-8D94-9CD33EC57D89}" dt="2023-11-28T18:51:44.221" v="3401"/>
          <ac:grpSpMkLst>
            <pc:docMk/>
            <pc:sldMk cId="1995080228" sldId="267"/>
            <ac:grpSpMk id="462" creationId="{7F02941E-471B-4146-21A7-DD0E3ED606E1}"/>
          </ac:grpSpMkLst>
        </pc:grpChg>
        <pc:grpChg chg="del mod">
          <ac:chgData name="Khairun Nahar" userId="7c92449caefad0ec" providerId="LiveId" clId="{E0D75E18-5C26-42AC-8D94-9CD33EC57D89}" dt="2023-11-28T18:50:24.501" v="3355"/>
          <ac:grpSpMkLst>
            <pc:docMk/>
            <pc:sldMk cId="1995080228" sldId="267"/>
            <ac:grpSpMk id="467" creationId="{4E6A3747-CF28-98E1-14E8-A7D34D13F824}"/>
          </ac:grpSpMkLst>
        </pc:grpChg>
        <pc:grpChg chg="del mod">
          <ac:chgData name="Khairun Nahar" userId="7c92449caefad0ec" providerId="LiveId" clId="{E0D75E18-5C26-42AC-8D94-9CD33EC57D89}" dt="2023-11-28T18:51:01.217" v="3373"/>
          <ac:grpSpMkLst>
            <pc:docMk/>
            <pc:sldMk cId="1995080228" sldId="267"/>
            <ac:grpSpMk id="468" creationId="{F24EAF8E-A3D3-5841-A058-4EC67EE210DE}"/>
          </ac:grpSpMkLst>
        </pc:grpChg>
        <pc:grpChg chg="del mod">
          <ac:chgData name="Khairun Nahar" userId="7c92449caefad0ec" providerId="LiveId" clId="{E0D75E18-5C26-42AC-8D94-9CD33EC57D89}" dt="2023-11-28T18:51:01.217" v="3373"/>
          <ac:grpSpMkLst>
            <pc:docMk/>
            <pc:sldMk cId="1995080228" sldId="267"/>
            <ac:grpSpMk id="473" creationId="{A2402844-A340-636E-7DD6-E6A6CD96FE9B}"/>
          </ac:grpSpMkLst>
        </pc:grpChg>
        <pc:grpChg chg="del mod">
          <ac:chgData name="Khairun Nahar" userId="7c92449caefad0ec" providerId="LiveId" clId="{E0D75E18-5C26-42AC-8D94-9CD33EC57D89}" dt="2023-11-28T18:51:01.217" v="3373"/>
          <ac:grpSpMkLst>
            <pc:docMk/>
            <pc:sldMk cId="1995080228" sldId="267"/>
            <ac:grpSpMk id="479" creationId="{33224597-DBE7-D439-A021-066B9132ED85}"/>
          </ac:grpSpMkLst>
        </pc:grpChg>
        <pc:grpChg chg="del mod">
          <ac:chgData name="Khairun Nahar" userId="7c92449caefad0ec" providerId="LiveId" clId="{E0D75E18-5C26-42AC-8D94-9CD33EC57D89}" dt="2023-11-28T18:51:15.987" v="3383"/>
          <ac:grpSpMkLst>
            <pc:docMk/>
            <pc:sldMk cId="1995080228" sldId="267"/>
            <ac:grpSpMk id="480" creationId="{81F22535-8353-DE15-F913-3EEADC74E2B6}"/>
          </ac:grpSpMkLst>
        </pc:grpChg>
        <pc:grpChg chg="del mod">
          <ac:chgData name="Khairun Nahar" userId="7c92449caefad0ec" providerId="LiveId" clId="{E0D75E18-5C26-42AC-8D94-9CD33EC57D89}" dt="2023-11-28T18:51:20.081" v="3388"/>
          <ac:grpSpMkLst>
            <pc:docMk/>
            <pc:sldMk cId="1995080228" sldId="267"/>
            <ac:grpSpMk id="488" creationId="{55105B21-6B2D-E36E-07D3-494ADC79B4D5}"/>
          </ac:grpSpMkLst>
        </pc:grpChg>
        <pc:grpChg chg="mod">
          <ac:chgData name="Khairun Nahar" userId="7c92449caefad0ec" providerId="LiveId" clId="{E0D75E18-5C26-42AC-8D94-9CD33EC57D89}" dt="2023-11-28T18:51:20.081" v="3388"/>
          <ac:grpSpMkLst>
            <pc:docMk/>
            <pc:sldMk cId="1995080228" sldId="267"/>
            <ac:grpSpMk id="493" creationId="{9BE4D16E-7624-751C-EB25-510ADD8C5BFD}"/>
          </ac:grpSpMkLst>
        </pc:grpChg>
        <pc:grpChg chg="del mod">
          <ac:chgData name="Khairun Nahar" userId="7c92449caefad0ec" providerId="LiveId" clId="{E0D75E18-5C26-42AC-8D94-9CD33EC57D89}" dt="2023-11-28T18:51:34.710" v="3393"/>
          <ac:grpSpMkLst>
            <pc:docMk/>
            <pc:sldMk cId="1995080228" sldId="267"/>
            <ac:grpSpMk id="496" creationId="{3EC78B3F-DBE0-A336-D65D-1C702AF06FC0}"/>
          </ac:grpSpMkLst>
        </pc:grpChg>
        <pc:grpChg chg="del mod">
          <ac:chgData name="Khairun Nahar" userId="7c92449caefad0ec" providerId="LiveId" clId="{E0D75E18-5C26-42AC-8D94-9CD33EC57D89}" dt="2023-11-28T18:51:44.221" v="3401"/>
          <ac:grpSpMkLst>
            <pc:docMk/>
            <pc:sldMk cId="1995080228" sldId="267"/>
            <ac:grpSpMk id="498" creationId="{5F472B3A-D2A6-CE8E-0A17-892DDE904100}"/>
          </ac:grpSpMkLst>
        </pc:grpChg>
        <pc:grpChg chg="del mod">
          <ac:chgData name="Khairun Nahar" userId="7c92449caefad0ec" providerId="LiveId" clId="{E0D75E18-5C26-42AC-8D94-9CD33EC57D89}" dt="2023-11-28T18:51:44.221" v="3401"/>
          <ac:grpSpMkLst>
            <pc:docMk/>
            <pc:sldMk cId="1995080228" sldId="267"/>
            <ac:grpSpMk id="502" creationId="{77E09929-0C1E-28E0-B6EA-97EDFB9B2173}"/>
          </ac:grpSpMkLst>
        </pc:grpChg>
        <pc:grpChg chg="mod">
          <ac:chgData name="Khairun Nahar" userId="7c92449caefad0ec" providerId="LiveId" clId="{E0D75E18-5C26-42AC-8D94-9CD33EC57D89}" dt="2023-11-28T18:51:44.221" v="3401"/>
          <ac:grpSpMkLst>
            <pc:docMk/>
            <pc:sldMk cId="1995080228" sldId="267"/>
            <ac:grpSpMk id="506" creationId="{F6BDA0F0-0D2D-8B59-06C3-CDB30A9910BC}"/>
          </ac:grpSpMkLst>
        </pc:grpChg>
        <pc:grpChg chg="mod">
          <ac:chgData name="Khairun Nahar" userId="7c92449caefad0ec" providerId="LiveId" clId="{E0D75E18-5C26-42AC-8D94-9CD33EC57D89}" dt="2023-11-28T18:51:48.723" v="3404"/>
          <ac:grpSpMkLst>
            <pc:docMk/>
            <pc:sldMk cId="1995080228" sldId="267"/>
            <ac:grpSpMk id="509" creationId="{4BCE733B-9150-4F2E-F356-620EDF963095}"/>
          </ac:grpSpMkLst>
        </pc:grpChg>
        <pc:grpChg chg="mod">
          <ac:chgData name="Khairun Nahar" userId="7c92449caefad0ec" providerId="LiveId" clId="{E0D75E18-5C26-42AC-8D94-9CD33EC57D89}" dt="2023-11-28T18:51:50.834" v="3407"/>
          <ac:grpSpMkLst>
            <pc:docMk/>
            <pc:sldMk cId="1995080228" sldId="267"/>
            <ac:grpSpMk id="512" creationId="{5C17F0A6-E8D6-5CE9-E2F1-F8A9C9761474}"/>
          </ac:grpSpMkLst>
        </pc:grpChg>
        <pc:grpChg chg="mod">
          <ac:chgData name="Khairun Nahar" userId="7c92449caefad0ec" providerId="LiveId" clId="{E0D75E18-5C26-42AC-8D94-9CD33EC57D89}" dt="2023-11-28T18:52:08.895" v="3410"/>
          <ac:grpSpMkLst>
            <pc:docMk/>
            <pc:sldMk cId="1995080228" sldId="267"/>
            <ac:grpSpMk id="515" creationId="{942F5ECC-0516-BDDF-3544-19E54AF22168}"/>
          </ac:grpSpMkLst>
        </pc:grp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6" creationId="{2FD4D60A-D20B-8DE7-94E8-4D8972207942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7" creationId="{7D13BC74-6108-3AD1-5A2B-D49545ACC225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8" creationId="{07046E00-BC92-8544-2AB4-E45F8AF89B7D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0" creationId="{07D79F7C-8FB4-E121-2D08-4B64E3FF7E89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1" creationId="{4EA3C194-C06E-7012-5874-05815B0C68B7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2" creationId="{7132AD38-AD54-C906-34DF-4C87739E52C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3" creationId="{185309BE-6315-F5DB-A60D-B100A24344B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5" creationId="{59BBF93B-C3EA-BAE6-A57E-1B8B9BB2D9A2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6" creationId="{11503B53-7503-B939-A67B-629EF6595FB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8" creationId="{2E33A0C3-0226-F680-B96B-543F30B295C6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19" creationId="{EC947EFB-F275-2371-BC3C-4DC506519400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0" creationId="{83FDB7E0-B7EE-EBFF-EFEE-1BDF4E02AFC6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2" creationId="{426F5A7F-932B-20A5-F444-1F9033852879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3" creationId="{7B088A31-FDBE-4FA1-150D-07EB439B69AC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4" creationId="{8F5F3A79-8B60-542F-0617-AF839B5FA12D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5" creationId="{EBE8C277-371E-CDE4-B54F-B604678FF763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6" creationId="{4F708095-F677-946D-4F7B-DC68B521E34B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7" creationId="{BB055718-434E-7D71-1EC9-9497AF7C5E9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8" creationId="{0BFA67C3-C7B4-ADD7-6E08-5E7921A37BE6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29" creationId="{222BD7D1-A57F-60FE-67A3-A50F50D26D60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0" creationId="{FE28C24B-9E47-27C6-6B3E-A4A071F2F732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1" creationId="{629952D6-68D3-7E43-37F7-B879A8A183E1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2" creationId="{A03FC610-5FE4-9610-1014-6660DDCA09A5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3" creationId="{E4F36E9E-DB88-C855-4377-4969896FB80F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5" creationId="{3F67234F-1AFB-F241-7741-04F0107F410F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36" creationId="{A2CE2665-EDCA-3173-4CD8-54A072BE1F52}"/>
          </ac:inkMkLst>
        </pc:inkChg>
        <pc:inkChg chg="add del">
          <ac:chgData name="Khairun Nahar" userId="7c92449caefad0ec" providerId="LiveId" clId="{E0D75E18-5C26-42AC-8D94-9CD33EC57D89}" dt="2023-11-28T18:32:04.474" v="2784" actId="478"/>
          <ac:inkMkLst>
            <pc:docMk/>
            <pc:sldMk cId="1995080228" sldId="267"/>
            <ac:inkMk id="38" creationId="{3726EE56-20FF-F883-0586-C087783EFCF0}"/>
          </ac:inkMkLst>
        </pc:inkChg>
        <pc:inkChg chg="add mod">
          <ac:chgData name="Khairun Nahar" userId="7c92449caefad0ec" providerId="LiveId" clId="{E0D75E18-5C26-42AC-8D94-9CD33EC57D89}" dt="2023-11-28T18:29:40.299" v="2701"/>
          <ac:inkMkLst>
            <pc:docMk/>
            <pc:sldMk cId="1995080228" sldId="267"/>
            <ac:inkMk id="39" creationId="{C3348EF9-CFB5-7F49-EC16-CC09C7C38068}"/>
          </ac:inkMkLst>
        </pc:inkChg>
        <pc:inkChg chg="add mod">
          <ac:chgData name="Khairun Nahar" userId="7c92449caefad0ec" providerId="LiveId" clId="{E0D75E18-5C26-42AC-8D94-9CD33EC57D89}" dt="2023-11-28T18:29:40.299" v="2701"/>
          <ac:inkMkLst>
            <pc:docMk/>
            <pc:sldMk cId="1995080228" sldId="267"/>
            <ac:inkMk id="40" creationId="{0EA2D4D4-E0A4-A854-1937-46E0F80D7F6D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2" creationId="{9EBA61FB-5FD2-5104-32AB-AFA16230315C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3" creationId="{D6923EA0-39B0-7193-C808-4B4E03735EF1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4" creationId="{3E9B9193-B7BF-848F-2FBD-C7086F644E26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5" creationId="{9003F8C8-4EE5-0BBC-E81D-6869BAC2BD89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6" creationId="{83807059-E2C0-FCEF-4070-E38C5DCE709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7" creationId="{FBA3DC89-976A-620C-6E2D-07E74B876281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8" creationId="{7806FD6A-B24F-598B-124E-11573515CA07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49" creationId="{BDC9FDD3-EC49-85E5-4E34-97DA749DF25A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50" creationId="{DB0FEADC-7893-8883-F5EF-6349FCB0F47B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54" creationId="{C0D54E0D-AB53-128D-778E-2E8DB669F070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55" creationId="{16E838B9-14D9-5EE6-D8AF-DDD892341B6D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56" creationId="{C76FA061-08E8-E99E-E800-86DBE8860BFE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57" creationId="{38FC770A-6FBD-0177-35AA-1F8FE8B34519}"/>
          </ac:inkMkLst>
        </pc:inkChg>
        <pc:inkChg chg="add mod">
          <ac:chgData name="Khairun Nahar" userId="7c92449caefad0ec" providerId="LiveId" clId="{E0D75E18-5C26-42AC-8D94-9CD33EC57D89}" dt="2023-11-28T18:29:54.118" v="2719"/>
          <ac:inkMkLst>
            <pc:docMk/>
            <pc:sldMk cId="1995080228" sldId="267"/>
            <ac:inkMk id="59" creationId="{EF3FBC61-D817-E80B-EC7C-4B7AF44DC954}"/>
          </ac:inkMkLst>
        </pc:inkChg>
        <pc:inkChg chg="add mod">
          <ac:chgData name="Khairun Nahar" userId="7c92449caefad0ec" providerId="LiveId" clId="{E0D75E18-5C26-42AC-8D94-9CD33EC57D89}" dt="2023-11-28T18:29:54.118" v="2719"/>
          <ac:inkMkLst>
            <pc:docMk/>
            <pc:sldMk cId="1995080228" sldId="267"/>
            <ac:inkMk id="60" creationId="{289CCB51-CF33-C605-1CCF-6FE4DCDC4577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62" creationId="{EF308FEF-A9D1-3699-2583-AE487FE2D232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63" creationId="{86105F66-8EC4-F7BA-97BA-89D3C163E326}"/>
          </ac:inkMkLst>
        </pc:inkChg>
        <pc:inkChg chg="add mod">
          <ac:chgData name="Khairun Nahar" userId="7c92449caefad0ec" providerId="LiveId" clId="{E0D75E18-5C26-42AC-8D94-9CD33EC57D89}" dt="2023-11-28T18:30:28.370" v="2729"/>
          <ac:inkMkLst>
            <pc:docMk/>
            <pc:sldMk cId="1995080228" sldId="267"/>
            <ac:inkMk id="64" creationId="{EABC3514-6B2C-F41A-C36C-AC569BAB9AFE}"/>
          </ac:inkMkLst>
        </pc:inkChg>
        <pc:inkChg chg="add del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65" creationId="{E1211C9A-3487-0357-E1F0-919C453E254B}"/>
          </ac:inkMkLst>
        </pc:inkChg>
        <pc:inkChg chg="add del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67" creationId="{F79F86F4-1F4C-527F-4581-9B6FDB6560C2}"/>
          </ac:inkMkLst>
        </pc:inkChg>
        <pc:inkChg chg="add del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68" creationId="{67FF43B1-C9EE-F079-21D7-BAAFE1AF0148}"/>
          </ac:inkMkLst>
        </pc:inkChg>
        <pc:inkChg chg="add del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69" creationId="{78AF3EA8-2DB7-AA6D-F988-779AA993623F}"/>
          </ac:inkMkLst>
        </pc:inkChg>
        <pc:inkChg chg="add del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70" creationId="{D360AD2F-A63E-652C-3C8E-92DF44D8F012}"/>
          </ac:inkMkLst>
        </pc:inkChg>
        <pc:inkChg chg="add del mod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71" creationId="{2C3D1DCD-67C8-4AAF-231E-D5CC49E2B45C}"/>
          </ac:inkMkLst>
        </pc:inkChg>
        <pc:inkChg chg="add del mod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72" creationId="{B8CF5FDF-A2A6-FBC6-3ECD-41C5F51D8874}"/>
          </ac:inkMkLst>
        </pc:inkChg>
        <pc:inkChg chg="add del mod">
          <ac:chgData name="Khairun Nahar" userId="7c92449caefad0ec" providerId="LiveId" clId="{E0D75E18-5C26-42AC-8D94-9CD33EC57D89}" dt="2023-11-28T18:32:00.984" v="2783" actId="478"/>
          <ac:inkMkLst>
            <pc:docMk/>
            <pc:sldMk cId="1995080228" sldId="267"/>
            <ac:inkMk id="73" creationId="{7F7EF824-0524-C9EE-0877-04B189A82B68}"/>
          </ac:inkMkLst>
        </pc:inkChg>
        <pc:inkChg chg="add del">
          <ac:chgData name="Khairun Nahar" userId="7c92449caefad0ec" providerId="LiveId" clId="{E0D75E18-5C26-42AC-8D94-9CD33EC57D89}" dt="2023-11-28T18:31:55.718" v="2782" actId="9405"/>
          <ac:inkMkLst>
            <pc:docMk/>
            <pc:sldMk cId="1995080228" sldId="267"/>
            <ac:inkMk id="74" creationId="{727E2E01-348E-2DF4-35B3-64625CBB772A}"/>
          </ac:inkMkLst>
        </pc:inkChg>
        <pc:inkChg chg="add del mod">
          <ac:chgData name="Khairun Nahar" userId="7c92449caefad0ec" providerId="LiveId" clId="{E0D75E18-5C26-42AC-8D94-9CD33EC57D89}" dt="2023-11-28T18:31:55.481" v="2781" actId="9405"/>
          <ac:inkMkLst>
            <pc:docMk/>
            <pc:sldMk cId="1995080228" sldId="267"/>
            <ac:inkMk id="75" creationId="{AAE45BB3-6A3C-5701-27CA-17FB27F133B9}"/>
          </ac:inkMkLst>
        </pc:inkChg>
        <pc:inkChg chg="add del mod">
          <ac:chgData name="Khairun Nahar" userId="7c92449caefad0ec" providerId="LiveId" clId="{E0D75E18-5C26-42AC-8D94-9CD33EC57D89}" dt="2023-11-28T18:31:55.232" v="2780" actId="9405"/>
          <ac:inkMkLst>
            <pc:docMk/>
            <pc:sldMk cId="1995080228" sldId="267"/>
            <ac:inkMk id="76" creationId="{A03F1B15-6FA7-17D2-2B91-8A4D89233EA4}"/>
          </ac:inkMkLst>
        </pc:inkChg>
        <pc:inkChg chg="add del mod">
          <ac:chgData name="Khairun Nahar" userId="7c92449caefad0ec" providerId="LiveId" clId="{E0D75E18-5C26-42AC-8D94-9CD33EC57D89}" dt="2023-11-28T18:31:54.999" v="2779" actId="9405"/>
          <ac:inkMkLst>
            <pc:docMk/>
            <pc:sldMk cId="1995080228" sldId="267"/>
            <ac:inkMk id="77" creationId="{DB504916-76F2-9E79-E1F1-122370FD2882}"/>
          </ac:inkMkLst>
        </pc:inkChg>
        <pc:inkChg chg="add del">
          <ac:chgData name="Khairun Nahar" userId="7c92449caefad0ec" providerId="LiveId" clId="{E0D75E18-5C26-42AC-8D94-9CD33EC57D89}" dt="2023-11-28T18:31:54.772" v="2778" actId="9405"/>
          <ac:inkMkLst>
            <pc:docMk/>
            <pc:sldMk cId="1995080228" sldId="267"/>
            <ac:inkMk id="78" creationId="{5A7BF0F2-25BB-4B27-3D53-A034CF1A4034}"/>
          </ac:inkMkLst>
        </pc:inkChg>
        <pc:inkChg chg="add del mod">
          <ac:chgData name="Khairun Nahar" userId="7c92449caefad0ec" providerId="LiveId" clId="{E0D75E18-5C26-42AC-8D94-9CD33EC57D89}" dt="2023-11-28T18:31:54.550" v="2777"/>
          <ac:inkMkLst>
            <pc:docMk/>
            <pc:sldMk cId="1995080228" sldId="267"/>
            <ac:inkMk id="79" creationId="{D3B07D61-2A22-B79C-C6A8-CBA43BE1C28B}"/>
          </ac:inkMkLst>
        </pc:inkChg>
        <pc:inkChg chg="add del">
          <ac:chgData name="Khairun Nahar" userId="7c92449caefad0ec" providerId="LiveId" clId="{E0D75E18-5C26-42AC-8D94-9CD33EC57D89}" dt="2023-11-28T18:31:54.335" v="2775" actId="9405"/>
          <ac:inkMkLst>
            <pc:docMk/>
            <pc:sldMk cId="1995080228" sldId="267"/>
            <ac:inkMk id="82" creationId="{1DEE1F5B-93A8-099E-5CC6-847F950104FF}"/>
          </ac:inkMkLst>
        </pc:inkChg>
        <pc:inkChg chg="add del mod">
          <ac:chgData name="Khairun Nahar" userId="7c92449caefad0ec" providerId="LiveId" clId="{E0D75E18-5C26-42AC-8D94-9CD33EC57D89}" dt="2023-11-28T18:31:54.119" v="2774"/>
          <ac:inkMkLst>
            <pc:docMk/>
            <pc:sldMk cId="1995080228" sldId="267"/>
            <ac:inkMk id="83" creationId="{ECDDA1DA-F4CB-BD65-3F8A-625677DF12BB}"/>
          </ac:inkMkLst>
        </pc:inkChg>
        <pc:inkChg chg="add del mod">
          <ac:chgData name="Khairun Nahar" userId="7c92449caefad0ec" providerId="LiveId" clId="{E0D75E18-5C26-42AC-8D94-9CD33EC57D89}" dt="2023-11-28T18:31:53.901" v="2772" actId="9405"/>
          <ac:inkMkLst>
            <pc:docMk/>
            <pc:sldMk cId="1995080228" sldId="267"/>
            <ac:inkMk id="85" creationId="{6E1D9C7B-1962-5FF6-12BE-D6A14D5727BF}"/>
          </ac:inkMkLst>
        </pc:inkChg>
        <pc:inkChg chg="add del mod">
          <ac:chgData name="Khairun Nahar" userId="7c92449caefad0ec" providerId="LiveId" clId="{E0D75E18-5C26-42AC-8D94-9CD33EC57D89}" dt="2023-11-28T18:31:53.682" v="2771" actId="9405"/>
          <ac:inkMkLst>
            <pc:docMk/>
            <pc:sldMk cId="1995080228" sldId="267"/>
            <ac:inkMk id="86" creationId="{307E7359-E3DA-2EE2-8128-272C0A1B1833}"/>
          </ac:inkMkLst>
        </pc:inkChg>
        <pc:inkChg chg="add del mod">
          <ac:chgData name="Khairun Nahar" userId="7c92449caefad0ec" providerId="LiveId" clId="{E0D75E18-5C26-42AC-8D94-9CD33EC57D89}" dt="2023-11-28T18:31:53.456" v="2770" actId="9405"/>
          <ac:inkMkLst>
            <pc:docMk/>
            <pc:sldMk cId="1995080228" sldId="267"/>
            <ac:inkMk id="87" creationId="{A78E0F47-B419-5546-A28B-C7DADF303A69}"/>
          </ac:inkMkLst>
        </pc:inkChg>
        <pc:inkChg chg="add del mod">
          <ac:chgData name="Khairun Nahar" userId="7c92449caefad0ec" providerId="LiveId" clId="{E0D75E18-5C26-42AC-8D94-9CD33EC57D89}" dt="2023-11-28T18:31:53.216" v="2769" actId="9405"/>
          <ac:inkMkLst>
            <pc:docMk/>
            <pc:sldMk cId="1995080228" sldId="267"/>
            <ac:inkMk id="88" creationId="{DF9851B2-1AC5-83FE-7E00-CA56F91F6B8C}"/>
          </ac:inkMkLst>
        </pc:inkChg>
        <pc:inkChg chg="add del mod">
          <ac:chgData name="Khairun Nahar" userId="7c92449caefad0ec" providerId="LiveId" clId="{E0D75E18-5C26-42AC-8D94-9CD33EC57D89}" dt="2023-11-28T18:31:52.984" v="2768" actId="9405"/>
          <ac:inkMkLst>
            <pc:docMk/>
            <pc:sldMk cId="1995080228" sldId="267"/>
            <ac:inkMk id="89" creationId="{DFBEB67B-7EBD-AEC9-E419-48A2AC110D61}"/>
          </ac:inkMkLst>
        </pc:inkChg>
        <pc:inkChg chg="add del mod">
          <ac:chgData name="Khairun Nahar" userId="7c92449caefad0ec" providerId="LiveId" clId="{E0D75E18-5C26-42AC-8D94-9CD33EC57D89}" dt="2023-11-28T18:31:52.773" v="2767" actId="9405"/>
          <ac:inkMkLst>
            <pc:docMk/>
            <pc:sldMk cId="1995080228" sldId="267"/>
            <ac:inkMk id="90" creationId="{035097E9-585B-B8EB-BC91-BC8A1C28B299}"/>
          </ac:inkMkLst>
        </pc:inkChg>
        <pc:inkChg chg="add del mod">
          <ac:chgData name="Khairun Nahar" userId="7c92449caefad0ec" providerId="LiveId" clId="{E0D75E18-5C26-42AC-8D94-9CD33EC57D89}" dt="2023-11-28T18:31:52.572" v="2766" actId="9405"/>
          <ac:inkMkLst>
            <pc:docMk/>
            <pc:sldMk cId="1995080228" sldId="267"/>
            <ac:inkMk id="91" creationId="{76B9136F-CF03-EF24-0DDE-C007837F32C0}"/>
          </ac:inkMkLst>
        </pc:inkChg>
        <pc:inkChg chg="add del mod">
          <ac:chgData name="Khairun Nahar" userId="7c92449caefad0ec" providerId="LiveId" clId="{E0D75E18-5C26-42AC-8D94-9CD33EC57D89}" dt="2023-11-28T18:31:52.384" v="2765" actId="9405"/>
          <ac:inkMkLst>
            <pc:docMk/>
            <pc:sldMk cId="1995080228" sldId="267"/>
            <ac:inkMk id="92" creationId="{0C9ACB1C-5D9C-FB92-2781-042A8E200CA9}"/>
          </ac:inkMkLst>
        </pc:inkChg>
        <pc:inkChg chg="add del mod">
          <ac:chgData name="Khairun Nahar" userId="7c92449caefad0ec" providerId="LiveId" clId="{E0D75E18-5C26-42AC-8D94-9CD33EC57D89}" dt="2023-11-28T18:31:52.150" v="2764" actId="9405"/>
          <ac:inkMkLst>
            <pc:docMk/>
            <pc:sldMk cId="1995080228" sldId="267"/>
            <ac:inkMk id="93" creationId="{52754A00-0599-3DED-6EC3-EC247C6B5EA8}"/>
          </ac:inkMkLst>
        </pc:inkChg>
        <pc:inkChg chg="add del mod">
          <ac:chgData name="Khairun Nahar" userId="7c92449caefad0ec" providerId="LiveId" clId="{E0D75E18-5C26-42AC-8D94-9CD33EC57D89}" dt="2023-11-28T18:31:51.935" v="2763" actId="9405"/>
          <ac:inkMkLst>
            <pc:docMk/>
            <pc:sldMk cId="1995080228" sldId="267"/>
            <ac:inkMk id="94" creationId="{C21741E0-4603-0875-9BB0-924883E5B693}"/>
          </ac:inkMkLst>
        </pc:inkChg>
        <pc:inkChg chg="add del mod">
          <ac:chgData name="Khairun Nahar" userId="7c92449caefad0ec" providerId="LiveId" clId="{E0D75E18-5C26-42AC-8D94-9CD33EC57D89}" dt="2023-11-28T18:31:51.699" v="2762" actId="9405"/>
          <ac:inkMkLst>
            <pc:docMk/>
            <pc:sldMk cId="1995080228" sldId="267"/>
            <ac:inkMk id="95" creationId="{E8C51287-2B9B-FE59-1CC1-9247E26E2DA9}"/>
          </ac:inkMkLst>
        </pc:inkChg>
        <pc:inkChg chg="add del mod">
          <ac:chgData name="Khairun Nahar" userId="7c92449caefad0ec" providerId="LiveId" clId="{E0D75E18-5C26-42AC-8D94-9CD33EC57D89}" dt="2023-11-28T18:31:51.322" v="2761"/>
          <ac:inkMkLst>
            <pc:docMk/>
            <pc:sldMk cId="1995080228" sldId="267"/>
            <ac:inkMk id="96" creationId="{CA3F2944-37F0-50C4-4FD3-9D60C285C35E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98" creationId="{46B9B8F8-4B5D-7F69-84D9-81F6AE3FB3E5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99" creationId="{310DED69-FA5C-F5FC-1FFA-3A7FAE05313F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0" creationId="{663A96B2-9D28-D663-253D-5BFE3A18B33B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1" creationId="{8A9A7355-3B4C-2305-0859-6B09D0AC9F97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2" creationId="{32F9F1DB-7150-9185-518C-1BBA68041B9A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3" creationId="{8B2CB94E-5C56-5D3E-B041-87232A7D1447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4" creationId="{E22B1995-750A-A53E-C25F-231D8DC44325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6" creationId="{3F16F0E8-4C90-372C-3077-D9B41CF80372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7" creationId="{64C8C4FC-CDD5-C39D-4239-4D1C5364D3AB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8" creationId="{7F0187DB-4098-4327-B1DF-24D2FA0270EE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09" creationId="{4FC16532-BC74-DF31-1875-37C1FF58C04F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1" creationId="{9858B426-BD53-90CC-9C80-4CB08EB77131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2" creationId="{DF99FB09-C8C2-85C5-1FA3-34CB5BBF01CC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3" creationId="{D7EEAE80-6CD0-4FC6-73E2-756CB3E9874F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4" creationId="{09F95119-67E0-B62E-3208-4A025EAEF2C8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5" creationId="{E1B50527-C519-4B30-06E6-63A3BF84CBF4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6" creationId="{3851212C-CAFC-FD25-A783-0A93FBF75EB2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7" creationId="{8FAFA27E-DBD5-3265-C21F-999C6D10F081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8" creationId="{82D0D12F-4BFB-478E-83BA-ECE626286DD4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19" creationId="{D6E1D293-0827-08CC-FCBA-AC42CA621491}"/>
          </ac:inkMkLst>
        </pc:inkChg>
        <pc:inkChg chg="add mod">
          <ac:chgData name="Khairun Nahar" userId="7c92449caefad0ec" providerId="LiveId" clId="{E0D75E18-5C26-42AC-8D94-9CD33EC57D89}" dt="2023-11-28T18:37:51.592" v="2884"/>
          <ac:inkMkLst>
            <pc:docMk/>
            <pc:sldMk cId="1995080228" sldId="267"/>
            <ac:inkMk id="120" creationId="{A67193B7-40CF-25E6-7027-8CE08C89C59A}"/>
          </ac:inkMkLst>
        </pc:inkChg>
        <pc:inkChg chg="add mod">
          <ac:chgData name="Khairun Nahar" userId="7c92449caefad0ec" providerId="LiveId" clId="{E0D75E18-5C26-42AC-8D94-9CD33EC57D89}" dt="2023-11-28T18:37:54.360" v="2887"/>
          <ac:inkMkLst>
            <pc:docMk/>
            <pc:sldMk cId="1995080228" sldId="267"/>
            <ac:inkMk id="123" creationId="{D0C2AAD9-FD4D-43A4-DF3B-1B76CB41F9F3}"/>
          </ac:inkMkLst>
        </pc:inkChg>
        <pc:inkChg chg="add mod">
          <ac:chgData name="Khairun Nahar" userId="7c92449caefad0ec" providerId="LiveId" clId="{E0D75E18-5C26-42AC-8D94-9CD33EC57D89}" dt="2023-11-28T18:37:54.360" v="2887"/>
          <ac:inkMkLst>
            <pc:docMk/>
            <pc:sldMk cId="1995080228" sldId="267"/>
            <ac:inkMk id="124" creationId="{22D927E2-EDB6-F981-59BB-19811298B57A}"/>
          </ac:inkMkLst>
        </pc:inkChg>
        <pc:inkChg chg="add mod">
          <ac:chgData name="Khairun Nahar" userId="7c92449caefad0ec" providerId="LiveId" clId="{E0D75E18-5C26-42AC-8D94-9CD33EC57D89}" dt="2023-11-28T18:37:56.890" v="2891"/>
          <ac:inkMkLst>
            <pc:docMk/>
            <pc:sldMk cId="1995080228" sldId="267"/>
            <ac:inkMk id="126" creationId="{DE59A12E-6ED0-DA07-0E5F-09A798E31C16}"/>
          </ac:inkMkLst>
        </pc:inkChg>
        <pc:inkChg chg="add mod">
          <ac:chgData name="Khairun Nahar" userId="7c92449caefad0ec" providerId="LiveId" clId="{E0D75E18-5C26-42AC-8D94-9CD33EC57D89}" dt="2023-11-28T18:37:56.890" v="2891"/>
          <ac:inkMkLst>
            <pc:docMk/>
            <pc:sldMk cId="1995080228" sldId="267"/>
            <ac:inkMk id="127" creationId="{781E32DD-62DF-6100-E2FB-BDAAE455B8F8}"/>
          </ac:inkMkLst>
        </pc:inkChg>
        <pc:inkChg chg="add del">
          <ac:chgData name="Khairun Nahar" userId="7c92449caefad0ec" providerId="LiveId" clId="{E0D75E18-5C26-42AC-8D94-9CD33EC57D89}" dt="2023-11-28T18:39:38.504" v="2951" actId="478"/>
          <ac:inkMkLst>
            <pc:docMk/>
            <pc:sldMk cId="1995080228" sldId="267"/>
            <ac:inkMk id="128" creationId="{A6358C76-04E5-4081-06D0-0E8B432BFB29}"/>
          </ac:inkMkLst>
        </pc:inkChg>
        <pc:inkChg chg="add mod">
          <ac:chgData name="Khairun Nahar" userId="7c92449caefad0ec" providerId="LiveId" clId="{E0D75E18-5C26-42AC-8D94-9CD33EC57D89}" dt="2023-11-28T18:38:01.464" v="2894"/>
          <ac:inkMkLst>
            <pc:docMk/>
            <pc:sldMk cId="1995080228" sldId="267"/>
            <ac:inkMk id="130" creationId="{86C2E376-BACE-2A31-8532-6B75DCC351F1}"/>
          </ac:inkMkLst>
        </pc:inkChg>
        <pc:inkChg chg="add mod">
          <ac:chgData name="Khairun Nahar" userId="7c92449caefad0ec" providerId="LiveId" clId="{E0D75E18-5C26-42AC-8D94-9CD33EC57D89}" dt="2023-11-28T18:38:01.464" v="2894"/>
          <ac:inkMkLst>
            <pc:docMk/>
            <pc:sldMk cId="1995080228" sldId="267"/>
            <ac:inkMk id="131" creationId="{E3DDE0AB-B717-870F-9471-A53B03B9476E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3" creationId="{C66C01F6-0AD0-D584-5D9D-E95AB2A634FA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4" creationId="{49CD1A8E-BCF0-802F-3A7D-A236DBAF9BB4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5" creationId="{5AA1303B-122C-947A-D54B-C6EFA89917F4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6" creationId="{4AD03BC8-9182-BB3D-7015-C10B8C2ADA0C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7" creationId="{BB9638FC-9BA4-84D7-18D8-1E6D75CE34D9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8" creationId="{12176C06-A071-A0C2-755C-ACA120BE0708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39" creationId="{C6F449C3-B40D-8538-468D-18FF14130275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0" creationId="{2EDC1137-B11F-A11B-A4A9-F8DEA99D58DA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1" creationId="{669EEB40-D151-D073-043A-F16CA3692BD9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2" creationId="{60B04C6F-5636-05CE-F346-094E07536D1E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3" creationId="{6629C706-5A70-1A94-11E1-9E85EC05958F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4" creationId="{1DC91E1C-046E-9C60-250C-E4E79EB292F1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5" creationId="{0CE63CCD-94F5-79CB-773D-E0A0C07FD7E4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6" creationId="{2F1C4B5D-4EED-E984-BE16-84DEECED841D}"/>
          </ac:inkMkLst>
        </pc:inkChg>
        <pc:inkChg chg="add mod">
          <ac:chgData name="Khairun Nahar" userId="7c92449caefad0ec" providerId="LiveId" clId="{E0D75E18-5C26-42AC-8D94-9CD33EC57D89}" dt="2023-11-28T18:38:45.456" v="2910"/>
          <ac:inkMkLst>
            <pc:docMk/>
            <pc:sldMk cId="1995080228" sldId="267"/>
            <ac:inkMk id="147" creationId="{3DDAA2EF-E493-EE54-88E3-73280BBD612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3" creationId="{091CE265-E7DA-B3E4-A2D2-76CD48948E01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4" creationId="{840910B8-7364-014A-2B2B-C41AC98C640D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5" creationId="{EAB8FDBF-2B91-F6DB-568E-6E43845C5AB9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6" creationId="{5E8A9A37-BDB2-A667-0A3A-D969154A6CFD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7" creationId="{CB2DEF0C-6A1A-C59D-52F4-96D5B233FB98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8" creationId="{A5A4FB57-150A-BBAD-B943-69FBEB2B50C8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59" creationId="{FFC6297A-A2E7-9F2B-D58D-F935F4FD6BC5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0" creationId="{D0303057-3997-DB01-0FE7-16776239E101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1" creationId="{53EE3550-AFC7-AA93-34D9-2693262DFB91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2" creationId="{514E7E5F-F2CB-16FD-2635-D83CCAAA9AE6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3" creationId="{E2EF1B0D-CC39-4A01-B4F0-D1985DB768D0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4" creationId="{5154A5F8-31C0-24C5-34CA-A864D31296C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5" creationId="{04B9FBD9-1EEE-792E-E4D3-9987F29BBA18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6" creationId="{8C1FB320-D095-0EA8-F4DC-F1F2E9B2EA3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7" creationId="{0828D847-F80C-FFCE-712B-F19D84F43214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8" creationId="{9357F64D-A0F6-E253-4787-6FC8E2B6B6D4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69" creationId="{90CF3936-575D-E0A4-F7B0-F2B94E567C8E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0" creationId="{310AEE16-E225-DB7D-74BA-BFD02332E199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1" creationId="{47103221-BFAD-9BE5-9035-65D396CD7CBD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2" creationId="{5BC90838-DEA3-6D77-CC7C-286BE4618495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3" creationId="{BB9CD42A-5606-B140-53DC-214197034977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6" creationId="{C2CB2DE9-840F-1638-F775-08C7D65E59F6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7" creationId="{FB77CBA9-EFE1-6C57-21FB-0C4A3AF66ED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8" creationId="{258EDC90-6B0C-6CE1-673B-175AC7AA7905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79" creationId="{E46ADD3A-61DE-3F75-C20F-24C301A519F2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80" creationId="{D68D87D9-866F-75CC-F81C-087C6939766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81" creationId="{45E59CBB-39B0-F9C8-DC11-E03738E1F668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82" creationId="{E0C4EB7C-BB98-3339-D338-B3A1BA02F3DB}"/>
          </ac:inkMkLst>
        </pc:inkChg>
        <pc:inkChg chg="add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83" creationId="{C1EA3BC8-463D-0595-04A2-4455C89AA9DC}"/>
          </ac:inkMkLst>
        </pc:inkChg>
        <pc:inkChg chg="add del mod">
          <ac:chgData name="Khairun Nahar" userId="7c92449caefad0ec" providerId="LiveId" clId="{E0D75E18-5C26-42AC-8D94-9CD33EC57D89}" dt="2023-11-28T18:39:38.504" v="2951" actId="478"/>
          <ac:inkMkLst>
            <pc:docMk/>
            <pc:sldMk cId="1995080228" sldId="267"/>
            <ac:inkMk id="185" creationId="{0217B63D-9319-DADA-047E-A1B5B31B4014}"/>
          </ac:inkMkLst>
        </pc:inkChg>
        <pc:inkChg chg="add del mod">
          <ac:chgData name="Khairun Nahar" userId="7c92449caefad0ec" providerId="LiveId" clId="{E0D75E18-5C26-42AC-8D94-9CD33EC57D89}" dt="2023-11-28T18:39:38.504" v="2951" actId="478"/>
          <ac:inkMkLst>
            <pc:docMk/>
            <pc:sldMk cId="1995080228" sldId="267"/>
            <ac:inkMk id="186" creationId="{1D31BCC0-666E-5CF7-4D00-422A1854C30C}"/>
          </ac:inkMkLst>
        </pc:inkChg>
        <pc:inkChg chg="add del mod">
          <ac:chgData name="Khairun Nahar" userId="7c92449caefad0ec" providerId="LiveId" clId="{E0D75E18-5C26-42AC-8D94-9CD33EC57D89}" dt="2023-11-28T18:39:38.504" v="2951" actId="478"/>
          <ac:inkMkLst>
            <pc:docMk/>
            <pc:sldMk cId="1995080228" sldId="267"/>
            <ac:inkMk id="187" creationId="{73F6AB96-F208-778B-BC0B-E46461AFC285}"/>
          </ac:inkMkLst>
        </pc:inkChg>
        <pc:inkChg chg="add del mod">
          <ac:chgData name="Khairun Nahar" userId="7c92449caefad0ec" providerId="LiveId" clId="{E0D75E18-5C26-42AC-8D94-9CD33EC57D89}" dt="2023-11-28T18:39:34.386" v="2950" actId="9405"/>
          <ac:inkMkLst>
            <pc:docMk/>
            <pc:sldMk cId="1995080228" sldId="267"/>
            <ac:inkMk id="188" creationId="{29A93A36-41AE-7872-8411-7BF82B585F53}"/>
          </ac:inkMkLst>
        </pc:inkChg>
        <pc:inkChg chg="add del mod">
          <ac:chgData name="Khairun Nahar" userId="7c92449caefad0ec" providerId="LiveId" clId="{E0D75E18-5C26-42AC-8D94-9CD33EC57D89}" dt="2023-11-28T18:39:34.043" v="2949"/>
          <ac:inkMkLst>
            <pc:docMk/>
            <pc:sldMk cId="1995080228" sldId="267"/>
            <ac:inkMk id="189" creationId="{DA02694F-0629-0139-2FE1-0738CF34F5C5}"/>
          </ac:inkMkLst>
        </pc:inkChg>
        <pc:inkChg chg="add mod">
          <ac:chgData name="Khairun Nahar" userId="7c92449caefad0ec" providerId="LiveId" clId="{E0D75E18-5C26-42AC-8D94-9CD33EC57D89}" dt="2023-11-28T18:42:50.671" v="3047"/>
          <ac:inkMkLst>
            <pc:docMk/>
            <pc:sldMk cId="1995080228" sldId="267"/>
            <ac:inkMk id="192" creationId="{4D1D9660-F242-7180-BDFF-F1C2F8106C97}"/>
          </ac:inkMkLst>
        </pc:inkChg>
        <pc:inkChg chg="add mod">
          <ac:chgData name="Khairun Nahar" userId="7c92449caefad0ec" providerId="LiveId" clId="{E0D75E18-5C26-42AC-8D94-9CD33EC57D89}" dt="2023-11-28T18:42:50.671" v="3047"/>
          <ac:inkMkLst>
            <pc:docMk/>
            <pc:sldMk cId="1995080228" sldId="267"/>
            <ac:inkMk id="193" creationId="{A51A3EDF-9B73-6996-895A-660C6ADDDA62}"/>
          </ac:inkMkLst>
        </pc:inkChg>
        <pc:inkChg chg="add">
          <ac:chgData name="Khairun Nahar" userId="7c92449caefad0ec" providerId="LiveId" clId="{E0D75E18-5C26-42AC-8D94-9CD33EC57D89}" dt="2023-11-28T18:42:56.295" v="3048" actId="9405"/>
          <ac:inkMkLst>
            <pc:docMk/>
            <pc:sldMk cId="1995080228" sldId="267"/>
            <ac:inkMk id="195" creationId="{D134462A-C4D3-55B9-49A0-F185364AF972}"/>
          </ac:inkMkLst>
        </pc:inkChg>
        <pc:inkChg chg="add">
          <ac:chgData name="Khairun Nahar" userId="7c92449caefad0ec" providerId="LiveId" clId="{E0D75E18-5C26-42AC-8D94-9CD33EC57D89}" dt="2023-11-28T18:43:00.200" v="3049" actId="9405"/>
          <ac:inkMkLst>
            <pc:docMk/>
            <pc:sldMk cId="1995080228" sldId="267"/>
            <ac:inkMk id="196" creationId="{2FC6D2AA-CB8E-5EA5-F96E-7B691FBFB928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197" creationId="{E3626B3F-FCD6-699A-82F1-A179D2D9452B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198" creationId="{CCC6452A-02AF-2C35-FF53-44F635B167B3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199" creationId="{2D05B6C9-06CB-9C04-B885-5D4864387792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1" creationId="{280041A7-4F83-DB7F-23EB-522FCB5E223A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2" creationId="{60FC3531-2721-850F-659E-9E3C2ED0FD92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3" creationId="{B1131CAE-C18B-A4C0-84D8-7FDC17860447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4" creationId="{7C097ED7-B8F8-BF49-6CC1-FBF1AA9C2A14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5" creationId="{EF0BED71-1D00-E1FD-498F-49EEA2F8E196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6" creationId="{0A6F0630-80DD-2156-48D6-29CA13854FFD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08" creationId="{E8C8CB8C-19AE-C4F4-ABAD-6CD046D13654}"/>
          </ac:inkMkLst>
        </pc:inkChg>
        <pc:inkChg chg="add del mod">
          <ac:chgData name="Khairun Nahar" userId="7c92449caefad0ec" providerId="LiveId" clId="{E0D75E18-5C26-42AC-8D94-9CD33EC57D89}" dt="2023-11-28T18:50:12.752" v="3326"/>
          <ac:inkMkLst>
            <pc:docMk/>
            <pc:sldMk cId="1995080228" sldId="267"/>
            <ac:inkMk id="209" creationId="{4E5C7650-2642-F5C4-CBAB-79B4BB3C0DD9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1" creationId="{7C370375-DAFB-F6A4-C7A9-5E24D254C383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2" creationId="{AF7224D8-06D1-C54F-9C09-9B9DCBEEDCC9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3" creationId="{B2766D3D-5499-7F49-2414-E6F420345701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5" creationId="{43B0F202-6D78-2433-C2B5-AAE560CA7543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6" creationId="{003052BF-9BDA-44EE-408A-7827147D0F22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7" creationId="{028BF085-BEF7-4D56-7966-2CDA55D648F8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8" creationId="{03165F3F-7AC3-7CF6-D4E6-A6946448E7F4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19" creationId="{76118AA8-89C4-019D-2314-57959242E82D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0" creationId="{848CC32A-6905-B17B-E1D2-F9ABA06C2F3E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1" creationId="{297D2CB6-2271-F724-C774-E39164761C4E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2" creationId="{0488297C-101E-33D1-3FDD-F544474DE98D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3" creationId="{08891788-5B70-ECFB-3D15-F56C978B05EE}"/>
          </ac:inkMkLst>
        </pc:inkChg>
        <pc:inkChg chg="add del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4" creationId="{FBA0879C-49CF-D3F4-9F3C-17DB8830B32B}"/>
          </ac:inkMkLst>
        </pc:inkChg>
        <pc:inkChg chg="add del mod">
          <ac:chgData name="Khairun Nahar" userId="7c92449caefad0ec" providerId="LiveId" clId="{E0D75E18-5C26-42AC-8D94-9CD33EC57D89}" dt="2023-11-28T18:50:12.747" v="3319"/>
          <ac:inkMkLst>
            <pc:docMk/>
            <pc:sldMk cId="1995080228" sldId="267"/>
            <ac:inkMk id="225" creationId="{54FFECD7-0C0F-842B-DA08-A88D043B493C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28" creationId="{AAE6EA2A-6B40-0674-7C20-675CB104D88F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0" creationId="{2BD75A5F-ADF7-B165-082C-3295911EE824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1" creationId="{B598F627-017C-7517-7773-ECEA33490191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2" creationId="{7DE296A9-51F5-7B03-701B-4048D19FF68D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3" creationId="{7A0D0C73-83B9-B06E-DD52-5C361A2EA5F5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4" creationId="{A776972C-8F94-A60F-DF7F-3E75D6020BBC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5" creationId="{197906A1-1F1B-CF90-5638-15C67520D617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6" creationId="{64964454-71E9-C31C-0DA5-94DA34D9079D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7" creationId="{BD354C35-9762-D825-2FEE-0DA952E8723E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8" creationId="{8F827360-8D27-EBB8-726C-0B46BBA7FEBA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39" creationId="{CA85E04F-BF6D-468A-8BA1-92C1F330BC87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0" creationId="{C00B9DA9-B626-00BA-8235-8E64C5A1EC72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1" creationId="{B0603288-70CD-5B72-4196-96158485FC37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5" creationId="{7FCDC4BB-C6EA-FC89-CDD2-D89EC531F2B4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6" creationId="{7F8751B2-9691-0CF7-2842-60647D78ABD7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8" creationId="{4942363D-7FE2-44E7-7D60-FFFF1FFEE783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49" creationId="{2A0DA999-AB3E-3452-EC6B-FA0720B95B22}"/>
          </ac:inkMkLst>
        </pc:inkChg>
        <pc:inkChg chg="add mod">
          <ac:chgData name="Khairun Nahar" userId="7c92449caefad0ec" providerId="LiveId" clId="{E0D75E18-5C26-42AC-8D94-9CD33EC57D89}" dt="2023-11-28T18:50:12.760" v="3337"/>
          <ac:inkMkLst>
            <pc:docMk/>
            <pc:sldMk cId="1995080228" sldId="267"/>
            <ac:inkMk id="251" creationId="{0C55637B-654B-447E-B811-ED603B85D9FC}"/>
          </ac:inkMkLst>
        </pc:inkChg>
        <pc:inkChg chg="add">
          <ac:chgData name="Khairun Nahar" userId="7c92449caefad0ec" providerId="LiveId" clId="{E0D75E18-5C26-42AC-8D94-9CD33EC57D89}" dt="2023-11-28T18:43:41.036" v="3103" actId="9405"/>
          <ac:inkMkLst>
            <pc:docMk/>
            <pc:sldMk cId="1995080228" sldId="267"/>
            <ac:inkMk id="253" creationId="{16AEB259-6C32-9A8E-C7FB-090C52BC8A1B}"/>
          </ac:inkMkLst>
        </pc:inkChg>
        <pc:inkChg chg="add">
          <ac:chgData name="Khairun Nahar" userId="7c92449caefad0ec" providerId="LiveId" clId="{E0D75E18-5C26-42AC-8D94-9CD33EC57D89}" dt="2023-11-28T18:43:44.457" v="3104" actId="9405"/>
          <ac:inkMkLst>
            <pc:docMk/>
            <pc:sldMk cId="1995080228" sldId="267"/>
            <ac:inkMk id="254" creationId="{9158928D-7315-AD52-2CCD-12FE141DE756}"/>
          </ac:inkMkLst>
        </pc:inkChg>
        <pc:inkChg chg="add">
          <ac:chgData name="Khairun Nahar" userId="7c92449caefad0ec" providerId="LiveId" clId="{E0D75E18-5C26-42AC-8D94-9CD33EC57D89}" dt="2023-11-28T18:43:58.746" v="3105" actId="9405"/>
          <ac:inkMkLst>
            <pc:docMk/>
            <pc:sldMk cId="1995080228" sldId="267"/>
            <ac:inkMk id="255" creationId="{CD562E2A-8652-2D10-776F-400F36914D0C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56" creationId="{81432FDB-3097-C8D7-9654-1085B0EB93FD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57" creationId="{E5B51BE8-4A6D-22B5-DB63-9CA098CD580D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58" creationId="{424F780A-6C5A-8A5A-6DB3-4FE50C76EAC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59" creationId="{F8202080-9DB0-5C5C-A5D0-F793A373BB4D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0" creationId="{C53BA553-DB51-E83E-E116-27494E749BD1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1" creationId="{29343CFE-1BCB-3591-1724-5817B398D98A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2" creationId="{095F1108-467B-383E-2457-5CDEC4C5421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3" creationId="{AD4661E2-B2C6-DE09-CE98-EBBF0984F851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4" creationId="{3D3F5181-3584-6E12-21E2-3A54FD968824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5" creationId="{B9456D81-77DA-74D2-82DF-FDE2C5A96EB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6" creationId="{3821689C-1BC2-9DF1-8A72-E10EDB916FE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67" creationId="{17190ED0-94A4-AE9E-1F6D-73D349871722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0" creationId="{98956D03-0824-F0DB-D8C8-D665EB0AD3F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1" creationId="{67A71EAC-DB87-B606-1DA3-B44DF1E75BF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3" creationId="{4CE9AA89-1813-E1BA-E5A7-9E2EFE2FA64F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4" creationId="{7648AEA9-3254-07D7-FDD0-DE235515F601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5" creationId="{75D4A425-DA45-6CEE-AD7F-7AB0F05BB02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6" creationId="{5D8F56FE-FC40-0EDB-5A0D-866939DD914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7" creationId="{B67F4B6F-3892-6BBF-6E6B-7244D4BC192A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8" creationId="{1CF902C2-70B7-98A9-2813-9CAA71755A2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79" creationId="{FBFB0049-B19F-6B06-59D8-6663CB4A587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1" creationId="{47663593-0698-2A52-77EB-6BAF97E73D8C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3" creationId="{C5252EC0-8947-2192-6AC7-9FB54B3116A2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4" creationId="{44FCBACE-046E-529C-50B9-408C6C2E078A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6" creationId="{2ACB8AD8-BD0B-7D6F-E4D6-DF50171D7488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7" creationId="{23FECE7F-D85E-CFF6-04E8-971EB2664F7D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89" creationId="{4D5AF9F0-95AA-B550-C526-1BE1BDD54A7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0" creationId="{6EEAD1C8-A176-7E25-B7C2-7053A74A1000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1" creationId="{F235761E-899A-C580-CADA-9F6CD9C700F0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2" creationId="{FDBC0C94-90EC-0381-27F5-EE2208A8A8AB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3" creationId="{8078314B-2E6B-5C1A-C018-1D43F1A92204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4" creationId="{5A38F67F-CE41-F16D-6A73-DDB2CD3FF40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5" creationId="{F5DA9322-A38B-0F50-6A3A-7356161E497F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7" creationId="{725BDD71-B150-21A6-59E0-77F87C1A3D32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8" creationId="{5ADBD522-3808-F5A0-8FC4-EF12D6CF6FF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299" creationId="{38205318-C4AE-95FE-0F1F-0DC9427541B2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1" creationId="{D04419D8-6A9D-CCE3-4F78-AE3203B2B03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2" creationId="{63CCE10A-8753-5B2D-3D8A-B791890CE43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3" creationId="{EFB609AC-F782-0C45-B025-9B9D08DFE234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5" creationId="{58BECB71-6F79-CD13-4CD7-9102A1722455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7" creationId="{777CAC6E-B76B-B99B-3608-4A01CFA8227B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8" creationId="{A519B8AD-5226-EBB1-B7C6-54EFDC1A5384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09" creationId="{5266F40B-70F8-4683-96C0-EE7850239BE7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1" creationId="{9F7CF652-33ED-520A-CEF1-A42FE84EAD5F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2" creationId="{230658FB-3266-5891-A2AA-558A62AE9C8E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3" creationId="{60FC9B42-DCAA-CDDA-2336-A363ACE2CE98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5" creationId="{2A0BBA3A-BFCC-AB4B-DCFE-841854F045DB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6" creationId="{6ACFD62A-966C-5DC0-24A9-54E9C5AFD963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7" creationId="{57AC7CA4-DF63-3A54-17C6-8775E8502749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8" creationId="{A49636D6-F9AA-5123-D54F-DFB776EE8E94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19" creationId="{CCCB9719-AC4E-D887-9E1C-65E8272C1583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20" creationId="{5518C9D6-73BF-6C72-67A0-20291E2707DE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21" creationId="{E02C1BD5-CBA2-194C-00DC-10BEEE1B13C2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22" creationId="{82230CF8-05BF-5F7D-AD52-52D2DB080960}"/>
          </ac:inkMkLst>
        </pc:inkChg>
        <pc:inkChg chg="add mod">
          <ac:chgData name="Khairun Nahar" userId="7c92449caefad0ec" providerId="LiveId" clId="{E0D75E18-5C26-42AC-8D94-9CD33EC57D89}" dt="2023-11-28T18:45:08.893" v="3173"/>
          <ac:inkMkLst>
            <pc:docMk/>
            <pc:sldMk cId="1995080228" sldId="267"/>
            <ac:inkMk id="323" creationId="{EEDA6A0C-28A5-EE98-BC7A-8B3DDB64E115}"/>
          </ac:inkMkLst>
        </pc:inkChg>
        <pc:inkChg chg="add del mod">
          <ac:chgData name="Khairun Nahar" userId="7c92449caefad0ec" providerId="LiveId" clId="{E0D75E18-5C26-42AC-8D94-9CD33EC57D89}" dt="2023-11-28T18:50:12.748" v="3320"/>
          <ac:inkMkLst>
            <pc:docMk/>
            <pc:sldMk cId="1995080228" sldId="267"/>
            <ac:inkMk id="325" creationId="{00256F3E-11D2-F206-0B70-E85BF144674A}"/>
          </ac:inkMkLst>
        </pc:inkChg>
        <pc:inkChg chg="add del mod">
          <ac:chgData name="Khairun Nahar" userId="7c92449caefad0ec" providerId="LiveId" clId="{E0D75E18-5C26-42AC-8D94-9CD33EC57D89}" dt="2023-11-28T18:50:12.750" v="3323"/>
          <ac:inkMkLst>
            <pc:docMk/>
            <pc:sldMk cId="1995080228" sldId="267"/>
            <ac:inkMk id="326" creationId="{F28D49BD-0EC4-6515-447C-34A68F41BF50}"/>
          </ac:inkMkLst>
        </pc:inkChg>
        <pc:inkChg chg="add del mod">
          <ac:chgData name="Khairun Nahar" userId="7c92449caefad0ec" providerId="LiveId" clId="{E0D75E18-5C26-42AC-8D94-9CD33EC57D89}" dt="2023-11-28T18:50:06.942" v="3308"/>
          <ac:inkMkLst>
            <pc:docMk/>
            <pc:sldMk cId="1995080228" sldId="267"/>
            <ac:inkMk id="327" creationId="{2354C86A-7DEB-F597-BEEA-1A46A819BDFA}"/>
          </ac:inkMkLst>
        </pc:inkChg>
        <pc:inkChg chg="add mod">
          <ac:chgData name="Khairun Nahar" userId="7c92449caefad0ec" providerId="LiveId" clId="{E0D75E18-5C26-42AC-8D94-9CD33EC57D89}" dt="2023-11-28T18:50:12.750" v="3323"/>
          <ac:inkMkLst>
            <pc:docMk/>
            <pc:sldMk cId="1995080228" sldId="267"/>
            <ac:inkMk id="328" creationId="{7F4B60B0-C973-8612-8A12-8781C6BACD7B}"/>
          </ac:inkMkLst>
        </pc:inkChg>
        <pc:inkChg chg="add del mod">
          <ac:chgData name="Khairun Nahar" userId="7c92449caefad0ec" providerId="LiveId" clId="{E0D75E18-5C26-42AC-8D94-9CD33EC57D89}" dt="2023-11-28T18:50:12.745" v="3314"/>
          <ac:inkMkLst>
            <pc:docMk/>
            <pc:sldMk cId="1995080228" sldId="267"/>
            <ac:inkMk id="329" creationId="{D21EAA0D-A282-E6B3-2EBC-97C881D13A7D}"/>
          </ac:inkMkLst>
        </pc:inkChg>
        <pc:inkChg chg="add del mod">
          <ac:chgData name="Khairun Nahar" userId="7c92449caefad0ec" providerId="LiveId" clId="{E0D75E18-5C26-42AC-8D94-9CD33EC57D89}" dt="2023-11-28T18:50:12.746" v="3317"/>
          <ac:inkMkLst>
            <pc:docMk/>
            <pc:sldMk cId="1995080228" sldId="267"/>
            <ac:inkMk id="330" creationId="{C9EF45E8-E209-C91C-B2AD-ACF0333C6169}"/>
          </ac:inkMkLst>
        </pc:inkChg>
        <pc:inkChg chg="add del mod">
          <ac:chgData name="Khairun Nahar" userId="7c92449caefad0ec" providerId="LiveId" clId="{E0D75E18-5C26-42AC-8D94-9CD33EC57D89}" dt="2023-11-28T18:50:12.763" v="3342"/>
          <ac:inkMkLst>
            <pc:docMk/>
            <pc:sldMk cId="1995080228" sldId="267"/>
            <ac:inkMk id="331" creationId="{B994534C-9DDB-BFC8-B250-97FD4DFDC1D7}"/>
          </ac:inkMkLst>
        </pc:inkChg>
        <pc:inkChg chg="add del mod">
          <ac:chgData name="Khairun Nahar" userId="7c92449caefad0ec" providerId="LiveId" clId="{E0D75E18-5C26-42AC-8D94-9CD33EC57D89}" dt="2023-11-28T18:50:12.755" v="3329"/>
          <ac:inkMkLst>
            <pc:docMk/>
            <pc:sldMk cId="1995080228" sldId="267"/>
            <ac:inkMk id="332" creationId="{0A092019-DF58-5535-A4BB-BF04A55135FF}"/>
          </ac:inkMkLst>
        </pc:inkChg>
        <pc:inkChg chg="add del mod">
          <ac:chgData name="Khairun Nahar" userId="7c92449caefad0ec" providerId="LiveId" clId="{E0D75E18-5C26-42AC-8D94-9CD33EC57D89}" dt="2023-11-28T18:50:12.749" v="3321"/>
          <ac:inkMkLst>
            <pc:docMk/>
            <pc:sldMk cId="1995080228" sldId="267"/>
            <ac:inkMk id="333" creationId="{0554F53D-BE46-2A31-141F-AC84A38A38CA}"/>
          </ac:inkMkLst>
        </pc:inkChg>
        <pc:inkChg chg="add mod">
          <ac:chgData name="Khairun Nahar" userId="7c92449caefad0ec" providerId="LiveId" clId="{E0D75E18-5C26-42AC-8D94-9CD33EC57D89}" dt="2023-11-28T18:50:12.763" v="3345"/>
          <ac:inkMkLst>
            <pc:docMk/>
            <pc:sldMk cId="1995080228" sldId="267"/>
            <ac:inkMk id="334" creationId="{615F57BA-C16B-D5D3-76F2-F851401456EF}"/>
          </ac:inkMkLst>
        </pc:inkChg>
        <pc:inkChg chg="add del mod">
          <ac:chgData name="Khairun Nahar" userId="7c92449caefad0ec" providerId="LiveId" clId="{E0D75E18-5C26-42AC-8D94-9CD33EC57D89}" dt="2023-11-28T18:50:12.763" v="3345"/>
          <ac:inkMkLst>
            <pc:docMk/>
            <pc:sldMk cId="1995080228" sldId="267"/>
            <ac:inkMk id="335" creationId="{55D417DC-F39D-8AFB-9307-1D6DB1C2945F}"/>
          </ac:inkMkLst>
        </pc:inkChg>
        <pc:inkChg chg="add del mod">
          <ac:chgData name="Khairun Nahar" userId="7c92449caefad0ec" providerId="LiveId" clId="{E0D75E18-5C26-42AC-8D94-9CD33EC57D89}" dt="2023-11-28T18:50:12.745" v="3315"/>
          <ac:inkMkLst>
            <pc:docMk/>
            <pc:sldMk cId="1995080228" sldId="267"/>
            <ac:inkMk id="336" creationId="{D93B9DD1-AC7B-A5A0-0117-12D210E36C1E}"/>
          </ac:inkMkLst>
        </pc:inkChg>
        <pc:inkChg chg="add del mod">
          <ac:chgData name="Khairun Nahar" userId="7c92449caefad0ec" providerId="LiveId" clId="{E0D75E18-5C26-42AC-8D94-9CD33EC57D89}" dt="2023-11-28T18:50:12.763" v="3344"/>
          <ac:inkMkLst>
            <pc:docMk/>
            <pc:sldMk cId="1995080228" sldId="267"/>
            <ac:inkMk id="337" creationId="{9C3F2D99-D508-8751-0598-F404F7BAED3C}"/>
          </ac:inkMkLst>
        </pc:inkChg>
        <pc:inkChg chg="add del mod">
          <ac:chgData name="Khairun Nahar" userId="7c92449caefad0ec" providerId="LiveId" clId="{E0D75E18-5C26-42AC-8D94-9CD33EC57D89}" dt="2023-11-28T18:50:12.742" v="3311"/>
          <ac:inkMkLst>
            <pc:docMk/>
            <pc:sldMk cId="1995080228" sldId="267"/>
            <ac:inkMk id="338" creationId="{C109B16B-0774-6A9D-94D1-393CDFD50C6C}"/>
          </ac:inkMkLst>
        </pc:inkChg>
        <pc:inkChg chg="add del mod">
          <ac:chgData name="Khairun Nahar" userId="7c92449caefad0ec" providerId="LiveId" clId="{E0D75E18-5C26-42AC-8D94-9CD33EC57D89}" dt="2023-11-28T18:50:12.747" v="3318"/>
          <ac:inkMkLst>
            <pc:docMk/>
            <pc:sldMk cId="1995080228" sldId="267"/>
            <ac:inkMk id="339" creationId="{0536FF5A-CF7A-0AD6-C5F3-939FDB9519A1}"/>
          </ac:inkMkLst>
        </pc:inkChg>
        <pc:inkChg chg="add mod">
          <ac:chgData name="Khairun Nahar" userId="7c92449caefad0ec" providerId="LiveId" clId="{E0D75E18-5C26-42AC-8D94-9CD33EC57D89}" dt="2023-11-28T18:50:12.763" v="3345"/>
          <ac:inkMkLst>
            <pc:docMk/>
            <pc:sldMk cId="1995080228" sldId="267"/>
            <ac:inkMk id="340" creationId="{B8F9DB2A-38CE-33B8-0BDC-157EC5DDF875}"/>
          </ac:inkMkLst>
        </pc:inkChg>
        <pc:inkChg chg="add del mod">
          <ac:chgData name="Khairun Nahar" userId="7c92449caefad0ec" providerId="LiveId" clId="{E0D75E18-5C26-42AC-8D94-9CD33EC57D89}" dt="2023-11-28T18:50:12.757" v="3332"/>
          <ac:inkMkLst>
            <pc:docMk/>
            <pc:sldMk cId="1995080228" sldId="267"/>
            <ac:inkMk id="341" creationId="{55C398F1-8BED-087D-08D3-1821361D0884}"/>
          </ac:inkMkLst>
        </pc:inkChg>
        <pc:inkChg chg="add del mod">
          <ac:chgData name="Khairun Nahar" userId="7c92449caefad0ec" providerId="LiveId" clId="{E0D75E18-5C26-42AC-8D94-9CD33EC57D89}" dt="2023-11-28T18:50:12.764" v="3348"/>
          <ac:inkMkLst>
            <pc:docMk/>
            <pc:sldMk cId="1995080228" sldId="267"/>
            <ac:inkMk id="342" creationId="{514BBB0B-6849-6C7E-608C-BCB22E694DEE}"/>
          </ac:inkMkLst>
        </pc:inkChg>
        <pc:inkChg chg="add del mod">
          <ac:chgData name="Khairun Nahar" userId="7c92449caefad0ec" providerId="LiveId" clId="{E0D75E18-5C26-42AC-8D94-9CD33EC57D89}" dt="2023-11-28T18:50:12.764" v="3349"/>
          <ac:inkMkLst>
            <pc:docMk/>
            <pc:sldMk cId="1995080228" sldId="267"/>
            <ac:inkMk id="345" creationId="{22FFBCE8-7D5C-518A-4228-FB05F0AAC9C1}"/>
          </ac:inkMkLst>
        </pc:inkChg>
        <pc:inkChg chg="add mod">
          <ac:chgData name="Khairun Nahar" userId="7c92449caefad0ec" providerId="LiveId" clId="{E0D75E18-5C26-42AC-8D94-9CD33EC57D89}" dt="2023-11-28T18:50:12.764" v="3346"/>
          <ac:inkMkLst>
            <pc:docMk/>
            <pc:sldMk cId="1995080228" sldId="267"/>
            <ac:inkMk id="346" creationId="{5DF3CEF7-46E4-48A4-488E-FC47625F01F3}"/>
          </ac:inkMkLst>
        </pc:inkChg>
        <pc:inkChg chg="add del mod">
          <ac:chgData name="Khairun Nahar" userId="7c92449caefad0ec" providerId="LiveId" clId="{E0D75E18-5C26-42AC-8D94-9CD33EC57D89}" dt="2023-11-28T18:50:12.751" v="3325"/>
          <ac:inkMkLst>
            <pc:docMk/>
            <pc:sldMk cId="1995080228" sldId="267"/>
            <ac:inkMk id="347" creationId="{20862404-6685-860E-1CCD-E1F5BD88A2BA}"/>
          </ac:inkMkLst>
        </pc:inkChg>
        <pc:inkChg chg="add del mod">
          <ac:chgData name="Khairun Nahar" userId="7c92449caefad0ec" providerId="LiveId" clId="{E0D75E18-5C26-42AC-8D94-9CD33EC57D89}" dt="2023-11-28T18:50:12.751" v="3324"/>
          <ac:inkMkLst>
            <pc:docMk/>
            <pc:sldMk cId="1995080228" sldId="267"/>
            <ac:inkMk id="348" creationId="{20BECB9E-AAA7-3795-B44D-6F491F622747}"/>
          </ac:inkMkLst>
        </pc:inkChg>
        <pc:inkChg chg="add del mod">
          <ac:chgData name="Khairun Nahar" userId="7c92449caefad0ec" providerId="LiveId" clId="{E0D75E18-5C26-42AC-8D94-9CD33EC57D89}" dt="2023-11-28T18:50:12.764" v="3346"/>
          <ac:inkMkLst>
            <pc:docMk/>
            <pc:sldMk cId="1995080228" sldId="267"/>
            <ac:inkMk id="349" creationId="{E4748BB7-278D-053C-DA5D-60D2D1616D7E}"/>
          </ac:inkMkLst>
        </pc:inkChg>
        <pc:inkChg chg="add del mod">
          <ac:chgData name="Khairun Nahar" userId="7c92449caefad0ec" providerId="LiveId" clId="{E0D75E18-5C26-42AC-8D94-9CD33EC57D89}" dt="2023-11-28T18:50:12.759" v="3335"/>
          <ac:inkMkLst>
            <pc:docMk/>
            <pc:sldMk cId="1995080228" sldId="267"/>
            <ac:inkMk id="350" creationId="{816D8537-13DE-1742-842F-45199C89A3C6}"/>
          </ac:inkMkLst>
        </pc:inkChg>
        <pc:inkChg chg="add del mod">
          <ac:chgData name="Khairun Nahar" userId="7c92449caefad0ec" providerId="LiveId" clId="{E0D75E18-5C26-42AC-8D94-9CD33EC57D89}" dt="2023-11-28T18:50:12.749" v="3322"/>
          <ac:inkMkLst>
            <pc:docMk/>
            <pc:sldMk cId="1995080228" sldId="267"/>
            <ac:inkMk id="351" creationId="{DE3E11B3-EA24-BA82-D595-A87A83F52862}"/>
          </ac:inkMkLst>
        </pc:inkChg>
        <pc:inkChg chg="add mod">
          <ac:chgData name="Khairun Nahar" userId="7c92449caefad0ec" providerId="LiveId" clId="{E0D75E18-5C26-42AC-8D94-9CD33EC57D89}" dt="2023-11-28T18:50:12.764" v="3346"/>
          <ac:inkMkLst>
            <pc:docMk/>
            <pc:sldMk cId="1995080228" sldId="267"/>
            <ac:inkMk id="352" creationId="{B0AE5A69-94EF-7A8B-6455-C2A2AFE91A52}"/>
          </ac:inkMkLst>
        </pc:inkChg>
        <pc:inkChg chg="add mod">
          <ac:chgData name="Khairun Nahar" userId="7c92449caefad0ec" providerId="LiveId" clId="{E0D75E18-5C26-42AC-8D94-9CD33EC57D89}" dt="2023-11-28T18:50:12.764" v="3346"/>
          <ac:inkMkLst>
            <pc:docMk/>
            <pc:sldMk cId="1995080228" sldId="267"/>
            <ac:inkMk id="353" creationId="{B2794864-3CC6-B45C-2706-37A9F43C4527}"/>
          </ac:inkMkLst>
        </pc:inkChg>
        <pc:inkChg chg="add mod">
          <ac:chgData name="Khairun Nahar" userId="7c92449caefad0ec" providerId="LiveId" clId="{E0D75E18-5C26-42AC-8D94-9CD33EC57D89}" dt="2023-11-28T18:50:12.764" v="3346"/>
          <ac:inkMkLst>
            <pc:docMk/>
            <pc:sldMk cId="1995080228" sldId="267"/>
            <ac:inkMk id="354" creationId="{20A3E86C-2833-9FDC-252A-6F6348A082B0}"/>
          </ac:inkMkLst>
        </pc:inkChg>
        <pc:inkChg chg="add">
          <ac:chgData name="Khairun Nahar" userId="7c92449caefad0ec" providerId="LiveId" clId="{E0D75E18-5C26-42AC-8D94-9CD33EC57D89}" dt="2023-11-28T18:45:54.966" v="3204" actId="9405"/>
          <ac:inkMkLst>
            <pc:docMk/>
            <pc:sldMk cId="1995080228" sldId="267"/>
            <ac:inkMk id="358" creationId="{3FE06E29-2DA2-1BEE-EBE3-0AA79ED56599}"/>
          </ac:inkMkLst>
        </pc:inkChg>
        <pc:inkChg chg="add del mod">
          <ac:chgData name="Khairun Nahar" userId="7c92449caefad0ec" providerId="LiveId" clId="{E0D75E18-5C26-42AC-8D94-9CD33EC57D89}" dt="2023-11-28T18:50:44.503" v="3366"/>
          <ac:inkMkLst>
            <pc:docMk/>
            <pc:sldMk cId="1995080228" sldId="267"/>
            <ac:inkMk id="359" creationId="{C9CB3A2E-E8C0-0B38-9DF5-2574BDEEF8A7}"/>
          </ac:inkMkLst>
        </pc:inkChg>
        <pc:inkChg chg="add del mod">
          <ac:chgData name="Khairun Nahar" userId="7c92449caefad0ec" providerId="LiveId" clId="{E0D75E18-5C26-42AC-8D94-9CD33EC57D89}" dt="2023-11-28T18:50:36.726" v="3362"/>
          <ac:inkMkLst>
            <pc:docMk/>
            <pc:sldMk cId="1995080228" sldId="267"/>
            <ac:inkMk id="360" creationId="{177F1CB3-19D3-1C77-AE83-98C6D8077021}"/>
          </ac:inkMkLst>
        </pc:inkChg>
        <pc:inkChg chg="add del mod">
          <ac:chgData name="Khairun Nahar" userId="7c92449caefad0ec" providerId="LiveId" clId="{E0D75E18-5C26-42AC-8D94-9CD33EC57D89}" dt="2023-11-28T18:50:12.762" v="3339"/>
          <ac:inkMkLst>
            <pc:docMk/>
            <pc:sldMk cId="1995080228" sldId="267"/>
            <ac:inkMk id="361" creationId="{05E146A2-394B-747C-FACA-4CD21E797D5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2" creationId="{0E3B5080-5988-E00E-00A1-2A1865785E0D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3" creationId="{12F4D685-36CC-06D3-A754-91EDD2BF64C7}"/>
          </ac:inkMkLst>
        </pc:inkChg>
        <pc:inkChg chg="add del mod">
          <ac:chgData name="Khairun Nahar" userId="7c92449caefad0ec" providerId="LiveId" clId="{E0D75E18-5C26-42AC-8D94-9CD33EC57D89}" dt="2023-11-28T18:51:07.431" v="3377"/>
          <ac:inkMkLst>
            <pc:docMk/>
            <pc:sldMk cId="1995080228" sldId="267"/>
            <ac:inkMk id="364" creationId="{80944F9D-DE74-F729-740C-AAF2D963C10D}"/>
          </ac:inkMkLst>
        </pc:inkChg>
        <pc:inkChg chg="add del mod">
          <ac:chgData name="Khairun Nahar" userId="7c92449caefad0ec" providerId="LiveId" clId="{E0D75E18-5C26-42AC-8D94-9CD33EC57D89}" dt="2023-11-28T18:50:12.746" v="3316"/>
          <ac:inkMkLst>
            <pc:docMk/>
            <pc:sldMk cId="1995080228" sldId="267"/>
            <ac:inkMk id="365" creationId="{BBBE0C04-5CE0-909B-9354-0BBF93D3E9CB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6" creationId="{8A913267-AF8A-CE5C-012F-D4311A789B00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7" creationId="{5200A6F1-101A-9D4A-A0E4-CE88CBC9714E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8" creationId="{D186DCB3-8A77-0EE2-4716-9B4D75AA1EEC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69" creationId="{B0D42385-99C7-725D-91C1-28773FE96215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1" creationId="{0917C141-A914-6084-BD7D-749442E82061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2" creationId="{8751CF11-589E-7140-4B41-FF43C267AB71}"/>
          </ac:inkMkLst>
        </pc:inkChg>
        <pc:inkChg chg="add del mod">
          <ac:chgData name="Khairun Nahar" userId="7c92449caefad0ec" providerId="LiveId" clId="{E0D75E18-5C26-42AC-8D94-9CD33EC57D89}" dt="2023-11-28T18:50:12.756" v="3331"/>
          <ac:inkMkLst>
            <pc:docMk/>
            <pc:sldMk cId="1995080228" sldId="267"/>
            <ac:inkMk id="373" creationId="{8F79D08E-EBCF-9B33-0AC2-D3CE75B50E34}"/>
          </ac:inkMkLst>
        </pc:inkChg>
        <pc:inkChg chg="add del">
          <ac:chgData name="Khairun Nahar" userId="7c92449caefad0ec" providerId="LiveId" clId="{E0D75E18-5C26-42AC-8D94-9CD33EC57D89}" dt="2023-11-28T18:50:12.762" v="3340"/>
          <ac:inkMkLst>
            <pc:docMk/>
            <pc:sldMk cId="1995080228" sldId="267"/>
            <ac:inkMk id="374" creationId="{17456821-98A4-D475-7355-228231B572C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5" creationId="{45FAE458-7427-22F4-A434-007A984B515D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6" creationId="{03313805-EE26-F217-15C0-2E94EE36F53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7" creationId="{40452279-281A-6F58-C36A-9E3B428FC53F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8" creationId="{92200254-34E1-A76D-3828-1D80330A011D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79" creationId="{5EA0F8DF-2726-C649-C1C8-A41E6EC7E070}"/>
          </ac:inkMkLst>
        </pc:inkChg>
        <pc:inkChg chg="add del mod">
          <ac:chgData name="Khairun Nahar" userId="7c92449caefad0ec" providerId="LiveId" clId="{E0D75E18-5C26-42AC-8D94-9CD33EC57D89}" dt="2023-11-28T18:50:12.756" v="3330"/>
          <ac:inkMkLst>
            <pc:docMk/>
            <pc:sldMk cId="1995080228" sldId="267"/>
            <ac:inkMk id="380" creationId="{A5D8806D-30F9-82FC-FAC5-EF04E6FD6DF7}"/>
          </ac:inkMkLst>
        </pc:inkChg>
        <pc:inkChg chg="add del mod">
          <ac:chgData name="Khairun Nahar" userId="7c92449caefad0ec" providerId="LiveId" clId="{E0D75E18-5C26-42AC-8D94-9CD33EC57D89}" dt="2023-11-28T18:50:12.763" v="3343"/>
          <ac:inkMkLst>
            <pc:docMk/>
            <pc:sldMk cId="1995080228" sldId="267"/>
            <ac:inkMk id="381" creationId="{E2335211-7A3A-E142-CDA4-9CE10A689603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82" creationId="{7363A3DD-B0FD-A756-D84E-C8842360E7FB}"/>
          </ac:inkMkLst>
        </pc:inkChg>
        <pc:inkChg chg="add del mod">
          <ac:chgData name="Khairun Nahar" userId="7c92449caefad0ec" providerId="LiveId" clId="{E0D75E18-5C26-42AC-8D94-9CD33EC57D89}" dt="2023-11-28T18:50:12.753" v="3327"/>
          <ac:inkMkLst>
            <pc:docMk/>
            <pc:sldMk cId="1995080228" sldId="267"/>
            <ac:inkMk id="383" creationId="{1EE9C3E3-112F-F20A-CF4B-F7D5CCE83DE7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385" creationId="{9BA33D65-BC68-9BEB-936D-E6AB7BDEBFC5}"/>
          </ac:inkMkLst>
        </pc:inkChg>
        <pc:inkChg chg="add">
          <ac:chgData name="Khairun Nahar" userId="7c92449caefad0ec" providerId="LiveId" clId="{E0D75E18-5C26-42AC-8D94-9CD33EC57D89}" dt="2023-11-28T18:47:12.713" v="3233" actId="9405"/>
          <ac:inkMkLst>
            <pc:docMk/>
            <pc:sldMk cId="1995080228" sldId="267"/>
            <ac:inkMk id="387" creationId="{4E408CE7-B21B-03C1-5ABF-774B38AE53CD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88" creationId="{1CC3CC51-3572-48A3-5896-B316FFF13A46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89" creationId="{4558BF26-357D-C9BC-74DE-C20B75BBA77A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0" creationId="{7D7CB3AE-EC61-E965-5164-CD0217C3D3BB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1" creationId="{2DCB1D4A-6A6E-7D04-D561-9D1BCD3A0B16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2" creationId="{7D4411BB-ABA4-859C-5F75-D1FB355681CE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3" creationId="{93819CD4-315A-4168-A220-17D51A0A0F21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4" creationId="{E51BD948-50CA-5590-198D-9B45491E9B44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5" creationId="{B2217905-9D13-0C4A-9F02-20F50827D0A1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6" creationId="{B6D2CCB7-A9B6-42AB-5ABF-85E3C365FA9C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7" creationId="{4452EF22-023F-4783-E546-3FD5FE22AAE4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8" creationId="{D6DAD347-C140-678B-1418-137EA9C95C04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399" creationId="{1839B1C6-F731-9636-DF83-F313E5C5F4CE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0" creationId="{9542BA6E-88E0-54DD-0DC7-2BB3584FB62F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2" creationId="{9E6121BA-8502-E700-B575-D701F483D7A3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3" creationId="{FF2C311E-7BC6-E724-F8A7-01546E985EA6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4" creationId="{D64E0F0D-725C-4744-F7B1-7BB7D4C8BC92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6" creationId="{8B2C927F-0F48-A45C-BC04-AB15E19DF8B3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7" creationId="{4A048AB5-7396-2721-B308-EB135CB014B2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8" creationId="{64A004D7-46EA-132F-9815-A47D3604C68E}"/>
          </ac:inkMkLst>
        </pc:inkChg>
        <pc:inkChg chg="add mod">
          <ac:chgData name="Khairun Nahar" userId="7c92449caefad0ec" providerId="LiveId" clId="{E0D75E18-5C26-42AC-8D94-9CD33EC57D89}" dt="2023-11-28T18:47:31.341" v="3256"/>
          <ac:inkMkLst>
            <pc:docMk/>
            <pc:sldMk cId="1995080228" sldId="267"/>
            <ac:inkMk id="409" creationId="{39E8E28B-1CD8-5526-3A61-12B5E8844EC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11" creationId="{2F910F6D-125A-E26F-04F5-614002571C7C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12" creationId="{854AB79F-189E-972A-9BE8-7FEB67CF0556}"/>
          </ac:inkMkLst>
        </pc:inkChg>
        <pc:inkChg chg="add del">
          <ac:chgData name="Khairun Nahar" userId="7c92449caefad0ec" providerId="LiveId" clId="{E0D75E18-5C26-42AC-8D94-9CD33EC57D89}" dt="2023-11-28T18:50:12.739" v="3310"/>
          <ac:inkMkLst>
            <pc:docMk/>
            <pc:sldMk cId="1995080228" sldId="267"/>
            <ac:inkMk id="414" creationId="{699DB133-26F6-F491-D03B-BDEC5B028E13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15" creationId="{EDAB3DD7-77F7-5CF0-585D-DE17C432D766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16" creationId="{55801D54-4DA8-C11F-C590-F8BCDB7F47A9}"/>
          </ac:inkMkLst>
        </pc:inkChg>
        <pc:inkChg chg="add del mod">
          <ac:chgData name="Khairun Nahar" userId="7c92449caefad0ec" providerId="LiveId" clId="{E0D75E18-5C26-42AC-8D94-9CD33EC57D89}" dt="2023-11-28T18:50:12.744" v="3313"/>
          <ac:inkMkLst>
            <pc:docMk/>
            <pc:sldMk cId="1995080228" sldId="267"/>
            <ac:inkMk id="418" creationId="{277FB063-3907-5359-EBF1-6F5DF1E77BE6}"/>
          </ac:inkMkLst>
        </pc:inkChg>
        <pc:inkChg chg="add del mod">
          <ac:chgData name="Khairun Nahar" userId="7c92449caefad0ec" providerId="LiveId" clId="{E0D75E18-5C26-42AC-8D94-9CD33EC57D89}" dt="2023-11-28T18:50:12.758" v="3334"/>
          <ac:inkMkLst>
            <pc:docMk/>
            <pc:sldMk cId="1995080228" sldId="267"/>
            <ac:inkMk id="419" creationId="{67C019A9-F1F9-D4B6-04E9-3DE41C854A5E}"/>
          </ac:inkMkLst>
        </pc:inkChg>
        <pc:inkChg chg="add del mod">
          <ac:chgData name="Khairun Nahar" userId="7c92449caefad0ec" providerId="LiveId" clId="{E0D75E18-5C26-42AC-8D94-9CD33EC57D89}" dt="2023-11-28T18:50:12.758" v="3333"/>
          <ac:inkMkLst>
            <pc:docMk/>
            <pc:sldMk cId="1995080228" sldId="267"/>
            <ac:inkMk id="420" creationId="{53708327-9172-0772-5555-7E48D996C27B}"/>
          </ac:inkMkLst>
        </pc:inkChg>
        <pc:inkChg chg="add del mod">
          <ac:chgData name="Khairun Nahar" userId="7c92449caefad0ec" providerId="LiveId" clId="{E0D75E18-5C26-42AC-8D94-9CD33EC57D89}" dt="2023-11-28T18:50:12.759" v="3336"/>
          <ac:inkMkLst>
            <pc:docMk/>
            <pc:sldMk cId="1995080228" sldId="267"/>
            <ac:inkMk id="421" creationId="{11389577-C910-4E76-7A30-687B5D62F8A4}"/>
          </ac:inkMkLst>
        </pc:inkChg>
        <pc:inkChg chg="add del mod">
          <ac:chgData name="Khairun Nahar" userId="7c92449caefad0ec" providerId="LiveId" clId="{E0D75E18-5C26-42AC-8D94-9CD33EC57D89}" dt="2023-11-28T18:50:12.764" v="3347"/>
          <ac:inkMkLst>
            <pc:docMk/>
            <pc:sldMk cId="1995080228" sldId="267"/>
            <ac:inkMk id="423" creationId="{CC67A1E3-AF5D-A65E-5591-5005AEAED635}"/>
          </ac:inkMkLst>
        </pc:inkChg>
        <pc:inkChg chg="add del mod">
          <ac:chgData name="Khairun Nahar" userId="7c92449caefad0ec" providerId="LiveId" clId="{E0D75E18-5C26-42AC-8D94-9CD33EC57D89}" dt="2023-11-28T18:50:12.760" v="3338"/>
          <ac:inkMkLst>
            <pc:docMk/>
            <pc:sldMk cId="1995080228" sldId="267"/>
            <ac:inkMk id="424" creationId="{06499A3B-6CEC-F301-1D4C-868847565192}"/>
          </ac:inkMkLst>
        </pc:inkChg>
        <pc:inkChg chg="add del mod">
          <ac:chgData name="Khairun Nahar" userId="7c92449caefad0ec" providerId="LiveId" clId="{E0D75E18-5C26-42AC-8D94-9CD33EC57D89}" dt="2023-11-28T18:50:12.754" v="3328"/>
          <ac:inkMkLst>
            <pc:docMk/>
            <pc:sldMk cId="1995080228" sldId="267"/>
            <ac:inkMk id="425" creationId="{F4E510D0-0475-FF2A-24C9-8A493E6BBE81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27" creationId="{805F0FCF-A2DD-D1AA-2D74-4D31BA29EEF2}"/>
          </ac:inkMkLst>
        </pc:inkChg>
        <pc:inkChg chg="add del mod">
          <ac:chgData name="Khairun Nahar" userId="7c92449caefad0ec" providerId="LiveId" clId="{E0D75E18-5C26-42AC-8D94-9CD33EC57D89}" dt="2023-11-28T18:50:51.994" v="3367"/>
          <ac:inkMkLst>
            <pc:docMk/>
            <pc:sldMk cId="1995080228" sldId="267"/>
            <ac:inkMk id="428" creationId="{833C86F3-1939-FEE0-310A-7A0DC4E3AF4E}"/>
          </ac:inkMkLst>
        </pc:inkChg>
        <pc:inkChg chg="add del mod">
          <ac:chgData name="Khairun Nahar" userId="7c92449caefad0ec" providerId="LiveId" clId="{E0D75E18-5C26-42AC-8D94-9CD33EC57D89}" dt="2023-11-28T18:50:39.493" v="3363"/>
          <ac:inkMkLst>
            <pc:docMk/>
            <pc:sldMk cId="1995080228" sldId="267"/>
            <ac:inkMk id="429" creationId="{824E3DC6-66D1-8586-528D-8BF1C31B9FB9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30" creationId="{20FE0270-1C1F-0BF1-B27E-C3DE8DB51560}"/>
          </ac:inkMkLst>
        </pc:inkChg>
        <pc:inkChg chg="add del mod">
          <ac:chgData name="Khairun Nahar" userId="7c92449caefad0ec" providerId="LiveId" clId="{E0D75E18-5C26-42AC-8D94-9CD33EC57D89}" dt="2023-11-28T18:50:34.597" v="3361"/>
          <ac:inkMkLst>
            <pc:docMk/>
            <pc:sldMk cId="1995080228" sldId="267"/>
            <ac:inkMk id="431" creationId="{8EC23D57-6B93-C4F4-5CCD-76D924B1F7D8}"/>
          </ac:inkMkLst>
        </pc:inkChg>
        <pc:inkChg chg="add del mod">
          <ac:chgData name="Khairun Nahar" userId="7c92449caefad0ec" providerId="LiveId" clId="{E0D75E18-5C26-42AC-8D94-9CD33EC57D89}" dt="2023-11-28T18:51:07.430" v="3376"/>
          <ac:inkMkLst>
            <pc:docMk/>
            <pc:sldMk cId="1995080228" sldId="267"/>
            <ac:inkMk id="432" creationId="{9A29D95E-1E19-FC73-3DB9-7CEC85103912}"/>
          </ac:inkMkLst>
        </pc:inkChg>
        <pc:inkChg chg="add del mod">
          <ac:chgData name="Khairun Nahar" userId="7c92449caefad0ec" providerId="LiveId" clId="{E0D75E18-5C26-42AC-8D94-9CD33EC57D89}" dt="2023-11-28T18:50:12.763" v="3341"/>
          <ac:inkMkLst>
            <pc:docMk/>
            <pc:sldMk cId="1995080228" sldId="267"/>
            <ac:inkMk id="433" creationId="{BBBA8E14-20D8-1D2F-421B-DD9372C52B03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35" creationId="{D6CE8AF6-BDB9-C9E2-F109-A9935DAD1118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36" creationId="{464602ED-6E83-7E6A-B3AF-474288BDB4B1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37" creationId="{8DBE945C-1601-41EE-618D-6B2B445620D9}"/>
          </ac:inkMkLst>
        </pc:inkChg>
        <pc:inkChg chg="add del">
          <ac:chgData name="Khairun Nahar" userId="7c92449caefad0ec" providerId="LiveId" clId="{E0D75E18-5C26-42AC-8D94-9CD33EC57D89}" dt="2023-11-28T18:50:12.765" v="3350"/>
          <ac:inkMkLst>
            <pc:docMk/>
            <pc:sldMk cId="1995080228" sldId="267"/>
            <ac:inkMk id="438" creationId="{F773F5BE-E7C2-E94A-D4C4-98B9272F8C2F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39" creationId="{FC6A76D2-645A-DA7D-F3E5-2FCCDB3C0817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0" creationId="{1DD51CF5-8071-43A5-A0DA-BE155C7612B3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1" creationId="{B4C24A0D-AFF4-8C0A-D6CB-4123D400460E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3" creationId="{16C78ACD-4271-3A54-2A11-A7E4960E1E10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4" creationId="{664C0845-95B2-E788-F3BF-D258138DA15C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5" creationId="{FDE0AB14-BDA8-C7CA-75BF-9DBAC01AAC30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6" creationId="{C5F2FA7E-0B90-070E-5A52-413C89AF40F4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7" creationId="{AFDDF89B-CF40-2394-27AB-2C304D225C68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8" creationId="{39A77680-EA16-DC75-027A-0E2FABBA6EBE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49" creationId="{5700970F-D4FA-3ADE-8A57-D3F68CD5F280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1" creationId="{D9FE0BB7-F383-FC9C-64F2-8CAD93F8943A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2" creationId="{C644426F-2230-AC95-0F14-9C76A0C941FA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4" creationId="{FDF32C8D-1A8A-7D1D-B7D6-4F36A7BEA18E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5" creationId="{DEC33DED-2584-8B97-C05E-3748D1CB26F5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6" creationId="{A85A2579-FB22-4C36-D2DD-7F284BD3651F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7" creationId="{D0FD47CA-4AEF-2402-FD36-AF410313E074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58" creationId="{7A73073B-113C-CAA6-B304-C67D97D2A255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61" creationId="{FD5B16FE-670C-FF51-AEB2-FC3BB576AE49}"/>
          </ac:inkMkLst>
        </pc:inkChg>
        <pc:inkChg chg="add del mod">
          <ac:chgData name="Khairun Nahar" userId="7c92449caefad0ec" providerId="LiveId" clId="{E0D75E18-5C26-42AC-8D94-9CD33EC57D89}" dt="2023-11-28T18:50:41.918" v="3364"/>
          <ac:inkMkLst>
            <pc:docMk/>
            <pc:sldMk cId="1995080228" sldId="267"/>
            <ac:inkMk id="463" creationId="{1841C39C-1430-0C34-F549-C1FA9565A384}"/>
          </ac:inkMkLst>
        </pc:inkChg>
        <pc:inkChg chg="add del mod">
          <ac:chgData name="Khairun Nahar" userId="7c92449caefad0ec" providerId="LiveId" clId="{E0D75E18-5C26-42AC-8D94-9CD33EC57D89}" dt="2023-11-28T18:50:43.391" v="3365"/>
          <ac:inkMkLst>
            <pc:docMk/>
            <pc:sldMk cId="1995080228" sldId="267"/>
            <ac:inkMk id="464" creationId="{C168B0B4-C6A0-C454-0283-0E63676A1F52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65" creationId="{C2212FC2-F6B3-D14D-C59D-1F424F8DAA83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66" creationId="{49A3EEA5-3AA2-BF52-6163-B6AAC73880C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69" creationId="{1E885D3E-520B-9FC1-F845-D248F3D0067F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0" creationId="{3DE868F4-FE57-0176-2639-EC7FABA8A264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1" creationId="{DBDF5C9D-0E57-BE95-EC8B-67B785986C78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2" creationId="{C73E4F2D-71FC-0074-D8B1-7AB9E27FC6E4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4" creationId="{C7DB0919-A9C9-B0BB-7FFE-0C5B151E3A31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5" creationId="{F8ED2688-C6F9-BE7A-D8F1-988CD18B5347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6" creationId="{23FC0EB8-19CE-E2A9-86C4-606CF90615B9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7" creationId="{96D22D2B-08CA-F199-0D64-106DECC162F4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78" creationId="{EBA692CD-3064-CE2B-38AD-7F1E5F35736D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1" creationId="{31C63B24-3C14-2708-6E12-A6638D18006E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2" creationId="{BCD8B32E-FFD6-3801-A4C8-0A3603C87F48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3" creationId="{AF16E85B-8604-6F49-84C8-B2D0FEB6BA3A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4" creationId="{6263B1F3-3C7B-5A6B-373D-323A11BB69CE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5" creationId="{2CCF8575-58FF-30A7-235C-776185671D7B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6" creationId="{6DDD1658-6B26-2BC2-D26C-1C93FF6F23AF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7" creationId="{7E012A83-D483-015E-5631-93B17A28F5B7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89" creationId="{B2E78333-E38D-973D-C572-14BD21FF994B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90" creationId="{15A538BA-6877-825C-84BA-46F3D08D5730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91" creationId="{04FD5D06-CD98-8F0C-5DB0-EB1F6DE84FDE}"/>
          </ac:inkMkLst>
        </pc:inkChg>
        <pc:inkChg chg="add mod">
          <ac:chgData name="Khairun Nahar" userId="7c92449caefad0ec" providerId="LiveId" clId="{E0D75E18-5C26-42AC-8D94-9CD33EC57D89}" dt="2023-11-28T18:51:20.081" v="3388"/>
          <ac:inkMkLst>
            <pc:docMk/>
            <pc:sldMk cId="1995080228" sldId="267"/>
            <ac:inkMk id="492" creationId="{63C9C942-7649-561E-B30E-681F100CF7F3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94" creationId="{CC2D7940-6546-4358-0302-85AF0EC25028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95" creationId="{AC079239-4E04-EF81-7D0B-AFD45541ADA1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97" creationId="{68FE44E2-11F6-A434-BD6D-B4B077FEBE93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499" creationId="{97B78337-BFA0-A827-34CD-5BBCDAE28B7B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500" creationId="{92459D4F-7B33-58DB-9B5B-B421CB3D7A2D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501" creationId="{00A03C15-7922-36B6-4279-3DFB39FB58CF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503" creationId="{9312AFDE-A480-4E83-CCB3-13EF323A92E2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504" creationId="{4BC68476-7C0A-CF48-3186-1E10407F9891}"/>
          </ac:inkMkLst>
        </pc:inkChg>
        <pc:inkChg chg="add mod">
          <ac:chgData name="Khairun Nahar" userId="7c92449caefad0ec" providerId="LiveId" clId="{E0D75E18-5C26-42AC-8D94-9CD33EC57D89}" dt="2023-11-28T18:51:44.221" v="3401"/>
          <ac:inkMkLst>
            <pc:docMk/>
            <pc:sldMk cId="1995080228" sldId="267"/>
            <ac:inkMk id="505" creationId="{44928FE7-737B-BC93-13E9-B3668AEE5996}"/>
          </ac:inkMkLst>
        </pc:inkChg>
        <pc:inkChg chg="add mod">
          <ac:chgData name="Khairun Nahar" userId="7c92449caefad0ec" providerId="LiveId" clId="{E0D75E18-5C26-42AC-8D94-9CD33EC57D89}" dt="2023-11-28T18:51:48.723" v="3404"/>
          <ac:inkMkLst>
            <pc:docMk/>
            <pc:sldMk cId="1995080228" sldId="267"/>
            <ac:inkMk id="507" creationId="{6E1EB197-F84B-431D-6BE0-F47378C466B4}"/>
          </ac:inkMkLst>
        </pc:inkChg>
        <pc:inkChg chg="add mod">
          <ac:chgData name="Khairun Nahar" userId="7c92449caefad0ec" providerId="LiveId" clId="{E0D75E18-5C26-42AC-8D94-9CD33EC57D89}" dt="2023-11-28T18:51:48.723" v="3404"/>
          <ac:inkMkLst>
            <pc:docMk/>
            <pc:sldMk cId="1995080228" sldId="267"/>
            <ac:inkMk id="508" creationId="{9085FA0F-777E-9DDF-9EC9-1C197E85BDD0}"/>
          </ac:inkMkLst>
        </pc:inkChg>
        <pc:inkChg chg="add mod">
          <ac:chgData name="Khairun Nahar" userId="7c92449caefad0ec" providerId="LiveId" clId="{E0D75E18-5C26-42AC-8D94-9CD33EC57D89}" dt="2023-11-28T18:51:50.834" v="3407"/>
          <ac:inkMkLst>
            <pc:docMk/>
            <pc:sldMk cId="1995080228" sldId="267"/>
            <ac:inkMk id="510" creationId="{39B79FE8-D582-9F9B-BDE3-8065C412D742}"/>
          </ac:inkMkLst>
        </pc:inkChg>
        <pc:inkChg chg="add mod">
          <ac:chgData name="Khairun Nahar" userId="7c92449caefad0ec" providerId="LiveId" clId="{E0D75E18-5C26-42AC-8D94-9CD33EC57D89}" dt="2023-11-28T18:51:50.834" v="3407"/>
          <ac:inkMkLst>
            <pc:docMk/>
            <pc:sldMk cId="1995080228" sldId="267"/>
            <ac:inkMk id="511" creationId="{2E9CDC0E-3D41-3B04-A6A7-F43E5BCE6F7D}"/>
          </ac:inkMkLst>
        </pc:inkChg>
        <pc:inkChg chg="add mod">
          <ac:chgData name="Khairun Nahar" userId="7c92449caefad0ec" providerId="LiveId" clId="{E0D75E18-5C26-42AC-8D94-9CD33EC57D89}" dt="2023-11-28T18:52:08.895" v="3410"/>
          <ac:inkMkLst>
            <pc:docMk/>
            <pc:sldMk cId="1995080228" sldId="267"/>
            <ac:inkMk id="513" creationId="{F94C528B-3DBA-21F0-CAA3-6599C89D936F}"/>
          </ac:inkMkLst>
        </pc:inkChg>
        <pc:inkChg chg="add mod">
          <ac:chgData name="Khairun Nahar" userId="7c92449caefad0ec" providerId="LiveId" clId="{E0D75E18-5C26-42AC-8D94-9CD33EC57D89}" dt="2023-11-28T18:52:08.895" v="3410"/>
          <ac:inkMkLst>
            <pc:docMk/>
            <pc:sldMk cId="1995080228" sldId="267"/>
            <ac:inkMk id="514" creationId="{CDB7B632-128A-7011-FA95-062700428E39}"/>
          </ac:inkMkLst>
        </pc:inkChg>
      </pc:sldChg>
      <pc:sldChg chg="addSp delSp modSp new mod">
        <pc:chgData name="Khairun Nahar" userId="7c92449caefad0ec" providerId="LiveId" clId="{E0D75E18-5C26-42AC-8D94-9CD33EC57D89}" dt="2023-11-28T19:00:40.312" v="3687"/>
        <pc:sldMkLst>
          <pc:docMk/>
          <pc:sldMk cId="1644511423" sldId="268"/>
        </pc:sldMkLst>
        <pc:spChg chg="mod">
          <ac:chgData name="Khairun Nahar" userId="7c92449caefad0ec" providerId="LiveId" clId="{E0D75E18-5C26-42AC-8D94-9CD33EC57D89}" dt="2023-11-28T15:36:27.236" v="651" actId="20577"/>
          <ac:spMkLst>
            <pc:docMk/>
            <pc:sldMk cId="1644511423" sldId="268"/>
            <ac:spMk id="2" creationId="{BB17E1CF-F56B-6931-DEF9-5AB20B9705A3}"/>
          </ac:spMkLst>
        </pc:spChg>
        <pc:spChg chg="mod">
          <ac:chgData name="Khairun Nahar" userId="7c92449caefad0ec" providerId="LiveId" clId="{E0D75E18-5C26-42AC-8D94-9CD33EC57D89}" dt="2023-11-28T15:42:02" v="1091" actId="27636"/>
          <ac:spMkLst>
            <pc:docMk/>
            <pc:sldMk cId="1644511423" sldId="268"/>
            <ac:spMk id="3" creationId="{AA172840-C62E-835E-ABA5-FCF5B110C61F}"/>
          </ac:spMkLst>
        </pc:spChg>
        <pc:grpChg chg="del mod">
          <ac:chgData name="Khairun Nahar" userId="7c92449caefad0ec" providerId="LiveId" clId="{E0D75E18-5C26-42AC-8D94-9CD33EC57D89}" dt="2023-11-28T18:52:55.503" v="3426"/>
          <ac:grpSpMkLst>
            <pc:docMk/>
            <pc:sldMk cId="1644511423" sldId="268"/>
            <ac:grpSpMk id="14" creationId="{A1BF9C79-0427-E949-EEC8-80600D0E8190}"/>
          </ac:grpSpMkLst>
        </pc:grpChg>
        <pc:grpChg chg="del mod">
          <ac:chgData name="Khairun Nahar" userId="7c92449caefad0ec" providerId="LiveId" clId="{E0D75E18-5C26-42AC-8D94-9CD33EC57D89}" dt="2023-11-28T18:53:05.103" v="3432"/>
          <ac:grpSpMkLst>
            <pc:docMk/>
            <pc:sldMk cId="1644511423" sldId="268"/>
            <ac:grpSpMk id="19" creationId="{2D19987B-5666-6F4E-7B8C-7AE95750BBD1}"/>
          </ac:grpSpMkLst>
        </pc:grpChg>
        <pc:grpChg chg="mod">
          <ac:chgData name="Khairun Nahar" userId="7c92449caefad0ec" providerId="LiveId" clId="{E0D75E18-5C26-42AC-8D94-9CD33EC57D89}" dt="2023-11-28T18:53:05.103" v="3432"/>
          <ac:grpSpMkLst>
            <pc:docMk/>
            <pc:sldMk cId="1644511423" sldId="268"/>
            <ac:grpSpMk id="25" creationId="{34EB0D77-4EC9-FD74-CAA8-9FCA40796C03}"/>
          </ac:grpSpMkLst>
        </pc:grpChg>
        <pc:grpChg chg="del mod">
          <ac:chgData name="Khairun Nahar" userId="7c92449caefad0ec" providerId="LiveId" clId="{E0D75E18-5C26-42AC-8D94-9CD33EC57D89}" dt="2023-11-28T18:53:10.226" v="3439"/>
          <ac:grpSpMkLst>
            <pc:docMk/>
            <pc:sldMk cId="1644511423" sldId="268"/>
            <ac:grpSpMk id="29" creationId="{A0FB974D-77FD-0C2E-D711-ACA7FAAD8804}"/>
          </ac:grpSpMkLst>
        </pc:grpChg>
        <pc:grpChg chg="del mod">
          <ac:chgData name="Khairun Nahar" userId="7c92449caefad0ec" providerId="LiveId" clId="{E0D75E18-5C26-42AC-8D94-9CD33EC57D89}" dt="2023-11-28T18:53:42.698" v="3446"/>
          <ac:grpSpMkLst>
            <pc:docMk/>
            <pc:sldMk cId="1644511423" sldId="268"/>
            <ac:grpSpMk id="32" creationId="{A100060A-A645-174D-5B60-A96009AF58B7}"/>
          </ac:grpSpMkLst>
        </pc:grpChg>
        <pc:grpChg chg="del mod">
          <ac:chgData name="Khairun Nahar" userId="7c92449caefad0ec" providerId="LiveId" clId="{E0D75E18-5C26-42AC-8D94-9CD33EC57D89}" dt="2023-11-28T18:53:47.267" v="3455"/>
          <ac:grpSpMkLst>
            <pc:docMk/>
            <pc:sldMk cId="1644511423" sldId="268"/>
            <ac:grpSpMk id="37" creationId="{92BE6585-0ADD-065E-3058-388CE0DCC2A6}"/>
          </ac:grpSpMkLst>
        </pc:grpChg>
        <pc:grpChg chg="del mod">
          <ac:chgData name="Khairun Nahar" userId="7c92449caefad0ec" providerId="LiveId" clId="{E0D75E18-5C26-42AC-8D94-9CD33EC57D89}" dt="2023-11-28T18:53:47.267" v="3455"/>
          <ac:grpSpMkLst>
            <pc:docMk/>
            <pc:sldMk cId="1644511423" sldId="268"/>
            <ac:grpSpMk id="38" creationId="{AC4FD4EE-7AEC-D4A9-F573-7DB97307C5D1}"/>
          </ac:grpSpMkLst>
        </pc:grpChg>
        <pc:grpChg chg="del mod">
          <ac:chgData name="Khairun Nahar" userId="7c92449caefad0ec" providerId="LiveId" clId="{E0D75E18-5C26-42AC-8D94-9CD33EC57D89}" dt="2023-11-28T18:53:45.207" v="3451"/>
          <ac:grpSpMkLst>
            <pc:docMk/>
            <pc:sldMk cId="1644511423" sldId="268"/>
            <ac:grpSpMk id="40" creationId="{E6DFDEE4-A453-3D9E-A498-B2D8D976F80C}"/>
          </ac:grpSpMkLst>
        </pc:grpChg>
        <pc:grpChg chg="del mod">
          <ac:chgData name="Khairun Nahar" userId="7c92449caefad0ec" providerId="LiveId" clId="{E0D75E18-5C26-42AC-8D94-9CD33EC57D89}" dt="2023-11-28T18:54:04.718" v="3468"/>
          <ac:grpSpMkLst>
            <pc:docMk/>
            <pc:sldMk cId="1644511423" sldId="268"/>
            <ac:grpSpMk id="45" creationId="{43769F6A-7359-7B79-8323-26AB9FDA4BD9}"/>
          </ac:grpSpMkLst>
        </pc:grpChg>
        <pc:grpChg chg="del mod">
          <ac:chgData name="Khairun Nahar" userId="7c92449caefad0ec" providerId="LiveId" clId="{E0D75E18-5C26-42AC-8D94-9CD33EC57D89}" dt="2023-11-28T18:54:04.718" v="3468"/>
          <ac:grpSpMkLst>
            <pc:docMk/>
            <pc:sldMk cId="1644511423" sldId="268"/>
            <ac:grpSpMk id="46" creationId="{19FE4810-B1AE-B043-0931-F342A4BDD04E}"/>
          </ac:grpSpMkLst>
        </pc:grpChg>
        <pc:grpChg chg="del mod">
          <ac:chgData name="Khairun Nahar" userId="7c92449caefad0ec" providerId="LiveId" clId="{E0D75E18-5C26-42AC-8D94-9CD33EC57D89}" dt="2023-11-28T18:54:04.718" v="3468"/>
          <ac:grpSpMkLst>
            <pc:docMk/>
            <pc:sldMk cId="1644511423" sldId="268"/>
            <ac:grpSpMk id="50" creationId="{E3BB002C-0E87-3FD4-7835-54FC31DC0A6D}"/>
          </ac:grpSpMkLst>
        </pc:grpChg>
        <pc:grpChg chg="del mod">
          <ac:chgData name="Khairun Nahar" userId="7c92449caefad0ec" providerId="LiveId" clId="{E0D75E18-5C26-42AC-8D94-9CD33EC57D89}" dt="2023-11-28T18:54:05.871" v="3470"/>
          <ac:grpSpMkLst>
            <pc:docMk/>
            <pc:sldMk cId="1644511423" sldId="268"/>
            <ac:grpSpMk id="63" creationId="{4482D0F5-A701-A126-449F-5862CBB873F4}"/>
          </ac:grpSpMkLst>
        </pc:grpChg>
        <pc:grpChg chg="del mod">
          <ac:chgData name="Khairun Nahar" userId="7c92449caefad0ec" providerId="LiveId" clId="{E0D75E18-5C26-42AC-8D94-9CD33EC57D89}" dt="2023-11-28T18:54:05.871" v="3470"/>
          <ac:grpSpMkLst>
            <pc:docMk/>
            <pc:sldMk cId="1644511423" sldId="268"/>
            <ac:grpSpMk id="64" creationId="{D03F2DC6-BC21-370F-A70E-747A12318631}"/>
          </ac:grpSpMkLst>
        </pc:grpChg>
        <pc:grpChg chg="del mod">
          <ac:chgData name="Khairun Nahar" userId="7c92449caefad0ec" providerId="LiveId" clId="{E0D75E18-5C26-42AC-8D94-9CD33EC57D89}" dt="2023-11-28T18:56:14.539" v="3516"/>
          <ac:grpSpMkLst>
            <pc:docMk/>
            <pc:sldMk cId="1644511423" sldId="268"/>
            <ac:grpSpMk id="66" creationId="{150AB254-EC8C-6962-4135-03BA0F315502}"/>
          </ac:grpSpMkLst>
        </pc:grpChg>
        <pc:grpChg chg="del mod">
          <ac:chgData name="Khairun Nahar" userId="7c92449caefad0ec" providerId="LiveId" clId="{E0D75E18-5C26-42AC-8D94-9CD33EC57D89}" dt="2023-11-28T18:56:14.539" v="3516"/>
          <ac:grpSpMkLst>
            <pc:docMk/>
            <pc:sldMk cId="1644511423" sldId="268"/>
            <ac:grpSpMk id="71" creationId="{EF9D0EBB-733E-AF5F-2441-3E7DA0630553}"/>
          </ac:grpSpMkLst>
        </pc:grpChg>
        <pc:grpChg chg="mod">
          <ac:chgData name="Khairun Nahar" userId="7c92449caefad0ec" providerId="LiveId" clId="{E0D75E18-5C26-42AC-8D94-9CD33EC57D89}" dt="2023-11-28T18:54:31.176" v="3479"/>
          <ac:grpSpMkLst>
            <pc:docMk/>
            <pc:sldMk cId="1644511423" sldId="268"/>
            <ac:grpSpMk id="75" creationId="{E7F4B3F1-CCF3-4D34-5F35-23E9636075E9}"/>
          </ac:grpSpMkLst>
        </pc:grpChg>
        <pc:grpChg chg="del mod">
          <ac:chgData name="Khairun Nahar" userId="7c92449caefad0ec" providerId="LiveId" clId="{E0D75E18-5C26-42AC-8D94-9CD33EC57D89}" dt="2023-11-28T18:55:08.983" v="3498"/>
          <ac:grpSpMkLst>
            <pc:docMk/>
            <pc:sldMk cId="1644511423" sldId="268"/>
            <ac:grpSpMk id="81" creationId="{E13B5171-EA51-AD75-2EBB-082A4AAAACE8}"/>
          </ac:grpSpMkLst>
        </pc:grpChg>
        <pc:grpChg chg="del mod">
          <ac:chgData name="Khairun Nahar" userId="7c92449caefad0ec" providerId="LiveId" clId="{E0D75E18-5C26-42AC-8D94-9CD33EC57D89}" dt="2023-11-28T18:55:08.983" v="3498"/>
          <ac:grpSpMkLst>
            <pc:docMk/>
            <pc:sldMk cId="1644511423" sldId="268"/>
            <ac:grpSpMk id="87" creationId="{D953E599-11CE-8744-1714-1D10E1E9CCB5}"/>
          </ac:grpSpMkLst>
        </pc:grpChg>
        <pc:grpChg chg="del mod">
          <ac:chgData name="Khairun Nahar" userId="7c92449caefad0ec" providerId="LiveId" clId="{E0D75E18-5C26-42AC-8D94-9CD33EC57D89}" dt="2023-11-28T18:55:22.878" v="3504"/>
          <ac:grpSpMkLst>
            <pc:docMk/>
            <pc:sldMk cId="1644511423" sldId="268"/>
            <ac:grpSpMk id="92" creationId="{C4393291-0665-2D27-4AFC-8437AE63F20F}"/>
          </ac:grpSpMkLst>
        </pc:grpChg>
        <pc:grpChg chg="del mod">
          <ac:chgData name="Khairun Nahar" userId="7c92449caefad0ec" providerId="LiveId" clId="{E0D75E18-5C26-42AC-8D94-9CD33EC57D89}" dt="2023-11-28T18:55:11.560" v="3500"/>
          <ac:grpSpMkLst>
            <pc:docMk/>
            <pc:sldMk cId="1644511423" sldId="268"/>
            <ac:grpSpMk id="94" creationId="{427C85BF-BC79-CC8B-0949-0AC25B822224}"/>
          </ac:grpSpMkLst>
        </pc:grpChg>
        <pc:grpChg chg="del mod">
          <ac:chgData name="Khairun Nahar" userId="7c92449caefad0ec" providerId="LiveId" clId="{E0D75E18-5C26-42AC-8D94-9CD33EC57D89}" dt="2023-11-28T18:55:22.878" v="3504"/>
          <ac:grpSpMkLst>
            <pc:docMk/>
            <pc:sldMk cId="1644511423" sldId="268"/>
            <ac:grpSpMk id="96" creationId="{4614021C-DA78-67B5-CD93-FE8CAC7A781C}"/>
          </ac:grpSpMkLst>
        </pc:grpChg>
        <pc:grpChg chg="del mod">
          <ac:chgData name="Khairun Nahar" userId="7c92449caefad0ec" providerId="LiveId" clId="{E0D75E18-5C26-42AC-8D94-9CD33EC57D89}" dt="2023-11-28T18:55:59.108" v="3512"/>
          <ac:grpSpMkLst>
            <pc:docMk/>
            <pc:sldMk cId="1644511423" sldId="268"/>
            <ac:grpSpMk id="100" creationId="{3F534A5E-3F98-DD35-ED7D-BAAB49446C09}"/>
          </ac:grpSpMkLst>
        </pc:grpChg>
        <pc:grpChg chg="del mod">
          <ac:chgData name="Khairun Nahar" userId="7c92449caefad0ec" providerId="LiveId" clId="{E0D75E18-5C26-42AC-8D94-9CD33EC57D89}" dt="2023-11-28T18:56:14.539" v="3516"/>
          <ac:grpSpMkLst>
            <pc:docMk/>
            <pc:sldMk cId="1644511423" sldId="268"/>
            <ac:grpSpMk id="104" creationId="{7B9EB56E-D65F-F766-A05C-3708D1399D03}"/>
          </ac:grpSpMkLst>
        </pc:grpChg>
        <pc:grpChg chg="del mod">
          <ac:chgData name="Khairun Nahar" userId="7c92449caefad0ec" providerId="LiveId" clId="{E0D75E18-5C26-42AC-8D94-9CD33EC57D89}" dt="2023-11-28T18:56:16.795" v="3520"/>
          <ac:grpSpMkLst>
            <pc:docMk/>
            <pc:sldMk cId="1644511423" sldId="268"/>
            <ac:grpSpMk id="108" creationId="{33B59DD3-11ED-DD25-A58F-FBE5531DD846}"/>
          </ac:grpSpMkLst>
        </pc:grpChg>
        <pc:grpChg chg="del mod">
          <ac:chgData name="Khairun Nahar" userId="7c92449caefad0ec" providerId="LiveId" clId="{E0D75E18-5C26-42AC-8D94-9CD33EC57D89}" dt="2023-11-28T18:56:21.903" v="3523"/>
          <ac:grpSpMkLst>
            <pc:docMk/>
            <pc:sldMk cId="1644511423" sldId="268"/>
            <ac:grpSpMk id="112" creationId="{F7BA782F-E2EE-A9B9-4A42-07EF98FFF46B}"/>
          </ac:grpSpMkLst>
        </pc:grpChg>
        <pc:grpChg chg="del mod">
          <ac:chgData name="Khairun Nahar" userId="7c92449caefad0ec" providerId="LiveId" clId="{E0D75E18-5C26-42AC-8D94-9CD33EC57D89}" dt="2023-11-28T18:56:26.308" v="3525"/>
          <ac:grpSpMkLst>
            <pc:docMk/>
            <pc:sldMk cId="1644511423" sldId="268"/>
            <ac:grpSpMk id="115" creationId="{EE6DD8B3-34A5-CC70-0525-4BE7A1FF3A87}"/>
          </ac:grpSpMkLst>
        </pc:grpChg>
        <pc:grpChg chg="del mod">
          <ac:chgData name="Khairun Nahar" userId="7c92449caefad0ec" providerId="LiveId" clId="{E0D75E18-5C26-42AC-8D94-9CD33EC57D89}" dt="2023-11-28T18:56:29.767" v="3531"/>
          <ac:grpSpMkLst>
            <pc:docMk/>
            <pc:sldMk cId="1644511423" sldId="268"/>
            <ac:grpSpMk id="117" creationId="{F24C12A9-174D-78C7-C287-B18871DD9572}"/>
          </ac:grpSpMkLst>
        </pc:grpChg>
        <pc:grpChg chg="del mod">
          <ac:chgData name="Khairun Nahar" userId="7c92449caefad0ec" providerId="LiveId" clId="{E0D75E18-5C26-42AC-8D94-9CD33EC57D89}" dt="2023-11-28T18:56:30.807" v="3534"/>
          <ac:grpSpMkLst>
            <pc:docMk/>
            <pc:sldMk cId="1644511423" sldId="268"/>
            <ac:grpSpMk id="123" creationId="{93A8C079-30F6-B0FC-77FC-166F3FA733E2}"/>
          </ac:grpSpMkLst>
        </pc:grpChg>
        <pc:grpChg chg="del mod">
          <ac:chgData name="Khairun Nahar" userId="7c92449caefad0ec" providerId="LiveId" clId="{E0D75E18-5C26-42AC-8D94-9CD33EC57D89}" dt="2023-11-28T18:56:33.704" v="3538"/>
          <ac:grpSpMkLst>
            <pc:docMk/>
            <pc:sldMk cId="1644511423" sldId="268"/>
            <ac:grpSpMk id="126" creationId="{BC08EA6C-B0A0-FE52-6FC7-9058A537C19B}"/>
          </ac:grpSpMkLst>
        </pc:grpChg>
        <pc:grpChg chg="del mod">
          <ac:chgData name="Khairun Nahar" userId="7c92449caefad0ec" providerId="LiveId" clId="{E0D75E18-5C26-42AC-8D94-9CD33EC57D89}" dt="2023-11-28T18:56:39.016" v="3546"/>
          <ac:grpSpMkLst>
            <pc:docMk/>
            <pc:sldMk cId="1644511423" sldId="268"/>
            <ac:grpSpMk id="130" creationId="{30BE1263-F0D7-1E46-9C8B-A4FA87EDF2ED}"/>
          </ac:grpSpMkLst>
        </pc:grpChg>
        <pc:grpChg chg="del mod">
          <ac:chgData name="Khairun Nahar" userId="7c92449caefad0ec" providerId="LiveId" clId="{E0D75E18-5C26-42AC-8D94-9CD33EC57D89}" dt="2023-11-28T18:56:45.204" v="3551"/>
          <ac:grpSpMkLst>
            <pc:docMk/>
            <pc:sldMk cId="1644511423" sldId="268"/>
            <ac:grpSpMk id="138" creationId="{13D16CAA-4698-F936-7373-4F86420B5039}"/>
          </ac:grpSpMkLst>
        </pc:grpChg>
        <pc:grpChg chg="del mod">
          <ac:chgData name="Khairun Nahar" userId="7c92449caefad0ec" providerId="LiveId" clId="{E0D75E18-5C26-42AC-8D94-9CD33EC57D89}" dt="2023-11-28T18:57:33.119" v="3566"/>
          <ac:grpSpMkLst>
            <pc:docMk/>
            <pc:sldMk cId="1644511423" sldId="268"/>
            <ac:grpSpMk id="143" creationId="{0590C5AF-2D6C-747C-568C-DECCA39137B8}"/>
          </ac:grpSpMkLst>
        </pc:grpChg>
        <pc:grpChg chg="del mod">
          <ac:chgData name="Khairun Nahar" userId="7c92449caefad0ec" providerId="LiveId" clId="{E0D75E18-5C26-42AC-8D94-9CD33EC57D89}" dt="2023-11-28T18:57:33.119" v="3566"/>
          <ac:grpSpMkLst>
            <pc:docMk/>
            <pc:sldMk cId="1644511423" sldId="268"/>
            <ac:grpSpMk id="147" creationId="{0D7A910F-C2C8-4811-4DD9-465917EF6C61}"/>
          </ac:grpSpMkLst>
        </pc:grpChg>
        <pc:grpChg chg="del mod">
          <ac:chgData name="Khairun Nahar" userId="7c92449caefad0ec" providerId="LiveId" clId="{E0D75E18-5C26-42AC-8D94-9CD33EC57D89}" dt="2023-11-28T18:57:33.119" v="3566"/>
          <ac:grpSpMkLst>
            <pc:docMk/>
            <pc:sldMk cId="1644511423" sldId="268"/>
            <ac:grpSpMk id="150" creationId="{8412970B-4BFE-84EF-9555-422345EF1B04}"/>
          </ac:grpSpMkLst>
        </pc:grpChg>
        <pc:grpChg chg="del mod">
          <ac:chgData name="Khairun Nahar" userId="7c92449caefad0ec" providerId="LiveId" clId="{E0D75E18-5C26-42AC-8D94-9CD33EC57D89}" dt="2023-11-28T18:57:35.671" v="3568"/>
          <ac:grpSpMkLst>
            <pc:docMk/>
            <pc:sldMk cId="1644511423" sldId="268"/>
            <ac:grpSpMk id="158" creationId="{FCA853CC-223A-86EF-CAAC-F4D0313C3DA9}"/>
          </ac:grpSpMkLst>
        </pc:grpChg>
        <pc:grpChg chg="del mod">
          <ac:chgData name="Khairun Nahar" userId="7c92449caefad0ec" providerId="LiveId" clId="{E0D75E18-5C26-42AC-8D94-9CD33EC57D89}" dt="2023-11-28T18:58:16.780" v="3596"/>
          <ac:grpSpMkLst>
            <pc:docMk/>
            <pc:sldMk cId="1644511423" sldId="268"/>
            <ac:grpSpMk id="160" creationId="{FCBEA897-C0E3-AB4A-5530-D76C1369BCCF}"/>
          </ac:grpSpMkLst>
        </pc:grpChg>
        <pc:grpChg chg="del mod">
          <ac:chgData name="Khairun Nahar" userId="7c92449caefad0ec" providerId="LiveId" clId="{E0D75E18-5C26-42AC-8D94-9CD33EC57D89}" dt="2023-11-28T18:58:16.780" v="3596"/>
          <ac:grpSpMkLst>
            <pc:docMk/>
            <pc:sldMk cId="1644511423" sldId="268"/>
            <ac:grpSpMk id="164" creationId="{8E4C27F4-ADDF-578B-4D59-D06B0967AC2E}"/>
          </ac:grpSpMkLst>
        </pc:grpChg>
        <pc:grpChg chg="del mod">
          <ac:chgData name="Khairun Nahar" userId="7c92449caefad0ec" providerId="LiveId" clId="{E0D75E18-5C26-42AC-8D94-9CD33EC57D89}" dt="2023-11-28T18:58:07.304" v="3583"/>
          <ac:grpSpMkLst>
            <pc:docMk/>
            <pc:sldMk cId="1644511423" sldId="268"/>
            <ac:grpSpMk id="168" creationId="{DFD147CC-AB36-B7A3-76D7-D49F6F57BE54}"/>
          </ac:grpSpMkLst>
        </pc:grpChg>
        <pc:grpChg chg="del mod">
          <ac:chgData name="Khairun Nahar" userId="7c92449caefad0ec" providerId="LiveId" clId="{E0D75E18-5C26-42AC-8D94-9CD33EC57D89}" dt="2023-11-28T18:58:10.466" v="3587"/>
          <ac:grpSpMkLst>
            <pc:docMk/>
            <pc:sldMk cId="1644511423" sldId="268"/>
            <ac:grpSpMk id="175" creationId="{6E33B912-00AA-E643-DB53-B331CCE8B3AF}"/>
          </ac:grpSpMkLst>
        </pc:grpChg>
        <pc:grpChg chg="del mod">
          <ac:chgData name="Khairun Nahar" userId="7c92449caefad0ec" providerId="LiveId" clId="{E0D75E18-5C26-42AC-8D94-9CD33EC57D89}" dt="2023-11-28T18:58:12.430" v="3591"/>
          <ac:grpSpMkLst>
            <pc:docMk/>
            <pc:sldMk cId="1644511423" sldId="268"/>
            <ac:grpSpMk id="179" creationId="{12D94095-4B17-8AFD-BD28-33991104D1A7}"/>
          </ac:grpSpMkLst>
        </pc:grpChg>
        <pc:grpChg chg="del mod">
          <ac:chgData name="Khairun Nahar" userId="7c92449caefad0ec" providerId="LiveId" clId="{E0D75E18-5C26-42AC-8D94-9CD33EC57D89}" dt="2023-11-28T18:58:14.402" v="3594"/>
          <ac:grpSpMkLst>
            <pc:docMk/>
            <pc:sldMk cId="1644511423" sldId="268"/>
            <ac:grpSpMk id="183" creationId="{4DBA08BE-C47B-2A79-00FA-DB099EA0F072}"/>
          </ac:grpSpMkLst>
        </pc:grpChg>
        <pc:grpChg chg="del mod">
          <ac:chgData name="Khairun Nahar" userId="7c92449caefad0ec" providerId="LiveId" clId="{E0D75E18-5C26-42AC-8D94-9CD33EC57D89}" dt="2023-11-28T18:58:16.780" v="3596"/>
          <ac:grpSpMkLst>
            <pc:docMk/>
            <pc:sldMk cId="1644511423" sldId="268"/>
            <ac:grpSpMk id="186" creationId="{8BC57A9F-7EB1-E6CB-4D6F-8131A7733CFB}"/>
          </ac:grpSpMkLst>
        </pc:grpChg>
        <pc:grpChg chg="del mod">
          <ac:chgData name="Khairun Nahar" userId="7c92449caefad0ec" providerId="LiveId" clId="{E0D75E18-5C26-42AC-8D94-9CD33EC57D89}" dt="2023-11-28T18:58:23.758" v="3604"/>
          <ac:grpSpMkLst>
            <pc:docMk/>
            <pc:sldMk cId="1644511423" sldId="268"/>
            <ac:grpSpMk id="188" creationId="{E5AEA99F-1B65-07B0-4FA6-632E16C53BEC}"/>
          </ac:grpSpMkLst>
        </pc:grpChg>
        <pc:grpChg chg="del mod">
          <ac:chgData name="Khairun Nahar" userId="7c92449caefad0ec" providerId="LiveId" clId="{E0D75E18-5C26-42AC-8D94-9CD33EC57D89}" dt="2023-11-28T18:58:25.422" v="3608"/>
          <ac:grpSpMkLst>
            <pc:docMk/>
            <pc:sldMk cId="1644511423" sldId="268"/>
            <ac:grpSpMk id="196" creationId="{5D6EF25A-F495-7C1C-1D98-60DF9E6A65D9}"/>
          </ac:grpSpMkLst>
        </pc:grpChg>
        <pc:grpChg chg="del mod">
          <ac:chgData name="Khairun Nahar" userId="7c92449caefad0ec" providerId="LiveId" clId="{E0D75E18-5C26-42AC-8D94-9CD33EC57D89}" dt="2023-11-28T18:58:27.393" v="3610"/>
          <ac:grpSpMkLst>
            <pc:docMk/>
            <pc:sldMk cId="1644511423" sldId="268"/>
            <ac:grpSpMk id="200" creationId="{CA6047BA-D4B7-494C-DC4C-A4341B9F025D}"/>
          </ac:grpSpMkLst>
        </pc:grpChg>
        <pc:grpChg chg="del mod">
          <ac:chgData name="Khairun Nahar" userId="7c92449caefad0ec" providerId="LiveId" clId="{E0D75E18-5C26-42AC-8D94-9CD33EC57D89}" dt="2023-11-28T18:59:08.836" v="3634"/>
          <ac:grpSpMkLst>
            <pc:docMk/>
            <pc:sldMk cId="1644511423" sldId="268"/>
            <ac:grpSpMk id="202" creationId="{B2F312A5-BA5B-4819-7D19-8EA582C59CF1}"/>
          </ac:grpSpMkLst>
        </pc:grpChg>
        <pc:grpChg chg="del mod">
          <ac:chgData name="Khairun Nahar" userId="7c92449caefad0ec" providerId="LiveId" clId="{E0D75E18-5C26-42AC-8D94-9CD33EC57D89}" dt="2023-11-28T19:00:36.737" v="3683"/>
          <ac:grpSpMkLst>
            <pc:docMk/>
            <pc:sldMk cId="1644511423" sldId="268"/>
            <ac:grpSpMk id="219" creationId="{6C8E3B60-4B76-D42B-9091-4599D962AD14}"/>
          </ac:grpSpMkLst>
        </pc:grpChg>
        <pc:grpChg chg="del mod">
          <ac:chgData name="Khairun Nahar" userId="7c92449caefad0ec" providerId="LiveId" clId="{E0D75E18-5C26-42AC-8D94-9CD33EC57D89}" dt="2023-11-28T18:59:44.187" v="3648"/>
          <ac:grpSpMkLst>
            <pc:docMk/>
            <pc:sldMk cId="1644511423" sldId="268"/>
            <ac:grpSpMk id="224" creationId="{27EEB119-4A1C-4720-A3A1-4AE097B8900D}"/>
          </ac:grpSpMkLst>
        </pc:grpChg>
        <pc:grpChg chg="mod">
          <ac:chgData name="Khairun Nahar" userId="7c92449caefad0ec" providerId="LiveId" clId="{E0D75E18-5C26-42AC-8D94-9CD33EC57D89}" dt="2023-11-28T18:59:44.187" v="3648"/>
          <ac:grpSpMkLst>
            <pc:docMk/>
            <pc:sldMk cId="1644511423" sldId="268"/>
            <ac:grpSpMk id="233" creationId="{844BCED1-678F-B4B9-ABB6-4FDCF209E7B1}"/>
          </ac:grpSpMkLst>
        </pc:grpChg>
        <pc:grpChg chg="del mod">
          <ac:chgData name="Khairun Nahar" userId="7c92449caefad0ec" providerId="LiveId" clId="{E0D75E18-5C26-42AC-8D94-9CD33EC57D89}" dt="2023-11-28T18:59:48.740" v="3651"/>
          <ac:grpSpMkLst>
            <pc:docMk/>
            <pc:sldMk cId="1644511423" sldId="268"/>
            <ac:grpSpMk id="234" creationId="{FAB8336D-8A1C-13C9-740F-A6F9A306D58D}"/>
          </ac:grpSpMkLst>
        </pc:grpChg>
        <pc:grpChg chg="mod">
          <ac:chgData name="Khairun Nahar" userId="7c92449caefad0ec" providerId="LiveId" clId="{E0D75E18-5C26-42AC-8D94-9CD33EC57D89}" dt="2023-11-28T18:59:48.740" v="3651"/>
          <ac:grpSpMkLst>
            <pc:docMk/>
            <pc:sldMk cId="1644511423" sldId="268"/>
            <ac:grpSpMk id="237" creationId="{10C14358-3A92-8875-B074-DA4714144302}"/>
          </ac:grpSpMkLst>
        </pc:grpChg>
        <pc:grpChg chg="del mod">
          <ac:chgData name="Khairun Nahar" userId="7c92449caefad0ec" providerId="LiveId" clId="{E0D75E18-5C26-42AC-8D94-9CD33EC57D89}" dt="2023-11-28T18:59:56.679" v="3665"/>
          <ac:grpSpMkLst>
            <pc:docMk/>
            <pc:sldMk cId="1644511423" sldId="268"/>
            <ac:grpSpMk id="248" creationId="{73EE1C28-11A5-DD04-E9F1-4521307584B8}"/>
          </ac:grpSpMkLst>
        </pc:grpChg>
        <pc:grpChg chg="del mod">
          <ac:chgData name="Khairun Nahar" userId="7c92449caefad0ec" providerId="LiveId" clId="{E0D75E18-5C26-42AC-8D94-9CD33EC57D89}" dt="2023-11-28T19:00:00.038" v="3668"/>
          <ac:grpSpMkLst>
            <pc:docMk/>
            <pc:sldMk cId="1644511423" sldId="268"/>
            <ac:grpSpMk id="251" creationId="{7941797B-000D-6447-414E-38B3B0A7FFA5}"/>
          </ac:grpSpMkLst>
        </pc:grpChg>
        <pc:grpChg chg="del mod">
          <ac:chgData name="Khairun Nahar" userId="7c92449caefad0ec" providerId="LiveId" clId="{E0D75E18-5C26-42AC-8D94-9CD33EC57D89}" dt="2023-11-28T19:00:05.014" v="3670"/>
          <ac:grpSpMkLst>
            <pc:docMk/>
            <pc:sldMk cId="1644511423" sldId="268"/>
            <ac:grpSpMk id="254" creationId="{63F3F91A-E820-0417-5B25-7794F33F2075}"/>
          </ac:grpSpMkLst>
        </pc:grpChg>
        <pc:grpChg chg="mod">
          <ac:chgData name="Khairun Nahar" userId="7c92449caefad0ec" providerId="LiveId" clId="{E0D75E18-5C26-42AC-8D94-9CD33EC57D89}" dt="2023-11-28T19:00:05.014" v="3670"/>
          <ac:grpSpMkLst>
            <pc:docMk/>
            <pc:sldMk cId="1644511423" sldId="268"/>
            <ac:grpSpMk id="256" creationId="{37AE8EEC-0242-1FE8-9E70-4ABA65DEEE40}"/>
          </ac:grpSpMkLst>
        </pc:grpChg>
        <pc:grpChg chg="mod">
          <ac:chgData name="Khairun Nahar" userId="7c92449caefad0ec" providerId="LiveId" clId="{E0D75E18-5C26-42AC-8D94-9CD33EC57D89}" dt="2023-11-28T19:00:09.399" v="3673"/>
          <ac:grpSpMkLst>
            <pc:docMk/>
            <pc:sldMk cId="1644511423" sldId="268"/>
            <ac:grpSpMk id="259" creationId="{3F1F9AC9-1E39-1E72-EA85-6DEAFF4FF14F}"/>
          </ac:grpSpMkLst>
        </pc:grpChg>
        <pc:grpChg chg="mod">
          <ac:chgData name="Khairun Nahar" userId="7c92449caefad0ec" providerId="LiveId" clId="{E0D75E18-5C26-42AC-8D94-9CD33EC57D89}" dt="2023-11-28T19:00:18.462" v="3677"/>
          <ac:grpSpMkLst>
            <pc:docMk/>
            <pc:sldMk cId="1644511423" sldId="268"/>
            <ac:grpSpMk id="263" creationId="{2865E4ED-084C-73A4-1440-9A4F62DC8D17}"/>
          </ac:grpSpMkLst>
        </pc:grpChg>
        <pc:grpChg chg="mod">
          <ac:chgData name="Khairun Nahar" userId="7c92449caefad0ec" providerId="LiveId" clId="{E0D75E18-5C26-42AC-8D94-9CD33EC57D89}" dt="2023-11-28T19:00:32.156" v="3680"/>
          <ac:grpSpMkLst>
            <pc:docMk/>
            <pc:sldMk cId="1644511423" sldId="268"/>
            <ac:grpSpMk id="266" creationId="{AEA3FA84-48CC-50B3-E86C-DE86DCD58730}"/>
          </ac:grpSpMkLst>
        </pc:grpChg>
        <pc:grpChg chg="mod">
          <ac:chgData name="Khairun Nahar" userId="7c92449caefad0ec" providerId="LiveId" clId="{E0D75E18-5C26-42AC-8D94-9CD33EC57D89}" dt="2023-11-28T19:00:36.737" v="3683"/>
          <ac:grpSpMkLst>
            <pc:docMk/>
            <pc:sldMk cId="1644511423" sldId="268"/>
            <ac:grpSpMk id="269" creationId="{3BC2477A-9F78-B8F8-3C03-A89E1E872E81}"/>
          </ac:grpSpMkLst>
        </pc:grpChg>
        <pc:grpChg chg="mod">
          <ac:chgData name="Khairun Nahar" userId="7c92449caefad0ec" providerId="LiveId" clId="{E0D75E18-5C26-42AC-8D94-9CD33EC57D89}" dt="2023-11-28T19:00:40.312" v="3687"/>
          <ac:grpSpMkLst>
            <pc:docMk/>
            <pc:sldMk cId="1644511423" sldId="268"/>
            <ac:grpSpMk id="273" creationId="{DB8369A6-1B9F-88A4-430F-D6D6E1CA736E}"/>
          </ac:grpSpMkLst>
        </pc:grpChg>
        <pc:inkChg chg="add">
          <ac:chgData name="Khairun Nahar" userId="7c92449caefad0ec" providerId="LiveId" clId="{E0D75E18-5C26-42AC-8D94-9CD33EC57D89}" dt="2023-11-28T18:52:41.317" v="3411" actId="9405"/>
          <ac:inkMkLst>
            <pc:docMk/>
            <pc:sldMk cId="1644511423" sldId="268"/>
            <ac:inkMk id="4" creationId="{8551E649-5823-B9CF-9828-B9A057F8E590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5" creationId="{36C7DA64-7C98-0D62-E417-51CECBE7BE0C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6" creationId="{C2E5AD0F-27D5-FB32-10E1-C7F3E65329DE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7" creationId="{1DB33BBA-3632-9878-C16F-8F877C7FED2E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8" creationId="{F9E6D352-0A10-97BC-51D9-1A847C309091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9" creationId="{38B78A80-3A56-7111-A3FC-F9B3DB9B87B8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0" creationId="{4E45AEDF-B0D9-068B-D4A2-18621A898703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1" creationId="{F5B2E996-57BD-6FF1-384B-7F6C72ECB1C9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2" creationId="{E853837E-D8AE-204D-1ED1-6CFDF4D6C816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3" creationId="{1E7F967B-E4C8-6B32-1EE5-FB45DD03472F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5" creationId="{E5187BE9-60F0-004C-F943-F8783AE29859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6" creationId="{A4154682-F87D-1CE6-4350-41821B25B040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7" creationId="{081DF637-9D56-2A79-2F27-C72D689DEE8A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18" creationId="{934F15B1-AA29-FD6A-FAD5-685D091F390F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20" creationId="{E4C35942-3233-59C6-CC6D-4E3D981408DB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21" creationId="{4986B7C9-F7C1-F333-EC53-C3FBBCC528C1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22" creationId="{4A5D1CC7-A54A-056E-40A6-3F0FE00F56F8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23" creationId="{68C5DD29-7B4A-243D-4D2C-E250358B08DD}"/>
          </ac:inkMkLst>
        </pc:inkChg>
        <pc:inkChg chg="add mod">
          <ac:chgData name="Khairun Nahar" userId="7c92449caefad0ec" providerId="LiveId" clId="{E0D75E18-5C26-42AC-8D94-9CD33EC57D89}" dt="2023-11-28T18:53:05.103" v="3432"/>
          <ac:inkMkLst>
            <pc:docMk/>
            <pc:sldMk cId="1644511423" sldId="268"/>
            <ac:inkMk id="24" creationId="{9D60C347-DB55-BCA8-3ADA-5FAB2C20749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6" creationId="{F21DF92B-2325-1D9C-7CF6-1ACE4F61229E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7" creationId="{F312015C-E1DF-434F-F08B-E8675E464AC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8" creationId="{AA83887D-CC4D-2485-F320-77DC65E557E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0" creationId="{E9CBAC2F-654D-A2E9-90D0-E05A566F313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1" creationId="{3E91AAC7-E22B-C05A-B4E9-E6F9C2808FC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3" creationId="{794091C0-0570-AE12-3796-E507A4E3A93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4" creationId="{DA1DE33E-3114-E771-9E15-84B265A88A2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5" creationId="{796B68CD-49DF-D387-FE54-20C81F5C9A8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6" creationId="{B5DDB1E4-E4D4-E22F-D9F4-BC68E6757348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39" creationId="{7ECEF895-5DC7-6114-4F30-2E10E7C1F5E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1" creationId="{FBBA3F13-C8A2-9771-5814-8C5F70C2B748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2" creationId="{B0382CBA-748D-1B96-78F2-C3969EB1158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3" creationId="{02859FF3-0DA6-A2C8-E036-1771F7C63AD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4" creationId="{0D51627B-A3BE-449F-3DA2-791A73E686E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7" creationId="{01B15E13-1BA8-3ABB-23A2-DFD20D2C825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8" creationId="{21C63E8C-EF5E-A2CC-DBF1-4018C451EEA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49" creationId="{7A917A60-785B-5E48-79BA-0C51179EE1D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1" creationId="{E3A307D6-7EC8-C7F3-47F8-B762D6AE24F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2" creationId="{CA848111-E2C8-494E-B37A-FBAAC45E6F28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3" creationId="{4018B759-4684-63C0-EB92-B2768B24A37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4" creationId="{9753A9A2-CB4A-F904-AFF7-9B79762284A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5" creationId="{8C498ACF-D4E0-599A-5B28-5F1AA486241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6" creationId="{164CC5F6-E7F1-328D-EDC4-53552A15FFD0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7" creationId="{1D650636-9D0D-072A-6945-2CA0C98C547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8" creationId="{C3DBA921-6955-6190-A26C-5DB8D8713C4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59" creationId="{3E98FB11-CA6B-7B7B-66B4-0A00CC1FD3C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0" creationId="{61189FAF-0269-CFA9-7029-5AE376CA745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1" creationId="{3BE63A1A-CE1A-18A9-0BD8-A48D292DAD1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2" creationId="{BCA87F81-3EDE-F444-8F13-96DC0F7067BE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5" creationId="{74E2F227-5954-84DE-37B6-F97F154C8C29}"/>
          </ac:inkMkLst>
        </pc:inkChg>
        <pc:inkChg chg="add">
          <ac:chgData name="Khairun Nahar" userId="7c92449caefad0ec" providerId="LiveId" clId="{E0D75E18-5C26-42AC-8D94-9CD33EC57D89}" dt="2023-11-28T18:54:12.992" v="3471" actId="9405"/>
          <ac:inkMkLst>
            <pc:docMk/>
            <pc:sldMk cId="1644511423" sldId="268"/>
            <ac:inkMk id="67" creationId="{25B66496-06FA-905C-2FEB-D9B7CB29C87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8" creationId="{757BD93E-7F65-778F-A067-394495EE400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69" creationId="{D43917ED-8C59-FFEC-A5C4-5448F7BDEBC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0" creationId="{6CEE16CF-5A39-4ED7-A389-78E6F1BD286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2" creationId="{B55424FA-88B3-699F-950C-FE50445B9FD7}"/>
          </ac:inkMkLst>
        </pc:inkChg>
        <pc:inkChg chg="add mod">
          <ac:chgData name="Khairun Nahar" userId="7c92449caefad0ec" providerId="LiveId" clId="{E0D75E18-5C26-42AC-8D94-9CD33EC57D89}" dt="2023-11-28T18:54:31.176" v="3479"/>
          <ac:inkMkLst>
            <pc:docMk/>
            <pc:sldMk cId="1644511423" sldId="268"/>
            <ac:inkMk id="73" creationId="{B3E77F15-9037-EC66-F64A-161B1BB05909}"/>
          </ac:inkMkLst>
        </pc:inkChg>
        <pc:inkChg chg="add mod">
          <ac:chgData name="Khairun Nahar" userId="7c92449caefad0ec" providerId="LiveId" clId="{E0D75E18-5C26-42AC-8D94-9CD33EC57D89}" dt="2023-11-28T18:54:31.176" v="3479"/>
          <ac:inkMkLst>
            <pc:docMk/>
            <pc:sldMk cId="1644511423" sldId="268"/>
            <ac:inkMk id="74" creationId="{29044EAE-C08D-7293-2461-33987E6EC7B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6" creationId="{A900A0C5-02FD-06A5-7597-2240BA3BCD9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7" creationId="{E07B60B6-E057-5B4F-2BFB-030547F5457E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8" creationId="{E62127AE-E5F9-D5FB-1AAE-B3A5687892B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79" creationId="{5CDB79C4-2AE1-73CE-E422-8C3AC30B4EE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0" creationId="{6F772AEC-6C4B-98ED-EA53-3A92A5758CB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2" creationId="{9FC01616-4320-5081-FE74-16301165F33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3" creationId="{41A1C08F-8CBC-2937-0268-15C49AE41C8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4" creationId="{99EC54D8-8FDE-1B2E-B227-6C0FC4AA67F0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5" creationId="{87A6D1BA-C99D-E3DA-2C06-7951AC07C38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6" creationId="{F44A512B-19DB-9320-E5F2-F9AA2A8DEEF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8" creationId="{4ABB5740-09FB-06AF-E53B-9D8E4C6D037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89" creationId="{84E25304-9729-B90C-212F-983AADD10D3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90" creationId="{28248891-B0AD-AC12-E482-C9458E563AE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91" creationId="{472B52C9-01E9-52E8-40F3-B2D666476F8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93" creationId="{062B44D9-436C-9792-9582-882F9E005A8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95" creationId="{0585AE5B-FB68-04EC-137C-261DECD5B243}"/>
          </ac:inkMkLst>
        </pc:inkChg>
        <pc:inkChg chg="add del mod">
          <ac:chgData name="Khairun Nahar" userId="7c92449caefad0ec" providerId="LiveId" clId="{E0D75E18-5C26-42AC-8D94-9CD33EC57D89}" dt="2023-11-28T18:55:25.092" v="3505"/>
          <ac:inkMkLst>
            <pc:docMk/>
            <pc:sldMk cId="1644511423" sldId="268"/>
            <ac:inkMk id="97" creationId="{E0F931E9-8AB2-DE55-DCC5-4102D290B411}"/>
          </ac:inkMkLst>
        </pc:inkChg>
        <pc:inkChg chg="add del mod">
          <ac:chgData name="Khairun Nahar" userId="7c92449caefad0ec" providerId="LiveId" clId="{E0D75E18-5C26-42AC-8D94-9CD33EC57D89}" dt="2023-11-28T18:55:25.775" v="3507"/>
          <ac:inkMkLst>
            <pc:docMk/>
            <pc:sldMk cId="1644511423" sldId="268"/>
            <ac:inkMk id="98" creationId="{FCE80C4E-4459-A0F0-11AC-0E7C5DFDE6B8}"/>
          </ac:inkMkLst>
        </pc:inkChg>
        <pc:inkChg chg="add del mod">
          <ac:chgData name="Khairun Nahar" userId="7c92449caefad0ec" providerId="LiveId" clId="{E0D75E18-5C26-42AC-8D94-9CD33EC57D89}" dt="2023-11-28T18:55:25.774" v="3506"/>
          <ac:inkMkLst>
            <pc:docMk/>
            <pc:sldMk cId="1644511423" sldId="268"/>
            <ac:inkMk id="99" creationId="{70A1D532-ED76-FA0D-2BF5-35F8705F38B3}"/>
          </ac:inkMkLst>
        </pc:inkChg>
        <pc:inkChg chg="add del">
          <ac:chgData name="Khairun Nahar" userId="7c92449caefad0ec" providerId="LiveId" clId="{E0D75E18-5C26-42AC-8D94-9CD33EC57D89}" dt="2023-11-28T18:55:52.186" v="3509"/>
          <ac:inkMkLst>
            <pc:docMk/>
            <pc:sldMk cId="1644511423" sldId="268"/>
            <ac:inkMk id="101" creationId="{C3E97A0F-B67E-A07D-4AD6-9D9F744DA2F3}"/>
          </ac:inkMkLst>
        </pc:inkChg>
        <pc:inkChg chg="add">
          <ac:chgData name="Khairun Nahar" userId="7c92449caefad0ec" providerId="LiveId" clId="{E0D75E18-5C26-42AC-8D94-9CD33EC57D89}" dt="2023-11-28T18:55:54.744" v="3510" actId="9405"/>
          <ac:inkMkLst>
            <pc:docMk/>
            <pc:sldMk cId="1644511423" sldId="268"/>
            <ac:inkMk id="102" creationId="{52B91B97-CE18-AFCE-6F00-F60B1BA9A24E}"/>
          </ac:inkMkLst>
        </pc:inkChg>
        <pc:inkChg chg="add mod">
          <ac:chgData name="Khairun Nahar" userId="7c92449caefad0ec" providerId="LiveId" clId="{E0D75E18-5C26-42AC-8D94-9CD33EC57D89}" dt="2023-11-28T18:56:14.539" v="3516"/>
          <ac:inkMkLst>
            <pc:docMk/>
            <pc:sldMk cId="1644511423" sldId="268"/>
            <ac:inkMk id="103" creationId="{40A506FD-2F63-8FBA-6A81-95C7730C091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05" creationId="{364B301C-0904-1F8A-60A6-8BCEAA528A1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06" creationId="{D17239BC-75EB-CA28-0FF8-AB90ED26CDE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07" creationId="{CA55A359-7F05-1D18-F99E-1892CE5A7FF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09" creationId="{A6F31CD0-0B61-B343-B038-A56814C6A2D8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0" creationId="{71AAA4BB-CCAB-A1CF-8C54-2166B6440B2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1" creationId="{C38F9C7B-5848-A82E-EE69-0C809368DE9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3" creationId="{C2776F24-45C7-B336-0867-5B574F6A92E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4" creationId="{E6DA2EA0-0055-4EB8-890E-11DC8364399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6" creationId="{D228D6F6-F6C2-160C-D97F-44A361393B9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8" creationId="{F9C71C4D-C8F1-C8F1-D71D-178E03A269D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19" creationId="{968A0F67-5E60-F161-5ED2-692ACBBABFC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0" creationId="{C092C0F0-E5CD-BFB4-0D05-BCC32917D87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1" creationId="{EF371047-094A-0D3E-964C-BB8656E5592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2" creationId="{2FAA27BE-E8EF-6467-5D60-4D8089DA110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4" creationId="{C1D5FC66-8F17-3C7F-EE77-9797BD64D4E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5" creationId="{686FFA6B-F094-37DE-E216-2947A437994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7" creationId="{03F2AD67-8F87-155E-E62F-BAC07986F0D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8" creationId="{6AD9DCE6-8A00-6A42-68DE-376EA677480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29" creationId="{EDA85ACE-B9A8-0621-9EC0-208ED9C06497}"/>
          </ac:inkMkLst>
        </pc:inkChg>
        <pc:inkChg chg="add del mod">
          <ac:chgData name="Khairun Nahar" userId="7c92449caefad0ec" providerId="LiveId" clId="{E0D75E18-5C26-42AC-8D94-9CD33EC57D89}" dt="2023-11-28T18:58:54.641" v="3615"/>
          <ac:inkMkLst>
            <pc:docMk/>
            <pc:sldMk cId="1644511423" sldId="268"/>
            <ac:inkMk id="131" creationId="{C735BC2B-545F-66DE-6FAE-07BEA0D9C2CD}"/>
          </ac:inkMkLst>
        </pc:inkChg>
        <pc:inkChg chg="add del mod">
          <ac:chgData name="Khairun Nahar" userId="7c92449caefad0ec" providerId="LiveId" clId="{E0D75E18-5C26-42AC-8D94-9CD33EC57D89}" dt="2023-11-28T18:58:51.969" v="3613"/>
          <ac:inkMkLst>
            <pc:docMk/>
            <pc:sldMk cId="1644511423" sldId="268"/>
            <ac:inkMk id="132" creationId="{5E8D5361-33F1-4F30-DB41-4E60181580C8}"/>
          </ac:inkMkLst>
        </pc:inkChg>
        <pc:inkChg chg="add del mod">
          <ac:chgData name="Khairun Nahar" userId="7c92449caefad0ec" providerId="LiveId" clId="{E0D75E18-5C26-42AC-8D94-9CD33EC57D89}" dt="2023-11-28T18:58:51.326" v="3612"/>
          <ac:inkMkLst>
            <pc:docMk/>
            <pc:sldMk cId="1644511423" sldId="268"/>
            <ac:inkMk id="133" creationId="{1A980CFF-50DA-D6AC-61FF-557FCD800D64}"/>
          </ac:inkMkLst>
        </pc:inkChg>
        <pc:inkChg chg="add del mod">
          <ac:chgData name="Khairun Nahar" userId="7c92449caefad0ec" providerId="LiveId" clId="{E0D75E18-5C26-42AC-8D94-9CD33EC57D89}" dt="2023-11-28T18:58:53.365" v="3614"/>
          <ac:inkMkLst>
            <pc:docMk/>
            <pc:sldMk cId="1644511423" sldId="268"/>
            <ac:inkMk id="134" creationId="{489E1511-4324-307C-ED77-A979589B9D9E}"/>
          </ac:inkMkLst>
        </pc:inkChg>
        <pc:inkChg chg="add del mod">
          <ac:chgData name="Khairun Nahar" userId="7c92449caefad0ec" providerId="LiveId" clId="{E0D75E18-5C26-42AC-8D94-9CD33EC57D89}" dt="2023-11-28T18:58:55.973" v="3616"/>
          <ac:inkMkLst>
            <pc:docMk/>
            <pc:sldMk cId="1644511423" sldId="268"/>
            <ac:inkMk id="135" creationId="{9C80A331-FDD6-A31D-3C7B-1D5E34B2959A}"/>
          </ac:inkMkLst>
        </pc:inkChg>
        <pc:inkChg chg="add del mod">
          <ac:chgData name="Khairun Nahar" userId="7c92449caefad0ec" providerId="LiveId" clId="{E0D75E18-5C26-42AC-8D94-9CD33EC57D89}" dt="2023-11-28T18:58:51.325" v="3611"/>
          <ac:inkMkLst>
            <pc:docMk/>
            <pc:sldMk cId="1644511423" sldId="268"/>
            <ac:inkMk id="136" creationId="{C7B8592B-8966-8F49-67C4-96A96C6D8566}"/>
          </ac:inkMkLst>
        </pc:inkChg>
        <pc:inkChg chg="add del mod">
          <ac:chgData name="Khairun Nahar" userId="7c92449caefad0ec" providerId="LiveId" clId="{E0D75E18-5C26-42AC-8D94-9CD33EC57D89}" dt="2023-11-28T18:58:56.703" v="3617"/>
          <ac:inkMkLst>
            <pc:docMk/>
            <pc:sldMk cId="1644511423" sldId="268"/>
            <ac:inkMk id="137" creationId="{84B6E879-93B9-980D-F74C-DF23917E396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39" creationId="{ACBC25E2-3659-8C54-29AB-89DCC371B80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0" creationId="{3ECB7411-C38F-7065-9A7C-A7C1EAEFDBD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1" creationId="{74EDFC61-E523-0903-6BD1-511216A83CC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2" creationId="{BC1E6066-893A-66D6-EE2F-6F79BB1D30E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4" creationId="{DEC376DA-4B28-21AE-99E6-E4FA10DAEE88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5" creationId="{A4B96B76-1558-34D2-3AFF-73A1AAC34E4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6" creationId="{8E4E99BF-B167-A05E-D9E7-CCEAE734DD0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8" creationId="{E9CBB6DE-B153-5B62-A35B-2D6F29DD910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49" creationId="{43695CCB-8332-4185-6B1C-813BCB0841A0}"/>
          </ac:inkMkLst>
        </pc:inkChg>
        <pc:inkChg chg="add">
          <ac:chgData name="Khairun Nahar" userId="7c92449caefad0ec" providerId="LiveId" clId="{E0D75E18-5C26-42AC-8D94-9CD33EC57D89}" dt="2023-11-28T18:57:26.630" v="3559" actId="9405"/>
          <ac:inkMkLst>
            <pc:docMk/>
            <pc:sldMk cId="1644511423" sldId="268"/>
            <ac:inkMk id="151" creationId="{B408F242-0CCC-60AC-F600-F0D4E9C61F30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2" creationId="{F22E7301-2387-2478-214D-426BCACE9B4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3" creationId="{BDCAAFAE-AC42-0ED1-4542-6DBE392FF5F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4" creationId="{04640B56-EEA7-8336-B8EF-A7A7CAD4FE3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5" creationId="{FCBA5C14-8D1C-E38A-6959-0A42A191754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6" creationId="{E2BF208A-18BA-7EE0-DEB8-D609AE74271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7" creationId="{31BB3B44-B42E-316E-9557-65CFC2E4AF4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59" creationId="{3C19C186-A238-66A9-71F4-E32DD1814CD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1" creationId="{4599FEA5-01A5-9B3C-59DB-35CD6283AEB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2" creationId="{0D8EFDA1-9EA6-B486-4A7F-7BC95900826D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3" creationId="{DFF3777E-95E4-7D64-A3E4-0F7554DA9DA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5" creationId="{57304D32-AFEC-89A0-1A4F-ADB0128B74F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6" creationId="{C686AC36-C814-1E95-612E-D199FF578B7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7" creationId="{5F2C68B3-7E4D-93C8-3D96-D80702561FA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69" creationId="{3A7ED9D4-3A1A-BBF1-F79C-771305B4B49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0" creationId="{24C85E4B-E6B6-E341-465C-CEED621D6583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1" creationId="{92A624C1-2DEE-298F-B022-F3D632D5A68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2" creationId="{E801DAE3-56F8-6BAD-4398-4A49D5AEB83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3" creationId="{EE825501-1B3F-CC76-5CEE-E878E62869C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4" creationId="{3C17E8AA-6ECF-543E-B4BB-53AB92C51A4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6" creationId="{78A3029B-12F9-4046-9AAC-DFFD39ADD0E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7" creationId="{2A352E99-EA0D-1DC1-FE86-300B464A713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78" creationId="{83EC8F6A-C8BE-C451-668C-BFD7EA8E43C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0" creationId="{6BB05A87-B8A1-C443-603D-84603ED020E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1" creationId="{0BEAE661-5136-FFCB-3222-FBE3B67E120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2" creationId="{EDEF63CE-614B-2DCC-2F70-8A135C46D90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4" creationId="{35AC0F84-46DB-B44E-4332-EF2E89A861E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5" creationId="{158573C8-8383-C928-AE69-D8A0B542386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7" creationId="{38D7EB20-1165-5FBA-7528-D558B269185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89" creationId="{9B0E6E79-9B7F-EF51-4A64-BB79F073D03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0" creationId="{60F09177-2844-16CC-2892-E6356FFE475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1" creationId="{F02E338B-F308-6F0E-80A9-BB85077AE76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2" creationId="{7A4A7DE9-DBE3-D2FB-D94F-8C469033C54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3" creationId="{08F7E137-D1FB-E27E-4EF7-F554E2BEF25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4" creationId="{789B5EEE-6106-7B80-B0D6-EC875E29858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5" creationId="{2CEC2AB0-DC07-F83E-6086-00C1E28B39B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7" creationId="{CCC97474-7004-B916-3A2D-9E52646557C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8" creationId="{D650B79B-689A-64ED-52B5-A2D9B25CD012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199" creationId="{D56C3F1E-38DF-FF22-4C7E-C0D461ED522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1" creationId="{1713072A-ECD6-9A03-B32B-95510B36A64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3" creationId="{64219D6D-1CD1-3CC2-DC40-7B592A1437C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4" creationId="{C9F79D35-70A8-3F17-E5F9-67D782D76675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5" creationId="{9FC6488D-829E-90C6-9033-F872CA7BF6F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6" creationId="{3D5B078C-D897-2CA3-66A0-6746440D4F87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7" creationId="{813C031E-7DEB-C1CD-F61B-FBC8021B5B9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8" creationId="{EDD289E3-18DF-9D77-738E-468C0629DBA6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09" creationId="{C0F3A8F1-5309-D9CA-C474-98A61112A929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0" creationId="{1F4150A4-B387-4D54-8245-90D7795B4B4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1" creationId="{6C85F501-4B35-0295-15FF-C37CBC0393B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2" creationId="{8CB70567-85BD-743F-B500-21E1B1526D4A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3" creationId="{8653272F-C3F9-680E-571B-72D47F7F44C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4" creationId="{5CA12D36-0F61-531D-E653-91148EC0EE21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5" creationId="{F698507C-5872-D817-30E0-EBD4BD995D3C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6" creationId="{731AB4EF-0FF8-3A2C-8073-4E8BFED65FCF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7" creationId="{8D6720D2-834E-6AB6-9918-56A78D47323B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18" creationId="{F1C2044F-1DF8-956A-F1F3-9CB9EE17FD02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0" creationId="{34B1542D-26F8-0DE3-9983-D2B81B151091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1" creationId="{DA59D60A-5962-7AC4-50AC-31A69A227F28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2" creationId="{CF1725D9-C245-409F-8EC5-42524F65AADC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3" creationId="{8301C38F-367D-0848-03CC-D145CF7059F5}"/>
          </ac:inkMkLst>
        </pc:inkChg>
        <pc:inkChg chg="add">
          <ac:chgData name="Khairun Nahar" userId="7c92449caefad0ec" providerId="LiveId" clId="{E0D75E18-5C26-42AC-8D94-9CD33EC57D89}" dt="2023-11-28T18:59:27.619" v="3640" actId="9405"/>
          <ac:inkMkLst>
            <pc:docMk/>
            <pc:sldMk cId="1644511423" sldId="268"/>
            <ac:inkMk id="225" creationId="{BEED3317-CA1C-2365-5EF2-4EC34160C628}"/>
          </ac:inkMkLst>
        </pc:inkChg>
        <pc:inkChg chg="add">
          <ac:chgData name="Khairun Nahar" userId="7c92449caefad0ec" providerId="LiveId" clId="{E0D75E18-5C26-42AC-8D94-9CD33EC57D89}" dt="2023-11-28T18:59:31.425" v="3641" actId="9405"/>
          <ac:inkMkLst>
            <pc:docMk/>
            <pc:sldMk cId="1644511423" sldId="268"/>
            <ac:inkMk id="226" creationId="{B605EE0F-41C2-3C7C-220D-72DB4052C5B3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7" creationId="{E27C5A85-98ED-7D95-E2B1-9B669C96D4A6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28" creationId="{6B836DFF-6888-D13B-D50F-4FB43F1A527F}"/>
          </ac:inkMkLst>
        </pc:inkChg>
        <pc:inkChg chg="add">
          <ac:chgData name="Khairun Nahar" userId="7c92449caefad0ec" providerId="LiveId" clId="{E0D75E18-5C26-42AC-8D94-9CD33EC57D89}" dt="2023-11-28T18:59:39.935" v="3644" actId="9405"/>
          <ac:inkMkLst>
            <pc:docMk/>
            <pc:sldMk cId="1644511423" sldId="268"/>
            <ac:inkMk id="229" creationId="{84A6435A-2790-7991-29DE-4CBD86520391}"/>
          </ac:inkMkLst>
        </pc:inkChg>
        <pc:inkChg chg="add">
          <ac:chgData name="Khairun Nahar" userId="7c92449caefad0ec" providerId="LiveId" clId="{E0D75E18-5C26-42AC-8D94-9CD33EC57D89}" dt="2023-11-28T18:59:41.463" v="3645" actId="9405"/>
          <ac:inkMkLst>
            <pc:docMk/>
            <pc:sldMk cId="1644511423" sldId="268"/>
            <ac:inkMk id="230" creationId="{4080A942-3155-2368-9BF0-3CC362D2ACCB}"/>
          </ac:inkMkLst>
        </pc:inkChg>
        <pc:inkChg chg="add mod">
          <ac:chgData name="Khairun Nahar" userId="7c92449caefad0ec" providerId="LiveId" clId="{E0D75E18-5C26-42AC-8D94-9CD33EC57D89}" dt="2023-11-28T18:59:44.187" v="3648"/>
          <ac:inkMkLst>
            <pc:docMk/>
            <pc:sldMk cId="1644511423" sldId="268"/>
            <ac:inkMk id="231" creationId="{33193A81-BE2F-8559-5B15-90E83418622E}"/>
          </ac:inkMkLst>
        </pc:inkChg>
        <pc:inkChg chg="add mod">
          <ac:chgData name="Khairun Nahar" userId="7c92449caefad0ec" providerId="LiveId" clId="{E0D75E18-5C26-42AC-8D94-9CD33EC57D89}" dt="2023-11-28T18:59:44.187" v="3648"/>
          <ac:inkMkLst>
            <pc:docMk/>
            <pc:sldMk cId="1644511423" sldId="268"/>
            <ac:inkMk id="232" creationId="{EB318D19-1F8B-D46E-86FB-3F716DCBEDB3}"/>
          </ac:inkMkLst>
        </pc:inkChg>
        <pc:inkChg chg="add mod">
          <ac:chgData name="Khairun Nahar" userId="7c92449caefad0ec" providerId="LiveId" clId="{E0D75E18-5C26-42AC-8D94-9CD33EC57D89}" dt="2023-11-28T18:59:48.740" v="3651"/>
          <ac:inkMkLst>
            <pc:docMk/>
            <pc:sldMk cId="1644511423" sldId="268"/>
            <ac:inkMk id="235" creationId="{3425AADE-1A06-1821-61B7-A81F6016F47F}"/>
          </ac:inkMkLst>
        </pc:inkChg>
        <pc:inkChg chg="add">
          <ac:chgData name="Khairun Nahar" userId="7c92449caefad0ec" providerId="LiveId" clId="{E0D75E18-5C26-42AC-8D94-9CD33EC57D89}" dt="2023-11-28T18:59:48.204" v="3650" actId="9405"/>
          <ac:inkMkLst>
            <pc:docMk/>
            <pc:sldMk cId="1644511423" sldId="268"/>
            <ac:inkMk id="236" creationId="{653B1714-BD76-4B36-87A6-0B434877FCC1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38" creationId="{EE9ED799-6DE3-D798-9918-115E9072B690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39" creationId="{27F2B535-0A3B-0E6F-A33F-F3A6ABF152BC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0" creationId="{743A8FB3-F4CB-D6F0-E5D2-8804F7E78E85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1" creationId="{047618B9-C6BB-7DA2-A5E0-08FF72FB6CAA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2" creationId="{D46ACFC7-B85A-6A07-B30A-FDC702A4AC68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3" creationId="{F9403D7A-E335-030D-A62F-C175A9455A67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4" creationId="{39CD24EB-22F5-AC09-99AB-BD5DA0316DA5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5" creationId="{5E7C8E67-EB6C-3BCB-8522-54E6A1AB9857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6" creationId="{57728E51-9729-8EE9-F256-A870F18C1321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7" creationId="{D9E2F669-7558-0C88-0018-A9DF55943397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49" creationId="{89928701-7288-524E-06FF-1C874B3CF834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50" creationId="{28FEB39F-69A2-8D02-7588-5EC2F2CE97EE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52" creationId="{574AC47C-B315-EC5E-4A0E-7F82C579710B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53" creationId="{624D4493-0886-BFC0-BBD7-F2768C790917}"/>
          </ac:inkMkLst>
        </pc:inkChg>
        <pc:inkChg chg="add mod">
          <ac:chgData name="Khairun Nahar" userId="7c92449caefad0ec" providerId="LiveId" clId="{E0D75E18-5C26-42AC-8D94-9CD33EC57D89}" dt="2023-11-28T19:00:05.014" v="3670"/>
          <ac:inkMkLst>
            <pc:docMk/>
            <pc:sldMk cId="1644511423" sldId="268"/>
            <ac:inkMk id="255" creationId="{9AD93B3E-EF4C-94A3-070D-D1354888E230}"/>
          </ac:inkMkLst>
        </pc:inkChg>
        <pc:inkChg chg="add mod">
          <ac:chgData name="Khairun Nahar" userId="7c92449caefad0ec" providerId="LiveId" clId="{E0D75E18-5C26-42AC-8D94-9CD33EC57D89}" dt="2023-11-28T19:00:09.399" v="3673"/>
          <ac:inkMkLst>
            <pc:docMk/>
            <pc:sldMk cId="1644511423" sldId="268"/>
            <ac:inkMk id="257" creationId="{8936FEAD-EEB8-86A3-B846-8EFE70438D94}"/>
          </ac:inkMkLst>
        </pc:inkChg>
        <pc:inkChg chg="add mod">
          <ac:chgData name="Khairun Nahar" userId="7c92449caefad0ec" providerId="LiveId" clId="{E0D75E18-5C26-42AC-8D94-9CD33EC57D89}" dt="2023-11-28T19:00:09.399" v="3673"/>
          <ac:inkMkLst>
            <pc:docMk/>
            <pc:sldMk cId="1644511423" sldId="268"/>
            <ac:inkMk id="258" creationId="{4139C5F9-0D43-366D-6388-292E5C721FB1}"/>
          </ac:inkMkLst>
        </pc:inkChg>
        <pc:inkChg chg="add">
          <ac:chgData name="Khairun Nahar" userId="7c92449caefad0ec" providerId="LiveId" clId="{E0D75E18-5C26-42AC-8D94-9CD33EC57D89}" dt="2023-11-28T19:00:14.839" v="3674" actId="9405"/>
          <ac:inkMkLst>
            <pc:docMk/>
            <pc:sldMk cId="1644511423" sldId="268"/>
            <ac:inkMk id="260" creationId="{0460AC86-06C9-827F-95F1-1BB7BC37D178}"/>
          </ac:inkMkLst>
        </pc:inkChg>
        <pc:inkChg chg="add mod">
          <ac:chgData name="Khairun Nahar" userId="7c92449caefad0ec" providerId="LiveId" clId="{E0D75E18-5C26-42AC-8D94-9CD33EC57D89}" dt="2023-11-28T19:00:18.462" v="3677"/>
          <ac:inkMkLst>
            <pc:docMk/>
            <pc:sldMk cId="1644511423" sldId="268"/>
            <ac:inkMk id="261" creationId="{A37FBED7-42E8-8971-8CC3-49B13BBB8033}"/>
          </ac:inkMkLst>
        </pc:inkChg>
        <pc:inkChg chg="add mod">
          <ac:chgData name="Khairun Nahar" userId="7c92449caefad0ec" providerId="LiveId" clId="{E0D75E18-5C26-42AC-8D94-9CD33EC57D89}" dt="2023-11-28T19:00:18.462" v="3677"/>
          <ac:inkMkLst>
            <pc:docMk/>
            <pc:sldMk cId="1644511423" sldId="268"/>
            <ac:inkMk id="262" creationId="{CC1BF91C-3686-E3C3-394E-888913AC94F4}"/>
          </ac:inkMkLst>
        </pc:inkChg>
        <pc:inkChg chg="add mod">
          <ac:chgData name="Khairun Nahar" userId="7c92449caefad0ec" providerId="LiveId" clId="{E0D75E18-5C26-42AC-8D94-9CD33EC57D89}" dt="2023-11-28T19:00:32.156" v="3680"/>
          <ac:inkMkLst>
            <pc:docMk/>
            <pc:sldMk cId="1644511423" sldId="268"/>
            <ac:inkMk id="264" creationId="{5EE00C29-33D9-832E-6AA2-4B903D43E422}"/>
          </ac:inkMkLst>
        </pc:inkChg>
        <pc:inkChg chg="add mod">
          <ac:chgData name="Khairun Nahar" userId="7c92449caefad0ec" providerId="LiveId" clId="{E0D75E18-5C26-42AC-8D94-9CD33EC57D89}" dt="2023-11-28T19:00:32.156" v="3680"/>
          <ac:inkMkLst>
            <pc:docMk/>
            <pc:sldMk cId="1644511423" sldId="268"/>
            <ac:inkMk id="265" creationId="{1BB10937-4360-B425-DDB4-3FF888F282C1}"/>
          </ac:inkMkLst>
        </pc:inkChg>
        <pc:inkChg chg="add">
          <ac:chgData name="Khairun Nahar" userId="7c92449caefad0ec" providerId="LiveId" clId="{E0D75E18-5C26-42AC-8D94-9CD33EC57D89}" dt="2023-11-28T19:00:34.742" v="3681" actId="9405"/>
          <ac:inkMkLst>
            <pc:docMk/>
            <pc:sldMk cId="1644511423" sldId="268"/>
            <ac:inkMk id="267" creationId="{4EA39F84-B9FF-413D-AF63-B23557B07A54}"/>
          </ac:inkMkLst>
        </pc:inkChg>
        <pc:inkChg chg="add mod">
          <ac:chgData name="Khairun Nahar" userId="7c92449caefad0ec" providerId="LiveId" clId="{E0D75E18-5C26-42AC-8D94-9CD33EC57D89}" dt="2023-11-28T19:00:36.737" v="3683"/>
          <ac:inkMkLst>
            <pc:docMk/>
            <pc:sldMk cId="1644511423" sldId="268"/>
            <ac:inkMk id="268" creationId="{156B1A11-A123-D77B-9390-2399B660735E}"/>
          </ac:inkMkLst>
        </pc:inkChg>
        <pc:inkChg chg="add mod">
          <ac:chgData name="Khairun Nahar" userId="7c92449caefad0ec" providerId="LiveId" clId="{E0D75E18-5C26-42AC-8D94-9CD33EC57D89}" dt="2023-11-28T19:00:40.312" v="3687"/>
          <ac:inkMkLst>
            <pc:docMk/>
            <pc:sldMk cId="1644511423" sldId="268"/>
            <ac:inkMk id="270" creationId="{A1476167-9403-EEB6-1068-9F01CD577819}"/>
          </ac:inkMkLst>
        </pc:inkChg>
        <pc:inkChg chg="add mod">
          <ac:chgData name="Khairun Nahar" userId="7c92449caefad0ec" providerId="LiveId" clId="{E0D75E18-5C26-42AC-8D94-9CD33EC57D89}" dt="2023-11-28T19:00:40.312" v="3687"/>
          <ac:inkMkLst>
            <pc:docMk/>
            <pc:sldMk cId="1644511423" sldId="268"/>
            <ac:inkMk id="271" creationId="{7B20E014-FD8D-8AE5-FB80-05A98D53E68A}"/>
          </ac:inkMkLst>
        </pc:inkChg>
        <pc:inkChg chg="add">
          <ac:chgData name="Khairun Nahar" userId="7c92449caefad0ec" providerId="LiveId" clId="{E0D75E18-5C26-42AC-8D94-9CD33EC57D89}" dt="2023-11-28T19:00:39.361" v="3686" actId="9405"/>
          <ac:inkMkLst>
            <pc:docMk/>
            <pc:sldMk cId="1644511423" sldId="268"/>
            <ac:inkMk id="272" creationId="{248CC74E-F3CB-421D-D9A5-363145C11CCA}"/>
          </ac:inkMkLst>
        </pc:inkChg>
      </pc:sldChg>
      <pc:sldChg chg="modSp new mod">
        <pc:chgData name="Khairun Nahar" userId="7c92449caefad0ec" providerId="LiveId" clId="{E0D75E18-5C26-42AC-8D94-9CD33EC57D89}" dt="2023-11-28T15:46:04.067" v="1141" actId="20577"/>
        <pc:sldMkLst>
          <pc:docMk/>
          <pc:sldMk cId="1046883834" sldId="269"/>
        </pc:sldMkLst>
        <pc:spChg chg="mod">
          <ac:chgData name="Khairun Nahar" userId="7c92449caefad0ec" providerId="LiveId" clId="{E0D75E18-5C26-42AC-8D94-9CD33EC57D89}" dt="2023-11-28T15:45:59.797" v="1132" actId="20577"/>
          <ac:spMkLst>
            <pc:docMk/>
            <pc:sldMk cId="1046883834" sldId="269"/>
            <ac:spMk id="2" creationId="{3FBCE6BC-18F5-69D1-5AE1-FC9B3AE1E0D2}"/>
          </ac:spMkLst>
        </pc:spChg>
        <pc:spChg chg="mod">
          <ac:chgData name="Khairun Nahar" userId="7c92449caefad0ec" providerId="LiveId" clId="{E0D75E18-5C26-42AC-8D94-9CD33EC57D89}" dt="2023-11-28T15:46:04.067" v="1141" actId="20577"/>
          <ac:spMkLst>
            <pc:docMk/>
            <pc:sldMk cId="1046883834" sldId="269"/>
            <ac:spMk id="3" creationId="{2B0EAB82-1901-2081-C5AD-38A3E343AFB2}"/>
          </ac:spMkLst>
        </pc:spChg>
      </pc:sldChg>
      <pc:sldChg chg="modSp new del mod">
        <pc:chgData name="Khairun Nahar" userId="7c92449caefad0ec" providerId="LiveId" clId="{E0D75E18-5C26-42AC-8D94-9CD33EC57D89}" dt="2023-11-28T15:45:24.717" v="1095" actId="680"/>
        <pc:sldMkLst>
          <pc:docMk/>
          <pc:sldMk cId="2514818806" sldId="269"/>
        </pc:sldMkLst>
        <pc:spChg chg="mod">
          <ac:chgData name="Khairun Nahar" userId="7c92449caefad0ec" providerId="LiveId" clId="{E0D75E18-5C26-42AC-8D94-9CD33EC57D89}" dt="2023-11-28T15:45:23.523" v="1094" actId="1076"/>
          <ac:spMkLst>
            <pc:docMk/>
            <pc:sldMk cId="2514818806" sldId="269"/>
            <ac:spMk id="2" creationId="{24AF9C01-227E-8BD2-BDEA-13D7CE5138F1}"/>
          </ac:spMkLst>
        </pc:spChg>
      </pc:sldChg>
      <pc:sldChg chg="addSp delSp modSp new mod ord">
        <pc:chgData name="Khairun Nahar" userId="7c92449caefad0ec" providerId="LiveId" clId="{E0D75E18-5C26-42AC-8D94-9CD33EC57D89}" dt="2023-11-28T20:17:37.945" v="4494" actId="478"/>
        <pc:sldMkLst>
          <pc:docMk/>
          <pc:sldMk cId="2347021895" sldId="270"/>
        </pc:sldMkLst>
        <pc:spChg chg="mod">
          <ac:chgData name="Khairun Nahar" userId="7c92449caefad0ec" providerId="LiveId" clId="{E0D75E18-5C26-42AC-8D94-9CD33EC57D89}" dt="2023-11-28T17:58:14.402" v="2309" actId="20577"/>
          <ac:spMkLst>
            <pc:docMk/>
            <pc:sldMk cId="2347021895" sldId="270"/>
            <ac:spMk id="2" creationId="{F0414461-0460-0A68-6728-01235704A158}"/>
          </ac:spMkLst>
        </pc:spChg>
        <pc:spChg chg="del">
          <ac:chgData name="Khairun Nahar" userId="7c92449caefad0ec" providerId="LiveId" clId="{E0D75E18-5C26-42AC-8D94-9CD33EC57D89}" dt="2023-11-28T17:16:28.392" v="1231" actId="478"/>
          <ac:spMkLst>
            <pc:docMk/>
            <pc:sldMk cId="2347021895" sldId="270"/>
            <ac:spMk id="3" creationId="{8E401EC9-2695-40A0-F90C-B997A701D758}"/>
          </ac:spMkLst>
        </pc:spChg>
        <pc:grpChg chg="del mod">
          <ac:chgData name="Khairun Nahar" userId="7c92449caefad0ec" providerId="LiveId" clId="{E0D75E18-5C26-42AC-8D94-9CD33EC57D89}" dt="2023-11-28T20:16:31.472" v="4486" actId="478"/>
          <ac:grpSpMkLst>
            <pc:docMk/>
            <pc:sldMk cId="2347021895" sldId="270"/>
            <ac:grpSpMk id="15" creationId="{A1E45E4F-4E5D-345A-E2F3-8FBAF7D98DF2}"/>
          </ac:grpSpMkLst>
        </pc:grpChg>
        <pc:grpChg chg="del mod">
          <ac:chgData name="Khairun Nahar" userId="7c92449caefad0ec" providerId="LiveId" clId="{E0D75E18-5C26-42AC-8D94-9CD33EC57D89}" dt="2023-11-28T20:16:31.472" v="4486" actId="478"/>
          <ac:grpSpMkLst>
            <pc:docMk/>
            <pc:sldMk cId="2347021895" sldId="270"/>
            <ac:grpSpMk id="16" creationId="{79745806-A6E9-6B9C-21C8-C55612DD17C5}"/>
          </ac:grpSpMkLst>
        </pc:grpChg>
        <pc:grpChg chg="del mod">
          <ac:chgData name="Khairun Nahar" userId="7c92449caefad0ec" providerId="LiveId" clId="{E0D75E18-5C26-42AC-8D94-9CD33EC57D89}" dt="2023-11-28T20:16:31.472" v="4486" actId="478"/>
          <ac:grpSpMkLst>
            <pc:docMk/>
            <pc:sldMk cId="2347021895" sldId="270"/>
            <ac:grpSpMk id="24" creationId="{45B38C51-C964-B647-76B0-9890B18165A7}"/>
          </ac:grpSpMkLst>
        </pc:grpChg>
        <pc:grpChg chg="del mod">
          <ac:chgData name="Khairun Nahar" userId="7c92449caefad0ec" providerId="LiveId" clId="{E0D75E18-5C26-42AC-8D94-9CD33EC57D89}" dt="2023-11-28T17:17:35.727" v="1274"/>
          <ac:grpSpMkLst>
            <pc:docMk/>
            <pc:sldMk cId="2347021895" sldId="270"/>
            <ac:grpSpMk id="27" creationId="{02E46EAB-AFBC-9D36-0ADE-E83D2590129C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3" creationId="{8F6A74C3-4276-C23E-BC2A-9293DE1B623D}"/>
          </ac:grpSpMkLst>
        </pc:grpChg>
        <pc:grpChg chg="del mod">
          <ac:chgData name="Khairun Nahar" userId="7c92449caefad0ec" providerId="LiveId" clId="{E0D75E18-5C26-42AC-8D94-9CD33EC57D89}" dt="2023-11-28T17:17:35.727" v="1274"/>
          <ac:grpSpMkLst>
            <pc:docMk/>
            <pc:sldMk cId="2347021895" sldId="270"/>
            <ac:grpSpMk id="44" creationId="{99EBAC08-8C1E-A37E-536B-DA651DF6D569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5" creationId="{1C86F0B5-E1D3-AA6A-5DD7-18A81ACE7DD1}"/>
          </ac:grpSpMkLst>
        </pc:grpChg>
        <pc:grpChg chg="del mod">
          <ac:chgData name="Khairun Nahar" userId="7c92449caefad0ec" providerId="LiveId" clId="{E0D75E18-5C26-42AC-8D94-9CD33EC57D89}" dt="2023-11-28T20:17:37.945" v="4494" actId="478"/>
          <ac:grpSpMkLst>
            <pc:docMk/>
            <pc:sldMk cId="2347021895" sldId="270"/>
            <ac:grpSpMk id="50" creationId="{6C3A39D8-579C-C34A-02D5-F7210C548434}"/>
          </ac:grpSpMkLst>
        </pc:grpChg>
        <pc:grpChg chg="del mod">
          <ac:chgData name="Khairun Nahar" userId="7c92449caefad0ec" providerId="LiveId" clId="{E0D75E18-5C26-42AC-8D94-9CD33EC57D89}" dt="2023-11-28T20:16:50.726" v="4487" actId="478"/>
          <ac:grpSpMkLst>
            <pc:docMk/>
            <pc:sldMk cId="2347021895" sldId="270"/>
            <ac:grpSpMk id="66" creationId="{52E8CE10-A0CD-9B3B-EFA1-E6D67FE047D0}"/>
          </ac:grpSpMkLst>
        </pc:grpChg>
        <pc:grpChg chg="del mod">
          <ac:chgData name="Khairun Nahar" userId="7c92449caefad0ec" providerId="LiveId" clId="{E0D75E18-5C26-42AC-8D94-9CD33EC57D89}" dt="2023-11-28T20:17:32.100" v="4489" actId="478"/>
          <ac:grpSpMkLst>
            <pc:docMk/>
            <pc:sldMk cId="2347021895" sldId="270"/>
            <ac:grpSpMk id="72" creationId="{17D21CA3-4421-5536-0B8E-D2F1E8ECD886}"/>
          </ac:grpSpMkLst>
        </pc:grpChg>
        <pc:grpChg chg="del mod">
          <ac:chgData name="Khairun Nahar" userId="7c92449caefad0ec" providerId="LiveId" clId="{E0D75E18-5C26-42AC-8D94-9CD33EC57D89}" dt="2023-11-28T17:27:11.194" v="2149"/>
          <ac:grpSpMkLst>
            <pc:docMk/>
            <pc:sldMk cId="2347021895" sldId="270"/>
            <ac:grpSpMk id="75" creationId="{F1A119D9-ED5D-E0B5-FE4B-EEDEE50635B3}"/>
          </ac:grpSpMkLst>
        </pc:grpChg>
        <pc:grpChg chg="del mod">
          <ac:chgData name="Khairun Nahar" userId="7c92449caefad0ec" providerId="LiveId" clId="{E0D75E18-5C26-42AC-8D94-9CD33EC57D89}" dt="2023-11-28T20:16:50.726" v="4487" actId="478"/>
          <ac:grpSpMkLst>
            <pc:docMk/>
            <pc:sldMk cId="2347021895" sldId="270"/>
            <ac:grpSpMk id="83" creationId="{D819008F-3DB3-4440-31F2-5D6726127FF7}"/>
          </ac:grpSpMkLst>
        </pc:grpChg>
        <pc:grpChg chg="del mod">
          <ac:chgData name="Khairun Nahar" userId="7c92449caefad0ec" providerId="LiveId" clId="{E0D75E18-5C26-42AC-8D94-9CD33EC57D89}" dt="2023-11-28T17:57:38.413" v="2267" actId="478"/>
          <ac:grpSpMkLst>
            <pc:docMk/>
            <pc:sldMk cId="2347021895" sldId="270"/>
            <ac:grpSpMk id="100" creationId="{48E8990D-4B85-1B53-AA7E-1F217F6842B7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101" creationId="{6ED5CA9A-2126-3CB4-215B-04E81A7598F6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122" creationId="{6B64D42C-F6EB-1C70-3691-217798E09D6B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123" creationId="{5A94FF4F-FC32-626A-1322-95DF181D5286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124" creationId="{F62DD28C-7DB0-467F-A00F-D5ECCB613FD0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162" creationId="{18F875CD-90B8-68A4-307A-2A0D3B3D05FD}"/>
          </ac:grpSpMkLst>
        </pc:grpChg>
        <pc:grpChg chg="del mod">
          <ac:chgData name="Khairun Nahar" userId="7c92449caefad0ec" providerId="LiveId" clId="{E0D75E18-5C26-42AC-8D94-9CD33EC57D89}" dt="2023-11-28T17:29:03.868" v="2263"/>
          <ac:grpSpMkLst>
            <pc:docMk/>
            <pc:sldMk cId="2347021895" sldId="270"/>
            <ac:grpSpMk id="200" creationId="{E17F773F-981C-281B-9B58-8F32F677A11F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201" creationId="{A6E5697C-E844-C828-3E79-2BEA38261332}"/>
          </ac:grpSpMkLst>
        </pc:grpChg>
        <pc:grpChg chg="del mod">
          <ac:chgData name="Khairun Nahar" userId="7c92449caefad0ec" providerId="LiveId" clId="{E0D75E18-5C26-42AC-8D94-9CD33EC57D89}" dt="2023-11-28T17:57:42.643" v="2268" actId="478"/>
          <ac:grpSpMkLst>
            <pc:docMk/>
            <pc:sldMk cId="2347021895" sldId="270"/>
            <ac:grpSpMk id="202" creationId="{1D0C419F-2076-6A4E-EA29-49584095E735}"/>
          </ac:grpSpMkLst>
        </pc:grpChg>
        <pc:grpChg chg="del mod">
          <ac:chgData name="Khairun Nahar" userId="7c92449caefad0ec" providerId="LiveId" clId="{E0D75E18-5C26-42AC-8D94-9CD33EC57D89}" dt="2023-11-28T20:06:05.260" v="4092"/>
          <ac:grpSpMkLst>
            <pc:docMk/>
            <pc:sldMk cId="2347021895" sldId="270"/>
            <ac:grpSpMk id="213" creationId="{7A2F0309-8B00-6177-290D-E10BE3D685C6}"/>
          </ac:grpSpMkLst>
        </pc:grpChg>
        <pc:grpChg chg="del mod">
          <ac:chgData name="Khairun Nahar" userId="7c92449caefad0ec" providerId="LiveId" clId="{E0D75E18-5C26-42AC-8D94-9CD33EC57D89}" dt="2023-11-28T20:16:50.726" v="4487" actId="478"/>
          <ac:grpSpMkLst>
            <pc:docMk/>
            <pc:sldMk cId="2347021895" sldId="270"/>
            <ac:grpSpMk id="214" creationId="{9AA08FFE-6F12-A2FE-68CC-2B25593B8270}"/>
          </ac:grpSpMkLst>
        </pc:grpChg>
        <pc:grpChg chg="del mod">
          <ac:chgData name="Khairun Nahar" userId="7c92449caefad0ec" providerId="LiveId" clId="{E0D75E18-5C26-42AC-8D94-9CD33EC57D89}" dt="2023-11-28T20:16:50.726" v="4487" actId="478"/>
          <ac:grpSpMkLst>
            <pc:docMk/>
            <pc:sldMk cId="2347021895" sldId="270"/>
            <ac:grpSpMk id="228" creationId="{9EBAEADB-A9DE-04EA-3291-A43F8C1BD980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231" creationId="{3CD183E8-72F4-3C86-E991-1486E5A68F66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242" creationId="{327A863A-5AFE-D3D0-FCBF-C1F7269B8D1A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243" creationId="{348871FF-796E-DC7F-D35F-7C18A682801E}"/>
          </ac:grpSpMkLst>
        </pc:grpChg>
        <pc:grpChg chg="del mod">
          <ac:chgData name="Khairun Nahar" userId="7c92449caefad0ec" providerId="LiveId" clId="{E0D75E18-5C26-42AC-8D94-9CD33EC57D89}" dt="2023-11-28T20:17:35.752" v="4492" actId="478"/>
          <ac:grpSpMkLst>
            <pc:docMk/>
            <pc:sldMk cId="2347021895" sldId="270"/>
            <ac:grpSpMk id="246" creationId="{83FD0FC6-2C2A-E2C8-06D9-C06B0E931060}"/>
          </ac:grpSpMkLst>
        </pc:grpChg>
        <pc:grpChg chg="del mod">
          <ac:chgData name="Khairun Nahar" userId="7c92449caefad0ec" providerId="LiveId" clId="{E0D75E18-5C26-42AC-8D94-9CD33EC57D89}" dt="2023-11-28T20:08:20.517" v="4169"/>
          <ac:grpSpMkLst>
            <pc:docMk/>
            <pc:sldMk cId="2347021895" sldId="270"/>
            <ac:grpSpMk id="255" creationId="{5CFA2392-A936-2E8F-6F0C-EDE020375608}"/>
          </ac:grpSpMkLst>
        </pc:grpChg>
        <pc:grpChg chg="del mod">
          <ac:chgData name="Khairun Nahar" userId="7c92449caefad0ec" providerId="LiveId" clId="{E0D75E18-5C26-42AC-8D94-9CD33EC57D89}" dt="2023-11-28T20:11:47.080" v="4344"/>
          <ac:grpSpMkLst>
            <pc:docMk/>
            <pc:sldMk cId="2347021895" sldId="270"/>
            <ac:grpSpMk id="259" creationId="{E6A6C026-A97F-E1EB-DAF8-ED3178D9EC13}"/>
          </ac:grpSpMkLst>
        </pc:grpChg>
        <pc:grpChg chg="del mod">
          <ac:chgData name="Khairun Nahar" userId="7c92449caefad0ec" providerId="LiveId" clId="{E0D75E18-5C26-42AC-8D94-9CD33EC57D89}" dt="2023-11-28T20:07:55.821" v="4142"/>
          <ac:grpSpMkLst>
            <pc:docMk/>
            <pc:sldMk cId="2347021895" sldId="270"/>
            <ac:grpSpMk id="263" creationId="{FE5B70BB-C74F-B716-6681-2CB5E6BA889A}"/>
          </ac:grpSpMkLst>
        </pc:grpChg>
        <pc:grpChg chg="del mod">
          <ac:chgData name="Khairun Nahar" userId="7c92449caefad0ec" providerId="LiveId" clId="{E0D75E18-5C26-42AC-8D94-9CD33EC57D89}" dt="2023-11-28T20:11:47.080" v="4344"/>
          <ac:grpSpMkLst>
            <pc:docMk/>
            <pc:sldMk cId="2347021895" sldId="270"/>
            <ac:grpSpMk id="265" creationId="{AAA48C0B-B1F6-865E-439D-6302EBC91A36}"/>
          </ac:grpSpMkLst>
        </pc:grpChg>
        <pc:grpChg chg="del mod">
          <ac:chgData name="Khairun Nahar" userId="7c92449caefad0ec" providerId="LiveId" clId="{E0D75E18-5C26-42AC-8D94-9CD33EC57D89}" dt="2023-11-28T20:08:04.835" v="4152"/>
          <ac:grpSpMkLst>
            <pc:docMk/>
            <pc:sldMk cId="2347021895" sldId="270"/>
            <ac:grpSpMk id="271" creationId="{CD488E6B-0D3A-6951-5ECC-617FD30548C0}"/>
          </ac:grpSpMkLst>
        </pc:grpChg>
        <pc:grpChg chg="del mod">
          <ac:chgData name="Khairun Nahar" userId="7c92449caefad0ec" providerId="LiveId" clId="{E0D75E18-5C26-42AC-8D94-9CD33EC57D89}" dt="2023-11-28T20:11:47.080" v="4344"/>
          <ac:grpSpMkLst>
            <pc:docMk/>
            <pc:sldMk cId="2347021895" sldId="270"/>
            <ac:grpSpMk id="280" creationId="{DFE0A1AC-100E-E43E-A61D-323163AD59DB}"/>
          </ac:grpSpMkLst>
        </pc:grpChg>
        <pc:grpChg chg="del mod">
          <ac:chgData name="Khairun Nahar" userId="7c92449caefad0ec" providerId="LiveId" clId="{E0D75E18-5C26-42AC-8D94-9CD33EC57D89}" dt="2023-11-28T20:08:57.358" v="4189"/>
          <ac:grpSpMkLst>
            <pc:docMk/>
            <pc:sldMk cId="2347021895" sldId="270"/>
            <ac:grpSpMk id="287" creationId="{3E6BF3F7-9E48-CC9A-AD88-39BE685B7431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294" creationId="{9953A6D8-FFBF-91A9-7574-B810C9C2F9F0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297" creationId="{DD327237-B827-79C7-1E04-445D9AD1AF63}"/>
          </ac:grpSpMkLst>
        </pc:grpChg>
        <pc:grpChg chg="del mod">
          <ac:chgData name="Khairun Nahar" userId="7c92449caefad0ec" providerId="LiveId" clId="{E0D75E18-5C26-42AC-8D94-9CD33EC57D89}" dt="2023-11-28T20:09:01.992" v="4193"/>
          <ac:grpSpMkLst>
            <pc:docMk/>
            <pc:sldMk cId="2347021895" sldId="270"/>
            <ac:grpSpMk id="307" creationId="{1CD1C82E-2133-949E-DCCA-52FC94290F66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311" creationId="{838E24FC-EE5C-7DD6-51C9-82635C96793F}"/>
          </ac:grpSpMkLst>
        </pc:grpChg>
        <pc:grpChg chg="del mod">
          <ac:chgData name="Khairun Nahar" userId="7c92449caefad0ec" providerId="LiveId" clId="{E0D75E18-5C26-42AC-8D94-9CD33EC57D89}" dt="2023-11-28T20:09:05.603" v="4195"/>
          <ac:grpSpMkLst>
            <pc:docMk/>
            <pc:sldMk cId="2347021895" sldId="270"/>
            <ac:grpSpMk id="312" creationId="{9FCCEF03-D087-0DA6-3174-A516F863618C}"/>
          </ac:grpSpMkLst>
        </pc:grpChg>
        <pc:grpChg chg="del mod">
          <ac:chgData name="Khairun Nahar" userId="7c92449caefad0ec" providerId="LiveId" clId="{E0D75E18-5C26-42AC-8D94-9CD33EC57D89}" dt="2023-11-28T20:09:09.373" v="4198"/>
          <ac:grpSpMkLst>
            <pc:docMk/>
            <pc:sldMk cId="2347021895" sldId="270"/>
            <ac:grpSpMk id="314" creationId="{CBBA91FD-8DF8-0E9F-AA27-F171074153F7}"/>
          </ac:grpSpMkLst>
        </pc:grpChg>
        <pc:grpChg chg="del mod">
          <ac:chgData name="Khairun Nahar" userId="7c92449caefad0ec" providerId="LiveId" clId="{E0D75E18-5C26-42AC-8D94-9CD33EC57D89}" dt="2023-11-28T20:09:11.148" v="4200"/>
          <ac:grpSpMkLst>
            <pc:docMk/>
            <pc:sldMk cId="2347021895" sldId="270"/>
            <ac:grpSpMk id="317" creationId="{D977CEBF-71B3-8031-FB12-24184EECC1FD}"/>
          </ac:grpSpMkLst>
        </pc:grpChg>
        <pc:grpChg chg="del mod">
          <ac:chgData name="Khairun Nahar" userId="7c92449caefad0ec" providerId="LiveId" clId="{E0D75E18-5C26-42AC-8D94-9CD33EC57D89}" dt="2023-11-28T20:09:17.885" v="4204"/>
          <ac:grpSpMkLst>
            <pc:docMk/>
            <pc:sldMk cId="2347021895" sldId="270"/>
            <ac:grpSpMk id="319" creationId="{7396ED23-46AA-4E95-5EF8-1C84441998C3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323" creationId="{60C14C00-544A-9B40-606D-EA926C718178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345" creationId="{604577A7-6CA4-01AD-6638-3176F7692353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346" creationId="{48E1C05E-5568-AE2B-D4D5-A9C21739A5B9}"/>
          </ac:grpSpMkLst>
        </pc:grpChg>
        <pc:grpChg chg="del mod">
          <ac:chgData name="Khairun Nahar" userId="7c92449caefad0ec" providerId="LiveId" clId="{E0D75E18-5C26-42AC-8D94-9CD33EC57D89}" dt="2023-11-28T20:09:37.013" v="4231"/>
          <ac:grpSpMkLst>
            <pc:docMk/>
            <pc:sldMk cId="2347021895" sldId="270"/>
            <ac:grpSpMk id="351" creationId="{DC592829-AC9D-C902-50F9-5A2A5B495B80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352" creationId="{B318317C-F173-D35F-0A81-C78CD5AE31F2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370" creationId="{76B97DEE-B4DD-6B06-3FD5-97D029B5CC36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376" creationId="{764F54CF-3F27-2D00-7435-6AD1CB6D0D44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377" creationId="{7072F766-DF9C-3E49-B272-09889B293261}"/>
          </ac:grpSpMkLst>
        </pc:grpChg>
        <pc:grpChg chg="del mod">
          <ac:chgData name="Khairun Nahar" userId="7c92449caefad0ec" providerId="LiveId" clId="{E0D75E18-5C26-42AC-8D94-9CD33EC57D89}" dt="2023-11-28T20:10:44.682" v="4298"/>
          <ac:grpSpMkLst>
            <pc:docMk/>
            <pc:sldMk cId="2347021895" sldId="270"/>
            <ac:grpSpMk id="388" creationId="{E3472FC7-84A3-F1DD-7146-5F60932C990E}"/>
          </ac:grpSpMkLst>
        </pc:grpChg>
        <pc:grpChg chg="del mod">
          <ac:chgData name="Khairun Nahar" userId="7c92449caefad0ec" providerId="LiveId" clId="{E0D75E18-5C26-42AC-8D94-9CD33EC57D89}" dt="2023-11-28T20:10:44.682" v="4298"/>
          <ac:grpSpMkLst>
            <pc:docMk/>
            <pc:sldMk cId="2347021895" sldId="270"/>
            <ac:grpSpMk id="389" creationId="{48580B97-38B1-D97D-5BFB-9B8E0F079510}"/>
          </ac:grpSpMkLst>
        </pc:grpChg>
        <pc:grpChg chg="del mod">
          <ac:chgData name="Khairun Nahar" userId="7c92449caefad0ec" providerId="LiveId" clId="{E0D75E18-5C26-42AC-8D94-9CD33EC57D89}" dt="2023-11-28T20:10:27.614" v="4270"/>
          <ac:grpSpMkLst>
            <pc:docMk/>
            <pc:sldMk cId="2347021895" sldId="270"/>
            <ac:grpSpMk id="392" creationId="{A46DD5AF-6C62-6E9D-FB10-9A1A594FB1B3}"/>
          </ac:grpSpMkLst>
        </pc:grpChg>
        <pc:grpChg chg="del mod">
          <ac:chgData name="Khairun Nahar" userId="7c92449caefad0ec" providerId="LiveId" clId="{E0D75E18-5C26-42AC-8D94-9CD33EC57D89}" dt="2023-11-28T20:10:44.682" v="4298"/>
          <ac:grpSpMkLst>
            <pc:docMk/>
            <pc:sldMk cId="2347021895" sldId="270"/>
            <ac:grpSpMk id="404" creationId="{9D06B284-F1E6-C8A8-5845-FD5CF18A57C9}"/>
          </ac:grpSpMkLst>
        </pc:grpChg>
        <pc:grpChg chg="del mod">
          <ac:chgData name="Khairun Nahar" userId="7c92449caefad0ec" providerId="LiveId" clId="{E0D75E18-5C26-42AC-8D94-9CD33EC57D89}" dt="2023-11-28T20:10:44.682" v="4298"/>
          <ac:grpSpMkLst>
            <pc:docMk/>
            <pc:sldMk cId="2347021895" sldId="270"/>
            <ac:grpSpMk id="405" creationId="{91A5DE73-A99F-D957-F46B-510287717A4C}"/>
          </ac:grpSpMkLst>
        </pc:grpChg>
        <pc:grpChg chg="del mod">
          <ac:chgData name="Khairun Nahar" userId="7c92449caefad0ec" providerId="LiveId" clId="{E0D75E18-5C26-42AC-8D94-9CD33EC57D89}" dt="2023-11-28T20:11:47.080" v="4344"/>
          <ac:grpSpMkLst>
            <pc:docMk/>
            <pc:sldMk cId="2347021895" sldId="270"/>
            <ac:grpSpMk id="420" creationId="{F0545D60-FD53-57ED-18DC-68BC6ED448EA}"/>
          </ac:grpSpMkLst>
        </pc:grpChg>
        <pc:grpChg chg="del mod">
          <ac:chgData name="Khairun Nahar" userId="7c92449caefad0ec" providerId="LiveId" clId="{E0D75E18-5C26-42AC-8D94-9CD33EC57D89}" dt="2023-11-28T20:15:04.646" v="4465"/>
          <ac:grpSpMkLst>
            <pc:docMk/>
            <pc:sldMk cId="2347021895" sldId="270"/>
            <ac:grpSpMk id="425" creationId="{CA6DD009-EBB3-DC6D-B154-9C08E97941E5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30" creationId="{A4E0BB0D-236D-0388-C31D-CBF760DFA8E4}"/>
          </ac:grpSpMkLst>
        </pc:grpChg>
        <pc:grpChg chg="del mod">
          <ac:chgData name="Khairun Nahar" userId="7c92449caefad0ec" providerId="LiveId" clId="{E0D75E18-5C26-42AC-8D94-9CD33EC57D89}" dt="2023-11-28T20:11:12.655" v="4313"/>
          <ac:grpSpMkLst>
            <pc:docMk/>
            <pc:sldMk cId="2347021895" sldId="270"/>
            <ac:grpSpMk id="433" creationId="{0187D7B4-E2A0-D3DA-B3C1-4204E508099F}"/>
          </ac:grpSpMkLst>
        </pc:grpChg>
        <pc:grpChg chg="del mod">
          <ac:chgData name="Khairun Nahar" userId="7c92449caefad0ec" providerId="LiveId" clId="{E0D75E18-5C26-42AC-8D94-9CD33EC57D89}" dt="2023-11-28T20:11:20.967" v="4322"/>
          <ac:grpSpMkLst>
            <pc:docMk/>
            <pc:sldMk cId="2347021895" sldId="270"/>
            <ac:grpSpMk id="435" creationId="{778F2D17-7E64-B585-D9F8-78C2FB45FFD0}"/>
          </ac:grpSpMkLst>
        </pc:grpChg>
        <pc:grpChg chg="del mod">
          <ac:chgData name="Khairun Nahar" userId="7c92449caefad0ec" providerId="LiveId" clId="{E0D75E18-5C26-42AC-8D94-9CD33EC57D89}" dt="2023-11-28T20:11:20.967" v="4322"/>
          <ac:grpSpMkLst>
            <pc:docMk/>
            <pc:sldMk cId="2347021895" sldId="270"/>
            <ac:grpSpMk id="439" creationId="{199E8E95-486C-DF6E-7FEE-1248E3B4994E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444" creationId="{61AE58B4-75DD-8B95-79DE-B36B51F09B90}"/>
          </ac:grpSpMkLst>
        </pc:grpChg>
        <pc:grpChg chg="del mod">
          <ac:chgData name="Khairun Nahar" userId="7c92449caefad0ec" providerId="LiveId" clId="{E0D75E18-5C26-42AC-8D94-9CD33EC57D89}" dt="2023-11-28T20:11:35.600" v="4332"/>
          <ac:grpSpMkLst>
            <pc:docMk/>
            <pc:sldMk cId="2347021895" sldId="270"/>
            <ac:grpSpMk id="445" creationId="{292A6FC8-3A64-BACF-ED10-21BB4CCA3FF6}"/>
          </ac:grpSpMkLst>
        </pc:grpChg>
        <pc:grpChg chg="del mod">
          <ac:chgData name="Khairun Nahar" userId="7c92449caefad0ec" providerId="LiveId" clId="{E0D75E18-5C26-42AC-8D94-9CD33EC57D89}" dt="2023-11-28T20:11:49.429" v="4348"/>
          <ac:grpSpMkLst>
            <pc:docMk/>
            <pc:sldMk cId="2347021895" sldId="270"/>
            <ac:grpSpMk id="455" creationId="{5ECCE8C1-5AFB-0DA2-B7AA-AE004A6CC10B}"/>
          </ac:grpSpMkLst>
        </pc:grpChg>
        <pc:grpChg chg="del mod">
          <ac:chgData name="Khairun Nahar" userId="7c92449caefad0ec" providerId="LiveId" clId="{E0D75E18-5C26-42AC-8D94-9CD33EC57D89}" dt="2023-11-28T20:17:36.893" v="4493" actId="478"/>
          <ac:grpSpMkLst>
            <pc:docMk/>
            <pc:sldMk cId="2347021895" sldId="270"/>
            <ac:grpSpMk id="461" creationId="{58659BBB-A157-5404-2312-9B51A2ED3A4B}"/>
          </ac:grpSpMkLst>
        </pc:grpChg>
        <pc:grpChg chg="del mod">
          <ac:chgData name="Khairun Nahar" userId="7c92449caefad0ec" providerId="LiveId" clId="{E0D75E18-5C26-42AC-8D94-9CD33EC57D89}" dt="2023-11-28T20:11:47.080" v="4344"/>
          <ac:grpSpMkLst>
            <pc:docMk/>
            <pc:sldMk cId="2347021895" sldId="270"/>
            <ac:grpSpMk id="465" creationId="{1916F262-013D-89BE-0543-1A2775E5FD87}"/>
          </ac:grpSpMkLst>
        </pc:grpChg>
        <pc:grpChg chg="del mod">
          <ac:chgData name="Khairun Nahar" userId="7c92449caefad0ec" providerId="LiveId" clId="{E0D75E18-5C26-42AC-8D94-9CD33EC57D89}" dt="2023-11-28T20:12:44.929" v="4362"/>
          <ac:grpSpMkLst>
            <pc:docMk/>
            <pc:sldMk cId="2347021895" sldId="270"/>
            <ac:grpSpMk id="467" creationId="{C4B8A334-01DF-07FC-79D0-E8806FBBEC4E}"/>
          </ac:grpSpMkLst>
        </pc:grpChg>
        <pc:grpChg chg="del mod">
          <ac:chgData name="Khairun Nahar" userId="7c92449caefad0ec" providerId="LiveId" clId="{E0D75E18-5C26-42AC-8D94-9CD33EC57D89}" dt="2023-11-28T20:11:59.876" v="4351"/>
          <ac:grpSpMkLst>
            <pc:docMk/>
            <pc:sldMk cId="2347021895" sldId="270"/>
            <ac:grpSpMk id="471" creationId="{DC37B9AA-F66E-2BD5-6415-972B5327C54F}"/>
          </ac:grpSpMkLst>
        </pc:grpChg>
        <pc:grpChg chg="del mod">
          <ac:chgData name="Khairun Nahar" userId="7c92449caefad0ec" providerId="LiveId" clId="{E0D75E18-5C26-42AC-8D94-9CD33EC57D89}" dt="2023-11-28T20:11:59.876" v="4351"/>
          <ac:grpSpMkLst>
            <pc:docMk/>
            <pc:sldMk cId="2347021895" sldId="270"/>
            <ac:grpSpMk id="472" creationId="{F41E5209-D610-83EF-209C-3A4196A6356E}"/>
          </ac:grpSpMkLst>
        </pc:grpChg>
        <pc:grpChg chg="del mod">
          <ac:chgData name="Khairun Nahar" userId="7c92449caefad0ec" providerId="LiveId" clId="{E0D75E18-5C26-42AC-8D94-9CD33EC57D89}" dt="2023-11-28T20:12:02.959" v="4354"/>
          <ac:grpSpMkLst>
            <pc:docMk/>
            <pc:sldMk cId="2347021895" sldId="270"/>
            <ac:grpSpMk id="475" creationId="{69C65A9D-0C85-F2D4-ACB9-C5D7BD423C0E}"/>
          </ac:grpSpMkLst>
        </pc:grpChg>
        <pc:grpChg chg="del mod">
          <ac:chgData name="Khairun Nahar" userId="7c92449caefad0ec" providerId="LiveId" clId="{E0D75E18-5C26-42AC-8D94-9CD33EC57D89}" dt="2023-11-28T20:16:31.472" v="4486" actId="478"/>
          <ac:grpSpMkLst>
            <pc:docMk/>
            <pc:sldMk cId="2347021895" sldId="270"/>
            <ac:grpSpMk id="478" creationId="{D5AF65BA-EF5B-0002-B2D3-7804B27D51F3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81" creationId="{107807A7-C7DE-20D0-69A5-5C4B2FE9651C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84" creationId="{C78BDDD9-9AA6-100D-1A13-82D49B3DD9AD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488" creationId="{9CE0F968-1390-938B-F47A-A9B835E8EF78}"/>
          </ac:grpSpMkLst>
        </pc:grpChg>
        <pc:grpChg chg="del mod">
          <ac:chgData name="Khairun Nahar" userId="7c92449caefad0ec" providerId="LiveId" clId="{E0D75E18-5C26-42AC-8D94-9CD33EC57D89}" dt="2023-11-28T20:13:23.861" v="4378"/>
          <ac:grpSpMkLst>
            <pc:docMk/>
            <pc:sldMk cId="2347021895" sldId="270"/>
            <ac:grpSpMk id="495" creationId="{8AD6A420-DE17-DDE1-4C5E-F503396CF5AF}"/>
          </ac:grpSpMkLst>
        </pc:grpChg>
        <pc:grpChg chg="del mod">
          <ac:chgData name="Khairun Nahar" userId="7c92449caefad0ec" providerId="LiveId" clId="{E0D75E18-5C26-42AC-8D94-9CD33EC57D89}" dt="2023-11-28T20:13:25.089" v="4380"/>
          <ac:grpSpMkLst>
            <pc:docMk/>
            <pc:sldMk cId="2347021895" sldId="270"/>
            <ac:grpSpMk id="497" creationId="{90ACEEF1-928D-455D-0CB0-3D6CA5624EE3}"/>
          </ac:grpSpMkLst>
        </pc:grpChg>
        <pc:grpChg chg="del mod">
          <ac:chgData name="Khairun Nahar" userId="7c92449caefad0ec" providerId="LiveId" clId="{E0D75E18-5C26-42AC-8D94-9CD33EC57D89}" dt="2023-11-28T20:13:38.286" v="4385"/>
          <ac:grpSpMkLst>
            <pc:docMk/>
            <pc:sldMk cId="2347021895" sldId="270"/>
            <ac:grpSpMk id="499" creationId="{3BB49391-6CA0-D39F-3C89-91452D360273}"/>
          </ac:grpSpMkLst>
        </pc:grpChg>
        <pc:grpChg chg="del mod">
          <ac:chgData name="Khairun Nahar" userId="7c92449caefad0ec" providerId="LiveId" clId="{E0D75E18-5C26-42AC-8D94-9CD33EC57D89}" dt="2023-11-28T20:13:42.996" v="4388"/>
          <ac:grpSpMkLst>
            <pc:docMk/>
            <pc:sldMk cId="2347021895" sldId="270"/>
            <ac:grpSpMk id="504" creationId="{0054084B-108D-0A00-184D-F249D58331F2}"/>
          </ac:grpSpMkLst>
        </pc:grpChg>
        <pc:grpChg chg="del mod">
          <ac:chgData name="Khairun Nahar" userId="7c92449caefad0ec" providerId="LiveId" clId="{E0D75E18-5C26-42AC-8D94-9CD33EC57D89}" dt="2023-11-28T20:13:44.192" v="4390"/>
          <ac:grpSpMkLst>
            <pc:docMk/>
            <pc:sldMk cId="2347021895" sldId="270"/>
            <ac:grpSpMk id="507" creationId="{A4EF10C8-8176-5A6A-7B87-8B2034534BC9}"/>
          </ac:grpSpMkLst>
        </pc:grpChg>
        <pc:grpChg chg="del mod">
          <ac:chgData name="Khairun Nahar" userId="7c92449caefad0ec" providerId="LiveId" clId="{E0D75E18-5C26-42AC-8D94-9CD33EC57D89}" dt="2023-11-28T20:13:48.314" v="4393"/>
          <ac:grpSpMkLst>
            <pc:docMk/>
            <pc:sldMk cId="2347021895" sldId="270"/>
            <ac:grpSpMk id="509" creationId="{9B3A3850-4578-8F4C-AE8A-619D33FD802F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512" creationId="{D6DCF777-29B8-2F28-220D-7BD238CBB993}"/>
          </ac:grpSpMkLst>
        </pc:grpChg>
        <pc:grpChg chg="del mod">
          <ac:chgData name="Khairun Nahar" userId="7c92449caefad0ec" providerId="LiveId" clId="{E0D75E18-5C26-42AC-8D94-9CD33EC57D89}" dt="2023-11-28T20:14:51.101" v="4453"/>
          <ac:grpSpMkLst>
            <pc:docMk/>
            <pc:sldMk cId="2347021895" sldId="270"/>
            <ac:grpSpMk id="534" creationId="{3472EA7B-0C0A-DB9A-50B3-E4CD660B0160}"/>
          </ac:grpSpMkLst>
        </pc:grpChg>
        <pc:grpChg chg="del mod">
          <ac:chgData name="Khairun Nahar" userId="7c92449caefad0ec" providerId="LiveId" clId="{E0D75E18-5C26-42AC-8D94-9CD33EC57D89}" dt="2023-11-28T20:17:30.774" v="4488" actId="478"/>
          <ac:grpSpMkLst>
            <pc:docMk/>
            <pc:sldMk cId="2347021895" sldId="270"/>
            <ac:grpSpMk id="556" creationId="{0F585DC8-DB20-7DAD-126C-C8C4B915BDC5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559" creationId="{DB58C140-C3B7-EEF5-F490-D9652DE856DC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562" creationId="{4615514C-18CD-5095-E9AC-079B2F28F0A3}"/>
          </ac:grpSpMkLst>
        </pc:grpChg>
        <pc:grpChg chg="del mod">
          <ac:chgData name="Khairun Nahar" userId="7c92449caefad0ec" providerId="LiveId" clId="{E0D75E18-5C26-42AC-8D94-9CD33EC57D89}" dt="2023-11-28T20:16:14.182" v="4485" actId="478"/>
          <ac:grpSpMkLst>
            <pc:docMk/>
            <pc:sldMk cId="2347021895" sldId="270"/>
            <ac:grpSpMk id="567" creationId="{D23D4A8B-FCC9-411F-D2BD-6EEF775473AF}"/>
          </ac:grpSpMkLst>
        </pc:grp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4" creationId="{A26535FA-B996-E1F9-3A99-AA32DE1407D4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5" creationId="{E0763436-FFD9-CA16-4FA9-26ADEB9C3582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6" creationId="{42ABB2B0-0406-F1E6-B665-B5AF50A83EF5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7" creationId="{3E04BAFE-E42A-E411-3A7F-B01C87BD0EEC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8" creationId="{28EAECD8-E2E9-57D7-3976-EA891438A4B6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9" creationId="{F1E4E4E9-4A07-98D5-973E-6AEB77BD4916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10" creationId="{03AAE654-D0A3-AE13-DBB6-B8F74B5DCD4D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11" creationId="{D29D7C75-B78C-ED01-866A-85060CD2EA79}"/>
          </ac:inkMkLst>
        </pc:inkChg>
        <pc:inkChg chg="add mod">
          <ac:chgData name="Khairun Nahar" userId="7c92449caefad0ec" providerId="LiveId" clId="{E0D75E18-5C26-42AC-8D94-9CD33EC57D89}" dt="2023-11-28T17:17:17.659" v="1247"/>
          <ac:inkMkLst>
            <pc:docMk/>
            <pc:sldMk cId="2347021895" sldId="270"/>
            <ac:inkMk id="12" creationId="{B3475DB6-B183-87F5-EB3A-FB34E9F655CC}"/>
          </ac:inkMkLst>
        </pc:inkChg>
        <pc:inkChg chg="add del">
          <ac:chgData name="Khairun Nahar" userId="7c92449caefad0ec" providerId="LiveId" clId="{E0D75E18-5C26-42AC-8D94-9CD33EC57D89}" dt="2023-11-28T20:16:31.472" v="4486" actId="478"/>
          <ac:inkMkLst>
            <pc:docMk/>
            <pc:sldMk cId="2347021895" sldId="270"/>
            <ac:inkMk id="13" creationId="{E7261D43-492B-251F-026B-6642872D5AD4}"/>
          </ac:inkMkLst>
        </pc:inkChg>
        <pc:inkChg chg="add del">
          <ac:chgData name="Khairun Nahar" userId="7c92449caefad0ec" providerId="LiveId" clId="{E0D75E18-5C26-42AC-8D94-9CD33EC57D89}" dt="2023-11-28T20:16:31.472" v="4486" actId="478"/>
          <ac:inkMkLst>
            <pc:docMk/>
            <pc:sldMk cId="2347021895" sldId="270"/>
            <ac:inkMk id="14" creationId="{17C8FA9E-ACA2-720E-B0C7-380A744D9F22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17" creationId="{6354D4E3-E874-C107-71B5-30A25BB5B76A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18" creationId="{29847BCA-5BDD-49E4-4F8B-1B898AE36AC2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19" creationId="{9B44E851-F572-EE20-79E0-FADB91DB39FC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20" creationId="{40DC61DE-6A48-CF6B-D1F0-196F52BFF747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21" creationId="{52AF979B-64C1-86BD-1D96-54E83DF14BE1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22" creationId="{AE78063E-00F2-017F-38AE-3C5458ADBF4B}"/>
          </ac:inkMkLst>
        </pc:inkChg>
        <pc:inkChg chg="add mod">
          <ac:chgData name="Khairun Nahar" userId="7c92449caefad0ec" providerId="LiveId" clId="{E0D75E18-5C26-42AC-8D94-9CD33EC57D89}" dt="2023-11-28T17:17:25.314" v="1255"/>
          <ac:inkMkLst>
            <pc:docMk/>
            <pc:sldMk cId="2347021895" sldId="270"/>
            <ac:inkMk id="23" creationId="{B60AEB70-EC75-94E5-397B-BD4F98ABCFF7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25" creationId="{87F3C887-B007-A748-9865-835E2E18415C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26" creationId="{9E51CED9-2EC1-E4FF-45BC-39DF983FC20D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28" creationId="{93C47645-0625-6461-4781-B0C40129315B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29" creationId="{5A736A67-9376-1DC2-AC1A-F9E91614A215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0" creationId="{BA4A615C-CD43-8BBC-185A-3EAA8F67400B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1" creationId="{DDD87D02-7BB1-8EBC-8D62-335E2504884F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2" creationId="{DB6E3394-6001-4FC8-CBEC-2968C9DDC04F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3" creationId="{B011A3EF-7692-9BF9-2C1A-B874670FC8B9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4" creationId="{05CB9A1A-63E1-96CC-47FD-5C020B162792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5" creationId="{AB7DEB9F-D488-15B1-3C12-184A40CFEB66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6" creationId="{9E4A9602-ED9B-213D-323D-3915762186DE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7" creationId="{D2723203-7A86-9EC0-0994-46C72F7240FE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8" creationId="{1C0832D3-7E4A-AF49-24D8-88FB2CF02A75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39" creationId="{D6B5CC5D-C871-105D-6338-9436F2C67A79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40" creationId="{ACC97E8E-92CF-5643-5270-FB7E5CA59A57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41" creationId="{40941768-1109-0221-098E-8005A6D8C03E}"/>
          </ac:inkMkLst>
        </pc:inkChg>
        <pc:inkChg chg="add mod">
          <ac:chgData name="Khairun Nahar" userId="7c92449caefad0ec" providerId="LiveId" clId="{E0D75E18-5C26-42AC-8D94-9CD33EC57D89}" dt="2023-11-28T17:17:35.727" v="1274"/>
          <ac:inkMkLst>
            <pc:docMk/>
            <pc:sldMk cId="2347021895" sldId="270"/>
            <ac:inkMk id="42" creationId="{96BD0544-7F4F-6367-AF4A-7758C45FC5E3}"/>
          </ac:inkMkLst>
        </pc:inkChg>
        <pc:inkChg chg="add mod">
          <ac:chgData name="Khairun Nahar" userId="7c92449caefad0ec" providerId="LiveId" clId="{E0D75E18-5C26-42AC-8D94-9CD33EC57D89}" dt="2023-11-28T17:17:48.547" v="1279"/>
          <ac:inkMkLst>
            <pc:docMk/>
            <pc:sldMk cId="2347021895" sldId="270"/>
            <ac:inkMk id="46" creationId="{4BEBD459-ABCF-FA25-D1C0-58770C3FAED7}"/>
          </ac:inkMkLst>
        </pc:inkChg>
        <pc:inkChg chg="add mod">
          <ac:chgData name="Khairun Nahar" userId="7c92449caefad0ec" providerId="LiveId" clId="{E0D75E18-5C26-42AC-8D94-9CD33EC57D89}" dt="2023-11-28T17:17:48.547" v="1279"/>
          <ac:inkMkLst>
            <pc:docMk/>
            <pc:sldMk cId="2347021895" sldId="270"/>
            <ac:inkMk id="47" creationId="{B779BFC4-695D-61D3-018E-ADB2E59DA258}"/>
          </ac:inkMkLst>
        </pc:inkChg>
        <pc:inkChg chg="add mod">
          <ac:chgData name="Khairun Nahar" userId="7c92449caefad0ec" providerId="LiveId" clId="{E0D75E18-5C26-42AC-8D94-9CD33EC57D89}" dt="2023-11-28T17:17:48.547" v="1279"/>
          <ac:inkMkLst>
            <pc:docMk/>
            <pc:sldMk cId="2347021895" sldId="270"/>
            <ac:inkMk id="48" creationId="{6CEB6E79-2276-7430-54D7-A31D83B97AD5}"/>
          </ac:inkMkLst>
        </pc:inkChg>
        <pc:inkChg chg="add mod">
          <ac:chgData name="Khairun Nahar" userId="7c92449caefad0ec" providerId="LiveId" clId="{E0D75E18-5C26-42AC-8D94-9CD33EC57D89}" dt="2023-11-28T17:17:48.547" v="1279"/>
          <ac:inkMkLst>
            <pc:docMk/>
            <pc:sldMk cId="2347021895" sldId="270"/>
            <ac:inkMk id="49" creationId="{6D7DB93D-8564-90A2-8A2D-B9CDB769A4E6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1" creationId="{E0249A30-2399-4066-6AB5-84DAA03E3600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2" creationId="{976F3719-7336-C8AC-D91E-CA473531AEBD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3" creationId="{58F3E0EB-986B-94A3-3916-F9629DB76932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4" creationId="{4C0001FB-270C-C7A6-6889-81BED67F43F9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5" creationId="{7C9776EE-F2E1-D064-329D-975517EE365F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6" creationId="{E19F7B8E-BFE0-1FFA-6AB6-E99398EDDA12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7" creationId="{F9B7792D-82D4-075F-993A-3F68DDA72D2B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8" creationId="{3B0D59B5-83BD-43AC-6BE7-287D9399F84F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59" creationId="{6FB878F0-A72C-BCB2-AA8A-8BF8B86766FC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60" creationId="{373C76F1-ADCA-B114-3FAB-04C50CD322AE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61" creationId="{EF547BE5-8EC2-C863-31CD-31C5EF92F651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62" creationId="{4E7342A3-60BB-E721-CD15-B9545EFBD03A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63" creationId="{1FE367B2-CF42-0615-ACA5-D5CBA3E35969}"/>
          </ac:inkMkLst>
        </pc:inkChg>
        <pc:inkChg chg="add mod">
          <ac:chgData name="Khairun Nahar" userId="7c92449caefad0ec" providerId="LiveId" clId="{E0D75E18-5C26-42AC-8D94-9CD33EC57D89}" dt="2023-11-28T17:17:56.597" v="1295"/>
          <ac:inkMkLst>
            <pc:docMk/>
            <pc:sldMk cId="2347021895" sldId="270"/>
            <ac:inkMk id="64" creationId="{16219EB4-267F-F8EF-1283-6B1FFC1950CF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65" creationId="{7B52D003-616F-0698-1226-5106F756D468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67" creationId="{47D660F7-316B-A888-574D-E36C4F42758E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68" creationId="{80D80C70-FD99-8CBE-A272-C1979DA7C01C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69" creationId="{E8421A0F-411F-95D2-B76B-A28BECFA9CFC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70" creationId="{15849AC0-A71E-2D60-C7D1-D9335A146C37}"/>
          </ac:inkMkLst>
        </pc:inkChg>
        <pc:inkChg chg="add mod">
          <ac:chgData name="Khairun Nahar" userId="7c92449caefad0ec" providerId="LiveId" clId="{E0D75E18-5C26-42AC-8D94-9CD33EC57D89}" dt="2023-11-28T17:18:00.863" v="1301"/>
          <ac:inkMkLst>
            <pc:docMk/>
            <pc:sldMk cId="2347021895" sldId="270"/>
            <ac:inkMk id="71" creationId="{27D967F0-E0B6-E3E8-ECC0-320FE961306F}"/>
          </ac:inkMkLst>
        </pc:inkChg>
        <pc:inkChg chg="add mod">
          <ac:chgData name="Khairun Nahar" userId="7c92449caefad0ec" providerId="LiveId" clId="{E0D75E18-5C26-42AC-8D94-9CD33EC57D89}" dt="2023-11-28T20:12:19.809" v="4359"/>
          <ac:inkMkLst>
            <pc:docMk/>
            <pc:sldMk cId="2347021895" sldId="270"/>
            <ac:inkMk id="73" creationId="{80D124B7-097B-6DF8-A31F-C0DBD2B6F106}"/>
          </ac:inkMkLst>
        </pc:inkChg>
        <pc:inkChg chg="add mod">
          <ac:chgData name="Khairun Nahar" userId="7c92449caefad0ec" providerId="LiveId" clId="{E0D75E18-5C26-42AC-8D94-9CD33EC57D89}" dt="2023-11-28T20:12:19.809" v="4359"/>
          <ac:inkMkLst>
            <pc:docMk/>
            <pc:sldMk cId="2347021895" sldId="270"/>
            <ac:inkMk id="74" creationId="{3D88E9BF-BE7A-B47E-9F36-AF9B317D5CE1}"/>
          </ac:inkMkLst>
        </pc:inkChg>
        <pc:inkChg chg="add mod">
          <ac:chgData name="Khairun Nahar" userId="7c92449caefad0ec" providerId="LiveId" clId="{E0D75E18-5C26-42AC-8D94-9CD33EC57D89}" dt="2023-11-28T20:12:19.809" v="4359"/>
          <ac:inkMkLst>
            <pc:docMk/>
            <pc:sldMk cId="2347021895" sldId="270"/>
            <ac:inkMk id="76" creationId="{891E4231-E197-4353-FC69-31CE281D3B15}"/>
          </ac:inkMkLst>
        </pc:inkChg>
        <pc:inkChg chg="add del mod">
          <ac:chgData name="Khairun Nahar" userId="7c92449caefad0ec" providerId="LiveId" clId="{E0D75E18-5C26-42AC-8D94-9CD33EC57D89}" dt="2023-11-28T20:12:18.656" v="4358"/>
          <ac:inkMkLst>
            <pc:docMk/>
            <pc:sldMk cId="2347021895" sldId="270"/>
            <ac:inkMk id="77" creationId="{1B9FD573-9169-A628-BCBD-F1B75F6898C7}"/>
          </ac:inkMkLst>
        </pc:inkChg>
        <pc:inkChg chg="add del mod">
          <ac:chgData name="Khairun Nahar" userId="7c92449caefad0ec" providerId="LiveId" clId="{E0D75E18-5C26-42AC-8D94-9CD33EC57D89}" dt="2023-11-28T20:12:17.919" v="4355"/>
          <ac:inkMkLst>
            <pc:docMk/>
            <pc:sldMk cId="2347021895" sldId="270"/>
            <ac:inkMk id="78" creationId="{09CDFFF0-264E-724D-11BC-40F4E0E12282}"/>
          </ac:inkMkLst>
        </pc:inkChg>
        <pc:inkChg chg="add del mod">
          <ac:chgData name="Khairun Nahar" userId="7c92449caefad0ec" providerId="LiveId" clId="{E0D75E18-5C26-42AC-8D94-9CD33EC57D89}" dt="2023-11-28T20:12:18.355" v="4356"/>
          <ac:inkMkLst>
            <pc:docMk/>
            <pc:sldMk cId="2347021895" sldId="270"/>
            <ac:inkMk id="79" creationId="{39BA367E-F45F-847D-41FD-1DC4E69A9268}"/>
          </ac:inkMkLst>
        </pc:inkChg>
        <pc:inkChg chg="add del mod">
          <ac:chgData name="Khairun Nahar" userId="7c92449caefad0ec" providerId="LiveId" clId="{E0D75E18-5C26-42AC-8D94-9CD33EC57D89}" dt="2023-11-28T20:12:19.809" v="4359"/>
          <ac:inkMkLst>
            <pc:docMk/>
            <pc:sldMk cId="2347021895" sldId="270"/>
            <ac:inkMk id="80" creationId="{07447E8E-1D2D-3EC8-D437-2EE1083BE76A}"/>
          </ac:inkMkLst>
        </pc:inkChg>
        <pc:inkChg chg="add del mod">
          <ac:chgData name="Khairun Nahar" userId="7c92449caefad0ec" providerId="LiveId" clId="{E0D75E18-5C26-42AC-8D94-9CD33EC57D89}" dt="2023-11-28T20:12:18.507" v="4357"/>
          <ac:inkMkLst>
            <pc:docMk/>
            <pc:sldMk cId="2347021895" sldId="270"/>
            <ac:inkMk id="81" creationId="{465F5D49-32DD-EEAC-CEB3-9F9284AB72C3}"/>
          </ac:inkMkLst>
        </pc:inkChg>
        <pc:inkChg chg="add mod">
          <ac:chgData name="Khairun Nahar" userId="7c92449caefad0ec" providerId="LiveId" clId="{E0D75E18-5C26-42AC-8D94-9CD33EC57D89}" dt="2023-11-28T20:12:19.809" v="4359"/>
          <ac:inkMkLst>
            <pc:docMk/>
            <pc:sldMk cId="2347021895" sldId="270"/>
            <ac:inkMk id="82" creationId="{DDF05D51-B82F-D246-4221-566BD1BC5B6B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4" creationId="{9C8DAAD4-06E8-D4F8-EE13-F6926AA2A5AC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5" creationId="{7101924F-6EB6-281C-3D09-3647C96E331E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6" creationId="{24F6C9AA-55EE-9F43-8F8C-C2A4D827BD65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7" creationId="{BC5F10FC-4461-2CF9-31EA-C3B4C66585BC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8" creationId="{B051F9F4-FA64-8631-A6C9-06B8C1CC3D22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89" creationId="{F1EE2CB4-D82E-CFAF-1522-C83591D64EFE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0" creationId="{E80AC10F-F2AB-CDE3-59AF-666A421D0E36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1" creationId="{067CD776-1BB0-3C8E-186C-F151AFD2ADF3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2" creationId="{A6DCBE12-232A-D7A8-A715-8FD592E2B264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3" creationId="{1E6D75D7-FA6C-5B4F-B529-37AA0E1B7C56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4" creationId="{636D923F-0349-FFD5-4FF6-0AF21BCD4DF5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5" creationId="{ABD59F79-8194-3745-8812-7620244B703E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6" creationId="{81B308A3-D7CB-62BC-11A0-AFC38663E870}"/>
          </ac:inkMkLst>
        </pc:inkChg>
        <pc:inkChg chg="add mod">
          <ac:chgData name="Khairun Nahar" userId="7c92449caefad0ec" providerId="LiveId" clId="{E0D75E18-5C26-42AC-8D94-9CD33EC57D89}" dt="2023-11-28T17:27:23.355" v="2166"/>
          <ac:inkMkLst>
            <pc:docMk/>
            <pc:sldMk cId="2347021895" sldId="270"/>
            <ac:inkMk id="97" creationId="{D746C6D4-CBD3-F8CF-B52E-DC82073BC557}"/>
          </ac:inkMkLst>
        </pc:inkChg>
        <pc:inkChg chg="add del">
          <ac:chgData name="Khairun Nahar" userId="7c92449caefad0ec" providerId="LiveId" clId="{E0D75E18-5C26-42AC-8D94-9CD33EC57D89}" dt="2023-11-28T17:57:42.643" v="2268" actId="478"/>
          <ac:inkMkLst>
            <pc:docMk/>
            <pc:sldMk cId="2347021895" sldId="270"/>
            <ac:inkMk id="98" creationId="{B8C54692-7748-F646-58F3-26F449CA47F0}"/>
          </ac:inkMkLst>
        </pc:inkChg>
        <pc:inkChg chg="add del">
          <ac:chgData name="Khairun Nahar" userId="7c92449caefad0ec" providerId="LiveId" clId="{E0D75E18-5C26-42AC-8D94-9CD33EC57D89}" dt="2023-11-28T17:57:42.643" v="2268" actId="478"/>
          <ac:inkMkLst>
            <pc:docMk/>
            <pc:sldMk cId="2347021895" sldId="270"/>
            <ac:inkMk id="99" creationId="{8D36BE22-0EE4-E85B-C3FD-08FA0EF8E90F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2" creationId="{982F0DCF-AC05-37C3-87EC-926D971AE8E6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3" creationId="{0138E1CE-79D8-0097-A379-3FB81FF4726D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4" creationId="{5E1E1D7E-F581-6D5B-44AE-1C4AC1162C98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5" creationId="{6F77012E-54E3-941B-8BFE-CB721F74383B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6" creationId="{ED61DDD6-A6A0-51CB-6D5B-65C245625424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7" creationId="{CF106D84-7C3D-45A0-961E-B804C3A88FAF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8" creationId="{A6486D8F-4391-623C-0994-173A697F939D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09" creationId="{6E22F1E6-87F9-00E7-ACC7-E51409F63ED5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0" creationId="{2489E0C1-0BF2-6067-B3C6-ADAA209C8090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1" creationId="{FAAC4D2C-CB87-9CAC-2623-2691DE9B20E3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2" creationId="{658D1CE6-53D3-316D-574B-F304FD14A071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3" creationId="{390EC8A9-23E3-8696-F9B9-C2D6587712CE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4" creationId="{B2E41310-E2CC-C6AE-D179-ED37A4506038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5" creationId="{B9E52539-18B5-23AF-15C7-E1206422F9A7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6" creationId="{2CEB1378-E7BA-E0C5-C88F-F4CE5530D1A3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7" creationId="{B4E2F4EC-79AA-F18F-42A8-AFECC3482217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8" creationId="{9B6703E0-3E86-9509-80E4-B96CD1F2EDB6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19" creationId="{DCE16865-7FD4-8879-EFDB-A83541903976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20" creationId="{358F5828-459D-9400-1367-5C0838A8D769}"/>
          </ac:inkMkLst>
        </pc:inkChg>
        <pc:inkChg chg="add mod">
          <ac:chgData name="Khairun Nahar" userId="7c92449caefad0ec" providerId="LiveId" clId="{E0D75E18-5C26-42AC-8D94-9CD33EC57D89}" dt="2023-11-28T17:27:34.082" v="2187"/>
          <ac:inkMkLst>
            <pc:docMk/>
            <pc:sldMk cId="2347021895" sldId="270"/>
            <ac:inkMk id="121" creationId="{48F91D0C-3237-9A8E-8196-12E0F69F8083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25" creationId="{200431A7-48C6-D7C9-6032-5F044D2DE83E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26" creationId="{7EC94CA4-5CEE-9E45-4977-BCCE730C4D9D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27" creationId="{A1415E93-DAA0-D093-9BB3-6E3F8BED0227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28" creationId="{A0E242BE-780C-921F-96F1-8CA347171403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29" creationId="{B2E13D1B-FBB9-D3B5-19AF-DF43552E91F0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0" creationId="{09C4DB1D-54D5-2B68-4840-C41CF9D9A6C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1" creationId="{A16B2389-F549-5DEB-1491-59094F284315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2" creationId="{8A4288BA-BEF4-6C05-5597-3DB02CDAAC58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3" creationId="{B502C273-3C1A-1647-B7B4-084F9DE44D3C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4" creationId="{6A5F9111-7F44-22B3-F16E-6815B7207F6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5" creationId="{0298572C-4E39-BEC8-AC4B-67A46730FFE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6" creationId="{13D8F8AC-E140-796B-D0CF-CA0B2A6443E4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7" creationId="{28B9794F-AE85-4D4F-CB7C-48D803E2861A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8" creationId="{D30F5521-08C5-8E9B-480E-145C68056CBF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39" creationId="{5E641D0B-222D-7A6A-1EBE-771D57CFDB10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0" creationId="{5275CE38-7587-CC4C-FE4A-3A5F1E8E04C4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1" creationId="{E141313B-D689-2FDB-5F3B-66214F31A3F7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2" creationId="{1223DFC3-8E9C-869A-2E92-F6E50633180C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3" creationId="{81EBE4C5-24C5-164C-8CB6-B818FA79F66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4" creationId="{6F7B97EF-832F-D296-0F42-E8AF0CECCD57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5" creationId="{4010879C-9743-8762-7A8B-8891CC0352DF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6" creationId="{E5C2C432-FA7F-B5E3-72A1-F59610CF191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7" creationId="{533AF796-C938-41DC-A068-496846C0DF26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8" creationId="{ACE7E173-F6E6-28D3-7FAF-307F74C675D4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49" creationId="{464A9162-BC67-F9B6-4371-8417C30F36FC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0" creationId="{E537415B-50A3-E446-DD4F-A23297A50A3A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1" creationId="{0618CA60-BD08-C8A3-8D21-97E911F99320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2" creationId="{B25A5F5B-302B-88D5-9E91-7BB46E878BFF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3" creationId="{B6F13AA0-0A58-473A-38EB-7B681D61FBF0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4" creationId="{084D33CF-606F-0DE6-8E3B-451CBD976875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5" creationId="{2026717A-BBFB-8336-82BE-5605200EC5FB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6" creationId="{604EE14E-B8A9-C971-92A1-14DE59F215C7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7" creationId="{42C7D6B5-1D50-7E42-4D2E-21BB4DCC601A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8" creationId="{AAF90AC1-0D63-A8C5-53E5-1498EF3D0F20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59" creationId="{70D58F7E-0EE3-B946-A9FE-C33EFCDCB7D9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60" creationId="{0EF8CE68-9DFB-5ABC-CA21-B9900CE946CB}"/>
          </ac:inkMkLst>
        </pc:inkChg>
        <pc:inkChg chg="add mod">
          <ac:chgData name="Khairun Nahar" userId="7c92449caefad0ec" providerId="LiveId" clId="{E0D75E18-5C26-42AC-8D94-9CD33EC57D89}" dt="2023-11-28T17:28:47.356" v="2225"/>
          <ac:inkMkLst>
            <pc:docMk/>
            <pc:sldMk cId="2347021895" sldId="270"/>
            <ac:inkMk id="161" creationId="{F6930CF9-8D87-9CC4-0D01-EC03F00916C7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3" creationId="{92D46939-F782-09E3-B284-F01E03BDD485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4" creationId="{5ED2F824-8AFB-8B28-8A5A-87834C1A13E6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5" creationId="{890600D8-34CE-CB22-D8BE-F0827AB0136C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6" creationId="{EA67EC2E-60A5-9E4A-99AE-69B6554FF334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7" creationId="{868227F3-B841-3E4F-58D1-0876C5D84E99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8" creationId="{AC43532D-57B9-1E94-B4C5-5A10DC135887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69" creationId="{C818376A-EC0C-BD90-3825-CA97AAC56031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0" creationId="{5EAD88CB-17A1-CFA3-469D-28B737F182B5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1" creationId="{E4A9966C-05A9-12B6-1FD5-FF42E66334AB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2" creationId="{D95D0E81-D636-1FFE-F482-928B5239E184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3" creationId="{74565F1C-74D7-9E8C-EEFB-5F5B940E1E12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4" creationId="{F929FDD2-20D4-131E-CA01-192D7DBA7F06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5" creationId="{4BEB38F1-3810-8427-432C-5AE2234BB6F1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6" creationId="{6F4346C8-F12B-BD05-B48C-3554EEA62477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7" creationId="{E3D12351-95AF-641A-36DF-D596407FF499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8" creationId="{116A29C2-BD58-7F73-21CF-B7C992D37B1A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79" creationId="{FCF7173B-9EF3-66A2-1E84-6AD502673B26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0" creationId="{76151A9F-45C1-7424-B850-FAF21C7A1F5F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1" creationId="{524527E5-ED59-B106-E227-5491FCE750E0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2" creationId="{0A2898BE-E5C0-2627-0EAF-6066DCBF335F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3" creationId="{84407CBF-A7D9-84D0-FF20-8FEF45883FE9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4" creationId="{B2EEFEBB-8E5B-8A46-8021-9EFF973D10FC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5" creationId="{34088181-F21B-FC61-DBCA-DBA2635C1BB7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6" creationId="{DA4C377B-E03A-728C-AE43-0C040A6AE208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7" creationId="{64A6B4B2-58DB-D834-C0B0-F356C4B3EF1A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8" creationId="{7DADFF1D-3BE9-2A81-F830-CF0A0040A4DC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89" creationId="{1DD0ADEF-69E4-D140-1C8E-A092F44110A0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0" creationId="{CD918282-85BE-A3CB-54A0-9C6E500FF018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1" creationId="{27625FDD-B192-D001-7E62-0EDA208C2FD8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2" creationId="{3BB788BE-6053-824B-56BB-04A19D283EA5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3" creationId="{836CE69C-CA70-E846-BB0E-1D858BB97E28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4" creationId="{6CD95193-6401-07DD-E9B4-23E832FB75E1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5" creationId="{C7B8A3D5-41A8-4A5C-69F4-B57D7EE2F359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6" creationId="{9709BF03-B428-3618-980A-8F5D0C29FC4D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7" creationId="{2C66F5A5-2A38-1C07-8A8F-D71A31BAE278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8" creationId="{047B4CC2-E46A-11D6-C422-E6D8839EC7A0}"/>
          </ac:inkMkLst>
        </pc:inkChg>
        <pc:inkChg chg="add mod">
          <ac:chgData name="Khairun Nahar" userId="7c92449caefad0ec" providerId="LiveId" clId="{E0D75E18-5C26-42AC-8D94-9CD33EC57D89}" dt="2023-11-28T17:29:03.868" v="2263"/>
          <ac:inkMkLst>
            <pc:docMk/>
            <pc:sldMk cId="2347021895" sldId="270"/>
            <ac:inkMk id="199" creationId="{105E43C4-BE52-1E17-29C9-98C6924D9E93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3" creationId="{A3CE9BA0-A7E8-0C37-3F7A-CC6FC022A1F4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4" creationId="{FF158C48-19BD-D785-42E5-2B241268041E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5" creationId="{90AD6E10-121F-F822-D3BA-F8A6B02045BA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6" creationId="{CAB0E37D-2F62-C250-8294-6A67CA1FC301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7" creationId="{E92BB932-496C-514D-BAF7-58FAE2EE1261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8" creationId="{617AFB5C-93C5-2CEB-DF36-622CE37CA64B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09" creationId="{47233798-A0BB-01BB-F9FD-DDF2A6C17BC1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10" creationId="{B8A32268-990A-21B7-279B-AA8E06815ADC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11" creationId="{89D8DE6D-A876-D32B-DF6E-B892861985D3}"/>
          </ac:inkMkLst>
        </pc:inkChg>
        <pc:inkChg chg="add mod">
          <ac:chgData name="Khairun Nahar" userId="7c92449caefad0ec" providerId="LiveId" clId="{E0D75E18-5C26-42AC-8D94-9CD33EC57D89}" dt="2023-11-28T20:06:05.260" v="4092"/>
          <ac:inkMkLst>
            <pc:docMk/>
            <pc:sldMk cId="2347021895" sldId="270"/>
            <ac:inkMk id="212" creationId="{69D82B24-A815-F97A-ABD2-77BBFC01065B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15" creationId="{6AF8AE26-AB83-5FC4-787F-E3202F9152A8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16" creationId="{5C71B7D3-4FF4-05C5-8B67-72702B757983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17" creationId="{A626BD84-BDDA-9A17-A3A7-DE9B7880C976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18" creationId="{A783F2C8-DC5D-D536-F860-A28C8B985461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19" creationId="{F3339B22-42F6-3613-3169-4208B06B70AF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0" creationId="{D2915F59-FD36-E74E-B8FA-D708B1B12390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1" creationId="{2ECE9031-9708-A905-94AF-78F03C62C5BA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2" creationId="{CC5A6131-31BB-2125-F40F-7F9785B6B0E9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3" creationId="{9C174F4D-E52A-B30D-CB53-CB794EE2F94F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4" creationId="{7D8DC550-B766-2240-0DF8-0C7379FE8CD9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5" creationId="{73CF85DB-2440-2BD7-891A-1928BA009DA5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6" creationId="{5AD1C684-CEDD-9576-D356-ACDE76E7C55F}"/>
          </ac:inkMkLst>
        </pc:inkChg>
        <pc:inkChg chg="add mod">
          <ac:chgData name="Khairun Nahar" userId="7c92449caefad0ec" providerId="LiveId" clId="{E0D75E18-5C26-42AC-8D94-9CD33EC57D89}" dt="2023-11-28T20:06:15.328" v="4106"/>
          <ac:inkMkLst>
            <pc:docMk/>
            <pc:sldMk cId="2347021895" sldId="270"/>
            <ac:inkMk id="227" creationId="{91BDBB21-CF11-77C9-7E89-AC8F79470EA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29" creationId="{B6D80D8E-4D72-B86E-8DF9-FD5392BC059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0" creationId="{E20B9DEC-FD93-CB27-4733-025D397252F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2" creationId="{AE0D6E59-DD87-809E-A858-F48DB0959A0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3" creationId="{2107356E-957C-EBB0-1625-7560090109CD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4" creationId="{0A28870C-68F2-3570-4FE7-A2FD6C3E4D1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5" creationId="{025FFB53-D51C-CBF6-6936-8DE0D3B753A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6" creationId="{C5B514B3-9A58-B784-5B13-2917018BEE30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7" creationId="{7308089F-440D-86BF-C32B-187741001C9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8" creationId="{4771D525-9E65-E73B-7B76-963023C8BB3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39" creationId="{9BD6FA6D-3B32-01DB-DFA4-62BEAC385B9D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40" creationId="{6E6C7A0D-203D-E5CC-8BAB-910460DC823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41" creationId="{F3B3C90E-23C9-080B-D89E-8475A8918747}"/>
          </ac:inkMkLst>
        </pc:inkChg>
        <pc:inkChg chg="add mod">
          <ac:chgData name="Khairun Nahar" userId="7c92449caefad0ec" providerId="LiveId" clId="{E0D75E18-5C26-42AC-8D94-9CD33EC57D89}" dt="2023-11-28T20:07:24.917" v="4123"/>
          <ac:inkMkLst>
            <pc:docMk/>
            <pc:sldMk cId="2347021895" sldId="270"/>
            <ac:inkMk id="244" creationId="{598731D4-130E-D1B5-EACE-8C470A0DEA3D}"/>
          </ac:inkMkLst>
        </pc:inkChg>
        <pc:inkChg chg="add mod">
          <ac:chgData name="Khairun Nahar" userId="7c92449caefad0ec" providerId="LiveId" clId="{E0D75E18-5C26-42AC-8D94-9CD33EC57D89}" dt="2023-11-28T20:07:24.917" v="4123"/>
          <ac:inkMkLst>
            <pc:docMk/>
            <pc:sldMk cId="2347021895" sldId="270"/>
            <ac:inkMk id="245" creationId="{C5744BAB-1FE5-65FE-297C-2DC8A502247F}"/>
          </ac:inkMkLst>
        </pc:inkChg>
        <pc:inkChg chg="add del">
          <ac:chgData name="Khairun Nahar" userId="7c92449caefad0ec" providerId="LiveId" clId="{E0D75E18-5C26-42AC-8D94-9CD33EC57D89}" dt="2023-11-28T20:17:34.803" v="4491" actId="478"/>
          <ac:inkMkLst>
            <pc:docMk/>
            <pc:sldMk cId="2347021895" sldId="270"/>
            <ac:inkMk id="247" creationId="{9F88E450-98E6-A489-116C-B26934D08721}"/>
          </ac:inkMkLst>
        </pc:inkChg>
        <pc:inkChg chg="add del">
          <ac:chgData name="Khairun Nahar" userId="7c92449caefad0ec" providerId="LiveId" clId="{E0D75E18-5C26-42AC-8D94-9CD33EC57D89}" dt="2023-11-28T20:17:33.195" v="4490" actId="478"/>
          <ac:inkMkLst>
            <pc:docMk/>
            <pc:sldMk cId="2347021895" sldId="270"/>
            <ac:inkMk id="248" creationId="{309828DC-77E3-3312-4049-3017E041ADBA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49" creationId="{3D1BC40B-C91C-33EB-63DD-DCF1A46B8E3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50" creationId="{A0234BE6-50B5-9E5D-AA87-20B7C4775658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51" creationId="{54641939-387C-E394-D356-EE1E393FD527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52" creationId="{FFF6CC18-13E1-EDD3-B3C2-F7C3C26A1FCB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53" creationId="{300D2359-BB93-C494-FD5C-AD20AEE8B29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54" creationId="{BBF2716C-6570-8CE8-129B-D8A8E2926B48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56" creationId="{F40DF375-6302-25FA-32D9-13CA978E626F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57" creationId="{C168E149-36F1-9F05-9713-CB871722D9FE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58" creationId="{80FB7688-BA1D-7D17-4D90-8386C7947AD0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260" creationId="{0C9389CF-0FB1-B48E-1F88-99B5E03322B1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261" creationId="{93ABC635-A841-702A-72E7-547E435BCAA1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262" creationId="{7676C7C4-F24A-D276-8446-A051BD77039F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264" creationId="{E77376F0-C745-E11A-2CEF-E1E8DA3E9E96}"/>
          </ac:inkMkLst>
        </pc:inkChg>
        <pc:inkChg chg="add del mod">
          <ac:chgData name="Khairun Nahar" userId="7c92449caefad0ec" providerId="LiveId" clId="{E0D75E18-5C26-42AC-8D94-9CD33EC57D89}" dt="2023-11-28T20:08:04.832" v="4150"/>
          <ac:inkMkLst>
            <pc:docMk/>
            <pc:sldMk cId="2347021895" sldId="270"/>
            <ac:inkMk id="266" creationId="{8BC1C538-4157-6BE2-2833-A0F0FEC9F2AA}"/>
          </ac:inkMkLst>
        </pc:inkChg>
        <pc:inkChg chg="add del mod">
          <ac:chgData name="Khairun Nahar" userId="7c92449caefad0ec" providerId="LiveId" clId="{E0D75E18-5C26-42AC-8D94-9CD33EC57D89}" dt="2023-11-28T20:08:04.042" v="4149"/>
          <ac:inkMkLst>
            <pc:docMk/>
            <pc:sldMk cId="2347021895" sldId="270"/>
            <ac:inkMk id="267" creationId="{E973CA6F-0871-5A44-CC0E-E2A46E434D7C}"/>
          </ac:inkMkLst>
        </pc:inkChg>
        <pc:inkChg chg="add del mod">
          <ac:chgData name="Khairun Nahar" userId="7c92449caefad0ec" providerId="LiveId" clId="{E0D75E18-5C26-42AC-8D94-9CD33EC57D89}" dt="2023-11-28T20:08:04.833" v="4151"/>
          <ac:inkMkLst>
            <pc:docMk/>
            <pc:sldMk cId="2347021895" sldId="270"/>
            <ac:inkMk id="268" creationId="{7D844B74-30C0-2406-D1A8-99BFAB79593E}"/>
          </ac:inkMkLst>
        </pc:inkChg>
        <pc:inkChg chg="add del mod">
          <ac:chgData name="Khairun Nahar" userId="7c92449caefad0ec" providerId="LiveId" clId="{E0D75E18-5C26-42AC-8D94-9CD33EC57D89}" dt="2023-11-28T20:08:04.836" v="4153"/>
          <ac:inkMkLst>
            <pc:docMk/>
            <pc:sldMk cId="2347021895" sldId="270"/>
            <ac:inkMk id="269" creationId="{554897C7-33E5-3219-D9A4-290A4ABF357D}"/>
          </ac:inkMkLst>
        </pc:inkChg>
        <pc:inkChg chg="add del mod">
          <ac:chgData name="Khairun Nahar" userId="7c92449caefad0ec" providerId="LiveId" clId="{E0D75E18-5C26-42AC-8D94-9CD33EC57D89}" dt="2023-11-28T20:08:04.835" v="4152"/>
          <ac:inkMkLst>
            <pc:docMk/>
            <pc:sldMk cId="2347021895" sldId="270"/>
            <ac:inkMk id="270" creationId="{B23D5623-0FC7-54A2-5D71-338457C79E1B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2" creationId="{1286C10E-207F-E3F4-B87D-D1157C4EC002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3" creationId="{806B7C9D-942A-0093-8573-1472BA290837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4" creationId="{33366A18-AEC8-F852-3ED8-8C61E44F0900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5" creationId="{49255696-9745-E150-328F-ACD93286730B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6" creationId="{7FCF8E58-7AF1-FE5F-41F1-96F38A879472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7" creationId="{C5BE7099-9A68-CC2B-33E6-8C438477D0BF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8" creationId="{BA887471-03B9-1DD8-DE32-9378A09A9865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79" creationId="{04F935E4-4F3A-B5D8-E087-E6EFC65CA98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1" creationId="{DCC43F9D-4FA9-1389-99AB-F8C5B12FEAF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2" creationId="{40EBA77A-A7C1-D2B7-2C6C-4B2094EADC3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3" creationId="{035E2D8B-B25D-7A7D-CC99-05ED936BC2E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4" creationId="{B70D5D5F-8A07-9DF6-46B5-D63BC982DF5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5" creationId="{766C5128-D0F6-D99F-896B-B76D86C7357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286" creationId="{705FB735-FA56-7A08-2F63-06E2BE612008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88" creationId="{19867C54-59D7-B9A3-C449-02E31E64D259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89" creationId="{4AC8A17A-4449-656D-F05D-407EF26BC583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90" creationId="{AA484E28-B141-D046-5467-3CD9A630A58A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91" creationId="{997AF144-A98D-E5C3-5997-5609F505D5C9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92" creationId="{9471F413-2351-9E36-B733-1B77E8638F0B}"/>
          </ac:inkMkLst>
        </pc:inkChg>
        <pc:inkChg chg="add mod">
          <ac:chgData name="Khairun Nahar" userId="7c92449caefad0ec" providerId="LiveId" clId="{E0D75E18-5C26-42AC-8D94-9CD33EC57D89}" dt="2023-11-28T20:08:29.230" v="4176"/>
          <ac:inkMkLst>
            <pc:docMk/>
            <pc:sldMk cId="2347021895" sldId="270"/>
            <ac:inkMk id="293" creationId="{187A5358-F2EE-8B4E-946E-0058AA05F360}"/>
          </ac:inkMkLst>
        </pc:inkChg>
        <pc:inkChg chg="add mod">
          <ac:chgData name="Khairun Nahar" userId="7c92449caefad0ec" providerId="LiveId" clId="{E0D75E18-5C26-42AC-8D94-9CD33EC57D89}" dt="2023-11-28T20:08:30.284" v="4179"/>
          <ac:inkMkLst>
            <pc:docMk/>
            <pc:sldMk cId="2347021895" sldId="270"/>
            <ac:inkMk id="295" creationId="{0E0887BA-2469-1AC2-4245-FCBFC275926F}"/>
          </ac:inkMkLst>
        </pc:inkChg>
        <pc:inkChg chg="add mod">
          <ac:chgData name="Khairun Nahar" userId="7c92449caefad0ec" providerId="LiveId" clId="{E0D75E18-5C26-42AC-8D94-9CD33EC57D89}" dt="2023-11-28T20:08:30.284" v="4179"/>
          <ac:inkMkLst>
            <pc:docMk/>
            <pc:sldMk cId="2347021895" sldId="270"/>
            <ac:inkMk id="296" creationId="{64085180-F7DF-F641-A076-94802048E459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98" creationId="{A385EB9F-D46F-743D-722A-CA88B5985E5D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299" creationId="{0531B1EA-E073-5BD7-2CB7-8380BC96AA3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0" creationId="{5C569E3C-B30E-628C-F3AB-8896DDEAC93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1" creationId="{505CAC7D-BD1A-4DE4-B724-4D47E08A715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2" creationId="{25946CF9-C5A2-659C-2E20-11EBEEC9B09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3" creationId="{E6BC61F5-ECC2-0D6C-5D85-896A63101D0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4" creationId="{3352DCA0-BE55-1A79-B207-34A8721941A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5" creationId="{4B371F29-657D-6234-306F-6003E15FF0B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6" creationId="{528D0400-9315-D4D7-EC8D-9AD33AE40F0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8" creationId="{8794E8C1-8223-A734-B1DC-F67D4BFAAED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09" creationId="{0E96A45F-BABF-D3A0-BBA0-1FD7E48DEA39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10" creationId="{8027D9EB-519A-3A24-E809-D147429EC63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13" creationId="{2F6681BA-336A-87C7-3C92-5407AB0E6566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15" creationId="{F1F06B4A-6FFB-45B8-43F5-60C19F898C87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16" creationId="{A7DFC26C-8EC1-360E-A1CD-92D31060E3C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18" creationId="{75FB6524-7821-3A6D-56A3-9B3C2DF3CC9B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0" creationId="{52469E5B-00E0-D0B5-9201-2F21E5A1A6DB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1" creationId="{F33E1088-C0B8-B495-FA0D-FBFC9F75E92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2" creationId="{0DBB6147-67A5-1BA5-BB10-A6735D8D03A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4" creationId="{D755BE3B-D26F-C007-EA2E-2A275D12396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5" creationId="{DF6CC816-0F7A-19F5-D7B4-4C783843FD0D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6" creationId="{CFD4C228-4C98-64AD-580D-8AE4AC093180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7" creationId="{BF76D6EA-B5D5-53E6-E5EC-470D5513FE0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8" creationId="{E970B075-9890-972A-4D89-034AE08991C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29" creationId="{69275B17-7ADB-0E9D-7B1C-8EF4B5C2DA7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0" creationId="{4AE6B5C9-10DA-2A8E-02D2-1A1151D00307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1" creationId="{C7251DFD-999E-6363-9455-3D16C6B537E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2" creationId="{0483303B-117D-E48E-50E7-2A24948AA20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3" creationId="{0DBF72A6-CFF1-94E4-7B40-1CA4C725E7A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4" creationId="{2E5AA388-29B4-8556-43BA-F1B87AF60047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5" creationId="{54193481-1383-8469-D816-CF0ABD96087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6" creationId="{DFCBAEDC-2767-9F8C-6BB4-741610F2272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7" creationId="{25F7D7B9-E858-3B20-6B15-B34AB520289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8" creationId="{B1BF8D22-4B92-3FF7-5A01-79B25684217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39" creationId="{538E42F8-DDAE-5E00-A6C4-FE906AE3B33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0" creationId="{4754A56B-68B1-987B-3A9F-BE5BA553AC7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1" creationId="{9948F5C5-F1FB-019D-9AE8-1885D3925E89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2" creationId="{7B71168E-B6EC-1043-E7A8-571A0580D21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3" creationId="{FAB33B6A-E4B8-E4D3-58D7-FA7B96ACDBF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4" creationId="{6C558FA1-8EA1-FC70-5DA1-C0F924FA290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7" creationId="{E8855E65-BCC2-F5EA-7799-CFC4750572F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8" creationId="{1DA6C615-C8A2-B988-7FF7-60DD5A64F34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49" creationId="{A37CCF12-C47D-DE86-DEAF-C8DD18E2CD7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0" creationId="{59508284-8EE9-56A8-31DD-DBA183FD236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3" creationId="{CDD171F6-EFDC-041B-42CD-94D0114E8819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4" creationId="{825A2ECC-A2C6-F576-F522-7C7B868C6466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5" creationId="{464E97BC-86BB-356F-201D-073210EE8E7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6" creationId="{86AA6C66-7823-621D-8FB6-2C4F30DB8DE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7" creationId="{8B55CD9D-85D2-B61B-4FE0-64F0B6F8D62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8" creationId="{B36A7858-76D4-3102-F398-0638E83152D9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59" creationId="{D9174428-4A82-0A05-56DA-B7082D471C87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0" creationId="{BA37C84F-B905-33BF-190E-2074F85EE63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1" creationId="{321024A3-707D-DF83-56AB-DA68F7375760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2" creationId="{96485C32-E3D0-E8F5-B5E7-0E1956010378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3" creationId="{6BFB7830-3AB5-1BE7-442A-E1C26E32BDA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4" creationId="{79B903A5-1FA5-2910-B56B-F89991AB3BE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5" creationId="{078F54E1-1F81-59E1-171B-EC0B682501F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6" creationId="{81628802-E8CC-F9B1-E379-476EA2652D4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7" creationId="{68BCA955-C85E-DC8C-640F-B5467A415BF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8" creationId="{EA4F877F-5A0C-CA90-6B67-5A3D19C87B6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69" creationId="{169035B3-9F86-4598-6375-C03D45837833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71" creationId="{1B66945B-D466-3D49-8BA3-BB5C7D7A718D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72" creationId="{C62DFE75-2904-B6EB-E3A3-DEF9025F9DF6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73" creationId="{DA4D9541-6C46-2735-8A31-2305EBD3B7A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74" creationId="{119A12D9-F5B2-C67F-9D9E-85D7302E7A7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375" creationId="{54AFC2E4-F519-69B6-9BE9-A552977F7052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78" creationId="{686D3100-67C3-0BA7-4A51-A1CAE578D737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79" creationId="{CDB8195C-153D-7180-CBF3-570B528333E8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0" creationId="{7A179C7C-80C3-7A89-50F3-B68A4865C962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1" creationId="{E0D423BE-961B-08FD-90BE-D60922E0C079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2" creationId="{7CAB2A7D-917C-DD2C-4661-651E58F44918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3" creationId="{EB8D9180-5630-3D66-A5D8-63C11B6587CA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4" creationId="{04379F79-8E25-8AC3-3CE9-318EEF619AED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5" creationId="{39F60172-BC4C-7E14-7997-4B647CE96157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6" creationId="{69DA216A-F4FB-5E45-9630-F990DE991F3B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387" creationId="{EE59269C-93A8-B465-FAE0-DCBA6983EE1E}"/>
          </ac:inkMkLst>
        </pc:inkChg>
        <pc:inkChg chg="add del mod">
          <ac:chgData name="Khairun Nahar" userId="7c92449caefad0ec" providerId="LiveId" clId="{E0D75E18-5C26-42AC-8D94-9CD33EC57D89}" dt="2023-11-28T20:10:27.614" v="4270"/>
          <ac:inkMkLst>
            <pc:docMk/>
            <pc:sldMk cId="2347021895" sldId="270"/>
            <ac:inkMk id="390" creationId="{D7E5A001-1C9D-B386-B353-EF3312AFA918}"/>
          </ac:inkMkLst>
        </pc:inkChg>
        <pc:inkChg chg="add del mod">
          <ac:chgData name="Khairun Nahar" userId="7c92449caefad0ec" providerId="LiveId" clId="{E0D75E18-5C26-42AC-8D94-9CD33EC57D89}" dt="2023-11-28T20:10:27.615" v="4271"/>
          <ac:inkMkLst>
            <pc:docMk/>
            <pc:sldMk cId="2347021895" sldId="270"/>
            <ac:inkMk id="391" creationId="{B43B80EF-DA1E-AA8F-04BD-0204924A9EF6}"/>
          </ac:inkMkLst>
        </pc:inkChg>
        <pc:inkChg chg="add del mod">
          <ac:chgData name="Khairun Nahar" userId="7c92449caefad0ec" providerId="LiveId" clId="{E0D75E18-5C26-42AC-8D94-9CD33EC57D89}" dt="2023-11-28T20:14:09.883" v="4400"/>
          <ac:inkMkLst>
            <pc:docMk/>
            <pc:sldMk cId="2347021895" sldId="270"/>
            <ac:inkMk id="393" creationId="{865F6955-905D-67EE-5578-8BF0A221BCD7}"/>
          </ac:inkMkLst>
        </pc:inkChg>
        <pc:inkChg chg="add del mod">
          <ac:chgData name="Khairun Nahar" userId="7c92449caefad0ec" providerId="LiveId" clId="{E0D75E18-5C26-42AC-8D94-9CD33EC57D89}" dt="2023-11-28T20:14:09.881" v="4398"/>
          <ac:inkMkLst>
            <pc:docMk/>
            <pc:sldMk cId="2347021895" sldId="270"/>
            <ac:inkMk id="394" creationId="{D39FCCE2-EF03-9D12-47E4-B13A7ED838FF}"/>
          </ac:inkMkLst>
        </pc:inkChg>
        <pc:inkChg chg="add del mod">
          <ac:chgData name="Khairun Nahar" userId="7c92449caefad0ec" providerId="LiveId" clId="{E0D75E18-5C26-42AC-8D94-9CD33EC57D89}" dt="2023-11-28T20:14:09.888" v="4403"/>
          <ac:inkMkLst>
            <pc:docMk/>
            <pc:sldMk cId="2347021895" sldId="270"/>
            <ac:inkMk id="395" creationId="{112FAD3C-F21C-E175-1812-EB00BB99AAB3}"/>
          </ac:inkMkLst>
        </pc:inkChg>
        <pc:inkChg chg="add del mod">
          <ac:chgData name="Khairun Nahar" userId="7c92449caefad0ec" providerId="LiveId" clId="{E0D75E18-5C26-42AC-8D94-9CD33EC57D89}" dt="2023-11-28T20:14:09.884" v="4401"/>
          <ac:inkMkLst>
            <pc:docMk/>
            <pc:sldMk cId="2347021895" sldId="270"/>
            <ac:inkMk id="396" creationId="{C86239C5-5B36-6396-B9A2-CF8FF9A80DAA}"/>
          </ac:inkMkLst>
        </pc:inkChg>
        <pc:inkChg chg="add del mod">
          <ac:chgData name="Khairun Nahar" userId="7c92449caefad0ec" providerId="LiveId" clId="{E0D75E18-5C26-42AC-8D94-9CD33EC57D89}" dt="2023-11-28T20:14:09.890" v="4406"/>
          <ac:inkMkLst>
            <pc:docMk/>
            <pc:sldMk cId="2347021895" sldId="270"/>
            <ac:inkMk id="397" creationId="{C0FEAC58-C264-955E-0A7A-6D73B785D6A6}"/>
          </ac:inkMkLst>
        </pc:inkChg>
        <pc:inkChg chg="add del mod">
          <ac:chgData name="Khairun Nahar" userId="7c92449caefad0ec" providerId="LiveId" clId="{E0D75E18-5C26-42AC-8D94-9CD33EC57D89}" dt="2023-11-28T20:14:12.557" v="4413"/>
          <ac:inkMkLst>
            <pc:docMk/>
            <pc:sldMk cId="2347021895" sldId="270"/>
            <ac:inkMk id="398" creationId="{B3AC04C9-1E1D-24C7-1C1B-81ADD8E0841E}"/>
          </ac:inkMkLst>
        </pc:inkChg>
        <pc:inkChg chg="add del mod">
          <ac:chgData name="Khairun Nahar" userId="7c92449caefad0ec" providerId="LiveId" clId="{E0D75E18-5C26-42AC-8D94-9CD33EC57D89}" dt="2023-11-28T20:14:09.888" v="4404"/>
          <ac:inkMkLst>
            <pc:docMk/>
            <pc:sldMk cId="2347021895" sldId="270"/>
            <ac:inkMk id="399" creationId="{72C364D9-179F-EC99-B9C8-D84C6E4CDC3A}"/>
          </ac:inkMkLst>
        </pc:inkChg>
        <pc:inkChg chg="add del mod">
          <ac:chgData name="Khairun Nahar" userId="7c92449caefad0ec" providerId="LiveId" clId="{E0D75E18-5C26-42AC-8D94-9CD33EC57D89}" dt="2023-11-28T20:14:09.882" v="4399"/>
          <ac:inkMkLst>
            <pc:docMk/>
            <pc:sldMk cId="2347021895" sldId="270"/>
            <ac:inkMk id="400" creationId="{0EFA0887-BE70-5F6B-A5B8-6D2BB459FDE3}"/>
          </ac:inkMkLst>
        </pc:inkChg>
        <pc:inkChg chg="add del mod">
          <ac:chgData name="Khairun Nahar" userId="7c92449caefad0ec" providerId="LiveId" clId="{E0D75E18-5C26-42AC-8D94-9CD33EC57D89}" dt="2023-11-28T20:14:09.886" v="4402"/>
          <ac:inkMkLst>
            <pc:docMk/>
            <pc:sldMk cId="2347021895" sldId="270"/>
            <ac:inkMk id="401" creationId="{29C3CBC8-CD9B-BA8A-78AF-4EC8B68165A2}"/>
          </ac:inkMkLst>
        </pc:inkChg>
        <pc:inkChg chg="add del mod">
          <ac:chgData name="Khairun Nahar" userId="7c92449caefad0ec" providerId="LiveId" clId="{E0D75E18-5C26-42AC-8D94-9CD33EC57D89}" dt="2023-11-28T20:14:09.889" v="4405"/>
          <ac:inkMkLst>
            <pc:docMk/>
            <pc:sldMk cId="2347021895" sldId="270"/>
            <ac:inkMk id="402" creationId="{CEE950FB-7DA1-2682-EB92-DFF4D76C19F7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03" creationId="{D4AE62F0-0D66-E1CF-1D3C-51F9BEF45388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06" creationId="{E5B5D4D6-6196-1768-E47E-EC7F74AEDD7B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07" creationId="{12972DC9-BB41-168E-4A0F-15F24BB4E251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08" creationId="{137AF51F-6E25-181E-DCD9-5F7F42EC7696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09" creationId="{96ABC646-72A5-B823-D9BF-05ABBC9D8507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10" creationId="{7981792F-9ED7-31FF-C1CB-C4A11F517A65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11" creationId="{62FA95E9-C87E-36DC-B240-F753B0307E8C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12" creationId="{7CDBFC5D-5247-2AED-DE19-1A1B95DBF0BD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13" creationId="{8A75C4C8-91FF-1FF0-1CF2-DE3A37D074F8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14" creationId="{DC8F1DF1-C6F7-8950-684A-17C34463B111}"/>
          </ac:inkMkLst>
        </pc:inkChg>
        <pc:inkChg chg="add del mod">
          <ac:chgData name="Khairun Nahar" userId="7c92449caefad0ec" providerId="LiveId" clId="{E0D75E18-5C26-42AC-8D94-9CD33EC57D89}" dt="2023-11-28T20:14:11.743" v="4407"/>
          <ac:inkMkLst>
            <pc:docMk/>
            <pc:sldMk cId="2347021895" sldId="270"/>
            <ac:inkMk id="415" creationId="{8354062A-F395-2A4E-F92F-3DF736E1E39C}"/>
          </ac:inkMkLst>
        </pc:inkChg>
        <pc:inkChg chg="add del mod">
          <ac:chgData name="Khairun Nahar" userId="7c92449caefad0ec" providerId="LiveId" clId="{E0D75E18-5C26-42AC-8D94-9CD33EC57D89}" dt="2023-11-28T20:14:11.744" v="4408"/>
          <ac:inkMkLst>
            <pc:docMk/>
            <pc:sldMk cId="2347021895" sldId="270"/>
            <ac:inkMk id="416" creationId="{D5E34EC2-BC1E-E773-EF29-9DB83A3610CF}"/>
          </ac:inkMkLst>
        </pc:inkChg>
        <pc:inkChg chg="add del mod">
          <ac:chgData name="Khairun Nahar" userId="7c92449caefad0ec" providerId="LiveId" clId="{E0D75E18-5C26-42AC-8D94-9CD33EC57D89}" dt="2023-11-28T20:14:11.748" v="4412"/>
          <ac:inkMkLst>
            <pc:docMk/>
            <pc:sldMk cId="2347021895" sldId="270"/>
            <ac:inkMk id="417" creationId="{C2979777-E800-DB11-054F-191BC27A2BD8}"/>
          </ac:inkMkLst>
        </pc:inkChg>
        <pc:inkChg chg="add del mod">
          <ac:chgData name="Khairun Nahar" userId="7c92449caefad0ec" providerId="LiveId" clId="{E0D75E18-5C26-42AC-8D94-9CD33EC57D89}" dt="2023-11-28T20:14:11.745" v="4409"/>
          <ac:inkMkLst>
            <pc:docMk/>
            <pc:sldMk cId="2347021895" sldId="270"/>
            <ac:inkMk id="418" creationId="{8B9EF68E-0879-0DBA-B1B4-A1DE76860DE1}"/>
          </ac:inkMkLst>
        </pc:inkChg>
        <pc:inkChg chg="add del mod">
          <ac:chgData name="Khairun Nahar" userId="7c92449caefad0ec" providerId="LiveId" clId="{E0D75E18-5C26-42AC-8D94-9CD33EC57D89}" dt="2023-11-28T20:14:11.746" v="4410"/>
          <ac:inkMkLst>
            <pc:docMk/>
            <pc:sldMk cId="2347021895" sldId="270"/>
            <ac:inkMk id="419" creationId="{D9388C6C-12EE-D716-564E-C6A1BFF15B3B}"/>
          </ac:inkMkLst>
        </pc:inkChg>
        <pc:inkChg chg="add del mod">
          <ac:chgData name="Khairun Nahar" userId="7c92449caefad0ec" providerId="LiveId" clId="{E0D75E18-5C26-42AC-8D94-9CD33EC57D89}" dt="2023-11-28T20:15:03.835" v="4464"/>
          <ac:inkMkLst>
            <pc:docMk/>
            <pc:sldMk cId="2347021895" sldId="270"/>
            <ac:inkMk id="421" creationId="{C3BA736B-2B1F-57F6-C2F3-0365F017F2F0}"/>
          </ac:inkMkLst>
        </pc:inkChg>
        <pc:inkChg chg="add del mod">
          <ac:chgData name="Khairun Nahar" userId="7c92449caefad0ec" providerId="LiveId" clId="{E0D75E18-5C26-42AC-8D94-9CD33EC57D89}" dt="2023-11-28T20:15:03.834" v="4463"/>
          <ac:inkMkLst>
            <pc:docMk/>
            <pc:sldMk cId="2347021895" sldId="270"/>
            <ac:inkMk id="422" creationId="{08275289-4473-1802-BCDE-DCD28D5FC737}"/>
          </ac:inkMkLst>
        </pc:inkChg>
        <pc:inkChg chg="add del mod">
          <ac:chgData name="Khairun Nahar" userId="7c92449caefad0ec" providerId="LiveId" clId="{E0D75E18-5C26-42AC-8D94-9CD33EC57D89}" dt="2023-11-28T20:15:04.646" v="4465"/>
          <ac:inkMkLst>
            <pc:docMk/>
            <pc:sldMk cId="2347021895" sldId="270"/>
            <ac:inkMk id="423" creationId="{7F9D6AA7-F500-AC6B-1970-C93F7CE40676}"/>
          </ac:inkMkLst>
        </pc:inkChg>
        <pc:inkChg chg="add del mod">
          <ac:chgData name="Khairun Nahar" userId="7c92449caefad0ec" providerId="LiveId" clId="{E0D75E18-5C26-42AC-8D94-9CD33EC57D89}" dt="2023-11-28T20:15:06.314" v="4470"/>
          <ac:inkMkLst>
            <pc:docMk/>
            <pc:sldMk cId="2347021895" sldId="270"/>
            <ac:inkMk id="424" creationId="{DE6B43B0-6136-2FA6-6949-E1150C9ECB7E}"/>
          </ac:inkMkLst>
        </pc:inkChg>
        <pc:inkChg chg="add mod">
          <ac:chgData name="Khairun Nahar" userId="7c92449caefad0ec" providerId="LiveId" clId="{E0D75E18-5C26-42AC-8D94-9CD33EC57D89}" dt="2023-11-28T20:11:00.948" v="4308"/>
          <ac:inkMkLst>
            <pc:docMk/>
            <pc:sldMk cId="2347021895" sldId="270"/>
            <ac:inkMk id="426" creationId="{13BA86AA-ECF6-78B7-0393-B723392BE21D}"/>
          </ac:inkMkLst>
        </pc:inkChg>
        <pc:inkChg chg="add mod">
          <ac:chgData name="Khairun Nahar" userId="7c92449caefad0ec" providerId="LiveId" clId="{E0D75E18-5C26-42AC-8D94-9CD33EC57D89}" dt="2023-11-28T20:11:00.948" v="4308"/>
          <ac:inkMkLst>
            <pc:docMk/>
            <pc:sldMk cId="2347021895" sldId="270"/>
            <ac:inkMk id="427" creationId="{F62AAD75-E41B-641B-7560-723657957AD2}"/>
          </ac:inkMkLst>
        </pc:inkChg>
        <pc:inkChg chg="add mod">
          <ac:chgData name="Khairun Nahar" userId="7c92449caefad0ec" providerId="LiveId" clId="{E0D75E18-5C26-42AC-8D94-9CD33EC57D89}" dt="2023-11-28T20:11:00.948" v="4308"/>
          <ac:inkMkLst>
            <pc:docMk/>
            <pc:sldMk cId="2347021895" sldId="270"/>
            <ac:inkMk id="428" creationId="{AE8993CB-B1FF-51A8-1451-E75384F82BED}"/>
          </ac:inkMkLst>
        </pc:inkChg>
        <pc:inkChg chg="add mod">
          <ac:chgData name="Khairun Nahar" userId="7c92449caefad0ec" providerId="LiveId" clId="{E0D75E18-5C26-42AC-8D94-9CD33EC57D89}" dt="2023-11-28T20:11:00.948" v="4308"/>
          <ac:inkMkLst>
            <pc:docMk/>
            <pc:sldMk cId="2347021895" sldId="270"/>
            <ac:inkMk id="429" creationId="{156E6EBC-D82D-996C-2161-DBB73B35BF50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1" creationId="{4FEB4B47-E8A9-F972-F6F3-CEDAB75B45E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2" creationId="{5C51142E-8866-B92E-87A3-C0A373E0622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4" creationId="{658745ED-4902-D402-5DFC-EABC9E0385E6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6" creationId="{472AF212-2FBC-00BC-4B92-B2B4816D932E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7" creationId="{BB5B9234-3D8A-8DFF-FB75-D05989D5FD5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38" creationId="{BE9BD1B8-8EE1-1300-998E-B73E62B5A9FB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0" creationId="{DCE32486-EC77-8C66-C757-CC2829739F3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1" creationId="{3808DF23-2D79-5E17-978E-8E90C375547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2" creationId="{54CE88A8-F9FF-D58E-C0D2-1F1DDE2B2B02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3" creationId="{3A1BD539-4770-9FB8-BB9E-855451A6826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6" creationId="{A568EF12-4B3B-D1F3-83BC-3CEE8BE3185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7" creationId="{B873243A-AAAD-0576-BB34-E8660BB9A8F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8" creationId="{D0EA5785-CDBC-74D5-CB86-30481DDB5961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49" creationId="{2491E137-1E5A-E5C7-3970-DBC24A483AB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0" creationId="{547E96C4-E947-B4E6-48D3-B75E936FAAAA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1" creationId="{93B438F4-FEBC-CB5A-9253-D1FB403AE9C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2" creationId="{6DFAF09B-1814-1660-C8D2-C8A86FF2A240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3" creationId="{AD2F88EC-BBCC-D407-FE47-DD5C1DC5A3D8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4" creationId="{BE22BA1B-26F1-DD1D-5CCE-3B8369C86CC8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56" creationId="{CD3A08C4-002D-B3DA-9D6F-38132AB5FC45}"/>
          </ac:inkMkLst>
        </pc:inkChg>
        <pc:inkChg chg="add mod">
          <ac:chgData name="Khairun Nahar" userId="7c92449caefad0ec" providerId="LiveId" clId="{E0D75E18-5C26-42AC-8D94-9CD33EC57D89}" dt="2023-11-28T20:11:41.017" v="4338"/>
          <ac:inkMkLst>
            <pc:docMk/>
            <pc:sldMk cId="2347021895" sldId="270"/>
            <ac:inkMk id="457" creationId="{D2E6ECE6-490E-D3D5-4F6F-A5006CC1158C}"/>
          </ac:inkMkLst>
        </pc:inkChg>
        <pc:inkChg chg="add mod">
          <ac:chgData name="Khairun Nahar" userId="7c92449caefad0ec" providerId="LiveId" clId="{E0D75E18-5C26-42AC-8D94-9CD33EC57D89}" dt="2023-11-28T20:11:41.017" v="4338"/>
          <ac:inkMkLst>
            <pc:docMk/>
            <pc:sldMk cId="2347021895" sldId="270"/>
            <ac:inkMk id="458" creationId="{2EF1A93C-AE15-DA96-3E6D-A8A3A14BAFF0}"/>
          </ac:inkMkLst>
        </pc:inkChg>
        <pc:inkChg chg="add mod">
          <ac:chgData name="Khairun Nahar" userId="7c92449caefad0ec" providerId="LiveId" clId="{E0D75E18-5C26-42AC-8D94-9CD33EC57D89}" dt="2023-11-28T20:11:41.017" v="4338"/>
          <ac:inkMkLst>
            <pc:docMk/>
            <pc:sldMk cId="2347021895" sldId="270"/>
            <ac:inkMk id="459" creationId="{0705B26D-D569-DF0E-DD0A-68D1E16456CA}"/>
          </ac:inkMkLst>
        </pc:inkChg>
        <pc:inkChg chg="add mod">
          <ac:chgData name="Khairun Nahar" userId="7c92449caefad0ec" providerId="LiveId" clId="{E0D75E18-5C26-42AC-8D94-9CD33EC57D89}" dt="2023-11-28T20:11:41.017" v="4338"/>
          <ac:inkMkLst>
            <pc:docMk/>
            <pc:sldMk cId="2347021895" sldId="270"/>
            <ac:inkMk id="460" creationId="{165C4386-A2ED-17E9-8BEC-1763E05B12E2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62" creationId="{C8AB37EF-F1DE-E94A-14C5-C62E3E7B8AF0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63" creationId="{8402BC4C-755D-6C8A-403E-FD15A6E4F6BB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64" creationId="{D371EAAE-4166-6A86-4789-1D37E4680B76}"/>
          </ac:inkMkLst>
        </pc:inkChg>
        <pc:inkChg chg="add del mod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66" creationId="{367A3D92-65E7-0E36-B0F0-2D19E881942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68" creationId="{0659BF15-7497-F1F1-11D9-C96C0BA6228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69" creationId="{D4A6C40D-DBFE-6B6A-6577-8BD38963461C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70" creationId="{554A3BE3-19AD-9892-2EE8-0C2FF9DB4295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73" creationId="{815C11EB-00D8-AE0C-157C-1BE0CDC83C0F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74" creationId="{64247209-460B-DA09-4553-E5612C17540D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76" creationId="{8158CB63-C5DF-3482-F258-F552E2A84CB4}"/>
          </ac:inkMkLst>
        </pc:inkChg>
        <pc:inkChg chg="add mod">
          <ac:chgData name="Khairun Nahar" userId="7c92449caefad0ec" providerId="LiveId" clId="{E0D75E18-5C26-42AC-8D94-9CD33EC57D89}" dt="2023-11-28T20:12:02.959" v="4354"/>
          <ac:inkMkLst>
            <pc:docMk/>
            <pc:sldMk cId="2347021895" sldId="270"/>
            <ac:inkMk id="477" creationId="{46DFF0CA-135F-A2B3-8A2D-21220CD309ED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479" creationId="{921DCEBD-3B97-D92E-0623-8FCAB26F9F48}"/>
          </ac:inkMkLst>
        </pc:inkChg>
        <pc:inkChg chg="add mod">
          <ac:chgData name="Khairun Nahar" userId="7c92449caefad0ec" providerId="LiveId" clId="{E0D75E18-5C26-42AC-8D94-9CD33EC57D89}" dt="2023-11-28T20:12:44.929" v="4362"/>
          <ac:inkMkLst>
            <pc:docMk/>
            <pc:sldMk cId="2347021895" sldId="270"/>
            <ac:inkMk id="480" creationId="{E4F40118-3C78-EDC4-B973-671B6CC78B83}"/>
          </ac:inkMkLst>
        </pc:inkChg>
        <pc:inkChg chg="add mod">
          <ac:chgData name="Khairun Nahar" userId="7c92449caefad0ec" providerId="LiveId" clId="{E0D75E18-5C26-42AC-8D94-9CD33EC57D89}" dt="2023-11-28T20:12:47.666" v="4365"/>
          <ac:inkMkLst>
            <pc:docMk/>
            <pc:sldMk cId="2347021895" sldId="270"/>
            <ac:inkMk id="482" creationId="{63365C51-4CFA-9639-1BA9-9EC766B3B06E}"/>
          </ac:inkMkLst>
        </pc:inkChg>
        <pc:inkChg chg="add mod">
          <ac:chgData name="Khairun Nahar" userId="7c92449caefad0ec" providerId="LiveId" clId="{E0D75E18-5C26-42AC-8D94-9CD33EC57D89}" dt="2023-11-28T20:12:47.666" v="4365"/>
          <ac:inkMkLst>
            <pc:docMk/>
            <pc:sldMk cId="2347021895" sldId="270"/>
            <ac:inkMk id="483" creationId="{DD743D74-5FB5-687F-627E-F9D4306E6BA5}"/>
          </ac:inkMkLst>
        </pc:inkChg>
        <pc:inkChg chg="add mod">
          <ac:chgData name="Khairun Nahar" userId="7c92449caefad0ec" providerId="LiveId" clId="{E0D75E18-5C26-42AC-8D94-9CD33EC57D89}" dt="2023-11-28T20:12:56.286" v="4369"/>
          <ac:inkMkLst>
            <pc:docMk/>
            <pc:sldMk cId="2347021895" sldId="270"/>
            <ac:inkMk id="485" creationId="{B7B75CF7-4C79-BB2C-B537-9C53D1B9E60E}"/>
          </ac:inkMkLst>
        </pc:inkChg>
        <pc:inkChg chg="add mod">
          <ac:chgData name="Khairun Nahar" userId="7c92449caefad0ec" providerId="LiveId" clId="{E0D75E18-5C26-42AC-8D94-9CD33EC57D89}" dt="2023-11-28T20:12:56.286" v="4369"/>
          <ac:inkMkLst>
            <pc:docMk/>
            <pc:sldMk cId="2347021895" sldId="270"/>
            <ac:inkMk id="486" creationId="{23C73A52-B96F-A23F-0E75-FF7A4636E466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487" creationId="{963E6AE1-EC01-DDC2-C088-86782A27DFC6}"/>
          </ac:inkMkLst>
        </pc:inkChg>
        <pc:inkChg chg="add del mod">
          <ac:chgData name="Khairun Nahar" userId="7c92449caefad0ec" providerId="LiveId" clId="{E0D75E18-5C26-42AC-8D94-9CD33EC57D89}" dt="2023-11-28T20:15:01.603" v="4458"/>
          <ac:inkMkLst>
            <pc:docMk/>
            <pc:sldMk cId="2347021895" sldId="270"/>
            <ac:inkMk id="489" creationId="{5BBD5DCE-6DE3-9FC2-CA54-D9105A98552D}"/>
          </ac:inkMkLst>
        </pc:inkChg>
        <pc:inkChg chg="add del mod">
          <ac:chgData name="Khairun Nahar" userId="7c92449caefad0ec" providerId="LiveId" clId="{E0D75E18-5C26-42AC-8D94-9CD33EC57D89}" dt="2023-11-28T20:15:03.407" v="4462"/>
          <ac:inkMkLst>
            <pc:docMk/>
            <pc:sldMk cId="2347021895" sldId="270"/>
            <ac:inkMk id="490" creationId="{7406EC7F-82C5-BCF1-83A2-7B4C7F321263}"/>
          </ac:inkMkLst>
        </pc:inkChg>
        <pc:inkChg chg="add del mod">
          <ac:chgData name="Khairun Nahar" userId="7c92449caefad0ec" providerId="LiveId" clId="{E0D75E18-5C26-42AC-8D94-9CD33EC57D89}" dt="2023-11-28T20:15:07.905" v="4472"/>
          <ac:inkMkLst>
            <pc:docMk/>
            <pc:sldMk cId="2347021895" sldId="270"/>
            <ac:inkMk id="491" creationId="{4284E794-4862-ED9E-E11F-3265AA3A894C}"/>
          </ac:inkMkLst>
        </pc:inkChg>
        <pc:inkChg chg="add del mod">
          <ac:chgData name="Khairun Nahar" userId="7c92449caefad0ec" providerId="LiveId" clId="{E0D75E18-5C26-42AC-8D94-9CD33EC57D89}" dt="2023-11-28T20:15:01.604" v="4459"/>
          <ac:inkMkLst>
            <pc:docMk/>
            <pc:sldMk cId="2347021895" sldId="270"/>
            <ac:inkMk id="492" creationId="{307E08CD-0D88-0530-9CA7-948B57920278}"/>
          </ac:inkMkLst>
        </pc:inkChg>
        <pc:inkChg chg="add del mod">
          <ac:chgData name="Khairun Nahar" userId="7c92449caefad0ec" providerId="LiveId" clId="{E0D75E18-5C26-42AC-8D94-9CD33EC57D89}" dt="2023-11-28T20:15:01.604" v="4460"/>
          <ac:inkMkLst>
            <pc:docMk/>
            <pc:sldMk cId="2347021895" sldId="270"/>
            <ac:inkMk id="493" creationId="{4BBA4A7A-3BE9-D9E1-8AD1-BC08AC8C5319}"/>
          </ac:inkMkLst>
        </pc:inkChg>
        <pc:inkChg chg="add del mod">
          <ac:chgData name="Khairun Nahar" userId="7c92449caefad0ec" providerId="LiveId" clId="{E0D75E18-5C26-42AC-8D94-9CD33EC57D89}" dt="2023-11-28T20:15:00.371" v="4454"/>
          <ac:inkMkLst>
            <pc:docMk/>
            <pc:sldMk cId="2347021895" sldId="270"/>
            <ac:inkMk id="494" creationId="{3FC9963C-EAE2-7EF7-992A-5EADC3086F63}"/>
          </ac:inkMkLst>
        </pc:inkChg>
        <pc:inkChg chg="add del mod">
          <ac:chgData name="Khairun Nahar" userId="7c92449caefad0ec" providerId="LiveId" clId="{E0D75E18-5C26-42AC-8D94-9CD33EC57D89}" dt="2023-11-28T20:15:01.379" v="4457"/>
          <ac:inkMkLst>
            <pc:docMk/>
            <pc:sldMk cId="2347021895" sldId="270"/>
            <ac:inkMk id="496" creationId="{C1C11DBF-28F5-4CCB-C90A-332CF95D615F}"/>
          </ac:inkMkLst>
        </pc:inkChg>
        <pc:inkChg chg="add del mod">
          <ac:chgData name="Khairun Nahar" userId="7c92449caefad0ec" providerId="LiveId" clId="{E0D75E18-5C26-42AC-8D94-9CD33EC57D89}" dt="2023-11-28T20:15:00.371" v="4455"/>
          <ac:inkMkLst>
            <pc:docMk/>
            <pc:sldMk cId="2347021895" sldId="270"/>
            <ac:inkMk id="498" creationId="{C77D7108-AC57-2E93-01E1-6D32F1C2570B}"/>
          </ac:inkMkLst>
        </pc:inkChg>
        <pc:inkChg chg="add mod">
          <ac:chgData name="Khairun Nahar" userId="7c92449caefad0ec" providerId="LiveId" clId="{E0D75E18-5C26-42AC-8D94-9CD33EC57D89}" dt="2023-11-28T20:15:07.905" v="4473"/>
          <ac:inkMkLst>
            <pc:docMk/>
            <pc:sldMk cId="2347021895" sldId="270"/>
            <ac:inkMk id="500" creationId="{6EC8ECDB-D107-A371-7B88-9594477BD1DE}"/>
          </ac:inkMkLst>
        </pc:inkChg>
        <pc:inkChg chg="add del mod">
          <ac:chgData name="Khairun Nahar" userId="7c92449caefad0ec" providerId="LiveId" clId="{E0D75E18-5C26-42AC-8D94-9CD33EC57D89}" dt="2023-11-28T20:15:06.314" v="4466"/>
          <ac:inkMkLst>
            <pc:docMk/>
            <pc:sldMk cId="2347021895" sldId="270"/>
            <ac:inkMk id="501" creationId="{EEE4EDB4-6306-6879-59F2-EC914E48E19B}"/>
          </ac:inkMkLst>
        </pc:inkChg>
        <pc:inkChg chg="add del mod">
          <ac:chgData name="Khairun Nahar" userId="7c92449caefad0ec" providerId="LiveId" clId="{E0D75E18-5C26-42AC-8D94-9CD33EC57D89}" dt="2023-11-28T20:15:06.314" v="4467"/>
          <ac:inkMkLst>
            <pc:docMk/>
            <pc:sldMk cId="2347021895" sldId="270"/>
            <ac:inkMk id="502" creationId="{C4FA811C-09E0-BF01-3966-82DD1DE3DC17}"/>
          </ac:inkMkLst>
        </pc:inkChg>
        <pc:inkChg chg="add del mod">
          <ac:chgData name="Khairun Nahar" userId="7c92449caefad0ec" providerId="LiveId" clId="{E0D75E18-5C26-42AC-8D94-9CD33EC57D89}" dt="2023-11-28T20:15:00.978" v="4456"/>
          <ac:inkMkLst>
            <pc:docMk/>
            <pc:sldMk cId="2347021895" sldId="270"/>
            <ac:inkMk id="503" creationId="{0A27E73C-8F44-3C79-1149-B8FA68495BBB}"/>
          </ac:inkMkLst>
        </pc:inkChg>
        <pc:inkChg chg="add mod">
          <ac:chgData name="Khairun Nahar" userId="7c92449caefad0ec" providerId="LiveId" clId="{E0D75E18-5C26-42AC-8D94-9CD33EC57D89}" dt="2023-11-28T20:15:07.905" v="4473"/>
          <ac:inkMkLst>
            <pc:docMk/>
            <pc:sldMk cId="2347021895" sldId="270"/>
            <ac:inkMk id="505" creationId="{28863450-72C2-0B6B-AB20-6017401E6344}"/>
          </ac:inkMkLst>
        </pc:inkChg>
        <pc:inkChg chg="add del mod">
          <ac:chgData name="Khairun Nahar" userId="7c92449caefad0ec" providerId="LiveId" clId="{E0D75E18-5C26-42AC-8D94-9CD33EC57D89}" dt="2023-11-28T20:15:07.905" v="4473"/>
          <ac:inkMkLst>
            <pc:docMk/>
            <pc:sldMk cId="2347021895" sldId="270"/>
            <ac:inkMk id="506" creationId="{C78DE65C-D530-4032-B188-CC8B1E3D9A09}"/>
          </ac:inkMkLst>
        </pc:inkChg>
        <pc:inkChg chg="add mod">
          <ac:chgData name="Khairun Nahar" userId="7c92449caefad0ec" providerId="LiveId" clId="{E0D75E18-5C26-42AC-8D94-9CD33EC57D89}" dt="2023-11-28T20:15:07.905" v="4473"/>
          <ac:inkMkLst>
            <pc:docMk/>
            <pc:sldMk cId="2347021895" sldId="270"/>
            <ac:inkMk id="508" creationId="{6FCCE968-992E-0BF4-9FB6-2D9F0A9C9DFA}"/>
          </ac:inkMkLst>
        </pc:inkChg>
        <pc:inkChg chg="add del mod">
          <ac:chgData name="Khairun Nahar" userId="7c92449caefad0ec" providerId="LiveId" clId="{E0D75E18-5C26-42AC-8D94-9CD33EC57D89}" dt="2023-11-28T20:15:02.483" v="4461"/>
          <ac:inkMkLst>
            <pc:docMk/>
            <pc:sldMk cId="2347021895" sldId="270"/>
            <ac:inkMk id="510" creationId="{B764955D-E99E-7DA6-284B-3FE1866F5C83}"/>
          </ac:inkMkLst>
        </pc:inkChg>
        <pc:inkChg chg="add del mod">
          <ac:chgData name="Khairun Nahar" userId="7c92449caefad0ec" providerId="LiveId" clId="{E0D75E18-5C26-42AC-8D94-9CD33EC57D89}" dt="2023-11-28T20:15:07.904" v="4471"/>
          <ac:inkMkLst>
            <pc:docMk/>
            <pc:sldMk cId="2347021895" sldId="270"/>
            <ac:inkMk id="511" creationId="{87279D9C-9868-3E92-8509-20B975D9E007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513" creationId="{FD74A9B2-F9BF-B1FA-3385-DC2BEE308680}"/>
          </ac:inkMkLst>
        </pc:inkChg>
        <pc:inkChg chg="add del">
          <ac:chgData name="Khairun Nahar" userId="7c92449caefad0ec" providerId="LiveId" clId="{E0D75E18-5C26-42AC-8D94-9CD33EC57D89}" dt="2023-11-28T20:15:06.314" v="4468"/>
          <ac:inkMkLst>
            <pc:docMk/>
            <pc:sldMk cId="2347021895" sldId="270"/>
            <ac:inkMk id="514" creationId="{F10E4A7A-9E64-A9D8-C65C-CE83B357D865}"/>
          </ac:inkMkLst>
        </pc:inkChg>
        <pc:inkChg chg="add del">
          <ac:chgData name="Khairun Nahar" userId="7c92449caefad0ec" providerId="LiveId" clId="{E0D75E18-5C26-42AC-8D94-9CD33EC57D89}" dt="2023-11-28T20:15:06.314" v="4469"/>
          <ac:inkMkLst>
            <pc:docMk/>
            <pc:sldMk cId="2347021895" sldId="270"/>
            <ac:inkMk id="515" creationId="{6FB9E378-2822-17C8-FCEF-093FE38C4C5F}"/>
          </ac:inkMkLst>
        </pc:inkChg>
        <pc:inkChg chg="add del">
          <ac:chgData name="Khairun Nahar" userId="7c92449caefad0ec" providerId="LiveId" clId="{E0D75E18-5C26-42AC-8D94-9CD33EC57D89}" dt="2023-11-28T20:16:14.182" v="4485" actId="478"/>
          <ac:inkMkLst>
            <pc:docMk/>
            <pc:sldMk cId="2347021895" sldId="270"/>
            <ac:inkMk id="516" creationId="{2D39EA47-012D-8A7B-A8FC-8D8C5922E956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17" creationId="{0EC1DEF8-81F2-0878-FA9A-57E1E2A6541B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18" creationId="{73189C44-FD5B-FF3C-B176-4C972142F8EC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19" creationId="{0FDA3F3C-AC07-6976-56D9-D6D4DEAA9673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0" creationId="{CFF5A323-84C3-62AB-922A-2C340FA7AF5A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1" creationId="{1C71DC5F-E738-E624-F00F-5325EBA1DE5B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2" creationId="{B16284CB-2A2D-E8FA-522D-71C8BF938322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3" creationId="{C4B4D28A-F4D5-DE31-3581-2B8DD1ADD74E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4" creationId="{55A686E2-CE53-93D0-8D1B-71C859E3C263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5" creationId="{409D4925-32E6-57B6-2F52-8933083F19D5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6" creationId="{5DEC30B9-9359-9212-5748-294E51BFF8E7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7" creationId="{E1D36268-D297-6EB4-FC4A-CAA542CCE519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8" creationId="{32880485-B039-689B-8FB2-F7FB588895C0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29" creationId="{38E165B4-3740-50C9-3F78-94E347AA6B62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0" creationId="{BF6EB86C-74BA-222C-DDC8-02CC9AB3489E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1" creationId="{4E362517-1C23-B33E-D01C-66A4B3E04F40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2" creationId="{671D5342-819A-8AD0-EEF8-7A932E5565A6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3" creationId="{18675A19-6D3C-7FB5-E2F2-99FA6DA257CE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5" creationId="{DEF00DA5-BC49-1825-F804-EFFDA99833EC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6" creationId="{11CF9F8B-8CF0-6084-CE09-1D7687D63495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7" creationId="{93788399-B58B-0937-BA2D-76D309B93433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8" creationId="{679B27A1-A25C-1B8E-FE04-00E793BD587D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39" creationId="{9C0D2BD0-6746-1882-960D-35B2CCB55C6A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0" creationId="{63A69522-E90C-A709-3288-4BFCC3E5D658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1" creationId="{447F4959-1D8E-A362-4254-4B676BFD3553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2" creationId="{6298B6E4-0A55-A585-8E63-D7D793134B65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3" creationId="{9C3066A2-10A6-90BC-1D0D-A0055E572764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4" creationId="{3481A5A5-CB4E-182B-6DA8-159986AB07B0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5" creationId="{9334C9CC-7D5A-F43C-9003-FD05B58177AF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6" creationId="{0BD2D8A1-39A0-E183-70AA-C8EDA3CA72D1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7" creationId="{0FED6C33-D2B4-3DCD-747C-C98434792EA8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8" creationId="{FC2EA050-EBBA-394D-F62D-28E9613C827F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49" creationId="{FF017ADD-B622-8755-3E1C-F7E1534EDD4B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0" creationId="{7608DF37-F0D5-C30A-BF6A-E1C62B38881C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1" creationId="{075576A9-F2E4-EF83-CA65-98B090A06E5E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2" creationId="{248F3D81-FDA3-6501-93B9-53E6B83E0D4F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3" creationId="{48473626-0DE7-814C-9566-3EC58974FFB9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4" creationId="{3696796E-C322-2B37-D172-0FD83D972272}"/>
          </ac:inkMkLst>
        </pc:inkChg>
        <pc:inkChg chg="add mod">
          <ac:chgData name="Khairun Nahar" userId="7c92449caefad0ec" providerId="LiveId" clId="{E0D75E18-5C26-42AC-8D94-9CD33EC57D89}" dt="2023-11-28T20:14:51.101" v="4453"/>
          <ac:inkMkLst>
            <pc:docMk/>
            <pc:sldMk cId="2347021895" sldId="270"/>
            <ac:inkMk id="555" creationId="{9042F8F8-B7C0-DF48-6945-CF3B6C1459B5}"/>
          </ac:inkMkLst>
        </pc:inkChg>
        <pc:inkChg chg="add mod">
          <ac:chgData name="Khairun Nahar" userId="7c92449caefad0ec" providerId="LiveId" clId="{E0D75E18-5C26-42AC-8D94-9CD33EC57D89}" dt="2023-11-28T20:15:22.377" v="4476"/>
          <ac:inkMkLst>
            <pc:docMk/>
            <pc:sldMk cId="2347021895" sldId="270"/>
            <ac:inkMk id="557" creationId="{ECCAAD51-AADB-EF8E-26B6-80FA5BD8A902}"/>
          </ac:inkMkLst>
        </pc:inkChg>
        <pc:inkChg chg="add mod">
          <ac:chgData name="Khairun Nahar" userId="7c92449caefad0ec" providerId="LiveId" clId="{E0D75E18-5C26-42AC-8D94-9CD33EC57D89}" dt="2023-11-28T20:15:22.377" v="4476"/>
          <ac:inkMkLst>
            <pc:docMk/>
            <pc:sldMk cId="2347021895" sldId="270"/>
            <ac:inkMk id="558" creationId="{561E9200-44F5-4D55-5C37-583BC0F5133E}"/>
          </ac:inkMkLst>
        </pc:inkChg>
        <pc:inkChg chg="add mod">
          <ac:chgData name="Khairun Nahar" userId="7c92449caefad0ec" providerId="LiveId" clId="{E0D75E18-5C26-42AC-8D94-9CD33EC57D89}" dt="2023-11-28T20:15:28.257" v="4479"/>
          <ac:inkMkLst>
            <pc:docMk/>
            <pc:sldMk cId="2347021895" sldId="270"/>
            <ac:inkMk id="560" creationId="{19012393-7A71-531F-897C-66E51BA647CB}"/>
          </ac:inkMkLst>
        </pc:inkChg>
        <pc:inkChg chg="add mod">
          <ac:chgData name="Khairun Nahar" userId="7c92449caefad0ec" providerId="LiveId" clId="{E0D75E18-5C26-42AC-8D94-9CD33EC57D89}" dt="2023-11-28T20:15:28.257" v="4479"/>
          <ac:inkMkLst>
            <pc:docMk/>
            <pc:sldMk cId="2347021895" sldId="270"/>
            <ac:inkMk id="561" creationId="{F6862321-A1F9-FF0D-F897-4D125B30D579}"/>
          </ac:inkMkLst>
        </pc:inkChg>
        <pc:inkChg chg="add mod">
          <ac:chgData name="Khairun Nahar" userId="7c92449caefad0ec" providerId="LiveId" clId="{E0D75E18-5C26-42AC-8D94-9CD33EC57D89}" dt="2023-11-28T20:15:33.905" v="4484"/>
          <ac:inkMkLst>
            <pc:docMk/>
            <pc:sldMk cId="2347021895" sldId="270"/>
            <ac:inkMk id="563" creationId="{77EE96D1-B7B6-77AD-F7F6-78298D2C89B7}"/>
          </ac:inkMkLst>
        </pc:inkChg>
        <pc:inkChg chg="add mod">
          <ac:chgData name="Khairun Nahar" userId="7c92449caefad0ec" providerId="LiveId" clId="{E0D75E18-5C26-42AC-8D94-9CD33EC57D89}" dt="2023-11-28T20:15:33.905" v="4484"/>
          <ac:inkMkLst>
            <pc:docMk/>
            <pc:sldMk cId="2347021895" sldId="270"/>
            <ac:inkMk id="564" creationId="{D12D576E-BD20-CD1E-95F7-5098817CB243}"/>
          </ac:inkMkLst>
        </pc:inkChg>
        <pc:inkChg chg="add mod">
          <ac:chgData name="Khairun Nahar" userId="7c92449caefad0ec" providerId="LiveId" clId="{E0D75E18-5C26-42AC-8D94-9CD33EC57D89}" dt="2023-11-28T20:15:33.905" v="4484"/>
          <ac:inkMkLst>
            <pc:docMk/>
            <pc:sldMk cId="2347021895" sldId="270"/>
            <ac:inkMk id="565" creationId="{BBB2FEA6-8F13-C649-15CA-44372E81EA0E}"/>
          </ac:inkMkLst>
        </pc:inkChg>
        <pc:inkChg chg="add mod">
          <ac:chgData name="Khairun Nahar" userId="7c92449caefad0ec" providerId="LiveId" clId="{E0D75E18-5C26-42AC-8D94-9CD33EC57D89}" dt="2023-11-28T20:15:33.905" v="4484"/>
          <ac:inkMkLst>
            <pc:docMk/>
            <pc:sldMk cId="2347021895" sldId="270"/>
            <ac:inkMk id="566" creationId="{07B36AA1-D9CC-8478-16E8-069C7D2160D8}"/>
          </ac:inkMkLst>
        </pc:inkChg>
      </pc:sldChg>
      <pc:sldChg chg="addSp delSp modSp new mod">
        <pc:chgData name="Khairun Nahar" userId="7c92449caefad0ec" providerId="LiveId" clId="{E0D75E18-5C26-42AC-8D94-9CD33EC57D89}" dt="2023-11-28T20:18:15.036" v="4510" actId="478"/>
        <pc:sldMkLst>
          <pc:docMk/>
          <pc:sldMk cId="2002696929" sldId="271"/>
        </pc:sldMkLst>
        <pc:spChg chg="mod">
          <ac:chgData name="Khairun Nahar" userId="7c92449caefad0ec" providerId="LiveId" clId="{E0D75E18-5C26-42AC-8D94-9CD33EC57D89}" dt="2023-11-28T17:20:00.061" v="1335" actId="20577"/>
          <ac:spMkLst>
            <pc:docMk/>
            <pc:sldMk cId="2002696929" sldId="271"/>
            <ac:spMk id="2" creationId="{B518FDEA-C25D-00AD-F935-D9B72C8439DB}"/>
          </ac:spMkLst>
        </pc:spChg>
        <pc:spChg chg="mod">
          <ac:chgData name="Khairun Nahar" userId="7c92449caefad0ec" providerId="LiveId" clId="{E0D75E18-5C26-42AC-8D94-9CD33EC57D89}" dt="2023-11-28T17:22:53.224" v="1757" actId="14100"/>
          <ac:spMkLst>
            <pc:docMk/>
            <pc:sldMk cId="2002696929" sldId="271"/>
            <ac:spMk id="3" creationId="{DBCB9611-BFF1-57FC-542A-E2849D0FC400}"/>
          </ac:spMkLst>
        </pc:spChg>
        <pc:grpChg chg="del mod">
          <ac:chgData name="Khairun Nahar" userId="7c92449caefad0ec" providerId="LiveId" clId="{E0D75E18-5C26-42AC-8D94-9CD33EC57D89}" dt="2023-11-28T19:58:52.335" v="3828"/>
          <ac:grpSpMkLst>
            <pc:docMk/>
            <pc:sldMk cId="2002696929" sldId="271"/>
            <ac:grpSpMk id="22" creationId="{FA4001F1-85FA-E72C-5050-E0A3E822A58C}"/>
          </ac:grpSpMkLst>
        </pc:grpChg>
        <pc:grpChg chg="del mod">
          <ac:chgData name="Khairun Nahar" userId="7c92449caefad0ec" providerId="LiveId" clId="{E0D75E18-5C26-42AC-8D94-9CD33EC57D89}" dt="2023-11-28T19:58:26.824" v="3803"/>
          <ac:grpSpMkLst>
            <pc:docMk/>
            <pc:sldMk cId="2002696929" sldId="271"/>
            <ac:grpSpMk id="23" creationId="{137CAE63-2955-4374-17B1-5C7B2F5A058F}"/>
          </ac:grpSpMkLst>
        </pc:grpChg>
        <pc:grpChg chg="del mod">
          <ac:chgData name="Khairun Nahar" userId="7c92449caefad0ec" providerId="LiveId" clId="{E0D75E18-5C26-42AC-8D94-9CD33EC57D89}" dt="2023-11-28T19:58:43.192" v="3817"/>
          <ac:grpSpMkLst>
            <pc:docMk/>
            <pc:sldMk cId="2002696929" sldId="271"/>
            <ac:grpSpMk id="25" creationId="{5FE444AE-2B29-0FDF-C32D-E31356B09FF8}"/>
          </ac:grpSpMkLst>
        </pc:grpChg>
        <pc:grpChg chg="del mod">
          <ac:chgData name="Khairun Nahar" userId="7c92449caefad0ec" providerId="LiveId" clId="{E0D75E18-5C26-42AC-8D94-9CD33EC57D89}" dt="2023-11-28T20:18:11.938" v="4509" actId="478"/>
          <ac:grpSpMkLst>
            <pc:docMk/>
            <pc:sldMk cId="2002696929" sldId="271"/>
            <ac:grpSpMk id="39" creationId="{C4CE0F3C-3320-5C03-9494-53B38B0F3BA3}"/>
          </ac:grpSpMkLst>
        </pc:grpChg>
        <pc:grpChg chg="del mod">
          <ac:chgData name="Khairun Nahar" userId="7c92449caefad0ec" providerId="LiveId" clId="{E0D75E18-5C26-42AC-8D94-9CD33EC57D89}" dt="2023-11-28T20:18:11.938" v="4509" actId="478"/>
          <ac:grpSpMkLst>
            <pc:docMk/>
            <pc:sldMk cId="2002696929" sldId="271"/>
            <ac:grpSpMk id="50" creationId="{D75FECD2-C800-0F3A-6D83-93F19836EE1A}"/>
          </ac:grpSpMkLst>
        </pc:grpChg>
        <pc:grpChg chg="del mod">
          <ac:chgData name="Khairun Nahar" userId="7c92449caefad0ec" providerId="LiveId" clId="{E0D75E18-5C26-42AC-8D94-9CD33EC57D89}" dt="2023-11-28T19:59:27.504" v="3849"/>
          <ac:grpSpMkLst>
            <pc:docMk/>
            <pc:sldMk cId="2002696929" sldId="271"/>
            <ac:grpSpMk id="66" creationId="{55B4FD07-CCF3-E7FC-176F-1C1E5A08395F}"/>
          </ac:grpSpMkLst>
        </pc:grpChg>
        <pc:grpChg chg="del mod">
          <ac:chgData name="Khairun Nahar" userId="7c92449caefad0ec" providerId="LiveId" clId="{E0D75E18-5C26-42AC-8D94-9CD33EC57D89}" dt="2023-11-28T19:59:33.289" v="3855"/>
          <ac:grpSpMkLst>
            <pc:docMk/>
            <pc:sldMk cId="2002696929" sldId="271"/>
            <ac:grpSpMk id="71" creationId="{4092B9CE-D51B-E01C-91EC-491A679060F2}"/>
          </ac:grpSpMkLst>
        </pc:grpChg>
        <pc:grpChg chg="del mod">
          <ac:chgData name="Khairun Nahar" userId="7c92449caefad0ec" providerId="LiveId" clId="{E0D75E18-5C26-42AC-8D94-9CD33EC57D89}" dt="2023-11-28T20:17:57.951" v="4501" actId="478"/>
          <ac:grpSpMkLst>
            <pc:docMk/>
            <pc:sldMk cId="2002696929" sldId="271"/>
            <ac:grpSpMk id="77" creationId="{B6CDDF83-75EB-E856-3C09-3C9091F13040}"/>
          </ac:grpSpMkLst>
        </pc:grpChg>
        <pc:grpChg chg="del mod">
          <ac:chgData name="Khairun Nahar" userId="7c92449caefad0ec" providerId="LiveId" clId="{E0D75E18-5C26-42AC-8D94-9CD33EC57D89}" dt="2023-11-28T20:03:21.371" v="4011"/>
          <ac:grpSpMkLst>
            <pc:docMk/>
            <pc:sldMk cId="2002696929" sldId="271"/>
            <ac:grpSpMk id="83" creationId="{99B07D66-25DD-76D1-2491-6192020C4990}"/>
          </ac:grpSpMkLst>
        </pc:grpChg>
        <pc:grpChg chg="del mod">
          <ac:chgData name="Khairun Nahar" userId="7c92449caefad0ec" providerId="LiveId" clId="{E0D75E18-5C26-42AC-8D94-9CD33EC57D89}" dt="2023-11-28T20:00:09.939" v="3876"/>
          <ac:grpSpMkLst>
            <pc:docMk/>
            <pc:sldMk cId="2002696929" sldId="271"/>
            <ac:grpSpMk id="94" creationId="{79F14F40-054D-67A8-4178-3D86058044DB}"/>
          </ac:grpSpMkLst>
        </pc:grpChg>
        <pc:grpChg chg="del mod">
          <ac:chgData name="Khairun Nahar" userId="7c92449caefad0ec" providerId="LiveId" clId="{E0D75E18-5C26-42AC-8D94-9CD33EC57D89}" dt="2023-11-28T20:00:09.939" v="3876"/>
          <ac:grpSpMkLst>
            <pc:docMk/>
            <pc:sldMk cId="2002696929" sldId="271"/>
            <ac:grpSpMk id="95" creationId="{713E5791-E5D4-A4E1-62CE-C2F25584F956}"/>
          </ac:grpSpMkLst>
        </pc:grpChg>
        <pc:grpChg chg="del mod">
          <ac:chgData name="Khairun Nahar" userId="7c92449caefad0ec" providerId="LiveId" clId="{E0D75E18-5C26-42AC-8D94-9CD33EC57D89}" dt="2023-11-28T20:03:21.371" v="4011"/>
          <ac:grpSpMkLst>
            <pc:docMk/>
            <pc:sldMk cId="2002696929" sldId="271"/>
            <ac:grpSpMk id="99" creationId="{3D6D1027-37F1-257A-7061-05D31C26FC9D}"/>
          </ac:grpSpMkLst>
        </pc:grpChg>
        <pc:grpChg chg="del mod">
          <ac:chgData name="Khairun Nahar" userId="7c92449caefad0ec" providerId="LiveId" clId="{E0D75E18-5C26-42AC-8D94-9CD33EC57D89}" dt="2023-11-28T20:18:06.029" v="4507" actId="478"/>
          <ac:grpSpMkLst>
            <pc:docMk/>
            <pc:sldMk cId="2002696929" sldId="271"/>
            <ac:grpSpMk id="109" creationId="{542BBDD4-2E26-2808-2839-CDE27535071D}"/>
          </ac:grpSpMkLst>
        </pc:grpChg>
        <pc:grpChg chg="del mod">
          <ac:chgData name="Khairun Nahar" userId="7c92449caefad0ec" providerId="LiveId" clId="{E0D75E18-5C26-42AC-8D94-9CD33EC57D89}" dt="2023-11-28T20:17:59.517" v="4502" actId="478"/>
          <ac:grpSpMkLst>
            <pc:docMk/>
            <pc:sldMk cId="2002696929" sldId="271"/>
            <ac:grpSpMk id="113" creationId="{C1225454-31CA-2529-9EAB-2F7D8E773E04}"/>
          </ac:grpSpMkLst>
        </pc:grp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4" creationId="{FAA7B86E-600E-AAE8-9312-E13D9E4B0121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5" creationId="{DFD5D122-5255-88C0-6773-952863CFD2B3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6" creationId="{C9C52CCF-719D-8AA3-D506-2DFC4469727C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7" creationId="{685AB679-6EBE-34A9-EFFE-8747DE863541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8" creationId="{FA4206E0-DBA5-89A7-11CA-BF6B7CC8F585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9" creationId="{E4527441-BE99-CEE1-F710-3681C4E55760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0" creationId="{AA1EECBF-ECD5-6F5F-3F1F-9818C47D6A00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1" creationId="{FDE40F2F-EA26-E586-212F-2AB403500277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2" creationId="{064C178C-4214-5BF0-5858-47E07E60DE74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3" creationId="{A7148BB9-56AA-5B7E-B473-25EB8D17467C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4" creationId="{3C88C80E-ED5C-290E-2FD6-A6337925CB5E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5" creationId="{BC93E435-53F5-E07E-D891-3BE2EBD65C4D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6" creationId="{A235A797-135F-866D-1AEB-C93FADD05596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7" creationId="{FDD8B572-FF0C-601A-D524-CBFABD922239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8" creationId="{775AA495-C1F1-77A9-4321-D49BB25D9AF2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19" creationId="{DB789718-AA63-2E37-0474-17E605238953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20" creationId="{C6D6C2E0-53BA-F07D-1CA7-0D1F145B7F35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21" creationId="{9571BFF8-E092-0434-3289-FC7391F10EA9}"/>
          </ac:inkMkLst>
        </pc:inkChg>
        <pc:inkChg chg="add del mod">
          <ac:chgData name="Khairun Nahar" userId="7c92449caefad0ec" providerId="LiveId" clId="{E0D75E18-5C26-42AC-8D94-9CD33EC57D89}" dt="2023-11-28T20:18:15.036" v="4510" actId="478"/>
          <ac:inkMkLst>
            <pc:docMk/>
            <pc:sldMk cId="2002696929" sldId="271"/>
            <ac:inkMk id="24" creationId="{0F19435E-903F-A9C2-7D18-689B9F1D2ACB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26" creationId="{FBE70CEB-CD51-7A38-ABED-F8BB4FFEF398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27" creationId="{435F5256-F603-8FD9-C581-249F00B57BDD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28" creationId="{13D76D3C-C5CD-9F8E-8A13-FE5BBBCE1C02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29" creationId="{2ABD019B-45E9-889C-ABC6-9BC001E71691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0" creationId="{FE505058-36A7-7066-7D58-3E83127C186A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1" creationId="{B1F0216F-6107-ADE6-8EE0-8336FF4073B9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2" creationId="{2A57989A-E0C8-BEE3-6670-2B8FEB869166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3" creationId="{E159CE8F-F8A5-A020-0A3E-B90C44E7A104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4" creationId="{FD930241-33A5-ADED-C6EF-E0785BEA61FC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5" creationId="{C8523924-7F4E-FD13-1485-38C07AF073C5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6" creationId="{8F75A965-E08F-152C-3662-D2E4241A5732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7" creationId="{BAE1E2A4-1829-BC88-1CD0-1969E19419D4}"/>
          </ac:inkMkLst>
        </pc:inkChg>
        <pc:inkChg chg="add mod">
          <ac:chgData name="Khairun Nahar" userId="7c92449caefad0ec" providerId="LiveId" clId="{E0D75E18-5C26-42AC-8D94-9CD33EC57D89}" dt="2023-11-28T19:58:43.192" v="3817"/>
          <ac:inkMkLst>
            <pc:docMk/>
            <pc:sldMk cId="2002696929" sldId="271"/>
            <ac:inkMk id="38" creationId="{F1A11276-CEBD-71AF-E3F7-29B7D4D68E35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0" creationId="{DC9CC0DA-37D4-8DC6-328E-8E7DC003F16D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1" creationId="{F3F5ACD9-F54E-5F4F-2101-A394BCA55FE4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2" creationId="{5B1F2E59-6AD5-DC30-3FF3-B896A4F38043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3" creationId="{A2F15B16-68B4-9CB3-0313-3C4A98A68DE4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4" creationId="{78DF526B-A467-3F11-077D-77F80294769F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5" creationId="{BC12D98C-F11C-18D9-7F88-6B7EF5676B61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6" creationId="{99170C58-8CF9-68F1-9873-F6EF00AC0745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7" creationId="{20F3027A-C50A-AF9A-A2E2-7455278350B3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8" creationId="{F855C102-A3F1-D044-137F-06C14D3E466B}"/>
          </ac:inkMkLst>
        </pc:inkChg>
        <pc:inkChg chg="add mod">
          <ac:chgData name="Khairun Nahar" userId="7c92449caefad0ec" providerId="LiveId" clId="{E0D75E18-5C26-42AC-8D94-9CD33EC57D89}" dt="2023-11-28T19:58:52.335" v="3828"/>
          <ac:inkMkLst>
            <pc:docMk/>
            <pc:sldMk cId="2002696929" sldId="271"/>
            <ac:inkMk id="49" creationId="{CC30B609-3625-F10F-9C9B-51BF536A4BEA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1" creationId="{37F1BB2B-5BAF-F33F-5095-4A9679634DB8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2" creationId="{1E10A61D-9839-D054-6D52-C0D2AE5D7352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3" creationId="{D0A47BBE-C104-8ED3-07EE-14878CDAE785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4" creationId="{C822B328-41E8-E443-5766-885FF9BEEC0B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5" creationId="{01B5AB37-B94C-FF92-9996-982194BA223F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6" creationId="{1DDA84A8-B8BA-13FB-F2A4-E8BEC7F633EE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7" creationId="{2135648A-2F15-5AA3-0922-62862FF32ABE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8" creationId="{8335AF60-7522-05BF-98D4-49F511A68997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59" creationId="{B1F6492A-B950-5EED-D428-B7DBBA20EE84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0" creationId="{1BD9A356-E9EE-E660-7567-24E2D863807D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1" creationId="{E5E4E7DF-4253-EA54-2F6B-7B10842C1CC6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2" creationId="{A481258C-4AF8-4590-22E9-02DF74C4CA22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3" creationId="{56481410-A81C-A4B0-37EE-5552D805BDB6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4" creationId="{D97154E9-0374-7ED6-DD42-49D894FA2B11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5" creationId="{B6908AF8-3FE6-4D29-555A-0CB5A110F9E7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7" creationId="{B23D5ECF-FE93-DA18-B9D8-65B919CC4BE8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8" creationId="{C5B4B8A4-83BF-E6BB-A77B-48B2EC482997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69" creationId="{DB94C403-DC19-AA20-2A75-8E406393F5AE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0" creationId="{4CB9B18C-F3C6-6BD9-39E2-95A65D4EA26E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2" creationId="{9FEDBBFA-3556-8C49-0F0E-1439E09C79D8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3" creationId="{2A52D471-CEDB-F8AD-CD03-AAA4DF5C4E77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4" creationId="{2E65C882-8969-9BCC-6059-9F712C35C725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5" creationId="{6DB65769-9F89-01C4-69EA-01E4AE273E27}"/>
          </ac:inkMkLst>
        </pc:inkChg>
        <pc:inkChg chg="add mod">
          <ac:chgData name="Khairun Nahar" userId="7c92449caefad0ec" providerId="LiveId" clId="{E0D75E18-5C26-42AC-8D94-9CD33EC57D89}" dt="2023-11-28T19:59:33.289" v="3855"/>
          <ac:inkMkLst>
            <pc:docMk/>
            <pc:sldMk cId="2002696929" sldId="271"/>
            <ac:inkMk id="76" creationId="{E4CBACED-535E-D9BE-1A15-15D2A4327FC4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78" creationId="{8698A5EF-3233-86EF-1070-3914366AD07C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79" creationId="{5D3C5FE4-769E-9F7D-89BF-D22E600662FE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0" creationId="{7ACD10E5-7CCF-BC34-3113-7EBD73534126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1" creationId="{652E0906-E27F-FC97-5DFE-686F9E009AB4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2" creationId="{57E947DF-0930-CE5F-1CE2-791DE9886B53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4" creationId="{F8490467-F47D-FA01-B953-C0BA72474C7D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5" creationId="{DF485349-1400-1543-28FD-78DC190C8857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6" creationId="{10E5DD4C-9B7A-6E0E-5B7F-DAE4D3DDFDA7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7" creationId="{332458CE-C210-C637-76F8-F1F4815DCB75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8" creationId="{DD1E41DB-F6B6-C978-01E8-E46327C412AF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89" creationId="{310DC534-B044-B8D9-D1CE-072B7C83B98C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90" creationId="{12CB2E1F-BF58-A11D-3A9C-B68854B8C961}"/>
          </ac:inkMkLst>
        </pc:inkChg>
        <pc:inkChg chg="add del mod">
          <ac:chgData name="Khairun Nahar" userId="7c92449caefad0ec" providerId="LiveId" clId="{E0D75E18-5C26-42AC-8D94-9CD33EC57D89}" dt="2023-11-28T20:18:07.654" v="4508" actId="478"/>
          <ac:inkMkLst>
            <pc:docMk/>
            <pc:sldMk cId="2002696929" sldId="271"/>
            <ac:inkMk id="91" creationId="{0DC92A54-A00F-C0B1-0204-1922D55CEA56}"/>
          </ac:inkMkLst>
        </pc:inkChg>
        <pc:inkChg chg="add del mod">
          <ac:chgData name="Khairun Nahar" userId="7c92449caefad0ec" providerId="LiveId" clId="{E0D75E18-5C26-42AC-8D94-9CD33EC57D89}" dt="2023-11-28T20:18:04.847" v="4506" actId="478"/>
          <ac:inkMkLst>
            <pc:docMk/>
            <pc:sldMk cId="2002696929" sldId="271"/>
            <ac:inkMk id="92" creationId="{80ED3C94-0567-BCF3-3BCC-CD30A9AA9CF7}"/>
          </ac:inkMkLst>
        </pc:inkChg>
        <pc:inkChg chg="add del mod">
          <ac:chgData name="Khairun Nahar" userId="7c92449caefad0ec" providerId="LiveId" clId="{E0D75E18-5C26-42AC-8D94-9CD33EC57D89}" dt="2023-11-28T20:18:03.117" v="4504" actId="478"/>
          <ac:inkMkLst>
            <pc:docMk/>
            <pc:sldMk cId="2002696929" sldId="271"/>
            <ac:inkMk id="93" creationId="{5D55D004-BDC2-0D07-EF46-3496806A6E5D}"/>
          </ac:inkMkLst>
        </pc:inkChg>
        <pc:inkChg chg="add del mod">
          <ac:chgData name="Khairun Nahar" userId="7c92449caefad0ec" providerId="LiveId" clId="{E0D75E18-5C26-42AC-8D94-9CD33EC57D89}" dt="2023-11-28T20:18:02.161" v="4503" actId="478"/>
          <ac:inkMkLst>
            <pc:docMk/>
            <pc:sldMk cId="2002696929" sldId="271"/>
            <ac:inkMk id="96" creationId="{F7AE1ECF-8F44-D381-1383-2DB0D336F8DA}"/>
          </ac:inkMkLst>
        </pc:inkChg>
        <pc:inkChg chg="add del mod">
          <ac:chgData name="Khairun Nahar" userId="7c92449caefad0ec" providerId="LiveId" clId="{E0D75E18-5C26-42AC-8D94-9CD33EC57D89}" dt="2023-11-28T20:17:56.931" v="4500" actId="478"/>
          <ac:inkMkLst>
            <pc:docMk/>
            <pc:sldMk cId="2002696929" sldId="271"/>
            <ac:inkMk id="97" creationId="{8AA3C418-755D-51D9-E0A3-4F8AEDE5D79F}"/>
          </ac:inkMkLst>
        </pc:inkChg>
        <pc:inkChg chg="add del mod">
          <ac:chgData name="Khairun Nahar" userId="7c92449caefad0ec" providerId="LiveId" clId="{E0D75E18-5C26-42AC-8D94-9CD33EC57D89}" dt="2023-11-28T20:18:03.994" v="4505" actId="478"/>
          <ac:inkMkLst>
            <pc:docMk/>
            <pc:sldMk cId="2002696929" sldId="271"/>
            <ac:inkMk id="98" creationId="{4C5D6839-6359-A5D4-C57B-4FF75BD5DE75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0" creationId="{D2150F0F-2D76-2B61-4458-F8530CBED1AE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1" creationId="{B41828FD-3B0B-7898-1139-9029C7CB887C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2" creationId="{134D144F-AEA4-57D0-A7AF-C23DCBB5094C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3" creationId="{923E8609-9A0F-0010-3646-57255E3F0DF4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4" creationId="{37AC0197-D0D7-3339-8BAD-4F580073CED9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5" creationId="{E501F53E-BDAA-AD23-DB9F-A6A8D841D2A0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6" creationId="{4E6761F6-7813-C6FE-ACA0-B56EC1836CEC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7" creationId="{7BD55F70-0597-8281-A1F3-59E4AE19D228}"/>
          </ac:inkMkLst>
        </pc:inkChg>
        <pc:inkChg chg="add mod">
          <ac:chgData name="Khairun Nahar" userId="7c92449caefad0ec" providerId="LiveId" clId="{E0D75E18-5C26-42AC-8D94-9CD33EC57D89}" dt="2023-11-28T20:00:35.593" v="3886"/>
          <ac:inkMkLst>
            <pc:docMk/>
            <pc:sldMk cId="2002696929" sldId="271"/>
            <ac:inkMk id="108" creationId="{19E37765-7148-4143-8746-3C09F42FE7CA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110" creationId="{BF749617-6D9B-DF42-3695-B4AE0A2DB839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111" creationId="{1BBF57C1-EEEC-EDD1-6109-1E7FB0882C4F}"/>
          </ac:inkMkLst>
        </pc:inkChg>
        <pc:inkChg chg="add mod">
          <ac:chgData name="Khairun Nahar" userId="7c92449caefad0ec" providerId="LiveId" clId="{E0D75E18-5C26-42AC-8D94-9CD33EC57D89}" dt="2023-11-28T20:03:21.371" v="4011"/>
          <ac:inkMkLst>
            <pc:docMk/>
            <pc:sldMk cId="2002696929" sldId="271"/>
            <ac:inkMk id="112" creationId="{DF194670-61A5-08DD-B909-BA6148BA49C0}"/>
          </ac:inkMkLst>
        </pc:inkChg>
        <pc:inkChg chg="add">
          <ac:chgData name="Khairun Nahar" userId="7c92449caefad0ec" providerId="LiveId" clId="{E0D75E18-5C26-42AC-8D94-9CD33EC57D89}" dt="2023-11-28T20:03:22.070" v="4012" actId="9405"/>
          <ac:inkMkLst>
            <pc:docMk/>
            <pc:sldMk cId="2002696929" sldId="271"/>
            <ac:inkMk id="114" creationId="{D58C5F91-2CB9-F4A6-4A9D-ED9B2CB44689}"/>
          </ac:inkMkLst>
        </pc:inkChg>
        <pc:inkChg chg="add">
          <ac:chgData name="Khairun Nahar" userId="7c92449caefad0ec" providerId="LiveId" clId="{E0D75E18-5C26-42AC-8D94-9CD33EC57D89}" dt="2023-11-28T20:03:22.711" v="4013" actId="9405"/>
          <ac:inkMkLst>
            <pc:docMk/>
            <pc:sldMk cId="2002696929" sldId="271"/>
            <ac:inkMk id="115" creationId="{8D19F05A-B3B8-C51E-7A51-31D6EB374B57}"/>
          </ac:inkMkLst>
        </pc:inkChg>
        <pc:inkChg chg="add">
          <ac:chgData name="Khairun Nahar" userId="7c92449caefad0ec" providerId="LiveId" clId="{E0D75E18-5C26-42AC-8D94-9CD33EC57D89}" dt="2023-11-28T20:03:23.118" v="4014" actId="9405"/>
          <ac:inkMkLst>
            <pc:docMk/>
            <pc:sldMk cId="2002696929" sldId="271"/>
            <ac:inkMk id="116" creationId="{8FC8A84A-5B12-6683-5DB3-AFC636D03CE3}"/>
          </ac:inkMkLst>
        </pc:inkChg>
        <pc:inkChg chg="add">
          <ac:chgData name="Khairun Nahar" userId="7c92449caefad0ec" providerId="LiveId" clId="{E0D75E18-5C26-42AC-8D94-9CD33EC57D89}" dt="2023-11-28T20:03:23.556" v="4015" actId="9405"/>
          <ac:inkMkLst>
            <pc:docMk/>
            <pc:sldMk cId="2002696929" sldId="271"/>
            <ac:inkMk id="117" creationId="{582AC056-8A80-656B-C048-67BAEBD55534}"/>
          </ac:inkMkLst>
        </pc:inkChg>
        <pc:inkChg chg="add">
          <ac:chgData name="Khairun Nahar" userId="7c92449caefad0ec" providerId="LiveId" clId="{E0D75E18-5C26-42AC-8D94-9CD33EC57D89}" dt="2023-11-28T20:03:24.577" v="4016" actId="9405"/>
          <ac:inkMkLst>
            <pc:docMk/>
            <pc:sldMk cId="2002696929" sldId="271"/>
            <ac:inkMk id="118" creationId="{FD75D2D7-3173-BEA8-8192-D98435BE0667}"/>
          </ac:inkMkLst>
        </pc:inkChg>
      </pc:sldChg>
      <pc:sldChg chg="addSp delSp modSp new mod">
        <pc:chgData name="Khairun Nahar" userId="7c92449caefad0ec" providerId="LiveId" clId="{E0D75E18-5C26-42AC-8D94-9CD33EC57D89}" dt="2023-11-28T20:17:53.881" v="4499" actId="478"/>
        <pc:sldMkLst>
          <pc:docMk/>
          <pc:sldMk cId="2279287346" sldId="272"/>
        </pc:sldMkLst>
        <pc:spChg chg="mod">
          <ac:chgData name="Khairun Nahar" userId="7c92449caefad0ec" providerId="LiveId" clId="{E0D75E18-5C26-42AC-8D94-9CD33EC57D89}" dt="2023-11-28T17:23:28.846" v="1785" actId="20577"/>
          <ac:spMkLst>
            <pc:docMk/>
            <pc:sldMk cId="2279287346" sldId="272"/>
            <ac:spMk id="2" creationId="{D5DD0A81-D69D-0D5D-EFF2-88B9E3932B96}"/>
          </ac:spMkLst>
        </pc:spChg>
        <pc:spChg chg="mod">
          <ac:chgData name="Khairun Nahar" userId="7c92449caefad0ec" providerId="LiveId" clId="{E0D75E18-5C26-42AC-8D94-9CD33EC57D89}" dt="2023-11-28T17:25:59.890" v="2138" actId="14100"/>
          <ac:spMkLst>
            <pc:docMk/>
            <pc:sldMk cId="2279287346" sldId="272"/>
            <ac:spMk id="3" creationId="{0AC7FE57-3EA1-0CCA-56AF-7D7A19E58CA6}"/>
          </ac:spMkLst>
        </pc:spChg>
        <pc:grpChg chg="del mod">
          <ac:chgData name="Khairun Nahar" userId="7c92449caefad0ec" providerId="LiveId" clId="{E0D75E18-5C26-42AC-8D94-9CD33EC57D89}" dt="2023-11-28T20:00:45.031" v="3895"/>
          <ac:grpSpMkLst>
            <pc:docMk/>
            <pc:sldMk cId="2279287346" sldId="272"/>
            <ac:grpSpMk id="10" creationId="{7510C292-A378-9D75-406F-B202695A181D}"/>
          </ac:grpSpMkLst>
        </pc:grpChg>
        <pc:grpChg chg="del mod">
          <ac:chgData name="Khairun Nahar" userId="7c92449caefad0ec" providerId="LiveId" clId="{E0D75E18-5C26-42AC-8D94-9CD33EC57D89}" dt="2023-11-28T20:00:52.057" v="3908"/>
          <ac:grpSpMkLst>
            <pc:docMk/>
            <pc:sldMk cId="2279287346" sldId="272"/>
            <ac:grpSpMk id="12" creationId="{E4565EBF-0C46-4FAD-F679-C86E32D6F059}"/>
          </ac:grpSpMkLst>
        </pc:grpChg>
        <pc:grpChg chg="del mod">
          <ac:chgData name="Khairun Nahar" userId="7c92449caefad0ec" providerId="LiveId" clId="{E0D75E18-5C26-42AC-8D94-9CD33EC57D89}" dt="2023-11-28T20:00:52.057" v="3908"/>
          <ac:grpSpMkLst>
            <pc:docMk/>
            <pc:sldMk cId="2279287346" sldId="272"/>
            <ac:grpSpMk id="25" creationId="{764F522F-603F-994D-9C91-EB9539D8FACE}"/>
          </ac:grpSpMkLst>
        </pc:grpChg>
        <pc:grpChg chg="del mod">
          <ac:chgData name="Khairun Nahar" userId="7c92449caefad0ec" providerId="LiveId" clId="{E0D75E18-5C26-42AC-8D94-9CD33EC57D89}" dt="2023-11-28T20:01:09.153" v="3910"/>
          <ac:grpSpMkLst>
            <pc:docMk/>
            <pc:sldMk cId="2279287346" sldId="272"/>
            <ac:grpSpMk id="26" creationId="{72EE8E30-B1E9-53EF-2BA2-3ED39BCB74A6}"/>
          </ac:grpSpMkLst>
        </pc:grpChg>
        <pc:grpChg chg="del mod">
          <ac:chgData name="Khairun Nahar" userId="7c92449caefad0ec" providerId="LiveId" clId="{E0D75E18-5C26-42AC-8D94-9CD33EC57D89}" dt="2023-11-28T20:01:11.540" v="3915"/>
          <ac:grpSpMkLst>
            <pc:docMk/>
            <pc:sldMk cId="2279287346" sldId="272"/>
            <ac:grpSpMk id="28" creationId="{F1F7BB72-3C8A-9334-BB96-443E70A70863}"/>
          </ac:grpSpMkLst>
        </pc:grpChg>
        <pc:grpChg chg="del mod">
          <ac:chgData name="Khairun Nahar" userId="7c92449caefad0ec" providerId="LiveId" clId="{E0D75E18-5C26-42AC-8D94-9CD33EC57D89}" dt="2023-11-28T20:17:50.398" v="4498" actId="478"/>
          <ac:grpSpMkLst>
            <pc:docMk/>
            <pc:sldMk cId="2279287346" sldId="272"/>
            <ac:grpSpMk id="33" creationId="{08A7600E-B97E-D31A-19F2-D994EE274AD4}"/>
          </ac:grpSpMkLst>
        </pc:grpChg>
        <pc:grpChg chg="del mod">
          <ac:chgData name="Khairun Nahar" userId="7c92449caefad0ec" providerId="LiveId" clId="{E0D75E18-5C26-42AC-8D94-9CD33EC57D89}" dt="2023-11-28T20:01:46.147" v="3960"/>
          <ac:grpSpMkLst>
            <pc:docMk/>
            <pc:sldMk cId="2279287346" sldId="272"/>
            <ac:grpSpMk id="45" creationId="{1567E48A-2F54-37D0-13E0-DE981276FE85}"/>
          </ac:grpSpMkLst>
        </pc:grpChg>
        <pc:grpChg chg="del mod">
          <ac:chgData name="Khairun Nahar" userId="7c92449caefad0ec" providerId="LiveId" clId="{E0D75E18-5C26-42AC-8D94-9CD33EC57D89}" dt="2023-11-28T20:01:39.680" v="3954"/>
          <ac:grpSpMkLst>
            <pc:docMk/>
            <pc:sldMk cId="2279287346" sldId="272"/>
            <ac:grpSpMk id="72" creationId="{FF15DE45-B8D5-9E46-F3CB-5060B245D96A}"/>
          </ac:grpSpMkLst>
        </pc:grpChg>
        <pc:grpChg chg="del mod">
          <ac:chgData name="Khairun Nahar" userId="7c92449caefad0ec" providerId="LiveId" clId="{E0D75E18-5C26-42AC-8D94-9CD33EC57D89}" dt="2023-11-28T20:01:40.712" v="3956"/>
          <ac:grpSpMkLst>
            <pc:docMk/>
            <pc:sldMk cId="2279287346" sldId="272"/>
            <ac:grpSpMk id="73" creationId="{573F93F7-9CAC-9C35-1147-C871DD13DAB0}"/>
          </ac:grpSpMkLst>
        </pc:grpChg>
        <pc:grpChg chg="del mod">
          <ac:chgData name="Khairun Nahar" userId="7c92449caefad0ec" providerId="LiveId" clId="{E0D75E18-5C26-42AC-8D94-9CD33EC57D89}" dt="2023-11-28T20:01:46.147" v="3960"/>
          <ac:grpSpMkLst>
            <pc:docMk/>
            <pc:sldMk cId="2279287346" sldId="272"/>
            <ac:grpSpMk id="74" creationId="{669C5257-C65F-00CF-FCCA-11113EC10B45}"/>
          </ac:grpSpMkLst>
        </pc:grpChg>
        <pc:grpChg chg="del mod">
          <ac:chgData name="Khairun Nahar" userId="7c92449caefad0ec" providerId="LiveId" clId="{E0D75E18-5C26-42AC-8D94-9CD33EC57D89}" dt="2023-11-28T20:01:46.147" v="3960"/>
          <ac:grpSpMkLst>
            <pc:docMk/>
            <pc:sldMk cId="2279287346" sldId="272"/>
            <ac:grpSpMk id="75" creationId="{BD1FAC7B-A7ED-A1FD-DDAD-34EEB13469DF}"/>
          </ac:grpSpMkLst>
        </pc:grpChg>
        <pc:grpChg chg="del mod">
          <ac:chgData name="Khairun Nahar" userId="7c92449caefad0ec" providerId="LiveId" clId="{E0D75E18-5C26-42AC-8D94-9CD33EC57D89}" dt="2023-11-28T20:01:46.147" v="3960"/>
          <ac:grpSpMkLst>
            <pc:docMk/>
            <pc:sldMk cId="2279287346" sldId="272"/>
            <ac:grpSpMk id="76" creationId="{0B8B3572-178B-04C3-35DF-4121DBA5C450}"/>
          </ac:grpSpMkLst>
        </pc:grpChg>
        <pc:grpChg chg="del mod">
          <ac:chgData name="Khairun Nahar" userId="7c92449caefad0ec" providerId="LiveId" clId="{E0D75E18-5C26-42AC-8D94-9CD33EC57D89}" dt="2023-11-28T20:01:46.147" v="3960"/>
          <ac:grpSpMkLst>
            <pc:docMk/>
            <pc:sldMk cId="2279287346" sldId="272"/>
            <ac:grpSpMk id="78" creationId="{5683E242-28AA-ADD5-5E63-F4C761B6D198}"/>
          </ac:grpSpMkLst>
        </pc:grpChg>
        <pc:grpChg chg="del mod">
          <ac:chgData name="Khairun Nahar" userId="7c92449caefad0ec" providerId="LiveId" clId="{E0D75E18-5C26-42AC-8D94-9CD33EC57D89}" dt="2023-11-28T20:01:47.919" v="3962"/>
          <ac:grpSpMkLst>
            <pc:docMk/>
            <pc:sldMk cId="2279287346" sldId="272"/>
            <ac:grpSpMk id="82" creationId="{BB40C732-8721-3B69-0DD8-0C7B9DCC2276}"/>
          </ac:grpSpMkLst>
        </pc:grpChg>
        <pc:grpChg chg="del mod">
          <ac:chgData name="Khairun Nahar" userId="7c92449caefad0ec" providerId="LiveId" clId="{E0D75E18-5C26-42AC-8D94-9CD33EC57D89}" dt="2023-11-28T20:02:03.701" v="3964"/>
          <ac:grpSpMkLst>
            <pc:docMk/>
            <pc:sldMk cId="2279287346" sldId="272"/>
            <ac:grpSpMk id="84" creationId="{01742800-6CD3-51DB-6F8E-28D05DEA1D6B}"/>
          </ac:grpSpMkLst>
        </pc:grpChg>
        <pc:grpChg chg="del mod">
          <ac:chgData name="Khairun Nahar" userId="7c92449caefad0ec" providerId="LiveId" clId="{E0D75E18-5C26-42AC-8D94-9CD33EC57D89}" dt="2023-11-28T20:02:13.428" v="3966"/>
          <ac:grpSpMkLst>
            <pc:docMk/>
            <pc:sldMk cId="2279287346" sldId="272"/>
            <ac:grpSpMk id="86" creationId="{C5A32E0B-5B7F-F77C-B350-0A31FE660391}"/>
          </ac:grpSpMkLst>
        </pc:grpChg>
        <pc:grpChg chg="del mod">
          <ac:chgData name="Khairun Nahar" userId="7c92449caefad0ec" providerId="LiveId" clId="{E0D75E18-5C26-42AC-8D94-9CD33EC57D89}" dt="2023-11-28T20:02:16.170" v="3968"/>
          <ac:grpSpMkLst>
            <pc:docMk/>
            <pc:sldMk cId="2279287346" sldId="272"/>
            <ac:grpSpMk id="88" creationId="{A213627E-2C0A-252E-27DF-7906DAE9952E}"/>
          </ac:grpSpMkLst>
        </pc:grpChg>
        <pc:grpChg chg="del mod">
          <ac:chgData name="Khairun Nahar" userId="7c92449caefad0ec" providerId="LiveId" clId="{E0D75E18-5C26-42AC-8D94-9CD33EC57D89}" dt="2023-11-28T20:02:19.741" v="3973"/>
          <ac:grpSpMkLst>
            <pc:docMk/>
            <pc:sldMk cId="2279287346" sldId="272"/>
            <ac:grpSpMk id="90" creationId="{3A15082C-54F3-A4B1-1264-AB68FAA40040}"/>
          </ac:grpSpMkLst>
        </pc:grpChg>
        <pc:grpChg chg="del mod">
          <ac:chgData name="Khairun Nahar" userId="7c92449caefad0ec" providerId="LiveId" clId="{E0D75E18-5C26-42AC-8D94-9CD33EC57D89}" dt="2023-11-28T20:02:25.214" v="3976"/>
          <ac:grpSpMkLst>
            <pc:docMk/>
            <pc:sldMk cId="2279287346" sldId="272"/>
            <ac:grpSpMk id="95" creationId="{35675BB7-CB3D-772C-325F-83AA064E3893}"/>
          </ac:grpSpMkLst>
        </pc:grpChg>
        <pc:grpChg chg="del mod">
          <ac:chgData name="Khairun Nahar" userId="7c92449caefad0ec" providerId="LiveId" clId="{E0D75E18-5C26-42AC-8D94-9CD33EC57D89}" dt="2023-11-28T20:02:29.369" v="3979"/>
          <ac:grpSpMkLst>
            <pc:docMk/>
            <pc:sldMk cId="2279287346" sldId="272"/>
            <ac:grpSpMk id="98" creationId="{E898DC0A-06F8-CF5B-2398-220DEEDD13C7}"/>
          </ac:grpSpMkLst>
        </pc:grpChg>
        <pc:grpChg chg="del mod">
          <ac:chgData name="Khairun Nahar" userId="7c92449caefad0ec" providerId="LiveId" clId="{E0D75E18-5C26-42AC-8D94-9CD33EC57D89}" dt="2023-11-28T20:02:35.564" v="3984"/>
          <ac:grpSpMkLst>
            <pc:docMk/>
            <pc:sldMk cId="2279287346" sldId="272"/>
            <ac:grpSpMk id="101" creationId="{30B16003-00B9-044C-E97F-8DCF5995DEC4}"/>
          </ac:grpSpMkLst>
        </pc:grpChg>
        <pc:grpChg chg="del mod">
          <ac:chgData name="Khairun Nahar" userId="7c92449caefad0ec" providerId="LiveId" clId="{E0D75E18-5C26-42AC-8D94-9CD33EC57D89}" dt="2023-11-28T20:02:57.545" v="3986"/>
          <ac:grpSpMkLst>
            <pc:docMk/>
            <pc:sldMk cId="2279287346" sldId="272"/>
            <ac:grpSpMk id="106" creationId="{68291044-1758-CDBC-9E9C-48640148DB78}"/>
          </ac:grpSpMkLst>
        </pc:grpChg>
        <pc:grpChg chg="del mod">
          <ac:chgData name="Khairun Nahar" userId="7c92449caefad0ec" providerId="LiveId" clId="{E0D75E18-5C26-42AC-8D94-9CD33EC57D89}" dt="2023-11-28T20:03:07.480" v="4005"/>
          <ac:grpSpMkLst>
            <pc:docMk/>
            <pc:sldMk cId="2279287346" sldId="272"/>
            <ac:grpSpMk id="108" creationId="{7BE6CD04-34A2-92E7-0296-44D4E8220B63}"/>
          </ac:grpSpMkLst>
        </pc:grpChg>
        <pc:grpChg chg="del mod">
          <ac:chgData name="Khairun Nahar" userId="7c92449caefad0ec" providerId="LiveId" clId="{E0D75E18-5C26-42AC-8D94-9CD33EC57D89}" dt="2023-11-28T20:03:08.677" v="4007"/>
          <ac:grpSpMkLst>
            <pc:docMk/>
            <pc:sldMk cId="2279287346" sldId="272"/>
            <ac:grpSpMk id="127" creationId="{572B0852-35A7-3AFA-68CA-AE7478C0FE6A}"/>
          </ac:grpSpMkLst>
        </pc:grpChg>
        <pc:grpChg chg="del mod">
          <ac:chgData name="Khairun Nahar" userId="7c92449caefad0ec" providerId="LiveId" clId="{E0D75E18-5C26-42AC-8D94-9CD33EC57D89}" dt="2023-11-28T20:17:44.236" v="4495" actId="478"/>
          <ac:grpSpMkLst>
            <pc:docMk/>
            <pc:sldMk cId="2279287346" sldId="272"/>
            <ac:grpSpMk id="129" creationId="{4944818A-A6DC-C57E-6879-33C1F86A3A72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32" creationId="{11BB5CDD-5492-B6D0-64B3-95550BED7E6E}"/>
          </ac:grpSpMkLst>
        </pc:grpChg>
        <pc:grpChg chg="del mod">
          <ac:chgData name="Khairun Nahar" userId="7c92449caefad0ec" providerId="LiveId" clId="{E0D75E18-5C26-42AC-8D94-9CD33EC57D89}" dt="2023-11-28T20:03:51.654" v="4025"/>
          <ac:grpSpMkLst>
            <pc:docMk/>
            <pc:sldMk cId="2279287346" sldId="272"/>
            <ac:grpSpMk id="135" creationId="{B5D7FB73-A923-2DF8-0958-E53C5A8CF109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38" creationId="{7429520B-73F3-6DDB-BB2E-107A48881EDB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43" creationId="{72710D64-4D23-EA24-1969-846062C28E59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62" creationId="{B7CBBD69-9501-7E62-278B-0E3559733697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63" creationId="{2BA75CE8-C42A-E66E-C54B-6C7F8F3383C0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64" creationId="{42FE4218-27A9-DE5E-447B-F2FA0BC238F6}"/>
          </ac:grpSpMkLst>
        </pc:grpChg>
        <pc:grpChg chg="del mod">
          <ac:chgData name="Khairun Nahar" userId="7c92449caefad0ec" providerId="LiveId" clId="{E0D75E18-5C26-42AC-8D94-9CD33EC57D89}" dt="2023-11-28T20:04:03.379" v="4049"/>
          <ac:grpSpMkLst>
            <pc:docMk/>
            <pc:sldMk cId="2279287346" sldId="272"/>
            <ac:grpSpMk id="165" creationId="{41DEB791-9B3A-5FFD-03F0-A3B8B5DA5523}"/>
          </ac:grpSpMkLst>
        </pc:grpChg>
        <pc:grpChg chg="del mod">
          <ac:chgData name="Khairun Nahar" userId="7c92449caefad0ec" providerId="LiveId" clId="{E0D75E18-5C26-42AC-8D94-9CD33EC57D89}" dt="2023-11-28T20:04:06.823" v="4057"/>
          <ac:grpSpMkLst>
            <pc:docMk/>
            <pc:sldMk cId="2279287346" sldId="272"/>
            <ac:grpSpMk id="166" creationId="{05FFA138-673C-534B-79DC-DB169133548C}"/>
          </ac:grpSpMkLst>
        </pc:grpChg>
        <pc:grpChg chg="del mod">
          <ac:chgData name="Khairun Nahar" userId="7c92449caefad0ec" providerId="LiveId" clId="{E0D75E18-5C26-42AC-8D94-9CD33EC57D89}" dt="2023-11-28T20:04:34.276" v="4081"/>
          <ac:grpSpMkLst>
            <pc:docMk/>
            <pc:sldMk cId="2279287346" sldId="272"/>
            <ac:grpSpMk id="174" creationId="{EC52D345-870C-625E-DC75-DDCF18FE1BF1}"/>
          </ac:grpSpMkLst>
        </pc:grpChg>
        <pc:grpChg chg="del mod">
          <ac:chgData name="Khairun Nahar" userId="7c92449caefad0ec" providerId="LiveId" clId="{E0D75E18-5C26-42AC-8D94-9CD33EC57D89}" dt="2023-11-28T20:04:13.585" v="4066"/>
          <ac:grpSpMkLst>
            <pc:docMk/>
            <pc:sldMk cId="2279287346" sldId="272"/>
            <ac:grpSpMk id="176" creationId="{19E93F49-DEF5-DE59-255B-C401CFB241EF}"/>
          </ac:grpSpMkLst>
        </pc:grpChg>
        <pc:grpChg chg="del mod">
          <ac:chgData name="Khairun Nahar" userId="7c92449caefad0ec" providerId="LiveId" clId="{E0D75E18-5C26-42AC-8D94-9CD33EC57D89}" dt="2023-11-28T20:04:34.276" v="4081"/>
          <ac:grpSpMkLst>
            <pc:docMk/>
            <pc:sldMk cId="2279287346" sldId="272"/>
            <ac:grpSpMk id="183" creationId="{90E42563-128A-A594-8F21-76FA85B8C4DE}"/>
          </ac:grpSpMkLst>
        </pc:grpChg>
        <pc:grpChg chg="del mod">
          <ac:chgData name="Khairun Nahar" userId="7c92449caefad0ec" providerId="LiveId" clId="{E0D75E18-5C26-42AC-8D94-9CD33EC57D89}" dt="2023-11-28T20:04:34.276" v="4081"/>
          <ac:grpSpMkLst>
            <pc:docMk/>
            <pc:sldMk cId="2279287346" sldId="272"/>
            <ac:grpSpMk id="189" creationId="{B79C0826-7E9F-9186-0A3F-4BF4905411D9}"/>
          </ac:grpSpMkLst>
        </pc:grpChg>
        <pc:grpChg chg="del mod">
          <ac:chgData name="Khairun Nahar" userId="7c92449caefad0ec" providerId="LiveId" clId="{E0D75E18-5C26-42AC-8D94-9CD33EC57D89}" dt="2023-11-28T20:17:49.011" v="4497" actId="478"/>
          <ac:grpSpMkLst>
            <pc:docMk/>
            <pc:sldMk cId="2279287346" sldId="272"/>
            <ac:grpSpMk id="198" creationId="{80E8CFFD-C80C-77CF-722E-1120125E5ED0}"/>
          </ac:grpSpMkLst>
        </pc:grp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4" creationId="{3B83C97A-4DD6-B8AC-D283-D640BFD23A60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5" creationId="{420E8020-960C-CD81-4614-C72098AAFCA5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6" creationId="{C2043B9A-AC2C-31F9-6D14-3BC949D1972E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7" creationId="{46110E29-C2A6-2424-EB44-3BA48A0B1A0D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8" creationId="{F655EC03-0904-4B4B-3492-3E798C56690F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9" creationId="{44009A91-BB38-7469-BFA1-F801518CA22E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1" creationId="{D956AD96-833B-2811-CD3B-C6FA4D0148BB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3" creationId="{4466C811-E5D1-E54F-C8AE-3835AC864243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4" creationId="{49C7F4E1-B2A0-EFA7-B008-039739297FEF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5" creationId="{F2CEAFC1-DA81-AE71-405D-B3BF456CC557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6" creationId="{D14E0EB5-CB7D-7089-D63A-C196B9BB03E8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7" creationId="{C366AD25-2BFD-C91C-3EFD-7AFFD1107842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8" creationId="{377CA606-8116-F4A4-C593-3F45750B7AE5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19" creationId="{C841590A-2835-38D5-F8A5-C1A191EB6EA9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0" creationId="{C931B49E-50A8-7A00-5972-6C1ADA09A344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1" creationId="{15323217-A701-665D-D2AB-DF24F8F9B4A4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2" creationId="{AC58C62E-D3B1-2A1F-DC5B-3EA80140DEA8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3" creationId="{A8361CA2-2572-C185-0874-E58F84304EC2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4" creationId="{A9BF45B6-3B58-F06A-9893-874CB467C5A5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7" creationId="{815C891E-812C-3979-B5FC-B40303A637DE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29" creationId="{2A00E404-B28C-CC9B-168F-66D58D2C38A9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30" creationId="{6934DB7C-010A-7213-BE33-8A3D56971F53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31" creationId="{9F44B351-AE73-3CD0-4644-FE885E849A93}"/>
          </ac:inkMkLst>
        </pc:inkChg>
        <pc:inkChg chg="add mod">
          <ac:chgData name="Khairun Nahar" userId="7c92449caefad0ec" providerId="LiveId" clId="{E0D75E18-5C26-42AC-8D94-9CD33EC57D89}" dt="2023-11-28T20:01:11.540" v="3915"/>
          <ac:inkMkLst>
            <pc:docMk/>
            <pc:sldMk cId="2279287346" sldId="272"/>
            <ac:inkMk id="32" creationId="{674812C7-2B45-7BD7-8238-438D5DF05DDB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4" creationId="{3D9FCEF6-0977-D96B-3D2F-2813B8CCC85E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5" creationId="{56EDB8A6-631A-320D-2E29-5B3F80C6D2D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6" creationId="{08CF4075-3656-8E8E-CE41-34D8E2785B2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7" creationId="{38102E79-98B9-F11F-50C4-AF10FA4681B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8" creationId="{18614A94-1DB9-326D-17DF-D39BA1BA39E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39" creationId="{686BB7CD-FB9B-8F25-7BEF-26434281DAB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0" creationId="{7102E78B-51B3-1BF6-7B9D-A0380F1B2097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1" creationId="{BDB9B872-4754-118F-3C85-509021E287D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2" creationId="{35A8A14F-830B-A8A5-B4EF-452FA05F00D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3" creationId="{8F518257-130A-D6F5-15D7-B82D61604015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4" creationId="{0474E29B-0FDC-8B15-73E7-C87D6DE5DD2D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6" creationId="{20D602C0-2513-71CE-80C4-870BC47E911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7" creationId="{0649626A-8601-B52B-6372-C577F6FB6E3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8" creationId="{94056AEC-EE4B-CBD4-ED83-0C67DBDF3E6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49" creationId="{EE224079-2D74-B69B-9BCE-B7DC6D47CC22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0" creationId="{FBB0A572-F3B9-A1D7-A588-70F4A8A006B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1" creationId="{BCE1B557-8278-2A86-1CCE-EC5570EFE12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2" creationId="{CA4B99C9-A228-2773-3921-1E292BD01550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3" creationId="{428DEC58-7A39-38EE-A747-44904408E3E2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4" creationId="{6A121675-4962-A1D8-0716-B6FEBA31541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5" creationId="{F2C5DDFA-8408-F114-1828-D5876186807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6" creationId="{60276489-CF5B-3AEE-6B2D-5072E958A01A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7" creationId="{F6C06D3F-6FF1-4FAE-D16C-93E08EE3EDF7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8" creationId="{EB814DDB-B46A-E4CE-0D5F-0EF60C42716F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59" creationId="{657FE28D-B03C-5515-7D39-5CFCB58F417B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0" creationId="{92A72689-9E65-26E1-D9CB-CA0609DC868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1" creationId="{96F10FB5-D3CF-6B68-3A43-AD5DD4E2F99D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2" creationId="{D471215A-80EB-8646-4608-1C2697E386F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3" creationId="{1A42F816-6999-5C1A-2B05-7C3F1058F51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4" creationId="{95164BE3-1978-4B38-9FB4-56EFEEF18C6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5" creationId="{65A79218-C828-7FF0-8B93-D1091E3A9A6A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6" creationId="{285FEA28-1A7F-E3D4-C8FA-71F45E4619FA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7" creationId="{EF53D0C6-0297-BFC2-D351-5018960B8D2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8" creationId="{552E610E-B6FD-CEDB-2C42-B89704AFAA7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69" creationId="{DD69E477-3C75-0E33-C91D-F54A70471F81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70" creationId="{90A0AC97-EE7B-DE46-D815-C994F70D84D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71" creationId="{E4E9ABFE-402F-2DE1-D612-E469FE7ECD9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77" creationId="{4D8CFCBA-5FB6-8CA6-E34A-7E76A73C87DF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79" creationId="{585A7CD6-AE8B-67A2-8FBE-F066B271459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80" creationId="{B45141E8-3EB2-72C1-907D-5023050074D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81" creationId="{A2402260-0168-A314-264E-498048854DAD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83" creationId="{54741C24-F511-7966-E80D-A52154A3C6A8}"/>
          </ac:inkMkLst>
        </pc:inkChg>
        <pc:inkChg chg="add del mod">
          <ac:chgData name="Khairun Nahar" userId="7c92449caefad0ec" providerId="LiveId" clId="{E0D75E18-5C26-42AC-8D94-9CD33EC57D89}" dt="2023-11-28T20:17:53.881" v="4499" actId="478"/>
          <ac:inkMkLst>
            <pc:docMk/>
            <pc:sldMk cId="2279287346" sldId="272"/>
            <ac:inkMk id="85" creationId="{A73691A9-2343-6302-96F1-FEC869960C26}"/>
          </ac:inkMkLst>
        </pc:inkChg>
        <pc:inkChg chg="add del mod">
          <ac:chgData name="Khairun Nahar" userId="7c92449caefad0ec" providerId="LiveId" clId="{E0D75E18-5C26-42AC-8D94-9CD33EC57D89}" dt="2023-11-28T20:17:46.426" v="4496" actId="478"/>
          <ac:inkMkLst>
            <pc:docMk/>
            <pc:sldMk cId="2279287346" sldId="272"/>
            <ac:inkMk id="87" creationId="{BA35BA53-3008-2F66-10E7-21A72F30895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89" creationId="{09F36668-F596-F78C-B1F6-A7D4A5EDB1F7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1" creationId="{22ADD203-3C3C-A280-5D55-7B25A50B57DF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2" creationId="{F18DBC72-5101-FC5C-BEF8-51354A40B6F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3" creationId="{15AF655B-71E5-70B5-D74C-7332DD8FB375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4" creationId="{FCBB5E32-DE5E-3052-CD8E-6D39AD252C1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6" creationId="{6E67211D-290C-5BF3-D9CD-FF7FDBF2F4EF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7" creationId="{C672966A-6629-17BC-9751-9743BFBC663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99" creationId="{07CC8F3A-38C4-420C-7865-0C0F1F324D2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0" creationId="{95E4792F-263E-FC39-0899-412BE6D485F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2" creationId="{B3B07125-7F2A-EE33-5624-F9E13D719A00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3" creationId="{99A9BCCA-1C49-944A-E038-21DBDA788AE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4" creationId="{8C89A3E7-759D-EF95-0F9B-E046F2D69167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5" creationId="{9B76F120-E080-5FC9-DC8C-FBFE269C946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7" creationId="{0B38AC05-D9FE-9AC6-DE06-1672E8764A3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09" creationId="{B12B4F10-44B1-EBDF-5BD7-913A8915174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0" creationId="{16EED127-E483-067E-4EFE-3538058B500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1" creationId="{FB23D081-F111-1BF5-0DAF-B6471262AC93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2" creationId="{B5EFB73F-EA0D-8A4A-00AC-1A85E047138F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3" creationId="{23E04D7E-4746-50FD-2315-83541833CFF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4" creationId="{AE1D79C2-9F5E-2DB1-A686-F17A46A28B1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5" creationId="{91FE38C4-3574-76F4-355E-1EF9203E57F0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6" creationId="{43167FFB-63E9-567D-A7E9-23944F280B6E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7" creationId="{72A7526A-09D5-B367-7732-F0ACB76A7226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8" creationId="{118C8910-B87D-AEC3-90D9-0C35F82A0044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19" creationId="{B2234021-F6BB-8F7C-5BAB-50DBABB3EC4A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0" creationId="{D95AC6F3-80F6-F4B2-BF34-7E0553A5A0AD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1" creationId="{6D1A2342-5093-DFED-5673-EE2116034C75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2" creationId="{020E1BAB-0785-2FF8-ED48-6DF0E4AFD44A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3" creationId="{F9D2689A-EE87-35F1-D32E-155E1CD7FA17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4" creationId="{B7533C5D-256B-46AD-7BD8-0DF84EBF65CC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5" creationId="{EB15406E-CDC4-8C27-F967-99CD0E362B59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6" creationId="{5325A1DC-449F-F799-8C1B-400DF95B9FC8}"/>
          </ac:inkMkLst>
        </pc:inkChg>
        <pc:inkChg chg="add mod">
          <ac:chgData name="Khairun Nahar" userId="7c92449caefad0ec" providerId="LiveId" clId="{E0D75E18-5C26-42AC-8D94-9CD33EC57D89}" dt="2023-11-28T20:03:08.677" v="4007"/>
          <ac:inkMkLst>
            <pc:docMk/>
            <pc:sldMk cId="2279287346" sldId="272"/>
            <ac:inkMk id="128" creationId="{250D3F91-BEDE-B732-A96D-C652F675EB1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0" creationId="{E78E651D-2DB3-09AC-FBC4-960BDEF8E5B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1" creationId="{E5F90CF8-96DB-9516-6AA3-CD1A7BBE70E1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3" creationId="{313EFF63-0796-31BF-EADD-A430BF05F75E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4" creationId="{CF0292CF-4520-B4A3-29B2-B7B8B8ADED2F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6" creationId="{BD010AE2-23B6-3FAF-F6E9-FD097343D7FE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7" creationId="{1EEC0030-6E8F-0431-C35B-6590DF820E12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39" creationId="{44726405-F6A2-0DEB-9451-A35050EC80CF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0" creationId="{3C6D33BE-128D-F857-6537-1DEA14907B2C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1" creationId="{D1A98FA3-9930-4ED8-4BF8-FC5E41EC1834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2" creationId="{31D1E447-BB2B-8767-A7D8-0AEBACFFC7D7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4" creationId="{E822AAA2-32B8-3386-6949-D5ABDE67FAB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5" creationId="{EE05940E-7915-2A25-AD6B-847C2898C144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6" creationId="{A1DDAB27-E5A5-6ADD-0A18-DA55C02E8511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7" creationId="{5F5D4759-C565-8318-99DF-2C438A33423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8" creationId="{D467FADA-238E-3DE6-49FE-41B26DB6240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49" creationId="{277E301F-646E-0EC0-D744-BC755740B086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0" creationId="{64306CD6-F286-E68B-0230-CD1B461FD1B0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1" creationId="{47F2C4AF-826A-8CCD-7CCE-5F3A2E41B58C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2" creationId="{C454E85B-5128-40F0-B73F-B33787056B38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3" creationId="{759E24D0-4DA1-89AC-DBDE-7918F51D7F1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4" creationId="{2C8363D2-F4F0-250E-5CDE-904D493F2325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5" creationId="{7A77F396-125A-BEF2-1F5F-63E82A96617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6" creationId="{2D58C6EA-4844-8C0C-52F9-D836C5E50243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7" creationId="{17DAE5D6-3032-735E-A1DE-1C6381AB6DA8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8" creationId="{29D1B5A0-BECF-2F81-A3A2-4D40ECCFBA5F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59" creationId="{09276597-FFFD-719E-3619-034CB22ED863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60" creationId="{3CDA68EC-72A2-F950-D2C4-2FB3E91753E7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61" creationId="{AD1FFB49-5A30-0951-E545-759DF2AFFEA2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67" creationId="{16F89286-AEE1-F0AC-1A2D-3A8B40D320DF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68" creationId="{9BBE20FC-A905-AB01-A207-9F5187222906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69" creationId="{46362CFF-C6B0-9418-5A14-EB57331EA04D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0" creationId="{93A8CE59-3F60-AB42-6C16-34E1B274370B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1" creationId="{F37F67BC-A4EA-D252-BC1D-9F14DFC4E1F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2" creationId="{CD3CB6D5-873C-5BFF-FF9A-813ACDC328F7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3" creationId="{50790DD4-C5E7-CC3B-1D9F-3F8DABA7DFD7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5" creationId="{C703D8A3-7D02-73E1-2445-70AEAFD8C68B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7" creationId="{D41C604D-3372-758F-4B6F-4936192966A0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8" creationId="{BDABDFF9-FB57-469B-06C7-3C6C3F023836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79" creationId="{19ED2FD8-9D08-9146-8D2A-BF1D1533AF60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0" creationId="{358EE1C0-FC9F-5EB0-9E4C-72926B93EDB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1" creationId="{8DF68810-76ED-44DE-EC99-E4A3CF99F8E8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2" creationId="{0F9676D3-3BD4-FDDA-7709-8EA5C379CD95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4" creationId="{CFDC71CE-A8F0-54B2-8D3C-8B26850158E2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5" creationId="{DD07ECF3-8394-FAFF-43EB-53FA28734A8A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6" creationId="{EB14613B-D68C-F124-9BDA-9C6952ED0E1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7" creationId="{92138054-A0E8-9339-A652-794E1D37C9BF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88" creationId="{0C146A35-57B3-4BC7-F8F2-44D4CBDC9D70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0" creationId="{18C9AEEB-5494-37A6-2270-6324161AD5B1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1" creationId="{267D6322-BD7F-2392-BB79-E3F7BCE136EC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2" creationId="{D9563783-B450-8106-96CA-D7F15B8F211B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3" creationId="{810B5D32-3F90-B1CE-D0CD-70B7B5B47254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4" creationId="{21236E7C-7EAF-33F8-432E-D15BC2DF13E9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5" creationId="{39E1D9D2-8E43-FBE8-D882-12ECB51FAC17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6" creationId="{FCD757CE-F9B8-F186-24D1-769C484946DE}"/>
          </ac:inkMkLst>
        </pc:inkChg>
        <pc:inkChg chg="add mod">
          <ac:chgData name="Khairun Nahar" userId="7c92449caefad0ec" providerId="LiveId" clId="{E0D75E18-5C26-42AC-8D94-9CD33EC57D89}" dt="2023-11-28T20:04:34.276" v="4081"/>
          <ac:inkMkLst>
            <pc:docMk/>
            <pc:sldMk cId="2279287346" sldId="272"/>
            <ac:inkMk id="197" creationId="{A355C81B-47C8-F802-775C-C02B5B3A4238}"/>
          </ac:inkMkLst>
        </pc:inkChg>
      </pc:sldChg>
      <pc:sldChg chg="addSp delSp modSp new mod">
        <pc:chgData name="Khairun Nahar" userId="7c92449caefad0ec" providerId="LiveId" clId="{E0D75E18-5C26-42AC-8D94-9CD33EC57D89}" dt="2023-12-01T01:04:15.204" v="4518"/>
        <pc:sldMkLst>
          <pc:docMk/>
          <pc:sldMk cId="2874265252" sldId="273"/>
        </pc:sldMkLst>
        <pc:spChg chg="mod">
          <ac:chgData name="Khairun Nahar" userId="7c92449caefad0ec" providerId="LiveId" clId="{E0D75E18-5C26-42AC-8D94-9CD33EC57D89}" dt="2023-11-28T18:01:57.770" v="2331" actId="20577"/>
          <ac:spMkLst>
            <pc:docMk/>
            <pc:sldMk cId="2874265252" sldId="273"/>
            <ac:spMk id="2" creationId="{BEDF471C-0591-A690-E012-BABE4441569F}"/>
          </ac:spMkLst>
        </pc:spChg>
        <pc:spChg chg="del">
          <ac:chgData name="Khairun Nahar" userId="7c92449caefad0ec" providerId="LiveId" clId="{E0D75E18-5C26-42AC-8D94-9CD33EC57D89}" dt="2023-11-28T18:02:03.983" v="2332" actId="478"/>
          <ac:spMkLst>
            <pc:docMk/>
            <pc:sldMk cId="2874265252" sldId="273"/>
            <ac:spMk id="3" creationId="{550A877A-F46A-60E4-367F-7E5A8DBFCBA3}"/>
          </ac:spMkLst>
        </pc:spChg>
        <pc:grpChg chg="mod">
          <ac:chgData name="Khairun Nahar" userId="7c92449caefad0ec" providerId="LiveId" clId="{E0D75E18-5C26-42AC-8D94-9CD33EC57D89}" dt="2023-12-01T01:04:15.204" v="4518"/>
          <ac:grpSpMkLst>
            <pc:docMk/>
            <pc:sldMk cId="2874265252" sldId="273"/>
            <ac:grpSpMk id="5" creationId="{2A187B3E-3B0D-4920-CB1E-622A64A83529}"/>
          </ac:grpSpMkLst>
        </pc:grpChg>
        <pc:inkChg chg="add mod">
          <ac:chgData name="Khairun Nahar" userId="7c92449caefad0ec" providerId="LiveId" clId="{E0D75E18-5C26-42AC-8D94-9CD33EC57D89}" dt="2023-12-01T01:04:15.204" v="4518"/>
          <ac:inkMkLst>
            <pc:docMk/>
            <pc:sldMk cId="2874265252" sldId="273"/>
            <ac:inkMk id="3" creationId="{5FB74190-C392-A9D2-FD97-D221AD964AC1}"/>
          </ac:inkMkLst>
        </pc:inkChg>
        <pc:inkChg chg="add mod">
          <ac:chgData name="Khairun Nahar" userId="7c92449caefad0ec" providerId="LiveId" clId="{E0D75E18-5C26-42AC-8D94-9CD33EC57D89}" dt="2023-12-01T01:04:15.204" v="4518"/>
          <ac:inkMkLst>
            <pc:docMk/>
            <pc:sldMk cId="2874265252" sldId="273"/>
            <ac:inkMk id="4" creationId="{2C8BCC67-ECCA-3724-BDE2-5CF4FBFE6B17}"/>
          </ac:inkMkLst>
        </pc:inkChg>
      </pc:sldChg>
      <pc:sldChg chg="addSp delSp modSp new mod modClrScheme chgLayout">
        <pc:chgData name="Khairun Nahar" userId="7c92449caefad0ec" providerId="LiveId" clId="{E0D75E18-5C26-42AC-8D94-9CD33EC57D89}" dt="2023-11-28T18:03:43.096" v="2464" actId="20577"/>
        <pc:sldMkLst>
          <pc:docMk/>
          <pc:sldMk cId="481847388" sldId="274"/>
        </pc:sldMkLst>
        <pc:spChg chg="del mod ord">
          <ac:chgData name="Khairun Nahar" userId="7c92449caefad0ec" providerId="LiveId" clId="{E0D75E18-5C26-42AC-8D94-9CD33EC57D89}" dt="2023-11-28T18:02:44.622" v="2334" actId="700"/>
          <ac:spMkLst>
            <pc:docMk/>
            <pc:sldMk cId="481847388" sldId="274"/>
            <ac:spMk id="2" creationId="{D52B8E35-3CA5-24C6-20A8-FE79E49AF625}"/>
          </ac:spMkLst>
        </pc:spChg>
        <pc:spChg chg="del mod ord">
          <ac:chgData name="Khairun Nahar" userId="7c92449caefad0ec" providerId="LiveId" clId="{E0D75E18-5C26-42AC-8D94-9CD33EC57D89}" dt="2023-11-28T18:02:44.622" v="2334" actId="700"/>
          <ac:spMkLst>
            <pc:docMk/>
            <pc:sldMk cId="481847388" sldId="274"/>
            <ac:spMk id="3" creationId="{EB4580A8-A79A-2164-59ED-4A495847C727}"/>
          </ac:spMkLst>
        </pc:spChg>
        <pc:spChg chg="add mod ord">
          <ac:chgData name="Khairun Nahar" userId="7c92449caefad0ec" providerId="LiveId" clId="{E0D75E18-5C26-42AC-8D94-9CD33EC57D89}" dt="2023-11-28T18:03:29.860" v="2449" actId="20577"/>
          <ac:spMkLst>
            <pc:docMk/>
            <pc:sldMk cId="481847388" sldId="274"/>
            <ac:spMk id="4" creationId="{E21A77E0-3D3E-2CB4-2221-F2EA1BBF1F29}"/>
          </ac:spMkLst>
        </pc:spChg>
        <pc:spChg chg="add mod ord">
          <ac:chgData name="Khairun Nahar" userId="7c92449caefad0ec" providerId="LiveId" clId="{E0D75E18-5C26-42AC-8D94-9CD33EC57D89}" dt="2023-11-28T18:03:43.096" v="2464" actId="20577"/>
          <ac:spMkLst>
            <pc:docMk/>
            <pc:sldMk cId="481847388" sldId="274"/>
            <ac:spMk id="5" creationId="{905B4E02-B3FA-75B7-1865-BB4950A43134}"/>
          </ac:spMkLst>
        </pc:spChg>
      </pc:sldChg>
      <pc:sldChg chg="modSp new mod">
        <pc:chgData name="Khairun Nahar" userId="7c92449caefad0ec" providerId="LiveId" clId="{E0D75E18-5C26-42AC-8D94-9CD33EC57D89}" dt="2023-11-28T18:04:10.510" v="2514" actId="20577"/>
        <pc:sldMkLst>
          <pc:docMk/>
          <pc:sldMk cId="1571212809" sldId="275"/>
        </pc:sldMkLst>
        <pc:spChg chg="mod">
          <ac:chgData name="Khairun Nahar" userId="7c92449caefad0ec" providerId="LiveId" clId="{E0D75E18-5C26-42AC-8D94-9CD33EC57D89}" dt="2023-11-28T18:04:10.510" v="2514" actId="20577"/>
          <ac:spMkLst>
            <pc:docMk/>
            <pc:sldMk cId="1571212809" sldId="275"/>
            <ac:spMk id="2" creationId="{98F88A7B-27C5-B8EE-D32B-CC7C416C7B6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0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512 114 2460 0 0,'0'0'10821'0'0,"-4"-8"-10337"0"0,0 2-361 0 0,1 0 0 0 0,-1 0 0 0 0,0 1 0 0 0,0-1 1 0 0,-1 1-1 0 0,1 0 0 0 0,-1 0 0 0 0,-1 1 0 0 0,1-1 0 0 0,0 1 0 0 0,-1 1 0 0 0,0-1 0 0 0,0 1 0 0 0,0 0 0 0 0,0 0 0 0 0,-1 0 0 0 0,-10-2 0 0 0,7 3-99 0 0,0 1 0 0 0,0 1 0 0 0,1-1-1 0 0,-1 2 1 0 0,0-1 0 0 0,0 1 0 0 0,1 1 0 0 0,-1 0 0 0 0,1 0-1 0 0,-1 1 1 0 0,1 0 0 0 0,0 0 0 0 0,0 1 0 0 0,0 1 0 0 0,1-1-1 0 0,-9 7 1 0 0,-7 6 64 0 0,0 1-1 0 0,1 2 0 0 0,-40 43 1 0 0,52-50-56 0 0,1 1 1 0 0,0 0-1 0 0,1 0 0 0 0,1 1 1 0 0,0 0-1 0 0,1 0 0 0 0,0 1 1 0 0,2 0-1 0 0,-8 33 0 0 0,7-20 4 0 0,2-1-1 0 0,1 1 0 0 0,2 0 0 0 0,0-1 0 0 0,5 33 1 0 0,-2-44-10 0 0,1 0 1 0 0,0 0-1 0 0,2-1 1 0 0,0 1 0 0 0,1-1-1 0 0,0 0 1 0 0,1 0-1 0 0,1-1 1 0 0,1 0 0 0 0,0 0-1 0 0,1-1 1 0 0,0 0-1 0 0,1-1 1 0 0,1 0 0 0 0,0-1-1 0 0,15 12 1 0 0,-11-11 78 0 0,1-1 0 0 0,0-1 1 0 0,1 0-1 0 0,0-2 0 0 0,1 0 0 0 0,0-1 1 0 0,1 0-1 0 0,-1-2 0 0 0,1 0 1 0 0,0-2-1 0 0,1 0 0 0 0,-1-1 0 0 0,24 0 1 0 0,-11-4-22 0 0,0-1 1 0 0,0-2 0 0 0,0-1-1 0 0,0-2 1 0 0,-1-1 0 0 0,0-1-1 0 0,-1-2 1 0 0,0-1 0 0 0,0-2-1 0 0,-2-1 1 0 0,0-1 0 0 0,0-1 0 0 0,-2-2-1 0 0,0-1 1 0 0,-1 0 0 0 0,32-35-1 0 0,-46 42-52 0 0,-1 0-1 0 0,0-1 1 0 0,-1 0 0 0 0,0-1-1 0 0,-1 0 1 0 0,-1 0-1 0 0,0-1 1 0 0,-1 0-1 0 0,-1 0 1 0 0,5-23-1 0 0,-8 26-37 0 0,-1 0-1 0 0,0-1 1 0 0,-1 1-1 0 0,0 0 0 0 0,-2 0 1 0 0,1-1-1 0 0,-2 1 1 0 0,1 0-1 0 0,-2 0 0 0 0,0 0 1 0 0,0 0-1 0 0,-2 0 0 0 0,1 1 1 0 0,-8-13-1 0 0,5 11-36 0 0,-2 0-1 0 0,1 0 1 0 0,-2 1 0 0 0,0 1-1 0 0,0 0 1 0 0,-1 0 0 0 0,-23-18-1 0 0,14 15 30 0 0,-1 1 1 0 0,-1 0-1 0 0,0 2 0 0 0,-32-14 0 0 0,-3 5-111 0 0,-1 3-1 0 0,-1 2 1 0 0,-79-11-1 0 0,-7 8-5586 0 0,97 13 400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3 928 0 0,'0'0'9416'0'0,"-1"-2"-8857"0"0,-5 7-586 0 0,-33 74 287 0 0,-52 153 0 0 0,1 93-316 0 0,86-305-2 0 0,0-1 0 0 0,1 1 0 0 0,0 25 0 0 0,19-61 18 0 0,11-19-28 0 0,-2-1 0 0 0,-2-1 0 0 0,-1-1 0 0 0,19-46 0 0 0,-33 67 66 0 0,61-133-338 0 0,47-92 256 0 0,-114 237 46 0 0,12-18 251 0 0,-10 23-77 0 0,-4 16-159 0 0,-35 176 293 0 0,10-72-125 0 0,-50 330-132 0 0,59-372 53 0 0,18-77 216 0 0,5-7-96 0 0,4-8 46 0 0,139-327-625 0 0,-103 222 128 0 0,65-119 0 0 0,-89 201 422 0 0,-22 62-153 0 0,-9 38 208 0 0,-2-1 0 0 0,-20 66 0 0 0,4-17-172 0 0,11-45-16 0 0,4 1-1 0 0,-6 114 0 0 0,17-180-28 0 0,0 0 1 0 0,0 0-1 0 0,-1 0 1 0 0,1 0-1 0 0,0 0 1 0 0,0 0-1 0 0,1 1 0 0 0,-1-1 1 0 0,0 0-1 0 0,0 0 1 0 0,0 0-1 0 0,1 0 1 0 0,-1 0-1 0 0,1 0 1 0 0,-1 0-1 0 0,1 0 1 0 0,-1 0-1 0 0,1 0 1 0 0,0 0-1 0 0,-1 0 0 0 0,1 0 1 0 0,0 0-1 0 0,0-1 1 0 0,-1 1-1 0 0,1 0 1 0 0,0-1-1 0 0,0 1 1 0 0,0 0-1 0 0,2 0 1 0 0,-1-1 4 0 0,-1 0 1 0 0,1 0-1 0 0,0 0 1 0 0,0 0 0 0 0,-1-1-1 0 0,1 1 1 0 0,0-1-1 0 0,-1 1 1 0 0,1-1 0 0 0,0 0-1 0 0,-1 1 1 0 0,1-1 0 0 0,-1 0-1 0 0,1 0 1 0 0,-1 0-1 0 0,1 0 1 0 0,-1 0 0 0 0,0-1-1 0 0,2-1 1 0 0,13-14-123 0 0,0-1 0 0 0,0-1 0 0 0,-2 0 0 0 0,16-28 0 0 0,42-92-698 0 0,-54 100 845 0 0,4-6 48 0 0,-3 3 263 0 0,2 2-1 0 0,41-60 446 0 0,-63 113-636 0 0,-27 115 381 0 0,16-83-503 0 0,2 0 0 0 0,2 0 1 0 0,2 1-1 0 0,2 0 0 0 0,2 46 0 0 0,3-81-178 0 0,0 0 0 0 0,1-1 0 0 0,0 1 0 0 0,1-1 0 0 0,7 20 0 0 0,-7-25-479 0 0,-1 0-1 0 0,1-1 0 0 0,0 1 1 0 0,0-1-1 0 0,0 1 0 0 0,1-1 1 0 0,-1 0-1 0 0,7 5 1 0 0,17 6-4903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4.2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707 0 2660 0 0,'0'0'6250'0'0,"-8"11"-5805"0"0,-132 202 1641 0 0,-299 506 280 0 0,323-562-2818 0 0,113-153-155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1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3 640 0 0,'0'0'5691'0'0,"-1"-1"-6355"0"0,1 0 636 0 0,-1 1 1 0 0,1 0-1 0 0,0 0 1 0 0,0 0-1 0 0,0 0 1 0 0,0 0-1 0 0,-1 0 1 0 0,1 0-1 0 0,0 0 1 0 0,0 0-1 0 0,0 0 0 0 0,-1 0 1 0 0,1 0-1 0 0,0 0 1 0 0,0 0-1 0 0,0 0 1 0 0,-1 0-1 0 0,1 0 1 0 0,0 0-1 0 0,0 0 0 0 0,0 0 1 0 0,-1 0-1 0 0,1 0 1 0 0,0 0-1 0 0,0 0 1 0 0,-1 0-1 0 0,-8 28 597 0 0,-1-1-1 0 0,-2 0 0 0 0,0 0 1 0 0,-21 30-1 0 0,-18 37-84 0 0,42-75-432 0 0,6-15-47 0 0,1-1-1 0 0,0 1 1 0 0,1-1-1 0 0,-1 1 1 0 0,0 0-1 0 0,1-1 1 0 0,0 1-1 0 0,0 0 1 0 0,0 0-1 0 0,1 0 1 0 0,-1 0-1 0 0,1 0 1 0 0,0 0-1 0 0,1 7 1 0 0,1-9 51 0 0,0 1 0 0 0,1-1 0 0 0,-1 0 0 0 0,1 1 0 0 0,-1-1 0 0 0,1 0 0 0 0,0-1 1 0 0,0 1-1 0 0,0 0 0 0 0,0-1 0 0 0,0 0 0 0 0,1 1 0 0 0,3 0 0 0 0,1 1 128 0 0,49 19 113 0 0,1-2 1 0 0,0-3-1 0 0,2-2 0 0 0,77 9 1 0 0,-136-24-356 0 0,0 0-1 0 0,-1 1 1 0 0,1-1 0 0 0,0 0-1 0 0,0 0 1 0 0,0 0-1 0 0,0 0 1 0 0,0 0 0 0 0,0 0-1 0 0,0-1 1 0 0,0 1 0 0 0,0 0-1 0 0,-1 0 1 0 0,1-1-1 0 0,0 1 1 0 0,0 0 0 0 0,0-1-1 0 0,0 1 1 0 0,-1-1 0 0 0,1 1-1 0 0,0-1 1 0 0,0 0-1 0 0,8-21-5745 0 0,-8 19 5292 0 0,1-7-2054 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2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318 6 2784 0 0,'0'0'6482'0'0,"-4"-2"-7459"0"0,3 1 977 0 0,1 1 1 0 0,-1-1-1 0 0,0 1 1 0 0,0 0-1 0 0,1-1 0 0 0,-1 1 1 0 0,0 0-1 0 0,0 0 1 0 0,0 0-1 0 0,1-1 1 0 0,-1 1-1 0 0,0 0 1 0 0,0 0-1 0 0,0 0 1 0 0,0 0-1 0 0,1 0 0 0 0,-1 1 1 0 0,0-1-1 0 0,0 0 1 0 0,0 0-1 0 0,0 0 1 0 0,1 1-1 0 0,-1-1 1 0 0,0 1-1 0 0,0-1 1 0 0,1 0-1 0 0,-1 1 1 0 0,0-1-1 0 0,1 1 0 0 0,-1-1 1 0 0,0 1-1 0 0,0 0 1 0 0,-17 32 472 0 0,15-25-371 0 0,-14 33 69 0 0,-17 68 0 0 0,-4 13 310 0 0,-28 31-1936 0 0,52-129 66 0 0,0 0 1 0 0,-21 26-1 0 0,-14 6-2692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2.8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166 20 928 0 0,'0'0'6793'0'0,"2"-4"-6755"0"0,-1-2-42 0 0,3-3 59 0 0,-2 23 459 0 0,-4 13-279 0 0,-2 0-1 0 0,0 0 0 0 0,-2-1 1 0 0,-1 1-1 0 0,-18 44 1 0 0,-10 38-80 0 0,18-38-167 0 0,-51 189-1083 0 0,61-238-3858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3.3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1 455 1280 0 0,'0'0'2797'0'0,"5"-15"-2346"0"0,5-16-171 0 0,1 1 1 0 0,2 0 0 0 0,26-44 0 0 0,-20 46-89 0 0,1 0 1 0 0,1 2 0 0 0,44-44 0 0 0,-51 58-177 0 0,1 0 0 0 0,0 0 0 0 0,1 2 1 0 0,1 0-1 0 0,-1 0 0 0 0,1 2 0 0 0,1 0 0 0 0,23-7 0 0 0,40-6 32 0 0,-73 20-84 0 0,0-1 1 0 0,0 2 0 0 0,0-1 0 0 0,0 1 0 0 0,0 0-1 0 0,0 1 1 0 0,0-1 0 0 0,10 4 0 0 0,-16-4 13 0 0,0 1 0 0 0,0 0 0 0 0,0 0 0 0 0,0 1 0 0 0,0-1 0 0 0,0 0 0 0 0,0 0 0 0 0,-1 1 0 0 0,1-1 0 0 0,-1 1 0 0 0,1 0 0 0 0,-1 0 0 0 0,1-1 0 0 0,-1 1 0 0 0,0 0 0 0 0,0 0 0 0 0,0 0 0 0 0,0 0-1 0 0,0 0 1 0 0,0 0 0 0 0,-1 0 0 0 0,1 1 0 0 0,-1-1 0 0 0,1 0 0 0 0,-1 0 0 0 0,0 1 0 0 0,0-1 0 0 0,0 0 0 0 0,0 0 0 0 0,0 0 0 0 0,-1 5 0 0 0,0 0 67 0 0,-1 1-1 0 0,1-1 1 0 0,-1 0-1 0 0,-1 1 1 0 0,1-1-1 0 0,-1 0 1 0 0,0 0-1 0 0,-5 7 1 0 0,-4 2 68 0 0,0 0 1 0 0,-1-1-1 0 0,-1-1 0 0 0,0 0 1 0 0,-1 0-1 0 0,0-2 0 0 0,-33 21 1 0 0,33-24-23 0 0,-1 0 1 0 0,0-1 0 0 0,0-1 0 0 0,0-1 0 0 0,-1 0 0 0 0,0-1 0 0 0,0-1 0 0 0,-1 0-1 0 0,-19 1 1 0 0,33-5 14 0 0,-20 0 75 0 0,23 0-154 0 0,1 1-1 0 0,0-1 0 0 0,-1 0 1 0 0,1 0-1 0 0,0 0 1 0 0,-1 0-1 0 0,1 0 0 0 0,0 0 1 0 0,-1 0-1 0 0,1 0 0 0 0,0 0 1 0 0,-1 0-1 0 0,1 0 0 0 0,0 0 1 0 0,-1 0-1 0 0,1-1 0 0 0,0 1 1 0 0,-1 0-1 0 0,1 0 1 0 0,0 0-1 0 0,0 0 0 0 0,-1-1 1 0 0,1 1-1 0 0,0 0 0 0 0,0 0 1 0 0,-1 0-1 0 0,1-1 0 0 0,0 1 1 0 0,0 0-1 0 0,-1 0 0 0 0,1-1 1 0 0,0 1-1 0 0,0 0 0 0 0,0-1 1 0 0,0 1-1 0 0,0 0 1 0 0,-1-1-1 0 0,1 1 0 0 0,0 0 1 0 0,0-1-1 0 0,0 1 0 0 0,0 0 1 0 0,0-1-1 0 0,0 1 0 0 0,0 0 1 0 0,0-1-1 0 0,0 1 0 0 0,0 0 1 0 0,0-1-1 0 0,4 0-156 0 0,-1 1 1 0 0,1-1-1 0 0,-1 1 0 0 0,1 0 1 0 0,-1 0-1 0 0,1 0 0 0 0,-1 0 1 0 0,1 0-1 0 0,-1 1 0 0 0,5 1 0 0 0,2 2 83 0 0,0 1 1 0 0,-1 0-1 0 0,0 0 0 0 0,1 1 0 0 0,-2 0 0 0 0,1 1 0 0 0,-1 0 0 0 0,0 0 0 0 0,-1 1 0 0 0,1 0 0 0 0,5 9 0 0 0,4 5 145 0 0,-1 1-1 0 0,-1 1 0 0 0,12 27 0 0 0,-20-36 62 0 0,-1 0 0 0 0,0 1 0 0 0,-2 0 0 0 0,6 27 0 0 0,-6 3-4652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10 3768 0 0,'0'0'4605'0'0,"0"-10"-6479"0"0,-1 25 2076 0 0,0 0-1 0 0,-1 0 1 0 0,-1 0-1 0 0,0-1 1 0 0,-7 18-1 0 0,-32 74 325 0 0,18-51-177 0 0,-6 31-29 0 0,16-45 101 0 0,-24 51 0 0 0,53-107-5537 0 0,-5-1 2075 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4.5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0 1708 0 0,'0'0'6231'0'0,"1"7"-7374"0"0,6 44 1645 0 0,-2 1 0 0 0,-3-1 0 0 0,-4 54 0 0 0,1-17-209 0 0,1-57-520 0 0,-2-1 0 0 0,-1 1 1 0 0,-11 45-1 0 0,14-74 13 0 0,0 0-1 0 0,-1-1 1 0 0,1 1 0 0 0,-1 0-1 0 0,1-1 1 0 0,-1 1 0 0 0,0 0 0 0 0,0-1-1 0 0,1 1 1 0 0,-1-1 0 0 0,0 1-1 0 0,-1-1 1 0 0,1 0 0 0 0,0 1-1 0 0,0-1 1 0 0,-1 0 0 0 0,1 0-1 0 0,0 0 1 0 0,-3 2 0 0 0,-8-2-2146 0 0</inkml:trace>
  <inkml:trace contextRef="#ctx0" brushRef="#br0" timeOffset="1">0 391 1384 0 0,'0'0'6005'0'0,"44"-12"-6265"0"0,-20 17 260 0 0,3-1 52 0 0,2 2-52 0 0,1 0-624 0 0,-6-1-1225 0 0,9-5-2471 0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5797 0 0,'0'0'3218'0'0,"8"2"-3325"0"0,84 16 458 0 0,-39 0-1384 0 0,-8 7-4799 0 0,-39-20 3494 0 0</inkml:trace>
  <inkml:trace contextRef="#ctx0" brushRef="#br0" timeOffset="1">1 200 5473 0 0,'0'0'3120'0'0,"89"-9"-4460"0"0,-53 12 1288 0 0,0 5-128 0 0,5 1-328 0 0,-13 0-1825 0 0,16-5-1847 0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6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88 223 4820 0 0,'0'0'4681'0'0,"6"5"-6682"0"0,-4-4 2042 0 0,-1 1 0 0 0,1-1 0 0 0,-1 1 0 0 0,1 0 0 0 0,-1 0 1 0 0,0 0-1 0 0,0 0 0 0 0,0 0 0 0 0,0 0 0 0 0,0 0 0 0 0,0 0 1 0 0,1 4 646 0 0,-17-3-1329 0 0,13-2 714 0 0,1 0 1 0 0,-1-1-1 0 0,0 1 1 0 0,1 0-1 0 0,-1-1 1 0 0,0 0-1 0 0,1 1 1 0 0,-1-1-1 0 0,0 0 1 0 0,0 0-1 0 0,1 0 1 0 0,-1 0 0 0 0,0 0-1 0 0,0 0 1 0 0,1 0-1 0 0,-1-1 1 0 0,0 1-1 0 0,0-1 1 0 0,1 1-1 0 0,-1-1 1 0 0,0 0-1 0 0,1 1 1 0 0,-1-1-1 0 0,-2-2 1 0 0,3 1-74 0 0,-1 0 0 0 0,1 0 0 0 0,0 0 0 0 0,-1 0-1 0 0,1-1 1 0 0,0 1 0 0 0,1 0 0 0 0,-1-1 0 0 0,0 1 0 0 0,0 0 0 0 0,1-1 0 0 0,0 1 0 0 0,-1-1 0 0 0,1 1 0 0 0,0-5-1 0 0,1 0-16 0 0,0 1 0 0 0,0 0-1 0 0,1 0 1 0 0,-1 0 0 0 0,1 1-1 0 0,3-8 1 0 0,4-4-54 0 0,1-1-1 0 0,23-30 1 0 0,-29 41-7 0 0,2 1-1 0 0,-1-1 1 0 0,1 1-1 0 0,0 0 1 0 0,0 1-1 0 0,0 0 1 0 0,1 0-1 0 0,0 0 1 0 0,0 1-1 0 0,0 0 1 0 0,1 0-1 0 0,-1 1 1 0 0,1 0-1 0 0,0 0 1 0 0,0 1-1 0 0,0 0 1 0 0,0 0-1 0 0,1 1 1 0 0,-1 0-1 0 0,0 0 1 0 0,0 1-1 0 0,1 0 1 0 0,-1 1-1 0 0,0-1 1 0 0,0 2-1 0 0,1-1 1 0 0,-1 1-1 0 0,13 5 1 0 0,-17-5 53 0 0,0 1 1 0 0,1 0-1 0 0,-1-1 0 0 0,-1 1 1 0 0,1 1-1 0 0,0-1 0 0 0,-1 0 1 0 0,1 1-1 0 0,-1 0 0 0 0,0 0 0 0 0,0 0 1 0 0,-1 0-1 0 0,1 0 0 0 0,-1 1 1 0 0,0-1-1 0 0,0 1 0 0 0,0-1 1 0 0,-1 1-1 0 0,1 0 0 0 0,-1 0 1 0 0,-1-1-1 0 0,2 9 0 0 0,-1-2 14 0 0,-1 0-1 0 0,1 0 1 0 0,-2 0-1 0 0,0 0 1 0 0,0 0 0 0 0,-1 0-1 0 0,0 0 1 0 0,-1 0-1 0 0,-4 12 1 0 0,-14 22 161 0 0,-2 0 1 0 0,-2-1-1 0 0,-2-2 1 0 0,-2 0-1 0 0,-2-2 1 0 0,-1-1-1 0 0,-2-2 1 0 0,-39 33-1 0 0,60-60 125 0 0,-1-1-1 0 0,-19 10 1 0 0,12-5 2784 0 0,36-14-3240 0 0,49-1-119 0 0,-1 3-1 0 0,111 17 0 0 0,66 43 263 0 0,-230-54 2085 0 0,-10-7-2004 0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7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419 59 1828 0 0,'0'0'5746'0'0,"0"-10"-5593"0"0,0-29-106 0 0,0 30-187 0 0,-2 20-1854 0 0,-62 262 2754 0 0,27-130-215 0 0,-57 220 780 0 0,-72 354 845 0 0,111-232-346 0 0,66-512-248 0 0,15-16-3309 0 0,14-25-2501 0 0,-11 11 297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9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452 245 1096 0 0,'0'0'6063'0'0,"-1"-10"-5817"0"0,2-81 620 0 0,-1 88-892 0 0,1 0 0 0 0,-1 0 1 0 0,0 0-1 0 0,0 1 0 0 0,0-1 0 0 0,0 0 1 0 0,-1 0-1 0 0,1 0 0 0 0,-1 0 0 0 0,1 0 1 0 0,-1 1-1 0 0,0-1 0 0 0,0 0 0 0 0,-1 1 1 0 0,1-1-1 0 0,0 1 0 0 0,-1-1 0 0 0,0 1 1 0 0,1-1-1 0 0,-4-2 0 0 0,2 1 180 0 0,0 0 1 0 0,0 0-1 0 0,1 0 1 0 0,-1-1-1 0 0,1 1 0 0 0,0-1 1 0 0,0 0-1 0 0,1 1 1 0 0,-1-1-1 0 0,1 0 0 0 0,0 0 1 0 0,1 0-1 0 0,-1 0 0 0 0,1 0 1 0 0,1-9-1 0 0,30 13-1113 0 0,58 3 863 0 0,0 4 1 0 0,97 18-1 0 0,61 24 109 0 0,91 15-877 0 0,-325-61 832 0 0,1 1 65 0 0,-1-1 0 0 0,1-1 0 0 0,0 0-1 0 0,0-1 1 0 0,14-1 0 0 0,-25 0 42 0 0,0 0 1 0 0,-1 0-1 0 0,1 0 0 0 0,-1 0 0 0 0,0 0 1 0 0,1 0-1 0 0,-1-1 0 0 0,0 1 0 0 0,3-3 1 0 0,-3 3-129 0 0,0-1 0 0 0,0 1 0 0 0,0-1 1 0 0,0 1-1 0 0,0 0 0 0 0,1 0 0 0 0,-1 0 0 0 0,0 0 1 0 0,1 0-1 0 0,-1 0 0 0 0,6 0 0 0 0,8 0-74 0 0,-1 0-1 0 0,1 1 0 0 0,0 1 0 0 0,0 0 0 0 0,0 1 0 0 0,0 1 0 0 0,22 7 0 0 0,-37-9 103 0 0,1 0 1 0 0,-1 0-1 0 0,0 0 0 0 0,1 0 0 0 0,-1 0 1 0 0,0 0-1 0 0,0 0 0 0 0,0 1 1 0 0,0-1-1 0 0,0 0 0 0 0,0 1 0 0 0,0-1 1 0 0,-1 1-1 0 0,1-1 0 0 0,0 1 1 0 0,-1-1-1 0 0,1 1 0 0 0,-1 0 0 0 0,1-1 1 0 0,-1 1-1 0 0,0 0 0 0 0,0-1 1 0 0,0 3-1 0 0,-1 46 287 0 0,0-38-279 0 0,-4 39 46 0 0,-24 96-1 0 0,2-13 254 0 0,-10 102 70 0 0,-28 197 508 0 0,22-143-194 0 0,25-172-405 0 0,1-12 44 0 0,-2 7-117 0 0,-8 199 1 0 0,28-300-161 0 0,1 1 0 0 0,0-1 0 0 0,1 1 0 0 0,0-1 0 0 0,1 0 0 0 0,0 0 1 0 0,1 0-1 0 0,0-1 0 0 0,1 0 0 0 0,7 12 0 0 0,6 13 328 0 0,-18-36-312 0 0,-1 0-1 0 0,0 1 1 0 0,0-1-1 0 0,0 0 1 0 0,0 0-1 0 0,0 1 1 0 0,0-1-1 0 0,1 0 1 0 0,-1 1-1 0 0,0-1 1 0 0,0 0 0 0 0,0 0-1 0 0,0 1 1 0 0,0-1-1 0 0,0 0 1 0 0,0 1-1 0 0,0-1 1 0 0,0 0-1 0 0,-1 0 1 0 0,1 1-1 0 0,0-1 1 0 0,0 0 0 0 0,0 0-1 0 0,0 1 1 0 0,0-1-1 0 0,0 0 1 0 0,0 0-1 0 0,-1 1 1 0 0,1-1-1 0 0,0 0 1 0 0,0 0-1 0 0,0 1 1 0 0,-1-1 0 0 0,1 0-1 0 0,0 0 1 0 0,-14 4 574 0 0,-26-4-552 0 0,30-1 57 0 0,-831-75-102 0 0,534 19 295 0 0,59 8-344 0 0,223 43 504 0 0,24 5-471 0 0,0 1 0 0 0,0 0 0 0 0,0 0 0 0 0,0-1 0 0 0,0 1 0 0 0,0-1 0 0 0,0 1 0 0 0,0-1 0 0 0,0 1 1 0 0,1-1-1 0 0,-1 1 0 0 0,0-1 0 0 0,0 0 0 0 0,1 0 0 0 0,-1 1 0 0 0,0-1 0 0 0,1 0 0 0 0,-1 0 0 0 0,1 0 0 0 0,-1 1 1 0 0,0-2-1 0 0,1 1-57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5.1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1270 297 52 0 0,'0'0'11625'0'0,"1"-11"-11108"0"0,2-36-70 0 0,-4 44-374 0 0,0-1-1 0 0,0 0 0 0 0,0 0 1 0 0,-1 0-1 0 0,1 1 1 0 0,-1-1-1 0 0,0 1 1 0 0,0-1-1 0 0,0 1 0 0 0,-1 0 1 0 0,1 0-1 0 0,-1 0 1 0 0,0 0-1 0 0,0 0 0 0 0,0 1 1 0 0,0-1-1 0 0,0 1 1 0 0,-1 0-1 0 0,-5-4 1 0 0,0 1-6 0 0,-13-9-8 0 0,0 1-1 0 0,0 1 1 0 0,-1 1 0 0 0,-1 2-1 0 0,0 0 1 0 0,0 1-1 0 0,-28-5 1 0 0,1 4 162 0 0,1 2 0 0 0,-81-2 0 0 0,103 10-219 0 0,-1 0 1 0 0,1 2 0 0 0,0 1-1 0 0,-1 1 1 0 0,2 2 0 0 0,-1 0-1 0 0,1 2 1 0 0,-43 20 0 0 0,39-13-30 0 0,1 2-1 0 0,0 0 1 0 0,2 2 0 0 0,0 1-1 0 0,1 2 1 0 0,-40 43 0 0 0,41-37-6 0 0,2 1-1 0 0,1 0 1 0 0,2 2 0 0 0,1 1 0 0 0,1 0 0 0 0,2 2 0 0 0,2 0-1 0 0,1 0 1 0 0,1 2 0 0 0,2-1 0 0 0,2 2 0 0 0,1-1 0 0 0,-5 75-1 0 0,12-76 19 0 0,2-1-1 0 0,1 1 0 0 0,2-1 1 0 0,10 46-1 0 0,-8-61 21 0 0,0 1 0 0 0,1-2 0 0 0,1 1 0 0 0,0-1 0 0 0,2 0 0 0 0,0-1 0 0 0,2 0 1 0 0,20 26-1 0 0,-10-20-1 0 0,1-1 1 0 0,0-1-1 0 0,2-1 0 0 0,0-1 1 0 0,1-2-1 0 0,1 0 1 0 0,1-2-1 0 0,0-1 0 0 0,1-1 1 0 0,1-2-1 0 0,0 0 1 0 0,1-2-1 0 0,0-2 1 0 0,0-1-1 0 0,43 5 0 0 0,-16-7 116 0 0,0-3-1 0 0,0-2 0 0 0,0-3 0 0 0,0-2 0 0 0,-1-3 0 0 0,0-2 1 0 0,92-29-1 0 0,-71 15 194 0 0,0-4-1 0 0,103-54 1 0 0,-153 68-245 0 0,-1-2 0 0 0,0-1 0 0 0,-1-2 0 0 0,-1 0 0 0 0,-1-1 0 0 0,-1-2 0 0 0,-1 0 0 0 0,-1-2 1 0 0,27-37-1 0 0,-39 46-2 0 0,-1 0 0 0 0,-1 0 0 0 0,0-1 0 0 0,-1 0 0 0 0,-1 0 0 0 0,-1 0 0 0 0,0 0 0 0 0,-1-1 0 0 0,0 0 0 0 0,-2 0 0 0 0,0 0-1 0 0,-1 1 1 0 0,0-1 0 0 0,-2 0 0 0 0,0 0 0 0 0,0 0 0 0 0,-9-24 0 0 0,1 6 85 0 0,-3 1 0 0 0,0 0-1 0 0,-3 1 1 0 0,0 1 0 0 0,-3 0-1 0 0,0 1 1 0 0,-26-31-1 0 0,13 23-24 0 0,-2 0 0 0 0,-2 2-1 0 0,-1 2 1 0 0,-2 2 0 0 0,-54-37-1 0 0,38 35-256 0 0,-2 2-1 0 0,-1 3 0 0 0,-104-38 0 0 0,110 51-432 0 0,-15-5-1441 0 0,26 3-3985 0 0,24 6 691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04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119 280 5833 0 0,'2'-3'4397'0'0,"-3"3"-4346"0"0,0 0-1 0 0,1 0 0 0 0,-1 0 0 0 0,1 0 1 0 0,-1 0-1 0 0,1 0 0 0 0,-1 0 1 0 0,1 0-1 0 0,-1-1 0 0 0,1 1 0 0 0,-1 0 1 0 0,1 0-1 0 0,-1 0 0 0 0,1 0 1 0 0,-1-1-1 0 0,1 1 0 0 0,0 0 0 0 0,-1 0 1 0 0,1-1-1 0 0,-1 1 0 0 0,1 0 0 0 0,0-1 1 0 0,-1 1-1 0 0,1-1 0 0 0,0 1 1 0 0,-1 0-1 0 0,1-1 0 0 0,0 1 0 0 0,0-1 1 0 0,-1 1-1 0 0,1-1 0 0 0,0 1 1 0 0,0-1-1 0 0,0 1 0 0 0,0-1 0 0 0,-1 1 1 0 0,1-1-1 0 0,0 1 0 0 0,0-1 1 0 0,-8-21 33 0 0,6 13-144 0 0,0-1 0 0 0,0 1 0 0 0,1 0-1 0 0,0 0 1 0 0,1-1 0 0 0,-1 1-1 0 0,2 0 1 0 0,0 0 0 0 0,0-1-1 0 0,0 1 1 0 0,1 0 0 0 0,1 0-1 0 0,0 0 1 0 0,0 0 0 0 0,0 1-1 0 0,1-1 1 0 0,0 1 0 0 0,1 0 0 0 0,0 0-1 0 0,0 0 1 0 0,1 1 0 0 0,0 0-1 0 0,0 0 1 0 0,1 0 0 0 0,9-7-1 0 0,-10 12-34 0 0,-1 0 0 0 0,1 0 0 0 0,0 0 0 0 0,0 0 0 0 0,0 1 0 0 0,0 0 0 0 0,0 0 0 0 0,0 1 0 0 0,1 0 0 0 0,-1 0 0 0 0,8 1 0 0 0,0-1-152 0 0,-7 2 206 0 0,-1-1 0 0 0,1 1 1 0 0,0 0-1 0 0,-1 1 0 0 0,0-1 0 0 0,1 1 0 0 0,-1 1 1 0 0,0-1-1 0 0,-1 1 0 0 0,9 7 0 0 0,3 0 8 0 0,-12-8 28 0 0,-1 0-1 0 0,1 0 0 0 0,-1 0 1 0 0,0 1-1 0 0,0-1 0 0 0,0 1 1 0 0,0 0-1 0 0,-1 0 0 0 0,1 0 1 0 0,-1 1-1 0 0,0-1 0 0 0,-1 1 1 0 0,1 0-1 0 0,-1 0 0 0 0,0 0 1 0 0,0 0-1 0 0,0 0 0 0 0,-1 0 1 0 0,0 1-1 0 0,0-1 0 0 0,0 0 1 0 0,0 1-1 0 0,-1-1 0 0 0,0 0 1 0 0,0 1-1 0 0,-1-1 0 0 0,1 1 1 0 0,-1-1-1 0 0,-1 0 0 0 0,1 0 1 0 0,0 1-1 0 0,-1-1 0 0 0,0 0 0 0 0,-3 5 1 0 0,-2 5 167 0 0,0-1 0 0 0,-1 0 0 0 0,0 0 0 0 0,-18 21 1 0 0,-39 33 634 0 0,45-49-619 0 0,0 1 0 0 0,1 2 0 0 0,-17 25 0 0 0,21-28 126 0 0,0-1-1 0 0,-1 0 1 0 0,-1-1-1 0 0,-38 29 1 0 0,24-20-188 0 0,25-21-87 0 0,0-1 14 0 0,1 1 1 0 0,0 0-1 0 0,0 0 1 0 0,0 0-1 0 0,-6 9 1 0 0,46-10-134 0 0,141 12 665 0 0,-33-5-602 0 0,-104-6-20 0 0,-1 1 1 0 0,53 16 0 0 0,-91-22 34 0 0,0 1 1 0 0,1-1-1 0 0,-1 0 0 0 0,0 1 1 0 0,1-1-1 0 0,-1 0 0 0 0,0 1 1 0 0,0-1-1 0 0,1 1 0 0 0,-1-1 1 0 0,0 1-1 0 0,0-1 0 0 0,0 1 1 0 0,1-1-1 0 0,-1 1 0 0 0,0-1 1 0 0,0 1-1 0 0,0-1 0 0 0,0 1 1 0 0,0-1-1 0 0,0 1 0 0 0,0-1 1 0 0,0 1-1 0 0,0-1 0 0 0,-1 1 1 0 0,1-1-1 0 0,0 1 0 0 0,0-1 1 0 0,0 0-1 0 0,0 1 0 0 0,-1-1 1 0 0,1 1-1 0 0,0-1 0 0 0,-1 1 1 0 0,1 0 54 0 0,-1 0 1 0 0,1 0 0 0 0,0 0 0 0 0,-1-1-1 0 0,1 1 1 0 0,-1 0 0 0 0,1 0-1 0 0,-1-1 1 0 0,0 1 0 0 0,1 0 0 0 0,-1-1-1 0 0,0 1 1 0 0,1 0 0 0 0,-1-1 0 0 0,0 1-1 0 0,0-1 1 0 0,0 0 0 0 0,1 1-1 0 0,-1-1 1 0 0,-1 1 0 0 0,1-1 62 0 0,1 0-1 0 0,-1 0 1 0 0,1 0 0 0 0,-1 0 0 0 0,1 0-1 0 0,0 0 1 0 0,-1 0 0 0 0,1-1-1 0 0,-1 1 1 0 0,1 0 0 0 0,-1 0 0 0 0,1 0-1 0 0,0 0 1 0 0,-1-1 0 0 0,1 1-1 0 0,0 0 1 0 0,-1 0 0 0 0,1-1 0 0 0,0 1-1 0 0,-1 0 1 0 0,1-1 0 0 0,0 1 0 0 0,0 0-1 0 0,-1-1 1 0 0,-2-18-1908 0 0,3 19 1779 0 0,0-1 69 0 0,-1 1 46 0 0,1-1 1 0 0,-1 0-1 0 0,1 1 0 0 0,0-1 0 0 0,-1 0 0 0 0,1 0 1 0 0,0 0-1 0 0,0 1 0 0 0,-1-1 0 0 0,1 0 0 0 0,0 0 1 0 0,0 0-1 0 0,0 1 0 0 0,0-1 0 0 0,0 0 0 0 0,0-1 1 0 0,1-5-2537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07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775 1 5276 0 0,'0'0'3665'0'0,"-3"1"-5213"0"0,-10 4 1594 0 0,1 1 1 0 0,1 0-1 0 0,-15 11 0 0 0,-24 12 515 0 0,35-21-538 0 0,-281 143 2138 0 0,235-116-1535 0 0,2 3 0 0 0,-93 78 0 0 0,126-96-547 0 0,20-17-50 0 0,0 1 0 0 0,1 0-1 0 0,-1 0 1 0 0,1 1 0 0 0,0 0-1 0 0,1 0 1 0 0,-1 0 0 0 0,-4 7-1 0 0,14-31-4687 0 0,-1 1 492 0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08.4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35 4384 0 0,'0'0'5656'0'0,"-1"-7"-5323"0"0,-1-21-89 0 0,6 40-96 0 0,1 0 0 0 0,1-1 0 0 0,0 1 0 0 0,0-2 1 0 0,1 1-1 0 0,10 11 0 0 0,-2 1-81 0 0,96 128 473 0 0,19 30-212 0 0,-123-170-96 0 0,1 0 0 0 0,0-1 0 0 0,15 14 0 0 0,-18-23-239 0 0,-1 1 1 0 0,0-1-1 0 0,1-1 0 0 0,-1 1 0 0 0,1-1 1 0 0,-1 0-1 0 0,1 0 0 0 0,6 0 0 0 0,-3-1 191 0 0,-30 0-6394 0 0,11 0 4436 0 0,44 3-3882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14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1993 1044 0 0,'0'0'5176'0'0,"-13"-3"-802"0"0,2-22-3940 0 0,1-1 0 0 0,0 0 0 0 0,2-1 0 0 0,-7-45 0 0 0,6 14-155 0 0,0-68-1 0 0,5 6 67 0 0,-20-421 314 0 0,17 436-561 0 0,8-127 0 0 0,18 111 157 0 0,-4 36-243 0 0,1-95 65 0 0,-9 84 89 0 0,-7 94-243 0 0,0 0 1 0 0,1 1 0 0 0,0-1-1 0 0,-1 0 1 0 0,1 1 0 0 0,0-1 0 0 0,0 1-1 0 0,0-1 1 0 0,0 1 0 0 0,0-1-1 0 0,0 1 1 0 0,0 0 0 0 0,1 0-1 0 0,-1-1 1 0 0,0 1 0 0 0,1 0-1 0 0,1-1 1 0 0,36-20-12 0 0,-7 5 378 0 0,-15 6-379 0 0,0 1 1 0 0,0 1 0 0 0,1 1-1 0 0,1 0 1 0 0,-1 1 0 0 0,1 1-1 0 0,0 1 1 0 0,1 1 0 0 0,23-2-1 0 0,27-1-56 0 0,87 4 0 0 0,-113 3 120 0 0,484 32-43 0 0,-459-24 50 0 0,172 25 16 0 0,-184-22-99 0 0,-1 2 0 0 0,64 24 0 0 0,-119-36 104 0 0,3 0-64 0 0,-1 0 1 0 0,1 1-1 0 0,0-1 1 0 0,-1 1-1 0 0,1 0 1 0 0,-1 0-1 0 0,4 3 0 0 0,-6-3 12 0 0,0-1-1 0 0,1 1 0 0 0,-1-1 0 0 0,-1 1 0 0 0,1 0 0 0 0,0 0 0 0 0,0-1 0 0 0,-1 1 0 0 0,1 0 0 0 0,-1 0 0 0 0,1 0 1 0 0,-1 0-1 0 0,0-1 0 0 0,0 1 0 0 0,0 0 0 0 0,0 4 0 0 0,-6 443-569 0 0,5-331 604 0 0,-1 15 89 0 0,6 1 0 0 0,22 139-1 0 0,23-22 169 0 0,19 130 80 0 0,-64-355-275 0 0,5 81 1124 0 0,-31-79-1325 0 0,15-21 220 0 0,-1 0 0 0 0,1-1 0 0 0,-1 0 0 0 0,-11 7 0 0 0,14-10-73 0 0,-1 1-1 0 0,0-1 1 0 0,1 1 0 0 0,0 0 0 0 0,0 1 0 0 0,0-1 0 0 0,1 1 0 0 0,0 0 0 0 0,-8 11-1 0 0,11-11-43 0 0,0 1-1 0 0,0 0 0 0 0,0-1 0 0 0,1 1 0 0 0,0 0 0 0 0,0 0 0 0 0,0-1 1 0 0,1 1-1 0 0,-1 0 0 0 0,2-1 0 0 0,-1 1 0 0 0,3 7 0 0 0,0 6 114 0 0,-4-19-17 0 0,0 0-1 0 0,0 0 0 0 0,0 1 0 0 0,0-1 0 0 0,-1 0 0 0 0,1 1 1 0 0,0-1-1 0 0,0 0 0 0 0,-1 0 0 0 0,1 1 0 0 0,0-1 0 0 0,0 0 1 0 0,-1 0-1 0 0,1 0 0 0 0,0 1 0 0 0,-1-1 0 0 0,1 0 0 0 0,0 0 0 0 0,-1 0 1 0 0,1 0-1 0 0,0 0 0 0 0,-1 0 0 0 0,1 0 0 0 0,0 0 0 0 0,-1 0 1 0 0,1 0-1 0 0,0 0 0 0 0,-1 0 0 0 0,1 0 0 0 0,0 0 0 0 0,-1 0 1 0 0,1 0-1 0 0,0 0 0 0 0,-1 0 0 0 0,1 0 0 0 0,0 0 0 0 0,-1 0 1 0 0,1-1-1 0 0,0 1 0 0 0,-1 0 0 0 0,1 0 0 0 0,0 0 0 0 0,0-1 0 0 0,-1 1 1 0 0,-26-11-326 0 0,17 7 379 0 0,-156-52-199 0 0,-267-54 0 0 0,370 97 31 0 0,-16-4 10 0 0,-138-10 0 0 0,175 25 161 0 0,0-2 0 0 0,0-2-1 0 0,1-1 1 0 0,-42-14 0 0 0,81 21-99 0 0,2 0-44 0 0,-26 11-1118 0 0,16-6 1219 0 0,-1-2 0 0 0,0 1-1 0 0,0-1 1 0 0,0-1 0 0 0,0 0 0 0 0,0-1-1 0 0,-1 0 1 0 0,1 0 0 0 0,0-1 0 0 0,-13-2 0 0 0,-29 2 86 0 0,-2 3 419 0 0,57-3-1326 0 0,5 1-1592 0 0,-3 27-6367 0 0,-8-57 6685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17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1 429 116 0 0,'5'1'9133'0'0,"0"-7"-9126"0"0,1 0-1 0 0,-1-1 1 0 0,-1 0 0 0 0,1 0 0 0 0,-1 0 0 0 0,6-13-1 0 0,5-9 6 0 0,14-19-103 0 0,2 1 0 0 0,72-82-1 0 0,-3 13 1120 0 0,-99 116-940 0 0,-1 0-153 0 0,-4 18-1410 0 0,-9 19 2017 0 0,-16 75 1 0 0,12-41-319 0 0,-92 487 1318 0 0,107-546-1880 0 0,-3 21 1123 0 0,4-12-5028 0 0,-11-27 171 0 0,4 5 1357 0 0,28 8 1837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1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29 364 0 0,'0'0'7857'0'0,"21"-1"-7559"0"0,296-17 1021 0 0,-280 16-1244 0 0,60-5 18 0 0,155 9 0 0 0,-196 5-160 0 0,88 25 0 0 0,-126-27 3955 0 0,-19-5-3821 0 0,-1 0-1 0 0,1-1 1 0 0,-1 1-1 0 0,1 0 1 0 0,-1-1-1 0 0,1 1 1 0 0,0-1-1 0 0,-1 1 0 0 0,1-1 1 0 0,0 1-1 0 0,-1-1 1 0 0,-1-2-1 0 0,-5-2 482 0 0,7 5-925 0 0,0-1-1 0 0,0 1 0 0 0,1-1 1 0 0,-1 1-1 0 0,-10-19-7173 0 0,14 36 1725 0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1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0 398 1304 0 0,'0'0'6343'0'0,"3"-11"-1707"0"0,7-40-4779 0 0,5-14 6 0 0,3 1-1 0 0,2 1 1 0 0,39-81-1 0 0,-57 145-18 0 0,0 1 0 0 0,-1-1 0 0 0,1 0 0 0 0,-1 1 0 0 0,1-1 0 0 0,-1 1 0 0 0,0 0 0 0 0,0 0 0 0 0,0-1 0 0 0,0 1 0 0 0,0 0 0 0 0,0 0 1 0 0,0 0-1 0 0,0 0 0 0 0,0 3 0 0 0,22 47 523 0 0,5 14-314 0 0,-4 1-1 0 0,26 110 1 0 0,1 49 611 0 0,-50-223-723 0 0,0-1 1 0 0,0 1-1 0 0,0-1 1 0 0,1 1-1 0 0,-1-1 1 0 0,1 0-1 0 0,-1 1 1 0 0,1-1-1 0 0,0 0 1 0 0,0 0-1 0 0,0 0 1 0 0,0-1-1 0 0,0 1 1 0 0,1 0-1 0 0,-1-1 1 0 0,0 1-1 0 0,1-1 1 0 0,-1 0-1 0 0,1 0 1 0 0,0 0 0 0 0,-1 0-1 0 0,4 0 1 0 0,18 10-3790 0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98 101 56 0 0,'0'0'2623'0'0,"-14"3"-1692"0"0,-6 1-545 0 0,6-2 383 0 0,0 1-1 0 0,-21 7 1 0 0,91-21 544 0 0,352-97 1850 0 0,-402 107-2845 0 0,-1 0-71 0 0,-7 2-437 0 0,0 0-240 0 0,0 0 1 0 0,0 0-1 0 0,0 0 1 0 0,0 1 0 0 0,0-1-1 0 0,0 1 1 0 0,0-1-1 0 0,-2 5 1 0 0,-5 3-1685 0 0,7-5 823 0 0,40-35-2592 0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4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1 554 3464 0 0,'0'0'5738'0'0,"13"-7"-5544"0"0,4-1-144 0 0,7-3 140 0 0,0-1-1 0 0,39-28 1 0 0,-53 32-90 0 0,-1-2 0 0 0,0 1 1 0 0,0-1-1 0 0,-1-1 0 0 0,-1 0 1 0 0,0 0-1 0 0,0 0 0 0 0,-1-1 0 0 0,0 0 1 0 0,-1 0-1 0 0,-1 0 0 0 0,5-18 1 0 0,2-19 37 0 0,10-92 0 0 0,-20 124-70 0 0,2-23-43 0 0,-2 25 1 0 0,0 0-1 0 0,5-24 0 0 0,16 69-2311 0 0,-14-20 2346 0 0,72 108 795 0 0,20 25-384 0 0,-92-132-512 0 0,17 21 227 0 0,-2 1 0 0 0,26 47 0 0 0,-44-70-306 0 0,0-1-1 0 0,-1 1 1 0 0,0 0 0 0 0,-1 0 0 0 0,0 0 0 0 0,-1 0 0 0 0,0 0 0 0 0,0 1 0 0 0,-1-1 0 0 0,0 1 0 0 0,-1-1 0 0 0,0 1 0 0 0,-1-1 0 0 0,-3 15 0 0 0,1-15-156 0 0,-1-1 0 0 0,0 1 1 0 0,-1-1-1 0 0,0 0 1 0 0,0 0-1 0 0,-1-1 0 0 0,0 0 1 0 0,-1 0-1 0 0,0 0 1 0 0,0-1-1 0 0,0 0 0 0 0,-10 7 1 0 0,-6 3-600 0 0,0 0 0 0 0,0-2 0 0 0,-32 14 0 0 0,28-15 508 0 0,-53 17 0 0 0,70-27 1431 0 0,-1-2 1 0 0,0 1-1 0 0,0-2 0 0 0,-20 2 1993 0 0,33-3-2999 0 0,0 0-1 0 0,0 0 1 0 0,1 0 0 0 0,-1-1 0 0 0,0 1-1 0 0,0-1 1 0 0,1 1 0 0 0,-1-1 0 0 0,0 0-1 0 0,0 1 1 0 0,4-3 0 0 0,0 0 9 0 0,61-16-540 0 0,79-14 0 0 0,56-14-1572 0 0,-129 21-785 0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10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80 3464 0 0,'0'0'4813'0'0,"-9"13"-6548"0"0,-117 242 2624 0 0,39-48-261 0 0,-43 91 271 0 0,129-296-969 0 0,0 0-1 0 0,0 0 1 0 0,0-1-1 0 0,0 1 1 0 0,-1 0-1 0 0,1 0 1 0 0,-1-1-1 0 0,1 1 1 0 0,-1-1-1 0 0,-2 2 0 0 0,4-3 47 0 0,0 0-1 0 0,0 0 1 0 0,0 0-1 0 0,0 0 0 0 0,0 0 1 0 0,-1 1-1 0 0,1-1 0 0 0,0 0 1 0 0,0 0-1 0 0,0 0 1 0 0,0 0-1 0 0,0 0 0 0 0,0-1 1 0 0,0 1-1 0 0,0 0 0 0 0,-1 0 1 0 0,1 0-1 0 0,0 0 0 0 0,0 0 1 0 0,0 0-1 0 0,0 0 1 0 0,0 0-1 0 0,0 0 0 0 0,0 0 1 0 0,0 0-1 0 0,-1 0 0 0 0,1 0 1 0 0,0 0-1 0 0,0 0 0 0 0,0 0 1 0 0,0-1-1 0 0,0 1 1 0 0,0 0-1 0 0,0 0 0 0 0,0 0 1 0 0,0 0-1 0 0,0 0 0 0 0,0 0 1 0 0,0 0-1 0 0,0 0 0 0 0,0-1 1 0 0,0 1-1 0 0,0 0 1 0 0,0 0-1 0 0,0 0 0 0 0,0 0 1 0 0,0 0-1 0 0,0 0 0 0 0,0 0 1 0 0,0-1-1 0 0,0 1 0 0 0,0 0 1 0 0,0 0-1 0 0,0 0 1 0 0,0 0-1 0 0,0 0 0 0 0,0 0 1 0 0,0 0-1 0 0,7-20-1554 0 0,13-22-3275 0 0</inkml:trace>
  <inkml:trace contextRef="#ctx0" brushRef="#br0" timeOffset="1">578 1 1720 0 0,'0'0'2982'0'0,"-3"17"-3426"0"0,0-1 415 0 0,-25 106 5 0 0,-76 190 970 0 0,72-232-299 0 0,-77 135 0 0 0,108-212-908 0 0,-1-1-1 0 0,1 0 1 0 0,-1 0-1 0 0,0 1 1 0 0,0-1-1 0 0,0 0 1 0 0,0 0-1 0 0,-4 2 1 0 0,7-15-1239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5.7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3604 0 0,'0'0'6676'0'0,"17"13"-6344"0"0,109 80 675 0 0,261 236 892 0 0,-27 32-1128 0 0,22 19-185 0 0,-72-97 276 0 0,20-21-102 0 0,-230-198-658 0 0,-100-64-118 0 0,0 0-1 0 0,1 1 1 0 0,-1-1 0 0 0,0 0-1 0 0,0 0 1 0 0,1 0 0 0 0,-1 0-1 0 0,0 0 1 0 0,1 0 0 0 0,-1 0-1 0 0,0 0 1 0 0,1 0 0 0 0,-1 0-1 0 0,0 0 1 0 0,1 0 0 0 0,-1 0-1 0 0,0 0 1 0 0,1 0 0 0 0,-1 0-1 0 0,0 0 1 0 0,1 0 0 0 0,-1 0-1 0 0,0 0 1 0 0,1 0 0 0 0,-1 0-1 0 0,0-1 1 0 0,1 1 0 0 0,-1 0-1 0 0,0 0 1 0 0,0 0 0 0 0,1-1-1 0 0,-1 1 1 0 0,0 0 0 0 0,0 0-1 0 0,0-1 1 0 0,1 1 0 0 0,-1 0-1 0 0,0-1 1 0 0,0 1 0 0 0,0 0-1 0 0,0 0 1 0 0,1-1 0 0 0,-1 1-1 0 0,0-1 1 0 0,3-23-1500 0 0,-4 16-303 0 0,0 0 0 0 0,0 0-1 0 0,0 0 1 0 0,-4-11 0 0 0,-1 6-3245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11.1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1 3496 0 0,'0'0'2129'0'0,"-8"19"-3101"0"0,-49 132 500 0 0,-220 487 2968 0 0,263-620-2211 0 0,14-18-285 0 0,0 0-1 0 0,0 0 1 0 0,0 1 0 0 0,0-1-1 0 0,0 0 1 0 0,0 0-1 0 0,0 0 1 0 0,0 0 0 0 0,0 0-1 0 0,0 0 1 0 0,0 0 0 0 0,0 0-1 0 0,0 0 1 0 0,0 0-1 0 0,0 0 1 0 0,0 0 0 0 0,-1 0-1 0 0,1 0 1 0 0,0 0 0 0 0,0 0-1 0 0,0 1 1 0 0,0-1-1 0 0,0 0 1 0 0,0 0 0 0 0,0 0-1 0 0,0 0 1 0 0,0 0-1 0 0,0 0 1 0 0,0 0 0 0 0,-1 0-1 0 0,1 0 1 0 0,0 0 0 0 0,0 0-1 0 0,0 0 1 0 0,0 0-1 0 0,0 0 1 0 0,0 0 0 0 0,0-1-1 0 0,0 1 1 0 0,0 0 0 0 0,0 0-1 0 0,-1 0 1 0 0,1 0-1 0 0,0 0 1 0 0,0 0 0 0 0,0 0-1 0 0,0 0 1 0 0,0 0-1 0 0,0 0 1 0 0,0 0 0 0 0,0 0-1 0 0,0 0 1 0 0,0 0 0 0 0,0 0-1 0 0,0 0 1 0 0,0-1-1 0 0,0 1 1 0 0,0 0 0 0 0,0 0-1 0 0,0 0 1 0 0,0 0-1 0 0,0 0 1 0 0,0 0 0 0 0,0 0-1 0 0,4-17-583 0 0,14-20-1857 0 0</inkml:trace>
  <inkml:trace contextRef="#ctx0" brushRef="#br0" timeOffset="1">535 80 1408 0 0,'0'0'2178'0'0,"-6"13"-2054"0"0,-9 22-361 0 0,-137 311 311 0 0,-30-2 1656 0 0,137-270-2117 0 0,58-95-227 0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11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0 416 0 0,'0'0'607'0'0,"-8"14"137"0"0,-228 453 4075 0 0,123-208-3584 0 0,122-284-1598 0 0,12-26-2539 0 0,10-4-226 0 0</inkml:trace>
  <inkml:trace contextRef="#ctx0" brushRef="#br0" timeOffset="1">397 136 520 0 0,'0'0'5333'0'0,"-1"88"-6882"0"0,-10-41 1625 0 0,-7 6 136 0 0,0 6-212 0 0,-2 3 88 0 0,-4 2-88 0 0,5-13 0 0 0,-13 21-1160 0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58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1864 0 0,'0'0'6339'0'0,"0"-4"-6632"0"0,0-10-69 0 0,0 10 1884 0 0,23-1-7905 0 0,-10 0 4723 0 0,-49 15 633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58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0 822 104 0 0,'0'0'7881'0'0,"14"-1"-6997"0"0,9-1-519 0 0,0-2-1 0 0,0 0 1 0 0,0-2 0 0 0,36-13 0 0 0,-29 4-247 0 0,0 0 1 0 0,-1-2-1 0 0,-1-1 1 0 0,0-1-1 0 0,-1-2 1 0 0,-2-1-1 0 0,0 0 0 0 0,-1-2 1 0 0,-1-1-1 0 0,-2-1 1 0 0,21-31-1 0 0,-27 33-121 0 0,0 0 1 0 0,-2-1-1 0 0,0 0 0 0 0,-2-1 1 0 0,-1-1-1 0 0,-1 0 0 0 0,-2 0 1 0 0,0-1-1 0 0,-2 0 0 0 0,-1 0 1 0 0,-1 0-1 0 0,-2 0 0 0 0,-2-44 0 0 0,0 66-7 0 0,0 1-1 0 0,0-1 1 0 0,0 0-1 0 0,-1 1 1 0 0,0-1-1 0 0,0 1 1 0 0,-1-1-1 0 0,1 1 1 0 0,-1 0-1 0 0,-6-8 1 0 0,8 12-32 0 0,0-1 0 0 0,0 1 0 0 0,0-1 1 0 0,-1 1-1 0 0,1 0 0 0 0,-1-1 0 0 0,1 1 0 0 0,-1 0 0 0 0,0 0 1 0 0,1 0-1 0 0,-1 0 0 0 0,0 1 0 0 0,0-1 0 0 0,1 0 1 0 0,-1 1-1 0 0,0-1 0 0 0,0 1 0 0 0,0-1 0 0 0,0 1 1 0 0,0 0-1 0 0,0 0 0 0 0,0 0 0 0 0,0 0 0 0 0,0 0 1 0 0,1 0-1 0 0,-1 1 0 0 0,0-1 0 0 0,0 1 0 0 0,0-1 0 0 0,0 1 1 0 0,0 0-1 0 0,1 0 0 0 0,-1-1 0 0 0,0 1 0 0 0,-1 2 1 0 0,-8 5-169 0 0,0 0 0 0 0,1 1 0 0 0,0 0-1 0 0,1 1 1 0 0,0 0 0 0 0,0 1 0 0 0,-8 14 0 0 0,-2 4 321 0 0,-23 53 0 0 0,28-50-13 0 0,2 0 0 0 0,1 1-1 0 0,1 0 1 0 0,2 0-1 0 0,2 1 1 0 0,-4 53-1 0 0,8-66-86 0 0,2 0-1 0 0,1 0 1 0 0,0 0 0 0 0,2 1-1 0 0,0-1 1 0 0,1-1-1 0 0,1 1 1 0 0,2-1-1 0 0,-1 1 1 0 0,2-2-1 0 0,19 34 1 0 0,-25-48-200 0 0,0-1 1 0 0,1-1-1 0 0,0 1 0 0 0,0 0 1 0 0,0-1-1 0 0,0 1 0 0 0,1-1 1 0 0,0 0-1 0 0,-1 0 0 0 0,1 0 1 0 0,0-1-1 0 0,0 1 0 0 0,0-1 1 0 0,1 0-1 0 0,-1 0 0 0 0,1 0 1 0 0,-1-1-1 0 0,1 0 0 0 0,-1 1 1 0 0,1-2-1 0 0,0 1 0 0 0,-1 0 1 0 0,1-1-1 0 0,0 0 0 0 0,0 0 1 0 0,-1-1-1 0 0,6 0 0 0 0,27-10-1855 0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5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0 209 456 0 0,'0'0'6315'0'0,"16"-2"-6127"0"0,12-1-36 0 0,1-2 1 0 0,-1 0-1 0 0,0-2 0 0 0,-1-1 1 0 0,37-17-1 0 0,-53 20-31 0 0,-1-1-1 0 0,0 0 1 0 0,0-1-1 0 0,-1 0 0 0 0,10-10 1 0 0,-16 15-92 0 0,0-1 1 0 0,-1 0 0 0 0,1 0-1 0 0,-1 0 1 0 0,0-1 0 0 0,0 1-1 0 0,0-1 1 0 0,0 1 0 0 0,-1-1-1 0 0,1 1 1 0 0,-1-1 0 0 0,0 0-1 0 0,0 0 1 0 0,0 0 0 0 0,-1 0-1 0 0,1 0 1 0 0,-1 0 0 0 0,0 0-1 0 0,0-4 1 0 0,-1 7-54 0 0,1-1-1 0 0,-1 0 1 0 0,0 1 0 0 0,1-1 0 0 0,-1 1-1 0 0,0-1 1 0 0,0 1 0 0 0,0-1 0 0 0,0 1-1 0 0,-1-1 1 0 0,1 1 0 0 0,0 0-1 0 0,0 0 1 0 0,-1 0 0 0 0,1 0 0 0 0,-1 0-1 0 0,1 0 1 0 0,-1 0 0 0 0,1 0 0 0 0,-1 0-1 0 0,1 1 1 0 0,-1-1 0 0 0,0 1 0 0 0,0-1-1 0 0,1 1 1 0 0,-1 0 0 0 0,0-1 0 0 0,0 1-1 0 0,-2 0 1 0 0,-4 0-116 0 0,0-1-1 0 0,0 1 0 0 0,1 1 1 0 0,-1 0-1 0 0,-10 1 0 0 0,7 2 150 0 0,-1 0-1 0 0,1 0 0 0 0,0 1 0 0 0,0 0 0 0 0,1 0 1 0 0,-1 2-1 0 0,2-1 0 0 0,-1 1 0 0 0,0 1 1 0 0,1-1-1 0 0,1 2 0 0 0,-1-1 0 0 0,1 1 1 0 0,1 0-1 0 0,0 1 0 0 0,0 0 0 0 0,1 0 0 0 0,-7 15 1 0 0,9-18 18 0 0,1 1 0 0 0,0 0 1 0 0,0-1-1 0 0,1 1 0 0 0,0 0 1 0 0,0 0-1 0 0,1 1 0 0 0,0-1 1 0 0,1 0-1 0 0,-1 0 0 0 0,2 1 1 0 0,-1-1-1 0 0,1 0 0 0 0,0 0 1 0 0,1 0-1 0 0,0 0 0 0 0,0 0 1 0 0,1 0-1 0 0,0 0 0 0 0,0-1 0 0 0,1 1 1 0 0,0-1-1 0 0,0 0 0 0 0,1 0 1 0 0,0 0-1 0 0,0-1 0 0 0,7 7 1 0 0,-6-7-210 0 0,1-1 1 0 0,-1 0 0 0 0,1 0-1 0 0,0-1 1 0 0,1 0-1 0 0,-1 0 1 0 0,1-1-1 0 0,0 1 1 0 0,-1-2 0 0 0,1 1-1 0 0,1-1 1 0 0,-1 0-1 0 0,0-1 1 0 0,0 0-1 0 0,1 0 1 0 0,-1-1 0 0 0,9-1-1 0 0,27-6-2359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59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2644 0 0,'0'0'5367'0'0,"1"15"-6067"0"0,5 51 857 0 0,-6-61-79 0 0,1-1-1 0 0,0 1 1 0 0,-1-1 0 0 0,1 1-1 0 0,1-1 1 0 0,-1 0-1 0 0,1 1 1 0 0,0-1 0 0 0,0 0-1 0 0,0 0 1 0 0,0 0 0 0 0,0 0-1 0 0,1 0 1 0 0,0-1-1 0 0,0 1 1 0 0,0-1 0 0 0,0 0-1 0 0,8 6 1 0 0,-8-8 50 0 0,-1 1 1 0 0,1-1 0 0 0,0 0-1 0 0,1 0 1 0 0,-1 0 0 0 0,0 0-1 0 0,0 0 1 0 0,0 0-1 0 0,0-1 1 0 0,1 0 0 0 0,-1 0-1 0 0,0 0 1 0 0,1 0 0 0 0,-1 0-1 0 0,0-1 1 0 0,0 1-1 0 0,0-1 1 0 0,1 0 0 0 0,-1 0-1 0 0,0 0 1 0 0,0 0-1 0 0,3-3 1 0 0,68-32-1467 0 0,40-10-6097 0 0,-84 36 5139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0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1 515 3936 0 0,'0'0'2237'0'0,"12"-5"-1989"0"0,17-5-199 0 0,64-24 14 0 0,-83 30 47 0 0,-1 0 0 0 0,0-1 0 0 0,0 0-1 0 0,0-1 1 0 0,-1 0 0 0 0,0 0 0 0 0,12-12 0 0 0,-18 17-69 0 0,-1-1-1 0 0,0 1 1 0 0,1 0-1 0 0,-1-1 1 0 0,0 1 0 0 0,0-1-1 0 0,0 1 1 0 0,0-1-1 0 0,-1 1 1 0 0,1-1-1 0 0,0 0 1 0 0,-1 0 0 0 0,1 1-1 0 0,-1-1 1 0 0,1 0-1 0 0,-1 0 1 0 0,0 1-1 0 0,0-1 1 0 0,0 0 0 0 0,0 0-1 0 0,0 0 1 0 0,0 0-1 0 0,0 1 1 0 0,-1-1 0 0 0,1 0-1 0 0,0 0 1 0 0,-1 1-1 0 0,0-1 1 0 0,1 0-1 0 0,-3-2 1 0 0,2 2-75 0 0,-1 1 1 0 0,0-1-1 0 0,0 0 1 0 0,0 1-1 0 0,0 0 1 0 0,0-1-1 0 0,-1 1 0 0 0,1 0 1 0 0,0 0-1 0 0,-1 0 1 0 0,1 0-1 0 0,0 0 1 0 0,-1 1-1 0 0,1-1 0 0 0,-1 1 1 0 0,1 0-1 0 0,-1 0 1 0 0,1 0-1 0 0,-1 0 1 0 0,1 0-1 0 0,-4 1 0 0 0,-1 0-36 0 0,0 1 0 0 0,0 0 0 0 0,1 1 0 0 0,-1 0 0 0 0,1 0 1 0 0,-1 0-1 0 0,1 1 0 0 0,0 0 0 0 0,1 0 0 0 0,-1 0 0 0 0,1 1 0 0 0,0 0 0 0 0,0 0 0 0 0,0 0 0 0 0,0 1 0 0 0,-6 11 0 0 0,4-8 32 0 0,1 1-1 0 0,1 0 1 0 0,0 0 0 0 0,0 1 0 0 0,1-1 0 0 0,0 1-1 0 0,0 0 1 0 0,2 0 0 0 0,-4 22 0 0 0,6-26 36 0 0,-1 0 1 0 0,2-1-1 0 0,-1 1 1 0 0,1 0-1 0 0,0 0 0 0 0,0 0 1 0 0,1 0-1 0 0,-1-1 1 0 0,2 1-1 0 0,-1 0 0 0 0,1-1 1 0 0,7 12-1 0 0,-7-14 62 0 0,0 0-1 0 0,1 0 1 0 0,-1 0-1 0 0,1 0 1 0 0,0-1-1 0 0,0 1 1 0 0,1-1-1 0 0,-1 0 1 0 0,1-1-1 0 0,-1 1 1 0 0,1-1 0 0 0,0 0-1 0 0,0 0 1 0 0,0 0-1 0 0,0-1 1 0 0,0 0-1 0 0,10 2 1 0 0,3-2 136 0 0,1-1 0 0 0,0 0 0 0 0,-1-1 0 0 0,1-1 0 0 0,-1-1 0 0 0,0-1 0 0 0,0 0-1 0 0,0-1 1 0 0,0-1 0 0 0,-1-1 0 0 0,0-1 0 0 0,27-15 0 0 0,-13 5-183 0 0,-1-2-1 0 0,-1-1 1 0 0,-1-2 0 0 0,-1 0-1 0 0,39-44 1 0 0,-43 40-284 0 0,-1 0 0 0 0,-2-1 1 0 0,-1-1-1 0 0,23-48 1 0 0,-35 61 254 0 0,0 0 1 0 0,-1-1 0 0 0,0 1 0 0 0,-2-1-1 0 0,0 0 1 0 0,-1-1 0 0 0,-1 1 0 0 0,0-1-1 0 0,-1 1 1 0 0,-3-31 0 0 0,1 44 93 0 0,1 0 1 0 0,-1 0-1 0 0,0 1 0 0 0,0-1 1 0 0,0 1-1 0 0,-1-1 0 0 0,1 1 1 0 0,-1-1-1 0 0,0 1 1 0 0,0 0-1 0 0,-3-4 0 0 0,5 6-75 0 0,-1 0-1 0 0,0 1 0 0 0,1-1 0 0 0,-1 1 1 0 0,0-1-1 0 0,1 1 0 0 0,-1-1 1 0 0,0 1-1 0 0,0-1 0 0 0,0 1 1 0 0,1 0-1 0 0,-1-1 0 0 0,0 1 1 0 0,0 0-1 0 0,0 0 0 0 0,0 0 0 0 0,0-1 1 0 0,1 1-1 0 0,-1 0 0 0 0,-1 0 1 0 0,0 1-96 0 0,1-1 1 0 0,-1 1-1 0 0,1-1 1 0 0,0 1 0 0 0,-1 0-1 0 0,1 0 1 0 0,0-1-1 0 0,-1 1 1 0 0,1 0-1 0 0,0 0 1 0 0,0 0-1 0 0,0 0 1 0 0,0 0 0 0 0,0 1-1 0 0,-2 1 1 0 0,-11 19 76 0 0,0 1 0 0 0,2 1 1 0 0,1-1-1 0 0,0 2 1 0 0,2 0-1 0 0,-9 38 0 0 0,8-24 127 0 0,3 0-1 0 0,1 1 0 0 0,2 0 1 0 0,2 51-1 0 0,20 159 334 0 0,-16-224-430 0 0,-1-16-183 0 0,1 3-356 0 0,-1-1-1 0 0,0 1 1 0 0,-2 0 0 0 0,0 14 0 0 0,0-26 411 0 0,1 0 0 0 0,0 0 0 0 0,0 0 0 0 0,0 0 0 0 0,-1 0 1 0 0,1-1-1 0 0,0 1 0 0 0,-1 0 0 0 0,1 0 0 0 0,-1 0 0 0 0,1 0 0 0 0,-1-1 0 0 0,1 1 0 0 0,-1 0 1 0 0,0-1-1 0 0,0 2 0 0 0,-21 7-2538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1 520 0 0,'0'0'1418'0'0,"-14"7"-1098"0"0,-47 23-4 0 0,57-28-260 0 0,0 0 1 0 0,0 0 0 0 0,1 1 0 0 0,-1-1 0 0 0,1 1-1 0 0,-1 0 1 0 0,1 0 0 0 0,-4 4 0 0 0,7-6-22 0 0,-1 0 0 0 0,1 0 1 0 0,-1 0-1 0 0,1-1 1 0 0,-1 1-1 0 0,1 0 1 0 0,-1 0-1 0 0,1 0 0 0 0,0 0 1 0 0,0 0-1 0 0,-1 0 1 0 0,1-1-1 0 0,0 1 0 0 0,0 0 1 0 0,0 0-1 0 0,0 0 1 0 0,0 0-1 0 0,0 0 1 0 0,0 0-1 0 0,1 0 0 0 0,-1 0 1 0 0,0 0-1 0 0,0 0 1 0 0,1 0-1 0 0,1 2 88 0 0,0-1 0 0 0,0 0 0 0 0,1 0 0 0 0,-1 0 0 0 0,0 0 0 0 0,1 0-1 0 0,0-1 1 0 0,-1 1 0 0 0,1-1 0 0 0,0 1 0 0 0,0-1 0 0 0,0 0 0 0 0,-1 0 0 0 0,1 0 0 0 0,0-1 0 0 0,1 1 0 0 0,4-1 0 0 0,99 10 1484 0 0,156-7 1 0 0,-146-4-1114 0 0,874-11 1744 0 0,-462 3-1599 0 0,685-25-13 0 0,-1078 31-1651 0 0,-140 3 535 0 0,-1 1 0 0 0,1-1 0 0 0,0 1 0 0 0,0 0 0 0 0,0 0-1 0 0,0 0 1 0 0,-8 4 0 0 0,-16 5-178 0 0,-146 33-2653 0 0,55-21 261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 76 416 0 0,'0'0'10887'0'0,"-17"-8"-11018"0"0,5 1 65 0 0,5 3 36 0 0,1 1-1 0 0,-1-1 1 0 0,0 1 0 0 0,0 0-1 0 0,-9-1 1 0 0,13 3 22 0 0,0 0 0 0 0,-1 1 0 0 0,1-1 0 0 0,0 1 1 0 0,-1 0-1 0 0,1 0 0 0 0,-1 1 0 0 0,1-1 0 0 0,0 1 0 0 0,-1-1 0 0 0,1 1 0 0 0,0 0 0 0 0,0 1 0 0 0,0-1 0 0 0,-1 0 0 0 0,1 1 1 0 0,-5 3-1 0 0,-13 10-27 0 0,1 2 1 0 0,0 0-1 0 0,2 1 1 0 0,0 1-1 0 0,1 0 1 0 0,0 1-1 0 0,2 1 1 0 0,-22 40-1 0 0,30-49 0 0 0,2 1-1 0 0,-1 0 1 0 0,2 1-1 0 0,0-1 1 0 0,0 1-1 0 0,1 0 1 0 0,-2 24-1 0 0,5-28 24 0 0,0 0-1 0 0,1 0 0 0 0,0 0 0 0 0,0 0 1 0 0,1-1-1 0 0,1 1 0 0 0,-1-1 0 0 0,1 1 1 0 0,1-1-1 0 0,0 0 0 0 0,0 0 0 0 0,6 9 1 0 0,-5-11 35 0 0,0 0 0 0 0,0 0-1 0 0,1 0 1 0 0,0-1 0 0 0,0 0 0 0 0,0 0 0 0 0,1 0 0 0 0,0-1 0 0 0,0 0 0 0 0,0 0 0 0 0,1-1 0 0 0,-1 0 0 0 0,1 0 0 0 0,0-1 0 0 0,0 0 0 0 0,1 0 0 0 0,-1-1 0 0 0,0 0 0 0 0,1 0 0 0 0,0-1 0 0 0,12 0 0 0 0,-4-1 104 0 0,-1-1 0 0 0,0-1 0 0 0,1-1 0 0 0,-1 0 0 0 0,-1-1 0 0 0,1-1 0 0 0,0 0 0 0 0,-1-1 0 0 0,0 0 0 0 0,21-14 0 0 0,-9 4 63 0 0,-2-1-1 0 0,0-1 1 0 0,-1-1 0 0 0,-1-2 0 0 0,0 0 0 0 0,-2-1-1 0 0,34-45 1 0 0,-45 52-106 0 0,-1 0 1 0 0,0 0-1 0 0,0-1 0 0 0,-2 0 0 0 0,0-1 0 0 0,-1 0 1 0 0,-1 0-1 0 0,0 0 0 0 0,-1 0 0 0 0,-1-1 0 0 0,-1 1 1 0 0,0-1-1 0 0,-1 0 0 0 0,-3-33 0 0 0,2 47-89 0 0,-1 0-1 0 0,1 1 0 0 0,-1-1 0 0 0,0 1 0 0 0,0-1 1 0 0,0 1-1 0 0,0 0 0 0 0,-1-1 0 0 0,1 1 1 0 0,-1 0-1 0 0,0 0 0 0 0,0 0 0 0 0,0 0 1 0 0,0 0-1 0 0,0 0 0 0 0,-1 1 0 0 0,1-1 0 0 0,-1 1 1 0 0,0 0-1 0 0,1-1 0 0 0,-7-2 0 0 0,4 3-94 0 0,0 1 0 0 0,0-1-1 0 0,0 1 1 0 0,0 0 0 0 0,0 1-1 0 0,0-1 1 0 0,-1 1 0 0 0,1 0-1 0 0,0 0 1 0 0,0 0 0 0 0,-1 1-1 0 0,1 0 1 0 0,0 0 0 0 0,0 0 0 0 0,-5 3-1 0 0,-94 40-2890 0 0,62-25 1357 0 0,-42 18-2238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1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54 789 2036 0 0,'0'0'3965'0'0,"-10"0"-3747"0"0,8 0-230 0 0,-33 0 192 0 0,29 1-91 0 0,29 1-125 0 0,97 0 1557 0 0,193-22 0 0 0,-192 9-1211 0 0,2168-91 1935 0 0,139-73-1938 0 0,-1369 9-199 0 0,465-56 424 0 0,705 124 1855 0 0,-1741 123-2024 0 0,-1 20 0 0 0,790 179 0 0 0,-783-105-225 0 0,169 38-41 0 0,-339-105-130 0 0,-261-46 24 0 0,0-4 1 0 0,0-2 0 0 0,71-9 0 0 0,-123 8-13 0 0,-8 1-18 0 0,0-1-1 0 0,0 1 1 0 0,1 0-1 0 0,-1-1 1 0 0,0 1-1 0 0,0-1 1 0 0,0 0-1 0 0,0 0 1 0 0,0 0 0 0 0,5-3-1 0 0,-31-3-2477 0 0,4 5 1322 0 0,-67-15-2953 0 0,-23-15-806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6.5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1172 224 1892 0 0,'0'0'10619'0'0,"-3"-9"-10358"0"0,2 4-222 0 0,1 2-28 0 0,-1-1 0 0 0,0 1 0 0 0,0 0 0 0 0,0-1 0 0 0,0 1 0 0 0,-1 0 0 0 0,1 0-1 0 0,-1 0 1 0 0,0 0 0 0 0,1 0 0 0 0,-2 0 0 0 0,1 0 0 0 0,0 1 0 0 0,0-1 0 0 0,-1 1 0 0 0,0-1 0 0 0,-4-2 0 0 0,-32-17 197 0 0,0 2 0 0 0,-1 2 0 0 0,-1 2 0 0 0,-85-22 0 0 0,67 25 18 0 0,-1 3 0 0 0,0 2 0 0 0,-66 1 0 0 0,106 7-206 0 0,1 0 1 0 0,0 2-1 0 0,0 0 0 0 0,0 2 0 0 0,0 0 1 0 0,1 0-1 0 0,-1 2 0 0 0,1 1 0 0 0,0 0 1 0 0,1 1-1 0 0,0 1 0 0 0,0 0 1 0 0,1 1-1 0 0,0 1 0 0 0,1 1 0 0 0,0 0 1 0 0,1 1-1 0 0,0 0 0 0 0,-22 30 0 0 0,14-14-34 0 0,1 1 1 0 0,2 1-1 0 0,1 1 0 0 0,2 0 0 0 0,0 1 0 0 0,3 1 0 0 0,1 1 0 0 0,1 0 0 0 0,2 0 0 0 0,2 1 0 0 0,1 0 0 0 0,1 0 1 0 0,3 0-1 0 0,2 64 0 0 0,1-83 31 0 0,1 1-1 0 0,1-1 1 0 0,1 1 0 0 0,0-1 0 0 0,1 0-1 0 0,1-1 1 0 0,1 1 0 0 0,0-1 0 0 0,1 0 0 0 0,14 20-1 0 0,-8-18 6 0 0,0 0 0 0 0,0-2 0 0 0,2 0 0 0 0,0 0 0 0 0,1-1 0 0 0,0-1 0 0 0,28 17 0 0 0,-6-10 22 0 0,0-1 0 0 0,1-2-1 0 0,1-2 1 0 0,0-2-1 0 0,1-1 1 0 0,1-2 0 0 0,81 9-1 0 0,-56-13 216 0 0,0-2-1 0 0,1-4 0 0 0,-1-3 1 0 0,102-15-1 0 0,-135 11-108 0 0,0-1 0 0 0,0-2 0 0 0,-1-2 0 0 0,0-1 0 0 0,-1-1 0 0 0,0-2-1 0 0,-1-1 1 0 0,-1-2 0 0 0,-1-1 0 0 0,39-31 0 0 0,-57 39-66 0 0,0 0 0 0 0,-2-1-1 0 0,1 0 1 0 0,-1 0 0 0 0,-1-1-1 0 0,0-1 1 0 0,-1 1 0 0 0,0-1 0 0 0,-2-1-1 0 0,1 1 1 0 0,-2-1 0 0 0,0 0-1 0 0,0-1 1 0 0,-2 1 0 0 0,0-1 0 0 0,0 0-1 0 0,-2 0 1 0 0,0 1 0 0 0,-1-1 0 0 0,0 0-1 0 0,-1 0 1 0 0,-1 0 0 0 0,-1 0-1 0 0,0 1 1 0 0,-8-23 0 0 0,-6-6 66 0 0,-2 1 1 0 0,-2 2-1 0 0,-2 0 0 0 0,-2 1 1 0 0,-1 1-1 0 0,-37-41 1 0 0,-20-11-2111 0 0,-102-89 1 0 0,156 156-1268 0 0,-7-3-2839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2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0 1580 0 0,'0'0'7738'0'0,"-2"16"-9446"0"0,-6 28 2008 0 0,-15 98 967 0 0,-10 232 0 0 0,35-229-598 0 0,0 0-3991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2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1 291 8 0 0,'0'0'4772'0'0,"18"9"-4302"0"0,-9-5-413 0 0,3 3 45 0 0,1-1 0 0 0,0-1 0 0 0,0 0 0 0 0,1-1-1 0 0,0 0 1 0 0,-1-1 0 0 0,1 0 0 0 0,0-1-1 0 0,23 0 1 0 0,530-41 2171 0 0,-288 14-1687 0 0,1129-34 699 0 0,0 55-576 0 0,-797 5-436 0 0,2767-93 887 0 0,-3312 88-1190 0 0,1997-88 947 0 0,2 62 1429 0 0,-832 90-1102 0 0,-1123-53-1117 0 0,-79-5-107 0 0,239 21 149 0 0,-199-13-304 0 0,122 31 1 0 0,-189-40 85 0 0,37 15-125 0 0,-41-16 143 0 0,1 0 0 0 0,0 1 0 0 0,0-1 0 0 0,-1 0 0 0 0,1 1 0 0 0,0-1 0 0 0,-1 1 0 0 0,1-1 0 0 0,0 1 0 0 0,-1-1 0 0 0,1 1 0 0 0,-1-1 0 0 0,1 1 0 0 0,0 0 0 0 0,-1-1 0 0 0,0 1 0 0 0,1 0 0 0 0,-1 0 0 0 0,1-1 0 0 0,-1 1 0 0 0,0 0 0 0 0,1 0 0 0 0,-1-1 0 0 0,0 1 0 0 0,0 0 0 0 0,0 0 0 0 0,0 0 0 0 0,0-1 0 0 0,0 1 0 0 0,0 0 0 0 0,0 0 0 0 0,0 0 0 0 0,0 0 0 0 0,0-1 0 0 0,0 1 0 0 0,-1 0 0 0 0,1 0 0 0 0,0 0 0 0 0,-1-1 0 0 0,1 1 0 0 0,0 0 0 0 0,-1-1 0 0 0,1 1 0 0 0,-1 1 0 0 0,-2 0-118 0 0,0 1 0 0 0,0-1 0 0 0,0 0 0 0 0,0 0 0 0 0,0 0 0 0 0,0 0 0 0 0,0-1 0 0 0,-1 1 0 0 0,1-1 0 0 0,-1 0 0 0 0,-5 1 0 0 0,-33 9-1276 0 0,0-2 0 0 0,0-2 1 0 0,-82 2-1 0 0,-81-14-3821 0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3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54 4104 0 0,'0'0'6698'0'0,"10"-11"-7931"0"0,33-27 369 0 0,-42 37 846 0 0,-1 1 0 0 0,1 0 0 0 0,-1-1 0 0 0,1 1 0 0 0,-1 0-1 0 0,1-1 1 0 0,-1 1 0 0 0,1 0 0 0 0,-1 0 0 0 0,1-1-1 0 0,0 1 1 0 0,-1 0 0 0 0,1 0 0 0 0,-1 0 0 0 0,1 0 0 0 0,0 0-1 0 0,-1 0 1 0 0,1 0 0 0 0,-1 0 0 0 0,1 0 0 0 0,0 0-1 0 0,-1 0 1 0 0,1 0 0 0 0,-1 1 0 0 0,1-1 0 0 0,-1 0-1 0 0,1 0 1 0 0,0 1 0 0 0,-1-1 0 0 0,1 0 0 0 0,-1 1 0 0 0,1-1-1 0 0,-1 0 1 0 0,1 1 0 0 0,0 0 0 0 0,7 18-213 0 0,-7-16 216 0 0,2 10 103 0 0,0 0 0 0 0,-1 0 0 0 0,0 0 0 0 0,-2 0 0 0 0,1 0 0 0 0,-1 0 0 0 0,-1 0 0 0 0,-1 0 0 0 0,0 0 0 0 0,0 0 1 0 0,-1-1-1 0 0,-8 21 0 0 0,-7 12 408 0 0,-45 85 1 0 0,61-127-486 0 0,-30 49 225 0 0,23-38-270 0 0,0 0 0 0 0,0 0 0 0 0,1 1 1 0 0,1 0-1 0 0,1 1 0 0 0,-7 24 0 0 0,12-39 10 0 0,1 0 0 0 0,0 0 0 0 0,0 0-1 0 0,0 0 1 0 0,1 0 0 0 0,-1 0 0 0 0,0 0 0 0 0,0-1 0 0 0,0 1 0 0 0,1 0 0 0 0,-1 0 0 0 0,1 0 0 0 0,-1 0-1 0 0,0 0 1 0 0,1 0 0 0 0,0-1 0 0 0,-1 1 0 0 0,1 0 0 0 0,-1 0 0 0 0,1-1 0 0 0,0 1 0 0 0,0 0 0 0 0,-1-1-1 0 0,1 1 1 0 0,0-1 0 0 0,0 1 0 0 0,0-1 0 0 0,-1 1 0 0 0,1-1 0 0 0,0 0 0 0 0,0 1 0 0 0,0-1-1 0 0,0 0 1 0 0,0 0 0 0 0,0 0 0 0 0,0 1 0 0 0,0-1 0 0 0,1 0 0 0 0,49 1 300 0 0,-35-1-209 0 0,106-6 824 0 0,198-36-1 0 0,-147 16-707 0 0,39-3 54 0 0,232-1 0 0 0,-439 30-296 0 0,5 0-172 0 0,-1 0-1 0 0,1 1 1 0 0,14 2 0 0 0,-21-2-153 0 0,0 0 0 0 0,0 0 1 0 0,-1 0-1 0 0,1 0 0 0 0,0 0 1 0 0,-1 1-1 0 0,1-1 0 0 0,-1 1 0 0 0,4 2 1 0 0,-6-4 331 0 0,0 0 0 0 0,0 0 0 0 0,0 0 0 0 0,0 0 0 0 0,1 1 0 0 0,-1-1 0 0 0,0 0 0 0 0,0 0 0 0 0,0 0 0 0 0,0 0 0 0 0,1 1-364 0 0,-1-1 364 0 0,0 0 0 0 0,0 0 0 0 0,0 1 0 0 0,0-1 0 0 0,0 0 0 0 0,0 0 0 0 0,0 0 0 0 0,0 0 0 0 0,0 0 0 0 0,0 1 0 0 0,0-1 0 0 0,0 0 0 0 0,0 0 0 0 0,0 0 0 0 0,0 0 0 0 0,0 1 0 0 0,0-1 0 0 0,0 0 0 0 0,0 0 0 0 0,0 0 0 0 0,0 0 1 0 0,0 0-1 0 0,0 1 0 0 0,0-1 0 0 0,0 0 0 0 0,0 0 0 0 0,0 0 0 0 0,-1 1-156 0 0,-19 6-2834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4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209 575 3404 0 0,'-15'-1'890'0'0,"-177"-7"1486"0"0,192 8-2396 0 0,0 1-1 0 0,0-1 1 0 0,0 0 0 0 0,0 0 0 0 0,-1 0-1 0 0,1 1 1 0 0,0-1 0 0 0,0 0 0 0 0,0 0-1 0 0,0 1 1 0 0,0-1 0 0 0,0 0-1 0 0,0 0 1 0 0,0 1 0 0 0,0-1 0 0 0,0 0-1 0 0,0 1 1 0 0,0-1 0 0 0,0 0 0 0 0,0 0-1 0 0,0 1 1 0 0,0-1 0 0 0,0 0 0 0 0,0 0-1 0 0,0 1 1 0 0,1-1 0 0 0,-1 0 0 0 0,0 0-1 0 0,0 0 1 0 0,0 1 0 0 0,0-1-1 0 0,0 0 1 0 0,1 0 0 0 0,-1 0 0 0 0,0 1-1 0 0,0-1 1 0 0,0 0 0 0 0,1 0 0 0 0,-1 0-1 0 0,0 0 1 0 0,0 0 0 0 0,1 1 0 0 0,-1-1-1 0 0,0 0 1 0 0,0 0 0 0 0,1 0-1 0 0,-1 0 1 0 0,13 12-260 0 0,0-5 532 0 0,0-1 1 0 0,1 1-1 0 0,0-2 0 0 0,0 0 1 0 0,0-1-1 0 0,0 0 0 0 0,25 2 1 0 0,110 3 879 0 0,-133-9-1093 0 0,506-19 997 0 0,5-36-305 0 0,-101 8 46 0 0,1053-43 306 0 0,-547 43-466 0 0,795-97 200 0 0,112-8-602 0 0,585 67 260 0 0,-2 84 626 0 0,-982 32-723 0 0,-13 88 14 0 0,-394 33 191 0 0,-992-145-387 0 0,0-3 1 0 0,1-1 0 0 0,57-4 0 0 0,-82-2 222 0 0,-12 0-351 0 0,-7 2-1074 0 0,-1-22-8552 0 0,13-13 2940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05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0 4652 0 0,'0'0'1778'0'0,"11"17"-3650"0"0,5 9 1812 0 0,-1 0 0 0 0,-1 1 0 0 0,-2 0 0 0 0,16 49 0 0 0,-2 31 314 0 0,-5 2-1 0 0,-5 0 1 0 0,3 125 0 0 0,-19 342 912 0 0,-2-469-932 0 0,-26 732 1140 0 0,-1 68-770 0 0,8 189 690 0 0,-11 756-128 0 0,33-694-644 0 0,-5-899-490 0 0,-1-192-33 0 0,-26 121-1 0 0,24-163 46 0 0,-1-1 0 0 0,-17 35 0 0 0,6-13 454 0 0,17-39-157 0 0,1 0-1 0 0,0-1 1 0 0,0 1-1 0 0,1 0 1 0 0,0 0-1 0 0,1 7 1 0 0,-1 11-316 0 0,-1 37-42 0 0,2-1-1 0 0,3 0 0 0 0,18 90 0 0 0,57 177 132 0 0,-76-315-109 0 0,62 265 138 0 0,-56-223-125 0 0,-2 0-1 0 0,-3 1 1 0 0,-3 61-1 0 0,-1-115 16 0 0,0-1 0 0 0,0 0 0 0 0,0 0 0 0 0,0 0-1 0 0,0 0 1 0 0,0 0 0 0 0,-1 0 0 0 0,1 0 0 0 0,0 0 0 0 0,-1 0 0 0 0,1 1 0 0 0,0-1-1 0 0,-1 0 1 0 0,0-1 0 0 0,1 1 0 0 0,-1 0 0 0 0,0 0 0 0 0,1 0 0 0 0,-1 0 0 0 0,0 0-1 0 0,0-1 1 0 0,1 1 0 0 0,-1 0 0 0 0,0-1 0 0 0,0 1 0 0 0,0 0 0 0 0,0-1 0 0 0,0 1 0 0 0,0-1-1 0 0,0 0 1 0 0,0 1 0 0 0,0-1 0 0 0,-1 0 0 0 0,0 1 0 0 0,-1 1-430 0 0,1 0 0 0 0,0 1-1 0 0,0 0 1 0 0,0 0 0 0 0,0-1 0 0 0,1 1 0 0 0,-1 0 0 0 0,1 0-1 0 0,0 0 1 0 0,0 1 0 0 0,0-1 0 0 0,-1 4 0 0 0,-1 1-565 0 0,-8 24-2401 0 0,-5 21-1974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16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41 152 0 0,'0'0'1432'0'0,"-5"-6"-1287"0"0,1-1-98 0 0,2 5-31 0 0,1 0-1 0 0,-1 0 1 0 0,1 0-1 0 0,-1 0 1 0 0,0 0 0 0 0,0 0-1 0 0,1 0 1 0 0,-1 1-1 0 0,-1-1 1 0 0,1 1 0 0 0,0-1-1 0 0,-3-1 1 0 0,-4 1-935 0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1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0 248 0 0,'0'0'2348'0'0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17.6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96 600 0 0,'50'-59'560'0'0,"-60"48"1344"0"0,3 1-1080 0 0,2 2-500 0 0,1 2-324 0 0,-1 5-4 0 0,17 13-4076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19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1393 34 716 0 0,'0'0'1636'0'0,"-5"-4"-1840"0"0,-2-1 191 0 0,0 0 0 0 0,0 1 1 0 0,-1 0-1 0 0,-15-6 0 0 0,19 9 122 0 0,-1 2 449 0 0,0 5-479 0 0,-24 23 514 0 0,-49 64 1 0 0,6-6-207 0 0,-209 240 910 0 0,77-112-904 0 0,54-61-22 0 0,-22 40 341 0 0,124-142-114 0 0,29-34-501 0 0,2 1-1 0 0,0 1 1 0 0,0 1 0 0 0,-22 38 0 0 0,2 0 2811 0 0,57-88-3731 0 0,-19 29 798 0 0,29-24-536 0 0,-29 22 477 0 0,0 1 1 0 0,0 0 0 0 0,1 0 0 0 0,-1 0 0 0 0,0 1 0 0 0,1-1 0 0 0,-1 0 0 0 0,1 0 0 0 0,-1 1 0 0 0,1-1 0 0 0,-1 1 0 0 0,1-1 0 0 0,-1 1 0 0 0,1 0 0 0 0,0 0-1 0 0,-1-1 1 0 0,1 1 0 0 0,0 0 0 0 0,-1 1 0 0 0,1-1 0 0 0,1 0 0 0 0,-2 1 65 0 0,0 1 1 0 0,-1-1-1 0 0,1 0 0 0 0,0 0 0 0 0,-1 1 0 0 0,1-1 1 0 0,-1 0-1 0 0,0 1 0 0 0,1-1 0 0 0,-1 0 1 0 0,0 1-1 0 0,0-1 0 0 0,0 1 0 0 0,0-1 0 0 0,0 0 1 0 0,0 1-1 0 0,-1-1 0 0 0,1 2 0 0 0,-8 25 399 0 0,3-23-254 0 0,0 0 0 0 0,0 0 0 0 0,0 0 0 0 0,0 0 0 0 0,-1-1 0 0 0,0 0 0 0 0,0 0 0 0 0,0-1 0 0 0,-1 0 0 0 0,1 0 1 0 0,-1 0-1 0 0,0-1 0 0 0,-6 2 0 0 0,1-1 35 0 0,1-1 0 0 0,-1 0 0 0 0,0-1 1 0 0,1-1-1 0 0,-1 0 0 0 0,0 0 0 0 0,-12-3 1 0 0,22 3-145 0 0,1 0 0 0 0,0 0 1 0 0,0 0-1 0 0,0 0 0 0 0,0 0 0 0 0,-1-1 1 0 0,1 1-1 0 0,0 0 0 0 0,0-1 0 0 0,0 1 1 0 0,0-1-1 0 0,0 0 0 0 0,0 1 1 0 0,0-1-1 0 0,0 0 0 0 0,0 1 0 0 0,0-1 1 0 0,0 0-1 0 0,0 0 0 0 0,1 0 0 0 0,-1 0 1 0 0,0 0-1 0 0,1 0 0 0 0,-1 0 1 0 0,0 0-1 0 0,1 0 0 0 0,0 0 0 0 0,-1 0 1 0 0,1 0-1 0 0,-1-1 0 0 0,1 1 0 0 0,0 0 1 0 0,0 0-1 0 0,0 0 0 0 0,0-2 0 0 0,0 1-52 0 0,0 0-1 0 0,1-1 0 0 0,-1 1 1 0 0,1 0-1 0 0,0 0 0 0 0,0 0 0 0 0,-1 0 1 0 0,1 0-1 0 0,1 1 0 0 0,-1-1 0 0 0,0 0 1 0 0,0 0-1 0 0,1 1 0 0 0,-1-1 1 0 0,1 0-1 0 0,-1 1 0 0 0,1 0 0 0 0,2-3 1 0 0,7-3-134 0 0,1 0 0 0 0,-1 1 0 0 0,1 0 1 0 0,0 1-1 0 0,0 1 0 0 0,0 0 0 0 0,1 0 0 0 0,0 1 1 0 0,-1 0-1 0 0,1 2 0 0 0,0-1 0 0 0,0 1 1 0 0,14 2-1 0 0,-24-1 174 0 0,-1 0-1 0 0,0 0 1 0 0,1 1 0 0 0,-1-1 0 0 0,0 1 0 0 0,0-1-1 0 0,1 1 1 0 0,-1 0 0 0 0,0 0 0 0 0,0 0 0 0 0,0 0-1 0 0,0 1 1 0 0,0-1 0 0 0,0 0 0 0 0,0 1 0 0 0,0-1 0 0 0,-1 1-1 0 0,1 0 1 0 0,-1 0 0 0 0,1 0 0 0 0,-1 0 0 0 0,0 0-1 0 0,1 0 1 0 0,-1 0 0 0 0,0 0 0 0 0,0 0 0 0 0,-1 0-1 0 0,1 0 1 0 0,0 1 0 0 0,-1-1 0 0 0,1 0 0 0 0,-1 1-1 0 0,0-1 1 0 0,0 0 0 0 0,0 1 0 0 0,0-1 0 0 0,0 1-1 0 0,0-1 1 0 0,-1 0 0 0 0,1 1 0 0 0,-1-1 0 0 0,1 0 0 0 0,-1 0-1 0 0,0 0 1 0 0,0 1 0 0 0,0-1 0 0 0,0 0 0 0 0,-1 0-1 0 0,1 0 1 0 0,0 0 0 0 0,-1-1 0 0 0,0 1 0 0 0,1 0-1 0 0,-1-1 1 0 0,0 1 0 0 0,0-1 0 0 0,0 1 0 0 0,0-1-1 0 0,0 0 1 0 0,0 0 0 0 0,-3 2 0 0 0,-12 2 286 0 0,1 0 1 0 0,0-1-1 0 0,-1-1 1 0 0,0-1-1 0 0,1 0 1 0 0,-1-1-1 0 0,0 0 1 0 0,-21-4-1 0 0,21-1 368 0 0,16 3-647 0 0,1 1 0 0 0,0 0 1 0 0,0 0-1 0 0,0-1 0 0 0,-1 1 0 0 0,1 0 1 0 0,0 0-1 0 0,0-1 0 0 0,0 1 0 0 0,0 0 1 0 0,0 0-1 0 0,-1-1 0 0 0,1 1 0 0 0,0 0 1 0 0,0-1-1 0 0,0 1 0 0 0,0 0 0 0 0,0 0 1 0 0,0-1-1 0 0,0 1 0 0 0,0 0 0 0 0,0-1 1 0 0,0 1-1 0 0,0 0 0 0 0,0-1 0 0 0,0 1 1 0 0,1 0-1 0 0,-1 0 0 0 0,0-1 0 0 0,0 1 1 0 0,1-2-68 0 0,0 1 1 0 0,0 0-1 0 0,0 0 1 0 0,0 0-1 0 0,0 0 1 0 0,1 0-1 0 0,-1 0 1 0 0,0 0-1 0 0,0 0 1 0 0,1 1-1 0 0,-1-1 1 0 0,1 0-1 0 0,-1 1 1 0 0,0-1 0 0 0,1 1-1 0 0,-1 0 1 0 0,3-1-1 0 0,-4 1 26 0 0,1 0-1 0 0,-1 0 0 0 0,1 0 1 0 0,-1 0-1 0 0,1 0 1 0 0,-1 0-1 0 0,1 0 1 0 0,-1 0-1 0 0,0 0 0 0 0,1 0 1 0 0,-1 0-1 0 0,1 0 1 0 0,-1 0-1 0 0,1 0 1 0 0,-1 0-1 0 0,0 0 0 0 0,1 0 1 0 0,-1 1-1 0 0,1-1 1 0 0,-1 0-1 0 0,0 0 1 0 0,1 1-1 0 0,-1-1 0 0 0,0 0 1 0 0,1 0-1 0 0,-1 1 1 0 0,0-1-1 0 0,0 0 1 0 0,1 1-1 0 0,-1-1 0 0 0,0 1 1 0 0,0-1-1 0 0,1 0 1 0 0,-1 1-1 0 0,0-1 1 0 0,0 1-1 0 0,0-1 0 0 0,0 0 1 0 0,0 1-1 0 0,0-1 1 0 0,0 1-1 0 0,0-1 1 0 0,0 1-1 0 0,0-1 0 0 0,0 0 1 0 0,0 1-1 0 0,0-1 1 0 0,0 1-1 0 0,0-1 1 0 0,0 1-1 0 0,0-1 1 0 0,0 0-1 0 0,0 1 0 0 0,-1 0 1 0 0,1 5-760 0 0,-3 2-2170 0 0,-9-7-2208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03.3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197 139 940 0 0,'0'0'4133'0'0,"0"-5"-3808"0"0,-1 0-124 0 0,1 0 1 0 0,-1-1 0 0 0,2 1-1 0 0,-1 0 1 0 0,0 0-1 0 0,1 0 1 0 0,0 0-1 0 0,0 0 1 0 0,1 0 0 0 0,-1 0-1 0 0,5-8 1 0 0,-4 9-205 0 0,1-1 1 0 0,0 1-1 0 0,0 0 1 0 0,0 1-1 0 0,0-1 1 0 0,1 0-1 0 0,-1 1 1 0 0,1 0-1 0 0,0 0 1 0 0,0 0-1 0 0,0 0 1 0 0,1 1-1 0 0,-1 0 1 0 0,1 0-1 0 0,-1 0 1 0 0,1 0-1 0 0,-1 1 1 0 0,1-1-1 0 0,9 0 1 0 0,2-1-168 0 0,1 1 0 0 0,0 1 0 0 0,0 0 0 0 0,24 3 0 0 0,-24 1 134 0 0,0 1-1 0 0,0 0 1 0 0,0 1 0 0 0,-1 1 0 0 0,0 1 0 0 0,22 12 0 0 0,-36-18 16 0 0,0 0 1 0 0,-1 0-1 0 0,1 0 1 0 0,0 1-1 0 0,-1-1 0 0 0,1 0 1 0 0,-1 1-1 0 0,0 0 1 0 0,0-1-1 0 0,1 1 1 0 0,-1 0-1 0 0,0-1 0 0 0,0 1 1 0 0,-1 0-1 0 0,1 0 1 0 0,0 0-1 0 0,0 0 0 0 0,-1 0 1 0 0,0 0-1 0 0,1 0 1 0 0,-1 0-1 0 0,0 0 0 0 0,0 0 1 0 0,0 0-1 0 0,0 0 1 0 0,0 0-1 0 0,0 0 1 0 0,-1 0-1 0 0,1 0 0 0 0,-1 0 1 0 0,1 0-1 0 0,-1 0 1 0 0,0 0-1 0 0,0 0 0 0 0,0 0 1 0 0,0-1-1 0 0,0 1 1 0 0,0 0-1 0 0,-3 2 1 0 0,-18 18-14 0 0,-1-1 1 0 0,-1-1 0 0 0,-49 31-1 0 0,35-25 19 0 0,-126 71-261 0 0,107-66 472 0 0,-76 33 231 0 0,116-51 2212 0 0,30-10-1469 0 0,468 40-1004 0 0,-434-40-121 0 0,-14-3 39 0 0,0 3-1 0 0,0 0 1 0 0,-1 2-1 0 0,36 11 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765 1 1200 0 0,'0'0'7889'0'0,"9"1"-6824"0"0,-11 4-898 0 0,1-1 1 0 0,-1 1-1 0 0,0-1 1 0 0,0 0-1 0 0,0 1 1 0 0,-6 6-1 0 0,2 0 295 0 0,-173 308 3142 0 0,75-140-3140 0 0,57-95-356 0 0,-302 514 1067 0 0,346-593-1225 0 0,1-1 5 0 0,0 0 0 0 0,0-1 0 0 0,0 1 1 0 0,-1-1-1 0 0,1 1 0 0 0,-1-1 0 0 0,0 0 1 0 0,0 0-1 0 0,0-1 0 0 0,0 1 0 0 0,0 0 1 0 0,-8 3-1 0 0,10-7-350 0 0,-1 0 0 0 0,1-1 1 0 0,-1 1-1 0 0,1-1 0 0 0,0 1 0 0 0,0-1 1 0 0,0 1-1 0 0,0-1 0 0 0,0 0 0 0 0,0 1 1 0 0,0-1-1 0 0,0 0 0 0 0,1 0 0 0 0,-1 0 1 0 0,1 1-1 0 0,-1-3 0 0 0,-6-20-6337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04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0 208 0 0,'0'0'4896'0'0,"13"17"-4893"0"0,-15 3 238 0 0,0-1 0 0 0,-1 1 1 0 0,-2-1-1 0 0,0 0 0 0 0,-1 0 0 0 0,0-1 0 0 0,-2 1 1 0 0,0-2-1 0 0,-1 1 0 0 0,-19 26 0 0 0,15-26-118 0 0,10-15-163 0 0,0 0-1 0 0,0 0 1 0 0,1 0 0 0 0,0 1 0 0 0,-1-1 0 0 0,1 1 0 0 0,0-1 0 0 0,1 1-1 0 0,-1 0 1 0 0,1 0 0 0 0,-1-1 0 0 0,1 1 0 0 0,0 5 0 0 0,1-4-1726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04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1 3928 0 0,'0'0'3968'0'0,"14"1"-3663"0"0,84 4 679 0 0,-97-5-1271 0 0,1 1 0 0 0,-1-1 1 0 0,1 1-1 0 0,0 0 0 0 0,-1-1 0 0 0,1 1 1 0 0,-1 0-1 0 0,0 0 0 0 0,1 0 1 0 0,-1 0-1 0 0,0 0 0 0 0,0 0 0 0 0,1 0 1 0 0,-1 1-1 0 0,0-1 0 0 0,0 0 0 0 0,0 1 1 0 0,0-1-1 0 0,1 4 0 0 0,0 0-1715 0 0</inkml:trace>
  <inkml:trace contextRef="#ctx0" brushRef="#br0" timeOffset="1">1 159 1540 0 0,'0'0'5512'0'0,"1"2"-6156"0"0,4 4 741 0 0,0 0 1 0 0,1 0 0 0 0,-1-1-1 0 0,1 0 1 0 0,0 0-1 0 0,1-1 1 0 0,-1 1-1 0 0,1-2 1 0 0,0 1-1 0 0,11 4 1 0 0,-4-2-737 0 0,0-2 0 0 0,0 1 1 0 0,0-2-1 0 0,0 0 0 0 0,17 1 0 0 0,2-3-2493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05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219 175 808 0 0,'0'0'5629'0'0,"-3"-1"-5688"0"0,0-1 124 0 0,-1 0 1 0 0,1-1-1 0 0,0 1 0 0 0,0-1 1 0 0,0 1-1 0 0,0-1 0 0 0,1 0 1 0 0,-1 0-1 0 0,1 0 0 0 0,-1 0 1 0 0,1 0-1 0 0,0-1 0 0 0,1 1 1 0 0,-1-1-1 0 0,0 1 0 0 0,1-1 1 0 0,0 0-1 0 0,-1-5 0 0 0,-1 1-21 0 0,1 0-1 0 0,1-1 0 0 0,-1 1 0 0 0,1-1 0 0 0,1 1 0 0 0,0-1 0 0 0,0 1 0 0 0,2-11 0 0 0,-2 18-74 0 0,1-1 0 0 0,0 1 0 0 0,0-1 0 0 0,-1 1 0 0 0,1-1-1 0 0,0 1 1 0 0,0 0 0 0 0,1-1 0 0 0,-1 1 0 0 0,0 0 0 0 0,0 0-1 0 0,0 0 1 0 0,1 0 0 0 0,-1 0 0 0 0,1 0 0 0 0,-1 0 0 0 0,1 1-1 0 0,-1-1 1 0 0,1 0 0 0 0,-1 1 0 0 0,1-1 0 0 0,0 1 0 0 0,-1 0-1 0 0,1-1 1 0 0,0 1 0 0 0,-1 0 0 0 0,1 0 0 0 0,0 0 0 0 0,2 1-1 0 0,11-1-55 0 0,0 1-1 0 0,22 4 0 0 0,-18-2 210 0 0,24 0-55 0 0,-31-3-150 0 0,-1 0-1 0 0,0 1 1 0 0,0 1-1 0 0,0-1 1 0 0,0 2-1 0 0,0-1 0 0 0,19 9 1 0 0,-28-10 39 0 0,1 0 1 0 0,-1 1-1 0 0,0-1 1 0 0,0 1-1 0 0,0-1 1 0 0,0 1 0 0 0,0 0-1 0 0,-1 0 1 0 0,1-1-1 0 0,0 1 1 0 0,-1 1-1 0 0,1-1 1 0 0,-1 0-1 0 0,0 0 1 0 0,0 0-1 0 0,0 1 1 0 0,0-1-1 0 0,0 1 1 0 0,0-1-1 0 0,-1 0 1 0 0,1 5-1 0 0,-1-2 11 0 0,0 0 0 0 0,0 0-1 0 0,-1 0 1 0 0,0 0 0 0 0,0 0 0 0 0,0-1-1 0 0,0 1 1 0 0,-1 0 0 0 0,0 0-1 0 0,-3 6 1 0 0,-5 5-13 0 0,0 0 0 0 0,-1 0-1 0 0,-1-1 1 0 0,-24 24 0 0 0,-23 22-49 0 0,-49 45 1253 0 0,90-90-878 0 0,-1-1 1 0 0,-1-1 0 0 0,0-1 0 0 0,-28 14 0 0 0,26-16-142 0 0,1 1-1 0 0,-24 17 1 0 0,43-26-133 0 0,30 3 321 0 0,-23-6-234 0 0,179 27 985 0 0,195 36-1569 0 0,-325-52 3721 0 0,-74 0-4700 0 0,-10-2-799 0 0,18-7 670 0 0,77-23-4965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2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418 61 484 0 0,'0'0'2196'0'0,"0"-5"-1988"0"0,-1 3-165 0 0,1 1 0 0 0,-1-1 0 0 0,1 0-1 0 0,0 0 1 0 0,0 0 0 0 0,0 0 0 0 0,0 0 0 0 0,0 1 0 0 0,1-1 0 0 0,-1 0 0 0 0,0 0 0 0 0,1 0 0 0 0,0 1 0 0 0,-1-1 0 0 0,2-2 0 0 0,-1 3-15 0 0,1-1 1 0 0,-1 1-1 0 0,1 0 0 0 0,-1-1 0 0 0,1 1 0 0 0,0 0 1 0 0,-1 0-1 0 0,1 0 0 0 0,0 0 0 0 0,0 0 1 0 0,0 0-1 0 0,0 1 0 0 0,0-1 0 0 0,0 1 0 0 0,0-1 1 0 0,0 1-1 0 0,2-1 0 0 0,16-2-71 0 0,0 1 0 0 0,0 0 0 0 0,0 1 0 0 0,0 1 1 0 0,0 1-1 0 0,0 1 0 0 0,0 1 0 0 0,0 0 0 0 0,0 2 0 0 0,-1 0 0 0 0,27 11 0 0 0,-44-15 29 0 0,0 0-1 0 0,0 0 0 0 0,0 0 0 0 0,0 0 1 0 0,0 0-1 0 0,0 0 0 0 0,0 0 0 0 0,0 1 1 0 0,-1-1-1 0 0,1 1 0 0 0,0-1 0 0 0,-1 1 1 0 0,1 0-1 0 0,-1 0 0 0 0,0-1 1 0 0,0 1-1 0 0,1 0 0 0 0,-1 0 0 0 0,0 0 1 0 0,-1 0-1 0 0,1 1 0 0 0,0-1 0 0 0,0 0 1 0 0,-1 0-1 0 0,0 0 0 0 0,1 1 0 0 0,-1-1 1 0 0,0 0-1 0 0,0 1 0 0 0,0-1 1 0 0,0 0-1 0 0,-1 0 0 0 0,1 1 0 0 0,0-1 1 0 0,-1 0-1 0 0,0 0 0 0 0,0 0 0 0 0,1 0 1 0 0,-1 0-1 0 0,0 0 0 0 0,-1 0 0 0 0,1 0 1 0 0,0 0-1 0 0,0 0 0 0 0,-1 0 0 0 0,1-1 1 0 0,-1 1-1 0 0,-3 2 0 0 0,-17 17 87 0 0,-1-1 0 0 0,-1-1 0 0 0,-39 23 0 0 0,-86 42 226 0 0,82-48-240 0 0,-26 14 774 0 0,-186 71 0 0 0,264-114-190 0 0,18-4-151 0 0,28-2 173 0 0,-18-1-431 0 0,420 31 873 0 0,-239-15-822 0 0,-184-14-412 0 0,27 0 438 0 0,-36-2-512 0 0,0 0 0 0 0,0 0 0 0 0,1 0 0 0 0,-1 0 0 0 0,0 0 0 0 0,0-1-1 0 0,1 1 1 0 0,-1 0 0 0 0,0-1 0 0 0,0 1 0 0 0,1-1 0 0 0,-1 1 0 0 0,0-1 0 0 0,0 0 0 0 0,0 1-1 0 0,0-1 1 0 0,0 0 0 0 0,0 0 0 0 0,0 0 0 0 0,0 0 0 0 0,0 0 0 0 0,0-1 0 0 0,5-14-3434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3.1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0 560 0 0,'0'0'3678'0'0,"-14"1"-4321"0"0,-45 4 480 0 0,55-4 138 0 0,1 0 0 0 0,-1 0 0 0 0,0 0 0 0 0,1 0 0 0 0,-1 1 0 0 0,1-1 0 0 0,0 1 0 0 0,-1 0 0 0 0,1 0 0 0 0,0 0 0 0 0,0 1 0 0 0,0-1 0 0 0,1 1 0 0 0,-1 0 0 0 0,0-1 0 0 0,1 1 0 0 0,0 0 0 0 0,-3 5 0 0 0,2-3 27 0 0,1 0 0 0 0,-1 0 0 0 0,1 0 0 0 0,0 0 0 0 0,1 1 0 0 0,-1-1 0 0 0,1 1 0 0 0,0-1 0 0 0,0 12 1 0 0,1-15 30 0 0,0 0 0 0 0,0 0 0 0 0,1 1 1 0 0,-1-1-1 0 0,1 0 0 0 0,-1 0 0 0 0,1 1 1 0 0,0-1-1 0 0,0 0 0 0 0,0 0 0 0 0,0 0 0 0 0,0 0 1 0 0,1 0-1 0 0,-1 0 0 0 0,0-1 0 0 0,1 1 1 0 0,0 0-1 0 0,-1-1 0 0 0,4 3 0 0 0,-1-1 83 0 0,0-1-1 0 0,0 0 1 0 0,0 0-1 0 0,0 0 1 0 0,0 0-1 0 0,0-1 1 0 0,0 0-1 0 0,0 0 1 0 0,0 0-1 0 0,7 1 1 0 0,-7-2-39 0 0,-1 1 0 0 0,0-1 0 0 0,1 0 0 0 0,-1 0 0 0 0,1 0 0 0 0,-1 0 0 0 0,0-1 0 0 0,1 1 0 0 0,-1-1 0 0 0,0 0 0 0 0,0 0 0 0 0,0 0 0 0 0,1 0 0 0 0,-1 0 0 0 0,0-1 0 0 0,0 0 0 0 0,-1 1 0 0 0,1-1 0 0 0,0 0 0 0 0,-1-1 0 0 0,1 1 0 0 0,-1 0 0 0 0,1-1 0 0 0,-1 1 0 0 0,0-1 0 0 0,0 0 1 0 0,0 1-1 0 0,-1-1 0 0 0,1 0 0 0 0,1-4 0 0 0,-2 4-74 0 0,-1 1 0 0 0,1-1 0 0 0,-1 1 1 0 0,1-1-1 0 0,-1 0 0 0 0,0 1 0 0 0,0-1 1 0 0,0 1-1 0 0,-1-1 0 0 0,1 0 0 0 0,-1 1 1 0 0,1-1-1 0 0,-1 1 0 0 0,0-1 0 0 0,0 1 1 0 0,0 0-1 0 0,0-1 0 0 0,0 1 0 0 0,-3-4 1 0 0,2 3-30 0 0,-1 0 0 0 0,0 0-1 0 0,-1 1 1 0 0,1-1 0 0 0,0 1 0 0 0,-1-1 0 0 0,0 1 0 0 0,1 0 0 0 0,-1 0 0 0 0,0 1 0 0 0,-4-2 0 0 0,-8-2-66 0 0,0 2 1 0 0,0 0 0 0 0,0 1 0 0 0,0 0-1 0 0,-20 1 1 0 0,22 1-181 0 0,-1 0-1 0 0,1 0 1 0 0,-1 1-1 0 0,1 1 1 0 0,-1 1-1 0 0,1 0 1 0 0,0 1-1 0 0,0 0 1 0 0,-18 9-1 0 0,6 2-1643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3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1212 0 0,'0'0'5971'0'0,"16"-2"-5906"0"0,49-7-49 0 0,-59 9-16 0 0,0-1 0 0 0,0 1 0 0 0,0 1 1 0 0,-1-1-1 0 0,1 1 0 0 0,0 0 0 0 0,0 1 0 0 0,0-1 0 0 0,-1 1 1 0 0,9 4-1 0 0,7 2 6 0 0,-2-3-288 0 0,86 26 1094 0 0,-37-7-4273 0 0,-60-20 1565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4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4340 0 0,'0'0'2523'0'0,"12"5"-2413"0"0,51 22 488 0 0,83 23 0 0 0,9-14-4675 0 0,-118-32 1897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4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279 0 1240 0 0,'0'0'6659'0'0,"-5"15"-9029"0"0,-22 55 3424 0 0,-47 85 0 0 0,50-111-798 0 0,-3 4 273 0 0,-40 103 0 0 0,61-128-276 0 0,5-18-402 0 0,0-1 1 0 0,0 1-1 0 0,0-1 1 0 0,-1 0-1 0 0,1 1 1 0 0,-1-1-1 0 0,0 0 1 0 0,0 0-1 0 0,0 0 1 0 0,-6 6-1 0 0,-1-7-2475 0 0,-8-13-2322 0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7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699 10 4 0 0,'0'0'3003'0'0,"-24"-9"-3120"0"0,17 9 7 0 0,0 1 0 0 0,0 0 0 0 0,0 1 1 0 0,0-1-1 0 0,0 1 0 0 0,1 1 1 0 0,-1-1-1 0 0,1 1 0 0 0,0 1 0 0 0,-10 5 1 0 0,-9 8 109 0 0,-26 24 0 0 0,22-17 107 0 0,-370 343 1229 0 0,343-311-1137 0 0,50-49-149 0 0,4-5-4 0 0,0 0 0 0 0,0 1-1 0 0,0-1 1 0 0,0 0 0 0 0,-1 0 0 0 0,1 0 0 0 0,0-1 0 0 0,-1 1 0 0 0,-2 1 1083 0 0,41-36-2396 0 0,-20 21-543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7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666 1 40 0 0,'0'0'193'0'0,"-19"14"-44"0"0,-3 2-65 0 0,-91 74 974 0 0,17-3-313 0 0,-72 62-249 0 0,135-122-303 0 0,-1-3 0 0 0,-2-1 0 0 0,-48 24 1 0 0,74-42-186 0 0,2-2 27 0 0,1 1-1 0 0,0-1 0 0 0,1 1 0 0 0,-1 0 0 0 0,-8 8 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8.7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982 518 4212 0 0,'0'0'7934'0'0,"3"-14"-7792"0"0,1-9 83 0 0,2-38 1 0 0,-6 51-88 0 0,0 0 0 0 0,-1-1 0 0 0,0 1 0 0 0,0 0 0 0 0,-1 0 0 0 0,-1 0 0 0 0,-5-18 0 0 0,1 16-45 0 0,1 0-1 0 0,-2 0 0 0 0,1 1 1 0 0,-2-1-1 0 0,1 2 1 0 0,-1-1-1 0 0,-1 1 1 0 0,0 1-1 0 0,-1-1 0 0 0,1 2 1 0 0,-2 0-1 0 0,1 0 1 0 0,-1 1-1 0 0,0 0 0 0 0,-1 1 1 0 0,0 1-1 0 0,1 0 1 0 0,-20-5-1 0 0,5 3-84 0 0,1 2 0 0 0,-1 0 0 0 0,0 2 0 0 0,0 1 1 0 0,0 1-1 0 0,0 1 0 0 0,-1 2 0 0 0,-40 7 0 0 0,44-4-42 0 0,1 1 0 0 0,1 1 0 0 0,-1 1 1 0 0,1 1-1 0 0,1 1 0 0 0,0 1 0 0 0,0 1 0 0 0,1 1 0 0 0,1 0 0 0 0,0 2 0 0 0,0 0 0 0 0,2 1 1 0 0,0 1-1 0 0,1 0 0 0 0,1 2 0 0 0,-23 34 0 0 0,20-24 5 0 0,1 2 1 0 0,2 0-1 0 0,1 0 1 0 0,1 2-1 0 0,2-1 1 0 0,1 2-1 0 0,2-1 1 0 0,1 1-1 0 0,2 1 1 0 0,-2 63-1 0 0,6-68 8 0 0,2-1-1 0 0,2 0 1 0 0,0 0 0 0 0,2 0-1 0 0,1 0 1 0 0,2-1-1 0 0,0 0 1 0 0,16 33 0 0 0,-15-42 19 0 0,1 0-1 0 0,1-1 1 0 0,1-1 0 0 0,0 0 0 0 0,1 0 0 0 0,1-1 0 0 0,0-1 0 0 0,1-1 0 0 0,1 0 0 0 0,0 0 0 0 0,1-2 0 0 0,23 14 0 0 0,-15-13 13 0 0,0-1-1 0 0,1-2 1 0 0,1 0 0 0 0,-1-1 0 0 0,2-2 0 0 0,54 8 0 0 0,-33-11 27 0 0,0-1 0 0 0,0-2 0 0 0,57-8 0 0 0,-67 2 83 0 0,-1-1 1 0 0,1-3-1 0 0,-1-1 0 0 0,-1-2 1 0 0,0-1-1 0 0,0-2 1 0 0,-2-2-1 0 0,0-1 0 0 0,-1-2 1 0 0,-1-1-1 0 0,0-1 1 0 0,-2-2-1 0 0,-1-1 1 0 0,-1-2-1 0 0,-1-1 0 0 0,31-40 1 0 0,-48 53-3 0 0,0-1 1 0 0,-2 0 0 0 0,0 0-1 0 0,-1-1 1 0 0,0 0-1 0 0,-2-1 1 0 0,0 1 0 0 0,-1-1-1 0 0,-1-1 1 0 0,0 1-1 0 0,-1 0 1 0 0,0-28-1 0 0,-4 22-35 0 0,0 1-1 0 0,-2-1 0 0 0,-1 0 0 0 0,0 1 0 0 0,-2 0 0 0 0,-1 0 1 0 0,0 1-1 0 0,-2-1 0 0 0,-15-26 0 0 0,11 25-30 0 0,-1 1 0 0 0,-1 1 0 0 0,-2 0 0 0 0,0 1 0 0 0,-1 1 0 0 0,-1 1 0 0 0,-22-18 0 0 0,-158-105-818 0 0,5 4-5063 0 0,162 107 951 0 0,0-11-1866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7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680 1 496 0 0,'0'0'1281'0'0,"-17"13"-919"0"0,-104 87 163 0 0,-122 102 898 0 0,160-139-1045 0 0,-93 53 1 0 0,163-109-352 0 0,-13 10 228 0 0,47-22-2749 0 0,12-11 498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8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585 1 4076 0 0,'0'0'-126'0'0,"-18"16"-1068"0"0,-1 2 1222 0 0,-87 69 365 0 0,9-11 991 0 0,44-32-997 0 0,-2-3 1 0 0,-2-2 0 0 0,-73 38-1 0 0,102-62 153 0 0,7-3-3691 0 0</inkml:trace>
  <inkml:trace contextRef="#ctx0" brushRef="#br0" timeOffset="1">752 111 1108 0 0,'0'0'3541'0'0,"-17"12"-4119"0"0,-222 166 2364 0 0,52-37-1160 0 0,74-58 60 0 0,99-70-907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58.9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 4440 0 0,'0'0'1509'0'0,"-80"52"-2706"0"0,53-28 1209 0 0,-2 0 40 0 0,-5 1 132 0 0,-2 5 8 0 0,-2-2-8 0 0,-1 2 233 0 0,-3 1-417 0 0,9-10-1877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07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1160 0 0,'0'0'6137'0'0,"8"3"-8050"0"0,-1 0 1941 0 0,0 0-1 0 0,-1 0 0 0 0,0 1 0 0 0,1 0 0 0 0,-1 1 0 0 0,-1-1 0 0 0,1 1 0 0 0,9 11 0 0 0,45 58 586 0 0,-40-47-499 0 0,294 448 846 0 0,-191-276-848 0 0,186 358 281 0 0,-294-525-354 0 0,12 28 190 0 0,58 73 5077 0 0,-81-139-5432 0 0,1 0-1 0 0,0 1 1 0 0,0-1 0 0 0,8-6 0 0 0,-6 8-9 0 0,1 0 1 0 0,-1 1 0 0 0,1 0 0 0 0,-1 1 0 0 0,1 0 0 0 0,0 0 0 0 0,0 0 0 0 0,0 1 0 0 0,0 0 0 0 0,0 1 0 0 0,0 0 0 0 0,1 0 0 0 0,-1 1 0 0 0,0-1 0 0 0,0 2-1 0 0,14 3 1 0 0,-18-3 104 0 0,1-1-1 0 0,0 1 0 0 0,-1 0 1 0 0,0 0-1 0 0,1 1 0 0 0,-1 0 0 0 0,0-1 1 0 0,0 1-1 0 0,0 0 0 0 0,-1 1 1 0 0,1-1-1 0 0,-1 1 0 0 0,0 0 1 0 0,0-1-1 0 0,0 1 0 0 0,0 1 0 0 0,0-1 1 0 0,-1 0-1 0 0,0 1 0 0 0,0-1 1 0 0,0 1-1 0 0,-1 0 0 0 0,0-1 0 0 0,1 1 1 0 0,-2 0-1 0 0,1 0 0 0 0,0 0 1 0 0,-1 6-1 0 0,0-9 54 0 0,0 0 1 0 0,0 0-1 0 0,0 0 1 0 0,0 0-1 0 0,0 0 1 0 0,-1 0-1 0 0,1 0 1 0 0,0 0 0 0 0,-1 0-1 0 0,0 0 1 0 0,1-1-1 0 0,-1 1 1 0 0,0 0-1 0 0,0 0 1 0 0,0-1-1 0 0,0 1 1 0 0,0 0-1 0 0,0-1 1 0 0,-1 1-1 0 0,1-1 1 0 0,-1 0-1 0 0,1 1 1 0 0,-1-1-1 0 0,1 0 1 0 0,-1 0-1 0 0,0 0 1 0 0,1 0-1 0 0,-3 1 1 0 0,-3 0 114 0 0,-1-1 0 0 0,1 1 0 0 0,0-1 0 0 0,-1 0 1 0 0,1-1-1 0 0,-10 0 0 0 0,14 0-111 0 0,-15-1 65 0 0,-1 0 0 0 0,1-2 1 0 0,-1 0-1 0 0,1-1 0 0 0,0 0 0 0 0,1-2 1 0 0,-1 0-1 0 0,1-1 0 0 0,0 0 0 0 0,0-2 1 0 0,1 0-1 0 0,0-1 0 0 0,1 0 0 0 0,-19-17 0 0 0,32 25-75 0 0,0 1 0 0 0,0-1-1 0 0,0 1 1 0 0,1-1-1 0 0,-1 0 1 0 0,1 0-1 0 0,-1 1 1 0 0,1-1-1 0 0,0 0 1 0 0,-1 0-1 0 0,1 0 1 0 0,0-1-1 0 0,0 1 1 0 0,1 0-1 0 0,-1 0 1 0 0,0 0-1 0 0,1-1 1 0 0,-1 1-1 0 0,1 0 1 0 0,0-1 0 0 0,0-2-1 0 0,0 4-48 0 0,1-1 1 0 0,0 0-1 0 0,0 1 0 0 0,0-1 1 0 0,1 1-1 0 0,-1-1 0 0 0,0 1 1 0 0,0 0-1 0 0,1-1 1 0 0,-1 1-1 0 0,1 0 0 0 0,-1 0 1 0 0,1 0-1 0 0,0 0 0 0 0,-1 0 1 0 0,1 0-1 0 0,0 0 0 0 0,0 1 1 0 0,-1-1-1 0 0,1 1 0 0 0,0-1 1 0 0,0 1-1 0 0,0 0 0 0 0,0 0 1 0 0,3 0-1 0 0,15-3-249 0 0,1 2 0 0 0,0 0 0 0 0,0 1 0 0 0,-1 2 0 0 0,27 4 0 0 0,-34-4 217 0 0,0 1 1 0 0,0 1-1 0 0,0 0 1 0 0,-1 1-1 0 0,0 0 1 0 0,0 1-1 0 0,0 0 1 0 0,0 1-1 0 0,13 10 1 0 0,-22-15 71 0 0,0 1 1 0 0,0 0-1 0 0,-1-1 1 0 0,1 1 0 0 0,-1 0-1 0 0,1 0 1 0 0,-1 0-1 0 0,0 0 1 0 0,0 1 0 0 0,-1-1-1 0 0,1 1 1 0 0,-1-1-1 0 0,1 1 1 0 0,-1-1 0 0 0,0 1-1 0 0,0 0 1 0 0,-1-1-1 0 0,1 8 1 0 0,-1-10 27 0 0,0-1 0 0 0,0 1 0 0 0,-1-1-1 0 0,1 1 1 0 0,0-1 0 0 0,-1 0 0 0 0,1 1 0 0 0,0-1 0 0 0,-1 0 0 0 0,1 1 0 0 0,0-1-1 0 0,-1 0 1 0 0,1 1 0 0 0,0-1 0 0 0,-1 0 0 0 0,1 0 0 0 0,-1 1 0 0 0,1-1 0 0 0,-1 0 0 0 0,1 0-1 0 0,-1 0 1 0 0,1 1 0 0 0,-1-1 0 0 0,1 0 0 0 0,-1 0 0 0 0,1 0 0 0 0,-1 0 0 0 0,1 0-1 0 0,-1 0 1 0 0,1 0 0 0 0,-1 0 0 0 0,0-1 0 0 0,-22-1 1052 0 0,21 2-927 0 0,-27-6 82 0 0,1-1 0 0 0,0-1 0 0 0,0-1 0 0 0,1-1 0 0 0,0-2 0 0 0,-33-19 0 0 0,60 31-325 0 0,-1-1 0 0 0,1 1 0 0 0,0 0 0 0 0,-1-1-1 0 0,1 1 1 0 0,-1 0 0 0 0,1-1 0 0 0,-1 1 0 0 0,1 0 0 0 0,-1 0-1 0 0,1 0 1 0 0,-1-1 0 0 0,1 1 0 0 0,-1 0 0 0 0,1 0 0 0 0,-1 0-1 0 0,1 0 1 0 0,-1 0 0 0 0,1 0 0 0 0,-1 0 0 0 0,1 0 0 0 0,-1 0-1 0 0,1 0 1 0 0,-1 1 0 0 0,1-1 0 0 0,-1 0 0 0 0,1 0 0 0 0,-1 0-1 0 0,1 0 1 0 0,-1 1 0 0 0,1-1 0 0 0,-1 0 0 0 0,1 1 0 0 0,-1-1-1 0 0,1 1-318 0 0,-1 0 0 0 0,1 1 0 0 0,-1-1 0 0 0,1 0-1 0 0,0 0 1 0 0,0 0 0 0 0,0 0 0 0 0,0 0-1 0 0,0 0 1 0 0,0 1 0 0 0,0-1 0 0 0,0 0-1 0 0,0 0 1 0 0,0 0 0 0 0,1 2 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10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 32 0 0,'-7'5'15052'0'0,"3"1"-16929"0"0,-5 8 7 0 0,4-9-43 0 0,23-38-7511 0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2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1579 19 444 0 0,'0'0'3535'0'0,"-3"-19"-3049"0"0,-2 23-580 0 0,1 0 0 0 0,0 0-1 0 0,-1 0 1 0 0,2 0 0 0 0,-1 1 0 0 0,0-1-1 0 0,1 1 1 0 0,0 0 0 0 0,0 0 0 0 0,-4 11 0 0 0,-11 15-181 0 0,-33 43 232 0 0,-70 91 992 0 0,37-62-595 0 0,-80 88 1390 0 0,-174 173-233 0 0,187-207-1121 0 0,-150 154 673 0 0,114-103 16 0 0,100-107-909 0 0,80-91-139 0 0,6-8 43 0 0,0 0 0 0 0,0 0 0 0 0,-1 0-1 0 0,1-1 1 0 0,0 1 0 0 0,-1 0 0 0 0,1-1-1 0 0,-1 1 1 0 0,1-1 0 0 0,-1 0 0 0 0,0 1-1 0 0,-2 0 302 0 0,35-10-9079 0 0,-25 6 7475 0 0,-42 12-500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818 27 1884 0 0,'0'0'4903'0'0,"-3"-4"-4651"0"0,1 2-231 0 0,0 0 1 0 0,-1 0-1 0 0,1 0 0 0 0,-1 0 0 0 0,1 0 0 0 0,-1 1 0 0 0,0-1 0 0 0,0 1 1 0 0,0-1-1 0 0,0 1 0 0 0,0 0 0 0 0,0 1 0 0 0,0-1 0 0 0,0 0 0 0 0,0 1 1 0 0,0 0-1 0 0,-1-1 0 0 0,1 1 0 0 0,0 1 0 0 0,-6 0 0 0 0,-15 0 151 0 0,1 1 0 0 0,0 1 0 0 0,0 1 0 0 0,-28 8 0 0 0,-90 36 205 0 0,89-29-323 0 0,-125 50 278 0 0,-40 13 505 0 0,199-75-876 0 0,71-26-7155 0 0,-27 4 4800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3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1332 0 0,'0'0'3236'0'0,"14"42"-3868"0"0,0 6 1109 0 0,3-2-1 0 0,1 0 1 0 0,41 71 0 0 0,13 32 600 0 0,-43-63-174 0 0,-16-41 6695 0 0,-17-57-6861 0 0,0-1-3572 0 0,7-6-4117 0 0,4 4 1748 0 0,-16 53 4037 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5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83 448 0 0,'0'0'4216'0'0,"2"-12"-3938"0"0,-2-2-173 0 0,0 7 24 0 0,1 1 0 0 0,-1 0 0 0 0,1 0 0 0 0,0 0 0 0 0,1 0 0 0 0,2-9 0 0 0,-4 15-125 0 0,0 0 0 0 0,0 0 0 0 0,0 0 0 0 0,0-1 0 0 0,0 1 0 0 0,0 0 0 0 0,0 0 0 0 0,0 0 0 0 0,0 0 0 0 0,0-1 0 0 0,0 1 0 0 0,0 0 0 0 0,0 0 0 0 0,1 0 0 0 0,-1 0 0 0 0,0-1 0 0 0,0 1 0 0 0,0 0 0 0 0,0 0 0 0 0,0 0 0 0 0,0 0 0 0 0,0 0 0 0 0,1-1 0 0 0,-1 1 0 0 0,0 0 1 0 0,0 0-1 0 0,0 0 0 0 0,0 0 0 0 0,0 0 0 0 0,1 0 0 0 0,-1 0 0 0 0,0 0 0 0 0,0 0 0 0 0,0 0 0 0 0,0 0 0 0 0,1 0 0 0 0,-1 0 0 0 0,0 0 0 0 0,0 0 0 0 0,0 0 0 0 0,1 0 0 0 0,-1 0 0 0 0,0 0 0 0 0,0 0 0 0 0,0 0 0 0 0,0 0 0 0 0,1 0 0 0 0,5 10 192 0 0,1 14 18 0 0,-5 28 2 0 0,-2 0 1 0 0,-3 0-1 0 0,-19 102 1 0 0,15-107-149 0 0,4-30-39 0 0,-42 303 619 0 0,24 1-337 0 0,51 98-126 0 0,-22-345-132 0 0,0-6 138 0 0,33 133 1 0 0,-17-101-46 0 0,10 34 568 0 0,-30-133 831 0 0,8-9-4311 0 0,-7 4 1044 0 0,11-7-2003 0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5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1 768 0 0,'0'0'4812'0'0,"-13"2"-5160"0"0,-7 3 607 0 0,0 0 0 0 0,0 1 0 0 0,0 1 1 0 0,-19 11-1 0 0,-192 115 2119 0 0,36-19-1487 0 0,117-67-686 0 0,72-39-346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09.8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2644 0 0,'0'0'6266'0'0,"14"9"-5703"0"0,207 112 1472 0 0,223 66-184 0 0,-73-33-1191 0 0,740 343 2589 0 0,-1001-442-3514 0 0,-108-54-41 0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16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0 872 0 0,'0'0'5961'0'0,"7"11"-7582"0"0,40 50 2883 0 0,61 64 0 0 0,178 123 2124 0 0,-186-167-3016 0 0,-95-76-621 0 0,25 21 989 0 0,-29-25-884 0 0,0 0-1 0 0,0 0 1 0 0,0 0 0 0 0,0 0 0 0 0,0 0-1 0 0,0 1 1 0 0,0-1 0 0 0,0 0 0 0 0,-1 1-1 0 0,1-1 1 0 0,-1 0 0 0 0,1 1 0 0 0,-1-1-1 0 0,1 0 1 0 0,-1 1 0 0 0,0-1-1 0 0,1 1 1 0 0,-1-1 0 0 0,0 1 0 0 0,0 2-1 0 0,-9-2-2823 0 0,-9-4 1085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0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2 236 620 0 0,'0'0'6238'0'0,"-1"-39"-5815"0"0,1 34-435 0 0,0 0-1 0 0,1 0 1 0 0,0 1-1 0 0,0-1 0 0 0,0 0 1 0 0,1 1-1 0 0,-1-1 1 0 0,1 0-1 0 0,0 1 1 0 0,1 0-1 0 0,3-7 0 0 0,40-43-247 0 0,-37 45 332 0 0,1-2 1 0 0,-2 1-1 0 0,13-20 1 0 0,-20 29-112 0 0,-1 0 0 0 0,1-1 1 0 0,-1 1-1 0 0,1 0 0 0 0,-1 0 0 0 0,1 0 0 0 0,0 0 0 0 0,0 0 1 0 0,0 0-1 0 0,-1 0 0 0 0,1 0 0 0 0,0 0 0 0 0,0 0 1 0 0,0 0-1 0 0,0 0 0 0 0,1 1 0 0 0,-1-1 0 0 0,0 0 1 0 0,0 1-1 0 0,0-1 0 0 0,3 0 0 0 0,-3 1 11 0 0,0 1 0 0 0,0-1-1 0 0,-1 1 1 0 0,1-1 0 0 0,0 1 0 0 0,0-1-1 0 0,0 1 1 0 0,-1-1 0 0 0,1 1 0 0 0,0 0-1 0 0,-1 0 1 0 0,1-1 0 0 0,-1 1 0 0 0,1 0-1 0 0,0 0 1 0 0,-1-1 0 0 0,0 1 0 0 0,1 0-1 0 0,-1 0 1 0 0,1 0 0 0 0,-1 0 0 0 0,0 1-1 0 0,4 9 142 0 0,-2 0 0 0 0,1 1 0 0 0,0 16 1 0 0,-1-8 28 0 0,0-1 1 0 0,-2 1 0 0 0,0-1 0 0 0,-2 1 0 0 0,0-1 0 0 0,-1 0-1 0 0,-1 0 1 0 0,-11 33 0 0 0,11-43 239 0 0,1 0 1 0 0,0 0-1 0 0,1 0 0 0 0,-3 15 1 0 0,33-24-3736 0 0,-10-1 1283 0 0,-14 1 1240 0 0,-6-1-16 0 0,-46 3-1361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1.2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1580 0 0,'0'0'1311'0'0,"9"1"1403"0"0,32 3-2150 0 0,252-2 721 0 0,-137-6 4335 0 0,-156 4-5628 0 0,0 0 0 0 0,0-1-1 0 0,0 1 1 0 0,0 0 0 0 0,0-1 0 0 0,0 1 0 0 0,0 0 0 0 0,0-1-1 0 0,0 1 1 0 0,0 0 0 0 0,0 0 0 0 0,1-1 0 0 0,-1 1 0 0 0,0 0-1 0 0,0-1 1 0 0,0 1 0 0 0,0 0 0 0 0,1 0 0 0 0,-1-1 0 0 0,0 1 0 0 0,0 0-1 0 0,1 0 1 0 0,-1-1 0 0 0,0 1 0 0 0,1 0 0 0 0,-1 0 0 0 0,0 0-1 0 0,0 0 1 0 0,1-1 0 0 0,-1 1 0 0 0,0 0 0 0 0,1 0 0 0 0,-1 0-1 0 0,0 0 1 0 0,1 0 0 0 0,-1 0 0 0 0,16 3-2897 0 0,-2 3-729 0 0,-51-8-2599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5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174 104 704 0 0,'0'0'3012'0'0,"-2"-4"-2870"0"0,1 0-112 0 0,-1 1 1 0 0,1 0-1 0 0,0-1 0 0 0,0 1 0 0 0,0-1 0 0 0,1 1 0 0 0,-1-1 0 0 0,1 1 1 0 0,0-1-1 0 0,0 1 0 0 0,0-1 0 0 0,0 1 0 0 0,1-1 0 0 0,0 1 0 0 0,-1-1 0 0 0,1 1 1 0 0,0-1-1 0 0,1 1 0 0 0,-1 0 0 0 0,3-5 0 0 0,-2 6-85 0 0,1 0 1 0 0,-1-1-1 0 0,0 2 0 0 0,1-1 0 0 0,0 0 0 0 0,-1 0 1 0 0,1 1-1 0 0,0 0 0 0 0,0-1 0 0 0,0 1 0 0 0,0 0 1 0 0,0 0-1 0 0,0 1 0 0 0,0-1 0 0 0,0 1 1 0 0,1-1-1 0 0,-1 1 0 0 0,0 0 0 0 0,0 0 0 0 0,0 1 1 0 0,0-1-1 0 0,1 1 0 0 0,3 1 0 0 0,3 0 24 0 0,-1 0 0 0 0,0 1-1 0 0,1 0 1 0 0,-1 1 0 0 0,0 0-1 0 0,13 9 1 0 0,-21-12 4 0 0,0-1-1 0 0,-1 1 1 0 0,1 0-1 0 0,-1 0 1 0 0,1 0 0 0 0,-1 0-1 0 0,1 0 1 0 0,-1 0-1 0 0,1 0 1 0 0,-1 0 0 0 0,0 0-1 0 0,0 0 1 0 0,1 0-1 0 0,-1 0 1 0 0,0 0 0 0 0,0 0-1 0 0,0 1 1 0 0,0-1-1 0 0,0 0 1 0 0,-1 0 0 0 0,1 0-1 0 0,0 0 1 0 0,0 0-1 0 0,-1 0 1 0 0,1 0 0 0 0,0 0-1 0 0,-1 0 1 0 0,0 1-1 0 0,-15 26 68 0 0,-4-9 175 0 0,0 0-1 0 0,-1-2 1 0 0,-1 0-1 0 0,-1-2 1 0 0,-1 0-1 0 0,0-2 1 0 0,0 0-1 0 0,-1-2 1 0 0,-50 16-1 0 0,72-26-209 0 0,1-1 1 0 0,-1 1-1 0 0,1 0 0 0 0,0 1 1 0 0,-1-1-1 0 0,1 0 0 0 0,0 1 0 0 0,0-1 1 0 0,0 1-1 0 0,0 0 0 0 0,0-1 1 0 0,0 1-1 0 0,1 0 0 0 0,-1 0 0 0 0,-1 4 1021 0 0,135-8 404 0 0,132 4-1553 0 0,-258-2 2 0 0,14 4 869 0 0,-20-4-776 0 0,1 1 0 0 0,-1 0 0 0 0,1 0 0 0 0,-1 0 0 0 0,1 0 0 0 0,-1 0 0 0 0,0 0 0 0 0,0 0 1 0 0,1 0-1 0 0,-1 0 0 0 0,0 0 0 0 0,0 0 0 0 0,0 0 0 0 0,0 0 0 0 0,0 0 0 0 0,0 0 0 0 0,0 1 0 0 0,4 10-2103 0 0,-7-43-2621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6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1550 1 928 0 0,'0'0'1110'0'0,"-7"7"-2647"0"0,-369 341 2576 0 0,-67 68 2607 0 0,339-311-2859 0 0,-477 519 1871 0 0,542-573-1315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7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0 4016 0 0,'0'0'3527'0'0,"-15"1"-4489"0"0,-7 1 1023 0 0,-1 1 0 0 0,0 1 0 0 0,1 1 0 0 0,-29 10 1 0 0,-258 118 848 0 0,216-92-700 0 0,84-37-472 0 0,6-2-142 0 0,-1 0 0 0 0,0 0 0 0 0,0-1-1 0 0,0 1 1 0 0,0-1 0 0 0,0 0 0 0 0,0 0 0 0 0,0-1 0 0 0,-6 1 0 0 0,1-2-1748 0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7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3992 0 0,'0'0'1669'0'0,"6"16"-2262"0"0,-1-2 623 0 0,45 123 697 0 0,-15-32 129 0 0,-2-6-764 0 0,-14-30-2793 0 0,-13-37 785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8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 35 40 0 0,'0'0'5020'0'0,"13"-6"-5490"0"0,40-16 352 0 0,-48 21 97 0 0,0-1-1 0 0,0 1 1 0 0,0 0 0 0 0,0 0 0 0 0,1 1-1 0 0,-1-1 1 0 0,0 1 0 0 0,1 0 0 0 0,-1 1-1 0 0,0-1 1 0 0,0 1 0 0 0,0 0 0 0 0,1 0-1 0 0,-1 1 1 0 0,0 0 0 0 0,0 0 0 0 0,-1 0-1 0 0,1 0 1 0 0,0 1 0 0 0,6 4 0 0 0,-10-6 14 0 0,0-1 0 0 0,-1 1 1 0 0,1 0-1 0 0,0-1 0 0 0,-1 1 1 0 0,1 0-1 0 0,-1 0 0 0 0,1-1 1 0 0,-1 1-1 0 0,1 0 0 0 0,-1 0 0 0 0,0 0 1 0 0,1-1-1 0 0,-1 1 0 0 0,0 0 1 0 0,0 0-1 0 0,1 0 0 0 0,-1 0 1 0 0,0 0-1 0 0,0 0 0 0 0,0 0 1 0 0,0 0-1 0 0,0-1 0 0 0,0 1 1 0 0,-1 2-1 0 0,0-1 18 0 0,0 1-1 0 0,0-1 1 0 0,0 0 0 0 0,-1 1 0 0 0,1-1 0 0 0,0 0 0 0 0,-1 0-1 0 0,0 0 1 0 0,-2 2 0 0 0,-4 4 149 0 0,-1-1 0 0 0,0 0 0 0 0,-11 7 0 0 0,2-5 91 0 0,-1 0-1 0 0,1-2 0 0 0,-1 0 0 0 0,-1-1 0 0 0,1 0 0 0 0,-27 3 0 0 0,-48 14 374 0 0,102-24-733 0 0,0 2 1 0 0,0-1-1 0 0,0 1 0 0 0,0 0 1 0 0,0 1-1 0 0,0 0 1 0 0,10 4-1 0 0,-1-2 163 0 0,-11-2-36 0 0,14 3-118 0 0,0 0-1 0 0,-1 2 0 0 0,36 16 0 0 0,-51-21 69 0 0,0 0 0 0 0,-1 0 0 0 0,1 0 1 0 0,-1 0-1 0 0,1 1 0 0 0,-1-1 0 0 0,0 1 0 0 0,0 0 0 0 0,0 0 0 0 0,0 0 0 0 0,-1 1 1 0 0,1-1-1 0 0,-1 1 0 0 0,0-1 0 0 0,0 1 0 0 0,0 0 0 0 0,0 0 0 0 0,-1-1 0 0 0,0 1 1 0 0,0 0-1 0 0,0 1 0 0 0,0-1 0 0 0,0 0 0 0 0,-1 0 0 0 0,0 0 0 0 0,0 5 0 0 0,0-5 101 0 0,-1-1-1 0 0,-1 1 0 0 0,1-1 1 0 0,0 0-1 0 0,-1 1 0 0 0,0-1 1 0 0,0 0-1 0 0,0 0 0 0 0,0 0 1 0 0,0 0-1 0 0,-1 0 0 0 0,1-1 1 0 0,-1 1-1 0 0,1-1 0 0 0,-1 1 1 0 0,0-1-1 0 0,0 0 0 0 0,0 0 1 0 0,-1 0-1 0 0,1-1 0 0 0,0 1 1 0 0,-1-1-1 0 0,-3 2 0 0 0,-10 2 439 0 0,0 0-1 0 0,0 0 0 0 0,-25 2 0 0 0,14-3-399 0 0,0 1-608 0 0,-45 1-1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8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3508 0 0,'0'0'532'0'0,"8"13"-1838"0"0,7 11 1532 0 0,-2 1-1 0 0,0 0 1 0 0,-2 1 0 0 0,11 34-1 0 0,4 70 1646 0 0,18 221-1 0 0,-33-224-1444 0 0,54 247 0 0 0,9-122 312 0 0,-53-190-237 0 0,59 117 0 0 0,-79-179-475 0 0,0 1 1 0 0,-1 0-1 0 0,1 0 1 0 0,0 0-1 0 0,-1-1 1 0 0,1 1 0 0 0,0 0-1 0 0,0-1 1 0 0,-1 1-1 0 0,1-1 1 0 0,0 1-1 0 0,0-1 1 0 0,0 1-1 0 0,0-1 1 0 0,0 0-1 0 0,0 1 1 0 0,0-1-1 0 0,0 0 1 0 0,0 0-1 0 0,0 0 1 0 0,0 0-1 0 0,0 1 1 0 0,0-1-1 0 0,0-1 1 0 0,1 1-1 0 0,-1 0-351 0 0,0 0-1 0 0,0 0 1 0 0,0-1 0 0 0,0 1-1 0 0,-1 0 1 0 0,1-1-1 0 0,0 1 1 0 0,0 0-1 0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29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435 0 4156 0 0,'0'0'951'0'0,"-10"7"-2658"0"0,-82 49 3255 0 0,-3-4-1 0 0,-127 51 0 0 0,221-102-1566 0 0,0 0-1 0 0,0-1 1 0 0,0 1-1 0 0,0 0 1 0 0,0 0-1 0 0,0 0 1 0 0,0 0-1 0 0,0-1 1 0 0,0 1-1 0 0,1 1 1 0 0,-1-1-1 0 0,0 0 1 0 0,1 0 0 0 0,-1 0-1 0 0,1 0 1 0 0,-1 0-1 0 0,1 0 1 0 0,0 1-1 0 0,-1-1 1 0 0,1 0-1 0 0,0 0 1 0 0,0 1-1 0 0,0-1 1 0 0,0 0-1 0 0,0 0 1 0 0,0 1-1 0 0,0-1 1 0 0,0 0 0 0 0,0 1-1 0 0,1-1 1 0 0,-1 0-1 0 0,0 0 1 0 0,1 0-1 0 0,-1 0 1 0 0,1 1-1 0 0,1 1 1 0 0,1 4 109 0 0,0 0 0 0 0,1 0 0 0 0,0-1-1 0 0,8 11 1 0 0,4 0 170 0 0,1 0-1 0 0,1-2 1 0 0,1 0 0 0 0,0-1-1 0 0,1-1 1 0 0,36 19-1 0 0,5 3 157 0 0,-12-8 232 0 0,-27-24-1546 0 0,-21-3 492 0 0,1 0-1 0 0,-1-1 1 0 0,0 1-1 0 0,0 0 1 0 0,1 0-1 0 0,-1-1 1 0 0,0 1-1 0 0,0 0 1 0 0,1-1-1 0 0,-1 1 0 0 0,0-1 1 0 0,0 0-1 0 0,0 1 1 0 0,2-2-1 0 0,-30 7-3249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0.4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973 305 6373 0 0,'0'0'4495'0'0,"-13"-14"-3917"0"0,-43-46-28 0 0,50 54-448 0 0,-1 0-1 0 0,1 1 0 0 0,-1 0 0 0 0,0 0 0 0 0,0 1 0 0 0,-1 0 0 0 0,1 0 0 0 0,-1 1 0 0 0,0 0 0 0 0,0 0 0 0 0,-11-2 1 0 0,1 0 9 0 0,-8-2 12 0 0,-1 1-1 0 0,-1 2 1 0 0,1 0-1 0 0,-1 2 1 0 0,1 1-1 0 0,-1 2 1 0 0,0 0-1 0 0,1 2 1 0 0,-1 1-1 0 0,1 1 1 0 0,0 1-1 0 0,1 1 0 0 0,-1 2 1 0 0,1 1-1 0 0,1 0 1 0 0,-38 23-1 0 0,39-18-53 0 0,0 1 0 0 0,2 1 0 0 0,0 1 0 0 0,1 1 0 0 0,1 1 0 0 0,1 1 0 0 0,-32 44 0 0 0,39-46-75 0 0,0 1-1 0 0,2 0 1 0 0,0 1 0 0 0,1 0-1 0 0,1 1 1 0 0,1 0-1 0 0,1 0 1 0 0,1 0 0 0 0,1 1-1 0 0,-1 26 1 0 0,3-28-6 0 0,2 1 1 0 0,1-1 0 0 0,0 0 0 0 0,1 0-1 0 0,2 0 1 0 0,0-1 0 0 0,8 24-1 0 0,-8-32 20 0 0,1 0 0 0 0,1 0 0 0 0,0-1 0 0 0,0 1 0 0 0,1-1 0 0 0,1-1 0 0 0,-1 0 0 0 0,2 0 0 0 0,0 0 0 0 0,0-1 0 0 0,0 0 0 0 0,1-1 0 0 0,12 8-1 0 0,3-1 52 0 0,2 0-1 0 0,0-2 0 0 0,0-1 0 0 0,1-1 0 0 0,1-2 1 0 0,-1 0-1 0 0,48 6 0 0 0,-18-7 597 0 0,1-3-1 0 0,113-4 0 0 0,-153-2-507 0 0,0-1-1 0 0,0-1 0 0 0,-1 0 0 0 0,1-2 1 0 0,-1 0-1 0 0,0-1 0 0 0,-1-1 1 0 0,1 0-1 0 0,-1-2 0 0 0,0 0 0 0 0,-1-1 1 0 0,0 0-1 0 0,17-16 0 0 0,-21 15-91 0 0,0 0 0 0 0,-1-1 1 0 0,-1 0-1 0 0,0-1 0 0 0,-1 0 0 0 0,0 0 0 0 0,-1-1 0 0 0,0-1 0 0 0,-1 1 0 0 0,-1-1 0 0 0,0 0 1 0 0,-1 0-1 0 0,-1-1 0 0 0,-1 1 0 0 0,4-31 0 0 0,-6 20-36 0 0,-1-1 1 0 0,-2 1-1 0 0,0 0 0 0 0,-2 0 1 0 0,-1 0-1 0 0,-1 0 0 0 0,-1 1 1 0 0,-1 0-1 0 0,-1 0 1 0 0,-1 1-1 0 0,-17-28 0 0 0,-5-2-125 0 0,-1 2-1 0 0,-4 1 1 0 0,-67-74 0 0 0,88 108-306 0 0,0 1 0 0 0,-2 0 0 0 0,0 2 1 0 0,0 0-1 0 0,-1 0 0 0 0,-33-16 0 0 0,31 21-1715 0 0,1 0-1 0 0,-1 1 0 0 0,-1 2 1 0 0,-24-6-1 0 0,-21 0-5422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30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741 35 432 0 0,'0'0'5843'0'0,"1"-5"-5640"0"0,-1-18-212 0 0,0 22-11 0 0,0 1-1 0 0,0 0 0 0 0,0-1 1 0 0,-1 1-1 0 0,1 0 1 0 0,0 0-1 0 0,0-1 0 0 0,0 1 1 0 0,0 0-1 0 0,0-1 0 0 0,-1 1 1 0 0,1 0-1 0 0,0 0 1 0 0,0-1-1 0 0,-1 1 0 0 0,1 0 1 0 0,0 0-1 0 0,0 0 1 0 0,-1 0-1 0 0,1-1 0 0 0,0 1 1 0 0,-1 0-1 0 0,1 0 0 0 0,0 0 1 0 0,0 0-1 0 0,-1 0 1 0 0,1 0-1 0 0,0 0 0 0 0,-1-1 1 0 0,1 1-1 0 0,0 0 1 0 0,-1 0-1 0 0,1 0 0 0 0,0 0 1 0 0,-1 1-1 0 0,1-1 1 0 0,0 0-1 0 0,-1 0 0 0 0,1 0 1 0 0,0 0-1 0 0,-1 0 0 0 0,1 0 1 0 0,-15 6-515 0 0,14-5 502 0 0,-94 49 1626 0 0,-121 87-1 0 0,63-37-1193 0 0,56-36-145 0 0,-49 28 928 0 0,139-85 1808 0 0,20-16-2292 0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32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318 56 1068 0 0,'0'0'1251'0'0,"-13"-5"-1189"0"0,-14-7-69 0 0,-1 1 1 0 0,-47-11 0 0 0,54 19-148 0 0,0 2 0 0 0,0 0 0 0 0,0 1 0 0 0,0 1 1 0 0,-35 7-1 0 0,42-7-977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32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2360 0 0,'0'0'4120'0'0,"13"0"-3660"0"0,699-9 911 0 0,-361 9 654 0 0,-351 0-2091 0 0,1 0 0 0 0,-1 0 1 0 0,1 0-1 0 0,0 0 0 0 0,-1 0 1 0 0,1 0-1 0 0,-1 0 0 0 0,1 0 1 0 0,-1 0-1 0 0,1 1 0 0 0,-1-1 1 0 0,1 0-1 0 0,-1 0 0 0 0,0 1 1 0 0,1-1-1 0 0,-1 0 0 0 0,1 1 1 0 0,-1-1-1 0 0,0 0 0 0 0,1 1 1 0 0,-1-1-1 0 0,1 1 0 0 0,-1-1 1 0 0,0 0-1 0 0,0 1 0 0 0,1-1 1 0 0,-1 1-1 0 0,0-1 0 0 0,0 1 1 0 0,0-1-1 0 0,1 1 0 0 0,-1-1 1 0 0,0 1-1 0 0,0-1 0 0 0,0 1 1 0 0,0 0-1 0 0,0-1 0 0 0,0 1 1 0 0,0-1-1 0 0,0 1 0 0 0,0-1 1 0 0,0 1-1 0 0,-1 0 0 0 0,5 15-4548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33.1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450 1 1564 0 0,'0'0'2732'0'0,"7"14"-3681"0"0,-3-5 958 0 0,4 8 189 0 0,0 1-1 0 0,-2-1 0 0 0,0 1 0 0 0,-1 0 1 0 0,0 1-1 0 0,1 20 0 0 0,-5-20-82 0 0,-1 1-1 0 0,-1-1 1 0 0,-1 0 0 0 0,-1 0-1 0 0,0 0 1 0 0,-1-1-1 0 0,-2 1 1 0 0,-8 22 0 0 0,9-29-16 0 0,-1-1 0 0 0,0 1 0 0 0,0-1 1 0 0,-2 0-1 0 0,1-1 0 0 0,-1 0 0 0 0,-1 0 1 0 0,1 0-1 0 0,-2-1 0 0 0,1-1 0 0 0,-1 0 0 0 0,-1 0 1 0 0,-15 9-1 0 0,-2-4 130 0 0,-1-2 0 0 0,0-1 0 0 0,-1-1 0 0 0,0-1 0 0 0,-55 6 0 0 0,17-2-1383 0 0,46-9-1500 0 0,-1-3-1606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43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16 272 0 0,'0'0'4554'0'0,"1"-2"-4617"0"0,0 1 94 0 0,-1-1-1 0 0,1 1 1 0 0,0 0-1 0 0,0 0 1 0 0,0-1 0 0 0,1 1-1 0 0,-1 0 1 0 0,0 0 0 0 0,3-1-1 0 0,1313 82 2338 0 0,-1134-51-1842 0 0,-178-28-221 0 0,-15-5-1267 0 0,-11-5-2675 0 0,9 1 1372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43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1 848 0 0,'0'0'1524'0'0,"24"83"-2252"0"0,-15-50 572 0 0,2 6 88 0 0,-5 1 4 0 0,0 5 64 0 0,-5 0 12 0 0,-1-2 184 0 0,-1 0 12 0 0,-11-4 160 0 0,-8 0 24 0 0,-7-5-40 0 0,-11 1-352 0 0,8-13-92 0 0,-35 9-1136 0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44.1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2712 0 0,'0'0'5180'0'0,"12"-2"-5145"0"0,53-10 147 0 0,131-5 0 0 0,78 17 600 0 0,-213 0-554 0 0,12 1 47 0 0,1 3 1 0 0,0 4-1 0 0,-1 2 0 0 0,125 36 1 0 0,-180-38-215 0 0,-14-7-389 0 0,-1 1 0 0 0,1 0-1 0 0,0-1 1 0 0,0 1 0 0 0,-1-1 0 0 0,8 1-1 0 0,-10-2 168 0 0,-1 0 1 0 0,1-1-1 0 0,0 1 0 0 0,-1 0 0 0 0,1-1 0 0 0,-1 1 0 0 0,1-1 0 0 0,-1 1 0 0 0,1-1 0 0 0,-1 1 0 0 0,0-1 0 0 0,1 1 0 0 0,-1-1 0 0 0,1 1 0 0 0,-1-1 0 0 0,0 0 0 0 0,0 1 0 0 0,1-1 0 0 0,-1 1 0 0 0,0-1 0 0 0,0 0 0 0 0,0 1 0 0 0,1-2 0 0 0,5-18-3621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44.5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0 1580 0 0,'0'0'2822'0'0,"11"17"-3545"0"0,5 4 679 0 0,-5-7 32 0 0,-1 1 0 0 0,0 0 0 0 0,-1 1 0 0 0,12 28 0 0 0,-13-26 39 0 0,-1 1 0 0 0,-2 0 0 0 0,0 0-1 0 0,0 1 1 0 0,-2-1 0 0 0,-1 1 0 0 0,0 0 0 0 0,-1 0 0 0 0,-2 0 0 0 0,0 0 0 0 0,-1-1-1 0 0,-7 35 1 0 0,6-42 30 0 0,-1 0 0 0 0,0 0-1 0 0,-1 0 1 0 0,0 0 0 0 0,-1 0 0 0 0,0-1-1 0 0,-1 0 1 0 0,0-1 0 0 0,0 1-1 0 0,-2-1 1 0 0,1-1 0 0 0,-1 0 0 0 0,0 0-1 0 0,-1 0 1 0 0,0-1 0 0 0,0-1-1 0 0,-1 0 1 0 0,0 0 0 0 0,0-1-1 0 0,-21 8 1 0 0,-6-2-167 0 0,0-1 0 0 0,-1-2 0 0 0,0-2 0 0 0,-1-2 0 0 0,-68 2-1 0 0,62-7-2271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52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1 288 0 0,'0'0'2324'0'0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52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0 588 0 0,'0'0'444'0'0</inkml:trace>
  <inkml:trace contextRef="#ctx0" brushRef="#br0" timeOffset="1">463 27 1564 0 0,'0'0'1568'0'0,"122"37"-3648"0"0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1.1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5 520 0 0,'0'0'10992'0'0,"0"-5"-10554"0"0,-16 431 2619 0 0,-1 58-2290 0 0,38 184 713 0 0,-20-610-1312 0 0,4 40-29 0 0,-1-91-1962 0 0,4-13 657 0 0,10-22-1849 0 0,-12 18 325 0 0,12-16-3585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6:5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0 900 0 0,'0'0'1264'0'0,"87"18"-2396"0"0</inkml:trace>
  <inkml:trace contextRef="#ctx0" brushRef="#br0" timeOffset="1">935 14 836 0 0,'0'0'3328'0'0,"-25"-5"-4340"0"0,25 17 124 0 0,8 2-1040 0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2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13 860 0 0,'0'0'1162'0'0,"14"-2"-1014"0"0,-6 0-129 0 0,9-1-22 0 0,0 1-1 0 0,0 0 1 0 0,0 1-1 0 0,30 2 1 0 0,-23 3-119 0 0,-1 1 0 0 0,1 2 0 0 0,-1 0 0 0 0,43 20 0 0 0,-46-18-1108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22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2648 0 0,'0'0'1016'0'0,"100"57"-2112"0"0,-69-39 1240 0 0,7 0-144 0 0,-11-5-892 0 0,18 5-856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0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388 180 1264 0 0,'0'0'4794'0'0,"-2"-9"-4451"0"0,-1-9-343 0 0,0 8 338 0 0,1-1 1 0 0,0 0-1 0 0,1 1 1 0 0,0-1-1 0 0,0 0 0 0 0,1 0 1 0 0,3-19-1 0 0,-2 27-350 0 0,1 1-1 0 0,-1 0 1 0 0,1 0-1 0 0,0 0 1 0 0,-1 0-1 0 0,1 0 0 0 0,0 0 1 0 0,0 1-1 0 0,1-1 1 0 0,-1 1-1 0 0,0-1 1 0 0,0 1-1 0 0,1 0 1 0 0,-1 0-1 0 0,0 0 1 0 0,1 0-1 0 0,5-1 1 0 0,47-10-147 0 0,-51 12 167 0 0,18-3-164 0 0,-1 2 0 0 0,1 0 0 0 0,35 3 0 0 0,-48-1 97 0 0,1 0 0 0 0,-1 1 0 0 0,1 0 0 0 0,-1 1 0 0 0,0 0 0 0 0,0 0 0 0 0,0 1 0 0 0,0 0 0 0 0,-1 0 0 0 0,14 10 0 0 0,-20-12 34 0 0,1 0-1 0 0,-1 0 1 0 0,1 1-1 0 0,-1-1 0 0 0,0 1 1 0 0,0 0-1 0 0,0 0 1 0 0,0 0-1 0 0,0-1 0 0 0,-1 2 1 0 0,1-1-1 0 0,-1 0 1 0 0,0 0-1 0 0,0 0 0 0 0,0 1 1 0 0,0-1-1 0 0,-1 0 1 0 0,1 1-1 0 0,-1-1 0 0 0,0 1 1 0 0,0-1-1 0 0,0 0 1 0 0,-1 1-1 0 0,1-1 0 0 0,-1 1 1 0 0,1-1-1 0 0,-1 0 1 0 0,0 0-1 0 0,-1 1 0 0 0,1-1 1 0 0,-3 5-1 0 0,-3 4-9 0 0,0-1-1 0 0,0 0 1 0 0,-1 0 0 0 0,-1 0-1 0 0,0-1 1 0 0,-18 16 0 0 0,-13 7 93 0 0,-1-2 0 0 0,-2-1 1 0 0,-62 32-1 0 0,-148 54 106 0 0,145-81 32 0 0,45-16 225 0 0,63-19-410 0 0,0 0-1 0 0,-1 0 1 0 0,1 0-1 0 0,0 0 0 0 0,0 0 1 0 0,0 0-1 0 0,0 0 1 0 0,0 0-1 0 0,-1 0 0 0 0,1 0 1 0 0,0 0-1 0 0,0 0 1 0 0,0 0-1 0 0,0 0 0 0 0,0 0 1 0 0,0 0-1 0 0,-1 0 1 0 0,1 1-1 0 0,0-1 1 0 0,0 0-1 0 0,0 0 0 0 0,0 0 1 0 0,0 0-1 0 0,0 0 1 0 0,0 0-1 0 0,0 0 0 0 0,-1 0 1 0 0,1 0-1 0 0,0 1 1 0 0,0-1-1 0 0,0 0 0 0 0,0 0 1 0 0,0 0-1 0 0,0 0 1 0 0,0 0-1 0 0,0 0 0 0 0,0 1 1 0 0,0-1-1 0 0,0 0 1 0 0,0 0-1 0 0,0 0 1 0 0,0 0-1 0 0,0 0 0 0 0,0 0 1 0 0,0 1-1 0 0,0-1 1 0 0,0 0-1 0 0,0 0 0 0 0,0 0 1 0 0,0 0-1 0 0,0 0 1 0 0,0 0-1 0 0,0 1 0 0 0,0-1 1 0 0,10 5 418 0 0,19 3 220 0 0,-27-7-541 0 0,88 19 185 0 0,0-3 1 0 0,1-5 0 0 0,137 3-1 0 0,-215-16-639 0 0,1 1 0 0 0,-1-1 0 0 0,19-5 0 0 0,17-11-3774 0 0,-18 0-536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0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 53 260 0 0,'0'0'4151'0'0,"2"-8"-3994"0"0,8-24-81 0 0,-9 31-81 0 0,0 0 1 0 0,0 0 0 0 0,0 0 0 0 0,0 0-1 0 0,1 0 1 0 0,-1 0 0 0 0,0 1-1 0 0,1-1 1 0 0,-1 0 0 0 0,1 0-1 0 0,-1 1 1 0 0,1-1 0 0 0,-1 1 0 0 0,1 0-1 0 0,-1-1 1 0 0,1 1 0 0 0,-1 0-1 0 0,1 0 1 0 0,-1 0 0 0 0,1 0-1 0 0,0 0 1 0 0,-1 0 0 0 0,4 1 0 0 0,0-1-31 0 0,13 0-89 0 0,1 1-1 0 0,34 5 1 0 0,-47-4 94 0 0,0-1-1 0 0,-1 1 1 0 0,1 0-1 0 0,0 0 1 0 0,-1 0-1 0 0,0 1 1 0 0,1-1-1 0 0,-1 1 1 0 0,0 1-1 0 0,-1-1 1 0 0,1 1-1 0 0,-1 0 1 0 0,7 6-1 0 0,-10-8 16 0 0,0 0-1 0 0,0 0 0 0 0,0 0 0 0 0,0-1 1 0 0,0 1-1 0 0,0 0 0 0 0,-1 0 1 0 0,1 0-1 0 0,-1 0 0 0 0,1 0 0 0 0,-1 0 1 0 0,0 1-1 0 0,0-1 0 0 0,0 0 0 0 0,0 0 1 0 0,0 0-1 0 0,0 0 0 0 0,-1 0 1 0 0,1 0-1 0 0,-1 0 0 0 0,1 0 0 0 0,-1 0 1 0 0,0 0-1 0 0,0 0 0 0 0,1 0 0 0 0,-1-1 1 0 0,-1 1-1 0 0,1 0 0 0 0,0 0 1 0 0,0-1-1 0 0,-1 1 0 0 0,-1 1 0 0 0,-7 7 7 0 0,1 0-1 0 0,-2-1 0 0 0,-18 14 0 0 0,20-16-17 0 0,-195 124-12 0 0,132-88 630 0 0,57-31-249 0 0,15-4 1613 0 0,27 0 1712 0 0,-17-6-3867 0 0,168 25 959 0 0,-107-18-804 0 0,84 22 1 0 0,-151-31-235 0 0,1 1 0 0 0,-1 0 0 0 0,0 1 0 0 0,1-1 0 0 0,-1 1 0 0 0,0 0 1 0 0,0 0-1 0 0,0 0 0 0 0,0 1 0 0 0,0-1 0 0 0,-1 1 0 0 0,1 0 0 0 0,-1 0 0 0 0,6 6 0 0 0,-4-1-2172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1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2492 0 0,'0'0'4909'0'0,"89"-18"-4857"0"0,-62 18-52 0 0,6 5-56 0 0,2 7-36 0 0,5 1 92 0 0,-2 4 8 0 0,3-1 100 0 0,-4 2-108 0 0,-2 0-444 0 0,-12-6-1405 0 0,-1 0-847 0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1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1656 0 0,'0'0'6641'0'0,"105"16"-7093"0"0,-64 0 452 0 0,4 2 100 0 0,4 3-100 0 0,2-3-520 0 0,1-3-820 0 0,-12-6-1253 0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2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399 0 380 0 0,'0'0'4696'0'0,"3"1"-5980"0"0,-2-1 1283 0 0,-1 0 1 0 0,1 0 0 0 0,-1 0 0 0 0,1 0-1 0 0,-1 0 1 0 0,1 0 0 0 0,-1 1-1 0 0,0-1 1 0 0,1 0 0 0 0,-1 0 0 0 0,1 0-1 0 0,-1 1 1 0 0,1-1 0 0 0,-1 0 0 0 0,0 0-1 0 0,1 1 1 0 0,-1-1 0 0 0,0 0-1 0 0,1 1 1 0 0,-1-1 0 0 0,0 0 0 0 0,1 1-1 0 0,-1-1 1 0 0,0 1 0 0 0,0-1 0 0 0,1 1-1 0 0,-1-1 1 0 0,0 0 0 0 0,0 1-1 0 0,0-1 1 0 0,0 1 0 0 0,0-1 0 0 0,0 1-1 0 0,0-1 1 0 0,0 1 0 0 0,0-1 0 0 0,0 1-1 0 0,0-1 1 0 0,0 1 0 0 0,0 0-1 0 0,-14 25-82 0 0,5-14 27 0 0,-1-1 1 0 0,-17 15-1 0 0,-7 0 122 0 0,-2-1 0 0 0,-45 23 0 0 0,52-33 3 0 0,1 2-1 0 0,0 1 1 0 0,2 1 0 0 0,0 1 0 0 0,-27 28-1 0 0,52-47 10 0 0,-1 0 0 0 0,1 0-1 0 0,0 0 1 0 0,1 1-1 0 0,-1-1 1 0 0,0 0-1 0 0,0 1 1 0 0,1-1 0 0 0,-1 1-1 0 0,0-1 1 0 0,1 1-1 0 0,0-1 1 0 0,-1 1-1 0 0,1-1 1 0 0,0 1 0 0 0,0 0-1 0 0,0-1 1 0 0,0 1-1 0 0,0-1 1 0 0,0 1-1 0 0,0 2 1 0 0,1-1 69 0 0,1 0-1 0 0,-1 0 1 0 0,0 0 0 0 0,1 0-1 0 0,-1-1 1 0 0,1 1 0 0 0,0 0-1 0 0,0-1 1 0 0,0 1 0 0 0,3 2-1 0 0,5 4 227 0 0,0 0-1 0 0,1-1 0 0 0,21 12 0 0 0,28 14 102 0 0,109 45-1 0 0,-113-46-1179 0 0,-98-61-8484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2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934 0 744 0 0,'0'0'6303'0'0,"-11"3"-7473"0"0,-13 3 1322 0 0,1 2 1 0 0,0 0 0 0 0,-30 17 0 0 0,-76 45 1193 0 0,107-58-1214 0 0,-436 294 2242 0 0,348-226-2214 0 0,83-64-57 0 0,21-12-49 0 0,0-1-1 0 0,0 1 1 0 0,0 0 0 0 0,0 1-1 0 0,0-1 1 0 0,1 1 0 0 0,-8 8-1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5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2 113 132 0 0,'0'0'3980'0'0,"0"-5"-3549"0"0,0-4-279 0 0,-1 7-128 0 0,1-1-1 0 0,-1 1 1 0 0,1-1-1 0 0,0 0 1 0 0,0 1-1 0 0,0-1 1 0 0,1 1-1 0 0,-1-1 1 0 0,0 0-1 0 0,1 1 1 0 0,0-1-1 0 0,-1 1 1 0 0,1-1-1 0 0,0 1 1 0 0,1 0-1 0 0,-1-1 1 0 0,0 1-1 0 0,1 0 1 0 0,-1 0-1 0 0,1 0 1 0 0,-1 0-1 0 0,1 0 1 0 0,0 0-1 0 0,0 0 1 0 0,0 1-1 0 0,0-1 1 0 0,3-1-1 0 0,11-4-163 0 0,0 2 0 0 0,0 0 0 0 0,1 1 0 0 0,-1 0-1 0 0,30-1 1 0 0,89 2 11 0 0,-94 3 102 0 0,10 1 25 0 0,-1 1 1 0 0,71 15-1 0 0,-92-11 27 0 0,1 1-1 0 0,-1 2 1 0 0,-1 1-1 0 0,0 1 1 0 0,36 20-1 0 0,-62-30-22 0 0,-1 0 0 0 0,1-1-1 0 0,0 1 1 0 0,-1 1 0 0 0,1-1-1 0 0,-1 0 1 0 0,1 0-1 0 0,-1 0 1 0 0,1 1 0 0 0,-1-1-1 0 0,0 1 1 0 0,1-1 0 0 0,-1 1-1 0 0,0 0 1 0 0,0-1 0 0 0,0 1-1 0 0,-1 0 1 0 0,1 0-1 0 0,0 0 1 0 0,-1-1 0 0 0,1 1-1 0 0,-1 0 1 0 0,1 2 0 0 0,-2-1 19 0 0,1-1 1 0 0,-1 1 0 0 0,1-1 0 0 0,-1 1 0 0 0,0-1 0 0 0,0 0 0 0 0,0 0-1 0 0,0 1 1 0 0,0-1 0 0 0,-1 0 0 0 0,1 0 0 0 0,-1 0 0 0 0,1 0 0 0 0,-1 0 0 0 0,0-1-1 0 0,0 1 1 0 0,-3 2 0 0 0,-41 35 424 0 0,-2-1 1 0 0,-57 33-1 0 0,88-61-381 0 0,-2 0 0 0 0,1-2-1 0 0,-1 0 1 0 0,0-1 0 0 0,-1-1 0 0 0,1 0 0 0 0,-1-2-1 0 0,0 0 1 0 0,-1-2 0 0 0,-24 1 0 0 0,-16-6 374 0 0,60 3-495 0 0,28 0-2950 0 0,81-1 2429 0 0,178 7-1018 0 0,-256-2 1438 0 0,58 13 0 0 0,-73-13 113 0 0,-1 1-1 0 0,0 0 1 0 0,-1 1 0 0 0,1 1 0 0 0,-1 0-1 0 0,13 10 1 0 0,-23-15 97 0 0,0 0-1 0 0,0 0 0 0 0,0 1 1 0 0,-1-1-1 0 0,1 1 0 0 0,-1 0 1 0 0,0 0-1 0 0,0 0 0 0 0,0 0 1 0 0,0 0-1 0 0,-1 0 0 0 0,1 0 1 0 0,-1 1-1 0 0,1-1 1 0 0,-1 1-1 0 0,-1-1 0 0 0,1 1 1 0 0,0-1-1 0 0,-1 1 0 0 0,1-1 1 0 0,-1 1-1 0 0,0 0 0 0 0,0-1 1 0 0,-1 1-1 0 0,1 0 0 0 0,-1-1 1 0 0,0 1-1 0 0,0-1 1 0 0,0 1-1 0 0,0-1 0 0 0,-1 0 1 0 0,1 1-1 0 0,-1-1 0 0 0,0 0 1 0 0,0 0-1 0 0,0 0 0 0 0,0 0 1 0 0,0-1-1 0 0,-1 1 1 0 0,1 0-1 0 0,-1-1 0 0 0,0 0 1 0 0,0 1-1 0 0,0-1 0 0 0,0 0 1 0 0,-4 2-1 0 0,-13 6 197 0 0,-1-1 0 0 0,0-1-1 0 0,0 0 1 0 0,0-2 0 0 0,-1 0 0 0 0,0-2 0 0 0,-37 4-1 0 0,-160-4 1490 0 0,200-5-1523 0 0,-133-4-1888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1.9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958 258 3284 0 0,'0'0'8154'0'0,"-3"-14"-7457"0"0,-11-47-143 0 0,11 55-451 0 0,0-1-1 0 0,0 1 1 0 0,0 0-1 0 0,-1 1 1 0 0,0-1 0 0 0,0 1-1 0 0,-1-1 1 0 0,1 1-1 0 0,-1 1 1 0 0,0-1-1 0 0,0 1 1 0 0,-1-1-1 0 0,-8-4 1 0 0,1-1 27 0 0,-5-2-41 0 0,-1 0 0 0 0,0 2 0 0 0,0 0 0 0 0,-1 1 0 0 0,0 1 0 0 0,-1 0 0 0 0,0 2 0 0 0,0 0 0 0 0,0 2 0 0 0,-1 0 0 0 0,1 2 0 0 0,-1 0 0 0 0,0 1 0 0 0,0 1 0 0 0,0 2-1 0 0,-31 4 1 0 0,31 0-89 0 0,0 1-1 0 0,1 0 0 0 0,-1 2 1 0 0,1 0-1 0 0,1 1 0 0 0,0 2 1 0 0,0 0-1 0 0,2 1 0 0 0,-1 0 1 0 0,1 2-1 0 0,1 0 0 0 0,-28 33 0 0 0,23-22 42 0 0,1 2-1 0 0,1 0 0 0 0,1 1 0 0 0,2 1 0 0 0,1 1 0 0 0,2 1 0 0 0,-20 60 0 0 0,26-62-48 0 0,1 0-1 0 0,2 1 1 0 0,0-1-1 0 0,3 1 1 0 0,0 0-1 0 0,2 0 0 0 0,2-1 1 0 0,1 1-1 0 0,1 0 1 0 0,1-1-1 0 0,13 43 0 0 0,-12-54 1 0 0,1 0 0 0 0,1 0-1 0 0,1-1 1 0 0,0 0-1 0 0,1-1 1 0 0,1 0-1 0 0,0 0 1 0 0,2-1 0 0 0,0-1-1 0 0,0 0 1 0 0,2-1-1 0 0,-1 0 1 0 0,2-1-1 0 0,0-1 1 0 0,0 0-1 0 0,1-1 1 0 0,1-1 0 0 0,25 11-1 0 0,-27-15 66 0 0,0-1 0 0 0,0 0 0 0 0,1-1-1 0 0,0-1 1 0 0,0-1 0 0 0,0 0 0 0 0,0-1 0 0 0,0-1 0 0 0,31-3-1 0 0,-25-1 1 0 0,-1-1 0 0 0,1 0 0 0 0,-1-2-1 0 0,0-1 1 0 0,-1 0 0 0 0,35-20-1 0 0,-24 9 17 0 0,-1-2 0 0 0,-1-1-1 0 0,-1-1 1 0 0,-1-2 0 0 0,-1-1-1 0 0,-1-1 1 0 0,-1-1-1 0 0,38-57 1 0 0,-55 72 118 0 0,0-1 0 0 0,0 0 0 0 0,-2-1 0 0 0,1 0 0 0 0,-2 0 0 0 0,0 0 0 0 0,3-20 0 0 0,-6 24-85 0 0,-1-1 0 0 0,0 1 0 0 0,0 0 0 0 0,-2-1 0 0 0,1 1 0 0 0,-2 0 0 0 0,1-1 0 0 0,-2 1 0 0 0,1 0 0 0 0,-1 0 0 0 0,-5-11 0 0 0,-104-204-617 0 0,59 126-1780 0 0,3-5-3420 0 0,22 40-530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6.8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46 288 0 0,'0'0'1458'0'0,"-18"-6"-876"0"0,9 4-526 0 0,-23-9 332 0 0,-1 3-1 0 0,-67-10 0 0 0,92 18-372 0 0,0-1 0 0 0,1 1 0 0 0,-1 0 0 0 0,0 1 0 0 0,1 0 0 0 0,-1 0 0 0 0,0 1 0 0 0,-12 4 0 0 0,17-4-20 0 0,0-1-1 0 0,1 1 1 0 0,-1-1 0 0 0,1 1-1 0 0,-1 0 1 0 0,1 0 0 0 0,0 0-1 0 0,0 0 1 0 0,0 0-1 0 0,0 1 1 0 0,0-1 0 0 0,0 0-1 0 0,1 1 1 0 0,-1 0 0 0 0,1-1-1 0 0,0 1 1 0 0,0 0 0 0 0,0 0-1 0 0,0 0 1 0 0,0-1-1 0 0,0 1 1 0 0,1 0 0 0 0,0 0-1 0 0,-1 0 1 0 0,1 4 0 0 0,1 5 48 0 0,0 0 1 0 0,0-1 0 0 0,1 1 0 0 0,1-1 0 0 0,0 1 0 0 0,0-1-1 0 0,1 0 1 0 0,0 0 0 0 0,1-1 0 0 0,9 15 0 0 0,10 15 81 0 0,37 44 0 0 0,-45-63-105 0 0,11 13 36 0 0,-11-14-98 0 0,0 0-1 0 0,15 27 1 0 0,-28-41 28 0 0,0 0 0 0 0,0 0 0 0 0,-1 0 0 0 0,1 0 0 0 0,-1 1 0 0 0,-1-1 0 0 0,1 1 0 0 0,-1-1 0 0 0,0 1 0 0 0,-1-1 1 0 0,1 1-1 0 0,-1 0 0 0 0,-1 9 0 0 0,0-14 32 0 0,0 0 1 0 0,0 0 0 0 0,0 0-1 0 0,0 0 1 0 0,0 0-1 0 0,0 0 1 0 0,0-1 0 0 0,0 1-1 0 0,-1 0 1 0 0,1-1-1 0 0,-1 1 1 0 0,1-1 0 0 0,-1 0-1 0 0,0 1 1 0 0,0-1-1 0 0,1 0 1 0 0,-1 0 0 0 0,0 0-1 0 0,-3 1 1 0 0,-45 16 647 0 0,36-14-456 0 0,-5 1-45 0 0,0 0 0 0 0,-1-2 1 0 0,1 0-1 0 0,-1-1 0 0 0,1-1 1 0 0,-40-2-1 0 0,47 0-112 0 0,1-1 1 0 0,0 1-1 0 0,0-2 0 0 0,-1 0 0 0 0,2 0 1 0 0,-1-1-1 0 0,0 0 0 0 0,1-1 0 0 0,0 0 1 0 0,0 0-1 0 0,0-1 0 0 0,1-1 0 0 0,-13-10 1 0 0,21 16-52 0 0,-1-1 1 0 0,1 1 0 0 0,-1 0 0 0 0,1 0 0 0 0,0-1 0 0 0,0 1-1 0 0,0-1 1 0 0,0 1 0 0 0,0-1 0 0 0,0 1 0 0 0,0-1 0 0 0,0 0-1 0 0,0 1 1 0 0,1-1 0 0 0,-1 0 0 0 0,1 0 0 0 0,-1 1 0 0 0,1-1-1 0 0,0 0 1 0 0,0 0 0 0 0,0 0 0 0 0,0 0 0 0 0,0 1 0 0 0,0-1-1 0 0,0 0 1 0 0,0 0 0 0 0,1 0 0 0 0,-1 1 0 0 0,1-1 0 0 0,1-3-1 0 0,0 2-32 0 0,1 0 1 0 0,-1 0-1 0 0,1 1 0 0 0,0-1 0 0 0,0 1 0 0 0,0-1 0 0 0,0 1 0 0 0,0 0 0 0 0,0 0 0 0 0,0 0 0 0 0,1 1 0 0 0,-1-1 0 0 0,7-1 0 0 0,28-7-146 0 0,0 2 0 0 0,1 2 0 0 0,-1 1 0 0 0,42 1 0 0 0,78-11 231 0 0,-139 12-12 0 0,0-2 1 0 0,-1 1-1 0 0,0-2 1 0 0,0-1-1 0 0,0 0 0 0 0,21-13 1 0 0,-33 16-3 0 0,0 0 1 0 0,0 0-1 0 0,-1 0 1 0 0,1-1-1 0 0,-1 0 1 0 0,0 0-1 0 0,0 0 1 0 0,-1-1-1 0 0,0 0 1 0 0,0 1-1 0 0,0-2 1 0 0,-1 1-1 0 0,4-8 1 0 0,-6 10-56 0 0,1 1 0 0 0,-1-1 1 0 0,-1 1-1 0 0,1-1 1 0 0,0 0-1 0 0,-1 0 0 0 0,0 1 1 0 0,0-1-1 0 0,0 0 1 0 0,0 0-1 0 0,0 1 0 0 0,-1-1 1 0 0,0 0-1 0 0,0 1 1 0 0,0-1-1 0 0,0 0 0 0 0,0 1 1 0 0,-1-1-1 0 0,0 1 1 0 0,0 0-1 0 0,0 0 0 0 0,0-1 1 0 0,0 1-1 0 0,0 0 0 0 0,-1 1 1 0 0,-3-4-1 0 0,-5-4-436 0 0,-1 0 1 0 0,0 1-1 0 0,-1 1 0 0 0,0 0 0 0 0,-15-6 0 0 0,-23-12-1862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8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60 444 0 0,'0'0'4256'0'0,"-2"-7"-4150"0"0,1-3-24 0 0,1 7 8 0 0,0-1 1 0 0,-1 1 0 0 0,1 0 0 0 0,-1-1-1 0 0,0 1 1 0 0,0 0 0 0 0,0 0 0 0 0,0 0-1 0 0,-2-3 1 0 0,2 5-67 0 0,1 1 0 0 0,-1-1 0 0 0,1 1 0 0 0,-1-1 0 0 0,1 1 0 0 0,-1-1 0 0 0,1 1 0 0 0,-1-1-1 0 0,1 1 1 0 0,-1 0 0 0 0,0-1 0 0 0,1 1 0 0 0,-1 0 0 0 0,0 0 0 0 0,1-1 0 0 0,-1 1 0 0 0,0 0 0 0 0,0 0 0 0 0,1 0-1 0 0,-1 0 1 0 0,0 0 0 0 0,1 0 0 0 0,-1 0 0 0 0,0 0 0 0 0,1 0 0 0 0,-1 0 0 0 0,0 0 0 0 0,0 1 0 0 0,1-1 0 0 0,-1 0 0 0 0,1 0-1 0 0,-1 1 1 0 0,0-1 0 0 0,1 1 0 0 0,-1-1 0 0 0,0 0 0 0 0,1 1 0 0 0,-1-1 0 0 0,1 1 0 0 0,-1-1 0 0 0,1 1 0 0 0,-1 0 0 0 0,-29 28-741 0 0,26-23 851 0 0,-75 82 188 0 0,4 4 1 0 0,-92 147 0 0 0,153-218-296 0 0,-77 132 68 0 0,90-151-106 0 0,0 0 0 0 0,0 0-1 0 0,1 1 1 0 0,-1-1 0 0 0,1 0-1 0 0,-1 0 1 0 0,1 1 0 0 0,0-1-1 0 0,0 1 1 0 0,0-1-1 0 0,0 0 1 0 0,0 1 0 0 0,1-1-1 0 0,-1 0 1 0 0,1 1 0 0 0,0-1-1 0 0,-1 0 1 0 0,1 0 0 0 0,0 0-1 0 0,0 1 1 0 0,0-1 0 0 0,1 0-1 0 0,-1 0 1 0 0,0-1 0 0 0,1 1-1 0 0,-1 0 1 0 0,1 0-1 0 0,0-1 1 0 0,0 1 0 0 0,0-1-1 0 0,-1 1 1 0 0,1-1 0 0 0,4 2-1 0 0,7 5 141 0 0,1 0 0 0 0,0-1 1 0 0,27 10-1 0 0,-38-16-122 0 0,217 90-256 0 0,-171-70-1339 0 0,-41-18 721 0 0,-1 0 1 0 0,1-1-1 0 0,0 0 1 0 0,17 3-1 0 0,-18-5-348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39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486 0 392 0 0,'0'0'4968'0'0,"-12"16"-5696"0"0,-3 1 761 0 0,0 1 97 0 0,1 1 0 0 0,1 1 0 0 0,-14 25-1 0 0,-86 181-173 0 0,-117 339 0 0 0,208-504-1749 0 0,-2-7-374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52.1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111 78 9685 0 0,'0'0'2718'0'0,"16"-9"-2249"0"0,53-33 30 0 0,-62 38-419 0 0,0 0 0 0 0,-1 1 0 0 0,1 0 0 0 0,1 0 0 0 0,-1 1 0 0 0,0 0 0 0 0,1 0 0 0 0,-1 1 0 0 0,1 0 0 0 0,-1 0 0 0 0,1 1 0 0 0,0-1 0 0 0,-1 2 0 0 0,1-1 0 0 0,-1 1 0 0 0,1 0 0 0 0,-1 1 0 0 0,13 4 0 0 0,-15-4-127 0 0,1 1-1 0 0,-1 0 1 0 0,1 0 0 0 0,-1 1 0 0 0,0 0 0 0 0,0 0-1 0 0,-1 0 1 0 0,1 0 0 0 0,-1 1 0 0 0,0-1 0 0 0,0 1 0 0 0,-1 0-1 0 0,1 1 1 0 0,-1-1 0 0 0,0 0 0 0 0,0 1 0 0 0,-1 0-1 0 0,0 0 1 0 0,0 0 0 0 0,2 10 0 0 0,-2-7 59 0 0,-1 0 0 0 0,0 0 0 0 0,0 0 1 0 0,-1 1-1 0 0,0-1 0 0 0,-1 0 0 0 0,1 1 0 0 0,-2-1 0 0 0,0 0 1 0 0,0 0-1 0 0,0 0 0 0 0,-1 0 0 0 0,-1-1 0 0 0,1 1 0 0 0,-1-1 1 0 0,-1 1-1 0 0,0-1 0 0 0,0-1 0 0 0,0 1 0 0 0,-1-1 0 0 0,0 0 1 0 0,-1 0-1 0 0,1-1 0 0 0,-1 1 0 0 0,0-2 0 0 0,-1 1 0 0 0,0-1 1 0 0,0 0-1 0 0,0 0 0 0 0,0-1 0 0 0,-1-1 0 0 0,1 1 0 0 0,-1-1 1 0 0,0 0-1 0 0,0-1 0 0 0,-17 2 0 0 0,11-2 67 0 0,1-1 0 0 0,-1 0-1 0 0,0-1 1 0 0,1-1 0 0 0,-1 0 0 0 0,1-1 0 0 0,-1-1 0 0 0,-21-6 0 0 0,31 7-47 0 0,0 0 1 0 0,0 0 0 0 0,0 0 0 0 0,0 0 0 0 0,0-1 0 0 0,1 0 0 0 0,-1 0 0 0 0,1 0 0 0 0,0 0-1 0 0,0-1 1 0 0,0 0 0 0 0,0 0 0 0 0,1 0 0 0 0,-1 0 0 0 0,1 0 0 0 0,0-1 0 0 0,0 0 0 0 0,1 1 0 0 0,-1-1-1 0 0,1 0 1 0 0,0 0 0 0 0,1 0 0 0 0,-1-1 0 0 0,1 1 0 0 0,-2-11 0 0 0,3 8-54 0 0,0 0 1 0 0,0 1-1 0 0,0-1 1 0 0,1 0-1 0 0,0 0 1 0 0,1 0-1 0 0,-1 1 1 0 0,2-1 0 0 0,-1 1-1 0 0,1-1 1 0 0,0 1-1 0 0,0 0 1 0 0,1 0-1 0 0,0 0 1 0 0,0 1-1 0 0,1 0 1 0 0,0-1-1 0 0,8-7 1 0 0,-5 7-57 0 0,0 0 0 0 0,0 1 0 0 0,1 0 0 0 0,0 1 0 0 0,0-1 0 0 0,0 2 0 0 0,1-1 0 0 0,-1 1 0 0 0,1 1 0 0 0,0 0 0 0 0,0 0 1 0 0,0 1-1 0 0,16-2 0 0 0,-14 3 27 0 0,-1 1 0 0 0,0-1 0 0 0,0 2 0 0 0,0 0 0 0 0,0 0 0 0 0,0 1 0 0 0,0 0 0 0 0,0 1 0 0 0,0 0 0 0 0,-1 0 0 0 0,20 11 0 0 0,-23-10 38 0 0,-1 0 0 0 0,0 0-1 0 0,-1 1 1 0 0,1-1-1 0 0,-1 1 1 0 0,0 1 0 0 0,0-1-1 0 0,0 1 1 0 0,-1 0-1 0 0,0 0 1 0 0,0 0-1 0 0,0 1 1 0 0,-1-1 0 0 0,0 1-1 0 0,0 0 1 0 0,-1 0-1 0 0,0 0 1 0 0,0 0 0 0 0,1 8-1 0 0,-2-8 41 0 0,0 0 0 0 0,-1-1 0 0 0,0 1 0 0 0,0 0 0 0 0,0 0 0 0 0,-1-1 0 0 0,0 1 0 0 0,0 0 0 0 0,0-1 0 0 0,-1 1 0 0 0,0-1 0 0 0,-1 1 0 0 0,1-1 0 0 0,-1 0 0 0 0,0 0 0 0 0,-1 0 0 0 0,1-1 0 0 0,-6 7 0 0 0,3-5 60 0 0,-1 0 0 0 0,0-1-1 0 0,-1 0 1 0 0,1 0 0 0 0,-1 0 0 0 0,0-1 0 0 0,-1 0 0 0 0,1-1-1 0 0,-1 0 1 0 0,0 0 0 0 0,0-1 0 0 0,-12 3 0 0 0,-2 0 62 0 0,-1-2 1 0 0,-41 4 0 0 0,53-8-100 0 0,-1 0 0 0 0,1 0 1 0 0,0-1-1 0 0,0-1 0 0 0,0 0 0 0 0,1 0 1 0 0,-17-6-1 0 0,26 7-40 0 0,0 0-1 0 0,-1 1 1 0 0,1-1 0 0 0,0 0 0 0 0,0 0 0 0 0,0 0 0 0 0,0-1-1 0 0,0 1 1 0 0,1 0 0 0 0,-1-1 0 0 0,0 1 0 0 0,1-1-1 0 0,-1 0 1 0 0,1 0 0 0 0,-1 1 0 0 0,1-1 0 0 0,0 0 0 0 0,0 0-1 0 0,0 0 1 0 0,0 0 0 0 0,0 0 0 0 0,0-1 0 0 0,0 1-1 0 0,1 0 1 0 0,-1 0 0 0 0,1 0 0 0 0,0-1 0 0 0,-1 1 0 0 0,1 0-1 0 0,0-1 1 0 0,0 1 0 0 0,1 0 0 0 0,-1 0 0 0 0,0-1-1 0 0,1 1 1 0 0,-1 0 0 0 0,1 0 0 0 0,1-3 0 0 0,1-1-67 0 0,0-1 1 0 0,0 1 0 0 0,1 0 0 0 0,0 1-1 0 0,0-1 1 0 0,0 1 0 0 0,1-1 0 0 0,0 1-1 0 0,0 1 1 0 0,0-1 0 0 0,9-5-1 0 0,-7 5-17 0 0,0 0-1 0 0,1 1 0 0 0,0 0 0 0 0,0 1 0 0 0,0 0 1 0 0,0 0-1 0 0,0 1 0 0 0,1 0 0 0 0,-1 0 0 0 0,1 1 0 0 0,0 0 1 0 0,-1 0-1 0 0,1 1 0 0 0,13 1 0 0 0,-17 0 57 0 0,0 0 0 0 0,0 0 0 0 0,0 1 0 0 0,-1 0 0 0 0,1-1 0 0 0,-1 2-1 0 0,1-1 1 0 0,-1 0 0 0 0,0 1 0 0 0,1 0 0 0 0,-1 0 0 0 0,-1 0 0 0 0,1 0 0 0 0,0 1-1 0 0,-1 0 1 0 0,0-1 0 0 0,0 1 0 0 0,0 0 0 0 0,0 1 0 0 0,-1-1 0 0 0,1 0 0 0 0,-1 1-1 0 0,0-1 1 0 0,-1 1 0 0 0,1 0 0 0 0,1 6 0 0 0,-1-1 63 0 0,0-1 0 0 0,0 0 1 0 0,-1 1-1 0 0,0-1 0 0 0,-1 1 0 0 0,0-1 0 0 0,-2 17 0 0 0,2-24 7 0 0,-1 1-1 0 0,1-1 0 0 0,-1 1 0 0 0,0-1 0 0 0,0 1 0 0 0,0-1 0 0 0,0 0 1 0 0,0 1-1 0 0,0-1 0 0 0,-1 0 0 0 0,1 0 0 0 0,-1 0 0 0 0,0 0 0 0 0,1 0 1 0 0,-1 0-1 0 0,0-1 0 0 0,0 1 0 0 0,0 0 0 0 0,-1-1 0 0 0,1 0 1 0 0,0 1-1 0 0,0-1 0 0 0,-1 0 0 0 0,1 0 0 0 0,-1 0 0 0 0,1-1 0 0 0,-1 1 1 0 0,1 0-1 0 0,-1-1 0 0 0,1 0 0 0 0,-6 0 0 0 0,5 1-86 0 0,0-1 0 0 0,0 0-1 0 0,0 0 1 0 0,0 0 0 0 0,0 0-1 0 0,0-1 1 0 0,0 1 0 0 0,0-1 0 0 0,0 0-1 0 0,0 0 1 0 0,0 0 0 0 0,1 0-1 0 0,-1-1 1 0 0,0 1 0 0 0,1-1-1 0 0,-1 1 1 0 0,1-1 0 0 0,-1 0 0 0 0,1 0-1 0 0,0 0 1 0 0,0 0 0 0 0,0 0-1 0 0,0-1 1 0 0,0 1 0 0 0,0-1-1 0 0,1 1 1 0 0,-1-1 0 0 0,1 0 0 0 0,0 1-1 0 0,0-1 1 0 0,0 0 0 0 0,0 0-1 0 0,0 0 1 0 0,0 0 0 0 0,1 0 0 0 0,0 0-1 0 0,-1 0 1 0 0,1 0 0 0 0,0 0-1 0 0,1-5 1 0 0,-1 4-464 0 0,1 0 0 0 0,0 0 0 0 0,-1 0 0 0 0,1 1 0 0 0,1-1 0 0 0,-1 0 0 0 0,0 1 0 0 0,1-1 0 0 0,0 1 0 0 0,2-4 0 0 0,14-17-4766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52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607 0 4820 0 0,'0'0'7852'0'0,"-2"14"-7383"0"0,-10 48-267 0 0,-3 1 0 0 0,-2-2 0 0 0,-3 0-1 0 0,-3-1 1 0 0,-2-1 0 0 0,-3-1 0 0 0,-2-2 0 0 0,-48 66-1 0 0,64-102-83 0 0,-1-2-1 0 0,-1 1 1 0 0,-20 16 0 0 0,32-30-47 0 0,-1-1 0 0 0,0-1 1 0 0,0 1-1 0 0,0-1 0 0 0,0 0 1 0 0,0 0-1 0 0,0 0 0 0 0,-1-1 1 0 0,0 0-1 0 0,1 0 0 0 0,-1 0 1 0 0,0-1-1 0 0,0 0 0 0 0,0 0 1 0 0,0 0-1 0 0,0-1 0 0 0,0 0 1 0 0,-6-1-1 0 0,10 1-44 0 0,0-1 0 0 0,0 0 1 0 0,0 0-1 0 0,0-1 0 0 0,0 1 0 0 0,0 0 1 0 0,0-1-1 0 0,0 1 0 0 0,0-1 0 0 0,1 1 1 0 0,-1-1-1 0 0,1 0 0 0 0,-1 0 0 0 0,1 0 1 0 0,0 0-1 0 0,0 0 0 0 0,0 0 0 0 0,0 0 1 0 0,0 0-1 0 0,0 0 0 0 0,0 0 0 0 0,1-1 1 0 0,-1 1-1 0 0,1 0 0 0 0,0-4 0 0 0,-2-3-46 0 0,1 1-1 0 0,0-1 0 0 0,1 1 0 0 0,0-1 1 0 0,2-13-1 0 0,0 15-37 0 0,0 1 0 0 0,0 0 0 0 0,1-1 0 0 0,-1 2 0 0 0,2-1 0 0 0,-1 0 0 0 0,1 0 0 0 0,-1 1 0 0 0,1 0 0 0 0,1 0 0 0 0,-1 0 0 0 0,1 0 0 0 0,0 1 0 0 0,0 0 0 0 0,0 0 0 0 0,1 0 0 0 0,-1 0 0 0 0,1 1 0 0 0,0 0 0 0 0,0 0 0 0 0,0 1 0 0 0,1 0 0 0 0,8-3 0 0 0,-6 3 19 0 0,0-1 1 0 0,1 1-1 0 0,-1 1 0 0 0,0-1 0 0 0,1 2 0 0 0,-1-1 0 0 0,1 1 1 0 0,-1 1-1 0 0,0 0 0 0 0,1 0 0 0 0,-1 1 0 0 0,0 0 1 0 0,0 0-1 0 0,0 1 0 0 0,16 7 0 0 0,-19-6 27 0 0,-1-1 0 0 0,0 1-1 0 0,0 0 1 0 0,0 0 0 0 0,0 0 0 0 0,-1 1 0 0 0,1 0-1 0 0,-1 0 1 0 0,-1 0 0 0 0,1 0 0 0 0,-1 0 0 0 0,1 1-1 0 0,-2-1 1 0 0,1 1 0 0 0,-1 0 0 0 0,1 0 0 0 0,-2 0-1 0 0,1 0 1 0 0,-1 1 0 0 0,0-1 0 0 0,0 0 0 0 0,0 1-1 0 0,-1 9 1 0 0,-1-7 22 0 0,0 0 1 0 0,-1-1-1 0 0,0 1 0 0 0,0 0 0 0 0,-1-1 0 0 0,0 0 1 0 0,0 1-1 0 0,-1-1 0 0 0,0 0 0 0 0,0-1 0 0 0,-1 1 0 0 0,0-1 1 0 0,0 0-1 0 0,-1 0 0 0 0,0 0 0 0 0,-10 8 0 0 0,5-6 64 0 0,-1-1 0 0 0,0 0 0 0 0,0-1 1 0 0,-1 0-1 0 0,0-1 0 0 0,0 0 0 0 0,-1-1 0 0 0,1-1 0 0 0,-15 3 0 0 0,5-2 122 0 0,0-1 0 0 0,0-2-1 0 0,-1 0 1 0 0,-40-3 0 0 0,58 0-141 0 0,1 1-1 0 0,-1-1 0 0 0,0 0 1 0 0,0 0-1 0 0,1-1 0 0 0,-1 0 1 0 0,1 0-1 0 0,0 0 0 0 0,-1 0 1 0 0,1-1-1 0 0,0 0 0 0 0,1 0 1 0 0,-1-1-1 0 0,-7-6 0 0 0,9 7-57 0 0,1 0 0 0 0,-1 0-1 0 0,1 0 1 0 0,0-1 0 0 0,0 1 0 0 0,0-1-1 0 0,0 0 1 0 0,1 1 0 0 0,0-1 0 0 0,-1 0-1 0 0,1 0 1 0 0,1 0 0 0 0,-1 0-1 0 0,0 0 1 0 0,1 0 0 0 0,0 0 0 0 0,0 0-1 0 0,0 0 1 0 0,1 0 0 0 0,-1 0 0 0 0,2-6-1 0 0,0 4-64 0 0,0 1 0 0 0,1-1 0 0 0,-1 1 0 0 0,1 0 0 0 0,0 0 0 0 0,1 0 0 0 0,-1 0 0 0 0,1 0 0 0 0,0 1 0 0 0,0-1 0 0 0,0 1 0 0 0,1 0 0 0 0,-1 1-1 0 0,1-1 1 0 0,0 1 0 0 0,0 0 0 0 0,1 0 0 0 0,7-4 0 0 0,1 1-83 0 0,1 0 0 0 0,0 1 0 0 0,0 1 0 0 0,0 0 0 0 0,31-4 0 0 0,-33 7 133 0 0,1 1 0 0 0,0 0 0 0 0,-1 1 0 0 0,1 1 0 0 0,-1 0 0 0 0,1 0 0 0 0,-1 1 0 0 0,0 1 0 0 0,0 1-1 0 0,15 6 1 0 0,-23-8 29 0 0,1-1 0 0 0,-1 1 0 0 0,0 0 0 0 0,0 1 1 0 0,0-1-1 0 0,-1 1 0 0 0,1 0 0 0 0,-1 0 0 0 0,0 0 0 0 0,0 1 0 0 0,0-1 0 0 0,0 1 0 0 0,-1 0 0 0 0,0 0 0 0 0,0 1 0 0 0,-1-1 0 0 0,1 0 0 0 0,-1 1 0 0 0,0 0 0 0 0,0-1 0 0 0,-1 1 0 0 0,0 0 0 0 0,0 0 0 0 0,0 0 0 0 0,-1 9 0 0 0,-1-10 10 0 0,1 0 1 0 0,-2 0 0 0 0,1 0-1 0 0,0 0 1 0 0,-1 0 0 0 0,0 0-1 0 0,0 0 1 0 0,-1-1 0 0 0,1 1-1 0 0,-1-1 1 0 0,0 0-1 0 0,0 0 1 0 0,-1 0 0 0 0,1 0-1 0 0,-1 0 1 0 0,0-1 0 0 0,0 1-1 0 0,0-1 1 0 0,0 0 0 0 0,0 0-1 0 0,-1-1 1 0 0,1 1-1 0 0,-7 1 1 0 0,-8 5 140 0 0,0-2 0 0 0,-1 0 0 0 0,0-1 0 0 0,-29 5 1 0 0,31-8-25 0 0,0-1 0 0 0,0 0 0 0 0,0-1 1 0 0,-30-3-1 0 0,41 1-75 0 0,1 1 1 0 0,-1-1-1 0 0,1-1 1 0 0,-1 1-1 0 0,1-1 1 0 0,0 0-1 0 0,-1-1 1 0 0,1 1-1 0 0,0-1 0 0 0,0-1 1 0 0,1 1-1 0 0,-1-1 1 0 0,1 0-1 0 0,0 0 1 0 0,-9-9-1 0 0,12 10-110 0 0,0 0-1 0 0,0 0 0 0 0,1 0 1 0 0,-1 0-1 0 0,0 0 1 0 0,1-1-1 0 0,0 1 1 0 0,0 0-1 0 0,0-1 1 0 0,0 1-1 0 0,1-1 0 0 0,0 1 1 0 0,-1-1-1 0 0,1 1 1 0 0,0-1-1 0 0,0 1 1 0 0,1-1-1 0 0,-1 1 1 0 0,1-1-1 0 0,0 1 0 0 0,0-1 1 0 0,0 1-1 0 0,0 0 1 0 0,2-4-1 0 0,1-1-273 0 0,0 0 0 0 0,1 1-1 0 0,0 0 1 0 0,0 0 0 0 0,0 0 0 0 0,1 1-1 0 0,0 0 1 0 0,12-11 0 0 0,55-35-5990 0 0,-21 21 1453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53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7341 0 0,'0'0'4417'0'0,"17"14"-4175"0"0,-8-6-177 0 0,20 16 223 0 0,-1 2 0 0 0,33 39 0 0 0,7 16 730 0 0,140 174-726 0 0,-165-197-433 0 0,-3 2 0 0 0,49 100 1 0 0,-81-138 155 0 0,-7-19 24 0 0,0 0 1 0 0,0 0-1 0 0,0 0 0 0 0,0 0 0 0 0,0 0 1 0 0,1 0-1 0 0,0 0 0 0 0,-1 0 0 0 0,4 3 1 0 0,9-17 1991 0 0,5-3-2805 0 0,-16 12 723 0 0,-1 0-1 0 0,1 1 1 0 0,0-1 0 0 0,0 1-1 0 0,0 0 1 0 0,0 0-1 0 0,0 0 1 0 0,1 0 0 0 0,-1 0-1 0 0,0 1 1 0 0,0-1-1 0 0,1 1 1 0 0,-1 0 0 0 0,0 0-1 0 0,1 0 1 0 0,-1 0-1 0 0,0 1 1 0 0,0-1 0 0 0,1 1-1 0 0,-1 0 1 0 0,6 2-1 0 0,-6-1 24 0 0,0 1-1 0 0,1-1 1 0 0,-1 1-1 0 0,0 0 1 0 0,0 0-1 0 0,-1 0 0 0 0,1 0 1 0 0,-1 1-1 0 0,1-1 1 0 0,-1 1-1 0 0,0-1 1 0 0,0 1-1 0 0,-1 0 0 0 0,1-1 1 0 0,1 6-1 0 0,0 0 45 0 0,-1 0-1 0 0,0 1 1 0 0,0-1 0 0 0,-1 0-1 0 0,0 1 1 0 0,-1-1-1 0 0,0 1 1 0 0,-1-1-1 0 0,1 1 1 0 0,-2-1 0 0 0,1 1-1 0 0,-1-1 1 0 0,-1 0-1 0 0,-4 13 1 0 0,3-17 74 0 0,1-1 0 0 0,-1 1 1 0 0,0 0-1 0 0,0-1 0 0 0,-1 0 0 0 0,1 0 1 0 0,-1 0-1 0 0,0-1 0 0 0,0 1 1 0 0,0-1-1 0 0,0 0 0 0 0,-1-1 0 0 0,1 1 1 0 0,-1-1-1 0 0,-9 2 0 0 0,10-2 11 0 0,1-1 0 0 0,-1 0 1 0 0,0 0-1 0 0,0 0 0 0 0,0-1 0 0 0,1 0 0 0 0,-1 0 0 0 0,0 0 1 0 0,0 0-1 0 0,0-1 0 0 0,0 0 0 0 0,0 0 0 0 0,1 0 1 0 0,-1 0-1 0 0,0-1 0 0 0,1 0 0 0 0,-1 0 0 0 0,1 0 0 0 0,-6-4 1 0 0,8 3-66 0 0,-1 1 1 0 0,1-1 0 0 0,0 0-1 0 0,0 0 1 0 0,0 0-1 0 0,0 0 1 0 0,0 0 0 0 0,1 0-1 0 0,0 0 1 0 0,-1-1 0 0 0,1 1-1 0 0,0-1 1 0 0,0 1-1 0 0,1-1 1 0 0,-1 1 0 0 0,1-1-1 0 0,0 1 1 0 0,0-1 0 0 0,0 1-1 0 0,0-1 1 0 0,2-5 0 0 0,-1 1-107 0 0,1 0 1 0 0,0-1-1 0 0,0 1 1 0 0,1 0-1 0 0,0 0 1 0 0,1 0-1 0 0,7-12 1 0 0,-6 13 26 0 0,0 0-1 0 0,0 0 1 0 0,1 1 0 0 0,0 0 0 0 0,0 0 0 0 0,1 1 0 0 0,0 0 0 0 0,0 0 0 0 0,0 0-1 0 0,0 1 1 0 0,1 0 0 0 0,-1 0 0 0 0,1 1 0 0 0,0 0 0 0 0,0 0 0 0 0,1 1 0 0 0,-1 0 0 0 0,0 1-1 0 0,1 0 1 0 0,-1 0 0 0 0,1 1 0 0 0,-1 0 0 0 0,1 0 0 0 0,-1 1 0 0 0,1 0 0 0 0,-1 0 0 0 0,0 1-1 0 0,1 0 1 0 0,-1 1 0 0 0,0 0 0 0 0,0 0 0 0 0,-1 0 0 0 0,1 1 0 0 0,-1 1 0 0 0,8 4-1 0 0,-7-2 37 0 0,0 1 0 0 0,0-1 0 0 0,-1 1-1 0 0,0 0 1 0 0,-1 1 0 0 0,0 0-1 0 0,0 0 1 0 0,-1 0 0 0 0,8 17-1 0 0,-10-18 20 0 0,-1-1 0 0 0,1 1-1 0 0,-1-1 1 0 0,-1 1 0 0 0,1 0 0 0 0,-1 0-1 0 0,-1-1 1 0 0,0 1 0 0 0,0 0-1 0 0,0 0 1 0 0,-1 0 0 0 0,0 0-1 0 0,-4 14 1 0 0,3-17 38 0 0,-1 1 1 0 0,0-1-1 0 0,0 0 0 0 0,0-1 0 0 0,0 1 1 0 0,-1 0-1 0 0,0-1 0 0 0,0 0 0 0 0,0 0 1 0 0,0 0-1 0 0,-1 0 0 0 0,1-1 0 0 0,-1 0 1 0 0,0 0-1 0 0,0 0 0 0 0,0 0 0 0 0,-1-1 0 0 0,1 0 1 0 0,-10 3-1 0 0,-4 0 160 0 0,1-1 1 0 0,-1 0 0 0 0,0-2-1 0 0,-32 2 1 0 0,39-4-52 0 0,-1 0 0 0 0,0-1 0 0 0,1 0 1 0 0,-1-1-1 0 0,1 0 0 0 0,-23-8 1 0 0,33 9-137 0 0,-1 0 0 0 0,0 0 1 0 0,0 0-1 0 0,1-1 1 0 0,-1 1-1 0 0,1-1 1 0 0,-1 0-1 0 0,1 1 0 0 0,0-1 1 0 0,0 0-1 0 0,0 0 1 0 0,0-1-1 0 0,0 1 0 0 0,0 0 1 0 0,0-1-1 0 0,1 1 1 0 0,-1-1-1 0 0,1 1 1 0 0,0-1-1 0 0,0 0 0 0 0,0 0 1 0 0,0 1-1 0 0,0-1 1 0 0,1 0-1 0 0,-1 0 1 0 0,1 0-1 0 0,0 0 0 0 0,-1 0 1 0 0,1 0-1 0 0,1 0 1 0 0,-1 0-1 0 0,0 0 1 0 0,1 0-1 0 0,0 1 0 0 0,1-5 1 0 0,-1 4-77 0 0,0 0 0 0 0,1 0 0 0 0,0 0 1 0 0,-1 1-1 0 0,1-1 0 0 0,0 1 0 0 0,0 0 0 0 0,0-1 1 0 0,1 1-1 0 0,-1 0 0 0 0,0 0 0 0 0,1 0 0 0 0,-1 1 1 0 0,1-1-1 0 0,0 0 0 0 0,4-1 0 0 0,49-17-267 0 0,-35 14 252 0 0,0 1 1 0 0,0 2-1 0 0,1 0 0 0 0,-1 1 1 0 0,1 1-1 0 0,26 3 1 0 0,30 8-3737 0 0,-41-4-1464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58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50 744 0 0,'0'0'6619'0'0,"-6"-7"-6281"0"0,0-3-224 0 0,-16-18 352 0 0,21 27-430 0 0,0 1 1 0 0,-1-1 0 0 0,1 1-1 0 0,-1-1 1 0 0,1 1-1 0 0,-1-1 1 0 0,1 1-1 0 0,-1 0 1 0 0,1 0 0 0 0,-1-1-1 0 0,1 1 1 0 0,-1 0-1 0 0,0 1 1 0 0,1-1-1 0 0,-1 0 1 0 0,1 0 0 0 0,-1 1-1 0 0,1-1 1 0 0,-1 1-1 0 0,-1 0 1 0 0,-29 14 115 0 0,21-7-145 0 0,0 1 0 0 0,1 0-1 0 0,0 0 1 0 0,1 1 0 0 0,0 0 0 0 0,-14 21 0 0 0,20-25-33 0 0,-1-1-1 0 0,1 1 1 0 0,0-1 0 0 0,0 1 0 0 0,1 0 0 0 0,-1 0 0 0 0,1 0 0 0 0,1 0 0 0 0,-1 1 0 0 0,1-1-1 0 0,0 0 1 0 0,1 1 0 0 0,0-1 0 0 0,-1 1 0 0 0,2-1 0 0 0,1 10 0 0 0,-1-13 33 0 0,0 0-1 0 0,1 0 1 0 0,-1-1 0 0 0,1 1-1 0 0,0 0 1 0 0,0-1 0 0 0,0 1 0 0 0,0-1-1 0 0,0 0 1 0 0,0 0 0 0 0,1 0-1 0 0,-1 0 1 0 0,1 0 0 0 0,0 0 0 0 0,-1-1-1 0 0,1 1 1 0 0,0-1 0 0 0,0 0-1 0 0,0 0 1 0 0,0 0 0 0 0,0 0 0 0 0,0 0-1 0 0,5 0 1 0 0,5 1 42 0 0,1 0-1 0 0,0-1 1 0 0,-1 0 0 0 0,15-2 0 0 0,-22 0 43 0 0,0 1 1 0 0,-1-1 0 0 0,1 0-1 0 0,0 0 1 0 0,-1-1 0 0 0,1 1-1 0 0,-1-1 1 0 0,1-1 0 0 0,-1 1-1 0 0,0-1 1 0 0,0 0 0 0 0,0 0-1 0 0,-1 0 1 0 0,1-1 0 0 0,-1 1-1 0 0,1-1 1 0 0,-1 0 0 0 0,0-1-1 0 0,4-5 1 0 0,-5 4 22 0 0,1 0-1 0 0,-1-1 1 0 0,0 1 0 0 0,0-1 0 0 0,-1 1-1 0 0,0-1 1 0 0,0 0 0 0 0,-1 0-1 0 0,1 0 1 0 0,-2 0 0 0 0,1 0 0 0 0,-1-1-1 0 0,0 1 1 0 0,0 0 0 0 0,-3-9 0 0 0,2 11-103 0 0,0 0 0 0 0,-1 1 1 0 0,0-1-1 0 0,1 1 1 0 0,-2-1-1 0 0,1 1 0 0 0,-1 0 1 0 0,1 0-1 0 0,-1 0 1 0 0,0 0-1 0 0,-1 0 1 0 0,1 1-1 0 0,-1-1 0 0 0,1 1 1 0 0,-9-5-1 0 0,9 5-169 0 0,-1 1-1 0 0,0 0 1 0 0,0 0-1 0 0,0 0 1 0 0,0 1-1 0 0,0-1 1 0 0,0 1-1 0 0,-7-1 1 0 0,9 2-180 0 0,-1 0 1 0 0,0-1-1 0 0,0 1 1 0 0,0 1 0 0 0,0-1-1 0 0,0 0 1 0 0,0 1 0 0 0,1-1-1 0 0,-1 1 1 0 0,0 0 0 0 0,0 0-1 0 0,1 0 1 0 0,-4 2 0 0 0,-9 7-2711 0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59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6 4760 0 0,'0'0'7230'0'0,"0"-3"-7142"0"0,-3 0-612 0 0,-1 9 314 0 0,-8 24 402 0 0,-9 42 296 0 0,10-26 81 0 0,2 0 1 0 0,2 1-1 0 0,-2 75 0 0 0,5-121-1203 0 0,-7 1-1635 0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4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39 1528 0 0,'0'0'7535'0'0,"1"-8"-7089"0"0,2-5-314 0 0,1-4 5 0 0,-13 31-3 0 0,-116 242 1493 0 0,-91 174-1114 0 0,213-424-457 0 0,-27 42 73 0 0,28-45-50 0 0,0-1 0 0 0,0 0 0 0 0,0 1 0 0 0,0-1 0 0 0,0 0 0 0 0,-1 0 0 0 0,1 0 0 0 0,-1 0 0 0 0,0 0 0 0 0,1-1 0 0 0,-1 1 0 0 0,0-1 0 0 0,0 0 0 0 0,-5 2 0 0 0,8-3-49 0 0,-1 0 0 0 0,1-1 1 0 0,0 1-1 0 0,-1 0 0 0 0,1 0 0 0 0,0-1 1 0 0,-1 1-1 0 0,1 0 0 0 0,0-1 0 0 0,-1 1 1 0 0,1 0-1 0 0,0-1 0 0 0,0 1 1 0 0,-1 0-1 0 0,1-1 0 0 0,0 1 0 0 0,0-1 1 0 0,0 1-1 0 0,-1 0 0 0 0,1-1 0 0 0,0 1 1 0 0,0-1-1 0 0,0 1 0 0 0,0-1 0 0 0,0 1 1 0 0,0 0-1 0 0,0-1 0 0 0,0 1 0 0 0,0-1 1 0 0,0 1-1 0 0,0-1 0 0 0,0 1 0 0 0,0 0 1 0 0,1-1-1 0 0,-1 1 0 0 0,0-1 1 0 0,4-20-431 0 0,0 13 253 0 0,1-1 0 0 0,-1 1 1 0 0,1 0-1 0 0,1 1 0 0 0,-1-1 0 0 0,1 1 1 0 0,0 0-1 0 0,8-7 0 0 0,-9 10 112 0 0,-1 1-1 0 0,1-1 1 0 0,-1 1-1 0 0,1 0 1 0 0,0 0-1 0 0,0 0 1 0 0,0 1-1 0 0,1-1 1 0 0,-1 1-1 0 0,0 1 1 0 0,1-1-1 0 0,-1 1 0 0 0,1 0 1 0 0,8-1-1 0 0,-12 2 45 0 0,-1 0-1 0 0,1 1 0 0 0,-1-1 0 0 0,1 0 0 0 0,-1 0 0 0 0,0 1 1 0 0,1-1-1 0 0,-1 1 0 0 0,1-1 0 0 0,-1 1 0 0 0,0-1 1 0 0,1 1-1 0 0,-1 0 0 0 0,0 0 0 0 0,0 0 0 0 0,1 0 0 0 0,-1 0 1 0 0,0 0-1 0 0,0 0 0 0 0,0 0 0 0 0,1 2 0 0 0,0 0 7 0 0,-1 0 0 0 0,1-1-1 0 0,-1 1 1 0 0,0 0 0 0 0,0 0 0 0 0,0 0-1 0 0,-1 0 1 0 0,1 0 0 0 0,-1 1-1 0 0,1 2 1 0 0,-1 0 23 0 0,0-1 0 0 0,0 1 0 0 0,-1-1-1 0 0,0 0 1 0 0,0 1 0 0 0,0-1 0 0 0,0 0-1 0 0,-1 0 1 0 0,0 0 0 0 0,0 0 0 0 0,0 0-1 0 0,-4 6 1 0 0,0-5 29 0 0,0 1-1 0 0,0-1 1 0 0,-1-1-1 0 0,0 1 1 0 0,0-1 0 0 0,-1-1-1 0 0,1 1 1 0 0,-1-1-1 0 0,0 0 1 0 0,0-1-1 0 0,0 0 1 0 0,-12 3 0 0 0,2-2 98 0 0,0 0 0 0 0,0-2-1 0 0,-1 0 1 0 0,-33-1 0 0 0,50-1-159 0 0,0 1 0 0 0,1-1-1 0 0,-1 0 1 0 0,0-1 0 0 0,0 1-1 0 0,1 0 1 0 0,-1 0 0 0 0,0-1-1 0 0,1 1 1 0 0,-1-1 0 0 0,0 1 0 0 0,1-1-1 0 0,-1 0 1 0 0,1 0 0 0 0,-1 0-1 0 0,1 1 1 0 0,-1-1 0 0 0,1-1-1 0 0,0 1 1 0 0,-1 0 0 0 0,1 0-1 0 0,0 0 1 0 0,0-1 0 0 0,0 1-1 0 0,0-1 1 0 0,0 1 0 0 0,0-1-1 0 0,0 1 1 0 0,1-1 0 0 0,-1 1-1 0 0,0-3 1 0 0,1 2-65 0 0,0 0 0 0 0,0 0 0 0 0,1 0 0 0 0,-1 0 0 0 0,0 0 1 0 0,1 0-1 0 0,0 0 0 0 0,-1 0 0 0 0,1 1 0 0 0,0-1 0 0 0,0 0 0 0 0,0 0 0 0 0,0 1 0 0 0,0-1 0 0 0,0 1 0 0 0,1-1 0 0 0,-1 1 0 0 0,1-1 1 0 0,-1 1-1 0 0,1 0 0 0 0,-1 0 0 0 0,1 0 0 0 0,0 0 0 0 0,-1 0 0 0 0,1 0 0 0 0,0 0 0 0 0,3-1 0 0 0,1 0-163 0 0,0 1 1 0 0,0-1-1 0 0,1 1 0 0 0,-1 0 0 0 0,0 1 1 0 0,1-1-1 0 0,-1 1 0 0 0,0 1 0 0 0,1-1 1 0 0,-1 1-1 0 0,8 2 0 0 0,-2-1-2080 0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5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10665 0 0,'0'0'2893'0'0,"11"15"-4079"0"0,-3-2 1176 0 0,2-1 3 0 0,-1 0 0 0 0,-1 1 0 0 0,-1 1 0 0 0,0-1 0 0 0,0 1 0 0 0,6 23 0 0 0,0 13 59 0 0,-3 1 0 0 0,6 92 1 0 0,-13 105 413 0 0,-4-231-378 0 0,-3 46 59 0 0,4-57-86 0 0,-1-1 0 0 0,0 0 0 0 0,0 0 0 0 0,-1 0 0 0 0,1 0 0 0 0,-1 0 0 0 0,0 0 0 0 0,-1 0 0 0 0,-3 5 0 0 0,8-25 2313 0 0,5-12-3002 0 0,-4 20 468 0 0,0 0 0 0 0,1 0 1 0 0,0 1-1 0 0,0-1 0 0 0,1 1 1 0 0,8-10-1 0 0,-12 15 157 0 0,0 0 0 0 0,0 0 0 0 0,0 0 0 0 0,0 0 0 0 0,0 0 0 0 0,0 0 0 0 0,0 0 0 0 0,0 1 0 0 0,0-1 0 0 0,1 0 0 0 0,-1 1 0 0 0,0-1 0 0 0,0 1 0 0 0,1-1 0 0 0,-1 1 0 0 0,0 0 0 0 0,1-1 0 0 0,-1 1 0 0 0,0 0 1 0 0,1 0-1 0 0,-1 0 0 0 0,0 0 0 0 0,1 0 0 0 0,-1 0 0 0 0,0 0 0 0 0,1 1 0 0 0,-1-1 0 0 0,0 0 0 0 0,1 1 0 0 0,-1-1 0 0 0,0 1 0 0 0,0-1 0 0 0,1 1 0 0 0,-1 0 0 0 0,0 0 0 0 0,0-1 0 0 0,0 1 0 0 0,0 0 0 0 0,0 0 0 0 0,0 0 0 0 0,0 0 0 0 0,0 0 0 0 0,0 0 0 0 0,-1 0 0 0 0,1 1 0 0 0,0 0 0 0 0,2 2 18 0 0,-1-1 0 0 0,1 1 0 0 0,-1 0 0 0 0,0 0 0 0 0,0 0-1 0 0,-1 0 1 0 0,1 1 0 0 0,-1-1 0 0 0,0 0 0 0 0,0 1 0 0 0,-1-1-1 0 0,1 1 1 0 0,-1-1 0 0 0,0 1 0 0 0,0-1 0 0 0,0 0 0 0 0,-1 1-1 0 0,0-1 1 0 0,1 1 0 0 0,-1-1 0 0 0,-1 0 0 0 0,1 0 0 0 0,-1 1 0 0 0,0-1-1 0 0,0 0 1 0 0,0 0 0 0 0,0-1 0 0 0,-1 1 0 0 0,1 0 0 0 0,-1-1-1 0 0,0 1 1 0 0,-4 2 0 0 0,1 0 68 0 0,0-1 1 0 0,-1 0-1 0 0,1 0 0 0 0,-1 0 0 0 0,-1-1 0 0 0,1 0 1 0 0,-1-1-1 0 0,1 1 0 0 0,-1-1 0 0 0,0-1 0 0 0,0 0 0 0 0,0 0 1 0 0,-1 0-1 0 0,1-1 0 0 0,0 0 0 0 0,-14-1 0 0 0,21 0-91 0 0,0 0 0 0 0,-1-1-1 0 0,1 1 1 0 0,-1-1 0 0 0,1 1-1 0 0,0-1 1 0 0,-1 1 0 0 0,1-1-1 0 0,0 0 1 0 0,0 0-1 0 0,0 0 1 0 0,-1 0 0 0 0,1 0-1 0 0,0 0 1 0 0,0 0 0 0 0,0 0-1 0 0,0 0 1 0 0,1 0 0 0 0,-1 0-1 0 0,0-1 1 0 0,0 1-1 0 0,1 0 1 0 0,-1-1 0 0 0,1 1-1 0 0,-1 0 1 0 0,1-1 0 0 0,-1 1-1 0 0,1-1 1 0 0,0 1-1 0 0,0 0 1 0 0,0-1 0 0 0,0 1-1 0 0,0-1 1 0 0,0 1 0 0 0,0-1-1 0 0,1-2 1 0 0,-1-1-100 0 0,1 0 1 0 0,0 0-1 0 0,0-1 1 0 0,0 1-1 0 0,0 0 1 0 0,1 0-1 0 0,0 0 1 0 0,4-8-1 0 0,-2 8 35 0 0,0 1 0 0 0,-1 0 0 0 0,1 1 0 0 0,1-1 0 0 0,-1 1 1 0 0,0 0-1 0 0,1 0 0 0 0,0 0 0 0 0,0 0 0 0 0,0 1 0 0 0,0 0 0 0 0,6-2 0 0 0,-9 3-10 0 0,1 0 1 0 0,0 0-1 0 0,0 1 0 0 0,-1-1 0 0 0,1 0 1 0 0,0 1-1 0 0,0 0 0 0 0,0 0 1 0 0,0 0-1 0 0,-1 0 0 0 0,1 0 0 0 0,0 1 1 0 0,0-1-1 0 0,0 1 0 0 0,-1 0 0 0 0,1-1 1 0 0,0 1-1 0 0,-1 1 0 0 0,1-1 0 0 0,-1 0 1 0 0,1 1-1 0 0,-1-1 0 0 0,1 1 0 0 0,3 3 1 0 0,12 16-4631 0 0,-6-10 154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7.0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0 80 0 0,'0'0'10608'0'0,"-1"12"-10148"0"0,-6 61 214 0 0,-29 117 0 0 0,3-22-483 0 0,31-152-174 0 0,-11 61 89 0 0,-3 124-1 0 0,16-202-100 0 0,0 1 0 0 0,0 0 0 0 0,0 0-1 0 0,0 0 1 0 0,0 0 0 0 0,0 0 0 0 0,0 0 0 0 0,0-1 0 0 0,0 1-1 0 0,0 0 1 0 0,0 0 0 0 0,0 0 0 0 0,0 0 0 0 0,1 0 0 0 0,-1 0-1 0 0,0-1 1 0 0,0 1 0 0 0,0 0 0 0 0,0 0 0 0 0,0 0 0 0 0,0 0-1 0 0,1 0 1 0 0,-1 0 0 0 0,0 0 0 0 0,0 0 0 0 0,0 0-1 0 0,0 0 1 0 0,0 0 0 0 0,1 0 0 0 0,-1 0 0 0 0,0 0 0 0 0,0 0-1 0 0,0 0 1 0 0,0 0 0 0 0,0 0 0 0 0,1 0 0 0 0,-1 0 0 0 0,0 0-1 0 0,0 0 1 0 0,0 0 0 0 0,0 0 0 0 0,0 0 0 0 0,1 0 0 0 0,-1 0-1 0 0,0 0 1 0 0,0 0 0 0 0,0 0 0 0 0,0 1 0 0 0,0-1-1 0 0,0 0 1 0 0,1 0 0 0 0,-1 0 0 0 0,0 0 0 0 0,0 0 0 0 0,0 0-1 0 0,0 0 1 0 0,0 1 0 0 0,0-1 0 0 0,0 0 0 0 0,0 0 0 0 0,0 0-1 0 0,8-10 318 0 0,32-73-475 0 0,37-106 0 0 0,-50 120 150 0 0,-19 48 17 0 0,22-57 29 0 0,64-120 0 0 0,-93 196-56 0 0,-1 1 0 0 0,1-1 0 0 0,0 1 0 0 0,0 0 0 0 0,0-1 0 0 0,0 1 0 0 0,0 0 0 0 0,0-1 0 0 0,1 1 0 0 0,-1 0 0 0 0,0 0 0 0 0,1 0 0 0 0,1-1 0 0 0,-3 2 10 0 0,0 0 1 0 0,1 0-1 0 0,-1 0 0 0 0,1 0 0 0 0,-1 0 1 0 0,0 0-1 0 0,1 0 0 0 0,-1 1 1 0 0,0-1-1 0 0,1 0 0 0 0,-1 0 0 0 0,0 0 1 0 0,1 1-1 0 0,-1-1 0 0 0,0 0 0 0 0,0 0 1 0 0,1 1-1 0 0,-1-1 0 0 0,0 0 0 0 0,0 0 1 0 0,1 1-1 0 0,-1-1 0 0 0,0 0 0 0 0,0 1 1 0 0,0-1-1 0 0,0 0 0 0 0,1 1 0 0 0,-1-1 1 0 0,0 0-1 0 0,0 1 0 0 0,0-1 0 0 0,0 0 1 0 0,0 1-1 0 0,0 0 0 0 0,2 50 133 0 0,-2-41-18 0 0,-10 609 535 0 0,26-654 200 0 0,49-131-1214 0 0,91-201 71 0 0,-145 341 342 0 0,-8 20-50 0 0,-1 0 1 0 0,1 0 0 0 0,0 0-1 0 0,0 0 1 0 0,1 0-1 0 0,8-10 1 0 0,-12 41-401 0 0,-3 37 575 0 0,-3-1 0 0 0,-18 77 1 0 0,12-76-67 0 0,3 0 0 0 0,-3 79 0 0 0,12-138-106 0 0,0 1 0 0 0,0-1 0 0 0,0 1 0 0 0,1-1 0 0 0,-1 0-1 0 0,1 1 1 0 0,0-1 0 0 0,0 0 0 0 0,2 5 0 0 0,-3-8 3 0 0,0 1-1 0 0,1-1 1 0 0,-1 1-1 0 0,1-1 1 0 0,-1 0-1 0 0,0 1 0 0 0,1-1 1 0 0,-1 1-1 0 0,1-1 1 0 0,-1 0-1 0 0,1 1 1 0 0,-1-1-1 0 0,1 0 1 0 0,-1 1-1 0 0,1-1 0 0 0,0 0 1 0 0,-1 0-1 0 0,1 0 1 0 0,-1 0-1 0 0,1 1 1 0 0,0-1-1 0 0,0 0 1 0 0,0-1 10 0 0,1 1 1 0 0,0 0 0 0 0,-1 0 0 0 0,1-1-1 0 0,-1 1 1 0 0,1-1 0 0 0,-1 0 0 0 0,1 1-1 0 0,-1-1 1 0 0,0 0 0 0 0,1 0 0 0 0,1-1-1 0 0,14-13-3 0 0,-1-1-1 0 0,-1-1 0 0 0,0 0 0 0 0,-1-1 0 0 0,21-33 0 0 0,-9 13 25 0 0,-6 10 88 0 0,89-116 605 0 0,-109 143-715 0 0,0 1-1 0 0,1 0 0 0 0,-1 0 1 0 0,0 0-1 0 0,0 0 1 0 0,0 0-1 0 0,0 0 1 0 0,0 0-1 0 0,1 0 1 0 0,-1 0-1 0 0,0-1 0 0 0,0 1 1 0 0,0 0-1 0 0,0 0 1 0 0,1 0-1 0 0,-1 0 1 0 0,0 0-1 0 0,0 0 1 0 0,0 0-1 0 0,0 0 1 0 0,1 0-1 0 0,-1 0 0 0 0,0 1 1 0 0,0-1-1 0 0,0 0 1 0 0,0 0-1 0 0,1 0 1 0 0,-1 0-1 0 0,0 0 1 0 0,0 0-1 0 0,0 0 0 0 0,0 0 1 0 0,1 0-1 0 0,-1 0 1 0 0,0 1-1 0 0,0-1 1 0 0,0 0-1 0 0,0 0 1 0 0,0 0-1 0 0,0 0 0 0 0,0 0 1 0 0,0 1-1 0 0,1-1 1 0 0,-1 0-1 0 0,0 0 1 0 0,0 0-1 0 0,0 0 1 0 0,0 1-1 0 0,0-1 1 0 0,0 0-1 0 0,0 0 0 0 0,6 18 142 0 0,1 20-71 0 0,5 86-60 0 0,-10-40-7478 0 0,-2-58-289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2.7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1904 56 1604 0 0,'0'0'7297'0'0,"4"-9"-6639"0"0,13-28-137 0 0,-12 28-177 0 0,-20 29-78 0 0,-477 603 4125 0 0,77-102-3749 0 0,-245 458-36 0 0,599-881-101 0 0,-4-2-1 0 0,-103 115 1 0 0,159-201-451 0 0,4-4-33 0 0,1-1-1 0 0,-1 0 1 0 0,0 0 0 0 0,0 0 0 0 0,0-1 0 0 0,-7 4 0 0 0,11-11-311 0 0,0 1-1 0 0,1-1 1 0 0,-1 0 0 0 0,1 0 0 0 0,0 0-1 0 0,-1 0 1 0 0,2 0 0 0 0,-1 0 0 0 0,0 0-1 0 0,1-4 1 0 0,3-29-5159 0 0,-2 12 604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6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1 4440 0 0,'0'0'5067'0'0,"-1"15"-6049"0"0,-15 125 2154 0 0,-5-1 0 0 0,-50 169 0 0 0,59-265-937 0 0,-1 0 1 0 0,-2-1-1 0 0,-3 0 1 0 0,-35 62-1 0 0,27-71 96 0 0,24-31-248 0 0,1-1 0 0 0,0 0 1 0 0,-1 0-1 0 0,1 0 0 0 0,0 1 0 0 0,-1-1 1 0 0,1-1-1 0 0,-1 1 0 0 0,0 0 0 0 0,1 0 1 0 0,-1-1-1 0 0,0 1 0 0 0,0-1 1 0 0,1 1-1 0 0,-1-1 0 0 0,0 0 0 0 0,0 1 1 0 0,1-1-1 0 0,-1 0 0 0 0,-3-1 0 0 0,4-1-33 0 0,0 0-1 0 0,1 0 0 0 0,-1 0 0 0 0,0-1 1 0 0,1 1-1 0 0,0 0 0 0 0,-1-1 0 0 0,1 1 1 0 0,0-1-1 0 0,0 1 0 0 0,0 0 0 0 0,2-5 1 0 0,-2 4-76 0 0,1-4-99 0 0,0 0-1 0 0,0 1 1 0 0,1-1 0 0 0,-1 1-1 0 0,2-1 1 0 0,-1 1 0 0 0,7-11-1 0 0,-8 15 69 0 0,0-1 0 0 0,0 1 1 0 0,0 0-1 0 0,1 0 0 0 0,-1 0 0 0 0,1 0 0 0 0,-1 0 0 0 0,1 0 0 0 0,0 0 0 0 0,0 0 0 0 0,0 1 1 0 0,0-1-1 0 0,0 1 0 0 0,0 0 0 0 0,0-1 0 0 0,1 1 0 0 0,-1 0 0 0 0,0 0 0 0 0,1 0 0 0 0,-1 1 1 0 0,1-1-1 0 0,-1 0 0 0 0,6 1 0 0 0,-6 0 54 0 0,0 1 0 0 0,0 0 0 0 0,0 0 0 0 0,0-1 0 0 0,0 1 0 0 0,0 1 0 0 0,-1-1 0 0 0,1 0 0 0 0,0 0 0 0 0,-1 1 0 0 0,1-1 0 0 0,0 1 0 0 0,-1-1 0 0 0,0 1 0 0 0,1 0 0 0 0,-1 0 0 0 0,0-1 0 0 0,0 1 0 0 0,0 0 0 0 0,0 0 0 0 0,0 0 0 0 0,-1 0 0 0 0,1 0 0 0 0,-1 0 0 0 0,1 4 0 0 0,1-1 39 0 0,-1 1 0 0 0,0 0 0 0 0,0-1 0 0 0,-1 1 0 0 0,0 0 0 0 0,0-1 0 0 0,0 1 0 0 0,-2 11 1 0 0,0-13 25 0 0,0 1 1 0 0,0-1 0 0 0,0 0-1 0 0,-1 0 1 0 0,0 0 0 0 0,1 0-1 0 0,-1 0 1 0 0,-1 0 0 0 0,1-1-1 0 0,-1 0 1 0 0,1 1 0 0 0,-1-1-1 0 0,0 0 1 0 0,0-1 0 0 0,0 1-1 0 0,0-1 1 0 0,-1 0 0 0 0,1 0-1 0 0,-5 1 1 0 0,-3 2 80 0 0,0-2-1 0 0,0 0 1 0 0,0 0-1 0 0,0-1 1 0 0,0 0 0 0 0,-17-1-1 0 0,29 0-149 0 0,-1-1-1 0 0,0 0 0 0 0,0 0 1 0 0,0 0-1 0 0,0 0 1 0 0,0 0-1 0 0,0 0 1 0 0,0 0-1 0 0,0-1 1 0 0,0 1-1 0 0,0 0 1 0 0,1 0-1 0 0,-1-1 0 0 0,0 1 1 0 0,0-1-1 0 0,0 1 1 0 0,0-1-1 0 0,1 1 1 0 0,-1-1-1 0 0,0 1 1 0 0,1-1-1 0 0,-1 1 0 0 0,0-1 1 0 0,1 0-1 0 0,-1 0 1 0 0,1 1-1 0 0,-1-1 1 0 0,1 0-1 0 0,-1 0 1 0 0,1 0-1 0 0,-1 1 1 0 0,1-1-1 0 0,0 0 0 0 0,-1 0 1 0 0,1 0-1 0 0,0 0 1 0 0,0 0-1 0 0,0 0 1 0 0,0 0-1 0 0,0 0 1 0 0,0 0-1 0 0,0 1 0 0 0,0-1 1 0 0,0 0-1 0 0,0 0 1 0 0,1 0-1 0 0,-1 0 1 0 0,0 0-1 0 0,0 0 1 0 0,1 0-1 0 0,0-1 1 0 0,0-1-87 0 0,1-1 1 0 0,-1 1-1 0 0,1 0 1 0 0,0-1-1 0 0,0 1 1 0 0,0 0 0 0 0,0 0-1 0 0,1 0 1 0 0,-1 1-1 0 0,1-1 1 0 0,5-4 0 0 0,-2 4 63 0 0,0 1 0 0 0,0 0 0 0 0,0 0 1 0 0,0 0-1 0 0,0 0 0 0 0,1 1 0 0 0,-1 0 1 0 0,0 1-1 0 0,1-1 0 0 0,-1 1 1 0 0,0 0-1 0 0,13 2 0 0 0,-3 1-855 0 0,-1 0 0 0 0,0 2 0 0 0,28 10 0 0 0,-35-12-2360 0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6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0 104 0 0,'0'0'13039'0'0,"12"21"-15562"0"0,-1-1 2611 0 0,14 25 131 0 0,20 51 0 0 0,-37-75-156 0 0,42 98 532 0 0,-5 2 0 0 0,28 126 1 0 0,-73-246-575 0 0,4 13 591 0 0,-2 0-1 0 0,2 24 1 0 0,-4-51-465 0 0,1 1 1 0 0,1-1 0 0 0,-1 1 0 0 0,2 0 0 0 0,0 0-1 0 0,0-1 1 0 0,6-11 0 0 0,-8 21-215 0 0,1 0-1 0 0,-1 0 1 0 0,0 0-1 0 0,1-1 1 0 0,0 2 0 0 0,0-1-1 0 0,0 0 1 0 0,0 0 0 0 0,0 0-1 0 0,0 1 1 0 0,1 0 0 0 0,-1-1-1 0 0,1 1 1 0 0,0 0-1 0 0,-1 0 1 0 0,1 0 0 0 0,0 0-1 0 0,0 1 1 0 0,1-1 0 0 0,-1 1-1 0 0,0 0 1 0 0,0 0 0 0 0,1 0-1 0 0,-1 0 1 0 0,0 1-1 0 0,1-1 1 0 0,-1 1 0 0 0,1 0-1 0 0,-1 0 1 0 0,5 1 0 0 0,-4 0 48 0 0,-1 0 1 0 0,1 0 0 0 0,-1 1 0 0 0,0 0-1 0 0,1 0 1 0 0,-1 0 0 0 0,0 0 0 0 0,0 0 0 0 0,0 0-1 0 0,-1 1 1 0 0,1 0 0 0 0,0-1 0 0 0,-1 1-1 0 0,0 0 1 0 0,1 0 0 0 0,-1 0 0 0 0,-1 1 0 0 0,1-1-1 0 0,0 0 1 0 0,-1 1 0 0 0,1-1 0 0 0,0 6-1 0 0,2 3 79 0 0,-1-1 0 0 0,-1 0 0 0 0,0 1-1 0 0,0-1 1 0 0,-1 1 0 0 0,-1 13-1 0 0,0-22-20 0 0,-1 1-1 0 0,0-1 1 0 0,1 1 0 0 0,-1-1-1 0 0,0 1 1 0 0,-1-1-1 0 0,1 1 1 0 0,-1-1-1 0 0,0 0 1 0 0,1 0-1 0 0,-1 0 1 0 0,0 0 0 0 0,-1 0-1 0 0,1 0 1 0 0,-1 0-1 0 0,1-1 1 0 0,-1 1-1 0 0,0-1 1 0 0,0 0-1 0 0,0 0 1 0 0,0 0 0 0 0,0 0-1 0 0,0-1 1 0 0,-1 1-1 0 0,1-1 1 0 0,0 1-1 0 0,-1-1 1 0 0,-3 0 0 0 0,-9 3 137 0 0,-1-1 1 0 0,1 0 0 0 0,-1-1 0 0 0,-27-1 0 0 0,39-1-130 0 0,0 0 0 0 0,0 0 0 0 0,0 0 0 0 0,0-1 1 0 0,0 0-1 0 0,0 0 0 0 0,0 0 0 0 0,1-1 0 0 0,-1 1 0 0 0,1-1 0 0 0,-1 0 0 0 0,1-1 0 0 0,-1 1 0 0 0,1-1 0 0 0,0 0 0 0 0,-5-4 0 0 0,7 4-44 0 0,-1-1 0 0 0,0 1 0 0 0,1-1-1 0 0,0 1 1 0 0,0-1 0 0 0,0 0 0 0 0,0 0-1 0 0,1 0 1 0 0,0 0 0 0 0,-1 0 0 0 0,1 0 0 0 0,1-1-1 0 0,-1 1 1 0 0,1 0 0 0 0,-1 0 0 0 0,1-1-1 0 0,0 1 1 0 0,2-8 0 0 0,-2 8-48 0 0,1 1 0 0 0,0-1 0 0 0,0 1 0 0 0,0-1-1 0 0,1 0 1 0 0,-1 1 0 0 0,1 0 0 0 0,0-1 0 0 0,0 1 0 0 0,0 0 0 0 0,0 0 0 0 0,0 0 0 0 0,1 0 0 0 0,-1 1 0 0 0,1-1 0 0 0,0 1 0 0 0,0-1 0 0 0,0 1-1 0 0,0 0 1 0 0,0 0 0 0 0,1 0 0 0 0,-1 1 0 0 0,0-1 0 0 0,1 1 0 0 0,0 0 0 0 0,-1 0 0 0 0,1 0 0 0 0,4-1 0 0 0,-1 1 22 0 0,0 0 1 0 0,-1 0-1 0 0,1 1 1 0 0,-1 0-1 0 0,1 0 1 0 0,0 1-1 0 0,-1-1 1 0 0,1 1-1 0 0,-1 1 1 0 0,1-1-1 0 0,-1 1 1 0 0,1 1-1 0 0,-1-1 1 0 0,0 1 0 0 0,7 4-1 0 0,-6-2 1 0 0,1 1-1 0 0,-2 0 1 0 0,1 1 0 0 0,0-1-1 0 0,5 9 1 0 0,-10-12 61 0 0,0-1 0 0 0,0 1 0 0 0,0 0 0 0 0,0 0 1 0 0,-1-1-1 0 0,1 1 0 0 0,-1 0 0 0 0,0 1 0 0 0,0-1 0 0 0,0 0 0 0 0,0 0 0 0 0,-1 0 1 0 0,1 1-1 0 0,-1-1 0 0 0,0 0 0 0 0,0 0 0 0 0,0 7 0 0 0,-1-8-29 0 0,0-1 0 0 0,0 1 0 0 0,0-1 1 0 0,0 1-1 0 0,-1-1 0 0 0,1 1 0 0 0,0-1 0 0 0,0 0 0 0 0,-1 1 0 0 0,1-1 0 0 0,-1 0 0 0 0,0 0 0 0 0,1 0 1 0 0,-1 0-1 0 0,0 0 0 0 0,1 0 0 0 0,-1-1 0 0 0,-2 1 0 0 0,-37 9-3009 0 0,6-9-2947 0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9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505 0 1396 0 0,'0'0'7311'0'0,"2"4"-7291"0"0,0 2 57 0 0,-1 0 0 0 0,1 0 0 0 0,-1 0 0 0 0,-1 0 0 0 0,1 0 0 0 0,-1 0 0 0 0,0 1 0 0 0,0-1-1 0 0,-1 0 1 0 0,0 0 0 0 0,0 0 0 0 0,-3 9 0 0 0,-27 80 329 0 0,25-79-359 0 0,-26 68 228 0 0,-4-2 1 0 0,-3-2-1 0 0,-3-1 1 0 0,-92 125-1 0 0,126-193-149 0 0,-1 0 1 0 0,0-1-1 0 0,-1 0 0 0 0,0 0 1 0 0,-21 14-1 0 0,30-23-90 0 0,1-1 1 0 0,-1 1-1 0 0,1-1 0 0 0,0 1 1 0 0,-1-1-1 0 0,1 0 0 0 0,-1 1 1 0 0,1-1-1 0 0,-1 0 0 0 0,1 1 1 0 0,-1-1-1 0 0,1 0 0 0 0,-1 0 1 0 0,1 0-1 0 0,-1 0 0 0 0,1 1 1 0 0,-1-1-1 0 0,0 0 0 0 0,1 0 1 0 0,-1 0-1 0 0,1 0 0 0 0,-1 0 1 0 0,1 0-1 0 0,-1 0 0 0 0,0 0 1 0 0,1 0-1 0 0,-1-1 0 0 0,1 1 1 0 0,-1 0-1 0 0,1 0 0 0 0,-1 0 1 0 0,1-1-1 0 0,-1 1 0 0 0,1 0 1 0 0,-1-1-1 0 0,1 1 0 0 0,-1 0 1 0 0,1-1-1 0 0,0 1 0 0 0,-1 0 1 0 0,1-1-1 0 0,-1 1 0 0 0,1-1 1 0 0,0 1-1 0 0,0-1 0 0 0,-1 1 1 0 0,1-1-1 0 0,0 1 0 0 0,0-1 1 0 0,-1 1-1 0 0,1-1 0 0 0,0 0 1 0 0,0 1-1 0 0,0-1 0 0 0,0 1 1 0 0,0-1-1 0 0,0 1 0 0 0,0-1 1 0 0,0-1-1 0 0,0-1-32 0 0,0-1 0 0 0,0 1 0 0 0,1-1 0 0 0,-1 1 0 0 0,1-1 0 0 0,0 1 0 0 0,0 0 0 0 0,3-7 0 0 0,1 1-147 0 0,1 0 0 0 0,0 0 1 0 0,1 0-1 0 0,0 1 1 0 0,13-13-1 0 0,-18 18 127 0 0,1 1-1 0 0,-1 0 1 0 0,0 0-1 0 0,1 0 1 0 0,0 0 0 0 0,-1 1-1 0 0,1-1 1 0 0,0 1-1 0 0,0 0 1 0 0,0 0 0 0 0,0 0-1 0 0,0 0 1 0 0,0 0-1 0 0,0 0 1 0 0,0 1 0 0 0,0-1-1 0 0,0 1 1 0 0,0 0 0 0 0,0 0-1 0 0,1 1 1 0 0,-1-1-1 0 0,0 0 1 0 0,0 1 0 0 0,5 1-1 0 0,-5 0 2 0 0,-1-1 0 0 0,0 1 0 0 0,0-1 0 0 0,0 1 0 0 0,0 0 0 0 0,0 0 0 0 0,0-1 0 0 0,0 2 0 0 0,0-1 0 0 0,-1 0 0 0 0,1 0 0 0 0,-1 0 0 0 0,0 1 0 0 0,0-1 0 0 0,0 1 0 0 0,0-1 0 0 0,0 1 0 0 0,0-1 0 0 0,0 1 0 0 0,-1-1 0 0 0,1 1 0 0 0,-1 0 0 0 0,0 4 0 0 0,0-2 43 0 0,0 0 0 0 0,0-1 1 0 0,-1 1-1 0 0,1 0 1 0 0,-1-1-1 0 0,0 1 1 0 0,0-1-1 0 0,-1 0 0 0 0,1 1 1 0 0,-1-1-1 0 0,0 0 1 0 0,0 0-1 0 0,-3 5 1 0 0,1-5 45 0 0,-1 0 1 0 0,1 0-1 0 0,-1 0 1 0 0,1 0-1 0 0,-1-1 1 0 0,0 0 0 0 0,-1 0-1 0 0,1 0 1 0 0,0-1-1 0 0,-1 0 1 0 0,1 0-1 0 0,-1 0 1 0 0,0-1 0 0 0,-8 2-1 0 0,-2-1 117 0 0,1 0 1 0 0,0-2-1 0 0,-1 1 0 0 0,-22-4 0 0 0,35 3-160 0 0,0-1 0 0 0,0 1 0 0 0,0-1 0 0 0,0 0 0 0 0,0 0 0 0 0,0 0 0 0 0,0 0 0 0 0,0 0-1 0 0,1-1 1 0 0,-1 1 0 0 0,0-1 0 0 0,1 0 0 0 0,-5-3 0 0 0,6 4-93 0 0,1-1 1 0 0,-1 1-1 0 0,0 0 1 0 0,0 0-1 0 0,1-1 1 0 0,-1 1-1 0 0,1 0 0 0 0,-1-1 1 0 0,1 1-1 0 0,-1-1 1 0 0,1 1-1 0 0,0 0 0 0 0,0-1 1 0 0,0 1-1 0 0,0-1 1 0 0,0 1-1 0 0,0-1 1 0 0,0 1-1 0 0,0-1 0 0 0,0 1 1 0 0,1 0-1 0 0,-1-1 1 0 0,1 1-1 0 0,-1-1 1 0 0,1 1-1 0 0,-1 0 0 0 0,1 0 1 0 0,0-1-1 0 0,0 1 1 0 0,-1 0-1 0 0,1 0 0 0 0,1-1 1 0 0,42-46-6682 0 0,-4 10-20 0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9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7597 0 0,'0'0'5196'0'0,"10"18"-6425"0"0,-5-8 1256 0 0,9 17 74 0 0,0 0 1 0 0,-3 0-1 0 0,15 47 0 0 0,-5 24 205 0 0,-5 2 0 0 0,-3 0 0 0 0,-6 0 0 0 0,-6 149 0 0 0,-1-226-194 0 0,-2 0-1 0 0,0 0 1 0 0,-1-1 0 0 0,-2 1-1 0 0,-6 21 1 0 0,11-43-60 0 0,-1 0-1 0 0,1-1 1 0 0,0 1 0 0 0,0 0-1 0 0,0-1 1 0 0,0 1 0 0 0,-1-1-1 0 0,1 1 1 0 0,0-1 0 0 0,-1 1-1 0 0,1 0 1 0 0,0-1 0 0 0,-1 1-1 0 0,1-1 1 0 0,-1 0 0 0 0,1 1 0 0 0,-1-1-1 0 0,1 1 1 0 0,-1-1 0 0 0,1 0-1 0 0,-1 1 1 0 0,1-1 0 0 0,-1 0-1 0 0,1 1 1 0 0,-1-1 0 0 0,0 0-1 0 0,1 0 1 0 0,-1 0 0 0 0,-1 1-1 0 0,1-2 1 0 0,0 1-1 0 0,0 0 0 0 0,0-1 1 0 0,0 1-1 0 0,0-1 0 0 0,0 0 1 0 0,0 1-1 0 0,0-1 0 0 0,1 0 1 0 0,-1 1-1 0 0,0-1 1 0 0,0 0-1 0 0,0 0 0 0 0,1 0 1 0 0,-2-1-1 0 0,-1-2 8 0 0,1-1 0 0 0,-1 1 1 0 0,0-1-1 0 0,1 0 0 0 0,0 0 1 0 0,-2-7-1 0 0,4 8-97 0 0,-1 1 1 0 0,1-1-1 0 0,0 0 0 0 0,0 1 0 0 0,0-1 1 0 0,0 0-1 0 0,0 1 0 0 0,1-1 1 0 0,0 0-1 0 0,0 1 0 0 0,0-1 1 0 0,0 1-1 0 0,1-1 0 0 0,-1 1 0 0 0,1 0 1 0 0,0-1-1 0 0,0 1 0 0 0,0 0 1 0 0,3-4-1 0 0,-2 5-14 0 0,-1 0 0 0 0,1 0 1 0 0,-1 0-1 0 0,1 1 0 0 0,-1-1 0 0 0,1 0 0 0 0,0 1 0 0 0,0 0 1 0 0,0 0-1 0 0,0 0 0 0 0,0 0 0 0 0,0 0 0 0 0,0 1 1 0 0,0-1-1 0 0,0 1 0 0 0,1 0 0 0 0,-1 0 0 0 0,0 0 0 0 0,0 0 1 0 0,0 0-1 0 0,0 1 0 0 0,0-1 0 0 0,6 3 0 0 0,-5-2 30 0 0,0 1-1 0 0,0 0 0 0 0,0 0 0 0 0,0 1 0 0 0,-1-1 0 0 0,1 1 1 0 0,0 0-1 0 0,-1 0 0 0 0,0 0 0 0 0,0 0 0 0 0,0 0 1 0 0,0 1-1 0 0,5 7 0 0 0,-6-8 35 0 0,-1 0 0 0 0,1 0 0 0 0,0 0 0 0 0,-1 0 0 0 0,0 0 1 0 0,0 1-1 0 0,0-1 0 0 0,0 0 0 0 0,0 1 0 0 0,-1-1 0 0 0,1 1 0 0 0,-1-1 0 0 0,0 0 0 0 0,0 1 1 0 0,0-1-1 0 0,0 1 0 0 0,-1-1 0 0 0,-1 7 0 0 0,1-8-6 0 0,-1 0 1 0 0,1 0-1 0 0,0 0 1 0 0,-1 0-1 0 0,1-1 0 0 0,-1 1 1 0 0,0 0-1 0 0,1-1 1 0 0,-1 1-1 0 0,0-1 1 0 0,0 0-1 0 0,0 0 0 0 0,0 0 1 0 0,0 0-1 0 0,0 0 1 0 0,0 0-1 0 0,0 0 0 0 0,-1-1 1 0 0,1 1-1 0 0,-3 0 1 0 0,-1 0-624 0 0,0 0 0 0 0,-1 0 0 0 0,1-1 0 0 0,-1 0 1 0 0,-11-1-1 0 0,17 1 455 0 0,0-1 0 0 0,1 1 0 0 0,-1 0 0 0 0,1 0 0 0 0,-1 0 0 0 0,0 0 0 0 0,1-1 0 0 0,-1 1 0 0 0,1 0 0 0 0,-1-1 0 0 0,1 1 0 0 0,-1 0 0 0 0,0-1-1 0 0,1 1 1 0 0,0-1 0 0 0,-1 1 0 0 0,1-1 0 0 0,-1 1 0 0 0,0-2 0 0 0,-8-20-4427 0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09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10165 0 0,'0'0'2571'0'0,"6"16"-2763"0"0,21 53 710 0 0,29 119-1 0 0,-44-121-278 0 0,5 95 1 0 0,-15-125-175 0 0,-2 1 1 0 0,-2-1-1 0 0,-1 0 1 0 0,-10 44-1 0 0,11-74 15 0 0,-7 30-61 0 0,8-35 45 0 0,1 0 1 0 0,-1 0 0 0 0,0 0 0 0 0,1 0-1 0 0,-1 0 1 0 0,0 0 0 0 0,0 0 0 0 0,0 0-1 0 0,-1-1 1 0 0,1 1 0 0 0,0-1 0 0 0,-1 1-1 0 0,-1 1 1 0 0,2-3-25 0 0,0 1 0 0 0,0-1-1 0 0,1 0 1 0 0,-1 0 0 0 0,0 0 0 0 0,0 0-1 0 0,0 0 1 0 0,0 0 0 0 0,0 0 0 0 0,0-1-1 0 0,1 1 1 0 0,-1 0 0 0 0,0 0 0 0 0,0-1-1 0 0,0 1 1 0 0,0 0 0 0 0,1-1-1 0 0,-1 1 1 0 0,0-1 0 0 0,0 1 0 0 0,1-1-1 0 0,-1 1 1 0 0,0-1 0 0 0,1 0 0 0 0,-1 1-1 0 0,1-1 1 0 0,-1 0 0 0 0,1 1 0 0 0,-1-1-1 0 0,1 0 1 0 0,-1 0 0 0 0,1 0 0 0 0,0 1-1 0 0,-1-1 1 0 0,1-1 0 0 0,-10-31-564 0 0,11 32 478 0 0,-1 0 1 0 0,0-1 0 0 0,0 1-1 0 0,1 0 1 0 0,-1-1 0 0 0,1 1-1 0 0,-1 0 1 0 0,1-1 0 0 0,-1 1-1 0 0,1 0 1 0 0,0 0-1 0 0,0 0 1 0 0,0 0 0 0 0,-1 0-1 0 0,1 0 1 0 0,0 0 0 0 0,0 0-1 0 0,1 0 1 0 0,-1 0-1 0 0,0 0 1 0 0,0 0 0 0 0,0 1-1 0 0,0-1 1 0 0,1 1 0 0 0,-1-1-1 0 0,0 1 1 0 0,1-1 0 0 0,-1 1-1 0 0,0 0 1 0 0,1-1-1 0 0,-1 1 1 0 0,0 0 0 0 0,1 0-1 0 0,-1 0 1 0 0,1 0 0 0 0,-1 0-1 0 0,0 1 1 0 0,3-1 0 0 0,-1 0-5 0 0,1 1 0 0 0,-1-1 1 0 0,1 1-1 0 0,-1-1 1 0 0,0 1-1 0 0,1 0 1 0 0,-1 0-1 0 0,0 1 1 0 0,0-1-1 0 0,1 1 1 0 0,-1-1-1 0 0,0 1 1 0 0,-1 0-1 0 0,6 5 1 0 0,-5-4 65 0 0,-1 0 0 0 0,0 0 0 0 0,1 0 1 0 0,-2 1-1 0 0,1-1 0 0 0,0 1 1 0 0,-1-1-1 0 0,1 1 0 0 0,-1 0 0 0 0,0-1 1 0 0,0 1-1 0 0,0 0 0 0 0,-1 0 1 0 0,0 0-1 0 0,1 0 0 0 0,-2 5 1 0 0,1-6 25 0 0,-1-1 0 0 0,0 1 0 0 0,0 0 0 0 0,0-1 1 0 0,0 1-1 0 0,0-1 0 0 0,0 0 0 0 0,-1 1 1 0 0,1-1-1 0 0,-1 0 0 0 0,0 0 0 0 0,0 0 1 0 0,0 0-1 0 0,0 0 0 0 0,0 0 0 0 0,0 0 1 0 0,0-1-1 0 0,0 1 0 0 0,-1-1 0 0 0,1 0 0 0 0,-1 1 1 0 0,1-1-1 0 0,-1 0 0 0 0,-3 0 0 0 0,-4 2 76 0 0,0-1 0 0 0,0 0-1 0 0,0-1 1 0 0,0 0-1 0 0,0 0 1 0 0,0-1-1 0 0,0-1 1 0 0,-18-2-1 0 0,24 2-87 0 0,0 0-1 0 0,-1 0 1 0 0,1 0-1 0 0,0-1 0 0 0,0 0 1 0 0,0 1-1 0 0,1-1 0 0 0,-1-1 1 0 0,0 1-1 0 0,-4-4 1 0 0,6 4-49 0 0,1 0 1 0 0,-1 0 0 0 0,1 1-1 0 0,-1-1 1 0 0,1 0 0 0 0,0 0 0 0 0,0 0-1 0 0,0 0 1 0 0,0 0 0 0 0,0-1 0 0 0,0 1-1 0 0,1 0 1 0 0,-1 0 0 0 0,1-1-1 0 0,0 1 1 0 0,-1 0 0 0 0,1-1 0 0 0,0 1-1 0 0,0 0 1 0 0,1-4 0 0 0,0 3-202 0 0,1-1 1 0 0,-1 1 0 0 0,1-1-1 0 0,0 1 1 0 0,0 0 0 0 0,0 0-1 0 0,0 0 1 0 0,0 0-1 0 0,1 0 1 0 0,0 0 0 0 0,-1 1-1 0 0,1-1 1 0 0,0 1-1 0 0,0 0 1 0 0,0 0 0 0 0,1 0-1 0 0,3-2 1 0 0,5-4-1326 0 0,22-14-2911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0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7869 0 0,'0'0'5024'0'0,"12"13"-5675"0"0,-3-4 666 0 0,6 7 70 0 0,0 1 0 0 0,-1 1 1 0 0,-1 0-1 0 0,14 24 0 0 0,15 38 179 0 0,-4 1 0 0 0,-3 2 0 0 0,-5 2 0 0 0,40 170 0 0 0,-65-227-14 0 0,-2-1 0 0 0,2 47 796 0 0,-18-98 91 0 0,10 17-1113 0 0,1 1-72 0 0,0 1-1 0 0,1 0 1 0 0,-1-1 0 0 0,1 1-1 0 0,0-1 1 0 0,0 0 0 0 0,1 1-1 0 0,-1-1 1 0 0,1 0-1 0 0,2-10 1 0 0,-2 14 16 0 0,0 0-1 0 0,0 1 1 0 0,0-1 0 0 0,0 1 0 0 0,1-1-1 0 0,-1 1 1 0 0,1-1 0 0 0,-1 1-1 0 0,1-1 1 0 0,-1 1 0 0 0,1-1 0 0 0,0 1-1 0 0,0-1 1 0 0,0 1 0 0 0,0 0 0 0 0,0 0-1 0 0,0-1 1 0 0,0 1 0 0 0,0 0-1 0 0,0 0 1 0 0,1 0 0 0 0,-1 0 0 0 0,0 0-1 0 0,1 0 1 0 0,-1 1 0 0 0,0-1-1 0 0,1 0 1 0 0,-1 1 0 0 0,1-1 0 0 0,-1 1-1 0 0,1-1 1 0 0,0 1 0 0 0,-1 0 0 0 0,1 0-1 0 0,-1 0 1 0 0,1 0 0 0 0,0 0-1 0 0,-1 0 1 0 0,1 0 0 0 0,-1 0 0 0 0,1 1-1 0 0,2 0 1 0 0,-1 0 30 0 0,0 1-1 0 0,0 0 1 0 0,0-1 0 0 0,-1 1-1 0 0,1 0 1 0 0,-1 1 0 0 0,1-1 0 0 0,-1 0-1 0 0,0 1 1 0 0,0-1 0 0 0,0 1-1 0 0,0 0 1 0 0,0-1 0 0 0,-1 1-1 0 0,1 0 1 0 0,-1 0 0 0 0,0 0-1 0 0,1 0 1 0 0,-2 1 0 0 0,2 5 0 0 0,0-5 28 0 0,-1 1 0 0 0,-1-1 0 0 0,1 0 0 0 0,-1 0 0 0 0,1 1 0 0 0,-1-1 0 0 0,0 1 0 0 0,-1-1 0 0 0,1 0 0 0 0,-1 1 0 0 0,0-1 0 0 0,0 0 0 0 0,0 0 1 0 0,-1 0-1 0 0,-2 7 0 0 0,0-7 43 0 0,1-1 0 0 0,-1 1 0 0 0,0-1 1 0 0,0 0-1 0 0,0 0 0 0 0,0 0 0 0 0,0 0 0 0 0,-1-1 1 0 0,1 0-1 0 0,-1 0 0 0 0,0 0 0 0 0,1 0 1 0 0,-1-1-1 0 0,0 1 0 0 0,-6-1 0 0 0,5 0 3 0 0,0 0 0 0 0,1 0 0 0 0,-1-1 0 0 0,0 0 0 0 0,0 0 1 0 0,0 0-1 0 0,0-1 0 0 0,0 0 0 0 0,1 0 0 0 0,-1 0 0 0 0,0-1 0 0 0,-9-4 0 0 0,14 6-95 0 0,-1-1 0 0 0,1 0 0 0 0,-1 0-1 0 0,1 0 1 0 0,-1 0 0 0 0,1-1 0 0 0,0 1 0 0 0,0 0 0 0 0,0-1 0 0 0,-1 1 0 0 0,1 0-1 0 0,0-1 1 0 0,1 1 0 0 0,-1-1 0 0 0,0 0 0 0 0,0 1 0 0 0,1-1 0 0 0,-1 1 0 0 0,1-1 0 0 0,-1 0-1 0 0,1 0 1 0 0,0 1 0 0 0,0-1 0 0 0,0 0 0 0 0,-1 0 0 0 0,2 1 0 0 0,-1-1 0 0 0,0 0-1 0 0,0 0 1 0 0,1 1 0 0 0,-1-1 0 0 0,1 0 0 0 0,-1 1 0 0 0,1-1 0 0 0,0 0 0 0 0,0-1 0 0 0,3-3-534 0 0,-1 0 1 0 0,1 0-1 0 0,0 0 1 0 0,0 0 0 0 0,0 1-1 0 0,1 0 1 0 0,7-7-1 0 0,14-7-3892 0 0,12-8-1398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0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0 5593 0 0,'0'0'5907'0'0,"9"14"-6209"0"0,-3-4 332 0 0,3 4 15 0 0,0 0 0 0 0,-1 1 0 0 0,-1 0 0 0 0,0 0 0 0 0,6 21 0 0 0,6 45 274 0 0,-3 0 1 0 0,-3 1 0 0 0,-4 1 0 0 0,-4 0-1 0 0,-7 112 1 0 0,-7-135-32 0 0,10-59-302 0 0,0 1 0 0 0,-1-1 0 0 0,1 1 1 0 0,0-1-1 0 0,0 1 0 0 0,0-1 0 0 0,0 0 0 0 0,1 1 1 0 0,-1-1-1 0 0,0 0 0 0 0,1 0 0 0 0,1 2 0 0 0,14 16-134 0 0,-16-18 167 0 0,-1 0 0 0 0,0 0 1 0 0,0 0-1 0 0,0-1 0 0 0,0 1 0 0 0,1 0 0 0 0,-1 0 1 0 0,0 0-1 0 0,0 0 0 0 0,-1 0 0 0 0,1 0 1 0 0,0 0-1 0 0,0-1 0 0 0,0 1 0 0 0,-1 0 0 0 0,1 0 1 0 0,0 0-1 0 0,-1 0 0 0 0,1-1 0 0 0,-1 1 0 0 0,1 0 1 0 0,-1 0-1 0 0,1-1 0 0 0,-2 2 0 0 0,0 0 47 0 0,1-1 0 0 0,-1 0 0 0 0,0 0 0 0 0,0 1 0 0 0,0-1 0 0 0,0-1 0 0 0,-1 1 0 0 0,1 0 0 0 0,-4 0 0 0 0,-6 1 179 0 0,0 0 1 0 0,0-1-1 0 0,-13-1 1 0 0,19 0-221 0 0,0-1 60 0 0,0 0-1 0 0,1 0 1 0 0,-1 0-1 0 0,0-1 1 0 0,0 1-1 0 0,1-1 0 0 0,-1-1 1 0 0,1 1-1 0 0,-10-7 1 0 0,13 8-73 0 0,1 1 0 0 0,-1-1 0 0 0,1 0 0 0 0,-1 0 0 0 0,1 0 0 0 0,-1 0 0 0 0,1-1 0 0 0,0 1 0 0 0,0 0 0 0 0,-1-1 0 0 0,1 1 0 0 0,0 0 0 0 0,0-1 0 0 0,0 0 0 0 0,1 1 0 0 0,-1-1 0 0 0,0 1 0 0 0,0-1 0 0 0,1 0 0 0 0,-1 0 0 0 0,1 1 0 0 0,0-1 0 0 0,-1 0 0 0 0,1 0 1 0 0,0 1-1 0 0,0-1 0 0 0,0 0 0 0 0,0 0 0 0 0,1 0 0 0 0,-1 1 0 0 0,0-1 0 0 0,1 0 0 0 0,-1 0 0 0 0,1 1 0 0 0,0-1 0 0 0,1-2 0 0 0,-1 2-73 0 0,1 1 1 0 0,-1-1-1 0 0,1 1 1 0 0,0-1-1 0 0,0 1 1 0 0,0 0-1 0 0,0 0 1 0 0,0 0-1 0 0,0 0 1 0 0,0 0-1 0 0,0 0 1 0 0,0 1-1 0 0,0-1 1 0 0,1 0-1 0 0,-1 1 1 0 0,0 0-1 0 0,0 0 1 0 0,4 0-1 0 0,45 1-576 0 0,-49-1 618 0 0,8 2-187 0 0,0 0 0 0 0,0 1 0 0 0,0 0 0 0 0,-1 1 0 0 0,12 5 0 0 0,19 7-6286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1.4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6281 0 0,'0'0'8192'0'0,"18"9"-8370"0"0,-7-3 177 0 0,2 0 27 0 0,-1 0-1 0 0,1 1 1 0 0,-1 1 0 0 0,0 0 0 0 0,-1 1 0 0 0,0 0 0 0 0,0 1 0 0 0,14 17 0 0 0,3 8 24 0 0,-3 2 1 0 0,-1 1 0 0 0,-1 1-1 0 0,-3 1 1 0 0,-1 0 0 0 0,-2 2-1 0 0,-1 0 1 0 0,-3 1 0 0 0,-1 0-1 0 0,-3 1 1 0 0,-1 0 0 0 0,-2 0-1 0 0,0 65 1 0 0,-6-108-26 0 0,0 0-1 0 0,0 1 1 0 0,0-1-1 0 0,0 0 1 0 0,0 0-1 0 0,0 0 1 0 0,-1 0-1 0 0,1 1 1 0 0,0-1 0 0 0,-1 0-1 0 0,1 0 1 0 0,-1 0-1 0 0,1 0 1 0 0,-1 0-1 0 0,1 0 1 0 0,-2 2-1 0 0,1-3 23 0 0,1 0 0 0 0,0 0 0 0 0,-1 1 0 0 0,1-1 0 0 0,-1 0-1 0 0,1 0 1 0 0,-1 1 0 0 0,1-1 0 0 0,-1 0 0 0 0,1 0 0 0 0,-1 0-1 0 0,1 0 1 0 0,-1 0 0 0 0,0 0 0 0 0,1 0 0 0 0,-1 0 0 0 0,1 0-1 0 0,-1 0 1 0 0,1 0 0 0 0,-1 0 0 0 0,1 0 0 0 0,-1 0 0 0 0,1-1-1 0 0,-1 1 1 0 0,0 0 0 0 0,0-1 7 0 0,-1 0 1 0 0,0 0-1 0 0,1-1 0 0 0,-1 1 1 0 0,0 0-1 0 0,1 0 0 0 0,0-1 1 0 0,-1 1-1 0 0,1-1 0 0 0,0 0 1 0 0,0 1-1 0 0,0-1 0 0 0,0 0 1 0 0,0 0-1 0 0,0 1 0 0 0,0-1 1 0 0,0-3-1 0 0,0 1-104 0 0,0-1-1 0 0,1 1 1 0 0,0-1-1 0 0,0 1 1 0 0,0-1 0 0 0,1 1-1 0 0,-1-1 1 0 0,1 1-1 0 0,0-1 1 0 0,0 1-1 0 0,1 0 1 0 0,-1-1 0 0 0,1 1-1 0 0,2-4 1 0 0,-3 6 19 0 0,0 0 0 0 0,1 0 0 0 0,-1 0 0 0 0,0 1 0 0 0,0-1 1 0 0,1 1-1 0 0,-1-1 0 0 0,1 1 0 0 0,-1 0 0 0 0,1-1 0 0 0,0 1 0 0 0,0 0 0 0 0,-1 0 0 0 0,1 0 1 0 0,0 0-1 0 0,0 0 0 0 0,0 1 0 0 0,0-1 0 0 0,0 1 0 0 0,0-1 0 0 0,0 1 0 0 0,0-1 1 0 0,0 1-1 0 0,0 0 0 0 0,0 0 0 0 0,0 0 0 0 0,1 1 0 0 0,-1-1 0 0 0,0 0 0 0 0,0 1 0 0 0,0-1 1 0 0,0 1-1 0 0,3 1 0 0 0,-1 0 20 0 0,0 1 0 0 0,0 0 0 0 0,0 0 0 0 0,0 0 1 0 0,-1 0-1 0 0,1 1 0 0 0,-1-1 0 0 0,0 1 0 0 0,0 0 0 0 0,0 0 1 0 0,0 0-1 0 0,-1 0 0 0 0,0 1 0 0 0,1-1 0 0 0,-2 1 0 0 0,1-1 0 0 0,0 1 1 0 0,-1 0-1 0 0,0-1 0 0 0,0 1 0 0 0,-1 0 0 0 0,1 8 0 0 0,-1-11 43 0 0,-1-1 0 0 0,1 1-1 0 0,-1-1 1 0 0,1 0-1 0 0,-1 0 1 0 0,0 1 0 0 0,0-1-1 0 0,1 0 1 0 0,-1 0-1 0 0,0 0 1 0 0,0 0-1 0 0,0 0 1 0 0,0 0 0 0 0,0 0-1 0 0,-1 0 1 0 0,1 0-1 0 0,0 0 1 0 0,0-1-1 0 0,-1 1 1 0 0,1 0 0 0 0,0-1-1 0 0,-1 1 1 0 0,1-1-1 0 0,0 1 1 0 0,-1-1 0 0 0,1 0-1 0 0,-1 0 1 0 0,-2 0-1 0 0,-42 4 603 0 0,39-4-589 0 0,0 0 0 0 0,0 0 0 0 0,1-1 0 0 0,-1 0 1 0 0,-12-4-1 0 0,18 5-118 0 0,0-1 0 0 0,0 1 0 0 0,0 0 0 0 0,0-1 0 0 0,0 1 0 0 0,0-1 0 0 0,0 0 1 0 0,0 1-1 0 0,0-1 0 0 0,0 0 0 0 0,0 0 0 0 0,0 1 0 0 0,0-1 0 0 0,0 0 0 0 0,1 0 0 0 0,-1 0 1 0 0,0 0-1 0 0,1 0 0 0 0,-1 0 0 0 0,1 0 0 0 0,-1 0 0 0 0,1 0 0 0 0,-1 0 0 0 0,1-1 1 0 0,0 1-1 0 0,-1 0 0 0 0,1 0 0 0 0,0 0 0 0 0,0 0 0 0 0,0-1 0 0 0,0 1 0 0 0,0 0 0 0 0,0 0 1 0 0,0 0-1 0 0,1 0 0 0 0,-1-1 0 0 0,0 1 0 0 0,1 0 0 0 0,-1 0 0 0 0,1 0 0 0 0,-1 0 0 0 0,1 0 1 0 0,0-1-1 0 0,1-2-780 0 0,1 0 0 0 0,0 0 1 0 0,0 1-1 0 0,0-1 0 0 0,0 1 1 0 0,0 0-1 0 0,5-4 0 0 0,23-18-5652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3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 5168 0 0,'0'0'5684'0'0,"1"14"-5733"0"0,0 525 2641 0 0,-3-492-2434 0 0,-3-1 1 0 0,-1 0-1 0 0,-3-1 0 0 0,-1 0 0 0 0,-28 73 1 0 0,36-114-90 0 0,0 0 0 0 0,0 0 1 0 0,-1 0-1 0 0,1 0 1 0 0,-1-1-1 0 0,0 1 1 0 0,0-1-1 0 0,0 0 0 0 0,0 0 1 0 0,-1 0-1 0 0,1 0 1 0 0,-5 2-1 0 0,7-4-16 0 0,0-1-1 0 0,0 1 1 0 0,0-1 0 0 0,0 1-1 0 0,0-1 1 0 0,0 0 0 0 0,0 1-1 0 0,0-1 1 0 0,-1 0-1 0 0,1 0 1 0 0,0 0 0 0 0,0 0-1 0 0,0 0 1 0 0,0 0 0 0 0,0 0-1 0 0,-1 0 1 0 0,1-1 0 0 0,0 1-1 0 0,0 0 1 0 0,-1-1-1 0 0,0 0-10 0 0,1 0-1 0 0,-1-1 0 0 0,1 1 0 0 0,-1 0 0 0 0,1-1 0 0 0,0 1 0 0 0,0-1 0 0 0,0 1 1 0 0,0-1-1 0 0,0 1 0 0 0,0-1 0 0 0,0 0 0 0 0,1 0 0 0 0,-1 1 0 0 0,0-1 0 0 0,0-3 1 0 0,0-2-50 0 0,0 0 0 0 0,0 0 0 0 0,0-1 0 0 0,1 1 0 0 0,0 0 0 0 0,1 0 0 0 0,0 0 0 0 0,3-14 0 0 0,-4 18-33 0 0,1 0 0 0 0,-1 0 1 0 0,1 0-1 0 0,0 1 0 0 0,0-1 1 0 0,1 0-1 0 0,-1 0 0 0 0,0 1 1 0 0,1-1-1 0 0,0 1 0 0 0,0-1 1 0 0,-1 1-1 0 0,1 0 0 0 0,1-1 1 0 0,-1 1-1 0 0,0 0 0 0 0,0 0 1 0 0,1 1-1 0 0,-1-1 0 0 0,1 0 1 0 0,0 1-1 0 0,-1 0 0 0 0,6-2 0 0 0,-6 2 24 0 0,0 1-1 0 0,0 0 1 0 0,0 0-1 0 0,0 0 1 0 0,-1 1-1 0 0,1-1 1 0 0,0 0-1 0 0,0 1 1 0 0,0-1-1 0 0,-1 1 0 0 0,1-1 1 0 0,0 1-1 0 0,-1 0 1 0 0,1 0-1 0 0,0 0 1 0 0,-1 0-1 0 0,1 0 1 0 0,-1 0-1 0 0,1 0 1 0 0,-1 0-1 0 0,0 1 0 0 0,0-1 1 0 0,0 1-1 0 0,1-1 1 0 0,-1 1-1 0 0,0-1 1 0 0,-1 1-1 0 0,1-1 1 0 0,0 1-1 0 0,0 0 1 0 0,-1 0-1 0 0,1-1 0 0 0,-1 1 1 0 0,1 3-1 0 0,0-1 32 0 0,0 0 0 0 0,0-1-1 0 0,-1 1 1 0 0,1 0-1 0 0,-1-1 1 0 0,0 1 0 0 0,0 0-1 0 0,-1 0 1 0 0,1-1-1 0 0,-1 1 1 0 0,1 0 0 0 0,-1-1-1 0 0,0 1 1 0 0,-1-1 0 0 0,1 1-1 0 0,-4 5 1 0 0,3-6-65 0 0,0-1-1 0 0,0 1 1 0 0,0-1 0 0 0,0 0 0 0 0,-1 0-1 0 0,1 0 1 0 0,0 0 0 0 0,-1-1 0 0 0,0 1-1 0 0,1-1 1 0 0,-1 1 0 0 0,-4 1 0 0 0,4-3-291 0 0,0 1 0 0 0,1-1 1 0 0,-1 1-1 0 0,0-1 0 0 0,0 0 1 0 0,0 0-1 0 0,0 0 0 0 0,1 0 0 0 0,-4-1 1 0 0,-5-6-2824 0 0,4-14-1452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3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7765 0 0,'0'0'5648'0'0,"9"17"-6127"0"0,-4-9 495 0 0,10 18 73 0 0,-1-1 0 0 0,-1 2 0 0 0,9 28 1 0 0,23 75 219 0 0,64 211 662 0 0,-102-313-798 0 0,-1 0 0 0 0,-2 1-1 0 0,3 51 1 0 0,-9-80-13 0 0,0-1-1 0 0,0 0 0 0 0,0 1 1 0 0,1-1-1 0 0,-1 0 1 0 0,0 0-1 0 0,1 0 1 0 0,-1 0-1 0 0,1 0 1 0 0,-1 0-1 0 0,-1-2 1 0 0,-3-3-154 0 0,1-1 0 0 0,-1 0 0 0 0,1 0 0 0 0,1 0 0 0 0,-1 0 0 0 0,1-1 0 0 0,0 0 0 0 0,1 0 0 0 0,0 0 0 0 0,0 0 0 0 0,1 0 0 0 0,0 0 0 0 0,0-1 0 0 0,1 1 0 0 0,0-1 0 0 0,1 0 0 0 0,0 1 0 0 0,2-17 0 0 0,-2 24-39 0 0,1-1 0 0 0,-1 1 0 0 0,1-1 0 0 0,0 1 0 0 0,-1-1 0 0 0,1 1 0 0 0,0-1 0 0 0,0 1 0 0 0,0 0 0 0 0,0 0 0 0 0,0 0-1 0 0,1-1 1 0 0,-1 1 0 0 0,0 0 0 0 0,0 0 0 0 0,1 1 0 0 0,-1-1 0 0 0,1 0 0 0 0,-1 0 0 0 0,1 1 0 0 0,-1-1 0 0 0,1 1 0 0 0,-1-1 0 0 0,1 1 0 0 0,-1-1 0 0 0,1 1-1 0 0,0 0 1 0 0,-1 0 0 0 0,1 0 0 0 0,0 0 0 0 0,-1 0 0 0 0,1 0 0 0 0,-1 1 0 0 0,4 0 0 0 0,0-1-9 0 0,0 1 0 0 0,0 0-1 0 0,0 1 1 0 0,0-1 0 0 0,-1 1 0 0 0,1 0 0 0 0,0 0-1 0 0,-1 0 1 0 0,1 1 0 0 0,4 3 0 0 0,-4-2 41 0 0,-1 1-1 0 0,0-1 1 0 0,1 1 0 0 0,-1 0 0 0 0,-1 0 0 0 0,1 0 0 0 0,-1 1-1 0 0,0-1 1 0 0,0 1 0 0 0,0 0 0 0 0,-1-1 0 0 0,0 1-1 0 0,0 0 1 0 0,-1 1 0 0 0,0-1 0 0 0,1 12 0 0 0,-2-17 49 0 0,-1 0 0 0 0,1 0 1 0 0,-1 0-1 0 0,0-1 0 0 0,1 1 0 0 0,-1 0 0 0 0,0 0 1 0 0,0-1-1 0 0,0 1 0 0 0,0 0 0 0 0,1-1 1 0 0,-1 1-1 0 0,0-1 0 0 0,0 1 0 0 0,0-1 1 0 0,0 1-1 0 0,0-1 0 0 0,-1 0 0 0 0,1 1 1 0 0,0-1-1 0 0,0 0 0 0 0,0 0 0 0 0,0 0 1 0 0,0 0-1 0 0,0 0 0 0 0,0 0 0 0 0,-2 0 1 0 0,-32-2-837 0 0,34 2 594 0 0,0 0 0 0 0,0 0 0 0 0,0 0-1 0 0,1-1 1 0 0,-1 1 0 0 0,0 0 0 0 0,0-1 0 0 0,1 1 0 0 0,-1 0-1 0 0,0-1 1 0 0,0 1 0 0 0,1-1 0 0 0,-1 1 0 0 0,1-1 0 0 0,-1 1-1 0 0,0-1 1 0 0,1 0 0 0 0,-1 1 0 0 0,1-1 0 0 0,-1-1-1 0 0,-1-11-5170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3.6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935 300 768 0 0,'0'0'12741'0'0,"0"-5"-12288"0"0,0 0-351 0 0,-1 0-1 0 0,0 0 1 0 0,0 0 0 0 0,-1 1 0 0 0,1-1 0 0 0,-1 0-1 0 0,0 1 1 0 0,0-1 0 0 0,0 1 0 0 0,-1 0-1 0 0,1 0 1 0 0,-6-6 0 0 0,1 1 28 0 0,-1 1 1 0 0,0 1-1 0 0,-1-1 0 0 0,1 1 1 0 0,-14-8-1 0 0,2 4-34 0 0,-1 0 0 0 0,0 1 1 0 0,0 0-1 0 0,-1 2 0 0 0,-24-5 0 0 0,14 6-55 0 0,-1 1 0 0 0,0 2-1 0 0,0 1 1 0 0,0 2 0 0 0,-1 1 0 0 0,1 2-1 0 0,0 1 1 0 0,0 2 0 0 0,-34 9 0 0 0,50-9-53 0 0,1 0 1 0 0,0 1 0 0 0,0 1 0 0 0,0 0 0 0 0,1 2 0 0 0,1-1 0 0 0,-1 2 0 0 0,1 0 0 0 0,-22 22 0 0 0,22-18-22 0 0,1 1 1 0 0,1 0-1 0 0,1 1 1 0 0,0 1-1 0 0,1 0 1 0 0,1 0-1 0 0,0 1 1 0 0,-8 24-1 0 0,6-6 11 0 0,0 1-1 0 0,3-1 1 0 0,1 1-1 0 0,1 1 1 0 0,2-1-1 0 0,2 1 1 0 0,2 0-1 0 0,1 0 1 0 0,2-1-1 0 0,1 1 1 0 0,12 45-1 0 0,-10-60 3 0 0,1-1-1 0 0,1 0 1 0 0,1 0 0 0 0,1-1-1 0 0,1 0 1 0 0,1 0-1 0 0,0-2 1 0 0,21 26 0 0 0,-20-32 24 0 0,0 1 1 0 0,0-1 0 0 0,1-1 0 0 0,1-1-1 0 0,0 0 1 0 0,1-1 0 0 0,0 0 0 0 0,0-1-1 0 0,1-1 1 0 0,0-1 0 0 0,27 8-1 0 0,-23-8 39 0 0,2-2-1 0 0,-1 0 0 0 0,0-1 0 0 0,1-2 0 0 0,0 0 0 0 0,0-1 0 0 0,0-1 0 0 0,-1-2 0 0 0,1 0 0 0 0,0-1 0 0 0,-1-1 0 0 0,0-2 0 0 0,0 0 0 0 0,0-1 0 0 0,-1-1 0 0 0,35-18 0 0 0,-9-3 90 0 0,-1-1-1 0 0,-1-3 1 0 0,70-67-1 0 0,-88 73-50 0 0,-1-2-1 0 0,-1-1 0 0 0,-2-1 1 0 0,-1-1-1 0 0,-2 0 1 0 0,21-46-1 0 0,-31 56 5 0 0,-1-1 1 0 0,-1-1-1 0 0,-1 1 0 0 0,-2-1 0 0 0,0 0 1 0 0,-1-1-1 0 0,-2 1 0 0 0,0-1 1 0 0,-2 0-1 0 0,0 1 0 0 0,-5-26 0 0 0,2 36-8 0 0,-1 1 0 0 0,-1-1 1 0 0,0 1-1 0 0,-1 0 0 0 0,0 0 0 0 0,-1 1 0 0 0,0 0 0 0 0,-1 0 0 0 0,0 1 0 0 0,-17-18 0 0 0,2 6-37 0 0,0 1 1 0 0,-1 1 0 0 0,-44-30-1 0 0,47 39-97 0 0,0 0-1 0 0,0 2 0 0 0,-1 0 0 0 0,0 2 0 0 0,-1 0 1 0 0,0 1-1 0 0,0 2 0 0 0,0 0 0 0 0,-44-2 0 0 0,25 2-840 0 0,-53-12-1 0 0,0-9-3839 0 0,34 5-552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5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 1 1088 0 0,'0'0'9755'0'0,"0"3"-9812"0"0,0 57 1207 0 0,-2 0 0 0 0,-16 92-1 0 0,-103 353-97 0 0,118-494-1014 0 0,2-7 9 0 0,0 0-1 0 0,0 0 1 0 0,0-1-1 0 0,0 1 1 0 0,0-1-1 0 0,-1 1 1 0 0,0-1 0 0 0,-4 7 258 0 0,6-17-315 0 0,0-1 1 0 0,-1 1-1 0 0,2 0 1 0 0,-1 0-1 0 0,1 0 1 0 0,1 0-1 0 0,-1 0 1 0 0,1 0 0 0 0,0 0-1 0 0,1 0 1 0 0,-1 1-1 0 0,1-1 1 0 0,1 1-1 0 0,-1 0 1 0 0,9-11-1 0 0,-9 13-54 0 0,0 0 0 0 0,0 1 1 0 0,1-1-1 0 0,0 1 0 0 0,0-1 0 0 0,0 1 0 0 0,0 0 0 0 0,0 1 0 0 0,1-1 0 0 0,-1 1 0 0 0,1 0 0 0 0,-1 0 0 0 0,1 0 0 0 0,0 1 1 0 0,0-1-1 0 0,0 1 0 0 0,0 0 0 0 0,0 1 0 0 0,0-1 0 0 0,0 1 0 0 0,0 0 0 0 0,0 0 0 0 0,6 2 0 0 0,-9-2 65 0 0,1 1-1 0 0,-1 0 0 0 0,0-1 1 0 0,0 1-1 0 0,0 0 0 0 0,0 0 1 0 0,0 0-1 0 0,0 1 0 0 0,0-1 0 0 0,0 1 1 0 0,0-1-1 0 0,0 1 0 0 0,-1-1 1 0 0,1 1-1 0 0,-1 0 0 0 0,1 0 1 0 0,-1 0-1 0 0,0 0 0 0 0,1 0 1 0 0,-1 0-1 0 0,0 0 0 0 0,0 0 1 0 0,-1 0-1 0 0,1 0 0 0 0,0 1 1 0 0,-1-1-1 0 0,1 0 0 0 0,-1 1 0 0 0,0-1 1 0 0,0 0-1 0 0,0 4 0 0 0,0-2 57 0 0,0-1-1 0 0,0 0 0 0 0,0 1 0 0 0,-1-1 0 0 0,0 0 1 0 0,1 1-1 0 0,-1-1 0 0 0,0 0 0 0 0,0 0 0 0 0,-1 0 0 0 0,1 0 1 0 0,-1 0-1 0 0,1 0 0 0 0,-1 0 0 0 0,0 0 0 0 0,0-1 1 0 0,0 1-1 0 0,-1-1 0 0 0,1 1 0 0 0,-1-1 0 0 0,-3 3 0 0 0,0-3 47 0 0,0 1-1 0 0,0-1 0 0 0,-1-1 0 0 0,1 1 0 0 0,-1-1 0 0 0,1 0 0 0 0,-13 0 0 0 0,15-1-64 0 0,1 0-1 0 0,0 0 1 0 0,-1 0 0 0 0,1 0-1 0 0,-1-1 1 0 0,1 1-1 0 0,0-1 1 0 0,-1 0 0 0 0,1 0-1 0 0,0 0 1 0 0,0 0-1 0 0,0-1 1 0 0,0 1 0 0 0,0-1-1 0 0,0 0 1 0 0,-3-2 0 0 0,5 3-61 0 0,0 0 1 0 0,0-1 0 0 0,0 1 0 0 0,0 0 0 0 0,0-1-1 0 0,1 1 1 0 0,-1-1 0 0 0,1 1 0 0 0,-1-1 0 0 0,1 1-1 0 0,-1-1 1 0 0,1 1 0 0 0,0-1 0 0 0,0 1 0 0 0,-1-1-1 0 0,1 1 1 0 0,0-1 0 0 0,1 0 0 0 0,-1 1 0 0 0,0-1-1 0 0,0 1 1 0 0,1-1 0 0 0,-1 1 0 0 0,1-1 0 0 0,-1 1-1 0 0,1-1 1 0 0,0 1 0 0 0,-1-1 0 0 0,1 1 0 0 0,0 0-1 0 0,0 0 1 0 0,0-1 0 0 0,0 1 0 0 0,0 0 0 0 0,0 0-1 0 0,1 0 1 0 0,-1 0 0 0 0,0 0 0 0 0,0 0 0 0 0,1 0-1 0 0,-1 1 1 0 0,2-2 0 0 0,2-1-70 0 0,1 0 0 0 0,0 0 0 0 0,0 0 0 0 0,0 0 1 0 0,0 1-1 0 0,0 0 0 0 0,0 1 0 0 0,1-1 0 0 0,5 1 0 0 0,-6 0 148 0 0,0 1-1 0 0,0 0 1 0 0,-1 1-1 0 0,1-1 1 0 0,0 1-1 0 0,9 3 1 0 0,-14-4-112 0 0,1 1 0 0 0,-1-1 0 0 0,0 1 0 0 0,1-1 0 0 0,-1 1 0 0 0,0 0 0 0 0,0 0 0 0 0,1 0 0 0 0,-1 0 0 0 0,0 0 0 0 0,0 0 0 0 0,0 0 0 0 0,0 0 0 0 0,0 0 0 0 0,-1 0 0 0 0,1 0 0 0 0,0 1 0 0 0,0-1 0 0 0,-1 0 0 0 0,1 1 0 0 0,-1-1 0 0 0,1 0 0 0 0,-1 1 0 0 0,0-1 0 0 0,1 1 0 0 0,-1-1 0 0 0,0 1 0 0 0,0-1 0 0 0,0 0 0 0 0,0 1 0 0 0,-1 1 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9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115 138 6385 0 0,'0'0'4146'0'0,"-8"-2"-4239"0"0,-3-1-24 0 0,2 1 140 0 0,1 0 0 0 0,0-1 0 0 0,0 0 0 0 0,-9-5 1 0 0,15 7-9 0 0,0 0 1 0 0,0 0 0 0 0,0-1 0 0 0,0 1-1 0 0,0-1 1 0 0,0 1 0 0 0,1-1 0 0 0,-1 0 0 0 0,0 0-1 0 0,1 1 1 0 0,0-1 0 0 0,-1 0 0 0 0,1 0-1 0 0,0-1 1 0 0,0 1 0 0 0,0 0 0 0 0,0 0 0 0 0,1 0-1 0 0,-1-1 1 0 0,0 1 0 0 0,0-4 0 0 0,1 3-43 0 0,1 0 1 0 0,-1 0-1 0 0,0 0 1 0 0,1 0-1 0 0,-1 0 0 0 0,1 1 1 0 0,0-1-1 0 0,0 0 1 0 0,0 0-1 0 0,0 1 1 0 0,0-1-1 0 0,1 1 1 0 0,-1-1-1 0 0,1 1 1 0 0,0-1-1 0 0,-1 1 1 0 0,1 0-1 0 0,0 0 0 0 0,0 0 1 0 0,1 0-1 0 0,-1 0 1 0 0,0 1-1 0 0,1-1 1 0 0,-1 0-1 0 0,1 1 1 0 0,-1 0-1 0 0,1 0 1 0 0,0 0-1 0 0,0 0 1 0 0,-1 0-1 0 0,1 0 0 0 0,0 1 1 0 0,0-1-1 0 0,5 1 1 0 0,-4-1-25 0 0,-1 1 1 0 0,1 0 0 0 0,0 0-1 0 0,-1 0 1 0 0,1 0-1 0 0,-1 0 1 0 0,1 1 0 0 0,0 0-1 0 0,-1 0 1 0 0,1 0 0 0 0,-1 0-1 0 0,0 0 1 0 0,1 1-1 0 0,-1-1 1 0 0,0 1 0 0 0,0 0-1 0 0,0 0 1 0 0,0 0-1 0 0,0 0 1 0 0,0 1 0 0 0,-1-1-1 0 0,1 1 1 0 0,-1 0-1 0 0,0 0 1 0 0,0 0 0 0 0,0 0-1 0 0,0 0 1 0 0,3 6-1 0 0,-2 3 110 0 0,0 1 0 0 0,-1 0 0 0 0,0 1 0 0 0,-1-1 0 0 0,0 0 0 0 0,-1 0-1 0 0,0 1 1 0 0,-1-1 0 0 0,-1 0 0 0 0,0 0 0 0 0,-1 0 0 0 0,-1 0 0 0 0,0 0-1 0 0,0-1 1 0 0,-10 19 0 0 0,3-8 390 0 0,-2 1 0 0 0,-1-1-1 0 0,-1-1 1 0 0,-1-1 0 0 0,-1 0 0 0 0,-34 33-1 0 0,38-41-62 0 0,12-7-314 0 0,31-7-408 0 0,193-51-356 0 0,-169 38-573 0 0,-46 12 253 0 0,-1 1 1 0 0,0-1-1 0 0,0 1 1 0 0,12 0-1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19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1512 0 0,'0'0'5631'0'0,"15"-6"-5305"0"0,48-15 78 0 0,-61 20-373 0 0,1 0-1 0 0,0 0 1 0 0,-1 1 0 0 0,1-1 0 0 0,0 0 0 0 0,0 1 0 0 0,0 0 0 0 0,-1-1 0 0 0,1 1 0 0 0,0 0-1 0 0,0 1 1 0 0,0-1 0 0 0,0 0 0 0 0,-1 1 0 0 0,1 0 0 0 0,0-1 0 0 0,0 1 0 0 0,-1 0-1 0 0,1 1 1 0 0,-1-1 0 0 0,1 0 0 0 0,-1 1 0 0 0,1-1 0 0 0,-1 1 0 0 0,0 0 0 0 0,0 0 0 0 0,0 0-1 0 0,0 0 1 0 0,0 0 0 0 0,0 0 0 0 0,0 0 0 0 0,-1 1 0 0 0,3 3 0 0 0,-2-2-4 0 0,-1 1 1 0 0,0-1-1 0 0,0 0 1 0 0,0 0-1 0 0,0 1 1 0 0,-1-1 0 0 0,1 0-1 0 0,-1 1 1 0 0,0-1-1 0 0,0 0 1 0 0,-1 1-1 0 0,1-1 1 0 0,-1 0-1 0 0,0 0 1 0 0,0 1 0 0 0,-1-1-1 0 0,1 0 1 0 0,-5 7-1 0 0,0-2 35 0 0,-1 1 0 0 0,-1-2 0 0 0,0 1 0 0 0,0-1 0 0 0,0 0 0 0 0,-1-1 0 0 0,0 0 0 0 0,-1 0 0 0 0,1-1 0 0 0,-1 0 0 0 0,-1-1 0 0 0,1 0 0 0 0,-1 0 0 0 0,-17 4 0 0 0,27-9-311 0 0,25-12-1553 0 0,-10 6 1595 0 0,0 1 0 0 0,1 1-1 0 0,0 0 1 0 0,0 1-1 0 0,0 0 1 0 0,21-1-1 0 0,-30 4 263 0 0,-1 0 1 0 0,1 1-1 0 0,0-1 0 0 0,-1 1 0 0 0,1 0 0 0 0,0 1 1 0 0,-1-1-1 0 0,0 1 0 0 0,6 3 0 0 0,-8-4 43 0 0,0 1 0 0 0,0 0 0 0 0,0 0 0 0 0,-1 0 0 0 0,1 0 0 0 0,-1 0 0 0 0,1 1 0 0 0,-1-1 0 0 0,0 1 0 0 0,0-1 0 0 0,0 1-1 0 0,0 0 1 0 0,-1 0 0 0 0,1 0 0 0 0,-1 0 0 0 0,2 5 0 0 0,-2-4-38 0 0,-1-1 0 0 0,1 1 0 0 0,-1 0-1 0 0,0-1 1 0 0,0 1 0 0 0,0-1 0 0 0,0 1 0 0 0,-1 0 0 0 0,1-1-1 0 0,-1 1 1 0 0,0-1 0 0 0,0 1 0 0 0,0-1 0 0 0,-1 1 0 0 0,1-1-1 0 0,-1 0 1 0 0,0 0 0 0 0,0 0 0 0 0,0 0 0 0 0,0 0 0 0 0,0 0-1 0 0,-1-1 1 0 0,1 1 0 0 0,-6 3 0 0 0,-6 7-228 0 0,-1-2 1 0 0,-1 0 0 0 0,-23 12-1 0 0,34-20-122 0 0,-25 12-2377 0 0,-4-2-2532 0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0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4788 0 0,'0'0'7928'0'0,"3"27"-9480"0"0,-7-12 1711 0 0,-1 1-1 0 0,0-1 1 0 0,-1 0 0 0 0,-1 0 0 0 0,-1-1 0 0 0,0 0 0 0 0,-16 21 0 0 0,-4 10-49 0 0,20-33-110 0 0,6-8-16 0 0,-1 0 1 0 0,1 0 0 0 0,0 0-1 0 0,0 0 1 0 0,0 0 0 0 0,0 1-1 0 0,1-1 1 0 0,-1 0 0 0 0,1 1-1 0 0,0-1 1 0 0,0 7-1 0 0,2-11 24 0 0,-1 1 0 0 0,1 0 0 0 0,-1 0 0 0 0,1 0-1 0 0,0 0 1 0 0,-1-1 0 0 0,1 1 0 0 0,0 0-1 0 0,-1-1 1 0 0,1 1 0 0 0,0 0 0 0 0,0-1-1 0 0,0 1 1 0 0,0-1 0 0 0,0 0 0 0 0,0 1 0 0 0,-1-1-1 0 0,1 1 1 0 0,0-1 0 0 0,0 0 0 0 0,0 0-1 0 0,2 0 1 0 0,29 6 293 0 0,-27-5-248 0 0,68 7 262 0 0,86 0 1 0 0,-59-8-5409 0 0,-76 0 2680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0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221 0 1188 0 0,'0'0'11893'0'0,"-9"92"-13041"0"0,1-27 1408 0 0,-8 31-16 0 0,-12 22 280 0 0,-2 10-256 0 0,-6-7-268 0 0,-1-12-604 0 0,8-37-1180 0 0,2-10-3268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1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0 4212 0 0,'0'0'5944'0'0,"-2"5"-6742"0"0,-6 18 1117 0 0,0 0 1 0 0,1 1 0 0 0,-5 43-1 0 0,-3 9 50 0 0,2-21-91 0 0,3-7 11 0 0,-3-1 0 0 0,-1 1 0 0 0,-3-2 0 0 0,-29 59 1 0 0,46-104-299 0 0,-17 25-927 0 0,16-25 727 0 0,0 0 1 0 0,1-1-1 0 0,-1 1 1 0 0,0 0-1 0 0,0-1 1 0 0,1 1-1 0 0,-1 0 1 0 0,0-1-1 0 0,0 1 1 0 0,0-1-1 0 0,0 1 1 0 0,0-1-1 0 0,0 0 1 0 0,0 1-1 0 0,0-1 1 0 0,-1 0-1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2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4712 0 0,'0'0'4838'0'0,"12"-3"-5135"0"0,21-3 167 0 0,-1 2 0 0 0,1 0 0 0 0,0 2 0 0 0,43 4 0 0 0,143 20 124 0 0,19 1-34 0 0,-201-25 361 0 0,-37 2-252 0 0,1 0 1 0 0,-1 0-1 0 0,1 0 0 0 0,0 0 1 0 0,-1-1-1 0 0,1 1 1 0 0,0 0-1 0 0,-1 0 1 0 0,1 0-1 0 0,-1-1 1 0 0,1 1-1 0 0,-1 0 1 0 0,1-1-1 0 0,-1 1 1 0 0,1 0-1 0 0,-1-1 0 0 0,1 1 1 0 0,-1-1-1 0 0,1 1 1 0 0,-1-1-1 0 0,0 1 1 0 0,1-1-1 0 0,-1 1 1 0 0,0-1-1 0 0,1 1 1 0 0,-1-1-1 0 0,0 1 1 0 0,0-1-1 0 0,0 0 0 0 0,1 1 1 0 0,-1-1-1 0 0,3 73 499 0 0,-9 119 0 0 0,-25 74 499 0 0,17-154-707 0 0,7-75-165 0 0,-1 15 322 0 0,-7-66-7269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2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6733 0 0,'0'0'6072'0'0,"17"-4"-6503"0"0,25-4 253 0 0,1 1 0 0 0,0 2-1 0 0,70 2 1 0 0,150 15 312 0 0,-194-7-101 0 0,-45-4-3 0 0,563 23 149 0 0,-570-28 735 0 0,-17 4-872 0 0,0 0 0 0 0,0 0 0 0 0,0-1 0 0 0,1 1 0 0 0,-1 0 0 0 0,0 0 0 0 0,0 0 0 0 0,0 0 0 0 0,0-1 0 0 0,1 1 0 0 0,-1 0 0 0 0,0 0-1 0 0,0 0 1 0 0,0-1 0 0 0,0 1 0 0 0,0 0 0 0 0,0 0 0 0 0,0-1 0 0 0,0 1 0 0 0,0 0 0 0 0,1 0 0 0 0,-1 0 0 0 0,0-1 0 0 0,0 1 0 0 0,0 0 0 0 0,0 0 0 0 0,0-1 0 0 0,-1 1 0 0 0,1 0 0 0 0,0 0 0 0 0,0-1 0 0 0,0 1 0 0 0,0 0 0 0 0,0 0 0 0 0,0-1 0 0 0,0 1 0 0 0,0 0 0 0 0,0 0 0 0 0,-1 0 0 0 0,1-1 0 0 0,0 1-1 0 0,0 0 1 0 0,0 0 0 0 0,0 0 0 0 0,-1 0 0 0 0,1-1 0 0 0,0 1 0 0 0,0 0 0 0 0,0 0 0 0 0,-1 0 0 0 0,1 0 0 0 0,0 0 0 0 0,0 0 0 0 0,-1 0 0 0 0,1 0 0 0 0,0 0 0 0 0,0-1 0 0 0,-1 1 0 0 0,1 0 0 0 0,0 0 0 0 0,0 0 0 0 0,-1 1 0 0 0,0-2-178 0 0,-1 1 1 0 0,1 0 0 0 0,-1 0-1 0 0,1 0 1 0 0,-1 0 0 0 0,1 0-1 0 0,0 0 1 0 0,-1 0 0 0 0,1 1-1 0 0,-1-1 1 0 0,1 0 0 0 0,-1 1-1 0 0,1-1 1 0 0,0 1-1 0 0,-1 0 1 0 0,1-1 0 0 0,-3 3-1 0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3.9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8509 0 0,'0'0'5994'0'0,"4"-4"-5802"0"0,4-2-148 0 0,0 1 1 0 0,1 0-1 0 0,0 0 1 0 0,-1 1-1 0 0,1-1 1 0 0,1 2-1 0 0,-1 0 0 0 0,0 0 1 0 0,15-2-1 0 0,12-2 22 0 0,48-2 0 0 0,-75 8-206 0 0,-5 1-52 0 0,0-1 0 0 0,0 1 0 0 0,0 0-1 0 0,1 0 1 0 0,-1 0 0 0 0,0 0 0 0 0,5 2-1 0 0,-8-2 112 0 0,-1 0-1 0 0,0 1 1 0 0,0-1-1 0 0,1 0 1 0 0,-1 0-1 0 0,0 0 1 0 0,0 0-1 0 0,0 1 1 0 0,1-1-1 0 0,-1 0 1 0 0,0 0 0 0 0,0 0-1 0 0,0 1 1 0 0,0-1-1 0 0,1 0 1 0 0,-1 0-1 0 0,0 1 1 0 0,0-1-1 0 0,0 0 1 0 0,0 0-1 0 0,0 1 1 0 0,0-1-1 0 0,0 0 1 0 0,0 1-1 0 0,0-1 1 0 0,0 0-1 0 0,0 0 1 0 0,0 1-1 0 0,0-1 1 0 0,0 0-1 0 0,0 0 1 0 0,0 1 0 0 0,0-1-1 0 0,0 0 1 0 0,0 1-1 0 0,-1-1 1 0 0,1 0-1 0 0,0 0 1 0 0,0 0-1 0 0,0 1 1 0 0,0-1-1 0 0,0 0 1 0 0,-1 0-1 0 0,1 1 1 0 0,0-1-1 0 0,0 0 1 0 0,-1 0-1 0 0,1 0 1 0 0,0 0-1 0 0,0 0 1 0 0,0 1-1 0 0,-1-1 1 0 0,1 0 0 0 0,-17 9-3885 0 0,0-3 1258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4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1488 0 0,'0'0'11448'0'0,"15"0"-11515"0"0,273 0 17 0 0,-284 0-195 0 0,18-1-1857 0 0,-10-3-2202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8.2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1160 0 0,'0'0'0'0'0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4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 60 5593 0 0,'0'0'9922'0'0,"9"1"-10772"0"0,-8 3 828 0 0,0 0 0 0 0,0-1 0 0 0,0 1 0 0 0,-1 0 0 0 0,1 0 0 0 0,-1 0 0 0 0,0 0 0 0 0,0 0 0 0 0,-1 5 0 0 0,0 2 23 0 0,0 39 214 0 0,-2 0 1 0 0,-3 1-1 0 0,-2-2 1 0 0,-2 1-1 0 0,-2-1 1 0 0,-34 86-1 0 0,45-131 190 0 0,-14 31-2120 0 0,11-27-860 0 0,8-22-541 0 0,2 2-585 0 0</inkml:trace>
  <inkml:trace contextRef="#ctx0" brushRef="#br0" timeOffset="1">666 0 3116 0 0,'0'0'10876'0'0,"-15"11"-10742"0"0,4-4-87 0 0,-8 6 25 0 0,0 1 1 0 0,1 0-1 0 0,-26 27 1 0 0,19-14-83 0 0,0 2 0 0 0,-35 54 0 0 0,54-75-6 0 0,1 1-1 0 0,0-1 1 0 0,1 1 0 0 0,-1 1 0 0 0,2-1-1 0 0,0 1 1 0 0,0-1 0 0 0,0 1 0 0 0,1 0-1 0 0,1 0 1 0 0,0 0 0 0 0,0 0-1 0 0,1 0 1 0 0,0 0 0 0 0,3 16 0 0 0,-3-24 18 0 0,1 1 1 0 0,0-1 0 0 0,0 1 0 0 0,0-1 0 0 0,0 1-1 0 0,0-1 1 0 0,1 0 0 0 0,-1 1 0 0 0,1-1 0 0 0,-1 0-1 0 0,1 0 1 0 0,0 0 0 0 0,0 0 0 0 0,0 0 0 0 0,0-1-1 0 0,0 1 1 0 0,0-1 0 0 0,0 1 0 0 0,1-1 0 0 0,-1 0-1 0 0,1 1 1 0 0,-1-1 0 0 0,1-1 0 0 0,-1 1 0 0 0,1 0-1 0 0,-1-1 1 0 0,1 1 0 0 0,0-1 0 0 0,-1 0 0 0 0,1 0-1 0 0,0 0 1 0 0,-1 0 0 0 0,1 0 0 0 0,4-1 0 0 0,0 0 93 0 0,-1 0 0 0 0,0-1 0 0 0,1 1 0 0 0,-1-1 0 0 0,0-1 0 0 0,0 1 0 0 0,0-1 0 0 0,0 0 0 0 0,0 0 0 0 0,-1-1 0 0 0,1 0 0 0 0,-1 0 0 0 0,5-4 0 0 0,-6 3 40 0 0,0-1 1 0 0,0 1-1 0 0,-1-1 1 0 0,1 0-1 0 0,-1 1 1 0 0,3-10-1 0 0,-6 15-126 0 0,1-1-1 0 0,-1 0 1 0 0,1 0-1 0 0,-1 0 1 0 0,1 0 0 0 0,-1 0-1 0 0,0 0 1 0 0,0 0-1 0 0,1 0 1 0 0,-1 0-1 0 0,0 0 1 0 0,0 0-1 0 0,0-1 1 0 0,0 1-1 0 0,0 0 1 0 0,0 0-1 0 0,-1 0 1 0 0,1 0 0 0 0,0 0-1 0 0,0 0 1 0 0,-1 0-1 0 0,1 0 1 0 0,-1 0-1 0 0,1 0 1 0 0,-1 0-1 0 0,1 1 1 0 0,-1-1-1 0 0,1 0 1 0 0,-1 0-1 0 0,0 0 1 0 0,0 0 0 0 0,1 1-1 0 0,-1-1 1 0 0,0 0-1 0 0,0 1 1 0 0,0-1-1 0 0,0 1 1 0 0,0-1-1 0 0,0 1 1 0 0,0-1-1 0 0,0 1 1 0 0,0 0 0 0 0,0-1-1 0 0,0 1 1 0 0,0 0-1 0 0,0 0 1 0 0,-2 0-1 0 0,-8-1-195 0 0,-1 1 0 0 0,0 1 0 0 0,0 0 0 0 0,1 1 0 0 0,-1 0 0 0 0,1 1 0 0 0,-1 0 0 0 0,1 0-1 0 0,-11 6 1 0 0,-9 5-3088 0 0,-56 36 0 0 0,42-18-3617 0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8:26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19 553 5745 0 0,'0'0'6323'0'0,"-3"-15"-5690"0"0,-11-48 55 0 0,13 60-602 0 0,1 0 0 0 0,0 0-1 0 0,0 0 1 0 0,0 0 0 0 0,0-1 0 0 0,0 1-1 0 0,1 0 1 0 0,-1 0 0 0 0,1 0 0 0 0,0 0-1 0 0,0 0 1 0 0,0 0 0 0 0,0 0-1 0 0,1 0 1 0 0,-1 1 0 0 0,4-5 0 0 0,0 1-1 0 0,0 0 0 0 0,0 1 0 0 0,1 0 0 0 0,10-8 0 0 0,-5 4-12 0 0,28-21-210 0 0,2 1 0 0 0,51-27 0 0 0,93-39-120 0 0,-138 72 197 0 0,17-8 105 0 0,2 3 0 0 0,0 3 0 0 0,97-23 0 0 0,-116 38 1509 0 0,-67 10-4938 0 0,5 0-3424 0 0,50 0 649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0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483 246 4728 0 0,'0'0'4420'0'0,"1"-16"-2931"0"0,0 0-1366 0 0,2-15 166 0 0,-4-40 1 0 0,1 66-211 0 0,0 0 0 0 0,-1 0 1 0 0,0 0-1 0 0,0 0 0 0 0,0 1 0 0 0,-1-1 0 0 0,0 0 1 0 0,0 1-1 0 0,0 0 0 0 0,0-1 0 0 0,0 1 0 0 0,-1 0 0 0 0,0 0 1 0 0,0 0-1 0 0,0 0 0 0 0,-1 1 0 0 0,1-1 0 0 0,-1 1 1 0 0,0 0-1 0 0,0 0 0 0 0,0 0 0 0 0,0 1 0 0 0,0-1 0 0 0,0 1 1 0 0,-1 0-1 0 0,1 0 0 0 0,-1 0 0 0 0,0 1 0 0 0,-8-2 1 0 0,4 2-147 0 0,0 0 0 0 0,0 0 1 0 0,0 0-1 0 0,1 2 1 0 0,-1-1-1 0 0,0 1 0 0 0,0 0 1 0 0,0 1-1 0 0,1 0 1 0 0,-1 0-1 0 0,1 1 0 0 0,-1 0 1 0 0,1 0-1 0 0,0 1 1 0 0,-12 8-1 0 0,-1 3 58 0 0,1 1-1 0 0,1 1 1 0 0,0 1-1 0 0,1 1 1 0 0,1 0-1 0 0,1 1 0 0 0,1 1 1 0 0,-21 38-1 0 0,27-42-15 0 0,0 2-1 0 0,1-1 1 0 0,0 1-1 0 0,2 1 1 0 0,0-1-1 0 0,2 1 1 0 0,0 0-1 0 0,1 0 1 0 0,1 0-1 0 0,1 0 1 0 0,2 32-1 0 0,0-41 21 0 0,1-1 0 0 0,0 1 0 0 0,1 0 0 0 0,0-1 0 0 0,0 1 0 0 0,1-1 0 0 0,1 0 0 0 0,0 0 0 0 0,0 0 0 0 0,1-1-1 0 0,0 0 1 0 0,13 16 0 0 0,-8-15 11 0 0,-1 0-1 0 0,2 0 0 0 0,-1-1 0 0 0,1-1 0 0 0,1 0 0 0 0,-1 0 1 0 0,1-1-1 0 0,27 10 0 0 0,-20-10 102 0 0,0-1 0 0 0,1-1 0 0 0,0-1 0 0 0,0-1 0 0 0,0 0 1 0 0,0-2-1 0 0,0-1 0 0 0,0 0 0 0 0,0-1 0 0 0,0-2 0 0 0,0 0 0 0 0,0-1 0 0 0,31-10 0 0 0,-31 5 104 0 0,1-1-1 0 0,-2-1 0 0 0,0 0 1 0 0,0-2-1 0 0,-1 0 0 0 0,0-1 1 0 0,-1-1-1 0 0,-1-1 1 0 0,-1 0-1 0 0,0-1 0 0 0,22-32 1 0 0,-27 33-125 0 0,0-1 1 0 0,-1 0 0 0 0,-1 0 0 0 0,-1-1 0 0 0,0 0 0 0 0,-1-1 0 0 0,-1 0 0 0 0,-1 0 0 0 0,-1 0-1 0 0,0-1 1 0 0,-2 0 0 0 0,0 1 0 0 0,-1-1 0 0 0,-2-20 0 0 0,0 33-126 0 0,0 0 0 0 0,0 0 0 0 0,0 1 0 0 0,-1-1-1 0 0,0 1 1 0 0,0-1 0 0 0,-1 1 0 0 0,0 0 0 0 0,0 0 0 0 0,0 0 0 0 0,-1 0 0 0 0,0 1 0 0 0,0-1 0 0 0,0 1 0 0 0,-1 0 0 0 0,0 0-1 0 0,-8-7 1 0 0,6 8-321 0 0,1 0 0 0 0,0 0-1 0 0,-1 1 1 0 0,0 0 0 0 0,0 0-1 0 0,-12-4 1 0 0,9 5-715 0 0,1 0 1 0 0,-1 1-1 0 0,1 0 0 0 0,-1 0 0 0 0,-14 2 1 0 0,-30 4-5457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1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636 1 9021 0 0,'0'0'2540'0'0,"-15"14"-3776"0"0,4-5 1276 0 0,-99 97 1141 0 0,2 15-95 0 0,-99 145 0 0 0,31 15-4426 0 0,167-270 819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1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674 318 6265 0 0,'0'0'4128'0'0,"6"-13"-3569"0"0,-3 6-489 0 0,4-6 242 0 0,-2 1 0 0 0,0-1 0 0 0,0 0-1 0 0,-1-1 1 0 0,-1 1 0 0 0,4-24 0 0 0,-7 31-219 0 0,0 1-1 0 0,-1-1 1 0 0,1 1-1 0 0,-1-1 0 0 0,0 1 1 0 0,0 0-1 0 0,-1 0 1 0 0,0-1-1 0 0,0 1 1 0 0,0 0-1 0 0,0 0 0 0 0,-1 1 1 0 0,0-1-1 0 0,-3-5 1 0 0,0 3-40 0 0,0 1 0 0 0,0 0 0 0 0,-1 0 1 0 0,0 0-1 0 0,0 1 0 0 0,0 0 0 0 0,0 0 0 0 0,-10-4 1 0 0,-2 1-21 0 0,0 0 0 0 0,0 2 0 0 0,-1 0 0 0 0,0 1 0 0 0,0 1 0 0 0,-40-3 0 0 0,39 6 48 0 0,0 1 0 0 0,0 1 0 0 0,0 1 0 0 0,0 1 0 0 0,0 0-1 0 0,1 2 1 0 0,-37 12 0 0 0,41-10-99 0 0,0 0 0 0 0,1 1-1 0 0,0 0 1 0 0,1 2 0 0 0,0-1-1 0 0,0 2 1 0 0,1 0-1 0 0,1 0 1 0 0,0 1 0 0 0,-12 15-1 0 0,15-14-13 0 0,0-1 0 0 0,0 2 0 0 0,2-1 0 0 0,0 1 0 0 0,0 0 0 0 0,1 1 0 0 0,1-1-1 0 0,0 1 1 0 0,1 0 0 0 0,1 0 0 0 0,0 1 0 0 0,1-1 0 0 0,1 1 0 0 0,0-1 0 0 0,1 1-1 0 0,1-1 1 0 0,0 1 0 0 0,1-1 0 0 0,1 1 0 0 0,1-1 0 0 0,0 0 0 0 0,0 0-1 0 0,2-1 1 0 0,0 1 0 0 0,0-1 0 0 0,2 0 0 0 0,0-1 0 0 0,0 0 0 0 0,1 0 0 0 0,0-1-1 0 0,14 14 1 0 0,-2-6 27 0 0,0-2-1 0 0,0 0 0 0 0,2-2 1 0 0,0 0-1 0 0,1-1 0 0 0,0-2 1 0 0,1-1-1 0 0,1 0 0 0 0,0-2 0 0 0,1-1 1 0 0,-1-1-1 0 0,2-1 0 0 0,-1-2 1 0 0,1 0-1 0 0,-1-2 0 0 0,1-1 1 0 0,0-2-1 0 0,46-4 0 0 0,-56 2 91 0 0,-1-1-1 0 0,1 0 1 0 0,-1-2-1 0 0,0 0 1 0 0,0-1-1 0 0,-1-1 1 0 0,0 0-1 0 0,0-1 1 0 0,0-1 0 0 0,-1 0-1 0 0,0-1 1 0 0,-1-1-1 0 0,0 0 1 0 0,-1-1-1 0 0,-1-1 1 0 0,1 0-1 0 0,-2 0 1 0 0,17-25-1 0 0,-18 21 15 0 0,0 1 0 0 0,-1-2 0 0 0,-1 1 0 0 0,0-1 0 0 0,-2 0 0 0 0,0-1 0 0 0,-1 0 0 0 0,0 0 0 0 0,-2 0 0 0 0,0 0 0 0 0,-2-1 0 0 0,0 1 0 0 0,-1 0 0 0 0,0-1 0 0 0,-2 1 0 0 0,-8-37 0 0 0,6 41-112 0 0,-1 1-1 0 0,0 1 1 0 0,-1-1-1 0 0,-1 1 1 0 0,0 0-1 0 0,-1 0 0 0 0,0 1 1 0 0,-1 0-1 0 0,0 1 1 0 0,-1 0-1 0 0,-1 0 1 0 0,1 1-1 0 0,-2 0 0 0 0,1 1 1 0 0,-22-13-1 0 0,15 12-486 0 0,1 0 0 0 0,-1 1-1 0 0,-1 2 1 0 0,-31-10-1 0 0,32 12-993 0 0,-1 1-1 0 0,0 1 0 0 0,0 1 0 0 0,-34 0 0 0 0,25 3-2560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1668 0 0,'0'0'10542'0'0,"11"15"-10480"0"0,2 1 124 0 0,8 9 282 0 0,28 47 0 0 0,2 14 502 0 0,239 367 1786 0 0,-250-399-2729 0 0,8 9-330 0 0,-3 1 0 0 0,51 100 0 0 0,-89-148-471 0 0,0 1-1 0 0,8 33 1 0 0,-5 8-3709 0 0,-8-26 239 0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563 82 10965 0 0,'0'0'3750'0'0,"-17"-13"-3541"0"0,-57-40-45 0 0,69 50-133 0 0,1 1 0 0 0,-1 0 0 0 0,1 0 0 0 0,-1 1 0 0 0,0-1-1 0 0,1 1 1 0 0,-1 0 0 0 0,0 0 0 0 0,0 1 0 0 0,0-1 0 0 0,0 1 0 0 0,0 0 0 0 0,0 1 0 0 0,-6 0 0 0 0,1 2 22 0 0,0-1 0 0 0,0 2 0 0 0,1-1 0 0 0,-15 9 0 0 0,3-1 12 0 0,1 1-1 0 0,0 0 1 0 0,1 2-1 0 0,0 1 0 0 0,1 0 1 0 0,1 1-1 0 0,-20 24 1 0 0,13-10-80 0 0,2 0-1 0 0,1 2 1 0 0,-30 58 0 0 0,44-75-26 0 0,0-1 0 0 0,2 1-1 0 0,-1 1 1 0 0,2-1 0 0 0,0 1 0 0 0,1 0-1 0 0,-3 31 1 0 0,6-36 8 0 0,1 1 0 0 0,0-1-1 0 0,0 1 1 0 0,1-1 0 0 0,0 1 0 0 0,1-1 0 0 0,1 0-1 0 0,0 0 1 0 0,0 0 0 0 0,1-1 0 0 0,11 19-1 0 0,-6-15 31 0 0,1 0 0 0 0,0 0 0 0 0,1-2-1 0 0,1 1 1 0 0,0-1 0 0 0,0-1-1 0 0,1-1 1 0 0,1 0 0 0 0,-1 0-1 0 0,2-2 1 0 0,-1 0 0 0 0,1 0-1 0 0,1-2 1 0 0,-1 0 0 0 0,1-1-1 0 0,25 5 1 0 0,-20-6 68 0 0,-1-1 0 0 0,1-1 0 0 0,0-1 0 0 0,0 0 0 0 0,0-2 0 0 0,0-1 0 0 0,0-1 0 0 0,-1 0 0 0 0,1-2 0 0 0,-1 0 0 0 0,0-2 0 0 0,38-16-1 0 0,-30 7 71 0 0,0-2-1 0 0,-1 0 1 0 0,-1-2-1 0 0,0-1 0 0 0,-2-1 1 0 0,-1-1-1 0 0,27-32 0 0 0,-33 34-116 0 0,-1-2-1 0 0,-1 0 0 0 0,-2 0 0 0 0,0-2 1 0 0,-1 0-1 0 0,-1 0 0 0 0,-2-1 0 0 0,-1 0 1 0 0,7-30-1 0 0,-13 44-101 0 0,-1 0-1 0 0,-1 0 1 0 0,0 1 0 0 0,0-17-1 0 0,-1 24-1 0 0,0 0-1 0 0,-1 1 0 0 0,0-1 1 0 0,1 1-1 0 0,-1-1 0 0 0,0 0 0 0 0,-1 1 1 0 0,1-1-1 0 0,-1 1 0 0 0,1 0 1 0 0,-1 0-1 0 0,0-1 0 0 0,0 1 1 0 0,-1 0-1 0 0,1 1 0 0 0,-1-1 0 0 0,1 0 1 0 0,-4-2-1 0 0,-3-1-703 0 0,0 1-1 0 0,0 0 1 0 0,-1 0-1 0 0,0 1 1 0 0,0 0 0 0 0,0 1-1 0 0,0 0 1 0 0,-1 0-1 0 0,-10 0 1 0 0,-65-8-6564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3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0 9293 0 0,'0'0'5768'0'0,"-8"14"-5139"0"0,-150 237 2016 0 0,129-208-2562 0 0,-229 362 81 0 0,257-402-203 0 0,-45 88-274 0 0,42-82-250 0 0,1 0 0 0 0,0 1-1 0 0,0-1 1 0 0,1 1 0 0 0,0-1 0 0 0,1 1 0 0 0,0 0-1 0 0,0 11 1 0 0,1-21 436 0 0,0 0 1 0 0,0 1-1 0 0,0-1 0 0 0,0 1 0 0 0,0-1 1 0 0,0 0-1 0 0,0 1 0 0 0,0-1 0 0 0,0 0 1 0 0,1 1-1 0 0,-1-1 0 0 0,0 1 0 0 0,0-1 1 0 0,0 0-1 0 0,0 1 0 0 0,1-1 0 0 0,-1 0 0 0 0,0 1 1 0 0,0-1-1 0 0,2 2-760 0 0,-1-2 760 0 0,-1 0 0 0 0,0 0 0 0 0,1 0 1 0 0,-1 0-1 0 0,0 1 0 0 0,1-1 0 0 0,-1 0 0 0 0,0 0 1 0 0,1 0-1 0 0,-1 0 0 0 0,1 0 0 0 0,-1 0 1 0 0,0 0-1 0 0,1 0 0 0 0,-1 0 0 0 0,1 0 1 0 0,-1 0-1 0 0,0 0 0 0 0,1-1 0 0 0,16-4-4776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3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786 52 8413 0 0,'0'0'6100'0'0,"-14"-8"-5974"0"0,2-1-60 0 0,7 5-17 0 0,-1 0 1 0 0,1 1-1 0 0,-1-1 1 0 0,1 1-1 0 0,-1 0 1 0 0,0 1-1 0 0,0-1 1 0 0,0 1-1 0 0,0 0 1 0 0,-1 1-1 0 0,1 0 0 0 0,0 0 1 0 0,-11-1-1 0 0,2 3 69 0 0,0 0 0 0 0,0 1 0 0 0,0 0 0 0 0,0 1 0 0 0,0 1 0 0 0,1 0 0 0 0,-21 10 0 0 0,-5 5 37 0 0,-46 27 1 0 0,42-19 7 0 0,1 2-1 0 0,-77 67 1 0 0,95-72-231 0 0,1 0-1 0 0,1 2 1 0 0,2 1 0 0 0,0 1-1 0 0,-23 42 1 0 0,38-59 26 0 0,1 0-1 0 0,0 0 1 0 0,1 0-1 0 0,0 0 1 0 0,1 1-1 0 0,0 0 0 0 0,1 0 1 0 0,0 0-1 0 0,1 0 1 0 0,0 21-1 0 0,1-25 16 0 0,1 1 0 0 0,1-1 0 0 0,-1 0 0 0 0,1 0 0 0 0,1-1 0 0 0,-1 1 0 0 0,1 0-1 0 0,1-1 1 0 0,-1 0 0 0 0,1 1 0 0 0,0-2 0 0 0,1 1 0 0 0,0 0 0 0 0,0-1 0 0 0,0 0 0 0 0,11 9-1 0 0,-3-4 21 0 0,2 0 1 0 0,0-2-1 0 0,0 1 0 0 0,1-2 0 0 0,0 0 0 0 0,0-1 0 0 0,1 0 0 0 0,0-1 0 0 0,0-2 0 0 0,0 1 0 0 0,1-2 0 0 0,-1 0 0 0 0,1-1 0 0 0,0-1 0 0 0,0-1 0 0 0,-1 0 0 0 0,26-4 0 0 0,-19 0 92 0 0,0 0 0 0 0,0-2 0 0 0,-1 0-1 0 0,0-2 1 0 0,0 0 0 0 0,-1-2-1 0 0,0-1 1 0 0,-1 0 0 0 0,0-1-1 0 0,-1-2 1 0 0,0 0 0 0 0,22-21 0 0 0,-28 22 35 0 0,-2-1 0 0 0,1 0 0 0 0,-2-1 0 0 0,0 0 0 0 0,-1 0 0 0 0,0-1 0 0 0,12-30 0 0 0,-17 33-84 0 0,0 0 1 0 0,-1 0-1 0 0,-1-1 0 0 0,0 1 0 0 0,-1-1 1 0 0,0 0-1 0 0,-1 0 0 0 0,-1 0 0 0 0,0 0 1 0 0,-4-26-1 0 0,3 35-96 0 0,0 0-1 0 0,-1 0 1 0 0,1 0-1 0 0,-1 1 1 0 0,0-1-1 0 0,0 1 1 0 0,0-1-1 0 0,0 1 1 0 0,-1 0-1 0 0,0-1 1 0 0,0 1-1 0 0,0 1 1 0 0,0-1-1 0 0,-1 0 1 0 0,0 1-1 0 0,1 0 1 0 0,-1 0 0 0 0,-6-4-1 0 0,3 3-419 0 0,-1 1 0 0 0,0-1 0 0 0,0 1 0 0 0,0 1 0 0 0,0-1 0 0 0,0 1 0 0 0,-1 1 0 0 0,1 0 0 0 0,-14-1 0 0 0,-17 2-4495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4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669 0 11989 0 0,'0'0'2927'0'0,"-9"16"-3100"0"0,-110 182 2318 0 0,-110 175-491 0 0,-28-18-1037 0 0,248-344-1030 0 0,-23 31-443 0 0,19-12-6236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8.8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530 24 92 0 0,'0'0'1914'0'0,"9"-4"-1659"0"0,40-16 516 0 0,-65 33 1945 0 0,-32 39-3283 0 0,45-48 756 0 0,-461 604 11 0 0,451-588-114 0 0,3-6 13 0 0,1 0 0 0 0,-16 15 0 0 0,116-104-4467 0 0,-62 49 2855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431 370 5124 0 0,'0'0'4602'0'0,"9"-18"-3320"0"0,69-130-168 0 0,-72 136-834 0 0,-1 0 1 0 0,0 0-1 0 0,-1 0 1 0 0,0 0-1 0 0,0-1 1 0 0,1-17-1 0 0,-4 27-177 0 0,-1-1 0 0 0,0 1 0 0 0,0 0 0 0 0,0-1 0 0 0,0 1 0 0 0,-1-1-1 0 0,1 1 1 0 0,-1 0 0 0 0,0-1 0 0 0,0 1 0 0 0,0 0 0 0 0,-1 0 0 0 0,1 0-1 0 0,-1 0 1 0 0,1 0 0 0 0,-1 0 0 0 0,0 0 0 0 0,0 0 0 0 0,-1 1 0 0 0,1-1-1 0 0,0 1 1 0 0,-1-1 0 0 0,1 1 0 0 0,-1 0 0 0 0,0 0 0 0 0,0 0 0 0 0,0 1-1 0 0,-5-3 1 0 0,-1 0-41 0 0,0 1 1 0 0,0 1-1 0 0,-1 0 0 0 0,1 0 0 0 0,-1 0 0 0 0,1 2 0 0 0,-1-1 0 0 0,1 1 1 0 0,-1 0-1 0 0,1 1 0 0 0,-1 0 0 0 0,1 1 0 0 0,0 0 0 0 0,-1 0 1 0 0,-16 7-1 0 0,1 2-92 0 0,0 0 0 0 0,0 2 0 0 0,2 1 0 0 0,-29 21 0 0 0,35-22 9 0 0,0 0 0 0 0,0 2 0 0 0,1 0 1 0 0,1 1-1 0 0,1 0 0 0 0,0 1 0 0 0,-22 36 0 0 0,30-42-13 0 0,0 1 0 0 0,1-1 0 0 0,0 1 0 0 0,1 0-1 0 0,0 1 1 0 0,1-1 0 0 0,1 1 0 0 0,0-1 0 0 0,0 1-1 0 0,1 0 1 0 0,1 0 0 0 0,0-1 0 0 0,1 1 0 0 0,5 24 0 0 0,-4-27 5 0 0,1 0 0 0 0,0-1 1 0 0,0 0-1 0 0,1 1 1 0 0,1-1-1 0 0,-1 0 1 0 0,1-1-1 0 0,1 1 1 0 0,0-1-1 0 0,0 0 1 0 0,0-1-1 0 0,14 12 0 0 0,-9-10-5 0 0,0 0 0 0 0,1-1 0 0 0,0-1-1 0 0,1 0 1 0 0,-1 0 0 0 0,1-1 0 0 0,1-1-1 0 0,17 5 1 0 0,-9-5-6 0 0,-1-1-1 0 0,1 0 1 0 0,0-2-1 0 0,1 0 1 0 0,-1-2-1 0 0,0 0 1 0 0,0-1-1 0 0,0-2 1 0 0,0 0-1 0 0,0-1 1 0 0,30-10-1 0 0,-35 7 94 0 0,-1 0 0 0 0,1-1 0 0 0,-1-1 0 0 0,-1-1-1 0 0,1 0 1 0 0,-2-1 0 0 0,1 0 0 0 0,-2-1 0 0 0,1-1 0 0 0,-2 0 0 0 0,0 0-1 0 0,0-2 1 0 0,-1 1 0 0 0,-1-2 0 0 0,-1 1 0 0 0,0-1 0 0 0,-1-1 0 0 0,0 1 0 0 0,-1-1-1 0 0,-2-1 1 0 0,1 1 0 0 0,-2-1 0 0 0,0 0 0 0 0,-2 0 0 0 0,0 0 0 0 0,0 0-1 0 0,-3-34 1 0 0,0 44-69 0 0,0 0 0 0 0,0 0 0 0 0,-1 0 0 0 0,0-1 0 0 0,-1 2 0 0 0,1-1 0 0 0,-1 0 0 0 0,-1 1 0 0 0,0-1 1 0 0,0 1-1 0 0,0 0 0 0 0,-1 0 0 0 0,0 0 0 0 0,0 1 0 0 0,-1 0 0 0 0,0 0 0 0 0,0 0 0 0 0,0 1 0 0 0,-1 0 0 0 0,1 0 0 0 0,-13-6 0 0 0,11 7-468 0 0,0 1 0 0 0,-1-1-1 0 0,0 2 1 0 0,1-1 0 0 0,-1 1 0 0 0,0 0 0 0 0,0 1 0 0 0,0 0 0 0 0,0 1-1 0 0,0 0 1 0 0,0 0 0 0 0,-1 1 0 0 0,-8 1 0 0 0,-32 11-5043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5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0 2964 0 0,'0'0'11941'0'0,"-11"14"-11311"0"0,-187 240 1969 0 0,-12 11-3486 0 0,190-240-834 0 0,8-8-2588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5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 89 12685 0 0,'0'0'3564'0'0,"-14"5"-2304"0"0,-47 16-1248 0 0,55-19-13 0 0,1 1 0 0 0,0-1 0 0 0,1 1 0 0 0,-1 1 0 0 0,0-1 0 0 0,1 1 0 0 0,0 0 0 0 0,0 0 1 0 0,0 0-1 0 0,0 0 0 0 0,1 1 0 0 0,-1-1 0 0 0,1 1 0 0 0,0 0 0 0 0,1 0 0 0 0,-1 0 0 0 0,1 1 0 0 0,0-1 0 0 0,-2 8 0 0 0,2-4-7 0 0,0 1 0 0 0,0 0 0 0 0,1 0 0 0 0,1 0 0 0 0,-1 0 0 0 0,1 0 0 0 0,1 0 0 0 0,0 0 0 0 0,3 12 0 0 0,-1-11-4 0 0,1 0-1 0 0,1 0 1 0 0,-1-1-1 0 0,2 0 1 0 0,-1 0-1 0 0,2 0 1 0 0,-1 0-1 0 0,1-1 1 0 0,0 0-1 0 0,1-1 1 0 0,0 1-1 0 0,1-2 1 0 0,0 1-1 0 0,0-1 1 0 0,0 0-1 0 0,1-1 1 0 0,19 10-1 0 0,-2-4-48 0 0,0-1 0 0 0,1 0 0 0 0,0-2 0 0 0,0-2 0 0 0,52 8 0 0 0,-36-9-215 0 0,52 0 1 0 0,-81-6 178 0 0,0 0 0 0 0,1-2 1 0 0,-1 0-1 0 0,0 0 1 0 0,0-1-1 0 0,0-1 0 0 0,17-8 1 0 0,-7 2 198 0 0,-1-1 0 0 0,0-2-1 0 0,-1 0 1 0 0,0-2 0 0 0,-2 0 0 0 0,27-24 0 0 0,-41 32 24 0 0,-1 0 0 0 0,0 0-1 0 0,0 0 1 0 0,0-1 0 0 0,-1 1 0 0 0,-1-1 0 0 0,1-1 0 0 0,-1 1-1 0 0,4-14 1 0 0,-6 15-35 0 0,-1 0-1 0 0,1 0 0 0 0,-2 0 0 0 0,1 0 1 0 0,-1 0-1 0 0,0 0 0 0 0,0 0 0 0 0,-1 0 1 0 0,0-1-1 0 0,0 1 0 0 0,-1 1 1 0 0,0-1-1 0 0,0 0 0 0 0,-3-7 0 0 0,0 5 14 0 0,-1-1-1 0 0,0 0 0 0 0,0 1 0 0 0,-1 0 1 0 0,0 1-1 0 0,-1-1 0 0 0,0 1 0 0 0,0 1 0 0 0,0 0 1 0 0,-1 0-1 0 0,-17-10 0 0 0,3 3-23 0 0,-1 2-1 0 0,0 1 1 0 0,-48-16-1 0 0,24 14-674 0 0,-1 2-1 0 0,0 3 1 0 0,0 1-1 0 0,-1 3 1 0 0,-80 2-1 0 0,124 3 340 0 0,-49 4-1970 0 0,52-4 1691 0 0,1-1 0 0 0,-1 1 0 0 0,0 0-1 0 0,0 0 1 0 0,1 0 0 0 0,-1 1 0 0 0,1-1 0 0 0,-1 0 0 0 0,-3 3 0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6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4608 0 0,'0'0'6848'0'0,"11"15"-5944"0"0,4 3-582 0 0,3 5 151 0 0,-1 0 0 0 0,17 32 0 0 0,30 58 800 0 0,202 388 1458 0 0,-264-498-2766 0 0,4 8-115 0 0,-1 0 1 0 0,0 1 0 0 0,-1 0 0 0 0,-1 0 0 0 0,1 0 0 0 0,-2 0-1 0 0,3 17 1 0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6.5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476 160 692 0 0,'0'0'14877'0'0,"-15"-5"-14271"0"0,4 1-480 0 0,6 2-86 0 0,1 0 1 0 0,-1 0-1 0 0,0 1 0 0 0,1 0 1 0 0,-1 0-1 0 0,0 0 1 0 0,0 0-1 0 0,0 0 0 0 0,0 1 1 0 0,0 0-1 0 0,0 0 1 0 0,0 1-1 0 0,0-1 0 0 0,0 1 1 0 0,1 0-1 0 0,-1 0 1 0 0,0 1-1 0 0,0 0 1 0 0,-4 2-1 0 0,-19 11 73 0 0,1 2 0 0 0,1 1 0 0 0,1 1 0 0 0,0 1 1 0 0,2 1-1 0 0,0 1 0 0 0,1 1 0 0 0,2 1 0 0 0,-20 30 0 0 0,28-37-158 0 0,1 0-1 0 0,1 1 0 0 0,1 0 1 0 0,0 0-1 0 0,2 1 0 0 0,0 0 1 0 0,1 1-1 0 0,1-1 1 0 0,0 1-1 0 0,2 0 0 0 0,0 0 1 0 0,2 1-1 0 0,0-1 1 0 0,1 0-1 0 0,4 28 0 0 0,-1-35 6 0 0,0 0 0 0 0,1 1 1 0 0,1-1-1 0 0,0-1 0 0 0,1 1 0 0 0,1-1 0 0 0,-1 0 0 0 0,2 0 0 0 0,0-1 0 0 0,0 0 0 0 0,1 0 0 0 0,0-1 0 0 0,1 0 0 0 0,0-1 1 0 0,1 0-1 0 0,0-1 0 0 0,0 0 0 0 0,1 0 0 0 0,22 10 0 0 0,-13-8 2 0 0,1-1 0 0 0,-1-1 0 0 0,1-1 0 0 0,1-1 0 0 0,-1-1 0 0 0,1-1 0 0 0,0-1 1 0 0,0 0-1 0 0,0-2 0 0 0,0-1 0 0 0,26-3 0 0 0,-37 1 92 0 0,0 0 0 0 0,0-1 0 0 0,0 0 1 0 0,0-1-1 0 0,0 0 0 0 0,-1-1 0 0 0,1 0 0 0 0,-1-1 1 0 0,-1-1-1 0 0,1 1 0 0 0,-1-1 0 0 0,0-1 0 0 0,10-10 1 0 0,-9 6 57 0 0,0 0 1 0 0,-1-1 0 0 0,0 0-1 0 0,-1-1 1 0 0,0 0 0 0 0,-1 0-1 0 0,-1-1 1 0 0,0 0 0 0 0,5-21-1 0 0,-6 17-22 0 0,-1 0-1 0 0,-1 0 0 0 0,-1 0 0 0 0,0-1 0 0 0,-2 0 1 0 0,0 1-1 0 0,-1-1 0 0 0,-1 0 0 0 0,-1 1 0 0 0,-1-1 1 0 0,0 1-1 0 0,-1-1 0 0 0,-2 1 0 0 0,0 1 0 0 0,-1-1 0 0 0,0 1 1 0 0,-12-19-1 0 0,3 14-170 0 0,0 0 0 0 0,-2 1 1 0 0,0 1-1 0 0,-26-22 0 0 0,-90-66-1064 0 0,76 64 326 0 0,50 40 481 0 0,2 1 51 0 0,1-1-1 0 0,0 1 1 0 0,0-1-1 0 0,-8-8 0 0 0,12 11 103 0 0,0 1-1 0 0,0 0 1 0 0,1-1-1 0 0,-1 1 1 0 0,0 0 0 0 0,0-1-1 0 0,1 1 1 0 0,-1-1-1 0 0,1 1 1 0 0,-1-1-1 0 0,1 1 1 0 0,0-1-1 0 0,0 1 1 0 0,0-1-1 0 0,-1 1 1 0 0,1-1 0 0 0,1 0-1 0 0,-1 1 1 0 0,0-1-1 0 0,0 1 1 0 0,1-1-1 0 0,-1 1 1 0 0,0-1-1 0 0,1 1 1 0 0,0-1 0 0 0,-1 1-1 0 0,2-2 1 0 0,22-28-4382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7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558 0 10317 0 0,'0'0'4741'0'0,"-5"14"-4762"0"0,-50 118 1402 0 0,-96 170 0 0 0,81-170-1099 0 0,-98 163-427 0 0,92-171-4602 0 0,53-87 1930 0 0,14-22-1494 0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7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372 151 3756 0 0,'0'0'10875'0'0,"-14"3"-10417"0"0,-4 2-306 0 0,0 1 0 0 0,1 1 0 0 0,0 0-1 0 0,0 1 1 0 0,0 1 0 0 0,1 0 0 0 0,-18 15 0 0 0,10-4-90 0 0,1 1 0 0 0,0 1 0 0 0,2 1 0 0 0,0 1-1 0 0,-18 30 1 0 0,31-42-102 0 0,0 2 0 0 0,1-1-1 0 0,1 1 1 0 0,0 0-1 0 0,-5 22 1 0 0,9-27-9 0 0,0 0-1 0 0,1 0 1 0 0,0 0-1 0 0,0 0 1 0 0,1 0-1 0 0,0 0 1 0 0,1 0-1 0 0,0 0 1 0 0,1 0-1 0 0,2 9 1 0 0,-1-9 37 0 0,1-1 0 0 0,-1 0 0 0 0,2 0 0 0 0,-1 0 0 0 0,1 0 0 0 0,0-1 0 0 0,1 0 0 0 0,0 0 0 0 0,0 0 0 0 0,0-1-1 0 0,1 0 1 0 0,0 0 0 0 0,0 0 0 0 0,0-1 0 0 0,1 0 0 0 0,0-1 0 0 0,0 0 0 0 0,13 5 0 0 0,-5-3 49 0 0,0 0-1 0 0,0-2 1 0 0,0 0-1 0 0,0 0 1 0 0,1-2-1 0 0,0 0 0 0 0,-1-1 1 0 0,1-1-1 0 0,19-1 1 0 0,-25-1 30 0 0,0 0 1 0 0,0-1 0 0 0,0-1-1 0 0,0 0 1 0 0,-1 0 0 0 0,1-1-1 0 0,-1 0 1 0 0,0 0 0 0 0,-1-1-1 0 0,1-1 1 0 0,-1 0 0 0 0,-1 0-1 0 0,1-1 1 0 0,-1 0 0 0 0,0 0-1 0 0,-1-1 1 0 0,0 0-1 0 0,0 0 1 0 0,7-15 0 0 0,-4 7 44 0 0,-1 0 0 0 0,-1-1 1 0 0,-1 0-1 0 0,-1 0 1 0 0,0-1-1 0 0,-1 0 0 0 0,-1 0 1 0 0,-1 0-1 0 0,0 0 0 0 0,-1-30 1 0 0,-3 37-269 0 0,0 0 1 0 0,-1 0 0 0 0,0 0-1 0 0,-1 1 1 0 0,0-1 0 0 0,-1 1-1 0 0,0 0 1 0 0,-1 0 0 0 0,0 0-1 0 0,-1 0 1 0 0,0 1 0 0 0,-8-10-1 0 0,-10-9-1027 0 0,0 1 0 0 0,-44-37 1 0 0,18 17 144 0 0,48 46 844 0 0,-2-1-521 0 0,0-1 0 0 0,0 0-1 0 0,1 0 1 0 0,-1 0 0 0 0,1-1 0 0 0,0 1-1 0 0,-4-9 1 0 0,1-10-5041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08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4940 0 0,'0'0'8273'0'0,"17"18"-7609"0"0,-2-2-476 0 0,-1-1 20 0 0,0 1 1 0 0,-1 1-1 0 0,0 0 0 0 0,-2 0 0 0 0,0 1 1 0 0,12 27-1 0 0,13 39 250 0 0,-4 0 1 0 0,-3 3 0 0 0,-4 0-1 0 0,-4 1 1 0 0,-4 2 0 0 0,-4-1-1 0 0,3 140 1 0 0,-17-205-584 0 0,0 0 1 0 0,-2 0-1 0 0,-1 0 1 0 0,-9 37-1 0 0,8-48-1132 0 0,0 1 0 0 0,0-1-1 0 0,-1 0 1 0 0,-1 0 0 0 0,-10 15 0 0 0</inkml:trace>
  <inkml:trace contextRef="#ctx0" brushRef="#br0" timeOffset="1">547 1080 10965 0 0,'0'0'6807'0'0,"-17"0"-6549"0"0,5-1-215 0 0,4 0-7 0 0,0 1-1 0 0,0 0 0 0 0,0 0 1 0 0,0 1-1 0 0,0 0 0 0 0,0 0 1 0 0,0 1-1 0 0,1 0 0 0 0,-1 1 0 0 0,1-1 1 0 0,-1 1-1 0 0,1 1 0 0 0,-10 5 1 0 0,-7 8 62 0 0,1 0 1 0 0,1 2 0 0 0,1 0-1 0 0,0 1 1 0 0,2 2 0 0 0,0 0-1 0 0,-15 24 1 0 0,25-33-138 0 0,1-1 1 0 0,1 1-1 0 0,0 1 1 0 0,1-1-1 0 0,0 1 0 0 0,1 0 1 0 0,1 0-1 0 0,0 1 1 0 0,1 0-1 0 0,1-1 1 0 0,0 1-1 0 0,1 0 0 0 0,0 0 1 0 0,2 0-1 0 0,1 20 1 0 0,0-26 18 0 0,0 0 0 0 0,1 0 0 0 0,0 0 1 0 0,0 0-1 0 0,1-1 0 0 0,0 0 0 0 0,0 1 0 0 0,1-1 1 0 0,0-1-1 0 0,1 1 0 0 0,-1-1 0 0 0,1 0 0 0 0,1 0 1 0 0,-1 0-1 0 0,1-1 0 0 0,1 0 0 0 0,-1-1 0 0 0,1 0 1 0 0,0 0-1 0 0,0 0 0 0 0,0-1 0 0 0,1 0 0 0 0,-1-1 1 0 0,19 5-1 0 0,-16-5 67 0 0,1-1 0 0 0,0 0-1 0 0,0-1 1 0 0,0 0 0 0 0,-1-1 0 0 0,1 0 0 0 0,0-1 0 0 0,0 0-1 0 0,0-1 1 0 0,-1 0 0 0 0,1-1 0 0 0,-1-1 0 0 0,0 1 0 0 0,0-2 0 0 0,0 0-1 0 0,0 0 1 0 0,-1-1 0 0 0,0 0 0 0 0,11-8 0 0 0,-6 0 78 0 0,0-1 1 0 0,0 0-1 0 0,-2-1 1 0 0,0 0-1 0 0,-1-1 1 0 0,0-1-1 0 0,-2 1 1 0 0,0-2-1 0 0,15-38 1 0 0,-17 33-66 0 0,0-1-1 0 0,-1 0 1 0 0,-2-1-1 0 0,-1 1 1 0 0,-1-1-1 0 0,-1 0 1 0 0,-1-41-1 0 0,-2 56-68 0 0,0 0-1 0 0,-1 1 1 0 0,0-1-1 0 0,0 1 1 0 0,-1 0-1 0 0,-1 0 1 0 0,0 0-1 0 0,0 0 1 0 0,-1 1-1 0 0,0-1 1 0 0,-11-15-1 0 0,10 18-150 0 0,0 0-1 0 0,-1 1 1 0 0,0 0 0 0 0,0 0-1 0 0,0 0 1 0 0,0 1-1 0 0,-1 0 1 0 0,0 1 0 0 0,0 0-1 0 0,0 0 1 0 0,0 0-1 0 0,-1 1 1 0 0,-17-4 0 0 0,12 5-912 0 0,-1-1 0 0 0,0 2 0 0 0,0 0 0 0 0,-17 1 1 0 0,-19 3-4415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6.1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12 248 1644 0 0,'0'0'9892'0'0,"6"-11"-11287"0"0,-6 12 1422 0 0,0-1 103 0 0,0 0-1 0 0,-1 0 1 0 0,1 0 0 0 0,-1 0 0 0 0,1 0 0 0 0,-1 0 0 0 0,1-1 0 0 0,0 1 0 0 0,-1 0 0 0 0,1 0 0 0 0,-1 0 0 0 0,1 0 0 0 0,0 0 0 0 0,-1-1 0 0 0,1 1 0 0 0,-1 0 0 0 0,1 0 0 0 0,0-1 0 0 0,-1 1-1 0 0,1 0 1 0 0,0-1 0 0 0,0 1 0 0 0,-1 0 0 0 0,1-1 0 0 0,0 1 0 0 0,0 0 0 0 0,-1-1 0 0 0,1 0 0 0 0,-3-13-167 0 0,1-1-1 0 0,1 0 1 0 0,0 0-1 0 0,1 1 1 0 0,0-1-1 0 0,1 0 1 0 0,1 0-1 0 0,4-15 1 0 0,-5 26-62 0 0,0-1 0 0 0,0 1 1 0 0,0 0-1 0 0,1 0 0 0 0,-1 0 0 0 0,1 0 0 0 0,0 1 0 0 0,0-1 1 0 0,1 0-1 0 0,-1 1 0 0 0,1-1 0 0 0,0 1 0 0 0,0 0 0 0 0,0 0 1 0 0,0 0-1 0 0,0 0 0 0 0,0 1 0 0 0,1-1 0 0 0,0 1 0 0 0,-1 0 1 0 0,1 0-1 0 0,0 0 0 0 0,0 1 0 0 0,0-1 0 0 0,0 1 0 0 0,0 0 1 0 0,0 0-1 0 0,1 0 0 0 0,-1 1 0 0 0,0-1 0 0 0,0 1 0 0 0,6 1 1 0 0,-5 0 53 0 0,1 0 1 0 0,-1 0-1 0 0,0 1 1 0 0,1 0-1 0 0,-1 0 1 0 0,0 1 0 0 0,0-1-1 0 0,0 1 1 0 0,0 0-1 0 0,-1 1 1 0 0,1-1-1 0 0,-1 1 1 0 0,0 0 0 0 0,0 0-1 0 0,4 6 1 0 0,0-1 38 0 0,-1 0-1 0 0,0 0 1 0 0,-1 1 0 0 0,0 0 0 0 0,0 1 0 0 0,5 15 0 0 0,-7-15 95 0 0,-1 1 0 0 0,-1-1 1 0 0,0 1-1 0 0,0 0 1 0 0,-1 0-1 0 0,-1 0 1 0 0,0 0-1 0 0,-1-1 0 0 0,0 1 1 0 0,0 0-1 0 0,-1 0 1 0 0,-1-1-1 0 0,0 1 1 0 0,-1-1-1 0 0,0 0 0 0 0,-1 0 1 0 0,-10 19-1 0 0,-1-4 135 0 0,-2-1-1 0 0,0 0 1 0 0,-2-2-1 0 0,0 0 1 0 0,-43 36-1 0 0,63-59-228 0 0,0 0-1 0 0,0 0 0 0 0,0 0 0 0 0,0 0 0 0 0,0 0 0 0 0,0 0 0 0 0,0 0 0 0 0,-1 0 0 0 0,1 0 0 0 0,0 0 0 0 0,0 1 0 0 0,0-1 0 0 0,0 0 0 0 0,0 0 1 0 0,0 0-1 0 0,0 0 0 0 0,0 0 0 0 0,0 0 0 0 0,0 0 0 0 0,0 0 0 0 0,0 1 0 0 0,-1-1 0 0 0,1 0 0 0 0,0 0 0 0 0,0 0 0 0 0,0 0 0 0 0,0 0 0 0 0,0 0 1 0 0,0 1-1 0 0,0-1 0 0 0,0 0 0 0 0,0 0 0 0 0,0 0 0 0 0,0 0 0 0 0,0 0 0 0 0,1 0 0 0 0,-1 1 0 0 0,0-1 0 0 0,0 0 0 0 0,0 0 0 0 0,0 0 0 0 0,0 0 1 0 0,0 0-1 0 0,0 0 0 0 0,0 0 0 0 0,0 1 0 0 0,0-1 0 0 0,0 0 0 0 0,0 0 0 0 0,1 0 0 0 0,-1 0 0 0 0,10 2-128 0 0,22-1 160 0 0,-25-1 9 0 0,305-15 709 0 0,117 4-598 0 0,-401 14 157 0 0,-25-2-644 0 0,-16 0-2006 0 0,-7-2-550 0 0,-26-3-1180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8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0 404 496 0 0,'0'0'6675'0'0,"19"-18"-3141"0"0,12-36-3391 0 0,27-68 1 0 0,-44 89-79 0 0,-3 0 1 0 0,0-1 0 0 0,9-56-1 0 0,-16 70-969 0 0,1 30-1782 0 0,4 11 2737 0 0,15 37 378 0 0,-2 1 0 0 0,-3 1 0 0 0,16 82-1 0 0,-20-81-103 0 0,-5-15-392 0 0,20 68 1011 0 0,-25-100-1292 0 0,0 0 0 0 0,1 0 0 0 0,1-1-1 0 0,0 1 1 0 0,15 20 0 0 0,-22-34 303 0 0,1 1-176 0 0,0-1-1 0 0,0 1 1 0 0,0 0-1 0 0,0 0 1 0 0,-1 0-1 0 0,1 0 1 0 0,0 0-1 0 0,-1 0 1 0 0,1 0-1 0 0,-1 0 0 0 0,1 1 1 0 0,-1-1-1 0 0,1 0 1 0 0,-1 0-1 0 0,0 0 1 0 0,0 1-1 0 0,1-1 1 0 0,-1 0-1 0 0,0 0 1 0 0,0 0-1 0 0,0 1 1 0 0,-1-1-1 0 0,1 0 1 0 0,0 0-1 0 0,0 0 1 0 0,0 1-1 0 0,-1-1 1 0 0,0 1-1 0 0,-11 8-1836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9.2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776 0 216 0 0,'0'0'5414'0'0,"-12"13"-5857"0"0,-165 203 761 0 0,17 3-107 0 0,-105 136 10 0 0,260-349-220 0 0,-23 29 139 0 0,-2 0 0 0 0,-62 55 0 0 0,86-86-946 0 0,15-13-546 0 0,10-10-592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8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0 170 288 0 0,'0'0'9125'0'0,"21"-19"-11049"0"0,28 11 1924 0 0,23-4 116 0 0,24-5-76 0 0,23-9-40 0 0,9-5-1028 0 0,-30 5-1109 0 0,-13-5-911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9:00:39.3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1 224 2704 0 0,'0'0'1990'0'0,"1"-15"-511"0"0,8-126 2862 0 0,-9 140-4371 0 0,0 1 1 0 0,0-1 0 0 0,0 0-1 0 0,0 1 1 0 0,0-1 0 0 0,0 1 0 0 0,0-1-1 0 0,0 0 1 0 0,0 1 0 0 0,0-1-1 0 0,0 1 1 0 0,0-1 0 0 0,1 1-1 0 0,-1-1 1 0 0,0 0 0 0 0,0 1 0 0 0,1-1-1 0 0,-1 1 1 0 0,0-1 0 0 0,1 1-1 0 0,-1 0 1 0 0,0-1 0 0 0,1 1 0 0 0,-1-1-1 0 0,1 1 1 0 0,-1 0 0 0 0,1-1-1 0 0,-1 1 1 0 0,1 0 0 0 0,-1-1-1 0 0,1 1 1 0 0,-1 0 0 0 0,1 0 0 0 0,-1-1-1 0 0,1 1 1 0 0,0 0 0 0 0,1 1-45 0 0,0-1 1 0 0,0 1-1 0 0,-1 0 1 0 0,1-1-1 0 0,-1 1 1 0 0,1 0-1 0 0,-1 0 1 0 0,1 0-1 0 0,-1 0 1 0 0,1 1-1 0 0,-1-1 1 0 0,2 2-1 0 0,38 50-759 0 0,-38-48 914 0 0,13 21 63 0 0,-2 1 0 0 0,-1 1 0 0 0,-1 0 1 0 0,-1 0-1 0 0,-2 1 0 0 0,9 45 0 0 0,7 21 196 0 0,-23-90-334 0 0,-1 0 0 0 0,1 0 0 0 0,0 0-1 0 0,0 0 1 0 0,0 0 0 0 0,1-1-1 0 0,-1 1 1 0 0,1-1 0 0 0,0 0 0 0 0,1 0-1 0 0,-1 0 1 0 0,1 0 0 0 0,-1-1-1 0 0,1 1 1 0 0,7 4 0 0 0,-6-6 11 0 0,1 0 0 0 0,0 1 1 0 0,0-2-1 0 0,0 1 0 0 0,0-1 0 0 0,0 0 1 0 0,0 0-1 0 0,0 0 0 0 0,1-1 0 0 0,-1 0 0 0 0,0 0 1 0 0,0-1-1 0 0,8-1 0 0 0,31-6 161 0 0,-1-2 0 0 0,0-2 0 0 0,45-19 0 0 0,128-61 270 0 0,-205 86-438 0 0,588-316 852 0 0,-564 302-690 0 0,-25 13 154 0 0,1 1-1 0 0,0 0 1 0 0,1 1 0 0 0,-1 1 0 0 0,1 0 0 0 0,13-3-1 0 0,-22 6-372 0 0,-1 1 0 0 0,1-1-1 0 0,-1 1 1 0 0,1 0 0 0 0,-1-1-1 0 0,1 2 1 0 0,-1-1 0 0 0,1 0-1 0 0,-1 1 1 0 0,1-1-1 0 0,-1 1 1 0 0,1 0 0 0 0,-1 0-1 0 0,0 1 1 0 0,1-1 0 0 0,-1 1-1 0 0,0-1 1 0 0,0 1 0 0 0,0 0-1 0 0,0 0 1 0 0,0 1 0 0 0,-1-1-1 0 0,1 0 1 0 0,-1 1 0 0 0,1 0-1 0 0,-1-1 1 0 0,0 1-1 0 0,2 4 1 0 0,-3-5-353 0 0,0 0-1 0 0,0 0 1 0 0,0 0 0 0 0,0 0-1 0 0,0 0 1 0 0,-1 0 0 0 0,1 0-1 0 0,-1 0 1 0 0,0 0-1 0 0,0 0 1 0 0,0 0 0 0 0,1 0-1 0 0,-2 0 1 0 0,1 1 0 0 0,-1 2-1 0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1:32:59.5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40 0 0,'0'0'1028'0'0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17:30.90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14 1188 0 0,'0'0'128'0'0,"94"-11"-128"0"0,-42 8-324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19:03.81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33 1344 0 0,'0'0'647'0'0,"38"0"2147"0"0,-11-2-2662 0 0,1-1-1 0 0,32-8 1 0 0,-6 1-1065 0 0,-37 7-1492 0 0,-5 0 603 0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19:04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 0 784 0 0,'0'0'3119'0'0,"3"1"-3112"0"0,13 3 54 0 0,44 8 1060 0 0,-17-8-4387 0 0,-32-4 1940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19:04.72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1 156 0 0,'0'0'4531'0'0,"5"0"-4686"0"0,45 6 480 0 0,-3 0-602 0 0,-17-4-2806 0 0,-20-2 1634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1.1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1 6369 0 0,'0'0'4863'0'0,"0"5"-6655"0"0,3 56 2282 0 0,-3-1-1 0 0,-11 86 1 0 0,4-72-240 0 0,-18 532 485 0 0,27-257-481 0 0,-2-353-617 0 0,1 0-1 0 0,-1 0 1 0 0,1 0 0 0 0,0 0 0 0 0,0 0 0 0 0,3-6 0 0 0,-2 5-300 0 0,15-34-3368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2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0 260 628 0 0,'0'0'7553'0'0,"19"-4"-7712"0"0,-4 1 144 0 0,110-14 187 0 0,217-12 1262 0 0,354-21 285 0 0,176 3-1540 0 0,310-12 811 0 0,179 42-629 0 0,-868 14-348 0 0,-55-27 181 0 0,-434 30-226 0 0,0-1-1 0 0,0 1 1 0 0,0 0 0 0 0,1 0-1 0 0,-1 1 1 0 0,0-1-1 0 0,0 1 1 0 0,0 0 0 0 0,0 0-1 0 0,0 0 1 0 0,0 0 0 0 0,7 4-1 0 0,-5 0-25 0 0,1 0 0 0 0,-1-1 0 0 0,0 2 0 0 0,-1-1 0 0 0,10 12 0 0 0,62 80 82 0 0,80 137 0 0 0,-102-149 57 0 0,-50-77-67 0 0,73 119-45 0 0,-66-104 41 0 0,0 0-1 0 0,-2 1 1 0 0,13 43-1 0 0,-22-62 6 0 0,1 0 0 0 0,-1 0 0 0 0,0 0 0 0 0,-1 0 0 0 0,1 0 0 0 0,-1 1-1 0 0,0-1 1 0 0,0 0 0 0 0,-1 0 0 0 0,1 0 0 0 0,-1 0 0 0 0,0 1-1 0 0,-1-1 1 0 0,1 0 0 0 0,-1-1 0 0 0,0 1 0 0 0,0 0 0 0 0,-1 0 0 0 0,-5 8-1 0 0,2-7 53 0 0,-1 0 0 0 0,1 0 0 0 0,-1 0 0 0 0,0-1-1 0 0,-1 0 1 0 0,1 0 0 0 0,-1-1 0 0 0,0 0 0 0 0,0 0 0 0 0,-1-1-1 0 0,-11 3 1 0 0,-68 17 147 0 0,0-5-1 0 0,-100 9 0 0 0,127-20-186 0 0,-337 43 68 0 0,-307 42-408 0 0,-277 86-8 0 0,577-100 342 0 0,-96 1 145 0 0,-601 17-1 0 0,298-77 312 0 0,267-17-557 0 0,482-2-13 0 0,80-21-6120 0 0,14-6 1941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2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0 6005 0 0,'0'0'5889'0'0,"7"15"-6588"0"0,1 2 775 0 0,-2 1 0 0 0,0 0 1 0 0,0 0-1 0 0,-2 0 0 0 0,0 1 0 0 0,1 23 0 0 0,-6 410 858 0 0,-33 2-375 0 0,22-318-489 0 0,-21 167 596 0 0,49-320-3117 0 0,26-38-1 0 0,3-9-2478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9.5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657 31 4552 0 0,'0'0'3765'0'0,"9"-7"-4114"0"0,-2 0 249 0 0,15-10-255 0 0,-22 23 364 0 0,-14 18 275 0 0,-247 337 507 0 0,102-150-776 0 0,97-128 140 0 0,-131 137-1 0 0,187-214-2035 0 0,9-9 815 0 0,19-17-28 0 0,9-8-1559 0 0,7-7 586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2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 0 6857 0 0,'0'0'5513'0'0,"0"15"-6399"0"0,-34 328 1679 0 0,16-209-535 0 0,-14 479-111 0 0,32-611-253 0 0,0-1 0 0 0,0 1 0 0 0,0-1 0 0 0,0 0 1 0 0,0 1-1 0 0,0-1 0 0 0,0 0 0 0 0,0 1 0 0 0,1-1 0 0 0,-1 0 1 0 0,0 1-1 0 0,1-1 0 0 0,0 0 0 0 0,-1 1 0 0 0,1-1 0 0 0,0 0 1 0 0,-1 0-1 0 0,1 0 0 0 0,0 0 0 0 0,0 0 0 0 0,0 0 0 0 0,0 0 0 0 0,2 1 1 0 0,-2-1 16 0 0,1-1 0 0 0,-1 0 0 0 0,1 0 0 0 0,0 1 1 0 0,-1-1-1 0 0,1-1 0 0 0,0 1 0 0 0,-1 0 0 0 0,1 0 1 0 0,-1-1-1 0 0,1 1 0 0 0,0 0 0 0 0,-1-1 0 0 0,1 0 1 0 0,-1 1-1 0 0,0-1 0 0 0,1 0 0 0 0,-1 0 0 0 0,1 0 1 0 0,-1 0-1 0 0,2-1 0 0 0,25-21-1230 0 0,3 0-1430 0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3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64 0 4528 0 0,'0'0'5127'0'0,"3"19"-5157"0"0,0-3 214 0 0,0-1-41 0 0,-1 1-1 0 0,0 0 1 0 0,-1 0-1 0 0,-1 0 1 0 0,0 0-1 0 0,-3 20 1 0 0,-46 518 1021 0 0,36-417-731 0 0,2-22-1868 0 0,9-41-3026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57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0 206 3484 0 0,'0'0'5691'0'0,"1"-4"-5854"0"0,-1 2 160 0 0,0 1 1 0 0,1-1-1 0 0,-1 1 0 0 0,1-1 1 0 0,-1 1-1 0 0,1 0 0 0 0,-1-1 1 0 0,1 1-1 0 0,0 0 0 0 0,0-1 1 0 0,0 1-1 0 0,0 0 0 0 0,0 0 1 0 0,0 0-1 0 0,0 0 0 0 0,0 0 1 0 0,0 0-1 0 0,1 0 0 0 0,-1 0 0 0 0,0 0 1 0 0,0 1-1 0 0,1-1 0 0 0,-1 0 1 0 0,1 1-1 0 0,-1-1 0 0 0,3 0 1 0 0,14-7 79 0 0,116-53 210 0 0,-3 3 129 0 0,-107 46-341 0 0,12-5 270 0 0,-16 2-3840 0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57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1 201 200 0 0,'0'0'6095'0'0,"18"3"-2324"0"0,-1-15-3528 0 0,30-25-1 0 0,14-10-225 0 0,-22 24-102 0 0,0 2-1 0 0,2 1 0 0 0,74-23 1 0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58.4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0 179 2072 0 0,'0'0'6750'0'0,"10"-8"-6883"0"0,28-20 231 0 0,1 2-1 0 0,51-26 1 0 0,75-10-257 0 0,-161 60 298 0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58.9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1 164 1332 0 0,'0'0'7287'0'0,"18"-13"-7411"0"0,36-9 33 0 0,271-104 232 0 0,-320 127-775 0 0,0-1 0 0 0,0 1-1 0 0,0 0 1 0 0,0 0 0 0 0,-1 0 0 0 0,1 1 0 0 0,8 3 0 0 0,-51-20-2838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1.2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 2440 0 0,'0'-4'4255'0'0,"32"4"-4381"0"0,32 2 186 0 0,67 9 0 0 0,-34-2 28 0 0,101-5 0 0 0,26 2-98 0 0,-38-5-10 0 0,-96-2-76 0 0,79-5-36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2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1948 0 0,'0'0'4336'0'0,"51"14"-5288"0"0,10 3 901 0 0,-1 2 0 0 0,78 38-1 0 0,-125-51 159 0 0,1 1 0 0 0,0-2 0 0 0,-1 0 0 0 0,2-1 0 0 0,-1 0 0 0 0,0-1 0 0 0,29 2 0 0 0,-53 4 2312 0 0,-65 31-2459 0 0,40-16-315 0 0,34-24 310 0 0,-11 12-368 0 0,-85 83 1165 0 0,96-95-770 0 0,1 1 0 0 0,-1 0-1 0 0,1-1 1 0 0,0 1 0 0 0,-1 0 0 0 0,1-1-1 0 0,0 1 1 0 0,-1 0 0 0 0,1-1 0 0 0,0 1 0 0 0,0 0-1 0 0,0 0 1 0 0,-1-1 0 0 0,1 1 0 0 0,0 0-1 0 0,0 0 1 0 0,0-1 0 0 0,0 1 0 0 0,1 0-1 0 0,-1 0 1 0 0,0-1 0 0 0,0 1 0 0 0,0 0 0 0 0,0 0-1 0 0,1-1 1 0 0,-1 1 0 0 0,0 0 0 0 0,1-1-1 0 0,-1 1 1 0 0,1 0 0 0 0,-1-1 0 0 0,1 1-1 0 0,-1-1 1 0 0,1 1 0 0 0,-1-1 0 0 0,1 1-1 0 0,-1-1 1 0 0,1 1 0 0 0,0-1 0 0 0,-1 1 0 0 0,1-1-1 0 0,0 0 1 0 0,-1 1 0 0 0,1-1 0 0 0,0 0-1 0 0,0 1 1 0 0,16 5-2272 0 0,-47-36-2915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3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216 0 1172 0 0,'0'0'5095'0'0,"-9"12"-5942"0"0,-28 42 2168 0 0,-3-1-1 0 0,-85 85 0 0 0,125-138-1383 0 0,0 0 0 0 0,-1 0 0 0 0,1 1 0 0 0,0-1 0 0 0,0 0 0 0 0,-1 0 0 0 0,1 0 0 0 0,0 0 0 0 0,0 0 0 0 0,0 0 0 0 0,0 1 0 0 0,-1-1 0 0 0,1 0 0 0 0,0 0 0 0 0,0 0 0 0 0,0 1 0 0 0,0-1 0 0 0,0 0 0 0 0,-1 0 0 0 0,1 0 0 0 0,0 1 0 0 0,0-1 0 0 0,0 0 0 0 0,0 0 0 0 0,0 1 0 0 0,0-1 0 0 0,0 0 0 0 0,0 0 0 0 0,0 1 0 0 0,0-1 0 0 0,0 0 0 0 0,0 0 0 0 0,0 0 0 0 0,0 1 0 0 0,0-1 0 0 0,0 0 0 0 0,0 0 0 0 0,0 1 0 0 0,0-1 0 0 0,1 0 0 0 0,-1 0 0 0 0,0 1 0 0 0,0-1 0 0 0,0 0 0 0 0,0 0 0 0 0,0 0 0 0 0,1 0 0 0 0,-1 1 0 0 0,0-1 0 0 0,0 0 0 0 0,0 0 0 0 0,1 0 0 0 0,-1 0 0 0 0,0 0 0 0 0,0 1 0 0 0,0-1 0 0 0,1 0 0 0 0,-1 0 0 0 0,0 0 0 0 0,0 0 0 0 0,1 0 0 0 0,-1 0 0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3.8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1 64 0 0,'0'0'3441'0'0,"-14"14"-2980"0"0,-1 1-322 0 0,-71 79 754 0 0,-139 162 2852 0 0,222-252-3710 0 0,0-2-52 0 0,0 1 1 0 0,0 0-1 0 0,0 0 0 0 0,1 0 0 0 0,-1 0 1 0 0,1 0-1 0 0,0 0 0 0 0,-4 7 0 0 0,6-10 65 0 0,19-22-3661 0 0,-10 13 1343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19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613 33 12 0 0,'0'0'5697'0'0,"12"-7"-5887"0"0,-1-1 181 0 0,18-9-49 0 0,-29 17 61 0 0,0 0-1 0 0,1 0 0 0 0,-1 0 0 0 0,0 0 0 0 0,0 0 0 0 0,0 0 1 0 0,0 0-1 0 0,1 0 0 0 0,-1 0 0 0 0,0 0 0 0 0,0 0 0 0 0,0 1 1 0 0,0-1-1 0 0,0 0 0 0 0,1 0 0 0 0,-1 0 0 0 0,0 0 0 0 0,0 0 1 0 0,0 0-1 0 0,0 0 0 0 0,0 1 0 0 0,0-1 0 0 0,0 0 1 0 0,1 0-1 0 0,-1 0 0 0 0,0 0 0 0 0,0 0 0 0 0,0 1 0 0 0,0-1 1 0 0,0 0-1 0 0,0 0 0 0 0,0 0 0 0 0,0 0 0 0 0,0 1 0 0 0,0-1 1 0 0,0 0-1 0 0,0 0 0 0 0,0 0 0 0 0,0 0 0 0 0,0 1 0 0 0,0-1 1 0 0,0 0-1 0 0,0 0 0 0 0,0 0 0 0 0,0 0 0 0 0,-1 1 1 0 0,1-1-1 0 0,0 0 0 0 0,0 0 0 0 0,0 0 0 0 0,0 0 0 0 0,0 0 1 0 0,0 0-1 0 0,-1 1 0 0 0,-14 26 333 0 0,-123 158 1444 0 0,37-56-1400 0 0,28-27-288 0 0,-251 318 480 0 0,309-406-2549 0 0,41-39-1901 0 0,5-2 1313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4.1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236 0 116 0 0,'0'0'2867'0'0,"-11"17"-2318"0"0,-78 116 615 0 0,48-65-69 0 0,16-25-489 0 0,-42 56-1 0 0,65-96-856 0 0,12-10-2938 0 0,5-8 2027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4.6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1 236 0 0,'0'0'5975'0'0,"-16"9"-6415"0"0,-54 30 684 0 0,59-33-107 0 0,1 1 0 0 0,1 1 0 0 0,-1-1 0 0 0,1 1 0 0 0,1 1 0 0 0,-16 18 0 0 0,8-7 55 0 0,8-11-63 0 0,-28 31 170 0 0,2 1 0 0 0,2 2 0 0 0,-27 48 0 0 0,54-83 111 0 0,-5 12-1756 0 0,10-17 117 0 0,7-10 36 0 0,0-1 8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5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1 3852 0 0,'0'0'1995'0'0,"-15"10"-2386"0"0,14-9 397 0 0,-38 27 529 0 0,-38 37-1 0 0,43-29 223 0 0,-56 76-1 0 0,63-76-809 0 0,16-18 78 0 0,0-1 0 0 0,-10 22 0 0 0,21-38-15 0 0,-4 2 36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5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234 1 6009 0 0,'0'0'538'0'0,"-14"15"-1088"0"0,6-6 545 0 0,-17 17 48 0 0,2 1-1 0 0,-34 51 0 0 0,-23 73 948 0 0,53-96-728 0 0,48-77-5485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5.8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0 5489 0 0,'0'0'2046'0'0,"-14"15"-2416"0"0,-104 103 1213 0 0,-75 90 243 0 0,190-206-616 0 0,-12 16-2269 0 0,29-24-2945 0 0,5-6 2571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06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354 0 64 0 0,'0'0'4149'0'0,"-14"10"-3655"0"0,-113 81 1134 0 0,88-61-1453 0 0,1 1-1 0 0,1 2 1 0 0,-55 65-1 0 0,85-90-896 0 0,28-30-4937 0 0</inkml:trace>
  <inkml:trace contextRef="#ctx0" brushRef="#br0" timeOffset="1">508 112 7017 0 0,'0'0'1870'0'0,"-16"17"-1485"0"0,-107 110-99 0 0,-22 13-153 0 0,77-89-2823 0 0,46-38 201 0 0,-2-6-1911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3.4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24 124 468 0 0,'0'0'1698'0'0,"-11"-11"-1710"0"0,-2 5 1781 0 0,24 3-2218 0 0,22 1 402 0 0,265 6 1114 0 0,-38-3-211 0 0,-115-3-679 0 0,61-8 294 0 0,2 1-192 0 0,92-14 390 0 0,3 0-166 0 0,-147 25-534 0 0,197-6 538 0 0,-252-7 28 0 0,-62 5-163 0 0,50 0 1 0 0,101-8-65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4.3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2568 0 0,'0'0'2334'0'0,"12"11"-4426"0"0,9 3 2005 0 0,0 2 0 0 0,-1 0-1 0 0,-1 1 1 0 0,30 35 0 0 0,-40-42 179 0 0,-2 1-1 0 0,0 0 1 0 0,0 0-1 0 0,-1 1 1 0 0,0-1-1 0 0,-1 1 1 0 0,-1 1-1 0 0,0-1 1 0 0,0 1-1 0 0,-1-1 1 0 0,2 19-1 0 0,-2 0 353 0 0,-1 0 1 0 0,-2 0-1 0 0,-3 39 0 0 0,1-55 59 0 0,-1-1 0 0 0,0 1 0 0 0,-1-1 0 0 0,0 0 0 0 0,-1 0 0 0 0,-1 0 0 0 0,0-1 0 0 0,-16 25 0 0 0,36-50 483 0 0,24-16-7246 0 0,-13 10 3294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3.8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0 3484 0 0,'0'0'5207'0'0,"0"16"-5719"0"0,1-7 531 0 0,-1 20 387 0 0,-4 56 0 0 0,-14 53 634 0 0,2-26-682 0 0,-1 133 0 0 0,17-231-410 0 0,-1 56-2 0 0,3 1-1 0 0,21 131 1 0 0,-20-194-452 0 0,9-29-5871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4.3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1 114 5168 0 0,'0'0'5925'0'0,"18"-13"-6567"0"0,7-7 548 0 0,28-15 0 0 0,-47 32 91 0 0,0 0-1 0 0,0 0 1 0 0,0 1-1 0 0,0 0 1 0 0,1 0 0 0 0,-1 1-1 0 0,0 0 1 0 0,1 0-1 0 0,-1 0 1 0 0,1 1 0 0 0,-1 0-1 0 0,7 1 1 0 0,8-1-10 0 0,577-27 145 0 0,-589 27-187 0 0,-1 0-1 0 0,1 1 0 0 0,-1-1 0 0 0,1 2 0 0 0,-1-1 1 0 0,0 1-1 0 0,0 1 0 0 0,0-1 0 0 0,0 1 1 0 0,11 7-1 0 0,-8-4-11 0 0,-1 2 0 0 0,1-1 0 0 0,-2 1 0 0 0,1 1 0 0 0,-1 0 0 0 0,11 14 0 0 0,15 23 51 0 0,-2 0-1 0 0,-2 3 0 0 0,-2 0 1 0 0,-2 2-1 0 0,-3 1 1 0 0,-2 1-1 0 0,-2 1 0 0 0,-3 0 1 0 0,-2 1-1 0 0,10 74 0 0 0,-19-88 44 0 0,-2 0 0 0 0,-2 0-1 0 0,-5 69 1 0 0,2-94 2 0 0,-1-1 1 0 0,-1 1-1 0 0,0-1 1 0 0,-1 0-1 0 0,-1 0 1 0 0,0 0-1 0 0,-1-1 0 0 0,0 0 1 0 0,-1 0-1 0 0,-1 0 1 0 0,0-1-1 0 0,-20 23 1 0 0,20-28 131 0 0,-1-1 0 0 0,-1 0-1 0 0,1 0 1 0 0,-1-1 0 0 0,0 0 0 0 0,0-1 0 0 0,-1 0 0 0 0,0-1 0 0 0,0 0-1 0 0,0-1 1 0 0,0 0 0 0 0,0-1 0 0 0,-1 0 0 0 0,-12 0 0 0 0,-6 0 179 0 0,0-1-1 0 0,-1-2 1 0 0,1-1 0 0 0,-36-7 0 0 0,-62-18 257 0 0,109 21-521 0 0,-1 0 1 0 0,1-1 0 0 0,0-1 0 0 0,-24-15-1 0 0,42 23-217 0 0,0-1 0 0 0,-1 1 0 0 0,1-1 0 0 0,0 0 0 0 0,0 0 0 0 0,0 0 0 0 0,0 1 0 0 0,-1-1 0 0 0,1 0 0 0 0,0 0 0 0 0,1-1 0 0 0,-1 1 0 0 0,0 0 0 0 0,0 0 0 0 0,0 0 0 0 0,1-1 0 0 0,-1 1 0 0 0,0 0 0 0 0,1-1 0 0 0,-1 1 0 0 0,1 0 0 0 0,0-1 0 0 0,-1 1 0 0 0,1-1-1 0 0,0 1 1 0 0,0 0 0 0 0,0-1 0 0 0,0 1 0 0 0,0-3 0 0 0,4-7-3522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0.2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745 1 1304 0 0,'0'0'8326'0'0,"-12"7"-8935"0"0,-24 19 730 0 0,1 1 1 0 0,2 1-1 0 0,0 2 0 0 0,-49 61 1 0 0,-108 161 138 0 0,83-93-111 0 0,-75 104 228 0 0,173-251-414 0 0,6-8-184 0 0,1 0 0 0 0,-1 0 0 0 0,0-1 1 0 0,0 1-1 0 0,0-1 0 0 0,-6 5 0 0 0,18-15-1907 0 0,58-50-2039 0 0,-28 20 2459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4.7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75 7293 0 0,'0'0'3309'0'0,"17"-9"-2919"0"0,-2 1-408 0 0,-3 1-11 0 0,-1 1 1 0 0,1 0-1 0 0,0 1 1 0 0,0 0 0 0 0,1 1-1 0 0,-1 0 1 0 0,25-3-1 0 0,109-5 1876 0 0,209 11 0 0 0,-236 6-1830 0 0,181 32 0 0 0,-123 1-3254 0 0,-171-36 2842 0 0,-4-1-22 0 0,1 0 0 0 0,0 0 0 0 0,0 0 0 0 0,0-1 1 0 0,0 1-1 0 0,0-1 0 0 0,0 0 0 0 0,0 0 0 0 0,-1 0 0 0 0,1 0 0 0 0,0 0 0 0 0,5-1 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5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71 210 2540 0 0,'0'0'1734'0'0,"14"4"-1279"0"0,5 2-424 0 0,-1 1-1 0 0,0 0 1 0 0,0 1-1 0 0,0 1 1 0 0,-2 1 0 0 0,1 1-1 0 0,18 14 1 0 0,-27-17 128 0 0,0 0 1 0 0,0 1 0 0 0,-1 0-1 0 0,0 0 1 0 0,0 1-1 0 0,-1 0 1 0 0,0 0 0 0 0,-1 0-1 0 0,0 1 1 0 0,-1 0 0 0 0,0 0-1 0 0,2 12 1 0 0,-4-15-96 0 0,-1 0-1 0 0,0 0 1 0 0,0 0 0 0 0,-1 0 0 0 0,0 0-1 0 0,0 0 1 0 0,-1 0 0 0 0,0 0 0 0 0,0 0-1 0 0,-1 0 1 0 0,0-1 0 0 0,-1 1 0 0 0,1 0-1 0 0,-2-1 1 0 0,1 0 0 0 0,-1 0 0 0 0,0 0-1 0 0,-6 8 1 0 0,-3 0 106 0 0,0-1 0 0 0,-1-1-1 0 0,0 0 1 0 0,-1-1 0 0 0,0 0-1 0 0,-22 11 1 0 0,-105 50-637 0 0,113-61-2613 0 0</inkml:trace>
  <inkml:trace contextRef="#ctx0" brushRef="#br0" timeOffset="1">497 0 4668 0 0,'0'0'7144'0'0,"9"16"-8965"0"0,-2-5 1906 0 0,-1 0-15 0 0,0 0 0 0 0,0 0 1 0 0,-1 0-1 0 0,-1 1 0 0 0,0-1 0 0 0,0 1 0 0 0,-1 0 0 0 0,2 16 0 0 0,15 276 397 0 0,-20-247-440 0 0,-3 0-1 0 0,-2 0 1 0 0,-17 75-1 0 0,20-122-341 0 0,2-6 53 0 0,-1 0 0 0 0,1 0 0 0 0,-1-1 0 0 0,0 1 0 0 0,0 0 0 0 0,0-1 0 0 0,-1 1 0 0 0,1-1 0 0 0,-1 1 0 0 0,0-1 0 0 0,0 0 0 0 0,-3 5 0 0 0,-1-8-1564 0 0,0-9-675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5.5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1 231 4620 0 0,'0'0'3655'0'0,"5"-16"-3005"0"0,17-52-353 0 0,-20 62-296 0 0,1 0-1 0 0,0 1 0 0 0,0 0 1 0 0,0-1-1 0 0,1 1 0 0 0,-1 1 1 0 0,1-1-1 0 0,1 0 1 0 0,-1 1-1 0 0,1 0 0 0 0,-1 0 1 0 0,7-4-1 0 0,1 1-47 0 0,1 0 1 0 0,0 0-1 0 0,18-5 0 0 0,-27 10 40 0 0,23-7-52 0 0,1 1 0 0 0,0 1 0 0 0,0 1 0 0 0,40-2-1 0 0,115 2-141 0 0,-164 5 138 0 0,0 2 0 0 0,-1 0 0 0 0,1 2 0 0 0,-1 0 0 0 0,1 0 0 0 0,-1 2 0 0 0,0 0 0 0 0,0 2-1 0 0,-1 0 1 0 0,0 0 0 0 0,0 2 0 0 0,0 0 0 0 0,-1 1 0 0 0,-1 0 0 0 0,0 2 0 0 0,0-1 0 0 0,-1 2 0 0 0,-1 0 0 0 0,17 20 0 0 0,-2 3 279 0 0,-2 1 0 0 0,-1 1 1 0 0,-2 0-1 0 0,-2 2 0 0 0,-1 1 0 0 0,-2 1 1 0 0,-2 0-1 0 0,-2 1 0 0 0,14 72 1 0 0,-25-100-146 0 0,-1-1 0 0 0,-1 2 1 0 0,0-1-1 0 0,-1 0 1 0 0,0 0-1 0 0,-1 0 0 0 0,-1 0 1 0 0,-5 20-1 0 0,4-25 23 0 0,0-1 0 0 0,-1 1 1 0 0,-1-1-1 0 0,1 0 0 0 0,-1 0 0 0 0,-1 0 0 0 0,0-1 0 0 0,0 0 1 0 0,0 0-1 0 0,-1-1 0 0 0,0 1 0 0 0,-1-1 0 0 0,-10 7 0 0 0,-14 8 113 0 0,0-2 0 0 0,-2-1-1 0 0,0-1 1 0 0,-62 21-1 0 0,-152 34-642 0 0,208-63-333 0 0,4 0-1804 0 0,-72 9 1 0 0,57-17-1869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5.9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0 412 4852 0 0,'0'0'3149'0'0,"118"-51"-2617"0"0,-64 37-172 0 0,13 0-280 0 0,16 3 204 0 0,11 3 80 0 0,22 3 112 0 0,0 3 28 0 0,-20 2-220 0 0,-26 0-204 0 0,-21 5-80 0 0,-14 1-168 0 0,5 1-320 0 0,-5-1-704 0 0,-3-1-728 0 0,-5-5-2169 0 0</inkml:trace>
  <inkml:trace contextRef="#ctx0" brushRef="#br0" timeOffset="1">839 1 2492 0 0,'0'0'3053'0'0,"16"1"-3031"0"0,1-2-89 0 0,-11 1 42 0 0,0-1-1 0 0,0 1 0 0 0,1 0 1 0 0,-1 1-1 0 0,0-1 0 0 0,0 1 1 0 0,0 1-1 0 0,1-1 0 0 0,-1 1 1 0 0,-1 0-1 0 0,1 0 0 0 0,0 1 1 0 0,10 6-1 0 0,6 5-44 0 0,-1 2 0 0 0,-1 1 0 0 0,0 0 0 0 0,-2 2 0 0 0,22 25 0 0 0,-29-30 244 0 0,0 1 0 0 0,0 0 0 0 0,-1 1 1 0 0,-1 1-1 0 0,-1-1 0 0 0,0 1 1 0 0,-2 1-1 0 0,7 20 0 0 0,-11-31-108 0 0,0 0-1 0 0,-1 1 1 0 0,0-1 0 0 0,0 0-1 0 0,-1 0 1 0 0,1 1 0 0 0,-2-1-1 0 0,1 0 1 0 0,-1 0-1 0 0,0 1 1 0 0,0-1 0 0 0,-1 0-1 0 0,0 0 1 0 0,0 0 0 0 0,-1 0-1 0 0,0-1 1 0 0,0 1-1 0 0,-1-1 1 0 0,1 0 0 0 0,-1 0-1 0 0,-1 0 1 0 0,1 0 0 0 0,-1-1-1 0 0,0 1 1 0 0,-7 4-1 0 0,-6 6 203 0 0,-2-1-1 0 0,0 0 0 0 0,-36 18 0 0 0,41-25-837 0 0,1-1-1 0 0,-1-1 0 0 0,-1 0 0 0 0,1-1 1 0 0,-1-1-1 0 0,-25 4 0 0 0,27-8-1890 0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98 0 7037 0 0,'0'0'4660'0'0,"0"23"-7083"0"0,-5 263 3078 0 0,3-84-395 0 0,-6 146-21 0 0,7-334-185 0 0,-1 16 153 0 0,0 0-1 0 0,-2-1 1 0 0,-2 1 0 0 0,-12 39-1 0 0,18-68-341 0 0,0 0 1 0 0,-1 0-1 0 0,1 0 1 0 0,-1-1-1 0 0,1 1 1 0 0,-1 0-1 0 0,1 0 0 0 0,-1-1 1 0 0,1 1-1 0 0,-1 0 1 0 0,0-1-1 0 0,1 1 1 0 0,-1-1-1 0 0,0 1 0 0 0,0-1 1 0 0,1 1-1 0 0,-1-1 1 0 0,0 0-1 0 0,0 1 1 0 0,0-1-1 0 0,0 0 0 0 0,0 1 1 0 0,1-1-1 0 0,-1 0 1 0 0,0 0-1 0 0,0 0 1 0 0,0 0-1 0 0,0 0 0 0 0,0 0 1 0 0,0 0-1 0 0,0 0 1 0 0,1 0-1 0 0,-1-1 1 0 0,0 1-1 0 0,0 0 0 0 0,0 0 1 0 0,0-1-1 0 0,0 1 1 0 0,1-1-1 0 0,-1 1 1 0 0,0-1-1 0 0,0 1 0 0 0,1-1 1 0 0,-1 1-1 0 0,0-1 1 0 0,1 0-1 0 0,-1 1 0 0 0,1-1 1 0 0,-1 0-1 0 0,0 0 1 0 0,-11-18-1950 0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2:46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390 366 1240 0 0,'0'0'4311'0'0,"11"-15"-3465"0"0,1-1-690 0 0,-4 5-107 0 0,-1 0-1 0 0,2 1 0 0 0,-1 0 1 0 0,1 1-1 0 0,1 0 1 0 0,20-15-1 0 0,14-6-17 0 0,1 3 1 0 0,1 2-1 0 0,1 2 0 0 0,56-19 0 0 0,-12 11-29 0 0,126-24 0 0 0,-207 53 8 0 0,10-3 69 0 0,0 1 1 0 0,1 1-1 0 0,39 0 1 0 0,-55 3-80 0 0,-1 0 0 0 0,0 0 0 0 0,1 1 1 0 0,-1-1-1 0 0,0 1 0 0 0,1 0 0 0 0,-1 1 1 0 0,0-1-1 0 0,0 1 0 0 0,0-1 0 0 0,0 1 1 0 0,0 1-1 0 0,0-1 0 0 0,-1 0 0 0 0,1 1 1 0 0,-1 0-1 0 0,1 0 0 0 0,-1 0 0 0 0,0 0 1 0 0,0 0-1 0 0,-1 1 0 0 0,1-1 1 0 0,-1 1-1 0 0,4 6 0 0 0,4 18 116 0 0,-2 2 1 0 0,0-1-1 0 0,-2 1 1 0 0,-1 0-1 0 0,1 58 0 0 0,-3-51 44 0 0,6 207 350 0 0,6 66-116 0 0,-13-292-338 0 0,0-8-137 0 0,-1 0 0 0 0,0 0 0 0 0,0 0 0 0 0,-1 1 1 0 0,-1-1-1 0 0,-1 11 0 0 0,2-20-80 0 0,-1 0 0 0 0,1 0-1 0 0,0 0 1 0 0,-1 0 0 0 0,0 0-1 0 0,1 0 1 0 0,-1-1 0 0 0,0 1 0 0 0,1 0-1 0 0,-1 0 1 0 0,0-1 0 0 0,0 1 0 0 0,1 0-1 0 0,-1-1 1 0 0,0 1 0 0 0,0-1-1 0 0,-1 1 1 0 0,-6 3-2002 0 0</inkml:trace>
  <inkml:trace contextRef="#ctx0" brushRef="#br0" timeOffset="1">0 1319 272 0 0,'0'0'11252'0'0,"20"-6"-11414"0"0,31-8 49 0 0,-1 2-1 0 0,56-5 1 0 0,843-50 550 0 0,-847 62-344 0 0,-11 1 27 0 0,-6 1 909 0 0,119-20 0 0 0,-194 19-814 0 0,-26 4-2186 0 0,-26 2-1337 0 0,17 1 1065 0 0,-8-3-864 0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0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456 1 600 0 0,'0'0'6267'0'0,"-15"13"-7385"0"0,-32 33 1076 0 0,2 3 0 0 0,-52 71 0 0 0,49-46 359 0 0,16-21-98 0 0,-3-2 0 0 0,-2-1-1 0 0,-45 45 1 0 0,70-85 346 0 0,6-5-1249 0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1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372 1 572 0 0,'0'0'6113'0'0,"-12"14"-7232"0"0,-4 5 1087 0 0,-68 86 33 0 0,27-23 513 0 0,-4-2 0 0 0,-75 77 0 0 0,130-154-2198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1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1 392 0 0,'0'0'4180'0'0,"-9"17"-3515"0"0,-70 123 661 0 0,55-94-1448 0 0,15-28-107 0 0,0 0 0 0 0,-2-1 0 0 0,1 0 0 0 0,-2-1 0 0 0,0 0 0 0 0,-20 19 0 0 0,25-30-1460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2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1 784 0 0,'0'0'2468'0'0,"27"5"-1550"0"0,204 21 433 0 0,114 11-309 0 0,-129-32 375 0 0,73 8-692 0 0,-250-6-269 0 0,-58 0-8696 0 0,38-14 7319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0.5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657 1 236 0 0,'0'0'6990'0'0,"-11"11"-6705"0"0,-165 179 1198 0 0,-219 320-666 0 0,367-474-770 0 0,17-23-978 0 0,1 1 1 0 0,-15 25 0 0 0,47-52-3867 0 0,4-9 2543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3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2584 0 0,'0'0'320'0'0,"15"7"-886"0"0,-5-3 546 0 0,9 4-26 0 0,-1 1 0 0 0,0 1 0 0 0,0 0 0 0 0,19 16 0 0 0,-29-19 43 0 0,0 1-1 0 0,-1 0 0 0 0,0 0 1 0 0,0 0-1 0 0,-1 1 0 0 0,0 0 1 0 0,-1 1-1 0 0,0-1 1 0 0,0 1-1 0 0,-1 0 0 0 0,0 0 1 0 0,-1 0-1 0 0,0 0 1 0 0,-1 1-1 0 0,0-1 0 0 0,0 1 1 0 0,-1 0-1 0 0,-1 0 0 0 0,0-1 1 0 0,0 1-1 0 0,-1 0 1 0 0,-2 11-1 0 0,0-7 213 0 0,0-1 0 0 0,-1-1 0 0 0,-1 1-1 0 0,0 0 1 0 0,0-1 0 0 0,-2 0 0 0 0,1-1 0 0 0,-2 1 0 0 0,0-1 0 0 0,0 0 0 0 0,-1-1-1 0 0,0 0 1 0 0,-1-1 0 0 0,-1 0 0 0 0,1 0 0 0 0,-13 8 0 0 0,5-7-23 0 0,-25 20 241 0 0,41-30-503 0 0,1 1 0 0 0,-1 0 0 0 0,0-1-1 0 0,1 1 1 0 0,-1 0 0 0 0,1 0 0 0 0,-1 0 0 0 0,1 0-1 0 0,0 1 1 0 0,0-1 0 0 0,0 0 0 0 0,0 0 0 0 0,0 1 0 0 0,1-1-1 0 0,-1 0 1 0 0,1 1 0 0 0,-1 2 0 0 0,1-1-1438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3.8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331 1 1900 0 0,'0'0'4995'0'0,"-7"8"-5547"0"0,-42 50 1034 0 0,2 2 0 0 0,-69 116 0 0 0,74-90-483 0 0,-19 33 806 0 0,54-115 1187 0 0,5-13-2028 0 0,4-14-2024 0 0,1 17 1376 0 0,1-1-1 0 0,0 1 0 0 0,0 0 0 0 0,0 0 0 0 0,1 0 1 0 0,0 1-1 0 0,0-1 0 0 0,6-4 0 0 0,12-9-1305 0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4.2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1 80 0 0,'0'0'6127'0'0,"-15"15"-5632"0"0,-92 94 660 0 0,-83 93-174 0 0,92-95-438 0 0,56-60-651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4.7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433 1 692 0 0,'0'0'5759'0'0,"-12"15"-5995"0"0,-86 120 990 0 0,41-35-222 0 0,23-39-183 0 0,-63 88 0 0 0,86-137-241 0 0,-1 0 0 0 0,0-1 1 0 0,-15 12-1 0 0,16-15-474 0 0,1 0 0 0 0,0 1 0 0 0,1 0 1 0 0,0 1-1 0 0,-14 19 0 0 0,57-46-6071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5.1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1 664 0 0,'0'0'4068'0'0,"-94"98"-3676"0"0,68-70 1 0 0,-1-1-225 0 0,3 1 120 0 0,-1 4-276 0 0,3-1 52 0 0,-1 1 16 0 0,3-4 8 0 0,1 1 56 0 0,-1-3 104 0 0,8-4-248 0 0,-1-3-584 0 0,10-6-629 0 0,1-2-807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5.7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398 2 116 0 0,'0'0'4217'0'0,"3"-1"-3349"0"0,8 0-102 0 0,-9 5-335 0 0,-17 17-636 0 0,-116 135 2517 0 0,-47 59-1912 0 0,160-194-93 0 0,-31 29 0 0 0,26-28 382 0 0,25-26-2070 0 0,-2 3 1253 0 0,1-1 1 0 0,0 1-1 0 0,0 0 0 0 0,0-1 1 0 0,0 1-1 0 0,0 0 0 0 0,0 0 1 0 0,0 0-1 0 0,1 0 0 0 0,-1 0 1 0 0,0 0-1 0 0,1 0 0 0 0,-1 0 0 0 0,0 0 1 0 0,1 1-1 0 0,1-2 0 0 0,-2 2-173 0 0,45-25-3672 0 0,-10 6 1959 0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6.2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471 1 2792 0 0,'0'0'4453'0'0,"-15"11"-4483"0"0,-37 32 500 0 0,-59 59 0 0 0,-13 43 637 0 0,-37 38-152 0 0,158-180-810 0 0,-1 2-2349 0 0,16-12-746 0 0,-11 6 2916 0 0,18-10-2580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16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563 1 560 0 0,'0'0'4892'0'0,"-19"15"-4157"0"0,-105 91 522 0 0,66-52-578 0 0,-78 94-1 0 0,31-30-101 0 0,101-114-617 0 0,-4 4 154 0 0,0 0 0 0 0,0 0 0 0 0,-12 8-1 0 0,17-14-347 0 0,-1 0 0 0 0,1 0 0 0 0,0-1-1 0 0,0 1 1 0 0,-1-1 0 0 0,1 0 0 0 0,-1 0 0 0 0,1 0-1 0 0,-1 0 1 0 0,0-1 0 0 0,1 0 0 0 0,-1 1-1 0 0,0-1 1 0 0,-3-1 0 0 0,-9-1-1690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 0 0,'0'0'1413'0'0,"14"16"-1889"0"0,14-11 448 0 0,-5-2 3445 0 0,24 3 372 0 0,30-10-3479 0 0,-11 1-236 0 0,517 49 222 0 0,-391-17-354 0 0,169 14 663 0 0,-248-34 184 0 0,-60-4-1828 0 0,-14-3-5209 0 0,-45-2 5016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6.1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0 380 0 0,'0'0'4490'0'0,"39"46"-6864"0"0,15 22 2042 0 0,-39-47 296 0 0,-1 2-1 0 0,-2 0 1 0 0,12 26 0 0 0,-19-34 158 0 0,0 0 1 0 0,-1-1 0 0 0,-1 1-1 0 0,0 1 1 0 0,-1-1-1 0 0,0 27 1 0 0,-3-32 20 0 0,0 0 0 0 0,-1 0 1 0 0,1 0-1 0 0,-2 0 0 0 0,0 0 0 0 0,0-1 0 0 0,-1 1 1 0 0,0-1-1 0 0,0 0 0 0 0,-9 13 0 0 0,-10 11 1618 0 0,-36 42 0 0 0,22-29-1100 0 0,-120 167-170 0 0,144-206 1435 0 0,-18-2-4129 0 0,11-2 1363 0 0,13-1 282 0 0,-23 6-2023 0 0,23-6 1051 0 0,13-3 38 0 0,86-16-356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0.8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564 0 5332 0 0,'0'0'3424'0'0,"-15"18"-3082"0"0,-7 4-237 0 0,-73 86 261 0 0,-141 215 318 0 0,126-165-508 0 0,99-143-272 0 0,2-1-267 0 0,-2 1 1 0 0,0-2 0 0 0,0 1-1 0 0,-21 17 1 0 0</inkml:trace>
  <inkml:trace contextRef="#ctx0" brushRef="#br0" timeOffset="1">625 186 7405 0 0,'0'0'1752'0'0,"-94"104"-1556"0"0,63-67-144 0 0,-2 1 0 0 0,-4 3-52 0 0,4 0 0 0 0,8-1-404 0 0,2-12-1244 0 0,5 4-1477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4.4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1 780 144 0 0,'0'0'6066'0'0,"10"0"-5937"0"0,347-15 1779 0 0,9-27-1661 0 0,-20-5 337 0 0,215-26 545 0 0,462-44 318 0 0,-210-21-1209 0 0,-633 103-242 0 0,576-70 177 0 0,5 49 438 0 0,-404 32-542 0 0,96-13-74 0 0,539-22 1648 0 0,-977 57-2373 0 0,-34-3-534 0 0,-77-7-2257 0 0,-3-1-531 0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9.0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504 77 40 0 0,'0'0'2257'0'0,"-1"-4"-2430"0"0,0 0 206 0 0,0 1 1 0 0,0-1 0 0 0,0 1 0 0 0,-1-1-1 0 0,1 1 1 0 0,-1 0 0 0 0,0 0 0 0 0,0 0 0 0 0,0 0-1 0 0,0 0 1 0 0,-1 0 0 0 0,1 0 0 0 0,-1 1-1 0 0,0 0 1 0 0,0-1 0 0 0,0 1 0 0 0,0 0 0 0 0,0 0-1 0 0,0 0 1 0 0,-5-1 0 0 0,1 0 2 0 0,-1 1 0 0 0,1 0 0 0 0,-1 0 1 0 0,0 1-1 0 0,0 0 0 0 0,0 0 0 0 0,1 1 0 0 0,-1 0 1 0 0,0 0-1 0 0,0 1 0 0 0,0 0 0 0 0,1 0 0 0 0,-1 1 0 0 0,0 0 1 0 0,1 1-1 0 0,0-1 0 0 0,-1 1 0 0 0,1 1 0 0 0,0-1 1 0 0,-11 9-1 0 0,-7 5-119 0 0,1 2 1 0 0,1 1-1 0 0,-41 44 1 0 0,47-46 207 0 0,2 1 0 0 0,0 0 0 0 0,1 1 0 0 0,1 1 0 0 0,1 0-1 0 0,1 1 1 0 0,-15 40 0 0 0,21-46-133 0 0,0 0 0 0 0,1 0 0 0 0,1 0-1 0 0,1 0 1 0 0,0 0 0 0 0,1 1 0 0 0,1-1 0 0 0,0 1-1 0 0,1-1 1 0 0,1 0 0 0 0,1 1 0 0 0,6 22 0 0 0,-5-27 68 0 0,0-1 0 0 0,1 1 0 0 0,0-1 0 0 0,1 0 0 0 0,0-1 0 0 0,1 0 0 0 0,0 0 0 0 0,0 0 0 0 0,1-1 0 0 0,1 0 0 0 0,0 0 0 0 0,14 11 0 0 0,-8-10 208 0 0,0-1 0 0 0,0 0 0 0 0,1-1 0 0 0,0-1 0 0 0,0 0 0 0 0,1-2-1 0 0,32 8 1 0 0,-3-6 166 0 0,0-2 0 0 0,1-2 0 0 0,0-2 0 0 0,-1-2 0 0 0,76-11 0 0 0,-65 4-200 0 0,89-24 1 0 0,-121 24-74 0 0,-1 0 1 0 0,0-2-1 0 0,0-1 1 0 0,-1 0-1 0 0,-1-2 1 0 0,22-15-1 0 0,-36 21-77 0 0,0 0-1 0 0,-1 0 0 0 0,0-1 0 0 0,0 0 1 0 0,0 0-1 0 0,-1 0 0 0 0,0-1 0 0 0,-1 0 1 0 0,0 0-1 0 0,0-1 0 0 0,-1 0 0 0 0,0 1 1 0 0,-1-1-1 0 0,0 0 0 0 0,2-17 0 0 0,-3 15-28 0 0,0 0 0 0 0,-2-1 0 0 0,0 1 0 0 0,0 0 0 0 0,-1-1 0 0 0,0 1 0 0 0,-1 0-1 0 0,-1 0 1 0 0,0 0 0 0 0,0 0 0 0 0,-1 1 0 0 0,-11-22 0 0 0,6 16-33 0 0,-1 1 0 0 0,0-1 0 0 0,-1 2 0 0 0,-1 0 0 0 0,-1 0 0 0 0,0 1 0 0 0,-1 1 0 0 0,-16-13 0 0 0,24 22-208 0 0,1 0 0 0 0,-1 0 0 0 0,0 1 0 0 0,-1-1 1 0 0,1 1-1 0 0,0 1 0 0 0,-1-1 0 0 0,0 1 0 0 0,1 0 0 0 0,-1 1 0 0 0,0-1 1 0 0,0 1-1 0 0,0 1 0 0 0,0 0 0 0 0,0-1 0 0 0,0 2 0 0 0,0-1 0 0 0,0 1 1 0 0,0 0-1 0 0,0 1 0 0 0,0 0 0 0 0,1 0 0 0 0,-1 0 0 0 0,-12 7 0 0 0,-26 19-3081 0 0,16-13 775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29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440 202 2348 0 0,'0'0'4557'0'0,"1"-10"-4493"0"0,1-30-70 0 0,-2 39 1 0 0,0 0 1 0 0,0 0 0 0 0,0 1 0 0 0,0-1 0 0 0,0 0 0 0 0,0 0-1 0 0,0 0 1 0 0,0 0 0 0 0,0 1 0 0 0,0-1 0 0 0,-1 0-1 0 0,1 0 1 0 0,0 0 0 0 0,0 1 0 0 0,-1-1 0 0 0,1 0-1 0 0,-1 0 1 0 0,1 1 0 0 0,-2-2 0 0 0,-2 1 17 0 0,1-1-67 0 0,0 0 0 0 0,0-1 0 0 0,1 1-1 0 0,-1-1 1 0 0,0 0 0 0 0,1 0 0 0 0,0 0 0 0 0,-1 0 0 0 0,1 0 0 0 0,1 0 0 0 0,-1-1-1 0 0,0 1 1 0 0,1 0 0 0 0,0-1 0 0 0,-2-7 0 0 0,1-1 32 0 0,0-1 1 0 0,1 0-1 0 0,1-16 1 0 0,0 28 33 0 0,0 1 6 0 0,0 0-1 0 0,0-1 1 0 0,0 1-1 0 0,0-1 1 0 0,0 1 0 0 0,0 0-1 0 0,0-1 1 0 0,0 1 0 0 0,0 0-1 0 0,0-1 1 0 0,0 1 0 0 0,0-1-1 0 0,0 1 1 0 0,0 0 0 0 0,0-1-1 0 0,0 1 1 0 0,-1 0 0 0 0,1-1-1 0 0,0 1 1 0 0,0 0-1 0 0,0-1 1 0 0,0 1 0 0 0,-1 0-1 0 0,1-1 1 0 0,0 1 0 0 0,0 0-1 0 0,-1-1 1 0 0,1 1 0 0 0,0 0-1 0 0,-1 0 1 0 0,1-1 0 0 0,-9 9-356 0 0,-8 20-462 0 0,16-28 831 0 0,-214 491 2137 0 0,101-211-636 0 0,82-219 1566 0 0,32-71-3343 0 0,1-17-6294 0 0,6 10 1503 0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0.6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624 102 456 0 0,'0'0'4595'0'0,"-11"-12"-5014"0"0,-36-38 356 0 0,43 47 84 0 0,0-1 0 0 0,0 1 1 0 0,0 0-1 0 0,0 1 0 0 0,-1-1 0 0 0,1 1 0 0 0,-1-1 1 0 0,1 1-1 0 0,-1 1 0 0 0,0-1 0 0 0,0 1 0 0 0,1 0 1 0 0,-11-2-1 0 0,3 2 30 0 0,-3-2-13 0 0,-1 2-1 0 0,1 0 1 0 0,-1 0-1 0 0,0 2 1 0 0,1 0 0 0 0,-1 1-1 0 0,1 0 1 0 0,0 1-1 0 0,-1 1 1 0 0,1 1-1 0 0,1 0 1 0 0,-1 0 0 0 0,1 2-1 0 0,0 0 1 0 0,0 0-1 0 0,1 2 1 0 0,-21 15-1 0 0,19-11-6 0 0,-1 1-1 0 0,2 0 1 0 0,0 1-1 0 0,0 1 1 0 0,2 0-1 0 0,0 1 1 0 0,1 0-1 0 0,0 1 0 0 0,2 0 1 0 0,0 1-1 0 0,1 0 1 0 0,-11 39-1 0 0,10-18-57 0 0,1 1-1 0 0,-3 61 1 0 0,10-85 12 0 0,0 0 1 0 0,2 1-1 0 0,0-1 1 0 0,1 1 0 0 0,1-1-1 0 0,1 0 1 0 0,0 0 0 0 0,11 26-1 0 0,-11-35 94 0 0,0 0 1 0 0,1 0-1 0 0,0-1 0 0 0,1 0 0 0 0,-1 0 1 0 0,1 0-1 0 0,1-1 0 0 0,-1 0 0 0 0,1 0 1 0 0,0-1-1 0 0,0 1 0 0 0,1-2 0 0 0,0 1 1 0 0,0-1-1 0 0,0 0 0 0 0,0-1 0 0 0,0 1 1 0 0,1-2-1 0 0,15 4 0 0 0,12 0 348 0 0,0-2 0 0 0,0-1 1 0 0,57-3-1 0 0,-49 0-420 0 0,-16-2 141 0 0,0-1-1 0 0,0-2 1 0 0,0 0 0 0 0,-1-2-1 0 0,0-1 1 0 0,0-1 0 0 0,-1-1-1 0 0,31-17 1 0 0,-48 22-47 0 0,-1 1 1 0 0,0-1-1 0 0,0-1 1 0 0,0 1-1 0 0,-1-1 1 0 0,0-1-1 0 0,0 1 1 0 0,-1-1-1 0 0,0-1 1 0 0,0 1-1 0 0,0-1 1 0 0,-1 0-1 0 0,8-17 1 0 0,-7 11 13 0 0,-2-1 0 0 0,1 0 1 0 0,-2-1-1 0 0,0 1 0 0 0,0 0 1 0 0,-2-1-1 0 0,0-25 0 0 0,-1 2 91 0 0,-2 0 0 0 0,-1 0-1 0 0,-10-42 1 0 0,10 68-252 0 0,0 1 0 0 0,0 0 0 0 0,-1 0 0 0 0,-1 0 0 0 0,0 1 0 0 0,0-1 1 0 0,-1 1-1 0 0,-1 1 0 0 0,0-1 0 0 0,0 1 0 0 0,-1 0 0 0 0,0 1 0 0 0,-16-15 1 0 0,18 20-238 0 0,0 1 0 0 0,0-1 0 0 0,0 1 0 0 0,-1 1 0 0 0,1-1 0 0 0,-1 1 0 0 0,-8-2 0 0 0,7 2-991 0 0,0 0 0 0 0,0-1 0 0 0,0 0 0 0 0,-9-5 0 0 0,1-5-2979 0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1.2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13 156 0 0,'0'0'3761'0'0,"0"-2"-4544"0"0,0-9 693 0 0,1 16 61 0 0,1 0 0 0 0,0 1 0 0 0,0-2 1 0 0,0 1-1 0 0,1 0 0 0 0,-1 0 0 0 0,1-1 0 0 0,0 1 1 0 0,1-1-1 0 0,-1 0 0 0 0,1 0 0 0 0,4 4 1 0 0,7 10 184 0 0,58 71 1630 0 0,91 85 0 0 0,97 69 497 0 0,-149-142-1911 0 0,-73-65-260 0 0,41 36 248 0 0,130 149 3499 0 0,-209-229-7238 0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1.9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636 57 2164 0 0,'0'0'2239'0'0,"-14"-9"-2343"0"0,-47-25-35 0 0,57 32 110 0 0,-1 0 1 0 0,0 0-1 0 0,0 0 1 0 0,0 1-1 0 0,0 0 1 0 0,-1 0-1 0 0,1 0 1 0 0,0 0-1 0 0,0 1 1 0 0,-1 0-1 0 0,1 0 1 0 0,-11 2 0 0 0,-6 0-88 0 0,6-2 212 0 0,-1 1 1 0 0,0 1-1 0 0,1 1 1 0 0,-1 0 0 0 0,1 1-1 0 0,0 1 1 0 0,0 0-1 0 0,1 1 1 0 0,-1 1 0 0 0,-15 10-1 0 0,12-6 4 0 0,1 2 0 0 0,1 0 0 0 0,0 1 0 0 0,0 0 0 0 0,2 2 0 0 0,0 0 0 0 0,-17 23 0 0 0,17-18-8 0 0,1 1 0 0 0,0 1 0 0 0,2 0 0 0 0,1 0 0 0 0,1 2 0 0 0,0-1 0 0 0,2 1 0 0 0,1 0 0 0 0,1 1 0 0 0,2 0 0 0 0,0-1 0 0 0,1 2 0 0 0,2 41 0 0 0,2-60-52 0 0,0-1 1 0 0,0 1-1 0 0,1 0 0 0 0,0-1 1 0 0,0 1-1 0 0,0-1 1 0 0,1 1-1 0 0,1-1 0 0 0,-1 0 1 0 0,1 0-1 0 0,0-1 1 0 0,9 11-1 0 0,-5-7 56 0 0,1-1 1 0 0,1-1-1 0 0,-1 0 0 0 0,1 0 1 0 0,0-1-1 0 0,1 0 0 0 0,14 7 1 0 0,8 1 145 0 0,2-2 1 0 0,0-1-1 0 0,0-2 1 0 0,51 8-1 0 0,-51-11-175 0 0,75 15 276 0 0,160 9 0 0 0,-265-30-259 0 0,1-1 0 0 0,-1 0 1 0 0,1-1-1 0 0,-1 1 0 0 0,1-1 0 0 0,-1 0 1 0 0,0 0-1 0 0,1-1 0 0 0,-1 0 0 0 0,0 0 0 0 0,6-3 1 0 0,-4 1 11 0 0,-1-1 1 0 0,0 0 0 0 0,0 0-1 0 0,0-1 1 0 0,0 0 0 0 0,-1 0-1 0 0,5-7 1 0 0,5-9-17 0 0,-1 0 0 0 0,-1-1 0 0 0,-1 0 0 0 0,-2 0 0 0 0,0-2 0 0 0,-1 1 0 0 0,-1-1 1 0 0,-2 0-1 0 0,0-1 0 0 0,-2 0 0 0 0,-1 0 0 0 0,-1 0 0 0 0,-1 0 0 0 0,-2-26 0 0 0,0 39-58 0 0,-1 1 1 0 0,0 0-1 0 0,-1-1 1 0 0,0 1-1 0 0,-1 0 0 0 0,0 1 1 0 0,-1-1-1 0 0,0 1 1 0 0,-12-19-1 0 0,12 23-302 0 0,0 0 0 0 0,0 1 1 0 0,0 0-1 0 0,-1 0 0 0 0,1 1 0 0 0,-2 0 1 0 0,1 0-1 0 0,0 0 0 0 0,-1 0 0 0 0,0 1 0 0 0,0 0 1 0 0,0 1-1 0 0,-1 0 0 0 0,1 0 0 0 0,-16-4 0 0 0,-17 1-2832 0 0,-24-4-1773 0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2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383 0 912 0 0,'0'0'6584'0'0,"-5"2"-8285"0"0,2-2 1656 0 0,1 1-1 0 0,0 0 1 0 0,0 0 0 0 0,1 0-1 0 0,-1 0 1 0 0,0 1 0 0 0,0-1-1 0 0,0 0 1 0 0,1 1-1 0 0,-1-1 1 0 0,1 1 0 0 0,-1 0-1 0 0,1-1 1 0 0,-1 1 0 0 0,1 0-1 0 0,-2 3 1 0 0,-20 45-215 0 0,14-27 102 0 0,-149 353 3429 0 0,133-316-3145 0 0,-97 228 1533 0 0,115-275-1220 0 0,5-9-1294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3.5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0 870 1016 0 0,'0'0'4009'0'0,"16"-3"-4176"0"0,216-24-292 0 0,41-6 587 0 0,229-80 950 0 0,-212 45 134 0 0,197-21 407 0 0,6 25-942 0 0,-26 3-315 0 0,2005-262 1613 0 0,-1773 243-1163 0 0,-595 72-1028 0 0,-131 18-3812 0 0,10-4 2967 0 0,-1 0-1 0 0,-27 4 1 0 0,-38 1-1685 0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1327 340 0 0,'0'0'1071'0'0,"15"-6"-1027"0"0,49-19-70 0 0,-55 21 133 0 0,0 1 1 0 0,0 1-1 0 0,1-1 0 0 0,-1 1 1 0 0,11 0-1 0 0,15-4 1311 0 0,173-43 438 0 0,470-102 380 0 0,-554 127-2120 0 0,664-117 1052 0 0,-331 70-414 0 0,-4-26-379 0 0,196-87-39 0 0,468-115 532 0 0,-381 150-138 0 0,7 67 413 0 0,-549 81-973 0 0,81-5 281 0 0,-206-3-134 0 0,-28 4-492 0 0,43 0 0 0 0,-94 11-3644 0 0,8-5 3642 0 0,-3 1-227 0 0,0 0-1 0 0,0-1 1 0 0,0 0-1 0 0,0 0 1 0 0,0 0-1 0 0,-7 0 1 0 0,-37 0-2254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7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400 5 1696 0 0,'0'0'6847'0'0,"-5"-4"-8929"0"0,5 4 2061 0 0,0 0 0 0 0,0 0-1 0 0,-1 0 1 0 0,1 0 0 0 0,0 0 0 0 0,0 0 0 0 0,-1 0 0 0 0,1 0-1 0 0,0 0 1 0 0,0 0 0 0 0,0 0 0 0 0,-1 0 0 0 0,1 0 0 0 0,0 0-1 0 0,0 0 1 0 0,0 1 0 0 0,-1-1 0 0 0,1 0 0 0 0,0 0-1 0 0,0 0 1 0 0,0 0 0 0 0,-1 0 0 0 0,1 1 0 0 0,0-1 0 0 0,-9 14-400 0 0,-9 33 276 0 0,8-17 136 0 0,-168 344 2448 0 0,40-138-4742 0 0,120-211-62 0 0,0-6-643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7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30 3788 0 0,'0'0'10073'0'0,"5"-7"-9697"0"0,-3 5-333 0 0,13-18 16 0 0,-9 19-13 0 0,-7 17 68 0 0,-20 65 544 0 0,-4-2 1 0 0,-49 108 0 0 0,21-57-440 0 0,3-3 265 0 0,-51 145-228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1.4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553 0 168 0 0,'0'0'6357'0'0,"-4"12"-6377"0"0,-21 46 469 0 0,-2 0 1 0 0,-3-2 0 0 0,-49 71-1 0 0,-130 159 4 0 0,203-279-434 0 0,-18 24 25 0 0,-1-1-1 0 0,-1 0 0 0 0,-1-2 1 0 0,-39 29-1 0 0,62-53-916 0 0,6-5-42 0 0,12-9-881 0 0,8-11-792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7.8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228 44 4188 0 0,'0'0'1208'0'0,"-15"7"-948"0"0,15-7-260 0 0,-15 8 40 0 0,0 0 0 0 0,0 1 1 0 0,1 0-1 0 0,0 1 0 0 0,0 1 0 0 0,1 0 1 0 0,-12 15-1 0 0,14-13-58 0 0,2 0 0 0 0,0 0 0 0 0,0 1 0 0 0,1 1 0 0 0,1 0 0 0 0,1 0 0 0 0,0 0 1 0 0,0 0-1 0 0,2 1 0 0 0,0 0 0 0 0,1 0 0 0 0,0 0 0 0 0,1 1 0 0 0,1-1 0 0 0,2 22 0 0 0,-1-34 33 0 0,0 0 0 0 0,0 0-1 0 0,1 0 1 0 0,0 0 0 0 0,0 0 0 0 0,0-1-1 0 0,0 1 1 0 0,0 0 0 0 0,1 0 0 0 0,0-1-1 0 0,-1 1 1 0 0,1-1 0 0 0,1 0 0 0 0,-1 0-1 0 0,0 1 1 0 0,1-1 0 0 0,0-1 0 0 0,-1 1-1 0 0,1 0 1 0 0,0-1 0 0 0,1 1 0 0 0,-1-1-1 0 0,0 0 1 0 0,1 0 0 0 0,-1 0 0 0 0,1-1-1 0 0,-1 1 1 0 0,1-1 0 0 0,0 0-1 0 0,6 1 1 0 0,-2-1 116 0 0,0 0-1 0 0,-1-1 0 0 0,1 0 1 0 0,0 0-1 0 0,0-1 1 0 0,0 0-1 0 0,0-1 0 0 0,0 1 1 0 0,-1-2-1 0 0,1 1 1 0 0,-1-1-1 0 0,0 0 0 0 0,1 0 1 0 0,7-6-1 0 0,-4 1-6 0 0,-1 0 0 0 0,0 0 0 0 0,0-1 0 0 0,-1 0 0 0 0,0 0 1 0 0,-1-1-1 0 0,0 0 0 0 0,-1-1 0 0 0,0 0 0 0 0,-1 0 0 0 0,0 0 0 0 0,0-1 0 0 0,-1 0 0 0 0,-1 0 0 0 0,0 0 0 0 0,-1-1 0 0 0,0 1 0 0 0,-1-1 1 0 0,1-14-1 0 0,-2 17-161 0 0,0 0 0 0 0,-1-1 0 0 0,-1 1-1 0 0,1 0 1 0 0,-2-1 0 0 0,0 1 0 0 0,0 0 0 0 0,0 0 0 0 0,-1 0 0 0 0,-1 1 0 0 0,0-1 0 0 0,0 1 0 0 0,-1-1 0 0 0,0 1 0 0 0,-1 1 0 0 0,0-1 0 0 0,0 1 0 0 0,0 0 0 0 0,-1 0 0 0 0,-1 1 0 0 0,1 0 0 0 0,-1 0 0 0 0,0 1 0 0 0,-12-7 0 0 0,17 11-307 0 0,1 1 0 0 0,-1 0 0 0 0,1-1 0 0 0,-1 1 0 0 0,0 0 1 0 0,0 0-1 0 0,0 0 0 0 0,1 1 0 0 0,-1-1 0 0 0,0 1 0 0 0,0-1 1 0 0,-4 1-1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8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1453 2348 0 0,'0'0'2236'0'0,"13"1"-3187"0"0,63-1 1478 0 0,93-11 0 0 0,101-31 225 0 0,345-99 0 0 0,720-150 4051 0 0,-628 160-3938 0 0,-67 11-113 0 0,339-4-40 0 0,-220 38-644 0 0,-4-30 1 0 0,191-26 48 0 0,356 19 1267 0 0,-1020 101-1163 0 0,-202 16-158 0 0,-19 3-10 0 0,79-15 0 0 0,-140 18-73 0 0,1 0-1 0 0,-1 0 0 0 0,0 0 1 0 0,1 0-1 0 0,-1 0 0 0 0,0 0 1 0 0,1-1-1 0 0,-1 1 0 0 0,0 0 1 0 0,0 0-1 0 0,1 0 0 0 0,-1 0 1 0 0,0-1-1 0 0,0 1 0 0 0,1 0 1 0 0,-1 0-1 0 0,0 0 0 0 0,0-1 1 0 0,1 1-1 0 0,-1 0 0 0 0,0 0 1 0 0,0-1-1 0 0,0 1 0 0 0,0 0 1 0 0,1-1-1 0 0,-1 1 0 0 0,0 0 1 0 0,0 0-1 0 0,0-1 0 0 0,0 1 1 0 0,0 0-1 0 0,0-1 0 0 0,0 1 1 0 0,0 0-1 0 0,0-1 0 0 0,0 1 1 0 0,0 0-1 0 0,0-1 0 0 0,0 1 1 0 0,0 0-1 0 0,0-1 0 0 0,0 1 1 0 0,0 0-1 0 0,-1 0 0 0 0,1-1 1 0 0,0 1-1 0 0,0 0 0 0 0,0-1 1 0 0,0 1-1 0 0,-1 0 0 0 0,1 0 1 0 0,0-1-1 0 0,0 1 0 0 0,-1 0 1 0 0,1 0-1 0 0,0 0 0 0 0,0-1 1 0 0,-1 1-1 0 0,1 0 0 0 0,0 0 1 0 0,0 0-1 0 0,-1 0 0 0 0,1 0 1 0 0,0 0-1 0 0,-1-1 0 0 0,-16-11-1201 0 0,-13-4-1885 0 0,-38-19-1959 0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9.3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1 508 0 0,'0'0'4444'0'0,"87"42"-6988"0"0,-48-21 848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39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1 352 0 0,'0'0'4068'0'0,"105"98"-6296"0"0,-81-80 1224 0 0,13 6-184 0 0</inkml:trace>
  <inkml:trace contextRef="#ctx0" brushRef="#br0" timeOffset="1">460 547 492 0 0,'0'0'312'0'0,"96"75"-144"0"0,-61-42-128 0 0,-5 2-40 0 0,-6-6-560 0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0.1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52 0 0,'0'0'1810'0'0,"15"14"-1222"0"0,-7-7-510 0 0,116 111 644 0 0,-72-58-672 0 0,-3 2-1 0 0,60 102 0 0 0,8 11-12 0 0,-45-82 55 0 0,-34-48 32 0 0,-3 2 0 0 0,-2 2 0 0 0,44 84 0 0 0,-69-115-511 0 0,-1 0-1 0 0,-1 1 1 0 0,4 20 0 0 0,-6-23-1627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0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319 29 3180 0 0,'0'0'4776'0'0,"-18"-3"-4216"0"0,8 1-522 0 0,-61-6 104 0 0,64 8-137 0 0,-1 0 0 0 0,0 0 1 0 0,0 1-1 0 0,1 1 0 0 0,-1-1 1 0 0,1 1-1 0 0,-1 0 0 0 0,1 0 1 0 0,-10 6-1 0 0,7-3-63 0 0,1 1 1 0 0,0 1-1 0 0,0-1 1 0 0,0 2-1 0 0,1-1 1 0 0,0 1-1 0 0,0 0 1 0 0,1 1 0 0 0,0 0-1 0 0,1 0 1 0 0,0 0-1 0 0,0 1 1 0 0,1 0-1 0 0,0 0 1 0 0,1 1-1 0 0,0-1 1 0 0,0 1-1 0 0,-2 17 1 0 0,4-19 44 0 0,1-1 0 0 0,0 1 0 0 0,1 0 1 0 0,0 0-1 0 0,0 0 0 0 0,1-1 0 0 0,0 1 0 0 0,0 0 1 0 0,1-1-1 0 0,1 1 0 0 0,-1-1 0 0 0,1 0 0 0 0,0 0 1 0 0,1 0-1 0 0,0 0 0 0 0,1 0 0 0 0,-1-1 0 0 0,1 0 0 0 0,1 0 1 0 0,-1 0-1 0 0,1 0 0 0 0,0-1 0 0 0,1 0 0 0 0,8 6 1 0 0,-1-3 28 0 0,1 0 1 0 0,0-1 0 0 0,1 0 0 0 0,-1-1-1 0 0,2-1 1 0 0,-1-1 0 0 0,0 0 0 0 0,1-1-1 0 0,0-1 1 0 0,0-1 0 0 0,0 0 0 0 0,0-1-1 0 0,0-1 1 0 0,1 0 0 0 0,27-5 0 0 0,-37 2 122 0 0,1 0 0 0 0,-1 0 0 0 0,0-1 0 0 0,0 0-1 0 0,-1 0 1 0 0,1 0 0 0 0,-1-1 0 0 0,0-1 0 0 0,0 1 0 0 0,0-1 0 0 0,-1 0 0 0 0,0-1 0 0 0,0 1 0 0 0,-1-1 0 0 0,1 0 0 0 0,-2-1 0 0 0,1 1 0 0 0,7-17 0 0 0,-8 14-44 0 0,1-1 0 0 0,-1 1 0 0 0,-1-1 0 0 0,0 0 0 0 0,0 0 0 0 0,-1-1 0 0 0,0 1 1 0 0,-1 0-1 0 0,-1-1 0 0 0,1 1 0 0 0,-2 0 0 0 0,0-1 0 0 0,0 1 0 0 0,-4-15 0 0 0,2 20-186 0 0,1-1-1 0 0,-1 1 0 0 0,-1-1 1 0 0,1 1-1 0 0,-1 0 1 0 0,0 1-1 0 0,0-1 1 0 0,-1 1-1 0 0,0-1 1 0 0,0 1-1 0 0,0 1 1 0 0,-6-5-1 0 0,-4-2-604 0 0,1 2-1 0 0,-1 0 1 0 0,-26-11-1 0 0,-23-6-2491 0 0,-21-3-1319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1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949 41 1044 0 0,'0'0'8482'0'0,"-2"-9"-9039"0"0,1-1 438 0 0,-3-11-940 0 0,0 24 489 0 0,-4 17 232 0 0,-141 398 1715 0 0,-31-18-85 0 0,-60 43 164 0 0,48-95-146 0 0,142-246-1080 0 0,-69 124-1 0 0,119-231 793 0 0,0 3-1291 0 0,0-1 0 0 0,0 0 0 0 0,0 0 0 0 0,1 0 0 0 0,-1 0 0 0 0,1 0 0 0 0,0 0 0 0 0,1-3 0 0 0,26-35-4924 0 0,-4 10 440 0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1.8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93 1864 0 0,'0'0'3643'0'0,"15"-14"-3462"0"0,51-42-225 0 0,-62 53 30 0 0,1 0 0 0 0,-1 1 0 0 0,1-1 0 0 0,0 1 0 0 0,0 0 0 0 0,0 1 1 0 0,0-1-1 0 0,0 1 0 0 0,0 0 0 0 0,0 0 0 0 0,0 0 0 0 0,0 1 0 0 0,1 0 0 0 0,-1 0 0 0 0,0 0 0 0 0,0 1 1 0 0,1 0-1 0 0,5 1 0 0 0,0 0-4 0 0,-3-1-6 0 0,1 1 0 0 0,-1 0-1 0 0,0 0 1 0 0,1 1 0 0 0,-1 0 0 0 0,0 0 0 0 0,-1 1 0 0 0,1 0 0 0 0,-1 1 0 0 0,1 0 0 0 0,-1 0-1 0 0,-1 0 1 0 0,1 1 0 0 0,6 7 0 0 0,-9-8 64 0 0,0 0-1 0 0,0 0 1 0 0,-1 0-1 0 0,0 1 1 0 0,0-1-1 0 0,0 1 0 0 0,-1 0 1 0 0,1 0-1 0 0,-2 0 1 0 0,1 0-1 0 0,0 1 1 0 0,-1-1-1 0 0,-1 0 1 0 0,1 0-1 0 0,-1 1 1 0 0,0-1-1 0 0,0 1 1 0 0,-1-1-1 0 0,1 0 1 0 0,-3 7-1 0 0,0-2 67 0 0,-1-1 0 0 0,0 1 0 0 0,-1-1 0 0 0,0 0 0 0 0,-1 0 0 0 0,0-1 0 0 0,0 1 0 0 0,-1-1 0 0 0,0-1 0 0 0,-1 1 0 0 0,0-1 0 0 0,-13 11 0 0 0,0-3 285 0 0,-1 0 1 0 0,0-1-1 0 0,-1-1 1 0 0,-29 13-1 0 0,26-16-118 0 0,1-1 0 0 0,-1-1 0 0 0,-1-1-1 0 0,0-1 1 0 0,-30 3 0 0 0,47-8-194 0 0,0-1 0 0 0,-1 0-1 0 0,1-1 1 0 0,-1 0 0 0 0,1-1 0 0 0,0 0 0 0 0,0 0-1 0 0,-1-1 1 0 0,1-1 0 0 0,0 0 0 0 0,0 0 0 0 0,1-1-1 0 0,-1 0 1 0 0,1 0 0 0 0,0-1 0 0 0,-14-11-1 0 0,18 13-70 0 0,0-2 0 0 0,1 1 0 0 0,0 0 0 0 0,0-1 0 0 0,0 0 0 0 0,1 0 0 0 0,-1 0 0 0 0,1-1 0 0 0,0 1 0 0 0,1-1 0 0 0,-1 1-1 0 0,1-1 1 0 0,0 0 0 0 0,1 0 0 0 0,-1 0 0 0 0,1 0 0 0 0,0 0 0 0 0,1 0 0 0 0,0 0 0 0 0,0-1 0 0 0,0 1 0 0 0,0 0 0 0 0,1 0-1 0 0,0 0 1 0 0,1 0 0 0 0,-1 0 0 0 0,1 0 0 0 0,3-6 0 0 0,0 0-122 0 0,1-1 1 0 0,0 1-1 0 0,1 1 0 0 0,1-1 1 0 0,0 1-1 0 0,0 1 1 0 0,1 0-1 0 0,0 0 0 0 0,1 0 1 0 0,0 1-1 0 0,20-13 0 0 0,-9 8-1090 0 0,0 2 0 0 0,1 0 1 0 0,43-15-1 0 0,-11 7-1775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2.8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4608 0 0,'0'0'3965'0'0,"59"11"-5897"0"0,-27 10 1084 0 0,-5-6-1289 0 0,21 3-1123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3.3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4600 0 0,'0'0'1457'0'0,"105"24"-2502"0"0,-58-10 1045 0 0,5 5-8 0 0,9 4-64 0 0,6 3-984 0 0,1 4-272 0 0,2 4 244 0 0,-17-8-64 0 0</inkml:trace>
  <inkml:trace contextRef="#ctx0" brushRef="#br0" timeOffset="1">920 487 5637 0 0,'0'0'4296'0'0,"15"-30"-6424"0"0,1 38 2124 0 0,3 3-148 0 0,8 1-704 0 0,8 1-697 0 0,-7-2-895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1.8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3464 0 0,'0'0'3879'0'0,"-15"16"-4577"0"0,-97 107 1364 0 0,-120 174 185 0 0,52-65-279 0 0,106-148-1577 0 0,73-82 770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3.7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470 17 664 0 0,'0'0'5740'0'0,"14"-4"-6525"0"0,45-9 534 0 0,-56 13 232 0 0,-1 0 0 0 0,0 1 0 0 0,0-1 0 0 0,0 0 1 0 0,0 1-1 0 0,0-1 0 0 0,0 1 0 0 0,0 0 0 0 0,-1-1 0 0 0,1 1 0 0 0,0 0 1 0 0,0 0-1 0 0,0 0 0 0 0,-1 1 0 0 0,1-1 0 0 0,-1 0 0 0 0,1 1 0 0 0,-1-1 0 0 0,1 1 1 0 0,-1-1-1 0 0,0 1 0 0 0,1-1 0 0 0,-1 1 0 0 0,0 0 0 0 0,0 0 0 0 0,-1 0 1 0 0,1 0-1 0 0,0 0 0 0 0,0 1 0 0 0,2 3-76 0 0,4 9 78 0 0,-1 1 1 0 0,0 0-1 0 0,-1 0 0 0 0,-1 0 0 0 0,0 1 0 0 0,-2 0 1 0 0,0 0-1 0 0,0-1 0 0 0,-2 1 0 0 0,0 0 1 0 0,0 0-1 0 0,-7 30 0 0 0,5-37 84 0 0,0 0-1 0 0,0 0 0 0 0,-1 0 1 0 0,-1-1-1 0 0,0 1 1 0 0,0-1-1 0 0,-1 0 1 0 0,0 0-1 0 0,0 0 1 0 0,-1-1-1 0 0,0 0 1 0 0,-1 0-1 0 0,0-1 1 0 0,0 1-1 0 0,0-2 1 0 0,-1 1-1 0 0,0-1 1 0 0,-1 0-1 0 0,1 0 0 0 0,-1-1 1 0 0,0-1-1 0 0,-13 6 1 0 0,5-5-20 0 0,-1-1 0 0 0,0-1 0 0 0,0-1 0 0 0,0 0 0 0 0,0-1 0 0 0,0-1 0 0 0,0-1 0 0 0,0 0 0 0 0,0-1 0 0 0,1-1 0 0 0,-1-1 0 0 0,1-1 0 0 0,-1 0 0 0 0,1-1 0 0 0,1-1 1 0 0,-23-12-1 0 0,27 12 24 0 0,0 0 0 0 0,1-1 0 0 0,0 0 0 0 0,0-1 1 0 0,1 0-1 0 0,0-1 0 0 0,0 0 0 0 0,1 0 1 0 0,-13-22-1 0 0,16 24 92 0 0,2-2 1 0 0,-1 1-1 0 0,1 0 0 0 0,1-1 1 0 0,0 0-1 0 0,0 0 1 0 0,1 0-1 0 0,0 0 0 0 0,0 0 1 0 0,1-1-1 0 0,1 1 1 0 0,0 0-1 0 0,0-1 1 0 0,3-10-1 0 0,-2 14-167 0 0,0 0 0 0 0,0 0-1 0 0,1 0 1 0 0,0 0 0 0 0,1 0 0 0 0,-1 0 0 0 0,1 1 0 0 0,1 0-1 0 0,-1-1 1 0 0,1 1 0 0 0,0 0 0 0 0,1 0 0 0 0,-1 1-1 0 0,1 0 1 0 0,0-1 0 0 0,1 2 0 0 0,-1-1 0 0 0,1 0 0 0 0,0 1-1 0 0,8-5 1 0 0,-6 6-77 0 0,0-1 0 0 0,1 1 0 0 0,-1 1-1 0 0,1 0 1 0 0,-1 0 0 0 0,1 0 0 0 0,0 1 0 0 0,0 0-1 0 0,-1 1 1 0 0,1 0 0 0 0,0 0 0 0 0,0 1 0 0 0,0 0-1 0 0,-1 1 1 0 0,1 0 0 0 0,10 4 0 0 0,-13-4 26 0 0,3 0-279 0 0,0 1 1 0 0,0 1-1 0 0,0 0 0 0 0,0 0 1 0 0,0 1-1 0 0,-1 0 0 0 0,8 6 1 0 0,4 7-2704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6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35 368 0 0,'0'0'4773'0'0,"1"-5"-4367"0"0,2-19-84 0 0,-2 19-139 0 0,-10 24-1591 0 0,-14 16 1283 0 0,-178 282 938 0 0,166-258-432 0 0,-2-2 0 0 0,-62 72 0 0 0,86-108-593 0 0,13-14-1179 0 0,12-12-1123 0 0,-2-2 1117 0 0,-35 18 436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7.5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459 19 1220 0 0,'0'0'3205'0'0,"5"-14"-3881"0"0,19 10 11 0 0,-8 3 374 0 0,-16 2 296 0 0,0 0 0 0 0,-1 1 0 0 0,1-1 0 0 0,0 0 0 0 0,0 0 1 0 0,-1 0-1 0 0,1 0 0 0 0,-1 0 0 0 0,1 0 0 0 0,-1 0 0 0 0,1 0 0 0 0,-1 0 1 0 0,0 0-1 0 0,1 0 0 0 0,-1-1 0 0 0,0 1 0 0 0,0 0 0 0 0,-1 1 0 0 0,-228 301 2186 0 0,190-247-1859 0 0,-142 209 1155 0 0,175-254-1442 0 0,-1 0 1 0 0,-17 18-1 0 0,37-45 93 0 0,18-20-4301 0 0,-1 9 1436 0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8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532 0 920 0 0,'0'0'1056'0'0,"-5"4"-652"0"0,-26 24 563 0 0,1 2 0 0 0,-39 48 0 0 0,-50 80-116 0 0,55-70-455 0 0,-102 130 627 0 0,152-201-986 0 0,9-11-20 0 0,0-1 0 0 0,1 1 0 0 0,-1 0 0 0 0,1 0 0 0 0,1 1 0 0 0,-4 8 0 0 0,24-32-2916 0 0,-6 8 508 0 0,-9 8 1549 0 0,-3 2 458 0 0,-29 28-807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8.6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454 1 300 0 0,'0'0'3907'0'0,"-5"5"-4509"0"0,-84 93 1790 0 0,5 4 1 0 0,-71 113-1 0 0,45-48-367 0 0,99-156-534 0 0,14-18-2584 0 0,3 1-180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49.0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352 1 612 0 0,'0'0'3968'0'0,"-7"10"-4633"0"0,-139 183 3779 0 0,81-105-2616 0 0,44-56-145 0 0,-1-2 0 0 0,-34 36-1 0 0,43-51-56 0 0,12-13-536 0 0,-1 0-1 0 0,1 0 1 0 0,-1 0-1 0 0,1 0 1 0 0,-1 0-1 0 0,0 0 1 0 0,0-1 0 0 0,0 1-1 0 0,-4 2 1 0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1.6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757 48 52 0 0,'0'0'5843'0'0,"-2"-8"-5697"0"0,-4-24 18 0 0,4 24 244 0 0,1 11-456 0 0,0 0 0 0 0,-1 0 0 0 0,1 0 0 0 0,-1 0 0 0 0,0-1 0 0 0,1 1 0 0 0,-1-1 0 0 0,-5 5 0 0 0,-5 9 648 0 0,-87 130 2774 0 0,-113 209-2810 0 0,-83 236 206 0 0,288-575-736 0 0,6-11 41 0 0,-1-1-1 0 0,0 0 1 0 0,0 0-1 0 0,0 0 0 0 0,0 0 1 0 0,-1 0-1 0 0,-4 5 0 0 0,-19-8-2863 0 0,17-2 1640 0 0,-19-1-3091 0 0,10-4 1508 0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2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 1552 0 0,'0'0'1588'0'0,"4"14"-3344"0"0,-1-6 1726 0 0,8 21-32 0 0,11 57 1 0 0,-16-51 89 0 0,1 0 1 0 0,13 39 0 0 0,-19-72 45 0 0,0 0-1 0 0,-1-1 1 0 0,1 1 0 0 0,0-1-1 0 0,0 1 1 0 0,0-1 0 0 0,0 1 0 0 0,0-1-1 0 0,0 0 1 0 0,0 0 0 0 0,0 1-1 0 0,1-1 1 0 0,-1 0 0 0 0,1 0 0 0 0,-1 0-1 0 0,0-1 1 0 0,1 1 0 0 0,0 0 0 0 0,-1 0-1 0 0,1-1 1 0 0,-1 1 0 0 0,1-1-1 0 0,0 1 1 0 0,-1-1 0 0 0,1 0 0 0 0,0 0-1 0 0,-1 0 1 0 0,1 0 0 0 0,0 0-1 0 0,0 0 1 0 0,-1 0 0 0 0,4-1 0 0 0,5-1 649 0 0,0-1 1 0 0,-1 0-1 0 0,1 0 0 0 0,12-7 1 0 0,-14 6-738 0 0,241-134 1394 0 0,-73 35-599 0 0,-147 85-740 0 0,-23 14-212 0 0,0 0-1 0 0,0 0 1 0 0,0 1-1 0 0,1 0 0 0 0,-1 0 1 0 0,1 0-1 0 0,-1 1 1 0 0,1 0-1 0 0,8-1 0 0 0,-7 1-1298 0 0,1 1-1063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2.9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447 0 2072 0 0,'0'0'3681'0'0,"-15"18"-4590"0"0,-7 7 951 0 0,-2 2 226 0 0,-33 49 0 0 0,23-28 599 0 0,-100 152 165 0 0,118-176-907 0 0,-1-1 0 0 0,-1 0 0 0 0,-1-1-1 0 0,-1-1 1 0 0,-41 33 0 0 0,51-46 116 0 0,18-15-1015 0 0,15-11-1739 0 0,-5 4 157 0 0,8-11-244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3.3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408 1 1068 0 0,'0'0'1166'0'0,"-13"16"-184"0"0,-179 244 2199 0 0,165-220-3145 0 0,-97 134 90 0 0,117-165-45 0 0,-1 0 0 0 0,0 0 0 0 0,-1-1-1 0 0,-10 7 1 0 0,19-14-237 0 0,7-11-2604 0 0,13-10 769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2.1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686 1 1696 0 0,'0'0'5828'0'0,"-13"11"-6477"0"0,-27 25 1035 0 0,-64 73 1 0 0,-154 246 419 0 0,19-24-130 0 0,238-329-848 0 0,-23 28 545 0 0,18-21-1597 0 0,32-34-5695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3.7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315 1 220 0 0,'0'0'5465'0'0,"-55"82"-5177"0"0,37-56-280 0 0,-4 6 84 0 0,-4 4-92 0 0,-1 4 220 0 0,-1 4-92 0 0,-4 3 68 0 0,-6 2-196 0 0,10-9-884 0 0,-13 10-3057 0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4.4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337 90 196 0 0,'0'0'4128'0'0,"-2"-11"-4013"0"0,0-4-55 0 0,-2-36 578 0 0,4 51-566 0 0,0-1-1 0 0,0 1 1 0 0,0 0 0 0 0,0-1-1 0 0,0 1 1 0 0,0-1-1 0 0,0 1 1 0 0,0-1 0 0 0,0 1-1 0 0,0 0 1 0 0,0-1 0 0 0,0 1-1 0 0,0-1 1 0 0,-1 1-1 0 0,1-1 1 0 0,0 1 0 0 0,0 0-1 0 0,0-1 1 0 0,-1 1-1 0 0,1 0 1 0 0,0-1 0 0 0,0 1-1 0 0,-1 0 1 0 0,1-1 0 0 0,0 1-1 0 0,-1 0 1 0 0,1-1-1 0 0,0 1 1 0 0,-1 0 0 0 0,1 0-1 0 0,0-1 1 0 0,-1 1-1 0 0,0 0 1 0 0,-13 6 310 0 0,-10 18 542 0 0,-226 317 974 0 0,245-333-1834 0 0,3-5-39 0 0,0 0 0 0 0,-1 0 1 0 0,1 0-1 0 0,0 0 0 0 0,-1 0 0 0 0,0-1 1 0 0,0 1-1 0 0,-5 3 0 0 0,8-6-65 0 0,0-2-797 0 0,1-1 388 0 0,-1 1 0 0 0,1 0-1 0 0,0-1 1 0 0,0 1-1 0 0,0 0 1 0 0,0 0 0 0 0,0 0-1 0 0,0 0 1 0 0,1 0 0 0 0,1-2-1 0 0,4-7-1906 0 0,6-15-307 0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4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378 1 848 0 0,'0'0'6007'0'0,"-12"15"-6214"0"0,-188 258 3482 0 0,65-59-3039 0 0,104-163-109 0 0,45-59-4162 0 0,22-25 1153 0 0,-1-1 957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5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320 1 296 0 0,'0'0'4740'0'0,"-11"17"-2842"0"0,2-3-1572 0 0,-18 30 536 0 0,-37 45-1 0 0,-47 53-436 0 0,42-51-196 0 0,45-53-165 0 0,19-22-2465 0 0,26-28-3754 0 0,0-6 5010 0 0</inkml:trace>
  <inkml:trace contextRef="#ctx0" brushRef="#br0" timeOffset="1">451 94 196 0 0,'0'0'7088'0'0,"-13"13"-6321"0"0,-213 234 1614 0 0,199-217-2549 0 0,-16 17-568 0 0,-68 96-1 0 0,111-143 675 0 0,0 0-1 0 0,1 0 0 0 0,-1 0 0 0 0,0 0 1 0 0,0 0-1 0 0,0 0 0 0 0,0 0 1 0 0,1 0-1 0 0,-1 0 0 0 0,0 0 0 0 0,0 0 1 0 0,0 1-1 0 0,0-1 0 0 0,1 0 0 0 0,-1 0 1 0 0,22-3-7310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5.8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0 340 0 0,'0'0'5734'0'0,"-11"18"-4113"0"0,-80 127 621 0 0,62-102-2651 0 0,3 2 1 0 0,-36 82-1 0 0,61-127 332 0 0,1 2-282 0 0,-1-1-1 0 0,0 1 0 0 0,0-1 1 0 0,1 1-1 0 0,-1 0 0 0 0,1-1 1 0 0,0 1-1 0 0,-1 0 1 0 0,1-1-1 0 0,0 1 0 0 0,0 0 1 0 0,0-1-1 0 0,0 1 0 0 0,0 0 1 0 0,1 1-1 0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3:56.3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767 297 1068 0 0,'0'0'1746'0'0,"-15"-16"-558"0"0,-1-1-835 0 0,3 3 25 0 0,-2-1 1 0 0,1 2 0 0 0,-2 0 0 0 0,1 0-1 0 0,-23-11 1 0 0,26 16-282 0 0,-2 2 0 0 0,1-1 0 0 0,-1 2 0 0 0,1 0 0 0 0,-1 1 0 0 0,-1 0 0 0 0,1 1 0 0 0,-1 0 0 0 0,1 1 0 0 0,-1 1 0 0 0,0 1 0 0 0,1 0 0 0 0,-18 2-1 0 0,15 1 54 0 0,1 0-1 0 0,0 1 0 0 0,0 1 0 0 0,1 0 0 0 0,-1 1 0 0 0,1 1 0 0 0,1 0 1 0 0,-1 2-1 0 0,1-1 0 0 0,1 1 0 0 0,-21 18 0 0 0,16-9-189 0 0,-1 1 0 0 0,2 0 0 0 0,1 1-1 0 0,0 1 1 0 0,2 1 0 0 0,0 0 0 0 0,2 1 0 0 0,0 0 0 0 0,1 1-1 0 0,2 0 1 0 0,-9 34 0 0 0,8-18 5 0 0,2 0 0 0 0,1 1 0 0 0,3 0 0 0 0,1 0 0 0 0,2 0 0 0 0,6 60 0 0 0,-3-82-15 0 0,1-1 0 0 0,1 0 0 0 0,1 0 0 0 0,0 0 0 0 0,1 0 0 0 0,1-1 0 0 0,13 25 0 0 0,-14-32 73 0 0,1 1 1 0 0,0-1-1 0 0,0 0 1 0 0,1-1-1 0 0,0 1 0 0 0,1-2 1 0 0,0 1-1 0 0,1-1 0 0 0,-1-1 1 0 0,1 0-1 0 0,1 0 0 0 0,11 5 1 0 0,-9-6 40 0 0,1 0 0 0 0,-1-1 1 0 0,1-1-1 0 0,0 0 0 0 0,0-1 0 0 0,1-1 1 0 0,-1 0-1 0 0,0-1 0 0 0,28-1 0 0 0,-22-2 60 0 0,-1-1 0 0 0,0-1 0 0 0,0 0 0 0 0,0-2 0 0 0,-1 0-1 0 0,33-16 1 0 0,-11 3 4 0 0,-1-3 1 0 0,-1 0-1 0 0,-1-3 0 0 0,-1-1 0 0 0,-1-2 0 0 0,39-39 0 0 0,-39 30-26 0 0,-1-2 0 0 0,35-51 0 0 0,-60 77-59 0 0,-1-1 1 0 0,0 0-1 0 0,-1 0 0 0 0,0-1 0 0 0,-1 0 0 0 0,-1 0 1 0 0,-1-1-1 0 0,0 1 0 0 0,-1-1 0 0 0,0 0 1 0 0,0-22-1 0 0,-5-1-48 0 0,-2-1 1 0 0,-2 1 0 0 0,-2 1-1 0 0,-1-1 1 0 0,-2 1-1 0 0,-1 0 1 0 0,-3 1 0 0 0,0 1-1 0 0,-35-57 1 0 0,44 82 42 0 0,-1 0 0 0 0,-1 0 0 0 0,0 0 0 0 0,0 1 0 0 0,-1 1 0 0 0,0-1 0 0 0,-15-10 0 0 0,21 17-61 0 0,-1 1-1 0 0,0-1 1 0 0,1 1 0 0 0,-1 0 0 0 0,0 0 0 0 0,0 0 0 0 0,-1 1 0 0 0,1 0 0 0 0,0-1 0 0 0,0 2 0 0 0,-1-1 0 0 0,1 0 0 0 0,-1 1 0 0 0,1 0 0 0 0,0 0-1 0 0,-1 0 1 0 0,1 0 0 0 0,-1 1 0 0 0,1 0 0 0 0,0 0 0 0 0,0 0 0 0 0,-1 0 0 0 0,1 1 0 0 0,0-1 0 0 0,-5 4 0 0 0,-8 5-671 0 0,1 1 1 0 0,-25 21-1 0 0,-16 12-3735 0 0,17-21-255 0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0.0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446 1 644 0 0,'0'0'1057'0'0,"-5"17"-1992"0"0,4-13 943 0 0,-8 26 155 0 0,-2 0 0 0 0,-24 49-1 0 0,-56 80 2184 0 0,-50 92-309 0 0,108-187-2089 0 0,-33 63 842 0 0,18-46-3971 0 0,42-70 183 0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0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427 6 612 0 0,'0'0'3538'0'0,"-15"-1"-2703"0"0,-46-4-299 0 0,53 5-501 0 0,1 1 0 0 0,0-1 0 0 0,0 1 0 0 0,0 1 0 0 0,0-1 0 0 0,1 1-1 0 0,-1 0 1 0 0,0 1 0 0 0,1-1 0 0 0,-1 2 0 0 0,1-1 0 0 0,-7 5 0 0 0,-1 2-100 0 0,0 1 1 0 0,1 1-1 0 0,-14 15 1 0 0,7-5 62 0 0,1 0 1 0 0,1 2 0 0 0,1 0 0 0 0,1 1 0 0 0,1 1 0 0 0,2 1 0 0 0,0 0 0 0 0,2 0 0 0 0,1 1 0 0 0,1 0-1 0 0,1 1 1 0 0,2 0 0 0 0,1 0 0 0 0,1 1 0 0 0,2-1 0 0 0,1 34 0 0 0,1-52 6 0 0,1 0-1 0 0,0-1 1 0 0,1 1 0 0 0,0 0 0 0 0,1-1 0 0 0,0 1-1 0 0,1-1 1 0 0,0 0 0 0 0,0 0 0 0 0,1-1 0 0 0,1 1-1 0 0,-1-1 1 0 0,2 0 0 0 0,7 9 0 0 0,-7-11 49 0 0,0-1 0 0 0,0 1 0 0 0,0-1 1 0 0,1-1-1 0 0,0 0 0 0 0,0 0 0 0 0,0 0 0 0 0,1-1 1 0 0,-1 0-1 0 0,1-1 0 0 0,0 0 0 0 0,0 0 0 0 0,0-1 1 0 0,1 0-1 0 0,-1 0 0 0 0,15-1 0 0 0,5-1 116 0 0,-1-1 0 0 0,1-2 1 0 0,-1-1-1 0 0,0-2 0 0 0,0 0 0 0 0,-1-2 0 0 0,0-1 0 0 0,0-1 0 0 0,-1-1 0 0 0,0-1 0 0 0,-1-2 0 0 0,0 0 1 0 0,-1-2-1 0 0,-1-1 0 0 0,31-28 0 0 0,-43 35-79 0 0,-2-1 0 0 0,1-1 1 0 0,-2 0-1 0 0,1 0 0 0 0,-2 0 0 0 0,0-1 1 0 0,0 0-1 0 0,-1 0 0 0 0,-1-1 1 0 0,0 0-1 0 0,-1 0 0 0 0,0 0 0 0 0,-1 0 1 0 0,-1-1-1 0 0,0 1 0 0 0,-1-17 0 0 0,-1 18-61 0 0,0 1 0 0 0,-1-1 0 0 0,-1 0 0 0 0,0 1 0 0 0,-1-1 0 0 0,0 1 0 0 0,-1 0 0 0 0,0 0-1 0 0,-1 0 1 0 0,0 1 0 0 0,-1 0 0 0 0,0 0 0 0 0,-1 0 0 0 0,-1 1 0 0 0,1-1 0 0 0,-1 2 0 0 0,-1-1-1 0 0,-17-14 1 0 0,15 15-62 0 0,-1 1 0 0 0,0 0 0 0 0,-1 0 0 0 0,0 1 0 0 0,0 1 0 0 0,0 0 0 0 0,-25-7 0 0 0,30 11-48 0 0,0 1-1 0 0,0-1 1 0 0,0 2-1 0 0,1-1 1 0 0,-1 1 0 0 0,0 0-1 0 0,0 0 1 0 0,0 1-1 0 0,0 0 1 0 0,0 1-1 0 0,0 0 1 0 0,1 0-1 0 0,-1 0 1 0 0,1 1-1 0 0,-14 7 1 0 0,6-1-674 0 0,0 1 1 0 0,1 1-1 0 0,0 0 1 0 0,1 1-1 0 0,0 0 1 0 0,0 1 0 0 0,-16 23-1 0 0,12-9-1363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0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270 1 1032 0 0,'0'0'5621'0'0,"-9"16"-7055"0"0,-121 259 1037 0 0,50-117 868 0 0,32-68 116 0 0,45-84-1246 0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1.3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325 0 1096 0 0,'0'0'6406'0'0,"-13"15"-7854"0"0,8-9 1431 0 0,-23 24-57 0 0,2 2 1 0 0,-26 40 0 0 0,-104 173 744 0 0,147-232-658 0 0,7-9-190 0 0,-17 22 386 0 0,5-17-3743 0 0,14-17 2154 0 0,0-11-239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2.5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621 1 1528 0 0,'0'0'6279'0'0,"-12"12"-7239"0"0,-399 508 2806 0 0,343-428-1674 0 0,-20 19 243 0 0,47-67-3289 0 0,49-63-157 0 0,10-2 112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1.7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330 0 508 0 0,'0'0'6803'0'0,"-6"3"-7423"0"0,-2 3 526 0 0,0 0 1 0 0,0 1 0 0 0,1 0-1 0 0,0 0 1 0 0,0 0 0 0 0,0 1-1 0 0,1 0 1 0 0,1 0 0 0 0,-1 1-1 0 0,-4 10 1 0 0,-150 303 495 0 0,150-298-261 0 0,-3 7-283 0 0,3-13-3298 0 0</inkml:trace>
  <inkml:trace contextRef="#ctx0" brushRef="#br0" timeOffset="1">273 13 496 0 0,'0'0'3708'0'0,"-96"72"-3708"0"0,73-40-116 0 0,2 3-16 0 0,2 4-36 0 0,-2 2-4 0 0,4 3 172 0 0,2-1 176 0 0,-2 1-176 0 0,6-1 208 0 0,-5-6 132 0 0,8 0-160 0 0,3-7-180 0 0,2-11-780 0 0,3-4-1360 0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2.1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1 1840 0 0,'0'0'5106'0'0,"-11"14"-5817"0"0,-88 120 369 0 0,50-62 363 0 0,21-28 305 0 0,-48 55 1 0 0,70-94-412 0 0</inkml:trace>
  <inkml:trace contextRef="#ctx0" brushRef="#br0" timeOffset="1">372 64 4800 0 0,'0'0'2029'0'0,"-101"97"-2965"0"0,66-56 936 0 0,0 4 52 0 0,-2 2 80 0 0,4 0-124 0 0,2-1 68 0 0,1 0-76 0 0,11-15-1577 0 0,-3 12-1291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4.8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80 0 0,'0'0'7585'0'0,"10"1"-9879"0"0,2 3 2249 0 0,1 0 0 0 0,-1 1 0 0 0,1 0-1 0 0,-1 1 1 0 0,-1 0 0 0 0,1 1 0 0 0,-1 0-1 0 0,0 1 1 0 0,-1 0 0 0 0,14 14 0 0 0,138 163 1781 0 0,-17-18-3892 0 0,-92-106 967 0 0,51 77 0 0 0,41 48 1047 0 0,13 3 3141 0 0,-64-73-1979 0 0,-78-98-803 0 0,-7-8-62 0 0,0 1-1 0 0,-1-1 0 0 0,0 1 1 0 0,9 17-1 0 0,-17-27-187 0 0,0-1 0 0 0,0 0 1 0 0,1 0-1 0 0,-1 1 0 0 0,0-1 0 0 0,0 0 1 0 0,0 0-1 0 0,0 1 0 0 0,0-1 0 0 0,0 0 0 0 0,0 1 1 0 0,0-1-1 0 0,0 0 0 0 0,0 0 0 0 0,0 1 1 0 0,0-1-1 0 0,0 0 0 0 0,0 1 0 0 0,0-1 0 0 0,0 0 1 0 0,0 0-1 0 0,0 1 0 0 0,0-1 0 0 0,0 0 1 0 0,-1 0-1 0 0,1 1 0 0 0,0-1 0 0 0,0 0 0 0 0,0 0 1 0 0,0 1-1 0 0,0-1 0 0 0,-1 0 0 0 0,1 0 1 0 0,0 0-1 0 0,0 1 0 0 0,-1-1 0 0 0,1 0 1 0 0,0 0-1 0 0,0 0 0 0 0,-1 0 0 0 0,1 1 0 0 0,0-1 1 0 0,0 0-1 0 0,-1 0 0 0 0,1 0 0 0 0,0 0 1 0 0,0 0-1 0 0,-1 0 0 0 0,1 0 0 0 0,0 0 0 0 0,-1 0 1 0 0,1 0-1 0 0,0 0 0 0 0,0 0 0 0 0,-1 0 1 0 0,1 0-1 0 0,0 0 0 0 0,-1 0 0 0 0,1-1 0 0 0,0 1 1 0 0,0 0-1 0 0,-1 0 0 0 0,1 0 0 0 0,0 0 1 0 0,-1-1-1 0 0,-4 1-970 0 0,-7 0-1321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05.4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335 52 444 0 0,'0'0'6116'0'0,"-2"-8"-6005"0"0,-9-27 30 0 0,10 34-145 0 0,1 1 0 0 0,0-1 0 0 0,-1 1 0 0 0,1-1 0 0 0,0 1 0 0 0,-1-1 0 0 0,1 1 0 0 0,-1-1 0 0 0,1 1 0 0 0,-1-1 0 0 0,1 1 0 0 0,-1 0 0 0 0,0-1 0 0 0,1 1 0 0 0,-1 0 0 0 0,1-1 0 0 0,-1 1 0 0 0,0 0 0 0 0,1 0 0 0 0,-1-1 0 0 0,0 1 0 0 0,1 0 0 0 0,-1 0 0 0 0,0 0 0 0 0,1 0 0 0 0,-1 0 0 0 0,0 0 0 0 0,1 0 0 0 0,-1 0 0 0 0,0 0 0 0 0,1 1 0 0 0,-1-1 1 0 0,0 0-1 0 0,0 1 0 0 0,-21 10-363 0 0,19-9 282 0 0,-17 10-20 0 0,2 1 1 0 0,-1 1 0 0 0,2 1 0 0 0,0 0 0 0 0,0 2-1 0 0,2-1 1 0 0,0 2 0 0 0,1 0 0 0 0,1 1 0 0 0,0 0 0 0 0,2 1-1 0 0,-15 33 1 0 0,14-23 234 0 0,1 0 1 0 0,1 1-1 0 0,2 1 0 0 0,1-1 0 0 0,2 1 0 0 0,1 0 1 0 0,1 0-1 0 0,2 45 0 0 0,2-60-100 0 0,1-1 0 0 0,0 0 0 0 0,1-1 0 0 0,1 1 0 0 0,0 0 0 0 0,1-1 0 0 0,1 0 0 0 0,0 0 0 0 0,11 19 0 0 0,-12-26 33 0 0,1 0 1 0 0,0 0 0 0 0,0 0 0 0 0,0-1 0 0 0,1 0 0 0 0,0 0-1 0 0,0-1 1 0 0,1 0 0 0 0,0 0 0 0 0,0-1 0 0 0,0 0 0 0 0,0 0-1 0 0,1-1 1 0 0,0 0 0 0 0,0 0 0 0 0,18 3 0 0 0,-4-2 174 0 0,1-2 0 0 0,0-1 0 0 0,1-1 0 0 0,-1-1 0 0 0,0-1-1 0 0,40-6 1 0 0,-30 0-68 0 0,0-1 0 0 0,-1-1 0 0 0,-1-2-1 0 0,36-17 1 0 0,-56 23-87 0 0,0-1 1 0 0,-1 0-1 0 0,0 0 0 0 0,-1-1 1 0 0,1 0-1 0 0,-1-1 0 0 0,-1-1 1 0 0,0 1-1 0 0,0-1 1 0 0,0-1-1 0 0,-1 0 0 0 0,-1 0 1 0 0,1 0-1 0 0,-2-1 0 0 0,0 0 1 0 0,0 0-1 0 0,-1-1 1 0 0,0 0-1 0 0,-1 0 0 0 0,0 0 1 0 0,-1 0-1 0 0,0-1 0 0 0,1-24 1 0 0,-3 15-69 0 0,-2 1 1 0 0,-1-1 0 0 0,0 1 0 0 0,-1-1-1 0 0,-2 1 1 0 0,0 0 0 0 0,-1 0 0 0 0,-1 1-1 0 0,-1 0 1 0 0,-1 0 0 0 0,-1 1 0 0 0,0 0-1 0 0,-1 1 1 0 0,-2 0 0 0 0,1 0 0 0 0,-2 2-1 0 0,0 0 1 0 0,-1 0 0 0 0,-1 1-1 0 0,0 1 1 0 0,-1 1 0 0 0,-1 0 0 0 0,0 1-1 0 0,-33-16 1 0 0,37 22-93 0 0,0 0 0 0 0,-1 1 0 0 0,0 1-1 0 0,0 1 1 0 0,0 0 0 0 0,0 1 0 0 0,-22-1 0 0 0,24 3-830 0 0,0 1 0 0 0,0 0 1 0 0,0 1-1 0 0,1 0 1 0 0,-22 7-1 0 0,-1 4-2067 0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3.4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10 156 0 0,'0'0'4501'0'0,"2"-4"-4301"0"0,6-1-1002 0 0,-6 10 465 0 0,-9 27 558 0 0,-19 45 284 0 0,-8 5 65 0 0,-4-1-1 0 0,-3-2 0 0 0,-3-2 0 0 0,-83 110 0 0 0,118-176-488 0 0,2-1-25 0 0,-1 0-1 0 0,-1 0 1 0 0,-10 9-1 0 0,14-17-644 0 0,7-16-3163 0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3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289 1 3452 0 0,'0'0'3000'0'0,"-10"16"-4593"0"0,-1 2 1501 0 0,-9 13-63 0 0,-17 37-1 0 0,7-5 127 0 0,-40 73 486 0 0,57-114-86 0 0,-1 0 0 0 0,-1-2-1 0 0,-34 37 1 0 0,48-56-433 0 0,-12 11 583 0 0,7-11-1014 0 0,7-10-1677 0 0,4-7-105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4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329 0 768 0 0,'0'0'5578'0'0,"-5"15"-7641"0"0,-20 53 2327 0 0,-2 0 0 0 0,-46 81-1 0 0,1-41 521 0 0,60-93-580 0 0,0 0 0 0 0,-1 0-1 0 0,-1-1 1 0 0,-24 18 0 0 0,17-19-459 0 0,20-12 97 0 0,0-1-1 0 0,1 0 1 0 0,-1 0-1 0 0,1 1 1 0 0,-1-1-1 0 0,0 0 1 0 0,1 0-1 0 0,-1 0 1 0 0,1 0-1 0 0,-1 0 1 0 0,0 0-1 0 0,1 0 1 0 0,-1 0-1 0 0,0 0 1 0 0,1 0-1 0 0,-1 0 1 0 0,1-1-1 0 0,-1 1 1 0 0,0 0-1 0 0,0-1 1 0 0,-1-3-1452 0 0</inkml:trace>
  <inkml:trace contextRef="#ctx0" brushRef="#br0" timeOffset="1">383 97 2980 0 0,'0'0'5379'0'0,"-3"11"-7769"0"0,-6 18 2478 0 0,0 0-1 0 0,-2 0 1 0 0,-1-1-1 0 0,-20 35 1 0 0,-5-12 381 0 0,-1-1 0 0 0,-52 51 0 0 0,12-21-2762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4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1 928 0 0,'0'0'5082'0'0,"-8"14"-6498"0"0,-62 106 1561 0 0,-88 86 1438 0 0,147-189-2857 0 0,25-25-1888 0 0,6-10 1556 0 0</inkml:trace>
  <inkml:trace contextRef="#ctx0" brushRef="#br0" timeOffset="1">416 29 144 0 0,'0'0'6498'0'0,"-13"15"-7467"0"0,-100 123 1530 0 0,18-20-21 0 0,-13 16-668 0 0,101-129-978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5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0 1880 0 0,'0'0'4591'0'0,"-13"15"-5354"0"0,-5 5 740 0 0,-83 100 223 0 0,98-115-212 0 0,-38 60 340 0 0,39-60-358 0 0,-1 0 1 0 0,0 0-1 0 0,1 1 0 0 0,0-1 1 0 0,1 1-1 0 0,-1-1 0 0 0,1 1 1 0 0,0 0-1 0 0,0-1 0 0 0,1 12 1 0 0,0-16-44 0 0,0-1 0 0 0,1 0 1 0 0,-1 1-1 0 0,0-1 0 0 0,1 1 1 0 0,-1-1-1 0 0,0 1 0 0 0,1-1 1 0 0,-1 0-1 0 0,1 1 1 0 0,-1-1-1 0 0,1 0 0 0 0,-1 0 1 0 0,1 1-1 0 0,-1-1 0 0 0,1 0 1 0 0,-1 0-1 0 0,1 0 1 0 0,-1 1-1 0 0,1-1 0 0 0,-1 0 1 0 0,1 0-1 0 0,-1 0 0 0 0,1 0 1 0 0,-1 0-1 0 0,1 0 1 0 0,0 0-1 0 0,-1 0 0 0 0,1 0 1 0 0,-1-1-1 0 0,1 1 0 0 0,-1 0 1 0 0,1 0-1 0 0,-1 0 0 0 0,1 0 1 0 0,-1-1-1 0 0,1 1 1 0 0,-1 0-1 0 0,1-1 0 0 0,-1 1 1 0 0,0 0-1 0 0,2-1 0 0 0,22-13-34 0 0,6-11 603 0 0,-1 0 0 0 0,34-39 1 0 0,-40 37 2310 0 0,22-33 1 0 0,-44 57-2227 0 0,-8 50-2714 0 0,-34 72 1934 0 0,-104 211 0 0 0,133-305-496 0 0,-29 56-3340 0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6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0 156 0 0,'0'0'2470'0'0,"-19"4"-3066"0"0,3 15 667 0 0,1 1 0 0 0,1 1 0 0 0,1 0 0 0 0,1 0 0 0 0,0 2 0 0 0,-13 38 0 0 0,2-6 327 0 0,-34 88-107 0 0,34-80 64 0 0,12-45-1277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2.8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571 28 272 0 0,'0'0'8885'0'0,"-24"32"-9192"0"0,-38 39 776 0 0,13-16-282 0 0,-172 223 56 0 0,20-24-370 0 0,188-232-755 0 0</inkml:trace>
  <inkml:trace contextRef="#ctx0" brushRef="#br0" timeOffset="1">860 1 1772 0 0,'0'0'5368'0'0,"-16"17"-5509"0"0,-5 5 263 0 0,-77 86 348 0 0,-93 139 26 0 0,27-33 18 0 0,144-190-652 0 0,-24 30 169 0 0,12-26-4218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6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 2360 0 0,'0'0'590'0'0,"-11"15"-996"0"0,-104 187 1496 0 0,58-80-116 0 0,19-39-407 0 0,-58 93 1 0 0,90-166-451 0 0,4-6-24 0 0,-1 1-1 0 0,0 0 0 0 0,0-1 0 0 0,0 0 1 0 0,-1 1-1 0 0,1-2 0 0 0,-1 1 0 0 0,-8 6 1 0 0,12-10-145 0 0,0 0 0 0 0,0 0 1 0 0,-1 0-1 0 0,1 0 0 0 0,0 0 1 0 0,0 0-1 0 0,0 0 0 0 0,0 0 1 0 0,0 0-1 0 0,-1 0 0 0 0,1 0 1 0 0,0 0-1 0 0,0 0 0 0 0,0 0 1 0 0,0 0-1 0 0,0 0 1 0 0,-1 0-1 0 0,1 0 0 0 0,0 0 1 0 0,0 0-1 0 0,-1-2-465 0 0,1 2 466 0 0,0 0-1 0 0,0 0 0 0 0,0 0 1 0 0,0 0-1 0 0,0 0 1 0 0,0-1-1 0 0,0 1 0 0 0,0 0 1 0 0,0 0-1 0 0,0 0 0 0 0,0 0 1 0 0,0 0-1 0 0,0-1 0 0 0,0 1 1 0 0,0 0-1 0 0,0 0 0 0 0,0 0 1 0 0,0 0-1 0 0,0 0 0 0 0,0-1 1 0 0,0 1-1 0 0,0 0 0 0 0,0 0 1 0 0,0 0-1 0 0,1 0 0 0 0,-1-1-102 0 0,0 1 125 0 0,1-15-2654 0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7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1 1032 0 0,'0'0'5799'0'0,"-10"18"-7401"0"0,-121 240 1562 0 0,84-168 1083 0 0,-91 131 0 0 0,117-198-830 0 0,17-19-103 0 0,0 0-1 0 0,0 0 1 0 0,0 1-1 0 0,0-1 1 0 0,-3 7-1 0 0,10-31-3060 0 0,12-1 153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7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0 1032 0 0,'0'0'5951'0'0,"-10"16"-7294"0"0,-32 52 1629 0 0,-40 87 0 0 0,58-100-296 0 0,-3 0 0 0 0,-63 95 1 0 0,80-140-1901 0 0,-1-3-691 0 0</inkml:trace>
  <inkml:trace contextRef="#ctx0" brushRef="#br0" timeOffset="1">398 120 2632 0 0,'0'0'5425'0'0,"-33"85"-7701"0"0,19-47 2212 0 0,1 8 64 0 0,-2 3 220 0 0,4 3 144 0 0,-1 2-364 0 0,4-15-1325 0 0,1 18-1243 0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8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0 1344 0 0,'0'0'6800'0'0,"-5"5"-8065"0"0,-18 22 1297 0 0,1 1-1 0 0,2 0 1 0 0,0 1-1 0 0,-15 34 1 0 0,13-25 156 0 0,-33 58 255 0 0,-72 118-679 0 0,126-209-904 0 0,16-9-4392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8.4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357 43 588 0 0,'0'0'5477'0'0,"-13"13"-5327"0"0,-88 105-18 0 0,-39 50 663 0 0,38-48-1116 0 0</inkml:trace>
  <inkml:trace contextRef="#ctx0" brushRef="#br0" timeOffset="1">511 0 2540 0 0,'0'0'4585'0'0,"-95"108"-4897"0"0,73-74 440 0 0,2 3-8 0 0,1 0 20 0 0,-1 0 56 0 0,7-1-28 0 0,-1-4-168 0 0,9-3-1128 0 0,0-8-1373 0 0,5-4-775 0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9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406 78 132 0 0,'0'0'4378'0'0,"3"-7"-3654"0"0,0-1-131 0 0,0 0-1 0 0,0 0 1 0 0,-1 0 0 0 0,0 0 0 0 0,-1 0 0 0 0,1-14 0 0 0,-3 21-596 0 0,0 1 1 0 0,0 0-1 0 0,0 0 1 0 0,0 1 0 0 0,0-1-1 0 0,0 0 1 0 0,0 0-1 0 0,0 0 1 0 0,0 1 0 0 0,0-1-1 0 0,0 0 1 0 0,0 1-1 0 0,0-1 1 0 0,0 1 0 0 0,1-1-1 0 0,-1 1 1 0 0,0-1 0 0 0,-1 2-1 0 0,-28 28-416 0 0,-37 28 0 0 0,-2 1 497 0 0,55-46-146 0 0,-109 98 775 0 0,35-45-5664 0 0,73-56 2633 0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19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1 220 0 0,'0'0'8379'0'0,"-24"46"-10385"0"0,-32 45 2406 0 0,12-19-2811 0 0,39-65 559 0 0</inkml:trace>
  <inkml:trace contextRef="#ctx0" brushRef="#br0" timeOffset="1">363 23 52 0 0,'0'0'7823'0'0,"-15"7"-8230"0"0,-5 4 361 0 0,0 0 0 0 0,0 2 1 0 0,-34 28-1 0 0,-28 41 859 0 0,26-24-3103 0 0,49-50 144 0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20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0 992 0 0,'0'0'6533'0'0,"-110"66"-7157"0"0,72-39 624 0 0,-5 3 376 0 0,-5 5-376 0 0,7-11-1316 0 0,-18 1-3961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2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43 872 0 0,'0'0'5158'0'0,"8"-7"-4465"0"0,23-22-48 0 0,-24 22 245 0 0,-8 7-1018 0 0,-1 1 1 0 0,1-1-1 0 0,-1 1 1 0 0,0-1-1 0 0,1 1 0 0 0,-1-1 1 0 0,1 1-1 0 0,-1 0 1 0 0,1 0-1 0 0,0 0 0 0 0,-1 0 1 0 0,0 1-1 0 0,-112 81-114 0 0,-33 29 400 0 0,105-71 70 0 0,-20 18 231 0 0,18-30-3437 0 0,34-26 1251 0 0,1-2-114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22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4872 0 0,'0'0'1225'0'0,"11"16"-4182"0"0,84 107 2961 0 0,19 2 877 0 0,-54-64-111 0 0,-53-53-634 0 0,0 0 1 0 0,-1 1-1 0 0,0 0 1 0 0,0 0-1 0 0,6 13 0 0 0,-1 9-2480 0 0,-9-19-745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3.1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461 1 444 0 0,'0'0'6327'0'0,"-17"17"-6255"0"0,-3 2 48 0 0,-12 12 164 0 0,-36 47 0 0 0,-171 258 821 0 0,222-309-1020 0 0,-8 6 79 0 0,17-23-620 0 0,0 0 1 0 0,1 1-1 0 0,0 0 0 0 0,-5 13 1 0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33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1044 0 0,'0'0'4968'0'0,"13"-13"-4728"0"0,39-38 277 0 0,-46 47-440 0 0,-1-1 1 0 0,2 1 0 0 0,-1 0-1 0 0,0 0 1 0 0,1 1-1 0 0,0 0 1 0 0,0 0 0 0 0,0 0-1 0 0,0 1 1 0 0,0 0 0 0 0,14-1-1 0 0,-5 0-68 0 0,5-2-32 0 0,0 2-1 0 0,0 1 1 0 0,0 0 0 0 0,0 2 0 0 0,0 0 0 0 0,0 1-1 0 0,0 2 1 0 0,0 0 0 0 0,-1 1 0 0 0,1 1 0 0 0,-1 1 0 0 0,33 13-1 0 0,-51-18-7 0 0,1 1-1 0 0,-1-1 0 0 0,1 1 0 0 0,-1-1 0 0 0,1 1 1 0 0,-1 0-1 0 0,0 0 0 0 0,1 0 0 0 0,-1 0 1 0 0,0 0-1 0 0,-1 0 0 0 0,1 1 0 0 0,0-1 1 0 0,-1 1-1 0 0,1-1 0 0 0,-1 1 0 0 0,0 0 0 0 0,0-1 1 0 0,0 1-1 0 0,0 0 0 0 0,0 0 0 0 0,0 0 1 0 0,-1 0-1 0 0,0 0 0 0 0,1-1 0 0 0,-1 1 1 0 0,0 0-1 0 0,-1 0 0 0 0,1 0 0 0 0,0 0 0 0 0,-1 0 1 0 0,0 0-1 0 0,1 0 0 0 0,-1 0 0 0 0,0-1 1 0 0,-2 5-1 0 0,-5 9-54 0 0,0-1 0 0 0,-1 0 1 0 0,-1 0-1 0 0,-22 24 0 0 0,24-28 57 0 0,-54 64-235 0 0,22-29 30 0 0,1 2 0 0 0,3 2 0 0 0,-54 100 0 0 0,87-145 296 0 0,0 1 0 0 0,1-1 0 0 0,0 1 0 0 0,0 0-1 0 0,1 0 1 0 0,0 0 0 0 0,0 0 0 0 0,0 0 0 0 0,1 0 0 0 0,0 0-1 0 0,0 0 1 0 0,0 0 0 0 0,1 0 0 0 0,0 0 0 0 0,0 0-1 0 0,0 0 1 0 0,1 0 0 0 0,0-1 0 0 0,0 1 0 0 0,0 0-1 0 0,1-1 1 0 0,0 0 0 0 0,0 1 0 0 0,0-1 0 0 0,1 0-1 0 0,8 8 1 0 0,1-4-2561 0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33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336 48 52 0 0,'0'0'3735'0'0,"-3"15"-3358"0"0,-10 50-127 0 0,13-62-213 0 0,-1 0 0 0 0,-1 1-1 0 0,1-1 1 0 0,0 0 0 0 0,-1 1-1 0 0,1-1 1 0 0,-1 0-1 0 0,0 0 1 0 0,0 0 0 0 0,-1-1-1 0 0,1 1 1 0 0,0 0 0 0 0,-1-1-1 0 0,0 1 1 0 0,1-1 0 0 0,-1 0-1 0 0,0 0 1 0 0,0 0-1 0 0,0-1 1 0 0,0 1 0 0 0,-1 0-1 0 0,-5 1 1 0 0,-1-1 96 0 0,0 1 0 0 0,0-2 1 0 0,0 1-1 0 0,-1-2 0 0 0,-13 1 0 0 0,24-1-132 0 0,-10-1 155 0 0,0 1 1 0 0,0-1-1 0 0,0-1 1 0 0,0 0-1 0 0,0 0 1 0 0,0-1-1 0 0,1 0 1 0 0,-1 0-1 0 0,1-1 1 0 0,0-1-1 0 0,-13-7 1 0 0,17 9-12 0 0,1-1 0 0 0,0 1 0 0 0,0-1 0 0 0,0 0 0 0 0,0 0 0 0 0,0 0 0 0 0,1 0 0 0 0,-1-1 0 0 0,1 1 0 0 0,0-1 0 0 0,1 0-1 0 0,-1 0 1 0 0,1 0 0 0 0,0 0 0 0 0,0 0 0 0 0,1-1 0 0 0,-1 1 0 0 0,1 0 0 0 0,1-1 0 0 0,-1 1 0 0 0,1-1 0 0 0,0-7 0 0 0,0 11-135 0 0,0 0 0 0 0,0 0 0 0 0,0 0 0 0 0,0 1 0 0 0,1-1 0 0 0,-1 0 0 0 0,0 0 0 0 0,1 1 0 0 0,0-1 0 0 0,-1 0 0 0 0,1 1 0 0 0,0-1 0 0 0,0 0 0 0 0,0 1 0 0 0,0-1 0 0 0,0 1 0 0 0,0-1 0 0 0,0 1 0 0 0,1 0 0 0 0,-1 0 0 0 0,1-1 0 0 0,-1 1 0 0 0,0 0 0 0 0,1 0 0 0 0,0 0 0 0 0,-1 1 0 0 0,1-1 0 0 0,0 0 0 0 0,-1 1 0 0 0,1-1 0 0 0,0 1 0 0 0,0-1 0 0 0,-1 1 0 0 0,1 0 0 0 0,0-1 0 0 0,0 1 0 0 0,0 0 0 0 0,2 1 0 0 0,0-1-94 0 0,-1 1 0 0 0,1-1 0 0 0,0 1 0 0 0,0 0-1 0 0,-1 0 1 0 0,1 0 0 0 0,0 1 0 0 0,-1-1 0 0 0,1 1 0 0 0,-1 0-1 0 0,0 0 1 0 0,0 0 0 0 0,0 1 0 0 0,0-1 0 0 0,0 1 0 0 0,0-1-1 0 0,3 5 1 0 0,-2-1-743 0 0,0 1-1 0 0,0 0 1 0 0,0 0 0 0 0,2 9-1 0 0,4 8-4451 0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39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18 468 0 0,'0'0'3037'0'0,"13"-17"-87"0"0,-12 17-2864 0 0,152 10 1389 0 0,-40-1-1230 0 0,392-4-32 0 0,-339-5-20 0 0,-144 0-427 0 0,0 1 4187 0 0,-22 9-5379 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45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 0 0,'0'0'5257'0'0,"32"4"-3154"0"0,382 4-273 0 0,0 1-568 0 0,-13-4-714 0 0,417 61 0 0 0,-812-66-503 0 0,17 3 307 0 0,-1 1 0 0 0,28 8 1 0 0,-32-3 576 0 0,3 3-2149 0 0,-1-9-3359 0 0,-67-22-3209 0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47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1840 0 0,'0'0'5909'0'0,"3"-13"-4757"0"0,71 12 2763 0 0,37-3-2728 0 0,74-2-1634 0 0,93 6 1058 0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48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 1404 0 0,'0'0'4876'0'0,"30"2"-914"0"0,224-9-1136 0 0,175 6-2557 0 0,-199 23-25 0 0,-181-22 1187 0 0,-65-5-7346 0 0,0-8 1515 0 0,48 31-297 0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49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2360 0 0,'0'0'4858'0'0,"19"2"-5567"0"0,228 158 3615 0 0,-101-61-2441 0 0,19 15-300 0 0,-81-53-19 0 0,98 52-1 0 0,61 19 34 0 0,-237-128-737 0 0,5 4 2693 0 0,-29-7-1298 0 0,14 0-951 0 0,1-1-1 0 0,0 1 1 0 0,-1 0-1 0 0,1 0 0 0 0,0 0 1 0 0,0 1-1 0 0,0-1 1 0 0,0 1-1 0 0,0 0 1 0 0,-5 3-1 0 0,-32 27-157 0 0,28-21 124 0 0,-270 245 498 0 0,68-56 259 0 0,121-119-308 0 0,-100 115 0 0 0,186-186-1142 0 0,-14 11 3576 0 0,21-21-2727 0 0,-1 0 0 0 0,1 1 1 0 0,0-1-1 0 0,0 0 0 0 0,0 0 0 0 0,0 0 0 0 0,0 0 0 0 0,-1 0 0 0 0,1 0 0 0 0,0 0 0 0 0,0 0 0 0 0,0 0 0 0 0,0 0 0 0 0,0 0 0 0 0,-1 0 0 0 0,1 0 0 0 0,0 0 0 0 0,0 0 0 0 0,0 0 0 0 0,0-1 0 0 0,0 1 1 0 0,-1 0-1 0 0,1 0 0 0 0,0 0 0 0 0,0 0 0 0 0,0 0 0 0 0,0 0 0 0 0,0 0 0 0 0,0 0 0 0 0,-1 0 0 0 0,1-1 0 0 0,0 1 0 0 0,0 0 0 0 0,0 0 0 0 0,0 0 0 0 0,0 0 0 0 0,0 0 0 0 0,0 0 0 0 0,0-1 1 0 0,0 1-1 0 0,0 0 0 0 0,0 0 0 0 0,0 0 0 0 0,0 0 0 0 0,0-1 0 0 0,0 1 0 0 0,0 0 0 0 0,0 0 0 0 0,0 0 0 0 0,1-22-2932 0 0,4 8-1859 0 0,-9 60-2617 0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1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1 2888 0 0,'0'0'5478'0'0,"5"9"-8037"0"0,0 0 2631 0 0,0 0 0 0 0,-1 0 0 0 0,0 0 0 0 0,-1 0 0 0 0,0 1 1 0 0,-1-1-1 0 0,3 20 0 0 0,0 59 896 0 0,-4-1 0 0 0,-15 124 1 0 0,-50 170-216 0 0,42-285-531 0 0,5-21 117 0 0,-13 115 0 0 0,28-175-640 0 0,18-41-2927 0 0,15-5-633 0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3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7 184 0 0,'0'0'4354'0'0,"-9"-6"-5636"0"0,20 9 1675 0 0,0 1 0 0 0,0-2 0 0 0,1 1 0 0 0,0-2 0 0 0,-1 1-1 0 0,1-2 1 0 0,16 0 0 0 0,-2 1-178 0 0,736 16 1819 0 0,654-17-1150 0 0,-602-8-621 0 0,-649 8-164 0 0,1195 30 741 0 0,-517-26-54 0 0,-426-11-568 0 0,-401 8-278 0 0,0 0 0 0 0,0 1 0 0 0,-1 0 0 0 0,31 10 0 0 0,-42-11 1 0 0,0 1 0 0 0,0-1 0 0 0,0 1 0 0 0,0 0 0 0 0,-1 0 0 0 0,1 0 0 0 0,0 1 0 0 0,-1 0 0 0 0,0-1 0 0 0,1 1 0 0 0,-1 0 0 0 0,0 0 0 0 0,-1 1 0 0 0,1-1 0 0 0,0 1 0 0 0,-1-1 0 0 0,0 1 0 0 0,0 0 0 0 0,0 0 0 0 0,0 0 0 0 0,-1 0 0 0 0,3 8 0 0 0,7 75-328 0 0,1 160 0 0 0,-10-160 427 0 0,1 42 153 0 0,6-1 1 0 0,26 129 0 0 0,-2-90 88 0 0,-32-165-272 0 0,0 6 5 0 0,1 0 0 0 0,-2 1-1 0 0,1-1 1 0 0,-1 1 0 0 0,0-1 0 0 0,-1 1-1 0 0,-1 8 1 0 0,1-15 17 0 0,-1 0 0 0 0,1-1 0 0 0,0 1 0 0 0,-1-1 0 0 0,0 1-1 0 0,1-1 1 0 0,-1 0 0 0 0,0 0 0 0 0,1 0 0 0 0,-1 0 0 0 0,0 0 0 0 0,0 0 0 0 0,-4 1-1 0 0,-28 9 500 0 0,-21-2-304 0 0,1-2-1 0 0,-1-2 1 0 0,-70-3 0 0 0,68-2-215 0 0,-753-38 297 0 0,167-1-664 0 0,-15 6 84 0 0,92 3 79 0 0,37-3-115 0 0,-158-3-92 0 0,-262 77 102 0 0,758-17 276 0 0,-156 10 217 0 0,-180-34-300 0 0,519 2-123 0 0,0-1 91 0 0,35-32-5998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4.1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59 1228 0 0,'0'0'2998'0'0,"-1"-10"-3568"0"0,-5-29 563 0 0,3 30-216 0 0,-3 12-82 0 0,-3 15-141 0 0,8-17 441 0 0,-119 287 4463 0 0,24 11-2610 0 0,-27 73-622 0 0,110-337-951 0 0,-1 0 0 0 0,-3-1 1 0 0,0-1-1 0 0,-28 37 2078 0 0,41-113-3702 0 0,4 41 1163 0 0,1-2-147 0 0,-1 1 1 0 0,1 0-1 0 0,0 0 0 0 0,0 0 0 0 0,0 0 0 0 0,0 0 0 0 0,1 0 0 0 0,-1 0 1 0 0,1 1-1 0 0,0-1 0 0 0,0 0 0 0 0,2-2 0 0 0,33-36-4269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23.5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246 1 2704 0 0,'0'0'4874'0'0,"-15"14"-4386"0"0,4-4-406 0 0,-22 21 294 0 0,-43 50-1 0 0,71-75-467 0 0,-11 13-160 0 0,1 0-1 0 0,1 1 0 0 0,1 0 0 0 0,0 1 0 0 0,2 1 0 0 0,-12 30 0 0 0,23-52 161 0 0,0 0-1 0 0,0 0 0 0 0,0 1 1 0 0,0-1-1 0 0,0 0 0 0 0,0 1 1 0 0,0-1-1 0 0,0 0 0 0 0,0 1 1 0 0,0-1-1 0 0,0 0 1 0 0,0 1-1 0 0,0-1 0 0 0,0 0 1 0 0,0 0-1 0 0,1 1 0 0 0,-1-1 1 0 0,0 0-1 0 0,0 0 0 0 0,0 1 1 0 0,1-1-1 0 0,-1 0 0 0 0,0 0 1 0 0,0 1-1 0 0,0-1 0 0 0,1 0 1 0 0,-1 0-1 0 0,0 0 0 0 0,1 0 1 0 0,-1 1-1 0 0,0-1 1 0 0,0 0-1 0 0,1 0 0 0 0,-1 0 1 0 0,0 0-1 0 0,1 0 0 0 0,-1 0 1 0 0,0 0-1 0 0,1 0 0 0 0,-1 0 1 0 0,0 0-1 0 0,1 0 0 0 0,-1 0 1 0 0,0 0-1 0 0,0 0 0 0 0,1 0 1 0 0,-1 0-1 0 0,0 0 0 0 0,1 0 1 0 0,-1 0-1 0 0,0-1 1 0 0,1 1-1 0 0,16-1-1862 0 0</inkml:trace>
  <inkml:trace contextRef="#ctx0" brushRef="#br0" timeOffset="1">202 223 1096 0 0,'0'0'4501'0'0,"-86"54"-7602"0"0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4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599 0 560 0 0,'0'0'6654'0'0,"-2"14"-8008"0"0,-8 36 2396 0 0,-32 95-1 0 0,-306 671 2828 0 0,343-806-3828 0 0,-187 338 4484 0 0,192-348-4469 0 0,1-15 209 0 0,10-25-2511 0 0,-10 38 2158 0 0,2-4-579 0 0,0 1-1 0 0,1-1 0 0 0,-1 1 0 0 0,1 0 1 0 0,9-9-1 0 0,30-28-3190 0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5.3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560 1 1044 0 0,'-9'18'2396'0'0,"-128"264"1151"0"0,-19 98-1466 0 0,-36 83 439 0 0,127-340-1862 0 0,87-167 1292 0 0,-14 32-3473 0 0,1 1 0 0 0,0 0 0 0 0,1 1 0 0 0,17-15 0 0 0,22-18-4930 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4:56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1074 1 20 0 0,'0'0'1193'0'0,"-9"16"566"0"0,-124 191 1718 0 0,-92 100-1460 0 0,-419 611 1373 0 0,627-892-3374 0 0,8-15 88 0 0,1 1 0 0 0,1 1 0 0 0,0-1 0 0 0,0 1 0 0 0,0 22 6324 0 0,7-35-6332 0 0,14-11-2918 0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4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70 680 0 0,'0'0'2494'0'0,"1"-7"-2020"0"0,2-26 481 0 0,-2 3 4697 0 0,19 31-7009 0 0,322 45 3073 0 0,189 12-792 0 0,-502-58-813 0 0,-5 0-72 0 0,0 1 0 0 0,-1 0-1 0 0,1 2 1 0 0,-1 1 0 0 0,31 8 0 0 0,-52-11-216 0 0,1 1 1 0 0,-1-1-1 0 0,0 0 1 0 0,0 1-1 0 0,-1-1 1 0 0,1 1 0 0 0,0-1-1 0 0,0 1 1 0 0,-1 0-1 0 0,3 4 1 0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5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 4104 0 0,'0'0'262'0'0,"15"6"-1156"0"0,50 22 846 0 0,-57-24 101 0 0,1 0-1 0 0,-1 1 1 0 0,-1 1 0 0 0,1-1-1 0 0,-1 1 1 0 0,0 0-1 0 0,0 1 1 0 0,0 0 0 0 0,-1 0-1 0 0,0 0 1 0 0,-1 1-1 0 0,1 0 1 0 0,-2 0 0 0 0,1 0-1 0 0,-1 1 1 0 0,0-1-1 0 0,-1 1 1 0 0,0 0-1 0 0,0 0 1 0 0,-1 0 0 0 0,2 15-1 0 0,-3-14 19 0 0,-1 0 1 0 0,0 1-1 0 0,0-1 0 0 0,-1 0 0 0 0,0 1 0 0 0,-1-1 0 0 0,0 0 0 0 0,0 0 1 0 0,-1 0-1 0 0,-1 0 0 0 0,0 0 0 0 0,0-1 0 0 0,-1 0 0 0 0,0 0 1 0 0,0 0-1 0 0,-1 0 0 0 0,-1-1 0 0 0,-6 8 0 0 0,1-4 236 0 0,0-2 0 0 0,-1 0 1 0 0,0 0-1 0 0,0-1 0 0 0,-27 13 0 0 0,-75 25 1054 0 0,52-24-952 0 0,60-22-391 0 0,41-14-4796 0 0,1-6 464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5.6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1056 0 0,'0'0'4701'0'0,"49"-16"-7202"0"0,-34 18 1405 0 0,12-2-692 0 0</inkml:trace>
  <inkml:trace contextRef="#ctx0" brushRef="#br0" timeOffset="1">512 0 1292 0 0,'0'0'4965'0'0,"84"13"-10454"0"0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6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40 0 0,'0'0'5100'0'0,"69"28"-7732"0"0,-33-20 924 0 0</inkml:trace>
  <inkml:trace contextRef="#ctx0" brushRef="#br0" timeOffset="1">362 36 64 0 0,'0'0'2716'0'0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6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248 0 4 0 0,'-1'15'105'0'0,"-3"17"215"0"0,-8 35 0 0 0,8-54 22 0 0,1-1 0 0 0,-1 1 0 0 0,-1-1-1 0 0,0 0 1 0 0,-1 0 0 0 0,0-1 0 0 0,-9 12 0 0 0,6-13-20 0 0,-1 0 0 0 0,0-1 0 0 0,0 0 0 0 0,-1-1 1 0 0,0 0-1 0 0,0 0 0 0 0,-1-1 0 0 0,0-1 0 0 0,-1 0 1 0 0,-21 7-1 0 0,1 1 36 0 0,32-14-399 0 0,1 0 1 0 0,0 0-1 0 0,0 0 0 0 0,-1 0 1 0 0,1 0-1 0 0,0 0 0 0 0,0 0 1 0 0,-1 0-1 0 0,1 0 0 0 0,0 0 1 0 0,0 0-1 0 0,0 0 0 0 0,-1 1 0 0 0,1-1 1 0 0,0 0-1 0 0,0 0 0 0 0,0 0 1 0 0,-1 0-1 0 0,1 0 0 0 0,0 1 1 0 0,0-1-1 0 0,0 0 0 0 0,0 0 1 0 0,-1 0-1 0 0,1 0 0 0 0,0 1 1 0 0,0-1-1 0 0,0 0 0 0 0,0 0 1 0 0,0 1-1 0 0,0-1 0 0 0,0 0 1 0 0,-1 0-1 0 0,1 0 0 0 0,0 1 1 0 0,0-1-1 0 0,0 0 0 0 0,0 0 0 0 0,0 1 1 0 0,0-1-1 0 0,0 1 0 0 0,17-2-3054 0 0,14-7 1629 0 0</inkml:trace>
  <inkml:trace contextRef="#ctx0" brushRef="#br0" timeOffset="1">745 65 4000 0 0,'0'0'2941'0'0,"33"-10"-5062"0"0,-2 17 1925 0 0,-4-1-912 0 0,25 0-848 0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0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1136 0 0,'0'0'4080'0'0,"97"5"-7664"0"0</inkml:trace>
  <inkml:trace contextRef="#ctx0" brushRef="#br0" timeOffset="1">553 0 520 0 0,'0'0'3756'0'0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376 40 4060 0 0,'0'0'4955'0'0,"-15"-9"-5463"0"0,4 3 292 0 0,-1 0 0 0 0,1 0 0 0 0,-20-6 0 0 0,30 12 190 0 0,-1 0-1 0 0,0 0 1 0 0,1 0-1 0 0,-1 0 1 0 0,0 0-1 0 0,0 0 1 0 0,1 0-1 0 0,-1 0 0 0 0,0 1 1 0 0,1-1-1 0 0,-1 1 1 0 0,1-1-1 0 0,-1 1 1 0 0,1 0-1 0 0,-1 0 1 0 0,1 0-1 0 0,-1 0 1 0 0,1 0-1 0 0,-1 0 0 0 0,1 0 1 0 0,-1 1-1 0 0,-23 30-267 0 0,18-22 210 0 0,-24 36 65 0 0,3 2 0 0 0,1 1 0 0 0,2 1 0 0 0,3 1 0 0 0,2 1 0 0 0,2 0 0 0 0,3 2 0 0 0,2 0 0 0 0,2 1 0 0 0,-7 107 0 0 0,18-142 49 0 0,0-1-1 0 0,1 0 1 0 0,1 0 0 0 0,1 0-1 0 0,0 0 1 0 0,2 0 0 0 0,0-1-1 0 0,1 0 1 0 0,1 0 0 0 0,1 0-1 0 0,0-1 1 0 0,1 0 0 0 0,1 0-1 0 0,1-1 1 0 0,22 27 0 0 0,-21-30 15 0 0,0-1 1 0 0,1 1-1 0 0,0-2 1 0 0,1 0-1 0 0,0-1 1 0 0,0 0-1 0 0,1-1 1 0 0,1-1-1 0 0,-1 0 1 0 0,24 7-1 0 0,-30-12 127 0 0,0 0 0 0 0,0-1 0 0 0,0 0 0 0 0,0 0 0 0 0,0-1 0 0 0,0-1 1 0 0,1 1-1 0 0,-1-1 0 0 0,0-1 0 0 0,0 0 0 0 0,1 0 0 0 0,-1-1 0 0 0,0 0 0 0 0,0-1 0 0 0,0 0 0 0 0,-1 0 0 0 0,1-1 0 0 0,-1 0 0 0 0,0 0 0 0 0,0-1 0 0 0,8-6 0 0 0,5-6 108 0 0,-2-2 0 0 0,0 0 0 0 0,-2 0-1 0 0,0-2 1 0 0,-1 0 0 0 0,17-29 0 0 0,-9 6-65 0 0,-2 0 0 0 0,25-68 0 0 0,-32 68-76 0 0,-2 0 0 0 0,-2-1 0 0 0,10-85 0 0 0,-19 106-124 0 0,0 0 1 0 0,-2 0 0 0 0,-1 0-1 0 0,-1 0 1 0 0,-1 1 0 0 0,-1-1 0 0 0,-1 1-1 0 0,-1-1 1 0 0,-11-27 0 0 0,13 43-37 0 0,0 0 1 0 0,0 0-1 0 0,0 0 1 0 0,-1 0 0 0 0,-9-10-1 0 0,13 16-38 0 0,-1 1 0 0 0,1-1 0 0 0,-1 1 0 0 0,1-1 0 0 0,-1 1 0 0 0,0 0 0 0 0,0-1 0 0 0,0 1 0 0 0,1 0 0 0 0,-1 0 0 0 0,0 1 0 0 0,0-1 0 0 0,0 0 0 0 0,0 0 0 0 0,-1 1 0 0 0,1 0 0 0 0,0-1 0 0 0,0 1 0 0 0,0 0-1 0 0,0 0 1 0 0,0 0 0 0 0,-1 0 0 0 0,1 0 0 0 0,0 1 0 0 0,0-1 0 0 0,0 1 0 0 0,0-1 0 0 0,0 1 0 0 0,-3 1 0 0 0,-3 3-457 0 0,0 1 0 0 0,0 0 0 0 0,1 0 0 0 0,0 1 0 0 0,0 0 0 0 0,1 0 0 0 0,0 1 0 0 0,0 0 0 0 0,0 0 0 0 0,-3 9 0 0 0,-21 34-3347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34.0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1084 0 0,'0'0'7669'0'0,"13"-1"-10857"0"0,498 23 4408 0 0,-303-8-1340 0 0,866 21 842 0 0,1-37 273 0 0,-975 1-768 0 0,846 3 169 0 0,382-5 664 0 0,-101 3-639 0 0,206-5 967 0 0,-808-1-1176 0 0,1 0 352 0 0,724-3 1922 0 0,-1058 18-1434 0 0,71 0 1270 0 0,-356-9-2397 0 0,1 0 0 0 0,-1 1 1 0 0,1 0-1 0 0,-1 0 0 0 0,0 1 1 0 0,1-1-1 0 0,-1 2 0 0 0,8 2 1 0 0,-11-2-637 0 0,0-1 0 0 0,0 0 0 0 0,0 1-1 0 0,0-1 1 0 0,-1 1 0 0 0,0 0 0 0 0,1 0 0 0 0,-1 1 0 0 0,3 3 0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3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 0 1016 0 0,'0'0'6147'0'0,"-18"19"-6713"0"0,6-7 566 0 0,-14 15 138 0 0,1 0 0 0 0,2 2 0 0 0,-29 45 0 0 0,-49 104 692 0 0,7 5-1 0 0,-112 316 1 0 0,205-498-827 0 0,-95 233 2316 0 0,105-257-1370 0 0,35-32-7206 0 0,-20 29 1017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3.9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 0 0,'0'0'3543'0'0,"14"14"-5599"0"0,-10-10 2015 0 0,98 112-475 0 0,362 423 5589 0 0,-428-502-4812 0 0,-11-13 142 0 0,-2 0 0 0 0,28 39 1 0 0,-48-61-895 0 0,-1 0 1 0 0,1-1 0 0 0,0 0-1 0 0,-1 1 1 0 0,1-1 0 0 0,0 0-1 0 0,0-1 1 0 0,5 2 0 0 0,15 2-1635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4.3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96 3220 0 0,'0'0'5739'0'0,"-7"-15"-5108"0"0,-25-44-108 0 0,31 58-511 0 0,1-1 1 0 0,-1 1-1 0 0,0-1 0 0 0,0 1 1 0 0,0 0-1 0 0,-1 0 0 0 0,1-1 1 0 0,0 1-1 0 0,0 0 0 0 0,-1 0 1 0 0,1 0-1 0 0,0 0 1 0 0,-1 0-1 0 0,1 0 0 0 0,-1 1 1 0 0,0-1-1 0 0,1 1 0 0 0,-1-1 1 0 0,1 1-1 0 0,-1-1 0 0 0,0 1 1 0 0,1 0-1 0 0,-1 0 0 0 0,0-1 1 0 0,1 1-1 0 0,-1 0 0 0 0,0 1 1 0 0,0-1-1 0 0,1 0 1 0 0,-1 0-1 0 0,-2 2 0 0 0,-1 0-115 0 0,0 0 0 0 0,0 0 0 0 0,0 1 0 0 0,0 0 0 0 0,0 0 0 0 0,-6 6 0 0 0,11-9 82 0 0,-37 30-205 0 0,2 2-1 0 0,1 1 0 0 0,2 1 0 0 0,-49 67 1 0 0,61-72 225 0 0,2 0-1 0 0,1 1 1 0 0,1 0 0 0 0,2 2 0 0 0,1 0-1 0 0,1 0 1 0 0,-8 41 0 0 0,16-54-13 0 0,1-1 1 0 0,1 1 0 0 0,1 0-1 0 0,0-1 1 0 0,2 1-1 0 0,0 0 1 0 0,1-1-1 0 0,1 1 1 0 0,0-1 0 0 0,12 32-1 0 0,-12-41 10 0 0,1 1-1 0 0,0-1 1 0 0,1 0 0 0 0,0-1-1 0 0,1 1 1 0 0,-1-1 0 0 0,2 0-1 0 0,-1-1 1 0 0,1 1 0 0 0,0-1-1 0 0,1-1 1 0 0,-1 1 0 0 0,1-1-1 0 0,1 0 1 0 0,-1-1 0 0 0,1 0-1 0 0,0-1 1 0 0,0 0-1 0 0,0 0 1 0 0,1 0 0 0 0,11 2-1 0 0,-2-3 160 0 0,-1 0 0 0 0,1 0-1 0 0,0-2 1 0 0,0 0 0 0 0,0-2-1 0 0,-1 0 1 0 0,1-1 0 0 0,30-7-1 0 0,-22 2 126 0 0,-1-1-1 0 0,0-2 1 0 0,-1-1-1 0 0,0 0 0 0 0,30-21 1 0 0,-7 0 82 0 0,-1-3 0 0 0,-2-2 1 0 0,-2-2-1 0 0,73-85 0 0 0,-91 96-307 0 0,-3-2 0 0 0,0 0-1 0 0,17-34 1 0 0,-30 47 6 0 0,-1 0-1 0 0,0-1 0 0 0,-2 0 1 0 0,0 0-1 0 0,-1 0 1 0 0,-1 0-1 0 0,4-36 0 0 0,-8 47-48 0 0,1 0 0 0 0,-2 0-1 0 0,1 0 1 0 0,-1 0 0 0 0,0 1 0 0 0,0-1-1 0 0,-1 0 1 0 0,0 1 0 0 0,0-1 0 0 0,-6-10-1 0 0,6 13-73 0 0,0 1-1 0 0,-1-1 1 0 0,1 1 0 0 0,-1-1-1 0 0,0 1 1 0 0,0 0-1 0 0,0 0 1 0 0,0 0-1 0 0,-1 1 1 0 0,1-1-1 0 0,-1 1 1 0 0,1 0 0 0 0,-1 0-1 0 0,0 0 1 0 0,0 0-1 0 0,0 1 1 0 0,0-1-1 0 0,-6 0 1 0 0,-4 0-191 0 0,0 0 0 0 0,1 1 0 0 0,-1 1 0 0 0,0 0 0 0 0,0 1 0 0 0,1 1 0 0 0,-17 3-1 0 0,-90 29-1476 0 0,93-25 1242 0 0,-82 27-2244 0 0,-1-1-2065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5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488 186 1068 0 0,'0'0'2802'0'0,"-4"-15"-693"0"0,3 11-1982 0 0,-3-10 326 0 0,0 0-1 0 0,-1 1 0 0 0,0-1 0 0 0,-1 1 0 0 0,0 0 0 0 0,-17-24 1 0 0,19 32-324 0 0,0 1 0 0 0,0-1 0 0 0,0 1 0 0 0,-1 0 0 0 0,1 0 0 0 0,-1 1 0 0 0,0-1 0 0 0,0 1 0 0 0,0 0 0 0 0,-7-2 0 0 0,9 4-136 0 0,0 0-1 0 0,0 0 1 0 0,0 0 0 0 0,0 1 0 0 0,0 0-1 0 0,0-1 1 0 0,0 1 0 0 0,0 0 0 0 0,0 0-1 0 0,0 1 1 0 0,-1-1 0 0 0,1 1-1 0 0,0-1 1 0 0,0 1 0 0 0,0 0 0 0 0,1 0-1 0 0,-1 0 1 0 0,0 1 0 0 0,0-1 0 0 0,0 1-1 0 0,-3 2 1 0 0,-17 14-154 0 0,0 1 0 0 0,1 2 1 0 0,1 0-1 0 0,2 1 0 0 0,0 0 0 0 0,1 2 0 0 0,1 0 1 0 0,-20 39-1 0 0,19-27 116 0 0,1 1 0 0 0,2 1 0 0 0,1 0 1 0 0,3 1-1 0 0,-11 61 0 0 0,18-81 22 0 0,2 0-1 0 0,1 0 1 0 0,0 0 0 0 0,2 21 0 0 0,1-30 24 0 0,-1 0-1 0 0,1 0 1 0 0,1-1-1 0 0,0 1 1 0 0,0-1-1 0 0,0 1 1 0 0,2-1-1 0 0,-1-1 1 0 0,8 12-1 0 0,-5-9-14 0 0,1-1 1 0 0,1 0-1 0 0,-1 0 0 0 0,2-1 1 0 0,-1 0-1 0 0,1 0 0 0 0,1-2 0 0 0,-1 1 1 0 0,1-1-1 0 0,1 0 0 0 0,-1-1 1 0 0,1-1-1 0 0,0 0 0 0 0,0 0 1 0 0,17 3-1 0 0,-14-5 72 0 0,0-1 1 0 0,0 0 0 0 0,1-1-1 0 0,-1 0 1 0 0,1-1 0 0 0,-1-1-1 0 0,1-1 1 0 0,-1 0-1 0 0,0-1 1 0 0,0 0 0 0 0,0-1-1 0 0,25-11 1 0 0,-18 4 97 0 0,0-1 0 0 0,-1-1 0 0 0,0-1 1 0 0,-1-1-1 0 0,-1 0 0 0 0,-1-2 0 0 0,0 0 0 0 0,-1-1 0 0 0,-1-1 1 0 0,0 0-1 0 0,12-22 0 0 0,-6 7 202 0 0,-2-1 0 0 0,-2-2-1 0 0,-1 1 1 0 0,-1-2 0 0 0,19-78 0 0 0,-28 87-256 0 0,-1-1 0 0 0,2-44 0 0 0,-7 65-105 0 0,-1 0-1 0 0,0-1 1 0 0,-1 1-1 0 0,0 0 1 0 0,0 0-1 0 0,-1 0 0 0 0,0 0 1 0 0,0 0-1 0 0,-1 1 1 0 0,0-1-1 0 0,-1 1 0 0 0,-6-12 1 0 0,8 18-72 0 0,1 1-1 0 0,0-1 1 0 0,0 0 0 0 0,-1 1 0 0 0,1-1 0 0 0,-1 1-1 0 0,1 0 1 0 0,-1-1 0 0 0,1 1 0 0 0,-1 0 0 0 0,0 0-1 0 0,0 0 1 0 0,0 0 0 0 0,1 1 0 0 0,-1-1 0 0 0,0 0-1 0 0,0 1 1 0 0,0-1 0 0 0,0 1 0 0 0,0 0-1 0 0,0-1 1 0 0,0 1 0 0 0,0 0 0 0 0,0 0 0 0 0,0 1-1 0 0,0-1 1 0 0,0 0 0 0 0,0 1 0 0 0,0-1 0 0 0,0 1-1 0 0,0-1 1 0 0,0 1 0 0 0,0 0 0 0 0,0 0-1 0 0,0 0 1 0 0,1 0 0 0 0,-4 3 0 0 0,-5 3-568 0 0,-1 1 0 0 0,2 1 0 0 0,-1 0 0 0 0,-12 16 0 0 0,14-17 361 0 0,-22 29-2333 0 0,-5 11-1559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5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499 0 3252 0 0,'0'0'5729'0'0,"-9"17"-7527"0"0,-104 240 3883 0 0,-201 455-247 0 0,273-626-3014 0 0,22-27-2849 0 0,16-47 1576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24 2568 0 0,'0'0'6566'0'0,"-16"-4"-5992"0"0,-51-11-155 0 0,63 15-420 0 0,0-1 0 0 0,0 1 0 0 0,0 0-1 0 0,0 0 1 0 0,0 0 0 0 0,0 0 0 0 0,0 1 0 0 0,0 0 0 0 0,0 0 0 0 0,1 0-1 0 0,-1 0 1 0 0,0 1 0 0 0,0-1 0 0 0,1 1 0 0 0,-1 0 0 0 0,1 0 0 0 0,-5 3-1 0 0,0 3-68 0 0,-1-1 0 0 0,2 1-1 0 0,-1 0 1 0 0,-8 13-1 0 0,8-11 27 0 0,-7 9 5 0 0,0 0 1 0 0,2 1 0 0 0,0 1 0 0 0,1 0 0 0 0,1 0 0 0 0,1 1 0 0 0,1 0 0 0 0,1 1 0 0 0,1 0 0 0 0,1 0 0 0 0,1 1 0 0 0,1 0-1 0 0,2 0 1 0 0,0 0 0 0 0,2 46 0 0 0,1-60 27 0 0,1 0-1 0 0,0-1 0 0 0,0 1 1 0 0,1-1-1 0 0,0 0 0 0 0,1 0 1 0 0,0 0-1 0 0,0 0 0 0 0,1 0 1 0 0,0-1-1 0 0,0 0 1 0 0,1 0-1 0 0,0-1 0 0 0,1 1 1 0 0,0-1-1 0 0,0-1 0 0 0,0 1 1 0 0,1-1-1 0 0,-1 0 0 0 0,2-1 1 0 0,-1 0-1 0 0,1 0 1 0 0,-1-1-1 0 0,1 0 0 0 0,0-1 1 0 0,1 0-1 0 0,-1 0 0 0 0,0-1 1 0 0,1 0-1 0 0,0 0 0 0 0,-1-1 1 0 0,16-1-1 0 0,-16 1 145 0 0,0-1-1 0 0,0-1 1 0 0,0 0 0 0 0,0 0-1 0 0,0-1 1 0 0,0 0-1 0 0,0 0 1 0 0,-1-1 0 0 0,1 0-1 0 0,-1-1 1 0 0,0 0-1 0 0,0 0 1 0 0,0-1 0 0 0,-1 1-1 0 0,1-2 1 0 0,-1 1-1 0 0,0-1 1 0 0,-1 0 0 0 0,1-1-1 0 0,-1 0 1 0 0,-1 0-1 0 0,1 0 1 0 0,-1 0 0 0 0,0-1-1 0 0,5-11 1 0 0,0-5-25 0 0,0 0 0 0 0,-1-1 0 0 0,-2 1 0 0 0,-1-2 0 0 0,0 1 0 0 0,-2-1 0 0 0,-1 1 0 0 0,-1-1 0 0 0,-1 0 0 0 0,-2 0 0 0 0,-6-49 1 0 0,4 63-190 0 0,0 0 1 0 0,-1 0 0 0 0,0 1-1 0 0,0 0 1 0 0,-2-1 0 0 0,1 1 0 0 0,-1 1-1 0 0,-1-1 1 0 0,0 1 0 0 0,0 1-1 0 0,-1-1 1 0 0,-14-12 0 0 0,13 14-534 0 0,0 0 1 0 0,-1 1 0 0 0,0 0-1 0 0,-1 1 1 0 0,1 0 0 0 0,-1 0-1 0 0,-20-6 1 0 0,22 10-1985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6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1788 0 0,'0'0'3683'0'0,"10"17"-4840"0"0,71 111 3254 0 0,40 61 75 0 0,179 312-952 0 0,-258-421-1156 0 0,116 206 748 0 0,-136-247-1544 0 0,-16-26-171 0 0,1 0 1 0 0,1-1 0 0 0,0 0 0 0 0,0 0 0 0 0,20 20 0 0 0,-3-16-3428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6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565 136 6433 0 0,'0'0'2382'0'0,"-11"-16"-1623"0"0,-39-51-254 0 0,46 62-387 0 0,0 0 0 0 0,0 1 0 0 0,0-1 0 0 0,0 1 0 0 0,-1 0 0 0 0,1 1 0 0 0,-1-1 1 0 0,0 1-1 0 0,-1 0 0 0 0,-7-4 0 0 0,10 6-126 0 0,-1 0 1 0 0,1 0 0 0 0,-1 0 0 0 0,1 1-1 0 0,-1-1 1 0 0,0 1 0 0 0,1 0-1 0 0,-1 0 1 0 0,1 0 0 0 0,-1 0 0 0 0,1 1-1 0 0,-1 0 1 0 0,-5 1 0 0 0,-2 3-156 0 0,0 1 0 0 0,0 0 0 0 0,0 0 0 0 0,1 1 0 0 0,0 1 0 0 0,0-1 0 0 0,-13 16 0 0 0,2-5 166 0 0,-6 7 11 0 0,0 1 0 0 0,1 2 0 0 0,2 0 0 0 0,1 2 0 0 0,1 0 1 0 0,-21 40-1 0 0,30-44-60 0 0,1-1 1 0 0,1 2-1 0 0,1 0 0 0 0,2 0 1 0 0,0 0-1 0 0,2 1 1 0 0,1 0-1 0 0,-2 50 1 0 0,6-63 36 0 0,2 0 0 0 0,-1 0 1 0 0,2 0-1 0 0,0 0 1 0 0,0 0-1 0 0,2 0 1 0 0,5 16-1 0 0,-5-23 7 0 0,0 1 1 0 0,0-1-1 0 0,0 0 0 0 0,1 0 1 0 0,1-1-1 0 0,-1 1 0 0 0,1-1 0 0 0,1 0 1 0 0,-1-1-1 0 0,1 1 0 0 0,0-1 1 0 0,14 9-1 0 0,-6-7 54 0 0,1 0 0 0 0,0-1 0 0 0,0 0 0 0 0,0-1 0 0 0,1-1 1 0 0,0-1-1 0 0,0 0 0 0 0,0-1 0 0 0,0-1 0 0 0,1-1 0 0 0,29-1 0 0 0,-21-2 36 0 0,-1 0 1 0 0,1-2-1 0 0,-1 0 0 0 0,0-2 0 0 0,0-1 0 0 0,0-1 0 0 0,27-14 1 0 0,-43 18 9 0 0,0-1 0 0 0,-1 0 0 0 0,1-1 0 0 0,-1 0 0 0 0,-1 0 0 0 0,1-1-1 0 0,-1 0 1 0 0,0 0 0 0 0,-1-1 0 0 0,0 0 0 0 0,0 0 0 0 0,0 0 0 0 0,-1-1 0 0 0,0 1 0 0 0,-1-1 0 0 0,0-1 0 0 0,4-15 0 0 0,-2 0 208 0 0,-1-1-1 0 0,-1 1 1 0 0,-1-1-1 0 0,-1 0 1 0 0,-3-40-1 0 0,0 49-212 0 0,-1 0 0 0 0,-1 0 0 0 0,-1 1 0 0 0,0-1 0 0 0,-1 1 0 0 0,-1 0 0 0 0,0 0 0 0 0,-1 0 0 0 0,-15-23 0 0 0,15 28-117 0 0,0 1 1 0 0,0 0-1 0 0,-1 0 0 0 0,-1 0 1 0 0,1 1-1 0 0,-1 0 0 0 0,-1 1 0 0 0,0 0 1 0 0,0 1-1 0 0,-1 0 0 0 0,1 0 0 0 0,-1 1 1 0 0,-20-8-1 0 0,24 12-126 0 0,0 0-1 0 0,1 1 1 0 0,-1 0 0 0 0,0 0-1 0 0,0 1 1 0 0,0-1 0 0 0,0 1-1 0 0,0 1 1 0 0,1-1 0 0 0,-1 1-1 0 0,-13 4 1 0 0,0 2-1416 0 0,0 1 1 0 0,-30 16-1 0 0,40-19 828 0 0,-38 19-3665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22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1597 49 92 0 0,'0'0'4019'0'0,"0"-8"-3903"0"0,2-33 407 0 0,-22 57-669 0 0,-9 22 19 0 0,2 1 0 0 0,1 1 0 0 0,2 2 0 0 0,-28 65-1 0 0,-56 189 1012 0 0,49-127-222 0 0,-19 53 67 0 0,-105 258 415 0 0,65-232 28 0 0,-141 348-1066 0 0,108-66 168 0 0,53-194 37 0 0,64-233-304 0 0,3 1 1 0 0,-25 168 0 0 0,49-217 200 0 0,-15 57 1 0 0,14-85-124 0 0,0-1 1 0 0,-1 0 0 0 0,-2-1 0 0 0,-16 29-1 0 0,-16 26 30 0 0,-53 143 0 0 0,93-215-129 0 0,0-1 1 0 0,1 1-1 0 0,0 0 1 0 0,-2 14-1 0 0,4-20 4 0 0,0-1 0 0 0,0 1-1 0 0,0 0 1 0 0,0 0 0 0 0,0-1-1 0 0,0 1 1 0 0,1 0 0 0 0,-1-1-1 0 0,0 1 1 0 0,1 0 0 0 0,0-1-1 0 0,-1 1 1 0 0,1-1 0 0 0,0 1-1 0 0,0-1 1 0 0,0 1 0 0 0,0-1-1 0 0,0 1 1 0 0,0-1 0 0 0,0 0-1 0 0,0 0 1 0 0,0 1 0 0 0,1-1-1 0 0,-1 0 1 0 0,0 0 0 0 0,1 0-1 0 0,2 1 1 0 0,12 3 24 0 0,1 0 1 0 0,-1-1-1 0 0,1-1 0 0 0,0 0 1 0 0,0-1-1 0 0,0-1 1 0 0,24-1-1 0 0,28 2 21 0 0,50 11-149 0 0,0 5 0 0 0,177 51 0 0 0,-15 38 185 0 0,-65-21 153 0 0,50 19-137 0 0,-251-101-44 0 0,0 0-1 0 0,1 0 1 0 0,-1-2-1 0 0,1 0 1 0 0,-1-1-1 0 0,25-1 1 0 0,37 5-110 0 0,-75-6 119 0 0,1 1 1 0 0,-1 0-1 0 0,0 0 0 0 0,1-1 0 0 0,-1 0 0 0 0,0 1 1 0 0,1-1-1 0 0,-1 0 0 0 0,0 0 0 0 0,0 0 0 0 0,0 0 1 0 0,0 0-1 0 0,0-1 0 0 0,0 1 0 0 0,0-1 0 0 0,0 1 1 0 0,0-1-1 0 0,-1 0 0 0 0,1 0 0 0 0,-1 0 0 0 0,1 1 1 0 0,-1-1-1 0 0,0-1 0 0 0,1-1 0 0 0,7-11-38 0 0,-1-1 0 0 0,8-20 0 0 0,-9 19 78 0 0,125-264-213 0 0,-27 61-49 0 0,-83 167 357 0 0,19-77 0 0 0,2-5-193 0 0,110-210-172 0 0,-45 113 149 0 0,-10 34-77 0 0,-23 49 116 0 0,-3 0-110 0 0,-2 7 155 0 0,61-179-1 0 0,-65 140-105 0 0,7-19 166 0 0,20-57-113 0 0,-23 66 53 0 0,70-171-127 0 0,-126 317 143 0 0,-2 0-1 0 0,-1-1 1 0 0,6-82-1 0 0,-3 22 238 0 0,-7 53-197 0 0,3-72 1 0 0,-12 15-403 0 0,-2 107 284 0 0,1 1-1 0 0,-1-1 1 0 0,0 1-1 0 0,0 0 1 0 0,0 0-1 0 0,0 0 1 0 0,0 1-1 0 0,-9-2 1 0 0,-35-7-95 0 0,-72-4 0 0 0,23 4 149 0 0,-552-88 36 0 0,534 81-117 0 0,19 0 91 0 0,0-3 0 0 0,-111-39 0 0 0,188 52-45 0 0,-155-62 160 0 0,172 68-230 0 0,0 0 0 0 0,0 0 1 0 0,0 0-1 0 0,0 1 0 0 0,0-1 0 0 0,0 0 0 0 0,0 1 0 0 0,0-1 0 0 0,0 1 1 0 0,0 0-1 0 0,0 0 0 0 0,0 0 0 0 0,0 0 0 0 0,0 0 0 0 0,0 0 0 0 0,0 0 1 0 0,0 1-1 0 0,0-1 0 0 0,-4 2 0 0 0,2 1-707 0 0,-1 0-1 0 0,1 0 1 0 0,0 1 0 0 0,0-1 0 0 0,0 1-1 0 0,-6 7 1 0 0,-5 5-3362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24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760 134 1772 0 0,'0'0'538'0'0,"11"-6"-648"0"0,32-23 206 0 0,-41 27-18 0 0,0 0 0 0 0,1 0 0 0 0,-1 0 1 0 0,-1-1-1 0 0,1 1 0 0 0,0-1 1 0 0,-1 1-1 0 0,1-1 0 0 0,-1 1 1 0 0,0-1-1 0 0,0 0 0 0 0,0 0 1 0 0,0 1-1 0 0,0-1 0 0 0,0 0 0 0 0,-1 0 1 0 0,0 0-1 0 0,1 0 0 0 0,-1 0 1 0 0,0 0-1 0 0,0 0 0 0 0,-1 0 1 0 0,0-3-1 0 0,1-5 391 0 0,-2-10 1379 0 0,-4 31-2012 0 0,-6 11 79 0 0,-312 569 2263 0 0,257-460-1608 0 0,31-56-290 0 0,17-33-71 0 0,-2-2 0 0 0,-50 74 0 0 0,49-84-202 0 0,2 0 0 0 0,1 2 0 0 0,1 0-1 0 0,-26 65 1 0 0,37-80 173 0 0,0 0 0 0 0,-1-1-1 0 0,-1 0 1 0 0,-1 0 0 0 0,0-1-1 0 0,0 0 1 0 0,-17 17 116 0 0,26-34-195 0 0,1 0 1 0 0,0 1 0 0 0,0-1-1 0 0,0 0 1 0 0,0 1 0 0 0,0-1-1 0 0,0 1 1 0 0,1-1 0 0 0,-1 0-1 0 0,1 1 1 0 0,-1-1-1 0 0,3-2 1 0 0,15-44-282 0 0,-10 29 256 0 0,32-75-259 0 0,71-123 0 0 0,-69 140 92 0 0,0-2-37 0 0,238-402-401 0 0,-204 356 657 0 0,-14 20-259 0 0,-61 104 85 0 0,1-1 0 0 0,-1 0 0 0 0,1 1 0 0 0,-1-1 0 0 0,1 1 1 0 0,0 0-1 0 0,0 0 0 0 0,0-1 0 0 0,0 1 0 0 0,0 0 0 0 0,1 1 0 0 0,-1-1 1 0 0,1 0-1 0 0,-1 1 0 0 0,1-1 0 0 0,0 1 0 0 0,-1 0 0 0 0,1 0 0 0 0,0 0 0 0 0,0 0 1 0 0,0 0-1 0 0,0 1 0 0 0,0-1 0 0 0,0 1 0 0 0,0 0 0 0 0,-1 0 0 0 0,4 0 1 0 0,-4 0 43 0 0,0 0 0 0 0,-1-1 0 0 0,1 1 0 0 0,-1 0 1 0 0,1 0-1 0 0,-1 0 0 0 0,1 1 0 0 0,-1-1 0 0 0,1 0 1 0 0,-1 0-1 0 0,1 1 0 0 0,-1-1 0 0 0,1 1 1 0 0,-1 0-1 0 0,1-1 0 0 0,1 2 0 0 0,-3-1-32 0 0,-1 0-1 0 0,1 1 1 0 0,0-1-1 0 0,0 0 1 0 0,-1 0-1 0 0,1 0 0 0 0,-1 0 1 0 0,1 0-1 0 0,-1 1 1 0 0,1-1-1 0 0,-1 0 1 0 0,0 0-1 0 0,1 0 1 0 0,-1 0-1 0 0,0-1 1 0 0,-1 2-1 0 0,-8 14 61 0 0,-460 743 428 0 0,389-601 73 0 0,43-81-436 0 0,-72 110-1 0 0,90-161-116 0 0,2 0 0 0 0,1 1 0 0 0,1 0 0 0 0,2 2 0 0 0,-19 50 0 0 0,26-60 160 0 0,4-8 1732 0 0,10-24-1013 0 0,-4 1-650 0 0,-1 3-2343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36.8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9 848 0 0,'0'0'3552'0'0,"14"0"-3818"0"0,273 3 1522 0 0,305-1-592 0 0,-116-3-253 0 0,362-4 182 0 0,-113-3-124 0 0,-325 32-334 0 0,-90-3-69 0 0,315 8-19 0 0,553 15 591 0 0,-245-18 418 0 0,-482-10-837 0 0,-315-12-212 0 0,930 18 538 0 0,-755-23-406 0 0,420 4-162 0 0,-30 24 77 0 0,-214-2-106 0 0,125 2 176 0 0,530 2-28 0 0,-424 25 232 0 0,160 5 2612 0 0,-783-57-1910 0 0,1-3 1 0 0,146-22 0 0 0,-237 22-1189 0 0,17-2-78 0 0,-21 3 124 0 0,-1 0-1 0 0,1 0 0 0 0,-1 0 0 0 0,1 0 1 0 0,-1 0-1 0 0,1 0 0 0 0,-1 0 0 0 0,1 0 1 0 0,-1 0-1 0 0,1 0 0 0 0,-1 0 0 0 0,1 1 1 0 0,-1-1-1 0 0,1 0 0 0 0,-1 0 1 0 0,1 0-1 0 0,-1 1 0 0 0,0-1 0 0 0,1 0 1 0 0,-1 1-1 0 0,1-1 0 0 0,-1 0 0 0 0,0 1 1 0 0,1-1-1 0 0,-1 1 0 0 0,0-1 0 0 0,0 0 1 0 0,1 1-1 0 0,-1-1 0 0 0,0 1 0 0 0,0-1 1 0 0,0 1-1 0 0,1-1 0 0 0,-1 1 0 0 0,-32 10-11441 0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25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510 0 40 0 0,'0'0'3232'0'0,"-89"74"-3584"0"0,62-42 680 0 0,-2 3-328 0 0,-3 3-28 0 0,-1 4 28 0 0,-1 4 156 0 0,-2 0 80 0 0,-4-1 40 0 0,2 1 100 0 0,0 0 28 0 0,3 0-404 0 0,4-5-208 0 0,6-11-1280 0 0,3-2-1432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26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0 1552 0 0,'0'0'2816'0'0,"-91"62"-3716"0"0,71-36 788 0 0,2 6 112 0 0,2 3 0 0 0,0-9-272 0 0,3 12-1476 0 0</inkml:trace>
  <inkml:trace contextRef="#ctx0" brushRef="#br0" timeOffset="1">35 215 380 0 0,'0'0'2840'0'0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31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1351 87 2480 0 0,'0'0'5566'0'0,"-5"-3"-6273"0"0,4 2 687 0 0,1 1 1 0 0,-1-1-1 0 0,0 1 0 0 0,0-1 1 0 0,0 1-1 0 0,1-1 1 0 0,-1 1-1 0 0,0-1 1 0 0,0 1-1 0 0,0 0 0 0 0,0-1 1 0 0,0 1-1 0 0,0 0 1 0 0,0 0-1 0 0,0 0 1 0 0,0 0-1 0 0,0 0 0 0 0,0 0 1 0 0,0 0-1 0 0,0 0 1 0 0,0 0-1 0 0,0 1 1 0 0,0-1-1 0 0,0 0 0 0 0,0 0 1 0 0,1 1-1 0 0,-1-1 1 0 0,0 1-1 0 0,0-1 1 0 0,0 1-1 0 0,0-1 0 0 0,0 2 1 0 0,-2 2 35 0 0,-1 0 1 0 0,2 1-1 0 0,-1 0 0 0 0,0 0 1 0 0,-2 10-1 0 0,-1-2 66 0 0,-345 913 3629 0 0,283-736-3084 0 0,-99 317 482 0 0,-91 238-24 0 0,-20-135 883 0 0,276-605-1930 0 0,-103 213 381 0 0,79-175-420 0 0,18-32 11 0 0,2 0 1 0 0,-1 0-1 0 0,-7 19 1 0 0,17-28-106 0 0,0-1 0 0 0,-1 0 0 0 0,1-1 1 0 0,0 1-1 0 0,0 0 0 0 0,-1-1 0 0 0,1 1 0 0 0,0-1 1 0 0,4 0-1 0 0,-6 0 67 0 0,78 3 59 0 0,107-10 0 0 0,-35-1 8 0 0,133 15-129 0 0,-235-2 63 0 0,0 2-1 0 0,0 2 1 0 0,85 28 0 0 0,-28 5-254 0 0,61 19 151 0 0,-147-56 181 0 0,1 0-1 0 0,0-1 1 0 0,0-1-1 0 0,0-1 0 0 0,1-1 1 0 0,27-3-1 0 0,-32 0-22 0 0,-1-1 1 0 0,1-1-1 0 0,-1-1 0 0 0,-1 0 0 0 0,1-1 0 0 0,-1 0 0 0 0,26-16 0 0 0,-31 14 38 0 0,0 0 0 0 0,-1-1 0 0 0,0 0 0 0 0,0 0 0 0 0,-1-1 0 0 0,0 0 0 0 0,-1 0 0 0 0,0-1 0 0 0,10-20 0 0 0,2-12 40 0 0,18-57 1 0 0,-33 88-108 0 0,115-398 233 0 0,2-3-355 0 0,49-153 250 0 0,-140 451-138 0 0,67-221-53 0 0,-73 267 64 0 0,148-428 27 0 0,-63 167 101 0 0,-70 224-235 0 0,-38 104 123 0 0,0 0 0 0 0,-1 0 0 0 0,1-1 1 0 0,0 1-1 0 0,-1 0 0 0 0,0-1 0 0 0,0 1 1 0 0,1 0-1 0 0,-1 0 0 0 0,-1-1 0 0 0,1 1 1 0 0,0 0-1 0 0,0-1 0 0 0,-1 1 0 0 0,0 0 0 0 0,1 0 1 0 0,-1-1-1 0 0,0 1 0 0 0,0 0 0 0 0,0 0 1 0 0,0 0-1 0 0,0 0 0 0 0,-1 0 0 0 0,1 0 1 0 0,-1 1-1 0 0,1-1 0 0 0,-1 0 0 0 0,1 1 0 0 0,-3-3 1 0 0,-7-3-11 0 0,1-1-1 0 0,-1 1 1 0 0,-1 1 0 0 0,-13-7 0 0 0,2 2-109 0 0,-108-57 106 0 0,-2 7 0 0 0,-255-80 1 0 0,179 72 444 0 0,209 69-485 0 0,0 0 0 0 0,0 0 1 0 0,0-1-1 0 0,0 1 0 0 0,0 0 0 0 0,0 0 0 0 0,-1 0 0 0 0,1 0 0 0 0,0 0 0 0 0,0 0 0 0 0,0 0 1 0 0,0 0-1 0 0,0 0 0 0 0,-1 0 0 0 0,1 0 0 0 0,0-1 0 0 0,0 1 0 0 0,0 0 0 0 0,0 0 1 0 0,0 0-1 0 0,-1 0 0 0 0,1 0 0 0 0,0 0 0 0 0,0 0 0 0 0,0 0 0 0 0,0 0 0 0 0,-1 1 0 0 0,1-1 1 0 0,0 0-1 0 0,0 0 0 0 0,0 0 0 0 0,0 0 0 0 0,0 0 0 0 0,-1 0 0 0 0,1 0 0 0 0,0 0 1 0 0,0 0-1 0 0,0 0 0 0 0,0 0 0 0 0,0 1 0 0 0,0-1 0 0 0,0 0 0 0 0,-1 0 0 0 0,1 0 0 0 0,0 0 1 0 0,0 0-1 0 0,0 1 0 0 0,0-1 0 0 0,0 0 0 0 0,0 0 0 0 0,0 0 0 0 0,0 0 0 0 0,0 0 1 0 0,0 1-1 0 0,0-1 0 0 0,0 0 0 0 0,5 13-1474 0 0,18 16-4087 0 0,-3-16 957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38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0 964 0 0,'0'0'4268'0'0,"0"1"-4365"0"0,0 0 0 0 0,0 1 0 0 0,0-1-1 0 0,1 0 1 0 0,-1 0 0 0 0,0 0-1 0 0,0 0 1 0 0,1 0 0 0 0,-1 0-1 0 0,0 0 1 0 0,1 0 0 0 0,-1 0-1 0 0,1 0 1 0 0,0 0 0 0 0,-1 0 0 0 0,1 0-1 0 0,0 0 1 0 0,-1 0 0 0 0,2 1-1 0 0,-1-2 50 0 0,-1 0-1 0 0,0 0 0 0 0,1 0 0 0 0,-1 0 1 0 0,0 0-1 0 0,0 0 0 0 0,1 0 1 0 0,-1 0-1 0 0,0 1 0 0 0,1-1 1 0 0,-1 0-1 0 0,0 0 0 0 0,1 0 0 0 0,-1 0 1 0 0,0-1-1 0 0,0 1 0 0 0,1 0 1 0 0,-1 0-1 0 0,0 0 0 0 0,1 0 0 0 0,-1 0 1 0 0,0 0-1 0 0,1 0 0 0 0,-1 0 1 0 0,0-1-1 0 0,0 1 0 0 0,1 0 0 0 0,-1 0 1 0 0,0 0-1 0 0,0-1 0 0 0,0 1 1 0 0,1 0-1 0 0,-1 0 0 0 0,0-1 1 0 0,0 1-1 0 0,0 0 0 0 0,-19-19-1435 0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4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531 8 72 0 0,'0'0'7657'0'0,"4"-2"-7150"0"0,6-4-539 0 0,-8 9-625 0 0,-10 20-718 0 0,2-8 1567 0 0,-34 77 446 0 0,-4-1-1 0 0,-63 97 1 0 0,-134 154 1151 0 0,221-315-1824 0 0,4-6-1349 0 0,0-1 1 0 0,-23 22-1 0 0,30-35-980 0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5.3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93 132 92 0 0,'0'0'3144'0'0,"17"-13"-2715"0"0,56-42-250 0 0,-58 46-168 0 0,0 1 0 0 0,0 0 1 0 0,1 1-1 0 0,0 1 0 0 0,0 0 1 0 0,1 1-1 0 0,0 1 0 0 0,0 1 1 0 0,0 0-1 0 0,0 1 0 0 0,24 0 1 0 0,-36 2-8 0 0,1-1 0 0 0,0 1 0 0 0,0 0 0 0 0,-1 1 0 0 0,1-1 0 0 0,0 1 1 0 0,-1 0-1 0 0,1 1 0 0 0,0-1 0 0 0,5 4 0 0 0,-9-4 4 0 0,0 0 0 0 0,-1 1-1 0 0,1 0 1 0 0,0-1 0 0 0,-1 1-1 0 0,1 0 1 0 0,-1 0 0 0 0,1 0-1 0 0,-1 0 1 0 0,0 0 0 0 0,0 0 0 0 0,0 0-1 0 0,0 1 1 0 0,0-1 0 0 0,0 0-1 0 0,-1 1 1 0 0,1-1 0 0 0,-1 0-1 0 0,0 1 1 0 0,1-1 0 0 0,-1 1 0 0 0,0-1-1 0 0,-1 0 1 0 0,1 1 0 0 0,0-1-1 0 0,-2 5 1 0 0,1 0 86 0 0,-1 1 1 0 0,-1 0-1 0 0,0 0 1 0 0,0-1-1 0 0,0 1 1 0 0,-1-1-1 0 0,0 0 0 0 0,0 0 1 0 0,-1 0-1 0 0,0-1 1 0 0,-7 8-1 0 0,-10 9 262 0 0,-36 30-1 0 0,1-9 119 0 0,-2-3 0 0 0,-64 33 0 0 0,44-28-235 0 0,75-44-212 0 0,-9 7-19 0 0,13-5-75 0 0,9-3-65 0 0,104-11 364 0 0,-87 6-352 0 0,0 1 0 0 0,0 2 1 0 0,0 0-1 0 0,49 5 0 0 0,-71-3 71 0 0,-1-1 0 0 0,1 1 0 0 0,0 0 0 0 0,-1 0 0 0 0,1 1 0 0 0,-1-1 0 0 0,1 1 0 0 0,-1 0 0 0 0,0 0 0 0 0,0 0-1 0 0,0 0 1 0 0,0 0 0 0 0,0 0 0 0 0,0 1 0 0 0,-1 0 0 0 0,1 0 0 0 0,-1-1 0 0 0,1 1 0 0 0,-1 0 0 0 0,0 1 0 0 0,0-1 0 0 0,-1 0 0 0 0,1 1 0 0 0,-1-1-1 0 0,2 6 1 0 0,-2-4 87 0 0,0 0-1 0 0,-1 0 1 0 0,1 0-1 0 0,-1 0 0 0 0,0 0 1 0 0,-1 0-1 0 0,1 0 1 0 0,-1 0-1 0 0,0 0 0 0 0,0 0 1 0 0,-1 0-1 0 0,1-1 1 0 0,-1 1-1 0 0,0 0 0 0 0,0-1 1 0 0,-1 1-1 0 0,1-1 1 0 0,-6 6-1 0 0,-2 3 131 0 0,0-2-1 0 0,-1 1 1 0 0,-1-2 0 0 0,0 1-1 0 0,0-2 1 0 0,-1 1-1 0 0,-17 8 1 0 0,-11 3 443 0 0,-49 18 0 0 0,46-22-495 0 0,-43 25 0 0 0,82-38-1464 0 0,35-10-6325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5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171 267 2612 0 0,'0'0'6657'0'0,"-2"14"-7978"0"0,-4 17 1590 0 0,-2-1 0 0 0,-1 1 1 0 0,-19 43-1 0 0,15-45-415 0 0,-2 0 1 0 0,-1 0 0 0 0,-21 26-1 0 0,23-40-1109 0 0,14-15 1083 0 0,-1 1 0 0 0,1-1 0 0 0,-1 1 0 0 0,1-1 0 0 0,-1 1 0 0 0,1-1 0 0 0,-1 0 0 0 0,0 1 0 0 0,1-1 0 0 0,-1 0 0 0 0,0 1 0 0 0,0-1 0 0 0,1 0-1 0 0,-1 0 1 0 0,0 1 0 0 0,1-1 0 0 0,-1 0 0 0 0,0 0 0 0 0,0 0 0 0 0,0 0 0 0 0,1 0 0 0 0,-1 0 0 0 0,-1-1 0 0 0,-3-5-2459 0 0</inkml:trace>
  <inkml:trace contextRef="#ctx0" brushRef="#br0" timeOffset="1">276 0 796 0 0,'0'0'1932'0'0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6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210 43 5004 0 0,'0'0'1065'0'0,"0"14"-1744"0"0,0-10 689 0 0,1 7 104 0 0,0 0 0 0 0,-1 0 0 0 0,-1 0-1 0 0,0-1 1 0 0,0 1 0 0 0,-1 0 0 0 0,-1 0-1 0 0,1-1 1 0 0,-2 1 0 0 0,1-1 0 0 0,-11 18-1 0 0,5-13 45 0 0,-1 0 1 0 0,0-1-1 0 0,-1-1 0 0 0,-1 0 0 0 0,0 0 0 0 0,-1-1 1 0 0,0-1-1 0 0,-1 0 0 0 0,0-1 0 0 0,-30 17 0 0 0,44-27-118 0 0,-1 0-1 0 0,1 1 1 0 0,-1-1-1 0 0,1 0 0 0 0,-1 1 1 0 0,1-1-1 0 0,-1 0 1 0 0,0 0-1 0 0,1 0 0 0 0,-1 0 1 0 0,1 1-1 0 0,-1-1 1 0 0,1 0-1 0 0,-1 0 0 0 0,0 0 1 0 0,1 0-1 0 0,-1 0 0 0 0,1 0 1 0 0,-1-1-1 0 0,1 1 1 0 0,-1 0-1 0 0,0 0 0 0 0,1 0 1 0 0,-1 0-1 0 0,1-1 1 0 0,-1 1-1 0 0,1 0 0 0 0,-1 0 1 0 0,0-1-1 0 0,1 0-23 0 0,-1 0 0 0 0,1 0 0 0 0,0 0 0 0 0,0 0 1 0 0,0 0-1 0 0,0 0 0 0 0,0 0 0 0 0,0 0 0 0 0,0 0 0 0 0,0 0 0 0 0,0 0 0 0 0,0 1 0 0 0,0-1 0 0 0,0 0 0 0 0,1 0 0 0 0,-1-1 1 0 0,2-3-66 0 0,0 0 1 0 0,1 0-1 0 0,-1 0 1 0 0,1 0-1 0 0,5-7 1 0 0,16-13-238 0 0,0 0 1 0 0,56-39-1 0 0,66-34-10 0 0,-90 61 228 0 0,-46 31 39 0 0,56-33-97 0 0,-62 37 162 0 0,0 0 0 0 0,0 1 0 0 0,0-1 0 0 0,0 1 0 0 0,0 0 0 0 0,0 0 0 0 0,0 0 0 0 0,1 0 0 0 0,-1 1 0 0 0,0 0 1 0 0,1 0-1 0 0,-1 0 0 0 0,0 0 0 0 0,7 2 0 0 0,-9-1-59 0 0,0 0 0 0 0,0 0 0 0 0,-1 0 0 0 0,1 1 0 0 0,0-1 0 0 0,0 0 0 0 0,-1 1 0 0 0,1-1 1 0 0,-1 1-1 0 0,0 0 0 0 0,1-1 0 0 0,-1 1 0 0 0,0 0 0 0 0,0 0 0 0 0,0 0 0 0 0,0 0 0 0 0,-1 0 0 0 0,1 0 0 0 0,0 2 1 0 0,9 45 14 0 0,-9-41 44 0 0,2 9-42 0 0,-2 1-1 0 0,1 0 0 0 0,-2 0 0 0 0,0 0 0 0 0,-1 0 1 0 0,-1 0-1 0 0,-1 0 0 0 0,-1 0 0 0 0,-5 18 0 0 0,2-4-4640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6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1 784 0 0,'0'0'6330'0'0,"-15"3"-7089"0"0,6-1 722 0 0,-3 0 46 0 0,0 1 1 0 0,0 1-1 0 0,0 0 0 0 0,0 0 1 0 0,1 1-1 0 0,-1 1 0 0 0,-10 7 1 0 0,10-6 9 0 0,-102 74 277 0 0,98-68-257 0 0,1 1-1 0 0,0 0 1 0 0,1 0 0 0 0,-23 32 0 0 0,37-45-28 0 0,-1-1 1 0 0,0 1-1 0 0,1 0 0 0 0,-1-1 1 0 0,1 1-1 0 0,-1 0 0 0 0,1-1 1 0 0,0 1-1 0 0,-1 0 0 0 0,1-1 1 0 0,0 1-1 0 0,-1 0 1 0 0,1 0-1 0 0,0 0 0 0 0,0-1 1 0 0,0 1-1 0 0,0 0 0 0 0,0 0 1 0 0,0 0-1 0 0,0-1 0 0 0,0 3 1 0 0,14-6 554 0 0,28-22 424 0 0,-38 22-963 0 0,61-40-196 0 0,-29 17 115 0 0,2 2 1 0 0,44-21-1 0 0,-81 45 30 0 0,-1 0 0 0 0,1 0 1 0 0,-1 0-1 0 0,1 0 1 0 0,-1 0-1 0 0,1 0 0 0 0,-1 0 1 0 0,1 1-1 0 0,-1-1 0 0 0,1 0 1 0 0,-1 0-1 0 0,1 0 1 0 0,-1 1-1 0 0,0-1 0 0 0,1 0 1 0 0,-1 1-1 0 0,1-1 0 0 0,-1 0 1 0 0,0 1-1 0 0,1-1 0 0 0,-1 0 1 0 0,0 1-1 0 0,1-1 1 0 0,-1 1-1 0 0,0-1 0 0 0,0 0 1 0 0,1 1-1 0 0,-1-1 0 0 0,0 1 1 0 0,0-1-1 0 0,0 1 0 0 0,0-1 1 0 0,0 1-1 0 0,1-1 1 0 0,-1 1-1 0 0,0-1 0 0 0,0 1 1 0 0,0-1-1 0 0,0 1 0 0 0,-1-1 1 0 0,1 1-1 0 0,0-1 0 0 0,0 2 1 0 0,0 31 31 0 0,0-26-60 0 0,-1 14 151 0 0,-1 0-1 0 0,-1 0 1 0 0,-1-1 0 0 0,0 0 0 0 0,-14 36 0 0 0,-8 8-3877 0 0,19-50 1422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7.1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1720 0 0,'0'0'4677'0'0,"1"14"-4639"0"0,4 98 1920 0 0,14-136-331 0 0,-2 7-2010 0 0,1 0-1 0 0,1 1 0 0 0,0 1 1 0 0,1 0-1 0 0,27-14 0 0 0,112-49-4259 0 0,-134 67 3742 0 0,-12 5 542 0 0,0 0 1 0 0,0 0-1 0 0,0 2 0 0 0,1-1 1 0 0,23-3-1 0 0,-31 8 337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4.9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30 3372 0 0,'0'0'4283'0'0,"2"-7"-5408"0"0,1 0 1041 0 0,4-8-210 0 0,-6 15 305 0 0,0 0 1 0 0,-1 0-1 0 0,1 0 0 0 0,0 0 1 0 0,-1 0-1 0 0,1 0 1 0 0,0 0-1 0 0,-1 0 0 0 0,1 1 1 0 0,-1-1-1 0 0,1 0 0 0 0,0 0 1 0 0,-1 1-1 0 0,1-1 1 0 0,-1 0-1 0 0,1 1 0 0 0,-1-1 1 0 0,1 1-1 0 0,-1-1 0 0 0,1 0 1 0 0,-1 1-1 0 0,1-1 1 0 0,-1 1-1 0 0,1 0 0 0 0,-1-1 1 0 0,0 1-1 0 0,1-1 0 0 0,-1 1 1 0 0,0-1-1 0 0,0 1 1 0 0,1 1-1 0 0,27 45 384 0 0,-3 1-1 0 0,-1 1 1 0 0,29 89 0 0 0,-42-109-349 0 0,-9-21-89 0 0,0 0 0 0 0,0 0 0 0 0,0 0 0 0 0,-1 0 1 0 0,0 0-1 0 0,0 12 0 0 0,-1-16-208 0 0,0-1-1 0 0,-1 1 1 0 0,1-1 0 0 0,-1 1 0 0 0,0-1 0 0 0,1 1-1 0 0,-1-1 1 0 0,-1 0 0 0 0,1 0 0 0 0,0 1-1 0 0,-1-1 1 0 0,0 0 0 0 0,0 0 0 0 0,0 0 0 0 0,0 0-1 0 0,0-1 1 0 0,-3 4 0 0 0,-19 8-2608 0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7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261 269 160 0 0,'0'0'5001'0'0,"15"-2"-3690"0"0,-2 0-1099 0 0,4 0-40 0 0,0-1 0 0 0,0-1 0 0 0,-1 0 0 0 0,29-12 0 0 0,158-86 257 0 0,-128 60-259 0 0,110-42 1 0 0,-182 83-142 0 0,0-1 0 0 0,0 1 0 0 0,0 0 0 0 0,0 0 0 0 0,1 1 1 0 0,-1-1-1 0 0,0 1 0 0 0,0-1 0 0 0,1 1 0 0 0,-1 0 0 0 0,0 0 0 0 0,1 0 0 0 0,4 2 0 0 0,-7-1-51 0 0,1 0 1 0 0,0 0-1 0 0,-1 0 0 0 0,1 0 0 0 0,-1 1 1 0 0,0-1-1 0 0,1 1 0 0 0,-1-1 0 0 0,0 1 1 0 0,0 0-1 0 0,0-1 0 0 0,0 1 1 0 0,0 0-1 0 0,0 0 0 0 0,0-1 0 0 0,-1 1 1 0 0,1 0-1 0 0,-1 0 0 0 0,1 0 0 0 0,-1 0 1 0 0,0 0-1 0 0,0 0 0 0 0,0 3 0 0 0,2 23-5 0 0,-1 0 0 0 0,-1 0-1 0 0,-2 0 1 0 0,-1 0 0 0 0,-1 0-1 0 0,-1-1 1 0 0,-2 1 0 0 0,-10 28-1 0 0,-16 29 47 0 0,-48 91 0 0 0,67-146-24 0 0,-175 325 462 0 0,6-9 147 0 0,132-240-289 0 0,-47 147 0 0 0,71-158-233 0 0,17-58 89 0 0,-1 0 0 0 0,-1-1 0 0 0,-33 66 0 0 0,44-101-112 0 0,1 0 1 0 0,0 1-1 0 0,-1-1 0 0 0,1 0 1 0 0,-1 0-1 0 0,0 0 1 0 0,1 0-1 0 0,-1 0 0 0 0,0 0 1 0 0,0 0-1 0 0,1-1 0 0 0,-1 1 1 0 0,0 0-1 0 0,0 0 1 0 0,0 0-1 0 0,0-1 0 0 0,0 1 1 0 0,0-1-1 0 0,0 1 1 0 0,0-1-1 0 0,-1 1 0 0 0,1-1 1 0 0,0 1-1 0 0,0-1 0 0 0,0 0 1 0 0,0 0-1 0 0,-1 0 1 0 0,1 0-1 0 0,0 0 0 0 0,0 0 1 0 0,0 0-1 0 0,-1 0 0 0 0,1 0 1 0 0,0 0-1 0 0,0-1 1 0 0,0 1-1 0 0,0 0 0 0 0,0-1 1 0 0,-1 1-1 0 0,1-1 0 0 0,0 1 1 0 0,0-1-1 0 0,0 0 1 0 0,0 1-1 0 0,-1-2 0 0 0,-4-4 290 0 0,0 0 0 0 0,1 0 1 0 0,-1-1-1 0 0,1 0 0 0 0,-5-10 0 0 0,1 2-300 0 0,0-1 1 0 0,2 1 0 0 0,0-1-1 0 0,0-1 1 0 0,2 1 0 0 0,0-1 0 0 0,1 0-1 0 0,1-1 1 0 0,0 1 0 0 0,0-25-1 0 0,3 20-75 0 0,1 0 0 0 0,2 1 0 0 0,0-1-1 0 0,1 0 1 0 0,1 1 0 0 0,1-1 0 0 0,16-37-1 0 0,1 13-56 0 0,2 1-1 0 0,2 1 0 0 0,1 1 0 0 0,3 2 0 0 0,1 1 0 0 0,2 1 1 0 0,73-63-1 0 0,-2 15-330 0 0,201-127 1 0 0,-287 202 341 0 0,148-86-564 0 0,-142 85 466 0 0,0 2 0 0 0,1 1 0 0 0,1 1 0 0 0,51-11 0 0 0,-21 10-162 0 0,113-4-1 0 0,-190 29-672 0 0,10-6 632 0 0,-30 14-2221 0 0,18-13-303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49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810 0 52 0 0,'0'0'4669'0'0,"-14"7"-3459"0"0,5-2-1016 0 0,-15 7 384 0 0,0 0 0 0 0,-31 9 0 0 0,-363 139 1129 0 0,319-121-1579 0 0,-56 25-1450 0 0,144-54 355 0 0,14-3-937 0 0,0-6 1523 0 0,0 0-1 0 0,0 0 0 0 0,0 0 1 0 0,0 0-1 0 0,1 0 0 0 0,-1-1 1 0 0,0 0-1 0 0,6 1 0 0 0,39-1-1588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0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702 2 5809 0 0,'0'0'5612'0'0,"-81"-1"-5780"0"0,41 12 28 0 0,-3 8-92 0 0,-7 3 168 0 0,-24 13 64 0 0,-21 15 128 0 0,-26 10-128 0 0,14-8-1292 0 0,16-19-1872 0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1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5469 0 0,'0'0'0'0'0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7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3252 0 0,'0'0'4779'0'0,"-6"12"-7819"0"0,4-4 3105 0 0,2 1-1 0 0,-1-1 1 0 0,1 1 0 0 0,2 10-1 0 0,-1 9 297 0 0,-1 259 934 0 0,-2 443-300 0 0,1-686-757 0 0,-1 0 1 0 0,-3 0-1 0 0,-1 0 1 0 0,-13 46 0 0 0,24-108 86 0 0,9-35-4617 0 0,-3 7 1469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7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3920 0 0,'0'0'5442'0'0,"19"-14"-5963"0"0,-8 5 477 0 0,-1 1 26 0 0,-1 1 1 0 0,1 0 0 0 0,1 0 0 0 0,0 1 0 0 0,-1 1 0 0 0,2-1 0 0 0,-1 2 0 0 0,1-1 0 0 0,-1 2 0 0 0,1 0 0 0 0,0 0 0 0 0,19-1 0 0 0,686-6 95 0 0,-614 12-33 0 0,-49-1-25 0 0,416 10-370 0 0,-450-10 332 0 0,-2-1-85 0 0,-1 2-1 0 0,28 4 1 0 0,-40-5 43 0 0,0 0 0 0 0,0 1-1 0 0,0 0 1 0 0,-1 0 0 0 0,1 0 0 0 0,0 0 0 0 0,-1 1 0 0 0,0-1-1 0 0,0 1 1 0 0,0 0 0 0 0,0 1 0 0 0,0-1 0 0 0,5 7-1 0 0,17 27 154 0 0,-3 2-1 0 0,-1 0 1 0 0,-2 1-1 0 0,22 63 1 0 0,-13-33-49 0 0,-17-42-4 0 0,97 248 305 0 0,-95-233-299 0 0,-3 0 0 0 0,-1 1 0 0 0,-2 0 0 0 0,4 70 0 0 0,-11-103 2 0 0,-1-1 0 0 0,-1 1 1 0 0,0-1-1 0 0,0 0 0 0 0,-1 1 1 0 0,0-1-1 0 0,-1 0 0 0 0,0 0 0 0 0,0 0 1 0 0,-1-1-1 0 0,-1 1 0 0 0,1-1 1 0 0,-2 0-1 0 0,1 0 0 0 0,-1-1 1 0 0,0 1-1 0 0,-1-1 0 0 0,0-1 0 0 0,-1 1 1 0 0,1-1-1 0 0,-1 0 0 0 0,0-1 1 0 0,-1 0-1 0 0,0 0 0 0 0,0-1 1 0 0,-10 5-1 0 0,-4-1 376 0 0,0 0 0 0 0,0-2 0 0 0,0 0 1 0 0,-1-2-1 0 0,-47 5 0 0 0,-125-4 913 0 0,149-6-1049 0 0,-385-26 1139 0 0,337 12-1181 0 0,-94-26-1 0 0,185 39-711 0 0,-14-5 951 0 0,13 2-2064 0 0,33-19-8068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7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6949 0 0,'0'0'3429'0'0,"18"-10"-2871"0"0,3-3-587 0 0,0 2 1 0 0,1 1 0 0 0,0 0 0 0 0,0 2 0 0 0,47-11-1 0 0,63-2 504 0 0,189-5 0 0 0,140 29 422 0 0,-270 14-1226 0 0,250 55 1 0 0,-425-69 221 0 0,3 0-334 0 0,0 0 1 0 0,27 0-1 0 0,-41-6-431 0 0,-10-5-78 0 0,-15-8-1888 0 0,-11-6-269 0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8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241 141 872 0 0,'0'0'1805'0'0,"14"9"-912"0"0,46 31-773 0 0,-55-36-101 0 0,0 1 1 0 0,0 0 0 0 0,0 0-1 0 0,-1 0 1 0 0,0 1 0 0 0,0-1-1 0 0,0 1 1 0 0,-1 0-1 0 0,1 0 1 0 0,-1 0 0 0 0,-1 1-1 0 0,1-1 1 0 0,-1 1 0 0 0,1 8-1 0 0,0 2 266 0 0,-1 0 0 0 0,0 1 0 0 0,-2 30 0 0 0,-3-22-65 0 0,0-1 0 0 0,-1-1 0 0 0,-2 1 0 0 0,0-1-1 0 0,-2 0 1 0 0,-19 44 0 0 0,0-14 174 0 0,-59 89 1 0 0,-99 100-38 0 0,173-229-2289 0 0,2-11-1021 0 0</inkml:trace>
  <inkml:trace contextRef="#ctx0" brushRef="#br0" timeOffset="1">730 0 5673 0 0,'0'0'3350'0'0,"3"14"-4835"0"0,6 39 1538 0 0,5 99 1 0 0,-15 211 1116 0 0,16 315 477 0 0,-15-669-1688 0 0,0-6-78 0 0,0 1 1 0 0,0-1-1 0 0,0 0 0 0 0,0 1 0 0 0,1-1 1 0 0,0 0-1 0 0,-1 0 0 0 0,1 1 0 0 0,0-1 1 0 0,0 0-1 0 0,1 0 0 0 0,-1 0 0 0 0,1 0 0 0 0,-1 0 1 0 0,1 0-1 0 0,0-1 0 0 0,4 6 0 0 0,0-9-1600 0 0,6-14-437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8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0 161 4288 0 0,'0'0'3489'0'0,"21"-12"-3151"0"0,0-1-357 0 0,1 0 1 0 0,1 2 0 0 0,-1 1-1 0 0,2 1 1 0 0,-1 0-1 0 0,40-7 1 0 0,110-12-253 0 0,1 7 1 0 0,256 3-1 0 0,-407 18 268 0 0,0 1 0 0 0,0 1 0 0 0,0 1-1 0 0,-1 1 1 0 0,1 1 0 0 0,-1 1 0 0 0,0 1 0 0 0,-1 1 0 0 0,1 1 0 0 0,-2 1 0 0 0,1 1-1 0 0,20 14 1 0 0,0 6 74 0 0,-2 1-1 0 0,-1 2 0 0 0,-1 1 0 0 0,-2 2 1 0 0,-2 2-1 0 0,44 67 0 0 0,-25-23 89 0 0,-4 1 0 0 0,56 135 0 0 0,-49-76 261 0 0,59 233 1 0 0,-109-357-412 0 0,-1 0 0 0 0,0 0-1 0 0,-2 1 1 0 0,0-1 0 0 0,-1 1 0 0 0,-2 25 0 0 0,0-38 4 0 0,-1 0 1 0 0,1 0-1 0 0,-1 0 1 0 0,0 0-1 0 0,0-1 1 0 0,-1 1-1 0 0,0-1 0 0 0,0 1 1 0 0,-1-1-1 0 0,1 0 1 0 0,-1-1-1 0 0,-1 1 0 0 0,1 0 1 0 0,-1-1-1 0 0,0 0 1 0 0,0 0-1 0 0,0-1 1 0 0,-1 1-1 0 0,0-1 0 0 0,-11 6 1 0 0,-3-1 143 0 0,-1 0 0 0 0,0-1 0 0 0,-1-1-1 0 0,0-1 1 0 0,0-1 0 0 0,-35 4 0 0 0,-141 1 609 0 0,177-9-715 0 0,-77-1 480 0 0,-130-16 1 0 0,169 7-309 0 0,0-2 0 0 0,1-2 1 0 0,-82-31-1 0 0,116 35-561 0 0,1-2 0 0 0,0 0 0 0 0,1-1 0 0 0,-36-27 0 0 0,56 37 82 0 0,0 0-1 0 0,-1 0 1 0 0,1 0-1 0 0,0 0 1 0 0,0-1-1 0 0,0 1 1 0 0,0-1-1 0 0,1 1 1 0 0,-3-4-1 0 0,-8-35-4298 0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0 425 8553 0 0,'0'0'2728'0'0,"110"-51"-1688"0"0,-16 37-528 0 0,33 0-464 0 0,20 3 4 0 0,-7 9 204 0 0,-15 2 164 0 0,-23 7-140 0 0,-1 4-280 0 0,-20 1-332 0 0,-18 3-344 0 0,-13-4-52 0 0,-6 6 228 0 0,2 0-672 0 0,1 1-780 0 0,-8-3-1092 0 0</inkml:trace>
  <inkml:trace contextRef="#ctx0" brushRef="#br0" timeOffset="1">1208 1 248 0 0,'0'0'1497'0'0,"17"6"-94"0"0,3 2-1141 0 0,-2-2-148 0 0,-1 1 0 0 0,0 0 0 0 0,-1 2 0 0 0,22 14 0 0 0,-19-10 194 0 0,0 1 0 0 0,-1 1 0 0 0,-1 0 0 0 0,0 1 0 0 0,-1 2 1 0 0,27 36-1 0 0,-34-40-166 0 0,0 2 0 0 0,0-1 1 0 0,-2 1-1 0 0,0 0 0 0 0,-1 1 1 0 0,0-1-1 0 0,-2 1 0 0 0,0 0 1 0 0,3 34-1 0 0,-5-26-68 0 0,-1 0 1 0 0,-2 0-1 0 0,0 0 0 0 0,-2 0 1 0 0,0 0-1 0 0,-2 0 0 0 0,-1-1 0 0 0,-1 0 1 0 0,-1 0-1 0 0,-1-1 0 0 0,-1 0 1 0 0,-1-1-1 0 0,-1 0 0 0 0,0 0 1 0 0,-24 28-1 0 0,0-4 448 0 0,-84 81 0 0 0,99-110-1566 0 0,-35 25 0 0 0,39-32-1187 0 0,4-9-483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8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956 505 2964 0 0,'0'0'7990'0'0,"-9"-14"-7940"0"0,5 9-70 0 0,-9-17 456 0 0,-1 1 1 0 0,-2 1-1 0 0,0 1 0 0 0,-19-19 0 0 0,19 26-206 0 0,0 0-1 0 0,-1 1 1 0 0,0 0 0 0 0,-1 2-1 0 0,-1 0 1 0 0,1 1-1 0 0,-1 1 1 0 0,-1 0 0 0 0,-27-5-1 0 0,16 6-71 0 0,-1 2-1 0 0,1 0 1 0 0,0 2-1 0 0,-1 2 1 0 0,-44 4-1 0 0,58-1-93 0 0,0 0 0 0 0,1 1 0 0 0,-1 1 0 0 0,1 1-1 0 0,0 0 1 0 0,1 1 0 0 0,-1 1 0 0 0,1 1 0 0 0,1 0 0 0 0,0 1-1 0 0,0 0 1 0 0,1 1 0 0 0,0 1 0 0 0,1 0 0 0 0,0 1 0 0 0,1 1-1 0 0,-13 19 1 0 0,9-10-41 0 0,2 0-1 0 0,0 2 0 0 0,2 0 1 0 0,0 0-1 0 0,2 1 0 0 0,1 0 1 0 0,1 1-1 0 0,1 0 0 0 0,2 1 1 0 0,-4 43-1 0 0,7-41-31 0 0,1 1 0 0 0,2-1 0 0 0,2 1 0 0 0,0-1 0 0 0,2 0 0 0 0,1 0 0 0 0,2 0 0 0 0,0-1 0 0 0,22 47 0 0 0,-23-61 6 0 0,0-1-1 0 0,1 0 1 0 0,0 0 0 0 0,1-1 0 0 0,1 0-1 0 0,0-1 1 0 0,1 0 0 0 0,0-1-1 0 0,1 0 1 0 0,0 0 0 0 0,1-2-1 0 0,0 1 1 0 0,0-2 0 0 0,1 1-1 0 0,0-2 1 0 0,0 0 0 0 0,1-1 0 0 0,0 0-1 0 0,0-1 1 0 0,19 3 0 0 0,-6-4 2 0 0,-1-1-1 0 0,1-2 1 0 0,-1-1 0 0 0,1-1 0 0 0,-1-1 0 0 0,0-1 0 0 0,1-2 0 0 0,-1-1 0 0 0,43-15 0 0 0,-32 7 38 0 0,-2-1 1 0 0,0-3-1 0 0,-1 0 1 0 0,0-2-1 0 0,-2-2 1 0 0,35-29-1 0 0,-54 38 3 0 0,0 0 0 0 0,0-1 0 0 0,-1-1 0 0 0,-1 0 0 0 0,-1 0 0 0 0,0-1 0 0 0,-1-1 0 0 0,-1 0 0 0 0,0 0 0 0 0,-2-1 0 0 0,10-28 0 0 0,-10 18 61 0 0,-1 0-1 0 0,-1-1 1 0 0,-1 0 0 0 0,-1 0 0 0 0,-2 0 0 0 0,-5-58-1 0 0,0 60-42 0 0,-1 0 0 0 0,-1 1-1 0 0,-2-1 1 0 0,0 1-1 0 0,-2 1 1 0 0,0 0-1 0 0,-2 0 1 0 0,-24-36 0 0 0,-13-11-581 0 0,-77-86 1 0 0,111 141 306 0 0,9 9-133 0 0,0 0 0 0 0,1 1 0 0 0,0-2 0 0 0,-7-12 0 0 0,4-11-2371 0 0,7 29 2107 0 0,1 0 0 0 0,0 0 0 0 0,0 0 0 0 0,1 1-1 0 0,-1-1 1 0 0,0 0 0 0 0,1 0 0 0 0,0 0 0 0 0,1-2 0 0 0,11-18-4839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5.7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0 100 1252 0 0,'0'0'5424'0'0,"13"-10"-5665"0"0,-7 6 214 0 0,5-6 6 0 0,1 1-1 0 0,0 1 1 0 0,1 0-1 0 0,0 1 0 0 0,0 0 1 0 0,19-6-1 0 0,-12 7-48 0 0,0 1 0 0 0,0 1 0 0 0,0 0 1 0 0,1 2-1 0 0,-1 0 0 0 0,1 2 0 0 0,34 2 0 0 0,-53-1 27 0 0,1 0 0 0 0,0-1 0 0 0,0 1 0 0 0,-1 0 0 0 0,1 1 0 0 0,0-1 0 0 0,-1 0 0 0 0,1 1 0 0 0,-1-1 0 0 0,0 1 0 0 0,0 0 0 0 0,1 0 0 0 0,-1 0 0 0 0,0 0 0 0 0,0 0-1 0 0,2 4 1 0 0,-1-2 23 0 0,-1 1 0 0 0,1 0-1 0 0,-1 0 1 0 0,0 0 0 0 0,0 0 0 0 0,-1 0-1 0 0,0 0 1 0 0,1 7 0 0 0,0 6 61 0 0,-1 0 0 0 0,-1 0 1 0 0,-1 0-1 0 0,-3 21 0 0 0,-3-3 147 0 0,-20 65 0 0 0,18-74-169 0 0,1-1 0 0 0,1 1 0 0 0,2 0 1 0 0,-4 52-1 0 0,9-76-6 0 0,0 1 1 0 0,1-1 0 0 0,-1 1-1 0 0,1-1 1 0 0,0 1-1 0 0,-1-1 1 0 0,2 1-1 0 0,-1-1 1 0 0,0 0 0 0 0,1 1-1 0 0,-1-1 1 0 0,1 0-1 0 0,0 0 1 0 0,0 0 0 0 0,0 0-1 0 0,0-1 1 0 0,1 1-1 0 0,-1-1 1 0 0,1 1-1 0 0,0-1 1 0 0,0 0 0 0 0,-1 0-1 0 0,1 0 1 0 0,1 0-1 0 0,-1 0 1 0 0,0-1-1 0 0,0 1 1 0 0,5 0 0 0 0,9 3 361 0 0,1-1 0 0 0,0 0 0 0 0,0-1 0 0 0,26 0 0 0 0,-5 0-480 0 0,-10 2-440 0 0,0 0-1 0 0,37 14 1 0 0,-38-11-1517 0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39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3920 0 0,'0'0'4826'0'0,"2"16"-5809"0"0,24 226 369 0 0,-10 504 2144 0 0,-16-705-1275 0 0,-2 1 0 0 0,-2 0 0 0 0,-2-1 0 0 0,-19 72 0 0 0,23-108-321 0 0,1-2-73 0 0,1 0 0 0 0,-1 0-1 0 0,0-1 1 0 0,0 1 0 0 0,0-1 0 0 0,0 1-1 0 0,0 0 1 0 0,0-1 0 0 0,-1 0 0 0 0,1 1-1 0 0,-1-1 1 0 0,0 0 0 0 0,0 0-1 0 0,0 0 1 0 0,0 0 0 0 0,-4 3 0 0 0,-3-6-2414 0 0,-5-11-1315 0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0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148 327 5196 0 0,'0'0'2942'0'0,"17"-17"-1898"0"0,-4 3-913 0 0,-2 2-100 0 0,1 0 0 0 0,0 1 0 0 0,0 0 0 0 0,1 0 0 0 0,1 2 0 0 0,0 0 0 0 0,0 0 0 0 0,26-11 0 0 0,89-27-64 0 0,2 6 0 0 0,2 6-1 0 0,163-23 1 0 0,-268 54 229 0 0,-1 1 0 0 0,1 0-1 0 0,0 3 1 0 0,0 0 0 0 0,-1 2 0 0 0,33 5 0 0 0,-45-4-206 0 0,-1 1-1 0 0,0 1 1 0 0,0 0 0 0 0,-1 0 0 0 0,1 2 0 0 0,-1-1-1 0 0,0 2 1 0 0,-1 0 0 0 0,0 0 0 0 0,0 1 0 0 0,-1 0-1 0 0,0 1 1 0 0,11 13 0 0 0,2 7-86 0 0,-2 0 1 0 0,-1 1-1 0 0,-1 1 1 0 0,-1 1-1 0 0,14 38 1 0 0,58 178 313 0 0,-90-244-204 0 0,32 105 326 0 0,-5 2 0 0 0,25 222 0 0 0,-52-324-369 0 0,3 24 227 0 0,-2 62 1 0 0,-3-87-384 0 0,1 0 1 0 0,-2 1 0 0 0,1-1-1 0 0,-1 0 1 0 0,0 0 0 0 0,-1 0-1 0 0,0-1 1 0 0,-1 1 0 0 0,0-1-1 0 0,0 1 1 0 0,-9 12 0 0 0,-8-1-2391 0 0,-15-3-1424 0 0</inkml:trace>
  <inkml:trace contextRef="#ctx0" brushRef="#br0" timeOffset="1">0 1685 6157 0 0,'0'0'2475'0'0,"22"0"-1340"0"0,761-31-1362 0 0,-489 17 375 0 0,-167 9 270 0 0,214-18 3079 0 0,-330 22-3427 0 0,7-1 86 0 0,1 0 1 0 0,-1-2-1 0 0,1 0 1 0 0,26-11-1 0 0,-37 9-1425 0 0,-14 4-122 0 0,-23 1-3461 0 0,22 1 2510 0 0,-27 0-2259 0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2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490 170 28 0 0,'0'0'3300'0'0,"3"-16"-3044"0"0,27-138 2538 0 0,-40 174-2052 0 0,-2-1 1 0 0,-19 26-1 0 0,1-3-482 0 0,-124 177 273 0 0,-71 110 249 0 0,219-319-888 0 0,-35 65 27 0 0,39-70-352 0 0,-1 0 1 0 0,1 1-1 0 0,1-1 1 0 0,-1 0 0 0 0,1 1-1 0 0,0-1 1 0 0,0 1-1 0 0,1-1 1 0 0,-1 1-1 0 0,1 0 1 0 0,1-1 0 0 0,0 8-1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2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469 1 8201 0 0,'0'0'2517'0'0,"-17"19"-5165"0"0,-6 7 2643 0 0,-4 4 81 0 0,-35 53 1 0 0,-141 186 841 0 0,114-153-1428 0 0,83-109 308 0 0,-2 4-753 0 0,0 0 1 0 0,0 1-1 0 0,-7 15 1 0 0,13-17-1588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497 0 9113 0 0,'0'0'1080'0'0,"-17"20"-2967"0"0,-7 5 1873 0 0,5-5 15 0 0,0 1 0 0 0,2 0 0 0 0,-22 36-1 0 0,-72 109 237 0 0,-106 176 777 0 0,193-291-1932 0 0,15-15-2833 0 0,9-31 1510 0 0</inkml:trace>
  <inkml:trace contextRef="#ctx0" brushRef="#br0" timeOffset="1">579 245 6081 0 0,'0'0'2480'0'0,"-77"82"-4116"0"0,49-47 1440 0 0,-3 4 196 0 0,-1 7 100 0 0,1 1 124 0 0,0 5 152 0 0,6-1-364 0 0,6-7-12 0 0,9-13-2225 0 0,10-4-1007 0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3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8097 0 0,'0'0'2024'0'0,"-70"107"-4268"0"0,48-65 2244 0 0,0 4 208 0 0,4 6-208 0 0,7-12-1364 0 0,-8 18-1553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4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590 1 5428 0 0,'0'0'5246'0'0,"-17"17"-6951"0"0,-5 5 1718 0 0,-74 80 74 0 0,-115 164 1221 0 0,73-89-2152 0 0,43-63-4354 0 0,85-105 2291 0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4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351 0 7401 0 0,'0'0'2889'0'0,"-13"18"-5210"0"0,2-4 2337 0 0,-86 120 275 0 0,47-60-360 0 0,-109 125 1 0 0,139-172-4476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44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491 1 2948 0 0,'0'0'6776'0'0,"-17"13"-8315"0"0,4-4 1573 0 0,-30 22 55 0 0,-51 49 0 0 0,20-8 274 0 0,3 4 0 0 0,-69 98 0 0 0,131-161-1893 0 0,1 0 1 0 0,-11 27-1 0 0,17-31-1287 0 0</inkml:trace>
  <inkml:trace contextRef="#ctx0" brushRef="#br0" timeOffset="1">544 286 928 0 0,'0'0'8141'0'0,"-72"85"-9909"0"0,50-50 2120 0 0,1 0 12 0 0,5 4-364 0 0,0-2-1404 0 0,10-9-941 0 0,-2 0-743 0 0</inkml:trace>
  <inkml:trace contextRef="#ctx0" brushRef="#br0" timeOffset="2">593 654 1120 0 0,'0'0'4525'0'0,"-94"-5"-9806"0"0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2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40 312 0 0,'0'0'7537'0'0,"-9"-14"-7993"0"0,9 12 236 0 0,35-21-6297 0 0,-61 62 5861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6.1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2568 0 0,'0'0'8601'0'0,"3"95"-16850"0"0,-3-60 6189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3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0 288 0 0,'0'0'128'0'0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6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2584 0 0,'0'0'4781'0'0,"3"-5"-5086"0"0,2 0 331 0 0,-1 0 0 0 0,1 1 1 0 0,0-1-1 0 0,0 1 0 0 0,0 0 0 0 0,0 0 1 0 0,1 1-1 0 0,11-6 0 0 0,1-1-285 0 0,13-11-3068 0 0,-13-1 173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6.8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1 163 3404 0 0,'0'0'3545'0'0,"90"-37"-7890"0"0,-69 31 1957 0 0</inkml:trace>
  <inkml:trace contextRef="#ctx0" brushRef="#br0" timeOffset="1">327 21 1172 0 0,'0'0'3184'0'0,"92"-21"-7540"0"0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7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3360 0 0,'0'0'1004'0'0</inkml:trace>
  <inkml:trace contextRef="#ctx0" brushRef="#br0" timeOffset="1">371 1 64 0 0,'0'0'3848'0'0,"107"14"-7760"0"0</inkml:trace>
  <inkml:trace contextRef="#ctx0" brushRef="#br0" timeOffset="2">763 18 860 0 0,'0'0'4905'0'0,"87"19"-7226"0"0,-64-16 1669 0 0,18-1-1280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7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1 872 0 0,'0'0'4460'0'0,"115"31"-9160"0"0</inkml:trace>
  <inkml:trace contextRef="#ctx0" brushRef="#br0" timeOffset="1">266 119 2844 0 0,'0'0'2777'0'0,"118"16"-7146"0"0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8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2872 0 0,'0'0'3805'0'0,"103"58"-9214"0"0</inkml:trace>
  <inkml:trace contextRef="#ctx0" brushRef="#br0" timeOffset="1">232 178 168 0 0,'0'0'12917'0'0,"-11"-10"-16749"0"0,11 18 2276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9.1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61 2872 0 0,'0'0'7455'0'0,"-4"-12"-7220"0"0,-13-36-647 0 0,19 113-4777 0 0,7 116 6170 0 0,-19 249-1 0 0,1-237-241 0 0,8-150-613 0 0,1-12 457 0 0,-1 1-1 0 0,-2 0 1 0 0,-7 32 0 0 0,10-73-2967 0 0,0-2 547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5:59.7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62 305 4408 0 0,'0'0'3589'0'0,"-8"-15"-2644"0"0,-42-78-206 0 0,50 92-731 0 0,-1 0 1 0 0,1 0 0 0 0,-1 1-1 0 0,1-1 1 0 0,0 0-1 0 0,-1 0 1 0 0,1 0 0 0 0,0 0-1 0 0,0 0 1 0 0,0 0-1 0 0,0 0 1 0 0,-1 0 0 0 0,1 0-1 0 0,0 0 1 0 0,1 0-1 0 0,-1 0 1 0 0,0 0 0 0 0,0 1-1 0 0,0-1 1 0 0,0 0-1 0 0,1 0 1 0 0,-1 0 0 0 0,0 0-1 0 0,1 0 1 0 0,-1 0-1 0 0,1 1 1 0 0,-1-1 0 0 0,1 0-1 0 0,0 0 1 0 0,-1 0-1 0 0,1 1 1 0 0,0-1-1 0 0,-1 1 1 0 0,1-1 0 0 0,0 0-1 0 0,0 1 1 0 0,-1-1-1 0 0,1 1 1 0 0,0-1 0 0 0,0 1-1 0 0,1-1 1 0 0,5-1-197 0 0,1 0 0 0 0,-1 0 1 0 0,1 0-1 0 0,12 0 0 0 0,1-1-41 0 0,589-100-204 0 0,-410 79 611 0 0,218 2 1 0 0,-402 22-203 0 0,0 1-1 0 0,-1 0 0 0 0,1 1 1 0 0,-1 1-1 0 0,0 0 1 0 0,26 10-1 0 0,-32-9-14 0 0,0 0 0 0 0,-1 0 1 0 0,1 1-1 0 0,-1 0 0 0 0,0 1 0 0 0,-1 0 0 0 0,1 0 0 0 0,-1 1 1 0 0,0-1-1 0 0,-1 2 0 0 0,11 13 0 0 0,2 10-310 0 0,-1 0 0 0 0,25 61 0 0 0,16 73-119 0 0,-31-82 379 0 0,17 37 177 0 0,101 193 1 0 0,-37-124 463 0 0,56 109 47 0 0,-154-278-518 0 0,-1 2 0 0 0,-1-1 1 0 0,-1 1-1 0 0,-1 1 0 0 0,-1-1 0 0 0,6 46 0 0 0,-12-67-36 0 0,0 0 0 0 0,0 0 0 0 0,-1 0 0 0 0,1 0 0 0 0,0 0 0 0 0,-1 0 0 0 0,1 0 0 0 0,0 0 0 0 0,-1 0 0 0 0,1 0 0 0 0,-1 0 0 0 0,0 0 0 0 0,1 0 0 0 0,-1 0 0 0 0,0-1 0 0 0,1 1 0 0 0,-1 0 0 0 0,0 0 0 0 0,0-1 0 0 0,0 1 0 0 0,0-1 0 0 0,0 1 0 0 0,1-1 0 0 0,-1 1 0 0 0,0-1 0 0 0,0 1 0 0 0,0-1 0 0 0,-1 0 0 0 0,1 1 0 0 0,0-1 0 0 0,0 0 0 0 0,0 0 0 0 0,-1 0 0 0 0,-47 2 854 0 0,35-2-815 0 0,-513 2 1050 0 0,-39 1-941 0 0,524-2-172 0 0,18 1-168 0 0,1-2 0 0 0,-1 0-1 0 0,-45-8 1 0 0,69 8 74 0 0,-1 0 1 0 0,1 0-1 0 0,-1 0 0 0 0,1 0 0 0 0,-1 0 0 0 0,1 0 0 0 0,-1 0 0 0 0,1 0 0 0 0,-1 0 0 0 0,1 0 0 0 0,-1-1 0 0 0,1 1 0 0 0,-1 0 0 0 0,1 0 0 0 0,0 0 0 0 0,-1-1 0 0 0,1 1 0 0 0,-1 0 1 0 0,1-1-1 0 0,0 1 0 0 0,-1 0 0 0 0,1-1 0 0 0,0 1 0 0 0,-1 0 0 0 0,1-1 0 0 0,0 1 0 0 0,-1-1 0 0 0,1 1 0 0 0,0-1 0 0 0,0 1 0 0 0,0-1 0 0 0,-1 1 0 0 0,1 0 0 0 0,0-1 0 0 0,0 1 0 0 0,0-1 1 0 0,0 1-1 0 0,0-1 0 0 0,0 1 0 0 0,0-1 0 0 0,0 1 0 0 0,0-1 0 0 0,0 1 0 0 0,0-1 0 0 0,0 1 0 0 0,1-1 0 0 0,-1 1 0 0 0,0-1 0 0 0,0 1 0 0 0,0-1 0 0 0,1 1 0 0 0,-1-1 0 0 0,0 1 1 0 0,0 0-1 0 0,1-1 0 0 0,-1 1 0 0 0,0-1 0 0 0,1 1 0 0 0,-1 0 0 0 0,1-1 0 0 0,0 1 0 0 0,21-26-4469 0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0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1 4224 0 0,'0'0'5652'0'0,"1"14"-8693"0"0,-45 608 4619 0 0,26-455-1449 0 0,-6 10 567 0 0,-5 56-1005 0 0,29-214-2727 0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0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5733 0 0,'0'0'1659'0'0,"3"-14"-1236"0"0,-1 4-411 0 0,-2 5-19 0 0,1 0 0 0 0,0 1 0 0 0,0-1 0 0 0,0 0 1 0 0,1 0-1 0 0,3-6 0 0 0,-4 9-25 0 0,0 0-1 0 0,0 0 1 0 0,1 0-1 0 0,-1 0 1 0 0,1 1-1 0 0,0-1 1 0 0,-1 0-1 0 0,1 1 1 0 0,0 0 0 0 0,0-1-1 0 0,0 1 1 0 0,0 0-1 0 0,0 0 1 0 0,0 0-1 0 0,0 0 1 0 0,0 0 0 0 0,0 1-1 0 0,0-1 1 0 0,1 1-1 0 0,-1-1 1 0 0,4 1-1 0 0,124-6-184 0 0,241 21-1 0 0,-135-1 241 0 0,-162-12-229 0 0,36 1-164 0 0,164 26 0 0 0,-256-26 295 0 0,0 2 0 0 0,-1 0 1 0 0,0 1-1 0 0,0 1 0 0 0,0 1 1 0 0,-1 0-1 0 0,0 1 0 0 0,-1 1 1 0 0,0 0-1 0 0,0 1 1 0 0,-1 1-1 0 0,0 0 0 0 0,-1 1 1 0 0,15 18-1 0 0,43 60 211 0 0,73 118-1 0 0,39 106 367 0 0,-159-272-357 0 0,-2 2 0 0 0,29 87 1 0 0,-45-112-112 0 0,0 0 1 0 0,-2 1-1 0 0,0 0 1 0 0,-2 0-1 0 0,0 0 1 0 0,-1 0-1 0 0,-2 1 1 0 0,0-1-1 0 0,-4 22 1 0 0,2-32 40 0 0,0-1 1 0 0,0 1-1 0 0,-1-1 1 0 0,-1 0 0 0 0,0 0-1 0 0,0 0 1 0 0,-1-1 0 0 0,0 0-1 0 0,-1 0 1 0 0,0 0 0 0 0,0-1-1 0 0,-1 0 1 0 0,0-1-1 0 0,0 1 1 0 0,-1-2 0 0 0,1 1-1 0 0,-2-1 1 0 0,1 0 0 0 0,-15 6-1 0 0,-7 1 227 0 0,1-1 1 0 0,-2-1-1 0 0,0-1 0 0 0,0-2 1 0 0,-42 5-1 0 0,-77 3 691 0 0,-160-5-1 0 0,177-8-636 0 0,96 1 5 0 0,24-2-1063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2.6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9 144 0 0,'0'0'3144'0'0,"-6"-8"-3992"0"0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1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8385 0 0,'0'0'1481'0'0,"7"17"-5208"0"0,13 39 3908 0 0,-2 1 0 0 0,10 65 1 0 0,33 579 2000 0 0,-59-464-610 0 0,-2-150-2469 0 0,3-80-465 0 0,-3-7 1305 0 0,1 0 0 0 0,-1 0 0 0 0,0 0-1 0 0,1 0 1 0 0,-1 0 0 0 0,0 0 0 0 0,1 0 0 0 0,-1 0 0 0 0,0 0 0 0 0,1-1 0 0 0,-1 1-1 0 0,0 0 1 0 0,1 0 0 0 0,-1 0 0 0 0,0 0 0 0 0,0-1 0 0 0,1 1 0 0 0,-1 0 0 0 0,0 0-1 0 0,0-1 1 0 0,1 1 0 0 0,-1 0 0 0 0,0 0 0 0 0,0-1 0 0 0,0 1 0 0 0,1 0 0 0 0,-1-1-1 0 0,0 1 1 0 0,0 0 0 0 0,0-1 0 0 0,0 1 0 0 0,0 0 0 0 0,0-1 0 0 0,0 0 0 0 0,11-29-2166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1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1 241 3696 0 0,'0'0'1464'0'0,"1"-16"-439"0"0,9-52-275 0 0,-9 63-687 0 0,0 0 0 0 0,0 1 0 0 0,1-1-1 0 0,-1 1 1 0 0,1-1 0 0 0,0 1 0 0 0,1 0-1 0 0,-1 0 1 0 0,1 0 0 0 0,0 0 0 0 0,0 0 0 0 0,0 0-1 0 0,0 1 1 0 0,0 0 0 0 0,1 0 0 0 0,5-5-1 0 0,1 3-37 0 0,-1 0 0 0 0,1 0-1 0 0,0 1 1 0 0,0 0-1 0 0,15-4 1 0 0,20-3-242 0 0,1 2 1 0 0,54-5-1 0 0,97 2-457 0 0,-148 10 403 0 0,371-3-1484 0 0,-410 5 1800 0 0,0 0-1 0 0,0 1 0 0 0,0 0 0 0 0,0 1 1 0 0,0 0-1 0 0,0 1 0 0 0,-1 0 0 0 0,1 0 1 0 0,-1 1-1 0 0,1 0 0 0 0,-1 1 0 0 0,-1 0 0 0 0,1 0 1 0 0,-1 1-1 0 0,0 0 0 0 0,0 0 0 0 0,0 1 1 0 0,-1 0-1 0 0,0 0 0 0 0,-1 1 0 0 0,1 0 1 0 0,-1 0-1 0 0,-1 1 0 0 0,0-1 0 0 0,5 13 1 0 0,26 62 496 0 0,48 170 1 0 0,-31-82 155 0 0,-14-50-130 0 0,36 187 0 0 0,-72-293-370 0 0,-1 0 1 0 0,-1 0-1 0 0,0 0 1 0 0,-2 18-1 0 0,1-28-185 0 0,-1 1 1 0 0,0 0-1 0 0,0-1 0 0 0,-1 0 1 0 0,0 1-1 0 0,0-1 0 0 0,0 0 0 0 0,0 0 1 0 0,-1 0-1 0 0,0 0 0 0 0,0 0 0 0 0,0 0 1 0 0,0-1-1 0 0,-7 7 0 0 0,-6 2-275 0 0,0 0 0 0 0,-1-1-1 0 0,0-1 1 0 0,0 0 0 0 0,-1-1 0 0 0,-25 9-1 0 0,-119 36-1659 0 0,116-41 1156 0 0,-67 20-1218 0 0,2-6-129 0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1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1 283 2740 0 0,'0'0'6210'0'0,"7"-14"-5645"0"0,-2 2-486 0 0,-4 7-53 0 0,1 1 0 0 0,0-1 0 0 0,0 1-1 0 0,0-1 1 0 0,1 1 0 0 0,-1 0 0 0 0,1 0 0 0 0,0 0 0 0 0,0 0 0 0 0,0 0 0 0 0,1 1-1 0 0,0-1 1 0 0,-1 1 0 0 0,1 0 0 0 0,0 0 0 0 0,0 1 0 0 0,1-1 0 0 0,7-3 0 0 0,54-14 165 0 0,2 3 0 0 0,-1 2 0 0 0,74-5 1 0 0,-84 12-120 0 0,590-59 1739 0 0,-441 49-1522 0 0,-61 2 11 0 0,-234 14-3453 0 0,-135 4-1220 0 0,68-4 380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2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42 4144 0 0,'0'0'4102'0'0,"13"-3"-4439"0"0,67-11 891 0 0,152-7 0 0 0,-178 18-504 0 0,1282 9 1118 0 0,-1333-6-1164 0 0,45 3 166 0 0,96 18 1303 0 0,-172-21-1625 0 0,-46 1-4791 0 0,38-1 2308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2.8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4304 0 0,'0'0'678'0'0,"19"9"-1225"0"0,11 5 782 0 0,-1 2 0 0 0,-1 0-1 0 0,0 2 1 0 0,-1 1 0 0 0,43 39 0 0 0,-56-42-208 0 0,0 1-1 0 0,-1 0 1 0 0,-1 1 0 0 0,0 0-1 0 0,-1 1 1 0 0,-2 0 0 0 0,1 1 0 0 0,8 29-1 0 0,-15-39 73 0 0,0 0 0 0 0,-1 0 0 0 0,0 1 0 0 0,-1-1 0 0 0,0 1 0 0 0,-1-1 0 0 0,0 1 0 0 0,0-1 0 0 0,-1 1 0 0 0,0-1 1 0 0,-1 1-1 0 0,-1-1 0 0 0,1 0 0 0 0,-2 0 0 0 0,1 0 0 0 0,-1 0 0 0 0,-1-1 0 0 0,0 1 0 0 0,-6 8 0 0 0,-3 1-142 0 0,-2 0 0 0 0,0-1 1 0 0,-1-1-1 0 0,-20 17 1 0 0,14-15-1546 0 0,-35 20 0 0 0,14-14-1288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3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1601 1 3816 0 0,'0'0'6901'0'0,"-21"0"-6566"0"0,-304 30-621 0 0,-135 11 881 0 0,-97 11 1199 0 0,535-49-1784 0 0,-81 14 87 0 0,90-14-149 0 0,1 0 0 0 0,-1 1 0 0 0,1 1 0 0 0,0 0 0 0 0,-20 12 0 0 0,30-16-33 0 0,1 0 0 0 0,-1 1 0 0 0,1-1 0 0 0,0 1 1 0 0,-1-1-1 0 0,1 1 0 0 0,0 0 0 0 0,0-1 0 0 0,0 1 0 0 0,0 0 0 0 0,0 0 1 0 0,0 0-1 0 0,1 0 0 0 0,-1 0 0 0 0,1 0 0 0 0,-1 0 0 0 0,1 0 0 0 0,0 0 0 0 0,0 0 1 0 0,0 4-1 0 0,0-5-66 0 0,0 0 0 0 0,0 0 0 0 0,0 0 0 0 0,0 0 0 0 0,1-1 1 0 0,-1 1-1 0 0,0 0 0 0 0,1 0 0 0 0,-1 0 0 0 0,0 0 0 0 0,1 0 0 0 0,-1-1 1 0 0,1 1-1 0 0,0 0 0 0 0,-1 0 0 0 0,1-1 0 0 0,-1 1 0 0 0,1 0 0 0 0,0-1 1 0 0,0 1-1 0 0,-1-1 0 0 0,1 1 0 0 0,0-1 0 0 0,0 1 0 0 0,0-1 0 0 0,0 0 0 0 0,0 1 1 0 0,-1-1-1 0 0,1 0 0 0 0,0 1 0 0 0,0-1 0 0 0,0 0 0 0 0,0 0 0 0 0,0 0 1 0 0,0 0-1 0 0,0 0 0 0 0,0 0 0 0 0,0 0 0 0 0,0-1 0 0 0,0 1 0 0 0,0 0 1 0 0,-1 0-1 0 0,1-1 0 0 0,0 1 0 0 0,0 0 0 0 0,0-1 0 0 0,1 0 0 0 0,17-8-3763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3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6521 0 0,'0'0'2278'0'0,"-15"10"-2338"0"0,-1-1 48 0 0,9-5-6 0 0,0 0 0 0 0,0 0-1 0 0,0 1 1 0 0,1 0 0 0 0,-1 0-1 0 0,1 1 1 0 0,0 0-1 0 0,1 0 1 0 0,0 0 0 0 0,0 1-1 0 0,-8 12 1 0 0,5-4-33 0 0,1 0 0 0 0,0 1 1 0 0,1 0-1 0 0,1 1 0 0 0,0-1 0 0 0,1 1 0 0 0,1 0 1 0 0,1 0-1 0 0,0 0 0 0 0,1 0 0 0 0,1 0 1 0 0,1 0-1 0 0,4 31 0 0 0,-2-33 88 0 0,1-1 1 0 0,0 1-1 0 0,1-1 0 0 0,1 0 1 0 0,0 0-1 0 0,1 0 0 0 0,0-1 0 0 0,1 0 1 0 0,0 0-1 0 0,1-1 0 0 0,1 0 1 0 0,0-1-1 0 0,0 0 0 0 0,1-1 0 0 0,23 18 1 0 0,-8-12 16 0 0,0-1 1 0 0,1 0 0 0 0,1-2-1 0 0,0-2 1 0 0,0 0-1 0 0,1-2 1 0 0,1-1 0 0 0,-1-1-1 0 0,1-1 1 0 0,0-2 0 0 0,59 0-1 0 0,-86-4 20 0 0,-1 0-1 0 0,0 0 0 0 0,1 0 1 0 0,-1 0-1 0 0,0 0 1 0 0,1-1-1 0 0,-1 1 0 0 0,0-1 1 0 0,0 0-1 0 0,1 0 1 0 0,-1 1-1 0 0,0-2 0 0 0,0 1 1 0 0,0 0-1 0 0,0 0 1 0 0,3-3-1 0 0,-2 0 166 0 0,0 0 1 0 0,0 0-1 0 0,-1 0 1 0 0,1 0-1 0 0,-1 0 0 0 0,2-8 1 0 0,-1 4-314 0 0,-1 6-157 0 0,0-1 1 0 0,0 0-1 0 0,0 1 1 0 0,0-1-1 0 0,0 1 1 0 0,0 0-1 0 0,1 0 0 0 0,-1 0 1 0 0,1 0-1 0 0,-1 0 1 0 0,1 0-1 0 0,5-2 1 0 0,4-3-1708 0 0,14-11-2057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4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 6901 0 0,'0'0'3181'0'0,"14"-6"-3186"0"0,-8 3 0 0 0,6-3-1 0 0,0 1 0 0 0,1 0 0 0 0,-1 0-1 0 0,1 2 1 0 0,0-1 0 0 0,0 2 0 0 0,19-2 0 0 0,478 2 798 0 0,-451 3-739 0 0,0 2 1 0 0,-1 3 0 0 0,97 22-1 0 0,-145-26-296 0 0,-1 1 0 0 0,0 0-1 0 0,0 1 1 0 0,-1-1 0 0 0,1 2 0 0 0,-1-1 0 0 0,1 1-1 0 0,-1 1 1 0 0,-1-1 0 0 0,1 1 0 0 0,-1 1 0 0 0,10 10-1 0 0,-12-7-1710 0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4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1748 0 0,'0'0'3985'0'0,"17"-1"-3879"0"0,55-3-86 0 0,-64 5-24 0 0,-1 0 0 0 0,0 0-1 0 0,0 1 1 0 0,1 0 0 0 0,-1 0 0 0 0,0 1-1 0 0,-1 0 1 0 0,1 0 0 0 0,0 1 0 0 0,-1-1-1 0 0,0 2 1 0 0,0-1 0 0 0,0 1 0 0 0,7 6-1 0 0,-7-6-33 0 0,11 10 41 0 0,-1 0 1 0 0,0 2-1 0 0,-1-1 1 0 0,-1 2-1 0 0,-1 0 1 0 0,0 0-1 0 0,-1 1 1 0 0,-1 1 0 0 0,-1 0-1 0 0,-1 0 1 0 0,-1 1-1 0 0,6 23 1 0 0,-9-25 99 0 0,-1 0 0 0 0,-1 0-1 0 0,-1 0 1 0 0,0 1 0 0 0,-2-1 0 0 0,0 1 0 0 0,-1-1 0 0 0,-1 1-1 0 0,-1-1 1 0 0,0 0 0 0 0,-2 0 0 0 0,0 0 0 0 0,-1-1 0 0 0,-9 19-1 0 0,1-9-516 0 0,-2-1-1 0 0,-30 41 1 0 0,11-21-1340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5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805 3 4912 0 0,'0'0'4746'0'0,"-20"0"-4572"0"0,7-1-181 0 0,-28 0-86 0 0,-69 5 1 0 0,-42 12 295 0 0,-155 19 1117 0 0,292-33-1308 0 0,0 1 0 0 0,0 1 1 0 0,0 0-1 0 0,1 1 0 0 0,-28 13 0 0 0,39-17-107 0 0,0 1 0 0 0,0-1 0 0 0,0 1 0 0 0,1 0 1 0 0,-1-1-1 0 0,1 1 0 0 0,-1 0 0 0 0,1 1 0 0 0,0-1 0 0 0,0 0 0 0 0,0 1 0 0 0,0-1 0 0 0,0 1 0 0 0,0-1 0 0 0,1 1 1 0 0,-1 0-1 0 0,1 0 0 0 0,0 0 0 0 0,0 0 0 0 0,0 0 0 0 0,0 0 0 0 0,0 0 0 0 0,1 0 0 0 0,0 0 0 0 0,-1 1 0 0 0,1-1 1 0 0,0 0-1 0 0,0 0 0 0 0,1 0 0 0 0,-1 0 0 0 0,1 0 0 0 0,-1 0 0 0 0,1 1 0 0 0,0-1 0 0 0,2 3 0 0 0,7 7-1419 0 0,5-4-1047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3.0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64 1 300 0 0,'0'0'484'0'0</inkml:trace>
  <inkml:trace contextRef="#ctx0" brushRef="#br0" timeOffset="1">1 159 184 0 0,'0'0'728'0'0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5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0 6353 0 0,'0'0'2872'0'0,"-9"15"-4970"0"0,3-6 2023 0 0,0-1 52 0 0,0 0-1 0 0,1 0 0 0 0,0 1 0 0 0,1 0 0 0 0,0 0 0 0 0,0 0 0 0 0,1 0 0 0 0,0 1 1 0 0,0-1-1 0 0,1 1 0 0 0,0 10 0 0 0,1 15 77 0 0,1 0 1 0 0,2-1-1 0 0,2 1 0 0 0,1 0 1 0 0,1-1-1 0 0,3 0 1 0 0,14 39-1 0 0,-5-27 70 0 0,2 0 0 0 0,3-2 0 0 0,1 0 0 0 0,43 58 0 0 0,-62-95-112 0 0,82 95 4448 0 0,-87-102-4367 0 0,5-15 1129 0 0,-3-15-1640 0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6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622 0 1292 0 0,'0'0'5541'0'0,"-10"18"-6611"0"0,-149 259 2602 0 0,120-207-1091 0 0,-294 480 2071 0 0,302-513-2280 0 0,23-28-51 0 0,0 0 1 0 0,1 0-1 0 0,-1 1 1 0 0,-10 20-1 0 0,26-34-1417 0 0,12-17-1652 0 0,10-20-3479 0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6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0 7129 0 0,'0'0'2717'0'0,"-17"19"-3646"0"0,-114 129 1700 0 0,-9 24-303 0 0,-86 97 284 0 0,195-235-327 0 0,-35 28 1 0 0,66-62-461 0 0,0 0 0 0 0,0 0 0 0 0,1 1-493 0 0,-1-1 493 0 0,0 0 0 0 0,0 0 0 0 0,0 1-1 0 0,0-1 1 0 0,0 0 0 0 0,0 0 0 0 0,0 0 0 0 0,0 0 0 0 0,0 0-1 0 0,0 0 1 0 0,0 0 0 0 0,0 0 0 0 0,0 1 0 0 0,0-1 0 0 0,0 0-1 0 0,0 0 1 0 0,0 0 0 0 0,0 0 0 0 0,0 0 0 0 0,0 0 0 0 0,-1 1-493 0 0,0-1 493 0 0,1 0 0 0 0,0 0 0 0 0,0 0-1 0 0,0 0 1 0 0,0 0 0 0 0,11-8-1903 0 0,10-15-449 0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7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1 7265 0 0,'0'0'2649'0'0,"-15"15"-2925"0"0,-3 2 354 0 0,-4 3 52 0 0,1 1 1 0 0,-29 39-1 0 0,-91 132 202 0 0,-127 163 1021 0 0,264-351-1406 0 0,-19 28-116 0 0,21-30-29 0 0,1-1 0 0 0,0 1 0 0 0,0 0 1 0 0,0 0-1 0 0,0 0 0 0 0,0 0 0 0 0,1 0 0 0 0,-1 1 0 0 0,1-1 1 0 0,-1 0-1 0 0,1 0 0 0 0,0 0 0 0 0,0 5 0 0 0,0-7 91 0 0,0 0 0 0 0,0 0-1 0 0,1 0 1 0 0,-1 1 0 0 0,0-1 0 0 0,1 0-1 0 0,-1 0 1 0 0,0 0 0 0 0,1 1-1 0 0,-1-1 1 0 0,0 0 0 0 0,1 0 0 0 0,-1 0-1 0 0,0 0 1 0 0,1 0 0 0 0,-1 0 0 0 0,1 0-1 0 0,-1 0 1 0 0,0 0 0 0 0,1 0-1 0 0,-1 0 1 0 0,0 0 0 0 0,1 0 0 0 0,-1 0-1 0 0,1 0 1 0 0,-1-1 0 0 0,0 1 0 0 0,1 0-1 0 0,-1 0 1 0 0,0 0 0 0 0,1 0-1 0 0,-1-1 1 0 0,0 1 0 0 0,0 0 0 0 0,1 0-1 0 0,-1-1 1 0 0,26-13-3524 0 0</inkml:trace>
  <inkml:trace contextRef="#ctx0" brushRef="#br0" timeOffset="1">599 432 3676 0 0,'0'0'5269'0'0,"-8"14"-5235"0"0,-64 114 29 0 0,44-72 516 0 0,19-38-785 0 0,0 1 1 0 0,-1-1 0 0 0,-21 27-1 0 0,31-44 45 0 0,-1-1 0 0 0,1 1 0 0 0,0-1 0 0 0,-1 1 0 0 0,1-1-1 0 0,0 0 1 0 0,-1 1 0 0 0,1-1 0 0 0,-1 1 0 0 0,1-1 0 0 0,-1 0-1 0 0,1 1 1 0 0,-1-1 0 0 0,1 0 0 0 0,-1 0 0 0 0,1 1 0 0 0,-1-1-1 0 0,1 0 1 0 0,-1 0 0 0 0,1 0 0 0 0,-1 1 0 0 0,1-1 0 0 0,-1 0-1 0 0,0 0 1 0 0,0 0 0 0 0,-2-13-2916 0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7.7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5 217 196 0 0,'0'0'7309'0'0,"-5"-30"-8349"0"0,13 30 504 0 0,8 0 528 0 0,5 0-104 0 0,-7 0-1621 0 0,24 0-1291 0 0</inkml:trace>
  <inkml:trace contextRef="#ctx0" brushRef="#br0" timeOffset="1">412 43 1488 0 0,'0'0'3556'0'0,"106"-43"-8600"0"0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8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16 288 0 0,'0'0'5657'0'0,"54"-16"-7350"0"0,-34 18-419 0 0</inkml:trace>
  <inkml:trace contextRef="#ctx0" brushRef="#br0" timeOffset="1">306 17 1488 0 0,'0'0'572'0'0,"99"21"-572"0"0,-58-16-2060 0 0</inkml:trace>
  <inkml:trace contextRef="#ctx0" brushRef="#br0" timeOffset="2">706 126 416 0 0,'0'0'3328'0'0,"36"82"-2860"0"0,-34-64-468 0 0,-2-7-76 0 0,-11 0-2756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8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 1004 0 0,'0'0'8509'0'0,"5"-52"-9881"0"0,-4 52 944 0 0,4 0 220 0 0,3 0-76 0 0,-2-1-704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9.2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485 151 132 0 0,'0'0'6017'0'0,"-63"-55"-8338"0"0,55 55 1253 0 0,1 0-328 0 0</inkml:trace>
  <inkml:trace contextRef="#ctx0" brushRef="#br0" timeOffset="1">110 21 1280 0 0,'0'0'1248'0'0,"-89"-21"-1380"0"0,80 21-24 0 0,-2 0-444 0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09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617 29 1684 0 0,'0'0'1716'0'0,"-83"-19"-4168"0"0</inkml:trace>
  <inkml:trace contextRef="#ctx0" brushRef="#br0" timeOffset="1">340 7 1932 0 0,'0'0'2512'0'0,"-69"-6"-4288"0"0</inkml:trace>
  <inkml:trace contextRef="#ctx0" brushRef="#br0" timeOffset="2">98 26 716 0 0,'0'0'4108'0'0,"-83"-24"-4184"0"0,77 24-188 0 0,3 3 32 0 0,-1 5 128 0 0,3-1-156 0 0,1-1-772 0 0,0 0-1108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0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0 1188 0 0,'0'0'1628'0'0,"-85"65"-2372"0"0,77-51-716 0 0</inkml:trace>
  <inkml:trace contextRef="#ctx0" brushRef="#br0" timeOffset="1">68 272 300 0 0,'0'0'3728'0'0,"-65"39"-3940"0"0,63-32 212 0 0,2-1-8 0 0,0-1-212 0 0,0-1-760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4.1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1172 0 0,'0'0'3640'0'0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10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1 340 0 0,'-116'3'3686'0'0,"116"3"-3842"0"0,-1-2 159 0 0,1 0-1 0 0,0 0 0 0 0,0 0 1 0 0,0 0-1 0 0,0 0 0 0 0,1 0 1 0 0,-1-1-1 0 0,1 1 1 0 0,0 0-1 0 0,0 0 0 0 0,1 0 1 0 0,-1-1-1 0 0,1 1 0 0 0,-1-1 1 0 0,1 1-1 0 0,1-1 1 0 0,-1 0-1 0 0,0 0 0 0 0,1 0 1 0 0,-1 0-1 0 0,7 5 0 0 0,6 4 97 0 0,1-2 0 0 0,0 0 0 0 0,1 0 0 0 0,0-2 0 0 0,1 0 0 0 0,-1-1 0 0 0,2 0 0 0 0,-1-2 0 0 0,26 5 0 0 0,-12-9-2855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5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80 0 0,'0'0'0'0'0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5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1 144 0 0,'-88'19'2488'0'0,"65"-19"1533"0"0,41 4-6236 0 0,17 1 2858 0 0,1-2 1 0 0,60-3 0 0 0,-77 0-557 0 0,32-4-321 0 0,22-12-1240 0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6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50 208 0 0,'0'0'8682'0'0,"10"-2"-9805"0"0,74-13 1433 0 0,164-6 0 0 0,-242 20-42 0 0,-9-1-1148 0 0,-2-2-814 0 0,-2 0-927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6:59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0 121 704 0 0,'0'0'137'0'0,"8"-2"-511"0"0,22-2 284 0 0,-22 2 14 0 0,-8 2 106 0 0,-13-5 563 0 0,14 2 398 0 0,9 1-506 0 0,255-10-203 0 0,-143 11-173 0 0,137-19 0 0 0,-146 7 149 0 0,126 1 0 0 0,62 2 1398 0 0,-169-2-1340 0 0,-96 6-124 0 0,0 2-1 0 0,0 2 1 0 0,0 1 0 0 0,47 6 0 0 0,-15 6 576 0 0,-67-11-907 0 0,-1-1-1 0 0,0 1 0 0 0,3-3-1397 0 0,-3 2 1397 0 0,0 1 1 0 0,1-1-1 0 0,-1 1 0 0 0,0 0 0 0 0,0-1 1 0 0,0 1-1 0 0,0-1 0 0 0,0 1 0 0 0,0 0 1 0 0,0-1-1 0 0,0 1 0 0 0,0-1 0 0 0,0 0 1 0 0,0 0-352 0 0,0-12-2221 0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00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0 2612 0 0,'0'0'2809'0'0,"5"3"-4585"0"0,-3-2 1734 0 0,0 0-1 0 0,-1 1 1 0 0,1-1-1 0 0,0 1 1 0 0,0-1 0 0 0,-1 1-1 0 0,1 0 1 0 0,-1 0-1 0 0,1 0 1 0 0,-1 0-1 0 0,0 0 1 0 0,1 2-1 0 0,17 39-306 0 0,1 1 266 0 0,-2-16 134 0 0,4 9 67 0 0,2-1-1 0 0,48 54 1 0 0,-64-81-40 0 0,1 0 0 0 0,0-1 0 0 0,0 0-1 0 0,1 0 1 0 0,0-1 0 0 0,1-1 0 0 0,-1 0 0 0 0,1 0 0 0 0,0-1 0 0 0,1 0 0 0 0,-1-1-1 0 0,1 0 1 0 0,0-1 0 0 0,13 2 0 0 0,-24-5-21 0 0,0 0 1 0 0,0-1-1 0 0,0 1 0 0 0,-1 0 1 0 0,1 0-1 0 0,0 0 0 0 0,0 0 1 0 0,0 1-1 0 0,-1-1 0 0 0,1 0 1 0 0,0 0-1 0 0,0 0 0 0 0,-1 1 1 0 0,1-1-1 0 0,0 0 0 0 0,0 1 1 0 0,-1-1-1 0 0,1 0 0 0 0,0 1 1 0 0,-1-1-1 0 0,1 1 0 0 0,0 0 1 0 0,-1-1-1 0 0,1 1 0 0 0,-1-1 1 0 0,1 1-1 0 0,-1 0 0 0 0,1-1 1 0 0,-1 1-1 0 0,1 1 0 0 0,-2 0 110 0 0,1 0 0 0 0,-1 0 0 0 0,0-1 0 0 0,0 1 0 0 0,0 0 0 0 0,0-1 0 0 0,0 1 0 0 0,0 0 0 0 0,-1-1 0 0 0,-1 2 0 0 0,-8 10-759 0 0,-234 349 2394 0 0,198-280-1572 0 0,18-31 35 0 0,-51 71-1 0 0,74-115-73 0 0,0-1-1 0 0,0 1 0 0 0,0-1 0 0 0,-1 0 1 0 0,0 0-1 0 0,0-1 0 0 0,-14 8 0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0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85 150 2180 0 0,'0'0'2970'0'0,"-9"-1"-180"0"0,-31-1-2695 0 0,38 2-89 0 0,1 0 0 0 0,0 0 0 0 0,0 0 0 0 0,-1 0 0 0 0,1 0 0 0 0,0 0 0 0 0,0 0 0 0 0,-1 0 0 0 0,1-1 0 0 0,0 1 0 0 0,0 0 0 0 0,-1-1 0 0 0,1 1 0 0 0,0-1 0 0 0,0 1-1 0 0,0-1 1 0 0,0 1 0 0 0,0-1 0 0 0,0 0 0 0 0,0 0 0 0 0,0 0 0 0 0,0 1 0 0 0,0-1 0 0 0,0 0 0 0 0,0 0 0 0 0,1 0 0 0 0,-1 0 0 0 0,0-1 0 0 0,1 1 0 0 0,-1 0 0 0 0,1 0 0 0 0,-1 0 0 0 0,1 0 0 0 0,-1-1 0 0 0,1 1 0 0 0,0 0 0 0 0,0 0 0 0 0,0-2 0 0 0,0 1-30 0 0,0-1 0 0 0,1 1 0 0 0,-1-1 0 0 0,1 1 0 0 0,-1-1 0 0 0,1 1 0 0 0,0 0 0 0 0,0-1 0 0 0,0 1 0 0 0,1 0 0 0 0,-1 0 0 0 0,1 0 0 0 0,-1 0 0 0 0,1 0 0 0 0,-1 0 0 0 0,1 0 0 0 0,0 0 0 0 0,3-2 0 0 0,9-5-57 0 0,0-1-1 0 0,1 2 1 0 0,0 0 0 0 0,1 1-1 0 0,-1 0 1 0 0,1 1 0 0 0,0 1-1 0 0,1 1 1 0 0,-1 0 0 0 0,1 1-1 0 0,0 1 1 0 0,0 0 0 0 0,29 2-1 0 0,-44 0 83 0 0,-1 1 0 0 0,0-1 0 0 0,0 0 0 0 0,0 0 0 0 0,0 1 0 0 0,0-1 0 0 0,0 1 0 0 0,0-1 0 0 0,1 1 0 0 0,-1 0 0 0 0,-1-1 0 0 0,1 1 0 0 0,0 0 0 0 0,0 0 0 0 0,0-1 0 0 0,0 1 0 0 0,0 0 0 0 0,-1 0 0 0 0,1 0 0 0 0,0 0 0 0 0,0 2 0 0 0,1 0 6 0 0,-1 1 0 0 0,1 0 0 0 0,-1 0 0 0 0,0-1 0 0 0,0 1 0 0 0,0 7 0 0 0,0 0-9 0 0,0 1 1 0 0,-1-1 0 0 0,-3 22 0 0 0,-4-5 30 0 0,-2 0 1 0 0,-1 0 0 0 0,-1-1-1 0 0,-27 50 1 0 0,15-31 92 0 0,-120 242 720 0 0,142-287-845 0 0,0 1-1 0 0,1-1 1 0 0,-1 0 0 0 0,1 1 0 0 0,-1-1 0 0 0,1 1 0 0 0,-1-1 0 0 0,1 1 0 0 0,0-1-1 0 0,0 1 1 0 0,0-1 0 0 0,0 3 0 0 0,0-4-11 0 0,0 1 0 0 0,0-1-1 0 0,1 1 1 0 0,-1-1 0 0 0,0 1 0 0 0,0-1-1 0 0,1 0 1 0 0,-1 1 0 0 0,0-1 0 0 0,1 1-1 0 0,-1-1 1 0 0,0 0 0 0 0,1 1 0 0 0,-1-1-1 0 0,0 0 1 0 0,1 1 0 0 0,-1-1 0 0 0,1 0-1 0 0,-1 0 1 0 0,1 1 0 0 0,-1-1 0 0 0,1 0 0 0 0,-1 0-1 0 0,1 0 1 0 0,4 1 2 0 0,0-1-1 0 0,0 0 1 0 0,0 0 0 0 0,0 0-1 0 0,0-1 1 0 0,6-1 0 0 0,-7 1 107 0 0,197-43 1056 0 0,-51 9-1096 0 0,-83 23-38 0 0,-25 5 83 0 0,1-2 0 0 0,64-23 0 0 0,-97 30-2327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03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45 432 0 0,'0'0'4022'0'0,"-4"-7"-3607"0"0,1 1-231 0 0,3 3-91 0 0,-1 1-1 0 0,0-1 1 0 0,0 1-1 0 0,0 0 1 0 0,-1 0-1 0 0,1 0 1 0 0,-1 0-1 0 0,1 0 1 0 0,-1 0-1 0 0,1 0 1 0 0,-1 0 0 0 0,0 0-1 0 0,-3-1 1 0 0,5 2-103 0 0,-1 1 0 0 0,0 0 0 0 0,1 0 0 0 0,-1 0 0 0 0,0 0 1 0 0,1 0-1 0 0,-1 0 0 0 0,0 0 0 0 0,0 0 0 0 0,1 0 0 0 0,-1 0 1 0 0,0 1-1 0 0,1-1 0 0 0,-1 0 0 0 0,1 0 0 0 0,-1 1 0 0 0,0-1 1 0 0,1 0-1 0 0,-1 1 0 0 0,1-1 0 0 0,-1 0 0 0 0,1 1 0 0 0,-1-1 0 0 0,1 1 1 0 0,-1-1-1 0 0,1 1 0 0 0,-1-1 0 0 0,1 1 0 0 0,0 0 0 0 0,-1-1 1 0 0,1 1-1 0 0,0-1 0 0 0,-1 2 0 0 0,-15 27-523 0 0,12-20 516 0 0,-6 12-89 0 0,0 1 1 0 0,2 0-1 0 0,0 1 1 0 0,2-1 0 0 0,0 2-1 0 0,-2 24 1 0 0,4-11-64 0 0,1 1 1 0 0,3 0 0 0 0,3 41-1 0 0,-1-68 235 0 0,0 0 0 0 0,0 0 0 0 0,1 0 0 0 0,0 0 0 0 0,1-1 0 0 0,1 0 0 0 0,-1 0 0 0 0,2 0-1 0 0,-1 0 1 0 0,1-1 0 0 0,1 0 0 0 0,0 0 0 0 0,0-1 0 0 0,9 9 0 0 0,-11-12-12 0 0,0 0 1 0 0,1-1-1 0 0,0 1 1 0 0,0-1 0 0 0,0 0-1 0 0,1 0 1 0 0,-1-1-1 0 0,1 0 1 0 0,0 0-1 0 0,0 0 1 0 0,0-1-1 0 0,0 0 1 0 0,0-1-1 0 0,0 1 1 0 0,1-1-1 0 0,-1-1 1 0 0,0 1 0 0 0,1-1-1 0 0,-1-1 1 0 0,1 1-1 0 0,-1-1 1 0 0,9-3-1 0 0,-13 3 99 0 0,0-1 0 0 0,1 0 0 0 0,-1 0-1 0 0,0 0 1 0 0,0 0 0 0 0,0 0 0 0 0,-1-1-1 0 0,1 1 1 0 0,0-1 0 0 0,-1 0 0 0 0,0 0 0 0 0,0 0-1 0 0,0 0 1 0 0,0 0 0 0 0,0 0 0 0 0,2-6-1 0 0,0-1-34 0 0,0 0 0 0 0,0-1-1 0 0,-1 0 1 0 0,3-13 0 0 0,-1-13-110 0 0,-1 0-1 0 0,-1-1 1 0 0,-2 1 0 0 0,-2 0-1 0 0,-7-48 1 0 0,5 69-114 0 0,0 0 0 0 0,0 0 1 0 0,-2 0-1 0 0,0 0 0 0 0,-1 1 0 0 0,0 0 0 0 0,-1 0 1 0 0,-1 1-1 0 0,0 0 0 0 0,-1 0 0 0 0,-1 1 0 0 0,0 0 1 0 0,-1 1-1 0 0,-16-16 0 0 0,25 27 91 0 0,1 0 1 0 0,0 1-1 0 0,0-1 1 0 0,-1 1-1 0 0,1-1 1 0 0,0 1-1 0 0,-1-1 0 0 0,1 1 1 0 0,0 0-1 0 0,-1 0 1 0 0,1-1-1 0 0,-1 1 1 0 0,1 0-1 0 0,0 0 0 0 0,-1 1 1 0 0,1-1-1 0 0,-1 0 1 0 0,1 0-1 0 0,0 1 1 0 0,-1-1-1 0 0,1 1 0 0 0,0-1 1 0 0,0 1-1 0 0,-1-1 1 0 0,1 1-1 0 0,0 0 1 0 0,0 0-1 0 0,0-1 0 0 0,0 1 1 0 0,-1 0-1 0 0,1 0 1 0 0,1 0-1 0 0,-1 0 1 0 0,0 0-1 0 0,-1 2 0 0 0,-6 7-190 0 0,-1 0 0 0 0,-12 22 0 0 0,12-17 101 0 0,-19 21-199 0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17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130 131 484 0 0,'0'0'2364'0'0,"-9"-9"-2234"0"0,-58-83 1752 0 0,36 63-1310 0 0,31 31-1445 0 0,-1 0 648 0 0,1-1 0 0 0,-1 0-1 0 0,1 1 1 0 0,-1-1 0 0 0,0 0 0 0 0,0 0 0 0 0,1 0 0 0 0,-1 1 0 0 0,0-1 0 0 0,0 0-1 0 0,0 0 1 0 0,0 0 0 0 0,0 0 0 0 0,0 0 0 0 0,-1-1 0 0 0,-1 2 0 0 0,3-2 204 0 0,-5 4-690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18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20 244 416 0 0,'0'0'3690'0'0,"-4"-2"-3532"0"0,-11-3 4337 0 0,26 2-1652 0 0,118-27-2999 0 0,20 10-94 0 0,522-95 1474 0 0,-578 90-1007 0 0,65-14 219 0 0,-135 37-474 0 0,1 0 0 0 0,0 2-1 0 0,0 0 1 0 0,0 2 0 0 0,-1 1-1 0 0,1 0 1 0 0,26 9 0 0 0,-146-29-9221 0 0,78 14 7059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4.9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3360 0 0,'0'0'2501'0'0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19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21 1032 0 0,'0'0'3804'0'0,"0"-3"-4141"0"0,-3-11 284 0 0,3 11 357 0 0,9 4-118 0 0,-1 1 1 0 0,0 0-1 0 0,1 0 1 0 0,-1 1-1 0 0,0 0 1 0 0,0 1-1 0 0,7 3 1 0 0,19 8-3 0 0,258 81 1268 0 0,-229-77-1361 0 0,-23-9 243 0 0,1-2 1 0 0,78 6-1 0 0,-73-9-360 0 0,-36-4 728 0 0,-12 2 501 0 0,-7 12-1776 0 0,-3 16 730 0 0,-1-2 0 0 0,-2 0 0 0 0,-23 36 0 0 0,13-23 353 0 0,-232 392 1078 0 0,247-420-1483 0 0,8-12 96 0 0,0 1 1 0 0,0-1-1 0 0,0 0 0 0 0,0 1 1 0 0,1-1-1 0 0,0 1 1 0 0,-1-1-1 0 0,1 1 1 0 0,0 0-1 0 0,0 0 1 0 0,-1 5-1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20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1520 26 300 0 0,'0'0'5171'0'0,"-3"-1"-4713"0"0,-62-10 1600 0 0,46 6-1701 0 0,-1 2-1 0 0,-25-2 0 0 0,-2 5 189 0 0,0 2 0 0 0,0 2 0 0 0,-83 18 0 0 0,-134 52 517 0 0,-18 3-200 0 0,165-58-123 0 0,-137 4-1 0 0,199-19-464 0 0,43-3-395 0 0,0 0 0 0 0,0 1 0 0 0,0 0 0 0 0,-14 5 0 0 0,22-5-153 0 0,0-1 1 0 0,0 1-1 0 0,1 0 0 0 0,-1 0 1 0 0,1 0-1 0 0,-7 5 0 0 0,8-5-197 0 0,0 0 1 0 0,0 0-1 0 0,1 0 0 0 0,-1 1 0 0 0,1-1 0 0 0,-1 0 1 0 0,1 0-1 0 0,0 1 0 0 0,0-1 0 0 0,0 1 0 0 0,-2 4 1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20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479 25 1240 0 0,'0'0'8800'0'0,"-5"-5"-8653"0"0,-15-14-142 0 0,20 19-13 0 0,0 0-1 0 0,-1 0 0 0 0,1 0 0 0 0,0 0 1 0 0,-1-1-1 0 0,1 1 0 0 0,-1 0 1 0 0,1 1-1 0 0,0-1 0 0 0,-1 0 0 0 0,1 0 1 0 0,0 0-1 0 0,-1 0 0 0 0,1 0 1 0 0,0 0-1 0 0,-1 0 0 0 0,1 0 0 0 0,0 1 1 0 0,-1-1-1 0 0,1 0 0 0 0,0 0 1 0 0,-1 1-1 0 0,1-1 0 0 0,0 0 1 0 0,0 0-1 0 0,-1 1 0 0 0,1-1 0 0 0,0 0 1 0 0,0 0-1 0 0,-1 1 0 0 0,1-1 1 0 0,0 0-1 0 0,0 1 0 0 0,0-1 0 0 0,0 1 1 0 0,-9 15-135 0 0,8-14 132 0 0,-279 511 2712 0 0,232-425-2532 0 0,15-30 67 0 0,-38 96 0 0 0,70-151-316 0 0,1-1-1 0 0,0 1 0 0 0,0-1 1 0 0,0 1-1 0 0,0-1 1 0 0,0 1-1 0 0,1-1 1 0 0,-1 0-1 0 0,1 1 0 0 0,0-1 1 0 0,-1 1-1 0 0,1-1 1 0 0,0 0-1 0 0,0 0 0 0 0,1 0 1 0 0,-1 1-1 0 0,0-1 1 0 0,1 0-1 0 0,-1 0 0 0 0,1-1 1 0 0,0 1-1 0 0,-1 0 1 0 0,1-1-1 0 0,3 3 1 0 0,9 8 226 0 0,0-1 0 0 0,18 11 0 0 0,-21-15-228 0 0,105 67 331 0 0,-45-31-92 0 0,-3 4 1 0 0,74 64-1 0 0,-141-110-93 0 0,-1-1 0 0 0,1 1 0 0 0,0 0 0 0 0,0 0 0 0 0,-1-1 0 0 0,1 1 0 0 0,0 0 0 0 0,0-1 0 0 0,0 1 0 0 0,0-1 0 0 0,0 1 0 0 0,0-1 0 0 0,0 1 0 0 0,0-1 0 0 0,0 0 0 0 0,0 0-1 0 0,0 1 1 0 0,0-1 0 0 0,0 0 0 0 0,0 0 0 0 0,0 0 0 0 0,0 0 0 0 0,0 0 0 0 0,0 0 0 0 0,1 0 0 0 0,-1-1 0 0 0,0 1 0 0 0,0 0 0 0 0,0-1 0 0 0,0 1 0 0 0,0 0 0 0 0,0-1 0 0 0,0 1-1 0 0,-1-1 1 0 0,1 0 0 0 0,0 1 0 0 0,1-2 0 0 0,14-6-2870 0 0,7-2-453 0 0,13-12-1236 0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23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0 640 0 0,'0'0'2032'0'0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2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1864 0 0,'0'0'8637'0'0,"15"4"-8672"0"0,-11-2 54 0 0,10 1 93 0 0,-1 1-1 0 0,0 0 0 0 0,-1 2 0 0 0,1-1 1 0 0,-1 1-1 0 0,23 15 0 0 0,477 404 2123 0 0,-244-193-2053 0 0,-242-209-178 0 0,-15-13 79 0 0,0 0 0 0 0,1-1 0 0 0,0 0-1 0 0,13 7 1 0 0,-24-14-410 0 0,0-1 0 0 0,1 1-1 0 0,-1 0 1 0 0,0 0 0 0 0,0 0 0 0 0,0 0-1 0 0,0 0 1 0 0,-1 0 0 0 0,1 0-1 0 0,0 4 1 0 0,4 9-1769 0 0,9 9-2238 0 0,-3-9 1159 0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2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656 83 456 0 0,'0'0'9208'0'0,"-17"-14"-9136"0"0,-59-40 32 0 0,71 51-86 0 0,1 1 0 0 0,-1 0 0 0 0,0 1-1 0 0,0-1 1 0 0,0 1 0 0 0,0 0 0 0 0,-1 0-1 0 0,1 0 1 0 0,0 1 0 0 0,0 0 0 0 0,0 0-1 0 0,-1 0 1 0 0,1 1 0 0 0,0-1 0 0 0,0 1-1 0 0,0 1 1 0 0,0-1 0 0 0,0 1 0 0 0,0-1-1 0 0,0 2 1 0 0,-5 2 0 0 0,-5 1 73 0 0,-14 5 53 0 0,1 2-1 0 0,1 1 0 0 0,0 1 1 0 0,1 1-1 0 0,0 1 0 0 0,2 2 1 0 0,0 0-1 0 0,1 2 1 0 0,1 0-1 0 0,1 2 0 0 0,-20 27 1 0 0,27-32-122 0 0,1 0 0 0 0,1 1-1 0 0,1 1 1 0 0,1 0 0 0 0,0 0 0 0 0,1 1 0 0 0,2 1 0 0 0,0-1 0 0 0,1 1 0 0 0,1 0 0 0 0,1 1 0 0 0,2-1 0 0 0,0 1 0 0 0,1-1 0 0 0,3 41 0 0 0,2-43 25 0 0,1-1 0 0 0,0 1 0 0 0,2-1 0 0 0,0 0 0 0 0,1-1 0 0 0,1 0 0 0 0,1 0 0 0 0,0-1 0 0 0,1 0 1 0 0,1-1-1 0 0,0 0 0 0 0,28 25 0 0 0,-10-13 62 0 0,1-1 0 0 0,1-2 1 0 0,1-1-1 0 0,2-1 0 0 0,47 22 0 0 0,-42-26-53 0 0,1-1 0 0 0,0-3 0 0 0,67 16 0 0 0,-78-24 11 0 0,0-2-1 0 0,0-1 1 0 0,0-2-1 0 0,1-1 0 0 0,-1-1 1 0 0,34-5-1 0 0,-54 4 4 0 0,1-1 0 0 0,-1-1 0 0 0,1 1 0 0 0,-1-1 0 0 0,0-1 0 0 0,-1 0 0 0 0,1-1 1 0 0,0 0-1 0 0,-1 0 0 0 0,0-1 0 0 0,-1 0 0 0 0,1 0 0 0 0,-1-1 0 0 0,9-10 0 0 0,-8 7 24 0 0,-1-1 0 0 0,0 0 0 0 0,-1-1 0 0 0,0 0 0 0 0,-1 0 1 0 0,0 0-1 0 0,-1-1 0 0 0,0 1 0 0 0,-1-1 0 0 0,2-15 0 0 0,-1 1-16 0 0,-2 1 1 0 0,-1-1-1 0 0,-1 0 1 0 0,-2 0-1 0 0,0 0 1 0 0,-2 0 0 0 0,0 0-1 0 0,-2 1 1 0 0,-2 0-1 0 0,-15-44 1 0 0,7 33-19 0 0,-2 1 0 0 0,-1 1 0 0 0,-2 1 1 0 0,-1 0-1 0 0,-2 2 0 0 0,-1 0 1 0 0,-32-30-1 0 0,41 46-154 0 0,0 1-1 0 0,-2 1 1 0 0,0 0 0 0 0,0 2 0 0 0,-1 0 0 0 0,-1 1-1 0 0,0 0 1 0 0,0 2 0 0 0,-1 0 0 0 0,0 2 0 0 0,-1 0-1 0 0,0 1 1 0 0,0 1 0 0 0,-34-4 0 0 0,32 7-901 0 0,-1 1 1 0 0,0 1-1 0 0,0 1 1 0 0,-44 7-1 0 0,22 4-3340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54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1 940 0 0,'0'0'6250'0'0,"3"0"-5843"0"0,219-1 3447 0 0,240 3-2275 0 0,-4 34-1554 0 0,-229 6-57 0 0,-271-30-8019 0 0,23-5 6923 0 0,-9 0-584 0 0,-16 0-420 0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54.4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1488 0 0,'0'0'6568'0'0,"14"2"-5849"0"0,449 28 2499 0 0,-129-11-2742 0 0,-88 3-191 0 0,82 6 342 0 0,-327-28-628 0 0,-1 0 1 0 0,0 0 0 0 0,1-1 0 0 0,-1 1 0 0 0,1 0 0 0 0,-1 0-1 0 0,1 0 1 0 0,-1 0 0 0 0,0 0 0 0 0,1 0 0 0 0,-1 0 0 0 0,1 0 0 0 0,-1 0-1 0 0,1 1 1 0 0,-1-1 0 0 0,0 0 0 0 0,1 0 0 0 0,-1 0 0 0 0,1 0-1 0 0,-1 1 1 0 0,0-1 0 0 0,1 0 0 0 0,-1 0 0 0 0,0 1 0 0 0,1-1 0 0 0,-1 0-1 0 0,0 0 1 0 0,1 1 0 0 0,-1-1 0 0 0,0 0 0 0 0,0 1 0 0 0,1-1-1 0 0,-1 1 1 0 0,0-1 0 0 0,0 0 0 0 0,0 1 0 0 0,0-1 0 0 0,1 1 0 0 0,-1-1-1 0 0,0 0 1 0 0,0 1 0 0 0,0-1 0 0 0,0 1 0 0 0,0-1 0 0 0,0 1-1 0 0,0-1 1 0 0,0 0 0 0 0,0 1 0 0 0,0 0 0 0 0,0 12-1489 0 0,1-12 1184 0 0,-1 1 0 0 0,1-1 0 0 0,-1 1-1 0 0,1-1 1 0 0,0 0 0 0 0,-1 1 0 0 0,1-1 0 0 0,0 0-1 0 0,0 1 1 0 0,0-1 0 0 0,0 0 0 0 0,0 0-1 0 0,0 0 1 0 0,0 0 0 0 0,0 0 0 0 0,2 1-1 0 0,-3-2 229 0 0,1 1-1 0 0,-1-1 1 0 0,0 0-1 0 0,0 0 1 0 0,1 0-1 0 0,-1 0 0 0 0,0 1 1 0 0,0-1-1 0 0,1 0 1 0 0,-1 0-1 0 0,0 0 1 0 0,0 0-1 0 0,1 0 1 0 0,-1 0-1 0 0,0 0 0 0 0,0 1 1 0 0,1-1-1 0 0,-1 0 1 0 0,0 0-1 0 0,1 0 1 0 0,-1 0-1 0 0,0 0 0 0 0,0-1 1 0 0,1 1-1 0 0,-1 0 1 0 0,0 0-1 0 0,1 0 1 0 0,-1 0-1 0 0,0 0 1 0 0,0 0-1 0 0,1 0 0 0 0,-1 0 1 0 0,0-1-1 0 0,0 1 1 0 0,1 0-1 0 0,-1 0 1 0 0,0 0-1 0 0,0-1 1 0 0,0 1-1 0 0,1 0 0 0 0,-1 0 1 0 0,0 0-1 0 0,0-1 1 0 0,0 1-1 0 0,0 0 1 0 0,0 0-1 0 0,1-1 0 0 0,-1 1 1 0 0,0 0-1 0 0,0-1 1 0 0,0 1-1 0 0,0 0 1 0 0,0 0-1 0 0,0-1 1 0 0,0 1-1 0 0,0 0 0 0 0,0-1 1 0 0,0 1-1 0 0,0 0 1 0 0,0 0-1 0 0,0-1 1 0 0,0 1-1 0 0,0 0 0 0 0,0-1 1 0 0,-1 1-1 0 0,1-1 1 0 0,-2-4-137 0 0,-1 0 0 0 0,0 0-1 0 0,0 0 1 0 0,0 1 0 0 0,0-1 0 0 0,-6-5 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01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61 1772 0 0,'0'0'5457'0'0,"14"1"-5413"0"0,44 8 92 0 0,-56-8-105 0 0,1 0-1 0 0,-1 0 1 0 0,0 0-1 0 0,0 1 0 0 0,0-1 1 0 0,0 1-1 0 0,0-1 0 0 0,0 1 1 0 0,0-1-1 0 0,0 1 1 0 0,-1 0-1 0 0,1 0 0 0 0,-1 0 1 0 0,1 0-1 0 0,-1 0 1 0 0,2 5-1 0 0,10 33 467 0 0,-13-37-470 0 0,10 58 166 0 0,-9-56-169 0 0,-1 1-1 0 0,0-1 1 0 0,0 1 0 0 0,0 0-1 0 0,-1-1 1 0 0,0 1-1 0 0,0-1 1 0 0,-3 10-1 0 0,2-12 50 0 0,0-1 0 0 0,0 0 1 0 0,1 0-1 0 0,-1 0 0 0 0,0 0 0 0 0,-1 0 0 0 0,1-1 0 0 0,0 1 0 0 0,0-1 0 0 0,-1 1 0 0 0,1-1 0 0 0,-1 0 0 0 0,1 0 0 0 0,-1 0 0 0 0,0 0 0 0 0,1 0 0 0 0,-1-1 0 0 0,0 1 0 0 0,0-1 0 0 0,1 0 0 0 0,-1 0 0 0 0,0 0 0 0 0,0 0 0 0 0,-4-1 0 0 0,-5 1 198 0 0,1-2 0 0 0,-1 1 0 0 0,1-2 0 0 0,-18-5 0 0 0,15 4-40 0 0,1-2 0 0 0,0 0 0 0 0,0-1 0 0 0,0 0 0 0 0,-22-17 1 0 0,31 21-238 0 0,0-1 0 0 0,0 1 1 0 0,0-1-1 0 0,1 0 0 0 0,-1 0 1 0 0,1 0-1 0 0,0 0 0 0 0,0-1 1 0 0,0 1-1 0 0,1-1 0 0 0,0 0 1 0 0,0 0-1 0 0,0 0 0 0 0,0 0 1 0 0,1 0-1 0 0,0 0 0 0 0,0 0 1 0 0,0-1-1 0 0,0-8 0 0 0,2 11-78 0 0,0-1 0 0 0,0 1 0 0 0,0 0 0 0 0,0-1 0 0 0,0 1-1 0 0,1 0 1 0 0,0-1 0 0 0,-1 1 0 0 0,1 0 0 0 0,1 0 0 0 0,-1 1 0 0 0,0-1 0 0 0,1 0-1 0 0,-1 1 1 0 0,1-1 0 0 0,0 1 0 0 0,0 0 0 0 0,-1 0 0 0 0,7-3 0 0 0,5-3-187 0 0,1 0 0 0 0,26-9 0 0 0,-17 8 74 0 0,43-9 1 0 0,-58 16 126 0 0,1 0 0 0 0,0 1-1 0 0,0 0 1 0 0,0 1 0 0 0,-1 0-1 0 0,1 1 1 0 0,14 2 0 0 0,-20-2 44 0 0,0 1 0 0 0,0-1 0 0 0,0 1 0 0 0,-1 0 0 0 0,1 0 0 0 0,-1 0 0 0 0,1 1 0 0 0,-1-1 0 0 0,0 1 0 0 0,0 0 0 0 0,0 0 0 0 0,0 0 0 0 0,0 0 0 0 0,-1 0 0 0 0,1 1 0 0 0,-1-1 0 0 0,0 1 0 0 0,0 0 0 0 0,0-1 0 0 0,0 1 0 0 0,-1 0 0 0 0,0 0-1 0 0,0 0 1 0 0,0 0 0 0 0,1 8 0 0 0,-1-5 65 0 0,0 0-1 0 0,-1 0 0 0 0,0 0 0 0 0,0-1 1 0 0,0 1-1 0 0,-1 0 0 0 0,0 0 0 0 0,0 0 1 0 0,-1-1-1 0 0,0 1 0 0 0,0-1 0 0 0,0 1 1 0 0,-1-1-1 0 0,-7 12 0 0 0,7-13 66 0 0,-1-1 0 0 0,0 1-1 0 0,-1-1 1 0 0,1 0 0 0 0,-1 0-1 0 0,0 0 1 0 0,0 0-1 0 0,0-1 1 0 0,0 0 0 0 0,-1 0-1 0 0,1-1 1 0 0,-11 4 0 0 0,6-3 35 0 0,0-1 0 0 0,0 0-1 0 0,0 0 1 0 0,-1-2 0 0 0,1 1 0 0 0,0-1 0 0 0,-12-2 0 0 0,-1-1 35 0 0,-1-1-1 0 0,1-2 1 0 0,0 0 0 0 0,1-1-1 0 0,-40-20 1 0 0,51 22-102 0 0,1 0-1 0 0,0-1 0 0 0,0-1 1 0 0,-13-11-1 0 0,21 16-80 0 0,0 0-1 0 0,0 0 1 0 0,0 0-1 0 0,0-1 1 0 0,1 1-1 0 0,-1 0 1 0 0,1 0-1 0 0,-1-1 1 0 0,1 1-1 0 0,0-1 0 0 0,-1-3 1 0 0,2 5-33 0 0,0-1 0 0 0,-1 1 0 0 0,1-1 0 0 0,0 1 1 0 0,0-1-1 0 0,1 1 0 0 0,-1 0 0 0 0,0-1 0 0 0,0 1 0 0 0,1-1 0 0 0,-1 1 1 0 0,1 0-1 0 0,-1-1 0 0 0,1 1 0 0 0,0 0 0 0 0,-1 0 0 0 0,1-1 0 0 0,0 1 1 0 0,0 0-1 0 0,0 0 0 0 0,0 0 0 0 0,2-2 0 0 0,8-6-357 0 0,0 0 1 0 0,1 1-1 0 0,0 0 1 0 0,1 1-1 0 0,-1 0 0 0 0,1 1 1 0 0,24-7-1 0 0,-15 6 131 0 0,1 1 1 0 0,0 1-1 0 0,46-4 0 0 0,-60 9 222 0 0,0-1 0 0 0,1 1 0 0 0,-1 1 0 0 0,0 0 0 0 0,18 4 0 0 0,-24-4 34 0 0,1 0 1 0 0,-1 1-1 0 0,1-1 0 0 0,-1 1 0 0 0,0 0 0 0 0,0 0 0 0 0,0 0 1 0 0,0 0-1 0 0,0 0 0 0 0,0 1 0 0 0,0 0 0 0 0,-1-1 0 0 0,1 1 0 0 0,-1 0 1 0 0,0 0-1 0 0,0 0 0 0 0,3 6 0 0 0,-1 0 131 0 0,-1-1 0 0 0,0 0 0 0 0,-1 1 0 0 0,0-1-1 0 0,0 1 1 0 0,-1 0 0 0 0,0 0 0 0 0,0-1 0 0 0,-1 1 0 0 0,0 0 0 0 0,-1 0 0 0 0,0 0-1 0 0,0 0 1 0 0,-1-1 0 0 0,0 1 0 0 0,0-1 0 0 0,-1 1 0 0 0,0-1 0 0 0,-1 0 0 0 0,0 0-1 0 0,0 0 1 0 0,-1-1 0 0 0,0 1 0 0 0,0-1 0 0 0,0 0 0 0 0,-1 0 0 0 0,0-1 0 0 0,-1 0-1 0 0,1 0 1 0 0,-1-1 0 0 0,0 1 0 0 0,-1-1 0 0 0,1-1 0 0 0,-1 0 0 0 0,0 0 0 0 0,0 0 0 0 0,-1-1-1 0 0,1 0 1 0 0,-16 3 0 0 0,-18 1 317 0 0,0-1 0 0 0,-63-1-1 0 0,-21-8-4313 0 0,110-1 433 0 0,-2-9-2298 0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02.8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271 195 392 0 0,'0'0'5587'0'0,"8"10"-4091"0"0,20 32-97 0 0,-28-42-1380 0 0,0 1-1 0 0,1-1 1 0 0,-1 0-1 0 0,0 1 1 0 0,0-1-1 0 0,0 0 1 0 0,0 1-1 0 0,0-1 1 0 0,0 1-1 0 0,0-1 1 0 0,0 0-1 0 0,0 1 1 0 0,0-1-1 0 0,0 1 1 0 0,0-1-1 0 0,0 0 1 0 0,0 1 0 0 0,0-1-1 0 0,-1 0 1 0 0,1 1-1 0 0,0-1 1 0 0,0 0-1 0 0,0 1 1 0 0,-1-1-1 0 0,1 0 1 0 0,0 1-1 0 0,0-1 1 0 0,-1 0-1 0 0,1 0 1 0 0,0 1-1 0 0,0-1 1 0 0,-1 0-1 0 0,1 0 1 0 0,0 1-1 0 0,-1-1 1 0 0,1 0-1 0 0,0 0 1 0 0,-1 0 0 0 0,1 0-1 0 0,-1 0 1 0 0,1 1-1 0 0,0-1 1 0 0,-1 0-1 0 0,1 0 1 0 0,-1 0-1 0 0,-22 1 415 0 0,17-1-317 0 0,-2 0 9 0 0,-33 1 560 0 0,-43-4 0 0 0,72 2-591 0 0,0-1 0 0 0,0 0 0 0 0,1-1 0 0 0,-1 0 1 0 0,1 0-1 0 0,0-2 0 0 0,0 1 0 0 0,-15-10 0 0 0,25 14-132 0 0,0-1 1 0 0,-1 1-1 0 0,1-1 0 0 0,0 0 1 0 0,0 1-1 0 0,0-1 0 0 0,0 0 1 0 0,1 0-1 0 0,-1 1 0 0 0,0-1 1 0 0,0 0-1 0 0,0 0 0 0 0,1 0 0 0 0,-1 0 1 0 0,0 0-1 0 0,1 0 0 0 0,-1 0 1 0 0,1 0-1 0 0,-1-1 0 0 0,1 1 1 0 0,-1 0-1 0 0,1 0 0 0 0,0 0 1 0 0,0-1-1 0 0,0 1 0 0 0,0 0 0 0 0,0-2 1 0 0,0 1-41 0 0,1 0 0 0 0,0 1 1 0 0,0-1-1 0 0,0 0 0 0 0,0 1 0 0 0,1-1 1 0 0,-1 1-1 0 0,0-1 0 0 0,1 1 0 0 0,-1-1 1 0 0,1 1-1 0 0,-1 0 0 0 0,1 0 1 0 0,0 0-1 0 0,1-1 0 0 0,9-4-217 0 0,0 0 0 0 0,0 1 0 0 0,22-6-1 0 0,-23 8 235 0 0,-1 0 0 0 0,1 1-1 0 0,0 0 1 0 0,0 1 0 0 0,0 1-1 0 0,0-1 1 0 0,20 3 0 0 0,-27-1 88 0 0,-1-1 1 0 0,1 1 0 0 0,-1 0-1 0 0,1 1 1 0 0,-1-1 0 0 0,1 0-1 0 0,-1 1 1 0 0,0 0 0 0 0,1 0-1 0 0,-1 0 1 0 0,0 0 0 0 0,0 0-1 0 0,-1 1 1 0 0,1-1 0 0 0,0 1-1 0 0,-1 0 1 0 0,1 0 0 0 0,-1 0-1 0 0,0 0 1 0 0,0 0 0 0 0,0 0-1 0 0,-1 1 1 0 0,1-1 0 0 0,-1 0-1 0 0,0 1 1 0 0,2 5 0 0 0,-3-8 47 0 0,0-1 0 0 0,0 1 0 0 0,0 0 0 0 0,0 0 0 0 0,0-1 0 0 0,0 1 0 0 0,0 0 0 0 0,0 0 0 0 0,0 0 0 0 0,0-1 1 0 0,0 1-1 0 0,0 0 0 0 0,0 0 0 0 0,-1-1 0 0 0,1 1 0 0 0,0 0 0 0 0,-1 0 0 0 0,1-1 0 0 0,0 1 0 0 0,-1 0 0 0 0,1-1 0 0 0,-1 1 1 0 0,1-1-1 0 0,-1 1 0 0 0,1-1 0 0 0,-1 1 0 0 0,0-1 0 0 0,1 1 0 0 0,-1-1 0 0 0,-1 1 0 0 0,-1 1 81 0 0,0-1-1 0 0,-1 0 0 0 0,1 0 0 0 0,0 0 1 0 0,-1 0-1 0 0,1 0 0 0 0,-7-1 1 0 0,-1 1 15 0 0,0-1 1 0 0,-1-1 0 0 0,1 0 0 0 0,-14-3 0 0 0,24 4-184 0 0,-1 0 0 0 0,0 0 0 0 0,1-1 1 0 0,-1 1-1 0 0,0-1 0 0 0,1 1 1 0 0,-1-1-1 0 0,1 0 0 0 0,-1 1 1 0 0,1-1-1 0 0,-1 0 0 0 0,1 0 0 0 0,-1 0 1 0 0,1 0-1 0 0,0 0 0 0 0,0-1 1 0 0,0 1-1 0 0,-1 0 0 0 0,1 0 0 0 0,0-1 1 0 0,0 1-1 0 0,1-1 0 0 0,-1 1 1 0 0,-1-4-1 0 0,2 3-72 0 0,0 0 0 0 0,0 0 0 0 0,0 0 1 0 0,1-1-1 0 0,-1 1 0 0 0,0 0 0 0 0,1 0 0 0 0,0 0 1 0 0,0 0-1 0 0,-1 0 0 0 0,1 0 0 0 0,0 0 0 0 0,0 0 0 0 0,1 0 1 0 0,-1 0-1 0 0,2-2 0 0 0,7-7-403 0 0,0 0 0 0 0,0 1 1 0 0,2 0-1 0 0,14-10 0 0 0,0 0-30 0 0,-8 6 365 0 0,0 0-1 0 0,1 1 0 0 0,1 1 0 0 0,0 1 1 0 0,22-3 3005 0 0,-63 46-2433 0 0,3-11-639 0 0,-22 32 0 0 0,12 0-5295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5.3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3068 0 0,'0'0'2973'0'0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36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13 508 0 0,'0'0'3536'0'0,"6"-11"-3291"0"0,-6 11-227 0 0,0 0 0 0 0,0 0 0 0 0,0 0 1 0 0,0 0-1 0 0,0 0 0 0 0,0 0 0 0 0,0 0 0 0 0,0 0 0 0 0,0-1 0 0 0,0 1 0 0 0,0 0 1 0 0,0 0-1 0 0,0 0 0 0 0,0 0 0 0 0,1 0 0 0 0,-1 0 0 0 0,0 0 0 0 0,0 0 0 0 0,0 0 0 0 0,0 0 1 0 0,0 0-1 0 0,0 0 0 0 0,0 0 0 0 0,0 0 0 0 0,0 0 0 0 0,0-1 0 0 0,0 1 0 0 0,0 0 1 0 0,0 0-1 0 0,0 0 0 0 0,0 0 0 0 0,0 0 0 0 0,0 0 0 0 0,0 0 0 0 0,1 0 0 0 0,-1 0 1 0 0,0 0-1 0 0,0 0 0 0 0,0 0 0 0 0,0 0 0 0 0,0 0 0 0 0,0 0 0 0 0,0 0 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37.0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430 0 756 0 0,'0'0'6951'0'0,"-3"2"-7182"0"0,-23 22 553 0 0,1 0 1 0 0,-32 43-1 0 0,4-6-188 0 0,46-53-153 0 0,-124 124 209 0 0,109-114-1165 0 0,0 0 0 0 0,-34 19 0 0 0,54-36 539 0 0,-1 0 1 0 0,1 0-1 0 0,0 0 0 0 0,0 0 0 0 0,-1 0 0 0 0,1-1 1 0 0,0 1-1 0 0,-1-1 0 0 0,1 1 0 0 0,-3-1 0 0 0,6-9-593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38.9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367 109 404 0 0,'0'0'6576'0'0,"-2"11"-7879"0"0,-1-3 1374 0 0,0 0 1 0 0,0 0-1 0 0,-1 0 0 0 0,0 0 1 0 0,0 0-1 0 0,-1-1 1 0 0,-10 13-1 0 0,5-5 10 0 0,-2 3 29 0 0,-1-1-1 0 0,0 0 1 0 0,-2 0-1 0 0,0-2 1 0 0,0 1-1 0 0,-33 23 1 0 0,47-39-110 0 0,1 0-1 0 0,0 0 1 0 0,0 1-1 0 0,0-1 1 0 0,0 0 0 0 0,0 0-1 0 0,-1 0 1 0 0,1 0-1 0 0,0 1 1 0 0,0-1 0 0 0,0 0-1 0 0,0 0 1 0 0,-1 0-1 0 0,1 0 1 0 0,0 0 0 0 0,0 0-1 0 0,0 0 1 0 0,-1 0-1 0 0,1 0 1 0 0,0 1 0 0 0,0-1-1 0 0,-1 0 1 0 0,1 0-1 0 0,0 0 1 0 0,0 0 0 0 0,0 0-1 0 0,-1 0 1 0 0,1 0-1 0 0,0-1 1 0 0,0 1 0 0 0,-1 0-1 0 0,1 0 1 0 0,0 0-1 0 0,0 0 1 0 0,0 0 0 0 0,-1 0-1 0 0,1 0 1 0 0,0 0 0 0 0,0 0-1 0 0,0-1 1 0 0,0 1-1 0 0,-1 0 1 0 0,1 0 0 0 0,0 0-1 0 0,0 0 1 0 0,0-1-1 0 0,0 1 1 0 0,0 0 0 0 0,-1 0-1 0 0,3-16-237 0 0,10-16-445 0 0,157-224-30 0 0,-168 255 716 0 0,4-6 36 0 0,-3 4-10 0 0,-1 0 1 0 0,1 0-1 0 0,0 0 0 0 0,0 0 1 0 0,1 1-1 0 0,-1-1 1 0 0,0 0-1 0 0,1 1 1 0 0,0 0-1 0 0,-1 0 1 0 0,1 0-1 0 0,0 0 0 0 0,3-2 1 0 0,-4 45-878 0 0,-3-25 933 0 0,0-1 1 0 0,-1 1 0 0 0,-1 0-1 0 0,-1-1 1 0 0,-9 26-1 0 0,-37 76 730 0 0,35-85-601 0 0,-39 75 285 0 0,47-96-417 0 0,-1 1 0 0 0,1-1 1 0 0,-2 0-1 0 0,0-1 0 0 0,0 0 0 0 0,-18 15 1 0 0,26-24 14 0 0,0 0 0 0 0,-1 0 0 0 0,1-1 1 0 0,0 1-1 0 0,0 0 0 0 0,-1 0 0 0 0,1-1 1 0 0,0 1-1 0 0,-1 0 0 0 0,1-1 0 0 0,0 0 1 0 0,-1 1-1 0 0,1-1 0 0 0,-1 0 0 0 0,1 0 1 0 0,-1 1-1 0 0,1-1 0 0 0,0 0 0 0 0,-1 0 1 0 0,1-1-1 0 0,-2 1 0 0 0,1-1-41 0 0,1 1 1 0 0,0-1-1 0 0,0 0 0 0 0,0 0 1 0 0,0 0-1 0 0,0 0 0 0 0,0 0 1 0 0,0 0-1 0 0,1 0 0 0 0,-1 0 0 0 0,0 0 1 0 0,0 0-1 0 0,1 0 0 0 0,-1 0 1 0 0,1 0-1 0 0,-1-1 0 0 0,1 1 1 0 0,-1-2-1 0 0,-1-4-9 0 0,1-1 0 0 0,0 1 0 0 0,1-1 0 0 0,-1 1 0 0 0,1 0-1 0 0,2-14 1 0 0,1 10-132 0 0,0 0-1 0 0,0 0 1 0 0,1 1-1 0 0,0 0 1 0 0,1-1-1 0 0,1 2 0 0 0,-1-1 1 0 0,10-11-1 0 0,58-68-318 0 0,-54 66 322 0 0,-13 16 41 0 0,0-1 1 0 0,0 1-1 0 0,1-1 0 0 0,0 2 0 0 0,0-1 0 0 0,1 1 1 0 0,0 0-1 0 0,0 1 0 0 0,11-7 0 0 0,-18 12 3 0 0,0 0 0 0 0,0-1 0 0 0,0 1 0 0 0,0 0 0 0 0,0-1 0 0 0,0 1 0 0 0,0 0 0 0 0,0 0 0 0 0,0 0 0 0 0,1 0 0 0 0,-1 0 0 0 0,0 0 0 0 0,0 0 0 0 0,0 1 0 0 0,0-1-1 0 0,0 0 1 0 0,0 1 0 0 0,0-1 0 0 0,0 0 0 0 0,0 1 0 0 0,0-1 0 0 0,0 1 0 0 0,0 0 0 0 0,0-1 0 0 0,1 2 0 0 0,0 0-5 0 0,0 1 0 0 0,-1-1 1 0 0,1 0-1 0 0,-1 1 0 0 0,0-1 0 0 0,0 0 0 0 0,0 1 1 0 0,0 0-1 0 0,0-1 0 0 0,1 5 0 0 0,0 7 69 0 0,-1 1 0 0 0,0-1 0 0 0,-1 17 0 0 0,0-26 25 0 0,-2 16 53 0 0,0 0 0 0 0,-1 1 0 0 0,-2-1 0 0 0,0 0 0 0 0,-16 38 0 0 0,-1-7 173 0 0,-31 52 0 0 0,47-94-206 0 0,0 1 0 0 0,-1-1 1 0 0,0 0-1 0 0,-1-1 0 0 0,0 0 1 0 0,0 0-1 0 0,-1-1 0 0 0,-14 11 0 0 0,19-16 19 0 0,-1 0 0 0 0,0 0 0 0 0,0 0 1 0 0,0-1-1 0 0,-1 0 0 0 0,1 0 0 0 0,0 0 0 0 0,-1-1 0 0 0,1 0 0 0 0,-1 0 0 0 0,0 0 0 0 0,1-1 0 0 0,-1 0 0 0 0,0 0 0 0 0,1 0 0 0 0,-1-1 0 0 0,0 1 0 0 0,1-1 0 0 0,-1-1 0 0 0,-6-1 0 0 0,7 1-41 0 0,0-1 0 0 0,0 1 0 0 0,0-1 0 0 0,1 0 0 0 0,-1 0 0 0 0,1 0 0 0 0,-1-1 0 0 0,1 0 0 0 0,0 1 0 0 0,1-1 0 0 0,-1-1 0 0 0,1 1 0 0 0,-1-1 0 0 0,1 1 0 0 0,0-1 0 0 0,1 0 0 0 0,-1 0 0 0 0,1 0 0 0 0,0 0 0 0 0,1 0 0 0 0,-1-1 0 0 0,1 1 0 0 0,-1-8 0 0 0,0 2-77 0 0,1 0 1 0 0,1 0 0 0 0,0 0-1 0 0,0 0 1 0 0,1 0 0 0 0,0 0-1 0 0,1 1 1 0 0,0-1 0 0 0,1 0-1 0 0,7-19 1 0 0,7-5-93 0 0,2 0-1 0 0,1 1 1 0 0,1 2 0 0 0,2 0 0 0 0,1 1 0 0 0,1 1-1 0 0,2 1 1 0 0,1 2 0 0 0,33-26 0 0 0,-56 50 66 0 0,-1-1 0 0 0,0 1 0 0 0,1 1 0 0 0,0-1 0 0 0,-1 1 0 0 0,1 0 0 0 0,0 0 0 0 0,0 0 0 0 0,0 0 0 0 0,0 1 0 0 0,1 0 0 0 0,-1 0 0 0 0,0 1 0 0 0,1-1 0 0 0,8 1 0 0 0,-11 1 11 0 0,1 0 0 0 0,-1 0 0 0 0,1 0-1 0 0,-1 0 1 0 0,0 1 0 0 0,0-1 0 0 0,0 1 0 0 0,0 0 0 0 0,0 0-1 0 0,0 0 1 0 0,0 0 0 0 0,-1 1 0 0 0,1-1 0 0 0,-1 1 0 0 0,1-1-1 0 0,-1 1 1 0 0,0 0 0 0 0,0 0 0 0 0,0 0 0 0 0,-1 0 0 0 0,1 0-1 0 0,-1 0 1 0 0,0 1 0 0 0,2 3 0 0 0,2 11 54 0 0,-1 1 0 0 0,-1-1-1 0 0,0 1 1 0 0,-1 0 0 0 0,-1-1 0 0 0,-1 1 0 0 0,-1 0 0 0 0,0 0-1 0 0,-2-1 1 0 0,0 1 0 0 0,-1-1 0 0 0,-9 27 0 0 0,-5 6 266 0 0,-2 0 0 0 0,-55 96 1 0 0,66-130-208 0 0,-1 0 1 0 0,0 0 0 0 0,-2-1 0 0 0,0-1-1 0 0,0 0 1 0 0,-2 0 0 0 0,0-2 0 0 0,0 1-1 0 0,-20 13 1 0 0,31-25-17 0 0,0-1 0 0 0,-1 1 0 0 0,1 0 0 0 0,0-1 0 0 0,0 1 0 0 0,-1-1 0 0 0,1 0 0 0 0,-1 0 0 0 0,1 0 0 0 0,-1-1 0 0 0,0 1 0 0 0,1-1 0 0 0,-1 0 0 0 0,1 0 0 0 0,-1 0 0 0 0,0-1 0 0 0,1 1 0 0 0,-1-1 0 0 0,1 0 0 0 0,-1 0 0 0 0,1 0 0 0 0,-1 0 0 0 0,1 0-1 0 0,0-1 1 0 0,-1 0 0 0 0,1 1 0 0 0,0-1 0 0 0,0-1 0 0 0,1 1 0 0 0,-1 0 0 0 0,0-1 0 0 0,1 1 0 0 0,-1-1 0 0 0,1 0 0 0 0,0 0 0 0 0,0 0 0 0 0,0 0 0 0 0,0 0 0 0 0,0 0 0 0 0,1 0 0 0 0,0-1 0 0 0,-1 1 0 0 0,1-1 0 0 0,0 1 0 0 0,1-1 0 0 0,-1 1 0 0 0,0-5 0 0 0,1-5-112 0 0,0 0 0 0 0,0 0 0 0 0,2 0 0 0 0,-1 0 0 0 0,2 0 0 0 0,-1 0 0 0 0,2 0 0 0 0,0 0 0 0 0,0 1 0 0 0,2 0 0 0 0,-1 0 0 0 0,1 0 0 0 0,8-11 0 0 0,14-18-139 0 0,2 1 0 0 0,36-38 0 0 0,-64 76 198 0 0,2-3 0 0 0,14-16-50 0 0,1 1 0 0 0,33-28 0 0 0,-47 44-1 0 0,1 0-1 0 0,0 0 0 0 0,0 0 1 0 0,0 1-1 0 0,0 0 0 0 0,0 0 1 0 0,1 0-1 0 0,-1 1 0 0 0,1 0 1 0 0,0 0-1 0 0,0 1 0 0 0,-1 0 1 0 0,1 0-1 0 0,0 0 0 0 0,11 2 1 0 0,-16-1 8 0 0,1 0 0 0 0,0 1 0 0 0,-1 0 0 0 0,1-1 0 0 0,-1 1 0 0 0,1 0 0 0 0,0 1 0 0 0,-1-1 0 0 0,0 0 0 0 0,1 1 0 0 0,-1-1 0 0 0,0 1 0 0 0,0 0 0 0 0,0-1-1 0 0,0 1 1 0 0,3 4 0 0 0,-1-1 5 0 0,-1 0-1 0 0,0 0 0 0 0,0 1 1 0 0,-1-1-1 0 0,1 1 0 0 0,-1-1 0 0 0,2 9 1 0 0,0 4 36 0 0,-1 1-1 0 0,-1 0 1 0 0,0 34 0 0 0,-3-22 147 0 0,-1 0 1 0 0,-2 0 0 0 0,-2 0-1 0 0,0-1 1 0 0,-19 50-1 0 0,7-32 42 0 0,-2-1 0 0 0,-45 73 0 0 0,61-112-117 0 0,-1 0 0 0 0,0-1 0 0 0,0 0 0 0 0,-1 0 0 0 0,0 0 0 0 0,0-1 0 0 0,-8 6 0 0 0,12-10 5 0 0,0-1 0 0 0,-1 1 1 0 0,1-1-1 0 0,0 0 0 0 0,-1 0 0 0 0,1 0 1 0 0,-1 0-1 0 0,0 0 0 0 0,1-1 1 0 0,-1 1-1 0 0,1-1 0 0 0,-1 0 1 0 0,0 1-1 0 0,1-1 0 0 0,-1-1 1 0 0,0 1-1 0 0,1 0 0 0 0,-1-1 1 0 0,0 1-1 0 0,1-1 0 0 0,-1 0 1 0 0,1 1-1 0 0,-1-1 0 0 0,1 0 1 0 0,-1-1-1 0 0,1 1 0 0 0,-4-3 1 0 0,2 1-39 0 0,-1 0 1 0 0,1-1 0 0 0,-1 0 0 0 0,1 1-1 0 0,0-1 1 0 0,1-1 0 0 0,-1 1-1 0 0,1 0 1 0 0,0-1 0 0 0,0 0 0 0 0,0 0-1 0 0,0 0 1 0 0,-2-7 0 0 0,3 3-51 0 0,-1 0 1 0 0,1 1-1 0 0,1-1 1 0 0,0 0-1 0 0,0 0 1 0 0,1 0-1 0 0,1-16 1 0 0,2 4-121 0 0,1 1 1 0 0,0-1-1 0 0,2 1 1 0 0,0 0-1 0 0,1 1 1 0 0,16-29-1 0 0,5-7-69 0 0,3 1 1 0 0,3 1-1 0 0,1 2 1 0 0,3 2-1 0 0,53-54 1 0 0,-85 98 152 0 0,-1 0 0 0 0,1 0 1 0 0,0 1-1 0 0,0 0 0 0 0,1 0 1 0 0,-1 0-1 0 0,1 1 0 0 0,8-3 1 0 0,-13 5 15 0 0,1 0 1 0 0,-1 0 0 0 0,0 1 0 0 0,1 0-1 0 0,-1-1 1 0 0,0 1 0 0 0,1 0 0 0 0,-1 0-1 0 0,1 0 1 0 0,-1 0 0 0 0,0 0 0 0 0,1 1 0 0 0,-1-1-1 0 0,0 1 1 0 0,0-1 0 0 0,1 1 0 0 0,-1 0-1 0 0,0 0 1 0 0,0 0 0 0 0,0 0 0 0 0,0 1-1 0 0,0-1 1 0 0,0 0 0 0 0,0 1 0 0 0,0-1-1 0 0,0 1 1 0 0,-1 0 0 0 0,1 0 0 0 0,1 2-1 0 0,2 5-13 0 0,0 1 0 0 0,0 0 0 0 0,-1 0 0 0 0,0 0 0 0 0,-1 0 0 0 0,0 1 0 0 0,-1 0 0 0 0,0-1 0 0 0,0 1 0 0 0,-1 15 0 0 0,0 0 99 0 0,-2 0 0 0 0,-1 0 0 0 0,-6 31-1 0 0,3-31 57 0 0,-1 0 0 0 0,-2-1-1 0 0,-1 0 1 0 0,-20 42-1 0 0,24-56-30 0 0,-1-1-1 0 0,0 1 0 0 0,-1-1 1 0 0,0 0-1 0 0,-1-1 0 0 0,0 1 1 0 0,-1-2-1 0 0,0 1 0 0 0,0-1 1 0 0,0 0-1 0 0,-1-1 0 0 0,-16 9 1 0 0,20-13-1 0 0,0-1 0 0 0,0 1 0 0 0,-1-1 1 0 0,1 0-1 0 0,0-1 0 0 0,-1 0 0 0 0,1 0 1 0 0,-1 0-1 0 0,1 0 0 0 0,-1-1 1 0 0,1 0-1 0 0,-1-1 0 0 0,1 0 0 0 0,-1 0 1 0 0,1 0-1 0 0,-1-1 0 0 0,1 1 1 0 0,0-1-1 0 0,0-1 0 0 0,0 0 0 0 0,0 1 1 0 0,0-2-1 0 0,-8-5 0 0 0,7 3-66 0 0,1 1 1 0 0,0-1-1 0 0,0 0 0 0 0,0-1 1 0 0,1 1-1 0 0,0-1 0 0 0,0 0 1 0 0,1 0-1 0 0,0-1 0 0 0,0 1 1 0 0,1-1-1 0 0,-1 0 0 0 0,2 0 0 0 0,-1 0 1 0 0,1 0-1 0 0,1-1 0 0 0,-2-15 1 0 0,3 8-88 0 0,1-1 0 0 0,0 1 0 0 0,2 0 0 0 0,0-1 0 0 0,0 1 0 0 0,2 0 0 0 0,0 1 0 0 0,0-1 0 0 0,9-15 0 0 0,7-10-210 0 0,2 2 1 0 0,28-40 0 0 0,-23 37 55 0 0,2 2 1 0 0,2 1-1 0 0,69-67 0 0 0,-98 104 190 0 0,0-1 0 0 0,0 1 1 0 0,0 0-1 0 0,0 0 0 0 0,0 0 0 0 0,1 0 0 0 0,-1 0 0 0 0,1 1 1 0 0,-1-1-1 0 0,1 1 0 0 0,0 0 0 0 0,-1 0 0 0 0,1 0 0 0 0,0 1 1 0 0,0 0-1 0 0,-1-1 0 0 0,1 1 0 0 0,0 0 0 0 0,0 1 0 0 0,0-1 0 0 0,-1 1 1 0 0,1 0-1 0 0,0-1 0 0 0,0 2 0 0 0,6 2 0 0 0,-5-1-10 0 0,0 0-1 0 0,0 1 0 0 0,-1-1 1 0 0,1 1-1 0 0,-1 0 0 0 0,0 1 0 0 0,0-1 1 0 0,0 1-1 0 0,0 0 0 0 0,-1 0 1 0 0,0 0-1 0 0,0 0 0 0 0,0 0 1 0 0,-1 1-1 0 0,3 8 0 0 0,2 10 97 0 0,-1 1-1 0 0,-2-1 1 0 0,-1 1-1 0 0,0-1 1 0 0,-2 1-1 0 0,-1 0 0 0 0,-1 0 1 0 0,-1 0-1 0 0,-1-1 1 0 0,-1 1-1 0 0,-1-1 1 0 0,-1 0-1 0 0,-2 0 1 0 0,0-1-1 0 0,-1 0 0 0 0,-2 0 1 0 0,0-1-1 0 0,-1-1 1 0 0,-1 1-1 0 0,-28 32 1 0 0,32-44 46 0 0,-1-1 0 0 0,0 0 0 0 0,0 0 0 0 0,-1-1 1 0 0,0-1-1 0 0,0 0 0 0 0,-1 0 0 0 0,1-1 0 0 0,-2 0 1 0 0,1-1-1 0 0,-1-1 0 0 0,-23 6 0 0 0,27-9-25 0 0,1 1 0 0 0,-1-2 0 0 0,0 1 1 0 0,1-1-1 0 0,-1 0 0 0 0,0-1 0 0 0,1 0 0 0 0,-1 0 0 0 0,1-1 0 0 0,-1 0 0 0 0,1-1 0 0 0,0 0 1 0 0,0 0-1 0 0,0-1 0 0 0,0 0 0 0 0,1 0 0 0 0,-1 0 0 0 0,1-1 0 0 0,0-1 0 0 0,-10-9 0 0 0,9 8-42 0 0,1-1 0 0 0,1 0-1 0 0,-1 0 1 0 0,2-1 0 0 0,-1 0-1 0 0,1 0 1 0 0,0 0 0 0 0,1 0-1 0 0,0-1 1 0 0,0 0-1 0 0,1 0 1 0 0,-2-11 0 0 0,3 6-76 0 0,1 1 1 0 0,0-1-1 0 0,1 1 0 0 0,0-1 1 0 0,1 1-1 0 0,1-1 1 0 0,6-25-1 0 0,3 7-96 0 0,0 0-1 0 0,3 1 1 0 0,0 1-1 0 0,2 0 1 0 0,1 1 0 0 0,31-40-1 0 0,-37 54 80 0 0,1 1-1 0 0,0 0 0 0 0,2 1 1 0 0,-1 1-1 0 0,2 0 0 0 0,0 0 1 0 0,28-17-1 0 0,-37 27 26 0 0,-1 0 0 0 0,1 0 0 0 0,0 1 0 0 0,0-1 0 0 0,0 1 0 0 0,0 1 0 0 0,0-1 0 0 0,0 1 0 0 0,0 0 0 0 0,1 0 1 0 0,-1 1-1 0 0,0 0 0 0 0,1 0 0 0 0,-1 0 0 0 0,0 1 0 0 0,1 0 0 0 0,-1 0 0 0 0,0 1 0 0 0,0 0 0 0 0,0 0 0 0 0,0 0 0 0 0,0 1 0 0 0,0-1 0 0 0,-1 2 0 0 0,1-1 0 0 0,-1 0 0 0 0,6 6 0 0 0,-1 0 2 0 0,-1 1 0 0 0,-1-1 0 0 0,0 1 0 0 0,0 1 0 0 0,-1-1 0 0 0,0 1 1 0 0,-1 1-1 0 0,0-1 0 0 0,-1 1 0 0 0,0 0 0 0 0,-1 0 0 0 0,0 1 0 0 0,-1-1 0 0 0,3 20 0 0 0,-2 2 63 0 0,-1 1-1 0 0,-2-1 1 0 0,-1 1-1 0 0,-7 43 1 0 0,3-50 43 0 0,-1 0 0 0 0,-1 0 1 0 0,-2-1-1 0 0,-1-1 0 0 0,-1 1 0 0 0,-21 39 1 0 0,23-51 40 0 0,0-1 0 0 0,-1 0 0 0 0,-1 0 0 0 0,0-1 0 0 0,-1 0 1 0 0,0-1-1 0 0,-1 0 0 0 0,0-1 0 0 0,-1-1 0 0 0,0 1 0 0 0,-1-2 1 0 0,-22 12-1 0 0,28-17-29 0 0,-1-1 0 0 0,1 0 1 0 0,-1 0-1 0 0,0-1 0 0 0,0 0 0 0 0,0-1 1 0 0,0 0-1 0 0,0 0 0 0 0,0-1 0 0 0,0 0 1 0 0,0 0-1 0 0,-1-1 0 0 0,1 0 1 0 0,0-1-1 0 0,1 0 0 0 0,-1-1 0 0 0,0 0 1 0 0,1 0-1 0 0,-1 0 0 0 0,1-1 0 0 0,0-1 1 0 0,0 1-1 0 0,0-1 0 0 0,-7-7 0 0 0,5 3-62 0 0,0 0-1 0 0,1 0 1 0 0,0-1 0 0 0,0-1-1 0 0,1 1 1 0 0,0-1-1 0 0,1-1 1 0 0,1 1-1 0 0,0-1 1 0 0,0 0-1 0 0,1-1 1 0 0,0 1-1 0 0,1-1 1 0 0,1 0-1 0 0,-3-24 1 0 0,4 20-75 0 0,1 0-1 0 0,1 0 1 0 0,1 0 0 0 0,0 0 0 0 0,2 1 0 0 0,-1-1-1 0 0,2 0 1 0 0,0 1 0 0 0,8-19 0 0 0,-1 11-82 0 0,0 1-1 0 0,2 0 1 0 0,0 1 0 0 0,1 0 0 0 0,24-26 0 0 0,-20 25 23 0 0,2 2 1 0 0,31-28-1 0 0,-45 43 65 0 0,1 1 1 0 0,-1 0-1 0 0,1 1 0 0 0,0-1 0 0 0,0 1 1 0 0,1 1-1 0 0,-1-1 0 0 0,1 1 0 0 0,0 1 1 0 0,0-1-1 0 0,0 1 0 0 0,0 1 0 0 0,12-2 0 0 0,-17 3 14 0 0,1 1 0 0 0,-1-1-1 0 0,0 0 1 0 0,0 1-1 0 0,1 0 1 0 0,-1 0-1 0 0,0 0 1 0 0,0 0-1 0 0,0 0 1 0 0,0 1 0 0 0,0-1-1 0 0,0 1 1 0 0,0 0-1 0 0,-1 0 1 0 0,5 3-1 0 0,-3 0-9 0 0,1 0 1 0 0,-1 0-1 0 0,0 0 0 0 0,-1 0 0 0 0,1 1 0 0 0,-1 0 0 0 0,4 8 0 0 0,1 8-19 0 0,-1-1 0 0 0,-1 2 0 0 0,4 30 0 0 0,-10-52 68 0 0,4 20 45 0 0,-1 1-1 0 0,-1-1 1 0 0,-1 0 0 0 0,-1 1 0 0 0,0-1 0 0 0,-2 1-1 0 0,-5 22 1 0 0,6-36 17 0 0,-1 0 0 0 0,-1 0 0 0 0,0 0 0 0 0,0-1 0 0 0,0 1-1 0 0,-1-1 1 0 0,0 0 0 0 0,-1 0 0 0 0,1 0 0 0 0,-1 0 0 0 0,-1-1 0 0 0,1 0-1 0 0,-1 0 1 0 0,0-1 0 0 0,0 1 0 0 0,-1-1 0 0 0,0 0 0 0 0,0-1 0 0 0,0 0-1 0 0,0 0 1 0 0,-10 3 0 0 0,-72 22-180 0 0,28-17-4670 0 0,45-11 503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1.5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1449 0 364 0 0,'-6'3'8843'0'0,"-17"7"-7519"0"0,18-8-1274 0 0,0 1 1 0 0,0 0-1 0 0,0 0 0 0 0,0 1 1 0 0,-5 5-1 0 0,-2 0-150 0 0,-29 33-3 0 0,15-13 261 0 0,7-9-86 0 0,-29 43-1 0 0,1-1-5 0 0,8-18 33 0 0,-113 144 220 0 0,113-135-257 0 0,-71 74 1 0 0,79-90 123 0 0,-32 49 0 0 0,-2 4 369 0 0,-164 216 243 0 0,93-123-777 0 0,-86 134 162 0 0,191-273-131 0 0,18-28-70 0 0,2 1 0 0 0,-11 19 0 0 0,11-19 9 0 0,9-14 12 0 0,0 0 1 0 0,0 0-1 0 0,0 0 0 0 0,0 0 0 0 0,1 0 0 0 0,-1 0 0 0 0,1 0 0 0 0,0 1 0 0 0,0-1 0 0 0,-1 5 3012 0 0,23-8-6909 0 0,-2-4 1116 0 0,19-14-2170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3.1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1056 0 0,'0'0'4156'0'0,"10"9"-3956"0"0,6 6 153 0 0,-1 0 0 0 0,-1 0 0 0 0,0 2 0 0 0,11 17 0 0 0,-16-21-89 0 0,0 0-1 0 0,1-1 1 0 0,20 19-1 0 0,16 19 329 0 0,-30-31-369 0 0,2-1 0 0 0,0 0 0 0 0,1-1 0 0 0,27 18-1 0 0,28 24 530 0 0,50 54-289 0 0,77 55 347 0 0,-137-119-552 0 0,90 87 0 0 0,158 167 282 0 0,-284-280-132 0 0,49 32 0 0 0,11 9 433 0 0,-46-30 2965 0 0,-93-35-17196 0 0,102 2 8299 0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5.2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243 1 2540 0 0,'0'0'4933'0'0,"-10"17"-4952"0"0,-71 127 264 0 0,50-95-171 0 0,-59 75-1 0 0,84-116-63 0 0,5-7-95 0 0,0 1-1 0 0,0-1 1 0 0,-1 0-1 0 0,1 1 1 0 0,0-1-1 0 0,-1 0 1 0 0,1 0-1 0 0,0 0 1 0 0,-1 0-1 0 0,1 0 1 0 0,-1-1-1 0 0,1 1 1 0 0,-3 1-1 0 0,4-2 45 0 0,0 0 0 0 0,-1 0-1 0 0,1 0 1 0 0,0 0 0 0 0,0-1-1 0 0,0 1 1 0 0,0 0 0 0 0,0 0-1 0 0,0 0 1 0 0,0 0 0 0 0,-1 0-1 0 0,1 0 1 0 0,0 0 0 0 0,0 0-1 0 0,0 0 1 0 0,0 0 0 0 0,0 0-1 0 0,0 0 1 0 0,-1-1-249 0 0,1 1 249 0 0,0 0 0 0 0,0 0-1 0 0,0 0 1 0 0,0 0 0 0 0,0-1-1 0 0,0 1 1 0 0,0 0 0 0 0,0 0-1 0 0,0 0 1 0 0,0 0 0 0 0,0 0-1 0 0,0 0 1 0 0,0-1 0 0 0,0 1-1 0 0,0 0 1 0 0,0 0 0 0 0,0 0-1 0 0,0 0 1 0 0,0 0 0 0 0,0 0-1 0 0,0 0 1 0 0,0-1-1 0 0,0 1 1 0 0,0 0 0 0 0,0 0-1 0 0,10-16-2233 0 0,7-6 233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5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335 1 680 0 0,'0'0'7666'0'0,"-14"16"-7324"0"0,6-7-292 0 0,-26 29 354 0 0,-40 57 1 0 0,-6 33 106 0 0,-27 41-1171 0 0,93-151-730 0 0,11-16 89 0 0,7-11 861 0 0,40-50-2823 0 0,-19 29 1765 0 0,4-8 28 0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6.1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274 3 28 0 0,'0'0'8820'0'0,"7"-2"-8805"0"0,-10 8 114 0 0,1 0 0 0 0,-1 0 0 0 0,-1 0 0 0 0,1 0 0 0 0,-1 0-1 0 0,-4 5 1 0 0,-1 2 116 0 0,-183 297 800 0 0,140-223-1885 0 0,78-126-2794 0 0,48-52 0 0 0,-38 47 1247 0 0</inkml:trace>
  <inkml:trace contextRef="#ctx0" brushRef="#br0" timeOffset="1">343 54 364 0 0,'0'0'8178'0'0,"-13"15"-7731"0"0,-99 120 818 0 0,72-84-1080 0 0,3 1 1 0 0,2 2 0 0 0,-49 105 0 0 0,73-144-795 0 0,8-10-325 0 0,7-9-872 0 0,79-83-2654 0 0,-42 47 2276 0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6.5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1 600 0 0,'0'0'8477'0'0,"-10"15"-8058"0"0,-174 259 1648 0 0,172-257-2083 0 0,3-5-14 0 0,1 0 1 0 0,0 1-1 0 0,0 0 0 0 0,1 0 1 0 0,-8 23-1 0 0,40-63-554 0 0,-9 12 291 0 0,114-114-1361 0 0,23-25 3226 0 0,-176 186 1339 0 0,-17 38-2685 0 0,4-7-251 0 0,-52 90-244 0 0,32-49-6742 0 0,43-83 769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7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401 0 1200 0 0,'0'0'7581'0'0,"-12"14"-7360"0"0,-119 164 160 0 0,103-133-747 0 0,-101 150 1392 0 0,102-159-3892 0 0,-46 46 1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56.2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2460 0 0,'0'0'2308'0'0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7.8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332 1 872 0 0,'0'0'8472'0'0,"-3"4"-8961"0"0,-225 337 1152 0 0,208-311-908 0 0,-26 35-157 0 0,11-26-6369 0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8.3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350 0 548 0 0,'0'0'6521'0'0,"-12"15"-6144"0"0,3-3-302 0 0,-20 23 105 0 0,-31 51 0 0 0,40-51-238 0 0,-71 114 786 0 0,75-125-1168 0 0,-2 0 0 0 0,-1-2 0 0 0,-39 38 0 0 0,41-46-2811 0 0</inkml:trace>
  <inkml:trace contextRef="#ctx0" brushRef="#br0" timeOffset="1">421 39 1840 0 0,'0'0'6284'0'0,"-10"14"-5967"0"0,0-2-277 0 0,-70 98-28 0 0,-92 126 306 0 0,154-218-1573 0 0,27-28-442 0 0,28-22-1207 0 0,-16 17 1029 0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48.7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236 137 312 0 0,'0'0'6844'0'0,"-8"8"-7337"0"0,-220 281 1893 0 0,285-342-6358 0 0,-33 32 2841 0 0</inkml:trace>
  <inkml:trace contextRef="#ctx0" brushRef="#br0" timeOffset="1">365 41 588 0 0,'0'0'7665'0'0,"-9"14"-7533"0"0,-29 47-125 0 0,36-57-12 0 0,-1 0 1 0 0,1 0-1 0 0,0 0 0 0 0,0 1 1 0 0,0-1-1 0 0,0 0 0 0 0,1 1 1 0 0,0-1-1 0 0,0 1 0 0 0,0 0 1 0 0,0-1-1 0 0,1 1 0 0 0,0 7 1 0 0,0-5-22 0 0,0-6-13 0 0,1-1 0 0 0,-1 1-1 0 0,1 0 1 0 0,-1-1 0 0 0,1 1 0 0 0,-1-1 0 0 0,1 1 0 0 0,-1-1 0 0 0,1 1 0 0 0,0-1 0 0 0,-1 0-1 0 0,1 1 1 0 0,0-1 0 0 0,0 0 0 0 0,-1 1 0 0 0,1-1 0 0 0,0 0 0 0 0,0 0 0 0 0,-1 0 0 0 0,1 0-1 0 0,0 0 1 0 0,0 0 0 0 0,-1 0 0 0 0,1 0 0 0 0,0 0 0 0 0,0 0 0 0 0,-1 0 0 0 0,1 0 0 0 0,0 0-1 0 0,0-1 1 0 0,28-4-203 0 0,-15 0 157 0 0,0 0-1 0 0,-1-1 1 0 0,1-1 0 0 0,-1 0 0 0 0,-1-1-1 0 0,1 0 1 0 0,11-11 0 0 0,77-73 1116 0 0,-96 86-649 0 0,-1 3 328 0 0,0-1-1 0 0,-1 0 1 0 0,1 1-1 0 0,-1-1 1 0 0,5-9 844 0 0,-10 14-1553 0 0,0 0 1 0 0,1 0-1 0 0,-1 0 0 0 0,0 1 1 0 0,1-1-1 0 0,-1 0 0 0 0,1 1 1 0 0,-1 0-1 0 0,1-1 0 0 0,0 1 1 0 0,0 0-1 0 0,-2 3 0 0 0,-3 2 48 0 0,-129 164 658 0 0,51-54-2984 0 0,51-74-1505 0 0,-5-2-3611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7.5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61 15 144 0 0,'0'0'953'0'0,"-5"-2"-451"0"0,0-2-373 0 0,4 3-91 0 0,-1 0 0 0 0,0 0 0 0 0,1 0 0 0 0,-1 0 0 0 0,1 1 0 0 0,-1-1 0 0 0,0 0 0 0 0,0 1 0 0 0,1-1 1 0 0,-1 1-1 0 0,0 0 0 0 0,0 0 0 0 0,-2-1 251 0 0,-11 22-887 0 0,9-13-611 0 0,3-3 504 0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7.9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74 1 1292 0 0</inkml:trace>
  <inkml:trace contextRef="#ctx0" brushRef="#br0" timeOffset="1">74 1 1292 0 0,'-73'60'2084'0'0,"73"-64"-1404"0"0,0 1-340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8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21 560 0 0,'0'0'3892'0'0,"-2"-5"-5010"0"0,-1 0 1086 0 0,-3-6-72 0 0,11 14 1570 0 0,7 14 1258 0 0,18 7-3033 0 0,-25-20 505 0 0,4 3-863 0 0,1 0 1 0 0,-1-1-1 0 0,1 0 0 0 0,0 0 0 0 0,20 7 0 0 0,-12-8-1323 0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9.2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223 76 520 0 0,'0'0'2959'0'0,"7"-13"-2606"0"0,22-37 11 0 0,-22 37 404 0 0,-8 16-681 0 0,0 1 0 0 0,-1-1 0 0 0,1 0 0 0 0,0 0 0 0 0,-1 0 0 0 0,0 0 0 0 0,0 0 0 0 0,0 0 0 0 0,-3 3 0 0 0,0 0 194 0 0,-56 89 1519 0 0,-108 151-1180 0 0,165-241-1009 0 0,-3 3 325 0 0,27-23-8014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7:59.70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 0 1448 0 0,'0'0'7732'0'0,"-16"14"-7402"0"0,11-10-308 0 0,-107 97 214 0 0,45-28-78 0 0,-27 27-786 0 0,85-90-22 0 0,-16 14-450 0 0,8-17-3132 0 0,25-18 1336 0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00.1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311 0 248 0 0,'0'0'7605'0'0,"-4"6"-7809"0"0,-189 264 1001 0 0,118-162-1712 0 0,36-58-4140 0 0</inkml:trace>
  <inkml:trace contextRef="#ctx0" brushRef="#br0" timeOffset="1">399 164 328 0 0,'0'0'8409'0'0,"-18"16"-8735"0"0,-127 121 410 0 0,117-108-172 0 0,-4 3-1001 0 0,-53 71 0 0 0,78-90-2798 0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00.6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299 1 328 0 0,'0'0'7843'0'0,"-14"8"-7448"0"0,-18 10-269 0 0,1 2 0 0 0,-30 26 0 0 0,36-23-147 0 0,1 2-1 0 0,-24 34 0 0 0,-7 7-3061 0 0,46-54 73 0 0</inkml:trace>
  <inkml:trace contextRef="#ctx0" brushRef="#br0" timeOffset="1">487 84 692 0 0,'0'0'11117'0'0,"-94"100"-11117"0"0,60-63-80 0 0,-1 11 76 0 0,-8 4-4 0 0,4 5-1048 0 0,5-12-1336 0 0,-15 11-3857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6.8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27 6809 0 0,'0'0'4239'0'0,"-5"-7"-4298"0"0,-11-12 122 0 0,31 41 876 0 0,13 21-379 0 0,-2 0-1 0 0,-2 2 0 0 0,-2 1 1 0 0,-2 0-1 0 0,26 93 1 0 0,37 255-831 0 0,-80-373 356 0 0,35 337 37 0 0,-37-312-2606 0 0,18-61-5178 0 0,-9-16 4812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4.65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153 309 652 0 0,'0'0'6133'0'0,"-15"-10"-3142"0"0,-115-84 982 0 0,130 94-3913 0 0,-1 0-1 0 0,1 0 1 0 0,0 0-1 0 0,-1 0 1 0 0,1-1-1 0 0,-1 1 0 0 0,1 0 1 0 0,0 0-1 0 0,-1-1 1 0 0,1 1-1 0 0,0 0 1 0 0,-1-1-1 0 0,1 1 1 0 0,0 0-1 0 0,-1-1 0 0 0,1 1 1 0 0,0 0-1 0 0,0-1 1 0 0,-1 1-1 0 0,1-1 1 0 0,0 1-1 0 0,0 0 1 0 0,0-1-1 0 0,0 1 0 0 0,0-1 1 0 0,-1 1-1 0 0,1-1 1 0 0,0 1-1 0 0,0-1 1 0 0,21-4 394 0 0,179-20-412 0 0,29-1 123 0 0,76-8-5 0 0,1455-71 270 0 0,8 168-80 0 0,-537 81-108 0 0,-16 36-161 0 0,-974-146-22 0 0,-163-26 101 0 0,-78-10-107 0 0,0 1 1 0 0,0 0-1 0 0,0 0 1 0 0,0-1-1 0 0,0 1 1 0 0,0 0-1 0 0,0 0 1 0 0,-1-1 0 0 0,1 1-1 0 0,-1 0 1 0 0,1 0-1 0 0,-1 0 1 0 0,1-1-1 0 0,-1 1 1 0 0,0-1-1 0 0,-4-3-87 0 0,-1 0 0 0 0,1 1 0 0 0,-1-1 1 0 0,0 1-1 0 0,0 1 0 0 0,0-1 0 0 0,-1 1 0 0 0,1 0 0 0 0,-1 0 0 0 0,1 1 0 0 0,-1 0 0 0 0,0 0 0 0 0,0 1 0 0 0,-14-2 0 0 0,-37-4-570 0 0,0 2 1 0 0,0 3-1 0 0,-67 6 0 0 0,-170 27-2868 0 0,150-13 409 0 0,16-11-998 0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5.2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109 343 1616 0 0,'0'0'8027'0'0,"-16"-4"-6704"0"0,-4 0-830 0 0,8 2 3 0 0,0-1 0 0 0,0 0 1 0 0,-21-9-1 0 0,29 7 1454 0 0,18 4-1495 0 0,-6 1-417 0 0,164-15 48 0 0,-129 10-50 0 0,225-27 260 0 0,103-16 52 0 0,903-92 387 0 0,14 71-323 0 0,86 93-40 0 0,-15 74-220 0 0,-909-55-142 0 0,-60-6-2 0 0,-61-8 33 0 0,-263-24-29 0 0,131 11 65 0 0,217-11-1 0 0,-411-5-60 0 0,1 0-1 0 0,-1 0 1 0 0,0-1 0 0 0,0 1-1 0 0,0-1 1 0 0,0 0-1 0 0,0 1 1 0 0,0-1-1 0 0,0 0 1 0 0,0-1-1 0 0,0 1 1 0 0,-1-1 0 0 0,1 1-1 0 0,0-1 1 0 0,3-2-1 0 0,-6 2-2 0 0,1 1-1 0 0,-1 0 0 0 0,1 0 1 0 0,-1-1-1 0 0,1 1 0 0 0,-1-1 1 0 0,0 1-1 0 0,1 0 1 0 0,-1-1-1 0 0,0 1 0 0 0,0-1 1 0 0,0 1-1 0 0,0 0 0 0 0,0-1 1 0 0,-1 1-1 0 0,1-1 1 0 0,0 1-1 0 0,-1 0 0 0 0,1-1 1 0 0,-1 1-1 0 0,1 0 0 0 0,-1-1 1 0 0,1 1-1 0 0,-1 0 1 0 0,0 0-1 0 0,0 0 0 0 0,0-1 1 0 0,0 1-1 0 0,0 0 0 0 0,0 0 1 0 0,-2-1-1 0 0,-5-6-64 0 0,0 0 1 0 0,0 1-1 0 0,-1 0 0 0 0,0 1 0 0 0,-1 0 0 0 0,1 0 1 0 0,-1 1-1 0 0,-16-6 0 0 0,-18-7-300 0 0,-2 3-1 0 0,1 1 1 0 0,-2 3-1 0 0,-89-11 1 0 0,-198 7-2324 0 0,-11 27-3888 0 0,204-6 2299 0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6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0 181 5853 0 0,'0'0'3907'0'0,"17"-1"-3695"0"0,181 0 833 0 0,652-12 1217 0 0,8-44-1758 0 0,-238 12-183 0 0,2264-18 418 0 0,-1721 135-637 0 0,-7 70 184 0 0,-1042-126-229 0 0,428 56 76 0 0,0-35 317 0 0,-515-37-124 0 0,1-1 1 0 0,-1-1-1 0 0,1-2 1 0 0,31-8-1 0 0,-47 9-161 0 0,1 0 0 0 0,-1-2-1 0 0,0 0 1 0 0,-1 0 0 0 0,1-1 0 0 0,-1 0-1 0 0,0-1 1 0 0,-1 0 0 0 0,0-1-1 0 0,18-17 1 0 0,-22 19-108 0 0,-1-1 0 0 0,0 0-1 0 0,0 0 1 0 0,0 0 0 0 0,-1-1 0 0 0,3-8-1 0 0,-5 13-61 0 0,-1-1 0 0 0,0 0 0 0 0,0 1 0 0 0,0-1 0 0 0,0 0 0 0 0,0 0 0 0 0,-1 1-1 0 0,0-1 1 0 0,1 0 0 0 0,-1 0 0 0 0,-1 0 0 0 0,1 0 0 0 0,-1 1 0 0 0,1-1 0 0 0,-3-6-1 0 0,3 10-47 0 0,0 0-1 0 0,0 1 0 0 0,-1-1 0 0 0,1 0 0 0 0,0 1 1 0 0,0-1-1 0 0,0 0 0 0 0,0 0 0 0 0,0 1 0 0 0,-1-1 1 0 0,1 0-1 0 0,0 1 0 0 0,0-1 0 0 0,0 0 0 0 0,-1 0 1 0 0,1 1-1 0 0,0-1 0 0 0,0 0 0 0 0,-1 0 0 0 0,1 0 1 0 0,0 1-1 0 0,-1-1 0 0 0,1 0 0 0 0,0 0 0 0 0,-1 0 1 0 0,1 0-1 0 0,0 0 0 0 0,-1 0 0 0 0,1 0 0 0 0,0 0 1 0 0,-1 0-1 0 0,1 0 0 0 0,0 0 0 0 0,-1 0 0 0 0,1 0 0 0 0,0 0 1 0 0,-1 0-1 0 0,1 0 0 0 0,0 0 0 0 0,-1 0 0 0 0,1 0 1 0 0,0 0-1 0 0,-1 0 0 0 0,1-1 0 0 0,0 1 0 0 0,0 0 1 0 0,-1 0-1 0 0,1 0 0 0 0,0-1 0 0 0,-1 1 0 0 0,1 0 1 0 0,0 0-1 0 0,0-1 0 0 0,0 1 0 0 0,-1 0 0 0 0,1 0 1 0 0,0-1-1 0 0,0 1 0 0 0,0 0 0 0 0,0-1 0 0 0,0 1 1 0 0,-1 0-1 0 0,1-1 0 0 0,0 1 0 0 0,0-1 0 0 0,-7 29-2582 0 0,5-10-101 0 0,0 0 0 0 0,2 29 0 0 0,3-19-2043 0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7.8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370 243 964 0 0,'0'0'2784'0'0,"0"-14"-1993"0"0,0 3-672 0 0,-1-23 1463 0 0,-7-54 0 0 0,8 84-1312 0 0,-1-1 0 0 0,-1 0 0 0 0,1 1-1 0 0,-1-1 1 0 0,-3-7 0 0 0,4 11-257 0 0,1 1 1 0 0,0-1-1 0 0,-1 0 0 0 0,1 1 0 0 0,-1-1 1 0 0,1 0-1 0 0,-1 1 0 0 0,1-1 0 0 0,-1 1 1 0 0,0-1-1 0 0,1 1 0 0 0,-1-1 1 0 0,1 1-1 0 0,-1-1 0 0 0,0 1 0 0 0,0 0 1 0 0,1-1-1 0 0,-1 1 0 0 0,0 0 0 0 0,0 0 1 0 0,1-1-1 0 0,-1 1 0 0 0,0 0 0 0 0,0 0 1 0 0,0 0-1 0 0,1 0 0 0 0,-1 0 1 0 0,0 0-1 0 0,0 0 0 0 0,0 0 0 0 0,1 0 1 0 0,-1 1-1 0 0,0-1 0 0 0,0 0 0 0 0,1 0 1 0 0,-1 1-1 0 0,0-1 0 0 0,0 0 1 0 0,1 1-1 0 0,-1-1 0 0 0,0 1 0 0 0,1-1 1 0 0,-1 2-1 0 0,-20 14-157 0 0,1 2 0 0 0,1 1 0 0 0,-25 30 0 0 0,-44 68 666 0 0,86-113-519 0 0,-20 27 103 0 0,2 0 1 0 0,1 2-1 0 0,-19 43 1 0 0,33-64-95 0 0,1 0 0 0 0,-1 0 1 0 0,2 1-1 0 0,0-1 0 0 0,0 1 0 0 0,2 0 0 0 0,-1-1 0 0 0,2 1 1 0 0,-1 0-1 0 0,2 0 0 0 0,0 0 0 0 0,0 0 0 0 0,5 16 0 0 0,-4-21 13 0 0,1-1 0 0 0,1 1 0 0 0,0-1 0 0 0,0 1 0 0 0,0-1 0 0 0,1-1 0 0 0,0 1 0 0 0,0 0 0 0 0,1-1 0 0 0,-1 0 0 0 0,2-1-1 0 0,-1 1 1 0 0,0-1 0 0 0,1 0 0 0 0,0-1 0 0 0,0 1 0 0 0,1-1 0 0 0,-1-1 0 0 0,1 0 0 0 0,0 0 0 0 0,-1 0 0 0 0,15 2 0 0 0,-6-1 77 0 0,-1-2 0 0 0,1 0 0 0 0,0-1 0 0 0,-1 0 0 0 0,1-1 0 0 0,0-1 0 0 0,-1 0 0 0 0,1-2 0 0 0,-1 1 0 0 0,1-2 0 0 0,19-7 0 0 0,-11 1-10 0 0,0-1 0 0 0,-1-2 0 0 0,0 0 0 0 0,-1-2 0 0 0,0 0 0 0 0,-2-2-1 0 0,1 0 1 0 0,-2-1 0 0 0,-1-1 0 0 0,0-1 0 0 0,-1 0 0 0 0,-1-2 0 0 0,20-34-1 0 0,-22 30-34 0 0,-1 1-1 0 0,-1-2 1 0 0,-1 0-1 0 0,-2 0 1 0 0,0-1-1 0 0,-2 0 1 0 0,-1-1-1 0 0,-2 1 1 0 0,0-1-1 0 0,-2 0 1 0 0,-1 0-1 0 0,-4-36 1 0 0,3 59-68 0 0,-1-1 0 0 0,0 1 0 0 0,-1 0 0 0 0,1-1 0 0 0,-1 1 0 0 0,0 0 0 0 0,-1 0 0 0 0,1 0 0 0 0,-1 1 0 0 0,-6-10 1 0 0,7 13-22 0 0,0 0 0 0 0,1 1 0 0 0,-1-1 0 0 0,0 1 0 0 0,0-1 1 0 0,0 1-1 0 0,0 0 0 0 0,0-1 0 0 0,0 1 0 0 0,-1 0 0 0 0,1 0 0 0 0,0 1 1 0 0,0-1-1 0 0,-1 0 0 0 0,1 1 0 0 0,0 0 0 0 0,-1-1 0 0 0,1 1 1 0 0,-1 0-1 0 0,1 0 0 0 0,0 0 0 0 0,-1 1 0 0 0,1-1 0 0 0,-1 0 1 0 0,1 1-1 0 0,0 0 0 0 0,-1-1 0 0 0,1 1 0 0 0,0 0 0 0 0,0 0 1 0 0,0 0-1 0 0,-3 2 0 0 0,-5 3-182 0 0,-1 1 1 0 0,1-1 0 0 0,0 2-1 0 0,1 0 1 0 0,0 0 0 0 0,-14 15-1 0 0,-41 61-2161 0 0,62-82 2294 0 0,-37 61-2637 0 0,-6 14-1188 0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8.5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79 3024 0 0,'0'0'9102'0'0,"-7"-14"-8261"0"0,-21-41-307 0 0,19 45-612 0 0,3 12-196 0 0,-1 13-324 0 0,6-13 536 0 0,-34 80 203 0 0,3 1 0 0 0,3 1-1 0 0,-26 135 1 0 0,4 145-1390 0 0,32-119-4255 0 0,15-182 1413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09.6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447 434 3696 0 0,'0'0'4415'0'0,"-5"-15"-2730"0"0,2-1-1236 0 0,0 3 22 0 0,-1 0-1 0 0,0 0 1 0 0,0 0 0 0 0,-2 1 0 0 0,1-1 0 0 0,-10-14 0 0 0,12 30-657 0 0,0 0 0 0 0,0 0 0 0 0,0 0 1 0 0,1 0-1 0 0,-1 1 0 0 0,1-1 1 0 0,-2 5-1 0 0,3-6 123 0 0,-29 39 709 0 0,32-43-669 0 0,1 1-1 0 0,0-1 1 0 0,-1-1 0 0 0,1 1 0 0 0,-1 0 0 0 0,0-1 0 0 0,0 1-1 0 0,0-1 1 0 0,0 0 0 0 0,0 1 0 0 0,0-1 0 0 0,2-6-1 0 0,-4 8-98 0 0,0 4-628 0 0,-1-1 737 0 0,0 1-1 0 0,0-1 1 0 0,0 1 0 0 0,0-1-1 0 0,0 0 1 0 0,0 1-1 0 0,-1-1 1 0 0,1 0 0 0 0,-1 0-1 0 0,1 0 1 0 0,-1 0-1 0 0,0 0 1 0 0,0 0 0 0 0,0-1-1 0 0,0 1 1 0 0,-3 1-1 0 0,-40 25 352 0 0,39-24-251 0 0,0-1 1 0 0,-1 0-1 0 0,1 0 0 0 0,-1-1 0 0 0,0 0 0 0 0,0 0 0 0 0,1 0 0 0 0,-1-1 0 0 0,0 0 0 0 0,-1 0 0 0 0,1-1 0 0 0,0 0 0 0 0,-11-1 0 0 0,17 0-59 0 0,-1 0-1 0 0,1 1 1 0 0,-1-1-1 0 0,1 0 1 0 0,0 0-1 0 0,-1 0 1 0 0,1 0-1 0 0,0-1 1 0 0,0 1 0 0 0,0 0-1 0 0,0 0 1 0 0,0-1-1 0 0,0 1 1 0 0,0-1-1 0 0,0 1 1 0 0,0-1-1 0 0,1 1 1 0 0,-1-1-1 0 0,0 1 1 0 0,1-1-1 0 0,0 0 1 0 0,-1 1 0 0 0,1-4-1 0 0,-2-43 17 0 0,3 38-31 0 0,0-5-53 0 0,1 0 0 0 0,1-1 0 0 0,1 1 0 0 0,0 0 0 0 0,0 1 0 0 0,2-1 0 0 0,0 1 0 0 0,13-23 0 0 0,-9 19 7 0 0,1 1 1 0 0,1 1-1 0 0,0 0 0 0 0,1 0 0 0 0,1 1 1 0 0,19-16-1 0 0,-26 25-23 0 0,1 1 0 0 0,-1 0 0 0 0,1 0-1 0 0,0 0 1 0 0,0 1 0 0 0,0 1 0 0 0,1-1 0 0 0,-1 1 0 0 0,12-2 0 0 0,-17 4 30 0 0,0 1 0 0 0,0-1 0 0 0,0 1-1 0 0,0 0 1 0 0,0 0 0 0 0,0 0 0 0 0,0 0 0 0 0,0 1 0 0 0,0-1 0 0 0,0 1 0 0 0,0 0 0 0 0,0 0 0 0 0,0 0-1 0 0,0 0 1 0 0,-1 0 0 0 0,1 1 0 0 0,0-1 0 0 0,-1 1 0 0 0,1 0 0 0 0,-1-1 0 0 0,1 1 0 0 0,-1 0 0 0 0,0 1-1 0 0,0-1 1 0 0,0 0 0 0 0,0 1 0 0 0,0-1 0 0 0,-1 1 0 0 0,1-1 0 0 0,1 6 0 0 0,1 1 46 0 0,-1 1 1 0 0,0-1-1 0 0,-1 1 1 0 0,0-1-1 0 0,-1 1 1 0 0,0 0-1 0 0,0-1 1 0 0,-1 1 0 0 0,0 0-1 0 0,-1 0 1 0 0,0-1-1 0 0,-1 1 1 0 0,-3 13-1 0 0,-3 6 126 0 0,-2-1-1 0 0,-1-1 1 0 0,-15 29-1 0 0,-1-8 88 0 0,-1 0 0 0 0,-65 80 0 0 0,-85 75 302 0 0,112-132-216 0 0,52-55-238 0 0,0 0 0 0 0,-13 21 0 0 0,27-37-84 0 0,0 0 0 0 0,0 1 0 0 0,-1-1 1 0 0,1 0-1 0 0,0 0 0 0 0,0 1 1 0 0,-1-1-1 0 0,1 0 0 0 0,0 1 0 0 0,0-1 1 0 0,0 0-1 0 0,0 1 0 0 0,-1-1 0 0 0,1 0 1 0 0,0 1-1 0 0,0-1 0 0 0,0 0 1 0 0,0 1-1 0 0,0-1 0 0 0,0 1 0 0 0,0-1 1 0 0,0 0-1 0 0,0 1 0 0 0,0-1 0 0 0,0 0 1 0 0,0 1-1 0 0,0-1 0 0 0,0 0 0 0 0,1 1 1 0 0,-1-1-1 0 0,0 1 0 0 0,0-1 1 0 0,0 0-1 0 0,0 0 0 0 0,1 1 0 0 0,-1-1 1 0 0,0 0-1 0 0,0 1 0 0 0,1-1 0 0 0,-1 0 1 0 0,0 0-1 0 0,0 1 0 0 0,1-1 1 0 0,-1 0-1 0 0,0 0 0 0 0,1 0 0 0 0,-1 1 1 0 0,0-1-1 0 0,1 0 0 0 0,-1 0 0 0 0,24 1-19 0 0,-19-1 14 0 0,30-3 101 0 0,0-1-1 0 0,0-2 1 0 0,-1-2-1 0 0,39-13 1 0 0,-22 6-8 0 0,165-44-32 0 0,253-35 0 0 0,-416 87-65 0 0,-26 5 69 0 0,-1-1 0 0 0,45-13 0 0 0,-71 16 0 0 0,0 0-1 0 0,0 0 1 0 0,1 0-1 0 0,-1 0 1 0 0,0 0 0 0 0,0 0-1 0 0,0 0 1 0 0,1 0 0 0 0,-1 0-1 0 0,0 0 1 0 0,0 0-1 0 0,0 0 1 0 0,0 0 0 0 0,1 0-1 0 0,-1-1 1 0 0,0 1-1 0 0,0 0 1 0 0,0 0 0 0 0,0 0-1 0 0,0 0 1 0 0,0 0 0 0 0,1-1-1 0 0,-1 1 1 0 0,0 0-1 0 0,0 0 1 0 0,0 0 0 0 0,0 0-1 0 0,0-1 1 0 0,0 1-1 0 0,0 0 1 0 0,0 0 0 0 0,0 0-1 0 0,0-1 1 0 0,0 1 0 0 0,0 0-1 0 0,0 0 1 0 0,0 0-1 0 0,0-1 1 0 0,0 1 0 0 0,0 0-1 0 0,0 0 1 0 0,0 0-1 0 0,0-1 1 0 0,0 1 0 0 0,0 0-1 0 0,0 0 1 0 0,0 0 0 0 0,0 0-1 0 0,-1-1 1 0 0,1 1-1 0 0,0 0 1 0 0,0 0-87 0 0,-1 0 0 0 0,1 0 0 0 0,-1 0 0 0 0,1 0 0 0 0,0 1 0 0 0,-1-1 0 0 0,1 0 0 0 0,0 0 0 0 0,-1 0 1 0 0,1 1-1 0 0,0-1 0 0 0,-1 0 0 0 0,1 1 0 0 0,0-1 0 0 0,0 0 0 0 0,-1 0 0 0 0,1 1 0 0 0,0-1 0 0 0,0 1 0 0 0,-1-1 0 0 0,1 0 0 0 0,0 1 0 0 0,0-1 0 0 0,0 0 0 0 0,0 1 0 0 0,0-1 0 0 0,0 1 1 0 0,0-1-1 0 0,0 0 0 0 0,-1 1 0 0 0,1-1 0 0 0,1 1 0 0 0,-1-1 0 0 0,0 0 0 0 0,0 1 0 0 0,0-1 0 0 0,0 1 0 0 0,0-1 0 0 0,0 1 0 0 0,-1 19-2054 0 0,1 1 0 0 0,0-1 0 0 0,4 23 0 0 0,4 0-3878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18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99 241 4364 0 0,'0'0'8731'0'0,"-3"-11"-8407"0"0,-2-2-226 0 0,3 9-55 0 0,0-1 1 0 0,1 1-1 0 0,-1-1 0 0 0,1 0 1 0 0,0 1-1 0 0,0-1 1 0 0,1 0-1 0 0,-1 0 0 0 0,1-5 1 0 0,3 7-50 0 0,-1-1 1 0 0,1 0-1 0 0,-1 1 1 0 0,1 0-1 0 0,0 0 1 0 0,0 0-1 0 0,1 0 1 0 0,3-2-1 0 0,-7 4 6 0 0,21-15-57 0 0,1 1 0 0 0,1 1-1 0 0,0 1 1 0 0,0 0-1 0 0,1 2 1 0 0,1 1 0 0 0,0 1-1 0 0,0 1 1 0 0,1 1-1 0 0,0 2 1 0 0,0 0 0 0 0,1 2-1 0 0,-1 0 1 0 0,30 2 0 0 0,-51 2 30 0 0,0-1 1 0 0,-1 1 0 0 0,1 0 0 0 0,0 0 0 0 0,-1 0 0 0 0,1 1-1 0 0,-1 0 1 0 0,0-1 0 0 0,1 2 0 0 0,-1-1 0 0 0,0 0-1 0 0,0 1 1 0 0,-1 0 0 0 0,1 0 0 0 0,0 0 0 0 0,3 4 0 0 0,-2-1-17 0 0,-1 1 1 0 0,1-1 0 0 0,-1 1-1 0 0,-1-1 1 0 0,1 1 0 0 0,-1 0-1 0 0,0 0 1 0 0,-1 1 0 0 0,3 9-1 0 0,-2 0 12 0 0,-1 0 0 0 0,0 0 0 0 0,-1 0-1 0 0,-1 0 1 0 0,0 1 0 0 0,-2-1 0 0 0,0 0-1 0 0,-5 23 1 0 0,-11 16 221 0 0,-1 0 0 0 0,-3-1-1 0 0,-2-1 1 0 0,-54 85 0 0 0,23-54 360 0 0,-127 146 1 0 0,130-172 53 0 0,-114 96 0 0 0,166-155-616 0 0,0 0 0 0 0,0 0 0 0 0,-1 0 0 0 0,1 0-1 0 0,0 0 1 0 0,0 1 0 0 0,0-1 0 0 0,0 0 0 0 0,0 0-1 0 0,0 0 1 0 0,-1 0 0 0 0,1 1 0 0 0,0-1-1 0 0,0 0 1 0 0,0 0 0 0 0,0 0 0 0 0,0 1 0 0 0,0-1-1 0 0,0 0 1 0 0,0 0 0 0 0,0 0 0 0 0,0 1 0 0 0,0-1-1 0 0,0 0 1 0 0,0 0 0 0 0,0 1 0 0 0,0-1 0 0 0,0 0-1 0 0,0 0 1 0 0,0 0 0 0 0,0 1 0 0 0,0-1 0 0 0,0 0-1 0 0,0 0 1 0 0,1 0 0 0 0,-1 0 0 0 0,0 1 0 0 0,0-1-1 0 0,0 0 1 0 0,0 0 0 0 0,0 0 0 0 0,0 0 0 0 0,1 1-1 0 0,-1-1 1 0 0,0 0 0 0 0,0 0 0 0 0,0 0-1 0 0,1 0 1 0 0,-1 0 0 0 0,18 8-252 0 0,30 4 258 0 0,-43-11 17 0 0,116 17 235 0 0,1-5-1 0 0,148-3 1 0 0,14 1 262 0 0,-230-5 837 0 0,-56-6-1380 0 0,-2 0 144 0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0.9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92 572 0 0,'0'0'6707'0'0,"0"-8"-6644"0"0,3-24-176 0 0,-2 30 95 0 0,-1 1-1 0 0,1-1 0 0 0,0 0 0 0 0,0 1 1 0 0,0-1-1 0 0,0 1 0 0 0,0-1 0 0 0,0 1 1 0 0,1 0-1 0 0,-1 0 0 0 0,0-1 1 0 0,1 1-1 0 0,-1 0 0 0 0,1 0 0 0 0,-1 0 1 0 0,1 0-1 0 0,0 0 0 0 0,-1 1 0 0 0,1-1 1 0 0,0 0-1 0 0,-1 1 0 0 0,1-1 0 0 0,3 1 1 0 0,1-2-50 0 0,16-4 4 0 0,0 1 1 0 0,0 0-1 0 0,1 2 1 0 0,-1 1-1 0 0,1 0 0 0 0,0 2 1 0 0,44 5-1 0 0,-61-4 27 0 0,-1-1 0 0 0,1 1 0 0 0,-1 1 0 0 0,0-1 0 0 0,1 1 0 0 0,-1 0 0 0 0,0 0-1 0 0,0 0 1 0 0,0 1 0 0 0,-1-1 0 0 0,1 1 0 0 0,0 0 0 0 0,6 7 0 0 0,-9-8 33 0 0,0 0 1 0 0,-1 0 0 0 0,1 1-1 0 0,-1-1 1 0 0,0 0-1 0 0,1 1 1 0 0,-1-1-1 0 0,0 1 1 0 0,0 0 0 0 0,-1-1-1 0 0,1 1 1 0 0,-1 0-1 0 0,1-1 1 0 0,-1 1-1 0 0,0 0 1 0 0,0 0 0 0 0,0-1-1 0 0,0 1 1 0 0,0 0-1 0 0,-1-1 1 0 0,1 1-1 0 0,-1 0 1 0 0,0-1 0 0 0,0 1-1 0 0,0 0 1 0 0,0-1-1 0 0,0 1 1 0 0,-3 3 0 0 0,-7 16 81 0 0,-1-1 0 0 0,0 0 0 0 0,-2-1 0 0 0,-1 0 0 0 0,0-2 0 0 0,-33 32 0 0 0,34-43 153 0 0,3-2-38 0 0,17-3 89 0 0,-2-1-339 0 0,-1 0-1 0 0,1 0 0 0 0,-1 0 0 0 0,1 1 1 0 0,-1-1-1 0 0,0 1 0 0 0,1 0 1 0 0,4 3-1 0 0,15 8 23 0 0,67 31-449 0 0,-83-41 465 0 0,-1 0 0 0 0,1 1-1 0 0,-1 0 1 0 0,1 0 0 0 0,10 9-1 0 0,12 8-192 0 0,-26-17 283 0 0,1-1 0 0 0,0 0 0 0 0,-1 1 1 0 0,1 0-1 0 0,-1 0 0 0 0,0 0 1 0 0,0 0-1 0 0,-1 1 0 0 0,1-1 0 0 0,-1 1 1 0 0,0-1-1 0 0,0 1 0 0 0,1 6 1 0 0,3 8 7 0 0,-1 1 1 0 0,2 19 0 0 0,-3 18 115 0 0,-4-54-146 0 0,-1 1-1 0 0,1 0 1 0 0,-1-1 0 0 0,1 1 0 0 0,-1-1-1 0 0,-1 1 1 0 0,1-1 0 0 0,0 1 0 0 0,-1-1-1 0 0,1 0 1 0 0,-1 0 0 0 0,-4 6 0 0 0,-2-2 342 0 0,0 0 0 0 0,0 0 0 0 0,-1-1 0 0 0,1 0 0 0 0,-1-1 0 0 0,0 0 0 0 0,-1-1 0 0 0,1 0 0 0 0,-1 0 0 0 0,0-1 0 0 0,0 0 0 0 0,0 0 0 0 0,-1-1 0 0 0,1-1 0 0 0,0 0 0 0 0,-1 0 0 0 0,1-1 0 0 0,-1 0 0 0 0,-11-3 0 0 0,20 2-248 0 0,-1 1 0 0 0,0-1 0 0 0,1-1 0 0 0,-1 1 0 0 0,1 0 0 0 0,-1-1 0 0 0,1 1 0 0 0,0-1 0 0 0,0 0 0 0 0,0 0 0 0 0,0 0 0 0 0,0 0 0 0 0,0 0 0 0 0,0 0 0 0 0,1 0 0 0 0,-3-4 0 0 0,3 4-289 0 0,-1-1 1 0 0,1 1 0 0 0,0-1 0 0 0,0 1 0 0 0,0-1 0 0 0,0 0-1 0 0,0 1 1 0 0,1-1 0 0 0,-1 0 0 0 0,1-2 0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3.3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222 237 12 0 0,'0'0'1087'0'0,"11"-10"-1321"0"0,31-31 234 0 0,-42 39 272 0 0,1 0-1 0 0,-1 1 0 0 0,0-1 0 0 0,-1 0 0 0 0,1 0 1 0 0,0 0-1 0 0,0 1 0 0 0,-1-1 0 0 0,1 0 1 0 0,-1 0-1 0 0,0 1 0 0 0,1-1 0 0 0,-1 1 0 0 0,0-1 1 0 0,0 1-1 0 0,-2-3 0 0 0,-2-8 1599 0 0,4 8-1533 0 0,0 1 0 0 0,0 0 0 0 0,0-1 1 0 0,1 1-1 0 0,-1-1 0 0 0,1 1 0 0 0,0-1 0 0 0,0 1 0 0 0,0-1 0 0 0,1 1 1 0 0,-1-1-1 0 0,2-4 0 0 0,0 5-290 0 0,-1 1 1 0 0,1-1-1 0 0,0 1 1 0 0,0-1 0 0 0,0 1-1 0 0,0 0 1 0 0,0 0-1 0 0,0 0 1 0 0,1 0-1 0 0,-1 0 1 0 0,1 1 0 0 0,-1-1-1 0 0,1 1 1 0 0,0-1-1 0 0,4-1 1 0 0,25-9-210 0 0,1 1 0 0 0,0 2 0 0 0,0 0 0 0 0,1 3 0 0 0,0 1 0 0 0,1 1 0 0 0,52 2 0 0 0,-81 2 127 0 0,-1 0 0 0 0,1 0-1 0 0,0 1 1 0 0,-1-1 0 0 0,1 1-1 0 0,-1 1 1 0 0,1-1 0 0 0,-1 1-1 0 0,1 0 1 0 0,-1 0 0 0 0,0 1-1 0 0,0-1 1 0 0,0 1 0 0 0,0 0-1 0 0,-1 1 1 0 0,1-1 0 0 0,5 7 0 0 0,-5-4 33 0 0,-1-1 0 0 0,0 1 0 0 0,-1 0 0 0 0,1 0 0 0 0,-1 1 0 0 0,0-1 0 0 0,-1 1 0 0 0,0 0 0 0 0,0-1 0 0 0,0 1 0 0 0,-1 0 0 0 0,1 0 0 0 0,-2 0 0 0 0,1 8 0 0 0,-1 2 37 0 0,-1 0-1 0 0,-1 0 1 0 0,0 0 0 0 0,-1 0 0 0 0,-1-1-1 0 0,-1 1 1 0 0,0-1 0 0 0,-1 0 0 0 0,-12 22 0 0 0,-5 5 46 0 0,-2-1 0 0 0,-33 41 0 0 0,4-14 167 0 0,-4-2 1 0 0,-105 96-1 0 0,-158 94 1735 0 0,321-257-1978 0 0,-1 0-1 0 0,1 0 1 0 0,-1 0 0 0 0,1 1-1 0 0,-1-1 1 0 0,1 0 0 0 0,-1 0 0 0 0,1 1-1 0 0,-1-1 1 0 0,1 0 0 0 0,-1 1-1 0 0,1-1 1 0 0,0 0 0 0 0,-1 1-1 0 0,1-1 1 0 0,-1 1 0 0 0,1-1-1 0 0,0 1 1 0 0,0-1 0 0 0,-1 1 0 0 0,1-1-1 0 0,0 1 1 0 0,0-1 0 0 0,0 1-1 0 0,-1-1 1 0 0,1 1 0 0 0,0-1-1 0 0,0 1 1 0 0,0-1 0 0 0,0 1 0 0 0,0-1-1 0 0,0 1 1 0 0,0 0 0 0 0,0-1-1 0 0,0 1 1 0 0,0-1 0 0 0,1 1-1 0 0,-1-1 1 0 0,0 1 0 0 0,0-1-1 0 0,0 1 1 0 0,1-1 0 0 0,-1 1 0 0 0,0-1-1 0 0,1 1 1 0 0,-1-1 0 0 0,0 1-1 0 0,1-1 1 0 0,-1 0 0 0 0,0 1-1 0 0,1-1 1 0 0,-1 0 0 0 0,1 1 0 0 0,-1-1-1 0 0,1 0 1 0 0,-1 1 0 0 0,1-1-1 0 0,-1 0 1 0 0,1 0 0 0 0,-1 0-1 0 0,1 1 1 0 0,-1-1 0 0 0,1 0-1 0 0,0 0 1 0 0,50 11 46 0 0,-36-8 98 0 0,125 18 242 0 0,231 5 0 0 0,-1-1-112 0 0,-346-22 90 0 0,-24-3-351 0 0,-1 1-567 0 0,-1-1-1 0 0,1 0 0 0 0,0 0 0 0 0,-1 0 1 0 0,1 0-1 0 0,0 0 0 0 0,-1 0 1 0 0,1-1-1 0 0,0 1 0 0 0,-1 0 0 0 0,1-1 1 0 0,-2 0-1 0 0,-11-11-4521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4.0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29 146 1644 0 0,'0'0'8137'0'0,"0"-11"-8650"0"0,-3 11 778 0 0,1-1 1 0 0,-1 1-1 0 0,0-1 0 0 0,0 0 1 0 0,1 0-1 0 0,-1 0 0 0 0,1 0 0 0 0,-4-1 1 0 0,6 0-241 0 0,0 1 0 0 0,-1 0 0 0 0,1-1 1 0 0,0 1-1 0 0,0 0 0 0 0,0-1 1 0 0,0 1-1 0 0,0-1 0 0 0,0 1 0 0 0,0 0 1 0 0,0-1-1 0 0,1 1 0 0 0,-1-1 0 0 0,0 1 1 0 0,1 0-1 0 0,0 0 0 0 0,-1-1 0 0 0,1 1 1 0 0,-1 0-1 0 0,1 0 0 0 0,0 0 0 0 0,0-1 1 0 0,0 1-1 0 0,0 0 0 0 0,0 0 0 0 0,0 0 1 0 0,0 0-1 0 0,1 0 0 0 0,38-27-261 0 0,-33 23 238 0 0,5-3-104 0 0,1 1 0 0 0,0 0 0 0 0,1 1 0 0 0,-1 0 0 0 0,1 1 0 0 0,0 1 0 0 0,1 0 0 0 0,-1 1 0 0 0,1 0 0 0 0,-1 1 0 0 0,1 1 0 0 0,0 0 0 0 0,25 3 0 0 0,-36-2 93 0 0,-1 1 1 0 0,0 0 0 0 0,1 1 0 0 0,-1-1 0 0 0,0 1-1 0 0,0-1 1 0 0,0 1 0 0 0,0 0 0 0 0,0 0-1 0 0,-1 0 1 0 0,1 0 0 0 0,-1 1 0 0 0,1-1 0 0 0,-1 1-1 0 0,0-1 1 0 0,0 1 0 0 0,0 0 0 0 0,0 0-1 0 0,0 0 1 0 0,-1 0 0 0 0,1 0 0 0 0,-1 0 0 0 0,0 1-1 0 0,0-1 1 0 0,0 0 0 0 0,0 1 0 0 0,-1-1-1 0 0,1 4 1 0 0,1 4-44 0 0,-1-1-1 0 0,-1 1 1 0 0,0 0-1 0 0,0-1 1 0 0,-1 1-1 0 0,0 0 1 0 0,-6 19 0 0 0,-1-7 100 0 0,-2 0 0 0 0,-1-1 0 0 0,-1-1-1 0 0,0 0 1 0 0,-2 0 0 0 0,-1-1 0 0 0,-17 19 0 0 0,-30 42 752 0 0,97-79-419 0 0,4 0-1151 0 0,-23-1-335 0 0,1-1 1 0 0,-1 0-1 0 0,19-3 0 0 0,16-8-4242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7.2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597 1 3116 0 0,'0'0'5667'0'0,"-9"15"-5350"0"0,-163 258 65 0 0,133-224-285 0 0,-84 80-1 0 0,100-108 95 0 0,-1-1 1 0 0,0-2-1 0 0,-1 0 0 0 0,-1-2 0 0 0,-51 24 0 0 0,71-38 61 0 0,1 0 0 0 0,0 0 0 0 0,-1-1 0 0 0,1 0 0 0 0,0 0 0 0 0,-1 0 0 0 0,-10 0 269 0 0,24-1-389 0 0,27-5-86 0 0,1 2 1 0 0,0 2-1 0 0,0 1 0 0 0,0 1 0 0 0,0 3 1 0 0,0 1-1 0 0,62 16 0 0 0,49 33 111 0 0,8 2 92 0 0,-155-56-346 0 0,0 0-1 0 0,0 0 0 0 0,1 1 1 0 0,-1-1-1 0 0,0 0 1 0 0,0 0-1 0 0,0 0 0 0 0,1 0 1 0 0,-1 0-1 0 0,0 0 1 0 0,3 13-5702 0 0,-2-1 1348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4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49 1200 0 0,'0'0'10393'0'0,"17"-8"-10083"0"0,55-21-339 0 0,-61 26-1 0 0,-1 0 1 0 0,0 1 0 0 0,0 1-1 0 0,1-1 1 0 0,-1 2 0 0 0,0-1-1 0 0,1 2 1 0 0,14 1 0 0 0,4 0-38 0 0,2 0 43 0 0,0 2 0 0 0,-1 1 1 0 0,1 1-1 0 0,57 20 0 0 0,0 7-3381 0 0,-61-23-840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5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138 60 6749 0 0,'0'0'6166'0'0,"-4"-6"-8513"0"0,3 11 2387 0 0,1 0 0 0 0,-1 0 0 0 0,1 0 0 0 0,0 0 0 0 0,0 0 0 0 0,1 9 0 0 0,0-3 47 0 0,-1 25 63 0 0,-1-1 0 0 0,-2 1 0 0 0,-1-1 0 0 0,-1 0 0 0 0,-3 0 0 0 0,0-1 1 0 0,-3 0-1 0 0,0-1 0 0 0,-27 53 0 0 0,6-16-2051 0 0,19-22-4429 0 0</inkml:trace>
  <inkml:trace contextRef="#ctx0" brushRef="#br0" timeOffset="1">667 0 4788 0 0,'0'0'7626'0'0,"2"11"-9536"0"0,0 18 2136 0 0,-1 0 0 0 0,-1 0 0 0 0,-2 0 0 0 0,-4 30 0 0 0,-35 138 763 0 0,31-163-1190 0 0,-1-1 0 0 0,-2 0 0 0 0,-29 52 0 0 0,33-69-411 0 0,3-4-1205 0 0,-1-1 0 0 0,-15 21 0 0 0,-7-5-3939 0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16.3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231 315 1708 0 0,'-2'0'13908'0'0,"1"-2"-14511"0"0,-1-8 552 0 0,0 0 1 0 0,1 0-1 0 0,0 0 0 0 0,0 0 1 0 0,1 0-1 0 0,1 1 1 0 0,0-1-1 0 0,0 0 0 0 0,1 0 1 0 0,0 0-1 0 0,0 0 1 0 0,1 1-1 0 0,1-1 0 0 0,-1 1 1 0 0,2 0-1 0 0,4-9 1 0 0,-1 6-55 0 0,0 0 0 0 0,1 1 0 0 0,0-1 0 0 0,0 2 0 0 0,1-1 0 0 0,1 1 0 0 0,14-10 0 0 0,-17 15 10 0 0,-1 0 0 0 0,1 0 0 0 0,1 1 0 0 0,-1 0-1 0 0,0 1 1 0 0,1 0 0 0 0,0 0 0 0 0,0 1 0 0 0,0 0 0 0 0,0 0 0 0 0,0 1 0 0 0,12 0 0 0 0,-16 1 66 0 0,8-1-97 0 0,0 2 0 0 0,1-1 0 0 0,-1 2 0 0 0,18 3 0 0 0,-28-4 83 0 0,0 0-1 0 0,0 0 0 0 0,0 0 0 0 0,0 1 1 0 0,0-1-1 0 0,0 1 0 0 0,0 0 0 0 0,-1-1 0 0 0,1 1 1 0 0,-1 0-1 0 0,1 0 0 0 0,-1 1 0 0 0,0-1 0 0 0,0 1 1 0 0,0-1-1 0 0,0 1 0 0 0,0-1 0 0 0,0 1 1 0 0,-1 0-1 0 0,1 0 0 0 0,-1 0 0 0 0,0 0 0 0 0,1 4 1 0 0,1 7 130 0 0,-1 0 0 0 0,-1 1 0 0 0,0 0 0 0 0,-1-1 0 0 0,0 1 0 0 0,-1 0 0 0 0,-1-1 0 0 0,0 1 0 0 0,-1-1 0 0 0,-1 0 0 0 0,0 0 0 0 0,-1 0 0 0 0,-1-1 0 0 0,0 1 0 0 0,-8 13 0 0 0,-11 15 236 0 0,-2 0 0 0 0,-1-2 1 0 0,-39 41-1 0 0,-11 11 330 0 0,-4-4 0 0 0,-170 141-1 0 0,241-218 651 0 0,26-12-166 0 0,-4-1-1599 0 0,320-39 194 0 0,-229 34 108 0 0,132 7 0 0 0,-226 1 163 0 0,-3-1-5 0 0,0 0-1 0 0,0 0 1 0 0,0 0 0 0 0,-1 1-1 0 0,1 0 1 0 0,0 0-1 0 0,0 0 1 0 0,-1 0 0 0 0,1 1-1 0 0,0 0 1 0 0,5 3-1 0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12.3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154 198 1396 0 0,'0'0'2073'0'0,"1"-13"-1948"0"0,0-3-96 0 0,1-4 51 0 0,0-1 1 0 0,-4-37-1 0 0,2 56-72 0 0,-1-1-1 0 0,0 1 0 0 0,0-1 0 0 0,0 0 0 0 0,0 1 0 0 0,0 0 0 0 0,0-1 1 0 0,-1 1-1 0 0,1 0 0 0 0,-1 0 0 0 0,0 0 0 0 0,0 0 0 0 0,0 0 1 0 0,0 0-1 0 0,0 0 0 0 0,0 0 0 0 0,0 1 0 0 0,-3-2 0 0 0,2 1 195 0 0,0 0-1 0 0,0 0 1 0 0,0-1-1 0 0,1 1 0 0 0,-1 0 1 0 0,1-1-1 0 0,0 0 1 0 0,-4-5-1 0 0,-9 46 2182 0 0,9-23-2036 0 0,-11 27-163 0 0,2 2 1 0 0,2 0 0 0 0,1 1-1 0 0,-5 50 1 0 0,15-74-159 0 0,0 1 1 0 0,1-1-1 0 0,1 0 1 0 0,1 1-1 0 0,1-1 1 0 0,1 0 0 0 0,1 0-1 0 0,1 0 1 0 0,1-1-1 0 0,0 1 1 0 0,11 21-1 0 0,-13-34 1 0 0,0-1 0 0 0,1 1 0 0 0,0-1 0 0 0,0 0 0 0 0,0 0 0 0 0,1 0 0 0 0,0-1 0 0 0,0 1 0 0 0,10 6 0 0 0,-13-11 52 0 0,-1-1 0 0 0,1 1 0 0 0,0-1 0 0 0,0 1 0 0 0,-1-1 0 0 0,1 0 0 0 0,0 0 0 0 0,0 0 0 0 0,0 0 0 0 0,0-1 0 0 0,1 1 0 0 0,-1-1 0 0 0,0 0 0 0 0,0 0 0 0 0,0 0 1 0 0,0 0-1 0 0,0 0 0 0 0,0-1 0 0 0,1 1 0 0 0,-1-1 0 0 0,0 0 0 0 0,0 0 0 0 0,-1 0 0 0 0,1-1 0 0 0,0 1 0 0 0,0 0 0 0 0,-1-1 0 0 0,1 0 0 0 0,2-2 0 0 0,20-15 173 0 0,-1-1-1 0 0,-1-2 1 0 0,-1 0-1 0 0,-1-1 1 0 0,-1-1-1 0 0,-1-1 1 0 0,20-35-1 0 0,-28 39-128 0 0,0 0 0 0 0,-1-1 0 0 0,-1-1 0 0 0,-1 1 0 0 0,-1-2 0 0 0,-1 1 0 0 0,-2-1 0 0 0,0 1 0 0 0,1-49 0 0 0,-4 59 9 0 0,-2 0-1 0 0,1 0 0 0 0,-2 1 0 0 0,0-1 0 0 0,0 0 0 0 0,-5-12 0 0 0,6 22-170 0 0,0-1 0 0 0,-1 1 0 0 0,1 0 0 0 0,-1 0-1 0 0,0 0 1 0 0,0 0 0 0 0,0 0 0 0 0,0 1 0 0 0,0-1 0 0 0,-1 1 0 0 0,1-1 0 0 0,-1 1-1 0 0,0 0 1 0 0,1 0 0 0 0,-1 0 0 0 0,0 0 0 0 0,0 1 0 0 0,0-1 0 0 0,0 1-1 0 0,-1 0 1 0 0,1-1 0 0 0,0 1 0 0 0,-1 1 0 0 0,1-1 0 0 0,0 1 0 0 0,-1-1 0 0 0,-4 1-1 0 0,-1 0-462 0 0,0 1 1 0 0,0 0-1 0 0,0 0 0 0 0,0 1 0 0 0,0 0 0 0 0,0 1 0 0 0,1 0 0 0 0,-17 8 0 0 0,-2 3-2779 0 0,-33 24 0 0 0,26-13-1129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12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325 1 456 0 0,'0'0'11781'0'0,"-52"83"-12105"0"0,12-48 120 0 0,-13 11-492 0 0,-7 4-1100 0 0,9-12-1072 0 0,-18-2-3429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13.68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278 1 4912 0 0,'0'0'9104'0'0,"-27"80"-11713"0"0,-7 19 2782 0 0,-68 93-391 0 0,23-68-3940 0 0,44-73 1226 0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8:14.1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0 4804 0 0,'0'0'4405'0'0,"-13"92"-4857"0"0,-7-56 620 0 0,-14 10-116 0 0,-25 14-52 0 0,5-13-1596 0 0,-29 11-1125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5.4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36 3268 0 0,'0'0'9595'0'0,"4"-1"-9452"0"0,65-11-559 0 0,-38 5 371 0 0,37-3 0 0 0,84 5 144 0 0,-75 11-1573 0 0,-59-3-344 0 0,-1 1 0 0 0,20 7 0 0 0,-20-5-1349 0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5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14 6553 0 0,'0'0'8576'0'0,"2"-2"-9257"0"0,1 1 651 0 0,-1-1 1 0 0,1 1-1 0 0,-1 0 1 0 0,1-1 0 0 0,-1 1-1 0 0,1 1 1 0 0,0-1-1 0 0,0 0 1 0 0,-1 1-1 0 0,1-1 1 0 0,0 1-1 0 0,0 0 1 0 0,0 0-1 0 0,-1 0 1 0 0,1 0-1 0 0,4 1 1 0 0,59 10-47 0 0,-27-4-568 0 0,-19-4 81 0 0,11 1-1153 0 0,0-1 1 0 0,1-2 0 0 0,0 0 0 0 0,56-8 0 0 0,-9-12-2373 0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6.5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710 163 1684 0 0,'0'0'9654'0'0,"2"-7"-9180"0"0,-1 4-435 0 0,0 1-11 0 0,-1 1-1 0 0,1 0 1 0 0,-1-1 0 0 0,0 1-1 0 0,1-1 1 0 0,-1 1-1 0 0,0-1 1 0 0,0 1 0 0 0,0-1-1 0 0,0 1 1 0 0,0-1 0 0 0,0 1-1 0 0,-1-1 1 0 0,1-1 0 0 0,-2 2-16 0 0,1 0 0 0 0,0 0 0 0 0,0 0 0 0 0,0 0-1 0 0,-1 0 1 0 0,1 0 0 0 0,0 1 0 0 0,-1-1 0 0 0,1 1 0 0 0,-1-1 0 0 0,1 1 0 0 0,-1-1 0 0 0,1 1 0 0 0,-1 0 0 0 0,1 0 0 0 0,-1 0 0 0 0,1 0 0 0 0,-1 0 0 0 0,1 0 0 0 0,-4 0 0 0 0,-11 1 84 0 0,0 1 1 0 0,0 0-1 0 0,0 1 0 0 0,0 1 0 0 0,0 1 0 0 0,1 0 0 0 0,0 1 1 0 0,-20 10-1 0 0,15-6-98 0 0,1 1 0 0 0,0 1-1 0 0,1 1 1 0 0,0 1 0 0 0,-25 25 0 0 0,33-28-38 0 0,1 0 0 0 0,0 0 1 0 0,0 1-1 0 0,1 0 0 0 0,0 1 0 0 0,1-1 1 0 0,1 1-1 0 0,0 1 0 0 0,-5 19 0 0 0,8-24 24 0 0,2-1 0 0 0,-1 1 0 0 0,1 0-1 0 0,0 0 1 0 0,1 0 0 0 0,0 0 0 0 0,0 0-1 0 0,1 0 1 0 0,0 0 0 0 0,1 0-1 0 0,0 0 1 0 0,0 0 0 0 0,1-1 0 0 0,0 1-1 0 0,1-1 1 0 0,6 11 0 0 0,23 34 68 0 0,53 62 0 0 0,23 35 61 0 0,-91-120-112 0 0,0 2 1 0 0,-3 0 0 0 0,20 56 0 0 0,-29-70 13 0 0,-2 0 0 0 0,0 0-1 0 0,-1 0 1 0 0,0 1-1 0 0,-2-1 1 0 0,0 1 0 0 0,-1-1-1 0 0,-5 36 1 0 0,3-46 6 0 0,0-1 0 0 0,0 1 0 0 0,-1-1 0 0 0,-1 0 0 0 0,1 0 0 0 0,-1 0 0 0 0,0 0 0 0 0,0-1 0 0 0,-1 0 0 0 0,0 1 0 0 0,0-2 0 0 0,0 1 0 0 0,-1-1 0 0 0,0 1 0 0 0,0-2 0 0 0,-8 6 0 0 0,2-2 63 0 0,-1 0-1 0 0,0-2 1 0 0,0 1-1 0 0,-1-1 0 0 0,0-1 1 0 0,0-1-1 0 0,-23 5 1 0 0,19-6-27 0 0,1-2 1 0 0,0 0 0 0 0,0-1 0 0 0,-1 0 0 0 0,1-2 0 0 0,0 0 0 0 0,0 0-1 0 0,0-2 1 0 0,0 0 0 0 0,1-1 0 0 0,-1-1 0 0 0,1-1 0 0 0,0 0-1 0 0,1-1 1 0 0,0 0 0 0 0,0-1 0 0 0,1-1 0 0 0,0-1 0 0 0,1 0 0 0 0,0 0-1 0 0,1-1 1 0 0,0-1 0 0 0,1 0 0 0 0,-13-19 0 0 0,18 23-66 0 0,0-1 1 0 0,0-1 0 0 0,1 1 0 0 0,1-1-1 0 0,0 0 1 0 0,0 0 0 0 0,1 0-1 0 0,0-1 1 0 0,1 1 0 0 0,1-1 0 0 0,-1 1-1 0 0,2-1 1 0 0,0 1 0 0 0,0-1-1 0 0,3-18 1 0 0,-1 24-37 0 0,1 1 0 0 0,-1 0 0 0 0,1-1 0 0 0,0 1 0 0 0,0 0 0 0 0,0 1 0 0 0,1-1 0 0 0,0 1 0 0 0,0-1 1 0 0,0 1-1 0 0,0 0 0 0 0,1 0 0 0 0,-1 1 0 0 0,1-1 0 0 0,8-3 0 0 0,10-6-112 0 0,1 1 0 0 0,25-9 0 0 0,-42 18 141 0 0,116-44-174 0 0,-38 16 234 0 0,-2-4 0 0 0,116-66 0 0 0,-175 87 15 0 0,-1-2 1 0 0,-1 0-1 0 0,-1-1 1 0 0,0-1-1 0 0,-1-1 0 0 0,-1-1 1 0 0,-1-1-1 0 0,-1 0 1 0 0,-1-2-1 0 0,0 0 1 0 0,-2 0-1 0 0,18-41 0 0 0,-23 42-12 0 0,-1 0-1 0 0,-2 0 0 0 0,0-1 0 0 0,-1 0 1 0 0,-1 0-1 0 0,1-44 0 0 0,-4 59-48 0 0,-1-1 1 0 0,-1 1-1 0 0,1-1 0 0 0,-2 1 1 0 0,1 0-1 0 0,-1-1 1 0 0,0 1-1 0 0,-1 0 0 0 0,0 0 1 0 0,0 0-1 0 0,0 1 0 0 0,-1-1 1 0 0,-1 1-1 0 0,1 0 0 0 0,-1 0 1 0 0,0 0-1 0 0,-1 0 1 0 0,1 1-1 0 0,-1 0 0 0 0,-1 1 1 0 0,1-1-1 0 0,-12-7 0 0 0,5 6-166 0 0,-1 1 1 0 0,0 0-1 0 0,0 1 0 0 0,0 0 0 0 0,-1 2 0 0 0,0-1 0 0 0,-16-1 0 0 0,-104-2-1843 0 0,108 7 1578 0 0,-96-1-2417 0 0,3 1-1076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8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6281 0 0,'0'0'6118'0'0,"14"7"-5720"0"0,17 8-154 0 0,-2 1 0 0 0,30 22 1 0 0,8 14 808 0 0,79 83 1 0 0,50 73-440 0 0,-62-62-104 0 0,397 358 636 0 0,-333-324-842 0 0,-182-165-579 0 0,0-2 1 0 0,33 21-1 0 0,-20-18-3123 0 0,3-1-4180 0 0,-14-8 3007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7.9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218 0 5308 0 0,'0'0'7227'0'0,"-2"9"-7015"0"0,-5 17 278 0 0,2 1 1 0 0,1 0-1 0 0,-1 39 1 0 0,-6 43 681 0 0,-44 160 143 0 0,42-221-1484 0 0,-2 0 1 0 0,-2-2 0 0 0,-36 69-1 0 0,52-113-79 0 0,-15 23-1303 0 0,2-15-3672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7.0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560 1 8341 0 0,'0'0'4736'0'0,"2"21"-7357"0"0,-1-17 2619 0 0,5 47 209 0 0,-1 101 1 0 0,-14-51 174 0 0,-4-1 0 0 0,-5-1-1 0 0,-47 152 1 0 0,-128 288 697 0 0,131-376-853 0 0,1 5 279 0 0,8 2-1 0 0,-46 259 1 0 0,98-412-751 0 0,1-17 231 0 0,0 0 0 0 0,0 0 0 0 0,0 0-1 0 0,0 0 1 0 0,0 0 0 0 0,0 0 0 0 0,0 0 0 0 0,0 0 0 0 0,0 0 0 0 0,0 0 0 0 0,0 0 0 0 0,0 0 0 0 0,0 0 0 0 0,0 1 0 0 0,0-1-1 0 0,1 0 1 0 0,-1 0 0 0 0,0 0 0 0 0,0 0 0 0 0,0 0 0 0 0,0 0 0 0 0,0 0 0 0 0,0 0 0 0 0,0 0 0 0 0,0 0 0 0 0,0 0-1 0 0,0 0 1 0 0,0 0 0 0 0,0 0 0 0 0,0 0 0 0 0,1 0 0 0 0,-1 0 0 0 0,0 0 0 0 0,0 0 0 0 0,0 0 0 0 0,0 0 0 0 0,0 0 0 0 0,0 0-1 0 0,0 0 1 0 0,0 0 0 0 0,0 0 0 0 0,0 0 0 0 0,0 0 0 0 0,0 0 0 0 0,1 0 0 0 0,-1 0 0 0 0,0 0 0 0 0,0 0 0 0 0,0 0-1 0 0,0 0 1 0 0,0 0 0 0 0,0 0 0 0 0,0 0 0 0 0,0 0 0 0 0,0-1 0 0 0,0 1 0 0 0,0 0 0 0 0,0 0 0 0 0,0 0 0 0 0,0 0 0 0 0,0 0-1 0 0,0 0 1 0 0,0 0 0 0 0,0 0 0 0 0,0 0 0 0 0,0 0 0 0 0,0 0 0 0 0,0 0 0 0 0,0-1 0 0 0,14-23-2496 0 0,-8 12 2083 0 0,11-21-2996 0 0,14-34-2642 0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27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465 271 2644 0 0,'0'0'7890'0'0,"15"-6"-8000"0"0,4-1 59 0 0,-1 2-1 0 0,0 0 0 0 0,1 1 1 0 0,0 0-1 0 0,0 2 1 0 0,21 0-1 0 0,1239-35 527 0 0,-621-33-60 0 0,-7-48-390 0 0,-646 117-16 0 0,9-2-80 0 0,-1 0 1 0 0,0 1-1 0 0,1 1 1 0 0,19 1-1 0 0,-29 0 80 0 0,0 0-1 0 0,0 1 0 0 0,0 0 0 0 0,-1 0 0 0 0,1 0 1 0 0,0 0-1 0 0,-1 1 0 0 0,1-1 0 0 0,-1 1 0 0 0,1 0 0 0 0,-1 0 1 0 0,0 0-1 0 0,0 1 0 0 0,0-1 0 0 0,0 1 0 0 0,0 0 1 0 0,-1-1-1 0 0,1 1 0 0 0,-1 0 0 0 0,3 4 0 0 0,6 12 69 0 0,0 1 0 0 0,-2 0 0 0 0,0 1 0 0 0,6 24 1 0 0,21 93 102 0 0,-21-75-90 0 0,255 1153 1637 0 0,-257-1138-1638 0 0,-4 1 0 0 0,-3-1 1 0 0,-6 118-1 0 0,-1-177 30 0 0,-1 0 0 0 0,0-1 0 0 0,-2 1 0 0 0,0-1 0 0 0,-1 0 0 0 0,-1 0 0 0 0,-13 29 0 0 0,13-37 20 0 0,0 0 1 0 0,0 0-1 0 0,-1 0 1 0 0,0-1 0 0 0,-1 0-1 0 0,0-1 1 0 0,0 0-1 0 0,-1 0 1 0 0,0 0-1 0 0,-1-1 1 0 0,1-1-1 0 0,-1 1 1 0 0,-16 6 0 0 0,-15 4-9 0 0,-1-2 0 0 0,0-2 0 0 0,-76 13 0 0 0,-135 6 15 0 0,210-27-135 0 0,-695 38 156 0 0,-4-38-2 0 0,626-5-146 0 0,-167-6 241 0 0,-335-50-1 0 0,539 44 328 0 0,-163-19 1050 0 0,178 26-1364 0 0,-113 5 0 0 0,176 0-307 0 0,0 0 0 0 0,0 0 1 0 0,1 0-1 0 0,-1 0 1 0 0,0 0-1 0 0,0 0 0 0 0,1 0 1 0 0,-1 0-1 0 0,0 0 1 0 0,0 1-1 0 0,1-1 0 0 0,-1 0 1 0 0,0 1-1 0 0,1-1 1 0 0,-1 0-1 0 0,0 1 0 0 0,1-1 1 0 0,-1 1-1 0 0,0-1 1 0 0,1 1-1 0 0,-2 0 0 0 0,2 0-16 0 0,0-1-1 0 0,0 1 0 0 0,1-1 0 0 0,-1 1 0 0 0,0-1 1 0 0,0 1-1 0 0,0-1 0 0 0,0 1 0 0 0,1-1 0 0 0,-1 1 1 0 0,0-1-1 0 0,1 1 0 0 0,-1-1 0 0 0,0 1 0 0 0,1-1 1 0 0,-1 0-1 0 0,0 1 0 0 0,1-1 0 0 0,-1 1 0 0 0,1-1 1 0 0,-1 0-1 0 0,1 1 0 0 0,37 19-1944 0 0,-29-16 1548 0 0,6 2-382 0 0,0 0 0 0 0,0-1 0 0 0,0-1 0 0 0,24 4 0 0 0,53-4-3884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1.1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67 1 1488 0 0,'0'0'9198'0'0,"-3"24"-10638"0"0,-45 839 6084 0 0,43-817-4658 0 0,-6 104-1758 0 0,24-178-1154 0 0,0-8-719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2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1 150 744 0 0,'0'0'6763'0'0,"17"0"-6595"0"0,299 3 998 0 0,73-5-112 0 0,860 24 76 0 0,-423 45-692 0 0,56 3 9 0 0,970-32 996 0 0,-752-97-255 0 0,-808 25-1016 0 0,532-132 0 0 0,-511 82-52 0 0,-309 83-164 0 0,0 0 0 0 0,0 0 1 0 0,0 1-1 0 0,0-1 0 0 0,0 1 0 0 0,0 0 0 0 0,0 0 0 0 0,7 1 0 0 0,-9 0 13 0 0,0 0 1 0 0,0 0-1 0 0,0 0 1 0 0,0 0-1 0 0,0 0 1 0 0,0 0-1 0 0,-1 1 1 0 0,1-1-1 0 0,0 1 1 0 0,-1-1-1 0 0,1 1 1 0 0,-1 0-1 0 0,1 0 1 0 0,-1-1-1 0 0,0 1 1 0 0,2 4-1 0 0,4 8-71 0 0,0 1 1 0 0,-1 0-1 0 0,0 1 0 0 0,-1-1 0 0 0,4 28 0 0 0,8 88 113 0 0,-10-64 23 0 0,5 16 99 0 0,29 98 0 0 0,37 75 97 0 0,-43-142-224 0 0,-27-94-13 0 0,-2 1-1 0 0,-1-1 1 0 0,0 1-1 0 0,-2 1 1 0 0,0-1-1 0 0,-2 0 0 0 0,0 1 1 0 0,-3 28-1 0 0,1-46 10 0 0,-1 1 1 0 0,1-1-1 0 0,-1 0 0 0 0,0 0 0 0 0,0 0 0 0 0,-1 0 0 0 0,1 0 0 0 0,-1 0 0 0 0,0-1 1 0 0,0 1-1 0 0,0-1 0 0 0,0 0 0 0 0,-1 0 0 0 0,1 0 0 0 0,-1 0 0 0 0,0 0 0 0 0,0-1 1 0 0,0 0-1 0 0,0 0 0 0 0,0 0 0 0 0,-5 2 0 0 0,-12 3 107 0 0,-1 0 0 0 0,1-1 0 0 0,-24 3 0 0 0,-38 4 130 0 0,-114 3 1 0 0,-90-14-67 0 0,181-2-94 0 0,-445-12 21 0 0,1 1-91 0 0,-1072 54-186 0 0,159-2 25 0 0,507-47 1187 0 0,5-54 46 0 0,758 41-981 0 0,-191-24 348 0 0,279 26-1038 0 0,-164-48 1 0 0,267 65 375 0 0,1 0 1 0 0,0-1 0 0 0,-1 1 0 0 0,1-1 0 0 0,0 1 0 0 0,0-1 0 0 0,-1 1 0 0 0,1-1-1 0 0,0 0 1 0 0,0 0 0 0 0,0 0 0 0 0,0 1 0 0 0,0-1 0 0 0,-1-2 0 0 0,2 3-34 0 0,0-1 1 0 0,0 0-1 0 0,0 0 1 0 0,0 0-1 0 0,0 0 1 0 0,0 0-1 0 0,0 0 1 0 0,0 0-1 0 0,1 1 1 0 0,-1-1-1 0 0,0 0 1 0 0,1 0-1 0 0,-1 0 1 0 0,1 1-1 0 0,-1-1 1 0 0,1 0 0 0 0,-1 0-1 0 0,1 1 1 0 0,-1-1-1 0 0,1 0 1 0 0,0 1-1 0 0,-1-1 1 0 0,1 1-1 0 0,0-1 1 0 0,0 1-1 0 0,-1-1 1 0 0,3 0-1 0 0,31-25-5444 0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2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85 0 6657 0 0,'0'0'6508'0'0,"-3"14"-8140"0"0,-42 340 2034 0 0,22-155 93 0 0,17-159-710 0 0,1 0-1 0 0,3 0 1 0 0,1 1-1 0 0,7 61 0 0 0,-5-95-50 0 0,1 0-1 0 0,0 0 0 0 0,1-1 1 0 0,-1 1-1 0 0,7 10 0 0 0,-7-14 23 0 0,-1 0 0 0 0,1-1-1 0 0,0 1 1 0 0,0-1 0 0 0,0 1-1 0 0,0-1 1 0 0,0 0 0 0 0,1 0-1 0 0,-1 0 1 0 0,1 0 0 0 0,-1 0-1 0 0,1 0 1 0 0,0-1 0 0 0,0 1 0 0 0,4 1-1 0 0,23-1-2614 0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2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5501 0 0,'0'0'5569'0'0,"8"17"-5859"0"0,-2-5 377 0 0,1 2 26 0 0,0 0 0 0 0,-1 1 1 0 0,-1-1-1 0 0,0 1 0 0 0,-1 1 0 0 0,3 20 1 0 0,-2 29 154 0 0,-3 1 0 0 0,-7 83 0 0 0,-30 131 307 0 0,25-214-685 0 0,4 1-1 0 0,2 96 1 0 0,4-157-175 0 0,0-1 1 0 0,0 1-1 0 0,0 0 0 0 0,1 0 1 0 0,0 0-1 0 0,0-1 0 0 0,1 1 1 0 0,-1 0-1 0 0,1-1 0 0 0,1 0 1 0 0,-1 1-1 0 0,1-1 0 0 0,0 0 1 0 0,0 0-1 0 0,0 0 0 0 0,1-1 1 0 0,-1 1-1 0 0,1-1 0 0 0,0 0 1 0 0,7 6-1 0 0,6-1-2377 0 0</inkml:trace>
  <inkml:trace contextRef="#ctx0" brushRef="#br0" timeOffset="1">1118 226 2752 0 0,'0'0'8645'0'0,"7"18"-8668"0"0,1 0 103 0 0,-3-8-36 0 0,0 1 1 0 0,-1-1-1 0 0,-1 1 0 0 0,0 0 0 0 0,0 0 1 0 0,-1 0-1 0 0,-1 0 0 0 0,1 22 0 0 0,-5 9 147 0 0,-2-1-1 0 0,-1 1 1 0 0,-3-1-1 0 0,-1-1 1 0 0,-18 46-1 0 0,14-47-461 0 0,2 0 0 0 0,1 1 0 0 0,2 1-1 0 0,2 0 1 0 0,-1 47 0 0 0,12-55-1187 0 0,-3-32 1317 0 0,-1 0-1 0 0,1 0 1 0 0,-1 1 0 0 0,1-1-1 0 0,0 0 1 0 0,-1 0 0 0 0,1 0 0 0 0,0 0-1 0 0,0 0 1 0 0,0 0 0 0 0,0 0-1 0 0,0 0 1 0 0,0 0 0 0 0,0 0 0 0 0,0-1-1 0 0,0 1 1 0 0,0 0 0 0 0,0-1 0 0 0,1 1-1 0 0,-1-1 1 0 0,0 1 0 0 0,0-1-1 0 0,1 1 1 0 0,0-1 0 0 0,29-2-2661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3.4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1 243 4972 0 0,'0'0'6487'0'0,"10"20"-6596"0"0,2 0 181 0 0,-5-10-43 0 0,-1 0 0 0 0,0 0 0 0 0,-1 1 0 0 0,0 0 0 0 0,0 0 0 0 0,-1 0 0 0 0,-1 0 0 0 0,0 1 0 0 0,2 16 0 0 0,2 65 282 0 0,-4 96 1 0 0,2 38-491 0 0,-4-218-54 0 0,0 0 0 0 0,1 0 0 0 0,0 0 0 0 0,1-1 0 0 0,6 15 0 0 0,-9-21 135 0 0,1-1 1 0 0,-1 1 0 0 0,1 0-1 0 0,0-1 1 0 0,0 1 0 0 0,0 0-1 0 0,0-1 1 0 0,0 1 0 0 0,0-1-1 0 0,0 1 1 0 0,0-1 0 0 0,1 0-1 0 0,-1 0 1 0 0,0 1 0 0 0,1-1-1 0 0,-1 0 1 0 0,1 0 0 0 0,0 0-1 0 0,-1-1 1 0 0,1 1 0 0 0,0 0-1 0 0,-1-1 1 0 0,1 1-1 0 0,0-1 1 0 0,0 1 0 0 0,-1-1-1 0 0,1 0 1 0 0,0 0 0 0 0,0 1-1 0 0,2-2 1 0 0,23-14-1872 0 0,17 6-550 0 0</inkml:trace>
  <inkml:trace contextRef="#ctx0" brushRef="#br0" timeOffset="1">1255 0 2644 0 0,'0'0'10406'0'0,"12"15"-9942"0"0,-5-7-385 0 0,1 0-19 0 0,-1 0 1 0 0,0 0-1 0 0,-1 1 1 0 0,0 0-1 0 0,0 0 0 0 0,-1 1 1 0 0,-1-1-1 0 0,1 1 1 0 0,-1 0-1 0 0,-1 0 1 0 0,3 13-1 0 0,8 61 165 0 0,2 107 1 0 0,-11 87-56 0 0,3 64-1363 0 0,2-202-4100 0 0,-4-106-2956 0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5.3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250 150 4760 0 0,'0'0'5338'0'0,"-15"-13"-5000"0"0,-49-40 118 0 0,63 52-440 0 0,0 0 1 0 0,-1 0 0 0 0,1-1 0 0 0,0 1-1 0 0,-1 0 1 0 0,1 0 0 0 0,-1 1-1 0 0,1-1 1 0 0,-1 0 0 0 0,1 0 0 0 0,-1 1-1 0 0,0-1 1 0 0,1 1 0 0 0,-1 0 0 0 0,0-1-1 0 0,0 1 1 0 0,1 0 0 0 0,-1 0 0 0 0,0 0-1 0 0,0 0 1 0 0,1 0 0 0 0,-1 0-1 0 0,0 1 1 0 0,1-1 0 0 0,-1 1 0 0 0,0-1-1 0 0,1 1 1 0 0,-1-1 0 0 0,0 1 0 0 0,1 0-1 0 0,-1 0 1 0 0,1 0 0 0 0,0 0-1 0 0,-1 0 1 0 0,1 0 0 0 0,0 0 0 0 0,-1 0-1 0 0,-1 3 1 0 0,-2 1-27 0 0,-5 4-49 0 0,1 0 0 0 0,0 1-1 0 0,0 0 1 0 0,1 1 0 0 0,0-1 0 0 0,1 1-1 0 0,0 1 1 0 0,1 0 0 0 0,-7 19-1 0 0,9-21 22 0 0,1 0 0 0 0,0 0-1 0 0,0 1 1 0 0,1-1 0 0 0,1 1-1 0 0,0 0 1 0 0,0-1 0 0 0,1 1-1 0 0,1 0 1 0 0,0 0 0 0 0,0-1-1 0 0,4 14 1 0 0,-4-21 66 0 0,0 1-1 0 0,0 0 1 0 0,0-1 0 0 0,1 1 0 0 0,-1-1-1 0 0,1 1 1 0 0,0-1 0 0 0,0 0 0 0 0,0 0-1 0 0,0 0 1 0 0,1 0 0 0 0,0 0 0 0 0,-1-1-1 0 0,1 1 1 0 0,0-1 0 0 0,0 1 0 0 0,0-1-1 0 0,0 0 1 0 0,1 0 0 0 0,-1-1 0 0 0,0 1-1 0 0,1-1 1 0 0,-1 0 0 0 0,1 1 0 0 0,0-1-1 0 0,-1-1 1 0 0,1 1 0 0 0,0-1 0 0 0,0 1-1 0 0,3-1 1 0 0,1-1 75 0 0,-1 1 0 0 0,0-1 0 0 0,0 0 0 0 0,0-1 0 0 0,0 0-1 0 0,0 0 1 0 0,0-1 0 0 0,-1 1 0 0 0,1-1 0 0 0,-1-1 0 0 0,1 1 0 0 0,-1-1 0 0 0,0 0 0 0 0,9-10 0 0 0,-4 4-20 0 0,-1-1 1 0 0,-1 0 0 0 0,0-1 0 0 0,-1 0 0 0 0,0-1 0 0 0,0 0 0 0 0,-2 0-1 0 0,1 0 1 0 0,-2-1 0 0 0,0 0 0 0 0,0 0 0 0 0,-2 0 0 0 0,0-1 0 0 0,0 1 0 0 0,-1-1-1 0 0,-1 0 1 0 0,0 1 0 0 0,-3-28 0 0 0,1 35-64 0 0,0 1-1 0 0,-1 0 1 0 0,1-1 0 0 0,-1 1 0 0 0,-1 0-1 0 0,1 0 1 0 0,-1 0 0 0 0,0 0-1 0 0,0 0 1 0 0,-1 1 0 0 0,0-1 0 0 0,0 1-1 0 0,-8-8 1 0 0,10 11-80 0 0,0 0-1 0 0,0 0 1 0 0,0 0 0 0 0,-1 1-1 0 0,1-1 1 0 0,0 1-1 0 0,-1 0 1 0 0,1 0 0 0 0,-1 0-1 0 0,0 0 1 0 0,1 0 0 0 0,-1 0-1 0 0,0 1 1 0 0,1-1 0 0 0,-1 1-1 0 0,0 0 1 0 0,0 0-1 0 0,1 0 1 0 0,-1 0 0 0 0,0 0-1 0 0,0 1 1 0 0,1-1 0 0 0,-1 1-1 0 0,0 0 1 0 0,1 0-1 0 0,-1-1 1 0 0,0 2 0 0 0,1-1-1 0 0,-1 0 1 0 0,1 1 0 0 0,0-1-1 0 0,0 1 1 0 0,-1-1 0 0 0,-1 3-1 0 0,-11 10-1363 0 0,1-1-1 0 0,0 2 1 0 0,1 0 0 0 0,-21 32-1 0 0,7-1-3496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7.2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12 121 732 0 0,'0'0'10735'0'0,"-3"-8"-10680"0"0,-6-25-449 0 0,9 32 362 0 0,1 1 0 0 0,-1-1 0 0 0,0 1 0 0 0,0-1 0 0 0,1 0 0 0 0,-1 1 0 0 0,0-1 0 0 0,1 1 0 0 0,-1-1 0 0 0,1 1 0 0 0,-1-1 0 0 0,0 1 0 0 0,1 0 0 0 0,-1-1 0 0 0,1 1-1 0 0,-1-1 1 0 0,1 1 0 0 0,0 0 0 0 0,-1-1 0 0 0,1 1 0 0 0,-1 0 0 0 0,1 0 0 0 0,0 0 0 0 0,-1-1 0 0 0,1 1 0 0 0,-1 0 0 0 0,1 0 0 0 0,0 0 0 0 0,0 0 0 0 0,24-3-351 0 0,-21 3 368 0 0,41-5 55 0 0,0-1 0 0 0,-1-2 0 0 0,0-3 0 0 0,67-24 1 0 0,-110 35-60 0 0,-1 0 0 0 0,0 0 0 0 0,0 0 0 0 0,0 0 1 0 0,0 0-1 0 0,0 0 0 0 0,1 0 0 0 0,-1 0 1 0 0,0 0-1 0 0,0 0 0 0 0,0 0 0 0 0,0 0 0 0 0,1 0 1 0 0,-1 0-1 0 0,0 0 0 0 0,0 0 0 0 0,0 0 0 0 0,0 0 1 0 0,1 0-1 0 0,-1 0 0 0 0,0 0 0 0 0,0 0 0 0 0,0 0 1 0 0,0 0-1 0 0,0 1 0 0 0,0-1 0 0 0,1 0 1 0 0,-1 0-1 0 0,0 0 0 0 0,0 0 0 0 0,0 0 0 0 0,0 0 1 0 0,0 0-1 0 0,0 1 0 0 0,0-1 0 0 0,0 0 0 0 0,1 0 1 0 0,-1 0-1 0 0,0 0 0 0 0,0 0 0 0 0,0 1 1 0 0,0-1-1 0 0,0 0 0 0 0,0 0 0 0 0,0 0 0 0 0,0 0 1 0 0,0 1-1 0 0,0-1 0 0 0,0 0 0 0 0,0 0 0 0 0,0 0 1 0 0,0 0-1 0 0,0 1 0 0 0,-1-1 0 0 0,-1 18-175 0 0,-12 27 757 0 0,11-37-512 0 0,-60 152 1797 0 0,40-107-1454 0 0,-29 96 0 0 0,44-120-454 0 0,4-18-212 0 0,1 1 1 0 0,0-1-1 0 0,1 0 0 0 0,-1 21 1 0 0,3-31 85 0 0,0-1 0 0 0,1 1 0 0 0,-1 0-1 0 0,0 0 1 0 0,0 0 0 0 0,1-1 0 0 0,-1 1 0 0 0,0 0 0 0 0,1-1 0 0 0,-1 1 0 0 0,1 0 0 0 0,-1-1 0 0 0,1 1 0 0 0,-1 0 0 0 0,1-1 0 0 0,-1 1 0 0 0,1-1 0 0 0,0 1 0 0 0,-1-1 0 0 0,1 0 0 0 0,0 1 0 0 0,-1-1 0 0 0,1 1 0 0 0,0-1 0 0 0,0 0 0 0 0,-1 0 0 0 0,2 1-1 0 0,5-1-2549 0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37.6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0 185 6645 0 0,'0'0'3822'0'0,"14"-13"-3914"0"0,-2 1 26 0 0,-7 6 34 0 0,1 0 1 0 0,0 0 0 0 0,0 0-1 0 0,0 1 1 0 0,1 0 0 0 0,-1 1 0 0 0,1 0-1 0 0,1 0 1 0 0,-1 0 0 0 0,0 1 0 0 0,1 0-1 0 0,0 0 1 0 0,8-1 0 0 0,150-23-385 0 0,-110 20 751 0 0,1-2 0 0 0,-1-2-1 0 0,66-24 1 0 0,-122 35-288 0 0,1 0-1 0 0,-1 0 1 0 0,1 0-1 0 0,-1 0 1 0 0,0 0-1 0 0,1 0 1 0 0,-1 0 0 0 0,0 0-1 0 0,1 0 1 0 0,-1 0-1 0 0,0 0 1 0 0,1 0-1 0 0,-1-1 1 0 0,0 1-1 0 0,1 0 1 0 0,-1 0-1 0 0,0 0 1 0 0,1-1-1 0 0,-1 1 1 0 0,0 0-1 0 0,1 0 1 0 0,-1-1-1 0 0,0 1 1 0 0,0 0-1 0 0,0 0 1 0 0,1-1-1 0 0,-1 1 1 0 0,0 0-1 0 0,0-1 1 0 0,0 1 0 0 0,0 0-1 0 0,1-1 1 0 0,-1 1-1 0 0,0-1 1 0 0,0 1-1 0 0,-14 6-2034 0 0,-14 16-2220 0 0,7-10 1167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8.3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502 0 2784 0 0,'0'0'7510'0'0,"-9"13"-7898"0"0,-27 42-15 0 0,-95 134 352 0 0,113-169 118 0 0,-2 1 0 0 0,0-2 0 0 0,-2-1 0 0 0,-44 30 0 0 0,51-39 83 0 0,0 0 1 0 0,-1-1 0 0 0,0-1 0 0 0,0-1 0 0 0,-1 0 0 0 0,0-1 0 0 0,0 0-1 0 0,-34 3 1 0 0,75-8-71 0 0,0 1-1 0 0,0 0 0 0 0,0 2 1 0 0,0 1-1 0 0,0 1 1 0 0,-1 1-1 0 0,0 1 0 0 0,37 16 1 0 0,-23-6-551 0 0,-1 2 0 0 0,-1 1 1 0 0,0 2-1 0 0,55 45 1 0 0,-39-26-4310 0 0,-37-32 2034 0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5.1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29 692 0 0,'0'0'1429'0'0,"-2"-3"-1358"0"0,-6-17 0 0 0,1 18-677 0 0,3-2-723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5.6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1 116 80 0 0,'0'0'9419'0'0,"14"-8"-9865"0"0,6-3 273 0 0,1 0 0 0 0,0 1-1 0 0,43-13 1 0 0,14 6 102 0 0,0 4 0 0 0,124-6 0 0 0,-47 16-6124 0 0,-148 3 4479 0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6.0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2 199 4456 0 0,'0'0'5530'0'0,"-1"-8"-6488"0"0,1 3 893 0 0,0 3 51 0 0,0 0 1 0 0,-1 1 0 0 0,1-1 0 0 0,0 0 0 0 0,0 1 0 0 0,0-1 0 0 0,0 0 0 0 0,1 1 0 0 0,-1-1 0 0 0,0 0 0 0 0,1 1 0 0 0,-1-1 0 0 0,1 1 0 0 0,-1-1 0 0 0,1 1 0 0 0,0-1 0 0 0,0 1-1 0 0,-1-1 1 0 0,1 1 0 0 0,0 0 0 0 0,1-1 0 0 0,-1 1 0 0 0,0 0 0 0 0,0 0 0 0 0,0 0 0 0 0,1 0 0 0 0,-1 0 0 0 0,0 0 0 0 0,1 0 0 0 0,-1 0 0 0 0,1 1 0 0 0,-1-1 0 0 0,1 0 0 0 0,2 0-1 0 0,333-118 822 0 0,-333 117-826 0 0,4-1-352 0 0,0 0 0 0 0,0 0 0 0 0,0 1 0 0 0,1 0 0 0 0,-1 0 0 0 0,0 1 0 0 0,1 0 0 0 0,-1 1 0 0 0,10 0 0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6.5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0 189 416 0 0,'0'0'9313'0'0,"2"-3"-9486"0"0,1-1 177 0 0,-1 1 1 0 0,1 0 0 0 0,-1 0 0 0 0,1 1-1 0 0,0-1 1 0 0,0 0 0 0 0,1 1 0 0 0,-1 0-1 0 0,0 0 1 0 0,1 0 0 0 0,6-3 0 0 0,54-20 422 0 0,-34 15-393 0 0,218-102-260 0 0,-232 109-222 0 0,-3 1-1640 0 0</inkml:trace>
  <inkml:trace contextRef="#ctx0" brushRef="#br0" timeOffset="1">26 363 872 0 0,'0'0'8839'0'0,"8"-5"-9625"0"0,34-15 976 0 0,0 3 0 0 0,75-22 0 0 0,-69 25-1024 0 0,-1-2 1 0 0,80-39-1 0 0,-122 53 461 0 0,0-1 1 0 0,0 0-1 0 0,0 0 0 0 0,-1-1 0 0 0,1 1 1 0 0,-1-1-1 0 0,0 0 0 0 0,4-5 1 0 0,8-14-2456 0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6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1 220 5581 0 0,'0'0'3271'0'0,"4"-15"-3348"0"0,16-46-301 0 0,-19 58 358 0 0,1 1-1 0 0,-1 0 1 0 0,1-1-1 0 0,-1 1 1 0 0,1 0-1 0 0,0 0 1 0 0,0 0-1 0 0,0 0 0 0 0,0 1 1 0 0,0-1-1 0 0,1 0 1 0 0,-1 1-1 0 0,0-1 1 0 0,1 1-1 0 0,-1 0 1 0 0,1 0-1 0 0,-1 0 0 0 0,1 0 1 0 0,2 0-1 0 0,7-3-2 0 0,225-73-850 0 0,-159 55-2326 0 0,-59 15 440 0 0</inkml:trace>
  <inkml:trace contextRef="#ctx0" brushRef="#br0" timeOffset="1">114 136 6613 0 0,'0'0'2752'0'0,"111"-47"-3960"0"0,-64 40 1308 0 0,0-1-100 0 0,-4 0-504 0 0,-1 4-432 0 0,-14 1-1213 0 0,-4-2-1927 0 0</inkml:trace>
  <inkml:trace contextRef="#ctx0" brushRef="#br0" timeOffset="2">214 284 4092 0 0,'0'0'4369'0'0,"80"-69"-5145"0"0,-37 59 724 0 0,5 1 52 0 0,2 1-912 0 0,1 2-677 0 0,-17 1-887 0 0,-1-3-180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8.3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91 3224 0 0,'0'0'4800'0'0,"-1"-5"-5395"0"0,0 4 597 0 0,1 0 0 0 0,0 0 0 0 0,0 1 0 0 0,-1-1 0 0 0,1 0 0 0 0,0 0 0 0 0,0 0 0 0 0,0 0 0 0 0,0 0 0 0 0,0 0 0 0 0,0 0 0 0 0,1 1 0 0 0,-1-1 0 0 0,0 0 0 0 0,0 0 0 0 0,1 0 0 0 0,-1 0 0 0 0,0 0 0 0 0,1 1 0 0 0,-1-1 0 0 0,1 0 0 0 0,-1 0 0 0 0,1 1 0 0 0,-1-1 0 0 0,1 0 0 0 0,0 1 0 0 0,-1-1 0 0 0,1 0 0 0 0,0 1 0 0 0,0-1 0 0 0,1 0 0 0 0,36-9 425 0 0,-32 10-432 0 0,168-24 302 0 0,283-2 0 0 0,175 50-18 0 0,-520-17-242 0 0,276 28-359 0 0,218 65 327 0 0,-10 39 341 0 0,-419-81-672 0 0,222 107 1 0 0,-320-130 189 0 0,291 111-314 0 0,112 53 694 0 0,-322-112-204 0 0,172 126 0 0 0,-94-56-2 0 0,-127-88-7 0 0,47 27 127 0 0,172 140-1 0 0,-76-6 171 0 0,-236-211-264 0 0,0 1 0 0 0,-1 1 0 0 0,0 0 0 0 0,-2 1 0 0 0,-1 1 0 0 0,12 25 1 0 0,18 66 1704 0 0,-23-53-1554 0 0,57 107-63 0 0,-19-43 57 0 0,46 139 0 0 0,-102-253-515 0 0,3 0 1374 0 0,6-6-4020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8.8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 32 1096 0 0,'0'0'6749'0'0,"-1"-4"-6010"0"0,-1-9-190 0 0,9 13-443 0 0,21 21-228 0 0,-23-16 183 0 0,5 4 146 0 0,0 0-1 0 0,0-1 0 0 0,1 0 1 0 0,0 0-1 0 0,0-2 1 0 0,1 1-1 0 0,0-1 0 0 0,0-1 1 0 0,0 0-1 0 0,1-1 1 0 0,0 0-1 0 0,0-1 0 0 0,17 2 1 0 0,-6-3 24 0 0,0-1 1 0 0,0 0 0 0 0,27-5-1 0 0,-40 3-155 0 0,-1 0-1 0 0,0-1 0 0 0,0-1 1 0 0,1 0-1 0 0,-1 0 0 0 0,-1-1 0 0 0,1-1 1 0 0,-1 1-1 0 0,16-11 0 0 0,-20 11 38 0 0,0-1-1 0 0,-1 1 1 0 0,0-1-1 0 0,7-10 1 0 0,-9 12-243 0 0,0 0 1 0 0,0 0-1 0 0,1 0 1 0 0,-1 0-1 0 0,1 0 1 0 0,-1 1-1 0 0,1-1 1 0 0,0 1-1 0 0,0-1 0 0 0,0 1 1 0 0,0 0-1 0 0,0 0 1 0 0,1 1-1 0 0,-1-1 1 0 0,1 1-1 0 0,4-2 1 0 0,29-4-4096 0 0,-6 1 214 0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9.36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69 1436 0 0,'0'0'11367'0'0,"-1"-11"-11690"0"0,2-33-195 0 0,-1 43 504 0 0,1 0-1 0 0,-1 0 1 0 0,1 1 0 0 0,-1-1 0 0 0,1 0-1 0 0,-1 0 1 0 0,1 0 0 0 0,0 1-1 0 0,0-1 1 0 0,-1 0 0 0 0,1 1 0 0 0,0-1-1 0 0,0 1 1 0 0,-1-1 0 0 0,1 1 0 0 0,0-1-1 0 0,0 1 1 0 0,0 0 0 0 0,0-1 0 0 0,0 1-1 0 0,0 0 1 0 0,0 0 0 0 0,0 0 0 0 0,0 0-1 0 0,0-1 1 0 0,-1 1 0 0 0,1 0 0 0 0,0 1-1 0 0,0-1 1 0 0,0 0 0 0 0,0 0 0 0 0,0 0-1 0 0,0 1 1 0 0,1-1 0 0 0,5 1 1 0 0,18 1-303 0 0,0 1-1 0 0,0 1 1 0 0,0 1 0 0 0,42 15-1 0 0,-19-5-2668 0 0,-25-9 66 0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49.7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55 4060 0 0,'0'0'6889'0'0,"49"-54"-8129"0"0,-26 54 1240 0 0,5 5 0 0 0,6 1 0 0 0,-4 2-128 0 0,0 0-896 0 0,1 1-572 0 0,-8-2-1285 0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50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2844 0 0,'0'0'9452'0'0,"1"-8"-11194"0"0,-1 5 1704 0 0,0 2 23 0 0,0-1 0 0 0,0 0 1 0 0,0 1-1 0 0,0-1 0 0 0,1 1 1 0 0,-1-1-1 0 0,1 0 0 0 0,-1 1 1 0 0,1-1-1 0 0,-1 1 0 0 0,1-1 1 0 0,0 1-1 0 0,0-1 0 0 0,0 0 1 0 0,1 1 12 0 0,-1 1 0 0 0,1-1 0 0 0,-1 1 1 0 0,0 0-1 0 0,1 0 0 0 0,-1-1 0 0 0,1 1 1 0 0,-1 0-1 0 0,1 0 0 0 0,-1 0 0 0 0,1 1 1 0 0,-1-1-1 0 0,0 0 0 0 0,1 1 0 0 0,-1-1 1 0 0,1 0-1 0 0,-1 1 0 0 0,0 0 1 0 0,0-1-1 0 0,1 1 0 0 0,-1 0 0 0 0,2 1 1 0 0,22 10-1497 0 0,0-1 1 0 0,1-1 0 0 0,48 11 0 0 0,-42-15-842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8.7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 6553 0 0,'0'0'6549'0'0,"14"-1"-7619"0"0,281-16 1686 0 0,-269 16-894 0 0,1 1-1 0 0,-1 1 0 0 0,1 1 0 0 0,-1 2 1 0 0,0 0-1 0 0,0 2 0 0 0,32 11 0 0 0,-34-8-2218 0 0,-8-5-2599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50.6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 7133 0 0,'0'0'2788'0'0,"87"-32"-4048"0"0,-61 40 1260 0 0,-1 2-712 0 0,2-1-652 0 0,-9-3-1061 0 0,10-1-1735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29:51.05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29 8625 0 0,'0'0'2368'0'0,"99"-29"-4944"0"0,-61 42-493 0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19.4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261 0 8265 0 0,'0'0'6781'0'0,"-4"11"-6668"0"0,-62 171 550 0 0,-32 92-504 0 0,10-46-3621 0 0,88-227 3138 0 0,-5 7-913 0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19.9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3088 0 0,'0'0'10893'0'0,"13"18"-10383"0"0,111 149 144 0 0,-54-83-655 0 0,-21-26-978 0 0,75 114 1 0 0,-108-141-1480 0 0,-9-9-2976 0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0.3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1 226 12525 0 0,'0'0'2233'0'0,"20"-2"-2122"0"0,143-20-249 0 0,-138 18 193 0 0,312-52 925 0 0,-6-25-837 0 0,-326 80-418 0 0,0-1 37 0 0,1 0-1 0 0,-1 0 1 0 0,0 0 0 0 0,0 0 0 0 0,7-5-1 0 0,-10 6-212 0 0,-1 0 0 0 0,0 0-1 0 0,0 0 1 0 0,0-1 0 0 0,1 1-1 0 0,-1 0 1 0 0,0 0 0 0 0,-1-1-1 0 0,1 1 1 0 0,0 0-1 0 0,0-1 1 0 0,-1 1 0 0 0,1-1-1 0 0,0-3 1 0 0,0-14-6739 0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0.7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13609 0 0,'0'0'1484'0'0,"17"17"-2281"0"0,-1-2 876 0 0,-7-7-39 0 0,0 0 0 0 0,-1 0 0 0 0,0 1 0 0 0,0 0 0 0 0,-1 1 1 0 0,0 0-1 0 0,0 0 0 0 0,-1 0 0 0 0,-1 1 0 0 0,0 0 1 0 0,4 12-1 0 0,13 54 55 0 0,-3 2 0 0 0,-4 0 0 0 0,8 107 0 0 0,-11 245 250 0 0,-10-425 107 0 0,4-12-311 0 0,5-16-236 0 0,-10 21 90 0 0,24-55-833 0 0,-16 31 741 0 0,1 2 0 0 0,2-1-1 0 0,0 1 1 0 0,2 1 0 0 0,30-38-1 0 0,-43 58 78 0 0,1 0-1 0 0,-1 0 0 0 0,0 1 1 0 0,1-1-1 0 0,0 1 0 0 0,-1 0 1 0 0,1-1-1 0 0,0 1 0 0 0,-1 0 0 0 0,1 0 1 0 0,0 0-1 0 0,0 0 0 0 0,0 0 1 0 0,0 0-1 0 0,0 1 0 0 0,0-1 1 0 0,0 1-1 0 0,1-1 0 0 0,-1 1 1 0 0,0 0-1 0 0,0 0 0 0 0,0 0 1 0 0,0 0-1 0 0,3 1 0 0 0,-2 0 25 0 0,0 0 0 0 0,-1 1 0 0 0,0-1 0 0 0,1 1 0 0 0,-1 0 0 0 0,0 0 0 0 0,0 0 0 0 0,0 0 0 0 0,0 0 0 0 0,0 0 0 0 0,0 0 0 0 0,-1 1 0 0 0,1-1 0 0 0,-1 1 0 0 0,1-1 0 0 0,-1 1 0 0 0,1 3 0 0 0,6 16 89 0 0,-1 1 0 0 0,-2 0 1 0 0,0 1-1 0 0,2 30 0 0 0,-5-34-255 0 0,0 0-1 0 0,2 0 1 0 0,0 0-1 0 0,1-1 1 0 0,1 1-1 0 0,16 34 1 0 0,-21-52-120 0 0,1 1 0 0 0,0 0 0 0 0,0-1 0 0 0,0 1 0 0 0,0-1 0 0 0,0 0 0 0 0,1 0 0 0 0,-1 0 0 0 0,1 0 0 0 0,5 3 0 0 0,-7-4 58 0 0,1 0-1 0 0,-1-1 0 0 0,1 1 1 0 0,-1-1-1 0 0,1 1 1 0 0,-1-1-1 0 0,1 0 0 0 0,-1 1 1 0 0,1-1-1 0 0,-1 0 0 0 0,1 0 1 0 0,0 0-1 0 0,-1 0 1 0 0,1 0-1 0 0,-1-1 0 0 0,1 1 1 0 0,-1 0-1 0 0,1-1 0 0 0,-1 1 1 0 0,1-1-1 0 0,-1 0 1 0 0,1 1-1 0 0,-1-1 0 0 0,0 0 1 0 0,3-2-1 0 0,14-16-2306 0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1.1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 53 1880 0 0,'0'0'10441'0'0,"-1"15"-10011"0"0,-2 6-248 0 0,-1 8-77 0 0,2 1 0 0 0,0-1-1 0 0,2 1 1 0 0,5 45 0 0 0,-4-67-117 0 0,1 0-1 0 0,0-1 1 0 0,0 1-1 0 0,0 0 1 0 0,1-1-1 0 0,0 1 1 0 0,0-1-1 0 0,1 0 1 0 0,0 0-1 0 0,0 0 1 0 0,1-1-1 0 0,0 1 1 0 0,0-1-1 0 0,1 0 1 0 0,-1 0-1 0 0,1-1 1 0 0,0 0-1 0 0,1 0 1 0 0,-1 0-1 0 0,1-1 1 0 0,0 0-1 0 0,0 0 1 0 0,8 2-1 0 0,-10-4 0 0 0,-1 0 0 0 0,1-1 0 0 0,-1 1 0 0 0,1-1 0 0 0,-1 0 0 0 0,1 0 0 0 0,0-1 0 0 0,0 0 0 0 0,-1 1 0 0 0,1-1 0 0 0,0-1 0 0 0,0 1 0 0 0,-1-1-1 0 0,10-2 1 0 0,-11 1 76 0 0,0 0 0 0 0,0 1 0 0 0,0-1 0 0 0,0-1 0 0 0,0 1 0 0 0,0 0-1 0 0,-1-1 1 0 0,1 1 0 0 0,-1-1 0 0 0,0 0 0 0 0,0 0 0 0 0,0 0-1 0 0,0 0 1 0 0,0 0 0 0 0,0 0 0 0 0,-1 0 0 0 0,0-1 0 0 0,0 1 0 0 0,0-1-1 0 0,1-5 1 0 0,2-12 90 0 0,-1 1-1 0 0,0-1 1 0 0,-2 0 0 0 0,-1 0-1 0 0,0 0 1 0 0,-2 0-1 0 0,0 0 1 0 0,-1 0-1 0 0,-2 1 1 0 0,0 0 0 0 0,-11-31-1 0 0,12 44-111 0 0,0-1-1 0 0,0 0 1 0 0,0 1-1 0 0,-1 0 1 0 0,0 0-1 0 0,0 1 1 0 0,-1-1-1 0 0,0 1 1 0 0,0 0-1 0 0,-10-7 1 0 0,14 11-80 0 0,-1 1 0 0 0,0-1 0 0 0,1 0 0 0 0,-1 1 0 0 0,0 0 0 0 0,0 0 0 0 0,0 0 0 0 0,0 0 0 0 0,0 0 0 0 0,0 0 0 0 0,0 1 0 0 0,0-1 0 0 0,0 1 0 0 0,0 0 0 0 0,0 0 0 0 0,0 0 0 0 0,0 1 0 0 0,0-1 0 0 0,0 1 0 0 0,0-1 0 0 0,0 1 0 0 0,0 0 0 0 0,0 0 0 0 0,0 0 1 0 0,0 1-1 0 0,0-1 0 0 0,1 1 0 0 0,-1-1 0 0 0,1 1 0 0 0,-1 0 0 0 0,-2 3 0 0 0,0 0-308 0 0,0 1-1 0 0,1-1 1 0 0,0 1 0 0 0,0 0 0 0 0,0 0-1 0 0,1 0 1 0 0,0 0 0 0 0,0 1 0 0 0,0-1 0 0 0,1 1-1 0 0,0 0 1 0 0,1-1 0 0 0,-1 1 0 0 0,1 0 0 0 0,1 0-1 0 0,-1 11 1 0 0,1-17 130 0 0,0 0 1 0 0,0 1-1 0 0,0-1 0 0 0,0 0 0 0 0,1 1 0 0 0,-1-1 0 0 0,0 0 1 0 0,1 0-1 0 0,-1 0 0 0 0,1 1 0 0 0,-1-1 0 0 0,1 0 0 0 0,0 1 1 0 0,19 14-4301 0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1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6 774 9713 0 0,'0'0'5144'0'0,"0"15"-5326"0"0,-2-2 201 0 0,1 1-27 0 0,-1 0 1 0 0,2-1-1 0 0,0 1 0 0 0,1 0 0 0 0,4 26 0 0 0,-3-34-30 0 0,0 0-1 0 0,0-1 0 0 0,1 1 0 0 0,0 0 0 0 0,0-1 1 0 0,0 0-1 0 0,0 0 0 0 0,1 0 0 0 0,0 0 1 0 0,0 0-1 0 0,0-1 0 0 0,1 0 0 0 0,0 0 0 0 0,5 4 1 0 0,-4-4-173 0 0,-1-1 1 0 0,1 0-1 0 0,-1 0 0 0 0,1-1 1 0 0,0 1-1 0 0,0-1 1 0 0,0 0-1 0 0,0-1 0 0 0,0 0 1 0 0,0 0-1 0 0,0 0 1 0 0,1 0-1 0 0,-1-1 1 0 0,0 0-1 0 0,1-1 0 0 0,-1 1 1 0 0,0-1-1 0 0,0 0 1 0 0,0-1-1 0 0,1 0 1 0 0,-2 0-1 0 0,1 0 0 0 0,0 0 1 0 0,0-1-1 0 0,-1 0 1 0 0,1 0-1 0 0,-1-1 0 0 0,0 1 1 0 0,0-1-1 0 0,0 0 1 0 0,-1-1-1 0 0,1 1 1 0 0,6-10-1 0 0,2-10 1653 0 0,-12 20-992 0 0,1 0-1 0 0,0-1 0 0 0,0 1 0 0 0,1 0 1 0 0,-1 1-1 0 0,1-1 0 0 0,0 0 1 0 0,0 1-1 0 0,5-6 0 0 0,-6 9-448 0 0,0-1 0 0 0,-1 0 0 0 0,1 1-1 0 0,0 0 1 0 0,-1-1 0 0 0,1 1 0 0 0,0 0 0 0 0,-1 0 0 0 0,1 0-1 0 0,0 0 1 0 0,0 0 0 0 0,-1 0 0 0 0,1 0 0 0 0,0 1 0 0 0,-1-1-1 0 0,1 1 1 0 0,2 0 0 0 0,30 15 97 0 0,-21-9-141 0 0,16 6-241 0 0,50 16 1 0 0,-69-26 238 0 0,-1-1 0 0 0,1 0 0 0 0,0 0 0 0 0,0-1 0 0 0,0-1 0 0 0,-1 1 0 0 0,1-1 0 0 0,0-1 0 0 0,17-3 0 0 0,-26 3 165 0 0,1 0 0 0 0,0 0 1 0 0,0 0-1 0 0,-1 0 1 0 0,1-1-1 0 0,-1 1 0 0 0,1-1 1 0 0,-1 1-1 0 0,0-1 0 0 0,1 1 1 0 0,-1-1-1 0 0,0 0 0 0 0,0 0 1 0 0,0 0-1 0 0,0 1 0 0 0,-1-1 1 0 0,1 0-1 0 0,0 0 0 0 0,-1 0 1 0 0,0 0-1 0 0,1 0 1 0 0,-1 0-1 0 0,0-1 0 0 0,0 1 1 0 0,0-3-1 0 0,-3-57 1988 0 0,1 48-2028 0 0,-2 2 0 0 0,0-1 0 0 0,0 0 0 0 0,-1 1 0 0 0,-1 0 0 0 0,0 0 1 0 0,0 0-1 0 0,-1 1 0 0 0,-1 0 0 0 0,0 0 0 0 0,0 0 0 0 0,-1 2 0 0 0,-1-1 0 0 0,-15-12 0 0 0,15 17-210 0 0,8 4-86 0 0,0 1 0 0 0,0-1 0 0 0,0 0 0 0 0,0 0 0 0 0,1 0 0 0 0,-1 0 0 0 0,0 0 0 0 0,0 0 0 0 0,1-1 0 0 0,-1 1 0 0 0,1 0 0 0 0,-3-3 0 0 0,24 3-8222 0 0,8-3 2914 0 0</inkml:trace>
  <inkml:trace contextRef="#ctx0" brushRef="#br0" timeOffset="1">1358 1 7749 0 0,'0'0'7991'0'0,"2"19"-8342"0"0,37 370 2502 0 0,-22-257-2144 0 0,29 291-2861 0 0,-44-339-3704 0 0,-2-52 51 0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2.0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0 269 4484 0 0,'0'0'8983'0'0,"15"-3"-10527"0"0,156-18 747 0 0,206-34-450 0 0,-363 52 1279 0 0,14-3 116 0 0,-1 1 1 0 0,1 1 0 0 0,0 1 0 0 0,30 2 0 0 0,-57 1-57 0 0,0 1 1 0 0,0-1-1 0 0,0 1 0 0 0,0 0 0 0 0,0-1 1 0 0,0 1-1 0 0,0 0 0 0 0,0 0 1 0 0,0-1-1 0 0,-1 1 0 0 0,1 0 1 0 0,0 0-1 0 0,-1 0 0 0 0,1 0 1 0 0,-1 0-1 0 0,1 0 0 0 0,-1 0 0 0 0,1 0 1 0 0,-1 0-1 0 0,0 0 0 0 0,1 0 1 0 0,-1 0-1 0 0,0 1 0 0 0,0-1 1 0 0,0 0-1 0 0,0 0 0 0 0,0 0 0 0 0,0 0 1 0 0,0 0-1 0 0,0 0 0 0 0,-1 2 1 0 0,-4 40 545 0 0,2-29-550 0 0,-1 1-105 0 0,1-1-1 0 0,1 1 0 0 0,0-1 0 0 0,1 1 0 0 0,1 17 0 0 0,0-29-44 0 0,1 0 1 0 0,-1 0 0 0 0,0-1-1 0 0,1 1 1 0 0,0 0 0 0 0,0 0 0 0 0,-1-1-1 0 0,2 1 1 0 0,-1-1 0 0 0,0 1-1 0 0,0-1 1 0 0,1 1 0 0 0,0-1-1 0 0,-1 0 1 0 0,1 0 0 0 0,0 0-1 0 0,0 0 1 0 0,0 0 0 0 0,0 0-1 0 0,0 0 1 0 0,1-1 0 0 0,-1 1 0 0 0,0-1-1 0 0,1 1 1 0 0,0-1 0 0 0,-1 0-1 0 0,1 0 1 0 0,-1 0 0 0 0,1-1-1 0 0,0 1 1 0 0,0 0 0 0 0,-1-1-1 0 0,7 0 1 0 0,2 1-72 0 0,0-1-1 0 0,1-1 0 0 0,-1 0 1 0 0,1-1-1 0 0,-1 0 1 0 0,0 0-1 0 0,0-1 0 0 0,0-1 1 0 0,0 0-1 0 0,-1 0 1 0 0,0-1-1 0 0,1 0 1 0 0,9-8-1 0 0,-9 6 274 0 0,-2 0 0 0 0,1-1 0 0 0,-1 0 0 0 0,0-1 0 0 0,-1 0-1 0 0,0 0 1 0 0,0-1 0 0 0,-1 0 0 0 0,0 0 0 0 0,-1 0 0 0 0,0-1 0 0 0,-1 0 0 0 0,0 0 0 0 0,0-1 0 0 0,-2 0 0 0 0,1 1-1 0 0,-1-1 1 0 0,-1 0 0 0 0,1-15 0 0 0,-2 19 76 0 0,-1 1 0 0 0,0-1-1 0 0,-1 1 1 0 0,0-1 0 0 0,0 0-1 0 0,0 1 1 0 0,-1 0 0 0 0,0-1-1 0 0,-1 1 1 0 0,-5-12 0 0 0,5 14-105 0 0,0 1-1 0 0,0 0 1 0 0,0 0 0 0 0,-1 0 0 0 0,0 0-1 0 0,1 0 1 0 0,-1 1 0 0 0,0 0 0 0 0,-1 0 0 0 0,1 0-1 0 0,-1 0 1 0 0,1 1 0 0 0,-1 0 0 0 0,0-1-1 0 0,0 2 1 0 0,-9-3 0 0 0,-2 0-112 0 0,1 1 0 0 0,-1 0-1 0 0,0 2 1 0 0,1 0 0 0 0,-1 1 0 0 0,0 0 0 0 0,-26 5 0 0 0,34-4-212 0 0,1 0 0 0 0,0 1 1 0 0,-1 0-1 0 0,1 0 0 0 0,0 1 1 0 0,0 0-1 0 0,1 0 1 0 0,-1 0-1 0 0,1 1 0 0 0,-1 0 1 0 0,1 1-1 0 0,1-1 1 0 0,-1 1-1 0 0,0 0 0 0 0,1 0 1 0 0,0 1-1 0 0,0 0 0 0 0,-4 7 1 0 0,3 5-2942 0 0,6 1-1918 0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2.4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178 206 14277 0 0,'0'0'3553'0'0,"-15"95"-3381"0"0,11-66-60 0 0,1 6-112 0 0,2 0-124 0 0,-1 0-148 0 0,2-1-176 0 0,-2-2-489 0 0,1-4-547 0 0,-2-9-1356 0 0,-2-1-3128 0 0</inkml:trace>
  <inkml:trace contextRef="#ctx0" brushRef="#br0" timeOffset="1">0 13 12401 0 0,'0'0'2140'0'0,"83"-12"-7192"0"0,-34 12-681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9.1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8989 0 0,'0'0'4698'0'0,"1"16"-5950"0"0,-1-3 1302 0 0,1 5 10 0 0,1 0 0 0 0,0-1 1 0 0,9 32-1 0 0,10 42 838 0 0,9 96 0 0 0,-1-6-688 0 0,-22-120-62 0 0,0-2-2990 0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2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8657 0 0,'0'0'5628'0'0,"1"17"-5989"0"0,0-7 374 0 0,13 203 1435 0 0,78 429-219 0 0,-80-543-2260 0 0,-13-34-4024 0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3.3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1 414 9005 0 0,'0'0'4411'0'0,"19"-7"-4475"0"0,289-114 813 0 0,-267 105-784 0 0,-1-3-1 0 0,41-24 1 0 0,-66 34 13 0 0,-1-1 0 0 0,0 0 1 0 0,0-1-1 0 0,-1 0 0 0 0,0-1 1 0 0,-1-1-1 0 0,-1 0 0 0 0,13-19 0 0 0,-21 26 93 0 0,0 0-1 0 0,0 0 0 0 0,-1 0 1 0 0,0 0-1 0 0,2-10 0 0 0,-3 15-46 0 0,-1 0 0 0 0,0 0 0 0 0,1-1 0 0 0,-1 1 0 0 0,0 0 0 0 0,1 0-1 0 0,-1 0 1 0 0,0-1 0 0 0,0 1 0 0 0,0 0 0 0 0,0 0 0 0 0,0-1 0 0 0,0 1-1 0 0,-1 0 1 0 0,1 0 0 0 0,0 0 0 0 0,-1-1 0 0 0,1 1 0 0 0,-1 0 0 0 0,1 0-1 0 0,-1 0 1 0 0,1 0 0 0 0,-1 0 0 0 0,0 0 0 0 0,1 0 0 0 0,-1 0 0 0 0,0 0-1 0 0,0 0 1 0 0,0 0 0 0 0,0 0 0 0 0,0 1 0 0 0,0-1 0 0 0,0 0-1 0 0,0 1 1 0 0,0-1 0 0 0,-1 0 0 0 0,-3 0-32 0 0,1 1-1 0 0,-1-1 1 0 0,1 1-1 0 0,-1 0 1 0 0,1 0-1 0 0,-1 1 1 0 0,1-1-1 0 0,0 1 1 0 0,-1 0 0 0 0,1 0-1 0 0,0 1 1 0 0,-1-1-1 0 0,1 1 1 0 0,-7 4-1 0 0,5-2 2 0 0,0 0-1 0 0,1 0 0 0 0,-1 1 0 0 0,1 0 0 0 0,0 0 0 0 0,0 1 1 0 0,0-1-1 0 0,-5 10 0 0 0,2-2 19 0 0,1 0 0 0 0,1 0 0 0 0,0 1 1 0 0,1-1-1 0 0,0 1 0 0 0,1 0 0 0 0,1 1 0 0 0,-3 23 0 0 0,4-24 13 0 0,2 1 0 0 0,0-1 0 0 0,1 1 0 0 0,0-1 0 0 0,1 1 0 0 0,1-1 0 0 0,0 0 0 0 0,1 0 0 0 0,8 21 0 0 0,-9-29-124 0 0,-1-1 0 0 0,1 0 0 0 0,0 1 0 0 0,1-1 0 0 0,-1-1 0 0 0,1 1 0 0 0,0 0 0 0 0,0-1 0 0 0,0 0 0 0 0,1 0 0 0 0,0 0 0 0 0,0-1 0 0 0,0 1 0 0 0,0-1 0 0 0,0 0 0 0 0,0-1 1 0 0,1 1-1 0 0,-1-1 0 0 0,1 0 0 0 0,0 0 0 0 0,0-1 0 0 0,0 0 0 0 0,0 0 0 0 0,0 0 0 0 0,9-1 0 0 0,-11 0-227 0 0,-1 0 1 0 0,1 0-1 0 0,-1 0 0 0 0,0-1 1 0 0,1 0-1 0 0,-1 1 0 0 0,0-1 1 0 0,1-1-1 0 0,-1 1 0 0 0,0 0 1 0 0,0-1-1 0 0,4-1 0 0 0,10-10-3778 0 0</inkml:trace>
  <inkml:trace contextRef="#ctx0" brushRef="#br0" timeOffset="1">897 150 3404 0 0,'0'0'6388'0'0,"3"14"-5538"0"0,16 107 1224 0 0,-16-25-230 0 0,-4-75 4613 0 0,5-37-6548 0 0,0 1 0 0 0,0 0 0 0 0,2 0 0 0 0,-1 1 0 0 0,2 0 0 0 0,0 0 0 0 0,9-14 0 0 0,0 4-553 0 0,2 1-1 0 0,36-41 1 0 0,-46 57 222 0 0,-1-1 0 0 0,1 1 0 0 0,0 1 0 0 0,12-8 0 0 0,-16 12-515 0 0,-1 0-1 0 0,1 0 0 0 0,0 1 1 0 0,0-1-1 0 0,0 1 0 0 0,0 0 1 0 0,0 0-1 0 0,7 0 0 0 0,3 0-4313 0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3.7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277 1 5869 0 0,'0'0'7389'0'0,"-16"5"-7111"0"0,10-3-255 0 0,-5 1 130 0 0,0 0 0 0 0,0 1 0 0 0,0 1 0 0 0,0 0 0 0 0,1 0 0 0 0,0 1 0 0 0,0 0 0 0 0,0 1 0 0 0,1 0 0 0 0,-12 12 0 0 0,2 2 31 0 0,1 2-1 0 0,1 0 0 0 0,-19 33 1 0 0,30-44-369 0 0,0 0 1 0 0,1 0-1 0 0,0 1 0 0 0,1-1 1 0 0,0 1-1 0 0,1 0 0 0 0,0 0 1 0 0,1 1-1 0 0,0 18 0 0 0,2-31 169 0 0,1-1-1 0 0,-1 0 1 0 0,1 0 0 0 0,-1 1-1 0 0,0-1 1 0 0,1 0-1 0 0,-1 0 1 0 0,1 0 0 0 0,-1 0-1 0 0,1 1 1 0 0,-1-1-1 0 0,0 0 1 0 0,1 0 0 0 0,-1 0-1 0 0,1 0 1 0 0,-1 0-1 0 0,1 0 1 0 0,-1 0 0 0 0,1 0-1 0 0,-1-1 1 0 0,0 1-1 0 0,1 0 1 0 0,-1 0 0 0 0,1 0-1 0 0,-1 0 1 0 0,1-1-1 0 0,-1 1 1 0 0,0 0-1 0 0,1-1 1 0 0,14-5 579 0 0,-3 1-410 0 0,1 1-1 0 0,-1 0 1 0 0,1 0 0 0 0,-1 1-1 0 0,1 1 1 0 0,24-2 0 0 0,-1 4-102 0 0,40 4 0 0 0,-43-1-2839 0 0,66-3 1 0 0,-72-4-1444 0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4.1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5777 0 0,'0'0'9938'0'0,"1"17"-10178"0"0,16 239 2993 0 0,12-36-2000 0 0,10 102-2128 0 0,-38-308 661 0 0,1 26-794 0 0,-7-19-6073 0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4.5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1 325 11337 0 0,'0'0'3018'0'0,"14"-3"-3160"0"0,272-48 126 0 0,-256 45-103 0 0,0-2 0 0 0,0-2 0 0 0,-1 0 0 0 0,50-26-1 0 0,-68 30-7 0 0,0-1 0 0 0,0-1 0 0 0,-1 0-1 0 0,0 0 1 0 0,0-1 0 0 0,9-11 0 0 0,-14 14 68 0 0,-1 0 0 0 0,1 0 0 0 0,-1-1 0 0 0,0 0 0 0 0,-1 0-1 0 0,1 0 1 0 0,-2 0 0 0 0,1-1 0 0 0,-1 1 0 0 0,0-1 0 0 0,1-7 0 0 0,-2 13 84 0 0,-1 1 0 0 0,0-1-1 0 0,0 1 1 0 0,0-1 0 0 0,0 1-1 0 0,0 0 1 0 0,0-1 0 0 0,0 1-1 0 0,0-1 1 0 0,-1 1 0 0 0,1 0-1 0 0,-1-1 1 0 0,1 1 0 0 0,-1 0 0 0 0,1-1-1 0 0,-1 1 1 0 0,0 0 0 0 0,1 0-1 0 0,-1-1 1 0 0,0 1 0 0 0,0 0-1 0 0,0 0 1 0 0,0 0 0 0 0,-1-1-1 0 0,0 1-25 0 0,-1-1-1 0 0,1 1 1 0 0,-1 0-1 0 0,1 0 1 0 0,-1 0-1 0 0,0 1 0 0 0,1-1 1 0 0,-1 0-1 0 0,0 1 1 0 0,1 0-1 0 0,-6 0 1 0 0,-2 0-22 0 0,1 1 0 0 0,-1 0 0 0 0,1 1 0 0 0,0 0 0 0 0,-1 0 0 0 0,-13 6 0 0 0,8-1 129 0 0,1 1 1 0 0,0 1 0 0 0,0 0-1 0 0,1 0 1 0 0,0 1-1 0 0,0 1 1 0 0,1 0-1 0 0,1 1 1 0 0,0 1 0 0 0,0-1-1 0 0,-13 23 1 0 0,18-26-80 0 0,1 1-1 0 0,0-1 1 0 0,1 1 0 0 0,0 0-1 0 0,0 1 1 0 0,1-1 0 0 0,0 0 0 0 0,1 1-1 0 0,0 0 1 0 0,1-1 0 0 0,0 1 0 0 0,1 0-1 0 0,0 0 1 0 0,1 0 0 0 0,0-1-1 0 0,0 1 1 0 0,1 0 0 0 0,6 17 0 0 0,-5-19 54 0 0,1-1-1 0 0,0 1 1 0 0,0-1 0 0 0,1 0 0 0 0,0 0 0 0 0,1 0 0 0 0,0-1 0 0 0,0 0 0 0 0,0 0 0 0 0,15 12-1 0 0,-10-11 26 0 0,0-1 0 0 0,1 0-1 0 0,-1 0 1 0 0,2-1 0 0 0,-1-1-1 0 0,24 7 1 0 0,1-3-59 0 0,0-2-1 0 0,1-2 1 0 0,0-2-1 0 0,52-1 1 0 0,-82-2-377 0 0,39-2-141 0 0,-44 1 96 0 0,0 1 0 0 0,0-1 0 0 0,-1 1 0 0 0,1-1 0 0 0,0 0 0 0 0,-1 0 0 0 0,1 0 0 0 0,-1 0 0 0 0,1-1 0 0 0,-1 1 0 0 0,1-1 0 0 0,-1 1 0 0 0,4-5 0 0 0,2-8-5747 0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7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632 0 6961 0 0,'0'0'4797'0'0,"-19"10"-3624"0"0,2 0-1260 0 0,0 1 1 0 0,0 0 0 0 0,1 1-1 0 0,0 1 1 0 0,1 0 0 0 0,1 1 0 0 0,0 1-1 0 0,0 0 1 0 0,-11 19 0 0 0,-34 59 285 0 0,4 2 1 0 0,4 2 0 0 0,4 3-1 0 0,-65 205 1 0 0,78-181-60 0 0,5 2 1 0 0,6 0-1 0 0,-13 257 0 0 0,35-326-85 0 0,3 0 0 0 0,15 100 0 0 0,-10-122-44 0 0,1 1 1 0 0,2-2-1 0 0,1 1 1 0 0,2-1 0 0 0,25 45-1 0 0,-26-59-5 0 0,1-2-1 0 0,0 0 1 0 0,2 0-1 0 0,0-1 1 0 0,1-1 0 0 0,1-1-1 0 0,0 0 1 0 0,1-1-1 0 0,0-1 1 0 0,1-1-1 0 0,1 0 1 0 0,39 16-1 0 0,-47-23-160 0 0,0-1-1 0 0,0-1 0 0 0,0 0 0 0 0,0-1 0 0 0,0 0 1 0 0,1-1-1 0 0,-1 0 0 0 0,1-1 0 0 0,-1 0 1 0 0,14-3-1 0 0,-22 2-151 0 0,0 1 1 0 0,0-1-1 0 0,0-1 0 0 0,0 1 1 0 0,0 0-1 0 0,0-1 0 0 0,-1 0 1 0 0,6-3-1 0 0,40-34-4457 0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7.8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423 55 12569 0 0,'0'0'2462'0'0,"-16"-9"-2343"0"0,-53-27-50 0 0,61 34-3 0 0,1 0 1 0 0,0 0 0 0 0,-1 1 0 0 0,0 0-1 0 0,1 0 1 0 0,-1 0 0 0 0,0 1-1 0 0,1 1 1 0 0,-1-1 0 0 0,0 1-1 0 0,1 0 1 0 0,-1 1 0 0 0,1 0 0 0 0,0 0-1 0 0,-1 0 1 0 0,1 1 0 0 0,0 0-1 0 0,0 1 1 0 0,1 0 0 0 0,-12 7 0 0 0,6-3-60 0 0,0 1 1 0 0,0 0 0 0 0,1 1 0 0 0,0 1 0 0 0,0-1 0 0 0,1 2 0 0 0,1-1 0 0 0,0 1 0 0 0,0 1 0 0 0,1-1-1 0 0,1 1 1 0 0,-10 25 0 0 0,10-18-100 0 0,0 0-1 0 0,2 0 1 0 0,0 0-1 0 0,2 0 1 0 0,0 1-1 0 0,1 0 1 0 0,1-1-1 0 0,3 36 0 0 0,-1-46 12 0 0,1-1-1 0 0,0 1 0 0 0,0-1 1 0 0,1 0-1 0 0,0 0 0 0 0,1 0 0 0 0,0-1 1 0 0,0 1-1 0 0,1-1 0 0 0,0 0 0 0 0,0 0 1 0 0,1 0-1 0 0,0-1 0 0 0,1 0 0 0 0,0 0 1 0 0,0-1-1 0 0,0 1 0 0 0,0-2 0 0 0,1 1 1 0 0,13 6-1 0 0,-13-7-267 0 0,0-2 0 0 0,1 1-1 0 0,-1-1 1 0 0,1 0 0 0 0,-1-1 0 0 0,1 0 0 0 0,0 0 0 0 0,0-1-1 0 0,0 0 1 0 0,0-1 0 0 0,0 1 0 0 0,0-2 0 0 0,0 1-1 0 0,0-2 1 0 0,-1 1 0 0 0,1-1 0 0 0,0 0 0 0 0,0-1 0 0 0,-1 0-1 0 0,0 0 1 0 0,1-1 0 0 0,10-7 0 0 0,27-20-3765 0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8.5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263 1 3452 0 0,'0'0'9723'0'0,"-14"4"-9603"0"0,2-1-91 0 0,2 0 9 0 0,0 0 0 0 0,0 0 0 0 0,1 1-1 0 0,-1 0 1 0 0,1 0 0 0 0,0 1 0 0 0,-13 10 0 0 0,10-7 94 0 0,-12 10 184 0 0,-35 33-1 0 0,53-46-353 0 0,1 1 0 0 0,1-1-1 0 0,-1 1 1 0 0,1 0 0 0 0,0 0 0 0 0,0 0-1 0 0,0 0 1 0 0,1 1 0 0 0,0-1-1 0 0,0 1 1 0 0,1 0 0 0 0,-2 10 0 0 0,3-15 8 0 0,1-1-1 0 0,0 1 1 0 0,-1-1 0 0 0,1 1 0 0 0,0-1 0 0 0,0 1 0 0 0,0-1 0 0 0,1 1 0 0 0,-1-1 0 0 0,0 1 0 0 0,0-1 0 0 0,1 1 0 0 0,-1-1 0 0 0,1 0 0 0 0,-1 1 0 0 0,1-1 0 0 0,0 0 0 0 0,-1 1 0 0 0,1-1-1 0 0,0 0 1 0 0,0 0 0 0 0,0 1 0 0 0,0-1 0 0 0,0 0 0 0 0,2 1 0 0 0,-1-1-41 0 0,1 0 1 0 0,-1 0-1 0 0,1 0 0 0 0,0 0 0 0 0,-1 0 0 0 0,1-1 1 0 0,0 1-1 0 0,-1-1 0 0 0,1 0 0 0 0,0 0 0 0 0,-1 0 1 0 0,1 0-1 0 0,3-1 0 0 0,5-1-233 0 0,0 0-1 0 0,0-1 1 0 0,0 0 0 0 0,0-1 0 0 0,17-8-1 0 0,-6-2 13 0 0,-1-1 0 0 0,0 0 0 0 0,27-27 0 0 0,-26 22 703 0 0,1 1 1 0 0,28-18 0 0 0,-50 37-374 0 0,-1 0 0 0 0,1-1 0 0 0,-1 1-1 0 0,1 0 1 0 0,-1-1 0 0 0,1 1 0 0 0,-1 0 0 0 0,1 0 0 0 0,-1 0 0 0 0,1 0 0 0 0,0 0 0 0 0,-1 0-1 0 0,1 0 1 0 0,-1 0 0 0 0,1 0 0 0 0,-1 0 0 0 0,1 0 0 0 0,0 0 0 0 0,-1 0 0 0 0,1 0-1 0 0,-1 0 1 0 0,1 0 0 0 0,-1 1 0 0 0,1-1 0 0 0,-1 0 0 0 0,1 0 0 0 0,-1 1 0 0 0,1-1 0 0 0,-1 0-1 0 0,1 1 1 0 0,-1-1 0 0 0,0 0 0 0 0,1 1 0 0 0,-1-1 0 0 0,1 1 0 0 0,-1-1 0 0 0,0 1-1 0 0,0-1 1 0 0,1 0 0 0 0,-1 1 0 0 0,0 0 0 0 0,0-1 0 0 0,1 1 0 0 0,-1-1 0 0 0,0 1 0 0 0,0-1-1 0 0,0 1 1 0 0,0-1 0 0 0,0 1 0 0 0,0-1 0 0 0,0 1 0 0 0,0 0 0 0 0,2 40 49 0 0,-1-29 48 0 0,-1-12-133 0 0,0 12 16 0 0,1-1 0 0 0,0 0 0 0 0,1 0-1 0 0,0 0 1 0 0,7 20 0 0 0,-7-28-20 0 0,-1 0 0 0 0,1-1 1 0 0,0 1-1 0 0,0 0 0 0 0,0-1 0 0 0,0 1 1 0 0,0-1-1 0 0,1 0 0 0 0,-1 1 0 0 0,1-1 1 0 0,-1 0-1 0 0,1 0 0 0 0,0-1 0 0 0,0 1 1 0 0,0-1-1 0 0,0 1 0 0 0,0-1 0 0 0,0 0 0 0 0,0 0 1 0 0,0 0-1 0 0,1-1 0 0 0,-1 1 0 0 0,0-1 1 0 0,5 1-1 0 0,1-1 7 0 0,1 0 0 0 0,-1 0 1 0 0,0-1-1 0 0,1 0 0 0 0,-1-1 0 0 0,0 0 1 0 0,17-6-1 0 0,0-2-51 0 0,31-19 0 0 0,-42 21 27 0 0,-1 0-1 0 0,2 1 1 0 0,-1 0 0 0 0,1 1-1 0 0,0 1 1 0 0,31-6-1 0 0,-43 11 29 0 0,0 0-1 0 0,-1 1 1 0 0,1-1-1 0 0,0 1 1 0 0,0-1-1 0 0,-1 1 1 0 0,1 0-1 0 0,0 1 0 0 0,-1-1 1 0 0,1 1-1 0 0,-1-1 1 0 0,0 1-1 0 0,1 0 1 0 0,-1 0-1 0 0,0 0 0 0 0,0 1 1 0 0,0-1-1 0 0,-1 1 1 0 0,1 0-1 0 0,0 0 1 0 0,-1 0-1 0 0,0 0 1 0 0,0 0-1 0 0,0 0 0 0 0,3 7 1 0 0,2 5 36 0 0,0 0 1 0 0,-1 1-1 0 0,0-1 1 0 0,4 27-1 0 0,-4-10 37 0 0,-1 0-1 0 0,-1 0 1 0 0,-2 61 0 0 0,-3-72 2 0 0,0-1 0 0 0,-2 0 1 0 0,-1 0-1 0 0,0 0 1 0 0,-1-1-1 0 0,-1 1 0 0 0,-12 24 1 0 0,15-39-10 0 0,0 0 0 0 0,0 0 1 0 0,-1 0-1 0 0,1 0 1 0 0,-1-1-1 0 0,0 1 0 0 0,-9 6 1 0 0,12-10-30 0 0,0-1 0 0 0,1 1 0 0 0,-1 0 0 0 0,0-1 0 0 0,0 1 0 0 0,0-1 0 0 0,0 1 1 0 0,0-1-1 0 0,0 1 0 0 0,0-1 0 0 0,0 0 0 0 0,0 1 0 0 0,0-1 0 0 0,0 0 0 0 0,0 0 0 0 0,0 0 0 0 0,0 1 1 0 0,0-1-1 0 0,0 0 0 0 0,0-1 0 0 0,0 1 0 0 0,0 0 0 0 0,0 0 0 0 0,0 0 0 0 0,0-1 0 0 0,0 1 0 0 0,0 0 1 0 0,0-1-1 0 0,0 1 0 0 0,0-1 0 0 0,0 1 0 0 0,0-1 0 0 0,1 0 0 0 0,-1 1 0 0 0,0-1 0 0 0,0 0 0 0 0,1 1 0 0 0,-1-1 1 0 0,0 0-1 0 0,1 0 0 0 0,-1 0 0 0 0,0 0 0 0 0,1 0 0 0 0,0 0 0 0 0,-1 0 0 0 0,1 0 0 0 0,-1 1 0 0 0,1-2 1 0 0,0 1-1 0 0,0 0 0 0 0,-1-2 0 0 0,-2-14-67 0 0,1 0 1 0 0,0-1-1 0 0,1 1 1 0 0,1-1-1 0 0,1 1 1 0 0,0-1-1 0 0,5-20 1 0 0,3-18-193 0 0,4 2 0 0 0,1-1-1 0 0,3 2 1 0 0,3 0 0 0 0,1 1 0 0 0,40-68 0 0 0,-58 116 228 0 0,7-14-92 0 0,22-29 0 0 0,-30 44 87 0 0,0 0 0 0 0,1 0 0 0 0,-1 1 1 0 0,1-1-1 0 0,-1 1 0 0 0,1-1 0 0 0,0 1 1 0 0,0 0-1 0 0,0 0 0 0 0,0 0 0 0 0,1 0 1 0 0,-1 0-1 0 0,0 1 0 0 0,1 0 0 0 0,-1-1 1 0 0,1 1-1 0 0,4 0 0 0 0,-7 5-33 0 0,0 0 1 0 0,-1 0-1 0 0,1 0 1 0 0,-1 0-1 0 0,0 0 1 0 0,-1 6-1 0 0,1-9 22 0 0,-1 7 40 0 0,0 1 1 0 0,-1-1-1 0 0,0 1 0 0 0,0-1 0 0 0,-1 0 0 0 0,0 0 0 0 0,-7 12 0 0 0,-35 54 449 0 0,25-43-391 0 0,8-12-85 0 0,0 1 64 0 0,0 0 0 0 0,-2-1 0 0 0,0 0 0 0 0,-1-1 0 0 0,-17 16 1 0 0,31-33-156 0 0,-9 5-664 0 0,3-33-8902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8.9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33 1 7857 0 0,'0'0'2952'0'0,"-20"113"-2604"0"0,14-62 176 0 0,3 4-136 0 0,0 5-260 0 0,3 6 12 0 0,0 4-24 0 0,0 5-116 0 0,4 1 0 0 0,3 2 228 0 0,-1-7-48 0 0,1-5-180 0 0,-3-11-1024 0 0,0-6-588 0 0,-3-18-1420 0 0,-1-7-4161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9.3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0 180 3908 0 0,'0'0'10266'0'0,"16"-4"-11796"0"0,109-23 785 0 0,62-13-445 0 0,-151 29 874 0 0,-1-1 0 0 0,41-21 1 0 0,15-19 3398 0 0,-90 52-3009 0 0,-1 0-1 0 0,0 0 1 0 0,0 0-1 0 0,1 0 1 0 0,-1 0-1 0 0,0 1 1 0 0,0-1-1 0 0,1 0 1 0 0,-1 0-1 0 0,0 0 0 0 0,0 1 1 0 0,0-1-1 0 0,0 0 1 0 0,1 0-1 0 0,-1 0 1 0 0,0 1-1 0 0,0-1 1 0 0,0 0-1 0 0,0 0 1 0 0,0 1-1 0 0,1-1 1 0 0,-1 0-1 0 0,0 0 1 0 0,0 1-1 0 0,0-1 1 0 0,0 0-1 0 0,0 1 1 0 0,0-1-1 0 0,0 0 1 0 0,0 0-1 0 0,0 1 1 0 0,0-1-1 0 0,0 0 1 0 0,0 1-1 0 0,0-1 0 0 0,-1 0 1 0 0,1 0-1 0 0,0 1 1 0 0,0-1-1 0 0,-1 23-1526 0 0,0-12 1503 0 0,1 11-151 0 0,-1-6 3 0 0,1 0 0 0 0,4 26 0 0 0,-4-38 108 0 0,0-1 0 0 0,1 0 0 0 0,0 1 0 0 0,0-1 0 0 0,0 1 0 0 0,0-1 0 0 0,1 0 0 0 0,-1 0 1 0 0,1 0-1 0 0,0 0 0 0 0,0 0 0 0 0,0 0 0 0 0,0 0 0 0 0,1-1 0 0 0,-1 1 0 0 0,1-1 0 0 0,4 4 0 0 0,-4-4 13 0 0,0-1 1 0 0,0 0-1 0 0,0 0 0 0 0,0-1 0 0 0,0 1 0 0 0,-1-1 1 0 0,1 1-1 0 0,1-1 0 0 0,-1 0 0 0 0,0 0 0 0 0,0 0 0 0 0,0-1 1 0 0,0 1-1 0 0,0-1 0 0 0,-1 1 0 0 0,1-1 0 0 0,0 0 0 0 0,0 0 1 0 0,0 0-1 0 0,0-1 0 0 0,-1 1 0 0 0,1-1 0 0 0,-1 1 1 0 0,1-1-1 0 0,-1 0 0 0 0,4-3 0 0 0,6-6 145 0 0,1-1 0 0 0,-1 0 0 0 0,12-17 0 0 0,72-81 959 0 0,-96 117-1076 0 0,1 0-1 0 0,-1 0 0 0 0,1 0 1 0 0,1-1-1 0 0,-1 1 1 0 0,4 6-1 0 0,-2-1 71 0 0,3 34-176 0 0,2 11-75 0 0,-7-53-119 0 0,0 0 1 0 0,0 0 0 0 0,0 0-1 0 0,0 0 1 0 0,1-1 0 0 0,0 1-1 0 0,0 0 1 0 0,0-1-1 0 0,0 0 1 0 0,5 6 0 0 0,-6-8-59 0 0,0-1 1 0 0,0 1 0 0 0,0 0-1 0 0,1-1 1 0 0,-1 1 0 0 0,0-1-1 0 0,0 1 1 0 0,0-1 0 0 0,1 1 0 0 0,-1-1-1 0 0,0 0 1 0 0,1 0 0 0 0,-1 0-1 0 0,0 0 1 0 0,1 0 0 0 0,-1 0-1 0 0,0 0 1 0 0,1 0 0 0 0,-1 0 0 0 0,0 0-1 0 0,0-1 1 0 0,1 1 0 0 0,1-1-1 0 0,14-8-4354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39.5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 1 5016 0 0,'0'0'10081'0'0,"-6"18"-10550"0"0,-1 4 470 0 0,2-11 72 0 0,2 1 1 0 0,-1-1-1 0 0,2 1 1 0 0,-1-1-1 0 0,2 1 1 0 0,-1 0-1 0 0,2 19 1 0 0,14 267 1771 0 0,-13-292-1741 0 0,3 60 994 0 0,-4-61-1142 0 0,0 1 0 0 0,-1 0 0 0 0,0-1 0 0 0,1 1-1 0 0,-2 0 1 0 0,1-1 0 0 0,-1 1 0 0 0,0-1 0 0 0,-3 6-1 0 0,4-9-209 0 0,0-1 0 0 0,-1 0 1 0 0,1 0-1 0 0,-1 0 0 0 0,1 0 0 0 0,-1 0 0 0 0,0 0 0 0 0,1 0 0 0 0,-1 0 0 0 0,0-1 0 0 0,1 1 0 0 0,-1-1 1 0 0,0 1-1 0 0,0-1 0 0 0,0 0 0 0 0,1 0 0 0 0,-1 1 0 0 0,0-1 0 0 0,0 0 0 0 0,0-1 0 0 0,-2 1 0 0 0,-35-4-5785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29.7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0 106 5092 0 0,'0'0'6698'0'0,"2"15"-6263"0"0,8 121 877 0 0,-10-119-1096 0 0,0-13-102 0 0,0 1-1 0 0,0-1 0 0 0,0 1 0 0 0,1-1 1 0 0,0 1-1 0 0,0-1 0 0 0,2 7 666 0 0,9-22 1911 0 0,46-57-2697 0 0,-39 44-1087 0 0,1 1 1 0 0,0 0-1 0 0,2 2 1 0 0,38-30-1 0 0,-56 48 613 0 0,0 1-1 0 0,0-1 0 0 0,0 1 1 0 0,0 0-1 0 0,0 0 0 0 0,1 0 1 0 0,-1 1-1 0 0,1-1 0 0 0,-1 1 1 0 0,1 0-1 0 0,-1 1 0 0 0,1-1 1 0 0,0 1-1 0 0,-1 0 0 0 0,1 0 1 0 0,0 0-1 0 0,-1 1 0 0 0,1 0 1 0 0,7 1-1 0 0,-1 3 94 0 0,0-1 0 0 0,-1 2 1 0 0,1-1-1 0 0,-1 2 0 0 0,0-1 0 0 0,12 12 1 0 0,-18-15 712 0 0,1 1 0 0 0,0-1 1 0 0,0 0-1 0 0,0 0 0 0 0,1-1 1 0 0,-1 1-1 0 0,1-1 1 0 0,-1 0-1 0 0,1-1 0 0 0,0 1 1 0 0,-1-1-1 0 0,1 0 0 0 0,0-1 1 0 0,0 1-1 0 0,8-2 0 0 0,-10 1-191 0 0,0-1 0 0 0,0 0-1 0 0,0 0 1 0 0,0 0-1 0 0,0-1 1 0 0,0 1 0 0 0,-1-1-1 0 0,1 0 1 0 0,-1 0 0 0 0,1 0-1 0 0,-1 0 1 0 0,0-1 0 0 0,1 0-1 0 0,-1 1 1 0 0,-1-1-1 0 0,1 0 1 0 0,0 0 0 0 0,-1-1-1 0 0,1 1 1 0 0,-1 0 0 0 0,0-1-1 0 0,0 0 1 0 0,1-5-1 0 0,0 3 90 0 0,-1-1 0 0 0,0 0 0 0 0,0 0 0 0 0,-1 0-1 0 0,1 0 1 0 0,-1-9 0 0 0,-1 15-83 0 0,0-1 0 0 0,1 1 0 0 0,-1 0 0 0 0,0-1 0 0 0,0 1 0 0 0,0-1 0 0 0,-1 1 0 0 0,1-1 0 0 0,0 1 0 0 0,0 0 0 0 0,-1-1 0 0 0,1 1 0 0 0,-1 0 0 0 0,1-1 0 0 0,-1 1 0 0 0,0 0 0 0 0,1 0 0 0 0,-1-1 0 0 0,0 1 0 0 0,0 0-1 0 0,0 0 1 0 0,0 0 0 0 0,0 0 0 0 0,0 0 0 0 0,0 0 0 0 0,0 0 0 0 0,0 0 0 0 0,0 1 0 0 0,-1-1 0 0 0,1 0 0 0 0,0 1 0 0 0,-1-1 0 0 0,1 1 0 0 0,0-1 0 0 0,-1 1 0 0 0,-1-1 0 0 0,-1 2-88 0 0,-1-1 0 0 0,0 1 0 0 0,0 0 0 0 0,0 0 1 0 0,1 0-1 0 0,-1 1 0 0 0,1 0 0 0 0,-1 0 0 0 0,1 0 0 0 0,-1 0 0 0 0,1 1 0 0 0,0-1 0 0 0,0 1 1 0 0,0 0-1 0 0,1 1 0 0 0,-1-1 0 0 0,1 0 0 0 0,0 1 0 0 0,0 0 0 0 0,0 0 0 0 0,-3 5 0 0 0,-1 2-47 0 0,1-1-1 0 0,0 1 0 0 0,0 0 0 0 0,2 0 0 0 0,-1 0 0 0 0,1 1 0 0 0,-4 19 1 0 0,6-20 10 0 0,1 0 0 0 0,0 0 1 0 0,0 0-1 0 0,1 1 0 0 0,1-1 1 0 0,0 0-1 0 0,0 0 1 0 0,1 0-1 0 0,0 0 0 0 0,7 19 1 0 0,-5-23-16 0 0,0 1 0 0 0,0-1 0 0 0,0 0 1 0 0,1 0-1 0 0,0 0 0 0 0,0-1 0 0 0,1 0 1 0 0,0 0-1 0 0,0 0 0 0 0,0-1 1 0 0,1 0-1 0 0,0 0 0 0 0,0 0 0 0 0,0-1 1 0 0,10 4-1 0 0,-1-1-280 0 0,1-1 0 0 0,-1 0 0 0 0,1-1 1 0 0,0-1-1 0 0,32 3 0 0 0,96-2-4290 0 0,-135-5 4053 0 0,72 0-4078 0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0.1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361 64 6433 0 0,'0'0'5533'0'0,"-16"-9"-5504"0"0,-53-31 153 0 0,64 38-144 0 0,0 0 0 0 0,0 0 0 0 0,0 0 1 0 0,0 0-1 0 0,0 1 0 0 0,0 0 0 0 0,0 0 0 0 0,0 0 0 0 0,-1 1 0 0 0,1 0 0 0 0,0 0 0 0 0,0 0 1 0 0,-1 1-1 0 0,-5 0 0 0 0,-3 1-59 0 0,0 0-1 0 0,0 0 1 0 0,1 1 0 0 0,-1 1-1 0 0,1 0 1 0 0,0 0-1 0 0,0 1 1 0 0,0 1 0 0 0,1 0-1 0 0,0 1 1 0 0,-19 14-1 0 0,30-20-16 0 0,-1 0 0 0 0,1 0 0 0 0,0 0 0 0 0,0 0 0 0 0,-1 0 0 0 0,1 1 0 0 0,0-1 0 0 0,0 0-1 0 0,1 1 1 0 0,-1-1 0 0 0,0 1 0 0 0,0-1 0 0 0,1 1 0 0 0,-1-1 0 0 0,0 1 0 0 0,1 0 0 0 0,-1 1-1 0 0,1-2-7 0 0,1-1 0 0 0,-1 1 0 0 0,0 0 0 0 0,0 0 0 0 0,1-1 0 0 0,-1 1-1 0 0,0 0 1 0 0,1 0 0 0 0,-1-1 0 0 0,1 1 0 0 0,-1 0 0 0 0,1-1 0 0 0,-1 1 0 0 0,1 0-1 0 0,-1-1 1 0 0,1 1 0 0 0,-1-1 0 0 0,1 1 0 0 0,0-1 0 0 0,-1 1 0 0 0,1-1-1 0 0,0 0 1 0 0,1 1 0 0 0,4 1-49 0 0,0 0 0 0 0,0 0 0 0 0,0-1 1 0 0,1 0-1 0 0,-1 0 0 0 0,12-1 0 0 0,7 0 301 0 0,-1 0 0 0 0,0 2 0 0 0,0 1 1 0 0,0 0-1 0 0,0 2 0 0 0,0 1 0 0 0,-1 1 0 0 0,0 0 0 0 0,28 15 0 0 0,27 21-6 0 0,-41-21-33 0 0,62 26 0 0 0,-88-43-401 0 0,0-2 0 0 0,0 1 0 0 0,0-1 0 0 0,0-1 0 0 0,0 0 0 0 0,0-1 0 0 0,1 0 0 0 0,-1 0 0 0 0,1-2 0 0 0,19-1 0 0 0,-26 1-203 0 0,-1 0 1 0 0,0-1-1 0 0,1 1 1 0 0,-1-1-1 0 0,0 1 1 0 0,0-1 0 0 0,0-1-1 0 0,0 1 1 0 0,3-3-1 0 0,14-16-4070 0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0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3160 0 0,'0'0'12433'0'0,"1"14"-13539"0"0,5 426 1573 0 0,-10-160-128 0 0,4-268-560 0 0,1 0 0 0 0,0-1 0 0 0,0 1 0 0 0,1 0 0 0 0,7 20 0 0 0,-9-31 70 0 0,0 0 1 0 0,1-1 0 0 0,-1 1-1 0 0,0 0 1 0 0,0 0 0 0 0,1-1-1 0 0,-1 1 1 0 0,0 0 0 0 0,1-1 0 0 0,-1 1-1 0 0,1 0 1 0 0,-1-1 0 0 0,1 1-1 0 0,-1-1 1 0 0,1 1 0 0 0,-1-1-1 0 0,1 1 1 0 0,0-1 0 0 0,-1 1-1 0 0,1-1 1 0 0,0 0 0 0 0,-1 1-1 0 0,1-1 1 0 0,0 0 0 0 0,0 0 0 0 0,-1 1-1 0 0,1-1 1 0 0,0 0 0 0 0,0 0-1 0 0,-1 0 1 0 0,1 0 0 0 0,0 0-1 0 0,0 0 1 0 0,-1 0 0 0 0,1 0-1 0 0,0 0 1 0 0,0 0 0 0 0,-1-1 0 0 0,1 1-1 0 0,0 0 1 0 0,0 0 0 0 0,-1-1-1 0 0,1 1 1 0 0,0-1 0 0 0,17-11-5653 0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0.9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 1 7129 0 0,'0'0'7662'0'0,"-2"18"-8261"0"0,-14 127 840 0 0,9-91-240 0 0,3 0-1 0 0,2 0 1 0 0,2 0 0 0 0,2 1 0 0 0,19 105 0 0 0,-16-141-314 0 0,1 1 0 0 0,11 25-1 0 0,-14-39-26 0 0,0 0 0 0 0,0 0 0 0 0,0 0 0 0 0,0-1 0 0 0,1 0 0 0 0,0 1-1 0 0,1-1 1 0 0,-1-1 0 0 0,1 1 0 0 0,0-1 0 0 0,9 7 0 0 0,20 2-3448 0 0</inkml:trace>
  <inkml:trace contextRef="#ctx0" brushRef="#br0" timeOffset="1">1192 170 7113 0 0,'0'0'6478'0'0,"-7"17"-6429"0"0,-11 31 197 0 0,2 0 1 0 0,2 1-1 0 0,-12 81 1 0 0,18 175-1932 0 0,8-234-2739 0 0,0-47-717 0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1.4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0 377 9865 0 0,'11'-14'1234'0'0,"1"-1"-1137"0"0,5-7-293 0 0,0 1-1 0 0,27-25 0 0 0,9-2 2 0 0,72-50-1 0 0,-97 79 370 0 0,0 1-1 0 0,1 2 1 0 0,1 0 0 0 0,60-21 0 0 0,-90 37-177 0 0,4-1 109 0 0,-1 0 0 0 0,1 0 0 0 0,-1 0 0 0 0,1 0-1 0 0,0 1 1 0 0,-1-1 0 0 0,6 1 0 0 0,-8 0-80 0 0,-1 0-1 0 0,1 1 1 0 0,0-1 0 0 0,-1 0 0 0 0,1 1-1 0 0,0-1 1 0 0,0 1 0 0 0,-1-1 0 0 0,1 1 0 0 0,-1-1-1 0 0,1 1 1 0 0,-1-1 0 0 0,1 1 0 0 0,-1 0-1 0 0,1-1 1 0 0,-1 1 0 0 0,1 0 0 0 0,-1 0 0 0 0,0-1-1 0 0,1 1 1 0 0,-1 0 0 0 0,0 0 0 0 0,1-1-1 0 0,-1 1 1 0 0,0 0 0 0 0,0 0 0 0 0,0 0 0 0 0,0-1-1 0 0,0 1 1 0 0,0 0 0 0 0,0 0 0 0 0,0 0 0 0 0,0-1-1 0 0,-1 1 1 0 0,1 1 0 0 0,-3 17 191 0 0,0 1 1 0 0,-1-1-1 0 0,-1 0 1 0 0,-1-1-1 0 0,-15 33 1 0 0,-4 14 114 0 0,14-35-261 0 0,1 1 1 0 0,2-1-1 0 0,1 1 1 0 0,1 1-1 0 0,-1 40 1 0 0,8-73-86 0 0,0 1-1 0 0,0 0 1 0 0,1-1 0 0 0,-1 1-1 0 0,0-1 1 0 0,0 0 0 0 0,0 1-1 0 0,0-1 1 0 0,0 0 0 0 0,0 1-1 0 0,0-1 1 0 0,0 0 0 0 0,1-1-1 0 0,30-33 13 0 0,-22 24 50 0 0,0-1-1 0 0,0 1 1 0 0,1 1-1 0 0,0 0 1 0 0,1 1 0 0 0,0 0-1 0 0,1 1 1 0 0,18-10-1 0 0,-27 17-71 0 0,0 0-1 0 0,-1 1 0 0 0,1-1 1 0 0,0 1-1 0 0,0 0 0 0 0,0 0 1 0 0,0 0-1 0 0,0 0 0 0 0,0 1 1 0 0,-1-1-1 0 0,1 1 0 0 0,0 0 1 0 0,0 1-1 0 0,-1-1 0 0 0,1 0 1 0 0,0 1-1 0 0,-1 0 0 0 0,0 0 1 0 0,1 0-1 0 0,4 4 0 0 0,6 5-89 0 0,0 1-1 0 0,-1 1 0 0 0,12 15 0 0 0,-20-23 136 0 0,-1 0-84 0 0,45 45-1163 0 0,-12-24-3833 0 0,-21-19 604 0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1.8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26 273 6337 0 0,'0'0'835'0'0,"12"-16"-816"0"0,91-135 145 0 0,-101 149-90 0 0,31-58 118 0 0,-31 55 300 0 0,0 1 0 0 0,-1-1 1 0 0,1 1-1 0 0,-1-1 0 0 0,0 1 1 0 0,1-10-1 0 0,-4 13-380 0 0,1 1 1 0 0,0-1-1 0 0,0 1 1 0 0,0 0-1 0 0,0 0 0 0 0,0-1 1 0 0,0 1-1 0 0,0 0 0 0 0,0 0 1 0 0,-1 0-1 0 0,1 0 1 0 0,0 1-1 0 0,0-1 0 0 0,0 0 1 0 0,0 0-1 0 0,0 1 0 0 0,-2 0 1 0 0,-6 2-21 0 0,1 1 0 0 0,-1 0 0 0 0,1 1 0 0 0,0-1 0 0 0,0 2 0 0 0,1-1-1 0 0,0 1 1 0 0,0 0 0 0 0,0 1 0 0 0,-10 12 0 0 0,8-8 61 0 0,0 1 0 0 0,1-1 0 0 0,1 2-1 0 0,0-1 1 0 0,1 1 0 0 0,-7 18 0 0 0,10-24-85 0 0,1 0 0 0 0,0 0 1 0 0,1 0-1 0 0,0 0 0 0 0,0 1 1 0 0,0-1-1 0 0,1 0 0 0 0,0 1 0 0 0,0-1 1 0 0,1 0-1 0 0,0 0 0 0 0,4 13 1 0 0,-4-16-33 0 0,1 1 1 0 0,0-1-1 0 0,0 0 1 0 0,1 0-1 0 0,-1 0 1 0 0,1 0-1 0 0,0 0 1 0 0,0-1-1 0 0,0 1 1 0 0,0-1-1 0 0,1 0 1 0 0,-1 0-1 0 0,1 0 1 0 0,0 0-1 0 0,0-1 1 0 0,0 0-1 0 0,0 1 1 0 0,1-1 0 0 0,-1-1-1 0 0,7 3 1 0 0,3 0-216 0 0,0-1 0 0 0,0 0 0 0 0,1-1 0 0 0,-1-1 0 0 0,1 0 0 0 0,-1-1 0 0 0,1-1-1 0 0,-1 0 1 0 0,1-1 0 0 0,23-6 0 0 0,-20 3-990 0 0,1-1-1 0 0,-2-1 0 0 0,1 0 1 0 0,27-17-1 0 0,10-12-4486 0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2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74 0 5460 0 0,'0'0'6050'0'0,"-6"18"-5733"0"0,-4 6-150 0 0,0 0 384 0 0,0 1 0 0 0,-9 42 0 0 0,12-33 479 0 0,2-1-1 0 0,-1 44 1 0 0,21-94-1142 0 0,14-19-195 0 0,1 2 0 0 0,2 2 0 0 0,1 0 1 0 0,2 3-1 0 0,67-46 0 0 0,-100 74 370 0 0,-1-1-1 0 0,1 1 0 0 0,0 0 0 0 0,0 0 1 0 0,0 0-1 0 0,0 0 0 0 0,1 0 1 0 0,-1 0-1 0 0,0 0 0 0 0,0 1 0 0 0,0-1 1 0 0,1 1-1 0 0,-1 0 0 0 0,0 0 0 0 0,1 0 1 0 0,-1 0-1 0 0,4 0 0 0 0,-4 1-73 0 0,-1 0-1 0 0,1 1 0 0 0,-1-1 1 0 0,1 0-1 0 0,-1 1 0 0 0,1-1 1 0 0,-1 1-1 0 0,0 0 0 0 0,1-1 1 0 0,-1 1-1 0 0,0 0 0 0 0,0 0 1 0 0,0 0-1 0 0,-1 0 0 0 0,1 0 1 0 0,0 0-1 0 0,-1 0 0 0 0,1 4 1 0 0,8 33-21 0 0,6 50 1 0 0,-11-52-26 0 0,18 64 0 0 0,-22-99-78 0 0,1 0 0 0 0,-1 0 0 0 0,1-1 0 0 0,0 1 0 0 0,0 0 0 0 0,-1-1 0 0 0,1 1 0 0 0,1 0 0 0 0,-1-1 0 0 0,0 1 0 0 0,0-1 0 0 0,0 0 0 0 0,1 1 0 0 0,-1-1-1 0 0,1 0 1 0 0,-1 0 0 0 0,1 0 0 0 0,-1 0 0 0 0,4 2 0 0 0,-3-3-226 0 0,0 1 0 0 0,0-1 0 0 0,0 0 0 0 0,0 0 0 0 0,-1 0-1 0 0,1 0 1 0 0,0 0 0 0 0,0 0 0 0 0,0 0 0 0 0,0 0 0 0 0,0-1-1 0 0,-1 1 1 0 0,1-1 0 0 0,3-1 0 0 0,20-12-4875 0 0</inkml:trace>
  <inkml:trace contextRef="#ctx0" brushRef="#br0" timeOffset="1">792 16 8141 0 0,'0'0'4329'0'0,"-16"10"-4066"0"0,-52 35 185 0 0,63-40-424 0 0,-1-1 1 0 0,2 1-1 0 0,-1 0 0 0 0,0 0 0 0 0,1 1 0 0 0,0-1 1 0 0,0 1-1 0 0,1 0 0 0 0,0 0 0 0 0,0 0 1 0 0,0 0-1 0 0,1 1 0 0 0,0-1 0 0 0,0 1 0 0 0,0-1 1 0 0,1 1-1 0 0,0 0 0 0 0,0 0 0 0 0,1-1 0 0 0,0 1 1 0 0,1 10-1 0 0,-1-11-9 0 0,1 1-1 0 0,0 0 1 0 0,0-1-1 0 0,1 1 1 0 0,0-1 0 0 0,0 1-1 0 0,0-1 1 0 0,1 0 0 0 0,0 0-1 0 0,0 0 1 0 0,1-1 0 0 0,-1 1-1 0 0,1-1 1 0 0,0 1-1 0 0,1-1 1 0 0,8 8 0 0 0,-4-6-78 0 0,-1 0 0 0 0,1 0-1 0 0,1-1 1 0 0,-1 0 0 0 0,1-1 0 0 0,0 0 0 0 0,0 0 0 0 0,0-1 0 0 0,15 4 0 0 0,-24-7 124 0 0,1-1 0 0 0,-1 1 0 0 0,1-1 0 0 0,-1 0 0 0 0,0 1-1 0 0,1-1 1 0 0,-1 0 0 0 0,1 0 0 0 0,-1 0 0 0 0,1 0 0 0 0,-1 0 0 0 0,1 0 0 0 0,-1 0 0 0 0,1-1 0 0 0,-1 1 0 0 0,0 0 0 0 0,1-1-1 0 0,-1 1 1 0 0,0-1 0 0 0,1 1 0 0 0,-1-1 0 0 0,0 0 0 0 0,1 0 0 0 0,-1 0 0 0 0,0 1 0 0 0,0-1 0 0 0,0 0 0 0 0,0 0 0 0 0,0-1 0 0 0,0 1-1 0 0,0 0 1 0 0,0 0 0 0 0,-1 0 0 0 0,1-1 0 0 0,0 0 0 0 0,1-5 206 0 0,0 1-1 0 0,-1-1 1 0 0,0 1 0 0 0,0-1-1 0 0,-1 1 1 0 0,0-11 0 0 0,0 10-213 0 0,-1-2-89 0 0,0 0 0 0 0,-1 0 0 0 0,0 0 0 0 0,-1 0-1 0 0,1 0 1 0 0,-2 1 0 0 0,1 0 0 0 0,-1-1 0 0 0,0 1 0 0 0,-1 0-1 0 0,0 1 1 0 0,-10-13 0 0 0,-12-22-2497 0 0,22 34 1050 0 0,1 0 1 0 0,1 0-1 0 0,-6-15 1 0 0,4-2-3934 0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2.7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120 1 5777 0 0,'0'0'6276'0'0,"7"17"-5837"0"0,48 137 480 0 0,-36-90-806 0 0,-9-36-91 0 0,-2-1 0 0 0,0 1 0 0 0,-3 1-1 0 0,6 52 1 0 0,-14-82-59 0 0,1 1 0 0 0,0-1 0 0 0,-1 0 0 0 0,1-1 0 0 0,0 1 0 0 0,0 0 0 0 0,0 0 1 0 0,-3-3-1 0 0,-1-3-164 0 0,-7-6-21 0 0,-1 0 0 0 0,0 1 0 0 0,-23-16 0 0 0,32 25 233 0 0,-1 0 1 0 0,0 0-1 0 0,0 0 0 0 0,0 1 1 0 0,0 0-1 0 0,0 0 1 0 0,-1 1-1 0 0,1 0 1 0 0,-1 0-1 0 0,1 0 0 0 0,-1 1 1 0 0,1 0-1 0 0,-12 1 1 0 0,16-1-2 0 0,1 0 0 0 0,-1 1 0 0 0,0-1 0 0 0,1 0 0 0 0,-1 1 0 0 0,0-1 0 0 0,1 1 0 0 0,-1 0 0 0 0,1 0 0 0 0,-1-1 0 0 0,1 1 0 0 0,-1 0 0 0 0,1 0 1 0 0,-1 0-1 0 0,1 1 0 0 0,0-1 0 0 0,0 0 0 0 0,0 0 0 0 0,-1 1 0 0 0,1-1 0 0 0,0 1 0 0 0,1-1 0 0 0,-1 1 0 0 0,0-1 0 0 0,0 1 0 0 0,1-1 0 0 0,-1 1 0 0 0,1 0 0 0 0,-1-1 0 0 0,1 1 0 0 0,0 0 1 0 0,-1 2-1 0 0,1-1 36 0 0,0 0 0 0 0,1 0 1 0 0,-1 0-1 0 0,0 0 1 0 0,1 0-1 0 0,-1 0 0 0 0,1 0 1 0 0,0 0-1 0 0,0-1 0 0 0,0 1 1 0 0,1 0-1 0 0,-1-1 1 0 0,1 1-1 0 0,-1-1 0 0 0,1 1 1 0 0,0-1-1 0 0,4 4 1 0 0,1 0 98 0 0,0-2 0 0 0,1 1 0 0 0,0-1 1 0 0,0 0-1 0 0,0 0 0 0 0,1-1 1 0 0,-1 0-1 0 0,1-1 0 0 0,-1 1 0 0 0,1-2 1 0 0,0 1-1 0 0,9-1 0 0 0,18 1 260 0 0,57-5 0 0 0,-89 3-382 0 0,19-2-54 0 0,1 0-1 0 0,-1-2 1 0 0,-1 0-1 0 0,1-2 1 0 0,-1 0-1 0 0,0-1 0 0 0,0-2 1 0 0,-1 0-1 0 0,0-1 1 0 0,0-1-1 0 0,-1-1 1 0 0,-1-1-1 0 0,21-18 1 0 0,-36 27 38 0 0,1 0-1 0 0,-1-1 1 0 0,0 1 0 0 0,0-1-1 0 0,0 0 1 0 0,-1 0 0 0 0,0-1 0 0 0,0 1-1 0 0,0-1 1 0 0,-1 0 0 0 0,1 1 0 0 0,-1-1-1 0 0,-1 0 1 0 0,1 0 0 0 0,-1 0 0 0 0,0 0-1 0 0,0-7 1 0 0,-1 12-12 0 0,0 1 0 0 0,0-1 0 0 0,0 0 0 0 0,0 1-1 0 0,0-1 1 0 0,-1 0 0 0 0,1 1 0 0 0,0-1 0 0 0,0 0 0 0 0,0 1-1 0 0,-1-1 1 0 0,1 1 0 0 0,0-1 0 0 0,0 0 0 0 0,-1 1 0 0 0,1-1 0 0 0,-1 1-1 0 0,1-1 1 0 0,-1 1 0 0 0,1-1 0 0 0,-1 1 0 0 0,1-1 0 0 0,-1 1-1 0 0,1 0 1 0 0,-1-1 0 0 0,1 1 0 0 0,-1 0 0 0 0,0-1 0 0 0,-22 1-153 0 0,-20 15 75 0 0,32-9 67 0 0,2 1 0 0 0,-1 0 0 0 0,1 0 0 0 0,0 1 1 0 0,0 0-1 0 0,1 1 0 0 0,0 0 0 0 0,1 0 0 0 0,-11 17 0 0 0,14-20 16 0 0,1 0 1 0 0,-1 1-1 0 0,1 0 1 0 0,0-1-1 0 0,1 1 1 0 0,0 1-1 0 0,0-1 1 0 0,0 0-1 0 0,1 0 1 0 0,0 1-1 0 0,0-1 1 0 0,1 0-1 0 0,0 1 1 0 0,0-1-1 0 0,1 1 1 0 0,2 10-1 0 0,-1-14-80 0 0,-1-1 0 0 0,1 1-1 0 0,0-1 1 0 0,0 0-1 0 0,0 0 1 0 0,1 0 0 0 0,-1 0-1 0 0,1 0 1 0 0,-1-1-1 0 0,1 1 1 0 0,0-1 0 0 0,0 1-1 0 0,0-1 1 0 0,0 0-1 0 0,1 0 1 0 0,-1-1 0 0 0,0 1-1 0 0,1-1 1 0 0,0 1-1 0 0,-1-1 1 0 0,1 0 0 0 0,-1-1-1 0 0,1 1 1 0 0,7 0 0 0 0,9 1-1135 0 0,0-1 1 0 0,0 0 0 0 0,24-4 0 0 0,-9-2-1242 0 0,13-6-597 0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3.1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305 45 628 0 0,'0'0'13414'0'0,"-13"-9"-13649"0"0,-43-23 43 0 0,55 31 175 0 0,-1 1 0 0 0,0-1-1 0 0,0 1 1 0 0,0-1 0 0 0,0 1-1 0 0,0 0 1 0 0,0 0 0 0 0,0 0-1 0 0,0 0 1 0 0,0 0 0 0 0,0 0-1 0 0,0 0 1 0 0,0 1 0 0 0,0-1-1 0 0,0 1 1 0 0,0-1 0 0 0,0 1-1 0 0,0 0 1 0 0,1 0 0 0 0,-1 0-1 0 0,0 0 1 0 0,0 0 0 0 0,1 0-1 0 0,-3 2 1 0 0,0 1-46 0 0,0 0-1 0 0,0 0 1 0 0,1 0 0 0 0,-1 0 0 0 0,-5 9 0 0 0,7-8-23 0 0,-1 0 0 0 0,0 0 0 0 0,1 0 0 0 0,0 1 0 0 0,0-1 0 0 0,1 0 0 0 0,0 1 0 0 0,-1-1 0 0 0,2 1 0 0 0,-1 0 0 0 0,1-1 0 0 0,0 1 0 0 0,0 0 0 0 0,0-1 0 0 0,2 9 0 0 0,2 0-317 0 0,1 1 1 0 0,0 0 0 0 0,1-1-1 0 0,8 15 1 0 0,-6-12 270 0 0,0-1 1 0 0,9 31 0 0 0,-17-46 203 0 0,1 1 0 0 0,-1-1-1 0 0,1 0 1 0 0,-1 1 0 0 0,0-1 0 0 0,1 1 0 0 0,-1-1 0 0 0,0 0-1 0 0,0 1 1 0 0,0-1 0 0 0,0 1 0 0 0,0-1 0 0 0,0 0 0 0 0,0 1-1 0 0,-1-1 1 0 0,1 1 0 0 0,0-1 0 0 0,-1 0 0 0 0,1 1 0 0 0,-1-1-1 0 0,1 0 1 0 0,-1 1 0 0 0,0-1 0 0 0,0 0 0 0 0,0 0 0 0 0,1 0-1 0 0,-2 1 1 0 0,-2 0 244 0 0,1-1-1 0 0,0 0 1 0 0,-1 0-1 0 0,1 0 1 0 0,0 0-1 0 0,-1 0 0 0 0,1-1 1 0 0,-1 0-1 0 0,-4 0 1 0 0,-7 1-598 0 0,-62 6-82 0 0,24-6-5165 0 0,35-1 1133 0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3.6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548 11 6169 0 0,'0'0'2630'0'0,"14"-3"-1487"0"0,-9 3-1094 0 0,3-3-34 0 0,1 2 0 0 0,-1-1 0 0 0,1 1 0 0 0,0 1 0 0 0,-1 0 0 0 0,1 0 0 0 0,0 0 0 0 0,-1 1 0 0 0,1 1 0 0 0,0-1 0 0 0,-1 1 0 0 0,0 1 0 0 0,1 0 0 0 0,10 5 0 0 0,-12-3 15 0 0,1 0 1 0 0,-2 1 0 0 0,1 1-1 0 0,-1-1 1 0 0,0 1 0 0 0,0 0-1 0 0,0 0 1 0 0,-1 0 0 0 0,-1 1-1 0 0,1 0 1 0 0,-1 0 0 0 0,0 0-1 0 0,-1 0 1 0 0,0 1 0 0 0,3 12-1 0 0,1 10 43 0 0,-2 1 0 0 0,-1-1 0 0 0,0 38 0 0 0,-4 15-2 0 0,-3 1 1 0 0,-4-1 0 0 0,-4-1-1 0 0,-3 1 1 0 0,-26 83 0 0 0,9-66-16 0 0,-4-1 0 0 0,-4-3 0 0 0,-87 156 0 0 0,99-207-36 0 0,-2-2-1 0 0,-1-1 0 0 0,-3-1 0 0 0,-1-2 0 0 0,-3-1 1 0 0,0-2-1 0 0,-3-1 0 0 0,-1-2 0 0 0,-1-2 1 0 0,-54 30-1 0 0,92-59 16 0 0,0-1 1 0 0,-1 0-1 0 0,1 0 1 0 0,-1 0-1 0 0,1 0 1 0 0,-1-1-1 0 0,0 0 1 0 0,0 0-1 0 0,-9 0 0 0 0,14-1-123 0 0,0 0 1 0 0,0 0-1 0 0,-1 0 0 0 0,1 0 0 0 0,0 0 0 0 0,0 0 0 0 0,-1-1 0 0 0,1 1 0 0 0,0 0 0 0 0,0 0 0 0 0,-1 0 0 0 0,1-1 0 0 0,0 1 0 0 0,0 0 0 0 0,0 0 0 0 0,0 0 0 0 0,-1-1 0 0 0,1 1 0 0 0,0 0 0 0 0,0-1 0 0 0,0 1 0 0 0,0 0 0 0 0,0 0 0 0 0,0-1 1 0 0,0 1-1 0 0,0 0 0 0 0,0 0 0 0 0,0-1 0 0 0,0 1 0 0 0,0 0 0 0 0,0-1 0 0 0,0 1 0 0 0,0 0 0 0 0,0 0 0 0 0,0-1 0 0 0,0 1 0 0 0,0 0 0 0 0,0-1 0 0 0,0 1 0 0 0,1-6-2031 0 0,-1-12-4458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7.4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17 3300 0 0,'0'0'4465'0'0,"-1"-3"-5347"0"0,-3-8 743 0 0,3 8 469 0 0,29 3-77 0 0,52 6-632 0 0,-30-1-3153 0 0,-26-4 768 0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6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233 0 3572 0 0,'0'0'9471'0'0,"-15"4"-9529"0"0,-51 14 80 0 0,58-14-15 0 0,-1 0 0 0 0,1 0 1 0 0,0 1-1 0 0,0 1 0 0 0,1-1 0 0 0,-1 1 1 0 0,1 1-1 0 0,1-1 0 0 0,-1 1 1 0 0,1 0-1 0 0,0 1 0 0 0,1-1 1 0 0,0 1-1 0 0,-7 14 0 0 0,10-19-1 0 0,-4 7-27 0 0,1-1 0 0 0,0 1 0 0 0,1 0 0 0 0,0 1 1 0 0,0-1-1 0 0,1 1 0 0 0,0 0 0 0 0,1-1 0 0 0,1 1 0 0 0,-1 0 1 0 0,2 18-1 0 0,0-24-14 0 0,0-1 0 0 0,1 1 0 0 0,0 0 1 0 0,0 0-1 0 0,0-1 0 0 0,1 1 0 0 0,0-1 0 0 0,0 1 1 0 0,0-1-1 0 0,0 0 0 0 0,0 0 0 0 0,1 0 1 0 0,0 0-1 0 0,0 0 0 0 0,0 0 0 0 0,0-1 0 0 0,1 1 1 0 0,-1-1-1 0 0,1 0 0 0 0,0 0 0 0 0,0-1 1 0 0,0 1-1 0 0,0-1 0 0 0,1 1 0 0 0,-1-2 0 0 0,1 1 1 0 0,-1 0-1 0 0,8 1 0 0 0,-3-1 74 0 0,0 0 0 0 0,1 0-1 0 0,-1-1 1 0 0,1-1 0 0 0,-1 1 0 0 0,1-1 0 0 0,0-1-1 0 0,-1 0 1 0 0,1 0 0 0 0,-1-1 0 0 0,0 0-1 0 0,0-1 1 0 0,11-4 0 0 0,-15 5 89 0 0,1-1 0 0 0,-1 0 0 0 0,0 0 0 0 0,0 0 0 0 0,-1 0 0 0 0,1-1 0 0 0,-1 0 0 0 0,1 0-1 0 0,-1 0 1 0 0,0 0 0 0 0,-1 0 0 0 0,1-1 0 0 0,-1 0 0 0 0,0 0 0 0 0,0 0 0 0 0,0 0 0 0 0,-1 0 0 0 0,0-1 0 0 0,0 1 0 0 0,0-1 0 0 0,-1 0 0 0 0,2-9 0 0 0,-2 6-61 0 0,-1-1 0 0 0,0 1 1 0 0,0 0-1 0 0,-1 0 1 0 0,0-1-1 0 0,0 1 0 0 0,-1 0 1 0 0,-1 0-1 0 0,1 0 0 0 0,-2 1 1 0 0,1-1-1 0 0,-1 1 1 0 0,0-1-1 0 0,-11-14 0 0 0,9 14-400 0 0,-1 1 0 0 0,0 0 1 0 0,-1 0-1 0 0,0 0 0 0 0,-11-7 0 0 0,9 8-1175 0 0,0 0 0 0 0,0 1-1 0 0,-1 0 1 0 0,-20-7 0 0 0,-3 2-4825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7.0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 10213 0 0,'0'0'3578'0'0,"14"17"-3870"0"0,-14-17 292 0 0,27 36 4 0 0,44 75 0 0 0,-61-93 45 0 0,-1 1-45 0 0,1-2 0 0 0,0 1 0 0 0,15 17 0 0 0,-23-32 46 0 0,0 0 1 0 0,1 0-1 0 0,0 0 1 0 0,0 0-1 0 0,0 0 1 0 0,0-1-1 0 0,0 1 1 0 0,1-1-1 0 0,-1 0 1 0 0,1 0-1 0 0,-1 0 1 0 0,1 0-1 0 0,0-1 1 0 0,0 1-1 0 0,0-1 1 0 0,0 0-1 0 0,0 0 1 0 0,0 0-1 0 0,0-1 1 0 0,0 0-1 0 0,6 0 1 0 0,-6-1 94 0 0,0 0 0 0 0,0-1 0 0 0,0 0-1 0 0,0 0 1 0 0,-1 0 0 0 0,1 0 0 0 0,-1 0 0 0 0,1-1 0 0 0,-1 0 0 0 0,0 1 0 0 0,0-1 0 0 0,0-1 0 0 0,0 1 0 0 0,3-5 0 0 0,34-53 495 0 0,-22 27-1162 0 0,24-57 0 0 0,-32 64-2243 0 0,8-35 0 0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7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1 224 560 0 0,'0'0'6555'0'0,"16"-4"-6043"0"0,52-16-104 0 0,-60 16-298 0 0,1 0 0 0 0,0 0-1 0 0,-1-1 1 0 0,0 0-1 0 0,0-1 1 0 0,0 0 0 0 0,-1 0-1 0 0,0-1 1 0 0,0 1-1 0 0,-1-1 1 0 0,10-13 0 0 0,7-8 288 0 0,12-13 431 0 0,-34 39-670 0 0,1-1 0 0 0,0 1 0 0 0,0-1 0 0 0,-1 1-1 0 0,0-1 1 0 0,1 0 0 0 0,-1 1 0 0 0,0-1 0 0 0,0 0-1 0 0,-1 0 1 0 0,1 0 0 0 0,0 0 0 0 0,-1 0 0 0 0,0 1-1 0 0,0-7 1 0 0,-1 9-132 0 0,0-1 0 0 0,0 1-1 0 0,-1 0 1 0 0,1-1 0 0 0,0 1-1 0 0,0 0 1 0 0,-1 0 0 0 0,1 0-1 0 0,0 0 1 0 0,0 0 0 0 0,-1 0-1 0 0,1 1 1 0 0,0-1 0 0 0,0 0-1 0 0,0 1 1 0 0,-1-1 0 0 0,0 1-1 0 0,-8 4-281 0 0,0 1-1 0 0,0 0 1 0 0,1 1-1 0 0,0 0 0 0 0,1 0 1 0 0,-12 12-1 0 0,1 1 252 0 0,-23 33 0 0 0,36-45-25 0 0,0 0-1 0 0,1 1 1 0 0,0 0-1 0 0,0 0 1 0 0,0 0-1 0 0,1 0 1 0 0,1 1-1 0 0,0 0 1 0 0,0-1-1 0 0,1 1 1 0 0,-2 17-1 0 0,4-26-47 0 0,0 1-1 0 0,0-1 0 0 0,0 0 1 0 0,0 1-1 0 0,1-1 0 0 0,-1 0 1 0 0,0 1-1 0 0,1-1 0 0 0,-1 0 1 0 0,1 1-1 0 0,-1-1 0 0 0,1 0 1 0 0,0 0-1 0 0,0 0 0 0 0,0 1 1 0 0,-1-1-1 0 0,1 0 0 0 0,0 0 1 0 0,0 0-1 0 0,0-1 0 0 0,3 3 1 0 0,-1-1-56 0 0,0-1 1 0 0,0 1 0 0 0,1-1-1 0 0,-1 0 1 0 0,0 0 0 0 0,1 0-1 0 0,-1 0 1 0 0,6 0 0 0 0,5-1-247 0 0,0 1 1 0 0,0-2-1 0 0,19-3 1 0 0,8-2-59 0 0,5-1-24 0 0,61-2-1 0 0,-91 9 756 0 0,0 1 0 0 0,0 0 1 0 0,0 1-1 0 0,0 1 0 0 0,0 0 1 0 0,-1 1-1 0 0,25 11 7195 0 0,-50-26-6623 0 0,8 7-917 0 0,1-1 0 0 0,0 1 0 0 0,0-1 1 0 0,0 1-1 0 0,0-1 0 0 0,1 0 0 0 0,0 0 0 0 0,0 1 0 0 0,0-1 0 0 0,1 0 0 0 0,-1 1 0 0 0,1-1 0 0 0,0 0 1 0 0,0 1-1 0 0,1-1 0 0 0,-1 1 0 0 0,1 0 0 0 0,0-1 0 0 0,0 1 0 0 0,1 0 0 0 0,3-5 0 0 0,2-1-986 0 0,0-1 0 0 0,1 2 0 0 0,0-1-1 0 0,0 2 1 0 0,1-1 0 0 0,20-13-1 0 0,7-1-4135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7.8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297 0 5917 0 0,'0'0'9534'0'0,"-15"4"-9461"0"0,-9 4-3 0 0,0 0 0 0 0,1 2 0 0 0,0 0 0 0 0,1 2 0 0 0,-36 23 0 0 0,41-21-12 0 0,0 0 0 0 0,-18 19 0 0 0,31-29-102 0 0,1 0 1 0 0,-1 0-1 0 0,1 1 1 0 0,-1-1-1 0 0,1 1 1 0 0,1 0-1 0 0,-1 0 1 0 0,1 0-1 0 0,0 0 0 0 0,0 0 1 0 0,0 0-1 0 0,1 0 1 0 0,-1 1-1 0 0,1 6 1 0 0,1-11 11 0 0,-1-1 0 0 0,1 1 0 0 0,0-1 1 0 0,1 1-1 0 0,-1 0 0 0 0,0-1 0 0 0,0 1 0 0 0,0-1 0 0 0,0 1 1 0 0,0 0-1 0 0,1-1 0 0 0,-1 1 0 0 0,0-1 0 0 0,0 1 1 0 0,1-1-1 0 0,-1 1 0 0 0,0-1 0 0 0,1 1 0 0 0,-1-1 0 0 0,1 1 1 0 0,-1-1-1 0 0,0 1 0 0 0,1-1 0 0 0,-1 0 0 0 0,1 1 1 0 0,-1-1-1 0 0,1 0 0 0 0,0 0 0 0 0,-1 1 0 0 0,1-1 1 0 0,0 0-1 0 0,24-2-281 0 0,22-18 397 0 0,-46 19-92 0 0,43-24 234 0 0,-29 15-194 0 0,-1 2 0 0 0,2 0 0 0 0,-1 0 0 0 0,26-7 1 0 0,-35 13-68 0 0,-1 1 0 0 0,0 0 0 0 0,0 1 0 0 0,0-1 1 0 0,1 1-1 0 0,-1 0 0 0 0,0 0 0 0 0,1 1 0 0 0,-1 0 1 0 0,0-1-1 0 0,0 2 0 0 0,0-1 0 0 0,0 1 0 0 0,0 0 1 0 0,0 0-1 0 0,0 0 0 0 0,0 0 0 0 0,-1 1 0 0 0,6 4 1 0 0,22 17-243 0 0,-8-6 85 0 0,30 18 0 0 0,-47-32-661 0 0,1 0 1 0 0,0-1-1 0 0,0 1 0 0 0,16 3 1 0 0,-10-5-2210 0 0,6-2-1913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8.23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156 1 4788 0 0,'0'0'10729'0'0,"-7"19"-11516"0"0,1-1 884 0 0,-35 116 599 0 0,-38 280 140 0 0,66-313-1472 0 0,5 0 0 0 0,6 117 0 0 0,2-216 488 0 0,5 38-1841 0 0,-4-39 1645 0 0,-1 1 0 0 0,1 0 0 0 0,-1-1 0 0 0,1 1 0 0 0,0 0 0 0 0,0-1 1 0 0,0 1-1 0 0,0-1 0 0 0,0 1 0 0 0,0-1 0 0 0,0 0 0 0 0,2 2 0 0 0,12 3-5011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8.6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0 443 640 0 0,'0'0'11819'0'0,"14"-16"-11840"0"0,46-50-113 0 0,-49 56 204 0 0,1-1-1 0 0,1 2 0 0 0,-1 0 0 0 0,2 0 1 0 0,-1 1-1 0 0,1 1 0 0 0,0 0 0 0 0,1 1 1 0 0,0 1-1 0 0,-1 0 0 0 0,2 1 0 0 0,23-4 1 0 0,-23 5-24 0 0,1 0 1 0 0,0 2-1 0 0,0 0 1 0 0,29 2 0 0 0,-37 0 89 0 0,1 0 1 0 0,0 1 0 0 0,-1 1 0 0 0,1 0 0 0 0,-1 0 0 0 0,0 0-1 0 0,0 1 1 0 0,0 1 0 0 0,10 6 0 0 0,-6-11 3702 0 0,8-11-3728 0 0,-17 8 188 0 0,48-34-496 0 0,-2-2-1 0 0,79-79 1 0 0,-48 42-2949 0 0,-79 74 2523 0 0,5-3-1102 0 0</inkml:trace>
  <inkml:trace contextRef="#ctx0" brushRef="#br0" timeOffset="1">939 353 6713 0 0,'0'0'4953'0'0,"19"-7"-4606"0"0,276-117 680 0 0,-276 114-981 0 0,0 0-1 0 0,25-20 1 0 0,-40 28-8 0 0,-1-1 0 0 0,1 1 0 0 0,-1-1 0 0 0,0 0 0 0 0,0 0 0 0 0,0 0 0 0 0,0-1 0 0 0,-1 1 0 0 0,1 0 0 0 0,-1-1 0 0 0,0 0 0 0 0,0 0 0 0 0,0 0 0 0 0,-1 1 0 0 0,1-1 0 0 0,-1-1 0 0 0,0 1 0 0 0,0 0 0 0 0,1-8 0 0 0,-3 11-11 0 0,1 0 0 0 0,0 0 0 0 0,0 1 0 0 0,0-1 1 0 0,0 0-1 0 0,-1 0 0 0 0,1 1 0 0 0,0-1 0 0 0,-1 0 0 0 0,1 1 1 0 0,0-1-1 0 0,-1 1 0 0 0,1-1 0 0 0,-1 0 0 0 0,1 1 1 0 0,-1-1-1 0 0,0 1 0 0 0,1-1 0 0 0,-1 1 0 0 0,1-1 0 0 0,-1 1 1 0 0,0 0-1 0 0,1-1 0 0 0,-1 1 0 0 0,-1-1 0 0 0,-24-2 43 0 0,17 3-94 0 0,1 1 1 0 0,-1 0 0 0 0,1 1 0 0 0,-9 2 0 0 0,4 1 67 0 0,-1 1 1 0 0,1 1 0 0 0,0 0-1 0 0,1 1 1 0 0,0 0 0 0 0,0 1-1 0 0,1 0 1 0 0,0 0 0 0 0,0 2-1 0 0,1-1 1 0 0,-9 14 0 0 0,13-17-32 0 0,0 1 0 0 0,1 0 0 0 0,0 0 1 0 0,0 0-1 0 0,1 1 0 0 0,0 0 0 0 0,0 0 0 0 0,1 0 1 0 0,1 0-1 0 0,-1 0 0 0 0,1 0 0 0 0,1 1 0 0 0,0-1 0 0 0,0 1 1 0 0,1 0-1 0 0,0-1 0 0 0,1 1 0 0 0,1 9 0 0 0,0-14-50 0 0,0-1 0 0 0,-1 0 1 0 0,1 1-1 0 0,1-1 0 0 0,-1 0 0 0 0,1 0 0 0 0,0 0 0 0 0,0 0 0 0 0,0 0 0 0 0,0-1 0 0 0,0 0 0 0 0,1 1 0 0 0,0-1 0 0 0,-1 0 0 0 0,1-1 0 0 0,0 1 0 0 0,1-1 0 0 0,-1 0 0 0 0,0 0 0 0 0,1 0 0 0 0,-1 0 0 0 0,1-1 0 0 0,8 2 0 0 0,7 1-681 0 0,0-1 0 0 0,1 0-1 0 0,-1-2 1 0 0,26-1-1 0 0,-36 0-433 0 0,1 0-1 0 0,0-1 0 0 0,0-1 1 0 0,15-3-1 0 0,9-7-3648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9.0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174 170 1344 0 0,'0'0'9009'0'0,"0"-14"-8509"0"0,-1-46-66 0 0,1 55-285 0 0,-1 1-1 0 0,1-1 1 0 0,-1 1 0 0 0,0 0-1 0 0,0-1 1 0 0,0 1 0 0 0,0 0-1 0 0,-1 0 1 0 0,0 0-1 0 0,0 0 1 0 0,0 0 0 0 0,0 0-1 0 0,-1 1 1 0 0,1-1 0 0 0,-1 1-1 0 0,0 0 1 0 0,0-1 0 0 0,0 1-1 0 0,0 0 1 0 0,-1 1-1 0 0,1-1 1 0 0,-1 1 0 0 0,-4-3-1 0 0,6 4-116 0 0,-1 0-1 0 0,1 0 1 0 0,-1 1-1 0 0,0-1 0 0 0,1 0 1 0 0,-1 1-1 0 0,0 0 0 0 0,0 0 1 0 0,1 0-1 0 0,-1 0 1 0 0,0 0-1 0 0,0 0 0 0 0,1 1 1 0 0,-1-1-1 0 0,0 1 1 0 0,1 0-1 0 0,-1 0 0 0 0,0 0 1 0 0,1 0-1 0 0,-1 0 0 0 0,1 1 1 0 0,0-1-1 0 0,-1 1 1 0 0,1-1-1 0 0,0 1 0 0 0,0 0 1 0 0,0 0-1 0 0,0 0 1 0 0,0 0-1 0 0,1 0 0 0 0,-1 0 1 0 0,-1 4-1 0 0,-3 3-21 0 0,1 0 1 0 0,1 0-1 0 0,0 1 0 0 0,0 0 1 0 0,1 0-1 0 0,0 0 0 0 0,0 0 0 0 0,1 0 1 0 0,1 0-1 0 0,0 1 0 0 0,0-1 1 0 0,1 1-1 0 0,0-1 0 0 0,1 1 0 0 0,0-1 1 0 0,5 20-1 0 0,-4-22-146 0 0,1-1 0 0 0,0 1-1 0 0,0-1 1 0 0,0 1 0 0 0,1-1 0 0 0,0 0 0 0 0,0-1-1 0 0,1 1 1 0 0,0-1 0 0 0,0 0 0 0 0,0 0 0 0 0,1 0 0 0 0,0-1-1 0 0,0 0 1 0 0,0 0 0 0 0,1 0 0 0 0,0-1 0 0 0,-1 0-1 0 0,2 0 1 0 0,-1-1 0 0 0,0 0 0 0 0,12 3 0 0 0,37 3-2468 0 0,-15-10-1943 0 0,-5-3-1147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9.4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110 55 5396 0 0,'0'0'8741'0'0,"14"-9"-8293"0"0,44-29-82 0 0,-58 37-360 0 0,1 1 1 0 0,0-1-1 0 0,0 0 1 0 0,-1 1-1 0 0,1-1 1 0 0,0 1-1 0 0,0-1 1 0 0,0 1 0 0 0,0-1-1 0 0,0 1 1 0 0,0 0-1 0 0,0 0 1 0 0,0-1-1 0 0,0 1 1 0 0,0 0-1 0 0,0 0 1 0 0,0 0-1 0 0,0 0 1 0 0,0 0 0 0 0,0 0-1 0 0,0 0 1 0 0,0 0-1 0 0,0 0 1 0 0,0 1-1 0 0,0-1 1 0 0,0 0-1 0 0,0 1 1 0 0,-1-1-1 0 0,1 1 1 0 0,0-1-1 0 0,0 1 1 0 0,1 0 0 0 0,0 1-13 0 0,-1 0 0 0 0,0 0 0 0 0,0 0 0 0 0,0 0 0 0 0,-1 0 0 0 0,1 0 0 0 0,0 0 0 0 0,-1 0 0 0 0,1 4 0 0 0,0-1 26 0 0,4 16 54 0 0,-1 0 0 0 0,-2 0 0 0 0,0 1 0 0 0,-1-1 0 0 0,-1 0 0 0 0,-1 1-1 0 0,-1-1 1 0 0,0 0 0 0 0,-2 1 0 0 0,-10 33 0 0 0,-8 4 384 0 0,-2 0 0 0 0,-39 69 1 0 0,-21 47-8 0 0,80-165-541 0 0,1-1 0 0 0,0 1 0 0 0,0 0 0 0 0,0 0 0 0 0,2 1 0 0 0,-1-1 0 0 0,1 0 0 0 0,1 17 0 0 0,0-20 1 0 0,1-1-1 0 0,1 1 1 0 0,-1-1 0 0 0,1 0-1 0 0,0 0 1 0 0,1 0-1 0 0,-1 0 1 0 0,1 0-1 0 0,0 0 1 0 0,1 0-1 0 0,-1-1 1 0 0,1 0 0 0 0,0 0-1 0 0,9 9 1 0 0,2 0-1556 0 0,2-1-1 0 0,22 15 1 0 0,-20-15-1178 0 0,18 12-2737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39.9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182 8 2540 0 0,'0'0'13900'0'0,"-10"12"-13797"0"0,-30 37 35 0 0,37-47-106 0 0,0 1 0 0 0,0-1 0 0 0,0 0 0 0 0,-1 0 0 0 0,1 0 0 0 0,0 0 0 0 0,-1-1 0 0 0,1 1-1 0 0,-1-1 1 0 0,0 0 0 0 0,1 0 0 0 0,-1 0 0 0 0,0-1 0 0 0,1 1 0 0 0,-1-1 0 0 0,0 0 0 0 0,0 0 0 0 0,0 0 0 0 0,1-1 0 0 0,-8-1 0 0 0,-7 1 118 0 0,17 1-117 0 0,0 0 1 0 0,-1 0 0 0 0,1 1-1 0 0,0-1 1 0 0,0-1 0 0 0,0 1 0 0 0,-1 0-1 0 0,1 0 1 0 0,0 0 0 0 0,0-1 0 0 0,0 1-1 0 0,0 0 1 0 0,0-1 0 0 0,0 1-1 0 0,-1-1 1 0 0,1 1 0 0 0,0-1 0 0 0,0 0-1 0 0,0 1 1 0 0,1-1 0 0 0,-1 0-1 0 0,0 0 1 0 0,0 0 0 0 0,0 0 0 0 0,1 1-1 0 0,-1-1 1 0 0,0 0 0 0 0,1 0 0 0 0,-1 0-1 0 0,1-1 1 0 0,-1 1 0 0 0,1 0-1 0 0,-1 0 1 0 0,1-1 0 0 0,0 0-8 0 0,0 0 0 0 0,0 0 0 0 0,0 0-1 0 0,1 0 1 0 0,-1 0 0 0 0,1 0 0 0 0,-1 1 0 0 0,1-1 0 0 0,0 0 0 0 0,0 1 0 0 0,0-1 0 0 0,0 0 0 0 0,0 1 0 0 0,0-1-1 0 0,0 1 1 0 0,0-1 0 0 0,1 1 0 0 0,-1 0 0 0 0,1-1 0 0 0,-1 1 0 0 0,3-1 0 0 0,2-2-94 0 0,0 0 0 0 0,0 1 1 0 0,0-1-1 0 0,1 2 0 0 0,0-1 0 0 0,-1 1 1 0 0,1 0-1 0 0,0 0 0 0 0,0 1 1 0 0,0 0-1 0 0,0 0 0 0 0,0 0 1 0 0,0 1-1 0 0,0 0 0 0 0,0 1 0 0 0,0 0 1 0 0,0 0-1 0 0,10 2 0 0 0,-10 0-921 0 0,0-1-1 0 0,0 1 1 0 0,-1 0-1 0 0,1 0 1 0 0,-1 1-1 0 0,9 6 1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5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767 149 3800 0 0,'0'0'2653'0'0,"6"-14"-2404"0"0,16-44-64 0 0,-21 56-97 0 0,1-1 1 0 0,-2 0-1 0 0,1 0 1 0 0,0 0-1 0 0,-1 0 1 0 0,1 0-1 0 0,-1 1 1 0 0,0-1 0 0 0,0 0-1 0 0,0 0 1 0 0,0 0-1 0 0,0 0 1 0 0,-2-5-1 0 0,2 6-53 0 0,-1 1 0 0 0,0-1 0 0 0,0 1 0 0 0,0-1 0 0 0,0 1 0 0 0,0 0 0 0 0,0-1 0 0 0,0 1 0 0 0,0 0 0 0 0,0 0 0 0 0,-1-1 0 0 0,1 1 0 0 0,0 0 0 0 0,-1 0 0 0 0,1 1 0 0 0,-1-1 0 0 0,-1-1 0 0 0,-5 0-41 0 0,0 0 1 0 0,0 0-1 0 0,0 1 1 0 0,0 0-1 0 0,0 0 1 0 0,0 1 0 0 0,-10 1-1 0 0,7-1-126 0 0,-23 1 89 0 0,0 2 0 0 0,0 1 1 0 0,0 2-1 0 0,1 1 0 0 0,0 1 0 0 0,0 2 0 0 0,-56 26 1 0 0,60-22 124 0 0,1 1 0 0 0,1 1 0 0 0,0 1 0 0 0,1 1 0 0 0,1 2 0 0 0,1 0-1 0 0,1 2 1 0 0,-33 40 0 0 0,43-44-103 0 0,1 1-1 0 0,0 0 1 0 0,2 1-1 0 0,0 0 0 0 0,1 1 1 0 0,1 0-1 0 0,2 1 1 0 0,0-1-1 0 0,1 1 0 0 0,0 0 1 0 0,2 1-1 0 0,1-1 0 0 0,1 0 1 0 0,1 1-1 0 0,1-1 1 0 0,1 1-1 0 0,0-1 0 0 0,2 0 1 0 0,1 0-1 0 0,0 0 0 0 0,2 0 1 0 0,1-1-1 0 0,0 0 1 0 0,1-1-1 0 0,2 0 0 0 0,0 0 1 0 0,16 21-1 0 0,-8-17 92 0 0,1 0 0 0 0,1-2-1 0 0,1 0 1 0 0,0-2 0 0 0,2 0 0 0 0,0-2 0 0 0,2 0-1 0 0,0-2 1 0 0,33 16 0 0 0,-35-21 20 0 0,0-1-1 0 0,1-1 1 0 0,0-1 0 0 0,1-1-1 0 0,-1-2 1 0 0,1 0 0 0 0,0-2 0 0 0,1 0-1 0 0,-1-2 1 0 0,0-1 0 0 0,28-4-1 0 0,-34 0-3 0 0,1 0-1 0 0,-1-2 1 0 0,-1 0 0 0 0,1-2-1 0 0,-1 0 1 0 0,-1-1-1 0 0,1-1 1 0 0,-1 0 0 0 0,-1-1-1 0 0,0-1 1 0 0,-1-1-1 0 0,17-17 1 0 0,-12 10 114 0 0,0-2 0 0 0,-2-1 0 0 0,-1 0 0 0 0,0-1 0 0 0,-2-1 0 0 0,-1 0 0 0 0,23-52 0 0 0,-26 44 5 0 0,-2-1 1 0 0,0 0-1 0 0,-3-1 1 0 0,0 0-1 0 0,1-41 1 0 0,-7 53-189 0 0,0 1 0 0 0,-2-1 0 0 0,0 1-1 0 0,-2-1 1 0 0,0 1 0 0 0,-1 0 0 0 0,-2 0 0 0 0,0 1 0 0 0,-11-25 0 0 0,14 39-41 0 0,0 1 0 0 0,-1-1 0 0 0,0 0 0 0 0,0 1 0 0 0,0 0 0 0 0,-1 0 0 0 0,0 0 0 0 0,0 1 0 0 0,0 0 0 0 0,-7-5 0 0 0,9 7-69 0 0,-1 1 0 0 0,0 0 1 0 0,0 1-1 0 0,1-1 0 0 0,-1 1 1 0 0,0 0-1 0 0,0 0 1 0 0,0 0-1 0 0,0 0 0 0 0,-1 0 1 0 0,1 1-1 0 0,0 0 1 0 0,0 0-1 0 0,0 0 0 0 0,0 1 1 0 0,0-1-1 0 0,0 1 1 0 0,0 0-1 0 0,0 0 0 0 0,-4 2 1 0 0,-6 2-621 0 0,1 1 1 0 0,0 0 0 0 0,0 1-1 0 0,0 0 1 0 0,-12 10-1 0 0,-37 31-2090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7.8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5549 0 0,'0'0'4928'0'0,"91"2"-9584"0"0,-52-1 2803 0 0,-5 1 41 0 0,18 1-344 0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5.5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634 0 5136 0 0,'0'0'6084'0'0,"-15"16"-6656"0"0,-6 3 599 0 0,1 0-10 0 0,0 1 1 0 0,-28 38-1 0 0,-257 342 1268 0 0,293-385-1312 0 0,-92 119-262 0 0,33-46-5243 0 0,54-67 624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5.9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895 135 7129 0 0,'0'0'5253'0'0,"-5"-15"-4796"0"0,-16-45-35 0 0,19 57-414 0 0,1 0 1 0 0,-1 0 0 0 0,0 0 0 0 0,0 1 0 0 0,-1-1 0 0 0,1 0 0 0 0,0 1 0 0 0,-1-1-1 0 0,0 1 1 0 0,1 0 0 0 0,-1 0 0 0 0,0 0 0 0 0,0 0 0 0 0,0 0 0 0 0,0 1-1 0 0,-1-1 1 0 0,1 1 0 0 0,0 0 0 0 0,-1 0 0 0 0,1 0 0 0 0,-1 1 0 0 0,1-1 0 0 0,-1 1-1 0 0,1 0 1 0 0,-5 0 0 0 0,-1-1-11 0 0,-15-1 39 0 0,1 1 0 0 0,-1 1 0 0 0,1 0 0 0 0,-1 2 0 0 0,1 1 0 0 0,0 1 0 0 0,-43 14 0 0 0,37-8-10 0 0,-1 2 0 0 0,2 1 0 0 0,0 1-1 0 0,0 2 1 0 0,-38 28 0 0 0,37-22-57 0 0,1 2 0 0 0,1 1 0 0 0,1 1 0 0 0,1 2-1 0 0,1 0 1 0 0,2 1 0 0 0,1 2 0 0 0,1 0 0 0 0,1 1 0 0 0,-23 57 0 0 0,29-52-7 0 0,1-1 0 0 0,2 1 1 0 0,-10 64-1 0 0,18-84 18 0 0,0-1 1 0 0,2 0-1 0 0,0 0 0 0 0,1 0 0 0 0,0 0 0 0 0,1 0 1 0 0,1 0-1 0 0,1 0 0 0 0,0-1 0 0 0,1 1 0 0 0,12 24 1 0 0,-10-27 20 0 0,1 0 0 0 0,0-1 0 0 0,2 1 0 0 0,-1-2 0 0 0,1 0 0 0 0,1 0 0 0 0,0-1 0 0 0,0 0 0 0 0,1 0 0 0 0,0-2 0 0 0,1 1 0 0 0,18 8 0 0 0,-12-9 62 0 0,0 0 0 0 0,1-1 1 0 0,0 0-1 0 0,0-2 0 0 0,0 0 0 0 0,0-2 1 0 0,1 0-1 0 0,28 0 0 0 0,-24-5 46 0 0,0 0 0 0 0,0-1-1 0 0,0-2 1 0 0,0 0 0 0 0,-1-2-1 0 0,0 0 1 0 0,0-2 0 0 0,0-1-1 0 0,-1 0 1 0 0,-1-2 0 0 0,0-1-1 0 0,-1 0 1 0 0,29-25 0 0 0,-25 18 30 0 0,0-2 0 0 0,-1-1 1 0 0,-2-1-1 0 0,0-1 0 0 0,-2-1 0 0 0,-1-1 1 0 0,-1-1-1 0 0,-1 0 0 0 0,25-59 1 0 0,-32 59-74 0 0,-1-1 1 0 0,-1 0 0 0 0,-2 0 0 0 0,-1 0 0 0 0,-1-1 0 0 0,-2 1 0 0 0,0-1 0 0 0,-2 0 0 0 0,-6-44 0 0 0,2 52-173 0 0,0 0 0 0 0,-1 1 0 0 0,-1-1 0 0 0,-1 1 0 0 0,0 0 1 0 0,-2 1-1 0 0,-1 0 0 0 0,0 0 0 0 0,-2 1 0 0 0,0 1 0 0 0,-1 0 1 0 0,0 0-1 0 0,-21-19 0 0 0,27 31-224 0 0,1 0 1 0 0,-1 1 0 0 0,0 0 0 0 0,0 1-1 0 0,-14-8 1 0 0,-20-1-4737 0 0,28 10 779 0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6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8689 0 0,'0'0'2267'0'0,"13"18"-3839"0"0,161 232 2522 0 0,253 298 941 0 0,-375-488-1682 0 0,92 109 205 0 0,-111-127-241 0 0,-3 2 0 0 0,29 54 0 0 0,-24-15-670 0 0,-5-9-2804 0 0,-17-57 833 0 0,9-6-1429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6.7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432 26 8809 0 0,'0'0'4192'0'0,"-16"-6"-3498"0"0,1 0-636 0 0,-1 1 0 0 0,-19-3 0 0 0,31 8-67 0 0,0 0 0 0 0,0 0 0 0 0,0 0 0 0 0,1 1 0 0 0,-1 0 0 0 0,0-1 0 0 0,0 1 0 0 0,1 1 0 0 0,-1-1 0 0 0,1 0 0 0 0,-1 1 1 0 0,1 0-1 0 0,0 0 0 0 0,0 0 0 0 0,-1 0 0 0 0,1 0 0 0 0,1 1 0 0 0,-1-1 0 0 0,-5 6 0 0 0,-1 1-53 0 0,-13 12 6 0 0,1 1 0 0 0,1 1 0 0 0,1 1 0 0 0,1 1 0 0 0,1 0 0 0 0,-16 33 1 0 0,12-16 91 0 0,2 1 1 0 0,2 0-1 0 0,-15 58 1 0 0,23-64-17 0 0,2 0 1 0 0,2 0 0 0 0,-2 52 0 0 0,7-67-21 0 0,1-1 0 0 0,0 0 0 0 0,2 1 0 0 0,0-1 0 0 0,2 0 0 0 0,0 0 0 0 0,11 27 0 0 0,-11-36-1 0 0,0-1 1 0 0,1 0-1 0 0,1 0 1 0 0,0-1 0 0 0,0 0-1 0 0,1 0 1 0 0,0 0-1 0 0,1-1 1 0 0,0-1-1 0 0,0 1 1 0 0,1-1-1 0 0,0-1 1 0 0,1 0-1 0 0,-1-1 1 0 0,16 8-1 0 0,-16-10 70 0 0,0-1-1 0 0,0 0 1 0 0,0 0-1 0 0,0-1 1 0 0,0 0-1 0 0,0-1 0 0 0,1 0 1 0 0,-1 0-1 0 0,1-1 1 0 0,-1-1-1 0 0,1 0 1 0 0,-1 0-1 0 0,0-1 1 0 0,0 0-1 0 0,0-1 0 0 0,0 0 1 0 0,0 0-1 0 0,15-9 1 0 0,5-5 114 0 0,-1-1 1 0 0,0-1 0 0 0,-2-2 0 0 0,0-1 0 0 0,-1-1-1 0 0,-2-1 1 0 0,0-2 0 0 0,33-45 0 0 0,-34 38-101 0 0,-1-2 0 0 0,-2 0 0 0 0,-1 0 1 0 0,-2-2-1 0 0,-2 0 0 0 0,-1-1 0 0 0,9-44 0 0 0,-18 62-74 0 0,0 0-1 0 0,-2-1 1 0 0,-1 0-1 0 0,0 0 1 0 0,-2 1-1 0 0,0-1 1 0 0,-6-39-1 0 0,5 58-57 0 0,1 0-1 0 0,0-1 1 0 0,-1 1-1 0 0,0 0 1 0 0,1 0 0 0 0,-1 0-1 0 0,0 0 1 0 0,0 1-1 0 0,0-1 1 0 0,0 0-1 0 0,-1 0 1 0 0,1 0-1 0 0,0 1 1 0 0,-1-1 0 0 0,1 1-1 0 0,-1-1 1 0 0,0 1-1 0 0,1-1 1 0 0,-1 1-1 0 0,0 0 1 0 0,0 0-1 0 0,0 0 1 0 0,0 0 0 0 0,0 0-1 0 0,0 1 1 0 0,0-1-1 0 0,0 0 1 0 0,0 1-1 0 0,0 0 1 0 0,0-1-1 0 0,0 1 1 0 0,0 0 0 0 0,0 0-1 0 0,-1 0 1 0 0,1 0-1 0 0,0 1 1 0 0,0-1-1 0 0,0 0 1 0 0,0 1-1 0 0,-4 1 1 0 0,-4 2-478 0 0,-1 0 0 0 0,1 0-1 0 0,0 1 1 0 0,0 1 0 0 0,0 0 0 0 0,-11 9-1 0 0,4-1-1110 0 0,0 0-1 0 0,-22 24 1 0 0,7 1-3043 0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7.23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8553 0 0,'0'0'5169'0'0,"10"17"-6345"0"0,139 248 1843 0 0,389 505 434 0 0,-369-541-836 0 0,-21-12 237 0 0,-140-203-534 0 0,-8-15 26 0 0,0 1 1 0 0,0 0-1 0 0,0 0 0 0 0,0 0 0 0 0,-1 0 0 0 0,1 0 0 0 0,0 0 0 0 0,0 0 0 0 0,0 0 1 0 0,0 0-1 0 0,0 0 0 0 0,-1 0 0 0 0,1 0 0 0 0,0 0 0 0 0,0 0 0 0 0,0 0 0 0 0,0 0 1 0 0,0 0-1 0 0,-1 0 0 0 0,1 0 0 0 0,0 0 0 0 0,0 0 0 0 0,0 0 0 0 0,0 0 0 0 0,0 0 1 0 0,-1 0-1 0 0,1 0 0 0 0,0 0 0 0 0,0 0 0 0 0,0 0 0 0 0,0 1 0 0 0,0-1 0 0 0,0 0 0 0 0,-1 0 1 0 0,1 0-1 0 0,0 0 0 0 0,0 0 0 0 0,0 0 0 0 0,0 0 0 0 0,0 1 0 0 0,0-1 0 0 0,0 0 1 0 0,0 0-1 0 0,0 0 0 0 0,0 0 0 0 0,0 0 0 0 0,0 1 0 0 0,0-1 0 0 0,0 0 0 0 0,0 0 1 0 0,0 0-1 0 0,0 0 0 0 0,0 0 0 0 0,0 1 0 0 0,0-1 0 0 0,0 0 0 0 0,0 0 0 0 0,0 0 0 0 0,0 0 1 0 0,0 0-1 0 0,0 1 0 0 0,0-1 0 0 0,-9-5-327 0 0,-85-60-9486 0 0,76 50 6932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7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362 0 5817 0 0,'0'0'8325'0'0,"-17"3"-7940"0"0,4-1-366 0 0,5-1-21 0 0,0 0 0 0 0,-1 1 0 0 0,1 0 0 0 0,0 0-1 0 0,0 1 1 0 0,0 0 0 0 0,0 0 0 0 0,1 1 0 0 0,-1 0 0 0 0,1 0-1 0 0,0 0 1 0 0,-8 7 0 0 0,-6 9-30 0 0,1 0-1 0 0,0 1 1 0 0,2 1 0 0 0,0 1-1 0 0,2 0 1 0 0,0 2 0 0 0,2-1 0 0 0,1 2-1 0 0,-14 37 1 0 0,18-40 31 0 0,2 1 0 0 0,0 0-1 0 0,2 0 1 0 0,0 0 0 0 0,2 1 0 0 0,1 0 0 0 0,1-1-1 0 0,1 1 1 0 0,1 0 0 0 0,1-1 0 0 0,7 33 0 0 0,-4-38 3 0 0,2 0-1 0 0,0-1 1 0 0,0 0 0 0 0,2 0 0 0 0,0-1 0 0 0,2 0 0 0 0,-1 0 0 0 0,2-1 0 0 0,0-1-1 0 0,1 0 1 0 0,1 0 0 0 0,0-2 0 0 0,1 0 0 0 0,26 19 0 0 0,-20-18 36 0 0,0-1-1 0 0,2 0 1 0 0,-1-2 0 0 0,1 0 0 0 0,1-2-1 0 0,0 0 1 0 0,0-2 0 0 0,1-1 0 0 0,-1-1-1 0 0,50 4 1 0 0,-65-8 30 0 0,0-1 0 0 0,0-1 0 0 0,0 0-1 0 0,0 0 1 0 0,0 0 0 0 0,0-1 0 0 0,0-1 0 0 0,-1 0 0 0 0,1 0-1 0 0,-1 0 1 0 0,0-1 0 0 0,1 0 0 0 0,-2-1 0 0 0,1 0 0 0 0,7-6 0 0 0,-5 2 62 0 0,0-1 0 0 0,-1 1 1 0 0,0-2-1 0 0,-1 1 0 0 0,0-1 1 0 0,-1-1-1 0 0,0 1 0 0 0,-1-1 1 0 0,8-21-1 0 0,-6 13-121 0 0,-2 0 1 0 0,0 0-1 0 0,-2-1 1 0 0,0 0-1 0 0,-1 0 1 0 0,-1 0-1 0 0,-1 0 0 0 0,-1 0 1 0 0,-1-1-1 0 0,-1 1 1 0 0,-1 0-1 0 0,0 0 1 0 0,-2 1-1 0 0,0-1 1 0 0,-2 1-1 0 0,0 0 0 0 0,-1 0 1 0 0,-1 1-1 0 0,-1 0 1 0 0,0 1-1 0 0,-2 0 1 0 0,0 1-1 0 0,-1 0 1 0 0,0 1-1 0 0,-2 0 0 0 0,0 1 1 0 0,0 1-1 0 0,-1 0 1 0 0,-32-20-1 0 0,28 22-199 0 0,-1 1-1 0 0,0 2 1 0 0,-1 0-1 0 0,0 1 1 0 0,0 1-1 0 0,-33-6 1 0 0,23 8-1955 0 0,0 2 1 0 0,-37 0 0 0 0,39 3-2246 0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8.3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739 1 5320 0 0,'0'0'6677'0'0,"-15"19"-6421"0"0,-97 127 1062 0 0,-323 403 136 0 0,419-530-1892 0 0,-32 27-1 0 0,41-40-185 0 0,0-1-1 0 0,-1 0 0 0 0,1 0 1 0 0,-1 0-1 0 0,0-1 1 0 0,-1 0-1 0 0,-13 5 1 0 0,4-8-2913 0 0,-1-7-1966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8.8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515 4 5837 0 0,'0'0'2426'0'0,"-17"-1"-90"0"0,4 0-1954 0 0,4 1-279 0 0,1-1 0 0 0,0 1 0 0 0,0 0 0 0 0,0 1 0 0 0,0-1 1 0 0,0 2-1 0 0,0-1 0 0 0,0 1 0 0 0,0 1 0 0 0,0-1 0 0 0,0 1 0 0 0,-7 4 0 0 0,-8 7-32 0 0,1 1 0 0 0,0 0-1 0 0,1 2 1 0 0,1 1 0 0 0,1 0 0 0 0,0 1 0 0 0,1 1-1 0 0,2 1 1 0 0,-23 35 0 0 0,13-13-46 0 0,2 2-1 0 0,2 1 1 0 0,2 1-1 0 0,-15 50 1 0 0,28-75-43 0 0,1 1-1 0 0,1 0 1 0 0,2 0 0 0 0,0 0-1 0 0,1 0 1 0 0,1 35 0 0 0,2-44 1 0 0,0-1 0 0 0,1-1 0 0 0,1 1 0 0 0,0 0 1 0 0,1 0-1 0 0,0-1 0 0 0,1 0 0 0 0,0 0 0 0 0,1 0 1 0 0,0-1-1 0 0,1 0 0 0 0,14 18 0 0 0,-18-25 51 0 0,1 0-1 0 0,-1 0 0 0 0,1 0 1 0 0,0 0-1 0 0,0-1 0 0 0,0 0 1 0 0,1 0-1 0 0,-1 0 1 0 0,1 0-1 0 0,0-1 0 0 0,0 0 1 0 0,0 0-1 0 0,0 0 0 0 0,0 0 1 0 0,0-1-1 0 0,0 0 0 0 0,1 0 1 0 0,-1 0-1 0 0,0-1 1 0 0,1 0-1 0 0,-1 0 0 0 0,0 0 1 0 0,1-1-1 0 0,-1 1 0 0 0,0-1 1 0 0,0-1-1 0 0,0 1 1 0 0,7-3-1 0 0,2-3 140 0 0,1 0 0 0 0,-2 0 1 0 0,1-1-1 0 0,-1-1 0 0 0,0-1 0 0 0,-1 1 1 0 0,0-2-1 0 0,14-16 0 0 0,1-2-92 0 0,-2 0-1 0 0,-2-2 1 0 0,0-1-1 0 0,-2-1 1 0 0,-2 0-1 0 0,-1-2 1 0 0,-1 0-1 0 0,-2-1 1 0 0,-2 0 0 0 0,-1-1-1 0 0,-2-1 1 0 0,-2 0-1 0 0,-1 0 1 0 0,-2-1-1 0 0,1-65 1 0 0,-6 96-93 0 0,-1 1 1 0 0,1-1-1 0 0,-2 0 0 0 0,1 0 1 0 0,-1 1-1 0 0,0-1 1 0 0,0 1-1 0 0,-1-1 0 0 0,0 1 1 0 0,0 0-1 0 0,-6-8 0 0 0,7 12-76 0 0,0 0-1 0 0,-1 1 1 0 0,0-1 0 0 0,1 0-1 0 0,-1 1 1 0 0,0 0-1 0 0,0 0 1 0 0,0 0-1 0 0,0 0 1 0 0,-1 0-1 0 0,1 0 1 0 0,-1 1-1 0 0,1 0 1 0 0,-1 0-1 0 0,1 0 1 0 0,-1 0-1 0 0,0 0 1 0 0,1 1-1 0 0,-1-1 1 0 0,0 1-1 0 0,1 0 1 0 0,-1 0-1 0 0,0 1 1 0 0,0-1-1 0 0,-5 2 1 0 0,-8 3-634 0 0,1 0 1 0 0,0 1-1 0 0,0 1 1 0 0,1 1 0 0 0,0 0-1 0 0,0 1 1 0 0,1 0-1 0 0,0 1 1 0 0,1 1 0 0 0,-23 23-1 0 0,-13 14-3891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9.2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785 19 1488 0 0,'0'0'13767'0'0,"-2"-4"-13741"0"0,2 3-23 0 0,0 0 0 0 0,0 1 0 0 0,0-1 1 0 0,0 0-1 0 0,0 1 0 0 0,0-1 0 0 0,-1 1 1 0 0,1-1-1 0 0,0 1 0 0 0,0-1 0 0 0,-1 0 1 0 0,1 1-1 0 0,0-1 0 0 0,-1 1 0 0 0,1-1 0 0 0,0 1 1 0 0,-1 0-1 0 0,1-1 0 0 0,-1 1 0 0 0,1-1 1 0 0,-1 1-1 0 0,1 0 0 0 0,-1-1 0 0 0,1 1 1 0 0,-1 0-1 0 0,0 0 0 0 0,1-1 0 0 0,-1 1 0 0 0,1 0 1 0 0,-1 0-1 0 0,0 0 0 0 0,1 0 0 0 0,-1 0 1 0 0,1 0-1 0 0,-1 0 0 0 0,0 0 0 0 0,1 0 1 0 0,-1 0-1 0 0,0 0 0 0 0,1 0 0 0 0,-2 0 0 0 0,-27 22 319 0 0,15-10-245 0 0,-88 74 13 0 0,5 5 1 0 0,3 4-1 0 0,4 4 1 0 0,-79 115-1 0 0,139-168-869 0 0,-45 90 0 0 0,20-8-6078 0 0,46-105 2449 0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0:59.6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508 5 7385 0 0,'0'0'4780'0'0,"-18"-1"-3783"0"0,1 0-836 0 0,10 0-117 0 0,0 0-1 0 0,-1 1 0 0 0,1 0 0 0 0,0 0 1 0 0,-1 1-1 0 0,1-1 0 0 0,0 2 1 0 0,-1-1-1 0 0,1 1 0 0 0,0 0 0 0 0,0 0 1 0 0,0 1-1 0 0,0 0 0 0 0,-8 6 1 0 0,-5 5-8 0 0,0 2 0 0 0,2 0 0 0 0,0 2 1 0 0,1 0-1 0 0,0 0 0 0 0,-17 27 0 0 0,0 8-50 0 0,-35 67-1 0 0,45-73-44 0 0,-29 81 0 0 0,45-104-9 0 0,1 1 1 0 0,2 0-1 0 0,0 1 0 0 0,1-1 1 0 0,1 39-1 0 0,2-47 10 0 0,2 0 0 0 0,0-1 1 0 0,1 1-1 0 0,1-1 0 0 0,0 1 0 0 0,1-1 0 0 0,8 19 0 0 0,-11-30 58 0 0,1-1 1 0 0,0 0-1 0 0,1 0 0 0 0,-1 0 1 0 0,1 0-1 0 0,-1 0 1 0 0,1-1-1 0 0,1 1 0 0 0,-1-1 1 0 0,0 0-1 0 0,1 0 1 0 0,-1 0-1 0 0,1 0 0 0 0,0-1 1 0 0,0 1-1 0 0,0-1 0 0 0,0 0 1 0 0,1 0-1 0 0,-1 0 1 0 0,0-1-1 0 0,1 0 0 0 0,-1 0 1 0 0,1 0-1 0 0,0 0 1 0 0,-1-1-1 0 0,1 1 0 0 0,-1-1 1 0 0,1-1-1 0 0,0 1 0 0 0,8-2 1 0 0,-3 0 122 0 0,-1-1 0 0 0,0 0 1 0 0,0 0-1 0 0,0-1 0 0 0,0 0 0 0 0,-1 0 0 0 0,1-1 1 0 0,-1 0-1 0 0,14-13 0 0 0,0-1 137 0 0,-1-1 0 0 0,19-24-1 0 0,-21 21-111 0 0,0-1 0 0 0,-1-1 0 0 0,-2-1 0 0 0,24-49-1 0 0,-34 61-79 0 0,0 0-1 0 0,-1 0 1 0 0,-1-1-1 0 0,0 0 1 0 0,-1 1-1 0 0,0-2 1 0 0,-2 1-1 0 0,0 0 1 0 0,0 0-1 0 0,-1 0 1 0 0,-4-25-1 0 0,2 33-95 0 0,0 0-1 0 0,0 0 0 0 0,0 0 1 0 0,-1 1-1 0 0,0-1 1 0 0,0 1-1 0 0,-1 0 1 0 0,0 0-1 0 0,0 0 0 0 0,0 0 1 0 0,-1 1-1 0 0,0-1 1 0 0,0 1-1 0 0,0 0 1 0 0,-1 1-1 0 0,1 0 0 0 0,-13-7 1 0 0,14 8-233 0 0,-1 1-1 0 0,0 0 1 0 0,0 0 0 0 0,0 0 0 0 0,0 1 0 0 0,0 0 0 0 0,0 0 0 0 0,0 0-1 0 0,0 1 1 0 0,-10-1 0 0 0,10 2-317 0 0,0-1 1 0 0,1 1-1 0 0,-1 0 0 0 0,1 1 0 0 0,-1-1 0 0 0,1 1 0 0 0,0 0 1 0 0,0 0-1 0 0,0 0 0 0 0,0 0 0 0 0,0 1 0 0 0,0-1 1 0 0,-5 6-1 0 0,-7 7-3848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9.5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214 59 1368 0 0,'0'0'6649'0'0,"-5"-9"-6594"0"0,-20-39 0 0 0,25 48-42 0 0,0 0-1 0 0,-1 0 1 0 0,1 0 0 0 0,0 0 0 0 0,0 0 0 0 0,-1-1 0 0 0,1 1-1 0 0,0 0 1 0 0,0 0 0 0 0,-1 0 0 0 0,1 0 0 0 0,0 0-1 0 0,0 0 1 0 0,-1 0 0 0 0,1 0 0 0 0,0 0 0 0 0,0 0 0 0 0,-1 0-1 0 0,1 0 1 0 0,0 0 0 0 0,0 0 0 0 0,0 0 0 0 0,-1 0 0 0 0,1 0-1 0 0,0 0 1 0 0,0 1 0 0 0,-1-1 0 0 0,1 0 0 0 0,0 0 0 0 0,0 0-1 0 0,0 0 1 0 0,-1 0 0 0 0,1 1 0 0 0,0-1 0 0 0,0 0 0 0 0,0 0-1 0 0,0 0 1 0 0,-1 1 0 0 0,1-1 0 0 0,0 0 0 0 0,0 0-1 0 0,0 0 1 0 0,0 1 0 0 0,0-1 0 0 0,-11 15-808 0 0,8-11 797 0 0,-32 39-215 0 0,-43 59-1174 0 0,66-84-864 0 0,-18 39 1 0 0,24-45 440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00.2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9913 0 0,'0'0'5954'0'0,"17"12"-7590"0"0,-8-6 1631 0 0,18 13 2 0 0,-1 1-1 0 0,0 2 1 0 0,25 27 0 0 0,28 40 169 0 0,-5 3-1 0 0,-3 3 1 0 0,-5 4 0 0 0,70 139 0 0 0,-126-217-273 0 0,-1 0 0 0 0,-1 1-1 0 0,-2 1 1 0 0,0-1 0 0 0,5 40 0 0 0,-7-16-1742 0 0,-3 78 1 0 0,-5-83-910 0 0,-10-2-1626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00.6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267 159 7565 0 0,'0'0'7824'0'0,"-15"-4"-6603"0"0,-46-9-912 0 0,58 12-322 0 0,0 1 1 0 0,0 0-1 0 0,0 0 0 0 0,0 0 1 0 0,0 1-1 0 0,0-1 1 0 0,1 1-1 0 0,-1-1 0 0 0,0 1 1 0 0,0 0-1 0 0,1 0 0 0 0,-1 0 1 0 0,0 1-1 0 0,1-1 1 0 0,-1 0-1 0 0,1 1 0 0 0,0 0 1 0 0,-5 3-1 0 0,2 1-80 0 0,0 1 0 0 0,0-1 0 0 0,0 1 0 0 0,-7 12-1 0 0,6-9 40 0 0,-8 16-6 0 0,0-1 0 0 0,2 2-1 0 0,1-1 1 0 0,1 2 0 0 0,1 0-1 0 0,2 0 1 0 0,1 0 0 0 0,1 1-1 0 0,1-1 1 0 0,1 1-1 0 0,2 0 1 0 0,3 41 0 0 0,-1-62 37 0 0,0-1 1 0 0,0 1 0 0 0,1-1 0 0 0,0 1-1 0 0,0-1 1 0 0,1 0 0 0 0,0 1 0 0 0,0-1-1 0 0,1 0 1 0 0,0-1 0 0 0,0 1-1 0 0,0-1 1 0 0,1 0 0 0 0,0 0 0 0 0,9 9-1 0 0,-6-10-9 0 0,-1 1 0 0 0,1-1 0 0 0,0 0 0 0 0,0-1-1 0 0,0 0 1 0 0,1 0 0 0 0,0-1 0 0 0,0 0-1 0 0,0 0 1 0 0,0-1 0 0 0,16 2 0 0 0,-11-3 67 0 0,1 0 0 0 0,-1-1 1 0 0,1-1-1 0 0,-1 0 0 0 0,1-1 0 0 0,-1 0 0 0 0,0-1 1 0 0,0-1-1 0 0,0 0 0 0 0,0-1 0 0 0,0-1 1 0 0,-1 0-1 0 0,0 0 0 0 0,-1-2 0 0 0,1 1 1 0 0,16-15-1 0 0,-17 10 114 0 0,-1 0 0 0 0,-1 0 1 0 0,0-1-1 0 0,-1-1 0 0 0,0 1 1 0 0,-1-2-1 0 0,0 1 0 0 0,-1-1 1 0 0,-1 0-1 0 0,0 0 0 0 0,-2-1 1 0 0,5-21-1 0 0,-3 2 34 0 0,-1 0 1 0 0,-2 0 0 0 0,-2-1-1 0 0,-4-58 1 0 0,1 74-161 0 0,-1 1 0 0 0,-1-1 1 0 0,-1 1-1 0 0,0 0 0 0 0,-9-18 1 0 0,9 25-67 0 0,0 1 1 0 0,0 1-1 0 0,-1-1 0 0 0,-1 1 1 0 0,0 0-1 0 0,0 0 0 0 0,-1 1 1 0 0,0 0-1 0 0,-13-11 1 0 0,17 17-116 0 0,-1 0 0 0 0,1 0 0 0 0,-1 1 1 0 0,1 0-1 0 0,-1-1 0 0 0,0 2 1 0 0,0-1-1 0 0,0 1 0 0 0,0-1 0 0 0,0 1 1 0 0,0 1-1 0 0,-1-1 0 0 0,1 1 0 0 0,0 0 1 0 0,-9 1-1 0 0,6 0-784 0 0,0 0 1 0 0,0 1-1 0 0,0 0 0 0 0,0 0 1 0 0,0 1-1 0 0,-7 3 0 0 0,-32 20-6094 0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38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13 3604 0 0,'0'0'4969'0'0,"-24"-13"-6537"0"0,19 17 996 0 0,-9 7 48 0 0,5 0-349 0 0,-17 9-1563 0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3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596 39 236 0 0,'0'0'5259'0'0,"-16"-1"-5073"0"0,-53-6-12 0 0,63 7-148 0 0,0 1 1 0 0,0-1-1 0 0,0 1 1 0 0,0 1 0 0 0,0-1-1 0 0,0 1 1 0 0,1 0 0 0 0,-1 0-1 0 0,1 0 1 0 0,-1 1 0 0 0,1 0-1 0 0,0 0 1 0 0,0 1 0 0 0,0-1-1 0 0,1 1 1 0 0,-1 0-1 0 0,1 0 1 0 0,0 1 0 0 0,-5 6-1 0 0,-6 5 80 0 0,-20 20 74 0 0,1 2 0 0 0,2 1 1 0 0,2 1-1 0 0,-31 56 0 0 0,23-26 352 0 0,3 0-1 0 0,-25 77 1 0 0,46-110-239 0 0,3 0 1 0 0,0 1 0 0 0,3 0-1 0 0,-7 72 1 0 0,14-90-217 0 0,1 0 0 0 0,1-1 1 0 0,0 1-1 0 0,2-1 1 0 0,0 0-1 0 0,1 0 0 0 0,1 0 1 0 0,1 0-1 0 0,0-1 0 0 0,2 1 1 0 0,14 26-1 0 0,-6-20 0 0 0,1 0 0 0 0,1-1 0 0 0,1-1-1 0 0,2-1 1 0 0,0-1 0 0 0,1 0 0 0 0,0-2 0 0 0,2 0 0 0 0,0-2 0 0 0,2-1-1 0 0,-1-1 1 0 0,2-1 0 0 0,0-1 0 0 0,1-1 0 0 0,0-2 0 0 0,0 0 0 0 0,1-3-1 0 0,0 0 1 0 0,1-1 0 0 0,-1-2 0 0 0,41 0 0 0 0,-19-3 138 0 0,-1-3 0 0 0,1-2 0 0 0,-1-2 0 0 0,0-3 0 0 0,0-1 0 0 0,-1-3 0 0 0,-1-2 0 0 0,0-2 0 0 0,-1-2 0 0 0,-1-2-1 0 0,80-50 1 0 0,-80 42-118 0 0,-2-2 0 0 0,-1-2 0 0 0,68-67 0 0 0,-96 84-24 0 0,-1 0 0 0 0,0-2 0 0 0,-2 1 0 0 0,0-1 0 0 0,-1-1 0 0 0,-1 0 0 0 0,0-1 0 0 0,-2 0 0 0 0,0 0 0 0 0,-2-1 0 0 0,0 0 0 0 0,4-29 0 0 0,-6 24-53 0 0,-2-1 1 0 0,-1 0-1 0 0,-2 0 1 0 0,0 0 0 0 0,-2 0-1 0 0,0 1 1 0 0,-2-1-1 0 0,-1 1 1 0 0,-2 0 0 0 0,0 0-1 0 0,-1 1 1 0 0,-2 0-1 0 0,-1 1 1 0 0,0 0 0 0 0,-2 1-1 0 0,-1 0 1 0 0,0 1-1 0 0,-20-20 1 0 0,8 13-67 0 0,-1 0 1 0 0,-1 2-1 0 0,-2 1 1 0 0,-1 1-1 0 0,-1 2 1 0 0,-1 1-1 0 0,0 2 1 0 0,-2 1-1 0 0,-58-22 1 0 0,43 24-40 0 0,1 2 1 0 0,-2 2 0 0 0,0 2-1 0 0,-1 3 1 0 0,1 2-1 0 0,-95 1 1 0 0,118 7-295 0 0,0 1-1 0 0,0 1 1 0 0,0 1 0 0 0,1 1-1 0 0,0 2 1 0 0,-39 16 0 0 0,32-9-1872 0 0,1 2 1 0 0,-44 29 0 0 0,26-9-2501 0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3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468 0 860 0 0,'0'0'7248'0'0,"-10"15"-7615"0"0,-168 278 2516 0 0,98-139-1344 0 0,-120 209-299 0 0,222-377-3441 0 0,13-18 1444 0 0,-8 5-440 0 0,8-18-345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4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0 536 0 0,'0'0'6529'0'0,"-5"8"-6973"0"0,-230 412 3572 0 0,183-319-3045 0 0,20-41-2 0 0,-41 84-634 0 0,79-145-2102 0 0,11-15 583 0 0,6-14-1949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4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401 1 432 0 0,'0'0'6445'0'0,"-12"13"-6076"0"0,-1 1-251 0 0,-2 1 100 0 0,1 1 0 0 0,1 0 0 0 0,-19 31 0 0 0,-140 297 980 0 0,51-92-643 0 0,113-231-990 0 0,8-21 410 0 0,0 0 1 0 0,0 0-1 0 0,1 0 0 0 0,-1 1 0 0 0,0-1 1 0 0,0 0-1 0 0,0 0 0 0 0,1 0 0 0 0,-1 0 1 0 0,0 0-1 0 0,0 0 0 0 0,0 0 0 0 0,1 0 1 0 0,-1 0-1 0 0,0 0 0 0 0,0 0 0 0 0,0 0 1 0 0,1 0-1 0 0,-1 0 0 0 0,0 0 0 0 0,0 0 1 0 0,1 0-1 0 0,-1 0 0 0 0,0 0 0 0 0,0 0 1 0 0,0 0-1 0 0,1 0 0 0 0,-1 0 0 0 0,0 0 1 0 0,0 0-1 0 0,0 0 0 0 0,1-1 0 0 0,-1 1 1 0 0,0 0-1 0 0,0 0 0 0 0,0 0 1 0 0,0 0-1 0 0,1 0 0 0 0,-1-1 0 0 0,0 1 1 0 0,0 0-1 0 0,0 0 0 0 0,0-1 0 0 0,35-30-2400 0 0,-29 25 2075 0 0,50-51-3090 0 0,-17 13 1426 0 0</inkml:trace>
  <inkml:trace contextRef="#ctx0" brushRef="#br0" timeOffset="1">571 144 2752 0 0,'0'0'3774'0'0,"-6"14"-3230"0"0,-125 266 1292 0 0,108-232-1749 0 0,4-12 15 0 0,2 1 1 0 0,2 1 0 0 0,-12 43 0 0 0,27-81-140 0 0,0 0 0 0 0,0 0 0 0 0,1-1 0 0 0,-1 1 0 0 0,0 0 0 0 0,0 0 0 0 0,1 0 0 0 0,-1 0 0 0 0,0 0 1 0 0,1-1-1 0 0,-1 1 0 0 0,0 0 0 0 0,0 0 0 0 0,1 0 0 0 0,-1 0 0 0 0,0 0 0 0 0,1 0 0 0 0,-1 0 0 0 0,0 0 0 0 0,1 0 1 0 0,-1 0-1 0 0,0 0 0 0 0,1 0 0 0 0,-1 0 0 0 0,0 0 0 0 0,1 0 0 0 0,-1 1 0 0 0,0-1 0 0 0,0 0 0 0 0,1 0 1 0 0,-1 0-1 0 0,0 0 0 0 0,0 1 0 0 0,1-1 0 0 0,-1 0 0 0 0,0 0 0 0 0,0 0 0 0 0,1 1 0 0 0,-1-1 0 0 0,0 0 1 0 0,0 0-1 0 0,0 1 0 0 0,0-1 0 0 0,1 0 0 0 0,-1 1 0 0 0,0-1 0 0 0,0 0 0 0 0,0 0 0 0 0,0 1 0 0 0,0-1 1 0 0,0 0-1 0 0,0 1 0 0 0,0-1 0 0 0,0 0 0 0 0,0 1 0 0 0,0-1 0 0 0,0 0 0 0 0,0 1 0 0 0,0-1 0 0 0,0 0 0 0 0,0 1 1 0 0,0-1-1 0 0,0 0 0 0 0,0 0 0 0 0,-1 1 0 0 0,1-1 0 0 0,0 1 0 0 0,27-21-2013 0 0,-22 16 1152 0 0,23-19-2112 0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5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430 0 3644 0 0,'0'0'4060'0'0,"-9"15"-3297"0"0,-141 272 3290 0 0,81-128-3599 0 0,-75 151-1420 0 0,118-268-1715 0 0,-6 0-2810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01.5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3770 30 196 0 0,'0'0'9310'0'0,"-5"-5"-8948"0"0,-16-13 43 0 0,21 14-1432 0 0,9 2 382 0 0,12 1 64 0 0,-19 1 532 0 0,32 2 5 0 0,1 2-1 0 0,48 11 1 0 0,-19-2 77 0 0,702 124 609 0 0,-515-79-767 0 0,-60-12 134 0 0,-123-32 83 0 0,142 38 18 0 0,-210-50-162 0 0,1 1 1 0 0,0-1-1 0 0,-1 1 1 0 0,0 0-1 0 0,1-1 1 0 0,-1 1-1 0 0,0 0 1 0 0,0-1-1 0 0,-1 4 1 0 0,1 3 36 0 0,3 26 34 0 0,-1-1-1 0 0,-2 1 1 0 0,-2-1 0 0 0,-8 53-1 0 0,-47 170-173 0 0,33-139 122 0 0,2-9-14 0 0,-15 179 1 0 0,24-126 100 0 0,-1 73 40 0 0,9 79-72 0 0,8 285 81 0 0,1-217 243 0 0,-6-209-245 0 0,-17 143 173 0 0,3-108-164 0 0,-6 137 83 0 0,-28-1 318 0 0,15-157-25 0 0,34-185-449 0 0,0 0 0 0 0,0-1 1 0 0,0 1-1 0 0,0-1 0 0 0,0 0 0 0 0,0 1 0 0 0,0-1 1 0 0,-1 0-1 0 0,1 0 0 0 0,-1 0 0 0 0,1 0 0 0 0,-1 0 1 0 0,1 0-1 0 0,-1 0 0 0 0,1 0 0 0 0,-1-1 0 0 0,-2 2 1 0 0,-39 13-191 0 0,32-12 277 0 0,-35 9-45 0 0,-1-1 0 0 0,-81 6 0 0 0,20-3-58 0 0,-226 23 120 0 0,143-19-112 0 0,12 2-2 0 0,-310 29 86 0 0,155-12-117 0 0,48-3 21 0 0,200-27 43 0 0,-312 19 279 0 0,81-14 322 0 0,-120 1-381 0 0,-241-27-160 0 0,451 13-301 0 0,6 0 317 0 0,184-2-186 0 0,1-3 0 0 0,0 0 0 0 0,-49-17 0 0 0,45 11-89 0 0,0 2 0 0 0,-48-5-1 0 0,-118-10 285 0 0,206 24-119 0 0,-1 1 0 0 0,0-1-1 0 0,0 0 1 0 0,1 0 0 0 0,-1 1-1 0 0,0-1 1 0 0,1 0 0 0 0,-1 0-1 0 0,1 0 1 0 0,-1 0 0 0 0,1 0-1 0 0,-1 0 1 0 0,1 0 0 0 0,0 0-1 0 0,-1 0 1 0 0,1 0 0 0 0,0 0 0 0 0,0 0-1 0 0,0 0 1 0 0,0 0 0 0 0,0 0-1 0 0,0 0 1 0 0,0 0 0 0 0,0 0-1 0 0,0 0 1 0 0,1 0 0 0 0,-1 0-1 0 0,0 0 1 0 0,1 0 0 0 0,0-2 0 0 0,9-35-84 0 0,8-16-67 0 0,18-57-29 0 0,5 2 0 0 0,62-119 0 0 0,-100 222 148 0 0,344-594-267 0 0,-226 401 504 0 0,63-95 166 0 0,-12 35-202 0 0,-141 205-147 0 0,-2-1 0 0 0,-4-2 0 0 0,20-60 0 0 0,-29 73-124 0 0,1 0 0 0 0,2 1 0 0 0,2 0 0 0 0,2 2 1 0 0,36-49-1 0 0,140-178 181 0 0,-134 173-36 0 0,-3 1 58 0 0,130-149 0 0 0,-139 188-141 0 0,217-248 237 0 0,-158 146-118 0 0,22-27-104 0 0,-45 67-75 0 0,-54 69-69 0 0,1 1 0 0 0,69-66 0 0 0,32-32 345 0 0,-98 99-272 0 0,2 2 1 0 0,50-41 0 0 0,-76 73 115 0 0,-1 0 0 0 0,0-1 0 0 0,-1 0 0 0 0,0-1-1 0 0,-1-1 1 0 0,-1 0 0 0 0,13-22 0 0 0,-21 34-127 0 0,0 0 1 0 0,0 0-1 0 0,0 1 0 0 0,1-1 0 0 0,-1 1 0 0 0,1 0 0 0 0,-1 0 1 0 0,1 0-1 0 0,7-2 0 0 0,9-6 194 0 0,-6-2 87 0 0,-12 9-198 0 0,0 1-1 0 0,0 0 0 0 0,0 0 1 0 0,0 1-1 0 0,1-1 0 0 0,-1 0 1 0 0,0 1-1 0 0,1-1 1 0 0,4-1-1 0 0,-7 3-92 0 0,4 1-893 0 0,-2-1 907 0 0,0 0 1 0 0,0 1-1 0 0,0-1 0 0 0,0 1 1 0 0,0-1-1 0 0,0 1 0 0 0,-1 0 1 0 0,3 1-1 0 0,-1-1 40 0 0,18 4 230 0 0,1-1 0 0 0,0-1 0 0 0,0-1 0 0 0,1-1 0 0 0,-1-1 0 0 0,33-4 0 0 0,-35 1-189 0 0,35-8-1 0 0,-36 6-92 0 0,0 1 1 0 0,21-1-1 0 0,59-10 63 0 0,-71 9-38 0 0,1 2 1 0 0,37-1 0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0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59 328 0 0,'0'0'7609'0'0,"0"-9"-7193"0"0,1-40 566 0 0,-10 63-2460 0 0,-65 130 2347 0 0,-84 234 0 0 0,113-246-662 0 0,26-69 206 0 0,-46 99 0 0 0,73-177-958 0 0,2 1-1 0 0,0 0 1 0 0,13-13-1 0 0,16-24-2279 0 0,-16 14 507 0 0,7-12-181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9.9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202 0 4728 0 0,'0'0'7133'0'0,"-48"84"-9713"0"0,21-50 2348 0 0,-3 8-364 0 0,-3-2-544 0 0,-4 2-372 0 0,10-12-937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1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1 1136 0 0,'0'0'8722'0'0,"-5"1"-9699"0"0,2-1 988 0 0,1 1 1 0 0,-1 0 0 0 0,1 0-1 0 0,0 0 1 0 0,0 0 0 0 0,-1 1-1 0 0,1-1 1 0 0,0 0 0 0 0,0 1-1 0 0,0 0 1 0 0,0-1-1 0 0,0 1 1 0 0,1 0 0 0 0,-1 0-1 0 0,0 0 1 0 0,1 0 0 0 0,-2 3-1 0 0,-23 49 447 0 0,15-29-330 0 0,-215 519 865 0 0,217-519-1115 0 0,3-11-137 0 0,0 1 1 0 0,1-1 0 0 0,1 1-1 0 0,1 0 1 0 0,-4 30 0 0 0,23-52-3720 0 0,-5-5 2512 0 0,12-14-1279 0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1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1 1280 0 0,'0'0'6932'0'0,"-4"9"-8630"0"0,-45 127 2813 0 0,-151 389 720 0 0,193-510-1759 0 0,4-10-67 0 0,1-1-1 0 0,0 1 0 0 0,0 0 1 0 0,0 0-1 0 0,0 0 0 0 0,-1 8 1 0 0,21-38-2087 0 0,-5 5-281 0 0,10-17-2535 0 0</inkml:trace>
  <inkml:trace contextRef="#ctx0" brushRef="#br0" timeOffset="1">379 64 6953 0 0,'0'0'206'0'0,"-3"13"-1492"0"0,-56 203 3471 0 0,-54 228-488 0 0,96-376-1509 0 0,10-45-607 0 0,2 1 0 0 0,0 0 0 0 0,-2 49 0 0 0,9-64-2434 0 0,11-9-1889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6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1840 0 0,'0'0'7468'0'0,"3"-8"-5011"0"0,-5 8-2564 0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1:57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402 1 1280 0 0,'0'0'5421'0'0,"-19"2"-4758"0"0,-104 131-974 0 0,73-75-686 0 0,-110 97 1 0 0,111-118-3028 0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07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166 670 40 0 0,'0'0'4494'0'0,"4"-3"-3855"0"0,0 1-441 0 0,-3 2-127 0 0,1-1-1 0 0,0 0 0 0 0,-1 0 0 0 0,1 1 1 0 0,-1-1-1 0 0,1 0 0 0 0,-1 0 0 0 0,0-1 0 0 0,0 1 1 0 0,1 0-1 0 0,-1 0 0 0 0,0-1 0 0 0,1 0 1 0 0,-1 0 141 0 0,-1 1 1 0 0,1 0-1 0 0,-1 0 1 0 0,0 0-1 0 0,1 0 0 0 0,-1-1 1 0 0,0 1-1 0 0,0 0 1 0 0,1 0-1 0 0,-1 0 1 0 0,0-1-1 0 0,0 1 1 0 0,-1 0-1 0 0,1-2 1 0 0,3 20-691 0 0,5 19 576 0 0,-2 1 0 0 0,-2 0-1 0 0,1 60 1 0 0,0 1 131 0 0,6 244 495 0 0,-7-120-230 0 0,8 19-28 0 0,4 133 204 0 0,33 462 1345 0 0,42 107-1565 0 0,-20-280-221 0 0,-66-536-135 0 0,-4-126-183 0 0,5-1-2 0 0,1 2-1 0 0,-1-1 1 0 0,0 0 0 0 0,12 6-1 0 0,8 1 272 0 0,81 8-116 0 0,1-5 0 0 0,146-2-1 0 0,423 27-149 0 0,-268 30 131 0 0,39 4 152 0 0,-301-61-140 0 0,592 53-186 0 0,-375-30-26 0 0,-361-31 189 0 0,1-1 1 0 0,0 1-1 0 0,0-1 0 0 0,0 0 1 0 0,-1 0-1 0 0,1-1 0 0 0,0 1 0 0 0,0-1 1 0 0,-1 0-1 0 0,1 0 0 0 0,0 0 1 0 0,-1-1-1 0 0,1 1 0 0 0,4-3 1 0 0,-6 1-3 0 0,1 0-1 0 0,-1 0 1 0 0,0 1 0 0 0,0-1 0 0 0,0-1 0 0 0,0 1 0 0 0,0 0 0 0 0,-1 0 0 0 0,1-1 0 0 0,-1 1 0 0 0,0-1 0 0 0,0 1 0 0 0,0-1 0 0 0,0-7-1 0 0,27-179-121 0 0,-9-1-1 0 0,-8-317 0 0 0,-19 390 73 0 0,-34-161 0 0 0,8 65-62 0 0,5 23-11 0 0,-8 1-1 0 0,-81-246 0 0 0,74 284 195 0 0,7-2 0 0 0,-30-276 0 0 0,54 313-150 0 0,-42-262-56 0 0,17 196 21 0 0,-17-234 0 0 0,-27-161-82 0 0,80 564 135 0 0,-1 1 0 0 0,0-1 0 0 0,-1 1-1 0 0,-1 0 1 0 0,0 0 0 0 0,-13-22 0 0 0,14 28-24 0 0,-1 1-1 0 0,0-1 1 0 0,0 1-1 0 0,-1 0 1 0 0,0 1-1 0 0,0-1 1 0 0,0 1-1 0 0,-1 0 1 0 0,1 1 0 0 0,-1-1-1 0 0,0 1 1 0 0,-1 1-1 0 0,-8-4 1 0 0,-16-4-62 0 0,-1 2 0 0 0,-1 1 0 0 0,1 1 1 0 0,-1 2-1 0 0,-52-1 0 0 0,21 5 16 0 0,-128 17 1 0 0,136-8 81 0 0,-119 17 140 0 0,-216 3-1 0 0,316-28-105 0 0,-461 20-56 0 0,432-12 111 0 0,-107-6 1 0 0,7 0-144 0 0,166 2 43 0 0,0 2-1 0 0,0 2 0 0 0,-58 20 1 0 0,42-11-18 0 0,-155 55 70 0 0,68-31 40 0 0,110-32-57 0 0,25-8-19 0 0,1 1 1 0 0,-1-1 0 0 0,1 1 0 0 0,0 0-1 0 0,-1 1 1 0 0,1 0 0 0 0,1 0 0 0 0,-1 0-1 0 0,-7 6 1 0 0,12-9-28 0 0,-10 29-619 0 0,-37 214 505 0 0,18-110 296 0 0,27-120-164 0 0,-4 24-1387 0 0,-2 0 1 0 0,-22 60-1 0 0,3-33-2570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20.423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409 148 1504 0 0,'0'0'7441'0'0,"-1"-9"-11283"0"0,-2-26 3916 0 0,2 9-2747 0 0,0 14 3391 0 0,1 0 0 0 0,1-1 0 0 0,0 1-1 0 0,3-17 1 0 0,-43 86 768 0 0,-67 128 1922 0 0,-56 89-3153 0 0,151-257-307 0 0,-1 0-1 0 0,-1-1 0 0 0,-1 0 1 0 0,0-1-1 0 0,-19 16 0 0 0,28-26-1278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20.84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491 1 2464 0 0,'0'0'4513'0'0,"-10"15"-5392"0"0,-69 103 1090 0 0,41-63-25 0 0,-290 452 1661 0 0,310-479-1613 0 0,0-1-536 0 0,51-67-7252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21.25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360 2 2692 0 0,'0'0'4029'0'0,"-13"19"-4239"0"0,-3 3 275 0 0,-7 11 98 0 0,-25 48 1 0 0,-163 326 1330 0 0,210-405-1501 0 0,-5 12-78 0 0,-2-1 1 0 0,0-1-1 0 0,-18 23 1 0 0,47-76-3300 0 0,-5 17 1672 0 0,11-17-256 0 0</inkml:trace>
  <inkml:trace contextRef="#ctx0" brushRef="#br0" timeOffset="1">458 0 4600 0 0,'0'0'876'0'0,"-12"20"-615"0"0,-76 120 645 0 0,0 19-226 0 0,-45 72 509 0 0,131-229-1174 0 0,-9 14 332 0 0,7-13-262 0 0,4-11-262 0 0,5-3-273 0 0,-1 1 0 0 0,1 0 1 0 0,1 0-1 0 0,0 1 0 0 0,0 0 0 0 0,15-17 0 0 0,-4 5-304 0 0,42-57-2296 0 0,-20 24 1221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21.66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262 0 168 0 0,'0'0'4812'0'0,"-11"18"-4228"0"0,-142 277 1400 0 0,120-229-1278 0 0,-31 87 1 0 0,64-152-597 0 0,20-34-670 0 0,110-147-4057 0 0,-38 56 2846 0 0,-82 111 1611 0 0,91-143 1311 0 0,-90 130 2216 0 0,-21 40-1953 0 0,-58 142 93 0 0,45-100-1109 0 0,-26 67-114 0 0,15-35-402 0 0,-57 107 0 0 0,59-140-2301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27.87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3949 608 280 0 0,'0'0'3365'0'0,"-29"-27"1726"0"0,-9 1-3459 0 0,-14-8-867 0 0,-348-149 765 0 0,365 167-1439 0 0,-195-94 216 0 0,190 93-378 0 0,-54-27 288 0 0,-29-19-137 0 0,100 53-156 0 0,0 1 0 0 0,-1 1 1 0 0,-1 1-1 0 0,1 1 1 0 0,-30-3-1 0 0,21 3 122 0 0,-58-17 0 0 0,88 22-110 0 0,1-1 1 0 0,-1 1 0 0 0,0 0 0 0 0,0 0 0 0 0,0 0 0 0 0,0 1 0 0 0,0-1 0 0 0,0 1 0 0 0,0-1 0 0 0,0 1 0 0 0,0 0 0 0 0,0 0 0 0 0,0 0 0 0 0,-1 1 0 0 0,1-1 0 0 0,0 1-1 0 0,0-1 1 0 0,0 1 0 0 0,1 0 0 0 0,-1 0 0 0 0,0 1 0 0 0,0-1 0 0 0,0 1 0 0 0,1-1 0 0 0,-1 1 0 0 0,1 0 0 0 0,-1 0 0 0 0,-2 2 0 0 0,-38 38-297 0 0,-53 62 1 0 0,56-59 398 0 0,-110 129 106 0 0,-220 190 140 0 0,235-232-254 0 0,85-81 59 0 0,-1-1 1 0 0,-67 47-1 0 0,58-49 84 0 0,2 2 1 0 0,-69 77 0 0 0,42-39 268 0 0,-132 103 146 0 0,61-57-480 0 0,121-100-118 0 0,1 1 0 0 0,-40 56-1 0 0,-48 88 71 0 0,84-120-84 0 0,-28 39 83 0 0,5 3 0 0 0,5 3 0 0 0,-56 141 0 0 0,85-176 77 0 0,-4 0 0 0 0,-63 103 0 0 0,92-168-202 0 0,0-1 1 0 0,-1 1 0 0 0,1 0-1 0 0,1 0 1 0 0,-1 0-1 0 0,0 0 1 0 0,1 0 0 0 0,0 0-1 0 0,0 1 1 0 0,0-1-1 0 0,1 0 1 0 0,-1 0-1 0 0,1 1 1 0 0,0-1 0 0 0,0 0-1 0 0,1 1 1 0 0,-1-1-1 0 0,2 5 1 0 0,0-4-12 0 0,0 0-1 0 0,0-1 1 0 0,1 1 0 0 0,0-1-1 0 0,0 0 1 0 0,0 0 0 0 0,0 0-1 0 0,0 0 1 0 0,1 0 0 0 0,0 0-1 0 0,-1-1 1 0 0,1 0 0 0 0,1 0-1 0 0,6 4 1 0 0,9 4 103 0 0,0-1 1 0 0,0 0-1 0 0,1-2 0 0 0,0-1 0 0 0,29 7 0 0 0,112 14 347 0 0,-147-26-363 0 0,77 6 200 0 0,126-4 0 0 0,-43-3-170 0 0,3 4-58 0 0,467 36-137 0 0,-411 1-215 0 0,-23-3 593 0 0,-72-19-216 0 0,365 43 112 0 0,-60-19 99 0 0,-435-43-147 0 0,0 0-1 0 0,0-1 0 0 0,1 0 1 0 0,-1 0-1 0 0,0-1 1 0 0,0 0-1 0 0,0-1 0 0 0,0 0 1 0 0,0 0-1 0 0,0-1 1 0 0,0 0-1 0 0,-1 0 0 0 0,1-1 1 0 0,-1 0-1 0 0,0-1 1 0 0,0 0-1 0 0,-1 0 0 0 0,1-1 1 0 0,-1 0-1 0 0,9-9 1 0 0,50-52 241 0 0,75-99 1 0 0,-45 50-307 0 0,-58 69 226 0 0,57-92 0 0 0,17-61 104 0 0,-96 170-374 0 0,172-360 295 0 0,-183 378-240 0 0,33-75 117 0 0,-4-2-1 0 0,-4-1 1 0 0,-4-1 0 0 0,17-113-1 0 0,-11 25 60 0 0,22-173 148 0 0,-47 290-294 0 0,2-47 93 0 0,-9 107-104 0 0,-1-1 0 0 0,0 0-1 0 0,0 1 1 0 0,0-1 0 0 0,0 1 0 0 0,0-1 0 0 0,0 1 0 0 0,0 0-1 0 0,-1-1 1 0 0,1 1 0 0 0,-1 0 0 0 0,0 0 0 0 0,0 0 0 0 0,0 0-1 0 0,0 0 1 0 0,0 1 0 0 0,0-1 0 0 0,-3-1 0 0 0,-49-29-138 0 0,43 25 116 0 0,-144-84 146 0 0,51 16-87 0 0,1 0-106 0 0,80 61-97 0 0,-93-55 367 0 0,98 59-781 0 0,-1 2 0 0 0,0 0 1 0 0,0 1-1 0 0,-31-6 0 0 0,18 6-2325 0 0,-8-8-2248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2.8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29 288 0 0,'0'0'2360'0'0,"-14"-29"-4004"0"0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0.4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28 38 156 0 0,'0'0'1760'0'0,"-3"-3"-1715"0"0,-5-10-6 0 0,-8-9 6218 0 0,30 60-5507 0 0,-2-1-624 0 0,38 126-125 0 0,-34-93 154 0 0,0 9 218 0 0,5-1 1 0 0,40 105-1 0 0,-36-119 64 0 0,23 103 0 0 0,-30-101-319 0 0,-10-41 103 0 0,1 0 0 0 0,22 39 0 0 0,-25-55 979 0 0,-5-14-844 0 0,-2-6-2118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3.53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492 0 1368 0 0,'0'0'3625'0'0,"-16"14"-3374"0"0,-1 1-216 0 0,-3 2 118 0 0,1 2 0 0 0,-34 40-1 0 0,0 17 109 0 0,3 2-1 0 0,-65 141 0 0 0,40-72 449 0 0,32-71-1088 0 0,12-27-4354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3.96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385 0 2872 0 0,'0'0'3525'0'0,"-14"18"-5162"0"0,-5 7 1641 0 0,-53 75 204 0 0,-194 301-543 0 0,252-377-2723 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4.366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378 0 1604 0 0,'0'0'3764'0'0,"-86"73"-3844"0"0,54-37 224 0 0,1 3-144 0 0,-8 5 133 0 0,8 2-29 0 0,-1 3 12 0 0,3 0 28 0 0,2-2 104 0 0,1-1-4 0 0,7-8-112 0 0,7-3-132 0 0,4-8-728 0 0,3-9-693 0 0,5-5-419 0 0,0-7-104 0 0</inkml:trace>
  <inkml:trace contextRef="#ctx0" brushRef="#br0" timeOffset="1">273 286 704 0 0,'0'0'3992'0'0,"-40"91"-5476"0"0,16-53 1484 0 0,5-7-676 0 0,-16 18-772 0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4.774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345 0 1212 0 0,'0'0'5113'0'0,"-11"13"-7610"0"0,3-4 2432 0 0,0 1-1 0 0,1 1 1 0 0,1 0 0 0 0,-10 21-1 0 0,-7 10 75 0 0,-10 12 153 0 0,-173 258 910 0 0,197-302-1017 0 0,7-8-1 0 0,0 0 1 0 0,0 1 0 0 0,0-1-1 0 0,0 0 1 0 0,0 1-1 0 0,0 0 1 0 0,-2 4-1 0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6.04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316 0 4788 0 0,'0'0'4854'0'0,"-1"11"-7351"0"0,-57 262 3206 0 0,-160 808 2519 0 0,203-981-2939 0 0,-3 109 1 0 0,13 98 255 0 0,5-284-480 0 0,0-18-1 0 0,0 0 0 0 0,0-1 0 0 0,0 1 0 0 0,1-1 0 0 0,0 1 0 0 0,-1-1 0 0 0,2 1 0 0 0,2 8 0 0 0,-3-14-24 0 0,0 1 0 0 0,-1-1-1 0 0,1 1 1 0 0,0-1 0 0 0,0 1-1 0 0,0-1 1 0 0,-1 1 0 0 0,1-1-1 0 0,0 0 1 0 0,-1 1 0 0 0,1-1-1 0 0,-1 0 1 0 0,1 1 0 0 0,-1-1-1 0 0,1 0 1 0 0,-1 0 0 0 0,1 0 0 0 0,-1 0-1 0 0,0 1 1 0 0,1-3 0 0 0,33-77-4784 0 0,-14 23-277 0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37.66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90 232 1420 0 0,'0'0'7457'0'0,"15"-6"-7844"0"0,-3 1 308 0 0,-1 0 10 0 0,0 0-1 0 0,0 1 1 0 0,1 0 0 0 0,0 1-1 0 0,-1 0 1 0 0,1 1-1 0 0,24-1 1 0 0,18 2 47 0 0,329-10 97 0 0,0-28 173 0 0,-282 22-165 0 0,481-92 464 0 0,-564 104-642 0 0,-1 2 0 0 0,1 0 0 0 0,25 0 0 0 0,-42 4 17 0 0,0 0-1 0 0,-1 1 0 0 0,1-1 0 0 0,0 1 1 0 0,-1-1-1 0 0,1 1 0 0 0,-1 0 0 0 0,0-1 1 0 0,1 1-1 0 0,-1-1 0 0 0,0 1 0 0 0,0 0 1 0 0,0-1-1 0 0,0 1 0 0 0,0 2 0 0 0,0 0-68 0 0,17 188 1397 0 0,60 269 0 0 0,-40-285-629 0 0,23 133 152 0 0,-47-223-259 0 0,2 143 1 0 0,4 153 317 0 0,-11-231 1198 0 0,-41-151-1626 0 0,-316-38-499 0 0,-30-1-126 0 0,-252 5-404 0 0,558 28 555 0 0,-1 4 0 0 0,1 3 0 0 0,-124 17 1 0 0,-53 10 50 0 0,233-25-95 0 0,11-1 549 0 0,12-1 1247 0 0,-6-1-1812 0 0,9-20-6712 0 0,-5 12 3988 0 0,-25 36-3273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40.681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580 35 236 0 0,'0'0'8130'0'0,"1"-7"-7572"0"0,0-21-48 0 0,-1 29-507 0 0,0-1 0 0 0,0 0 0 0 0,0 0 0 0 0,0 0 0 0 0,-1 0-1 0 0,1 0 1 0 0,0 1 0 0 0,0-1 0 0 0,0 0 0 0 0,0 0 0 0 0,0 0 0 0 0,0 0-1 0 0,0 0 1 0 0,0 0 0 0 0,0 1 0 0 0,0-1 0 0 0,-1 0 0 0 0,1 0 0 0 0,0 0-1 0 0,0 0 1 0 0,0 0 0 0 0,0 0 0 0 0,0 0 0 0 0,0 0 0 0 0,-1 0 0 0 0,1 0 0 0 0,0 1-1 0 0,0-1 1 0 0,0 0 0 0 0,0 0 0 0 0,0 0 0 0 0,-1 0 0 0 0,1 0 0 0 0,0 0-1 0 0,0 0 1 0 0,0 0 0 0 0,0 0 0 0 0,0 0 0 0 0,-1 0 0 0 0,1 0 0 0 0,0-1-1 0 0,0 1 1 0 0,0 0 0 0 0,0 0 0 0 0,0 0 0 0 0,-1 0 0 0 0,1 0 0 0 0,0 0 0 0 0,0 0-1 0 0,0 0 1 0 0,0 0 0 0 0,0 0 0 0 0,0-1 0 0 0,-1 1 0 0 0,1 0 0 0 0,0 0-1 0 0,0 0 1 0 0,0 0 0 0 0,0 0 0 0 0,0 0 0 0 0,0-1 0 0 0,0 1 0 0 0,0 0 0 0 0,0 0-1 0 0,0 0 1 0 0,0 0 0 0 0,0 0 0 0 0,0-1 0 0 0,0 1 0 0 0,-9 10-591 0 0,8-10 560 0 0,-263 301-601 0 0,63-78 203 0 0,130-147-859 0 0,60-63 949 0 0,-7 8-652 0 0,23-31-3214 0 0,7-10 3049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41.087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602 0 628 0 0,'0'0'6627'0'0,"-11"4"-7721"0"0,7-3 1063 0 0,-5 2 7 0 0,0 1 1 0 0,0-1-1 0 0,1 1 0 0 0,0 1 0 0 0,-1-1 0 0 0,2 2 1 0 0,-11 7-1 0 0,-246 249 486 0 0,79-71-280 0 0,171-178-483 0 0,7-7-344 0 0,0 0-1 0 0,0 1 1 0 0,1 0 0 0 0,0 0-1 0 0,-8 11 1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41.510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392 1 2460 0 0,'0'0'2483'0'0,"-14"9"-2646"0"0,-12 10 191 0 0,1 1 0 0 0,0 1 0 0 0,1 0 0 0 0,-33 41 0 0 0,-63 107 539 0 0,96-131-1009 0 0,2 2-1 0 0,-27 64 1 0 0,44-88-1287 0 0,5-10-602 0 0</inkml:trace>
  <inkml:trace contextRef="#ctx0" brushRef="#br0" timeOffset="1">408 56 1472 0 0,'0'0'1528'0'0,"-103"66"-1892"0"0,73-28 296 0 0,-2 10 68 0 0,0 7 0 0 0,8-13-36 0 0,-14 28-2196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9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817 325 2916 0 0,'0'0'8211'0'0,"-8"-16"-7588"0"0,-29-51 53 0 0,30 55-471 0 0,-1 1 1 0 0,0 1-1 0 0,0-1 1 0 0,-2 1-1 0 0,1 1 1 0 0,-1 0-1 0 0,0 0 1 0 0,-1 1-1 0 0,0 0 1 0 0,-19-9 0 0 0,11 5-79 0 0,-5-3 189 0 0,-1 1-1 0 0,-1 2 1 0 0,0 0-1 0 0,-29-8 1 0 0,37 14-190 0 0,1 2-1 0 0,-2 0 1 0 0,1 1-1 0 0,0 1 1 0 0,-1 1-1 0 0,1 0 1 0 0,-26 4-1 0 0,35-2-103 0 0,1 0-1 0 0,0 1 0 0 0,0 0 0 0 0,0 1 1 0 0,0 0-1 0 0,0 0 0 0 0,0 1 1 0 0,1 0-1 0 0,-1 0 0 0 0,-9 8 1 0 0,6-3 3 0 0,1 0 1 0 0,0 1 0 0 0,1 0 0 0 0,0 1-1 0 0,-14 21 1 0 0,6-3-20 0 0,2 0 0 0 0,2 1 0 0 0,0 0 0 0 0,-13 52 0 0 0,11-27-21 0 0,3 2 0 0 0,3-1 0 0 0,1 1 1 0 0,4 0-1 0 0,1 1 0 0 0,7 65 0 0 0,-1-98 9 0 0,1 0 0 0 0,1 0 0 0 0,1 0 0 0 0,1-1 0 0 0,1 1 0 0 0,1-2 0 0 0,1 1 0 0 0,1-2 0 0 0,28 42 0 0 0,-26-46 4 0 0,0-2 1 0 0,1 1-1 0 0,1-2 0 0 0,1 0 0 0 0,0-1 1 0 0,1 0-1 0 0,1-2 0 0 0,0 0 0 0 0,0-1 1 0 0,1 0-1 0 0,0-2 0 0 0,22 8 0 0 0,-12-8 17 0 0,0 0-1 0 0,1-2 0 0 0,0-2 0 0 0,1 0 0 0 0,-1-2 1 0 0,1-2-1 0 0,49-2 0 0 0,-57-1 11 0 0,0-1 1 0 0,0-1-1 0 0,0-1 1 0 0,-1-1-1 0 0,1-1 1 0 0,-1 0-1 0 0,-1-2 0 0 0,1-1 1 0 0,-2-1-1 0 0,32-21 1 0 0,-40 23 2 0 0,0-2 0 0 0,-1 0 1 0 0,0 0-1 0 0,-1-1 0 0 0,0 0 0 0 0,-1-1 1 0 0,-1 0-1 0 0,0 0 0 0 0,-1-1 1 0 0,0 0-1 0 0,-1 0 0 0 0,0 0 0 0 0,-1-1 1 0 0,3-20-1 0 0,-2 2 7 0 0,-1 0 1 0 0,-1 0 0 0 0,-2 0-1 0 0,-2 0 1 0 0,-5-55-1 0 0,0 58-20 0 0,-1 0 0 0 0,-1 0 0 0 0,-1 1 0 0 0,-1 0 0 0 0,-2 1 1 0 0,-1 0-1 0 0,-1 1 0 0 0,-2 0 0 0 0,0 1 0 0 0,-2 1 0 0 0,-1 0 0 0 0,-28-30 0 0 0,15 23-313 0 0,-1 1 0 0 0,-2 1 0 0 0,-1 2-1 0 0,-1 1 1 0 0,-2 2 0 0 0,0 2 0 0 0,-74-33 0 0 0,-98-23-4434 0 0,114 51-929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3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 71 356 0 0,'-39'-54'600'0'0,"37"49"-64"0"0,2 2-328 0 0,0 0-208 0 0,0 1-52 0 0,0-1-432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44.002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0 256 744 0 0,'0'0'1708'0'0,"4"-115"-1708"0"0,-3 73-4 0 0,1 5-284 0 0,-2-24-1356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2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0 576 6201 0 0,'0'0'3275'0'0,"19"-18"-6869"0"0,114-103 3644 0 0,10-3 1150 0 0,233-157-1 0 0,-372 279-1291 0 0,28-17-515 0 0,-9 8-2866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1 320 3360 0 0,'0'0'8365'0'0,"111"-73"-9393"0"0,-68 45 1028 0 0,2-2 32 0 0,2-4-32 0 0,6 3 0 0 0,-2-1 0 0 0,0 2 4 0 0,-4 8 44 0 0,-10 5-48 0 0,-5 6-64 0 0,-10 5-1268 0 0,-8 1-1092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3.5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5260 0 0,'0'0'8898'0'0,"14"12"-10520"0"0,-2-2 1669 0 0,-2-3-27 0 0,-1 1 1 0 0,0 0-1 0 0,-1 0 1 0 0,0 1-1 0 0,0 0 0 0 0,0 0 1 0 0,-1 1-1 0 0,8 16 1 0 0,11 27 116 0 0,-3 1 0 0 0,17 59 1 0 0,23 117-1104 0 0,-13-38-7429 0 0,-44-177 5421 0 0</inkml:trace>
  <inkml:trace contextRef="#ctx0" brushRef="#br0" timeOffset="1">351 0 6353 0 0,'0'0'6122'0'0,"6"18"-7440"0"0,22 78 1467 0 0,50 153 3 0 0,-56-190-1191 0 0,47 92 1 0 0,-51-126-1397 0 0,6-9-1303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4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0 3372 0 0,'0'0'6073'0'0,"-16"14"-6431"0"0,-50 44-30 0 0,61-52 363 0 0,0 0 0 0 0,1 0 0 0 0,0 0-1 0 0,0 1 1 0 0,0-1 0 0 0,1 1 0 0 0,0 0 0 0 0,0 0 0 0 0,0 0 0 0 0,1 0 0 0 0,0 0 0 0 0,1 1 0 0 0,0-1 0 0 0,0 0 0 0 0,0 1-1 0 0,2 11 1 0 0,-2-10-31 0 0,1 5 25 0 0,1 1-1 0 0,0-2 1 0 0,0 1-1 0 0,2 0 1 0 0,0 0-1 0 0,0-1 1 0 0,1 1-1 0 0,1-1 1 0 0,0 0-1 0 0,1 0 1 0 0,1-1-1 0 0,0 0 1 0 0,0 0-1 0 0,1 0 1 0 0,0-1-1 0 0,19 19 1 0 0,11 6-38 0 0,2-1-1 0 0,1-3 1 0 0,54 34 0 0 0,-11-7 9 0 0,-80-57 155 0 0,0 1 1 0 0,0 0-1 0 0,0 1 0 0 0,0-1 1 0 0,-1 1-1 0 0,0 0 0 0 0,0-1 1 0 0,0 1-1 0 0,0 1 1 0 0,0-1-1 0 0,-1 0 0 0 0,3 6 1 0 0,-5-7 6 0 0,1-1 1 0 0,-1 1-1 0 0,0-1 1 0 0,0 1-1 0 0,1 0 1 0 0,-2-1-1 0 0,1 1 1 0 0,0-1-1 0 0,-1 1 1 0 0,1-1-1 0 0,-1 1 1 0 0,1-1-1 0 0,-1 1 1 0 0,0-1-1 0 0,0 1 1 0 0,-1-1-1 0 0,1 0 1 0 0,0 0-1 0 0,-1 0 1 0 0,1 0-1 0 0,-1 0 1 0 0,0 0-1 0 0,1 0 1 0 0,-1 0 0 0 0,-2 1-1 0 0,-24 19 169 0 0,-1-1 1 0 0,0-1-1 0 0,-1-2 0 0 0,-56 24 0 0 0,33-16-394 0 0,43-20-33 0 0,6-4-107 0 0,0 1 0 0 0,0-1 0 0 0,-1-1 1 0 0,1 1-1 0 0,0 0 0 0 0,-8 1 0 0 0,7-4-1286 0 0,7-8-803 0 0,10-17-1965 0 0</inkml:trace>
  <inkml:trace contextRef="#ctx0" brushRef="#br0" timeOffset="1">681 138 5701 0 0,'0'0'6784'0'0,"14"110"-7668"0"0,-12-74 884 0 0,-2 2-44 0 0,0-3 36 0 0,0 1-60 0 0,0-4-796 0 0,0-1-532 0 0,0-7-432 0 0,0-8-829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4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54 9005 0 0,'0'0'1507'0'0,"-3"16"-2212"0"0,-7 49 566 0 0,10-62 133 0 0,0-1 0 0 0,0 0 0 0 0,0 0 1 0 0,0 0-1 0 0,1 0 0 0 0,-1 0 1 0 0,1 0-1 0 0,-1 0 0 0 0,1 0 1 0 0,0-1-1 0 0,0 1 0 0 0,0 0 0 0 0,0 0 1 0 0,0 0-1 0 0,0-1 0 0 0,0 1 1 0 0,0 0-1 0 0,1-1 0 0 0,-1 0 1 0 0,1 1-1 0 0,-1-1 0 0 0,1 0 0 0 0,1 2 1 0 0,2 0 11 0 0,0-1 1 0 0,0 1-1 0 0,0-1 1 0 0,1-1-1 0 0,8 3 1 0 0,-12-3-1 0 0,7 1 99 0 0,1-1-1 0 0,-1 0 0 0 0,0 0 1 0 0,0-1-1 0 0,0 0 0 0 0,1 0 0 0 0,-1-1 1 0 0,0-1-1 0 0,0 0 0 0 0,0 0 1 0 0,0 0-1 0 0,16-8 0 0 0,-21 9-48 0 0,-1-1 0 0 0,0 1 0 0 0,1-1 0 0 0,-1 0 0 0 0,0 0 0 0 0,0-1 0 0 0,0 1 0 0 0,0 0-1 0 0,-1-1 1 0 0,1 0 0 0 0,-1 0 0 0 0,1 0 0 0 0,-1 0 0 0 0,0 0 0 0 0,0 0 0 0 0,0 0 0 0 0,-1-1-1 0 0,1 1 1 0 0,-1-1 0 0 0,0 1 0 0 0,0-1 0 0 0,0 0 0 0 0,0 1 0 0 0,-1-1 0 0 0,1 0 0 0 0,-1 0-1 0 0,0 1 1 0 0,0-1 0 0 0,0 0 0 0 0,-1 0 0 0 0,1 1 0 0 0,-1-1 0 0 0,0 0 0 0 0,-2-3 0 0 0,2 3-87 0 0,-1 0 0 0 0,0 0 0 0 0,0 0 1 0 0,0 1-1 0 0,0-1 0 0 0,-1 0 0 0 0,0 1 1 0 0,1 0-1 0 0,-1 0 0 0 0,0 0 0 0 0,-1 0 1 0 0,1 0-1 0 0,-1 0 0 0 0,1 1 0 0 0,-1 0 1 0 0,0-1-1 0 0,1 1 0 0 0,-1 1 0 0 0,-5-3 1 0 0,3 3-403 0 0,0-1 1 0 0,1 0 0 0 0,-1 1-1 0 0,0 0 1 0 0,0 1 0 0 0,0-1 0 0 0,0 1-1 0 0,0 0 1 0 0,1 1 0 0 0,-1-1-1 0 0,0 1 1 0 0,0 0 0 0 0,0 1-1 0 0,-6 1 1 0 0,-17 11-4405 0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4.9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111 241 1396 0 0,'0'0'7061'0'0,"1"16"-6202"0"0,0-4-716 0 0,1 1 17 0 0,0 0-1 0 0,-1-1 1 0 0,-1 1 0 0 0,0 0 0 0 0,-1-1-1 0 0,0 1 1 0 0,-1-1 0 0 0,-4 18-1 0 0,-1-15-27 0 0,0 1 1 0 0,0-1-1 0 0,-2 0 0 0 0,0 0 0 0 0,-1-1 0 0 0,0 0 0 0 0,-1-1 1 0 0,-21 20-1 0 0,31-33-162 0 0,1 0-1 0 0,0 0 1 0 0,-1-1 0 0 0,1 1-1 0 0,0 0 1 0 0,-1-1 0 0 0,1 1 0 0 0,0-1-1 0 0,-1 1 1 0 0,1 0 0 0 0,0-1 0 0 0,0 1-1 0 0,-1-1 1 0 0,1 1 0 0 0,0-1 0 0 0,0 1-1 0 0,0 0 1 0 0,0-1 0 0 0,0 1 0 0 0,-1-1-1 0 0,1 1 1 0 0,0-1 0 0 0,0 1-1 0 0,0-1 1 0 0,0 1 0 0 0,1-1 0 0 0,-1 1-1 0 0,0-1 1 0 0,0 1 0 0 0,0-2 0 0 0,1-21-1183 0 0,5-16 137 0 0,3 1-1 0 0,1-1 1 0 0,1 1 0 0 0,34-70-1 0 0,-23 53 851 0 0,-13 32 88 0 0,0-1 513 0 0,2 0 0 0 0,19-34 0 0 0,-27 53-233 0 0,0 0 1 0 0,0 0-1 0 0,0 0 0 0 0,1 1 0 0 0,0 0 1 0 0,0-1-1 0 0,0 1 0 0 0,0 1 0 0 0,1-1 1 0 0,0 1-1 0 0,0 0 0 0 0,-1 0 0 0 0,2 0 1 0 0,-1 0-1 0 0,0 1 0 0 0,0 0 0 0 0,8-2 1 0 0,-10 4-45 0 0,0 0-1 0 0,1 0 1 0 0,-1 0 0 0 0,0 1 0 0 0,0-1 0 0 0,0 1 0 0 0,0 0-1 0 0,1-1 1 0 0,-1 1 0 0 0,0 1 0 0 0,0-1 0 0 0,-1 0 0 0 0,1 1 0 0 0,0-1-1 0 0,0 1 1 0 0,-1 0 0 0 0,1 0 0 0 0,-1 0 0 0 0,1 1 0 0 0,-1-1-1 0 0,0 0 1 0 0,0 1 0 0 0,0-1 0 0 0,0 1 0 0 0,2 5 0 0 0,6 9 309 0 0,-2-1 1 0 0,0 2-1 0 0,7 22 1 0 0,-9-24-450 0 0,5 16-365 0 0,11 54 0 0 0,-9-6-3802 0 0,-11-70 2223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5.3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382 488 116 0 0,'0'0'13393'0'0,"-10"7"-13181"0"0,-23 14-110 0 0,-16 10 138 0 0,1 2-1 0 0,-76 67 0 0 0,120-96-333 0 0,-15 16 116 0 0,19-20-86 0 0,-1 1 0 0 0,0 0 0 0 0,1-1 1 0 0,-1 1-1 0 0,1 0 0 0 0,-1 0 0 0 0,1 0 0 0 0,-1-1 0 0 0,1 1 1 0 0,0 0-1 0 0,-1 0 0 0 0,1 0 0 0 0,0 0 0 0 0,0 0 0 0 0,-1 0 1 0 0,1 0-1 0 0,0-1 0 0 0,0 1 0 0 0,0 0 0 0 0,0 2 1 0 0,2-2-76 0 0,0-1 0 0 0,0 1 0 0 0,0 0 0 0 0,0-1 0 0 0,0 1 0 0 0,0-1 1 0 0,0 0-1 0 0,0 0 0 0 0,0 1 0 0 0,0-1 0 0 0,0-1 0 0 0,0 1 0 0 0,2 0 1 0 0,2-1-78 0 0,8 1 86 0 0,-1 1 0 0 0,1 0 0 0 0,-1 0-1 0 0,1 2 1 0 0,-1-1 0 0 0,0 2 0 0 0,23 8 0 0 0,-27-8 131 0 0,-1 1 0 0 0,0 0 0 0 0,-1 0 0 0 0,1 0-1 0 0,-1 1 1 0 0,0 0 0 0 0,0 1 0 0 0,-1-1 0 0 0,1 1 0 0 0,-2 1 0 0 0,1-1 0 0 0,6 13 0 0 0,-6-10 131 0 0,-1 0 0 0 0,-1 0 1 0 0,0 0-1 0 0,0 1 0 0 0,-1 0 1 0 0,0 0-1 0 0,-1 0 1 0 0,0 0-1 0 0,0 0 0 0 0,-2 1 1 0 0,1-1-1 0 0,-2 12 0 0 0,-1-8 46 0 0,0 0 0 0 0,-1-1-1 0 0,-1 0 1 0 0,0 1-1 0 0,-1-1 1 0 0,0-1 0 0 0,-1 1-1 0 0,-13 20 1 0 0,9-18-75 0 0,-1 0 1 0 0,0-2-1 0 0,-1 1 0 0 0,-1-1 0 0 0,0-1 1 0 0,-1 0-1 0 0,0-1 0 0 0,-1 0 1 0 0,0-2-1 0 0,-1 1 0 0 0,0-2 1 0 0,-1 0-1 0 0,0-1 0 0 0,0-1 1 0 0,-20 6-1 0 0,34-12-147 0 0,0 0 0 0 0,0 0 1 0 0,-1-1-1 0 0,1 1 0 0 0,0-1 0 0 0,-1 1 1 0 0,1-1-1 0 0,-1 0 0 0 0,1 0 0 0 0,0-1 0 0 0,-1 1 1 0 0,1-1-1 0 0,0 0 0 0 0,-1 0 0 0 0,1 0 0 0 0,-5-2 1 0 0,6 1-82 0 0,0 0 0 0 0,0 0 0 0 0,0 0 0 0 0,0 0 0 0 0,0 0 0 0 0,1-1 0 0 0,-1 1 0 0 0,1-1 0 0 0,-1 1 0 0 0,1-1 0 0 0,0 0 0 0 0,0 1 0 0 0,0-1 0 0 0,0 0 0 0 0,1 0 0 0 0,-1 0 1 0 0,1 0-1 0 0,0 0 0 0 0,0 1 0 0 0,0-5 0 0 0,-1-1-201 0 0,0-13-996 0 0,1 1 0 0 0,0-1 0 0 0,4-20 1 0 0,14-41-4030 0 0</inkml:trace>
  <inkml:trace contextRef="#ctx0" brushRef="#br0" timeOffset="1">612 18 3252 0 0,'0'0'8938'0'0,"1"14"-8604"0"0,7 168 1475 0 0,2 28-439 0 0,-7-188-1300 0 0,1 0 1 0 0,1 0-1 0 0,0-1 0 0 0,2 1 0 0 0,0-1 0 0 0,2-1 1 0 0,15 28-1 0 0,-20-41-78 0 0,0-1-1 0 0,0 0 1 0 0,1 0 0 0 0,0 0 0 0 0,0-1-1 0 0,0 1 1 0 0,1-1 0 0 0,0-1 0 0 0,0 1 0 0 0,0-1-1 0 0,0 0 1 0 0,1 0 0 0 0,0-1 0 0 0,13 6 0 0 0,-14-8 18 0 0,0 0 1 0 0,-1 0 0 0 0,1 0 0 0 0,0 0 0 0 0,0-1 0 0 0,0 0 0 0 0,0 0-1 0 0,0-1 1 0 0,0 0 0 0 0,0 0 0 0 0,0 0 0 0 0,0-1 0 0 0,-1 1 0 0 0,1-2-1 0 0,-1 1 1 0 0,1 0 0 0 0,-1-1 0 0 0,0 0 0 0 0,6-5 0 0 0,7-6-56 0 0,0-1 1 0 0,-2-1-1 0 0,1 0 1 0 0,-2-1-1 0 0,-1-1 1 0 0,0-1-1 0 0,16-27 1 0 0,-2-4-472 0 0,36-93 0 0 0,-50 110 257 0 0,27-78-632 0 0,-38 100 830 0 0,0-2-1 0 0,0 1 1 0 0,-2 0 0 0 0,1 0-1 0 0,-1-1 1 0 0,-1 1 0 0 0,-1-15 0 0 0,1 24 91 0 0,-1-1 1 0 0,0 1 0 0 0,1 0 0 0 0,-1-1 0 0 0,0 1 0 0 0,0 0 0 0 0,-1 0 0 0 0,1 0 0 0 0,-1 0 0 0 0,1 0 0 0 0,-1 0 0 0 0,0 0 0 0 0,0 1 0 0 0,0-1 0 0 0,-1 1 0 0 0,1-1-1 0 0,-1 1 1 0 0,1 0 0 0 0,-1 0 0 0 0,0 0 0 0 0,-3-2 0 0 0,3 3-23 0 0,0 0 0 0 0,0 0 1 0 0,0 0-1 0 0,0 1 0 0 0,1-1 0 0 0,-1 1 0 0 0,0 0 0 0 0,0 0 0 0 0,0 0 0 0 0,0 0 0 0 0,0 0 1 0 0,0 1-1 0 0,0-1 0 0 0,0 1 0 0 0,0 0 0 0 0,0 0 0 0 0,0 0 0 0 0,1 0 0 0 0,-1 0 0 0 0,0 1 1 0 0,1-1-1 0 0,-1 1 0 0 0,1 0 0 0 0,-4 2 0 0 0,-5 7 51 0 0,0 0 0 0 0,0 1 0 0 0,1 0-1 0 0,1 1 1 0 0,0 0 0 0 0,0 0 0 0 0,1 1 0 0 0,1 0 0 0 0,1 1 0 0 0,0-1-1 0 0,0 1 1 0 0,2 0 0 0 0,0 0 0 0 0,1 1 0 0 0,0-1 0 0 0,1 1 0 0 0,1 0-1 0 0,0 0 1 0 0,1 0 0 0 0,4 23 0 0 0,-2-30-60 0 0,0 0 0 0 0,1 0 0 0 0,0 0-1 0 0,0 0 1 0 0,1-1 0 0 0,0 1 0 0 0,1-1 0 0 0,0 0-1 0 0,0 0 1 0 0,1-1 0 0 0,-1 1 0 0 0,2-1 0 0 0,-1-1-1 0 0,1 1 1 0 0,0-1 0 0 0,1 0 0 0 0,-1 0 0 0 0,1-1-1 0 0,14 7 1 0 0,-12-7-326 0 0,-1-1-1 0 0,1 0 1 0 0,1 0-1 0 0,-1-1 1 0 0,0 0 0 0 0,1-1-1 0 0,0 0 1 0 0,-1-1-1 0 0,1 0 1 0 0,0-1-1 0 0,0 0 1 0 0,-1-1-1 0 0,1 0 1 0 0,0 0 0 0 0,-1-1-1 0 0,1-1 1 0 0,16-5-1 0 0,38-24-3924 0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5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7841 0 0,'0'0'2976'0'0,"4"16"-2289"0"0,-1-4-532 0 0,4 16 225 0 0,-2 0 0 0 0,3 30 0 0 0,-3-8 164 0 0,6 133 1103 0 0,-11-160-1518 0 0,-1 1-1 0 0,-1-1 1 0 0,-1 0-1 0 0,-2 0 1 0 0,-10 37-1 0 0,6-43-436 0 0,7-28-377 0 0,6-30-44 0 0,6-2 599 0 0,1 0 0 0 0,2 0-1 0 0,2 2 1 0 0,2 0 0 0 0,23-40-1 0 0,-34 68 131 0 0,32-51 32 0 0,-36 61 14 0 0,1-1 0 0 0,-1 1 0 0 0,1 0 0 0 0,-1 1 0 0 0,1-1 0 0 0,0 0 0 0 0,0 1-1 0 0,0 0 1 0 0,0-1 0 0 0,0 1 0 0 0,1 0 0 0 0,-1 1 0 0 0,1-1 0 0 0,-1 1 0 0 0,7-2 0 0 0,-8 3-47 0 0,1 0 1 0 0,-1 0-1 0 0,0 0 0 0 0,0 0 1 0 0,1 1-1 0 0,-1-1 1 0 0,0 1-1 0 0,0-1 0 0 0,0 1 1 0 0,0 0-1 0 0,1 0 1 0 0,-1 0-1 0 0,0 0 0 0 0,-1 1 1 0 0,1-1-1 0 0,0 0 0 0 0,0 1 1 0 0,0-1-1 0 0,-1 1 1 0 0,3 2-1 0 0,28 41 125 0 0,-24-32-94 0 0,18 32-57 0 0,32 76 0 0 0,-28-56-4269 0 0,-24-54 344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6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 56 2824 0 0,'0'0'13402'0'0,"-17"17"-13430"0"0,-5 4 66 0 0,-10 10 102 0 0,-34 41 0 0 0,57-61-171 0 0,0 1 0 0 0,0 1 1 0 0,1-1-1 0 0,0 2 1 0 0,-9 22-1 0 0,14-28-20 0 0,0 1 0 0 0,1 0-1 0 0,0-1 1 0 0,0 1 0 0 0,1 0 0 0 0,0 0-1 0 0,0 0 1 0 0,1 0 0 0 0,1 0-1 0 0,2 17 1 0 0,-2-22 12 0 0,0 0 0 0 0,0 0 0 0 0,1 0 0 0 0,-1-1 0 0 0,1 1 0 0 0,0 0 0 0 0,0-1-1 0 0,0 1 1 0 0,0-1 0 0 0,1 0 0 0 0,0 0 0 0 0,-1 0 0 0 0,1 0 0 0 0,0 0 0 0 0,0-1 0 0 0,1 1 0 0 0,-1-1 0 0 0,1 0 0 0 0,-1 0 0 0 0,1 0-1 0 0,-1 0 1 0 0,1-1 0 0 0,0 0 0 0 0,0 1 0 0 0,0-1 0 0 0,7 0 0 0 0,-3 1-94 0 0,0-2 0 0 0,-1 1 1 0 0,1-1-1 0 0,0 0 0 0 0,0-1 0 0 0,-1 1 0 0 0,1-2 1 0 0,0 1-1 0 0,-1-1 0 0 0,1 0 0 0 0,-1-1 0 0 0,1 0 1 0 0,7-4-1 0 0,-4 0 138 0 0,0-1 0 0 0,0 0-1 0 0,-1-1 1 0 0,0 0 0 0 0,-1 0 0 0 0,0-1 0 0 0,0-1 0 0 0,-1 1 0 0 0,0-2 0 0 0,-1 1 0 0 0,0-1-1 0 0,-1 0 1 0 0,6-14 0 0 0,-4 3 122 0 0,0 0 0 0 0,-2-1 0 0 0,0 0 0 0 0,-2 0 0 0 0,0 0 0 0 0,0-35 0 0 0,-4 53-88 0 0,0 0 1 0 0,-1 0-1 0 0,1 0 0 0 0,-1 0 1 0 0,0 0-1 0 0,-1 0 1 0 0,1 1-1 0 0,-1-1 1 0 0,-5-10-1 0 0,5 13-54 0 0,1 1-1 0 0,-1-1 0 0 0,0 1 1 0 0,0-1-1 0 0,0 1 0 0 0,0 0 1 0 0,0-1-1 0 0,-1 1 0 0 0,1 0 1 0 0,-1 1-1 0 0,1-1 0 0 0,-1 0 1 0 0,0 1-1 0 0,0-1 0 0 0,0 1 1 0 0,0 0-1 0 0,0 0 1 0 0,0 0-1 0 0,0 1 0 0 0,-5-2 1 0 0,-3 1-242 0 0,0 1 0 0 0,0 0-1 0 0,0 1 1 0 0,0 0 0 0 0,0 0 0 0 0,0 1 0 0 0,-16 5 0 0 0,-39 17-4075 0 0,50-17 2615 0 0,0-1-1202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4.1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 1 4256 0 0,'0'0'7383'0'0,"-3"16"-9560"0"0,-8 31 2199 0 0,-3 10 6 0 0,-9 72 1 0 0,23-128-40 0 0,0-1 0 0 0,-1 1 1 0 0,1 0-1 0 0,0 0 0 0 0,0-1 1 0 0,0 1-1 0 0,0 0 0 0 0,-1 0 1 0 0,1 0-1 0 0,0 0 0 0 0,1-1 0 0 0,-1 1 1 0 0,0 0-1 0 0,0 0 0 0 0,0 0 1 0 0,0-1-1 0 0,1 1 0 0 0,-1 0 1 0 0,0 0-1 0 0,1-1 0 0 0,-1 1 0 0 0,1 0 1 0 0,-1-1-1 0 0,0 1 0 0 0,1 0 1 0 0,0-1-1 0 0,-1 1 0 0 0,1 0 1 0 0,-1-1-1 0 0,1 1 0 0 0,0-1 0 0 0,-1 0 1 0 0,1 1-1 0 0,0-1 0 0 0,-1 1 1 0 0,1-1-1 0 0,1 1 0 0 0,1-2-9 0 0,-1 1 0 0 0,0-1 0 0 0,1 1 0 0 0,-1-1 0 0 0,0 0-1 0 0,0 0 1 0 0,0 0 0 0 0,0 0 0 0 0,0 0 0 0 0,0 0 0 0 0,0 0-1 0 0,0-1 1 0 0,2-1 0 0 0,103-97-455 0 0,-72 64 74 0 0,76-58-1 0 0,-110 93 387 0 0,1 0 1 0 0,-1 0-1 0 0,0 0 0 0 0,0 1 1 0 0,1-1-1 0 0,-1 0 0 0 0,0 1 1 0 0,1-1-1 0 0,-1 0 0 0 0,1 1 1 0 0,-1 0-1 0 0,0-1 0 0 0,1 1 1 0 0,-1 0-1 0 0,1 0 0 0 0,1 0 1 0 0,-2 0 9 0 0,-1 0 0 0 0,1 0 0 0 0,-1 1 0 0 0,1-1 1 0 0,-1 0-1 0 0,1 1 0 0 0,-1-1 0 0 0,0 1 0 0 0,1-1 1 0 0,-1 0-1 0 0,0 1 0 0 0,1-1 0 0 0,-1 1 1 0 0,0-1-1 0 0,1 1 0 0 0,-1-1 0 0 0,0 1 0 0 0,0-1 1 0 0,1 1-1 0 0,-1-1 0 0 0,0 1 0 0 0,0-1 0 0 0,0 1 1 0 0,0-1-1 0 0,0 1 0 0 0,0 0 0 0 0,0 0 0 0 0,0 4 44 0 0,-1 0-1 0 0,1 0 0 0 0,-1 0 0 0 0,-1 0 1 0 0,1 0-1 0 0,0 0 0 0 0,-1-1 0 0 0,-3 6 1 0 0,-3 7 112 0 0,-2 0 1 0 0,0 0-1 0 0,-1-1 1 0 0,-1-1-1 0 0,0 0 1 0 0,-1-1-1 0 0,-1 0 1 0 0,0 0-1 0 0,-1-2 1 0 0,0 0-1 0 0,-1-1 1 0 0,-1 0-1 0 0,1-1 1 0 0,-1-1-1 0 0,-1-1 1 0 0,0 0-1 0 0,0-1 1 0 0,-1-1-1 0 0,-31 6 1 0 0,49-12-138 0 0,1 0 0 0 0,-1 0 1 0 0,1 0-1 0 0,-1 0 0 0 0,0 1 0 0 0,1-1 0 0 0,-1 0 1 0 0,1 0-1 0 0,-1 0 0 0 0,1 0 0 0 0,-1 0 0 0 0,0-1 1 0 0,1 1-1 0 0,-1 0 0 0 0,1 0 0 0 0,-1 0 0 0 0,1 0 0 0 0,-1-1 1 0 0,1 1-1 0 0,-1 0 0 0 0,1-1 0 0 0,-1 1 0 0 0,1 0 1 0 0,-1-1-1 0 0,1 1 0 0 0,-1 0 0 0 0,1-1 0 0 0,0 1 1 0 0,-1-1-1 0 0,0 0 0 0 0,1 0-24 0 0,0-1-1 0 0,-1 1 1 0 0,1 0-1 0 0,0-1 1 0 0,0 1 0 0 0,0 0-1 0 0,0-1 1 0 0,0 1-1 0 0,1 0 1 0 0,-1-1 0 0 0,0 1-1 0 0,1-3 1 0 0,21-42-837 0 0,-19 42 754 0 0,23-39-248 0 0,48-60 0 0 0,-16 26 166 0 0,-55 73 101 0 0,5-10-901 0 0,-9 13 434 0 0,-7 7 237 0 0,2-1 355 0 0,0 0-1 0 0,0-1 0 0 0,0 0 1 0 0,0 0-1 0 0,-1-1 1 0 0,1 1-1 0 0,-1-2 0 0 0,0 1 1 0 0,0-1-1 0 0,0 0 1 0 0,0 0-1 0 0,0-1 0 0 0,-11 1 1511 0 0,20 5-3774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6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 6473 0 0,'0'0'6336'0'0,"16"14"-6172"0"0,-1-1-95 0 0,-3-4 13 0 0,-1 1 0 0 0,0 0 0 0 0,-1 0 0 0 0,0 2 0 0 0,0-1 0 0 0,-1 1 0 0 0,11 20 0 0 0,49 101 558 0 0,53 143-1 0 0,-113-255-841 0 0,-1 1-1 0 0,-1 0 0 0 0,-1 0 0 0 0,-1 0 1 0 0,-1 1-1 0 0,-1-1 0 0 0,1 30 0 0 0,-4-52 186 0 0,0 1 0 0 0,0 0 0 0 0,0 0 0 0 0,0-1 0 0 0,0 1 0 0 0,-1 0 0 0 0,1-1-1 0 0,0 1 1 0 0,0 0 0 0 0,0-1 0 0 0,-1 1 0 0 0,1-1 0 0 0,0 1 0 0 0,-1 0 0 0 0,1-1 0 0 0,-1 1 0 0 0,1-1 0 0 0,0 1-1 0 0,-1-1 1 0 0,1 1 0 0 0,-1-1 0 0 0,0 1 0 0 0,1-1 0 0 0,-1 0 0 0 0,1 1 0 0 0,-1-1 0 0 0,1 0 0 0 0,-2 1 0 0 0,0-1 7 0 0,0 1 1 0 0,0-1 0 0 0,0 0 0 0 0,0 0-1 0 0,0 0 1 0 0,0-1 0 0 0,0 1 0 0 0,1 0-1 0 0,-1-1 1 0 0,-3 0 0 0 0,-39-20-236 0 0,-37-37-1509 0 0,54 38 1252 0 0,-58-35 0 0 0,76 50 621 0 0,0 1 0 0 0,0 0 0 0 0,0 1 0 0 0,-1 0 1 0 0,0 0-1 0 0,1 1 0 0 0,-1 0 0 0 0,0 1 0 0 0,0 0 0 0 0,0 0 0 0 0,-12 2 0 0 0,19-1-103 0 0,0 0-1 0 0,0 0 0 0 0,-1 1 1 0 0,1 0-1 0 0,0 0 0 0 0,0 0 0 0 0,0 0 1 0 0,0 0-1 0 0,0 0 0 0 0,0 1 1 0 0,0 0-1 0 0,0-1 0 0 0,0 1 1 0 0,1 0-1 0 0,-1 0 0 0 0,1 1 0 0 0,0-1 1 0 0,-1 1-1 0 0,1-1 0 0 0,0 1 1 0 0,0-1-1 0 0,1 1 0 0 0,-1 0 1 0 0,0 0-1 0 0,1 0 0 0 0,0 0 0 0 0,0 0 1 0 0,0 0-1 0 0,0 0 0 0 0,0 1 1 0 0,1-1-1 0 0,-1 5 0 0 0,1-2 8 0 0,-1 1 0 0 0,2-1-1 0 0,-1 0 1 0 0,1 0 0 0 0,0 0-1 0 0,0 1 1 0 0,1-1 0 0 0,-1 0 0 0 0,2-1-1 0 0,-1 1 1 0 0,0 0 0 0 0,1-1-1 0 0,0 1 1 0 0,1-1 0 0 0,-1 0-1 0 0,6 7 1 0 0,-2-6 14 0 0,-1 1 0 0 0,1-2 1 0 0,0 1-1 0 0,0-1 0 0 0,1 0 0 0 0,0 0 0 0 0,-1-1 1 0 0,2 0-1 0 0,-1-1 0 0 0,0 1 0 0 0,12 1 0 0 0,-7-2 19 0 0,1-1-1 0 0,-1 0 0 0 0,1-1 1 0 0,0 0-1 0 0,-1-2 0 0 0,25-2 0 0 0,-6-3 42 0 0,-1-2-1 0 0,-1 0 0 0 0,1-3 0 0 0,-1 0 1 0 0,45-25-1 0 0,-27 10-43 0 0,-2-3 0 0 0,-1-1 0 0 0,-1-2 0 0 0,52-50 0 0 0,-69 57-159 0 0,-2-2 0 0 0,-2 0 1 0 0,0-1-1 0 0,-2-2 1 0 0,-1 0-1 0 0,-1-1 0 0 0,21-48 1 0 0,-35 68 165 0 0,-1 1 0 0 0,-1-1 0 0 0,0 0 0 0 0,0 0 0 0 0,-1-1 0 0 0,0 1 0 0 0,0-23 0 0 0,-2 33-29 0 0,0 0 0 0 0,0 0 0 0 0,0 0 0 0 0,0 0 0 0 0,0 0 0 0 0,0 0 0 0 0,-1 0 0 0 0,1 0 0 0 0,0 0 0 0 0,-1 0 0 0 0,1 1 0 0 0,0-1 0 0 0,-1 0 0 0 0,1 0 0 0 0,-1 0 0 0 0,1 0 0 0 0,-1 1 0 0 0,0-1 0 0 0,1 0 0 0 0,-1 1 0 0 0,0-1 0 0 0,1 0-1 0 0,-1 1 1 0 0,0-1 0 0 0,0 1 0 0 0,-1-2 0 0 0,0 2-22 0 0,0 0 0 0 0,0-1 0 0 0,0 1-1 0 0,0 0 1 0 0,0 0 0 0 0,0 0-1 0 0,0 0 1 0 0,0 0 0 0 0,0 0 0 0 0,0 1-1 0 0,0-1 1 0 0,-2 2 0 0 0,-4 0-7 0 0,1 1 0 0 0,0 0 0 0 0,0 1 0 0 0,0 0 0 0 0,-9 6 0 0 0,6-1 42 0 0,0 0 0 0 0,2 1 1 0 0,-1-1-1 0 0,1 2 0 0 0,0-1 0 0 0,1 1 0 0 0,0 1 1 0 0,1-1-1 0 0,1 1 0 0 0,-1 0 0 0 0,2 0 0 0 0,0 0 1 0 0,0 1-1 0 0,1 0 0 0 0,1 0 0 0 0,0 0 0 0 0,0 16 1 0 0,1-20-48 0 0,1 0 1 0 0,0 0 0 0 0,1 0 0 0 0,-1 0-1 0 0,2 0 1 0 0,-1 0 0 0 0,2-1-1 0 0,-1 1 1 0 0,1 0 0 0 0,0-1 0 0 0,1 0-1 0 0,-1 0 1 0 0,2 0 0 0 0,-1 0 0 0 0,1-1-1 0 0,0 1 1 0 0,1-1 0 0 0,0 0 0 0 0,0-1-1 0 0,1 0 1 0 0,-1 0 0 0 0,1 0 0 0 0,0-1-1 0 0,1 0 1 0 0,14 8 0 0 0,-3-6-237 0 0,-1 0 1 0 0,1-2 0 0 0,0 0 0 0 0,0-1-1 0 0,0-1 1 0 0,22 1 0 0 0,-9-2-1228 0 0,0-2 0 0 0,60-9 0 0 0,-42-2-1454 0 0,11-13-1443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7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31 200 2460 0 0,'0'0'11193'0'0,"-27"102"-11189"0"0,24-75 36 0 0,3 0-40 0 0,0 1-72 0 0,0-2 68 0 0,3-3-40 0 0,0-2-340 0 0,2-2-692 0 0,-2-7-1112 0 0,-1-4-1120 0 0</inkml:trace>
  <inkml:trace contextRef="#ctx0" brushRef="#br0" timeOffset="1">122 1 196 0 0,'0'0'5729'0'0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7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564 1 8625 0 0,'0'0'2254'0'0,"-16"4"-1426"0"0,6-1-761 0 0,-104 34 567 0 0,91-28-508 0 0,0 1 0 0 0,1 1 0 0 0,0 0 0 0 0,-38 28 0 0 0,53-33-147 0 0,0 0 0 0 0,0 0 1 0 0,1 0-1 0 0,0 1 0 0 0,0 0 0 0 0,1 0 0 0 0,0 1 0 0 0,0-1 0 0 0,1 1 0 0 0,0 0 1 0 0,0 0-1 0 0,1 1 0 0 0,0-1 0 0 0,0 1 0 0 0,1 0 0 0 0,0-1 0 0 0,-1 11 0 0 0,3-10 3 0 0,-1 0-1 0 0,2 1 0 0 0,-1-1 1 0 0,1 0-1 0 0,0 0 0 0 0,1 0 0 0 0,0 0 1 0 0,1 0-1 0 0,0 0 0 0 0,0 0 0 0 0,1-1 1 0 0,0 1-1 0 0,7 11 0 0 0,5 2-12 0 0,1 0-1 0 0,1-2 1 0 0,24 23 0 0 0,11 12-74 0 0,-53-55 111 0 0,1 0 0 0 0,-1 1 0 0 0,0-1 0 0 0,1 0 0 0 0,-1 0 0 0 0,0 1 0 0 0,0-1 0 0 0,1 0 0 0 0,-1 1 0 0 0,0-1 0 0 0,0 0 0 0 0,1 1 0 0 0,-1-1 0 0 0,0 0 0 0 0,0 1 0 0 0,0-1 0 0 0,0 1 0 0 0,0-1 0 0 0,0 0 0 0 0,0 1 0 0 0,1-1 0 0 0,-1 1 0 0 0,0-1 0 0 0,0 0 0 0 0,0 1 0 0 0,-1-1 0 0 0,1 1 0 0 0,0-1 0 0 0,0 0 0 0 0,0 1 0 0 0,0-1 0 0 0,0 0 0 0 0,0 1 0 0 0,-1-1-1 0 0,1 1 1 0 0,0-1 0 0 0,0 0 0 0 0,0 1 0 0 0,-1-1 0 0 0,1 0 0 0 0,0 0 0 0 0,0 1 0 0 0,-1-1 0 0 0,0 1 0 0 0,-20 6 338 0 0,14-5-393 0 0,-218 55-2805 0 0,106-28-1073 0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8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580 512 11897 0 0,'0'0'3334'0'0,"-14"-6"-2575"0"0,-2 0-646 0 0,0 0 1 0 0,0 2-1 0 0,0-1 1 0 0,0 2-1 0 0,-1 0 0 0 0,0 1 1 0 0,-27 0-1 0 0,21 5-88 0 0,1 1-1 0 0,-1 0 1 0 0,1 2 0 0 0,0 1-1 0 0,0 0 1 0 0,1 2 0 0 0,-24 12-1 0 0,16-5-152 0 0,1 1-1 0 0,1 1 1 0 0,1 1 0 0 0,-35 33-1 0 0,56-47-3 0 0,1 0 0 0 0,-1 0 1 0 0,1 0-1 0 0,0 1 0 0 0,0-1 0 0 0,-3 8 0 0 0,7-12 42 0 0,-1 0-1 0 0,1 0 0 0 0,-1 0 1 0 0,1 0-1 0 0,-1 0 1 0 0,1 0-1 0 0,0-1 1 0 0,0 1-1 0 0,-1 0 1 0 0,1 0-1 0 0,0 0 1 0 0,0 0-1 0 0,0 0 1 0 0,0 0-1 0 0,0 0 1 0 0,0 0-1 0 0,1 0 1 0 0,-1 0-1 0 0,0 0 1 0 0,0 0-1 0 0,1 0 0 0 0,-1 0 1 0 0,0 0-1 0 0,1-1 1 0 0,-1 1-1 0 0,1 0 1 0 0,-1 0-1 0 0,1 0 1 0 0,0-1-1 0 0,-1 1 1 0 0,1 0-1 0 0,0 0 1 0 0,-1-1-1 0 0,1 1 1 0 0,0-1-1 0 0,0 1 1 0 0,0-1-1 0 0,-1 1 1 0 0,1-1-1 0 0,0 1 0 0 0,0-1 1 0 0,0 0-1 0 0,0 0 1 0 0,0 1-1 0 0,0-1 1 0 0,0 0-1 0 0,0 0 1 0 0,0 0-1 0 0,0 0 1 0 0,0 0-1 0 0,1 0 1 0 0,56 2-1543 0 0,-48-3 1675 0 0,0 1 0 0 0,0 1 0 0 0,0-1 0 0 0,0 1 0 0 0,0 1 0 0 0,0 0 0 0 0,0 0 0 0 0,0 1 1 0 0,11 5-1 0 0,29 18 917 0 0,-31-15-755 0 0,1 0 0 0 0,0-1 0 0 0,1-2 0 0 0,0 0 0 0 0,1-1 0 0 0,40 7-1 0 0,-50-12-210 0 0,0-1-1 0 0,1 0 1 0 0,-1-1-1 0 0,0-1 1 0 0,0 0-1 0 0,1-1 1 0 0,-1 0-1 0 0,0 0 0 0 0,0-2 1 0 0,-1 1-1 0 0,16-8 1 0 0,-18 6-130 0 0,0 0 1 0 0,-1-1-1 0 0,1 0 1 0 0,-1 0-1 0 0,-1 0 0 0 0,1-1 1 0 0,-1-1-1 0 0,0 1 1 0 0,-1-1-1 0 0,0 0 1 0 0,0 0-1 0 0,-1-1 1 0 0,0 0-1 0 0,5-12 1 0 0,6-23-63 0 0,-2 1 0 0 0,14-78 0 0 0,-14 55 201 0 0,39-241 659 0 0,-46 178 4413 0 0,-8 233-6030 0 0,-1 21 206 0 0,22 187-1 0 0,-19-302 97 0 0,1 0-1 0 0,0-1 1 0 0,0 1 0 0 0,1 0-1 0 0,0-1 1 0 0,1 0-1 0 0,8 17 1 0 0,0-15-2394 0 0,8-9-1126 0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8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0 5521 0 0,'0'0'5525'0'0,"-9"19"-6352"0"0,-30 65 813 0 0,37-75 13 0 0,-1 0 0 0 0,1-1 1 0 0,0 2-1 0 0,1-1 0 0 0,0 0 1 0 0,0 0-1 0 0,1 0 0 0 0,0 0 0 0 0,1 1 1 0 0,0-1-1 0 0,0 0 0 0 0,1 0 0 0 0,3 11 1 0 0,-3-13 3 0 0,12 49 81 0 0,-4-21-15 0 0,-2 1 1 0 0,-1 0-1 0 0,4 66 1 0 0,-11-100-34 0 0,0 0 1 0 0,0 0-1 0 0,0 0 1 0 0,0 0-1 0 0,-1 0 1 0 0,1 0-1 0 0,0-1 1 0 0,-1 1-1 0 0,0 0 1 0 0,1 0-1 0 0,-1 0 1 0 0,0-1-1 0 0,0 1 1 0 0,0 0-1 0 0,0-1 1 0 0,0 1-1 0 0,0 0 1 0 0,0-1-1 0 0,-1 0 1 0 0,1 1-1 0 0,-4 1 1 0 0,3-1 37 0 0,-1-1 0 0 0,1 0 0 0 0,-1 0 0 0 0,0 0 0 0 0,0 0 0 0 0,1-1-1 0 0,-1 1 1 0 0,0-1 0 0 0,0 0 0 0 0,0 1 0 0 0,0-1 0 0 0,0 0 0 0 0,-3-1 0 0 0,-1 0 34 0 0,0 0-1 0 0,1-1 1 0 0,0 0-1 0 0,-1 0 1 0 0,1 0-1 0 0,0-1 1 0 0,0 1-1 0 0,0-2 1 0 0,0 1-1 0 0,1 0 1 0 0,-1-1-1 0 0,-5-6 1 0 0,8 7-134 0 0,0-1 1 0 0,0 0-1 0 0,1 0 1 0 0,0 0-1 0 0,-1 0 1 0 0,2 0-1 0 0,-1 0 1 0 0,0 0-1 0 0,1-1 1 0 0,0 1-1 0 0,0-1 1 0 0,0 1 0 0 0,0-1-1 0 0,1 1 1 0 0,0-1-1 0 0,0 1 1 0 0,0-1-1 0 0,0 0 1 0 0,1 1-1 0 0,0-1 1 0 0,0 1-1 0 0,0 0 1 0 0,0-1-1 0 0,1 1 1 0 0,-1 0-1 0 0,1 0 1 0 0,3-6-1 0 0,4-4-346 0 0,0-1-1 0 0,1 1 1 0 0,0 0-1 0 0,1 1 1 0 0,24-23 0 0 0,-4 9-1259 0 0,1 1 1 0 0,0 1 0 0 0,2 2 0 0 0,41-20-1 0 0,-20 16-637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8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96 764 772 0 0,'0'0'3378'0'0,"15"-1"-1697"0"0,45-1-129 0 0,-60 2-1496 0 0,1 0 0 0 0,-1 0 0 0 0,1 0 0 0 0,-1 0 0 0 0,1 0 1 0 0,0 0-1 0 0,-1 0 0 0 0,1 0 0 0 0,-1 0 0 0 0,1 0 0 0 0,-1 0 1 0 0,1 0-1 0 0,0 0 0 0 0,-1 1 0 0 0,1-1 0 0 0,-1 0 0 0 0,1 0 0 0 0,-1 0 1 0 0,1 1-1 0 0,-1-1 0 0 0,1 0 0 0 0,-1 1 0 0 0,1-1 0 0 0,-1 1 0 0 0,0-1 1 0 0,1 0-1 0 0,-1 1 0 0 0,0-1 0 0 0,1 1 0 0 0,-1-1 0 0 0,0 1 1 0 0,1-1-1 0 0,-1 1 0 0 0,0-1 0 0 0,0 1 0 0 0,0-1 0 0 0,1 1 0 0 0,-1 0 1 0 0,0-1-1 0 0,0 1 0 0 0,0-1 0 0 0,0 1 0 0 0,0 0 0 0 0,-8 18 1182 0 0,7-18-1020 0 0,-11 18 890 0 0,-24 29 0 0 0,21-31-923 0 0,2 1 1 0 0,-15 25-1 0 0,25-37-227 0 0,0 0-1 0 0,0 0 0 0 0,1 0 1 0 0,0 0-1 0 0,0 0 1 0 0,0 1-1 0 0,1-1 0 0 0,0 1 1 0 0,0-1-1 0 0,1 1 0 0 0,0-1 1 0 0,1 9-1 0 0,-1-13-3 0 0,1 1 0 0 0,-1-1 0 0 0,1 0 0 0 0,0 1 0 0 0,0-1 0 0 0,0 0 0 0 0,0 0 0 0 0,1 1 0 0 0,-1-1 0 0 0,1 0 0 0 0,-1-1 0 0 0,1 1 0 0 0,0 0-1 0 0,-1 0 1 0 0,1-1 0 0 0,0 1 0 0 0,0-1 0 0 0,0 1 0 0 0,1-1 0 0 0,-1 0 0 0 0,0 0 0 0 0,0 0 0 0 0,1 0 0 0 0,-1 0 0 0 0,0 0 0 0 0,1-1 0 0 0,-1 1 0 0 0,1-1 0 0 0,-1 0 0 0 0,3 0 0 0 0,5 1-232 0 0,0 0 0 0 0,-1-1 0 0 0,1-1 0 0 0,-1 1 1 0 0,1-2-1 0 0,15-3 0 0 0,-13 1 84 0 0,0 0 0 0 0,0 0 0 0 0,0-1 0 0 0,-1-1 0 0 0,0 0-1 0 0,0-1 1 0 0,-1 0 0 0 0,0-1 0 0 0,0 0 0 0 0,12-12 0 0 0,-13 10 556 0 0,-1 0 1 0 0,0 0-1 0 0,-1-1 1 0 0,0-1-1 0 0,0 1 0 0 0,-1-1 1 0 0,-1 0-1 0 0,0 0 1 0 0,0-1-1 0 0,-1 1 1 0 0,-1-1-1 0 0,0 0 0 0 0,-1 0 1 0 0,-1 0-1 0 0,1-21 1 0 0,-2 27-139 0 0,0-1 0 0 0,-1 0 0 0 0,0 1 1 0 0,0-1-1 0 0,0 1 0 0 0,-1-1 0 0 0,0 1 1 0 0,-4-8-1 0 0,4 11-149 0 0,0-1 1 0 0,-1 2-1 0 0,1-1 1 0 0,-1 0-1 0 0,0 0 0 0 0,-1 1 1 0 0,1 0-1 0 0,0-1 1 0 0,-1 1-1 0 0,0 1 1 0 0,1-1-1 0 0,-1 0 0 0 0,0 1 1 0 0,-8-3-1 0 0,0 0-172 0 0,0 1-1 0 0,-1 0 0 0 0,0 1 0 0 0,1 0 1 0 0,-1 1-1 0 0,-1 0 0 0 0,1 1 0 0 0,0 1 1 0 0,-25 2-1 0 0,14 1-1414 0 0,1 1 0 0 0,-1 1 0 0 0,1 1 0 0 0,-34 14 0 0 0,22-5-3347 0 0</inkml:trace>
  <inkml:trace contextRef="#ctx0" brushRef="#br0" timeOffset="1">1405 1 1644 0 0,'0'0'10910'0'0,"11"19"-10335"0"0,2 4-405 0 0,-2-6-26 0 0,-1 0 0 0 0,-1 1 0 0 0,-1 0 1 0 0,12 37-1 0 0,65 262 562 0 0,-65-225-1209 0 0,10 138 1 0 0,-28-164-5002 0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9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1 218 732 0 0,'0'0'4413'0'0,"18"-3"-4168"0"0,142-15 612 0 0,-124 15-262 0 0,0 2 1 0 0,0 2-1 0 0,41 5 1 0 0,-49 0 106 0 0,0 2 1 0 0,43 18-1 0 0,-46-16 6 0 0,1-1-1 0 0,0-1 0 0 0,28 5 0 0 0,-53-13-523 0 0,1 0 0 0 0,-1 0 0 0 0,0 0 1 0 0,1 0-1 0 0,-1 0 0 0 0,0-1 0 0 0,1 1 1 0 0,-1-1-1 0 0,0 1 0 0 0,0-1 0 0 0,1 1 1 0 0,-1-1-1 0 0,0 0 0 0 0,0 1 0 0 0,0-1 1 0 0,0 0-1 0 0,0 0 0 0 0,0 0 0 0 0,0 0 1 0 0,0 0-1 0 0,0 0 0 0 0,0 0 0 0 0,-1 0 1 0 0,1 0-1 0 0,0-1 0 0 0,-1 1 0 0 0,1-2 1 0 0,16-43-484 0 0,-10 25 338 0 0,4-9-723 0 0,24-56-2289 0 0,-6 33-3741 0 0,-12 30 1997 0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2:59.8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0 287 1684 0 0,'0'0'8938'0'0,"15"-5"-8418"0"0,11-3-352 0 0,0-2 0 0 0,-1-1 0 0 0,32-18 0 0 0,-51 25-123 0 0,100-69 335 0 0,-96 65-305 0 0,0 0 0 0 0,-1-1 0 0 0,0 0 0 0 0,0-1 0 0 0,-1 0 0 0 0,-1 0 0 0 0,13-23 0 0 0,-19 32-52 0 0,0 0 0 0 0,0 0 0 0 0,-1 0 0 0 0,1 0 0 0 0,0 0 0 0 0,-1 0 0 0 0,1 0 0 0 0,-1-1 0 0 0,0 1 0 0 0,1 0 0 0 0,-1 0 0 0 0,0-1 0 0 0,0 1 0 0 0,0 0 0 0 0,0 0 0 0 0,0-1 0 0 0,0 1 0 0 0,0 0 0 0 0,0-1 0 0 0,0 1 0 0 0,-1 0 0 0 0,1 0 1 0 0,0-1-1 0 0,-1 1 0 0 0,1 0 0 0 0,-1 0 0 0 0,1 0 0 0 0,-1 0 0 0 0,0 0 0 0 0,0 0 0 0 0,1 0 0 0 0,-1 0 0 0 0,0 0 0 0 0,0 0 0 0 0,0 0 0 0 0,0 0 0 0 0,0 0 0 0 0,0 1 0 0 0,0-1 0 0 0,0 0 0 0 0,0 1 0 0 0,-1-1 0 0 0,1 1 0 0 0,0-1 1 0 0,0 1-1 0 0,0 0 0 0 0,-1-1 0 0 0,1 1 0 0 0,-3 0 0 0 0,-1-1 21 0 0,0 1 0 0 0,0 0 0 0 0,-1 0-1 0 0,1 0 1 0 0,0 0 0 0 0,-1 1 0 0 0,1 0 0 0 0,0 0 0 0 0,0 1 0 0 0,0-1 0 0 0,-6 4 0 0 0,1 1-8 0 0,0 1 0 0 0,0 0 0 0 0,1 0-1 0 0,0 1 1 0 0,0 1 0 0 0,1-1 0 0 0,0 1 0 0 0,0 1 0 0 0,1-1 0 0 0,0 1-1 0 0,1 1 1 0 0,-7 13 0 0 0,7-10-51 0 0,0 0 0 0 0,1 1 0 0 0,0-1-1 0 0,1 1 1 0 0,0 0 0 0 0,2 0 0 0 0,0 1-1 0 0,0-1 1 0 0,2 19 0 0 0,0-27 7 0 0,1-1 0 0 0,0 1-1 0 0,0-1 1 0 0,1 1 0 0 0,0-1-1 0 0,0 0 1 0 0,1 1 0 0 0,-1-1 0 0 0,1-1-1 0 0,1 1 1 0 0,-1 0 0 0 0,1-1 0 0 0,0 1-1 0 0,0-1 1 0 0,1 0 0 0 0,-1-1 0 0 0,1 1-1 0 0,0-1 1 0 0,10 7 0 0 0,-8-7-352 0 0,0 0-1 0 0,0 0 1 0 0,0-1 0 0 0,0 0-1 0 0,0-1 1 0 0,1 1 0 0 0,0-1 0 0 0,-1-1-1 0 0,1 1 1 0 0,0-1 0 0 0,0-1 0 0 0,-1 0-1 0 0,1 0 1 0 0,0 0 0 0 0,0-1-1 0 0,15-3 1 0 0,15-10-3762 0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00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91 277 2692 0 0,'0'0'6686'0'0,"15"-12"-6634"0"0,3 0-45 0 0,1 0 40 0 0,-1-1 0 0 0,-1-1 0 0 0,28-28 0 0 0,-36 32 6 0 0,0-1 1 0 0,-1 1-1 0 0,12-21 1 0 0,-18 27-34 0 0,0 1 1 0 0,-1-1-1 0 0,1 0 0 0 0,-1 1 1 0 0,1-1-1 0 0,-1 0 1 0 0,-1 0-1 0 0,1 0 1 0 0,0 0-1 0 0,-1 0 0 0 0,0 0 1 0 0,0 0-1 0 0,0 0 1 0 0,0 0-1 0 0,-1 0 0 0 0,0 0 1 0 0,-1-5-1 0 0,1 6 39 0 0,-1 1 0 0 0,1 0 0 0 0,-1-1 0 0 0,0 1 0 0 0,1 0 0 0 0,-1 0 0 0 0,0 0 0 0 0,0 1 0 0 0,0-1 0 0 0,-1 0 0 0 0,1 1 0 0 0,0-1 0 0 0,-1 1 0 0 0,1 0 0 0 0,-1 0 0 0 0,1 0 0 0 0,-1 0 0 0 0,1 0 0 0 0,-1 0 0 0 0,0 1 0 0 0,0-1 0 0 0,1 1 0 0 0,-1 0 0 0 0,0 0 0 0 0,1 0 0 0 0,-7 1 0 0 0,1-1 39 0 0,-1 1 1 0 0,1 0-1 0 0,-1 1 1 0 0,1 0-1 0 0,0 0 1 0 0,0 0 0 0 0,-14 7-1 0 0,13-3 2 0 0,-1 0 0 0 0,1 0 0 0 0,0 1 0 0 0,0 0 0 0 0,1 0 0 0 0,0 1 0 0 0,0 0 0 0 0,1 1 0 0 0,0 0 0 0 0,0 0 0 0 0,1 0 0 0 0,1 1 0 0 0,-9 17 0 0 0,11-20-79 0 0,1 1 0 0 0,-1-1 0 0 0,1 1 0 0 0,1 0 0 0 0,-1 0 0 0 0,1 0 0 0 0,1 0 0 0 0,-1 0 0 0 0,1 0 0 0 0,1 0 0 0 0,-1 0 0 0 0,1-1 0 0 0,1 1 0 0 0,0 0 0 0 0,0 0 0 0 0,0-1 0 0 0,1 1 0 0 0,0-1 0 0 0,0 0 0 0 0,5 8 0 0 0,1-3 14 0 0,0 1 0 0 0,0-2 1 0 0,1 1-1 0 0,0-1 0 0 0,1-1 0 0 0,0 0 0 0 0,25 16 0 0 0,-16-13-48 0 0,1-2-1 0 0,0 0 0 0 0,0-1 0 0 0,34 9 1 0 0,-2-5-291 0 0,0-3 1 0 0,1-1 0 0 0,83 2 0 0 0,27-10-3087 0 0,-110-9-1404 0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45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99 2948 0 0,'0'0'10542'0'0,"-4"-7"-10600"0"0,2 3-35 0 0,-10-13-174 0 0,12 17 249 0 0,-1 0 1 0 0,1-1-1 0 0,0 1 1 0 0,-1 0-1 0 0,1 0 0 0 0,-1 0 1 0 0,1 0-1 0 0,0-1 1 0 0,-1 1-1 0 0,1 0 1 0 0,0 0-1 0 0,-1 0 0 0 0,1 0 1 0 0,-1 0-1 0 0,1 0 1 0 0,0 0-1 0 0,-1 0 0 0 0,1 0 1 0 0,0 0-1 0 0,-1 0 1 0 0,1 0-1 0 0,-1 1 1 0 0,1-1-1 0 0,0 0 0 0 0,-1 0 1 0 0,1 0-1 0 0,0 0 1 0 0,-1 1-1 0 0,1-1 0 0 0,0 0 1 0 0,-1 0-1 0 0,1 1 1 0 0,0-1-1 0 0,0 0 1 0 0,-1 0-1 0 0,1 1 0 0 0,0-1 1 0 0,0 0-1 0 0,0 1 1 0 0,-1-1-1 0 0,1 0 0 0 0,0 1 1 0 0,0-1-1 0 0,0 1 1 0 0,0-1-1 0 0,0 0 0 0 0,0 1 1 0 0,0-1-1 0 0,-1 0 1 0 0,1 2-1 0 0,-144 359 537 0 0,31 12 185 0 0,106-309-1083 0 0,3-27-3516 0 0,39-229-1574 0 0,-24 61 4869 0 0,-6-168 1275 0 0,-1 32 6993 0 0,-5 262-7339 0 0,1 4-260 0 0,0 0 0 0 0,0 1 0 0 0,0-1 0 0 0,0 0-1 0 0,0 0 1 0 0,0 0 0 0 0,0 0 0 0 0,0 0-1 0 0,0 0 1 0 0,0 0 0 0 0,0 0 0 0 0,0 0 0 0 0,1 0-1 0 0,-1 0 1 0 0,0 0 0 0 0,1 0 0 0 0,-1 0 0 0 0,1 0-1 0 0,0-1 1 0 0,21 34-1808 0 0,175 414 2122 0 0,-172-381-278 0 0,-12-33-57 0 0,55 158-338 0 0,-62-169-212 0 0,-1 1 0 0 0,0-1 0 0 0,-2 1 0 0 0,-1 0 0 0 0,-1 0 0 0 0,-3 43 0 0 0,2-62 282 0 0,0 1 1 0 0,-1-1-1 0 0,1 1 0 0 0,-1-1 0 0 0,0 1 1 0 0,0-1-1 0 0,0 1 0 0 0,0-1 1 0 0,-1 0-1 0 0,1 0 0 0 0,-1 0 0 0 0,0 0 1 0 0,0 0-1 0 0,0 0 0 0 0,-4 3 0 0 0,-23 9-2504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6.5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216 107 3768 0 0,'0'0'2529'0'0,"-16"-4"-2785"0"0,-131-37 688 0 0,124 32 149 0 0,22 9-556 0 0,0 0 0 0 0,0-1-1 0 0,0 1 1 0 0,1 0 0 0 0,-1-1 0 0 0,0 1 0 0 0,0 0-1 0 0,1-1 1 0 0,-1 1 0 0 0,0-1 0 0 0,0 1 0 0 0,1-1-1 0 0,-1 0 1 0 0,1 1 0 0 0,-1-1 0 0 0,1 0 0 0 0,-1 1-1 0 0,1-1 1 0 0,-1 0 0 0 0,1 0 0 0 0,-1 1 0 0 0,1-1-1 0 0,0 0 1 0 0,-1-2 0 0 0,4 1-242 0 0,0 0 0 0 0,0 0 0 0 0,0 0 0 0 0,0 0 0 0 0,1 1 0 0 0,-1-1 0 0 0,0 1 0 0 0,5-2 0 0 0,-2 1 16 0 0,2-1 150 0 0,0 0 0 0 0,0 0 0 0 0,1 0 0 0 0,-1 1 0 0 0,1 1 0 0 0,-1 0 0 0 0,1 0 0 0 0,-1 0 0 0 0,1 1 0 0 0,14 2 0 0 0,-20-2 49 0 0,0 1 0 0 0,0-1 0 0 0,0 1 0 0 0,0 0 0 0 0,0 0-1 0 0,0 1 1 0 0,0-1 0 0 0,0 0 0 0 0,-1 1 0 0 0,1 0 0 0 0,0 0 0 0 0,-1 0-1 0 0,0 0 1 0 0,1 0 0 0 0,-1 0 0 0 0,0 1 0 0 0,0-1 0 0 0,0 0 0 0 0,0 1-1 0 0,-1 0 1 0 0,1 0 0 0 0,-1-1 0 0 0,0 1 0 0 0,1 0 0 0 0,-1 0-1 0 0,0 0 1 0 0,-1 0 0 0 0,1 0 0 0 0,-1 0 0 0 0,1 0 0 0 0,-1 1 0 0 0,0 2-1 0 0,0 1 60 0 0,0 1-1 0 0,-1-1 0 0 0,0 0 0 0 0,0 0 0 0 0,-1 1 0 0 0,0-1 0 0 0,0 0 0 0 0,-1 0 0 0 0,1-1 0 0 0,-2 1 0 0 0,1-1 1 0 0,-1 1-1 0 0,0-1 0 0 0,0 0 0 0 0,0 0 0 0 0,-1-1 0 0 0,0 1 0 0 0,0-1 0 0 0,-1 0 0 0 0,1-1 0 0 0,-1 1 0 0 0,0-1 1 0 0,0 0-1 0 0,-1 0 0 0 0,1-1 0 0 0,-1 0 0 0 0,0 0 0 0 0,0-1 0 0 0,0 0 0 0 0,-9 2 0 0 0,-26 3 499 0 0,40-7-468 0 0,-1 1 1 0 0,1-1 0 0 0,0 0-1 0 0,0 0 1 0 0,0 0 0 0 0,0 0-1 0 0,0 0 1 0 0,0-1 0 0 0,-1 1-1 0 0,1-1 1 0 0,0 1 0 0 0,0-1-1 0 0,0 0 1 0 0,0 0 0 0 0,0 0-1 0 0,0 0 1 0 0,-1-1-1 0 0,2 1-90 0 0,1 0 0 0 0,-1 0 0 0 0,1 0 0 0 0,0 0 0 0 0,-1-1 0 0 0,1 1 0 0 0,0 0 0 0 0,0 0 0 0 0,0 0 0 0 0,0 0 0 0 0,0-1 0 0 0,0 1 0 0 0,0 0 0 0 0,0 0 0 0 0,0 0 0 0 0,0 0 0 0 0,1 0-1 0 0,-1-1 1 0 0,0 1 0 0 0,1 0 0 0 0,-1 0 0 0 0,1 0 0 0 0,-1 0 0 0 0,1 0 0 0 0,0 0 0 0 0,0 0 0 0 0,-1 0 0 0 0,1 0 0 0 0,1 0 0 0 0,25-25-693 0 0,-18 19 619 0 0,0 0 1 0 0,1 1-1 0 0,0 1 0 0 0,1 0 0 0 0,-1 0 0 0 0,1 1 1 0 0,0 0-1 0 0,0 0 0 0 0,0 2 0 0 0,0-1 1 0 0,0 1-1 0 0,1 1 0 0 0,-1 0 0 0 0,17 1 1 0 0,-26 0 78 0 0,0 1 0 0 0,-1-1 0 0 0,1 0 0 0 0,0 1 0 0 0,-1-1 0 0 0,1 0 0 0 0,0 1 0 0 0,-1 0 0 0 0,1 0 0 0 0,-1-1 0 0 0,1 1 0 0 0,-1 0 0 0 0,1 0 0 0 0,-1 0 0 0 0,0 0 0 0 0,1 1 0 0 0,-1-1 0 0 0,0 0 0 0 0,0 0 1 0 0,0 1-1 0 0,0-1 0 0 0,0 1 0 0 0,0-1 0 0 0,0 1 0 0 0,0 1 0 0 0,0-2 48 0 0,-1 1 0 0 0,0-1 0 0 0,1 0 0 0 0,-1 0 0 0 0,0 0 0 0 0,0 1 0 0 0,0-1 0 0 0,1 0 1 0 0,-1 0-1 0 0,-1 1 0 0 0,1-1 0 0 0,0 0 0 0 0,0 0 0 0 0,0 1 0 0 0,-1-1 0 0 0,1 0 0 0 0,0 0 0 0 0,-1 0 0 0 0,1 0 0 0 0,-1 1 1 0 0,0-1-1 0 0,1 0 0 0 0,-1 0 0 0 0,0 0 0 0 0,0 0 0 0 0,0 0 0 0 0,1-1 0 0 0,-1 1 0 0 0,0 0 0 0 0,0 0 0 0 0,0 0 0 0 0,0-1 1 0 0,0 1-1 0 0,-1-1 0 0 0,0 1 0 0 0,-7 2 291 0 0,1 0 1 0 0,-1-1 0 0 0,0 0-1 0 0,0-1 1 0 0,0 1 0 0 0,0-2-1 0 0,0 0 1 0 0,-11 0 0 0 0,4-1 23 0 0,15 1-524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45.9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3876 0 0,'0'0'7560'0'0,"20"-5"-9172"0"0,13-1 1618 0 0,1 1 0 0 0,-1 2 0 0 0,1 1 0 0 0,42 3 0 0 0,492 22-62 0 0,0-37-3193 0 0,-436 1 880 0 0,-7-6-1811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49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10921 0 0,'0'0'4759'0'0,"0"6"-4821"0"0,13 483 440 0 0,-13-447-984 0 0,-1-18-404 0 0,1 0-1 0 0,1 0 1 0 0,1 0 0 0 0,10 41-1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0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14 177 8837 0 0,'0'0'3169'0'0,"-3"-14"-2511"0"0,-7-44 93 0 0,10 56-698 0 0,0-1-1 0 0,0 0 1 0 0,0 1-1 0 0,0-1 1 0 0,1 0-1 0 0,-1 1 0 0 0,1-1 1 0 0,-1 1-1 0 0,1-1 1 0 0,0 0-1 0 0,0 1 1 0 0,0 0-1 0 0,0-1 1 0 0,1 1-1 0 0,-1 0 1 0 0,1-1-1 0 0,-1 1 1 0 0,1 0-1 0 0,0 0 0 0 0,0 0 1 0 0,0 1-1 0 0,0-1 1 0 0,0 0-1 0 0,0 1 1 0 0,3-2-1 0 0,4-2-57 0 0,-1 0 0 0 0,1 1-1 0 0,0 1 1 0 0,16-5-1 0 0,-24 8 15 0 0,19-6 125 0 0,1 2 1 0 0,-1 0 0 0 0,1 1 0 0 0,25 0 0 0 0,-37 3-90 0 0,0 0 1 0 0,0 1 0 0 0,0-1 0 0 0,0 2 0 0 0,-1-1 0 0 0,1 1-1 0 0,0 1 1 0 0,-1 0 0 0 0,1 0 0 0 0,-1 0 0 0 0,0 1-1 0 0,10 6 1 0 0,-15-7-36 0 0,0-1 1 0 0,-1 1-1 0 0,1-1 0 0 0,-1 1 0 0 0,1 0 0 0 0,-1 0 1 0 0,0 0-1 0 0,0 1 0 0 0,0-1 0 0 0,0 0 0 0 0,-1 1 1 0 0,1-1-1 0 0,-1 1 0 0 0,0-1 0 0 0,0 1 1 0 0,0 0-1 0 0,-1-1 0 0 0,1 1 0 0 0,-1 0 0 0 0,0 0 1 0 0,0 6-1 0 0,-1-4 57 0 0,0 0 0 0 0,0-1 0 0 0,0 1 0 0 0,-1 0 0 0 0,0-1 0 0 0,0 1 1 0 0,0-1-1 0 0,0 0 0 0 0,-1 1 0 0 0,0-1 0 0 0,0 0 0 0 0,-1-1 0 0 0,-3 6 0 0 0,6-10-95 0 0,0 0 0 0 0,1 1-1 0 0,-1-1 1 0 0,1 1 0 0 0,-1-1-1 0 0,1 1 1 0 0,-1-1-1 0 0,1 1 1 0 0,-1-1 0 0 0,1 1-1 0 0,-1 0 1 0 0,1-1 0 0 0,0 1-1 0 0,-1 0 1 0 0,1-1 0 0 0,0 1-1 0 0,0 0 1 0 0,-1-1 0 0 0,1 1-1 0 0,0 0 1 0 0,0 0 0 0 0,0-1-1 0 0,0 1 1 0 0,0 0 0 0 0,0 0-1 0 0,0-1 1 0 0,0 1-1 0 0,0 0 1 0 0,0 0 0 0 0,1-1-1 0 0,-1 1 1 0 0,1 1 0 0 0,21 9-2137 0 0,-6-5 2203 0 0,14 7-126 0 0,-1 2 0 0 0,0 0 1 0 0,-1 2-1 0 0,-1 1 0 0 0,42 37 0 0 0,-60-47 161 0 0,0 0 0 0 0,0 1 0 0 0,-1 0 0 0 0,0 1 0 0 0,-1 0 0 0 0,0 0 0 0 0,-1 1 0 0 0,0-1 0 0 0,0 1 0 0 0,-1 1 0 0 0,-1-1 0 0 0,0 1 0 0 0,0 0 0 0 0,-2 0 0 0 0,1 0 0 0 0,-1 0 0 0 0,-1 0 0 0 0,0 16 0 0 0,-2-20 32 0 0,0 1-1 0 0,-1 0 1 0 0,0 0 0 0 0,-1 0 0 0 0,0-1-1 0 0,-1 0 1 0 0,1 1 0 0 0,-1-1-1 0 0,-1-1 1 0 0,0 1 0 0 0,0-1-1 0 0,0 1 1 0 0,-1-1 0 0 0,0-1-1 0 0,-10 10 1 0 0,-11 7 207 0 0,-1-1-1 0 0,-45 28 0 0 0,67-46-305 0 0,-211 113-452 0 0,181-99-508 0 0,34-17 633 0 0,1 0 1 0 0,0-1 0 0 0,0 1 1 0 0,-1 0-1 0 0,1 0 0 0 0,-1-1 0 0 0,1 1 0 0 0,0-1 0 0 0,-1 0 0 0 0,1 1 0 0 0,-1-1 0 0 0,1 0 0 0 0,-3 0 0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0.9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128 192 692 0 0,'0'0'17495'0'0,"0"15"-17859"0"0,2-16 303 0 0,0 0 0 0 0,0 0 0 0 0,0 0 1 0 0,0 0-1 0 0,0-1 0 0 0,-1 1 0 0 0,1 0 0 0 0,0-1 0 0 0,-1 1 0 0 0,1-1 1 0 0,-1 1-1 0 0,1-1 0 0 0,-1 0 0 0 0,0 0 0 0 0,0 0 0 0 0,0 1 0 0 0,2-5 361 0 0,-12 28-840 0 0,8-18 533 0 0,0 0 1 0 0,1 0 0 0 0,-1 1 0 0 0,1-1-1 0 0,0 0 1 0 0,1 1 0 0 0,-1-1 0 0 0,1 0 0 0 0,1 6-1 0 0,-2-9 6 0 0,1 0-1 0 0,0 0 0 0 0,-1 0 1 0 0,1 0-1 0 0,0 0 1 0 0,-1 0-1 0 0,1 0 0 0 0,0-1 1 0 0,0 1-1 0 0,0 0 0 0 0,-1 0 1 0 0,1-1-1 0 0,0 1 1 0 0,0 0-1 0 0,0-1 0 0 0,0 1 1 0 0,1-1-1 0 0,-1 0 1 0 0,0 1-1 0 0,0-1 0 0 0,0 0 1 0 0,0 1-1 0 0,0-1 0 0 0,0 0 1 0 0,1 0-1 0 0,-1 0 1 0 0,0 0-1 0 0,0 0 0 0 0,0 0 1 0 0,0-1-1 0 0,0 1 0 0 0,1 0 1 0 0,-1 0-1 0 0,0-1 1 0 0,0 1-1 0 0,0-1 0 0 0,0 1 1 0 0,0-1-1 0 0,0 1 0 0 0,1-2 1 0 0,6-2-1 0 0,-1 0 0 0 0,1 0 0 0 0,-1-1 0 0 0,0 0 0 0 0,0-1 0 0 0,-1 0 0 0 0,0 0 0 0 0,0 0-1 0 0,9-12 1 0 0,-5 5-43 0 0,-1-1 0 0 0,-1 0 0 0 0,0 0-1 0 0,7-20 1 0 0,-13 31 46 0 0,13-43-3 0 0,-14 43 59 0 0,0 0 0 0 0,0 0 0 0 0,-1-1-1 0 0,1 1 1 0 0,-1-1 0 0 0,0 1-1 0 0,0 0 1 0 0,0-1 0 0 0,0 1 0 0 0,-1-1-1 0 0,0-3 1 0 0,0 6-38 0 0,1 0-1 0 0,-1 0 0 0 0,1 1 1 0 0,-1-1-1 0 0,0 0 1 0 0,1 1-1 0 0,-1-1 1 0 0,0 1-1 0 0,1-1 0 0 0,-1 1 1 0 0,0-1-1 0 0,0 1 1 0 0,1 0-1 0 0,-1-1 1 0 0,0 1-1 0 0,0 0 0 0 0,0-1 1 0 0,0 1-1 0 0,0 0 1 0 0,1 0-1 0 0,-1 0 0 0 0,0 0 1 0 0,0 0-1 0 0,0 0 1 0 0,0 0-1 0 0,0 0 1 0 0,0 0-1 0 0,1 0 0 0 0,-1 1 1 0 0,0-1-1 0 0,0 0 1 0 0,0 0-1 0 0,0 1 1 0 0,1-1-1 0 0,-1 1 0 0 0,-1 0 1 0 0,-31 18-92 0 0,6 3 135 0 0,0 2 1 0 0,2 0 0 0 0,1 2-1 0 0,1 0 1 0 0,-32 49-1 0 0,43-55 0 0 0,0 0 0 0 0,0 1 0 0 0,2 0 0 0 0,1 1 0 0 0,1 0 0 0 0,0 0 0 0 0,2 1 0 0 0,1 0 0 0 0,-4 32 0 0 0,8-45-41 0 0,0-1 0 0 0,1 1-1 0 0,1-1 1 0 0,-1 0-1 0 0,1 1 1 0 0,1-1 0 0 0,0 0-1 0 0,0 1 1 0 0,1-1 0 0 0,0-1-1 0 0,0 1 1 0 0,1 0 0 0 0,1-1-1 0 0,-1 0 1 0 0,1 0-1 0 0,0 0 1 0 0,1 0 0 0 0,0-1-1 0 0,0 0 1 0 0,1 0 0 0 0,0-1-1 0 0,0 0 1 0 0,0 0-1 0 0,1 0 1 0 0,0-1 0 0 0,0 0-1 0 0,0-1 1 0 0,1 0 0 0 0,-1 0-1 0 0,17 4 1 0 0,7 1-26 0 0,1-2 0 0 0,0-1 0 0 0,1-2 0 0 0,59 0 0 0 0,134-15-108 0 0,50-25-1020 0 0,-98-9-3929 0 0,-118 22-1960 0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1.9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9 9277 0 0,'0'0'11128'0'0,"-3"-9"-10395"0"0,93 416 132 0 0,-62-315-2322 0 0,4-1 0 0 0,57 114 0 0 0,-81-192-155 0 0,-19-52-7995 0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2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92 5460 0 0,'0'0'8301'0'0,"5"-14"-7416"0"0,0 1-829 0 0,0 0 0 0 0,11-19-1 0 0,-14 31-40 0 0,0-1-1 0 0,-1 0 0 0 0,1 1 0 0 0,0-1 1 0 0,0 1-1 0 0,0-1 0 0 0,1 1 0 0 0,-1 0 1 0 0,0 0-1 0 0,0 0 0 0 0,1 0 0 0 0,-1 0 1 0 0,1 1-1 0 0,-1-1 0 0 0,0 1 0 0 0,1-1 1 0 0,-1 1-1 0 0,1 0 0 0 0,-1 0 0 0 0,1 0 1 0 0,-1 0-1 0 0,1 1 0 0 0,-1-1 0 0 0,5 2 1 0 0,2-1 102 0 0,9 2 74 0 0,0 0 1 0 0,0 1 0 0 0,0 1 0 0 0,-1 1-1 0 0,0 1 1 0 0,0 0 0 0 0,-1 1 0 0 0,23 14-1 0 0,-4 2 216 0 0,0 2 1 0 0,46 43-1 0 0,-65-54-300 0 0,0 1 1 0 0,-1 1-1 0 0,0 0 1 0 0,-2 1-1 0 0,0 1 1 0 0,-1 0-1 0 0,-1 0 1 0 0,-1 1-1 0 0,12 34 1 0 0,-18-41-142 0 0,0 0 0 0 0,-1 1 1 0 0,-1-1-1 0 0,0 1 0 0 0,-1-1 1 0 0,-1 1-1 0 0,0 0 1 0 0,0-1-1 0 0,-1 1 0 0 0,-1-1 1 0 0,-1 1-1 0 0,0-1 0 0 0,0 0 1 0 0,-1 0-1 0 0,-1 0 0 0 0,0 0 1 0 0,-8 13-1 0 0,-2-1-448 0 0,0 0-1 0 0,-2-1 1 0 0,-23 27 0 0 0,23-33-1706 0 0,-1-1 1 0 0,-27 22 0 0 0,-22 6-6337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6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5765 0 0,'0'0'10610'0'0,"2"6"-10840"0"0,34 85 144 0 0,-4 2-1 0 0,22 108 0 0 0,-20-30-8250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7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0 184 11221 0 0,'0'0'5441'0'0,"4"-3"-5410"0"0,46-45-268 0 0,97-70-1 0 0,-121 105-922 0 0,-13 11-1139 0 0,-12 27-8372 0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7.7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9 360 11385 0 0,'0'0'4097'0'0,"17"-14"-3907"0"0,129-114 3 0 0,-108 92-433 0 0,1 3 0 0 0,2 1 0 0 0,1 1 0 0 0,71-37 0 0 0,-111 67 132 0 0,2-1-439 0 0,1-1 0 0 0,-1 1 0 0 0,1 0 0 0 0,0 0 0 0 0,0 1 0 0 0,-1 0 0 0 0,1 0 0 0 0,0 0 0 0 0,8 0 0 0 0,-22 21-6696 0 0</inkml:trace>
  <inkml:trace contextRef="#ctx0" brushRef="#br0" timeOffset="1">0 614 5044 0 0,'0'0'11297'0'0,"77"6"-10564"0"0,-44-14-733 0 0,5-4-132 0 0,2-4 132 0 0,13-6 12 0 0,15-13 0 0 0,24-13-12 0 0,19-11-236 0 0,14-10-149 0 0,-3 3-399 0 0,-9 2-476 0 0,-38 21-1052 0 0,-2 0-2288 0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8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8857 0 0,'0'0'8206'0'0,"1"12"-9174"0"0,18 114 934 0 0,42 156-1 0 0,-59-278-188 0 0,8 26 12 0 0,-10-28-2 0 0,1-1 0 0 0,-1 0 0 0 0,1 0 0 0 0,-1 1 1 0 0,1-1-1 0 0,0 0 0 0 0,0 0 0 0 0,-1 0 0 0 0,1 0 1 0 0,0 0-1 0 0,0 0 0 0 0,0 0 0 0 0,0 0 0 0 0,0 0 0 0 0,0 0 1 0 0,0-1-1 0 0,2 2 0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5.2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66 1788 0 0,'0'0'7325'0'0,"92"-53"-10093"0"0,-67 48 2508 0 0,2 1-797 0 0,-1 2-479 0 0,-7 1-540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8.6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0 205 12525 0 0,'0'0'4034'0'0,"12"-14"-4005"0"0,42-43-36 0 0,-50 52-7 0 0,1 0 0 0 0,0 1 0 0 0,1 0 0 0 0,-1 0 0 0 0,1 0 0 0 0,0 1 0 0 0,0 0 0 0 0,0 0 0 0 0,7-2 0 0 0,11-6-55 0 0,-7 3-21 0 0,15-10-304 0 0,2 2 0 0 0,63-22 0 0 0,-76 36-1939 0 0,-21 2 2153 0 0,1 0-1 0 0,-1 1 0 0 0,1-1 0 0 0,-1 0 1 0 0,1 1-1 0 0,-1-1 0 0 0,1 1 1 0 0,-1-1-1 0 0,0 0 0 0 0,1 1 0 0 0,-1-1 1 0 0,0 1-1 0 0,1-1 0 0 0,-1 1 0 0 0,0 0 1 0 0,0-1-1 0 0,1 1 0 0 0,-1-1 1 0 0,0 1-1 0 0,0-1 0 0 0,0 1 0 0 0,0-1 1 0 0,0 1-1 0 0,0 0 0 0 0,0-1 0 0 0,0 1 1 0 0,0-1-1 0 0,0 1 0 0 0,0 0 1 0 0,0-1-1 0 0,0 1 0 0 0,0-1 0 0 0,-1 1 1 0 0,1 0-1 0 0,-7 23-4521 0 0</inkml:trace>
  <inkml:trace contextRef="#ctx0" brushRef="#br0" timeOffset="1">9 431 3464 0 0,'0'0'14099'0'0,"15"-8"-13816"0"0,49-33-71 0 0,128-75-50 0 0,30 1-3257 0 0,-188 97-1021 0 0,-4-4-3273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3:59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331 0 5837 0 0,'0'0'9037'0'0,"-15"2"-8826"0"0,7-1-217 0 0,1 0-2 0 0,0 0-1 0 0,0 0 0 0 0,0 0 0 0 0,0 1 0 0 0,0 0 0 0 0,0 0 0 0 0,0 1 0 0 0,0 0 0 0 0,1 0 0 0 0,0 1 0 0 0,-1 0 1 0 0,1 0-1 0 0,-8 7 0 0 0,-6 9-2 0 0,0 0 1 0 0,2 1-1 0 0,0 1 1 0 0,2 0-1 0 0,0 2 1 0 0,2 0-1 0 0,1 0 1 0 0,0 2-1 0 0,2-1 1 0 0,1 1-1 0 0,1 1 1 0 0,1 0-1 0 0,2 0 1 0 0,0 0-1 0 0,-2 41 1 0 0,8-57 12 0 0,1 0 1 0 0,0 0-1 0 0,1 0 1 0 0,0 0-1 0 0,0 0 1 0 0,1-1-1 0 0,0 1 1 0 0,1-1-1 0 0,1 0 1 0 0,-1 0-1 0 0,1 0 1 0 0,11 14-1 0 0,-13-19-18 0 0,1 0 1 0 0,0-1-1 0 0,0 1 0 0 0,0 0 0 0 0,1-1 0 0 0,0 0 0 0 0,0 0 0 0 0,0-1 0 0 0,0 1 0 0 0,0-1 1 0 0,1 0-1 0 0,-1 0 0 0 0,1-1 0 0 0,0 0 0 0 0,0 0 0 0 0,0 0 0 0 0,0-1 0 0 0,0 0 0 0 0,0 0 1 0 0,0 0-1 0 0,0-1 0 0 0,1 0 0 0 0,9-1 0 0 0,-14 1-4 0 0,1-1 0 0 0,-1 0-1 0 0,0 0 1 0 0,0 0 0 0 0,1-1 0 0 0,-1 1 0 0 0,0 0-1 0 0,0-1 1 0 0,0 1 0 0 0,-1-1 0 0 0,1 0-1 0 0,0 1 1 0 0,0-1 0 0 0,-1 0 0 0 0,1 0 0 0 0,-1 0-1 0 0,0-1 1 0 0,0 1 0 0 0,0 0 0 0 0,0 0 0 0 0,0-1-1 0 0,1-3 1 0 0,3-9-47 0 0,-1-1-1 0 0,3-21 1 0 0,-3 16-69 0 0,4-23 128 0 0,-5 27 152 0 0,-1 0 1 0 0,2 0-1 0 0,0 0 1 0 0,1 1 0 0 0,1 0-1 0 0,14-28 1 0 0,-19 43-142 0 0,-1 0 1 0 0,1 0 0 0 0,0 0 0 0 0,-1 0 0 0 0,1 0-1 0 0,0 0 1 0 0,-1 1 0 0 0,1-1 0 0 0,0 0 0 0 0,0 1-1 0 0,0-1 1 0 0,0 0 0 0 0,0 1 0 0 0,0-1 0 0 0,0 1-1 0 0,0-1 1 0 0,0 1 0 0 0,0 0 0 0 0,0-1 0 0 0,0 1-1 0 0,0 0 1 0 0,0 0 0 0 0,0 0 0 0 0,0 0 0 0 0,0-1-1 0 0,0 2 1 0 0,1-1 0 0 0,0 0 0 0 0,1 1-5 0 0,0 0 1 0 0,0 0 0 0 0,-1 1-1 0 0,1-1 1 0 0,-1 1-1 0 0,1-1 1 0 0,-1 1 0 0 0,0 0-1 0 0,1 0 1 0 0,2 4 0 0 0,5 6 117 0 0,0 0 1 0 0,15 28 0 0 0,-25-40-114 0 0,17 34 108 0 0,0 0 1 0 0,-3 2-1 0 0,-1 0 1 0 0,-1 0-1 0 0,9 51 1 0 0,15 194 2643 0 0,-36-272-3198 0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8.7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 21 2720 0 0,'0'0'9068'0'0,"6"-3"-8347"0"0,18-11-87 0 0,-18 10 1044 0 0,-7 25-1718 0 0,-2-1-1 0 0,0 0 1 0 0,-2 0-1 0 0,-11 32 1 0 0,2-3 87 0 0,-8 32-21 0 0,4 1 1 0 0,3 1-1 0 0,-7 166 0 0 0,9-281-10957 0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9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202 104 4712 0 0,'0'0'5505'0'0,"6"-14"-4622"0"0,22-46-109 0 0,-27 58-720 0 0,0 0 0 0 0,0 0-1 0 0,1 0 1 0 0,-1 0-1 0 0,1 0 1 0 0,-1 0-1 0 0,1 1 1 0 0,0-1-1 0 0,0 1 1 0 0,0-1-1 0 0,0 1 1 0 0,0 0-1 0 0,0 0 1 0 0,0 0 0 0 0,0 0-1 0 0,0 0 1 0 0,0 0-1 0 0,1 1 1 0 0,-1-1-1 0 0,3 0 1 0 0,1 1-50 0 0,0-1 0 0 0,-1 1 0 0 0,1 1 1 0 0,0-1-1 0 0,8 2 0 0 0,-8-1-58 0 0,5 1 40 0 0,-1 1 0 0 0,1 0-1 0 0,-1 0 1 0 0,1 1 0 0 0,-1 1 0 0 0,-1 0 0 0 0,1 0 0 0 0,0 1 0 0 0,-1 0 0 0 0,0 0 0 0 0,-1 1-1 0 0,0 0 1 0 0,0 1 0 0 0,0 0 0 0 0,-1 0 0 0 0,0 0 0 0 0,0 1 0 0 0,-1 0 0 0 0,0 1-1 0 0,-1-1 1 0 0,0 1 0 0 0,5 15 0 0 0,-3-7 52 0 0,-1 1 0 0 0,-1 0 0 0 0,-1 0 1 0 0,0 0-1 0 0,-2 0 0 0 0,0 0 0 0 0,-1 1 0 0 0,-1-1 0 0 0,0 1 0 0 0,-2-1 0 0 0,-7 36 1 0 0,4-38 23 0 0,0-1 0 0 0,-1 0 0 0 0,-1 0 0 0 0,-1-1 0 0 0,0 0 0 0 0,-1 0 0 0 0,-1-1 0 0 0,0 0 0 0 0,-1 0 0 0 0,0-1 0 0 0,-1-1 0 0 0,-1 0 0 0 0,-21 16 0 0 0,12-12 72 0 0,-2 0 0 0 0,0-2 1 0 0,0-1-1 0 0,-2-1 0 0 0,1-1 0 0 0,-2-1 0 0 0,-44 11 0 0 0,-2-10 291 0 0,66-11-317 0 0,1 1 1 0 0,-1-1-1 0 0,0 0 1 0 0,1-1-1 0 0,-1 0 1 0 0,0 0-1 0 0,1 0 1 0 0,-1-1 0 0 0,-5-2-1 0 0,8-3 641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0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1176 3604 0 0,'0'0'5620'0'0,"8"13"-4656"0"0,0 1-700 0 0,-3-5-106 0 0,0 0 1 0 0,1 0 0 0 0,0-1-1 0 0,0 0 1 0 0,1 0-1 0 0,0-1 1 0 0,15 13-1 0 0,6 0 118 0 0,1-1-1 0 0,1-1 1 0 0,1-2-1 0 0,0 0 0 0 0,1-3 1 0 0,0 0-1 0 0,1-3 0 0 0,46 10 1 0 0,-32-11-140 0 0,0-2 1 0 0,0-2-1 0 0,0-3 0 0 0,1-1 1 0 0,76-9-1 0 0,-96 4-52 0 0,-1-2 0 0 0,0 0 0 0 0,0-2 0 0 0,-1-1 0 0 0,0-1 0 0 0,0-1 0 0 0,-1-2 0 0 0,45-29 0 0 0,-42 22-14 0 0,-1-2 0 0 0,-1 0 0 0 0,-1-2 0 0 0,-1-1 0 0 0,-2-1 0 0 0,36-52 0 0 0,-37 47-98 0 0,-3-2-1 0 0,0 0 1 0 0,-2-1 0 0 0,-2-1 0 0 0,-1 0 0 0 0,-2-1-1 0 0,-1 0 1 0 0,-2 0 0 0 0,-1-1 0 0 0,-2 0-1 0 0,-2-1 1 0 0,-1 1 0 0 0,-2-1 0 0 0,-5-43-1 0 0,1 62-84 0 0,0-1 0 0 0,-1 1 0 0 0,-1 0 0 0 0,-1 1 0 0 0,-1-1-1 0 0,0 1 1 0 0,-1 1 0 0 0,-1 0 0 0 0,-1 0 0 0 0,-23-28 0 0 0,3 12-75 0 0,0 0 0 0 0,-2 3 0 0 0,-61-44 0 0 0,68 56 159 0 0,-1 0 1 0 0,-1 2-1 0 0,0 2 1 0 0,-2 0-1 0 0,1 2 0 0 0,-2 1 1 0 0,1 2-1 0 0,-1 1 1 0 0,-1 1-1 0 0,1 1 1 0 0,-1 2-1 0 0,-36 0 1 0 0,31 5-38 0 0,0 0 0 0 0,0 3 0 0 0,0 1 0 0 0,0 2 0 0 0,1 1 0 0 0,0 2 0 0 0,0 1 0 0 0,1 2 0 0 0,1 2 0 0 0,-39 22 0 0 0,30-12 37 0 0,2 2 1 0 0,1 1-1 0 0,1 2 0 0 0,2 2 1 0 0,1 2-1 0 0,1 1 0 0 0,2 2 1 0 0,-31 44-1 0 0,43-50 30 0 0,2 0 0 0 0,1 1 1 0 0,1 1-1 0 0,1 0 0 0 0,2 1 0 0 0,2 1 0 0 0,1 0 0 0 0,2 1 0 0 0,1 0 1 0 0,2 0-1 0 0,-3 54 0 0 0,9-69 71 0 0,0 0 1 0 0,1 0-1 0 0,1 0 1 0 0,1 0 0 0 0,1 0-1 0 0,8 25 1 0 0,-8-36 68 0 0,0 0 1 0 0,1 0-1 0 0,0 0 1 0 0,0-1 0 0 0,1 1-1 0 0,0-1 1 0 0,0-1-1 0 0,1 1 1 0 0,0-1-1 0 0,1-1 1 0 0,0 1 0 0 0,0-1-1 0 0,1-1 1 0 0,9 7-1 0 0,-2-5 154 0 0,0 0-1 0 0,25 9 1 0 0,14 1 2322 0 0,-55-26-2703 0 0,0 8 26 0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1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684 92 40 0 0,'0'0'5140'0'0,"6"-13"-4279"0"0,31-65 4033 0 0,-40 86-4387 0 0,-9 16-167 0 0,-257 318 3937 0 0,184-241-4301 0 0,-91 85-1075 0 0,50-73-5031 0 0,98-92 3029 0 0,0-5-1544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2.4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0 6729 0 0,'0'0'6224'0'0,"-6"13"-5641"0"0,-93 241 709 0 0,73-174-1478 0 0,-42 105 807 0 0,58-162-1554 0 0,-1 0 0 0 0,-1-1 0 0 0,-1-1 0 0 0,-1 0 0 0 0,-28 31 1 0 0,34-45-1427 0 0,0-5-420 0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2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438 48 7401 0 0,'0'0'6936'0'0,"17"-8"-7169"0"0,61-24-4 0 0,-71 30 212 0 0,1 0-1 0 0,-1 1 0 0 0,1 0 0 0 0,-1 0 1 0 0,1 1-1 0 0,0 0 0 0 0,-1 0 1 0 0,1 1-1 0 0,-1 0 0 0 0,1 0 1 0 0,-1 1-1 0 0,1 0 0 0 0,8 3 0 0 0,9 2-18 0 0,97 25-135 0 0,-103-26-421 0 0,0 1 1 0 0,-1 1 0 0 0,0 0 0 0 0,21 14 0 0 0,-38-22 462 0 0,9 8-1208 0 0</inkml:trace>
  <inkml:trace contextRef="#ctx0" brushRef="#br0" timeOffset="1">424 137 1604 0 0,'0'0'10840'0'0,"15"5"-10846"0"0,40 15-30 0 0,20 6-682 0 0,75 39 0 0 0,-101-34-3573 0 0</inkml:trace>
  <inkml:trace contextRef="#ctx0" brushRef="#br0" timeOffset="2">1 453 4788 0 0,'0'0'7489'0'0,"92"63"-7437"0"0,-50-45-52 0 0,6 0 0 0 0,3 1-156 0 0,4-1-652 0 0,5 0-324 0 0,2 0-100 0 0,1-2-232 0 0,-16-5-1101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0 7113 0 0,'0'0'7442'0'0,"-2"7"-7848"0"0,-30 85 646 0 0,-5-2 0 0 0,-52 91 0 0 0,40-83-236 0 0,46-91-101 0 0,-21 37-923 0 0,3-22-2507 0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127 101 4304 0 0,'0'0'6968'0'0,"9"-14"-6340"0"0,29-44-339 0 0,-36 55-291 0 0,-1 1 0 0 0,1 0 0 0 0,0 0 0 0 0,0 0 0 0 0,0 0 0 0 0,0 0 0 0 0,1 1 0 0 0,-1-1 1 0 0,0 1-1 0 0,1-1 0 0 0,-1 1 0 0 0,1 0 0 0 0,-1 0 0 0 0,1 0 0 0 0,0 0 0 0 0,-1 0 0 0 0,1 1 0 0 0,0-1 0 0 0,-1 1 0 0 0,1 0 0 0 0,0 0 0 0 0,0 0 0 0 0,-1 0 0 0 0,6 1 0 0 0,4-1-80 0 0,22 2-126 0 0,-1 0 0 0 0,0 2 0 0 0,-1 2 0 0 0,1 1 0 0 0,-1 1 0 0 0,0 2 0 0 0,-1 1 0 0 0,0 2 0 0 0,-1 1 0 0 0,38 23 0 0 0,-67-36 146 0 0,46 30-1698 0 0,-44-29 1323 0 0,0 1 1 0 0,-1-1 0 0 0,0 1 0 0 0,1-1 0 0 0,-1 1 0 0 0,0 0 0 0 0,0 0 0 0 0,1 3-1 0 0,-1 5-2413 0 0</inkml:trace>
  <inkml:trace contextRef="#ctx0" brushRef="#br0" timeOffset="1">1 348 1528 0 0,'0'0'10775'0'0,"17"5"-10611"0"0,307 75-585 0 0,-299-73-20 0 0,-2-1-1016 0 0,0 0 0 0 0,25 1 0 0 0,-19-6-2577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5.6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5917 0 0,'0'0'6592'0'0,"86"6"-11488"0"0,-45-5 3820 0 0,-5 1-1285 0 0,21-2-1815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4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1 848 0 0,'0'0'9930'0'0,"12"5"-9756"0"0,-3-2-143 0 0,-5-2-18 0 0,0 0 0 0 0,0 1-1 0 0,0-1 1 0 0,-1 1 0 0 0,1 0 0 0 0,0 0-1 0 0,-1 0 1 0 0,1 1 0 0 0,-1-1 0 0 0,0 1-1 0 0,0 0 1 0 0,0 0 0 0 0,0 0-1 0 0,0 0 1 0 0,-1 1 0 0 0,0-1 0 0 0,1 1-1 0 0,-1-1 1 0 0,3 8 0 0 0,62 179 840 0 0,113 277 376 0 0,2-100-729 0 0,-113-232-515 0 0,-88-156 634 0 0,-32-41-5629 0 0,35 38 1325 0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5.3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300 0 6461 0 0,'0'0'4916'0'0,"-14"14"-5498"0"0,0-1 648 0 0,3-4-44 0 0,1 1 0 0 0,1-1 0 0 0,0 2 0 0 0,0-1 0 0 0,1 1 0 0 0,1 0 0 0 0,-7 13 0 0 0,-17 42 278 0 0,4 1 0 0 0,-35 132 0 0 0,29-86-1914 0 0,-5-2-3845 0 0,34-103 2435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5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6521 0 0,'0'0'4096'0'0,"16"-5"-4095"0"0,57-14-23 0 0,-64 17 3 0 0,0 1-1 0 0,0 1 1 0 0,1-1-1 0 0,-1 1 1 0 0,0 1-1 0 0,0 0 1 0 0,1 0-1 0 0,-1 0 1 0 0,0 1-1 0 0,11 5 1 0 0,10 1 22 0 0,25 1-78 0 0,-39-8-381 0 0,1 2 0 0 0,-1 0-1 0 0,0 1 1 0 0,30 11-1 0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6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44 6645 0 0,'0'0'4184'0'0,"84"-44"-3812"0"0,-50 44-372 0 0,6 0-80 0 0,7 3-48 0 0,0 8 36 0 0,1-1-36 0 0,3 5 64 0 0,-4 0 12 0 0,-5 0-336 0 0,-6 1-984 0 0,-12-2-1264 0 0,-6-4-2033 0 0</inkml:trace>
  <inkml:trace contextRef="#ctx0" brushRef="#br0" timeOffset="1">0 338 3360 0 0,'0'0'6945'0'0,"79"9"-7153"0"0,-37-3 208 0 0,6 3-116 0 0,5 2 0 0 0,7 3-76 0 0,15 5 180 0 0,19 4 12 0 0,14 2-452 0 0,5 0-920 0 0,-26-8-868 0 0,-11-8-3101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6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0 4316 0 0,'0'0'7093'0'0,"-7"14"-8336"0"0,-90 157 1622 0 0,-92 180 42 0 0,158-290-345 0 0,-5 13-28 0 0,16-24-3901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7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1 119 4152 0 0,'0'0'6571'0'0,"13"-14"-5906"0"0,43-44-306 0 0,-50 54-368 0 0,-1-1 0 0 0,1 1 0 0 0,0 0 0 0 0,0 0 0 0 0,0 1 0 0 0,1 0 0 0 0,-1 0 0 0 0,1 0 0 0 0,0 1 0 0 0,0 0-1 0 0,0 0 1 0 0,0 1 0 0 0,0 0 0 0 0,0 0 0 0 0,0 0 0 0 0,0 1 0 0 0,12 1 0 0 0,0-1-50 0 0,29-2-86 0 0,-5 0-112 0 0,0 1-1 0 0,59 8 1 0 0,-22 14-6523 0 0,-75-20 4856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37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4164 0 0,'0'0'7450'0'0,"17"3"-7825"0"0,135 34 575 0 0,-101-24-197 0 0,-31-9 83 0 0,0 1 0 0 0,0 1 0 0 0,21 9 0 0 0,-40-15-53 0 0,0 0-62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06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1812 0 0,'0'0'12319'0'0,"22"-6"-11140"0"0,1 7-1369 0 0,0 1-1 0 0,0 1 1 0 0,44 12-1 0 0,67 28 61 0 0,-99-30 70 0 0,37 18 255 0 0,5 1-4354 0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06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659 0 6733 0 0,'0'0'3336'0'0,"51"106"-3108"0"0,-51-68-76 0 0,0 8 132 0 0,-12 8-64 0 0,-18 5-92 0 0,-29 14 80 0 0,-50 13-208 0 0,-65-9-28 0 0,18-17-1804 0 0,-13-26-4985 0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5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706 1 2904 0 0,'0'0'7940'0'0,"-8"8"-7861"0"0,-12 14 287 0 0,2 2 0 0 0,-26 42-1 0 0,-32 70 566 0 0,35-61-699 0 0,-71 131 376 0 0,-143 239 349 0 0,128-252-660 0 0,123-186-735 0 0,5-8 8 0 0,12-17-496 0 0,20-27-1804 0 0,-11 11-555 0 0,8-19-1103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8.9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324 55 3116 0 0,'0'0'6217'0'0,"-4"-9"-5769"0"0,-12-28-157 0 0,16 36-249 0 0,0 1 0 0 0,0-1 0 0 0,0 1 0 0 0,-1 0 0 0 0,1-1 0 0 0,0 1 0 0 0,0-1 0 0 0,-1 1 0 0 0,1-1 0 0 0,0 1 0 0 0,-1 0 0 0 0,1-1 0 0 0,0 1 0 0 0,-1 0 0 0 0,1-1 0 0 0,-1 1 0 0 0,1 0 0 0 0,-1-1 0 0 0,1 1 0 0 0,-1 0 0 0 0,1 0 0 0 0,0 0 0 0 0,-1 0 0 0 0,1-1 0 0 0,-1 1 0 0 0,1 0 0 0 0,-1 0 0 0 0,1 0 0 0 0,-1 0 0 0 0,0 0 0 0 0,1 0 0 0 0,-1 0 0 0 0,1 0 0 0 0,-1 0 0 0 0,1 0 0 0 0,-1 1 0 0 0,1-1 0 0 0,-1 0 0 0 0,1 0 0 0 0,-1 1 0 0 0,-15 12-231 0 0,14-11 205 0 0,-136 97 945 0 0,137-98-963 0 0,38 0-1662 0 0,-12-3 1724 0 0,-1-1-1 0 0,1-2 1 0 0,-1 0-1 0 0,0-1 1 0 0,28-12-1 0 0,33-7 20 0 0,-93 28-8 0 0,1 0 0 0 0,-1 1-1 0 0,1 0 1 0 0,1 0 0 0 0,-1 1-1 0 0,0 0 1 0 0,1 0 0 0 0,-10 12-1 0 0,-7 3 62 0 0,-238 203 994 0 0,261-223-1152 0 0,-1 0 0 0 0,1 0 0 0 0,0 1 0 0 0,-1-1 0 0 0,1 0 0 0 0,-1 0 1 0 0,1 1-1 0 0,0-1 0 0 0,-1 0 0 0 0,1 1 0 0 0,0-1 0 0 0,-1 1 0 0 0,1-1 0 0 0,0 0 0 0 0,0 1 0 0 0,-1-1 0 0 0,1 1 1 0 0,0-1-1 0 0,0 1 0 0 0,0-1 0 0 0,-1 1 0 0 0,1-1 0 0 0,0 0 0 0 0,0 1 0 0 0,0-1 0 0 0,0 1 0 0 0,0-1 1 0 0,0 1-1 0 0,0-1 0 0 0,0 1 0 0 0,0-1 0 0 0,0 1 0 0 0,0-1 0 0 0,1 1 0 0 0,-1-1 0 0 0,0 1 0 0 0,0-1 0 0 0,0 1 1 0 0,1 0-1 0 0,1 0-14 0 0,-1 0 0 0 0,1 0 0 0 0,-1 0 1 0 0,1 0-1 0 0,0 0 0 0 0,0 0 0 0 0,0-1 0 0 0,-1 1 1 0 0,1-1-1 0 0,3 1 0 0 0,47 5-27 0 0,-34-7 46 0 0,0 0 1 0 0,0-2-1 0 0,0 0 0 0 0,0 0 0 0 0,-1-2 1 0 0,28-10-1 0 0,-5-3-55 0 0,67-40 0 0 0,-163 92 1419 0 0,-21 27-1262 0 0,-210 150 996 0 0,286-210-1093 0 0,0-1 1 0 0,0 1 0 0 0,0-1 0 0 0,0 1 0 0 0,0 0-1 0 0,0-1 1 0 0,0 1 0 0 0,0 0 0 0 0,0 0-1 0 0,0 0 1 0 0,0 0 0 0 0,0 0 0 0 0,0 0 0 0 0,1 0-1 0 0,-1 0 1 0 0,0 0 0 0 0,1 0 0 0 0,-1 0 0 0 0,0 2-1 0 0,2-2-15 0 0,-1-1 0 0 0,0 1 0 0 0,1-1-1 0 0,-1 1 1 0 0,0 0 0 0 0,1-1-1 0 0,-1 1 1 0 0,1-1 0 0 0,-1 0 0 0 0,1 1-1 0 0,-1-1 1 0 0,1 1 0 0 0,0-1-1 0 0,-1 0 1 0 0,1 1 0 0 0,-1-1 0 0 0,1 0-1 0 0,0 0 1 0 0,-1 1 0 0 0,1-1-1 0 0,0 0 1 0 0,-1 0 0 0 0,1 0 0 0 0,1 0-1 0 0,58 3-748 0 0,-54-3 972 0 0,30-3-421 0 0,-1 0 0 0 0,0-2 0 0 0,51-14 0 0 0,108-42-1229 0 0,-79 23 1058 0 0,-97 31 763 0 0,-26 6 1393 0 0,-27 8-419 0 0,-17 12-1035 0 0,-72 37 0 0 0,54-22-417 0 0,65-32-158 0 0,0 0 0 0 0,0 0 0 0 0,0 0 0 0 0,1 1 0 0 0,-1 0 0 0 0,1 0 0 0 0,0 0 0 0 0,0 1 0 0 0,0 0 0 0 0,-4 5 0 0 0,4-2-2798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6.0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 4840 0 0,'0'0'5302'0'0,"0"0"-5297"0"0,0 0-1 0 0,1-1 1 0 0,-1 1-1 0 0,0 0 0 0 0,1 0 1 0 0,-1 0-1 0 0,1 0 1 0 0,-1 0-1 0 0,0 0 1 0 0,1 0-1 0 0,-1 0 0 0 0,1 0 1 0 0,-1 0-1 0 0,0 0 1 0 0,1 0-1 0 0,-1 0 1 0 0,1 0-1 0 0,-1 0 0 0 0,0 0 1 0 0,1 0-1 0 0,-1 0 1 0 0,0 0-1 0 0,1 0 1 0 0,-1 1-1 0 0,0-1 0 0 0,1 0 1 0 0,-1 0-1 0 0,0 1 1 0 0,1-1-1 0 0,0 1 1 0 0,7 4 182 0 0,0 1 1 0 0,-1 1 0 0 0,0-1 0 0 0,0 1 0 0 0,0 1 0 0 0,6 8 0 0 0,4 4 149 0 0,255 296 1216 0 0,107 118-489 0 0,-294-345-579 0 0,109 148 0 0 0,-190-227 465 0 0,-10-8-120 0 0,-5 1-2315 0 0,-22 3-5818 0 0,7-5-336 0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7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12 116 0 0,'26'-12'16110'0'0,"-25"61"-16104"0"0,-17 282 1941 0 0,6-193-2951 0 0,6-23-3444 0 0,7-151-1609 0 0,-1-1-265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7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65 7917 0 0,'0'0'6086'0'0,"15"-10"-5957"0"0,51-32-103 0 0,-62 40-22 0 0,1 0 0 0 0,0 0 0 0 0,-1 0 0 0 0,1 1 0 0 0,0 0-1 0 0,0 0 1 0 0,0 0 0 0 0,0 1 0 0 0,0 0 0 0 0,0 0 0 0 0,0 0 0 0 0,0 0 0 0 0,0 1 0 0 0,0 0 0 0 0,0 0 0 0 0,0 0-1 0 0,-1 0 1 0 0,1 1 0 0 0,0 0 0 0 0,6 3 0 0 0,-8-3 8 0 0,7 2 36 0 0,0 2-1 0 0,0-1 1 0 0,0 2 0 0 0,-1-1 0 0 0,0 1-1 0 0,0 1 1 0 0,-1-1 0 0 0,0 1 0 0 0,0 1-1 0 0,-1 0 1 0 0,0 0 0 0 0,0 0 0 0 0,-1 1-1 0 0,-1-1 1 0 0,1 2 0 0 0,-2-1 0 0 0,1 1 0 0 0,-1-1-1 0 0,-1 1 1 0 0,0 0 0 0 0,-1 0 0 0 0,0 1-1 0 0,0-1 1 0 0,-1 0 0 0 0,-1 1 0 0 0,0-1-1 0 0,0 0 1 0 0,-3 15 0 0 0,1-18 1 0 0,0 1-1 0 0,-1-1 1 0 0,0 0 0 0 0,0 0 0 0 0,0 0-1 0 0,-1 0 1 0 0,-1 0 0 0 0,1-1 0 0 0,-1 1 0 0 0,0-1-1 0 0,-1-1 1 0 0,0 1 0 0 0,-7 6 0 0 0,-3 2 11 0 0,-1-1 1 0 0,0-1 0 0 0,-1-1-1 0 0,-21 11 1 0 0,35-20-38 0 0,17-16-462 0 0,1 1 0 0 0,0 1 0 0 0,0 1 0 0 0,1 0 0 0 0,22-11 0 0 0,-27 16 396 0 0,0 1 0 0 0,0 0 1 0 0,1 0-1 0 0,0 1 0 0 0,-1 0 1 0 0,1 1-1 0 0,0 1 1 0 0,0-1-1 0 0,20 2 0 0 0,-27 0 84 0 0,1 1-1 0 0,-1-1 0 0 0,0 1 1 0 0,0 1-1 0 0,0-1 0 0 0,0 0 1 0 0,0 1-1 0 0,0 0 0 0 0,0 0 1 0 0,-1 0-1 0 0,1 1 1 0 0,0-1-1 0 0,-1 1 0 0 0,0-1 1 0 0,0 1-1 0 0,0 0 0 0 0,0 1 1 0 0,0-1-1 0 0,-1 0 0 0 0,1 1 1 0 0,-1 0-1 0 0,0-1 0 0 0,0 1 1 0 0,0 0-1 0 0,-1 0 1 0 0,3 7-1 0 0,-2-3 58 0 0,0 0 1 0 0,0-1-1 0 0,-1 1 0 0 0,0 0 1 0 0,-1 0-1 0 0,0 0 0 0 0,0 0 0 0 0,0 0 1 0 0,-1 0-1 0 0,0 0 0 0 0,-1 0 1 0 0,0-1-1 0 0,-5 15 0 0 0,-5 4 114 0 0,-2-1 0 0 0,-1-1 0 0 0,-1 0-1 0 0,0-2 1 0 0,-2 1 0 0 0,-26 24 0 0 0,16-20-141 0 0,-1-1 0 0 0,-2-1-1 0 0,0-2 1 0 0,-36 20 0 0 0,61-40-159 0 0,-34 18 86 0 0,37-20-217 0 0,1 0 0 0 0,-1 0 0 0 0,1 0 0 0 0,-1 0 0 0 0,1 0 1 0 0,-1-1-1 0 0,1 0 0 0 0,-1 1 0 0 0,1-1 0 0 0,-1 0 0 0 0,0 0 0 0 0,1 0 0 0 0,-6-1 0 0 0,7 0-8 0 0,1 1 0 0 0,-1 0 1 0 0,1-1-1 0 0,-1 1 0 0 0,1 0 0 0 0,-5-7-2723 0 0,5 6 2723 0 0,-1 1 0 0 0,1-1 0 0 0,0 0 0 0 0,0 1 0 0 0,0-1 0 0 0,0 0 0 0 0,0 0 0 0 0,-3-24-5959 0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8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1260 3332 0 0,'0'0'5301'0'0,"16"13"-4356"0"0,52 42-58 0 0,-61-50-737 0 0,0-1-1 0 0,0 1 1 0 0,0-1-1 0 0,0-1 1 0 0,0 1 0 0 0,1-1-1 0 0,0-1 1 0 0,-1 1 0 0 0,1-1-1 0 0,15 1 1 0 0,-5 0 92 0 0,4 1-34 0 0,0-2 0 0 0,0-1 0 0 0,0 0-1 0 0,0-2 1 0 0,0 0 0 0 0,0-2 0 0 0,-1 0-1 0 0,1-1 1 0 0,-1-1 0 0 0,0-2 0 0 0,0 0 0 0 0,-1-1-1 0 0,1-1 1 0 0,-2 0 0 0 0,0-2 0 0 0,0 0 0 0 0,-1-2-1 0 0,0 0 1 0 0,19-18 0 0 0,-15 10-130 0 0,-1 0 1 0 0,0-2-1 0 0,-2-1 0 0 0,0 0 0 0 0,-2-2 1 0 0,-1 0-1 0 0,-1 0 0 0 0,-1-1 1 0 0,-1-1-1 0 0,-2-1 0 0 0,-1 0 0 0 0,-1 0 1 0 0,7-40-1 0 0,-9 24-119 0 0,-2-1 0 0 0,-1 0 0 0 0,-3 0-1 0 0,-2-1 1 0 0,-1 1 0 0 0,-3 0 0 0 0,-11-47 0 0 0,11 70-15 0 0,-1 1-1 0 0,-1-1 1 0 0,-2 1 0 0 0,0 1-1 0 0,-1-1 1 0 0,-1 2 0 0 0,0-1-1 0 0,-2 2 1 0 0,-1 0 0 0 0,0 0-1 0 0,-1 1 1 0 0,-1 1 0 0 0,-1 1-1 0 0,0 0 1 0 0,-34-24 0 0 0,29 28 20 0 0,0 0 0 0 0,0 1-1 0 0,-1 1 1 0 0,0 2 0 0 0,-1 0 0 0 0,0 1 0 0 0,0 2 0 0 0,0 0 0 0 0,-1 1 0 0 0,0 2 0 0 0,1 1-1 0 0,-1 0 1 0 0,0 2 0 0 0,0 1 0 0 0,0 1 0 0 0,1 1 0 0 0,-47 14 0 0 0,28-3 24 0 0,1 2 1 0 0,1 1-1 0 0,0 2 1 0 0,1 2-1 0 0,2 2 0 0 0,0 1 1 0 0,2 2-1 0 0,1 2 1 0 0,1 1-1 0 0,2 1 1 0 0,0 2-1 0 0,3 1 1 0 0,1 2-1 0 0,-29 46 0 0 0,35-45 59 0 0,1 1-1 0 0,2 0 0 0 0,2 2 1 0 0,1 0-1 0 0,2 1 0 0 0,-13 65 1 0 0,21-72-33 0 0,2 0 0 0 0,1 1 0 0 0,2 0 0 0 0,1 0 0 0 0,1-1 0 0 0,2 1 0 0 0,2-1 0 0 0,13 52 0 0 0,-11-67 11 0 0,0 0-1 0 0,1-1 0 0 0,1 1 1 0 0,1-2-1 0 0,0 1 1 0 0,2-2-1 0 0,-1 1 1 0 0,2-2-1 0 0,0 0 0 0 0,1 0 1 0 0,1-1-1 0 0,0-1 1 0 0,29 20-1 0 0,-17-15 7 0 0,1-1 0 0 0,0-2 0 0 0,1-1 0 0 0,1-1 0 0 0,0-1 0 0 0,1-2 0 0 0,54 11 0 0 0,-54-16 122 0 0,1-1 0 0 0,-1-1 0 0 0,52-3 0 0 0,-69 0-67 0 0,0-2 0 0 0,0 0 0 0 0,0 0 0 0 0,-1-2 0 0 0,1 0 0 0 0,-1 0 0 0 0,1-1 0 0 0,-1-1 0 0 0,-1 0 0 0 0,19-11 0 0 0,-28 14-84 0 0,0 1 0 0 0,0-1 0 0 0,0 0-1 0 0,0 0 1 0 0,0 0 0 0 0,-1 0-1 0 0,1 0 1 0 0,-1 0 0 0 0,0-1 0 0 0,0 1-1 0 0,2-5 1 0 0,10-45-4947 0 0,-10 28 52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9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1 848 0 0,'0'0'12444'0'0,"-10"27"-11311"0"0,9-25-1137 0 0,1 0-1 0 0,-1-1 1 0 0,0 1-1 0 0,1 0 0 0 0,-1 0 1 0 0,1 0-1 0 0,0 0 1 0 0,0 0-1 0 0,-1 0 0 0 0,1 0 1 0 0,1 0-1 0 0,-1 0 1 0 0,0 0-1 0 0,0 0 1 0 0,1 0-1 0 0,-1 0 0 0 0,2 3 1 0 0,-2-5-8 0 0,1 1 1 0 0,-1-1-1 0 0,0 0 0 0 0,0 1 1 0 0,1-1-1 0 0,-1 0 1 0 0,0 1-1 0 0,1-1 0 0 0,-1 0 1 0 0,0 0-1 0 0,1 1 0 0 0,-1-1 1 0 0,1 0-1 0 0,-1 0 1 0 0,0 0-1 0 0,1 0 0 0 0,-1 1 1 0 0,1-1-1 0 0,-1 0 1 0 0,1 0-1 0 0,-1 0 0 0 0,1 0 1 0 0,-1 0-1 0 0,0 0 0 0 0,1 0 1 0 0,-1 0-1 0 0,1 0 1 0 0,1-1 19 0 0,0 0 0 0 0,-1 1 0 0 0,1-1 1 0 0,-1 0-1 0 0,1 0 0 0 0,-1 0 0 0 0,0 0 1 0 0,1 0-1 0 0,-1 0 0 0 0,0 0 0 0 0,2-2 1 0 0,-1 1 28 0 0,0 0 1 0 0,0-1-1 0 0,0 1 1 0 0,0 0-1 0 0,0-1 1 0 0,-1 1-1 0 0,1-1 1 0 0,-1 1-1 0 0,0-1 1 0 0,1 0-1 0 0,-1 1 1 0 0,0-5-1 0 0,-23 24-196 0 0,14-8 214 0 0,1 0 1 0 0,1 0-1 0 0,-1 0 0 0 0,2 1 0 0 0,-1 0 0 0 0,1 0 0 0 0,1 1 1 0 0,0-1-1 0 0,0 1 0 0 0,1 0 0 0 0,1 0 0 0 0,-1 0 0 0 0,0 14 0 0 0,4-25-47 0 0,-1 0-1 0 0,0 1 0 0 0,1-1 0 0 0,-1 0 0 0 0,1 1 0 0 0,-1-1 0 0 0,0 0 0 0 0,1 0 0 0 0,-1 0 1 0 0,0 1-1 0 0,1-1 0 0 0,-1 0 0 0 0,1 0 0 0 0,-1 0 0 0 0,1 0 0 0 0,-1 0 0 0 0,1 0 1 0 0,-1 0-1 0 0,0 0 0 0 0,1 0 0 0 0,-1 0 0 0 0,1 0 0 0 0,-1 0 0 0 0,1 0 0 0 0,-1 0 1 0 0,0 0-1 0 0,1-1 0 0 0,-1 1 0 0 0,1 0 0 0 0,-1 0 0 0 0,0 0 0 0 0,1-1 0 0 0,-1 1 0 0 0,1-1 1 0 0,17-7 366 0 0,-14 5-339 0 0,13-10 101 0 0,29-28 0 0 0,-42 37-103 0 0,0 0 0 0 0,-1 0 0 0 0,0-1 0 0 0,1 1 0 0 0,-1-1 0 0 0,-1 1 0 0 0,1-1 0 0 0,-1 0 0 0 0,0 0 0 0 0,0 0 0 0 0,0 0 0 0 0,-1-1 0 0 0,1-5 0 0 0,-2 11-40 0 0,0-1 1 0 0,0 0-1 0 0,0 0 1 0 0,-1 1-1 0 0,1-1 1 0 0,0 0-1 0 0,-1 1 1 0 0,1-1 0 0 0,0 0-1 0 0,-1 1 1 0 0,1-1-1 0 0,-1 0 1 0 0,1 1-1 0 0,-1-1 1 0 0,1 1-1 0 0,-1-1 1 0 0,0 1 0 0 0,1-1-1 0 0,-1 1 1 0 0,0 0-1 0 0,1-1 1 0 0,-1 1-1 0 0,0 0 1 0 0,1-1 0 0 0,-1 1-1 0 0,0 0 1 0 0,0 0-1 0 0,1 0 1 0 0,-1-1-1 0 0,0 1 1 0 0,0 0-1 0 0,1 0 1 0 0,-1 0 0 0 0,0 0-1 0 0,0 0 1 0 0,1 1-1 0 0,-1-1 1 0 0,0 0-1 0 0,0 0 1 0 0,1 0 0 0 0,-2 1-1 0 0,-35 9-41 0 0,17 0 176 0 0,1 1 0 0 0,0 1 0 0 0,1 1 1 0 0,0 0-1 0 0,1 1 0 0 0,1 1 0 0 0,0 1 0 0 0,1 0 1 0 0,-25 36-1 0 0,31-39-74 0 0,1 1 0 0 0,0 0 1 0 0,1 0-1 0 0,1 1 1 0 0,0 0-1 0 0,1 0 0 0 0,0 0 1 0 0,1 1-1 0 0,1-1 0 0 0,0 1 1 0 0,2 0-1 0 0,-1 0 1 0 0,2 0-1 0 0,2 25 0 0 0,-1-33-44 0 0,1-1 0 0 0,0 0-1 0 0,0-1 1 0 0,0 1 0 0 0,1 0-1 0 0,0 0 1 0 0,0-1 0 0 0,1 0-1 0 0,0 0 1 0 0,0 0 0 0 0,0 0-1 0 0,1 0 1 0 0,-1-1 0 0 0,2 0-1 0 0,-1 0 1 0 0,0 0 0 0 0,1-1-1 0 0,0 0 1 0 0,0 0 0 0 0,0 0-1 0 0,8 3 1 0 0,-8-4-30 0 0,0-1-1 0 0,0 0 1 0 0,1 0-1 0 0,-1 0 0 0 0,1-1 1 0 0,-1 0-1 0 0,1 0 1 0 0,0 0-1 0 0,-1-1 1 0 0,1 0-1 0 0,0-1 1 0 0,-1 1-1 0 0,1-1 1 0 0,-1 0-1 0 0,1-1 1 0 0,-1 0-1 0 0,1 0 1 0 0,-1 0-1 0 0,0-1 0 0 0,0 0 1 0 0,0 0-1 0 0,0 0 1 0 0,5-5-1 0 0,-2 1-496 0 0,0-1-1 0 0,0 0 1 0 0,-1 0 0 0 0,0-1-1 0 0,0 0 1 0 0,-1-1-1 0 0,0 1 1 0 0,-1-1-1 0 0,7-15 1 0 0,11-36-4756 0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09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639 167 588 0 0,'0'0'6732'0'0,"-9"-13"-5877"0"0,-30-43 8 0 0,37 53-759 0 0,0 1 0 0 0,0 0 0 0 0,0-1-1 0 0,-1 1 1 0 0,1 0 0 0 0,0 1 0 0 0,-1-1 0 0 0,1 0-1 0 0,-1 1 1 0 0,0-1 0 0 0,0 1 0 0 0,1 0-1 0 0,-1 0 1 0 0,0 0 0 0 0,0 0 0 0 0,0 1 0 0 0,0-1-1 0 0,0 1 1 0 0,0 0 0 0 0,0-1 0 0 0,0 1 0 0 0,-6 1-1 0 0,1 1 7 0 0,1 0-1 0 0,-1 0 0 0 0,1 0 1 0 0,-1 1-1 0 0,1 0 0 0 0,-9 6 0 0 0,-2 2 76 0 0,1 0 0 0 0,1 1-1 0 0,0 1 1 0 0,0 1 0 0 0,2 0-1 0 0,-1 1 1 0 0,-22 32 0 0 0,0 9 446 0 0,-32 63 1 0 0,26-39-210 0 0,-49 129 0 0 0,76-163-384 0 0,1 0 0 0 0,3 1 1 0 0,2 1-1 0 0,-7 77 1 0 0,15-82-106 0 0,5 78 1 0 0,-2-104 66 0 0,2-1 1 0 0,1 1 0 0 0,0 0-1 0 0,1-1 1 0 0,0 0 0 0 0,1 0-1 0 0,15 26 1 0 0,-7-19 20 0 0,1 1 1 0 0,1-2-1 0 0,1 0 0 0 0,1-1 1 0 0,1 0-1 0 0,1-2 0 0 0,0 0 1 0 0,1-2-1 0 0,2 0 0 0 0,-1-1 1 0 0,2-2-1 0 0,0 0 0 0 0,1-1 1 0 0,0-2-1 0 0,1 0 1 0 0,0-2-1 0 0,0-1 0 0 0,1-1 1 0 0,0-1-1 0 0,1-1 0 0 0,-1-2 1 0 0,1-1-1 0 0,-1-1 0 0 0,1-1 1 0 0,33-5-1 0 0,-27-1 65 0 0,-1-2 0 0 0,1-1 1 0 0,-1-2-1 0 0,-1-1 0 0 0,0-2 0 0 0,-1-1 0 0 0,-1-1 0 0 0,0-2 0 0 0,51-40 1 0 0,-56 37 70 0 0,-1-1 1 0 0,-1-1 0 0 0,-2-1-1 0 0,0-1 1 0 0,-1-1 0 0 0,-2 0 0 0 0,-1-2-1 0 0,-1 0 1 0 0,-1-1 0 0 0,-1 0-1 0 0,-2-1 1 0 0,-1-1 0 0 0,-2 0-1 0 0,11-59 1 0 0,-15 52-54 0 0,-1 1 0 0 0,-2-1-1 0 0,-1 0 1 0 0,-2 0 0 0 0,-2 1 0 0 0,-2-1-1 0 0,-1 1 1 0 0,-2 0 0 0 0,-1 0 0 0 0,-2 1-1 0 0,-1 0 1 0 0,-26-49 0 0 0,20 50-70 0 0,-1 2 1 0 0,-2 0-1 0 0,-2 1 1 0 0,-1 1-1 0 0,-1 1 0 0 0,-1 1 1 0 0,-2 1-1 0 0,-1 2 1 0 0,-58-41-1 0 0,86 66-34 0 0,-44-29-246 0 0,-86-43 1 0 0,117 66 174 0 0,0 1 0 0 0,-1 1 0 0 0,0 0 0 0 0,0 1-1 0 0,0 1 1 0 0,0 0 0 0 0,0 1 0 0 0,-1 1 0 0 0,1 0 0 0 0,-1 1 0 0 0,-17 2 0 0 0,29-1-140 0 0,-1 0 1 0 0,0 0-1 0 0,1 1 1 0 0,-1-1 0 0 0,0 1-1 0 0,1 0 1 0 0,0 1-1 0 0,-1-1 1 0 0,-5 5-1 0 0,7-5-445 0 0,0 1 0 0 0,1-1 0 0 0,-1 1 0 0 0,1 0-1 0 0,-1 0 1 0 0,1 0 0 0 0,0 0 0 0 0,-2 4 0 0 0,-1 12-6448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52.3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1401 333 116 0 0,'0'0'2595'0'0,"1"-15"-2276"0"0,6-119 1359 0 0,-6-6 2110 0 0,-6 115-3335 0 0,5 24-374 0 0,-1 0 0 0 0,1 0 0 0 0,0 0 0 0 0,0 0 0 0 0,-1 0 0 0 0,1 0 0 0 0,0 0 0 0 0,-1 0-1 0 0,1 0 1 0 0,-1 0 0 0 0,1 0 0 0 0,-1 1 0 0 0,0-1 0 0 0,1 0 0 0 0,-1 0 0 0 0,0 1 0 0 0,0-1 0 0 0,1 0 0 0 0,-1 1 0 0 0,0-1 0 0 0,-1 0 0 0 0,0 3-135 0 0,-1 0 1 0 0,1 0 0 0 0,0 0-1 0 0,0 1 1 0 0,1-1 0 0 0,-1 0 0 0 0,0 1-1 0 0,1 0 1 0 0,-1-1 0 0 0,1 1-1 0 0,-1 3 1 0 0,-7 9 15 0 0,-90 154 737 0 0,-304 613 689 0 0,288-525-858 0 0,-96 316 0 0 0,-202 1017 1116 0 0,399-1529-1577 0 0,-3-2-1 0 0,-3 0 0 0 0,-48 101 0 0 0,67-160-206 0 0,13-22-923 0 0,70-90-1553 0 0,66-110-4009 0 0,-75 101 2039 0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54.3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1322 598 2568 0 0,'0'0'3814'0'0,"-5"-14"-3277"0"0,-17-45-11 0 0,21 58-476 0 0,1-1 0 0 0,-1 1 0 0 0,0-1 0 0 0,1 0 0 0 0,-1 1 0 0 0,1-1 0 0 0,0 1 1 0 0,-1-1-1 0 0,1 0 0 0 0,0 1 0 0 0,0-1 0 0 0,0 0 0 0 0,0 1 0 0 0,0-1 0 0 0,1 0 0 0 0,-1 1 1 0 0,0-1-1 0 0,1 1 0 0 0,-1-1 0 0 0,1 0 0 0 0,0 1 0 0 0,-1-1 0 0 0,1 1 0 0 0,0-1 0 0 0,0 1 0 0 0,0 0 1 0 0,0-1-1 0 0,0 1 0 0 0,0 0 0 0 0,0 0 0 0 0,3-2 0 0 0,1 1-133 0 0,-1 0 0 0 0,1 0 1 0 0,0 0-1 0 0,0 0 0 0 0,0 1 0 0 0,0 0 0 0 0,9 0 1 0 0,3-2 149 0 0,135-25 289 0 0,160-9-1 0 0,-204 26-73 0 0,590-48 760 0 0,196-22-709 0 0,-337 5-295 0 0,-96 13-5 0 0,226 18-62 0 0,-112 13 62 0 0,-413 6 301 0 0,-159 26-294 0 0,0-1-1 0 0,1 1 1 0 0,-1 1 0 0 0,1-1 0 0 0,-1 0 0 0 0,0 1 0 0 0,0 0 0 0 0,1 0 0 0 0,-1 0 0 0 0,0 0 0 0 0,0 0-1 0 0,0 0 1 0 0,0 1 0 0 0,0 0 0 0 0,0 0 0 0 0,3 2 0 0 0,-1 1-36 0 0,0-1-1 0 0,-1 1 1 0 0,1 0 0 0 0,-1 1 0 0 0,0-1-1 0 0,0 1 1 0 0,4 10 0 0 0,1 4-67 0 0,-1 1 0 0 0,-1 1 0 0 0,9 40 0 0 0,50 304 152 0 0,49 209 161 0 0,-21-152-141 0 0,-75-300 123 0 0,5 186 0 0 0,-35 137 167 0 0,0-2 65 0 0,57 3-290 0 0,-26-314-97 0 0,132 698 179 0 0,-87-512-191 0 0,-47-220-18 0 0,36 154 6 0 0,-53-252-31 0 0,-1-1 1 0 0,0 1 0 0 0,0 0 0 0 0,1-1 0 0 0,-1 1 0 0 0,0-1 0 0 0,0 1 0 0 0,0 0-1 0 0,0-1 1 0 0,0 1 0 0 0,0 0 0 0 0,0-1 0 0 0,0 1 0 0 0,0 0 0 0 0,0-1 0 0 0,0 1-1 0 0,0 0 1 0 0,0-1 0 0 0,-1 1 0 0 0,1-1 0 0 0,0 1 0 0 0,0 0 0 0 0,-1-1 0 0 0,1 1-1 0 0,0-1 1 0 0,-1 1 0 0 0,1-1 0 0 0,-1 2 0 0 0,-19 0 943 0 0,12-3-1160 0 0,-475-37 117 0 0,400 29 69 0 0,-463-69 111 0 0,-111-11-42 0 0,-490-11 266 0 0,1014 89-208 0 0,-1033-20-70 0 0,634 28 42 0 0,181 8-182 0 0,-118-3 488 0 0,275 1-526 0 0,194-3 129 0 0,-41 1-39 0 0,-1-2-1 0 0,1-2 1 0 0,-72-13 0 0 0,49 4-4 0 0,-96-5 0 0 0,133 16 23 0 0,-1 2 1 0 0,1 1-1 0 0,-1 1 1 0 0,1 1 0 0 0,0 1-1 0 0,-31 11 1 0 0,11 0 8 0 0,0-1 0 0 0,-1-3 1 0 0,-76 9-1 0 0,121-21 428 0 0,-17 0-2793 0 0,40-22-5688 0 0,-5 10 5667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54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0 2632 0 0,'0'0'4221'0'0,"-16"12"-4165"0"0,-52 39 75 0 0,58-44-70 0 0,1 2-1 0 0,0-1 1 0 0,1 1 0 0 0,0 1 0 0 0,1-1-1 0 0,-1 1 1 0 0,-8 18 0 0 0,-1-1 54 0 0,-23 44 610 0 0,3 2 0 0 0,3 1-1 0 0,-30 98 1 0 0,43-117-224 0 0,20-52-452 0 0,-4 13 214 0 0,0-1 0 0 0,-1 0 0 0 0,-1 0 0 0 0,-1-1 0 0 0,0 0-1 0 0,0 0 1 0 0,-13 14 1306 0 0,-3-33-1925 0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27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524 38 3452 0 0,'0'0'9943'0'0,"-3"-7"-9764"0"0,-13-21-192 0 0,15 28 5 0 0,1 0 0 0 0,0 0 0 0 0,-1-1 0 0 0,1 1 0 0 0,0 0 0 0 0,0 0 0 0 0,-1 0 0 0 0,1 0 0 0 0,0-1-1 0 0,-1 1 1 0 0,1 0 0 0 0,-1 0 0 0 0,1 0 0 0 0,0 0 0 0 0,-1 0 0 0 0,1 0 0 0 0,0 0 0 0 0,-1 0 0 0 0,1 0 0 0 0,-1 0 0 0 0,1 0 0 0 0,0 0-1 0 0,-1 0 1 0 0,1 0 0 0 0,0 0 0 0 0,-1 0 0 0 0,1 1 0 0 0,0-1 0 0 0,-1 0 0 0 0,1 0 0 0 0,0 0 0 0 0,-1 1 0 0 0,1-1 0 0 0,0 0 0 0 0,-1 0-1 0 0,1 1 1 0 0,-1-1 0 0 0,-10 13-56 0 0,9-11 100 0 0,-230 270 2335 0 0,193-227-2584 0 0,-22 23-1074 0 0,-69 103 0 0 0,117-143-488 0 0,10-9-2294 0 0,20-21-2497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6.1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108 0 7717 0 0,'0'0'3996'0'0,"76"4"-6420"0"0,-45 2 2280 0 0,0 2-388 0 0,5-1-312 0 0,-1 2-612 0 0,-9-3-681 0 0,7 3-1755 0 0</inkml:trace>
  <inkml:trace contextRef="#ctx0" brushRef="#br0" timeOffset="1">1 318 5745 0 0,'0'0'6164'0'0,"81"-2"-9184"0"0,-21 2 2620 0 0,29 5-732 0 0,-15-1-1417 0 0,15 1-2015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28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744 0 4652 0 0,'0'0'7312'0'0,"-13"16"-6752"0"0,-92 104 492 0 0,-96 87 29 0 0,-140 160-1749 0 0,332-356 486 0 0,-39 55-813 0 0,44-60 695 0 0,0 0 0 0 0,1 0-1 0 0,0 0 1 0 0,0 1 0 0 0,1-1 0 0 0,0 1-1 0 0,0 0 1 0 0,1-1 0 0 0,-2 10 0 0 0,3-15 215 0 0,0 0 0 0 0,0 0 0 0 0,0-1 0 0 0,1 1 1 0 0,-1 0-1 0 0,0 0 0 0 0,0 0 0 0 0,0 0 0 0 0,1-1 1 0 0,-1 1-1 0 0,0 0 0 0 0,1 0 0 0 0,-1 0 0 0 0,1-1 0 0 0,-1 1 1 0 0,1 0-1 0 0,-1-1 0 0 0,1 1 0 0 0,0-1 0 0 0,-1 1 1 0 0,1 0-1 0 0,0-1 0 0 0,-1 1 0 0 0,1-1 0 0 0,0 0 1 0 0,0 1-1 0 0,0-1 0 0 0,-1 0 0 0 0,1 1 0 0 0,0-1 1 0 0,0 0-1 0 0,0 0 0 0 0,-1 0 0 0 0,1 0 0 0 0,0 1 1 0 0,0-1-1 0 0,0 0 0 0 0,1-1 0 0 0,2 1-264 0 0,1 0 1 0 0,-1 0-1 0 0,0-1 0 0 0,1 0 0 0 0,-1 0 0 0 0,0 0 1 0 0,0-1-1 0 0,6-2 0 0 0,42-24-2502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28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546 1 4288 0 0,'0'0'6172'0'0,"-18"19"-5347"0"0,-125 121 255 0 0,87-89-974 0 0,-102 97 276 0 0,126-114-878 0 0,0 2 1 0 0,-39 58-1 0 0,45-48-1332 0 0,24-43 1423 0 0,1 0-1 0 0,0 0 0 0 0,0 1 0 0 0,0-1 0 0 0,0 1 0 0 0,0-1 0 0 0,0 1 1 0 0,1-1-1 0 0,0 1 0 0 0,0-1 0 0 0,0 1 0 0 0,0 3 0 0 0,6 4-3856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29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0 4840 0 0,'0'0'6260'0'0,"-6"13"-5219"0"0,5-11-1002 0 0,-28 57 998 0 0,-2 0 1 0 0,-40 54 0 0 0,13-46-781 0 0,-2-3 0 0 0,-86 72 1 0 0,85-83-1402 0 0,2 3 1 0 0,3 2 0 0 0,-50 67 0 0 0,99-116 136 0 0,1 0 0 0 0,0 1 0 0 0,-6 13 1 0 0,10-12-2095 0 0</inkml:trace>
  <inkml:trace contextRef="#ctx0" brushRef="#br0" timeOffset="1">1155 336 4912 0 0,'0'0'7547'0'0,"-14"13"-6807"0"0,2-2-530 0 0,-88 75 1150 0 0,-1-8-1863 0 0,4 4 0 0 0,-125 137 0 0 0,212-207-530 0 0,0 0 0 0 0,1 0 0 0 0,0 1 0 0 0,-11 22 0 0 0,17-23-1985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29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683 0 1084 0 0,'0'0'7385'0'0,"-14"16"-5936"0"0,4-6-1199 0 0,-16 18 518 0 0,-2-1-1 0 0,-34 25 1 0 0,-111 67 1976 0 0,6-4-1859 0 0,131-88-1081 0 0,2 1 0 0 0,-45 48 1 0 0,71-66-136 0 0,0-1 1 0 0,1 1-1 0 0,0 1 1 0 0,-6 13 0 0 0,11-20 55 0 0,0-1 1 0 0,1 1-1 0 0,0 0 1 0 0,0 0-1 0 0,0 0 1 0 0,0 0-1 0 0,0 6 1 0 0,1-9 69 0 0,0 1 0 0 0,0-1 1 0 0,0 1-1 0 0,0-1 0 0 0,1 1 1 0 0,-1-1-1 0 0,0 0 0 0 0,1 1 0 0 0,-1-1 1 0 0,1 0-1 0 0,-1 1 0 0 0,1-1 1 0 0,0 0-1 0 0,0 0 0 0 0,-1 0 1 0 0,1 1-1 0 0,0-1 0 0 0,0 0 0 0 0,0 0 1 0 0,0 0-1 0 0,2 0 0 0 0,-2 0-21 0 0,0 0-1 0 0,0-1 1 0 0,0 1-1 0 0,0-1 0 0 0,0 1 1 0 0,1-1-1 0 0,-1 1 1 0 0,0-1-1 0 0,0 0 0 0 0,1 1 1 0 0,-1-1-1 0 0,0 0 1 0 0,3 0-1 0 0,37-3-2974 0 0</inkml:trace>
  <inkml:trace contextRef="#ctx0" brushRef="#br0" timeOffset="1">346 520 132 0 0,'0'0'13565'0'0,"-12"17"-13837"0"0,-8 4 272 0 0,-1 6-4 0 0,-3 8-32 0 0,3-3-512 0 0,4 4-760 0 0,8-10-1144 0 0,9 1-2177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3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13 3404 0 0,'0'0'10633'0'0,"4"-13"-9752"0"0,-23 339-742 0 0,10-252-74 0 0,-23 141 263 0 0,14-144-803 0 0,24-117-12152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4.2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13 160 8141 0 0,'0'0'2535'0'0,"15"-15"-2385"0"0,51-43-192 0 0,-61 54 4 0 0,1 1 1 0 0,-1-1 0 0 0,1 1 0 0 0,-1 0 0 0 0,1 0 0 0 0,0 0-1 0 0,0 1 1 0 0,0 0 0 0 0,1 0 0 0 0,-1 1 0 0 0,0 0 0 0 0,10-1-1 0 0,7-1-7 0 0,268-45 144 0 0,-286 48-97 0 0,1-1 50 0 0,1 0 1 0 0,-1 0-1 0 0,1 1 0 0 0,-1 0 0 0 0,13 2 1 0 0,-17-1-43 0 0,-1-1 1 0 0,1 1-1 0 0,0-1 1 0 0,-1 1 0 0 0,0 0-1 0 0,1 0 1 0 0,-1-1-1 0 0,1 1 1 0 0,-1 0-1 0 0,0 0 1 0 0,0 1 0 0 0,0-1-1 0 0,1 0 1 0 0,-1 0-1 0 0,0 0 1 0 0,0 1-1 0 0,-1-1 1 0 0,1 1 0 0 0,0-1-1 0 0,0 0 1 0 0,-1 1-1 0 0,1-1 1 0 0,-1 1-1 0 0,1 0 1 0 0,-1-1 0 0 0,0 1-1 0 0,1-1 1 0 0,-1 3-1 0 0,1 8 87 0 0,0 0-1 0 0,-1 0 0 0 0,-1 1 1 0 0,1-1-1 0 0,-2 0 1 0 0,0 0-1 0 0,0 0 0 0 0,-1-1 1 0 0,-7 17-1 0 0,3-11-25 0 0,-1-1 0 0 0,0 0 0 0 0,-2 0-1 0 0,0-1 1 0 0,-21 25 0 0 0,11-18-8 0 0,-2-1-1 0 0,0-1 1 0 0,-1 0 0 0 0,-1-2-1 0 0,-1-1 1 0 0,0-1 0 0 0,-39 18 0 0 0,-38 9 105 0 0,88-38-71 0 0,0-1-1 0 0,-1 0 1 0 0,1-1-1 0 0,-1 0 0 0 0,-20 0 1 0 0,38-4-253 0 0,1 0 1 0 0,-1 1 0 0 0,0-1-1 0 0,1-1 1 0 0,-1 1-1 0 0,0 0 1 0 0,4-3-1 0 0,9-3-224 0 0,12-3-41 0 0,0 2-1 0 0,38-5 0 0 0,-52 11 354 0 0,0 0-1 0 0,1 1 1 0 0,-1 1 0 0 0,0 0 0 0 0,1 1-1 0 0,24 5 1 0 0,-33-4 39 0 0,-1 0 0 0 0,0 0 0 0 0,0 0 0 0 0,0 1 0 0 0,0-1 1 0 0,0 1-1 0 0,0 0 0 0 0,-1 1 0 0 0,0-1 0 0 0,1 1 0 0 0,-1 0 0 0 0,-1 0 0 0 0,1 0 0 0 0,0 1 1 0 0,-1-1-1 0 0,0 1 0 0 0,0 0 0 0 0,-1 0 0 0 0,1 0 0 0 0,-1 0 0 0 0,0 0 0 0 0,0 0 0 0 0,1 7 0 0 0,-2-5 76 0 0,1 0 0 0 0,-1-1 0 0 0,-1 1 0 0 0,1 0 0 0 0,-1 0-1 0 0,0 0 1 0 0,-1 0 0 0 0,0 0 0 0 0,0 0 0 0 0,0 0-1 0 0,-1 0 1 0 0,0-1 0 0 0,0 1 0 0 0,-1-1 0 0 0,1 1-1 0 0,-2-1 1 0 0,1 0 0 0 0,-6 7 0 0 0,-4 2 183 0 0,-1 0 0 0 0,0-1-1 0 0,-1 0 1 0 0,-1-1 0 0 0,-1-1 0 0 0,1-1 0 0 0,-2 0 0 0 0,1-1-1 0 0,-27 10 1 0 0,0-3 528 0 0,0-1-1 0 0,-90 17 1 0 0,133-33-804 0 0,1 0 1 0 0,0 0-1 0 0,0 0 0 0 0,0 0 1 0 0,0 0-1 0 0,-1 0 1 0 0,1 0-1 0 0,0 0 0 0 0,0 0 1 0 0,0 0-1 0 0,0 0 0 0 0,-1 0 1 0 0,1 0-1 0 0,0 0 0 0 0,0 0 1 0 0,0 0-1 0 0,0 0 1 0 0,-1 0-1 0 0,1-1 0 0 0,0 1 1 0 0,0 0-1 0 0,0 0 0 0 0,0 0 1 0 0,0 0-1 0 0,0 0 0 0 0,-1 0 1 0 0,1-1-1 0 0,0 1 0 0 0,0 0 1 0 0,0 0-1 0 0,0 0 1 0 0,0 0-1 0 0,0-1 0 0 0,0 1 1 0 0,0 0-1 0 0,0 0 0 0 0,0 0 1 0 0,0 0-1 0 0,0-1 0 0 0,0 1 1 0 0,0 0-1 0 0,0 0 1 0 0,0 0-1 0 0,0 0 0 0 0,0-1 1 0 0,0 1-1 0 0,0 0 0 0 0,0 0 1 0 0,0 0-1 0 0,0 0 0 0 0,0-1 1 0 0,4-12-2563 0 0,4-9-3445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4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73 983 3360 0 0,'0'0'3925'0'0,"7"16"-3449"0"0,0 0-324 0 0,-3-7-38 0 0,0 0-1 0 0,0 0 1 0 0,0-1 0 0 0,1 1-1 0 0,1-1 1 0 0,-1 0 0 0 0,1-1-1 0 0,1 0 1 0 0,13 13-1 0 0,4-1 213 0 0,1-1-1 0 0,1-2 0 0 0,0 0 0 0 0,1-2 0 0 0,0-1 0 0 0,1-1 0 0 0,1-2 1 0 0,42 11-1 0 0,-22-11-80 0 0,0-2 1 0 0,1-1 0 0 0,0-3 0 0 0,67-3 0 0 0,-84-4-100 0 0,1-1 1 0 0,-2-2-1 0 0,1-1 0 0 0,-1-1 1 0 0,0-2-1 0 0,0-1 1 0 0,-1-2-1 0 0,-1-1 1 0 0,52-32-1 0 0,-43 20-35 0 0,-1-1-1 0 0,-1-2 1 0 0,-2-1-1 0 0,-1-2 0 0 0,-1-2 1 0 0,41-54-1 0 0,-55 61-106 0 0,-1 0 1 0 0,-1-1-1 0 0,-1-1 0 0 0,-2-1 0 0 0,-1 0 1 0 0,-1 0-1 0 0,13-56 0 0 0,-21 69 5 0 0,-1-1-1 0 0,0 0 0 0 0,-2 0 1 0 0,0 0-1 0 0,-1 0 0 0 0,-1 0 1 0 0,0 0-1 0 0,-2 0 1 0 0,0 0-1 0 0,-1 1 0 0 0,0-1 1 0 0,-2 1-1 0 0,0 0 0 0 0,-1 0 1 0 0,-15-25-1 0 0,9 21-57 0 0,-2 1-1 0 0,-1 0 1 0 0,0 1 0 0 0,-1 1-1 0 0,-1 0 1 0 0,-1 2 0 0 0,0 0-1 0 0,-1 1 1 0 0,-1 1 0 0 0,-1 1-1 0 0,-22-11 1 0 0,12 9-46 0 0,-1 2-1 0 0,0 2 1 0 0,0 1 0 0 0,-1 1-1 0 0,-1 2 1 0 0,1 1 0 0 0,-46-1-1 0 0,47 4 14 0 0,0 2-1 0 0,0 2 1 0 0,0 1-1 0 0,0 1 1 0 0,0 2-1 0 0,0 1 1 0 0,1 2-1 0 0,0 1 0 0 0,-32 13 1 0 0,21-1 6 0 0,0 1 1 0 0,2 2-1 0 0,0 2 1 0 0,2 1-1 0 0,1 2 0 0 0,1 2 1 0 0,-52 57-1 0 0,65-61 91 0 0,1 0 0 0 0,1 2 0 0 0,2 1 0 0 0,1 1 0 0 0,1 0 0 0 0,2 1 0 0 0,1 1 0 0 0,2 1 0 0 0,1 0 0 0 0,-14 63 0 0 0,23-80 59 0 0,1 0 0 0 0,0 0 0 0 0,1 0 0 0 0,1 0 0 0 0,1 0 0 0 0,0 0 0 0 0,1 0 0 0 0,1 0 0 0 0,7 21 0 0 0,-8-30-12 0 0,2 1-1 0 0,-1-1 0 0 0,1 0 0 0 0,1 0 0 0 0,-1-1 0 0 0,1 1 1 0 0,1-1-1 0 0,-1 0 0 0 0,1 0 0 0 0,1-1 0 0 0,-1 0 0 0 0,1 0 0 0 0,0 0 1 0 0,0-1-1 0 0,1 0 0 0 0,-1-1 0 0 0,1 1 0 0 0,0-1 0 0 0,12 3 0 0 0,20 6-13 0 0,1-2-1 0 0,79 10 1 0 0,-32-11-5354 0 0,-72-8 3364 0 0,-4-2-2882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6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833 81 2904 0 0,'7'4'15614'0'0,"-10"-5"-15586"0"0,-1 0 0 0 0,1 0 0 0 0,0 0 0 0 0,0-1 0 0 0,0 0 0 0 0,0 0 0 0 0,0 0 0 0 0,1 0 0 0 0,-1 0 0 0 0,0 0 0 0 0,1-1 0 0 0,0 1 0 0 0,-1-1 0 0 0,1 0 0 0 0,0 1 0 0 0,0-1 0 0 0,1 0 0 0 0,-1 0 0 0 0,1 0 0 0 0,-1-1 0 0 0,1 1 0 0 0,0 0 0 0 0,0-1 0 0 0,-1-5 0 0 0,2 8-116 0 0,23-12-4707 0 0,-13 9 5461 0 0,-16 12-668 0 0,-195 196 552 0 0,4-2 299 0 0,-92 48-16 0 0,203-178-696 0 0,78-66 127 0 0,-12 14-1182 0 0,19-18 320 0 0,0 0-1 0 0,0 0 1 0 0,0 0-1 0 0,0 0 1 0 0,0 1 0 0 0,0-1-1 0 0,1 1 1 0 0,-1-1-1 0 0,0 5 1 0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7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 4 4424 0 0,'0'0'9947'0'0,"0"0"-9947"0"0,0 0 0 0 0,0 0 0 0 0,0 0 0 0 0,0 0-1 0 0,-1-1 1 0 0,1 1 0 0 0,0 0 0 0 0,0 0 0 0 0,0 0 0 0 0,0 0-1 0 0,0-1 1 0 0,0 1 0 0 0,0 0 0 0 0,0 0 0 0 0,-1 0 0 0 0,1 0-1 0 0,0 0 1 0 0,0 0 0 0 0,0-1 0 0 0,0 1 0 0 0,0 0 0 0 0,-1 0-1 0 0,1 0 1 0 0,0 0 0 0 0,0 0 0 0 0,0 0 0 0 0,0 0 0 0 0,-1 0-1 0 0,1 0 1 0 0,0 0 0 0 0,0 0 0 0 0,0 0 0 0 0,-1 0 0 0 0,1 0-1 0 0,0 0 1 0 0,0 0 0 0 0,0 0 0 0 0,-1 0 0 0 0,-1 4 112 0 0,1 0 0 0 0,-1 0 0 0 0,1 1 0 0 0,0-1 0 0 0,0 0 1 0 0,1 1-1 0 0,-1 5 0 0 0,-3 11 256 0 0,-44 286 306 0 0,20-113-745 0 0,20-88-340 0 0,7-80-3973 0 0,1-42-166 0 0,0 0 1418 0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7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49 1188 0 0,'0'0'6885'0'0,"17"-8"-6573"0"0,53-25 78 0 0,-66 32-325 0 0,-1-1 0 0 0,0 1 1 0 0,1 0-1 0 0,-1 0 0 0 0,0 1 0 0 0,1-1 1 0 0,-1 1-1 0 0,1 0 0 0 0,-1 0 0 0 0,1 0 1 0 0,0 0-1 0 0,-1 1 0 0 0,0-1 1 0 0,1 1-1 0 0,-1 0 0 0 0,1 0 0 0 0,-1 0 1 0 0,0 0-1 0 0,0 1 0 0 0,1-1 0 0 0,-1 1 1 0 0,0 0-1 0 0,5 4 0 0 0,-2 0 40 0 0,0 0-1 0 0,0 0 0 0 0,-1 1 1 0 0,0 0-1 0 0,0 0 1 0 0,0 0-1 0 0,3 10 0 0 0,-1-1 35 0 0,-1 1 0 0 0,-1 0 0 0 0,0 0 0 0 0,-1 0 0 0 0,-1 0 0 0 0,-1 1 0 0 0,-1-1 0 0 0,0 1 0 0 0,-1-1 0 0 0,-1 1 0 0 0,0 0 0 0 0,-2-1 0 0 0,0 0 0 0 0,0 1 0 0 0,-2-1-1 0 0,0-1 1 0 0,-1 1 0 0 0,-1-1 0 0 0,-12 21 0 0 0,9-22-7 0 0,0 0 0 0 0,-1-2 0 0 0,-1 1 0 0 0,0-1-1 0 0,-1-1 1 0 0,0 0 0 0 0,-1-1 0 0 0,0 0 0 0 0,-17 9-1 0 0,19-13-242 0 0,0-1-1 0 0,0 0 1 0 0,0-1-1 0 0,0 0 1 0 0,-1-1-1 0 0,0-1 1 0 0,1 0-1 0 0,-2-1 0 0 0,1 0 1 0 0,0 0-1 0 0,0-2 1 0 0,-25-1-1 0 0,38 1-81 0 0,-4-6-2316 0 0,4 5 2316 0 0,0 1 0 0 0,-1-1 0 0 0,1 1 0 0 0,0-1 0 0 0,0 1 0 0 0,0-1-1 0 0,0 0 1 0 0,0 1 0 0 0,0-1 0 0 0,0 1 0 0 0,0-1 0 0 0,0 1 0 0 0,1-1 0 0 0,-1 1 0 0 0,0-1 0 0 0,0 1 0 0 0,0-1 0 0 0,1 1 0 0 0,-1-2 0 0 0,5-19-5407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59.9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505 2 2980 0 0,'0'0'6500'0'0,"-16"0"-6240"0"0,3-1-206 0 0,5 1-27 0 0,1-1 0 0 0,-1 1 0 0 0,0 0 0 0 0,1 1 0 0 0,-1 0 0 0 0,1 0 0 0 0,-1 1 0 0 0,1-1 0 0 0,-1 2 1 0 0,1-1-1 0 0,0 1 0 0 0,-7 4 0 0 0,-9 5 133 0 0,-62 35 745 0 0,-127 91 0 0 0,207-134-944 0 0,0 0 0 0 0,0 1 0 0 0,1 0 0 0 0,-1-1 0 0 0,1 1 0 0 0,0 1 0 0 0,1-1 0 0 0,-1 1 0 0 0,-4 9 0 0 0,7-13 28 0 0,1 0-1 0 0,-1-1 0 0 0,0 1 1 0 0,1 0-1 0 0,0 0 0 0 0,-1 0 0 0 0,1 0 1 0 0,0 0-1 0 0,0 0 0 0 0,0 0 1 0 0,0 0-1 0 0,0 0 0 0 0,1 0 1 0 0,-1 0-1 0 0,1 0 0 0 0,-1 0 0 0 0,1 0 1 0 0,-1-1-1 0 0,1 1 0 0 0,0 0 1 0 0,0 0-1 0 0,0-1 0 0 0,0 1 0 0 0,0 0 1 0 0,1-1-1 0 0,-1 1 0 0 0,0-1 1 0 0,1 0-1 0 0,-1 1 0 0 0,1-1 1 0 0,-1 0-1 0 0,1 0 0 0 0,0 0 0 0 0,-1 0 1 0 0,3 1-1 0 0,6 3 3 0 0,0-1 0 0 0,0 0 0 0 0,0-1 0 0 0,1 0 0 0 0,0-1-1 0 0,-1 0 1 0 0,14 1 0 0 0,80-2-276 0 0,-71-1 119 0 0,52-6-601 0 0,-1-3 1 0 0,0-3-1 0 0,0-5 1 0 0,82-27-1 0 0,-188 53 1575 0 0,0 1 1 0 0,1 1-1 0 0,0 2 0 0 0,-35 26 0 0 0,6-5-343 0 0,-290 164 1741 0 0,336-196-2204 0 0,1 0 1 0 0,0-1-1 0 0,0 1 1 0 0,0 0-1 0 0,0 0 0 0 0,1 1 1 0 0,-1-1-1 0 0,-4 6 1 0 0,6-7-28 0 0,1 0 1 0 0,0-1 0 0 0,0 1 0 0 0,-1 0-1 0 0,1 0 1 0 0,0 0 0 0 0,0-1 0 0 0,0 1-1 0 0,0 0 1 0 0,0 0 0 0 0,0 0 0 0 0,0 0 0 0 0,0-1-1 0 0,0 1 1 0 0,0 0 0 0 0,0 0 0 0 0,1 0-1 0 0,-1 0 1 0 0,0-1 0 0 0,1 1 0 0 0,-1 0-1 0 0,0 0 1 0 0,1-1 0 0 0,-1 1 0 0 0,1 0 0 0 0,-1-1-1 0 0,1 1 1 0 0,-1 0 0 0 0,1-1 0 0 0,0 1-1 0 0,-1-1 1 0 0,1 1 0 0 0,0-1 0 0 0,-1 1-1 0 0,1-1 1 0 0,0 0 0 0 0,0 1 0 0 0,0-1 0 0 0,-1 0-1 0 0,1 0 1 0 0,1 1 0 0 0,8 4-82 0 0,1-1 1 0 0,0 0 0 0 0,-1-1-1 0 0,1 0 1 0 0,0-1 0 0 0,0 0-1 0 0,14 1 1 0 0,81-2-1653 0 0,-86-2 1183 0 0,203-24-3055 0 0,-194 21 3731 0 0,-36 5 812 0 0,1 1 0 0 0,-1 1 0 0 0,0-1 0 0 0,1 1 0 0 0,-8 4 0 0 0,-68 44-794 0 0,63-38 351 0 0,-308 214 1313 0 0,321-222-1787 0 0,0-1 0 0 0,1 1 0 0 0,-1 0 0 0 0,1 0 0 0 0,0 1 0 0 0,-6 8 0 0 0,11-13-31 0 0,-1 1 0 0 0,0-1 0 0 0,0 1 0 0 0,1-1 0 0 0,-1 0 0 0 0,1 1 0 0 0,-1-1 1 0 0,1 1-1 0 0,0-1 0 0 0,0 1 0 0 0,-1-1 0 0 0,1 1 0 0 0,0-1 0 0 0,0 1 0 0 0,1 0 0 0 0,-1-1 1 0 0,0 1-1 0 0,0-1 0 0 0,1 1 0 0 0,-1-1 0 0 0,1 0 0 0 0,-1 1 0 0 0,1-1 0 0 0,0 1 0 0 0,-1-1 1 0 0,1 0-1 0 0,0 1 0 0 0,0-1 0 0 0,0 0 0 0 0,0 0 0 0 0,0 0 0 0 0,0 0 0 0 0,0 0 0 0 0,0 0 1 0 0,1 0-1 0 0,2 1 0 0 0,5 4-392 0 0,0-1 0 0 0,1 0 1 0 0,0 0-1 0 0,1-1 0 0 0,-1-1 1 0 0,0 1-1 0 0,1-2 0 0 0,0 0 0 0 0,0 0 1 0 0,0-1-1 0 0,12 0 0 0 0,52 1-4510 0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18.0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1125 490 3148 0 0,'0'0'4372'0'0,"9"-15"-4039"0"0,-1 1-208 0 0,2-2 149 0 0,-2 0 0 0 0,1-1 0 0 0,-2 1 1 0 0,8-26-1 0 0,-13 34-192 0 0,-1 1 1 0 0,1-1 0 0 0,-1 0-1 0 0,-1 0 1 0 0,1-1-1 0 0,-1 1 1 0 0,-1 0-1 0 0,0 0 1 0 0,0 0 0 0 0,0 0-1 0 0,-1 0 1 0 0,0 1-1 0 0,-4-9 1 0 0,1 5 54 0 0,0 1 0 0 0,0 0 1 0 0,-1 0-1 0 0,-1 1 0 0 0,0 0 1 0 0,0 0-1 0 0,-1 0 0 0 0,-12-10 0 0 0,1 4-42 0 0,-1 0 0 0 0,0 2 1 0 0,0 0-1 0 0,-2 1 0 0 0,1 2 0 0 0,-1 0 0 0 0,-1 1 0 0 0,-25-6 0 0 0,18 7-67 0 0,1 2 0 0 0,-1 1-1 0 0,0 1 1 0 0,0 1 0 0 0,-1 2 0 0 0,1 2 0 0 0,0 0 0 0 0,0 2 0 0 0,-43 9-1 0 0,48-5-3 0 0,1 0 0 0 0,0 1 0 0 0,1 2 0 0 0,0 0 0 0 0,1 2 0 0 0,0 0 0 0 0,0 1 0 0 0,1 2 0 0 0,1 0-1 0 0,1 1 1 0 0,-31 32 0 0 0,26-20 0 0 0,2 0 1 0 0,1 2-1 0 0,1 1 0 0 0,2 0 0 0 0,-17 38 0 0 0,9-8 86 0 0,-33 119-1 0 0,48-138-84 0 0,2 1 0 0 0,-5 67 0 0 0,13-87 39 0 0,0 0-1 0 0,2 0 1 0 0,0 0 0 0 0,2 0-1 0 0,1 0 1 0 0,10 38 0 0 0,-5-36-21 0 0,1 0 0 0 0,0 0-1 0 0,2-2 1 0 0,1 1 0 0 0,1-1 0 0 0,1-1 0 0 0,0 0-1 0 0,2-2 1 0 0,1 0 0 0 0,0 0 0 0 0,1-2 0 0 0,1 0 0 0 0,1-1-1 0 0,1-2 1 0 0,0 0 0 0 0,1-1 0 0 0,0-1 0 0 0,29 11-1 0 0,-16-9 7 0 0,0-3 0 0 0,1-1 0 0 0,0-1-1 0 0,0-2 1 0 0,1-2 0 0 0,74 2 0 0 0,-80-8 22 0 0,-1-2 1 0 0,1-1 0 0 0,-1-1-1 0 0,0-2 1 0 0,0-2 0 0 0,0 0-1 0 0,-1-2 1 0 0,54-26-1 0 0,-57 23 4 0 0,0-2-1 0 0,-1-1 0 0 0,-1 0 0 0 0,-1-2 1 0 0,31-29-1 0 0,-44 36 13 0 0,-1-1 0 0 0,0 0 0 0 0,-1 0 1 0 0,0-1-1 0 0,-1 0 0 0 0,0-1 0 0 0,-1 0 0 0 0,-1 0 0 0 0,0 0 1 0 0,-1-1-1 0 0,0 0 0 0 0,3-21 0 0 0,-1-13-37 0 0,-2 0 0 0 0,-2 0 0 0 0,-3 0 0 0 0,-1-1 0 0 0,-11-66 0 0 0,5 74 6 0 0,-2 1-1 0 0,-1 1 1 0 0,-2-1 0 0 0,-2 2 0 0 0,-2 0 0 0 0,-35-62-1 0 0,49 96-218 0 0,-32-45 86 0 0,32 47-193 0 0,0 1 0 0 0,0 0 0 0 0,0 0 0 0 0,0 0 0 0 0,0 0 0 0 0,0 0-1 0 0,-1 0 1 0 0,1 1 0 0 0,-1-1 0 0 0,1 1 0 0 0,-1-1 0 0 0,0 1 0 0 0,1 0-1 0 0,-1 0 1 0 0,0 0 0 0 0,0 1 0 0 0,-3-2 0 0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05.3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8081 0 0,'0'0'4108'0'0,"109"-25"-4748"0"0,-63 34 552 0 0,3 1-40 0 0,3 4-16 0 0,2 1 136 0 0,3 1-380 0 0,0 2-616 0 0,-16-3-916 0 0,18-2-1033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05.8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0 5076 0 0,'0'0'2267'0'0,"9"16"-2201"0"0,-9-15-68 0 0,11 17 142 0 0,-1 0-1 0 0,-2 1 1 0 0,1 1-1 0 0,-2-1 1 0 0,9 41-1 0 0,-11-29-118 0 0,-2 0 1 0 0,-1-1-1 0 0,-2 1 0 0 0,-6 59 1 0 0,4-75 22 0 0,-1-1 0 0 0,0 0 1 0 0,-1 0-1 0 0,-1 0 1 0 0,0 0-1 0 0,-1-1 1 0 0,0 0-1 0 0,-1 0 0 0 0,0-1 1 0 0,-1 1-1 0 0,-1-2 1 0 0,-18 21-1 0 0,7-14 44 0 0,-1-1 0 0 0,-1 0-1 0 0,0-2 1 0 0,-48 24 0 0 0,-101 32-1150 0 0,99-48-1081 0 0,12-12-1679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0.1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 1604 0 0,'0'0'5773'0'0,"0"-57"-5773"0"0,0 56-92 0 0,4-2-36 0 0,5 0-44 0 0,2-2-308 0 0,-2 2-953 0 0,13-9-847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0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718 2 3904 0 0,'0'0'2478'0'0,"-13"0"-2280"0"0,-1 0-78 0 0,7-1-46 0 0,0 1-1 0 0,1 0 0 0 0,-1 0 0 0 0,1 1 1 0 0,-1 0-1 0 0,1 0 0 0 0,-1 1 1 0 0,1-1-1 0 0,0 2 0 0 0,-10 3 1 0 0,-131 70 1482 0 0,-153 107 0 0 0,205-123-1655 0 0,79-50-276 0 0,11-8-15 0 0,0 0 0 0 0,1 1 0 0 0,-1 0 0 0 0,1 1 0 0 0,-1-1 0 0 0,1 0 0 0 0,0 1 0 0 0,0 0 0 0 0,1 0 0 0 0,-6 7 0 0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1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675 1 4164 0 0,'0'0'3153'0'0,"-14"5"-2935"0"0,-235 117 3439 0 0,29 16-3420 0 0,131-74-4121 0 0,82-58 2862 0 0,29-1-5033 0 0</inkml:trace>
  <inkml:trace contextRef="#ctx0" brushRef="#br0" timeOffset="1">879 214 208 0 0,'0'0'5241'0'0,"-15"6"-4816"0"0,-294 115 4726 0 0,196-66-4771 0 0,103-48-488 0 0,-1-1 0 0 0,1 2-1 0 0,0-1 1 0 0,1 1 0 0 0,0 1-1 0 0,0-1 1 0 0,-15 21 0 0 0,23-27-38 0 0,0-1 0 0 0,-1 1 0 0 0,1-1 1 0 0,0 1-1 0 0,0 0 0 0 0,1 0 0 0 0,-1 0 0 0 0,0 0 1 0 0,1 0-1 0 0,-1-1 0 0 0,1 1 0 0 0,-1 0 0 0 0,1 0 0 0 0,0 0 1 0 0,0 0-1 0 0,0 0 0 0 0,0 0 0 0 0,0 0 0 0 0,0 0 0 0 0,1 0 1 0 0,-1 0-1 0 0,1 0 0 0 0,-1 0 0 0 0,1 0 0 0 0,0 0 0 0 0,0 0 1 0 0,0-1-1 0 0,0 1 0 0 0,0 0 0 0 0,0 0 0 0 0,0-1 1 0 0,0 1-1 0 0,1-1 0 0 0,-1 1 0 0 0,1-1 0 0 0,-1 0 0 0 0,1 0 1 0 0,0 1-1 0 0,-1-1 0 0 0,1 0 0 0 0,0-1 0 0 0,0 1 0 0 0,-1 0 1 0 0,1 0-1 0 0,0-1 0 0 0,0 1 0 0 0,0-1 0 0 0,0 1 0 0 0,4-1 1 0 0,38 6-2411 0 0</inkml:trace>
  <inkml:trace contextRef="#ctx0" brushRef="#br0" timeOffset="2">808 507 2072 0 0,'0'0'7785'0'0,"-95"31"-9705"0"0,9 17 1920 0 0,-37 20 224 0 0,-17 9-224 0 0,-9-3-184 0 0,34-20-1624 0 0,16-12-3469 0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1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818 1 1656 0 0,'0'0'7469'0'0,"-15"6"-6889"0"0,-240 117 2464 0 0,91-33-2907 0 0,-52 27-2109 0 0,73-37-5008 0 0,118-66 3046 0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2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0 680 0 0,'0'0'10574'0'0,"-17"9"-10048"0"0,-168 110 338 0 0,162-101-945 0 0,-96 77 514 0 0,102-79-1636 0 0,0 0 0 0 0,2 0 0 0 0,0 2 0 0 0,-19 28 0 0 0,25-30-1734 0 0</inkml:trace>
  <inkml:trace contextRef="#ctx0" brushRef="#br0" timeOffset="1">734 297 444 0 0,'0'0'7403'0'0,"-14"9"-6575"0"0,-161 85 2915 0 0,101-60-3742 0 0,1 2-1 0 0,2 4 0 0 0,-87 65 0 0 0,154-103-214 0 0,-35 35-1389 0 0,37-36 1357 0 0,1 0 0 0 0,0 0 0 0 0,-1 1 1 0 0,1-1-1 0 0,0 0 0 0 0,0 1 0 0 0,0-1 0 0 0,1 1 1 0 0,-1-1-1 0 0,0 1 0 0 0,0 0 0 0 0,1-1 0 0 0,-1 1 1 0 0,1 0-1 0 0,0-1 0 0 0,-1 1 0 0 0,1 0 0 0 0,0 0 1 0 0,0-1-1 0 0,0 1 0 0 0,0 0 0 0 0,0 0 0 0 0,0-1 1 0 0,1 1-1 0 0,0 3 0 0 0,5 0-2113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5:32.4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717 1 872 0 0,'0'0'7357'0'0,"-92"28"-6165"0"0,58-15-160 0 0,1-2-88 0 0,-5 1-176 0 0,2 0-216 0 0,1 0-220 0 0,2 4-332 0 0,1-1 0 0 0,4 3-12 0 0,4 3-40 0 0,4 1-356 0 0,10 1-760 0 0,2-7-640 0 0,13 5-1292 0 0</inkml:trace>
  <inkml:trace contextRef="#ctx0" brushRef="#br0" timeOffset="1">704 384 4864 0 0,'0'0'5349'0'0,"-113"20"-4729"0"0,60-8 48 0 0,-10 1 104 0 0,-2 3-288 0 0,-6 5-380 0 0,0 3-92 0 0,-1 6-12 0 0,0 6-588 0 0,16-8-1520 0 0,-12 13-3289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01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17 5336 0 0,'0'0'5681'0'0,"-31"-16"-6597"0"0,37 23-972 0 0,3-1 132 0 0,21-6-525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00.8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283 4 3664 0 0,'0'0'4603'0'0,"-14"-1"-3052"0"0,5 1-1510 0 0,-17-2 21 0 0,0 2-1 0 0,-1 0 0 0 0,-26 5 1 0 0,46-4-80 0 0,1 0 1 0 0,-1 0 0 0 0,1 1-1 0 0,-1-1 1 0 0,1 1-1 0 0,0 1 1 0 0,0-1-1 0 0,-1 1 1 0 0,2 0 0 0 0,-1 1-1 0 0,0-1 1 0 0,1 1-1 0 0,-1 0 1 0 0,1 1-1 0 0,0-1 1 0 0,1 1 0 0 0,-1 0-1 0 0,1 0 1 0 0,-6 9-1 0 0,9-12 11 0 0,0 0 1 0 0,0 0-1 0 0,0 0 0 0 0,0 0 0 0 0,0 0 1 0 0,1 0-1 0 0,-1 1 0 0 0,1-1 0 0 0,-1 0 1 0 0,1 0-1 0 0,0 0 0 0 0,0 1 0 0 0,0-1 1 0 0,0 0-1 0 0,0 0 0 0 0,1 1 0 0 0,-1-1 0 0 0,1 0 1 0 0,-1 0-1 0 0,1 0 0 0 0,0 1 0 0 0,0-1 1 0 0,0 0-1 0 0,0 0 0 0 0,0 0 0 0 0,0-1 1 0 0,0 1-1 0 0,1 0 0 0 0,-1 0 0 0 0,1-1 1 0 0,0 1-1 0 0,-1-1 0 0 0,1 1 0 0 0,0-1 0 0 0,0 0 1 0 0,0 1-1 0 0,0-1 0 0 0,3 1 0 0 0,7 4-50 0 0,1-1-1 0 0,-1-1 1 0 0,1 0-1 0 0,0-1 0 0 0,15 2 1 0 0,78 8-1605 0 0,-68-9 948 0 0,0 1-1 0 0,60 15 1 0 0,-97-20 731 0 0,0 1-1 0 0,-1-1 1 0 0,1 0 0 0 0,0 0 0 0 0,0 1-1 0 0,-1-1 1 0 0,1 1 0 0 0,0-1 0 0 0,-1 0-1 0 0,1 1 1 0 0,0-1 0 0 0,-1 1 0 0 0,1-1-1 0 0,-1 1 1 0 0,1 0 0 0 0,-1-1-1 0 0,1 1 1 0 0,-1 0 0 0 0,0-1 0 0 0,1 1-1 0 0,-1 0 1 0 0,0-1 0 0 0,1 1 0 0 0,-1 0-1 0 0,0 0 1 0 0,0-1 0 0 0,0 1 0 0 0,1 0-1 0 0,-1 0 1 0 0,0 0 0 0 0,0-1 0 0 0,0 1-1 0 0,0 0 1 0 0,-1 0 0 0 0,1-1 0 0 0,0 1-1 0 0,0 0 1 0 0,0 0 0 0 0,-1-1 0 0 0,1 1-1 0 0,0 0 1 0 0,-1 0 0 0 0,1-1 0 0 0,0 1-1 0 0,-1 0 1 0 0,1-1 0 0 0,-2 2 0 0 0,-27 34 1573 0 0,23-31-1443 0 0,-114 109 2373 0 0,79-79-2301 0 0,-65 75 1 0 0,103-107-228 0 0,1 1-1 0 0,-1-1 1 0 0,1 1-1 0 0,-1-1 0 0 0,1 1 1 0 0,0 0-1 0 0,0 0 1 0 0,1 0-1 0 0,-1 0 0 0 0,1 1 1 0 0,0-1-1 0 0,0 0 1 0 0,0 0-1 0 0,1 1 0 0 0,-1-1 1 0 0,1 5-1 0 0,1-5 1 0 0,0 0 1 0 0,0 0-1 0 0,0 0 0 0 0,1 0 0 0 0,-1-1 0 0 0,1 1 0 0 0,0 0 1 0 0,0-1-1 0 0,0 0 0 0 0,0 1 0 0 0,1-1 0 0 0,-1 0 0 0 0,1 0 0 0 0,0 0 1 0 0,0 0-1 0 0,7 4 0 0 0,10 8-100 0 0,2-1-1 0 0,0-1 1 0 0,0-1-1 0 0,31 11 1 0 0,102 30-3355 0 0,-17-7 1086 0 0,-116-34 2931 0 0,-20-6 893 0 0,-14 1 97 0 0,-68 21 2207 0 0,62-21-3511 0 0,1 1-1 0 0,0 1 1 0 0,0 0 0 0 0,-27 20 0 0 0,42-28-244 0 0,0 1 0 0 0,0-1 0 0 0,1 1-1 0 0,-1 0 1 0 0,0-1 0 0 0,1 1 0 0 0,-1 0 0 0 0,1 0 0 0 0,-1 0 0 0 0,1 0 0 0 0,0 0 0 0 0,0 1-1 0 0,0-1 1 0 0,0 0 0 0 0,0 0 0 0 0,0 1 0 0 0,1-1 0 0 0,-1 1 0 0 0,1-1 0 0 0,0 0 0 0 0,0 1 0 0 0,0-1-1 0 0,0 1 1 0 0,0-1 0 0 0,0 1 0 0 0,0-1 0 0 0,1 0 0 0 0,-1 1 0 0 0,1-1 0 0 0,0 0 0 0 0,0 1 0 0 0,0-1-1 0 0,2 4 1 0 0,1-1-3 0 0,-1 1-1 0 0,1-2 1 0 0,0 1-1 0 0,1 0 0 0 0,-1-1 1 0 0,1 0-1 0 0,-1 0 1 0 0,1 0-1 0 0,1-1 1 0 0,-1 1-1 0 0,0-1 0 0 0,7 2 1 0 0,-12-5-15 0 0,1 1 0 0 0,0 0 0 0 0,-1-1 1 0 0,1 0-1 0 0,0 1 0 0 0,0-1 0 0 0,-1 1 1 0 0,1-1-1 0 0,0 0 0 0 0,0 0 0 0 0,0 1 1 0 0,0-1-1 0 0,-1 0 0 0 0,1 0 0 0 0,0 0 0 0 0,0 0 1 0 0,0 0-1 0 0,0 0 0 0 0,0 0 0 0 0,-1 0 1 0 0,1 0-1 0 0,0-1 0 0 0,0 1 0 0 0,0 0 0 0 0,0 0 1 0 0,-1-1-1 0 0,1 1 0 0 0,0-1 0 0 0,1 0 1 0 0,-1-1-425 0 0,-1-1 0 0 0,1 1 0 0 0,-1-1 0 0 0,0 1 0 0 0,0-1 1 0 0,1 1-1 0 0,-2-1 0 0 0,1 1 0 0 0,-1-5 0 0 0,1 1-1107 0 0,-1-8-3428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02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9 756 0 0,'0'0'7389'0'0,"-84"-9"-10698"0"0,61 32 2425 0 0,2-5-96 0 0,-1 18-792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2.0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260 225 4652 0 0,'0'0'9839'0'0,"0"-4"-9601"0"0,0 3-263 0 0,0 1-1 0 0,0-1 0 0 0,0 0 1 0 0,0 0-1 0 0,0 0 0 0 0,1 1 1 0 0,-1-1-1 0 0,0 0 0 0 0,0 1 1 0 0,0-1-1 0 0,1 0 0 0 0,-1 0 1 0 0,0 1-1 0 0,1-1 0 0 0,-1 0 1 0 0,1 1-1 0 0,-1-1 0 0 0,0 1 1 0 0,1-1-1 0 0,0 0 0 0 0,-1 1 1 0 0,1-1-1 0 0,-1 1 0 0 0,1 0 1 0 0,1-2-1 0 0,24 0-627 0 0,-20 2 811 0 0,-1 0-110 0 0,0 0 0 0 0,0 0 0 0 0,0-1 0 0 0,-1 1 1 0 0,1-1-1 0 0,6-2 0 0 0,-9 2-3 0 0,-1 1 0 0 0,0-1 0 0 0,0 0 0 0 0,1 1-1 0 0,-1-1 1 0 0,0 0 0 0 0,0 0 0 0 0,0 0 0 0 0,0 0 0 0 0,0 0 0 0 0,0 0-1 0 0,0 0 1 0 0,0 0 0 0 0,0 0 0 0 0,0-1 0 0 0,-1 1 0 0 0,1 0 0 0 0,-1-1-1 0 0,1 1 1 0 0,-1 0 0 0 0,1-1 0 0 0,-1 1 0 0 0,1 0 0 0 0,-1-1 0 0 0,0 1-1 0 0,0-1 1 0 0,0-2 0 0 0,0 4-98 0 0,-1 0-1 0 0,1 0 1 0 0,-1 0-1 0 0,1 0 1 0 0,0 0-1 0 0,-1 0 1 0 0,1 0-1 0 0,-1 1 1 0 0,1-1-1 0 0,0 0 1 0 0,-1 0-1 0 0,1 0 1 0 0,-1 0-1 0 0,1 0 1 0 0,0 1-1 0 0,-1-1 1 0 0,1 0-1 0 0,0 0 1 0 0,-1 1-1 0 0,1-1 1 0 0,0 0-1 0 0,0 1 1 0 0,-1-1-1 0 0,1 0 1 0 0,0 1-1 0 0,0-1 1 0 0,-1 0-1 0 0,1 1 1 0 0,0-1-1 0 0,0 0 1 0 0,0 1-1 0 0,0-1 1 0 0,-1 1-1 0 0,2-1 64 0 0,-1 1 0 0 0,0-1 0 0 0,0 0 0 0 0,0 1 0 0 0,0-1 0 0 0,0 0 0 0 0,0 1 1 0 0,1-1-1 0 0,-1 0 0 0 0,0 0 0 0 0,0 1 0 0 0,1-1 0 0 0,-1 0 0 0 0,0 0 0 0 0,0 1 0 0 0,1-1 0 0 0,-1 0 0 0 0,0 0 0 0 0,1 0 0 0 0,-1 1 0 0 0,0-1 0 0 0,0 0 0 0 0,1 0 0 0 0,-1 0 0 0 0,0 0 0 0 0,1 0 0 0 0,-1 0 0 0 0,1 0 0 0 0,-1 0 0 0 0,0 0 0 0 0,1 0 0 0 0,-1 0 1 0 0,0 0-1 0 0,1 0 0 0 0,-1 0 0 0 0,0 0 0 0 0,1 0 0 0 0,-1 0 0 0 0,0 0 0 0 0,1 0 0 0 0,-1 0 0 0 0,0-1 0 0 0,1 1 0 0 0,-1 0 0 0 0,0 0 0 0 0,0 0 0 0 0,1-1 0 0 0,-1 1 0 0 0,0 0 0 0 0,0 0 0 0 0,1-1 0 0 0,-1 1 0 0 0,0 0 0 0 0,0-1 0 0 0,1 1 0 0 0,0-1 36 0 0,0 0 0 0 0,0 1 0 0 0,0-1 1 0 0,0 0-1 0 0,0 0 0 0 0,0 0 0 0 0,0 0 0 0 0,0 0 0 0 0,0 0 0 0 0,-1 0 0 0 0,1 0 0 0 0,0 0 0 0 0,-1-1 0 0 0,1 1 0 0 0,-1 0 0 0 0,2-3 0 0 0,-4 7-1142 0 0,2 0 988 0 0,-1 0-1 0 0,0-1 1 0 0,0 1 0 0 0,1 0 0 0 0,0 0 0 0 0,-1 0 0 0 0,1 1 0 0 0,1 5-1 0 0,-1-8 65 0 0,0 1 83 0 0,0-1-1 0 0,0 0 0 0 0,0 1 0 0 0,0-1 0 0 0,1 0 0 0 0,-1 1 1 0 0,0-1-1 0 0,1 0 0 0 0,-1 1 0 0 0,1-1 0 0 0,-1 0 0 0 0,1 0 1 0 0,-1 0-1 0 0,1 1 0 0 0,0-1 0 0 0,0 0 0 0 0,0 0 0 0 0,0 0 1 0 0,0 0-1 0 0,0 0 0 0 0,0 0 0 0 0,0-1 0 0 0,0 1 0 0 0,0 0 1 0 0,0 0-1 0 0,0-1 0 0 0,1 1 0 0 0,-1-1 0 0 0,0 1 0 0 0,0-1 1 0 0,1 1-1 0 0,-1-1 0 0 0,0 0 0 0 0,1 0 0 0 0,-1 0 0 0 0,0 0 1 0 0,1 0-1 0 0,-1 0 0 0 0,0 0 0 0 0,1 0 0 0 0,-1 0 0 0 0,0 0 1 0 0,1-1-1 0 0,-1 1 0 0 0,2-1 0 0 0,1 0 40 0 0,0 0-1 0 0,0 0 1 0 0,1-1-1 0 0,-1 0 1 0 0,0 1 0 0 0,0-1-1 0 0,-1 0 1 0 0,1-1-1 0 0,0 1 1 0 0,-1-1-1 0 0,1 0 1 0 0,-1 1 0 0 0,5-7-1 0 0,-5 4-107 0 0,0 1 0 0 0,0-1 0 0 0,-1 0 1 0 0,0 0-1 0 0,1 0 0 0 0,-2 0 0 0 0,1 0 0 0 0,-1-1 0 0 0,1 1 0 0 0,-2-1 0 0 0,1 1 0 0 0,0-1 0 0 0,-1 1 1 0 0,0-1-1 0 0,-1 1 0 0 0,1-1 0 0 0,-1 1 0 0 0,0 0 0 0 0,-3-11 0 0 0,2 12-7 0 0,0-1-1 0 0,0 1 1 0 0,-1 0 0 0 0,1 0-1 0 0,-1 0 1 0 0,0 0-1 0 0,0 0 1 0 0,0 1 0 0 0,-1-1-1 0 0,1 1 1 0 0,-1 0-1 0 0,0 0 1 0 0,0 1 0 0 0,0-1-1 0 0,0 1 1 0 0,0-1-1 0 0,-1 1 1 0 0,1 1 0 0 0,-1-1-1 0 0,1 0 1 0 0,-1 1-1 0 0,-8-1 1 0 0,2 1-38 0 0,0 0 0 0 0,0 1 0 0 0,0 1-1 0 0,0 0 1 0 0,1 0 0 0 0,-1 1 0 0 0,0 1 0 0 0,1-1 0 0 0,-1 2 0 0 0,1-1 0 0 0,0 2-1 0 0,0-1 1 0 0,0 1 0 0 0,1 1 0 0 0,0 0 0 0 0,0 0 0 0 0,-10 9 0 0 0,-2 3 1 0 0,2 1-1 0 0,0 1 1 0 0,1 0 0 0 0,1 1 0 0 0,-26 43-1 0 0,30-43 104 0 0,1 2 0 0 0,1-1 0 0 0,-15 47 0 0 0,22-56 1 0 0,1 1 0 0 0,0-1 0 0 0,1 0 0 0 0,0 1 0 0 0,2-1 0 0 0,-1 1 0 0 0,2 0-1 0 0,-1-1 1 0 0,4 15 0 0 0,-1-19 47 0 0,-1 0 1 0 0,2-1-1 0 0,-1 1 0 0 0,1-1 0 0 0,1 1 0 0 0,-1-1 1 0 0,1-1-1 0 0,1 1 0 0 0,0-1 0 0 0,0 1 0 0 0,0-2 1 0 0,1 1-1 0 0,-1-1 0 0 0,2 0 0 0 0,-1 0 0 0 0,1-1 1 0 0,0 0-1 0 0,15 7 0 0 0,1-1 60 0 0,0-1 1 0 0,0-1-1 0 0,1-1 1 0 0,1-1-1 0 0,38 5 1 0 0,-1-5 228 0 0,0-2 1 0 0,105-7 0 0 0,-113-8 1064 0 0,-86-14-8105 0 0,16 19 1619 0 0,60 33-612 0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4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407 1207 2872 0 0,'0'0'7012'0'0,"15"8"-6369"0"0,22 11-187 0 0,1-1 0 0 0,1-3 0 0 0,0-1 1 0 0,68 15-1 0 0,-64-22-225 0 0,0-3 0 0 0,1-1 0 0 0,0-2 0 0 0,-1-3 0 0 0,66-9 0 0 0,-81 6-104 0 0,0-1 0 0 0,-1-1 1 0 0,0-2-1 0 0,0-1 0 0 0,-1 0 0 0 0,0-2 0 0 0,-1-1 0 0 0,0-2 0 0 0,34-25 0 0 0,-45 28-38 0 0,0 0 0 0 0,-1-1 0 0 0,-1-1 0 0 0,0 0-1 0 0,0-1 1 0 0,-2-1 0 0 0,0 1 0 0 0,15-31-1 0 0,-15 22-36 0 0,-1 0 0 0 0,-1-1 0 0 0,-1 0 0 0 0,-2 0-1 0 0,6-47 1 0 0,-9 35-100 0 0,-1 0-1 0 0,-2 0 1 0 0,-2 1 0 0 0,-1-1-1 0 0,-2 1 1 0 0,-1 0 0 0 0,-2 0-1 0 0,-25-64 1 0 0,24 78-23 0 0,0 0 1 0 0,-1 1-1 0 0,-1 0 0 0 0,-1 0 0 0 0,-1 1 0 0 0,-1 1 1 0 0,-1 1-1 0 0,0 0 0 0 0,-1 1 0 0 0,-28-21 0 0 0,8 11 3 0 0,-1 2 1 0 0,-1 1-1 0 0,-1 2 0 0 0,-1 3 0 0 0,-1 0 0 0 0,-1 3 0 0 0,-64-16 0 0 0,79 26 21 0 0,0 1-1 0 0,-1 1 1 0 0,0 1 0 0 0,0 2-1 0 0,0 0 1 0 0,0 3-1 0 0,0 0 1 0 0,1 1 0 0 0,-1 2-1 0 0,1 1 1 0 0,0 2-1 0 0,-53 20 1 0 0,54-15-15 0 0,1 0 1 0 0,0 2-1 0 0,1 0 1 0 0,1 2-1 0 0,0 1 0 0 0,1 1 1 0 0,1 1-1 0 0,1 1 1 0 0,1 0-1 0 0,1 2 0 0 0,1 0 1 0 0,0 1-1 0 0,2 1 1 0 0,1 1-1 0 0,-17 40 1 0 0,18-34 74 0 0,2 0 1 0 0,1 1 0 0 0,2 1 0 0 0,1-1-1 0 0,2 1 1 0 0,1 1 0 0 0,1-1 0 0 0,3 63 0 0 0,2-78 21 0 0,1-1 1 0 0,0 0 0 0 0,2 1 0 0 0,0-1 0 0 0,1 0 0 0 0,0 0 0 0 0,2-1 0 0 0,0 0 0 0 0,1 0 0 0 0,1-1-1 0 0,0 0 1 0 0,1 0 0 0 0,1-1 0 0 0,0 0 0 0 0,2-1 0 0 0,-1 0 0 0 0,1-1 0 0 0,17 12 0 0 0,-5-7-274 0 0,0-1 0 0 0,45 22 1 0 0,-41-26-1984 0 0,32 10 0 0 0,-8-8-1899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4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5044 0 0,'0'0'6796'0'0,"13"7"-6449"0"0,-3-1-274 0 0,-1-1-11 0 0,0 0 1 0 0,0 1-1 0 0,-1 0 0 0 0,0 0 0 0 0,0 1 0 0 0,-1 0 0 0 0,1 0 0 0 0,9 13 0 0 0,28 46 637 0 0,55 108 0 0 0,18 76 170 0 0,-113-239-847 0 0,13 27 20 0 0,69 164 177 0 0,-71-158-192 0 0,-2 1-1 0 0,14 72 1 0 0,-26-103 508 0 0,-2-6-2553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4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435 129 2936 0 0,'0'0'6917'0'0,"0"-13"-6112"0"0,0-44-30 0 0,0 55-722 0 0,0-1 0 0 0,0 1 0 0 0,0-1-1 0 0,0 1 1 0 0,-1 0 0 0 0,1-1 0 0 0,-1 1 0 0 0,0 0 0 0 0,0 0-1 0 0,0-1 1 0 0,0 1 0 0 0,0 0 0 0 0,0 0 0 0 0,0 0 0 0 0,-1 0 0 0 0,1 0-1 0 0,-1 0 1 0 0,1 0 0 0 0,-1 1 0 0 0,0-1 0 0 0,0 1 0 0 0,1-1-1 0 0,-1 1 1 0 0,0 0 0 0 0,0-1 0 0 0,-1 1 0 0 0,1 0 0 0 0,0 0 0 0 0,0 1-1 0 0,-1-1 1 0 0,1 0 0 0 0,0 1 0 0 0,-1-1 0 0 0,1 1 0 0 0,0 0-1 0 0,-4 0 1 0 0,-2 0-84 0 0,1 0 0 0 0,-1 1 0 0 0,1 0 0 0 0,0 0 0 0 0,-1 0 0 0 0,1 1 0 0 0,0 1 0 0 0,0-1 0 0 0,-8 5 0 0 0,-3 4 82 0 0,0 0 0 0 0,1 2 0 0 0,0 0 0 0 0,2 1 0 0 0,-1 1 0 0 0,2 0 0 0 0,0 1 0 0 0,-20 29 0 0 0,13-13 4 0 0,1 1 1 0 0,2 1-1 0 0,-26 67 0 0 0,37-81-121 0 0,1 0 0 0 0,1 0 0 0 0,1 0 0 0 0,0 0 0 0 0,0 40 1 0 0,4-60 72 0 0,0 0 1 0 0,0 1 0 0 0,0-1 0 0 0,1 0 0 0 0,-1 0 0 0 0,0 1 0 0 0,0-1-1 0 0,0 0 1 0 0,1 1 0 0 0,-1-1 0 0 0,0 0 0 0 0,0 0 0 0 0,1 0 0 0 0,-1 1 0 0 0,0-1-1 0 0,0 0 1 0 0,1 0 0 0 0,-1 0 0 0 0,0 0 0 0 0,1 0 0 0 0,-1 1 0 0 0,0-1-1 0 0,1 0 1 0 0,-1 0 0 0 0,0 0 0 0 0,1 0 0 0 0,-1 0 0 0 0,0 0 0 0 0,1 0-1 0 0,-1 0 1 0 0,0 0 0 0 0,1 0 0 0 0,-1 0 0 0 0,0 0 0 0 0,0-1 0 0 0,1 1-1 0 0,-1 0 1 0 0,0 0 0 0 0,1 0 0 0 0,-1 0 0 0 0,0 0 0 0 0,1-1 0 0 0,-1 1 0 0 0,0 0-1 0 0,16-8 291 0 0,18-12-380 0 0,-6 3-199 0 0,31-15 0 0 0,-50 28 191 0 0,-1 1-1 0 0,1 0 1 0 0,-1 0 0 0 0,1 1 0 0 0,0 0-1 0 0,0 0 1 0 0,0 1 0 0 0,16 0 0 0 0,-22 2 90 0 0,1 0 1 0 0,-1 0-1 0 0,1 0 0 0 0,0 0 1 0 0,-1 0-1 0 0,0 1 0 0 0,1 0 1 0 0,-1 0-1 0 0,0 0 1 0 0,0 0-1 0 0,0 0 0 0 0,0 1 1 0 0,0-1-1 0 0,-1 1 1 0 0,1-1-1 0 0,-1 1 0 0 0,0 0 1 0 0,0 0-1 0 0,0 1 0 0 0,0-1 1 0 0,0 0-1 0 0,0 0 1 0 0,1 8-1 0 0,4 7 258 0 0,0 1 1 0 0,-2 1-1 0 0,3 19 1 0 0,-7-36-247 0 0,3 22 275 0 0,0 0 0 0 0,-1 50 0 0 0,-3-65-214 0 0,0 0 0 0 0,-1 0 0 0 0,0 0 0 0 0,-1 0 0 0 0,0 0 0 0 0,-1 0 0 0 0,0-1 0 0 0,-1 1 0 0 0,0-1 0 0 0,-7 13 0 0 0,9-19-255 0 0,-15 19 175 0 0,4-15-5235 0 0,11-20 364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4:25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942 252 132 0 0,'0'0'1349'0'0,"-12"-18"-229"0"0,5 9-940 0 0,-12-20 531 0 0,-2 1-1 0 0,-47-49 1 0 0,58 68-559 0 0,0 0 1 0 0,-1 0-1 0 0,0 1 1 0 0,0 1-1 0 0,-1 0 0 0 0,0 0 1 0 0,0 1-1 0 0,0 1 0 0 0,-1 0 1 0 0,0 1-1 0 0,0 0 0 0 0,0 1 1 0 0,0 0-1 0 0,-1 1 1 0 0,1 0-1 0 0,-1 2 0 0 0,0-1 1 0 0,1 2-1 0 0,-1-1 0 0 0,1 2 1 0 0,-1 0-1 0 0,1 1 0 0 0,0 0 1 0 0,0 1-1 0 0,0 0 0 0 0,-16 8 1 0 0,9-1-23 0 0,0 0 1 0 0,1 2-1 0 0,0 0 1 0 0,1 1-1 0 0,1 0 1 0 0,0 2-1 0 0,-15 18 1 0 0,9-6 57 0 0,1 0 1 0 0,2 2-1 0 0,-31 58 1 0 0,14-4 196 0 0,3 1 1 0 0,-34 135-1 0 0,56-179-301 0 0,3 0 0 0 0,1 1 0 0 0,2 0 0 0 0,2 1 0 0 0,2-1 0 0 0,2 1 0 0 0,7 59 0 0 0,-3-75-82 0 0,1-1 0 0 0,2 1 0 0 0,0-1 0 0 0,2 0 0 0 0,1-1 0 0 0,1 0 0 0 0,1 0 0 0 0,1-1 0 0 0,1-1 0 0 0,2 0 0 0 0,0-1 0 0 0,27 29-1 0 0,-17-26 74 0 0,1 0-1 0 0,1-2 1 0 0,1-1-1 0 0,1-1 1 0 0,63 33-1 0 0,-46-32 35 0 0,2-3 0 0 0,0-1 0 0 0,79 18 0 0 0,-14-16 84 0 0,0-5 0 0 0,0-4 1 0 0,122-6-1 0 0,-203-5 31 0 0,0-2-1 0 0,0 0 1 0 0,63-15-1 0 0,-80 13-69 0 0,0-2-1 0 0,0 1 0 0 0,-1-2 1 0 0,0 0-1 0 0,0-1 1 0 0,-1 0-1 0 0,0-1 0 0 0,0-1 1 0 0,20-19-1 0 0,-19 14-89 0 0,-1-2 0 0 0,-1 0-1 0 0,0 0 1 0 0,-2-1 0 0 0,0-1 0 0 0,-1 0-1 0 0,-1 0 1 0 0,0-1 0 0 0,-2 0 0 0 0,0-1-1 0 0,6-34 1 0 0,-1-17 10 0 0,6-145 0 0 0,-16 189-32 0 0,-1 1 1 0 0,-2-1-1 0 0,-1 0 1 0 0,-1 1-1 0 0,-1-1 1 0 0,-12-39-1 0 0,-2 20 72 0 0,-1 0-1 0 0,-4 1 1 0 0,-1 1 0 0 0,-1 1-1 0 0,-3 1 1 0 0,-2 1-1 0 0,-1 2 1 0 0,-3 1-1 0 0,0 2 1 0 0,-3 1 0 0 0,-70-53-1 0 0,93 79-262 0 0,0 1 0 0 0,-1 0 0 0 0,0 1 1 0 0,0 1-1 0 0,-1 0 0 0 0,0 1 0 0 0,0 1 0 0 0,-1 1 0 0 0,1 0 0 0 0,-23-2 0 0 0,16 4-764 0 0,1 1 0 0 0,0 1 0 0 0,0 1-1 0 0,-28 5 1 0 0,9 0-2534 0 0,-13-5-1813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02.6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92 1580 0 0,'0'0'5709'0'0,"-24"-82"-5369"0"0,24 76-44 0 0,-1 3-296 0 0,-1 15-2364 0 0,2 7 1083 0 0,-1-4-371 0 0,2 18-736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0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4092 0 0,'0'0'1160'0'0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03.5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3636 0 0,'0'0'3113'0'0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27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1023 91 2740 0 0,'0'0'2400'0'0,"-10"-10"-2092"0"0,-32-32 73 0 0,37 38-357 0 0,0 0 0 0 0,-1 0 0 0 0,0 0 0 0 0,0 1 0 0 0,0 0 0 0 0,0 0 0 0 0,0 1 0 0 0,-1 0 0 0 0,1 0 0 0 0,-1 0 0 0 0,0 1 0 0 0,1 0 0 0 0,-1 0 0 0 0,-13 1 0 0 0,6-1 68 0 0,-15-1 25 0 0,-1 2 1 0 0,1 2-1 0 0,0 0 0 0 0,-1 2 0 0 0,1 1 0 0 0,1 1 0 0 0,-1 2 0 0 0,1 1 1 0 0,0 1-1 0 0,1 1 0 0 0,1 1 0 0 0,-1 2 0 0 0,2 1 0 0 0,0 0 0 0 0,1 2 1 0 0,-23 21-1 0 0,11-6-136 0 0,2 1 0 0 0,1 2 0 0 0,2 2 0 0 0,2 0 0 0 0,1 2 0 0 0,-34 63 0 0 0,44-68 0 0 0,2 1 1 0 0,2 0-1 0 0,1 1 1 0 0,1 1-1 0 0,2 0 0 0 0,2 1 1 0 0,1-1-1 0 0,-2 62 1 0 0,8-67 12 0 0,2 1 0 0 0,1-1 1 0 0,2 1-1 0 0,1-1 0 0 0,1 0 1 0 0,2 0-1 0 0,1-1 0 0 0,2 0 0 0 0,0-1 1 0 0,3 0-1 0 0,0 0 0 0 0,30 44 1 0 0,-15-34 78 0 0,1-2 1 0 0,2 0 0 0 0,1-3 0 0 0,3 0-1 0 0,0-2 1 0 0,2-2 0 0 0,1-2-1 0 0,2-1 1 0 0,0-2 0 0 0,2-2-1 0 0,1-1 1 0 0,0-3 0 0 0,2-2 0 0 0,0-1-1 0 0,1-3 1 0 0,1-2 0 0 0,0-2-1 0 0,0-2 1 0 0,72 3 0 0 0,-81-9 194 0 0,-1-3 0 0 0,0 0 0 0 0,0-3 0 0 0,-1-1 0 0 0,1-2 0 0 0,-1-1 0 0 0,0-3-1 0 0,68-27 1 0 0,-68 19-53 0 0,-1-1 0 0 0,-1-1-1 0 0,-1-2 1 0 0,0-1-1 0 0,-2-2 1 0 0,-2-1-1 0 0,0-2 1 0 0,-2-1-1 0 0,0-1 1 0 0,-3-1 0 0 0,-1-1-1 0 0,-1-2 1 0 0,-2 0-1 0 0,-1-1 1 0 0,23-59-1 0 0,-33 64-141 0 0,-2 1 0 0 0,-1-1 0 0 0,-1 0 0 0 0,-1 0 0 0 0,-2-1 0 0 0,-2 1 0 0 0,-1-1 0 0 0,-1 0 0 0 0,-1 1 0 0 0,-2-1 0 0 0,-13-52 0 0 0,3 38-35 0 0,-1 1-1 0 0,-2 0 0 0 0,-2 1 0 0 0,-2 1 0 0 0,-2 1 0 0 0,-1 1 0 0 0,-32-39 0 0 0,6 15 113 0 0,-71-72 0 0 0,96 113-158 0 0,-1 0 0 0 0,-1 2 1 0 0,-1 0-1 0 0,-1 2 0 0 0,-43-22 1 0 0,63 38-54 0 0,0 0 0 0 0,0 0 0 0 0,0 1 0 0 0,0 0 0 0 0,0 1 0 0 0,-1 0 0 0 0,-16-1 0 0 0,20 3-87 0 0,0 0 0 0 0,0 0 1 0 0,1 1-1 0 0,-1 0 0 0 0,0 0 0 0 0,0 1 1 0 0,1-1-1 0 0,-1 1 0 0 0,1 0 0 0 0,0 0 1 0 0,-1 1-1 0 0,1 0 0 0 0,-9 6 0 0 0,3 1-848 0 0,0-1-1 0 0,0 2 0 0 0,1 0 1 0 0,0 0-1 0 0,-8 12 0 0 0,-17 28-3902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03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165 55 768 0 0,'0'0'5041'0'0,"-2"-3"-5883"0"0,-6-7 498 0 0,6 8 30 0 0,-9 12 798 0 0,-4-4 127 0 0,9-4-346 0 0,0 1 0 0 0,0-2-1 0 0,0 1 1 0 0,-1 0 0 0 0,1-1 0 0 0,-8 0 0 0 0,36-26-23 0 0,-17 21-344 0 0,0-1-1 0 0,0 1 1 0 0,0 1-1 0 0,1-1 1 0 0,-1 1 0 0 0,1 0-1 0 0,0 0 1 0 0,0 0 0 0 0,0 1-1 0 0,0 0 1 0 0,1 0-1 0 0,-1 1 1 0 0,0 0 0 0 0,1 0-1 0 0,7 0 1 0 0,-14 1 94 0 0,1 1 0 0 0,-1-1 0 0 0,1 0 0 0 0,-1 1 1 0 0,1-1-1 0 0,-1 0 0 0 0,1 1 0 0 0,-1-1 0 0 0,1 1 0 0 0,-1-1 0 0 0,1 1 1 0 0,-1-1-1 0 0,0 1 0 0 0,1-1 0 0 0,-1 1 0 0 0,0 0 0 0 0,0-1 0 0 0,1 1 1 0 0,-1-1-1 0 0,0 1 0 0 0,0 0 0 0 0,0-1 0 0 0,0 1 0 0 0,0-1 0 0 0,0 1 0 0 0,0 0 1 0 0,0-1-1 0 0,0 1 0 0 0,0 0 0 0 0,0-1 0 0 0,0 1 0 0 0,0 0 0 0 0,-1 0 1 0 0,1 1 59 0 0,0 0 0 0 0,-1 0 0 0 0,1 0 0 0 0,0 0 0 0 0,-1 0 0 0 0,0-1 0 0 0,1 1 0 0 0,-1 0 0 0 0,0 0 0 0 0,0 0 0 0 0,-1 1 0 0 0,-2 0 78 0 0,0-1-1 0 0,0 1 1 0 0,-1-1-1 0 0,1 0 0 0 0,0-1 1 0 0,-1 1-1 0 0,1-1 1 0 0,-1 1-1 0 0,0-2 1 0 0,1 1-1 0 0,-6 0 0 0 0,-58 1 261 0 0,48-3-158 0 0,16 1-54 0 0,-1 0 0 0 0,1 0-1 0 0,0-1 1 0 0,-1 0 0 0 0,1 0-1 0 0,0 0 1 0 0,0 0 0 0 0,0 0 0 0 0,0-1-1 0 0,-6-3 1 0 0,44 0-234 0 0,-19 2-129 0 0,2 1 61 0 0,24-5-100 0 0,56 0 1479 0 0,-103 11-467 0 0,4-2-1052 0 0,1 1 35 0 0,-1-1 0 0 0,1 0 1 0 0,-1 0-1 0 0,0 0 0 0 0,1-1 1 0 0,-1 1-1 0 0,0 0 0 0 0,0-1 1 0 0,0 1-1 0 0,0-1 0 0 0,-1 1 1 0 0,1-1-1 0 0,0 0 0 0 0,-5 1 1 0 0,-4-1-2346 0 0,11-1 2537 0 0,0 0 0 0 0,0 0-1 0 0,0 0 1 0 0,-1 0 0 0 0,1 0 0 0 0,0 0 0 0 0,0 0 0 0 0,0 0 0 0 0,0 0 0 0 0,0 0 0 0 0,0 0 0 0 0,0 0 0 0 0,-1 0-1 0 0,1 0 1 0 0,0 0 0 0 0,0 0 0 0 0,0 0 0 0 0,0 0 0 0 0,-1-1-519 0 0,1 0 519 0 0,0 1-1 0 0,0 0 1 0 0,0 0 0 0 0,0 0 0 0 0,0 0 0 0 0,0 0 0 0 0,0 0 0 0 0,0 0 0 0 0,0-1 0 0 0,0 1 0 0 0,0 0-1 0 0,0 0 1 0 0,0 0 0 0 0,0 0 0 0 0,0 0 0 0 0,0 0 0 0 0,0 0 0 0 0,0 0 0 0 0,0 0 0 0 0,1-1 0 0 0,0 0-520 0 0,52-27-2381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1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900 0 132 0 0,'0'0'2196'0'0,"-11"13"-1320"0"0,-48 39-425 0 0,-79 90 1 0 0,-42 73 548 0 0,117-137-635 0 0,-4 4 88 0 0,-267 359 974 0 0,319-421-1221 0 0,12-17-183 0 0,0 1 1 0 0,0 0-1 0 0,0-1 0 0 0,0 1 0 0 0,0 0 1 0 0,1 0-1 0 0,0 0 0 0 0,0 1 0 0 0,0-1 0 0 0,0 1 1 0 0,1-1-1 0 0,0 1 0 0 0,-2 8 0 0 0,4-12-59 0 0,-1 0-1 0 0,1-1 0 0 0,-1 1 0 0 0,1 0 0 0 0,0-1 0 0 0,-1 1 1 0 0,1-1-1 0 0,0 1 0 0 0,0-1 0 0 0,-1 1 0 0 0,1-1 0 0 0,0 0 1 0 0,0 1-1 0 0,0-1 0 0 0,0 0 0 0 0,-1 1 0 0 0,1-1 0 0 0,0 0 1 0 0,0 0-1 0 0,0 0 0 0 0,0 0 0 0 0,0 0 0 0 0,0 0 0 0 0,0 0 0 0 0,1 0 1 0 0,30-5-2382 0 0,7-11-558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2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43 156 0 0,'0'0'6879'0'0,"-3"-8"-6568"0"0,-6-26-183 0 0,33 75-1705 0 0,-4 14 1891 0 0,-2 1 1 0 0,13 80-1 0 0,-20-86-150 0 0,272 963 1427 0 0,-278-995-1502 0 0,4 8 1067 0 0,16 36 0 0 0,-24-62-1216 0 0,-1 1 0 0 0,1-1 0 0 0,0 0 0 0 0,-1 0 0 0 0,1 0 0 0 0,0 0 0 0 0,0 0 0 0 0,-1 0 0 0 0,1 0 0 0 0,0-1 0 0 0,0 1 0 0 0,-1 0 0 0 0,1 0 0 0 0,0 0 0 0 0,-1-1 0 0 0,1 1 0 0 0,0 0 0 0 0,-1-1 0 0 0,1 1 0 0 0,-1-1 0 0 0,1 1 0 0 0,0 0 0 0 0,0-2 0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3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171 256 116 0 0,'0'0'928'0'0,"-16"-2"33"0"0,-139-17 2030 0 0,375 19 354 0 0,745-67-1549 0 0,-500 24-1427 0 0,-213 24-283 0 0,774-69 279 0 0,-799 70-182 0 0,-400 54-2637 0 0,71-13 719 0 0,-6-2-744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4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2374 81 28 0 0,'0'0'4126'0'0,"-5"-9"-4512"0"0,-16-30 368 0 0,19 36 129 0 0,0 1 1 0 0,-1-1 0 0 0,1 1 0 0 0,0 0-1 0 0,-1-1 1 0 0,0 1 0 0 0,1 0-1 0 0,-1 0 1 0 0,0 1 0 0 0,0-1-1 0 0,0 0 1 0 0,0 1 0 0 0,0 0 0 0 0,-1 0-1 0 0,1 0 1 0 0,0 0 0 0 0,0 0-1 0 0,-1 1 1 0 0,-5-1 0 0 0,3 2-172 0 0,-1 0 0 0 0,1 0 0 0 0,0 0 0 0 0,0 1 0 0 0,0-1 0 0 0,0 1 0 0 0,1 1 0 0 0,-1-1 0 0 0,0 1 0 0 0,1 0 0 0 0,-10 7 0 0 0,-5 6-38 0 0,-29 28 0 0 0,32-28-1 0 0,14-13 45 0 0,0 0 1 0 0,1 0-1 0 0,-1 1 1 0 0,1-1-1 0 0,0 0 0 0 0,0 1 1 0 0,0 0-1 0 0,0-1 0 0 0,1 1 1 0 0,-1 0-1 0 0,1 0 1 0 0,0 0-1 0 0,-1 7 0 0 0,1 4-130 0 0,0-1-1 0 0,2 24 1 0 0,0-6 261 0 0,-6 138 872 0 0,-8-1 0 0 0,-44 221-1 0 0,-118 324 1675 0 0,133-566-2009 0 0,-242 792 734 0 0,-127 228 259 0 0,-161 492-552 0 0,500-1433-1003 0 0,-328 1129 160 0 0,378-1275-164 0 0,-16 76-394 0 0,40-157 301 0 0,-1 1 0 0 0,1-1 0 0 0,-1 0 0 0 0,1 0 0 0 0,-1 0 0 0 0,1 0 0 0 0,-1-1 0 0 0,1 1 0 0 0,-1 0 0 0 0,1-1 0 0 0,-1 1 0 0 0,1-1 0 0 0,-1 1 0 0 0,2-2 1 0 0,243-110 377 0 0,-137 59-205 0 0,616-273 161 0 0,29 45 61 0 0,-104 90-115 0 0,10 53-159 0 0,-535 120-41 0 0,144-1 0 0 0,-209 19-74 0 0,1 2 1 0 0,-1 3 0 0 0,0 3-1 0 0,89 22 1 0 0,-146-29 38 0 0,136 32 33 0 0,-138-35 46 0 0,0 1 1 0 0,0 0 0 0 0,-1-1-1 0 0,1 1 1 0 0,-1 0-1 0 0,0-1 1 0 0,1 1 0 0 0,-1-1-1 0 0,0 1 1 0 0,0-1 0 0 0,0 1-1 0 0,0 0 1 0 0,0-1-1 0 0,0 1 1 0 0,0-1 0 0 0,0-1-1 0 0,-1-3 54 0 0,4-27-463 0 0,1 1 1 0 0,1-1 0 0 0,2 1-1 0 0,1 0 1 0 0,17-43-1 0 0,73-142-2500 0 0,-84 188 2334 0 0,44-88-2636 0 0,-3 4-1852 0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5.1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2228 1 588 0 0,'0'0'6836'0'0,"1"16"-9429"0"0,-3 232 3335 0 0,-97 792 1440 0 0,5-270-702 0 0,-63 423-785 0 0,-28 192 287 0 0,114-444 239 0 0,58-743-896 0 0,-36 439 628 0 0,49-634-905 0 0,0 0 1 0 0,-1-1-1 0 0,1 1 0 0 0,0 0 0 0 0,-1 0 0 0 0,0-1 0 0 0,0 1 1 0 0,0 0-1 0 0,0-1 0 0 0,0 1 0 0 0,0-1 0 0 0,-3 5 1 0 0,2-6 52 0 0,0 1 1 0 0,0-1 0 0 0,0 0 0 0 0,0 0-1 0 0,-1 0 1 0 0,1 0 0 0 0,0 0 0 0 0,0 0-1 0 0,0-1 1 0 0,-1 1 0 0 0,1-1 0 0 0,0 0-1 0 0,-1 0 1 0 0,1 1 0 0 0,0-1 0 0 0,-4-1-1 0 0,-660-42 169 0 0,1 0-2878 0 0,576 48 677 0 0,37 0-1265 0 0,18-4 98 0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1420 0 4528 0 0,'0'0'3097'0'0,"-6"27"-5231"0"0,4-22 2117 0 0,-183 682 1288 0 0,140-533-626 0 0,-183 649 1601 0 0,39 12-1340 0 0,24 266-293 0 0,47 7-258 0 0,-195 808 2115 0 0,300-1836-2373 0 0,-47 185 267 0 0,41-181-111 0 0,-45 105-1 0 0,51-144 749 0 0,14-27-677 0 0,4-8-540 0 0,0 0 0 0 0,1 0 1 0 0,0 1-1 0 0,9-12 0 0 0,6-8-456 0 0,116-188-4206 0 0,-62 90 668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37.4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536 101 2540 0 0,'0'0'5960'0'0,"8"-14"-5644"0"0,-3 4-290 0 0,-3 6-32 0 0,-1 1 1 0 0,1-1-1 0 0,-1 1 1 0 0,1-1-1 0 0,0 1 0 0 0,0 0 1 0 0,1 0-1 0 0,-1 0 0 0 0,1 0 1 0 0,-1 0-1 0 0,1 0 0 0 0,0 1 1 0 0,0-1-1 0 0,0 1 1 0 0,1 0-1 0 0,-1 0 0 0 0,0 0 1 0 0,1 0-1 0 0,-1 1 0 0 0,1-1 1 0 0,0 1-1 0 0,-1 0 0 0 0,8-1 1 0 0,460-14-41 0 0,-304 17 198 0 0,1245 11 784 0 0,-6 77-867 0 0,-883-31-499 0 0,123 12-1517 0 0,-375-61 2133 0 0,-270-8-222 0 0,0-1 0 0 0,0 1-1 0 0,-1-1 1 0 0,1 1 0 0 0,0 0-1 0 0,0-1 1 0 0,-1 1 0 0 0,1-1-1 0 0,-1 1 1 0 0,1 0-1 0 0,-1 0 1 0 0,1-1 0 0 0,-1 1-1 0 0,1 0 1 0 0,-1 0 0 0 0,0 0-1 0 0,1 0 1 0 0,-1-1 0 0 0,0 1-1 0 0,0 0 1 0 0,0 0 0 0 0,1 0-1 0 0,-1 0 1 0 0,0 0-1 0 0,0 0 1 0 0,0 0 0 0 0,-1-1-1 0 0,1 1 1 0 0,0 2 0 0 0,-3 35-144 0 0,2-35 208 0 0,-42 243 1437 0 0,14-98-1114 0 0,-134 703 1224 0 0,103-556-1403 0 0,12 3 0 0 0,-9 337 0 0 0,-21 760 810 0 0,-36-586-201 0 0,51-404-329 0 0,7 335 351 0 0,52-650-591 0 0,-10 151 999 0 0,-91 476 1 0 0,95-661-1160 0 0,6-34-17 0 0,0-1 1 0 0,-1 1 0 0 0,-10 25-1 0 0,12-42-7 0 0,1-1-1 0 0,-1 1 1 0 0,0-1-1 0 0,-1 0 1 0 0,1 0-1 0 0,-1 0 1 0 0,0-1-1 0 0,0 1 1 0 0,0-1-1 0 0,0 0 1 0 0,0 0-1 0 0,-1 0 0 0 0,0-1 1 0 0,1 0-1 0 0,-1 0 1 0 0,0 0-1 0 0,0 0 1 0 0,0-1-1 0 0,0 1 1 0 0,-7 0-1 0 0,-14 1 85 0 0,-1 0 0 0 0,-45-1 0 0 0,60-2-109 0 0,-148-5 0 0 0,0-8 0 0 0,1-6-1 0 0,-197-50 1 0 0,-459-165-560 0 0,104 25 974 0 0,378 137 484 0 0,-364-32 1 0 0,303 91-908 0 0,259 13-710 0 0,-144-17 1 0 0,272 16 633 0 0,-157-13-4812 0 0,137 12 770 0 0,1-8-1740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0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1788 0 0,'0'0'4261'0'0,"83"15"-6562"0"0,-37-2 1869 0 0,-12-5-768 0 0,37-8-916 0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0.4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0 158 940 0 0,'0'0'6689'0'0,"88"-56"-6689"0"0,-58 50-40 0 0,3 3-156 0 0,6 1 132 0 0,9 1 64 0 0,19-1 108 0 0,33-1-100 0 0,34 2-8 0 0,17-1-348 0 0,1-4-744 0 0,-37 0-1437 0 0</inkml:trace>
  <inkml:trace contextRef="#ctx0" brushRef="#br0" timeOffset="1">2160 24 5380 0 0,'0'0'4185'0'0,"124"-22"-4977"0"0,-37 20 768 0 0,41 2-28 0 0,20 0-92 0 0,1 0-700 0 0,-12 0-624 0 0,-42 0-945 0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0.8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3524 0 0,'0'0'3129'0'0,"115"-7"-3365"0"0,-52 4 236 0 0,44-2 132 0 0,39 2-132 0 0,23 2-40 0 0,-2 1-508 0 0,-47 0-533 0 0,-19 0-1199 0 0</inkml:trace>
  <inkml:trace contextRef="#ctx0" brushRef="#br0" timeOffset="1">2273 99 380 0 0,'0'0'7665'0'0,"106"-6"-7649"0"0,-64 6 88 0 0,27 0-104 0 0,38 6-44 0 0,45 11 44 0 0,24 0 0 0 0,8 3 0 0 0,-6-2-820 0 0,-59-5-648 0 0,3-10-1545 0 0</inkml:trace>
  <inkml:trace contextRef="#ctx0" brushRef="#br0" timeOffset="2">4969 326 716 0 0,'0'0'6173'0'0,"89"-2"-5821"0"0,-56 0-196 0 0,9 2-156 0 0,23 0 0 0 0,40 8 0 0 0,42 6 0 0 0,29 5 0 0 0,7 2-76 0 0,-2-4-796 0 0,-56-7-561 0 0,-1-7-2947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9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1 3252 0 0,'0'0'8320'0'0,"-5"15"-7817"0"0,-251 735-572 0 0,248-720-814 0 0,9-16-1483 0 0,22-35-5807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05.1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371 66 496 0 0,'0'0'5388'0'0,"0"-8"-5238"0"0,2-2-90 0 0,-1 6-7 0 0,-1 1 0 0 0,1 0 0 0 0,-1-1-1 0 0,0 1 1 0 0,0 0 0 0 0,0 0 0 0 0,0-1-1 0 0,-1 1 1 0 0,-1-5 0 0 0,2 7 30 0 0,-1 0 0 0 0,1 0 0 0 0,-1 1 0 0 0,0-1 0 0 0,0 0 0 0 0,1 1 0 0 0,-1-1 0 0 0,0 1 0 0 0,0-1 0 0 0,0 1 0 0 0,0-1 0 0 0,1 1 0 0 0,-1 0 0 0 0,0-1 0 0 0,0 1 0 0 0,0 0 0 0 0,0 0 0 0 0,0 0 0 0 0,0-1 0 0 0,0 1 0 0 0,0 0 0 0 0,0 0 0 0 0,-2 1 0 0 0,-23 0-371 0 0,7 4 295 0 0,1 0-1 0 0,0 1 1 0 0,0 1 0 0 0,0 1-1 0 0,-30 17 1 0 0,8-4 242 0 0,-1-2-56 0 0,27-14-86 0 0,1 1 0 0 0,0 0 0 0 0,0 1 0 0 0,0 0 0 0 0,1 1 0 0 0,-12 10 0 0 0,24-18-119 0 0,0 1 0 0 0,-1-1 0 0 0,1 0 0 0 0,0 0 1 0 0,0 0-1 0 0,0 0 0 0 0,0 0 0 0 0,0 0 0 0 0,0 1 0 0 0,0-1 0 0 0,0 0 1 0 0,0 0-1 0 0,0 0 0 0 0,0 0 0 0 0,0 0 0 0 0,0 0 0 0 0,0 1 1 0 0,0-1-1 0 0,0 0 0 0 0,0 0 0 0 0,0 0 0 0 0,0 0 0 0 0,0 0 0 0 0,0 1 1 0 0,0-1-1 0 0,0 0 0 0 0,0 0 0 0 0,0 0 0 0 0,1 0 0 0 0,-1 0 0 0 0,0 0 1 0 0,0 0-1 0 0,0 1 0 0 0,0-1 0 0 0,0 0 0 0 0,0 0 0 0 0,0 0 0 0 0,0 0 1 0 0,1 0-1 0 0,-1 0 0 0 0,0 0 0 0 0,0 0 0 0 0,0 0 0 0 0,0 0 0 0 0,0 0 1 0 0,0 0-1 0 0,1 0 0 0 0,-1 0 0 0 0,0 0 0 0 0,13 4-256 0 0,12 1 217 0 0,18-4 226 0 0,0-1 0 0 0,0-3 0 0 0,-1-1-1 0 0,64-14 1 0 0,74-7-574 0 0,-261 84 754 0 0,-2-8 61 0 0,-75 52 190 0 0,156-102-617 0 0,1 0 0 0 0,-1 0 0 0 0,1 0 1 0 0,-1 0-1 0 0,1 0 0 0 0,0 1 0 0 0,-1-1 0 0 0,1 1 0 0 0,0-1 0 0 0,0 1 1 0 0,0-1-1 0 0,0 1 0 0 0,0-1 0 0 0,1 1 0 0 0,-1 0 0 0 0,0 0 0 0 0,1-1 1 0 0,-1 1-1 0 0,1 0 0 0 0,-1 2 0 0 0,2-3-13 0 0,-1 1 0 0 0,1-1 0 0 0,-1 1 0 0 0,1-1 0 0 0,0 1 0 0 0,0-1 0 0 0,-1 1 0 0 0,1-1 0 0 0,0 0 0 0 0,0 0 1 0 0,0 0-1 0 0,1 1 0 0 0,-1-1 0 0 0,0 0 0 0 0,0 0 0 0 0,1 0 0 0 0,-1-1 0 0 0,0 1 0 0 0,1 0 0 0 0,-1 0 0 0 0,1-1 0 0 0,-1 1 0 0 0,3 0 0 0 0,11 4 63 0 0,1 0-1 0 0,0-1 0 0 0,-1-1 1 0 0,2 0-1 0 0,22 1 1 0 0,87-4-32 0 0,-59-2-383 0 0,27 3 333 0 0,-101 1 196 0 0,0 2-1 0 0,0-1 1 0 0,0 1-1 0 0,0 0 1 0 0,1 0 0 0 0,0 1-1 0 0,0 0 1 0 0,-9 9 0 0 0,8-8-143 0 0,6-5-25 0 0,0 0 0 0 0,0-1-1 0 0,1 1 1 0 0,-1 0 0 0 0,1-1 0 0 0,-1 1-1 0 0,1 0 1 0 0,-1 0 0 0 0,1 0 0 0 0,-1 0-1 0 0,1-1 1 0 0,0 1 0 0 0,-1 0 0 0 0,1 0-1 0 0,0 0 1 0 0,0 0 0 0 0,0 0 0 0 0,0 0-1 0 0,0 0 1 0 0,0 0 0 0 0,0 0 0 0 0,0 0-1 0 0,0 0 1 0 0,0-1 0 0 0,0 1 0 0 0,1 0-1 0 0,-1 0 1 0 0,0 0 0 0 0,1 0 0 0 0,-1 0 0 0 0,1 0-1 0 0,-1-1 1 0 0,1 1 0 0 0,-1 0 0 0 0,1 0-1 0 0,-1-1 1 0 0,1 1 0 0 0,0 0 0 0 0,-1-1-1 0 0,1 1 1 0 0,0 0 0 0 0,0-1 0 0 0,-1 1-1 0 0,2 0 1 0 0,36 20-762 0 0,-12-13-1180 0 0,14-6-2016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2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5039 1 1252 0 0,'0'0'1028'0'0,"-10"15"-190"0"0,-169 259 1056 0 0,130-194-1523 0 0,9-14-427 0 0,-65 81 0 0 0,87-126-124 0 0,-1-1 0 0 0,0 0 1 0 0,-1-2-1 0 0,-1 0 0 0 0,-1-2 0 0 0,-1 0 0 0 0,-39 20 0 0 0,16-15 158 0 0,-2-2-1 0 0,0-3 0 0 0,-1-1 1 0 0,0-3-1 0 0,-1-1 1 0 0,-72 4-1 0 0,-314-5 695 0 0,279-12-403 0 0,133 2-184 0 0,-323 12 1003 0 0,297-7-1069 0 0,0 3 1 0 0,1 2-1 0 0,0 2 1 0 0,1 2 0 0 0,-47 21-1 0 0,-140 66-2302 0 0,144-67 97 0 0</inkml:trace>
  <inkml:trace contextRef="#ctx0" brushRef="#br0" timeOffset="1">1379 1153 928 0 0,'-95'-22'2748'0'0,"-13"-5"-1432"0"0,8 7-207 0 0,1 3-261 0 0,-3 3-304 0 0,-1 5-220 0 0,2 3-168 0 0,-1 6-156 0 0,-5 0-156 0 0,3 6-104 0 0,-2 3-688 0 0,4-6-277 0 0,30-1-755 0 0,-5-2-1152 0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2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6095 659 2480 0 0,'-105'-39'2672'0'0,"1"7"-1007"0"0,-10 3-781 0 0,11 9-508 0 0,2 10-376 0 0,3 5 0 0 0,0 4-104 0 0,4 1-312 0 0,-3 4-504 0 0,7 2-425 0 0,22-1-711 0 0,-1-5-944 0 0</inkml:trace>
  <inkml:trace contextRef="#ctx0" brushRef="#br0" timeOffset="1">3564 415 1616 0 0,'-106'-34'2700'0'0,"-1"6"-903"0"0,-10 1-649 0 0,16 13-268 0 0,4 7-632 0 0,7 5-248 0 0,12 2-232 0 0,15 0-328 0 0,14 2-572 0 0,22-2-1409 0 0,-33 0-1383 0 0</inkml:trace>
  <inkml:trace contextRef="#ctx0" brushRef="#br0" timeOffset="2">940 142 3008 0 0,'-107'-42'2853'0'0,"3"10"-693"0"0,-9 2-784 0 0,12 12-396 0 0,6 7-916 0 0,6 5-64 0 0,14 3-284 0 0,16 3-232 0 0,14 0-508 0 0,-1 0-520 0 0,9 3-785 0 0,-32-3-1659 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2.9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2151 4016 5745 0 0,'-87'-51'3276'0'0,"-5"7"-1248"0"0,-11-1-912 0 0,25 12-616 0 0,15 10-448 0 0,19 6 12 0 0,3 0-64 0 0,-1-1-8 0 0,-6-1-96 0 0,-3-4-228 0 0,4 1-632 0 0,0 1-468 0 0,5-1-328 0 0,12 1-516 0 0,-18-19-2365 0 0</inkml:trace>
  <inkml:trace contextRef="#ctx0" brushRef="#br0" timeOffset="1">701 3008 2796 0 0,'-86'-112'2332'0'0,"29"24"-599"0"0,-2 5 475 0 0,21 23-528 0 0,8 15-680 0 0,0 4-524 0 0,-2-7-284 0 0,2-3-192 0 0,2-6-40 0 0,8 2-232 0 0,12 1 68 0 0,8 2-196 0 0,3-3-552 0 0,17-3-1220 0 0,-2 13-897 0 0,8-39-2239 0 0</inkml:trace>
  <inkml:trace contextRef="#ctx0" brushRef="#br0" timeOffset="2">184 1056 3952 0 0,'-50'-130'2449'0'0,"14"35"-293"0"0,-2-7-488 0 0,13 27-456 0 0,10 14-544 0 0,1 12-284 0 0,10 4-384 0 0,2-10-100 0 0,2-6-92 0 0,8-11 0 0 0,14 2-196 0 0,21-12-924 0 0,-7 18-928 0 0,22-30-1981 0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3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4667 1528 0 0,'-44'-139'4701'0'0,"8"40"-2793"0"0,-1-8-572 0 0,6 22-160 0 0,7 11-532 0 0,8 16-516 0 0,7 13-128 0 0,6 1-104 0 0,3-7-24 0 0,1-9-140 0 0,20-19-340 0 0,17-19-580 0 0,1 17-824 0 0,12-21-2505 0 0</inkml:trace>
  <inkml:trace contextRef="#ctx0" brushRef="#br0" timeOffset="1">219 2415 248 0 0,'-48'-126'4776'0'0,"8"32"-3107"0"0,-2-5-293 0 0,11 27-340 0 0,8 14-312 0 0,8 15-360 0 0,3 1-184 0 0,6-3-176 0 0,4-7-4 0 0,2-5-156 0 0,6 5-192 0 0,14 3 12 0 0,6 1-828 0 0,4-1-500 0 0,-5 13-1201 0 0,15-25-979 0 0</inkml:trace>
  <inkml:trace contextRef="#ctx0" brushRef="#br0" timeOffset="2">332 927 2660 0 0,'0'0'2204'0'0,"6"-89"-915"0"0,-3 32-233 0 0,0-7-20 0 0,3 3-152 0 0,-2-1-328 0 0,2 3-196 0 0,5 2-164 0 0,7 2-196 0 0,6 2-260 0 0,8 1-192 0 0,5 1 244 0 0,0 5-52 0 0,3 3-336 0 0,-1 0-312 0 0,4 1-416 0 0,-15 7-841 0 0,20-23-923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6:43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1176 2348 0 0,'0'-14'2321'0'0,"-1"-56"-84"0"0,3-164 1546 0 0,-2 226-3820 0 0,1 0-1 0 0,0 0 1 0 0,1 0 0 0 0,0 0 0 0 0,0 1-1 0 0,1-1 1 0 0,0 1 0 0 0,0-1 0 0 0,1 1-1 0 0,0 0 1 0 0,0 0 0 0 0,8-10 0 0 0,3 1-416 0 0,1 0 1 0 0,0 0-1 0 0,22-14 1 0 0,-10 8-347 0 0,-21 16 753 0 0,-1 0 0 0 0,1 0 0 0 0,-1 0 0 0 0,0-1 0 0 0,-1 0 0 0 0,0 0 0 0 0,0-1 1 0 0,0 1-1 0 0,-1-1 0 0 0,6-15 0 0 0,-6 9 383 0 0,0 0-1 0 0,-2 0 1 0 0,1-1 0 0 0,-2 1 0 0 0,0-27 0 0 0,-5-106 2716 0 0,0 63-1681 0 0,8-85-1 0 0,0 125-1378 0 0,-1 43-416 0 0,1 0 0 0 0,-1 1 0 0 0,0 0 0 0 0,1 0 0 0 0,-1 0 0 0 0,1 0 1 0 0,5 1-1 0 0,37 11-1002 0 0,-33-7 196 0 0,-1-2 1 0 0,24 4-1 0 0,-1-5-1594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08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35 3252 0 0,'0'0'7698'0'0,"-3"-6"-7700"0"0,-10-17 274 0 0,14 18 1238 0 0,2 12-627 0 0,7 106-129 0 0,-5 1 0 0 0,-14 165 0 0 0,7-262-659 0 0,-1 1-1 0 0,0-1 0 0 0,-11 31 1 0 0,14-115 1586 0 0,7 3-1796 0 0,3 1-1 0 0,2 1 1 0 0,4-1-1 0 0,2 2 1 0 0,29-66 0 0 0,-47 126 115 0 0,7-15-26 0 0,1 0 1 0 0,11-18 0 0 0,-17 32 18 0 0,-1-1 1 0 0,1 0-1 0 0,0 1 1 0 0,0-1-1 0 0,0 1 1 0 0,0-1 0 0 0,1 1-1 0 0,-1 0 1 0 0,1 0-1 0 0,-1 0 1 0 0,1 0-1 0 0,0 0 1 0 0,0 1-1 0 0,-1-1 1 0 0,1 1 0 0 0,0 0-1 0 0,0 0 1 0 0,1 0-1 0 0,4-1 1 0 0,-7 2-9 0 0,1 0 1 0 0,-1 1-1 0 0,0-1 0 0 0,0 0 1 0 0,0 1-1 0 0,1-1 0 0 0,-1 1 1 0 0,0-1-1 0 0,0 1 0 0 0,0 0 1 0 0,0-1-1 0 0,0 1 0 0 0,0 0 1 0 0,0 0-1 0 0,0 0 0 0 0,0 0 1 0 0,-1 0-1 0 0,1 0 0 0 0,0 0 1 0 0,0 0-1 0 0,-1 0 0 0 0,1 0 1 0 0,0 2-1 0 0,11 31-4 0 0,-9-26 13 0 0,7 30 113 0 0,-2 0 0 0 0,-1 1 1 0 0,2 52-1 0 0,-7 123-1986 0 0,-2-134-2406 0 0,25-99-5920 0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09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1 4348 0 0,'0'0'6832'0'0,"-7"17"-6681"0"0,-61 145 531 0 0,63-150-687 0 0,0 0 1 0 0,1 0-1 0 0,0 0 0 0 0,1 0 1 0 0,1 1-1 0 0,-2 18 0 0 0,4-28 4 0 0,0 0 1 0 0,0 0-1 0 0,0 0 0 0 0,0 0 1 0 0,1 0-1 0 0,-1 0 0 0 0,1 0 0 0 0,0 0 1 0 0,0-1-1 0 0,0 1 0 0 0,0 0 1 0 0,0 0-1 0 0,1-1 0 0 0,-1 1 0 0 0,1 0 1 0 0,0-1-1 0 0,0 0 0 0 0,0 1 0 0 0,0-1 1 0 0,0 0-1 0 0,0 0 0 0 0,1 0 1 0 0,-1 0-1 0 0,0-1 0 0 0,1 1 0 0 0,0-1 1 0 0,-1 1-1 0 0,1-1 0 0 0,0 0 1 0 0,0 0-1 0 0,5 1 0 0 0,5 1 59 0 0,0-1 1 0 0,-1-1-1 0 0,1 0 0 0 0,0-1 0 0 0,0 0 1 0 0,0-1-1 0 0,0 0 0 0 0,0-1 0 0 0,0-1 1 0 0,-1 0-1 0 0,1-1 0 0 0,19-8 1 0 0,-22 8 75 0 0,1-1 1 0 0,0-1-1 0 0,-1 0 1 0 0,0 0-1 0 0,0-1 1 0 0,-1 0 0 0 0,0-1-1 0 0,0 0 1 0 0,-1 0-1 0 0,0-1 1 0 0,0 0 0 0 0,-1 0-1 0 0,12-21 1 0 0,-17 26-9 0 0,0-1 1 0 0,0 0-1 0 0,0 0 0 0 0,0 0 1 0 0,-1 0-1 0 0,0 0 1 0 0,0 0-1 0 0,0 0 1 0 0,-1 0-1 0 0,1 0 0 0 0,-1-1 1 0 0,0 1-1 0 0,-1 0 1 0 0,0 0-1 0 0,1 0 1 0 0,-2 0-1 0 0,-1-6 0 0 0,1 7-125 0 0,0 0-1 0 0,0 0 0 0 0,0 0 0 0 0,-1 0 1 0 0,0 0-1 0 0,0 1 0 0 0,0-1 0 0 0,0 1 1 0 0,0 0-1 0 0,-1 0 0 0 0,1 0 1 0 0,-1 0-1 0 0,0 1 0 0 0,0-1 0 0 0,0 1 1 0 0,0 0-1 0 0,-1 0 0 0 0,1 1 0 0 0,-6-2 1 0 0,-4-1-214 0 0,1 2 1 0 0,-1 0-1 0 0,0 0 1 0 0,0 1-1 0 0,0 1 1 0 0,1 0-1 0 0,-1 1 1 0 0,-19 4-1 0 0,13-1-2035 0 0,0 1 0 0 0,-31 12 0 0 0,31-9-2251 0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09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1 9081 0 0,'0'0'6372'0'0,"8"20"-6550"0"0,0 2 197 0 0,36 119 232 0 0,-1 64 26 0 0,-28-120-367 0 0,4 0 0 0 0,4-2 0 0 0,33 82-1 0 0,-54-163-33 0 0,-3-14 141 0 0,-8-20-156 0 0,0 10 106 0 0,-1 0 1 0 0,-1 1 0 0 0,-1 0-1 0 0,0 0 1 0 0,-2 2 0 0 0,-31-36-1 0 0,37 47 90 0 0,-1 0-1 0 0,1 1 0 0 0,-1 0 0 0 0,0 0 0 0 0,-1 1 0 0 0,1 1 1 0 0,-17-8-1 0 0,19 11-42 0 0,0-1 0 0 0,0 2 0 0 0,-1-1 0 0 0,1 1 0 0 0,0 0 1 0 0,0 0-1 0 0,-1 1 0 0 0,1 0 0 0 0,0 0 0 0 0,-1 0 0 0 0,1 1 0 0 0,-12 3 0 0 0,15-3-29 0 0,0 1-1 0 0,0-1 0 0 0,0 1 0 0 0,0 0 0 0 0,1 0 0 0 0,-1 0 1 0 0,0 1-1 0 0,1-1 0 0 0,0 1 0 0 0,-1 0 0 0 0,1 0 1 0 0,0 0-1 0 0,0 0 0 0 0,1 0 0 0 0,-1 1 0 0 0,1-1 0 0 0,0 1 1 0 0,-1 0-1 0 0,2 0 0 0 0,-1-1 0 0 0,0 1 0 0 0,1 1 0 0 0,0-1 1 0 0,0 0-1 0 0,-1 5 0 0 0,1-2-11 0 0,0-1 0 0 0,1 0 1 0 0,0 1-1 0 0,0-1 0 0 0,1 1 0 0 0,-1-1 1 0 0,1 1-1 0 0,1-1 0 0 0,-1 0 0 0 0,1 0 0 0 0,0 0 1 0 0,1 0-1 0 0,-1 0 0 0 0,1 0 0 0 0,0 0 0 0 0,5 5 1 0 0,0 0 40 0 0,1-1 0 0 0,0 0 0 0 0,1 0 0 0 0,0-1 0 0 0,1-1 0 0 0,0 0 1 0 0,0 0-1 0 0,1-1 0 0 0,-1 0 0 0 0,25 9 0 0 0,-19-10 33 0 0,-1-1 0 0 0,2-1-1 0 0,-1 0 1 0 0,0-1 0 0 0,1-1 0 0 0,-1-1 0 0 0,33-2-1 0 0,-26-1-33 0 0,0-1-1 0 0,-1-1 1 0 0,1-1-1 0 0,-1-2 0 0 0,0 0 1 0 0,-1-1-1 0 0,1-1 0 0 0,-2-2 1 0 0,1 0-1 0 0,-2-1 1 0 0,1-1-1 0 0,29-25 0 0 0,-18 8-107 0 0,-1-1 0 0 0,-1-2 0 0 0,-2-1 0 0 0,-1-1 0 0 0,-2-1 0 0 0,-2-1 0 0 0,-1-2 0 0 0,-2 0 0 0 0,-2-1-1 0 0,17-53 1 0 0,-33 88 156 0 0,0-1-1 0 0,0 0 1 0 0,-1 0-1 0 0,0 0 0 0 0,-1 0 1 0 0,1 0-1 0 0,-1 0 1 0 0,-1-12-1 0 0,1 17-38 0 0,0 0 0 0 0,-1 0 1 0 0,1 0-1 0 0,-1 0 0 0 0,1 0 0 0 0,-1 0 1 0 0,1 0-1 0 0,-1 0 0 0 0,1 0 0 0 0,-1 0 1 0 0,0 0-1 0 0,0 0 0 0 0,1 1 0 0 0,-1-1 0 0 0,0 0 1 0 0,0 0-1 0 0,0 1 0 0 0,0-1 0 0 0,-2-1 1 0 0,1 2-9 0 0,-1-1 1 0 0,1 1 0 0 0,0-1 0 0 0,-1 1 0 0 0,1 0-1 0 0,-1 0 1 0 0,1 0 0 0 0,-1 0 0 0 0,1 0 0 0 0,0 0-1 0 0,-1 1 1 0 0,-4 1 0 0 0,-2 1-11 0 0,1 0 0 0 0,-1 1-1 0 0,1 0 1 0 0,0 1 0 0 0,0 0 0 0 0,0 0 0 0 0,0 0-1 0 0,1 1 1 0 0,0 0 0 0 0,-11 14 0 0 0,8-10 26 0 0,1 1 0 0 0,1 1 0 0 0,0 0 0 0 0,1 0 1 0 0,0 0-1 0 0,-8 21 0 0 0,12-25-47 0 0,0 0 0 0 0,1 1 1 0 0,0-1-1 0 0,0 1 0 0 0,1-1 0 0 0,0 1 0 0 0,1 0 1 0 0,0 0-1 0 0,0-1 0 0 0,0 1 0 0 0,1 0 1 0 0,1-1-1 0 0,0 1 0 0 0,0-1 0 0 0,3 9 1 0 0,0-7 48 0 0,0 0 0 0 0,0 0 0 0 0,1-1 0 0 0,0 0 0 0 0,0 0-1 0 0,1 0 1 0 0,1-1 0 0 0,-1 0 0 0 0,1-1 0 0 0,16 12 0 0 0,-6-6 34 0 0,1-2 1 0 0,0 0-1 0 0,1-1 0 0 0,0-1 0 0 0,1-1 0 0 0,0 0 0 0 0,0-2 1 0 0,1 0-1 0 0,-1-2 0 0 0,1 0 0 0 0,27 0 0 0 0,-29-3-163 0 0,67-1-762 0 0,-76-2-101 0 0,0 1 0 0 0,0-1 0 0 0,12-4 0 0 0,2-3-4177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0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451 1 5565 0 0,'0'0'10380'0'0,"-14"15"-10982"0"0,7-7 561 0 0,-14 14 59 0 0,2 2 1 0 0,0 0 0 0 0,-21 38 0 0 0,-18 55 125 0 0,6 2 1 0 0,4 2 0 0 0,6 2-1 0 0,-40 193 1 0 0,55-150 94 0 0,18-103-2382 0 0,-2 0-4372 0 0,9-48 1218 0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1.2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12345 0 0,'0'0'2271'0'0,"3"15"-3699"0"0,138 549 2889 0 0,-88-396-1477 0 0,-10-60-3863 0 0,-32-87 706 0 0,3-6-1720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06.6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462 46 316 0 0,'0'0'3968'0'0,"-1"-8"-3514"0"0,-2-21-67 0 0,3 28-365 0 0,0 1 0 0 0,-1-1 1 0 0,1 1-1 0 0,0-1 0 0 0,-1 1 0 0 0,1-1 0 0 0,0 1 1 0 0,-1-1-1 0 0,1 1 0 0 0,-1-1 0 0 0,1 1 0 0 0,-1 0 0 0 0,1-1 1 0 0,-1 1-1 0 0,1 0 0 0 0,-1 0 0 0 0,1-1 0 0 0,-1 1 0 0 0,1 0 1 0 0,-1 0-1 0 0,1 0 0 0 0,-1 0 0 0 0,0-1 0 0 0,1 1 0 0 0,-1 0 1 0 0,1 0-1 0 0,-1 0 0 0 0,1 0 0 0 0,-1 0 0 0 0,0 1 0 0 0,1-1 1 0 0,-1 0-1 0 0,1 0 0 0 0,-1 0 0 0 0,1 0 0 0 0,-1 1 0 0 0,1-1 1 0 0,-1 0-1 0 0,1 0 0 0 0,-1 1 0 0 0,1-1 0 0 0,-1 0 1 0 0,1 1-1 0 0,-1 0 0 0 0,0-1 35 0 0,-56 33 708 0 0,2 2 0 0 0,-100 84 0 0 0,91-67-599 0 0,44-37-62 0 0,11-9-102 0 0,0 0-1 0 0,1 0 0 0 0,0 1 0 0 0,0 0 1 0 0,1 1-1 0 0,-1 0 0 0 0,2 0 1 0 0,-10 15-1 0 0,15-22-3 0 0,0 0-1 0 0,1 1 1 0 0,-1-1 0 0 0,1 0 0 0 0,0 1-1 0 0,-1-1 1 0 0,1 0 0 0 0,0 1 0 0 0,0-1-1 0 0,-1 1 1 0 0,1-1 0 0 0,1 0 0 0 0,-1 1-1 0 0,0-1 1 0 0,0 1 0 0 0,0-1-1 0 0,1 0 1 0 0,-1 1 0 0 0,0-1 0 0 0,1 0-1 0 0,0 0 1 0 0,-1 1 0 0 0,2 1 0 0 0,0-1 13 0 0,0 0 0 0 0,0 0 1 0 0,0 0-1 0 0,0-1 0 0 0,0 1 0 0 0,1-1 1 0 0,-1 1-1 0 0,0-1 0 0 0,1 0 0 0 0,-1 0 1 0 0,5 1-1 0 0,8 2 112 0 0,0-1-1 0 0,1-1 1 0 0,22 1 0 0 0,-29-2-53 0 0,52 2-441 0 0,-1-2 0 0 0,1-3 0 0 0,-1-2 1 0 0,117-25-1 0 0,-173 27 705 0 0,-13 4 424 0 0,-16 4 550 0 0,10 1-894 0 0,1 0 0 0 0,0 1 0 0 0,-22 16 0 0 0,34-22-440 0 0,0-1 1 0 0,-1 1-1 0 0,1 0 1 0 0,0-1-1 0 0,0 1 1 0 0,0 0-1 0 0,0 1 1 0 0,1-1-1 0 0,-1 0 1 0 0,0 0-1 0 0,1 1 1 0 0,0-1-1 0 0,-1 1 1 0 0,1-1-1 0 0,0 1 1 0 0,0 0-1 0 0,1-1 1 0 0,-1 1 0 0 0,0 0-1 0 0,1 0 1 0 0,0 0-1 0 0,-1-1 1 0 0,1 1-1 0 0,1 0 1 0 0,-1 0-1 0 0,0 0 1 0 0,0-1-1 0 0,1 1 1 0 0,1 4-1 0 0,0-3 32 0 0,1-1-1 0 0,-1 1 1 0 0,1-1-1 0 0,0 0 1 0 0,0 0-1 0 0,0 0 1 0 0,0 0-1 0 0,0-1 1 0 0,1 1-1 0 0,-1-1 1 0 0,1 0-1 0 0,-1 0 1 0 0,1 0-1 0 0,0 0 1 0 0,0-1-1 0 0,4 2 0 0 0,12 3 145 0 0,39 6-1 0 0,-47-10-121 0 0,38 4 65 0 0,1-2 1 0 0,85-5 0 0 0,-46-1-386 0 0,-90 2 266 0 0,1 0 1 0 0,0 0-1 0 0,0 0 1 0 0,0 0-1 0 0,-1 0 0 0 0,1 0 1 0 0,0 0-1 0 0,0 0 0 0 0,-1 0 1 0 0,1 1-1 0 0,0-1 1 0 0,0 0-1 0 0,0 1 0 0 0,-1-1 1 0 0,1 0-1 0 0,0 1 0 0 0,-1-1 1 0 0,1 1-1 0 0,0-1 0 0 0,-1 1 1 0 0,1-1-1 0 0,-1 1 1 0 0,1-1-1 0 0,0 1 0 0 0,-1-1 1 0 0,0 1-1 0 0,1 1 0 0 0,0-1 24 0 0,-1 0-1 0 0,0 1 1 0 0,0-1-1 0 0,0 0 1 0 0,0 1-1 0 0,0-1 0 0 0,0 0 1 0 0,0 1-1 0 0,-1-1 1 0 0,1 0-1 0 0,0 1 1 0 0,-1-1-1 0 0,1 0 0 0 0,-2 2 1 0 0,-1 3 85 0 0,0-1 0 0 0,0 0 1 0 0,0 1-1 0 0,-1-2 0 0 0,-8 10 0 0 0,-36 22 361 0 0,35-27-418 0 0,1 0 0 0 0,0 1-1 0 0,0 0 1 0 0,1 1 0 0 0,-15 18-1 0 0,25-28-44 0 0,0 0 1 0 0,0 1-1 0 0,0-1 0 0 0,0 0 0 0 0,1 0 0 0 0,-1 1 0 0 0,0-1 0 0 0,1 1 0 0 0,-1-1 0 0 0,1 1 0 0 0,0-1 0 0 0,-1 1 0 0 0,1-1 0 0 0,0 1 0 0 0,0-1 0 0 0,0 1 1 0 0,0-1-1 0 0,0 1 0 0 0,0-1 0 0 0,1 1 0 0 0,-1-1 0 0 0,1 3 0 0 0,0-2 13 0 0,1 0-1 0 0,-1 0 1 0 0,0 0 0 0 0,1 0-1 0 0,0-1 1 0 0,-1 1 0 0 0,1 0-1 0 0,0-1 1 0 0,0 1 0 0 0,0-1-1 0 0,-1 0 1 0 0,2 0 0 0 0,1 2-1 0 0,7 1 87 0 0,0 0-1 0 0,0-1 1 0 0,0 0 0 0 0,20 3-1 0 0,17-1 183 0 0,0-1 0 0 0,74-5 0 0 0,-107-2 346 0 0,-32-5-5375 0 0,0 1-568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1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191 378 2948 0 0,'0'0'4584'0'0,"6"-14"-3133"0"0,-2 6-1466 0 0,12-24 32 0 0,21-67-1 0 0,-34 90 55 0 0,0 0-1 0 0,-1 0 1 0 0,0-1 0 0 0,-1 1-1 0 0,0 0 1 0 0,0-1 0 0 0,-1 0-1 0 0,0 1 1 0 0,-1-1 0 0 0,0 1-1 0 0,0-1 1 0 0,-1 1 0 0 0,0 0-1 0 0,-5-11 1 0 0,5 15 8 0 0,-1 0 1 0 0,0 0-1 0 0,0 1 1 0 0,-1-1-1 0 0,1 1 0 0 0,-1-1 1 0 0,0 1-1 0 0,0 0 1 0 0,-1 1-1 0 0,1-1 0 0 0,-1 1 1 0 0,0 0-1 0 0,0 0 1 0 0,0 0-1 0 0,0 1 1 0 0,0 0-1 0 0,0 0 0 0 0,-1 0 1 0 0,1 0-1 0 0,-1 1 1 0 0,1 0-1 0 0,-1 0 0 0 0,0 1 1 0 0,1 0-1 0 0,-1 0 1 0 0,0 0-1 0 0,1 0 0 0 0,-1 1 1 0 0,0 0-1 0 0,1 0 1 0 0,-1 0-1 0 0,1 1 1 0 0,-1 0-1 0 0,1 0 0 0 0,0 1 1 0 0,0-1-1 0 0,0 1 1 0 0,0 0-1 0 0,0 0 0 0 0,1 1 1 0 0,0-1-1 0 0,-1 1 1 0 0,1 0-1 0 0,0 0 0 0 0,1 1 1 0 0,-7 8-1 0 0,6-5-91 0 0,0 0-1 0 0,1 1 1 0 0,0-1-1 0 0,0 1 1 0 0,1 0-1 0 0,0 0 1 0 0,0 0-1 0 0,1 1 1 0 0,1-1-1 0 0,-1 0 1 0 0,1 0-1 0 0,1 0 0 0 0,0 1 1 0 0,0-1-1 0 0,1 0 1 0 0,0 0-1 0 0,0 0 1 0 0,7 15-1 0 0,-3-9-13 0 0,0-1 1 0 0,1 0-1 0 0,1 0 0 0 0,0 0 0 0 0,1-1 0 0 0,1 0 0 0 0,0-1 0 0 0,1 0 0 0 0,0 0 0 0 0,14 11 1 0 0,-13-15-196 0 0,-1 1 1 0 0,2-2 0 0 0,-1 0 0 0 0,1 0 0 0 0,0-1 0 0 0,0-1 0 0 0,18 6 0 0 0,-17-8-693 0 0,0 0 0 0 0,1-1 1 0 0,-1 0-1 0 0,16-1 1 0 0,-5-1-2987 0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2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178 538 3544 0 0,'0'0'5539'0'0,"-1"-13"-3724"0"0,0 0-1818 0 0,-2-55 402 0 0,-20-100 0 0 0,17 141-290 0 0,-26-94 737 0 0,26 103-453 0 0,-1 1 0 0 0,0 0 0 0 0,-1 1 0 0 0,-17-28 0 0 0,24 43-365 0 0,1 0 0 0 0,-1 0-1 0 0,1 0 1 0 0,-1 0 0 0 0,0 0-1 0 0,1 1 1 0 0,-1-1 0 0 0,0 0 0 0 0,0 0-1 0 0,0 0 1 0 0,0 1 0 0 0,0-1-1 0 0,0 0 1 0 0,0 1 0 0 0,0-1-1 0 0,0 1 1 0 0,0-1 0 0 0,0 1-1 0 0,0-1 1 0 0,0 1 0 0 0,0 0 0 0 0,0 0-1 0 0,-2-1 1 0 0,2 2-42 0 0,0-1 1 0 0,0 1-1 0 0,0-1 1 0 0,0 1-1 0 0,0-1 1 0 0,0 1-1 0 0,0 0 1 0 0,1-1-1 0 0,-1 1 1 0 0,0 0-1 0 0,0 0 1 0 0,1 0-1 0 0,-1 0 1 0 0,0 0-1 0 0,1 0 1 0 0,-1 0-1 0 0,1 0 1 0 0,-1 0-1 0 0,1 1 1 0 0,-4 8-212 0 0,1 0 0 0 0,1 1 0 0 0,-3 17 1 0 0,1 20 196 0 0,2 1 0 0 0,2 0 0 0 0,2 0 0 0 0,2 0 0 0 0,14 62 0 0 0,73 238 279 0 0,-86-332-209 0 0,14 44 20 0 0,4-1 0 0 0,35 70 1 0 0,-1-31-3254 0 0,-51-85-1941 0 0</inkml:trace>
  <inkml:trace contextRef="#ctx0" brushRef="#br0" timeOffset="1">92 1062 4224 0 0,'0'0'5153'0'0,"95"-36"-5397"0"0,-67 23 236 0 0,6-5 8 0 0,-1-2 8 0 0,-2-1-8 0 0,-1-2-64 0 0,2-7-624 0 0,-5 0-756 0 0,-7 4-561 0 0,2-15-835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2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4196 0 0,'0'0'8723'0'0,"-3"16"-8857"0"0,-1 15 157 0 0,1 0 0 0 0,1 0 0 0 0,2 0 0 0 0,1 0 0 0 0,6 37 0 0 0,11 10 169 0 0,53 141 0 0 0,-17-97-5658 0 0,-47-107 977 0 0</inkml:trace>
  <inkml:trace contextRef="#ctx0" brushRef="#br0" timeOffset="1">28 506 5428 0 0,'0'0'9165'0'0,"79"-75"-10241"0"0,-52 60 960 0 0,6 4 28 0 0,5-3 0 0 0,1 4-260 0 0,3-1-292 0 0,-4 5-552 0 0,-7 2-1876 0 0,2 4-4181 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2.9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0 7657 0 0,'0'0'6396'0'0,"-15"7"-6890"0"0,-45 24-361 0 0,57-30 817 0 0,1 0-1 0 0,-1 1 1 0 0,1-1-1 0 0,-1 1 0 0 0,1 0 1 0 0,0-1-1 0 0,0 1 0 0 0,0 0 1 0 0,0 0-1 0 0,0 1 1 0 0,0-1-1 0 0,0 0 0 0 0,1 1 1 0 0,-1-1-1 0 0,1 1 0 0 0,0-1 1 0 0,0 1-1 0 0,0 0 0 0 0,0-1 1 0 0,0 1-1 0 0,0 0 1 0 0,1 0-1 0 0,-1-1 0 0 0,1 1 1 0 0,0 0-1 0 0,0 0 0 0 0,0 0 1 0 0,0 0-1 0 0,1 0 0 0 0,-1-1 1 0 0,1 1-1 0 0,1 5 1 0 0,1 0-39 0 0,1-1 1 0 0,-1 1 0 0 0,2-1 0 0 0,-1 0 0 0 0,1 0 0 0 0,0 0 0 0 0,0-1-1 0 0,9 9 1 0 0,15 12 8 0 0,-12-12 33 0 0,0 1 0 0 0,-2 1-1 0 0,0 0 1 0 0,0 1-1 0 0,12 21 1 0 0,-25-34 80 0 0,1-1 1 0 0,-1 1-1 0 0,0 0 1 0 0,0 0-1 0 0,0 0 0 0 0,-1 0 1 0 0,0 0-1 0 0,0 0 1 0 0,0 0-1 0 0,0 0 0 0 0,-1 1 1 0 0,0-1-1 0 0,0 0 1 0 0,-1 0-1 0 0,1 0 0 0 0,-1 1 1 0 0,0-1-1 0 0,0 0 1 0 0,-1 0-1 0 0,0 0 0 0 0,0 0 1 0 0,0-1-1 0 0,0 1 0 0 0,-1 0 1 0 0,1-1-1 0 0,-1 0 1 0 0,-7 8-1 0 0,4-6 112 0 0,1 0 0 0 0,-1 0 0 0 0,-1-1 0 0 0,1 0 1 0 0,-1-1-1 0 0,0 1 0 0 0,0-1 0 0 0,-11 5 0 0 0,12-7-340 0 0,1 0 1 0 0,-1-1-1 0 0,1 1 0 0 0,-1-1 1 0 0,-9 1-1 0 0,12-2-286 0 0,-1 0-1 0 0,1 0 1 0 0,0 0 0 0 0,-1-1 0 0 0,1 1-1 0 0,0-1 1 0 0,-1 0 0 0 0,1 0-1 0 0,0 0 1 0 0,-4-2 0 0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3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2 159 3636 0 0,'0'0'8909'0'0,"0"14"-8931"0"0,-1 0 42 0 0,1-2-6 0 0,0 0 1 0 0,0-1-1 0 0,1 1 0 0 0,0 0 0 0 0,1-1 0 0 0,4 15 0 0 0,-5-23-22 0 0,1 0-1 0 0,-1 0 0 0 0,1 0 0 0 0,-1 0 0 0 0,1 0 0 0 0,0-1 0 0 0,0 1 0 0 0,0-1 0 0 0,1 1 0 0 0,-1-1 1 0 0,1 0-1 0 0,-1 0 0 0 0,1 0 0 0 0,0 0 0 0 0,-1 0 0 0 0,1-1 0 0 0,0 1 0 0 0,0-1 0 0 0,0 0 0 0 0,0 0 0 0 0,1 0 1 0 0,-1 0-1 0 0,0 0 0 0 0,0-1 0 0 0,1 0 0 0 0,-1 1 0 0 0,0-1 0 0 0,0-1 0 0 0,1 1 0 0 0,5-1 0 0 0,1-1-30 0 0,0 1-1 0 0,0-2 0 0 0,0 0 0 0 0,0 0 1 0 0,0 0-1 0 0,-1-1 0 0 0,0-1 0 0 0,15-8 0 0 0,-14 5 74 0 0,-1 1 0 0 0,0-1-1 0 0,0-1 1 0 0,0 0-1 0 0,-2 0 1 0 0,1-1 0 0 0,-1 1-1 0 0,0-2 1 0 0,8-16-1 0 0,-11 19 258 0 0,0 0 0 0 0,-1 0 0 0 0,0-1 0 0 0,0 1 0 0 0,-1-1 0 0 0,0 0 0 0 0,-1 0 0 0 0,0 0-1 0 0,0 0 1 0 0,-1 0 0 0 0,0 0 0 0 0,0 0 0 0 0,-4-15 0 0 0,4 21-248 0 0,-1 1 0 0 0,0-1 0 0 0,0 1-1 0 0,0-1 1 0 0,0 1 0 0 0,0-1 0 0 0,0 1 0 0 0,-1 0 0 0 0,1 0 0 0 0,-1 0 0 0 0,0-1 0 0 0,0 1-1 0 0,0 1 1 0 0,0-1 0 0 0,0 0 0 0 0,0 0 0 0 0,0 1 0 0 0,0-1 0 0 0,-1 1 0 0 0,1 0 0 0 0,0 0-1 0 0,-1 0 1 0 0,1 0 0 0 0,-1 0 0 0 0,0 0 0 0 0,1 1 0 0 0,-1-1 0 0 0,1 1 0 0 0,-1 0 0 0 0,0 0-1 0 0,-5 0 1 0 0,4 0-119 0 0,0 1-1 0 0,0-1 1 0 0,-1 1-1 0 0,1 0 1 0 0,0 0-1 0 0,0 1 1 0 0,0-1-1 0 0,0 1 1 0 0,0 0-1 0 0,1 0 1 0 0,-1 0-1 0 0,0 1 1 0 0,1-1-1 0 0,0 1 0 0 0,0 0 1 0 0,-1 0-1 0 0,2 0 1 0 0,-1 0-1 0 0,-4 6 1 0 0,4-3-312 0 0,-1 1 1 0 0,1 0-1 0 0,0 0 1 0 0,0 0-1 0 0,-2 14 1 0 0,2 18-6220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3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10965 0 0,'0'0'4237'0'0,"2"15"-5012"0"0,19 231 1649 0 0,-21-189-756 0 0,-1-37-97 0 0,0 0 0 0 0,2-1 0 0 0,1 1 0 0 0,0 0 0 0 0,7 26 0 0 0,-9-45-67 0 0,0-1 1 0 0,0 0-1 0 0,0 1 1 0 0,0-1-1 0 0,0 0 1 0 0,1 1 0 0 0,-1-1-1 0 0,0 0 1 0 0,0 0-1 0 0,0 1 1 0 0,0-1-1 0 0,1 0 1 0 0,-1 1-1 0 0,0-1 1 0 0,0 0-1 0 0,1 0 1 0 0,-1 0 0 0 0,0 1-1 0 0,0-1 1 0 0,1 0-1 0 0,-1 0 1 0 0,0 0-1 0 0,1 0 1 0 0,-1 0-1 0 0,0 1 1 0 0,1-1-1 0 0,-1 0 1 0 0,0 0 0 0 0,0 0-1 0 0,1 0 1 0 0,-1 0-1 0 0,0 0 1 0 0,1 0-1 0 0,12-7-574 0 0,12-21 369 0 0,-21 22-6 0 0,6-5 84 0 0,1 0 1 0 0,0 1-1 0 0,0 0 1 0 0,1 0-1 0 0,24-14 1 0 0,-29 20 121 0 0,0 1 0 0 0,0 0 0 0 0,0 0 0 0 0,1 0 1 0 0,-1 1-1 0 0,1 0 0 0 0,-1 0 0 0 0,1 1 0 0 0,0 0 1 0 0,0 0-1 0 0,-1 1 0 0 0,1 0 0 0 0,9 2 0 0 0,-14-2 68 0 0,-1 1-1 0 0,0-1 0 0 0,1 1 1 0 0,-1 0-1 0 0,0 0 1 0 0,0 0-1 0 0,0 1 0 0 0,0-1 1 0 0,0 0-1 0 0,0 1 1 0 0,0-1-1 0 0,0 1 0 0 0,0 0 1 0 0,-1-1-1 0 0,1 1 0 0 0,0 0 1 0 0,-1 0-1 0 0,0 0 1 0 0,0 0-1 0 0,1 1 0 0 0,-1-1 1 0 0,0 0-1 0 0,-1 0 1 0 0,1 1-1 0 0,0-1 0 0 0,-1 0 1 0 0,1 1-1 0 0,-1-1 0 0 0,0 3 1 0 0,1 1 135 0 0,0 1 0 0 0,-1-1 1 0 0,0 0-1 0 0,-1 0 0 0 0,0 0 0 0 0,0 1 1 0 0,0-1-1 0 0,0 0 0 0 0,-1 0 0 0 0,-4 9 1 0 0,-4 3 167 0 0,-1-1 0 0 0,0-1 0 0 0,-2 0 0 0 0,0 0 1 0 0,-1-2-1 0 0,0 1 0 0 0,-1-2 0 0 0,0 0 1 0 0,-1 0-1 0 0,-1-2 0 0 0,0 0 0 0 0,0-1 0 0 0,-1-1 1 0 0,-1 0-1 0 0,1-2 0 0 0,-29 9 0 0 0,44-15-384 0 0,1 0 0 0 0,-1-1 0 0 0,0 1 0 0 0,0-1-1 0 0,0 1 1 0 0,0-1 0 0 0,1 0 0 0 0,-1 0 0 0 0,0 0-1 0 0,0 0 1 0 0,-4-1 0 0 0,7 1-65 0 0,-1-1 0 0 0,0 1-1 0 0,1 0 1 0 0,-1-1 0 0 0,1 1 0 0 0,-1 0-1 0 0,1-1 1 0 0,-1 1 0 0 0,1-1 0 0 0,-1 1 0 0 0,1-1-1 0 0,-1 1 1 0 0,1-1 0 0 0,0 1 0 0 0,-1-1-1 0 0,1 1 1 0 0,0-1 0 0 0,-1 0 0 0 0,1 1 0 0 0,0-2-1 0 0,1-22-5956 0 0,8-4-1386 0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186 247 412 0 0,'0'0'1661'0'0,"-14"-15"-833"0"0,7 8-708 0 0,-22-22 729 0 0,-39-52-1 0 0,0-34 8561 0 0,68 115-9375 0 0,11 5 1 0 0,14 8-440 0 0,276 253 1097 0 0,-221-190-725 0 0,78 70 96 0 0,174 171-7 0 0,-209-181-371 0 0,-52-36-4819 0 0,-53-69-462 0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4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1 328 4788 0 0,'0'0'5948'0'0,"9"16"-5706"0"0,-4-9-171 0 0,65 115 193 0 0,-63-108 167 0 0,0 1-1 0 0,-1 0 0 0 0,-1 1 1 0 0,0-1-1 0 0,-2 1 0 0 0,1 0 1 0 0,1 29-1 0 0,-8-58 3714 0 0,-7-14-2777 0 0,-7-19-1794 0 0,8-6 86 0 0,2 0-1 0 0,1-94 0 0 0,7 106-540 0 0,9-48 0 0 0,-5 59-802 0 0,2 0 0 0 0,12-34-1 0 0,-4 23-3352 0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5.1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255 829 6777 0 0,'0'0'3436'0'0,"26"77"-3176"0"0,-19-51 48 0 0,-1-4 28 0 0,0 1-196 0 0,0-3-76 0 0,-1 0-12 0 0,-2-5-52 0 0,-2-3-1004 0 0,-1-6-756 0 0</inkml:trace>
  <inkml:trace contextRef="#ctx0" brushRef="#br0" timeOffset="1">1 0 14185 0 0,'0'0'2833'0'0,"24"97"-9702"0"0,-15-65 4681 0 0,10 20-1717 0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5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0 6613 0 0,'0'0'7591'0'0,"-3"14"-7914"0"0,-6 14 275 0 0,-15 67-38 0 0,21-81 60 0 0,0 0 0 0 0,1 1-1 0 0,1 0 1 0 0,1 27 0 0 0,0-41 6 0 0,0 0 0 0 0,0 0-1 0 0,0 0 1 0 0,0 0 0 0 0,0 0 0 0 0,0-1 0 0 0,1 1 0 0 0,-1 0-1 0 0,0 0 1 0 0,0 0 0 0 0,1 0 0 0 0,-1 0 0 0 0,0-1-1 0 0,1 1 1 0 0,-1 0 0 0 0,1 0 0 0 0,-1 0 0 0 0,1-1 0 0 0,-1 1-1 0 0,1 0 1 0 0,-1-1 0 0 0,1 1 0 0 0,0 0 0 0 0,-1-1 0 0 0,1 1-1 0 0,0-1 1 0 0,0 1 0 0 0,0-1 0 0 0,-1 0 0 0 0,1 1 0 0 0,0-1-1 0 0,0 0 1 0 0,0 1 0 0 0,0-1 0 0 0,0 0 0 0 0,-1 0 0 0 0,1 0-1 0 0,0 0 1 0 0,0 0 0 0 0,0 0 0 0 0,0 0 0 0 0,0 0-1 0 0,0 0 1 0 0,0 0 0 0 0,-1-1 0 0 0,1 1 0 0 0,0 0 0 0 0,0-1-1 0 0,0 1 1 0 0,0 0 0 0 0,0-1 0 0 0,4-1-83 0 0,-1-1-1 0 0,0 0 1 0 0,0 1 0 0 0,0-1 0 0 0,0-1 0 0 0,0 1-1 0 0,6-7 1 0 0,3-8 227 0 0,-1-1 0 0 0,12-21 0 0 0,-4 5 449 0 0,-20 35-572 0 0,0-1 0 0 0,0 1 0 0 0,0 0 0 0 0,0 0 0 0 0,0 0 0 0 0,0-1 0 0 0,0 1 0 0 0,0 0 0 0 0,1 0 0 0 0,-1 0 0 0 0,0 0 0 0 0,0-1 0 0 0,0 1 0 0 0,0 0 0 0 0,0 0 0 0 0,0 0 0 0 0,0 0 0 0 0,1-1 0 0 0,-1 1 0 0 0,0 0 0 0 0,0 0 0 0 0,0 0 0 0 0,0 0 0 0 0,1 0 0 0 0,-1 0 0 0 0,0 0 0 0 0,0 0 0 0 0,0 0 0 0 0,1-1 0 0 0,-1 1 0 0 0,0 0 0 0 0,0 0 0 0 0,0 0 0 0 0,0 0 0 0 0,1 0 0 0 0,-1 0 0 0 0,0 0 0 0 0,0 0 0 0 0,0 0 0 0 0,1 0 0 0 0,-1 1 0 0 0,0-1 0 0 0,0 0 0 0 0,0 0 0 0 0,1 0 0 0 0,-1 0 0 0 0,0 0 0 0 0,0 0 0 0 0,0 0 0 0 0,0 0 0 0 0,1 0-1 0 0,-1 1 1 0 0,5 14-83 0 0,-1 20 451 0 0,-3 18-70 0 0,-1 0 1 0 0,-3-1-1 0 0,-11 60 1 0 0,8-77-183 0 0,-2-1 0 0 0,-2 0 0 0 0,-1 0 0 0 0,-2-1 0 0 0,-28 53 0 0 0,5-31 329 0 0,35-53-502 0 0,-1 1 0 0 0,-1 0 0 0 0,1-1 0 0 0,0 1 1 0 0,0-1-1 0 0,-1 0 0 0 0,0 0 0 0 0,1 0 0 0 0,-1 0 0 0 0,0 0 0 0 0,0 0 0 0 0,0-1 0 0 0,0 1 0 0 0,0-1 0 0 0,0 0 0 0 0,-6 1 0 0 0,9-2-20 0 0,-1 0 1 0 0,1-1-1 0 0,-1 1 0 0 0,1 0 1 0 0,-1 0-1 0 0,1-1 0 0 0,-1 1 0 0 0,1 0 1 0 0,0-1-1 0 0,-1 1 0 0 0,1 0 1 0 0,0-1-1 0 0,-1 1 0 0 0,1-1 1 0 0,0 1-1 0 0,-1-1 0 0 0,1 1 0 0 0,0-1 1 0 0,0 1-1 0 0,0-1 0 0 0,0 1 1 0 0,-1-1-1 0 0,1 1 0 0 0,0-1 1 0 0,0 1-1 0 0,0-1 0 0 0,0 1 1 0 0,0-1-1 0 0,0 0 0 0 0,-1-20-1852 0 0,2 17 989 0 0,-2-23-3244 0 0,2-18-916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09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334 4 16 0 0,'5'-4'9541'0'0,"-10"5"-9589"0"0,1 1-1 0 0,-1-1 1 0 0,1 1 0 0 0,0 0 0 0 0,0 0 0 0 0,0 0 0 0 0,0 0-1 0 0,0 1 1 0 0,-3 3 0 0 0,-35 30 410 0 0,31-26-368 0 0,-54 52 166 0 0,-76 95 1 0 0,137-152-149 0 0,0-1 1 0 0,0 1 0 0 0,1 0 0 0 0,-1 0 0 0 0,1 0 0 0 0,1 1 0 0 0,-1-1 0 0 0,1 1 0 0 0,-4 11 0 0 0,22-18-4255 0 0,-32 0-1397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6.0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8097 0 0,'0'0'3371'0'0,"4"17"-3713"0"0,21 118 916 0 0,-1 12 479 0 0,43 198 49 0 0,-60-331-895 0 0,1-20 300 0 0,2-27 405 0 0,-9 30-882 0 0,11-45 284 0 0,51-161-56 0 0,-63 206-290 0 0,1 1 0 0 0,0 0 0 0 0,0 0-1 0 0,0 0 1 0 0,0 0 0 0 0,0 0 0 0 0,0 0 0 0 0,0 0 0 0 0,1 1 0 0 0,-1-1 0 0 0,1 0 0 0 0,-1 1 0 0 0,1-1-1 0 0,0 1 1 0 0,-1-1 0 0 0,1 1 0 0 0,0 0 0 0 0,3-1 0 0 0,-4 1-6 0 0,1 1 0 0 0,-1 0 0 0 0,1 0 0 0 0,-1 0 0 0 0,1 0 0 0 0,0 0 0 0 0,-1 0 0 0 0,1 0 0 0 0,-1 1 0 0 0,1-1 0 0 0,-1 1 0 0 0,1-1 0 0 0,-1 1 0 0 0,1-1 0 0 0,-1 1 0 0 0,0 0 1 0 0,1 0-1 0 0,-1 0 0 0 0,2 1 0 0 0,6 6-13 0 0,-1 0 1 0 0,0 1 0 0 0,-1 0 0 0 0,1 0-1 0 0,6 13 1 0 0,14 24 62 0 0,41 97 0 0 0,12 23-1228 0 0,-81-166 1196 0 0,14 18-1300 0 0,-14-18 1194 0 0,0 0-1 0 0,1 1 1 0 0,-1-1-1 0 0,1 1-379 0 0,-1-1 379 0 0,1 1 1 0 0,-1-1-1 0 0,0 0 1 0 0,1 0-1 0 0,-1 0 1 0 0,1 0-1 0 0,-1 1 1 0 0,0-1-1 0 0,1 0 1 0 0,-1 0-1 0 0,0 0 1 0 0,1 0-1 0 0,-1 0 1 0 0,1 0-1 0 0,-1 0 1 0 0,0 0-1 0 0,1 0 1 0 0,-1 0-1 0 0,1 0 1 0 0,-1 0-1 0 0,0 0 1 0 0,1-1-1 0 0,-1 1 1 0 0,0 0-1 0 0,1 0 1 0 0,-1 0-1 0 0,1 0 0 0 0,-1-1 1 0 0,0 1-1 0 0,0 0 1 0 0,1 0-1 0 0,0-2-379 0 0,-1 2 380 0 0,0 0-1 0 0,0-1 1 0 0,1 1-1 0 0,-1 0 1 0 0,0-1-1 0 0,0 1 1 0 0,0 0-1 0 0,0-1 1 0 0,0 1-1 0 0,1-1 1 0 0,-1 0-1 0 0,6-23-4668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6.4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10093 0 0,'0'0'4356'0'0,"4"20"-4833"0"0,28 136 916 0 0,-8-50-532 0 0,4-1 0 0 0,4-2 1 0 0,59 127-1 0 0,-80-204-496 0 0,-5-11-735 0 0,1 0 0 0 0,0-1 0 0 0,11 17 0 0 0,-8-20-2615 0 0</inkml:trace>
  <inkml:trace contextRef="#ctx0" brushRef="#br0" timeOffset="1">261 418 10677 0 0,'0'0'4879'0'0,"6"-14"-4452"0"0,22-46-275 0 0,-22 50-107 0 0,0 1 1 0 0,2-1 0 0 0,-1 2-1 0 0,1-1 1 0 0,0 1-1 0 0,1 0 1 0 0,0 1 0 0 0,0 0-1 0 0,0 0 1 0 0,1 1 0 0 0,0 0-1 0 0,16-6 1 0 0,0-2-60 0 0,6-4-4 0 0,0 2 0 0 0,57-19 1 0 0,-69 29-175 0 0,0 1-1 0 0,0 0 1 0 0,0 2 0 0 0,1 0-1 0 0,0 1 1 0 0,22 1 0 0 0,-37 2-1 0 0,-1-1 0 0 0,1 1 0 0 0,-1 0 0 0 0,1 0 0 0 0,-1 0 0 0 0,1 1 0 0 0,9 4 0 0 0,-13-5-96 0 0,0 1 0 0 0,1-1 0 0 0,-1 1 0 0 0,0 0 0 0 0,0 0 0 0 0,1-1 0 0 0,-1 1 0 0 0,-1 0 0 0 0,1 1 0 0 0,0-1 0 0 0,0 0 0 0 0,-1 0 0 0 0,0 1 0 0 0,1-1 0 0 0,-1 1 0 0 0,0 0 0 0 0,0-1 0 0 0,0 1 0 0 0,0 4 0 0 0,1 33-4522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6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9821 0 0,'0'0'4451'0'0,"8"17"-5236"0"0,65 176 1384 0 0,-37-59-268 0 0,-6 1-1 0 0,16 175 1 0 0,-47-336 3401 0 0,2-41-3255 0 0,1-16-756 0 0,-2 34 189 0 0,13-93-1 0 0,-9 123-67 0 0,0 0-1 0 0,1 0 0 0 0,0 1 0 0 0,2 0 0 0 0,0 0 1 0 0,1 1-1 0 0,20-33 0 0 0,-25 45-82 0 0,1 1 0 0 0,-1 0 0 0 0,0 0 0 0 0,1 1-1 0 0,0-1 1 0 0,0 1 0 0 0,0-1 0 0 0,1 1 0 0 0,-1 0 0 0 0,0 1 0 0 0,7-3 0 0 0,-6 3-931 0 0,0 0 0 0 0,0 1 0 0 0,0-1-1 0 0,0 2 1 0 0,1-1 0 0 0,-1 0 0 0 0,6 1 0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0 189 3816 0 0,'0'0'4005'0'0,"3"18"-2196"0"0,35 269-669 0 0,-31-217-1158 0 0,1 25 542 0 0,-2-137 4025 0 0,-1 10-4240 0 0,22-131-555 0 0,49-163 0 0 0,-74 321 89 0 0,15-52-842 0 0,0 24-3857 0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7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1 303 2600 0 0,'0'0'5893'0'0,"15"-9"-5655"0"0,-13 7-238 0 0,21-11 180 0 0,38-32 1 0 0,-54 38-100 0 0,0 1 0 0 0,0-1 1 0 0,0-1-1 0 0,0 1 0 0 0,-1-1 1 0 0,-1 0-1 0 0,1-1 0 0 0,-1 1 1 0 0,-1-1-1 0 0,5-13 0 0 0,-6 16-13 0 0,-1-1 0 0 0,-1 0 0 0 0,1 0 0 0 0,-1 0 0 0 0,-1 0 1 0 0,1 0-1 0 0,-1 0 0 0 0,0 0 0 0 0,-1-1 0 0 0,1 1 0 0 0,-3-9 0 0 0,2 14-16 0 0,0-1 0 0 0,0 1 0 0 0,-1 0-1 0 0,1-1 1 0 0,0 1 0 0 0,-1 0 0 0 0,1 0 0 0 0,-1 0 0 0 0,0 0 0 0 0,1 0 0 0 0,-1 0 0 0 0,0 0 0 0 0,0 1 0 0 0,0-1 0 0 0,-1 1-1 0 0,1-1 1 0 0,0 1 0 0 0,-1 0 0 0 0,1 0 0 0 0,0 0 0 0 0,-1 0 0 0 0,1 1 0 0 0,-1-1 0 0 0,0 0 0 0 0,1 1 0 0 0,-1 0-1 0 0,1 0 1 0 0,-1 0 0 0 0,0 0 0 0 0,1 0 0 0 0,-1 0 0 0 0,1 1 0 0 0,-1-1 0 0 0,-2 2 0 0 0,1-1-46 0 0,0 0 1 0 0,1 0 0 0 0,-1 1-1 0 0,1 0 1 0 0,-1 0-1 0 0,1 0 1 0 0,-1 0-1 0 0,1 0 1 0 0,0 1 0 0 0,0-1-1 0 0,0 1 1 0 0,1 0-1 0 0,-1 0 1 0 0,1 0-1 0 0,-1 0 1 0 0,1 0 0 0 0,0 1-1 0 0,0-1 1 0 0,0 1-1 0 0,-1 3 1 0 0,-1 4-43 0 0,-1 0 1 0 0,2 0 0 0 0,-1 1-1 0 0,1-1 1 0 0,-1 19 0 0 0,2-16 72 0 0,2-1 1 0 0,0 1 0 0 0,1 0-1 0 0,0-1 1 0 0,1 0-1 0 0,0 1 1 0 0,1-1-1 0 0,1 0 1 0 0,0 0 0 0 0,11 24-1 0 0,-12-31-118 0 0,1 0 0 0 0,-1 0-1 0 0,1-1 1 0 0,0 1 0 0 0,1-1-1 0 0,-1 0 1 0 0,1 0 0 0 0,0 0 0 0 0,0-1-1 0 0,1 0 1 0 0,-1 0 0 0 0,1 0-1 0 0,0 0 1 0 0,0-1 0 0 0,0 0 0 0 0,0-1-1 0 0,1 1 1 0 0,-1-1 0 0 0,1 0-1 0 0,0-1 1 0 0,0 1 0 0 0,-1-1 0 0 0,10 0-1 0 0,-10-1-192 0 0,-3 0-27 0 0,0 0 0 0 0,0 0 0 0 0,0 0 0 0 0,1 0 0 0 0,-1 0 0 0 0,0-1 0 0 0,0 0 0 0 0,0 0 0 0 0,0 1 1 0 0,0-2-1 0 0,3 0 0 0 0,25-16-3810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18.2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83 353 3252 0 0,'0'0'6139'0'0,"9"-14"-6357"0"0,1-2 204 0 0,12-15 93 0 0,20-40 1 0 0,0-26 259 0 0,-37 85 58 0 0,-1-1 0 0 0,-1 0 0 0 0,0 0 0 0 0,0-1 0 0 0,0-22 0 0 0,-3 35-332 0 0,0 0-1 0 0,0 0 1 0 0,0 0-1 0 0,0 0 1 0 0,0 0-1 0 0,0 1 1 0 0,0-1-1 0 0,0 0 1 0 0,-1 0-1 0 0,1 0 1 0 0,0 0-1 0 0,-1 1 1 0 0,1-1-1 0 0,0 0 1 0 0,-1 0-1 0 0,1 1 1 0 0,-1-1-1 0 0,1 0 1 0 0,-1 1-1 0 0,1-1 1 0 0,-1 0-1 0 0,0 1 1 0 0,1-1-1 0 0,-1 1 1 0 0,0-1-1 0 0,0 1 0 0 0,-1-1 1 0 0,1 0 11 0 0,-1 1 1 0 0,0 0-1 0 0,0-1 0 0 0,0 1 0 0 0,0 0 1 0 0,0 0-1 0 0,0 0 0 0 0,0 0 0 0 0,0 1 1 0 0,0-1-1 0 0,-3 2 0 0 0,-3 0-37 0 0,0 1 1 0 0,1 0-1 0 0,-1 1 1 0 0,-12 8-1 0 0,8-3-45 0 0,0 0 1 0 0,2 1-1 0 0,-1 0 0 0 0,1 1 0 0 0,1 0 0 0 0,-1 1 0 0 0,2 0 0 0 0,0 0 0 0 0,1 1 0 0 0,0 0 1 0 0,0 0-1 0 0,2 1 0 0 0,-9 28 0 0 0,11-32-2 0 0,1 1 1 0 0,0-1 0 0 0,1 1-1 0 0,0-1 1 0 0,1 1 0 0 0,0 0-1 0 0,0-1 1 0 0,1 1-1 0 0,0 0 1 0 0,1-1 0 0 0,1 1-1 0 0,0-1 1 0 0,0 0 0 0 0,0 0-1 0 0,2 0 1 0 0,-1 0-1 0 0,1-1 1 0 0,0 0 0 0 0,13 17-1 0 0,-4-12 17 0 0,0-1-1 0 0,0 0 0 0 0,1 0 0 0 0,1-2 1 0 0,0 0-1 0 0,0-1 0 0 0,1 0 0 0 0,1-1 1 0 0,21 7-1 0 0,2-1-32 0 0,0-2 0 0 0,2-2-1 0 0,43 6 1 0 0,-14-12 472 0 0,-81-29-5897 0 0,1 11-523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20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752 209 2704 0 0,'0'0'8962'0'0,"-1"-8"-8460"0"0,-3-25-72 0 0,4 32-412 0 0,0 0 1 0 0,-1-1-1 0 0,1 1 1 0 0,-1 0-1 0 0,0 0 1 0 0,1-1 0 0 0,-1 1-1 0 0,0 0 1 0 0,0 0-1 0 0,0 0 1 0 0,0 0-1 0 0,0 0 1 0 0,0 0-1 0 0,0 0 1 0 0,0 0-1 0 0,0 0 1 0 0,0 0-1 0 0,0 1 1 0 0,-1-1-1 0 0,1 0 1 0 0,-2 0 0 0 0,-28-7-354 0 0,27 7 284 0 0,-19-3 54 0 0,1 1 0 0 0,-1 1 0 0 0,1 1-1 0 0,-1 1 1 0 0,0 1 0 0 0,1 1 0 0 0,-1 1-1 0 0,-22 6 1 0 0,29-4 19 0 0,-1 0-1 0 0,0 1 1 0 0,1 1-1 0 0,0 0 0 0 0,1 1 1 0 0,0 1-1 0 0,0 0 1 0 0,1 2-1 0 0,0-1 1 0 0,-24 25-1 0 0,8-1 42 0 0,2 1-1 0 0,1 2 0 0 0,2 0 1 0 0,2 2-1 0 0,1 0 0 0 0,3 2 1 0 0,1 0-1 0 0,1 1 0 0 0,3 1 1 0 0,1 0-1 0 0,3 1 1 0 0,1 0-1 0 0,2 0 0 0 0,-1 70 1 0 0,7-74-67 0 0,1 0 1 0 0,10 68 0 0 0,-6-89 42 0 0,0-1-1 0 0,1 1 0 0 0,1-1 1 0 0,1 0-1 0 0,1-1 1 0 0,0 0-1 0 0,20 30 1 0 0,-15-28-7 0 0,1 0 1 0 0,1-2 0 0 0,1 0-1 0 0,1 0 1 0 0,0-2 0 0 0,1 0-1 0 0,0-1 1 0 0,1-1 0 0 0,1 0-1 0 0,0-2 1 0 0,26 12 0 0 0,-14-11 76 0 0,1-1 1 0 0,0-2-1 0 0,0-1 0 0 0,1-1 1 0 0,0-2-1 0 0,0-2 1 0 0,34 0-1 0 0,-11-3 347 0 0,-1-2 0 0 0,98-16 0 0 0,-125 12-321 0 0,1-1 0 0 0,-2-2 0 0 0,1-1-1 0 0,-1-1 1 0 0,-1-1 0 0 0,50-30 0 0 0,-54 25 17 0 0,0-1 0 0 0,-1 0 1 0 0,-1-2-1 0 0,0 0 1 0 0,-2-2-1 0 0,0 0 1 0 0,-2-1-1 0 0,0 0 0 0 0,-2-2 1 0 0,0 0-1 0 0,-2-1 1 0 0,16-43-1 0 0,-16 31-69 0 0,-1-1 1 0 0,-3 0-1 0 0,-1-1 0 0 0,-2 0 1 0 0,-1 0-1 0 0,-3-1 0 0 0,-1 1 1 0 0,-6-59-1 0 0,0 68 44 0 0,-1-1 0 0 0,-1 1 0 0 0,-2 0 0 0 0,-1 1 0 0 0,-2 0 0 0 0,-1 0 0 0 0,-24-41 0 0 0,-1 11 92 0 0,-2 1 1 0 0,-61-69-1 0 0,83 107-276 0 0,0 1 0 0 0,-1 1 0 0 0,-35-28 0 0 0,47 42-178 0 0,0 1-1 0 0,0-1 0 0 0,0 1 1 0 0,-1 0-1 0 0,1 1 1 0 0,-1 0-1 0 0,0 0 1 0 0,0 1-1 0 0,0 0 1 0 0,-1 0-1 0 0,1 1 1 0 0,0 0-1 0 0,-1 0 1 0 0,1 1-1 0 0,-1 0 0 0 0,-8 1 1 0 0,0 3-1872 0 0,1 0 1 0 0,0 1-1 0 0,-17 8 1 0 0,30-12 1674 0 0,-46 18-7369 0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21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1166 27 1108 0 0,'0'0'7833'0'0,"1"-6"-7066"0"0,6-14 2889 0 0,-18 43-3904 0 0,-478 768 1275 0 0,420-673-920 0 0,-336 601 987 0 0,301-531 538 0 0,83-147-1428 0 0,12-23-130 0 0,0-1-1 0 0,0 1 0 0 0,-2-2 0 0 0,0 0 0 0 0,-15 16 1 0 0,27-40-1131 0 0,7-11 393 0 0,42-64-5098 0 0,-3 8-511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22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2752 0 0,'0'0'9248'0'0,"12"1"-9412"0"0,-5-1 151 0 0,0 0 42 0 0,-1 0 0 0 0,1 1 0 0 0,0 0 0 0 0,0 0 0 0 0,0 0 0 0 0,0 1 0 0 0,-1 0 0 0 0,1 0 0 0 0,-1 1 0 0 0,0 0 0 0 0,1 0 0 0 0,8 6 0 0 0,21 19 85 0 0,-2 1 0 0 0,-1 2 0 0 0,54 63 0 0 0,68 116-19 0 0,-136-182-60 0 0,426 565 512 0 0,-422-567-451 0 0,190 216 554 0 0,15-19 1898 0 0,-195-191-1555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31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90 132 0 0,'0'0'4572'0'0,"-1"-14"-3668"0"0,0-3-471 0 0,-2-11-6 0 0,3-3 4142 0 0,1 60-5768 0 0,-20 271 1425 0 0,2-95 202 0 0,14-115-220 0 0,-2 33-737 0 0,-4-43-3071 0 0,7-69 1549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10.0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421 29 1644 0 0,'0'0'5528'0'0,"0"-5"-5105"0"0,1-14-155 0 0,-1 14-173 0 0,-6 15-113 0 0,-10 10 411 0 0,0-2 0 0 0,-20 19 0 0 0,-3 3 54 0 0,-188 239 580 0 0,203-246-1009 0 0,10-13 465 0 0,-26 31 5728 0 0,51-56-5369 0 0,-11 5-819 0 0,0 0 1 0 0,0 0 0 0 0,0 0 0 0 0,0 0-1 0 0,0 0 1 0 0,0 0 0 0 0,0 0 0 0 0,-1 0-1 0 0,1 0 1 0 0,0 0 0 0 0,0 0 0 0 0,0 0-1 0 0,0 0 1 0 0,0 0 0 0 0,0 0 0 0 0,0 0-1 0 0,0 0 1 0 0,0 0 0 0 0,0 0 0 0 0,-1 0-1 0 0,1 0 1 0 0,0-1 0 0 0,0 1 0 0 0,0 0-1 0 0,0 0 1 0 0,0 0 0 0 0,0 0 0 0 0,0 0-1 0 0,0 0 1 0 0,0 0 0 0 0,0 0 0 0 0,0 0-1 0 0,0-1 1 0 0,0 1 0 0 0,0 0 0 0 0,0 0-1 0 0,0 0 1 0 0,0 0 0 0 0,0 0 0 0 0,0 0-1 0 0,0 0 1 0 0,0-1 0 0 0,0 1-76 0 0,-4 1-1017 0 0,4-2 1049 0 0,0 1 0 0 0,0 0 0 0 0,0 0 0 0 0,0 0 0 0 0,-1 0 0 0 0,1 0 1 0 0,0 0-1 0 0,0 0 0 0 0,0-1 0 0 0,-1 1 0 0 0,1 0 0 0 0,0 0 0 0 0,0 0 0 0 0,0 0 0 0 0,-1 0 0 0 0,1 0 0 0 0,0 0 1 0 0,0 0-1 0 0,0 0 0 0 0,-1 0 0 0 0,1 0 0 0 0,0 0 0 0 0,0 0 0 0 0,0 0 0 0 0,-1 0 0 0 0,1 0 0 0 0,0 1 1 0 0,0-1-1 0 0,0 0 0 0 0,-1 0 0 0 0,1 0 0 0 0,0 0 0 0 0,0 0 0 0 0,0 0 0 0 0,0 0 0 0 0,0 1 0 0 0,-1-1 0 0 0,1 0 1 0 0,0 0-1 0 0,0 0 0 0 0,0 0 0 0 0,0 1 0 0 0,0-1 0 0 0,0 0 0 0 0,0 0 0 0 0,-1 0 0 0 0,1 0 0 0 0,0 1 0 0 0,0-1 1 0 0,0 0-1 0 0,0 0 0 0 0,0 0 0 0 0,0 1 0 0 0,0-1 0 0 0,0 0 0 0 0,0 0 0 0 0,0 1 0 0 0,0-1 0 0 0,0 0 0 0 0,0 0 1 0 0,0 0-1 0 0,1 0 0 0 0,-1 1 0 0 0,0-1 0 0 0,23 36-6561 0 0,-47-76-3591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31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10 669 2492 0 0,'-10'-153'3924'0'0,"10"132"-3587"0"0,1 0 1 0 0,1 0-1 0 0,1 0 0 0 0,1 1 0 0 0,9-29 0 0 0,-3 17-179 0 0,3 2-1 0 0,0 0 0 0 0,2 0 0 0 0,1 1 0 0 0,40-52 0 0 0,-48 70-202 0 0,2 0 0 0 0,-1 1-1 0 0,1 0 1 0 0,0 0 0 0 0,1 1 0 0 0,0 1-1 0 0,1 0 1 0 0,0 0 0 0 0,0 2-1 0 0,0-1 1 0 0,1 1 0 0 0,0 1-1 0 0,0 0 1 0 0,0 1 0 0 0,1 0-1 0 0,24-2 1 0 0,-36 5 38 0 0,0 1 1 0 0,0-1-1 0 0,0 1 0 0 0,0 0 1 0 0,1 0-1 0 0,-1 0 0 0 0,0 0 1 0 0,0 0-1 0 0,0 1 0 0 0,0-1 1 0 0,0 1-1 0 0,0-1 0 0 0,0 1 1 0 0,0 0-1 0 0,0 0 0 0 0,0-1 1 0 0,0 2-1 0 0,0-1 0 0 0,0 0 1 0 0,-1 0-1 0 0,1 0 0 0 0,0 1 1 0 0,-1-1-1 0 0,1 1 1 0 0,-1-1-1 0 0,0 1 0 0 0,1 0 1 0 0,-1 0-1 0 0,0-1 0 0 0,0 1 1 0 0,0 0-1 0 0,0 0 0 0 0,0 0 1 0 0,-1 0-1 0 0,1 0 0 0 0,-1 0 1 0 0,1 0-1 0 0,-1 0 0 0 0,0 1 1 0 0,0-1-1 0 0,1 0 0 0 0,-2 0 1 0 0,1 0-1 0 0,0 0 0 0 0,0 0 1 0 0,-1 3-1 0 0,-1 8 81 0 0,-1 1 0 0 0,-1 0 0 0 0,0-1 0 0 0,0 0 0 0 0,-12 22 0 0 0,-3-1 61 0 0,-2-1-1 0 0,-1-1 1 0 0,-2-1-1 0 0,-36 38 0 0 0,-37 47-1827 0 0,93-110 1110 0 0,-1 1 0 0 0,1 0 0 0 0,1 0 0 0 0,-6 12 0 0 0,4-4-1808 0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32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197 335 1788 0 0,'0'0'8622'0'0,"-17"7"-9566"0"0,-55 28 716 0 0,64-32 189 0 0,1 1-1 0 0,-1 1 1 0 0,1-1-1 0 0,0 1 1 0 0,0 0-1 0 0,1 1 1 0 0,0-1-1 0 0,0 1 1 0 0,0 1 0 0 0,1-1-1 0 0,-1 1 1 0 0,2 0-1 0 0,-1 0 1 0 0,1 1-1 0 0,-7 14 1 0 0,10-20 22 0 0,1 0-1 0 0,-1 0 1 0 0,1 0 0 0 0,-1 0 0 0 0,1 0 0 0 0,-1 0-1 0 0,1 0 1 0 0,0 0 0 0 0,0 1 0 0 0,0-1 0 0 0,0 0-1 0 0,0 0 1 0 0,1 0 0 0 0,-1 0 0 0 0,1 0-1 0 0,-1 0 1 0 0,1 0 0 0 0,0 0 0 0 0,0 0 0 0 0,0 0-1 0 0,0 0 1 0 0,0-1 0 0 0,2 4 0 0 0,-1-3 8 0 0,1 0 0 0 0,-1-1 0 0 0,1 1 1 0 0,0-1-1 0 0,-1 0 0 0 0,1 1 0 0 0,0-1 1 0 0,0-1-1 0 0,0 1 0 0 0,-1 0 0 0 0,1-1 0 0 0,0 1 1 0 0,0-1-1 0 0,6 0 0 0 0,3 0-69 0 0,1-1 0 0 0,0-1 0 0 0,0 0 0 0 0,-1 0 0 0 0,1-2-1 0 0,21-8 1 0 0,-2-2-394 0 0,-2-1-1 0 0,0-2 0 0 0,34-25 0 0 0,-51 31 748 0 0,1 0-1 0 0,-1-1 0 0 0,14-17 1 0 0,-21 21 487 0 0,0 0 0 0 0,0 0 0 0 0,-1-1 0 0 0,0 0 0 0 0,0 0 0 0 0,5-15 0 0 0,-12 38-899 0 0,2 0 0 0 0,-1 0 0 0 0,2 1 0 0 0,2 13-1 0 0,-3-24 125 0 0,0 3-297 0 0,1 0 1 0 0,0 1-1 0 0,0-1 0 0 0,0 0 1 0 0,1 0-1 0 0,0-1 0 0 0,1 1 0 0 0,0 0 1 0 0,0-1-1 0 0,0 1 0 0 0,0-1 1 0 0,1 0-1 0 0,8 10 0 0 0,-2-10-2387 0 0</inkml:trace>
  <inkml:trace contextRef="#ctx0" brushRef="#br0" timeOffset="1">479 0 6109 0 0,'0'0'4056'0'0,"0"80"-13017"0"0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32.7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70 521 1880 0 0,'0'0'2827'0'0,"0"15"-2623"0"0,-1 46 74 0 0,0-58-189 0 0,1 0-1 0 0,-1 0 0 0 0,1 0 1 0 0,-1 0-1 0 0,0-1 0 0 0,0 1 1 0 0,0 0-1 0 0,0 0 0 0 0,-1 0 1 0 0,1-1-1 0 0,-1 1 1 0 0,1-1-1 0 0,-1 1 0 0 0,0-1 1 0 0,0 0-1 0 0,0 0 0 0 0,0 0 1 0 0,-1 0-1 0 0,1 0 0 0 0,0 0 1 0 0,-1 0-1 0 0,0-1 1 0 0,1 1-1 0 0,-1-1 0 0 0,0 0 1 0 0,0 0-1 0 0,1 0 0 0 0,-1 0 1 0 0,-6 0-1 0 0,8-1-71 0 0,1-1-1 0 0,-1 1 0 0 0,1-1 1 0 0,-1 1-1 0 0,0-1 1 0 0,1 0-1 0 0,-1 0 1 0 0,1 1-1 0 0,-1-1 1 0 0,1 0-1 0 0,0 0 1 0 0,-1 1-1 0 0,1-1 1 0 0,0 0-1 0 0,0 0 1 0 0,-1 0-1 0 0,1 1 1 0 0,0-1-1 0 0,0 0 1 0 0,0 0-1 0 0,0 0 1 0 0,0 0-1 0 0,0 0 1 0 0,0 1-1 0 0,0-1 1 0 0,1 0-1 0 0,-1 0 1 0 0,0 0-1 0 0,0 0 0 0 0,1 0 1 0 0,6-31-556 0 0,1 10 350 0 0,2 0 0 0 0,0 0 0 0 0,1 1 0 0 0,22-29 0 0 0,-25 39 175 0 0,0 0-1 0 0,1 0 1 0 0,1 1-1 0 0,0 0 1 0 0,0 0 0 0 0,1 1-1 0 0,0 1 1 0 0,1 0 0 0 0,13-7-1 0 0,-21 13 40 0 0,1 0 1 0 0,-1 0-1 0 0,1 0 0 0 0,0 0 0 0 0,0 1 0 0 0,0 0 0 0 0,0 0 1 0 0,0 0-1 0 0,0 1 0 0 0,0 0 0 0 0,0 0 0 0 0,0 0 1 0 0,0 0-1 0 0,0 1 0 0 0,6 1 0 0 0,-7 0 21 0 0,0-1-1 0 0,0 1 1 0 0,0 0-1 0 0,-1 1 1 0 0,1-1-1 0 0,0 0 1 0 0,-1 1-1 0 0,0 0 1 0 0,1 0-1 0 0,-1 0 1 0 0,0 0-1 0 0,-1 1 1 0 0,1-1-1 0 0,0 1 1 0 0,-1 0-1 0 0,0-1 1 0 0,3 8-1 0 0,0 2-2 0 0,0 1 0 0 0,0 0-1 0 0,-2 0 1 0 0,1 0-1 0 0,-2 1 1 0 0,2 20-1 0 0,-5 89 343 0 0,1-122-368 0 0,1-1-100 0 0,-1 0-1 0 0,0 0 0 0 0,0 0 0 0 0,0 0 0 0 0,0 0 1 0 0,0 0-1 0 0,0 0 0 0 0,0 0 0 0 0,0 0 0 0 0,0 0 1 0 0,0 0-1 0 0,-1 0 0 0 0,1 0 0 0 0,0 0 0 0 0,-1 0 0 0 0,1 0 1 0 0,-1 0-1 0 0,1-1 0 0 0,-1 1 0 0 0,1 0 0 0 0,-1 0 1 0 0,0 1-1 0 0,0-5-230 0 0,0 1 0 0 0,1 0 1 0 0,0 0-1 0 0,-1-1 0 0 0,1 1 0 0 0,0 0 1 0 0,0-1-1 0 0,0 1 0 0 0,1 0 0 0 0,-1 0 1 0 0,1-4-1 0 0,6-26-2375 0 0</inkml:trace>
  <inkml:trace contextRef="#ctx0" brushRef="#br0" timeOffset="1">595 0 3436 0 0,'0'0'5751'0'0,"6"15"-7127"0"0,91 246 1766 0 0,-77-211-679 0 0,58 150 1550 0 0,-64-159-2522 0 0,-3 1-1 0 0,13 81 0 0 0,-23-105-1538 0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33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1 162 6109 0 0,'0'0'4329'0'0,"15"-5"-5698"0"0,-7 1 1305 0 0,11-3-5 0 0,-1 1 0 0 0,1 0 1 0 0,0 1-1 0 0,22-2 0 0 0,247-33 65 0 0,-219 27 158 0 0,-1-4-1 0 0,76-27 1 0 0,-138 40 877 0 0,-6 2-370 0 0,-16 1-175 0 0,-26 4-949 0 0,29 0 327 0 0,-1 0-1 0 0,0 2 1 0 0,1-1-1 0 0,0 2 1 0 0,0-1-1 0 0,0 2 1 0 0,1 0 0 0 0,0 0-1 0 0,-22 18 1 0 0,30-21 91 0 0,0 0 0 0 0,0 0 0 0 0,0 0 0 0 0,0 1 0 0 0,1-1 0 0 0,0 1 0 0 0,0 0 0 0 0,0 0 0 0 0,1 0 0 0 0,-1 0 0 0 0,1 0 0 0 0,0 1 0 0 0,1-1 0 0 0,-1 1 0 0 0,1-1 1 0 0,0 1-1 0 0,1 0 0 0 0,-1-1 0 0 0,1 1 0 0 0,0 0 0 0 0,0-1 0 0 0,1 1 0 0 0,0 0 0 0 0,0-1 0 0 0,0 1 0 0 0,1-1 0 0 0,3 8 0 0 0,4 6 84 0 0,1-1 0 0 0,0 0 0 0 0,2-1 0 0 0,0 0 1 0 0,1 0-1 0 0,1-2 0 0 0,29 28 0 0 0,28 32 1244 0 0,-70-74-1253 0 0,0 0 0 0 0,-1 0 0 0 0,1 1 0 0 0,-1-1 0 0 0,1 0 0 0 0,-1 0 0 0 0,0 1 0 0 0,1-1 0 0 0,-1 1 0 0 0,0-1 0 0 0,0 0 0 0 0,0 1 0 0 0,0-1 0 0 0,0 0 0 0 0,-1 1 0 0 0,1-1 0 0 0,0 0 0 0 0,-1 1 0 0 0,1-1 0 0 0,-1 0 0 0 0,1 1 0 0 0,-1-1 0 0 0,1 0 0 0 0,-1 0 0 0 0,0 0 0 0 0,0 1 0 0 0,1-1 0 0 0,-1 0 0 0 0,0 0 0 0 0,0 0 0 0 0,0-1 0 0 0,-3 3 0 0 0,-42 34-461 0 0,35-29-283 0 0,-21 14-1745 0 0,-11 6-1669 0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46.0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482 45 468 0 0,'0'0'1908'0'0,"4"-8"-2151"0"0,3-2 286 0 0,-4 6 61 0 0,0 0 1 0 0,-1 0 0 0 0,-1-10 5279 0 0,-25 37-5563 0 0,-74 93 710 0 0,-100 123 13 0 0,152-177-455 0 0,-75 134-1 0 0,107-164-570 0 0,14-27-288 0 0,12-19 930 0 0,310-383-489 0 0,-208 263 138 0 0,-99 116 264 0 0,-4 4 56 0 0,1 0 0 0 0,1 0 1 0 0,15-12-1 0 0,-28 26-135 0 0,0 0 1 0 0,0 0-1 0 0,0 0 1 0 0,1 0 0 0 0,-1 0-1 0 0,0 1 1 0 0,0-1-1 0 0,0 0 1 0 0,0 0 0 0 0,1 0-1 0 0,-1 0 1 0 0,0 0-1 0 0,0 0 1 0 0,0 0 0 0 0,0 0-1 0 0,1 0 1 0 0,-1 0-1 0 0,0 1 1 0 0,0-1-1 0 0,0 0 1 0 0,0 0 0 0 0,0 0-1 0 0,0 0 1 0 0,0 0-1 0 0,1 1 1 0 0,-1-1 0 0 0,0 0-1 0 0,0 0 1 0 0,0 0-1 0 0,0 0 1 0 0,0 1 0 0 0,0-1-1 0 0,0 0 1 0 0,0 0-1 0 0,0 0 1 0 0,0 0-1 0 0,0 1 1 0 0,0-1 0 0 0,0 0-1 0 0,0 0 1 0 0,0 0-1 0 0,0 0 1 0 0,0 1 0 0 0,0-1-1 0 0,0 0 1 0 0,0 0-1 0 0,0 0 1 0 0,0 0 0 0 0,-1 1-1 0 0,1-1 1 0 0,0 0-1 0 0,0 0 1 0 0,0 0-1 0 0,0 1 1 0 0,-2 10-293 0 0,-22 48 703 0 0,-3-1 0 0 0,-2-1-1 0 0,-48 68 1 0 0,15-24-193 0 0,20-32-119 0 0,-68 85 0 0 0,183-270-460 0 0,48-56 15 0 0,93-145-204 0 0,-199 285 818 0 0,-57 123-194 0 0,-59 92-1 0 0,38-72-74 0 0,-26 54 78 0 0,-152 261 224 0 0,234-416-274 0 0,2-1 50 0 0,0-1-1 0 0,-1 0 0 0 0,-11 12 1 0 0,37-55 115 0 0,58-81-270 0 0,408-559-1589 0 0,-440 624 1679 0 0,-53 80-1030 0 0,-21 31 1671 0 0,-3 0 0 0 0,-65 90 1 0 0,27-44-667 0 0,16-17 10 0 0,-71 106 110 0 0,247-342 414 0 0,-12 16-533 0 0,-102 120 12 0 0,353-415-640 0 0,-362 426 640 0 0,0 0 1 0 0,0 1 0 0 0,0-1 0 0 0,0 0-1 0 0,0 0 1 0 0,0 0 0 0 0,0 0 0 0 0,0 0-1 0 0,0 0 1 0 0,0 0 0 0 0,0 0-1 0 0,0 0 1 0 0,0 0 0 0 0,1 0 0 0 0,-1 0-1 0 0,0 0 1 0 0,0 0 0 0 0,0 0-1 0 0,0 0 1 0 0,0 0 0 0 0,0 0 0 0 0,0 0-1 0 0,0 0 1 0 0,0 0 0 0 0,0 0-1 0 0,0 0 1 0 0,1 0 0 0 0,-1 0 0 0 0,0 0-1 0 0,0 0 1 0 0,0 0 0 0 0,0 0-1 0 0,0 0 1 0 0,0 0 0 0 0,0 0 0 0 0,-7 17-402 0 0,-15 23-76 0 0,-200 299 1813 0 0,54-86-1277 0 0,52-96 69 0 0,57-82 62 0 0,112-128-87 0 0,241-292-191 0 0,33-35-370 0 0,-327 380 441 0 0,0 0 0 0 0,0 0-1 0 0,0 0 1 0 0,0 0 0 0 0,0 0-1 0 0,0 0 1 0 0,0 0 0 0 0,0 0-1 0 0,0 1 1 0 0,0-1 0 0 0,0 0-1 0 0,0 0 1 0 0,0 0 0 0 0,0 0-1 0 0,0 0 1 0 0,0 0 0 0 0,1 0-1 0 0,-1 0 1 0 0,0 0 0 0 0,0 0-1 0 0,0 0 1 0 0,0 0 0 0 0,0 1-1 0 0,0-1 1 0 0,0 0 0 0 0,0 0-1 0 0,0 0 1 0 0,1 0 0 0 0,-1 0-1 0 0,0 0 1 0 0,0 0 0 0 0,0 0-1 0 0,0 0 1 0 0,-11 22-290 0 0,-21 33 505 0 0,-80 111 523 0 0,-144 231-378 0 0,248-377-321 0 0,18-28 304 0 0,23-30 174 0 0,1-3-386 0 0,438-508-1217 0 0,-465 543 1107 0 0,21-24-111 0 0,57-46 1 0 0,-115 120-632 0 0,-463 595 1482 0 0,460-599-661 0 0,19-25-47 0 0,1 1 1 0 0,1 0-1 0 0,-13 24 0 0 0,75-83 19 0 0,449-523-1492 0 0,-403 439 1997 0 0,-280 359-515 0 0,-19 29 354 0 0,162-208-363 0 0,23-31-4 0 0,1 1 1 0 0,0 1-1 0 0,-20 41 1 0 0,37-59-107 0 0,7-8-90 0 0,11-12-36 0 0,-15 13 241 0 0,54-47 336 0 0,98-104 1 0 0,36-72-1299 0 0,-118 134 876 0 0,-21 24 263 0 0,-139 171-38 0 0,17-24 270 0 0,1 2-201 0 0,31-40-163 0 0,2 3 1 0 0,1 1-1 0 0,-37 68 0 0 0,71-114-96 0 0,0 0 0 0 0,1 0 0 0 0,-1 0 0 0 0,0 0 0 0 0,1 0 0 0 0,-1 0 0 0 0,1 0 0 0 0,-1 0-1 0 0,1 0 1 0 0,0 0 0 0 0,0 0 0 0 0,-1 0 0 0 0,1 0 0 0 0,0 0 0 0 0,0 1 0 0 0,0-1-1 0 0,0 0 1 0 0,0 0 0 0 0,0 0 0 0 0,0 0 0 0 0,1 0 0 0 0,-1 0 0 0 0,1 2 0 0 0,0-3 16 0 0,-1 0 1 0 0,1 1 0 0 0,0-1 0 0 0,0 0 0 0 0,0 0 0 0 0,0 0-1 0 0,0 0 1 0 0,0 1 0 0 0,0-1 0 0 0,0-1 0 0 0,0 1-1 0 0,0 0 1 0 0,-1 0 0 0 0,1 0 0 0 0,0 0 0 0 0,0-1 0 0 0,0 1-1 0 0,0 0 1 0 0,0-1 0 0 0,1 0 0 0 0,50-29 587 0 0,11-18-521 0 0,98-95-1 0 0,38-75-311 0 0,-292 340 505 0 0,-190 207 840 0 0,254-296-996 0 0,19-22-104 0 0,5-6-22 0 0,0-1 0 0 0,1 1 1 0 0,0 0-1 0 0,0 0 0 0 0,0 0 1 0 0,1 0-1 0 0,0 1 0 0 0,0-1 1 0 0,0 1-1 0 0,1 0 0 0 0,-4 10 1 0 0,6-16 4 0 0,0 1 0 0 0,0-1 1 0 0,0 1-1 0 0,0-1 0 0 0,0 0 1 0 0,1 1-1 0 0,-1-1 0 0 0,0 0 1 0 0,0 1-1 0 0,0-1 0 0 0,0 0 1 0 0,0 0-1 0 0,0 1 0 0 0,0-1 1 0 0,1 0-1 0 0,-1 1 0 0 0,0-1 1 0 0,0 0-1 0 0,0 1 0 0 0,1-1 1 0 0,-1 0-1 0 0,0 0 0 0 0,0 0 1 0 0,1 1-1 0 0,-1-1 0 0 0,0 0 1 0 0,1 0-1 0 0,-1 0 0 0 0,0 1 1 0 0,0-1-1 0 0,1 0 0 0 0,-1 0 1 0 0,1 0-1 0 0,16 0-46 0 0,15-9 334 0 0,-5-3-154 0 0,-1-1-1 0 0,0-1 1 0 0,-1-1 0 0 0,35-29-1 0 0,84-86 269 0 0,-216 198 255 0 0,30-29-23 0 0,2 1 1 0 0,-39 50-1 0 0,74-83-620 0 0,0 1 0 0 0,0-1 0 0 0,0 1 0 0 0,1 0 0 0 0,1 0-1 0 0,-4 11 1 0 0,6-17-18 0 0,0-1 0 0 0,1 1 0 0 0,-1 0 0 0 0,1 0 0 0 0,0-1 0 0 0,-1 1 0 0 0,1 0 0 0 0,0 0 0 0 0,0 0 0 0 0,0 0 0 0 0,1-1 0 0 0,-1 1 0 0 0,0 0 0 0 0,1 0 0 0 0,-1 0 0 0 0,1-1 0 0 0,-1 1 0 0 0,1 0 0 0 0,0-1 0 0 0,0 1 0 0 0,-1 0 0 0 0,1-1 0 0 0,0 1 0 0 0,1-1 0 0 0,-1 0 0 0 0,0 1 0 0 0,0-1 0 0 0,1 0 0 0 0,-1 1 0 0 0,1-1 0 0 0,-1 0 0 0 0,1 0 0 0 0,-1 0 0 0 0,1-1 0 0 0,-1 1 0 0 0,3 1 0 0 0,1-1-236 0 0,0 1 0 0 0,0 0 1 0 0,0-1-1 0 0,0 0 0 0 0,0 0 1 0 0,1-1-1 0 0,-1 1 0 0 0,5-1 1 0 0,30-5-3381 0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1.1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0 392 0 0,'0'0'4080'0'0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2.4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 2584 0 0,'2'5'13157'0'0,"-8"13"-19070"0"0,2 4 342 0 0,14-60 1314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0.4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2077 0 1800 0 0,'0'0'8520'0'0,"-15"19"-8944"0"0,-61 86 362 0 0,-98 228 1035 0 0,155-294-874 0 0,-406 1019 2144 0 0,65-75-961 0 0,-93 270-1151 0 0,434-1196-140 0 0,-200 559 28 0 0,150-449 69 0 0,-142 251 0 0 0,174-353-2503 0 0,186-292-2483 0 0,-69 97 627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1.1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553 397 7081 0 0,'0'0'3911'0'0,"12"-13"-3525"0"0,-2 2-439 0 0,0 2 0 0 0,0-1 1 0 0,1 2-1 0 0,0-1 0 0 0,0 1 1 0 0,1 1-1 0 0,0 0 0 0 0,1 1 1 0 0,-1 0-1 0 0,1 1 0 0 0,0 1 1 0 0,16-4-1 0 0,602-109-377 0 0,21 54 1011 0 0,832-1-391 0 0,-1072 52-381 0 0,-306 7 314 0 0,110-18 0 0 0,-215 23-67 0 0,0-1 0 0 0,0 1 0 0 0,0 0 0 0 0,-1 0 1 0 0,1 0-1 0 0,0 0 0 0 0,0-1 0 0 0,0 1 0 0 0,0 0 0 0 0,0 1 0 0 0,0-1 0 0 0,0 0 0 0 0,0 0 0 0 0,0 0 1 0 0,-1 0-1 0 0,1 1 0 0 0,0-1 0 0 0,0 1 0 0 0,1 0 0 0 0,1 18 306 0 0,-3-13-645 0 0,-3 64 381 0 0,-3 1 1 0 0,-16 69-1 0 0,10-63 30 0 0,-49 341 553 0 0,26 9-334 0 0,50 320-206 0 0,47 1 35 0 0,-53-650-127 0 0,181 1216 120 0 0,-182-1269-156 0 0,60 338 3 0 0,-52-255 72 0 0,1 130 0 0 0,-17-215-62 0 0,-1 1 1 0 0,-3 0 0 0 0,-2-1-1 0 0,-1 0 1 0 0,-2 0 0 0 0,-25 69-1 0 0,21-81-5 0 0,-1 0 0 0 0,-2 0-1 0 0,0-1 1 0 0,-3-1-1 0 0,0-1 1 0 0,-1-1 0 0 0,-2-1-1 0 0,-1 0 1 0 0,-28 23-1 0 0,9-14 50 0 0,-1-2 0 0 0,-2-3 0 0 0,-1-1-1 0 0,-2-2 1 0 0,-75 31 0 0 0,22-19 280 0 0,-190 45 0 0 0,106-46 177 0 0,-2-9-1 0 0,-230 7 0 0 0,-382-33 890 0 0,-422-77-1132 0 0,1172 70-296 0 0,-64-7-164 0 0,0-4 0 0 0,-128-34 0 0 0,230 46-65 0 0,0 0-1 0 0,0-2 0 0 0,0 1 1 0 0,1-1-1 0 0,0-1 1 0 0,0 0-1 0 0,1 0 1 0 0,0-1-1 0 0,0 0 1 0 0,-13-14-1 0 0,19 18 8 0 0,0 0 0 0 0,0-1 0 0 0,1 1 0 0 0,-1 0 0 0 0,1-1 0 0 0,0 1 0 0 0,0-1 0 0 0,1 0 0 0 0,-1 0 1 0 0,-1-4-1 0 0,-11-77-4822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1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370 0 6989 0 0,'-4'15'3581'0'0,"-24"69"-3832"0"0,-53 112 1 0 0,17-49 491 0 0,25-48-237 0 0,4 2 1 0 0,5 1 0 0 0,4 1-1 0 0,5 1 1 0 0,4 2 0 0 0,-5 194-1 0 0,21-263-581 0 0,0-18-684 0 0,1-1 0 0 0,3 25 1 0 0,5-6-1579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15.9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72 84 1136 0 0,'0'0'6134'0'0,"1"-4"-5852"0"0,5-15-145 0 0,-4 14-129 0 0,1 5 759 0 0,104 2 228 0 0,-126 0 421 0 0,18-2-1367 0 0,0 1 0 0 0,0-1 0 0 0,0 0 0 0 0,0 0 0 0 0,0 0 0 0 0,0 0 0 0 0,0 0 0 0 0,0 0 0 0 0,0 0-1 0 0,0 0 1 0 0,0 0 0 0 0,0 0 0 0 0,1-1 0 0 0,-1 1 0 0 0,0 0 0 0 0,0 0 0 0 0,0-1 0 0 0,0 1 0 0 0,0-1 0 0 0,1 1 0 0 0,-1-1 0 0 0,0 1 0 0 0,-1-2 123 0 0,35-12-774 0 0,-20 7 432 0 0,0 1 1 0 0,0 1-1 0 0,1 0 1 0 0,0 1-1 0 0,0 0 1 0 0,0 1-1 0 0,1 0 0 0 0,23 0 1 0 0,-38 3 160 0 0,1 0 0 0 0,0 0 0 0 0,0 0-1 0 0,-1 0 1 0 0,1 0 0 0 0,0 0 0 0 0,-1 0 0 0 0,1 0 0 0 0,0 1 0 0 0,-1-1 0 0 0,1 0-1 0 0,0 0 1 0 0,-1 1 0 0 0,1-1 0 0 0,0 0 0 0 0,-1 1 0 0 0,1-1 0 0 0,-1 1-1 0 0,1-1 1 0 0,-1 1 0 0 0,1-1 0 0 0,-1 1 0 0 0,1-1 0 0 0,-1 1 0 0 0,1 0 0 0 0,-1-1-1 0 0,0 1 1 0 0,1 0 0 0 0,-1-1 0 0 0,0 1 0 0 0,0 0 0 0 0,0-1 0 0 0,1 1 0 0 0,-1 0-1 0 0,0-1 1 0 0,0 1 0 0 0,0 0 0 0 0,0-1 0 0 0,0 1 0 0 0,0 0 0 0 0,0 0 0 0 0,0-1-1 0 0,-1 1 1 0 0,1 0 0 0 0,0-1 0 0 0,0 1 0 0 0,0 0 0 0 0,-1-1 0 0 0,1 1-1 0 0,0 0 1 0 0,-1-1 0 0 0,1 1 0 0 0,-1 0 0 0 0,-1 3 35 0 0,1-1 0 0 0,-1 1 0 0 0,0-1 0 0 0,-1 1 0 0 0,1-1 0 0 0,0 0 0 0 0,-1 0 0 0 0,-4 4 0 0 0,-9 4 106 0 0,-1-1 1 0 0,-1-1-1 0 0,1-1 0 0 0,-2 0 0 0 0,1-1 0 0 0,-1-1 0 0 0,1-1 0 0 0,-2-1 1 0 0,1 0-1 0 0,0-2 0 0 0,-1 0 0 0 0,1-1 0 0 0,-28-2 0 0 0,44 0-96 0 0,1 1-1 0 0,0 0 0 0 0,0-1 0 0 0,-1 1 1 0 0,1-1-1 0 0,0 1 0 0 0,0-1 0 0 0,0 0 1 0 0,0 0-1 0 0,-3-2 0 0 0,5 3-21 0 0,-1-1 0 0 0,1 1 0 0 0,-1-1 0 0 0,1 0 0 0 0,-1 1 0 0 0,1-1 0 0 0,-1 1 0 0 0,1-1 0 0 0,-1 0 0 0 0,1 1 0 0 0,0-1 0 0 0,-1 0 0 0 0,1 1 1 0 0,0-1-1 0 0,0 0 0 0 0,0 0 0 0 0,-1 1 0 0 0,1-1 0 0 0,0 0 0 0 0,0 0 0 0 0,0 0 0 0 0,1-2-52 0 0,0 0 0 0 0,0 1-1 0 0,0-1 1 0 0,0 1 0 0 0,0 0 0 0 0,0-1 0 0 0,1 1 0 0 0,-1 0 0 0 0,1 0 0 0 0,0 0 0 0 0,-1 0 0 0 0,1 0-1 0 0,0 0 1 0 0,0 0 0 0 0,3-2 0 0 0,2-2-87 0 0,1 0 0 0 0,0 1 0 0 0,0 0 0 0 0,0 0 0 0 0,0 0 0 0 0,1 1 0 0 0,-1 0-1 0 0,1 1 1 0 0,0 0 0 0 0,0 0 0 0 0,1 1 0 0 0,-1 0 0 0 0,0 1 0 0 0,18-1 0 0 0,-24 3 87 0 0,0 0 0 0 0,0 0 0 0 0,0 0-1 0 0,0 0 1 0 0,-1 0 0 0 0,1 1 0 0 0,-1-1 0 0 0,1 1 0 0 0,-1-1 0 0 0,1 1 0 0 0,-1 0-1 0 0,0 0 1 0 0,3 3 0 0 0,-4-4 43 0 0,0 0 1 0 0,0 0-1 0 0,0 0 0 0 0,0 0 0 0 0,0 1 0 0 0,0-1 0 0 0,0 0 1 0 0,0 1-1 0 0,-1-1 0 0 0,1 1 0 0 0,0-1 0 0 0,-1 1 0 0 0,1-1 1 0 0,-1 1-1 0 0,1-1 0 0 0,-1 1 0 0 0,0 0 0 0 0,0-1 0 0 0,0 1 1 0 0,0-1-1 0 0,0 1 0 0 0,0 0 0 0 0,0-1 0 0 0,-1 1 0 0 0,0 2 1 0 0,-2-3 183 0 0,0 0 1 0 0,0 0 0 0 0,0-1-1 0 0,-1 1 1 0 0,1-1 0 0 0,0 1 0 0 0,-1-1-1 0 0,1 0 1 0 0,0-1 0 0 0,-5 0 0 0 0,1 1-271 0 0,-93-4 5265 0 0,107 4-7090 0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1.9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85 397 6097 0 0,'0'0'1386'0'0,"10"-15"-911"0"0,13-19-800 0 0,1 1 0 0 0,33-33 0 0 0,-41 50 281 0 0,7-7-10 0 0,38-48 0 0 0,-57 65 103 0 0,1 0 1 0 0,-1-1-1 0 0,0 1 0 0 0,-1-1 0 0 0,0 0 0 0 0,0 0 1 0 0,0 0-1 0 0,-1 0 0 0 0,0 0 0 0 0,0 0 0 0 0,-1-1 1 0 0,0 1-1 0 0,1-15 0 0 0,-3 20-49 0 0,1 1 0 0 0,0 0 0 0 0,-1-1 0 0 0,1 1 0 0 0,-1 0 0 0 0,1 0 0 0 0,-1-1 0 0 0,0 1 0 0 0,1 0 0 0 0,-1 0-1 0 0,0 0 1 0 0,0 0 0 0 0,0 0 0 0 0,0 0 0 0 0,0 0 0 0 0,0 0 0 0 0,0 0 0 0 0,0 0 0 0 0,0 0 0 0 0,-1 1 0 0 0,1-1 0 0 0,0 0 0 0 0,-1 1 0 0 0,1-1 0 0 0,0 1 0 0 0,-1 0 0 0 0,1-1 0 0 0,0 1 0 0 0,-1 0 0 0 0,1 0-1 0 0,0 0 1 0 0,-1 0 0 0 0,1 0 0 0 0,-1 0 0 0 0,1 0 0 0 0,0 0 0 0 0,-1 1 0 0 0,0-1 0 0 0,-6 1-98 0 0,0 1 0 0 0,1 0-1 0 0,-1 0 1 0 0,1 0 0 0 0,-14 6 0 0 0,5 2 158 0 0,-1 0-1 0 0,1 1 1 0 0,1 0 0 0 0,0 2 0 0 0,1 0 0 0 0,0 0 0 0 0,1 1 0 0 0,0 1 0 0 0,1 0 0 0 0,1 1 0 0 0,0 0 0 0 0,1 0 0 0 0,1 1 0 0 0,1 1-1 0 0,-11 32 1 0 0,13-33-28 0 0,1 0-1 0 0,1 1 1 0 0,1 0-1 0 0,0-1 1 0 0,1 1-1 0 0,1 0 1 0 0,1 0-1 0 0,1 0 1 0 0,0 0-1 0 0,1 0 1 0 0,1 0-1 0 0,1 0 1 0 0,0-1-1 0 0,2 1 1 0 0,0-1-1 0 0,0-1 1 0 0,10 18-1 0 0,-7-20 9 0 0,0 0-1 0 0,0-1 1 0 0,1 0 0 0 0,1 0-1 0 0,0-1 1 0 0,1-1 0 0 0,26 21-1 0 0,-32-28-173 0 0,0 0-1 0 0,0 0 1 0 0,0 0-1 0 0,1-1 1 0 0,-1 0-1 0 0,1 0 1 0 0,0-1-1 0 0,0 0 1 0 0,0 0-1 0 0,0-1 1 0 0,0 0-1 0 0,0 0 1 0 0,0 0-1 0 0,0-1 1 0 0,0 0-1 0 0,1 0 1 0 0,-1-1-1 0 0,0 0 1 0 0,0 0-1 0 0,9-4 1 0 0,7-8-1813 0 0,5-12-957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2.4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1 760 1004 0 0,'0'0'3592'0'0,"13"2"-3273"0"0,1 0-191 0 0,-4 0 1 0 0,0 0 0 0 0,0-1 1 0 0,0-1-1 0 0,0 0 0 0 0,0 0 0 0 0,0-1 0 0 0,13-2 1 0 0,21-7 171 0 0,0-3 1 0 0,-1-1 0 0 0,0-2-1 0 0,-2-2 1 0 0,0-2-1 0 0,-1-1 1 0 0,0-3 0 0 0,59-47-1 0 0,-83 57-365 0 0,-1 0 0 0 0,0-2-1 0 0,-1 0 1 0 0,-1 0-1 0 0,-1-1 1 0 0,0-1-1 0 0,-1 0 1 0 0,-1-1-1 0 0,0 0 1 0 0,-2 0-1 0 0,0-1 1 0 0,-2 0-1 0 0,0-1 1 0 0,-1 1 0 0 0,-1-1-1 0 0,-1 0 1 0 0,-1 0-1 0 0,0 0 1 0 0,-2-1-1 0 0,0 1 1 0 0,-6-32-1 0 0,5 45 162 0 0,-1 0 0 0 0,0 0 0 0 0,0 0-1 0 0,-1 0 1 0 0,0 1 0 0 0,0-1 0 0 0,-1 1 0 0 0,-9-14-1 0 0,12 18-55 0 0,-1 1-1 0 0,0 0 1 0 0,1 0-1 0 0,-1 0 1 0 0,0 1-1 0 0,0-1 0 0 0,0 0 1 0 0,-1 1-1 0 0,1-1 1 0 0,0 1-1 0 0,-1 0 1 0 0,1 0-1 0 0,-1 0 1 0 0,1 0-1 0 0,-1 0 1 0 0,1 0-1 0 0,-1 1 1 0 0,1-1-1 0 0,-1 1 0 0 0,0 0 1 0 0,1 0-1 0 0,-1 0 1 0 0,0 0-1 0 0,1 0 1 0 0,-1 0-1 0 0,0 1 1 0 0,1-1-1 0 0,-1 1 1 0 0,0 0-1 0 0,1 0 0 0 0,-4 2 1 0 0,-2 1-101 0 0,0 1 0 0 0,0 0 0 0 0,1 1 1 0 0,0 0-1 0 0,0 0 0 0 0,0 0 0 0 0,1 1 0 0 0,0 0 0 0 0,0 0 1 0 0,1 0-1 0 0,-5 10 0 0 0,-11 18 123 0 0,-17 45 1 0 0,33-69-49 0 0,-129 336 876 0 0,25 15-296 0 0,24-1-192 0 0,73-290-378 0 0,4 1 0 0 0,3-1 0 0 0,5 84 0 0 0,12-69 56 0 0,-7-62-523 0 0,-2 0 0 0 0,1 27-1 0 0,-6-44-1910 0 0,-3-18 436 0 0,-3-24-1963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2.8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1099 3464 0 0,'0'0'3813'0'0,"13"0"-4615"0"0,215-15 1184 0 0,-173 8-275 0 0,0-3 1 0 0,0-3 0 0 0,-1-1 0 0 0,59-26 0 0 0,-85 28-352 0 0,0-2 1 0 0,-2 0-1 0 0,1-2 1 0 0,-2-1-1 0 0,0-1 1 0 0,-1 0-1 0 0,-1-2 1 0 0,-1-1-1 0 0,26-32 0 0 0,-13 6-756 0 0,-1-2 0 0 0,-3-1-1 0 0,38-80 1 0 0,-28 37 601 0 0,33-116 0 0 0,-67 185 1345 0 0,-2-1 0 0 0,0 0 1 0 0,-2 1-1 0 0,-1-2 0 0 0,-1 1 0 0 0,-2-32 1 0 0,-3 45 411 0 0,-4 14-1030 0 0,-8 19-1056 0 0,-1 16 686 0 0,2 1 0 0 0,1 1 0 0 0,-10 54 0 0 0,13-52 90 0 0,-57 243 507 0 0,55-215-431 0 0,4 2 0 0 0,-1 82 0 0 0,12 1 25 0 0,-2 91-233 0 0,-1-231-598 0 0,0 0-1 0 0,-1 1 1 0 0,0-1-1 0 0,-1 0 0 0 0,-1 0 1 0 0,-7 19-1 0 0,-1-16-2202 0 0</inkml:trace>
  <inkml:trace contextRef="#ctx0" brushRef="#br0" timeOffset="1">621 996 5853 0 0,'0'0'2560'0'0,"100"-86"-3416"0"0,-55 71 648 0 0,5 0 204 0 0,7 1 4 0 0,0 3-144 0 0,5 0 92 0 0,-5 4-36 0 0,-7 4-484 0 0,-16 1-1685 0 0,-7 2-1067 0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3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271 11 4620 0 0,'0'0'2030'0'0,"-14"-2"-905"0"0,1-1-978 0 0,6 2-124 0 0,0-1 0 0 0,0 1 0 0 0,0 0 0 0 0,0 1 1 0 0,0-1-1 0 0,0 1 0 0 0,0 1 0 0 0,0-1 0 0 0,0 1 0 0 0,0 1 0 0 0,-13 3 0 0 0,11-1-87 0 0,1 0-1 0 0,-1 0 1 0 0,1 0-1 0 0,-1 1 0 0 0,1 1 1 0 0,0-1-1 0 0,1 2 1 0 0,0-1-1 0 0,0 0 0 0 0,0 1 1 0 0,1 1-1 0 0,0-1 1 0 0,0 1-1 0 0,1 0 0 0 0,0 0 1 0 0,-5 10-1 0 0,6-8 8 0 0,0 1-1 0 0,1 0 1 0 0,0 0 0 0 0,1 0-1 0 0,0 0 1 0 0,0 0 0 0 0,1 1-1 0 0,1-1 1 0 0,0 0-1 0 0,1 1 1 0 0,0-1 0 0 0,0 0-1 0 0,5 18 1 0 0,1-8-61 0 0,0 0 0 0 0,1-1 0 0 0,1 1 1 0 0,1-1-1 0 0,12 18 0 0 0,70 92-39 0 0,-21-34 57 0 0,-71-96 136 0 0,0 1 0 0 0,0-1 1 0 0,0 0-1 0 0,1 1 0 0 0,-1-1 0 0 0,0 1 1 0 0,0-1-1 0 0,0 0 0 0 0,0 1 1 0 0,0-1-1 0 0,0 1 0 0 0,0-1 0 0 0,0 0 1 0 0,0 1-1 0 0,0-1 0 0 0,0 1 1 0 0,0-1-1 0 0,0 1 0 0 0,0-1 0 0 0,0 0 1 0 0,0 1-1 0 0,0-1 0 0 0,0 1 1 0 0,0-1-1 0 0,-1 0 0 0 0,1 1 0 0 0,0-1 1 0 0,0 1-1 0 0,-1-1 0 0 0,1 1 0 0 0,-16 9 420 0 0,-26 4-483 0 0,36-12 22 0 0,-6 2-189 0 0,0-1-1 0 0,0-1 1 0 0,0 0 0 0 0,-22 1 0 0 0,34-18-4581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3.6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1 333 432 0 0,'0'0'4021'0'0,"4"14"-4035"0"0,14 42 24 0 0,-16-53 14 0 0,-1 0 1 0 0,1-1-1 0 0,0 1 0 0 0,0-1 0 0 0,0 1 0 0 0,0-1 1 0 0,0 0-1 0 0,0 0 0 0 0,1 0 0 0 0,-1 0 0 0 0,1 0 1 0 0,0-1-1 0 0,-1 1 0 0 0,1-1 0 0 0,0 1 1 0 0,0-1-1 0 0,0 0 0 0 0,0 0 0 0 0,0-1 0 0 0,0 1 1 0 0,0 0-1 0 0,0-1 0 0 0,5 0 0 0 0,1 1 30 0 0,1 1 145 0 0,-1-1-1 0 0,0 0 0 0 0,1 0 0 0 0,0-1 0 0 0,-1-1 0 0 0,1 1 1 0 0,-1-2-1 0 0,0 1 0 0 0,1-1 0 0 0,-1-1 0 0 0,0 1 0 0 0,0-2 1 0 0,0 1-1 0 0,12-8 0 0 0,-15 7-21 0 0,0 0-1 0 0,0-1 1 0 0,0 0 0 0 0,-1 0-1 0 0,0 0 1 0 0,0-1 0 0 0,0 1 0 0 0,0-1-1 0 0,-1 0 1 0 0,0-1 0 0 0,-1 1-1 0 0,1-1 1 0 0,-1 0 0 0 0,0 0 0 0 0,-1 0-1 0 0,0 0 1 0 0,0 0 0 0 0,2-15-1 0 0,-2 3-220 0 0,-1 0 0 0 0,-1 0 0 0 0,0-1 0 0 0,-7-36 0 0 0,-24-74-4629 0 0,22 103 2248 0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4.1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0 340 0 0,'0'0'8540'0'0,"-3"17"-8889"0"0,-27 281 627 0 0,29-260-172 0 0,-1-19-71 0 0,2 0 0 0 0,0 1 0 0 0,1-1 1 0 0,0 0-1 0 0,2 0 0 0 0,8 32 0 0 0,-10-50-70 0 0,-1 0 0 0 0,1 1 0 0 0,-1-1 0 0 0,1 0 0 0 0,-1 1 0 0 0,1-1 0 0 0,0 0 0 0 0,0 0 0 0 0,-1 0 0 0 0,1 1 0 0 0,0-1 0 0 0,0 0 0 0 0,0 0 0 0 0,0 0 0 0 0,0-1 0 0 0,1 1 0 0 0,-1 0 0 0 0,0 0 0 0 0,0-1 0 0 0,1 1 0 0 0,-1 0 0 0 0,0-1 0 0 0,3 1 0 0 0,-2-1 9 0 0,0 0 0 0 0,1 0 0 0 0,-1 0 0 0 0,0 0 0 0 0,1-1 0 0 0,-1 1 0 0 0,0-1 1 0 0,1 0-1 0 0,-1 1 0 0 0,0-1 0 0 0,0 0 0 0 0,0 0 0 0 0,3-2 0 0 0,7-5 26 0 0,-1-1 0 0 0,1 0 0 0 0,16-20 0 0 0,-20 22 18 0 0,-8 7-44 0 0,0-1 1 0 0,0 1-1 0 0,1 0 0 0 0,-1-1 1 0 0,0 1-1 0 0,0 0 0 0 0,1-1 1 0 0,-1 1-1 0 0,1 0 0 0 0,-1-1 1 0 0,0 1-1 0 0,1 0 0 0 0,-1 0 0 0 0,1-1 1 0 0,-1 1-1 0 0,0 0 0 0 0,1 0 1 0 0,-1 0-1 0 0,1 0 0 0 0,-1-1 1 0 0,1 1-1 0 0,-1 0 0 0 0,1 0 1 0 0,-1 0-1 0 0,1 0 0 0 0,-1 0 1 0 0,1 0-1 0 0,-1 0 0 0 0,0 1 0 0 0,1-1 1 0 0,-1 0-1 0 0,1 0 0 0 0,-1 0 1 0 0,1 0-1 0 0,-1 0 0 0 0,1 1 1 0 0,0-1-1 0 0,6 21-377 0 0,-5 29 914 0 0,-2-49-479 0 0,0 7 187 0 0,-1 0 0 0 0,0 0 0 0 0,-1 0 0 0 0,0 0 0 0 0,0 0 0 0 0,-1 0 0 0 0,1-1 0 0 0,-2 1 0 0 0,1-1 0 0 0,-1 0 0 0 0,0 0 0 0 0,-1 0 0 0 0,0 0 0 0 0,0-1 0 0 0,-9 9 1 0 0,5-7-38 0 0,1 0 1 0 0,-2-1-1 0 0,1 0 1 0 0,-1-1-1 0 0,0 0 1 0 0,-1 0-1 0 0,1-1 1 0 0,-1-1-1 0 0,0 0 1 0 0,-14 4-1 0 0,-10 0-204 0 0,-41 12-3614 0 0,66-17 449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3.5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871 186 548 0 0,'0'0'4058'0'0,"0"-10"-3671"0"0,0-29-99 0 0,-1 36-229 0 0,0 1 0 0 0,1-1 0 0 0,-1 1 0 0 0,0-1-1 0 0,0 1 1 0 0,0-1 0 0 0,0 1 0 0 0,-1 0 0 0 0,1 0 0 0 0,0-1 0 0 0,-1 1-1 0 0,0 0 1 0 0,1 0 0 0 0,-1 1 0 0 0,0-1 0 0 0,0 0 0 0 0,0 1 0 0 0,-1-1-1 0 0,1 1 1 0 0,-4-2 0 0 0,0-2 48 0 0,-10-5-77 0 0,0 0 0 0 0,-1 1 0 0 0,-1 0 0 0 0,1 1 0 0 0,-1 1 1 0 0,-1 1-1 0 0,1 1 0 0 0,-1 0 0 0 0,-26-2 0 0 0,-21 0 223 0 0,-90 4 0 0 0,128 3-171 0 0,16 0-28 0 0,0 2-1 0 0,0-1 1 0 0,0 2-1 0 0,0-1 1 0 0,1 2-1 0 0,0-1 1 0 0,-1 2 0 0 0,1 0-1 0 0,1 0 1 0 0,-1 1-1 0 0,1 0 1 0 0,0 0-1 0 0,0 1 1 0 0,0 1-1 0 0,1 0 1 0 0,1 0-1 0 0,-10 11 1 0 0,-3 6-61 0 0,1 1 0 0 0,2 0 0 0 0,0 1 0 0 0,2 1 0 0 0,-16 36 0 0 0,23-40-14 0 0,0 0-1 0 0,1 1 1 0 0,2 0-1 0 0,0 0 1 0 0,-2 32-1 0 0,4-4 87 0 0,3 83 0 0 0,4-108 1 0 0,0 1 0 0 0,2-1 1 0 0,1 1-1 0 0,2-1 0 0 0,0-1 0 0 0,2 0 0 0 0,22 45 0 0 0,-21-51 6 0 0,1-1 0 0 0,0-1-1 0 0,2 1 1 0 0,0-2 0 0 0,1 0-1 0 0,1-1 1 0 0,0 0 0 0 0,2-1 0 0 0,37 26-1 0 0,-26-27 131 0 0,1 0-1 0 0,1-2 1 0 0,0-1-1 0 0,0-2 1 0 0,1-1 0 0 0,1-1-1 0 0,0-2 1 0 0,-1-1-1 0 0,41 0 1 0 0,-39-5 66 0 0,0-1 1 0 0,-1-2-1 0 0,1-1 1 0 0,-1-1-1 0 0,0-2 1 0 0,0-1-1 0 0,56-24 1 0 0,-76 27-163 0 0,-1-2 1 0 0,0 1-1 0 0,-1-2 1 0 0,1 0-1 0 0,-1 0 1 0 0,-1-1-1 0 0,10-10 1 0 0,61-76 276 0 0,-30 32-326 0 0,-27 34-12 0 0,-1-1 1 0 0,-1 0-1 0 0,-2-2 0 0 0,-1-1 1 0 0,17-38-1 0 0,-32 59 36 0 0,-1 1 1 0 0,0-1-1 0 0,-1 0 0 0 0,0 0 1 0 0,0 0-1 0 0,-1-16 0 0 0,-6-73 832 0 0,2 71-839 0 0,-2 1 1 0 0,-2 0-1 0 0,0 0 1 0 0,-2 0-1 0 0,-20-44 1 0 0,20 56 73 0 0,1 1 0 0 0,-2 0 0 0 0,0 1 0 0 0,-1 0 0 0 0,-1 0 0 0 0,-23-22 0 0 0,13 17-145 0 0,-1 1-1 0 0,-1 1 1 0 0,-38-22 0 0 0,51 35-149 0 0,0 0 0 0 0,-1 0-1 0 0,1 1 1 0 0,-1 1 0 0 0,0 0 0 0 0,0 0 0 0 0,0 2 0 0 0,0-1 0 0 0,0 1 0 0 0,-21 2 0 0 0,-10 2-1588 0 0,-68 14 1 0 0,76-10 895 0 0,-61 9-2603 0 0,7-8-1680 0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5.1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852 0 5296 0 0,'0'0'-452'0'0,"-15"19"197"0"0,-182 229 3785 0 0,114-143-2790 0 0,-166 225 1034 0 0,81-55-959 0 0,131-210-495 0 0,33-60-709 0 0,0 1 0 0 0,0-1-1 0 0,0 1 1 0 0,0-1-1 0 0,-1 0 1 0 0,0-1-1 0 0,0 1 1 0 0,0-1 0 0 0,-1 0-1 0 0,1 0 1 0 0,-1-1-1 0 0,-6 4 1 0 0,-21 5-2557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6.1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238 71 496 0 0,'0'0'9492'0'0,"8"-13"-9346"0"0,23-37-152 0 0,-31 50 0 0 0,0 1 1 0 0,0-1-1 0 0,-1 0 1 0 0,1 0 0 0 0,0 0-1 0 0,0 0 1 0 0,0 0-1 0 0,-1 0 1 0 0,1 0 0 0 0,0 0-1 0 0,0 0 1 0 0,-1 0 0 0 0,1 0-1 0 0,0 0 1 0 0,0 0-1 0 0,-1 0 1 0 0,1 0 0 0 0,0 0-1 0 0,0-1 1 0 0,0 1-1 0 0,-1 0 1 0 0,1 0 0 0 0,0 0-1 0 0,0 0 1 0 0,0 0 0 0 0,-1 0-1 0 0,1-1 1 0 0,0 1-1 0 0,0 0 1 0 0,0 0 0 0 0,0 0-1 0 0,0 0 1 0 0,-1-1-1 0 0,1 1 1 0 0,0 0 0 0 0,0 0-1 0 0,0 0 1 0 0,0-1-1 0 0,0 1 1 0 0,0 0 0 0 0,0 0-1 0 0,0-1 1 0 0,0 1 0 0 0,0 0-1 0 0,0 0 1 0 0,0-1-1 0 0,0 1 1 0 0,0 0 0 0 0,0 0-1 0 0,0 0 1 0 0,0-1-1 0 0,0 1 1 0 0,0 0 0 0 0,0 0-1 0 0,0-1 1 0 0,0 1 0 0 0,0 0-1 0 0,0 0 1 0 0,1 0-1 0 0,-1-1 1 0 0,-21 11-293 0 0,18-8 250 0 0,-16 8-56 0 0,1 0 0 0 0,0 2 0 0 0,0 0 0 0 0,-21 21 0 0 0,34-29 5 0 0,1 0-1 0 0,0 0 1 0 0,0 1 0 0 0,0 0 0 0 0,0-1 0 0 0,1 1 0 0 0,0 0 0 0 0,0 1-1 0 0,0-1 1 0 0,1 1 0 0 0,0-1 0 0 0,0 1 0 0 0,0 0 0 0 0,0-1 0 0 0,1 1-1 0 0,0 0 1 0 0,1 0 0 0 0,-1 0 0 0 0,1 0 0 0 0,1 10 0 0 0,1-8-52 0 0,0-1 0 0 0,1 0 0 0 0,0 0 0 0 0,0 0 0 0 0,1 0 0 0 0,0-1 0 0 0,0 1 0 0 0,8 9 0 0 0,-6-9 99 0 0,0 1 0 0 0,-1 0 1 0 0,0 0-1 0 0,-1 0 0 0 0,7 16 0 0 0,-11-23 51 0 0,4 11-68 0 0,-1 0 0 0 0,0 1 0 0 0,0 11 0 0 0,-2-21 160 0 0,-1 0 0 0 0,0 0 0 0 0,0 0 0 0 0,0 0 0 0 0,-1 0 0 0 0,1 0 0 0 0,-1 0 0 0 0,1 0 0 0 0,-1 0 0 0 0,0 0 0 0 0,0 0 0 0 0,0 0 0 0 0,-1-1 0 0 0,1 1 0 0 0,-1 0 0 0 0,1-1 0 0 0,-1 0 0 0 0,-2 3 0 0 0,-6 5 252 0 0,-1-1 1 0 0,0 0 0 0 0,-14 9-1 0 0,20-15-134 0 0,0 0 0 0 0,-1 0 0 0 0,1-1 0 0 0,-1 1-1 0 0,1-1 1 0 0,-1-1 0 0 0,0 1 0 0 0,1-1 0 0 0,-1 0-1 0 0,-7 1 1217 0 0,-7-29 517 0 0,11 2-2630 0 0,8-1-5007 0 0,3 17 2832 0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6.9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224 1 3800 0 0,'0'0'5647'0'0,"-7"17"-7425"0"0,-47 115 2142 0 0,1 6 354 0 0,-41 174 1 0 0,89-292-741 0 0,1 0 0 0 0,1 1 0 0 0,1-1 0 0 0,1 0 0 0 0,0 1 0 0 0,6 39 0 0 0,-4-55 65 0 0,0-1 0 0 0,0 1 0 0 0,0-1 0 0 0,1 1 0 0 0,-1-1 0 0 0,1 0 0 0 0,0 0 0 0 0,1 0 0 0 0,-1 0 0 0 0,1 0 0 0 0,0 0 0 0 0,-1-1 0 0 0,2 1 0 0 0,-1-1 0 0 0,0 0 0 0 0,1 0 0 0 0,-1 0 0 0 0,1 0 0 0 0,0-1 0 0 0,0 0 0 0 0,0 1 0 0 0,0-1 0 0 0,1-1 0 0 0,4 3 0 0 0,-3-3 75 0 0,0 0-1 0 0,0 0 0 0 0,1 0 1 0 0,-1-1-1 0 0,0 0 0 0 0,0 0 1 0 0,1 0-1 0 0,-1-1 0 0 0,0 0 1 0 0,0 0-1 0 0,0-1 1 0 0,0 0-1 0 0,0 0 0 0 0,0 0 1 0 0,0-1-1 0 0,-1 0 0 0 0,7-3 1 0 0,8-7-55 0 0,-1-1 0 0 0,0-1 0 0 0,-1 0 0 0 0,-1-2 1 0 0,0 0-1 0 0,-2 0 0 0 0,0-2 0 0 0,21-32 0 0 0,-27 36-133 0 0,-1 0 0 0 0,-1 0-1 0 0,0-1 1 0 0,-1 0 0 0 0,-1 0 0 0 0,-1 0-1 0 0,0-1 1 0 0,-1 1 0 0 0,0-1-1 0 0,-2 0 1 0 0,0 0 0 0 0,-2-32-1 0 0,1 47 57 0 0,-1 0-1 0 0,1 0 0 0 0,0-1 1 0 0,-1 1-1 0 0,0 0 1 0 0,1 0-1 0 0,-1 0 0 0 0,0 0 1 0 0,0 0-1 0 0,0 0 0 0 0,0 0 1 0 0,-1 0-1 0 0,1 0 0 0 0,0 0 1 0 0,-1 1-1 0 0,-1-3 0 0 0,2 4-34 0 0,0-1-1 0 0,0 1 1 0 0,0 0-1 0 0,0-1 1 0 0,0 1-1 0 0,0 0 0 0 0,0 0 1 0 0,0 0-1 0 0,0-1 1 0 0,0 1-1 0 0,0 0 1 0 0,0 0-1 0 0,1 0 1 0 0,-1 1-1 0 0,0-1 0 0 0,0 0 1 0 0,0 0-1 0 0,0 0 1 0 0,0 1-1 0 0,0-1 1 0 0,0 1-1 0 0,0-1 1 0 0,0 0-1 0 0,0 1 0 0 0,1 0 1 0 0,-1-1-1 0 0,0 1 1 0 0,0-1-1 0 0,1 1 1 0 0,-1 0-1 0 0,0 0 1 0 0,1-1-1 0 0,-1 1 0 0 0,1 0 1 0 0,-1 0-1 0 0,1 0 1 0 0,-1 1-1 0 0,-7 11-113 0 0,1-1-1 0 0,0 1 0 0 0,1 1 0 0 0,0-1 1 0 0,2 1-1 0 0,-1 0 0 0 0,2 0 1 0 0,0 0-1 0 0,-3 28 0 0 0,5-25 158 0 0,0 0 1 0 0,1 0-1 0 0,1 0 0 0 0,1 1 0 0 0,0-2 1 0 0,1 1-1 0 0,1 0 0 0 0,7 19 0 0 0,-7-27 49 0 0,0 1-1 0 0,0-1 0 0 0,1 0 0 0 0,0 0 0 0 0,1-1 0 0 0,0 1 0 0 0,0-1 1 0 0,9 8-1 0 0,-12-13 28 0 0,0-1 1 0 0,0 1 0 0 0,0-1-1 0 0,1 1 1 0 0,-1-1 0 0 0,0-1-1 0 0,1 1 1 0 0,0 0 0 0 0,-1-1-1 0 0,1 0 1 0 0,0 1 0 0 0,0-2 0 0 0,0 1-1 0 0,0 0 1 0 0,0-1 0 0 0,0 0-1 0 0,0 1 1 0 0,0-2 0 0 0,0 1-1 0 0,0 0 1 0 0,0-1 0 0 0,0 0-1 0 0,7-2 1 0 0,5-4 37 0 0,0 0-1 0 0,-1-1 1 0 0,0 0-1 0 0,0-2 1 0 0,0 0 0 0 0,-2 0-1 0 0,1-1 1 0 0,-1-1-1 0 0,-1 0 1 0 0,20-26-1 0 0,-4 1-648 0 0,-1-1-1 0 0,39-77 1 0 0,-43 67-277 0 0,-1 0 1 0 0,18-65-1 0 0,-32 86 903 0 0,-1-1 1 0 0,-2 0-1 0 0,-1 0 1 0 0,-1-1-1 0 0,-1-53 0 0 0,-9 52 827 0 0,-1 19-471 0 0,8 10-450 0 0,0 1 0 0 0,-1 0 0 0 0,1 0 1 0 0,0 0-1 0 0,-1 0 0 0 0,1 0 0 0 0,0 0 0 0 0,-1 0 0 0 0,1 0 0 0 0,0 0 0 0 0,-1 0 0 0 0,1 0 0 0 0,0 0 1 0 0,-1 0-1 0 0,1 0 0 0 0,0 1 0 0 0,-1-1 0 0 0,1 0 0 0 0,0 0 0 0 0,-1 0 0 0 0,1 0 0 0 0,0 1 0 0 0,-1-1 1 0 0,1 0-1 0 0,0 0 0 0 0,0 0 0 0 0,-1 1 0 0 0,1-1 0 0 0,0 0 0 0 0,0 0 0 0 0,0 1 0 0 0,0-1 0 0 0,-1 0 1 0 0,1 1-1 0 0,0-1 0 0 0,0 1 0 0 0,-13 23-420 0 0,0 0 0 0 0,2 1 0 0 0,1 0 1 0 0,-8 33-1 0 0,8-26 477 0 0,-93 409 969 0 0,98-412-954 0 0,-17 121 355 0 0,-4 294-1 0 0,27-417-1025 0 0,-1-17-169 0 0,1-1 1 0 0,-2 0-1 0 0,1 0 1 0 0,-1 0-1 0 0,-4 17 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4.0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 48 5701 0 0,'0'0'8236'0'0,"-4"-8"-8414"0"0,0-1 154 0 0,3 6 0 0 0,0 0 1 0 0,-1 0-1 0 0,1 0 1 0 0,-1 0-1 0 0,1 1 1 0 0,-1-1-1 0 0,0 0 1 0 0,0 1-1 0 0,-3-4 1 0 0,37 7-1069 0 0,182 14-921 0 0,-73 2-4986 0 0,-115-12 4263 0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7.4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1206 3940 0 0,'0'0'3813'0'0,"102"-40"-4513"0"0,-58 25 764 0 0,3-7-64 0 0,2-5-692 0 0,4-9-216 0 0,-5-9-305 0 0,-12 7-703 0 0,16-34-108 0 0</inkml:trace>
  <inkml:trace contextRef="#ctx0" brushRef="#br0" timeOffset="1">826 72 1108 0 0,'0'0'6314'0'0,"1"-13"-4762"0"0,0-40-635 0 0,-1 53-929 0 0,0 0 0 0 0,1 0 0 0 0,-1-1 1 0 0,0 1-1 0 0,0 0 0 0 0,0 0 0 0 0,0 0 0 0 0,0 0 0 0 0,0 0 1 0 0,0-1-1 0 0,0 1 0 0 0,0 0 0 0 0,0 0 0 0 0,0 0 0 0 0,0 0 1 0 0,0-1-1 0 0,0 1 0 0 0,0 0 0 0 0,0 0 0 0 0,0 0 0 0 0,0 0 1 0 0,0 0-1 0 0,0-1 0 0 0,0 1 0 0 0,-1 0 0 0 0,1 0 0 0 0,0 0 1 0 0,0 0-1 0 0,0 0 0 0 0,0-1 0 0 0,0 1 0 0 0,0 0 0 0 0,0 0 1 0 0,0 0-1 0 0,-1 0 0 0 0,1 0 0 0 0,0 0 0 0 0,0 0 1 0 0,0 0-1 0 0,0-1 0 0 0,0 1 0 0 0,-1 0 0 0 0,1 0 0 0 0,0 0 1 0 0,0 0-1 0 0,0 0 0 0 0,0 0 0 0 0,-1 0 0 0 0,-6 8-592 0 0,-5 13-264 0 0,-15 39 406 0 0,-35 114 0 0 0,0 68 583 0 0,61-238-128 0 0,-60 280 398 0 0,-35 132-481 0 0,86-384-1605 0 0,1-8-596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7.8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48 3616 0 0,'0'0'5593'0'0,"95"-44"-6369"0"0,-48 41 424 0 0,9 3 352 0 0,10 0-8 0 0,18 3 8 0 0,17 1-976 0 0,-19-1-1105 0 0,16-3-1063 0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8.2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5016 0 0,'0'0'3401'0'0,"6"16"-4451"0"0,66 187 1552 0 0,85 312 677 0 0,-40 15-93 0 0,-70-172-396 0 0,11 65-4604 0 0,-46-354 1308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8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1 4712 0 0,'0'0'3207'0'0,"2"15"-3732"0"0,9 57 1155 0 0,1 72-1 0 0,-11-104-462 0 0,-2 0-1 0 0,-1 0 1 0 0,-2 0-1 0 0,-17 72 1 0 0,21-111-120 0 0,-1 1-1 0 0,1 0 1 0 0,0-1 0 0 0,-1 1 0 0 0,1 0 0 0 0,-1-1 0 0 0,1 1 0 0 0,-1-1 0 0 0,0 1 0 0 0,0-1 0 0 0,0 0 0 0 0,0 1 0 0 0,0-1 0 0 0,0 0 0 0 0,0 1 0 0 0,0-1 0 0 0,0 0 0 0 0,-1 0 0 0 0,1 0 0 0 0,0 0 0 0 0,-2 1 0 0 0,2-2 42 0 0,0-1 0 0 0,0 1 0 0 0,-1 0 0 0 0,1 0 0 0 0,0 0 0 0 0,0-1 0 0 0,0 1-1 0 0,0 0 1 0 0,0-1 0 0 0,0 1 0 0 0,1-1 0 0 0,-1 0 0 0 0,0 1 0 0 0,0-1 0 0 0,0 1 0 0 0,0-1 0 0 0,0 0 0 0 0,1 0 0 0 0,-1 0 0 0 0,0 1 0 0 0,1-1 0 0 0,-1 0 0 0 0,0-1 0 0 0,-3-5 50 0 0,0 1 1 0 0,1-1-1 0 0,0 0 1 0 0,0 0-1 0 0,1 0 1 0 0,-1 0-1 0 0,1 0 1 0 0,-1-8-1 0 0,3 5-181 0 0,0 1-1 0 0,0-1 1 0 0,0 1-1 0 0,1 0 1 0 0,1-1-1 0 0,-1 1 1 0 0,1 0-1 0 0,1 0 1 0 0,0 0-1 0 0,4-8 1 0 0,4-3-1061 0 0,0 0-1 0 0,1 1 1 0 0,20-23 0 0 0,9-11-2902 0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9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24 421 796 0 0,'0'0'6489'0'0,"-21"90"-6345"0"0,20-72-28 0 0,-1-3 40 0 0,2 1 116 0 0,0-2-272 0 0,0-3-208 0 0,3-2-896 0 0,2-4-393 0 0,4-7-903 0 0</inkml:trace>
  <inkml:trace contextRef="#ctx0" brushRef="#br0" timeOffset="1">172 0 2460 0 0,'0'0'5353'0'0,"-15"106"-8162"0"0,15-82 945 0 0,12 11-1084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9.4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334 52 860 0 0,'0'0'7656'0'0,"-7"3"-8899"0"0,4-2 1228 0 0,-1 0 1 0 0,1 0-1 0 0,0 1 0 0 0,0-1 0 0 0,1 1 0 0 0,-1 0 0 0 0,0 0 0 0 0,1 0 0 0 0,-1 0 0 0 0,1 0 1 0 0,-4 5-1 0 0,1-1-5 0 0,1 1 0 0 0,0 0 0 0 0,0 0 0 0 0,0 0 0 0 0,-2 8 0 0 0,-12 35 5 0 0,3 0-1 0 0,-16 92 1 0 0,-1 106 136 0 0,27-149 18 0 0,6 106 0 0 0,3-57 22 0 0,-5-147-121 0 0,1 0 1 0 0,-1 0-1 0 0,1-1 0 0 0,-1 1 0 0 0,1 0 0 0 0,-1 0 0 0 0,0 0 0 0 0,1 0 1 0 0,-1-1-1 0 0,0 1 0 0 0,1 0 0 0 0,-1-1 0 0 0,0 1 0 0 0,0 0 0 0 0,0-1 0 0 0,0 1 1 0 0,0-1-1 0 0,0 1 0 0 0,1-1 0 0 0,-1 0 0 0 0,0 1 0 0 0,0-1 0 0 0,0 0 0 0 0,0 0 1 0 0,-1 0-1 0 0,1 0 0 0 0,0 1 0 0 0,0-1 0 0 0,0-1 0 0 0,0 1 0 0 0,0 0 0 0 0,-2 0 1 0 0,-38-5 445 0 0,36 4-682 0 0,0 0 0 0 0,0 0 0 0 0,1 0 0 0 0,-1-1 0 0 0,0 0 0 0 0,1 0 0 0 0,-1 0 0 0 0,1-1 0 0 0,-1 0 0 0 0,1 1 0 0 0,0-1 0 0 0,0-1 0 0 0,1 1 1 0 0,-1-1-1 0 0,-4-5 0 0 0,-13-29-2673 0 0</inkml:trace>
  <inkml:trace contextRef="#ctx0" brushRef="#br0" timeOffset="1">569 0 1696 0 0,'0'0'2175'0'0,"-1"17"-1745"0"0,-11 273 2692 0 0,8-238-2720 0 0,-17 82 0 0 0,15-110-256 0 0,-1 0 1 0 0,0 0 0 0 0,-2-1-1 0 0,-1 0 1 0 0,-20 34-1 0 0,30-57-161 0 0,0 1 0 0 0,0 0 0 0 0,0 0-1 0 0,-1 0 1 0 0,1-1 0 0 0,-1 1 0 0 0,1 0 0 0 0,0-1 0 0 0,-1 1-1 0 0,1 0 1 0 0,-1-1 0 0 0,0 1 0 0 0,1-1 0 0 0,-1 1-1 0 0,1 0 1 0 0,-1-1 0 0 0,0 1 0 0 0,1-1 0 0 0,-1 0 0 0 0,0 1-1 0 0,0-1 1 0 0,1 0 0 0 0,-1 1 0 0 0,0-1 0 0 0,0 0-1 0 0,0 0 1 0 0,1 0 0 0 0,-1 0 0 0 0,0 0 0 0 0,-1 0 0 0 0,1-1-29 0 0,0 0 1 0 0,0 0 0 0 0,0 0 0 0 0,0 0 0 0 0,1 0 0 0 0,-1 0 0 0 0,0 0 0 0 0,1-1 0 0 0,-1 1-1 0 0,1 0 1 0 0,-1-1 0 0 0,1 1 0 0 0,-1 0 0 0 0,1-1 0 0 0,0-1 0 0 0,-4-57-1812 0 0,5 38 1515 0 0,2 1 1 0 0,0 1 0 0 0,1-1-1 0 0,1 0 1 0 0,1 1 0 0 0,9-20-1 0 0,59-117-1275 0 0,-59 128 1028 0 0,17-33-442 0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09.8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1 300 1004 0 0,'102'12'1252'0'0,"-99"-12"-1103"0"0,0-1 1 0 0,0 1-1 0 0,0-1 0 0 0,0 1 1 0 0,0-1-1 0 0,0 0 0 0 0,-1 0 1 0 0,1-1-1 0 0,0 1 0 0 0,-1 0 0 0 0,1-1 1 0 0,-1 1-1 0 0,3-3 0 0 0,-4 3-79 0 0,0 0-1 0 0,-1 1 1 0 0,1-1-1 0 0,0 0 1 0 0,0 1-1 0 0,0-1 1 0 0,0 1-1 0 0,0-1 1 0 0,0 1-1 0 0,0 0 1 0 0,0-1-1 0 0,0 1 1 0 0,0 0-1 0 0,0 0 1 0 0,1-1-1 0 0,-1 2-65 0 0,0 0 0 0 0,0-1-1 0 0,0 1 1 0 0,0 0-1 0 0,0 0 1 0 0,0 0 0 0 0,0 0-1 0 0,0 0 1 0 0,-1 0 0 0 0,1 0-1 0 0,0 0 1 0 0,-1 0 0 0 0,1 0-1 0 0,-1 0 1 0 0,1 0 0 0 0,-1 0-1 0 0,0 0 1 0 0,1 1 0 0 0,-1 0-1 0 0,14 44 790 0 0,-2 1 1 0 0,-1 0-1 0 0,4 60 0 0 0,-3 147 63 0 0,-11-237-962 0 0,-4 85 513 0 0,3-92-788 0 0,-1-1 0 0 0,-1 0 0 0 0,0 0 0 0 0,0 0-1 0 0,-1 0 1 0 0,0 0 0 0 0,-1 0 0 0 0,-6 11 0 0 0</inkml:trace>
  <inkml:trace contextRef="#ctx0" brushRef="#br0" timeOffset="1">657 0 1396 0 0,'0'0'3457'0'0,"-8"15"-3116"0"0,-7 13-58 0 0,1 1 1 0 0,1 1-1 0 0,-16 56 1 0 0,-29 201 1273 0 0,23-105-1248 0 0,8-31 60 0 0,-11 48 289 0 0,28-158-2389 0 0,-18 44 0 0 0,17-61-844 0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0.2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60 4576 0 0,'0'0'3137'0'0,"96"-60"-3421"0"0,-64 60 76 0 0,4 0 64 0 0,5 9 136 0 0,-2 2 4 0 0,0 2-88 0 0,-3 1 84 0 0,-3-2 8 0 0,-6 0-64 0 0,-3-2-184 0 0,-10-2-612 0 0,-4-4-613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6.3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1258 441 848 0 0,'0'0'4800'0'0,"2"-14"-4181"0"0,9-44-119 0 0,-11 55-466 0 0,1 0 0 0 0,0 0 1 0 0,0 0-1 0 0,0 0 0 0 0,0 0 1 0 0,0 0-1 0 0,1 0 1 0 0,-1 0-1 0 0,1 1 0 0 0,0-1 1 0 0,0 0-1 0 0,0 1 0 0 0,0 0 1 0 0,0-1-1 0 0,0 1 1 0 0,1 0-1 0 0,-1 0 0 0 0,1 0 1 0 0,0 1-1 0 0,4-3 0 0 0,1 1-84 0 0,-1 0 0 0 0,1 1 0 0 0,0 0 0 0 0,0 0 0 0 0,14 0 0 0 0,-7 0 81 0 0,383-39 2295 0 0,-72 9-1668 0 0,298-57 275 0 0,-90 12-796 0 0,122 28-231 0 0,-618 48 115 0 0,19-3-44 0 0,-11 1-51 0 0,1 1 0 0 0,0 2 0 0 0,79 12 0 0 0,-122-12 19 0 0,-1 1 0 0 0,0 0 0 0 0,0 0 0 0 0,0 0 0 0 0,0 0 1 0 0,0 0-1 0 0,0 1 0 0 0,0 0 0 0 0,0-1 0 0 0,0 1 0 0 0,-1 0 0 0 0,1 0 0 0 0,-1 1 0 0 0,1-1 0 0 0,3 5 0 0 0,-2 0-24 0 0,0-1-1 0 0,-1 1 0 0 0,0 0 1 0 0,0 0-1 0 0,-1 0 1 0 0,2 8-1 0 0,16 62-150 0 0,-4 1 0 0 0,7 92 0 0 0,-8 162 218 0 0,16 163 269 0 0,-3-78-166 0 0,-1 128-59 0 0,45-4 985 0 0,-26-272-347 0 0,22 525 0 0 0,-25-233-379 0 0,-24-361-275 0 0,-16-167-75 0 0,6 103 111 0 0,-9-120-16 0 0,0 0 0 0 0,-2 0 0 0 0,0 0 0 0 0,-1 0-1 0 0,0 0 1 0 0,-7 17 0 0 0,-3 1 66 0 0,-1-1 1 0 0,-2-1-1 0 0,-33 51 0 0 0,38-68-24 0 0,-1 0 0 0 0,0 0 0 0 0,-1-2-1 0 0,-1 1 1 0 0,0-2 0 0 0,-1 0-1 0 0,0 0 1 0 0,-29 15 0 0 0,-26 8 13 0 0,-2-4 0 0 0,-1-3 0 0 0,0-3-1 0 0,-2-3 1 0 0,-1-4 0 0 0,-101 12 0 0 0,-33-10 84 0 0,-229-8-1 0 0,-294-66 168 0 0,127 2-240 0 0,-86 50-165 0 0,-48-3 239 0 0,530 4-155 0 0,-26-2 329 0 0,235 3-264 0 0,0 0 0 0 0,-1 0-1 0 0,1 0 1 0 0,0-1 0 0 0,-1 1 0 0 0,1 0-1 0 0,0-1 1 0 0,0 1 0 0 0,-1-1-1 0 0,1 0 1 0 0,0 1 0 0 0,0-1-1 0 0,0 0 1 0 0,0 0 0 0 0,0 0-1 0 0,0 1 1 0 0,0-1 0 0 0,0 0 0 0 0,0-1-1 0 0,0 1 1 0 0,0-1 0 0 0,-1-1-16 0 0,1 0 0 0 0,-1-1 0 0 0,1 1 0 0 0,0 0 1 0 0,0-1-1 0 0,1 1 0 0 0,-1-1 0 0 0,0-3 1 0 0,1-10-121 0 0,0 0 1 0 0,4-29 0 0 0,-3 38 81 0 0,9-44-152 0 0,3 0-1 0 0,1 1 1 0 0,40-91 0 0 0,-40 107 117 0 0,55-138-155 0 0,225-581-216 0 0,-31-12 471 0 0,-199 553-76 0 0,67-404 0 0 0,-79 268-90 0 0,18-154-51 0 0,-68 480 121 0 0,10-84-18 0 0,-3-188 1 0 0,-12 274-21 0 0,-1-1 1 0 0,0 1-1 0 0,-1 0 1 0 0,-9-22-1 0 0,4 14-128 0 0,9 25 196 0 0,-1-8-196 0 0,3 11 133 0 0,-1 1-1 0 0,1 0 1 0 0,-1-1 0 0 0,1 1 0 0 0,0-1 0 0 0,-1 1-1 0 0,1 0 1 0 0,0-1 0 0 0,-1 1 0 0 0,1 0-1 0 0,0 0 1 0 0,-1 0 0 0 0,1 0 0 0 0,0-1-1 0 0,-1 1 1 0 0,1 0 0 0 0,0 0 0 0 0,0 0 0 0 0,-1 0-1 0 0,2 1 1 0 0,94 3-919 0 0,133 23-1 0 0,-111-10 892 0 0,1131 135 179 0 0,71 9-548 0 0,-1087-126 360 0 0,21 4 10 0 0,-244-38 176 0 0,0 1 1 0 0,0-2-1 0 0,0 1 0 0 0,0-2 0 0 0,0 1 1 0 0,9-3-1 0 0,-16 3-74 0 0,-1-1-1 0 0,0 0 1 0 0,0 1 0 0 0,0-1 0 0 0,0 0 0 0 0,0 0 0 0 0,0 0 0 0 0,0-1 0 0 0,0 1 0 0 0,-1 0-1 0 0,1-1 1 0 0,0 1 0 0 0,-1-1 0 0 0,1 1 0 0 0,-1-1 0 0 0,0 0 0 0 0,1 0 0 0 0,-1 0-1 0 0,0 0 1 0 0,0 0 0 0 0,0 0 0 0 0,0 0 0 0 0,0 0 0 0 0,-1 0 0 0 0,1 0 0 0 0,-1 0-1 0 0,1 0 1 0 0,-1-1 0 0 0,0 1 0 0 0,0 0 0 0 0,0 0 0 0 0,0-3 0 0 0,-6 24-4705 0 0,3-14 4120 0 0,0 0 0 0 0,0 0 0 0 0,-1-1-1 0 0,1 1 1 0 0,-1-1 0 0 0,0 0 0 0 0,0 0-1 0 0,-7 5 1 0 0,-27 11-2593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7.2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467 37 200 0 0,'0'0'2230'0'0,"8"-5"-2994"0"0,24-16 739 0 0,-10 11 1045 0 0,-29 20 181 0 0,-27 21-111 0 0,-22 19-592 0 0,3 3-1 0 0,-69 87 0 0 0,64-70-354 0 0,-71 66-1 0 0,94-110-196 0 0,0 0-4998 0 0,42-31 4049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44.4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3332 0 0,'0'0'9997'0'0,"40"-1"-12753"0"0,-5 4 2548 0 0,12 0-128 0 0,7 0-584 0 0,6-2-936 0 0,-10-1-721 0 0,27 0-1743 0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7.6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689 1 404 0 0,'0'0'3673'0'0,"-14"10"-3894"0"0,-173 140 1237 0 0,24 13-410 0 0,-68 61-381 0 0,211-208-1093 0 0,-1 0 0 0 0,-24 13-1 0 0,38-24-789 0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8.1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513 25 3332 0 0,'0'0'2995'0'0,"-11"16"-4668"0"0,-66 96 1717 0 0,19-22 102 0 0,-5-2-1 0 0,-3-4 0 0 0,-131 130 1 0 0,156-178-3755 0 0</inkml:trace>
  <inkml:trace contextRef="#ctx0" brushRef="#br0" timeOffset="1">737 0 3344 0 0,'0'0'2124'0'0,"-18"16"-2480"0"0,-3 1 400 0 0,-88 84 68 0 0,-18 32 270 0 0,-135 126-28 0 0,252-250-897 0 0,-2 0 0 0 0,1-1 1 0 0,-1 0-1 0 0,-15 6 0 0 0,17-10-1255 0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8.5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496 1 3180 0 0,'0'0'2712'0'0,"-13"14"-3350"0"0,1 0 617 0 0,-12 15 20 0 0,-28 41 0 0 0,-15 32 236 0 0,-53 75 293 0 0,90-137-413 0 0,-2-1 0 0 0,-45 42 0 0 0,67-72-1084 0 0,0-1 0 0 0,0 0 0 0 0,0 0-1 0 0,-19 8 1 0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9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710 0 3740 0 0,'0'0'3611'0'0,"-14"12"-4516"0"0,1-2 940 0 0,-14 11 184 0 0,-42 44 0 0 0,-89 116-51 0 0,-23 25 653 0 0,138-163-841 0 0,-1-2 0 0 0,-78 56 1 0 0,102-85-977 0 0,12-9-372 0 0,14-13-810 0 0,18-14 335 0 0</inkml:trace>
  <inkml:trace contextRef="#ctx0" brushRef="#br0" timeOffset="1">642 81 2764 0 0,'0'0'2478'0'0,"-13"18"-3850"0"0,1-1 1451 0 0,-79 101 939 0 0,-30 28-48 0 0,-138 157 24 0 0,114-140-1836 0 0,163-176-1771 0 0,14-20-675 0 0</inkml:trace>
  <inkml:trace contextRef="#ctx0" brushRef="#br0" timeOffset="2">694 202 2904 0 0,'0'0'2777'0'0,"-16"15"-3237"0"0,-2 2 507 0 0,-75 80 139 0 0,-226 329 1120 0 0,285-378-1225 0 0,18-24-470 0 0,12-17-399 0 0,12-16-183 0 0,7-10 522 0 0,2 1-1347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9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396 0 444 0 0,'0'0'5735'0'0,"-11"15"-7126"0"0,-183 257 2127 0 0,100-149-155 0 0,6-9-38 0 0,82-107-681 0 0,3-5-399 0 0,24-26-2588 0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29.8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320 0 2812 0 0,'0'0'3343'0'0,"-16"15"-3261"0"0,-23 23 134 0 0,2 3 0 0 0,-50 70 0 0 0,80-101-215 0 0,-17 25 191 0 0,2 1 1 0 0,1 1 0 0 0,1 1-1 0 0,-25 72 1 0 0,45-110-190 0 0,0 0 1 0 0,0 1-1 0 0,0-1 0 0 0,-1 0 1 0 0,1 0-1 0 0,0 0 1 0 0,0 0-1 0 0,0 1 0 0 0,0-1 1 0 0,0 0-1 0 0,0 0 1 0 0,0 0-1 0 0,0 1 0 0 0,0-1 1 0 0,0 0-1 0 0,0 0 1 0 0,0 0-1 0 0,0 0 0 0 0,0 1 1 0 0,0-1-1 0 0,0 0 1 0 0,0 0-1 0 0,0 0 0 0 0,0 1 1 0 0,0-1-1 0 0,0 0 1 0 0,0 0-1 0 0,0 0 0 0 0,0 0 1 0 0,1 1-1 0 0,-1-1 1 0 0,0 0-1 0 0,0 0 0 0 0,0 0 1 0 0,0 0-1 0 0,0 0 1 0 0,0 1-1 0 0,1-1 0 0 0,-1 0 1 0 0,0 0-1 0 0,0 0 1 0 0,0 0-1 0 0,0 0 0 0 0,1 0 1 0 0,9-4 308 0 0,8-11-128 0 0,17-17-346 0 0,40-40 4 0 0,-67 63 312 0 0,-1 0 1 0 0,1 0-1 0 0,-1-1 0 0 0,-1 0 1 0 0,0-1-1 0 0,6-13 0 0 0,-28 49-1188 0 0,-1 0 0 0 0,-35 39 0 0 0,17-28-1182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4.7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1013 0 4272 0 0,'0'0'4803'0'0,"-7"23"-6627"0"0,-93 324 2550 0 0,22-71-56 0 0,-429 1742 2968 0 0,366-1222-2552 0 0,58 8-360 0 0,78-682-739 0 0,-9 122-149 0 0,7-183 329 0 0,-27 117 1 0 0,30-163-80 0 0,3-7-16 0 0,-1 0-1 0 0,0-1 0 0 0,-1 1 1 0 0,0-1-1 0 0,-6 13 0 0 0,8-21-6 0 0,1 1 0 0 0,-1-1 0 0 0,1 1 0 0 0,-1-1 0 0 0,0 0 0 0 0,1 1 0 0 0,-1-1 0 0 0,1 0 0 0 0,-1 1 0 0 0,1-1 0 0 0,0 0 0 0 0,-1 0-1 0 0,1 1 1 0 0,0-1 0 0 0,-1 0 0 0 0,1 0 0 0 0,0 0 0 0 0,0 1 0 0 0,0-1 0 0 0,0 0 0 0 0,0 0 0 0 0,0-1 0 0 0,-3-23-523 0 0,2 0-1 0 0,0 0 1 0 0,2 0 0 0 0,5-34 0 0 0,25-98-2270 0 0,-23 121 2127 0 0,19-80-2158 0 0,4-2-985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5.5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1065 133 6385 0 0,'0'0'1578'0'0,"22"-15"-1358"0"0,-13 9-207 0 0,6-6-28 0 0,0 1 0 0 0,1 1 0 0 0,0 1 0 0 0,1 0 0 0 0,0 2 0 0 0,1-1 0 0 0,-1 2 0 0 0,1 1 0 0 0,1 0 0 0 0,20-3 0 0 0,150-7-25 0 0,2 8 0 0 0,211 20 0 0 0,-36 17 66 0 0,-8 29-106 0 0,-310-47-117 0 0,68 26 0 0 0,-96-30 67 0 0,0 1 0 0 0,-1 0 0 0 0,0 2 0 0 0,-1 0 0 0 0,29 24 0 0 0,-40-28 69 0 0,0 1 0 0 0,0 1-1 0 0,0-1 1 0 0,-1 1 0 0 0,-1 0-1 0 0,0 0 1 0 0,0 1 0 0 0,0 0-1 0 0,-1 0 1 0 0,-1 0 0 0 0,0 0-1 0 0,3 20 1 0 0,1 13 29 0 0,1 79 0 0 0,-7-100 61 0 0,-5 609 511 0 0,-30 4 399 0 0,-7 310 153 0 0,87 51-501 0 0,-30-853-429 0 0,37 595 421 0 0,-54-698-564 0 0,-1 0 1 0 0,-2 1 0 0 0,-2-2-1 0 0,-1 1 1 0 0,-2-1 0 0 0,-19 50 0 0 0,17-62 50 0 0,-1 0 0 0 0,-1-1 0 0 0,-2 0 0 0 0,-1-1 0 0 0,0-1 0 0 0,-2-1 0 0 0,-1 0 0 0 0,0-2 0 0 0,-32 28 0 0 0,8-15 70 0 0,-1-3-1 0 0,-2-1 0 0 0,-1-2 1 0 0,-1-2-1 0 0,-1-2 0 0 0,-1-2 1 0 0,-1-3-1 0 0,-1-2 0 0 0,-71 14 1 0 0,-8-7 428 0 0,0-6 1 0 0,-228 2 0 0 0,-249-50 718 0 0,8-51-853 0 0,483 61-443 0 0,-202-60 0 0 0,306 76-341 0 0,1-1-1 0 0,-1 0 0 0 0,1-1 1 0 0,0 0-1 0 0,1-1 1 0 0,0 0-1 0 0,0-1 0 0 0,0 0 1 0 0,1-1-1 0 0,-17-19 0 0 0,26 28 328 0 0,-1-3-336 0 0,-1-1 0 0 0,0 1 0 0 0,1 0 0 0 0,0-1-1 0 0,0 1 1 0 0,0-1 0 0 0,0 1 0 0 0,-2-8 0 0 0,1-2-1278 0 0,2-1 1 0 0,-2-23 0 0 0,3 36 1622 0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6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1 297 1812 0 0,'0'0'5053'0'0,"12"-7"-6012"0"0,37-20 804 0 0,-48 27 150 0 0,0-1-1 0 0,0 1 1 0 0,0 0-1 0 0,0 0 1 0 0,0 0-1 0 0,0 1 1 0 0,0-1-1 0 0,0 0 1 0 0,0 0-1 0 0,0 0 1 0 0,0 1-1 0 0,0-1 1 0 0,0 1-1 0 0,0-1 1 0 0,0 0-1 0 0,-1 1 1 0 0,1-1-1 0 0,0 1 1 0 0,0 0-1 0 0,0-1 1 0 0,-1 1-1 0 0,1 0 1 0 0,0-1 0 0 0,-1 1-1 0 0,1 0 1 0 0,-1 0-1 0 0,1 0 1 0 0,-1 0-1 0 0,1-1 1 0 0,-1 1-1 0 0,0 0 1 0 0,1 0-1 0 0,-1 1 1 0 0,12 35-124 0 0,-12-34 119 0 0,8 34 251 0 0,-2 0 0 0 0,-1 1 0 0 0,-2 0-1 0 0,-3 44 1 0 0,-1-58-22 0 0,-1-1 1 0 0,-1 1-1 0 0,-1-1 0 0 0,-1 0 0 0 0,-1 0 0 0 0,-1-1 0 0 0,-20 42 0 0 0,27-63-147 0 0,0 0 1 0 0,0-1-1 0 0,0 1 1 0 0,-1 0-1 0 0,1 0 1 0 0,0-1-1 0 0,-1 1 1 0 0,1 0-1 0 0,-1-1 1 0 0,1 1-1 0 0,-1 0 1 0 0,1-1-1 0 0,-1 1 1 0 0,1-1-1 0 0,-1 1 1 0 0,0-1-1 0 0,1 1 1 0 0,-1-1-1 0 0,0 1 1 0 0,1-1-1 0 0,-1 0 1 0 0,0 1-1 0 0,0-1 1 0 0,1 0-1 0 0,-1 0 1 0 0,-1 1-1 0 0,1-2 43 0 0,0 1-1 0 0,1-1 1 0 0,-1 0 0 0 0,0 1-1 0 0,0-1 1 0 0,1 0 0 0 0,-1 1-1 0 0,1-1 1 0 0,-1 0 0 0 0,1 0-1 0 0,-1 0 1 0 0,1 1 0 0 0,-1-1-1 0 0,1 0 1 0 0,0 0 0 0 0,-1 0-1 0 0,1 0 1 0 0,0-1-1 0 0,-8-48 692 0 0,7 8-966 0 0,1-1 0 0 0,2 1 0 0 0,15-77-1 0 0,41-124-2947 0 0,-57 238 2979 0 0,58-182-5161 0 0,-44 141 2734 0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6.5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75 0 1644 0 0,'0'0'5132'0'0,"-2"8"-6894"0"0,-18 80 1782 0 0,-20 113-2477 0 0,33-149 1443 0 0,2-10-169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17.8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 53 4772 0 0,'0'0'5984'0'0,"-4"-9"-5689"0"0,-13-26-151 0 0,13 26 94 0 0,0 53-1665 0 0,2-22 2473 0 0,0 0 4822 0 0,27-23-11004 0 0,-5-4 129 0 0,-65 11-1770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6.9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181 0 2692 0 0,'0'0'4177'0'0,"46"21"-8582"0"0,-24 0 2293 0 0</inkml:trace>
  <inkml:trace contextRef="#ctx0" brushRef="#br0" timeOffset="1">343 142 4864 0 0,'0'0'1162'0'0,"-15"0"-1023"0"0,-46 3-412 0 0,57-3 244 0 0,0 1 0 0 0,0 0 0 0 0,1-1 0 0 0,-1 1 0 0 0,0 0 0 0 0,0 1 0 0 0,1-1 1 0 0,-1 1-1 0 0,1 0 0 0 0,-1 0 0 0 0,1 0 0 0 0,0 0 0 0 0,0 0 0 0 0,0 1 0 0 0,0-1 0 0 0,0 1 0 0 0,0 0 0 0 0,1 0 0 0 0,-1 0 0 0 0,1 0 1 0 0,0 0-1 0 0,0 1 0 0 0,0-1 0 0 0,1 0 0 0 0,-1 1 0 0 0,1 0 0 0 0,-1-1 0 0 0,1 1 0 0 0,1 0 0 0 0,-2 7 0 0 0,1-1 27 0 0,0 0 0 0 0,1 0 0 0 0,1 0 1 0 0,-1 0-1 0 0,2-1 0 0 0,-1 1 0 0 0,1 0 0 0 0,1-1 0 0 0,0 1 0 0 0,5 11 0 0 0,15 26 199 0 0,-12-25-264 0 0,0 1 0 0 0,-1 1 1 0 0,13 47-1 0 0,-22-63 46 0 0,1 0-1 0 0,-1 1 1 0 0,-1-1-1 0 0,0 0 0 0 0,0 0 1 0 0,0 0-1 0 0,-1 0 1 0 0,0 0-1 0 0,-1 0 1 0 0,0 0-1 0 0,0 0 1 0 0,-1 0-1 0 0,0 0 0 0 0,0-1 1 0 0,-1 0-1 0 0,-7 12 1 0 0,2-5 166 0 0,-1-1 1 0 0,0 0 0 0 0,-1-1 0 0 0,-1 0-1 0 0,0 0 1 0 0,0-1 0 0 0,-1-1 0 0 0,0-1-1 0 0,-1 1 1 0 0,0-2 0 0 0,-22 10 0 0 0,32-17-52 0 0,1 1 0 0 0,-1-1 0 0 0,0 0 1 0 0,0-1-1 0 0,0 1 0 0 0,0-1 0 0 0,0 1 1 0 0,0-1-1 0 0,0 0 0 0 0,0-1 0 0 0,1 1 1 0 0,-1-1-1 0 0,-4-1 0 0 0,6 2-208 0 0,0-1-1 0 0,1 0 1 0 0,-1 0-1 0 0,1 0 1 0 0,-1 0 0 0 0,1 0-1 0 0,-1-1 1 0 0,1 1-1 0 0,0 0 1 0 0,-1-1-1 0 0,1 1 1 0 0,0 0 0 0 0,0-1-1 0 0,0 0 1 0 0,0 1-1 0 0,0-1 1 0 0,1 1 0 0 0,-1-1-1 0 0,0 0 1 0 0,1 0-1 0 0,0 1 1 0 0,-1-1-1 0 0,1 0 1 0 0,0 0 0 0 0,0 0-1 0 0,-1 0 1 0 0,2 1-1 0 0,-1-1 1 0 0,0 0 0 0 0,0 0-1 0 0,0 0 1 0 0,2-2-1 0 0,5-32-2827 0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7.3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0 716 0 0,'0'0'7759'0'0,"5"15"-9884"0"0,3 13 2175 0 0,0 0-1 0 0,-2 0 1 0 0,3 31 0 0 0,-6 73 1510 0 0,-1-135-1421 0 0,0 0-1 0 0,0 0 1 0 0,0 0-1 0 0,0 1 1 0 0,1-1-1 0 0,-1 1 1 0 0,1 0-1 0 0,4-4 1 0 0,-4 4-125 0 0,14-13-306 0 0,46-35-91 0 0,-57 46 355 0 0,-1 0 1 0 0,1 1 0 0 0,0 0 0 0 0,0 0-1 0 0,0 1 1 0 0,0-1 0 0 0,0 1 0 0 0,1 1-1 0 0,9-2 1 0 0,-14 3-36 0 0,0 0-1 0 0,0 0 1 0 0,-1 1 0 0 0,1-1-1 0 0,0 1 1 0 0,-1 0 0 0 0,1-1-1 0 0,0 1 1 0 0,-1 0 0 0 0,1 0-1 0 0,-1 0 1 0 0,1 0 0 0 0,-1 0-1 0 0,0 0 1 0 0,1 0 0 0 0,-1 1-1 0 0,0-1 1 0 0,0 0-1 0 0,0 1 1 0 0,0-1 0 0 0,2 4-1 0 0,19 39-322 0 0,-18-33 395 0 0,10 21 65 0 0,-1 1-1 0 0,-2 0 0 0 0,-2 1 1 0 0,-1 0-1 0 0,7 61 1 0 0,-10 23-2852 0 0,-4-110 848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7.8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139 0 3420 0 0,'0'0'4581'0'0,"-2"14"-5708"0"0,-80 545 1554 0 0,82-556-457 0 0,-11 219 1236 0 0,14-111-1618 0 0,8-4-3708 0 0,-10-97 1303 0 0</inkml:trace>
  <inkml:trace contextRef="#ctx0" brushRef="#br0" timeOffset="1">1 418 5064 0 0,'0'0'4405'0'0,"69"-81"-4405"0"0,-28 64-544 0 0,7 0 364 0 0,5 4 60 0 0,7 2 44 0 0,5 2 12 0 0,1 8-4 0 0,2 1-124 0 0,-5 4 24 0 0,-7 8 76 0 0,-11 5-156 0 0,-15-4-1768 0 0,-15 12-929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8.2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342 2 1420 0 0,'0'0'7864'0'0,"-15"0"-9471"0"0,6-1 1584 0 0,3 1 7 0 0,1-1 1 0 0,-1 1 0 0 0,0 1 0 0 0,1-1 0 0 0,-1 1-1 0 0,0 0 1 0 0,1 0 0 0 0,-1 0 0 0 0,1 1 0 0 0,-1 0 0 0 0,1 0-1 0 0,0 0 1 0 0,0 1 0 0 0,0-1 0 0 0,0 1 0 0 0,-7 6-1 0 0,-1 4-21 0 0,0 0 0 0 0,1 0 0 0 0,0 2-1 0 0,1-1 1 0 0,1 1 0 0 0,0 1 0 0 0,-10 23-1 0 0,15-28 1 0 0,1 0 0 0 0,1 0 0 0 0,-1 0 0 0 0,2 0 0 0 0,0 1 0 0 0,0-1 0 0 0,1 1 0 0 0,0-1 0 0 0,1 1 1 0 0,0 0-1 0 0,1-1 0 0 0,4 22 0 0 0,-5-33 45 0 0,1 1 1 0 0,-1 0 0 0 0,0 0 0 0 0,0 0-1 0 0,1 0 1 0 0,-1-1 0 0 0,0 1-1 0 0,0 0 1 0 0,0 0 0 0 0,0 0 0 0 0,0 0-1 0 0,0 0 1 0 0,0 0 0 0 0,0-1-1 0 0,-1 1 1 0 0,1 0 0 0 0,0 0 0 0 0,0 0-1 0 0,-1 0 1 0 0,1-1 0 0 0,-1 1 0 0 0,1 0-1 0 0,0 0 1 0 0,-1-1 0 0 0,1 1-1 0 0,-1 0 1 0 0,0-1 0 0 0,1 1 0 0 0,-1-1-1 0 0,0 1 1 0 0,1 0 0 0 0,-1-1-1 0 0,0 1 1 0 0,1-1 0 0 0,-1 0 0 0 0,0 1-1 0 0,0-1 1 0 0,0 0 0 0 0,0 1 0 0 0,1-1-1 0 0,-1 0 1 0 0,-1 0 0 0 0,-6 4 160 0 0,-13 7 77 0 0,10-4-830 0 0,0-2 0 0 0,-21 9 0 0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8.6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0 150 444 0 0,'0'0'1361'0'0,"16"15"-619"0"0,50 45-205 0 0,-61-56-452 0 0,0 0 0 0 0,1 0 0 0 0,0 0 0 0 0,0-1 0 0 0,0 0 0 0 0,0 0 0 0 0,0 0 0 0 0,1-1 0 0 0,-1 0 0 0 0,1 0 0 0 0,-1-1 0 0 0,1 0 0 0 0,0 0 0 0 0,0-1 0 0 0,10 0 0 0 0,-1 1 58 0 0,-9-1 50 0 0,1 1-1 0 0,0-2 1 0 0,0 1 0 0 0,-1-1-1 0 0,1 0 1 0 0,0 0-1 0 0,-1-1 1 0 0,1 0 0 0 0,-1-1-1 0 0,0 0 1 0 0,0 0 0 0 0,11-6-1 0 0,-13 5-40 0 0,-1 1 0 0 0,0-1 0 0 0,0 1 0 0 0,0-1 0 0 0,0 0 0 0 0,-1-1 0 0 0,0 1 0 0 0,0-1 0 0 0,0 1 0 0 0,0-1 0 0 0,-1 0 0 0 0,1 0 0 0 0,-1 0-1 0 0,-1 0 1 0 0,1 0 0 0 0,-1-1 0 0 0,0 1 0 0 0,1-9 0 0 0,-1 10-168 0 0,-1 0 1 0 0,0 1-1 0 0,0-1 0 0 0,0 1 0 0 0,0-1 0 0 0,-1 0 0 0 0,1 1 0 0 0,-1-1 1 0 0,0 1-1 0 0,0-1 0 0 0,0 1 0 0 0,-1-1 0 0 0,1 1 0 0 0,-1 0 0 0 0,0-1 1 0 0,1 1-1 0 0,-2 0 0 0 0,-3-4 0 0 0,0 0-530 0 0,-2 1-1 0 0,1 1 1 0 0,0-1 0 0 0,-1 1 0 0 0,0 1-1 0 0,-9-5 1 0 0,-2-2-1845 0 0,-6-8-1071 0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8:59.1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128 1 628 0 0,'0'0'707'0'0,"-6"14"61"0"0,-27 70 89 0 0,-24 92-1 0 0,55-167-894 0 0,-1 5 129 0 0,-1 1 1 0 0,-1-1-1 0 0,0 0 1 0 0,-7 14 1735 0 0,12-29-1795 0 0,0 0 0 0 0,0-1 0 0 0,0 1 0 0 0,0 0 0 0 0,0 0-1 0 0,0 0 1 0 0,0-1 0 0 0,1 1 0 0 0,-1 0 0 0 0,1 0 0 0 0,-1 0 0 0 0,1 0 0 0 0,-1 0 0 0 0,1 0 0 0 0,0 0 0 0 0,-1 0-1 0 0,1 0 1 0 0,1-1 0 0 0,9-7-155 0 0,-1 1 0 0 0,1 0 0 0 0,1 1 0 0 0,-1 0 0 0 0,2 1 0 0 0,-1 0 1 0 0,0 1-1 0 0,1 1 0 0 0,0 0 0 0 0,0 0 0 0 0,0 1 0 0 0,0 1 0 0 0,16-1 0 0 0,-28 3 112 0 0,0 1 0 0 0,-1-1 0 0 0,1 0 0 0 0,0 1 1 0 0,0-1-1 0 0,0 0 0 0 0,0 1 0 0 0,0-1 0 0 0,0 1 0 0 0,-1 0 1 0 0,1-1-1 0 0,0 1 0 0 0,-1 0 0 0 0,1-1 0 0 0,0 1 0 0 0,-1 0 0 0 0,1 0 1 0 0,-1 0-1 0 0,1-1 0 0 0,-1 1 0 0 0,1 0 0 0 0,-1 0 0 0 0,0 0 1 0 0,1 0-1 0 0,-1 0 0 0 0,0 0 0 0 0,0 0 0 0 0,0 0 0 0 0,1 0 0 0 0,-1 0 1 0 0,-1 1-1 0 0,2 41 277 0 0,-1-32 117 0 0,-1 0-188 0 0,0 0 0 0 0,0 0 0 0 0,-1-1 0 0 0,0 1 0 0 0,-1-1-1 0 0,0 0 1 0 0,-1 1 0 0 0,0-2 0 0 0,-8 15 0 0 0,-3 1-1320 0 0,-1-1 1 0 0,-24 28-1 0 0,35-44-1260 0 0</inkml:trace>
  <inkml:trace contextRef="#ctx0" brushRef="#br0" timeOffset="1">466 453 4652 0 0,'0'0'3629'0'0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2.5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694 174 560 0 0,'0'0'6099'0'0,"-1"-13"-5517"0"0,2-2-371 0 0,-1 9-102 0 0,0 1-1 0 0,0 0 1 0 0,0-1 0 0 0,0 1 0 0 0,-1 0-1 0 0,0 0 1 0 0,0-1 0 0 0,-1 1 0 0 0,1 0-1 0 0,-4-6 1 0 0,3 6-42 0 0,-1 1 1 0 0,1 0-1 0 0,-1 0 0 0 0,0 0 0 0 0,-1 0 1 0 0,1 1-1 0 0,-1-1 0 0 0,1 1 0 0 0,-1 0 1 0 0,0 0-1 0 0,0 0 0 0 0,0 1 1 0 0,-1 0-1 0 0,1-1 0 0 0,-1 1 0 0 0,1 1 1 0 0,-10-4-1 0 0,-7 0-136 0 0,0 0 0 0 0,-35-3 0 0 0,27 5 60 0 0,-1 1-1 0 0,-54 4 0 0 0,74-1 47 0 0,-1 0 0 0 0,1 2-1 0 0,-1-1 1 0 0,1 1 0 0 0,0 0 0 0 0,0 1-1 0 0,1 0 1 0 0,-1 1 0 0 0,1 0-1 0 0,0 1 1 0 0,-12 8 0 0 0,1 4-36 0 0,1-1 1 0 0,1 2-1 0 0,0 1 1 0 0,2 0-1 0 0,0 1 1 0 0,2 1-1 0 0,0 0 1 0 0,1 1-1 0 0,1 0 1 0 0,-13 38-1 0 0,13-22-2 0 0,1 0-1 0 0,2 2 0 0 0,2-1 1 0 0,1 1-1 0 0,0 80 0 0 0,6-89 35 0 0,2 0 0 0 0,1 0 0 0 0,1 0-1 0 0,2 0 1 0 0,17 55 0 0 0,-15-67 107 0 0,1 1 1 0 0,0-1-1 0 0,2 0 1 0 0,0-1 0 0 0,1 0-1 0 0,1-1 1 0 0,1 0-1 0 0,0-1 1 0 0,21 19-1 0 0,-8-13 75 0 0,1 0 0 0 0,1-2 0 0 0,1-2 0 0 0,1 0 0 0 0,0-2 0 0 0,2-1 0 0 0,-1-2-1 0 0,2-1 1 0 0,0-2 0 0 0,0-1 0 0 0,1-2 0 0 0,0-1 0 0 0,1-1 0 0 0,-1-3 0 0 0,1 0 0 0 0,51-5-1 0 0,-57-2-40 0 0,1-2-1 0 0,-2-1 1 0 0,1-2-1 0 0,-1-1 1 0 0,-1-1 0 0 0,0-1-1 0 0,0-1 1 0 0,-1-2-1 0 0,-1-1 1 0 0,0-1-1 0 0,-2-1 1 0 0,0-1-1 0 0,-1-1 1 0 0,0-1-1 0 0,36-46 1 0 0,-47 49-59 0 0,0-1 0 0 0,-1-1 0 0 0,-1 0 1 0 0,0 0-1 0 0,-2-1 0 0 0,-1 0 0 0 0,0 0 0 0 0,5-33 1 0 0,-6 15 38 0 0,-2 0 0 0 0,-1 0 0 0 0,-5-77 0 0 0,-1 95-136 0 0,0 0 0 0 0,-2 0-1 0 0,0 0 1 0 0,-1 0 0 0 0,-17-37-1 0 0,9 29-12 0 0,-2 0 1 0 0,0 2-1 0 0,-26-33 0 0 0,16 28-69 0 0,-1 2-1 0 0,-1 1 1 0 0,-2 1 0 0 0,-1 1-1 0 0,-1 2 1 0 0,-46-29 0 0 0,69 49-102 0 0,-1 0 1 0 0,1 1-1 0 0,-1 0 1 0 0,1 0-1 0 0,-1 1 1 0 0,-1 0-1 0 0,1 1 1 0 0,0 0-1 0 0,0 1 1 0 0,-20-1-1 0 0,14 3-1117 0 0,0 1 0 0 0,0 0-1 0 0,0 1 1 0 0,0 1 0 0 0,0 1-1 0 0,-18 7 1 0 0,-9 4-4465 0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3.5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910 1 1084 0 0,'0'0'7643'0'0,"-12"14"-9134"0"0,4-6 1508 0 0,-4 5 64 0 0,0 0 1 0 0,2 0-1 0 0,-1 1 1 0 0,2 1-1 0 0,-15 28 1 0 0,-117 238 873 0 0,-232 345 0 0 0,273-460-732 0 0,-59 84-4722 0 0,121-201 1831 0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3.9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204 1 860 0 0,'0'0'8544'0'0,"-6"8"-9012"0"0,-6 12 694 0 0,0 1 0 0 0,2 1 0 0 0,0 0 0 0 0,-11 37 0 0 0,-23 109-34 0 0,34-127-50 0 0,-57 324 7 0 0,56-210-3714 0 0,11-125 1465 0 0,1-7-580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4.3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0 385 1788 0 0,'0'0'3504'0'0,"14"-11"-3359"0"0,152-101-72 0 0,-153 105-16 0 0,10-7-74 0 0,0-1 0 0 0,39-34 0 0 0,-57 46 16 0 0,-1-2 0 0 0,1 1 0 0 0,-1-1 0 0 0,0 1 0 0 0,0-1 1 0 0,-1 0-1 0 0,0 0 0 0 0,1-1 0 0 0,-2 1 0 0 0,1-1 0 0 0,-1 1 0 0 0,0-1 0 0 0,0 0 1 0 0,0 0-1 0 0,-1 0 0 0 0,0 0 0 0 0,0 0 0 0 0,0-11 0 0 0,-2 13-6 0 0,0 1-1 0 0,0 0 0 0 0,0 0 1 0 0,0 0-1 0 0,-1 0 0 0 0,1 0 1 0 0,-1 0-1 0 0,1 0 1 0 0,-1 1-1 0 0,0-1 0 0 0,0 1 1 0 0,-1-1-1 0 0,1 1 1 0 0,0 0-1 0 0,-1-1 0 0 0,0 1 1 0 0,1 1-1 0 0,-1-1 1 0 0,0 0-1 0 0,0 1 0 0 0,0-1 1 0 0,0 1-1 0 0,0 0 0 0 0,0 0 1 0 0,0 0-1 0 0,-1 0 1 0 0,-5 0-1 0 0,2 0 130 0 0,0-1 1 0 0,0 1-1 0 0,-1 1 1 0 0,1 0-1 0 0,0 0 0 0 0,0 0 1 0 0,-1 1-1 0 0,1 0 0 0 0,0 0 1 0 0,0 1-1 0 0,-14 4 1 0 0,13 0-81 0 0,-1-1 1 0 0,1 1-1 0 0,0 0 1 0 0,0 1 0 0 0,1 0-1 0 0,0 0 1 0 0,0 1-1 0 0,1-1 1 0 0,0 1 0 0 0,0 1-1 0 0,1-1 1 0 0,0 1 0 0 0,-5 14-1 0 0,2-5 22 0 0,1 0 0 0 0,2 1 0 0 0,0-1 0 0 0,0 1-1 0 0,2 0 1 0 0,-2 22 0 0 0,4-20 59 0 0,0 0 0 0 0,1 1 0 0 0,1-1 0 0 0,1 0 0 0 0,1 0-1 0 0,7 23 1 0 0,-9-38-200 0 0,1 0 0 0 0,0-1 0 0 0,1 1 0 0 0,-1-1 1 0 0,1 0-1 0 0,0 0 0 0 0,0 0 0 0 0,1 0 0 0 0,0 0 0 0 0,-1 0 0 0 0,1-1 0 0 0,1 0 0 0 0,-1 0 0 0 0,1 0 0 0 0,0-1 0 0 0,-1 1 0 0 0,2-1 0 0 0,-1 0 0 0 0,0 0 0 0 0,0-1 0 0 0,1 0 0 0 0,0 0 0 0 0,-1 0 0 0 0,1-1 0 0 0,0 1 0 0 0,10 0 0 0 0,-7-1-421 0 0,1 0-1 0 0,-1 0 1 0 0,1-1 0 0 0,-1 0 0 0 0,1-1-1 0 0,-1 0 1 0 0,1-1 0 0 0,17-4 0 0 0,12-13-1598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20.1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214 132 2692 0 0,'0'0'4781'0'0,"0"-5"-4737"0"0,0-13 40 0 0,0 13 106 0 0,-8 30-1964 0 0,6-22 1839 0 0,0 3 17 0 0,0-1 0 0 0,-1 0 0 0 0,0 0 0 0 0,0 0 0 0 0,0 0 0 0 0,-1-1 0 0 0,1 1 0 0 0,-1-1 0 0 0,0 0 0 0 0,0 0 0 0 0,-9 1 3858 0 0,9-21-2659 0 0,1-11-1506 0 0,4 2 274 0 0,1 1 0 0 0,2-1 0 0 0,10-40 0 0 0,-26 93-3208 0 0,5-17 3290 0 0,0 1 0 0 0,-1-1 0 0 0,0-1 0 0 0,-9 7 2329 0 0,43-51-3013 0 0,53-27 16 0 0,-88 105-1357 0 0,4-36 1973 0 0,1-1 0 0 0,-2 0 0 0 0,1 0 1 0 0,-1 0-1 0 0,0-1 0 0 0,0 0 0 0 0,0 0 1 0 0,-1-1-1 0 0,0 1 0 0 0,0-1 0 0 0,-9 4 0 0 0,10-6-14 0 0,1 0-1 0 0,-1-1 0 0 0,0 1 0 0 0,0-1 1 0 0,0 0-1 0 0,0-1 0 0 0,0 0 0 0 0,-1 0 0 0 0,1 0 1 0 0,0 0-1 0 0,-1-1 0 0 0,1 0 0 0 0,0-1 1 0 0,-1 1-1 0 0,-11-4 0 0 0,17 4-52 0 0,0 0 0 0 0,1 0 0 0 0,-1 0 0 0 0,0-1 0 0 0,0 1 0 0 0,1 0 0 0 0,-1-1 0 0 0,0 1 0 0 0,1 0 0 0 0,-1-1 1 0 0,0 1-1 0 0,1-1 0 0 0,-1 1 0 0 0,1-1 0 0 0,-1 1 0 0 0,0-1 0 0 0,1 1 0 0 0,-1-1 0 0 0,1 0 0 0 0,0 1 0 0 0,-1-1 0 0 0,1 0 0 0 0,0 1 0 0 0,-1-1 0 0 0,1 0 0 0 0,0 0 0 0 0,0 1 0 0 0,-1-1 0 0 0,1 0 0 0 0,0 0 0 0 0,0 0 1 0 0,0 1-1 0 0,0-1 0 0 0,0 0 0 0 0,0 0 0 0 0,0 1 0 0 0,0-1 0 0 0,1 0 0 0 0,-1 0 0 0 0,0 1 0 0 0,0-1 0 0 0,1 0 0 0 0,-1 0 0 0 0,0 1 0 0 0,1-1 0 0 0,-1 0 0 0 0,0 1 0 0 0,1-1 0 0 0,-1 0 0 0 0,1 1 0 0 0,0-1 0 0 0,-1 1 1 0 0,2-2-1 0 0,2-3-125 0 0,1 1 1 0 0,-1-1-1 0 0,1 1 1 0 0,10-7 0 0 0,-2 2-107 0 0,-7 4 144 0 0,0 1-1 0 0,1-1 1 0 0,-1 1-1 0 0,1 1 0 0 0,0-1 1 0 0,0 1-1 0 0,0 1 1 0 0,1-1-1 0 0,9-1 1 0 0,-25 5-2212 0 0,7-1 2303 0 0,1 0 0 0 0,0-1 0 0 0,0 1 0 0 0,0 0 0 0 0,-1 0 0 0 0,1 0 0 0 0,0 0 0 0 0,0 0 0 0 0,0 0 0 0 0,-1 0 0 0 0,1 0 0 0 0,0 0 0 0 0,0 0 1 0 0,-1 0-1 0 0,1 0 0 0 0,0 0 0 0 0,0 0 0 0 0,0 0 0 0 0,-1 0 0 0 0,1 0 0 0 0,0 1 0 0 0,0-1 0 0 0,0 0 0 0 0,-1 0 0 0 0,1 0 0 0 0,0 0 0 0 0,0 0 1 0 0,0 0-1 0 0,0 1 0 0 0,-1-1 0 0 0,1 0 0 0 0,0 0 0 0 0,0 0 0 0 0,0 0 0 0 0,0 1 0 0 0,0-1 0 0 0,0 0 0 0 0,0 0 0 0 0,-1 0 0 0 0,1 1 1 0 0,0-1-1 0 0,0 0 0 0 0,0 0 0 0 0,0 0 0 0 0,0 1 0 0 0,0-1 0 0 0,0 0 0 0 0,0 0 0 0 0,0 0 0 0 0,0 1 0 0 0,0-1 0 0 0,0 0 0 0 0,0 0 0 0 0,0 0 1 0 0,0 1-1 0 0,0-1 0 0 0,1 0 0 0 0,-1 1 0 0 0,-4 61 387 0 0,3-44-5402 0 0,6-106 824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4.8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46 598 692 0 0,'0'0'5012'0'0,"16"-13"-4857"0"0,8-7-103 0 0,74-61 240 0 0,-84 66-257 0 0,0 0 1 0 0,-1-1 0 0 0,-1 0 0 0 0,0-1 0 0 0,-1 0 0 0 0,-1-1 0 0 0,0 0 0 0 0,-2-1-1 0 0,10-30 1 0 0,-11 24-23 0 0,-1 0 0 0 0,-1 0 0 0 0,-1-1-1 0 0,-1 0 1 0 0,-2 0 0 0 0,0 1 0 0 0,-4-30-1 0 0,-2 26 90 0 0,5 28-27 0 0,0 0 0 0 0,0 0 0 0 0,0 0-1 0 0,-1 0 1 0 0,1 0 0 0 0,0 0 0 0 0,-1 0-1 0 0,1 0 1 0 0,0 0 0 0 0,-1 0 0 0 0,1 0-1 0 0,-1 0 1 0 0,0 0 0 0 0,1 0 0 0 0,-1 0-1 0 0,0 0 1 0 0,1 1 0 0 0,-1-1 0 0 0,0 0 0 0 0,0 1-1 0 0,0-1 1 0 0,-1 0 0 0 0,1 1-147 0 0,0 1 0 0 0,0-1-1 0 0,0 1 1 0 0,0-1 0 0 0,0 1 0 0 0,0 0 0 0 0,1-1 0 0 0,-1 1 0 0 0,0 0 0 0 0,0 0 0 0 0,0-1 0 0 0,1 1-1 0 0,-1 0 1 0 0,1 0 0 0 0,-1 0 0 0 0,1 0 0 0 0,-1 0 0 0 0,0 2 0 0 0,-11 24-387 0 0,9-20 358 0 0,-21 56 662 0 0,-30 118-1 0 0,3 72-368 0 0,8-37 591 0 0,23-124-494 0 0,-22 90-3222 0 0,35-152 546 0 0</inkml:trace>
  <inkml:trace contextRef="#ctx0" brushRef="#br0" timeOffset="1">1 895 380 0 0,'0'0'7477'0'0,"104"-69"-7945"0"0,-67 60 340 0 0,10-1 128 0 0,1-1 0 0 0,2 1 0 0 0,3-4 0 0 0,-2-3-640 0 0,-5-4-372 0 0,-9 4-177 0 0,2-17-803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5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394 0 1160 0 0,'0'0'6913'0'0,"-7"19"-7629"0"0,-1-1 777 0 0,-1 4 46 0 0,1 1 0 0 0,2-1 0 0 0,-7 32 1 0 0,-21 215 1061 0 0,23-161-2281 0 0,-30 134 1 0 0,31-202-1614 0 0</inkml:trace>
  <inkml:trace contextRef="#ctx0" brushRef="#br0" timeOffset="0.99">0 456 2812 0 0,'0'0'5777'0'0,"89"-26"-6309"0"0,-43 26 348 0 0,3 5 184 0 0,8 2 52 0 0,4 5-40 0 0,8-1 92 0 0,-4 1-104 0 0,4-5-752 0 0,-3-2-508 0 0,-18-4-161 0 0,14-1-899 0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5.6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3892 0 0,'0'0'5782'0'0,"8"17"-6048"0"0,82 194 687 0 0,104 329 155 0 0,-163-426-598 0 0,-4 2-1 0 0,22 221 1 0 0,-38 28-5516 0 0,-11-283 990 0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6.1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63 3464 0 0,'0'0'3307'0'0,"-2"14"-2803"0"0,-9 66 566 0 0,-35 128 0 0 0,45-205-1568 0 0,-15 24 5688 0 0,10-41-3863 0 0,5 6-1397 0 0,0 0-1 0 0,0 1 1 0 0,1-1-1 0 0,0 0 1 0 0,0 1-1 0 0,0-1 1 0 0,1 1-1 0 0,0-1 1 0 0,1 1-1 0 0,0-1 1 0 0,0 1-1 0 0,1 0 1 0 0,0 0-1 0 0,0 0 1 0 0,8-13-1 0 0,6-5-1819 0 0,0 1 1 0 0,40-41-1 0 0,-50 57 1203 0 0,37-39-3695 0 0</inkml:trace>
  <inkml:trace contextRef="#ctx0" brushRef="#br0" timeOffset="1">397 1 756 0 0,'0'0'7281'0'0,"-22"94"-7033"0"0,19-75-104 0 0,0 5 36 0 0,-3-2-116 0 0,3 4 120 0 0,0 1-184 0 0,0-4-648 0 0,3-5-1264 0 0,0 0-785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16.6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0 4484 0 0,'0'0'5574'0'0,"-4"12"-8009"0"0,2-5 2427 0 0,1 0 0 0 0,0 0 0 0 0,0 0 0 0 0,1 0 0 0 0,-1 0 1 0 0,2 0-1 0 0,0 11 0 0 0,14 67 50 0 0,-5-32-13 0 0,9 81 474 0 0,2 198 0 0 0,-19-245-104 0 0,0-48-173 0 0,-1 1 0 0 0,-2 0 0 0 0,-2 0 1 0 0,-13 66-1 0 0,13-103 1264 0 0,-2-10-863 0 0,-2-13-272 0 0,7 20-352 0 0,-4-18-89 0 0,0 0-1 0 0,1 0 1 0 0,1-1-1 0 0,1 1 1 0 0,0 0-1 0 0,1-1 1 0 0,2 1-1 0 0,3-22 0 0 0,6-17-294 0 0,22-67 0 0 0,-13 57 602 0 0,3 1 1 0 0,54-111-1 0 0,-76 176-265 0 0,0 0-1 0 0,-1 0 1 0 0,1 0-1 0 0,0 0 1 0 0,0 0-1 0 0,0 0 1 0 0,0 1-1 0 0,0-1 1 0 0,0 0-1 0 0,0 0 1 0 0,0 1-1 0 0,0-1 1 0 0,0 0-1 0 0,1 1 1 0 0,-1 0 0 0 0,0-1-1 0 0,0 1 1 0 0,0-1-1 0 0,1 1 1 0 0,-1 0-1 0 0,0 0 1 0 0,1 0-1 0 0,-1 0 1 0 0,0 0-1 0 0,0 0 1 0 0,1 0-1 0 0,-1 0 1 0 0,0 1-1 0 0,0-1 1 0 0,1 0-1 0 0,-1 1 1 0 0,0-1-1 0 0,0 1 1 0 0,0-1 0 0 0,1 1-1 0 0,-1 0 1 0 0,0-1-1 0 0,0 1 1 0 0,0 0-1 0 0,1 1 1 0 0,9 6-30 0 0,-1 0 0 0 0,-1 1 0 0 0,12 12 0 0 0,-9-9 244 0 0,-11-10-154 0 0,1-1 1 0 0,0 1-1 0 0,0 0 0 0 0,-1-1 1 0 0,1 1-1 0 0,1-1 1 0 0,-1 0-1 0 0,0 1 1 0 0,0-1-1 0 0,0 0 1 0 0,5 1-1 0 0,-6-2-28 0 0,0 0 0 0 0,1-1 0 0 0,-1 1 1 0 0,0 0-1 0 0,0-1 0 0 0,0 1 0 0 0,0-1 0 0 0,0 1 0 0 0,0-1 0 0 0,0 0 0 0 0,1 1 0 0 0,-2-1 0 0 0,1 0 0 0 0,0 0 0 0 0,0 0 0 0 0,0 0 0 0 0,0 0 0 0 0,0 0 1 0 0,-1 0-1 0 0,1 0 0 0 0,-1 0 0 0 0,1 0 0 0 0,0 0 0 0 0,0-2 0 0 0,19-40-74 0 0,-1-1 0 0 0,12-46 0 0 0,-1 2 2952 0 0,-23 96-2922 0 0,-2 1 0 0 0,1 0 0 0 0,7 16-1 0 0,-4-4-95 0 0,1 3 456 0 0,-1 1 1 0 0,7 29-1 0 0,-15-48-524 0 0,0 0-1 0 0,0 0 1 0 0,0 0 0 0 0,0 1-1 0 0,-1-1 1 0 0,0 0-1 0 0,-1 1 1 0 0,1-1-1 0 0,-1 0 1 0 0,0 0 0 0 0,-1 0-1 0 0,0 0 1 0 0,1 0-1 0 0,-5 8 1 0 0,-2-2-3660 0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0.8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347 39 912 0 0,'0'0'6657'0'0,"5"-7"-6495"0"0,15-19-151 0 0,-15 20-71 0 0,-7 12-1681 0 0,1-4 1733 0 0,0 1-1 0 0,-1 0 0 0 0,1-1 0 0 0,-1 1 0 0 0,0-1 0 0 0,1 0 0 0 0,-1 1 1 0 0,0-1-1 0 0,0 0 0 0 0,-4 3 0 0 0,-9 12-38 0 0,-9 16 187 0 0,-2-1-1 0 0,-1-1 0 0 0,-2-2 1 0 0,-52 44-1 0 0,-47 46-1079 0 0,109-99-2009 0 0,16-15 808 0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1.2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671 5 3512 0 0,'0'0'4847'0'0,"-6"-5"-7142"0"0,6 5 2284 0 0,0 0-1 0 0,0 0 1 0 0,-1 0 0 0 0,1 0 0 0 0,0 0 0 0 0,0 1 0 0 0,-1-1 0 0 0,1 0 0 0 0,0 0-1 0 0,0 0 1 0 0,-1 0 0 0 0,1 0 0 0 0,0 0 0 0 0,0 0 0 0 0,-1 1 0 0 0,1-1 0 0 0,0 0-1 0 0,0 0 1 0 0,0 0 0 0 0,0 0 0 0 0,-1 1 0 0 0,1-1 0 0 0,-9 7-14 0 0,1 1 1 0 0,0-1-1 0 0,-12 17 1 0 0,-9 9 60 0 0,-368 311 965 0 0,218-209-4310 0 0,170-127 1907 0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1.6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448 0 2552 0 0,'0'0'5399'0'0,"-262"348"-7189"0"0,166-229 2139 0 0,78-98-448 0 0,7-8-166 0 0,0 0 0 0 0,1 1 0 0 0,0 0 0 0 0,1 0 1 0 0,-12 28-1 0 0,39-44-4225 0 0</inkml:trace>
  <inkml:trace contextRef="#ctx0" brushRef="#br0" timeOffset="1">611 27 2964 0 0,'0'0'3755'0'0,"-17"17"-4538"0"0,-8 6 809 0 0,2-1-9 0 0,0 1 0 0 0,-22 30 0 0 0,-20 29 380 0 0,-93 156 0 0 0,156-236-592 0 0,-6 13-178 0 0,8-15 315 0 0,0 0-173 0 0,1 0 173 0 0,-1-1 0 0 0,0 1 0 0 0,0 0 0 0 0,0 0 0 0 0,0 0 1 0 0,1 0-1 0 0,-1 0 0 0 0,0 0 0 0 0,0 0 0 0 0,0 0 1 0 0,0 0-1 0 0,1 0 0 0 0,-1 0 0 0 0,0 0 0 0 0,0 0 1 0 0,0 0-1 0 0,1 0 0 0 0,-1 0 0 0 0,0 0 0 0 0,0 0 0 0 0,0 0 1 0 0,0 0-1 0 0,1 0 0 0 0,-1 0 0 0 0,0 0 0 0 0,0 0 1 0 0,0 0-1 0 0,0 1 0 0 0,0-1 0 0 0,1 0 0 0 0,-1 0 0 0 0,0 0 1 0 0,0 0-59 0 0,0 0 58 0 0,0 1 0 0 0,0-1 1 0 0,1 0-1 0 0,-1 0 0 0 0,0 0 0 0 0,0 0 0 0 0,0 1 1 0 0,0-1-1 0 0,0 0 0 0 0,0 0 0 0 0,0 0 0 0 0,0 0 0 0 0,0 1 1 0 0,0-1-1 0 0,0 0 0 0 0,0 0 0 0 0,0 0 0 0 0,0 1 1 0 0,0-1-1 0 0,0 0 0 0 0,0 0 0 0 0,0 0 0 0 0,0 0 1 0 0,0 1-1 0 0,0-1 0 0 0,23-11-777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2.0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539 1 964 0 0,'0'0'5493'0'0,"-17"9"-5554"0"0,3-1 181 0 0,-5 3-12 0 0,0 0-1 0 0,1 1 1 0 0,1 0-1 0 0,-18 17 1 0 0,-189 206 383 0 0,52-49-1136 0 0,169-183-90 0 0,5-5 252 0 0,8-9-148 0 0,16-10-1616 0 0</inkml:trace>
  <inkml:trace contextRef="#ctx0" brushRef="#br0" timeOffset="1">565 50 3148 0 0,'0'0'911'0'0,"-16"11"-915"0"0,-4 2 83 0 0,-5 3 184 0 0,1 1 1 0 0,-27 26-1 0 0,-200 220 473 0 0,220-228-655 0 0,13-15-70 0 0,-3 2-4 0 0,1 1-1 0 0,-33 52 1 0 0,49-66-317 0 0,26-10-4460 0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2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489 14 912 0 0,'0'0'2580'0'0,"-16"11"-2236"0"0,-25 18-10 0 0,2 2 1 0 0,-63 62-1 0 0,5 17 133 0 0,-87 130 0 0 0,175-219-3312 0 0,20-26 1337 0 0</inkml:trace>
  <inkml:trace contextRef="#ctx0" brushRef="#br0" timeOffset="1">687 1 1644 0 0,'0'0'2312'0'0,"-14"12"-2090"0"0,-152 160 810 0 0,89-79-690 0 0,0-2 260 0 0,-80 125 0 0 0,153-206-548 0 0,11-12 90 0 0,11-10-261 0 0,73-61-4554 0 0,-42 33 2505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21.6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 60 432 0 0,'0'0'4851'0'0,"-4"-8"-4321"0"0,-14-27-41 0 0,14 26 288 0 0,33 9-617 0 0,85-5 997 0 0,-58 2-1218 0 0,70 4-1 0 0,-116 0 71 0 0,0 1 0 0 0,0 0 0 0 0,0 0 0 0 0,9 5 0 0 0,18 10-4023 0 0,-27-11 330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2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322 0 652 0 0,'0'0'3016'0'0,"-13"12"-2530"0"0,-71 62 530 0 0,-78 92 1 0 0,151-153-960 0 0,1 0 1 0 0,-12 19 0 0 0,19-26-43 0 0,1-1 0 0 0,-1 0 0 0 0,1 1-1 0 0,0 0 1 0 0,0-1 0 0 0,0 1 0 0 0,1 0 0 0 0,0 0 0 0 0,-1 11 0 0 0,2-16-10 0 0,1 0 1 0 0,-1 0-1 0 0,0 1 1 0 0,1-1 0 0 0,-1 0-1 0 0,1 0 1 0 0,-1 0-1 0 0,1 0 1 0 0,0 0 0 0 0,-1 0-1 0 0,1 0 1 0 0,0 0-1 0 0,0 0 1 0 0,0 0 0 0 0,0 0-1 0 0,0 0 1 0 0,0-1-1 0 0,0 1 1 0 0,0 0 0 0 0,0-1-1 0 0,0 1 1 0 0,0-1-1 0 0,0 1 1 0 0,0-1 0 0 0,1 1-1 0 0,-1-1 1 0 0,0 0-1 0 0,0 1 1 0 0,0-1 0 0 0,1 0-1 0 0,-1 0 1 0 0,0 0 0 0 0,3-1-1 0 0,46-2 183 0 0,-28-1-304 0 0,-1-2 0 0 0,1 0 1 0 0,-2-2-1 0 0,1 0 1 0 0,-1-1-1 0 0,23-15 1 0 0,109-80 31 0 0,-138 93 233 0 0,-4 5 92 0 0,-1-1 0 0 0,1 0 0 0 0,-1-1 1 0 0,0 0-1 0 0,-1-1 0 0 0,0 0 0 0 0,13-19 1 0 0,-20 24 757 0 0,-18 26-2876 0 0,-128 169 1826 0 0,-32 38-818 0 0,116-162-2562 0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5.6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222 1248 640 0 0,'0'0'3445'0'0,"-6"-14"-2719"0"0,6 13-724 0 0,-6-14 283 0 0,0 1-1 0 0,1-1 0 0 0,1-1 0 0 0,0 1 0 0 0,2-1 0 0 0,-3-23 0 0 0,5 3-85 0 0,1 1 0 0 0,2-1 0 0 0,1 1 0 0 0,2 0 0 0 0,1 0 0 0 0,2 1 0 0 0,1 0 0 0 0,2 1 0 0 0,1 0 0 0 0,1 0 0 0 0,26-39 0 0 0,-10 26-214 0 0,3 1 0 0 0,1 2 0 0 0,3 1 1 0 0,1 2-1 0 0,2 2 0 0 0,1 1 1 0 0,2 3-1 0 0,86-54 0 0 0,-70 55-37 0 0,2 2 0 0 0,1 3 0 0 0,1 3 0 0 0,1 2 0 0 0,0 3 0 0 0,123-20 0 0 0,-59 21-110 0 0,0 6 0 0 0,242 6 0 0 0,-332 11 108 0 0,0 2 1 0 0,0 2 0 0 0,-1 1-1 0 0,0 2 1 0 0,0 1 0 0 0,44 23-1 0 0,-66-28 21 0 0,-1 1 0 0 0,0 1 0 0 0,0 0 0 0 0,-1 1 0 0 0,0 1 0 0 0,-1 0 0 0 0,0 0 0 0 0,20 26 0 0 0,-12-15 12 0 0,40 34 0 0 0,-44-43 19 0 0,0 1 1 0 0,-1 1 0 0 0,-1 0 0 0 0,0 1 0 0 0,16 25 0 0 0,-26-32-30 0 0,0 0 1 0 0,0 0 0 0 0,-1 1 0 0 0,-1 0-1 0 0,1-1 1 0 0,-1 1 0 0 0,-1 0-1 0 0,0 0 1 0 0,0 0 0 0 0,-1 0 0 0 0,-1 0-1 0 0,-1 12 1 0 0,-4 18 89 0 0,-18 66-1 0 0,18-81 49 0 0,-95 320 1292 0 0,0-1-344 0 0,75-239-747 0 0,-15 143 0 0 0,22 439 492 0 0,21-512-635 0 0,1 3-54 0 0,-6 259 88 0 0,2-406-138 0 0,-2-1 0 0 0,-12 59 0 0 0,13-82-26 0 0,0 1 1 0 0,0-1-1 0 0,-1 0 1 0 0,0 0 0 0 0,0 0-1 0 0,-1 0 1 0 0,0 0-1 0 0,0-1 1 0 0,0 1-1 0 0,-1-1 1 0 0,0 0-1 0 0,0-1 1 0 0,-1 1-1 0 0,0-1 1 0 0,1 0-1 0 0,-2 0 1 0 0,-6 4-1 0 0,-11 1 123 0 0,-1-2-1 0 0,0 0 1 0 0,0-2-1 0 0,0 0 0 0 0,-1-2 1 0 0,-47 3-1 0 0,41-4-87 0 0,-587 3 1907 0 0,16-1-1707 0 0,473 15-439 0 0,92-12 299 0 0,0-2 0 0 0,-75 1-1 0 0,107-7-69 0 0,-1-2 0 0 0,1 1 0 0 0,-1-1 0 0 0,1 0 0 0 0,-1 0 0 0 0,1-1 0 0 0,0 0 0 0 0,0 0 0 0 0,0 0 0 0 0,0-1 0 0 0,1 0 0 0 0,-1 0 0 0 0,1 0 0 0 0,0-1-1 0 0,1 0 1 0 0,-7-7 0 0 0,-2-4-8 0 0,0 0-1 0 0,2-1 0 0 0,0 0 1 0 0,-11-24-1 0 0,1-7-94 0 0,2-1 1 0 0,2 0-1 0 0,-13-71 1 0 0,-16-160-581 0 0,22 54 409 0 0,10 0 0 0 0,23-351 0 0 0,15 359 334 0 0,9 1-1 0 0,110-384 1 0 0,-135 569 78 0 0,-7 24-267 0 0,1 0 1 0 0,0 0 0 0 0,0 0-1 0 0,1 0 1 0 0,0 0 0 0 0,0 1 0 0 0,1-1-1 0 0,6-9 1 0 0,-6 15-451 0 0,-1 0 0 0 0,0 0 1 0 0,1 0-1 0 0,-1 1 0 0 0,1-1 0 0 0,0 1 0 0 0,0 0 1 0 0,-1 0-1 0 0,1 0 0 0 0,0 1 0 0 0,0-1 0 0 0,0 1 1 0 0,0 0-1 0 0,0 0 0 0 0,0 0 0 0 0,5 2 0 0 0,26-3-2316 0 0,5-5 232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6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284 1 4152 0 0,'0'0'3351'0'0,"0"13"-4537"0"0,-32 803 1491 0 0,-51-138 2471 0 0,64-547-2563 0 0,-111 532 1193 0 0,114-619-4114 0 0,13-70-1765 0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6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0 371 2996 0 0,'81'-75'1096'0'0,"20"25"-1092"0"0,29-1 48 0 0,27-7-52 0 0,7 4-420 0 0,-9 9-516 0 0,-39 8-628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7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1013 1 392 0 0,'7'16'666'0'0,"19"60"-248"0"0,-3 0-1 0 0,-3 2 1 0 0,-3 0 0 0 0,-4 1 0 0 0,5 155-1 0 0,-18-45 1316 0 0,-34 274 0 0 0,29-422-1535 0 0,-43 290 960 0 0,37-276-930 0 0,-2-2 0 0 0,-3 0 0 0 0,-44 100 0 0 0,51-136-62 0 0,0-1 1 0 0,-1 0-1 0 0,-1 0 0 0 0,0-1 0 0 0,-1-1 1 0 0,-1 1-1 0 0,0-2 0 0 0,-1 0 0 0 0,0-1 1 0 0,-20 13-1 0 0,15-13 1 0 0,-1-1 0 0 0,-1 0 0 0 0,0-2 0 0 0,0-1 0 0 0,-1 0 1 0 0,0-1-1 0 0,-45 6 0 0 0,0-3 127 0 0,0-4 1 0 0,0-2-1 0 0,0-4 1 0 0,-97-10 0 0 0,150 8-383 0 0,0 0 0 0 0,0 0 0 0 0,0-1 0 0 0,1-1 0 0 0,-1-1 0 0 0,1 1 0 0 0,0-2 0 0 0,-12-7 0 0 0,24 12 27 0 0,-1 1 0 0 0,1-1 0 0 0,-1 0 0 0 0,1-1 0 0 0,0 1 0 0 0,0 0 0 0 0,-1 0 0 0 0,1 0-1 0 0,0-1 1 0 0,0 1 0 0 0,0-1 0 0 0,0 1 0 0 0,1-1 0 0 0,-1 1 0 0 0,0-1 0 0 0,1 1 0 0 0,-1-1 0 0 0,1 0 0 0 0,-1 1 0 0 0,1-1-1 0 0,0 0 1 0 0,-1 1 0 0 0,1-1 0 0 0,0 0 0 0 0,0 0 0 0 0,1 1 0 0 0,-1-1 0 0 0,1-2 0 0 0,0-1-369 0 0,2-1 0 0 0,-1 1 0 0 0,0 0 0 0 0,1 0 0 0 0,0 1 0 0 0,0-1 0 0 0,1 0 0 0 0,-1 1 0 0 0,8-7 0 0 0,55-55-5672 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7.5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862 0 432 0 0,'0'0'6930'0'0,"-7"14"-9294"0"0,-44 95 2819 0 0,-41 131-1 0 0,41-100 340 0 0,8-29 80 0 0,-123 336 456 0 0,26 7 488 0 0,57-99-1067 0 0,-53 191 12 0 0,125-507-752 0 0,6-17 85 0 0,-2 0 0 0 0,0-1 0 0 0,-1 0 0 0 0,-22 39 0 0 0,30-59-138 0 0,0-1-1 0 0,0 1 1 0 0,0-1 0 0 0,0 0 0 0 0,0 1 0 0 0,0-1-1 0 0,0 0 1 0 0,-1 1 0 0 0,1-1 0 0 0,0 1-1 0 0,0-1 1 0 0,0 0 0 0 0,-1 1 0 0 0,1-1 0 0 0,0 0-1 0 0,0 0 1 0 0,-1 1 0 0 0,1-1 0 0 0,0 0 0 0 0,-1 0-1 0 0,1 1 1 0 0,0-1 0 0 0,-1 0 0 0 0,1 0-1 0 0,-1 0 1 0 0,1 1 0 0 0,0-1 0 0 0,-1 0 0 0 0,1 0-1 0 0,0 0 1 0 0,-1 0 0 0 0,1 0 0 0 0,-1 0 0 0 0,1 0-1 0 0,0 0 1 0 0,-1 0 0 0 0,1 0 0 0 0,-1 0-1 0 0,1 0 1 0 0,0 0 0 0 0,-1 0 0 0 0,1 0 0 0 0,-1-1-1 0 0,1 1 1 0 0,0 0 0 0 0,-1 0 0 0 0,1 0 0 0 0,0-1-1 0 0,-1 1 1 0 0,1 0 0 0 0,0 0 0 0 0,-1-1-1 0 0,0-1-340 0 0,0-1-1 0 0,0 0 1 0 0,0 1-1 0 0,0-1 1 0 0,0 0-1 0 0,1 1 0 0 0,-1-1 1 0 0,1 0-1 0 0,0-3 1 0 0,-1-45-5760 0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8.0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499 1 432 0 0,'-79'486'2629'0'0,"-11"82"16"0"0,81-490-2281 0 0,-15 108 725 0 0,17-148-395 0 0,-2-1 1 0 0,-25 68-1 0 0,32-99-571 0 0,-1-1-1 0 0,0 1 0 0 0,0-1 1 0 0,-1 1-1 0 0,1-1 1 0 0,-1 0-1 0 0,0 0 1 0 0,-1-1-1 0 0,1 1 1 0 0,-1-1-1 0 0,0 0 0 0 0,0-1 1 0 0,0 1-1 0 0,-1-1 1 0 0,1 0-1 0 0,-1 0 1 0 0,-6 2-1 0 0,-2 0-462 0 0,0-1 0 0 0,0-1 0 0 0,-1 0 0 0 0,1-1 0 0 0,0-1 0 0 0,-22 0 0 0 0,28 0-202 0 0,6-1 310 0 0,0 0 1 0 0,0 0 0 0 0,1 1 0 0 0,-1-2 0 0 0,0 1 0 0 0,0 0 0 0 0,0 0-1 0 0,0 0 1 0 0,0-1 0 0 0,1 1 0 0 0,-4-2 0 0 0,-3-9-2571 0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8.4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161 181 1004 0 0,'14'-13'1167'0'0,"-9"8"-1150"0"0,85-77 2266 0 0,-74 70-1705 0 0,0-1-1 0 0,0 2 1 0 0,1 0-1 0 0,34-15 1 0 0,-49 25-578 0 0,0 0 0 0 0,0 0 1 0 0,-1 0-1 0 0,1 0 0 0 0,0 1 1 0 0,0-1-1 0 0,0 1 0 0 0,0-1 1 0 0,0 1-1 0 0,0 0 0 0 0,0 0 1 0 0,0 0-1 0 0,0 0 0 0 0,1 0 1 0 0,-1 0-1 0 0,0 0 0 0 0,0 1 1 0 0,0-1-1 0 0,-1 1 0 0 0,1 0 0 0 0,0-1 1 0 0,0 1-1 0 0,0 0 0 0 0,0 0 1 0 0,-1 0-1 0 0,1 1 0 0 0,0-1 1 0 0,-1 0-1 0 0,3 3 0 0 0,-1 0-71 0 0,-1 1-1 0 0,0-1 0 0 0,0 1 1 0 0,0 0-1 0 0,-1 0 0 0 0,0-1 0 0 0,0 1 1 0 0,0 1-1 0 0,0-1 0 0 0,-1 0 1 0 0,0 6-1 0 0,1 28 272 0 0,-3 0 0 0 0,-12 73 1 0 0,-28 79 759 0 0,29-138-700 0 0,-122 458 1923 0 0,-24 106-1525 0 0,151-583-766 0 0,-74 296-212 0 0,80-324 350 0 0,-3 7-2644 0 0,6-30-323 0 0,7-28-2212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8.8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1221 550 3816 0 0,'47'-48'438'0'0,"3"2"0"0"0,1 3 0 0 0,2 1 1 0 0,2 4-1 0 0,110-59 0 0 0,-82 57-404 0 0,2 3 0 0 0,2 4 0 0 0,2 4 0 0 0,156-30 0 0 0,-145 43-60 0 0,1 4 1 0 0,114 2-1 0 0,-192 10 39 0 0,-1 1 0 0 0,1 1 0 0 0,0 1 0 0 0,36 9 0 0 0,-52-10-63 0 0,-1 0 1 0 0,0 0 0 0 0,0 0 0 0 0,1 1-1 0 0,-1 0 1 0 0,-1 0 0 0 0,1 1 0 0 0,0 0-1 0 0,-1 0 1 0 0,0 0 0 0 0,0 1 0 0 0,0-1-1 0 0,0 1 1 0 0,-1 0 0 0 0,0 0 0 0 0,0 1 0 0 0,0 0-1 0 0,-1-1 1 0 0,0 1 0 0 0,4 9 0 0 0,-1 5-16 0 0,-1 1 0 0 0,-1 0 1 0 0,-1-1-1 0 0,-1 1 0 0 0,0 28 1 0 0,-11 110 255 0 0,6-117-140 0 0,-28 240 1422 0 0,-90 373 0 0 0,102-574-669 0 0,-37 98-1 0 0,45-149-593 0 0,-3 0 0 0 0,0-1-1 0 0,-2-1 1 0 0,-1 0-1 0 0,-1-1 1 0 0,-31 35 0 0 0,8-20-77 0 0,-1-1 0 0 0,-2-3 0 0 0,-1-2 0 0 0,-52 31 0 0 0,29-25 25 0 0,-2-3-1 0 0,-104 40 0 0 0,96-51 12 0 0,0-3 1 0 0,-2-4-1 0 0,-98 12 0 0 0,-251 11-103 0 0,-431-5-4877 0 0,595-45 474 0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39.3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18 569 1564 0 0,'0'0'1500'0'0,"-18"-103"-768"0"0,18 72-588 0 0,2-5-144 0 0,5 5-184 0 0,-1 1-116 0 0,0-4 28 0 0,0 1-304 0 0,3-6-24 0 0,-3-1-168 0 0,0-5 324 0 0,2-1 276 0 0,-1-2-56 0 0,2-4-180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4560 0 0,'0'0'8172'0'0,"-10"12"-7825"0"0,1-3-278 0 0,2-1-35 0 0,0 0 1 0 0,0 0-1 0 0,0 1 0 0 0,1 0 0 0 0,1 0 0 0 0,-1 1 1 0 0,-6 17-1 0 0,-165 559 320 0 0,175-580-372 0 0,1-1-34 0 0,-1-1 0 0 0,1 1 1 0 0,1 0-1 0 0,-1-1 0 0 0,1 1 1 0 0,-1 0-1 0 0,2 9 1 0 0,-1-14 9 0 0,1 0-1 0 0,-1 1 1 0 0,1-1 0 0 0,-1 0 0 0 0,1 0 0 0 0,-1 1 0 0 0,1-1 0 0 0,-1 0 0 0 0,1 0 0 0 0,0 0 0 0 0,-1 0 0 0 0,1 0 0 0 0,-1 1 0 0 0,1-1 0 0 0,-1 0 0 0 0,1 0 0 0 0,0 0 0 0 0,-1-1 0 0 0,1 1 0 0 0,-1 0 0 0 0,1 0 0 0 0,-1 0 0 0 0,1 0 0 0 0,0-1 0 0 0,-1 1-1 0 0,1 0 1 0 0,-1 0 0 0 0,1-1 0 0 0,-1 1 0 0 0,0 0 0 0 0,1-1 0 0 0,-1 1 0 0 0,1 0 0 0 0,-1-1 0 0 0,1 1 0 0 0,-1-1 0 0 0,1 0 0 0 0,18-14-402 0 0,-2-6-697 0 0,0 1 0 0 0,-2-2 1 0 0,25-44-1 0 0,29-82-3205 0 0,-61 131 3806 0 0,22-54-1314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22.8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83 1788 0 0,'0'0'7113'0'0,"-4"-13"-6544"0"0,-11-39-15 0 0,11 35 366 0 0,34 21-1943 0 0,23 8 1068 0 0,1-2 1 0 0,0-3-1 0 0,59 1 0 0 0,-79-8 23 0 0,-19 0 2891 0 0,-36 10-11805 0 0,42-20 4563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0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1318 95 4468 0 0,'0'0'3501'0'0,"4"-14"-2827"0"0,0-6-473 0 0,-2 9 49 0 0,0 1 0 0 0,1-1 1 0 0,8-17-1 0 0,-26 60-1275 0 0,-22 38 0 0 0,-63 85 2902 0 0,63-101-1472 0 0,-343 486 2808 0 0,-205 322-2193 0 0,414-610-492 0 0,152-231 655 0 0,22-41-2472 0 0,3 8 170 0 0,0 0 0 0 0,1 1 0 0 0,0 0-1 0 0,1 0 1 0 0,11-12 0 0 0,-16 19 639 0 0,48-56-4241 0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1.1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988 224 1212 0 0,'1'-14'3006'0'0,"1"-3"-2251"0"0,-2 1 0 0 0,0-1 0 0 0,0 0 0 0 0,-6-29 0 0 0,5 41-643 0 0,0 1 1 0 0,0-1-1 0 0,0 0 0 0 0,-1 1 0 0 0,1-1 1 0 0,-1 1-1 0 0,0 0 0 0 0,0 0 1 0 0,-1-1-1 0 0,1 1 0 0 0,-1 1 0 0 0,0-1 1 0 0,0 0-1 0 0,0 1 0 0 0,-1-1 0 0 0,1 1 1 0 0,-1 0-1 0 0,0 0 0 0 0,0 1 1 0 0,0-1-1 0 0,0 1 0 0 0,0 0 0 0 0,0 0 1 0 0,-1 0-1 0 0,-8-2 0 0 0,3 2-118 0 0,1 1-1 0 0,-1 1 1 0 0,1 0-1 0 0,-1 0 1 0 0,1 0 0 0 0,-1 1-1 0 0,1 1 1 0 0,0 0-1 0 0,-16 5 1 0 0,-1 2 11 0 0,1 2-1 0 0,-28 16 1 0 0,-3 4 51 0 0,1 3 0 0 0,2 2 0 0 0,1 2 0 0 0,2 3 0 0 0,1 2-1 0 0,3 1 1 0 0,2 3 0 0 0,-61 83 0 0 0,80-94-79 0 0,2 2-1 0 0,2 0 1 0 0,1 2-1 0 0,2 0 1 0 0,-21 71-1 0 0,30-76-27 0 0,1 0 0 0 0,2 1 0 0 0,2 0 0 0 0,1 0 0 0 0,2 0 0 0 0,1 0 0 0 0,8 57 0 0 0,-4-71 59 0 0,1 0 1 0 0,1 1-1 0 0,1-2 1 0 0,0 1-1 0 0,15 26 0 0 0,-17-37 32 0 0,0-1-1 0 0,1 0 0 0 0,1 0 1 0 0,-1-1-1 0 0,2 1 0 0 0,-1-2 1 0 0,1 1-1 0 0,1-1 0 0 0,-1 0 1 0 0,1-1-1 0 0,19 12 0 0 0,-23-17 38 0 0,1 1 0 0 0,0-1 0 0 0,-1 0 0 0 0,1-1 0 0 0,0 0-1 0 0,0 0 1 0 0,0 0 0 0 0,0 0 0 0 0,0-1 0 0 0,0 0 0 0 0,0 0 0 0 0,0-1-1 0 0,11-2 1 0 0,0-1 132 0 0,1-2 0 0 0,-1 0 0 0 0,24-12 0 0 0,44-25-11 0 0,-3-3 0 0 0,-2-4 0 0 0,-2-4 0 0 0,-3-3-1 0 0,100-96 1 0 0,-135 113-141 0 0,-2-2 0 0 0,-2-2 0 0 0,-1-1 0 0 0,45-80 0 0 0,-64 97-17 0 0,-2-2 1 0 0,-1 0-1 0 0,-1-1 0 0 0,-1 0 0 0 0,-2 0 0 0 0,-1-1 0 0 0,-2-1 0 0 0,-1 1 0 0 0,1-40 0 0 0,-6 64-22 0 0,0-1 0 0 0,0 1 0 0 0,-1 0 0 0 0,0 0 0 0 0,-1 0 0 0 0,0 0 0 0 0,0 0 0 0 0,-1 0 0 0 0,0 0 0 0 0,0 0 0 0 0,0 1 0 0 0,-1 0 0 0 0,-8-11 0 0 0,8 13-40 0 0,0 1-1 0 0,0 0 1 0 0,0 0-1 0 0,-1 0 1 0 0,1 1-1 0 0,-1 0 1 0 0,0 0-1 0 0,0 0 1 0 0,0 0-1 0 0,-1 1 1 0 0,1-1-1 0 0,0 2 1 0 0,-1-1-1 0 0,0 0 1 0 0,1 1-1 0 0,-1 0 1 0 0,0 0-1 0 0,0 1 1 0 0,0 0-1 0 0,-6 0 1 0 0,-11 2-145 0 0,1 1-1 0 0,0 0 1 0 0,0 2 0 0 0,0 0 0 0 0,-26 11 0 0 0,1 3-640 0 0,-55 31 0 0 0,79-37 252 0 0,1 0 0 0 0,0 2 0 0 0,1 0 0 0 0,-28 27 0 0 0,33-26-754 0 0,1 0 0 0 0,2 1 1 0 0,-17 25-1 0 0,-4 15-2967 0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1.5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1241 1 4680 0 0,'0'0'4370'0'0,"-9"17"-5916"0"0,-320 532 4493 0 0,230-392-2490 0 0,-554 798 988 0 0,606-895-1526 0 0,26-34-779 0 0,1 1-1 0 0,1 0 1 0 0,-23 44 0 0 0,41-64-894 0 0,19-23-1175 0 0,16-28 1449 0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2.0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4408 0 0,'0'0'1450'0'0,"16"18"-1837"0"0,14 16 388 0 0,-2 2 0 0 0,-1 1 0 0 0,24 44 0 0 0,94 198 1199 0 0,161 277-301 0 0,-243-458-840 0 0,204 305 394 0 0,27-25-471 0 0,-275-355-252 0 0,-9-11-278 0 0,1 0 1 0 0,0 0-1 0 0,1-1 1 0 0,18 14-1 0 0,15-1-2428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2.5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1356 0 888 0 0,'-17'8'1864'0'0,"-21"13"-1664"0"0,0 1 0 0 0,1 2 1 0 0,2 2-1 0 0,0 1 0 0 0,-32 34 1 0 0,52-44-179 0 0,1 0 0 0 0,1 1 0 0 0,0 0 0 0 0,1 1 0 0 0,1 1 0 0 0,-12 29 1 0 0,19-39-2 0 0,0 0 0 0 0,1 1 0 0 0,0-1 1 0 0,1 0-1 0 0,0 1 0 0 0,1 0 1 0 0,0-1-1 0 0,1 1 0 0 0,0 0 0 0 0,0-1 1 0 0,1 1-1 0 0,1-1 0 0 0,0 1 1 0 0,0-1-1 0 0,6 16 0 0 0,-6-20 29 0 0,1 0-1 0 0,0-1 1 0 0,0 1-1 0 0,1 0 0 0 0,-1-1 1 0 0,1 0-1 0 0,0 0 1 0 0,0 0-1 0 0,1-1 1 0 0,0 1-1 0 0,-1-1 1 0 0,1 0-1 0 0,1 0 1 0 0,-1-1-1 0 0,1 0 1 0 0,-1 0-1 0 0,1 0 1 0 0,0 0-1 0 0,0-1 1 0 0,0 0-1 0 0,0 0 1 0 0,0-1-1 0 0,8 1 1 0 0,-3-1 112 0 0,0 0 0 0 0,1-1 0 0 0,-1-1 1 0 0,0 0-1 0 0,1-1 0 0 0,-1 0 0 0 0,0 0 1 0 0,0-1-1 0 0,0-1 0 0 0,-1 1 1 0 0,1-2-1 0 0,13-7 0 0 0,22-15-20 0 0,-1-3-1 0 0,-1-1 1 0 0,-2-2-1 0 0,-1-1 1 0 0,-2-3-1 0 0,-2-1 1 0 0,61-80-1 0 0,-84 98-85 0 0,20-37 0 0 0,-30 50-49 0 0,-1-1 0 0 0,0 0 0 0 0,0 0 1 0 0,-1 0-1 0 0,0 0 0 0 0,0 0 0 0 0,-1-1 0 0 0,1-12 0 0 0,-2 19-25 0 0,-1 0 0 0 0,1 1 1 0 0,0-1-1 0 0,0 0 0 0 0,-1 0 0 0 0,1 0 0 0 0,-1 0 0 0 0,0 0 0 0 0,0 0 0 0 0,1 1 0 0 0,-1-1 1 0 0,0 0-1 0 0,-1 1 0 0 0,1-1 0 0 0,0 1 0 0 0,0-1 0 0 0,-1 1 0 0 0,1-1 0 0 0,0 1 0 0 0,-1 0 1 0 0,0 0-1 0 0,1 0 0 0 0,-1 0 0 0 0,0 0 0 0 0,1 0 0 0 0,-1 0 0 0 0,0 0 0 0 0,0 1 0 0 0,0-1 1 0 0,0 1-1 0 0,-3-1 0 0 0,-6-1-239 0 0,0 0 0 0 0,-1 2 1 0 0,1-1-1 0 0,-14 2 0 0 0,12 0-77 0 0,-63 3-1524 0 0,-10 9-776 0 0</inkml:trace>
  <inkml:trace contextRef="#ctx0" brushRef="#br0" timeOffset="1">1118 538 248 0 0,'0'0'1265'0'0,"-10"15"140"0"0,-124 184 2531 0 0,-284 334-709 0 0,55-71-2747 0 0,322-407-480 0 0,-59 75-3208 0 0,76-106 215 0 0,-4-11-1223 0 0</inkml:trace>
  <inkml:trace contextRef="#ctx0" brushRef="#br0" timeOffset="2">813 790 7921 0 0,'0'0'1012'0'0,"97"43"-2116"0"0,-49-7 1104 0 0,9 9 352 0 0,8 10-132 0 0,10 20-128 0 0,16 17-84 0 0,11 22 120 0 0,7 7 184 0 0,-13-8-224 0 0,-3-11-88 0 0,-8-17-560 0 0,-15-17-268 0 0,-20-23-992 0 0,4-8-1205 0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3.0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1528 80 1788 0 0,'-18'16'490'0'0,"-5"1"-377"0"0,-2 2-15 0 0,1 1 1 0 0,-42 46-1 0 0,44-41 14 0 0,1 2 1 0 0,2 1-1 0 0,-32 56 0 0 0,45-71-42 0 0,0-1-1 0 0,1 1 1 0 0,0 0 0 0 0,1 0 0 0 0,1 1 0 0 0,0-1 0 0 0,0 1 0 0 0,2 0 0 0 0,0 0-1 0 0,0-1 1 0 0,1 1 0 0 0,3 19 0 0 0,-3-28-21 0 0,1 0 0 0 0,1 1 0 0 0,-1-1 0 0 0,1 0 0 0 0,0 0 0 0 0,0 0 0 0 0,1 0 0 0 0,-1 0 0 0 0,1 0 0 0 0,0-1 0 0 0,0 1 0 0 0,1-1 0 0 0,-1 0 0 0 0,1 0 0 0 0,0 0 0 0 0,0-1 0 0 0,0 1 0 0 0,1-1 0 0 0,-1 0 1 0 0,1 0-1 0 0,0 0 0 0 0,0-1 0 0 0,0 0 0 0 0,0 0 0 0 0,0 0 0 0 0,0 0 0 0 0,11 1 0 0 0,-1-1 121 0 0,-1-1-1 0 0,0-1 1 0 0,0 0 0 0 0,1-1 0 0 0,-1 0 0 0 0,0-1 0 0 0,0-1 0 0 0,0 0 0 0 0,24-9 0 0 0,-3-1-54 0 0,0-1 1 0 0,-1-2 0 0 0,0-2 0 0 0,-2 0-1 0 0,0-3 1 0 0,-1 0 0 0 0,-1-2 0 0 0,-1-2-1 0 0,-1 0 1 0 0,-2-2 0 0 0,40-50-1 0 0,-49 53-33 0 0,5-5 90 0 0,24-46 1 0 0,-41 67-133 0 0,-1-1 0 0 0,-1 1 0 0 0,1-1 0 0 0,-1 0 0 0 0,-1 0 0 0 0,1 0 0 0 0,-2 0 0 0 0,1 0 0 0 0,-1 0 0 0 0,0-17 0 0 0,-2 21-30 0 0,1 0-1 0 0,-1 1 1 0 0,0-1-1 0 0,0 0 1 0 0,-1 1-1 0 0,1 0 1 0 0,-1-1-1 0 0,0 1 1 0 0,0 0-1 0 0,0 0 1 0 0,-1 0-1 0 0,1 0 1 0 0,-1 0-1 0 0,0 0 1 0 0,-4-3-1 0 0,2 2-52 0 0,-1 1 1 0 0,0 0-1 0 0,0 0 1 0 0,0 0-1 0 0,0 1 1 0 0,-1 0-1 0 0,1 0 1 0 0,-1 1-1 0 0,-7-3 1 0 0,-14 0-255 0 0,0 1 1 0 0,1 0-1 0 0,-1 3 1 0 0,-31 1 0 0 0,35 0 84 0 0,-40 0-1586 0 0,-105 14-1 0 0,83 2-884 0 0</inkml:trace>
  <inkml:trace contextRef="#ctx0" brushRef="#br0" timeOffset="1">1323 346 1420 0 0,'0'0'2476'0'0,"-10"14"-2154"0"0,-66 83 2419 0 0,-147 144 0 0 0,-121 76-1841 0 0,101-97-224 0 0,-41 89-913 0 0,196-206-2411 0 0,62-73 181 0 0,-2-4-1349 0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3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4528 0 0,'0'0'2117'0'0,"13"3"-1143"0"0,-11-2-968 0 0,6 0-50 0 0,1 1 0 0 0,-1 1 0 0 0,0 0 1 0 0,0 0-1 0 0,0 1 0 0 0,0 0 0 0 0,-1 0 0 0 0,1 0 0 0 0,-1 1 0 0 0,0 1 1 0 0,7 6-1 0 0,52 62 396 0 0,-4 2 1 0 0,67 110-1 0 0,22 26-136 0 0,-94-140 28 0 0,118 112 1 0 0,-139-152-499 0 0,1-1 1 0 0,1-2-1 0 0,1-2 0 0 0,2-1 1 0 0,49 22-1 0 0,-53-35-1640 0 0,21-5-719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39:43.9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1760 70 3240 0 0,'-14'-1'2455'0'0,"-6"-1"-2322"0"0,-1 2 0 0 0,1 0 0 0 0,-1 1 0 0 0,0 1 0 0 0,1 1 0 0 0,-21 6 1 0 0,10 1-16 0 0,0 2 0 0 0,1 1 1 0 0,0 1-1 0 0,-40 26 0 0 0,54-30-118 0 0,1 1-1 0 0,0 1 1 0 0,1 0-1 0 0,0 1 1 0 0,1 0-1 0 0,1 1 0 0 0,0 0 1 0 0,1 1-1 0 0,-13 23 1 0 0,7 5-44 0 0,16-41 45 0 0,0 1 0 0 0,0-1 0 0 0,1 1 0 0 0,-1-1 0 0 0,1 1 0 0 0,0 0 0 0 0,0-1 0 0 0,0 1 0 0 0,0 0 0 0 0,0-1 0 0 0,1 1 1 0 0,-1 0-1 0 0,1-1 0 0 0,0 4 0 0 0,0-6 37 0 0,0 1 0 0 0,0 0 0 0 0,-1-1 0 0 0,1 1 0 0 0,0-1 0 0 0,0 0 0 0 0,0 1 0 0 0,0-1 1 0 0,0 0-1 0 0,-1 1 0 0 0,1-1 0 0 0,0 0 0 0 0,0 0 0 0 0,0 0 0 0 0,0 0 0 0 0,0 0 0 0 0,0 0 0 0 0,0 0 1 0 0,0 0-1 0 0,0 0 0 0 0,0 0 0 0 0,0 0 0 0 0,1-1 0 0 0,24-7 746 0 0,21-12-369 0 0,0-3 0 0 0,-2-1 0 0 0,-1-3-1 0 0,-1-1 1 0 0,47-42 0 0 0,-4-5-168 0 0,-75 65-223 0 0,-1-1 0 0 0,0-1 0 0 0,-1 0 0 0 0,-1 0 0 0 0,10-18-1 0 0,-17 28-29 0 0,0 0 0 0 0,0 1 0 0 0,0-1-1 0 0,-1 1 1 0 0,1-1 0 0 0,-1 0-1 0 0,1 1 1 0 0,-1-1 0 0 0,0 0 0 0 0,1 0-1 0 0,-1 1 1 0 0,0-1 0 0 0,0 0-1 0 0,0 1 1 0 0,-1-1 0 0 0,1-2-1 0 0,-1 3-28 0 0,1 0 0 0 0,-1 0 0 0 0,0 0 0 0 0,1 0 0 0 0,-1 0 0 0 0,0 0-1 0 0,1 0 1 0 0,-1 1 0 0 0,0-1 0 0 0,0 0 0 0 0,0 0 0 0 0,0 1-1 0 0,0-1 1 0 0,1 1 0 0 0,-1-1 0 0 0,0 1 0 0 0,-1-1 0 0 0,1 1-1 0 0,-1-1 1 0 0,-7 0-257 0 0,0 0-1 0 0,1 0 0 0 0,-1 1 1 0 0,0 0-1 0 0,-12 1 0 0 0,9 0 88 0 0,-170 21-4070 0 0,80-7 459 0 0</inkml:trace>
  <inkml:trace contextRef="#ctx0" brushRef="#br0" timeOffset="1">1077 321 1316 0 0,'0'0'1426'0'0,"-9"13"161"0"0,-108 150 998 0 0,-147 157-1 0 0,94-144-2092 0 0,-98 83 168 0 0,72-76-3297 0 0,167-159-178 0 0,6-10-1699 0 0</inkml:trace>
  <inkml:trace contextRef="#ctx0" brushRef="#br0" timeOffset="2">1153 493 6553 0 0,'0'0'1820'0'0,"83"89"-2132"0"0,-37 7 312 0 0,12 40 376 0 0,6 23-92 0 0,0 11 80 0 0,-4 2-120 0 0,-1-6-100 0 0,-2 7 48 0 0,-3-3 4 0 0,-7-1-144 0 0,-10-3-40 0 0,0-11-12 0 0,-16-40-1684 0 0,7-11-1373 0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3980 0 0,'0'0'6434'0'0,"1"19"-6088"0"0,3 238 628 0 0,-7 462-234 0 0,2-407-6897 0 0,1-277 2340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1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1 648 15233 0 0,'0'0'1375'0'0,"12"-14"-2011"0"0,-3 3 369 0 0,5-7-179 0 0,2 0 0 0 0,0 1 1 0 0,32-25-1 0 0,59-33 332 0 0,3 4 0 0 0,202-95 1 0 0,-207 117 459 0 0,127-39-1 0 0,-162 67-823 0 0,0 3-1 0 0,139-18 1 0 0,-163 33-2687 0 0,-3 2-1723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1.8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30 28 0 0,'0'0'876'0'0,"15"-30"7588"0"0,-7 34-8564 0 0,-1 0 1 0 0,0 0-1 0 0,0 0 0 0 0,0 1 0 0 0,-1 0 1 0 0,7 7-1 0 0,5 3 273 0 0,38 33 71 0 0,-2 1-1 0 0,52 62 0 0 0,83 122-340 0 0,-110-132 230 0 0,-50-64 65 0 0,2-2 0 0 0,1-1 0 0 0,2-1 0 0 0,38 29 1 0 0,-70-61-215 0 0,0 1 0 0 0,1 0 1 0 0,-1 0-1 0 0,0 0 1 0 0,0 1-1 0 0,0-1 0 0 0,0 1 1 0 0,-1-1-1 0 0,1 1 0 0 0,1 2 1 0 0,-3-5-57 0 0,0 1 1 0 0,0-1 0 0 0,0 1-1 0 0,0-1 1 0 0,0 0-1 0 0,1 1 1 0 0,-1-1 0 0 0,0 1-1 0 0,0-1 1 0 0,0 0-1 0 0,0 1 1 0 0,0-1 0 0 0,-1 1-1 0 0,1-1 1 0 0,0 0-1 0 0,0 1 1 0 0,0-1 0 0 0,0 1-1 0 0,0-1 1 0 0,0 0 0 0 0,-1 1-1 0 0,1-1 1 0 0,0 0-1 0 0,0 1 1 0 0,-1-1 0 0 0,1 0-1 0 0,0 1 1 0 0,0-1-1 0 0,-1 1 1 0 0,-1-1-195 0 0,1 1 0 0 0,0-1 0 0 0,-1 1 0 0 0,1-1 0 0 0,-1 1 1 0 0,1-1-1 0 0,-1 0 0 0 0,0 0 0 0 0,1 0 0 0 0,-1 0 0 0 0,1 0 0 0 0,-4 0 0 0 0,-24-4-2463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11717 0 0,'5'13'1120'0'0,"78"230"-908"0"0,-61-174-264 0 0,-10-37 420 0 0,-1 0 0 0 0,-2 1 0 0 0,-2 1 1 0 0,-1 0-1 0 0,3 44 0 0 0,-1-94 1327 0 0,-6 5-1751 0 0,66-257-414 0 0,-20 137-1653 0 0,-32 94-653 0 0,31-49 0 0 0,-18 43-2492 0 0</inkml:trace>
  <inkml:trace contextRef="#ctx0" brushRef="#br0" timeOffset="1">825 396 8265 0 0,'0'0'3395'0'0,"13"2"-3113"0"0,-9-2-284 0 0,7 2 35 0 0,0-1 1 0 0,0 0-1 0 0,1-1 1 0 0,-1 0-1 0 0,0-1 1 0 0,0 0 0 0 0,0 0-1 0 0,0-2 1 0 0,12-3-1 0 0,-5-3 43 0 0,0 0 1 0 0,-1-2-1 0 0,0 0 1 0 0,-1-1-1 0 0,-1 0 0 0 0,0-1 1 0 0,0-1-1 0 0,20-26 0 0 0,-24 27-183 0 0,-1 0 0 0 0,-1-1-1 0 0,0 0 1 0 0,-1-1-1 0 0,-1 0 1 0 0,0 0 0 0 0,-1 0-1 0 0,0-1 1 0 0,-1 0-1 0 0,4-26 1 0 0,-9 39 13 0 0,1 1 0 0 0,-1-1 0 0 0,0 0 1 0 0,0 1-1 0 0,0-1 0 0 0,0 1 0 0 0,0-1 0 0 0,-1 1 0 0 0,1-1 0 0 0,-1 0 0 0 0,0 1 1 0 0,0-1-1 0 0,0 1 0 0 0,0 0 0 0 0,0-1 0 0 0,-3-3 0 0 0,3 5-31 0 0,-1-1 0 0 0,1 1-1 0 0,-1-1 1 0 0,0 1 0 0 0,1 0-1 0 0,-1 0 1 0 0,0 0 0 0 0,0 0-1 0 0,0 0 1 0 0,0 1 0 0 0,0-1-1 0 0,0 0 1 0 0,0 1 0 0 0,0 0-1 0 0,0-1 1 0 0,-3 1 0 0 0,-3 0-86 0 0,1 1 0 0 0,-1-1 1 0 0,1 2-1 0 0,-1-1 1 0 0,1 1-1 0 0,0 0 1 0 0,0 1-1 0 0,0-1 1 0 0,0 1-1 0 0,-8 5 1 0 0,-7 6 601 0 0,1 0 1 0 0,1 1 0 0 0,0 1-1 0 0,1 0 1 0 0,1 2 0 0 0,1 0-1 0 0,0 1 1 0 0,-22 34 0 0 0,31-41-330 0 0,1 0 0 0 0,0 0 0 0 0,1 1 0 0 0,0 0 0 0 0,1 0-1 0 0,1 0 1 0 0,0 1 0 0 0,0 0 0 0 0,2-1 0 0 0,0 1 0 0 0,0 0 0 0 0,1 0 0 0 0,1 0 0 0 0,0 0 0 0 0,1 0 0 0 0,1 0 0 0 0,3 15 0 0 0,-3-22-103 0 0,1 0 0 0 0,0 0 0 0 0,0 0 1 0 0,0 0-1 0 0,1-1 0 0 0,0 1 0 0 0,0-1 0 0 0,0 0 0 0 0,1 0 0 0 0,0 0 1 0 0,1-1-1 0 0,-1 0 0 0 0,1 0 0 0 0,0 0 0 0 0,0-1 0 0 0,0 1 0 0 0,8 2 1 0 0,-7-3-360 0 0,1-1 0 0 0,0 1 0 0 0,0-2 0 0 0,0 1 1 0 0,0-1-1 0 0,0-1 0 0 0,1 1 0 0 0,-1-1 1 0 0,17-1-1 0 0,24-4-3654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2.8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15 264 4120 0 0,'0'0'8452'0'0,"16"-8"-8790"0"0,-15 8 336 0 0,22-11-26 0 0,0-1 0 0 0,-1-1 1 0 0,0-1-1 0 0,21-19 0 0 0,-28 20-23 0 0,-1-1 0 0 0,18-23 0 0 0,-28 33 90 0 0,-1-1-1 0 0,0 0 1 0 0,0 0 0 0 0,0 0-1 0 0,-1 0 1 0 0,1-1 0 0 0,-1 1 0 0 0,0-1-1 0 0,-1 1 1 0 0,0-1 0 0 0,1 0-1 0 0,-1-9 1 0 0,-1 13-35 0 0,0 1 1 0 0,0 0-1 0 0,0-1 0 0 0,0 1 0 0 0,-1 0 1 0 0,1 0-1 0 0,0-1 0 0 0,-1 1 0 0 0,1 0 1 0 0,-1 0-1 0 0,0 0 0 0 0,1 0 0 0 0,-1-1 1 0 0,0 1-1 0 0,1 0 0 0 0,-1 0 0 0 0,0 0 1 0 0,0 0-1 0 0,0 1 0 0 0,0-1 0 0 0,0 0 0 0 0,0 0 1 0 0,0 0-1 0 0,0 1 0 0 0,0-1 0 0 0,-1 1 1 0 0,1-1-1 0 0,0 1 0 0 0,0-1 0 0 0,-1 1 1 0 0,1 0-1 0 0,0-1 0 0 0,0 1 0 0 0,-1 0 1 0 0,1 0-1 0 0,0 0 0 0 0,-1 0 0 0 0,1 0 1 0 0,0 0-1 0 0,0 1 0 0 0,-1-1 0 0 0,1 0 1 0 0,-2 1-1 0 0,-4 1-68 0 0,0-1 0 0 0,1 1 1 0 0,-1 0-1 0 0,1 0 0 0 0,0 1 1 0 0,-1 0-1 0 0,-6 5 0 0 0,-1 2 146 0 0,1 2 0 0 0,0 0 0 0 0,1 0-1 0 0,0 1 1 0 0,1 1 0 0 0,0 0 0 0 0,1 0 0 0 0,1 1-1 0 0,0 0 1 0 0,1 1 0 0 0,1 0 0 0 0,-9 26-1 0 0,13-32-106 0 0,1 0-1 0 0,0-1 0 0 0,0 1 0 0 0,1 0 1 0 0,0 0-1 0 0,1 0 0 0 0,0 0 0 0 0,1 0 1 0 0,0 0-1 0 0,3 15 0 0 0,-1-18-44 0 0,-1-1 1 0 0,1 1-1 0 0,0 0 0 0 0,0 0 0 0 0,1-1 0 0 0,-1 0 0 0 0,2 0 0 0 0,-1 0 0 0 0,1 0 1 0 0,-1-1-1 0 0,2 1 0 0 0,-1-1 0 0 0,0-1 0 0 0,1 1 0 0 0,10 6 0 0 0,-6-6-111 0 0,-1 0 0 0 0,1-1 0 0 0,0 0-1 0 0,0-1 1 0 0,0 0 0 0 0,0 0 0 0 0,17 1-1 0 0,-4-1-584 0 0,-1-2 0 0 0,32-2-1 0 0,-44 1 319 0 0,0-1 0 0 0,-1-1 0 0 0,16-4 0 0 0,48-20-2149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3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58 187 10557 0 0,'0'0'6087'0'0,"13"-6"-6490"0"0,226-84 710 0 0,-177 69-664 0 0,2 2-1 0 0,0 3 0 0 0,1 3 1 0 0,104-8-1 0 0,-166 20 251 0 0,48 4-2156 0 0,-49-3 1924 0 0,0 0 0 0 0,0 0 0 0 0,0 1-1 0 0,0-1 1 0 0,0 1 0 0 0,0 0 0 0 0,0-1 0 0 0,-1 1-1 0 0,1 0 1 0 0,0 0 0 0 0,0 0 0 0 0,0 1 0 0 0,-1-1-1 0 0,1 0 1 0 0,-1 0 0 0 0,1 1 0 0 0,-1-1 0 0 0,0 1-1 0 0,1 0 1 0 0,-1-1 0 0 0,2 4 0 0 0,-1 24-4589 0 0</inkml:trace>
  <inkml:trace contextRef="#ctx0" brushRef="#br0" timeOffset="1">0 590 14261 0 0,'0'0'2483'0'0,"15"4"-3564"0"0,-3 0 1147 0 0,0 0 3 0 0,0 0-1 0 0,0-1 1 0 0,0-1 0 0 0,1 0 0 0 0,-1 0 0 0 0,23-1 0 0 0,35-8-39 0 0,0-2 0 0 0,127-36 0 0 0,-143 31-72 0 0,345-94-1152 0 0,-137 19-5648 0 0,-188 60 879 0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4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1 149 4332 0 0,'0'0'14538'0'0,"85"-20"-15354"0"0,-36 5-684 0 0,9-2 175 0 0,10 1 973 0 0,0-1 264 0 0,4-2 88 0 0,-1 4 40 0 0,1 2-40 0 0,-7 2-480 0 0,-6 5-1032 0 0,-16 6 176 0 0,-9 6-584 0 0,-18 5-948 0 0,-17 17-1985 0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5.1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1 847 10105 0 0,'0'0'4864'0'0,"109"27"-5244"0"0,-27-23-200 0 0,29-4-20 0 0,17-1 140 0 0,-1-17-536 0 0,-4-9-848 0 0,-10-4-200 0 0,3-5-48 0 0,-3-6-465 0 0,-27 9 53 0 0</inkml:trace>
  <inkml:trace contextRef="#ctx0" brushRef="#br0" timeOffset="1">1778 1 15573 0 0,'0'0'1317'0'0,"0"18"-2454"0"0,8 120 773 0 0,41 246 774 0 0,-42-317-641 0 0,21 187 485 0 0,-3-86-3295 0 0,-16-127-286 0 0,3 5-1619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5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0 442 6673 0 0,'0'0'8912'0'0,"6"108"-10680"0"0,-6-72 1596 0 0,0 0 172 0 0,0-1 0 0 0,9 1-60 0 0,-1 0 60 0 0,4-2-52 0 0,1-4-240 0 0,4-1-936 0 0,-7-10-664 0 0,4-4-820 0 0</inkml:trace>
  <inkml:trace contextRef="#ctx0" brushRef="#br0" timeOffset="1">86 1 8053 0 0,'0'0'6577'0'0,"-5"15"-8290"0"0,-11 52 1204 0 0,15-65 516 0 0,1 1 0 0 0,0-1-1 0 0,0 0 1 0 0,0 0-1 0 0,0 0 1 0 0,0 1-1 0 0,0-1 1 0 0,1 0-1 0 0,-1 0 1 0 0,1 0-1 0 0,-1 1 1 0 0,1-1 0 0 0,0 0-1 0 0,0 0 1 0 0,0 0-1 0 0,0 0 1 0 0,0 0-1 0 0,0-1 1 0 0,1 1-1 0 0,-1 0 1 0 0,1 0-1 0 0,1 1 1 0 0,2 1 82 0 0,0-1 0 0 0,0 1-1 0 0,0-1 1 0 0,1 0 0 0 0,8 4 0 0 0,-8-4-26 0 0,10 3 3 0 0,1 0 1 0 0,-1 0-1 0 0,1-2 0 0 0,-1 0 1 0 0,1-1-1 0 0,1-1 0 0 0,-1 0 0 0 0,0-2 1 0 0,26-1-1 0 0,-41 1-72 0 0,-1 0 1 0 0,0 0-1 0 0,0 0 1 0 0,0 0-1 0 0,0 0 0 0 0,0 0 1 0 0,0 0-1 0 0,1 0 1 0 0,-1-1-1 0 0,0 1 1 0 0,0 0-1 0 0,0-1 0 0 0,0 1 1 0 0,0-1-1 0 0,0 1 1 0 0,0-1-1 0 0,0 0 0 0 0,0 1 1 0 0,-1-1-1 0 0,1 0 1 0 0,0 0-1 0 0,0 0 1 0 0,0 1-1 0 0,-1-1 0 0 0,1 0 1 0 0,-1 0-1 0 0,1 0 1 0 0,0 0-1 0 0,-1 0 0 0 0,0 0 1 0 0,1 0-1 0 0,-1 0 1 0 0,0-1-1 0 0,1 1 1 0 0,-1 0-1 0 0,0 0 0 0 0,0 0 1 0 0,0-2-1 0 0,0 0-136 0 0,-1 0 0 0 0,0 0-1 0 0,0 0 1 0 0,0 0-1 0 0,0 0 1 0 0,0 0 0 0 0,0 0-1 0 0,-1 0 1 0 0,0 0 0 0 0,1 0-1 0 0,-1 1 1 0 0,-3-4 0 0 0,-2-2-948 0 0,0 0 0 0 0,-1 0 0 0 0,0 1 0 0 0,-12-8 1 0 0,-27-14-3328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6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4424 0 0,'0'0'5818'0'0,"14"19"-3988"0"0,3 3-1686 0 0,-3-5-113 0 0,-1 0 0 0 0,-1 1 0 0 0,-1 0 1 0 0,12 27-1 0 0,-18-35-40 0 0,11 23 54 0 0,17 51 1 0 0,-30-74 161 0 0,0 0-1 0 0,0 0 1 0 0,-1 1 0 0 0,-1-1-1 0 0,0 0 1 0 0,0 1-1 0 0,-1-1 1 0 0,-1 1 0 0 0,1-1-1 0 0,-4 13 1 0 0,2-17-139 0 0,0 0 0 0 0,0 0 0 0 0,-1-1 0 0 0,0 1 0 0 0,0-1 0 0 0,0 0 0 0 0,-1 1 1 0 0,1-2-1 0 0,-1 1 0 0 0,-1 0 0 0 0,1-1 0 0 0,-9 8 0 0 0,13-13-97 0 0,-1 1 0 0 0,1 0 0 0 0,0 0 0 0 0,-1 0 0 0 0,1 0 0 0 0,0 0 0 0 0,0 0 0 0 0,-1 0 0 0 0,1-1 0 0 0,0 1 0 0 0,0 0 0 0 0,0 0 0 0 0,-1 0 1 0 0,1 0-1 0 0,0-1 0 0 0,0 1 0 0 0,0 0 0 0 0,-1 0 0 0 0,1-1 0 0 0,0 1 0 0 0,0 0 0 0 0,0 0 0 0 0,0-1 0 0 0,0 1 0 0 0,0 0 0 0 0,0 0 0 0 0,-1-1 0 0 0,1 1 0 0 0,0 0 0 0 0,0-1 0 0 0,0 1 0 0 0,0 0 0 0 0,0 0 0 0 0,0-1 0 0 0,0 1 0 0 0,0 0 0 0 0,1-1 0 0 0,-1 1 0 0 0,0 0 0 0 0,0 0 0 0 0,0-1 0 0 0,1-15-278 0 0,4-7 154 0 0,1 0 0 0 0,1 0 0 0 0,1 1-1 0 0,1 0 1 0 0,0 1 0 0 0,2-1 0 0 0,1 2 0 0 0,0 0 0 0 0,22-26-1 0 0,-29 39 137 0 0,1 0-1 0 0,0 0 0 0 0,1 1 1 0 0,-1 0-1 0 0,1 1 0 0 0,0-1 0 0 0,0 1 1 0 0,1 1-1 0 0,-1-1 0 0 0,1 1 0 0 0,0 0 1 0 0,1 1-1 0 0,-1 0 0 0 0,0 1 1 0 0,1-1-1 0 0,0 2 0 0 0,-1-1 0 0 0,13 0 1 0 0,-8 2 36 0 0,0 1-1 0 0,-1 0 1 0 0,1 1 0 0 0,0 0 0 0 0,-1 1 0 0 0,0 0 0 0 0,0 1 0 0 0,0 0 0 0 0,0 1-1 0 0,0 1 1 0 0,-1 0 0 0 0,12 8 0 0 0,1 3-38 0 0,-1 2 0 0 0,0 0-1 0 0,-2 1 1 0 0,0 1 0 0 0,-2 1 0 0 0,0 1-1 0 0,28 46 1 0 0,-32-44-1255 0 0,-1 2 1 0 0,11 28-1 0 0,-18-32-1847 0 0,-5-7-1376 0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6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6625 0 0,'0'0'8778'0'0,"2"15"-10291"0"0,4 37 1967 0 0,-3 97 1 0 0,-46 210-46 0 0,9-109-268 0 0,30-217-559 0 0,2 0 0 0 0,4 58 0 0 0,-1-79 162 0 0,1 1-1 0 0,0-1 0 0 0,1 1 1 0 0,0-1-1 0 0,1 0 1 0 0,0 0-1 0 0,1-1 0 0 0,0 1 1 0 0,14 20-1 0 0,-18-31 8 0 0,0 1-1 0 0,0-1 1 0 0,0 1-1 0 0,0-1 1 0 0,0 0 0 0 0,1 0-1 0 0,-1 0 1 0 0,1 0-1 0 0,-1 0 1 0 0,0 0 0 0 0,1 0-1 0 0,1 1 1 0 0,24 1-4178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6.8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169 458 11009 0 0,'0'0'1739'0'0,"-15"16"-1358"0"0,-3 2-380 0 0,5-5-24 0 0,0 1 0 0 0,1 0-1 0 0,0 1 1 0 0,1 0 0 0 0,-12 24 0 0 0,15-24 145 0 0,0 1 1 0 0,1 0 0 0 0,1 0 0 0 0,1 0-1 0 0,0 1 1 0 0,1 0 0 0 0,1 0 0 0 0,0 1 0 0 0,1 24-1 0 0,2-32-1 0 0,0 0 0 0 0,1 0-1 0 0,0 0 1 0 0,1-1-1 0 0,0 1 1 0 0,1-1 0 0 0,0 1-1 0 0,0-1 1 0 0,1 0 0 0 0,0 0-1 0 0,1 0 1 0 0,0-1-1 0 0,0 0 1 0 0,1 0 0 0 0,0 0-1 0 0,0 0 1 0 0,1-1 0 0 0,9 8-1 0 0,-5-7-104 0 0,0 1 0 0 0,1-2-1 0 0,1 1 1 0 0,-1-2 0 0 0,1 1-1 0 0,0-2 1 0 0,1 0 0 0 0,-1 0 0 0 0,1-2-1 0 0,0 1 1 0 0,0-2 0 0 0,0 0-1 0 0,25 1 1 0 0,-23-3-80 0 0,0-1-1 0 0,0-1 1 0 0,0 0 0 0 0,0-1-1 0 0,-1 0 1 0 0,1-1-1 0 0,-1-1 1 0 0,0-1-1 0 0,0 0 1 0 0,0-1 0 0 0,-1 0-1 0 0,15-11 1 0 0,-1-3-204 0 0,0-2 0 0 0,-2-1 1 0 0,0-1-1 0 0,-2-1 0 0 0,-1-1 1 0 0,-1-1-1 0 0,-1-2 0 0 0,-2 0 1 0 0,-1 0-1 0 0,-1-2 0 0 0,-2 0 1 0 0,12-35-1 0 0,-24 58 318 0 0,-1 1 1 0 0,1-1-1 0 0,-2 0 0 0 0,1 0 1 0 0,-1 0-1 0 0,-1 0 0 0 0,0 0 0 0 0,0 0 1 0 0,-2-10-1 0 0,2 16-1 0 0,-1 1 1 0 0,0-1-1 0 0,1 0 0 0 0,-1 0 0 0 0,-1 0 1 0 0,1 0-1 0 0,0 1 0 0 0,-1-1 0 0 0,1 1 1 0 0,-1-1-1 0 0,0 1 0 0 0,0-1 0 0 0,0 1 1 0 0,0 0-1 0 0,0 0 0 0 0,0 0 1 0 0,-1 0-1 0 0,1 0 0 0 0,-1 1 0 0 0,1-1 1 0 0,-1 1-1 0 0,1 0 0 0 0,-1-1 0 0 0,0 1 1 0 0,0 0-1 0 0,0 1 0 0 0,0-1 1 0 0,0 0-1 0 0,0 1 0 0 0,-4-1 0 0 0,1 1-40 0 0,0 1 0 0 0,0-1 0 0 0,1 1 0 0 0,-1 0 0 0 0,0 0-1 0 0,0 0 1 0 0,0 1 0 0 0,1 0 0 0 0,-1 0 0 0 0,1 1 0 0 0,0 0-1 0 0,-1-1 1 0 0,1 2 0 0 0,0-1 0 0 0,1 1 0 0 0,-1-1 0 0 0,1 1 0 0 0,-1 0-1 0 0,1 1 1 0 0,1-1 0 0 0,-1 1 0 0 0,-5 8 0 0 0,1 0 66 0 0,0 0-1 0 0,1 0 1 0 0,0 1 0 0 0,1 0 0 0 0,1 0 0 0 0,0 0 0 0 0,-4 27-1 0 0,7-29-82 0 0,0 0-1 0 0,2 0 1 0 0,-1 1-1 0 0,2-1 0 0 0,-1 0 1 0 0,2 0-1 0 0,-1 0 1 0 0,2 0-1 0 0,0 0 0 0 0,0 0 1 0 0,1-1-1 0 0,0 1 1 0 0,1-1-1 0 0,1 0 0 0 0,0 0 1 0 0,0-1-1 0 0,13 17 1 0 0,-9-15-105 0 0,1-1 1 0 0,0 0 0 0 0,0-1-1 0 0,1 0 1 0 0,1-1 0 0 0,0 0-1 0 0,0-1 1 0 0,0 0 0 0 0,1-1-1 0 0,0-1 1 0 0,1 0 0 0 0,-1-1-1 0 0,25 5 1 0 0,-24-6-655 0 0,1-1 0 0 0,-1 0 1 0 0,1-1-1 0 0,0-1 0 0 0,0-1 0 0 0,0 0 1 0 0,0-1-1 0 0,30-6 0 0 0,22-17-4378 0 0</inkml:trace>
  <inkml:trace contextRef="#ctx0" brushRef="#br0" timeOffset="1">1681 1 10213 0 0,'-6'16'2517'0'0,"-11"29"-2310"0"0,2 1 1 0 0,-14 70-1 0 0,20-49 117 0 0,2 1-1 0 0,5 124 1 0 0,5-147-150 0 0,1-1 1 0 0,3 0-1 0 0,2 0 1 0 0,1-1-1 0 0,23 60 0 0 0,-25-84-235 0 0,1 0-1 0 0,11 18 0 0 0,-16-31-110 0 0,-1-1 0 0 0,1 1 0 0 0,0-1 0 0 0,1 0-1 0 0,0 0 1 0 0,-1 0 0 0 0,1 0 0 0 0,1-1-1 0 0,-1 0 1 0 0,8 4 0 0 0,-13-8 164 0 0,0 0 1 0 0,0 0-1 0 0,1 0 1 0 0,-1 0-1 0 0,0 0 1 0 0,0 0-1 0 0,0 0 0 0 0,0 0 1 0 0,0 0-1 0 0,0 0 1 0 0,1 0-1 0 0,-1 0 1 0 0,0 0-1 0 0,0 0 1 0 0,0 0-1 0 0,0 0 1 0 0,0 0-1 0 0,0 0 0 0 0,1 0 1 0 0,-1 0-1 0 0,0-1 1 0 0,0 1-1 0 0,0 0 1 0 0,0 0-1 0 0,0 0 1 0 0,0 0-1 0 0,0 0 0 0 0,0 0 1 0 0,0 0-1 0 0,0-1 1 0 0,0 1-1 0 0,0 0 1 0 0,1 0-1 0 0,-1 0 1 0 0,0 0-1 0 0,0 0 0 0 0,0-1 1 0 0,0 1-1 0 0,0 0 1 0 0,0 0-1 0 0,0 0 1 0 0,0 0-1 0 0,0 0 1 0 0,0-1-1 0 0,0 1 1 0 0,-1 0-1 0 0,1 0 0 0 0,0 0 1 0 0,0 0-1 0 0,0 0 1 0 0,0 0-1 0 0,0-1 1 0 0,0 1-1 0 0,0 0 1 0 0,0 0-1 0 0,0 0 0 0 0,0 0 1 0 0,-1 0-1 0 0,-2-11 22 0 0,-2 3-130 0 0,-1-1-1 0 0,0 1 1 0 0,-1 0 0 0 0,0 1-1 0 0,0 0 1 0 0,0 0 0 0 0,-1 0 0 0 0,0 1-1 0 0,-1 0 1 0 0,1 1 0 0 0,-1 0-1 0 0,0 0 1 0 0,-14-5 0 0 0,1 2 142 0 0,1 1-1 0 0,-1 0 1 0 0,-1 2 0 0 0,-44-5-1 0 0,37 7 275 0 0,-1 2 0 0 0,0 1 1 0 0,-36 5-1 0 0,53-3-128 0 0,1 0 0 0 0,0 1 0 0 0,1 1 0 0 0,-1 0 0 0 0,1 0 0 0 0,-1 2 0 0 0,1-1 0 0 0,1 1 0 0 0,-22 16 0 0 0,30-20-147 0 0,-1 1-1 0 0,1-1 0 0 0,1 1 1 0 0,-1 0-1 0 0,0 0 1 0 0,1 0-1 0 0,-1 1 0 0 0,1-1 1 0 0,0 1-1 0 0,0-1 1 0 0,0 1-1 0 0,1 0 0 0 0,-1 0 1 0 0,1-1-1 0 0,0 1 1 0 0,0 0-1 0 0,0 0 0 0 0,1 0 1 0 0,0 0-1 0 0,-1 0 1 0 0,1 1-1 0 0,0-1 0 0 0,1 0 1 0 0,-1 0-1 0 0,2 5 1 0 0,0-3-37 0 0,0 1 0 0 0,0-1 1 0 0,1 0-1 0 0,0 0 1 0 0,0 0-1 0 0,0 0 0 0 0,1-1 1 0 0,0 1-1 0 0,0-1 0 0 0,0 0 1 0 0,1 0-1 0 0,0 0 1 0 0,0-1-1 0 0,9 7 0 0 0,-1-3-35 0 0,0-1 0 0 0,1 0 1 0 0,-1-1-1 0 0,1-1 0 0 0,1 0 0 0 0,-1-1 0 0 0,1 0 0 0 0,23 2 0 0 0,14-1-407 0 0,58-2 1 0 0,-109-3 440 0 0,57-1-1167 0 0,-1-1 0 0 0,1-4 0 0 0,-1-2 1 0 0,63-16-1 0 0,-37-2-3010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7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295 0 9021 0 0,'0'0'5116'0'0,"-9"16"-4103"0"0,5-8-1042 0 0,-106 206-254 0 0,75-130 440 0 0,3 1 1 0 0,5 2-1 0 0,3 0 0 0 0,4 2 0 0 0,-8 95 0 0 0,25-150-517 0 0,1 0 0 0 0,1 0-1 0 0,2 0 1 0 0,2 0-1 0 0,1-1 1 0 0,1 1-1 0 0,20 64 1 0 0,-23-91-328 0 0,1 0 1 0 0,0 0 0 0 0,0 0-1 0 0,5 8 1 0 0,25 22-5358 0 0</inkml:trace>
  <inkml:trace contextRef="#ctx0" brushRef="#br0" timeOffset="1">662 891 6109 0 0,'0'0'7104'0'0,"-44"84"-7180"0"0,32-50 24 0 0,-1 0 104 0 0,7-2 204 0 0,3-5 36 0 0,3-3 52 0 0,0-1-228 0 0,6 0-116 0 0,6-5-128 0 0,3-2-216 0 0,6-4-432 0 0,0-9-364 0 0,8-3-780 0 0,-10-9-1976 0 0,16-19-2037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2.2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4832 0 0,'0'0'1391'0'0,"16"15"-2916"0"0,7 6 1411 0 0,2 1 25 0 0,40 45 1 0 0,34 47 1198 0 0,357 379 2382 0 0,-117-200-2801 0 0,-332-287-812 0 0,92 72 816 0 0,-60-42-3557 0 0,-57-58-3530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7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0 11237 0 0,'0'0'3733'0'0,"-13"2"-3911"0"0,-43 9 163 0 0,52-10 45 0 0,-1 1 0 0 0,1 0 0 0 0,0 0 0 0 0,-1 0 0 0 0,1 0 0 0 0,0 1 0 0 0,0 0 0 0 0,1 0 0 0 0,-1 0 0 0 0,1 0 0 0 0,-1 0 0 0 0,1 1 0 0 0,0-1 0 0 0,0 1 0 0 0,0 0 0 0 0,-3 6 0 0 0,3-3-1 0 0,0 0 0 0 0,0 0 1 0 0,1 0-1 0 0,-1 1 0 0 0,2-1 0 0 0,-1 0 0 0 0,1 1 0 0 0,-1 10 0 0 0,3-12-16 0 0,-1 0 0 0 0,1 0-1 0 0,1 0 1 0 0,-1 0-1 0 0,1 0 1 0 0,0 0 0 0 0,0-1-1 0 0,1 1 1 0 0,-1-1-1 0 0,1 1 1 0 0,1-1 0 0 0,-1 0-1 0 0,1 0 1 0 0,0-1-1 0 0,0 1 1 0 0,0-1 0 0 0,0 0-1 0 0,1 0 1 0 0,0 0-1 0 0,0 0 1 0 0,7 3 0 0 0,-1 0-222 0 0,-1-1 1 0 0,1-1 0 0 0,0 1 0 0 0,1-2-1 0 0,-1 0 1 0 0,1 0 0 0 0,-1-1-1 0 0,1 0 1 0 0,23 1 0 0 0,-32-4 121 0 0,0 0-1 0 0,0 0 1 0 0,0 0 0 0 0,0-1-1 0 0,0 1 1 0 0,0-1 0 0 0,0 0-1 0 0,0 0 1 0 0,0 0 0 0 0,0 0-1 0 0,-1-1 1 0 0,1 1 0 0 0,3-3-1 0 0,0-1-798 0 0,0-1-1 0 0,0 1 0 0 0,0-1 1 0 0,5-8-1 0 0,8-13-3197 0 0</inkml:trace>
  <inkml:trace contextRef="#ctx0" brushRef="#br0" timeOffset="1">477 257 5276 0 0,'0'0'6859'0'0,"-2"14"-6613"0"0,-23 194 572 0 0,41 30-596 0 0,0-17 477 0 0,-16-215-640 0 0,0 0 0 0 0,-1 0-1 0 0,1 0 1 0 0,-1 0 0 0 0,-1 0 0 0 0,1 0-1 0 0,-1-1 1 0 0,0 1 0 0 0,0 0 0 0 0,0-1 0 0 0,-1 0-1 0 0,0 1 1 0 0,0-1 0 0 0,0 0 0 0 0,-1 0-1 0 0,0-1 1 0 0,-7 8 0 0 0,5-8 13 0 0,0 1-1 0 0,0-1 1 0 0,0 0 0 0 0,-1 0 0 0 0,0-1-1 0 0,1 0 1 0 0,-1 0 0 0 0,-1-1 0 0 0,1 1-1 0 0,0-2 1 0 0,0 1 0 0 0,-1-1-1 0 0,-11 1 1 0 0,13-2-173 0 0,1 1 1 0 0,-1-1-1 0 0,1 0 0 0 0,-1 0 1 0 0,1-1-1 0 0,-1 1 0 0 0,-9-4 1 0 0,14 4-61 0 0,0-1 1 0 0,-1 0 0 0 0,1 0-1 0 0,0 0 1 0 0,0 0-1 0 0,0 0 1 0 0,0-1 0 0 0,0 1-1 0 0,0 0 1 0 0,0 0 0 0 0,0-1-1 0 0,0 1 1 0 0,1 0-1 0 0,-1-1 1 0 0,0 1 0 0 0,1-1-1 0 0,-1 1 1 0 0,1-1 0 0 0,0 1-1 0 0,-1-1 1 0 0,1 1-1 0 0,0-1 1 0 0,0 1 0 0 0,0-1-1 0 0,0 1 1 0 0,0-1-1 0 0,1 1 1 0 0,-1-1 0 0 0,0 1-1 0 0,1-3 1 0 0,4-17-4212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8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1 9625 0 0,'0'0'7186'0'0,"-1"18"-8288"0"0,-60 464 1498 0 0,3-36-189 0 0,51-387-300 0 0,1-6-659 0 0,2 1-1 0 0,3 73 1 0 0,2-123 155 0 0,-1-1-1 0 0,0 1 1 0 0,1-1-1 0 0,0 1 1 0 0,0-1 0 0 0,0 1-1 0 0,0-1 1 0 0,0 1-1 0 0,1-1 1 0 0,1 4 0 0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38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1 116 14133 0 0,'0'0'1738'0'0,"14"-13"-1348"0"0,-4 4-434 0 0,-2 2 0 0 0,0-1-1 0 0,0 2 0 0 0,1-1 0 0 0,-1 1 1 0 0,2 0-1 0 0,-1 1 0 0 0,1 0 0 0 0,-1 0 0 0 0,2 1 1 0 0,-1 1-1 0 0,13-4 0 0 0,37-3 47 0 0,1 3 1 0 0,0 2-1 0 0,0 3 0 0 0,74 6 0 0 0,-48 5 30 0 0,0 4 0 0 0,116 32 0 0 0,-59-4-324 0 0,246 107 0 0 0,-386-146 237 0 0,-1-1 4 0 0,0 0-1 0 0,-1 0 1 0 0,1 0 0 0 0,0 0 0 0 0,-1 1-1 0 0,1-1 1 0 0,0 1 0 0 0,-1 0-1 0 0,0-1 1 0 0,1 1 0 0 0,-1 0 0 0 0,2 4-1 0 0,-6-5-232 0 0,0 0 1 0 0,-1-1-1 0 0,1 1 0 0 0,-1 0 0 0 0,1-1 0 0 0,-1 1 0 0 0,1-1 0 0 0,-6 0 1 0 0,5 1-189 0 0,-17 1-1781 0 0,-14-1-1593 0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8.3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 9685 0 0,'0'0'4236'0'0,"7"15"-5233"0"0,0 0 1026 0 0,2 4 3 0 0,-1 0-1 0 0,-1 1 1 0 0,6 26 0 0 0,24 137 168 0 0,6 27 96 0 0,-33-183-233 0 0,-7-23-7 0 0,-1 1 0 0 0,-1-1 1 0 0,1 1-1 0 0,-1-1 0 0 0,1 1 0 0 0,0 8 884 0 0,-5-17 19 0 0,-3-3-966 0 0,-1 1 0 0 0,1 0 0 0 0,-1 0 0 0 0,-1 1-1 0 0,1 0 1 0 0,-1 0 0 0 0,1 1 0 0 0,-1 0 0 0 0,-13-5 0 0 0,-2 1-18 0 0,1 1 0 0 0,-35-6 0 0 0,31 9 145 0 0,0 0 0 0 0,-48 2 1 0 0,62 2-58 0 0,1 1 1 0 0,-1 0 0 0 0,1 1 0 0 0,-1 0 0 0 0,1 1 0 0 0,-1 0 0 0 0,1 1-1 0 0,-17 8 1 0 0,27-11-70 0 0,-1 0-1 0 0,0 0 0 0 0,1-1 1 0 0,-1 1-1 0 0,1 0 0 0 0,-1 1 1 0 0,1-1-1 0 0,0 0 1 0 0,-1 0-1 0 0,1 1 0 0 0,0-1 1 0 0,0 0-1 0 0,0 1 0 0 0,0-1 1 0 0,0 1-1 0 0,0 0 1 0 0,0-1-1 0 0,1 1 0 0 0,-1 0 1 0 0,0-1-1 0 0,1 1 0 0 0,0 0 1 0 0,-1 3-1 0 0,1-2-16 0 0,1-1 0 0 0,-1 1 0 0 0,1 0 0 0 0,0-1 0 0 0,0 1 0 0 0,0 0 1 0 0,0-1-1 0 0,0 0 0 0 0,1 1 0 0 0,-1-1 0 0 0,1 0 0 0 0,-1 1 0 0 0,5 3 0 0 0,3 3-42 0 0,1 0 1 0 0,1-1-1 0 0,-1 0 1 0 0,1 0-1 0 0,15 7 1 0 0,-8-6-111 0 0,1-1-1 0 0,0-1 1 0 0,0-1 0 0 0,1 0 0 0 0,39 5 0 0 0,-10-6-2272 0 0,60-2 0 0 0,-68-4-390 0 0,5-8-1158 0 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8.7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1 284 7909 0 0,'0'0'2582'0'0,"14"-4"-3021"0"0,1-1 424 0 0,112-41-60 0 0,-108 38 144 0 0,0 0 0 0 0,0-2 0 0 0,-1 0 0 0 0,33-25 1 0 0,-47 32-3 0 0,-1 0 0 0 0,0-1 0 0 0,0 1 0 0 0,0-1 0 0 0,0 0 0 0 0,-1 0 0 0 0,1 0-1 0 0,-1 0 1 0 0,0 0 0 0 0,0 0 0 0 0,-1-1 0 0 0,1 1 0 0 0,-1-1 0 0 0,2-7 0 0 0,-3 10-65 0 0,0-1 0 0 0,0 1 1 0 0,0-1-1 0 0,0 0 0 0 0,0 1 0 0 0,-1-1 0 0 0,1 0 0 0 0,-1 1 0 0 0,0-1 0 0 0,0 1 0 0 0,0-1 0 0 0,0 1 0 0 0,0 0 0 0 0,0-1 0 0 0,0 1 0 0 0,-1 0 0 0 0,1 0 0 0 0,-1 0 0 0 0,0 0 0 0 0,0 0 0 0 0,0 0 0 0 0,0 0 1 0 0,0 1-1 0 0,0-1 0 0 0,0 1 0 0 0,-4-3 0 0 0,-3 0 67 0 0,-1-1 0 0 0,0 1 1 0 0,0 1-1 0 0,0 0 0 0 0,-1 0 0 0 0,1 1 1 0 0,-1 0-1 0 0,0 1 0 0 0,1 0 0 0 0,-1 1 1 0 0,0 0-1 0 0,0 0 0 0 0,-14 4 1 0 0,21-4-39 0 0,0 1 1 0 0,-1 0 0 0 0,1 1 0 0 0,0-1 0 0 0,0 1 0 0 0,0 0-1 0 0,0 0 1 0 0,0 0 0 0 0,0 0 0 0 0,1 0 0 0 0,-1 1 0 0 0,1 0-1 0 0,0 0 1 0 0,-1 0 0 0 0,1 0 0 0 0,1 0 0 0 0,-1 1 0 0 0,0-1 0 0 0,1 1-1 0 0,0 0 1 0 0,0 0 0 0 0,0 0 0 0 0,0 0 0 0 0,0 0 0 0 0,1 0-1 0 0,0 0 1 0 0,0 1 0 0 0,0-1 0 0 0,0 0 0 0 0,1 1 0 0 0,0-1-1 0 0,-1 0 1 0 0,2 1 0 0 0,0 6 0 0 0,1-1-30 0 0,0 1 1 0 0,0-1-1 0 0,1 0 1 0 0,1 0-1 0 0,0 0 0 0 0,0-1 1 0 0,1 1-1 0 0,0-1 1 0 0,1 0-1 0 0,0-1 1 0 0,0 1-1 0 0,1-1 0 0 0,0 0 1 0 0,11 10-1 0 0,0-2-170 0 0,0-1-1 0 0,1-1 0 0 0,1-1 1 0 0,0-1-1 0 0,31 15 0 0 0,-34-19-434 0 0,0-2-1 0 0,1 0 1 0 0,24 5-1 0 0,27-3-3805 0 0,-20-7-312 0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9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56 653 5064 0 0,'0'0'3593'0'0,"17"-14"-3580"0"0,0 1-21 0 0,13-9 76 0 0,-2-2-1 0 0,32-32 0 0 0,-51 43-16 0 0,1 0-1 0 0,-2 0 1 0 0,0 0 0 0 0,0-1-1 0 0,-2 0 1 0 0,1-1-1 0 0,-2 0 1 0 0,0 0 0 0 0,-1 0-1 0 0,0 0 1 0 0,-1 0-1 0 0,-1-1 1 0 0,-1 0 0 0 0,0 1-1 0 0,-1-23 1 0 0,-1 24-20 0 0,0-1-1 0 0,-1 1 1 0 0,0 0 0 0 0,-1 0 0 0 0,-1 1-1 0 0,0-1 1 0 0,-1 1 0 0 0,0 0-1 0 0,-1 0 1 0 0,-1 0 0 0 0,0 1 0 0 0,0 0-1 0 0,-2 0 1 0 0,1 1 0 0 0,-1 0-1 0 0,-1 0 1 0 0,-12-10 0 0 0,18 18 114 0 0,0-1 0 0 0,-1 1 0 0 0,1 0 1 0 0,-1 1-1 0 0,0-1 0 0 0,1 1 0 0 0,-1 0 0 0 0,0 0 1 0 0,0 1-1 0 0,0 0 0 0 0,-7-2 0 0 0,9 3-129 0 0,1 0 1 0 0,-1 0-1 0 0,1 0 0 0 0,-1 1 1 0 0,1-1-1 0 0,-1 1 0 0 0,1-1 1 0 0,0 1-1 0 0,-1 0 0 0 0,1 0 1 0 0,0 0-1 0 0,-1 0 0 0 0,1 0 1 0 0,0 0-1 0 0,0 1 0 0 0,0-1 1 0 0,0 1-1 0 0,0-1 0 0 0,0 1 1 0 0,1 0-1 0 0,-1 0 0 0 0,1 0 1 0 0,-1 0-1 0 0,1 0 0 0 0,-2 3 1 0 0,-4 8 7 0 0,1 1 0 0 0,0-1 0 0 0,1 1 0 0 0,1 0 0 0 0,0 1 0 0 0,-1 14 0 0 0,-7 94 78 0 0,11-118-97 0 0,-6 163 229 0 0,17 226 0 0 0,2-275-205 0 0,5 0 1 0 0,55 200-1 0 0,-64-291-90 0 0,-4-11-442 0 0,1 0 1 0 0,1-1-1 0 0,0 0 1 0 0,11 21-1 0 0,-12-71-10148 0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9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13973 0 0,'0'0'1868'0'0,"109"-10"-3964"0"0,-74 8 2020 0 0,6 2-12 0 0,-1 0 84 0 0,4 0-48 0 0,3 0 52 0 0,3 0 52 0 0,-1 0-52 0 0,-1 0-156 0 0,-2-1-316 0 0,-4 1-1092 0 0,-14 0-1236 0 0,7-5-2365 0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9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406 1 7705 0 0,'0'0'2387'0'0,"-11"13"-2556"0"0,-1 0 153 0 0,-8 9 158 0 0,-28 42-1 0 0,15-14 207 0 0,-15 19 263 0 0,-75 146 0 0 0,99-165-2023 0 0,-33 51-1 0 0,45-84-1331 0 0,-5-6-1879 0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0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13045 0 0,'0'0'2240'0'0,"15"9"-5211"0"0,181 136 2940 0 0,-191-141-25 0 0,104 80 125 0 0,-89-70-1554 0 0,36 17 0 0 0,-31-21-783 0 0,6-7-710 0 0</inkml:trace>
  <inkml:trace contextRef="#ctx0" brushRef="#br0" timeOffset="1">598 80 5701 0 0,'0'0'4931'0'0,"2"14"-5151"0"0,-1-2 232 0 0,0 0 1 0 0,1 0 0 0 0,1 0-1 0 0,0 0 1 0 0,0 0 0 0 0,1-1-1 0 0,1 0 1 0 0,0 1 0 0 0,0-1-1 0 0,13 17 1 0 0,-11-20 114 0 0,1 1-1 0 0,1-1 1 0 0,-1-1 0 0 0,1 0-1 0 0,0 0 1 0 0,1-1 0 0 0,0 0-1 0 0,0-1 1 0 0,0 0 0 0 0,0 0-1 0 0,1-1 1 0 0,0 0 0 0 0,0-1-1 0 0,0 0 1 0 0,0-1 0 0 0,0-1-1 0 0,14 1 1 0 0,-16-1-69 0 0,1-2-1 0 0,0 1 1 0 0,0-1 0 0 0,0-1 0 0 0,-1 0 0 0 0,1 0-1 0 0,-1-1 1 0 0,1 0 0 0 0,-1-1 0 0 0,0 0 0 0 0,0 0-1 0 0,-1-1 1 0 0,1 0 0 0 0,-1-1 0 0 0,0 0 0 0 0,0 0-1 0 0,-1 0 1 0 0,0-1 0 0 0,0 0 0 0 0,6-9 0 0 0,-6 6-183 0 0,0 1 0 0 0,-1-2 0 0 0,-1 1 0 0 0,1-1 0 0 0,-2 1 0 0 0,1-1 0 0 0,-1-1 0 0 0,-1 1 0 0 0,0 0 0 0 0,-1-1-1 0 0,0 0 1 0 0,-1 1 0 0 0,0-1 0 0 0,-1 0 0 0 0,-1-12 0 0 0,1 21-38 0 0,-1 0 0 0 0,1 1 0 0 0,-1-1 0 0 0,1 1 0 0 0,-1-1 0 0 0,0 1 0 0 0,0 0 0 0 0,-1-1 0 0 0,1 1 0 0 0,0 0 0 0 0,-1 0 0 0 0,1 0 0 0 0,-1 0-1 0 0,0 0 1 0 0,-3-3 0 0 0,4 3-194 0 0,-1 1 0 0 0,0 0 0 0 0,0 0 0 0 0,0 0-1 0 0,-1 0 1 0 0,1 0 0 0 0,0 0 0 0 0,0 0 0 0 0,0 1-1 0 0,-1-1 1 0 0,1 1 0 0 0,-3-1 0 0 0,-21 1-3603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0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3192 0 0,'0'0'4013'0'0,"4"18"-3005"0"0,49 251 1305 0 0,-36-17-1000 0 0,-7-65-1920 0 0,-10-180 161 0 0,0-5 62 0 0,0 0 0 0 0,0 1 0 0 0,0-1 0 0 0,1 0 0 0 0,-1 1 0 0 0,1-1 0 0 0,-1 0 0 0 0,1 0 0 0 0,0 1 0 0 0,-1-1 0 0 0,1 0 0 0 0,0 0 0 0 0,3 3 0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2.6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5733 0 0,'0'0'1663'0'0,"13"16"-3614"0"0,4 4 1942 0 0,9 11 198 0 0,33 31-1 0 0,402 313 4232 0 0,-184-161-4124 0 0,-129-95-4436 0 0,-111-92 1803 0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1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86 4272 0 0,'0'0'5432'0'0,"16"-13"-5447"0"0,52-37 24 0 0,-64 48 52 0 0,0-1 1 0 0,-1 1 0 0 0,1-1 0 0 0,0 1 0 0 0,1 0 0 0 0,-1 1 0 0 0,0-1 0 0 0,0 1 0 0 0,1 0 0 0 0,-1 0 0 0 0,1 0 0 0 0,-1 0 0 0 0,1 1 0 0 0,0 0 0 0 0,-1 0 0 0 0,1 0 0 0 0,-1 0 0 0 0,1 1-1 0 0,-1 0 1 0 0,1 0 0 0 0,5 2 0 0 0,-6-1-1 0 0,-1 0 0 0 0,0-1 0 0 0,1 2-1 0 0,-1-1 1 0 0,0 0 0 0 0,0 1-1 0 0,-1-1 1 0 0,1 1 0 0 0,0 0 0 0 0,-1 0-1 0 0,0 0 1 0 0,0 0 0 0 0,0 0 0 0 0,0 0-1 0 0,0 1 1 0 0,0-1 0 0 0,-1 1 0 0 0,0-1-1 0 0,0 1 1 0 0,2 7 0 0 0,-2 5 26 0 0,1-1 0 0 0,-2 1 0 0 0,0 0 0 0 0,-1-1 1 0 0,-1 1-1 0 0,-1 0 0 0 0,0-1 0 0 0,0 0 0 0 0,-2 0 0 0 0,0 0 0 0 0,-9 20 1 0 0,-11 14 458 0 0,-58 86 0 0 0,55-93 145 0 0,28-42-688 0 0,-1 1 0 0 0,1 0-1 0 0,-1-1 1 0 0,1 1 0 0 0,-1 0 0 0 0,1 0 0 0 0,0 0 0 0 0,-1-1 0 0 0,1 1 0 0 0,0 0 0 0 0,0 0-1 0 0,-1 0 1 0 0,1 0 0 0 0,0 0 0 0 0,0 0 0 0 0,0-1 0 0 0,0 1 0 0 0,0 0 0 0 0,0 0 0 0 0,0 0-1 0 0,1 0 1 0 0,-1 0 0 0 0,0 0 0 0 0,0-1 0 0 0,1 1 0 0 0,-1 0 0 0 0,1 1 0 0 0,0-1 8 0 0,1 0 1 0 0,-1 1-1 0 0,0-1 1 0 0,1 0-1 0 0,-1 0 1 0 0,1 0-1 0 0,0 0 1 0 0,-1 0-1 0 0,1 0 1 0 0,0-1-1 0 0,0 1 1 0 0,2 0-1 0 0,10 2 61 0 0,-1-1-1 0 0,1 0 1 0 0,13 0 0 0 0,-16-2-44 0 0,213 6-417 0 0,-75-18-5739 0 0,-141 10 3837 0 0</inkml:trace>
  <inkml:trace contextRef="#ctx0" brushRef="#br0" timeOffset="1">0 257 8565 0 0,'0'0'5484'0'0,"16"-3"-6376"0"0,54-9 1327 0 0,81-4 1 0 0,-36 14-465 0 0,40-2-466 0 0,-54-6-4710 0 0,-87 6 2541 0 0,0-6-1235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1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646 48 1160 0 0,'0'0'10890'0'0,"7"-9"-10374"0"0,16-18-212 0 0,-16 16-65 0 0,-24 24 167 0 0,-46 51 371 0 0,3 4-1 0 0,-97 141 1 0 0,-55 132-823 0 0,178-275 11 0 0,3 2 1 0 0,3 1-1 0 0,-27 102 1 0 0,47-140 13 0 0,1 1-1 0 0,2 0 1 0 0,2 0 0 0 0,0 0 0 0 0,4 43-1 0 0,1-54 5 0 0,0 0 0 0 0,2 0-1 0 0,1 0 1 0 0,0-1 0 0 0,2 1-1 0 0,0-1 1 0 0,1-1 0 0 0,1 0-1 0 0,15 24 1 0 0,10 7 130 0 0,2-1-1 0 0,2-2 1 0 0,1-2-1 0 0,56 49 0 0 0,-27-36-51 0 0,3-2-1 0 0,87 52 0 0 0,-86-63 177 0 0,3-4 0 0 0,115 46 0 0 0,-189-87-237 0 0,0 1 0 0 0,0 0 0 0 0,0-1 1 0 0,1 1-1 0 0,-1-1 0 0 0,0 0 0 0 0,0 1 1 0 0,1-1-1 0 0,-1 0 0 0 0,0 0 0 0 0,1 0 1 0 0,-1 0-1 0 0,0 0 0 0 0,1 0 0 0 0,-1 0 1 0 0,2 0-1 0 0,-2-1-202 0 0,-1 0 1 0 0,1 0-1 0 0,0 0 1 0 0,-1-1 0 0 0,1 1-1 0 0,-1 0 1 0 0,1 0-1 0 0,-1 0 1 0 0,0 0-1 0 0,1-1 1 0 0,-1 1-1 0 0,0 0 1 0 0,0 0-1 0 0,0-2 1 0 0,3-11-2649 0 0,2-12-2860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3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20 5368 0 0,'0'0'7384'0'0,"-1"-3"-7181"0"0,-4-10-89 0 0,4 10-130 0 0,-14 48-476 0 0,7-15 1040 0 0,-12 29-119 0 0,-1-1-202 0 0,2 2-1 0 0,2-1 1 0 0,-14 112 0 0 0,27-147-458 0 0,2-40-1914 0 0,3-25-2755 0 0,4 4 939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4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3968 0 0,'0'0'8169'0'0,"-5"1"-8100"0"0,1 0-53 0 0,1 0 0 0 0,0 1-1 0 0,-1-1 1 0 0,1 1 0 0 0,0 0 0 0 0,0 0 0 0 0,0 0 0 0 0,0 0 0 0 0,0 0 0 0 0,1 1 0 0 0,-1-1 0 0 0,1 1 0 0 0,-1 0-1 0 0,1-1 1 0 0,0 1 0 0 0,0 0 0 0 0,0 1 0 0 0,1-1 0 0 0,-1 0 0 0 0,1 0 0 0 0,0 1 0 0 0,-1-1 0 0 0,2 1-1 0 0,-1-1 1 0 0,0 1 0 0 0,0 5 0 0 0,0-4-37 0 0,1 1-1 0 0,-1 0 1 0 0,1 0-1 0 0,0 0 1 0 0,0 0-1 0 0,1 0 1 0 0,0 0-1 0 0,0 0 0 0 0,1 0 1 0 0,-1 0-1 0 0,1-1 1 0 0,4 9-1 0 0,-5-11 62 0 0,1-1 0 0 0,0 1 1 0 0,-1-1-1 0 0,1 0 0 0 0,0 0 0 0 0,0 0 0 0 0,0 0 0 0 0,0 0 0 0 0,1 0 0 0 0,-1 0 0 0 0,1-1 0 0 0,-1 1 0 0 0,1-1 0 0 0,-1 0 0 0 0,1 0 0 0 0,0 0 0 0 0,-1 0 0 0 0,1 0 0 0 0,0 0 0 0 0,0-1 0 0 0,0 1 0 0 0,-1-1 0 0 0,1 0 0 0 0,0 0 0 0 0,0 0 0 0 0,0 0 1 0 0,0-1-1 0 0,4 0 0 0 0,-5 0 6 0 0,0 0 1 0 0,0 1 0 0 0,0-1 0 0 0,0 0-1 0 0,0-1 1 0 0,0 1 0 0 0,-1 0 0 0 0,1-1-1 0 0,0 1 1 0 0,0-1 0 0 0,-1 1-1 0 0,1-1 1 0 0,-1 0 0 0 0,0 1 0 0 0,1-1-1 0 0,-1 0 1 0 0,0 0 0 0 0,0 0 0 0 0,0 0-1 0 0,0 0 1 0 0,-1 0 0 0 0,1-1 0 0 0,0-3-1 0 0,1-3 55 0 0,0-1 0 0 0,0 1 0 0 0,-1-1 0 0 0,0-11 0 0 0,-1 16-94 0 0,-3-38 194 0 0,3 41-227 0 0,-1-1 0 0 0,0 1 0 0 0,1 0 1 0 0,-1 0-1 0 0,0 0 0 0 0,0 0 0 0 0,0-1 0 0 0,0 1 0 0 0,0 1 0 0 0,-1-1 1 0 0,1 0-1 0 0,0 0 0 0 0,-1 0 0 0 0,0 1 0 0 0,1-1 0 0 0,-3-1 0 0 0,2 2-98 0 0,1 1 0 0 0,0 0 0 0 0,0-1 0 0 0,-1 1-1 0 0,1 0 1 0 0,0 0 0 0 0,-1 0 0 0 0,1 0 0 0 0,-1 0 0 0 0,1 0-1 0 0,0 0 1 0 0,-1 0 0 0 0,1 0 0 0 0,0 1 0 0 0,0-1-1 0 0,-1 1 1 0 0,1-1 0 0 0,0 1 0 0 0,0-1 0 0 0,-1 1 0 0 0,1 0-1 0 0,0-1 1 0 0,0 1 0 0 0,0 0 0 0 0,0 0 0 0 0,0 0-1 0 0,0 0 1 0 0,0 0 0 0 0,-1 2 0 0 0,-24 33-5388 0 0,20-19 1738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4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30 964 0 0,'0'0'12033'0'0,"3"0"-11695"0"0,26 0-25 0 0,0-2 0 0 0,0 0 1 0 0,37-9-1 0 0,5 0 52 0 0,-47 7-131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5.2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41 860 0 0,'0'0'10730'0'0,"7"1"-10349"0"0,32 2-5 0 0,-1-3 1 0 0,1 0-1 0 0,0-3 0 0 0,42-8 0 0 0,-10 2-103 0 0,-70 9-452 0 0,-1-1 1 0 0,1 1 0 0 0,-1-1-1 0 0,1 0 1 0 0,-1 1-1 0 0,1-1 1 0 0,-1 1 0 0 0,0-1-1 0 0,1 0 1 0 0,-1 1 0 0 0,0-1-1 0 0,1 0 1 0 0,-1 1 0 0 0,0-1-1 0 0,0 0 1 0 0,0 1-1 0 0,0-1 1 0 0,0 0 0 0 0,1 0-1 0 0,-1 1 1 0 0,0-1 0 0 0,-1 0-1 0 0,1 1 1 0 0,0-1 0 0 0,0 0-1 0 0,0 0 1 0 0,0 1 0 0 0,-1-1-1 0 0,1 0 1 0 0,0 1-1 0 0,-1-2 1 0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7.5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12 4744 0 0,'0'0'5698'0'0,"-19"-12"-3081"0"0,15 13-2552 0 0,0-1 1 0 0,1 1-1 0 0,-1 0 0 0 0,1 0 1 0 0,-1 1-1 0 0,1-1 0 0 0,0 1 0 0 0,0-1 1 0 0,-1 1-1 0 0,1 0 0 0 0,0 0 0 0 0,1 1 1 0 0,-1-1-1 0 0,-3 4 0 0 0,-36 42-36 0 0,40-46 2 0 0,-16 24-20 0 0,0 0 0 0 0,2 2 1 0 0,1 0-1 0 0,1 1 0 0 0,1 0 0 0 0,2 1 0 0 0,1 0 0 0 0,1 1 1 0 0,2 0-1 0 0,1 0 0 0 0,1 1 0 0 0,2 0 0 0 0,1 41 1 0 0,2-69 13 0 0,1 0 0 0 0,0 0 0 0 0,-1 0 0 0 0,1 0 1 0 0,1 0-1 0 0,-1 0 0 0 0,0 0 0 0 0,1-1 0 0 0,0 1 1 0 0,0 0-1 0 0,0-1 0 0 0,0 0 0 0 0,1 1 0 0 0,-1-1 1 0 0,1 0-1 0 0,0 0 0 0 0,0 0 0 0 0,0-1 0 0 0,0 1 1 0 0,0-1-1 0 0,1 0 0 0 0,-1 0 0 0 0,1 0 0 0 0,0 0 1 0 0,-1 0-1 0 0,6 1 0 0 0,1 0 106 0 0,0 1 0 0 0,0-2 0 0 0,0 1 0 0 0,0-2 0 0 0,0 1 0 0 0,0-1-1 0 0,1-1 1 0 0,-1 0 0 0 0,14-1 0 0 0,-13-2-47 0 0,1 0 1 0 0,-1 0-1 0 0,0-1 0 0 0,0 0 0 0 0,0-1 1 0 0,0 0-1 0 0,-1-1 0 0 0,0 0 0 0 0,0-1 1 0 0,0 0-1 0 0,-1 0 0 0 0,0-1 0 0 0,15-18 0 0 0,-10 9 43 0 0,0-1-1 0 0,-1 0 0 0 0,-1-1 1 0 0,-1-1-1 0 0,0 1 0 0 0,10-31 1 0 0,-12 23-91 0 0,-2 1 0 0 0,-1-1 0 0 0,-1 0 0 0 0,-1-1 0 0 0,-1 1 0 0 0,-2-44 0 0 0,-2 66-26 0 0,0 1 1 0 0,0-1 0 0 0,0 1 0 0 0,0-1-1 0 0,-1 1 1 0 0,0 0 0 0 0,0 0 0 0 0,0 0-1 0 0,0 0 1 0 0,-1 0 0 0 0,0 0 0 0 0,0 1 0 0 0,0-1-1 0 0,0 1 1 0 0,0 0 0 0 0,-4-3 0 0 0,-2-2-38 0 0,-1 0 0 0 0,0 1 0 0 0,0 0 0 0 0,-21-10 0 0 0,25 15-72 0 0,0-1 0 0 0,-1 1 0 0 0,0 0 0 0 0,1 0 0 0 0,-1 1 0 0 0,0 0-1 0 0,0 0 1 0 0,0 1 0 0 0,0 0 0 0 0,0 0 0 0 0,0 0 0 0 0,-10 3 0 0 0,-3 10-1507 0 0,-2 1-4384 0 0,8-10 1126 0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18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34 1696 0 0,'0'0'8218'0'0,"-33"1"-8472"0"0,33-1 272 0 0,0-1-1 0 0,-1 1 1 0 0,1-1-1 0 0,0 1 1 0 0,0-1-1 0 0,0 1 1 0 0,0 0-1 0 0,0-1 1 0 0,0 1-1 0 0,0-1 1 0 0,0 1-1 0 0,0-1 1 0 0,0 1-1 0 0,0 0 1 0 0,0-1-1 0 0,0 1 1 0 0,0-1-1 0 0,1 1 1 0 0,-1-1-1 0 0,0 1 1 0 0,0 0-1 0 0,0-1 1 0 0,1 1 0 0 0,-1 0-1 0 0,0-1 1 0 0,0 1-1 0 0,1 0 1 0 0,-1-1-1 0 0,0 1 1 0 0,1 0-1 0 0,-1-1 1 0 0,1 1-13 0 0,-1 0 0 0 0,0 0 0 0 0,1 0 1 0 0,-1 0-1 0 0,0 0 0 0 0,0 0 1 0 0,1 0-1 0 0,-1 0 0 0 0,0 0 1 0 0,0 0-1 0 0,1 0 0 0 0,-1 0 0 0 0,0 0 1 0 0,0 0-1 0 0,1 1 0 0 0,-1-1 1 0 0,0 0-1 0 0,0 0 0 0 0,1 0 1 0 0,-1 0-1 0 0,0 1 0 0 0,0-1 0 0 0,0 0 1 0 0,0 0-1 0 0,1 0 0 0 0,-1 1 1 0 0,0-1-1 0 0,0 0 0 0 0,0 0 1 0 0,0 1-1 0 0,0-1 0 0 0,0 0 0 0 0,1 0 1 0 0,-1 1-1 0 0,0-1 0 0 0,0 0 1 0 0,0 0-1 0 0,0 1 0 0 0,0-1 1 0 0,0 0-1 0 0,0 0 0 0 0,0 1 0 0 0,0-1 1 0 0,0 0-1 0 0,0 0 0 0 0,0 1 1 0 0,-1-1-1 0 0,-36 1 1269 0 0,21 0-1094 0 0,11 0-77 0 0,0-1-1 0 0,-1 0 1 0 0,1 1-1 0 0,-1-2 0 0 0,1 1 1 0 0,0 0-1 0 0,-7-3 1 0 0,12 3-104 0 0,0 0 0 0 0,0-1 0 0 0,1 1 0 0 0,-1-1 0 0 0,0 1 0 0 0,0 0 0 0 0,0-1 0 0 0,0 1 0 0 0,0-1 0 0 0,1 1 0 0 0,-1 0 0 0 0,0-1 1 0 0,0 1-1 0 0,0 0 0 0 0,1-1 0 0 0,-1 1 0 0 0,0 0 0 0 0,1-1 0 0 0,-1 1 0 0 0,0 0 0 0 0,1 0 0 0 0,-1-1 0 0 0,0 1 0 0 0,1 0 0 0 0,-1 0 1 0 0,0 0-1 0 0,1 0 0 0 0,-1-1 0 0 0,1 1 0 0 0,-1 0 0 0 0,1 0 0 0 0,15-8-343 0 0,-9 5 254 0 0,1 1 0 0 0,-1 0 0 0 0,1 0 0 0 0,0 1 0 0 0,-1 0 1 0 0,1 0-1 0 0,0 0 0 0 0,0 1 0 0 0,0 1 0 0 0,10 1 0 0 0,-15-2 113 0 0,0 1 0 0 0,0 0 0 0 0,0 0 0 0 0,0 0 0 0 0,0 0-1 0 0,0 0 1 0 0,0 1 0 0 0,-1 0 0 0 0,1-1 0 0 0,0 1 0 0 0,-1 0 0 0 0,0 0 0 0 0,1 0 0 0 0,-1 0 0 0 0,0 1 0 0 0,0-1 0 0 0,0 0 0 0 0,0 1 0 0 0,-1 0 0 0 0,1-1 0 0 0,-1 1 0 0 0,1 0-1 0 0,-1 0 1 0 0,0 0 0 0 0,0 0 0 0 0,-1 0 0 0 0,1 0 0 0 0,0 4 0 0 0,0 2 74 0 0,0 0 0 0 0,0 1 0 0 0,-1-1 0 0 0,-1 0 0 0 0,1 0 0 0 0,-2 1 0 0 0,1-1-1 0 0,-1 0 1 0 0,0 0 0 0 0,-1 0 0 0 0,0-1 0 0 0,-1 1 0 0 0,0-1 0 0 0,-6 11 0 0 0,2-8-49 0 0,0 0 1 0 0,-1-1-1 0 0,0 0 1 0 0,0 0-1 0 0,-1-1 1 0 0,0 0-1 0 0,-1-1 1 0 0,0 0-1 0 0,-17 8 1 0 0,4-2-1632 0 0,0-2 0 0 0,-33 12 0 0 0,23-14-2486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0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87 6557 0 0,'0'0'8406'0'0,"1"-3"-8142"0"0,3-6-601 0 0,-1 9-23 0 0,-4 18-285 0 0,-8 30 690 0 0,-4-1 245 0 0,-2-1-1 0 0,-3 0 1 0 0,-26 50 0 0 0,-27 73 199 0 0,75-194 2934 0 0,3-12-3757 0 0,14-16 149 0 0,2 1 1 0 0,2 1-1 0 0,59-88 0 0 0,-81 134 178 0 0,11-17-46 0 0,0 1-1 0 0,2 1 1 0 0,0 0 0 0 0,1 1 0 0 0,1 0 0 0 0,28-21-1 0 0,-43 37-22 0 0,1 1 0 0 0,0-1 0 0 0,-1 1 0 0 0,1 0 0 0 0,0 1 0 0 0,0-1 0 0 0,0 1 0 0 0,0-1 0 0 0,0 1 0 0 0,0 0 0 0 0,1 1 0 0 0,7-1 0 0 0,-10 1 28 0 0,0 0 1 0 0,0 1 0 0 0,0-1 0 0 0,0 1 0 0 0,0-1-1 0 0,0 1 1 0 0,0 0 0 0 0,0 0 0 0 0,-1 0 0 0 0,1 0-1 0 0,0 0 1 0 0,-1 0 0 0 0,1 0 0 0 0,0 0 0 0 0,-1 1-1 0 0,0-1 1 0 0,1 1 0 0 0,-1-1 0 0 0,0 1 0 0 0,0 0-1 0 0,1-1 1 0 0,-1 1 0 0 0,-1 0 0 0 0,1 0 0 0 0,0 0-1 0 0,0 0 1 0 0,0 3 0 0 0,5 18 106 0 0,-2 1 0 0 0,-1-1 0 0 0,-1 1 0 0 0,-1 44 0 0 0,3 38 936 0 0,-4-96-2793 0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0.6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 1 8185 0 0,'0'0'5178'0'0,"10"4"-5183"0"0,-1 0 3 0 0,0 0 1 0 0,0 1-1 0 0,-1 0 1 0 0,1 1-1 0 0,-1 0 0 0 0,-1 0 1 0 0,1 1-1 0 0,-1 0 1 0 0,-1 0-1 0 0,1 1 1 0 0,-1-1-1 0 0,0 1 0 0 0,7 15 1 0 0,3 7-7 0 0,-3 1 0 0 0,0 1 0 0 0,-2 0 0 0 0,-2 0 0 0 0,9 51 0 0 0,-7-9 25 0 0,1 108 1 0 0,-13-89 78 0 0,-4-1 0 0 0,-4 0 0 0 0,-25 109 1 0 0,-87 267 722 0 0,114-444-752 0 0,-103 335 282 0 0,-28-13 157 0 0,121-313-94 0 0,-1 0 0 0 0,-1-2 1 0 0,-46 57-1 0 0,55-76-215 0 0,-1 0-1 0 0,0-1 1 0 0,-1-1-1 0 0,0 0 1 0 0,-1 0-1 0 0,1-1 1 0 0,-2-1-1 0 0,1 0 1 0 0,-1-1-1 0 0,-1 0 1 0 0,-25 7-1 0 0,-1-10 1203 0 0,41-4-1345 0 0,0-20-1823 0 0,-2-13-1274 0 0,-5 9-2008 0 0,-7-8-1847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3.3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1160 0 0,'0'0'4458'0'0,"10"3"-4370"0"0,-6-2-54 0 0,4 1 14 0 0,0 0-1 0 0,0 1 1 0 0,0-1 0 0 0,0 2-1 0 0,-1-1 1 0 0,1 1 0 0 0,-1 0-1 0 0,0 1 1 0 0,9 7 0 0 0,10 13 531 0 0,-1 2 0 0 0,41 58 0 0 0,33 70-55 0 0,27 36 80 0 0,-55-105-189 0 0,4-3-1 0 0,4-3 0 0 0,110 86 1 0 0,-188-165-514 0 0,20 15 734 0 0,-14-13-270 0 0,-13-14-924 0 0,-17-17-3812 0 0,2 0 616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5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50 332 0 0,'0'0'3193'0'0,"6"-3"-3005"0"0,20-18 877 0 0,-7-4 5196 0 0,-6 80-5405 0 0,-3 9-846 0 0,8 33-87 0 0,9 189-1 0 0,-27-285-18 0 0,0 0 0 0 0,0 1 1 0 0,0-1-1 0 0,0 0 0 0 0,0 0 1 0 0,0 0-1 0 0,-1 0 1 0 0,1 0-1 0 0,0 0 0 0 0,-1 0 1 0 0,1 0-1 0 0,0 0 0 0 0,-1 0 1 0 0,1 0-1 0 0,-1 0 0 0 0,0 0 1 0 0,0 1-1 0 0,0-2 4 0 0,1 0-1 0 0,-1 1 1 0 0,1-1-1 0 0,-1 0 1 0 0,1 0-1 0 0,-1 1 1 0 0,1-1 0 0 0,-1 0-1 0 0,1 0 1 0 0,-1 0-1 0 0,0 0 1 0 0,1 0-1 0 0,-1 0 1 0 0,1 0 0 0 0,-1 0-1 0 0,0 0 1 0 0,1 0-1 0 0,-1 0 1 0 0,1 0-1 0 0,-1 0 1 0 0,0-1 0 0 0,0 1-1 0 0,-2-2-290 0 0,-1 0-1 0 0,1 1 1 0 0,0-1-1 0 0,0-1 1 0 0,0 1-1 0 0,0 0 1 0 0,1-1-1 0 0,-1 0 1 0 0,-2-3-1 0 0,-14-21-2491 0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5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1 247 992 0 0,'0'0'7729'0'0,"13"2"-8747"0"0,-3-1 1043 0 0,-1 0 0 0 0,1 1 0 0 0,-1 0-1 0 0,1 1 1 0 0,-1 0 0 0 0,0 0-1 0 0,0 1 1 0 0,0 0 0 0 0,0 1 0 0 0,-1-1-1 0 0,9 8 1 0 0,-6-4-13 0 0,22 18 47 0 0,52 31 0 0 0,-74-51 20 0 0,-1 0 1 0 0,1-1-1 0 0,1 0 1 0 0,-1-1 0 0 0,1 0-1 0 0,-1-1 1 0 0,1 0-1 0 0,0-1 1 0 0,22 1-1 0 0,-32-3-2 0 0,1-1-1 0 0,0 1 0 0 0,0-1 0 0 0,-1 0 0 0 0,1 0 0 0 0,-1 0 0 0 0,1 0 0 0 0,-1 0 0 0 0,1-1 0 0 0,-1 1 0 0 0,0-1 0 0 0,1 1 0 0 0,-1-1 1 0 0,0 0-1 0 0,0 0 0 0 0,0 0 0 0 0,0 0 0 0 0,-1 0 0 0 0,1-1 0 0 0,-1 1 0 0 0,1-1 0 0 0,-1 1 0 0 0,0-1 0 0 0,0 1 0 0 0,0-1 0 0 0,1-2 1 0 0,4-12 228 0 0,-1 0 0 0 0,-1 0 1 0 0,2-17-1 0 0,-4 19-248 0 0,4-17 270 0 0,-2-1-1 0 0,-1 0 1 0 0,-2 1-1 0 0,-1-1 0 0 0,-6-48 1 0 0,6 79-408 0 0,-1 0 0 0 0,1 0 0 0 0,0 0 0 0 0,-1 0 0 0 0,1-1 0 0 0,-1 1 0 0 0,0 0 1 0 0,0 0-1 0 0,0 0 0 0 0,0 1 0 0 0,0-1 0 0 0,0 0 0 0 0,0 0 0 0 0,-2-1 0 0 0,2 2-98 0 0,0 1 0 0 0,0 0 0 0 0,0 0 0 0 0,0 0-1 0 0,0 0 1 0 0,0 0 0 0 0,0 0 0 0 0,0 0 0 0 0,0 0 0 0 0,0 1-1 0 0,0-1 1 0 0,0 0 0 0 0,0 1 0 0 0,0-1 0 0 0,0 0 0 0 0,0 1-1 0 0,0-1 1 0 0,0 1 0 0 0,1-1 0 0 0,-1 1 0 0 0,0 0 0 0 0,0-1-1 0 0,1 1 1 0 0,-1 0 0 0 0,0 0 0 0 0,1-1 0 0 0,-1 1 0 0 0,0 1-1 0 0,-24 22-3012 0 0,16-11 441 0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6.0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45 6869 0 0,'0'0'1800'0'0,"-15"4"-2285"0"0,-48 15 295 0 0,61-19 180 0 0,0 1 0 0 0,0-1 0 0 0,0 1 0 0 0,0 0 0 0 0,0 0 0 0 0,0 0 1 0 0,0-1-1 0 0,0 2 0 0 0,0-1 0 0 0,1 0 0 0 0,-1 0 0 0 0,0 1 0 0 0,1-1 0 0 0,-1 1 0 0 0,1-1 0 0 0,-1 1 0 0 0,1-1 0 0 0,0 1 0 0 0,0 0 0 0 0,-1 0 1 0 0,1 0-1 0 0,1 0 0 0 0,-1 0 0 0 0,0 0 0 0 0,0 0 0 0 0,1 0 0 0 0,-1 0 0 0 0,1 0 0 0 0,0 0 0 0 0,-1 0 0 0 0,1 0 0 0 0,0 0 0 0 0,0 1 0 0 0,0-1 1 0 0,1 0-1 0 0,-1 0 0 0 0,2 4 0 0 0,0-1 15 0 0,0 0-1 0 0,0 1 1 0 0,1-1 0 0 0,0 0 0 0 0,0 0 0 0 0,0-1 0 0 0,1 1 0 0 0,-1-1-1 0 0,1 1 1 0 0,8 5 0 0 0,-4-4 61 0 0,1 0 0 0 0,0 0 0 0 0,0-1-1 0 0,1-1 1 0 0,-1 1 0 0 0,1-2 0 0 0,0 1 0 0 0,0-1 0 0 0,1-1 0 0 0,-1 0 0 0 0,0 0-1 0 0,1-1 1 0 0,13 0 0 0 0,-23-1 27 0 0,0-1 1 0 0,0 1-1 0 0,0 0 0 0 0,1 0 0 0 0,-1-1 0 0 0,0 1 1 0 0,0-1-1 0 0,0 1 0 0 0,0-1 0 0 0,0 0 0 0 0,0 1 1 0 0,0-1-1 0 0,0 0 0 0 0,0 0 0 0 0,0 1 0 0 0,0-1 1 0 0,0 0-1 0 0,-1 0 0 0 0,1 0 0 0 0,0 0 0 0 0,0 0 1 0 0,-1 0-1 0 0,1-1 0 0 0,-1 1 0 0 0,1 0 0 0 0,-1 0 1 0 0,0 0-1 0 0,1 0 0 0 0,-1-1 0 0 0,0 1 0 0 0,0-1 1 0 0,3-44 1426 0 0,-3 39-1410 0 0,0 2-107 0 0,-1 0-1 0 0,1 0 0 0 0,-1 1 1 0 0,0-1-1 0 0,-1 0 0 0 0,1 0 0 0 0,-1 0 1 0 0,0 1-1 0 0,0-1 0 0 0,-6-8 1 0 0,-33-39-1345 0 0,14 20-1955 0 0,24 26 1276 0 0,2-4-778 0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6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74 716 0 0,'0'0'6773'0'0,"10"16"-6351"0"0,30 52 20 0 0,-38-63-399 0 0,1 0-1 0 0,-1 0 0 0 0,0 0 1 0 0,-1 1-1 0 0,1-1 0 0 0,-1 0 1 0 0,0 1-1 0 0,0-1 0 0 0,-1 1 1 0 0,1 0-1 0 0,-1-1 1 0 0,-1 1-1 0 0,0 7 0 0 0,-1 10 90 0 0,2-16-93 0 0,-1 0 0 0 0,1 1 0 0 0,-2-1 0 0 0,1 0 0 0 0,-1 0 0 0 0,-3 9 0 0 0,4-13 20 0 0,0-1 0 0 0,0 1-1 0 0,-1 0 1 0 0,1-1 0 0 0,0 0 0 0 0,-1 1 0 0 0,0-1 0 0 0,1 0 0 0 0,-1 0 0 0 0,0 1-1 0 0,0-2 1 0 0,0 1 0 0 0,-1 0 0 0 0,1 0 0 0 0,0-1 0 0 0,-1 1 0 0 0,1-1 0 0 0,-1 1-1 0 0,-3 0 1 0 0,5-2 18 0 0,1 0 0 0 0,-1 0 0 0 0,0 0 0 0 0,1 0 0 0 0,-1 0 0 0 0,0 0 0 0 0,1 0 0 0 0,-1-1 0 0 0,0 1 0 0 0,1 0 0 0 0,-1 0 0 0 0,0-1 0 0 0,1 1 0 0 0,-1-1 0 0 0,1 1 0 0 0,-1 0 0 0 0,1-1 0 0 0,-1 1 0 0 0,1-1 0 0 0,-1 1 0 0 0,1-1 0 0 0,-1 1 0 0 0,1-1-1 0 0,0 1 1 0 0,-1-1 0 0 0,1 0 0 0 0,0 1 0 0 0,-1-1 0 0 0,1 0 0 0 0,0 1 0 0 0,0-1 0 0 0,0 0 0 0 0,0 1 0 0 0,0-1 0 0 0,-1 0 0 0 0,1 1 0 0 0,1-2 0 0 0,-4-30-338 0 0,3 30 404 0 0,1-6-175 0 0,0-1 0 0 0,1 1 0 0 0,0 0 0 0 0,0 0 1 0 0,1 0-1 0 0,0 0 0 0 0,0 0 0 0 0,0 1 0 0 0,1-1 1 0 0,10-13-1 0 0,6-6-110 0 0,30-32 0 0 0,-47 56 141 0 0,63-66-122 0 0,-58 61 174 0 0,0 2 1 0 0,1-1-1 0 0,-1 1 0 0 0,1 0 0 0 0,1 1 1 0 0,17-9-1 0 0,-25 14-66 0 0,0-1 0 0 0,0 1-1 0 0,0-1 1 0 0,0 1 0 0 0,1-1 0 0 0,-1 1 0 0 0,0 0 0 0 0,0 0 0 0 0,0 0 0 0 0,0 0-1 0 0,0 0 1 0 0,0 1 0 0 0,0-1 0 0 0,0 1 0 0 0,0-1 0 0 0,0 1 0 0 0,0 0-1 0 0,0 0 1 0 0,0 0 0 0 0,0 0 0 0 0,-1 0 0 0 0,3 2 0 0 0,0 0 0 0 0,-1 0 0 0 0,1 1 0 0 0,-1 0 1 0 0,0 0-1 0 0,-1 0 0 0 0,1 0 0 0 0,-1 0 0 0 0,1 0 1 0 0,1 7-1 0 0,3 8-5 0 0,-1 0-1 0 0,-1 0 1 0 0,4 34-1 0 0,-8-40-82 0 0,0 1-1 0 0,-1 0 0 0 0,0-1 0 0 0,-1 1 0 0 0,-4 23 1 0 0,-14 32-6638 0 0,15-55 2150 0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26.9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1 428 2568 0 0,'0'0'3143'0'0,"13"-12"-3033"0"0,101-82 66 0 0,-92 77-103 0 0,-1-1 0 0 0,-1-1 0 0 0,21-26 0 0 0,-31 33 36 0 0,0-1 0 0 0,-1 0 1 0 0,-1-1-1 0 0,0 0 0 0 0,0 0 1 0 0,9-27-1 0 0,-16 36-36 0 0,0 0 0 0 0,1 1 0 0 0,-1-1 1 0 0,-1 1-1 0 0,1-1 0 0 0,-1 0 0 0 0,0 0 0 0 0,0 1 0 0 0,0-1 1 0 0,-1 0-1 0 0,1 0 0 0 0,-3-8 0 0 0,2 11-37 0 0,0 0-1 0 0,0 0 1 0 0,-1 0 0 0 0,1 0-1 0 0,0 1 1 0 0,-1-1 0 0 0,1 0-1 0 0,-1 1 1 0 0,1-1 0 0 0,-1 1-1 0 0,0-1 1 0 0,1 1 0 0 0,-1 0-1 0 0,0 0 1 0 0,0-1 0 0 0,0 1-1 0 0,0 1 1 0 0,0-1 0 0 0,0 0-1 0 0,0 0 1 0 0,-1 1 0 0 0,1-1-1 0 0,0 1 1 0 0,0 0 0 0 0,0 0-1 0 0,-1 0 1 0 0,1 0 0 0 0,-4 0-1 0 0,-3 1-31 0 0,-1 1 0 0 0,0 0-1 0 0,0 0 1 0 0,1 1 0 0 0,-1 0-1 0 0,1 0 1 0 0,0 1-1 0 0,0 1 1 0 0,0-1 0 0 0,1 1-1 0 0,-1 1 1 0 0,1 0-1 0 0,1 0 1 0 0,-1 0 0 0 0,1 1-1 0 0,0 0 1 0 0,0 1 0 0 0,-10 15-1 0 0,9-11 13 0 0,0 1-1 0 0,0-1 0 0 0,1 2 1 0 0,1-1-1 0 0,0 1 1 0 0,1 0-1 0 0,0 1 0 0 0,2-1 1 0 0,-1 1-1 0 0,2-1 0 0 0,-2 29 1 0 0,4-34 91 0 0,1-1-1 0 0,-1 0 1 0 0,2 1 0 0 0,-1-1-1 0 0,1 0 1 0 0,1 0 0 0 0,-1 0-1 0 0,1 0 1 0 0,1 0 0 0 0,-1-1 0 0 0,1 1-1 0 0,1-1 1 0 0,-1 0 0 0 0,1 0-1 0 0,0-1 1 0 0,1 1 0 0 0,0-1-1 0 0,0 0 1 0 0,0-1 0 0 0,0 0 0 0 0,12 8-1 0 0,-5-5 104 0 0,1-1-1 0 0,0 0 0 0 0,0-1 1 0 0,1-1-1 0 0,-1 0 0 0 0,1-1 1 0 0,0-1-1 0 0,0 0 1 0 0,1 0-1 0 0,-1-2 0 0 0,16 0 1 0 0,-6-9 808 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41.4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60 52 0 0,'0'0'2428'0'0,"0"-3"-1985"0"0,-14-24 5023 0 0,15 27-5422 0 0,-1 0-32 0 0,13-1-70 0 0,1 0-1 0 0,-1-2 1 0 0,1 1 0 0 0,12-6-1 0 0,28-4 238 0 0,-29 9 1590 0 0,4 12-7715 0 0,-20-10 3298 0 0,-48-7 1141 0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56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68 0 0,'5'-4'7910'0'0,"17"-14"-7477"0"0,7 3-612 0 0,1 0-1 0 0,1 3 1 0 0,0 0-1 0 0,0 2 1 0 0,1 1-1 0 0,54-7 1 0 0,-84 15 171 0 0,0 1 0 0 0,1-1 0 0 0,-1 1 0 0 0,0 0 0 0 0,0 0 0 0 0,0 0 0 0 0,0 1 1 0 0,1-1-1 0 0,-1 0 0 0 0,0 1 0 0 0,0-1 0 0 0,0 1 0 0 0,0 0 0 0 0,0 0 0 0 0,0 0 1 0 0,0 0-1 0 0,0 0 0 0 0,0 0 0 0 0,0 0 0 0 0,-1 0 0 0 0,1 1 0 0 0,2 2 0 0 0,-3-2 13 0 0,0 0 0 0 0,0 0 0 0 0,0 0 0 0 0,0 1 0 0 0,0-1-1 0 0,-1 0 1 0 0,1 0 0 0 0,-1 1 0 0 0,0-1 0 0 0,1 0 0 0 0,-1 0-1 0 0,0 1 1 0 0,0-1 0 0 0,-1 0 0 0 0,1 1 0 0 0,0-1 0 0 0,-1 0-1 0 0,1 0 1 0 0,-1 1 0 0 0,0-1 0 0 0,0 0 0 0 0,-1 3 0 0 0,-17 30 83 0 0,-2 0 0 0 0,-1-2 0 0 0,-33 41 0 0 0,41-57-74 0 0,-24 35 91 0 0,78-50-520 0 0,50-2 767 0 0,-67-1-396 0 0,1 0 1 0 0,0 2-1 0 0,0 0 1 0 0,0 2-1 0 0,-1 0 1 0 0,35 11 0 0 0,-53-12 28 0 0,0 0 0 0 0,-1 0 1 0 0,0 1-1 0 0,1-1 1 0 0,-1 1-1 0 0,0 0 0 0 0,0 1 1 0 0,-1-1-1 0 0,1 1 0 0 0,-1-1 1 0 0,1 1-1 0 0,-1 0 1 0 0,0 0-1 0 0,-1 1 0 0 0,1-1 1 0 0,-1 0-1 0 0,0 1 0 0 0,0 0 1 0 0,0-1-1 0 0,0 1 0 0 0,-1 0 1 0 0,0 0-1 0 0,1 9 1 0 0,-1-4 35 0 0,-1-1 0 0 0,0 0 0 0 0,0 1 0 0 0,-1-1 0 0 0,0 0 0 0 0,0 1 0 0 0,-1-1 0 0 0,-1 0 0 0 0,1 0 0 0 0,-1 0 0 0 0,-1 0 0 0 0,-4 8 0 0 0,-7 9 403 0 0,-1 0 0 0 0,-1-1 0 0 0,-2 0 0 0 0,0-2 0 0 0,-2 0 0 0 0,0-1 0 0 0,-33 25 0 0 0,13-22 3266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58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1 2692 0 0,'0'0'9426'0'0,"7"20"-9016"0"0,-1 129 411 0 0,-22 241 1 0 0,10-330-983 0 0,3-41-6080 0 0,3-35 4615 0 0,0-18-2833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59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74 5533 0 0,'0'0'7440'0'0,"-4"13"-9402"0"0,-12 41 1847 0 0,15-50 124 0 0,1-1-1 0 0,0 1 1 0 0,-1-1 0 0 0,1 1 0 0 0,1-1 0 0 0,-1 0 0 0 0,0 1 0 0 0,1-1 0 0 0,0 1 0 0 0,0-1 0 0 0,0 0 0 0 0,0 1 0 0 0,0-1-1 0 0,1 0 1 0 0,-1 0 0 0 0,1 0 0 0 0,0 0 0 0 0,0 0 0 0 0,0 0 0 0 0,0-1 0 0 0,5 5 0 0 0,0-1 64 0 0,-1 0 0 0 0,1-1-1 0 0,0 1 1 0 0,1-2 0 0 0,-1 1 0 0 0,11 4 0 0 0,-13-7-11 0 0,0 0 0 0 0,0 0-1 0 0,1 0 1 0 0,-1-1 0 0 0,0 1 0 0 0,1-2 0 0 0,-1 1 0 0 0,0 0 0 0 0,1-1 0 0 0,6 0 0 0 0,-10-1-10 0 0,0 1-1 0 0,0 0 1 0 0,0-1 0 0 0,0 0 0 0 0,0 1-1 0 0,0-1 1 0 0,0 0 0 0 0,0 0 0 0 0,0 0-1 0 0,0 0 1 0 0,0-1 0 0 0,-1 1 0 0 0,1 0 0 0 0,0-1-1 0 0,-1 1 1 0 0,1-1 0 0 0,-1 0 0 0 0,0 1-1 0 0,1-1 1 0 0,-1 0 0 0 0,0 0 0 0 0,0 0 0 0 0,0 0-1 0 0,0 0 1 0 0,-1 0 0 0 0,2-3 0 0 0,2-11 107 0 0,0 1 1 0 0,-1-1 0 0 0,-1 1 0 0 0,-1-1-1 0 0,0-25 1 0 0,-1 35-246 0 0,0 1 0 0 0,-1-1 0 0 0,1 1 0 0 0,-2-1 0 0 0,1 1 0 0 0,0 0 0 0 0,-1 0 0 0 0,0-1 0 0 0,0 1 0 0 0,0 0 1 0 0,-1 1-1 0 0,0-1 0 0 0,0 0 0 0 0,0 1 0 0 0,0 0 0 0 0,-1-1 0 0 0,0 1 0 0 0,0 1 0 0 0,-8-8 0 0 0,10 10-151 0 0,1 0 0 0 0,-1 0 0 0 0,0 1 0 0 0,1-1 0 0 0,-1 0 0 0 0,0 1 0 0 0,0-1 0 0 0,0 1 0 0 0,0-1 0 0 0,0 1 1 0 0,0 0-1 0 0,0 0 0 0 0,0 0 0 0 0,0 0 0 0 0,0 0 0 0 0,1 0 0 0 0,-1 0 0 0 0,0 1 0 0 0,0-1 0 0 0,0 1 0 0 0,0 0 0 0 0,0-1 0 0 0,1 1 0 0 0,-1 0 0 0 0,0 0 1 0 0,0 0-1 0 0,1 0 0 0 0,-1 0 0 0 0,1 1 0 0 0,-1-1 0 0 0,1 0 0 0 0,0 1 0 0 0,-1-1 0 0 0,0 3 0 0 0,-1 14-3810 0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59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174 420 3544 0 0,'0'0'3870'0'0,"13"-6"-3505"0"0,-3 1-423 0 0,12-5 298 0 0,1-2 0 0 0,38-27 1 0 0,-55 35-141 0 0,0 0 0 0 0,0-1 0 0 0,-1 0 0 0 0,1 0 0 0 0,-1-1 1 0 0,-1 0-1 0 0,1 1 0 0 0,-1-1 0 0 0,0-1 0 0 0,0 1 0 0 0,0-1 0 0 0,-1 1 1 0 0,0-1-1 0 0,-1 0 0 0 0,0 0 0 0 0,2-10 0 0 0,-3 6-79 0 0,-1 0 0 0 0,0 0 0 0 0,-1 0 0 0 0,-1 1 0 0 0,1-1 0 0 0,-2 0 0 0 0,0 1 0 0 0,0-1 0 0 0,0 1 0 0 0,-2 0 0 0 0,1 0 0 0 0,-10-14 0 0 0,11 17 7 0 0,-1 1 1 0 0,0 0 0 0 0,0 1 0 0 0,-1-1-1 0 0,0 1 1 0 0,0 0 0 0 0,0 0-1 0 0,0 0 1 0 0,-1 1 0 0 0,0 0 0 0 0,1 0-1 0 0,-2 0 1 0 0,1 1 0 0 0,0 0-1 0 0,-1 0 1 0 0,1 0 0 0 0,-1 1 0 0 0,0 0-1 0 0,0 1 1 0 0,-9-2 0 0 0,13 3-16 0 0,-1 0 1 0 0,1 1 0 0 0,-1 0 0 0 0,1-1 0 0 0,0 1-1 0 0,0 0 1 0 0,-1 1 0 0 0,1-1 0 0 0,0 0 0 0 0,0 1-1 0 0,0 0 1 0 0,0 0 0 0 0,0 0 0 0 0,1 0-1 0 0,-1 0 1 0 0,1 0 0 0 0,-1 1 0 0 0,1-1 0 0 0,0 1-1 0 0,0 0 1 0 0,0 0 0 0 0,0-1 0 0 0,0 1 0 0 0,1 0-1 0 0,-2 4 1 0 0,-6 11-32 0 0,2 1 0 0 0,0 0-1 0 0,-4 24 1 0 0,5-22 104 0 0,-18 79 258 0 0,-19 161 0 0 0,14 111 102 0 0,25 319 496 0 0,9-623-696 0 0,-3-40-1087 0 0,-1-23-584 0 0,-1-30-3782 0 0,-1-12-1033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3.7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4044 0 0,'0'0'2915'0'0,"2"15"-5528"0"0,3 8 2586 0 0,0 0-1 0 0,1 0 1 0 0,1 0 0 0 0,16 33-1 0 0,9 0 989 0 0,2-2-1 0 0,60 75 1 0 0,95 86 423 0 0,7 9-694 0 0,-149-158 58 0 0,-53-87-7873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59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6717 0 0,'0'0'4056'0'0,"79"-30"-5296"0"0,-46 27 1128 0 0,6 1 108 0 0,5 2-84 0 0,7 0 76 0 0,4 0 12 0 0,1 0-8 0 0,3 0-88 0 0,-3-1-812 0 0,-14 0-948 0 0,11-7-1441 0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0.3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0 3372 0 0,'0'0'9273'0'0,"-14"12"-9321"0"0,-12 11 135 0 0,0 1-1 0 0,2 2 0 0 0,1 0 1 0 0,-21 31-1 0 0,-24 44 133 0 0,5 2-1 0 0,4 3 0 0 0,-82 209 1 0 0,114-239-120 0 0,4 1 0 0 0,2 0 1 0 0,5 2-1 0 0,2 0 0 0 0,4 1 1 0 0,1 153-1 0 0,12-186-100 0 0,3 0 0 0 0,2 0 1 0 0,1-1-1 0 0,3 0 0 0 0,2 0 0 0 0,1-2 0 0 0,33 66 1 0 0,-16-50 83 0 0,2-1-1 0 0,3-2 1 0 0,2-2 0 0 0,73 81 0 0 0,-71-93 75 0 0,2-1 0 0 0,2-3 0 0 0,2-1 0 0 0,87 54 0 0 0,-125-87-72 0 0,-5-2 7 0 0,1 0 0 0 0,0 0 0 0 0,0 0 0 0 0,0-1 1 0 0,0 0-1 0 0,0 0 0 0 0,1 0 0 0 0,-1-1 0 0 0,8 2 1 0 0,-14-32-1241 0 0,-2-8-5415 0 0,3 3 41 0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5044 0 0,'0'0'9291'0'0,"-1"0"-9299"0"0,1 0-1 0 0,0-1 1 0 0,0 1-1 0 0,0 0 1 0 0,0 0-1 0 0,0 0 1 0 0,0 0-1 0 0,0 0 1 0 0,0-1-1 0 0,0 1 1 0 0,0 0-1 0 0,0 0 1 0 0,0 0-1 0 0,1 0 1 0 0,-1 0-1 0 0,0-1 1 0 0,0 1-1 0 0,0 0 1 0 0,0 0 0 0 0,0 0-1 0 0,0 0 1 0 0,0 0-1 0 0,0 0 1 0 0,0-1-1 0 0,0 1 1 0 0,0 0-1 0 0,1 0 1 0 0,-1 0-1 0 0,0 0 1 0 0,0 0-1 0 0,0 0 1 0 0,0 0-1 0 0,0 0 1 0 0,0 0-1 0 0,1 0 1 0 0,-1-1-1 0 0,0 1 1 0 0,0 0-1 0 0,0 0 1 0 0,0 0-1 0 0,0 0 1 0 0,1 0-1 0 0,-1 0 1 0 0,0 0-1 0 0,0 0 1 0 0,0 0-1 0 0,0 0 1 0 0,0 0-1 0 0,1 0 1 0 0,-1 1-1 0 0,0-1 1 0 0,0 0-1 0 0,0 0 1 0 0,0 0-1 0 0,0 0 1 0 0,1 0-1 0 0,-1 0 1 0 0,0 0-1 0 0,0 0 1 0 0,28 371-25 0 0,-27-331-670 0 0,2-19-472 0 0,-3-20 996 0 0,0-1 1 0 0,-1 1 0 0 0,1-1 0 0 0,1 1 0 0 0,-1 0-1 0 0,0-1 1 0 0,0 1 0 0 0,0 0 0 0 0,0-1 0 0 0,0 1 0 0 0,1 0-1 0 0,-1-1 1 0 0,0 1 0 0 0,0-1 0 0 0,1 1 0 0 0,-1-1-1 0 0,0 1 1 0 0,1-1 0 0 0,-1 1 0 0 0,1-1 0 0 0,-1 1 0 0 0,1-1-1 0 0,-1 1 1 0 0,1-1 0 0 0,-1 0 0 0 0,1 1 0 0 0,-1-1-1 0 0,1 1 1 0 0,6-5-2633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1.8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95 123 9441 0 0,'0'0'2291'0'0,"-14"12"-3109"0"0,-45 38 801 0 0,57-47 17 0 0,-1 0 0 0 0,1 1 0 0 0,0 0 0 0 0,0-1 0 0 0,0 1 0 0 0,0 0 0 0 0,1 0 1 0 0,0 0-1 0 0,-1-1 0 0 0,1 2 0 0 0,1-1 0 0 0,-1 0 0 0 0,1 0 0 0 0,-1 0 0 0 0,1 0 0 0 0,0 0 0 0 0,1 0 0 0 0,-1 1 0 0 0,1-1 0 0 0,0 0 0 0 0,0 0 1 0 0,0 0-1 0 0,0 0 0 0 0,1-1 0 0 0,-1 1 0 0 0,1 0 0 0 0,0 0 0 0 0,4 4 0 0 0,1 3 39 0 0,1-1-1 0 0,0 0 1 0 0,1 0 0 0 0,0-1 0 0 0,1 0-1 0 0,-1 0 1 0 0,2-1 0 0 0,-1-1 0 0 0,1 1-1 0 0,13 5 1 0 0,-16-9 24 0 0,-1 0-1 0 0,1-1 1 0 0,0 0-1 0 0,0 0 1 0 0,1 0 0 0 0,-1-1-1 0 0,0-1 1 0 0,1 1-1 0 0,-1-1 1 0 0,1-1 0 0 0,-1 0-1 0 0,1 0 1 0 0,0-1-1 0 0,-1 1 1 0 0,1-2 0 0 0,10-2-1 0 0,-14 2 11 0 0,0 0 0 0 0,0 0-1 0 0,-1-1 1 0 0,1 0 0 0 0,-1 1-1 0 0,0-2 1 0 0,0 1 0 0 0,0 0-1 0 0,0-1 1 0 0,0 0 0 0 0,-1 1 0 0 0,1-1-1 0 0,4-8 1 0 0,-4 4-1 0 0,0 1-1 0 0,0-1 1 0 0,-1-1-1 0 0,0 1 1 0 0,0 0 0 0 0,-1-1-1 0 0,2-14 1 0 0,-2 8-44 0 0,-1 1-1 0 0,-1-1 1 0 0,0 0 0 0 0,-1 1 0 0 0,0-1 0 0 0,-2 1 0 0 0,1-1 0 0 0,-2 1 0 0 0,-7-21 0 0 0,7 26-35 0 0,-1 0 1 0 0,1 0-1 0 0,-2 0 1 0 0,1 0-1 0 0,-1 1 0 0 0,-1 0 1 0 0,1 0-1 0 0,-1 0 1 0 0,-1 1-1 0 0,1 0 1 0 0,-17-11-1 0 0,20 16-85 0 0,-1-1 0 0 0,1 1 0 0 0,0 0 0 0 0,-1 0-1 0 0,0 0 1 0 0,0 1 0 0 0,1 0 0 0 0,-1 0 0 0 0,0 0-1 0 0,0 0 1 0 0,0 1 0 0 0,0 0 0 0 0,0 0 0 0 0,0 0-1 0 0,0 0 1 0 0,0 1 0 0 0,0 0 0 0 0,0 0 0 0 0,1 0-1 0 0,-1 1 1 0 0,0 0 0 0 0,1 0 0 0 0,-1 0 0 0 0,1 0-1 0 0,-1 1 1 0 0,-5 4 0 0 0,5-4-360 0 0,0 1 0 0 0,0 0 1 0 0,0 1-1 0 0,0-1 0 0 0,0 1 0 0 0,1 0 0 0 0,0 0 1 0 0,0 1-1 0 0,0-1 0 0 0,1 1 0 0 0,0 0 0 0 0,0 0 0 0 0,0 0 1 0 0,-2 10-1 0 0,3 23-4462 0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3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415 15 1448 0 0,'0'0'8457'0'0,"0"-14"-4433"0"0,2 25-4036 0 0,-1 1 1 0 0,0 0-1 0 0,0 0 1 0 0,-1 0-1 0 0,-1 0 1 0 0,0 0-1 0 0,-1-1 1 0 0,0 1-1 0 0,-1 0 1 0 0,0-1-1 0 0,-1 0 1 0 0,-5 11-1 0 0,-5 11 119 0 0,-2 0-1 0 0,-34 50 1 0 0,20-39 55 0 0,-2-1 0 0 0,-2-2 0 0 0,-2-1 1 0 0,-1-1-1 0 0,-54 42 0 0 0,37-42 890 0 0,56-39-1161 0 0,0 0 1 0 0,1 1-1 0 0,-1 0 0 0 0,0-1 0 0 0,1 1 0 0 0,-1 0 1 0 0,0 0-1 0 0,0 0 0 0 0,0 0 0 0 0,3 3 0 0 0,-2-3 43 0 0,47 31 191 0 0,-2 2 0 0 0,-1 1 0 0 0,77 77 0 0 0,-92-81-66 0 0,-9-10 50 0 0,-3-4-70 0 0,-1 0 1 0 0,-1 2 0 0 0,-1 0 0 0 0,-1 0 0 0 0,23 36 0 0 0,-30-24 163 0 0,-5-12-1447 0 0,9-50-10583 0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4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1 131 5240 0 0,'0'0'5585'0'0,"12"-14"-4910"0"0,41-44 11 0 0,-47 53-612 0 0,-1-1-1 0 0,2 1 0 0 0,-1 0 0 0 0,0 1 0 0 0,1-1 0 0 0,0 1 0 0 0,0 1 0 0 0,0-1 1 0 0,1 1-1 0 0,-1 1 0 0 0,1-1 0 0 0,-1 1 0 0 0,1 1 0 0 0,0-1 0 0 0,0 1 0 0 0,11 0 1 0 0,-11 0-12 0 0,-1 0-40 0 0,-1 1 1 0 0,1-1 0 0 0,-1 1-1 0 0,1 1 1 0 0,0-1-1 0 0,-1 1 1 0 0,1 0-1 0 0,10 3 1 0 0,-14-3-45 0 0,-1 1 0 0 0,0-1-1 0 0,1 0 1 0 0,-1 1 0 0 0,0 0 0 0 0,1 0-1 0 0,-1 0 1 0 0,0 0 0 0 0,0 0 0 0 0,-1 0 0 0 0,1 0-1 0 0,0 0 1 0 0,-1 1 0 0 0,1-1 0 0 0,-1 1-1 0 0,0-1 1 0 0,0 1 0 0 0,0 0 0 0 0,0-1 0 0 0,0 1-1 0 0,0 0 1 0 0,0 4 0 0 0,0 3 58 0 0,0-1 0 0 0,0 1 1 0 0,-1-1-1 0 0,0 1 0 0 0,-1-1 0 0 0,0 1 0 0 0,0-1 1 0 0,-1 1-1 0 0,0-1 0 0 0,-5 11 0 0 0,2-6 18 0 0,-2 0 0 0 0,0 0-1 0 0,0-1 1 0 0,-1 1 0 0 0,-18 21 0 0 0,8-15 155 0 0,0-2 0 0 0,0 0 0 0 0,-2-1 0 0 0,0-1 0 0 0,-1 0 0 0 0,-1-2 0 0 0,-31 16 702 0 0,83-30-1639 0 0,-19-1 645 0 0,1 1 0 0 0,-1 0 1 0 0,1 0-1 0 0,-1 1 0 0 0,1 1 1 0 0,-1 0-1 0 0,0 0 0 0 0,0 1 0 0 0,0 1 1 0 0,0 0-1 0 0,-1 0 0 0 0,1 1 1 0 0,-1 1-1 0 0,0-1 0 0 0,-1 2 0 0 0,1-1 1 0 0,-1 1-1 0 0,0 1 0 0 0,9 9 1 0 0,-11-8 144 0 0,1-1 1 0 0,-1 1 0 0 0,-1 0 0 0 0,0 0-1 0 0,0 0 1 0 0,-1 1 0 0 0,0 0 0 0 0,0 0-1 0 0,5 21 1 0 0,-9-26-25 0 0,0 1 0 0 0,0-1 1 0 0,-1 1-1 0 0,1-1 0 0 0,-1 1 0 0 0,0-1 1 0 0,-1 1-1 0 0,0-1 0 0 0,1 1 0 0 0,-2-1 0 0 0,1 0 1 0 0,-1 1-1 0 0,1-1 0 0 0,-2 0 0 0 0,1 0 0 0 0,0 0 1 0 0,-1 0-1 0 0,0 0 0 0 0,0-1 0 0 0,0 1 1 0 0,-8 6-1 0 0,-3 2 239 0 0,0-1 1 0 0,-29 19 0 0 0,26-19-1155 0 0,0 0 0 0 0,-17 16 0 0 0,61-63-9794 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4.7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 36 5428 0 0,'0'0'5662'0'0,"13"-7"-5760"0"0,-4 1 46 0 0,-5 3 31 0 0,1 0-1 0 0,0 0 0 0 0,0 0 1 0 0,0 0-1 0 0,8-2 0 0 0,-11 4 11 0 0,0 1 1 0 0,1-1-1 0 0,-1 1 0 0 0,1 0 1 0 0,-1 0-1 0 0,0-1 0 0 0,1 1 1 0 0,-1 1-1 0 0,0-1 0 0 0,1 0 1 0 0,-1 1-1 0 0,0-1 0 0 0,1 1 0 0 0,-1-1 1 0 0,0 1-1 0 0,0 0 0 0 0,1 0 1 0 0,-1 0-1 0 0,0 1 0 0 0,2 0 1 0 0,10 10 10 0 0,0 1-1 0 0,0 0 1 0 0,-1 1 0 0 0,-1 0 0 0 0,0 1 0 0 0,-1 0 0 0 0,-1 1 0 0 0,11 22 0 0 0,7 20 176 0 0,22 68-1 0 0,-21-37-15 0 0,-4 1-1 0 0,-3 1 0 0 0,-5 1 1 0 0,-3 1-1 0 0,-5 0 0 0 0,-4 0 1 0 0,-4 1-1 0 0,-4 0 0 0 0,-25 156 1 0 0,-65 197 379 0 0,60-327-77 0 0,-82 191 0 0 0,105-287-293 0 0,-2-1 1 0 0,0-1-1 0 0,-2 0 0 0 0,0-1 0 0 0,-2 0 0 0 0,0-1 0 0 0,-1-1 0 0 0,-1-1 0 0 0,0 0 1 0 0,-2-1-1 0 0,-36 24 0 0 0,50-37-58 0 0,-1-1 0 0 0,1 0 1 0 0,-1 0-1 0 0,0 0 0 0 0,0-1 0 0 0,-9 2 1 0 0,15-3-107 0 0,0-1 0 0 0,-1 1 1 0 0,1-1-1 0 0,-1 0 0 0 0,1 0 1 0 0,-1 0-1 0 0,0 0 0 0 0,1 0 1 0 0,-1 0-1 0 0,1 0 0 0 0,-1 0 1 0 0,1-1-1 0 0,-1 1 1 0 0,1 0-1 0 0,-1-1 0 0 0,1 0 1 0 0,0 1-1 0 0,-1-1 0 0 0,1 0 1 0 0,0 0-1 0 0,-1 1 0 0 0,1-1 1 0 0,0 0-1 0 0,0 0 0 0 0,0 0 1 0 0,0-1-1 0 0,0 1 0 0 0,0 0 1 0 0,0 0-1 0 0,0 0 0 0 0,0-1 1 0 0,1 1-1 0 0,-1-1 1 0 0,0 1-1 0 0,0-3 0 0 0,0-3-312 0 0,-1-1 0 0 0,1 0 0 0 0,1 0 1 0 0,-1 0-1 0 0,1 0 0 0 0,1 0 0 0 0,-1 0 0 0 0,1 1 0 0 0,3-12 0 0 0,5-11-2853 0 0,14-35 0 0 0,13-18-3213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5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 1 6309 0 0,'0'0'8233'0'0,"11"5"-8076"0"0,32 18-215 0 0,-41-23 48 0 0,-1 1 1 0 0,0 0 0 0 0,0 0-1 0 0,0 0 1 0 0,0 0 0 0 0,0 0-1 0 0,-1 0 1 0 0,1 0 0 0 0,0 0-1 0 0,0 0 1 0 0,-1 0-1 0 0,1 0 1 0 0,0 1 0 0 0,-1-1-1 0 0,1 0 1 0 0,-1 0 0 0 0,0 1-1 0 0,1-1 1 0 0,-1 0 0 0 0,0 1-1 0 0,0-1 1 0 0,0 0 0 0 0,0 1-1 0 0,0-1 1 0 0,0 0 0 0 0,0 1-1 0 0,-1-1 1 0 0,0 3 0 0 0,1-2 28 0 0,-1 1 1 0 0,0-1 0 0 0,0 1 0 0 0,0-1 0 0 0,0 1 0 0 0,-1-1 0 0 0,1 0-1 0 0,-1 0 1 0 0,1 1 0 0 0,-4 1 0 0 0,3-2 147 0 0,0 0 0 0 0,0 0 0 0 0,0 0 1 0 0,0 0-1 0 0,-1 0 0 0 0,1-1 0 0 0,-1 1 0 0 0,0-1 0 0 0,1 0 1 0 0,-1 0-1 0 0,0 0 0 0 0,1 0 0 0 0,-1 0 0 0 0,0-1 0 0 0,0 1 1 0 0,0-1-1 0 0,-4 0 0 0 0,6 0-125 0 0,1-1 1 0 0,-1 1-1 0 0,1-1 1 0 0,-1 0-1 0 0,1 0 1 0 0,-1 1-1 0 0,1-1 0 0 0,-1 0 1 0 0,1 0-1 0 0,0 1 1 0 0,0-1-1 0 0,-1 0 1 0 0,1 0-1 0 0,0 0 0 0 0,0 0 1 0 0,0 1-1 0 0,0-1 1 0 0,0 0-1 0 0,0 0 1 0 0,0 0-1 0 0,0 0 1 0 0,0 1-1 0 0,0-1 0 0 0,1 0 1 0 0,-1 0-1 0 0,0 0 1 0 0,1-1-1 0 0,7-22-131 0 0,-5 18 16 0 0,1 1 0 0 0,0 0 0 0 0,0 0 0 0 0,0 1 1 0 0,1-1-1 0 0,-1 1 0 0 0,1 0 0 0 0,9-6 0 0 0,-11 8 13 0 0,-1 1 1 0 0,1-1-1 0 0,-1 1 0 0 0,1 0 0 0 0,0 0 0 0 0,-1 0 0 0 0,1 0 1 0 0,0 0-1 0 0,0 1 0 0 0,0-1 0 0 0,0 1 0 0 0,0 0 0 0 0,-1-1 0 0 0,1 2 1 0 0,0-1-1 0 0,0 0 0 0 0,0 0 0 0 0,0 1 0 0 0,0 0 0 0 0,0-1 0 0 0,4 3 1 0 0,-6-2 1 0 0,0 0 1 0 0,1 0-1 0 0,-1 0 1 0 0,0 0-1 0 0,0 0 1 0 0,0 0 0 0 0,1 0-1 0 0,-1 0 1 0 0,0 1-1 0 0,-1-1 1 0 0,1 0-1 0 0,0 1 1 0 0,0-1 0 0 0,-1 1-1 0 0,1-1 1 0 0,0 1-1 0 0,-1-1 1 0 0,0 1-1 0 0,1-1 1 0 0,-1 1 0 0 0,0-1-1 0 0,0 1 1 0 0,0-1-1 0 0,0 1 1 0 0,0 0 0 0 0,0-1-1 0 0,0 1 1 0 0,0-1-1 0 0,-1 1 1 0 0,1-1-1 0 0,-1 1 1 0 0,1-1 0 0 0,-1 1-1 0 0,0-1 1 0 0,1 1-1 0 0,-2 1 1 0 0,-2 5-1201 0 0,-1 0 1 0 0,1-1-1 0 0,-1 1 0 0 0,0-1 1 0 0,-7 7-1 0 0,-1 2-4351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05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0 3952 0 0,'0'0'10784'0'0,"5"1"-11057"0"0,-4-1 270 0 0,0 0-1 0 0,0-1 1 0 0,0 1-1 0 0,0 0 1 0 0,0 1-1 0 0,0-1 0 0 0,0 0 1 0 0,-1 0-1 0 0,1 0 1 0 0,0 0-1 0 0,0 1 1 0 0,0-1-1 0 0,0 0 0 0 0,0 1 1 0 0,-1-1-1 0 0,1 1 1 0 0,0-1-1 0 0,0 1 1 0 0,-1-1-1 0 0,1 1 1 0 0,0 0-1 0 0,-1-1 0 0 0,1 1 1 0 0,0 0-1 0 0,-1-1 1 0 0,1 1-1 0 0,-1 0 1 0 0,0 0-1 0 0,1 0 0 0 0,0 1 1 0 0,-2 1 16 0 0,1-1 1 0 0,-1 1 0 0 0,1-1-1 0 0,-1 1 1 0 0,0-1 0 0 0,0 0-1 0 0,0 1 1 0 0,0-1-1 0 0,0 0 1 0 0,-1 1 0 0 0,1-1-1 0 0,-1 0 1 0 0,-3 3-1 0 0,2 0 144 0 0,-1-1 1 0 0,0 0-1 0 0,1 0 0 0 0,-2 0 0 0 0,1 0 0 0 0,0-1 0 0 0,-1 1 0 0 0,1-1 0 0 0,-1-1 0 0 0,0 1 0 0 0,0 0 0 0 0,0-1 0 0 0,-1 0 1 0 0,1 0-1 0 0,0-1 0 0 0,-1 0 0 0 0,-10 2 0 0 0,16-4-105 0 0,-1 1 1 0 0,1 0-1 0 0,-1-1 0 0 0,0 1 1 0 0,1-1-1 0 0,-1 1 0 0 0,1-1 1 0 0,-1 1-1 0 0,1-1 0 0 0,-1 1 1 0 0,1-1-1 0 0,0 0 0 0 0,-1 1 1 0 0,1-1-1 0 0,0 0 0 0 0,-1 1 1 0 0,1-1-1 0 0,0 0 0 0 0,0 1 1 0 0,0-1-1 0 0,0 0 0 0 0,-1 0 1 0 0,1 1-1 0 0,0-1 0 0 0,0 0 1 0 0,0 1-1 0 0,1-1 0 0 0,-1 0 1 0 0,0 0-1 0 0,0 1 0 0 0,0-1 1 0 0,0 0-1 0 0,1 1 0 0 0,-1-1 1 0 0,1-1-1 0 0,8-27 329 0 0,-5 26-385 0 0,-1-1 0 0 0,1 0 0 0 0,-1 1 0 0 0,1-1-1 0 0,0 1 1 0 0,0 0 0 0 0,1 0 0 0 0,-1 1 0 0 0,0-1 0 0 0,1 1 0 0 0,6-2 0 0 0,-9 3-165 0 0,0 0 1 0 0,0 1 0 0 0,0-1-1 0 0,0 0 1 0 0,0 1-1 0 0,0 0 1 0 0,1-1-1 0 0,-1 1 1 0 0,0 0-1 0 0,0 0 1 0 0,0 0-1 0 0,0 1 1 0 0,1-1-1 0 0,-1 0 1 0 0,0 1-1 0 0,0-1 1 0 0,0 1-1 0 0,0 0 1 0 0,0 0-1 0 0,0 0 1 0 0,0 0-1 0 0,0 0 1 0 0,0 0-1 0 0,-1 0 1 0 0,1 1-1 0 0,0-1 1 0 0,1 3-1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19.8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0 8597 0 0,'0'0'2375'0'0,"1"3"-2176"0"0,1 12-98 0 0,0 0 0 0 0,0 0 0 0 0,-2-1 0 0 0,0 1 0 0 0,-3 20 0 0 0,-15 80-70 0 0,11-75 5 0 0,5-26-138 0 0,-8 31-925 0 0,-2-19-3069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5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1632 0 0,'0'0'3410'0'0,"14"17"-5122"0"0,-6-7 1704 0 0,104 130 283 0 0,-85-101 177 0 0,406 522 3329 0 0,-416-543-3712 0 0,7 7 33 0 0,-1 1 1 0 0,22 34-1 0 0,-39-48 589 0 0,-13-11 2097 0 0,4-1-2711 0 0,1 2-251 0 0,0-1 1 0 0,0 0-1 0 0,1 1 1 0 0,-1 0-1 0 0,0-1 1 0 0,1 1-1 0 0,-1 0 1 0 0,1 0-1 0 0,0 0 1 0 0,0 0-1 0 0,0 0 1 0 0,0 0-1 0 0,-2 3 1 0 0,-10 17-1056 0 0,12-21 1084 0 0,-2 3-233 0 0,0-1 1 0 0,-1 0-1 0 0,1 0 1 0 0,-1 0-1 0 0,1 0 1 0 0,-1-1-1 0 0,0 1 1 0 0,-5 1-1 0 0,-30 10-1739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0.2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0 185 2948 0 0,'0'0'6159'0'0,"4"4"-7101"0"0,2-1 1075 0 0,0 0-1 0 0,0 0 0 0 0,1 0 0 0 0,-1-1 0 0 0,1 0 1 0 0,-1 0-1 0 0,1 0 0 0 0,-1-1 0 0 0,1 0 0 0 0,0-1 0 0 0,0 1 1 0 0,0-1-1 0 0,-1-1 0 0 0,1 1 0 0 0,0-1 0 0 0,0 0 1 0 0,-1-1-1 0 0,9-2 0 0 0,-9 3-31 0 0,0-1-1 0 0,0 0 1 0 0,0 0 0 0 0,0 0 0 0 0,0-1 0 0 0,0 0-1 0 0,-1 0 1 0 0,0 0 0 0 0,1-1 0 0 0,-1 0-1 0 0,0 0 1 0 0,-1 0 0 0 0,1-1 0 0 0,-1 0 0 0 0,0 1-1 0 0,0-2 1 0 0,0 1 0 0 0,-1 0 0 0 0,1-1-1 0 0,3-9 1 0 0,-6 12-78 0 0,0-1-1 0 0,-1 1 1 0 0,1-1 0 0 0,-1 1-1 0 0,0-1 1 0 0,0 0-1 0 0,0 1 1 0 0,0-1-1 0 0,0 1 1 0 0,-1-1 0 0 0,0 0-1 0 0,0 1 1 0 0,0-1-1 0 0,0 1 1 0 0,0 0 0 0 0,-1-1-1 0 0,1 1 1 0 0,-1 0-1 0 0,0 0 1 0 0,0 0 0 0 0,0 0-1 0 0,0 0 1 0 0,-1 1-1 0 0,1-1 1 0 0,-6-4-1 0 0,4 4-87 0 0,0 0-1 0 0,0 1 1 0 0,0-1-1 0 0,0 1 1 0 0,0 0-1 0 0,-1 0 1 0 0,1 1-1 0 0,-1-1 1 0 0,1 1-1 0 0,-1 0 1 0 0,0 0-1 0 0,0 0 1 0 0,1 1-1 0 0,-1 0 0 0 0,0 0 1 0 0,0 0-1 0 0,1 0 1 0 0,-1 1-1 0 0,-8 1 1 0 0,10 0-1 0 0,0-1-1 0 0,-1 1 1 0 0,1 0 0 0 0,0 0 0 0 0,0 0 0 0 0,0 0 0 0 0,1 0-1 0 0,-1 1 1 0 0,1-1 0 0 0,-1 1 0 0 0,1 0 0 0 0,0 0 0 0 0,0 0-1 0 0,0 0 1 0 0,0 0 0 0 0,0 0 0 0 0,1 1 0 0 0,-1-1 0 0 0,1 0-1 0 0,0 1 1 0 0,0-1 0 0 0,0 1 0 0 0,1-1 0 0 0,-1 5-1 0 0,0-2 36 0 0,0-1-1 0 0,1 0 0 0 0,0 0 1 0 0,0 0-1 0 0,0 1 0 0 0,1-1 1 0 0,-1 0-1 0 0,1 0 0 0 0,1 0 1 0 0,-1 0-1 0 0,1 0 0 0 0,-1 0 1 0 0,1 0-1 0 0,1 0 0 0 0,-1-1 1 0 0,5 7-1 0 0,-3-7-91 0 0,1 1-1 0 0,-1-1 1 0 0,1 0 0 0 0,0 0-1 0 0,1 0 1 0 0,-1 0 0 0 0,1-1-1 0 0,-1 0 1 0 0,1-1-1 0 0,9 4 1 0 0,-6-3-897 0 0,1-1 0 0 0,-1 0 0 0 0,18 1 0 0 0,-1-2-2128 0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1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1 381 1760 0 0,'0'0'8736'0'0,"15"-4"-9492"0"0,50-14 775 0 0,-1-2 0 0 0,89-41 1 0 0,-148 58-74 0 0,0 1 1 0 0,0-1-1 0 0,-1 0 1 0 0,1-1-1 0 0,-1 1 1 0 0,1-1 0 0 0,-1 0-1 0 0,0 0 1 0 0,-1 0-1 0 0,1 0 1 0 0,-1-1-1 0 0,1 1 1 0 0,-2-1 0 0 0,1 0-1 0 0,0 0 1 0 0,-1 0-1 0 0,0 0 1 0 0,0 0-1 0 0,0-1 1 0 0,-1 1 0 0 0,0-1-1 0 0,0 1 1 0 0,0-1-1 0 0,-1 1 1 0 0,0-1-1 0 0,0 0 1 0 0,0 1 0 0 0,-1-1-1 0 0,1 1 1 0 0,-1-1-1 0 0,-1 1 1 0 0,1-1-1 0 0,-1 1 1 0 0,0 0 0 0 0,0 0-1 0 0,-4-7 1 0 0,-1 1 154 0 0,1 0 0 0 0,-1 0 1 0 0,-1 1-1 0 0,-10-11 0 0 0,15 18-82 0 0,1 0-1 0 0,-1 1 0 0 0,0-1 1 0 0,0 1-1 0 0,-1-1 0 0 0,1 1 1 0 0,0 0-1 0 0,-1 0 0 0 0,1 1 1 0 0,-1-1-1 0 0,1 1 0 0 0,-1-1 1 0 0,0 1-1 0 0,0 0 0 0 0,1 1 1 0 0,-1-1-1 0 0,-7 0 0 0 0,9 2-67 0 0,-1 0-1 0 0,1 0 1 0 0,-1 0-1 0 0,1 0 1 0 0,0 0-1 0 0,-1 0 1 0 0,1 1-1 0 0,0-1 0 0 0,0 1 1 0 0,0 0-1 0 0,0-1 1 0 0,0 1-1 0 0,0 0 1 0 0,1 0-1 0 0,-1 0 1 0 0,1 0-1 0 0,-3 5 1 0 0,-21 41 113 0 0,24-47-58 0 0,-17 48 364 0 0,2 1 1 0 0,2 1-1 0 0,2 1 1 0 0,-4 56-1 0 0,8-58-118 0 0,-7 55 31 0 0,5 1 0 0 0,9 206 1 0 0,3-274-224 0 0,3 0 0 0 0,13 55 1 0 0,-13-74-22 0 0,1 0 0 0 0,0-1 1 0 0,2 0-1 0 0,0 0 0 0 0,1 0 0 0 0,18 26 1 0 0,-24-40-25 0 0,0 0 0 0 0,0 0 1 0 0,0-1-1 0 0,0 0 0 0 0,1 1 1 0 0,-1-1-1 0 0,1-1 0 0 0,0 1 0 0 0,-1 0 1 0 0,2-1-1 0 0,-1 0 0 0 0,0 0 1 0 0,0 0-1 0 0,1 0 0 0 0,-1-1 1 0 0,0 0-1 0 0,1 0 0 0 0,0 0 0 0 0,-1 0 1 0 0,1-1-1 0 0,0 0 0 0 0,-1 0 1 0 0,1 0-1 0 0,0 0 0 0 0,-1-1 1 0 0,1 0-1 0 0,-1 0 0 0 0,1 0 0 0 0,-1 0 1 0 0,1-1-1 0 0,3-2 0 0 0,0 1-40 0 0,0-1 0 0 0,-1-1 0 0 0,0 1-1 0 0,0-1 1 0 0,0-1 0 0 0,-1 1-1 0 0,1-1 1 0 0,-1 0 0 0 0,-1-1 0 0 0,1 1-1 0 0,-1-1 1 0 0,0 0 0 0 0,-1-1 0 0 0,0 1-1 0 0,0-1 1 0 0,4-9 0 0 0,-3-1-81 0 0,0-1 1 0 0,0 1 0 0 0,-2-1 0 0 0,0 0 0 0 0,-2 0-1 0 0,0 1 1 0 0,-1-1 0 0 0,0 0 0 0 0,-2 0-1 0 0,0 0 1 0 0,-2 0 0 0 0,0 1 0 0 0,0-1-1 0 0,-12-25 1 0 0,6 20 111 0 0,-2 1 1 0 0,0 0-1 0 0,-2 0 0 0 0,0 2 0 0 0,-1 0 0 0 0,-2 0 0 0 0,0 1 1 0 0,-1 1-1 0 0,-39-31 0 0 0,-54-26 314 0 0,29 23 1112 0 0,82 53-1443 0 0,-1 0-1 0 0,1 0 1 0 0,0 0-1 0 0,-1 0 1 0 0,1 0 0 0 0,0-1-1 0 0,-1 1 1 0 0,1 0-1 0 0,0 0 1 0 0,0 0 0 0 0,-1 0-1 0 0,1-1 1 0 0,0 1-1 0 0,0 0 1 0 0,-1 0 0 0 0,1-1-1 0 0,0 1 1 0 0,0 0-1 0 0,0 0 1 0 0,-1-1 0 0 0,1 1-1 0 0,0 0 1 0 0,0-1-1 0 0,0 1 1 0 0,0 0 0 0 0,0-1-1 0 0,0 1 1 0 0,0 0-1 0 0,0 0 1 0 0,0-1 0 0 0,0 1-1 0 0,0 0 1 0 0,0-1-1 0 0,0 1 1 0 0,0 0 0 0 0,0-1-1 0 0,0 1 1 0 0,0 0-1 0 0,0-1 1 0 0,0 1 0 0 0,0-1-1 0 0,17-3-404 0 0,39 4 58 0 0,-41 0 485 0 0,72 1-94 0 0,-3 1-86 0 0,0-4 0 0 0,0-3 0 0 0,89-18 0 0 0,-171 23-33 0 0,34-12-1794 0 0,-34 11 1476 0 0,0 0 1 0 0,-1 0 0 0 0,1 0 0 0 0,0 0 0 0 0,-1-1 0 0 0,0 1 0 0 0,1 0 0 0 0,-1-1 0 0 0,0 1 0 0 0,0-1-1 0 0,2-2 1 0 0,2-8-2393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1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315 5 2584 0 0,'0'0'8879'0'0,"-3"-2"-8969"0"0,3 2 88 0 0,-1-1 0 0 0,0 1 0 0 0,1 0 1 0 0,-1-1-1 0 0,0 1 0 0 0,1 0 0 0 0,-1 0 0 0 0,0 0 0 0 0,1 0 0 0 0,-1 0 1 0 0,0 0-1 0 0,0-1 0 0 0,1 2 0 0 0,-1-1 0 0 0,0 0 0 0 0,1 0 1 0 0,-1 0-1 0 0,0 0 0 0 0,0 0 0 0 0,1 1 0 0 0,-1-1 0 0 0,0 0 0 0 0,1 0 1 0 0,-1 1-1 0 0,1-1 0 0 0,-1 1 0 0 0,0-1 0 0 0,1 0 0 0 0,-1 1 0 0 0,1-1 1 0 0,-1 1-1 0 0,1-1 0 0 0,-1 1 0 0 0,1 0 0 0 0,-1 0 0 0 0,-20 32 30 0 0,16-24-18 0 0,-38 73 130 0 0,2 1 0 0 0,5 2-1 0 0,-39 134 1 0 0,56-145-81 0 0,2 2 0 0 0,4 0-1 0 0,4 1 1 0 0,-1 126-1 0 0,14-145-36 0 0,2-1-1 0 0,2 0 0 0 0,3 0 1 0 0,3-1-1 0 0,2 0 0 0 0,2-1 0 0 0,3-1 1 0 0,2-1-1 0 0,2-1 0 0 0,3-1 1 0 0,55 77-1 0 0,-64-102 60 0 0,0-2 1 0 0,2 0-1 0 0,0-1 1 0 0,32 26-1 0 0,-53-49 6 0 0,0 0-1 0 0,1 0 1 0 0,-1 0-1 0 0,1 1 1 0 0,-1-1-1 0 0,1 0 0 0 0,-1 0 1 0 0,0 0-1 0 0,1 0 1 0 0,-1 0-1 0 0,1 0 1 0 0,-1 0-1 0 0,1 0 1 0 0,-1 0-1 0 0,0 0 1 0 0,1-1-1 0 0,-1 1 1 0 0,1 0-1 0 0,-1 0 1 0 0,1 0-1 0 0,-1 0 1 0 0,0-1-1 0 0,1 1 0 0 0,-1 0 1 0 0,0 0-1 0 0,1-1 1 0 0,-1 1-1 0 0,0 0 1 0 0,1-1-1 0 0,-1 1 1 0 0,0 0-1 0 0,0-1 1 0 0,1 1-1 0 0,-1 0 1 0 0,0-1-1 0 0,0 1 1 0 0,0-1-1 0 0,1 1 1 0 0,-1 0-1 0 0,0-1 0 0 0,0 1 1 0 0,0-1-1 0 0,0 1 1 0 0,0-1-1 0 0,0 1 1 0 0,0-1-1 0 0,0 0 1 0 0,9-36-1936 0 0,-1 7-522 0 0,5 3-1926 0 0,14-12-1632 0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2.2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 1 3496 0 0,'0'0'8316'0'0,"8"17"-8573"0"0,1-2 349 0 0,-3-4-36 0 0,-1 0 0 0 0,1-1 1 0 0,-2 2-1 0 0,0-1 0 0 0,0 0 0 0 0,-1 1 1 0 0,0 0-1 0 0,1 19 0 0 0,-2 20 69 0 0,-2 0 0 0 0,-2-1 0 0 0,-3 1 0 0 0,-1-1 0 0 0,-3 0 0 0 0,-3 0 0 0 0,-1-1 0 0 0,-2-1 0 0 0,-28 59 0 0 0,41-103-126 0 0,-22 41 77 0 0,23-42-61 0 0,-1 0 0 0 0,0-1 0 0 0,1 0 0 0 0,-1 1-1 0 0,0-1 1 0 0,0 0 0 0 0,0 0 0 0 0,0 0 0 0 0,-1 0 0 0 0,1-1-1 0 0,0 1 1 0 0,-1-1 0 0 0,-5 3 0 0 0,7-4 14 0 0,0 0 1 0 0,0 0-1 0 0,0 0 0 0 0,0 0 1 0 0,-1-1-1 0 0,1 1 1 0 0,0 0-1 0 0,0-1 0 0 0,0 1 1 0 0,0-1-1 0 0,0 1 1 0 0,0-1-1 0 0,0 1 0 0 0,0-1 1 0 0,0 0-1 0 0,0 0 1 0 0,0 1-1 0 0,0-1 0 0 0,0 0 1 0 0,1 0-1 0 0,-1 0 1 0 0,0 0-1 0 0,1 0 0 0 0,-1 0 1 0 0,1 0-1 0 0,-1 0 1 0 0,1 0-1 0 0,-1 0 0 0 0,1 0 1 0 0,0 0-1 0 0,-1-1 1 0 0,1 1-1 0 0,0 0 0 0 0,0-2 1 0 0,-7-42-3 0 0,6 22-85 0 0,1 0-1 0 0,2 0 1 0 0,0 0-1 0 0,2 0 1 0 0,0 0-1 0 0,2 0 1 0 0,0 1-1 0 0,2 0 1 0 0,10-22 0 0 0,7-7-41 0 0,2 2 1 0 0,52-72 0 0 0,-71 109 58 0 0,1 1 0 0 0,1 0 1 0 0,-1 0-1 0 0,2 1 1 0 0,-1 1-1 0 0,1 0 1 0 0,23-14-1 0 0,-31 21 36 0 0,0 0 1 0 0,0 0-1 0 0,1 1 0 0 0,-1-1 0 0 0,0 1 1 0 0,1-1-1 0 0,-1 1 0 0 0,1 1 1 0 0,0-1-1 0 0,-1 0 0 0 0,1 1 0 0 0,0 0 1 0 0,-1-1-1 0 0,1 2 0 0 0,0-1 0 0 0,0 0 1 0 0,-1 1-1 0 0,1-1 0 0 0,-1 1 0 0 0,1 0 1 0 0,0 1-1 0 0,-1-1 0 0 0,0 0 0 0 0,1 1 1 0 0,-1 0-1 0 0,0 0 0 0 0,0 0 0 0 0,0 0 1 0 0,0 0-1 0 0,0 1 0 0 0,0-1 0 0 0,-1 1 1 0 0,1 0-1 0 0,2 4 0 0 0,8 13 104 0 0,0 0-1 0 0,-2 1 1 0 0,0 0-1 0 0,-2 1 0 0 0,0 0 1 0 0,9 36-1 0 0,-8-16 80 0 0,-2 0 1 0 0,5 76-1 0 0,-14-53-100 0 0,0-43-851 0 0,1-1 0 0 0,1 1 1 0 0,4 25-1 0 0,-5-46 633 0 0,0-1 1 0 0,0 1-1 0 0,0 0 1 0 0,0-1-1 0 0,0 1 1 0 0,0-1-1 0 0,0 1 0 0 0,0-1 1 0 0,1 1-1 0 0,-1-1 1 0 0,0 1-1 0 0,0-1 1 0 0,0 1-1 0 0,1-1 0 0 0,-1 1 1 0 0,0-1-1 0 0,0 1 1 0 0,1-1-1 0 0,-1 1 0 0 0,0-1 1 0 0,1 0-1 0 0,-1 1 1 0 0,1-1-1 0 0,-1 1 1 0 0,0-1-1 0 0,1 0 0 0 0,-1 0 1 0 0,1 1-1 0 0,-1-1 1 0 0,1 0-1 0 0,-1 0 1 0 0,1 1-1 0 0,-1-1 0 0 0,1 0 1 0 0,-1 0-1 0 0,1 0 1 0 0,0 0-1 0 0,-1 0 0 0 0,1 0 1 0 0,-1 0-1 0 0,1 0 1 0 0,-1 0-1 0 0,1 0 1 0 0,-1 0-1 0 0,1 0 0 0 0,0-1 1 0 0,13-10-2626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2.6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14 888 0 0,'0'0'11397'0'0,"78"-14"-11049"0"0,-49 14-120 0 0,7 0-172 0 0,4 0-56 0 0,9 5-64 0 0,-6 2 0 0 0,-2 2-180 0 0,0 3-640 0 0,-13 0-508 0 0,-8-1-848 0 0,-8 4-1829 0 0</inkml:trace>
  <inkml:trace contextRef="#ctx0" brushRef="#br0" timeOffset="1">0 398 7189 0 0,'0'0'5248'0'0,"101"-5"-5416"0"0,-55-2 168 0 0,3-1-56 0 0,2-1-664 0 0,5-3-840 0 0,-12 2-796 0 0,18-19-1869 0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3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4744 0 0,'0'0'8371'0'0,"16"-6"-8200"0"0,51-19 18 0 0,-57 23-175 0 0,0-1 0 0 0,-1 1 0 0 0,1 1 0 0 0,0 0 1 0 0,0 0-1 0 0,0 1 0 0 0,14 1 0 0 0,5 0-89 0 0,-6-1-4 0 0,0 2 0 0 0,0 0 1 0 0,43 11-1 0 0,-58-11-287 0 0,0 0 0 0 0,-1 1 0 0 0,1-1 0 0 0,0 2 0 0 0,-1-1 0 0 0,0 1 0 0 0,0 0 0 0 0,0 1 0 0 0,0-1 1 0 0,0 1-1 0 0,-1 1 0 0 0,0-1 0 0 0,0 1 0 0 0,5 8 0 0 0,-3 4-2663 0 0,-8 5-1187 0 0</inkml:trace>
  <inkml:trace contextRef="#ctx0" brushRef="#br0" timeOffset="1">151 364 328 0 0,'0'0'12929'0'0,"10"1"-12715"0"0,227-4-376 0 0,-75-16-3575 0 0,-111 8 1137 0 0,13-12-1400 0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3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8441 0 0,'0'0'3971'0'0,"2"15"-3624"0"0,15 186 320 0 0,-16-146-635 0 0,-10 85 0 0 0,6-119-557 0 0,-1 0-1 0 0,-11 31 1 0 0,10-39-473 0 0,0 0 1 0 0,-1 0 0 0 0,0-1 0 0 0,-16 21-1 0 0,9-14-1961 0 0</inkml:trace>
  <inkml:trace contextRef="#ctx0" brushRef="#br0" timeOffset="1">0 99 4760 0 0,'0'0'5877'0'0,"18"2"-6194"0"0,-1 0 320 0 0,-8-2 22 0 0,0 1-1 0 0,0 0 1 0 0,0 1 0 0 0,0 0 0 0 0,0 0 0 0 0,0 1-1 0 0,-1 0 1 0 0,1 0 0 0 0,-1 1 0 0 0,9 6 0 0 0,131 85 915 0 0,-68-41-746 0 0,151 75 0 0 0,-224-126-159 0 0,0 1 0 0 0,0-1 0 0 0,1 0 0 0 0,-1-1 0 0 0,1 1 0 0 0,0-2 0 0 0,-1 1 0 0 0,1-1 0 0 0,0 0 0 0 0,0 0 0 0 0,12-2 0 0 0,-18 0 26 0 0,0 0 1 0 0,0 0-1 0 0,0 0 1 0 0,0 0-1 0 0,0-1 1 0 0,0 1 0 0 0,0-1-1 0 0,-1 1 1 0 0,1-1-1 0 0,0 0 1 0 0,-1 0-1 0 0,0 0 1 0 0,1 1-1 0 0,-1-1 1 0 0,0 0-1 0 0,0-1 1 0 0,0 1 0 0 0,0 0-1 0 0,0 0 1 0 0,-1 0-1 0 0,1-4 1 0 0,10-51 494 0 0,-11 56-553 0 0,2-26 59 0 0,0 0-1 0 0,-2 0 1 0 0,-5-47 0 0 0,4 62-73 0 0,-1 0 0 0 0,-1 1 0 0 0,0 0-1 0 0,-1-1 1 0 0,0 1 0 0 0,0 1 0 0 0,-1-1 0 0 0,-1 1 0 0 0,1-1-1 0 0,-2 2 1 0 0,-9-13 0 0 0,15 20-100 0 0,-1 1 1 0 0,1-1-1 0 0,-1 1 1 0 0,1 0-1 0 0,-1 0 1 0 0,1 0-1 0 0,-1-1 1 0 0,1 1-1 0 0,-1 1 1 0 0,0-1-1 0 0,0 0 1 0 0,1 0-1 0 0,-1 1 1 0 0,0-1-1 0 0,0 1 1 0 0,0-1-1 0 0,0 1 1 0 0,0 0-1 0 0,0 0 1 0 0,0 0-1 0 0,0 0 1 0 0,0 0-1 0 0,1 0 1 0 0,-5 2-1 0 0,4-2-259 0 0,-1 1-1 0 0,1 0 0 0 0,0 1 0 0 0,0-1 1 0 0,0 0-1 0 0,0 1 0 0 0,0-1 0 0 0,0 1 1 0 0,0-1-1 0 0,1 1 0 0 0,-1 0 0 0 0,0 0 1 0 0,1 0-1 0 0,-1 0 0 0 0,1 0 0 0 0,0 0 1 0 0,0 0-1 0 0,0 0 0 0 0,-1 4 0 0 0,0 10-3821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3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5 6261 0 0,'0'0'5710'0'0,"-14"8"-6347"0"0,-43 26 612 0 0,55-33 29 0 0,0 1-1 0 0,0 0 1 0 0,0 0 0 0 0,0 0-1 0 0,1 0 1 0 0,-1 0 0 0 0,1 0-1 0 0,0 0 1 0 0,-1 1 0 0 0,1-1-1 0 0,0 0 1 0 0,0 1 0 0 0,1-1-1 0 0,-1 1 1 0 0,0-1 0 0 0,1 1-1 0 0,-1-1 1 0 0,1 1 0 0 0,0-1-1 0 0,0 1 1 0 0,0 0 0 0 0,0-1-1 0 0,1 1 1 0 0,-1-1-1 0 0,1 1 1 0 0,0 2 0 0 0,1 4-5 0 0,-1 0 14 0 0,1 0 1 0 0,1-1-1 0 0,0 0 1 0 0,0 1-1 0 0,1-1 0 0 0,0 0 1 0 0,0-1-1 0 0,0 1 1 0 0,1-1-1 0 0,1 0 0 0 0,-1 0 1 0 0,1 0-1 0 0,9 7 0 0 0,-2-2 38 0 0,1 0-1 0 0,0-1 0 0 0,0 0 1 0 0,2-2-1 0 0,23 13 0 0 0,-33-19 14 0 0,0 0-1 0 0,1-1 0 0 0,-1 1 1 0 0,0-2-1 0 0,0 1 0 0 0,1-1 1 0 0,-1 1-1 0 0,1-2 0 0 0,0 1 0 0 0,-1-1 1 0 0,1 0-1 0 0,-1 0 0 0 0,12-3 1 0 0,-13 1 56 0 0,0 1 0 0 0,0-1 0 0 0,-1-1 0 0 0,1 1 0 0 0,-1 0 0 0 0,1-1 1 0 0,-1 0-1 0 0,0 0 0 0 0,0-1 0 0 0,0 1 0 0 0,-1-1 0 0 0,1 0 1 0 0,-1 0-1 0 0,0 0 0 0 0,0 0 0 0 0,0 0 0 0 0,-1-1 0 0 0,3-4 0 0 0,-2 2-85 0 0,0 0-1 0 0,0 0 0 0 0,0-1 0 0 0,-1 1 0 0 0,0-1 0 0 0,0 1 1 0 0,-1-1-1 0 0,0 0 0 0 0,0 1 0 0 0,-1-1 0 0 0,0 0 0 0 0,-1 0 1 0 0,1 1-1 0 0,-1-1 0 0 0,-1 0 0 0 0,-2-9 0 0 0,1 10-205 0 0,0 0 1 0 0,0 0-1 0 0,0 1 0 0 0,-1 0 0 0 0,0 0 0 0 0,0 0 0 0 0,-1 0 0 0 0,0 0 0 0 0,0 1 0 0 0,0 0 0 0 0,0 0 0 0 0,-1 0 0 0 0,0 1 0 0 0,0 0 1 0 0,0 0-1 0 0,-1 1 0 0 0,-8-5 0 0 0,2 3-1267 0 0,-1 0 1 0 0,-25-4-1 0 0,12 4-2215 0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4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92 5793 0 0,'0'0'7252'0'0,"6"15"-7088"0"0,19 46-128 0 0,-22-54-25 0 0,-1-1 0 0 0,-1 1 0 0 0,1 0 0 0 0,-1 0 0 0 0,0 0 0 0 0,-1 0 0 0 0,1 0 0 0 0,-2 0 0 0 0,1 0 0 0 0,-1 0 0 0 0,0 0 0 0 0,0 0 0 0 0,0 0 0 0 0,-1 0 1 0 0,-1-1-1 0 0,-2 8 0 0 0,-16 17 243 0 0,20-30-216 0 0,1 0 1 0 0,-1-1 0 0 0,1 1 0 0 0,-1 0 0 0 0,0 0-1 0 0,0 0 1 0 0,1-1 0 0 0,-1 1 0 0 0,0 0 0 0 0,0-1-1 0 0,0 1 1 0 0,0-1 0 0 0,0 1 0 0 0,0-1 0 0 0,0 1 0 0 0,0-1-1 0 0,0 0 1 0 0,0 1 0 0 0,0-1 0 0 0,0 0 0 0 0,0 0-1 0 0,0 0 1 0 0,0 0 0 0 0,0 0 0 0 0,0 0 0 0 0,0 0-1 0 0,-1 0 1 0 0,1 0 0 0 0,0 0 0 0 0,0-1 0 0 0,0 1 0 0 0,-1-1-1 0 0,1 0 20 0 0,0-1 0 0 0,0 1 0 0 0,0-1 0 0 0,1 1 0 0 0,-1-1 0 0 0,0 0 0 0 0,1 1 0 0 0,-1-1 0 0 0,1 0 0 0 0,-1 1 0 0 0,1-1 0 0 0,0 0 0 0 0,0 0 0 0 0,0 1 0 0 0,0-1 0 0 0,0 0 0 0 0,1-3 0 0 0,6-32-176 0 0,-2 25 48 0 0,0 0 0 0 0,1 0 0 0 0,1 1 0 0 0,0 0-1 0 0,0 0 1 0 0,1 1 0 0 0,16-16 0 0 0,3-1 5 0 0,41-31 0 0 0,-53 47 9 0 0,0 0-1 0 0,0 1 1 0 0,29-13 0 0 0,-37 20 70 0 0,0 0 1 0 0,0 1-1 0 0,0-1 1 0 0,0 1-1 0 0,0 1 1 0 0,1-1 0 0 0,-1 1-1 0 0,1 1 1 0 0,-1 0-1 0 0,1 0 1 0 0,12 1-1 0 0,-16 0-21 0 0,-1 1-1 0 0,1-1 1 0 0,-1 1-1 0 0,1 0 1 0 0,-1 0-1 0 0,0 0 1 0 0,1 0-1 0 0,-1 1 1 0 0,0-1-1 0 0,-1 1 1 0 0,1-1 0 0 0,0 1-1 0 0,-1 0 1 0 0,0 0-1 0 0,1 1 1 0 0,-1-1-1 0 0,0 0 1 0 0,-1 1-1 0 0,3 6 1 0 0,1 0-55 0 0,-1 1 0 0 0,-1 0 0 0 0,0 0 0 0 0,-1 0 0 0 0,2 16 0 0 0,-2-5-231 0 0,-2 1 0 0 0,-4 40 0 0 0,2-47-1510 0 0,-1 0 1 0 0,-8 22-1 0 0,7-25-1924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4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0 317 3524 0 0,'0'0'6181'0'0,"17"-6"-6141"0"0,1-1-30 0 0,100-42 253 0 0,-107 43-210 0 0,0-1 0 0 0,0 0 1 0 0,-1 0-1 0 0,0-1 1 0 0,0-1-1 0 0,-1 1 1 0 0,0-2-1 0 0,9-10 0 0 0,-16 17-56 0 0,1 0 0 0 0,-1 0 0 0 0,0 0 0 0 0,0 0 0 0 0,-1 0 0 0 0,1 0-1 0 0,-1 0 1 0 0,1-1 0 0 0,-1 1 0 0 0,0-1 0 0 0,0 1 0 0 0,0-1 0 0 0,-1 1-1 0 0,1-1 1 0 0,-1 0 0 0 0,0 1 0 0 0,0-1 0 0 0,0 1 0 0 0,-1-1 0 0 0,1 0-1 0 0,-1 1 1 0 0,0-1 0 0 0,0 1 0 0 0,0-1 0 0 0,0 1 0 0 0,-1 0 0 0 0,1 0-1 0 0,-1-1 1 0 0,0 1 0 0 0,0 0 0 0 0,0 0 0 0 0,0 1 0 0 0,-4-5 0 0 0,0 2 63 0 0,-1-1 0 0 0,1 1 0 0 0,-1 0 0 0 0,0 0 1 0 0,0 1-1 0 0,-1 0 0 0 0,1 0 0 0 0,-1 1 0 0 0,0 0 1 0 0,0 0-1 0 0,0 1 0 0 0,0 0 0 0 0,0 0 0 0 0,0 1 1 0 0,-11-1-1 0 0,15 2-53 0 0,0 0-1 0 0,0 0 1 0 0,0 0 0 0 0,0 1 0 0 0,0 0 0 0 0,0 0-1 0 0,0 0 1 0 0,0 0 0 0 0,0 0 0 0 0,0 1 0 0 0,1-1 0 0 0,-1 1-1 0 0,0 0 1 0 0,1 1 0 0 0,0-1 0 0 0,-1 0 0 0 0,1 1-1 0 0,0 0 1 0 0,0 0 0 0 0,1 0 0 0 0,-1 0 0 0 0,1 0 0 0 0,-1 0-1 0 0,1 1 1 0 0,0-1 0 0 0,0 1 0 0 0,0-1 0 0 0,1 1-1 0 0,-1 0 1 0 0,1 0 0 0 0,0 0 0 0 0,-1 8 0 0 0,-1 5 31 0 0,0 1 0 0 0,2 0 1 0 0,0 0-1 0 0,1 0 1 0 0,1 0-1 0 0,0-1 0 0 0,1 1 1 0 0,1 0-1 0 0,1-1 0 0 0,11 32 1 0 0,-9-35-322 0 0,1 0-1 0 0,0 0 1 0 0,0-1 0 0 0,2 0 0 0 0,0 0-1 0 0,0-1 1 0 0,1 0 0 0 0,0-1-1 0 0,1 0 1 0 0,1-1 0 0 0,-1 0 0 0 0,24 15-1 0 0,-4-9-2549 0 0,10-9-2373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8.5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34 208 0 0,'0'0'8936'0'0,"-1"-4"-8657"0"0,0 3-284 0 0,1 1 0 0 0,0-1-1 0 0,0 0 1 0 0,0 0 0 0 0,-1 1 0 0 0,1-1 0 0 0,0 0 0 0 0,0 0-1 0 0,0 1 1 0 0,0-1 0 0 0,0 0 0 0 0,0 0 0 0 0,1 1-1 0 0,-1-1 1 0 0,0 0 0 0 0,0 0 0 0 0,0 1 0 0 0,1-1 0 0 0,-1 0-1 0 0,0 1 1 0 0,1-1 0 0 0,-1 0 0 0 0,1 1 0 0 0,0-2 0 0 0,23-2-327 0 0,-14 3 419 0 0,64-4 56 0 0,80 5 0 0 0,-122 2-185 0 0,-1 1 0 0 0,0 2 0 0 0,0 1 0 0 0,0 1 0 0 0,37 14 0 0 0,-66-20-6 0 0,51 24-2231 0 0,-49-23 1728 0 0,-1 0 0 0 0,0 0 1 0 0,0 1-1 0 0,0-1 0 0 0,0 1 1 0 0,0 0-1 0 0,3 4 0 0 0,-4-1-1447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5.0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791 0 6341 0 0,'0'0'1920'0'0,"4"23"-2442"0"0,6 53 576 0 0,-4 1 0 0 0,-5 101 0 0 0,-11-73 661 0 0,-24 107-1 0 0,-38 104 474 0 0,54-243-1008 0 0,-77 251 575 0 0,77-278-645 0 0,-2-1 0 0 0,-1-1 0 0 0,-3 0 1 0 0,-53 72-1 0 0,66-103-64 0 0,0-1-1 0 0,0 0 1 0 0,-2-1 0 0 0,1 0 0 0 0,-2-1-1 0 0,1-1 1 0 0,-1 0 0 0 0,0-1-1 0 0,-1 0 1 0 0,-23 8 0 0 0,27-12-198 0 0,0 0 1 0 0,-1-1-1 0 0,1 0 1 0 0,-1-1-1 0 0,0 0 1 0 0,0-1-1 0 0,0 0 1 0 0,0-1-1 0 0,0 0 1 0 0,0-1-1 0 0,1 0 1 0 0,-1-1-1 0 0,0-1 1 0 0,-19-6-1 0 0,1-8-1671 0 0,-1-18-855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3:25.4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 1 11325 0 0,'0'0'3545'0'0,"-2"7"-4499"0"0,-23 64 953 0 0,27-74 568 0 0,0 0 1 0 0,0 0-1 0 0,1 0 1 0 0,-1 0-1 0 0,1 0 1 0 0,-1 1-1 0 0,7-6 1 0 0,-7 6-1117 0 0,1 0 0 0 0,0 0 0 0 0,-1 0 1 0 0,1 0-1 0 0,0 0 0 0 0,0 1 0 0 0,0-1 1 0 0,0 1-1 0 0,1 0 0 0 0,-1 0 0 0 0,6-2 1 0 0,-75 57-11322 0 0</inkml:trace>
  <inkml:trace contextRef="#ctx0" brushRef="#br0" timeOffset="1">30 386 7313 0 0,'0'0'7470'0'0,"-6"28"-8340"0"0,1 7 5760 0 0,15-51-4122 0 0,-6 11-780 0 0,0-1 0 0 0,-1-1 0 0 0,0 1-1 0 0,0 0 1 0 0,0-1 0 0 0,-1 1 0 0 0,2-10 0 0 0,-23 22-4976 0 0,5 1 72 0 0,-7 1-1154 0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2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85 160 8053 0 0,'0'0'5708'0'0,"-1"16"-6811"0"0,-10 263 1649 0 0,8-236-394 0 0,-3 0 1 0 0,-18 77-1 0 0,23-120-140 0 0,1-1 0 0 0,0 1 0 0 0,0 0-1 0 0,0-1 1 0 0,0 1 0 0 0,-1 0 0 0 0,1-1-1 0 0,0 1 1 0 0,0 0 0 0 0,0 0 0 0 0,-1-1-1 0 0,1 1 1 0 0,0 0 0 0 0,0 0 0 0 0,-1 0-1 0 0,1-1 1 0 0,0 1 0 0 0,-1 0 0 0 0,1 0 0 0 0,0 0-1 0 0,-1 0 1 0 0,1 0 0 0 0,0-1 0 0 0,-1 1-1 0 0,1 0 1 0 0,0 0 0 0 0,-1 0 0 0 0,1 0-1 0 0,0 0 1 0 0,-1 0 0 0 0,1 0 0 0 0,0 0-1 0 0,-1 0 1 0 0,1 1 0 0 0,0-1 0 0 0,-1 0 0 0 0,1 0-1 0 0,0 0 1 0 0,-1 0 0 0 0,1 0 0 0 0,0 1-1 0 0,0-1 1 0 0,-1 0 0 0 0,1 0 0 0 0,0 0-1 0 0,-1 1 1 0 0,1-1 0 0 0,0 0 0 0 0,0 0-1 0 0,0 1 1 0 0,-1-1 0 0 0,1 0 0 0 0,0 1 0 0 0,0-1-1 0 0,0 0 1 0 0,0 0 0 0 0,0 1 0 0 0,-1-1-1 0 0,1 0 1 0 0,0 1 0 0 0,0-1 0 0 0,0 0-1 0 0,0 1 1 0 0,0-1 0 0 0,0 0 0 0 0,0 1-1 0 0,-10-28 3 0 0,4-6-74 0 0,2 0 0 0 0,1-1 0 0 0,2 1 0 0 0,2-1 0 0 0,0 1 0 0 0,3-1 0 0 0,0 1 0 0 0,2 0 0 0 0,2 0 0 0 0,1 1 0 0 0,1 0 0 0 0,2 1 0 0 0,1 0 0 0 0,2 0 0 0 0,19-29 0 0 0,-29 52 64 0 0,1 1 0 0 0,-1-1 0 0 0,2 1 0 0 0,-1 0 0 0 0,1 1 0 0 0,0-1 0 0 0,1 1-1 0 0,0 1 1 0 0,13-8 0 0 0,-17 11-9 0 0,-1 0 0 0 0,1 0 0 0 0,0 1-1 0 0,0-1 1 0 0,0 1 0 0 0,0 0 0 0 0,0 0 0 0 0,0 1-1 0 0,0-1 1 0 0,0 1 0 0 0,1 0 0 0 0,-1 0-1 0 0,0 0 1 0 0,0 1 0 0 0,0 0 0 0 0,0-1 0 0 0,0 1-1 0 0,0 1 1 0 0,0-1 0 0 0,0 0 0 0 0,0 1 0 0 0,0 0-1 0 0,-1 0 1 0 0,6 3 0 0 0,0 3 78 0 0,0 1 1 0 0,0-1-1 0 0,-1 1 0 0 0,0 0 1 0 0,-1 1-1 0 0,0 0 0 0 0,0 0 1 0 0,-1 1-1 0 0,9 21 0 0 0,2 10 84 0 0,13 57 0 0 0,-24-77-96 0 0,35 180 349 0 0,-34-165-472 0 0,11-70-10578 0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3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7493 0 0,'0'0'7594'0'0,"15"-6"-7353"0"0,10-3-186 0 0,1 0 0 0 0,1 2 1 0 0,32-5-1 0 0,164-6-201 0 0,-127 16-2473 0 0,-77 4-138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3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9309 0 0,'0'0'4656'0'0,"17"1"-4741"0"0,4 2 185 0 0,-2-1 122 0 0,0 0-1 0 0,0-1 0 0 0,28-3 0 0 0,215-32 1018 0 0,-67 7-1948 0 0,-187 26 291 0 0,29-5-887 0 0,-36 6 971 0 0,1 0-1 0 0,0-1 1 0 0,-1 1-1 0 0,1-1 1 0 0,-1 1-1 0 0,1-1 1 0 0,-1 0-1 0 0,1 1 1 0 0,-1-1 0 0 0,1 0-1 0 0,-1 0 1 0 0,0 0-1 0 0,1 0 1 0 0,-1 0-1 0 0,0-1 1 0 0,0 1-1 0 0,2-3 1 0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4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10145 0 0,'0'0'5365'0'0,"0"10"-5014"0"0,-1 106 293 0 0,4 184-1001 0 0,-2-284-399 0 0,1-1-1 0 0,6 25 0 0 0,-6-32-431 0 0,1-1-1 0 0,0 0 1 0 0,0-1-1 0 0,5 10 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4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0 415 11657 0 0,'0'0'3696'0'0,"10"13"-4113"0"0,6 8 408 0 0,1 0 0 0 0,1-1-1 0 0,0-1 1 0 0,36 28 0 0 0,-23-26 58 0 0,2-2-1 0 0,0-2 1 0 0,1-1 0 0 0,57 19 0 0 0,-40-20-150 0 0,1-1 0 0 0,86 10 0 0 0,-116-21-55 0 0,-1-1-1 0 0,0-1 0 0 0,1-1 0 0 0,29-4 0 0 0,-45 3 179 0 0,0 0 0 0 0,0 0 0 0 0,0-1-1 0 0,-1 1 1 0 0,1-1 0 0 0,-1-1 0 0 0,1 1-1 0 0,-1-1 1 0 0,0 0 0 0 0,0 0 0 0 0,0-1-1 0 0,-1 1 1 0 0,1-1 0 0 0,-1 0 0 0 0,0-1-1 0 0,0 1 1 0 0,0-1 0 0 0,0 1 0 0 0,-1-1-1 0 0,5-9 1 0 0,-2 1 79 0 0,-2-1 1 0 0,1 1-1 0 0,-2-1 1 0 0,0 0-1 0 0,0 0 1 0 0,-1 0-1 0 0,-1-1 1 0 0,0 1-1 0 0,-3-27 1 0 0,-1 10 120 0 0,-2 1 0 0 0,0 0 0 0 0,-17-46 0 0 0,9 38 153 0 0,-1 2-1 0 0,-33-60 1 0 0,40 83-332 0 0,-1 0 1 0 0,-1 1-1 0 0,0 0 1 0 0,0 0-1 0 0,-1 1 0 0 0,-1 0 1 0 0,0 1-1 0 0,0 0 1 0 0,-1 0-1 0 0,-15-8 0 0 0,26 17-75 0 0,-1 0 0 0 0,0 0 0 0 0,1 0 0 0 0,-1 0-1 0 0,0 0 1 0 0,0 0 0 0 0,1 1 0 0 0,-1-1 0 0 0,0 1 0 0 0,0-1-1 0 0,0 1 1 0 0,0 0 0 0 0,0 0 0 0 0,0 0 0 0 0,0 0 0 0 0,0 0-1 0 0,1 0 1 0 0,-1 0 0 0 0,0 1 0 0 0,0-1 0 0 0,0 1 0 0 0,-2 1-1 0 0,2-1-21 0 0,0 0 0 0 0,1 1 0 0 0,-1-1-1 0 0,1 1 1 0 0,0-1 0 0 0,0 1-1 0 0,-1 0 1 0 0,1 0 0 0 0,0 0 0 0 0,0-1-1 0 0,1 1 1 0 0,-1 0 0 0 0,0 0-1 0 0,1 0 1 0 0,-1 0 0 0 0,1 1-1 0 0,-1 1 1 0 0,0 6-213 0 0,1 1-1 0 0,0-1 0 0 0,0 1 1 0 0,1-1-1 0 0,0 1 1 0 0,1-1-1 0 0,2 11 1 0 0,1-8-584 0 0,0 1 0 0 0,1-1 0 0 0,0 0-1 0 0,1-1 1 0 0,0 1 0 0 0,1-1 0 0 0,1-1 0 0 0,13 16 0 0 0,22 16-4608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5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149 101 12625 0 0,'0'0'2074'0'0,"-14"3"-1640"0"0,12-2-439 0 0,-5 0-55 0 0,0 0 1 0 0,0 1-1 0 0,1 0 0 0 0,-1 0 0 0 0,1 1 1 0 0,0 0-1 0 0,-1 0 0 0 0,1 0 1 0 0,1 1-1 0 0,-1 0 0 0 0,0 0 1 0 0,1 0-1 0 0,0 1 0 0 0,0 0 0 0 0,0 0 1 0 0,1 0-1 0 0,-5 7 0 0 0,5-6 52 0 0,1 1 1 0 0,0-1-1 0 0,0 1 0 0 0,1-1 0 0 0,0 1 0 0 0,0 0 0 0 0,1 0 0 0 0,0-1 0 0 0,0 1 0 0 0,0 0 1 0 0,1 0-1 0 0,0 0 0 0 0,0 0 0 0 0,1 0 0 0 0,1 9 0 0 0,1-6-7 0 0,0-1 1 0 0,1 1-1 0 0,0-1 0 0 0,0 0 1 0 0,1 0-1 0 0,0-1 0 0 0,0 0 1 0 0,1 1-1 0 0,12 13 0 0 0,-4-9-210 0 0,0 0 0 0 0,0-1 0 0 0,2 0 0 0 0,-1-1 0 0 0,1-1 0 0 0,1 0 0 0 0,-1-1 0 0 0,2-1 0 0 0,-1-1-1 0 0,35 10 1 0 0,-47-15 211 0 0,0-1-1 0 0,1 0 1 0 0,-1 0 0 0 0,1-1-1 0 0,-1 1 1 0 0,1-1-1 0 0,-1 0 1 0 0,1-1-1 0 0,0 1 1 0 0,-1-1-1 0 0,1 0 1 0 0,-1 0-1 0 0,10-4 1 0 0,-11 2 87 0 0,0 1 1 0 0,-1-1-1 0 0,1 0 0 0 0,-1 0 0 0 0,0 0 1 0 0,0 0-1 0 0,0 0 0 0 0,0-1 1 0 0,0 0-1 0 0,-1 1 0 0 0,0-1 0 0 0,0 0 1 0 0,0 0-1 0 0,0 0 0 0 0,0 0 1 0 0,-1 0-1 0 0,2-8 0 0 0,0-4 218 0 0,0 0 0 0 0,-1-1-1 0 0,-1 1 1 0 0,0 0 0 0 0,-1-1-1 0 0,-1 1 1 0 0,-1-1 0 0 0,0 1 0 0 0,-1 0-1 0 0,-1 0 1 0 0,-7-22 0 0 0,4 19-207 0 0,-1 0 1 0 0,0 1 0 0 0,-1 0-1 0 0,-1 1 1 0 0,-1 0-1 0 0,0 0 1 0 0,-1 1-1 0 0,-28-28 1 0 0,35 40-109 0 0,1 0 1 0 0,-1 0-1 0 0,0 0 1 0 0,0 1-1 0 0,-1 0 1 0 0,1 0-1 0 0,-1 0 0 0 0,1 1 1 0 0,-1 0-1 0 0,0 0 1 0 0,0 0-1 0 0,0 1 1 0 0,-9-1-1 0 0,13 2-156 0 0,-1 0 0 0 0,0 0-1 0 0,0 0 1 0 0,1 0 0 0 0,-1 1 0 0 0,0-1 0 0 0,1 1-1 0 0,-1 0 1 0 0,1 0 0 0 0,-1 0 0 0 0,1 0 0 0 0,-1 0-1 0 0,-3 3 1 0 0,4-2-288 0 0,-1 0 0 0 0,1 0 1 0 0,0 1-1 0 0,0-1 0 0 0,0 1 0 0 0,0-1 0 0 0,0 1 1 0 0,1 0-1 0 0,-1 0 0 0 0,1 0 0 0 0,0 0 0 0 0,-1 0 0 0 0,0 5 1 0 0,0 15-4514 0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5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 10905 0 0,'0'0'1955'0'0,"-1"19"-2655"0"0,-24 335 2159 0 0,15-109-1286 0 0,11-199-143 0 0,2-1 1 0 0,2 1-1 0 0,14 60 0 0 0,-12-90 164 0 0,-5-30 216 0 0,-4-29 20 0 0,-2 20-582 0 0,-1 1-1 0 0,-1 0 1 0 0,-1 0 0 0 0,-1 0 0 0 0,-1 1 0 0 0,-1 0 0 0 0,-24-38 0 0 0,28 51 184 0 0,-1 0-1 0 0,1 0 1 0 0,-1 1 0 0 0,-1-1 0 0 0,1 2 0 0 0,-1-1 0 0 0,0 1 0 0 0,-18-10-1 0 0,20 13-8 0 0,-1 0-1 0 0,0 1 1 0 0,0-1 0 0 0,-1 1-1 0 0,1 1 1 0 0,0-1-1 0 0,-1 1 1 0 0,1 1-1 0 0,0-1 1 0 0,-1 1-1 0 0,1 0 1 0 0,-1 1-1 0 0,-10 2 1 0 0,11-1 13 0 0,0 0 0 0 0,0 0 0 0 0,1 1-1 0 0,-1 0 1 0 0,1 0 0 0 0,-1 0 0 0 0,1 1 0 0 0,0 0 0 0 0,0 0-1 0 0,1 1 1 0 0,-1 0 0 0 0,1 0 0 0 0,0 0 0 0 0,1 1 0 0 0,-1-1-1 0 0,1 1 1 0 0,0 0 0 0 0,0 0 0 0 0,1 1 0 0 0,-5 9 0 0 0,5-7-34 0 0,0-1 0 0 0,0 0-1 0 0,1 1 1 0 0,0 0 0 0 0,0-1 0 0 0,1 1 0 0 0,0 0 0 0 0,1 0 0 0 0,0 0 0 0 0,0 0 0 0 0,1 0 0 0 0,0 0 0 0 0,1-1 0 0 0,0 1 0 0 0,0 0-1 0 0,5 11 1 0 0,0-8 33 0 0,0 1-1 0 0,0-1 0 0 0,1 0 0 0 0,1-1 0 0 0,0 0 1 0 0,0-1-1 0 0,2 1 0 0 0,-1-2 0 0 0,1 1 0 0 0,0-2 1 0 0,1 1-1 0 0,0-2 0 0 0,0 1 0 0 0,0-2 0 0 0,1 0 1 0 0,0 0-1 0 0,19 5 0 0 0,0-2-54 0 0,0-1-1 0 0,1-2 1 0 0,0-1 0 0 0,1-1 0 0 0,-1-2 0 0 0,44-3-1 0 0,-49-2-20 0 0,1 0-1 0 0,-1-3 0 0 0,0 0 0 0 0,-1-1 0 0 0,0-2 1 0 0,0-1-1 0 0,-1-1 0 0 0,0-1 0 0 0,-1-1 0 0 0,0-1 1 0 0,-1-2-1 0 0,-1 0 0 0 0,0-2 0 0 0,-2 0 0 0 0,0-1 1 0 0,0-2-1 0 0,-2 0 0 0 0,-1-1 0 0 0,-1 0 0 0 0,0-2 1 0 0,-2 0-1 0 0,15-32 0 0 0,-26 47 139 0 0,-1 0 0 0 0,1 0-1 0 0,-2-1 1 0 0,1 1 0 0 0,-1-1 0 0 0,-1 0-1 0 0,1-16 1 0 0,-2 24-44 0 0,0 0-1 0 0,0-1 1 0 0,0 1-1 0 0,-1 0 0 0 0,1-1 1 0 0,0 1-1 0 0,-1 0 1 0 0,0 0-1 0 0,0-1 1 0 0,1 1-1 0 0,-1 0 0 0 0,-1 0 1 0 0,1 0-1 0 0,0 0 1 0 0,0 0-1 0 0,-1 0 1 0 0,1 1-1 0 0,-1-1 0 0 0,0 0 1 0 0,1 1-1 0 0,-1-1 1 0 0,0 1-1 0 0,0-1 1 0 0,0 1-1 0 0,0 0 0 0 0,0 0 1 0 0,0 0-1 0 0,0 0 1 0 0,0 0-1 0 0,-1 0 1 0 0,1 1-1 0 0,0-1 1 0 0,-1 1-1 0 0,1 0 0 0 0,0-1 1 0 0,-4 1-1 0 0,-2 1-9 0 0,1-1 0 0 0,0 1-1 0 0,0 1 1 0 0,0-1 0 0 0,0 1-1 0 0,0 0 1 0 0,1 1 0 0 0,-1 0-1 0 0,0 0 1 0 0,1 0 0 0 0,0 1-1 0 0,0 0 1 0 0,-11 8 0 0 0,3 0 67 0 0,0 1 1 0 0,0 0-1 0 0,2 1 1 0 0,-14 18-1 0 0,18-21-87 0 0,1 0-1 0 0,0 0 1 0 0,0 1 0 0 0,1 0-1 0 0,1 1 1 0 0,0-1-1 0 0,0 1 1 0 0,2 0-1 0 0,-1 0 1 0 0,2 1 0 0 0,0-1-1 0 0,0 1 1 0 0,1-1-1 0 0,1 1 1 0 0,3 26-1 0 0,-1-27-45 0 0,0-1-1 0 0,2 0 0 0 0,0 0 1 0 0,0 0-1 0 0,1 0 1 0 0,0-1-1 0 0,1 1 0 0 0,1-1 1 0 0,-1-1-1 0 0,2 1 1 0 0,-1-1-1 0 0,2-1 0 0 0,-1 1 1 0 0,1-1-1 0 0,0-1 1 0 0,1 0-1 0 0,12 9 0 0 0,-6-7-228 0 0,1 0-1 0 0,0-1 0 0 0,0-1 0 0 0,1-1 0 0 0,0 0 1 0 0,0-1-1 0 0,24 4 0 0 0,-19-6-1650 0 0,0-1 0 0 0,0-1 0 0 0,28-1-1 0 0,7-6-6651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6.2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350 0 7281 0 0,'0'0'7342'0'0,"-19"15"-6680"0"0,0 0-499 0 0,1 1-1 0 0,0 1 1 0 0,1 1 0 0 0,1 1 0 0 0,0 0 0 0 0,2 1 0 0 0,-15 25 0 0 0,-4 17 9 0 0,3 1 0 0 0,2 2 0 0 0,3 1 0 0 0,-17 71 0 0 0,34-102-149 0 0,1 0 0 0 0,2 0 0 0 0,2 0 0 0 0,1 1 0 0 0,1-1 0 0 0,2 1 0 0 0,2-1 0 0 0,1 0 1 0 0,1 1-1 0 0,12 36 0 0 0,-6-39 12 0 0,1-1 0 0 0,1 0 0 0 0,2-1 1 0 0,1-1-1 0 0,35 49 0 0 0,-36-58-126 0 0,2-1-1 0 0,1 0 1 0 0,0-1 0 0 0,1-1-1 0 0,1-1 1 0 0,1-1 0 0 0,43 27-1 0 0,-59-40-33 0 0,0 0-1 0 0,1-1 1 0 0,0 1 0 0 0,-1-1-1 0 0,1 0 1 0 0,0-1-1 0 0,0 1 1 0 0,0-1 0 0 0,0 0-1 0 0,10 0 1 0 0,-13-2-62 0 0,0 1 0 0 0,0-1 1 0 0,-1 1-1 0 0,1-1 0 0 0,-1 0 1 0 0,1 0-1 0 0,0 0 0 0 0,-1 0 1 0 0,0 0-1 0 0,1 0 0 0 0,1-2 1 0 0,-1 0-388 0 0,0 1 0 0 0,0-1 0 0 0,-1 1 0 0 0,1-1 0 0 0,-1 0 0 0 0,0 0 0 0 0,0 0 0 0 0,0 0 0 0 0,2-6 0 0 0,11-28-6081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8.9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23 716 0 0,'0'0'8961'0'0,"1"-4"-9465"0"0,-1 3 478 0 0,0 0 1 0 0,1 0-1 0 0,-1 0 0 0 0,0 0 1 0 0,1 0-1 0 0,-1 0 0 0 0,1 1 1 0 0,-1-1-1 0 0,1 0 0 0 0,-1 0 1 0 0,1 0-1 0 0,0 1 0 0 0,-1-1 1 0 0,1 0-1 0 0,0 1 0 0 0,0-1 1 0 0,0 1-1 0 0,-1-1 0 0 0,1 1 1 0 0,1-1-1 0 0,27-2-329 0 0,45 9-914 0 0,0 3-1 0 0,74 19 1 0 0,-17-2-704 0 0,-58-14-525 0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08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4560 0 0,'0'0'5699'0'0,"16"6"-5200"0"0,-1 0-299 0 0,-4-2-28 0 0,1 1 0 0 0,-2 0 1 0 0,1 0-1 0 0,0 1 0 0 0,-1 0 1 0 0,0 1-1 0 0,11 10 0 0 0,-8-5-100 0 0,-2 1 0 0 0,1 0 0 0 0,-1 1 0 0 0,-1 0 0 0 0,-1 1 0 0 0,0 0 0 0 0,-1 0 0 0 0,0 1 0 0 0,-1 0 0 0 0,-1 1-1 0 0,-1-1 1 0 0,0 1 0 0 0,-1 0 0 0 0,2 24 0 0 0,-2-2-13 0 0,-2 0 0 0 0,-2 1 1 0 0,-1-1-1 0 0,-2 0 0 0 0,-10 51 0 0 0,3-45 158 0 0,-2 0 0 0 0,-1-2 0 0 0,-3 1 0 0 0,-1-2-1 0 0,-35 62 1 0 0,34-74 142 0 0,0 0 0 0 0,-3-2-1 0 0,0 0 1 0 0,-1-1-1 0 0,-2-1 1 0 0,-1-2 0 0 0,-51 40-1 0 0,66-57-202 0 0,0 0 0 0 0,-1-1-1 0 0,0-1 1 0 0,-18 7 0 0 0,-4-3-2417 0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12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569 115 716 0 0,'0'0'8514'0'0,"-13"-13"-8186"0"0,-41-40-201 0 0,51 51-88 0 0,0 0-1 0 0,1 0 1 0 0,-1-1 0 0 0,0 2 0 0 0,0-1 0 0 0,0 0-1 0 0,0 1 1 0 0,0-1 0 0 0,-1 1 0 0 0,1 0-1 0 0,0 0 1 0 0,-1 0 0 0 0,1 1 0 0 0,-1-1-1 0 0,1 1 1 0 0,-1 0 0 0 0,1 0 0 0 0,-1 0 0 0 0,-4 1-1 0 0,-4-1 79 0 0,3 1-79 0 0,-1 0 0 0 0,1 0 0 0 0,0 1 0 0 0,0 1-1 0 0,0-1 1 0 0,0 2 0 0 0,0-1 0 0 0,1 1 0 0 0,-17 10 0 0 0,2 1 87 0 0,0 1 1 0 0,-22 21-1 0 0,24-18-52 0 0,1 1-1 0 0,2 0 0 0 0,0 2 1 0 0,1 0-1 0 0,1 1 0 0 0,1 1 1 0 0,1 0-1 0 0,2 1 0 0 0,-17 45 1 0 0,18-39-9 0 0,2 0 0 0 0,2 0 0 0 0,1 1 0 0 0,1 0 0 0 0,2 0 0 0 0,1 0 0 0 0,1 0 0 0 0,5 41 0 0 0,0-46 16 0 0,2 0 0 0 0,1 0 0 0 0,1-1 0 0 0,1 0 0 0 0,1-1 0 0 0,1 1 0 0 0,2-2 0 0 0,0 0 0 0 0,2-1 0 0 0,0 0 0 0 0,2-1 0 0 0,0 0 0 0 0,2-2 0 0 0,0 0 0 0 0,38 29 0 0 0,-32-29-32 0 0,1 0-1 0 0,2-2 1 0 0,0-1-1 0 0,0-2 1 0 0,2 0-1 0 0,0-2 1 0 0,0-2-1 0 0,1 0 1 0 0,0-2-1 0 0,1-1 1 0 0,0-2-1 0 0,65 4 1 0 0,-72-10 66 0 0,0 0 0 0 0,1-2 0 0 0,-1-1 0 0 0,0-2-1 0 0,-1 0 1 0 0,1-1 0 0 0,34-14 0 0 0,-40 11 100 0 0,0 0 0 0 0,-1-1 1 0 0,0-1-1 0 0,-1-1 0 0 0,0 0 0 0 0,-1-1 0 0 0,-1-1 1 0 0,0 0-1 0 0,21-26 0 0 0,-19 16-89 0 0,-1 0-1 0 0,-2-1 1 0 0,0 0 0 0 0,-1-2 0 0 0,-2 1 0 0 0,-1-1-1 0 0,0-1 1 0 0,-3 0 0 0 0,0 0 0 0 0,-1-1-1 0 0,-2 1 1 0 0,-1-1 0 0 0,-2 0 0 0 0,-1-32 0 0 0,-2 27-35 0 0,-1 0 1 0 0,-2 0 0 0 0,-1 0 0 0 0,-1 1 0 0 0,-2 0 0 0 0,-1 1 0 0 0,-2 0 0 0 0,-1 0 0 0 0,-2 1-1 0 0,-1 1 1 0 0,-34-49 0 0 0,35 60-101 0 0,-1 1-1 0 0,-1 1 1 0 0,-1 0-1 0 0,0 1 0 0 0,-1 1 1 0 0,-1 1-1 0 0,0 1 1 0 0,-29-14-1 0 0,11 9-60 0 0,-1 1 0 0 0,0 3-1 0 0,-80-19 1 0 0,102 29 9 0 0,-1 1-1 0 0,0 1 0 0 0,0 1 1 0 0,1 1-1 0 0,-1 0 0 0 0,0 1 1 0 0,-30 6-1 0 0,25-2-987 0 0,-35 13 0 0 0,-25 17-5538 0 0,37-13-2348 0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6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0 3312 0 0,'0'0'5977'0'0,"-2"1"-6100"0"0,1-1 44 0 0,0 0-1 0 0,0 1 1 0 0,-1-1-1 0 0,1 0 1 0 0,0 1 0 0 0,0 0-1 0 0,0-1 1 0 0,0 1-1 0 0,0 0 1 0 0,-1-1-1 0 0,1 1 1 0 0,1 0 0 0 0,-3 1-1 0 0,-23 70 575 0 0,-5 0-1 0 0,-40 69 1 0 0,57-115-482 0 0,7-11-596 0 0,0-1 1 0 0,-1 1-1 0 0,-1-2 1 0 0,0 1-1 0 0,-1-1 1 0 0,-1-1-1 0 0,0 1 1 0 0,-14 11-1 0 0,6-17-1888 0 0,12-6 1206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7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48 3332 0 0,'0'0'5881'0'0,"9"-9"-7146"0"0,30-26 1060 0 0,-38 34 207 0 0,0 1 0 0 0,1-1 0 0 0,-1 1 0 0 0,0-1 0 0 0,1 1 0 0 0,-1 0 0 0 0,0 0 0 0 0,1-1 0 0 0,-1 1 0 0 0,1 0 0 0 0,-1 0 0 0 0,0 0 0 0 0,1 1 0 0 0,-1-1 0 0 0,1 0 0 0 0,-1 1 0 0 0,0-1 0 0 0,1 0 0 0 0,-1 1 0 0 0,0 0 0 0 0,0-1 0 0 0,2 2 0 0 0,27 19 245 0 0,-22-14-140 0 0,191 152 548 0 0,-81-60-236 0 0,-92-77-342 0 0,34 24 171 0 0,-55-43-609 0 0,0 0-1 0 0,0 0 0 0 0,0-1 1 0 0,0 0-1 0 0,1 0 1 0 0,-1 0-1 0 0,1 0 0 0 0,-1-1 1 0 0,1 0-1 0 0,10 0 1 0 0,-15-1 207 0 0,0 0 0 0 0,0 0 0 0 0,0 0 0 0 0,0-1 0 0 0,0 1 0 0 0,1 0 0 0 0,-1-1 0 0 0,0 1 1 0 0,0-1-1 0 0,0 1 0 0 0,0-1 0 0 0,0 0 0 0 0,0 1 0 0 0,0-1 0 0 0,-1 0 0 0 0,1 0 0 0 0,0 1 1 0 0,0-1-1 0 0,-1 0 0 0 0,2-1 0 0 0,6-9-1371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7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0 560 0 0,'0'0'6567'0'0,"9"15"-7646"0"0,167 253 2709 0 0,-173-263-1425 0 0,26 29-104 0 0,-28-33 48 0 0,0 0-1 0 0,0 0 1 0 0,0 0-1 0 0,0 0 1 0 0,0-1 0 0 0,0 1-1 0 0,0 0 1 0 0,0-1-1 0 0,0 1 1 0 0,0-1-1 0 0,0 1 1 0 0,1-1-1 0 0,-1 1 1 0 0,0-1-1 0 0,0 0 1 0 0,1 0 0 0 0,-1 0-1 0 0,0 0 1 0 0,0 0-1 0 0,1 0 1 0 0,-1 0-1 0 0,0 0 1 0 0,0 0-1 0 0,1 0 1 0 0,-1-1-1 0 0,0 1 1 0 0,0-1 0 0 0,0 1-1 0 0,0-1 1 0 0,2 0-1 0 0,33-26-41 0 0,-1-2 0 0 0,-2-1 0 0 0,-1-2 0 0 0,-1-1 0 0 0,46-65 0 0 0,-75 95-443 0 0,1 0 1 0 0,-1-1-1 0 0,0 1 1 0 0,-1 0-1 0 0,1-1 1 0 0,-1 1-1 0 0,1-1 1 0 0,-1 1-1 0 0,1-8 1 0 0</inkml:trace>
  <inkml:trace contextRef="#ctx0" brushRef="#br0" timeOffset="1">255 291 8641 0 0,'0'0'1287'0'0,"1"16"-3060"0"0,3 289 2398 0 0,-15-154-264 0 0,-1 14-1002 0 0,12-164 491 0 0,0 0-1 0 0,0 0 1 0 0,0-1 0 0 0,0 1-1 0 0,0 0 1 0 0,0 0-1 0 0,0 0 1 0 0,0-1 0 0 0,0 1-1 0 0,0 0 1 0 0,0 0-1 0 0,0 0 1 0 0,0-1 0 0 0,1 1-1 0 0,-1 0 1 0 0,0 0-1 0 0,1-1 1 0 0,-1 1 0 0 0,1 0-1 0 0,-1-1 1 0 0,0 1-1 0 0,1 0 1 0 0,0-1 0 0 0,-1 1-1 0 0,1-1 1 0 0,-1 1-1 0 0,1-1 1 0 0,0 1 0 0 0,-1-1-1 0 0,1 1 1 0 0,0-1-1 0 0,-1 0 1 0 0,1 1 0 0 0,0-1-1 0 0,0 0 1 0 0,-1 0-1 0 0,2 1 1 0 0,9-3-1879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8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 2568 0 0,'0'0'4557'0'0,"13"-8"-4685"0"0,47-26 31 0 0,-55 31 87 0 0,1 1 0 0 0,0-1 1 0 0,0 1-1 0 0,0 0 0 0 0,0 1 0 0 0,0 0 1 0 0,0-1-1 0 0,1 2 0 0 0,-1-1 1 0 0,0 1-1 0 0,1 0 0 0 0,-1 1 0 0 0,0-1 1 0 0,0 1-1 0 0,1 0 0 0 0,-1 1 0 0 0,0-1 1 0 0,0 1-1 0 0,0 1 0 0 0,-1-1 0 0 0,1 1 1 0 0,0 0-1 0 0,-1 0 0 0 0,0 0 0 0 0,8 7 1 0 0,-8-4 105 0 0,0 1 1 0 0,0-1 0 0 0,0 1 0 0 0,-1 0-1 0 0,-1 0 1 0 0,1 0 0 0 0,-1 0-1 0 0,0 1 1 0 0,-1-1 0 0 0,1 1 0 0 0,-1-1-1 0 0,-1 1 1 0 0,1 10 0 0 0,0 0-16 0 0,-1-1 0 0 0,-1 0 0 0 0,0 1 0 0 0,-2-1 0 0 0,-3 19 0 0 0,-6 8 312 0 0,-1-1-1 0 0,-3 0 1 0 0,-1-1-1 0 0,-2 0 1 0 0,-38 61-1 0 0,47-89-210 0 0,8-13-170 0 0,0 0 0 0 0,1 0 1 0 0,-1-1-1 0 0,1 1 0 0 0,-1 0 0 0 0,0 0 1 0 0,1 0-1 0 0,-1 0 0 0 0,1 0 0 0 0,0 0 1 0 0,-1 0-1 0 0,1 0 0 0 0,0 0 0 0 0,0 0 1 0 0,-1 2-1 0 0,2-3 11 0 0,0 1-1 0 0,0 0 1 0 0,0-1 0 0 0,1 1-1 0 0,-1-1 1 0 0,0 0 0 0 0,0 1 0 0 0,0-1-1 0 0,0 0 1 0 0,0 1 0 0 0,1-1 0 0 0,-1 0-1 0 0,0 0 1 0 0,0 0 0 0 0,0 0 0 0 0,1 0-1 0 0,1-1 1 0 0,16 1 126 0 0,0 0-1 0 0,0-2 1 0 0,29-5-1 0 0,-42 5-475 0 0,1 0 1 0 0,0-1-1 0 0,0 1 0 0 0,-1-1 0 0 0,8-5 1 0 0,-10 5-335 0 0,0 1-1 0 0,0-1 1 0 0,-1 0 0 0 0,1 0 0 0 0,-1-1 0 0 0,0 1 0 0 0,0-1 0 0 0,5-8 0 0 0,-4 3-1340 0 0,-2-4-311 0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8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5885 0 0,'0'0'3032'0'0,"16"-2"-3568"0"0,123-13 780 0 0,14 7 1583 0 0,-32 2-2272 0 0,-40 4-5860 0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9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601 1 548 0 0,'0'0'7099'0'0,"-6"4"-7419"0"0,-28 21 626 0 0,2 2-1 0 0,1 2 1 0 0,2 1 0 0 0,-28 35-1 0 0,28-32 10 0 0,-146 174 801 0 0,130-149-992 0 0,-62 110 0 0 0,99-153-129 0 0,0 0 1 0 0,1 1 0 0 0,0 0-1 0 0,1 0 1 0 0,1 1-1 0 0,1-1 1 0 0,0 1 0 0 0,2 0-1 0 0,-1 1 1 0 0,2-1 0 0 0,0 0-1 0 0,2 0 1 0 0,0 1 0 0 0,0-1-1 0 0,2 0 1 0 0,0 0-1 0 0,1 0 1 0 0,0 0 0 0 0,2-1-1 0 0,0 0 1 0 0,0 0 0 0 0,2 0-1 0 0,15 23 1 0 0,-9-18 136 0 0,2-1-1 0 0,0-1 1 0 0,1 0-1 0 0,1-1 1 0 0,1-1 0 0 0,0-1-1 0 0,1-1 1 0 0,26 16 0 0 0,-28-21 44 0 0,1 0 1 0 0,0-1 0 0 0,1-1 0 0 0,-1-1 0 0 0,1-1 0 0 0,1-1 0 0 0,-1 0 0 0 0,1-2 0 0 0,0 0 0 0 0,25-1 0 0 0,-44-2-142 0 0,1 0 0 0 0,-1 0 1 0 0,1-1-1 0 0,-1 1 0 0 0,1-1 0 0 0,-1 0 0 0 0,1 1 1 0 0,-1-1-1 0 0,0-1 0 0 0,0 1 0 0 0,1 0 0 0 0,-1 0 1 0 0,0-1-1 0 0,0 1 0 0 0,0-1 0 0 0,0 0 0 0 0,-1 1 1 0 0,1-1-1 0 0,0 0 0 0 0,-1 0 0 0 0,1 0 0 0 0,-1 0 1 0 0,0-1-1 0 0,1 1 0 0 0,-1 0 0 0 0,0 0 0 0 0,0-1 1 0 0,0-3-1 0 0,3-8-1069 0 0,0 0 0 0 0,-2-1 0 0 0,3-27 0 0 0,-3 18-1728 0 0,2-7-409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9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5460 0 0,'0'0'5980'0'0,"13"-1"-6548"0"0,40-1 522 0 0,-51 2 53 0 0,-1 1 0 0 0,1-1 0 0 0,-1 1 0 0 0,0-1 0 0 0,1 1 0 0 0,-1-1 1 0 0,1 1-1 0 0,-1 0 0 0 0,0 0 0 0 0,0 0 0 0 0,0 0 0 0 0,1 0 0 0 0,-1 0 0 0 0,0 0 1 0 0,0 0-1 0 0,0 1 0 0 0,-1-1 0 0 0,1 0 0 0 0,0 0 0 0 0,0 1 0 0 0,0 1 1 0 0,10 31 231 0 0,-9-24-193 0 0,4 17 54 0 0,-2 1 0 0 0,0 0 1 0 0,-2 0-1 0 0,-1 0 1 0 0,-2 0-1 0 0,-4 36 0 0 0,2-45-295 0 0,-1 0-1 0 0,0 0 1 0 0,-1 0-1 0 0,-2 0 0 0 0,0-1 1 0 0,0 0-1 0 0,-13 20 1 0 0,19-36-111 0 0,1-1 0 0 0,-1 0 0 0 0,0 1 0 0 0,1-1 0 0 0,-1 0 0 0 0,0 0 0 0 0,0 0 0 0 0,0 0 0 0 0,0 0 0 0 0,0 0 0 0 0,0 0 0 0 0,-1 0 0 0 0,1 0 0 0 0,0 0 0 0 0,0 0 0 0 0,-1-1 0 0 0,1 1 0 0 0,0 0 0 0 0,-3 0 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39.9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 52 4712 0 0,'0'0'4304'0'0,"15"-10"-4716"0"0,48-28 374 0 0,-62 37 39 0 0,0 1 0 0 0,1-1-1 0 0,-1 1 1 0 0,1 0 0 0 0,-1-1 0 0 0,1 1-1 0 0,-1 0 1 0 0,1 0 0 0 0,-1 0 0 0 0,1 0-1 0 0,-1 0 1 0 0,1 0 0 0 0,-1 0 0 0 0,1 1-1 0 0,-1-1 1 0 0,1 1 0 0 0,-1-1 0 0 0,1 1-1 0 0,-1-1 1 0 0,0 1 0 0 0,1 0 0 0 0,-1 0-1 0 0,0-1 1 0 0,0 1 0 0 0,1 0 0 0 0,-1 0-1 0 0,0 0 1 0 0,0 0 0 0 0,0 1 0 0 0,0-1-1 0 0,0 0 1 0 0,0 0 0 0 0,-1 1 0 0 0,1-1-1 0 0,0 2 1 0 0,3 2 6 0 0,4 7 46 0 0,0 1-1 0 0,0 0 1 0 0,-2 1-1 0 0,0-1 1 0 0,0 2-1 0 0,-1-1 1 0 0,-1 0 0 0 0,4 23-1 0 0,-4-13 109 0 0,-1-1 1 0 0,-1 1-1 0 0,-2 0 0 0 0,-3 39 1 0 0,3-57-93 0 0,-1-1 0 0 0,0 0 0 0 0,0 0 1 0 0,0 1-1 0 0,-1-1 0 0 0,1 0 1 0 0,-1 0-1 0 0,-1 0 0 0 0,1-1 0 0 0,-1 1 1 0 0,0 0-1 0 0,0-1 0 0 0,0 0 1 0 0,0 0-1 0 0,-1 0 0 0 0,0 0 1 0 0,0 0-1 0 0,0-1 0 0 0,0 1 0 0 0,0-1 1 0 0,-1 0-1 0 0,1-1 0 0 0,-1 1 1 0 0,0-1-1 0 0,0 0 0 0 0,0 0 0 0 0,0 0 1 0 0,0-1-1 0 0,0 0 0 0 0,-1 0 1 0 0,1 0-1 0 0,0 0 0 0 0,-1-1 0 0 0,1 0 1 0 0,0 0-1 0 0,-1-1 0 0 0,1 1 1 0 0,0-1-1 0 0,-1 0 0 0 0,-8-4 0 0 0,10 4-45 0 0,0-1-1 0 0,1 0 0 0 0,-1 0 1 0 0,1 0-1 0 0,0 0 0 0 0,0 0 1 0 0,0-1-1 0 0,0 0 0 0 0,0 1 1 0 0,0-1-1 0 0,1 0 0 0 0,-1 0 1 0 0,1-1-1 0 0,0 1 0 0 0,0 0 1 0 0,0-1-1 0 0,0 1 0 0 0,1-1 0 0 0,-1 0 1 0 0,1 1-1 0 0,0-1 0 0 0,0 0 1 0 0,0 0-1 0 0,1 0 0 0 0,-1 0 1 0 0,1 0-1 0 0,0-7 0 0 0,1 0-257 0 0,0 0 1 0 0,1 0-1 0 0,0 0 0 0 0,0 0 0 0 0,1 1 0 0 0,1-1 1 0 0,0 1-1 0 0,10-19 0 0 0,-6 14-381 0 0,0 0-439 0 0,1 0 0 0 0,0 1 0 0 0,1 0 0 0 0,11-13 0 0 0,-5 13-1810 0 0</inkml:trace>
  <inkml:trace contextRef="#ctx0" brushRef="#br0" timeOffset="1">132 668 6857 0 0,'0'0'1712'0'0,"14"-3"-1889"0"0,-13 3 176 0 0,21-5-30 0 0,0 1 0 0 0,44-2-1 0 0,17 6 466 0 0,1 4 1 0 0,95 17-1 0 0,-175-20-686 0 0,27 7 627 0 0,-13 4-5944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39.9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40 3484 0 0,'0'0'7093'0'0,"0"-7"-6976"0"0,0-18-310 0 0,1 25 175 0 0,0-1 1 0 0,-1 0-1 0 0,1 1 0 0 0,0-1 0 0 0,0 0 1 0 0,0 1-1 0 0,-1-1 0 0 0,1 1 1 0 0,0-1-1 0 0,0 1 0 0 0,0 0 0 0 0,0-1 1 0 0,0 1-1 0 0,0 0 0 0 0,0 0 1 0 0,0 0-1 0 0,0-1 0 0 0,0 1 1 0 0,0 0-1 0 0,0 0 0 0 0,0 0 0 0 0,0 1 1 0 0,0-1-1 0 0,0 0 0 0 0,0 0 1 0 0,1 1-1 0 0,2-1-27 0 0,63 0 44 0 0,77 11 1 0 0,-123-9-339 0 0,0 2-1 0 0,-1 1 1 0 0,1 0 0 0 0,-1 1 0 0 0,0 2 0 0 0,-1 0-1 0 0,0 1 1 0 0,19 11 0 0 0,-18-4-1739 0 0,-6-4-236 0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0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6 4288 0 0,'0'0'7600'0'0,"1"-3"-9154"0"0,-1 3 1536 0 0,0-1 1 0 0,1 1-1 0 0,-1 0 1 0 0,0 0 0 0 0,0 0-1 0 0,0 0 1 0 0,0 0 0 0 0,1 0-1 0 0,-1-1 1 0 0,0 1-1 0 0,0 0 1 0 0,0 0 0 0 0,1 0-1 0 0,-1 0 1 0 0,0 0 0 0 0,0 0-1 0 0,3 8 80 0 0,0 0 0 0 0,-1 0 0 0 0,-1 1-1 0 0,1-1 1 0 0,-2 0 0 0 0,1 12 0 0 0,1 3 168 0 0,5 52 99 0 0,-3-1 0 0 0,-7 107 0 0 0,-10-105 470 0 0,2-18-1152 0 0,8-20-2884 0 0,16-59-1864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0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3056 0 0,'0'0'9284'0'0,"8"1"-9291"0"0,-6-1 21 0 0,0 0-1 0 0,-1 0 1 0 0,1 0-1 0 0,0 0 1 0 0,0 1-1 0 0,-1-1 1 0 0,1 0-1 0 0,0 1 1 0 0,0-1-1 0 0,-1 1 1 0 0,1 0-1 0 0,-1 0 1 0 0,1-1-1 0 0,0 1 1 0 0,-1 0-1 0 0,0 0 1 0 0,1 1-1 0 0,-1-1 1 0 0,0 0-1 0 0,1 0 1 0 0,-1 1-1 0 0,0-1 1 0 0,2 3-1 0 0,-1 2 41 0 0,0 1-1 0 0,0-1 0 0 0,-1 1 0 0 0,0-1 0 0 0,0 1 0 0 0,0 0 0 0 0,-1 7 1 0 0,5 97 546 0 0,-16 185 0 0 0,9-278-542 0 0,-1 0 1 0 0,-1 0-1 0 0,0 0 0 0 0,-1 0 0 0 0,-1-1 0 0 0,-1 0 0 0 0,-12 21 0 0 0,13-28-706 0 0,0 0 1 0 0,-1-1-1 0 0,0 1 0 0 0,-10 8 0 0 0,9-11-2311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1.2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15 156 0 0,'0'0'11360'0'0,"11"0"-11178"0"0,33-1-51 0 0,-43 1-111 0 0,-1 0 0 0 0,1 1 0 0 0,-1-1 1 0 0,1 0-1 0 0,-1 0 0 0 0,1 0 0 0 0,0 0 0 0 0,-1 1 0 0 0,1-1 0 0 0,-1 0 0 0 0,1 0 1 0 0,-1 1-1 0 0,1-1 0 0 0,-1 1 0 0 0,1-1 0 0 0,-1 0 0 0 0,0 1 0 0 0,1-1 0 0 0,-1 1 1 0 0,0-1-1 0 0,1 1 0 0 0,-1-1 0 0 0,0 1 0 0 0,1-1 0 0 0,-1 1 0 0 0,0-1 0 0 0,0 1 1 0 0,0-1-1 0 0,1 1 0 0 0,-1 0 0 0 0,0-1 0 0 0,0 1 0 0 0,0-1 0 0 0,0 1 0 0 0,0 0 0 0 0,0-1 1 0 0,0 1-1 0 0,0-1 0 0 0,0 1 0 0 0,-1 1 0 0 0,-5 17 381 0 0,-5-8 358 0 0,16-20-878 0 0,-4 9 101 0 0,-1-1-1 0 0,0 1 1 0 0,0-1 0 0 0,1 1-1 0 0,-1 0 1 0 0,0-1-1 0 0,1 1 1 0 0,-1-1-1 0 0,0 1 1 0 0,1 0-1 0 0,-1-1 1 0 0,1 1 0 0 0,-1 0-1 0 0,1-1 1 0 0,-1 1-1 0 0,1 0 1 0 0,-1 0-1 0 0,1-1 1 0 0,-1 1-1 0 0,1 0 1 0 0,-1 0-1 0 0,1 0 1 0 0,-1 0 0 0 0,1 0-1 0 0,-1 0 1 0 0,1 0-1 0 0,-1 0 1 0 0,1 0-1 0 0,0 0 1 0 0,-1 0-1 0 0,1 0 1 0 0,-1 0 0 0 0,1 0-1 0 0,-1 1 1 0 0,1-1-1 0 0,-1 0 1 0 0,1 0-1 0 0,-1 0 1 0 0,1 1-1 0 0,-1-1 1 0 0,0 0 0 0 0,1 1-1 0 0,-1-1 1 0 0,1 0-1 0 0,-1 1 1 0 0,0-1-1 0 0,1 1 1 0 0,-1-1-1 0 0,0 1 1 0 0,1-1 0 0 0,-1 0-1 0 0,0 1 1 0 0,0-1-1 0 0,1 1 1 0 0,-1 0-1 0 0,0-1 1 0 0,0 1-1 0 0,0-1 1 0 0,0 1 0 0 0,0-1-1 0 0,0 1 1 0 0,0 0-1 0 0,0-1 82 0 0,0 0 0 0 0,0 1 1 0 0,0-1-1 0 0,-1 0 0 0 0,1 0 0 0 0,0 1 0 0 0,0-1 1 0 0,-1 0-1 0 0,1 0 0 0 0,0 1 0 0 0,0-1 0 0 0,-1 0 0 0 0,1 0 1 0 0,0 0-1 0 0,-1 0 0 0 0,1 0 0 0 0,0 0 0 0 0,-1 1 0 0 0,1-1 1 0 0,0 0-1 0 0,-1 0 0 0 0,1 0 0 0 0,0 0 0 0 0,-1 0 0 0 0,1 0 1 0 0,0 0-1 0 0,-1 0 0 0 0,1 0 0 0 0,0 0 0 0 0,-1-1 0 0 0,1 1 1 0 0,0 0-1 0 0,-1 0 0 0 0,1 0 0 0 0,0 0 0 0 0,0 0 1 0 0,-1-1-1 0 0,1 1 0 0 0,0 0 0 0 0,-1 0 0 0 0,0-1-50 0 0,1 1 0 0 0,-1 0-1 0 0,0-1 1 0 0,1 1-1 0 0,-1 0 1 0 0,0-1 0 0 0,0 1-1 0 0,1-1 1 0 0,-1 1 0 0 0,1-1-1 0 0,-1 1 1 0 0,1-1 0 0 0,-1 0-1 0 0,1 1 1 0 0,-1-1 0 0 0,1 0-1 0 0,-1 1 1 0 0,1-1 0 0 0,-1 0-1 0 0,1 1 1 0 0,0-1 0 0 0,0 0-1 0 0,-1 0 1 0 0,1 0-1 0 0,0 1 1 0 0,0-2 0 0 0,0 0-65 0 0,0 0 1 0 0,1 0 0 0 0,-1 0-1 0 0,1 0 1 0 0,-1 0-1 0 0,1 0 1 0 0,0 0 0 0 0,0 0-1 0 0,0 0 1 0 0,0 1 0 0 0,0-1-1 0 0,0 0 1 0 0,0 1-1 0 0,0-1 1 0 0,1 1 0 0 0,-1-1-1 0 0,1 1 1 0 0,-1-1 0 0 0,1 1-1 0 0,-1 0 1 0 0,1 0-1 0 0,0 0 1 0 0,0 0 0 0 0,0 0-1 0 0,0 0 1 0 0,-1 0-1 0 0,1 1 1 0 0,0-1 0 0 0,0 1-1 0 0,0-1 1 0 0,0 1 0 0 0,0 0-1 0 0,0 0 1 0 0,1 0-1 0 0,-1 0 1 0 0,0 0 0 0 0,0 0-1 0 0,0 1 1 0 0,0-1-1 0 0,0 1 1 0 0,0-1 0 0 0,0 1-1 0 0,-1 0 1 0 0,1 0 0 0 0,0 0-1 0 0,0 0 1 0 0,0 0-1 0 0,-1 0 1 0 0,1 0 0 0 0,-1 0-1 0 0,1 1 1 0 0,-1-1 0 0 0,1 1-1 0 0,-1-1 1 0 0,0 1-1 0 0,1 0 1 0 0,-1-1 0 0 0,0 1-1 0 0,0 0 1 0 0,1 2-1 0 0,1 7 125 0 0,1-1 0 0 0,-1 1-1 0 0,0 0 1 0 0,-1 0-1 0 0,-1 1 1 0 0,0-1-1 0 0,0 0 1 0 0,-1 1 0 0 0,0-1-1 0 0,-1 0 1 0 0,-1 0-1 0 0,0 1 1 0 0,0-1-1 0 0,-1 0 1 0 0,0-1-1 0 0,-1 1 1 0 0,0 0 0 0 0,-1-1-1 0 0,0 0 1 0 0,-1 0-1 0 0,0-1 1 0 0,-8 12-1 0 0,2-6-135 0 0,0-1 0 0 0,-1-1 0 0 0,0 0 0 0 0,-1 0 0 0 0,-24 16 0 0 0,22-17-664 0 0,-1-2 1 0 0,-1-1-1 0 0,0 0 1 0 0,0-1 0 0 0,-21 6-1 0 0,-17 0-3679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4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0 110 52 0 0,'0'0'5751'0'0,"3"0"-5170"0"0,35-5 3055 0 0,26-16-2600 0 0,-14 4-1000 0 0,240-46 241 0 0,-241 59-119 0 0,-28 4-2790 0 0,-21 18-3647 0 0,-6-12 4027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4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23 588 0 0,'0'0'4678'0'0,"1"4"-5234"0"0,0-3 634 0 0,0 1 0 0 0,0-1 0 0 0,0 1 1 0 0,0-1-1 0 0,0 1 0 0 0,1-1 0 0 0,-1 1 0 0 0,0-1 0 0 0,1 0 0 0 0,-1 0 0 0 0,1 0 0 0 0,-1 0 0 0 0,1 0 0 0 0,0 0 0 0 0,-1 0 0 0 0,1 0 0 0 0,0-1 0 0 0,0 1 0 0 0,0-1 0 0 0,-1 1 0 0 0,1-1 0 0 0,0 0 0 0 0,0 0 0 0 0,3 0 0 0 0,62 0 1822 0 0,-46-1-1710 0 0,47-3 488 0 0,73-15 0 0 0,-95 11-639 0 0,-3-4-3419 0 0,-30 6 450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5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6 3484 0 0,'0'0'9014'0'0,"4"-2"-9751"0"0,-4 2 725 0 0,0-1 0 0 0,1 1 0 0 0,-1 0 0 0 0,1 0 1 0 0,-1-1-1 0 0,0 1 0 0 0,1 0 0 0 0,-1 0 0 0 0,1 0 0 0 0,-1-1 0 0 0,1 1 0 0 0,-1 0 0 0 0,1 0 0 0 0,-1 0 1 0 0,1 0-1 0 0,-1 0 0 0 0,1 0 0 0 0,-1 0 0 0 0,1 0 0 0 0,-1 0 0 0 0,1 0 0 0 0,-1 0 0 0 0,1 0 0 0 0,-1 0 0 0 0,1 1 1 0 0,-1-1-1 0 0,1 0 0 0 0,-1 0 0 0 0,1 0 0 0 0,-1 1 0 0 0,0-1 0 0 0,1 0 0 0 0,-1 1 0 0 0,1-1 0 0 0,-1 0 1 0 0,0 1-1 0 0,1-1 0 0 0,-1 1 0 0 0,0-1 0 0 0,0 0 0 0 0,1 1 0 0 0,-1-1 0 0 0,0 1 0 0 0,0-1 0 0 0,1 1 0 0 0,3 32-214 0 0,-4-28 253 0 0,2 45 105 0 0,-3 0-1 0 0,-2 0 1 0 0,-2 0-1 0 0,-3-1 1 0 0,-18 68-1 0 0,20-85-47 0 0,4-24 19 0 0,1 0 1 0 0,-1 1-1 0 0,0-1 0 0 0,-6 14 0 0 0,12-42 3848 0 0,2-12-4461 0 0,4 1 343 0 0,1 1 0 0 0,2 0 1 0 0,0 1-1 0 0,25-37 0 0 0,-4 15-169 0 0,54-64 0 0 0,-77 102 296 0 0,0 1 0 0 0,1 0-1 0 0,17-12 1 0 0,-24 20-46 0 0,0 1 0 0 0,0-1-1 0 0,0 1 1 0 0,0 1 0 0 0,1-1 0 0 0,-1 1-1 0 0,1 0 1 0 0,-1 0 0 0 0,1 0 0 0 0,0 1-1 0 0,0 0 1 0 0,9-1 0 0 0,-13 3 10 0 0,0-1 1 0 0,0 1 0 0 0,1-1-1 0 0,-1 1 1 0 0,0 0 0 0 0,0 0-1 0 0,0 0 1 0 0,0 0-1 0 0,0 0 1 0 0,0 0 0 0 0,0 0-1 0 0,-1 1 1 0 0,1-1-1 0 0,0 1 1 0 0,-1-1 0 0 0,1 1-1 0 0,-1 0 1 0 0,1 0 0 0 0,-1-1-1 0 0,2 5 1 0 0,22 46 23 0 0,-21-41 97 0 0,6 18 71 0 0,-1 1 0 0 0,-1 0 0 0 0,-2 0-1 0 0,-1 1 1 0 0,-2 0 0 0 0,0 0 0 0 0,-2 0 0 0 0,-5 45 0 0 0,-3-37 250 0 0,7-38-565 0 0,0 0 0 0 0,0 1 1 0 0,-1-1-1 0 0,1 0 0 0 0,-1 1 0 0 0,1-1 0 0 0,-1 0 0 0 0,1 0 0 0 0,-1 0 0 0 0,0 0 0 0 0,1 1 1 0 0,-1-1-1 0 0,0 0 0 0 0,0 0 0 0 0,0 0 0 0 0,0 0 0 0 0,0-1 0 0 0,0 1 0 0 0,0 0 1 0 0,0 0-1 0 0,0-1 0 0 0,0 1 0 0 0,0 0 0 0 0,-1-1 0 0 0,1 1 0 0 0,-2 0 0 0 0,-4-22-6690 0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4:4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434 19 4304 0 0,'0'0'4065'0'0,"14"-4"-4502"0"0,-1-1 269 0 0,-1 2 0 0 0,23-4-1 0 0,-33 7 146 0 0,0 1-1 0 0,1-1 0 0 0,-1 1 0 0 0,0-1 0 0 0,1 1 0 0 0,-1 0 1 0 0,0 0-1 0 0,0 0 0 0 0,1 0 0 0 0,-1 0 0 0 0,0 1 0 0 0,0-1 1 0 0,-1 0-1 0 0,1 1 0 0 0,0 0 0 0 0,0-1 0 0 0,-1 1 1 0 0,1 0-1 0 0,-1 0 0 0 0,1 0 0 0 0,-1 0 0 0 0,0 0 0 0 0,0 0 1 0 0,0 0-1 0 0,1 4 0 0 0,2 2-27 0 0,6 10 45 0 0,-2 1 0 0 0,0 0 0 0 0,-1 1 0 0 0,-1 0 0 0 0,-1 0 0 0 0,3 22 0 0 0,7 128 556 0 0,-15-117-285 0 0,-2 0-1 0 0,-3 1 1 0 0,-2-1 0 0 0,-2-1 0 0 0,-2 0 0 0 0,-3 0 0 0 0,-2-1 0 0 0,-2-1 0 0 0,-2-1-1 0 0,-29 52 1 0 0,47-97-249 0 0,-149 262 1059 0 0,129-232-680 0 0,-2 0 0 0 0,-2-1 0 0 0,-1-2-1 0 0,-1 0 1 0 0,-43 34 0 0 0,64-59-341 0 0,-1 0-1 0 0,1-1 1 0 0,-1 0 0 0 0,0 0 0 0 0,0-1-1 0 0,-15 6 1 0 0,-12-5-2694 0 0,24-9 128 0 0,1-12-1634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09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119 179 1448 0 0,'0'0'4306'0'0,"16"8"-4323"0"0,11-10 282 0 0,0-1 1 0 0,-1-1 0 0 0,1-2 0 0 0,-1 0 0 0 0,0-2 0 0 0,0 0 0 0 0,-1-2 0 0 0,36-19 0 0 0,-57 26-196 0 0,1 0-1 0 0,-1 0 1 0 0,0 0 0 0 0,0 0-1 0 0,0-1 1 0 0,-1 0-1 0 0,1 1 1 0 0,-1-1 0 0 0,5-7-1 0 0,-7 10-71 0 0,-1 0 0 0 0,1 0 0 0 0,0 0 1 0 0,-1-1-1 0 0,1 1 0 0 0,-1 0 0 0 0,1 0 0 0 0,-1-1 0 0 0,0 1 0 0 0,0 0 0 0 0,1-1 0 0 0,-1 1 0 0 0,0 0 0 0 0,0-1 0 0 0,0 1 0 0 0,0 0 1 0 0,0-1-1 0 0,-1 1 0 0 0,1 0 0 0 0,0-1 0 0 0,-1 1 0 0 0,1 0 0 0 0,-1 0 0 0 0,1-1 0 0 0,-1 1 0 0 0,1 0 0 0 0,-1 0 0 0 0,0 0 0 0 0,0 0 1 0 0,1 0-1 0 0,-1 0 0 0 0,0 0 0 0 0,0 0 0 0 0,0 0 0 0 0,0 0 0 0 0,0 0 0 0 0,-1 1 0 0 0,1-1 0 0 0,0 0 0 0 0,0 1 0 0 0,-2-1 0 0 0,-6-3-103 0 0,-1 0 0 0 0,0 1-1 0 0,0 0 1 0 0,0 0 0 0 0,0 1-1 0 0,-1 1 1 0 0,1 0 0 0 0,0 0-1 0 0,-1 1 1 0 0,1 0 0 0 0,-15 2-1 0 0,5 1 46 0 0,-1 1 0 0 0,1 1 0 0 0,1 1 0 0 0,-36 14 0 0 0,41-14-28 0 0,0 2 1 0 0,1-1-1 0 0,0 2 1 0 0,0-1 0 0 0,1 2-1 0 0,0 0 1 0 0,-17 18-1 0 0,25-23 3 0 0,-1 0-1 0 0,1 0 1 0 0,1 0-1 0 0,-1 0 1 0 0,1 1-1 0 0,0-1 1 0 0,0 1-1 0 0,0 0 1 0 0,1 0-1 0 0,0 0 1 0 0,0 0-1 0 0,1 0 1 0 0,-1 1-1 0 0,2-1 1 0 0,-1 0-1 0 0,0 1 1 0 0,1-1-1 0 0,0 0 1 0 0,1 1-1 0 0,2 12 1 0 0,-1-14 120 0 0,0-1 0 0 0,0 1 0 0 0,1 0-1 0 0,-1-1 1 0 0,1 1 0 0 0,0-1 0 0 0,1 0 0 0 0,-1 0 0 0 0,1 0 0 0 0,-1-1 0 0 0,1 1 0 0 0,0-1 0 0 0,1 0 0 0 0,-1 0 0 0 0,0 0-1 0 0,10 4 1 0 0,0 0 219 0 0,1-1-1 0 0,1 0 0 0 0,-1-1 0 0 0,20 3 0 0 0,12 1-294 0 0,1-2 0 0 0,0-2 1 0 0,1-2-1 0 0,-1-2 0 0 0,97-12 0 0 0,-105 3-2167 0 0,7-6-1448 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09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 5473 0 0,'0'0'3607'0'0,"-17"295"-4042"0"0,7-162 958 0 0,8-105-601 0 0,-2 20-169 0 0,3 0 0 0 0,4 53 0 0 0,-3-100 100 0 0,0 0 0 0 0,0 1 0 0 0,0-1 0 0 0,0 0 0 0 0,0 0 0 0 0,0 0 0 0 0,1 0 0 0 0,-1 0 0 0 0,1 0 0 0 0,-1 1 0 0 0,0-1 0 0 0,1 0 0 0 0,0 0 0 0 0,-1 0 0 0 0,1 0 0 0 0,0-1 0 0 0,-1 1 0 0 0,1 0 0 0 0,0 0 0 0 0,0 0 0 0 0,0 0 0 0 0,0-1 0 0 0,0 1 0 0 0,0 0 0 0 0,0-1 0 0 0,0 1 0 0 0,0-1 0 0 0,0 1 0 0 0,0-1 0 0 0,0 0 0 0 0,0 1 0 0 0,2-1 0 0 0,15-2-1943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10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127 41 3100 0 0,'0'0'3153'0'0,"-5"15"-5171"0"0,-15 48 1835 0 0,18-54 160 0 0,1 1-1 0 0,0-1 1 0 0,1 0 0 0 0,0 0 0 0 0,0 0 0 0 0,1 0 0 0 0,0 0 0 0 0,1 0 0 0 0,-1 0 0 0 0,2 0-1 0 0,-1 0 1 0 0,2-1 0 0 0,-1 1 0 0 0,6 9 0 0 0,-1 0 12 0 0,24 56 54 0 0,14 36 120 0 0,-41-95-25 0 0,-1 0 0 0 0,0 0 1 0 0,-1 1-1 0 0,-1 0 0 0 0,1 23 0 0 0,-3-38-93 0 0,-1 0-1 0 0,1 0 0 0 0,-1 0 1 0 0,1 1-1 0 0,-1-2 1 0 0,1 1-1 0 0,-1 0 1 0 0,0 0-1 0 0,0 0 0 0 0,1 0 1 0 0,-1 0-1 0 0,0 0 1 0 0,0-1-1 0 0,0 1 0 0 0,0 0 1 0 0,0-1-1 0 0,0 1 1 0 0,0-1-1 0 0,0 1 1 0 0,0-1-1 0 0,0 1 0 0 0,0-1 1 0 0,0 0-1 0 0,0 1 1 0 0,0-1-1 0 0,-1 0 1 0 0,1 0-1 0 0,0 0 0 0 0,0 0 1 0 0,-2 0-1 0 0,-47 0 222 0 0,38-1-279 0 0,0 1 33 0 0,0-1 0 0 0,1 0 0 0 0,-1-1 0 0 0,-18-6 0 0 0,25 7-1 0 0,1-1 0 0 0,0 1 0 0 0,0-1 0 0 0,0 0 0 0 0,0 0 0 0 0,0 0 1 0 0,0 0-1 0 0,0-1 0 0 0,1 1 0 0 0,-1-1 0 0 0,1 0 0 0 0,0 0 0 0 0,0-1 0 0 0,0 1 1 0 0,-3-5-1 0 0,6 7-25 0 0,0 0 1 0 0,0 1 0 0 0,0-1 0 0 0,0 0-1 0 0,0 0 1 0 0,0 0 0 0 0,0 0 0 0 0,1 0 0 0 0,-1 1-1 0 0,0-1 1 0 0,0 0 0 0 0,1 0 0 0 0,-1 0-1 0 0,1 1 1 0 0,-1-1 0 0 0,1 0 0 0 0,-1 1 0 0 0,1-1-1 0 0,-1 0 1 0 0,1 1 0 0 0,0-1 0 0 0,-1 1-1 0 0,1-1 1 0 0,0 1 0 0 0,-1-1 0 0 0,1 1 0 0 0,0-1-1 0 0,0 1 1 0 0,-1 0 0 0 0,1-1 0 0 0,1 1-1 0 0,34-16-105 0 0,-28 12 40 0 0,285-135 54 0 0,-258 119 76 0 0,-1-2 0 0 0,0-1 1 0 0,-2-2-1 0 0,0-1 1 0 0,54-58-1 0 0,-77 73-3 0 0,-1 0 0 0 0,0-1 1 0 0,13-23-1 0 0,-19 31-23 0 0,0-1 0 0 0,0 0-1 0 0,0 0 1 0 0,0 0 0 0 0,-1 0 0 0 0,0 0 0 0 0,0 0 0 0 0,-1-1-1 0 0,1 1 1 0 0,-1 0 0 0 0,0-1 0 0 0,0 1 0 0 0,-2-8 0 0 0,2 13-33 0 0,0-1 1 0 0,0 0 0 0 0,-1 0 0 0 0,1 0-1 0 0,0 1 1 0 0,-1-1 0 0 0,1 0-1 0 0,0 1 1 0 0,-1-1 0 0 0,1 0 0 0 0,-1 1-1 0 0,1-1 1 0 0,-1 0 0 0 0,1 1 0 0 0,-1-1-1 0 0,1 1 1 0 0,-1-1 0 0 0,0 1-1 0 0,1-1 1 0 0,-1 1 0 0 0,0-1 0 0 0,1 1-1 0 0,-1 0 1 0 0,0-1 0 0 0,0 1-1 0 0,0 0 1 0 0,0-1 0 0 0,-1 1-26 0 0,-1 0 0 0 0,1 0 0 0 0,0 0 1 0 0,0 1-1 0 0,0-1 0 0 0,0 0 0 0 0,0 1 0 0 0,0-1 0 0 0,0 1 0 0 0,-3 1 1 0 0,-2 2-76 0 0,-1 0 0 0 0,1 0 0 0 0,0 1 0 0 0,-9 7 1 0 0,2 1-3 0 0,0 0 1 0 0,1 1 0 0 0,1 1 0 0 0,0 0-1 0 0,1 1 1 0 0,0 0 0 0 0,-11 24-1 0 0,16-27 71 0 0,1 0-1 0 0,0 0 1 0 0,1 1-1 0 0,0 0 0 0 0,1 0 1 0 0,0 0-1 0 0,1 0 0 0 0,1 0 1 0 0,1 1-1 0 0,1 22 1 0 0,0-32 41 0 0,-1 1 1 0 0,2-1-1 0 0,-1 0 1 0 0,1 0 0 0 0,-1 0-1 0 0,2 0 1 0 0,-1 0 0 0 0,0-1-1 0 0,1 1 1 0 0,0-1 0 0 0,0 1-1 0 0,0-1 1 0 0,4 4 0 0 0,1-1 37 0 0,-1 0 0 0 0,1-1 0 0 0,0 0 0 0 0,0 0 0 0 0,1-1 0 0 0,12 7 0 0 0,7-1 105 0 0,0-1 1 0 0,0-1-1 0 0,49 10 0 0 0,115 8-1195 0 0,-106-25-1503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0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206 1 768 0 0,'0'0'11412'0'0,"-3"2"-11241"0"0,-3 7-87 0 0,-1-1-1 0 0,1 1 1 0 0,0 1-1 0 0,1-1 1 0 0,0 1-1 0 0,1 0 0 0 0,0 1 1 0 0,-4 16-1 0 0,-5 9 16 0 0,-20 51 3 0 0,4 2 0 0 0,3 1-1 0 0,-13 97 1 0 0,36-167-104 0 0,-5 52-155 0 0,8-72 150 0 0,0 1 0 0 0,0 0 0 0 0,0-1 0 0 0,0 1 0 0 0,0-1 0 0 0,0 1 0 0 0,0-1 0 0 0,0 1 0 0 0,0-1 0 0 0,1 1 0 0 0,-1-1-1 0 0,0 1 1 0 0,0-1 0 0 0,1 1 0 0 0,-1-1 0 0 0,0 1 0 0 0,1-1 0 0 0,-1 1 0 0 0,0-1 0 0 0,1 1 0 0 0,-1-1 0 0 0,1 0 0 0 0,-1 1 0 0 0,0-1 0 0 0,1 0 0 0 0,-1 1 0 0 0,1-1-1 0 0,-1 0 1 0 0,1 0 0 0 0,-1 1 0 0 0,1-1 0 0 0,0 0 0 0 0,-1 0 0 0 0,1 0 0 0 0,-1 0 0 0 0,1 0 0 0 0,-1 0 0 0 0,1 0 0 0 0,-1 0 0 0 0,1 0 0 0 0,0 0 0 0 0,-1 0 0 0 0,1 0-1 0 0,-1 0 1 0 0,1 0 0 0 0,-1-1 0 0 0,1 1 0 0 0,-1 0 0 0 0,1 0 0 0 0,-1-1 0 0 0,1 1 0 0 0,-1 0 0 0 0,1-1 0 0 0,29-18-142 0 0,31-49-1213 0 0,-3-3 1 0 0,91-146-1 0 0,2-3 1376 0 0,-114 167 3114 0 0,-48 89-2351 0 0,-31 45-29 0 0,14-28-403 0 0,2 1 0 0 0,-22 68-1 0 0,47-119-349 0 0,0 0 0 0 0,0 0 0 0 0,1 0-1 0 0,-1 0 1 0 0,1 0 0 0 0,-1 0 0 0 0,1 0 0 0 0,0 0-1 0 0,1 4 1 0 0,-1-6-14 0 0,0 0-1 0 0,1 0 1 0 0,-1 0 0 0 0,1 0-1 0 0,-1 0 1 0 0,1-1 0 0 0,-1 1-1 0 0,1 0 1 0 0,-1 0-1 0 0,1-1 1 0 0,0 1 0 0 0,-1 0-1 0 0,1-1 1 0 0,0 1 0 0 0,0 0-1 0 0,-1-1 1 0 0,1 1-1 0 0,0-1 1 0 0,0 0 0 0 0,0 1-1 0 0,0-1 1 0 0,0 0 0 0 0,0 1-1 0 0,0-1 1 0 0,-1 0 0 0 0,1 0-1 0 0,0 0 1 0 0,0 0-1 0 0,0 0 1 0 0,0 0 0 0 0,0 0-1 0 0,1 0 1 0 0,4-1-79 0 0,0 0 0 0 0,0 0 0 0 0,0-1 1 0 0,0 1-1 0 0,0-1 0 0 0,0-1 0 0 0,-1 1 0 0 0,1-1 1 0 0,-1 0-1 0 0,0 0 0 0 0,0-1 0 0 0,8-6 0 0 0,9-9-422 0 0,26-28-1 0 0,-40 38 438 0 0,79-96 71 0 0,-85 131-895 0 0,-2-8 474 0 0,1 0 0 0 0,1 1-1 0 0,1-1 1 0 0,1 0 0 0 0,0-1 0 0 0,1 1 0 0 0,10 22-1 0 0,9 5-2593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40.2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 37 1148 0 0,'0'0'9744'0'0,"-3"-7"-9604"0"0,2 6-150 0 0,0-1 1 0 0,0 1-1 0 0,0 0 1 0 0,0-1 0 0 0,1 0-1 0 0,-1 1 1 0 0,1-1 0 0 0,-1 1-1 0 0,1-1 1 0 0,-1 0-1 0 0,1 1 1 0 0,0-1 0 0 0,0 0-1 0 0,0-1 1 0 0,10-1-307 0 0,15 7 156 0 0,24 10 225 0 0,201 54-171 0 0,-88-13-3780 0 0,-122-39 1271 0 0,4-3-1074 0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10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76 2948 0 0,'0'0'7050'0'0,"0"5"-9395"0"0,2 10 1673 0 0,-1 2 4622 0 0,-3-35-1100 0 0,0-7-2677 0 0,2 16-205 0 0,0 1 1 0 0,-1-1-1 0 0,0 1 1 0 0,-1-1-1 0 0,1 1 0 0 0,-5-11 1 0 0,5 19-127 0 0,1 0 1 0 0,-1 0 0 0 0,1 0 0 0 0,0 1 0 0 0,-1-1 0 0 0,1 0 0 0 0,-1 0 0 0 0,1 0 0 0 0,0 0-1 0 0,-1 1 1 0 0,1-1 0 0 0,-4 7-2828 0 0,4-6 2828 0 0,-8 15-1754 0 0,4-1-411 0 0,-1 3-1614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11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0 132 0 0,'0'0'11118'0'0,"-36"153"-12971"0"0,40-178 6201 0 0,-1-20-3562 0 0,0-4-1074 0 0,-2 44-993 0 0,-6 21-4328 0 0,-7-7 1472 0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1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337 131 7249 0 0,'0'0'5118'0'0,"3"-14"-5858"0"0,11-44-134 0 0,-14 56 869 0 0,1 0-1 0 0,-1 1 1 0 0,0-1 0 0 0,0 0 0 0 0,1 0-1 0 0,-1 0 1 0 0,0 1 0 0 0,-1-1 0 0 0,1 0-1 0 0,0 0 1 0 0,0 0 0 0 0,-1 1 0 0 0,1-1-1 0 0,-1 0 1 0 0,0 0 0 0 0,1 1-1 0 0,-1-1 1 0 0,0 0 0 0 0,0 1 0 0 0,0-1-1 0 0,0 1 1 0 0,0-1 0 0 0,0 1 0 0 0,0 0-1 0 0,-1-1 1 0 0,1 1 0 0 0,-1 0 0 0 0,1 0-1 0 0,-1 0 1 0 0,1 0 0 0 0,-1 0 0 0 0,1 0-1 0 0,-1 1 1 0 0,0-1 0 0 0,1 0-1 0 0,-1 1 1 0 0,-2-1 0 0 0,-4-1-30 0 0,0 1-1 0 0,1 0 1 0 0,-1 1 0 0 0,0 0-1 0 0,0 0 1 0 0,-9 1 0 0 0,5 1 90 0 0,1 0 1 0 0,0 1 0 0 0,0 0 0 0 0,0 1 0 0 0,0 1 0 0 0,0-1 0 0 0,1 2-1 0 0,-1-1 1 0 0,2 1 0 0 0,-1 1 0 0 0,1 0 0 0 0,-1 0 0 0 0,2 1 0 0 0,-1 0-1 0 0,1 0 1 0 0,1 1 0 0 0,0 0 0 0 0,0 1 0 0 0,-6 10 0 0 0,4-6-59 0 0,1 2 1 0 0,1-1 0 0 0,0 1 0 0 0,0 1 0 0 0,2-1 0 0 0,0 1-1 0 0,1 0 1 0 0,1 0 0 0 0,0 0 0 0 0,2 0 0 0 0,0 1 0 0 0,1 17-1 0 0,0-28-18 0 0,1 0 0 0 0,0 0 0 0 0,1 0 0 0 0,-1 0 0 0 0,1 0 0 0 0,1-1 0 0 0,-1 1 0 0 0,1-1-1 0 0,0 0 1 0 0,0 0 0 0 0,1 0 0 0 0,0 0 0 0 0,0 0 0 0 0,0-1 0 0 0,7 6 0 0 0,-3-4 32 0 0,0 0 1 0 0,0-1-1 0 0,1 0 1 0 0,0-1-1 0 0,0 0 1 0 0,0-1-1 0 0,1 1 1 0 0,-1-2-1 0 0,15 4 1 0 0,2-1 31 0 0,0-1 0 0 0,1-2-1 0 0,0-1 1 0 0,0-1 0 0 0,-1-1 0 0 0,1-1 0 0 0,29-6-1 0 0,-31 3-360 0 0,1-2-1 0 0,-1 0 1 0 0,0-2-1 0 0,0-1 0 0 0,-1-1 1 0 0,38-22-1 0 0,-44 21-575 0 0,-1 0-1 0 0,-1-1 0 0 0,0-1 0 0 0,-1-1 0 0 0,22-24 1 0 0,4-17-3022 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1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3300 0 0,'0'0'10571'0'0,"2"16"-12922"0"0,44 298 2262 0 0,-20-78 538 0 0,22 137-1568 0 0,-47-367 792 0 0,11 37-1838 0 0,-12-42 1909 0 0,1 1 0 0 0,0-1 0 0 0,0 1 0 0 0,-1-1 0 0 0,1 0 0 0 0,0 1 0 0 0,0-1 0 0 0,0 0 0 0 0,0 0 0 0 0,1 1 0 0 0,-1-1 0 0 0,0 0 0 0 0,0 0 0 0 0,1 0 0 0 0,-1-1 0 0 0,1 1 0 0 0,-1 0 0 0 0,0 0 0 0 0,1-1 0 0 0,0 1 0 0 0,-1-1 0 0 0,1 1 0 0 0,2-1 0 0 0,9 0-1869 0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2.2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32 4028 0 0,'0'0'8822'0'0,"-17"-6"-8530"0"0,-54-18-225 0 0,68 23-75 0 0,-1 1 0 0 0,0 0-1 0 0,0-1 1 0 0,0 2 0 0 0,0-1 0 0 0,0 0-1 0 0,0 1 1 0 0,0 0 0 0 0,0 0 0 0 0,0 0-1 0 0,1 0 1 0 0,-1 1 0 0 0,0-1 0 0 0,1 1-1 0 0,-1 0 1 0 0,1 0 0 0 0,0 0 0 0 0,0 1-1 0 0,0-1 1 0 0,-4 5 0 0 0,-4 1-1 0 0,8-6-38 0 0,-46 38-102 0 0,47-39 82 0 0,0 1 1 0 0,0 1-1 0 0,0-1 1 0 0,0 0-1 0 0,0 0 1 0 0,1 1-1 0 0,-1-1 1 0 0,1 1-1 0 0,0-1 1 0 0,-1 1 0 0 0,1-1-1 0 0,0 1 1 0 0,1 0-1 0 0,-1 0 1 0 0,0 0-1 0 0,1-1 1 0 0,0 1-1 0 0,-1 5 1 0 0,2-8 18 0 0,-1 1 1 0 0,0-1-1 0 0,1 1 1 0 0,-1-1-1 0 0,1 1 1 0 0,-1 0-1 0 0,1-1 1 0 0,-1 0-1 0 0,1 1 0 0 0,0-1 1 0 0,-1 1-1 0 0,1-1 1 0 0,0 0-1 0 0,-1 1 1 0 0,1-1-1 0 0,0 0 1 0 0,-1 0-1 0 0,1 1 1 0 0,0-1-1 0 0,-1 0 1 0 0,1 0-1 0 0,0 0 1 0 0,0 0-1 0 0,-1 0 1 0 0,2 0-1 0 0,25 0-674 0 0,-20-1 704 0 0,0 1 42 0 0,-1 1-1 0 0,1-1 0 0 0,0 1 1 0 0,-1 0-1 0 0,1 1 0 0 0,0-1 1 0 0,-1 1-1 0 0,1 1 0 0 0,-1-1 1 0 0,0 1-1 0 0,0 0 0 0 0,0 1 1 0 0,0-1-1 0 0,-1 1 0 0 0,1 0 1 0 0,5 7-1 0 0,-4-5-29 0 0,0-1 1 0 0,0 0-1 0 0,1-1 1 0 0,0 1-1 0 0,-1-1 1 0 0,1-1-1 0 0,0 0 1 0 0,15 4-1 0 0,-15-5-513 0 0,0-1 1 0 0,0 0-1 0 0,0 0 1 0 0,0-1-1 0 0,16-2 0 0 0,5-3-2216 0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2.6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3148 0 0,'0'0'7634'0'0,"-14"11"-9333"0"0,-43 38 1368 0 0,54-46 292 0 0,1 0 0 0 0,-1 0-1 0 0,1 0 1 0 0,0 1 0 0 0,-1-1-1 0 0,1 1 1 0 0,1-1 0 0 0,-1 1 0 0 0,1 0-1 0 0,-1 0 1 0 0,1 0 0 0 0,0 0-1 0 0,0 0 1 0 0,1 0 0 0 0,-1 0-1 0 0,1 0 1 0 0,0 0 0 0 0,0 0 0 0 0,1 7-1 0 0,1-3 6 0 0,-1-1-1 0 0,1-1 0 0 0,0 1 0 0 0,1 0 0 0 0,0 0 1 0 0,0-1-1 0 0,0 0 0 0 0,7 10 0 0 0,12 11-9 0 0,1-2-1 0 0,1 0 0 0 0,1-2 0 0 0,1 0 0 0 0,36 23 1 0 0,6 6 58 0 0,-68-52 31 0 0,1 1-1 0 0,-1-1 1 0 0,0 0-1 0 0,0 0 1 0 0,0 0-1 0 0,0 0 1 0 0,1 0-1 0 0,-1 0 1 0 0,0 0-1 0 0,0 0 1 0 0,0 0-1 0 0,0 1 1 0 0,0-1-1 0 0,0 0 1 0 0,1 0-1 0 0,-1 0 1 0 0,0 0-1 0 0,0 0 1 0 0,0 0-1 0 0,0 1 1 0 0,0-1-1 0 0,0 0 1 0 0,0 0-1 0 0,0 0 1 0 0,0 0-1 0 0,0 1 1 0 0,0-1-1 0 0,0 0 1 0 0,0 0-1 0 0,0 0 1 0 0,0 1-1 0 0,0-1 1 0 0,0 0-1 0 0,0 0 1 0 0,0 0-1 0 0,0 0 1 0 0,0 1-1 0 0,0-1 1 0 0,0 0-1 0 0,0 0 1 0 0,0 0-1 0 0,0 0 1 0 0,0 0-1 0 0,0 1 1 0 0,0-1-1 0 0,-1 0 1 0 0,1 0-1 0 0,0 0 1 0 0,0 0-1 0 0,0 1 1 0 0,-14 2 1206 0 0,-22-2-712 0 0,31-1-612 0 0,-21 0-43 0 0,12 1 6 0 0,0 0 0 0 0,0-1 0 0 0,0-1 0 0 0,1 0-1 0 0,-1-1 1 0 0,0-1 0 0 0,1 0 0 0 0,-25-9 0 0 0,38 12-52 0 0,-1-1 0 0 0,1 1 0 0 0,-1-1 0 0 0,1 0-1 0 0,-1 1 1 0 0,1-1 0 0 0,-1 0 0 0 0,1 1 0 0 0,0-1 0 0 0,-1 0 0 0 0,1 1 0 0 0,0-1 0 0 0,0 0-1 0 0,0 0 1 0 0,-1 1 0 0 0,1-1 0 0 0,0 0 0 0 0,0 0 0 0 0,0 0 0 0 0,0 1 0 0 0,0-1 0 0 0,0 0 0 0 0,0 0-1 0 0,1 1 1 0 0,-1-1 0 0 0,0 0 0 0 0,0 0 0 0 0,1 1 0 0 0,-1-1 0 0 0,0 0 0 0 0,1 0 0 0 0,-1 1-1 0 0,1-1 1 0 0,-1 1 0 0 0,1-1 0 0 0,-1 0 0 0 0,1 1 0 0 0,-1-1 0 0 0,1 1 0 0 0,-1-1 0 0 0,1 1 0 0 0,0-1-1 0 0,0 1 1 0 0,10-11-2820 0 0</inkml:trace>
  <inkml:trace contextRef="#ctx0" brushRef="#br0" timeOffset="1">516 66 4256 0 0,'0'0'7002'0'0,"-5"16"-7912"0"0,3-11 890 0 0,-3 11-28 0 0,0 0 0 0 0,1 1 1 0 0,0-1-1 0 0,2 1 0 0 0,0 0 0 0 0,0 21 1 0 0,3-28 8 0 0,1 0-1 0 0,0 0 1 0 0,0-1 0 0 0,1 1 0 0 0,0-1 0 0 0,1 0 0 0 0,0 0 0 0 0,0 0 0 0 0,8 11 0 0 0,6 7-18 0 0,34 36-1 0 0,-3-3 13 0 0,-48-59 85 0 0,0 0 0 0 0,0 0 1 0 0,0 0-1 0 0,0 1 0 0 0,0-1 0 0 0,0 0 0 0 0,-1 0 1 0 0,1 1-1 0 0,0-1 0 0 0,-1 1 0 0 0,1-1 1 0 0,-1 1-1 0 0,1-1 0 0 0,-1 0 0 0 0,0 1 0 0 0,0-1 1 0 0,0 1-1 0 0,0 0 0 0 0,0-1 0 0 0,0 1 1 0 0,0-1-1 0 0,0 1 0 0 0,0-1 0 0 0,-1 1 1 0 0,1-1-1 0 0,-1 0 0 0 0,1 1 0 0 0,-1-1 0 0 0,1 1 1 0 0,-1-1-1 0 0,0 0 0 0 0,0 1 0 0 0,0-1 1 0 0,0 0-1 0 0,0 0 0 0 0,0 0 0 0 0,0 0 0 0 0,0 0 1 0 0,0 0-1 0 0,0 0 0 0 0,0 0 0 0 0,-1 0 1 0 0,1 0-1 0 0,0-1 0 0 0,-3 2 0 0 0,-7 2 173 0 0,0 0-1 0 0,0 0 1 0 0,0-1 0 0 0,-21 3-1 0 0,28-5-375 0 0,-4 0-104 0 0,-23 4-836 0 0,12-8-3715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3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0 10093 0 0,'0'0'4039'0'0,"2"17"-5289"0"0,-1 274 2645 0 0,-10 10-998 0 0,10-205-2509 0 0,15 106 1 0 0,-21-237-7792 0 0</inkml:trace>
  <inkml:trace contextRef="#ctx0" brushRef="#br0" timeOffset="1">1 170 11417 0 0,'0'0'2309'0'0,"12"5"-2275"0"0,32 15 83 0 0,-1 1 0 0 0,50 34 0 0 0,89 71 978 0 0,-130-89-1116 0 0,351 277 568 0 0,-324-249-624 0 0,-62-51-100 0 0,-9-7-176 0 0,0 1 0 0 0,1-1 1 0 0,0-1-1 0 0,0 0 1 0 0,1 0-1 0 0,0 0 1 0 0,0-2-1 0 0,14 6 0 0 0,-23-9 279 0 0,-1-1 0 0 0,1 0 0 0 0,-1 0 0 0 0,1 0-1 0 0,-1 0 1 0 0,1 0 0 0 0,-1 0 0 0 0,1 0 0 0 0,-1 0-1 0 0,1 0 1 0 0,-1 0 0 0 0,1 0 0 0 0,-1 0 0 0 0,1 0-1 0 0,-1 0 1 0 0,1 0 0 0 0,-1-1 0 0 0,1 1-1 0 0,-1 0 1 0 0,1 0 0 0 0,-1 0 0 0 0,0-1 0 0 0,1 1-1 0 0,-1 0 1 0 0,1-1 0 0 0,-1 1 0 0 0,0 0 0 0 0,1-1-1 0 0,-1 1 1 0 0,1-1 0 0 0,2-21-3626 0 0,-4-15-1412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3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10889 0 0,'0'0'4543'0'0,"1"14"-6446"0"0,21 126 2897 0 0,56 201 0 0 0,-30-150-956 0 0,-36-137-494 0 0,2 0-1 0 0,26 59 0 0 0,-16-70-1616 0 0,-23-41 1674 0 0,1 0 1 0 0,-1 0 0 0 0,1 0-1 0 0,0-1 1 0 0,0 1 0 0 0,-1-1-1 0 0,1 0 1 0 0,0 1 0 0 0,0-1 0 0 0,0 0-1 0 0,4 2 1 0 0,15-3-4230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3.9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112 108 11425 0 0,'0'0'1880'0'0,"-13"18"-1345"0"0,-44 59-576 0 0,52-70 11 0 0,0-1 0 0 0,1 1 0 0 0,0 0 1 0 0,0 0-1 0 0,1 0 0 0 0,0 0 0 0 0,0 0 0 0 0,0 1 0 0 0,1 0 0 0 0,0-1 0 0 0,1 1 0 0 0,0 0 0 0 0,0 0 0 0 0,1 0 0 0 0,-1 0 0 0 0,3 11 1 0 0,-2-15 20 0 0,1 0 0 0 0,0 0 0 0 0,0-1 0 0 0,1 1 0 0 0,-1-1 0 0 0,1 1 0 0 0,-1-1 0 0 0,1 1 0 0 0,0-1 0 0 0,1 0 0 0 0,-1 0 0 0 0,0 0 0 0 0,1 0 0 0 0,0-1 0 0 0,0 1 0 0 0,-1-1 0 0 0,1 1 0 0 0,1-1 0 0 0,-1 0 0 0 0,0 0 0 0 0,1 0 0 0 0,-1-1 0 0 0,1 1 0 0 0,-1-1 0 0 0,1 0 0 0 0,7 2 0 0 0,7 1-53 0 0,-1-1 0 0 0,1-1 0 0 0,0 0 0 0 0,23-1 0 0 0,-35-1-5 0 0,1 0-1 0 0,-1 0 0 0 0,0-1 0 0 0,0 0 0 0 0,0 0 1 0 0,1 0-1 0 0,-1-1 0 0 0,0 0 0 0 0,-1 0 0 0 0,1 0 0 0 0,0-1 1 0 0,-1 0-1 0 0,1 0 0 0 0,8-7 0 0 0,-10 6 116 0 0,0 0-1 0 0,-1-1 1 0 0,1 1-1 0 0,-1-1 0 0 0,0 0 1 0 0,0 1-1 0 0,-1-1 1 0 0,1-1-1 0 0,-1 1 1 0 0,0 0-1 0 0,-1 0 1 0 0,1-1-1 0 0,-1 1 0 0 0,0-1 1 0 0,0 1-1 0 0,-1-11 1 0 0,1-3 187 0 0,-1 0 0 0 0,-1 1 0 0 0,0-1 1 0 0,-1 1-1 0 0,-2-1 0 0 0,0 1 0 0 0,0 0 1 0 0,-11-26-1 0 0,12 38-216 0 0,-1-1 0 0 0,1 0 0 0 0,-1 1 0 0 0,0-1 0 0 0,-1 1 0 0 0,1 0 0 0 0,-1 1 0 0 0,-1-1 0 0 0,1 1 1 0 0,-1 0-1 0 0,1 0 0 0 0,-2 1 0 0 0,1 0 0 0 0,0 0 0 0 0,-1 0 0 0 0,0 1 0 0 0,1 0 0 0 0,-1 0 0 0 0,-1 0 0 0 0,1 1 0 0 0,0 0 1 0 0,0 1-1 0 0,-14-2 0 0 0,10 2-116 0 0,0 1 0 0 0,0 0 1 0 0,-15 2-1 0 0,24-2-57 0 0,0 0 0 0 0,1 0 1 0 0,-1 1-1 0 0,0-1 0 0 0,0 0 1 0 0,0 1-1 0 0,1-1 0 0 0,-1 1 0 0 0,0 0 1 0 0,1-1-1 0 0,-1 1 0 0 0,0 0 1 0 0,1 0-1 0 0,-1 0 0 0 0,1 0 0 0 0,-1 0 1 0 0,1 0-1 0 0,0 1 0 0 0,0-1 1 0 0,-1 0-1 0 0,1 1 0 0 0,0-1 1 0 0,0 1-1 0 0,0-1 0 0 0,0 1 0 0 0,1 0 1 0 0,-1-1-1 0 0,-1 4 0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4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0 4304 0 0,'0'0'5910'0'0,"4"13"-4882"0"0,57 306 194 0 0,4 18-404 0 0,-49-277-774 0 0,-6-27-625 0 0,-2 0 0 0 0,4 40 0 0 0,-21-82-2478 0 0,-4-15 2334 0 0,-17-42-1567 0 0,11 20 1412 0 0,-49-83-1 0 0,66 126 1120 0 0,0-1-1 0 0,-1 1 0 0 0,1 0 1 0 0,-1 0-1 0 0,0 0 0 0 0,1 0 0 0 0,-1 0 1 0 0,-1 1-1 0 0,1-1 0 0 0,0 1 1 0 0,-1 0-1 0 0,1 0 0 0 0,-7-2 1 0 0,9 3-169 0 0,-1 1 0 0 0,0 0 0 0 0,0 0 1 0 0,1 0-1 0 0,-1 0 0 0 0,0 0 1 0 0,0 0-1 0 0,0 0 0 0 0,1 1 0 0 0,-1-1 1 0 0,0 1-1 0 0,1-1 0 0 0,-1 1 1 0 0,0 0-1 0 0,1 0 0 0 0,-1-1 0 0 0,1 1 1 0 0,-1 0-1 0 0,1 0 0 0 0,0 0 1 0 0,-1 1-1 0 0,1-1 0 0 0,0 0 1 0 0,0 1-1 0 0,0-1 0 0 0,-1 0 0 0 0,2 1 1 0 0,-1-1-1 0 0,0 1 0 0 0,0-1 1 0 0,0 1-1 0 0,0 2 0 0 0,-5 9 110 0 0,1 0-1 0 0,1 0 0 0 0,0 0 1 0 0,0 1-1 0 0,2-1 0 0 0,0 1 1 0 0,0-1-1 0 0,1 1 0 0 0,1 0 1 0 0,0 0-1 0 0,4 25 0 0 0,-2-28-162 0 0,-1-1-1 0 0,2 1 0 0 0,0-1 0 0 0,0 0 1 0 0,1 0-1 0 0,0 0 0 0 0,1-1 0 0 0,0 1 1 0 0,0-1-1 0 0,1 0 0 0 0,0-1 0 0 0,0 1 0 0 0,1-1 1 0 0,1 0-1 0 0,-1-1 0 0 0,9 7 0 0 0,-6-8 70 0 0,-1 0 0 0 0,1-1 0 0 0,0 0 1 0 0,1-1-1 0 0,-1 0 0 0 0,1 0 0 0 0,0-1 0 0 0,0 0 0 0 0,0-1 0 0 0,0-1 0 0 0,0 0 0 0 0,0 0 0 0 0,0-1 0 0 0,0 0 0 0 0,1-1 0 0 0,-1 0 0 0 0,0-1 0 0 0,0 0 0 0 0,0-1 0 0 0,-1 0 0 0 0,17-8 0 0 0,-4 1-222 0 0,-1-1 0 0 0,0-1 0 0 0,-1 0 0 0 0,0-2 0 0 0,-1-1 1 0 0,-1 0-1 0 0,0-2 0 0 0,28-32 0 0 0,-26 26-211 0 0,-2-1 1 0 0,-1 0-1 0 0,0-2 0 0 0,-2 0 1 0 0,-1-1-1 0 0,-2-1 0 0 0,0 0 1 0 0,14-50-1 0 0,-26 73 424 0 0,1 1 0 0 0,-2-1 0 0 0,1-1 0 0 0,0 1-1 0 0,-1 0 1 0 0,0 0 0 0 0,0 0 0 0 0,-1 0 0 0 0,-1-6 0 0 0,2 10-28 0 0,-1-1 0 0 0,1 1 0 0 0,-1 0 0 0 0,0-1 0 0 0,0 1 0 0 0,1 0 0 0 0,-1 0 0 0 0,0-1 0 0 0,0 1 0 0 0,0 0 0 0 0,0 0 0 0 0,0 0 0 0 0,-1 0 0 0 0,1 0 0 0 0,0 1 0 0 0,0-1 0 0 0,-1 0 0 0 0,1 0 0 0 0,0 1 1 0 0,-1-1-1 0 0,1 1 0 0 0,-1-1 0 0 0,1 1 0 0 0,-1 0 0 0 0,1 0 0 0 0,-1-1 0 0 0,1 1 0 0 0,-1 0 0 0 0,1 0 0 0 0,-1 1 0 0 0,1-1 0 0 0,-1 0 0 0 0,1 0 0 0 0,-2 1 0 0 0,-5 1 129 0 0,0 0 1 0 0,0 1-1 0 0,0 0 1 0 0,0 0-1 0 0,1 1 0 0 0,-1 0 1 0 0,1 0-1 0 0,0 0 1 0 0,0 1-1 0 0,1 0 0 0 0,-1 1 1 0 0,-5 6-1 0 0,-5 5 395 0 0,1 1-1 0 0,-26 38 0 0 0,34-43-434 0 0,0-1-1 0 0,2 1 0 0 0,-1 1 0 0 0,2-1 1 0 0,0 1-1 0 0,0 0 0 0 0,2 0 0 0 0,-1 0 0 0 0,2 0 1 0 0,0 1-1 0 0,0 24 0 0 0,2-33-148 0 0,0 0 0 0 0,1 1 0 0 0,-1-1 0 0 0,1 0 0 0 0,1 0 1 0 0,-1 0-1 0 0,1 0 0 0 0,0 0 0 0 0,1-1 0 0 0,-1 1 0 0 0,1 0 0 0 0,0-1 0 0 0,0 0 0 0 0,1 0 0 0 0,0 0 0 0 0,-1 0 0 0 0,2 0 0 0 0,-1-1 0 0 0,0 0 1 0 0,1 0-1 0 0,0 0 0 0 0,0 0 0 0 0,0-1 0 0 0,1 0 0 0 0,-1 0 0 0 0,1 0 0 0 0,-1-1 0 0 0,1 0 0 0 0,10 3 0 0 0,-1-2-259 0 0,0 0 0 0 0,-1-2 0 0 0,1 1 0 0 0,0-2 0 0 0,0 0 0 0 0,0-1 0 0 0,0 0 0 0 0,15-4 0 0 0,-9 0-1265 0 0,1 0 0 0 0,35-15 0 0 0,1-6-2697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40.7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40 4680 0 0,'0'0'5357'0'0,"80"-39"-7117"0"0,-46 43 1644 0 0,10 5 12 0 0,1 3-560 0 0,0 5-376 0 0,-10-4-849 0 0,3 2-639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3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98 2596 0 0,'0'0'3119'0'0,"0"-14"-2515"0"0,1-41 16 0 0,-1 53-494 0 0,0 0 1 0 0,0 0 0 0 0,0 0-1 0 0,0 0 1 0 0,1-1 0 0 0,-1 1-1 0 0,1 0 1 0 0,-1 0 0 0 0,1 0-1 0 0,0 0 1 0 0,1-3 0 0 0,1 6 757 0 0,-4 8-1224 0 0,-58 167 1898 0 0,-24 88-859 0 0,72-213-745 0 0,2 0 0 0 0,2 1-1 0 0,2 0 1 0 0,4 79-1 0 0,2-123-347 0 0,-1 0-1 0 0,2-1 1 0 0,-1 1 0 0 0,1-1-1 0 0,0 0 1 0 0,0 1-1 0 0,1-1 1 0 0,0 0-1 0 0,1 0 1 0 0,7 11-1 0 0,2-2-2438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3.8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49 333 2964 0 0,'0'0'4595'0'0,"16"-9"-4581"0"0,125-73 510 0 0,-133 77-475 0 0,-1 0-1 0 0,1-1 1 0 0,-1 1-1 0 0,0-1 1 0 0,0-1-1 0 0,-1 1 1 0 0,0-1-1 0 0,0 0 0 0 0,-1-1 1 0 0,0 1-1 0 0,7-15 1 0 0,-10 18-48 0 0,0 0 0 0 0,-1-1 1 0 0,0 1-1 0 0,0 0 0 0 0,0 0 0 0 0,0-1 1 0 0,-1 1-1 0 0,0 0 0 0 0,0-1 0 0 0,0 1 1 0 0,0 0-1 0 0,-1-1 0 0 0,1 1 0 0 0,-1 0 1 0 0,-1-1-1 0 0,1 1 0 0 0,0 0 0 0 0,-1 0 1 0 0,0 0-1 0 0,0 0 0 0 0,0 0 0 0 0,0 1 1 0 0,-1-1-1 0 0,1 1 0 0 0,-1-1 1 0 0,-5-4-1 0 0,5 5 17 0 0,0 0-1 0 0,0 0 1 0 0,0 0 0 0 0,-1 0 0 0 0,1 0-1 0 0,-1 1 1 0 0,0 0 0 0 0,0 0 0 0 0,0 0-1 0 0,0 0 1 0 0,0 0 0 0 0,0 1-1 0 0,0 0 1 0 0,-1 0 0 0 0,1 0 0 0 0,0 0-1 0 0,-8 0 1 0 0,6 2 2 0 0,1 0 0 0 0,-1 0 0 0 0,1 0 0 0 0,-1 0 0 0 0,1 1 0 0 0,0 0-1 0 0,0 0 1 0 0,0 1 0 0 0,0-1 0 0 0,0 1 0 0 0,0 0 0 0 0,-6 5 0 0 0,0 2 1 0 0,0 0 0 0 0,1 1 1 0 0,0 0-1 0 0,1 1 0 0 0,0 0 1 0 0,1 0-1 0 0,0 1 1 0 0,1 0-1 0 0,-9 23 0 0 0,12-27-64 0 0,1 1 0 0 0,0 0 0 0 0,1 0-1 0 0,0 0 1 0 0,0 0 0 0 0,1 0 0 0 0,1 0 0 0 0,0 1-1 0 0,0-1 1 0 0,1 0 0 0 0,2 11 0 0 0,-2-16 78 0 0,0 0 0 0 0,1 0 0 0 0,0-1 0 0 0,0 1 1 0 0,0-1-1 0 0,0 1 0 0 0,1-1 0 0 0,-1 0 0 0 0,1 0 0 0 0,0 0 1 0 0,0 0-1 0 0,1-1 0 0 0,-1 1 0 0 0,1-1 0 0 0,0 0 0 0 0,0 0 1 0 0,0 0-1 0 0,0-1 0 0 0,0 1 0 0 0,1-1 0 0 0,-1 0 0 0 0,1 0 1 0 0,0 0-1 0 0,8 1 0 0 0,-1-1-429 0 0,0 0-1 0 0,1 0 1 0 0,-1-2-1 0 0,1 1 1 0 0,-1-2 0 0 0,1 0-1 0 0,-1 0 1 0 0,1-1 0 0 0,-1-1-1 0 0,0 0 1 0 0,0 0-1 0 0,0-1 1 0 0,17-9 0 0 0,10-7-2410 0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4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177 584 116 0 0,'0'0'4273'0'0,"14"-1"-3586"0"0,8-1-272 0 0,0-1 0 0 0,0-1-1 0 0,0-1 1 0 0,30-11-1 0 0,-34 8-193 0 0,1 0-1 0 0,-1-2 0 0 0,-1 0 0 0 0,23-16 1 0 0,-34 21-208 0 0,-1 0 1 0 0,1 0-1 0 0,-1 0 0 0 0,0 0 1 0 0,-1-1-1 0 0,0 1 1 0 0,0-1-1 0 0,0 0 0 0 0,0-1 1 0 0,-1 1-1 0 0,0-1 1 0 0,-1 1-1 0 0,1-1 1 0 0,-1 0-1 0 0,2-13 0 0 0,-1-3-262 0 0,-1 0 0 0 0,-2 0 0 0 0,0-1 0 0 0,-1 1 0 0 0,-2 0-1 0 0,-6-30 1 0 0,6 38 207 0 0,-2 0-1 0 0,1 0 1 0 0,-2 0-1 0 0,0 1 1 0 0,-1-1 0 0 0,0 1-1 0 0,-1 1 1 0 0,-1 0-1 0 0,0 0 1 0 0,-13-14 0 0 0,20 25 21 0 0,1 1 1 0 0,0-1 0 0 0,-1 0 0 0 0,1 1 0 0 0,-1 0 0 0 0,1-1-1 0 0,-1 1 1 0 0,0 0 0 0 0,0 0 0 0 0,0 0 0 0 0,0 0 0 0 0,1 0-1 0 0,-1 0 1 0 0,0 0 0 0 0,0 1 0 0 0,-1-1 0 0 0,1 1 0 0 0,0-1-1 0 0,0 1 1 0 0,0 0 0 0 0,0 0 0 0 0,0 0 0 0 0,0 0 0 0 0,0 0-1 0 0,-1 1 1 0 0,1-1 0 0 0,0 0 0 0 0,0 1 0 0 0,0 0 0 0 0,0-1-1 0 0,0 1 1 0 0,0 0 0 0 0,1 0 0 0 0,-1 0 0 0 0,0 0 0 0 0,0 1-1 0 0,1-1 1 0 0,-1 0 0 0 0,0 1 0 0 0,1-1 0 0 0,-1 1 0 0 0,1 0-1 0 0,0-1 1 0 0,-2 4 0 0 0,-7 9 86 0 0,1 0 1 0 0,1 1-1 0 0,0 0 0 0 0,-8 24 1 0 0,11-29 79 0 0,-167 530 2797 0 0,145-438-2579 0 0,4-12-107 0 0,4 2 0 0 0,5 0 0 0 0,-4 112 0 0 0,18-193-308 0 0,0 17 435 0 0,0-27-505 0 0,0 0 1 0 0,0 0 0 0 0,0-1 0 0 0,1 1-1 0 0,-1 0 1 0 0,0-1 0 0 0,1 1-1 0 0,-1 0 1 0 0,0-1 0 0 0,1 1 0 0 0,-1-1-1 0 0,1 1 1 0 0,-1-1 0 0 0,1 1-1 0 0,-1-1 1 0 0,1 1 0 0 0,-1-1 0 0 0,1 1-1 0 0,-1-1 1 0 0,1 0 0 0 0,0 1-1 0 0,-1-1 1 0 0,1 0 0 0 0,0 1 0 0 0,-1-1-1 0 0,1 0 1 0 0,0 0 0 0 0,0 0-1 0 0,-1 0 1 0 0,1 1 0 0 0,0-1 0 0 0,1-1-1 0 0,4-1-1409 0 0,3-13-631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4.6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94 5044 0 0,'0'0'2437'0'0,"97"-43"-3193"0"0,-58 34 548 0 0,12 1 52 0 0,5 2 64 0 0,6-1-220 0 0,-17 1-1001 0 0,21-9-1623 0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5.1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 0 5653 0 0,'0'0'2787'0'0,"-4"17"-3290"0"0,-1 2 601 0 0,-3 16 59 0 0,-5 39-1 0 0,-6 90 27 0 0,7 2 1 0 0,16 286-1 0 0,-2-389-3073 0 0,-2-39 290 0 0</inkml:trace>
  <inkml:trace contextRef="#ctx0" brushRef="#br0" timeOffset="1">1 751 6369 0 0,'0'0'5936'0'0,"91"-84"-6140"0"0,-53 74-52 0 0,10 2-92 0 0,7 4 104 0 0,17 2 64 0 0,-6 2 172 0 0,6 2-352 0 0,1 5-324 0 0,-18 5-896 0 0,-6 0-876 0 0,-3 2-3313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5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20 5837 0 0,'0'0'5801'0'0,"0"17"-8396"0"0,-17 283 4030 0 0,14-276-2255 0 0,0 11 4690 0 0,3-34-3838 0 0,0-1 0 0 0,0 0 0 0 0,0 0 0 0 0,0 0 0 0 0,0 0 0 0 0,0 0 0 0 0,0 0 0 0 0,0 0-1 0 0,0 1 1 0 0,0-1 0 0 0,0 0 0 0 0,0 0 0 0 0,0 0 0 0 0,0 0 0 0 0,0 0 0 0 0,0 0 0 0 0,0 0-1 0 0,0 0 1 0 0,0 0 0 0 0,0 1 0 0 0,0-1 0 0 0,1 0 0 0 0,-1 0 0 0 0,0 0 0 0 0,0 0-1 0 0,0 0 1 0 0,0 0 0 0 0,0 0 0 0 0,0 0 0 0 0,0 0 0 0 0,0 0 0 0 0,0 0 0 0 0,1 0 0 0 0,-1 0-1 0 0,0 0 1 0 0,0 0 0 0 0,0 0 0 0 0,0 0 0 0 0,0 0 0 0 0,0 0 0 0 0,0 0 0 0 0,0 0-1 0 0,1 0 1 0 0,-1 0 0 0 0,0 0 0 0 0,0 0 0 0 0,0 0 0 0 0,0 0 0 0 0,0 0 0 0 0,0 0 0 0 0,0 0-1 0 0,0 0 1 0 0,1 0 0 0 0,-1 0 0 0 0,0 0 0 0 0,0 0 0 0 0,0 0 0 0 0,0-1 0 0 0,0 1 0 0 0,0 0-1 0 0,0 0 1 0 0,0 0 0 0 0,0 0 0 0 0,0 0 0 0 0,0 0 0 0 0,0 0 0 0 0,13-19 808 0 0,12-27-929 0 0,1 1 0 0 0,63-77 0 0 0,-71 102-492 0 0,1 1 0 0 0,36-29 0 0 0,-37 35-753 0 0,0 1 0 0 0,0 1 1 0 0,1 0-1 0 0,21-7 0 0 0,-6 5-3276 0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5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14 552 4516 0 0,'0'0'9889'0'0,"-2"79"-12241"0"0,2-49 2352 0 0,-3 3-372 0 0,2 2-680 0 0,-2-5-656 0 0,1-6-460 0 0,-1-3-945 0 0</inkml:trace>
  <inkml:trace contextRef="#ctx0" brushRef="#br0" timeOffset="1">35 146 8885 0 0,'0'0'3096'0'0,"-11"-97"-2044"0"0,10 76-544 0 0,-1 6-348 0 0,1 6-160 0 0,1 6-164 0 0,9 22-3508 0 0,0 7 2648 0 0,0 4-364 0 0,-1-3-1005 0 0,2 13-1655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6.3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374 9 900 0 0,'0'0'11672'0'0,"-2"-3"-11446"0"0,2 3-242 0 0,-1-1 1 0 0,1 1-1 0 0,-1-1 0 0 0,1 1 1 0 0,-1-1-1 0 0,1 1 0 0 0,-1 0 1 0 0,0-1-1 0 0,1 1 0 0 0,-1 0 1 0 0,0-1-1 0 0,1 1 0 0 0,-1 0 1 0 0,0 0-1 0 0,1-1 0 0 0,-1 1 1 0 0,0 0-1 0 0,1 0 0 0 0,-1 0 1 0 0,0 0-1 0 0,0 0 0 0 0,1 0 1 0 0,-1 0-1 0 0,0 0 0 0 0,1 1 1 0 0,-1-1-1 0 0,0 0 0 0 0,-1 1 1 0 0,-27 14-99 0 0,-26 30 160 0 0,42-32-141 0 0,0 0 0 0 0,0 0 0 0 0,2 1 0 0 0,-1 1-1 0 0,2 0 1 0 0,0 0 0 0 0,1 1 0 0 0,-9 20 0 0 0,39-70-1419 0 0,-19 31 1465 0 0,0-1 1 0 0,0 1 0 0 0,0 1-1 0 0,0-1 1 0 0,1 0 0 0 0,0 0-1 0 0,-1 1 1 0 0,1 0-1 0 0,0-1 1 0 0,0 1 0 0 0,0 0-1 0 0,5-1 1 0 0,-8 3 32 0 0,1 0 1 0 0,-1 0-1 0 0,1 0 0 0 0,-1 0 1 0 0,1 1-1 0 0,-1-1 0 0 0,1 0 1 0 0,-1 1-1 0 0,1-1 0 0 0,-1 0 1 0 0,1 1-1 0 0,-1-1 0 0 0,0 1 1 0 0,1-1-1 0 0,-1 0 0 0 0,0 1 1 0 0,1-1-1 0 0,-1 1 0 0 0,0-1 1 0 0,1 1-1 0 0,-1-1 1 0 0,0 1-1 0 0,0-1 0 0 0,0 1 1 0 0,0 0-1 0 0,1-1 0 0 0,-1 1 1 0 0,0-1-1 0 0,0 1 0 0 0,0-1 1 0 0,0 1-1 0 0,0 0 0 0 0,1 25 241 0 0,0-22-221 0 0,-2 24 162 0 0,0 0 0 0 0,-2 0-1 0 0,-1 0 1 0 0,-1 0 0 0 0,-1-1 0 0 0,-2 1 0 0 0,0-2 0 0 0,-2 1 0 0 0,-1-1-1 0 0,-1-1 1 0 0,-2 0 0 0 0,0 0 0 0 0,-1-2 0 0 0,-1 0 0 0 0,-2-1 0 0 0,0 0 0 0 0,-36 31-1 0 0,54-52-235 0 0,0-1 0 0 0,0 0-1 0 0,0 1 1 0 0,0-1 0 0 0,-1 0-1 0 0,1 0 1 0 0,0 1 0 0 0,0-1-1 0 0,-1 0 1 0 0,1 0 0 0 0,0 1-1 0 0,0-1 1 0 0,-1 0 0 0 0,1 0-1 0 0,0 1 1 0 0,-1-1 0 0 0,1 0-1 0 0,0 0 1 0 0,-1 0 0 0 0,1 0-1 0 0,0 0 1 0 0,-1 0 0 0 0,1 0-1 0 0,0 1 1 0 0,-1-1 0 0 0,1 0-1 0 0,-1 0 1 0 0,1 0-1 0 0,0 0 1 0 0,-1-1 0 0 0,1 1-1 0 0,0 0 1 0 0,-1 0 0 0 0,1 0-1 0 0,0 0 1 0 0,-1 0 0 0 0,1 0-1 0 0,-1-1 1 0 0,3-20-3368 0 0,7-14-1123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6.8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4912 0 0,'0'0'4643'0'0,"2"15"-6065"0"0,28 252 2665 0 0,-24-164-762 0 0,-10 127 0 0 0,4-220-396 0 0,-2-1 0 0 0,1 1 0 0 0,-6 18 390 0 0,8-61 355 0 0,7 3-1199 0 0,2 1 0 0 0,0 1 0 0 0,2 0-1 0 0,1 0 1 0 0,20-31 0 0 0,92-123-263 0 0,-124 179 654 0 0,1 1 1 0 0,0-1-1 0 0,0 1 0 0 0,1-1 1 0 0,-1 1-1 0 0,0-1 1 0 0,1 1-1 0 0,0 0 1 0 0,-1 0-1 0 0,1 1 0 0 0,0-1 1 0 0,0 0-1 0 0,0 1 1 0 0,0 0-1 0 0,0-1 0 0 0,0 1 1 0 0,1 0-1 0 0,-1 1 1 0 0,0-1-1 0 0,0 1 0 0 0,6-1 1 0 0,-6 2 18 0 0,1 0 0 0 0,0 0 1 0 0,-1 0-1 0 0,1 0 0 0 0,-1 1 0 0 0,1-1 1 0 0,-1 1-1 0 0,0 0 0 0 0,1 0 0 0 0,-1 0 1 0 0,0 0-1 0 0,0 1 0 0 0,-1-1 0 0 0,1 1 1 0 0,0 0-1 0 0,-1 0 0 0 0,0 0 0 0 0,3 4 1 0 0,4 7-20 0 0,0 1 0 0 0,-1 0 0 0 0,-1 0 1 0 0,-1 1-1 0 0,0 0 0 0 0,6 24 1 0 0,11 101 208 0 0,-12-54-1859 0 0,-8-74 738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7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1384 0 0,'0'0'9087'0'0,"-1"19"-10599"0"0,0 128 1963 0 0,-1 32 70 0 0,10 266 408 0 0,-4-399-861 0 0,-3-14-687 0 0,2-1 0 0 0,1-1 0 0 0,16 56 0 0 0,-13-72-1261 0 0,5-9-880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41.1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19 4892 0 0,'0'0'4021'0'0,"77"-18"-7478"0"0,-41 25 2101 0 0,35 5-1736 0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7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0 126 9985 0 0,'0'0'1889'0'0,"14"-12"-892"0"0,-2 0-944 0 0,-5 5-100 0 0,0 0 1 0 0,1 0 0 0 0,-1 1-1 0 0,1 0 1 0 0,0 0 0 0 0,1 1 0 0 0,0 0-1 0 0,-1 1 1 0 0,1 0 0 0 0,13-4-1 0 0,25-3-42 0 0,0 2 0 0 0,1 1 0 0 0,0 3 0 0 0,1 2 0 0 0,-1 2 0 0 0,0 3 0 0 0,1 1 0 0 0,-1 2 0 0 0,73 19 0 0 0,-106-21-352 0 0,19 6 1712 0 0,-34-9-1274 0 0,-1 0 0 0 0,1 0 1 0 0,0 0-1 0 0,0 0 0 0 0,0 0 1 0 0,0 0-1 0 0,0 0 0 0 0,0 0 1 0 0,0 0-1 0 0,0 1 0 0 0,0-1 1 0 0,0 0-1 0 0,0 0 0 0 0,0 0 1 0 0,0 0-1 0 0,0 0 0 0 0,0 0 1 0 0,0 0-1 0 0,0 0 0 0 0,0 0 1 0 0,0 0-1 0 0,0 0 0 0 0,0 0 1 0 0,0 0-1 0 0,0 0 0 0 0,0 1 1 0 0,0-1-1 0 0,0 0 0 0 0,0 0 1 0 0,0 0-1 0 0,0 0 0 0 0,0 0 1 0 0,0 0-1 0 0,0 0 0 0 0,0 0 1 0 0,0 0-1 0 0,0 0 0 0 0,0 0 1 0 0,0 0-1 0 0,0 0 1 0 0,0 1-1 0 0,0-1 0 0 0,0 0 1 0 0,0 0-1 0 0,0 0 0 0 0,0 0 1 0 0,0 0-1 0 0,0 0 0 0 0,0 0 1 0 0,0 0-1 0 0,0 0 0 0 0,0 0 1 0 0,1 0-1 0 0,-23 1-2119 0 0,8-1-472 0 0,-8 0-560 0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9.0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111 252 1500 0 0,'0'0'6457'0'0,"24"-6"-6623"0"0,-23 6 173 0 0,146-41 604 0 0,-127 34-524 0 0,0-1 1 0 0,0-1-1 0 0,-1 0 1 0 0,35-24-1 0 0,-51 31-89 0 0,-1 1 1 0 0,1-1-1 0 0,-1 0 0 0 0,0 0 0 0 0,0 0 0 0 0,0 0 0 0 0,0 0 1 0 0,-1 0-1 0 0,1-1 0 0 0,0 1 0 0 0,-1-1 0 0 0,0 1 1 0 0,1-1-1 0 0,-1 1 0 0 0,0-1 0 0 0,-1 0 0 0 0,1 1 0 0 0,0-1 1 0 0,-1 0-1 0 0,1 0 0 0 0,-1 0 0 0 0,0 1 0 0 0,0-1 1 0 0,0-3-1 0 0,-1 3-76 0 0,0 0 0 0 0,0 0 1 0 0,0 1-1 0 0,0-1 0 0 0,-1 0 1 0 0,1 1-1 0 0,-1-1 1 0 0,0 1-1 0 0,0-1 0 0 0,0 1 1 0 0,0 0-1 0 0,0 0 0 0 0,0 0 1 0 0,0 0-1 0 0,-1 0 0 0 0,1 0 1 0 0,-1 1-1 0 0,1-1 0 0 0,-1 1 1 0 0,0 0-1 0 0,1-1 0 0 0,-4 0 1 0 0,-12-4-5 0 0,1 1 0 0 0,-1 1 1 0 0,0 0-1 0 0,0 1 0 0 0,-1 1 1 0 0,1 1-1 0 0,-1 0 0 0 0,1 2 0 0 0,0 0 1 0 0,-1 1-1 0 0,-27 6 0 0 0,38-6 127 0 0,0 1-1 0 0,0-1 0 0 0,0 1 1 0 0,0 1-1 0 0,0-1 0 0 0,1 1 0 0 0,0 0 1 0 0,0 1-1 0 0,0 0 0 0 0,0 0 1 0 0,1 1-1 0 0,0-1 0 0 0,0 1 1 0 0,0 1-1 0 0,1-1 0 0 0,0 1 0 0 0,0 0 1 0 0,1 0-1 0 0,0 0 0 0 0,0 1 1 0 0,0 0-1 0 0,1-1 0 0 0,0 1 0 0 0,1 0 1 0 0,0 0-1 0 0,0 1 0 0 0,0 8 1 0 0,1-5 61 0 0,0-1 0 0 0,1 1 0 0 0,1-1 0 0 0,0 0 0 0 0,0 1 0 0 0,1-1 0 0 0,1 0 0 0 0,0 0 0 0 0,0 0 0 0 0,1 0 0 0 0,0 0 0 0 0,1-1 0 0 0,0 0 0 0 0,1 0 0 0 0,0 0 0 0 0,1-1 0 0 0,0 1 0 0 0,11 10 0 0 0,-11-13-223 0 0,1 0-1 0 0,0 0 1 0 0,1-1-1 0 0,-1 0 1 0 0,1 0-1 0 0,0-1 1 0 0,0 0-1 0 0,1 0 1 0 0,0-1-1 0 0,0-1 1 0 0,0 0-1 0 0,0 0 1 0 0,0-1-1 0 0,0 0 0 0 0,1-1 1 0 0,-1 0-1 0 0,1 0 1 0 0,-1-1-1 0 0,1-1 1 0 0,10-1-1 0 0,3-6-2383 0 0,8-12-1819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9.4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7069 0 0,'0'0'4557'0'0,"11"168"-5274"0"0,-15 247 2106 0 0,-4-314-1023 0 0,-2 51-1796 0 0,10-151 1283 0 0,0 0 0 0 0,0 0 0 0 0,0 0 0 0 0,0 0 0 0 0,0 1 0 0 0,1-1 0 0 0,-1 0 0 0 0,0 0 1 0 0,1 0-1 0 0,-1 0 0 0 0,1 0 0 0 0,-1 0 0 0 0,1 0 0 0 0,-1 0 0 0 0,2 2 0 0 0,-1-3-69 0 0,-1 1-1 0 0,1-1 1 0 0,-1 1-1 0 0,1-1 1 0 0,0 0-1 0 0,-1 1 1 0 0,1-1-1 0 0,0 0 1 0 0,-1 0-1 0 0,1 0 1 0 0,0 1 0 0 0,-1-1-1 0 0,1 0 1 0 0,0 0-1 0 0,0 0 1 0 0,-1 0-1 0 0,1 0 1 0 0,0 0-1 0 0,1-1 1 0 0,10-2-2922 0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39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1 354 912 0 0,'0'0'4981'0'0,"13"-2"-4569"0"0,237-59 1304 0 0,-242 58-1658 0 0,0 0 0 0 0,0-1-1 0 0,0 1 1 0 0,-1-2 0 0 0,1 1 0 0 0,-1-1 0 0 0,0 0 0 0 0,0-1 0 0 0,-1 0 0 0 0,10-11 0 0 0,-12 12-47 0 0,0-1 1 0 0,0 0 0 0 0,-1 0-1 0 0,0 0 1 0 0,0 0 0 0 0,0-1-1 0 0,-1 1 1 0 0,0-1 0 0 0,0 0-1 0 0,-1 1 1 0 0,0-1 0 0 0,0 0-1 0 0,0-12 1 0 0,-1 12-128 0 0,0 0-1 0 0,-1 0 1 0 0,0 0 0 0 0,0 0 0 0 0,0 0 0 0 0,-1 0 0 0 0,0 0-1 0 0,0 1 1 0 0,-1-1 0 0 0,-5-9 0 0 0,6 12 60 0 0,0 1 0 0 0,-1 0 0 0 0,0 0 0 0 0,1 0 0 0 0,-1 0 0 0 0,0 1 0 0 0,0-1 0 0 0,-1 1 0 0 0,1 0 0 0 0,0-1 0 0 0,-1 2 0 0 0,1-1 0 0 0,-1 0 0 0 0,0 1 0 0 0,0-1 0 0 0,0 1 0 0 0,1 0 0 0 0,-1 0 0 0 0,0 1 0 0 0,-6-1 0 0 0,4 1 21 0 0,1 0 0 0 0,-1 0-1 0 0,0 0 1 0 0,1 1 0 0 0,-1 0 0 0 0,1 0-1 0 0,-1 1 1 0 0,1-1 0 0 0,0 1 0 0 0,0 0-1 0 0,-1 1 1 0 0,1-1 0 0 0,-5 5 0 0 0,2-1 71 0 0,0 0 1 0 0,0 0-1 0 0,1 1 1 0 0,0 0-1 0 0,1 0 1 0 0,0 1-1 0 0,-7 10 1 0 0,5-6 135 0 0,1 0 1 0 0,0 1 0 0 0,1 0 0 0 0,0 1 0 0 0,2-1 0 0 0,-1 1-1 0 0,2 0 1 0 0,-1 0 0 0 0,2 0 0 0 0,-2 22 0 0 0,4-20 27 0 0,0-1 1 0 0,1 1 0 0 0,1-1 0 0 0,0 0-1 0 0,6 22 1 0 0,-5-30-148 0 0,0-1-1 0 0,0 1 1 0 0,0-1 0 0 0,1 0-1 0 0,0 0 1 0 0,0 0-1 0 0,0 0 1 0 0,1-1 0 0 0,-1 0-1 0 0,2 0 1 0 0,-1 0-1 0 0,0 0 1 0 0,1-1 0 0 0,8 5-1 0 0,-3-3-257 0 0,0 1 0 0 0,1-2 0 0 0,0 0-1 0 0,0 0 1 0 0,1-1 0 0 0,-1-1 0 0 0,1 0-1 0 0,0 0 1 0 0,0-2 0 0 0,0 1 0 0 0,26-2-1 0 0,-15-6-1991 0 0,6-13-1867 0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40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0 108 3788 0 0,'0'0'6861'0'0,"7"18"-7194"0"0,11 29 570 0 0,13 56 0 0 0,-27-81-62 0 0,-1 1 0 0 0,-1-1 0 0 0,-3 46 0 0 0,1-23 1414 0 0,-6-125-146 0 0,7 55-1708 0 0,1 0 1 0 0,2-1-1 0 0,0 2 1 0 0,16-49-1 0 0,-1 18 128 0 0,28-54 0 0 0,-47 109 125 0 0,0-1 0 0 0,1 0 0 0 0,-1 0 0 0 0,0 0 1 0 0,1 1-1 0 0,-1-1 0 0 0,1 0 0 0 0,-1 0 1 0 0,1 1-1 0 0,-1-1 0 0 0,1 0 0 0 0,-1 1 0 0 0,1-1 1 0 0,0 1-1 0 0,-1-1 0 0 0,1 1 0 0 0,0-1 1 0 0,-1 1-1 0 0,1-1 0 0 0,0 1 0 0 0,0 0 0 0 0,-1-1 1 0 0,1 1-1 0 0,0 0 0 0 0,0-1 0 0 0,0 1 0 0 0,0 0 1 0 0,1 0-1 0 0,-1 0 0 0 0,0 1 0 0 0,1 0 0 0 0,-1-1 0 0 0,0 1 0 0 0,0 0 0 0 0,1 0-1 0 0,-1-1 1 0 0,0 1 0 0 0,0 0 0 0 0,0 0 0 0 0,0 0 0 0 0,0 0 0 0 0,0 1 0 0 0,0-1 0 0 0,0 1 0 0 0,6 9-39 0 0,-1-1 0 0 0,9 24 0 0 0,-14-31 40 0 0,12 32 138 0 0,-1 1-1 0 0,-2 0 1 0 0,10 63 0 0 0,-16-106 2596 0 0,10-25-3189 0 0,-1 2-105 0 0,13-24-15 0 0,2 1 0 0 0,45-62 1 0 0,-73 114 580 0 0,1 0 1 0 0,-1 1 0 0 0,1-1-1 0 0,-1 0 1 0 0,0 1 0 0 0,1-1-1 0 0,-1 1 1 0 0,1-1 0 0 0,-1 1-1 0 0,1-1 1 0 0,-1 1 0 0 0,1-1-1 0 0,0 1 1 0 0,-1-1-1 0 0,1 1 1 0 0,0 0 0 0 0,-1-1-1 0 0,1 1 1 0 0,0 0 0 0 0,-1-1-1 0 0,1 1 1 0 0,0 0 0 0 0,0 0-1 0 0,-1 0 1 0 0,1 0 0 0 0,0 0-1 0 0,0 0 1 0 0,0 0-1 0 0,-1 0 1 0 0,1 0 0 0 0,0 0-1 0 0,0 0 1 0 0,-1 0 0 0 0,1 1-1 0 0,0-1 1 0 0,-1 0 0 0 0,1 0-1 0 0,0 1 1 0 0,-1-1 0 0 0,1 1-1 0 0,0-1 1 0 0,-1 0 0 0 0,1 1-1 0 0,-1-1 1 0 0,1 1-1 0 0,-1 0 1 0 0,1-1 0 0 0,-1 1-1 0 0,1-1 1 0 0,-1 1 0 0 0,1 0-1 0 0,-1-1 1 0 0,0 1 0 0 0,1 1-1 0 0,4 6 102 0 0,-1 0 0 0 0,-1 1 1 0 0,5 14-1 0 0,-5-14 40 0 0,22 60 690 0 0,17 80 0 0 0,-41-141-942 0 0,-1-6 54 0 0,0-1-1 0 0,0 0 0 0 0,0 1 0 0 0,0-1 1 0 0,1 0-1 0 0,-1 1 0 0 0,0-1 0 0 0,1 1 1 0 0,-1-1-1 0 0,0 0 0 0 0,1 0 0 0 0,0 1 1 0 0,-1-1-1 0 0,1 0 0 0 0,0 0 1 0 0,-1 0-1 0 0,1 1 0 0 0,0-1 0 0 0,0 0 1 0 0,0 0-1 0 0,2 1 0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4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1 9837 0 0,'0'0'5680'0'0,"-1"14"-4905"0"0,1-8-696 0 0,-2 14 337 0 0,0-1 0 0 0,0 1 1 0 0,-12 36-1 0 0,10-44-418 0 0,1 0 0 0 0,0 0 0 0 0,0 1 0 0 0,2-1 0 0 0,-2 20 0 0 0,3-32-15 0 0,0 0 1 0 0,0 0-1 0 0,0 0 0 0 0,0 0 1 0 0,0 0-1 0 0,0 1 1 0 0,0-1-1 0 0,0 0 1 0 0,0 0-1 0 0,0 0 0 0 0,0 0 1 0 0,0 0-1 0 0,0 0 1 0 0,0 1-1 0 0,0-1 1 0 0,1 0-1 0 0,-1 0 0 0 0,0 0 1 0 0,0 0-1 0 0,0 0 1 0 0,0 0-1 0 0,0 0 1 0 0,0 0-1 0 0,0 0 0 0 0,0 1 1 0 0,0-1-1 0 0,0 0 1 0 0,1 0-1 0 0,-1 0 0 0 0,0 0 1 0 0,0 0-1 0 0,0 0 1 0 0,0 0-1 0 0,0 0 1 0 0,0 0-1 0 0,0 0 0 0 0,1 0 1 0 0,-1 0-1 0 0,0 0 1 0 0,0 0-1 0 0,0 0 1 0 0,0 0-1 0 0,0 0 0 0 0,0 0 1 0 0,1 0-1 0 0,-1 0 1 0 0,0 0-1 0 0,0 0 1 0 0,0 0-1 0 0,0 0 0 0 0,0 0 1 0 0,0 0-1 0 0,1 0 1 0 0,8-6-225 0 0,7-10 310 0 0,-5 0-10 0 0,0 0-1 0 0,16-35 1 0 0,-18 32-862 0 0,0 1-1 0 0,17-23 1 0 0,-26 41 874 0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0:45.1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4652 0 0,'0'0'8795'0'0,"-2"13"-8121"0"0,0 0-367 0 0,0 0 0 0 0,-1 0-1 0 0,-1-1 1 0 0,0 1 0 0 0,0-1 0 0 0,-1 0 0 0 0,-11 18 0 0 0,-27 23 576 0 0,30-39-793 0 0,1 1 0 0 0,-10 16 0 0 0,40-41-1975 0 0,14-15 1546 0 0,-15 11 635 0 0,-1-1-1 0 0,0-1 0 0 0,-1 0 0 0 0,-1 0 1 0 0,0-2-1 0 0,19-32 0 0 0,-33 50-262 0 0,-1 0 1 0 0,1 0-1 0 0,0 0 0 0 0,-1 0 0 0 0,1 0 1 0 0,0 1-1 0 0,-1-1 0 0 0,1 0 0 0 0,0 0 0 0 0,-1 0 1 0 0,1 0-1 0 0,0 0 0 0 0,-1 0 0 0 0,1 0 0 0 0,0 0 1 0 0,-1 0-1 0 0,1 0 0 0 0,0 0 0 0 0,-1 0 0 0 0,1-1 1 0 0,0 1-1 0 0,-1 0 0 0 0,1 0 0 0 0,0 0 0 0 0,-1 0 1 0 0,1-1-1 0 0,0 1 0 0 0,-1 0 0 0 0,1 0 1 0 0,0 0-1 0 0,0-1 0 0 0,-1 1 0 0 0,1 0 0 0 0,0 0 1 0 0,0-1-1 0 0,0 1 0 0 0,-1 0 0 0 0,1-1 0 0 0,0 1 1 0 0,0 0-1 0 0,0-1 0 0 0,0 1 0 0 0,0 0 0 0 0,0-1 1 0 0,0 1-1 0 0,0 0 0 0 0,0-1 0 0 0,0 1 0 0 0,0 0 1 0 0,0-1-1 0 0,0 1 0 0 0,0 0 0 0 0,0-1 1 0 0,0 1-1 0 0,0-1 0 0 0,0 1 0 0 0,0 0 0 0 0,0 0 1 0 0,0-1-1 0 0,1 1 0 0 0,-1 0 0 0 0,0-1 0 0 0,0 1 1 0 0,0 0-1 0 0,1-1 0 0 0,-29 14-3269 0 0,11-1-1487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2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637 83 6869 0 0,'0'0'2241'0'0,"-13"-12"-1819"0"0,-41-35-176 0 0,50 44-195 0 0,1 0 0 0 0,-1 1 0 0 0,0-1 0 0 0,-1 1 0 0 0,1 0 0 0 0,0 0 0 0 0,0 1 0 0 0,-1 0 1 0 0,1-1-1 0 0,-1 1 0 0 0,0 1 0 0 0,1-1 0 0 0,-1 1 0 0 0,1-1 0 0 0,-1 1 0 0 0,0 1 1 0 0,1-1-1 0 0,-1 1 0 0 0,1 0 0 0 0,-1 0 0 0 0,1 0 0 0 0,-1 0 0 0 0,-7 4 0 0 0,-15 9 41 0 0,0 1-1 0 0,1 1 0 0 0,1 1 0 0 0,1 1 1 0 0,0 1-1 0 0,-27 29 0 0 0,26-22 30 0 0,1 2 1 0 0,1 0-1 0 0,2 1 0 0 0,0 2 1 0 0,2 0-1 0 0,2 1 0 0 0,1 0 1 0 0,-21 61-1 0 0,25-55-12 0 0,1 0 1 0 0,2 0-1 0 0,2 1 0 0 0,2 0 1 0 0,1 0-1 0 0,2 0 1 0 0,6 78-1 0 0,0-92-66 0 0,0 0 0 0 0,1-1-1 0 0,2 1 1 0 0,0-1 0 0 0,2 0 0 0 0,1-1 0 0 0,0 0 0 0 0,2-1 0 0 0,0 0-1 0 0,32 40 1 0 0,-25-39 9 0 0,1-2 0 0 0,1 0 0 0 0,1-1 0 0 0,1-1 0 0 0,1-1 0 0 0,0-1 0 0 0,1-1 0 0 0,1-2 0 0 0,28 12 0 0 0,-15-10 50 0 0,1-2 0 0 0,1-1 0 0 0,0-3 0 0 0,0-1 0 0 0,1-2-1 0 0,0-2 1 0 0,0-2 0 0 0,1-1 0 0 0,-1-3 0 0 0,0-1 0 0 0,1-2 0 0 0,-1-2-1 0 0,-1-2 1 0 0,1-1 0 0 0,-2-3 0 0 0,1-1 0 0 0,-2-2 0 0 0,0-2-1 0 0,0-1 1 0 0,50-33 0 0 0,-75 41-15 0 0,0-1-1 0 0,0-1 1 0 0,-1 0-1 0 0,-1 0 1 0 0,0-1-1 0 0,-1-1 1 0 0,0 0 0 0 0,-1 0-1 0 0,-1-1 1 0 0,0-1-1 0 0,7-16 1 0 0,-7 9 54 0 0,-1 1 1 0 0,-1-2-1 0 0,-1 1 1 0 0,0 0-1 0 0,-2-1 1 0 0,-1 0 0 0 0,0-37-1 0 0,-4 30-64 0 0,-2 1-1 0 0,-1 0 1 0 0,-1 0-1 0 0,-2 0 1 0 0,-13-40-1 0 0,-3 9 132 0 0,-45-85 0 0 0,-19-5-183 0 0,72 129-25 0 0,-1 0 1 0 0,-1 1 0 0 0,-1 1 0 0 0,-30-26-1 0 0,31 33-25 0 0,-1 1 0 0 0,0 0 0 0 0,-1 2-1 0 0,0 0 1 0 0,-24-8 0 0 0,-105-30-168 0 0,81 34-940 0 0,-1 2 0 0 0,-137-5-1 0 0,97 11-3122 0 0,33-1-3806 0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2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441 8 3300 0 0,'0'0'9256'0'0,"1"-3"-8801"0"0,1-2-183 0 0,-5 10-37 0 0,-9 23 140 0 0,-19 42 107 0 0,-229 623 1134 0 0,246-652-1811 0 0,-2 1-1 0 0,-2-2 0 0 0,-1 0 0 0 0,-42 61 0 0 0,52-91-1960 0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3.6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1293 233 600 0 0,'0'0'6757'0'0,"2"-14"-5965"0"0,5-42 13 0 0,-7 53-722 0 0,0 0 1 0 0,0 0-1 0 0,0 1 0 0 0,-1-1 0 0 0,1 0 0 0 0,-1 1 0 0 0,0-1 1 0 0,1 1-1 0 0,-1-1 0 0 0,0 1 0 0 0,-1-1 0 0 0,1 1 1 0 0,0-1-1 0 0,-1 1 0 0 0,1 0 0 0 0,-1 0 0 0 0,0 0 0 0 0,1 0 1 0 0,-1 0-1 0 0,0 0 0 0 0,0 0 0 0 0,-1 1 0 0 0,1-1 1 0 0,-3-1-1 0 0,-4-4 175 0 0,-4-3-116 0 0,-1 0 0 0 0,0 1 0 0 0,-1 1 0 0 0,0 0 0 0 0,-1 1 0 0 0,1 0 0 0 0,-1 1 1 0 0,0 1-1 0 0,-1 1 0 0 0,-31-5 0 0 0,-12 3-252 0 0,-103 2 0 0 0,118 5 196 0 0,-27 0 111 0 0,-116 17 0 0 0,147-11-120 0 0,0 2 0 0 0,1 1-1 0 0,1 2 1 0 0,-50 23 0 0 0,70-26-73 0 0,1 2 0 0 0,-1 0 0 0 0,2 1 0 0 0,0 0 0 0 0,0 2 0 0 0,1 0 0 0 0,1 1 0 0 0,1 0 0 0 0,0 2 0 0 0,0-1 0 0 0,2 2 0 0 0,0-1 0 0 0,1 2 0 0 0,1-1 0 0 0,1 2 0 0 0,-10 28 0 0 0,12-26-19 0 0,1 1 1 0 0,0-1-1 0 0,2 1 1 0 0,1 0-1 0 0,1 0 1 0 0,1 1-1 0 0,1-1 1 0 0,0 0-1 0 0,2 0 1 0 0,1 0-1 0 0,1 0 1 0 0,1 0-1 0 0,1 0 1 0 0,16 40-1 0 0,-6-30 13 0 0,0-1 0 0 0,2-1 0 0 0,2 0 0 0 0,1-2 1 0 0,1 0-1 0 0,1-1 0 0 0,1-1 0 0 0,2-2 0 0 0,1 0 0 0 0,1-2 0 0 0,0-1 0 0 0,57 33 0 0 0,-44-33 9 0 0,1-2-1 0 0,0-2 1 0 0,2-2 0 0 0,0-1 0 0 0,0-3-1 0 0,2-1 1 0 0,-1-2 0 0 0,1-3 0 0 0,74 2-1 0 0,-86-8 24 0 0,-1-1-1 0 0,1-2 0 0 0,0-1 1 0 0,-1-1-1 0 0,0-3 1 0 0,52-17-1 0 0,-63 17 111 0 0,0-2-1 0 0,-1-1 1 0 0,0-1 0 0 0,-1 0-1 0 0,0-1 1 0 0,-1-2 0 0 0,0 0-1 0 0,-2-1 1 0 0,1 0 0 0 0,17-24-1 0 0,-22 24 11 0 0,0-1 0 0 0,-1 0 0 0 0,-1-1 0 0 0,-1-1-1 0 0,0 1 1 0 0,-2-2 0 0 0,0 1 0 0 0,-1-1 0 0 0,-1 0 0 0 0,-1 0-1 0 0,0-1 1 0 0,-2 0 0 0 0,-1 0 0 0 0,0 0 0 0 0,-1 0-1 0 0,-2 0 1 0 0,0 0 0 0 0,-1 0 0 0 0,-7-31 0 0 0,1 23-101 0 0,-2 0 1 0 0,0 0-1 0 0,-2 1 1 0 0,-1 1-1 0 0,-1 0 1 0 0,-2 0-1 0 0,0 2 1 0 0,-2 0-1 0 0,-23-26 1 0 0,12 21-160 0 0,0 1 0 0 0,-3 1 0 0 0,0 2 1 0 0,-1 1-1 0 0,-1 1 0 0 0,-45-22 0 0 0,8 12-779 0 0,38 19-1075 0 0,2-1-1 0 0,-49-33 1 0 0,39 12-2649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55.3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64 952 0 0,'0'0'1420'0'0,"-4"-58"-2996"0"0,4 55 1236 0 0,0 2-12 0 0,0-1 248 0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4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2480 0 0,'0'0'4637'0'0,"7"4"-4058"0"0,27 20 380 0 0,0 0-1 0 0,-2 3 1 0 0,46 47-1 0 0,-67-63-861 0 0,84 87 709 0 0,118 160 0 0 0,59 127 211 0 0,-260-367-959 0 0,95 140 253 0 0,214 301 1344 0 0,-107-133-3220 0 0,-212-324 1093 0 0,5 8-1599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5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624 310 6037 0 0,'0'0'5449'0'0,"-10"-16"-5353"0"0,3 4-73 0 0,-7-12 408 0 0,0 1 0 0 0,-2 0 0 0 0,-28-30 0 0 0,35 44-196 0 0,0 1 0 0 0,-1 0 0 0 0,0 0 0 0 0,0 1 0 0 0,-1 0 0 0 0,1 1 0 0 0,-2 1-1 0 0,-19-8 1 0 0,23 10-236 0 0,0 1 1 0 0,0 0-1 0 0,-1 1 0 0 0,1 0 0 0 0,-1 0 0 0 0,0 1 0 0 0,1 0 0 0 0,-1 0 0 0 0,1 1 0 0 0,-1 0 0 0 0,1 1 0 0 0,-1 0 0 0 0,-12 4 0 0 0,6 0 22 0 0,1 1 0 0 0,-1 0-1 0 0,2 1 1 0 0,-1 0 0 0 0,1 1-1 0 0,0 0 1 0 0,1 1 0 0 0,0 1 0 0 0,-18 20-1 0 0,17-14 8 0 0,1 0 0 0 0,0 1 0 0 0,1 0 0 0 0,1 1 0 0 0,0 0 0 0 0,-11 35 0 0 0,12-24-10 0 0,1 0 1 0 0,2 1-1 0 0,1 0 1 0 0,1 0-1 0 0,2 0 1 0 0,1 1 0 0 0,1-1-1 0 0,2 0 1 0 0,10 60-1 0 0,-7-69-1 0 0,1 0-1 0 0,1 0 1 0 0,0-1-1 0 0,2 0 1 0 0,0 0 0 0 0,2-1-1 0 0,0 0 1 0 0,1-1-1 0 0,1 0 1 0 0,1-1-1 0 0,0 0 1 0 0,2-1 0 0 0,0-1-1 0 0,0-1 1 0 0,2 0-1 0 0,0-1 1 0 0,0-1-1 0 0,1 0 1 0 0,1-2 0 0 0,0 0-1 0 0,1-1 1 0 0,0-2-1 0 0,0 0 1 0 0,1-1-1 0 0,0-1 1 0 0,29 5 0 0 0,-17-8 70 0 0,0-1 1 0 0,0-2-1 0 0,0-1 0 0 0,0-2 1 0 0,-1-1-1 0 0,1-1 1 0 0,-1-2-1 0 0,0-2 1 0 0,-1-1-1 0 0,0-1 1 0 0,0-2-1 0 0,-1-1 1 0 0,-1-1-1 0 0,0-2 1 0 0,-2-1-1 0 0,33-25 1 0 0,-51 33-1 0 0,-1 0-1 0 0,1-1 1 0 0,-2 1 0 0 0,1-2-1 0 0,-1 1 1 0 0,-1-1 0 0 0,0 0-1 0 0,-1-1 1 0 0,0 0 0 0 0,-1 0-1 0 0,-1 0 1 0 0,0 0 0 0 0,4-24-1 0 0,-2 0 74 0 0,-2 0-1 0 0,-2-1 0 0 0,-4-69 1 0 0,1 88-96 0 0,-2 0 1 0 0,0 1 0 0 0,-1-1-1 0 0,-1 1 1 0 0,-1 0-1 0 0,0 0 1 0 0,-1 0 0 0 0,-1 1-1 0 0,-1 0 1 0 0,0 1 0 0 0,-2-1-1 0 0,1 2 1 0 0,-22-24-1 0 0,8 15-142 0 0,-1 1 1 0 0,0 1-1 0 0,-2 1 0 0 0,-1 1 0 0 0,0 2 0 0 0,-56-27 0 0 0,-93-27-2276 0 0,81 37-4383 0 0,46 13 121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5.7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582 30 4516 0 0,'0'0'9195'0'0,"0"-6"-8654"0"0,0 1-489 0 0,0-11-17 0 0,-2 14-70 0 0,-3 11-32 0 0,-227 514 3182 0 0,75-176-2485 0 0,73-171-111 0 0,-11 26-1541 0 0,88-175-1428 0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6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830 262 4468 0 0,'0'0'11207'0'0,"4"-8"-10663"0"0,-2 4-487 0 0,0 1-1 0 0,0-1 1 0 0,0 0 0 0 0,-1 0-1 0 0,1 0 1 0 0,-1 0 0 0 0,0 0 0 0 0,0 0-1 0 0,0-1 1 0 0,-1 1 0 0 0,1 0 0 0 0,-1-1-1 0 0,0 1 1 0 0,-1 0 0 0 0,1 0-1 0 0,-1-1 1 0 0,1 1 0 0 0,-1 0 0 0 0,0 0-1 0 0,-1 0 1 0 0,1 0 0 0 0,-1 0-1 0 0,0 0 1 0 0,-2-4 0 0 0,-6-4-40 0 0,0 0 0 0 0,-1 0 0 0 0,0 1 0 0 0,-1 0 0 0 0,0 1 0 0 0,0 0 0 0 0,-1 1 0 0 0,-1 1-1 0 0,1 0 1 0 0,-1 1 0 0 0,-1 0 0 0 0,1 1 0 0 0,-1 1 0 0 0,0 0 0 0 0,-1 1 0 0 0,1 1 0 0 0,-1 0 0 0 0,1 1 0 0 0,-1 0 0 0 0,0 2 0 0 0,-18 1 0 0 0,12 0 4 0 0,0 1 0 0 0,0 1-1 0 0,1 1 1 0 0,-1 1 0 0 0,1 1 0 0 0,1 0 0 0 0,-1 2 0 0 0,1 1 0 0 0,0 0 0 0 0,1 1-1 0 0,0 1 1 0 0,1 1 0 0 0,0 1 0 0 0,-29 27 0 0 0,28-20 10 0 0,2 0 0 0 0,1 1 0 0 0,1 1 0 0 0,0 0-1 0 0,2 2 1 0 0,1-1 0 0 0,0 1 0 0 0,-13 44 0 0 0,15-33-29 0 0,1 1 0 0 0,2 0 0 0 0,1 1 0 0 0,2 0-1 0 0,1 61 1 0 0,4-75-21 0 0,1 1-1 0 0,1-1 1 0 0,1 0-1 0 0,1 0 1 0 0,1 0-1 0 0,1-1 1 0 0,1 0 0 0 0,1 0-1 0 0,1-1 1 0 0,19 31-1 0 0,-20-38-2 0 0,0-1 0 0 0,1 0-1 0 0,1-1 1 0 0,0 0 0 0 0,0-1 0 0 0,1 0-1 0 0,1-1 1 0 0,0 0 0 0 0,0-1-1 0 0,1-1 1 0 0,0 0 0 0 0,0-1 0 0 0,1 0-1 0 0,0-1 1 0 0,0-1 0 0 0,17 4 0 0 0,-9-5 27 0 0,1 0 0 0 0,0-2 0 0 0,1-1 0 0 0,-1-1 0 0 0,0-2 0 0 0,0 0 0 0 0,0-1 0 0 0,0-1 0 0 0,-1-1 0 0 0,41-15 0 0 0,-31 7 89 0 0,-1-1 0 0 0,-1-2 0 0 0,0-1 1 0 0,-1-1-1 0 0,-1-1 0 0 0,49-44 0 0 0,-62 48 6 0 0,1-1 1 0 0,-2-1-1 0 0,0-1 1 0 0,-1 0-1 0 0,-1-1 1 0 0,-1 0-1 0 0,-1-1 1 0 0,0 0-1 0 0,-1-1 1 0 0,-2 0-1 0 0,8-26 1 0 0,-12 31-69 0 0,-1 0 0 0 0,0 0 0 0 0,-1-1 0 0 0,-1 1 1 0 0,0-1-1 0 0,-2 1 0 0 0,0-1 0 0 0,0 1 0 0 0,-2 0 0 0 0,0-1 1 0 0,0 1-1 0 0,-2 0 0 0 0,0 1 0 0 0,-1-1 0 0 0,0 1 0 0 0,-10-16 1 0 0,4 12-92 0 0,0 1 0 0 0,-1 1 0 0 0,-1 0 1 0 0,-1 1-1 0 0,0 0 0 0 0,-1 1 0 0 0,0 1 1 0 0,-1 0-1 0 0,-22-12 0 0 0,-18-7-1588 0 0,-101-43 0 0 0,96 48-775 0 0,29 10-2400 0 0,3-11-2651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6.8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 4348 0 0,'0'0'10028'0'0,"13"-1"-9473"0"0,-3 0-443 0 0,-7 0-88 0 0,1 0 1 0 0,-1 1-1 0 0,1-1 0 0 0,-1 1 0 0 0,1 0 0 0 0,0 0 1 0 0,-1 0-1 0 0,1 0 0 0 0,-1 1 0 0 0,1-1 0 0 0,0 1 1 0 0,-1 0-1 0 0,0 0 0 0 0,1 0 0 0 0,-1 0 0 0 0,1 1 0 0 0,-1 0 1 0 0,0-1-1 0 0,0 1 0 0 0,0 0 0 0 0,4 4 0 0 0,17 21 149 0 0,0 0 0 0 0,-2 2 0 0 0,-1 1 0 0 0,25 47 0 0 0,57 138 401 0 0,-88-182-495 0 0,108 258 382 0 0,33 74-344 0 0,188 302 398 0 0,-340-659-787 0 0,4 3 1271 0 0,-8-11-976 0 0,0 0-1 0 0,0 0 0 0 0,1 0 1 0 0,-1 0-1 0 0,0 0 0 0 0,0 0 1 0 0,1-1-1 0 0,-1 1 0 0 0,0 0 0 0 0,0 0 1 0 0,0 0-1 0 0,1 0 0 0 0,-1 0 1 0 0,0-1-1 0 0,0 1 0 0 0,0 0 1 0 0,1 0-1 0 0,-1 0 0 0 0,0-1 1 0 0,0 1-1 0 0,0 0 0 0 0,0 0 0 0 0,0-1 1 0 0,0 1-1 0 0,0 0 0 0 0,0 0 1 0 0,1-1-1 0 0,-1 1 0 0 0,0 0 1 0 0,0 0-1 0 0,0-1 0 0 0,0 1 0 0 0,0 0 1 0 0,0 0-1 0 0,0-1 0 0 0,-1 1 1 0 0,1 0-1 0 0,0 0 0 0 0,0-1 1 0 0,0 1-1 0 0,0 0 0 0 0,0 0 1 0 0,0 0-1 0 0,0-1 0 0 0,0-24-390 0 0,5-39 71 0 0,-5 61-81 0 0,1 0 1 0 0,-1 0-1 0 0,1 1 0 0 0,0-1 1 0 0,0 0-1 0 0,0 0 1 0 0,0 1-1 0 0,0-1 0 0 0,1 0 1 0 0,-1 1-1 0 0,1-1 0 0 0,-1 1 1 0 0,1 0-1 0 0,0 0 0 0 0,0-1 1 0 0,0 1-1 0 0,3-2 0 0 0,21 1-8680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7.7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876 157 1304 0 0,'0'0'8420'0'0,"-6"-13"-7703"0"0,-18-41-24 0 0,22 50-613 0 0,-1 0 0 0 0,0 0-1 0 0,0 0 1 0 0,-1 0-1 0 0,1 1 1 0 0,-1-1 0 0 0,1 1-1 0 0,-1 0 1 0 0,0 0-1 0 0,0 0 1 0 0,-1 0 0 0 0,1 1-1 0 0,-1 0 1 0 0,1 0-1 0 0,-1 0 1 0 0,1 1 0 0 0,-1-1-1 0 0,0 1 1 0 0,-5-1-1 0 0,-1-1-2 0 0,-37-7 155 0 0,1 2 0 0 0,-2 2 0 0 0,1 2 0 0 0,-1 2 0 0 0,-53 5 0 0 0,84-3-154 0 0,1 2 0 0 0,-1 0 1 0 0,1 1-1 0 0,0 1 0 0 0,0 1 0 0 0,0 0 1 0 0,1 1-1 0 0,0 0 0 0 0,0 2 1 0 0,0 0-1 0 0,1 1 0 0 0,0 0 1 0 0,1 1-1 0 0,0 1 0 0 0,0 0 0 0 0,2 1 1 0 0,-1 0-1 0 0,1 1 0 0 0,1 0 1 0 0,0 1-1 0 0,1 1 0 0 0,1-1 1 0 0,0 1-1 0 0,1 1 0 0 0,0 0 1 0 0,-4 17-1 0 0,2 3-47 0 0,1 1 0 0 0,3 0 0 0 0,1 0 0 0 0,1 1 1 0 0,2-1-1 0 0,2 1 0 0 0,2-1 0 0 0,1 1 0 0 0,2-1 0 0 0,10 39 1 0 0,-11-56-39 0 0,2-1 0 0 0,1-1 0 0 0,0 1 0 0 0,1-1 0 0 0,1-1 0 0 0,1 0 0 0 0,1 0 1 0 0,24 30-1 0 0,-26-37 17 0 0,1 0 0 0 0,-1-1 0 0 0,2 0 0 0 0,-1 0 0 0 0,1-1 0 0 0,1-1 0 0 0,-1 0 0 0 0,1-1 0 0 0,1 0 0 0 0,-1-1 0 0 0,1 0 0 0 0,0-1 0 0 0,26 6 0 0 0,-15-7 264 0 0,0 0 0 0 0,0-2-1 0 0,0 0 1 0 0,26-3 0 0 0,-46 1-175 0 0,-1-1 0 0 0,1 1 1 0 0,-1 0-1 0 0,0-1 0 0 0,1 1 0 0 0,-1-1 0 0 0,0 0 0 0 0,0 0 1 0 0,0 0-1 0 0,0-1 0 0 0,0 1 0 0 0,-1-1 0 0 0,1 0 0 0 0,-1 1 1 0 0,0-1-1 0 0,4-5 0 0 0,-4 4-160 0 0,1 0-1 0 0,0 1 1 0 0,0-1 0 0 0,1 1-1 0 0,-1-1 1 0 0,1 1 0 0 0,-1 0-1 0 0,1 1 1 0 0,0-1 0 0 0,5-2-1 0 0,-9 5-32 0 0,1-1-1 0 0,0 0 0 0 0,0 0 0 0 0,-1 0 0 0 0,1 0 0 0 0,0 0 0 0 0,-1-1 0 0 0,1 1 0 0 0,-1 0 0 0 0,1 0 0 0 0,-1 0 1 0 0,0 0-1 0 0,0 0 0 0 0,1-1 0 0 0,-1 1 0 0 0,0 0 0 0 0,0 0 0 0 0,0-1 0 0 0,0 1 0 0 0,-1-1 0 0 0,-1-34-64 0 0,2 26-177 0 0,-1-19-1422 0 0,1 1 0 0 0,2-1 0 0 0,1 1 1 0 0,1 0-1 0 0,8-29 0 0 0,-5 31-1073 0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8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557 1 4136 0 0,'0'0'6612'0'0,"3"0"-6566"0"0,-1 0-19 0 0,-1 1-1 0 0,1-1 1 0 0,0 1-1 0 0,0 0 0 0 0,0 0 1 0 0,-1 0-1 0 0,1 0 1 0 0,0 0-1 0 0,-1 0 0 0 0,1 0 1 0 0,-1 0-1 0 0,1 1 1 0 0,-1-1-1 0 0,0 0 0 0 0,1 1 1 0 0,-1 0-1 0 0,0-1 1 0 0,0 1-1 0 0,0-1 1 0 0,0 1-1 0 0,0 0 0 0 0,-1 0 1 0 0,1 0-1 0 0,0-1 1 0 0,0 4-1 0 0,18 62 645 0 0,-16-53-589 0 0,4 19 127 0 0,-2 0 0 0 0,-1 0 0 0 0,-1 0 0 0 0,-2 0 0 0 0,-1 1 0 0 0,-10 65 0 0 0,1-49-127 0 0,-2-1 0 0 0,-2 0 0 0 0,-38 91 0 0 0,38-113-35 0 0,-1 0 1 0 0,-2-1 0 0 0,0 0-1 0 0,-2-1 1 0 0,-1-1 0 0 0,-33 33-1 0 0,19-26 52 0 0,-1-1-1 0 0,-2-2 1 0 0,-67 41-1 0 0,103-69-108 0 0,-14 8 109 0 0,0 0 0 0 0,-1 0 0 0 0,-23 7 0 0 0,33-13-235 0 0,0-1 1 0 0,0 0-1 0 0,0 0 1 0 0,0-1 0 0 0,0 1-1 0 0,0-1 1 0 0,-6-1-1 0 0,8 1-214 0 0,1-1 1 0 0,-1 1-1 0 0,0-1 0 0 0,0 0 1 0 0,1 0-1 0 0,-1 0 0 0 0,0 0 0 0 0,1 0 1 0 0,-1-1-1 0 0,1 1 0 0 0,-1-1 1 0 0,1 0-1 0 0,-4-3 0 0 0,-15-21-6680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1:59.3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1 3420 0 0,'0'0'7878'0'0,"-8"13"-7239"0"0,2-3-433 0 0,-6 10 250 0 0,0 1 0 0 0,-13 33 0 0 0,-41 125 823 0 0,-34 81-86 0 0,19-95-1109 0 0,-3 6-1683 0 0,39-51-4857 0 0,36-83 2272 0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0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604 585 1472 0 0,'0'0'9382'0'0,"4"-13"-8590"0"0,-3 9-772 0 0,4-9 326 0 0,-1-1 0 0 0,-1 0 1 0 0,0 0-1 0 0,-1-1 0 0 0,-1 1 1 0 0,0-24-1 0 0,-3 29-253 0 0,1 1 0 0 0,-1-1 0 0 0,-1 1 0 0 0,0-1 0 0 0,0 1 0 0 0,0 0 0 0 0,-1 0 0 0 0,-1 0 0 0 0,1 1 1 0 0,-1 0-1 0 0,0-1 0 0 0,-1 2 0 0 0,1-1 0 0 0,-1 1 0 0 0,-1-1 0 0 0,1 2 0 0 0,-1-1 0 0 0,-8-5 0 0 0,3 4-65 0 0,0 0 0 0 0,0 1 0 0 0,0 0 1 0 0,-1 1-1 0 0,0 0 0 0 0,0 1 0 0 0,0 0 0 0 0,0 1 0 0 0,-1 1 0 0 0,-26-2 0 0 0,28 4-8 0 0,-1 0 0 0 0,0 2 0 0 0,1-1 0 0 0,-1 1 0 0 0,1 1 0 0 0,0 0-1 0 0,-1 1 1 0 0,2 1 0 0 0,-1 0 0 0 0,0 0 0 0 0,1 1 0 0 0,-11 8 0 0 0,7-4-33 0 0,1 1 0 0 0,0 1 1 0 0,1 0-1 0 0,0 1 1 0 0,1 0-1 0 0,1 1 0 0 0,0 1 1 0 0,-9 16-1 0 0,8-12-5 0 0,2 1 1 0 0,0 0-1 0 0,1 1 0 0 0,2 0 0 0 0,0 1 0 0 0,1-1 0 0 0,1 1 1 0 0,0 0-1 0 0,2 1 0 0 0,1-1 0 0 0,1 1 0 0 0,1-1 0 0 0,1 1 1 0 0,4 25-1 0 0,-2-35 43 0 0,0-1 0 0 0,1 1 1 0 0,0-1-1 0 0,1 0 0 0 0,0-1 0 0 0,1 1 1 0 0,0-1-1 0 0,1 0 0 0 0,0-1 1 0 0,1 1-1 0 0,0-1 0 0 0,1-1 0 0 0,0 0 1 0 0,0 0-1 0 0,15 10 0 0 0,-15-13-21 0 0,1 0 1 0 0,0 0-1 0 0,0-1 0 0 0,0-1 0 0 0,1 1 0 0 0,-1-2 1 0 0,1 1-1 0 0,0-2 0 0 0,0 1 0 0 0,0-1 0 0 0,13 0 1 0 0,1-2 36 0 0,0-1 0 0 0,0-2 0 0 0,0 0 0 0 0,-1-1 0 0 0,1-2 0 0 0,-1 0 0 0 0,0-2 0 0 0,29-13 0 0 0,-14 3 64 0 0,-1-2 0 0 0,-1-2 1 0 0,-1-1-1 0 0,34-28 1 0 0,-57 40-29 0 0,0-1 0 0 0,-1 1 0 0 0,0-2 0 0 0,0 0 0 0 0,-2 0 0 0 0,0-1 1 0 0,0 0-1 0 0,-1-1 0 0 0,-1 0 0 0 0,-1 0 0 0 0,0-1 0 0 0,-1 0 0 0 0,0 0 0 0 0,-2-1 1 0 0,0 1-1 0 0,0-1 0 0 0,-2 0 0 0 0,1-33 0 0 0,-2 29 13 0 0,-2 0-1 0 0,0 0 1 0 0,-2 0-1 0 0,0 1 1 0 0,-1-1-1 0 0,-1 1 1 0 0,-1 0-1 0 0,-1 0 1 0 0,-1 0-1 0 0,0 1 1 0 0,-2 0-1 0 0,-13-19 1 0 0,6 11-103 0 0,-2 1 0 0 0,-1 1 0 0 0,-1 1 0 0 0,0 1 0 0 0,-38-30 1 0 0,51 47-40 0 0,0 0 1 0 0,-1 0-1 0 0,1 1 0 0 0,-1 0 1 0 0,-1 1-1 0 0,1 0 1 0 0,-1 0-1 0 0,0 1 1 0 0,1 0-1 0 0,-1 1 1 0 0,-1 0-1 0 0,1 0 1 0 0,0 1-1 0 0,0 1 1 0 0,-1 0-1 0 0,1 0 1 0 0,0 1-1 0 0,0 0 1 0 0,0 0-1 0 0,-19 7 1 0 0,7-1-152 0 0,0 1 0 0 0,1 2 0 0 0,-29 16 0 0 0,38-18-658 0 0,1-1 0 0 0,-17 17 0 0 0,22-18-265 0 0,0 0 0 0 0,0 1-1 0 0,1-1 1 0 0,0 1 0 0 0,-5 10 0 0 0,3 0-3736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0.8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0 2612 0 0,'0'0'4855'0'0,"-7"4"-4109"0"0,3-2-689 0 0,3-2-7 0 0,0 1 0 0 0,0-1 0 0 0,0 0 0 0 0,0 1 0 0 0,0-1 0 0 0,0 1 0 0 0,0-1 0 0 0,0 1 0 0 0,0 0 0 0 0,0-1 0 0 0,0 1 0 0 0,0 0 0 0 0,0 0 0 0 0,1 0 0 0 0,-1 0 0 0 0,0-1 0 0 0,1 1 0 0 0,-1 0 0 0 0,0 0 0 0 0,1 0 0 0 0,-1 0 0 0 0,1 1 0 0 0,0-1 0 0 0,-1 0 0 0 0,1 0 0 0 0,0 0 0 0 0,0 0 1 0 0,-1 0-1 0 0,1 0 0 0 0,0 0 0 0 0,0 1 0 0 0,0-1 0 0 0,1 0 0 0 0,-1 0 0 0 0,0 0 0 0 0,0 0 0 0 0,1 0 0 0 0,-1 0 0 0 0,0 1 0 0 0,1-1 0 0 0,-1 0 0 0 0,1 0 0 0 0,-1 0 0 0 0,1 0 0 0 0,1 1 0 0 0,93 174 1983 0 0,-27-56-1636 0 0,116 287 148 0 0,-30 10 41 0 0,-146-396-563 0 0,32 97 430 0 0,41 200 0 0 0,-71-200-1403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55.7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 2884 0 0,'0'0'508'0'0,"9"-3"-3468"0"0,8 4 2528 0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01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611 414 1316 0 0,'0'0'8738'0'0,"-2"-14"-7857"0"0,0-2-586 0 0,-1 0 1 0 0,0 1-1 0 0,-1 0 1 0 0,-1 0-1 0 0,-1 0 1 0 0,-13-27-1 0 0,10 27-28 0 0,-1 0-1 0 0,0 1 1 0 0,-1 0-1 0 0,0 1 1 0 0,-20-17-1 0 0,25 24-216 0 0,-1 1-1 0 0,0 1 0 0 0,0-1 0 0 0,0 1 1 0 0,0 0-1 0 0,-1 1 0 0 0,0 0 0 0 0,1 0 1 0 0,-1 1-1 0 0,0 0 0 0 0,0 0 1 0 0,-1 1-1 0 0,-12-1 0 0 0,9 2-45 0 0,0 0 1 0 0,1 1-1 0 0,-1 0 0 0 0,1 1 0 0 0,-1 1 0 0 0,1 0 1 0 0,0 0-1 0 0,0 1 0 0 0,0 0 0 0 0,-17 11 1 0 0,13-6 29 0 0,1 0 0 0 0,1 1 0 0 0,-1 1 1 0 0,2 0-1 0 0,0 1 0 0 0,-21 26 1 0 0,19-20 11 0 0,1 1 0 0 0,1 0 1 0 0,1 2-1 0 0,1-1 0 0 0,0 1 0 0 0,2 0 1 0 0,0 1-1 0 0,2 0 0 0 0,0 0 1 0 0,1 1-1 0 0,-2 27 0 0 0,5-12 16 0 0,2 0 0 0 0,1 0 1 0 0,2-1-1 0 0,2 1 0 0 0,1-1 0 0 0,14 45 0 0 0,-15-64-51 0 0,2-1 0 0 0,0 1-1 0 0,1-2 1 0 0,1 1 0 0 0,1-1 0 0 0,13 18-1 0 0,-14-24-6 0 0,-1 0-1 0 0,1-1 0 0 0,0 0 1 0 0,1-1-1 0 0,0 0 0 0 0,1 0 1 0 0,-1-1-1 0 0,1-1 0 0 0,23 11 1 0 0,-16-11 47 0 0,0-1 1 0 0,0-1 0 0 0,0 0 0 0 0,0-1 0 0 0,1-1 0 0 0,-1-1 0 0 0,1-1 0 0 0,31-3 0 0 0,14-5 149 0 0,68-18 1 0 0,-98 18-97 0 0,0-2-1 0 0,0-1 0 0 0,-1-2 1 0 0,54-29-1 0 0,-65 29-34 0 0,0 0 1 0 0,-1-2-1 0 0,-1 0 0 0 0,-1-2 1 0 0,0 0-1 0 0,-1-1 0 0 0,21-27 0 0 0,-32 35 43 0 0,-1 1 0 0 0,0-1 0 0 0,-1 0 0 0 0,0 0 0 0 0,0 0 0 0 0,-1-1 1 0 0,-1 0-1 0 0,0 1 0 0 0,0-1 0 0 0,1-14 0 0 0,-3 8 13 0 0,0-1 1 0 0,-1 0-1 0 0,-1 0 1 0 0,-1 1-1 0 0,-6-33 1 0 0,-4 8-103 0 0,-2 0 1 0 0,-1 1 0 0 0,-3 1-1 0 0,-30-54 1 0 0,32 68 4 0 0,0 0 1 0 0,-2 0 0 0 0,-1 2-1 0 0,-1 0 1 0 0,-37-34-1 0 0,44 46-321 0 0,0 2 0 0 0,0 0 0 0 0,-1 0 0 0 0,-1 1 1 0 0,1 1-1 0 0,-1 0 0 0 0,-1 1 0 0 0,1 1 0 0 0,-1 0 0 0 0,0 2 0 0 0,-32-7 0 0 0,22 8-2937 0 0,-11-4-2313 0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2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88 3116 0 0,'0'0'9115'0'0,"7"4"-10379"0"0,9 2 1540 0 0,0 0 0 0 0,0-1 0 0 0,0-1 0 0 0,1 0 0 0 0,-1-1 0 0 0,28 1 0 0 0,369-4 1068 0 0,1-32-731 0 0,-190 12-526 0 0,1132-51 192 0 0,3 93-44 0 0,322 125-199 0 0,-11 62 506 0 0,-1619-202-408 0 0,44 6 729 0 0,106 1 1 0 0,-214-14-1623 0 0,0-2 0 0 0,1 0 0 0 0,-15-4 0 0 0,-10-1-1374 0 0,-35-2-3083 0 0,-43-9-2011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3.5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5228 0 0,'0'0'6174'0'0,"6"-5"-5489"0"0,-1 2-555 0 0,1 0 0 0 0,0 0 0 0 0,0 0 0 0 0,1 1 0 0 0,-1 0 0 0 0,1 0 0 0 0,-1 0 0 0 0,1 1 0 0 0,-1 0 0 0 0,1 1 0 0 0,0-1 0 0 0,-1 1 0 0 0,11 1 0 0 0,461-34 2160 0 0,-296 16-1819 0 0,1532-48 842 0 0,-1 118-1010 0 0,475 159 58 0 0,-1161-46-311 0 0,99 14 113 0 0,12-69-517 0 0,-1134-110-1079 0 0,-8-1 561 0 0,-21 0 133 0 0,-16 0-40 0 0,-206 3-4824 0 0,76-3 525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4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0 104 5853 0 0,'0'0'6486'0'0,"17"-1"-6643"0"0,350-6 2439 0 0,-77 4-1687 0 0,198-15 84 0 0,723-22 219 0 0,2257 6-452 0 0,-326 240-868 0 0,-1910-42 335 0 0,372 43 2984 0 0,-1479-195-2587 0 0,97 13 39 0 0,-245-21-6701 0 0,-34-2 2918 0 0,-12-8-440 0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4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0 7293 0 0,'0'0'2375'0'0,"-13"6"-1242"0"0,4-2-1115 0 0,0-1-86 0 0,1 1 0 0 0,0 0 0 0 0,0 0 1 0 0,1 0-1 0 0,-1 1 0 0 0,1 1 0 0 0,0-1 0 0 0,0 1 1 0 0,-7 8-1 0 0,7-5-7 0 0,0 0-1 0 0,0 0 1 0 0,1 1-1 0 0,0 0 1 0 0,1 0 0 0 0,0 0-1 0 0,1 1 1 0 0,0 0 0 0 0,0 0-1 0 0,-3 20 1 0 0,7-26 90 0 0,-1-1-1 0 0,1 0 1 0 0,0 1 0 0 0,0-1 0 0 0,1 1-1 0 0,-1-1 1 0 0,1 0 0 0 0,0 1 0 0 0,0-1-1 0 0,0 0 1 0 0,1 0 0 0 0,-1 0 0 0 0,1 0-1 0 0,0 0 1 0 0,0 0 0 0 0,1 0 0 0 0,-1-1-1 0 0,1 1 1 0 0,-1-1 0 0 0,1 1 0 0 0,1-1-1 0 0,-1 0 1 0 0,0 0 0 0 0,1-1-1 0 0,-1 1 1 0 0,1-1 0 0 0,0 0 0 0 0,-1 0-1 0 0,1 0 1 0 0,8 3 0 0 0,2-1 212 0 0,-1 1 0 0 0,1-2 0 0 0,0 0 0 0 0,1-1 0 0 0,-1 0 0 0 0,0-1 0 0 0,1-1 0 0 0,-1 0 1 0 0,0-1-1 0 0,1-1 0 0 0,25-5 0 0 0,-30 5-128 0 0,-1-1 0 0 0,0 0 0 0 0,1 0 1 0 0,-2-1-1 0 0,1 0 0 0 0,0-1 0 0 0,-1 0 0 0 0,0 0 1 0 0,0-1-1 0 0,0 0 0 0 0,-1 0 0 0 0,1-1 0 0 0,-2 1 1 0 0,1-2-1 0 0,-1 1 0 0 0,0-1 0 0 0,0 0 0 0 0,5-12 1 0 0,-8 13-15 0 0,0-1 1 0 0,0 1-1 0 0,-1-1 1 0 0,0 1-1 0 0,-1-1 1 0 0,0 0-1 0 0,0 1 1 0 0,0-1 0 0 0,-1 0-1 0 0,-1 0 1 0 0,-1-11-1 0 0,2 16-133 0 0,0 0 0 0 0,-1 1 0 0 0,0-1 0 0 0,0 0 0 0 0,0 0 0 0 0,0 1 0 0 0,0-1 0 0 0,0 1 0 0 0,-1-1 0 0 0,1 1 0 0 0,-1-1 0 0 0,0 1-1 0 0,1 0 1 0 0,-1 0 0 0 0,0 0 0 0 0,-1 0 0 0 0,1 0 0 0 0,0 0 0 0 0,0 0 0 0 0,-1 1 0 0 0,1-1 0 0 0,-1 1 0 0 0,1 0 0 0 0,-1 0 0 0 0,0 0 0 0 0,0 0 0 0 0,1 0 0 0 0,-1 0 0 0 0,0 1-1 0 0,0-1 1 0 0,0 1 0 0 0,0 0 0 0 0,-4 0 0 0 0,-2 1-302 0 0,0 0-1 0 0,1 0 0 0 0,-1 1 1 0 0,0 0-1 0 0,1 1 1 0 0,-1 0-1 0 0,1 0 0 0 0,-9 5 1 0 0,-59 39-1654 0 0,55-33 1465 0 0,-55 40-1448 0 0,-6 16-379 0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5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 41 10409 0 0,'0'0'5000'0'0,"-15"-40"-8048"0"0,11 68 2420 0 0,-1 17 360 0 0,-2 27 268 0 0,-10 32 180 0 0,-7 42-180 0 0,-4 18-1624 0 0,3-32-748 0 0,-3-16-2245 0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2:36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150 137 7585 0 0,'0'0'6885'0'0,"2"-4"-7192"0"0,5-6-64 0 0,-9 20 155 0 0,1-6 269 0 0,0 0 0 0 0,-1 0 1 0 0,0 0-1 0 0,1-1 0 0 0,-1 1 0 0 0,-1-1 0 0 0,1 1 0 0 0,-5 4 0 0 0,6-7 16 0 0,0 1 0 0 0,-1-1 0 0 0,1 0-1 0 0,-1 0 1 0 0,1 0 0 0 0,-1 0 0 0 0,0 0 0 0 0,1 0 0 0 0,-1-1 0 0 0,0 1 0 0 0,0 0-1 0 0,1-1 1 0 0,-1 1 0 0 0,0-1 0 0 0,0 0 0 0 0,0 1 0 0 0,0-1 0 0 0,1 0-1 0 0,-1 0 1 0 0,0-1 0 0 0,0 1 0 0 0,0 0 0 0 0,-3-1 0 0 0,4 0-47 0 0,0 0 1 0 0,-1 0 0 0 0,1 0-1 0 0,-1 0 1 0 0,1 0-1 0 0,0 0 1 0 0,0 0 0 0 0,0-1-1 0 0,0 1 1 0 0,0 0 0 0 0,0-1-1 0 0,0 1 1 0 0,0 0-1 0 0,0-1 1 0 0,0 0 0 0 0,1 1-1 0 0,-1-1 1 0 0,1 1 0 0 0,-1-1-1 0 0,1 0 1 0 0,0 1-1 0 0,0-1 1 0 0,-1 0 0 0 0,1 1-1 0 0,1-4 1 0 0,6-27-2541 0 0,-9 37 2567 0 0,1 0 1 0 0,-1 0 0 0 0,-1 0-1 0 0,1 0 1 0 0,-1 0 0 0 0,1 0-1 0 0,-2-1 1 0 0,1 1 0 0 0,0-1 0 0 0,-1 0-1 0 0,0 0 1 0 0,0 0 0 0 0,0 0-1 0 0,-9 5 1 0 0,-11 13 1351 0 0,35-47-1215 0 0,-3 10-292 0 0,0 1 0 0 0,1 0 0 0 0,0 0 1 0 0,1 1-1 0 0,1 0 0 0 0,0 0 0 0 0,22-18 0 0 0,-25 25 12 0 0,1 0 1 0 0,-1 0-1 0 0,1 1 0 0 0,0 0 0 0 0,0 0 1 0 0,1 1-1 0 0,-1 1 0 0 0,1-1 0 0 0,0 1 0 0 0,0 1 1 0 0,0 0-1 0 0,0 1 0 0 0,19-1 0 0 0,-27 2 91 0 0,0 1 1 0 0,0-1-1 0 0,0 1 0 0 0,0 0 0 0 0,0-1 0 0 0,0 1 0 0 0,0 0 1 0 0,-1 0-1 0 0,1 0 0 0 0,0 0 0 0 0,-1 1 0 0 0,1-1 0 0 0,-1 0 1 0 0,1 1-1 0 0,-1-1 0 0 0,0 1 0 0 0,0 0 0 0 0,1-1 0 0 0,-1 1 1 0 0,0 0-1 0 0,-1 0 0 0 0,1-1 0 0 0,0 1 0 0 0,0 0 0 0 0,0 3 0 0 0,2 4 6 0 0,0 0-1 0 0,-1 0 1 0 0,0 1-1 0 0,0 10 1 0 0,-1-1 91 0 0,-2-1 0 0 0,0 1 0 0 0,-1-1 0 0 0,0 0 0 0 0,-2 0 0 0 0,0 0 0 0 0,-1 0 0 0 0,-11 26 0 0 0,-10 11 446 0 0,-39 65 0 0 0,64-117-540 0 0,-87 131 353 0 0,87-134-357 0 0,1 0 0 0 0,0 0 0 0 0,0 0 0 0 0,0 1 0 0 0,0-1 0 0 0,0 0 0 0 0,0 0 0 0 0,0 0 0 0 0,0 0 0 0 0,0 1 0 0 0,0-1 0 0 0,0 0 0 0 0,0 0 1 0 0,0 0-1 0 0,0 0 0 0 0,0 1 0 0 0,0-1 0 0 0,0 0 0 0 0,0 0 0 0 0,0 0 0 0 0,0 0 0 0 0,0 1 0 0 0,0-1 0 0 0,0 0 0 0 0,0 0 0 0 0,0 0 0 0 0,0 0 0 0 0,0 0 0 0 0,1 1 0 0 0,-1-1 0 0 0,0 0 0 0 0,0 0 1 0 0,0 0-1 0 0,0 0 0 0 0,0 0 0 0 0,0 0 0 0 0,1 1 0 0 0,-1-1 0 0 0,0 0 0 0 0,0 0 0 0 0,0 0 0 0 0,0 0 0 0 0,0 0 0 0 0,1 0 0 0 0,-1 0 0 0 0,0 0 0 0 0,0 0 0 0 0,16 3-111 0 0,26-3 145 0 0,-32 0 67 0 0,70-4 173 0 0,0-4 0 0 0,79-19 0 0 0,-48 8 159 0 0,-97 17 146 0 0,-10 1-1058 0 0,-1 0 0 0 0,1 0-1 0 0,0 0 1 0 0,0 1 0 0 0,0 0 0 0 0,0 0-1 0 0,0 0 1 0 0,0 0 0 0 0,0 1-1 0 0,0 0 1 0 0,7 1 0 0 0,3 2-3581 0 0,8-3-2120 0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16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92 52 0 0,'0'0'2482'0'0,"-2"-12"-1973"0"0,-1-6-247 0 0,1 6 269 0 0,1 0 0 0 0,0 0 0 0 0,1-14 0 0 0,-1 106-255 0 0,-16 126 0 0 0,-22 36 1344 0 0,-11 382-1 0 0,49-489-1500 0 0,-15 333 1436 0 0,8-380-1136 0 0,-14 284 659 0 0,22-371-1074 0 0,0-1 0 0 0,0 0-1 0 0,0 0 1 0 0,0 0 0 0 0,0 0-1 0 0,0 0 1 0 0,0 0 0 0 0,1 0 0 0 0,-1 0-1 0 0,0 1 1 0 0,0-1 0 0 0,0 0 0 0 0,0 0-1 0 0,0 0 1 0 0,0 0 0 0 0,0 0-1 0 0,0 0 1 0 0,1 0 0 0 0,-1 0 0 0 0,0 0-1 0 0,0 0 1 0 0,0 0 0 0 0,0 0-1 0 0,0 0 1 0 0,0 0 0 0 0,1 0 0 0 0,-1 0-1 0 0,0 0 1 0 0,0 0 0 0 0,0 0 0 0 0,0 0-1 0 0,0 0 1 0 0,0 0 0 0 0,1 0-1 0 0,-1 0 1 0 0,0 0 0 0 0,0 0 0 0 0,0 0-1 0 0,0 0 1 0 0,0 0 0 0 0,0 0 0 0 0,0 0-1 0 0,0 0 1 0 0,1 0 0 0 0,-1 0-1 0 0,0-1 1 0 0,0 1 0 0 0,0 0 0 0 0,0 0-1 0 0,0 0 1 0 0,0 0 0 0 0,0 0-1 0 0,0 0 1 0 0,0 0 0 0 0,0-1 0 0 0,0 1-1 0 0,0 0 1 0 0,0 0 0 0 0,0 0 0 0 0,0 0-1 0 0,1 0 1 0 0,6-9-5 0 0,66-105-3094 0 0,-31 38-642 0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18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296 142 132 0 0,'0'0'4169'0'0,"9"-7"-4052"0"0,-5 4-118 0 0,3-4 28 0 0,1 1-1 0 0,0 0 1 0 0,0 1-1 0 0,0 0 1 0 0,1 0 0 0 0,-1 1-1 0 0,1 0 1 0 0,11-4-1 0 0,19 0 102 0 0,0 2-1 0 0,66-3 1 0 0,83 10-110 0 0,-77 0-51 0 0,415-13 1197 0 0,117 2-225 0 0,-579 8-933 0 0,675 6 804 0 0,-246 4-287 0 0,-291-11 38 0 0,276-16 158 0 0,-260 7-230 0 0,738 10-167 0 0,-437 9-215 0 0,-277-17 33 0 0,1 0-647 0 0,-242 10 472 0 0,0 1-1 0 0,0-1 1 0 0,0 0 0 0 0,1 1-1 0 0,-1-1 1 0 0,0 1 0 0 0,0-1-1 0 0,0 1 1 0 0,0-1 0 0 0,-1 1-1 0 0,1 0 1 0 0,0-1 0 0 0,0 1 0 0 0,0 0-1 0 0,0 0 1 0 0,-1 0 0 0 0,1-1-1 0 0,0 1 1 0 0,-1 0 0 0 0,1 0-1 0 0,-1 0 1 0 0,1 2 0 0 0,11 26-269 0 0,-8-18 203 0 0,6 19 9 0 0,-1 0-1 0 0,-2 1 1 0 0,-1 0 0 0 0,-2 0-1 0 0,1 37 1 0 0,2 4 3 0 0,8 86 139 0 0,-7-1-1 0 0,-7 1 0 0 0,-19 158 0 0 0,-15 554 629 0 0,52-629-461 0 0,-3-75-42 0 0,-7-4 1120 0 0,-47-159-457 0 0,-113-6-528 0 0,-179-28-1 0 0,70 3-404 0 0,54 7 91 0 0,-103-24-30 0 0,-226-20-147 0 0,-237-8 187 0 0,559 49 26 0 0,-474-18-35 0 0,489 34-58 0 0,86-3 188 0 0,1-4 1 0 0,-151-41-1 0 0,141 28-54 0 0,9 8-146 0 0,-117-6 1 0 0,43 7 139 0 0,-117 5-353 0 0,102 10 1391 0 0,-53-17 739 0 0,219 17-1663 0 0,2-2-1 0 0,-64-20 1 0 0,74 19-115 0 0,-25-9 107 0 0,30 10-287 0 0,-36-9 0 0 0,0 5-122 0 0,-108-6 0 0 0,157 17 33 0 0,-1-1-1 0 0,0 1 1 0 0,1 0-1 0 0,-1 0 1 0 0,1 1-1 0 0,-1-1 0 0 0,1 1 1 0 0,0 1-1 0 0,0-1 1 0 0,-1 1-1 0 0,2 0 1 0 0,-10 6-1 0 0,6-4-708 0 0,0 0-1 0 0,-1 0 1 0 0,0 0-1 0 0,-12 3 1 0 0,-31 4-4477 0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2.2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8 184 0 0,'0'0'10563'0'0,"-6"-8"-10484"0"0,-29 56-613 0 0,-52 52 0 0 0,28-34 593 0 0,-101 113-89 0 0,155-172-92 0 0,-1-1 0 0 0,0 1 0 0 0,0-2 0 0 0,-1 1 0 0 0,0-1 0 0 0,0 0 0 0 0,0 0 0 0 0,-8 3 0 0 0,10-6-297 0 0,1 0 1 0 0,-1-1 0 0 0,0 1-1 0 0,1-1 1 0 0,-1 0-1 0 0,0-1 1 0 0,1 1-1 0 0,-1-1 1 0 0,-9 0-1 0 0,-2-3-1777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9:56.1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4256 0 0,'0'0'964'0'0,"77"9"-3964"0"0,-12 21 2936 0 0,29 4 128 0 0,-14-3 80 0 0,23-2-144 0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2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0 860 0 0,'0'0'8191'0'0,"14"13"-10750"0"0,-14-13 2560 0 0,39 35 522 0 0,37 46 1 0 0,-10 2 66 0 0,-35-40-461 0 0,3-2-1 0 0,1-1 1 0 0,65 57 0 0 0,-98-95-391 0 0,0 0 1 0 0,0-1 0 0 0,1 1-1 0 0,-1 0 1 0 0,0-1-1 0 0,0 0 1 0 0,1 1 0 0 0,-1-1-1 0 0,1 0 1 0 0,-1 0 0 0 0,1-1-1 0 0,0 1 1 0 0,-1 0-1 0 0,1-1 1 0 0,0 0 0 0 0,-1 1-1 0 0,1-1 1 0 0,0 0-1 0 0,0 0 1 0 0,-1-1 0 0 0,1 1-1 0 0,0-1 1 0 0,4 0 0 0 0,10-12-2111 0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3.1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37 3240 0 0,'0'0'5882'0'0,"14"-4"-5943"0"0,9-3 79 0 0,0 1 0 0 0,0 1 0 0 0,27-1 0 0 0,5 2 32 0 0,-8 1 49 0 0,57 2 0 0 0,-103 1-159 0 0,-1 0 1 0 0,1 0-1 0 0,0 0 1 0 0,-1 0-1 0 0,1 0 1 0 0,-1 0-1 0 0,1 0 1 0 0,-1 0-1 0 0,1 0 1 0 0,0 0-1 0 0,-1 0 1 0 0,1 0-1 0 0,-1 1 1 0 0,1-1-1 0 0,-1 0 1 0 0,1 0-1 0 0,-1 0 1 0 0,1 1-1 0 0,-1-1 1 0 0,1 0-1 0 0,-1 1 1 0 0,1-1-1 0 0,-1 0 1 0 0,1 1-1 0 0,-1-1 1 0 0,0 1-1 0 0,1-1 1 0 0,-1 1-1 0 0,0-1 1 0 0,1 0-1 0 0,-1 1 1 0 0,0 0-1 0 0,0-1 1 0 0,1 1-1 0 0,-1-1 1 0 0,0 1-1 0 0,0-1 1 0 0,0 1-1 0 0,0-1 1 0 0,0 1-1 0 0,0-1 1 0 0,0 1-1 0 0,0 0 1 0 0,0-1-1 0 0,0 1 1 0 0,0-1-1 0 0,0 2 1 0 0,-1 0-287 0 0,0 0 0 0 0,0 0 1 0 0,0 0-1 0 0,-1 0 1 0 0,1 0-1 0 0,0 0 1 0 0,-1 0-1 0 0,1-1 1 0 0,-4 4-1 0 0,-6 5-1263 0 0</inkml:trace>
  <inkml:trace contextRef="#ctx0" brushRef="#br0" timeOffset="1">0 334 848 0 0,'0'0'8234'0'0,"18"-1"-8204"0"0,310-34 0 0 0,-244 19-2628 0 0,-53 10-2 0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6.4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0 860 0 0,'0'0'6117'0'0,"0"4"-6998"0"0,-1 30 1188 0 0,2 0 0 0 0,2-1 0 0 0,1 1 0 0 0,1-1 0 0 0,2 0 0 0 0,22 63 0 0 0,-29-95-250 0 0,1 1 0 0 0,0-1-1 0 0,0 0 1 0 0,0 0 0 0 0,0 0-1 0 0,0 0 1 0 0,0 0-1 0 0,0 0 1 0 0,0 0 0 0 0,1 0-1 0 0,-1 0 1 0 0,0 0 0 0 0,0 0-1 0 0,1-1 1 0 0,-1 1-1 0 0,1-1 1 0 0,-1 1 0 0 0,0-1-1 0 0,1 1 1 0 0,-1-1 0 0 0,1 0-1 0 0,-1 0 1 0 0,1 0-1 0 0,-1 1 1 0 0,1-2 0 0 0,-1 1-1 0 0,1 0 1 0 0,-1 0 0 0 0,1 0-1 0 0,-1-1 1 0 0,1 1-1 0 0,-1-1 1 0 0,1 1 0 0 0,-1-1-1 0 0,3-1 1 0 0,6-2 411 0 0,0-1 0 0 0,0 0 0 0 0,14-10 0 0 0,-20 12-567 0 0,39-25 83 0 0,0-2 0 0 0,-2-2 0 0 0,-2-1 0 0 0,61-68 0 0 0,-85 78-1669 0 0,-10 7-2845 0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6.8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1 4620 0 0,'0'0'3347'0'0,"-3"14"-3897"0"0,-60 257 2855 0 0,51-231-2232 0 0,-1 0 0 0 0,-26 54 1 0 0,71-107-5967 0 0,-2-11 4104 0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7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74 4396 0 0,'0'0'4259'0'0,"13"-7"-4055"0"0,7-3-93 0 0,1 1 0 0 0,0 1 1 0 0,0 1-1 0 0,24-5 1 0 0,-41 11-115 0 0,107-16 54 0 0,-94 16-65 0 0,0 0 0 0 0,1 1 1 0 0,-1 0-1 0 0,26 5 0 0 0,-39-4-180 0 0,-1 0 0 0 0,1 0 0 0 0,-1 0 0 0 0,1 0 1 0 0,-1 1-1 0 0,0-1 0 0 0,1 1 0 0 0,-1 0 0 0 0,5 4 0 0 0,-6-4-77 0 0,-1-1-1 0 0,0 0 1 0 0,0 0-1 0 0,0 1 0 0 0,0-1 1 0 0,0 1-1 0 0,0-1 1 0 0,0 1-1 0 0,0-1 0 0 0,0 1 1 0 0,-1 0-1 0 0,1-1 1 0 0,-1 1-1 0 0,1 3 0 0 0,0 11-1890 0 0</inkml:trace>
  <inkml:trace contextRef="#ctx0" brushRef="#br0" timeOffset="1">7 365 3788 0 0,'0'0'5237'0'0,"84"-33"-6005"0"0,-45 27 720 0 0,11 2-20 0 0,1-2 64 0 0,2 0 4 0 0,3 0-960 0 0,-1-2-941 0 0,-11 2-211 0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3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0 3708 0 0,'0'0'7473'0'0,"3"5"-7942"0"0,2 4 511 0 0,0 0 1 0 0,0 0-1 0 0,-1 1 1 0 0,-1-1-1 0 0,1 1 0 0 0,-1 0 1 0 0,-1 1-1 0 0,2 12 1 0 0,6 96 327 0 0,-8-68-228 0 0,0-28-160 0 0,1 2-72 0 0,-1 0 0 0 0,-1 0 0 0 0,-2-1 0 0 0,0 1 0 0 0,-1 0 0 0 0,-9 34 0 0 0,-2-33-1954 0 0,12-26 1874 0 0,1 1 0 0 0,-1 0 0 0 0,0-1 0 0 0,1 1-1 0 0,-1-1 1 0 0,0 1 0 0 0,1-1 0 0 0,-1 1 0 0 0,0-1 0 0 0,0 1 0 0 0,1-1 0 0 0,-1 1 0 0 0,0-1-1 0 0,0 0 1 0 0,0 0 0 0 0,0 1 0 0 0,1-1 0 0 0,-1 0 0 0 0,0 0 0 0 0,0 0 0 0 0,0 0-1 0 0,0 0 1 0 0,0 0 0 0 0,0 0 0 0 0,0 0 0 0 0,1-1 0 0 0,-1 1 0 0 0,0 0 0 0 0,0 0 0 0 0,0-1-1 0 0,0 1 1 0 0,-11-9-2744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3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0 152 3740 0 0,'0'0'5067'0'0,"13"12"-6035"0"0,87 84 1282 0 0,-64-58-161 0 0,2-2 0 0 0,71 52 0 0 0,-97-79-101 0 0,1-1 0 0 0,0 0 0 0 0,0-1 0 0 0,1 0-1 0 0,-1-1 1 0 0,1-1 0 0 0,1 0 0 0 0,-1-1 0 0 0,1-1-1 0 0,0 0 1 0 0,-1-1 0 0 0,1 0 0 0 0,0-1 0 0 0,17-2 0 0 0,-27 1 42 0 0,0-1 1 0 0,0 0 0 0 0,0-1 0 0 0,0 1-1 0 0,-1-1 1 0 0,1 0 0 0 0,-1 0 0 0 0,1 0-1 0 0,-1 0 1 0 0,0-1 0 0 0,1 0 0 0 0,-1 0 0 0 0,4-4-1 0 0,-2 0 80 0 0,0 1 0 0 0,-1-1-1 0 0,0 0 1 0 0,0 0 0 0 0,0 0-1 0 0,-1 0 1 0 0,4-11 0 0 0,-1 0 57 0 0,-1-1 0 0 0,-1 0 0 0 0,0 0 0 0 0,-2 0 0 0 0,0-1 0 0 0,0-19 0 0 0,-2 4-42 0 0,-4-49 1 0 0,1 70-158 0 0,0 0 0 0 0,-1 0 1 0 0,0 0-1 0 0,-1 0 0 0 0,-1 0 1 0 0,-8-16-1 0 0,12 29-77 0 0,1 1 1 0 0,-1-1-1 0 0,0 0 1 0 0,1 1-1 0 0,-1-1 0 0 0,0 1 1 0 0,1-1-1 0 0,-1 1 1 0 0,0 0-1 0 0,0-1 0 0 0,0 1 1 0 0,1 0-1 0 0,-1-1 1 0 0,0 1-1 0 0,0 0 1 0 0,0 0-1 0 0,0 0 0 0 0,0-1 1 0 0,0 1-1 0 0,1 0 1 0 0,-1 0-1 0 0,0 1 0 0 0,0-1 1 0 0,0 0-1 0 0,0 0 1 0 0,0 0-1 0 0,1 0 0 0 0,-1 1 1 0 0,0-1-1 0 0,0 0 1 0 0,0 1-1 0 0,1-1 0 0 0,-1 1 1 0 0,0-1-1 0 0,0 1 1 0 0,1-1-1 0 0,-1 1 1 0 0,0 0-1 0 0,0 0 0 0 0,-32 28-2373 0 0,30-27 2245 0 0,-48 48-4798 0 0,30-23 477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3372 0 0,'0'0'7797'0'0,"-14"10"-9136"0"0,10-8 1328 0 0,-12 9-31 0 0,0 1 1 0 0,0 0-1 0 0,1 1 1 0 0,-23 27 0 0 0,15-12 52 0 0,-35 58 0 0 0,52-76-33 0 0,0 0 0 0 0,1 1-1 0 0,1 0 1 0 0,0 0-1 0 0,0 1 1 0 0,1-1-1 0 0,0 1 1 0 0,1-1 0 0 0,-1 21-1 0 0,3-29 14 0 0,0 0 0 0 0,1 0 0 0 0,-1 0-1 0 0,1 0 1 0 0,-1-1 0 0 0,1 1 0 0 0,0 0 0 0 0,0 0-1 0 0,0-1 1 0 0,1 1 0 0 0,-1-1 0 0 0,0 1 0 0 0,1-1-1 0 0,0 1 1 0 0,0-1 0 0 0,-1 0 0 0 0,1 0 0 0 0,0 0-1 0 0,1 0 1 0 0,-1 0 0 0 0,0-1 0 0 0,1 1-1 0 0,-1 0 1 0 0,1-1 0 0 0,-1 0 0 0 0,1 0 0 0 0,-1 0-1 0 0,1 0 1 0 0,0 0 0 0 0,0 0 0 0 0,0-1 0 0 0,2 1-1 0 0,13 2 38 0 0,-1-1-1 0 0,0-1 0 0 0,0-1 1 0 0,21-2-1 0 0,-29 2-11 0 0,10-2 23 0 0,0-1-1 0 0,-1-1 1 0 0,1 0 0 0 0,-1-1-1 0 0,0-1 1 0 0,0-1 0 0 0,-1 0-1 0 0,0-2 1 0 0,28-17 0 0 0,-36 20 9 0 0,0-1 0 0 0,-1 0 0 0 0,0 0 1 0 0,0 0-1 0 0,-1-1 0 0 0,0-1 0 0 0,0 1 1 0 0,7-13-1 0 0,-11 15 3 0 0,0 0 0 0 0,0 0 0 0 0,-1-1 1 0 0,1 1-1 0 0,-1-1 0 0 0,-1 1 0 0 0,0-1 0 0 0,0 0 1 0 0,0 1-1 0 0,0-1 0 0 0,-1 0 0 0 0,0 0 0 0 0,-1 1 0 0 0,-1-9 1 0 0,1 11-47 0 0,1 1 0 0 0,-1-1 0 0 0,-1 1 0 0 0,1-1 0 0 0,0 1 0 0 0,-1 0 0 0 0,0-1 0 0 0,0 1 0 0 0,0 0 0 0 0,0 0 0 0 0,0 0 0 0 0,-1 1 0 0 0,1-1 0 0 0,-1 0 0 0 0,-4-2 0 0 0,1 1-61 0 0,0 0 0 0 0,0 0 0 0 0,0 1 0 0 0,-1 0-1 0 0,0 0 1 0 0,1 1 0 0 0,-12-3 0 0 0,0 2-340 0 0,-1 0 0 0 0,0 1-1 0 0,0 1 1 0 0,0 1 0 0 0,-21 3 0 0 0,29-2-476 0 0,0 1-1 0 0,0 0 1 0 0,-17 7-1 0 0,5-1-1899 0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4.9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198 29 260 0 0,'0'0'9110'0'0,"14"-7"-9093"0"0,-2 2-11 0 0,0 0-1 0 0,23-6 1 0 0,-34 11-3 0 0,0 0-1 0 0,0 0 1 0 0,0 0-1 0 0,0 0 1 0 0,0 0-1 0 0,1 0 1 0 0,-1 0 0 0 0,0 0-1 0 0,0 1 1 0 0,0-1-1 0 0,0 0 1 0 0,0 0-1 0 0,0 1 1 0 0,0-1-1 0 0,0 1 1 0 0,0-1-1 0 0,-1 1 1 0 0,1 0-1 0 0,0-1 1 0 0,0 1 0 0 0,0 0-1 0 0,0-1 1 0 0,-1 1-1 0 0,2 2 1 0 0,9 22 64 0 0,-8-16-35 0 0,10 28 119 0 0,-2 0 1 0 0,-1 0-1 0 0,-2 1 1 0 0,5 70-1 0 0,-9 160 501 0 0,-5-171-420 0 0,0-82 8 0 0,-5-12 399 0 0,-10-16 396 0 0,3 1-1675 0 0,-7-3 83 0 0,-2-3 122 0 0,-1 2-1 0 0,-45-25 1 0 0,61 37 397 0 0,0 1 1 0 0,0 0-1 0 0,0 1 0 0 0,-1-1 1 0 0,1 2-1 0 0,-1-1 0 0 0,1 1 1 0 0,-1 0-1 0 0,1 0 0 0 0,-1 1 1 0 0,0 0-1 0 0,1 0 0 0 0,-1 1 1 0 0,0 0-1 0 0,-11 3 0 0 0,15-2-4 0 0,0-1 0 0 0,0 1 0 0 0,1 0 0 0 0,-1 0 0 0 0,0 0-1 0 0,1 1 1 0 0,-1-1 0 0 0,1 1 0 0 0,0 0 0 0 0,0 0 0 0 0,0 0 0 0 0,0 0 0 0 0,0 0-1 0 0,1 1 1 0 0,-1 0 0 0 0,1-1 0 0 0,0 1 0 0 0,0 0 0 0 0,1 0 0 0 0,-1 0 0 0 0,1 0-1 0 0,0 0 1 0 0,0 0 0 0 0,0 0 0 0 0,0 0 0 0 0,1 1 0 0 0,-1-1 0 0 0,1 0 0 0 0,1 1-1 0 0,-1-1 1 0 0,1 4 0 0 0,0-5 63 0 0,1 0-1 0 0,-1 0 0 0 0,1-1 1 0 0,-1 1-1 0 0,1-1 1 0 0,0 1-1 0 0,0-1 0 0 0,0 0 1 0 0,1 0-1 0 0,-1 0 1 0 0,0 0-1 0 0,1 0 0 0 0,0 0 1 0 0,-1 0-1 0 0,1-1 1 0 0,0 0-1 0 0,0 1 0 0 0,-1-1 1 0 0,1 0-1 0 0,6 1 1 0 0,6 2 247 0 0,1 0 0 0 0,24 2 1 0 0,5-2-137 0 0,0-1 0 0 0,0-3 0 0 0,1-2 0 0 0,-1-1 0 0 0,0-3 0 0 0,58-14 0 0 0,-77 14-132 0 0,0-2 0 0 0,-1-1 0 0 0,0-1 0 0 0,-1-1 0 0 0,0 0 0 0 0,0-2 0 0 0,-2-2 0 0 0,0 1 0 0 0,0-2 0 0 0,-1-1 0 0 0,-1-1 0 0 0,19-21 0 0 0,-31 28-170 0 0,0 0 0 0 0,0 0 0 0 0,-1-1 0 0 0,0 0 1 0 0,6-16-1 0 0,-10 21 150 0 0,-1-1 0 0 0,1 1 0 0 0,-1-1 1 0 0,-1 0-1 0 0,1 1 0 0 0,-1-1 0 0 0,-1 0 0 0 0,1 0 0 0 0,-1 0 1 0 0,-2-11-1 0 0,2 17 6 0 0,0 0 1 0 0,-1 1-1 0 0,1-1 1 0 0,0 0-1 0 0,-1 0 0 0 0,0 0 1 0 0,1 1-1 0 0,-1-1 1 0 0,0 0-1 0 0,0 0 1 0 0,0 1-1 0 0,0-1 0 0 0,0 1 1 0 0,0-1-1 0 0,-1 1 1 0 0,1 0-1 0 0,0-1 0 0 0,-1 1 1 0 0,1 0-1 0 0,-1 0 1 0 0,1 0-1 0 0,-1 0 1 0 0,0 0-1 0 0,1 0 0 0 0,-1 0 1 0 0,0 1-1 0 0,0-1 1 0 0,1 0-1 0 0,-1 1 1 0 0,0 0-1 0 0,0-1 0 0 0,0 1 1 0 0,0 0-1 0 0,0 0 1 0 0,0 0-1 0 0,1 0 1 0 0,-1 1-1 0 0,0-1 0 0 0,0 0 1 0 0,0 1-1 0 0,-3 0 1 0 0,-3 2-70 0 0,0 0 0 0 0,0 0 0 0 0,0 0 0 0 0,1 1 1 0 0,-1 0-1 0 0,1 1 0 0 0,-13 10 0 0 0,11-7 119 0 0,1 0 1 0 0,0 1-1 0 0,0 0 0 0 0,1 1 0 0 0,0 0 1 0 0,1 0-1 0 0,0 0 0 0 0,1 1 0 0 0,0-1 1 0 0,1 1-1 0 0,0 1 0 0 0,0-1 1 0 0,1 1-1 0 0,1-1 0 0 0,0 1 0 0 0,0 0 1 0 0,1 0-1 0 0,1-1 0 0 0,0 1 0 0 0,1 0 1 0 0,0 0-1 0 0,3 12 0 0 0,-2-17 5 0 0,1 0 0 0 0,-1 0 0 0 0,1 0 0 0 0,1-1-1 0 0,-1 0 1 0 0,1 1 0 0 0,1-2 0 0 0,-1 1 0 0 0,1 0 0 0 0,0-1 0 0 0,0 0 0 0 0,0 0-1 0 0,1 0 1 0 0,-1-1 0 0 0,1 1 0 0 0,1-1 0 0 0,-1-1 0 0 0,0 1 0 0 0,11 3-1 0 0,14 5 89 0 0,0 0-1 0 0,61 12 0 0 0,-84-22-145 0 0,1 0-60 0 0,13 3-878 0 0,0 0 0 0 0,36 2 0 0 0,9-6-3226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5.3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1 796 0 0,'0'0'6506'0'0,"-14"5"-6115"0"0,0-1-229 0 0,8-2-90 0 0,0 0 0 0 0,-1 0 1 0 0,1 0-1 0 0,0 1 0 0 0,1-1 1 0 0,-1 1-1 0 0,0 1 0 0 0,1-1 1 0 0,0 1-1 0 0,-1 0 0 0 0,2 0 0 0 0,-9 9 1 0 0,-7 14 205 0 0,1 1 0 0 0,1 0 0 0 0,1 2 1 0 0,2 0-1 0 0,1 0 0 0 0,1 1 0 0 0,2 1 1 0 0,1 0-1 0 0,-8 53 0 0 0,15-69-283 0 0,1 0 0 0 0,1 1 0 0 0,0-1-1 0 0,1 0 1 0 0,1 1 0 0 0,1-1 0 0 0,5 23 0 0 0,-4-29 13 0 0,0 1 1 0 0,1-1-1 0 0,0-1 1 0 0,1 1-1 0 0,0-1 1 0 0,1 1 0 0 0,0-1-1 0 0,0-1 1 0 0,1 1-1 0 0,0-1 1 0 0,0 0-1 0 0,12 9 1 0 0,-5-6-163 0 0,2 1 0 0 0,-1-2 0 0 0,2 0 0 0 0,-1-1 0 0 0,1 0-1 0 0,1-2 1 0 0,34 11 0 0 0,-35-14-861 0 0,0 0-1 0 0,1-1 1 0 0,-1-1 0 0 0,1-1-1 0 0,21-1 1 0 0,14-4-3307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8.0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6957 0 0,'0'0'3613'0'0,"9"23"-6408"0"0,9 24 2999 0 0,17 74 1 0 0,-2-5 588 0 0,-23-80-722 0 0,-2 1 0 0 0,-1-1 0 0 0,2 49 0 0 0,1 5 31 0 0,-7-54 1143 0 0,-1-72-1372 0 0,2 1 0 0 0,2 0 0 0 0,1 0 0 0 0,1 0-1 0 0,2 1 1 0 0,2 1 0 0 0,18-40 0 0 0,-25 63 180 0 0,0-4-105 0 0,0 1-1 0 0,1 0 1 0 0,1 0-1 0 0,0 0 1 0 0,1 1 0 0 0,0 0-1 0 0,1 0 1 0 0,0 1 0 0 0,15-13-1 0 0,-12 14 19 0 0,0 1-1 0 0,1 0 1 0 0,1 0-1 0 0,0 2 1 0 0,0 0-1 0 0,0 0 1 0 0,1 1 0 0 0,0 1-1 0 0,0 1 1 0 0,0 0-1 0 0,0 1 1 0 0,1 0-1 0 0,-1 1 1 0 0,1 1-1 0 0,0 1 1 0 0,0 0 0 0 0,20 3-1 0 0,-26-1 30 0 0,0 0 0 0 0,0 1 0 0 0,0 0 1 0 0,-1 1-1 0 0,0 0 0 0 0,1 1 0 0 0,-2 0 0 0 0,1 0 0 0 0,0 0 0 0 0,-1 2 0 0 0,0-1 0 0 0,0 1 0 0 0,-1 0 1 0 0,10 11-1 0 0,8 13 54 0 0,-2 0 1 0 0,26 47 0 0 0,-43-69-33 0 0,90 173 1434 0 0,-95-180-1005 0 0,0 0 0 0 0,0 0 1 0 0,-1 1-1 0 0,1-1 0 0 0,-1 0 1 0 0,1 0-1 0 0,-1 0 0 0 0,0 1 1 0 0,0-1-1 0 0,0 0 1 0 0,0 0-1 0 0,-1 3 0 0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5.7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15 3876 0 0,'0'0'5160'0'0,"14"-3"-5219"0"0,-5 0 6 0 0,-6 1 40 0 0,1 1 0 0 0,-1 0 1 0 0,0 0-1 0 0,1 0 0 0 0,-1 0 0 0 0,0 0 1 0 0,1 1-1 0 0,-1-1 0 0 0,1 1 0 0 0,-1 0 1 0 0,1 0-1 0 0,-1 1 0 0 0,0-1 1 0 0,1 0-1 0 0,-1 1 0 0 0,1 0 0 0 0,-1 0 1 0 0,0 0-1 0 0,0 0 0 0 0,1 1 0 0 0,-1-1 1 0 0,0 1-1 0 0,0 0 0 0 0,4 3 0 0 0,17 20 64 0 0,-2 1 0 0 0,-1 1 0 0 0,-1 0 0 0 0,-1 2 0 0 0,-2 0 0 0 0,0 1-1 0 0,-2 0 1 0 0,-2 2 0 0 0,-1-1 0 0 0,-1 2 0 0 0,-2-1 0 0 0,-1 2 0 0 0,7 66 0 0 0,-14-76 2 0 0,0-1 1 0 0,-2 1-1 0 0,-1-1 1 0 0,-1 0 0 0 0,-1 0-1 0 0,-1 0 1 0 0,-1 0 0 0 0,0-1-1 0 0,-2 0 1 0 0,-11 22-1 0 0,6-20-87 0 0,0-1 0 0 0,-2 0-1 0 0,-1-1 1 0 0,0-1-1 0 0,-2 0 1 0 0,0-2-1 0 0,-1 0 1 0 0,-36 27 0 0 0,-48 25-1417 0 0,10-12-803 0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7.7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 38 836 0 0,'0'0'10427'0'0,"0"-8"-10055"0"0,-1 2-243 0 0,3-18-592 0 0,1 28 80 0 0,4 19 371 0 0,-1 7 74 0 0,-1 1 0 0 0,-1-1 0 0 0,-2 1 0 0 0,-1 0 0 0 0,-1 0 0 0 0,-2 0 0 0 0,-1-1 0 0 0,-1 1 0 0 0,-2-1-1 0 0,-1 0 1 0 0,-1 0 0 0 0,-2 0 0 0 0,-1-2 0 0 0,-17 35 0 0 0,3-24-1459 0 0,24-37 1253 0 0,0-1 1 0 0,0 0-1 0 0,0 1 0 0 0,0-1 0 0 0,0 0 0 0 0,0 0 0 0 0,0 0 0 0 0,0 0 0 0 0,0 0 0 0 0,0 0 0 0 0,-1 0 0 0 0,1-1 0 0 0,0 1 0 0 0,-1 0 0 0 0,1-1 0 0 0,-1 1 0 0 0,1-1 0 0 0,-1 1 0 0 0,1-1 0 0 0,-1 0 0 0 0,1 1 0 0 0,-1-1 0 0 0,1 0 0 0 0,-1 0 0 0 0,1 0 0 0 0,-3-1 0 0 0,3 1 21 0 0,0-1 0 0 0,1 1-1 0 0,-1-1 1 0 0,0 1-1 0 0,0-1 1 0 0,1 0 0 0 0,-1 1-1 0 0,0-1 1 0 0,1 0 0 0 0,-1 0-1 0 0,1 0 1 0 0,-1 1-1 0 0,1-1 1 0 0,0 0 0 0 0,-1 0-1 0 0,1 0 1 0 0,0 0-1 0 0,-1 0 1 0 0,1 0 0 0 0,0-1-1 0 0,-7-21-2672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8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 1420 0 0,'0'0'7652'0'0,"7"17"-7965"0"0,38 109 467 0 0,-35-100-107 0 0,0-1-1 0 0,1 0 0 0 0,2 0 0 0 0,20 30 0 0 0,-27-46-19 0 0,0-1 1 0 0,1 1-1 0 0,0-1 0 0 0,0-1 0 0 0,1 1 0 0 0,0-1 0 0 0,0 0 0 0 0,0-1 1 0 0,1 0-1 0 0,0-1 0 0 0,0 1 0 0 0,1-2 0 0 0,0 1 0 0 0,12 3 1 0 0,-18-7 68 0 0,-1-1 1 0 0,1 1-1 0 0,-1-1 1 0 0,1 1 0 0 0,0-1-1 0 0,-1-1 1 0 0,1 1 0 0 0,0 0-1 0 0,-1-1 1 0 0,1 0 0 0 0,-1 0-1 0 0,1 0 1 0 0,-1 0-1 0 0,1 0 1 0 0,5-4 0 0 0,-3 1 45 0 0,0 0 1 0 0,0-1-1 0 0,0 1 1 0 0,-1-1-1 0 0,0-1 1 0 0,0 1-1 0 0,7-10 1 0 0,0-3 84 0 0,-1-1 0 0 0,-1-1 0 0 0,0 0 1 0 0,9-28-1 0 0,-12 28-204 0 0,0-1 1 0 0,-1 0-1 0 0,-2 0 1 0 0,0-1-1 0 0,-1 1 0 0 0,-1-1 1 0 0,-1-28-1 0 0,-1 48-62 0 0,0-1 0 0 0,-1 1 0 0 0,1 0 1 0 0,0-1-1 0 0,-1 1 0 0 0,0 0 0 0 0,1 0 0 0 0,-1 0 0 0 0,0-1 0 0 0,0 1 0 0 0,-2-3 0 0 0,2 4-13 0 0,0 0-1 0 0,1 1 0 0 0,-1-1 1 0 0,0 1-1 0 0,1-1 0 0 0,-1 0 1 0 0,0 1-1 0 0,0-1 0 0 0,0 1 1 0 0,0 0-1 0 0,1-1 0 0 0,-1 1 1 0 0,0 0-1 0 0,0-1 0 0 0,0 1 1 0 0,0 0-1 0 0,0 0 0 0 0,0 0 1 0 0,0 0-1 0 0,-1 0 0 0 0,-1 0-128 0 0,-1 1 0 0 0,1 0 0 0 0,-1 0-1 0 0,1 0 1 0 0,0 1 0 0 0,0-1 0 0 0,-1 1-1 0 0,1 0 1 0 0,0 0 0 0 0,1 0 0 0 0,-1 0-1 0 0,-4 5 1 0 0,1-3-622 0 0,1 1 0 0 0,0 0 1 0 0,1 1-1 0 0,-8 10 0 0 0,1 4-2247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8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0 496 0 0,'0'0'8854'0'0,"0"13"-8712"0"0,1-5-110 0 0,0 1 2 0 0,-1-1 1 0 0,0 1 0 0 0,-1-1 0 0 0,1 0 0 0 0,-1 1-1 0 0,-1-1 1 0 0,0 0 0 0 0,-5 16 0 0 0,-8 10-8 0 0,7-19-35 0 0,1 2 0 0 0,1-1-1 0 0,0 1 1 0 0,1 0 0 0 0,1 0 0 0 0,0 1 0 0 0,1-1-1 0 0,0 22 1 0 0,3-36 0 0 0,0 0 1 0 0,0 0-1 0 0,1 0 0 0 0,0 1 0 0 0,-1-1 0 0 0,1 0 0 0 0,0-1 1 0 0,0 1-1 0 0,1 0 0 0 0,-1 0 0 0 0,1 0 0 0 0,-1-1 0 0 0,1 1 1 0 0,0 0-1 0 0,0-1 0 0 0,0 0 0 0 0,0 1 0 0 0,3 1 1 0 0,-1-1 6 0 0,1 0 0 0 0,0 0 0 0 0,0 0 1 0 0,0 0-1 0 0,1-1 0 0 0,-1 0 0 0 0,0 0 1 0 0,1 0-1 0 0,7 1 0 0 0,0-1 4 0 0,0-1 0 0 0,0 0 0 0 0,0 0 0 0 0,0-1 0 0 0,0-1 0 0 0,0-1 0 0 0,26-5 0 0 0,-30 4 33 0 0,0-1 0 0 0,0 0 0 0 0,0 0 0 0 0,0-1 0 0 0,-1 0 0 0 0,1-1 0 0 0,-1 0 0 0 0,-1 0 0 0 0,1-1 0 0 0,-1 0 0 0 0,0 0 0 0 0,-1-1 0 0 0,0 1 0 0 0,0-2 0 0 0,0 1 0 0 0,6-14 0 0 0,-8 14 11 0 0,0 0 0 0 0,-1-1 0 0 0,1 1 0 0 0,-2-1 0 0 0,1 0 0 0 0,-2 0 0 0 0,1 1 0 0 0,-1-1 0 0 0,0 0 0 0 0,-1-1 0 0 0,0 1 0 0 0,0 0 0 0 0,-1 0 0 0 0,0 0 0 0 0,-1 0 0 0 0,0 1 0 0 0,0-1 0 0 0,-5-12 0 0 0,5 16-55 0 0,-1 1 1 0 0,1-1-1 0 0,-1 1 1 0 0,0 0-1 0 0,0-1 0 0 0,0 1 1 0 0,0 1-1 0 0,-1-1 1 0 0,1 0-1 0 0,-1 1 0 0 0,0 0 1 0 0,0 0-1 0 0,0 0 1 0 0,-1 0-1 0 0,1 0 0 0 0,-1 1 1 0 0,1 0-1 0 0,-1 0 1 0 0,0 0-1 0 0,0 1 0 0 0,0 0 1 0 0,0 0-1 0 0,0 0 1 0 0,0 0-1 0 0,-10 1 1 0 0,6 0-162 0 0,0 1 0 0 0,0 1 1 0 0,1-1-1 0 0,-1 1 1 0 0,1 1-1 0 0,-1 0 1 0 0,1 0-1 0 0,0 0 1 0 0,0 1-1 0 0,1 0 1 0 0,-1 1-1 0 0,1 0 1 0 0,0 0-1 0 0,-8 7 0 0 0,-1 4-1799 0 0,10 1-709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9.0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 4484 0 0,'0'0'5728'0'0,"14"3"-5915"0"0,-6-1 186 0 0,-5-2 1 0 0,0 1 0 0 0,0-1 0 0 0,-1 0 0 0 0,1 1 0 0 0,0 0 0 0 0,0-1 0 0 0,-1 1 0 0 0,1 0 0 0 0,0 1 0 0 0,-1-1 0 0 0,1 0 0 0 0,-1 1 0 0 0,0-1 0 0 0,0 1 0 0 0,1 0 0 0 0,-1 0 0 0 0,0 0 0 0 0,0 0 0 0 0,0 0 0 0 0,-1 0 1 0 0,1 0-1 0 0,0 1 0 0 0,-1-1 0 0 0,0 1 0 0 0,1-1 0 0 0,-1 1 0 0 0,0-1 0 0 0,0 1 0 0 0,0 5 0 0 0,1 28 158 0 0,-2 1 0 0 0,-1 0 0 0 0,-12 65 0 0 0,-36 105 414 0 0,30-131-487 0 0,19-76-51 0 0,0 0 0 0 0,0 1-1 0 0,0-1 1 0 0,0 0-1 0 0,0 0 1 0 0,-1 0 0 0 0,1 1-1 0 0,0-1 1 0 0,0 0-1 0 0,0 0 1 0 0,0 0 0 0 0,0 1-1 0 0,0-1 1 0 0,0 0-1 0 0,0 0 1 0 0,-1 0 0 0 0,1 0-1 0 0,0 1 1 0 0,0-1-1 0 0,0 0 1 0 0,0 0 0 0 0,-1 0-1 0 0,1 0 1 0 0,0 0-1 0 0,0 0 1 0 0,0 1 0 0 0,-1-1-1 0 0,1 0 1 0 0,0 0-1 0 0,0 0 1 0 0,0 0 0 0 0,-1 0-1 0 0,1 0 1 0 0,0 0-1 0 0,0 0 1 0 0,-1 0 0 0 0,1 0-1 0 0,0 0 1 0 0,0 0-1 0 0,0 0 1 0 0,-1 0 0 0 0,1-1-1 0 0,-12-7 216 0 0,-15-25-1286 0 0,19 23 772 0 0,-6-6-210 0 0,0 1 0 0 0,-1 0-1 0 0,-1 1 1 0 0,-26-19-1 0 0,33 28 451 0 0,0-1 0 0 0,0 1 0 0 0,0 1 0 0 0,-1-1 0 0 0,0 2 0 0 0,1-1 0 0 0,-1 1 0 0 0,-1 1 0 0 0,1 0 0 0 0,0 0 0 0 0,-14 0 0 0 0,23 3-10 0 0,1-1-1 0 0,-1 1 0 0 0,1-1 0 0 0,-1 1 0 0 0,1 0 0 0 0,-1-1 0 0 0,1 1 0 0 0,0 0 0 0 0,-1-1 0 0 0,1 1 0 0 0,0 0 0 0 0,0-1 0 0 0,-1 1 0 0 0,1 0 0 0 0,0 0 0 0 0,0-1 0 0 0,0 1 1 0 0,0 0-1 0 0,0-1 0 0 0,0 1 0 0 0,0 0 0 0 0,0 0 0 0 0,0-1 0 0 0,0 1 0 0 0,0 0 0 0 0,1 0 0 0 0,3 24-133 0 0,-1-18 216 0 0,1-1-1 0 0,-1 1 1 0 0,2-1-1 0 0,-1 0 1 0 0,0 0-1 0 0,1 0 1 0 0,0-1-1 0 0,1 1 1 0 0,-1-1-1 0 0,1-1 1 0 0,0 1-1 0 0,0-1 1 0 0,0 0-1 0 0,1 0 1 0 0,-1-1-1 0 0,1 0 1 0 0,13 5-1 0 0,0-2 72 0 0,0-1 1 0 0,0-1-1 0 0,1 0 1 0 0,-1-2-1 0 0,26 1 1 0 0,11-3-47 0 0,-1-2 1 0 0,0-2 0 0 0,0-3 0 0 0,0-3 0 0 0,-1-1 0 0 0,82-30 0 0 0,-120 35-346 0 0,0-2 0 0 0,-1 0 0 0 0,1 0 1 0 0,-2-2-1 0 0,1 0 0 0 0,26-22 0 0 0,-37 27 198 0 0,0 0 0 0 0,0 0-1 0 0,-1-1 1 0 0,1 1 0 0 0,-1-1-1 0 0,0 0 1 0 0,-1 0 0 0 0,1-1-1 0 0,-1 1 1 0 0,0-1 0 0 0,-1 1-1 0 0,0-1 1 0 0,0 0 0 0 0,0 0-1 0 0,-1 0 1 0 0,0 0 0 0 0,0 0 0 0 0,-1 0-1 0 0,0 0 1 0 0,-1-11 0 0 0,0 14 102 0 0,0-1 1 0 0,0 0 0 0 0,-1 1-1 0 0,1-1 1 0 0,-1 1 0 0 0,0-1-1 0 0,0 1 1 0 0,-1 0 0 0 0,1 0 0 0 0,-1 0-1 0 0,0 0 1 0 0,0 0 0 0 0,-1 1-1 0 0,1-1 1 0 0,-1 1 0 0 0,1 0-1 0 0,-1 0 1 0 0,0 0 0 0 0,0 0 0 0 0,0 1-1 0 0,-1 0 1 0 0,1 0 0 0 0,0 0-1 0 0,-1 0 1 0 0,0 1 0 0 0,1 0-1 0 0,-1-1 1 0 0,0 2 0 0 0,0-1 0 0 0,1 1-1 0 0,-1-1 1 0 0,0 1 0 0 0,0 1-1 0 0,0-1 1 0 0,1 1 0 0 0,-1-1-1 0 0,0 1 1 0 0,0 1 0 0 0,1-1 0 0 0,-1 1-1 0 0,1 0 1 0 0,-1 0 0 0 0,1 0-1 0 0,0 0 1 0 0,-5 5 0 0 0,-1 1 129 0 0,0 1-1 0 0,1 0 1 0 0,0 1 0 0 0,0 0 0 0 0,1 1 0 0 0,1-1 0 0 0,0 2 0 0 0,0-1 0 0 0,1 1 0 0 0,1 0 0 0 0,0 0-1 0 0,0 0 1 0 0,1 1 0 0 0,1 0 0 0 0,0 0 0 0 0,1 0 0 0 0,0 0 0 0 0,1 0 0 0 0,0 0 0 0 0,1 0-1 0 0,3 23 1 0 0,-1-29-126 0 0,0 0-1 0 0,0 0 0 0 0,0 0 0 0 0,1-1 0 0 0,0 1 1 0 0,0 0-1 0 0,0-1 0 0 0,1 0 0 0 0,0 0 0 0 0,1 0 1 0 0,-1-1-1 0 0,1 1 0 0 0,0-1 0 0 0,0 0 1 0 0,1 0-1 0 0,-1-1 0 0 0,1 0 0 0 0,10 6 0 0 0,2 0-609 0 0,0-1-1 0 0,1-1 1 0 0,0 0-1 0 0,0-1 1 0 0,26 5-1 0 0,-10-4-3031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9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1 208 0 0,'0'0'9018'0'0,"-9"9"-8380"0"0,-16 23-104 0 0,1 2 0 0 0,2 0 0 0 0,1 1 0 0 0,-20 46 0 0 0,24-35-203 0 0,-18 69-1 0 0,29-90-278 0 0,2-1 1 0 0,1 0-1 0 0,1 1 0 0 0,2 45 1 0 0,2-60-57 0 0,-1-1 1 0 0,2 1-1 0 0,0-1 1 0 0,0 0 0 0 0,0 0-1 0 0,1 0 1 0 0,0-1-1 0 0,1 1 1 0 0,0-1 0 0 0,0 0-1 0 0,1 0 1 0 0,0 0-1 0 0,1-1 1 0 0,-1 0 0 0 0,1-1-1 0 0,1 1 1 0 0,13 9-1 0 0,7 3 64 0 0,1-1 0 0 0,1-2-1 0 0,52 22 1 0 0,-31-16-395 0 0,69 27-1453 0 0,-101-43 227 0 0,0 0 1 0 0,26 2-1 0 0,-1-6-2812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29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608 0 4576 0 0,'0'0'3293'0'0,"13"8"-3166"0"0,-3-3-87 0 0,-5-2-22 0 0,-1-1 0 0 0,1 1 0 0 0,0-1 1 0 0,-1 1-1 0 0,1 1 0 0 0,-1-1 0 0 0,0 1 0 0 0,0-1 1 0 0,0 1-1 0 0,-1 0 0 0 0,0 1 0 0 0,1-1 1 0 0,-1 0-1 0 0,-1 1 0 0 0,1 0 0 0 0,3 9 0 0 0,7 29 405 0 0,-3 0-1 0 0,9 80 0 0 0,-6 91 1216 0 0,-12-190-1520 0 0,-1 1-1 0 0,-1-1 1 0 0,-1 1 0 0 0,-1-1 0 0 0,-9 34 0 0 0,9-48-78 0 0,-1 1 0 0 0,0-1 1 0 0,-1 1-1 0 0,0-1 0 0 0,0-1 1 0 0,-1 1-1 0 0,-1-1 0 0 0,1 0 1 0 0,-1 0-1 0 0,-1-1 0 0 0,0 0 1 0 0,0 0-1 0 0,0-1 0 0 0,-14 9 1 0 0,-9 3 24 0 0,0-2 0 0 0,-1-1 0 0 0,-1-2 0 0 0,-62 18 0 0 0,30-15-915 0 0,-104 14 0 0 0,71-22-2728 0 0,22-13-3363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26.7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337 4 6901 0 0,'0'0'4937'0'0,"-6"-4"-7249"0"0,6 4 2303 0 0,-1 1 0 0 0,1-1 0 0 0,0 0 1 0 0,-1 0-1 0 0,1 0 0 0 0,0 0 0 0 0,0 0 0 0 0,-1 1 1 0 0,1-1-1 0 0,0 0 0 0 0,-1 0 0 0 0,1 0 0 0 0,0 1 1 0 0,0-1-1 0 0,-1 0 0 0 0,1 0 0 0 0,0 1 0 0 0,0-1 1 0 0,0 0-1 0 0,-1 1 0 0 0,1-1 0 0 0,0 0 0 0 0,0 1 1 0 0,0-1-1 0 0,0 0 0 0 0,0 1 0 0 0,-6 12 134 0 0,2 0-1 0 0,0 0 1 0 0,0 0 0 0 0,-2 21-1 0 0,-3 12 517 0 0,-125 621 2598 0 0,44 17-2259 0 0,37 505-215 0 0,53-1187-764 0 0,-2 407 140 0 0,2-34 100 0 0,-7-291-131 0 0,4-52 118 0 0,1-26 111 0 0,2-10 219 0 0,2-34-1059 0 0,2 0 0 0 0,1 0 0 0 0,13-46 0 0 0,0 1-219 0 0,26-165-3726 0 0,-27 131 391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7.3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8025 1213 56 0 0,'-8'2'14403'0'0,"-11"1"-13290"0"0,-142-28-786 0 0,78 10-417 0 0,-428-76 128 0 0,-398-53 103 0 0,561 110-207 0 0,-1219-148 177 0 0,1440 163-111 0 0,-1812-284 130 0 0,1601 251-117 0 0,-346-67-12 0 0,564 93 29 0 0,-393-76 147 0 0,333 77-165 0 0,-78-13 51 0 0,257 38-59 0 0,0-1-1 0 0,0 1 0 0 0,1 0 0 0 0,-1 0 0 0 0,0-1 0 0 0,0 1 0 0 0,0 0 1 0 0,1-1-1 0 0,-1 1 0 0 0,0-1 0 0 0,0 1 0 0 0,1-1 0 0 0,-1 1 0 0 0,0-1 0 0 0,1 0 1 0 0,-1 1-1 0 0,1-1 0 0 0,-1 0 0 0 0,1 0 0 0 0,-1 1 0 0 0,1-1 0 0 0,-1 0 1 0 0,1 0-1 0 0,0 1 0 0 0,-1-1 0 0 0,1 0 0 0 0,0 0 0 0 0,0-1 0 0 0,-1 1-2 0 0,1 0 1 0 0,0 0-1 0 0,0 0 0 0 0,-1 0 0 0 0,1 0 0 0 0,-1 0 1 0 0,1 1-1 0 0,-1-1 0 0 0,1 0 0 0 0,-1 0 0 0 0,1 0 0 0 0,-1 0 1 0 0,0 1-1 0 0,1-1 0 0 0,-1 0 0 0 0,0 1 0 0 0,0-1 1 0 0,0 0-1 0 0,1 1 0 0 0,-1-1 0 0 0,0 1 0 0 0,0-1 0 0 0,0 1 1 0 0,0 0-1 0 0,0-1 0 0 0,-1 1 0 0 0,-9-2-160 0 0,0 0 1 0 0,0 1-1 0 0,0 1 0 0 0,0-1 1 0 0,0 2-1 0 0,0 0 0 0 0,-18 3 0 0 0,23-3 69 0 0,-1 1-1 0 0,0-1 1 0 0,1 2-1 0 0,-1-1 1 0 0,1 1-1 0 0,-1-1 1 0 0,1 2-1 0 0,0-1 1 0 0,0 1-1 0 0,0 0 1 0 0,1 0-1 0 0,0 0 1 0 0,-6 7-1 0 0,7-7 21 0 0,1 1 1 0 0,1-1-1 0 0,-1 1 0 0 0,1 0 0 0 0,-1 0 0 0 0,1 0 0 0 0,1 0 0 0 0,-1 0 0 0 0,1 0 0 0 0,0 0 1 0 0,0 0-1 0 0,0 1 0 0 0,1-1 0 0 0,0 0 0 0 0,0 1 0 0 0,0-1 0 0 0,1 0 0 0 0,0 1 0 0 0,0-1 1 0 0,0 0-1 0 0,0 0 0 0 0,3 7 0 0 0,2 1 92 0 0,0 1 0 0 0,1-1 0 0 0,0 0-1 0 0,1 0 1 0 0,1-1 0 0 0,17 20 0 0 0,70 62 387 0 0,-29-31-1403 0 0,-8 4-3394 0 0,-44-44 46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33.2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461 185 116 0 0,'0'0'5653'0'0,"3"-14"-4842"0"0,2-5-467 0 0,-3 10 26 0 0,0 0 0 0 0,0-1 0 0 0,-1 1 0 0 0,0-1 0 0 0,0-15 0 0 0,-1 23-289 0 0,0 1 1 0 0,0-1 0 0 0,0 1-1 0 0,-1-1 1 0 0,1 0 0 0 0,0 1-1 0 0,-1-1 1 0 0,1 1 0 0 0,-1-1-1 0 0,1 1 1 0 0,-1-1 0 0 0,0 1-1 0 0,0-1 1 0 0,1 1 0 0 0,-1 0-1 0 0,0-1 1 0 0,0 1 0 0 0,-1 0-1 0 0,1 0 1 0 0,0 0 0 0 0,-2-2 0 0 0,1 2-76 0 0,-1-1 0 0 0,0 1 0 0 0,0 0 1 0 0,1 0-1 0 0,-1 0 0 0 0,0 0 1 0 0,0 1-1 0 0,0-1 0 0 0,0 1 1 0 0,0 0-1 0 0,-3 0 0 0 0,-3 0-91 0 0,1 0 1 0 0,-1 1-1 0 0,0 1 0 0 0,0 0 0 0 0,1 0 0 0 0,-1 0 0 0 0,-8 5 1 0 0,-4 4 83 0 0,0 1 1 0 0,1 0 0 0 0,0 2 0 0 0,1 1 0 0 0,1 0-1 0 0,0 1 1 0 0,1 1 0 0 0,1 0 0 0 0,1 2 0 0 0,0 0-1 0 0,1 0 1 0 0,2 1 0 0 0,0 1 0 0 0,-13 29 0 0 0,9-13-29 0 0,2 0 1 0 0,1 1 0 0 0,2 1 0 0 0,2 0 0 0 0,1 0-1 0 0,2 1 1 0 0,-1 72 0 0 0,8-94 71 0 0,0 0 1 0 0,1 0-1 0 0,1 0 0 0 0,0 0 0 0 0,2 0 1 0 0,0-1-1 0 0,1 0 0 0 0,0 0 1 0 0,2 0-1 0 0,0-1 0 0 0,0 0 1 0 0,2 0-1 0 0,0-1 0 0 0,1 0 1 0 0,0-1-1 0 0,1-1 0 0 0,1 0 0 0 0,17 15 1 0 0,-8-11 68 0 0,1 0 1 0 0,1-1-1 0 0,1-2 1 0 0,-1 0 0 0 0,2-2-1 0 0,0-1 1 0 0,1-1-1 0 0,0-1 1 0 0,0-1-1 0 0,0-2 1 0 0,30 4-1 0 0,-22-5 43 0 0,0-2-1 0 0,0-2 0 0 0,0-1 0 0 0,68-8 0 0 0,-91 6-45 0 0,1-1-1 0 0,-1 0 1 0 0,0 0 0 0 0,0-1 0 0 0,0 0 0 0 0,-1-1-1 0 0,0-1 1 0 0,0 0 0 0 0,0 0 0 0 0,-1-1-1 0 0,1-1 1 0 0,-2 1 0 0 0,1-2 0 0 0,-1 1-1 0 0,0-1 1 0 0,-1-1 0 0 0,9-12 0 0 0,-6 2 47 0 0,0 0 1 0 0,-2 0-1 0 0,-1-1 1 0 0,0 0-1 0 0,-2 0 0 0 0,0-1 1 0 0,-1 0-1 0 0,3-41 1 0 0,-6 28-38 0 0,-1-1 1 0 0,-2 0-1 0 0,-1 0 0 0 0,-14-64 1 0 0,5 54-37 0 0,-2 0 0 0 0,-2 1 0 0 0,-2 0 0 0 0,-30-55 0 0 0,29 68-84 0 0,-1 0-1 0 0,-1 2 1 0 0,-2 0-1 0 0,-1 2 1 0 0,-1 0-1 0 0,-33-28 1 0 0,48 48-48 0 0,0 0-1 0 0,0 1 1 0 0,-1 1 0 0 0,0-1-1 0 0,0 2 1 0 0,-1-1 0 0 0,1 1 0 0 0,-16-4-1 0 0,21 8-84 0 0,-1-1 0 0 0,1 2 0 0 0,-1-1 0 0 0,1 0 1 0 0,-1 1-1 0 0,1 0 0 0 0,-1 1 0 0 0,1-1 0 0 0,-1 1 0 0 0,1 0 0 0 0,0 0 0 0 0,-1 0 0 0 0,1 1 0 0 0,0 0 0 0 0,0 0 0 0 0,0 1 0 0 0,0-1 0 0 0,0 1 1 0 0,-7 5-1 0 0,3-1-741 0 0,1 0 0 0 0,0 0 0 0 0,0 0 0 0 0,0 1 0 0 0,-12 17 0 0 0,2 13-3978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6.6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0 3160 0 0,'0'0'6061'0'0,"-3"88"-13922"0"0,0-50 6501 0 0</inkml:trace>
  <inkml:trace contextRef="#ctx0" brushRef="#br0" timeOffset="1">86 839 6201 0 0,'0'0'5872'0'0,"18"84"-15813"0"0,-7-35 8125 0 0</inkml:trace>
  <inkml:trace contextRef="#ctx0" brushRef="#br0" timeOffset="2">272 1886 1384 0 0,'0'0'5017'0'0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34.4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607 42 1068 0 0,'0'0'6313'0'0,"-5"-7"-6152"0"0,-19-19-186 0 0,23 25 15 0 0,-1 0 1 0 0,1 0-1 0 0,-1 0 1 0 0,1 1-1 0 0,-1-1 1 0 0,1 0-1 0 0,-1 1 1 0 0,0-1-1 0 0,1 1 1 0 0,-1-1-1 0 0,0 1 0 0 0,1 0 1 0 0,-1-1-1 0 0,0 1 1 0 0,0 0-1 0 0,1 0 1 0 0,-1 1-1 0 0,0-1 1 0 0,0 0-1 0 0,-1 1 1 0 0,-6 0-60 0 0,-4 0 104 0 0,0 1 0 0 0,0 0 0 0 0,0 1-1 0 0,1 0 1 0 0,-1 1 0 0 0,1 0 0 0 0,0 1 0 0 0,0 1 0 0 0,0 0 0 0 0,1 1 0 0 0,0 0-1 0 0,0 0 1 0 0,1 1 0 0 0,-15 14 0 0 0,-6 8 254 0 0,2 1 0 0 0,1 1 0 0 0,-27 42 0 0 0,-54 97-181 0 0,92-139-99 0 0,1 0 0 0 0,2 1-1 0 0,-16 56 1 0 0,27-75 18 0 0,0 0-1 0 0,1 0 1 0 0,0 1 0 0 0,1-1-1 0 0,1 1 1 0 0,0-1 0 0 0,1 0-1 0 0,1 1 1 0 0,0-1 0 0 0,1 0-1 0 0,7 22 1 0 0,-3-19 49 0 0,0 0-1 0 0,2-1 1 0 0,-1 0 0 0 0,2 0-1 0 0,0-1 1 0 0,1 0-1 0 0,0 0 1 0 0,20 18 0 0 0,-14-17 108 0 0,0-1 1 0 0,2 0-1 0 0,0-1 0 0 0,0-1 1 0 0,1-1-1 0 0,1-1 0 0 0,0-1 1 0 0,0 0-1 0 0,1-2 1 0 0,0 0-1 0 0,1-2 0 0 0,0 0 1 0 0,0-2-1 0 0,37 3 1 0 0,-36-7 24 0 0,0 0 1 0 0,-1-2 0 0 0,1-1-1 0 0,0-1 1 0 0,-1 0 0 0 0,0-2-1 0 0,0-1 1 0 0,-1-1 0 0 0,0-1-1 0 0,0 0 1 0 0,-1-2 0 0 0,28-18-1 0 0,-31 16-52 0 0,-1 0-1 0 0,0-1 0 0 0,-1-1 0 0 0,-1-1 1 0 0,0 0-1 0 0,-1-1 0 0 0,0-1 1 0 0,14-26-1 0 0,-13 15-17 0 0,-2 0 0 0 0,-1-1 0 0 0,-1 0 0 0 0,-2-1 0 0 0,-1 0 0 0 0,-2-1 0 0 0,-1 1 0 0 0,-1-1 0 0 0,0-49 0 0 0,-5 66-94 0 0,-1 0 0 0 0,0 1 1 0 0,-1-1-1 0 0,0 1 0 0 0,-1 0 0 0 0,-1 0 0 0 0,-7-16 1 0 0,-4-3 39 0 0,-33-52 1 0 0,43 75-126 0 0,0 0-1 0 0,-1 1 1 0 0,-1 0-1 0 0,1 1 0 0 0,-1-1 1 0 0,-1 2-1 0 0,1-1 0 0 0,-1 1 1 0 0,-1 0-1 0 0,1 1 1 0 0,-1 0-1 0 0,-1 1 0 0 0,-18-8 1 0 0,-21-10 276 0 0,-58-36 0 0 0,84 45-184 0 0,18 11-156 0 0,0 1-1 0 0,1-1 0 0 0,-1 1 1 0 0,0 0-1 0 0,0 0 0 0 0,0 1 1 0 0,-1-1-1 0 0,1 1 0 0 0,0 1 0 0 0,0-1 1 0 0,-1 1-1 0 0,1 0 0 0 0,0 1 1 0 0,-8 1-1 0 0,-7 3-566 0 0,2 0 0 0 0,-1 2 0 0 0,-20 9 0 0 0,-40 12-3530 0 0,11-15-1148 0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8.7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 3940 0 0,'0'0'7186'0'0,"2"-6"-9447"0"0,-1 1 2039 0 0,5-12-333 0 0,-3 16 323 0 0,0 13-4 0 0,4 207-462 0 0,-6-76 1244 0 0,2-123-80 0 0,-3-20-391 0 0,1 0-1 0 0,-1 0 1 0 0,0 1-1 0 0,0-1 0 0 0,0 0 1 0 0,0 0-1 0 0,1 1 1 0 0,-1-1-1 0 0,0 0 0 0 0,0 0 1 0 0,0 0-1 0 0,1 0 1 0 0,-1 1-1 0 0,0-1 0 0 0,0 0 1 0 0,1 0-1 0 0,-1 0 1 0 0,0 0-1 0 0,0 0 0 0 0,1 0 1 0 0,-1 1-1 0 0,0-1 1 0 0,0 0-1 0 0,1 0 0 0 0,-1 0 1 0 0,0 0-1 0 0,1 0 1 0 0,-1 0-1 0 0,0 0 0 0 0,0 0 1 0 0,1-1-1 0 0,2 0 383 0 0,-1 0 0 0 0,1-1 0 0 0,-1 0 0 0 0,1 0 0 0 0,-1 0 0 0 0,0 0 0 0 0,0 0 0 0 0,2-2 0 0 0,6-6-1244 0 0,275-263 19 0 0,-277 267-557 0 0,-17 31-6939 0 0,-9-5 6360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9.2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191 1 1436 0 0,'0'0'6187'0'0,"-4"16"-6691"0"0,-58 271 2149 0 0,31-130-1338 0 0,-62 421 958 0 0,94-572-506 0 0,4-14-1308 0 0,1-2-1878 0 0,6-12-364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6.9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88 168 0 0,'2'-8'6953'0'0,"2"-7"-6408"0"0,13 5-420 0 0,0 2 0 0 0,0 0 0 0 0,36-9 0 0 0,-16 9-63 0 0,0 2 1 0 0,0 1-1 0 0,0 2 0 0 0,57 3 0 0 0,-61 0-100 0 0,27 2-45 0 0,-1 2 0 0 0,0 3 0 0 0,0 2 0 0 0,77 23 0 0 0,-23-9 64 0 0,-73-17-65 0 0,42 13-1 0 0,4 5 64 0 0,-38-12 61 0 0,-1 2-1 0 0,68 31 0 0 0,-87-33-114 0 0,32 10-1 0 0,-35-14 43 0 0,-1 1 0 0 0,32 17 0 0 0,-8 1 8 0 0,0 3 0 0 0,-2 2 0 0 0,-2 2 0 0 0,0 1 0 0 0,57 64 0 0 0,28 58-247 0 0,-88-103 397 0 0,-15-21-241 0 0,36 59 0 0 0,15 42 29 0 0,-58-97 28 0 0,5 9-78 0 0,25 69 0 0 0,-15-31 39 0 0,-21-54 39 0 0,-1 1-1 0 0,9 34 0 0 0,14 40 320 0 0,-35-103-87 0 0,0 0 0 0 0,1-1 0 0 0,-1 1 0 0 0,0 0 0 0 0,0 0 0 0 0,0 0 0 0 0,-1-1 0 0 0,1 1 0 0 0,0 0 0 0 0,-1 0 0 0 0,0 2 0 0 0,0-2-273 0 0,1-1 0 0 0,-1 0 0 0 0,1 0 0 0 0,-1 0 0 0 0,0 0 0 0 0,1 0 0 0 0,-1 0 0 0 0,0 0 0 0 0,0 0-1 0 0,0 0 1 0 0,0 0 0 0 0,0 0 0 0 0,0-1 0 0 0,0 1 0 0 0,0 0 0 0 0,0-1 0 0 0,0 1 0 0 0,0-1 0 0 0,-2 1 0 0 0,3-1 35 0 0,0 1 0 0 0,0-1 0 0 0,0 0 0 0 0,0 0 0 0 0,-1 0 0 0 0,1 0 0 0 0,0 0 0 0 0,0 0 0 0 0,-1 1 0 0 0,1-1 0 0 0,0 0 0 0 0,0 0 0 0 0,0 0 0 0 0,-1 0 0 0 0,1 0 0 0 0,0 0 0 0 0,0 0 0 0 0,-1 0 0 0 0,1 0 0 0 0,0 0 0 0 0,0 0 0 0 0,0 0 0 0 0,-1 0 0 0 0,1 0 0 0 0,0 0 0 0 0,0-1 0 0 0,-1 1-1 0 0,1 0 1 0 0,0 0 0 0 0,0 0 0 0 0,0 0 0 0 0,-1 0 0 0 0,1 0 0 0 0,0-1 0 0 0,0 1 0 0 0,0 0 0 0 0,0 0 0 0 0,-1 0 0 0 0,1 0 0 0 0,0-1 0 0 0,0 1 0 0 0,0 0 0 0 0,0 0 0 0 0,0 0 0 0 0,0-1 0 0 0,0 1 0 0 0,0 0 0 0 0,0 0 0 0 0,-1-1 0 0 0,1 1 0 0 0,0 0 0 0 0,0 0 0 0 0,0 0 0 0 0,0-1 0 0 0,0 1 0 0 0,0 0 0 0 0,0 0 0 0 0,1-1 0 0 0,-1 1 0 0 0,0 0 0 0 0,0-1 0 0 0,32-29-2696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8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229 35 80 0 0,'0'0'7413'0'0,"-1"5"-8031"0"0,-24 86 956 0 0,-4 0 0 0 0,-46 97 0 0 0,4-10-246 0 0,43-107 1004 0 0,29-86-745 0 0,1 0-1 0 0,0 0 0 0 0,1 0 1 0 0,0 0-1 0 0,1 0 0 0 0,1 1 0 0 0,12-25 1 0 0,58-95-1042 0 0,-58 107 865 0 0,102-146-814 0 0,-96 145 483 0 0,1 0-1 0 0,2 2 1 0 0,49-39-1 0 0,-69 60 63 0 0,0 0 1 0 0,1 1 0 0 0,0 0-1 0 0,0 0 1 0 0,1 1-1 0 0,8-4 1 0 0,-15 7 56 0 0,0-1 1 0 0,1 1 0 0 0,-1 0-1 0 0,1-1 1 0 0,-1 1 0 0 0,1 0-1 0 0,-1 0 1 0 0,1 0-1 0 0,-1 0 1 0 0,0 0 0 0 0,1 0-1 0 0,-1 1 1 0 0,1-1 0 0 0,-1 0-1 0 0,1 1 1 0 0,-1-1-1 0 0,0 1 1 0 0,1-1 0 0 0,-1 1-1 0 0,0 0 1 0 0,1-1 0 0 0,-1 1-1 0 0,0 0 1 0 0,0 0-1 0 0,0 0 1 0 0,0 0 0 0 0,0 0-1 0 0,0 0 1 0 0,0 1-1 0 0,0-1 1 0 0,0 0 0 0 0,0 0-1 0 0,-1 1 1 0 0,1-1 0 0 0,0 0-1 0 0,-1 1 1 0 0,0-1-1 0 0,1 1 1 0 0,0 1 0 0 0,2 11 27 0 0,-1 0 0 0 0,0 0 0 0 0,0 0 0 0 0,-2 0 0 0 0,0 0 0 0 0,0 0 0 0 0,-1 0 0 0 0,-1 0 0 0 0,-6 23 0 0 0,-5 12 452 0 0,-26 62-1 0 0,23-71-352 0 0,-1 3 268 0 0,-3 8-436 0 0,10-17-3848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8.9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1 3496 0 0,'0'0'3924'0'0,"-3"13"-5068"0"0,-9 45 1357 0 0,11-55-147 0 0,0 1 0 0 0,0-1 0 0 0,-1 0 0 0 0,1 1-1 0 0,-1-1 1 0 0,1 0 0 0 0,-1 0 0 0 0,0 0 0 0 0,0 0 0 0 0,-1 0 0 0 0,1 0-1 0 0,0-1 1 0 0,-1 1 0 0 0,0-1 0 0 0,0 0 0 0 0,1 0 0 0 0,-1 0-1 0 0,0 0 1 0 0,-1 0 0 0 0,1 0 0 0 0,-4 1 0 0 0,7-3-56 0 0,5-26 1475 0 0,-1 19-1615 0 0,0 0 1 0 0,0-1 0 0 0,1 1-1 0 0,0 1 1 0 0,0-1-1 0 0,1 1 1 0 0,0 0 0 0 0,0 0-1 0 0,11-8 1 0 0,-17 16 54 0 0,0 0 0 0 0,0-1 0 0 0,0 1 0 0 0,0 0 1 0 0,0-1-1 0 0,-1 1 0 0 0,1 0 0 0 0,-1-1 0 0 0,1 1 1 0 0,-1-1-1 0 0,1 1 0 0 0,-1-1 0 0 0,-1 3 0 0 0,-30 47-2340 0 0,24-39-45 0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9.4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253 0 1852 0 0,'0'0'6795'0'0,"-3"14"-7992"0"0,-66 210 3192 0 0,57-188-1938 0 0,-29 94 119 0 0,-70 200 546 0 0,95-274-5215 0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9.8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1 284 2820 0 0,'0'0'3678'0'0,"16"-7"-3260"0"0,122-44 271 0 0,-116 43-584 0 0,-1 0-1 0 0,-1-2 1 0 0,1 0 0 0 0,28-20 0 0 0,-43 25-41 0 0,0 0 1 0 0,0 1-1 0 0,-1-2 0 0 0,0 1 0 0 0,0-1 0 0 0,0 0 0 0 0,7-11 1 0 0,-10 13-13 0 0,-1 0 1 0 0,1 0 0 0 0,0 0-1 0 0,-1 0 1 0 0,0 0 0 0 0,0 0-1 0 0,0-1 1 0 0,-1 1 0 0 0,1 0-1 0 0,-1 0 1 0 0,0-1 0 0 0,0 1-1 0 0,0 0 1 0 0,-2-8 0 0 0,1 10-66 0 0,0 0-1 0 0,0 0 1 0 0,0 0 0 0 0,0 0 0 0 0,0 0 0 0 0,0 0 0 0 0,0 0-1 0 0,-1 1 1 0 0,1-1 0 0 0,-1 0 0 0 0,1 1 0 0 0,-1-1-1 0 0,0 1 1 0 0,0-1 0 0 0,1 1 0 0 0,-1 0 0 0 0,0 0-1 0 0,0 0 1 0 0,0 0 0 0 0,0 0 0 0 0,-1 0 0 0 0,1 1-1 0 0,0-1 1 0 0,0 1 0 0 0,0 0 0 0 0,-1-1 0 0 0,1 1 0 0 0,0 0-1 0 0,0 0 1 0 0,-1 0 0 0 0,-2 1 0 0 0,-2-1-101 0 0,0 1 1 0 0,0 0-1 0 0,1 0 1 0 0,-1 1-1 0 0,0-1 1 0 0,1 1-1 0 0,0 1 0 0 0,-1-1 1 0 0,-8 6-1 0 0,4 1 61 0 0,0 0-1 0 0,1 1 0 0 0,0 0 0 0 0,0 0 0 0 0,1 1 0 0 0,0 0 0 0 0,1 1 0 0 0,0 0 0 0 0,1 1 1 0 0,1-1-1 0 0,0 1 0 0 0,0 0 0 0 0,1 1 0 0 0,1-1 0 0 0,0 1 0 0 0,1 0 0 0 0,1 0 0 0 0,0 0 1 0 0,1 0-1 0 0,0 1 0 0 0,1-1 0 0 0,2 18 0 0 0,-1-27 101 0 0,0-1 0 0 0,0 1 1 0 0,0 0-1 0 0,0 0 0 0 0,1-1 0 0 0,0 1 0 0 0,0-1 1 0 0,0 0-1 0 0,1 0 0 0 0,-1 1 0 0 0,1-1 0 0 0,0-1 1 0 0,0 1-1 0 0,1 0 0 0 0,-1-1 0 0 0,1 0 1 0 0,-1 0-1 0 0,1 0 0 0 0,0 0 0 0 0,6 3 0 0 0,-2-2-235 0 0,1 0 1 0 0,0-1-1 0 0,-1 0 0 0 0,1 0 0 0 0,1-1 0 0 0,-1 0 0 0 0,0-1 0 0 0,0 0 0 0 0,14 0 1 0 0,7-1-1850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0.2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76 383 4304 0 0,'0'0'4938'0'0,"15"-5"-5106"0"0,-9 3 152 0 0,134-48 39 0 0,-102 36 193 0 0,-2-3-1 0 0,40-22 1 0 0,-63 31-160 0 0,-1-1 1 0 0,0 0-1 0 0,-1 0 0 0 0,0-1 0 0 0,-1 0 0 0 0,0-1 0 0 0,14-19 1 0 0,-20 24-70 0 0,-1 0 1 0 0,1 0 0 0 0,-1 0 0 0 0,0 0 0 0 0,0-1 0 0 0,-1 0 0 0 0,0 1 0 0 0,0-1 0 0 0,-1 0-1 0 0,0 0 1 0 0,0 0 0 0 0,-1 0 0 0 0,1 0 0 0 0,-1 0 0 0 0,-1 0 0 0 0,0 0 0 0 0,-2-14 0 0 0,2 20-11 0 0,0-1 1 0 0,1 1 0 0 0,-1-1 0 0 0,0 1 0 0 0,0 0 0 0 0,0-1-1 0 0,0 1 1 0 0,0 0 0 0 0,0-1 0 0 0,0 1 0 0 0,0 0-1 0 0,0 0 1 0 0,-1 0 0 0 0,1 0 0 0 0,0 0 0 0 0,-1 0 0 0 0,1 0-1 0 0,-1 1 1 0 0,1-1 0 0 0,-1 0 0 0 0,1 1 0 0 0,-1-1-1 0 0,1 1 1 0 0,-1 0 0 0 0,0 0 0 0 0,1-1 0 0 0,-1 1 0 0 0,0 0-1 0 0,1 0 1 0 0,-1 0 0 0 0,0 1 0 0 0,1-1 0 0 0,-1 0-1 0 0,1 1 1 0 0,-1-1 0 0 0,-2 1 0 0 0,-3 1-93 0 0,0 0 0 0 0,1 1 0 0 0,-1-1 0 0 0,0 1 0 0 0,1 1 0 0 0,-1-1 0 0 0,-5 5 0 0 0,-5 7-31 0 0,0 0 0 0 0,1 0 1 0 0,1 2-1 0 0,1 0 0 0 0,0 1 1 0 0,-15 26-1 0 0,-60 126 609 0 0,61-112-163 0 0,-2 4-109 0 0,3 1 0 0 0,2 1-1 0 0,4 1 1 0 0,2 1 0 0 0,3 1 0 0 0,-7 71 0 0 0,20-92-774 0 0,2-16-2973 0 0,1-24 705 0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0.7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0 651 4984 0 0,'0'0'3607'0'0,"6"0"-5510"0"0,132 18 2558 0 0,-68-19-429 0 0,-1-2 0 0 0,100-19 0 0 0,34-23-4899 0 0,-162 34 2893 0 0</inkml:trace>
  <inkml:trace contextRef="#ctx0" brushRef="#br0" timeOffset="1">1151 0 600 0 0,'0'0'7027'0'0,"-8"16"-7777"0"0,-48 108 1640 0 0,-77 251 746 0 0,64-173-1007 0 0,62-181-522 0 0,5-13-375 0 0,-1 1 0 0 0,0 0 0 0 0,-1-1 0 0 0,1 1 0 0 0,-2-1 0 0 0,-7 12 0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2.9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664 1 7737 0 0,'0'0'4511'0'0,"0"16"-8319"0"0,-15 301 4195 0 0,14-193-53 0 0,-6 79 425 0 0,7-203-701 0 0,0 0 0 0 0,0 1 0 0 0,0-1-1 0 0,0 0 1 0 0,0 0 0 0 0,0 0 0 0 0,0 1 0 0 0,0-1 0 0 0,0 0-1 0 0,0 0 1 0 0,0 0 0 0 0,0 0 0 0 0,-1 1 0 0 0,1-1-1 0 0,0 0 1 0 0,0 0 0 0 0,0 0 0 0 0,0 0 0 0 0,0 1-1 0 0,0-1 1 0 0,-1 0 0 0 0,1 0 0 0 0,0 0 0 0 0,0 0-1 0 0,0 0 1 0 0,-1 0 0 0 0,1 1 0 0 0,0-1 0 0 0,0 0 0 0 0,0 0-1 0 0,0 0 1 0 0,-1 0 0 0 0,1 0 0 0 0,0 0 0 0 0,0 0-1 0 0,-1 0 1 0 0,1 0 0 0 0,0 0 0 0 0,0 0 0 0 0,-12-5 1003 0 0,-14-12-723 0 0,21 13-231 0 0,-52-36 5 0 0,-97-51 0 0 0,134 81-151 0 0,0 1 0 0 0,0 1 0 0 0,-1 1 0 0 0,0 0 1 0 0,0 2-1 0 0,0 1 0 0 0,-1 0 0 0 0,0 2 0 0 0,-29 0 1 0 0,44 2-13 0 0,1 0 0 0 0,0 1 0 0 0,0 0-1 0 0,0 0 1 0 0,-1 0 0 0 0,1 1 0 0 0,0 0 0 0 0,1 1 0 0 0,-1-1 0 0 0,0 1 0 0 0,1 0 0 0 0,-1 0 0 0 0,1 1 0 0 0,0-1 0 0 0,0 1 0 0 0,0 0 0 0 0,1 1 0 0 0,-1-1 0 0 0,-4 8 0 0 0,5-6-47 0 0,1-1-1 0 0,0 2 1 0 0,0-1-1 0 0,0 0 1 0 0,1 1-1 0 0,0-1 1 0 0,0 1-1 0 0,0 0 1 0 0,1-1-1 0 0,0 1 1 0 0,0 0-1 0 0,1 0 1 0 0,0 0-1 0 0,0 0 1 0 0,1 0-1 0 0,0-1 0 0 0,2 11 1 0 0,1-5 65 0 0,0 0 0 0 0,1-1 0 0 0,0 0 0 0 0,1 1 0 0 0,0-2 0 0 0,0 1 0 0 0,1-1 0 0 0,1 0 0 0 0,0 0 0 0 0,0-1 0 0 0,17 14 0 0 0,-4-5 163 0 0,2 0 0 0 0,0-2-1 0 0,0-1 1 0 0,32 15 0 0 0,-18-13 18 0 0,0-2 0 0 0,1-2 0 0 0,1-2 0 0 0,0-1 0 0 0,0-2 0 0 0,1-1 0 0 0,0-3 0 0 0,0-1 0 0 0,58-3 0 0 0,-41-4 26 0 0,0-2-1 0 0,-1-3 1 0 0,0-3-1 0 0,0-1 1 0 0,-1-3 0 0 0,59-27-1 0 0,31-27 276 0 0,-123 57-378 0 0,-1 0 0 0 0,-1-2 1 0 0,0 0-1 0 0,24-25 1 0 0,-39 35-23 0 0,-1 1 1 0 0,0-1 0 0 0,-1 0 0 0 0,1 0 0 0 0,-1 0-1 0 0,0 0 1 0 0,0-1 0 0 0,-1 0 0 0 0,0 1 0 0 0,0-1 0 0 0,3-11-1 0 0,-5 14-48 0 0,0 1-1 0 0,0-1 1 0 0,0 0-1 0 0,0 0 1 0 0,0 1 0 0 0,0-1-1 0 0,-1 0 1 0 0,1 1-1 0 0,-1-1 1 0 0,0 0-1 0 0,0 1 1 0 0,0-1-1 0 0,0 1 1 0 0,0-1-1 0 0,-1 1 1 0 0,1 0 0 0 0,-1 0-1 0 0,1-1 1 0 0,-1 1-1 0 0,0 0 1 0 0,0 0-1 0 0,0 0 1 0 0,0 1-1 0 0,0-1 1 0 0,0 1-1 0 0,0-1 1 0 0,-1 1 0 0 0,-2-2-1 0 0,0 0-76 0 0,0 1 0 0 0,-1-1 0 0 0,1 1 0 0 0,-1 0 0 0 0,1 1 0 0 0,-1-1 0 0 0,0 1 0 0 0,1 0 0 0 0,-1 0 0 0 0,0 1 0 0 0,0 0 0 0 0,0 0 0 0 0,0 0 0 0 0,1 1 0 0 0,-10 1 0 0 0,11 0-25 0 0,-1 0 0 0 0,1-1 0 0 0,0 1 1 0 0,0 0-1 0 0,0 1 0 0 0,0-1 0 0 0,0 1 0 0 0,1 0 1 0 0,-1 0-1 0 0,1 0 0 0 0,0 0 0 0 0,0 1 0 0 0,0-1 1 0 0,0 1-1 0 0,1 0 0 0 0,-1 0 0 0 0,1 0 0 0 0,0 0 1 0 0,0 0-1 0 0,-2 5 0 0 0,1 0 36 0 0,0 0-1 0 0,1 0 1 0 0,0 1-1 0 0,0-1 1 0 0,1 0-1 0 0,0 1 1 0 0,0-1-1 0 0,1 1 1 0 0,0-1-1 0 0,1 0 1 0 0,0 1-1 0 0,1-1 1 0 0,5 18-1 0 0,-3-16 80 0 0,1 0 0 0 0,0 0-1 0 0,1-1 1 0 0,0 0 0 0 0,1 0 0 0 0,0 0 0 0 0,0-1-1 0 0,1 0 1 0 0,0 0 0 0 0,10 7 0 0 0,-2-3 58 0 0,1 0-1 0 0,0-2 1 0 0,0 0 0 0 0,2-1 0 0 0,-1-1 0 0 0,1 0-1 0 0,0-2 1 0 0,1 0 0 0 0,0-1 0 0 0,0-1-1 0 0,0-1 1 0 0,28 2 0 0 0,-33-5 23 0 0,0 0-1 0 0,-1-1 0 0 0,1-1 1 0 0,0 0-1 0 0,0-1 1 0 0,0 0-1 0 0,-1-2 1 0 0,1 1-1 0 0,-1-2 1 0 0,0 0-1 0 0,0-1 1 0 0,-1 0-1 0 0,0-1 0 0 0,0 0 1 0 0,0-1-1 0 0,-1-1 1 0 0,0 0-1 0 0,-1-1 1 0 0,0 0-1 0 0,19-21 1 0 0,-20 17 10 0 0,1-1 1 0 0,-2 0-1 0 0,0 0 0 0 0,0-1 1 0 0,8-24-1 0 0,-13 30-58 0 0,-1 0 0 0 0,0 0 0 0 0,-1-1 0 0 0,0 1-1 0 0,-1 0 1 0 0,0-1 0 0 0,0 1 0 0 0,-1-1-1 0 0,0 0 1 0 0,-3-14 0 0 0,30 133-4329 0 0,27 55 4338 0 0,-21-67-140 0 0,151 608 505 0 0,-178-678-326 0 0,-1 0 1 0 0,-2 0-1 0 0,-1 1 1 0 0,0-1-1 0 0,-5 41 1 0 0,3-66-14 0 0,0 0 1 0 0,-1 0-1 0 0,1 0 0 0 0,-1 0 1 0 0,0-1-1 0 0,1 1 0 0 0,-1 0 1 0 0,0-1-1 0 0,1 1 1 0 0,-1 0-1 0 0,0-1 0 0 0,0 1 1 0 0,1-1-1 0 0,-1 1 1 0 0,0-1-1 0 0,0 0 0 0 0,0 1 1 0 0,0-1-1 0 0,0 0 0 0 0,0 0 1 0 0,0 1-1 0 0,1-1 1 0 0,-1 0-1 0 0,0 0 0 0 0,0 0 1 0 0,0 0-1 0 0,0 0 1 0 0,0 0-1 0 0,0 0 0 0 0,0-1 1 0 0,0 1-1 0 0,0 0 0 0 0,0 0 1 0 0,0-1-1 0 0,0 0 1 0 0,-36-10 1266 0 0,19 2-1212 0 0,0-1 0 0 0,0-1 0 0 0,1 0 0 0 0,1-2 0 0 0,0 1 0 0 0,1-2 0 0 0,0 0 0 0 0,1-1 0 0 0,1 0 0 0 0,0-1 0 0 0,1-1 0 0 0,-12-22 0 0 0,11 17-126 0 0,2 0 1 0 0,0-1-1 0 0,2 0 0 0 0,0-1 0 0 0,2 0 0 0 0,0-1 0 0 0,2 1 0 0 0,1-1 0 0 0,-2-39 0 0 0,6 54-81 0 0,0 0 0 0 0,1 1 0 0 0,0-1 0 0 0,0 1 0 0 0,1-1 0 0 0,1 1 0 0 0,-1 0 0 0 0,1 0 0 0 0,1 0 0 0 0,0 0 0 0 0,0 0 0 0 0,1 1 0 0 0,11-15 0 0 0,-6 11-128 0 0,0 1 1 0 0,1 0-1 0 0,1 1 0 0 0,0 0 1 0 0,0 1-1 0 0,1 1 0 0 0,0 0 1 0 0,14-7-1 0 0,169-65-5974 0 0,-154 65 3882 0 0,-8 2-674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1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1 203 1828 0 0,'0'0'6189'0'0,"113"-10"-7541"0"0,-72 14 1572 0 0,4-1-220 0 0,5 0-812 0 0,-1-1-441 0 0,-13-2-311 0 0,20 0-456 0 0</inkml:trace>
  <inkml:trace contextRef="#ctx0" brushRef="#br0" timeOffset="1">1103 38 548 0 0,'0'0'7121'0'0,"16"-5"-6711"0"0,-10 3-383 0 0,14-5 49 0 0,1 1 1 0 0,1 1-1 0 0,38-5 0 0 0,-9 8 49 0 0,84 6-1 0 0,-112-1-449 0 0,0 0 0 0 0,0 2 1 0 0,0 0-1 0 0,-1 2 0 0 0,41 17 0 0 0,-43-13-1722 0 0,-7 2-657 0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1.5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42 5168 0 0,'0'0'5229'0'0,"105"-41"-6325"0"0,-61 41 1004 0 0,5 0 92 0 0,4 0 112 0 0,3 0 4 0 0,3 0-116 0 0,2 0-428 0 0,-2 0-868 0 0,-14 0-1021 0 0,17 0-339 0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2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570 151 4204 0 0,'0'0'6766'0'0,"-4"-1"-6998"0"0,2 0 228 0 0,0 1 1 0 0,1-1-1 0 0,-1 1 1 0 0,1 0-1 0 0,-1-1 0 0 0,0 1 1 0 0,1 0-1 0 0,-1 0 1 0 0,0 0-1 0 0,1 0 1 0 0,-1 1-1 0 0,1-1 1 0 0,-1 0-1 0 0,0 1 1 0 0,1-1-1 0 0,-1 1 1 0 0,1-1-1 0 0,-3 2 1 0 0,-30 24 69 0 0,29-22-62 0 0,-35 33 144 0 0,1 2 0 0 0,-43 56 1 0 0,-58 96-618 0 0,113-153-82 0 0,27-37 508 0 0,-39 48-1972 0 0,36-46 1300 0 0,-1 1 0 0 0,0-1 0 0 0,0 1 0 0 0,0-1 0 0 0,-8 4 0 0 0,-3-3-2103 0 0</inkml:trace>
  <inkml:trace contextRef="#ctx0" brushRef="#br0" timeOffset="1">1 1 7129 0 0,'0'0'5205'0'0,"14"14"-6101"0"0,134 168 1495 0 0,224 271-1308 0 0,-316-388-664 0 0,-7-14-1489 0 0,3-4-2167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8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250 113 952 0 0,'0'0'7223'0'0,"3"-12"-9027"0"0,-13 53 1486 0 0,-15 5 789 0 0,-45 63 1 0 0,54-88-302 0 0,-1-1 0 0 0,-1 0 0 0 0,-1-1 1 0 0,-38 30-1 0 0,40-40 394 0 0,17-9-543 0 0,-1 0-1 0 0,1 0 1 0 0,0 0 0 0 0,0 0 0 0 0,0 0-1 0 0,0 0 1 0 0,0 0 0 0 0,-1 0 0 0 0,1 0 0 0 0,0 0-1 0 0,0-1 1 0 0,0 1 0 0 0,0 0 0 0 0,0 0 0 0 0,0 0-1 0 0,-1 0 1 0 0,1 0 0 0 0,0-1 0 0 0,0 1 0 0 0,0 0-1 0 0,0 0 1 0 0,0 0 0 0 0,0 0 0 0 0,0-1 0 0 0,0 1-1 0 0,0 0 1 0 0,0 0 0 0 0,0 0 0 0 0,0 0 0 0 0,0-1-1 0 0,0 1 1 0 0,0 0 0 0 0,0 0 0 0 0,0 0 0 0 0,0 0-1 0 0,0-1 1 0 0,0 1 0 0 0,0 0 0 0 0,0 0 0 0 0,0 0-1 0 0,0 0 1 0 0,0-1 0 0 0,0 1 0 0 0,0 0 0 0 0,1 0-1 0 0,-1 0 1 0 0,18-32 431 0 0,10-2-748 0 0,1 1 0 0 0,1 0 1 0 0,42-32-1 0 0,111-73-948 0 0,-164 124 1082 0 0,-4 2 68 0 0,1 1 0 0 0,0 0 0 0 0,1 2 0 0 0,0-1 1 0 0,1 2-1 0 0,26-9 0 0 0,-42 17 62 0 0,-1-1 0 0 0,1 1 1 0 0,-1 0-1 0 0,1-1 0 0 0,-1 1 0 0 0,1 0 0 0 0,0 0 1 0 0,-1 0-1 0 0,1 0 0 0 0,-1 1 0 0 0,1-1 0 0 0,-1 0 1 0 0,1 1-1 0 0,-1-1 0 0 0,1 1 0 0 0,-1-1 0 0 0,1 1 1 0 0,-1 0-1 0 0,0 0 0 0 0,1-1 0 0 0,-1 1 1 0 0,0 0-1 0 0,0 0 0 0 0,2 2 0 0 0,-1-1 23 0 0,-1 1 1 0 0,1 0-1 0 0,-1 0 0 0 0,1-1 0 0 0,-1 1 1 0 0,0 0-1 0 0,0 0 0 0 0,0 0 0 0 0,0 0 1 0 0,-1 0-1 0 0,1 5 0 0 0,0 4 116 0 0,-1-1 0 0 0,0 0 0 0 0,-1 1 0 0 0,-1-1 0 0 0,0 0 0 0 0,-3 12 0 0 0,-9 15-197 0 0,-2-1 0 0 0,-1 0 0 0 0,-2-1 0 0 0,-2-1 0 0 0,-27 36 0 0 0,33-49-2437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9.0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 0 2692 0 0,'0'0'6456'0'0,"-4"9"-8763"0"0,-2 1 2437 0 0,0-1 0 0 0,-1 0 0 0 0,0 0 0 0 0,0 0 0 0 0,-1-1 0 0 0,0 0 0 0 0,0 0 1 0 0,-1-1-1 0 0,0 0 0 0 0,0-1 0 0 0,-1 0 0 0 0,-11 6 0 0 0,20-12-102 0 0,1 0 0 0 0,0 0 0 0 0,0 1 1 0 0,-1-1-1 0 0,1 0 0 0 0,0 0 0 0 0,0 0 0 0 0,-1 0 0 0 0,1 0 0 0 0,0 0 0 0 0,0 1 1 0 0,-1-1-1 0 0,1 0 0 0 0,0 0 0 0 0,-1 0 0 0 0,1 0 0 0 0,0 0 0 0 0,-1 0 0 0 0,1 0 1 0 0,0 0-1 0 0,0 0 0 0 0,-1 0 0 0 0,1 0 0 0 0,0 0 0 0 0,-1 0 0 0 0,1-1 0 0 0,0 1 1 0 0,0 0-1 0 0,-1 0 0 0 0,1 0 0 0 0,0 0 0 0 0,0 0 0 0 0,-1-1 0 0 0,1 1 0 0 0,0 0 1 0 0,0 0-1 0 0,-1 0 0 0 0,1-1 0 0 0,0 1 0 0 0,0 0 0 0 0,0 0 0 0 0,0-1 0 0 0,-1 1 1 0 0,1 0-1 0 0,0-1 0 0 0,2-18 164 0 0,15-21-576 0 0,-14 36 277 0 0,0-1 0 0 0,0 1-1 0 0,0 0 1 0 0,0 0 0 0 0,1 0-1 0 0,0 0 1 0 0,-1 1 0 0 0,1-1 0 0 0,6-3-1 0 0,-9 7-59 0 0,1-1-1 0 0,-1 1 0 0 0,1-1 1 0 0,-1 1-1 0 0,1-1 1 0 0,-1 1-1 0 0,1 0 0 0 0,-1 0 1 0 0,1 0-1 0 0,-1 0 1 0 0,1 0-1 0 0,-1 0 1 0 0,1 0-1 0 0,-1 0 0 0 0,1 0 1 0 0,-1 1-1 0 0,1-1 1 0 0,-1 1-1 0 0,0-1 0 0 0,1 1 1 0 0,-1 0-1 0 0,1-1 1 0 0,-1 1-1 0 0,0 0 0 0 0,0 0 1 0 0,0 0-1 0 0,1 0 1 0 0,-1 0-1 0 0,0 0 0 0 0,0 0 1 0 0,0 0-1 0 0,0 1 1 0 0,-1-1-1 0 0,1 0 0 0 0,0 1 1 0 0,0 1-1 0 0,6 7-1720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09.5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1 3132 0 0,'0'0'5089'0'0,"2"15"-7529"0"0,2 7 2531 0 0,-2 1 1 0 0,0 0-1 0 0,-1 0 1 0 0,-2 0-1 0 0,0 0 1 0 0,-1 0-1 0 0,-6 23 1 0 0,5-37-2 0 0,-2 10 216 0 0,0-1 1 0 0,-2-1-1 0 0,0 1 0 0 0,-14 21 1 0 0,24-53 4139 0 0,3-20-4713 0 0,0 21 209 0 0,1 0 0 0 0,1 1 0 0 0,0 0-1 0 0,0 0 1 0 0,1 0 0 0 0,1 1-1 0 0,0 1 1 0 0,0 0 0 0 0,1 0-1 0 0,1 1 1 0 0,-1 0 0 0 0,1 1-1 0 0,18-9 1 0 0,-10 7-442 0 0,1 0 0 0 0,0 2 1 0 0,23-7-1 0 0,-19 9-1268 0 0,-1 0 0 0 0,37-2 1 0 0,-20 6-897 0 0</inkml:trace>
  <inkml:trace contextRef="#ctx0" brushRef="#br0" timeOffset="1">725 173 1880 0 0,'0'0'6173'0'0,"-42"95"-6165"0"0,31-65 44 0 0,-4 3 208 0 0,1 3 152 0 0,-1-4-372 0 0,2 1-40 0 0,-2-3-792 0 0,3-7-752 0 0,3-7-1361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0.0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76 3980 0 0,'0'0'4968'0'0,"-3"11"-7057"0"0,-2 2 2056 0 0,3-9 30 0 0,0 1 1 0 0,0 0-1 0 0,1 0 0 0 0,-1 0 0 0 0,1 0 1 0 0,0 0-1 0 0,1 0 0 0 0,-1 9 0 0 0,1-13 23 0 0,0 0-1 0 0,0 0 0 0 0,0 0 1 0 0,0 0-1 0 0,0 0 1 0 0,0-1-1 0 0,0 1 0 0 0,0 0 1 0 0,0 0-1 0 0,1 0 0 0 0,-1 0 1 0 0,0 0-1 0 0,0 0 0 0 0,1-1 1 0 0,-1 1-1 0 0,1 0 1 0 0,-1 0-1 0 0,1-1 0 0 0,-1 1 1 0 0,2 1-1 0 0,-2-2 46 0 0,1 0-1 0 0,-1 0 1 0 0,1 0-1 0 0,-1 0 1 0 0,1 0-1 0 0,-1 0 1 0 0,1 0-1 0 0,0 0 1 0 0,-1 0-1 0 0,1 0 1 0 0,-1-1-1 0 0,1 1 1 0 0,-1 0-1 0 0,1 0 1 0 0,-1 0-1 0 0,1-1 1 0 0,-1 1-1 0 0,0 0 1 0 0,1-1-1 0 0,-1 1 1 0 0,1 0-1 0 0,-1-1 1 0 0,1 0-1 0 0,22-29 1797 0 0,-16 18-1879 0 0,0 0 1 0 0,-1-1-1 0 0,0 1 0 0 0,-1-1 0 0 0,-1 0 1 0 0,0-1-1 0 0,-1 1 0 0 0,3-21 1 0 0,-21 51-7479 0 0,2 2 5994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0.5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394 88 52 0 0,'0'0'3476'0'0,"13"-10"-3323"0"0,5-2-95 0 0,-8 6 19 0 0,-1 0 0 0 0,0 0 0 0 0,-1-1 0 0 0,11-11 0 0 0,-18 18 37 0 0,0-1 0 0 0,0 0 0 0 0,0 1 0 0 0,-1-1 0 0 0,1 1 0 0 0,0-1 0 0 0,-1 0 0 0 0,1 0 0 0 0,-1 1 0 0 0,1-1 0 0 0,-1 0 0 0 0,1 0 0 0 0,-1 0 0 0 0,0 0 0 0 0,1 1 0 0 0,-1-1 0 0 0,0 0 0 0 0,0 0 0 0 0,1 0 0 0 0,-1 0 0 0 0,0-1 0 0 0,-1 1-11 0 0,1 1 1 0 0,0-1 0 0 0,-1 1 0 0 0,1 0 0 0 0,-1-1 0 0 0,0 1 0 0 0,1 0-1 0 0,-1-1 1 0 0,1 1 0 0 0,-1 0 0 0 0,1 0 0 0 0,-1 0 0 0 0,0-1 0 0 0,1 1-1 0 0,-1 0 1 0 0,0 0 0 0 0,1 0 0 0 0,-1 0 0 0 0,1 0 0 0 0,-1 0-1 0 0,0 0 1 0 0,0 1 0 0 0,-46 9 350 0 0,39-7-534 0 0,-34 13-107 0 0,-42 24 0 0 0,73-34 152 0 0,0 0 0 0 0,0 1 1 0 0,1 0-1 0 0,0 1 1 0 0,0 0-1 0 0,1 0 1 0 0,0 1-1 0 0,-14 20 1 0 0,20-25 17 0 0,1 0 1 0 0,0 0 0 0 0,0 0-1 0 0,1 0 1 0 0,0 0 0 0 0,-1 0-1 0 0,1 1 1 0 0,0-1 0 0 0,1 0-1 0 0,-1 1 1 0 0,1-1 0 0 0,0 0-1 0 0,0 1 1 0 0,1-1 0 0 0,0 9-1 0 0,4 4-138 0 0,-1 0-1 0 0,14 29 0 0 0,-12-32 77 0 0,-1 1-1 0 0,0-1 1 0 0,3 18-1 0 0,-4-10 57 0 0,-2 1 0 0 0,0-1 0 0 0,-1 1 0 0 0,-3 28 0 0 0,1-46 79 0 0,1 0 1 0 0,-1 1-1 0 0,0-1 1 0 0,-1 0-1 0 0,1 0 1 0 0,-1 0-1 0 0,0 0 1 0 0,0 0-1 0 0,-1 0 0 0 0,1 0 1 0 0,-1 0-1 0 0,0-1 1 0 0,0 0-1 0 0,-1 1 1 0 0,1-1-1 0 0,-1-1 0 0 0,0 1 1 0 0,0 0-1 0 0,0-1 1 0 0,-1 0-1 0 0,1 0 1 0 0,-1 0-1 0 0,-6 3 0 0 0,-1-2 22 0 0,1 0 0 0 0,-1-1 0 0 0,0-1-1 0 0,0 0 1 0 0,0 0 0 0 0,0-1-1 0 0,-1-1 1 0 0,1 0 0 0 0,-18-2-1 0 0,12-6-1510 0 0,12-6-2424 0 0,7-5-291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1.0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315 357 6809 0 0,'0'0'1282'0'0,"-4"13"-2634"0"0,-10 32 1741 0 0,-3-2 0 0 0,-2 0 0 0 0,-41 70 0 0 0,-15-9 47 0 0,67-94-335 0 0,-1-1 1 0 0,1 0 0 0 0,-1-1 0 0 0,-1 0 0 0 0,0 0-1 0 0,0-1 1 0 0,0 0 0 0 0,-14 6 0 0 0,24-12-65 0 0,-1-1-1 0 0,0 1 1 0 0,0-1 0 0 0,1 0 0 0 0,-1 1-1 0 0,0-1 1 0 0,0 1 0 0 0,0-1 0 0 0,0 0 0 0 0,0 0-1 0 0,1 0 1 0 0,-1 1 0 0 0,0-1 0 0 0,0 0-1 0 0,0 0 1 0 0,0 0 0 0 0,0 0 0 0 0,0-1-1 0 0,0 1 1 0 0,0 0 0 0 0,1 0 0 0 0,-1 0 0 0 0,0-1-1 0 0,0 1 1 0 0,0-1 0 0 0,0 1 0 0 0,-1-1-1 0 0,2 0-26 0 0,-1-1 0 0 0,1 1 0 0 0,-1 0-1 0 0,1 0 1 0 0,0 0 0 0 0,0-1 0 0 0,0 1-1 0 0,-1 0 1 0 0,1 0 0 0 0,0-1-1 0 0,0 1 1 0 0,1 0 0 0 0,-1 0 0 0 0,0 0-1 0 0,0-1 1 0 0,1-1 0 0 0,2-6-149 0 0,0 1 0 0 0,0 0 0 0 0,1 0 0 0 0,7-11 0 0 0,16-15-668 0 0,2 2 1 0 0,1 1-1 0 0,2 1 0 0 0,49-36 0 0 0,-37 31 281 0 0,-19 13 510 0 0,-15 12 213 0 0,1 1 0 0 0,0 0 0 0 0,0 1 0 0 0,13-7 0 0 0,-22 57 454 0 0,-3-29-495 0 0,0 1 0 0 0,-1-1 0 0 0,0 0 1 0 0,-1 0-1 0 0,-1 0 0 0 0,0 0 0 0 0,-7 13 1 0 0,-47 87 586 0 0,28-59-311 0 0,23-42-576 0 0,-4 10-462 0 0,8-7-2990 0 0,10-21 622 0 0,10-11 1982 0 0</inkml:trace>
  <inkml:trace contextRef="#ctx0" brushRef="#br0" timeOffset="1">1101 1 3740 0 0,'0'0'5620'0'0,"-10"15"-7275"0"0,-147 261 3486 0 0,93-158-1870 0 0,-117 165 0 0 0,180-282-187 0 0,0 0-1 0 0,0 1 0 0 0,0-1 1 0 0,0 1-1 0 0,0-1 1 0 0,0 0-1 0 0,-1 0 0 0 0,1 0 1 0 0,0 0-1 0 0,-1 0 1 0 0,1 0-1 0 0,-1 0 0 0 0,1 0 1 0 0,-1-1-1 0 0,1 1 1 0 0,-1 0-1 0 0,0-1 0 0 0,1 1 1 0 0,-1-1-1 0 0,1 0 1 0 0,-1 1-1 0 0,-2-1 0 0 0,-3 0-1663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1.5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1 193 168 0 0,'0'0'9429'0'0,"55"-28"-11293"0"0,-27 28 1888 0 0,3 1 100 0 0,7 2-124 0 0,0-1-348 0 0,-8-1-1212 0 0,22-1-1465 0 0</inkml:trace>
  <inkml:trace contextRef="#ctx0" brushRef="#br0" timeOffset="1">799 56 5064 0 0,'0'0'4132'0'0,"13"-7"-4154"0"0,1-1-40 0 0,1 1 1 0 0,0 1-1 0 0,0 0 1 0 0,1 1-1 0 0,27-5 1 0 0,-16 6 42 0 0,1 2-1 0 0,48 1 1 0 0,-66 2-175 0 0,-1 0 0 0 0,0 0-1 0 0,1 1 1 0 0,-1 0 0 0 0,0 0 0 0 0,0 1 0 0 0,0 1-1 0 0,0-1 1 0 0,-1 1 0 0 0,1 1 0 0 0,12 8 0 0 0,-19-12-93 0 0,-1 0 0 0 0,0 1 0 0 0,1-1 0 0 0,-1 0 1 0 0,0 1-1 0 0,0-1 0 0 0,0 1 0 0 0,1 0 0 0 0,-2-1 1 0 0,1 1-1 0 0,1 2 0 0 0,-1 7-1792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3.3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75 272 0 0,'0'0'2569'0'0,"5"14"-1162"0"0,71 196 11533 0 0,-80-252-12396 0 0,1 30-621 0 0,2 1-1 0 0,0-1 1 0 0,0 0 0 0 0,1 0 0 0 0,0 0 0 0 0,1 1 0 0 0,0-1 0 0 0,1 0 0 0 0,6-19-1 0 0,-6 25-205 0 0,1 0 0 0 0,0-1 0 0 0,0 1 0 0 0,1 1 0 0 0,-1-1 0 0 0,2 0 0 0 0,-1 1 0 0 0,0 0 0 0 0,1 0 0 0 0,0 0 0 0 0,0 1 0 0 0,0-1-1 0 0,1 1 1 0 0,0 0 0 0 0,-1 1 0 0 0,1-1 0 0 0,13-4 0 0 0,-6 3-973 0 0,0 1 0 0 0,0 0 0 0 0,0 0 1 0 0,0 2-1 0 0,18-3 0 0 0,2 3-1770 0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2.0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 6681 0 0,'0'0'3024'0'0,"86"-30"-4120"0"0,-55 29 1096 0 0,7 1 0 0 0,6-2-8 0 0,1 2-176 0 0,6 0-412 0 0,-1 2-364 0 0,-2 1-356 0 0,-12-2-405 0 0,11-1-587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2.4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34 147 4000 0 0,'0'0'4967'0'0,"4"13"-8145"0"0,1 4 3189 0 0,4 13 310 0 0,14 35-1 0 0,-20-58-260 0 0,0 1 0 0 0,1-1 1 0 0,-1 0-1 0 0,2 0 0 0 0,-1 0 0 0 0,1-1 0 0 0,0 0 0 0 0,0 0 0 0 0,1 0 0 0 0,0 0 1 0 0,6 4-1 0 0,-11-9 75 0 0,1 0 0 0 0,-1-1 0 0 0,0 1 1 0 0,1-1-1 0 0,-1 0 0 0 0,1 1 0 0 0,-1-1 0 0 0,0 0 1 0 0,1 0-1 0 0,-1 0 0 0 0,1 0 0 0 0,-1 0 1 0 0,1 0-1 0 0,-1 0 0 0 0,1-1 0 0 0,-1 1 0 0 0,0 0 1 0 0,1-1-1 0 0,-1 1 0 0 0,1-1 0 0 0,-1 0 1 0 0,1 0-1 0 0,31-22 1733 0 0,-20 14-1785 0 0,248-207 775 0 0,-184 148-917 0 0,-35 30-544 0 0,-58 57-7029 0 0,-5 0 5668 0 0</inkml:trace>
  <inkml:trace contextRef="#ctx0" brushRef="#br0" timeOffset="1">170 404 4760 0 0,'0'0'5902'0'0,"-6"16"-6609"0"0,-80 252 1575 0 0,65-171-702 0 0,13-53 166 0 0,-2-1-1 0 0,-20 54 1 0 0,21-77-946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4.7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373 1 248 0 0,'0'0'3846'0'0,"-2"7"-4340"0"0,-25 64 839 0 0,-3 0 0 0 0,-57 97-1 0 0,19-38-174 0 0,36-65 282 0 0,-3-1 0 0 0,-56 76 0 0 0,92-145 1384 0 0,11-17-3739 0 0,-2 8-168 0 0,10-12-903 0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5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429 0 364 0 0,'0'0'5213'0'0,"-8"16"-6290"0"0,-127 235 982 0 0,-131 170 1965 0 0,246-387-2088 0 0,30-42-3169 0 0,7-13 1673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5.5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444 0 340 0 0,'0'0'4575'0'0,"-9"16"-5160"0"0,-137 253 725 0 0,-113 134 1739 0 0,254-396-1809 0 0,4-5-22 0 0,-1 1 0 0 0,1-1-1 0 0,-1 1 1 0 0,0-1 0 0 0,0 0-1 0 0,-1 0 1 0 0,1 1-1 0 0,0-2 1 0 0,-1 1 0 0 0,-2 2-1 0 0,17-29-2288 0 0,0 11-121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6.0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431 1 1056 0 0,'0'0'2196'0'0,"-8"18"-1925"0"0,-135 252 1368 0 0,-119 162-196 0 0,248-413-1271 0 0,11-14-440 0 0,8-13-87 0 0,17-26-2720 0 0,-1 0 840 0 0</inkml:trace>
  <inkml:trace contextRef="#ctx0" brushRef="#br0" timeOffset="1">464 163 392 0 0,'0'0'3878'0'0,"-5"15"-3694"0"0,-80 172 554 0 0,-85 138 469 0 0,165-310-977 0 0,14-21-252 0 0,18-25-917 0 0,-24 29 623 0 0,68-89-3435 0 0,-36 47 2438 0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6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211 1 188 0 0,'0'0'5880'0'0,"-5"20"-5393"0"0,1-6-391 0 0,-40 128 425 0 0,-41 132 270 0 0,62-199-715 0 0,3-15-609 0 0,-10-4-1805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3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81 288 0 0,'0'0'6758'0'0,"2"-5"-6949"0"0,8-18 25 0 0,-8 22 154 0 0,-1 0 0 0 0,1 0-1 0 0,0 0 1 0 0,-1 0-1 0 0,1 0 1 0 0,0 0 0 0 0,0 0-1 0 0,0 0 1 0 0,0 1 0 0 0,0-1-1 0 0,0 1 1 0 0,0-1 0 0 0,0 1-1 0 0,0 0 1 0 0,0 0-1 0 0,0 0 1 0 0,3 0 0 0 0,0 0 10 0 0,104-17-312 0 0,-39-2-3869 0 0,-54 13 2375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4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 52 0 0,'0'0'2884'0'0,"77"-9"-2872"0"0,-52 5 40 0 0,1-1 40 0 0,2 1-40 0 0,1-1-52 0 0,-9 1-1212 0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4.4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55 1864 0 0,'0'0'5290'0'0,"15"-7"-6571"0"0,48-20 1245 0 0,-54 24 34 0 0,0 0 0 0 0,0 1 0 0 0,0 0 0 0 0,0 1 0 0 0,1 0-1 0 0,-1 0 1 0 0,1 1 0 0 0,13 2 0 0 0,18-2-1086 0 0,-7-5-1662 0 0,-15 1 966 0 0</inkml:trace>
  <inkml:trace contextRef="#ctx0" brushRef="#br0" timeOffset="1">76 114 1592 0 0,'0'0'5589'0'0,"23"-1"-6657"0"0,-13 1 1112 0 0,7-2-44 0 0,1-1-596 0 0,-3-1-721 0 0,2-2-639 0 0,-2-2-332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1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34 848 0 0,'0'0'9944'0'0,"4"-1"-9569"0"0,-4 1-356 0 0,1-1 0 0 0,-1 1 0 0 0,1 0-1 0 0,-1 0 1 0 0,1 0 0 0 0,-1 0 0 0 0,1 0 0 0 0,-1 0 0 0 0,1 0 0 0 0,-1 0 0 0 0,1 0-1 0 0,-1 0 1 0 0,1 0 0 0 0,-1 0 0 0 0,1 0 0 0 0,-1 0 0 0 0,1 0 0 0 0,-1 1-1 0 0,1-1 1 0 0,-1 0 0 0 0,1 0 0 0 0,-1 1 0 0 0,1-1 0 0 0,-1 0 0 0 0,0 1-1 0 0,1-1 1 0 0,-1 0 0 0 0,1 1 0 0 0,-1-1 0 0 0,0 0 0 0 0,1 1 0 0 0,-1-1 0 0 0,0 1-1 0 0,0-1 1 0 0,1 1 0 0 0,-1-1 0 0 0,0 1 0 0 0,0-1 0 0 0,0 1 0 0 0,0-1-1 0 0,1 1 1 0 0,2 35 789 0 0,-13 47 190 0 0,-31 97-381 0 0,25-121-519 0 0,2 1-1 0 0,3 0 0 0 0,-5 106 0 0 0,28-179 286 0 0,4-18-316 0 0,-2-1 0 0 0,13-40 0 0 0,-3 5-203 0 0,5-3 78 0 0,-4 1 13 0 0,4 2 1 0 0,3 0-1 0 0,57-88 1 0 0,-85 150 42 0 0,16-21-32 0 0,-19 25 26 0 0,0 0-1 0 0,-1 0 0 0 0,1 0 0 0 0,0 0 0 0 0,0 1 0 0 0,0-1 0 0 0,0 0 0 0 0,1 0 0 0 0,-1 1 0 0 0,0-1 0 0 0,0 1 0 0 0,0-1 0 0 0,0 1 0 0 0,1-1 0 0 0,-1 1 0 0 0,0 0 1 0 0,0 0-1 0 0,1-1 0 0 0,1 1 0 0 0,-2 1 7 0 0,0 0 0 0 0,0 0 0 0 0,-1 1 0 0 0,1-1 0 0 0,0 0 1 0 0,-1 0-1 0 0,1 0 0 0 0,-1 1 0 0 0,0-1 0 0 0,1 0 0 0 0,-1 0 1 0 0,0 1-1 0 0,0-1 0 0 0,0 0 0 0 0,0 1 0 0 0,0 1 0 0 0,0 0 7 0 0,1 44 174 0 0,-3 0 0 0 0,-1-1 0 0 0,-3 1-1 0 0,-13 52 1 0 0,3-9-190 0 0,-8 40 85 0 0,-12 82 117 0 0,36-212-187 0 0,0 0-1 0 0,0 0 1 0 0,0 0-1 0 0,0 0 1 0 0,0 0-1 0 0,0 0 1 0 0,0 0-1 0 0,0 0 1 0 0,0-1 0 0 0,0 1-1 0 0,0 0 1 0 0,0 0-1 0 0,0 0 1 0 0,1 0-1 0 0,-1 0 1 0 0,0 0-1 0 0,0 0 1 0 0,0 0-1 0 0,0 0 1 0 0,0 0 0 0 0,0 0-1 0 0,0 0 1 0 0,0 0-1 0 0,0-1 1 0 0,0 1-1 0 0,0 0 1 0 0,1 0-1 0 0,-1 0 1 0 0,0 0-1 0 0,0 0 1 0 0,0 0 0 0 0,0 0-1 0 0,0 0 1 0 0,0 0-1 0 0,0 0 1 0 0,0 0-1 0 0,0 0 1 0 0,1 0-1 0 0,-1 0 1 0 0,0 0-1 0 0,0 0 1 0 0,0 0 0 0 0,0 0-1 0 0,0 0 1 0 0,0 1-1 0 0,0-1 1 0 0,0 0-1 0 0,0 0 1 0 0,0 0-1 0 0,1 0 1 0 0,-1 0-1 0 0,0 0 1 0 0,0 0-1 0 0,0 0 1 0 0,0 0 0 0 0,0 0-1 0 0,0 0 1 0 0,0 0-1 0 0,0 0 1 0 0,0 1-1 0 0,0-1 1 0 0,0 0-1 0 0,0 0 1 0 0,0 0-1 0 0,11-13 142 0 0,11-17 10 0 0,24-47-176 0 0,43-104 1 0 0,-57 112-116 0 0,2 0 1 0 0,65-93 0 0 0,-99 162 132 0 0,0 0 0 0 0,0 0 0 0 0,0 0 0 0 0,0 0 0 0 0,0 0 0 0 0,0 1-1 0 0,1-1 1 0 0,-1 0 0 0 0,0 0 0 0 0,0 0 0 0 0,0 0 0 0 0,0 0 0 0 0,0 0 0 0 0,0 0 0 0 0,0 1 0 0 0,0-1 0 0 0,1 0 0 0 0,-1 0 0 0 0,0 0 0 0 0,0 0 0 0 0,0 0 0 0 0,0 0 0 0 0,0 0 0 0 0,1 0 0 0 0,-1 0 0 0 0,0 0 0 0 0,0 0 0 0 0,0 0 0 0 0,0 0-1 0 0,0 0 1 0 0,1 0 0 0 0,-1 0 0 0 0,0 0 0 0 0,0 0 0 0 0,0 0 0 0 0,0 0 0 0 0,0 0 0 0 0,1 0 0 0 0,-1 0 0 0 0,0 0 0 0 0,0 0 0 0 0,0 0 0 0 0,0 0 0 0 0,0 0 0 0 0,1 0 0 0 0,-1 0 0 0 0,0 0 0 0 0,0-1 0 0 0,0 1 0 0 0,0 0 0 0 0,0 0 0 0 0,0 0-1 0 0,0 0 1 0 0,0 0 0 0 0,1 0 0 0 0,-1 0 0 0 0,0-1 0 0 0,0 1 0 0 0,0 0 0 0 0,0 0 0 0 0,0 0 0 0 0,0 0 0 0 0,0 0 0 0 0,0-1 0 0 0,0 1 0 0 0,0 0 0 0 0,0 0 0 0 0,0 0 0 0 0,0-1 0 0 0,0 20-13 0 0,-8 26 242 0 0,-19 52-3 0 0,-46 183-87 0 0,61-220-83 0 0,3 0 1 0 0,-3 107 0 0 0,12-166-52 0 0,0 0 0 0 0,-1 0-1 0 0,1 0 1 0 0,0-1 0 0 0,0 1-1 0 0,0 0 1 0 0,0 0 0 0 0,0 0-1 0 0,0-1 1 0 0,0 1 0 0 0,0 0-1 0 0,0 0 1 0 0,1-1 0 0 0,-1 1 0 0 0,0 0-1 0 0,0 0 1 0 0,1-1 0 0 0,-1 1-1 0 0,0 0 1 0 0,1 0 0 0 0,-1-1-1 0 0,1 1 1 0 0,-1-1 0 0 0,1 1-1 0 0,-1 0 1 0 0,1-1 0 0 0,0 1 0 0 0,-1-1-1 0 0,1 1 1 0 0,-1-1 0 0 0,1 1-1 0 0,0-1 1 0 0,0 0 0 0 0,-1 1-1 0 0,1-1 1 0 0,0 0 0 0 0,0 0-1 0 0,-1 1 1 0 0,1-1 0 0 0,0 0 0 0 0,0 0-1 0 0,-1 0 1 0 0,1 0 0 0 0,0 0-1 0 0,0 0 1 0 0,0 0 0 0 0,-1 0-1 0 0,1 0 1 0 0,0-1 0 0 0,0 1-1 0 0,-1 0 1 0 0,1 0 0 0 0,0-1 0 0 0,0 1-1 0 0,-1 0 1 0 0,1-1 0 0 0,0 1-1 0 0,-1-1 1 0 0,2 0 0 0 0,7-5 31 0 0,-1 1 0 0 0,0-1 0 0 0,12-11-1 0 0,-17 14-31 0 0,33-33-156 0 0,-1-3 1 0 0,-2 0-1 0 0,38-61 1 0 0,-38 52 50 0 0,2 1 0 0 0,47-48 1 0 0,-63 81 128 0 0,-19 13-22 0 0,0 1 0 0 0,1 0 0 0 0,-1 0-1 0 0,0 0 1 0 0,1 0 0 0 0,-1 0 0 0 0,0 0 0 0 0,1 0 0 0 0,-1 0 0 0 0,0 0-1 0 0,1 0 1 0 0,-1 0 0 0 0,0 0 0 0 0,1 0 0 0 0,-1 0 0 0 0,0 0-1 0 0,0 0 1 0 0,1 0 0 0 0,-1 0 0 0 0,0 1 0 0 0,1-1 0 0 0,-1 0 0 0 0,0 0-1 0 0,0 0 1 0 0,1 0 0 0 0,-1 1 0 0 0,0-1 0 0 0,0 0 0 0 0,1 0-1 0 0,-1 1 1 0 0,0-1 0 0 0,1 1 0 0 0,0 2 41 0 0,0 0-1 0 0,-1 1 1 0 0,1 0 0 0 0,-1-1 0 0 0,1 1-1 0 0,-1-1 1 0 0,-1 8 0 0 0,1-5 15 0 0,-2 25 160 0 0,-1 1 0 0 0,-2 0-1 0 0,-15 52 1 0 0,11-53-257 0 0,2 1 0 0 0,1 0 1 0 0,-3 55-1 0 0,9-86 24 0 0,0-1 1 0 0,0 1 0 0 0,0-1-1 0 0,0 1 1 0 0,0-1-1 0 0,0 1 1 0 0,0-1-1 0 0,0 1 1 0 0,1-1-1 0 0,-1 0 1 0 0,0 1-1 0 0,0-1 1 0 0,0 1 0 0 0,1-1-1 0 0,-1 0 1 0 0,0 1-1 0 0,1-1 1 0 0,-1 1-1 0 0,0-1 1 0 0,1 0-1 0 0,-1 0 1 0 0,0 1 0 0 0,1-1-1 0 0,-1 0 1 0 0,1 0-1 0 0,-1 1 1 0 0,1-1-1 0 0,-1 0 1 0 0,1 0-1 0 0,-1 0 1 0 0,0 0-1 0 0,1 0 1 0 0,-1 0 0 0 0,1 1-1 0 0,-1-1 1 0 0,1 0-1 0 0,-1 0 1 0 0,1-1-1 0 0,-1 1 1 0 0,1 0-1 0 0,-1 0 1 0 0,1 0 0 0 0,-1 0-1 0 0,1 0 1 0 0,-1 0-1 0 0,0-1 1 0 0,1 1-1 0 0,-1 0 1 0 0,1 0-1 0 0,-1-1 1 0 0,0 1-1 0 0,1-1 1 0 0,23-12-54 0 0,-11 1-308 0 0,0 0 1 0 0,0-1-1 0 0,-1-1 1 0 0,-1 0-1 0 0,0 0 1 0 0,-1-1-1 0 0,16-31 1 0 0,-26 45 247 0 0,1-1-351 0 0,0 0 0 0 0,-1 1 0 0 0,1-1 0 0 0,-1 0 0 0 0,1 0-1 0 0,-1 1 1 0 0,0-1 0 0 0,0 0 0 0 0,0 0 0 0 0,0 0 0 0 0,0 0 0 0 0,0-2 0 0 0,-8-17-5787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3.7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50 126 1032 0 0,'0'0'4002'0'0,"15"6"-3572"0"0,48 18 53 0 0,-60-22-365 0 0,1-1 0 0 0,-1 0 0 0 0,1 0 0 0 0,0 0 0 0 0,-1-1 1 0 0,1 1-1 0 0,0-1 0 0 0,-1 0 0 0 0,1 0 0 0 0,0 0 0 0 0,-1-1 1 0 0,1 1-1 0 0,0-1 0 0 0,-1 0 0 0 0,6-1 0 0 0,-7 0-14 0 0,0 1 0 0 0,0 0-1 0 0,-1 0 1 0 0,1-1-1 0 0,0 1 1 0 0,0-1-1 0 0,-1 1 1 0 0,1-1 0 0 0,-1 0-1 0 0,1 1 1 0 0,-1-1-1 0 0,0 0 1 0 0,0 0 0 0 0,0 0-1 0 0,0 0 1 0 0,0 0-1 0 0,0-1 1 0 0,1-2-1 0 0,-2 1-16 0 0,1 0-1 0 0,0-1 0 0 0,-1 1 1 0 0,0 0-1 0 0,0 0 0 0 0,0-1 0 0 0,-1 1 1 0 0,1 0-1 0 0,-1 0 0 0 0,0 0 0 0 0,0-1 1 0 0,0 1-1 0 0,-1 0 0 0 0,0 1 0 0 0,0-1 1 0 0,0 0-1 0 0,0 0 0 0 0,0 1 0 0 0,-1-1 1 0 0,1 1-1 0 0,-6-5 0 0 0,5 5-97 0 0,1 0 0 0 0,-2 1 0 0 0,1-1 0 0 0,0 1 0 0 0,0 0-1 0 0,-1 0 1 0 0,1 0 0 0 0,-1 0 0 0 0,1 0 0 0 0,-1 1 0 0 0,0 0 0 0 0,0 0 0 0 0,0 0 0 0 0,0 0-1 0 0,1 1 1 0 0,-1-1 0 0 0,0 1 0 0 0,0 0 0 0 0,0 0 0 0 0,0 0 0 0 0,0 1 0 0 0,0 0-1 0 0,0-1 1 0 0,0 1 0 0 0,0 1 0 0 0,0-1 0 0 0,1 0 0 0 0,-1 1 0 0 0,1 0 0 0 0,-1 0 0 0 0,1 0-1 0 0,0 0 1 0 0,-1 1 0 0 0,1-1 0 0 0,0 1 0 0 0,1 0 0 0 0,-1-1 0 0 0,0 1 0 0 0,1 1 0 0 0,-1-1-1 0 0,-2 6 1 0 0,-2 2-20 0 0,1 1 0 0 0,1 0 0 0 0,0 0 0 0 0,0 1 0 0 0,1 0 0 0 0,1-1 0 0 0,0 1 0 0 0,1 0 0 0 0,0 1 0 0 0,1-1 0 0 0,0 0 0 0 0,1 0 0 0 0,3 23 0 0 0,-2-27-166 0 0,0 0 0 0 0,1 0 0 0 0,0-1 0 0 0,0 1 0 0 0,1-1 0 0 0,0 1 0 0 0,1-1 1 0 0,0 0-1 0 0,0 0 0 0 0,1-1 0 0 0,-1 1 0 0 0,2-1 0 0 0,-1 0 0 0 0,1 0 0 0 0,0-1 0 0 0,0 0 0 0 0,1 0 0 0 0,0 0 0 0 0,0-1 0 0 0,0 0 0 0 0,10 5 0 0 0,6 0-2308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5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345 0 1540 0 0,'0'0'3494'0'0,"-8"19"-5653"0"0,-49 120 1947 0 0,-4 11 804 0 0,-128 231-1 0 0,187-378-564 0 0,0 1-22 0 0,0-1 0 0 0,0 1 0 0 0,0-1 0 0 0,-1 1 0 0 0,1-1-1 0 0,-1 0 1 0 0,0 0 0 0 0,-5 5 0 0 0,12-31-1689 0 0,0 12 23 0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5.9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383 0 392 0 0,'0'0'3550'0'0,"-10"11"-4922"0"0,-1 1 1315 0 0,0 0 4 0 0,0 1 0 0 0,0 0 0 0 0,-13 23 1 0 0,-237 457 296 0 0,252-476-132 0 0,2-2 38 0 0,0 0 0 0 0,1 0 0 0 0,-8 28 0 0 0,25-65-1360 0 0,3 0-394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6.4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412 1 312 0 0,'0'0'211'0'0,"-12"17"-205"0"0,-7 8-28 0 0,-1 2 1 0 0,-28 49 0 0 0,-18 42 170 0 0,-85 144 169 0 0,147-256-312 0 0,-12 20 41 0 0,-1-1 0 0 0,-1 0 0 0 0,-22 21-1 0 0,40-45-102 0 0</inkml:trace>
  <inkml:trace contextRef="#ctx0" brushRef="#br0" timeOffset="1">409 195 612 0 0,'0'0'1622'0'0,"-11"16"-1911"0"0,-154 257 264 0 0,132-216 100 0 0,-2 4 341 0 0,-51 121-1 0 0,85-180-541 0 0,0 0 0 0 0,0 0 0 0 0,0 0 0 0 0,1 1 1 0 0,-1-1-1 0 0,1 0 0 0 0,-1 0 0 0 0,1 0 0 0 0,0 0 1 0 0,0 1-1 0 0,0-1 0 0 0,0 0 0 0 0,0 0 1 0 0,1 3-1 0 0,4-4-813 0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6.8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1 1632 0 0,'0'0'168'0'0,"-39"85"-312"0"0,21-51 156 0 0,0 6-12 0 0,0 2 16 0 0,-3 7 36 0 0,-3 1 168 0 0,-2 5 80 0 0,-3 2-52 0 0,5-13-248 0 0,-16 16-1892 0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7.6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270 48 808 0 0,'0'0'8119'0'0,"-1"-10"-7822"0"0,-6-27-516 0 0,0 43-2044 0 0,-3 19 2025 0 0,7-17 165 0 0,-211 472 349 0 0,209-466-281 0 0,-5 15 256 0 0,10-28-370 0 0,0-1 0 0 0,-1 1 0 0 0,1-1 0 0 0,0 1 0 0 0,-1-1 0 0 0,1 1 0 0 0,0-1-1 0 0,-1 1 1 0 0,1-1 0 0 0,0 0 0 0 0,-1 1 0 0 0,1-1 0 0 0,-1 1 0 0 0,1-1 0 0 0,-1 0 0 0 0,1 0 0 0 0,-1 1-1 0 0,1-1 1 0 0,-1 0 0 0 0,1 0 0 0 0,-2 1 0 0 0,0-8-978 0 0,1-7-531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48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4744 0 0,'0'0'2589'0'0,"111"57"-5310"0"0,-64-29 2569 0 0,6 8 152 0 0,4 2 64 0 0,3 3 120 0 0,-2 0 140 0 0,0 2 28 0 0,1-1-352 0 0,-6-3-560 0 0,-14-13-1068 0 0,8 9-800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2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70 4548 0 0,'0'0'2915'0'0,"6"13"-5948"0"0,9 21 2890 0 0,18 58 0 0 0,-25-62 290 0 0,-2 1-1 0 0,0 0 0 0 0,-3 0 1 0 0,0 0-1 0 0,-4 59 0 0 0,-1-80 3887 0 0,1-27-2405 0 0,3-30-1385 0 0,4 15-295 0 0,3 1-1 0 0,0-1 1 0 0,2 2 0 0 0,1 0 0 0 0,2 0 0 0 0,0 1 0 0 0,2 1 0 0 0,2 0 0 0 0,0 1-1 0 0,24-25 1 0 0,-38 46-56 0 0,2 1 0 0 0,-1 0-1 0 0,0 0 1 0 0,1 1 0 0 0,0-1 0 0 0,0 1-1 0 0,0 1 1 0 0,11-6 0 0 0,-15 9 31 0 0,0-1 0 0 0,1 0 0 0 0,-1 1 0 0 0,0-1 0 0 0,1 1 0 0 0,-1 0 0 0 0,1-1 1 0 0,-1 1-1 0 0,0 0 0 0 0,1 1 0 0 0,-1-1 0 0 0,1 0 0 0 0,-1 1 0 0 0,0-1 0 0 0,1 1 0 0 0,-1 0 1 0 0,0 0-1 0 0,0 0 0 0 0,1 0 0 0 0,-1 0 0 0 0,0 0 0 0 0,0 1 0 0 0,0-1 0 0 0,0 1 1 0 0,-1-1-1 0 0,1 1 0 0 0,0 0 0 0 0,2 3 0 0 0,4 7-40 0 0,0 0 0 0 0,-1 0 1 0 0,-1 0-1 0 0,0 0 0 0 0,-1 1 0 0 0,0 0 1 0 0,-1 1-1 0 0,3 13 0 0 0,2 17 227 0 0,3 51 0 0 0,-9 18 1104 0 0,-3-94-382 0 0,0-19-776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5:54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443 14 196 0 0,'0'0'4302'0'0,"-12"-14"-3324"0"0,8 16-1005 0 0,0-1 0 0 0,0 1 0 0 0,0 0 0 0 0,0 0 0 0 0,1 1 0 0 0,-1-1 0 0 0,0 1 0 0 0,1 0 0 0 0,-6 5-1 0 0,-2 2 7 0 0,-19 16-26 0 0,1 1 0 0 0,1 2 0 0 0,2 0 1 0 0,-36 53-1 0 0,-8 8-232 0 0,55-72 248 0 0,1 1-1 0 0,2 0 1 0 0,0 1-1 0 0,0 0 1 0 0,2 0-1 0 0,1 2 0 0 0,-10 32 1 0 0,10-22-94 0 0,3 0 0 0 0,0 0 0 0 0,2 0 0 0 0,0 56 0 0 0,5-70 184 0 0,0 0 0 0 0,2 0 0 0 0,0 0 0 0 0,10 34 0 0 0,33 66 144 0 0,-41-106-237 0 0,5 8 226 0 0,2 0-1 0 0,0 0 1 0 0,1-1-1 0 0,2 0 1 0 0,20 21 0 0 0,24 32-154 0 0,-49-58 49 0 0,1 0-1 0 0,1-1 1 0 0,-1-1 0 0 0,2 0 0 0 0,0 0 0 0 0,0-1-1 0 0,1-1 1 0 0,1 0 0 0 0,-1-1 0 0 0,23 10 0 0 0,-24-13 84 0 0,-1 1 1 0 0,-1 0 0 0 0,1 1 0 0 0,17 16-1 0 0,-27-22 195 0 0,-1 0 0 0 0,1 0 0 0 0,-1 0 0 0 0,0 0 0 0 0,0 0 0 0 0,0 0 0 0 0,0 0 0 0 0,-1 1 0 0 0,2 2 1 0 0,-2-3-681 0 0,1 0 1 0 0,-1 0 0 0 0,1 0-1 0 0,0 0 1 0 0,0 0 0 0 0,0 0-1 0 0,0 0 1 0 0,0 0 0 0 0,0 0 0 0 0,1-1-1 0 0,1 3 1 0 0,-27-51-6847 0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18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1 4620 0 0,'0'0'2882'0'0,"-1"24"-4291"0"0,-6 856 2584 0 0,7-189 142 0 0,-6-426-885 0 0,10 751 1382 0 0,7-849-1636 0 0,15 680 907 0 0,-20-915 755 0 0,13-70-3403 0 0,1-6-466 0 0,-6 21-546 0 0,-7 2-1428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20.4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197 878 484 0 0,'0'0'3897'0'0,"-2"-15"-2979"0"0,-4-50-272 0 0,6 62-589 0 0,0 0 1 0 0,0 0 0 0 0,0 0 0 0 0,1 0 0 0 0,-1 0 0 0 0,1 0 0 0 0,0 0 0 0 0,-1 1 0 0 0,1-1-1 0 0,1 0 1 0 0,-1 0 0 0 0,0 1 0 0 0,1-1 0 0 0,-1 1 0 0 0,1-1 0 0 0,0 1 0 0 0,2-3-1 0 0,1 0 25 0 0,0 1 0 0 0,1 0-1 0 0,-1 1 1 0 0,1-1 0 0 0,8-3-1 0 0,-4 2-42 0 0,40-20 1053 0 0,0 2-1 0 0,105-31 0 0 0,114-12-911 0 0,-186 47-130 0 0,1254-273 1623 0 0,-933 219-1954 0 0,435-21 1 0 0,416 41-361 0 0,-1048 48 693 0 0,871-4-80 0 0,-1025 10-27 0 0,-1 2 0 0 0,1 3-1 0 0,77 18 1 0 0,-112-19-19 0 0,0 0 1 0 0,-1 1-1 0 0,0 1 0 0 0,0 0 0 0 0,-1 2 1 0 0,0 0-1 0 0,0 0 0 0 0,-1 2 1 0 0,0 0-1 0 0,-1 0 0 0 0,0 1 0 0 0,-1 1 1 0 0,20 25-1 0 0,5 22-411 0 0,-2 2-1 0 0,-3 2 1 0 0,30 82 0 0 0,3 4 804 0 0,19 30 179 0 0,189 425 427 0 0,-181-318-741 0 0,-25 8-78 0 0,-18-74-62 0 0,252 914 716 0 0,-131-408-784 0 0,-166-691 90 0 0,-1 0 0 0 0,-2 0 0 0 0,-1 0 0 0 0,-7 60 0 0 0,5-89-41 0 0,-1-1 1 0 0,0 1-1 0 0,0-1 1 0 0,-1 0 0 0 0,1 0-1 0 0,-1 0 1 0 0,-1-1-1 0 0,1 1 1 0 0,-1-1-1 0 0,0 1 1 0 0,0-1 0 0 0,-1-1-1 0 0,1 1 1 0 0,-1 0-1 0 0,0-1 1 0 0,0 0 0 0 0,-1 0-1 0 0,1-1 1 0 0,-1 1-1 0 0,-10 3 1 0 0,-10 4 90 0 0,-1 0 0 0 0,0-3 0 0 0,-40 9 1 0 0,49-13-117 0 0,-392 63 34 0 0,-5-33 204 0 0,243-22-226 0 0,-809 14 59 0 0,0-57-344 0 0,363 8 191 0 0,-547 23-53 0 0,1033 1 31 0 0,-596 28-394 0 0,33-1 301 0 0,502-25 285 0 0,-569 20 72 0 0,520-16 549 0 0,239-7-538 0 0,0-1-1 0 0,0 1 0 0 0,0-1 1 0 0,0 0-1 0 0,0 0 0 0 0,0 0 1 0 0,0 0-1 0 0,1-1 1 0 0,-1 1-1 0 0,-4-3 0 0 0,6 3-129 0 0,0 1-1 0 0,1-1 0 0 0,-1 1 0 0 0,0-1 0 0 0,0 0 1 0 0,1 1-1 0 0,-1-1 0 0 0,1 0 0 0 0,-1 0 0 0 0,0 1 1 0 0,1-1-1 0 0,-1 0 0 0 0,1 0 0 0 0,0 0 0 0 0,-1 0 1 0 0,1 1-1 0 0,0-1 0 0 0,-1 0 0 0 0,1 0 1 0 0,0 0-1 0 0,0 0 0 0 0,0 0 0 0 0,0 0 0 0 0,0 0 1 0 0,0 0-1 0 0,0 0 0 0 0,0 0 0 0 0,0 0 0 0 0,1 0 1 0 0,-1 0-1 0 0,0 0 0 0 0,0 1 0 0 0,1-1 0 0 0,-1 0 1 0 0,1 0-1 0 0,-1 0 0 0 0,1 0 0 0 0,0 0 0 0 0,1-1-191 0 0,0 0 0 0 0,0 0 0 0 0,0 0-1 0 0,0 1 1 0 0,1-1 0 0 0,-1 1-1 0 0,0 0 1 0 0,1 0 0 0 0,-1-1 0 0 0,1 2-1 0 0,-1-1 1 0 0,1 0 0 0 0,0 0 0 0 0,4 0-1 0 0,-2 0-501 0 0,1 0 0 0 0,-1 0 0 0 0,0-1 0 0 0,0 0 0 0 0,0 0 0 0 0,0 0 0 0 0,5-4 0 0 0,40-36-6863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4.1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23 205 1240 0 0,'0'0'5576'0'0,"14"-3"-5271"0"0,-6 2-251 0 0,5-2 8 0 0,-1 1 0 0 0,1-2 0 0 0,-1 1 0 0 0,0-2 0 0 0,0 0 0 0 0,0 0 0 0 0,22-14 0 0 0,-29 14 11 0 0,0 1-1 0 0,0-1 0 0 0,-1 0 0 0 0,1 0 0 0 0,-1 0 0 0 0,0-1 0 0 0,-1 1 1 0 0,1-1-1 0 0,-1 0 0 0 0,0 0 0 0 0,2-9 0 0 0,-4 13-58 0 0,0-1 0 0 0,0 1 0 0 0,-1 0 0 0 0,0-1 0 0 0,1 1 0 0 0,-1-1 1 0 0,0 1-1 0 0,0 0 0 0 0,0-1 0 0 0,0 1 0 0 0,-1-1 0 0 0,1 1 0 0 0,-1 0 0 0 0,1-1 0 0 0,-1 1 0 0 0,0 0 0 0 0,0-1 0 0 0,0 1 0 0 0,0 0 0 0 0,0 0 0 0 0,-1 0 0 0 0,1 0 0 0 0,0 0 0 0 0,-1 0 0 0 0,0 0 0 0 0,1 1 0 0 0,-1-1 0 0 0,0 1 1 0 0,0-1-1 0 0,0 1 0 0 0,0-1 0 0 0,0 1 0 0 0,0 0 0 0 0,-4-1 0 0 0,2 0-6 0 0,0 0 1 0 0,-1 1-1 0 0,1 0 1 0 0,0 0-1 0 0,-1 0 0 0 0,1 0 1 0 0,-1 0-1 0 0,1 1 1 0 0,-1 0-1 0 0,0 0 0 0 0,1 1 1 0 0,-1-1-1 0 0,1 1 1 0 0,-1 0-1 0 0,1 0 1 0 0,0 0-1 0 0,-1 1 0 0 0,1-1 1 0 0,0 1-1 0 0,0 0 1 0 0,0 0-1 0 0,0 1 1 0 0,0-1-1 0 0,1 1 0 0 0,-1 0 1 0 0,1 0-1 0 0,-1 0 1 0 0,1 0-1 0 0,0 1 0 0 0,0-1 1 0 0,-2 5-1 0 0,-1 1-30 0 0,0 0-1 0 0,0 0 0 0 0,1 1 1 0 0,0 0-1 0 0,1 0 0 0 0,0 0 1 0 0,1 1-1 0 0,0-1 0 0 0,1 1 1 0 0,0-1-1 0 0,0 1 0 0 0,0 12 0 0 0,2-18-9 0 0,0 0-1 0 0,0 0 0 0 0,1 0 1 0 0,-1 0-1 0 0,1 0 0 0 0,0 0 0 0 0,1 0 1 0 0,-1 0-1 0 0,1 0 0 0 0,0 0 0 0 0,0 0 1 0 0,0-1-1 0 0,1 1 0 0 0,0-1 0 0 0,0 0 1 0 0,0 0-1 0 0,0 0 0 0 0,1 0 1 0 0,-1 0-1 0 0,1-1 0 0 0,0 0 0 0 0,0 1 1 0 0,0-1-1 0 0,1-1 0 0 0,-1 1 0 0 0,1-1 1 0 0,-1 1-1 0 0,1-1 0 0 0,0-1 0 0 0,6 2 1 0 0,0 0-745 0 0,1 0 0 0 0,0-1 0 0 0,0-1 0 0 0,11 0 0 0 0,29 0-3327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1.4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1 174 404 0 0,'9'-8'10476'0'0,"-7"0"-10303"0"0,-2 4-148 0 0,1 0 1 0 0,-1 0-1 0 0,1 0 0 0 0,0 0 0 0 0,1 0 1 0 0,-1 0-1 0 0,1 1 0 0 0,3-8 0 0 0,-1 10-197 0 0,0 0-1 0 0,-1 0 0 0 0,1 0 1 0 0,0 1-1 0 0,0 0 0 0 0,-1 0 1 0 0,1 0-1 0 0,7 0 1 0 0,0 1 65 0 0,418-56 352 0 0,-294 32-261 0 0,202-9 1 0 0,-321 31 34 0 0,392-1 266 0 0,-1 31-135 0 0,-356-22-119 0 0,615 61 328 0 0,330 25-26 0 0,-977-90-332 0 0,11-1-68 0 0,-19-2 10 0 0,0 1 0 0 0,0 0 0 0 0,0 1 0 0 0,-1 0 0 0 0,1 1 0 0 0,11 4 0 0 0,-19-5-45 0 0,0 0 0 0 0,0 0-1 0 0,0 1 1 0 0,0-1-1 0 0,0 1 1 0 0,-1 0 0 0 0,1 0-1 0 0,-1 0 1 0 0,1 0-1 0 0,2 7 1 0 0,19 41 242 0 0,-17-34-98 0 0,269 561 1040 0 0,-96-209-472 0 0,186 518-539 0 0,-232-428 2 0 0,-113-363-36 0 0,-5 1 1 0 0,8 182-1 0 0,-24-252-7 0 0,0 0 1 0 0,-2 0-1 0 0,-1-1 0 0 0,-1 1 0 0 0,-1-1 0 0 0,-15 43 0 0 0,15-57 4 0 0,0 0 0 0 0,0-1 0 0 0,-2 0 0 0 0,1 0 0 0 0,-1 0 0 0 0,-1 0 0 0 0,0-1 0 0 0,0-1 0 0 0,-1 1 0 0 0,0-1 0 0 0,-1-1 0 0 0,0 0 0 0 0,0 0 0 0 0,-1-1 0 0 0,0 0 0 0 0,-13 5 0 0 0,-7 1 117 0 0,0-2 0 0 0,0-1 0 0 0,-1-1 0 0 0,-1-2 0 0 0,-56 6-1 0 0,-173-5 188 0 0,182-8-293 0 0,-1192 51 1926 0 0,674-20-1941 0 0,-153-7 76 0 0,379-14-98 0 0,-127 0 220 0 0,450-9-203 0 0,11 0 69 0 0,-65-6 1 0 0,93 4-36 0 0,0-1 0 0 0,1 0 0 0 0,-1 0 0 0 0,1-1 0 0 0,-1 0 0 0 0,1-1 0 0 0,0 0 1 0 0,0 0-1 0 0,0-1 0 0 0,1 0 0 0 0,-13-10 0 0 0,17 10-46 0 0,0 1 0 0 0,0-1 1 0 0,1 0-1 0 0,0 0 0 0 0,-1 0 1 0 0,2 0-1 0 0,-1 0 0 0 0,1-1 0 0 0,-1 1 1 0 0,2-1-1 0 0,-1 0 0 0 0,0 1 1 0 0,0-11-1 0 0,-1-9-83 0 0,2-49 0 0 0,1 47 62 0 0,3-19-64 0 0,3-1 0 0 0,1 2 0 0 0,16-57 1 0 0,-3 16 33 0 0,7-67 70 0 0,11-219 0 0 0,-31 244-70 0 0,34-581-193 0 0,-22 240 174 0 0,-18 420 55 0 0,11-180-166 0 0,1 102 187 0 0,-9 87-125 0 0,2 0 0 0 0,2 0 0 0 0,1 1 0 0 0,2 0 0 0 0,17-42 0 0 0,-18 53 157 0 0,66-238-210 0 0,-73 259 96 0 0,-1 1 1 0 0,1-1-1 0 0,0 0 1 0 0,0 1-1 0 0,1 0 1 0 0,0 0 0 0 0,0 0-1 0 0,0 0 1 0 0,1 0-1 0 0,0 1 1 0 0,0 0-1 0 0,0 0 1 0 0,1 1-1 0 0,0-1 1 0 0,0 1-1 0 0,0 0 1 0 0,0 1-1 0 0,10-5 1 0 0,8-3-75 0 0,1 2 0 0 0,0 1 0 0 0,45-9 1 0 0,81-10 52 0 0,294-14 0 0 0,158 41-115 0 0,-458 3 187 0 0,413 34-20 0 0,-273-13 23 0 0,-103-12 27 0 0,287 25-31 0 0,-359-19-12 0 0,5 1 137 0 0,-106-19 49 0 0,-1 0 1 0 0,1 0-1 0 0,-1-1 0 0 0,13-3 1 0 0,23-1-1412 0 0,-42 8 1129 0 0,0 0 0 0 0,0 1 0 0 0,0-1 0 0 0,-1 0 0 0 0,0 1 0 0 0,1-1 0 0 0,-1 1 0 0 0,0 5 0 0 0,1-3-20 0 0,15 65 34 0 0,-2 0 1 0 0,5 88 0 0 0,-13-96 110 0 0,8 63 187 0 0,61 409 515 0 0,-30-312-709 0 0,19 104-134 0 0,-35-49 156 0 0,-23-179 59 0 0,39 192-1 0 0,-9-171-20 0 0,71 160 0 0 0,10 25 69 0 0,-52-122 4990 0 0,-70-184-4704 0 0,-1 1-1511 0 0,5-5 1056 0 0,-1 1 0 0 0,0-1 0 0 0,1 1-1 0 0,-1-1 1 0 0,-1 1 0 0 0,1-1 0 0 0,-1 1 0 0 0,0 0 0 0 0,-3-7 0 0 0,-7-15-65 0 0,8 20-21 0 0,3 5 125 0 0,1 1-1 0 0,0-1 0 0 0,-1 0 0 0 0,1 1 0 0 0,-1-1 0 0 0,1 1 0 0 0,-1-1 0 0 0,1 0 0 0 0,0 1 1 0 0,0-1-1 0 0,-1 0 0 0 0,1 1 0 0 0,0-1 0 0 0,0 0 0 0 0,0 0 0 0 0,0 1 0 0 0,0-1 0 0 0,0 0 1 0 0,0 0-1 0 0,0 0 0 0 0,0 0-45 0 0,-2-2-163 0 0,1-1 271 0 0,-1 1 1 0 0,1-1-1 0 0,0 0 0 0 0,0 1 1 0 0,1-1-1 0 0,-1 0 0 0 0,1-4 1 0 0,-3 2-842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3.1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70 211 168 0 0,'0'0'318'0'0,"6"-14"-428"0"0,-3 6 263 0 0,22-61-335 0 0,-14 10 2912 0 0,-11-1 4187 0 0,0 59-6809 0 0,0 31-4719 0 0,3 111 4028 0 0,-3 107 1521 0 0,-18 173-512 0 0,-17 235 2515 0 0,15-415-2171 0 0,-9 103 11 0 0,13 135 549 0 0,17-349-158 0 0,1-132-1356 0 0,1 0 0 0 0,-1 0 0 0 0,0 0 0 0 0,0 0 0 0 0,0 0 1 0 0,-1 0-1 0 0,1-1 0 0 0,1-2 0 0 0,0 1-226 0 0,9-15-2914 0 0,11-25-3361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7.1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44 2096 0 0,'0'0'2396'0'0,"26"-9"-2754"0"0,-25 8 445 0 0,0 0 1 0 0,-1 0-1 0 0,1 0 1 0 0,0 0 0 0 0,-1 0-1 0 0,1 1 1 0 0,0-2-1 0 0,-1 1 1 0 0,0 0-1 0 0,1 0 1 0 0,-1 0 0 0 0,1 0-1 0 0,-1 0 1 0 0,0 0-1 0 0,0 0 1 0 0,0 0 0 0 0,0-3-1 0 0,4-9 4107 0 0,18 12-4409 0 0,-16 2 281 0 0,37 1-232 0 0,-1 2 0 0 0,48 11 0 0 0,-2-1 377 0 0,168 31-445 0 0,81 9 426 0 0,-99-28 19 0 0,126 12 612 0 0,-201-24-629 0 0,212 9 268 0 0,608 17 141 0 0,-738-21-544 0 0,-45-1-69 0 0,303 17 290 0 0,148 13-253 0 0,-431-26 42 0 0,-172-17 14 0 0,-9 0 392 0 0,77-1 1 0 0,-117-1-657 0 0,0 1 1 0 0,0-1-1 0 0,1 1 0 0 0,0-1 1 0 0,-1 1-1 0 0,1 0 0 0 0,0-1 1 0 0,1 1-1 0 0,0 6 1 0 0,-1-9 93 0 0,46 927 16 0 0,-55-555 284 0 0,0 3 196 0 0,39 460-26 0 0,-25-799-279 0 0,2 1-1 0 0,16 48 0 0 0,-1-1 239 0 0,-22-84-326 0 0,1 1-1 0 0,-1 0 0 0 0,0 0 1 0 0,0-1-1 0 0,0 1 0 0 0,0 0 1 0 0,0 0-1 0 0,0-1 0 0 0,-1 1 1 0 0,1 0-1 0 0,0-1 0 0 0,-1 1 1 0 0,0 0-1 0 0,1-1 0 0 0,-1 1 1 0 0,0 0-1 0 0,0-1 0 0 0,0 1 1 0 0,0-1-1 0 0,0 1 1 0 0,0-1-1 0 0,0 0 0 0 0,0 0 1 0 0,0 1-1 0 0,-1-1 0 0 0,1 0 1 0 0,-1 0-1 0 0,1 0 0 0 0,-1 0 1 0 0,1 0-1 0 0,-1-1 0 0 0,1 1 1 0 0,-1 0-1 0 0,0-1 0 0 0,1 1 1 0 0,-1-1-1 0 0,-2 1 1 0 0,-9 1 87 0 0,0 1 1 0 0,0-2 0 0 0,0 0 0 0 0,-14 0 0 0 0,14-1-106 0 0,-530-5 154 0 0,181-20-426 0 0,180 0 199 0 0,-267-72 0 0 0,57 8-10 0 0,92 50-45 0 0,51 9 170 0 0,-403-78 179 0 0,228 68-380 0 0,258 28 181 0 0,-482-41 84 0 0,384 12 80 0 0,83 9-443 0 0,158 31 153 0 0,18 0 163 0 0,0 1 0 0 0,0 0 0 0 0,0-1 0 0 0,0 0 1 0 0,0 0-1 0 0,-6-2 0 0 0,10 2-9 0 0,0 0 1 0 0,-1 1 0 0 0,1-1-1 0 0,0 0 1 0 0,0 0 0 0 0,0 0-1 0 0,0 0 1 0 0,0 0-1 0 0,0 0 1 0 0,0 0 0 0 0,0 0-1 0 0,0 0 1 0 0,1-1 0 0 0,-1 1-1 0 0,0 0 1 0 0,1 0-1 0 0,-1-1 1 0 0,1 1 0 0 0,-1 0-1 0 0,1-1 1 0 0,0 1 0 0 0,0-1-1 0 0,-1 1 1 0 0,1 0-1 0 0,0-1 1 0 0,0-2 0 0 0,0-49 22 0 0,18-446-128 0 0,52-407-227 0 0,-56 682 69 0 0,2-84 118 0 0,-17 289 97 0 0,0 0-1 0 0,-2 0 1 0 0,0 0-1 0 0,-1 0 1 0 0,-1 1-1 0 0,-1 0 1 0 0,-10-25-1 0 0,13 34-46 0 0,0-1-1 0 0,1 0 0 0 0,1 0 0 0 0,-1 0 0 0 0,2 0 1 0 0,-1-1-1 0 0,1 1 0 0 0,1 0 0 0 0,0 0 1 0 0,0 0-1 0 0,5-14 0 0 0,-6 23-38 0 0,1 0 0 0 0,0 1 0 0 0,-1-1 0 0 0,1 0 1 0 0,0 1-1 0 0,0-1 0 0 0,0 0 0 0 0,-1 1 0 0 0,1-1 0 0 0,0 1 0 0 0,0 0 0 0 0,0-1 0 0 0,0 1 1 0 0,0 0-1 0 0,0-1 0 0 0,0 1 0 0 0,0 0 0 0 0,0 0 0 0 0,0 0 0 0 0,0 0 0 0 0,0 0 0 0 0,0 0 1 0 0,1 0-1 0 0,30 2-734 0 0,-27-1 960 0 0,323 48-177 0 0,-76-9 229 0 0,-93-26-71 0 0,186-7 1 0 0,-22-3-335 0 0,-5 38 59 0 0,-80-7 380 0 0,178-10-271 0 0,-159-13 40 0 0,-206-8 10 0 0,577 25-86 0 0,215 19-198 0 0,-626-30 2605 0 0,-239-9-7580 0 0,8-2 3558 0 0,9-5 636 0 0,46-20-4447 0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8.9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1225 1 7629 0 0,'0'0'1621'0'0,"-17"14"-3295"0"0,5-3 1572 0 0,-14 12-37 0 0,1 0-1 0 0,-34 43 1 0 0,-165 219 552 0 0,-79 99 80 0 0,-21-19 216 0 0,319-359-678 0 0,-105 101 190 0 0,90-89-127 0 0,-1-1 0 0 0,-1-1-1 0 0,-35 19 1 0 0,152-93-5525 0 0,-26 7 1564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9.3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1472 0 4060 0 0,'0'0'2193'0'0,"1"17"-3586"0"0,-1-10 1375 0 0,1 0 9 0 0,0 1 1 0 0,-1 0-1 0 0,0 0 0 0 0,0 0 1 0 0,-1 0-1 0 0,0 0 0 0 0,-1 0 1 0 0,0 0-1 0 0,0-1 0 0 0,0 1 1 0 0,-1-1-1 0 0,-1 1 0 0 0,1-1 0 0 0,-1 0 1 0 0,-7 10-1 0 0,-56 70 516 0 0,-85 85-1 0 0,-89 65 532 0 0,167-167-791 0 0,-539 493 785 0 0,554-516-967 0 0,3 3 0 0 0,-91 104-1 0 0,142-147-321 0 0,1-1-1 0 0,0 1 0 0 0,0 0 0 0 0,0 0 0 0 0,-2 9 1 0 0,6-15 216 0 0,-1-1 1 0 0,1 1 0 0 0,-1 0 0 0 0,1 0 0 0 0,0 0 0 0 0,-1 0-1 0 0,1 0 1 0 0,0 0 0 0 0,0 0 0 0 0,0-1 0 0 0,-1 1-1 0 0,1 0 1 0 0,0 0 0 0 0,0 0 0 0 0,1 0 0 0 0,-1 0-1 0 0,0 0 1 0 0,0 0 0 0 0,0 0 0 0 0,1 0 0 0 0,-1 0 0 0 0,0-1-1 0 0,1 1 1 0 0,-1 0 0 0 0,1 0 0 0 0,-1 0 0 0 0,1-1-1 0 0,-1 1 1 0 0,1 0 0 0 0,-1 0 0 0 0,1-1 0 0 0,0 1 0 0 0,-1-1-1 0 0,1 1 1 0 0,0 0 0 0 0,0-1 0 0 0,0 1 0 0 0,-1-1-1 0 0,1 0 1 0 0,0 1 0 0 0,0-1 0 0 0,0 0 0 0 0,0 1 0 0 0,0-1-1 0 0,0 0 1 0 0,0 0 0 0 0,-1 0 0 0 0,1 0 0 0 0,0 0-1 0 0,0 0 1 0 0,0 0 0 0 0,0 0 0 0 0,0 0 0 0 0,0 0-1 0 0,0-1 1 0 0,0 1 0 0 0,0 0 0 0 0,0-1 0 0 0,42-10-1718 0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39.7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1660 0 4060 0 0,'0'0'3411'0'0,"-15"16"-3568"0"0,-531 492-478 0 0,396-373 887 0 0,-145 124 101 0 0,-195 181 200 0 0,456-407-451 0 0,2 1 0 0 0,-55 76 0 0 0,86-108-164 0 0,0-1 1 0 0,0 1 0 0 0,0 0-1 0 0,0 0 1 0 0,0-1 0 0 0,0 1-1 0 0,0 0 1 0 0,0 0 0 0 0,1 0-1 0 0,-1 0 1 0 0,1 0 0 0 0,0 0-1 0 0,0 0 1 0 0,-1 0 0 0 0,1 1-1 0 0,0-1 1 0 0,1 3 0 0 0,-1-5-2 0 0,0 1 0 0 0,1-1 0 0 0,-1 0 1 0 0,0 1-1 0 0,1-1 0 0 0,-1 1 0 0 0,1-1 1 0 0,-1 0-1 0 0,0 1 0 0 0,1-1 0 0 0,-1 0 0 0 0,1 1 1 0 0,-1-1-1 0 0,1 0 0 0 0,-1 0 0 0 0,1 1 1 0 0,-1-1-1 0 0,1 0 0 0 0,-1 0 0 0 0,1 0 0 0 0,-1 0 1 0 0,1 0-1 0 0,-1 0 0 0 0,1 0 0 0 0,-1 0 1 0 0,1 0-1 0 0,0 0 0 0 0,30-10-2117 0 0,24-23 159 0 0</inkml:trace>
  <inkml:trace contextRef="#ctx0" brushRef="#br0" timeOffset="1">2374 134 3816 0 0,'0'0'2427'0'0,"-21"20"-2243"0"0,-328 281 19 0 0,40-46 848 0 0,-375 324-103 0 0,522-424-861 0 0,129-120-113 0 0,1 3 0 0 0,-39 60 1 0 0,68-93-207 0 0,0-1 0 0 0,0 1-1 0 0,0 0 1 0 0,1 0 0 0 0,0 0 0 0 0,0 0 0 0 0,-2 11 0 0 0,4-16 154 0 0,0 1-1 0 0,0-1 1 0 0,0 1-1 0 0,0-1 1 0 0,0 1 0 0 0,0-1-1 0 0,0 1 1 0 0,0-1 0 0 0,0 1-1 0 0,0-1 1 0 0,0 1-1 0 0,0-1 1 0 0,1 1 0 0 0,-1-1-1 0 0,0 1 1 0 0,0-1 0 0 0,1 1-1 0 0,-1-1 1 0 0,0 1 0 0 0,1-1-1 0 0,-1 1 1 0 0,0-1-1 0 0,1 0 1 0 0,-1 1 0 0 0,1-1-1 0 0,-1 0 1 0 0,1 1 0 0 0,-1-1-1 0 0,1 0 1 0 0,-1 0-1 0 0,1 0 1 0 0,-1 1 0 0 0,1-1-1 0 0,-1 0 1 0 0,1 0 0 0 0,-1 0-1 0 0,1 0 1 0 0,-1 0-1 0 0,2 0 1 0 0,1 0-151 0 0,0 0-1 0 0,0 0 1 0 0,0 0 0 0 0,0-1 0 0 0,0 1-1 0 0,0-1 1 0 0,-1 0 0 0 0,1 0-1 0 0,6-3 1 0 0,49-29-1125 0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0.2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1322 1 6321 0 0,'-18'11'1222'0'0,"-259"189"-1060"0"0,-379 412 1551 0 0,476-416-1460 0 0,145-153-198 0 0,1 2 0 0 0,-48 88 0 0 0,70-111-376 0 0,7-15-150 0 0,1 0 0 0 0,0 0 0 0 0,1 0 0 0 0,-1 1 0 0 0,2 0 1 0 0,-4 9-1 0 0</inkml:trace>
  <inkml:trace contextRef="#ctx0" brushRef="#br0" timeOffset="1">1762 87 2784 0 0,'0'0'3244'0'0,"-16"16"-3999"0"0,-228 219 4061 0 0,-80 34-2061 0 0,-33 29-880 0 0,316-262-509 0 0,2 2 1 0 0,2 2-1 0 0,2 2 1 0 0,-41 60 0 0 0,55-59-1273 0 0,21-42 1296 0 0,-1 1 1 0 0,1-1-1 0 0,-1 1 1 0 0,1-1-1 0 0,0 0 1 0 0,0 1-1 0 0,0-1 1 0 0,0 1-1 0 0,0-1 1 0 0,0 0-1 0 0,0 1 1 0 0,0-1-1 0 0,1 3 1 0 0,-1-4 20 0 0,1 1 0 0 0,-1-1 0 0 0,0 1 1 0 0,1-1-1 0 0,-1 1 0 0 0,1-1 0 0 0,-1 1 1 0 0,1-1-1 0 0,0 0 0 0 0,-1 1 0 0 0,1-1 1 0 0,-1 0-1 0 0,1 1 0 0 0,0-1 0 0 0,-1 0 1 0 0,1 0-1 0 0,0 0 0 0 0,-1 0 1 0 0,1 1-1 0 0,0-1 0 0 0,-1 0 0 0 0,1 0 1 0 0,0 0-1 0 0,-1 0 0 0 0,1 0 0 0 0,0-1 1 0 0,-1 1-1 0 0,1 0 0 0 0,0 0 0 0 0,0-1 1 0 0,44-12-1452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0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1053 1 2948 0 0,'0'0'2199'0'0,"-13"13"-1757"0"0,-411 335 483 0 0,265-226 324 0 0,147-113-1182 0 0,-218 183 830 0 0,196-160-819 0 0,2 2 1 0 0,1 1-1 0 0,1 1 1 0 0,-33 54 0 0 0,60-85-266 0 0,0-1 0 0 0,1 0 0 0 0,-1 1 1 0 0,1 0-1 0 0,0 0 0 0 0,0-1 0 0 0,0 1 1 0 0,1 1-1 0 0,0-1 0 0 0,0 0 0 0 0,0 0 1 0 0,0 0-1 0 0,1 6 0 0 0,0-10 97 0 0,0-1 1 0 0,1 1-1 0 0,-1 0 0 0 0,0-1 0 0 0,1 1 0 0 0,-1 0 0 0 0,1-1 1 0 0,-1 1-1 0 0,1-1 0 0 0,-1 1 0 0 0,1-1 0 0 0,-1 1 0 0 0,1-1 1 0 0,0 0-1 0 0,-1 1 0 0 0,1-1 0 0 0,0 0 0 0 0,-1 1 0 0 0,1-1 1 0 0,0 0-1 0 0,-1 0 0 0 0,1 0 0 0 0,0 1 0 0 0,0-1 1 0 0,-1 0-1 0 0,1 0 0 0 0,0 0 0 0 0,-1 0 0 0 0,1 0 0 0 0,1-1 1 0 0,31-4-776 0 0,17-13-455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1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809 1 1528 0 0,'0'0'2386'0'0,"-19"19"-1720"0"0,10-10-487 0 0,-40 40 1271 0 0,-67 53 0 0 0,-98 49 139 0 0,-83 67-471 0 0,281-204-1084 0 0,0 1 1 0 0,1 1-1 0 0,-13 17 0 0 0,25-30-52 0 0,0 1 0 0 0,0 0 0 0 0,0 0 0 0 0,1 0 0 0 0,-1 1 0 0 0,1-1 0 0 0,0 0 0 0 0,1 1 0 0 0,-1 0 1 0 0,1-1-1 0 0,-1 1 0 0 0,2 0 0 0 0,-1 0 0 0 0,0 0 0 0 0,1-1 0 0 0,0 1 0 0 0,0 0 0 0 0,0 0 0 0 0,2 5 0 0 0,-1-7-31 0 0,0-1-1 0 0,0 1 1 0 0,1-1-1 0 0,-1 0 1 0 0,1 1-1 0 0,-1-1 1 0 0,1 0-1 0 0,0 0 1 0 0,0 0-1 0 0,0 0 0 0 0,0 0 1 0 0,1-1-1 0 0,-1 1 1 0 0,0-1-1 0 0,1 1 1 0 0,-1-1-1 0 0,1 0 1 0 0,-1 0-1 0 0,1 0 1 0 0,-1 0-1 0 0,6 1 1 0 0,6 1-120 0 0,0-1 1 0 0,29 2-1 0 0,-40-4 141 0 0,49 1-429 0 0,0-2 0 0 0,0-2 0 0 0,91-19 0 0 0,153-53-434 0 0,-164 38 1577 0 0,-121 34-242 0 0,-6 1-168 0 0,1 0 1 0 0,0 0-1 0 0,-1 1 0 0 0,1 0 1 0 0,0 0-1 0 0,0 1 1 0 0,0-1-1 0 0,0 1 1 0 0,9 2-1 0 0,-14-1-265 0 0,0 0 0 0 0,0 1-1 0 0,0-1 1 0 0,-1 0 0 0 0,1 1-1 0 0,-1-1 1 0 0,1 1 0 0 0,-1-1-1 0 0,0 1 1 0 0,1-1 0 0 0,-1 1-1 0 0,0 0 1 0 0,0-1 0 0 0,0 1 0 0 0,0-1-1 0 0,0 1 1 0 0,0-1 0 0 0,-1 1-1 0 0,1-1 1 0 0,-1 2 0 0 0,1-1 2 0 0,-2 8 21 0 0,-1 1 1 0 0,0-1-1 0 0,0 0 1 0 0,-1 0-1 0 0,0 0 1 0 0,-10 16 0 0 0,-42 56 164 0 0,50-74-175 0 0,-301 348 657 0 0,202-249-2194 0 0,13-25-2545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2.6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5044 0 0,'0'0'4456'0'0,"15"10"-4608"0"0,194 127-945 0 0,2-13 1382 0 0,4-9 0 0 0,303 115 1 0 0,13-8-791 0 0,-523-219 621 0 0,-6-5-42 0 0,-11-11-65 0 0,-23-18-667 0 0,-12-3-613 0 0,-2 1 0 0 0,-78-40 0 0 0,42 25-588 0 0,-28-18-516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4.6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862 0 248 0 0,'0'0'8577'0'0,"-17"0"-8329"0"0,8 0-211 0 0,0 1 1 0 0,-1-1-1 0 0,1 2 0 0 0,0-1 1 0 0,0 1-1 0 0,0 0 1 0 0,1 1-1 0 0,-1 0 1 0 0,0 1-1 0 0,1 0 0 0 0,0 0 1 0 0,0 0-1 0 0,0 1 1 0 0,1 0-1 0 0,-1 1 0 0 0,1 0 1 0 0,-7 8-1 0 0,-49 50 458 0 0,3 3 0 0 0,-91 134-1 0 0,82-93-26 0 0,-76 162-1 0 0,107-190-321 0 0,5 2 0 0 0,3 1 0 0 0,4 1 1 0 0,3 2-1 0 0,-19 147 0 0 0,37-178-142 0 0,3 0-1 0 0,2 0 1 0 0,2 0 0 0 0,11 60 0 0 0,-5-74 28 0 0,1 1 0 0 0,2-2 0 0 0,2 1 0 0 0,2-2 0 0 0,38 74 0 0 0,-41-93 8 0 0,0-1 0 0 0,1-1 0 0 0,0 0 0 0 0,2 0 0 0 0,0-2 0 0 0,1 1 0 0 0,23 17 0 0 0,-28-26-261 0 0,0 0 1 0 0,1-1 0 0 0,0 0 0 0 0,0-1 0 0 0,0 0 0 0 0,1-1 0 0 0,0 0 0 0 0,0-1 0 0 0,0-1 0 0 0,0 0 0 0 0,1 0 0 0 0,23 0 0 0 0,-33-3-74 0 0,1 1 1 0 0,-1-2-1 0 0,1 1 1 0 0,-1 0-1 0 0,0-1 1 0 0,1 0-1 0 0,-1 0 1 0 0,0 0-1 0 0,1-1 1 0 0,3-1-1 0 0,6-6-1817 0 0,0 0-1 0 0,22-20 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3.0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 6005 0 0,'0'0'3677'0'0,"22"-2"-4625"0"0,0 0 756 0 0,-1 2 0 0 0,1 0 1 0 0,21 3-1 0 0,-13 4 156 0 0,-1 1 1 0 0,0 1 0 0 0,0 2 0 0 0,-2 1-1 0 0,34 19 1 0 0,-9-6 68 0 0,676 364 1357 0 0,-396-205-1238 0 0,-301-167-143 0 0,233 130 206 0 0,-15 20-31 0 0,-220-143-34 0 0,0 1 0 0 0,48 57 1 0 0,-77-82-127 0 0,0 0-1 0 0,0 0 1 0 0,0 0 0 0 0,0 0-1 0 0,1 0 1 0 0,-1 0 0 0 0,0 0 0 0 0,0 0-1 0 0,0 0 1 0 0,0 0 0 0 0,1 0-1 0 0,-1 0 1 0 0,0 1 0 0 0,0-1 0 0 0,0 0-1 0 0,0 0 1 0 0,0 0 0 0 0,0 0-1 0 0,1 0 1 0 0,-1 0 0 0 0,0 0 0 0 0,0 0-1 0 0,0 1 1 0 0,0-1 0 0 0,0 0-1 0 0,0 0 1 0 0,0 0 0 0 0,0 0 0 0 0,0 0-1 0 0,0 1 1 0 0,0-1 0 0 0,0 0-1 0 0,0 0 1 0 0,0 0 0 0 0,0 0-1 0 0,0 1 1 0 0,0-1 0 0 0,0 0 0 0 0,0 0-1 0 0,0 0 1 0 0,0 0 0 0 0,0 0-1 0 0,0 1 1 0 0,0-1 0 0 0,0 0 0 0 0,0 0-1 0 0,0 0 1 0 0,0 0 0 0 0,0 0-1 0 0,0 1 1 0 0,0-1 0 0 0,0 0 0 0 0,0 0-1 0 0,-1 0 1 0 0,1 0 0 0 0,0 0-1 0 0,0 0 1 0 0,0 1 0 0 0,0-1-1 0 0,-1 0 1 0 0,-13-6 471 0 0,-31-20-856 0 0,33 19 249 0 0,-358-176-3942 0 0,269 137 2877 0 0,-41-21-1057 0 0,5 0-426 0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3.5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1 391 4804 0 0,'0'0'4050'0'0,"31"4"-5057"0"0,16 1 965 0 0,57 14 0 0 0,-43 0 238 0 0,-1 3-1 0 0,95 48 0 0 0,-83-35-30 0 0,183 84 206 0 0,466 207 11 0 0,622 172 87 0 0,-1340-497-451 0 0,15 5 180 0 0,-1-1 0 0 0,28 4 0 0 0,-45-10-142 0 0,0 1-1 0 0,1-1 1 0 0,-1 1-1 0 0,0-1 1 0 0,1 1-1 0 0,-1-1 1 0 0,0 1-1 0 0,0-1 1 0 0,1 1-1 0 0,-1-1 1 0 0,0 1-1 0 0,0-1 1 0 0,0 1-1 0 0,0-1 1 0 0,0 0-1 0 0,0 1 1 0 0,0-1-1 0 0,0 1 1 0 0,0-1-1 0 0,0 0 1 0 0,0 1-1 0 0,0-1 1 0 0,0 1-1 0 0,0-1 1 0 0,0 1-1 0 0,-1-1 1 0 0,1 1-1 0 0,0-1 1 0 0,-1 0-1 0 0,-2-9-117 0 0,-2 1 0 0 0,1 0 1 0 0,-1 0-1 0 0,0 0 0 0 0,-1 0 0 0 0,0 1 0 0 0,0 0 0 0 0,-12-12 1 0 0,-70-60-1608 0 0,85 78 1625 0 0,-196-146-4404 0 0,67 63 420 0 0</inkml:trace>
  <inkml:trace contextRef="#ctx0" brushRef="#br0" timeOffset="1">706 0 5917 0 0,'0'0'2108'0'0,"25"2"-776"0"0,37 6-1415 0 0,-1 2 0 0 0,99 30 0 0 0,540 196 552 0 0,295 90-235 0 0,-826-280-269 0 0,221 68 187 0 0,-375-110 47 0 0,-15-6 380 0 0,-26-14 6 0 0,21 13-744 0 0,-68-35-1754 0 0,-92-35 1 0 0,118 54 787 0 0,-64-28-1421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3.9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1 254 5793 0 0,'0'0'2627'0'0,"16"0"-2916"0"0,29 3 126 0 0,0 2 0 0 0,72 18 0 0 0,108 37 780 0 0,-153-40-429 0 0,384 112 538 0 0,352 93-179 0 0,-61-45-99 0 0,-735-177-440 0 0,9 1 56 0 0,0 2-1 0 0,0 0 1 0 0,34 15 0 0 0,-46-15-168 0 0,-11-2-367 0 0,-26-1-321 0 0,-11-2 97 0 0,1-3-1 0 0,-40-6 1 0 0,-43-14-2043 0 0</inkml:trace>
  <inkml:trace contextRef="#ctx0" brushRef="#br0" timeOffset="1">370 90 1356 0 0,'0'0'6824'0'0,"16"-13"-7218"0"0,-5 4 387 0 0,0 2 0 0 0,0-1 0 0 0,0 1 1 0 0,1 1-1 0 0,0 0 0 0 0,1 1 0 0 0,-1 0 0 0 0,1 1 0 0 0,0 0 0 0 0,0 1 0 0 0,0 0 1 0 0,24-1-1 0 0,384-1 662 0 0,-328 10-597 0 0,-1 4 0 0 0,145 32 0 0 0,-88 4-1014 0 0,251 110 0 0 0,-296-110-1939 0 0,-32-16-824 0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4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1 248 208 0 0,'0'0'1674'0'0,"3"-15"-808"0"0,55-178 2582 0 0,-55 178-2776 0 0,5-10 1422 0 0,-2 40-3121 0 0,-2 6 989 0 0,0-1 0 0 0,-2 1 0 0 0,0 0 0 0 0,-2 29 0 0 0,0-18 172 0 0,-34 570 1848 0 0,7-262-1307 0 0,16 373-265 0 0,18-612-248 0 0,5-1 0 0 0,4-1 0 0 0,51 171 0 0 0,-63-257-122 0 0,-2-3 5 0 0,0-1 0 0 0,1 0 0 0 0,0 1 0 0 0,1-1 0 0 0,0-1 0 0 0,0 1 0 0 0,1-1 0 0 0,0 1 0 0 0,8 9 0 0 0,-12-18-33 0 0,-1 1 1 0 0,1-1-1 0 0,-1 0 0 0 0,1 0 0 0 0,0 1 0 0 0,-1-1 0 0 0,1 0 0 0 0,-1 0 0 0 0,1 0 0 0 0,0 0 0 0 0,-1 0 0 0 0,1 0 0 0 0,-1 1 0 0 0,1-2 0 0 0,0 1 0 0 0,-1 0 0 0 0,1 0 0 0 0,-1 0 0 0 0,1 0 1 0 0,0 0-1 0 0,-1 0 0 0 0,1-1 0 0 0,-1 1 0 0 0,1 0 0 0 0,0 0 0 0 0,-1-1 0 0 0,1 1 0 0 0,-1-1 0 0 0,1 1 0 0 0,-1 0 0 0 0,0-1 0 0 0,1 1 0 0 0,-1-1 0 0 0,1 1 0 0 0,0-2 0 0 0,16-21-6 0 0,-14 16-86 0 0,18-22-992 0 0,-2 0-1 0 0,-1-2 1 0 0,-2 0-1 0 0,21-56 1 0 0,-8-6-1830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4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0 697 5565 0 0,'30'-18'683'0'0,"37"-20"-662"0"0,2 2 0 0 0,96-34 0 0 0,1391-358-163 0 0,-1031 341 0 0 0,-387 73 49 0 0,252 9 0 0 0,-347 7 61 0 0,-1 3-1 0 0,0 1 0 0 0,0 2 0 0 0,57 19 1 0 0,-78-20 25 0 0,-1 1 0 0 0,0 1 1 0 0,0 1-1 0 0,-1 1 0 0 0,0 1 0 0 0,-1 0 1 0 0,0 1-1 0 0,-1 1 0 0 0,0 1 1 0 0,18 21-1 0 0,-7 1 66 0 0,-1 0 0 0 0,-2 2 0 0 0,-2 1 0 0 0,-1 1 0 0 0,30 82 0 0 0,-16-17 53 0 0,28 142 0 0 0,10 134-22 0 0,62 251 286 0 0,30-130 382 0 0,25-9-541 0 0,-144-374-221 0 0,-42-108 27 0 0,66 179 165 0 0,-59-152 8 0 0,-2 0 0 0 0,11 75 0 0 0,-21-110-166 0 0,0 0 0 0 0,1 1 1 0 0,-1-1-1 0 0,-1 0 0 0 0,1 1 0 0 0,-1-1 0 0 0,0 0 1 0 0,0 0-1 0 0,0 1 0 0 0,0-1 0 0 0,-1 0 0 0 0,1 0 0 0 0,-1 0 1 0 0,0 0-1 0 0,0-1 0 0 0,-1 1 0 0 0,1-1 0 0 0,-1 1 1 0 0,0-1-1 0 0,0 0 0 0 0,0 0 0 0 0,0 0 0 0 0,0 0 1 0 0,-1 0-1 0 0,-4 2 0 0 0,-7 3 135 0 0,0-1 1 0 0,0-1 0 0 0,0 0-1 0 0,-1-1 1 0 0,-27 5-1 0 0,-17 1 260 0 0,-1-2-1 0 0,-93 1 1 0 0,-130-18 129 0 0,-640-109 342 0 0,797 97-805 0 0,-711-133 530 0 0,315 54 80 0 0,470 89-640 0 0,-116-18 182 0 0,135 25-465 0 0,1 1-1 0 0,0 1 0 0 0,-37 4 1 0 0,65-2-61 0 0,-1 0 0 0 0,0 1 0 0 0,1 0 0 0 0,0 0 0 0 0,-9 4 0 0 0,-26 8-3973 0 0,19-13 1375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5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 6249 0 0,'0'0'1854'0'0,"19"-4"-654"0"0,-2 0-1209 0 0,1 1 1 0 0,-1 1-1 0 0,1 1 1 0 0,0 1-1 0 0,-1 0 1 0 0,1 1-1 0 0,-1 1 1 0 0,1 1-1 0 0,21 5 1 0 0,100 36 330 0 0,263 122 1 0 0,121 109 369 0 0,-261-134-584 0 0,-112-62-51 0 0,481 283 521 0 0,-620-354-575 0 0,-5-5-21 0 0,0 1 0 0 0,0 0-1 0 0,-1 0 1 0 0,0 1 0 0 0,0 0-1 0 0,0 0 1 0 0,8 10-1 0 0,-28-18 867 0 0,-8-7-894 0 0,-77-42-1255 0 0,-348-191-4173 0 0,351 183 3113 0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5.8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34 109 4864 0 0,'0'0'908'0'0,"-6"-13"353"0"0,-18-42-61 0 0,24 54-1164 0 0,-1 0 1 0 0,1 0-1 0 0,-1 0 1 0 0,1 0-1 0 0,-1 0 0 0 0,1 0 1 0 0,0 0-1 0 0,0 0 1 0 0,0 0-1 0 0,-1 0 1 0 0,1 0-1 0 0,0 0 0 0 0,0 0 1 0 0,0 0-1 0 0,0 0 1 0 0,1 0-1 0 0,-1 0 1 0 0,0 0-1 0 0,0 0 1 0 0,1 0-1 0 0,-1 0 0 0 0,0 0 1 0 0,1 0-1 0 0,-1 0 1 0 0,1 0-1 0 0,-1 0 1 0 0,1 0-1 0 0,0 1 1 0 0,-1-1-1 0 0,1 0 0 0 0,0 0 1 0 0,-1 1-1 0 0,1-1 1 0 0,0 0-1 0 0,0 1 1 0 0,0-1-1 0 0,0 1 1 0 0,0-1-1 0 0,0 1 0 0 0,0 0 1 0 0,1-1-1 0 0,4-1-47 0 0,0 1 1 0 0,0 0-1 0 0,0 1 0 0 0,0-1 0 0 0,10 2 0 0 0,-6-1 39 0 0,44 2-62 0 0,1 4 0 0 0,-1 1-1 0 0,0 3 1 0 0,67 21 0 0 0,-92-23 59 0 0,536 179 425 0 0,-11 47-88 0 0,184 127-30 0 0,-22 32-110 0 0,-655-358-143 0 0,4 3 115 0 0,78 32-1 0 0,-142-69-161 0 0,0 0 0 0 0,0-1 0 0 0,0 1-1 0 0,1-1 1 0 0,-1 1 0 0 0,0-1-1 0 0,0 1 1 0 0,1-1 0 0 0,-1 0 0 0 0,0 0-1 0 0,0 1 1 0 0,1-1 0 0 0,-1 0 0 0 0,0 0-1 0 0,0 0 1 0 0,1-1 0 0 0,-1 1 0 0 0,0 0-1 0 0,2-1 1 0 0,-3 1-1 0 0,1-1 0 0 0,-1 0-1 0 0,0 1 1 0 0,0-1 0 0 0,0 0 0 0 0,0 1-1 0 0,0-1 1 0 0,0 0 0 0 0,0 1 0 0 0,0-1-1 0 0,0 0 1 0 0,0 0 0 0 0,0 1 0 0 0,0-1-1 0 0,0 0 1 0 0,0 1 0 0 0,-1-1 0 0 0,1 0-1 0 0,0 1 1 0 0,-1-1 0 0 0,1 1 0 0 0,0-1-1 0 0,-1 1 1 0 0,0-2 0 0 0,-34-43-525 0 0,5 18-480 0 0,0 1 1 0 0,-2 1 0 0 0,-1 2-1 0 0,-61-32 1 0 0,19 10-1363 0 0,-47-30-2503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6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7917 0 0,'0'0'1050'0'0,"18"0"-93"0"0,12 2-1025 0 0,0 1-1 0 0,0 1 1 0 0,0 1-1 0 0,56 19 1 0 0,2225 885 2509 0 0,-2185-851-2365 0 0,-2 0 48 0 0,179 58 1 0 0,-274-107 6 0 0,-1-2-1 0 0,1-1 0 0 0,0-1 0 0 0,49 1 0 0 0,-78-6-129 0 0,1 0 1 0 0,-1 0-1 0 0,0-1 0 0 0,0 1 0 0 0,0 0 0 0 0,1 0 0 0 0,-1 0 1 0 0,0-1-1 0 0,0 1 0 0 0,0 0 0 0 0,0 0 0 0 0,0 0 0 0 0,1-1 1 0 0,-1 1-1 0 0,0 0 0 0 0,0 0 0 0 0,0-1 0 0 0,0 1 0 0 0,0 0 1 0 0,0-1-1 0 0,0 1 0 0 0,0 0 0 0 0,0 0 0 0 0,0-1 0 0 0,0 1 1 0 0,0 0-1 0 0,0 0 0 0 0,0-1 0 0 0,0 1 0 0 0,0 0 0 0 0,-1 0 1 0 0,1-1-1 0 0,0 1 0 0 0,0 0 0 0 0,0 0 0 0 0,0 0 0 0 0,0-1 0 0 0,-1 1 1 0 0,1 0-1 0 0,0 0 0 0 0,-7-13-279 0 0,-8-3-219 0 0,-2 0 1 0 0,0 1 0 0 0,0 1 0 0 0,-1 1 0 0 0,-1 0 0 0 0,0 2-1 0 0,-24-12 1 0 0,15 8-74 0 0,-62-34-1674 0 0,-24-14-1629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6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0 332 7129 0 0,'0'0'1853'0'0,"17"-2"-975"0"0,5 0-899 0 0,1 1 0 0 0,0 1 0 0 0,0 2 0 0 0,0 0 0 0 0,42 9 0 0 0,1321 375 667 0 0,-1216-335-464 0 0,1-7 0 0 0,183 22 0 0 0,-277-56-858 0 0,97 26-1 0 0,-170-35-580 0 0,-36-15-2742 0 0,-22-16-318 0 0</inkml:trace>
  <inkml:trace contextRef="#ctx0" brushRef="#br0" timeOffset="1">434 8 9337 0 0,'0'0'964'0'0,"24"-2"-111"0"0,16-2-938 0 0,0 3 1 0 0,0 1 0 0 0,0 2 0 0 0,44 8-1 0 0,287 64 368 0 0,419 142-1 0 0,-41 41-179 0 0,-688-233-585 0 0,-54-20-286 0 0,-42-14 13 0 0,-76-24-2918 0 0,17 4 1247 0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6:47.1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 6977 0 0,'0'0'1866'0'0,"20"-4"-712"0"0,22-2-996 0 0,1 1 1 0 0,67 2-1 0 0,520 71 394 0 0,-204 20 95 0 0,-12 24-507 0 0,-391-105-136 0 0,17 4-11 0 0,-2-2-4 0 0,0 3-1 0 0,0 0 1 0 0,-1 3-1 0 0,44 23 0 0 0,-91-31-1499 0 0,-1-1-1 0 0,-1-1 0 0 0,1 0 1 0 0,-1 0-1 0 0,-15 3 0 0 0,-2-3-1040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5.0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376 0 4956 0 0,'0'0'5313'0'0,"-4"18"-5885"0"0,-48 261 2412 0 0,-38 155-696 0 0,56-322-1633 0 0,-6-2 1 0 0,-66 133-1 0 0,101-234 107 0 0,3-4-7 0 0,0 0-1 0 0,0-1 1 0 0,-1 1-1 0 0,1-1 1 0 0,-1 1 0 0 0,0-1-1 0 0,-1 0 1 0 0,1 0 0 0 0,-1 0-1 0 0,-4 3 1 0 0,1-6-2372 0 0,6-11-988 0 0</inkml:trace>
  <inkml:trace contextRef="#ctx0" brushRef="#br0" timeOffset="1">121 1045 260 0 0,'0'0'6105'0'0,"15"-9"-5081"0"0,13-8-681 0 0,2 1 0 0 0,-1 2 0 0 0,2 1 0 0 0,42-13 0 0 0,-17 12 155 0 0,15-3-57 0 0,72-29 0 0 0,-123 39-346 0 0,-1-2 0 0 0,1 0 0 0 0,-1-1 0 0 0,-1-2 0 0 0,0 1 0 0 0,-1-2 0 0 0,0 0-1 0 0,18-19 1 0 0,-29 24-13 0 0,0 1-1 0 0,0-1 1 0 0,-1-1-1 0 0,0 1 0 0 0,0-1 1 0 0,-1 0-1 0 0,0 0 1 0 0,4-16-1 0 0,-7 23-49 0 0,0-1-1 0 0,0 0 1 0 0,-1 0-1 0 0,1 0 1 0 0,-1 0 0 0 0,1 1-1 0 0,-1-1 1 0 0,0 0-1 0 0,0 0 1 0 0,0 0 0 0 0,-1 0-1 0 0,1 0 1 0 0,-1 0 0 0 0,1 1-1 0 0,-1-1 1 0 0,0 0-1 0 0,0 0 1 0 0,0 1 0 0 0,-1-1-1 0 0,1 1 1 0 0,0-1-1 0 0,-1 1 1 0 0,0-1 0 0 0,0 1-1 0 0,0 0 1 0 0,0 0 0 0 0,0 0-1 0 0,0 0 1 0 0,0 0-1 0 0,0 0 1 0 0,-1 1 0 0 0,1-1-1 0 0,-5-1 1 0 0,3 2-51 0 0,-1 0 0 0 0,0 0 0 0 0,0 0 1 0 0,0 1-1 0 0,0-1 0 0 0,0 1 0 0 0,0 1 0 0 0,0-1 0 0 0,0 1 0 0 0,1-1 1 0 0,-1 1-1 0 0,0 1 0 0 0,0-1 0 0 0,0 1 0 0 0,1 0 0 0 0,-1 0 1 0 0,1 0-1 0 0,0 1 0 0 0,-5 2 0 0 0,-8 7-69 0 0,0-1 0 0 0,1 2 0 0 0,-17 17-1 0 0,20-16 64 0 0,2 1 0 0 0,-1 0 0 0 0,2 0 0 0 0,0 1 0 0 0,1 0-1 0 0,0 0 1 0 0,1 1 0 0 0,1 1 0 0 0,1-1 0 0 0,0 1-1 0 0,2 0 1 0 0,0 0 0 0 0,1 1 0 0 0,0-1 0 0 0,2 1-1 0 0,0-1 1 0 0,3 29 0 0 0,-2-44-91 0 0,0 0 0 0 0,1 1 0 0 0,-1-1 0 0 0,1 0 0 0 0,-1 0 0 0 0,1 1 0 0 0,0-1 0 0 0,1 0 1 0 0,-1 0-1 0 0,0 0 0 0 0,1 0 0 0 0,0 0 0 0 0,-1-1 0 0 0,1 1 0 0 0,0 0 0 0 0,0-1 0 0 0,1 0 0 0 0,3 4 0 0 0,-3-4-245 0 0,-1-1-1 0 0,1 1 1 0 0,0-1 0 0 0,0 0-1 0 0,0 0 1 0 0,0 0 0 0 0,0 0-1 0 0,0 0 1 0 0,0-1 0 0 0,1 1-1 0 0,-1-1 1 0 0,0 0-1 0 0,6 0 1 0 0,27-4-3720 0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5.6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467 85 288 0 0,'0'0'8980'0'0,"5"-14"-8108"0"0,13-39-241 0 0,-17 53-624 0 0,-1-1-1 0 0,0 1 1 0 0,0 0-1 0 0,1-1 1 0 0,-1 1-1 0 0,0-1 1 0 0,0 1-1 0 0,0-1 1 0 0,0 1 0 0 0,0 0-1 0 0,0-1 1 0 0,0 1-1 0 0,1-1 1 0 0,-1 1-1 0 0,0-1 1 0 0,-1 1 0 0 0,1-1-1 0 0,0 1 1 0 0,0-1-1 0 0,0 1 1 0 0,0-1-1 0 0,0 1 1 0 0,0-1-1 0 0,-1 1 1 0 0,1 0 0 0 0,0-1-1 0 0,0 1 1 0 0,0-1-1 0 0,-1 1 1 0 0,1 0-1 0 0,0-1 1 0 0,-1 1 0 0 0,1 0-1 0 0,0-1 1 0 0,-1 1-1 0 0,1 0 1 0 0,-1 0-1 0 0,1-1 1 0 0,0 1-1 0 0,-1 0 1 0 0,1 0 0 0 0,-1 0-1 0 0,1-1 1 0 0,-1 1-1 0 0,1 0 1 0 0,-1 0-1 0 0,1 0 1 0 0,0 0 0 0 0,-1 0-1 0 0,1 0 1 0 0,-1 0-1 0 0,1 0 1 0 0,-1 0-1 0 0,1 0 1 0 0,-1 0-1 0 0,1 0 1 0 0,-1 0 0 0 0,1 1-1 0 0,-1-1 1 0 0,1 0-1 0 0,0 0 1 0 0,-1 1-1 0 0,-23 9-867 0 0,-84 76 357 0 0,5 6 0 0 0,-92 104 0 0 0,190-190 24 0 0,3-4 131 0 0,0 0 1 0 0,1 0-1 0 0,-1 0 0 0 0,0 0 1 0 0,0 0-1 0 0,0 0 0 0 0,-1-1 1 0 0,1 1-1 0 0,0-1 0 0 0,-1 1 1 0 0,1-1-1 0 0,0 0 0 0 0,-4 1 1 0 0,-2-3-1746 0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6.0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 2460 0 0,'0'0'4530'0'0,"15"-1"-5139"0"0,-1-1 632 0 0,-9 1-10 0 0,-1 0 1 0 0,1 0 0 0 0,0 1-1 0 0,0 0 1 0 0,0 0-1 0 0,0 0 1 0 0,0 0 0 0 0,-1 1-1 0 0,1-1 1 0 0,0 1-1 0 0,0 1 1 0 0,-1-1 0 0 0,1 1-1 0 0,0 0 1 0 0,-1 0-1 0 0,0 0 1 0 0,7 4 0 0 0,23 22 218 0 0,-2 1-1 0 0,-1 1 1 0 0,-2 2 0 0 0,28 38 0 0 0,-28-33-529 0 0,3 0-1 0 0,66 59 0 0 0,-97-95 233 0 0,4 4-491 0 0,1-1-1 0 0,0 0 0 0 0,-1 0 1 0 0,1 0-1 0 0,0-1 0 0 0,1 1 1 0 0,10 3-1 0 0,-1-6-1780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6.5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41 5501 0 0,'0'0'2933'0'0,"0"17"-4891"0"0,0-5 1954 0 0,0 10 100 0 0,1 0 1 0 0,0 0-1 0 0,9 37 1 0 0,-7-46 2 0 0,0 0-88 0 0,1 0 1 0 0,0-1-1 0 0,8 17 0 0 0,-11-26 63 0 0,0-1 0 0 0,0 0 0 0 0,0 1 0 0 0,1-1-1 0 0,-1 0 1 0 0,1 0 0 0 0,0 0 0 0 0,-1 0 0 0 0,1-1 0 0 0,0 1 0 0 0,0 0 0 0 0,0-1 0 0 0,0 1-1 0 0,0-1 1 0 0,1 0 0 0 0,-1 1 0 0 0,0-1 0 0 0,0 0 0 0 0,1-1 0 0 0,-1 1 0 0 0,1 0 0 0 0,-1-1 0 0 0,6 1-1 0 0,-4-2 99 0 0,0 0-1 0 0,-1-1 1 0 0,1 0-1 0 0,0 1 1 0 0,-1-1-1 0 0,1-1 1 0 0,-1 1-1 0 0,1 0 1 0 0,-1-1-1 0 0,0 0 1 0 0,0 0-1 0 0,3-4 0 0 0,9-7 35 0 0,195-167 145 0 0,-122 97-3205 0 0</inkml:trace>
  <inkml:trace contextRef="#ctx0" brushRef="#br0" timeOffset="1">230 312 5777 0 0,'0'0'1978'0'0,"-4"14"-2620"0"0,-59 167 2085 0 0,20-89-1054 0 0,20-45-224 0 0,1 1 1 0 0,3 1-1 0 0,-25 94 1 0 0,43-140-254 0 0,-2 39-600 0 0,2-41 574 0 0,1-1 0 0 0,0 1-1 0 0,0 0 1 0 0,0 0-1 0 0,0 0 1 0 0,0-1-1 0 0,1 1 1 0 0,-1 0-1 0 0,0 0 1 0 0,0-1-1 0 0,0 1 1 0 0,1 0-1 0 0,-1 0 1 0 0,0-1-1 0 0,1 1 1 0 0,-1 0-1 0 0,1-1 1 0 0,-1 1-1 0 0,0 0 1 0 0,1-1-1 0 0,0 1 1 0 0,-1-1-1 0 0,1 1 1 0 0,-1-1-1 0 0,1 1 1 0 0,0-1-1 0 0,-1 1 1 0 0,1-1-1 0 0,0 0 1 0 0,-1 1 0 0 0,1-1-1 0 0,0 0 1 0 0,0 0-1 0 0,-1 1 1 0 0,1-1-1 0 0,0 0 1 0 0,0 0-1 0 0,-1 0 1 0 0,1 0-1 0 0,0 0 1 0 0,0 0-1 0 0,0 0 1 0 0,-1 0-1 0 0,1 0 1 0 0,0-1-1 0 0,0 1 1 0 0,0 0-1 0 0,22-10-3013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6.9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98 1396 0 0,'0'0'4741'0'0,"16"-14"-4370"0"0,53-43-99 0 0,-65 54-218 0 0,-1 0-1 0 0,1 1 1 0 0,0-1-1 0 0,0 1 1 0 0,0 0-1 0 0,0 0 1 0 0,0 0-1 0 0,0 0 1 0 0,0 1 0 0 0,1 0-1 0 0,-1 0 1 0 0,9-1-1 0 0,-11 2-45 0 0,0 0-1 0 0,0 0 1 0 0,0 0-1 0 0,0 1 0 0 0,0-1 1 0 0,0 1-1 0 0,0 0 1 0 0,0-1-1 0 0,0 1 1 0 0,0 0-1 0 0,-1 0 0 0 0,1 0 1 0 0,0 0-1 0 0,0 0 1 0 0,-1 1-1 0 0,1-1 0 0 0,-1 1 1 0 0,1-1-1 0 0,1 3 1 0 0,0 2 76 0 0,1 0 0 0 0,-1 0 0 0 0,0 1 0 0 0,-1-1-1 0 0,1 1 1 0 0,-1-1 0 0 0,-1 1 0 0 0,1 0 0 0 0,-1 0 0 0 0,-1-1 0 0 0,1 14 0 0 0,-2-1 59 0 0,0 0 0 0 0,-2 0-1 0 0,0 0 1 0 0,-1-1 0 0 0,-1 1-1 0 0,-1-1 1 0 0,-10 24 0 0 0,-70 118 92 0 0,14-29-171 0 0,67-119-55 0 0,-13 28 25 0 0,17-38-45 0 0,0 1 1 0 0,0-1 0 0 0,0 1-1 0 0,1-1 1 0 0,-1 1-1 0 0,1 0 1 0 0,0-1-1 0 0,0 1 1 0 0,0-1 0 0 0,0 1-1 0 0,0 0 1 0 0,1 4-1 0 0,0-5 1 0 0,0-1-1 0 0,0 0 1 0 0,0 1 0 0 0,1-1-1 0 0,-1 0 1 0 0,0 0-1 0 0,0 0 1 0 0,1 0-1 0 0,-1 0 1 0 0,1 0 0 0 0,-1 0-1 0 0,1-1 1 0 0,-1 1-1 0 0,1 0 1 0 0,-1-1-1 0 0,1 0 1 0 0,-1 1 0 0 0,1-1-1 0 0,0 0 1 0 0,2 1-1 0 0,40 1 128 0 0,-38-2-100 0 0,-4 0-13 0 0,138-5 438 0 0,-120 4-835 0 0,0-2 0 0 0,-1 0 0 0 0,1-2 0 0 0,0 0 0 0 0,18-8 0 0 0,-35 12 41 0 0,1 0 0 0 0,-1-1-1 0 0,0 1 1 0 0,0-1 0 0 0,1 0-1 0 0,-1 0 1 0 0,-1 0 0 0 0,1-1-1 0 0,0 1 1 0 0,0 0 0 0 0,-1-1-1 0 0,1 0 1 0 0,-1 0 0 0 0,0 0-1 0 0,0 0 1 0 0,2-3 0 0 0,-3-8-1642 0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7.3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0 114 1148 0 0,'0'0'7103'0'0,"8"-9"-7226"0"0,-3 3 107 0 0,-3 3 16 0 0,1-1 1 0 0,0 1 0 0 0,0 0 0 0 0,0 0-1 0 0,0 0 1 0 0,0 0 0 0 0,1 0 0 0 0,0 1-1 0 0,-1 0 1 0 0,1-1 0 0 0,0 1-1 0 0,0 1 1 0 0,0-1 0 0 0,0 1 0 0 0,0-1-1 0 0,7 0 1 0 0,401-41-436 0 0,-346 37-1189 0 0,-44 3-657 0 0,0-2-823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27.7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503 0 508 0 0,'0'0'7691'0'0,"-13"6"-7869"0"0,1-2 215 0 0,1 2-1 0 0,-1 0 1 0 0,1 0-1 0 0,1 1 1 0 0,-1 0 0 0 0,1 0-1 0 0,0 1 1 0 0,-9 11-1 0 0,-28 33 200 0 0,2 2 0 0 0,2 2-1 0 0,3 2 1 0 0,3 1 0 0 0,2 2 0 0 0,3 2-1 0 0,-44 119 1 0 0,69-159-199 0 0,0 0 0 0 0,2 0 0 0 0,-3 28 0 0 0,7-42-40 0 0,1 1 0 0 0,0-1-1 0 0,0 0 1 0 0,1 1 0 0 0,0-1 0 0 0,1 0 0 0 0,0 0 0 0 0,1 0 0 0 0,-1 0 0 0 0,8 16 0 0 0,11 12 57 0 0,1 0 0 0 0,1-2 1 0 0,3 0-1 0 0,0-2 0 0 0,2-1 1 0 0,2-1-1 0 0,0-1 0 0 0,2-2 1 0 0,2-1-1 0 0,0-1 0 0 0,1-3 1 0 0,2 0-1 0 0,60 26 0 0 0,-95-48 20 0 0,0 0-1 0 0,0 0 0 0 0,0-1 0 0 0,0 1 1 0 0,0 0-1 0 0,0-1 0 0 0,0 0 0 0 0,0 1 1 0 0,0-1-1 0 0,0 0 0 0 0,4-1 0 0 0,-1-5 1055 0 0,-11-9-806 0 0,6 13-421 0 0,-7-4-397 0 0,-12 5-7216 0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1.5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246 46 664 0 0,'0'0'7561'0'0,"0"-8"-7046"0"0,4-29 1052 0 0,-24 57-2216 0 0,-153 213 886 0 0,139-184-76 0 0,31-45-691 0 0,0 1 0 0 0,0 0 0 0 0,0 0 0 0 0,1 0 0 0 0,-1 0-1 0 0,1 0 1 0 0,-2 7 0 0 0,5-11 352 0 0,-1-1 0 0 0,1 0 1 0 0,0 0-1 0 0,-1 0 0 0 0,1 0 0 0 0,0 0 0 0 0,-1 0 0 0 0,1 0 0 0 0,0 0 0 0 0,-1 0 0 0 0,1-1 0 0 0,0 1 1 0 0,-1 0-1 0 0,1 0 0 0 0,-1 0 0 0 0,1-1 0 0 0,0 1 0 0 0,-1 0 0 0 0,1-1 0 0 0,-1 1 0 0 0,1-1 1 0 0,17-14-1165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1.9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97 588 0 0,'0'0'3777'0'0,"-11"10"-4459"0"0,-29 33 633 0 0,39-42 41 0 0,0 1 0 0 0,0-1 0 0 0,0 0 0 0 0,0 0 0 0 0,0 0 0 0 0,1 1 0 0 0,-1-1 0 0 0,0 0 0 0 0,1 1 0 0 0,-1-1 0 0 0,1 1-1 0 0,-1-1 1 0 0,1 1 0 0 0,-1 2 0 0 0,1-4 14 0 0,0 0 0 0 0,0 1 1 0 0,1-1-1 0 0,-1 1 0 0 0,0-1 0 0 0,0 0 0 0 0,0 1 0 0 0,1-1 0 0 0,-1 1 0 0 0,0-1 0 0 0,0 0 0 0 0,1 0 1 0 0,-1 1-1 0 0,0-1 0 0 0,1 0 0 0 0,-1 1 0 0 0,0-1 0 0 0,1 0 0 0 0,-1 0 0 0 0,0 1 0 0 0,1-1 0 0 0,-1 0 1 0 0,1 0-1 0 0,-1 0 0 0 0,0 0 0 0 0,1 0 0 0 0,-1 0 0 0 0,1 0 0 0 0,-1 1 0 0 0,1-1 0 0 0,1 0 86 0 0,1 0-1 0 0,-1 0 1 0 0,0 0-1 0 0,0-1 1 0 0,1 1-1 0 0,-1 0 1 0 0,0-1-1 0 0,0 1 1 0 0,0-1-1 0 0,1 0 1 0 0,-1 0-1 0 0,2-1 1 0 0,4-5 160 0 0,0-1 1 0 0,-1 1 0 0 0,0-1-1 0 0,0 0 1 0 0,-1-1 0 0 0,8-13-1 0 0,-11 16-179 0 0,0 1 0 0 0,-1-1-1 0 0,1 1 1 0 0,-2-1-1 0 0,1 0 1 0 0,-1 0 0 0 0,1 0-1 0 0,-1 0 1 0 0,-1 0-1 0 0,1 0 1 0 0,-1 0 0 0 0,-1 0-1 0 0,0-6 1 0 0,1 11-85 0 0,-1 0 0 0 0,1 0 0 0 0,0 0 0 0 0,-1 0 0 0 0,0 0 0 0 0,1 0 0 0 0,-1 0 0 0 0,0 0 1 0 0,1 1-1 0 0,-1-1 0 0 0,0 0 0 0 0,0 0 0 0 0,0 1 0 0 0,1-1 0 0 0,-1 1 0 0 0,0-1 0 0 0,0 1 0 0 0,0-1 0 0 0,0 1 1 0 0,0-1-1 0 0,0 1 0 0 0,0 0 0 0 0,0 0 0 0 0,0-1 0 0 0,0 1 0 0 0,0 0 0 0 0,-1 0 0 0 0,1 0 0 0 0,0 0 0 0 0,0 0 1 0 0,0 0-1 0 0,0 1 0 0 0,0-1 0 0 0,0 0 0 0 0,0 0 0 0 0,0 1 0 0 0,0-1 0 0 0,-1 1 0 0 0,-4 1-100 0 0,0 0-1 0 0,0 0 0 0 0,0 0 0 0 0,0 1 1 0 0,-5 3-1 0 0,-1 2-379 0 0,1 0 0 0 0,0 0 0 0 0,0 1-1 0 0,1 1 1 0 0,0 0 0 0 0,1 0 0 0 0,0 1 0 0 0,-9 13 0 0 0,7-4-1615 0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2.3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 2 432 0 0,'0'0'3846'0'0,"30"6"-1575"0"0,228-13-651 0 0,-257 7-1708 0 0,0 0-1 0 0,-1 0 0 0 0,1 0 1 0 0,0 0-1 0 0,-1 0 0 0 0,1 1 1 0 0,0-1-1 0 0,0 0 0 0 0,-1 0 0 0 0,1 1 1 0 0,0-1-1 0 0,-1 0 0 0 0,1 1 1 0 0,-1-1-1 0 0,1 0 0 0 0,0 1 1 0 0,-1-1-1 0 0,1 1 0 0 0,-1-1 0 0 0,1 1 1 0 0,-1 0-1 0 0,1-1 0 0 0,-1 1 1 0 0,0-1-1 0 0,1 1 0 0 0,-1 0 1 0 0,0-1-1 0 0,1 1 0 0 0,-1 0 1 0 0,0 0-1 0 0,0-1 0 0 0,0 1 0 0 0,1 0 1 0 0,-1-1-1 0 0,0 1 0 0 0,0 0 1 0 0,0 0-1 0 0,0-1 0 0 0,-1 1 1 0 0,1 0-1 0 0,0 0 0 0 0,0-1 0 0 0,0 1 1 0 0,0 0-1 0 0,-1-1 0 0 0,1 1 1 0 0,0 0-1 0 0,-1-1 0 0 0,1 1 1 0 0,0 0-1 0 0,-1-1 0 0 0,1 1 0 0 0,-1-1 1 0 0,1 1-1 0 0,-1-1 0 0 0,0 1 1 0 0,1-1-1 0 0,-1 1 0 0 0,1-1 1 0 0,-2 1-1 0 0,-15 10-1870 0 0</inkml:trace>
  <inkml:trace contextRef="#ctx0" brushRef="#br0" timeOffset="1">1 283 116 0 0,'0'0'5317'0'0,"6"2"-4702"0"0,20 2-245 0 0,-1 0 1 0 0,1-2-1 0 0,0 0 1 0 0,35-3 0 0 0,110-16-3592 0 0,-149 12 1551 0 0,3-4-224 0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2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1 964 0 0,'0'0'7819'0'0,"-3"5"-8699"0"0,-22 43 1234 0 0,-3-1-1 0 0,-1-2 0 0 0,-39 46 1 0 0,53-68-746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5.5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410 333 6453 0 0,'0'0'2242'0'0,"-17"-1"-1681"0"0,-4-1-309 0 0,0 0 1 0 0,0 2-1 0 0,0 1 1 0 0,1 0 0 0 0,-1 1-1 0 0,0 2 1 0 0,-32 9-1 0 0,35-6-300 0 0,0 1 1 0 0,1 1-1 0 0,-1 0 0 0 0,-26 21 0 0 0,36-24-21 0 0,1 0 1 0 0,0 0-1 0 0,0 1 0 0 0,1-1 1 0 0,0 1-1 0 0,0 1 0 0 0,1-1 1 0 0,0 1-1 0 0,0 0 0 0 0,0 0 1 0 0,1 1-1 0 0,-3 9 0 0 0,7-16 20 0 0,0-1 1 0 0,0 1-1 0 0,0-1 0 0 0,0 1 0 0 0,0-1 0 0 0,0 1 0 0 0,0-1 1 0 0,1 1-1 0 0,-1-1 0 0 0,1 1 0 0 0,-1-1 0 0 0,1 0 1 0 0,0 1-1 0 0,-1-1 0 0 0,1 0 0 0 0,0 0 0 0 0,0 1 0 0 0,0-1 1 0 0,0 0-1 0 0,0 0 0 0 0,0 0 0 0 0,0 0 0 0 0,0 0 0 0 0,0 0 1 0 0,3 1-1 0 0,40 23 33 0 0,-32-19 40 0 0,18 8 137 0 0,0-1 0 0 0,1-1 0 0 0,1-1 0 0 0,0-2 0 0 0,0-2 0 0 0,1 0 0 0 0,0-2 0 0 0,51 0 0 0 0,-44-5-22 0 0,1-2 0 0 0,-1-1 0 0 0,0-3 0 0 0,0-1 0 0 0,0-2 0 0 0,69-25 0 0 0,-74 20-88 0 0,-1-1 0 0 0,0-2 0 0 0,-1-2 1 0 0,-1-1-1 0 0,-1-1 0 0 0,-1-2 1 0 0,38-36-1 0 0,-47 38-75 0 0,-1-1 0 0 0,-1-1 0 0 0,-1-1 1 0 0,-1 0-1 0 0,-1-1 0 0 0,-1-1 0 0 0,-1 0 0 0 0,-2-2 0 0 0,17-49 0 0 0,-25 60 138 0 0,-1 1 0 0 0,0-1 0 0 0,-1 1 0 0 0,-1-29 0 0 0,-1 45-121 0 0,1-1 0 0 0,-1 1 1 0 0,-1 0-1 0 0,1-1 0 0 0,0 1 1 0 0,0 0-1 0 0,0-1 1 0 0,0 1-1 0 0,0 0 0 0 0,0-1 1 0 0,0 1-1 0 0,0 0 0 0 0,0-1 1 0 0,-1 1-1 0 0,1 0 0 0 0,0-1 1 0 0,0 1-1 0 0,0 0 0 0 0,-1 0 1 0 0,1-1-1 0 0,0 1 0 0 0,0 0 1 0 0,-1 0-1 0 0,1 0 0 0 0,0-1 1 0 0,-1 1-1 0 0,1 0 0 0 0,0 0 1 0 0,0 0-1 0 0,-1 0 0 0 0,1 0 1 0 0,0 0-1 0 0,-1-1 1 0 0,1 1-1 0 0,0 0 0 0 0,-1 0 1 0 0,1 0-1 0 0,0 0 0 0 0,-1 0 1 0 0,1 0-1 0 0,0 0 0 0 0,-1 0 1 0 0,1 1-1 0 0,0-1 0 0 0,-1 0 1 0 0,1 0-1 0 0,0 0 0 0 0,-1 0 1 0 0,1 0-1 0 0,0 0 0 0 0,-1 1 1 0 0,1-1-1 0 0,0 0 0 0 0,0 0 1 0 0,-1 0-1 0 0,1 1 0 0 0,0-1 1 0 0,0 0-1 0 0,-1 1 1 0 0,-19 14-931 0 0,-55 64 1259 0 0,-72 98 1 0 0,90-106-246 0 0,-73 92 408 0 0,-158 259 0 0 0,252-358-796 0 0,6-10-1687 0 0,-54 75 0 0 0,67-112-168 0 0,6-10-539 0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3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 0 2736 0 0,'0'0'2854'0'0,"-13"5"-2626"0"0,-42 17-146 0 0,51-20-77 0 0,0 1 1 0 0,0-1-1 0 0,1 1 0 0 0,-1 0 1 0 0,1 0-1 0 0,-1 1 1 0 0,1-1-1 0 0,0 1 0 0 0,0-1 1 0 0,0 1-1 0 0,1 0 0 0 0,0 0 1 0 0,-1 0-1 0 0,1 0 1 0 0,1 1-1 0 0,-1-1 0 0 0,1 0 1 0 0,-1 1-1 0 0,1-1 1 0 0,0 1-1 0 0,1 0 0 0 0,-1-1 1 0 0,1 1-1 0 0,0-1 1 0 0,1 8-1 0 0,-1-11 15 0 0,0-1 0 0 0,0 1 1 0 0,0-1-1 0 0,0 1 0 0 0,1-1 0 0 0,-1 1 1 0 0,0-1-1 0 0,0 0 0 0 0,0 1 0 0 0,1-1 1 0 0,-1 1-1 0 0,0-1 0 0 0,0 0 0 0 0,1 1 1 0 0,-1-1-1 0 0,0 0 0 0 0,1 1 0 0 0,-1-1 0 0 0,1 0 1 0 0,-1 1-1 0 0,0-1 0 0 0,1 0 0 0 0,-1 0 1 0 0,1 1-1 0 0,-1-1 0 0 0,1 0 0 0 0,-1 0 1 0 0,0 0-1 0 0,1 0 0 0 0,-1 0 0 0 0,1 0 1 0 0,-1 0-1 0 0,1 0 0 0 0,18-8 1284 0 0,10-18 20 0 0,-28 26-1300 0 0,39-50 553 0 0,-37 47-560 0 0,0-1-1 0 0,-1 0 1 0 0,0 0 0 0 0,1-1 0 0 0,-1 1 0 0 0,-1 0 0 0 0,1-1 0 0 0,-1 1 0 0 0,1-1-1 0 0,0-9 1 0 0,-22 32-4195 0 0,8-2 2860 0 0,0-1-588 0 0</inkml:trace>
  <inkml:trace contextRef="#ctx0" brushRef="#br0" timeOffset="1">151 362 836 0 0,'0'0'6630'0'0,"15"-2"-7095"0"0,120-7 675 0 0,9 4 597 0 0,75 2-371 0 0,-186 11-460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3.7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228 0 352 0 0,'0'0'9322'0'0,"-2"2"-10284"0"0,-2 5 1042 0 0,1-1 0 0 0,0 1 0 0 0,0 0 0 0 0,1 0 0 0 0,-1 0 0 0 0,2 1 0 0 0,-2 9 0 0 0,-12 36 532 0 0,-13 0-237 0 0,-1 0 1 0 0,-62 82-1 0 0,60-86-929 0 0,29-46 94 0 0,1 1 0 0 0,-1-1 0 0 0,1 1 0 0 0,0 0 0 0 0,0-1 0 0 0,0 1-1 0 0,0 7 1 0 0,3-11 179 0 0,-1 0-1 0 0,0 1 0 0 0,0-1 1 0 0,1 0-1 0 0,-1 0 0 0 0,0 0 0 0 0,0 0 1 0 0,1 0-1 0 0,-1-1 0 0 0,0 1 1 0 0,0 0-1 0 0,0-1 0 0 0,2 0 1 0 0,20-11-1331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4.1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492 44 456 0 0,'0'0'9980'0'0,"3"-9"-9820"0"0,7-17-204 0 0,-6 17-187 0 0,-9 26-230 0 0,-10 24 872 0 0,-1 0 1 0 0,-2-2 0 0 0,-43 70 0 0 0,-87 103 267 0 0,84-125-567 0 0,-116 179 444 0 0,179-274-684 0 0,4-10-4858 0 0,2 3 838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5.1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267 60 3664 0 0,'0'0'6394'0'0,"3"-7"-7886"0"0,-3 8 1562 0 0,-1-1-1 0 0,1 1 1 0 0,-1 0-1 0 0,1 0 1 0 0,-1-1-1 0 0,1 1 0 0 0,-1 0 1 0 0,0-1-1 0 0,1 1 1 0 0,-1-1-1 0 0,0 1 1 0 0,1 0-1 0 0,-1-1 1 0 0,0 0-1 0 0,1 1 1 0 0,-1-1-1 0 0,0 1 1 0 0,0-1-1 0 0,0 0 1 0 0,0 0-1 0 0,-3 1 1784 0 0,2-2-1822 0 0,1 1 1 0 0,-1-1-1 0 0,1 1 1 0 0,-1-1-1 0 0,1 0 1 0 0,-1 1-1 0 0,1-1 1 0 0,-1 0-1 0 0,1 0 0 0 0,0 0 1 0 0,0 0-1 0 0,-1 0 1 0 0,1-1-1 0 0,0 1 1 0 0,0 0-1 0 0,0-1 1 0 0,0 1-1 0 0,0 0 1 0 0,1-1-1 0 0,-1 1 1 0 0,0-1-1 0 0,1 1 1 0 0,-1-1-1 0 0,0-2 1 0 0,1 3-60 0 0,-1 0 0 0 0,1 0 1 0 0,0 0-1 0 0,-1 0 1 0 0,1 0-1 0 0,0 0 0 0 0,0 0 1 0 0,0 0-1 0 0,0 0 1 0 0,0 0-1 0 0,0 0 0 0 0,0 0 1 0 0,0 0-1 0 0,0 0 1 0 0,1 1-1 0 0,-1-1 0 0 0,0 0 1 0 0,1 0-1 0 0,-1 0 1 0 0,0 0-1 0 0,1 0 0 0 0,-1 0 1 0 0,1 0-1 0 0,-1 0 1 0 0,1 1-1 0 0,0-1 0 0 0,-1 0 1 0 0,1 1-1 0 0,0-1 1 0 0,0 0-1 0 0,0 1 1 0 0,-1-1-1 0 0,1 1 0 0 0,0-1 1 0 0,0 1-1 0 0,0-1 1 0 0,0 1-1 0 0,0-1 0 0 0,0 1 1 0 0,0 0-1 0 0,0 0 1 0 0,0 0-1 0 0,2-1 0 0 0,1 1-9 0 0,0-1 0 0 0,0 1 0 0 0,1 0-1 0 0,-1 0 1 0 0,0 0 0 0 0,0 1 0 0 0,1-1 0 0 0,-1 1-1 0 0,0 0 1 0 0,0 0 0 0 0,0 1 0 0 0,0-1 0 0 0,0 1-1 0 0,0 0 1 0 0,0 0 0 0 0,3 3 0 0 0,-4-3 74 0 0,-1 1 0 0 0,0-1 0 0 0,1 1 0 0 0,-2 0 1 0 0,1 0-1 0 0,0 0 0 0 0,0 0 0 0 0,-1 0 1 0 0,0 0-1 0 0,1 1 0 0 0,-1-1 0 0 0,0 0 0 0 0,-1 1 1 0 0,1-1-1 0 0,-1 0 0 0 0,1 1 0 0 0,-1-1 0 0 0,0 1 1 0 0,0-1-1 0 0,-2 7 0 0 0,1-4 13 0 0,0 1-1 0 0,-1-1 1 0 0,0 1-1 0 0,0-1 1 0 0,-1 0-1 0 0,0 0 1 0 0,0 0 0 0 0,0 0-1 0 0,-1-1 1 0 0,0 1-1 0 0,0-1 1 0 0,-6 6-1 0 0,-9 9 153 0 0,-33 26-1 0 0,50-45-203 0 0,1 1-4 0 0,-101 78-1751 0 0,81-65-499 0 0,-34 16 0 0 0,10-11-3205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5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557 7 1668 0 0,'0'0'9111'0'0,"0"-1"-9391"0"0,0 1 251 0 0,-1-1-1 0 0,1 1 1 0 0,-1-1-1 0 0,1 1 1 0 0,0 0-1 0 0,-1-1 1 0 0,1 1-1 0 0,-1 0 1 0 0,1-1-1 0 0,-1 1 1 0 0,1 0-1 0 0,-1 0 1 0 0,1-1-1 0 0,-1 1 1 0 0,1 0-1 0 0,-1 0 1 0 0,1 0-1 0 0,-1 0 1 0 0,0 0-1 0 0,1 0 1 0 0,-1 0-1 0 0,-3 2 81 0 0,1 1-1 0 0,-1-1 1 0 0,1 1-1 0 0,0 0 1 0 0,0 0 0 0 0,0 0-1 0 0,0 1 1 0 0,1-1-1 0 0,-4 7 1 0 0,-4 4 139 0 0,-185 200 533 0 0,165-186-1136 0 0,0-2 0 0 0,-2-1 0 0 0,0-1 0 0 0,-2-2 0 0 0,-43 22 0 0 0,28-25-3643 0 0,26-16 277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6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5673 0 0,'0'0'4135'0'0,"6"8"-5764"0"0,14 17 1935 0 0,22 38-1 0 0,-27-38-127 0 0,1-1 1 0 0,1 0-1 0 0,39 40 1 0 0,-45-54-331 0 0,21 20 672 0 0,58 41 1 0 0,-77-62-780 0 0,1-1-1 0 0,28 12 1 0 0,-32-17-431 0 0,0 1-1 0 0,0-2 0 0 0,0 1 1 0 0,0-1-1 0 0,15 0 1 0 0,-8-2-1730 0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36.5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368 0 5897 0 0,'0'0'3404'0'0,"14"15"-5722"0"0,-3-3 2312 0 0,-1-1 0 0 0,-1 1-1 0 0,0 1 1 0 0,-1 0 0 0 0,0 0 0 0 0,-1 1 0 0 0,0 0 0 0 0,-1 0 0 0 0,-1 0 0 0 0,5 19 0 0 0,4 37 283 0 0,-3 0 0 0 0,-3 1 0 0 0,-4 0 0 0 0,-2 0 0 0 0,-3 0 0 0 0,-4 0 0 0 0,-3 0 0 0 0,-3-1 0 0 0,-2 0 0 0 0,-4-1 1 0 0,-3-1-1 0 0,-39 91 0 0 0,53-146-216 0 0,-1 0 0 0 0,0 0 0 0 0,0-1 1 0 0,-2 0-1 0 0,1 0 0 0 0,-1-1 1 0 0,-1 0-1 0 0,-15 13 0 0 0,10-11-45 0 0,0-2 0 0 0,-2 0-1 0 0,1-1 1 0 0,-1 0 0 0 0,-33 12 0 0 0,45-20-78 0 0,-24 9-1529 0 0,-40 11-1 0 0,14-10-1971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0.8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466 172 1512 0 0,'0'0'4147'0'0,"-14"3"-4795"0"0,6-2 577 0 0,1 0 34 0 0,1 0-1 0 0,-1 1 1 0 0,0-1-1 0 0,1 1 0 0 0,-1 1 1 0 0,1-1-1 0 0,-1 1 1 0 0,1 1-1 0 0,0-1 0 0 0,0 1 1 0 0,1 0-1 0 0,-10 8 1 0 0,-61 72-178 0 0,41-43 435 0 0,-49 42-1 0 0,84-82-163 0 0,-1 0 0 0 0,0 0 0 0 0,0 0-1 0 0,0 0 1 0 0,0 0 0 0 0,0-1 0 0 0,0 1-1 0 0,0 0 1 0 0,0 0 0 0 0,-1-1 0 0 0,1 1-1 0 0,0-1 1 0 0,0 1 0 0 0,-1-1 0 0 0,1 0-1 0 0,0 1 1 0 0,0-1 0 0 0,-1 0 0 0 0,-1 0 0 0 0,3 0-1 0 0,-1-1 0 0 0,1 1 0 0 0,-1-1 0 0 0,1 1 1 0 0,-1-1-1 0 0,1 0 0 0 0,0 1 0 0 0,-1-1 1 0 0,1 1-1 0 0,0-1 0 0 0,-1 0 0 0 0,1 1 1 0 0,0-1-1 0 0,0 0 0 0 0,0 1 0 0 0,-1-1 1 0 0,1 0-1 0 0,0 1 0 0 0,0-1 0 0 0,0 0 1 0 0,0 1-1 0 0,0-1 0 0 0,1 0 0 0 0,-1 1 1 0 0,0-2-1 0 0,1-6 47 0 0,1 0-1 0 0,0 1 1 0 0,0-1 0 0 0,0 0-1 0 0,5-6 1 0 0,31-55-379 0 0,69-94 1 0 0,-32 54 339 0 0,-72 105-78 0 0,-2 2-8 0 0,0 0-1 0 0,0 0 1 0 0,0 0-1 0 0,0 1 1 0 0,1-1-1 0 0,-1 1 1 0 0,0-1-1 0 0,1 1 1 0 0,-1-1-1 0 0,1 1 1 0 0,0 0-1 0 0,-1 0 1 0 0,4-2-1 0 0,-5 30-1392 0 0,-2-13 1390 0 0,0-1-1 0 0,-1 0 1 0 0,0 1 0 0 0,-1-1-1 0 0,-7 14 1 0 0,-32 63 122 0 0,36-76-85 0 0,-8 16 80 0 0,-1 0 0 0 0,-1-2 0 0 0,-1 0 0 0 0,-1-1 0 0 0,-37 38 0 0 0,53-62-39 0 0,0 0 1 0 0,0 0-1 0 0,0 0 1 0 0,0-1-1 0 0,-1 0 1 0 0,1 1-1 0 0,-1-1 1 0 0,0 0-1 0 0,1-1 1 0 0,-1 1-1 0 0,0-1 1 0 0,0 0-1 0 0,0 0 1 0 0,0 0-1 0 0,0 0 1 0 0,0-1-1 0 0,-1 1 1 0 0,1-1-1 0 0,0 0 1 0 0,0 0-1 0 0,0-1 1 0 0,0 1-1 0 0,0-1 1 0 0,0 0-1 0 0,0 0 1 0 0,0-1-1 0 0,0 1 1 0 0,0-1-1 0 0,0 1 1 0 0,1-1-1 0 0,-1 0 1 0 0,0-1 0 0 0,1 1-1 0 0,0-1 1 0 0,0 1-1 0 0,0-1 1 0 0,0 0-1 0 0,0 0 1 0 0,0-1-1 0 0,1 1 1 0 0,0 0-1 0 0,-1-1 1 0 0,1 1-1 0 0,0-1 1 0 0,1 0-1 0 0,-1 0 1 0 0,1 0-1 0 0,0 0 1 0 0,0 0-1 0 0,0 0 1 0 0,0 0-1 0 0,1 0 1 0 0,-1 0-1 0 0,1-5 1 0 0,0-6 2 0 0,1-1 1 0 0,0 0-1 0 0,1 0 1 0 0,1 1-1 0 0,1-1 0 0 0,0 1 1 0 0,7-18-1 0 0,-6 22-137 0 0,-1 1 0 0 0,2-1 0 0 0,-1 1 0 0 0,1 1 0 0 0,1-1 0 0 0,0 1 0 0 0,0 0 0 0 0,1 1 0 0 0,0 0 0 0 0,16-13-1 0 0,-20 18 54 0 0,0 0-1 0 0,0 0 1 0 0,0 0-1 0 0,1 1 1 0 0,-1 0-1 0 0,1 0 1 0 0,0 0-1 0 0,-1 1 1 0 0,1-1-1 0 0,0 1 1 0 0,0 0-1 0 0,0 0 1 0 0,0 1-1 0 0,0 0 1 0 0,0 0 0 0 0,-1 0-1 0 0,1 0 1 0 0,0 1-1 0 0,0 0 1 0 0,0 0-1 0 0,0 0 1 0 0,0 0-1 0 0,-1 1 1 0 0,9 4-1 0 0,-6-2-13 0 0,-1 0-1 0 0,1 1 1 0 0,-1 0 0 0 0,-1 0-1 0 0,1 0 1 0 0,-1 1 0 0 0,1 0-1 0 0,-2 0 1 0 0,1 0 0 0 0,-1 1-1 0 0,0-1 1 0 0,0 1 0 0 0,-1 0-1 0 0,0 1 1 0 0,3 7 0 0 0,1 10 142 0 0,0 0 1 0 0,-2 1-1 0 0,0 0 1 0 0,0 48-1 0 0,-4-59-42 0 0,-1 0-1 0 0,-1 1 1 0 0,-1-1-1 0 0,0 0 1 0 0,-1 1-1 0 0,-1-1 1 0 0,0-1-1 0 0,-1 1 1 0 0,-10 21-1 0 0,13-32 5 0 0,-1 1 0 0 0,0-1 0 0 0,0-1 0 0 0,0 1 0 0 0,0 0 0 0 0,-1-1 0 0 0,1 1 0 0 0,-1-1 0 0 0,0 0 0 0 0,0-1 0 0 0,0 1 0 0 0,0 0 0 0 0,-1-1 0 0 0,1 0 0 0 0,0 0 0 0 0,-1-1-1 0 0,0 1 1 0 0,1-1 0 0 0,-1 0 0 0 0,0 0 0 0 0,0 0 0 0 0,0-1 0 0 0,0 0 0 0 0,1 0 0 0 0,-1 0 0 0 0,0 0 0 0 0,0-1 0 0 0,-7-2 0 0 0,6 2-14 0 0,-1-1 0 0 0,1 1 1 0 0,0-2-1 0 0,1 1 0 0 0,-1-1 1 0 0,0 0-1 0 0,1 0 0 0 0,-1 0 0 0 0,1-1 1 0 0,0 0-1 0 0,0 0 0 0 0,0 0 0 0 0,1-1 1 0 0,0 1-1 0 0,0-1 0 0 0,0 0 1 0 0,0 0-1 0 0,1-1 0 0 0,-1 1 0 0 0,1-1 1 0 0,-3-8-1 0 0,3 2-78 0 0,1 1 0 0 0,-1-1 0 0 0,2 1 0 0 0,0-1 0 0 0,0 0 0 0 0,1 1-1 0 0,1-1 1 0 0,0 0 0 0 0,0 1 0 0 0,1-1 0 0 0,1 1 0 0 0,0-1 0 0 0,8-21 0 0 0,-5 21-77 0 0,0 0-1 0 0,0 0 1 0 0,1 0 0 0 0,0 1 0 0 0,1 0-1 0 0,1 1 1 0 0,0-1 0 0 0,0 1 0 0 0,1 1-1 0 0,0 0 1 0 0,21-15 0 0 0,-26 21 63 0 0,0 0 1 0 0,1 0-1 0 0,-1 1 1 0 0,0-1-1 0 0,1 1 0 0 0,0 0 1 0 0,-1 1-1 0 0,1-1 1 0 0,0 1-1 0 0,0 0 1 0 0,0 0-1 0 0,0 1 0 0 0,0 0 1 0 0,0 0-1 0 0,0 1 1 0 0,0-1-1 0 0,0 1 1 0 0,0 0-1 0 0,-1 1 0 0 0,1-1 1 0 0,0 1-1 0 0,-1 1 1 0 0,1-1-1 0 0,-1 1 1 0 0,0 0-1 0 0,1 0 0 0 0,-2 0 1 0 0,1 1-1 0 0,0-1 1 0 0,-1 1-1 0 0,1 0 1 0 0,-1 1-1 0 0,0-1 0 0 0,0 1 1 0 0,-1 0-1 0 0,0 0 1 0 0,0 0-1 0 0,0 0 1 0 0,4 11-1 0 0,-1-1 66 0 0,-1 0 1 0 0,-1 1-1 0 0,-1-1 0 0 0,0 1 0 0 0,-1 0 1 0 0,-1 0-1 0 0,0 0 0 0 0,-1 0 0 0 0,-4 31 1 0 0,1-23 33 0 0,-2 1 1 0 0,-1-1 0 0 0,-1 0 0 0 0,-1 0 0 0 0,-18 39 0 0 0,20-53 30 0 0,1 0-1 0 0,-2-1 1 0 0,1 1-1 0 0,-1-1 1 0 0,-1 0-1 0 0,1-1 1 0 0,-2 0 0 0 0,1 0-1 0 0,-1-1 1 0 0,0 0-1 0 0,0 0 1 0 0,-15 7-1 0 0,17-11-17 0 0,1 0-1 0 0,-1 0 1 0 0,1-1-1 0 0,-1 0 1 0 0,0 0-1 0 0,0-1 0 0 0,0 0 1 0 0,0 0-1 0 0,0 0 1 0 0,0-1-1 0 0,0 0 0 0 0,0-1 1 0 0,0 1-1 0 0,0-2 1 0 0,0 1-1 0 0,0-1 1 0 0,0 1-1 0 0,0-2 0 0 0,1 1 1 0 0,-1-1-1 0 0,-8-5 1 0 0,6 3-50 0 0,1-1 1 0 0,0 0 0 0 0,0-1-1 0 0,1 1 1 0 0,-1-2 0 0 0,1 1-1 0 0,1-1 1 0 0,-1 0 0 0 0,2 0-1 0 0,-1-1 1 0 0,1 1 0 0 0,0-1-1 0 0,1-1 1 0 0,0 1 0 0 0,0 0-1 0 0,1-1 1 0 0,0 0 0 0 0,1 0-1 0 0,0 0 1 0 0,1 0 0 0 0,0 0-1 0 0,0 0 1 0 0,1 0 0 0 0,2-18-1 0 0,0 9-76 0 0,1 0-1 0 0,1 0 0 0 0,0 1 1 0 0,2-1-1 0 0,0 1 0 0 0,1 0 1 0 0,0 1-1 0 0,2 0 0 0 0,0 0 1 0 0,1 1-1 0 0,1 0 0 0 0,17-20 1 0 0,-7 13-94 0 0,1 1 0 0 0,2 1 1 0 0,0 1-1 0 0,1 1 0 0 0,1 1 1 0 0,42-21-1 0 0,-49 30 79 0 0,-1 0 0 0 0,1 2 0 0 0,1 0 0 0 0,0 1 0 0 0,-1 1 0 0 0,2 1 0 0 0,-1 1 0 0 0,0 0 0 0 0,1 2 0 0 0,40 2 0 0 0,-53 0 34 0 0,0 0 1 0 0,0 0-1 0 0,-1 1 1 0 0,1 0-1 0 0,-1 1 1 0 0,1 0-1 0 0,-1 0 1 0 0,0 0-1 0 0,0 1 1 0 0,0 0-1 0 0,-1 0 1 0 0,0 1-1 0 0,1 0 1 0 0,4 6 0 0 0,-3-3 22 0 0,-2 0 0 0 0,1 1 0 0 0,-1-1 0 0 0,0 1 0 0 0,-1 1 0 0 0,0-1 0 0 0,-1 1 0 0 0,0 0 0 0 0,5 15 0 0 0,-5-5 47 0 0,0 0 0 0 0,-1 1 0 0 0,0-1 0 0 0,-2 1 0 0 0,-1 0 0 0 0,0 0 0 0 0,-2-1-1 0 0,0 1 1 0 0,-1 0 0 0 0,-7 22 0 0 0,4-22 53 0 0,-1-1 0 0 0,-1 0-1 0 0,0 0 1 0 0,-2-1 0 0 0,0 0 0 0 0,-1-1 0 0 0,-1 0-1 0 0,-24 28 1 0 0,27-37-1 0 0,0 1-1 0 0,-1-2 1 0 0,-1 1 0 0 0,1-1 0 0 0,-2-1-1 0 0,1 0 1 0 0,-1-1 0 0 0,0 0-1 0 0,0 0 1 0 0,0-2 0 0 0,-1 1-1 0 0,1-2 1 0 0,-1 1 0 0 0,0-2-1 0 0,-16 2 1 0 0,8-3 13 0 0,0 0 0 0 0,0-1-1 0 0,0-2 1 0 0,0 0 0 0 0,1-1 0 0 0,-1-1 0 0 0,1-1 0 0 0,0 0 0 0 0,-26-12 0 0 0,37 13-78 0 0,-1-1 0 0 0,1 0 0 0 0,0 0 0 0 0,0-1 0 0 0,0 0 0 0 0,1 0 0 0 0,0-1 1 0 0,0 0-1 0 0,0-1 0 0 0,1 1 0 0 0,1-2 0 0 0,-1 1 0 0 0,1-1 0 0 0,1 0 1 0 0,-1 0-1 0 0,2 0 0 0 0,-1-1 0 0 0,1 1 0 0 0,1-1 0 0 0,-4-14 0 0 0,4 9-32 0 0,1 1 0 0 0,1 0-1 0 0,0 0 1 0 0,1-1 0 0 0,0 1 0 0 0,2-1-1 0 0,-1 1 1 0 0,2 0 0 0 0,0 0-1 0 0,0 0 1 0 0,9-21 0 0 0,-4 18-49 0 0,0 0 1 0 0,1 1-1 0 0,1 0 0 0 0,1 0 1 0 0,0 1-1 0 0,0 1 1 0 0,2 0-1 0 0,18-17 1 0 0,-13 16-7 0 0,1 0 1 0 0,0 1-1 0 0,0 1 1 0 0,2 1-1 0 0,0 1 1 0 0,0 1 0 0 0,1 0-1 0 0,0 2 1 0 0,0 0-1 0 0,1 2 1 0 0,0 0-1 0 0,0 2 1 0 0,0 0-1 0 0,38 0 1 0 0,-51 4 6 0 0,0 1 1 0 0,0 0 0 0 0,0 0-1 0 0,0 1 1 0 0,-1 0-1 0 0,1 1 1 0 0,0 0 0 0 0,-1 1-1 0 0,0 0 1 0 0,0 0-1 0 0,0 1 1 0 0,0 0 0 0 0,-1 0-1 0 0,13 11 1 0 0,-12-7 38 0 0,0 0 0 0 0,-1 1 0 0 0,0 0 0 0 0,-1 0 0 0 0,0 1 0 0 0,0 0 0 0 0,-1 0 0 0 0,0 0 0 0 0,-1 1 0 0 0,5 18 0 0 0,-4-10 77 0 0,-2-1 0 0 0,0 1 0 0 0,-1 0 1 0 0,-1 1-1 0 0,-1-1 0 0 0,-1 0 0 0 0,-1 1 1 0 0,-1-1-1 0 0,0 0 0 0 0,-1 0 0 0 0,-2 0 0 0 0,0 0 1 0 0,-1-1-1 0 0,-10 23 0 0 0,10-30 24 0 0,-1-1-1 0 0,0 0 1 0 0,0 0 0 0 0,-1-1-1 0 0,-1 0 1 0 0,0 0-1 0 0,0-1 1 0 0,-1 0-1 0 0,0-1 1 0 0,0 0 0 0 0,-1 0-1 0 0,0-1 1 0 0,-1-1-1 0 0,1 0 1 0 0,-23 8 0 0 0,17-8 16 0 0,0-1 0 0 0,0-1 1 0 0,0-1-1 0 0,-1 0 0 0 0,0-1 1 0 0,1-1-1 0 0,-1-1 0 0 0,0 0 1 0 0,0-1-1 0 0,1-1 0 0 0,-22-5 1 0 0,29 4-56 0 0,-1 0-1 0 0,1 0 1 0 0,0-1 0 0 0,1 0 0 0 0,-1-1 0 0 0,1 0 0 0 0,0-1 0 0 0,0 1 0 0 0,0-2 0 0 0,1 1-1 0 0,0-1 1 0 0,0-1 0 0 0,-12-14 0 0 0,16 16-51 0 0,0 0 1 0 0,0 0-1 0 0,1-1 0 0 0,-1 1 0 0 0,2-1 0 0 0,-1 0 1 0 0,1 0-1 0 0,0 0 0 0 0,0 0 0 0 0,0 0 1 0 0,1 0-1 0 0,1-1 0 0 0,-1 1 0 0 0,1 0 1 0 0,0-1-1 0 0,1 1 0 0 0,0 0 0 0 0,0-1 1 0 0,0 1-1 0 0,5-14 0 0 0,-1 11-48 0 0,0 0-1 0 0,0 0 1 0 0,1 0-1 0 0,0 0 1 0 0,0 1-1 0 0,1 0 1 0 0,1 0-1 0 0,-1 1 1 0 0,2 0 0 0 0,-1 1-1 0 0,1-1 1 0 0,10-5-1 0 0,5-3-138 0 0,1 1 0 0 0,0 1 0 0 0,42-16 1 0 0,-49 23 139 0 0,0 1 0 0 0,0 1 0 0 0,1 0 0 0 0,0 1 0 0 0,-1 1 1 0 0,1 1-1 0 0,0 1 0 0 0,1 0 0 0 0,25 3 0 0 0,-36-1 18 0 0,0 1-1 0 0,0 0 0 0 0,0 0 1 0 0,0 1-1 0 0,0 0 0 0 0,-1 0 1 0 0,1 1-1 0 0,-1 0 1 0 0,0 1-1 0 0,0 0 0 0 0,0 0 1 0 0,-1 0-1 0 0,0 1 0 0 0,0 0 1 0 0,0 1-1 0 0,-1-1 1 0 0,0 1-1 0 0,0 1 0 0 0,-1-1 1 0 0,0 1-1 0 0,5 9 0 0 0,-5-6 100 0 0,0 1 0 0 0,-1 0-1 0 0,0 0 1 0 0,0 0 0 0 0,-2 1-1 0 0,1-1 1 0 0,-2 1 0 0 0,1-1-1 0 0,-2 1 1 0 0,0 0 0 0 0,0-1-1 0 0,-1 1 1 0 0,-1 0 0 0 0,0-1-1 0 0,-1 1 1 0 0,0-1-1 0 0,-1 0 1 0 0,0 0 0 0 0,-1 0-1 0 0,0-1 1 0 0,-1 1 0 0 0,0-1-1 0 0,-1 0 1 0 0,0-1 0 0 0,-1 0-1 0 0,0 0 1 0 0,-1-1 0 0 0,0 0-1 0 0,0 0 1 0 0,-1-1 0 0 0,0 0-1 0 0,0-1 1 0 0,-1 0-1 0 0,0 0 1 0 0,0-2 0 0 0,-1 1-1 0 0,1-1 1 0 0,-22 6 0 0 0,12-6 136 0 0,0-1 1 0 0,-1 0-1 0 0,1-2 0 0 0,-29 0 1 0 0,40-2-103 0 0,1-1-1 0 0,0 1 1 0 0,0-2-1 0 0,0 1 1 0 0,0-1-1 0 0,0-1 1 0 0,0 0 0 0 0,1 0-1 0 0,-1 0 1 0 0,1-1-1 0 0,0-1 1 0 0,-13-8 0 0 0,17 9-73 0 0,0 0 0 0 0,0 0 0 0 0,0 0 1 0 0,1-1-1 0 0,0 0 0 0 0,0 1 1 0 0,0-1-1 0 0,0 0 0 0 0,1 0 0 0 0,0-1 1 0 0,0 1-1 0 0,0 0 0 0 0,0-1 0 0 0,1 1 1 0 0,0-1-1 0 0,0 0 0 0 0,1 1 1 0 0,0-1-1 0 0,0 0 0 0 0,0 1 0 0 0,0-1 1 0 0,2-6-1 0 0,0-1-66 0 0,1 0 1 0 0,0 0-1 0 0,1 1 0 0 0,1-1 1 0 0,0 1-1 0 0,0 0 0 0 0,1 1 1 0 0,12-19-1 0 0,-3 10-97 0 0,2 1 0 0 0,0 0-1 0 0,1 1 1 0 0,0 1 0 0 0,2 1 0 0 0,0 1 0 0 0,1 0 0 0 0,29-14-1 0 0,-44 25 48 0 0,1 1 0 0 0,0 0-1 0 0,0 0 1 0 0,9-2 0 0 0,-15 4 75 0 0,0 1-1 0 0,0 0 1 0 0,0-1 0 0 0,0 1 0 0 0,0 0 0 0 0,-1 0 0 0 0,1 0 0 0 0,0 0 0 0 0,0 0 0 0 0,0 0 0 0 0,0 0-1 0 0,0 0 1 0 0,0 0 0 0 0,0 0 0 0 0,-1 0 0 0 0,1 0 0 0 0,0 1 0 0 0,0-1 0 0 0,0 0 0 0 0,0 1-1 0 0,-1-1 1 0 0,1 1 0 0 0,0-1 0 0 0,0 1 0 0 0,-1-1 0 0 0,1 1 0 0 0,0-1 0 0 0,-1 1 0 0 0,1 0 0 0 0,0-1-1 0 0,-1 1 1 0 0,1 0 0 0 0,-1 0 0 0 0,1-1 0 0 0,-1 1 0 0 0,0 0 0 0 0,1 0 0 0 0,-1 0 0 0 0,0 0 0 0 0,1-1-1 0 0,-1 1 1 0 0,0 0 0 0 0,0 0 0 0 0,0 2 0 0 0,0 8 109 0 0,-1 1 0 0 0,-1-1 0 0 0,0 0-1 0 0,0 1 1 0 0,-1-1 0 0 0,-1 0 0 0 0,-8 19 0 0 0,7-21-569 0 0,1 1 1 0 0,1 0-1 0 0,-1 0 1 0 0,2 1-1 0 0,-1-1 1 0 0,1 1-1 0 0,1-1 1 0 0,0 1-1 0 0,1 18 1 0 0,8 1-3718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1.2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0 284 0 0,'0'0'2204'0'0,"92"6"-2904"0"0,-74-4 452 0 0,-6-2-496 0 0,-3 0-52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2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900 474 80 0 0,'0'0'585'0'0,"-11"-16"181"0"0,-172-224 3828 0 0,152 191-2323 0 0,39 69-3236 0 0,0 1-1 0 0,5 22 1 0 0,-9-30 790 0 0,4 14 327 0 0,-1 0 0 0 0,-2 0-1 0 0,0 1 1 0 0,-2-1 0 0 0,-1 1-1 0 0,-1 0 1 0 0,-1 0 0 0 0,-7 45 0 0 0,7-69-89 0 0,-1 0 0 0 0,0 0 0 0 0,0 0 0 0 0,0-1 1 0 0,0 1-1 0 0,-1-1 0 0 0,1 1 0 0 0,-1-1 1 0 0,0 1-1 0 0,0-1 0 0 0,-1 0 0 0 0,1 0 0 0 0,-1 0 1 0 0,1 0-1 0 0,-1 0 0 0 0,0-1 0 0 0,0 1 0 0 0,0-1 1 0 0,0 0-1 0 0,0 0 0 0 0,-5 2 0 0 0,2-2 123 0 0,-1 0 0 0 0,1-1 0 0 0,-1 1-1 0 0,0-1 1 0 0,1-1 0 0 0,-1 1 0 0 0,0-1-1 0 0,1-1 1 0 0,-1 1 0 0 0,0-1 0 0 0,-10-3-1 0 0,-4-1-111 0 0,0-1-1 0 0,1-1 1 0 0,0 0-1 0 0,0-2 1 0 0,1 0-1 0 0,0-2 1 0 0,0 0-1 0 0,1-1 1 0 0,1 0-1 0 0,0-2 0 0 0,1 0 1 0 0,-15-17-1 0 0,20 20-73 0 0,1-1 0 0 0,0 0 0 0 0,1-1-1 0 0,1 0 1 0 0,0-1 0 0 0,1 1 0 0 0,0-1-1 0 0,1-1 1 0 0,0 1 0 0 0,1-1 0 0 0,1 0-1 0 0,1 0 1 0 0,0 0 0 0 0,1-1 0 0 0,0 1 0 0 0,1-1-1 0 0,2-21 1 0 0,1 28-19 0 0,0-1 1 0 0,0 1-1 0 0,1 0 1 0 0,0 0-1 0 0,0 0 0 0 0,1 0 1 0 0,0 0-1 0 0,1 1 1 0 0,0 0-1 0 0,0 0 1 0 0,1 0-1 0 0,0 0 0 0 0,0 1 1 0 0,1 0-1 0 0,0 1 1 0 0,0-1-1 0 0,1 1 0 0 0,-1 1 1 0 0,1-1-1 0 0,17-7 1 0 0,-13 6-91 0 0,1 2 1 0 0,0-1-1 0 0,1 2 1 0 0,-1 0-1 0 0,1 0 1 0 0,0 1-1 0 0,0 1 1 0 0,0 0-1 0 0,0 1 1 0 0,0 1 0 0 0,0 0-1 0 0,0 0 1 0 0,23 5-1 0 0,-27-2 72 0 0,-1 0 1 0 0,1 0-1 0 0,-1 1 0 0 0,0 1 0 0 0,0-1 0 0 0,-1 1 1 0 0,0 1-1 0 0,1-1 0 0 0,-2 1 0 0 0,1 1 0 0 0,-1 0 1 0 0,0 0-1 0 0,0 0 0 0 0,-1 1 0 0 0,0 0 0 0 0,0 0 0 0 0,-1 0 1 0 0,0 1-1 0 0,0 0 0 0 0,3 9 0 0 0,0 2 61 0 0,-1 0 1 0 0,-1 0-1 0 0,-1 0 0 0 0,-1 1 0 0 0,-1 0 1 0 0,-1-1-1 0 0,0 1 0 0 0,-2 31 0 0 0,-2-26 52 0 0,-2 0-1 0 0,0 0 0 0 0,-1-1 1 0 0,-2 1-1 0 0,-10 26 1 0 0,10-35-4 0 0,0-1 1 0 0,-1 1-1 0 0,-1-2 1 0 0,0 1-1 0 0,-1-1 1 0 0,-1-1-1 0 0,0 0 1 0 0,-18 17-1 0 0,20-24 19 0 0,-1 0 0 0 0,0 0 0 0 0,0-1 0 0 0,-1 0 0 0 0,0-1 0 0 0,0 0 0 0 0,0-1 0 0 0,0 0 0 0 0,-1-1 0 0 0,0 0 1 0 0,1-1-1 0 0,-1-1 0 0 0,0 1 0 0 0,0-2 0 0 0,0 0 0 0 0,-22-2 0 0 0,10-1 3 0 0,-1 0 0 0 0,2-2-1 0 0,-1-1 1 0 0,0-1 0 0 0,1 0 0 0 0,1-2 0 0 0,-29-15 0 0 0,35 15-72 0 0,2 0 1 0 0,-1-1-1 0 0,1 0 0 0 0,1-1 0 0 0,0-1 0 0 0,1 0 1 0 0,0-1-1 0 0,0 0 0 0 0,2-1 0 0 0,-1 0 1 0 0,-13-26-1 0 0,18 28-35 0 0,1 0 0 0 0,0 0 0 0 0,1-1 0 0 0,1 1 0 0 0,-1-1 0 0 0,2 0 0 0 0,0 0 1 0 0,0 0-1 0 0,2 0 0 0 0,-1 0 0 0 0,2 0 0 0 0,-1 0 0 0 0,2 0 0 0 0,0 0 0 0 0,0 0 0 0 0,6-15 0 0 0,-2 12-61 0 0,0 2-1 0 0,1-1 1 0 0,0 1-1 0 0,2 0 1 0 0,-1 0-1 0 0,2 1 1 0 0,0 0-1 0 0,0 1 1 0 0,1 0-1 0 0,0 0 1 0 0,1 1-1 0 0,1 1 1 0 0,0 0-1 0 0,0 1 1 0 0,1 0-1 0 0,0 1 1 0 0,0 1-1 0 0,27-10 1 0 0,-28 12 3 0 0,0 1 1 0 0,0 1 0 0 0,1 0 0 0 0,-1 0 0 0 0,1 2-1 0 0,0 0 1 0 0,-1 0 0 0 0,1 1 0 0 0,0 1 0 0 0,-1 0-1 0 0,1 1 1 0 0,-1 1 0 0 0,1 0 0 0 0,-1 1 0 0 0,0 0 0 0 0,0 1-1 0 0,-1 0 1 0 0,1 1 0 0 0,-1 0 0 0 0,-1 1 0 0 0,1 1-1 0 0,15 13 1 0 0,-15-10 65 0 0,-2 0 0 0 0,1 1 0 0 0,-2 1-1 0 0,0-1 1 0 0,0 2 0 0 0,-1-1 0 0 0,0 1 0 0 0,-2 0 0 0 0,1 1-1 0 0,-2 0 1 0 0,0 0 0 0 0,-1 0 0 0 0,0 0 0 0 0,-1 1-1 0 0,-1-1 1 0 0,0 26 0 0 0,-1-21 81 0 0,-1 0 0 0 0,-1 1 0 0 0,-1-1-1 0 0,-1 1 1 0 0,-1-1 0 0 0,0 0 0 0 0,-2-1 0 0 0,0 1-1 0 0,-1-1 1 0 0,-1 0 0 0 0,-1-1 0 0 0,-15 24 0 0 0,16-32 15 0 0,1-2 1 0 0,-2 1 0 0 0,1-1-1 0 0,-1 0 1 0 0,0-1 0 0 0,-1 0-1 0 0,1 0 1 0 0,-1-1 0 0 0,-1 0 0 0 0,1-1-1 0 0,-1 0 1 0 0,0-1 0 0 0,0 0-1 0 0,0-1 1 0 0,-1 0 0 0 0,1-1-1 0 0,-1 0 1 0 0,0-1 0 0 0,-19 0-1 0 0,12-1-1 0 0,0 0 0 0 0,0-2 0 0 0,0 0 0 0 0,0-1 0 0 0,0-1 0 0 0,0-1 0 0 0,1 0 0 0 0,0-1 0 0 0,0-2 0 0 0,0 1 0 0 0,-21-15 0 0 0,29 16-95 0 0,1-1 0 0 0,-1 0 0 0 0,1 0 0 0 0,1-1 0 0 0,-1 0 0 0 0,2-1 0 0 0,-1 0 0 0 0,1 0 0 0 0,0-1 0 0 0,1 0 0 0 0,0 0 0 0 0,1 0 0 0 0,0-1 0 0 0,0 0 1 0 0,1 0-1 0 0,1 0 0 0 0,0 0 0 0 0,0-1 0 0 0,1 1 0 0 0,0-1 0 0 0,1 1 0 0 0,1-1 0 0 0,0 0 0 0 0,0 0 0 0 0,2 1 0 0 0,-1-1 0 0 0,1 1 0 0 0,1-1 0 0 0,0 1 1 0 0,0 0-1 0 0,1 0 0 0 0,1 0 0 0 0,0 0 0 0 0,10-16 0 0 0,-5 12-103 0 0,1 1 1 0 0,0 1-1 0 0,1 0 0 0 0,0 1 1 0 0,1 0-1 0 0,0 0 0 0 0,1 2 1 0 0,27-17-1 0 0,-30 21 10 0 0,0 0-1 0 0,1 1 1 0 0,0 1 0 0 0,0-1-1 0 0,1 2 1 0 0,-1 0-1 0 0,1 0 1 0 0,-1 1-1 0 0,1 1 1 0 0,0 0-1 0 0,-1 1 1 0 0,23 2 0 0 0,-28 0 62 0 0,1-1 1 0 0,-1 2 0 0 0,0-1 0 0 0,0 1 0 0 0,-1 0 0 0 0,1 0-1 0 0,0 1 1 0 0,-1 0 0 0 0,0 0 0 0 0,0 0 0 0 0,0 1-1 0 0,-1 0 1 0 0,1 0 0 0 0,-1 1 0 0 0,0-1 0 0 0,-1 1-1 0 0,1 0 1 0 0,-1 1 0 0 0,0-1 0 0 0,-1 1 0 0 0,4 7 0 0 0,-2-2 96 0 0,0 0 1 0 0,-1 0-1 0 0,0 0 1 0 0,-1 1 0 0 0,-1-1-1 0 0,0 1 1 0 0,0 0-1 0 0,-1 0 1 0 0,-1-1 0 0 0,0 1-1 0 0,-3 20 1 0 0,2-29 4 0 0,0 0 1 0 0,0 0-1 0 0,-1 0 0 0 0,0 0 0 0 0,0-1 1 0 0,0 1-1 0 0,0 0 0 0 0,0-1 0 0 0,-1 0 1 0 0,1 1-1 0 0,-1-1 0 0 0,0 0 1 0 0,0 0-1 0 0,0 0 0 0 0,-1-1 0 0 0,1 1 1 0 0,0-1-1 0 0,-1 0 0 0 0,0 0 1 0 0,1 0-1 0 0,-1 0 0 0 0,0-1 0 0 0,0 1 1 0 0,0-1-1 0 0,0 0 0 0 0,-1 0 0 0 0,-6 0 1 0 0,-5 1 96 0 0,1-1 1 0 0,0-1 0 0 0,-1 0-1 0 0,1-1 1 0 0,0-1-1 0 0,-21-4 1 0 0,28 4-111 0 0,1 0 0 0 0,-1-1 1 0 0,1 1-1 0 0,0-1 0 0 0,0-1 0 0 0,0 0 0 0 0,0 0 1 0 0,1 0-1 0 0,-1 0 0 0 0,1-1 0 0 0,0 0 1 0 0,-5-6-1 0 0,8 8-66 0 0,1 0 1 0 0,0 0 0 0 0,0 0-1 0 0,0-1 1 0 0,0 1 0 0 0,0-1 0 0 0,0 1-1 0 0,1-1 1 0 0,0 1 0 0 0,0-1-1 0 0,0 0 1 0 0,0 1 0 0 0,0-1-1 0 0,1 0 1 0 0,0 0 0 0 0,-1 0-1 0 0,1 0 1 0 0,1 0 0 0 0,-1 1-1 0 0,1-1 1 0 0,-1 0 0 0 0,1 0 0 0 0,0 1-1 0 0,1-1 1 0 0,-1 0 0 0 0,3-4-1 0 0,1-2-83 0 0,1 1-1 0 0,1 0 0 0 0,0 0 1 0 0,0 0-1 0 0,0 1 0 0 0,1 0 1 0 0,0 1-1 0 0,1 0 0 0 0,14-10 0 0 0,9-3-128 0 0,50-24 0 0 0,-68 36 120 0 0,1 1 0 0 0,0 1 0 0 0,1 0 0 0 0,0 1 0 0 0,-1 1 0 0 0,2 0 0 0 0,20-1 0 0 0,-36 4 71 0 0,0 1 0 0 0,0 0-1 0 0,1 0 1 0 0,-1 0 0 0 0,0 0 0 0 0,0 0 0 0 0,0 1 0 0 0,0-1 0 0 0,1 0 0 0 0,-1 0 0 0 0,0 1 0 0 0,0-1 0 0 0,0 1 0 0 0,0-1-1 0 0,0 1 1 0 0,0-1 0 0 0,0 1 0 0 0,0 0 0 0 0,0-1 0 0 0,0 1 0 0 0,0 0 0 0 0,-1 0 0 0 0,1 0 0 0 0,1 1 0 0 0,-1 0 28 0 0,-1 0 1 0 0,1-1-1 0 0,-1 1 1 0 0,1 0 0 0 0,-1 0-1 0 0,0 0 1 0 0,1 0 0 0 0,-1-1-1 0 0,0 1 1 0 0,0 0-1 0 0,-1 0 1 0 0,1 0 0 0 0,-1 3-1 0 0,0 1 81 0 0,-1 0 0 0 0,0-1-1 0 0,0 1 1 0 0,-1-1 0 0 0,1 1-1 0 0,-1-1 1 0 0,-1 0 0 0 0,-6 9-1 0 0,5-9 92 0 0,-1 0-1 0 0,0 0 1 0 0,-1 0-1 0 0,1-1 0 0 0,-1 0 1 0 0,0 0-1 0 0,0-1 0 0 0,0 1 1 0 0,-1-2-1 0 0,-12 4 1 0 0,3-2 438 0 0,0-1 1 0 0,0-1 0 0 0,-32 0 0 0 0,79-3-2217 0 0,33 2-1853 0 0,-31 4 591 0 0,13 2-1578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5.9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41 4880 0 0,'0'0'5165'0'0,"14"-6"-5144"0"0,-2-1-69 0 0,-6 3 10 0 0,1 0 0 0 0,0 1 1 0 0,0 0-1 0 0,0 0 0 0 0,0 1 0 0 0,1-1 0 0 0,-1 2 0 0 0,1-1 1 0 0,-1 1-1 0 0,1 0 0 0 0,13 0 0 0 0,35 8 60 0 0,1 1-1 0 0,101 31 0 0 0,-98-22-388 0 0,1-3 0 0 0,72 7 0 0 0,-21-17-3984 0 0,-53-5 467 0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4.8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389 19 3220 0 0,'0'0'6442'0'0,"-5"-4"-6644"0"0,1 1 139 0 0,4 2 47 0 0,-1 0 1 0 0,0 0-1 0 0,1 0 1 0 0,-1 1 0 0 0,0-1-1 0 0,1 0 1 0 0,-1 1-1 0 0,0-1 1 0 0,0 0-1 0 0,1 1 1 0 0,-1-1 0 0 0,0 1-1 0 0,0-1 1 0 0,0 1-1 0 0,0 0 1 0 0,0-1-1 0 0,0 1 1 0 0,0 0 0 0 0,0 0-1 0 0,0-1 1 0 0,0 1-1 0 0,0 0 1 0 0,0 0-1 0 0,0 0 1 0 0,0 0 0 0 0,0 0-1 0 0,0 1 1 0 0,0-1-1 0 0,0 0 1 0 0,0 0 0 0 0,0 1-1 0 0,0-1 1 0 0,0 0-1 0 0,1 1 1 0 0,-1-1-1 0 0,0 1 1 0 0,0-1 0 0 0,0 1-1 0 0,0 0 1 0 0,1-1-1 0 0,-1 1 1 0 0,-1 1-1 0 0,-62 72 53 0 0,2 2 0 0 0,4 3 0 0 0,-78 142 0 0 0,132-210-103 0 0,3-8-93 0 0,0-1 0 0 0,1 1 0 0 0,-1-1 0 0 0,-1 1 0 0 0,1-1 0 0 0,0 1 0 0 0,0-1 0 0 0,-1 0 0 0 0,0 1 0 0 0,1-1 0 0 0,-4 2 0 0 0,5-30-2318 0 0,1 4 689 0 0,0 2 110 0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5.7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0 132 964 0 0,'0'0'7035'0'0,"0"-7"-8311"0"0,3-14 1090 0 0,-3 21 185 0 0,0 0-1 0 0,0 0 1 0 0,0 0 0 0 0,0-1-1 0 0,0 1 1 0 0,1 0 0 0 0,-1 0-1 0 0,0 0 1 0 0,0-1 0 0 0,0 1-1 0 0,0 0 1 0 0,0 0 0 0 0,1 0-1 0 0,-1 0 1 0 0,0 0 0 0 0,0 0-1 0 0,0-1 1 0 0,0 1 0 0 0,1 0-1 0 0,-1 0 1 0 0,0 0 0 0 0,0 0-1 0 0,0 0 1 0 0,1 0 0 0 0,-1 0-1 0 0,0 0 1 0 0,0 0 0 0 0,0 0-1 0 0,1 0 1 0 0,-1 0 0 0 0,0 0-1 0 0,0 0 1 0 0,1 0 0 0 0,-1 0 0 0 0,0 0-1 0 0,0 0 1 0 0,0 0 0 0 0,1 0-1 0 0,-1 0 1 0 0,0 0 0 0 0,0 1-1 0 0,27 28 149 0 0,-9-7-9 0 0,15 18-24 0 0,89 99 344 0 0,-106-123-409 0 0,1-1 0 0 0,0-1 0 0 0,1-1 0 0 0,0 0-1 0 0,1-1 1 0 0,25 11 0 0 0,-33-19-426 0 0,0 0 0 0 0,0 0 0 0 0,0-1 0 0 0,16 2 0 0 0,-22-4 48 0 0,1-1 1 0 0,-1 1-1 0 0,1-1 0 0 0,-1 0 1 0 0,1-1-1 0 0,-1 1 1 0 0,1-1-1 0 0,-1 0 0 0 0,0 0 1 0 0,1-1-1 0 0,5-2 1 0 0,2-3-688 0 0</inkml:trace>
  <inkml:trace contextRef="#ctx0" brushRef="#br0" timeOffset="1">672 171 1540 0 0,'0'0'6426'0'0,"6"-7"-7237"0"0,18-20 752 0 0,-23 27 56 0 0,-1 0 0 0 0,1 0 0 0 0,0-1 0 0 0,-1 1 0 0 0,1 0 0 0 0,-1 0 0 0 0,1 0 0 0 0,0 0 0 0 0,-1 0 0 0 0,1 0 0 0 0,0 0 0 0 0,-1 0 0 0 0,1 0 0 0 0,0 0 0 0 0,-1 0 0 0 0,1 0 0 0 0,0 0 0 0 0,-1 1 0 0 0,1-1 0 0 0,0 0 0 0 0,-1 1 0 0 0,1-1 0 0 0,-1 0 0 0 0,1 1 0 0 0,19 12 95 0 0,-10-6-45 0 0,-6-5 80 0 0,1 0 0 0 0,0-1 1 0 0,-1 0-1 0 0,1 0 0 0 0,0 0 0 0 0,0 0 0 0 0,0-1 1 0 0,0 0-1 0 0,-1 0 0 0 0,1 0 0 0 0,0-1 0 0 0,0 1 1 0 0,0-1-1 0 0,0 0 0 0 0,-1-1 0 0 0,1 1 0 0 0,-1-1 1 0 0,1 0-1 0 0,-1 0 0 0 0,5-3 0 0 0,11-7 64 0 0,-1 0-1 0 0,0-2 1 0 0,17-16 0 0 0,-14 12-196 0 0,-3 1-74 0 0,18-14 287 0 0,-34 29-328 0 0,-1 0 0 0 0,1 0 0 0 0,0 1 0 0 0,0-1-1 0 0,0 1 1 0 0,0 0 0 0 0,0-1 0 0 0,0 2 0 0 0,0-1 0 0 0,0 0-1 0 0,6 0 1 0 0,-9 1-39 0 0,1 0 1 0 0,0 1-1 0 0,0-1 0 0 0,0 0 1 0 0,-1 0-1 0 0,1 1 0 0 0,0-1 1 0 0,0 1-1 0 0,-1-1 0 0 0,1 1 1 0 0,0-1-1 0 0,-1 1 0 0 0,1-1 1 0 0,-1 1-1 0 0,1-1 0 0 0,-1 1 1 0 0,1 0-1 0 0,-1-1 0 0 0,1 1 1 0 0,-1 0-1 0 0,1 0 0 0 0,-1-1 1 0 0,0 1-1 0 0,1 0 0 0 0,-1 0 1 0 0,0-1-1 0 0,0 1 0 0 0,0 0 0 0 0,0 1 1 0 0,1 0-315 0 0,2 8-1862 0 0</inkml:trace>
  <inkml:trace contextRef="#ctx0" brushRef="#br0" timeOffset="2">1008 89 1044 0 0,'0'0'5783'0'0,"-5"14"-6163"0"0,-73 263 2546 0 0,66-226-2222 0 0,3 0 0 0 0,1 1 0 0 0,-1 67 0 0 0,9-118-81 0 0,0 0-1 0 0,0 0 1 0 0,0 0-1 0 0,0 0 0 0 0,0 0 1 0 0,0 1-1 0 0,0-1 1 0 0,0 0-1 0 0,0 0 0 0 0,0 0 1 0 0,1 0-1 0 0,-1 0 1 0 0,0 0-1 0 0,1 1 0 0 0,-1-1 1 0 0,1 0-1 0 0,0 0 0 0 0,-1 0 1 0 0,1 0-1 0 0,0-1 1 0 0,-1 1-1 0 0,1 0 0 0 0,0 0 1 0 0,0 0-1 0 0,0-1 1 0 0,0 1-1 0 0,0 0 0 0 0,-1-1 1 0 0,1 1-1 0 0,1 0 1 0 0,-1-1-1 0 0,0 0 0 0 0,0 1 1 0 0,0-1-1 0 0,0 1 1 0 0,0-1-1 0 0,2 0 0 0 0,9-3-2694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6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0 107 652 0 0,'0'0'4004'0'0,"15"-12"-3317"0"0,46-38-57 0 0,-56 45-484 0 0,0 1 0 0 0,1 0 0 0 0,-1 0 0 0 0,1 0-1 0 0,0 1 1 0 0,0-1 0 0 0,0 1 0 0 0,0 1 0 0 0,1-1 0 0 0,-1 1 0 0 0,1 0-1 0 0,-1 1 1 0 0,1 0 0 0 0,0 0 0 0 0,10 0 0 0 0,-16 1-140 0 0,0 0 1 0 0,0 1-1 0 0,0-1 0 0 0,-1 1 1 0 0,1-1-1 0 0,0 1 0 0 0,0-1 1 0 0,0 1-1 0 0,-1 0 1 0 0,1-1-1 0 0,0 1 0 0 0,-1 0 1 0 0,1 0-1 0 0,0-1 1 0 0,-1 1-1 0 0,1 0 0 0 0,-1 0 1 0 0,1 0-1 0 0,-1 0 1 0 0,0 0-1 0 0,1 0 0 0 0,-1 0 1 0 0,0 0-1 0 0,0 0 1 0 0,1 0-1 0 0,-1 0 0 0 0,0 0 1 0 0,0 0-1 0 0,0 0 0 0 0,0 0 1 0 0,-1 0-1 0 0,1 0 1 0 0,0 1-1 0 0,-5 37 394 0 0,-4-5-145 0 0,-3-1 0 0 0,-22 47 0 0 0,-11 29-52 0 0,40-94-207 0 0,1 1 0 0 0,0 0 0 0 0,1 0 0 0 0,1 0 0 0 0,0 22 0 0 0,2-36 13 0 0,0 1 0 0 0,1-1 0 0 0,-1 0-1 0 0,1 1 1 0 0,0-1 0 0 0,-1 0 0 0 0,1 0-1 0 0,0 0 1 0 0,0 0 0 0 0,0 0 0 0 0,1 0 0 0 0,-1 0-1 0 0,0 0 1 0 0,1 0 0 0 0,-1 0 0 0 0,1-1 0 0 0,0 1-1 0 0,0-1 1 0 0,-1 1 0 0 0,1-1 0 0 0,0 1-1 0 0,0-1 1 0 0,0 0 0 0 0,1 0 0 0 0,-1 0 0 0 0,0 0-1 0 0,0-1 1 0 0,0 1 0 0 0,1-1 0 0 0,-1 1 0 0 0,0-1-1 0 0,4 1 1 0 0,9 0-179 0 0,1 1 0 0 0,-1-2 0 0 0,26-1 0 0 0,-33 0-318 0 0,-6 1 270 0 0,23-4-1964 0 0,-14-4-2313 0 0,-9 1 2400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6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0 585 3696 0 0,'0'0'4071'0'0,"14"-7"-4475"0"0,2-2 371 0 0,-11 5 23 0 0,1 0 0 0 0,1 0-1 0 0,-1 1 1 0 0,0 0 0 0 0,1 0 0 0 0,0 1 0 0 0,-1 0 0 0 0,1 0-1 0 0,0 1 1 0 0,0 0 0 0 0,10-1 0 0 0,81-2-90 0 0,58-5 68 0 0,-129 6-1752 0 0,46-13 0 0 0,-45 6-920 0 0</inkml:trace>
  <inkml:trace contextRef="#ctx0" brushRef="#br0" timeOffset="0.96">963 0 1436 0 0,'0'0'5789'0'0,"-15"9"-5793"0"0,2-1 85 0 0,4-3-18 0 0,1 0 1 0 0,0 0 0 0 0,0 1 0 0 0,0 0 0 0 0,1 0-1 0 0,0 1 1 0 0,0 0 0 0 0,1 0 0 0 0,-9 11-1 0 0,-10 21 290 0 0,1 1 0 0 0,2 0 0 0 0,-24 61 0 0 0,36-73-332 0 0,1 1 0 0 0,1-1 0 0 0,1 2 0 0 0,2-1 0 0 0,1 1 0 0 0,-1 39 0 0 0,5-60-21 0 0,0 0 0 0 0,1 1 0 0 0,0-1 0 0 0,1 0 0 0 0,0 0 0 0 0,0 0 0 0 0,1-1 0 0 0,0 1 0 0 0,1 0 1 0 0,0-1-1 0 0,0 0 0 0 0,1 0 0 0 0,-1 0 0 0 0,2-1 0 0 0,-1 0 0 0 0,1 1 0 0 0,0-2 0 0 0,11 10 0 0 0,-1-4 47 0 0,-1-1-1 0 0,1-1 0 0 0,1-1 1 0 0,0 0-1 0 0,0-1 1 0 0,1-1-1 0 0,35 10 0 0 0,-23-9-1413 0 0,1 0-1 0 0,0-2 1 0 0,35 2-1 0 0,-30-7-1464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7.1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142 0 1212 0 0,'0'0'8503'0'0,"-6"15"-8788"0"0,-91 260 943 0 0,63-173-1781 0 0,30-96 671 0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7.6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64 5853 0 0,'0'0'855'0'0,"-5"13"-1478"0"0,-13 40 659 0 0,17-39 164 0 0,6-13 70 0 0,7-8 508 0 0,-6-1-645 0 0,0-1 0 0 0,-1 1 0 0 0,0-1 0 0 0,-1-1 0 0 0,0 1 0 0 0,0 0 0 0 0,-1-1 0 0 0,0 0 0 0 0,-1 0 0 0 0,0 0 0 0 0,0 0 0 0 0,0-15 0 0 0,-23 58-6867 0 0,15-18 4370 0 0</inkml:trace>
  <inkml:trace contextRef="#ctx0" brushRef="#br0" timeOffset="1">118 378 196 0 0,'0'0'5609'0'0,"14"0"-5221"0"0,155-1 761 0 0,75 2-904 0 0,-240-1-273 0 0,0 1 0 0 0,-1-1 0 0 0,1 1 0 0 0,0 0 0 0 0,0 0 0 0 0,0 0 1 0 0,-1 0-1 0 0,1 1 0 0 0,-1 0 0 0 0,1-1 0 0 0,3 4 0 0 0,9 4-1731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8.1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187 1 3696 0 0,'0'0'4940'0'0,"-4"8"-5090"0"0,-84 205 2502 0 0,35-75-2064 0 0,45-122-320 0 0,1 0-1 0 0,1 1 1 0 0,1 0-1 0 0,1 0 0 0 0,0 0 1 0 0,1 0-1 0 0,-1 23 1 0 0,4-40-55 0 0,0 1 0 0 0,1-1 0 0 0,-1 0 0 0 0,0 1 0 0 0,0-1 0 0 0,1 0 0 0 0,-1 1 1 0 0,1-1-1 0 0,-1 0 0 0 0,0 0 0 0 0,1 0 0 0 0,-1 1 0 0 0,1-1 0 0 0,-1 0 0 0 0,0 0 1 0 0,1 0-1 0 0,-1 0 0 0 0,1 0 0 0 0,-1 0 0 0 0,1 0 0 0 0,-1 0 0 0 0,0 0 0 0 0,1 0 1 0 0,-1 0-1 0 0,1 0 0 0 0,-1 0 0 0 0,1 0 0 0 0,-1 0 0 0 0,0 0 0 0 0,1 0 0 0 0,0-1 0 0 0,18-5-3222 0 0,0-9 337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8.5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136 1 4620 0 0,'0'0'6988'0'0,"-2"1"-7341"0"0,0 0 385 0 0,0 1-1 0 0,1 0 1 0 0,-1 0 0 0 0,0 0 0 0 0,1 0-1 0 0,-1 0 1 0 0,1 0 0 0 0,0 0-1 0 0,-1 0 1 0 0,1 0 0 0 0,0 1 0 0 0,-1 2-1 0 0,-12 39 163 0 0,6-17-111 0 0,-18 43 113 0 0,7-23-217 0 0,3 1 1 0 0,-12 56-1 0 0,25-83-1167 0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49.1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67 1368 0 0,'0'0'7675'0'0,"-3"-9"-7621"0"0,-58 13-57 0 0,61-4 7 0 0,0 0-1 0 0,0 0 1 0 0,0 0 0 0 0,-1-1-1 0 0,1 1 1 0 0,0 0-1 0 0,0 0 1 0 0,0 0-1 0 0,0 0 1 0 0,-1-1 0 0 0,1 1-1 0 0,0 0 1 0 0,0 0-1 0 0,0 0 1 0 0,0-1 0 0 0,0 1-1 0 0,0 0 1 0 0,0 0-1 0 0,0-1 1 0 0,0 1-1 0 0,0 0 1 0 0,0 0 0 0 0,0 0-1 0 0,0-1 1 0 0,0 1-1 0 0,0 0 1 0 0,0 0 0 0 0,0-1-1 0 0,0 1 1 0 0,0 0-1 0 0,0 0 1 0 0,0-1 0 0 0,0 1-1 0 0,0 0 1 0 0,0 0-1 0 0,0 0 1 0 0,1-1-1 0 0,-1 1 1 0 0,0 0 0 0 0,0 0-1 0 0,0 0 1 0 0,0 0-1 0 0,0-1 1 0 0,1 1 0 0 0,-1 0-1 0 0,0 0 1 0 0,0 0-1 0 0,0 0 1 0 0,1 0 0 0 0,-1 0-1 0 0,0 0 1 0 0,0-1-1 0 0,1 1 1 0 0,9-11-269 0 0,-4 6 414 0 0,1 1 1 0 0,-1-1-1 0 0,1 1 1 0 0,0 1-1 0 0,0-1 1 0 0,1 1-1 0 0,-1 1 1 0 0,1-1-1 0 0,-1 1 1 0 0,1 0-1 0 0,0 1 0 0 0,0 0 1 0 0,0 0-1 0 0,0 1 1 0 0,13 0-1 0 0,-20 0-138 0 0,0 1 1 0 0,0-1-1 0 0,0 0 0 0 0,0 0 0 0 0,0 1 0 0 0,1-1 0 0 0,-1 1 0 0 0,0-1 0 0 0,0 1 0 0 0,0-1 0 0 0,0 1 0 0 0,0-1 0 0 0,0 1 0 0 0,0 0 0 0 0,-1 0 1 0 0,1-1-1 0 0,0 1 0 0 0,0 0 0 0 0,0 0 0 0 0,-1 0 0 0 0,1 0 0 0 0,-1 0 0 0 0,1 0 0 0 0,-1 0 0 0 0,1 0 0 0 0,-1 0 0 0 0,1 0 0 0 0,-1 1 0 0 0,0-1 1 0 0,0 0-1 0 0,1 0 0 0 0,-1 0 0 0 0,0 0 0 0 0,0 1 0 0 0,0-1 0 0 0,0 0 0 0 0,-1 0 0 0 0,1 0 0 0 0,0 0 0 0 0,0 0 0 0 0,-1 1 0 0 0,1-1 0 0 0,0 0 1 0 0,-2 1-1 0 0,0 5 22 0 0,-1 0 1 0 0,0-1 0 0 0,0 1 0 0 0,0-1-1 0 0,-9 11 1 0 0,-4 3-301 0 0,-36 35 1 0 0,-2-10-3281 0 0,19-24-900 0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0.3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 25 392 0 0,'0'0'8483'0'0,"0"-5"-8439"0"0,0-14-205 0 0,0 19 122 0 0,0 15 161 0 0,-2 15 238 0 0,-1 0 0 0 0,-2 0 0 0 0,-1 0-1 0 0,-19 54 1 0 0,15-55-300 0 0,1 0 0 0 0,2 1 0 0 0,1 0 0 0 0,-4 57 112 0 0,44-99 1739 0 0,11-12-1850 0 0,-1-2 1 0 0,-1-2-1 0 0,-2-2 1 0 0,39-36-1 0 0,-37 31-296 0 0,-43 34 137 0 0,1 1 1 0 0,-1-1 0 0 0,0 1 0 0 0,1-1-1 0 0,-1 1 1 0 0,1 0 0 0 0,-1-1-1 0 0,1 1 1 0 0,-1-1 0 0 0,1 1 0 0 0,-1 0-1 0 0,1 0 1 0 0,-1-1 0 0 0,1 1 0 0 0,-1 0-1 0 0,1 0 1 0 0,-1-1 0 0 0,1 1 0 0 0,0 0-1 0 0,-1 0 1 0 0,1 0 0 0 0,-1 0 0 0 0,1 0-1 0 0,0 0 1 0 0,-1 0 0 0 0,1 0 0 0 0,-1 0-1 0 0,1 0 1 0 0,0 1 0 0 0,0-1 0 0 0,0 1-142 0 0,-1 0 0 0 0,0 0 0 0 0,0 0 0 0 0,1 0 0 0 0,-1 0 0 0 0,0 0 0 0 0,0 0 0 0 0,0 1 0 0 0,0-1 0 0 0,0 0 0 0 0,0 0 0 0 0,-1 0 0 0 0,1 0 0 0 0,0 0 0 0 0,-1 0 0 0 0,0 2 0 0 0,-3 6-2382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6.3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818 1 1472 0 0,'1'17'-87'0'0,"0"60"313"0"0,-12 131 0 0 0,-95 354 3559 0 0,55-320-1877 0 0,43-200-1689 0 0,-56 236 1427 0 0,52-240-1342 0 0,-1 0 0 0 0,-2-1 1 0 0,-2 0-1 0 0,-1-2 0 0 0,-24 36 0 0 0,32-58-149 0 0,0-1 0 0 0,-1 0 0 0 0,0-1 0 0 0,-1 0 0 0 0,0-1 0 0 0,-1 0 0 0 0,0-1 0 0 0,0-1 0 0 0,-1 0 0 0 0,0 0-1 0 0,-29 10 1 0 0,26-12 14 0 0,-1-1-1 0 0,1 0 0 0 0,-1-1 1 0 0,0-1-1 0 0,0-1 1 0 0,0 0-1 0 0,-1-2 0 0 0,1 0 1 0 0,0-1-1 0 0,-19-3 0 0 0,34 4-179 0 0,0-1-1 0 0,0 1 1 0 0,-1-1-1 0 0,1 0 1 0 0,0 0-1 0 0,0 0 1 0 0,0 0-1 0 0,0 0 0 0 0,0-1 1 0 0,0 1-1 0 0,0-1 1 0 0,1 0-1 0 0,-1 0 1 0 0,1 0-1 0 0,-1 0 1 0 0,1-1-1 0 0,0 1 0 0 0,-1-1 1 0 0,1 1-1 0 0,1-1 1 0 0,-1 0-1 0 0,0 1 1 0 0,1-1-1 0 0,-1 0 1 0 0,1 0-1 0 0,0 0 1 0 0,0-1-1 0 0,0 1 0 0 0,0 0 1 0 0,1 0-1 0 0,-1 0 1 0 0,1-1-1 0 0,0 1 1 0 0,0 0-1 0 0,0-6 1 0 0,2 1-509 0 0,-1-1 0 0 0,2 0 1 0 0,-1 1-1 0 0,1-1 1 0 0,0 1-1 0 0,1 0 0 0 0,0 0 1 0 0,0 0-1 0 0,1 1 1 0 0,0 0-1 0 0,0-1 1 0 0,0 1-1 0 0,9-7 0 0 0,45-41-6165 0 0</inkml:trace>
  <inkml:trace contextRef="#ctx0" brushRef="#br0" timeOffset="1">1452 869 4468 0 0,'0'0'9685'0'0,"13"-2"-9272"0"0,27-3-526 0 0,0 2 1 0 0,0 2-1 0 0,71 6 0 0 0,-97-2-64 0 0,18 2-9 0 0,35 10-1 0 0,-58-12-655 0 0,0 0 0 0 0,0 1-1 0 0,0 0 1 0 0,14 8 0 0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0.7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265 0 3740 0 0,'0'0'5466'0'0,"-3"9"-5739"0"0,-19 42 1320 0 0,-34 59 0 0 0,0-21-735 0 0,-50 90-102 0 0,103-171-297 0 0,-1-2-368 0 0,1-1 0 0 0,1 1 0 0 0,-1 1 0 0 0,1-1 0 0 0,-2 10 0 0 0,4-16 357 0 0,0 1 0 0 0,0-1-1 0 0,0 0 1 0 0,0 1 0 0 0,0-1 0 0 0,0 0-1 0 0,0 1 1 0 0,0-1 0 0 0,0 0 0 0 0,0 1-1 0 0,1-1 1 0 0,-1 0 0 0 0,0 0 0 0 0,0 1 0 0 0,0-1-1 0 0,1 0 1 0 0,-1 0 0 0 0,0 1 0 0 0,0-1-1 0 0,1 0 1 0 0,-1 0 0 0 0,0 0 0 0 0,1 1-1 0 0,-1-1 1 0 0,0 0 0 0 0,0 0 0 0 0,1 0-1 0 0,-1 0 1 0 0,0 0 0 0 0,1 0 0 0 0,-1 1-1 0 0,0-1 1 0 0,1 0 0 0 0,-1 0 0 0 0,0 0 0 0 0,1 0-1 0 0,-1 0 1 0 0,0 0 0 0 0,1-1 0 0 0,-1 1-1 0 0,0 0 1 0 0,1 0 0 0 0,-1 0 0 0 0,0 0-1 0 0,1 0 1 0 0,-1 0 0 0 0,0 0 0 0 0,1-1-1 0 0,-1 1 1 0 0,0 0 0 0 0,1-1 0 0 0,12-5-2478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1.1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154 1 2692 0 0,'0'0'6226'0'0,"13"10"-5931"0"0,-1-2-224 0 0,-4-3-24 0 0,-1 1 0 0 0,1 0-1 0 0,-1 0 1 0 0,0 0 0 0 0,-1 1 0 0 0,1 0-1 0 0,-2 1 1 0 0,1-1 0 0 0,-1 1-1 0 0,5 9 1 0 0,6 16 151 0 0,-1 0-1 0 0,-2 1 1 0 0,-1 0 0 0 0,8 40-1 0 0,-17-59-147 0 0,0-1 0 0 0,-1 1 0 0 0,-1 0 0 0 0,-1 0 0 0 0,0 0 0 0 0,0 0 0 0 0,-2 0 0 0 0,0 0-1 0 0,0-1 1 0 0,-1 1 0 0 0,-1 0 0 0 0,-11 24 0 0 0,2-16-322 0 0,-1-1 0 0 0,0-1 0 0 0,-2-1-1 0 0,-1 0 1 0 0,0-1 0 0 0,-2 0 0 0 0,0-2 0 0 0,-36 26-1 0 0,-1-5-2777 0 0,-16-5-2653 0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6.1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585 120 12 0 0,'0'0'2026'0'0,"-1"-5"-1935"0"0,-4-5 136 0 0,0 1 1 0 0,-1-1-1 0 0,1 1 1 0 0,-2 1-1 0 0,-12-15 0 0 0,3 4 350 0 0,14 17-390 0 0,1 0 1 0 0,-1 0 0 0 0,0-1 0 0 0,0 1 0 0 0,0 1-1 0 0,0-1 1 0 0,0 0 0 0 0,-1 0 0 0 0,1 1-1 0 0,-1-1 1 0 0,1 1 0 0 0,-1 0 0 0 0,-4-2-1 0 0,5 3-127 0 0,-1 0 0 0 0,1 0-1 0 0,0 0 1 0 0,0 0 0 0 0,0 1-1 0 0,-1-1 1 0 0,1 0-1 0 0,0 1 1 0 0,0 0 0 0 0,0-1-1 0 0,0 1 1 0 0,0 0 0 0 0,0 0-1 0 0,0 0 1 0 0,0 1-1 0 0,0-1 1 0 0,0 0 0 0 0,-1 2-1 0 0,-32 29 283 0 0,2 0-1 0 0,2 3 0 0 0,1 0 1 0 0,-44 67-1 0 0,3-4-258 0 0,22-36-83 0 0,-30 39-1120 0 0,36-31-3033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6.5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441 85 548 0 0,'0'0'4785'0'0,"10"-13"-4111"0"0,31-43-85 0 0,-27 41-80 0 0,-14 15-512 0 0,0 0 0 0 0,0 0 0 0 0,0 0 0 0 0,1 0 0 0 0,-1 0-1 0 0,0 0 1 0 0,0 0 0 0 0,0 0 0 0 0,0 0 0 0 0,0 0 0 0 0,0 0 0 0 0,0 0 0 0 0,1 0 0 0 0,-1 0 0 0 0,0 0 0 0 0,0 0 0 0 0,0 0-1 0 0,0 0 1 0 0,0 0 0 0 0,0 1 0 0 0,0-1 0 0 0,0 0 0 0 0,0 0 0 0 0,0 0 0 0 0,1 0 0 0 0,-1 0 0 0 0,0 0 0 0 0,0 0 0 0 0,0 0-1 0 0,0 1 1 0 0,0-1 0 0 0,0 0 0 0 0,0 0 0 0 0,0 0 0 0 0,0 0 0 0 0,0 0 0 0 0,0 0 0 0 0,0 1 0 0 0,0-1 0 0 0,0 0 0 0 0,0 0 0 0 0,0 0-1 0 0,0 0 1 0 0,0 0 0 0 0,0 0 0 0 0,0 0 0 0 0,0 1 0 0 0,0-1 0 0 0,-1 0 0 0 0,1 0 0 0 0,0 0 0 0 0,0 0 0 0 0,0 0 0 0 0,0 0-1 0 0,0 0 1 0 0,0 0 0 0 0,0 1 0 0 0,-7 18-90 0 0,-11 25 800 0 0,-3-1 0 0 0,-1-1 0 0 0,-2-1 0 0 0,-37 50 0 0 0,-132 141-1314 0 0,162-196 589 0 0,-60 64-1846 0 0,51-59-2782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7.0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470 1 2216 0 0,'0'0'5057'0'0,"-11"15"-4933"0"0,1-1-48 0 0,-57 91 586 0 0,48-71-521 0 0,-290 469 730 0 0,292-478-1037 0 0,-19 22-1596 0 0,63-96 400 0 0,-3 16-486 0 0,22-21-2101 0 0</inkml:trace>
  <inkml:trace contextRef="#ctx0" brushRef="#br0" timeOffset="1">530 78 784 0 0,'0'0'4594'0'0,"-3"15"-3933"0"0,-3 13-57 0 0,-2 0-1 0 0,-1-1 1 0 0,-1 1-1 0 0,-16 29 1 0 0,-18 15-190 0 0,-66 79 1 0 0,-27 42-662 0 0,121-160-1272 0 0,33-45 1267 0 0,78-65-393 0 0,96-86-649 0 0,-161 134 1759 0 0,-1-1 0 0 0,-1-2 0 0 0,45-68 0 0 0,-69 93 192 0 0,-2 4-283 0 0,-2 7-504 0 0,-1 4-329 0 0,-2 13 508 0 0,-1 0 0 0 0,-1 0 0 0 0,-1 0 0 0 0,-1-1 0 0 0,0 0-1 0 0,-13 23 1 0 0,-9 24 41 0 0,18-36-527 0 0,2 0 0 0 0,1 0 0 0 0,1 1 0 0 0,2 0 0 0 0,1 0 0 0 0,0 42 0 0 0,7-41-1611 0 0,13-6-860 0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7.4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372 1 5292 0 0,'0'0'3968'0'0,"-2"17"-5359"0"0,0 0 1444 0 0,1 0 46 0 0,-2-1 1 0 0,0 0-1 0 0,0 0 0 0 0,-12 29 1 0 0,-23 43-189 0 0,-4-1 0 0 0,-4-3 0 0 0,-89 126 0 0 0,88-154-1354 0 0,12-14-2895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7.9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300 0 6433 0 0,'0'0'3465'0'0,"-6"14"-4724"0"0,-230 462 867 0 0,184-385-4623 0 0,46-82 2511 0 0</inkml:trace>
  <inkml:trace contextRef="#ctx0" brushRef="#br0" timeOffset="1">401 42 2904 0 0,'0'0'6665'0'0,"-13"14"-6305"0"0,1-2-250 0 0,-10 11 78 0 0,2 0-1 0 0,-20 28 1 0 0,-25 40-145 0 0,6-11-1031 0 0,-88 160-1 0 0,145-237 838 0 0,0 1-243 0 0,0 0 1 0 0,0 1 0 0 0,0-1-1 0 0,1 1 1 0 0,-1-1 0 0 0,1 1 0 0 0,0-1-1 0 0,-1 7 1 0 0,16-19-1468 0 0,5-8 1231 0 0,15-19-1640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7:58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396 0 1460 0 0,'0'0'8706'0'0,"-15"17"-8305"0"0,-7 8-291 0 0,-62 77 236 0 0,48-53-444 0 0,-112 161 547 0 0,64-63-3021 0 0,77-128 936 0 0,7-18 1605 0 0,0-1-1 0 0,0 0 1 0 0,0 0 0 0 0,0 0 0 0 0,0 0 0 0 0,0 1 0 0 0,0-1-1 0 0,0 0 1 0 0,0 0 0 0 0,0 0 0 0 0,1 0 0 0 0,-1 0 0 0 0,0 0-1 0 0,0 1 1 0 0,0-1 0 0 0,0 0 0 0 0,0 0 0 0 0,0 0 0 0 0,0 0-1 0 0,0 0 1 0 0,0 0 0 0 0,1 0 0 0 0,-1 1 0 0 0,0-1 0 0 0,0 0 0 0 0,0 0-1 0 0,0 0 1 0 0,0 0 0 0 0,1 0 0 0 0,-1 0 0 0 0,0 0 0 0 0,0 0-1 0 0,0 0 1 0 0,0 0 0 0 0,0 0 0 0 0,1 0 0 0 0,-1 0 0 0 0,0 0-1 0 0,0 0 1 0 0,0 0 0 0 0,0 0 0 0 0,0 0 0 0 0,1 0 0 0 0,-1 0-1 0 0,0 0 1 0 0,0 0 0 0 0,0 0 0 0 0,0 0 0 0 0,0 0 0 0 0,1-1 0 0 0,-1 1-1 0 0,0 0 1 0 0,0 0 0 0 0,31-23-730 0 0,-17 11 243 0 0,220-197-4092 0 0,-88 58 10078 0 0,-137 136-3524 0 0,-6 9-550 0 0,-5 12-1243 0 0,-15 27 401 0 0,-1-1-1 0 0,-1-1 0 0 0,-1-1 0 0 0,-42 46 0 0 0,40-49-664 0 0,-12 14 219 0 0,-3 4-390 0 0,-43 66 0 0 0,78-107-112 0 0,0 0-1 0 0,0-1 1 0 0,1 1-1 0 0,-1 0 1 0 0,1 0-1 0 0,-2 7 1 0 0,4-11 359 0 0,0 0 0 0 0,0 0 1 0 0,0 0-1 0 0,0 0 0 0 0,0 0 0 0 0,0-1 1 0 0,0 1-1 0 0,0 0 0 0 0,0 0 0 0 0,-1-1 1 0 0,1 1-1 0 0,0-1 0 0 0,0 1 0 0 0,0-1 1 0 0,0 1-1 0 0,-1-1 0 0 0,1 1 0 0 0,0-1 1 0 0,0 0-1 0 0,53-36-107 0 0,13-9 293 0 0,-2-2-1 0 0,110-105 1 0 0,-163 139 2626 0 0,-36 38-2830 0 0,-11 16 544 0 0,17-22-444 0 0,1 2-1 0 0,0 1 1 0 0,-19 33 0 0 0,34-52-98 0 0,1 1 0 0 0,0-1 0 0 0,0 1 0 0 0,0 0 0 0 0,0-1 1 0 0,0 1-1 0 0,1 0 0 0 0,-1 0 0 0 0,1 0 0 0 0,-1-1 0 0 0,1 4 1 0 0,1-5 36 0 0,-1 0-1 0 0,0 0 1 0 0,0 0 0 0 0,0 0 0 0 0,1 0 0 0 0,-1 0 0 0 0,0 0 0 0 0,1 0 0 0 0,-1-1 0 0 0,1 1 0 0 0,-1 0 0 0 0,1 0 0 0 0,-1-1 0 0 0,1 1 0 0 0,0 0 0 0 0,-1 0 0 0 0,1-1 0 0 0,0 1 0 0 0,0-1 0 0 0,-1 1 0 0 0,1-1 0 0 0,0 1 0 0 0,0-1 0 0 0,0 1 0 0 0,0-1 0 0 0,0 0 0 0 0,0 1-1 0 0,0-1 1 0 0,-1 0 0 0 0,1 0 0 0 0,0 0 0 0 0,0 0 0 0 0,0 0 0 0 0,2 0 0 0 0,9 0 108 0 0,0-1-1 0 0,0-1 1 0 0,0 0 0 0 0,0-1-1 0 0,0 0 1 0 0,-1-1-1 0 0,1 0 1 0 0,14-8 0 0 0,-9 5 320 0 0,0 0 0 0 0,32-7 1 0 0,-49 16-501 0 0,0 1 1 0 0,0 0-1 0 0,0-1 1 0 0,0 1-1 0 0,-1-1 1 0 0,1 1-1 0 0,-1 0 1 0 0,0-1-1 0 0,0 1 1 0 0,0-1-1 0 0,0 0 1 0 0,0 1-1 0 0,-2 1 1 0 0,-28 49-636 0 0,-2-2 0 0 0,-59 67 0 0 0,7-18-1556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4:48:11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260 4047 744 0 0,'0'0'5445'0'0,"-2"-33"-1432"0"0,-2 19-2850 0 0,0-1-1 0 0,-1-29 0 0 0,4-72-165 0 0,2 60-710 0 0,-32-646 398 0 0,4 434-295 0 0,-11-261-439 0 0,38-285-57 0 0,3 766-111 0 0,2-1 1 0 0,22-93-1 0 0,3-21 321 0 0,-11-146 6 0 0,8-52-329 0 0,-18 285 186 0 0,-4 26-183 0 0,19-77 0 0 0,-22 123 119 0 0,-1 1 1 0 0,1-1 0 0 0,-1 1-1 0 0,1-1 1 0 0,1 1-1 0 0,-1 0 1 0 0,0 0 0 0 0,5-5-1 0 0,-6 8 36 0 0,18-3-636 0 0,691 9-220 0 0,-595-1 897 0 0,251 5 62 0 0,444-43 0 0 0,265-43 37 0 0,-1034 74-79 0 0,593 0-105 0 0,-322 15 130 0 0,156 24-24 0 0,-273-25-59 0 0,-195-12-11 0 0,0 1 38 0 0,0 0-51 0 0,-9 36-2569 0 0,7-27 2558 0 0,-1 0 1 0 0,1 1 0 0 0,1-1-1 0 0,0 1 1 0 0,1-1-1 0 0,0 1 1 0 0,0-1-1 0 0,4 19 1 0 0,-3-16 44 0 0,36 249-210 0 0,-29-184 303 0 0,9 83-25 0 0,50 219-1 0 0,49 311 36 0 0,-101-577-64 0 0,5 19 374 0 0,6-2 0 0 0,76 226 0 0 0,9 28-50 0 0,-27 7-329 0 0,-82-383 23 0 0,15 65 127 0 0,3-1 0 0 0,3-1 0 0 0,3-1 0 0 0,3-1 0 0 0,44 77 0 0 0,211 382 334 0 0,-277-518-425 0 0,-4-8-30 0 0,-1 1 1 0 0,1 0 0 0 0,-1 0-1 0 0,0 0 1 0 0,0 0 0 0 0,-1 0-1 0 0,1 1 1 0 0,1 6 352 0 0,-10-10-347 0 0,0-1 0 0 0,0 1 0 0 0,0 1 0 0 0,0-1 1 0 0,0 1-1 0 0,-9 4 0 0 0,-12 3 24 0 0,-22 2 119 0 0,-1-3 0 0 0,-72 4-1 0 0,-107-10-71 0 0,131-3-38 0 0,-390-33 76 0 0,261 12-221 0 0,-260-26 132 0 0,163 3 28 0 0,-716-100 82 0 0,646 93 7 0 0,55 7-281 0 0,-1108-120 181 0 0,1370 156-116 0 0,-1 4 0 0 0,-128 8 0 0 0,173 2-17 0 0,1 2 0 0 0,-50 16-1 0 0,45-11 128 0 0,-44 8 0 0 0,80-20-6 0 0,1 1 0 0 0,-1-1 0 0 0,0 0 0 0 0,1 1 0 0 0,-1-1 0 0 0,0 0 0 0 0,1 0 0 0 0,-1 0 0 0 0,0-1 0 0 0,1 1 0 0 0,-1 0-1 0 0,0 0 1 0 0,1-1 0 0 0,-1 1 0 0 0,1-1 0 0 0,-1 0 0 0 0,0 1 0 0 0,1-1 0 0 0,-3-1 0 0 0,2-1 12 0 0,0 0-1 0 0,0 0 1 0 0,0-1 0 0 0,0 1 0 0 0,1 0-1 0 0,-1-1 1 0 0,-2-6 0 0 0,4 8-78 0 0,-11-34 50 0 0,2 0 1 0 0,1-1-1 0 0,3 0 0 0 0,-2-39 1 0 0,2 25-64 0 0,-9-471 288 0 0,15 448-71 0 0,10-475-30 0 0,-25 121-369 0 0,8 347 191 0 0,-3-30-77 0 0,8-155 0 0 0,4 231 72 0 0,3 1-1 0 0,0-1 0 0 0,15-41 1 0 0,43-96-274 0 0,-39 112 320 0 0,-3 0 0 0 0,23-105 0 0 0,-24 9 137 0 0,-14 92-270 0 0,27-119 0 0 0,-33 181 55 0 0,-1 0 1 0 0,1 0-1 0 0,0 1 0 0 0,0-1 0 0 0,-1 0 0 0 0,1 0 1 0 0,1 0-1 0 0,-1 1 0 0 0,0-1 0 0 0,0 1 0 0 0,0-1 1 0 0,1 1-1 0 0,-1-1 0 0 0,1 1 0 0 0,-1 0 0 0 0,1 0 1 0 0,0-1-1 0 0,-1 1 0 0 0,1 0 0 0 0,0 1 0 0 0,0-1 1 0 0,0 0-1 0 0,0 0 0 0 0,0 1 0 0 0,0-1 0 0 0,0 1 1 0 0,0 0-1 0 0,0 0 0 0 0,0-1 0 0 0,0 1 0 0 0,2 1 1 0 0,11-4 336 0 0,-3 2-214 0 0,-1-2-1 0 0,1 1 1 0 0,-1-2-1 0 0,0 1 1 0 0,0-2-1 0 0,0 1 1 0 0,-1-2-1 0 0,1 1 1 0 0,-1-1-1 0 0,-1-1 1 0 0,14-11 0 0 0,-16 12-128 0 0,0 1 0 0 0,0 0 0 0 0,0 0 1 0 0,0 0-1 0 0,1 1 0 0 0,-1 0 1 0 0,1 1-1 0 0,0-1 0 0 0,1 2 1 0 0,-1-1-1 0 0,0 1 0 0 0,1 0 1 0 0,8 0-1 0 0,396-38-985 0 0,-265 29 659 0 0,697 3-128 0 0,-767 10 510 0 0,1072 13 56 0 0,-423-16 211 0 0,-573-1-219 0 0,447 26-210 0 0,-515-21 1346 0 0,-82-3-1245 0 0,-1-1-1 0 0,0 1 1 0 0,0 0-1 0 0,0 1 0 0 0,0-1 1 0 0,0 0-1 0 0,0 1 1 0 0,0 0-1 0 0,0-1 1 0 0,0 1-1 0 0,0 0 1 0 0,0 1-1 0 0,0-1 1 0 0,0 1-1 0 0,-1-1 1 0 0,1 1-1 0 0,0 0 1 0 0,-1 0-1 0 0,0 0 1 0 0,1 0-1 0 0,-1 0 1 0 0,0 0-1 0 0,0 1 1 0 0,0-1-1 0 0,0 1 1 0 0,-1-1-1 0 0,3 6 1 0 0,3 6 53 0 0,-1 1 0 0 0,0 0 0 0 0,-1 0 1 0 0,-1 0-1 0 0,4 25 0 0 0,3 84-42 0 0,-2-17-75 0 0,218 899 74 0 0,-63-542 294 0 0,-46-149-123 0 0,-87-220-96 0 0,24 132 1 0 0,-14 123 199 0 0,-17-114-134 0 0,-20-197 40 0 0,3 0 0 0 0,20 69 0 0 0,-25-101-24 0 0,0 0-1 0 0,0 0 1 0 0,-1 0 0 0 0,-4 13 2940 0 0,-2-20-3214 0 0,-1-1 0 0 0,1 2 1 0 0,0-1-1 0 0,0 1 0 0 0,0 0 1 0 0,-10 2-1 0 0,-136 55-5152 0 0,63-31 953 0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10.5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3056 0 0,'0'0'0'0'0,"86"-78"-2360"0"0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6.7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1512 0 0,'0'0'8877'0'0,"98"9"-8861"0"0,-52-3-16 0 0,4 0 0 0 0,4 0-284 0 0,-10-3-1272 0 0,21-3-1745 0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42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1125 12 120 0 0,'0'0'5498'0'0,"-4"-12"-2960"0"0,-4 13-2546 0 0,1 0 0 0 0,-1 0-1 0 0,1 1 1 0 0,0-1 0 0 0,-1 2 0 0 0,1-1-1 0 0,0 1 1 0 0,-9 4 0 0 0,-57 37 97 0 0,34-19 153 0 0,-109 48 816 0 0,60-33-549 0 0,-162 92 273 0 0,101-39-578 0 0,110-71-59 0 0,14-9-78 0 0,1 1-1 0 0,-37 29 0 0 0,48-33 86 0 0,0-1 0 0 0,-25 12 0 0 0,-4 4 87 0 0,41-25-239 0 0,-32 24-1676 0 0,33-24 1633 0 0,0 0 0 0 0,0 0 1 0 0,-1 0-1 0 0,1 0 1 0 0,0 1-1 0 0,0-1 0 0 0,0 0 1 0 0,-1 0-1 0 0,1 0 1 0 0,0 0-1 0 0,0 0 0 0 0,0 1 1 0 0,-1-1-1 0 0,1 0 1 0 0,0 0-1 0 0,0 0 0 0 0,0 0 1 0 0,0 1-1 0 0,0-1 1 0 0,0 0-1 0 0,-1 0 0 0 0,1 0 1 0 0,0 1-1 0 0,0-1 1 0 0,0 0-1 0 0,0 0 0 0 0,0 1 1 0 0,0-1-1 0 0,0 0 0 0 0,0 0 1 0 0,0 1-1 0 0,0-1 1 0 0,0 0-1 0 0,0 0 0 0 0,0 0 1 0 0,0 1-1 0 0,0-1 1 0 0,0 0-1 0 0,0 1 0 0 0,22-6-1930 0 0,-50 7-4678 0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08.0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79 156 0 0,'0'0'2149'0'0,"3"-8"-2344"0"0,2-2 200 0 0,-2 5 50 0 0,-1 0 0 0 0,0 0 0 0 0,0 1 0 0 0,0-1 0 0 0,-1 0 0 0 0,1-6 0 0 0,0 0 1029 0 0,-2 11-1047 0 0,0 0-1 0 0,0 0 1 0 0,0 0 0 0 0,0-1 0 0 0,0 1 0 0 0,0 0 0 0 0,0 0-1 0 0,0 0 1 0 0,-1 0 0 0 0,1 0 0 0 0,0 0 0 0 0,0-1-1 0 0,0 1 1 0 0,0 0 0 0 0,0 0 0 0 0,0 0 0 0 0,0 0 0 0 0,0 0-1 0 0,0-1 1 0 0,0 1 0 0 0,0 0 0 0 0,1 0 0 0 0,-1 0-1 0 0,0 0 1 0 0,0 0 0 0 0,0-1 0 0 0,0 1 0 0 0,0 0 0 0 0,0 0-1 0 0,0 0 1 0 0,0 0 0 0 0,0 0 0 0 0,0 0 0 0 0,0 0 0 0 0,1-1-1 0 0,-1 1 1 0 0,0 0 0 0 0,0 0 0 0 0,0 0 0 0 0,0 0-1 0 0,0 0 1 0 0,0 0 0 0 0,0 0 0 0 0,1 0 0 0 0,-1 0 0 0 0,0 0-1 0 0,0 0 1 0 0,0 0 0 0 0,0 0 0 0 0,0 0 0 0 0,1 0-1 0 0,-1 0 1 0 0,0 0 0 0 0,0 0 0 0 0,0 0 0 0 0,0 0 0 0 0,0 0-1 0 0,1 0 1 0 0,-1 0 0 0 0,0 0 0 0 0,0 0 0 0 0,0 0 0 0 0,19 2-3096 0 0,-6-6 1001 0 0,-50 1 1271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39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0 512 0 0,'0'0'392'0'0,"77"6"-1252"0"0,-62 2 816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24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50 248 0 0,'0'0'6501'0'0,"-4"-8"-6652"0"0,-16-33 5383 0 0,43 41-4112 0 0,244 7 1881 0 0,-29 23-2858 0 0,321 4 815 0 0,-263-23-504 0 0,226 7-88 0 0,-187-5-324 0 0,2-1-4 0 0,448 5-69 0 0,-656-15 25 0 0,123 8-25 0 0,8 30-118 0 0,-100-13 78 0 0,61 3 220 0 0,-178-22-212 0 0,-9 0 132 0 0,0-2 0 0 0,51 2 2016 0 0,-93-32-3500 0 0,6 23 810 0 0,-1 0-1 0 0,0 0 1 0 0,1 0-1 0 0,-1 0 1 0 0,0 1-1 0 0,0 0 1 0 0,0-1-1 0 0,-5 1 1 0 0,-5 2-3028 0 0,64 26-5843 0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2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8402 45 1840 0 0,'0'0'9342'0'0,"2"-7"-9024"0"0,9-31-218 0 0,-12 41-107 0 0,-10-2-3 0 0,0 1 1 0 0,0 0-1 0 0,0 1 1 0 0,0 0-1 0 0,1 0 0 0 0,-20 11 1 0 0,-10 2 187 0 0,-1034 404 1711 0 0,475-143-1676 0 0,-48 21 62 0 0,-65-15-87 0 0,582-237-177 0 0,-329 125 1 0 0,310-107-4 0 0,-143 82 1 0 0,-873 490 643 0 0,479-291-379 0 0,428-237-21 0 0,-73 35-263 0 0,-390 177 187 0 0,426-194 40 0 0,-375 198 323 0 0,654-315-408 0 0,6-3 77 0 0,0-1 1 0 0,0 0-1 0 0,0-1 1 0 0,-1 0-1 0 0,-10 2 1 0 0,18-2-1015 0 0,9 2-11 0 0,9 3-640 0 0,-12-7 1175 0 0,0 0-136 0 0,0 0 0 0 0,0-1 0 0 0,0 0 0 0 0,1 1 1 0 0,-1-1-1 0 0,1 0 0 0 0,-1 0 0 0 0,0-1 0 0 0,1 1 0 0 0,4-1 0 0 0,33-6-4943 0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15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3781 0 2988 0 0,'0'0'6732'0'0,"-24"8"-6478"0"0,-281 113 901 0 0,-24 30 32 0 0,253-116-1005 0 0,-783 388 993 0 0,123-58-558 0 0,-15-34 641 0 0,547-255-793 0 0,-198 88 720 0 0,390-159-1194 0 0,3-1-41 0 0,1 0-1 0 0,0 0 1 0 0,0 1-1 0 0,0 0 1 0 0,0 0-1 0 0,1 0 1 0 0,0 1-1 0 0,-12 13 1 0 0,20-11-1249 0 0,13 4 104 0 0,-9-8 819 0 0,8 7-761 0 0,-7-5 491 0 0,-1-1 0 0 0,1 0 0 0 0,1-1 0 0 0,-1 1 0 0 0,1-1 0 0 0,-1-1 0 0 0,12 6 0 0 0,29 3-2302 0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1.1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0 1760 0 0,'0'0'3009'0'0,"-2"15"-3026"0"0,-17 208 2426 0 0,6 64-2018 0 0,-25 650-58 0 0,25-597 76 0 0,-4 248-306 0 0,17-587-104 0 0,-11 399 1223 0 0,8-381-1016 0 0,0-2-2812 0 0,3-27 244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2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1580 0 0,'0'0'5894'0'0,"14"0"-6771"0"0,226-5 1507 0 0,612-53 94 0 0,-644 58-763 0 0,-115 0 2733 0 0,-92 0-2652 0 0,-1 0-24 0 0,1 0 26 0 0,-1 0-45 0 0,14 26 62 0 0,-6-17 17 0 0,5 6-54 0 0,-13-14 11 0 0,0-1 0 0 0,0 0 0 0 0,0 0 0 0 0,0 0 0 0 0,0 1 1 0 0,0-1-1 0 0,0 0 0 0 0,0 0 0 0 0,1 1 0 0 0,-1-1 0 0 0,0 0 0 0 0,0 0 0 0 0,0 0 1 0 0,0 1-1 0 0,0-1 0 0 0,0 0 0 0 0,0 0 0 0 0,0 1 0 0 0,-1-1 0 0 0,1 0 1 0 0,0 0-1 0 0,0 0 0 0 0,0 1 0 0 0,0-1 0 0 0,0 0 0 0 0,0 0 0 0 0,0 0 0 0 0,0 1 1 0 0,-1-1-1 0 0,1 0 0 0 0,0 0 0 0 0,0 0 0 0 0,0 1 0 0 0,0-1 0 0 0,-1 0 0 0 0,1 0 1 0 0,0 0-1 0 0,0 0 0 0 0,0 0 0 0 0,-1 0 0 0 0,1 0 0 0 0,0 1 0 0 0,0-1 0 0 0,0 0 1 0 0,-1 0-1 0 0,1 0 0 0 0,0 0 0 0 0,0 0 0 0 0,-1 0 0 0 0,1 0 0 0 0,0 0 0 0 0,0 0 1 0 0,-1 0-1 0 0,1 0 0 0 0,0 0 0 0 0,0 0 0 0 0,0 0 0 0 0,-1-1 0 0 0,1 1 0 0 0,0 0 1 0 0,0 9-3768 0 0,0-6 3243 0 0,0-1 1 0 0,0 1 0 0 0,0-1-1 0 0,-1 1 1 0 0,1-1 0 0 0,-1 1-1 0 0,1-1 1 0 0,-1 1 0 0 0,0-1-1 0 0,-1 4 1 0 0,9-46-3423 0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5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17 548 0 0,'0'0'8165'0'0,"1"-3"-7574"0"0,1-2-565 0 0,1-4 1169 0 0,-3 9-1189 0 0,0 0-1 0 0,0 0 0 0 0,0 0 1 0 0,0 0-1 0 0,0 0 1 0 0,0 0-1 0 0,0 0 0 0 0,0 0 1 0 0,0 1-1 0 0,0-1 1 0 0,0 0-1 0 0,0 0 0 0 0,0 0 1 0 0,0 0-1 0 0,0 0 0 0 0,0 0 1 0 0,0 0-1 0 0,0 0 1 0 0,1 0-1 0 0,-1 0 0 0 0,0 0 1 0 0,0 0-1 0 0,0 0 0 0 0,0 0 1 0 0,0 0-1 0 0,0 0 1 0 0,0 0-1 0 0,0 0 0 0 0,0 0 1 0 0,0 0-1 0 0,0 0 1 0 0,0 0-1 0 0,0 0 0 0 0,0 0 1 0 0,1 2-105 0 0,0 0 1 0 0,-1 0-1 0 0,1 0 1 0 0,0 0-1 0 0,0 0 1 0 0,0 0-1 0 0,1 0 1 0 0,-1-1-1 0 0,0 1 1 0 0,1 0-1 0 0,-1-1 1 0 0,1 1-1 0 0,-1-1 1 0 0,1 1 0 0 0,3 1-1 0 0,29 20-1442 0 0,-28-19 1303 0 0,12 8-1168 0 0,1-2 1 0 0,37 16-1 0 0,-26-17-568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5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0 5016 0 0,'0'0'4208'0'0,"9"16"-4901"0"0,5 10 998 0 0,-1 2 1 0 0,-2 0-1 0 0,0 0 0 0 0,-2 1 1 0 0,8 40-1 0 0,-9 2-210 0 0,-3-1-1 0 0,-2 1 1 0 0,-15 133 0 0 0,-4-84-173 0 0,-47 174 1 0 0,-68 140 112 0 0,-1 6 180 0 0,99-310-127 0 0,-22 190-1 0 0,34 203-159 0 0,44 1 1262 0 0,1 85 1261 0 0,-23-522-2138 0 0,-2 83 2595 0 0,27-191-3006 0 0,1-10-3947 0 0,0-3-685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17.6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315 62 964 0 0,'0'0'12405'0'0,"8"-12"-11989"0"0,25-38-414 0 0,-42 56-1961 0 0,-11 14 1825 0 0,4-1 142 0 0,-43 49 147 0 0,4 2-1 0 0,-48 80 1 0 0,89-128-117 0 0,2 1 1 0 0,0 0-1 0 0,2 1 1 0 0,0 0 0 0 0,2 0-1 0 0,1 1 1 0 0,1 0-1 0 0,0 1 1 0 0,2-1-1 0 0,2 1 1 0 0,0 48-1 0 0,2-70 48 0 0,0-1 0 0 0,1 1 0 0 0,0-1-1 0 0,-1 1 1 0 0,1-1 0 0 0,1 1 0 0 0,-1-1-1 0 0,0 0 1 0 0,1 1 0 0 0,0-1-1 0 0,-1 0 1 0 0,1 0 0 0 0,1 0 0 0 0,-1 0-1 0 0,0-1 1 0 0,4 3 0 0 0,-2-1 95 0 0,1 0 1 0 0,0-1-1 0 0,0 1 1 0 0,1-2 0 0 0,-1 1-1 0 0,1 0 1 0 0,0-1-1 0 0,10 3 1 0 0,6-1 242 0 0,1 0 1 0 0,0-2 0 0 0,44 0 0 0 0,-59-2-468 0 0,10 0 123 0 0,-1-1 1 0 0,1-1 0 0 0,-1 0 0 0 0,0-2-1 0 0,0 0 1 0 0,0 0 0 0 0,0-2 0 0 0,0 0-1 0 0,24-13 1 0 0,-29 12-16 0 0,-1-1-1 0 0,1 0 1 0 0,-1 0 0 0 0,0-1-1 0 0,-1-1 1 0 0,0 1-1 0 0,-1-2 1 0 0,0 1 0 0 0,0-1-1 0 0,-1-1 1 0 0,-1 0-1 0 0,10-19 1 0 0,-7 6-59 0 0,-1 1 1 0 0,-1-1-1 0 0,-1-1 0 0 0,-2 1 0 0 0,0-1 1 0 0,-2 0-1 0 0,0 0 0 0 0,-2 0 0 0 0,-4-41 1 0 0,1 52-53 0 0,0 1 0 0 0,-1-1 0 0 0,-1 0 0 0 0,-1 1 0 0 0,0 0 0 0 0,0 0 1 0 0,-2 1-1 0 0,0-1 0 0 0,0 1 0 0 0,-1 1 0 0 0,-1-1 0 0 0,0 1 0 0 0,0 1 0 0 0,-2 0 1 0 0,1 0-1 0 0,-1 1 0 0 0,-1 0 0 0 0,0 1 0 0 0,0 0 0 0 0,-17-8 0 0 0,24 15-101 0 0,-1 0 1 0 0,1 0-1 0 0,-1 0 0 0 0,0 1 0 0 0,1 0 0 0 0,-1 0 0 0 0,0 1 1 0 0,0 0-1 0 0,-9 0 0 0 0,-53 11-5634 0 0,62-9 4796 0 0,-32 4-4535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29.7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335 151 64 0 0,'0'0'4671'0'0,"-3"-14"-3919"0"0,-19-66 601 0 0,13 59-5 0 0,7 18-948 0 0,0 0 0 0 0,1-1 0 0 0,0 1 0 0 0,0-1 0 0 0,-1 1 0 0 0,2-1 0 0 0,-1 1 0 0 0,0-6 0 0 0,0 76 668 0 0,0-11-780 0 0,10 96 0 0 0,51 217-25 0 0,-57-352-190 0 0,-1 1 0 0 0,1 25 1 0 0,-3-43 90 0 0,-15-4 858 0 0,-13-14-1015 0 0,-31-25 0 0 0,35 25 3 0 0,0 1-1 0 0,-26-15 1 0 0,41 28-8 0 0,0 0 0 0 0,0 0-1 0 0,0 1 1 0 0,0 0 0 0 0,-1 0 0 0 0,1 1-1 0 0,-1 0 1 0 0,1 1 0 0 0,-1 0 0 0 0,-12 1-1 0 0,20 0-3 0 0,0 0 0 0 0,0 0 0 0 0,-1 1 0 0 0,1-1 0 0 0,0 1 0 0 0,0 0 0 0 0,0-1 0 0 0,0 1 0 0 0,0 0 0 0 0,0 0 1 0 0,0 1-1 0 0,0-1 0 0 0,0 0 0 0 0,0 0 0 0 0,1 1 0 0 0,-1-1 0 0 0,0 1 0 0 0,1 0 0 0 0,-1-1 0 0 0,1 1 0 0 0,0 0 0 0 0,0 0 0 0 0,0 0 0 0 0,0 0 0 0 0,0 0 0 0 0,0 0 0 0 0,0 0 0 0 0,0 0 0 0 0,1 1 0 0 0,-1-1 0 0 0,1 0 0 0 0,0 0 0 0 0,0 0 0 0 0,-1 1 0 0 0,1-1 0 0 0,1 4 0 0 0,-1-1 20 0 0,0 0 0 0 0,1 0 0 0 0,0 1 1 0 0,0-1-1 0 0,0 0 0 0 0,0 0 0 0 0,1 0 1 0 0,0 0-1 0 0,0 0 0 0 0,0 0 0 0 0,1-1 0 0 0,-1 1 1 0 0,1-1-1 0 0,0 1 0 0 0,4 3 0 0 0,0-1-22 0 0,1-1-1 0 0,0-1 1 0 0,-1 1-1 0 0,2-1 1 0 0,-1 0-1 0 0,1-1 1 0 0,-1 0-1 0 0,1 0 1 0 0,0-1-1 0 0,0 0 1 0 0,1-1-1 0 0,-1 0 1 0 0,1 0-1 0 0,-1-1 1 0 0,1 0-1 0 0,-1-1 1 0 0,1 0-1 0 0,0-1 0 0 0,-1 0 1 0 0,14-3-1 0 0,-2 0-733 0 0,0-1 0 0 0,-1-2-1 0 0,23-9 1 0 0,55-32-7237 0 0,-71 33 3873 0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0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44 149 2936 0 0,'0'0'6696'0'0,"13"1"-5975"0"0,42 4-180 0 0,-50-5-438 0 0,1 0 0 0 0,-1 0 0 0 0,0-1 0 0 0,0 0 0 0 0,0 0 0 0 0,0 0 0 0 0,0 0 0 0 0,0-1 0 0 0,0 1 0 0 0,0-2 0 0 0,-1 1 0 0 0,1 0 0 0 0,-1-1 0 0 0,1 0 0 0 0,-1 0 0 0 0,0 0 0 0 0,0 0 0 0 0,0-1 0 0 0,-1 1 0 0 0,6-7 0 0 0,-8 8-76 0 0,1 0 0 0 0,-1 0 0 0 0,0 0 0 0 0,0 0 0 0 0,0-1 1 0 0,0 1-1 0 0,0 0 0 0 0,0 0 0 0 0,0-1 0 0 0,-1 1 0 0 0,1 0 1 0 0,-1-1-1 0 0,0 1 0 0 0,1-1 0 0 0,-1 1 0 0 0,0 0 1 0 0,-1-1-1 0 0,1 1 0 0 0,0-1 0 0 0,-1 1 0 0 0,0-3 0 0 0,-1 2-30 0 0,1 0 0 0 0,-1 0-1 0 0,0 0 1 0 0,0 1 0 0 0,0-1-1 0 0,0 0 1 0 0,0 1 0 0 0,0 0-1 0 0,-1 0 1 0 0,1 0 0 0 0,-1 0-1 0 0,1 0 1 0 0,-1 0-1 0 0,-4-1 1 0 0,2 0-23 0 0,0 0 0 0 0,-1 1 0 0 0,1 0 0 0 0,-1 0 0 0 0,0 1 0 0 0,0-1 0 0 0,0 1-1 0 0,0 0 1 0 0,0 1 0 0 0,0 0 0 0 0,0 0 0 0 0,0 0 0 0 0,0 0 0 0 0,0 1 0 0 0,1 0 0 0 0,-1 0 0 0 0,-6 3 0 0 0,6-1 6 0 0,1-1 0 0 0,0 1 1 0 0,1 1-1 0 0,-1-1 0 0 0,1 1 1 0 0,-1 0-1 0 0,1 0 1 0 0,0 0-1 0 0,0 0 0 0 0,1 1 1 0 0,-1 0-1 0 0,1-1 1 0 0,0 1-1 0 0,1 0 0 0 0,-1 1 1 0 0,1-1-1 0 0,0 0 1 0 0,0 1-1 0 0,-2 10 0 0 0,3-9 30 0 0,0 0-1 0 0,1 0 0 0 0,-1 0 0 0 0,1 1 0 0 0,1-1 1 0 0,0 0-1 0 0,0 0 0 0 0,0 0 0 0 0,1 0 1 0 0,-1 0-1 0 0,2 0 0 0 0,-1-1 0 0 0,1 1 0 0 0,0-1 1 0 0,7 11-1 0 0,-5-10-65 0 0,0 0 0 0 0,0 0 0 0 0,0-1 0 0 0,1 0 0 0 0,0 0 0 0 0,1 0 0 0 0,-1-1-1 0 0,1 0 1 0 0,0 0 0 0 0,0-1 0 0 0,1 1 0 0 0,-1-2 0 0 0,11 5 0 0 0,-11-6-503 0 0,1 0 0 0 0,0-1 0 0 0,0 1 0 0 0,0-1-1 0 0,-1-1 1 0 0,1 0 0 0 0,0 0 0 0 0,16-2 0 0 0,-5-4-1772 0 0,5-8-527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0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28 495 1840 0 0,'0'0'8525'0'0,"12"-16"-8060"0"0,4-3-295 0 0,3-4 124 0 0,0-1 0 0 0,16-28 0 0 0,-28 39-225 0 0,0-1-1 0 0,-1 0 0 0 0,0 0 1 0 0,-1 0-1 0 0,-1-1 0 0 0,0 0 1 0 0,-1 0-1 0 0,-1 0 0 0 0,1-25 1 0 0,-3 28-98 0 0,0 0 0 0 0,-1 0 0 0 0,-1-1-1 0 0,0 1 1 0 0,0 0 0 0 0,-1 0 0 0 0,-1 1 0 0 0,0-1 0 0 0,0 1 0 0 0,-1-1 0 0 0,-1 2 0 0 0,-9-16 0 0 0,14 24 51 0 0,-1 0 0 0 0,1 1 0 0 0,0-1 0 0 0,0 1 0 0 0,-1-1 0 0 0,1 0 0 0 0,-1 1 0 0 0,0 0 0 0 0,1-1 0 0 0,-1 1 0 0 0,0 0 0 0 0,0 0 0 0 0,0 0 0 0 0,1 0 0 0 0,-1 1 0 0 0,0-1 0 0 0,0 0 0 0 0,-1 1 0 0 0,1-1 0 0 0,0 1 0 0 0,-3-1 0 0 0,3 2-46 0 0,0-1 1 0 0,0 1-1 0 0,0-1 1 0 0,0 1-1 0 0,0 0 0 0 0,1 0 1 0 0,-1 0-1 0 0,0 0 1 0 0,0 0-1 0 0,1 0 1 0 0,-1 0-1 0 0,1 0 1 0 0,-1 1-1 0 0,1-1 0 0 0,0 1 1 0 0,-1-1-1 0 0,1 1 1 0 0,0-1-1 0 0,0 1 1 0 0,0 0-1 0 0,0-1 1 0 0,0 1-1 0 0,0 3 0 0 0,-7 14 100 0 0,2 1-1 0 0,0 0 0 0 0,1 0 0 0 0,-4 35 0 0 0,0 88 604 0 0,8-94-601 0 0,-2 12 73 0 0,0 451-63 0 0,4-501-226 0 0,-1 1-88 0 0,1 0 1 0 0,0 0-1 0 0,1 0 0 0 0,0 0 1 0 0,1-1-1 0 0,8 21 0 0 0,-10-48-5206 0 0,-1-6 1656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1.0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1 148 4712 0 0,'0'0'9365'0'0,"16"-5"-9084"0"0,256-80-449 0 0,-199 63-1639 0 0,-22 3-3033 0 0,-14 2-719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1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0 4396 0 0,'0'0'7048'0'0,"-10"17"-6892"0"0,-13 29 192 0 0,-26 69-1 0 0,19-20-235 0 0,-42 114-2617 0 0,70-202 1888 0 0,2-5 270 0 0,-1-1 0 0 0,1 1 0 0 0,-1 0 1 0 0,1-1-1 0 0,-1 1 0 0 0,0 0 0 0 0,0-1 1 0 0,1 1-1 0 0,-1-1 0 0 0,0 1 0 0 0,-1-1 0 0 0,1 0 1 0 0,0 0-1 0 0,0 1 0 0 0,-1-1 0 0 0,-1 2 1 0 0,-8-3-2856 0 0</inkml:trace>
  <inkml:trace contextRef="#ctx0" brushRef="#br0" timeOffset="1">0 116 4636 0 0,'0'0'8158'0'0,"14"17"-7733"0"0,3 5-328 0 0,75 88 428 0 0,-66-82-416 0 0,32 25 0 0 0,-49-45-281 0 0,0-2-1 0 0,0 1 0 0 0,0-1 0 0 0,1-1 1 0 0,0 1-1 0 0,0-2 0 0 0,1 1 0 0 0,14 3 0 0 0,-23-7-75 0 0,0-1-1 0 0,0 1 0 0 0,0 0 0 0 0,1-1 0 0 0,-1 0 1 0 0,0 1-1 0 0,0-1 0 0 0,1 0 0 0 0,-1 0 0 0 0,0 0 1 0 0,0 0-1 0 0,1-1 0 0 0,-1 1 0 0 0,0-1 0 0 0,0 1 1 0 0,0-1-1 0 0,0 0 0 0 0,0 0 0 0 0,0 0 0 0 0,0 0 0 0 0,0 0 1 0 0,0 0-1 0 0,0 0 0 0 0,0-1 0 0 0,0 1 0 0 0,-1-1 1 0 0,1 1-1 0 0,-1-1 0 0 0,1 0 0 0 0,-1 0 0 0 0,0 1 1 0 0,2-4-1 0 0,3-15-2497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1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1212 0 0,'0'0'7469'0'0,"5"14"-6914"0"0,4 15-208 0 0,35 95 962 0 0,-39-113-1094 0 0,0 0 0 0 0,0-1 1 0 0,1 1-1 0 0,0-1 0 0 0,1 0 0 0 0,0-1 0 0 0,1 0 0 0 0,0 0 1 0 0,10 9-1 0 0,-17-17-123 0 0,0 0-1 0 0,1 0 1 0 0,-1 0 0 0 0,0 0-1 0 0,1-1 1 0 0,-1 1 0 0 0,1 0-1 0 0,0-1 1 0 0,-1 1 0 0 0,1-1-1 0 0,0 1 1 0 0,-1-1 0 0 0,1 0 0 0 0,0 0-1 0 0,-1 1 1 0 0,1-1 0 0 0,0-1-1 0 0,-1 1 1 0 0,1 0 0 0 0,0 0-1 0 0,0 0 1 0 0,-1-1 0 0 0,1 1-1 0 0,-1-1 1 0 0,1 0 0 0 0,0 1 0 0 0,-1-1-1 0 0,1 0 1 0 0,-1 0 0 0 0,0 0-1 0 0,1 0 1 0 0,-1 0 0 0 0,0 0-1 0 0,1 0 1 0 0,1-3 0 0 0,4-4 86 0 0,-1-1 1 0 0,0 0 0 0 0,0-1-1 0 0,8-16 1 0 0,-3 2-277 0 0,1 5-19 0 0,3-7-235 0 0,15-33 0 0 0,-27 51-385 0 0,0-1 1 0 0,0 0-1 0 0,0 0 0 0 0,1-15 1 0 0,-4 18-888 0 0</inkml:trace>
  <inkml:trace contextRef="#ctx0" brushRef="#br0" timeOffset="1">257 115 1384 0 0,'0'0'7438'0'0,"-3"16"-6216"0"0,-6 27-121 0 0,2 0 0 0 0,-1 47 0 0 0,6-5-651 0 0,-1 16-381 0 0,12 128 0 0 0,-8-219-167 0 0,6 37-218 0 0,-6-44 103 0 0,-1-1 1 0 0,1 1-1 0 0,0-1 1 0 0,0 1-1 0 0,0-1 0 0 0,0 0 1 0 0,0 1-1 0 0,0-1 1 0 0,1 0-1 0 0,-1 0 1 0 0,1 0-1 0 0,0 0 0 0 0,-1 0 1 0 0,5 3-1 0 0,-6-5 63 0 0,1 1 0 0 0,-1-1 0 0 0,1 0 0 0 0,0 0 0 0 0,-1 0 0 0 0,1 1 0 0 0,0-1 0 0 0,-1 0 0 0 0,1 0 0 0 0,0 0 0 0 0,-1 0 1 0 0,1 0-1 0 0,0 0 0 0 0,-1 0 0 0 0,1 0 0 0 0,0 0 0 0 0,-1-1 0 0 0,1 1 0 0 0,-1 0 0 0 0,1 0 0 0 0,0 0 0 0 0,-1-1 0 0 0,1 1 0 0 0,-1 0 0 0 0,1-1 0 0 0,-1 1 0 0 0,1-1 0 0 0,0 1 0 0 0,-1-1 0 0 0,0 1 0 0 0,1-1 0 0 0,-1 1 0 0 0,1-1 0 0 0,-1 1 0 0 0,0-1 0 0 0,1 1 0 0 0,-1-1 0 0 0,0 0 0 0 0,1 0 0 0 0,6-19-3827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2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0 123 7829 0 0,'0'0'3168'0'0,"8"-15"-2782"0"0,26-45 142 0 0,-33 57-475 0 0,1 0 1 0 0,0 0-1 0 0,-1 0 0 0 0,2 0 0 0 0,-1 0 1 0 0,0 1-1 0 0,0-1 0 0 0,1 0 0 0 0,-1 1 1 0 0,1 0-1 0 0,0 0 0 0 0,0 0 0 0 0,0 0 1 0 0,0 0-1 0 0,0 1 0 0 0,0-1 0 0 0,1 1 1 0 0,-1 0-1 0 0,0 0 0 0 0,1 0 0 0 0,-1 0 1 0 0,1 0-1 0 0,-1 1 0 0 0,1 0 0 0 0,-1-1 1 0 0,1 1-1 0 0,-1 1 0 0 0,1-1 0 0 0,-1 0 1 0 0,1 1-1 0 0,3 1 0 0 0,-2 0-10 0 0,0 0 0 0 0,0 0 1 0 0,0 1-1 0 0,0-1 0 0 0,0 1 0 0 0,-1 1 0 0 0,1-1 0 0 0,-1 0 0 0 0,0 1 0 0 0,0 0 0 0 0,0 0 0 0 0,0 0 1 0 0,-1 1-1 0 0,0-1 0 0 0,0 1 0 0 0,4 7 0 0 0,-2 0 28 0 0,-1 1 0 0 0,-1-1 1 0 0,0 1-1 0 0,-1 0 0 0 0,0 0 0 0 0,-1 0 1 0 0,0 0-1 0 0,-1 0 0 0 0,0 1 0 0 0,-2-1 0 0 0,1 0 1 0 0,-1 0-1 0 0,-1-1 0 0 0,-7 20 0 0 0,-7 16 161 0 0,-2-1 0 0 0,-35 61-1 0 0,44-89-141 0 0,-6 22 26 0 0,15-39-123 0 0,1 1 1 0 0,-1-1-1 0 0,0 0 1 0 0,1 0-1 0 0,0 1 1 0 0,0-1-1 0 0,-1 0 0 0 0,1 1 1 0 0,0-1-1 0 0,1 0 1 0 0,-1 1-1 0 0,0-1 1 0 0,1 0-1 0 0,-1 0 1 0 0,1 1-1 0 0,1 2 0 0 0,0-4 5 0 0,-1 0 0 0 0,0 0 0 0 0,1 0 0 0 0,0 0-1 0 0,-1-1 1 0 0,1 1 0 0 0,-1 0 0 0 0,1-1-1 0 0,0 1 1 0 0,0-1 0 0 0,-1 1 0 0 0,1-1-1 0 0,0 0 1 0 0,0 0 0 0 0,-1 0 0 0 0,1 0-1 0 0,2 0 1 0 0,32-4 22 0 0,-16-1-275 0 0,-1-1-1 0 0,0 0 1 0 0,0-2-1 0 0,0 0 1 0 0,33-20-1 0 0,-38 19-972 0 0,0-1 0 0 0,0 0 0 0 0,-1-1 1 0 0,13-14-1 0 0,-15 10-1636 0 0,-5-3-997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2.6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0 128 10617 0 0,'0'0'3806'0'0,"15"-4"-3562"0"0,260-44-256 0 0,-229 42-385 0 0,66-11-3236 0 0,-94 13 2127 0 0,0-1 1 0 0,0 0 0 0 0,-1-2 0 0 0,19-8-1 0 0,-6-1-824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3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0 4304 0 0,'0'0'6180'0'0,"-15"11"-5953"0"0,-2 1-118 0 0,6-5 2 0 0,-1 2 0 0 0,1-1-1 0 0,0 1 1 0 0,1 1 0 0 0,0 0 0 0 0,-13 18 0 0 0,4-1 175 0 0,2 0 1 0 0,1 2-1 0 0,1 0 0 0 0,1 0 1 0 0,2 1-1 0 0,1 1 1 0 0,-12 55-1 0 0,16-46-137 0 0,0 0-1 0 0,3 0 0 0 0,1 1 1 0 0,3 0-1 0 0,7 72 0 0 0,-5-97-111 0 0,1 1-1 0 0,0-1 1 0 0,1 0-1 0 0,1 0 1 0 0,1 0-1 0 0,0-1 1 0 0,1 0-1 0 0,16 26 1 0 0,-18-34-101 0 0,0-1-1 0 0,1 1 1 0 0,-1-1 0 0 0,1 1 0 0 0,1-2 0 0 0,-1 1-1 0 0,1-1 1 0 0,0 0 0 0 0,0 0 0 0 0,1-1 0 0 0,-1 0-1 0 0,1 0 1 0 0,0-1 0 0 0,0 0 0 0 0,1 0 0 0 0,-1-1-1 0 0,0 0 1 0 0,14 1 0 0 0,-21-3 22 0 0,14 2-897 0 0,0 0 1 0 0,0-2-1 0 0,0 0 1 0 0,0 0 0 0 0,25-5-1 0 0,9-9-2834 0 0</inkml:trace>
  <inkml:trace contextRef="#ctx0" brushRef="#br0" timeOffset="1">745 466 10273 0 0,'0'0'4439'0'0,"-2"17"-4122"0"0,-8 124 32 0 0,9-126-602 0 0,1 1 1 0 0,1-1-1 0 0,0 1 0 0 0,1 0 1 0 0,1-1-1 0 0,0 0 0 0 0,9 26 1 0 0,12-75-12637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3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96 3100 0 0,'0'0'7346'0'0,"-10"15"-7176"0"0,-33 44 42 0 0,41-56-158 0 0,0 0 1 0 0,0 0-1 0 0,0-1 0 0 0,0 1 0 0 0,0 1 0 0 0,1-1 0 0 0,-1 0 0 0 0,1 0 0 0 0,0 1 0 0 0,0-1 1 0 0,0 0-1 0 0,0 1 0 0 0,1-1 0 0 0,-1 1 0 0 0,1-1 0 0 0,0 6 0 0 0,1-7-17 0 0,0 0-1 0 0,-1-1 0 0 0,1 1 1 0 0,0-1-1 0 0,0 1 0 0 0,0-1 0 0 0,0 0 1 0 0,0 1-1 0 0,0-1 0 0 0,0 0 1 0 0,0 1-1 0 0,0-1 0 0 0,1 0 1 0 0,-1 0-1 0 0,1 0 0 0 0,-1 0 1 0 0,0 0-1 0 0,1-1 0 0 0,0 1 1 0 0,-1 0-1 0 0,1-1 0 0 0,-1 1 0 0 0,3 0 1 0 0,3 0 39 0 0,1 0 0 0 0,-1 0 0 0 0,1-1 0 0 0,-1 1 0 0 0,1-2 0 0 0,0 1 0 0 0,-1-1 0 0 0,1 0 0 0 0,-1-1 0 0 0,0 1 1 0 0,12-6-1 0 0,-12 4-25 0 0,0-1 0 0 0,-1 0 1 0 0,0 0-1 0 0,0-1 1 0 0,0 0-1 0 0,-1 0 0 0 0,1 0 1 0 0,-1-1-1 0 0,0 0 1 0 0,-1 0-1 0 0,0 0 0 0 0,0 0 1 0 0,0-1-1 0 0,0 0 1 0 0,-1 0-1 0 0,0 1 0 0 0,-1-2 1 0 0,0 1-1 0 0,0 0 1 0 0,0 0-1 0 0,-1-1 0 0 0,0 1 1 0 0,0-1-1 0 0,-1 1 1 0 0,0-1-1 0 0,0 0 1 0 0,-1 1-1 0 0,0-1 0 0 0,-3-11 1 0 0,3 16-84 0 0,1 1 0 0 0,-1 0 1 0 0,0-1-1 0 0,0 1 1 0 0,1 0-1 0 0,-2-1 0 0 0,1 1 1 0 0,0 0-1 0 0,0 0 1 0 0,-1 0-1 0 0,1 0 0 0 0,-1 0 1 0 0,1 0-1 0 0,-1 1 1 0 0,0-1-1 0 0,0 1 0 0 0,0-1 1 0 0,0 1-1 0 0,0-1 0 0 0,0 1 1 0 0,0 0-1 0 0,0 0 1 0 0,-1 0-1 0 0,1 0 0 0 0,0 0 1 0 0,-1 1-1 0 0,1-1 1 0 0,-1 1-1 0 0,1 0 0 0 0,0-1 1 0 0,-1 1-1 0 0,-2 0 1 0 0,0 1-164 0 0,-1 1 0 0 0,1-1 0 0 0,0 1 0 0 0,0 0 1 0 0,0 0-1 0 0,0 0 0 0 0,0 1 0 0 0,0-1 0 0 0,1 1 1 0 0,-1 0-1 0 0,1 1 0 0 0,0-1 0 0 0,-6 7 0 0 0,-13 13-2074 0 0,4-3-1434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5.8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0 300 0 0,'0'0'0'0'0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3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112 14 4728 0 0,'0'0'10025'0'0,"-9"12"-9778"0"0,-27 37-183 0 0,15-30-2 0 0,21-18-54 0 0,-1-1 0 0 0,0 0 0 0 0,1 0 0 0 0,-1 1 0 0 0,0-1-1 0 0,1 0 1 0 0,-1 0 0 0 0,0 0 0 0 0,0 0 0 0 0,1 0 0 0 0,-1 0 0 0 0,0 0 0 0 0,0 0 0 0 0,1 0 0 0 0,-1 0 0 0 0,0 0 0 0 0,0 0 0 0 0,1 0 0 0 0,-2-1 0 0 0,1 0-25 0 0,0 1-1 0 0,1-1 0 0 0,-1 0 1 0 0,0 1-1 0 0,1-1 1 0 0,-1 0-1 0 0,0 0 1 0 0,1 1-1 0 0,-1-1 1 0 0,1 0-1 0 0,-1 0 1 0 0,1 0-1 0 0,-1 0 1 0 0,1 0-1 0 0,0 0 0 0 0,0 0 1 0 0,-1 0-1 0 0,1 0 1 0 0,0 0-1 0 0,0 0 1 0 0,0 0-1 0 0,0 0 1 0 0,0 0-1 0 0,0 0 1 0 0,0 0-1 0 0,0 0 1 0 0,1-1-1 0 0,0-2 59 0 0,1 0 1 0 0,-1 0-1 0 0,1 0 0 0 0,0 0 1 0 0,0 1-1 0 0,0-1 1 0 0,1 1-1 0 0,-1-1 0 0 0,1 1 1 0 0,0 0-1 0 0,0 0 0 0 0,0 0 1 0 0,0 0-1 0 0,0 1 0 0 0,1-1 1 0 0,-1 1-1 0 0,1 0 1 0 0,-1 0-1 0 0,5-2 0 0 0,-6 3 7 0 0,1 1-1 0 0,-1-1 0 0 0,1 0 1 0 0,-1 0-1 0 0,1 1 1 0 0,-1 0-1 0 0,1-1 0 0 0,0 1 1 0 0,-1 0-1 0 0,1 0 1 0 0,-1 1-1 0 0,1-1 0 0 0,-1 0 1 0 0,1 1-1 0 0,0-1 0 0 0,-1 1 1 0 0,0 0-1 0 0,1 0 1 0 0,-1 0-1 0 0,1 0 0 0 0,-1 1 1 0 0,0-1-1 0 0,0 0 1 0 0,0 1-1 0 0,0 0 0 0 0,0-1 1 0 0,0 1-1 0 0,0 0 0 0 0,-1 0 1 0 0,1 0-1 0 0,1 3 1 0 0,1 1-6 0 0,-1-1 1 0 0,1 1-1 0 0,-2 0 1 0 0,1 0 0 0 0,-1 0-1 0 0,0 0 1 0 0,0 1 0 0 0,0-1-1 0 0,-1 1 1 0 0,0-1 0 0 0,-1 1-1 0 0,1-1 1 0 0,-1 1 0 0 0,0-1-1 0 0,-1 1 1 0 0,1-1-1 0 0,-2 1 1 0 0,1-1 0 0 0,0 1-1 0 0,-1-1 1 0 0,-1 0 0 0 0,1 0-1 0 0,-1 0 1 0 0,-3 7 0 0 0,-1-2-462 0 0,-1 0 1 0 0,0 0 0 0 0,0-1 0 0 0,-1 0 0 0 0,-1 0 0 0 0,1-1 0 0 0,-2 0 0 0 0,1-1 0 0 0,-1 0 0 0 0,-22 12 0 0 0,16-12-2736 0 0,-2-5-1776 0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4.3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 8341 0 0,'0'0'7262'0'0,"5"17"-6800"0"0,10 32-27 0 0,-3 0 1 0 0,11 90 0 0 0,-21-121-350 0 0,0 53 12 0 0,-2-66-94 0 0,-1 0-1 0 0,1 0 0 0 0,-1 0 0 0 0,0 0 1 0 0,0-1-1 0 0,0 1 0 0 0,-1 0 1 0 0,0-1-1 0 0,0 1 0 0 0,0-1 0 0 0,-4 6 1 0 0,6-9 13 0 0,0-1 0 0 0,0 1-1 0 0,-1-1 1 0 0,1 0 0 0 0,0 1 0 0 0,0-1 0 0 0,-1 0 0 0 0,1 1 0 0 0,0-1 0 0 0,-1 0 0 0 0,1 1 0 0 0,0-1 0 0 0,-1 0 0 0 0,1 0 0 0 0,-1 1 0 0 0,1-1 0 0 0,0 0 0 0 0,-1 0 0 0 0,1 0 0 0 0,-1 1 0 0 0,1-1 0 0 0,-1 0 0 0 0,1 0 0 0 0,-1 0 0 0 0,1 0-1 0 0,0 0 1 0 0,-1 0 0 0 0,1 0 0 0 0,-1 0 0 0 0,1 0 0 0 0,-2 0 0 0 0,-5-14 18 0 0,1-22-757 0 0,6 20 525 0 0,0 1 0 0 0,1-1 0 0 0,1 1 0 0 0,1-1 0 0 0,0 1-1 0 0,1 0 1 0 0,0 0 0 0 0,1 1 0 0 0,1-1 0 0 0,8-15 0 0 0,0 6 111 0 0,0 0-1 0 0,1 1 1 0 0,2 0 0 0 0,33-36-1 0 0,-46 56 136 0 0,-1-1 0 0 0,1 1 0 0 0,0 0 0 0 0,0 0-1 0 0,0 1 1 0 0,0-1 0 0 0,0 1 0 0 0,8-4 0 0 0,-10 6-26 0 0,-1-1 1 0 0,1 1 0 0 0,-1 0 0 0 0,1-1-1 0 0,-1 1 1 0 0,1 0 0 0 0,-1 0-1 0 0,1 0 1 0 0,-1 0 0 0 0,1 0 0 0 0,-1 0-1 0 0,1 1 1 0 0,-1-1 0 0 0,1 0 0 0 0,-1 1-1 0 0,1-1 1 0 0,-1 1 0 0 0,1 0-1 0 0,-1-1 1 0 0,0 1 0 0 0,1 0 0 0 0,-1 0-1 0 0,0 0 1 0 0,0 0 0 0 0,0 0 0 0 0,0 0-1 0 0,0 0 1 0 0,0 0 0 0 0,0 0-1 0 0,2 3 1 0 0,6 14 120 0 0,0 0 1 0 0,-1 1-1 0 0,-1 0 0 0 0,-1 0 0 0 0,0 1 1 0 0,-2 0-1 0 0,4 31 0 0 0,-4-22-212 0 0,2 0 0 0 0,14 44 0 0 0,-14-66-1249 0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4.7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4468 0 0,'0'0'6554'0'0,"14"8"-5127"0"0,-5-4-1375 0 0,2 1 33 0 0,0 1 1 0 0,-1 0-1 0 0,0 0 0 0 0,0 1 0 0 0,-1 1 1 0 0,1-1-1 0 0,-2 1 0 0 0,10 11 1 0 0,6 12 201 0 0,-1 1 1 0 0,-2 1 0 0 0,23 48-1 0 0,38 113 477 0 0,-60-136-503 0 0,-3 1 0 0 0,-2 1 1 0 0,-3 0-1 0 0,-3 1 1 0 0,-2 1-1 0 0,-3 0 0 0 0,-3 0 1 0 0,-5 68-1 0 0,0-109-265 0 0,-1-1 0 0 0,-1 0 0 0 0,-1 1 0 0 0,-1-1 0 0 0,-1-1 0 0 0,0 1 0 0 0,-1-1 0 0 0,-1-1 0 0 0,-1 1 0 0 0,-1-2 0 0 0,0 1 0 0 0,-2-2 0 0 0,0 1 0 0 0,0-2 0 0 0,-1 0 1 0 0,-1 0-1 0 0,-23 16 0 0 0,26-23-295 0 0,-2 0 0 0 0,1-1 1 0 0,-23 9-1 0 0,31-14 6 0 0,-1 0 1 0 0,0 0-1 0 0,0-1 1 0 0,0 1-1 0 0,0-1 1 0 0,0-1-1 0 0,0 1 1 0 0,0-1-1 0 0,0 0 1 0 0,0-1-1 0 0,-11-1 1 0 0,16 2-37 0 0,-1-1 1 0 0,1 1 0 0 0,-1-1 0 0 0,1 0 0 0 0,-1 0 0 0 0,1 1 0 0 0,0-1 0 0 0,-1 0 0 0 0,1 0 0 0 0,0 0 0 0 0,0 0 0 0 0,0 0 0 0 0,-1-1 0 0 0,1 1 0 0 0,0 0 0 0 0,1 0 0 0 0,-1-1 0 0 0,0 1 0 0 0,0-1 0 0 0,-1-2 0 0 0,-3-25-5542 0 0</inkml:trace>
  <inkml:trace contextRef="#ctx0" brushRef="#br0" timeOffset="1">882 620 11357 0 0,'0'0'7825'0'0,"9"60"-8429"0"0,-2-37-136 0 0,-1 4-1309 0 0,-3-7-3443 0 0,0 4-4301 0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5.1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12537 0 0,'0'0'7121'0'0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5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8325 0 0,'0'0'6498'0'0,"1"8"-6295"0"0,0 9-201 0 0,0 19-161 0 0,2-1 1 0 0,2 1 0 0 0,15 59 0 0 0,-14-84-724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6.0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0 156 4984 0 0,'0'0'10180'0'0,"9"7"-12182"0"0,-4-4 2038 0 0,0 0 0 0 0,0 0 1 0 0,0 0-1 0 0,0-1 0 0 0,0 0 1 0 0,1 0-1 0 0,-1-1 1 0 0,1 1-1 0 0,-1-1 0 0 0,1 0 1 0 0,0-1-1 0 0,-1 1 0 0 0,11-2 1 0 0,-14 1-18 0 0,1 0 0 0 0,0 0 0 0 0,0 0 0 0 0,0 0 0 0 0,-1-1 0 0 0,1 0 1 0 0,0 1-1 0 0,-1-1 0 0 0,1 0 0 0 0,0 0 0 0 0,-1-1 0 0 0,1 1 0 0 0,-1 0 0 0 0,0-1 0 0 0,1 1 1 0 0,-1-1-1 0 0,0 0 0 0 0,0 0 0 0 0,0 0 0 0 0,0 0 0 0 0,0 0 0 0 0,-1 0 0 0 0,1-1 0 0 0,-1 1 1 0 0,1-1-1 0 0,-1 1 0 0 0,0-1 0 0 0,0 1 0 0 0,0-1 0 0 0,0 0 0 0 0,0 1 0 0 0,-1-1 1 0 0,1-3-1 0 0,0 0 14 0 0,-1 0 0 0 0,0 1 0 0 0,0-1 0 0 0,0 1 0 0 0,-1-1 0 0 0,0 0 0 0 0,0 1 0 0 0,-1 0 0 0 0,1-1 0 0 0,-1 1 0 0 0,0 0 0 0 0,0-1 0 0 0,-1 1 0 0 0,-5-7 0 0 0,6 9-287 0 0,-1-1 1 0 0,0 1-1 0 0,0 0 0 0 0,0 1 0 0 0,0-1 1 0 0,0 1-1 0 0,-1-1 0 0 0,1 1 1 0 0,-1 0-1 0 0,0 0 0 0 0,1 0 1 0 0,-1 1-1 0 0,0-1 0 0 0,0 1 0 0 0,0 0 1 0 0,0 0-1 0 0,0 1 0 0 0,-1-1 1 0 0,1 1-1 0 0,-5 0 0 0 0,2 1-2083 0 0,-2 4-1274 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6.4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238 232 2720 0 0,'0'0'6696'0'0,"15"-7"-6003"0"0,44-27-68 0 0,-55 32-581 0 0,-2-1 0 0 0,1 1 0 0 0,0-1 0 0 0,0 1 0 0 0,-1-1 0 0 0,1 0 0 0 0,-1 0 1 0 0,0 0-1 0 0,0 0 0 0 0,0 0 0 0 0,0-1 0 0 0,-1 1 0 0 0,1-1 0 0 0,-1 1 0 0 0,0-1 0 0 0,0 1 1 0 0,0-1-1 0 0,-1 0 0 0 0,1 1 0 0 0,-1-1 0 0 0,0 0 0 0 0,0 0 0 0 0,0 1 0 0 0,-1-8 1 0 0,0-3 52 0 0,1 9-84 0 0,-1 0 1 0 0,0 1-1 0 0,0-1 0 0 0,-1 0 0 0 0,1 0 0 0 0,-1 0 0 0 0,0 1 0 0 0,0-1 0 0 0,-1 1 0 0 0,1 0 0 0 0,-1-1 0 0 0,0 1 0 0 0,0 0 0 0 0,-5-4 0 0 0,7 6 8 0 0,-1 1-1 0 0,1-1 1 0 0,0 1-1 0 0,-1 0 1 0 0,1 0-1 0 0,-1 0 1 0 0,1 0-1 0 0,-1 0 1 0 0,1 0-1 0 0,-1 0 0 0 0,0 0 1 0 0,1 1-1 0 0,-1-1 1 0 0,0 0-1 0 0,0 1 1 0 0,1 0-1 0 0,-1-1 1 0 0,0 1-1 0 0,0 0 1 0 0,0 0-1 0 0,0 0 1 0 0,1 0-1 0 0,-1 0 1 0 0,0 1-1 0 0,0-1 0 0 0,0 0 1 0 0,0 1-1 0 0,1 0 1 0 0,-1-1-1 0 0,0 1 1 0 0,1 0-1 0 0,-1 0 1 0 0,0 0-1 0 0,1 0 1 0 0,-1 0-1 0 0,1 0 1 0 0,0 0-1 0 0,-1 0 0 0 0,1 1 1 0 0,0-1-1 0 0,-2 3 1 0 0,-4 5 82 0 0,1 1 0 0 0,0 0 0 0 0,1 1 0 0 0,0-1 0 0 0,0 1 0 0 0,1 0 0 0 0,1 0 0 0 0,-4 20 0 0 0,-10 98 413 0 0,15-111-505 0 0,-16 628 228 0 0,18-636-239 0 0,0 23-292 0 0,1 0 0 0 0,1 1 0 0 0,3-1 0 0 0,8 35 0 0 0,-11-76-3110 0 0,-7-17-305 0 0,-6-5-939 0 0</inkml:trace>
  <inkml:trace contextRef="#ctx0" brushRef="#br0" timeOffset="1">0 724 3300 0 0,'0'0'6256'0'0,"13"-5"-6366"0"0,83-23 57 0 0,67-20 166 0 0,84-55-711 0 0,-14-23-4510 0 0,-194 100 3000 0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6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 2948 0 0,'0'0'5374'0'0,"-16"17"-4871"0"0,-3 1-351 0 0,9-10-33 0 0,0 2-1 0 0,1 0 0 0 0,0 0 1 0 0,0 0-1 0 0,1 1 0 0 0,0 0 1 0 0,1 1-1 0 0,-9 21 0 0 0,4-3 290 0 0,2 0-1 0 0,1 1 0 0 0,1 0 0 0 0,2 0 1 0 0,-3 43-1 0 0,5-2-2 0 0,6 83-1 0 0,0-114-298 0 0,3 1-1 0 0,1-1 0 0 0,2 0 1 0 0,2 0-1 0 0,2-1 1 0 0,1 0-1 0 0,2-2 0 0 0,2 1 1 0 0,39 64-1 0 0,-50-94-272 0 0,-1 0-1 0 0,2-1 1 0 0,-1 0 0 0 0,1 0-1 0 0,0-1 1 0 0,1 1-1 0 0,0-2 1 0 0,17 13-1 0 0,-19-16-500 0 0,1 0 0 0 0,-1 0 0 0 0,1 0 1 0 0,0-1-1 0 0,0 0 0 0 0,0-1 0 0 0,0 1 0 0 0,0-1 0 0 0,0 0 0 0 0,0-1 0 0 0,0 0 0 0 0,0 0 0 0 0,13-2 0 0 0,4-3-2011 0 0</inkml:trace>
  <inkml:trace contextRef="#ctx0" brushRef="#br0" timeOffset="1">699 592 10965 0 0,'0'0'4650'0'0,"1"17"-4523"0"0,-1-12-113 0 0,3 28 38 0 0,1 1-1 0 0,9 36 0 0 0,-6-46-132 0 0,-3-5-434 0 0,1-1 0 0 0,1 0 0 0 0,16 33 0 0 0,-15-82-7509 0 0,-7 0 3607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7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17 9337 0 0,'0'0'1885'0'0,"-7"13"-1335"0"0,-35 78-472 0 0,37-79 0 0 0,1 0 1 0 0,0 1 0 0 0,1-1 0 0 0,0 1 0 0 0,1 0-1 0 0,-1 26 1 0 0,3-37-62 0 0,0-1 1 0 0,1 1-1 0 0,-1 0 0 0 0,1 0 0 0 0,0 0 0 0 0,-1 0 0 0 0,1 0 1 0 0,0-1-1 0 0,0 1 0 0 0,0 0 0 0 0,0-1 0 0 0,1 1 1 0 0,-1 0-1 0 0,0-1 0 0 0,1 0 0 0 0,-1 1 0 0 0,1-1 1 0 0,-1 0-1 0 0,1 0 0 0 0,0 0 0 0 0,-1 0 0 0 0,1 0 0 0 0,0 0 1 0 0,0 0-1 0 0,0-1 0 0 0,0 1 0 0 0,-1-1 0 0 0,1 1 1 0 0,0-1-1 0 0,0 0 0 0 0,0 1 0 0 0,2-1 0 0 0,1 0-9 0 0,0 1-1 0 0,-1-1 1 0 0,1 0-1 0 0,0-1 1 0 0,-1 1-1 0 0,1-1 0 0 0,0 0 1 0 0,-1 0-1 0 0,1 0 1 0 0,-1-1-1 0 0,1 1 1 0 0,7-5-1 0 0,-6 1-20 0 0,-1 0-1 0 0,0 0 1 0 0,0 0 0 0 0,0 0-1 0 0,-1-1 1 0 0,0 0 0 0 0,0 0-1 0 0,0 0 1 0 0,-1 0-1 0 0,0-1 1 0 0,0 1 0 0 0,0-1-1 0 0,-1 0 1 0 0,0 0 0 0 0,0 0-1 0 0,1-14 1 0 0,-2 14 7 0 0,-1 1-1 0 0,1-1 1 0 0,-1 0 0 0 0,-1 0 0 0 0,1 1 0 0 0,-1-1 0 0 0,0 0-1 0 0,-1 1 1 0 0,1-1 0 0 0,-1 1 0 0 0,0 0 0 0 0,-1-1 0 0 0,0 1-1 0 0,0 0 1 0 0,0 1 0 0 0,-1-1 0 0 0,0 0 0 0 0,-5-6-1 0 0,6 10-175 0 0,1 0 0 0 0,-1 0 0 0 0,0 1 0 0 0,1-1 0 0 0,-1 1 0 0 0,0-1 0 0 0,0 1 0 0 0,0 0 0 0 0,0 0 0 0 0,0 0 0 0 0,0 1 0 0 0,0-1 0 0 0,-1 1 0 0 0,1-1 0 0 0,0 1 0 0 0,0 0 0 0 0,0 0 0 0 0,0 1-1 0 0,-1-1 1 0 0,1 1 0 0 0,0-1 0 0 0,0 1 0 0 0,0 0 0 0 0,0 0 0 0 0,0 0 0 0 0,0 1 0 0 0,1-1 0 0 0,-1 1 0 0 0,0 0 0 0 0,1-1 0 0 0,-1 1 0 0 0,1 0 0 0 0,-1 1 0 0 0,1-1 0 0 0,0 0 0 0 0,-4 5 0 0 0,-5 11-2519 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7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343 0 4924 0 0,'0'0'9801'0'0,"3"14"-9325"0"0,0-4-365 0 0,-2-6-78 0 0,1 0 1 0 0,-1 0-1 0 0,0 0 1 0 0,0 0-1 0 0,0 1 1 0 0,-1-1-1 0 0,0 0 1 0 0,1 0-1 0 0,-2 1 1 0 0,1-1-1 0 0,0 0 1 0 0,-1 0-1 0 0,1 0 1 0 0,-1 1-1 0 0,-1-1 1 0 0,1 0-1 0 0,0 0 1 0 0,-4 6-1 0 0,-24 30 66 0 0,0-2 1 0 0,-3-1-1 0 0,-60 55 0 0 0,46-48-799 0 0,-48 60 0 0 0,92-102 671 0 0,-1 1 0 0 0,1 0 0 0 0,0 0-1 0 0,0 0 1 0 0,0 1 0 0 0,1-1 0 0 0,-1 0-1 0 0,1 1 1 0 0,0-1 0 0 0,0 1-1 0 0,0-1 1 0 0,0 1 0 0 0,1-1 0 0 0,-1 1-1 0 0,1 0 1 0 0,0 6 0 0 0,1-6 11 0 0,0 0 0 0 0,0 1 1 0 0,1-1-1 0 0,0 0 0 0 0,0 0 1 0 0,0 0-1 0 0,0 0 0 0 0,0-1 1 0 0,1 1-1 0 0,-1 0 0 0 0,1-1 0 0 0,0 0 1 0 0,4 4-1 0 0,213 197 64 0 0,-183-171-12 0 0,-33-29-386 0 0,11 8-988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09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20 28 0 0,'0'0'6628'0'0,"2"-4"-5933"0"0,-1 2-1182 0 0,4-12 4505 0 0,-11 21-3569 0 0,-3 8-269 0 0,1 0-1 0 0,1 1 0 0 0,0 0 1 0 0,-8 28-1 0 0,1-3-61 0 0,-96 293 37 0 0,104-316-158 0 0,4-12-11 0 0,0-1-1 0 0,0 1 0 0 0,0 0 0 0 0,1 0 1 0 0,-1 12-1 0 0,20-34 165 0 0,15-26-141 0 0,48-85-1 0 0,-59 89-88 0 0,2 1-1 0 0,0 1 0 0 0,53-57 0 0 0,-77 92 66 0 0,1 0 1 0 0,0 0 0 0 0,0 0-1 0 0,0 0 1 0 0,0 0 0 0 0,0 0-1 0 0,0 0 1 0 0,0 1 0 0 0,0-1-1 0 0,1 0 1 0 0,-1 1 0 0 0,0-1-1 0 0,0 1 1 0 0,1-1 0 0 0,-1 1-1 0 0,2-1 1 0 0,-2 2 1 0 0,-1-1 0 0 0,1 0 0 0 0,-1 0-1 0 0,0 1 1 0 0,1-1 0 0 0,-1 0 0 0 0,1 1 0 0 0,-1-1 0 0 0,0 0 0 0 0,1 1 0 0 0,-1-1 0 0 0,0 0-1 0 0,0 1 1 0 0,1-1 0 0 0,-1 1 0 0 0,0-1 0 0 0,0 1 0 0 0,1-1 0 0 0,-1 1 0 0 0,0-1-1 0 0,0 1 1 0 0,0-1 0 0 0,0 1 0 0 0,0-1 0 0 0,0 1 0 0 0,0-1 0 0 0,0 0 0 0 0,0 2 0 0 0,0 6-9 0 0,-1 1 0 0 0,0 0 1 0 0,-4 14-1 0 0,-33 129 262 0 0,-24 124-192 0 0,57-250-40 0 0,2-13-15 0 0,0 0-1 0 0,0 22 1 0 0,3-34 7 0 0,0-1 0 0 0,1 0 0 0 0,-1 0 0 0 0,0 0 0 0 0,0 0 0 0 0,0 0 0 0 0,0 0 0 0 0,0 1 0 0 0,0-1 0 0 0,0 0 0 0 0,1 0 0 0 0,-1 0 0 0 0,0 0 0 0 0,0 0 0 0 0,0 0 0 0 0,0 0 0 0 0,0 0 0 0 0,1 0 0 0 0,-1 0 0 0 0,0 0 0 0 0,0 0 0 0 0,0 0 0 0 0,0 0 0 0 0,0 0 0 0 0,1 0 0 0 0,-1 0 0 0 0,0 0 0 0 0,0 0 0 0 0,0 0 0 0 0,0 0 0 0 0,1 0-1 0 0,-1 0 1 0 0,0 0 0 0 0,0 0 0 0 0,0 0 0 0 0,0 0 0 0 0,0 0 0 0 0,0 0 0 0 0,1 0 0 0 0,-1 0 0 0 0,0-1 0 0 0,0 1 0 0 0,0 0 0 0 0,0 0 0 0 0,0 0 0 0 0,0 0 0 0 0,0 0 0 0 0,1 0 0 0 0,-1-1 0 0 0,0 1 0 0 0,0 0 0 0 0,0 0 0 0 0,0 0 0 0 0,0 0 0 0 0,0 0 0 0 0,0-1 0 0 0,0 1 0 0 0,7-7 168 0 0,49-67 113 0 0,-32 43-259 0 0,21-33-1 0 0,60-138 228 0 0,-38 69 137 0 0,-66 131-379 0 0,12-21 197 0 0,-8 21-201 0 0,-4 16-220 0 0,-7 28 419 0 0,-18 63 1 0 0,15-73-177 0 0,1 1 0 0 0,2-1 0 0 0,-4 65 0 0 0,15-56-36 0 0,-5-41 13 0 0,0 1 0 0 0,0-1 0 0 0,0 1 0 0 0,0 0 0 0 0,1-1 0 0 0,-1 1 0 0 0,0-1 0 0 0,0 1 0 0 0,1-1 0 0 0,-1 1 0 0 0,0-1 0 0 0,1 1 0 0 0,-1-1 0 0 0,1 1 0 0 0,-1-1 0 0 0,0 1 0 0 0,1-1 0 0 0,-1 0 0 0 0,1 1 0 0 0,-1-1 0 0 0,1 0 0 0 0,-1 0 0 0 0,2 1 0 0 0,-1-1 10 0 0,0 0 0 0 0,0-1 0 0 0,0 1 1 0 0,0 0-1 0 0,-1-1 0 0 0,1 1 0 0 0,0 0 0 0 0,0-1 0 0 0,0 1 0 0 0,0-1 0 0 0,0 0 1 0 0,-1 1-1 0 0,1-1 0 0 0,0 0 0 0 0,0 1 0 0 0,-1-1 0 0 0,1 0 0 0 0,-1 0 0 0 0,1 0 0 0 0,0 0 1 0 0,58-77 233 0 0,-4 4-320 0 0,121-124 1 0 0,-123 145 529 0 0,-22 22-7282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2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1 6809 0 0,'0'0'5057'0'0,"0"13"-4788"0"0,-10 442 2939 0 0,3-315-2616 0 0,-10 40-232 0 0,2-104-5424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7.2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1064 1 9217 0 0,'0'0'5112'0'0,"-19"21"-6611"0"0,-210 255 1966 0 0,-8 51 124 0 0,64-87-239 0 0,135-188-548 0 0,-161 209 746 0 0,55-101-3078 0 0,143-159 2337 0 0,0 0-1 0 0,1 0 1 0 0,-1 0-1 0 0,0-1 1 0 0,1 1-1 0 0,-1 0 0 0 0,0 0 1 0 0,0-1-1 0 0,0 1 1 0 0,0 0-1 0 0,0-1 1 0 0,0 1-1 0 0,0-1 1 0 0,0 1-1 0 0,0-1 0 0 0,0 0 1 0 0,0 1-1 0 0,0-1 1 0 0,0 0-1 0 0,0 0 1 0 0,-2 1-1 0 0,1-17-2756 0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8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88 1292 0 0,'0'0'9799'0'0,"11"-14"-9476"0"0,36-42 214 0 0,-46 54-485 0 0,1 1 0 0 0,-1 0 0 0 0,0-1 0 0 0,1 1 0 0 0,-1 0-1 0 0,1 0 1 0 0,-1 0 0 0 0,1 0 0 0 0,-1 0 0 0 0,1 0 0 0 0,0 0 0 0 0,-1 0 0 0 0,1 1 0 0 0,0-1-1 0 0,0 1 1 0 0,0-1 0 0 0,-1 1 0 0 0,1 0 0 0 0,0-1 0 0 0,0 1 0 0 0,0 0 0 0 0,0 0-1 0 0,0 1 1 0 0,-1-1 0 0 0,1 0 0 0 0,0 0 0 0 0,0 1 0 0 0,0 0 0 0 0,-1-1 0 0 0,4 2 0 0 0,-1 1 68 0 0,0-1 0 0 0,-1 1 1 0 0,0 0-1 0 0,1 0 0 0 0,-1 0 1 0 0,0 0-1 0 0,-1 1 0 0 0,6 7 1 0 0,-3-3-58 0 0,0 0 0 0 0,-1 1 1 0 0,0 0-1 0 0,-1 0 1 0 0,1 0-1 0 0,-2 1 0 0 0,1-1 1 0 0,-1 1-1 0 0,-1-1 0 0 0,0 1 1 0 0,0 0-1 0 0,-1-1 1 0 0,0 1-1 0 0,-1 0 0 0 0,0 0 1 0 0,-3 15-1 0 0,-2-7 43 0 0,0 1 0 0 0,0-1 1 0 0,-2 0-1 0 0,0 0 0 0 0,-2-1 0 0 0,0 0 0 0 0,-14 19 1 0 0,17-27-375 0 0,-2 4-1528 0 0,25-18 410 0 0,-8 0 1383 0 0,0 1 1 0 0,0 0 0 0 0,0 1-1 0 0,1 0 1 0 0,-1 0-1 0 0,1 1 1 0 0,0 0-1 0 0,-1 0 1 0 0,1 1 0 0 0,15 0-1 0 0,-19 1 68 0 0,-1 1 1 0 0,1 0-1 0 0,-1 0 0 0 0,1 0 0 0 0,-1 0 0 0 0,0 1 1 0 0,0 0-1 0 0,1 0 0 0 0,-1 0 0 0 0,0 0 0 0 0,-1 0 1 0 0,1 1-1 0 0,0 0 0 0 0,-1 0 0 0 0,1 0 0 0 0,-1 0 0 0 0,0 0 1 0 0,0 1-1 0 0,0-1 0 0 0,-1 1 0 0 0,1 0 0 0 0,3 8 1 0 0,-3-5 47 0 0,1 1 1 0 0,-1-1 0 0 0,-1 1-1 0 0,1-1 1 0 0,-2 1 0 0 0,1 0 0 0 0,-1 0-1 0 0,0 0 1 0 0,0 0 0 0 0,-1 0-1 0 0,-1 12 1 0 0,-1-8 38 0 0,0 0 0 0 0,0 0 0 0 0,-2-1 0 0 0,1 1 0 0 0,-2-1 0 0 0,-9 21 0 0 0,-1-7-611 0 0,-2 0-1 0 0,0-1 0 0 0,-1-1 0 0 0,-1-1 0 0 0,-32 29 1 0 0,47-48 35 0 0,-13 9-4323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8.5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7929 0 0,'0'0'4625'0'0,"18"14"-3576"0"0,-2-3-1001 0 0,-4-3 9 0 0,0 1 0 0 0,-1 0 0 0 0,0 0 0 0 0,-1 1 0 0 0,0 1 0 0 0,0-1 0 0 0,-1 2-1 0 0,13 20 1 0 0,-1 7 204 0 0,-1 2 0 0 0,-2 0 1 0 0,-2 1-1 0 0,-2 1 0 0 0,11 53 0 0 0,-13-30 20 0 0,-2 0 1 0 0,1 126 0 0 0,-13-158-200 0 0,-1 1 0 0 0,-1-1 0 0 0,-2 0 0 0 0,-1 0 0 0 0,-2-1 1 0 0,-1 0-1 0 0,-2-1 0 0 0,-1 0 0 0 0,-2-1 0 0 0,-24 41 0 0 0,22-46-470 0 0,-1 0-1 0 0,-1-1 0 0 0,-1-1 1 0 0,-1 0-1 0 0,-1-2 1 0 0,-48 37-1 0 0,68-57 125 0 0,0-1-116 0 0,0 1 0 0 0,0-1 0 0 0,0 1 0 0 0,0-1 0 0 0,0 0-1 0 0,0 0 1 0 0,0 0 0 0 0,0 0 0 0 0,0 0 0 0 0,0-1 0 0 0,-1 1-1 0 0,-1 0 1 0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8.9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0 5929 0 0,'0'0'10763'0'0,"0"13"-10460"0"0,1 117 185 0 0,-1-122-575 0 0,-1 3-44 0 0</inkml:trace>
  <inkml:trace contextRef="#ctx0" brushRef="#br0" timeOffset="1">53 400 10829 0 0,'0'0'6709'0'0,"-48"84"-6325"0"0,45-71-372 0 0,1-1-12 0 0,2 3-52 0 0,0 0-356 0 0,0 2-905 0 0,0-4-907 0 0,0 2-2940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9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8613 0 0,'0'0'5832'0'0,"1"13"-5560"0"0,4 57 129 0 0,11 136-719 0 0,-13-188-157 0 0,0-5-1688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39.9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13 256 10225 0 0,'0'0'2386'0'0,"-3"13"-2946"0"0,-6 41 429 0 0,9-51 129 0 0,0 0 0 0 0,0 0 0 0 0,0-1 0 0 0,0 1 0 0 0,0 0 0 0 0,0-1-1 0 0,1 1 1 0 0,-1 0 0 0 0,1-1 0 0 0,0 1 0 0 0,0 0 0 0 0,0-1-1 0 0,0 1 1 0 0,0-1 0 0 0,0 0 0 0 0,1 1 0 0 0,-1-1 0 0 0,1 0 0 0 0,0 0-1 0 0,0 0 1 0 0,0 0 0 0 0,0 0 0 0 0,0 0 0 0 0,0-1 0 0 0,0 1-1 0 0,0-1 1 0 0,1 1 0 0 0,-1-1 0 0 0,0 0 0 0 0,1 0 0 0 0,0 0 0 0 0,-1 0-1 0 0,4 1 1 0 0,-3-1 8 0 0,1 0-1 0 0,0 0 1 0 0,-1-1-1 0 0,1 1 1 0 0,0-1-1 0 0,0 1 1 0 0,0-1 0 0 0,-1-1-1 0 0,1 1 1 0 0,0 0-1 0 0,0-1 1 0 0,-1 0-1 0 0,1 0 1 0 0,0 0-1 0 0,-1 0 1 0 0,1 0-1 0 0,-1-1 1 0 0,1 1-1 0 0,-1-1 1 0 0,0 0 0 0 0,3-3-1 0 0,-2 1 23 0 0,-1 0 0 0 0,0 0 0 0 0,-1-1 0 0 0,1 1 0 0 0,-1-1 0 0 0,2-5 0 0 0,4-6 2534 0 0,-6 15-2572 0 0,1 0 1 0 0,-1 0-1 0 0,0 0 1 0 0,1 0-1 0 0,-1-1 0 0 0,0 1 1 0 0,0-1-1 0 0,0 1 1 0 0,0-1-1 0 0,0 0 1 0 0,2-3-1 0 0,1 0 7 0 0,15-14 33 0 0,0-1 0 0 0,-1 0 1 0 0,18-28-1 0 0,-31 39-15 0 0,0 1 0 0 0,-1-1 0 0 0,-1-1 0 0 0,1 1 0 0 0,-2-1 0 0 0,1 1 0 0 0,-1-1 0 0 0,-1 0 1 0 0,0-1-1 0 0,0 1 0 0 0,0-19 0 0 0,-2 16 12 0 0,1 9 23 0 0,-1 0-1 0 0,0 0 1 0 0,0 0-1 0 0,0 0 1 0 0,0 0-1 0 0,-1 0 0 0 0,0 0 1 0 0,0 0-1 0 0,-2-5 1 0 0,3 9-47 0 0,0 0 1 0 0,0-1 0 0 0,0 1 0 0 0,0 0-1 0 0,0 0 1 0 0,0-1 0 0 0,0 1-1 0 0,0 0 1 0 0,-1 0 0 0 0,1 0 0 0 0,0-1-1 0 0,0 1 1 0 0,0 0 0 0 0,-1 0-1 0 0,1 0 1 0 0,0-1 0 0 0,0 1 0 0 0,0 0-1 0 0,-1 0 1 0 0,1 0 0 0 0,0 0 0 0 0,0 0-1 0 0,-1-1 1 0 0,1 1 0 0 0,0 0-1 0 0,0 0 1 0 0,-1 0 0 0 0,1 0 0 0 0,0 0-1 0 0,-1 0 1 0 0,1 0 0 0 0,0 0-1 0 0,0 0 1 0 0,-1 0 0 0 0,1 0 0 0 0,0 0-1 0 0,-7 10-144 0 0,0 14-376 0 0,-4 82 458 0 0,4 0 0 0 0,9 127 0 0 0,-1-189 17 0 0,42 660 299 0 0,-41-677-255 0 0,2 0 1 0 0,1 0-1 0 0,1-1 1 0 0,1 0-1 0 0,2 0 0 0 0,0-1 1 0 0,2 0-1 0 0,14 25 0 0 0,-22-45 3 0 0,0-1 0 0 0,0 0-1 0 0,1 1 1 0 0,-1-1-1 0 0,1 0 1 0 0,0-1 0 0 0,0 1-1 0 0,0-1 1 0 0,1 0-1 0 0,-1 0 1 0 0,1 0 0 0 0,-1 0-1 0 0,1-1 1 0 0,0 0-1 0 0,0 0 1 0 0,0 0 0 0 0,0-1-1 0 0,1 1 1 0 0,-1-1-1 0 0,0-1 1 0 0,1 1 0 0 0,-1-1-1 0 0,8 0 1 0 0,-7-1-29 0 0,1 0 1 0 0,-1 0-1 0 0,0-1 0 0 0,0 0 1 0 0,0 0-1 0 0,0-1 0 0 0,0 1 1 0 0,-1-1-1 0 0,1-1 0 0 0,-1 1 1 0 0,0-1-1 0 0,0 0 0 0 0,0 0 1 0 0,0 0-1 0 0,-1-1 0 0 0,1 1 1 0 0,-1-1-1 0 0,0 0 0 0 0,3-8 1 0 0,-2 5-75 0 0,-1 0 1 0 0,0-1-1 0 0,-1 0 0 0 0,0 1 1 0 0,-1-1-1 0 0,0 0 1 0 0,0-1-1 0 0,-1 1 0 0 0,0 0 1 0 0,0 0-1 0 0,-1-1 1 0 0,0 1-1 0 0,-1 0 1 0 0,0-1-1 0 0,-1 1 0 0 0,0 0 1 0 0,0 0-1 0 0,-5-12 1 0 0,-4-7-67 0 0,-1 0 1 0 0,-1 1 0 0 0,-2 0-1 0 0,-24-33 1 0 0,13 25 301 0 0,-2 1 0 0 0,-1 2 0 0 0,-1 1-1 0 0,-2 1 1 0 0,-1 2 0 0 0,-2 1 0 0 0,-63-37 0 0 0,83 55 101 0 0,9 6-59 0 0,1 0 1 0 0,0 0-1 0 0,0 0 1 0 0,0 0-1 0 0,0-1 1 0 0,1 0-1 0 0,-1 0 1 0 0,1 0-1 0 0,-6-7 1 0 0,10 10-167 0 0,0 1-1 0 0,0-1 1 0 0,0 1 0 0 0,0-1 0 0 0,0 1 0 0 0,0-1-1 0 0,0 1 1 0 0,0-1 0 0 0,0 1 0 0 0,0-1 0 0 0,0 1-1 0 0,0-1 1 0 0,0 1 0 0 0,1-1 0 0 0,-1 1 0 0 0,0-1-1 0 0,0 1 1 0 0,0-1 0 0 0,1 1 0 0 0,-1-1 0 0 0,0 1-1 0 0,1-1 1 0 0,-1 1 0 0 0,0 0 0 0 0,1-1 0 0 0,-1 1-1 0 0,1 0 1 0 0,-1-1 0 0 0,0 1 0 0 0,1 0 0 0 0,-1 0-1 0 0,1-1 1 0 0,-1 1 0 0 0,2 0 0 0 0,20-10-360 0 0,-17 9 343 0 0,174-54-301 0 0,-125 42-71 0 0,0-3-1 0 0,-2-3 0 0 0,55-26 1 0 0,-68 23-1941 0 0,-15 3-2526 0 0,-14 9 907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0.4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0 2888 0 0,'0'0'12284'0'0,"-4"13"-12760"0"0,-16 75 587 0 0,4 1-1 0 0,3 0 1 0 0,5 1 0 0 0,3 0-1 0 0,4 0 1 0 0,5 0 0 0 0,3 0-1 0 0,32 150 1 0 0,-29-195-60 0 0,3 0-1 0 0,30 72 1 0 0,-32-92-23 0 0,2-1 1 0 0,0-1-1 0 0,2 0 1 0 0,0 0-1 0 0,37 39 1 0 0,-42-52 32 0 0,50 47 669 0 0,-56-53-663 0 0,0-1-1 0 0,1 0 1 0 0,-1 0 0 0 0,1 0-1 0 0,0-1 1 0 0,0 1 0 0 0,0-1 0 0 0,0 0-1 0 0,0-1 1 0 0,0 1 0 0 0,0-1-1 0 0,10 1 1 0 0,-15-2-105 0 0,1 0 0 0 0,0-1-1 0 0,0 1 1 0 0,0-1 0 0 0,0 1 0 0 0,0-1-1 0 0,-1 1 1 0 0,1-1 0 0 0,0 1 0 0 0,0-1 0 0 0,-1 0-1 0 0,1 1 1 0 0,0-1 0 0 0,-1 0 0 0 0,1 0-1 0 0,-1 1 1 0 0,1-1 0 0 0,-1 0 0 0 0,1 0 0 0 0,-1 0-1 0 0,0 0 1 0 0,1 0 0 0 0,-1 0 0 0 0,0 0 0 0 0,0 0-1 0 0,1 0 1 0 0,-1 0 0 0 0,0 1 0 0 0,0-1-1 0 0,0 0 1 0 0,0-2 0 0 0,0-38-1994 0 0,-1 31 924 0 0,1-17-3030 0 0,0-13-2582 0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1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13301 0 0,'0'0'2006'0'0,"7"13"-2703"0"0,4 10 747 0 0,-1 1-1 0 0,-2 0 1 0 0,0 0 0 0 0,-1 0 0 0 0,-2 1-1 0 0,4 33 1 0 0,-8-39-107 0 0,0 8 155 0 0,-2 36 1 0 0,0-56-160 0 0,0 0 0 0 0,0-1 0 0 0,0 1 0 0 0,-1 0-1 0 0,0-1 1 0 0,0 1 0 0 0,-1-1 0 0 0,1 1 0 0 0,-2-1 0 0 0,-5 9-1 0 0,8-44 165 0 0,1 4-247 0 0,1 1-1 0 0,2-1 1 0 0,1 1-1 0 0,9-34 1 0 0,-10 46 173 0 0,1 0 0 0 0,0 1 0 0 0,1 0 0 0 0,0-1 0 0 0,1 2-1 0 0,1-1 1 0 0,-1 1 0 0 0,1 0 0 0 0,1 0 0 0 0,16-15 0 0 0,-22 23 1 0 0,0 0 0 0 0,0 0 1 0 0,0 0-1 0 0,0 1 0 0 0,1-1 0 0 0,-1 1 0 0 0,1 0 1 0 0,-1-1-1 0 0,1 1 0 0 0,0 0 0 0 0,-1 1 1 0 0,1-1-1 0 0,0 0 0 0 0,-1 1 0 0 0,1-1 0 0 0,0 1 1 0 0,0 0-1 0 0,0 0 0 0 0,4 1 0 0 0,-3 0 2 0 0,0 0 0 0 0,-1 0-1 0 0,1 1 1 0 0,-1 0 0 0 0,1 0 0 0 0,-1 0-1 0 0,0 0 1 0 0,0 0 0 0 0,0 0-1 0 0,0 1 1 0 0,0-1 0 0 0,4 6-1 0 0,4 7 62 0 0,-1-1 0 0 0,0 2 0 0 0,-2-1 0 0 0,14 33 0 0 0,-11-18-42 0 0,-1 1 0 0 0,10 59 0 0 0,-8-34-119 0 0,-1-23-1046 0 0,-11-32 887 0 0,1 0 0 0 0,0 0 1 0 0,-1 0-1 0 0,1 0 0 0 0,0 0 0 0 0,-1 0 1 0 0,1 0-1 0 0,0 0 0 0 0,0-1 0 0 0,0 1 1 0 0,-1 0-1 0 0,1-1 0 0 0,0 1 0 0 0,0 0 1 0 0,0-1-1 0 0,0 1 0 0 0,0-1 0 0 0,0 0 1 0 0,1 1-1 0 0,-1-1 0 0 0,0 0 0 0 0,0 0 0 0 0,0 1 1 0 0,0-1-1 0 0,0 0 0 0 0,2 0 0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11537 0 0,'0'0'3681'0'0,"14"0"-3654"0"0,13-1-289 0 0,2 0 582 0 0,52 4 1 0 0,-74-2-662 0 0,0 0 0 0 0,0 0 0 0 0,1 1-1 0 0,-1 0 1 0 0,0 0 0 0 0,0 0 0 0 0,-1 1 0 0 0,1 0 0 0 0,0 1 0 0 0,-1-1 0 0 0,0 1 0 0 0,0 0 0 0 0,7 7 0 0 0,-4 2-3429 0 0,-3 4-809 0 0</inkml:trace>
  <inkml:trace contextRef="#ctx0" brushRef="#br0" timeOffset="1">36 283 7537 0 0,'0'0'6148'0'0,"97"-39"-8076"0"0,-63 24 1928 0 0,3-2-244 0 0,3-3-568 0 0,-4-4-728 0 0,-6 8-848 0 0,11-15-1521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2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84 3160 0 0,'0'0'9831'0'0,"16"-2"-9407"0"0,131-15-112 0 0,-126 15-391 0 0,-9 0-25 0 0,1 1 0 0 0,-1 0 0 0 0,1 1 0 0 0,-1 1 0 0 0,1 0 0 0 0,-1 0 0 0 0,1 1 0 0 0,15 5 0 0 0,-27-6-86 0 0,1-1 0 0 0,-1 1 0 0 0,0 0 0 0 0,1 0 0 0 0,-1 0 0 0 0,0 0 0 0 0,1 0 0 0 0,-1 0 0 0 0,0 1 0 0 0,0-1 0 0 0,0 0 0 0 0,0 1 0 0 0,0-1 0 0 0,0 1 0 0 0,0 1 0 0 0,0-2-158 0 0,-1 0-1 0 0,0 0 1 0 0,1 1 0 0 0,-1-1-1 0 0,0 0 1 0 0,0 0 0 0 0,0 1 0 0 0,0-1-1 0 0,0 0 1 0 0,0 1 0 0 0,0-1-1 0 0,0 0 1 0 0,-1 3 0 0 0,-9 15-4448 0 0</inkml:trace>
  <inkml:trace contextRef="#ctx0" brushRef="#br0" timeOffset="1">0 423 2460 0 0,'0'0'11205'0'0,"92"4"-11233"0"0,-60-10-492 0 0,3-3-284 0 0,5 2-84 0 0,-4-5-412 0 0,-4 3-1228 0 0,12-7-2565 0 0</inkml:trace>
  <inkml:trace contextRef="#ctx0" brushRef="#br0" timeOffset="2">888 0 8385 0 0,'0'0'5652'0'0,"-5"13"-6684"0"0,-1 1 1090 0 0,3-6 50 0 0,0 0 1 0 0,0 0-1 0 0,1 1 0 0 0,0-1 1 0 0,0 1-1 0 0,1-1 0 0 0,0 1 1 0 0,0 10-1 0 0,21 217 1108 0 0,-1-1-4567 0 0,-20-203-3026 0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2.5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1 232 9673 0 0,'0'0'2996'0'0,"15"11"-3039"0"0,-9-7 32 0 0,120 95-40 0 0,-96-72 6 0 0,-1 2-52 0 0,2-2 0 0 0,1-1 0 0 0,1-1 0 0 0,50 28 0 0 0,-82-52-57 0 0,1 0-219 0 0,0-1 0 0 0,-1 1 0 0 0,1 0 0 0 0,0 0 0 0 0,0-1 0 0 0,0 1 0 0 0,-1-1 0 0 0,1 1 0 0 0,0-1 0 0 0,3 0 0 0 0</inkml:trace>
  <inkml:trace contextRef="#ctx0" brushRef="#br0" timeOffset="1">350 1 8477 0 0,'0'0'5376'0'0,"1"13"-6476"0"0,37 208 2396 0 0,27 110-2629 0 0,-52-280-477 0 0,-12-49 1478 0 0,0 1 1 0 0,0-1 0 0 0,0 1 0 0 0,0-1-1 0 0,0 1 1 0 0,1-1 0 0 0,-1 0-1 0 0,1 1 1 0 0,0-1 0 0 0,-1 0 0 0 0,1 0-1 0 0,0 0 1 0 0,0-1 0 0 0,0 1-1 0 0,1 0 1 0 0,2 1 0 0 0,6-2-2217 0 0,4-9-178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7.6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0 8917 0 0,'0'0'4354'0'0,"2"17"-5892"0"0,2 37 1899 0 0,-5 85 0 0 0,-6 45 56 0 0,25 272 0 0 0,-16-440-413 0 0,3 43-477 0 0,-2 1-1 0 0,-9 112 1 0 0,5-164 220 0 0,-1 0 1 0 0,0 1-1 0 0,-1-1 0 0 0,1 0 0 0 0,-1-1 1 0 0,-5 9-1 0 0,6-12 25 0 0,0-1 0 0 0,0 0 1 0 0,0 1-1 0 0,0-1 0 0 0,-1 0 0 0 0,1 0 0 0 0,-1-1 1 0 0,0 1-1 0 0,0-1 0 0 0,0 1 0 0 0,0-1 0 0 0,0 0 0 0 0,0 0 1 0 0,-1 0-1 0 0,1 0 0 0 0,-5 1 0 0 0,-30 0-2603 0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3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58 247 4788 0 0,'0'0'6993'0'0,"-7"14"-6892"0"0,3-7-40 0 0,-3 5 26 0 0,0 0-1 0 0,1 0 0 0 0,1 0 1 0 0,0 1-1 0 0,1-1 0 0 0,0 1 1 0 0,-4 26-1 0 0,8-36-64 0 0,0 0 1 0 0,0 0 0 0 0,0 0-1 0 0,0 0 1 0 0,0 0-1 0 0,1 0 1 0 0,-1 0 0 0 0,1 0-1 0 0,0 0 1 0 0,0 0-1 0 0,0 0 1 0 0,0 0 0 0 0,1 0-1 0 0,-1 0 1 0 0,1-1-1 0 0,-1 1 1 0 0,3 2 0 0 0,-1-3 38 0 0,0 0 0 0 0,-1 0 1 0 0,1-1-1 0 0,0 1 1 0 0,0-1-1 0 0,0 1 0 0 0,0-1 1 0 0,0 0-1 0 0,0 0 1 0 0,0 0-1 0 0,1-1 1 0 0,-1 1-1 0 0,0-1 0 0 0,0 0 1 0 0,1 0-1 0 0,2 0 1 0 0,-3 0-37 0 0,0 0-1 0 0,0 0 1 0 0,0 0 0 0 0,-1-1 0 0 0,1 1 0 0 0,0-1 0 0 0,-1 1 0 0 0,1-1 0 0 0,0 0 0 0 0,-1 0 0 0 0,1 0 0 0 0,-1-1-1 0 0,1 1 1 0 0,-1-1 0 0 0,0 1 0 0 0,0-1 0 0 0,1 0 0 0 0,-1 0 0 0 0,0 0 0 0 0,-1 0 0 0 0,1 0 0 0 0,0 0 0 0 0,-1 0-1 0 0,1-1 1 0 0,-1 1 0 0 0,1-1 0 0 0,-1 1 0 0 0,0-1 0 0 0,0 1 0 0 0,0-1 0 0 0,-1 0 0 0 0,1 1 0 0 0,-1-1-1 0 0,1-4 1 0 0,0 0-179 0 0,-1 1-1 0 0,0-1 0 0 0,-1 1 0 0 0,1 0 0 0 0,-1-1 0 0 0,0 1 1 0 0,-1 0-1 0 0,1-1 0 0 0,-1 1 0 0 0,0 0 0 0 0,-1 0 0 0 0,0 1 0 0 0,0-1 1 0 0,-4-7-1 0 0,-29-27-1332 0 0,25 30 906 0 0,1-1-1 0 0,0 0 1 0 0,-8-14 0 0 0,15 21 529 0 0,1 1 0 0 0,1-1 1 0 0,-1 0-1 0 0,0 1 0 0 0,1-1 1 0 0,0 0-1 0 0,0 0 0 0 0,0 0 1 0 0,0 0-1 0 0,1 0 0 0 0,-1 0 1 0 0,1 0-1 0 0,0 0 0 0 0,0 0 1 0 0,0 0-1 0 0,2-4 0 0 0,-1 6 73 0 0,0-1 0 0 0,0 1 0 0 0,0 0 0 0 0,0-1-1 0 0,1 1 1 0 0,-1 0 0 0 0,1 0 0 0 0,0 0 0 0 0,0 0-1 0 0,-1 0 1 0 0,1 1 0 0 0,0-1 0 0 0,0 0 0 0 0,1 1-1 0 0,-1 0 1 0 0,0-1 0 0 0,0 1 0 0 0,1 0 0 0 0,-1 0-1 0 0,1 0 1 0 0,-1 1 0 0 0,5-2 0 0 0,4 0 180 0 0,0-1 1 0 0,1 1-1 0 0,19 0 1 0 0,-23 3-119 0 0,1-1 0 0 0,-1 2 0 0 0,0-1 0 0 0,1 1 0 0 0,-1 0 0 0 0,0 1 0 0 0,0 0 0 0 0,0 0 0 0 0,-1 1 0 0 0,1 0 0 0 0,-1 0 0 0 0,0 1 0 0 0,0 0 0 0 0,0 0 0 0 0,-1 1 0 0 0,1-1 0 0 0,-1 1 0 0 0,-1 1 0 0 0,1-1 0 0 0,-1 1 0 0 0,0 0 0 0 0,6 12-1 0 0,-4-6 93 0 0,-1-1-1 0 0,0 1 0 0 0,0 0 0 0 0,-1 1 1 0 0,-1-1-1 0 0,-1 1 0 0 0,1 0 0 0 0,-2 0 1 0 0,0 0-1 0 0,-1 0 0 0 0,0 0 0 0 0,-1 0 1 0 0,-2 16-1 0 0,0-24-63 0 0,1-1 0 0 0,-1 1 0 0 0,0 0-1 0 0,0-1 1 0 0,-4 7 0 0 0,5-10-104 0 0,0 0-1 0 0,1-1 1 0 0,-1 1-1 0 0,0-1 1 0 0,0 1-1 0 0,-1-1 0 0 0,1 1 1 0 0,0-1-1 0 0,0 0 1 0 0,-1 1-1 0 0,1-1 1 0 0,0 0-1 0 0,-1 0 1 0 0,0 0-1 0 0,1 0 1 0 0,-1 0-1 0 0,1-1 0 0 0,-1 1 1 0 0,0 0-1 0 0,0-1 1 0 0,-1 1-1 0 0,1-24-1017 0 0,3 11 635 0 0,1 1 0 0 0,-1-1-1 0 0,2 1 1 0 0,0-1 0 0 0,0 1 0 0 0,1 0 0 0 0,8-18 0 0 0,-1 8 117 0 0,0 1 1 0 0,27-36 0 0 0,-34 50 261 0 0,1 1-1 0 0,0-1 1 0 0,0 1 0 0 0,0 0 0 0 0,1 0 0 0 0,0 1 0 0 0,10-7 0 0 0,-14 10 38 0 0,0 0 0 0 0,1 0-1 0 0,-1 0 1 0 0,0 0-1 0 0,0 1 1 0 0,1-1 0 0 0,-1 0-1 0 0,0 1 1 0 0,1 0-1 0 0,-1 0 1 0 0,1 0 0 0 0,-1 0-1 0 0,1 0 1 0 0,-1 0-1 0 0,0 0 1 0 0,1 1 0 0 0,-1 0-1 0 0,0-1 1 0 0,1 1-1 0 0,-1 0 1 0 0,0 0 0 0 0,0 0-1 0 0,0 0 1 0 0,0 0-1 0 0,0 1 1 0 0,3 1 0 0 0,7 8 361 0 0,-1 0 1 0 0,0 1-1 0 0,17 25 0 0 0,-19-25-263 0 0,-1-1 0 0 0,2 0 0 0 0,-1 0-1 0 0,22 18 1 0 0,-28-28-99 0 0,-1 1-1 0 0,0-1 1 0 0,0 1 0 0 0,1-1-1 0 0,-1 0 1 0 0,1 0-1 0 0,-1 0 1 0 0,1 0 0 0 0,0 0-1 0 0,-1 0 1 0 0,1-1-1 0 0,0 1 1 0 0,0-1 0 0 0,-1 0-1 0 0,1 0 1 0 0,0 0-1 0 0,0 0 1 0 0,-1 0 0 0 0,1-1-1 0 0,3 0 1 0 0,-2-1-12 0 0,0 1 0 0 0,0-1 0 0 0,0-1 0 0 0,0 1 0 0 0,0-1 0 0 0,-1 1 0 0 0,1-1 0 0 0,-1 0 0 0 0,1 0 0 0 0,-1 0 0 0 0,3-5 0 0 0,6-9-215 0 0,-1 0 0 0 0,0-1 0 0 0,-2 0 0 0 0,9-22 0 0 0,-17 38 157 0 0,6-13-17 0 0,0 0 0 0 0,-1 0 0 0 0,-1-1 0 0 0,-1 0 0 0 0,0-1-1 0 0,-1 1 1 0 0,0 0 0 0 0,-2-1 0 0 0,0-29 0 0 0,-1 46 80 0 0,0-1 0 0 0,0 0 0 0 0,0 0 0 0 0,0 0 0 0 0,0 1 0 0 0,-1-1 0 0 0,1 0 0 0 0,0 0 0 0 0,-1 1 0 0 0,1-1 0 0 0,0 0 0 0 0,-1 0 0 0 0,1 1 0 0 0,-1-1 0 0 0,1 0 0 0 0,-1 1 0 0 0,1-1 0 0 0,-1 1 1 0 0,1-1-1 0 0,-1 1 0 0 0,1-1 0 0 0,-1 1 0 0 0,0-1 0 0 0,1 1 0 0 0,-1-1 0 0 0,0 1 0 0 0,-1-1 0 0 0,0 1-13 0 0,1 0 1 0 0,-1 0-1 0 0,0 0 1 0 0,0 0-1 0 0,1 0 0 0 0,-1 0 1 0 0,0 1-1 0 0,1-1 1 0 0,-1 1-1 0 0,0-1 1 0 0,1 1-1 0 0,-3 0 1 0 0,-2 2-29 0 0,-1 1 0 0 0,1-1 0 0 0,0 1 0 0 0,0 1 0 0 0,-5 4 0 0 0,5-2 39 0 0,0 0 1 0 0,1 0-1 0 0,0 1 1 0 0,1 0-1 0 0,-1 0 0 0 0,1 0 1 0 0,1 0-1 0 0,-1 1 1 0 0,2-1-1 0 0,-1 1 0 0 0,1 0 1 0 0,0 0-1 0 0,1 0 1 0 0,0 0-1 0 0,1 0 0 0 0,0 0 1 0 0,0 0-1 0 0,1 0 1 0 0,0 0-1 0 0,0 0 0 0 0,1 0 1 0 0,5 15-1 0 0,-5-17-116 0 0,1 0 0 0 0,0 1-1 0 0,0-1 1 0 0,1 0 0 0 0,0-1 0 0 0,0 1-1 0 0,1-1 1 0 0,-1 0 0 0 0,1 0-1 0 0,1 0 1 0 0,-1-1 0 0 0,7 6 0 0 0,-7-8-222 0 0,0 1-1 0 0,1-1 1 0 0,-1-1 0 0 0,0 1 0 0 0,1-1 0 0 0,0 0 0 0 0,-1 0 0 0 0,1 0 0 0 0,0-1 0 0 0,0 0-1 0 0,0 0 1 0 0,0-1 0 0 0,0 1 0 0 0,0-1 0 0 0,0-1 0 0 0,12-1 0 0 0,12-5-4212 0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3.6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0 1800 0 0,'0'0'10354'0'0,"10"17"-10204"0"0,14 28 42 0 0,-2 1-1 0 0,-1 1 0 0 0,15 58 0 0 0,-21-37 216 0 0,-3 1-1 0 0,-4 1 1 0 0,-2-1 0 0 0,-3 1-1 0 0,-10 100 1 0 0,4-137-242 0 0,-1 0 0 0 0,-2-1 0 0 0,-1 0 0 0 0,-19 51 1 0 0,18-64-68 0 0,-1 0 0 0 0,-1 0 0 0 0,0 0 1 0 0,-1-1-1 0 0,-1-1 0 0 0,-1 0 0 0 0,-1-1 1 0 0,-20 20-1 0 0,17-20-87 0 0,-1-1-1 0 0,-38 26 1 0 0,50-37-120 0 0,0-1 0 0 0,-1 1 1 0 0,1-1-1 0 0,-1-1 0 0 0,0 1 1 0 0,0-1-1 0 0,0 0 0 0 0,0 0 0 0 0,0-1 1 0 0,0 0-1 0 0,0 0 0 0 0,-1-1 1 0 0,1 0-1 0 0,-8-1 0 0 0,12 0-149 0 0,1 0 0 0 0,-1 0 0 0 0,0 0 0 0 0,0 0 0 0 0,1 0 0 0 0,-1-1 0 0 0,1 1 0 0 0,-1-1 0 0 0,1 0 0 0 0,-1 0 0 0 0,1 0 0 0 0,0 0 0 0 0,0 0 0 0 0,0 0 0 0 0,0-1 0 0 0,0 1 0 0 0,1 0 0 0 0,-1-1 0 0 0,1 0 0 0 0,0 1 0 0 0,-2-6 0 0 0,-7-30-5494 0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4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6521 0 0,'0'0'6776'0'0,"0"14"-6394"0"0,-10 98 1037 0 0,10-115-517 0 0,1-14-938 0 0,1 0 1 0 0,1 0-1 0 0,8-26 0 0 0,-6 37-1636 0 0,-28 114-12513 0 0</inkml:trace>
  <inkml:trace contextRef="#ctx0" brushRef="#br0" timeOffset="1">53 350 11489 0 0,'0'0'3730'0'0,"-6"13"-3228"0"0,-18 42 110 0 0,21-50-536 0 0,1 1 0 0 0,1 0-1 0 0,-1 0 1 0 0,1 1 0 0 0,0-1 0 0 0,0 0 0 0 0,1 0 0 0 0,0 0 0 0 0,0 1 0 0 0,1-1-1 0 0,-1 0 1 0 0,1 0 0 0 0,0 0 0 0 0,4 10 0 0 0,-1-8-220 0 0,-4-16-908 0 0,-3-19-4701 0 0,-1 2-2757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5.2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75 300 0 0,'0'0'13586'0'0,"3"13"-13802"0"0,4 25 414 0 0,-1 1-1 0 0,1 61 1 0 0,-7-81-127 0 0,0-1-1 0 0,-2 1 1 0 0,0-1-1 0 0,-1 0 1 0 0,0 0-1 0 0,-2 0 0 0 0,0 0 1 0 0,-11 25-1 0 0,16-43-81 0 0,0 0 0 0 0,0 0 0 0 0,0 1 0 0 0,0-1 0 0 0,0 0 0 0 0,0 0 0 0 0,0 1 0 0 0,0-1 0 0 0,0 0 0 0 0,0 0 0 0 0,0 1 0 0 0,0-1 0 0 0,0 0 0 0 0,-1 0 0 0 0,1 1 0 0 0,0-1 0 0 0,0 0 0 0 0,0 0 0 0 0,0 0 0 0 0,0 1 0 0 0,0-1 1 0 0,-1 0-1 0 0,1 0 0 0 0,0 0 0 0 0,0 1 0 0 0,0-1 0 0 0,-1 0 0 0 0,1 0 0 0 0,0 0 0 0 0,0 0 0 0 0,0 0 0 0 0,-1 0 0 0 0,1 0 0 0 0,0 1 0 0 0,0-1 0 0 0,-1 0 0 0 0,1 0 0 0 0,0 0 0 0 0,0 0 0 0 0,-1 0 0 0 0,1 0 0 0 0,0 0 0 0 0,0 0 0 0 0,-1 0 0 0 0,1 0 0 0 0,0 0 0 0 0,0 0 0 0 0,-1-1 0 0 0,1 1 0 0 0,0 0 0 0 0,0 0 0 0 0,0 0 0 0 0,-1 0 0 0 0,1 0 0 0 0,0 0 0 0 0,-5-20-427 0 0,4-37-52 0 0,1 51 441 0 0,0-24-44 0 0,2-1 0 0 0,2 0 0 0 0,0 1 0 0 0,10-31 1 0 0,-9 43 96 0 0,0 1-1 0 0,1 0 1 0 0,1 1 0 0 0,1 0 0 0 0,0 0 0 0 0,1 0 0 0 0,1 1-1 0 0,15-18 1 0 0,-22 30 45 0 0,-1 0 0 0 0,1 0 0 0 0,0 1 0 0 0,0 0 0 0 0,1-1 0 0 0,-1 1 0 0 0,0 0 0 0 0,1 1 0 0 0,-1-1 1 0 0,1 0-1 0 0,6-1 0 0 0,-8 3-27 0 0,0-1 1 0 0,-1 1 0 0 0,1 0 0 0 0,0 0-1 0 0,0 0 1 0 0,0 0 0 0 0,0 0 0 0 0,0 0-1 0 0,0 0 1 0 0,0 1 0 0 0,0-1 0 0 0,0 1-1 0 0,0-1 1 0 0,-1 1 0 0 0,1 0 0 0 0,0-1-1 0 0,0 1 1 0 0,-1 0 0 0 0,1 0 0 0 0,0 1 0 0 0,-1-1-1 0 0,1 0 1 0 0,-1 0 0 0 0,0 1 0 0 0,2 1-1 0 0,11 17 92 0 0,-2 1-1 0 0,0 1 0 0 0,-1 0 0 0 0,-1 0 1 0 0,-1 1-1 0 0,-1 0 0 0 0,7 36 1 0 0,18 48-2212 0 0,-22-90 654 0 0,-11-17 1271 0 0,1 1 0 0 0,-1-1 0 0 0,0 1-1 0 0,1-1 1 0 0,-1 1 0 0 0,1-1 0 0 0,-1 0 0 0 0,0 1-1 0 0,1-1 1 0 0,-1 0 0 0 0,1 1 0 0 0,-1-1 0 0 0,1 0-1 0 0,-1 0 1 0 0,1 1 0 0 0,-1-1 0 0 0,1 0 0 0 0,0 0-1 0 0,-1 0 1 0 0,1 0 0 0 0,-1 0 0 0 0,1 0 0 0 0,-1 1-1 0 0,1-2 1 0 0,0 1 0 0 0,-1 0 0 0 0,1 0 0 0 0,-1 0-1 0 0,1 0 1 0 0,-1 0 0 0 0,1 0 0 0 0,0-1 0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5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13 5501 0 0,'0'0'8368'0'0,"79"-13"-10684"0"0,-60 13 2312 0 0,-6 0-136 0 0,4 5-504 0 0,-5 3-804 0 0,-3 4-184 0 0,-6-1-488 0 0,-3 4-933 0 0</inkml:trace>
  <inkml:trace contextRef="#ctx0" brushRef="#br0" timeOffset="1">0 218 8413 0 0,'0'0'5608'0'0,"77"-9"-5532"0"0,-44 0-76 0 0,0 0-24 0 0,5-1-320 0 0,1-4-216 0 0,6 2-184 0 0,-3-3-592 0 0,-7 3-1312 0 0,15-10-2533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6.5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31 7053 0 0,'0'0'8306'0'0,"3"16"-8500"0"0,54 298 250 0 0,-55-306-83 0 0,-1-5-2 0 0,-1 1-1 0 0,1-1 0 0 0,-1 0 0 0 0,1 1 0 0 0,-1-1 1 0 0,0 1-1 0 0,-1 5 0 0 0,-18-32 1445 0 0,13 14-1428 0 0,-39-68-222 0 0,41 69 215 0 0,0 1 1 0 0,1-1 0 0 0,0 0-1 0 0,1 0 1 0 0,0-1 0 0 0,0 1-1 0 0,0 0 1 0 0,0-11 0 0 0,23 26-1651 0 0,176 93 884 0 0,-170-89 805 0 0,1-2 0 0 0,0 0-1 0 0,0-2 1 0 0,1-1 0 0 0,46 3 0 0 0,-58-7 41 0 0,0-2 0 0 0,0 0 0 0 0,0 0 1 0 0,0-2-1 0 0,26-6 0 0 0,-39 8 47 0 0,0-1 0 0 0,-1-1 1 0 0,1 1-1 0 0,-1 0 0 0 0,1-1 0 0 0,-1 0 0 0 0,1 0 1 0 0,-1 0-1 0 0,0 0 0 0 0,0 0 0 0 0,0-1 0 0 0,0 1 1 0 0,-1-1-1 0 0,1 0 0 0 0,-1 0 0 0 0,1 0 0 0 0,-1 0 1 0 0,0 0-1 0 0,0 0 0 0 0,0-1 0 0 0,-1 1 0 0 0,1-1 1 0 0,-1 1-1 0 0,0-1 0 0 0,0 0 0 0 0,0 0 0 0 0,0 1 1 0 0,-1-1-1 0 0,0 0 0 0 0,0-6 0 0 0,0-4 76 0 0,-2 0 1 0 0,0-1-1 0 0,0 1 0 0 0,-2 0 0 0 0,1 0 0 0 0,-2 1 1 0 0,0-1-1 0 0,0 1 0 0 0,-13-21 0 0 0,13 25-214 0 0,0 1-1 0 0,0 0 0 0 0,-1 0 0 0 0,0 1 0 0 0,0 0 1 0 0,-1 0-1 0 0,0 0 0 0 0,0 1 0 0 0,-1 0 0 0 0,1 0 1 0 0,-1 1-1 0 0,-1 0 0 0 0,1 0 0 0 0,-1 1 1 0 0,-13-5-1 0 0,19 8-118 0 0,1 1 0 0 0,-1-1 0 0 0,0 0 0 0 0,1 1 0 0 0,-1 0 0 0 0,0-1 0 0 0,1 1 0 0 0,-1 0 0 0 0,0 1 0 0 0,1-1 0 0 0,-1 0 0 0 0,0 1 0 0 0,1-1 0 0 0,-1 1 0 0 0,1 0 0 0 0,-1 0 0 0 0,1 0 0 0 0,-1 0 0 0 0,1 0 0 0 0,-1 1 0 0 0,1-1 0 0 0,0 1 0 0 0,0-1 0 0 0,0 1 0 0 0,0 0 0 0 0,0 0 0 0 0,0 0 0 0 0,1 0 0 0 0,-1 0 0 0 0,1 0 0 0 0,-1 1 0 0 0,1-1 0 0 0,0 0 0 0 0,-1 1 0 0 0,1-1 0 0 0,1 1 0 0 0,-1 0 0 0 0,0-1 0 0 0,1 1 0 0 0,-1-1 0 0 0,1 1 0 0 0,0 0 0 0 0,0-1 0 0 0,0 1 0 0 0,0 0 0 0 0,0-1 0 0 0,0 1 0 0 0,1 0 0 0 0,0-1 0 0 0,-1 1 0 0 0,3 4 0 0 0,-2-5-338 0 0,0 1 0 0 0,1 0-1 0 0,-1-1 1 0 0,1 1-1 0 0,0-1 1 0 0,0 0-1 0 0,0 1 1 0 0,0-1 0 0 0,0 0-1 0 0,0 0 1 0 0,1 0-1 0 0,2 1 1 0 0,20 10-3813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6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1 3664 0 0,'0'0'10911'0'0,"-7"14"-11039"0"0,3-5 128 0 0,-4 4-26 0 0,2 1 0 0 0,0 0 0 0 0,0 0-1 0 0,2 0 1 0 0,0 1 0 0 0,0-1 0 0 0,-1 16 0 0 0,5-26 10 0 0,0-1 0 0 0,0 1 0 0 0,0-1 0 0 0,1 1 0 0 0,-1-1-1 0 0,1 1 1 0 0,0-1 0 0 0,0 1 0 0 0,0-1 0 0 0,0 0 0 0 0,1 0 0 0 0,-1 1 0 0 0,1-1 0 0 0,0 0 0 0 0,0 0 0 0 0,0-1 0 0 0,0 1 0 0 0,3 2-1 0 0,0-1-4 0 0,-1-1 0 0 0,1 1 0 0 0,0-1 0 0 0,-1 0 0 0 0,2-1-1 0 0,-1 1 1 0 0,0-1 0 0 0,0 0 0 0 0,1-1 0 0 0,7 2 0 0 0,2 0-25 0 0,0-1-1 0 0,0-1 1 0 0,1 0 0 0 0,-1-2 0 0 0,1 1 0 0 0,-1-2 0 0 0,21-4 0 0 0,-24 3 99 0 0,0 0 1 0 0,-1-1 0 0 0,0 0 0 0 0,0-1-1 0 0,0 0 1 0 0,-1-1 0 0 0,17-12 0 0 0,-24 17 20 0 0,-1-1 0 0 0,0 0 0 0 0,0 0 0 0 0,0 0 0 0 0,0 0 0 0 0,0 0 0 0 0,0 0 0 0 0,0 0 0 0 0,-1-1 0 0 0,1 1 0 0 0,-1-1 0 0 0,0 1 0 0 0,1-1 0 0 0,-1 0 0 0 0,0 1-1 0 0,-1-1 1 0 0,1 0 0 0 0,0 0 0 0 0,-1 0 0 0 0,0 1 0 0 0,0-1 0 0 0,1 0 0 0 0,-2 0 0 0 0,1 0 0 0 0,0 0 0 0 0,0 0 0 0 0,-1 1 0 0 0,0-1 0 0 0,0 0 0 0 0,1 0 0 0 0,-2 1 0 0 0,1-1 0 0 0,0 0 0 0 0,0 1 0 0 0,-1 0 0 0 0,1-1 0 0 0,-1 1 0 0 0,-2-3 0 0 0,-3-3 5 0 0,0 1 0 0 0,-1-1 0 0 0,0 1 0 0 0,0 1-1 0 0,0 0 1 0 0,-1 0 0 0 0,0 0 0 0 0,0 1 0 0 0,0 0 0 0 0,-1 1 0 0 0,1 0-1 0 0,-1 1 1 0 0,-20-4 0 0 0,11 3-525 0 0,-1 0 0 0 0,0 2 0 0 0,0 1-1 0 0,1 0 1 0 0,-1 2 0 0 0,-30 3 0 0 0,31 1-1375 0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7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158 1 7629 0 0,'0'0'3929'0'0,"7"13"-3595"0"0,115 251 673 0 0,-24-52-1109 0 0,-98-212 88 0 0,0 0-1 0 0,1 0 0 0 0,-1 0 1 0 0,0 1-1 0 0,0-1 0 0 0,0 0 1 0 0,0 0-1 0 0,0 0 0 0 0,0 1 1 0 0,0-1-1 0 0,1 0 1 0 0,-1 0-1 0 0,0 0 0 0 0,0 1 1 0 0,0-1-1 0 0,0 0 0 0 0,0 0 1 0 0,0 1-1 0 0,0-1 0 0 0,0 0 1 0 0,0 0-1 0 0,0 1 1 0 0,0-1-1 0 0,-1 0 0 0 0,1 0 1 0 0,0 0-1 0 0,0 1 0 0 0,0-1 1 0 0,0 0-1 0 0,0 0 1 0 0,0 0-1 0 0,0 1 0 0 0,-1-1 1 0 0,1 0-1 0 0,0 0 0 0 0,0 0 1 0 0,0 1-1 0 0,0-1 0 0 0,-1 0 1 0 0,1 0-1 0 0,0 0 1 0 0,0 0-1 0 0,-1 0 0 0 0,-12-1 141 0 0,-15-9 110 0 0,-40-24-911 0 0,-59-27-36 0 0,111 56 901 0 0,0-1 0 0 0,0 2 1 0 0,0 0-1 0 0,0 1 0 0 0,-1 1 1 0 0,-23-1-1 0 0,40 3-192 0 0,-1 0 1 0 0,1 0-1 0 0,0 0 0 0 0,-1 0 0 0 0,1 0 1 0 0,-1 0-1 0 0,1 1 0 0 0,-1-1 0 0 0,1 0 0 0 0,0 0 1 0 0,-1 0-1 0 0,1 1 0 0 0,0-1 0 0 0,-1 0 1 0 0,1 0-1 0 0,-1 1 0 0 0,1-1 0 0 0,0 0 1 0 0,0 1-1 0 0,-1-1 0 0 0,1 0 0 0 0,0 1 0 0 0,0-1 1 0 0,-1 1-1 0 0,1-1 0 0 0,0 0 0 0 0,0 1 1 0 0,0-1-1 0 0,0 1 0 0 0,-1-1 0 0 0,1 0 1 0 0,0 1-1 0 0,0-1 0 0 0,0 1 0 0 0,0-1 0 0 0,0 1 1 0 0,0-1-1 0 0,0 1 0 0 0,0-1 0 0 0,1 0 1 0 0,-1 1-1 0 0,0-1 0 0 0,0 1 0 0 0,0-1 1 0 0,0 1-1 0 0,0-1 0 0 0,1 0 0 0 0,-1 1 0 0 0,1 0 1 0 0,11 21-40 0 0,0-11 208 0 0,0 0-1 0 0,1-1 1 0 0,0 0 0 0 0,0-1 0 0 0,1-1-1 0 0,1 0 1 0 0,-1-1 0 0 0,1 0 0 0 0,0-1-1 0 0,20 5 1 0 0,-1-3 6 0 0,0 0 0 0 0,1-2 1 0 0,60 2-1 0 0,-63-8-190 0 0,0-1 1 0 0,0-2-1 0 0,-1-1 1 0 0,1-1-1 0 0,-1-1 1 0 0,0-2-1 0 0,39-16 0 0 0,-50 16-132 0 0,-1 0 0 0 0,0-2 0 0 0,-1 0 0 0 0,0-1 0 0 0,-1-1 0 0 0,0 0 0 0 0,-1-2 0 0 0,0 0 0 0 0,-1 0 0 0 0,-1-2 0 0 0,0 1 0 0 0,13-21 0 0 0,-21 26 52 0 0,0 0 0 0 0,-1 0 1 0 0,-1-1-1 0 0,6-16 0 0 0,-8 22 67 0 0,-1-1 1 0 0,0 1-1 0 0,0-1 0 0 0,0 0 1 0 0,0 0-1 0 0,-1 1 0 0 0,0-1 1 0 0,-1 0-1 0 0,1 0 0 0 0,-3-10 0 0 0,2 14 52 0 0,0-1 0 0 0,0 1 0 0 0,-1 0 0 0 0,1 0 0 0 0,0 0 0 0 0,-1 0 0 0 0,1 0 0 0 0,-1 0 0 0 0,0 0 0 0 0,0 1-1 0 0,0-1 1 0 0,0 0 0 0 0,0 1 0 0 0,0 0 0 0 0,0-1 0 0 0,0 1 0 0 0,-1 0 0 0 0,1 0 0 0 0,0 0 0 0 0,-1 1 0 0 0,1-1-1 0 0,0 0 1 0 0,-1 1 0 0 0,1 0 0 0 0,-1 0 0 0 0,1-1 0 0 0,-1 1 0 0 0,-3 1 0 0 0,1-1 47 0 0,-1 0-1 0 0,0 1 1 0 0,1-1 0 0 0,-1 1 0 0 0,1 1 0 0 0,-1-1 0 0 0,1 1 0 0 0,0 0-1 0 0,-1 0 1 0 0,1 0 0 0 0,-8 6 0 0 0,7-3-5 0 0,-1 1 0 0 0,2-1 0 0 0,-1 1 0 0 0,0 1 0 0 0,1-1 0 0 0,1 1 0 0 0,-1 0 0 0 0,1 0 0 0 0,0 0 0 0 0,0 0 0 0 0,1 1 0 0 0,0 0 0 0 0,0-1 0 0 0,1 1 0 0 0,0 0 0 0 0,1 0 0 0 0,-1 1 0 0 0,1-1 0 0 0,1 0 0 0 0,1 15 0 0 0,-1-16 1 0 0,1 0 1 0 0,0 0-1 0 0,1 0 0 0 0,-1 0 1 0 0,2-1-1 0 0,-1 1 0 0 0,1-1 0 0 0,-1 1 1 0 0,2-1-1 0 0,-1 0 0 0 0,1 0 1 0 0,0 0-1 0 0,0-1 0 0 0,1 0 0 0 0,-1 1 1 0 0,1-1-1 0 0,0-1 0 0 0,1 1 0 0 0,-1-1 1 0 0,1 0-1 0 0,0 0 0 0 0,0-1 1 0 0,0 1-1 0 0,12 3 0 0 0,0-1-252 0 0,0-1-1 0 0,0-1 0 0 0,0-1 1 0 0,0-1-1 0 0,1 0 1 0 0,0-1-1 0 0,-1-1 0 0 0,33-5 1 0 0,-31 2-1400 0 0,0-1 0 0 0,0 0 0 0 0,0-2 1 0 0,30-13-1 0 0,-5-4-3671 0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7.9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1 4516 0 0,'0'0'11457'0'0,"-8"11"-11393"0"0,3-4-34 0 0,-3 4 50 0 0,0 1 1 0 0,1-1 0 0 0,0 2-1 0 0,1-1 1 0 0,-7 22-1 0 0,0 8 42 0 0,2 1-1 0 0,2 0 1 0 0,1 1 0 0 0,3-1-1 0 0,2 1 1 0 0,1 0 0 0 0,6 52-1 0 0,-2-68-25 0 0,2-1 0 0 0,1 1-1 0 0,1-1 1 0 0,1-1-1 0 0,1 1 1 0 0,2-1-1 0 0,1 0 1 0 0,0-1-1 0 0,2-1 1 0 0,1 0 0 0 0,1 0-1 0 0,27 32 1 0 0,-30-43-19 0 0,1 0 1 0 0,0-1-1 0 0,18 13 1 0 0,-27-22-102 0 0,-1 0 0 0 0,1-1-1 0 0,0 1 1 0 0,0-1 0 0 0,0 0 0 0 0,0 0 0 0 0,0 0 0 0 0,1-1 0 0 0,-1 0 0 0 0,0 1 0 0 0,1-1-1 0 0,-1-1 1 0 0,1 1 0 0 0,-1-1 0 0 0,1 0 0 0 0,0 0 0 0 0,-1 0 0 0 0,6-1 0 0 0,-8 0-106 0 0,-1 0 1 0 0,1 0 0 0 0,-1 0-1 0 0,1 0 1 0 0,-1 0 0 0 0,1-1 0 0 0,-1 1-1 0 0,1 0 1 0 0,-1-1 0 0 0,0 1-1 0 0,0-1 1 0 0,0 1 0 0 0,0-1-1 0 0,0 1 1 0 0,0-1 0 0 0,0 0 0 0 0,-1 0-1 0 0,1 1 1 0 0,0-1 0 0 0,-1-3-1 0 0,8-41-6516 0 0,-5 18 1686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48.3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7353 0 0,'0'0'9660'0'0,"17"3"-9622"0"0,-5-2-38 0 0,-6-1 3 0 0,-1 0 0 0 0,1 1 0 0 0,-1 0 0 0 0,0 0 0 0 0,1 0 0 0 0,-1 0 0 0 0,0 1 0 0 0,0 0 0 0 0,0 0 0 0 0,0 0 0 0 0,0 1 0 0 0,0 0 0 0 0,-1 0 0 0 0,1 0 0 0 0,-1 0 0 0 0,0 1 0 0 0,0-1 0 0 0,0 1 0 0 0,-1 0 0 0 0,5 6 0 0 0,13 25 25 0 0,0 2 1 0 0,-3 0-1 0 0,-1 1 0 0 0,-2 1 0 0 0,-1 0 0 0 0,8 42 0 0 0,-7-9 66 0 0,-3 1-1 0 0,3 109 1 0 0,-13-148-10 0 0,-3 0 0 0 0,0 0 0 0 0,-2 0 0 0 0,-2 0 0 0 0,-10 36 0 0 0,12-56-5 0 0,-1-1 0 0 0,-1 1 1 0 0,-1-1-1 0 0,0 0 0 0 0,0-1 0 0 0,-1 1 0 0 0,-1-1 0 0 0,0-1 1 0 0,0 1-1 0 0,-1-2 0 0 0,-1 1 0 0 0,0-1 0 0 0,0 0 1 0 0,-19 12-1 0 0,27-20-44 0 0,-1-1 1 0 0,1 1-1 0 0,-1-1 1 0 0,0 1-1 0 0,0-1 0 0 0,0 0 1 0 0,1 0-1 0 0,-1-1 1 0 0,0 1-1 0 0,0-1 1 0 0,-5 1-1 0 0,7-1-143 0 0,0 0 0 0 0,1 0-1 0 0,-1 0 1 0 0,0 0 0 0 0,0-1-1 0 0,0 1 1 0 0,0 0 0 0 0,0-1-1 0 0,0 1 1 0 0,1 0-1 0 0,-1-1 1 0 0,0 1 0 0 0,0-1-1 0 0,0 1 1 0 0,1-1 0 0 0,-2-1 0 0 0,1 1-340 0 0,0 0 1 0 0,0 0 0 0 0,1-1 0 0 0,-1 1 0 0 0,1 0 0 0 0,-1-1 0 0 0,1 1 0 0 0,-1-1 0 0 0,1 1 0 0 0,-1 0 0 0 0,1-1 0 0 0,0 1 0 0 0,0-3 0 0 0,0-22-9674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8.0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9713 0 0,'0'0'3853'0'0,"14"-3"-3431"0"0,32-5-291 0 0,0 2 1 0 0,0 3-1 0 0,47 1 1 0 0,710 37-429 0 0,-755-31-61 0 0,102 12-452 0 0,-127-11-674 0 0,0 0 0 0 0,29 12 0 0 0,-25-7-1584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0.5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27 6401 0 0,'0'0'8433'0'0,"-7"14"-9006"0"0,-17 29 608 0 0,-2 0 0 0 0,-47 59 0 0 0,71-99-36 0 0,-13 15 99 0 0,-1-1 0 0 0,-20 18-1 0 0,32-32-72 0 0,-1 1-1 0 0,1 0 0 0 0,-1-1 0 0 0,0 0 1 0 0,0 0-1 0 0,0-1 0 0 0,0 0 0 0 0,0 1 1 0 0,-1-2-1 0 0,1 1 0 0 0,0 0 0 0 0,-1-1 1 0 0,0 0-1 0 0,-10 0 0 0 0,13-2-82 0 0,0 0-1 0 0,-1 0 1 0 0,1 0-1 0 0,0 0 1 0 0,-1 0-1 0 0,1-1 1 0 0,0 0-1 0 0,0 1 1 0 0,0-1-1 0 0,0 0 1 0 0,1-1-1 0 0,-1 1 1 0 0,0 0-1 0 0,1-1 1 0 0,0 0-1 0 0,-1 1 1 0 0,1-1-1 0 0,-3-6 1 0 0,-2-3 234 0 0,0-1 1 0 0,0 0-1 0 0,-5-17 1 0 0,12 30-158 0 0,-1-1 0 0 0,1 0 1 0 0,-1 1-1 0 0,1-1 1 0 0,0 0-1 0 0,-1 0 0 0 0,1 1 1 0 0,0-1-1 0 0,0 0 1 0 0,0 0-1 0 0,0 0 0 0 0,0 0 1 0 0,0 1-1 0 0,0-1 0 0 0,0 0 1 0 0,0 0-1 0 0,0 0 1 0 0,0 1-1 0 0,0-1 0 0 0,0 0 1 0 0,1 0-1 0 0,-1 0 1 0 0,0 1-1 0 0,1-2 0 0 0,0 2-22 0 0,0-1 0 0 0,0 1-1 0 0,-1 0 1 0 0,1 0-1 0 0,0 0 1 0 0,0 0 0 0 0,0 0-1 0 0,-1 0 1 0 0,1 0-1 0 0,0 0 1 0 0,0 0 0 0 0,0 0-1 0 0,-1 0 1 0 0,1 0-1 0 0,0 1 1 0 0,0-1 0 0 0,-1 0-1 0 0,1 1 1 0 0,1 0-1 0 0,44 27-285 0 0,-39-23 476 0 0,28 18-161 0 0,1-2 0 0 0,1-1 0 0 0,71 26 0 0 0,-91-39-128 0 0,1-2 0 0 0,0 0 0 0 0,0-2 0 0 0,0 0 0 0 0,0 0 0 0 0,0-2 0 0 0,1 0 0 0 0,-1-2 0 0 0,1 0 0 0 0,-1 0 0 0 0,20-6 0 0 0,-28 4 37 0 0,0 0 0 0 0,0-1 1 0 0,-1 0-1 0 0,0-1 0 0 0,0 0 1 0 0,0 0-1 0 0,0-1 1 0 0,-1 0-1 0 0,0 0 0 0 0,0-1 1 0 0,-1 0-1 0 0,0-1 0 0 0,0 1 1 0 0,-1-1-1 0 0,1-1 1 0 0,-2 1-1 0 0,7-13 0 0 0,-6 9 169 0 0,-1 0-1 0 0,0 0 0 0 0,-1 0 0 0 0,0 0 0 0 0,-1 0 0 0 0,0-1 1 0 0,-1 0-1 0 0,-1 1 0 0 0,0-1 0 0 0,0 0 0 0 0,-1 0 1 0 0,-1 0-1 0 0,-4-20 0 0 0,-4 2 1491 0 0,9 29-1542 0 0,-1 1 0 0 0,1 0 1 0 0,0 0-1 0 0,-1 0 0 0 0,1 0 1 0 0,-1 0-1 0 0,1 0 0 0 0,-1 0 1 0 0,0 0-1 0 0,1 0 0 0 0,-1 0 1 0 0,0 0-1 0 0,1 0 0 0 0,-1 0 0 0 0,0 1 1 0 0,0-1-1 0 0,0 0 0 0 0,0 1 1 0 0,0-1-1 0 0,0 0 0 0 0,0 1 1 0 0,0-1-1 0 0,0 1 0 0 0,-2-1 1 0 0,2 2-82 0 0,0 0 1 0 0,0 0 0 0 0,0 1-1 0 0,0-1 1 0 0,0 0 0 0 0,0 1-1 0 0,1-1 1 0 0,-1 0-1 0 0,0 1 1 0 0,1-1 0 0 0,-1 1-1 0 0,1-1 1 0 0,-1 1 0 0 0,1-1-1 0 0,0 1 1 0 0,0-1 0 0 0,0 1-1 0 0,0-1 1 0 0,0 1 0 0 0,0 2-1 0 0,0 1-38 0 0,-2 15 56 0 0,1 1-1 0 0,1-1 0 0 0,1 1 1 0 0,1-1-1 0 0,1 1 0 0 0,1-1 0 0 0,7 25 1 0 0,-8-38 15 0 0,-1-1 0 0 0,1 0 0 0 0,0 0 0 0 0,0 0 0 0 0,0 0 1 0 0,1-1-1 0 0,0 1 0 0 0,1-1 0 0 0,-1 0 0 0 0,1 0 1 0 0,7 6-1 0 0,-8-8 4 0 0,1-1 0 0 0,-1 1 0 0 0,1-1 0 0 0,0 0 0 0 0,-1 0 0 0 0,1 0 0 0 0,0-1 0 0 0,0 1 0 0 0,0-1 0 0 0,1-1 0 0 0,-1 1 0 0 0,0-1 0 0 0,0 0 0 0 0,0 0 0 0 0,1 0 0 0 0,8-2 0 0 0,-5-1 34 0 0,0 0 0 0 0,1 0-1 0 0,-1-1 1 0 0,0 0 0 0 0,-1-1-1 0 0,1 0 1 0 0,-1 0 0 0 0,0 0-1 0 0,0-1 1 0 0,-1-1 0 0 0,0 1-1 0 0,13-16 1 0 0,6-8 82 0 0,37-59 1 0 0,-63 89-118 0 0,0-1 1 0 0,0 0-1 0 0,0 1 0 0 0,1-1 0 0 0,-1 0 1 0 0,0 1-1 0 0,1-1 0 0 0,-1 1 1 0 0,0-1-1 0 0,1 1 0 0 0,-1-1 1 0 0,0 1-1 0 0,1-1 0 0 0,-1 1 0 0 0,1-1 1 0 0,-1 1-1 0 0,1-1 0 0 0,-1 1 1 0 0,1 0-1 0 0,0-1 0 0 0,-1 1 0 0 0,1 0 1 0 0,-1 0-1 0 0,1-1 0 0 0,0 1 1 0 0,-1 0-1 0 0,1 0 0 0 0,1 0 1 0 0,2 20 58 0 0,-3-11-123 0 0,28 363 162 0 0,-25 3-22 0 0,-4-317-81 0 0,-3-19 238 0 0,2-16-2399 0 0,15-47-1918 0 0,-5 2 1008 0 0,5-15-1888 0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0.9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61 9745 0 0,'0'0'2519'0'0,"14"-10"-2231"0"0,46-29 169 0 0,-56 37-376 0 0,0 0 1 0 0,0 0-1 0 0,0 1 1 0 0,1 0 0 0 0,-1 0-1 0 0,0 0 1 0 0,1 1 0 0 0,-1-1-1 0 0,1 1 1 0 0,-1 0 0 0 0,0 0-1 0 0,1 0 1 0 0,-1 1-1 0 0,1 0 1 0 0,-1 0 0 0 0,0 0-1 0 0,0 0 1 0 0,1 1 0 0 0,-1-1-1 0 0,0 1 1 0 0,0 0 0 0 0,0 0-1 0 0,-1 1 1 0 0,1-1 0 0 0,0 1-1 0 0,-1 0 1 0 0,0 0-1 0 0,6 6 1 0 0,-4-3-49 0 0,0 1 0 0 0,0-1 0 0 0,-1 1-1 0 0,0 0 1 0 0,0 0 0 0 0,0 0 0 0 0,-1 1 0 0 0,0-1 0 0 0,-1 1 0 0 0,0 0-1 0 0,0 0 1 0 0,-1 0 0 0 0,1 0 0 0 0,-2 0 0 0 0,1 0 0 0 0,-1 0-1 0 0,-1 0 1 0 0,1 0 0 0 0,-4 13 0 0 0,0 2 9 0 0,-1 1-1 0 0,-2-1 1 0 0,0 0 0 0 0,-2-1-1 0 0,-14 29 1 0 0,-6 0 72 0 0,21-39-34 0 0,0 0 0 0 0,1 0 0 0 0,1 1 0 0 0,0 0 0 0 0,0 1 0 0 0,2-1 0 0 0,-7 29 0 0 0,11-41-89 0 0,0 0-1 0 0,0 1 1 0 0,0-1-1 0 0,0 0 1 0 0,0 0 0 0 0,1 1-1 0 0,-1-1 1 0 0,1 0 0 0 0,-1 0-1 0 0,0 0 1 0 0,1 0 0 0 0,0 0-1 0 0,-1 0 1 0 0,1 0 0 0 0,0 0-1 0 0,-1 0 1 0 0,1 0-1 0 0,0 0 1 0 0,0 0 0 0 0,0 0-1 0 0,0 0 1 0 0,0-1 0 0 0,0 1-1 0 0,0 0 1 0 0,0-1 0 0 0,0 1-1 0 0,0-1 1 0 0,0 1 0 0 0,1-1-1 0 0,-1 0 1 0 0,0 1-1 0 0,0-1 1 0 0,0 0 0 0 0,1 0-1 0 0,-1 0 1 0 0,2 0 0 0 0,7 1 0 0 0,-1 0-1 0 0,1-1 1 0 0,15-2 0 0 0,-17 1 6 0 0,7-1-448 0 0,1-1 0 0 0,-1-1 0 0 0,0 0 0 0 0,0-1 0 0 0,0 0 0 0 0,-1-1 0 0 0,0-1 0 0 0,0-1 0 0 0,0 0 0 0 0,-1 0 0 0 0,0-2 0 0 0,-1 1 0 0 0,21-22 0 0 0,-20 12-1835 0 0,-4 1-853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1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12029 0 0,'0'0'3276'0'0,"16"-3"-3530"0"0,124-20 694 0 0,43-2-611 0 0,-64 0-5690 0 0,-99 18 2007 0 0,2-5-783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1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0 4576 0 0,'0'0'10067'0'0,"-8"18"-9983"0"0,-1 0 15 0 0,1-2-37 0 0,0 2 0 0 0,1-1 0 0 0,1 1 0 0 0,-8 34 0 0 0,7-17-55 0 0,2-1 0 0 0,2 1 0 0 0,1 0 0 0 0,1 0 0 0 0,2 0 0 0 0,2 0 0 0 0,1-1 0 0 0,2 1 0 0 0,1-1 0 0 0,1 0 0 0 0,2-1 0 0 0,2 0 0 0 0,1 0 0 0 0,24 43 0 0 0,-12-37 20 0 0,1-2 1 0 0,2-1-1 0 0,2-1 0 0 0,1-1 0 0 0,1-2 0 0 0,2-1 0 0 0,1-1 0 0 0,2-3 0 0 0,51 31 0 0 0,-12-21 452 0 0,-83-42-720 0 0,1 0 0 0 0,1-1 0 0 0,-1 0 0 0 0,1 0 0 0 0,-8-10-1 0 0,0 0-1824 0 0,0-1-2189 0 0,-3-10-2340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2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1384 0 0,'0'0'13908'0'0,"9"11"-13311"0"0,2 2-409 0 0,-1 0 1 0 0,-1 1-1 0 0,0 0 1 0 0,-1 1-1 0 0,9 22 1 0 0,34 132 764 0 0,-27-53-4774 0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2.5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41 8373 0 0,'0'0'4644'0'0,"16"-7"-4869"0"0,50-22 397 0 0,-63 28-109 0 0,0 0-1 0 0,0 0 1 0 0,0 1 0 0 0,0-1-1 0 0,0 1 1 0 0,0 0 0 0 0,-1 0-1 0 0,1 0 1 0 0,0 0 0 0 0,0 1-1 0 0,0-1 1 0 0,0 1 0 0 0,0-1-1 0 0,0 1 1 0 0,0 0 0 0 0,-1 0-1 0 0,1 0 1 0 0,0 1 0 0 0,3 1 0 0 0,0 2 95 0 0,0-1 1 0 0,0 2-1 0 0,0-1 1 0 0,9 12-1 0 0,-12-13-130 0 0,2 1-8 0 0,0 1 0 0 0,0 0-1 0 0,-1 1 1 0 0,0-1 0 0 0,0 1 0 0 0,-1 0-1 0 0,0 0 1 0 0,0 0 0 0 0,0 0 0 0 0,-1 0-1 0 0,0 1 1 0 0,-1-1 0 0 0,1 10 0 0 0,-2-14 3 0 0,0 0 0 0 0,0 1 1 0 0,0-1-1 0 0,-1 1 0 0 0,1-1 1 0 0,-1 0-1 0 0,0 0 0 0 0,0 1 1 0 0,-1-1-1 0 0,1 0 0 0 0,-1 0 1 0 0,1 0-1 0 0,-1 0 0 0 0,0 0 0 0 0,0-1 1 0 0,0 1-1 0 0,0 0 0 0 0,-1-1 1 0 0,1 0-1 0 0,-1 1 0 0 0,1-1 1 0 0,-1 0-1 0 0,0 0 0 0 0,0-1 1 0 0,0 1-1 0 0,0 0 0 0 0,0-1 1 0 0,0 0-1 0 0,-1 0 0 0 0,1 0 0 0 0,-4 1 1 0 0,-5 0 58 0 0,1 1 0 0 0,-1-2 0 0 0,0 0 0 0 0,1 0-1 0 0,-1-1 1 0 0,0 0 0 0 0,-22-4 0 0 0,31 3-109 0 0,0 1-1 0 0,0-1 1 0 0,0 0-1 0 0,0 0 1 0 0,0 0-1 0 0,0-1 1 0 0,0 1-1 0 0,1-1 1 0 0,-1 1-1 0 0,0-1 1 0 0,1 0-1 0 0,-1 0 0 0 0,1 0 1 0 0,-4-4-1 0 0,5 3-79 0 0,0 1 0 0 0,0 0-1 0 0,0 0 1 0 0,0-1-1 0 0,0 1 1 0 0,1-1-1 0 0,-1 1 1 0 0,1-1 0 0 0,0 1-1 0 0,-1-1 1 0 0,1 1-1 0 0,0-1 1 0 0,0 1-1 0 0,1-1 1 0 0,-1 1 0 0 0,0-1-1 0 0,1 1 1 0 0,0-1-1 0 0,-1 1 1 0 0,1 0-1 0 0,2-4 1 0 0,-1 2-274 0 0,0 0 1 0 0,1 0-1 0 0,0 1 1 0 0,0-1-1 0 0,0 1 1 0 0,0-1-1 0 0,0 1 0 0 0,1 0 1 0 0,-1 0-1 0 0,1 0 1 0 0,0 1-1 0 0,0-1 1 0 0,0 1-1 0 0,0 0 1 0 0,0 0-1 0 0,1 1 0 0 0,-1-1 1 0 0,7-1-1 0 0,18-3-4284 0 0</inkml:trace>
  <inkml:trace contextRef="#ctx0" brushRef="#br0" timeOffset="1">446 409 5977 0 0,'0'0'9239'0'0,"16"-1"-8832"0"0,253-4-136 0 0,-223 5-338 0 0,68 0-2947 0 0,-132-18-4519 0 0,-4 4 2345 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3.0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8553 0 0,'0'0'6834'0'0,"2"10"-6403"0"0,39 129 962 0 0,27 110-1058 0 0,-65-236-420 0 0,-1-1-81 0 0,0 1-1 0 0,1-1 0 0 0,0 1 0 0 0,1-1 1 0 0,1 0-1 0 0,0 0 0 0 0,0-1 1 0 0,13 19-1 0 0,-17-28-20 0 0,0-1 0 0 0,0 0 1 0 0,0 0-1 0 0,0 0 0 0 0,0 0 1 0 0,0-1-1 0 0,0 1 0 0 0,0 0 1 0 0,0 0-1 0 0,0-1 0 0 0,1 1 1 0 0,-1 0-1 0 0,0-1 0 0 0,1 1 1 0 0,-1-1-1 0 0,0 0 0 0 0,1 1 1 0 0,-1-1-1 0 0,0 0 0 0 0,1 0 1 0 0,-1 0-1 0 0,1 0 0 0 0,-1 0 1 0 0,0 0-1 0 0,1-1 0 0 0,-1 1 1 0 0,0 0-1 0 0,1-1 0 0 0,-1 1 1 0 0,0 0-1 0 0,1-1 0 0 0,-1 0 1 0 0,0 1-1 0 0,0-1 0 0 0,0 0 1 0 0,1 0-1 0 0,-1 0 0 0 0,0 1 1 0 0,0-1-1 0 0,0 0 0 0 0,0-1 1 0 0,-1 1-1 0 0,1 0 0 0 0,0 0 1 0 0,1-2-1 0 0,15-22-4559 0 0</inkml:trace>
  <inkml:trace contextRef="#ctx0" brushRef="#br0" timeOffset="1">462 0 6049 0 0,'0'0'9882'0'0,"2"17"-9182"0"0,13 250 640 0 0,-14-253-1297 0 0,0 40-143 0 0,4 64-504 0 0,7-42-4955 0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3.4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0 6293 0 0,'0'0'5697'0'0,"-6"19"-4934"0"0,-15 36 59 0 0,-3 0 0 0 0,-2-2 0 0 0,-34 54 0 0 0,43-82-860 0 0,-1-1 0 0 0,-2 0 0 0 0,-33 31 0 0 0,53-54-50 0 0,0-1 1 0 0,-1 0-1 0 0,1 1 1 0 0,0-1 0 0 0,0 0-1 0 0,-1 1 1 0 0,1-1-1 0 0,0 0 1 0 0,0 1-1 0 0,-1-1 1 0 0,1 0-1 0 0,0 0 1 0 0,-1 1 0 0 0,1-1-1 0 0,-1 0 1 0 0,1 0-1 0 0,0 0 1 0 0,-1 1-1 0 0,1-1 1 0 0,-1 0-1 0 0,1 0 1 0 0,0 0-1 0 0,-1 0 1 0 0,1 0 0 0 0,-1 0-1 0 0,1 0 1 0 0,0 0-1 0 0,-1 0 1 0 0,1 0-1 0 0,-1 0 1 0 0,1 0-1 0 0,-1 0 1 0 0,1 0 0 0 0,0 0-1 0 0,-1-1 1 0 0,1 1-1 0 0,-1 0 1 0 0,1 0-1 0 0,0 0 1 0 0,-1-1-1 0 0,1 1 1 0 0,0 0 0 0 0,-1 0-1 0 0,1-1 1 0 0,0 1-1 0 0,0 0 1 0 0,-1-1-1 0 0,1 1 1 0 0,0 0-1 0 0,0-1 1 0 0,-1 1 0 0 0,1 0-1 0 0,0-1 1 0 0,0 1-1 0 0,0-1 1 0 0,0 1-1 0 0,0 0 1 0 0,-1-1-1 0 0,1 1 1 0 0,0-1-1 0 0,0 1 1 0 0,0-1 0 0 0,0 1-1 0 0,0 0 1 0 0,0-1-1 0 0,0 1 1 0 0,1-1-1 0 0,-1 0 1 0 0,0-25-5692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3.8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10 6217 0 0,'0'0'6886'0'0,"0"14"-6455"0"0,2 42 354 0 0,-8 62 1 0 0,5-107-635 0 0,-1 14 180 0 0,-2 1 0 0 0,-7 25-1 0 0,10-45-296 0 0,-1 0-1 0 0,0 0 1 0 0,-1 0-1 0 0,1 0 1 0 0,-1-1-1 0 0,0 1 0 0 0,0-1 1 0 0,-1 0-1 0 0,1 0 1 0 0,-1 0-1 0 0,-1 0 0 0 0,1 0 1 0 0,0-1-1 0 0,-6 4 1 0 0,9-7-29 0 0,1-1 1 0 0,0 0-1 0 0,-1 0 1 0 0,1 1-1 0 0,-1-1 1 0 0,1 0 0 0 0,-1 0-1 0 0,1 1 1 0 0,0-1-1 0 0,-1 0 1 0 0,1 0 0 0 0,-1 0-1 0 0,1 0 1 0 0,-1 0-1 0 0,1 0 1 0 0,-1 1-1 0 0,1-1 1 0 0,-1 0 0 0 0,1-1-1 0 0,-1 1 1 0 0,1 0-1 0 0,-1 0 1 0 0,1 0 0 0 0,-1 0-1 0 0,1 0 1 0 0,-1 0-1 0 0,1-1 1 0 0,-1 1 0 0 0,1 0-1 0 0,-1-1 1 0 0,-6-14-144 0 0,6-28-500 0 0,1 38 532 0 0,2-10 23 0 0,0 0 0 0 0,1 0 0 0 0,0 0 0 0 0,1 0 0 0 0,1 1-1 0 0,0 0 1 0 0,1 0 0 0 0,1 0 0 0 0,0 0 0 0 0,10-13 0 0 0,-4 7 127 0 0,1 1 1 0 0,1 0-1 0 0,1 2 1 0 0,0 0-1 0 0,35-29 1 0 0,-48 44 8 0 0,0 0 0 0 0,0 0 1 0 0,0-1-1 0 0,1 2 0 0 0,-1-1 0 0 0,0 0 1 0 0,1 1-1 0 0,-1-1 0 0 0,1 1 0 0 0,-1 0 0 0 0,1 0 1 0 0,0 1-1 0 0,0-1 0 0 0,-1 1 0 0 0,1-1 0 0 0,0 1 1 0 0,6 1-1 0 0,-7 0-42 0 0,0 0 0 0 0,0 0 0 0 0,0 1 0 0 0,-1-1 1 0 0,1 1-1 0 0,-1-1 0 0 0,1 1 0 0 0,-1 0 0 0 0,1 0 0 0 0,-1 0 1 0 0,0 0-1 0 0,0 1 0 0 0,0-1 0 0 0,0 1 0 0 0,-1-1 0 0 0,1 1 1 0 0,0-1-1 0 0,-1 1 0 0 0,0 0 0 0 0,0 0 0 0 0,2 5 1 0 0,7 28 196 0 0,10 56 1 0 0,-17-66-252 0 0,2-1 1 0 0,1 0-1 0 0,1 0 1 0 0,1 0-1 0 0,16 32 1 0 0,-9-36-1195 0 0,-3-12-1288 0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4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 10333 0 0,'0'0'2839'0'0,"17"9"-2552"0"0,-3-3-182 0 0,-6-2-31 0 0,1 0 0 0 0,-1 0 0 0 0,0 1 0 0 0,-1 0 0 0 0,1 0 0 0 0,-1 1 0 0 0,0 0 0 0 0,-1 0 0 0 0,1 0 0 0 0,-1 1 0 0 0,0 0 0 0 0,6 10 0 0 0,1 7 118 0 0,-1 0 1 0 0,-1 1-1 0 0,-1 1 0 0 0,-2 0 1 0 0,0 0-1 0 0,-2 1 0 0 0,5 36 1 0 0,-4 13 73 0 0,-3 99 1 0 0,-5-116-97 0 0,-2 0 1 0 0,-4 1 0 0 0,-2-2-1 0 0,-2 1 1 0 0,-29 84-1 0 0,28-109-85 0 0,-2-2 0 0 0,-1 1-1 0 0,-2-2 1 0 0,-26 39-1 0 0,29-50-24 0 0,-2-1 0 0 0,0 0 0 0 0,-1-1 0 0 0,-1-1 0 0 0,-1 0 0 0 0,-38 25 0 0 0,49-37-68 0 0,1 0 0 0 0,-1 0 0 0 0,0-1 0 0 0,0 0 0 0 0,-1 0 0 0 0,1-1 0 0 0,-1 0 0 0 0,0-1 0 0 0,1 0 0 0 0,-1 0 0 0 0,0-1 0 0 0,-12 0 0 0 0,19-1-173 0 0,1 0 0 0 0,-1-1 0 0 0,1 1 0 0 0,0 0 0 0 0,-1-1 0 0 0,1 0 0 0 0,0 1 0 0 0,-1-1 0 0 0,1 0 0 0 0,0 0 0 0 0,0 0 1 0 0,0 0-1 0 0,-1 0 0 0 0,1 0 0 0 0,0 0 0 0 0,0 0 0 0 0,1 0 0 0 0,-1 0 0 0 0,0-1 0 0 0,0 1 0 0 0,1 0 0 0 0,-1-1 0 0 0,0 1 0 0 0,1 0 0 0 0,-1-1 0 0 0,1 1 1 0 0,0-1-1 0 0,-1 1 0 0 0,1-1 0 0 0,0 1 0 0 0,0-1 0 0 0,0 1 0 0 0,0-1 0 0 0,1-1 0 0 0,-2-23-5693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8.6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632 251 3116 0 0,'0'0'10747'0'0,"1"4"-11321"0"0,-2 12 641 0 0,0 1 1 0 0,0-1-1 0 0,-2 0 0 0 0,0 0 0 0 0,-1 0 1 0 0,0-1-1 0 0,-8 18 0 0 0,2-2 14 0 0,-192 558 706 0 0,190-559-485 0 0,-19 32-1 0 0,31-62-266 0 0,0 0-1 0 0,0 1 1 0 0,0-1 0 0 0,0 0-1 0 0,0 0 1 0 0,-1 1 0 0 0,1-1-1 0 0,0 0 1 0 0,0 0 0 0 0,0 1-1 0 0,0-1 1 0 0,0 0 0 0 0,-1 0-1 0 0,1 0 1 0 0,0 1-1 0 0,0-1 1 0 0,0 0 0 0 0,-1 0-1 0 0,1 0 1 0 0,0 0 0 0 0,0 0-1 0 0,0 1 1 0 0,-1-1 0 0 0,1 0-1 0 0,0 0 1 0 0,0 0 0 0 0,-1 0-1 0 0,1 0 1 0 0,0 0 0 0 0,0 0-1 0 0,-1 0 1 0 0,1 0-1 0 0,0 0 1 0 0,-1 0 0 0 0,1 0-1 0 0,0 0 1 0 0,0 0 0 0 0,-1 0-1 0 0,1 0 1 0 0,0 0 0 0 0,0 0-1 0 0,-1-1 1 0 0,-7-11 722 0 0,0-22-456 0 0,6 9-341 0 0,1 1 1 0 0,1-1 0 0 0,1 0 0 0 0,1 1-1 0 0,2-1 1 0 0,0 1 0 0 0,2 0-1 0 0,0 0 1 0 0,2 0 0 0 0,14-30 0 0 0,7-9-186 0 0,4 2 1 0 0,55-79 0 0 0,83-96-307 0 0,-141 200 436 0 0,1 1 1 0 0,1 2-1 0 0,2 2 0 0 0,52-39 1 0 0,-72 61 14 0 0,-1 0 1 0 0,1 2 0 0 0,1-1-1 0 0,-1 2 1 0 0,1 0-1 0 0,1 0 1 0 0,-1 2 0 0 0,28-6-1 0 0,-38 9 38 0 0,1 1 0 0 0,0-1 0 0 0,0 1 0 0 0,0 0 0 0 0,0 1 0 0 0,0-1-1 0 0,0 1 1 0 0,-1 0 0 0 0,1 1 0 0 0,0 0 0 0 0,-1-1 0 0 0,1 2 0 0 0,-1-1 0 0 0,0 1 0 0 0,1-1-1 0 0,-1 1 1 0 0,0 1 0 0 0,-1-1 0 0 0,1 1 0 0 0,-1 0 0 0 0,1 0 0 0 0,-1 0 0 0 0,0 0 0 0 0,-1 1-1 0 0,1 0 1 0 0,4 9 0 0 0,-3-5 65 0 0,0-1 1 0 0,-1 1-1 0 0,-1 0 0 0 0,1 1 0 0 0,-1-1 0 0 0,-1 1 1 0 0,0-1-1 0 0,0 1 0 0 0,-1 0 0 0 0,0-1 0 0 0,-1 1 1 0 0,0 0-1 0 0,-1 0 0 0 0,0 0 0 0 0,0-1 0 0 0,-1 1 1 0 0,0-1-1 0 0,-1 1 0 0 0,0-1 0 0 0,0 0 0 0 0,-1 1 1 0 0,0-2-1 0 0,-1 1 0 0 0,0-1 0 0 0,0 1 0 0 0,-8 8 1 0 0,-3 2 58 0 0,-1-1 1 0 0,0 0 0 0 0,-2-2-1 0 0,0 0 1 0 0,0-1-1 0 0,-2 0 1 0 0,1-2 0 0 0,-2-1-1 0 0,-29 13 1 0 0,24-13-15 0 0,15-5-48 0 0,0-1 0 0 0,-1-1 0 0 0,0 0 0 0 0,0 0 0 0 0,0-2 0 0 0,-1 0-1 0 0,-22 3 1 0 0,35-6-269 0 0,30-2-1171 0 0,-13-1 1242 0 0,1 1 1 0 0,-1 1-1 0 0,1 1 0 0 0,-1 0 1 0 0,1 1-1 0 0,24 5 0 0 0,-35-5 148 0 0,0 1-1 0 0,0 0 1 0 0,0 0-1 0 0,0 1 1 0 0,-1-1-1 0 0,0 1 0 0 0,1 1 1 0 0,-1-1-1 0 0,0 1 1 0 0,0 0-1 0 0,-1 0 1 0 0,1 0-1 0 0,-1 0 0 0 0,0 1 1 0 0,0 0-1 0 0,-1 0 1 0 0,1 0-1 0 0,-1 0 0 0 0,0 1 1 0 0,0-1-1 0 0,1 7 1 0 0,1 0 80 0 0,-1 1 0 0 0,0-1 0 0 0,-1 1 1 0 0,0-1-1 0 0,-1 1 0 0 0,-1 0 0 0 0,0 0 0 0 0,-1 0 1 0 0,0 0-1 0 0,-1 0 0 0 0,0 0 0 0 0,-1 0 1 0 0,-1-1-1 0 0,0 1 0 0 0,-1-1 0 0 0,0 1 0 0 0,0-1 1 0 0,-2 0-1 0 0,1-1 0 0 0,-2 1 0 0 0,1-1 0 0 0,-2 0 1 0 0,1-1-1 0 0,-1 0 0 0 0,-1 0 0 0 0,0-1 1 0 0,0 0-1 0 0,-1 0 0 0 0,0-1 0 0 0,0 0 0 0 0,-23 12 1 0 0,8-8 151 0 0,-1-1 0 0 0,0-1 1 0 0,0-1-1 0 0,-1-1 1 0 0,0-1-1 0 0,-1-2 1 0 0,-36 3-1 0 0,-17-4 200 0 0,-94-6-1 0 0,112-3-93 0 0,0-3-1 0 0,1-3 1 0 0,1-2 0 0 0,-84-31 0 0 0,143 44-406 0 0,-3-2-45 0 0,0 0 0 0 0,0 0-1 0 0,0 0 1 0 0,1 0 0 0 0,-8-5 0 0 0,1-8-2218 0 0,11 13 1998 0 0,-1 1 1 0 0,1 0-1 0 0,0 0 0 0 0,0-1 0 0 0,0 1 0 0 0,0 0 0 0 0,0 0 0 0 0,1-1 0 0 0,-1 1 0 0 0,0 0 0 0 0,0 0 0 0 0,1 0 0 0 0,-1-1 0 0 0,1 1 0 0 0,0-2 0 0 0,23-34-8060 0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1.9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59 1748 0 0,'0'0'5521'0'0,"-6"-1"-5232"0"0,-18-2 53 0 0,18 2 1368 0 0,38-14-3107 0 0,122-24 2223 0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2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0 138 196 0 0,'0'0'9178'0'0,"9"-1"-10851"0"0,50-15 1566 0 0,-1-2-1 0 0,92-42 1 0 0,-99 35-3330 0 0,-22 8 527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58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63 172 536 0 0,'0'0'4137'0'0,"-7"0"-3972"0"0,-20 3 98 0 0,26-3-22 0 0,0 0 0 0 0,-1 0 0 0 0,1 0 0 0 0,-1 0 0 0 0,1 0 0 0 0,0 0 0 0 0,-1 1 0 0 0,1-1 0 0 0,0 0 0 0 0,0 1 0 0 0,-1-1 0 0 0,1 1 0 0 0,0 0 0 0 0,0-1 0 0 0,0 1 0 0 0,0 0 0 0 0,-1 0 0 0 0,1 0 0 0 0,0 0 0 0 0,-2 3 1668 0 0,25-4-2659 0 0,2-2 897 0 0,0-2 1 0 0,1 0-1 0 0,-2-2 1 0 0,45-17-1 0 0,-36 13-129 0 0,75-26-57 0 0,117-35 186 0 0,-183 61-65 0 0,0 2-1 0 0,0 2 1 0 0,73-2 2991 0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31.9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189 0 28 0 0,'0'0'5329'0'0,"-15"8"-3450"0"0,8 5-1603 0 0,1 0 1 0 0,0 1-1 0 0,1 0 1 0 0,-5 25-1 0 0,-3 6 208 0 0,-11 26 303 0 0,-68 227 929 0 0,81-258 566 0 0,18-56-7746 0 0,-4 7 2274 0 0,-13 34-2043 0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5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30 443 3788 0 0,'0'0'11465'0'0,"5"-1"-11259"0"0,9-1-197 0 0,0 0 1 0 0,0-2-1 0 0,-1 0 1 0 0,1 0-1 0 0,-1-1 1 0 0,0-1-1 0 0,0 0 1 0 0,-1-1-1 0 0,1 0 1 0 0,-2-1 0 0 0,1 0-1 0 0,-1-1 1 0 0,12-12-1 0 0,-20 18-55 0 0,-1 0 0 0 0,0 0 0 0 0,1 0 0 0 0,-1 0 0 0 0,0-1 0 0 0,-1 1-1 0 0,1 0 1 0 0,-1-1 0 0 0,1 0 0 0 0,-1 1 0 0 0,0-1 0 0 0,0 0 0 0 0,0 1 0 0 0,-1-1 0 0 0,0 0 0 0 0,1 0-1 0 0,-1 0 1 0 0,0 1 0 0 0,-1-1 0 0 0,1 0 0 0 0,-1 0 0 0 0,0 0 0 0 0,0 1 0 0 0,0-1 0 0 0,0 1 0 0 0,-1-1 0 0 0,1 1-1 0 0,-1-1 1 0 0,0 1 0 0 0,0 0 0 0 0,0-1 0 0 0,0 1 0 0 0,-1 0 0 0 0,1 1 0 0 0,-1-1 0 0 0,0 0 0 0 0,0 1-1 0 0,0-1 1 0 0,0 1 0 0 0,0 0 0 0 0,0 0 0 0 0,-1 0 0 0 0,1 1 0 0 0,-1-1 0 0 0,1 1 0 0 0,-1 0 0 0 0,1 0 0 0 0,-1 0-1 0 0,0 0 1 0 0,-7 0 0 0 0,4 1-60 0 0,0-1 0 0 0,-1 2 1 0 0,1-1-1 0 0,0 1 0 0 0,0 0 0 0 0,-1 0 0 0 0,1 1 0 0 0,0 0 0 0 0,0 0 0 0 0,1 1 0 0 0,-1 0 0 0 0,0 0 0 0 0,1 1 1 0 0,-7 4-1 0 0,8-4 83 0 0,1-1 0 0 0,0 1 1 0 0,0 0-1 0 0,0 1 0 0 0,0-1 0 0 0,1 1 1 0 0,-1-1-1 0 0,1 1 0 0 0,0 0 0 0 0,1 0 1 0 0,-1 1-1 0 0,1-1 0 0 0,0 0 1 0 0,0 1-1 0 0,1 0 0 0 0,0-1 0 0 0,0 1 1 0 0,-1 8-1 0 0,2-1 216 0 0,1 0 0 0 0,0-1 0 0 0,0 1 0 0 0,2 0 0 0 0,-1 0 1 0 0,2-1-1 0 0,-1 0 0 0 0,2 0 0 0 0,-1 0 0 0 0,2 0 0 0 0,0 0 0 0 0,12 17 0 0 0,-14-22-121 0 0,1 0-1 0 0,0-1 1 0 0,0 1 0 0 0,1-1-1 0 0,0 0 1 0 0,0 0 0 0 0,0-1-1 0 0,1 0 1 0 0,0 0 0 0 0,0-1-1 0 0,0 1 1 0 0,1-2 0 0 0,-1 1-1 0 0,1-1 1 0 0,0 0 0 0 0,0 0-1 0 0,0-1 1 0 0,0 0 0 0 0,0-1-1 0 0,12 1 1 0 0,-10-2-235 0 0,-1 0 1 0 0,0-1-1 0 0,1 0 0 0 0,-1-1 0 0 0,0 1 1 0 0,0-2-1 0 0,0 0 0 0 0,0 0 0 0 0,0 0 0 0 0,0-1 1 0 0,-1-1-1 0 0,0 1 0 0 0,0-1 0 0 0,0-1 1 0 0,-1 1-1 0 0,1-1 0 0 0,-1 0 0 0 0,-1-1 1 0 0,1 0-1 0 0,-1 0 0 0 0,0-1 0 0 0,-1 1 1 0 0,0-1-1 0 0,0 0 0 0 0,-1-1 0 0 0,1 1 1 0 0,-2-1-1 0 0,1 0 0 0 0,-2 0 0 0 0,1 0 1 0 0,-1 0-1 0 0,0 0 0 0 0,0-15 0 0 0,-1-23-969 0 0,-2 0 0 0 0,-14-89 0 0 0,-14-15 5176 0 0,24 137-535 0 0,4 34-2918 0 0,2 33-413 0 0,8 25 223 0 0,23 160 9 0 0,-22-187-360 0 0,2 1 0 0 0,28 75 0 0 0,-40-126-115 0 0,0 0-1 0 0,1 0 0 0 0,-1 1 0 0 0,0-1 0 0 0,1 0 0 0 0,-1 0 0 0 0,1 0 0 0 0,0 0 0 0 0,-1 0 0 0 0,1 1 0 0 0,0-1 0 0 0,0 0 0 0 0,0-1 0 0 0,0 1 1 0 0,-1 0-1 0 0,1 0 0 0 0,0 0 0 0 0,1 0 0 0 0,-1-1 0 0 0,0 1 0 0 0,0-1 0 0 0,0 1 0 0 0,0-1 0 0 0,0 1 0 0 0,1-1 0 0 0,-1 1 0 0 0,0-1 1 0 0,0 0-1 0 0,1 0 0 0 0,-1 0 0 0 0,0 0 0 0 0,1 0 0 0 0,-1 0 0 0 0,0 0 0 0 0,3 0 0 0 0,-1-2-410 0 0,1 0 0 0 0,-1 1-1 0 0,1-1 1 0 0,-1 0 0 0 0,0-1-1 0 0,0 1 1 0 0,0 0 0 0 0,0-1 0 0 0,-1 0-1 0 0,1 1 1 0 0,3-6 0 0 0,12-18-3557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6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 1108 0 0,'0'0'8676'0'0,"-4"14"-9151"0"0,2-8 485 0 0,-1 3 32 0 0,0-1 1 0 0,1 1-1 0 0,0 0 0 0 0,1 0 0 0 0,-1 0 0 0 0,2 0 0 0 0,-1 0 0 0 0,1 1 0 0 0,1-1 1 0 0,0 0-1 0 0,0 0 0 0 0,5 16 0 0 0,54 110 500 0 0,-36-84-488 0 0,20 58 1 0 0,-43-106-21 0 0,1 1-1 0 0,-1 0 0 0 0,0-1 0 0 0,0 1 1 0 0,-1 0-1 0 0,1 0 0 0 0,-1 0 0 0 0,0 0 1 0 0,0-1-1 0 0,0 1 0 0 0,-1 0 1 0 0,1 0-1 0 0,-2 6 0 0 0,0-8 28 0 0,1 1-1 0 0,-1 0 1 0 0,0-1-1 0 0,1 1 1 0 0,-1-1 0 0 0,0 1-1 0 0,-1-1 1 0 0,1 0-1 0 0,0 0 1 0 0,-1 0-1 0 0,1 0 1 0 0,-1-1 0 0 0,1 1-1 0 0,-1-1 1 0 0,0 1-1 0 0,0-1 1 0 0,-4 1-1 0 0,-7 2 31 0 0,0 0 0 0 0,0-2 0 0 0,-1 0 0 0 0,1 0 0 0 0,-1-1-1 0 0,1-1 1 0 0,-1-1 0 0 0,-21-3 0 0 0,34 4-50 0 0,1 0 0 0 0,0 0 0 0 0,-1 0 0 0 0,1 0 0 0 0,-1-1 0 0 0,1 1 0 0 0,0-1 0 0 0,-1 1 0 0 0,1-1 0 0 0,0 1 0 0 0,-1-1 0 0 0,1 0 0 0 0,0 0 1 0 0,0 1-1 0 0,0-1 0 0 0,-1 0 0 0 0,0-2 0 0 0,1 2-18 0 0,1 0-1 0 0,0 0 1 0 0,0 1 0 0 0,0-1 0 0 0,-1 0 0 0 0,1 0 0 0 0,0 0-1 0 0,0 1 1 0 0,0-1 0 0 0,0 0 0 0 0,1 0 0 0 0,-1 0 0 0 0,0 1-1 0 0,0-1 1 0 0,0 0 0 0 0,1 0 0 0 0,-1 1 0 0 0,0-1 0 0 0,1 0-1 0 0,-1 1 1 0 0,0-1 0 0 0,1 0 0 0 0,0 0 0 0 0,5-6 34 0 0,0 0-1 0 0,0 1 1 0 0,1 0 0 0 0,10-8 0 0 0,-8 7-194 0 0,25-21 230 0 0,6-2-10 0 0,-2-3-1 0 0,-1-1 0 0 0,-1-1 1 0 0,40-55-1 0 0,-66 76-15 0 0,36-56 118 0 0,-42 64-143 0 0,-1-1 0 0 0,0 1-1 0 0,0-1 1 0 0,-1 0 0 0 0,0 0 0 0 0,0 0-1 0 0,-1 0 1 0 0,0 0 0 0 0,1-9 0 0 0,-2 16-47 0 0,0-1 0 0 0,0 1 0 0 0,0-1 0 0 0,0 1-1 0 0,0 0 1 0 0,0-1 0 0 0,0 1 0 0 0,0-1 0 0 0,0 1 0 0 0,-1-1 0 0 0,1 1 0 0 0,0 0 0 0 0,0-1 0 0 0,0 1 0 0 0,0-1 0 0 0,-1 1 0 0 0,1 0 0 0 0,0-1 0 0 0,0 1 0 0 0,-1 0 0 0 0,1-1 0 0 0,0 1 0 0 0,-1 0 0 0 0,1 0-1 0 0,0-1 1 0 0,-1 1 0 0 0,1 0 0 0 0,0 0 0 0 0,-1-1 0 0 0,1 1 0 0 0,0 0 0 0 0,-1 0 0 0 0,1 0 0 0 0,-1 0 0 0 0,1 0 0 0 0,-1 0 0 0 0,1 0 0 0 0,0-1 0 0 0,-1 1 0 0 0,1 0 0 0 0,-1 0 0 0 0,1 1 0 0 0,0-1 0 0 0,-1 0-1 0 0,1 0 1 0 0,-1 0 0 0 0,1 0 0 0 0,-1 0 0 0 0,1 1 0 0 0,-2-1-47 0 0,0 1-1 0 0,1-1 1 0 0,-1 1 0 0 0,0 0-1 0 0,1 0 1 0 0,-1 0-1 0 0,1 0 1 0 0,0 0 0 0 0,-1 0-1 0 0,1 0 1 0 0,-2 2-1 0 0,-6 10 2 0 0,1 1 0 0 0,0 0 0 0 0,1 0 0 0 0,0 1 0 0 0,1 0 0 0 0,1 0 0 0 0,-6 30 0 0 0,9-36 63 0 0,0 1 1 0 0,1-1 0 0 0,0 0 0 0 0,1 1 0 0 0,0-1 0 0 0,1 1 0 0 0,0-1 0 0 0,0 0 0 0 0,1 1 0 0 0,0-1 0 0 0,1 0 0 0 0,0 0 0 0 0,0 0 0 0 0,8 15 0 0 0,-7-20-119 0 0,-1 1 0 0 0,1 0-1 0 0,0-1 1 0 0,0 0 0 0 0,0 0 0 0 0,0 0 0 0 0,1-1 0 0 0,-1 1 0 0 0,1-1 0 0 0,0 0 0 0 0,0 0 0 0 0,1-1 0 0 0,-1 1 0 0 0,8 1 0 0 0,-6-2-568 0 0,-1 0 1 0 0,0-1 0 0 0,1 0-1 0 0,-1-1 1 0 0,0 1-1 0 0,1-1 1 0 0,-1-1 0 0 0,8 0-1 0 0,13-5-4323 0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6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90 10305 0 0,'0'0'5556'0'0,"1"14"-5476"0"0,4 94 345 0 0,-5-134 645 0 0,0-160-1496 0 0,8 203-2016 0 0,1-1 657 0 0,-1 0-1 0 0,-1 1 1 0 0,0-1-1 0 0,7 32 1 0 0,-8-14-3308 0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6.8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 1 12745 0 0,'0'0'3747'0'0,"1"14"-3607"0"0,0 2-90 0 0,1 4 76 0 0,-2 0 0 0 0,-2 35 0 0 0,-7-119 1530 0 0,7 53-1802 0 0,-2 15-737 0 0,-3 18-178 0 0,6 10-1733 0 0,1-18-688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7.5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345 1 1656 0 0,'0'0'12340'0'0,"-2"3"-12407"0"0,-18 23 34 0 0,-22 41 0 0 0,29-45 86 0 0,0 0 0 0 0,-2-1 0 0 0,0-1 0 0 0,-26 27 0 0 0,29-36 13 0 0,-1 0 1 0 0,0-1-1 0 0,-15 10 1 0 0,23-17-67 0 0,0-1 1 0 0,0 1-1 0 0,0-1 0 0 0,0 0 1 0 0,-1 0-1 0 0,1-1 1 0 0,-1 1-1 0 0,1-1 1 0 0,-1 0-1 0 0,1-1 0 0 0,-1 1 1 0 0,-9-2-1 0 0,13 1-30 0 0,0-1 0 0 0,1 1 0 0 0,-1-1 0 0 0,0 0 0 0 0,0 1 0 0 0,0-1 0 0 0,1 0 0 0 0,-1 0 0 0 0,0 0 0 0 0,1-1-1 0 0,-1 1 1 0 0,1 0 0 0 0,0-1 0 0 0,-1 1 0 0 0,1-1 0 0 0,0 1 0 0 0,0-1 0 0 0,0 1 0 0 0,0-1 0 0 0,0 0 0 0 0,0 0 0 0 0,0 1 0 0 0,0-1-1 0 0,1 0 1 0 0,-1 0 0 0 0,1 0 0 0 0,0 0 0 0 0,-1 0 0 0 0,1-2 0 0 0,-1-9-10 0 0,0 1-1 0 0,1-1 1 0 0,1-16 0 0 0,-1 23 111 0 0,1-1 8 0 0,0 1 0 0 0,0-1 0 0 0,1 0 0 0 0,-1 1-1 0 0,2-1 1 0 0,-1 1 0 0 0,1 0 0 0 0,-1 0 0 0 0,2 0 0 0 0,-1 0-1 0 0,7-8 1 0 0,-9 12-70 0 0,0 0-1 0 0,1 1 1 0 0,0-1 0 0 0,-1 0-1 0 0,1 1 1 0 0,0-1 0 0 0,0 1-1 0 0,0-1 1 0 0,0 1 0 0 0,0 0-1 0 0,0 0 1 0 0,0 0-1 0 0,0 0 1 0 0,0 0 0 0 0,1 1-1 0 0,-1-1 1 0 0,0 1 0 0 0,0-1-1 0 0,1 1 1 0 0,-1 0 0 0 0,0 0-1 0 0,1 0 1 0 0,-1 0-1 0 0,0 0 1 0 0,1 1 0 0 0,-1-1-1 0 0,0 1 1 0 0,1-1 0 0 0,-1 1-1 0 0,0 0 1 0 0,0 0-1 0 0,0 0 1 0 0,0 0 0 0 0,0 0-1 0 0,0 0 1 0 0,3 3 0 0 0,14 12-11 0 0,-1 0 0 0 0,-1 1 1 0 0,0 2-1 0 0,-1-1 0 0 0,-2 2 1 0 0,19 30-1 0 0,-13-19 52 0 0,45 50 0 0 0,-62-78-238 0 0,0 0 0 0 0,0 0 0 0 0,0 0 0 0 0,1-1 0 0 0,-1 1 0 0 0,1-1 0 0 0,0 0 0 0 0,0 0 0 0 0,4 1 0 0 0,-6-2-88 0 0,-1-1-1 0 0,1 1 0 0 0,-1-1 0 0 0,1 0 1 0 0,-1 1-1 0 0,1-1 0 0 0,-1 0 0 0 0,1 0 1 0 0,0 0-1 0 0,-1 0 0 0 0,1-1 1 0 0,-1 1-1 0 0,1 0 0 0 0,-1-1 0 0 0,1 1 1 0 0,-1-1-1 0 0,1 1 0 0 0,-1-1 1 0 0,1 0-1 0 0,-1 1 0 0 0,0-1 0 0 0,1 0 1 0 0,-1 0-1 0 0,0 0 0 0 0,0 0 1 0 0,0 0-1 0 0,0-1 0 0 0,2 0 0 0 0,9-18-4579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7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 5288 0 0,'0'0'10426'0'0,"17"-1"-10294"0"0,246-6-242 0 0,-263 7-6 0 0,1 0 0 0 0,-1 0 0 0 0,1 0 0 0 0,0 0 0 0 0,-1 0 0 0 0,1 0 0 0 0,0 0 0 0 0,-1 0 0 0 0,1 0 0 0 0,0 0 0 0 0,-1 0 0 0 0,1 0 0 0 0,-1 0 0 0 0,1 1 0 0 0,0-1 0 0 0,-1 0 0 0 0,1 0 0 0 0,-1 1 0 0 0,1-1 0 0 0,-1 0 0 0 0,1 1 1 0 0,-1-1-1 0 0,1 1 0 0 0,-1-1 0 0 0,1 1 0 0 0,-1-1 0 0 0,1 1 0 0 0,-1-1 0 0 0,0 1 0 0 0,1-1 0 0 0,-1 1 0 0 0,0-1 0 0 0,1 1 0 0 0,-1 0 0 0 0,0-1 0 0 0,0 1 0 0 0,0-1 0 0 0,0 1 0 0 0,0 0 0 0 0,1-1 0 0 0,-1 1 0 0 0,0 0 0 0 0,0-1 0 0 0,0 1 0 0 0,-1 0 0 0 0,1-1 0 0 0,0 1 0 0 0,0-1 0 0 0,0 1 0 0 0,0 0 0 0 0,-1-1 0 0 0,1 1 0 0 0,0-1 0 0 0,0 1 0 0 0,-1 0 0 0 0,1-1 0 0 0,-1 1 0 0 0,1-1 0 0 0,0 1 0 0 0,-1-1 0 0 0,1 1 0 0 0,-1-1 0 0 0,1 0 0 0 0,-1 1 0 0 0,1-1 0 0 0,-1 0 0 0 0,0 1 0 0 0,0-1 0 0 0,-12 8-2177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29.7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383 114 5929 0 0,'0'0'6978'0'0,"-13"-3"-7219"0"0,3 1 183 0 0,1-1 30 0 0,0 0 0 0 0,0 1 0 0 0,-1 0 0 0 0,1 1 0 0 0,-1 0 0 0 0,1 0 0 0 0,-1 1 0 0 0,1 0 0 0 0,-13 2 0 0 0,22-2 12 0 0,-1 0 0 0 0,1 0-1 0 0,0 0 1 0 0,-1 0 0 0 0,1 1 0 0 0,0-1-1 0 0,-1 0 1 0 0,1 0 0 0 0,0 0-1 0 0,-1 0 1 0 0,1 0 0 0 0,0 1-1 0 0,-1-1 1 0 0,1 0 0 0 0,0 0-1 0 0,0 1 1 0 0,-1-1 0 0 0,1 0-1 0 0,0 0 1 0 0,0 1 0 0 0,0-1-1 0 0,-1 0 1 0 0,1 1 0 0 0,0-1-1 0 0,0 0 1 0 0,0 1 0 0 0,0-1-1 0 0,0 0 1 0 0,-1 1 0 0 0,1-1-1 0 0,0 0 1 0 0,0 1 0 0 0,0-1-1 0 0,0 0 1 0 0,0 1 0 0 0,0-1-1 0 0,0 0 1 0 0,0 1 0 0 0,1-1-1 0 0,-1 0 1 0 0,0 1 0 0 0,0-1-1 0 0,0 0 1 0 0,0 1 0 0 0,0-1-1 0 0,0 0 1 0 0,1 1 0 0 0,-1-1-1 0 0,0 0 1 0 0,0 1 0 0 0,1-1 0 0 0,-1 0-1 0 0,0 0 1 0 0,0 1 0 0 0,1-1-1 0 0,-1 0 1 0 0,17 11 115 0 0,-6-8-12 0 0,1-1-1 0 0,-1-1 1 0 0,15 0-1 0 0,-21-1-35 0 0,-1 0 0 0 0,1 0-1 0 0,-1-1 1 0 0,1 1 0 0 0,-1-1 0 0 0,0 0 0 0 0,1-1-1 0 0,-1 1 1 0 0,0-1 0 0 0,0 1 0 0 0,5-4-1 0 0,-14 2 464 0 0,-14 1-599 0 0,-19 2-73 0 0,19 1 269 0 0,0 1-1 0 0,-25 6 1 0 0,38-6-140 0 0,0-1 1 0 0,0 1 0 0 0,0 0-1 0 0,0 1 1 0 0,0 0-1 0 0,0-1 1 0 0,1 2-1 0 0,-1-1 1 0 0,1 1-1 0 0,-9 7 1 0 0,14-11 26 0 0,-1 1 0 0 0,1-1 0 0 0,-1 0-1 0 0,1 1 1 0 0,-1-1 0 0 0,1 1 0 0 0,0-1 0 0 0,-1 1 0 0 0,1-1 0 0 0,0 1 0 0 0,-1-1 0 0 0,1 1-1 0 0,0-1 1 0 0,0 1 0 0 0,-1 0 0 0 0,1-1 0 0 0,0 1 0 0 0,0 0 0 0 0,0-1 0 0 0,0 1 0 0 0,0-1-1 0 0,0 1 1 0 0,0 0 0 0 0,0-1 0 0 0,0 1 0 0 0,0 0 0 0 0,0-1 0 0 0,0 1 0 0 0,0-1 0 0 0,1 1 0 0 0,-1 0-1 0 0,0-1 1 0 0,0 1 0 0 0,1-1 0 0 0,-1 1 0 0 0,0-1 0 0 0,1 1 0 0 0,-1-1 0 0 0,1 1 0 0 0,-1-1-1 0 0,0 1 1 0 0,1-1 0 0 0,-1 1 0 0 0,1-1 0 0 0,-1 0 0 0 0,1 1 0 0 0,0-1 0 0 0,-1 0 0 0 0,1 0 0 0 0,-1 1-1 0 0,1-1 1 0 0,1 0 0 0 0,37 9 592 0 0,-33-8-509 0 0,32 4-88 0 0,0-2 0 0 0,0-2 1 0 0,0-1-1 0 0,0-2 0 0 0,0-2 1 0 0,0-1-1 0 0,0-2 1 0 0,-1-2-1 0 0,0-1 0 0 0,-1-2 1 0 0,62-29-1 0 0,-86 36 41 0 0,-1-2 0 0 0,18-13-1 0 0,-27 19-5 0 0,0 0-1 0 0,0-1 0 0 0,0 1 1 0 0,0-1-1 0 0,-1 1 0 0 0,1-1 1 0 0,-1 0-1 0 0,1 1 1 0 0,-1-1-1 0 0,0 0 0 0 0,1 0 1 0 0,-1 0-1 0 0,0 0 1 0 0,0 0-1 0 0,0-1 0 0 0,-1 1 1 0 0,1 0-1 0 0,0 0 0 0 0,-1 0 1 0 0,0-1-1 0 0,1 1 1 0 0,-1-3-1 0 0,-1 3-25 0 0,0 1 0 0 0,0-1 1 0 0,0 1-1 0 0,0-1 0 0 0,0 1 0 0 0,0-1 0 0 0,0 1 1 0 0,0 0-1 0 0,0 0 0 0 0,-1 0 0 0 0,1 0 1 0 0,0 0-1 0 0,-1 0 0 0 0,1 0 0 0 0,-1 0 0 0 0,1 0 1 0 0,-1 1-1 0 0,0-1 0 0 0,1 1 0 0 0,-1-1 1 0 0,0 1-1 0 0,1-1 0 0 0,-1 1 0 0 0,0 0 0 0 0,-3 0 1 0 0,5 0-6 0 0,-32-5-68 0 0,1 1 1 0 0,-1 1 0 0 0,1 2-1 0 0,-52 5 1 0 0,14 4 212 0 0,-69 17 1 0 0,102-17-102 0 0,0 1-1 0 0,-59 25 1 0 0,82-29-72 0 0,1 1 1 0 0,1 1-1 0 0,-1 0 0 0 0,1 0 1 0 0,0 1-1 0 0,1 1 0 0 0,0 0 1 0 0,0 0-1 0 0,1 1 0 0 0,-16 21 1 0 0,18-20 30 0 0,0 1 1 0 0,1-1-1 0 0,0 1 0 0 0,1 1 1 0 0,0-1-1 0 0,1 1 1 0 0,0 0-1 0 0,1 0 1 0 0,0 0-1 0 0,1 0 1 0 0,1 1-1 0 0,0 14 0 0 0,2-10 45 0 0,1 1 0 0 0,1-1 0 0 0,0 0 0 0 0,1 0-1 0 0,1 0 1 0 0,1-1 0 0 0,0 0 0 0 0,10 18 0 0 0,2-3 97 0 0,1 0 0 0 0,1-1 0 0 0,2-2 0 0 0,1 0 0 0 0,2-1 0 0 0,0-2 0 0 0,2 0 0 0 0,39 29 0 0 0,-29-29 269 0 0,60 34 1 0 0,-80-50-124 0 0,0-2 0 0 0,1-1 1 0 0,0 0-1 0 0,0-1 1 0 0,1 0-1 0 0,22 2 1 0 0,12 2-5675 0 0,-26-9 851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8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70 6493 0 0,'0'0'8410'0'0,"16"0"-7818"0"0,278-40-71 0 0,-163 15-3681 0 0,-114 20 239 0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9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17 9489 0 0,'0'0'6514'0'0,"1"16"-7541"0"0,3 287 1425 0 0,-4-303-379 0 0,-3 36-9 0 0,-3-26-43 0 0,5-10 58 0 0,0 0 0 0 0,1-1 0 0 0,-1 1-1 0 0,0 0 1 0 0,1-1 0 0 0,-1 1 0 0 0,0 0 0 0 0,1-1-1 0 0,-1 1 1 0 0,0-1 0 0 0,1 1 0 0 0,-1-1-1 0 0,1 1 1 0 0,-1-1 0 0 0,1 0 0 0 0,0 1 0 0 0,-1-1-1 0 0,1 0 1 0 0,-1 1 0 0 0,1-1 0 0 0,-1-1-1 0 0,-8-14-51 0 0,0 0 0 0 0,2-1 0 0 0,-1-1-1 0 0,-4-18 1 0 0,9 25-20 0 0,1 1 0 0 0,0-1 0 0 0,0 1 0 0 0,1-1 0 0 0,0 1 0 0 0,1-1 0 0 0,0 0 0 0 0,3-17 0 0 0,-2 28 18 0 0,-1-1-1 0 0,0 0 1 0 0,1 0 0 0 0,-1 1-1 0 0,1-1 1 0 0,-1 0 0 0 0,1 1-1 0 0,-1-1 1 0 0,1 0 0 0 0,-1 1-1 0 0,1-1 1 0 0,0 1 0 0 0,0-1-1 0 0,-1 1 1 0 0,1-1-1 0 0,0 1 1 0 0,0-1 0 0 0,-1 1-1 0 0,1 0 1 0 0,0-1 0 0 0,0 1-1 0 0,0 0 1 0 0,-1 0 0 0 0,1 0-1 0 0,0 0 1 0 0,0 0 0 0 0,0 0-1 0 0,0 0 1 0 0,0 0 0 0 0,-1 0-1 0 0,3 0 1 0 0,27 7-621 0 0,-6 4 572 0 0,0 1 1 0 0,-1 1-1 0 0,37 26 0 0 0,20 13 23 0 0,-53-37 77 0 0,0-2 0 0 0,1-1 0 0 0,38 12-1 0 0,-50-20 70 0 0,1 0 0 0 0,-1-1 0 0 0,1 0 0 0 0,-1-2-1 0 0,1 0 1 0 0,0-1 0 0 0,26-3 0 0 0,-39 3-15 0 0,-1-1 0 0 0,1 0 1 0 0,-1 0-1 0 0,0 0 0 0 0,1 0 1 0 0,-1-1-1 0 0,0 1 0 0 0,0-1 1 0 0,0 0-1 0 0,0 0 0 0 0,0 0 1 0 0,-1 0-1 0 0,1-1 0 0 0,0 1 1 0 0,-1-1-1 0 0,0 1 0 0 0,0-1 1 0 0,0 0-1 0 0,0 0 1 0 0,0 0-1 0 0,0 0 0 0 0,-1 0 1 0 0,1 0-1 0 0,-1-1 0 0 0,0 1 1 0 0,0-1-1 0 0,1-5 0 0 0,0-4 131 0 0,-1 1 1 0 0,0-1-1 0 0,-1 1 0 0 0,0-1 0 0 0,-1 0 0 0 0,-3-18 0 0 0,2 21-234 0 0,-1 0-1 0 0,-1-1 0 0 0,0 2 0 0 0,0-1 1 0 0,0 0-1 0 0,-2 1 0 0 0,1 0 0 0 0,-1 0 1 0 0,0 0-1 0 0,-1 1 0 0 0,0 0 0 0 0,0 0 1 0 0,-1 1-1 0 0,0 0 0 0 0,0 0 1 0 0,0 1-1 0 0,-1 0 0 0 0,0 0 0 0 0,-19-7 1 0 0,27 12-58 0 0,-1 0 0 0 0,0 0 0 0 0,0 1 0 0 0,0-1 1 0 0,1 1-1 0 0,-1 0 0 0 0,0-1 0 0 0,0 1 0 0 0,0 0 1 0 0,0 0-1 0 0,0 0 0 0 0,0 0 0 0 0,1 0 0 0 0,-1 1 1 0 0,0-1-1 0 0,0 1 0 0 0,0-1 0 0 0,0 1 0 0 0,1 0 1 0 0,-1-1-1 0 0,-2 3 0 0 0,2-2-195 0 0,1 1 1 0 0,0 0-1 0 0,0-1 1 0 0,0 1-1 0 0,-1 0 1 0 0,2 0-1 0 0,-1 0 1 0 0,0 0-1 0 0,0 0 1 0 0,1 0-1 0 0,-1 0 1 0 0,1 0-1 0 0,-1 0 0 0 0,1 0 1 0 0,0 0-1 0 0,0 0 1 0 0,0 4-1 0 0,4 7-2999 0 0,12 3-1372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09:59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110 0 3024 0 0,'0'0'11283'0'0,"-14"12"-11763"0"0,-43 38 424 0 0,53-45 43 0 0,0 0 0 0 0,0 0 0 0 0,0 1 0 0 0,1 0 0 0 0,0 0 0 0 0,0 0 0 0 0,0 0 0 0 0,1 0 0 0 0,0 1 0 0 0,0-1 0 0 0,1 1 0 0 0,-1-1 0 0 0,2 1 1 0 0,-1-1-1 0 0,1 1 0 0 0,0 0 0 0 0,1 10 0 0 0,-1-6-14 0 0,0-6 20 0 0,1 0 0 0 0,-1 1 0 0 0,1-1 0 0 0,0 0 0 0 0,1 1 0 0 0,-1-1 0 0 0,1 0 0 0 0,0 0 0 0 0,1 0 0 0 0,-1 0 0 0 0,1-1 0 0 0,0 1 0 0 0,0-1 1 0 0,0 1-1 0 0,1-1 0 0 0,-1 0 0 0 0,1 0 0 0 0,0-1 0 0 0,0 1 0 0 0,9 5 0 0 0,-8-6 27 0 0,1 0 0 0 0,-1 0 0 0 0,1 0 1 0 0,0-1-1 0 0,0 0 0 0 0,-1 0 1 0 0,1 0-1 0 0,1-1 0 0 0,-1 0 0 0 0,0 0 1 0 0,0-1-1 0 0,0 1 0 0 0,0-1 1 0 0,1-1-1 0 0,-1 1 0 0 0,0-1 0 0 0,0 0 1 0 0,8-3-1 0 0,-11 3 83 0 0,0 0 0 0 0,0 0 1 0 0,0 0-1 0 0,-1 0 0 0 0,1-1 0 0 0,0 1 0 0 0,-1-1 1 0 0,1 0-1 0 0,-1 0 0 0 0,1 0 0 0 0,-1 0 1 0 0,0 0-1 0 0,0-1 0 0 0,0 1 0 0 0,0-1 0 0 0,0 1 1 0 0,-1-1-1 0 0,3-4 0 0 0,-3 3 13 0 0,0 0 0 0 0,0 0 1 0 0,0 0-1 0 0,0-1 0 0 0,-1 1 0 0 0,0 0 0 0 0,0-1 1 0 0,0 1-1 0 0,0 0 0 0 0,0-1 0 0 0,-1 1 0 0 0,-1-4 0 0 0,-1-1-7 0 0,1 0-1 0 0,-2 0 0 0 0,1 1 1 0 0,-1-1-1 0 0,-1 1 0 0 0,1 0 1 0 0,-1 0-1 0 0,-1 1 0 0 0,1-1 0 0 0,-1 1 1 0 0,-12-10-1 0 0,10 10-220 0 0,0 1 0 0 0,0 1 0 0 0,-1-1 0 0 0,0 2-1 0 0,0-1 1 0 0,0 1 0 0 0,-1 0 0 0 0,1 1 0 0 0,-18-4 0 0 0,-25 3-3978 0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0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0 4468 0 0,'0'0'7694'0'0,"11"18"-7303"0"0,-6-9-312 0 0,15 22 102 0 0,-2 1 0 0 0,24 59 0 0 0,-24-42-169 0 0,-5-16 14 0 0,-1 0 0 0 0,-2 1 0 0 0,-1 1 0 0 0,6 52 0 0 0,-15-86-37 0 0,0 0 0 0 0,0-1 1 0 0,0 1-1 0 0,1 0 0 0 0,-1 0 0 0 0,0-1 0 0 0,-1 1 0 0 0,1 0 0 0 0,0 0 0 0 0,0-1 0 0 0,0 1 0 0 0,0 0 0 0 0,0 0 1 0 0,-1-1-1 0 0,1 1 0 0 0,0 0 0 0 0,-1-1 0 0 0,1 1 0 0 0,0 0 0 0 0,-1-1 0 0 0,1 1 0 0 0,-1-1 0 0 0,1 1 1 0 0,-1 0-1 0 0,1-1 0 0 0,-1 1 0 0 0,0-1 0 0 0,1 0 0 0 0,-1 1 0 0 0,0-1 0 0 0,1 0 0 0 0,-2 1 0 0 0,-26-1 130 0 0,28 0-120 0 0,-13-3-233 0 0,1 0 1 0 0,-1-1-1 0 0,1 0 1 0 0,-12-6-1 0 0,-21-7-532 0 0,26 11 829 0 0,-1 0 0 0 0,1 2 0 0 0,-1 1-1 0 0,0 0 1 0 0,0 1 0 0 0,-28 2 0 0 0,47 0-67 0 0,0 0 0 0 0,0 0 0 0 0,0 0 0 0 0,0 0-1 0 0,0 0 1 0 0,1 0 0 0 0,-1 0 0 0 0,0 1 0 0 0,0-1 0 0 0,0 0 0 0 0,0 1 0 0 0,0-1 0 0 0,0 0-1 0 0,1 1 1 0 0,-1-1 0 0 0,0 1 0 0 0,0 0 0 0 0,0-1 0 0 0,1 1 0 0 0,-1-1 0 0 0,0 2 0 0 0,0-1 13 0 0,1 0 1 0 0,0-1-1 0 0,0 1 1 0 0,0 0 0 0 0,0 0-1 0 0,0 0 1 0 0,0-1 0 0 0,0 1-1 0 0,0 0 1 0 0,0 0-1 0 0,0-1 1 0 0,0 1 0 0 0,1 0-1 0 0,-1 0 1 0 0,0-1 0 0 0,0 1-1 0 0,1 0 1 0 0,-1-1-1 0 0,0 1 1 0 0,1 0 0 0 0,2 3 143 0 0,0 0 0 0 0,0-1 0 0 0,0 0 1 0 0,0 1-1 0 0,0-1 0 0 0,1 0 0 0 0,6 4 1 0 0,3-1-5 0 0,1 0 0 0 0,0 0 1 0 0,0-1-1 0 0,1-1 1 0 0,0 0-1 0 0,-1-1 1 0 0,1-1-1 0 0,0 0 1 0 0,0-1-1 0 0,26-2 1 0 0,-17 0-104 0 0,0-2 1 0 0,-1 0-1 0 0,1-2 1 0 0,-1 0-1 0 0,0-2 1 0 0,23-9-1 0 0,-25 7-188 0 0,0-1-1 0 0,-1-1 1 0 0,-1-1-1 0 0,1 0 1 0 0,-2-2 0 0 0,0 0-1 0 0,-1-1 1 0 0,0 0-1 0 0,-1-2 1 0 0,-1 0-1 0 0,0 0 1 0 0,-1-2 0 0 0,-1 0-1 0 0,19-38 1 0 0,-30 53 188 0 0,0 0 1 0 0,-1 0-1 0 0,1 0 1 0 0,-1-1-1 0 0,0 1 1 0 0,0 0 0 0 0,-1 0-1 0 0,1-1 1 0 0,-1 1-1 0 0,0 0 1 0 0,0-1-1 0 0,-1-5 1 0 0,0 9-65 0 0,1-1 0 0 0,-1 1 1 0 0,1-1-1 0 0,-1 1 1 0 0,0 0-1 0 0,0-1 0 0 0,0 1 1 0 0,0 0-1 0 0,0-1 1 0 0,0 1-1 0 0,0 0 0 0 0,0 0 1 0 0,0 0-1 0 0,0 0 1 0 0,-1 0-1 0 0,1 0 0 0 0,0 0 1 0 0,-1 1-1 0 0,1-1 1 0 0,-1 0-1 0 0,1 1 0 0 0,-1-1 1 0 0,1 1-1 0 0,-1-1 1 0 0,0 1-1 0 0,1 0 0 0 0,-1 0 1 0 0,1 0-1 0 0,-1 0 1 0 0,0 0-1 0 0,1 0 0 0 0,-1 0 1 0 0,1 0-1 0 0,-3 1 0 0 0,0 0-30 0 0,-1 0 0 0 0,1 1-1 0 0,0-1 1 0 0,0 1 0 0 0,-1 0-1 0 0,2 0 1 0 0,-1 0 0 0 0,0 1-1 0 0,0-1 1 0 0,1 1 0 0 0,-1 0-1 0 0,1 0 1 0 0,0 0 0 0 0,0 0-1 0 0,0 1 1 0 0,0-1 0 0 0,1 1-1 0 0,-1 0 1 0 0,1 0 0 0 0,-4 8-1 0 0,1-1 153 0 0,0 0 0 0 0,1 1 0 0 0,0 0 0 0 0,1-1 0 0 0,1 1 0 0 0,-3 19-1 0 0,4-22 17 0 0,1 1 0 0 0,0 0-1 0 0,0 0 1 0 0,1-1 0 0 0,0 1-1 0 0,1-1 1 0 0,0 1 0 0 0,0-1-1 0 0,7 15 1 0 0,-6-18-52 0 0,0-1 1 0 0,0 1 0 0 0,1 0-1 0 0,0-1 1 0 0,0 0-1 0 0,0 0 1 0 0,1 0-1 0 0,0 0 1 0 0,0-1 0 0 0,0 0-1 0 0,0 0 1 0 0,1 0-1 0 0,0-1 1 0 0,11 6-1 0 0,-5-5-154 0 0,1 1 0 0 0,0-2 0 0 0,-1 1-1 0 0,1-2 1 0 0,0 0 0 0 0,0 0 0 0 0,1-1-1 0 0,17-2 1 0 0,-12 0-923 0 0,0-1-1 0 0,0 0 1 0 0,-1-2 0 0 0,1 0-1 0 0,25-10 1 0 0,5-9-3940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0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0 6717 0 0,'0'0'4544'0'0,"-14"7"-3597"0"0,5-2-969 0 0,0-2-26 0 0,1 1 0 0 0,-1 1 0 0 0,0 0 0 0 0,1 0 0 0 0,0 1 0 0 0,0-1 0 0 0,1 2 0 0 0,0-1 1 0 0,0 1-1 0 0,0 0 0 0 0,1 1 0 0 0,-8 10 0 0 0,8-2 176 0 0,0-1-1 0 0,0 1 1 0 0,2 1 0 0 0,0-1-1 0 0,0 0 1 0 0,2 1 0 0 0,-1 20-1 0 0,2 1 213 0 0,2 1 1 0 0,5 39-1 0 0,-2-52-236 0 0,1 0 1 0 0,1-1 0 0 0,2 1 0 0 0,0-1 0 0 0,2 0 0 0 0,0-1 0 0 0,23 37 0 0 0,-24-46-130 0 0,0-1-1 0 0,2 1 1 0 0,0-2 0 0 0,0 1 0 0 0,1-2 0 0 0,1 0 0 0 0,0 0-1 0 0,1-1 1 0 0,0 0 0 0 0,0-2 0 0 0,1 1 0 0 0,23 9 0 0 0,-28-15-179 0 0,1 0 0 0 0,0-1 0 0 0,0-1 1 0 0,1 1-1 0 0,-1-2 0 0 0,15 1 0 0 0,-19-2-233 0 0,0 0-1 0 0,0 0 1 0 0,-1-1 0 0 0,1 0-1 0 0,0 0 1 0 0,0-1-1 0 0,-1 0 1 0 0,1 0-1 0 0,-1 0 1 0 0,0-1-1 0 0,0 0 1 0 0,7-4-1 0 0,18-21-5429 0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1.2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 1384 0 0,'0'0'8412'0'0,"8"17"-7604"0"0,9 21-86 0 0,-1 2-1 0 0,-3-1 1 0 0,11 50 0 0 0,-18-53-525 0 0,-2-1 0 0 0,-1 1 0 0 0,-1 0 0 0 0,-5 49 1 0 0,0-64-302 0 0,0 0 0 0 0,-1 0 0 0 0,-1-1 0 0 0,-1 1 0 0 0,-1-1 0 0 0,-1 0 0 0 0,0-1 0 0 0,-21 33 0 0 0,18-33-646 0 0,-2 0-1 0 0,0-2 1 0 0,-1 1 0 0 0,-25 23 0 0 0,-37 22-4876 0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8749 0 0,'0'0'6220'0'0,"11"17"-6291"0"0,82 130 490 0 0,-80-129-341 0 0,1 0 0 0 0,0-2 0 0 0,31 29 0 0 0,-40-40-49 0 0,0-1 0 0 0,1 0-1 0 0,0 0 1 0 0,0 0-1 0 0,0-1 1 0 0,0 0 0 0 0,1 0-1 0 0,-1 0 1 0 0,1-1 0 0 0,-1 0-1 0 0,1 0 1 0 0,0-1 0 0 0,0 0-1 0 0,0 0 1 0 0,0 0 0 0 0,10-1-1 0 0,-13-1 51 0 0,0 0 0 0 0,0-1 0 0 0,0 0 1 0 0,0 1-1 0 0,0-1 0 0 0,0 0 0 0 0,-1-1 0 0 0,1 1 0 0 0,0-1 0 0 0,-1 1 0 0 0,0-1 0 0 0,0 0 0 0 0,0-1 1 0 0,0 1-1 0 0,2-4 0 0 0,42-61 499 0 0,-38 53-604 0 0,76-128-355 0 0,-34 45-2649 0 0,-47 82-1513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2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2584 0 0,'0'0'7591'0'0,"-5"17"-5222"0"0,-8 27-1977 0 0,1 1-1 0 0,3 0 0 0 0,-5 65 0 0 0,13-83-249 0 0,-2 8-68 0 0,2 1-1 0 0,2 0 1 0 0,1 0-1 0 0,11 55 1 0 0,-12-89-206 0 0,-1-1 1 0 0,1 1 0 0 0,-1 0-1 0 0,1 0 1 0 0,-1-1-1 0 0,1 1 1 0 0,0 0 0 0 0,0-1-1 0 0,0 1 1 0 0,0-1-1 0 0,0 1 1 0 0,1-1 0 0 0,-1 1-1 0 0,0-1 1 0 0,0 0 0 0 0,1 0-1 0 0,-1 0 1 0 0,1 1-1 0 0,2 0 1 0 0,-3-2-49 0 0,1 0 0 0 0,-1 0 0 0 0,0 0 1 0 0,0 0-1 0 0,1 0 0 0 0,-1 0 0 0 0,0 0 0 0 0,0-1 0 0 0,1 1 0 0 0,-1 0 0 0 0,0-1 1 0 0,0 1-1 0 0,0-1 0 0 0,0 0 0 0 0,0 1 0 0 0,1-1 0 0 0,-1 0 0 0 0,0 1 1 0 0,0-1-1 0 0,-1 0 0 0 0,1 0 0 0 0,0 0 0 0 0,0 0 0 0 0,0 0 0 0 0,-1 0 0 0 0,1 0 1 0 0,0 0-1 0 0,-1 0 0 0 0,1 0 0 0 0,-1-1 0 0 0,1-1 0 0 0,12-23-2887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3.0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 74 1812 0 0,'0'0'13872'0'0,"16"-8"-13669"0"0,-6 3-162 0 0,9-5 71 0 0,1 0-1 0 0,0 2 1 0 0,0 0-1 0 0,31-7 1 0 0,-38 12-229 0 0,0 0 0 0 0,0 2 0 0 0,1-1 1 0 0,-1 1-1 0 0,0 1 0 0 0,1 1 1 0 0,-1 0-1 0 0,17 3 0 0 0,-29-3 0 0 0,0-1 0 0 0,1 1 0 0 0,-1-1-1 0 0,0 1 1 0 0,0 0 0 0 0,1 0-1 0 0,-1 0 1 0 0,0 0 0 0 0,0-1 0 0 0,0 2-1 0 0,0-1 1 0 0,0 0 0 0 0,0 0-1 0 0,0 0 1 0 0,-1 0 0 0 0,1 0 0 0 0,0 1-1 0 0,-1-1 1 0 0,1 0 0 0 0,-1 1-1 0 0,1-1 1 0 0,-1 0 0 0 0,0 1 0 0 0,1-1-1 0 0,-1 1 1 0 0,0-1 0 0 0,0 1-1 0 0,0 1 1 0 0,0 0-214 0 0,-1-1 0 0 0,1 1-1 0 0,0-1 1 0 0,-1 1 0 0 0,0-1-1 0 0,0 1 1 0 0,0-1 0 0 0,0 1-1 0 0,0-1 1 0 0,0 0 0 0 0,0 0-1 0 0,-1 0 1 0 0,1 1 0 0 0,-1-1 0 0 0,0 0-1 0 0,-3 2 1 0 0,-26 19-3535 0 0</inkml:trace>
  <inkml:trace contextRef="#ctx0" brushRef="#br0" timeOffset="1">35 293 732 0 0,'0'0'12421'0'0,"-7"7"-11972"0"0,-1-1-371 0 0,-11 14 133 0 0,19-19-207 0 0,-1-1 1 0 0,1 0-1 0 0,0 0 0 0 0,0 0 0 0 0,0 1 1 0 0,0-1-1 0 0,0 0 0 0 0,0 0 0 0 0,0 1 0 0 0,0-1 1 0 0,0 0-1 0 0,0 0 0 0 0,0 1 0 0 0,0-1 1 0 0,0 0-1 0 0,0 0 0 0 0,0 0 0 0 0,0 1 1 0 0,0-1-1 0 0,0 0 0 0 0,1 0 0 0 0,-1 0 0 0 0,0 1 1 0 0,0-1-1 0 0,0 0 0 0 0,0 0 0 0 0,0 0 1 0 0,1 1-1 0 0,-1-1 0 0 0,0 0 0 0 0,0 0 1 0 0,0 0-1 0 0,0 0 0 0 0,1 0 0 0 0,-1 1 0 0 0,0-1 1 0 0,1 0-1 0 0,19 2 228 0 0,0-5-227 0 0,1 0 1 0 0,-2-2-1 0 0,1 0 1 0 0,0-2-1 0 0,29-13 1 0 0,-7 3-499 0 0,2 1-355 0 0,62-24-5340 0 0,-49 16 480 0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3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 6765 0 0,'0'0'7957'0'0,"3"18"-8136"0"0,25 135 789 0 0,-16-92-430 0 0,16 66-29 0 0,-21-107-326 0 0,-3-17-115 0 0,-2-13 228 0 0,0-17-294 0 0,1 0-1 0 0,12-48 0 0 0,-13 66 298 0 0,1-1 0 0 0,0 0 0 0 0,1 1 0 0 0,0-1 0 0 0,0 1 0 0 0,1 0 0 0 0,0 1 0 0 0,1-1 0 0 0,0 1 1 0 0,12-13-1 0 0,-16 19 5 0 0,1 0-1 0 0,0 0 1 0 0,0 0 0 0 0,-1 1 0 0 0,1-1 0 0 0,0 1 0 0 0,1 0 0 0 0,-1 0 0 0 0,0 0 0 0 0,0 0 0 0 0,0 0 0 0 0,1 1 0 0 0,-1-1 0 0 0,0 1 0 0 0,1 0 0 0 0,-1 0 0 0 0,0 0 0 0 0,1 0 0 0 0,-1 1 0 0 0,0-1 0 0 0,0 1 0 0 0,1 0 0 0 0,3 2 0 0 0,8 3-10 0 0,0 1 0 0 0,0 0 1 0 0,22 17-1 0 0,-3-3 97 0 0,-15-10 26 0 0,0-1-1 0 0,1-1 0 0 0,0 0 1 0 0,1-1-1 0 0,0-2 0 0 0,0 0 0 0 0,1-1 1 0 0,-1-1-1 0 0,1-1 0 0 0,0-1 1 0 0,30-1-1 0 0,-49-2 43 0 0,-1 1 0 0 0,0-1 0 0 0,1 1-1 0 0,-1-1 1 0 0,0 0 0 0 0,0 0 0 0 0,0 0 0 0 0,0 0 0 0 0,1 0 0 0 0,-1 0 0 0 0,-1-1 0 0 0,1 1 0 0 0,0-1-1 0 0,0 1 1 0 0,0-1 0 0 0,-1 0 0 0 0,1 0 0 0 0,-1 0 0 0 0,0 0 0 0 0,1 0 0 0 0,-1 0 0 0 0,0 0 0 0 0,0 0-1 0 0,0 0 1 0 0,0-1 0 0 0,-1 1 0 0 0,1 0 0 0 0,-1-1 0 0 0,1-2 0 0 0,1-9 324 0 0,0 0 0 0 0,-1-1 0 0 0,-1-25 0 0 0,-1 21-479 0 0,1 7 107 0 0,-1 0 0 0 0,0 1-1 0 0,0-1 1 0 0,-2 1 0 0 0,-3-13 0 0 0,5 19-102 0 0,-1 1-1 0 0,1 0 1 0 0,-1 0 0 0 0,0 0-1 0 0,0 0 1 0 0,-1 0 0 0 0,1 0 0 0 0,-1 0-1 0 0,0 1 1 0 0,0-1 0 0 0,0 1 0 0 0,0 0-1 0 0,0 0 1 0 0,-1 0 0 0 0,0 1-1 0 0,-4-4 1 0 0,6 6-38 0 0,1-1 0 0 0,0 0 0 0 0,-1 1 0 0 0,1 0 0 0 0,-1-1 0 0 0,1 1 0 0 0,-1 0 0 0 0,1 0-1 0 0,-1-1 1 0 0,0 1 0 0 0,1 1 0 0 0,-1-1 0 0 0,1 0 0 0 0,-1 0 0 0 0,1 0 0 0 0,-1 1 0 0 0,1-1 0 0 0,-1 1 0 0 0,1-1 0 0 0,-1 1-1 0 0,1 0 1 0 0,0-1 0 0 0,-1 1 0 0 0,1 0 0 0 0,0 0 0 0 0,0 0 0 0 0,0 0 0 0 0,-1 0 0 0 0,1 0 0 0 0,0 1 0 0 0,0-1 0 0 0,1 0 0 0 0,-1 0-1 0 0,0 1 1 0 0,0-1 0 0 0,1 0 0 0 0,-1 1 0 0 0,0-1 0 0 0,0 3 0 0 0,-2 5-583 0 0,-1 1 0 0 0,2-1 0 0 0,-1 1 0 0 0,-1 17 1 0 0,4 20-4454 0 0,5-24 1958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40 0 0,'0'0'451'0'0,"7"-5"-521"0"0,2 1 66 0 0,-1 0 57 0 0,1 0-1 0 0,-1-1 1 0 0,11-13 6010 0 0,-32 18-6369 0 0,0-2-5291 0 0,36 2 4862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4.4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70 249 5825 0 0,'0'0'8986'0'0,"-3"1"-9400"0"0,-2 1 390 0 0,1 1 0 0 0,0 0 0 0 0,0 0 0 0 0,0 0 0 0 0,1 1 0 0 0,-1-1 0 0 0,1 1 0 0 0,0 0 0 0 0,0 0 0 0 0,0 0 0 0 0,0 1 0 0 0,1-1 0 0 0,0 0 0 0 0,0 1 0 0 0,0 0 0 0 0,0-1 0 0 0,-1 10 0 0 0,0-5 37 0 0,1 1 1 0 0,0-1 0 0 0,0 0 0 0 0,1 1-1 0 0,1-1 1 0 0,0 1 0 0 0,0-1 0 0 0,1 1-1 0 0,2 11 1 0 0,-2-16 20 0 0,2-1-1 0 0,-1 1 1 0 0,0 0 0 0 0,1-1 0 0 0,0 1 0 0 0,0-1-1 0 0,0 0 1 0 0,1 0 0 0 0,0 0 0 0 0,-1-1-1 0 0,1 1 1 0 0,0-1 0 0 0,7 5 0 0 0,-7-6 1 0 0,-1 0 1 0 0,1 1 0 0 0,-1-1 0 0 0,1-1-1 0 0,0 1 1 0 0,0 0 0 0 0,-1-1 0 0 0,1 0-1 0 0,0 0 1 0 0,1 0 0 0 0,-1 0 0 0 0,0-1-1 0 0,0 1 1 0 0,0-1 0 0 0,0 0 0 0 0,0-1-1 0 0,8 0 1 0 0,-10-1 9 0 0,-1 0 0 0 0,1-1 0 0 0,-1 1 1 0 0,1 0-1 0 0,-1 0 0 0 0,0-1 0 0 0,0 1 0 0 0,0-1 0 0 0,0 1 0 0 0,-1-1 0 0 0,1 1 1 0 0,-1-1-1 0 0,1 1 0 0 0,-1-1 0 0 0,0 0 0 0 0,0-3 0 0 0,0 1-52 0 0,5-44-206 0 0,20-132-885 0 0,-20 158 924 0 0,1 0 0 0 0,0 1 0 0 0,2 0-1 0 0,1 0 1 0 0,19-35 0 0 0,-25 52 155 0 0,1 0 1 0 0,-1 0-1 0 0,1 0 1 0 0,0 0-1 0 0,1 1 1 0 0,-1 0-1 0 0,1 0 1 0 0,0 0-1 0 0,0 0 0 0 0,0 1 1 0 0,0-1-1 0 0,7-1 1 0 0,-9 3 31 0 0,0 1 0 0 0,0 0 0 0 0,0 0-1 0 0,0 0 1 0 0,0 1 0 0 0,0-1 0 0 0,0 1 0 0 0,1 0 0 0 0,-1 0 0 0 0,0 0 0 0 0,0 0 0 0 0,0 0 0 0 0,0 1 0 0 0,0-1 0 0 0,0 1 0 0 0,0 0 0 0 0,0 0-1 0 0,0 0 1 0 0,0 0 0 0 0,0 1 0 0 0,0-1 0 0 0,-1 1 0 0 0,1 0 0 0 0,4 3 0 0 0,5 7 67 0 0,-2-1 0 0 0,1 1 0 0 0,-1 1 0 0 0,-1 0 0 0 0,0 0 0 0 0,-1 1 0 0 0,10 23 0 0 0,36 111 216 0 0,-39-101-150 0 0,-8-27-62 0 0,-1-4-32 0 0,0 0 0 0 0,-1 0 0 0 0,-1 1 0 0 0,-1 0 1 0 0,1 19-1 0 0,-4-36 9 0 0,-11-7 217 0 0,-23-33-1016 0 0,19 22 489 0 0,-1 0 0 0 0,0 1 0 0 0,-2 1 0 0 0,-23-18 0 0 0,39 32 209 0 0,0 1 0 0 0,0 0 0 0 0,0-1 0 0 0,0 1 1 0 0,0 0-1 0 0,0 0 0 0 0,0 1 0 0 0,-1-1 0 0 0,1 0 0 0 0,0 1 1 0 0,0-1-1 0 0,-1 1 0 0 0,1 0 0 0 0,0 0 0 0 0,-1 0 1 0 0,1 0-1 0 0,0 0 0 0 0,0 0 0 0 0,-3 1 0 0 0,3 0 35 0 0,1 0-1 0 0,-1 0 0 0 0,1 0 1 0 0,-1 0-1 0 0,1 0 1 0 0,0 0-1 0 0,0 0 0 0 0,-1 0 1 0 0,1 1-1 0 0,0-1 0 0 0,0 1 1 0 0,0-1-1 0 0,1 0 0 0 0,-1 1 1 0 0,0-1-1 0 0,0 1 1 0 0,1 0-1 0 0,-1-1 0 0 0,1 1 1 0 0,-1 0-1 0 0,1-1 0 0 0,0 1 1 0 0,0 0-1 0 0,0-1 0 0 0,0 4 1 0 0,0-2 91 0 0,0 1 1 0 0,0 0-1 0 0,0-1 0 0 0,0 1 1 0 0,1 0-1 0 0,0-1 0 0 0,0 1 1 0 0,0-1-1 0 0,0 1 1 0 0,0-1-1 0 0,1 0 0 0 0,-1 0 1 0 0,1 1-1 0 0,0-1 0 0 0,0 0 1 0 0,5 5-1 0 0,-2-3 39 0 0,0-1 0 0 0,0 0 0 0 0,0 0 0 0 0,1 0 0 0 0,-1-1 0 0 0,1 0-1 0 0,0 0 1 0 0,11 4 0 0 0,2-1 103 0 0,0-1 0 0 0,-1-2 0 0 0,2 1-1 0 0,-1-2 1 0 0,29 0 0 0 0,-25-3-193 0 0,1-2 1 0 0,-1 0 0 0 0,0-1-1 0 0,0-2 1 0 0,-1 0-1 0 0,0-1 1 0 0,0-1-1 0 0,0-2 1 0 0,-1 0-1 0 0,25-16 1 0 0,-14 6-200 0 0,-1-2 0 0 0,-1-1 0 0 0,-1-2 0 0 0,-1-1 0 0 0,38-44-1 0 0,-53 55-1 0 0,-2-1 0 0 0,13-22 0 0 0,-21 33 162 0 0,0 0 0 0 0,0 0 0 0 0,-1 0 1 0 0,0 0-1 0 0,0-1 0 0 0,-1 1 0 0 0,1-1 0 0 0,-1 1 0 0 0,0-1 0 0 0,-1 0 0 0 0,1 1 1 0 0,-1-9-1 0 0,-1 13-12 0 0,0-1-1 0 0,1 1 1 0 0,-1 0 0 0 0,0 0 0 0 0,1 0-1 0 0,-1 0 1 0 0,0 0 0 0 0,0 1 0 0 0,0-1-1 0 0,0 0 1 0 0,0 0 0 0 0,0 0 0 0 0,0 1 0 0 0,0-1-1 0 0,0 1 1 0 0,-1-1 0 0 0,1 1 0 0 0,0-1-1 0 0,0 1 1 0 0,0 0 0 0 0,-1-1 0 0 0,1 1 0 0 0,0 0-1 0 0,0 0 1 0 0,-1 0 0 0 0,1 0 0 0 0,0 0-1 0 0,0 0 1 0 0,-1 0 0 0 0,1 1 0 0 0,-2-1 0 0 0,-2 1-95 0 0,-1-1 1 0 0,1 1-1 0 0,0 1 1 0 0,-1-1 0 0 0,-9 4-1 0 0,5 2 167 0 0,0 0 0 0 0,1 0-1 0 0,0 1 1 0 0,0 0 0 0 0,1 1-1 0 0,0 0 1 0 0,1 0 0 0 0,0 1-1 0 0,0-1 1 0 0,1 2 0 0 0,0-1-1 0 0,1 1 1 0 0,0-1 0 0 0,1 2-1 0 0,0-1 1 0 0,1 0 0 0 0,0 1-1 0 0,0-1 1 0 0,0 24 0 0 0,2-31-45 0 0,1 0 0 0 0,1 1 0 0 0,-1-1 0 0 0,0 0 0 0 0,1 1 0 0 0,0-1 0 0 0,0 0 0 0 0,1 0 0 0 0,-1 0 0 0 0,1 1 0 0 0,0-2 0 0 0,0 1 0 0 0,0 0 0 0 0,0 0 1 0 0,1-1-1 0 0,-1 1 0 0 0,1-1 0 0 0,0 0 0 0 0,0 1 0 0 0,0-1 0 0 0,1-1 0 0 0,-1 1 0 0 0,1-1 0 0 0,-1 1 0 0 0,1-1 0 0 0,0 0 0 0 0,0 0 0 0 0,0 0 0 0 0,0-1 0 0 0,0 0 0 0 0,0 1 0 0 0,7 0 0 0 0,0 0-548 0 0,1-1 0 0 0,0 1 0 0 0,0-2 0 0 0,0 0-1 0 0,-1 0 1 0 0,1-1 0 0 0,0 0 0 0 0,0-1 0 0 0,-1-1-1 0 0,22-7 1 0 0,-6 0-3282 0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4.8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 1 3980 0 0,'0'0'7989'0'0,"-15"11"-7598"0"0,-48 35 228 0 0,57-40-467 0 0,0 0-1 0 0,0 0 1 0 0,1 0-1 0 0,-1 0 0 0 0,2 1 1 0 0,-1 0-1 0 0,1 0 1 0 0,0 1-1 0 0,0-1 1 0 0,1 1-1 0 0,0-1 1 0 0,0 1-1 0 0,1 0 1 0 0,-1 9-1 0 0,-1-3-70 0 0,-3 10 33 0 0,2-1-1 0 0,1 1 1 0 0,1 0 0 0 0,1 1-1 0 0,1-1 1 0 0,1 0-1 0 0,1 1 1 0 0,1-1 0 0 0,8 39-1 0 0,-7-52-90 0 0,0 1-1 0 0,1-1 1 0 0,0 0-1 0 0,1 0 1 0 0,0 0-1 0 0,1 0 1 0 0,0-1-1 0 0,1 0 1 0 0,0 0-1 0 0,0-1 1 0 0,1 0-1 0 0,0 0 1 0 0,1-1-1 0 0,0 0 1 0 0,0 0-1 0 0,1-1 1 0 0,0 0-1 0 0,0-1 1 0 0,1 0 0 0 0,-1-1-1 0 0,17 6 1 0 0,-10-5-285 0 0,-1-1 1 0 0,1-1-1 0 0,0-1 1 0 0,0-1-1 0 0,27 2 1 0 0,-32-5-432 0 0,1 1 0 0 0,-1-2 1 0 0,16-2-1 0 0,-18 1-597 0 0,0 0-1 0 0,0 0 1 0 0,-1-1 0 0 0,14-7 0 0 0,11-11-4139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05.2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1 5244 0 0,'0'0'6116'0'0,"14"11"-4601"0"0,3 2-1351 0 0,-4-3 0 0 0,0 0-1 0 0,-1 0 1 0 0,-1 2-1 0 0,1-1 1 0 0,10 17 0 0 0,2 4 246 0 0,-3 1 0 0 0,0 1 0 0 0,-3 1 0 0 0,26 64 0 0 0,-37-79-331 0 0,0 1 0 0 0,-1 0 0 0 0,-1 0 0 0 0,-2 1 0 0 0,0-1 0 0 0,-1 1 0 0 0,-1 0 0 0 0,-1 0 0 0 0,0 0 0 0 0,-6 25 0 0 0,4-36-96 0 0,-2 0 1 0 0,1-1-1 0 0,-1 1 0 0 0,-1-1 0 0 0,0 0 1 0 0,-1 0-1 0 0,1-1 0 0 0,-2 0 0 0 0,1 0 1 0 0,-1 0-1 0 0,-15 13 0 0 0,1-3-651 0 0,0-1 0 0 0,-1-1 0 0 0,-36 20 0 0 0,9-11-2323 0 0,-13-3-4397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8.1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251 1 3360 0 0,'0'0'8722'0'0,"-4"13"-9018"0"0,-14 53 357 0 0,3-10-26 0 0,-27 68 0 0 0,29-91 7 0 0,2-7-29 0 0,-20 36 0 0 0,28-56-211 0 0,0-1 0 0 0,0 0 0 0 0,-1-1 0 0 0,1 1 0 0 0,-1 0-1 0 0,0-1 1 0 0,-1 0 0 0 0,1 0 0 0 0,-1 0 0 0 0,0-1 0 0 0,0 1 0 0 0,-10 4 0 0 0,13-7 25 0 0,0 0 1 0 0,0-1-1 0 0,1 1 0 0 0,-1-1 1 0 0,0 1-1 0 0,0-1 0 0 0,0 0 0 0 0,0 0 1 0 0,0 0-1 0 0,0 0 0 0 0,0 0 1 0 0,0 0-1 0 0,0-1 0 0 0,0 1 0 0 0,0-1 1 0 0,0 1-1 0 0,0-1 0 0 0,0 0 1 0 0,0 1-1 0 0,-1-2 0 0 0,-8-6-2294 0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2948 0 0,'0'0'4145'0'0,"16"5"-4191"0"0,51 19 402 0 0,-61-20-307 0 0,0-1 1 0 0,0 1 0 0 0,0 0 0 0 0,-1 1-1 0 0,1-1 1 0 0,-1 1 0 0 0,0 0 0 0 0,0 1-1 0 0,-1-1 1 0 0,1 1 0 0 0,4 9-1 0 0,9 9-21 0 0,10 12 32 0 0,36 40 248 0 0,-57-68-385 0 0,1 0 0 0 0,0-1 1 0 0,1-1-1 0 0,-1 1 0 0 0,1-1 1 0 0,16 8-1 0 0,-24-13-50 0 0,1-1 0 0 0,-1 1 0 0 0,0 0 1 0 0,1-1-1 0 0,-1 0 0 0 0,0 1 0 0 0,1-1 0 0 0,-1 0 0 0 0,1 0 1 0 0,-1 1-1 0 0,1-1 0 0 0,-1 0 0 0 0,0 0 0 0 0,1-1 0 0 0,-1 1 0 0 0,1 0 1 0 0,-1 0-1 0 0,0-1 0 0 0,1 1 0 0 0,-1-1 0 0 0,0 1 0 0 0,2-2 0 0 0,2-6-1873 0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9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82 2372 0 0,'0'0'3347'0'0,"2"15"-2939"0"0,6 45 12 0 0,-7-56-341 0 0,0 0 1 0 0,0 0-1 0 0,0 0 0 0 0,0 0 0 0 0,0-1 0 0 0,1 1 0 0 0,0 0 0 0 0,0-1 1 0 0,0 1-1 0 0,3 3 0 0 0,-4-6 53 0 0,0 0 1 0 0,0 1-1 0 0,1-1 1 0 0,-1 0-1 0 0,1 0 0 0 0,-1 0 1 0 0,1 0-1 0 0,-1 0 1 0 0,1 0-1 0 0,0 0 0 0 0,-1-1 1 0 0,1 1-1 0 0,0-1 1 0 0,-1 1-1 0 0,1-1 0 0 0,2 1 1 0 0,0-1 95 0 0,0-1 1 0 0,0 1-1 0 0,0-1 1 0 0,0 1-1 0 0,-1-1 1 0 0,1-1-1 0 0,0 1 1 0 0,0 0-1 0 0,-1-1 1 0 0,1 0-1 0 0,-1 0 1 0 0,0 0-1 0 0,1 0 1 0 0,-1 0-1 0 0,5-5 1 0 0,-4 3-298 0 0,78-75 605 0 0,-48 33-1766 0 0,-30 40 475 0 0,-1 0 1 0 0,0-1 0 0 0,0 1 0 0 0,-1-1 0 0 0,3-10 0 0 0,-3 4-3335 0 0</inkml:trace>
  <inkml:trace contextRef="#ctx0" brushRef="#br0" timeOffset="1">155 226 1540 0 0,'0'0'5903'0'0,"-4"17"-5222"0"0,-6 37-163 0 0,1 0 0 0 0,3 0 0 0 0,2 73 0 0 0,4-124-515 0 0,8 73 137 0 0,-8-70-141 0 0,2-1 0 0 0,-1 1 0 0 0,0 0 1 0 0,1-1-1 0 0,0 0 0 0 0,0 0 0 0 0,1 1 1 0 0,0-1-1 0 0,-1-1 0 0 0,2 1 0 0 0,2 4 1 0 0,-5-8-49 0 0,0 0 1 0 0,-1-1-1 0 0,1 1 1 0 0,0-1-1 0 0,0 1 1 0 0,0-1 0 0 0,-1 1-1 0 0,1-1 1 0 0,0 0-1 0 0,0 1 1 0 0,0-1-1 0 0,0 0 1 0 0,0 1-1 0 0,-1-1 1 0 0,1 0 0 0 0,0 0-1 0 0,0 0 1 0 0,0 0-1 0 0,0 0 1 0 0,0 0-1 0 0,0 0 1 0 0,0-1-1 0 0,0 1 1 0 0,0 0 0 0 0,-1 0-1 0 0,1-1 1 0 0,0 1-1 0 0,0 0 1 0 0,0-1-1 0 0,0 1 1 0 0,-1-1-1 0 0,1 1 1 0 0,1-2 0 0 0,23-26-2705 0 0,-4-2-185 0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9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 36 3676 0 0,'0'0'5051'0'0,"14"-6"-4662"0"0,43-19 17 0 0,-57 24-401 0 0,1 1-1 0 0,0-1 1 0 0,0 1 0 0 0,0-1-1 0 0,0 1 1 0 0,0 0-1 0 0,0-1 1 0 0,0 1 0 0 0,0 0-1 0 0,0 0 1 0 0,-1 0-1 0 0,1 0 1 0 0,0 0-1 0 0,0 0 1 0 0,0 0 0 0 0,0 0-1 0 0,0 0 1 0 0,0 0-1 0 0,0 0 1 0 0,0 0 0 0 0,0 1-1 0 0,0-1 1 0 0,0 0-1 0 0,0 1 1 0 0,0-1 0 0 0,0 1-1 0 0,0-1 1 0 0,-1 1-1 0 0,1 0 1 0 0,0-1-1 0 0,0 1 1 0 0,-1 0 0 0 0,1-1-1 0 0,0 1 1 0 0,-1 0-1 0 0,1 0 1 0 0,-1-1 0 0 0,1 1-1 0 0,-1 0 1 0 0,1 0-1 0 0,-1 0 1 0 0,1 2 0 0 0,0 2 16 0 0,0 0 0 0 0,0 0 0 0 0,-1 0 1 0 0,0 0-1 0 0,0 0 0 0 0,0 6 1 0 0,-1-5 133 0 0,0 21 113 0 0,-3 0-1 0 0,0-1 1 0 0,-1 0-1 0 0,-2 0 1 0 0,-18 46 0 0 0,-10 41 491 0 0,33-100-753 0 0,0 0-1 0 0,1 0 1 0 0,0 18-1 0 0,1-30-4 0 0,1 0 1 0 0,-1 0-1 0 0,1-1 0 0 0,-1 1 0 0 0,1 0 1 0 0,-1 0-1 0 0,1-1 0 0 0,0 1 0 0 0,-1 0 1 0 0,1-1-1 0 0,0 1 0 0 0,-1-1 0 0 0,1 1 1 0 0,0-1-1 0 0,0 1 0 0 0,-1-1 0 0 0,1 1 1 0 0,0-1-1 0 0,0 0 0 0 0,0 1 0 0 0,0-1 1 0 0,0 0-1 0 0,0 0 0 0 0,0 0 0 0 0,-1 0 1 0 0,1 1-1 0 0,0-1 0 0 0,0-1 0 0 0,0 1 1 0 0,1 0-1 0 0,31-1 297 0 0,-25-1-362 0 0,0 1 0 0 0,0-2 1 0 0,-1 1-1 0 0,1-1 0 0 0,-1 0 1 0 0,0 0-1 0 0,0-1 0 0 0,0 0 1 0 0,0 0-1 0 0,10-10 0 0 0,-11 9-662 0 0,1-1 1 0 0,-2 0-1 0 0,1 0 0 0 0,0-1 0 0 0,7-12 1 0 0,-4 3-2844 0 0</inkml:trace>
  <inkml:trace contextRef="#ctx0" brushRef="#br0" timeOffset="1">1 251 3024 0 0,'0'0'9522'0'0,"14"0"-10294"0"0,259-25 1113 0 0,-248 21-392 0 0,-4 2-50 0 0,0-2 1 0 0,22-6-1 0 0,-38 9-453 0 0,0-1 0 0 0,0 0 0 0 0,0 0 0 0 0,0 0 0 0 0,-1-1 0 0 0,1 0 0 0 0,-1 0 0 0 0,1 0 0 0 0,-1 0 0 0 0,0-1 0 0 0,0 1 0 0 0,0-1 0 0 0,4-6 0 0 0,1-3-3204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9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0 444 0 0,'0'0'10302'0'0,"1"2"-10346"0"0,0 0 79 0 0,0-1 0 0 0,-1 1-1 0 0,1 0 1 0 0,-1 0-1 0 0,1 0 1 0 0,-1 0-1 0 0,0 0 1 0 0,0 0 0 0 0,0 0-1 0 0,0-1 1 0 0,0 1-1 0 0,0 0 1 0 0,0 0 0 0 0,-1 0-1 0 0,1 0 1 0 0,-1 0-1 0 0,1 0 1 0 0,-1-1 0 0 0,0 1-1 0 0,0 0 1 0 0,-2 3-1 0 0,-1 6 117 0 0,-19 60-32 0 0,3 0 1 0 0,3 1 0 0 0,4 1 0 0 0,2 1-1 0 0,4-1 1 0 0,3 123 0 0 0,6-181-132 0 0,1 1-1 0 0,1-1 1 0 0,0 1 0 0 0,0-1 0 0 0,2 0 0 0 0,0-1-1 0 0,0 1 1 0 0,2-1 0 0 0,0 0 0 0 0,0-1 0 0 0,1 0 0 0 0,1 0-1 0 0,0-1 1 0 0,1 0 0 0 0,0-1 0 0 0,1 0 0 0 0,0-1-1 0 0,0-1 1 0 0,1 1 0 0 0,18 8 0 0 0,-25-15 145 0 0,0 0 0 0 0,0-1-1 0 0,1 1 1 0 0,-1-1 0 0 0,1 0 0 0 0,0-1 0 0 0,-1 0 0 0 0,1 0 0 0 0,10 0 0 0 0,-16-1-83 0 0,0-1 1 0 0,-1 1 0 0 0,1 0 0 0 0,0-1-1 0 0,-1 1 1 0 0,1-1 0 0 0,-1 1 0 0 0,1-1 0 0 0,0 1-1 0 0,-1-1 1 0 0,1 1 0 0 0,-1-1 0 0 0,0 0 0 0 0,1 1-1 0 0,-1-1 1 0 0,1 1 0 0 0,-1-1 0 0 0,0 0-1 0 0,0 1 1 0 0,1-1 0 0 0,-1 0 0 0 0,0 0 0 0 0,0 1-1 0 0,0-1 1 0 0,0 0 0 0 0,0 0 0 0 0,0 1 0 0 0,0-1-1 0 0,0-1 1 0 0,1-27-973 0 0,-2 23 189 0 0,1-9-1790 0 0,0-7-2786 0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 1604 0 0,'0'0'15248'0'0,"0"0"-15291"0"0,0 0-1 0 0,0 0 1 0 0,0-1-1 0 0,0 1 1 0 0,0 0-1 0 0,1 0 1 0 0,-1 0-1 0 0,0-1 1 0 0,0 1-1 0 0,0 0 1 0 0,0 0-1 0 0,0 0 1 0 0,0 0-1 0 0,0-1 1 0 0,1 1-1 0 0,-1 0 1 0 0,0 0-1 0 0,0 0 0 0 0,0 0 1 0 0,0 0-1 0 0,1 0 1 0 0,-1 0-1 0 0,0-1 1 0 0,0 1-1 0 0,0 0 1 0 0,1 0-1 0 0,-1 0 1 0 0,0 0-1 0 0,0 0 1 0 0,0 0-1 0 0,1 0 1 0 0,-1 0-1 0 0,0 0 1 0 0,0 0-1 0 0,0 0 1 0 0,1 0-1 0 0,-1 0 1 0 0,2 21-22 0 0,0 0 1 0 0,10 42-1 0 0,2 14-1407 0 0,-11-65 945 0 0,-2-3-1447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1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5825 0 0,'0'0'4777'0'0,"-10"13"-4995"0"0,-34 42 111 0 0,41-50 105 0 0,0 1 0 0 0,0-1 1 0 0,0 0-1 0 0,0 1 0 0 0,1-1 1 0 0,0 1-1 0 0,0 0 0 0 0,1 0 0 0 0,0 0 1 0 0,0-1-1 0 0,0 1 0 0 0,0 0 1 0 0,1 1-1 0 0,0-1 0 0 0,1 0 0 0 0,0 7 1 0 0,-1-12 4 0 0,0 0 1 0 0,0 0 0 0 0,0 0 0 0 0,0 0 0 0 0,0 0 0 0 0,0-1 0 0 0,1 1 0 0 0,-1 0-1 0 0,0 0 1 0 0,0 0 0 0 0,1-1 0 0 0,-1 1 0 0 0,0 0 0 0 0,1 0 0 0 0,-1-1 0 0 0,1 1-1 0 0,-1 0 1 0 0,1 0 0 0 0,-1-1 0 0 0,1 1 0 0 0,-1-1 0 0 0,1 1 0 0 0,0-1 0 0 0,-1 1-1 0 0,1-1 1 0 0,0 1 0 0 0,0-1 0 0 0,-1 1 0 0 0,1-1 0 0 0,0 0 0 0 0,0 1 0 0 0,0-1-1 0 0,-1 0 1 0 0,1 0 0 0 0,0 0 0 0 0,0 0 0 0 0,0 1 0 0 0,0-1 0 0 0,0 0 0 0 0,-1-1-1 0 0,1 1 1 0 0,0 0 0 0 0,0 0 0 0 0,0 0 0 0 0,0-1 0 0 0,1 1 75 0 0,0-1 1 0 0,0 0-1 0 0,0 0 1 0 0,0 0-1 0 0,0 0 1 0 0,0 0-1 0 0,-1-1 1 0 0,1 1-1 0 0,-1 0 1 0 0,1-1-1 0 0,-1 1 1 0 0,1-1-1 0 0,-1 0 1 0 0,0 1 0 0 0,0-1-1 0 0,1 0 1 0 0,0-2-1 0 0,8-22 477 0 0,-4 13-577 0 0,-1 1 1 0 0,-1-1-1 0 0,0 0 0 0 0,0-1 0 0 0,-1 1 1 0 0,1-22-1 0 0,-4 34-20 0 0,0 1 1 0 0,0-1 0 0 0,0 1 0 0 0,0-1-1 0 0,0 1 1 0 0,0 0 0 0 0,0-1-1 0 0,0 1 1 0 0,0-1 0 0 0,0 1-1 0 0,0-1 1 0 0,0 1 0 0 0,0 0-1 0 0,-1-1 1 0 0,1 1 0 0 0,0 0-1 0 0,0-1 1 0 0,-1 1 0 0 0,1-1 0 0 0,0 1-1 0 0,0 0 1 0 0,-1-1 0 0 0,1 1-1 0 0,0 0 1 0 0,-1 0 0 0 0,1-1-1 0 0,0 1 1 0 0,-1 0 0 0 0,1 0-1 0 0,-1 0 1 0 0,1-1 0 0 0,0 1 0 0 0,-1 0-1 0 0,1 0 1 0 0,-1 0 0 0 0,1 0-1 0 0,0 0 1 0 0,-1 0 0 0 0,1 0-1 0 0,-1 0 1 0 0,1 0 0 0 0,-1 0-1 0 0,1 0 1 0 0,0 0 0 0 0,-1 0-1 0 0,1 0 1 0 0,-1 0 0 0 0,0 1 0 0 0,-19 11-1892 0 0,11-1 1239 0 0,1 1 0 0 0,0 0 0 0 0,0 0 0 0 0,-5 14 0 0 0,1 1-1491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1204 220 3220 0 0,'0'0'6211'0'0,"0"-10"-5606"0"0,0 9-603 0 0,1-4 145 0 0,-1-1 0 0 0,0 0 0 0 0,0 1 0 0 0,-1-1 0 0 0,1 0 0 0 0,-1 1 0 0 0,-1-1 0 0 0,1 1 0 0 0,-1-1 0 0 0,0 1 0 0 0,0 0 0 0 0,0-1 0 0 0,-1 1 0 0 0,0 0 0 0 0,0 1 0 0 0,-6-8-1 0 0,-2 0-62 0 0,0 2 0 0 0,-1-1 0 0 0,-1 2 0 0 0,0-1 0 0 0,0 2 0 0 0,0 0 0 0 0,-1 0 0 0 0,0 2 0 0 0,-23-9-1 0 0,26 12-148 0 0,-1 0-1 0 0,0 0 0 0 0,0 1 0 0 0,0 1 0 0 0,0 0 0 0 0,0 0 0 0 0,0 1 0 0 0,0 1 0 0 0,0 0 0 0 0,0 1 0 0 0,0 0 0 0 0,0 0 0 0 0,-11 5 0 0 0,-50 21 84 0 0,1 3 1 0 0,1 3-1 0 0,2 3 1 0 0,2 3-1 0 0,-69 53 0 0 0,105-67 9 0 0,1 1-1 0 0,1 1 0 0 0,1 1 1 0 0,2 2-1 0 0,1 1 0 0 0,1 1 0 0 0,2 0 1 0 0,1 2-1 0 0,2 1 0 0 0,1 0 1 0 0,2 1-1 0 0,2 1 0 0 0,1 0 0 0 0,2 1 1 0 0,2 1-1 0 0,2-1 0 0 0,1 1 1 0 0,-1 75-1 0 0,9-70-33 0 0,1 1 0 0 0,3-1 1 0 0,2 0-1 0 0,2 0 0 0 0,1-1 1 0 0,3-1-1 0 0,1 0 0 0 0,3-1 0 0 0,1 0 1 0 0,2-2-1 0 0,28 41 0 0 0,-37-63 25 0 0,1-1 0 0 0,1-1 0 0 0,1 0 0 0 0,0-1 0 0 0,1-1-1 0 0,0 0 1 0 0,1-1 0 0 0,32 18 0 0 0,-20-16 41 0 0,-1-2 1 0 0,2 0-1 0 0,0-2 0 0 0,0-2 0 0 0,38 7 1 0 0,-7-5 119 0 0,112 4 1 0 0,54-14-9 0 0,-221-1-170 0 0,58-3 123 0 0,-1-2 1 0 0,1-3 0 0 0,81-21-1 0 0,-98 17 126 0 0,0-3 1 0 0,-1-2-1 0 0,-1-2 0 0 0,81-47 0 0 0,-94 45-121 0 0,-1-1 0 0 0,-2-1 1 0 0,0-2-1 0 0,47-53 0 0 0,-56 54-15 0 0,-1 0 0 0 0,-2-1 0 0 0,0-1-1 0 0,-1-1 1 0 0,-2 0 0 0 0,16-42 0 0 0,-19 29-33 0 0,-1 0-1 0 0,-2-1 1 0 0,-1-1-1 0 0,-3 1 1 0 0,-1-1-1 0 0,-3 1 1 0 0,-7-73 0 0 0,2 78-93 0 0,-1 0 0 0 0,-3 0 0 0 0,-1 0 0 0 0,-1 1 0 0 0,-2 0 0 0 0,-1 1 0 0 0,-31-51 0 0 0,21 45-42 0 0,-2 2-1 0 0,-2 0 1 0 0,-2 2-1 0 0,-1 1 0 0 0,-56-49 1 0 0,66 67-84 0 0,-1 0-1 0 0,0 1 1 0 0,-2 2-1 0 0,0 0 1 0 0,0 2 0 0 0,-1 0-1 0 0,0 2 1 0 0,-33-9-1 0 0,29 12-832 0 0,-1 1 0 0 0,-48-4 0 0 0,41 8-2186 0 0,-70 7-1 0 0,33 4-1583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2.4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1 219 9441 0 0,'0'0'4454'0'0,"14"-9"-4466"0"0,49-33 9 0 0,-55 37-5 0 0,1 1 1 0 0,1 0-1 0 0,-1 0 0 0 0,0 1 0 0 0,1 0 1 0 0,0 0-1 0 0,19-1 0 0 0,-2-1-77 0 0,-2 0 20 0 0,1 0-1 0 0,1 2 0 0 0,-1 1 1 0 0,0 1-1 0 0,49 4 0 0 0,-74-3-84 0 0,1 1 0 0 0,0-1 0 0 0,-1 0 0 0 0,1 1 0 0 0,0 0 0 0 0,-1-1-1 0 0,1 1 1 0 0,-1 0 0 0 0,1 0 0 0 0,-1 0 0 0 0,1 0 0 0 0,1 2 0 0 0,-20 5-6265 0 0,-1-8 3838 0 0</inkml:trace>
  <inkml:trace contextRef="#ctx0" brushRef="#br0" timeOffset="1">184 0 4788 0 0,'0'0'8909'0'0,"2"5"-9668"0"0,15 68 1300 0 0,10 92 1 0 0,2 17-470 0 0,-27-175-349 0 0,13 46-511 0 0,-15-52 561 0 0,1 1-1 0 0,0 0 1 0 0,0 0-1 0 0,-1 0 1 0 0,1-1-1 0 0,0 1 1 0 0,1 0 0 0 0,-1-1-1 0 0,0 1 1 0 0,0-1-1 0 0,1 1 1 0 0,-1-1-1 0 0,1 0 1 0 0,-1 0-1 0 0,1 1 1 0 0,-1-1-1 0 0,1 0 1 0 0,0-1 0 0 0,0 1-1 0 0,-1 0 1 0 0,1 0-1 0 0,4 0 1 0 0,3-3-2398 0 0,6-10-527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2.8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 8433 0 0,'0'0'5407'0'0,"-1"13"-5091"0"0,-5 66-247 0 0,3 0 0 0 0,4 0-1 0 0,20 150 1 0 0,-20-223-366 0 0,8 33-264 0 0,-9-39 414 0 0,0 1 0 0 0,0 0-1 0 0,0-1 1 0 0,1 1 0 0 0,-1 0 0 0 0,0 0 0 0 0,0-1 0 0 0,1 1 0 0 0,-1 0 0 0 0,0-1 0 0 0,1 1 0 0 0,-1-1 0 0 0,0 1 0 0 0,1 0-1 0 0,-1-1 1 0 0,1 1 0 0 0,-1-1 0 0 0,1 1 0 0 0,-1-1 0 0 0,1 1 0 0 0,0-1 0 0 0,-1 0 0 0 0,1 1 0 0 0,-1-1 0 0 0,1 0 0 0 0,0 1 0 0 0,-1-1-1 0 0,1 0 1 0 0,0 0 0 0 0,0 0 0 0 0,-1 1 0 0 0,1-1 0 0 0,0 0 0 0 0,-1 0 0 0 0,1 0 0 0 0,0 0 0 0 0,0 0 0 0 0,-1 0 0 0 0,1-1-1 0 0,0 1 1 0 0,1 0 0 0 0,3-7-2380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3.3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 5288 0 0,'0'0'7543'0'0,"2"15"-7473"0"0,8 45 26 0 0,-9-58-70 0 0,-1 0 0 0 0,1 0 1 0 0,-1 0-1 0 0,0 0 1 0 0,0 0-1 0 0,0 0 1 0 0,0 0-1 0 0,0 1 0 0 0,0-1 1 0 0,0 0-1 0 0,-1 0 1 0 0,1 0-1 0 0,-1 0 1 0 0,0-1-1 0 0,1 1 0 0 0,-1 0 1 0 0,0 0-1 0 0,0 0 1 0 0,0 0-1 0 0,0-1 0 0 0,-1 1 1 0 0,1 0-1 0 0,0-1 1 0 0,-1 1-1 0 0,-2 1 1 0 0,2-1-36 0 0,-1-1 0 0 0,0 0 0 0 0,0 0 0 0 0,0 0 0 0 0,-1 0 0 0 0,1 0 0 0 0,0 0 0 0 0,0-1 0 0 0,0 1 0 0 0,0-1 1 0 0,-5 0-1 0 0,8 0 3 0 0,-1-1 1 0 0,1 1 0 0 0,-1 0 0 0 0,1 0 0 0 0,-1 0 0 0 0,1-1 0 0 0,-1 1 0 0 0,0 0-1 0 0,1-1 1 0 0,0 1 0 0 0,-1 0 0 0 0,1-1 0 0 0,-1 1 0 0 0,1-1 0 0 0,-1 1-1 0 0,1-1 1 0 0,0 1 0 0 0,-1-1 0 0 0,1 1 0 0 0,0-1 0 0 0,0 1 0 0 0,-1-1 0 0 0,1 1-1 0 0,0-1 1 0 0,0 1 0 0 0,0-1 0 0 0,0 0 0 0 0,-1 1 0 0 0,1-1 0 0 0,0 1-1 0 0,0-1 1 0 0,0 0 0 0 0,0 1 0 0 0,0-1 0 0 0,1 1 0 0 0,-1-1 0 0 0,0 1 0 0 0,0-1-1 0 0,0 0 1 0 0,0 1 0 0 0,1-1 0 0 0,-1 1 0 0 0,0-1 0 0 0,1 1 0 0 0,-1-1-1 0 0,1 0 1 0 0,0-2-41 0 0,0 1 0 0 0,0-1-1 0 0,0 0 1 0 0,1 1-1 0 0,-1-1 1 0 0,1 1-1 0 0,-1-1 1 0 0,1 1 0 0 0,2-2-1 0 0,-3 3 53 0 0,1 0 1 0 0,-1 0-1 0 0,0 0 0 0 0,0 1 0 0 0,1-1 1 0 0,-1 0-1 0 0,0 1 0 0 0,1-1 0 0 0,-1 1 1 0 0,0-1-1 0 0,1 1 0 0 0,-1 0 0 0 0,1 0 1 0 0,-1 0-1 0 0,1 0 0 0 0,-1 0 0 0 0,1 0 0 0 0,-1 0 1 0 0,0 0-1 0 0,1 0 0 0 0,-1 1 0 0 0,1-1 1 0 0,-1 0-1 0 0,3 2 0 0 0,-2-1 14 0 0,0 1 1 0 0,0 0-1 0 0,1 0 1 0 0,-1 0-1 0 0,0 0 0 0 0,0 0 1 0 0,-1 0-1 0 0,1 0 0 0 0,0 1 1 0 0,-1-1-1 0 0,3 5 0 0 0,0 2 37 0 0,-1 0 0 0 0,0 0 0 0 0,0 1 0 0 0,-1-1 1 0 0,0 0-1 0 0,1 16 0 0 0,-3-16-57 0 0,0 1 0 0 0,-1-1 1 0 0,-1 1-1 0 0,1-1 1 0 0,-1 1-1 0 0,-1-1 1 0 0,0 0-1 0 0,0 0 1 0 0,-7 12-1 0 0,4-11-659 0 0,1 0-1 0 0,-2 0 1 0 0,1-1-1 0 0,-11 11 1 0 0,1-2-3206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3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1 6141 0 0,'0'0'8728'0'0,"1"8"-9231"0"0,1 11 592 0 0,-1 1 0 0 0,-1-1-1 0 0,0 1 1 0 0,-2 0 0 0 0,-5 27 0 0 0,6-38-285 0 0,-1-1 0 0 0,0 0 0 0 0,0 0 0 0 0,-1 0 0 0 0,0-1 0 0 0,-1 1 0 0 0,1-1 1 0 0,-2 1-1 0 0,1-1 0 0 0,-1-1 0 0 0,0 1 0 0 0,0 0 0 0 0,-1-1 0 0 0,1 0 0 0 0,-2-1 0 0 0,-9 8 0 0 0,14-11-266 0 0,0-1 0 0 0,0 0 0 0 0,0 0 0 0 0,0-1 0 0 0,-1 1 1 0 0,1 0-1 0 0,0-1 0 0 0,-1 1 0 0 0,1-1 0 0 0,-4 0 0 0 0,-12 1-4121 0 0</inkml:trace>
  <inkml:trace contextRef="#ctx0" brushRef="#br0" timeOffset="1">1 62 6869 0 0,'0'0'7821'0'0,"16"11"-8168"0"0,-7-4 359 0 0,109 80 166 0 0,-93-66-243 0 0,70 56 533 0 0,-79-66-843 0 0,0-1 0 0 0,0 0 0 0 0,1-1 0 0 0,23 9 0 0 0,-39-18 153 0 0,0 1 0 0 0,1-1 0 0 0,-1 1 0 0 0,0-1 0 0 0,0 0 0 0 0,1 0-1 0 0,-1 1 1 0 0,0-1 0 0 0,1 0 0 0 0,-1 0 0 0 0,0 0 0 0 0,0-1 0 0 0,1 1 0 0 0,-1 0 0 0 0,0 0 0 0 0,0-1-1 0 0,1 1 1 0 0,-1-1 0 0 0,0 1 0 0 0,0-1 0 0 0,0 1 0 0 0,0-1 0 0 0,0 0 0 0 0,1 1 0 0 0,-1-1 0 0 0,-1 0-1 0 0,1 0 1 0 0,0 0 0 0 0,0 0 0 0 0,0 0 0 0 0,0 0 0 0 0,-1 0 0 0 0,1 0 0 0 0,0 0 0 0 0,0-2-1 0 0,1 0-520 0 0,7-9-2135 0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4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0 1828 0 0,'0'0'9543'0'0,"14"7"-9102"0"0,-2-2-323 0 0,-7-3-62 0 0,0-1-1 0 0,0 2 1 0 0,-1-1-1 0 0,1 0 0 0 0,0 1 1 0 0,-1 0-1 0 0,0 0 0 0 0,1 0 1 0 0,-1 1-1 0 0,0-1 1 0 0,-1 1-1 0 0,1 0 0 0 0,-1 0 1 0 0,0 0-1 0 0,0 1 0 0 0,0-1 1 0 0,4 10-1 0 0,7 27 231 0 0,-2 1 0 0 0,-2 0 0 0 0,-1 1 1 0 0,-3 0-1 0 0,-1 0 0 0 0,-3 1 0 0 0,-1-1 0 0 0,-8 73 0 0 0,5-101-246 0 0,0 1 0 0 0,-1-1 0 0 0,-1 0 0 0 0,0 0-1 0 0,-1 0 1 0 0,-1 0 0 0 0,0-1 0 0 0,-1 0 0 0 0,-1 0 0 0 0,0-1 0 0 0,0 0-1 0 0,-2 0 1 0 0,1-1 0 0 0,-2 0 0 0 0,0-1 0 0 0,-13 11 0 0 0,11-11-432 0 0,-1-2 1 0 0,-1 1-1 0 0,1-2 1 0 0,-1 0-1 0 0,-20 8 1 0 0,11-9-2028 0 0,-5-6-2128 0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5.5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0 5853 0 0,'0'0'6441'0'0,"-8"16"-7183"0"0,-81 176 1309 0 0,66-128-703 0 0,-41 104 247 0 0,14-61-3995 0 0,38-89 1139 0 0,-2-8-1140 0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5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4516 0 0,'0'0'9073'0'0,"15"4"-9970"0"0,3 1 913 0 0,0 1 0 0 0,0 1 0 0 0,-1 1 0 0 0,0 0 0 0 0,26 17 0 0 0,5 12-2 0 0,-21-16-517 0 0,48 30 0 0 0,-43-39-1685 0 0,-30-12 1902 0 0,0 1 0 0 0,-1-1 1 0 0,1 0-1 0 0,0 0 1 0 0,-1 1-1 0 0,1-1 0 0 0,0 0 1 0 0,-1 0-1 0 0,1 0 1 0 0,0-1-1 0 0,-1 1 1 0 0,1 0-1 0 0,0-1 0 0 0,-1 1 1 0 0,1-1-1 0 0,-1 1 1 0 0,4-3-1 0 0,4-13-2401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6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1 132 0 0,'0'0'6177'0'0,"5"15"-6031"0"0,-2-3-100 0 0,2 7 163 0 0,1 1 0 0 0,1-1 0 0 0,1-1-1 0 0,15 30 1 0 0,-20-44 130 0 0,0 0 1 0 0,0 0-1 0 0,0 0 0 0 0,0-1 0 0 0,0 1 0 0 0,8 5 0 0 0,-10-9-181 0 0,0 1 0 0 0,0 0 1 0 0,0-1-1 0 0,1 1 0 0 0,-1-1 0 0 0,0 1 0 0 0,0-1 1 0 0,0 0-1 0 0,1 0 0 0 0,-1 1 0 0 0,0-1 0 0 0,0 0 1 0 0,1 0-1 0 0,-1 0 0 0 0,0 0 0 0 0,0 0 0 0 0,1-1 1 0 0,-1 1-1 0 0,0 0 0 0 0,0 0 0 0 0,0-1 0 0 0,1 1 1 0 0,-1-1-1 0 0,0 1 0 0 0,0-1 0 0 0,0 0 0 0 0,0 1 1 0 0,0-1-1 0 0,0 0 0 0 0,0 0 0 0 0,1-1 0 0 0,38-33 1010 0 0,-16 16-1990 0 0,-2-1 0 0 0,39-45 0 0 0,-56 55-1926 0 0</inkml:trace>
  <inkml:trace contextRef="#ctx0" brushRef="#br0" timeOffset="1">149 139 1772 0 0,'0'0'7607'0'0,"-3"14"-7250"0"0,-3 14 117 0 0,2 1 1 0 0,-2 47-1 0 0,5 17 879 0 0,5 140-23 0 0,-4-231-1382 0 0,1 8 112 0 0,0-1-1 0 0,1 1 0 0 0,5 16 1 0 0,-7-25-124 0 0,0 0 0 0 0,0 0 0 0 0,0 1 0 0 0,1-1 0 0 0,-1 0 0 0 0,0 0 0 0 0,1 0 0 0 0,-1 0 0 0 0,1 0 0 0 0,-1 0 0 0 0,1 0 1 0 0,0-1-1 0 0,-1 1 0 0 0,1 0 0 0 0,0 0 0 0 0,0 0 0 0 0,0 0 0 0 0,-1-1 0 0 0,1 1 0 0 0,0 0 0 0 0,0-1 0 0 0,0 1 0 0 0,0-1 0 0 0,0 1 0 0 0,0-1 1 0 0,0 0-1 0 0,0 1 0 0 0,0-1 0 0 0,0 0 0 0 0,1 0 0 0 0,-1 1 0 0 0,0-1 0 0 0,0 0 0 0 0,0 0 0 0 0,0 0 0 0 0,0 0 0 0 0,0-1 0 0 0,0 1 1 0 0,0 0-1 0 0,1 0 0 0 0,-1-1 0 0 0,0 1 0 0 0,0 0 0 0 0,0-1 0 0 0,1 0 0 0 0,2-2-368 0 0,-1 0 0 0 0,0 0 0 0 0,0 0 0 0 0,-1 0 0 0 0,1 0 0 0 0,-1-1 0 0 0,1 1 1 0 0,-1-1-1 0 0,0 0 0 0 0,0 0 0 0 0,0 1 0 0 0,1-7 0 0 0,6-24-3504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6.8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1172 0 0,'0'0'8813'0'0,"15"-8"-8287"0"0,44-26-87 0 0,-58 34-422 0 0,0-1 0 0 0,0 1 0 0 0,0 0 0 0 0,0 0 0 0 0,0-1-1 0 0,1 1 1 0 0,-1 0 0 0 0,0 0 0 0 0,0 0 0 0 0,0 0 0 0 0,1 0 0 0 0,-1 1-1 0 0,0-1 1 0 0,0 0 0 0 0,0 0 0 0 0,0 1 0 0 0,0-1 0 0 0,1 1-1 0 0,-1-1 1 0 0,0 1 0 0 0,0 0 0 0 0,0-1 0 0 0,0 1 0 0 0,0 0 0 0 0,-1-1-1 0 0,1 1 1 0 0,0 0 0 0 0,0 0 0 0 0,0 0 0 0 0,-1 0 0 0 0,1 0 0 0 0,0 0-1 0 0,-1 0 1 0 0,1 0 0 0 0,-1 0 0 0 0,1 0 0 0 0,-1 0 0 0 0,0 1-1 0 0,1-1 1 0 0,-1 0 0 0 0,0 0 0 0 0,0 2 0 0 0,2 1 89 0 0,6 17 206 0 0,-1 1 0 0 0,-2 0 1 0 0,0 0-1 0 0,-1 0 0 0 0,2 28 0 0 0,-2-16-83 0 0,10 43 0 0 0,-12-67-201 0 0,1 0 0 0 0,1-1 0 0 0,0 1 0 0 0,0-1 0 0 0,0 0 0 0 0,1 0 0 0 0,1-1-1 0 0,10 14 1 0 0,-13-19-54 0 0,0 0-1 0 0,0-1 0 0 0,0 1 1 0 0,1-1-1 0 0,-1 0 0 0 0,1 0 1 0 0,-1 0-1 0 0,1-1 0 0 0,0 1 1 0 0,0-1-1 0 0,6 1 0 0 0,-9-1-137 0 0,1-1 1 0 0,-1 1-1 0 0,1-1 0 0 0,-1 0 0 0 0,1 0 0 0 0,-1 1 1 0 0,1-1-1 0 0,-1-1 0 0 0,1 1 0 0 0,-1 0 0 0 0,1 0 1 0 0,0 0-1 0 0,-1-1 0 0 0,1 1 0 0 0,-1-1 0 0 0,0 1 0 0 0,1-1 1 0 0,-1 0-1 0 0,1 1 0 0 0,-1-1 0 0 0,0 0 0 0 0,0 0 1 0 0,1 0-1 0 0,-1 0 0 0 0,0 0 0 0 0,0 0 0 0 0,0 0 1 0 0,0-1-1 0 0,0 1 0 0 0,0 0 0 0 0,0-1 0 0 0,0-1 0 0 0,5-17-2804 0 0</inkml:trace>
  <inkml:trace contextRef="#ctx0" brushRef="#br0" timeOffset="1">25 250 3676 0 0,'0'0'8763'0'0,"13"2"-9592"0"0,32 4-167 0 0,0-1 0 0 0,79-4 0 0 0,-97-2 438 0 0,1-2 0 0 0,-1-1-1 0 0,-1-2 1 0 0,1 0 0 0 0,-1-2 0 0 0,35-14 0 0 0,-25 4-1255 0 0,-5 1 183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7.2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 5460 0 0,'0'0'4961'0'0,"-9"15"-3690"0"0,-2 2-1218 0 0,3-6-28 0 0,0 1 0 0 0,1 0 0 0 0,1 0-1 0 0,0 0 1 0 0,1 1 0 0 0,-5 16-1 0 0,3 5 185 0 0,1 1 0 0 0,1 0-1 0 0,2 0 1 0 0,2 1-1 0 0,1-1 1 0 0,1 0 0 0 0,11 56-1 0 0,-8-67-106 0 0,1-1-1 0 0,1 0 0 0 0,1-1 1 0 0,1 0-1 0 0,1 0 0 0 0,1 0 0 0 0,21 33 1 0 0,-24-46-86 0 0,-1 0 0 0 0,1 0-1 0 0,1 0 1 0 0,0-1 0 0 0,0-1 0 0 0,0 1 0 0 0,1-1 0 0 0,0 0 0 0 0,1-1-1 0 0,-1 0 1 0 0,1-1 0 0 0,0 0 0 0 0,1-1 0 0 0,-1 1 0 0 0,1-2 0 0 0,0 0 0 0 0,0 0-1 0 0,13 1 1 0 0,9-1-498 0 0,-1-1 0 0 0,1-2 0 0 0,39-4 0 0 0,-49 1-1242 0 0,1-1-1 0 0,43-14 1 0 0,-10-5-2878 0 0</inkml:trace>
  <inkml:trace contextRef="#ctx0" brushRef="#br0" timeOffset="1">738 270 11417 0 0,'0'0'2538'0'0,"-2"14"-2877"0"0,-1 4 488 0 0,2 0 0 0 0,0 1 0 0 0,1-1 0 0 0,0 1 0 0 0,6 32 0 0 0,7 2-186 0 0,23 116 537 0 0,-32-136-1749 0 0,1 49 0 0 0,-5-82 1144 0 0,0 1 0 0 0,1-1-1 0 0,-1 0 1 0 0,0 0 0 0 0,0 1 0 0 0,0-1 0 0 0,0 0-1 0 0,0 1 1 0 0,0-1 0 0 0,0 0 0 0 0,0 1 0 0 0,0-1-1 0 0,0 1 1 0 0,0-1 0 0 0,0 0 0 0 0,0 1-1 0 0,0-1 1 0 0,0 0 0 0 0,0 1 0 0 0,0-1 0 0 0,-1 0-1 0 0,1 0 1 0 0,0 1 0 0 0,0-1 0 0 0,0 0-1 0 0,-1 1 1 0 0,1-1 0 0 0,0 0 0 0 0,0 0 0 0 0,0 1-1 0 0,-1-1 1 0 0,1 0 0 0 0,0 0 0 0 0,-1 0 0 0 0,1 1-1 0 0,0-1 1 0 0,0 0 0 0 0,-1 0 0 0 0,1 0-1 0 0,0 0 1 0 0,-1 0 0 0 0,1 0 0 0 0,0 1 0 0 0,-1-1-1 0 0,1 0 1 0 0,0 0 0 0 0,-1 0 0 0 0,1 0-1 0 0,0 0 1 0 0,-1 0 0 0 0,1 0 0 0 0,0-1 0 0 0,-1 1-1 0 0,1 0 1 0 0,0 0 0 0 0,-1 0 0 0 0,1 0 0 0 0,0 0-1 0 0,-1 0 1 0 0,1-1 0 0 0,0 1 0 0 0,-1 0-1 0 0,1-1 1 0 0,-14-10-3052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996 0 900 0 0,'0'0'5621'0'0,"-10"10"-6084"0"0,-15 14 797 0 0,2 1-1 0 0,0 2 1 0 0,-26 40 0 0 0,-246 427 1145 0 0,-99 154-977 0 0,361-596-389 0 0,-3-3 0 0 0,-66 73 0 0 0,97-119-1255 0 0,8-12 198 0 0,16-24-1611 0 0,-14 23 1188 0 0,19-32-1666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7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 1 6885 0 0,'0'0'4611'0'0,"13"3"-4685"0"0,45 14 407 0 0,-54-15-305 0 0,0 0 0 0 0,0 0 1 0 0,0 0-1 0 0,0 1 0 0 0,0-1 0 0 0,-1 1 0 0 0,1 0 0 0 0,-1 0 0 0 0,0 0 1 0 0,0 1-1 0 0,0-1 0 0 0,-1 1 0 0 0,1 0 0 0 0,-1 0 0 0 0,0 0 0 0 0,0 0 1 0 0,0 0-1 0 0,0 0 0 0 0,-1 0 0 0 0,1 1 0 0 0,-1-1 0 0 0,0 0 1 0 0,-1 1-1 0 0,1-1 0 0 0,-1 1 0 0 0,0 5 0 0 0,0-8-1 0 0,-1 0-1 0 0,0 1 1 0 0,1-1 0 0 0,-1 0-1 0 0,0 0 1 0 0,0 1 0 0 0,-1-1-1 0 0,1 0 1 0 0,0 0 0 0 0,-1 0-1 0 0,1-1 1 0 0,-1 1 0 0 0,1 0-1 0 0,-1 0 1 0 0,0-1 0 0 0,0 1-1 0 0,0-1 1 0 0,0 0 0 0 0,0 1-1 0 0,0-1 1 0 0,0 0 0 0 0,0 0-1 0 0,0 0 1 0 0,0-1 0 0 0,-1 1-1 0 0,1 0 1 0 0,-4 0 0 0 0,-2 1 142 0 0,-1-1-1 0 0,0 1 1 0 0,0-1 0 0 0,0-1 0 0 0,0 0 0 0 0,-10-1 0 0 0,18 1-172 0 0,0 0 1 0 0,-1 0-1 0 0,1 0 1 0 0,0 0-1 0 0,-1-1 0 0 0,1 1 1 0 0,0 0-1 0 0,-1-1 1 0 0,1 1-1 0 0,0-1 1 0 0,0 1-1 0 0,-1-1 0 0 0,1 0 1 0 0,0 0-1 0 0,0 1 1 0 0,0-1-1 0 0,0 0 0 0 0,0 0 1 0 0,0 0-1 0 0,0 0 1 0 0,0 0-1 0 0,1 0 1 0 0,-1 0-1 0 0,0-1 0 0 0,0 1 1 0 0,1 0-1 0 0,-1 0 1 0 0,1-1-1 0 0,-1 1 0 0 0,1 0 1 0 0,0-1-1 0 0,-1 1 1 0 0,1 0-1 0 0,0-1 1 0 0,0 1-1 0 0,0 0 0 0 0,0-1 1 0 0,0 1-1 0 0,0 0 1 0 0,0-1-1 0 0,1 1 0 0 0,-1 0 1 0 0,0-1-1 0 0,1 0 1 0 0,1-3-325 0 0,-1 1 0 0 0,1 0 0 0 0,0 0 0 0 0,0 0 1 0 0,0 0-1 0 0,0 0 0 0 0,1 0 0 0 0,0 0 0 0 0,0 1 0 0 0,0 0 1 0 0,0-1-1 0 0,4-2 0 0 0,34-15-3937 0 0,-16 13 1157 0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8.0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1 199 6989 0 0,'0'0'7861'0'0,"15"1"-8356"0"0,18-1 444 0 0,249 1-69 0 0,-281-1 41 0 0,22-3-1410 0 0,-22 3 1291 0 0,-1-1 1 0 0,1 1 0 0 0,0 0 0 0 0,0 0-1 0 0,0 0 1 0 0,-1-1 0 0 0,1 1 0 0 0,0-1-1 0 0,-1 1 1 0 0,1 0 0 0 0,0-1 0 0 0,-1 1-1 0 0,1-1 1 0 0,0 0 0 0 0,-1 1-1 0 0,1-1 1 0 0,-1 1 0 0 0,1-1 0 0 0,-1 0-1 0 0,1 1 1 0 0,-1-1 0 0 0,1 0 0 0 0,-1 0-1 0 0,1-1 1 0 0,-1-10-2767 0 0</inkml:trace>
  <inkml:trace contextRef="#ctx0" brushRef="#br0" timeOffset="1">145 1 8189 0 0,'0'0'5534'0'0,"2"14"-5060"0"0,52 277 1080 0 0,-45-218-1441 0 0,-6-39-567 0 0,2 1 0 0 0,1-1 1 0 0,14 44-1 0 0,-20-78 340 0 0,0 1 0 0 0,0-1 0 0 0,0 0 0 0 0,1 1 0 0 0,-1-1-1 0 0,0 1 1 0 0,0-1 0 0 0,0 0 0 0 0,1 1 0 0 0,-1-1 0 0 0,0 0 0 0 0,0 1-1 0 0,1-1 1 0 0,-1 0 0 0 0,0 1 0 0 0,1-1 0 0 0,-1 0 0 0 0,0 1 0 0 0,1-1-1 0 0,-1 0 1 0 0,0 0 0 0 0,1 0 0 0 0,-1 1 0 0 0,0-1 0 0 0,1 0-1 0 0,-1 0 1 0 0,1 0 0 0 0,-1 0 0 0 0,1 0 0 0 0,-1 0 0 0 0,0 0 0 0 0,1 0-1 0 0,-1 0 1 0 0,1 0 0 0 0,-1 0 0 0 0,1 0 0 0 0,-1 0 0 0 0,0 0 0 0 0,1 0-1 0 0,-1 0 1 0 0,1 0 0 0 0,-1-1 0 0 0,0 1 0 0 0,1 0 0 0 0,-1 0 0 0 0,0-1-1 0 0,1 1 1 0 0,-1 0 0 0 0,0 0 0 0 0,1-1 0 0 0,-1 1 0 0 0,0 0 0 0 0,1-1-1 0 0,-1 1 1 0 0,0 0 0 0 0,0-1 0 0 0,1 1 0 0 0,-1-1 0 0 0,7-17-2905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8.4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6293 0 0,'0'0'8812'0'0,"6"13"-8502"0"0,9 30-22 0 0,20 83 0 0 0,-29-94-311 0 0,8 38-444 0 0,5 73 1 0 0,-19-126-2493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8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0 7021 0 0,'0'0'8222'0'0,"5"10"-8128"0"0,17 32-78 0 0,-21-41-14 0 0,-1-1 0 0 0,0 1 0 0 0,1-1 0 0 0,-1 1 0 0 0,0 0 0 0 0,0-1 0 0 0,1 1 0 0 0,-1 0 0 0 0,0-1 0 0 0,0 1 0 0 0,0 0 0 0 0,0-1 0 0 0,0 1 0 0 0,0 0 0 0 0,0-1 0 0 0,0 1 0 0 0,0 0 0 0 0,0-1 0 0 0,0 1 0 0 0,0 0 0 0 0,-1-1 0 0 0,1 1 0 0 0,0 0 0 0 0,0-1 0 0 0,-1 1 0 0 0,1-1 0 0 0,0 1 0 0 0,-1 0 0 0 0,1-1 0 0 0,-1 1 0 0 0,1-1-1 0 0,-1 1 1 0 0,1-1 0 0 0,-1 1 0 0 0,1-1 0 0 0,-1 0 0 0 0,1 1 0 0 0,-1-1 0 0 0,1 0 0 0 0,-1 1 0 0 0,0-1 0 0 0,1 0 0 0 0,-1 0 0 0 0,0 1 0 0 0,1-1 0 0 0,-1 0 0 0 0,0 0 0 0 0,1 0 0 0 0,-1 0 0 0 0,0 0 0 0 0,-1 0 0 0 0,-32-2 97 0 0,33 2-96 0 0,-1-1-1 0 0,1 0 0 0 0,-1 1 0 0 0,1-1 1 0 0,-1 0-1 0 0,1 0 0 0 0,0 0 0 0 0,-1 0 1 0 0,1 0-1 0 0,0 0 0 0 0,0 0 0 0 0,0-1 0 0 0,0 1 1 0 0,0 0-1 0 0,0-1 0 0 0,0 1 0 0 0,0-1 1 0 0,1 1-1 0 0,-1-1 0 0 0,0 1 0 0 0,1-1 1 0 0,0 1-1 0 0,-1-1 0 0 0,1 1 0 0 0,-1-4 1 0 0,1 4 2 0 0,0 0 0 0 0,0 0 0 0 0,0 0 0 0 0,0-1 0 0 0,0 1 0 0 0,0 0 0 0 0,1 0 0 0 0,-1 0 1 0 0,0-1-1 0 0,0 1 0 0 0,1 0 0 0 0,-1 0 0 0 0,1 0 0 0 0,-1 0 0 0 0,1 0 0 0 0,0 0 0 0 0,-1 0 1 0 0,1 0-1 0 0,0 0 0 0 0,0 0 0 0 0,-1 0 0 0 0,1 0 0 0 0,0 1 0 0 0,0-1 0 0 0,0 0 0 0 0,0 1 0 0 0,0-1 1 0 0,0 0-1 0 0,0 1 0 0 0,0-1 0 0 0,0 1 0 0 0,1 0 0 0 0,-1-1 0 0 0,0 1 0 0 0,2 0 0 0 0,0-1 41 0 0,0 1-1 0 0,0 0 0 0 0,0 0 0 0 0,0 0 0 0 0,0 0 0 0 0,0 1 0 0 0,0-1 0 0 0,0 1 0 0 0,-1 0 0 0 0,1 0 0 0 0,0 0 0 0 0,0 0 0 0 0,0 0 0 0 0,-1 1 0 0 0,1-1 0 0 0,4 4 0 0 0,-3-1 18 0 0,0 0-1 0 0,0 0 1 0 0,0 0-1 0 0,-1 1 0 0 0,1-1 1 0 0,-1 1-1 0 0,-1-1 0 0 0,5 10 1 0 0,-2-2-13 0 0,-1 0 0 0 0,0 1 0 0 0,0 0 0 0 0,-2 0-1 0 0,1 0 1 0 0,-2 0 0 0 0,1 14 0 0 0,-2-19-235 0 0,0 1-1 0 0,-1 0 1 0 0,0-1-1 0 0,0 1 0 0 0,-1-1 1 0 0,0 1-1 0 0,-1-1 1 0 0,1 0-1 0 0,-2 0 1 0 0,1 0-1 0 0,-1 0 1 0 0,0-1-1 0 0,-1 1 0 0 0,0-1 1 0 0,-8 9-1 0 0,-2-7-2503 0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9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0 158 7097 0 0,'0'0'7371'0'0,"8"16"-6903"0"0,24 52-58 0 0,-29-61-342 0 0,0-1 0 0 0,1 0 0 0 0,0 0-1 0 0,0 0 1 0 0,0 0 0 0 0,1-1 0 0 0,-1 0 0 0 0,2 1-1 0 0,-1-2 1 0 0,0 1 0 0 0,1-1 0 0 0,0 1 0 0 0,0-2 0 0 0,9 6-1 0 0,-12-8 23 0 0,1 0-1 0 0,-1 0 1 0 0,1 0-1 0 0,-1-1 1 0 0,1 1-1 0 0,0-1 1 0 0,-1 0-1 0 0,1 0 1 0 0,0 0-1 0 0,-1 0 1 0 0,1-1-1 0 0,-1 1 1 0 0,1-1-1 0 0,0 0 0 0 0,-1 0 1 0 0,0 0-1 0 0,1-1 1 0 0,-1 1-1 0 0,0-1 1 0 0,1 0-1 0 0,-1 0 1 0 0,0 0-1 0 0,0 0 1 0 0,-1 0-1 0 0,5-4 1 0 0,8-10 215 0 0,-1-1 1 0 0,0 0-1 0 0,-1 0 0 0 0,18-32 1 0 0,32-82-683 0 0,-60 125 242 0 0,-1 1-73 0 0,0 1 0 0 0,-1-1 1 0 0,1 1-1 0 0,-1-1 0 0 0,0 0 0 0 0,0 0 0 0 0,0 1 0 0 0,0-7 0 0 0,-1 11 152 0 0,-1 0 1 0 0,1 0-1 0 0,0-1 0 0 0,0 1 0 0 0,0 0 0 0 0,0 0 0 0 0,-1 0 0 0 0,1 0 1 0 0,0 0-1 0 0,0-1 0 0 0,0 1 0 0 0,-1 0 0 0 0,1 0 0 0 0,0 0 1 0 0,0 0-1 0 0,-1 0 0 0 0,1 0 0 0 0,0 0 0 0 0,0 0 0 0 0,0 0 0 0 0,-1 0 1 0 0,1 0-1 0 0,0 0 0 0 0,0 0 0 0 0,-1 0 0 0 0,1 0 0 0 0,0 0 0 0 0,0 0 1 0 0,-1 0-1 0 0,1 0 0 0 0,0 0 0 0 0,0 0 0 0 0,-1 0 0 0 0,1 1 1 0 0,0-1-1 0 0,0 0 0 0 0,0 0 0 0 0,-1 0 0 0 0,1 0 0 0 0,0 0 0 0 0,0 1 1 0 0,-12 5-1994 0 0,-23 18-5258 0 0,5-8 1970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49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3220 0 0,'0'0'9412'0'0,"0"14"-8782"0"0,28 216 2959 0 0,-20-173-3465 0 0,-2 1 1 0 0,-3 0-1 0 0,-7 95 1 0 0,-1-100-1814 0 0,13-78-7735 0 0,2-5 3188 0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50.0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6645 0 0,'0'0'4837'0'0,"14"14"-3781"0"0,-11-11-1054 0 0,13 14 112 0 0,0 0 1 0 0,-2 1-1 0 0,0 0 0 0 0,-1 1 0 0 0,19 36 0 0 0,0 20 383 0 0,-3 1 0 0 0,-4 2 1 0 0,-2 1-1 0 0,-5 0 0 0 0,-3 1 0 0 0,-3 1 0 0 0,1 160 0 0 0,-13-206-284 0 0,-2-1 0 0 0,-1 0-1 0 0,-1 1 1 0 0,-2-1-1 0 0,-12 36 1 0 0,12-50-126 0 0,-2-1 0 0 0,0 1 0 0 0,-1-2-1 0 0,-1 1 1 0 0,-1-1 0 0 0,-1-1 0 0 0,0 0 0 0 0,-1-1 0 0 0,-25 25-1 0 0,15-19 14 0 0,-1-2 0 0 0,-1 0 0 0 0,-33 20 0 0 0,46-33-196 0 0,0 0-1 0 0,0-1 1 0 0,-1-1-1 0 0,0 0 1 0 0,1-1-1 0 0,-1 0 1 0 0,-1-1 0 0 0,1-1-1 0 0,0 0 1 0 0,-18 0-1 0 0,31-2 12 0 0,0 0-1 0 0,0 0 1 0 0,-1 0-1 0 0,1 0 1 0 0,0 0-1 0 0,0 0 1 0 0,0 0-1 0 0,-1 0 1 0 0,1 0-1 0 0,0 0 1 0 0,0 0-1 0 0,-3-6-2392 0 0,3 5 2272 0 0,0-17-4808 0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46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19 178 40 0 0,'-4'-16'1944'0'0,"3"16"-1681"0"0,0 0 1 0 0,0-1-1 0 0,1 1 0 0 0,-1 0 0 0 0,-8-6 3422 0 0,9 5-3422 0 0,-1-1 1 0 0,3-11 1508 0 0,22-12-2553 0 0,-1 9 628 0 0,49-25 1 0 0,-11 7 191 0 0,-19 15 355 0 0,-23 16-7237 0 0,-13 3 5055 0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46.9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1 143 2920 0 0,'0'0'3936'0'0,"4"2"-4544"0"0,3 0 678 0 0,0-1-1 0 0,0 0 1 0 0,0 0 0 0 0,0-1 0 0 0,0 1-1 0 0,1-2 1 0 0,-1 1 0 0 0,0-1-1 0 0,0 0 1 0 0,0 0 0 0 0,0-1 0 0 0,-1 0-1 0 0,10-3 1 0 0,14-8 7 0 0,46-25 0 0 0,-54 26-2 0 0,-3 0-12 0 0,-15 9-9 0 0,0 0-1 0 0,1 0 1 0 0,-1 1-1 0 0,1-1 1 0 0,0 1-1 0 0,0 0 1 0 0,0 0 0 0 0,9-2 672 0 0,-14 3-978 0 0,0-1 0 0 0,1 1 0 0 0,-1 0 0 0 0,1 0 0 0 0,-1 0 0 0 0,1-1-1 0 0,0 1 1 0 0,-1 0 0 0 0,1 0 0 0 0,0 0 0 0 0,0 0 0 0 0,0 0 0 0 0,1-1 0 0 0,5-6-1620 0 0,3-6-498 0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14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12 0 0,'0'0'8640'0'0,"8"6"-8329"0"0,72-33 714 0 0,-55 17-1050 0 0,36-9-1 0 0,-31 9 36 0 0,-24 7 41 0 0,0 1 0 0 0,-1 0 1 0 0,1 0-1 0 0,0 1 0 0 0,10-2 0 0 0,10-6-1320 0 0,-50 18-7716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914 40 40 0 0,'0'0'6255'0'0,"7"-9"-5933"0"0,12-21-393 0 0,-43 60 516 0 0,-206 315 2156 0 0,136-197-2357 0 0,-288 475 14 0 0,343-553-188 0 0,-121 203 4 0 0,149-258-573 0 0,29-47-2929 0 0,22-29-999 0 0,-11 11 2543 0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16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1 113 3344 0 0,'0'0'7471'0'0,"8"-5"-9729"0"0,67-32 2380 0 0,80-28-1 0 0,-128 60 2957 0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17.3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2736 0 0,'0'0'6990'0'0,"4"-5"-9247"0"0,-1 1 2247 0 0,1 1 1 0 0,0-1 0 0 0,0 1-1 0 0,0 0 1 0 0,0 0 0 0 0,1 1-1 0 0,-1-1 1 0 0,1 1 0 0 0,-1 0-1 0 0,1 0 1 0 0,0 1 0 0 0,0-1-1 0 0,0 1 1 0 0,0 0 0 0 0,6 0-1 0 0,101-32 733 0 0,-88 24-828 0 0,1 1 0 0 0,-1 1 0 0 0,1 2 0 0 0,1 0 1 0 0,26-1-1 0 0,-73 11-7200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17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15 143 3332 0 0,'0'0'7809'0'0,"-4"-1"-8748"0"0,-7-4 363 0 0,14 0 209 0 0,25-5 162 0 0,-7 3 373 0 0,247-107 1554 0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0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2 548 0 0,'0'0'6335'0'0,"-3"0"-7113"0"0,-19-1-1864 0 0,22 4 2782 0 0,-1 1 0 0 0,1 0-1 0 0,-1-1 1 0 0,0 1 0 0 0,0 0 0 0 0,0-1-1 0 0,0 0 1 0 0,-1 1 0 0 0,0-1 0 0 0,1 0-1 0 0,-1 1 1 0 0,0-1 0 0 0,0 0 0 0 0,-1-1-1 0 0,1 1 1 0 0,-1 0 0 0 0,1-1 0 0 0,-1 1 0 0 0,0-1-1 0 0,0 0 1 0 0,0 0 0 0 0,0 0 0 0 0,0 0-1 0 0,0 0 1 0 0,-1-1 0 0 0,-3 2 0 0 0,-10 2 410 0 0,21-12 189 0 0,28-14-772 0 0,-29 19 35 0 0,0 1 9 0 0,-1-1 0 0 0,0 1 0 0 0,1 0 0 0 0,-1 1 0 0 0,1-1 0 0 0,-1 0 0 0 0,1 1 0 0 0,-1-1 0 0 0,1 1 0 0 0,0 0 0 0 0,-1-1 0 0 0,1 1 0 0 0,0 1 0 0 0,4 0 0 0 0,-7-1 15 0 0,0 0 0 0 0,1 1 0 0 0,-1-1 0 0 0,1 0-1 0 0,-1 1 1 0 0,0-1 0 0 0,0 0 0 0 0,1 1 0 0 0,-1-1 0 0 0,0 1 0 0 0,0-1-1 0 0,0 1 1 0 0,1-1 0 0 0,-1 0 0 0 0,0 1 0 0 0,0-1 0 0 0,0 1 0 0 0,0-1 0 0 0,0 1-1 0 0,0-1 1 0 0,0 1 0 0 0,0-1 0 0 0,0 1 0 0 0,0-1 0 0 0,0 1 0 0 0,0-1-1 0 0,0 1 1 0 0,0-1 0 0 0,-1 1 0 0 0,1-1 0 0 0,0 0 0 0 0,0 1 0 0 0,0-1-1 0 0,-1 1 1 0 0,1-1 0 0 0,0 0 0 0 0,-1 1 0 0 0,1-1 0 0 0,0 1 0 0 0,-1-1 0 0 0,1 0-1 0 0,0 0 1 0 0,-1 1 0 0 0,1-1 0 0 0,-1 0 0 0 0,0 1 0 0 0,-17 14 813 0 0,7-9-550 0 0,8-4-214 0 0,0-1-1 0 0,0 1 1 0 0,0 0-1 0 0,0-1 1 0 0,0 0 0 0 0,0 0-1 0 0,0 0 1 0 0,-5 1 221 0 0,27-18-2667 0 0,1 3-4621 0 0,-52 33 4458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1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1 5040 0 0,'-14'13'9742'0'0,"7"-7"-11301"0"0,-9 4-341 0 0,-27 7-1610 0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01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79 1880 0 0,'0'0'1806'0'0,"15"-12"233"0"0,-8 8-1941 0 0,-1-1 1 0 0,0 0-1 0 0,0 0 0 0 0,-1-1 1 0 0,1 0-1 0 0,6-9 0 0 0,-7 5 462 0 0,-5 10-456 0 0,0-1 0 0 0,0 1 0 0 0,0-1 1 0 0,0 1-1 0 0,0-1 0 0 0,0 1 0 0 0,1-1 1 0 0,-1 1-1 0 0,0-1 0 0 0,0 1 0 0 0,1-1 0 0 0,-1 1 1 0 0,0-1-1 0 0,1 1 0 0 0,-1 0 0 0 0,0-1 0 0 0,1 1 1 0 0,-1 0-1 0 0,1-1 0 0 0,-1 1 0 0 0,1 0 0 0 0,-1-1 1 0 0,1 1-1 0 0,-1 0 0 0 0,1 0 0 0 0,-1 0 0 0 0,1-1 1 0 0,0 1-1 0 0,-1 0-138 0 0,14 21 197 0 0,92 144 633 0 0,-78-123-600 0 0,-2 0-1 0 0,29 64 0 0 0,27 54 271 0 0,-67-130-251 0 0,37 52-1 0 0,-41-65-136 0 0,19 20 230 0 0,-21-28-212 0 0,-1 1 1 0 0,-1 0 0 0 0,11 17 0 0 0,-16-23-50 0 0,1 0 0 0 0,0 0 0 0 0,0 0 0 0 0,0 0 0 0 0,6 5 0 0 0,15 19 198 0 0,-23-25-183 0 0,1 0 0 0 0,0-1 0 0 0,0 1 0 0 0,0-1 0 0 0,0 1 0 0 0,1-1 0 0 0,-1 0 0 0 0,0 1 0 0 0,1-2 0 0 0,0 1 0 0 0,-1 0 1 0 0,1 0-1 0 0,0-1 0 0 0,0 1 0 0 0,0-1 0 0 0,0 0 0 0 0,6 1 2885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02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25 20 0 0,'0'0'522'0'0,"-1"-4"-513"0"0,-5-16-181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4.2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0 952 0 0,'0'0'7983'0'0,"-7"13"-7820"0"0,4-8-151 0 0,-5 7 67 0 0,0 2 0 0 0,1-1 0 0 0,1 1 0 0 0,0 0 0 0 0,1 0 0 0 0,-5 25 1 0 0,4 0-186 0 0,-5 39 397 0 0,8-24-4182 0 0,4-60 1615 0 0,0-9 110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4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1 80 0 0,'0'0'8694'0'0,"-7"10"-10387"0"0,-21 31 1643 0 0,27-40 50 0 0,0 1 0 0 0,0-1 0 0 0,0 0 0 0 0,0 0 0 0 0,1 0 0 0 0,-1 1 0 0 0,0-1 0 0 0,1 0 0 0 0,-1 1 0 0 0,1-1 0 0 0,-1 1 0 0 0,1-1 0 0 0,0 1 0 0 0,0-1 0 0 0,0 0 1 0 0,-1 1-1 0 0,1-1 0 0 0,1 1 0 0 0,-1-1 0 0 0,0 1 0 0 0,0-1 0 0 0,0 1 0 0 0,1-1 0 0 0,-1 0 0 0 0,1 1 0 0 0,-1-1 0 0 0,1 0 0 0 0,0 1 0 0 0,-1-1 0 0 0,1 0 0 0 0,0 0 0 0 0,0 1 0 0 0,0-1 0 0 0,0 0 0 0 0,0 0 0 0 0,0 0 0 0 0,0 0 0 0 0,0 0 0 0 0,0 0 0 0 0,1-1 0 0 0,-1 1 0 0 0,0 0 0 0 0,1-1 0 0 0,-1 1 0 0 0,2 0 0 0 0,0 0 65 0 0,0 0 1 0 0,0 0 0 0 0,1 0-1 0 0,-1-1 1 0 0,0 1-1 0 0,0-1 1 0 0,1 0 0 0 0,-1 0-1 0 0,0 0 1 0 0,1 0-1 0 0,-1-1 1 0 0,0 1-1 0 0,1-1 1 0 0,-1 0 0 0 0,0 0-1 0 0,4-2 1 0 0,-4 1 62 0 0,0 0 0 0 0,0 0 0 0 0,0-1 0 0 0,-1 1 1 0 0,1-1-1 0 0,-1 0 0 0 0,0 0 0 0 0,1 0 0 0 0,-1 0 1 0 0,-1 0-1 0 0,1 0 0 0 0,0 0 0 0 0,-1-1 0 0 0,0 1 1 0 0,1-1-1 0 0,-1 1 0 0 0,-1-1 0 0 0,1 1 0 0 0,-1-1 0 0 0,1 0 1 0 0,-1 1-1 0 0,0-8 0 0 0,-1 11-151 0 0,1-1 0 0 0,0 0 0 0 0,-1 1 0 0 0,1-1-1 0 0,0 1 1 0 0,-1-1 0 0 0,1 1 0 0 0,-1-1 0 0 0,1 0 0 0 0,-1 1 0 0 0,1 0 0 0 0,-1-1-1 0 0,0 1 1 0 0,1-1 0 0 0,-1 1 0 0 0,1 0 0 0 0,-1-1 0 0 0,0 1 0 0 0,1 0 0 0 0,-1 0 0 0 0,0 0-1 0 0,1-1 1 0 0,-1 1 0 0 0,0 0 0 0 0,0 0 0 0 0,1 0 0 0 0,-1 0 0 0 0,0 0 0 0 0,1 0-1 0 0,-1 0 1 0 0,0 1 0 0 0,1-1 0 0 0,-1 0 0 0 0,-1 1 0 0 0,0-1-178 0 0,0 0 0 0 0,-1 0 0 0 0,1 1-1 0 0,0-1 1 0 0,0 1 0 0 0,0 0 0 0 0,-1-1 0 0 0,1 1 0 0 0,0 0 0 0 0,-2 2-1 0 0,-8 12-3120 0 0,5-8 571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5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34 1708 0 0,'0'0'8884'0'0,"8"-1"-9010"0"0,103-15 370 0 0,-13 0-253 0 0,-63 15-671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1045 1 1460 0 0,'0'0'6185'0'0,"-17"21"-5523"0"0,-197 274 365 0 0,-225 387-592 0 0,382-594-427 0 0,-149 221 55 0 0,178-269-99 0 0,-55 71-1517 0 0,91-124-3579 0 0,12-13 2381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5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0 732 0 0,'0'0'5928'0'0,"14"5"-5724"0"0,44 16-48 0 0,-47-19-133 0 0,0 1-1 0 0,0-1 1 0 0,0-1-1 0 0,0 0 1 0 0,0 0-1 0 0,0-1 1 0 0,13-1-1 0 0,6-1-61 0 0,10 2-4156 0 0,-25-4 1369 0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 1 900 0 0,'0'0'6517'0'0,"-14"5"-6284"0"0,-48 19-45 0 0,58-22-184 0 0,1 0 0 0 0,-1 0 0 0 0,0 0 0 0 0,1 1 0 0 0,0-1 0 0 0,-1 1 0 0 0,1 0 0 0 0,0 0 0 0 0,0 0 0 0 0,1 1 1 0 0,-1-1-1 0 0,1 1 0 0 0,-1-1 0 0 0,1 1 0 0 0,0 0 0 0 0,1 0 0 0 0,-1-1 0 0 0,0 2 0 0 0,0 5 0 0 0,-2 1 16 0 0,1-1 7 0 0,0 1 0 0 0,0-1-1 0 0,1 1 1 0 0,0 0 0 0 0,1-1 0 0 0,1 1-1 0 0,0 0 1 0 0,0 0 0 0 0,3 17-1 0 0,-2-23-1 0 0,0 0-1 0 0,0 1 0 0 0,0-1 0 0 0,1 0 1 0 0,0-1-1 0 0,0 1 0 0 0,0 0 0 0 0,0 0 0 0 0,1-1 1 0 0,0 1-1 0 0,0-1 0 0 0,0 0 0 0 0,0 0 1 0 0,1 0-1 0 0,0-1 0 0 0,0 1 0 0 0,0-1 1 0 0,0 0-1 0 0,0 0 0 0 0,1 0 0 0 0,8 4 0 0 0,-9-5 38 0 0,0-1-1 0 0,0 0 1 0 0,-1 0-1 0 0,1 0 1 0 0,0-1-1 0 0,0 1 0 0 0,0-1 1 0 0,0 0-1 0 0,0 0 1 0 0,0 0-1 0 0,0-1 1 0 0,0 1-1 0 0,0-1 1 0 0,0 0-1 0 0,0 0 0 0 0,-1 0 1 0 0,1-1-1 0 0,0 1 1 0 0,-1-1-1 0 0,1 0 1 0 0,-1 0-1 0 0,1 0 0 0 0,-1-1 1 0 0,0 1-1 0 0,0-1 1 0 0,0 1-1 0 0,-1-1 1 0 0,1 0-1 0 0,0 0 0 0 0,-1-1 1 0 0,0 1-1 0 0,0 0 1 0 0,0-1-1 0 0,0 1 1 0 0,0-1-1 0 0,-1 0 0 0 0,0 0 1 0 0,0 1-1 0 0,0-1 1 0 0,0 0-1 0 0,0 0 1 0 0,0-5-1 0 0,-1-2 13 0 0,0-1-1 0 0,-1 0 1 0 0,0 1-1 0 0,0-1 1 0 0,-1 1 0 0 0,-1-1-1 0 0,0 1 1 0 0,0 0-1 0 0,-2 0 1 0 0,1 0-1 0 0,-1 0 1 0 0,0 1 0 0 0,-14-19-1 0 0,18 28-145 0 0,-1-1 1 0 0,1 1-1 0 0,0 0 1 0 0,-1 0-1 0 0,1 0 0 0 0,-1 0 1 0 0,1 0-1 0 0,-1 0 0 0 0,1 1 1 0 0,-1-1-1 0 0,1 0 0 0 0,-1 1 1 0 0,0-1-1 0 0,0 1 0 0 0,1 0 1 0 0,-1-1-1 0 0,0 1 0 0 0,1 0 1 0 0,-1 0-1 0 0,-3 0 1 0 0,3 1-265 0 0,0-1 1 0 0,0 0 0 0 0,1 1 0 0 0,-1-1-1 0 0,0 1 1 0 0,0 0 0 0 0,1-1 0 0 0,-1 1 0 0 0,0 0-1 0 0,1 0 1 0 0,-1 0 0 0 0,-1 2 0 0 0,-4 3-2430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46.4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1 704 0 0,'0'0'10361'0'0,"-3"46"-10013"0"0,-3-31-168 0 0,-5 3-180 0 0,-1 3-52 0 0,-7 0-180 0 0,-7 3-916 0 0,8-6-1768 0 0,-20 0-4169 0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5.8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27 628 0 0,'0'0'5208'0'0,"-3"-4"-5123"0"0,-12-19-12 0 0,14 32 2714 0 0,-3 13-2847 0 0,3-17 405 0 0,-9 52 216 0 0,6-28-473 0 0,-1 0 0 0 0,-2-1-1 0 0,-18 53 1 0 0,16-68 380 0 0,9-30 288 0 0,1-2-497 0 0,-1 3-380 0 0,1 1-1 0 0,1-1 1 0 0,0 0 0 0 0,1 1-1 0 0,8-23 1 0 0,-8 29 50 0 0,0 0 1 0 0,1 1-1 0 0,0-1 1 0 0,1 1-1 0 0,0 0 1 0 0,0 0-1 0 0,1 1 1 0 0,0-1-1 0 0,0 1 0 0 0,12-10 1 0 0,-17 15 33 0 0,1 1 1 0 0,0-1 0 0 0,0 1-1 0 0,0-1 1 0 0,0 1-1 0 0,0 0 1 0 0,0 0-1 0 0,0 0 1 0 0,1 0 0 0 0,-1 0-1 0 0,0 1 1 0 0,0-1-1 0 0,1 1 1 0 0,-1-1-1 0 0,0 1 1 0 0,1 0 0 0 0,-1 0-1 0 0,1 0 1 0 0,-1 0-1 0 0,4 1 1 0 0,-4 0 44 0 0,0 0 1 0 0,-1-1-1 0 0,1 2 1 0 0,0-1-1 0 0,-1 0 0 0 0,1 0 1 0 0,-1 0-1 0 0,1 1 1 0 0,-1-1-1 0 0,0 1 0 0 0,1-1 1 0 0,-1 1-1 0 0,0 0 1 0 0,0-1-1 0 0,0 1 0 0 0,0 0 1 0 0,0 0-1 0 0,-1 0 1 0 0,1 0-1 0 0,0-1 0 0 0,-1 1 1 0 0,0 0-1 0 0,1 4 1 0 0,3 29 130 0 0,-2 0 1 0 0,-3 42 0 0 0,1-27-1438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6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1 664 0 0,'0'0'7084'0'0,"14"0"-6830"0"0,168 15 964 0 0,-161-11-1091 0 0,-20-3-319 0 0,0-1 1 0 0,-1 0-1 0 0,1 0 0 0 0,0 0 1 0 0,0 1-1 0 0,-1-1 0 0 0,1 0 1 0 0,0 1-1 0 0,0-1 0 0 0,-1 0 1 0 0,1 1-1 0 0,-1-1 0 0 0,1 1 0 0 0,0-1 1 0 0,-1 1-1 0 0,1-1 0 0 0,-1 1 1 0 0,1 0-1 0 0,-1-1 0 0 0,1 1 1 0 0,-1 0-1 0 0,0-1 0 0 0,1 2 0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6.7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1 193 992 0 0,'0'0'5555'0'0,"12"3"-5367"0"0,-5-1-321 0 0,7 2-68 0 0,-1-1 1 0 0,1 0-1 0 0,0-1 1 0 0,0-1 0 0 0,0 0-1 0 0,0 0 1 0 0,22-3-1 0 0,-28-2-2112 0 0,2-3-372 0 0</inkml:trace>
  <inkml:trace contextRef="#ctx0" brushRef="#br0" timeOffset="1">514 0 1396 0 0,'0'0'8420'0'0,"-3"16"-7974"0"0,-23 117 131 0 0,15-87-405 0 0,1-11-179 0 0,1 1-1 0 0,2 0 1 0 0,2 0-1 0 0,1 0 1 0 0,1 53-1 0 0,8-76-2088 0 0,-4-13 1996 0 0,-1 0 0 0 0,0 0 0 0 0,0 0 0 0 0,1 0 0 0 0,-1 0-1 0 0,0 0 1 0 0,0 0 0 0 0,1 0 0 0 0,-1 0 0 0 0,0 0 0 0 0,0 0-1 0 0,1 0 1 0 0,-1 0 0 0 0,0 0 0 0 0,0 0 0 0 0,1 0 0 0 0,4-23-6508 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7.1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2520 0 0,'0'0'5748'0'0,"10"13"-5132"0"0,73 100 986 0 0,-61-77-1276 0 0,-16-24-396 0 0,1 0-1 0 0,0-1 1 0 0,1 0-1 0 0,0 0 0 0 0,1-1 1 0 0,0 0-1 0 0,1 0 1 0 0,12 9-1 0 0,-20-18-139 0 0,-1 0 0 0 0,0-1 0 0 0,0 1-1 0 0,0-1 1 0 0,0 1 0 0 0,0-1 0 0 0,1 1 0 0 0,-1-1 0 0 0,0 0 0 0 0,0 0 0 0 0,1 1 0 0 0,-1-1-1 0 0,0 0 1 0 0,0 0 0 0 0,1 0 0 0 0,-1 0 0 0 0,0-1 0 0 0,0 1 0 0 0,1 0 0 0 0,-1-1 0 0 0,0 1-1 0 0,0 0 1 0 0,0-1 0 0 0,0 1 0 0 0,1-1 0 0 0,-1 0 0 0 0,0 1 0 0 0,0-1 0 0 0,0 0-1 0 0,0 0 1 0 0,0 0 0 0 0,0 1 0 0 0,-1-1 0 0 0,2-2 0 0 0,3-6-1421 0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7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 1056 0 0,'0'0'8709'0'0,"0"14"-8016"0"0,-18 252 846 0 0,-12-26-2312 0 0,31-230 214 0 0,-1-3-1465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8.0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45 236 0 0,'0'0'5961'0'0,"-9"15"-5717"0"0,-26 48 94 0 0,33-60-308 0 0,0 0 0 0 0,1 1 1 0 0,-1-1-1 0 0,1 1 0 0 0,-1 0 1 0 0,1-1-1 0 0,0 1 0 0 0,0 0 1 0 0,1 0-1 0 0,-1-1 1 0 0,1 1-1 0 0,0 0 0 0 0,0 0 1 0 0,0 0-1 0 0,1 0 0 0 0,-1-1 1 0 0,1 1-1 0 0,0 0 0 0 0,1 4 1 0 0,0-5-5 0 0,-1 0 0 0 0,1-1 1 0 0,0 1-1 0 0,0-1 0 0 0,0 0 1 0 0,0 1-1 0 0,1-1 0 0 0,-1 0 0 0 0,1 0 1 0 0,-1 0-1 0 0,1-1 0 0 0,0 1 1 0 0,0 0-1 0 0,-1-1 0 0 0,1 0 0 0 0,0 0 1 0 0,0 0-1 0 0,4 1 0 0 0,-1-1 28 0 0,1 0 1 0 0,-1 0-1 0 0,0 0 0 0 0,1-1 0 0 0,-1 0 0 0 0,0 0 0 0 0,1-1 0 0 0,-1 1 1 0 0,8-3-1 0 0,-10 2-2 0 0,0 0 0 0 0,0 0 1 0 0,0-1-1 0 0,-1 1 0 0 0,1-1 1 0 0,0 0-1 0 0,-1 0 0 0 0,1 0 1 0 0,-1 0-1 0 0,0-1 0 0 0,0 1 1 0 0,0-1-1 0 0,5-6 1 0 0,-6 6 18 0 0,0-1 0 0 0,0 1 1 0 0,-1-1-1 0 0,0 0 1 0 0,1 1-1 0 0,-1-1 1 0 0,-1 0-1 0 0,1 0 0 0 0,0 0 1 0 0,-1 0-1 0 0,0 0 1 0 0,0 1-1 0 0,0-1 1 0 0,-1 0-1 0 0,1 0 0 0 0,-1 0 1 0 0,0 0-1 0 0,0 0 1 0 0,0 1-1 0 0,0-1 1 0 0,-1 1-1 0 0,1-1 0 0 0,-1 1 1 0 0,0-1-1 0 0,0 1 1 0 0,-1 0-1 0 0,1 0 1 0 0,0 0-1 0 0,-1 0 0 0 0,0 0 1 0 0,0 0-1 0 0,0 1 1 0 0,0 0-1 0 0,0-1 1 0 0,0 1-1 0 0,-8-3 0 0 0,5 3-226 0 0,0 0-1 0 0,0 1 0 0 0,-1 0 1 0 0,1 0-1 0 0,-1 0 0 0 0,-7 1 1 0 0,-9 0-2889 0 0,6 0-2526 0 0,11 0 3471 0 0</inkml:trace>
  <inkml:trace contextRef="#ctx0" brushRef="#br0" timeOffset="1">330 1 2904 0 0,'0'0'4546'0'0,"-1"14"-3836"0"0,-1 18 228 0 0,-1-1 0 0 0,-8 33 0 0 0,-8-11 254 0 0,15-43-1171 0 0,0-1-1 0 0,1 1 0 0 0,-1 0 0 0 0,2 0 0 0 0,0 1 1 0 0,-2 15-1 0 0,12-38-938 0 0,40-67-18 0 0,-31 51 741 0 0,1-1-1 0 0,32-38 1 0 0,-49 65 187 0 0,0 1 0 0 0,0-1 1 0 0,0 1-1 0 0,0 0 1 0 0,1-1-1 0 0,-1 1 0 0 0,0 0 1 0 0,1 0-1 0 0,-1 0 1 0 0,1 0-1 0 0,-1 0 0 0 0,1 0 1 0 0,0 1-1 0 0,-1-1 1 0 0,1 0-1 0 0,0 1 0 0 0,-1-1 1 0 0,1 1-1 0 0,0 0 1 0 0,0-1-1 0 0,-1 1 0 0 0,1 0 1 0 0,0 0-1 0 0,2 0 1 0 0,-2 1 32 0 0,0 1 0 0 0,0-1 1 0 0,0 0-1 0 0,-1 0 0 0 0,1 1 1 0 0,0-1-1 0 0,-1 1 1 0 0,1 0-1 0 0,-1-1 0 0 0,1 1 1 0 0,-1 0-1 0 0,0 0 0 0 0,0 0 1 0 0,0 0-1 0 0,0 0 0 0 0,0 0 1 0 0,-1 0-1 0 0,2 4 1 0 0,4 16 152 0 0,-2 1 0 0 0,0 0 0 0 0,-2 0 1 0 0,1 33-1 0 0,0 9-1303 0 0,-3-62 474 0 0,1 4-1057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2:58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1 233 796 0 0,'0'0'6514'0'0,"14"-8"-6009"0"0,-4 2-441 0 0,16-10 470 0 0,1 0 0 0 0,25-23-1 0 0,-46 34-471 0 0,0 0 0 0 0,-1 0-1 0 0,1-1 1 0 0,-1 0 0 0 0,0 1-1 0 0,-1-2 1 0 0,1 1 0 0 0,-1-1 0 0 0,0 1-1 0 0,-1-1 1 0 0,0 0 0 0 0,0 0-1 0 0,0-1 1 0 0,-1 1 0 0 0,0-1 0 0 0,-1 1-1 0 0,2-10 1 0 0,-3 16-79 0 0,0 0 0 0 0,-1 0 0 0 0,1 0 0 0 0,0 0 1 0 0,0 0-1 0 0,-1 0 0 0 0,1 0 0 0 0,-1 0 0 0 0,1 0 0 0 0,-1 0 0 0 0,1 0 0 0 0,-1 1 1 0 0,1-1-1 0 0,-1 0 0 0 0,0 0 0 0 0,1 1 0 0 0,-1-1 0 0 0,0 0 0 0 0,0 1 0 0 0,1-1 1 0 0,-1 1-1 0 0,0-1 0 0 0,0 1 0 0 0,0-1 0 0 0,0 1 0 0 0,0 0 0 0 0,0-1 0 0 0,0 1 0 0 0,0 0 1 0 0,0 0-1 0 0,0-1 0 0 0,0 1 0 0 0,0 0 0 0 0,0 0 0 0 0,0 0 0 0 0,0 1 0 0 0,0-1 1 0 0,0 0-1 0 0,-1 0 0 0 0,-2 1-14 0 0,-1-1-1 0 0,0 1 1 0 0,1 0 0 0 0,-1 0-1 0 0,1 1 1 0 0,-1-1 0 0 0,-5 4 0 0 0,4-2 62 0 0,0 1 1 0 0,0 0 0 0 0,0 0 0 0 0,1 0 0 0 0,0 1 0 0 0,0 0 0 0 0,0 0 0 0 0,0 1 0 0 0,1-1-1 0 0,0 1 1 0 0,0 0 0 0 0,0 0 0 0 0,-5 12 0 0 0,7-13-5 0 0,1 0 0 0 0,-1 1-1 0 0,1 0 1 0 0,0-1 0 0 0,1 1 0 0 0,-1 0-1 0 0,1-1 1 0 0,0 1 0 0 0,0 0 0 0 0,1-1-1 0 0,0 1 1 0 0,0 0 0 0 0,0-1 0 0 0,0 1-1 0 0,1-1 1 0 0,0 0 0 0 0,5 11 0 0 0,10 9 127 0 0,0 0 0 0 0,1-1 0 0 0,2-1 0 0 0,0-1 0 0 0,1 0 0 0 0,25 18 0 0 0,11 11 1672 0 0,-78-64-3992 0 0,3-5-3633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3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744 245 3100 0 0,'0'0'8265'0'0,"-3"-13"-8234"0"0,-2-6 171 0 0,0 1-1 0 0,-11-28 1 0 0,12 37-7 0 0,0-1 0 0 0,-1 1-1 0 0,0 1 1 0 0,-1-1 0 0 0,0 1 0 0 0,0 0 0 0 0,-1 0 0 0 0,-9-9 0 0 0,7 10-75 0 0,0 1 0 0 0,0-1 1 0 0,-1 1-1 0 0,0 1 0 0 0,0 0 1 0 0,0 0-1 0 0,-1 1 1 0 0,1 0-1 0 0,-1 1 0 0 0,-20-4 1 0 0,16 6-75 0 0,-1-1 0 0 0,1 2 0 0 0,-1 0 0 0 0,0 1 0 0 0,1 0 0 0 0,-1 2 1 0 0,-18 4-1 0 0,12-1-30 0 0,1 1 0 0 0,0 1 0 0 0,1 1 0 0 0,0 1 0 0 0,0 0 1 0 0,1 2-1 0 0,0 0 0 0 0,1 1 0 0 0,1 1 0 0 0,0 1 0 0 0,-16 18 0 0 0,17-14-24 0 0,1 1 1 0 0,2 1-1 0 0,0 0 0 0 0,1 1 0 0 0,1 0 0 0 0,1 0 0 0 0,1 1 0 0 0,1 1 0 0 0,1 0 0 0 0,1 0 0 0 0,1 0 0 0 0,-2 34 0 0 0,5-29-13 0 0,1 0 1 0 0,1-1-1 0 0,1 1 1 0 0,2 0-1 0 0,1 0 0 0 0,1-1 1 0 0,2 0-1 0 0,0 0 1 0 0,2 0-1 0 0,16 33 0 0 0,-17-44-7 0 0,1-1-1 0 0,1 0 1 0 0,0-1-1 0 0,1 0 1 0 0,0-1-1 0 0,1 0 1 0 0,1-1-1 0 0,0 0 1 0 0,1-1-1 0 0,1 0 1 0 0,-1-1-1 0 0,2-1 0 0 0,-1-1 1 0 0,2 0-1 0 0,-1 0 1 0 0,1-2-1 0 0,0 0 1 0 0,0-1-1 0 0,1-1 1 0 0,0-1-1 0 0,0 0 1 0 0,0-1-1 0 0,0-1 1 0 0,1-1-1 0 0,-1-1 0 0 0,1 0 1 0 0,-1-1-1 0 0,0-1 1 0 0,19-5-1 0 0,-7 0 115 0 0,-1-1 0 0 0,-1-2 1 0 0,0-1-1 0 0,0-1 0 0 0,-1-1 0 0 0,0-2 0 0 0,-2-1 0 0 0,1 0 0 0 0,-2-2 0 0 0,0-1 0 0 0,-2-1 0 0 0,0-1 0 0 0,31-38 0 0 0,-33 34 78 0 0,-1-1 1 0 0,-1 0-1 0 0,-2-2 0 0 0,0 0 0 0 0,-2-1 0 0 0,-1 0 0 0 0,-2-1 0 0 0,0 0 0 0 0,-2-1 0 0 0,-2 0 0 0 0,0 0 1 0 0,3-56-1 0 0,-9 63-51 0 0,-1 0 1 0 0,-1 0-1 0 0,-1 0 1 0 0,-1 1-1 0 0,-11-47 1 0 0,10 60-131 0 0,1 0 0 0 0,-2 0 0 0 0,1 1 0 0 0,-1 0 0 0 0,0 0 0 0 0,-1 0 0 0 0,0 0 1 0 0,-1 1-1 0 0,0 0 0 0 0,0 0 0 0 0,0 1 0 0 0,-1 0 0 0 0,0 0 0 0 0,-1 1 0 0 0,0 0 1 0 0,-10-5-1 0 0,2 3-231 0 0,0 0-1 0 0,0 2 1 0 0,-1 0 0 0 0,0 1 0 0 0,0 1 0 0 0,0 0 0 0 0,-27-1-1 0 0,-5 3-2708 0 0,-81 6-1 0 0,52 5-1656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925 0 1160 0 0,'0'0'6267'0'0,"-13"19"-5711"0"0,-170 239 606 0 0,-194 320-645 0 0,275-412-1178 0 0,-139 172 1 0 0,232-330-1058 0 0,12-18-546 0 0,4-3 237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14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1091 1 40 0 0,'0'0'3948'0'0,"-26"12"-3840"0"0,-90 88 193 0 0,61-56-263 0 0,1 4 1 0 0,-68 78-1 0 0,46-42 98 0 0,-87 77 0 0 0,25-27 254 0 0,-151 153 1145 0 0,274-270-1321 0 0,12-13-140 0 0,-1 0 0 0 0,0 0 0 0 0,1 0 0 0 0,-1 0-1 0 0,-1-1 1 0 0,1 1 0 0 0,-5 2 0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17.4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632 68 600 0 0,'0'0'4204'0'0,"-10"-18"-2757"0"0,-3 10-1466 0 0,-1 1 1 0 0,0 1-1 0 0,0 0 0 0 0,0 1 0 0 0,-1 0 1 0 0,0 2-1 0 0,0-1 0 0 0,0 2 0 0 0,0 0 1 0 0,-1 1-1 0 0,1 0 0 0 0,0 1 0 0 0,-17 2 1 0 0,14 3-63 0 0,1-1 1 0 0,0 2-1 0 0,0 1 1 0 0,0 0-1 0 0,1 0 1 0 0,-30 21-1 0 0,28-18 150 0 0,1 0-1 0 0,0 2 0 0 0,0 0 1 0 0,1 1-1 0 0,1 0 0 0 0,0 2 1 0 0,1-1-1 0 0,1 2 0 0 0,-13 19 1 0 0,9-9 100 0 0,12-19-126 0 0,0 0 1 0 0,0 1 0 0 0,0 0-1 0 0,1 0 1 0 0,1 0 0 0 0,-1 0-1 0 0,1 1 1 0 0,-2 12 0 0 0,-8 33 607 0 0,10-44-533 0 0,0-1 0 0 0,1 1 0 0 0,0 0 0 0 0,0 0-1 0 0,1-1 1 0 0,0 1 0 0 0,1 0 0 0 0,0 0 0 0 0,1 0 0 0 0,1 12 0 0 0,17 14 555 0 0,-7-16-482 0 0,-6-9-122 0 0,1 0 0 0 0,-1 0 0 0 0,2-1 0 0 0,-1 0 0 0 0,2 0-1 0 0,11 10 1 0 0,5 1 86 0 0,30 20-1 0 0,-30-23-108 0 0,1-1 73 0 0,0-2 0 0 0,1-1 0 0 0,0 0 0 0 0,1-2 1 0 0,1-2-1 0 0,0 0 0 0 0,0-2 0 0 0,34 5 0 0 0,-37-11 14 0 0,0-2-1 0 0,0 0 0 0 0,0-2 1 0 0,-1 0-1 0 0,1-2 1 0 0,34-10-1 0 0,-42 10-103 0 0,2-1 76 0 0,-1-1 1 0 0,0-1 0 0 0,0 0-1 0 0,-1-2 1 0 0,0 0 0 0 0,21-15-1 0 0,-32 19-39 0 0,-1 0 1 0 0,0 0-1 0 0,-1-1 0 0 0,1 0 0 0 0,-1 0 1 0 0,0 0-1 0 0,0 0 0 0 0,-1-1 0 0 0,0 0 1 0 0,0 0-1 0 0,0 0 0 0 0,-1-1 0 0 0,0 1 0 0 0,-1-1 1 0 0,0 1-1 0 0,0-1 0 0 0,1-9 0 0 0,1-15 90 0 0,-2-1 0 0 0,-3-63-1 0 0,-1 36-186 0 0,1 51 66 0 0,0-1 1 0 0,-1 1-1 0 0,0 0 1 0 0,0 0-1 0 0,-1 0 1 0 0,0 1 0 0 0,-7-13-1 0 0,1 0 35 0 0,-35-74 154 0 0,41 89-223 0 0,-1-1 0 0 0,0 1 1 0 0,0 0-1 0 0,0 0 1 0 0,0 0-1 0 0,-1 1 0 0 0,0-1 1 0 0,-1 1-1 0 0,-7-5 0 0 0,-15-18 302 0 0,21 20-364 0 0,-1 0 0 0 0,0 0-1 0 0,-1 1 1 0 0,0 0 0 0 0,0 1 0 0 0,-1 0 0 0 0,1 0 0 0 0,-1 1 0 0 0,-1 0 0 0 0,1 1 0 0 0,0 0 0 0 0,-1 0 0 0 0,0 2 0 0 0,0-1-1 0 0,0 1 1 0 0,0 1 0 0 0,0 0 0 0 0,-1 0 0 0 0,1 1 0 0 0,0 1 0 0 0,0-1 0 0 0,-1 2 0 0 0,-20 5 0 0 0,3-2-2144 0 0,-14-4-2148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26.1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330 25 188 0 0,'0'0'1129'0'0,"-12"-24"4520"0"0,5 31-5485 0 0,0 0 0 0 0,0 1 0 0 0,1-1 0 0 0,-6 11 0 0 0,-11 13-163 0 0,-4 1 23 0 0,-17 19 324 0 0,-64 96 1 0 0,75-100-411 0 0,-10 21 217 0 0,42-67 186 0 0,28-6-4481 0 0,-17 0 1960 0 0,-47 15-442 0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26.8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25 116 0 0,'0'0'4986'0'0,"-2"-4"-4928"0"0,1 1 7 0 0,0 2-8 0 0,0 0 0 0 0,0 0 1 0 0,0 0-1 0 0,0 0 0 0 0,1 0 0 0 0,-1 0 1 0 0,1 0-1 0 0,-1-1 0 0 0,1 1 0 0 0,-1 0 1 0 0,1 0-1 0 0,-1-3 0 0 0,2 4-93 0 0,0 0-1 0 0,-1 0 0 0 0,1 1 0 0 0,0-1 1 0 0,-1 0-1 0 0,1 0 0 0 0,-1 1 1 0 0,1-1-1 0 0,0 1 0 0 0,-1-1 1 0 0,1 0-1 0 0,-1 1 0 0 0,1-1 0 0 0,-1 1 1 0 0,1-1-1 0 0,-1 1 0 0 0,1-1 1 0 0,-1 1-1 0 0,0-1 0 0 0,1 1 1 0 0,-1 0-1 0 0,0-1 0 0 0,1 2 0 0 0,28 99 929 0 0,-3-16-816 0 0,-7-20-18 0 0,-13-48-11 0 0,0 1 0 0 0,-1 0 0 0 0,-2 0 0 0 0,1 1 0 0 0,0 25 1 0 0,5 76 1135 0 0,8-118-7094 0 0,-34-4 4242 0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27.7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 0 220 0 0,'0'0'269'0'0,"-8"0"-454"0"0,-59 7 267 0 0,60-6-924 0 0,-10 3 6813 0 0,25-4-3549 0 0,36 21-1202 0 0,-23-14-1085 0 0,0 0 0 0 0,1-2 0 0 0,0 0 1 0 0,0-2-1 0 0,0 0 0 0 0,0-2 0 0 0,24-1 0 0 0,42 9 1210 0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3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242 1 1108 0 0,'0'0'5960'0'0,"2"1"-5941"0"0,-1 1-1 0 0,0 0 1 0 0,-1 0 0 0 0,1 0 0 0 0,0-1-1 0 0,0 1 1 0 0,-1 0 0 0 0,1 0 0 0 0,-1 3-1 0 0,-8 14 697 0 0,-1 0-1 0 0,-20 29 1 0 0,-3 4-304 0 0,-60 152 560 0 0,12-25-296 0 0,93-204-1438 0 0,50-104-6875 0 0,-52 102 5555 0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4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1 872 0 0,'0'0'4765'0'0,"3"5"-6054"0"0,22 36 1791 0 0,-3 2-1 0 0,-1 0 0 0 0,-2 1 1 0 0,-2 1-1 0 0,-2 1 0 0 0,-2 1 1 0 0,-2-1-1 0 0,-3 2 0 0 0,4 54 1 0 0,-11-84-339 0 0,-1-10-122 0 0,0 0 1 0 0,1 0 0 0 0,-1 1 0 0 0,2-1 0 0 0,-1 0 0 0 0,6 13 0 0 0,-10-37-6376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4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28 848 0 0,'0'0'6933'0'0,"3"2"-6835"0"0,3 1 100 0 0,0-1-1 0 0,1 1 1 0 0,0-1-1 0 0,-1 0 0 0 0,1-1 1 0 0,0 0-1 0 0,0 0 1 0 0,9 0-1 0 0,65-3 23 0 0,-55 1-191 0 0,-15 0-295 0 0,1 0-1 0 0,-1 0 1 0 0,1-1 0 0 0,-1-1-1 0 0,0 0 1 0 0,0 0 0 0 0,0-1-1 0 0,17-9 1 0 0,-27 13 100 0 0,-1-1 0 0 0,1 1 1 0 0,-1 0-1 0 0,0 0 0 0 0,5-7-2653 0 0,-5 7 2653 0 0,0-1 1 0 0,0 1-1 0 0,0-1 0 0 0,0 1 0 0 0,0-1 0 0 0,0 0 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5.9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851 426 144 0 0,'0'0'5063'0'0,"13"-9"-4584"0"0,40-27-41 0 0,-50 34-301 0 0,0-1 1 0 0,0 1-1 0 0,0-1 1 0 0,-1 0-1 0 0,0 0 1 0 0,1 0-1 0 0,-1 0 1 0 0,0 0-1 0 0,0 0 1 0 0,0-1-1 0 0,-1 1 1 0 0,1 0-1 0 0,-1-1 0 0 0,0 0 1 0 0,0 1-1 0 0,0-1 1 0 0,-1 0-1 0 0,1 1 1 0 0,-1-1-1 0 0,0-4 1 0 0,1-4-86 0 0,1-2 69 0 0,0-1-1 0 0,-1 0 1 0 0,-1 0-1 0 0,-2-16 0 0 0,1 23-104 0 0,0 1 1 0 0,-1 0-1 0 0,0 0 0 0 0,0 0 0 0 0,-1 0 0 0 0,0 0 0 0 0,0 0 0 0 0,-1 1 1 0 0,0-1-1 0 0,-5-6 0 0 0,2 4-36 0 0,0 1 1 0 0,0 0-1 0 0,-1 0 1 0 0,-1 0 0 0 0,1 1-1 0 0,-1 1 1 0 0,0-1-1 0 0,-1 2 1 0 0,-12-7-1 0 0,6 5-49 0 0,-1 1 0 0 0,0 0 0 0 0,0 1 0 0 0,-1 1 0 0 0,-18-1 0 0 0,-3-1-6 0 0,1 2 1 0 0,-1 2-1 0 0,1 1 1 0 0,-67 8 0 0 0,90-5 42 0 0,1 1 0 0 0,-1 1 0 0 0,1 0 1 0 0,0 1-1 0 0,0 0 0 0 0,0 1 0 0 0,0 1 1 0 0,1 0-1 0 0,0 1 0 0 0,1 0 0 0 0,0 1 1 0 0,0 0-1 0 0,1 1 0 0 0,0 1 0 0 0,-11 13 0 0 0,-8 11 199 0 0,2 2-1 0 0,1 0 0 0 0,2 2 0 0 0,2 1 0 0 0,1 1 1 0 0,-19 54-1 0 0,35-78-138 0 0,0 1 0 0 0,1-1 1 0 0,1 1-1 0 0,1 0 0 0 0,0 0 0 0 0,2 0 0 0 0,0 1 1 0 0,1-1-1 0 0,0 0 0 0 0,2 1 0 0 0,0-1 0 0 0,1 0 1 0 0,1 0-1 0 0,1-1 0 0 0,13 33 0 0 0,-13-39 70 0 0,1-1-1 0 0,0 1 1 0 0,1-2-1 0 0,0 1 1 0 0,0-1-1 0 0,1 0 1 0 0,0 0-1 0 0,1-1 1 0 0,0 0-1 0 0,0-1 0 0 0,1 0 1 0 0,0-1-1 0 0,0 1 1 0 0,0-2-1 0 0,1 0 1 0 0,0 0-1 0 0,21 6 1 0 0,0-2 122 0 0,1-2 0 0 0,-1-1 1 0 0,1-2-1 0 0,0-1 0 0 0,38-1 1 0 0,-57-2-230 0 0,12 1 161 0 0,1-2 0 0 0,-1 0 1 0 0,0-2-1 0 0,41-9 0 0 0,-21 0-210 0 0,-30 9 140 0 0,-1-1 0 0 0,1 0 0 0 0,-1-2 0 0 0,0 0 0 0 0,14-7 0 0 0,-4-3 33 0 0,0-1 0 0 0,0-1 1 0 0,-2-1-1 0 0,28-29 0 0 0,-42 37-13 0 0,-1-1 0 0 0,0-1 0 0 0,-1 1 0 0 0,-1-1 0 0 0,0-1 0 0 0,0 1 0 0 0,-2-1 0 0 0,0 0 0 0 0,4-20 0 0 0,3-6-114 0 0,-6 20 100 0 0,-1 0 0 0 0,-1 0-1 0 0,-1-1 1 0 0,-1-31 0 0 0,-9-82 328 0 0,7 120-410 0 0,-1 0 39 0 0,1 1 0 0 0,-2-1 0 0 0,0 1 1 0 0,-8-23-1 0 0,10 32-298 0 0,-1 1 1 0 0,1-1-1 0 0,-1 1 1 0 0,0-1-1 0 0,0 1 1 0 0,0 0-1 0 0,-1 0 1 0 0,1 0-1 0 0,-1 0 0 0 0,1 0 1 0 0,-1 0-1 0 0,0 1 1 0 0,0 0-1 0 0,0-1 1 0 0,0 1-1 0 0,-1 0 1 0 0,1 0-1 0 0,0 1 0 0 0,-1-1 1 0 0,0 1-1 0 0,-3-2 1 0 0,-10-1-3548 0 0,-2-4-766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8.2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13 328 0 0,'-15'-12'15813'0'0,"28"36"-17863"0"0,-5-1 2036 0 0,0-1 0 0 0,15 27 1 0 0,-11-25-37 0 0,13 39 1 0 0,1 11-91 0 0,-12-37 90 0 0,9 41 0 0 0,-17-48 136 0 0,-3 0-1 0 0,0 0 1 0 0,-2 0-1 0 0,-1 0 1 0 0,-1 0-1 0 0,-2 0 1 0 0,0 0-1 0 0,-3-1 1 0 0,0 1-1 0 0,-14 35 1 0 0,-11 35 59 0 0,-77 166 1 0 0,69-194-176 0 0,-24 51 260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709 23 1252 0 0,'0'0'6890'0'0,"9"-5"-7218"0"0,-2 1 285 0 0,16-9 36 0 0,-23 13 10 0 0,0 0-1 0 0,0 0 1 0 0,0 0-1 0 0,0 0 1 0 0,0 0-1 0 0,1 0 1 0 0,-1 0-1 0 0,0 0 0 0 0,0 0 1 0 0,0 0-1 0 0,0 0 1 0 0,0 0-1 0 0,0 0 1 0 0,0 0-1 0 0,1 0 1 0 0,-1 0-1 0 0,0 0 0 0 0,0 0 1 0 0,0 0-1 0 0,0 0 1 0 0,0 0-1 0 0,0 0 1 0 0,0 0-1 0 0,0 0 1 0 0,1 0-1 0 0,-1 0 0 0 0,0 0 1 0 0,0 0-1 0 0,0 0 1 0 0,0 0-1 0 0,0 0 1 0 0,0 1-1 0 0,0-1 1 0 0,0 0-1 0 0,0 0 0 0 0,1 0 1 0 0,-1 0-1 0 0,0 0 1 0 0,0 0-1 0 0,0 0 1 0 0,0 0-1 0 0,0 0 1 0 0,0 1-1 0 0,0-1 0 0 0,0 0 1 0 0,0 0-1 0 0,0 0 1 0 0,0 0-1 0 0,0 0 1 0 0,0 0-1 0 0,0 0 1 0 0,0 1-1 0 0,0-1 0 0 0,0 0 1 0 0,0 0-1 0 0,-8 16 284 0 0,-188 257 1459 0 0,-29 45-1787 0 0,-87 114-552 0 0,301-419-178 0 0,32-42-3786 0 0,-11 17 3365 0 0,19-27-1392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0.2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574 59 444 0 0,'0'0'5831'0'0,"4"-6"-5274"0"0,-2 4-451 0 0,21-27 826 0 0,-4 8 4154 0 0,-15 40-7180 0 0,7 20 2165 0 0,-1 0-1 0 0,-2 1 0 0 0,5 66 1 0 0,-7 126-129 0 0,-5-149 148 0 0,-31 826 243 0 0,25-855-256 0 0,-31 557 403 0 0,65-213 554 0 0,-10-208-772 0 0,-19 126-78 0 0,-6-132-96 0 0,11-117-151 0 0,-3-52 81 0 0,0 0 0 0 0,-1 1-1 0 0,-1-1 1 0 0,-1 0 0 0 0,-4 29-1 0 0,4-41 36 0 0,0-1 0 0 0,0 1 0 0 0,-1-1 0 0 0,1 0 0 0 0,-1 1 0 0 0,1-1 0 0 0,-1 0 0 0 0,0 0 0 0 0,0 0 0 0 0,0 0 0 0 0,0 0 0 0 0,-1-1 0 0 0,1 1 0 0 0,0-1 0 0 0,-1 1 0 0 0,1-1 0 0 0,-1 0 0 0 0,1 0 0 0 0,-1 0 0 0 0,0 0 0 0 0,-4 1 0 0 0,-8 1 195 0 0,-1 0 1 0 0,-23 1-1 0 0,35-3-220 0 0,-35 1 157 0 0,0-2-1 0 0,0-2 1 0 0,0-1-1 0 0,-53-11 1 0 0,-150-49 199 0 0,220 57-385 0 0,14 3 499 0 0,1 1-2346 0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3.4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 0 0,'0'0'420'0'0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3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1 0 272 0 0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4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237 20 272 0 0,'45'-5'229'0'0,"-43"4"140"0"0,-1 1-1 0 0,0 0 1 0 0,1-1 0 0 0,-1 1 0 0 0,0-1 0 0 0,0 0-1 0 0,1 1 1 0 0,-1-1 0 0 0,0 0 0 0 0,0 0 0 0 0,0 0 0 0 0,0 1-1 0 0,0-1 1 0 0,2-5 1709 0 0,-10 15-2353 0 0,-129 209 802 0 0,11-15-286 0 0,125-202-307 0 0,-16 17-551 0 0,16-17 450 0 0,-1-1-1 0 0,1 1 1 0 0,-1-1-1 0 0,1 0 1 0 0,0 1-1 0 0,-1-1 1 0 0,1 0-1 0 0,-1 1 1 0 0,1-1-1 0 0,-1 0 1 0 0,0 0-1 0 0,1 1 1 0 0,-1-1-1 0 0,1 0 1 0 0,-1 0-1 0 0,1 0 1 0 0,-1 0-1 0 0,0 0 1 0 0,1 0-1 0 0,-1 0 1 0 0,1 0-1 0 0,-2 0 1 0 0,-3-2-1565 0 0</inkml:trace>
  <inkml:trace contextRef="#ctx0" brushRef="#br0" timeOffset="1">8 141 6033 0 0,'0'0'748'0'0,"14"11"-2138"0"0,48 36 1381 0 0,-56-42 11 0 0,-1 0-1 0 0,1 0 0 0 0,-1 0 1 0 0,0 0-1 0 0,-1 1 0 0 0,1 0 0 0 0,-1 0 1 0 0,0 1-1 0 0,-1-1 0 0 0,4 10 0 0 0,4 7 17 0 0,9 20 188 0 0,-16-34-194 0 0,-1 0 1 0 0,2 0-1 0 0,-1 0 1 0 0,1 0 0 0 0,1 0-1 0 0,-1-1 1 0 0,12 13 0 0 0,-15-20-164 0 0,-1 0 0 0 0,1 0 0 0 0,-1 0 0 0 0,1-1 1 0 0,-1 1-1 0 0,1-1 0 0 0,0 1 0 0 0,-1-1 1 0 0,1 1-1 0 0,-1-1 0 0 0,1 0 0 0 0,0 0 1 0 0,-1 1-1 0 0,1-1 0 0 0,0-1 0 0 0,0 1 1 0 0,-1 0-1 0 0,1 0 0 0 0,0-1 0 0 0,-1 1 0 0 0,1 0 1 0 0,-1-1-1 0 0,3 0 0 0 0,10-13-1859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4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1 328 0 0,'0'0'3994'0'0,"-1"13"-4134"0"0,-3 17 119 0 0,-5 92 256 0 0,8-108-181 0 0,2 0 0 0 0,0 0 0 0 0,0 0-1 0 0,1 0 1 0 0,1 0 0 0 0,0 0 0 0 0,5 13 0 0 0,-7-26-4 0 0,-1 0 0 0 0,1 1 0 0 0,-1-1 1 0 0,1 0-1 0 0,-1 0 0 0 0,1 0 0 0 0,0 0 0 0 0,-1 1 0 0 0,1-1 0 0 0,0 0 0 0 0,0 0 0 0 0,0-1 0 0 0,0 1 1 0 0,0 0-1 0 0,0 0 0 0 0,0 0 0 0 0,0-1 0 0 0,0 1 0 0 0,0 0 0 0 0,0-1 0 0 0,1 1 0 0 0,-1-1 1 0 0,0 1-1 0 0,0-1 0 0 0,1 0 0 0 0,-1 0 0 0 0,0 1 0 0 0,1-1 0 0 0,-1 0 0 0 0,0 0 0 0 0,0 0 0 0 0,1 0 1 0 0,-1-1-1 0 0,0 1 0 0 0,1 0 0 0 0,-1 0 0 0 0,0-1 0 0 0,0 1 0 0 0,1-1 0 0 0,-1 1 0 0 0,0-1 1 0 0,0 0-1 0 0,2 0 0 0 0,5-5 406 0 0,0 0 0 0 0,0 0 0 0 0,0-1 0 0 0,11-11 1 0 0,-9 7-719 0 0,6-4 291 0 0,7-5-239 0 0,-2-2 0 0 0,31-38 1 0 0,-48 49-786 0 0</inkml:trace>
  <inkml:trace contextRef="#ctx0" brushRef="#br0" timeOffset="1">116 314 572 0 0,'0'0'5015'0'0,"-1"15"-4813"0"0,-6 53 595 0 0,-26 115 0 0 0,26-157-622 0 0,-14 51 62 0 0,3 1 1 0 0,-11 109-1 0 0,30-173-1344 0 0,3-13-455 0 0,3-9 531 0 0,8-13-551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5.2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35 106 628 0 0,'0'0'3551'0'0,"16"-13"-3194"0"0,52-39-97 0 0,-60 45-166 0 0,1 2 0 0 0,0-1 0 0 0,0 1 1 0 0,16-7-1 0 0,-21 11-85 0 0,0 0 0 0 0,0 0 1 0 0,0 0-1 0 0,-1 0 0 0 0,1 1 1 0 0,0 0-1 0 0,0-1 0 0 0,0 1 1 0 0,0 1-1 0 0,7 0 0 0 0,-10 0 6 0 0,0-1-1 0 0,1 1 0 0 0,-1 0 1 0 0,0-1-1 0 0,0 1 0 0 0,0 0 1 0 0,0 0-1 0 0,0 0 0 0 0,0 0 1 0 0,0 0-1 0 0,0 0 1 0 0,-1 0-1 0 0,1 0 0 0 0,0 1 1 0 0,-1-1-1 0 0,1 0 0 0 0,0 0 1 0 0,-1 0-1 0 0,0 1 0 0 0,1-1 1 0 0,-1 0-1 0 0,0 1 0 0 0,1-1 1 0 0,-1 0-1 0 0,0 1 1 0 0,0-1-1 0 0,0 1 0 0 0,0-1 1 0 0,-1 2-1 0 0,-6 41 251 0 0,-2-16-146 0 0,-1-1 1 0 0,-2 0-1 0 0,-26 44 0 0 0,-57 69 300 0 0,49-75-153 0 0,38-55-243 0 0,6-7-67 0 0,-1 0 0 0 0,1 0 0 0 0,0 0 0 0 0,0 0 1 0 0,0 0-1 0 0,1 0 0 0 0,-1 1 0 0 0,1-1 0 0 0,-1 1 0 0 0,0 6 0 0 0,36 5-145 0 0,-19-9 223 0 0,0-2 0 0 0,-1 0 0 0 0,23 2 1 0 0,-3-3-2584 0 0,-30-5 983 0 0,1-4-290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5.6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68 1580 0 0,'0'0'6395'0'0,"16"-1"-7223"0"0,267-7 1100 0 0,-263 8-254 0 0,2 1-32 0 0,0-1 0 0 0,0-2 0 0 0,0 0 1 0 0,23-6-1 0 0,-43 8-175 0 0,0-1 1 0 0,0 1-1 0 0,0-1 1 0 0,0 0-1 0 0,-1 0 0 0 0,1 0 1 0 0,0 0-1 0 0,0 0 1 0 0,-1-1-1 0 0,1 1 0 0 0,-1 0 1 0 0,1-1-1 0 0,-1 1 1 0 0,0-1-1 0 0,1 1 0 0 0,-1-1 1 0 0,0 0-1 0 0,0 0 1 0 0,0 1-1 0 0,0-1 0 0 0,-1 0 1 0 0,2-3-1 0 0,0-9-1897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36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1 5292 0 0,'0'0'2886'0'0,"-13"18"-4029"0"0,-39 59 1445 0 0,-62 118-1 0 0,-13 95-40 0 0,107-236-212 0 0,3 0-1 0 0,2 0 0 0 0,-13 93 1 0 0,25-121-49 0 0,1 1-1 0 0,1 0 1 0 0,2-1 0 0 0,1 1 0 0 0,0-1 0 0 0,2 1 0 0 0,2-1-1 0 0,0 0 1 0 0,1-1 0 0 0,2 1 0 0 0,20 41 0 0 0,-25-60 196 0 0,0 0 0 0 0,0 0 0 0 0,1 0 0 0 0,0-1 0 0 0,0 1 0 0 0,1-1 0 0 0,0 0 0 0 0,0-1 0 0 0,0 1 0 0 0,1-1 0 0 0,8 5 0 0 0,-14-17-77 0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0.1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107 21 640 0 0,'0'0'5657'0'0,"2"-4"-4576"0"0,8-13 4507 0 0,-11 26-5920 0 0,0-1 112 0 0,-1 0-1 0 0,0 1 1 0 0,0-1-1 0 0,-1 0 1 0 0,-5 12-1 0 0,-3 7 233 0 0,-9 29 73 0 0,-49 161 438 0 0,69-208-1063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40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15 2584 0 0,'0'0'5133'0'0,"-3"19"-4619"0"0,-15-5 472 0 0,17-15-898 0 0,1 0 0 0 0,-1 1-1 0 0,1-1 1 0 0,-1 0-1 0 0,1 0 1 0 0,0 1-1 0 0,-1-1 1 0 0,1 0-1 0 0,0 0 1 0 0,-1 0-1 0 0,1 0 1 0 0,0 0-1 0 0,0 1 1 0 0,0-1-1 0 0,0 0 1 0 0,0 0-1 0 0,0 0 1 0 0,0 0-1 0 0,0 0 1 0 0,0 0-1 0 0,1-1 300 0 0,-27 2 758 0 0,24 0-1122 0 0,0 0 0 0 0,1 0-1 0 0,-1 0 1 0 0,0-1 0 0 0,1 1-1 0 0,-1 0 1 0 0,1-1 0 0 0,-1 1-1 0 0,0-1 1 0 0,1 1 0 0 0,-1-1-1 0 0,1 0 1 0 0,-1 0 0 0 0,1 0 0 0 0,0 1-1 0 0,-1-2 1 0 0,1 1 0 0 0,0 0-1 0 0,0 0 1 0 0,0 0 0 0 0,0 0-1 0 0,0-1 1 0 0,0 1 0 0 0,0 0-1 0 0,0-1 1 0 0,0 1 0 0 0,0-1 0 0 0,0-2-1 0 0,1 4-78 0 0,2 0 12 0 0,-1 0 1 0 0,1 0 0 0 0,0-1-1 0 0,-1 1 1 0 0,1 0 0 0 0,-1 1-1 0 0,1-1 1 0 0,0 0 0 0 0,-1 0-1 0 0,1 1 1 0 0,-1-1-1 0 0,1 1 1 0 0,0-1 0 0 0,-1 1-1 0 0,0 0 1 0 0,1 0 0 0 0,-1 0-1 0 0,1 0 1 0 0,-1 0 0 0 0,0 0-1 0 0,0 0 1 0 0,1 0 0 0 0,-1 0-1 0 0,0 0 1 0 0,0 1 0 0 0,0-1-1 0 0,0 0 1 0 0,-1 1 0 0 0,1-1-1 0 0,0 1 1 0 0,0-1 0 0 0,-1 1-1 0 0,1-1 1 0 0,0 4 0 0 0,0 0 56 0 0,1 0 0 0 0,-1 1 1 0 0,0-1-1 0 0,0 1 0 0 0,-1 0 1 0 0,0-1-1 0 0,0 1 1 0 0,0-1-1 0 0,0 1 0 0 0,-1 0 1 0 0,0-1-1 0 0,0 1 0 0 0,-3 8 1 0 0,0-5 50 0 0,0 0 1 0 0,-1 0 0 0 0,0 0 0 0 0,0-1-1 0 0,-1 0 1 0 0,0 0 0 0 0,-8 8 0 0 0,-9 6-460 0 0,0-1 1 0 0,-2-1 0 0 0,-46 29 0 0 0,33-27-2107 0 0,-3-4-1294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562 0 1160 0 0,'0'0'6424'0'0,"-8"13"-5599"0"0,-95 141 921 0 0,-96 158-1024 0 0,161-244-710 0 0,-79 136 4 0 0,101-179-709 0 0,-1 0 0 0 0,-2 0-1 0 0,-25 27 1 0 0,77-97-3275 0 0,-1 2 1103 0 0,5 1 1566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3.0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273 94 328 0 0,'0'0'1464'0'0,"-5"-3"-1294"0"0,4 2-141 0 0,-13-7 599 0 0,1 0 1 0 0,-1-2-1 0 0,1 0 1 0 0,1 0-1 0 0,0-1 1 0 0,-16-21 4255 0 0,28 32-4899 0 0,0 0-1 0 0,1 0 1 0 0,-1 0 0 0 0,0 0-1 0 0,0 0 1 0 0,0 0-1 0 0,1-1 1 0 0,-1 1 0 0 0,0 0-1 0 0,0 0 1 0 0,1 0 0 0 0,-1 0-1 0 0,0 0 1 0 0,0 0 0 0 0,0 0-1 0 0,1 0 1 0 0,-1 0 0 0 0,0 0-1 0 0,0 0 1 0 0,1 0 0 0 0,-1 0-1 0 0,0 1 1 0 0,0-1 0 0 0,0 0-1 0 0,1 0 1 0 0,-1 0 0 0 0,0 0-1 0 0,0 0 1 0 0,0 0 0 0 0,1 0-1 0 0,-1 1 1 0 0,0-1 0 0 0,0 0-1 0 0,0 0 1 0 0,0 0 0 0 0,0 0-1 0 0,1 1 1 0 0,-1-1 0 0 0,0 0-1 0 0,0 0 1 0 0,0 0 0 0 0,0 1-1 0 0,0-1 1 0 0,0 0 0 0 0,0 0-1 0 0,0 0 1 0 0,0 1 0 0 0,0-1-1 0 0,0 0 1 0 0,0 0 0 0 0,0 1-1 0 0,0-1 1 0 0,0 0 0 0 0,0 0-1 0 0,0 0 1 0 0,0 1 0 0 0,0-1-1 0 0,0 0 1 0 0,0 1 0 0 0,0 0 63 0 0,0 0 1 0 0,1 0 0 0 0,-1 0 0 0 0,0 0 0 0 0,0 0 0 0 0,0 0 0 0 0,0 0 0 0 0,0 0 0 0 0,0 0 0 0 0,-1 0 0 0 0,1 0 0 0 0,0 0 0 0 0,0 0 0 0 0,-1 0 0 0 0,1 0-1 0 0,-1 0 1 0 0,1 0 0 0 0,-1 0 0 0 0,1 0 0 0 0,-1 0 0 0 0,1 0 0 0 0,-1 0 0 0 0,0-1 0 0 0,0 1 0 0 0,1 0 0 0 0,-2 1 0 0 0,-1-1 29 0 0,0 1 1 0 0,1-1-1 0 0,-1 0 1 0 0,0 0-1 0 0,0 0 1 0 0,0 0-1 0 0,0-1 1 0 0,0 1-1 0 0,-4-1 1 0 0,3 1-53 0 0,-14-1 437 0 0,18 0-448 0 0,-1 0 0 0 0,1 0 0 0 0,0 0 0 0 0,-1 0 0 0 0,1 0 0 0 0,-1 0 1 0 0,1 0-1 0 0,-1 0 0 0 0,1 0 0 0 0,0 0 0 0 0,-1-1 0 0 0,1 1 0 0 0,0 0 0 0 0,-1 0 1 0 0,1-1-1 0 0,0 1 0 0 0,-1 0 0 0 0,1 0 0 0 0,0-1 0 0 0,-1 1 0 0 0,1 0 0 0 0,0-1 0 0 0,0 1 1 0 0,0 0-1 0 0,-1-1 0 0 0,1 1 0 0 0,0-1 0 0 0,0 1 0 0 0,0 0 0 0 0,0-1 0 0 0,-1 1 0 0 0,1-1 1 0 0,0 1-1 0 0,0-1 0 0 0,1 0-64 0 0,-1 0 0 0 0,1 0 0 0 0,-1 0-1 0 0,1 0 1 0 0,0 1 0 0 0,0-1 0 0 0,-1 0 0 0 0,1 0 0 0 0,0 1 0 0 0,0-1 0 0 0,0 0 0 0 0,0 1 0 0 0,-1-1 0 0 0,1 1 0 0 0,0-1-1 0 0,0 1 1 0 0,0-1 0 0 0,0 1 0 0 0,1 0 0 0 0,0-1 0 0 0,23-5-977 0 0,-24 7 999 0 0,0-1 1 0 0,1 1-1 0 0,-1 0 1 0 0,0-1-1 0 0,0 1 1 0 0,0 0-1 0 0,0 0 1 0 0,0 0-1 0 0,0 0 1 0 0,0 0-1 0 0,0 0 1 0 0,0 0-1 0 0,0 0 1 0 0,0 0-1 0 0,0 0 1 0 0,-1 1-1 0 0,1-1 1 0 0,-1 0-1 0 0,1 0 1 0 0,-1 1-1 0 0,1-1 1 0 0,-1 0-1 0 0,0 1 1 0 0,1-1-1 0 0,-1 1 1 0 0,0-1-1 0 0,0 3 1 0 0,1 1 105 0 0,-1 0 1 0 0,1 0-1 0 0,-1 0 1 0 0,0 0-1 0 0,-1 0 0 0 0,1 0 1 0 0,-2 5-1 0 0,0-7-5 0 0,1 1-1 0 0,-1-1 0 0 0,-1 0 1 0 0,1 1-1 0 0,0-1 0 0 0,-1-1 1 0 0,1 1-1 0 0,-1 0 0 0 0,0 0 1 0 0,0-1-1 0 0,0 0 0 0 0,0 0 0 0 0,-1 0 1 0 0,1 0-1 0 0,-1 0 0 0 0,1 0 1 0 0,-1-1-1 0 0,1 0 0 0 0,-8 2 1 0 0,-2 0 120 0 0,0 0 1 0 0,0-1-1 0 0,0 0 1 0 0,-19-1-1 0 0,32-1-188 0 0,-1 0 1 0 0,1 0-1 0 0,-1 0 0 0 0,1 0 1 0 0,-1 0-1 0 0,1 0 0 0 0,0 0 0 0 0,-1-1 1 0 0,1 1-1 0 0,-1 0 0 0 0,1 0 0 0 0,-1 0 1 0 0,1-1-1 0 0,0 1 0 0 0,-1 0 0 0 0,1-1 1 0 0,0 1-1 0 0,-1 0 0 0 0,1-1 1 0 0,0 1-1 0 0,-1 0 0 0 0,1-1 0 0 0,0 1 1 0 0,0-1-1 0 0,0 1 0 0 0,-1 0 0 0 0,1-1 1 0 0,0 1-1 0 0,0-1 0 0 0,0 1 0 0 0,0-1 1 0 0,0 1-1 0 0,0-1 0 0 0,0 1 1 0 0,0-1-1 0 0,0 1 0 0 0,0 0 0 0 0,0-1 1 0 0,0 1-1 0 0,0-1 0 0 0,0 1 0 0 0,0-1 1 0 0,0 1-1 0 0,0-1 0 0 0,1 1 0 0 0,-1 0 1 0 0,0-1-1 0 0,0 1 0 0 0,0-1 1 0 0,1 1-1 0 0,-1 0 0 0 0,0-1 0 0 0,1 1 1 0 0,-1-1-1 0 0,17-23-771 0 0,-13 20 667 0 0,1 0-1 0 0,0 0 0 0 0,-1 0 1 0 0,1 0-1 0 0,1 1 1 0 0,-1 0-1 0 0,0 0 1 0 0,1 1-1 0 0,0-1 0 0 0,-1 1 1 0 0,1 0-1 0 0,0 1 1 0 0,0-1-1 0 0,0 1 1 0 0,0 1-1 0 0,0-1 0 0 0,0 1 1 0 0,12 0-1 0 0,-16 1 84 0 0,0 0-1 0 0,0 0 1 0 0,0 0-1 0 0,0 0 0 0 0,-1 0 1 0 0,1 0-1 0 0,0 0 1 0 0,0 1-1 0 0,-1-1 1 0 0,1 1-1 0 0,-1-1 0 0 0,1 1 1 0 0,-1-1-1 0 0,0 1 1 0 0,0 0-1 0 0,1 0 0 0 0,-1 0 1 0 0,0 0-1 0 0,-1 0 1 0 0,2 3-1 0 0,0-1 70 0 0,-1 0 0 0 0,0 0 0 0 0,0 0 0 0 0,0 0 0 0 0,-1 1 0 0 0,0-1 0 0 0,1 0 0 0 0,-1 0-1 0 0,-1 6 1 0 0,0-8 38 0 0,0-1 0 0 0,0 0 0 0 0,0 0 0 0 0,0 1-1 0 0,0-1 1 0 0,0 0 0 0 0,-1 0 0 0 0,1 0-1 0 0,0 0 1 0 0,0 0 0 0 0,-1 0 0 0 0,1-1 0 0 0,-1 1-1 0 0,1 0 1 0 0,-1-1 0 0 0,1 1 0 0 0,-1-1 0 0 0,-2 1-1 0 0,-29 6 858 0 0,32-7-935 0 0,1 0 0 0 0,-1-1 0 0 0,1 1 0 0 0,-1 0 0 0 0,0 0 1 0 0,1 0-1 0 0,-1 0 0 0 0,0-1 0 0 0,1 1 0 0 0,-1 0 0 0 0,1 0 1 0 0,-1-1-1 0 0,1 1 0 0 0,-1 0 0 0 0,1-1 0 0 0,-1 1 0 0 0,1-1 1 0 0,-1 1-1 0 0,1-1 0 0 0,-1 1 0 0 0,1-1 0 0 0,0 1 1 0 0,-1-1-1 0 0,1 1 0 0 0,0-1 0 0 0,0 0 0 0 0,-1 1 0 0 0,1-1 1 0 0,0 1-1 0 0,0-1 0 0 0,0 0 0 0 0,0 1 0 0 0,0-1 0 0 0,-1 0 1 0 0,1 1-1 0 0,0-1 0 0 0,1 1 0 0 0,-1-1 0 0 0,0 0 0 0 0,0 1 1 0 0,0-1-1 0 0,0 0 0 0 0,1 0 0 0 0,-1-2 0 0 0,1 1-1 0 0,0-1 1 0 0,-1 1-1 0 0,1-1 1 0 0,0 1-1 0 0,0 0 1 0 0,1-1 0 0 0,-1 1-1 0 0,0 0 1 0 0,3-3 673 0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4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32 196 0 0,'0'0'3887'0'0,"-5"-31"797"0"0,21 42-4371 0 0,-2 2 0 0 0,1 0 0 0 0,-1 0 0 0 0,-1 1 0 0 0,19 27 0 0 0,57 94-15 0 0,-68-101-99 0 0,76 120 768 0 0,187 223 1 0 0,-216-297-121 0 0,149 156 529 0 0,-215-234-1393 0 0,0 0 0 0 0,1 0 0 0 0,-1 0 0 0 0,1 0 0 0 0,0 0 0 0 0,-1 0 0 0 0,1 0 0 0 0,0-1 0 0 0,0 0 0 0 0,0 1 0 0 0,0-1 0 0 0,0-1 0 0 0,1 1 0 0 0,-1 0 0 0 0,5 0 0 0 0,-4-1-293 0 0,0-1-1 0 0,0 0 1 0 0,0 0 0 0 0,-1 0 0 0 0,1 0 0 0 0,0 0 0 0 0,-1-1 0 0 0,1 0 0 0 0,-1 0 0 0 0,1 0 0 0 0,-1 0-1 0 0,0 0 1 0 0,3-3 0 0 0,19-19-5251 0 0,-17 8 1300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5.2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52 187 260 0 0,'0'0'5194'0'0,"-6"0"-4917"0"0,-22 0 300 0 0,11 0 2535 0 0,20 2-3088 0 0,0-1 0 0 0,0 1 0 0 0,0 0 0 0 0,-1 0-1 0 0,1 0 1 0 0,0 0 0 0 0,-1 0 0 0 0,0 0 0 0 0,4 4 0 0 0,1 1 159 0 0,41 33 105 0 0,3-2 0 0 0,1-3 0 0 0,1-2 0 0 0,77 34 0 0 0,-123-63-150 0 0,1 0 0 0 0,-1-1 0 0 0,1 0 0 0 0,0-1 0 0 0,0 1 0 0 0,0-2 1 0 0,1 1-1 0 0,-1-1 0 0 0,0 0 0 0 0,1-1 0 0 0,-1 0 0 0 0,1 0 0 0 0,-1-1 1 0 0,0 0-1 0 0,1-1 0 0 0,-1 1 0 0 0,0-2 0 0 0,0 1 0 0 0,0-1 0 0 0,-1 0 0 0 0,1-1 1 0 0,0 0-1 0 0,-1 0 0 0 0,0 0 0 0 0,0-1 0 0 0,-1 0 0 0 0,11-10 0 0 0,2-4 33 0 0,0 0-1 0 0,-1-1 1 0 0,0-2-1 0 0,-2 1 1 0 0,-1-2-1 0 0,-1 0 1 0 0,-1-1-1 0 0,0 0 1 0 0,-2-1-1 0 0,-1 0 1 0 0,-2-1-1 0 0,8-32 1 0 0,-12 2-47 0 0,-5 45-641 0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7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57 184 0 0,'0'0'388'0'0,"0"-6"-815"0"0,0-18-258 0 0,-5-3 11336 0 0,4 59-10223 0 0,1 350 1868 0 0,0-362-1888 0 0,0-30-862 0 0,2-27-2261 0 0,2 6 75 0 0,1 0 1 0 0,9-34 0 0 0,0 17 483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8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125 1 928 0 0,'0'0'4673'0'0,"-14"6"-4535"0"0,-41 22-3 0 0,50-25-110 0 0,1 0 0 0 0,0 1 0 0 0,0 0 1 0 0,0 0-1 0 0,0 0 0 0 0,0 1 0 0 0,1-1 0 0 0,0 1 0 0 0,0 0 0 0 0,0-1 1 0 0,1 1-1 0 0,0 1 0 0 0,-1-1 0 0 0,2 0 0 0 0,-1 1 0 0 0,1-1 1 0 0,0 1-1 0 0,0-1 0 0 0,0 1 0 0 0,1-1 0 0 0,0 1 0 0 0,0 6 1 0 0,0-10-2 0 0,1 0 0 0 0,-1 0-1 0 0,1 0 1 0 0,-1 0 0 0 0,1 0 0 0 0,0 0 0 0 0,-1-1 0 0 0,1 1 0 0 0,0 0 0 0 0,0 0 0 0 0,1-1 0 0 0,-1 1 0 0 0,0-1 0 0 0,0 1 0 0 0,1-1 0 0 0,-1 0 0 0 0,1 1 0 0 0,-1-1 0 0 0,1 0 0 0 0,-1 0 0 0 0,1 0 0 0 0,0 0 0 0 0,0 0 0 0 0,-1 0 0 0 0,1-1 0 0 0,0 1 0 0 0,0-1 0 0 0,0 1 0 0 0,0-1-1 0 0,0 0 1 0 0,3 1 0 0 0,-3-1 68 0 0,1 1 0 0 0,-1-1 0 0 0,1 0-1 0 0,0 0 1 0 0,-1 0 0 0 0,1 0 0 0 0,-1 0-1 0 0,1-1 1 0 0,0 1 0 0 0,-1-1 0 0 0,1 0-1 0 0,-1 1 1 0 0,0-1 0 0 0,1 0 0 0 0,-1 0-1 0 0,0-1 1 0 0,1 1 0 0 0,-1 0 0 0 0,0-1 0 0 0,0 0-1 0 0,0 1 1 0 0,0-1 0 0 0,2-3 0 0 0,-1-1 92 0 0,0-1 0 0 0,0 1 0 0 0,-1-1 0 0 0,0 0 0 0 0,3-14 0 0 0,-5 19-175 0 0,1 0 0 0 0,-1-1 0 0 0,1 1-1 0 0,-1-1 1 0 0,0 1 0 0 0,0-1 0 0 0,0 1 0 0 0,-1-1 0 0 0,1 1 0 0 0,-1-1 0 0 0,1 1 0 0 0,-1 0 0 0 0,0-1 0 0 0,0 1 0 0 0,0 0-1 0 0,0-1 1 0 0,0 1 0 0 0,0 0 0 0 0,0 0 0 0 0,-3-2 0 0 0,4 4-72 0 0,-1-1-1 0 0,0 1 1 0 0,1 0-1 0 0,-1 0 1 0 0,0-1-1 0 0,0 1 1 0 0,1 0-1 0 0,-1 0 1 0 0,0 0-1 0 0,1 0 1 0 0,-1 0-1 0 0,0 0 1 0 0,0 0-1 0 0,1 0 1 0 0,-1 0-1 0 0,0 1 1 0 0,1-1 0 0 0,-1 0-1 0 0,0 0 1 0 0,0 1-1 0 0,1-1 1 0 0,-1 0-1 0 0,1 1 1 0 0,-1-1-1 0 0,0 1 1 0 0,1-1-1 0 0,-1 1 1 0 0,1-1-1 0 0,-1 1 1 0 0,1-1-1 0 0,-1 1 1 0 0,1-1 0 0 0,-1 1-1 0 0,1 0 1 0 0,0-1-1 0 0,-1 1 1 0 0,1 0-1 0 0,0-1 1 0 0,0 1-1 0 0,-1 0 1 0 0,1 1-1 0 0,-13 30-1997 0 0,10-16 157 0 0,1 4-498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8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64 1148 0 0,'0'0'12834'0'0,"2"-2"-12714"0"0,3-2-146 0 0,-1 0-1 0 0,1 0 1 0 0,0 0-1 0 0,0 1 1 0 0,1-1 0 0 0,-1 1-1 0 0,1 1 1 0 0,-1-1 0 0 0,1 1-1 0 0,0 0 1 0 0,8-2-1 0 0,72-13-112 0 0,-77 16-57 0 0,-3 0-5 0 0,0-1-1 0 0,0 2 0 0 0,0-1 1 0 0,0 1-1 0 0,0 0 0 0 0,0 0 0 0 0,0 0 1 0 0,8 2-1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9.1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 1004 0 0,'0'0'7920'0'0,"13"8"-7385"0"0,21-3 289 0 0,0-2 0 0 0,0 0 0 0 0,51-4 1 0 0,-25 0-784 0 0,-60-3 113 0 0,-2-12-6737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3:59.6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1 1604 0 0,'0'0'8213'0'0,"0"23"-8071"0"0,-4 57 1378 0 0,-21 120 0 0 0,0 2-912 0 0,22-150-307 0 0,8-67-5143 0 0,8-5 1140 0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0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 4560 0 0,'0'0'5264'0'0,"1"16"-4898"0"0,1 51-11 0 0,-3-57-283 0 0,-1-1-1 0 0,1 0 1 0 0,-1 0 0 0 0,-1 0-1 0 0,0-1 1 0 0,0 1 0 0 0,-1-1-1 0 0,0 1 1 0 0,0-1 0 0 0,-1 0-1 0 0,0-1 1 0 0,0 1 0 0 0,-1-1-1 0 0,-9 10 1 0 0,11-13-39 0 0,-12 15 32 0 0,-2-1-1 0 0,-35 29 1 0 0,41-38-1415 0 0,-1 0-1 0 0,0-1 1 0 0,-17 8 0 0 0,10-9-3888 0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0.5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1 4224 0 0,'0'0'6772'0'0,"-2"7"-7692"0"0,2-7 925 0 0,-32 155 860 0 0,26-133-730 0 0,-1 0 0 0 0,-1-1-1 0 0,0 0 1 0 0,-2 0-1 0 0,-15 24 151 0 0,25-45-247 0 0,0 0-1 0 0,0 0 1 0 0,0-1-1 0 0,0 1 1 0 0,0 0-1 0 0,0 0 1 0 0,0 0-1 0 0,0 0 1 0 0,0 0 0 0 0,0 0-1 0 0,1 0 1 0 0,-1 0-1 0 0,0-1 1 0 0,0 1-1 0 0,0 0 1 0 0,0 0-1 0 0,0 0 1 0 0,-1 0 0 0 0,1 0-1 0 0,0 0 1 0 0,0 0-1 0 0,0-1 1 0 0,0 0 450 0 0,-1 1-450 0 0,1 0-1 0 0,0 0 1 0 0,0 0-1 0 0,0 0 1 0 0,0 0-1 0 0,0 0 1 0 0,0 0-1 0 0,0 0 1 0 0,0 0 0 0 0,-1 0-1 0 0,1 0 1 0 0,0 0-1 0 0,0 0 1 0 0,0 0-1 0 0,0 0 1 0 0,0 0-1 0 0,0 0 1 0 0,0 0 0 0 0,-1 0-1 0 0,1 0 1 0 0,0 0-1 0 0,0 0 1 0 0,0 0-1 0 0,0 0 1 0 0,0 0-1 0 0,0 0 1 0 0,-1-19 155 0 0,7-25-887 0 0,1 19 533 0 0,1-1 1 0 0,1 2-1 0 0,1-1 1 0 0,1 1-1 0 0,2 1 1 0 0,28-42-1 0 0,-39 63 104 0 0,0-1-1 0 0,0 1 1 0 0,0 0-1 0 0,0 0 1 0 0,1 1-1 0 0,-1-1 1 0 0,1 0 0 0 0,-1 1-1 0 0,1-1 1 0 0,0 1-1 0 0,-1 0 1 0 0,1 0-1 0 0,0 0 1 0 0,0 0 0 0 0,0 1-1 0 0,0-1 1 0 0,0 1-1 0 0,0 0 1 0 0,0-1-1 0 0,0 1 1 0 0,0 1-1 0 0,0-1 1 0 0,-1 0 0 0 0,1 1-1 0 0,0-1 1 0 0,4 2-1 0 0,-3 0 9 0 0,0 0 1 0 0,0 0-1 0 0,1 0 0 0 0,-1 0 0 0 0,-1 0 0 0 0,1 1 0 0 0,0 0 1 0 0,-1 0-1 0 0,1 0 0 0 0,-1 0 0 0 0,0 0 0 0 0,0 1 0 0 0,0 0 1 0 0,0-1-1 0 0,4 9 0 0 0,-3-1 170 0 0,0-1 0 0 0,-1 1 0 0 0,0 0 0 0 0,0 0 0 0 0,-1 0 0 0 0,1 21 0 0 0,-5 72 1085 0 0,1-83-932 0 0,-2 7 362 0 0,1-17-787 0 0,1-9-743 0 0,1-15-3772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344 0 380 0 0,'0'0'6376'0'0,"3"12"-5048"0"0,-2-8-1231 0 0,1 1-3 0 0,0 0 0 0 0,-1 0 0 0 0,1 0-1 0 0,-1 0 1 0 0,-1 0 0 0 0,1 0 0 0 0,-1 0 0 0 0,0 0 0 0 0,0 1-1 0 0,0-1 1 0 0,-1 0 0 0 0,1 0 0 0 0,-1 0 0 0 0,-1 0 0 0 0,1 0 0 0 0,-1 0-1 0 0,-3 8 1 0 0,-296 474 2613 0 0,296-479-3068 0 0,-13 19 55 0 0,17-25-97 0 0,0-1 0 0 0,0 0 0 0 0,0 0 1 0 0,0 0-1 0 0,0 0 0 0 0,0 0 0 0 0,0 0 0 0 0,0 0 0 0 0,0 0 1 0 0,0 0-1 0 0,-1 0 0 0 0,1-1 0 0 0,0 1 0 0 0,-1 0 0 0 0,-1 0 0 0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1.4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1420 0 0,'0'0'11393'0'0,"21"4"-11450"0"0,156 11 476 0 0,-166-15-587 0 0,7 3-1742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1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1852 0 0,'0'0'9210'0'0,"7"10"-8856"0"0,31 0-13 0 0,0-2 0 0 0,68 6 0 0 0,-26-11-5007 0 0,-65-5 2041 0 0,7-5-1191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2.3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329 0 848 0 0,'0'0'9468'0'0,"-12"14"-9982"0"0,-54 80 1441 0 0,-162 241 1167 0 0,210-309-2201 0 0,14-24-1010 0 0,9-19-972 0 0,13-17-2519 0 0,-10 19 1822 0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2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12 952 0 0,'0'0'6892'0'0,"2"-12"-7735"0"0,4 31 1259 0 0,1-1 0 0 0,1 0-1 0 0,12 20 1 0 0,-3-5 57 0 0,21 42-132 0 0,-14-30 259 0 0,-1 1-1 0 0,31 96 0 0 0,-51-121-482 0 0,5 11-891 0 0,-33-60-9388 0 0,50 56 9705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3.2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7 572 0 0,'0'0'9338'0'0,"-1"-6"-7277"0"0,15 7-2043 0 0,-1 1-1 0 0,1 0 0 0 0,25 8 1 0 0,5 2 37 0 0,-24-9-178 0 0,-4 0-122 0 0,0 0 1 0 0,0 1-1 0 0,0 0 0 0 0,19 10 0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04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830 548 444 0 0,'0'0'6393'0'0,"9"-5"-6221"0"0,4 0-90 0 0,-9 3-7 0 0,0 0-1 0 0,1 0 0 0 0,-1 0 0 0 0,0 0 1 0 0,0-1-1 0 0,0 0 0 0 0,-1 0 0 0 0,1 0 1 0 0,3-4-1 0 0,-4 4 112 0 0,0-1 0 0 0,0-1 0 0 0,-1 1 0 0 0,1 0 0 0 0,-1-1 0 0 0,0 1 0 0 0,0-1 0 0 0,-1 0 0 0 0,1 1 0 0 0,-1-1 0 0 0,1-6 0 0 0,4-57 437 0 0,-5 64-560 0 0,0-26 63 0 0,0 0 0 0 0,-6-42-1 0 0,4 63-127 0 0,-1-1 0 0 0,0 1 0 0 0,0-1-1 0 0,-1 1 1 0 0,-1 0 0 0 0,0 0-1 0 0,0 0 1 0 0,0 1 0 0 0,-1-1-1 0 0,-1 1 1 0 0,-9-12 0 0 0,5 9-57 0 0,-1 0 1 0 0,0 0 0 0 0,0 1-1 0 0,-1 0 1 0 0,-1 1 0 0 0,0 0-1 0 0,0 1 1 0 0,-1 1-1 0 0,1 0 1 0 0,-1 1 0 0 0,-1 0-1 0 0,0 1 1 0 0,1 1 0 0 0,-1 0-1 0 0,0 1 1 0 0,-1 1 0 0 0,1 0-1 0 0,-20 1 1 0 0,12 1 6 0 0,0 2 0 0 0,0 0 0 0 0,0 2 0 0 0,0 0 0 0 0,0 2 1 0 0,1 1-1 0 0,0 0 0 0 0,1 1 0 0 0,-33 18 0 0 0,25-9 52 0 0,1 2-1 0 0,1 0 1 0 0,1 2 0 0 0,0 1-1 0 0,-44 49 1 0 0,55-52 86 0 0,0 0 0 0 0,2 1 0 0 0,0 0 0 0 0,1 1 0 0 0,1 0 0 0 0,1 1 0 0 0,1 1 0 0 0,0-1 0 0 0,2 1 0 0 0,1 1 0 0 0,1-1 0 0 0,1 1 0 0 0,1 0 0 0 0,1 0 0 0 0,1 30 0 0 0,1-40 14 0 0,1 0 0 0 0,0 0 0 0 0,1 0 0 0 0,1 0 0 0 0,0 0 0 0 0,1-1 0 0 0,1 1 0 0 0,0-1 0 0 0,0 0 0 0 0,1 0 0 0 0,1-1 0 0 0,0 0 0 0 0,1 0 0 0 0,0 0 0 0 0,1-1 0 0 0,0-1 0 0 0,1 1 0 0 0,11 8 0 0 0,8 6 26 0 0,1-1-1 0 0,55 33 1 0 0,-67-47-18 0 0,0-1 0 0 0,0-1-1 0 0,1-1 1 0 0,0 0-1 0 0,1-1 1 0 0,37 5 0 0 0,-31-6 58 0 0,1-2 0 0 0,0 0 0 0 0,0-2 0 0 0,0-1 1 0 0,0-1-1 0 0,51-10 0 0 0,-61 7-140 0 0,5-1 64 0 0,0 0 0 0 0,-1-2 0 0 0,0 0 1 0 0,0-2-1 0 0,0 0 0 0 0,-1-1 0 0 0,24-16 0 0 0,108-96 286 0 0,-146 117-300 0 0,-1 0 0 0 0,1-1-1 0 0,-1 1 1 0 0,0-1-1 0 0,-1 0 1 0 0,1 0-1 0 0,-1-1 1 0 0,0 1-1 0 0,-1-1 1 0 0,1 0 0 0 0,1-8-1 0 0,4-12 162 0 0,9-48 0 0 0,-2 9-121 0 0,-12 51-62 0 0,0 0 1 0 0,-1 0-1 0 0,-1 0 0 0 0,0-1 0 0 0,-1 1 0 0 0,-1 0 1 0 0,0-1-1 0 0,-1 1 0 0 0,-1-1 0 0 0,0 1 0 0 0,-2 0 1 0 0,1 0-1 0 0,-7-15 0 0 0,1 9 86 0 0,-1 0-1 0 0,-19-29 1 0 0,22 38-504 0 0,4 9 106 0 0,1 0 0 0 0,-1-1 1 0 0,1 1-1 0 0,-1 1 1 0 0,0-1-1 0 0,0 0 0 0 0,0 1 1 0 0,0-1-1 0 0,-1 1 1 0 0,1 0-1 0 0,-1 0 0 0 0,-7-3 1 0 0,-29-8-7855 0 0,39 13 7664 0 0,-21-7-6119 0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51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468 184 248 0 0,'0'0'6417'0'0,"12"-21"-5461"0"0,-7 16-888 0 0,-1 0-1 0 0,0-1 0 0 0,0 1 0 0 0,-1-1 1 0 0,0 0-1 0 0,1 0 0 0 0,1-8 0 0 0,-3 11 4 0 0,-1 0 0 0 0,0 0-1 0 0,0 0 1 0 0,-1 0 0 0 0,1 0-1 0 0,0 0 1 0 0,-1 0-1 0 0,0 0 1 0 0,0 0 0 0 0,0-1-1 0 0,0 1 1 0 0,0 0 0 0 0,-1 0-1 0 0,1 0 1 0 0,-1 0 0 0 0,0 0-1 0 0,-2-6 1 0 0,0 5-31 0 0,0 1 0 0 0,0-1 0 0 0,0 1 0 0 0,0 0 0 0 0,-1 0 0 0 0,1 0 0 0 0,-1 0 0 0 0,0 1 0 0 0,0-1 0 0 0,0 1 0 0 0,0 0 0 0 0,0 0 1 0 0,0 1-1 0 0,-1-1 0 0 0,1 1 0 0 0,-1 0 0 0 0,-4-1 0 0 0,-10-1-196 0 0,-1 2 1 0 0,-33 0-1 0 0,29 2 423 0 0,11 0-168 0 0,0 0 0 0 0,0 1-1 0 0,0 0 1 0 0,0 2 0 0 0,1-1-1 0 0,-1 1 1 0 0,-18 10 0 0 0,8-3 25 0 0,1 1 0 0 0,-40 29 0 0 0,54-35-96 0 0,1 1 1 0 0,0 0-1 0 0,0 0 0 0 0,1 0 0 0 0,0 1 0 0 0,0 0 0 0 0,1 0 0 0 0,0 0 0 0 0,0 1 0 0 0,1 0 0 0 0,-4 11 1 0 0,3-5 141 0 0,0 1 1 0 0,2-1 0 0 0,0 1-1 0 0,0 0 1 0 0,2 0 0 0 0,0 16-1 0 0,1-28-111 0 0,1 0-1 0 0,0 0 1 0 0,0-1-1 0 0,0 1 1 0 0,0 0-1 0 0,1-1 1 0 0,0 1-1 0 0,-1-1 0 0 0,1 1 1 0 0,0-1-1 0 0,1 0 1 0 0,-1 0-1 0 0,0 0 1 0 0,1 0-1 0 0,0 0 0 0 0,0-1 1 0 0,0 1-1 0 0,0-1 1 0 0,0 0-1 0 0,0 1 1 0 0,1-2-1 0 0,-1 1 1 0 0,0 0-1 0 0,5 1 0 0 0,5 3-264 0 0,1-1 1 0 0,0 0-1 0 0,1-1 0 0 0,-1-1 0 0 0,15 2 0 0 0,42-2-6191 0 0,-57-3 3734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52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 504 1564 0 0,'0'0'3686'0'0,"0"-14"-3068"0"0,-3-119 1959 0 0,3 127-2544 0 0,-1 0 1 0 0,-1 0 0 0 0,1 0 0 0 0,-1 0-1 0 0,0 1 1 0 0,0-1 0 0 0,-1 1-1 0 0,1-1 1 0 0,-1 1 0 0 0,0 0 0 0 0,-1 0-1 0 0,0 0 1 0 0,1 0 0 0 0,-1 1-1 0 0,-8-7 1 0 0,-5-5 55 0 0,-1 1 0 0 0,-34-21-1 0 0,-106-48-143 0 0,62 36 24 0 0,80 39 37 0 0,-1 0 0 0 0,1 1 1 0 0,-2 0-1 0 0,1 1 0 0 0,-1 2 0 0 0,0-1 0 0 0,0 2 0 0 0,0 0 0 0 0,-1 2 0 0 0,-20-2 1 0 0,25 5 52 0 0,0 1 0 0 0,0 0 1 0 0,0 1-1 0 0,0 1 0 0 0,0 0 1 0 0,1 1-1 0 0,-1 0 0 0 0,1 1 1 0 0,1 0-1 0 0,-1 1 0 0 0,1 1 1 0 0,0 0-1 0 0,1 0 0 0 0,0 1 1 0 0,-13 14-1 0 0,-7 8 91 0 0,2 2 0 0 0,1 1 0 0 0,-40 64 0 0 0,51-72-63 0 0,1 0 1 0 0,1 1-1 0 0,1 0 0 0 0,2 1 1 0 0,-17 52-1 0 0,25-53 74 0 0,2 0 0 0 0,0 0-1 0 0,1 1 1 0 0,4 29 0 0 0,-2-47-106 0 0,1 0 0 0 0,0-1 0 0 0,1 1 0 0 0,0-1 0 0 0,0 1 0 0 0,1-1 0 0 0,0 0 0 0 0,1 0 0 0 0,0-1 0 0 0,0 1 0 0 0,0-1 0 0 0,2 0 0 0 0,-1-1 0 0 0,1 1 0 0 0,0-1 0 0 0,0-1 0 0 0,0 1 0 0 0,14 7 0 0 0,-3-1 78 0 0,1-2-1 0 0,1 0 0 0 0,0-1 1 0 0,0-2-1 0 0,1 0 0 0 0,0-1 0 0 0,26 6 1 0 0,4-3 17 0 0,83 7 0 0 0,-97-15-211 0 0,-13 1 135 0 0,0-1 1 0 0,0-2-1 0 0,0 0 0 0 0,0-2 0 0 0,0 0 0 0 0,0-1 1 0 0,-1-2-1 0 0,24-7 0 0 0,-21 2 37 0 0,47-23 0 0 0,-63 27-60 0 0,-1 1 1 0 0,-1-1-1 0 0,1 0 1 0 0,-1-1-1 0 0,0 0 1 0 0,-1-1-1 0 0,1 1 1 0 0,6-11-1 0 0,3-4-54 0 0,16-29 144 0 0,-11 14-209 0 0,-15 28 101 0 0,-2 0 1 0 0,1-1-1 0 0,-2 1 1 0 0,8-21-1 0 0,-6 4-10 0 0,-2 0-1 0 0,-1-1 1 0 0,-1 0 0 0 0,-1 0-1 0 0,-5-48 1 0 0,4 73-94 0 0,0 0-1 0 0,0 0 0 0 0,0 0 1 0 0,0 0-1 0 0,-1 0 1 0 0,1 0-1 0 0,-1 0 0 0 0,1 0 1 0 0,-1 0-1 0 0,0 1 0 0 0,0-1 1 0 0,0 0-1 0 0,-1-1 1 0 0,1 2-281 0 0,0 1 1 0 0,0-1-1 0 0,0 1 1 0 0,0-1-1 0 0,0 1 1 0 0,0-1-1 0 0,0 1 1 0 0,-1 0-1 0 0,1 0 1 0 0,0 0-1 0 0,0 0 1 0 0,0 0 0 0 0,-1 0-1 0 0,1 0 1 0 0,0 0-1 0 0,0 0 1 0 0,0 0-1 0 0,0 1 1 0 0,-1-1-1 0 0,1 0 1 0 0,-2 2-1 0 0,-16 2-3487 0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56.2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12 236 0 0,'0'0'8725'0'0,"0"-12"-9322"0"0,-2 15 618 0 0,-1 1 0 0 0,1-1 0 0 0,-1 1-1 0 0,1 0 1 0 0,0-1 0 0 0,0 1 0 0 0,1 0 0 0 0,-1 0 0 0 0,1 0-1 0 0,-1 6 1 0 0,-3 5-28 0 0,0 4 131 0 0,0-1 0 0 0,1 1-1 0 0,1 0 1 0 0,1 0 0 0 0,1 0-1 0 0,1 26 1 0 0,0-43-36 0 0,0-1-1 0 0,0 0 1 0 0,1 1-1 0 0,-1-1 1 0 0,0 0-1 0 0,0 1 1 0 0,1-1-1 0 0,-1 0 1 0 0,1 0-1 0 0,-1 1 1 0 0,1-1-1 0 0,0 0 1 0 0,-1 0 0 0 0,1 0-1 0 0,0 0 1 0 0,0 0-1 0 0,0 0 1 0 0,0 0-1 0 0,0 0 1 0 0,0 0-1 0 0,2 1 1 0 0,0 0 61 0 0,0-1 1 0 0,0 1-1 0 0,0-1 1 0 0,0 0 0 0 0,1 0-1 0 0,-1 0 1 0 0,0 0-1 0 0,6 0 1 0 0,4 0 120 0 0,1-1 1 0 0,-1 0-1 0 0,19-3 0 0 0,-14-1-166 0 0,0-1 0 0 0,0-1 0 0 0,-1 0-1 0 0,0-1 1 0 0,0-1 0 0 0,-1 0 0 0 0,18-13-1 0 0,-10 7-63 0 0,-24 14-137 0 0,1 0 0 0 0,-1-1 0 0 0,0 1 0 0 0,0 0 0 0 0,2-1-678 0 0,-2 0 678 0 0,0 1 1 0 0,1 0-1 0 0,-1 0 0 0 0,0 0 0 0 0,0 0 0 0 0,1 0 0 0 0,-1 0 0 0 0,0 0 0 0 0,1 0 0 0 0,-1 0 1 0 0,0 0-1 0 0,0 0 0 0 0,1 0 0 0 0,-1 0 0 0 0,0 0 0 0 0,1 0 0 0 0,-1 0 0 0 0,0 0 1 0 0,0 0-1 0 0,1 0 0 0 0,-1 0 0 0 0,0 1 0 0 0,0-1 0 0 0,1 0 0 0 0,-1 0 0 0 0,0 0 1 0 0,-5 12-2477 0 0,-15 15-1313 0 0,9-19 1865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56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 0 1696 0 0,'0'0'6594'0'0,"-5"12"-6295"0"0,-103 302 1214 0 0,81-230-1120 0 0,23-70-282 0 0,0-4 65 0 0,1 0 0 0 0,0 1 0 0 0,0 0 0 0 0,-1 18 0 0 0,4-29-75 0 0,1 1 1 0 0,0 0 0 0 0,0 0-1 0 0,0 0 1 0 0,-1-1 0 0 0,1 1-1 0 0,0 0 1 0 0,0-1 0 0 0,0 1-1 0 0,0 0 1 0 0,0-1 0 0 0,0 0-1 0 0,0 1 1 0 0,0-1 0 0 0,1 0-1 0 0,-1 1 1 0 0,0-1 0 0 0,0 0-1 0 0,0 0 1 0 0,0 0 0 0 0,2 0-1 0 0,25 3 63 0 0,-18-2-770 0 0,-7-1 104 0 0,0 0 0 0 0,0 1-1 0 0,0-1 1 0 0,-1 0 0 0 0,1-1 0 0 0,0 1 0 0 0,0 0-1 0 0,0-1 1 0 0,3-1 0 0 0,-16-4-3665 0 0,-69 5 76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707 0 2660 0 0,'0'0'6250'0'0,"-8"11"-5805"0"0,-132 202 1641 0 0,-299 506 280 0 0,323-562-2818 0 0,113-153-155 0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28.0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477 4 340 0 0,'0'0'7501'0'0,"-17"-4"-7043"0"0,-17 17-186 0 0,2 2 0 0 0,0 0 0 0 0,1 3 0 0 0,-49 35-1 0 0,59-39-55 0 0,19-13-199 0 0,-48 32 154 0 0,1 2 0 0 0,-50 48 0 0 0,96-81-286 0 0,1 1-67 0 0,-1-1 1 0 0,0 1-1 0 0,1-1 0 0 0,-1 1 0 0 0,1 0 1 0 0,0 0-1 0 0,0 0 0 0 0,0 0 1 0 0,0 0-1 0 0,-1 6 0 0 0,4-9-23 0 0,-1 0 0 0 0,1 0 1 0 0,0 1-1 0 0,0-1 0 0 0,0 0 0 0 0,0 0 0 0 0,0 0 0 0 0,0 0 0 0 0,-1 0 1 0 0,1 0-1 0 0,0 0 0 0 0,0 0 0 0 0,0 0 0 0 0,0 0 0 0 0,0 0 0 0 0,0-1 1 0 0,-1 1-1 0 0,1 0 0 0 0,0-1 0 0 0,0 1 0 0 0,0 0 0 0 0,-1-1 0 0 0,2 0 1 0 0,5-10-1578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28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 0 0,'0'0'3882'0'0,"15"13"-3514"0"0,-10-8-343 0 0,18 14 224 0 0,-2 1 1 0 0,0 0-1 0 0,22 30 0 0 0,-28-29 88 0 0,-5-9-173 0 0,-1 1 0 0 0,0 0 0 0 0,0 0 0 0 0,-2 1 0 0 0,0 0 0 0 0,11 30 0 0 0,-17-2 765 0 0,-2-24-3505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28.9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2856 0 0,'0'0'4484'0'0,"30"7"-3758"0"0,7-1-33 0 0,36 9-278 0 0,-59-12-604 0 0,10 3 907 0 0,-23-6-975 0 0,-1 0 0 0 0,1 0 1 0 0,0 1-1 0 0,-1-1 0 0 0,1 0 0 0 0,0 1 1 0 0,6 12-4878 0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29.4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40 0 0,'0'0'5361'0'0,"1"3"-5243"0"0,3 2-33 0 0,0-1 0 0 0,0 1 0 0 0,0-1-1 0 0,0 0 1 0 0,0 0 0 0 0,1-1 0 0 0,0 1-1 0 0,0-1 1 0 0,0 0 0 0 0,0 0 0 0 0,0-1 0 0 0,0 1-1 0 0,10 2 1 0 0,15 4-55 0 0,37 7-1 0 0,-58-14-204 0 0,21 3-990 0 0,10-4-1080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30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641 98 848 0 0,'0'0'6675'0'0,"-3"-10"-6196"0"0,-10-33 0 0 0,12 40-432 0 0,0 1 0 0 0,0 0 0 0 0,0-1 0 0 0,0 1 0 0 0,-1 0 0 0 0,1 0 0 0 0,0 0 0 0 0,-1 0 0 0 0,0 0 0 0 0,0 0-1 0 0,1 0 1 0 0,-1 0 0 0 0,0 1 0 0 0,0-1 0 0 0,0 1 0 0 0,-1-1 0 0 0,1 1 0 0 0,0 0 0 0 0,-1 0 0 0 0,1 0 0 0 0,-5-1 0 0 0,-1 0-154 0 0,0 1 1 0 0,-1 0 0 0 0,1 0 0 0 0,-16 2 0 0 0,10-1 14 0 0,3 1 150 0 0,0 0 1 0 0,-1 1 0 0 0,1 0-1 0 0,0 1 1 0 0,0 0 0 0 0,0 0-1 0 0,0 2 1 0 0,-16 7-1 0 0,3 2 34 0 0,0 1-1 0 0,-29 23 1 0 0,19-9-150 0 0,-44 49 1 0 0,29-28 218 0 0,27-29-173 0 0,1 2 1 0 0,-26 35-1 0 0,41-50 8 0 0,1 0-1 0 0,0 0 0 0 0,1 1 0 0 0,0-1 0 0 0,0 1 0 0 0,1 1 0 0 0,0-1 0 0 0,1 0 0 0 0,0 0 1 0 0,0 1-1 0 0,1 0 0 0 0,0 9 0 0 0,2 0 33 0 0,0 0 0 0 0,2-1 0 0 0,0 1 0 0 0,2-1 0 0 0,0 0 0 0 0,0 0 0 0 0,2-1 0 0 0,0 1 0 0 0,1-2 0 0 0,1 1 0 0 0,12 17 0 0 0,-9-17 4 0 0,0-1 1 0 0,1 0-1 0 0,0-1 0 0 0,1 0 1 0 0,1-1-1 0 0,0-1 0 0 0,1 0 0 0 0,1-1 1 0 0,-1-1-1 0 0,23 11 0 0 0,3-6 85 0 0,0-2 1 0 0,1-1-1 0 0,0-3 0 0 0,49 7 0 0 0,-63-12-104 0 0,-13-2 84 0 0,0-1 1 0 0,-1-1-1 0 0,1 0 1 0 0,0 0-1 0 0,0-2 0 0 0,0 0 1 0 0,-1-1-1 0 0,1 0 1 0 0,-1-2-1 0 0,1 0 0 0 0,-1 0 1 0 0,28-13-1 0 0,-31 12-3 0 0,0-2 1 0 0,-1 1-1 0 0,1-1 0 0 0,-1-1 0 0 0,0 0 0 0 0,-1 0 1 0 0,0-1-1 0 0,0-1 0 0 0,-1 1 0 0 0,0-1 0 0 0,-1-1 1 0 0,8-12-1 0 0,2-8 64 0 0,20-48 1 0 0,-32 63-113 0 0,-1 1 1 0 0,-1-1-1 0 0,0 1 1 0 0,-1-1-1 0 0,2-27 0 0 0,-3 14-53 0 0,0-1-43 0 0,-2 0 0 0 0,-3-38 0 0 0,2 60 38 0 0,0-1 0 0 0,-1 0-1 0 0,0 0 1 0 0,-1 1 0 0 0,1-1-1 0 0,-2 1 1 0 0,1 0 0 0 0,-1 0-1 0 0,-1 0 1 0 0,1 1 0 0 0,-1-1-1 0 0,-7-6 1 0 0,3 3-66 0 0,-5-6 95 0 0,-1 1 0 0 0,0 0-1 0 0,-1 1 1 0 0,-1 1 0 0 0,0 0 0 0 0,-33-20-1 0 0,9 10-10 0 0,33 18-113 0 0,0 1 1 0 0,0-1-1 0 0,-1 2 1 0 0,0-1-1 0 0,1 1 0 0 0,-2 0 1 0 0,1 1-1 0 0,0 0 1 0 0,-1 1-1 0 0,1 0 0 0 0,-12-1 1 0 0,-47 4-5296 0 0,29 0 2278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31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151 6 5036 0 0,'0'0'4623'0'0,"0"-5"-5974"0"0,-115 325 3118 0 0,82-234-754 0 0,33-82-2406 0 0,5-9 136 0 0,1-5-2693 0 0,-19 25-538 0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4:33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 36 2104 0 0,'0'0'5439'0'0,"-2"-6"-5238"0"0,-1 1-97 0 0,2 4-16 0 0,0-1 0 0 0,0 1 0 0 0,0-1 0 0 0,0 0 0 0 0,1 1 0 0 0,-1-1 0 0 0,0 0 0 0 0,1 0 0 0 0,0 0 0 0 0,-1 0-1 0 0,1-3 1 0 0,34 5-1640 0 0,-25 0 1485 0 0,0 0 0 0 0,0 0 0 0 0,1 1 0 0 0,-1 0 0 0 0,-1 1-1 0 0,1-1 1 0 0,0 2 0 0 0,0-1 0 0 0,-1 1 0 0 0,13 7 0 0 0,-20-9 36 0 0,0 0 0 0 0,0 0 0 0 0,0 1 0 0 0,0-1 0 0 0,0 0 0 0 0,0 1 1 0 0,0-1-1 0 0,0 1 0 0 0,-1-1 0 0 0,1 1 0 0 0,0-1 0 0 0,-1 1 0 0 0,1 0 1 0 0,-1-1-1 0 0,0 1 0 0 0,0 2 0 0 0,2 29 8 0 0,-2-28 47 0 0,-2 2 33 0 0,0 1 1 0 0,0-2-1 0 0,0 1 1 0 0,-1 0-1 0 0,0 0 1 0 0,0-1-1 0 0,-1 1 1 0 0,1-1 0 0 0,-1 0-1 0 0,-1 0 1 0 0,-7 8-1 0 0,6-10 115 0 0,1-1 1 0 0,-1 1-1 0 0,0-1 0 0 0,0 0 0 0 0,0 0 0 0 0,0-1 0 0 0,0 0 0 0 0,-1 0 0 0 0,1-1 1 0 0,-1 1-1 0 0,-9 0 0 0 0,-27 7 43 0 0,-83 34-316 0 0,186-41 873 0 0,-5-10-575 0 0,48-5-487 0 0,-92 13 225 0 0,-1 0-1 0 0,1 0 1 0 0,-1 1 0 0 0,0 0-1 0 0,1 1 1 0 0,-1 0 0 0 0,16 6 0 0 0,-24-8 51 0 0,1 1 0 0 0,-1 0 0 0 0,1 0 0 0 0,-1 0 0 0 0,0 0 0 0 0,0 0 0 0 0,1 1 0 0 0,-1-1 0 0 0,0 1 0 0 0,0 0 0 0 0,0-1 0 0 0,0 1 0 0 0,0 0 0 0 0,-1 0 0 0 0,1 0 0 0 0,-1 0 0 0 0,1 0 0 0 0,-1 1 0 0 0,0-1 1 0 0,0 0-1 0 0,0 1 0 0 0,0-1 0 0 0,0 1 0 0 0,0-1 0 0 0,-1 1 0 0 0,1-1 0 0 0,-1 1 0 0 0,0-1 0 0 0,1 1 0 0 0,-1 0 0 0 0,0-1 0 0 0,-1 1 0 0 0,1-1 0 0 0,0 1 0 0 0,-1 0 0 0 0,0-1 0 0 0,1 1 0 0 0,-3 3 0 0 0,1-2 95 0 0,0-1-1 0 0,0 0 0 0 0,0 0 0 0 0,-1 0 1 0 0,1 0-1 0 0,-1 0 0 0 0,0-1 0 0 0,0 1 1 0 0,0-1-1 0 0,0 0 0 0 0,0 1 0 0 0,0-1 1 0 0,-1-1-1 0 0,1 1 0 0 0,-1 0 0 0 0,1-1 1 0 0,-1 0-1 0 0,-6 2 0 0 0,-5 1 141 0 0,-1-1 1 0 0,1 0-1 0 0,-20 1 0 0 0,-8-1-108 0 0,25 0 35 0 0,0-2-1 0 0,0 0 1 0 0,0-1 0 0 0,-22-3-1 0 0,-18-15 62 0 0,32 8-220 0 0,-3 9-248 0 0,16 4-5353 0 0,51-8-547 0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1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392 45 432 0 0,'0'0'2497'0'0,"3"-5"-2265"0"0,2-1-157 0 0,10-19 1086 0 0,-15 24-1049 0 0,0 1-1 0 0,0 0 1 0 0,0 0 0 0 0,0-1 0 0 0,0 1 0 0 0,0 0 0 0 0,0-1-1 0 0,1 1 1 0 0,-3-5 2125 0 0,1 5-2125 0 0,-9 2 596 0 0,-11 12-1510 0 0,-44 48 2405 0 0,-108 137 1 0 0,135-153-1681 0 0,-42 67 318 0 0,56-76-724 0 0,23-36-244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1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1316 0 0,'0'0'5098'0'0,"6"14"-6347"0"0,89 171 2061 0 0,-88-173-776 0 0,-1-1-290 0 0,0 0 0 0 0,0 0 0 0 0,1-1 0 0 0,15 16 0 0 0,-18-23-1110 0 0,2-2-499 0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2.3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1 404 0 0,'0'0'3328'0'0,"-4"13"-3769"0"0,2-5 399 0 0,-14 45 464 0 0,15-49-224 0 0,0 1 1 0 0,0 0-1 0 0,1-1 0 0 0,0 1 1 0 0,-1 0-1 0 0,2 0 0 0 0,-1 0 1 0 0,0-1-1 0 0,1 1 0 0 0,2 9 1 0 0,-2-13-119 0 0,-1 0 1 0 0,1 0 0 0 0,0 1 0 0 0,-1-1-1 0 0,1 0 1 0 0,0 0 0 0 0,0 0 0 0 0,0 0 0 0 0,-1 0-1 0 0,1-1 1 0 0,0 1 0 0 0,0 0 0 0 0,0 0-1 0 0,0-1 1 0 0,1 1 0 0 0,-1 0 0 0 0,0-1 0 0 0,0 1-1 0 0,0-1 1 0 0,0 1 0 0 0,2-1 0 0 0,0 1 120 0 0,0-1 0 0 0,0 0 1 0 0,0 0-1 0 0,0 0 0 0 0,0 0 0 0 0,0 0 1 0 0,0-1-1 0 0,6-1 0 0 0,5-3 288 0 0,0-1 0 0 0,0 0-1 0 0,12-8 1 0 0,-13 7-695 0 0,135-72-940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1270 297 52 0 0,'0'0'11625'0'0,"1"-11"-11108"0"0,2-36-70 0 0,-4 44-374 0 0,0-1-1 0 0,0 0 0 0 0,0 0 1 0 0,-1 0-1 0 0,1 1 1 0 0,-1-1-1 0 0,0 1 1 0 0,0-1-1 0 0,0 1 0 0 0,-1 0 1 0 0,1 0-1 0 0,-1 0 1 0 0,0 0-1 0 0,0 0 0 0 0,0 1 1 0 0,0-1-1 0 0,0 1 1 0 0,-1 0-1 0 0,-5-4 1 0 0,0 1-6 0 0,-13-9-8 0 0,0 1-1 0 0,0 1 1 0 0,-1 1 0 0 0,-1 2-1 0 0,0 0 1 0 0,0 1-1 0 0,-28-5 1 0 0,1 4 162 0 0,1 2 0 0 0,-81-2 0 0 0,103 10-219 0 0,-1 0 1 0 0,1 2 0 0 0,0 1-1 0 0,-1 1 1 0 0,2 2 0 0 0,-1 0-1 0 0,1 2 1 0 0,-43 20 0 0 0,39-13-30 0 0,1 2-1 0 0,0 0 1 0 0,2 2 0 0 0,0 1-1 0 0,1 2 1 0 0,-40 43 0 0 0,41-37-6 0 0,2 1-1 0 0,1 0 1 0 0,2 2 0 0 0,1 1 0 0 0,1 0 0 0 0,2 2 0 0 0,2 0-1 0 0,1 0 1 0 0,1 2 0 0 0,2-1 0 0 0,2 2 0 0 0,1-1 0 0 0,-5 75-1 0 0,12-76 19 0 0,2-1-1 0 0,1 1 0 0 0,2-1 1 0 0,10 46-1 0 0,-8-61 21 0 0,0 1 0 0 0,1-2 0 0 0,1 1 0 0 0,0-1 0 0 0,2 0 0 0 0,0-1 0 0 0,2 0 1 0 0,20 26-1 0 0,-10-20-1 0 0,1-1 1 0 0,0-1-1 0 0,2-1 0 0 0,0-1 1 0 0,1-2-1 0 0,1 0 1 0 0,1-2-1 0 0,0-1 0 0 0,1-1 1 0 0,1-2-1 0 0,0 0 1 0 0,1-2-1 0 0,0-2 1 0 0,0-1-1 0 0,43 5 0 0 0,-16-7 116 0 0,0-3-1 0 0,0-2 0 0 0,0-3 0 0 0,0-2 0 0 0,-1-3 0 0 0,0-2 1 0 0,92-29-1 0 0,-71 15 194 0 0,0-4-1 0 0,103-54 1 0 0,-153 68-245 0 0,-1-2 0 0 0,0-1 0 0 0,-1-2 0 0 0,-1 0 0 0 0,-1-1 0 0 0,-1-2 0 0 0,-1 0 0 0 0,-1-2 1 0 0,27-37-1 0 0,-39 46-2 0 0,-1 0 0 0 0,-1 0 0 0 0,0-1 0 0 0,-1 0 0 0 0,-1 0 0 0 0,-1 0 0 0 0,0 0 0 0 0,-1-1 0 0 0,0 0 0 0 0,-2 0 0 0 0,0 0-1 0 0,-1 1 1 0 0,0-1 0 0 0,-2 0 0 0 0,0 0 0 0 0,0 0 0 0 0,-9-24 0 0 0,1 6 85 0 0,-3 1 0 0 0,0 0-1 0 0,-3 1 1 0 0,0 1 0 0 0,-3 0-1 0 0,0 1 1 0 0,-26-31-1 0 0,13 23-24 0 0,-2 0 0 0 0,-2 2-1 0 0,-1 2 1 0 0,-2 2 0 0 0,-54-37-1 0 0,38 35-256 0 0,-2 2-1 0 0,-1 3 0 0 0,-104-38 0 0 0,110 51-432 0 0,-15-5-1441 0 0,26 3-3985 0 0,24 6 691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2.7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0 1840 0 0,'0'0'2586'0'0,"-8"15"-1620"0"0,-54 118 219 0 0,26-51-332 0 0,17-44-446 0 0,2 1 1 0 0,2 0-1 0 0,2 1 0 0 0,-14 69 0 0 0,26-106-589 0 0,0 3-361 0 0,0 0 0 0 0,1-1 0 0 0,-1 1 0 0 0,1 0 1 0 0,0-1-1 0 0,1 1 0 0 0,-1 0 0 0 0,2 5 0 0 0,6-3-2135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3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 37 2584 0 0,'0'0'3275'0'0,"16"-6"-3202"0"0,48-17 144 0 0,-60 21-194 0 0,0 1 0 0 0,0 0 1 0 0,0 0-1 0 0,0 0 0 0 0,0 0 1 0 0,0 1-1 0 0,1 0 0 0 0,-1 0 1 0 0,0 0-1 0 0,0 0 0 0 0,0 1 1 0 0,1 0-1 0 0,3 1 0 0 0,-5-1-36 0 0,-1 0 0 0 0,1 0 0 0 0,-1 0-1 0 0,0 1 1 0 0,1-1 0 0 0,-1 1 0 0 0,0-1 0 0 0,0 1-1 0 0,0 0 1 0 0,0 0 0 0 0,-1 0 0 0 0,1 0 0 0 0,0 0-1 0 0,-1 0 1 0 0,3 5 0 0 0,-2-2 3 0 0,0 0 0 0 0,-1 0-1 0 0,0 0 1 0 0,0 0 0 0 0,0 0 0 0 0,0 0-1 0 0,-1 0 1 0 0,1 0 0 0 0,-1 0 0 0 0,-1 0-1 0 0,1 1 1 0 0,-1-1 0 0 0,0 0 0 0 0,0 0 0 0 0,0 0-1 0 0,-1 0 1 0 0,-2 6 0 0 0,-5 6 216 0 0,-1 0 1 0 0,-1 0-1 0 0,0-1 1 0 0,-1 0-1 0 0,-15 15 1 0 0,-77 67 1034 0 0,45-45-1091 0 0,36-33-116 0 0,17-16-40 0 0,0 1 0 0 0,1-1 1 0 0,0 1-1 0 0,-1 0 1 0 0,2 0-1 0 0,-1 1 0 0 0,1-1 1 0 0,0 1-1 0 0,-7 11 0 0 0,12-16 43 0 0,-1 0-1 0 0,0 0 0 0 0,0 0 0 0 0,0-1 0 0 0,1 1 0 0 0,-1 0 0 0 0,0 0 0 0 0,1-1 0 0 0,-1 1 1 0 0,1 0-1 0 0,-1-1 0 0 0,0 1 0 0 0,1 0 0 0 0,0-1 0 0 0,-1 1 0 0 0,1-1 0 0 0,-1 1 0 0 0,1-1 1 0 0,0 1-1 0 0,-1-1 0 0 0,1 1 0 0 0,0-1 0 0 0,0 0 0 0 0,-1 1 0 0 0,2-1 0 0 0,24 12 353 0 0,-22-11-274 0 0,2 2-4 0 0,61 22-190 0 0,-61-23-603 0 0,1-1 1 0 0,-1 1 0 0 0,1-1 0 0 0,0 0 0 0 0,-1-1 0 0 0,1 0-1 0 0,0 0 1 0 0,9-1 0 0 0,-3-3-1766 0 0</inkml:trace>
  <inkml:trace contextRef="#ctx0" brushRef="#br0" timeOffset="1">53 266 92 0 0,'0'0'7867'0'0,"15"-6"-7959"0"0,47-18 17 0 0,-50 20 72 0 0,0 1 0 0 0,1 0 0 0 0,-1 1 0 0 0,0 1 0 0 0,1 0 0 0 0,-1 0 0 0 0,17 2 0 0 0,14-1 75 0 0,-8-1-220 0 0,61-6 540 0 0,-34-6-4013 0 0,-43 6 1318 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0 4776 0 0,'0'0'1013'0'0,"-17"17"-1107"0"0,-2 1 312 0 0,-9 10 463 0 0,-48 59 0 0 0,30-26-104 0 0,2 3 0 0 0,-58 112-1 0 0,86-143-514 0 0,1 1 0 0 0,2 0-1 0 0,2 1 1 0 0,0 0-1 0 0,3 1 1 0 0,1 0 0 0 0,-4 65-1 0 0,10-60 79 0 0,8 77-1 0 0,-4-100-61 0 0,0-1 0 0 0,1 0 0 0 0,1 0-1 0 0,0 0 1 0 0,1-1 0 0 0,1 0 0 0 0,10 17 0 0 0,-16-32-10 0 0,-1 0 1 0 0,1 0-1 0 0,-1 0 1 0 0,1-1-1 0 0,-1 1 1 0 0,1 0-1 0 0,0-1 1 0 0,-1 1-1 0 0,1 0 1 0 0,0-1-1 0 0,0 1 1 0 0,-1-1-1 0 0,1 1 1 0 0,0-1-1 0 0,0 0 1 0 0,0 1-1 0 0,-1-1 1 0 0,1 0-1 0 0,1 1 1 0 0,0-3 403 0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7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22 872 0 0,'0'0'2394'0'0,"4"-2"-1963"0"0,-3 1-304 0 0,0 0-54 0 0,0 0 1 0 0,0 0-1 0 0,0 0 1 0 0,0 0-1 0 0,0 0 1 0 0,0 0-1 0 0,1 0 1 0 0,-1 0 0 0 0,0 1-1 0 0,1-1 1 0 0,-1 0-1 0 0,3 0 1 0 0,-4 1-137 0 0,7-6-2108 0 0,-37 27-375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8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115 114 1396 0 0,'0'0'5581'0'0,"3"-6"-2949"0"0,11-21-2715 0 0,-12 21 53 0 0,1 1-1 0 0,1 0 0 0 0,-1 1 0 0 0,1-1 1 0 0,0 0-1 0 0,0 1 0 0 0,0 0 1 0 0,0 0-1 0 0,1 0 0 0 0,0 1 1 0 0,0-1-1 0 0,0 1 0 0 0,0 0 0 0 0,0 1 1 0 0,9-4-1 0 0,-6 3-69 0 0,-1 0 1 0 0,2 1-1 0 0,-1 0 0 0 0,0 1 1 0 0,0 0-1 0 0,0 0 0 0 0,1 1 1 0 0,-1 0-1 0 0,0 0 0 0 0,15 3 1 0 0,-22-3 69 0 0,-1 0 1 0 0,1 0 0 0 0,-1 0 0 0 0,1 1-1 0 0,-1-1 1 0 0,1 0 0 0 0,-1 0-1 0 0,1 1 1 0 0,-1-1 0 0 0,1 0-1 0 0,-1 1 1 0 0,0-1 0 0 0,1 1-1 0 0,-1-1 1 0 0,0 0 0 0 0,1 1 0 0 0,-1-1-1 0 0,0 1 1 0 0,1-1 0 0 0,-1 1-1 0 0,0-1 1 0 0,0 1 0 0 0,0-1-1 0 0,1 1 1 0 0,-1 0 0 0 0,0-1-1 0 0,0 1 1 0 0,-1 22-429 0 0,-13 19 299 0 0,-5-8 507 0 0,-1-1 0 0 0,-2 0 0 0 0,-38 42 0 0 0,-89 78 856 0 0,146-151-1189 0 0,0 1 1 0 0,0-1-1 0 0,0 1 0 0 0,1 0 1 0 0,-1 0-1 0 0,1 0 0 0 0,0 0 1 0 0,0 0-1 0 0,0 0 0 0 0,0 1 1 0 0,0-1-1 0 0,0 1 0 0 0,1-1 1 0 0,0 1-1 0 0,0 0 0 0 0,0-1 1 0 0,-1 8-1 0 0,33-5 1476 0 0,39 1-710 0 0,85-3 1 0 0,-152-4-783 0 0,-2 0-113 0 0,0 1-1 0 0,0-1 1 0 0,0 1 0 0 0,0-1 0 0 0,-1 1 0 0 0,1 0 0 0 0,0 0-1 0 0,0-1 1 0 0,0 1 0 0 0,-1 0 0 0 0,1 0 0 0 0,0 0 0 0 0,-1 0-1 0 0,1 0 1 0 0,-1 0 0 0 0,1 0 0 0 0,-1 0 0 0 0,1 0 0 0 0,-1 0-1 0 0,0 0 1 0 0,1 0 0 0 0,-1 2 0 0 0,6 25-6894 0 0,-6-21 4256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2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255 1 744 0 0,'0'0'7725'0'0,"1"8"-7507"0"0,-1-6-212 0 0,5 74 349 0 0,-5-69-307 0 0,-1 0 0 0 0,1 0 0 0 0,-1 0 0 0 0,0 0 0 0 0,-1 0 0 0 0,0 0 0 0 0,0 0 0 0 0,0-1 0 0 0,-1 1 0 0 0,-4 7 0 0 0,-3-1 93 0 0,-1 0-1 0 0,0-1 1 0 0,0 0-1 0 0,-1-1 0 0 0,-1 0 1 0 0,0-1-1 0 0,-20 13 1 0 0,9-9-2379 0 0,-44 20 1 0 0,34-22-2204 0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34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1864 0 0,'0'0'6947'0'0,"2"11"-6291"0"0,4 36 283 0 0,1 94 1 0 0,-7-122-904 0 0,-1 0 0 0 0,-2 0 0 0 0,1-1 0 0 0,-2 1 0 0 0,-1-1 0 0 0,0 0 0 0 0,-1 0 0 0 0,-14 28 0 0 0,7-20 36 0 0,10-18 16 0 0,0-1-1 0 0,-1 0 1 0 0,1-1-1 0 0,-1 1 1 0 0,-1-1-1 0 0,1 1 1 0 0,-1-1-1 0 0,0 0 1 0 0,-13 10 937 0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34.9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71 2704 0 0,'0'0'5996'0'0,"8"-10"-5825"0"0,24-33-112 0 0,-30 41-63 0 0,0 1-1 0 0,-1-1 1 0 0,1 1-1 0 0,0-1 1 0 0,0 1-1 0 0,-1 0 1 0 0,1 0-1 0 0,0 0 1 0 0,0 0 0 0 0,0 0-1 0 0,1 0 1 0 0,-1 1-1 0 0,0-1 1 0 0,0 1-1 0 0,0-1 1 0 0,0 1-1 0 0,1 0 1 0 0,-1 0-1 0 0,0 0 1 0 0,0 0-1 0 0,0 0 1 0 0,5 1 0 0 0,2 0-33 0 0,32-2-35 0 0,48 2-62 0 0,-80-1 85 0 0,0 1 0 0 0,0 1 0 0 0,0-1 0 0 0,0 2 0 0 0,-1-1 0 0 0,1 1 0 0 0,11 6 0 0 0,-19-8 24 0 0,1 0-1 0 0,-1 1 1 0 0,0-1 0 0 0,1 0 0 0 0,-1 1-1 0 0,0 0 1 0 0,0-1 0 0 0,0 1 0 0 0,0 0-1 0 0,0-1 1 0 0,0 1 0 0 0,-1 0 0 0 0,1 0-1 0 0,0 0 1 0 0,-1 0 0 0 0,1 0 0 0 0,-1 0 0 0 0,0-1-1 0 0,0 1 1 0 0,0 0 0 0 0,0 0 0 0 0,0 0-1 0 0,0 0 1 0 0,0 0 0 0 0,-1 0 0 0 0,0 2-1 0 0,0 4 71 0 0,-1 0-1 0 0,0-1 0 0 0,-1 0 1 0 0,1 1-1 0 0,-6 8 0 0 0,0-3 31 0 0,0-1 0 0 0,-1 0 0 0 0,0 0 0 0 0,-1-1 0 0 0,0 0 0 0 0,-1-1 0 0 0,0 0 0 0 0,-16 10 0 0 0,-8 3 292 0 0,-63 31 1 0 0,75-46 1577 0 0,35-17-1871 0 0,-5 3-194 0 0,1-1 0 0 0,1 1 1 0 0,0 1-1 0 0,-1 0 1 0 0,1 0-1 0 0,1 1 0 0 0,-1 0 1 0 0,18-5-1 0 0,-16 7 2 0 0,0-1 1 0 0,1 2-1 0 0,-1 0 0 0 0,0 0 1 0 0,17 2-1 0 0,-26-1 88 0 0,1 0 1 0 0,-1 0-1 0 0,0 1 0 0 0,0-1 1 0 0,0 0-1 0 0,0 1 1 0 0,0 0-1 0 0,0-1 0 0 0,0 1 1 0 0,0 0-1 0 0,0 0 1 0 0,0 0-1 0 0,0 1 0 0 0,-1-1 1 0 0,1 0-1 0 0,0 1 0 0 0,-1-1 1 0 0,1 1-1 0 0,-1-1 1 0 0,1 1-1 0 0,-1 0 0 0 0,0-1 1 0 0,0 1-1 0 0,0 0 1 0 0,0 0-1 0 0,0 0 0 0 0,0 0 1 0 0,0 0-1 0 0,-1 0 0 0 0,1 0 1 0 0,-1 0-1 0 0,1 0 1 0 0,-1 1-1 0 0,0-1 0 0 0,0 3 1 0 0,-1 2 65 0 0,0 0 1 0 0,0 0-1 0 0,-1 0 0 0 0,1 0 1 0 0,-2 0-1 0 0,1 0 0 0 0,-1 0 1 0 0,0 0-1 0 0,-1-1 1 0 0,1 0-1 0 0,-1 0 0 0 0,-1 0 1 0 0,1 0-1 0 0,-1 0 0 0 0,0-1 1 0 0,0 0-1 0 0,-1 0 1 0 0,1 0-1 0 0,-1-1 0 0 0,-8 5 1 0 0,-10 6 407 0 0,-1-1 0 0 0,0-1-1 0 0,-50 18 1 0 0,10-12-416 0 0,37-17-5023 0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36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167 997 144 0 0,'0'0'6839'0'0,"11"9"-6191"0"0,33 29-115 0 0,-39-35-415 0 0,-1 0-1 0 0,1 0 1 0 0,-1-1-1 0 0,1 0 1 0 0,0 0-1 0 0,0 0 1 0 0,0 0 0 0 0,0-1-1 0 0,0 0 1 0 0,0 0-1 0 0,0 0 1 0 0,0-1-1 0 0,0 0 1 0 0,10 0 0 0 0,1 0 87 0 0,28 1 432 0 0,0-1 0 0 0,66-9 1 0 0,-93 6-468 0 0,0 0 0 0 0,0-1 0 0 0,-1-1 1 0 0,0-1-1 0 0,0-1 0 0 0,-1 0 0 0 0,1 0 1 0 0,-2-2-1 0 0,24-16 0 0 0,-2-4-14 0 0,0-2 0 0 0,-2-2 0 0 0,-2-1-1 0 0,48-64 1 0 0,-61 71-102 0 0,-2-1 0 0 0,0 0-1 0 0,-2-2 1 0 0,-1 0 0 0 0,-1 0 0 0 0,-2-2-1 0 0,11-46 1 0 0,-15 47-28 0 0,-2 1 0 0 0,-1-1 0 0 0,-1 0 0 0 0,-2-51-1 0 0,-2 73-55 0 0,-1 0 0 0 0,0 1-1 0 0,0-1 1 0 0,-1 0-1 0 0,0 1 1 0 0,-1 0 0 0 0,0 0-1 0 0,0 0 1 0 0,-1 0-1 0 0,-7-10 1 0 0,3 7-27 0 0,-1-1-1 0 0,0 1 1 0 0,0 1-1 0 0,-1-1 1 0 0,-18-11 0 0 0,13 10-35 0 0,0 2 1 0 0,0 0-1 0 0,0 1 0 0 0,-2 1 1 0 0,1 0-1 0 0,-1 1 1 0 0,0 1-1 0 0,0 1 1 0 0,0 0-1 0 0,-1 2 1 0 0,0 0-1 0 0,-35-1 1 0 0,36 4 6 0 0,-1 0 1 0 0,1 1-1 0 0,0 1 1 0 0,-1 1-1 0 0,1 0 1 0 0,0 2-1 0 0,0 0 1 0 0,1 1 0 0 0,0 0-1 0 0,0 2 1 0 0,0 0-1 0 0,1 1 1 0 0,-23 16-1 0 0,16-7 136 0 0,1 1 0 0 0,0 1-1 0 0,2 1 1 0 0,-19 25 0 0 0,-65 99 89 0 0,74-101-104 0 0,-1 7 157 0 0,3 1-1 0 0,-22 57 1 0 0,40-88-133 0 0,4-6-106 0 0,0 0 1 0 0,0 0-1 0 0,2 0 1 0 0,0 1 0 0 0,1 0-1 0 0,0 0 1 0 0,1-1-1 0 0,1 1 1 0 0,1 24-1 0 0,2-35 59 0 0,-1 0-1 0 0,1 0 0 0 0,0 0 1 0 0,0-1-1 0 0,0 1 0 0 0,0-1 1 0 0,1 1-1 0 0,0-1 1 0 0,0 0-1 0 0,0 0 0 0 0,1 0 1 0 0,-1-1-1 0 0,1 1 0 0 0,4 3 1 0 0,10 7 95 0 0,34 20 1 0 0,-48-31-98 0 0,29 16 253 0 0,60 26 1 0 0,-22-21-1912 0 0,-56-21-206 0 0,1 0 1 0 0,23 2-1 0 0,-1-5-2680 0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36.8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418 34 328 0 0,'0'0'9400'0'0,"0"-7"-9264"0"0,-2-19-126 0 0,5 25-368 0 0,4 7 297 0 0,5 7 88 0 0,0 8 59 0 0,-1 0 1 0 0,-1 0-1 0 0,-1 1 1 0 0,-1 0-1 0 0,-1 0 0 0 0,0 1 1 0 0,5 42-1 0 0,-7-25 74 0 0,-2 1 0 0 0,-2 0-1 0 0,-7 69 1 0 0,-3-45 31 0 0,-3 0 0 0 0,-2 0 0 0 0,-4-1 1 0 0,-2-1-1 0 0,-3-1 0 0 0,-62 116 0 0 0,63-138 94 0 0,-3-2 0 0 0,-1 0 0 0 0,-1-2 0 0 0,-3-1 0 0 0,0-1 0 0 0,-39 32 0 0 0,54-55 205 0 0,-1-1 1 0 0,0 0-1 0 0,-22 9 1 0 0,31-15-242 0 0,6-5-449 0 0,-1 0 1 0 0,1 0 0 0 0,0 0 0 0 0,1-1 0 0 0,-1 1-1 0 0,0 0 1 0 0,0 0 0 0 0,0-1 0 0 0,1 1 0 0 0,-1 0 0 0 0,1-1-1 0 0,-1 1 1 0 0,1-1 0 0 0,-1 1 0 0 0,1-1 0 0 0,0 1-1 0 0,0 0 1 0 0,0-1 0 0 0,0-1 0 0 0,-3-16-3332 0 0,16 66-5310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3604 0 0,'0'0'6676'0'0,"17"13"-6344"0"0,109 80 675 0 0,261 236 892 0 0,-27 32-1128 0 0,22 19-185 0 0,-72-97 276 0 0,20-21-102 0 0,-230-198-658 0 0,-100-64-118 0 0,0 0-1 0 0,1 1 1 0 0,-1-1 0 0 0,0 0-1 0 0,0 0 1 0 0,1 0 0 0 0,-1 0-1 0 0,0 0 1 0 0,1 0 0 0 0,-1 0-1 0 0,0 0 1 0 0,1 0 0 0 0,-1 0-1 0 0,0 0 1 0 0,1 0 0 0 0,-1 0-1 0 0,0 0 1 0 0,1 0 0 0 0,-1 0-1 0 0,0 0 1 0 0,1 0 0 0 0,-1 0-1 0 0,0 0 1 0 0,1 0 0 0 0,-1 0-1 0 0,0-1 1 0 0,1 1 0 0 0,-1 0-1 0 0,0 0 1 0 0,0 0 0 0 0,1-1-1 0 0,-1 1 1 0 0,0 0 0 0 0,0 0-1 0 0,0-1 1 0 0,1 1 0 0 0,-1 0-1 0 0,0-1 1 0 0,0 1 0 0 0,0 0-1 0 0,0 0 1 0 0,1-1 0 0 0,-1 1-1 0 0,0-1 1 0 0,3-23-1500 0 0,-4 16-303 0 0,0 0 0 0 0,0 0-1 0 0,0 0 1 0 0,-4-11 0 0 0,-1 6-3245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4.4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391 0 1604 0 0,'0'0'5041'0'0,"1"4"-6141"0"0,3 19 1337 0 0,-2-1 1 0 0,-1 1-1 0 0,0 0 1 0 0,-4 25 0 0 0,-15 97 175 0 0,12-102-272 0 0,-46 347 55 0 0,-34 222 980 0 0,-12 200 457 0 0,49-370-1149 0 0,-37 564 180 0 0,84-711-238 0 0,2-292-419 0 0,0 0 1 0 0,0-1 0 0 0,0 1 0 0 0,1 0-1 0 0,-1-1 1 0 0,1 1 0 0 0,0-1-1 0 0,0 1 1 0 0,-1 0 0 0 0,2-1-1 0 0,-1 0 1 0 0,0 1 0 0 0,0-1 0 0 0,1 0-1 0 0,-1 0 1 0 0,1 1 0 0 0,0-1-1 0 0,0 0 1 0 0,0-1 0 0 0,0 1-1 0 0,0 0 1 0 0,0 0 0 0 0,0-1 0 0 0,5 3-1 0 0,-2-2-345 0 0,0-1 0 0 0,0 0 0 0 0,1 0-1 0 0,-1 0 1 0 0,0 0 0 0 0,1-1 0 0 0,-1 0 0 0 0,0 0-1 0 0,1-1 1 0 0,-1 1 0 0 0,0-1 0 0 0,1 0 0 0 0,4-2-1 0 0,49-17-4540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6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2704 0 0,'0'0'5951'0'0,"10"0"-6257"0"0,-8 2 318 0 0,-1-1-1 0 0,0 1 1 0 0,0-1-1 0 0,0 1 1 0 0,0-1-1 0 0,0 1 1 0 0,0 0-1 0 0,0 0 1 0 0,-1-1-1 0 0,1 1 1 0 0,0 0-1 0 0,-1 0 1 0 0,0 0-1 0 0,1 3 1 0 0,2 35 461 0 0,-2-30-272 0 0,2 80 1400 0 0,-12 147 1 0 0,-31 88-205 0 0,12-115-1528 0 0,-34 190 1201 0 0,57-384-945 0 0,4-13-37 0 0,0 0 0 0 0,0 1 0 0 0,0-1 0 0 0,1 0 0 0 0,-1 0 0 0 0,1 0 0 0 0,0 1 0 0 0,0 2 0 0 0,13-20 606 0 0,10-25-3917 0 0,-6 9-1818 0 0,-1 1-433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7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0 872 0 0,'0'0'7915'0'0,"1"4"-9246"0"0,103 247 4286 0 0,-84-209-2848 0 0,-19-40-69 0 0,-1 0-1 0 0,1-1 1 0 0,0 1-1 0 0,0-1 0 0 0,0 1 1 0 0,0-1-1 0 0,0 1 1 0 0,1-1-1 0 0,-1 1 1 0 0,0-1-1 0 0,1 0 0 0 0,-1 0 1 0 0,1 0-1 0 0,-1 0 1 0 0,1 0-1 0 0,0 0 1 0 0,-1 0-1 0 0,1 0 0 0 0,0-1 1 0 0,0 1-1 0 0,0-1 1 0 0,2 1-1 0 0,1 0 70 0 0,0-1 1 0 0,1 0-1 0 0,-1-1 0 0 0,0 1 0 0 0,0-1 1 0 0,0 0-1 0 0,7-3 0 0 0,24-7 40 0 0,0-1 0 0 0,-1-2-1 0 0,40-22 1 0 0,-57 26-88 0 0,-1-1 0 0 0,0 0 0 0 0,-1-1 0 0 0,0-1 0 0 0,-1 0 0 0 0,0-1 0 0 0,21-27 0 0 0,-32 37 103 0 0,-1-1 0 0 0,0 1 1 0 0,1-1-1 0 0,-2 0 0 0 0,1 0 1 0 0,0 0-1 0 0,-1 0 0 0 0,0-1 1 0 0,-1 1-1 0 0,1-1 0 0 0,1-9 0 0 0,-3 15-251 0 0,-8 18-4536 0 0,3-7 2198 0 0,18-40-5675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3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0 548 0 0,'9'2'9736'0'0,"35"7"-8362"0"0,0-3-1090 0 0,-1-3 0 0 0,49-2 0 0 0,-73-1-7 0 0,-18 0-197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3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5056 0 0,'0'0'3609'0'0,"17"3"-3209"0"0,-11-2-354 0 0,24 4 225 0 0,0 0 1 0 0,34-1-1 0 0,96-3 1932 0 0,-153 14-7288 0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3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52 100 2704 0 0,'0'0'11451'0'0,"-9"-8"-11010"0"0,-29-26-419 0 0,37 34-32 0 0,1 0 0 0 0,0 0 1 0 0,0 0-1 0 0,0-1 0 0 0,-1 1 0 0 0,1 0 0 0 0,0 0 0 0 0,0 0 1 0 0,0 0-1 0 0,0 0 0 0 0,-1 0 0 0 0,1 0 0 0 0,0-1 0 0 0,0 1 1 0 0,0 0-1 0 0,0 0 0 0 0,0 0 0 0 0,-1-1 0 0 0,1 1 0 0 0,0 0 1 0 0,0 0-1 0 0,0 0 0 0 0,0 0 0 0 0,0-1 0 0 0,0 1 0 0 0,0 0 1 0 0,0 0-1 0 0,0-1 0 0 0,0 1 0 0 0,0 0 0 0 0,0 0 0 0 0,0 0 1 0 0,0-1-1 0 0,0 1 0 0 0,0 0 0 0 0,0 0 0 0 0,0 0 0 0 0,0-1 1 0 0,0 1-1 0 0,0 0 0 0 0,0 0 0 0 0,0 0 0 0 0,1-1 0 0 0,-1 1 1 0 0,0 0-1 0 0,0 0 0 0 0,0 0 0 0 0,0 0 0 0 0,0-1 0 0 0,1 1 1 0 0,-1 0-1 0 0,0 0 0 0 0,0 0 0 0 0,0 0 0 0 0,0 0 0 0 0,1 0 1 0 0,-1 0-1 0 0,0-1 0 0 0,0 1 0 0 0,0 0 0 0 0,1 0 1 0 0,-1 0-1 0 0,0 0 0 0 0,0 0 0 0 0,1 0 0 0 0,-1 0 0 0 0,0 0 1 0 0,0 0-1 0 0,1 0 0 0 0,16 0-162 0 0,-15 0 186 0 0,223-23 764 0 0,-33 3-569 0 0,-192 20-211 0 0,27-3-473 0 0,-1 2 0 0 0,1 1 0 0 0,0 1 0 0 0,47 7 0 0 0,-57-3-850 0 0,5 1-1563 0 0,-7-4-2436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3.6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0 352 0 0,'0'0'7431'0'0,"13"2"-7931"0"0,-2 0 481 0 0,-3-2 28 0 0,1 2 0 0 0,-1-1 1 0 0,1 1-1 0 0,-1 0 0 0 0,0 1 0 0 0,1 0 1 0 0,-2 1-1 0 0,13 6 0 0 0,16 13 124 0 0,62 54 1 0 0,-79-60-24 0 0,-1 0 0 0 0,-1 2 1 0 0,-1 0-1 0 0,23 35 0 0 0,-35-48-68 0 0,-1 0 0 0 0,1 0 0 0 0,-2 1 0 0 0,1-1 0 0 0,-1 1 0 0 0,0-1 0 0 0,0 1 0 0 0,0 0 0 0 0,-1 0 0 0 0,0 0-1 0 0,-1 0 1 0 0,0 0 0 0 0,0 0 0 0 0,-1 10 0 0 0,-2-5-6 0 0,0-1-1 0 0,0 0 1 0 0,-1 0 0 0 0,0 0-1 0 0,-1-1 1 0 0,-1 1 0 0 0,1-1-1 0 0,-9 10 1 0 0,-16 21-1310 0 0,5-8-1487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4.7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0 145 5957 0 0,'0'0'7819'0'0,"16"-10"-9406"0"0,2-3 1541 0 0,-9 6 36 0 0,0 1 0 0 0,1 0 0 0 0,0 0 0 0 0,0 1 0 0 0,0 1 0 0 0,0 0 0 0 0,21-6 0 0 0,168-37-476 0 0,-65 28-5739 0 0,-110 15 3683 0 0,-6 0-256 0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5.1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1 130 4244 0 0,'0'0'7716'0'0,"16"-4"-8726"0"0,275-81 933 0 0,-152 50-6370 0 0,-115 29 3729 0 0</inkml:trace>
  <inkml:trace contextRef="#ctx0" brushRef="#br0" timeOffset="1">91 229 912 0 0,'0'0'10895'0'0,"14"-5"-12040"0"0,228-85 1073 0 0,-98 38-181 0 0,-45 20-5044 0 0,-78 26 2389 0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5.5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1 150 3860 0 0,'0'0'9279'0'0,"13"-4"-10191"0"0,394-132 1136 0 0,-387 131-626 0 0,13 2-9011 0 0,-59 1 6777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1172 224 1892 0 0,'0'0'10619'0'0,"-3"-9"-10358"0"0,2 4-222 0 0,1 2-28 0 0,-1-1 0 0 0,0 1 0 0 0,0 0 0 0 0,0-1 0 0 0,0 1 0 0 0,-1 0 0 0 0,1 0-1 0 0,-1 0 1 0 0,0 0 0 0 0,1 0 0 0 0,-2 0 0 0 0,1 0 0 0 0,0 1 0 0 0,0-1 0 0 0,-1 1 0 0 0,0-1 0 0 0,-4-2 0 0 0,-32-17 197 0 0,0 2 0 0 0,-1 2 0 0 0,-1 2 0 0 0,-85-22 0 0 0,67 25 18 0 0,-1 3 0 0 0,0 2 0 0 0,-66 1 0 0 0,106 7-206 0 0,1 0 1 0 0,0 2-1 0 0,0 0 0 0 0,0 2 0 0 0,0 0 1 0 0,1 0-1 0 0,-1 2 0 0 0,1 1 0 0 0,0 0 1 0 0,1 1-1 0 0,0 1 0 0 0,0 0 1 0 0,1 1-1 0 0,0 1 0 0 0,1 1 0 0 0,0 0 1 0 0,1 1-1 0 0,0 0 0 0 0,-22 30 0 0 0,14-14-34 0 0,1 1 1 0 0,2 1-1 0 0,1 1 0 0 0,2 0 0 0 0,0 1 0 0 0,3 1 0 0 0,1 1 0 0 0,1 0 0 0 0,2 0 0 0 0,2 1 0 0 0,1 0 0 0 0,1 0 1 0 0,3 0-1 0 0,2 64 0 0 0,1-83 31 0 0,1 1-1 0 0,1-1 1 0 0,1 1 0 0 0,0-1 0 0 0,1 0-1 0 0,1-1 1 0 0,1 1 0 0 0,0-1 0 0 0,1 0 0 0 0,14 20-1 0 0,-8-18 6 0 0,0 0 0 0 0,0-2 0 0 0,2 0 0 0 0,0 0 0 0 0,1-1 0 0 0,0-1 0 0 0,28 17 0 0 0,-6-10 22 0 0,0-1 0 0 0,1-2-1 0 0,1-2 1 0 0,0-2-1 0 0,1-1 1 0 0,1-2 0 0 0,81 9-1 0 0,-56-13 216 0 0,0-2-1 0 0,1-4 0 0 0,-1-3 1 0 0,102-15-1 0 0,-135 11-108 0 0,0-1 0 0 0,0-2 0 0 0,-1-2 0 0 0,0-1 0 0 0,-1-1 0 0 0,0-2-1 0 0,-1-1 1 0 0,-1-2 0 0 0,-1-1 0 0 0,39-31 0 0 0,-57 39-66 0 0,0 0 0 0 0,-2-1-1 0 0,1 0 1 0 0,-1 0 0 0 0,-1-1-1 0 0,0-1 1 0 0,-1 1 0 0 0,0-1 0 0 0,-2-1-1 0 0,1 1 1 0 0,-2-1 0 0 0,0 0-1 0 0,0-1 1 0 0,-2 1 0 0 0,0-1 0 0 0,0 0-1 0 0,-2 0 1 0 0,0 1 0 0 0,-1-1 0 0 0,0 0-1 0 0,-1 0 1 0 0,-1 0 0 0 0,-1 0-1 0 0,0 1 1 0 0,-8-23 0 0 0,-6-6 66 0 0,-2 1 1 0 0,-2 2-1 0 0,-2 0 0 0 0,-2 1 1 0 0,-1 1-1 0 0,-37-41 1 0 0,-20-11-2111 0 0,-102-89 1 0 0,156 156-1268 0 0,-7-3-2839 0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28.3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71 3180 0 0,'0'0'7566'0'0,"0"12"-7251"0"0,0 43 33 0 0,-8 150-207 0 0,2-178 39 0 0,6-27-163 0 0,0 1 0 0 0,0 0 1 0 0,0 0-1 0 0,0 0 0 0 0,-1-1 0 0 0,1 1 1 0 0,0 0-1 0 0,0 0 0 0 0,-1-1 0 0 0,1 1 0 0 0,-1 0 1 0 0,1 0-1 0 0,-1-1 0 0 0,1 1 0 0 0,-1-1 1 0 0,1 1-1 0 0,-1 0 0 0 0,1-1 0 0 0,-1 1 0 0 0,1-1 1 0 0,-1 1-1 0 0,0-1 0 0 0,0 0 0 0 0,1 1 0 0 0,-1-1 1 0 0,0 0-1 0 0,1 1 0 0 0,-1-1 0 0 0,0 0 1 0 0,-1 1-1 0 0,1-3-98 0 0,0 0 1 0 0,0 0-1 0 0,0 0 0 0 0,0 0 1 0 0,1 0-1 0 0,-1 0 1 0 0,1 0-1 0 0,-1 0 0 0 0,1 0 1 0 0,0 0-1 0 0,0 0 1 0 0,0 0-1 0 0,0 0 0 0 0,0 0 1 0 0,1-3-1 0 0,-1 0-166 0 0,2-19 56 0 0,1 0 0 0 0,0 1 0 0 0,2 0 1 0 0,1-1-1 0 0,1 2 0 0 0,1-1 0 0 0,1 1 0 0 0,0 0 0 0 0,2 1 1 0 0,1 0-1 0 0,0 1 0 0 0,17-20 0 0 0,-27 36 210 0 0,1 1 0 0 0,1-1 0 0 0,-1 1 0 0 0,0 0 0 0 0,1 0-1 0 0,-1 0 1 0 0,1 0 0 0 0,0 0 0 0 0,0 1 0 0 0,0 0 0 0 0,5-2 0 0 0,-8 3 22 0 0,1 1 1 0 0,-1 0 0 0 0,1 0-1 0 0,-1 0 1 0 0,1 0-1 0 0,-1 0 1 0 0,1 0 0 0 0,0 0-1 0 0,-1 0 1 0 0,0 1-1 0 0,1-1 1 0 0,-1 1 0 0 0,1-1-1 0 0,-1 1 1 0 0,1-1 0 0 0,-1 1-1 0 0,0 0 1 0 0,1 0-1 0 0,-1-1 1 0 0,0 1 0 0 0,0 0-1 0 0,0 0 1 0 0,0 0 0 0 0,0 1-1 0 0,0-1 1 0 0,0 0-1 0 0,0 0 1 0 0,0 0 0 0 0,0 1-1 0 0,0-1 1 0 0,-1 1-1 0 0,1-1 1 0 0,-1 0 0 0 0,1 1-1 0 0,0 2 1 0 0,4 16 269 0 0,0 1 1 0 0,-1-1-1 0 0,-1 1 0 0 0,-1 0 1 0 0,-2 34-1 0 0,1-34-249 0 0,-1 17-187 0 0,-1-1-1 0 0,-2 1 1 0 0,-13 66-1 0 0,12-83-1732 0 0,4-8-2936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28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 1 8401 0 0,'0'0'4342'0'0,"3"14"-4172"0"0,8 49-56 0 0,-10-60-90 0 0,-1 1 1 0 0,0 0 0 0 0,0-1 0 0 0,0 1 0 0 0,0-1-1 0 0,0 1 1 0 0,-1-1 0 0 0,0 1 0 0 0,0-1 0 0 0,0 1 0 0 0,0-1-1 0 0,0 1 1 0 0,-1-1 0 0 0,0 0 0 0 0,1 0 0 0 0,-1 0-1 0 0,-3 4 1 0 0,3-5-60 0 0,1-1 0 0 0,0 1 0 0 0,-1-1 0 0 0,1 1 0 0 0,-1-1 0 0 0,1 0 0 0 0,-1 0 0 0 0,0 0 0 0 0,0 0 0 0 0,1 0 1 0 0,-1 0-1 0 0,0 0 0 0 0,0 0 0 0 0,0-1 0 0 0,0 1 0 0 0,0-1 0 0 0,0 1 0 0 0,0-1 0 0 0,0 0 0 0 0,0 0 0 0 0,0 0 0 0 0,0 0 0 0 0,0 0 0 0 0,0 0 0 0 0,-2-1 0 0 0,2 0-13 0 0,1 0 1 0 0,0 0-1 0 0,-1-1 1 0 0,1 1-1 0 0,0 0 1 0 0,0-1-1 0 0,0 1 1 0 0,0 0-1 0 0,0-1 1 0 0,0 1-1 0 0,0-1 1 0 0,1 0-1 0 0,-1 1 1 0 0,1-1-1 0 0,-1 1 0 0 0,1-1 1 0 0,-1 0-1 0 0,1 1 1 0 0,0-1-1 0 0,0 0 1 0 0,0-3-1 0 0,1-37-516 0 0,0 38 516 0 0,0-1 0 0 0,0 1 1 0 0,1 0-1 0 0,-1 0 0 0 0,1 0 0 0 0,0 0 1 0 0,1 0-1 0 0,-1 0 0 0 0,5-4 1 0 0,-6 6 34 0 0,0 0 1 0 0,1 1-1 0 0,-1-1 0 0 0,1 1 1 0 0,-1-1-1 0 0,1 1 1 0 0,0 0-1 0 0,-1 0 0 0 0,1-1 1 0 0,0 1-1 0 0,0 0 1 0 0,0 1-1 0 0,0-1 0 0 0,0 0 1 0 0,0 1-1 0 0,0-1 1 0 0,0 1-1 0 0,0-1 0 0 0,1 1 1 0 0,-1 0-1 0 0,3 0 1 0 0,-5 0 16 0 0,1 1 0 0 0,0-1 1 0 0,0 0-1 0 0,-1 1 1 0 0,1-1-1 0 0,0 0 0 0 0,0 1 1 0 0,-1-1-1 0 0,1 1 1 0 0,0-1-1 0 0,-1 1 0 0 0,1-1 1 0 0,-1 1-1 0 0,1 0 1 0 0,-1-1-1 0 0,1 1 1 0 0,-1 0-1 0 0,1-1 0 0 0,-1 1 1 0 0,0 0-1 0 0,1 0 1 0 0,-1-1-1 0 0,0 1 0 0 0,0 0 1 0 0,1 0-1 0 0,-1 0 1 0 0,0-1-1 0 0,0 1 0 0 0,0 0 1 0 0,0 0-1 0 0,0 0 1 0 0,0-1-1 0 0,0 1 0 0 0,0 0 1 0 0,-1 0-1 0 0,1 0 1 0 0,0-1-1 0 0,0 1 0 0 0,-1 0 1 0 0,1 0-1 0 0,-1 0 1 0 0,-13 32-429 0 0,5-20-3182 0 0,1-8 451 0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29.1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1 3952 0 0,'0'0'7154'0'0,"0"17"-6472"0"0,0 343 2223 0 0,-2-262-2835 0 0,4 104-1489 0 0,5-186-191 0 0,-7-16 1521 0 0,0 1 0 0 0,0-1 0 0 0,1 0 0 0 0,-1 0 0 0 0,0 1 0 0 0,0-1 0 0 0,0 0 0 0 0,1 0 0 0 0,-1 1 0 0 0,0-1 0 0 0,1 0 0 0 0,-1 0 0 0 0,0 1 0 0 0,0-1 0 0 0,1 0 0 0 0,-1 0 0 0 0,0 0 0 0 0,1 0 0 0 0,-1 0 0 0 0,0 0 0 0 0,1 0 0 0 0,-1 1 0 0 0,0-1 0 0 0,1 0 0 0 0,-1 0 0 0 0,0 0 0 0 0,1 0 0 0 0,-1 0 0 0 0,0 0 0 0 0,1-1 0 0 0,-1 1 0 0 0,0 0 0 0 0,1 0 0 0 0,-1 0 0 0 0,0 0 0 0 0,1 0 1 0 0,-1 0-1 0 0,0-1 0 0 0,1 1 0 0 0,-1 0 0 0 0,0 0 0 0 0,0 0 0 0 0,1-1 0 0 0,-1 1 0 0 0,0 0 0 0 0,0 0 0 0 0,0-1 0 0 0,1 1 0 0 0,-1-1 0 0 0,6-10-3808 0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29.5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29 227 4152 0 0,'0'0'8294'0'0,"13"-6"-8163"0"0,-10 5-152 0 0,17-8 35 0 0,1 0 0 0 0,-1-2 1 0 0,31-21-1 0 0,-44 27-84 0 0,-1 0 0 0 0,-1 0 1 0 0,1 0-1 0 0,-1-1 0 0 0,0 0 1 0 0,0 0-1 0 0,6-10 0 0 0,-9 12-37 0 0,-1 1-1 0 0,1-1 1 0 0,-1 1-1 0 0,0-1 1 0 0,0 1-1 0 0,0-1 1 0 0,0 0-1 0 0,-1 0 1 0 0,1 1-1 0 0,-1-1 1 0 0,0 0-1 0 0,0 0 1 0 0,0 0-1 0 0,-1 1 1 0 0,1-1-1 0 0,-3-6 1 0 0,3 8 86 0 0,-1 0 0 0 0,0 0 1 0 0,0 0-1 0 0,0 0 0 0 0,-1 0 0 0 0,1 0 1 0 0,0 0-1 0 0,-1 0 0 0 0,1 1 1 0 0,-1-1-1 0 0,0 1 0 0 0,1-1 1 0 0,-1 1-1 0 0,0 0 0 0 0,0-1 1 0 0,0 1-1 0 0,0 0 0 0 0,0 0 1 0 0,0 0-1 0 0,0 1 0 0 0,0-1 1 0 0,-1 0-1 0 0,1 1 0 0 0,0-1 0 0 0,0 1 1 0 0,0 0-1 0 0,-1 0 0 0 0,-2 0 1 0 0,1 0 11 0 0,0 0 0 0 0,0 0 0 0 0,0 1 0 0 0,0-1 0 0 0,0 1 0 0 0,0 0-1 0 0,0 1 1 0 0,0-1 0 0 0,1 0 0 0 0,-1 1 0 0 0,0 0 0 0 0,1 0 0 0 0,-1 0 0 0 0,-4 5 0 0 0,-2 3 242 0 0,1 0 0 0 0,1 1-1 0 0,0 0 1 0 0,0 1 0 0 0,1 0-1 0 0,0 0 1 0 0,1 0 0 0 0,1 1-1 0 0,0 0 1 0 0,1 0 0 0 0,-5 24 0 0 0,3-6 437 0 0,2 1 0 0 0,2 0 0 0 0,2 62 0 0 0,0-85-610 0 0,1-1-1 0 0,0 1 0 0 0,1 0 0 0 0,0 0 0 0 0,0-1 0 0 0,0 0 0 0 0,1 1 1 0 0,8 13-1 0 0,-10-19-48 0 0,2 1-1 0 0,-1-1 1 0 0,0 0 0 0 0,1 0 0 0 0,-1-1 0 0 0,1 1 0 0 0,0 0 0 0 0,0-1-1 0 0,0 0 1 0 0,0 1 0 0 0,0-1 0 0 0,0 0 0 0 0,1-1 0 0 0,-1 1 0 0 0,1 0-1 0 0,-1-1 1 0 0,1 0 0 0 0,0 0 0 0 0,-1 0 0 0 0,1-1 0 0 0,0 1 0 0 0,4-1-1 0 0,-2 0-81 0 0,1 0 0 0 0,-1 0 0 0 0,1-1-1 0 0,-1 0 1 0 0,0-1 0 0 0,0 0-1 0 0,1 0 1 0 0,-1 0 0 0 0,-1 0-1 0 0,1-1 1 0 0,0 0 0 0 0,-1 0-1 0 0,7-5 1 0 0,-4 2-631 0 0,0-1 0 0 0,0 0 0 0 0,0-1 0 0 0,-1 1 0 0 0,0-1 0 0 0,-1-1 0 0 0,9-14 1 0 0,5-16-3713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29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119 475 8037 0 0,'0'0'3951'0'0,"16"0"-3518"0"0,50-4-150 0 0,-54 2-226 0 0,0 0 0 0 0,0-2 0 0 0,-1 1 0 0 0,1-1 0 0 0,-1-1 0 0 0,0 0 0 0 0,0-1 0 0 0,-1 0 0 0 0,0 0 0 0 0,0-1 0 0 0,16-15 0 0 0,-25 22-50 0 0,8-7-93 0 0,-1-1 1 0 0,1 0 0 0 0,-2 0 0 0 0,1 0-1 0 0,-1-1 1 0 0,-1 0 0 0 0,1 0 0 0 0,-2-1 0 0 0,1 0-1 0 0,-1 0 1 0 0,6-19 0 0 0,-6 12-184 0 0,-1 0 0 0 0,-1 0 0 0 0,-1 0 0 0 0,0 0 0 0 0,-2-1 1 0 0,-1-31-1 0 0,0 40 238 0 0,-1 0 1 0 0,0 0 0 0 0,0 0 0 0 0,0 0 0 0 0,-1 0 0 0 0,-6-12-1 0 0,7 18 20 0 0,1 0 0 0 0,0 1-1 0 0,-1-1 1 0 0,1 0-1 0 0,-1 0 1 0 0,0 1 0 0 0,0-1-1 0 0,0 1 1 0 0,0 0-1 0 0,-1 0 1 0 0,1-1 0 0 0,-1 1-1 0 0,1 1 1 0 0,-1-1-1 0 0,1 0 1 0 0,-1 1 0 0 0,0-1-1 0 0,0 1 1 0 0,0 0-1 0 0,0 0 1 0 0,-5-1 0 0 0,6 2 7 0 0,0 0 1 0 0,0 1-1 0 0,0-1 1 0 0,1 1 0 0 0,-1 0-1 0 0,0-1 1 0 0,0 1-1 0 0,0 0 1 0 0,1 0-1 0 0,-1 0 1 0 0,0 0 0 0 0,1 1-1 0 0,-1-1 1 0 0,1 0-1 0 0,0 1 1 0 0,-1-1 0 0 0,1 1-1 0 0,0-1 1 0 0,0 1-1 0 0,0-1 1 0 0,0 1 0 0 0,-2 3-1 0 0,-16 42 521 0 0,-10 49 10 0 0,4 2-1 0 0,5 0 0 0 0,4 1 1 0 0,5 0-1 0 0,1 151 1 0 0,16-185-846 0 0,-3-48-6926 0 0,-8-35 2180 0 0</inkml:trace>
  <inkml:trace contextRef="#ctx0" brushRef="#br0" timeOffset="1">0 689 4712 0 0,'0'0'6880'0'0,"15"4"-6527"0"0,-11-2-329 0 0,14 4 117 0 0,0-1-1 0 0,0-1 1 0 0,1 0 0 0 0,36 2-1 0 0,-36-6-174 0 0,1-1-1 0 0,-1-1 0 0 0,0-1 0 0 0,0 0 0 0 0,0-2 0 0 0,29-10 0 0 0,-38 11-521 0 0,1-1-1 0 0,-1 0 1 0 0,1-1-1 0 0,-2 0 1 0 0,1 0 0 0 0,-1-1-1 0 0,0-1 1 0 0,0 1-1 0 0,-1-2 1 0 0,0 1-1 0 0,0-1 1 0 0,10-16-1 0 0,3-13-3337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0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279 1 3708 0 0,'0'0'8641'0'0,"-8"18"-7901"0"0,-7 13-215 0 0,2 1 0 0 0,2 1 0 0 0,-13 57 0 0 0,11 4-100 0 0,1 109 0 0 0,10-3-2710 0 0,2-161 1199 0 0,-13-49-4681 0 0</inkml:trace>
  <inkml:trace contextRef="#ctx0" brushRef="#br0" timeOffset="1">1 501 4288 0 0,'0'0'9477'0'0,"102"-12"-10521"0"0,-61 7 940 0 0,-2 1 28 0 0,8-1-268 0 0,-2-1-764 0 0,-5-3-660 0 0,-7 2-696 0 0,10-11-1489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0.7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 5092 0 0,'0'0'9330'0'0,"16"-5"-9033"0"0,-10 3-265 0 0,14-5 59 0 0,1 2 0 0 0,0 0 0 0 0,37-4 0 0 0,153 3-255 0 0,-209 6 63 0 0,-1 0 1 0 0,1 1 0 0 0,0-1 0 0 0,0 1-1 0 0,-1-1 1 0 0,1 1 0 0 0,0-1 0 0 0,-1 1-1 0 0,1 0 1 0 0,-1 0 0 0 0,1 0 0 0 0,-1 0-1 0 0,1 0 1 0 0,-1 0 0 0 0,2 1 0 0 0,-3-1-57 0 0,0-1 0 0 0,1 1 0 0 0,-1-1-1 0 0,1 1 1 0 0,-1-1 0 0 0,0 1 0 0 0,0-1 0 0 0,1 1 0 0 0,-1 0 0 0 0,0-1 0 0 0,0 1 0 0 0,0-1 0 0 0,1 1 0 0 0,-1 0 0 0 0,0-1 0 0 0,0 1 0 0 0,0-1 0 0 0,0 1-1 0 0,0 0 1 0 0,0-1 0 0 0,-1 1 0 0 0,1 0 0 0 0,0-1 0 0 0,0 1 0 0 0,0-1 0 0 0,0 1 0 0 0,-1-1 0 0 0,1 1 0 0 0,0 0 0 0 0,-1-1 0 0 0,1 1 0 0 0,0-1 0 0 0,-1 1-1 0 0,1-1 1 0 0,-1 0 0 0 0,1 1 0 0 0,-1-1 0 0 0,1 1 0 0 0,-1-1 0 0 0,1 0 0 0 0,-1 1 0 0 0,1-1 0 0 0,-1 0 0 0 0,1 1 0 0 0,-1-1 0 0 0,1 0 0 0 0,-1 0 0 0 0,0 0 0 0 0,-18 9-4714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1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0 463 4744 0 0,'0'0'10279'0'0,"14"0"-10123"0"0,39 1-92 0 0,-1-2 1 0 0,85-13-1 0 0,17-25-1705 0 0,-127 30-1217 0 0,45-22 0 0 0,-37 12-1345 0 0</inkml:trace>
  <inkml:trace contextRef="#ctx0" brushRef="#br0" timeOffset="1">1018 0 4288 0 0,'0'0'10417'0'0,"-3"10"-10275"0"0,-10 29 79 0 0,2 0 1 0 0,-9 60-1 0 0,15-56-262 0 0,2-10-135 0 0,-2 0 0 0 0,-1 0 0 0 0,-1-1 0 0 0,-21 57 0 0 0,26-86-67 0 0,1 0-1 0 0,-1 0 1 0 0,0 0 0 0 0,0 0 0 0 0,0 0-1 0 0,0-1 1 0 0,-3 4 0 0 0,-7 0-4189 0 0,-1-7-564 0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1.5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1632 0 0,'0'0'13858'0'0,"15"19"-13146"0"0,3 4-487 0 0,75 89 634 0 0,-30-42-592 0 0,3-2 0 0 0,3-4 0 0 0,87 62 0 0 0,-93-91-895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3.8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26 1852 0 0,'0'0'12448'0'0,"0"12"-13539"0"0,0 12 1114 0 0,-3 114 120 0 0,1-116-54 0 0,0-1-1 0 0,-1 1 0 0 0,-2-1 0 0 0,-10 34 1 0 0,14-54-94 0 0,1 0 0 0 0,0 1 0 0 0,-1-1 0 0 0,1 0 0 0 0,-1 1 0 0 0,1-1 0 0 0,-1 0 0 0 0,0 0 0 0 0,1 1 0 0 0,-1-1 0 0 0,0 0 0 0 0,0 0 0 0 0,0 0 0 0 0,0 0 0 0 0,0 0 0 0 0,0 0 0 0 0,0 0 0 0 0,0 0 0 0 0,-1-1 0 0 0,1 1 0 0 0,0 0 0 0 0,0-1 0 0 0,-2 1 0 0 0,2-1-19 0 0,0-1 0 0 0,0 0 0 0 0,0 0 0 0 0,0 1 0 0 0,1-1 0 0 0,-1 0 0 0 0,0 0 0 0 0,0 0 0 0 0,1 0 0 0 0,-1 0 0 0 0,1 0 0 0 0,-1 0 1 0 0,1 0-1 0 0,-1 0 0 0 0,1-1 0 0 0,-1 1 0 0 0,1 0 0 0 0,0 0 0 0 0,0 0 0 0 0,0 0 0 0 0,0-1 0 0 0,0 1 0 0 0,0 0 0 0 0,0 0 0 0 0,0 0 0 0 0,0 0 0 0 0,1-2 1 0 0,0-9-122 0 0,0 1 1 0 0,1 0-1 0 0,0 0 1 0 0,1-1-1 0 0,1 2 1 0 0,0-1-1 0 0,0 0 1 0 0,10-17-1 0 0,53-78 136 0 0,-66 105 6 0 0,7-11 9 0 0,3-4 52 0 0,1 0 1 0 0,19-20-1 0 0,-29 33-8 0 0,1 0 0 0 0,-1 0 0 0 0,1 1 0 0 0,0 0 0 0 0,0-1 1 0 0,0 1-1 0 0,0 0 0 0 0,1 0 0 0 0,-1 1 0 0 0,0-1 0 0 0,1 1 0 0 0,-1-1 0 0 0,1 1 0 0 0,-1 0 0 0 0,1 1 0 0 0,0-1 0 0 0,-1 1 0 0 0,1-1 0 0 0,6 1 1 0 0,-8 1-23 0 0,0-1 1 0 0,-1 1 0 0 0,1 0 0 0 0,0 0-1 0 0,-1-1 1 0 0,1 1 0 0 0,-1 0 0 0 0,0 0-1 0 0,1 1 1 0 0,-1-1 0 0 0,0 0 0 0 0,1 0-1 0 0,-1 1 1 0 0,0-1 0 0 0,0 0 0 0 0,0 1-1 0 0,0-1 1 0 0,1 4 0 0 0,11 30-60 0 0,-12-32 53 0 0,12 51 129 0 0,-2 1-1 0 0,4 75 1 0 0,-6-44-959 0 0,1-4-4013 0 0,-6-68 408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2644 0 0,'0'0'6266'0'0,"14"9"-5703"0"0,207 112 1472 0 0,223 66-184 0 0,-73-33-1191 0 0,740 343 2589 0 0,-1001-442-3514 0 0,-108-54-41 0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4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0 3604 0 0,'0'0'8870'0'0,"-1"15"-8488"0"0,0 49-95 0 0,1-56-227 0 0,-1-1 1 0 0,0 0-1 0 0,0 0 0 0 0,0 0 0 0 0,-1 0 0 0 0,0 0 0 0 0,0 0 1 0 0,-1 0-1 0 0,0 0 0 0 0,0-1 0 0 0,-1 0 0 0 0,1 1 0 0 0,-1-1 1 0 0,-1-1-1 0 0,-6 9 0 0 0,10-13-59 0 0,1-1 0 0 0,-1 1 0 0 0,1 0 0 0 0,-1-1 0 0 0,1 1 0 0 0,-1-1 1 0 0,1 1-1 0 0,-1-1 0 0 0,1 1 0 0 0,-1-1 0 0 0,0 1 0 0 0,1-1 0 0 0,-1 0 0 0 0,0 1 0 0 0,1-1 0 0 0,-1 0 0 0 0,0 0 0 0 0,0 1 0 0 0,1-1 1 0 0,-1 0-1 0 0,0 0 0 0 0,0 0 0 0 0,1 0 0 0 0,-1 0 0 0 0,0 0 0 0 0,0 0 0 0 0,1 0 0 0 0,-1 0 0 0 0,0-1 0 0 0,0 1 0 0 0,0 0 1 0 0,0-1-38 0 0,0-1 1 0 0,0 1 0 0 0,0 0-1 0 0,0 0 1 0 0,0-1 0 0 0,0 1 0 0 0,1-1-1 0 0,-1 1 1 0 0,0 0 0 0 0,1-1 0 0 0,0 1-1 0 0,-1-1 1 0 0,1 1 0 0 0,-1-3-1 0 0,-1-53-1382 0 0,2 56 1387 0 0,0-4-161 0 0,1 0-1 0 0,0 0 0 0 0,0 0 1 0 0,0-1-1 0 0,0 2 0 0 0,1-1 1 0 0,0 0-1 0 0,0 0 0 0 0,4-7 1 0 0,17-20-4549 0 0,-16 22 1718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4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53 5489 0 0,'0'0'7452'0'0,"10"14"-7060"0"0,-6-7-337 0 0,8 9 45 0 0,-1 1-1 0 0,-1 0 1 0 0,-1 0 0 0 0,15 38 0 0 0,-20-42-50 0 0,0-1 1 0 0,0 1-1 0 0,-2 0 1 0 0,1 0 0 0 0,-2 0-1 0 0,0 0 1 0 0,0 0-1 0 0,-1 1 1 0 0,-3 16 0 0 0,3-29-18 0 0,0 0 0 0 0,0 0 0 0 0,0 0-1 0 0,0 0 1 0 0,0 0 0 0 0,0 0 0 0 0,-1 0 0 0 0,1-1 0 0 0,0 1 0 0 0,-1 0 0 0 0,1 0 0 0 0,-1 0 0 0 0,1 0 0 0 0,-1-1 0 0 0,1 1 0 0 0,-1 0 0 0 0,0-1 0 0 0,1 1 0 0 0,-1 0 0 0 0,0-1 0 0 0,1 1 0 0 0,-1-1 0 0 0,0 1 0 0 0,0-1 0 0 0,1 1 0 0 0,-1-1 0 0 0,0 1-1 0 0,0-1 1 0 0,0 0 0 0 0,0 0 0 0 0,0 1 0 0 0,0-1 0 0 0,0 0 0 0 0,1 0 0 0 0,-1 0 0 0 0,-2 0 0 0 0,2-1 1 0 0,-1 1 0 0 0,1-1 0 0 0,0 0 0 0 0,0 1 0 0 0,0-1 0 0 0,-1 0 0 0 0,1 0 0 0 0,0 0 0 0 0,0 0 0 0 0,0 0 0 0 0,0 0-1 0 0,1 0 1 0 0,-1 0 0 0 0,0 0 0 0 0,0 0 0 0 0,0 0 0 0 0,1-1 0 0 0,-1 1 0 0 0,1 0 0 0 0,-1-1 0 0 0,1 1 0 0 0,0 0 0 0 0,-1-1 0 0 0,1-1 0 0 0,-2-14-207 0 0,1 1 0 0 0,1-1-1 0 0,0 0 1 0 0,1 0 0 0 0,1 1 0 0 0,0-1 0 0 0,2 0 0 0 0,0 1-1 0 0,0 0 1 0 0,2 0 0 0 0,0 0 0 0 0,1 1 0 0 0,0 0 0 0 0,1 0 0 0 0,1 1-1 0 0,19-24 1 0 0,-25 34-110 0 0,1 0 1 0 0,0 1-1 0 0,0 0 0 0 0,0-1 0 0 0,0 2 0 0 0,1-1 1 0 0,-1 0-1 0 0,1 1 0 0 0,0 0 0 0 0,0 0 0 0 0,0 0 0 0 0,6-1 1 0 0,37-2-5595 0 0,-36 5 3529 0 0</inkml:trace>
  <inkml:trace contextRef="#ctx0" brushRef="#br0" timeOffset="1">304 39 340 0 0,'0'0'5883'0'0,"1"16"-4652"0"0,10 122 1347 0 0,-3-68-1912 0 0,-6-60-4858 0 0,-5-29 278 0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5.0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39 129 1616 0 0,'0'0'8401'0'0,"-7"15"-8457"0"0,-19 49 71 0 0,25-62 3 0 0,0 1 0 0 0,0 0 0 0 0,0-1 0 0 0,1 1 0 0 0,-1 0 0 0 0,1 0 0 0 0,0 0-1 0 0,0 0 1 0 0,0 0 0 0 0,0-1 0 0 0,0 1 0 0 0,0 0 0 0 0,1 0 0 0 0,0 0 0 0 0,-1 0 0 0 0,1-1 0 0 0,0 1-1 0 0,0 0 1 0 0,0-1 0 0 0,1 1 0 0 0,-1-1 0 0 0,1 1 0 0 0,-1-1 0 0 0,1 0 0 0 0,0 1 0 0 0,0-1 0 0 0,0 0-1 0 0,0 0 1 0 0,0 0 0 0 0,1-1 0 0 0,3 3 0 0 0,-4-2 70 0 0,0-1 0 0 0,1 0-1 0 0,-1 1 1 0 0,0-1 0 0 0,1 0 0 0 0,0 0-1 0 0,-1-1 1 0 0,1 1 0 0 0,-1-1 0 0 0,1 1-1 0 0,0-1 1 0 0,-1 0 0 0 0,1 0 0 0 0,0 0 0 0 0,-1 0-1 0 0,1 0 1 0 0,0-1 0 0 0,-1 1 0 0 0,1-1-1 0 0,0 0 1 0 0,-1 1 0 0 0,1-1 0 0 0,-1 0-1 0 0,1-1 1 0 0,-1 1 0 0 0,0 0 0 0 0,5-4 0 0 0,-1-2 106 0 0,-1-1 1 0 0,1 0 0 0 0,-2 0 0 0 0,1-1 0 0 0,-1 1 0 0 0,0-1 0 0 0,-1 0 0 0 0,0 0 0 0 0,0 0 0 0 0,-1 0 0 0 0,2-14 0 0 0,-1 1-162 0 0,-2 0 1 0 0,0-1-1 0 0,-4-39 0 0 0,3 60-84 0 0,0-1-1 0 0,0 1 0 0 0,-1 0 0 0 0,1 0 0 0 0,-1 0 0 0 0,1 0 1 0 0,-1 0-1 0 0,0 0 0 0 0,1 0 0 0 0,-1 1 0 0 0,0-1 0 0 0,0 0 1 0 0,0 0-1 0 0,-1 1 0 0 0,1-1 0 0 0,0 0 0 0 0,-1 1 0 0 0,1-1 0 0 0,-1 1 1 0 0,1 0-1 0 0,-4-3 0 0 0,3 4-55 0 0,1 0 0 0 0,-1 0 0 0 0,1 0 0 0 0,-1 0 0 0 0,1 0 0 0 0,-1 0-1 0 0,1 0 1 0 0,-1 0 0 0 0,1 0 0 0 0,-1 1 0 0 0,1-1 0 0 0,0 0 0 0 0,-1 1 0 0 0,1 0 0 0 0,-1-1 0 0 0,1 1 0 0 0,0 0 0 0 0,0-1 0 0 0,-1 1-1 0 0,1 0 1 0 0,0 0 0 0 0,0 0 0 0 0,0 0 0 0 0,0 0 0 0 0,0 1 0 0 0,0-1 0 0 0,0 0 0 0 0,0 0 0 0 0,1 1 0 0 0,-2 1 0 0 0,-23 48-3580 0 0,13-25 642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5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83 204 1188 0 0,'0'0'8453'0'0,"15"-13"-8144"0"0,97-81 993 0 0,-108 90-1059 0 0,0 0 0 0 0,0 0 0 0 0,0 0 1 0 0,-1 0-1 0 0,0-1 0 0 0,0 0 0 0 0,0 1 1 0 0,0-1-1 0 0,-1 0 0 0 0,4-9 0 0 0,-6 13-163 0 0,0 0-1 0 0,1-1 0 0 0,-1 1 0 0 0,0 0 0 0 0,0 0 1 0 0,0-1-1 0 0,0 1 0 0 0,0 0 0 0 0,0-1 1 0 0,0 1-1 0 0,0 0 0 0 0,0-1 0 0 0,-1 1 0 0 0,1 0 1 0 0,-1 0-1 0 0,1-1 0 0 0,-1 1 0 0 0,1 0 0 0 0,-2-2 1 0 0,1 2-63 0 0,0 0 0 0 0,-1 0 1 0 0,1 0-1 0 0,-1 0 0 0 0,1 0 0 0 0,-1 0 1 0 0,1 0-1 0 0,-1 1 0 0 0,0-1 1 0 0,1 0-1 0 0,-1 1 0 0 0,0-1 0 0 0,0 1 1 0 0,1 0-1 0 0,-1 0 0 0 0,0 0 1 0 0,0 0-1 0 0,-3 0 0 0 0,0 1-71 0 0,-1-1-1 0 0,0 2 1 0 0,1-1 0 0 0,-1 1-1 0 0,1-1 1 0 0,0 2-1 0 0,-1-1 1 0 0,1 1 0 0 0,0-1-1 0 0,0 1 1 0 0,0 1-1 0 0,1-1 1 0 0,-1 1 0 0 0,-5 5-1 0 0,-9 10-88 0 0,-28 36 0 0 0,41-47 104 0 0,2-4-1 0 0,1 1-1 0 0,0-1 0 0 0,0 1 1 0 0,0 0-1 0 0,1 0 1 0 0,-4 10-1 0 0,5-14 8 0 0,1 1-1 0 0,-1 0 1 0 0,1-1 0 0 0,0 1-1 0 0,-1 0 1 0 0,1 0-1 0 0,0 0 1 0 0,0-1 0 0 0,0 1-1 0 0,1 0 1 0 0,-1 0 0 0 0,0-1-1 0 0,1 1 1 0 0,-1 0 0 0 0,1 0-1 0 0,-1-1 1 0 0,1 1 0 0 0,0-1-1 0 0,0 1 1 0 0,0 0 0 0 0,0-1-1 0 0,0 0 1 0 0,0 1 0 0 0,2 1-1 0 0,7 7-20 0 0,-1 1-1 0 0,0 0 1 0 0,0 1 0 0 0,-1 0-1 0 0,-1 0 1 0 0,0 1-1 0 0,0 0 1 0 0,-1 0 0 0 0,5 19-1 0 0,-5-9 141 0 0,-1 0 0 0 0,0 1 0 0 0,-2 0 0 0 0,0 45 0 0 0,-3-64-18 0 0,0 0 0 0 0,-1-1 0 0 0,1 1 0 0 0,-1 0-1 0 0,0-1 1 0 0,0 1 0 0 0,0-1 0 0 0,0 1 0 0 0,-1-1 0 0 0,0 0 0 0 0,0 1-1 0 0,0-1 1 0 0,-1 0 0 0 0,1 0 0 0 0,-1-1 0 0 0,0 1 0 0 0,0 0-1 0 0,0-1 1 0 0,0 0 0 0 0,-1 0 0 0 0,0 0 0 0 0,1 0 0 0 0,-1 0-1 0 0,0-1 1 0 0,0 0 0 0 0,0 0 0 0 0,-1 0 0 0 0,1 0 0 0 0,0 0 0 0 0,-1-1-1 0 0,1 0 1 0 0,-1 0 0 0 0,0 0 0 0 0,1-1 0 0 0,-1 1 0 0 0,-9-2-1 0 0,13 1-137 0 0,0 0 0 0 0,0 0 0 0 0,-1 0-1 0 0,1-1 1 0 0,0 1 0 0 0,0 0-1 0 0,0-1 1 0 0,0 1 0 0 0,-1-1-1 0 0,1 1 1 0 0,0-1 0 0 0,0 0-1 0 0,0 0 1 0 0,0 1 0 0 0,0-1 0 0 0,1 0-1 0 0,-1 0 1 0 0,0 0 0 0 0,0 0-1 0 0,0 0 1 0 0,1 0 0 0 0,-1 0-1 0 0,0 0 1 0 0,1 0 0 0 0,-1 0-1 0 0,1 0 1 0 0,0 0 0 0 0,-1-1-1 0 0,1 1 1 0 0,-1-2 0 0 0,-2-42-6251 0 0,3 9 1100 0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5.9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8053 0 0,'0'0'2960'0'0,"1"15"-2553"0"0,25 177 1574 0 0,-23-173-1830 0 0,2 12 18 0 0,0 1 0 0 0,-2-1 0 0 0,-2 1 0 0 0,-3 56 0 0 0,1-83-141 0 0,0 0 0 0 0,0 0 0 0 0,0-1 0 0 0,-1 1-1 0 0,0-1 1 0 0,-3 8 0 0 0,5-12 58 0 0,3-18-79 0 0,3 3-442 0 0,-2 0 216 0 0,2 0 1 0 0,0 1 0 0 0,0 0-1 0 0,1 0 1 0 0,1 0 0 0 0,0 1-1 0 0,15-17 1 0 0,-23 29 214 0 0,1 1 0 0 0,0-1-1 0 0,-1 1 1 0 0,1-1 0 0 0,0 1 0 0 0,0-1 0 0 0,0 1-1 0 0,-1 0 1 0 0,1-1 0 0 0,0 1 0 0 0,0 0-1 0 0,0 0 1 0 0,0-1 0 0 0,0 1 0 0 0,0 0-1 0 0,-1 0 1 0 0,1 0 0 0 0,0 0 0 0 0,0 0 0 0 0,0 0-1 0 0,0 1 1 0 0,0-1 0 0 0,0 0 0 0 0,0 0-1 0 0,-1 1 1 0 0,1-1 0 0 0,0 0 0 0 0,0 1-1 0 0,0-1 1 0 0,-1 1 0 0 0,1-1 0 0 0,0 1 0 0 0,-1-1-1 0 0,1 1 1 0 0,0 0 0 0 0,-1-1 0 0 0,1 1-1 0 0,-1 0 1 0 0,1-1 0 0 0,-1 1 0 0 0,1 0 0 0 0,0 1-1 0 0,22 40-7 0 0,-20-36 151 0 0,22 59 253 0 0,-20-49-340 0 0,1 0-1 0 0,0 0 1 0 0,1 0 0 0 0,1-1-1 0 0,17 24 1 0 0,-25-38-59 0 0,0-1 1 0 0,1 1-1 0 0,-1-1 1 0 0,0 0-1 0 0,1 1 1 0 0,-1-1-1 0 0,1 1 1 0 0,-1-1-1 0 0,0 0 1 0 0,1 1-1 0 0,-1-1 1 0 0,1 0-1 0 0,-1 0 1 0 0,1 1-1 0 0,-1-1 1 0 0,1 0-1 0 0,0 0 1 0 0,-1 0-1 0 0,1 0 1 0 0,-1 0-1 0 0,1 0 1 0 0,-1 1-1 0 0,1-1 1 0 0,-1-1-1 0 0,1 1 1 0 0,0 0-1 0 0,-1 0 1 0 0,1 0-1 0 0,-1 0 1 0 0,2 0-1 0 0,12-16-783 0 0,8-32-2168 0 0,-19 40 1871 0 0,7-20-2036 0 0,3-13-1183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6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 1 4152 0 0,'0'0'6850'0'0,"-2"15"-6474"0"0,-5 110 955 0 0,17 236 1 0 0,-3-218-1469 0 0,-6-82-2860 0 0</inkml:trace>
  <inkml:trace contextRef="#ctx0" brushRef="#br0" timeOffset="1">0 447 716 0 0,'0'0'7837'0'0,"100"-33"-8461"0"0,-69 26 548 0 0,1-2-612 0 0,-6 1-692 0 0,16-10-1749 0 0</inkml:trace>
  <inkml:trace contextRef="#ctx0" brushRef="#br0" timeOffset="2">680 228 2796 0 0,'0'0'9684'0'0,"13"-4"-9124"0"0,38-7-365 0 0,1 2 0 0 0,59-2 0 0 0,-83 9-251 0 0,-19 1-53 0 0,1 0-1 0 0,-1 1 1 0 0,0 0 0 0 0,1 0 0 0 0,-1 1 0 0 0,0 0-1 0 0,0 1 1 0 0,15 4 0 0 0,-23-5-39 0 0,-1-1-1 0 0,1 0 1 0 0,0 1 0 0 0,0-1 0 0 0,0 1 0 0 0,-1-1-1 0 0,1 1 1 0 0,0-1 0 0 0,-1 1 0 0 0,1 0-1 0 0,0-1 1 0 0,-1 1 0 0 0,1 0 0 0 0,-1 0 0 0 0,1-1-1 0 0,-1 1 1 0 0,1 0 0 0 0,-1 0 0 0 0,0 0 0 0 0,1 0-1 0 0,-1-1 1 0 0,0 1 0 0 0,0 0 0 0 0,0 0-1 0 0,1 0 1 0 0,-1 0 0 0 0,0 0 0 0 0,0 0 0 0 0,0 0-1 0 0,-1 0 1 0 0,1 0 0 0 0,0-1 0 0 0,0 1-1 0 0,0 0 1 0 0,-1 0 0 0 0,1 0 0 0 0,0 0 0 0 0,-1 0-1 0 0,1-1 1 0 0,-1 1 0 0 0,1 0 0 0 0,-1 0 0 0 0,1-1-1 0 0,-1 1 1 0 0,-1 1 0 0 0,-6 7-2664 0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6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15 768 0 0,'0'0'8997'0'0,"10"3"-8562"0"0,12 2-382 0 0,0 0 0 0 0,1-2 0 0 0,-1 0 1 0 0,1-2-1 0 0,43-3 0 0 0,-43-1-1342 0 0,0 0 0 0 0,0-2 0 0 0,26-9-1 0 0,-28 6-2956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7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10965 0 0,'0'0'2794'0'0,"1"13"-2452"0"0,3 42 28 0 0,-2-48-311 0 0,0-1 0 0 0,0 1 0 0 0,0-1 0 0 0,1 1 0 0 0,0-1 0 0 0,0 0 0 0 0,1 0-1 0 0,0 0 1 0 0,0-1 0 0 0,0 1 0 0 0,0-1 0 0 0,1 0 0 0 0,0 0 0 0 0,0-1 0 0 0,0 1-1 0 0,1-1 1 0 0,0 0 0 0 0,8 4 0 0 0,-11-6 25 0 0,0-1 0 0 0,1 1 0 0 0,-1-1 0 0 0,0 0 0 0 0,1 0 0 0 0,-1 0 0 0 0,1 0 0 0 0,-1 0 0 0 0,1-1-1 0 0,-1 0 1 0 0,1 1 0 0 0,0-1 0 0 0,-1-1 0 0 0,1 1 0 0 0,-1 0 0 0 0,1-1 0 0 0,-1 0 0 0 0,1 0 0 0 0,-1 0 0 0 0,1 0 0 0 0,-1 0 0 0 0,0-1 0 0 0,0 0 0 0 0,1 0 0 0 0,-1 1-1 0 0,-1-2 1 0 0,6-3 0 0 0,6-6 186 0 0,-1-1-1 0 0,-1-1 0 0 0,0 0 1 0 0,13-19-1 0 0,-14 17-474 0 0,13-16 160 0 0,1-1-639 0 0,31-52 1 0 0,-56 85 602 0 0,0 0 0 0 0,1 0 0 0 0,-1-1 0 0 0,0 1-1 0 0,0 0 1 0 0,0 0 0 0 0,1 0 0 0 0,-1-1-163 0 0,0 1 163 0 0,0 0 0 0 0,1 0 0 0 0,-1-1 0 0 0,0 1-1 0 0,0 0 1 0 0,0 0 0 0 0,0-1 0 0 0,0 1 0 0 0,0 0-1 0 0,0 0 1 0 0,0-1 0 0 0,0 1 0 0 0,0 0 0 0 0,0 0 0 0 0,0-1-1 0 0,0 1 1 0 0,0 0 0 0 0,0 0 0 0 0,0-1 0 0 0,0 1-1 0 0,0 0 1 0 0,0 0 0 0 0,0-1 0 0 0,0 1 0 0 0,0 0 0 0 0,0 0-1 0 0,0-1 1 0 0,-1 1 0 0 0,1 0 0 0 0,0 0 0 0 0,0 0-1 0 0,0-1 1 0 0,-1 1-81 0 0,1 0 81 0 0,0 0-1 0 0,0 0 1 0 0,0-1 0 0 0,-1 1 0 0 0,1 0 0 0 0,0 0 0 0 0,0 0-1 0 0,-1 0 1 0 0,1 0 0 0 0,0 0 0 0 0,0 0 0 0 0,-1 0-1 0 0,1 0 1 0 0,0 0 0 0 0,0 0 0 0 0,-1 0 0 0 0,-19 7-7367 0 0,-1 5 2340 0 0</inkml:trace>
  <inkml:trace contextRef="#ctx0" brushRef="#br0" timeOffset="1">122 429 7737 0 0,'0'0'4556'0'0,"-5"15"-3162"0"0,-3 10-872 0 0,1-1-1 0 0,1 1 0 0 0,1 0 1 0 0,-1 30-1 0 0,6-15-163 0 0,2 0-1 0 0,13 75 0 0 0,-9-88-1671 0 0,-3-11-2681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2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1 4760 0 0,'0'0'9285'0'0,"6"1"-10713"0"0,-15 14 1160 0 0,-3 8 168 0 0,-1 3-224 0 0,-4 9-948 0 0,0-7-1848 0 0,-8 12-4045 0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0:32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 13833 0 0,'0'0'3153'0'0,"-81"82"-4622"0"0,56-57 369 0 0,-2 5-696 0 0,9-9-1292 0 0,-9 7-3101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973 305 6373 0 0,'0'0'4495'0'0,"-13"-14"-3917"0"0,-43-46-28 0 0,50 54-448 0 0,-1 0-1 0 0,1 1 0 0 0,-1 0 0 0 0,0 0 0 0 0,0 1 0 0 0,-1 0 0 0 0,1 0 0 0 0,-1 1 0 0 0,0 0 0 0 0,0 0 0 0 0,-11-2 1 0 0,1 0 9 0 0,-8-2 12 0 0,-1 1-1 0 0,-1 2 1 0 0,1 0-1 0 0,-1 2 1 0 0,1 1-1 0 0,-1 2 1 0 0,0 0-1 0 0,1 2 1 0 0,-1 1-1 0 0,1 1 1 0 0,0 1-1 0 0,1 1 0 0 0,-1 2 1 0 0,1 1-1 0 0,1 0 1 0 0,-38 23-1 0 0,39-18-53 0 0,0 1 0 0 0,2 1 0 0 0,0 1 0 0 0,1 1 0 0 0,1 1 0 0 0,1 1 0 0 0,-32 44 0 0 0,39-46-75 0 0,0 1-1 0 0,2 0 1 0 0,0 1 0 0 0,1 0-1 0 0,1 1 1 0 0,1 0-1 0 0,1 0 1 0 0,1 0 0 0 0,1 1-1 0 0,-1 26 1 0 0,3-28-6 0 0,2 1 1 0 0,1-1 0 0 0,0 0 0 0 0,1 0-1 0 0,2 0 1 0 0,0-1 0 0 0,8 24-1 0 0,-8-32 20 0 0,1 0 0 0 0,1 0 0 0 0,0-1 0 0 0,0 1 0 0 0,1-1 0 0 0,1-1 0 0 0,-1 0 0 0 0,2 0 0 0 0,0 0 0 0 0,0-1 0 0 0,0 0 0 0 0,1-1 0 0 0,12 8-1 0 0,3-1 52 0 0,2 0-1 0 0,0-2 0 0 0,0-1 0 0 0,1-1 0 0 0,1-2 1 0 0,-1 0-1 0 0,48 6 0 0 0,-18-7 597 0 0,1-3-1 0 0,113-4 0 0 0,-153-2-507 0 0,0-1-1 0 0,0-1 0 0 0,-1 0 0 0 0,1-2 1 0 0,-1 0-1 0 0,0-1 0 0 0,-1-1 1 0 0,1 0-1 0 0,-1-2 0 0 0,0 0 0 0 0,-1-1 1 0 0,0 0-1 0 0,17-16 0 0 0,-21 15-91 0 0,0 0 0 0 0,-1-1 1 0 0,-1 0-1 0 0,0-1 0 0 0,-1 0 0 0 0,0 0 0 0 0,-1-1 0 0 0,0-1 0 0 0,-1 1 0 0 0,-1-1 0 0 0,0 0 1 0 0,-1 0-1 0 0,-1-1 0 0 0,-1 1 0 0 0,4-31 0 0 0,-6 20-36 0 0,-1-1 1 0 0,-2 1-1 0 0,0 0 0 0 0,-2 0 1 0 0,-1 0-1 0 0,-1 0 0 0 0,-1 1 1 0 0,-1 0-1 0 0,-1 0 1 0 0,-1 1-1 0 0,-17-28 0 0 0,-5-2-125 0 0,-1 2-1 0 0,-4 1 1 0 0,-67-74 0 0 0,88 108-306 0 0,0 1 0 0 0,-2 0 0 0 0,0 2 1 0 0,0 0-1 0 0,-1 0 0 0 0,-33-16 0 0 0,31 21-1715 0 0,1 0-1 0 0,-1 1 0 0 0,-1 2 1 0 0,-24-6-1 0 0,-21 0-5422 0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4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20 0 0,'0'0'114'0'0,"5"-5"-183"0"0,31-21 9659 0 0,4 22-10045 0 0,-15 1 765 0 0,41-10-147 0 0,10-2 37 0 0,-26 11-5080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4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77 508 0 0,'0'0'9627'0'0,"17"-3"-10558"0"0,123-21 1459 0 0,-99 18-361 0 0,26-6-635 0 0,-25-6-3068 0 0,-22 4-187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4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12 216 0 0,'0'0'1073'0'0,"0"-12"-1629"0"0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6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30 392 0 0,'0'0'8149'0'0,"-1"-5"-8106"0"0,0-14-6 0 0,1 14 1034 0 0,-17 20-316 0 0,-20 39-585 0 0,1 2-1 0 0,3 1 1 0 0,3 1-1 0 0,2 2 1 0 0,-20 63-1 0 0,35-95-46 0 0,10-25-78 0 0,1 1 1 0 0,0-1-1 0 0,1 1 1 0 0,-1 0-1 0 0,0 0 1 0 0,1 0-1 0 0,0 0 1 0 0,0 0-1 0 0,0 0 1 0 0,0 5-1 0 0,13-40-9500 0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7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1 508 0 0,'0'0'5959'0'0,"11"9"-5478"0"0,179 183 1229 0 0,-178-177-1670 0 0,96 119 631 0 0,-106-131-257 0 0,14 16-1183 0 0,-15-19 636 0 0,-1 1 0 0 0,1-1 0 0 0,-1 0 0 0 0,1 1 0 0 0,0-1-1 0 0,-1 0 1 0 0,1 1 0 0 0,-1-1 0 0 0,1 0 0 0 0,0 0-1 0 0,-1 0 1 0 0,1 0 0 0 0,-1 0 0 0 0,1 0 0 0 0,0 0 0 0 0,-1 0-1 0 0,1 0 1 0 0,0 0 0 0 0,-1 0 0 0 0,1 0 0 0 0,-1 0-1 0 0,1 0 1 0 0,0-1 0 0 0,-1 1 0 0 0,1 0 0 0 0,-1 0 0 0 0,1-1-1 0 0,-1 1 1 0 0,1 0 0 0 0,-1-1 0 0 0,1 1 0 0 0,-1-1-1 0 0,1 1 1 0 0,-1-1 0 0 0,1 1 0 0 0,-1-1 0 0 0,0 1 0 0 0,1-1-1 0 0,-1 1 84 0 0,1-1-1 0 0,-1 1 1 0 0,0 0-1 0 0,0 0 1 0 0,1 0-1 0 0,-1 0 0 0 0,0 0 1 0 0,0-1-1 0 0,0 1 1 0 0,1 0-1 0 0,-1 0 1 0 0,0 0-1 0 0,0-1 1 0 0,0 1-1 0 0,0 0 0 0 0,0 0 1 0 0,1-1-1 0 0,-1 1 1 0 0,0 0-1 0 0,0 0 1 0 0,0-1-1 0 0,0 1 0 0 0,0 0 1 0 0,0-1-1 0 0,0 1 1 0 0,0 0-1 0 0,0 0 1 0 0,0-1-1 0 0,0 1 1 0 0,0 0-1 0 0,0 0 0 0 0,0-1 1 0 0,0 1-1 0 0,0 0 1 0 0,0 0-1 0 0,0-1 1 0 0,-1 1-1 0 0,1 0 1 0 0,0 0-1 0 0,0-1 0 0 0,-1 1 1 0 0,-29 9-1647 0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7.5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9 380 0 0,'0'0'9650'0'0,"18"3"-9354"0"0,108-15-209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7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3 536 0 0,'0'0'6871'0'0,"13"5"-7099"0"0,10 2 350 0 0,0-1-1 0 0,0 0 1 0 0,43 3 0 0 0,30-9 1734 0 0,-70-21-6524 0 0,-12 6 2370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09.2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442 0 196 0 0,'0'0'5789'0'0,"-4"0"-5832"0"0,-12 2 225 0 0,0 1 0 0 0,0 0 0 0 0,0 1 0 0 0,1 1 0 0 0,0 0 0 0 0,0 1-1 0 0,0 0 1 0 0,1 2 0 0 0,-1-1 0 0 0,2 2 0 0 0,-14 10 0 0 0,-3 5 232 0 0,1 0 0 0 0,1 3 0 0 0,-40 48 1 0 0,60-64-328 0 0,1 0 1 0 0,-1 1 0 0 0,2 0 0 0 0,0 1-1 0 0,0 0 1 0 0,2-1 0 0 0,-6 22-1 0 0,-16 96 803 0 0,26-125-838 0 0,-4 19 221 0 0,1 0 0 0 0,2 34 0 0 0,1-48-251 0 0,1 0 0 0 0,0 0 0 0 0,1 0 0 0 0,0 0-1 0 0,1-1 1 0 0,0 1 0 0 0,0-1 0 0 0,7 13-1 0 0,0-2-9 0 0,2-1 0 0 0,0-1 0 0 0,1 0 0 0 0,1 0 0 0 0,30 29 0 0 0,-32-36 68 0 0,1-1-1 0 0,1-1 1 0 0,-1 0 0 0 0,2 0 0 0 0,-1-1-1 0 0,1-1 1 0 0,0-1 0 0 0,25 8-1 0 0,-11-7 87 0 0,-1-1 0 0 0,1-2 0 0 0,-1 0 0 0 0,1-2 0 0 0,50-3 0 0 0,-27-4 49 0 0,0-2-1 0 0,65-17 1 0 0,-97 19-88 0 0,0-2-1 0 0,0-1 1 0 0,-1 0 0 0 0,0-2 0 0 0,-1 0 0 0 0,18-13 0 0 0,2-4 130 0 0,54-52 0 0 0,-80 66-191 0 0,-1 0 0 0 0,0-1 0 0 0,-1-1-1 0 0,-1 1 1 0 0,0-2 0 0 0,-1 1-1 0 0,-1-1 1 0 0,9-26 0 0 0,-12 27-28 0 0,-2 0 0 0 0,0 0 0 0 0,-1 0 1 0 0,0 0-1 0 0,-1 1 0 0 0,-1-1 0 0 0,0 0 0 0 0,-1 0 1 0 0,0 0-1 0 0,-2 0 0 0 0,0 1 0 0 0,0 0 0 0 0,-12-25 1 0 0,11 28-51 0 0,-1 1 0 0 0,0 0 0 0 0,0 0 1 0 0,-1 1-1 0 0,-1 0 0 0 0,1 0 0 0 0,-1 1 0 0 0,-1-1 1 0 0,0 2-1 0 0,0-1 0 0 0,0 2 0 0 0,-12-7 1 0 0,-18-10-110 0 0,-76-30 0 0 0,54 27 132 0 0,38 15-6 0 0,-1 1 0 0 0,0 1 0 0 0,0 1 1 0 0,-29-6-1 0 0,43 13-223 0 0,1 0 0 0 0,-1 0 0 0 0,0 1 0 0 0,1 0 0 0 0,-18 3 0 0 0,19-1-297 0 0,1-1 1 0 0,-1 2 0 0 0,1-1-1 0 0,0 1 1 0 0,0 0 0 0 0,0 1 0 0 0,0-1-1 0 0,-7 6 1 0 0,-2 2-2372 0 0,-1 0-1507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0.4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 48 80 0 0,'0'0'9060'0'0,"2"-8"-8554"0"0,0-1-333 0 0,8-22 1004 0 0,-9 37-1185 0 0,-1-1 1 0 0,1 0-1 0 0,-1 0 1 0 0,0 1-1 0 0,0-1 1 0 0,-1 0-1 0 0,1 0 1 0 0,-1 1-1 0 0,0-1 1 0 0,-3 7-1 0 0,1 0 71 0 0,-18 138 828 0 0,5-25-43 0 0,11-98-754 0 0,2-18 883 0 0,4-14-1575 0 0,0 1 1 0 0,1-1-1 0 0,-1 1 1 0 0,1-1-1 0 0,0 1 1 0 0,5-8-1 0 0,6-15-3854 0 0,-3 2 453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1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 8 940 0 0,'0'0'5799'0'0,"30"3"-4505"0"0,208-13 84 0 0,-226 9-1353 0 0,-1 2 1 0 0,1-1-1 0 0,-1 2 1 0 0,0-1 0 0 0,1 1-1 0 0,-1 1 1 0 0,12 4-1 0 0,-20-5 1 0 0,0-1 0 0 0,0 1 0 0 0,0 0-1 0 0,0-1 1 0 0,0 2 0 0 0,0-1 0 0 0,0 0 0 0 0,-1 0-1 0 0,1 1 1 0 0,-1 0 0 0 0,0-1 0 0 0,1 1-1 0 0,-1 0 1 0 0,-1 0 0 0 0,1 0 0 0 0,0 0 0 0 0,-1 1-1 0 0,1-1 1 0 0,-1 0 0 0 0,0 1 0 0 0,0-1 0 0 0,-1 1-1 0 0,1-1 1 0 0,-1 1 0 0 0,1-1 0 0 0,-1 8 0 0 0,0 2 171 0 0,-1 1 0 0 0,1 0 0 0 0,-2-1 0 0 0,0 1 1 0 0,-1-1-1 0 0,-5 15 0 0 0,7-23-107 0 0,-2 0 0 0 0,1 0 0 0 0,0-1 0 0 0,-1 1 0 0 0,0 0 0 0 0,0-1 0 0 0,0 0 0 0 0,-1 0 0 0 0,1 0 0 0 0,-1 0 0 0 0,0-1 0 0 0,0 1-1 0 0,0-1 1 0 0,-1 0 0 0 0,1 0 0 0 0,-1 0 0 0 0,0-1 0 0 0,-8 4 0 0 0,-8 1-4 0 0,1 2 41 0 0,-1-2 0 0 0,0 0 0 0 0,-1-2 0 0 0,0 0 0 0 0,0-1 1 0 0,-33 1-1 0 0,-93 1 2599 0 0,148-6-2673 0 0,-1 0-7 0 0,-1 0-1 0 0,1-1 1 0 0,0 1-1 0 0,-1-1 1 0 0,1 1-1 0 0,0-1 1 0 0,0 1-1 0 0,-1-1 1 0 0,1 0-1 0 0,0 0 1 0 0,0 1-1 0 0,0-1 1 0 0,0 0-1 0 0,0 0 1 0 0,0 0-1 0 0,0 0 0 0 0,0-1 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3.4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411 0 4304 0 0,'0'0'8142'0'0,"-10"17"-7890"0"0,-1 2-201 0 0,-2 3 16 0 0,1 0 0 0 0,-18 45 1 0 0,12-18-273 0 0,-105 250 1423 0 0,102-261-1813 0 0,-43 61 0 0 0,47-76-674 0 0,-2 0 0 0 0,-1-2 0 0 0,-33 28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 5 520 0 0,'0'0'10992'0'0,"0"-5"-10554"0"0,-16 431 2619 0 0,-1 58-2290 0 0,38 184 713 0 0,-20-610-1312 0 0,4 40-29 0 0,-1-91-1962 0 0,4-13 657 0 0,10-22-1849 0 0,-12 18 325 0 0,12-16-3585 0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9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0 3056 0 0,'0'0'5385'0'0,"-1"7"-4923"0"0,-8 104 1476 0 0,-41 198 0 0 0,48-290-2208 0 0,9-28-1175 0 0,13-35-3069 0 0,-20 42 4223 0 0,13-34-2864 0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49.8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4916 0 0,'0'0'814'0'0,"-14"14"-1005"0"0,-44 49 62 0 0,54-59 148 0 0,0 1 1 0 0,1 0 0 0 0,-1 0-1 0 0,1 0 1 0 0,1 0-1 0 0,-1 1 1 0 0,1-1 0 0 0,-1 1-1 0 0,2 0 1 0 0,-1-1-1 0 0,1 1 1 0 0,-1 0 0 0 0,2 0-1 0 0,-1 0 1 0 0,1 0-1 0 0,0 0 1 0 0,0 0 0 0 0,0 0-1 0 0,1 0 1 0 0,0 0-1 0 0,0 0 1 0 0,3 8 0 0 0,-3-11 11 0 0,-1-1 0 0 0,1 0 1 0 0,0 1-1 0 0,0-1 0 0 0,0 0 1 0 0,0 0-1 0 0,0 0 1 0 0,0 1-1 0 0,0-1 0 0 0,1 0 1 0 0,-1 0-1 0 0,1-1 1 0 0,-1 1-1 0 0,1 0 0 0 0,0 0 1 0 0,0-1-1 0 0,0 1 0 0 0,0-1 1 0 0,0 0-1 0 0,0 0 1 0 0,0 1-1 0 0,0-1 0 0 0,0-1 1 0 0,1 1-1 0 0,-1 0 1 0 0,0 0-1 0 0,1-1 0 0 0,-1 1 1 0 0,1-1-1 0 0,-1 0 1 0 0,0 0-1 0 0,1 0 0 0 0,-1 0 1 0 0,1 0-1 0 0,-1-1 0 0 0,4 0 1 0 0,1-1 138 0 0,-1 0 0 0 0,0 0 1 0 0,-1-1-1 0 0,1 1 0 0 0,0-1 1 0 0,-1-1-1 0 0,1 1 0 0 0,-1-1 0 0 0,0 0 1 0 0,0 0-1 0 0,-1-1 0 0 0,8-7 1 0 0,-8 5-90 0 0,0 1 1 0 0,0-1 0 0 0,-1 1 0 0 0,1-1 0 0 0,-1 0-1 0 0,-1 0 1 0 0,0 0 0 0 0,0-1 0 0 0,0 1 0 0 0,-1 0-1 0 0,0-1 1 0 0,0 1 0 0 0,-1-1 0 0 0,0 0 0 0 0,-1-11-1 0 0,1 19-105 0 0,0 0 0 0 0,0-1-1 0 0,0 1 1 0 0,0 0 0 0 0,0 0 0 0 0,0 0-1 0 0,0 0 1 0 0,0-1 0 0 0,0 1 0 0 0,0 0-1 0 0,0 0 1 0 0,0 0 0 0 0,0 0-1 0 0,0-1 1 0 0,-1 1 0 0 0,1 0 0 0 0,0 0-1 0 0,0 0 1 0 0,0 0 0 0 0,0 0-1 0 0,0 0 1 0 0,0-1 0 0 0,0 1 0 0 0,-1 0-1 0 0,1 0 1 0 0,0 0 0 0 0,0 0 0 0 0,0 0-1 0 0,0 0 1 0 0,0 0 0 0 0,-1 0-1 0 0,1 0 1 0 0,0 0 0 0 0,0 0 0 0 0,0 0-1 0 0,0-1 1 0 0,-1 1 0 0 0,1 0-1 0 0,0 0 1 0 0,0 0 0 0 0,0 0 0 0 0,0 0-1 0 0,0 1 1 0 0,-1-1 0 0 0,1 0-1 0 0,-9 6-907 0 0,-5 11 146 0 0,10-11 103 0 0,1 1 0 0 0,0-1 0 0 0,0 1 0 0 0,1-1 0 0 0,0 1 0 0 0,0 0 1 0 0,-2 12-1 0 0,4 2-1563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0.3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3208 0 0,'0'0'7225'0'0,"28"-3"-5878"0"0,147-40-1183 0 0,-150 40-2689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0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1 101 4196 0 0,'0'0'5075'0'0,"7"0"-5477"0"0,20 2 838 0 0,-1-1 0 0 0,1-2-1 0 0,0-1 1 0 0,29-5 0 0 0,-42 4-685 0 0,0-1 1 0 0,-1 0 0 0 0,26-12-1 0 0,-29 11-792 0 0,-1 0-1 0 0,0-1 1 0 0,0 0-1 0 0,0-1 1 0 0,-1 1-1 0 0,9-10 1 0 0,-5 1-1723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1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41 214 3344 0 0,'0'0'6060'0'0,"0"6"-7806"0"0,6 36 3338 0 0,-7-42-1422 0 0,-1 0 0 0 0,1 0 0 0 0,0 0 1 0 0,0 0-1 0 0,0 0 0 0 0,0 0 0 0 0,0 0 0 0 0,-1-1 0 0 0,1 1 0 0 0,0 0 0 0 0,0-1 0 0 0,0 1 1 0 0,0-1-1 0 0,-2-1 0 0 0,-1-4-113 0 0,0-1 1 0 0,1 0 0 0 0,0 0-1 0 0,0-1 1 0 0,0 1 0 0 0,1-1-1 0 0,0 1 1 0 0,1-1 0 0 0,0 0-1 0 0,0 0 1 0 0,0 1 0 0 0,1-1-1 0 0,1-8 1 0 0,-1 10-111 0 0,1 0 0 0 0,0 0 0 0 0,0 0 0 0 0,0 0 0 0 0,1 1 0 0 0,0-1 0 0 0,0 0 0 0 0,1 1-1 0 0,-1 0 1 0 0,1-1 0 0 0,0 1 0 0 0,0 0 0 0 0,1 1 0 0 0,0-1 0 0 0,0 1 0 0 0,0-1 0 0 0,7-5 0 0 0,-4 5-44 0 0,0 0-1 0 0,1 0 1 0 0,0 0 0 0 0,0 1 0 0 0,0 1 0 0 0,0-1-1 0 0,0 1 1 0 0,1 1 0 0 0,-1 0 0 0 0,1 0 0 0 0,0 0-1 0 0,0 1 1 0 0,0 0 0 0 0,-1 1 0 0 0,1 0 0 0 0,0 1-1 0 0,11 1 1 0 0,-17-1 32 0 0,0 1-1 0 0,0-1 0 0 0,0 1 1 0 0,0 0-1 0 0,-1 0 0 0 0,1 0 1 0 0,0 0-1 0 0,-1 0 1 0 0,0 0-1 0 0,1 1 0 0 0,-1-1 1 0 0,0 1-1 0 0,0 0 0 0 0,0 0 1 0 0,-1 0-1 0 0,1 0 0 0 0,-1 0 1 0 0,0 0-1 0 0,1 0 0 0 0,-1 0 1 0 0,0 0-1 0 0,-1 1 1 0 0,1 4-1 0 0,2 5 82 0 0,-2 0 0 0 0,0 0 0 0 0,-1 0 0 0 0,-2 23 0 0 0,0-23 77 0 0,0 0-1 0 0,-1-1 0 0 0,-1 0 0 0 0,0 0 0 0 0,-10 20 0 0 0,-37 57 1019 0 0,44-76-982 0 0,-123 170 595 0 0,123-171 349 0 0,21-15 693 0 0,-5 0-2034 0 0,44-10 144 0 0,1 2 1 0 0,87-6 0 0 0,-135 16 134 0 0,-6 1-100 0 0,0 0 45 0 0,0 0 0 0 0,1 0 0 0 0,-1 1 0 0 0,0-1 0 0 0,0 0 0 0 0,0 0-1 0 0,0 0 1 0 0,0 0 0 0 0,0 0 0 0 0,0 0 0 0 0,1 0 0 0 0,-1 0 0 0 0,0 0 0 0 0,0 0-1 0 0,0 0 1 0 0,0 0 0 0 0,0 0 0 0 0,0 0 0 0 0,0-1 0 0 0,1 1 0 0 0,-1 0 0 0 0,0 0-1 0 0,0 0 1 0 0,1-2-1103 0 0,-1 2 1103 0 0,0-1 0 0 0,0 1 0 0 0,0 0 0 0 0,0 0 0 0 0,0 0-1 0 0,0 0 1 0 0,0 0 0 0 0,0 0 0 0 0,0 0 0 0 0,-1-1-133 0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1.7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0 2824 0 0,'0'0'7741'0'0,"-3"15"-9916"0"0,-11 50 2416 0 0,10-55-157 0 0,1-1 0 0 0,-1 0-1 0 0,-1-1 1 0 0,1 1-1 0 0,-2-1 1 0 0,1 0-1 0 0,-1 0 1 0 0,0 0 0 0 0,-1-1-1 0 0,0 0 1 0 0,0-1-1 0 0,0 1 1 0 0,-12 7-1 0 0,-1 2-78 0 0,13-10-63 0 0,-40 32-1361 0 0,13-17-2278 0 0,20-16 817 0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2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36 111 3512 0 0,'0'0'6656'0'0,"2"16"-6898"0"0,1 19 542 0 0,-1 0 1 0 0,-4 41 0 0 0,0-55-236 0 0,-1 0 0 0 0,-1 0 1 0 0,-1 0-1 0 0,-8 20 0 0 0,3-25 1039 0 0,6-27 348 0 0,4-34-325 0 0,0 40-1551 0 0,2-10 285 0 0,0 0 0 0 0,1 0 0 0 0,0 0 0 0 0,1 0 0 0 0,1 0 0 0 0,1 1 0 0 0,11-24 0 0 0,-2 10-237 0 0,2 1 1 0 0,32-43-1 0 0,-43 64 351 0 0,3-7-32 0 0,1 2 0 0 0,21-20 0 0 0,-28 28 14 0 0,0 1 0 0 0,1-1 0 0 0,-1 1-1 0 0,1 0 1 0 0,-1 0 0 0 0,1 0 0 0 0,0 0 0 0 0,0 1 0 0 0,-1 0 0 0 0,1 0 0 0 0,0 0 0 0 0,0 0 0 0 0,0 0 0 0 0,1 1-1 0 0,5 0 1 0 0,-8 0 31 0 0,1 1-1 0 0,-1 0 1 0 0,0 0-1 0 0,1-1 1 0 0,-1 2-1 0 0,0-1 1 0 0,0 0-1 0 0,0 0 1 0 0,0 1-1 0 0,0-1 0 0 0,0 1 1 0 0,0 0-1 0 0,0-1 1 0 0,0 1-1 0 0,-1 0 1 0 0,1 0-1 0 0,-1 0 1 0 0,0 0-1 0 0,1 1 1 0 0,-1-1-1 0 0,0 0 0 0 0,1 4 1 0 0,3 7 253 0 0,0 1-1 0 0,5 21 1 0 0,-9-30-219 0 0,6 24 166 0 0,-1 0 0 0 0,-2 0-1 0 0,-1 1 1 0 0,-2-1-1 0 0,-3 53 1 0 0,1-76-326 0 0,-1 1 0 0 0,0-1-1 0 0,0 1 1 0 0,0-1 0 0 0,-1 1 0 0 0,-5 8 0 0 0,5-9-1271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2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26 4912 0 0,'0'0'6196'0'0,"14"-4"-6164"0"0,46-13-91 0 0,-51 15 56 0 0,-1 1 0 0 0,0 0 1 0 0,1 1-1 0 0,-1 0 0 0 0,1 0 0 0 0,-1 1 1 0 0,1 0-1 0 0,-1 0 0 0 0,1 1 0 0 0,7 3 1 0 0,16 2 71 0 0,-22-5-61 0 0,9 1-20 0 0,-1 0-1 0 0,1 2 1 0 0,-1 0 0 0 0,32 13-1 0 0,-49-17-25 0 0,0-1 0 0 0,0 1 0 0 0,0-1-1 0 0,0 1 1 0 0,0-1 0 0 0,-1 1 0 0 0,1 0-1 0 0,0-1 1 0 0,0 1 0 0 0,0 0 0 0 0,-1 0-1 0 0,1 0 1 0 0,0-1 0 0 0,-1 1 0 0 0,1 0-1 0 0,-1 0 1 0 0,1 0 0 0 0,0 2-1 0 0,-1-2-34 0 0,0 0 0 0 0,0 0 0 0 0,0-1 0 0 0,0 1 0 0 0,0 0 0 0 0,-1 0 0 0 0,1-1 0 0 0,0 1 0 0 0,0 0 0 0 0,-1-1 0 0 0,1 1 0 0 0,0 0 0 0 0,-1-1 0 0 0,1 1 0 0 0,-1 0-1 0 0,1-1 1 0 0,-1 1 0 0 0,1-1 0 0 0,-1 1 0 0 0,0 0 0 0 0,-3 2-305 0 0,0 0-1 0 0,0-1 1 0 0,-1 1-1 0 0,1-1 1 0 0,0 0-1 0 0,-6 1 1 0 0,-11 5-1822 0 0</inkml:trace>
  <inkml:trace contextRef="#ctx0" brushRef="#br0" timeOffset="1">0 283 12 0 0,'0'0'10482'0'0,"15"-2"-10432"0"0,-6 2-38 0 0,20-3 34 0 0,1 0 0 0 0,30-9 0 0 0,-44 8-183 0 0,2-1 324 0 0,34-13 1 0 0,-47 16-484 0 0,0-1 0 0 0,0 1 0 0 0,0-1-1 0 0,-1 0 1 0 0,1-1 0 0 0,-1 1 0 0 0,0-1 0 0 0,0 1 0 0 0,0-1 0 0 0,-1-1 0 0 0,6-5 0 0 0,8-23-2739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6.3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10 1736 0 0,'0'0'7657'0'0,"-1"-9"-8669"0"0,-1 15 1174 0 0,1 1 0 0 0,0-1 1 0 0,0 1-1 0 0,0-1 0 0 0,1 11 1 0 0,0 0 187 0 0,-40 268 1567 0 0,25-196-1583 0 0,5-53-237 0 0,8-29-62 0 0,0 0 1 0 0,0 0-1 0 0,0 1 1 0 0,1-1-1 0 0,-1 8 1 0 0,1-55-8557 0 0,2 82 4776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7.2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179 101 116 0 0,'0'0'6029'0'0,"7"-14"-5981"0"0,23-40-66 0 0,-29 52 7 0 0,1 0 0 0 0,-1 1 0 0 0,1-1 0 0 0,-1 0-1 0 0,1 0 1 0 0,0 1 0 0 0,0-1 0 0 0,-1 1 0 0 0,1 0 0 0 0,0-1 0 0 0,0 1 0 0 0,1 0 0 0 0,-1 0 0 0 0,0 0 0 0 0,0 1 0 0 0,0-1 0 0 0,1 0 0 0 0,-1 1 0 0 0,0-1 0 0 0,1 1 0 0 0,-1 0 0 0 0,0 0 0 0 0,1 0 0 0 0,3 1 0 0 0,1-1 9 0 0,159-8 470 0 0,-166 8-475 0 0,0 0 0 0 0,0 1 0 0 0,1-1-1 0 0,-1 0 1 0 0,0 0 0 0 0,0 1 0 0 0,0-1-1 0 0,1 0 1 0 0,-1 1 0 0 0,0-1 0 0 0,0 0-1 0 0,0 1 1 0 0,0-1 0 0 0,0 0 0 0 0,0 1-1 0 0,1-1 1 0 0,-1 0 0 0 0,0 1 0 0 0,0-1-1 0 0,0 0 1 0 0,0 1 0 0 0,0-1 0 0 0,-1 0-1 0 0,1 1 1 0 0,0-1 0 0 0,0 0 0 0 0,0 1-1 0 0,0-1 1 0 0,0 0 0 0 0,0 1 0 0 0,0-1-1 0 0,-1 0 1 0 0,1 1 0 0 0,0-1 0 0 0,0 0-1 0 0,0 0 1 0 0,-1 1 0 0 0,1-1 0 0 0,-8 15 503 0 0,-38 38 638 0 0,14-13-701 0 0,-2-2 0 0 0,-2-2 0 0 0,-47 38 0 0 0,66-61-337 0 0,0-2-1 0 0,-1 0 1 0 0,-1-1-1 0 0,0-1 1 0 0,0-1 0 0 0,-1 0-1 0 0,0-1 1 0 0,-35 6 0 0 0,100-23-48 0 0,54-11-122 0 0,-88 19 18 0 0,1 0 1 0 0,0 2 0 0 0,0-1-1 0 0,-1 1 1 0 0,1 1 0 0 0,18 3-1 0 0,-27-3 24 0 0,0 0 0 0 0,0 0 0 0 0,-1 1 0 0 0,1-1 0 0 0,0 1 0 0 0,-1-1-1 0 0,1 1 1 0 0,-1 0 0 0 0,0 0 0 0 0,1 0 0 0 0,-1 0 0 0 0,0 1 0 0 0,0-1 0 0 0,0 0-1 0 0,-1 1 1 0 0,1-1 0 0 0,0 1 0 0 0,-1 0 0 0 0,0 0 0 0 0,0-1 0 0 0,0 1 0 0 0,0 0-1 0 0,0 0 1 0 0,0 0 0 0 0,-1 0 0 0 0,0 0 0 0 0,1 0 0 0 0,-1 0 0 0 0,0 0 0 0 0,-1 4-1 0 0,1 3 170 0 0,-1-1-1 0 0,0 1 1 0 0,0-1-1 0 0,-1 0 1 0 0,-1 0-1 0 0,1 0 0 0 0,-2 0 1 0 0,-6 14-1 0 0,0-5 104 0 0,-1-1 0 0 0,-1-1 0 0 0,0 0 0 0 0,-2-1 0 0 0,-17 17 0 0 0,21-23-39 0 0,0 0-1 0 0,-1-1 1 0 0,0 0-1 0 0,0 0 1 0 0,-1-1-1 0 0,0-1 1 0 0,0 0-1 0 0,-23 7 1 0 0,34-13-165 0 0,0 1 1 0 0,0-1 0 0 0,0 0 0 0 0,1 1 0 0 0,-1-1 0 0 0,0 0 0 0 0,0 0 0 0 0,0 0 0 0 0,0 0-1 0 0,0 0 1 0 0,0 0 0 0 0,0 0 0 0 0,0 0 0 0 0,0 0 0 0 0,0 0 0 0 0,0 0 0 0 0,0-1 0 0 0,0 1-1 0 0,0 0 1 0 0,0-1 0 0 0,1 1 0 0 0,-1-1 0 0 0,0 1 0 0 0,0-1 0 0 0,0 1 0 0 0,1-1 0 0 0,-1 1-1 0 0,0-1 1 0 0,0 0 0 0 0,1 0 0 0 0,-1 1 0 0 0,1-1 0 0 0,-2-1 0 0 0,-1-15-1124 0 0,4-4-4234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958 258 3284 0 0,'0'0'8154'0'0,"-3"-14"-7457"0"0,-11-47-143 0 0,11 55-451 0 0,0-1-1 0 0,0 1 1 0 0,0 0-1 0 0,-1 1 1 0 0,0-1 0 0 0,0 1-1 0 0,-1-1 1 0 0,1 1-1 0 0,-1 1 1 0 0,0-1-1 0 0,0 1 1 0 0,-1-1-1 0 0,-8-4 1 0 0,1-1 27 0 0,-5-2-41 0 0,-1 0 0 0 0,0 2 0 0 0,0 0 0 0 0,-1 1 0 0 0,0 1 0 0 0,-1 0 0 0 0,0 2 0 0 0,0 0 0 0 0,0 2 0 0 0,-1 0 0 0 0,1 2 0 0 0,-1 0 0 0 0,0 1 0 0 0,0 1 0 0 0,0 2-1 0 0,-31 4 1 0 0,31 0-89 0 0,0 1-1 0 0,1 0 0 0 0,-1 2 1 0 0,1 0-1 0 0,1 1 0 0 0,0 2 1 0 0,0 0-1 0 0,2 1 0 0 0,-1 0 1 0 0,1 2-1 0 0,1 0 0 0 0,-28 33 0 0 0,23-22 42 0 0,1 2-1 0 0,1 0 0 0 0,1 1 0 0 0,2 1 0 0 0,1 1 0 0 0,2 1 0 0 0,-20 60 0 0 0,26-62-48 0 0,1 0-1 0 0,2 1 1 0 0,0-1-1 0 0,3 1 1 0 0,0 0-1 0 0,2 0 0 0 0,2-1 1 0 0,1 1-1 0 0,1 0 1 0 0,1-1-1 0 0,13 43 0 0 0,-12-54 1 0 0,1 0 0 0 0,1 0-1 0 0,1-1 1 0 0,0 0-1 0 0,1-1 1 0 0,1 0-1 0 0,0 0 1 0 0,2-1 0 0 0,0-1-1 0 0,0 0 1 0 0,2-1-1 0 0,-1 0 1 0 0,2-1-1 0 0,0-1 1 0 0,0 0-1 0 0,1-1 1 0 0,1-1 0 0 0,25 11-1 0 0,-27-15 66 0 0,0-1 0 0 0,0 0 0 0 0,1-1-1 0 0,0-1 1 0 0,0-1 0 0 0,0 0 0 0 0,0-1 0 0 0,0-1 0 0 0,31-3-1 0 0,-25-1 1 0 0,-1-1 0 0 0,1 0 0 0 0,-1-2-1 0 0,0-1 1 0 0,-1 0 0 0 0,35-20-1 0 0,-24 9 17 0 0,-1-2 0 0 0,-1-1-1 0 0,-1-1 1 0 0,-1-2 0 0 0,-1-1-1 0 0,-1-1 1 0 0,-1-1-1 0 0,38-57 1 0 0,-55 72 118 0 0,0-1 0 0 0,0 0 0 0 0,-2-1 0 0 0,1 0 0 0 0,-2 0 0 0 0,0 0 0 0 0,3-20 0 0 0,-6 24-85 0 0,-1-1 0 0 0,0 1 0 0 0,0 0 0 0 0,-2-1 0 0 0,1 1 0 0 0,-2 0 0 0 0,1-1 0 0 0,-2 1 0 0 0,1 0 0 0 0,-1 0 0 0 0,-5-11 0 0 0,-104-204-617 0 0,59 126-1780 0 0,3-5-3420 0 0,22 40-530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5:58.2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244 1037 2868 0 0,'0'0'2845'0'0,"12"16"-2413"0"0,43 47 0 0 0,-49-57-347 0 0,0 0 1 0 0,1 0-1 0 0,0-1 0 0 0,-1 0 1 0 0,1 0-1 0 0,1 0 1 0 0,-1-1-1 0 0,1 0 1 0 0,0-1-1 0 0,0 0 1 0 0,11 3-1 0 0,-1-2 376 0 0,0-1 0 0 0,0-1 0 0 0,26 0 0 0 0,-20-2-308 0 0,0-1 0 0 0,-1-1 0 0 0,1-1 0 0 0,-1-2 0 0 0,0 0 0 0 0,0-1 1 0 0,0-1-1 0 0,-1-1 0 0 0,0-1 0 0 0,-1-1 0 0 0,0-1 0 0 0,-1-1 0 0 0,0-1 1 0 0,0-1-1 0 0,-2 0 0 0 0,1-1 0 0 0,-2-1 0 0 0,0-1 0 0 0,-1-1 0 0 0,-1 0 1 0 0,-1 0-1 0 0,0-2 0 0 0,-2 0 0 0 0,0 0 0 0 0,13-31 0 0 0,-8 6-132 0 0,-1 0 0 0 0,-2-1 0 0 0,-3 0 0 0 0,-1-1 0 0 0,-3 0 0 0 0,-1 0 0 0 0,-2-85 0 0 0,-5 117-39 0 0,-2 0-1 0 0,0 1 1 0 0,0-1-1 0 0,-1 0 1 0 0,-1 1-1 0 0,0 0 1 0 0,-1 0-1 0 0,-1 0 1 0 0,0 1-1 0 0,-13-18 1 0 0,6 12-57 0 0,0 0 0 0 0,-2 1-1 0 0,0 1 1 0 0,-1 1 0 0 0,-37-28 0 0 0,31 30 25 0 0,0 2 0 0 0,-2 0 0 0 0,1 2 0 0 0,-1 0 0 0 0,-1 2 0 0 0,-43-8 0 0 0,56 13-22 0 0,0 1 0 0 0,-1 0-1 0 0,1 1 1 0 0,-1 1 0 0 0,1 0-1 0 0,-1 1 1 0 0,1 1 0 0 0,0 0-1 0 0,-1 0 1 0 0,-15 6 0 0 0,10-1 73 0 0,0 1 1 0 0,0 1-1 0 0,1 0 0 0 0,1 1 1 0 0,0 1-1 0 0,-20 16 1 0 0,5 1 142 0 0,0 2 0 0 0,3 1 0 0 0,0 1 0 0 0,2 2 0 0 0,-41 67 0 0 0,40-55 24 0 0,2 2-1 0 0,3 1 0 0 0,-28 84 0 0 0,41-100-94 0 0,1 0 1 0 0,2 1 0 0 0,2 0-1 0 0,0 0 1 0 0,3 0 0 0 0,3 64 0 0 0,1-84-30 0 0,1 0-1 0 0,0 0 1 0 0,1-1 0 0 0,0 1 0 0 0,1-1 0 0 0,1 0 0 0 0,0 0 0 0 0,0-1 0 0 0,2 0 0 0 0,-1 0 0 0 0,2-1 0 0 0,-1 0-1 0 0,2 0 1 0 0,-1-1 0 0 0,1 0 0 0 0,1 0 0 0 0,0-1 0 0 0,0-1 0 0 0,1 0 0 0 0,0-1 0 0 0,0 0 0 0 0,1 0 0 0 0,0-2-1 0 0,0 1 1 0 0,0-2 0 0 0,1 0 0 0 0,-1 0 0 0 0,26 2 0 0 0,-36-5-28 0 0,1-1-1 0 0,0 0 1 0 0,-1-1 0 0 0,1 1 0 0 0,0 0-1 0 0,-1-1 1 0 0,1 0 0 0 0,-1 0-1 0 0,1 0 1 0 0,-1 0 0 0 0,6-4-1 0 0,-6 4-569 0 0,0-2-1 0 0,1 1 0 0 0,-1 0 0 0 0,-1-1 1 0 0,1 1-1 0 0,0-1 0 0 0,3-4 0 0 0,6-10-3438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6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60 4804 0 0,'0'0'2447'0'0,"3"-2"-2897"0"0,6-1 1652 0 0,1-1-1 0 0,0 2 1 0 0,16-4-1 0 0,69-4-1426 0 0,-47 7 541 0 0,-23-1-153 0 0,-1 0-1 0 0,1-1 1 0 0,24-9-1 0 0,-43 11-1004 0 0,-44 4-9856 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6.6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 1436 0 0,'0'0'8715'0'0,"6"1"-9087"0"0,38 3 830 0 0,0-3 0 0 0,0-1 0 0 0,0-3 0 0 0,61-10-1 0 0,-98 8-987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18.6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737 35 540 0 0,'0'0'813'0'0,"4"-2"-659"0"0,-4 2-142 0 0,2-1 113 0 0,-1 1 1 0 0,1-1-1 0 0,-1 1 1 0 0,0-1-1 0 0,1 0 1 0 0,-1 0-1 0 0,0 0 1 0 0,1 0-1 0 0,-1 0 1 0 0,0 0-1 0 0,0 0 1 0 0,0 0-1 0 0,0 0 1 0 0,0 0-1 0 0,0-1 1 0 0,0 1-1 0 0,0 0 1 0 0,-1-1-1 0 0,1 1 1 0 0,0 0-1 0 0,-1-1 1 0 0,1 1-1 0 0,-1-1 1 0 0,0 1-1 0 0,1-1 1 0 0,-1-2 462 0 0,-24 21 2075 0 0,-34 48-1856 0 0,8-8-298 0 0,-65 56 1 0 0,57-55 33 0 0,39-38-238 0 0,-33 28 0 0 0,11-12 62 0 0,26-22-141 0 0,0-1 1 0 0,-18 11-1 0 0,-99 73 501 0 0,113-83-570 0 0,-26 29 1 0 0,-13 10 39 0 0,47-40 1357 0 0,11-12-1873 0 0,-1 0 0 0 0,0 0 0 0 0,0 1 0 0 0,0-1 0 0 0,0 0 0 0 0,1 0 0 0 0,-1 0 0 0 0,-1 0 0 0 0,1 0 0 0 0,0 0 0 0 0,0 0 0 0 0,0-1 0 0 0,0 1 0 0 0,-1 0 0 0 0,1 0 0 0 0,0-1 0 0 0,-1 1 0 0 0,-1 0 0 0 0,27-24-8471 0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28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0 339 4608 0 0,'0'0'8217'0'0,"4"-10"-8630"0"0,-3 6 408 0 0,1 0 0 0 0,-1 1 0 0 0,1-1-1 0 0,0 0 1 0 0,0 1 0 0 0,0-1 0 0 0,1 1 0 0 0,-1 0-1 0 0,1 0 1 0 0,-1 0 0 0 0,1 0 0 0 0,0 0-1 0 0,0 1 1 0 0,1-1 0 0 0,-1 1 0 0 0,0 0-1 0 0,1 0 1 0 0,-1 0 0 0 0,1 0 0 0 0,0 1-1 0 0,7-3 1 0 0,708-169 779 0 0,-295 111-91 0 0,-411 57 346 0 0,-16-4 1228 0 0,-22-7-1365 0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25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522 91 364 0 0,'0'0'8113'0'0,"-5"-12"-7864"0"0,-19-34 82 0 0,22 43-285 0 0,0 1-1 0 0,0 0 0 0 0,0-1 0 0 0,0 1 0 0 0,0 0 0 0 0,0 0 0 0 0,0 0 0 0 0,-1 0 0 0 0,1 0 0 0 0,-1 1 1 0 0,0-1-1 0 0,1 1 0 0 0,-1 0 0 0 0,0-1 0 0 0,0 1 0 0 0,0 1 0 0 0,0-1 0 0 0,0 0 0 0 0,0 1 0 0 0,0-1 1 0 0,0 1-1 0 0,0 0 0 0 0,0 0 0 0 0,0 0 0 0 0,0 1 0 0 0,0-1 0 0 0,-3 1 0 0 0,-7 0 44 0 0,2 0-71 0 0,0 0-1 0 0,0 1 1 0 0,0 0 0 0 0,1 1 0 0 0,-1 0 0 0 0,1 1-1 0 0,0 0 1 0 0,0 1 0 0 0,0 0 0 0 0,-14 10-1 0 0,2 0 0 0 0,1 0 0 0 0,0 2 0 0 0,-22 23 0 0 0,26-21 19 0 0,1-1-1 0 0,0 2 0 0 0,2 0 0 0 0,0 1 0 0 0,1 0 1 0 0,1 1-1 0 0,1 1 0 0 0,1 0 0 0 0,1 0 0 0 0,1 1 1 0 0,1 0-1 0 0,1 0 0 0 0,2 1 0 0 0,0-1 0 0 0,-1 50 1 0 0,5-59 13 0 0,0 0 0 0 0,1 0 0 0 0,1 0 0 0 0,0-1 0 0 0,1 1 0 0 0,1 0 0 0 0,0-1 0 0 0,1 0 0 0 0,0 0 0 0 0,1-1 0 0 0,1 1 0 0 0,0-1 1 0 0,1 0-1 0 0,0-1 0 0 0,1 0 0 0 0,0 0 0 0 0,1-1 0 0 0,0 0 0 0 0,1-1 0 0 0,0 0 0 0 0,23 15 0 0 0,-11-12 183 0 0,0-1 0 0 0,0-1 0 0 0,1 0-1 0 0,1-2 1 0 0,0-1 0 0 0,34 7 0 0 0,-12-8 126 0 0,0-1 1 0 0,76-1-1 0 0,-91-7-227 0 0,-1-1 0 0 0,1-2-1 0 0,-1-1 1 0 0,-1-1-1 0 0,1-2 1 0 0,-1 0 0 0 0,40-21-1 0 0,-56 24-75 0 0,-1-1 1 0 0,0-1-1 0 0,-1 0 0 0 0,0 0 1 0 0,0-1-1 0 0,-1-1 1 0 0,0 0-1 0 0,-1 0 0 0 0,0-1 1 0 0,0-1-1 0 0,-1 0 0 0 0,-1 0 1 0 0,0 0-1 0 0,0-1 0 0 0,-2 0 1 0 0,1-1-1 0 0,-2 0 0 0 0,0 0 1 0 0,0 0-1 0 0,3-22 0 0 0,-4 18-41 0 0,-1-1-1 0 0,-1 1 0 0 0,-1-1 0 0 0,0 1 1 0 0,-1-1-1 0 0,-1 1 0 0 0,-6-31 1 0 0,4 37-42 0 0,0 0 0 0 0,0 1 0 0 0,-1 0 0 0 0,-1 0 0 0 0,0 0 0 0 0,0 0 0 0 0,-1 1 0 0 0,-1 0 0 0 0,0 0 0 0 0,0 0 0 0 0,-1 1 0 0 0,-16-16 0 0 0,-7-2-136 0 0,0 1 0 0 0,-2 1-1 0 0,-63-36 1 0 0,90 58-39 0 0,-2 0 0 0 0,1 1 0 0 0,0 0 0 0 0,0 0 0 0 0,-1 0 0 0 0,1 1 0 0 0,-1 0 0 0 0,1 1 0 0 0,-11 0 0 0 0,-8 2-1946 0 0,-37 8 1 0 0,49-8 897 0 0,-34 6-3533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26.3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 3 840 0 0,'0'0'7858'0'0,"1"-3"-7346"0"0,-40 150-699 0 0,-21 88 1252 0 0,53-214-907 0 0,0 1-1 0 0,2 0 1 0 0,1 0 0 0 0,1 1-1 0 0,-1 25 1 0 0,30-48 475 0 0,-4-3-498 0 0,-1 0 0 0 0,0-2 0 0 0,36-13 0 0 0,-32 10-95 0 0,-1 0 1 0 0,28-3-1 0 0,-52 11-108 0 0,1 0-1 0 0,-1 0 1 0 0,1 1 0 0 0,-1-1 0 0 0,0 0 0 0 0,1 0-1 0 0,-1 0 1 0 0,1 0 0 0 0,-1 0 0 0 0,0 0 0 0 0,1 0-1 0 0,-1 0 1 0 0,1 0 0 0 0,-1 0 0 0 0,1 0 0 0 0,-1-1-1 0 0,0 1 1 0 0,1 0 0 0 0,-1 0 0 0 0,0 0 0 0 0,1 0-1 0 0,-1-1 1 0 0,1 1 0 0 0,-1 0 0 0 0,0 0 0 0 0,1-1-1 0 0,-1 1 1 0 0,0 0 0 0 0,0-1 0 0 0,1 1 0 0 0,-1 0-1 0 0,0-1 1 0 0,0 1 0 0 0,1 0 0 0 0,-1-1 0 0 0,0 1-1 0 0,0-1 1 0 0,0 1 0 0 0,0 0 0 0 0,0-1 0 0 0,0 1-1 0 0,1-1 1 0 0,-1 1 0 0 0,0 0 0 0 0,0-1 0 0 0,0 1-1 0 0,0-1 1 0 0,0 1 0 0 0,-1 0 0 0 0,1-1-1 0 0,0 1 1 0 0,0-1 0 0 0,0 1 0 0 0,0-1 0 0 0,0 1-1 0 0,-1 0 1 0 0,1-1 0 0 0,0 1 0 0 0,0 0 0 0 0,0-1-1 0 0,-1 1 1 0 0,1 0 0 0 0,0-1 0 0 0,-1 1 0 0 0,-2-8-2399 0 0,-2-6-765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26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55 132 0 0,'0'0'9646'0'0,"5"-3"-9462"0"0,8-3 168 0 0,1 0 1 0 0,-1 1 0 0 0,1 1 0 0 0,1 0-1 0 0,-1 1 1 0 0,1 0 0 0 0,21-1 0 0 0,115 3-100 0 0,-81 2 111 0 0,-63-1-927 0 0,-20-10-3702 0 0,-7 4-2130 0 0,57 21 4217 0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27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85 248 0 0,'0'0'9818'0'0,"7"-7"-9926"0"0,-3 3 117 0 0,1 0-1 0 0,0-1 1 0 0,0 2 0 0 0,0-1-1 0 0,1 0 1 0 0,-1 1 0 0 0,1 0-1 0 0,0 1 1 0 0,0-1-1 0 0,0 1 1 0 0,10-2 0 0 0,46-11 1243 0 0,-43 9-1187 0 0,0 1 0 0 0,1 1 0 0 0,38-2 0 0 0,-82 6-9391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30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38 860 0 0,'0'0'5272'0'0,"3"-5"-5023"0"0,-1-1-150 0 0,-2 4-44 0 0,1 1 0 0 0,0-1 1 0 0,-1 0-1 0 0,1 1 0 0 0,0-1 0 0 0,0 0 0 0 0,0 1 1 0 0,0-1-1 0 0,0 1 0 0 0,1-1 0 0 0,-1 1 0 0 0,0 0 1 0 0,1-1-1 0 0,1-1 0 0 0,-2 3 25 0 0,0 0-1 0 0,0-1 1 0 0,0 1-1 0 0,0 0 1 0 0,-1 0 0 0 0,1 0-1 0 0,0 0 1 0 0,0 0-1 0 0,0 0 1 0 0,0 0 0 0 0,0 0-1 0 0,0 0 1 0 0,-1 1-1 0 0,1-1 1 0 0,0 0-1 0 0,0 0 1 0 0,0 1 0 0 0,-1-1-1 0 0,1 0 1 0 0,0 1-1 0 0,0-1 1 0 0,-1 1 0 0 0,1-1-1 0 0,0 1 1 0 0,-1 0-1 0 0,1-1 1 0 0,0 2 0 0 0,20 20-287 0 0,-16-16 451 0 0,27 29-21 0 0,76 76 920 0 0,-18-28-631 0 0,233 234 351 0 0,-285-280-592 0 0,80 61 0 0 0,-77-66-41 0 0,37 34 369 0 0,-78-66-613 0 0,0 0 1 0 0,0 0 0 0 0,0 1-1 0 0,0-1 1 0 0,0 0-1 0 0,0 0 1 0 0,0 1-1 0 0,0-1 1 0 0,0 0 0 0 0,0 0-1 0 0,0 1 1 0 0,0-1-1 0 0,0 0 1 0 0,0 0-1 0 0,0 1 1 0 0,0-1 0 0 0,0 0-1 0 0,0 0 1 0 0,0 0-1 0 0,-1 1 1 0 0,1-1-1 0 0,0 0 1 0 0,0 0-1 0 0,0 0 1 0 0,0 1 0 0 0,0-1-1 0 0,-1 0 1 0 0,1 0-1 0 0,0 0 1 0 0,0 0-1 0 0,0 0 1 0 0,-1 1 0 0 0,1-1-1 0 0,0 0 1 0 0,0 0-1 0 0,0 0 1 0 0,-1 0-1 0 0,1 0 1 0 0,0 0-1 0 0,-1 0 1 0 0,-16 8-2379 0 0,2-4-1134 0 0,54-20-3691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1904 56 1604 0 0,'0'0'7297'0'0,"4"-9"-6639"0"0,13-28-137 0 0,-12 28-177 0 0,-20 29-78 0 0,-477 603 4125 0 0,77-102-3749 0 0,-245 458-36 0 0,599-881-101 0 0,-4-2-1 0 0,-103 115 1 0 0,159-201-451 0 0,4-4-33 0 0,1-1-1 0 0,-1 0 1 0 0,0 0 0 0 0,0 0 0 0 0,0-1 0 0 0,-7 4 0 0 0,11-11-311 0 0,0 1-1 0 0,1-1 1 0 0,-1 0 0 0 0,1 0 0 0 0,0 0-1 0 0,-1 0 1 0 0,2 0 0 0 0,-1 0 0 0 0,0 0-1 0 0,1-4 1 0 0,3-29-5159 0 0,-2 12 604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4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40 4456 0 0,'0'0'9146'0'0,"-7"-9"-10068"0"0,0-1 780 0 0,6 8 100 0 0,0 0 1 0 0,-1 0-1 0 0,1-1 0 0 0,-1 1 1 0 0,1 1-1 0 0,-1-1 0 0 0,0 0 1 0 0,-4-3-1 0 0,6 5 42 0 0,0 0-1 0 0,-1 0 1 0 0,1 0 0 0 0,0 0-1 0 0,0 0 1 0 0,-1 0 0 0 0,1 0-1 0 0,0 0 1 0 0,0 0-1 0 0,0 0 1 0 0,-1 0 0 0 0,1 1-1 0 0,0-1 1 0 0,0 0 0 0 0,-1 0-1 0 0,1 0 1 0 0,0 0-1 0 0,0 0 1 0 0,0 0 0 0 0,0 1-1 0 0,-1-1 1 0 0,1 0 0 0 0,0 0-1 0 0,0 0 1 0 0,0 0-1 0 0,0 1 1 0 0,-1-1 0 0 0,1 0-1 0 0,0 0 1 0 0,0 0 0 0 0,0 1-1 0 0,0-1 1 0 0,0 0-1 0 0,0 0 1 0 0,0 1 0 0 0,0-1-1 0 0,0 0 1 0 0,-3 25 223 0 0,0 52 423 0 0,-17 91 0 0 0,0 8-3371 0 0,20-166 1525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4.7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32 163 1044 0 0,'0'0'5409'0'0,"-7"15"-5855"0"0,-16 48 386 0 0,23-61 64 0 0,-1-1-1 0 0,1 0 0 0 0,0 1 1 0 0,0-1-1 0 0,-1 1 1 0 0,1-1-1 0 0,1 0 1 0 0,-1 1-1 0 0,0-1 0 0 0,0 1 1 0 0,0-1-1 0 0,1 0 1 0 0,-1 1-1 0 0,0-1 1 0 0,1 0-1 0 0,0 1 0 0 0,-1-1 1 0 0,1 0-1 0 0,0 0 1 0 0,-1 0-1 0 0,1 1 1 0 0,0-1-1 0 0,0 0 0 0 0,0 0 1 0 0,0 0-1 0 0,0 0 1 0 0,0 0-1 0 0,0-1 0 0 0,0 1 1 0 0,2 1-1 0 0,1 0 45 0 0,0-1-1 0 0,-1 1 1 0 0,1-1-1 0 0,0 1 0 0 0,0-1 1 0 0,8 1-1 0 0,-9-2-19 0 0,1 1-1 0 0,-1-1 1 0 0,0 0-1 0 0,1 0 1 0 0,-1 0 0 0 0,0-1-1 0 0,0 1 1 0 0,1-1-1 0 0,-1 0 1 0 0,0 0-1 0 0,0 0 1 0 0,0 0-1 0 0,1 0 1 0 0,-1-1 0 0 0,-1 1-1 0 0,1-1 1 0 0,5-4-1 0 0,-4 2-4 0 0,0 0 1 0 0,-1 0-1 0 0,1 0 0 0 0,-1 0 0 0 0,0-1 1 0 0,0 0-1 0 0,-1 1 0 0 0,0-1 0 0 0,1 0 0 0 0,0-7 1 0 0,2-6 103 0 0,-1 0 1 0 0,-1 0-1 0 0,0 0 1 0 0,-2-1-1 0 0,-1-27 0 0 0,-8 1 166 0 0,8 43-278 0 0,0 0 0 0 0,-1 0 0 0 0,1 0 1 0 0,-1 0-1 0 0,0 0 0 0 0,1 0 0 0 0,-1 1 0 0 0,0-1 0 0 0,0 0 1 0 0,0 1-1 0 0,-1-1 0 0 0,1 1 0 0 0,0-1 0 0 0,0 1 0 0 0,-1-1 1 0 0,1 1-1 0 0,-1 0 0 0 0,1 0 0 0 0,-1 0 0 0 0,0 0 0 0 0,-2-1 0 0 0,4 2-75 0 0,-1 0-1 0 0,1 1 1 0 0,-1-1-1 0 0,0 1 1 0 0,1-1-1 0 0,-1 1 0 0 0,1-1 1 0 0,-1 1-1 0 0,1-1 1 0 0,-1 1-1 0 0,1-1 0 0 0,-1 1 1 0 0,1-1-1 0 0,0 1 1 0 0,-1 0-1 0 0,1-1 1 0 0,0 1-1 0 0,0 0 0 0 0,-1-1 1 0 0,1 1-1 0 0,0 0 1 0 0,0-1-1 0 0,0 1 1 0 0,0 0-1 0 0,0 0 0 0 0,-5 27-856 0 0,4-21 306 0 0,-2 14-1271 0 0,1 3-924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5.1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1304 0 0,'0'0'6625'0'0,"14"-12"-6773"0"0,47-38-1 0 0,-57 47 143 0 0,0 0-1 0 0,0 1 1 0 0,1-1-1 0 0,-1 1 1 0 0,1 0-1 0 0,0 0 1 0 0,-1 0-1 0 0,1 1 1 0 0,0 0-1 0 0,0 0 1 0 0,0 0-1 0 0,0 0 1 0 0,0 1-1 0 0,0 0 1 0 0,6 0-1 0 0,10 0-32 0 0,9-4 69 0 0,-19 2-28 0 0,0 0 0 0 0,0 1 0 0 0,0 1-1 0 0,0 0 1 0 0,0 0 0 0 0,0 1 0 0 0,22 4-1 0 0,-31-4-217 0 0,0 0 0 0 0,-1-1 0 0 0,1 1 0 0 0,0 1 0 0 0,-1-1 0 0 0,1 0 0 0 0,-1 0 0 0 0,1 0 0 0 0,-1 1 0 0 0,1-1 0 0 0,-1 1 0 0 0,0-1 0 0 0,0 1 0 0 0,2 3 0 0 0,-1 2-2297 0 0</inkml:trace>
  <inkml:trace contextRef="#ctx0" brushRef="#br0" timeOffset="1">133 319 4052 0 0,'0'0'4033'0'0,"67"-12"-4693"0"0,-41 6 776 0 0,4-2 144 0 0,3-2-260 0 0,-1-1-116 0 0,-4-1-692 0 0,-3 2-1209 0 0,8-10-1087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5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14 108 928 0 0,'0'0'6800'0'0,"-3"-13"-5989"0"0,-7-41-164 0 0,9 52-652 0 0,1 1-1 0 0,0 0 0 0 0,1-1 1 0 0,-1 1-1 0 0,0-1 0 0 0,0 1 1 0 0,0 0-1 0 0,1-1 0 0 0,-1 1 1 0 0,1 0-1 0 0,-1-1 0 0 0,1 1 1 0 0,0 0-1 0 0,-1 0 0 0 0,1-1 1 0 0,0 1-1 0 0,0 0 0 0 0,0 0 1 0 0,0 0-1 0 0,0 0 0 0 0,0 0 1 0 0,0 0-1 0 0,0 0 1 0 0,0 1-1 0 0,0-1 0 0 0,1 0 1 0 0,-1 1-1 0 0,0-1 0 0 0,1 1 1 0 0,-1-1-1 0 0,0 1 0 0 0,1-1 1 0 0,-1 1-1 0 0,0 0 0 0 0,1 0 1 0 0,-1 0-1 0 0,1 0 0 0 0,-1 0 1 0 0,3 0-1 0 0,0-1 2 0 0,5-1-32 0 0,0 1-1 0 0,1 0 1 0 0,-1 0-1 0 0,0 1 1 0 0,0 0-1 0 0,0 1 1 0 0,0 0-1 0 0,0 0 1 0 0,0 1-1 0 0,0 0 1 0 0,0 1-1 0 0,12 4 1 0 0,-17-4 87 0 0,1-1 0 0 0,-1 1 0 0 0,1 0-1 0 0,-1 1 1 0 0,0-1 0 0 0,0 1 0 0 0,-1 0 0 0 0,1-1 0 0 0,-1 2 0 0 0,0-1 0 0 0,0 0 0 0 0,0 1 0 0 0,0-1 0 0 0,-1 1 0 0 0,0 0 0 0 0,0 0 0 0 0,0 0 0 0 0,0 0 0 0 0,-1 0 0 0 0,0 0 0 0 0,0 0 0 0 0,0 10 0 0 0,-1-8 51 0 0,0 1 0 0 0,-1-1 1 0 0,0 0-1 0 0,0 0 0 0 0,0 1 1 0 0,-1-1-1 0 0,0 0 1 0 0,-1 0-1 0 0,1-1 0 0 0,-1 1 1 0 0,-1 0-1 0 0,1-1 0 0 0,-1 0 1 0 0,0 0-1 0 0,0 0 1 0 0,-1 0-1 0 0,0-1 0 0 0,0 0 1 0 0,0 0-1 0 0,-9 7 0 0 0,-2 0 23 0 0,-1 0-1 0 0,0-2 0 0 0,-1 1 1 0 0,0-2-1 0 0,0 0 0 0 0,-29 8 1 0 0,46-17-389 0 0,32 0-1510 0 0,-17 0 1707 0 0,1 0-1 0 0,0 1 1 0 0,-1 1-1 0 0,1 0 0 0 0,-1 1 1 0 0,23 7-1 0 0,-33-8 93 0 0,0 0 1 0 0,0 0-1 0 0,0 0 0 0 0,0 0 1 0 0,0 1-1 0 0,0 0 0 0 0,-1 0 1 0 0,1 0-1 0 0,-1 0 0 0 0,0 0 0 0 0,0 1 1 0 0,0-1-1 0 0,0 1 0 0 0,0 0 1 0 0,-1 0-1 0 0,0 0 0 0 0,0 0 1 0 0,0 0-1 0 0,0 0 0 0 0,-1 1 0 0 0,1-1 1 0 0,-1 0-1 0 0,0 1 0 0 0,-1 0 1 0 0,1 4-1 0 0,-1-4 107 0 0,1 0 0 0 0,-1-1 1 0 0,-1 1-1 0 0,1 0 0 0 0,-1-1 0 0 0,0 1 1 0 0,0-1-1 0 0,0 1 0 0 0,0-1 0 0 0,-1 1 1 0 0,0-1-1 0 0,0 0 0 0 0,0 0 0 0 0,0 0 1 0 0,-1 0-1 0 0,0 0 0 0 0,0 0 0 0 0,0-1 1 0 0,-4 5-1 0 0,-6 3 28 0 0,0-1 0 0 0,0-1 1 0 0,-1 0-1 0 0,-18 9 0 0 0,-30 20-1747 0 0,33-17-2120 0 0,17-14-506 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3.3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1024 23 3648 0 0,'0'0'6816'0'0,"-1"-5"-6689"0"0,1 0-108 0 0,-2-8-277 0 0,2 13 259 0 0,-1 0 1 0 0,1 0-1 0 0,-1 1 0 0 0,1-1 0 0 0,-1 0 0 0 0,1 0 0 0 0,0 0 0 0 0,-1 0 0 0 0,1 0 0 0 0,-1 0 0 0 0,1 0 1 0 0,0 1-1 0 0,-1-1 0 0 0,1 0 0 0 0,0 0 0 0 0,-1 1 0 0 0,1-1 0 0 0,0 0 0 0 0,-1 1 0 0 0,1-1 0 0 0,0 0 1 0 0,-1 1-1 0 0,1-1 0 0 0,0 0 0 0 0,0 1 0 0 0,0-1 0 0 0,-1 0 0 0 0,1 1 0 0 0,0-1 0 0 0,0 1 1 0 0,0-1-1 0 0,0 0 0 0 0,0 1 0 0 0,0 0 0 0 0,-161 283 2975 0 0,50-85-2014 0 0,-397 760 1435 0 0,322-511-1787 0 0,167-399-578 0 0,14-33 19 0 0,4-13-23 0 0,1 0 0 0 0,-1 0 1 0 0,0 0-1 0 0,0 0 0 0 0,0 0 0 0 0,-1 0 0 0 0,1 0 0 0 0,-8 3 2859 0 0,6-16-3826 0 0,3-9-4178 0 0,8 6 377 0 0,7-19-2115 0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1.1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51 104 0 0,'0'0'173'0'0,"2"-3"-327"0"0,-1 3 131 0 0,7-7-52 0 0,-7 7 74 0 0,-1-1 1 0 0,0 1-1 0 0,0 0 0 0 0,0 0 1 0 0,1 0-1 0 0,-1 0 1 0 0,0-1-1 0 0,0 1 1 0 0,0 0-1 0 0,0 0 0 0 0,0 0 1 0 0,0-1-1 0 0,1 1 1 0 0,-1 0-1 0 0,0 0 0 0 0,0 0 1 0 0,0-1-1 0 0,0 1 1 0 0,0 0-1 0 0,0 0 1 0 0,0-1-1 0 0,0 1 0 0 0,0 0 1 0 0,0 0-1 0 0,0-1 1 0 0,0 1-1 0 0,0 0 1 0 0,0 0-1 0 0,0-1 0 0 0,0 1 1 0 0,0 0-1 0 0,0 0 1 0 0,-1-1-1 0 0,1 1 1 0 0,0 0-1 0 0,0 0 0 0 0,0 0 1 0 0,0-1-1 0 0,0 1 1 0 0,-1 0-1 0 0,1 0 1 0 0,0 0-1 0 0,-1-2 423 0 0,1 1 0 0 0,5-28 12278 0 0,-14 47-13957 0 0,-52 84 1561 0 0,-35 57-164 0 0,80-136 67 0 0,0 0 0 0 0,-1-1 0 0 0,-1 0 0 0 0,-26 23 1 0 0,12-26-1740 0 0,31-18 1245 0 0,0 0 0 0 0,-1-1 0 0 0,1 1-1 0 0,0-1 1 0 0,0 1 0 0 0,0-1 0 0 0,-1 1 0 0 0,1-1 0 0 0,0 0 0 0 0,0 0-1 0 0,-1 1 1 0 0,1-1 0 0 0,0 0 0 0 0,-1 0 0 0 0,1 0 0 0 0,0-1 0 0 0,0 1-1 0 0,-1 0 1 0 0,1 0 0 0 0,0-1 0 0 0,0 1 0 0 0,-1-1 0 0 0,1 1 0 0 0,0-1-1 0 0,0 1 1 0 0,0-1 0 0 0,-2-1 0 0 0,-4-12-3908 0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1.6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2832 0 0,'0'0'4703'0'0,"6"4"-5192"0"0,95 82 1603 0 0,-19-15-715 0 0,-45-40-364 0 0,-23-19-208 0 0,0 1 0 0 0,1-2 0 0 0,0 0 0 0 0,1 0-1 0 0,33 15 1 0 0,-46-25-101 0 0,10 0-2066 0 0,-6-5-213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2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43 1004 0 0,'0'0'5653'0'0,"3"13"-5109"0"0,0 6-286 0 0,2 10 110 0 0,12 39 0 0 0,-16-60-327 0 0,2-1 1 0 0,-1-1-1 0 0,1 1 0 0 0,0 0 0 0 0,1-1 0 0 0,-1 1 0 0 0,1-1 0 0 0,1 0 0 0 0,-1 0 0 0 0,1-1 0 0 0,10 11 0 0 0,-13-15 75 0 0,0 0-1 0 0,1 0 1 0 0,-1-1 0 0 0,0 1-1 0 0,0 0 1 0 0,0-1 0 0 0,1 1-1 0 0,-1-1 1 0 0,0 0 0 0 0,0 0-1 0 0,1 0 1 0 0,-1 0 0 0 0,0 0-1 0 0,1 0 1 0 0,-1-1-1 0 0,0 1 1 0 0,0-1 0 0 0,0 0-1 0 0,1 1 1 0 0,-1-1 0 0 0,0 0-1 0 0,4-2 1 0 0,6-4 211 0 0,-1 0 1 0 0,19-15-1 0 0,-20 15-380 0 0,27-20 137 0 0,-8 7-29 0 0,0-1 0 0 0,-2-2 0 0 0,0 0-1 0 0,-1-2 1 0 0,22-28 0 0 0,-47 52-101 0 0,-1 1-1 0 0,1-1 1 0 0,0 0 0 0 0,0 0-1 0 0,-1 0 1 0 0,1 0 0 0 0,-1 0 0 0 0,1 0-1 0 0,-1 0 1 0 0,1 0 0 0 0,-1 0-1 0 0,1-1 1 0 0,-1 1 0 0 0,0 0 0 0 0,0 0-1 0 0,1-2 1 0 0,-2 2-36 0 0,1 1-1 0 0,-1 0 1 0 0,1 0-1 0 0,-1 0 1 0 0,1-1 0 0 0,0 1-1 0 0,-1 0 1 0 0,1 0-1 0 0,-1 0 1 0 0,1 0-1 0 0,-1 0 1 0 0,1 0 0 0 0,-1 0-1 0 0,1 0 1 0 0,-1 0-1 0 0,1 0 1 0 0,-1 0 0 0 0,1 0-1 0 0,-1 0 1 0 0,1 0-1 0 0,-1 1 1 0 0,1-1-1 0 0,0 0 1 0 0,-1 0 0 0 0,0 1-1 0 0,-39 20-3906 0 0,36-19 3832 0 0,-19 12-2133 0 0</inkml:trace>
  <inkml:trace contextRef="#ctx0" brushRef="#br0" timeOffset="1">144 231 628 0 0,'0'0'9860'0'0,"0"16"-9572"0"0,0-14-282 0 0,0 31 147 0 0,-2-1 1 0 0,-8 51-1 0 0,-63 155 1128 0 0,21-79-2196 0 0,48-134-196 0 0,3-25 990 0 0,1 0 1 0 0,0 1-1 0 0,0-1 1 0 0,-1 1-1 0 0,1-1 1 0 0,0 1 0 0 0,0-1-1 0 0,0 1 1 0 0,0-1-1 0 0,0 1 1 0 0,0-1-1 0 0,0 1 1 0 0,0-1-1 0 0,0 1 1 0 0,0-1-1 0 0,0 1 1 0 0,0-1 0 0 0,0 0-1 0 0,0 1 1 0 0,1-1-1 0 0,-1 1 1 0 0,0-1-1 0 0,0 1 1 0 0,0-1-1 0 0,1 1 1 0 0,-1-1 0 0 0,0 0-1 0 0,0 1 1 0 0,1-1-1 0 0,-1 0 1 0 0,0 1-1 0 0,1-1 1 0 0,-1 0-1 0 0,1 1 1 0 0,-1-1 0 0 0,0 0-1 0 0,1 0 1 0 0,-1 1-1 0 0,1-1 1 0 0,-1 0-1 0 0,1 0 1 0 0,16-6-2898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2.6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133 169 12 0 0,'0'0'2465'0'0,"14"-15"-2035"0"0,-12 13-400 0 0,25-28 491 0 0,0 2 0 0 0,44-34 0 0 0,-68 59-485 0 0,1 0 123 0 0,-1 0 1 0 0,1 0-1 0 0,0 0 1 0 0,0 1 0 0 0,1 0-1 0 0,-1-1 1 0 0,0 1 0 0 0,1 1-1 0 0,-1-1 1 0 0,1 1-1 0 0,0 0 1 0 0,5-1 0 0 0,-8 29 196 0 0,-3-21-263 0 0,1 0 0 0 0,-1 0 0 0 0,-1 0 0 0 0,1 0-1 0 0,-1-1 1 0 0,0 1 0 0 0,0 0 0 0 0,-5 8 0 0 0,-30 45 846 0 0,22-36-511 0 0,-118 172 1216 0 0,27-41-986 0 0,98-144-640 0 0,6-7-21 0 0,-1 0-1 0 0,1 0 1 0 0,0 0-1 0 0,0 1 1 0 0,0-1-1 0 0,0 1 1 0 0,0-1-1 0 0,1 1 1 0 0,0 0-1 0 0,-2 7 1 0 0,33-11 302 0 0,-14 1-223 0 0,-1-1-1 0 0,1 0 0 0 0,-1-1 1 0 0,1-1-1 0 0,-1-1 1 0 0,1 0-1 0 0,-1-1 1 0 0,0 0-1 0 0,-1-1 1 0 0,19-9-1 0 0,55-28-6703 0 0,-82 37 4200 0 0,-3-4-497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3.0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55 80 0 0,'0'0'8618'0'0,"4"-2"-9149"0"0,16-3 569 0 0,0 0 0 0 0,0 1 0 0 0,1 0 0 0 0,-1 2 0 0 0,41 0 0 0 0,0 0 20 0 0,19-2 12 0 0,27-2 201 0 0,-38-6-3866 0 0,-51 5 560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935 300 768 0 0,'0'0'12741'0'0,"0"-5"-12288"0"0,0 0-351 0 0,-1 0-1 0 0,0 0 1 0 0,0 0 0 0 0,-1 1 0 0 0,1-1 0 0 0,-1 0-1 0 0,0 1 1 0 0,0-1 0 0 0,0 1 0 0 0,-1 0-1 0 0,1 0 1 0 0,-6-6 0 0 0,1 1 28 0 0,-1 1 1 0 0,0 1-1 0 0,-1-1 0 0 0,1 1 1 0 0,-14-8-1 0 0,2 4-34 0 0,-1 0 0 0 0,0 1 1 0 0,0 0-1 0 0,-1 2 0 0 0,-24-5 0 0 0,14 6-55 0 0,-1 1 0 0 0,0 2-1 0 0,0 1 1 0 0,0 2 0 0 0,-1 1 0 0 0,1 2-1 0 0,0 1 1 0 0,0 2 0 0 0,-34 9 0 0 0,50-9-53 0 0,1 0 1 0 0,0 1 0 0 0,0 1 0 0 0,0 0 0 0 0,1 2 0 0 0,1-1 0 0 0,-1 2 0 0 0,1 0 0 0 0,-22 22 0 0 0,22-18-22 0 0,1 1 1 0 0,1 0-1 0 0,1 1 1 0 0,0 1-1 0 0,1 0 1 0 0,1 0-1 0 0,0 1 1 0 0,-8 24-1 0 0,6-6 11 0 0,0 1-1 0 0,3-1 1 0 0,1 1-1 0 0,1 1 1 0 0,2-1-1 0 0,2 1 1 0 0,2 0-1 0 0,1 0 1 0 0,2-1-1 0 0,1 1 1 0 0,12 45-1 0 0,-10-60 3 0 0,1-1-1 0 0,1 0 1 0 0,1 0 0 0 0,1-1-1 0 0,1 0 1 0 0,1 0-1 0 0,0-2 1 0 0,21 26 0 0 0,-20-32 24 0 0,0 1 1 0 0,0-1 0 0 0,1-1 0 0 0,1-1-1 0 0,0 0 1 0 0,1-1 0 0 0,0 0 0 0 0,0-1-1 0 0,1-1 1 0 0,0-1 0 0 0,27 8-1 0 0,-23-8 39 0 0,2-2-1 0 0,-1 0 0 0 0,0-1 0 0 0,1-2 0 0 0,0 0 0 0 0,0-1 0 0 0,0-1 0 0 0,-1-2 0 0 0,1 0 0 0 0,0-1 0 0 0,-1-1 0 0 0,0-2 0 0 0,0 0 0 0 0,0-1 0 0 0,-1-1 0 0 0,35-18 0 0 0,-9-3 90 0 0,-1-1-1 0 0,-1-3 1 0 0,70-67-1 0 0,-88 73-50 0 0,-1-2-1 0 0,-1-1 0 0 0,-2-1 1 0 0,-1-1-1 0 0,-2 0 1 0 0,21-46-1 0 0,-31 56 5 0 0,-1-1 1 0 0,-1-1-1 0 0,-1 1 0 0 0,-2-1 0 0 0,0 0 1 0 0,-1-1-1 0 0,-2 1 0 0 0,0-1 1 0 0,-2 0-1 0 0,0 1 0 0 0,-5-26 0 0 0,2 36-8 0 0,-1 1 0 0 0,-1-1 1 0 0,0 1-1 0 0,-1 0 0 0 0,0 0 0 0 0,-1 1 0 0 0,0 0 0 0 0,-1 0 0 0 0,0 1 0 0 0,-17-18 0 0 0,2 6-37 0 0,0 1 1 0 0,-1 1 0 0 0,-44-30-1 0 0,47 39-97 0 0,0 0-1 0 0,0 2 0 0 0,-1 0 0 0 0,0 2 0 0 0,-1 0 1 0 0,0 1-1 0 0,0 2 0 0 0,0 0 0 0 0,-44-2 0 0 0,25 2-840 0 0,-53-12-1 0 0,0-9-3839 0 0,34 5-552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3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1 2440 0 0,'0'0'6277'0'0,"-6"4"-6549"0"0,-19 20 694 0 0,1 1-1 0 0,2 0 0 0 0,0 2 0 0 0,-25 40 0 0 0,23-32-219 0 0,5-9-61 0 0,-132 200 568 0 0,134-195-670 0 0,0 1 0 0 0,3 0-1 0 0,0 1 1 0 0,2 0-1 0 0,-12 57 1 0 0,21-76-41 0 0,1 0 1 0 0,1 0-1 0 0,0 0 0 0 0,1 0 0 0 0,0 0 1 0 0,1 0-1 0 0,5 24 0 0 0,-4-31 12 0 0,0 1-1 0 0,0-1 0 0 0,1 0 0 0 0,0 0 0 0 0,1 0 1 0 0,0 0-1 0 0,0-1 0 0 0,0 1 0 0 0,1-1 1 0 0,0 0-1 0 0,0 0 0 0 0,0-1 0 0 0,1 1 1 0 0,0-1-1 0 0,8 5 0 0 0,-2-2 49 0 0,1 0 0 0 0,0-1 0 0 0,15 6 0 0 0,-24-11 5 0 0,0-1 0 0 0,1 1 0 0 0,-1-1 0 0 0,0 0 0 0 0,1 0 1 0 0,-1 0-1 0 0,1-1 0 0 0,-1 1 0 0 0,1-1 0 0 0,-1 0 0 0 0,1 0 0 0 0,-1-1 1 0 0,1 1-1 0 0,6-3 0 0 0,-10 2-73 0 0,1 0 0 0 0,0-1-1 0 0,-1 1 1 0 0,1 0 0 0 0,-1-1 0 0 0,0 1 0 0 0,1-1-1 0 0,-1 0 1 0 0,0 1 0 0 0,0-1 0 0 0,0 0 0 0 0,0 0 0 0 0,0 0-1 0 0,0 0 1 0 0,-1 0 0 0 0,1 0 0 0 0,-1 0 0 0 0,1 0-1 0 0,-1 0 1 0 0,0 0 0 0 0,1 0 0 0 0,-1 0 0 0 0,0 0-1 0 0,-1 0 1 0 0,1 0 0 0 0,0 0 0 0 0,-1-3 0 0 0,-1-9-2341 0 0,-1 1 1 0 0,-7-25-1 0 0,1 12-2564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4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 99 144 0 0,'0'0'6471'0'0,"0"-3"-6424"0"0,-7-21 347 0 0,6 22-245 0 0,0-1-1 0 0,0 1 0 0 0,0-1 1 0 0,1 1-1 0 0,-1-1 0 0 0,1 1 0 0 0,0-1 1 0 0,-1 1-1 0 0,1-5 0 0 0,1 5-161 0 0,-1 1 0 0 0,1-1 0 0 0,0 1 0 0 0,-1 0 0 0 0,1-1 0 0 0,0 1 0 0 0,0 0 0 0 0,0 0 0 0 0,0-1 0 0 0,0 1 0 0 0,0 0 0 0 0,0 0 0 0 0,0 0 0 0 0,1 0 0 0 0,-1 1 0 0 0,0-1 0 0 0,1 0 0 0 0,-1 0 0 0 0,0 1 0 0 0,1-1-1 0 0,-1 1 1 0 0,3-1 0 0 0,10-4-79 0 0,0 2-1 0 0,0-1 0 0 0,1 2 1 0 0,0 0-1 0 0,-1 1 0 0 0,1 0 1 0 0,0 1-1 0 0,24 3 0 0 0,-38-3 82 0 0,0 1 0 0 0,-1-1 0 0 0,1 1 0 0 0,0-1 0 0 0,0 1 0 0 0,0 0 0 0 0,0-1 0 0 0,0 1-1 0 0,-1 0 1 0 0,1 0 0 0 0,0-1 0 0 0,-1 1 0 0 0,1 0 0 0 0,0 0 0 0 0,-1 0 0 0 0,1 0 0 0 0,-1 0 0 0 0,0 0-1 0 0,1 0 1 0 0,-1 0 0 0 0,0 0 0 0 0,1 0 0 0 0,-1 0 0 0 0,0 0 0 0 0,0 0 0 0 0,0 0 0 0 0,0 0 0 0 0,0 0-1 0 0,0 0 1 0 0,0 0 0 0 0,0 0 0 0 0,-1 1 0 0 0,1-1 0 0 0,0 0 0 0 0,-1 0 0 0 0,0 1 0 0 0,-12 39 429 0 0,2-23-223 0 0,-1-1 0 0 0,-1 0-1 0 0,0 0 1 0 0,-1-2 0 0 0,-21 20 0 0 0,26-27-101 0 0,0-1 0 0 0,0-1 1 0 0,0 1-1 0 0,-1-2 0 0 0,0 1 1 0 0,0-1-1 0 0,0-1 0 0 0,-1 0 1 0 0,0 0-1 0 0,1-1 0 0 0,-22 3 1 0 0,34-6-279 0 0,116-13-557 0 0,-108 13 789 0 0,-6 0-103 0 0,1-1 1 0 0,-1 1-1 0 0,0 1 0 0 0,1-1 0 0 0,-1 1 1 0 0,0 0-1 0 0,6 1 0 0 0,-9-1 40 0 0,1 0-1 0 0,-1-1 1 0 0,0 1 0 0 0,0 0-1 0 0,0 0 1 0 0,0 0-1 0 0,0 0 1 0 0,0 0-1 0 0,0 0 1 0 0,0 1-1 0 0,0-1 1 0 0,0 0-1 0 0,-1 0 1 0 0,1 1 0 0 0,0-1-1 0 0,-1 0 1 0 0,1 1-1 0 0,-1-1 1 0 0,0 0-1 0 0,1 1 1 0 0,-1-1-1 0 0,0 1 1 0 0,0-1-1 0 0,0 0 1 0 0,0 1 0 0 0,0 2-1 0 0,-1 9 261 0 0,0-1-1 0 0,-1 1 1 0 0,0-1 0 0 0,-1 0-1 0 0,0 0 1 0 0,-1 0-1 0 0,-1 0 1 0 0,0 0 0 0 0,0-1-1 0 0,-1 0 1 0 0,-11 15-1 0 0,11-17-93 0 0,0 0-1 0 0,-1-1 0 0 0,-1 0 0 0 0,1 0 0 0 0,-1 0 1 0 0,0-1-1 0 0,-1 0 0 0 0,0-1 0 0 0,0 0 0 0 0,0 0 0 0 0,-1-1 1 0 0,0-1-1 0 0,-15 6 0 0 0,19-8-554 0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5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381 1 7797 0 0,'0'0'4110'0'0,"-4"16"-3895"0"0,3-13-200 0 0,-6 23 79 0 0,-1-1-1 0 0,-2-1 0 0 0,-16 34 0 0 0,15-40-80 0 0,-1-1 0 0 0,-1 0-1 0 0,0 0 1 0 0,-1-2 0 0 0,-1 0-1 0 0,0 0 1 0 0,-1-1 0 0 0,-22 14-1 0 0,18-15-711 0 0,0-1-1 0 0,-1-1 0 0 0,0-1 1 0 0,-24 8-1 0 0,20-11-1823 0 0,-1-6-1584 0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6.9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 10 1540 0 0,'0'0'5051'0'0,"6"-10"-1446"0"0,-8 45-3207 0 0,-2 0-1 0 0,-10 44 1 0 0,3-21 55 0 0,-16 55 254 0 0,1-3-76 0 0,34-116-1177 0 0,0 0-1 0 0,1 0 1 0 0,-2-1 0 0 0,1 0 0 0 0,7-9-1 0 0,16-27-4145 0 0,-17 14 426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7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25 184 0 0,'0'0'7869'0'0,"1"-4"-8146"0"0,-1 3 254 0 0,0-1 0 0 0,1 1 0 0 0,-1 0 0 0 0,0 0 0 0 0,1 0 0 0 0,-1 1 0 0 0,1-1 0 0 0,-1 0 0 0 0,1 0 0 0 0,-1 0 0 0 0,1 0 0 0 0,0 0 0 0 0,-1 0 0 0 0,1 1 0 0 0,0-1 0 0 0,0 0 1 0 0,0 1-1 0 0,0-1 0 0 0,-1 1 0 0 0,1-1 0 0 0,0 1 0 0 0,0-1 0 0 0,0 1 0 0 0,0-1 0 0 0,0 1 0 0 0,0 0 0 0 0,0 0 0 0 0,2-1 0 0 0,1 1 20 0 0,0 1 1 0 0,0-1-1 0 0,0 1 0 0 0,0 0 1 0 0,0-1-1 0 0,-1 2 0 0 0,1-1 1 0 0,0 0-1 0 0,3 3 0 0 0,4 1 77 0 0,0 0 0 0 0,-1 0 0 0 0,0 1 0 0 0,0 1 0 0 0,-1 0 0 0 0,10 8 0 0 0,-15-11-30 0 0,-1 0 1 0 0,0 0-1 0 0,1-1 0 0 0,-2 2 0 0 0,1-1 0 0 0,0 0 0 0 0,-1 1 1 0 0,0-1-1 0 0,0 1 0 0 0,0 0 0 0 0,0-1 0 0 0,-1 1 0 0 0,0 0 1 0 0,0 0-1 0 0,0 0 0 0 0,0 9 0 0 0,-2 5 235 0 0,0 0 1 0 0,-2 0-1 0 0,0 0 0 0 0,-1-1 1 0 0,-1 0-1 0 0,0 1 0 0 0,-1-2 0 0 0,-15 29 1 0 0,0 4-31 0 0,8-19-83 0 0,-29 52 0 0 0,38-76-78 0 0,0 0-1 0 0,-1 0 1 0 0,0 0 0 0 0,0-1-1 0 0,-1 0 1 0 0,0 0 0 0 0,0 0-1 0 0,-1-1 1 0 0,1 0 0 0 0,-1 0-1 0 0,0-1 1 0 0,-10 6-1 0 0,-8-4-81 0 0,16-10-2289 0 0,12-10-2688 0 0,9-7-367 0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6:58.3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285 21 692 0 0,'0'0'4873'0'0,"-1"-4"-3954"0"0,0-9 716 0 0,4 10-759 0 0,14 17-623 0 0,17 34-296 0 0,-19-23 208 0 0,-2 1-1 0 0,0 0 1 0 0,-1 0 0 0 0,-2 2 0 0 0,-1-1-1 0 0,-1 1 1 0 0,5 34 0 0 0,-7-22 347 0 0,-2 0-1 0 0,-1 0 1 0 0,-3 0 0 0 0,-6 67 0 0 0,3-85-396 0 0,-1-1 1 0 0,-1 0-1 0 0,-1 0 0 0 0,-1 0 1 0 0,-1-1-1 0 0,0 0 0 0 0,-2 0 1 0 0,-21 32-1 0 0,12-25 278 0 0,-2 0-1 0 0,-1-2 1 0 0,-1 0 0 0 0,-50 40-1 0 0,-124 102 462 0 0,206-173-1845 0 0,29-25-2673 0 0,-14 3-2120 0 0,-7-3-621 0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2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2126 60 1760 0 0,'0'0'9046'0'0,"4"-10"-8310"0"0,10-30-182 0 0,-11 30-210 0 0,-6 42-92 0 0,0-23-142 0 0,0 0-1 0 0,0 0 1 0 0,-1 0-1 0 0,-6 11 1 0 0,2-5 181 0 0,13-34 272 0 0,-3 9-1359 0 0,-3 17-248 0 0,0-6 1096 0 0,1 0 0 0 0,0 0-1 0 0,-1 0 1 0 0,1-1-1 0 0,-1 1 1 0 0,1 0-1 0 0,-1 0 1 0 0,0 0-1 0 0,1 0 1 0 0,-1 0-1 0 0,0-1 1 0 0,1 1-1 0 0,-1 0 1 0 0,0-1-1 0 0,0 1 1 0 0,0 0-1 0 0,0-1 1 0 0,1 1 0 0 0,-1-1-1 0 0,0 0 1 0 0,0 1-1 0 0,0-1 1 0 0,0 0-1 0 0,0 1 1 0 0,-2-1-1 0 0,-11 5-328 0 0,-68 37 1190 0 0,-164 72-475 0 0,172-93-357 0 0,-1-2 1 0 0,0-4-1 0 0,-104 8 0 0 0,-105 21-326 0 0,-155 88 264 0 0,37-8 307 0 0,361-115 205 0 0,-77 7-1 0 0,49-14-2572 0 0,76-4 1146 0 0,-1 0-1 0 0,1-1 1 0 0,-1 0-1 0 0,0-1 1 0 0,0 1-1 0 0,0-1 1 0 0,0 0-1 0 0,8-8 1 0 0,8-7-3000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03.1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58 40 0 0,'0'0'8329'0'0,"-6"-9"-7927"0"0,-18-27-47 0 0,23 35-319 0 0,1 1-1 0 0,-1-1 1 0 0,0 0-1 0 0,0 0 1 0 0,1 0 0 0 0,-1 0-1 0 0,0 1 1 0 0,0-1-1 0 0,0 0 1 0 0,0 1 0 0 0,0-1-1 0 0,0 0 1 0 0,0 1-1 0 0,0-1 1 0 0,0 1-1 0 0,0 0 1 0 0,0-1 0 0 0,0 1-1 0 0,0 0 1 0 0,-1 0-1 0 0,1 0 1 0 0,0 0 0 0 0,0 0-1 0 0,0 0 1 0 0,0 0-1 0 0,0 0 1 0 0,0 0-1 0 0,-1 0 1 0 0,0 1 0 0 0,-22 13 1025 0 0,22-13-1038 0 0,-90 79 616 0 0,9-7 182 0 0,59-53-496 0 0,1 1 1 0 0,1 0-1 0 0,-30 38 0 0 0,45-50-302 0 0,-5 5 7 0 0,1 0 0 0 0,-14 26 0 0 0,23-36-60 0 0,-1 1 0 0 0,1 0 0 0 0,0 0 0 0 0,1 0-1 0 0,-1 0 1 0 0,1 0 0 0 0,0 0 0 0 0,0 1 0 0 0,1-1 0 0 0,-1 0 0 0 0,1 0 0 0 0,0 1 0 0 0,2 7 0 0 0,-1-10 17 0 0,0 1 1 0 0,1 0 0 0 0,-1-1 0 0 0,1 1 0 0 0,0-1 0 0 0,0 0 0 0 0,1 0-1 0 0,-1 1 1 0 0,0-1 0 0 0,1-1 0 0 0,0 1 0 0 0,0 0 0 0 0,0-1 0 0 0,0 1-1 0 0,0-1 1 0 0,4 2 0 0 0,9 5 50 0 0,0 0-1 0 0,17 6 1 0 0,76 26 10 0 0,41 19-10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 4772 0 0,'0'0'2199'0'0,"16"-8"1242"0"0,34-1-4671 0 0,-23 5-776 0 0,-1-1 0 0 0,47-15 0 0 0,-61 15-274 0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6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7 236 0 0,'0'0'9478'0'0,"2"0"-9163"0"0,38 0-325 0 0,60-1 439 0 0,-33-3-7769 0 0,-60 3 4324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1160 0 0,'0'0'0'0'0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6.9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66 680 0 0,'0'0'8753'0'0,"15"-6"-8514"0"0,-11 5-232 0 0,17-7 51 0 0,0 1 0 0 0,0 1 0 0 0,1 1 0 0 0,24-3 0 0 0,-31 7-90 0 0,31-3-1972 0 0,-16-8-3101 0 0,-16 4 2277 0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7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64 0 0,'0'0'8201'0'0,"12"-6"-8195"0"0,107-36 182 0 0,-113 41-351 0 0,19-8-1514 0 0,-9 1-2266 0 0,-9 2 1315 0 0</inkml:trace>
  <inkml:trace contextRef="#ctx0" brushRef="#br0" timeOffset="1">422 61 2336 0 0,'0'0'4668'0'0,"6"-4"-4781"0"0,39-12 283 0 0,4-1-1358 0 0,-21 3-2637 0 0,-16 5 1841 0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7.8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1 484 1568 0 0,'0'0'4637'0'0,"10"-5"-4516"0"0,5-4-81 0 0,34-15 20 0 0,-28 17 28 0 0,-15 5-786 0 0,0 0 0 0 0,0 0-1 0 0,0 0 1 0 0,10-6 0 0 0,-7 1-2017 0 0</inkml:trace>
  <inkml:trace contextRef="#ctx0" brushRef="#br0" timeOffset="1">284 316 132 0 0,'0'0'6682'0'0,"7"-11"-6797"0"0,25-32 35 0 0,-30 40 55 0 0,1 0 0 0 0,-1 1-1 0 0,1-1 1 0 0,0 1-1 0 0,0 0 1 0 0,0 0 0 0 0,0 0-1 0 0,0 0 1 0 0,1 0 0 0 0,-1 1-1 0 0,0 0 1 0 0,1-1 0 0 0,-1 1-1 0 0,7-1 1 0 0,7-3-757 0 0,-7 0-331 0 0,0-1 0 0 0,0 0-1 0 0,10-8 1 0 0,-10 5 173 0 0</inkml:trace>
  <inkml:trace contextRef="#ctx0" brushRef="#br0" timeOffset="2">579 57 2400 0 0,'0'0'4613'0'0,"47"-50"-4745"0"0,-43 48 56 0 0,1 1-288 0 0,-1-2-653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8.2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17 2660 0 0,'0'0'3545'0'0,"0"-17"-3849"0"0,-6 17-1141 0 0,1 0 649 0 0,1 0-404 0 0,1 0 52 0 0,0 2 52 0 0</inkml:trace>
  <inkml:trace contextRef="#ctx0" brushRef="#br0" timeOffset="1">428 41 1996 0 0,'0'0'5846'0'0,"-13"7"-5380"0"0,10-6-424 0 0,-27 16 596 0 0,-40 28 1 0 0,-58 41 1295 0 0,72-50-1492 0 0,-53 44-1 0 0,107-78-514 0 0,1 0-1 0 0,-1-1 0 0 0,0 1 0 0 0,1 0 1 0 0,-1 0-1 0 0,1 0 0 0 0,-1 0 0 0 0,1 0 1 0 0,0 1-1 0 0,0-1 0 0 0,-1 3 0 0 0,2-5 9 0 0,0 0 0 0 0,0 1 0 0 0,0-1 0 0 0,0 0 0 0 0,0 1 0 0 0,0-1 0 0 0,0 0-1 0 0,0 1 1 0 0,0-1 0 0 0,0 0 0 0 0,0 1 0 0 0,0-1 0 0 0,0 0 0 0 0,0 1 0 0 0,0-1-1 0 0,0 0 1 0 0,0 1 0 0 0,1-1 0 0 0,-1 0 0 0 0,0 1 0 0 0,0-1 0 0 0,0 0 0 0 0,1 0-1 0 0,-1 1 1 0 0,0-1 0 0 0,0 0 0 0 0,1 0 0 0 0,-1 1 0 0 0,0-1 0 0 0,1 0 0 0 0,17-1-2895 0 0,3-6-925 0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19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 35 1112 0 0,'0'0'5067'0'0,"-2"-2"-4567"0"0,-31-31 4187 0 0,32 39-4606 0 0,1-1 0 0 0,-1 1 0 0 0,1 0-1 0 0,0-1 1 0 0,2 10 0 0 0,-2 1 54 0 0,-3 139 336 0 0,5 139 437 0 0,-1-275-782 0 0,-1-11-75 0 0,0 0 0 0 0,0 0 0 0 0,1 0 0 0 0,0 0 0 0 0,1 0 0 0 0,0 0-1 0 0,0 0 1 0 0,1-1 0 0 0,4 12 0 0 0,-5-18-601 0 0,-2-1 458 0 0,0 0 0 0 0,0 0 0 0 0,1 0 1 0 0,-1 0-1 0 0,0 0 0 0 0,0 0 1 0 0,1 0-1 0 0,-1 0 0 0 0,0 0 0 0 0,0 0 1 0 0,1 0-1 0 0,-1 0 0 0 0,0 0 1 0 0,1 0-1 0 0,-1 0 0 0 0,0 0 0 0 0,0 0 1 0 0,1 0-1 0 0,-1 0 0 0 0,0 0 1 0 0,0 0-1 0 0,1 0 0 0 0,-1 0 0 0 0,0 0 1 0 0,0-1-1 0 0,1 1 0 0 0,-1 0 1 0 0,2-2-918 0 0,-2 2 917 0 0,0-1 0 0 0,0 1 1 0 0,0 0-1 0 0,0-1 0 0 0,0 1 0 0 0,0 0 1 0 0,0 0-1 0 0,0-1 0 0 0,0 1 1 0 0,0 0-1 0 0,0 0 0 0 0,0-1 0 0 0,0 1 1 0 0,0 0-1 0 0,0 0 0 0 0,0-1 0 0 0,0 1 1 0 0,-1-1-1 0 0,2-17-5446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0.4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472 49 1956 0 0,'0'0'9723'0'0,"0"-9"-9209"0"0,2-31-1259 0 0,1 52 612 0 0,0 1-1 0 0,-1-1 0 0 0,-1 0 0 0 0,0 1 1 0 0,-1 12-1 0 0,1-8 126 0 0,-2 80 374 0 0,-4 1 0 0 0,-4-2 1 0 0,-22 100-1 0 0,-87 288 535 0 0,33-147-205 0 0,-15 213 701 0 0,31 4 270 0 0,49-381-931 0 0,11-81-102 0 0,-12 79 44 0 0,14-140-639 0 0,4-21-9 0 0,1 0-1 0 0,0-1 1 0 0,0 21 0 0 0,2-30-107 0 0,26-10-2394 0 0,-17 7 1975 0 0,-1 0-235 0 0,-1 0-1 0 0,1-1 1 0 0,-1 0 0 0 0,10-7 0 0 0,41-33-4286 0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1.1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441 1 7221 0 0,'0'0'3476'0'0,"6"26"-3226"0"0,2 11-87 0 0,-2 0 0 0 0,-1 1 1 0 0,-2 0-1 0 0,-2 0 0 0 0,-4 50 0 0 0,-12 10 355 0 0,-48 175-1 0 0,-58 98 104 0 0,-2 5-156 0 0,82-220-94 0 0,6 2 1 0 0,7 1 0 0 0,8 1 0 0 0,6 0 0 0 0,7 2 0 0 0,27 298 0 0 0,18-174 376 0 0,11 120 981 0 0,-49-404-1719 0 0,3 16 444 0 0,1-17-194 0 0,2-9-145 0 0,10-15-1066 0 0,-11 18 429 0 0,-2 0 0 0 0,1 0-1 0 0,-1 0 1 0 0,0 0 0 0 0,0 0 0 0 0,0-1-1 0 0,0 0 1 0 0,-1 1 0 0 0,0-1 0 0 0,1-7 0 0 0,-26-12-10005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8.0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439 1 6217 0 0,'0'0'5441'0'0,"-8"2"-5927"0"0,-3 3 541 0 0,1 1 1 0 0,-1 0-1 0 0,1 1 1 0 0,0 1-1 0 0,1-1 1 0 0,0 1-1 0 0,0 1 1 0 0,-12 14-1 0 0,-63 75 302 0 0,42-48-313 0 0,-81 76 0 0 0,121-125-167 0 0,-29 22-1043 0 0,29-22 907 0 0,1 0 1 0 0,-1 0-1 0 0,0 0 1 0 0,1-1-1 0 0,-1 1 1 0 0,0-1-1 0 0,1 1 1 0 0,-1-1-1 0 0,0 0 1 0 0,0 0-1 0 0,0 1 1 0 0,1-1-1 0 0,-1 0 1 0 0,0-1-1 0 0,0 1 1 0 0,0 0-1 0 0,1 0 1 0 0,-5-2-1 0 0,-6-7-3520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8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6037 0 0,'0'0'3977'0'0,"12"16"-3839"0"0,-7-10-131 0 0,18 26 46 0 0,-2 1 1 0 0,19 36-1 0 0,-30-50-261 0 0,0 0-1 0 0,0-1 1 0 0,2 0-1 0 0,0-1 1 0 0,2 0 0 0 0,26 26-1 0 0,-38-41-150 0 0,0 0-1 0 0,1 0 1 0 0,-1 0-1 0 0,1 0 1 0 0,-1-1 0 0 0,1 1-1 0 0,0-1 1 0 0,-1 0-1 0 0,1 1 1 0 0,0-1 0 0 0,0-1-1 0 0,0 1 1 0 0,4 0-1 0 0,10 0-2160 0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8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 1 3436 0 0,'0'0'4791'0'0,"-3"14"-5065"0"0,1-5 356 0 0,-14 75 326 0 0,15-73-346 0 0,0 1 0 0 0,0-1-1 0 0,1 0 1 0 0,0 0 0 0 0,1 0 0 0 0,4 19-1 0 0,-5-28 37 0 0,1 0 0 0 0,0 1 0 0 0,-1-1 0 0 0,1 0 0 0 0,0 0 0 0 0,0 0 0 0 0,0 0 0 0 0,1 0 0 0 0,-1 0 0 0 0,0 0 0 0 0,1 0 0 0 0,0-1 0 0 0,-1 1 0 0 0,1 0 0 0 0,0-1 0 0 0,0 1 0 0 0,-1-1 0 0 0,1 0 0 0 0,0 0 0 0 0,1 0 0 0 0,-1 0-1 0 0,0 0 1 0 0,0 0 0 0 0,0 0 0 0 0,0-1 0 0 0,1 1 0 0 0,-1-1 0 0 0,0 1 0 0 0,1-1 0 0 0,-1 0 0 0 0,0 0 0 0 0,1 0 0 0 0,-1 0 0 0 0,0-1 0 0 0,1 1 0 0 0,-1-1 0 0 0,0 1 0 0 0,0-1 0 0 0,3-1 0 0 0,11-4 230 0 0,-1 0 0 0 0,-1-1 0 0 0,1 0 1 0 0,19-14-1 0 0,-24 15-617 0 0,28-16 345 0 0,-26 16-99 0 0,1-1 0 0 0,-1-1 0 0 0,0 0 1 0 0,0 0-1 0 0,19-20 0 0 0,-26 18-1430 0 0,-11 6-815 0 0,-21 8-1931 0 0,23-3 3871 0 0,-26 6-2177 0 0</inkml:trace>
  <inkml:trace contextRef="#ctx0" brushRef="#br0" timeOffset="1">123 257 1016 0 0,'0'0'8505'0'0,"1"14"-8178"0"0,-1 15-201 0 0,3 29 314 0 0,-4-1 0 0 0,-2 0 0 0 0,-11 67 0 0 0,0-71-165 0 0,-2-2 0 0 0,-23 54 0 0 0,-1-21-7073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530 24 92 0 0,'0'0'1914'0'0,"9"-4"-1659"0"0,40-16 516 0 0,-65 33 1945 0 0,-32 39-3283 0 0,45-48 756 0 0,-461 604 11 0 0,451-588-114 0 0,3-6 13 0 0,1 0 0 0 0,-16 15 0 0 0,116-104-4467 0 0,-62 49 2855 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9.3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96 156 0 0,'0'0'8204'0'0,"14"-13"-7659"0"0,46-42-192 0 0,-57 52-341 0 0,1 0 0 0 0,0 0 0 0 0,0 1 0 0 0,0-1 0 0 0,0 1 0 0 0,0 0 0 0 0,0 0-1 0 0,0 1 1 0 0,1-1 0 0 0,-1 1 0 0 0,1 0 0 0 0,-1 0 0 0 0,1 0 0 0 0,-1 1 0 0 0,1-1 0 0 0,0 1 0 0 0,-1 0 0 0 0,9 1-1 0 0,5 0-41 0 0,-17-1 43 0 0,1 0 0 0 0,0 0 0 0 0,-1 1 0 0 0,1-1 0 0 0,0 0-1 0 0,-1 0 1 0 0,1 1 0 0 0,-1-1 0 0 0,1 1 0 0 0,0 0 0 0 0,-1-1 0 0 0,1 1 0 0 0,-1 0-1 0 0,0 0 1 0 0,1 0 0 0 0,-1 0 0 0 0,0 0 0 0 0,1 0 0 0 0,-1 0 0 0 0,0 0-1 0 0,1 3 1 0 0,0-2 14 0 0,-1 1 0 0 0,1 0-1 0 0,-1 0 1 0 0,0 0 0 0 0,0 0-1 0 0,0 0 1 0 0,0 0 0 0 0,-1 0-1 0 0,1 1 1 0 0,-1 4 0 0 0,0 2 70 0 0,-1 0 1 0 0,0 0 0 0 0,0 0-1 0 0,-1 0 1 0 0,0 0 0 0 0,-5 12-1 0 0,-18 32 232 0 0,-2-1 0 0 0,-2-2 0 0 0,-42 56 0 0 0,59-88-325 0 0,4-9 11 0 0,6-8-16 0 0,0 0 0 0 0,1 0 1 0 0,-1 0-1 0 0,1 0 1 0 0,-1 0-1 0 0,1 1 0 0 0,0-1 1 0 0,0 1-1 0 0,0-1 0 0 0,0 0 1 0 0,0 1-1 0 0,0 0 0 0 0,0 4 1 0 0,3-6 44 0 0,-1 0 1 0 0,1 0-1 0 0,0 0 1 0 0,-1-1-1 0 0,1 1 1 0 0,0 0-1 0 0,0-1 1 0 0,-1 1-1 0 0,1-1 1 0 0,0 1-1 0 0,0-1 1 0 0,0 0-1 0 0,3 0 1 0 0,-4 1 25 0 0,35 1 25 0 0,47-2 1 0 0,-34-1-2696 0 0,-48 1 2348 0 0,1 0 0 0 0,-1 0 0 0 0,0 0 0 0 0,1-1 0 0 0,-1 1 0 0 0,0 0 0 0 0,1-1 0 0 0,-1 1 0 0 0,0-1 0 0 0,0 1 0 0 0,0-1 0 0 0,1 0 0 0 0,-1 1 0 0 0,0-1 0 0 0,0 0 0 0 0,0 0 0 0 0,0 0 0 0 0,0 0 0 0 0,0 0 0 0 0,1-1 0 0 0,1-9-2008 0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39.7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69 3512 0 0,'0'0'8852'0'0,"16"-8"-9162"0"0,51-24 157 0 0,-60 29 143 0 0,0 1 0 0 0,0 0 0 0 0,0 1 0 0 0,0-1 0 0 0,0 1 1 0 0,1 0-1 0 0,-1 1 0 0 0,0 0 0 0 0,0 0 0 0 0,11 2 0 0 0,8 0 9 0 0,142-6 240 0 0,-59-5-6744 0 0,-96 6 4200 0 0,4-2-443 0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0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 1 1684 0 0,'0'0'7438'0'0,"-10"8"-7540"0"0,-46 45 827 0 0,3 2-1 0 0,2 2 1 0 0,2 2-1 0 0,-57 93 0 0 0,80-109-685 0 0,1 1 0 0 0,3 1 0 0 0,-27 74-1 0 0,41-95-52 0 0,1 0 0 0 0,2 1 0 0 0,0 0-1 0 0,1 0 1 0 0,2 0 0 0 0,0 0 0 0 0,2 0 0 0 0,1 1-1 0 0,4 25 1 0 0,-2-35 11 0 0,2 0 1 0 0,0 1-1 0 0,1-2 0 0 0,0 1 1 0 0,1-1-1 0 0,1 0 0 0 0,0 0 1 0 0,13 15-1 0 0,-9-13 123 0 0,1-2 1 0 0,0 1-1 0 0,2-2 1 0 0,-1 1-1 0 0,2-2 0 0 0,23 16 1 0 0,-37-27 30 0 0,0-1 1 0 0,0 0-1 0 0,0 0 1 0 0,0 0-1 0 0,0 0 1 0 0,0 0 0 0 0,0 0-1 0 0,0-1 1 0 0,0 1-1 0 0,0-1 1 0 0,1 1-1 0 0,-1-1 1 0 0,0 0-1 0 0,0 0 1 0 0,0 0-1 0 0,1 0 1 0 0,-1 0-1 0 0,0-1 1 0 0,0 1-1 0 0,4-1 1 0 0,-5 0-177 0 0,0 0 0 0 0,1 1 0 0 0,-1-1 0 0 0,0 0 1 0 0,0 0-1 0 0,0 0 0 0 0,0 0 0 0 0,0 0 0 0 0,0 0 0 0 0,0 0 0 0 0,0 0 1 0 0,0 0-1 0 0,0-2 0 0 0,0 1-670 0 0,0-1 1 0 0,0 1-1 0 0,0 0 0 0 0,0-1 1 0 0,-1 1-1 0 0,1 0 0 0 0,-1-1 1 0 0,0 1-1 0 0,0-4 1 0 0,-27 52-8668 0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1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54 163 64 0 0,'0'0'10201'0'0,"5"-8"-9834"0"0,1-2-244 0 0,1 0 1 0 0,0 1 0 0 0,1 0-1 0 0,0 1 1 0 0,14-13 0 0 0,-6 11-167 0 0,0 0 0 0 0,1 1 0 0 0,0 1 0 0 0,24-9 0 0 0,21-9-173 0 0,-61 25 187 0 0,1 0 1 0 0,0 0-1 0 0,-1 0 0 0 0,1 0 0 0 0,0 1 1 0 0,0-1-1 0 0,-1 1 0 0 0,1-1 1 0 0,0 1-1 0 0,0-1 0 0 0,0 1 0 0 0,0 0 1 0 0,0 0-1 0 0,0 0 0 0 0,0 0 1 0 0,0 0-1 0 0,0 1 0 0 0,-1-1 0 0 0,1 0 1 0 0,0 1-1 0 0,0 0 0 0 0,0-1 1 0 0,0 1-1 0 0,-1 0 0 0 0,1 0 0 0 0,0 0 1 0 0,-1 0-1 0 0,1 0 0 0 0,-1 0 1 0 0,1 0-1 0 0,-1 1 0 0 0,0-1 1 0 0,1 1-1 0 0,-1-1 0 0 0,0 1 0 0 0,0-1 1 0 0,0 1-1 0 0,0 0 0 0 0,0-1 1 0 0,0 1-1 0 0,0 0 0 0 0,-1 0 0 0 0,1 0 1 0 0,-1-1-1 0 0,1 1 0 0 0,-1 0 1 0 0,0 0-1 0 0,0 0 0 0 0,0 0 0 0 0,0 0 1 0 0,0 0-1 0 0,0 0 0 0 0,0 0 1 0 0,-1 0-1 0 0,1-1 0 0 0,-1 1 0 0 0,1 0 1 0 0,-1 0-1 0 0,0 0 0 0 0,0-1 1 0 0,0 1-1 0 0,-1 1 0 0 0,-7 12 142 0 0,0 0 1 0 0,-1-1-1 0 0,-1-1 0 0 0,-1 1 1 0 0,0-2-1 0 0,-26 23 0 0 0,3-9 98 0 0,-60 34-1 0 0,74-44-352 0 0,16-9 117 0 0,9-4 585 0 0,19-2-590 0 0,0 0 0 0 0,0 2 0 0 0,0 0 0 0 0,-1 2 0 0 0,1 1 0 0 0,25 9 0 0 0,-47-14 13 0 0,1 0 0 0 0,-1 0 0 0 0,1-1 0 0 0,-1 1 1 0 0,0 0-1 0 0,1 0 0 0 0,-1 1 0 0 0,0-1 0 0 0,0 0 0 0 0,0 0 0 0 0,0 0 0 0 0,0 1 1 0 0,0-1-1 0 0,0 1 0 0 0,0-1 0 0 0,0 1 0 0 0,-1-1 0 0 0,1 1 0 0 0,0-1 0 0 0,-1 1 1 0 0,0 0-1 0 0,1-1 0 0 0,-1 1 0 0 0,0 0 0 0 0,0-1 0 0 0,0 1 0 0 0,0 0 1 0 0,0-1-1 0 0,0 1 0 0 0,0 0 0 0 0,-1-1 0 0 0,1 1 0 0 0,0 0 0 0 0,-2 2 0 0 0,0 2 76 0 0,0 1 0 0 0,-1-1 0 0 0,0 0 0 0 0,0 0 0 0 0,0 0 0 0 0,-1 0 0 0 0,-4 5 0 0 0,2-4 43 0 0,-1 0-1 0 0,1-1 1 0 0,-1 0-1 0 0,0 0 0 0 0,-1-1 1 0 0,1 0-1 0 0,-1 0 1 0 0,0-1-1 0 0,0 0 1 0 0,-1 0-1 0 0,1-1 1 0 0,-15 4-1 0 0,1-3 379 0 0,0 0-1 0 0,-1-1 1 0 0,-42-1-1 0 0,64-2-401 0 0,0 0 0 0 0,-1 0 0 0 0,1 0-1 0 0,0-1 1 0 0,0 1 0 0 0,0-1 0 0 0,-1 1 0 0 0,1-1 0 0 0,0 1-1 0 0,0-1 1 0 0,0 0 0 0 0,0 1 0 0 0,0-1 0 0 0,0 0-1 0 0,0 0 1 0 0,0 0 0 0 0,1 0 0 0 0,-1 0 0 0 0,0 0-1 0 0,0 0 1 0 0,1 0 0 0 0,-1 0 0 0 0,0 0 0 0 0,1 0-1 0 0,0 0 1 0 0,-1 0 0 0 0,1-1 0 0 0,-1 1 0 0 0,1-2-1 0 0,36 1-14040 0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2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260 1 6953 0 0,'0'0'5679'0'0,"-2"16"-5244"0"0,1-7-406 0 0,1 7 132 0 0,-2 0 1 0 0,0 0-1 0 0,-1 0 0 0 0,-1 0 0 0 0,0-1 0 0 0,-13 29 1 0 0,7-26 61 0 0,-1 0 0 0 0,-1 0 1 0 0,0-1-1 0 0,-27 28 0 0 0,30-37-462 0 0,0 0 0 0 0,-1 0-1 0 0,-19 11 1 0 0,21-14-646 0 0,-1-1 0 0 0,1 0 0 0 0,-1-1 0 0 0,0 0 0 0 0,-15 3 0 0 0,8-5-3181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4.3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26 3220 0 0,'0'0'6089'0'0,"27"-26"-7553"0"0,-9 29 788 0 0,0-1-640 0 0,-5-1-665 0 0,7-1-1891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4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 2 1292 0 0,'0'0'6277'0'0,"63"-1"-8377"0"0,-48 4-105 0 0,5 0-887 0 0</inkml:trace>
  <inkml:trace contextRef="#ctx0" brushRef="#br0" timeOffset="1">1 66 4260 0 0,'0'0'4085'0'0,"102"-10"-4849"0"0,-66 10-68 0 0,-3 0-745 0 0,-9 0-743 0 0,2 0-472 0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28 756 0 0,'0'0'10432'0'0,"4"-4"-10345"0"0,1 1-114 0 0,0 0 0 0 0,-1 0 0 0 0,1 1 0 0 0,0 0 0 0 0,1-1 0 0 0,-1 2 0 0 0,0-1 1 0 0,1 1-1 0 0,-1-1 0 0 0,1 2 0 0 0,-1-1 0 0 0,6 0 0 0 0,82 2-429 0 0,-47 0-616 0 0,5-1-2584 0 0,-36 0 903 0 0</inkml:trace>
  <inkml:trace contextRef="#ctx0" brushRef="#br0" timeOffset="1">0 55 2740 0 0,'0'0'7033'0'0,"79"-17"-7713"0"0,-37 17 672 0 0,2 0-216 0 0,4 0-632 0 0,-11 0-980 0 0,19 0-1237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6.0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 50 432 0 0,'0'0'8775'0'0,"2"-9"-8037"0"0,7-27-97 0 0,-6 32 172 0 0,-4 14-1027 0 0,-4 18-83 0 0,-55 160 1138 0 0,8-31-376 0 0,39-118-382 0 0,9-28 44 0 0,0 1-1 0 0,0-1 1 0 0,2 1 0 0 0,-1 0 0 0 0,0 20-1 0 0,8-53-8239 0 0,-1 5 3189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6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71 1280 0 0,'0'0'7547'0'0,"9"-7"-7499"0"0,32-22 92 0 0,-37 27 16 0 0,0-1 0 0 0,0 1 0 0 0,0 0 0 0 0,0 1 0 0 0,0-1 0 0 0,1 1 0 0 0,-1 0 1 0 0,0 0-1 0 0,1 0 0 0 0,-1 1 0 0 0,9-1 0 0 0,9-1 228 0 0,-5-2-105 0 0,-6 1-293 0 0,0 0 1 0 0,0 1-1 0 0,1 1 1 0 0,-1-1 0 0 0,0 2-1 0 0,0 0 1 0 0,1 0-1 0 0,11 2 1 0 0,-22-2-51 0 0,0 1 1 0 0,0-1-1 0 0,0 0 1 0 0,0 1-1 0 0,0-1 1 0 0,0 1-1 0 0,-1-1 1 0 0,1 1-1 0 0,0 0 1 0 0,0-1-1 0 0,-1 1 1 0 0,1 0-1 0 0,0-1 1 0 0,-1 1-1 0 0,1 0 1 0 0,0 0-1 0 0,-1 0 1 0 0,0 0-1 0 0,1-1 1 0 0,-1 1-1 0 0,1 0 1 0 0,-1 0-1 0 0,0 0 1 0 0,0 0-1 0 0,1 0 1 0 0,-1 0 0 0 0,0 0-1 0 0,0 0 1 0 0,0 0-1 0 0,0 0 1 0 0,0 0-1 0 0,0 0 1 0 0,0 0-1 0 0,-1 0 1 0 0,1 0-1 0 0,-1 1 1 0 0,1 1-190 0 0,-1-1 1 0 0,0 1-1 0 0,0 0 1 0 0,0-1 0 0 0,0 1-1 0 0,-1-1 1 0 0,1 0-1 0 0,0 1 1 0 0,-1-1 0 0 0,0 0-1 0 0,-3 3 1 0 0,-23 14-2769 0 0,8-9 594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776 0 216 0 0,'0'0'5414'0'0,"-12"13"-5857"0"0,-165 203 761 0 0,17 3-107 0 0,-105 136 10 0 0,260-349-220 0 0,-23 29 139 0 0,-2 0 0 0 0,-62 55 0 0 0,86-86-946 0 0,15-13-546 0 0,10-10-592 0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6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1 456 0 0,'0'0'9888'0'0,"31"1"-7881"0"0,-3 0-2141 0 0,0 0 1 0 0,0 2-1 0 0,0 1 0 0 0,-1 2 0 0 0,1 0 1 0 0,42 17-1 0 0,-68-22-114 0 0,0 0-1 0 0,-1 0 1 0 0,1 0 0 0 0,-1 0-1 0 0,0 0 1 0 0,1 0 0 0 0,-1 0-1 0 0,0 1 1 0 0,0-1 0 0 0,1 1-1 0 0,-1-1 1 0 0,1 2 0 0 0,-2-2 61 0 0,0 0 0 0 0,1-1 0 0 0,-1 1 0 0 0,0-1 0 0 0,1 1 0 0 0,-1 0 0 0 0,0-1 0 0 0,0 1 0 0 0,0 0 0 0 0,0-1 0 0 0,1 1 0 0 0,-1 0 0 0 0,0 0 0 0 0,0-1 0 0 0,0 1 0 0 0,0 0 0 0 0,-1-1 0 0 0,1 1 0 0 0,0 0 0 0 0,0-1 0 0 0,0 1 0 0 0,-1 0 0 0 0,1-1 0 0 0,0 1 0 0 0,0 0 0 0 0,-1-1 0 0 0,1 1 0 0 0,-1-1 0 0 0,1 1 0 0 0,0 0 0 0 0,-1-1 0 0 0,1 1-1 0 0,-1-1 1 0 0,-1 1 0 0 0,-7 5-1198 0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7.4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1580 0 0,'0'0'10367'0'0,"5"0"-10100"0"0,26 0-153 0 0,0 2-1 0 0,58 11 0 0 0,-71-9-312 0 0,-1 1 1 0 0,0 0 0 0 0,0 2 0 0 0,-1-1-1 0 0,0 2 1 0 0,29 18 0 0 0,-42-24-69 0 0,0 0 1 0 0,-1 0 0 0 0,1 1-1 0 0,-1-1 1 0 0,1 1 0 0 0,-1-1 0 0 0,3 5-1 0 0,-4-6-41 0 0,-1 1 0 0 0,1-1 1 0 0,-1 0-1 0 0,1 0 0 0 0,-1 0 0 0 0,1 0 0 0 0,-1 1 0 0 0,0-1 0 0 0,0 0 0 0 0,0 0 0 0 0,1 1 1 0 0,-1-1-1 0 0,0 0 0 0 0,-1 0 0 0 0,1 2 0 0 0</inkml:trace>
  <inkml:trace contextRef="#ctx0" brushRef="#br0" timeOffset="1">10 145 1552 0 0,'0'0'9030'0'0,"12"0"-8985"0"0,37 0 31 0 0,92 9 0 0 0,-51 6-230 0 0,-28-12-5585 0 0,-46-3 1885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7.8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690 1 4880 0 0,'0'0'2754'0'0,"15"14"-2848"0"0,48 49 97 0 0,-59-57 8 0 0,1 0 0 0 0,-1 0 0 0 0,0 0-1 0 0,0 1 1 0 0,-1-1 0 0 0,0 1 0 0 0,0 0 0 0 0,-1 0-1 0 0,0 1 1 0 0,0-1 0 0 0,0 0 0 0 0,-1 1-1 0 0,0 7 1 0 0,1 1 26 0 0,3 35 237 0 0,-2 0 1 0 0,-2 1-1 0 0,-3-1 0 0 0,-2 0 1 0 0,-2 0-1 0 0,-2 0 1 0 0,-30 96-1 0 0,3-42 272 0 0,-6-2 0 0 0,-88 163 0 0 0,90-200-209 0 0,-2-2 0 0 0,-3-2-1 0 0,-3-2 1 0 0,-2-2 0 0 0,-60 54 0 0 0,79-82-226 0 0,-54 49 176 0 0,72-69-159 0 0,0-1-1 0 0,-1 0 1 0 0,-1 0 0 0 0,0-1 0 0 0,-16 6-1 0 0,30-14-164 0 0,0 1 0 0 0,-1-1 0 0 0,1 0 0 0 0,0 0 0 0 0,-1 0 0 0 0,1 0 0 0 0,0 0 0 0 0,-1 0 0 0 0,1 0 0 0 0,-1 0 0 0 0,1 0 0 0 0,0 0 0 0 0,-1 0 0 0 0,1 0 0 0 0,0 0 0 0 0,-1 0 0 0 0,1 0 0 0 0,-1 0 0 0 0,1 0 0 0 0,0-1 0 0 0,-1 1 0 0 0,1 0 0 0 0,0 0 0 0 0,-1 0 0 0 0,1-1 0 0 0,0 1 0 0 0,0 0 0 0 0,-1 0 0 0 0,1-1 0 0 0,0 1-1 0 0,0 0 1 0 0,-1 0 0 0 0,1-1 0 0 0,0 1 0 0 0,-1-1 0 0 0,-3-17-5070 0 0,2-8-1262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49.7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621 1 2460 0 0,'0'0'9070'0'0,"-14"4"-8831"0"0,5-2-178 0 0,-3 1 34 0 0,1 0 1 0 0,0 1-1 0 0,0 0 0 0 0,0 1 1 0 0,1 0-1 0 0,-15 10 1 0 0,-46 33 207 0 0,1 4 1 0 0,4 3 0 0 0,1 3-1 0 0,4 2 1 0 0,-67 84-1 0 0,126-141-612 0 0,-19 21-740 0 0,20-23 764 0 0,1 0 1 0 0,-1 0-1 0 0,0 0 1 0 0,0 0-1 0 0,1-1 1 0 0,-1 1-1 0 0,0 0 1 0 0,0-1-1 0 0,0 1 1 0 0,0 0-1 0 0,0-1 1 0 0,0 1-1 0 0,0-1 1 0 0,0 0-1 0 0,0 1 1 0 0,-1-1-1 0 0,1 0 1 0 0,0 0-1 0 0,0 1 1 0 0,0-1-1 0 0,-2 0 1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0.1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1 3160 0 0,'0'0'4394'0'0,"-11"15"-3858"0"0,-31 52 55 0 0,39-62-512 0 0,0 1 0 0 0,0-1-1 0 0,1 1 1 0 0,-1-1 0 0 0,2 1-1 0 0,-1 0 1 0 0,0 0 0 0 0,1 0-1 0 0,0 0 1 0 0,1 0 0 0 0,-1 0-1 0 0,1 0 1 0 0,0 0-1 0 0,1 9 1 0 0,1 3 14 0 0,-2-14-27 0 0,0 0 1 0 0,1 1 0 0 0,-1-1-1 0 0,1 0 1 0 0,0-1 0 0 0,0 1-1 0 0,1 0 1 0 0,-1 0 0 0 0,1 0-1 0 0,0-1 1 0 0,0 1 0 0 0,0-1-1 0 0,0 1 1 0 0,6 5 0 0 0,-4-5 7 0 0,1 1 0 0 0,1-1 0 0 0,-1 0 1 0 0,1 0-1 0 0,-1-1 0 0 0,1 1 0 0 0,0-1 0 0 0,8 3 0 0 0,9 1 99 0 0,1-1 1 0 0,-1 0-1 0 0,46 3 0 0 0,-67-8-166 0 0,97 7-878 0 0,-31-10-3400 0 0,-34-4-1028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0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0 536 0 0,'0'0'10659'0'0,"-1"16"-10646"0"0,-5 128 422 0 0,1-57-182 0 0,2-24-3708 0 0,1-54 1209 0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0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3360 0 0,'0'0'6737'0'0,"73"15"-12530"0"0,-49 3 1849 0 0</inkml:trace>
  <inkml:trace contextRef="#ctx0" brushRef="#br0" timeOffset="1">204 143 664 0 0,'0'0'9013'0'0,"90"15"-10161"0"0,-61-3 1148 0 0,1 2-652 0 0,-9-4-1192 0 0,-4 8-1401 0 0</inkml:trace>
  <inkml:trace contextRef="#ctx0" brushRef="#br0" timeOffset="2">172 455 2764 0 0,'0'0'7874'0'0,"9"-6"-8391"0"0,-3 2 498 0 0,-1 0 17 0 0,0 1 0 0 0,0-1 0 0 0,0 1 0 0 0,0 0 0 0 0,0 1 0 0 0,1-1-1 0 0,-1 1 1 0 0,1 0 0 0 0,0 1 0 0 0,7-2 0 0 0,103-15-1006 0 0,-1-4-3407 0 0,-85 14 2339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1.4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117 52 220 0 0,'0'0'10254'0'0,"5"-8"-10939"0"0,17-25 417 0 0,-22 32 258 0 0,1 1 1 0 0,-1-1 0 0 0,1 0-1 0 0,0 1 1 0 0,-1-1 0 0 0,1 0-1 0 0,0 1 1 0 0,-1-1-1 0 0,1 1 1 0 0,0-1 0 0 0,0 1-1 0 0,-1-1 1 0 0,1 1 0 0 0,0-1-1 0 0,0 1 1 0 0,0 0-1 0 0,0-1 1 0 0,0 1 0 0 0,0 0-1 0 0,-1 0 1 0 0,1 0 0 0 0,0 0-1 0 0,0 0 1 0 0,0 0-1 0 0,0 0 1 0 0,0 0 0 0 0,0 0-1 0 0,0 0 1 0 0,0 1-1 0 0,0-1 1 0 0,-1 0 0 0 0,1 1-1 0 0,0-1 1 0 0,0 0 0 0 0,0 1-1 0 0,0-1 1 0 0,-1 1-1 0 0,1-1 1 0 0,0 1 0 0 0,-1 0-1 0 0,1-1 1 0 0,1 2 0 0 0,17 28 505 0 0,-16-26-415 0 0,-1 1 0 0 0,0 0 0 0 0,-1 0 0 0 0,1 0 0 0 0,-1 0 0 0 0,0 0 0 0 0,0 1 0 0 0,-1-1 0 0 0,1 0 0 0 0,-1 0 0 0 0,-1 1 0 0 0,1-1 0 0 0,-1 0 0 0 0,1 0 0 0 0,-1 1 0 0 0,-1-1 0 0 0,1 0 0 0 0,-1 0 0 0 0,0 0 0 0 0,0-1 0 0 0,0 1 0 0 0,-1 0 0 0 0,0-1 0 0 0,0 1 0 0 0,-6 6 0 0 0,-6 4 94 0 0,0 0 0 0 0,-1 0 0 0 0,-1-2 0 0 0,-34 22 0 0 0,48-33-162 0 0,3-2-37 0 0,0 0 0 0 0,0 0-1 0 0,0 0 1 0 0,0 0-1 0 0,-1 0 1 0 0,1 0-1 0 0,0 0 1 0 0,0 1-1 0 0,0-1 1 0 0,0 0-1 0 0,-1 0 1 0 0,1 0-1 0 0,0 0 1 0 0,0 0-1 0 0,0 1 1 0 0,0-1-1 0 0,0 0 1 0 0,0 0-1 0 0,0 0 1 0 0,0 0-1 0 0,0 1 1 0 0,-1-1-1 0 0,1 0 1 0 0,0 0-1 0 0,0 0 1 0 0,0 1-1 0 0,0-1 1 0 0,0 0-1 0 0,0 0 1 0 0,0 0-1 0 0,0 1 1 0 0,0-1-1 0 0,0 0 1 0 0,0 0-1 0 0,1 0 1 0 0,-1 1-1 0 0,0-1 1 0 0,0 0-1 0 0,0 0 1 0 0,0 0-1 0 0,0 0 1 0 0,0 1 0 0 0,11 6-364 0 0,25 5 465 0 0,-25-9-150 0 0,5 2-2 0 0,-1 1 1 0 0,1 1 0 0 0,-1 0-1 0 0,28 19 1 0 0,-39-23 122 0 0,0 0-1 0 0,0 0 1 0 0,0 1 0 0 0,0-1 0 0 0,0 1 0 0 0,-1 0-1 0 0,0 0 1 0 0,0 0 0 0 0,0 1 0 0 0,0-1-1 0 0,-1 1 1 0 0,0 0 0 0 0,1 0 0 0 0,-2-1-1 0 0,1 1 1 0 0,-1 0 0 0 0,1 1 0 0 0,-2-1 0 0 0,1 0-1 0 0,0 7 1 0 0,-1-10-7 0 0,-1 0 0 0 0,1 0 0 0 0,-1 0 0 0 0,1 0 0 0 0,-1 0 0 0 0,0 0 0 0 0,0 0 0 0 0,0 0-1 0 0,0 0 1 0 0,0 0 0 0 0,0 0 0 0 0,-1-1 0 0 0,1 1 0 0 0,-1-1 0 0 0,1 1 0 0 0,-1-1 0 0 0,1 1 0 0 0,-1-1 0 0 0,-2 2 0 0 0,-42 22 403 0 0,34-18-356 0 0,-85 37-527 0 0,29-20-4084 0 0,38-16-589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4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994 115 260 0 0,'0'0'5583'0'0,"4"-13"-4387"0"0,1 0-726 0 0,11-38 251 0 0,-11 14 2999 0 0,-14 44-3405 0 0,-399 395 1185 0 0,33 32 59 0 0,288-320-1268 0 0,53-66 199 0 0,-72 76 0 0 0,102-121 166 0 0,5-7-2185 0 0,7-9-3321 0 0,6-5-437 0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6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3524 0 0,'0'0'8860'0'0,"1"-3"-9168"0"0,-1 2 249 0 0,0 0-1 0 0,0 1 1 0 0,0-1 0 0 0,1 0 0 0 0,-1 1 0 0 0,0-1 0 0 0,1 0-1 0 0,-1 1 1 0 0,0-1 0 0 0,1 0 0 0 0,-1 1 0 0 0,1-1 0 0 0,-1 1 0 0 0,1-1-1 0 0,-1 1 1 0 0,1-1 0 0 0,-1 1 0 0 0,1-1 0 0 0,0 1 0 0 0,-1 0-1 0 0,1-1 1 0 0,0 1 0 0 0,-1 0 0 0 0,2-1 0 0 0,23 0-1303 0 0,18 3-1969 0 0,-26-2 876 0 0,-111-2-994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657 31 4552 0 0,'0'0'3765'0'0,"9"-7"-4114"0"0,-2 0 249 0 0,15-10-255 0 0,-22 23 364 0 0,-14 18 275 0 0,-247 337 507 0 0,102-150-776 0 0,97-128 140 0 0,-131 137-1 0 0,187-214-2035 0 0,9-9 815 0 0,19-17-28 0 0,9-8-1559 0 0,7-7 586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6.6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81 2584 0 0,'0'0'7759'0'0,"0"-3"-8326"0"0,0 2 540 0 0,0 0 1 0 0,0 1-1 0 0,1-1 1 0 0,-1 0-1 0 0,0 1 1 0 0,0-1 0 0 0,0 0-1 0 0,0 1 1 0 0,1-1-1 0 0,-1 0 1 0 0,0 1-1 0 0,1-1 1 0 0,-1 1-1 0 0,1-1 1 0 0,-1 0 0 0 0,0 1-1 0 0,1-1 1 0 0,-1 1-1 0 0,1-1 1 0 0,-1 1-1 0 0,1-1 1 0 0,0 1 0 0 0,-1 0-1 0 0,1-1 1 0 0,-1 1-1 0 0,1 0 1 0 0,0-1-1 0 0,-1 1 1 0 0,2 0 0 0 0,26-2-1268 0 0,-14 2 615 0 0,-1 0-479 0 0,20 0-1001 0 0,-25 1 867 0 0,-12 1-317 0 0,-101 16 817 0 0</inkml:trace>
  <inkml:trace contextRef="#ctx0" brushRef="#br0" timeOffset="1">234 37 168 0 0,'0'0'8037'0'0,"1"-6"-7896"0"0,4-15-164 0 0,-3 20-64 0 0,-1 0 0 0 0,0 0 1 0 0,0 1-1 0 0,1-1 0 0 0,-1 0 0 0 0,1 0 1 0 0,-1 1-1 0 0,0-1 0 0 0,1 1 1 0 0,-1-1-1 0 0,1 1 0 0 0,-1 0 0 0 0,1 0 1 0 0,0-1-1 0 0,-1 1 0 0 0,1 0 0 0 0,-1 0 1 0 0,1 1-1 0 0,-1-1 0 0 0,1 0 1 0 0,2 1-1 0 0,2 0-623 0 0,19-2-3158 0 0,-9-1 2031 0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7.0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0 246 496 0 0,'0'0'5057'0'0,"27"-22"-6462"0"0,-12 19 281 0 0,-6 1-608 0 0,9-5 440 0 0</inkml:trace>
  <inkml:trace contextRef="#ctx0" brushRef="#br0" timeOffset="1">140 179 156 0 0,'0'0'6493'0'0,"20"-46"-6493"0"0,-14 44-132 0 0,3-1-100 0 0,0 2-16 0 0,5-1-116 0 0,-1-1-613 0 0,1 0-875 0 0,4-1-808 0 0</inkml:trace>
  <inkml:trace contextRef="#ctx0" brushRef="#br0" timeOffset="2">288 70 484 0 0,'0'0'7009'0'0,"10"-52"-7829"0"0,-4 49 456 0 0,5 0-272 0 0,1 0-473 0 0,-3 0-467 0 0,3 1-252 0 0,-3-2 668 0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7.4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91 132 0 0,'0'0'5793'0'0,"6"-59"-5885"0"0,-1 54-104 0 0,2 2-37 0 0,1-3-95 0 0,2 2-480 0 0,1-1-676 0 0,2-4-1072 0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7.8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384 45 352 0 0,'0'0'6476'0'0,"-1"-6"-6358"0"0,-1-22-206 0 0,-36 29-1125 0 0,38 0 1254 0 0,-1-1 1 0 0,0 0 0 0 0,0 0 0 0 0,1 1 0 0 0,-1-1 0 0 0,0 0 0 0 0,0 0 0 0 0,0 0 0 0 0,0 0 0 0 0,1 1 0 0 0,-1-1 0 0 0,0-1 0 0 0,0 1 0 0 0,0 0 0 0 0,0 0 0 0 0,1 0 0 0 0,-1 0 0 0 0,0 0 0 0 0,0-1 0 0 0,0 1-1 0 0,-1-1 1 0 0,-5-3-93 0 0,3 2 157 0 0,0 1 1 0 0,0 0-1 0 0,0 0 0 0 0,-1 0 0 0 0,1 1 1 0 0,0-1-1 0 0,0 1 0 0 0,-1 0 1 0 0,1 0-1 0 0,0 0 0 0 0,-1 1 0 0 0,-6 1 1 0 0,-52 18 456 0 0,57-18-534 0 0,-23 10-549 0 0,0 1-1 0 0,1 1 1 0 0,0 1 0 0 0,-37 28 0 0 0,59-36-1404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7:58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6201 0 0,'0'0'2224'0'0,"9"14"-2202"0"0,75 117 698 0 0,-22-16-14 0 0,-54-89-823 0 0,-9-9-4950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1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 1004 0 0,'0'0'6233'0'0,"4"-2"-6272"0"0,5-1 146 0 0,-1-1 1 0 0,1 1-1 0 0,1 1 1 0 0,-1 0-1 0 0,0 0 1 0 0,0 1-1 0 0,1 0 1 0 0,-1 0-1 0 0,1 1 0 0 0,11 2 1 0 0,107 15 1685 0 0,-96-11-1635 0 0,469 102 1753 0 0,51 39-772 0 0,-201-52-484 0 0,-332-90-624 0 0,125 35 206 0 0,172 24 0 0 0,-62-27 63 0 0,408 35 118 0 0,58-94-106 0 0,-424 9-282 0 0,-110 8 46 0 0,312 10-149 0 0,-168 3 142 0 0,-165-7-230 0 0,0 0 2875 0 0,-202-3-9373 0 0,-14-1 3261 0 0,22 2 197 0 0,-10-5-1455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6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11 1932 0 0,'0'0'1980'0'0,"-15"-10"-2736"0"0,12 11 912 0 0,-1 2 52 0 0,1-1-208 0 0,-3 2 0 0 0,3-1-584 0 0,-9 5-1320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6.7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8 5897 0 0,'0'0'2316'0'0</inkml:trace>
  <inkml:trace contextRef="#ctx0" brushRef="#br0" timeOffset="1">8 8 2796 0 0,'11'4'4241'0'0,"-19"-10"-3293"0"0,5 3-932 0 0,-1 2-16 0 0,1-1-156 0 0,10 13-3905 0 0,-1-2 1541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7.1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4272 0 0,'0'0'4853'0'0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7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17 8309 0 0,'0'0'5213'0'0,"-3"-3"-5259"0"0,-2-3-209 0 0,-2-1 356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613 33 12 0 0,'0'0'5697'0'0,"12"-7"-5887"0"0,-1-1 181 0 0,18-9-49 0 0,-29 17 61 0 0,0 0-1 0 0,1 0 0 0 0,-1 0 0 0 0,0 0 0 0 0,0 0 0 0 0,0 0 1 0 0,0 0-1 0 0,1 0 0 0 0,-1 0 0 0 0,0 0 0 0 0,0 0 0 0 0,0 1 1 0 0,0-1-1 0 0,0 0 0 0 0,1 0 0 0 0,-1 0 0 0 0,0 0 0 0 0,0 0 1 0 0,0 0-1 0 0,0 0 0 0 0,0 1 0 0 0,0-1 0 0 0,0 0 1 0 0,1 0-1 0 0,-1 0 0 0 0,0 0 0 0 0,0 0 0 0 0,0 1 0 0 0,0-1 1 0 0,0 0-1 0 0,0 0 0 0 0,0 0 0 0 0,0 0 0 0 0,0 1 0 0 0,0-1 1 0 0,0 0-1 0 0,0 0 0 0 0,0 0 0 0 0,0 0 0 0 0,0 1 0 0 0,0-1 1 0 0,0 0-1 0 0,0 0 0 0 0,0 0 0 0 0,0 0 0 0 0,-1 1 1 0 0,1-1-1 0 0,0 0 0 0 0,0 0 0 0 0,0 0 0 0 0,0 0 0 0 0,0 0 1 0 0,0 0-1 0 0,-1 1 0 0 0,-14 26 333 0 0,-123 158 1444 0 0,37-56-1400 0 0,28-27-288 0 0,-251 318 480 0 0,309-406-2549 0 0,41-39-1901 0 0,5-2 1313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9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1004 0 0,'0'0'2504'0'0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9.4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11 640 0 0,'-11'-10'5217'0'0,"10"10"-4721"0"0,-1 0-184 0 0,1 0-312 0 0,1 3-1237 0 0,0 0 901 0 0,0 0 332 0 0,0 1 0 0 0,0 2-516 0 0,0-1-560 0 0,-5 2-840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09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122 0 952 0 0,'0'0'5393'0'0,"-24"16"-7786"0"0,24-8 1049 0 0,0 1-496 0 0</inkml:trace>
  <inkml:trace contextRef="#ctx0" brushRef="#br0" timeOffset="0.51">9 90 5356 0 0,'0'0'2185'0'0,"-7"29"-5061"0"0,6-22 1302 0 0,9-43-1517 0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0.3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55 2508 0 0,'-4'53'3833'0'0,"2"-53"-3353"0"0,1 0-312 0 0,1 9-2133 0 0,4-3 1561 0 0,-1 2-1200 0 0,-1-1-704 0 0</inkml:trace>
  <inkml:trace contextRef="#ctx0" brushRef="#br0" timeOffset="1">82 1 12 0 0,'0'0'4860'0'0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0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19 4000 0 0,'0'-4'322'0'0,"0"4"-250"0"0,0-1-1 0 0,0 0 1 0 0,0 1-1 0 0,0-1 1 0 0,0 1-1 0 0,0-1 1 0 0,0 1-1 0 0,0-1 1 0 0,0 1-1 0 0,0-1 1 0 0,0 1-1 0 0,-1-1 1 0 0,1 1-1 0 0,0-1 1 0 0,0 1-1 0 0,0-1 1 0 0,-1 1-1 0 0,1-1 1 0 0,0 1-1 0 0,-1-1 1 0 0,1 1-1 0 0,0-1 1 0 0,-1 1-1 0 0,1 0 1 0 0,-1-1-1 0 0,1 1 1 0 0,-1 0-1 0 0,0-1 1 0 0,0 1 194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1.2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12 0 0,'-1'1'9260'0'0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4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25 472 0 0,'0'0'3474'0'0,"8"-23"-842"0"0,45 21-8274 0 0,-112 7 4706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4.6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1 288 196 0 0,'0'0'3756'0'0,"60"-25"-4396"0"0,-45 22 568 0 0,6-1 72 0 0,5-1 4 0 0,4 1-4 0 0,5-2-64 0 0,-10 1-328 0 0,14-5-1096 0 0</inkml:trace>
  <inkml:trace contextRef="#ctx0" brushRef="#br0" timeOffset="1">432 139 496 0 0,'0'0'7021'0'0,"31"-82"-7329"0"0,-14 76-4 0 0,4 0 88 0 0,5 0 96 0 0,2 0-200 0 0,1-1-412 0 0,1-1-681 0 0,-9 2-455 0 0,8-6-16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5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1429 484 0 0,'0'0'5461'0'0,"11"-85"-4941"0"0,-8 71-428 0 0,1 1-92 0 0,6 1-76 0 0,-3 0-108 0 0,8-1-88 0 0,2-1-513 0 0,-2 2-531 0 0,13-10-872 0 0</inkml:trace>
  <inkml:trace contextRef="#ctx0" brushRef="#br0" timeOffset="1">199 841 1880 0 0,'0'0'3845'0'0,"-25"-96"-3313"0"0,19 69-140 0 0,4 5-56 0 0,2 3 108 0 0,0 1-444 0 0,3 4-52 0 0,9 4-364 0 0,5-1-156 0 0,1 2 24 0 0,4-1-701 0 0,-4 1-775 0 0,4-7-544 0 0</inkml:trace>
  <inkml:trace contextRef="#ctx0" brushRef="#br0" timeOffset="2">187 187 1408 0 0,'0'0'4369'0'0,"-25"-79"-3681"0"0,23 62-308 0 0,1 4-172 0 0,1 1-96 0 0,0 6-112 0 0,1 0-340 0 0,2 2-64 0 0,6-2-100 0 0,6-3-293 0 0,-6 0-755 0 0,8-17-1132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6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12 0 0,'0'0'3151'0'0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745 1 1304 0 0,'0'0'8326'0'0,"-12"7"-8935"0"0,-24 19 730 0 0,1 1 1 0 0,2 1-1 0 0,0 2 0 0 0,-49 61 1 0 0,-108 161 138 0 0,83-93-111 0 0,-75 104 228 0 0,173-251-414 0 0,6-8-184 0 0,1 0 0 0 0,-1 0 0 0 0,0-1 1 0 0,0 1-1 0 0,0-1 0 0 0,-6 5 0 0 0,18-15-1907 0 0,58-50-2039 0 0,-28 20 2459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7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281 891 3756 0 0,'0'0'4957'0'0,"-17"-89"-4581"0"0,15 75-104 0 0,1 1-156 0 0,1 2-112 0 0,0 0-4 0 0,0 5-112 0 0,0 0-68 0 0,0 1-80 0 0,6 2-452 0 0,3-3-692 0 0,8-9-4701 0 0</inkml:trace>
  <inkml:trace contextRef="#ctx0" brushRef="#br0" timeOffset="1">112 233 3208 0 0,'0'0'4285'0'0,"-51"-94"-3453"0"0,37 69-368 0 0,-4-4-256 0 0,7 8-92 0 0,1 5-12 0 0,5 4-104 0 0,2 5-104 0 0,3 2 0 0 0,0 1-64 0 0,0 2-324 0 0,15-16-6761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7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946 939 116 0 0,'0'0'5453'0'0,"-56"-79"-4725"0"0,38 55-312 0 0,2-3-128 0 0,-1 6-96 0 0,8 5-88 0 0,-2 3-36 0 0,5 2-68 0 0,3 5-172 0 0,3 3 32 0 0,0-1-552 0 0,0-8-3517 0 0</inkml:trace>
  <inkml:trace contextRef="#ctx0" brushRef="#br0" timeOffset="1">568 511 168 0 0,'0'0'5965'0'0,"-65"-78"-5577"0"0,49 59-164 0 0,5 4-32 0 0,-1 1-48 0 0,5 2-144 0 0,2 3 0 0 0,2 1 0 0 0,0 2-64 0 0,3 1-104 0 0,0-1-720 0 0,0 2-673 0 0,0-8-1243 0 0</inkml:trace>
  <inkml:trace contextRef="#ctx0" brushRef="#br0" timeOffset="2">191 157 1880 0 0,'0'0'3220'0'0,"-78"-57"-2924"0"0,56 39-111 0 0,-1 5-53 0 0,2-1-44 0 0,7 3 16 0 0,1 0-32 0 0,5 2-72 0 0,4 3-80 0 0,-1 2-308 0 0,5-2-749 0 0,-3-2-1403 0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8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128 130 2920 0 0,'0'0'3597'0'0,"-81"-80"-3361"0"0,69 66-92 0 0,-2 4-140 0 0,5 1-4 0 0,3 3-4 0 0,3 1-64 0 0,0 2-8 0 0,3 2 12 0 0,0-1-200 0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28.6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389 138 520 0 0,'0'0'4234'0'0,"-7"-8"-4505"0"0,-84-106 14 0 0,90 113 317 0 0,1 0 1 0 0,0 0-1 0 0,-1 1 0 0 0,1-1 0 0 0,0 0 0 0 0,-1 0 0 0 0,1 1 0 0 0,-1-1 0 0 0,1 0 0 0 0,-1 0 1 0 0,0 1-1 0 0,1-1 0 0 0,-1 1 0 0 0,0-1 0 0 0,1 1 0 0 0,-1-1 0 0 0,0 1 0 0 0,0-1 0 0 0,1 1 1 0 0,-1-1-1 0 0,0 1 0 0 0,0 0 0 0 0,0 0 0 0 0,0-1 0 0 0,1 1 0 0 0,-1 0 0 0 0,0 0 0 0 0,0 0 0 0 0,0 0 1 0 0,-1 0-1 0 0,0 2 35 0 0,0 0 1 0 0,0 0-1 0 0,0 0 1 0 0,1 0-1 0 0,-1 1 1 0 0,1-1 0 0 0,0 1-1 0 0,-1-1 1 0 0,0 4-1 0 0,0-2-69 0 0,-200 429 3675 0 0,195-412-3613 0 0,6-18-249 0 0,0 0 1 0 0,1 0-1 0 0,-1 0 1 0 0,0 0-1 0 0,0 0 1 0 0,0-1-1 0 0,-1 1 1 0 0,1 0-1 0 0,-1-1 1 0 0,0 1-1 0 0,1-1 1 0 0,-1 1-1 0 0,-3 2 1 0 0,4-5 64 0 0,1 0 0 0 0,0 0 0 0 0,-1 0 0 0 0,1 1 0 0 0,0-1 0 0 0,-1 0 0 0 0,1 0 1 0 0,0 0-1 0 0,-1 0 0 0 0,1 0 0 0 0,0 0 0 0 0,-1 0 0 0 0,1 0 0 0 0,0 0 0 0 0,-1 0 0 0 0,1 0 0 0 0,0 0 1 0 0,-1-1-1 0 0,1 1 0 0 0,0 0 0 0 0,-1 0 0 0 0,1 0 0 0 0,0 0 0 0 0,-1 0 0 0 0,1-1 0 0 0,0 1 0 0 0,0 0 0 0 0,-1 0 1 0 0,1-1-1 0 0,0 1 0 0 0,-1 0 0 0 0,-8-14-2252 0 0</inkml:trace>
  <inkml:trace contextRef="#ctx0" brushRef="#br0" timeOffset="1">65 98 6965 0 0,'0'0'4022'0'0,"15"0"-4354"0"0,3 1 397 0 0,-4-2-15 0 0,0 2 1 0 0,0 0-1 0 0,0 1 0 0 0,27 6 0 0 0,348 98 650 0 0,-369-97-1169 0 0,-20-9 379 0 0,0 0 0 0 0,1 0-1 0 0,-1 0 1 0 0,0 1 0 0 0,1-1 0 0 0,-1 0-1 0 0,0 0 1 0 0,1 0 0 0 0,-1 1-1 0 0,0-1 1 0 0,0 0 0 0 0,1 1 0 0 0,-1-1-1 0 0,0 0 1 0 0,0 0 0 0 0,0 1-1 0 0,1-1 1 0 0,-1 1 0 0 0,0-1-1 0 0,0 0 1 0 0,0 1 0 0 0,0-1 0 0 0,0 0-1 0 0,0 1 1 0 0,1-1 0 0 0,-1 0-1 0 0,0 1 1 0 0,0-1 0 0 0,0 1 0 0 0,0-1-1 0 0,-1 0 1 0 0,1 1 0 0 0,0-1-1 0 0,0 1 1 0 0,0-1 0 0 0,0 0-1 0 0,0 1 1 0 0,0-1 0 0 0,0 0 0 0 0,-1 1-1 0 0,1-1 1 0 0,0 0 0 0 0,0 1-1 0 0,-1-1 1 0 0,1 0 0 0 0,0 0-1 0 0,0 1 1 0 0,-1-1 0 0 0,1 0 0 0 0,0 0-1 0 0,-1 1 1 0 0,1-1 0 0 0,0 0-1 0 0,-1 0 1 0 0,1 0 0 0 0,0 0 0 0 0,-1 1-1 0 0,-16 6-2486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0.2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3047 21 784 0 0,'0'0'5611'0'0,"-9"-19"-2048"0"0,2 18-3422 0 0,0 1-1 0 0,0 0 0 0 0,0 0 1 0 0,0 1-1 0 0,0-1 0 0 0,0 2 1 0 0,0-1-1 0 0,1 1 1 0 0,-1 0-1 0 0,0 0 0 0 0,-8 5 1 0 0,-3 0 14 0 0,-688 288 2213 0 0,18 45-1472 0 0,-110 51-446 0 0,186-101 1086 0 0,487-225 1819 0 0,137-63-3653 0 0,19 0-6202 0 0,-7-1-2065 0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4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3 496 0 0,'0'0'5837'0'0,"0"-3"-5837"0"0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4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 1096 0 0,'6'-47'6169'0'0,"-7"44"-5677"0"0,1 1-140 0 0,0 1-276 0 0</inkml:trace>
  <inkml:trace contextRef="#ctx0" brushRef="#br0" timeOffset="1">9 1 1840 0 0,'0'0'6457'0'0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5.2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1 1500 0 0,'-19'7'4968'0'0,"10"-4"-2863"0"0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5.7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 17 3648 0 0,'0'0'4881'0'0,"-23"-16"-12138"0"0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6.1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28 4880 0 0,'0'0'5649'0'0,"-1"-26"-10293"0"0,11 29 3183 0 0,-1-2-663 0 0</inkml:trace>
  <inkml:trace contextRef="#ctx0" brushRef="#br0" timeOffset="1">2 28 1356 0 0,'9'-28'6941'0'0,"-10"28"-6745"0"0,2 10-3241 0 0,-1-1 2345 0 0,2-1-564 0 0,-1-2-916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1 6445 0 0,'0'0'6019'0'0,"-8"15"-5751"0"0,-113 278 238 0 0,57-149-348 0 0,5-10-256 0 0,58-134 76 0 0,1 0 1 0 0,0 1 0 0 0,-1-1-1 0 0,1 1 1 0 0,0-1-1 0 0,0 0 1 0 0,0 1 0 0 0,-1-1-1 0 0,1 1 1 0 0,0-1-1 0 0,0 1 1 0 0,0-1 0 0 0,0 1-1 0 0,0-1 1 0 0,0 0-1 0 0,0 1 1 0 0,0-1-1 0 0,0 1 1 0 0,0-1 0 0 0,0 1-1 0 0,0-1 1 0 0,0 1-1 0 0,0-1 1 0 0,1 1 0 0 0,-1-1-1 0 0,0 0 1 0 0,0 1-1 0 0,0-1 1 0 0,1 1-1 0 0,-1-1 1 0 0,0 0 0 0 0,0 1-1 0 0,1-1 1 0 0,14-3-416 0 0,19-19 184 0 0,-2-10-42 0 0,-1 0 0 0 0,-1-2 0 0 0,26-39 0 0 0,70-121 21 0 0,-24 34 614 0 0,-82 135 2107 0 0,-27 40-2098 0 0,-111 221 848 0 0,17-33-982 0 0,94-189-210 0 0,-83 136 149 0 0,87-143-595 0 0,14-16 316 0 0,17-21 216 0 0,139-204-698 0 0,-114 154 201 0 0,124-145 0 0 0,-174 222 419 0 0,1-2 9 0 0,0 0 1 0 0,1 1-1 0 0,-1-1 0 0 0,1 1 1 0 0,0 0-1 0 0,0 0 1 0 0,1 1-1 0 0,-1 0 1 0 0,1 0-1 0 0,7-4 1 0 0,-12 8-13 0 0,-1-1 1 0 0,0 0 0 0 0,1 0-1 0 0,-1 0 1 0 0,0 0 0 0 0,0 0-1 0 0,1 0 1 0 0,-1 0 0 0 0,0 1-1 0 0,0-1 1 0 0,1 0 0 0 0,-1 0-1 0 0,0 0 1 0 0,0 0 0 0 0,0 1-1 0 0,1-1 1 0 0,-1 0 0 0 0,0 0-1 0 0,0 1 1 0 0,0-1 0 0 0,0 0 0 0 0,1 0-1 0 0,-1 1 1 0 0,0-1 0 0 0,0 0-1 0 0,0 1 1 0 0,0-1 0 0 0,0 0-1 0 0,0 0 1 0 0,0 1 0 0 0,0-1-1 0 0,0 0 1 0 0,0 1 0 0 0,0-1-1 0 0,0 0 1 0 0,0 1 0 0 0,0-1-1 0 0,-1 18 199 0 0,1-15-138 0 0,-5 27 139 0 0,-1-1 1 0 0,-1 0-1 0 0,-2 0 1 0 0,-1-1-1 0 0,-17 36 1 0 0,20-49-142 0 0,-43 100 330 0 0,-113 189 0 0 0,192-346-1717 0 0,85-130-140 0 0,-44 55 435 0 0,-39 68-3187 0 0,-27 42 2175 0 0,-1-4-763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657 1 236 0 0,'0'0'6990'0'0,"-11"11"-6705"0"0,-165 179 1198 0 0,-219 320-666 0 0,367-474-770 0 0,17-23-978 0 0,1 1 1 0 0,-15 25 0 0 0,47-52-3867 0 0,4-9 2543 0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6.5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1656 0 0,'0'0'6069'0'0</inkml:trace>
  <inkml:trace contextRef="#ctx0" brushRef="#br0" timeOffset="1">108 0 4332 0 0,'-79'62'2709'0'0,"73"-70"-1045"0"0,-1 1-408 0 0,-1 1-612 0 0,2 1-452 0 0,5 2-192 0 0,1 2-164 0 0,19 13-7489 0 0,-11-12 4673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5.5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781 1214 900 0 0,'0'0'5201'0'0,"-24"-80"-4861"0"0,22 71-236 0 0,2 1-104 0 0,0 2-132 0 0,0 2-128 0 0,0-2-92 0 0,5-3-665 0 0,-2 0-311 0 0,1-15-1332 0 0</inkml:trace>
  <inkml:trace contextRef="#ctx0" brushRef="#br0" timeOffset="1">418 558 208 0 0,'0'0'2164'0'0</inkml:trace>
  <inkml:trace contextRef="#ctx0" brushRef="#br0" timeOffset="2">1 1 328 0 0,'0'0'0'0'0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5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219 227 220 0 0,'0'0'3316'0'0,"-46"-48"-6852"0"0</inkml:trace>
  <inkml:trace contextRef="#ctx0" brushRef="#br0" timeOffset="1">29 38 372 0 0,'0'0'5032'0'0,"-28"-38"-5348"0"0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6.3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16 416 0 0,'0'0'4384'0'0,"-3"-15"-6600"0"0,3 16 2032 0 0,0 2-272 0 0,0 0-352 0 0,-1 0 104 0 0,-2-1 272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167 44 340 0 0,'0'0'-111'0'0,"13"-2"-58"0"0,118-20 116 0 0,-113 20 191 0 0,-14 2-22 0 0,0 0 0 0 0,1-1 0 0 0,-1 1 0 0 0,0-1 0 0 0,0 0 0 0 0,0 0 0 0 0,0 0 0 0 0,0-1 0 0 0,0 1 0 0 0,0-1 0 0 0,4-2 0 0 0,-7 1-815 0 0</inkml:trace>
  <inkml:trace contextRef="#ctx0" brushRef="#br0" timeOffset="1">130 63 260 0 0,'0'0'1292'0'0,"-87"80"-1644"0"0,74-61 352 0 0,2-1-12 0 0,3 0-28 0 0,2-5-340 0 0,2 2-180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7.2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52 0 0,'0'0'0'0'0</inkml:trace>
  <inkml:trace contextRef="#ctx0" brushRef="#br0" timeOffset="1">35 30 380 0 0,'0'0'800'0'0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17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64 588 0 0,'0'0'1268'0'0</inkml:trace>
  <inkml:trace contextRef="#ctx0" brushRef="#br0" timeOffset="1">377 1 1240 0 0,'0'0'1540'0'0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8.2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20 2704 0 0,'0'0'6050'0'0,"-8"-5"-6519"0"0,3 2 350 0 0,3 2 96 0 0,0 0 0 0 0,0-1-1 0 0,1 1 1 0 0,-1 0 0 0 0,0 0-1 0 0,0 0 1 0 0,0 0 0 0 0,0 1-1 0 0,0-1 1 0 0,0 1 0 0 0,0-1-1 0 0,-1 1 1 0 0,1-1-1 0 0,0 1 1 0 0,0 0 0 0 0,0 0-1 0 0,0 0 1 0 0,0 1 0 0 0,-1-1-1 0 0,1 0 1 0 0,0 1 0 0 0,0-1-1 0 0,0 1 1 0 0,0 0 0 0 0,-3 1-1 0 0,-72 52 281 0 0,2 3 0 0 0,-82 81 0 0 0,115-100-125 0 0,31-27-201 0 0,0 1 1 0 0,1 0-1 0 0,-11 17 1 0 0,-16 19-4282 0 0,29-41 1784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8.6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3788 0 0,'0'0'4838'0'0,"13"17"-5551"0"0,94 119 1044 0 0,-53-56-117 0 0,32 40-1891 0 0,-85-118 1388 0 0,0-1 0 0 0,0 1 0 0 0,1 0 1 0 0,-1-1-1 0 0,1 0 0 0 0,-1 1 0 0 0,1-1 0 0 0,0 0 1 0 0,0 0-1 0 0,-1 0 0 0 0,1 0 0 0 0,0 0 1 0 0,0 0-1 0 0,0 0 0 0 0,3 0 0 0 0,-2-1-907 0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9.1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152 0 1696 0 0,'0'0'3068'0'0,"-2"14"-2532"0"0,0 4-374 0 0,0-10-85 0 0,1 0 1 0 0,0 0 0 0 0,0 0-1 0 0,1 0 1 0 0,0 0 0 0 0,2 9-1 0 0,-2-15 39 0 0,0 1-1 0 0,0-1 0 0 0,1 0 1 0 0,-1 1-1 0 0,1-1 1 0 0,-1 0-1 0 0,1 0 0 0 0,0 0 1 0 0,0 1-1 0 0,0-1 0 0 0,0 0 1 0 0,0 0-1 0 0,1 0 1 0 0,-1-1-1 0 0,1 1 0 0 0,-1 0 1 0 0,1 0-1 0 0,0-1 0 0 0,3 3 1 0 0,-4-3 69 0 0,1 0 0 0 0,1 0 0 0 0,-1-1-1 0 0,0 1 1 0 0,0-1 0 0 0,0 1 0 0 0,0-1 0 0 0,0 0 0 0 0,0 0 0 0 0,0 0 0 0 0,1 0 0 0 0,-1 0-1 0 0,0-1 1 0 0,0 1 0 0 0,0-1 0 0 0,0 1 0 0 0,0-1 0 0 0,0 0 0 0 0,0 0 0 0 0,0 0 0 0 0,2-1-1 0 0,174-89-434 0 0,-167 84-380 0 0</inkml:trace>
  <inkml:trace contextRef="#ctx0" brushRef="#br0" timeOffset="1">125 197 820 0 0,'0'0'3567'0'0,"-5"17"-2770"0"0,-37 128 684 0 0,-9 59-602 0 0,29-106-650 0 0,21-93-659 0 0,-1 0 1 0 0,2 0-1 0 0,-1-1 0 0 0,0 1 1 0 0,1 0-1 0 0,0 0 1 0 0,0 0-1 0 0,1 0 1 0 0,0 6-1 0 0,6-10-1983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564 0 5332 0 0,'0'0'3424'0'0,"-15"18"-3082"0"0,-7 4-237 0 0,-73 86 261 0 0,-141 215 318 0 0,126-165-508 0 0,99-143-272 0 0,2-1-267 0 0,-2 1 1 0 0,0-2 0 0 0,0 1-1 0 0,-21 17 1 0 0</inkml:trace>
  <inkml:trace contextRef="#ctx0" brushRef="#br0" timeOffset="1">625 186 7405 0 0,'0'0'1752'0'0,"-94"104"-1556"0"0,63-67-144 0 0,-2 1 0 0 0,-4 3-52 0 0,4 0 0 0 0,8-1-404 0 0,2-12-1244 0 0,5 4-1477 0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9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141 25 1828 0 0,'0'0'7201'0'0,"15"-5"-6604"0"0,43-13-531 0 0,-56 18-86 0 0,-1-1 0 0 0,0 1 0 0 0,0 0 0 0 0,0-1 0 0 0,1 1 0 0 0,-1 0 0 0 0,0 0-1 0 0,0 0 1 0 0,0 0 0 0 0,1 0 0 0 0,-1 1 0 0 0,0-1 0 0 0,0 0 0 0 0,0 0 0 0 0,1 1 0 0 0,-1-1 0 0 0,0 1 0 0 0,0-1-1 0 0,0 1 1 0 0,0-1 0 0 0,0 1 0 0 0,0 0 0 0 0,0 0 0 0 0,0-1 0 0 0,0 1 0 0 0,0 0 0 0 0,-1 0 0 0 0,1 0 0 0 0,0 0-1 0 0,0 0 1 0 0,-1 0 0 0 0,1 0 0 0 0,-1 0 0 0 0,2 2 0 0 0,-1 2-16 0 0,1-1-1 0 0,-1 1 1 0 0,0 0-1 0 0,-1-1 1 0 0,1 1-1 0 0,-1 5 1 0 0,0-8 48 0 0,0 7-20 0 0,0 0-1 0 0,0 0 1 0 0,-1-1 0 0 0,0 1-1 0 0,-1 0 1 0 0,0-1-1 0 0,0 1 1 0 0,-1-1 0 0 0,0 0-1 0 0,0 0 1 0 0,-1 0 0 0 0,0 0-1 0 0,-1-1 1 0 0,0 1-1 0 0,0-1 1 0 0,0 0 0 0 0,-1-1-1 0 0,0 1 1 0 0,0-1 0 0 0,-9 7-1 0 0,-31 24 222 0 0,25-20-151 0 0,0 1 0 0 0,0 0 0 0 0,2 2 0 0 0,-27 33 0 0 0,45-52-55 0 0,1 0-1 0 0,-1-1 1 0 0,1 1 0 0 0,0 0 0 0 0,-1-1-1 0 0,1 1 1 0 0,0 0 0 0 0,-1 0-1 0 0,1-1 1 0 0,0 1 0 0 0,0 0 0 0 0,0 0-1 0 0,0 0 1 0 0,0-1 0 0 0,0 1 0 0 0,0 0-1 0 0,0 0 1 0 0,0-1 0 0 0,0 1 0 0 0,0 0-1 0 0,0 0 1 0 0,0 0 0 0 0,1-1 0 0 0,-1 1-1 0 0,0 0 1 0 0,1 0 0 0 0,0 0 0 0 0,0 1 32 0 0,1 0 0 0 0,-1-1 0 0 0,1 1 0 0 0,-1-1 0 0 0,1 1 1 0 0,0-1-1 0 0,0 0 0 0 0,0 0 0 0 0,0 0 0 0 0,2 1 1 0 0,9 3 220 0 0,0-1-1 0 0,22 4 1 0 0,-27-6-227 0 0,48 12-1120 0 0,-25-6-637 0 0,1 0-1 0 0,0-3 0 0 0,45 4 1 0 0,-69-9-68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39.9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1632 0 0,'0'0'9045'0'0,"11"-5"-9267"0"0,1 0 163 0 0,1 1-1 0 0,0 0 1 0 0,1 1-1 0 0,-1 1 1 0 0,1 0-1 0 0,15 0 1 0 0,12 4-505 0 0,1 2 0 0 0,75 18 0 0 0,-82-15-1647 0 0,-19-3-261 0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1.0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996 0 3372 0 0,'0'0'3541'0'0,"-18"4"-3836"0"0,17-4 289 0 0,-23 5 20 0 0,0 0 1 0 0,0 2-1 0 0,1 1 0 0 0,0 0 1 0 0,-23 13-1 0 0,-39 27 419 0 0,3 4 1 0 0,-77 61-1 0 0,104-68-138 0 0,2 2 1 0 0,1 3-1 0 0,-66 83 1 0 0,92-98-199 0 0,1 1 0 0 0,1 1 0 0 0,2 2 0 0 0,2 0 1 0 0,2 1-1 0 0,1 1 0 0 0,-18 69 0 0 0,28-79-59 0 0,2-1-1 0 0,0 1 1 0 0,2 0-1 0 0,2 0 0 0 0,0 1 1 0 0,2-1-1 0 0,2 0 1 0 0,0 0-1 0 0,3 0 0 0 0,0-1 1 0 0,15 44-1 0 0,-6-37 44 0 0,1 0-1 0 0,2-1 0 0 0,1-1 0 0 0,2 0 1 0 0,2-2-1 0 0,37 44 0 0 0,-37-51 101 0 0,1-1-1 0 0,1-1 0 0 0,2-2 0 0 0,0 0 1 0 0,1-2-1 0 0,1-1 0 0 0,54 27 0 0 0,-78-44 30 0 0,0 0-1 0 0,-1 0 0 0 0,1 0 0 0 0,0-1 0 0 0,0 0 0 0 0,6 1 0 0 0,-10-2-177 0 0,0 0 0 0 0,0 0 0 0 0,0 0-1 0 0,-1 0 1 0 0,1 0 0 0 0,0 0 0 0 0,0 0 0 0 0,0-1 0 0 0,0 1 0 0 0,0 0 0 0 0,-1-1 0 0 0,1 1-1 0 0,0 0 1 0 0,0-1 0 0 0,-1 1 0 0 0,1-1 0 0 0,0 1 0 0 0,-1-1 0 0 0,1 1 0 0 0,0-1 0 0 0,-1 0 0 0 0,1 1-1 0 0,-1-1 1 0 0,1 0 0 0 0,-1 0 0 0 0,1 1 0 0 0,-1-1 0 0 0,1 0 0 0 0,-1 0 0 0 0,0 0 0 0 0,0 1-1 0 0,1-1 1 0 0,-1 0 0 0 0,0 0 0 0 0,0 0 0 0 0,0 0 0 0 0,0 0 0 0 0,0 1 0 0 0,0-1 0 0 0,0 0 0 0 0,0-2-1 0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2.2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246 215 2816 0 0,'0'0'6886'0'0,"-16"-9"-6040"0"0,12 4-775 0 0,0 0 0 0 0,1 1 0 0 0,0-2 0 0 0,0 1 0 0 0,0 0 0 0 0,0-1 0 0 0,1 1 0 0 0,0-1 0 0 0,0 1 1 0 0,1-1-1 0 0,0 0 0 0 0,0 0 0 0 0,0 0 0 0 0,0 0 0 0 0,1-9 0 0 0,1 11-96 0 0,-1 0 1 0 0,1 0-1 0 0,0 0 1 0 0,0 1-1 0 0,0-1 0 0 0,0 0 1 0 0,0 0-1 0 0,1 1 1 0 0,0-1-1 0 0,0 1 1 0 0,0 0-1 0 0,0-1 1 0 0,0 1-1 0 0,1 0 1 0 0,-1 0-1 0 0,1 0 1 0 0,0 1-1 0 0,0-1 1 0 0,0 1-1 0 0,0 0 1 0 0,0-1-1 0 0,1 1 1 0 0,-1 1-1 0 0,1-1 1 0 0,3-1-1 0 0,12-4-223 0 0,0 1 1 0 0,32-6-1 0 0,-43 11 199 0 0,0-1 0 0 0,0 2 0 0 0,0-1 1 0 0,0 1-1 0 0,0 0 0 0 0,1 1 0 0 0,-1 0 0 0 0,0 0 0 0 0,10 4 1 0 0,-15-4 10 0 0,1 0 0 0 0,-1 1 0 0 0,0-1 1 0 0,0 1-1 0 0,0 0 0 0 0,0 0 0 0 0,0 0 1 0 0,0 0-1 0 0,0 1 0 0 0,-1-1 0 0 0,1 1 1 0 0,-1-1-1 0 0,0 1 0 0 0,1 0 0 0 0,-1 0 0 0 0,-1 0 1 0 0,4 6-1 0 0,-4-4 27 0 0,1 0 1 0 0,-1 0-1 0 0,0 0 1 0 0,0 1-1 0 0,0-1 1 0 0,-1 1-1 0 0,0-1 1 0 0,0 0-1 0 0,0 1 1 0 0,-2 8-1 0 0,-2 2 17 0 0,0-1 0 0 0,-1 1-1 0 0,0-1 1 0 0,-2 0 0 0 0,0-1-1 0 0,-16 26 1 0 0,-23 27 556 0 0,-3-3-1 0 0,-2-1 0 0 0,-4-3 1 0 0,-82 71-1 0 0,98-102-250 0 0,26-20-199 0 0,1 0 1 0 0,1 0 0 0 0,-12 19 2360 0 0,23-28-2420 0 0,0 0 1 0 0,0 0 0 0 0,0 0-1 0 0,0 0 1 0 0,0 0 0 0 0,0 0-1 0 0,1 0 1 0 0,-1 0 0 0 0,0 0 53 0 0,0 0-54 0 0,15 1 746 0 0,16-2-835 0 0,169-11-183 0 0,-166 13-1314 0 0,1 1 1 0 0,-1 1 0 0 0,60 15-1 0 0,-71-13-1659 0 0,2-2-1422 0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2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258 1 560 0 0,'0'0'11373'0'0,"1"3"-11442"0"0,0 4 61 0 0,-1-1 0 0 0,0 0 1 0 0,0 1-1 0 0,-1-1 0 0 0,0 0 1 0 0,0 1-1 0 0,0-1 0 0 0,-1 0 1 0 0,0 0-1 0 0,0 0 0 0 0,0 0 1 0 0,-1 0-1 0 0,0-1 0 0 0,0 1 1 0 0,0-1-1 0 0,-1 0 0 0 0,0 0 1 0 0,0 0-1 0 0,-8 8 0 0 0,-6 5-205 0 0,0-1 0 0 0,-2-1-1 0 0,-33 23 1 0 0,7-14-2203 0 0,-10-6-2557 0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4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323 6 2516 0 0,'0'0'5193'0'0,"-5"19"-5610"0"0,6-19 454 0 0,0 0 0 0 0,0 0 1 0 0,0-1-1 0 0,1 1 0 0 0,-1 0 0 0 0,0-1 0 0 0,0 1 1 0 0,0-1-1 0 0,0 1 0 0 0,0-1 0 0 0,0 0 0 0 0,0 1 1 0 0,0-1-1 0 0,0 0 0 0 0,0 0 0 0 0,-1 0 1 0 0,1 1-1 0 0,0-1 0 0 0,0 0 0 0 0,-1 0 0 0 0,1 0 1 0 0,0 0-1 0 0,-1 0 0 0 0,1-1 0 0 0,-1 1 0 0 0,0 0 1 0 0,1 0-1 0 0,-1 0 0 0 0,0 0 0 0 0,1-2 0 0 0,-4 4-242 0 0,2 0 0 0 0,-1 1 0 0 0,0-1-1 0 0,0 0 1 0 0,0 1 0 0 0,0-1-1 0 0,1 1 1 0 0,-1 0 0 0 0,-2 3 0 0 0,-2 2 233 0 0,3-4 124 0 0,0 0 0 0 0,0 0 0 0 0,1 0 0 0 0,-1 1 0 0 0,1-1-1 0 0,0 1 1 0 0,-1-1 0 0 0,2 1 0 0 0,-1 0 0 0 0,0-1 0 0 0,1 1 0 0 0,0 0 0 0 0,-2 8 0 0 0,3-12-120 0 0,0 0-1 0 0,1 0 1 0 0,-1 1-1 0 0,0-1 1 0 0,0 0-1 0 0,0 0 1 0 0,0 0-1 0 0,0 0 1 0 0,0 1-1 0 0,1-1 1 0 0,-1 0-1 0 0,0 0 1 0 0,0 0-1 0 0,0 0 1 0 0,0 0-1 0 0,1 0 1 0 0,-1 1-1 0 0,0-1 1 0 0,0 0-1 0 0,0 0 1 0 0,1 0-1 0 0,-1 0 1 0 0,0 0-1 0 0,0 0 1 0 0,0 0 0 0 0,1 0-1 0 0,-1 0 1 0 0,0 0-1 0 0,0 0 1 0 0,0 0-1 0 0,1 0 1 0 0,-1 0-1 0 0,0 0 1 0 0,0 0-1 0 0,0 0 1 0 0,1 0-1 0 0,-1-1 1 0 0,0 1-1 0 0,0 0 1 0 0,0 0-1 0 0,1 0 1 0 0,-1 0-1 0 0,0 0 1 0 0,0 0-1 0 0,0-1 1 0 0,0 1-1 0 0,0 0 1 0 0,1 0-1 0 0,-1 0 1 0 0,0 0-1 0 0,0-1 1 0 0,0 1-1 0 0,0 0 1 0 0,0 0-1 0 0,0-1 1 0 0,11-9 160 0 0,-11 9-187 0 0,1 0 0 0 0,-1 1-1 0 0,1-1 1 0 0,-1 0 0 0 0,1 0 0 0 0,-1 0 0 0 0,0 0-1 0 0,1 0 1 0 0,-1 0 0 0 0,0 0 0 0 0,0 0 0 0 0,0-1-1 0 0,0 1 1 0 0,0 0 0 0 0,0 0 0 0 0,0 0 0 0 0,0 0 0 0 0,0 0-1 0 0,0 0 1 0 0,-1 0 0 0 0,1 0 0 0 0,0 0 0 0 0,-1 0-1 0 0,0-2 1 0 0,0 3-56 0 0,0-1 0 0 0,0 1 0 0 0,0-1 1 0 0,-1 1-1 0 0,1-1 0 0 0,0 1 0 0 0,0-1 0 0 0,0 1 0 0 0,0 0 0 0 0,0 0 0 0 0,-1 0 0 0 0,1-1 0 0 0,0 1 0 0 0,0 0 1 0 0,0 1-1 0 0,-1-1 0 0 0,-1 0 0 0 0,-7 2-128 0 0,1 1 0 0 0,-1 0 0 0 0,-16 7 0 0 0,6-1 403 0 0,1 1 0 0 0,1 0-1 0 0,0 2 1 0 0,0 0 0 0 0,1 1 0 0 0,1 0 0 0 0,0 2 0 0 0,-27 31-1 0 0,38-40-199 0 0,1 0 0 0 0,-1 0 0 0 0,1 0 0 0 0,1 1 0 0 0,-1-1 0 0 0,1 1 0 0 0,0 0 0 0 0,0 0-1 0 0,1 0 1 0 0,0 1 0 0 0,1-1 0 0 0,-1 0 0 0 0,1 1 0 0 0,1-1 0 0 0,-1 1 0 0 0,1-1 0 0 0,1 1 0 0 0,0-1-1 0 0,-1 1 1 0 0,2-1 0 0 0,-1 1 0 0 0,1-1 0 0 0,1 0 0 0 0,-1 0 0 0 0,1 0 0 0 0,0 0 0 0 0,1-1 0 0 0,6 10-1 0 0,-2-3-25 0 0,1 0 0 0 0,1-1-1 0 0,0-1 1 0 0,1 1 0 0 0,0-2-1 0 0,0 1 1 0 0,2-1 0 0 0,-1-1-1 0 0,1-1 1 0 0,22 12-1 0 0,-23-14-688 0 0,0-2 0 0 0,0 0-1 0 0,1 0 1 0 0,-1-1 0 0 0,1 0-1 0 0,0-1 1 0 0,0-1 0 0 0,16 1-1 0 0,10-4-3464 0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4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1 4560 0 0,'0'0'4680'0'0,"15"9"-5284"0"0,-11-6 600 0 0,4 2 22 0 0,0 0 0 0 0,0 1 1 0 0,-1-1-1 0 0,0 2 0 0 0,0-1 1 0 0,-1 1-1 0 0,1 0 1 0 0,-2 0-1 0 0,1 0 0 0 0,-1 1 1 0 0,0 0-1 0 0,0 0 0 0 0,4 13 1 0 0,8 26 146 0 0,-3 1-1 0 0,-2 1 1 0 0,-1 0 0 0 0,-3 0 0 0 0,-3 1 0 0 0,-1 0 0 0 0,-3 0 0 0 0,-6 73-1 0 0,-2-68-51 0 0,-1 0 0 0 0,-4 0 0 0 0,-1-1 0 0 0,-3-1 0 0 0,-2 0 0 0 0,-3-1 0 0 0,-38 70 0 0 0,40-92 57 0 0,-2-1 1 0 0,0 0-1 0 0,-2-2 0 0 0,-1 0 1 0 0,-2-2-1 0 0,0-1 1 0 0,-38 27-1 0 0,27-26-461 0 0,-2-1 1 0 0,-1-2-1 0 0,0-2 0 0 0,-2-2 1 0 0,-59 19-1 0 0,79-31-2252 0 0,0-8-1405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49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302 210 3816 0 0,'0'0'7874'0'0,"1"-4"-9141"0"0,-1 0 1090 0 0,0 4 157 0 0,0-1 1 0 0,-1 1 0 0 0,1 0-1 0 0,0-1 1 0 0,0 1-1 0 0,0-1 1 0 0,0 1 0 0 0,0 0-1 0 0,0-1 1 0 0,0 1 0 0 0,0 0-1 0 0,0-1 1 0 0,0 1-1 0 0,0-1 1 0 0,1 1 0 0 0,-1 0-1 0 0,0-1 1 0 0,0 1 0 0 0,0 0-1 0 0,0-1 1 0 0,0 1-1 0 0,1 0 1 0 0,-1-1 0 0 0,0 1-1 0 0,0 0 1 0 0,1 0-1 0 0,-1-1 1 0 0,0 1 0 0 0,0 0-1 0 0,1 0 1 0 0,-1-1 0 0 0,1 1-1 0 0,2-1 142 0 0,-1 0-1 0 0,1 1 0 0 0,-1-1 1 0 0,1-1-1 0 0,-1 1 0 0 0,0 0 1 0 0,1-1-1 0 0,-1 1 0 0 0,0-1 1 0 0,0 0-1 0 0,0 1 0 0 0,0-1 1 0 0,0 0-1 0 0,-1 0 0 0 0,1 0 1 0 0,0-1-1 0 0,-1 1 0 0 0,0 0 1 0 0,1-1-1 0 0,-1 1 0 0 0,0-1 1 0 0,1-4-1 0 0,-2 7-161 0 0,-6 6-2284 0 0,6-6 2341 0 0,0 0 0 0 0,0 0 0 0 0,0 1 0 0 0,0-1 0 0 0,0 0 0 0 0,0 0 0 0 0,0 0 1 0 0,-1 0-1 0 0,1 1 0 0 0,0-1 0 0 0,0 0 0 0 0,0 0 0 0 0,0 0 0 0 0,0 1 0 0 0,0-1 0 0 0,0 0 0 0 0,0 0 0 0 0,0 0 0 0 0,0 0 0 0 0,0 1 0 0 0,0-1 0 0 0,0 0 0 0 0,1 0 0 0 0,-1 0 0 0 0,0 1 0 0 0,0-1 0 0 0,0 0 0 0 0,0 0 0 0 0,0 0 0 0 0,0 0 0 0 0,0 1 0 0 0,0-1 0 0 0,0 0 0 0 0,1 0 0 0 0,-1 0 0 0 0,0 0 0 0 0,0 0 0 0 0,0 0 0 0 0,0 0 0 0 0,1 1 0 0 0,-1-1 0 0 0,0 0 0 0 0,0 0 0 0 0,0 0 0 0 0,0 0 0 0 0,1 0 1 0 0,-1 0-1 0 0,0 0 0 0 0,0 0 0 0 0,0 0 0 0 0,0 0 0 0 0,1 0 0 0 0,-1 0 0 0 0,0 0 0 0 0,0 0 0 0 0,0 0 0 0 0,1 0 0 0 0,-1 0 0 0 0,0 0 0 0 0,0 0 0 0 0,0 0 0 0 0,0 0 0 0 0,1 0 0 0 0,-1-1 0 0 0,0 1 0 0 0,3 0 53 0 0,-1-1 0 0 0,0 0-1 0 0,1 1 1 0 0,-1-1 0 0 0,0 0 0 0 0,0 0 0 0 0,1-1 0 0 0,-1 1-1 0 0,0 0 1 0 0,0-1 0 0 0,0 1 0 0 0,-1-1 0 0 0,1 0 0 0 0,0 1-1 0 0,2-4 1 0 0,21-31-29 0 0,-22 31-14 0 0,-1 0-1 0 0,0 0 1 0 0,-1 0-1 0 0,1 0 0 0 0,-1 0 1 0 0,0 0-1 0 0,0 0 1 0 0,0 0-1 0 0,-1 0 1 0 0,0-1-1 0 0,0-7 1 0 0,-1 12-53 0 0,1-1 0 0 0,0 1 0 0 0,-1-1 0 0 0,1 1 1 0 0,0-1-1 0 0,-1 1 0 0 0,0 0 0 0 0,1-1 0 0 0,-1 1 0 0 0,0 0 1 0 0,0-1-1 0 0,0 1 0 0 0,0 0 0 0 0,0 0 0 0 0,0 0 1 0 0,0 0-1 0 0,0 0 0 0 0,0 0 0 0 0,0 0 0 0 0,-1 0 0 0 0,1 1 1 0 0,0-1-1 0 0,-1 0 0 0 0,1 1 0 0 0,0-1 0 0 0,-1 1 0 0 0,1-1 1 0 0,-1 1-1 0 0,1 0 0 0 0,-1-1 0 0 0,1 1 0 0 0,-1 0 0 0 0,1 0 1 0 0,-1 0-1 0 0,1 0 0 0 0,-1 1 0 0 0,1-1 0 0 0,-1 0 1 0 0,1 1-1 0 0,-1-1 0 0 0,1 1 0 0 0,0-1 0 0 0,-2 2 0 0 0,-18 6-103 0 0,1 1-1 0 0,1 1 0 0 0,0 1 1 0 0,0 1-1 0 0,-31 26 1 0 0,42-32 123 0 0,-14 11 86 0 0,0 1-1 0 0,2 1 1 0 0,0 1-1 0 0,1 1 1 0 0,1 1 0 0 0,-20 33-1 0 0,29-41-27 0 0,1 0 0 0 0,1 0 0 0 0,0 1 0 0 0,1 0-1 0 0,0 1 1 0 0,2-1 0 0 0,0 1 0 0 0,0 0 0 0 0,2 0-1 0 0,0 0 1 0 0,1 0 0 0 0,0 24 0 0 0,2-35 11 0 0,0 1 0 0 0,0-1 0 0 0,0 1 0 0 0,0-1 1 0 0,1 0-1 0 0,0 0 0 0 0,0 1 0 0 0,0-1 0 0 0,0 0 0 0 0,1 0 1 0 0,0-1-1 0 0,0 1 0 0 0,1-1 0 0 0,7 9 0 0 0,-5-8 59 0 0,1 1-1 0 0,0-1 1 0 0,1 0-1 0 0,-1 0 1 0 0,1-1-1 0 0,0 0 1 0 0,0 0-1 0 0,14 3 1 0 0,5 0 174 0 0,1-1 0 0 0,0-2 0 0 0,0 0 0 0 0,52-2 0 0 0,-44-2-343 0 0,0-1 0 0 0,0-3-1 0 0,1-1 1 0 0,-2-1 0 0 0,1-2 0 0 0,-1-1 0 0 0,0-2 0 0 0,39-19 0 0 0,-57 19-788 0 0,-16 10 284 0 0,-1 1 514 0 0,0 0 0 0 0,0 0 0 0 0,0 0 1 0 0,0 0-1 0 0,0 0 0 0 0,0 0 0 0 0,0-1 1 0 0,0 1-1 0 0,0 0 0 0 0,0 0 0 0 0,0 0 1 0 0,0 0-1 0 0,0 0 0 0 0,0 0 0 0 0,0 0 1 0 0,0 0-1 0 0,-1-1 0 0 0,1 1 0 0 0,0 0 1 0 0,-1-1-589 0 0,1 1 588 0 0,0 0 0 0 0,0 0 0 0 0,0 0 1 0 0,-1 0-1 0 0,1 0 0 0 0,0 0 0 0 0,0 0 1 0 0,0 0-1 0 0,0 0 0 0 0,0 0 0 0 0,0 0 1 0 0,-31 6-4552 0 0,5 2 1466 0 0,-17 2-1014 0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0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1 4984 0 0,'0'0'8463'0'0,"-14"13"-9904"0"0,14-12 1436 0 0,-23 22 151 0 0,2 0 0 0 0,0 1-1 0 0,-20 32 1 0 0,-206 371 1072 0 0,182-310-1083 0 0,37-66 459 0 0,30-65-84 0 0,1-8-3810 0 0,5 1-1280 0 0,7-17-2581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2.1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 4 2916 0 0,'0'0'8850'0'0,"1"-4"-9055"0"0,-2 114 1307 0 0,-6 184-26 0 0,-5-203-1902 0 0,22-132-11975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553 0 168 0 0,'0'0'6357'0'0,"-4"12"-6377"0"0,-21 46 469 0 0,-2 0 1 0 0,-3-2 0 0 0,-49 71-1 0 0,-130 159 4 0 0,203-279-434 0 0,-18 24 25 0 0,-1-1-1 0 0,-1 0 0 0 0,-1-2 1 0 0,-39 29-1 0 0,62-53-916 0 0,6-5-42 0 0,12-9-881 0 0,8-11-792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2.6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11 127 1500 0 0,'0'0'8906'0'0,"-1"-9"-8561"0"0,-2-2-226 0 0,1 7-44 0 0,1-1 0 0 0,0 1 0 0 0,0 0-1 0 0,1-1 1 0 0,-1 1 0 0 0,1-7 616 0 0,37-1-39 0 0,271-46-577 0 0,-299 87-8792 0 0,-9-26 7643 0 0,0 8-1108 0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3.1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23 116 0 0,'0'0'8684'0'0,"27"1"-7836"0"0,307-16 1076 0 0,-326 15-1942 0 0,-7 0 30 0 0,0 0 0 0 0,-1 0 0 0 0,1 0 0 0 0,0 0 0 0 0,-1 0 0 0 0,1 0 0 0 0,0 0 1 0 0,-1 0-1 0 0,1 0 0 0 0,0 0 0 0 0,-1 0 0 0 0,1 0 0 0 0,0 0 0 0 0,-1 0 1 0 0,1-1-1 0 0,0 1 0 0 0,-1 0 0 0 0,1 0 0 0 0,0-1 0 0 0,-1 1 0 0 0,1-1 1 0 0,-1 1-1 0 0,1 0 0 0 0,-1-1 0 0 0,1 1 0 0 0,-1-1 0 0 0,1 1 0 0 0,-1-1 0 0 0,0 0 1 0 0,1 0-1 0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5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489 114 484 0 0,'0'0'7855'0'0,"1"-12"-7523"0"0,-1-35-24 0 0,1 44-294 0 0,-2 1 0 0 0,1 0-1 0 0,0 0 1 0 0,0 0-1 0 0,-1 0 1 0 0,1 0-1 0 0,-1 0 1 0 0,1 0-1 0 0,-1 0 1 0 0,0 1 0 0 0,0-1-1 0 0,0 0 1 0 0,0 0-1 0 0,0 0 1 0 0,0 1-1 0 0,0-1 1 0 0,-1 1-1 0 0,1-1 1 0 0,-1 1-1 0 0,1-1 1 0 0,-1 1 0 0 0,1 0-1 0 0,-1 0 1 0 0,0 0-1 0 0,0 0 1 0 0,1 0-1 0 0,-1 0 1 0 0,0 0-1 0 0,-3 0 1 0 0,-2-1-82 0 0,-1 0 0 0 0,0 1 0 0 0,1 0-1 0 0,-1 0 1 0 0,-11 1 0 0 0,14 0 123 0 0,-7 1-45 0 0,1 1 0 0 0,0-1-1 0 0,1 2 1 0 0,-1-1 0 0 0,0 2 0 0 0,1-1-1 0 0,-1 2 1 0 0,1-1 0 0 0,0 1 0 0 0,-9 7-1 0 0,-10 7 313 0 0,-49 41-1 0 0,60-44-274 0 0,2-1 0 0 0,0 2 0 0 0,0 0 0 0 0,2 1 0 0 0,0 0 0 0 0,-13 24 0 0 0,21-31-49 0 0,1 0 1 0 0,-1 1-1 0 0,2-1 0 0 0,0 1 0 0 0,0 0 0 0 0,1 0 1 0 0,1 0-1 0 0,0 1 0 0 0,0-1 0 0 0,1 0 1 0 0,1 1-1 0 0,0-1 0 0 0,2 14 0 0 0,0-19 9 0 0,0 0 0 0 0,0 0 0 0 0,0-1 0 0 0,1 1 0 0 0,0-1 0 0 0,0 0 0 0 0,1 0 0 0 0,-1 0 0 0 0,2 0 0 0 0,-1 0 0 0 0,0-1 0 0 0,1 0 0 0 0,0 0 0 0 0,0 0 0 0 0,1-1 0 0 0,-1 1 0 0 0,1-1 0 0 0,11 6 0 0 0,-6-4 92 0 0,1-1 0 0 0,-1 0 0 0 0,1 0 0 0 0,0-1 0 0 0,1-1 1 0 0,-1 0-1 0 0,1 0 0 0 0,-1-1 0 0 0,21 0 246 0 0,-24-38 32 0 0,-1 3-599 0 0,-6 30 213 0 0,-1-1-1 0 0,0 1 0 0 0,0-1 1 0 0,0 0-1 0 0,-1 0 1 0 0,0 1-1 0 0,1-1 1 0 0,-1 0-1 0 0,0 0 1 0 0,-1 0-1 0 0,1 0 1 0 0,-1 1-1 0 0,-1-7 1 0 0,-20-50 108 0 0,3 11 92 0 0,19 49-212 0 0,-1-1 0 0 0,1 1-1 0 0,0-1 1 0 0,0 1 0 0 0,0-1-1 0 0,-1 1 1 0 0,1-1 0 0 0,0 1-1 0 0,0-1 1 0 0,0 1 0 0 0,0-1-1 0 0,0 1 1 0 0,0-1 0 0 0,0 0-1 0 0,0 1 1 0 0,0-1 0 0 0,1 1-1 0 0,-1-1 1 0 0,0 1 0 0 0,0-1-1 0 0,0 1 1 0 0,0-1 0 0 0,1 1-1 0 0,-1 0 1 0 0,0-1 0 0 0,1 1-1 0 0,-1-1 1 0 0,0 1 0 0 0,1-1-1 0 0,-1 1 1 0 0,0 0 0 0 0,1-1-1 0 0,18 0-1008 0 0,-7 2 1312 0 0,20 0-338 0 0,0 2 0 0 0,37 9 0 0 0,-38-6 195 0 0,1-1-1 0 0,39 0 394 0 0,-89 69-431 0 0,12-25 245 0 0,-6 31 1 0 0,4 0 1 0 0,3 118-1 0 0,16-128 1669 0 0,-10-70-1939 0 0,1 0-58 0 0,-2-13-4727 0 0,1-3 1614 0 0,-1 13 1857 0 0,-1 6 252 0 0,-2 26-3549 0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8:57.9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71 340 0 0,'0'0'2292'0'0,"2"-3"-1811"0"0,-1 0-386 0 0,0 1 0 0 0,0 0 0 0 0,0 0 0 0 0,0-1 0 0 0,-1 1 0 0 0,1 0 0 0 0,-1-1 0 0 0,1 1 0 0 0,-1-1 0 0 0,0 1 0 0 0,0 0 0 0 0,0-1 0 0 0,0 1 0 0 0,0-1 0 0 0,-1 1 0 0 0,1-1 0 0 0,-1 1 0 0 0,1 0 0 0 0,-1-1 0 0 0,0 1 0 0 0,0 0 0 0 0,0 0 0 0 0,0 0 0 0 0,-1 0 0 0 0,1 0 0 0 0,0 0 0 0 0,-4-4 0 0 0,112 102 4835 0 0,9-7-3670 0 0,127 73-1044 0 0,-220-148 119 0 0,177 101 230 0 0,17 11-256 0 0,-5 36 213 0 0,44 42 25 0 0,-182-145-353 0 0,50 46 338 0 0,-113-95-473 0 0,-1 0 1 0 0,2-1 0 0 0,-1 0 0 0 0,1-1-1 0 0,1 0 1 0 0,25 11 0 0 0,-55-12-424 0 0,-48 7-5359 0 0,20-12 905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09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421 86 756 0 0,'0'0'4672'0'0,"-2"-13"-3645"0"0,-8-60 1059 0 0,7 192-573 0 0,-22 218 1161 0 0,-30 3-1519 0 0,39-246-940 0 0,-137 755 1047 0 0,82-466-1037 0 0,-11-44-413 0 0,79-312-472 0 0,3-26 571 0 0,0-1 0 0 0,0 1-1 0 0,0-1 1 0 0,0 1 0 0 0,1 0 0 0 0,-1-1-1 0 0,0 1 1 0 0,0-1 0 0 0,1 1 0 0 0,-1-1-1 0 0,0 1 1 0 0,1-1 0 0 0,-1 1 0 0 0,1-1-1 0 0,-1 1 1 0 0,0-1 0 0 0,1 0 0 0 0,-1 1-1 0 0,1-1 1 0 0,-1 0 0 0 0,1 1 0 0 0,-1-1-1 0 0,1 0 1 0 0,0 1 0 0 0,4-1-129 0 0,-1 0 1 0 0,0 0 0 0 0,0 0-1 0 0,0 0 1 0 0,1-1-1 0 0,-1 1 1 0 0,0-1 0 0 0,0 0-1 0 0,0-1 1 0 0,6-2-1 0 0,25-9-1050 0 0,0-1-1 0 0,34-21 1 0 0,20-19-3289 0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10.4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755 105 4788 0 0,'0'0'887'0'0,"8"-13"-25"0"0,4-11-429 0 0,-4 8 444 0 0,1 0 0 0 0,15-20 1 0 0,-22 66-1568 0 0,-13 23 1106 0 0,-3-1 0 0 0,-1 0 0 0 0,-26 54-1 0 0,8-19 86 0 0,-91 241 1023 0 0,-131 410 610 0 0,226-627-2007 0 0,-28 98 139 0 0,42-161-349 0 0,-3-2 1 0 0,-30 58-1 0 0,45-98-15 0 0,0-1-1 0 0,-1 1 1 0 0,0 0-1 0 0,0-1 0 0 0,0 0 1 0 0,-1 0-1 0 0,0 0 1 0 0,0-1-1 0 0,0 0 0 0 0,-9 6 1 0 0,12-9-72 0 0,0 0 1 0 0,0 0 0 0 0,0 0 0 0 0,-1 0 0 0 0,1-1-1 0 0,0 1 1 0 0,-1-1 0 0 0,1 1 0 0 0,0-1-1 0 0,-1 0 1 0 0,1 0 0 0 0,-1 0 0 0 0,1 0-1 0 0,0 0 1 0 0,-1-1 0 0 0,1 1 0 0 0,0-1-1 0 0,-1 0 1 0 0,1 1 0 0 0,0-1 0 0 0,0 0-1 0 0,0 0 1 0 0,0-1 0 0 0,0 1 0 0 0,0 0 0 0 0,0-1-1 0 0,0 1 1 0 0,0-1 0 0 0,0 1 0 0 0,1-1-1 0 0,-1 0 1 0 0,1 0 0 0 0,-1 0 0 0 0,-1-4-1 0 0,-24-37-4129 0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10.8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4806 8 1280 0 0,'0'0'4107'0'0,"-29"-3"-3220"0"0,0 0-740 0 0,-1 1-1 0 0,-54 5 1 0 0,47 3-65 0 0,0 2 0 0 0,2 1 0 0 0,-42 17 0 0 0,-688 304 1907 0 0,16 66 84 0 0,-201 146-107 0 0,35 61-739 0 0,584-354-766 0 0,-149 140 502 0 0,247-215-726 0 0,219-164-254 0 0,4 0-903 0 0,17-8-1660 0 0,-2-3 1780 0 0,-1-1 0 0 0,1 1-1 0 0,-1-1 1 0 0,1 0 0 0 0,7-4-1 0 0,38-25-1938 0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12.0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1363 2230 2888 0 0,'0'0'7732'0'0,"11"-14"-7382"0"0,37-43-122 0 0,-38 46-75 0 0,1 1 0 0 0,0 0 0 0 0,1 0 0 0 0,0 2 0 0 0,25-16 0 0 0,-28 20-32 0 0,-1-1 0 0 0,1-1 0 0 0,-1 1 0 0 0,-1-1 0 0 0,1 0 0 0 0,-1-1 0 0 0,0 0 0 0 0,9-12 0 0 0,-2-3 126 0 0,0 0-1 0 0,-2-2 1 0 0,-1 1 0 0 0,-1-1-1 0 0,0-1 1 0 0,-2 0-1 0 0,9-47 1 0 0,-12 35-166 0 0,0 0-1 0 0,-3-1 1 0 0,-1 1 0 0 0,-7-71-1 0 0,-1 67-71 0 0,-1 0-1 0 0,-21-61 0 0 0,-38-77 22 0 0,49 136 90 0 0,-101-230-11 0 0,100 237-141 0 0,-2 2 0 0 0,-1 0 1 0 0,-1 2-1 0 0,-2 0 0 0 0,-41-39 0 0 0,23 32-77 0 0,-3 1 0 0 0,-1 3 1 0 0,-1 2-1 0 0,-94-48 0 0 0,-225-71-112 0 0,-73-33 686 0 0,412 172-518 0 0,15 6-47 0 0,-1 0-1 0 0,0 1 0 0 0,-26-7 0 0 0,27 13-880 0 0,-5 1-2377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12.4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454 37 1616 0 0,'0'0'7636'0'0,"-16"-7"-7659"0"0,-54-20 14 0 0,66 26 25 0 0,0 0 0 0 0,0 1 0 0 0,0 0-1 0 0,-1 0 1 0 0,1 0 0 0 0,0 0 0 0 0,0 1 0 0 0,0-1-1 0 0,0 1 1 0 0,0 0 0 0 0,0 0 0 0 0,0 1 0 0 0,0-1-1 0 0,0 1 1 0 0,0 0 0 0 0,1 0 0 0 0,-6 4 0 0 0,-4 1 90 0 0,-11 6 12 0 0,0 1 1 0 0,2 1-1 0 0,-1 0 0 0 0,2 2 1 0 0,0 1-1 0 0,2 0 1 0 0,-1 2-1 0 0,-20 27 0 0 0,32-37-101 0 0,1 0 0 0 0,0 0 0 0 0,1 1 0 0 0,0-1 0 0 0,1 1 0 0 0,0 0 0 0 0,1 1 0 0 0,0-1 1 0 0,1 1-1 0 0,0 0 0 0 0,1 0 0 0 0,0 0 0 0 0,1 0 0 0 0,0 0 0 0 0,1 0 0 0 0,1 1 0 0 0,-1-1 0 0 0,2 0 0 0 0,0 0 0 0 0,7 23 0 0 0,-4-22 75 0 0,1 1 1 0 0,1-1 0 0 0,0-1-1 0 0,1 1 1 0 0,0-1-1 0 0,1-1 1 0 0,0 1 0 0 0,1-1-1 0 0,0-1 1 0 0,1 0 0 0 0,0-1-1 0 0,21 14 1 0 0,-2-4 88 0 0,1-2 1 0 0,1-1-1 0 0,0-1 1 0 0,36 11-1 0 0,-38-9-1134 0 0,-29-17 748 0 0,-1 1 0 0 0,1-1 0 0 0,0 1 0 0 0,-1-1 0 0 0,1 1 0 0 0,0-1 1 0 0,-1 1-1 0 0,1 0 0 0 0,-1-1 0 0 0,1 1 0 0 0,-1 0 0 0 0,1 0 1 0 0,-1-1-1 0 0,0 1 0 0 0,1 0 0 0 0,-1 0 0 0 0,0 0 0 0 0,0-1 0 0 0,1 1 1 0 0,-1 0-1 0 0,0 0 0 0 0,0 0 0 0 0,0 0 0 0 0,0 0 0 0 0,0-1 0 0 0,0 1 1 0 0,0 0-1 0 0,0 0 0 0 0,-1 0 0 0 0,1 0 0 0 0,0-1 0 0 0,0 1 0 0 0,-1 0 1 0 0,1 0-1 0 0,0 0 0 0 0,-1-1 0 0 0,1 1 0 0 0,-2 1 0 0 0,-6 3-2989 0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5604 189 248 0 0,'0'0'426'0'0,"17"-7"7"0"0,249-109 3649 0 0,-123 51-2073 0 0,-265 140-2438 0 0,-459 217 1338 0 0,373-192-757 0 0,-2066 1081 3013 0 0,1849-940-2312 0 0,50-25-89 0 0,54-32-420 0 0,-730 374 1430 0 0,553-288-925 0 0,337-180-277 0 0,147-80-125 0 0,14-9-468 0 0,1-1-1 0 0,-1 0 1 0 0,0 1 0 0 0,0-1 0 0 0,1 0 0 0 0,-1 1 0 0 0,0-1 0 0 0,0 0 0 0 0,1 0-1 0 0,-1 1 1 0 0,0-1 0 0 0,1 0 0 0 0,-1 0 0 0 0,1 1 0 0 0,-1-1 0 0 0,0 0-1 0 0,1 0 1 0 0,-1 0 0 0 0,1 0 0 0 0,-1 0 0 0 0,0 0 0 0 0,1 0 0 0 0,-1 0-1 0 0,1 0 1 0 0,-1 0 0 0 0,0 0 0 0 0,1 0 0 0 0,-1 0 0 0 0,1 0 0 0 0,-1 0-1 0 0,1 0 1 0 0,-1 0 0 0 0,0 0 0 0 0,1 0 0 0 0,0-1 0 0 0,3 2-450 0 0,0 0 0 0 0,1 1 0 0 0,-1-1 1 0 0,0 1-1 0 0,0 0 0 0 0,0 0 0 0 0,0 0 0 0 0,0 0 0 0 0,-1 1 1 0 0,1 0-1 0 0,-1 0 0 0 0,5 4 0 0 0,10 8-2368 0 0,5 0-286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614 1 3464 0 0,'0'0'3879'0'0,"-15"16"-4577"0"0,-97 107 1364 0 0,-120 174 185 0 0,52-65-279 0 0,106-148-1577 0 0,73-82 770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2.3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2728 4119 432 0 0,'0'0'5976'0'0,"1"-5"-5493"0"0,8-17 399 0 0,0 1 0 0 0,24-37-1 0 0,-5 13-512 0 0,-2-1 1 0 0,-2-1-1 0 0,-2-1 0 0 0,-2-1 0 0 0,-2 0 0 0 0,15-71 1 0 0,-26 79-198 0 0,-1 1 0 0 0,-2-1 0 0 0,-1 0 0 0 0,-3 0 0 0 0,-1 0 0 0 0,-2 0 0 0 0,-2 0 0 0 0,-17-70 0 0 0,-155-435 256 0 0,135 445-714 0 0,-5 1 0 0 0,-4 2-1 0 0,-5 3 1 0 0,-79-105-1 0 0,-300-326-1302 0 0,316 400 391 0 0,-5 5 0 0 0,-5 6 0 0 0,-207-141 1 0 0,-6-7-1386 0 0,-92-62-216 0 0,334 260 2632 0 0,11 5-201 0 0,-191-95 0 0 0,236 137 368 0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3.7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9 441 940 0 0,'0'0'780'0'0,"-9"-97"-8"0"0,26 70-252 0 0,7-6-232 0 0,6-1 20 0 0,3-5-304 0 0,6 2 152 0 0,-2-2-156 0 0,-3 2-12 0 0,-5 1-276 0 0,-11 2-76 0 0,-9 7-1372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4.6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1452 523 3088 0 0,'0'0'8409'0'0,"-5"-15"-8043"0"0,-19-47-296 0 0,20 56-50 0 0,1 0 0 0 0,-1 0 0 0 0,0 1 0 0 0,0 0-1 0 0,0-1 1 0 0,-1 2 0 0 0,0-1 0 0 0,0 0 0 0 0,0 1 0 0 0,0 0 0 0 0,-1 0-1 0 0,1 1 1 0 0,-12-6 0 0 0,0-1 52 0 0,-47-24 272 0 0,0 4 0 0 0,-72-24 0 0 0,79 32-138 0 0,-284-101 1126 0 0,229 88-1184 0 0,-127-21 0 0 0,216 52-314 0 0,0 1-1 0 0,1 1 0 0 0,-1 2 0 0 0,0 0 1 0 0,-38 5-1 0 0,42-2-937 0 0,1 1 0 0 0,0 1 0 0 0,0 1 0 0 0,-19 9 0 0 0,18-7-2339 0 0,7-7-1547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5.2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803 11 4272 0 0,'0'0'5542'0'0,"-15"-3"-5393"0"0,12 2-165 0 0,-4-1-41 0 0,-1 1 1 0 0,1 0-1 0 0,-1 0 0 0 0,1 0 1 0 0,-1 1-1 0 0,0 0 1 0 0,1 0-1 0 0,-1 1 0 0 0,1 0 1 0 0,-1 1-1 0 0,1-1 0 0 0,0 1 1 0 0,-1 1-1 0 0,-11 5 1 0 0,-64 36 297 0 0,3 3 0 0 0,2 4 1 0 0,1 3-1 0 0,-87 82 1 0 0,146-120-229 0 0,0 2-1 0 0,1 1 1 0 0,1 0-1 0 0,1 1 1 0 0,1 0-1 0 0,0 1 1 0 0,2 1 0 0 0,-11 26-1 0 0,16-32-58 0 0,2 1 0 0 0,0 0 0 0 0,0 0 0 0 0,2 1-1 0 0,0-1 1 0 0,1 1 0 0 0,1-1 0 0 0,1 1 0 0 0,0 0 0 0 0,1-1 0 0 0,1 1-1 0 0,4 17 1 0 0,0-14 49 0 0,0-1 1 0 0,2 0-1 0 0,0 0 0 0 0,1-1 0 0 0,1 0 0 0 0,1-1 0 0 0,0 0 1 0 0,2-1-1 0 0,0 0 0 0 0,22 22 0 0 0,-6-10 156 0 0,2-2-1 0 0,1-1 1 0 0,1-1-1 0 0,57 27 5093 0 0,-90-52-5174 0 0,-5-14 941 0 0,4 11-1097 0 0,-1 0 0 0 0,1 0 0 0 0,-1 1 0 0 0,1-1 0 0 0,-1 1 0 0 0,0 0 1 0 0,0-1-1 0 0,0 1 0 0 0,-4-4 0 0 0,3 6-233 0 0,1-1 0 0 0,-1 0-1 0 0,1 1 1 0 0,-1-1 0 0 0,1 1-1 0 0,-1 0 1 0 0,1-1 0 0 0,-1 1-1 0 0,1 1 1 0 0,-1-1 0 0 0,1 0-1 0 0,-1 0 1 0 0,1 1 0 0 0,0 0-1 0 0,-1-1 1 0 0,1 1 0 0 0,-1 0-1 0 0,1 0 1 0 0,0 0 0 0 0,0 1 0 0 0,0-1-1 0 0,0 0 1 0 0,0 1 0 0 0,0 0-1 0 0,0-1 1 0 0,0 1 0 0 0,-3 4-1 0 0,-12 13-3962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27.4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4400 286 2752 0 0,'0'0'1336'0'0,"3"-14"-775"0"0,24-117 635 0 0,-16 91-899 0 0,-7 26 314 0 0,0-1-1 0 0,-1 1 1 0 0,0-1-1 0 0,0-21 1 0 0,-2 36-576 0 0,-1 0 0 0 0,0 0 0 0 0,0-1 0 0 0,0 1 0 0 0,0 0 0 0 0,0 0 0 0 0,0 0 0 0 0,0-1 0 0 0,0 1 0 0 0,0 0 1 0 0,0 0-1 0 0,0-1 0 0 0,-1 1 0 0 0,1 0 0 0 0,0 0 0 0 0,0 0 0 0 0,0-1 0 0 0,0 1 0 0 0,0 0 0 0 0,0 0 0 0 0,0 0 0 0 0,0 0 0 0 0,-1-1 0 0 0,1 1 0 0 0,0 0 0 0 0,0 0 1 0 0,0 0-1 0 0,0 0 0 0 0,-1 0 0 0 0,1-1 0 0 0,0 1 0 0 0,0 0 0 0 0,0 0 0 0 0,-1 0 0 0 0,1 0 0 0 0,0 0 0 0 0,0 0 0 0 0,0 0 0 0 0,-1 0 0 0 0,1 0 0 0 0,0 0 0 0 0,-1 0 1 0 0,-14 6 73 0 0,-83 57-712 0 0,32-18 636 0 0,-126 82 383 0 0,-66 48 654 0 0,-890 669 1488 0 0,26 54-2065 0 0,-130 101 975 0 0,1193-955-984 0 0,3 3 0 0 0,2 2 0 0 0,-70 81 0 0 0,124-129-483 0 0,-1-1-1 0 0,0 0 1 0 0,1 1-1 0 0,-1-1 1 0 0,1 1-1 0 0,-1-1 1 0 0,1 1 0 0 0,-1-1-1 0 0,1 1 1 0 0,-1 0-1 0 0,1-1 1 0 0,0 1-1 0 0,-1 0 1 0 0,1-1 0 0 0,0 1-1 0 0,0 0 1 0 0,-1-1-1 0 0,1 1 1 0 0,0 0-1 0 0,0-1 1 0 0,0 1 0 0 0,0 0-1 0 0,0 0 1 0 0,0-1-1 0 0,0 1 1 0 0,0 0-1 0 0,0-1 1 0 0,0 1 0 0 0,0 0-1 0 0,1 1 1 0 0,24 3-3314 0 0,-18-4 2440 0 0,2 0 275 0 0,7 1-718 0 0,0-1 0 0 0,23-1-1 0 0,36-7-1814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6.2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 1120 0 0,'0'0'5777'0'0,"-7"13"-6322"0"0,-7 22 1002 0 0,0 1 0 0 0,-15 65 0 0 0,-94 705 1554 0 0,117-722-4356 0 0,15-97-1400 0 0,4-3 3049 0 0,7-21-1412 0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7.2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594 557 1448 0 0,'0'0'4741'0'0,"-1"-13"-4212"0"0,-4-41-204 0 0,5 52-329 0 0,0 0 0 0 0,0 0 1 0 0,1 1-1 0 0,-1-1 0 0 0,0 0 1 0 0,1 0-1 0 0,-1 1 1 0 0,1-1-1 0 0,-1 0 0 0 0,1 1 1 0 0,0-1-1 0 0,-1 0 0 0 0,1 1 1 0 0,0-1-1 0 0,0 1 0 0 0,0-1 1 0 0,1 1-1 0 0,-1 0 0 0 0,0-1 1 0 0,0 1-1 0 0,1 0 1 0 0,-1 0-1 0 0,1 0 0 0 0,-1 0 1 0 0,1 0-1 0 0,-1 0 0 0 0,1 0 1 0 0,0 1-1 0 0,-1-1 0 0 0,1 1 1 0 0,0-1-1 0 0,-1 1 0 0 0,1-1 1 0 0,2 1-1 0 0,4-2-68 0 0,478-115 314 0 0,-445 109-219 0 0,488-70 255 0 0,4 31-301 0 0,60-7 595 0 0,-280 20-198 0 0,943-52 141 0 0,-1160 83-546 0 0,684-14-188 0 0,-777 22 224 0 0,-1-1-1 0 0,0 1 1 0 0,0 0 0 0 0,0-1-1 0 0,-1 1 1 0 0,0 0-1 0 0,2 9 1 0 0,-3-13-7 0 0,27 149 676 0 0,-11-57-554 0 0,3-1-1 0 0,39 113 1 0 0,-22-108 64 0 0,5-1 0 0 0,86 148 0 0 0,-61-144-39 0 0,-35-56-74 0 0,-2 1-1 0 0,-1 1 1 0 0,20 52-1 0 0,-43-87-16 0 0,-1 0 1 0 0,-1-1-1 0 0,0 2 1 0 0,0-1-1 0 0,-1 0 1 0 0,1 14-1 0 0,-3-21-30 0 0,0-1-1 0 0,0 1 1 0 0,-1-1-1 0 0,1 1 0 0 0,-1-1 1 0 0,0 1-1 0 0,1-1 0 0 0,-2 1 1 0 0,1-1-1 0 0,0 0 1 0 0,-1 1-1 0 0,1-1 0 0 0,-1 0 1 0 0,0 0-1 0 0,0 0 1 0 0,0 0-1 0 0,-1 0 0 0 0,1-1 1 0 0,0 1-1 0 0,-1-1 1 0 0,0 0-1 0 0,0 1 0 0 0,-5 2 1 0 0,-25 11 143 0 0,1-2 0 0 0,-2-1 0 0 0,0-2 0 0 0,-37 7-1 0 0,30-7-118 0 0,-757 161 377 0 0,-19-47-229 0 0,586-92-144 0 0,-1756 121-61 0 0,1097-164 2911 0 0,836 7-2822 0 0,0 2 1 0 0,0 2-1 0 0,-1 3 0 0 0,-79 15 1 0 0,111-13-54 0 0,-1-2 1 0 0,1-1 0 0 0,-1-1 0 0 0,0-1 0 0 0,0-1 0 0 0,1-1 0 0 0,-43-8 0 0 0,52 7-25 0 0,0-2 0 0 0,0 0-1 0 0,0 0 1 0 0,0-1-1 0 0,1-1 1 0 0,0-1-1 0 0,0 1 1 0 0,1-2 0 0 0,0 0-1 0 0,0 0 1 0 0,1-1-1 0 0,0-1 1 0 0,-19-21 0 0 0,25 26-24 0 0,1-1 0 0 0,0 1 1 0 0,1-1-1 0 0,-1 0 0 0 0,1 0 0 0 0,1-1 1 0 0,-1 1-1 0 0,1-1 0 0 0,0 0 1 0 0,0 1-1 0 0,1-1 0 0 0,0 0 1 0 0,0 0-1 0 0,1 0 0 0 0,0 0 1 0 0,0 0-1 0 0,0 1 0 0 0,1-1 1 0 0,2-9-1 0 0,0 5-267 0 0,1-1 1 0 0,0 1-1 0 0,1-1 0 0 0,0 1 0 0 0,0 1 1 0 0,2-1-1 0 0,-1 1 0 0 0,1 0 0 0 0,16-17 1 0 0,9-7-2544 0 0,12-19-2172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8.5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281 1 6553 0 0,'0'0'3234'0'0,"-8"20"-3562"0"0,2-6 385 0 0,-6 14 77 0 0,1 1 1 0 0,2 0-1 0 0,-10 50 1 0 0,-12 109 434 0 0,-91 463 894 0 0,99-566-1276 0 0,-17 87-3092 0 0,41-210-6463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9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1 318 8809 0 0,'0'0'2517'0'0,"14"-11"-2730"0"0,-8 6 142 0 0,2-1-2 0 0,-1 0 0 0 0,1 1-1 0 0,0 0 1 0 0,0 0 0 0 0,1 1 0 0 0,-1 0 0 0 0,1 0 0 0 0,0 1 0 0 0,0 0 0 0 0,0 0 0 0 0,0 1-1 0 0,0 1 1 0 0,16-2 0 0 0,560-5-111 0 0,-35 2 318 0 0,1259-125 354 0 0,-1456 100-381 0 0,689-30-1 0 0,-999 59-117 0 0,160-7 472 0 0,-201 10-465 0 0,-1-1-1 0 0,0 1 1 0 0,1-1 0 0 0,-1 1-1 0 0,0 0 1 0 0,0-1 0 0 0,1 1-1 0 0,-1 0 1 0 0,0 0 0 0 0,0 0-1 0 0,0 0 1 0 0,0 0 0 0 0,0 0-1 0 0,-1 0 1 0 0,1 1 0 0 0,0-1-1 0 0,0 0 1 0 0,-1 0 0 0 0,1 1-1 0 0,-1-1 1 0 0,1 0 0 0 0,-1 1-1 0 0,1-1 1 0 0,-1 0 0 0 0,0 1-1 0 0,0 1 1 0 0,9 44 150 0 0,-9-40-105 0 0,10 90 262 0 0,9 57-140 0 0,4-32 64 0 0,16 99-89 0 0,-33-173-172 0 0,-2 0-1 0 0,-5 78 1 0 0,0-111 40 0 0,-1 0 0 0 0,0 0-1 0 0,-1 0 1 0 0,-1 0 0 0 0,-1-1 0 0 0,0 0 0 0 0,0 0-1 0 0,-2 0 1 0 0,0 0 0 0 0,0-1 0 0 0,-11 14 0 0 0,6-12 25 0 0,-2 0 1 0 0,1-1 0 0 0,-2 0-1 0 0,0-1 1 0 0,0-1 0 0 0,-1 0-1 0 0,-1-1 1 0 0,-22 11 0 0 0,-36 15 132 0 0,-3-4 0 0 0,0-3 0 0 0,-2-4 0 0 0,-99 20 0 0 0,7-14 33 0 0,-186 11-1 0 0,-325-13 58 0 0,-4-30-105 0 0,576-1-158 0 0,-1584-105 1 0 0,1403 86 1178 0 0,328 32-5149 0 0,-28-11 3533 0 0,-3 0-21 0 0,0 0 1 0 0,0-1 0 0 0,0 1 0 0 0,0-1 0 0 0,0-1 0 0 0,7 0 0 0 0,27-10-3499 0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1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365 759 544 0 0,'0'0'1353'0'0,"0"-14"-1316"0"0,0-124-26 0 0,0 85 2392 0 0,-11 67-3913 0 0,-26 58 1828 0 0,3 2-1 0 0,-24 79 0 0 0,54-143-365 0 0,1 0 171 0 0,0-1 0 0 0,0 1-1 0 0,-1-1 1 0 0,-1 0 0 0 0,0-1-1 0 0,-14 10 4855 0 0,11-47-4652 0 0,2-8-450 0 0,1-1 0 0 0,2 1 1 0 0,2-1-1 0 0,8-74 0 0 0,-5 85 78 0 0,2 0-1 0 0,1 1 0 0 0,2 0 1 0 0,0 0-1 0 0,1 0 0 0 0,2 1 1 0 0,1 1-1 0 0,0-1 1 0 0,2 2-1 0 0,1 0 0 0 0,1 0 1 0 0,0 1-1 0 0,2 1 1 0 0,1 1-1 0 0,0 0 0 0 0,1 2 1 0 0,2 0-1 0 0,22-16 0 0 0,-6 10-34 0 0,1 2-1 0 0,1 2 0 0 0,1 1 0 0 0,1 2 1 0 0,1 1-1 0 0,85-18 0 0 0,-30 16-26 0 0,-1 4-1 0 0,104-2 1 0 0,-194 16 112 0 0,48-3-92 0 0,1 2 1 0 0,0 2-1 0 0,67 11 1 0 0,-106-9 7 0 0,-1 0 0 0 0,1 1 0 0 0,-1 1 1 0 0,0 0-1 0 0,-1 2 0 0 0,1-1 0 0 0,-1 2 1 0 0,-1-1-1 0 0,1 2 0 0 0,-1 0 0 0 0,-1 1 1 0 0,1 0-1 0 0,-2 1 0 0 0,0 0 0 0 0,17 21 1 0 0,4 17-77 0 0,-1 2 0 0 0,32 72 0 0 0,2 5 241 0 0,-42-87-98 0 0,-2 1-1 0 0,-1 1 1 0 0,-3 0 0 0 0,-1 1 0 0 0,11 56 0 0 0,-23-79 98 0 0,0-1 1 0 0,-2 1-1 0 0,-1-1 1 0 0,0 1 0 0 0,-1 0-1 0 0,-2 0 1 0 0,0-1 0 0 0,-1 1-1 0 0,-1-1 1 0 0,-1 1-1 0 0,0-1 1 0 0,-2-1 0 0 0,0 1-1 0 0,-13 21 1 0 0,5-14 164 0 0,-2-1 1 0 0,-1-1-1 0 0,-1 0 0 0 0,-1-1 1 0 0,-1-2-1 0 0,-1 0 0 0 0,-1-1 0 0 0,-1-1 1 0 0,0-1-1 0 0,-35 19 0 0 0,16-14 115 0 0,-1-2-1 0 0,-1-2 0 0 0,-1-2 0 0 0,-1-2 1 0 0,-83 17-1 0 0,65-21-270 0 0,-1-2 1 0 0,0-3 0 0 0,-95-3 0 0 0,108-7-63 0 0,0-2 0 0 0,1-2 0 0 0,0-3 0 0 0,-90-28 0 0 0,94 20 7 0 0,0-1 0 0 0,1-2-1 0 0,1-3 1 0 0,1-1-1 0 0,1-3 1 0 0,2-1 0 0 0,-70-62-1 0 0,88 67-10 0 0,2 0 0 0 0,0-1 0 0 0,2-1 0 0 0,1-1-1 0 0,-25-46 1 0 0,33 50-67 0 0,0 0-1 0 0,2 0 0 0 0,1-1 0 0 0,1-1 0 0 0,1 1 0 0 0,1-1 1 0 0,-3-49-1 0 0,7 52-25 0 0,1 0-1 0 0,1 1 1 0 0,0-1 0 0 0,2 0-1 0 0,1 1 1 0 0,1 0 0 0 0,0 0 0 0 0,2 0-1 0 0,0 1 1 0 0,2-1 0 0 0,0 2 0 0 0,1-1-1 0 0,1 2 1 0 0,1-1 0 0 0,0 2-1 0 0,1-1 1 0 0,1 2 0 0 0,1 0 0 0 0,29-25-1 0 0,-10 15-63 0 0,1 2-1 0 0,1 1 1 0 0,2 2 0 0 0,52-21-1 0 0,159-50-14 0 0,-235 87 148 0 0,112-32-131 0 0,1 5 0 0 0,2 6 0 0 0,212-16 0 0 0,-45 35-184 0 0,-284 7 252 0 0,0 1 0 0 0,0 1 0 0 0,0 0 1 0 0,0 0-1 0 0,-1 1 0 0 0,1 1 1 0 0,-1 0-1 0 0,0 1 0 0 0,0 0 1 0 0,0 0-1 0 0,-1 1 0 0 0,0 0 0 0 0,12 11 1 0 0,-11-8 0 0 0,-1 2 0 0 0,0-1 1 0 0,-1 2-1 0 0,0-1 0 0 0,-1 1 1 0 0,0 0-1 0 0,-1 1 0 0 0,0 0 0 0 0,-1 0 1 0 0,7 22-1 0 0,2 13-19 0 0,-3 0 0 0 0,-1 1 0 0 0,6 89 0 0 0,-12 151 1101 0 0,-7-268-909 0 0,0 0 0 0 0,-1 0 0 0 0,-2-1 1 0 0,0 1-1 0 0,-1-1 0 0 0,0 0 0 0 0,-2-1 0 0 0,-1 1 1 0 0,0-1-1 0 0,-1-1 0 0 0,-1 0 0 0 0,-16 20 0 0 0,-6 3 186 0 0,-2-1 0 0 0,-2-1 0 0 0,-69 54 0 0 0,70-64-118 0 0,-1-2 0 0 0,-2-2 0 0 0,0-2 0 0 0,-2-1 1 0 0,0-3-1 0 0,-1-1 0 0 0,-1-1 0 0 0,-1-3 0 0 0,0-2 0 0 0,-1-1 0 0 0,0-3 0 0 0,-91 6 1 0 0,91-12-87 0 0,0-2-1 0 0,-1-2 1 0 0,1-1 0 0 0,0-3 0 0 0,-70-18 0 0 0,94 19-32 0 0,0-2-1 0 0,0-1 0 0 0,1-1 0 0 0,0 0 0 0 0,0-2 1 0 0,1 0-1 0 0,1-1 0 0 0,0-1 0 0 0,0-1 1 0 0,1 0-1 0 0,1-1 0 0 0,1-1 0 0 0,-21-26 0 0 0,26 28-44 0 0,1-1 1 0 0,0 0-1 0 0,1 0 0 0 0,1-1 0 0 0,0 0 0 0 0,1 0 0 0 0,1 0 0 0 0,1-1 1 0 0,0 0-1 0 0,1 0 0 0 0,-1-20 0 0 0,3 23-270 0 0,2 0 0 0 0,-1 0 0 0 0,2-1 0 0 0,0 1 0 0 0,7-26 0 0 0,-4 26-533 0 0,0 1 0 0 0,1 0 0 0 0,0-1 0 0 0,1 2-1 0 0,1-1 1 0 0,10-13 0 0 0,21-23-5362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686 1 1696 0 0,'0'0'5828'0'0,"-13"11"-6477"0"0,-27 25 1035 0 0,-64 73 1 0 0,-154 246 419 0 0,19-24-130 0 0,238-329-848 0 0,-23 28 545 0 0,18-21-1597 0 0,32-34-5695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2.2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662 3 3452 0 0,'0'0'4324'0'0,"0"1"-4343"0"0,0-1 0 0 0,0 0 0 0 0,-1 0 1 0 0,1 0-1 0 0,0 0 0 0 0,0 0 0 0 0,0 0 0 0 0,0 0 0 0 0,0 0 0 0 0,0 0 0 0 0,0 0 1 0 0,0 0-1 0 0,-1 0 0 0 0,1 0 0 0 0,0 0 0 0 0,0 0 0 0 0,0 0 0 0 0,0 0 0 0 0,0 0 1 0 0,0 0-1 0 0,-1 0 0 0 0,1 0 0 0 0,0 0 0 0 0,0 0 0 0 0,0 0 0 0 0,0 0 1 0 0,0 0-1 0 0,0 0 0 0 0,0 0 0 0 0,-1 0 0 0 0,1 0 0 0 0,0 0 0 0 0,0 0 0 0 0,0 0 1 0 0,0-1-1 0 0,0 1 0 0 0,0 0 0 0 0,0 0 0 0 0,0 0 0 0 0,0 0 0 0 0,0 0 0 0 0,0 0 1 0 0,-1 0-1 0 0,1 0 0 0 0,0-1 0 0 0,0 1 0 0 0,0 0 0 0 0,0 0 0 0 0,0 0 0 0 0,0 0 1 0 0,0 0-1 0 0,0 0 0 0 0,0 0 0 0 0,0-1 0 0 0,0 1 0 0 0,0 0 0 0 0,0 0 0 0 0,0 0 1 0 0,-287 363 3173 0 0,188-248-2861 0 0,-135 203 1 0 0,229-310-305 0 0,1-3-145 0 0,0 1-1 0 0,1 0 1 0 0,-1 0 0 0 0,1 1 0 0 0,1-1 0 0 0,-1 1 0 0 0,1-1 0 0 0,0 1-1 0 0,0 0 1 0 0,0 8 0 0 0,2-15 104 0 0,0 1 0 0 0,0-1-1 0 0,0 0 1 0 0,0 0 0 0 0,0 0-1 0 0,0 1 1 0 0,0-1 0 0 0,0 0-1 0 0,0 0 1 0 0,0 0 0 0 0,0 0 0 0 0,0 1-1 0 0,0-1 1 0 0,0 0 0 0 0,0 0-1 0 0,0 0 1 0 0,0 0 0 0 0,1 1-1 0 0,-1-1 1 0 0,0 0 0 0 0,0 0 0 0 0,0 0-1 0 0,0 0 1 0 0,0 0 0 0 0,1 0-1 0 0,-1 1 1 0 0,0-1 0 0 0,0 0-1 0 0,0 0 1 0 0,0 0 0 0 0,1 0 0 0 0,-1 0-1 0 0,0 0 1 0 0,0 0 0 0 0,0 0-1 0 0,1 0 1 0 0,-1 0 0 0 0,0 0-1 0 0,0 0 1 0 0,0 0 0 0 0,0 0 0 0 0,1 0-1 0 0,-1 0 1 0 0,0 0 0 0 0,0 0-1 0 0,0 0 1 0 0,1 0 0 0 0,-1 0-1 0 0,0 0 1 0 0,0 0 0 0 0,0 0 0 0 0,0-1-1 0 0,1 1 1 0 0,-1 0 0 0 0,0 0-1 0 0,0 0 1 0 0,0 0 0 0 0,0 0-1 0 0,0-1 1 0 0,0 1 0 0 0,1 0 0 0 0,-1 0-1 0 0,0 0 1 0 0,0 0 0 0 0,0 0-1 0 0,0-1 1 0 0,0 1 0 0 0,0 0-1 0 0,17-13-1110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2.7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 4772 0 0,'0'0'3575'0'0,"10"-5"-5224"0"0,-3 1 1583 0 0,21-8-48 0 0,-26 12 110 0 0,-1 0 0 0 0,0 0-1 0 0,0 0 1 0 0,1 0 0 0 0,-1 0 0 0 0,0 1-1 0 0,0-1 1 0 0,1 0 0 0 0,-1 1 0 0 0,0-1 0 0 0,0 0-1 0 0,0 1 1 0 0,0 0 0 0 0,0-1 0 0 0,1 1-1 0 0,-1 0 1 0 0,0-1 0 0 0,0 1 0 0 0,0 0 0 0 0,-1 0-1 0 0,1 0 1 0 0,0 0 0 0 0,0 0 0 0 0,0 0-1 0 0,-1 0 1 0 0,2 2 0 0 0,34 65-54 0 0,54 146 0 0 0,-46-100 340 0 0,133 294 1231 0 0,-176-406-1538 0 0,-1 0 64 0 0,1 0-1 0 0,-1-1 0 0 0,0 1 1 0 0,1-1-1 0 0,0 0 0 0 0,-1 1 1 0 0,1-1-1 0 0,0 1 0 0 0,0-1 1 0 0,0 0-1 0 0,0 0 0 0 0,0 1 1 0 0,0-1-1 0 0,0 0 0 0 0,2 1 0 0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3.1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70 2996 0 0,'0'0'5960'0'0,"-1"-1"-5893"0"0,1 1-1 0 0,0-1 0 0 0,0 0 1 0 0,0 1-1 0 0,0-1 1 0 0,0 0-1 0 0,0 1 0 0 0,0-1 1 0 0,0 0-1 0 0,0 1 1 0 0,0-1-1 0 0,0 1 0 0 0,0-1 1 0 0,0 0-1 0 0,1 1 1 0 0,-1-1-1 0 0,0 0 0 0 0,0 1 1 0 0,1-2-1 0 0,167-27 1716 0 0,-140 26-1647 0 0,94-11-35 0 0,148 4 1 0 0,-267 10-190 0 0,0 0 0 0 0,0 0 1 0 0,0 1-1 0 0,0-1 0 0 0,1 1 0 0 0,-1 0 1 0 0,0 0-1 0 0,0 0 0 0 0,0 0 0 0 0,0 0 1 0 0,0 1-1 0 0,-1-1 0 0 0,1 1 0 0 0,0 0 1 0 0,-1 0-1 0 0,1 0 0 0 0,-1 0 1 0 0,0 0-1 0 0,1 1 0 0 0,3 4 0 0 0,-5-4-310 0 0,0 0-1 0 0,1 0 1 0 0,-1 0-1 0 0,0 0 1 0 0,0 0-1 0 0,0 0 1 0 0,-1 0-1 0 0,1 0 1 0 0,-1 0-1 0 0,0 0 1 0 0,0 0-1 0 0,0 1 1 0 0,-1 5-1 0 0,-1 2-1945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4.3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657 1653 40 0 0,'0'0'1117'0'0,"5"13"-621"0"0,6 13-93 0 0,0-1 0 0 0,2 0 0 0 0,1-1-1 0 0,28 36 1 0 0,-18-34 44 0 0,1 0 0 0 0,1-2 0 0 0,1-1 0 0 0,1-1 0 0 0,1-1 0 0 0,1-2 0 0 0,0-1 0 0 0,2-1 0 0 0,0-2 0 0 0,0-1 0 0 0,2-1 0 0 0,37 8 0 0 0,-6-5 12 0 0,2-3-1 0 0,0-3 1 0 0,0-3 0 0 0,0-3 0 0 0,99-7 0 0 0,-112-1-257 0 0,0-2 0 0 0,-1-2 0 0 0,1-3-1 0 0,-2-2 1 0 0,1-3 0 0 0,-2-1 0 0 0,0-3-1 0 0,82-45 1 0 0,-104 45-84 0 0,-1-1-1 0 0,0-1 0 0 0,-2-1 0 0 0,0-2 1 0 0,-2 0-1 0 0,-1-2 0 0 0,-1-1 0 0 0,-1 0 1 0 0,23-42-1 0 0,-15 17-64 0 0,-3-2-1 0 0,-2 0 1 0 0,-2-2 0 0 0,23-95-1 0 0,-32 101-28 0 0,-3 0 0 0 0,-3-1-1 0 0,-1 0 1 0 0,-3-1 0 0 0,-2 1-1 0 0,-8-70 1 0 0,2 92-80 0 0,-2 0 0 0 0,-2 1 0 0 0,0 0 0 0 0,-2 0 0 0 0,-1 1 0 0 0,-1 1 0 0 0,-19-28 0 0 0,-128-172-142 0 0,141 202 132 0 0,-1 1 0 0 0,-1 1 0 0 0,-1 1 0 0 0,-1 0 0 0 0,-1 2 1 0 0,-1 1-1 0 0,-1 1 0 0 0,0 1 0 0 0,-1 1 0 0 0,-1 1 0 0 0,-1 2 0 0 0,-31-11 1 0 0,-407-101-551 0 0,440 120 511 0 0,1 2 1 0 0,-2 1 0 0 0,1 1 0 0 0,0 2 0 0 0,0 0 0 0 0,0 2-1 0 0,0 1 1 0 0,0 1 0 0 0,1 1 0 0 0,0 1 0 0 0,-29 13-1 0 0,-430 190-187 0 0,445-188 159 0 0,0 2-1 0 0,1 2 1 0 0,1 1-1 0 0,-63 60 1 0 0,34-18-67 0 0,-77 103 1 0 0,25-6 128 0 0,98-131 56 0 0,1 1 1 0 0,2 0-1 0 0,-14 42 1 0 0,23-52 14 0 0,-54 177-20 0 0,58-181 18 0 0,1 0 0 0 0,1 0 0 0 0,1 0 0 0 0,0 1 0 0 0,2-1 0 0 0,1 0 0 0 0,5 33 0 0 0,-2-39 32 0 0,2 0 0 0 0,-1 0 0 0 0,2 0 0 0 0,0-1 0 0 0,1 0 0 0 0,0 0 0 0 0,1-1 1 0 0,1 0-1 0 0,0-1 0 0 0,1 0 0 0 0,0 0 0 0 0,16 12 0 0 0,20 15 188 0 0,100 66 0 0 0,-135-98-215 0 0,57 36 347 0 0,2-3 1 0 0,1-3-1 0 0,3-3 1 0 0,116 38-1 0 0,-159-64-126 0 0,-17-5 37 0 0,0 0-1 0 0,22 10 0 0 0,-25-19 2117 0 0,8-15-3386 0 0,-16 15 2360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6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 1 5108 0 0,'0'0'2331'0'0,"-5"20"-4093"0"0,-54 240 2658 0 0,33-56 182 0 0,0 347 0 0 0,27-511-976 0 0,1-24 77 0 0,-2-1-1 0 0,0 1 0 0 0,-1 0 0 0 0,0 0 0 0 0,-7 27 0 0 0,34-95-2315 0 0,-8 20-723 0 0,5-9-255 0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48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47 836 0 0,'0'0'5846'0'0,"-2"-7"-5383"0"0,-2 0-322 0 0,3 5-89 0 0,0-1 0 0 0,-1 1 0 0 0,1-1 0 0 0,0 1 1 0 0,1-1-1 0 0,-1 1 0 0 0,0-1 0 0 0,1 1 0 0 0,0-1 0 0 0,-1-4 0 0 0,1 7 126 0 0,630 19-436 0 0,-475-13 268 0 0,841-3 666 0 0,-162 4-64 0 0,-238 3-503 0 0,463 12 491 0 0,-458 32-648 0 0,-330-26 196 0 0,-209-26 1015 0 0,-62-2-1188 0 0,24 6-1215 0 0,-19-4 1189 0 0,1 0-1 0 0,-1 0 0 0 0,1 0 0 0 0,-1 1 1 0 0,0 0-1 0 0,0 0 0 0 0,0 0 0 0 0,-1 0 1 0 0,1 1-1 0 0,-1 0 0 0 0,0 0 0 0 0,0 0 1 0 0,0 1-1 0 0,0-1 0 0 0,-1 1 1 0 0,0 0-1 0 0,0 0 0 0 0,0 0 0 0 0,0 0 1 0 0,-1 0-1 0 0,0 1 0 0 0,2 7 0 0 0,1 8 59 0 0,-1-1-1 0 0,0 1 0 0 0,-2 0 1 0 0,0 41-1 0 0,-7 35-8 0 0,-4 1 0 0 0,-27 117 0 0 0,16-112 145 0 0,-12 192-1 0 0,59 227 354 0 0,-13-349-245 0 0,-10-5 153 0 0,-4-141 1207 0 0,-36-29-1076 0 0,-68-12 1 0 0,19 0-181 0 0,-122-11-381 0 0,-360-29-126 0 0,-1505 36 143 0 0,1523 11 76 0 0,455 6-42 0 0,0-3 0 0 0,0-5 0 0 0,0-4 0 0 0,1-4 1 0 0,-91-29-1 0 0,177 44-7 0 0,-34-11-133 0 0,-66-12 0 0 0,92 23 60 0 0,1 1 1 0 0,-1 0-1 0 0,1 1 1 0 0,0 0-1 0 0,-1 1 1 0 0,1 1-1 0 0,-1 0 1 0 0,-21 7-1 0 0,8-2 105 0 0,-33 5 0 0 0,-21 6-48 0 0,62-8-208 0 0,18-8 176 0 0,0-1 1 0 0,0 0-1 0 0,0 1 0 0 0,0-1 0 0 0,-1 0 1 0 0,1 0-1 0 0,0 0 0 0 0,0-1 0 0 0,-5 2 1030 0 0,-26 2-1274 0 0,-19 3 405 0 0,-1-3 0 0 0,-62-4 0 0 0,60 0 201 0 0,53 0-324 0 0,0-1-1 0 0,1 1 1 0 0,-1 0 0 0 0,0 0 0 0 0,1-1 0 0 0,-1 1-1 0 0,0-1 1 0 0,1 0 0 0 0,-1 1 0 0 0,1-1-1 0 0,-1 0 1 0 0,1 0 0 0 0,0 0 0 0 0,-1 0-1 0 0,1 0 1 0 0,0 0 0 0 0,0 0 0 0 0,0 0-1 0 0,-1-1 1 0 0,1 1 0 0 0,0 0 0 0 0,1-1 0 0 0,-1 1-1 0 0,0-1 1 0 0,0 1 0 0 0,1-1 0 0 0,-1 1-1 0 0,0-1 1 0 0,1 1 0 0 0,0-1 0 0 0,-1 0-1 0 0,1-2 1 0 0,-2-8 65 0 0,2 0 0 0 0,-1 0 0 0 0,3-20 0 0 0,-1 10-34 0 0,4-62-52 0 0,3 1 1 0 0,4-1 0 0 0,27-91 0 0 0,7-50-17 0 0,-36 175 52 0 0,-5 25-11 0 0,-1 0 0 0 0,2-40 0 0 0,-6 65-69 0 0,0-1-1 0 0,0 1 1 0 0,0 0 0 0 0,0 0 0 0 0,0 0-1 0 0,0 0 1 0 0,0 0 0 0 0,0-1 0 0 0,0 1-1 0 0,0 0 1 0 0,0 0 0 0 0,0 0 0 0 0,0 0-1 0 0,0-1 1 0 0,0 1 0 0 0,0 0 0 0 0,0 0-1 0 0,0 0 1 0 0,0 0 0 0 0,0-1 0 0 0,0 1-1 0 0,0 0 1 0 0,0 0 0 0 0,0 0 0 0 0,0 0-1 0 0,1 0 1 0 0,0-2-687 0 0,-1 2 687 0 0,1 0-1 0 0,-1 0 1 0 0,0 0 0 0 0,0 0 0 0 0,0 0-1 0 0,0 0 1 0 0,1 0 0 0 0,-1 0 0 0 0,8 7-1093 0 0,6 14-1435 0 0,-11-15 1507 0 0,4 10-1590 0 0,-6-13 1321 0 0,-4-7 225 0 0,-29-46-191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1.1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490 0 536 0 0,'0'0'6927'0'0,"-7"13"-8021"0"0,-27 52 1690 0 0,-42 119 0 0 0,-153 423 541 0 0,117-357-4032 0 0,81-182 264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1.6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288 11 5260 0 0,'0'0'5056'0'0,"-8"-3"-7023"0"0,6 2 1934 0 0,1 1 26 0 0,0-1 0 0 0,0 0 0 0 0,-1 0 0 0 0,1 1 0 0 0,0-1 0 0 0,0 1 0 0 0,-1-1 0 0 0,1 1 0 0 0,-1 0 0 0 0,1-1 1 0 0,0 1-1 0 0,-1 0 0 0 0,1 0 0 0 0,-1 0 0 0 0,1 0 0 0 0,0 0 0 0 0,-1 0 0 0 0,1 0 0 0 0,-1 1 0 0 0,1-1 1 0 0,0 1-1 0 0,-1-1 0 0 0,1 0 0 0 0,0 1 0 0 0,-1 0 0 0 0,1-1 0 0 0,0 1 0 0 0,0 0 0 0 0,0 0 0 0 0,0 0 0 0 0,0 0 1 0 0,0 0-1 0 0,0 0 0 0 0,0 0 0 0 0,0 0 0 0 0,0 0 0 0 0,0 0 0 0 0,0 0 0 0 0,1 1 0 0 0,-1-1 0 0 0,1 0 0 0 0,-1 1 1 0 0,1-1-1 0 0,-1 3 0 0 0,-100 340 342 0 0,43-131-472 0 0,3-46-4901 0 0,50-155 3634 0 0,-2-8-177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2.0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1 338 2036 0 0,'6'-14'1525'0'0,"60"-110"280"0"0,-55 105-1586 0 0,1 0 1 0 0,1 1-1 0 0,1 1 1 0 0,0 0-1 0 0,21-18 1 0 0,-22 25-110 0 0,-1 1 0 0 0,1 0 1 0 0,1 1-1 0 0,0 0 1 0 0,18-7-1 0 0,-24 12-82 0 0,0 0 0 0 0,0 1 0 0 0,0 0 0 0 0,0 0 0 0 0,0 1 0 0 0,1 0 0 0 0,-1 0 0 0 0,0 1 0 0 0,1 0 0 0 0,-1 1 0 0 0,13 1 0 0 0,-17-1-27 0 0,-1 0-1 0 0,1 0 1 0 0,-1 0-1 0 0,1 1 1 0 0,-1-1-1 0 0,0 1 1 0 0,0 0-1 0 0,1 0 0 0 0,-1 0 1 0 0,0 0-1 0 0,-1 1 1 0 0,1-1-1 0 0,0 1 1 0 0,-1-1-1 0 0,1 1 1 0 0,1 4-1 0 0,-1-2-9 0 0,0 0 0 0 0,0 0-1 0 0,-1 1 1 0 0,0 0 0 0 0,0-1 0 0 0,0 1 0 0 0,-1 0-1 0 0,0 0 1 0 0,1 7 0 0 0,-2 0 44 0 0,0-1 0 0 0,0 1 0 0 0,-1-1 0 0 0,-1 1 0 0 0,0-1 0 0 0,0 0-1 0 0,-1 1 1 0 0,-10 22 0 0 0,1-12 60 0 0,0 0 0 0 0,-2 0 0 0 0,-1-2 0 0 0,0 0-1 0 0,-2 0 1 0 0,0-2 0 0 0,-31 27 0 0 0,-3-3 213 0 0,-99 62 1 0 0,150-105-332 0 0,0 0 0 0 0,-1 0 0 0 0,1 0 0 0 0,0 0 0 0 0,-1 0 0 0 0,1 0 0 0 0,0 0 0 0 0,-1 0 0 0 0,1 1 0 0 0,0-1 0 0 0,0 0 0 0 0,-1 0 0 0 0,1 0 0 0 0,0 1 0 0 0,0-1 0 0 0,-1 0 1 0 0,1 0-1 0 0,0 0 0 0 0,0 1 0 0 0,0-1 0 0 0,0 0 0 0 0,-1 0 0 0 0,1 1 0 0 0,0-1 0 0 0,0 0 0 0 0,0 1 0 0 0,0-1 0 0 0,0 0 0 0 0,0 1 0 0 0,0-1 0 0 0,0 0 0 0 0,0 0 0 0 0,0 1 0 0 0,0-1 0 0 0,0 0 0 0 0,0 1 0 0 0,0-1 0 0 0,0 0 0 0 0,0 1 0 0 0,14 2-464 0 0,35-5 242 0 0,-41 1 232 0 0,13-1-78 0 0,0 2 0 0 0,0 0 1 0 0,0 1-1 0 0,27 5 1 0 0,-39-4 10 0 0,-1 0 0 0 0,0 0 1 0 0,0 1-1 0 0,0 1 0 0 0,0-1 1 0 0,-1 1-1 0 0,1 0 0 0 0,-1 1 1 0 0,0-1-1 0 0,0 2 0 0 0,-1-1 1 0 0,1 1-1 0 0,8 10 1 0 0,-8-8 60 0 0,-1 0 1 0 0,0 1-1 0 0,0 0 1 0 0,-1 0 0 0 0,0 0-1 0 0,-1 1 1 0 0,0-1 0 0 0,0 1-1 0 0,3 16 1 0 0,-6-20 75 0 0,0-1 0 0 0,-1 1-1 0 0,1-1 1 0 0,-1 1 0 0 0,-1-1 0 0 0,1 1-1 0 0,-1-1 1 0 0,0 1 0 0 0,0-1 0 0 0,0 1 0 0 0,-1-1-1 0 0,1 0 1 0 0,-1 0 0 0 0,-1 1 0 0 0,1-1 0 0 0,-1-1-1 0 0,0 1 1 0 0,0 0 0 0 0,-6 6 0 0 0,-10 8-225 0 0,0-1 1 0 0,-1-1 0 0 0,-1-1-1 0 0,0-1 1 0 0,-1-1 0 0 0,-28 13-1 0 0,-10 1-2835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2.5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388 1901 652 0 0,'0'0'2382'0'0,"13"2"-508"0"0,24 0-1277 0 0,0-1-1 0 0,0-1 0 0 0,63-11 0 0 0,25-13 29 0 0,0-5 0 0 0,-2-7 0 0 0,-2-4-1 0 0,-1-6 1 0 0,-3-5 0 0 0,138-81-1 0 0,-223 112-562 0 0,0-1 0 0 0,-2-2-1 0 0,0-1 1 0 0,-2-2 0 0 0,0-1-1 0 0,-2 0 1 0 0,-1-2 0 0 0,-1-1-1 0 0,21-37 1 0 0,-29 40-138 0 0,-2 0 1 0 0,-1-2-1 0 0,-1 0 0 0 0,-1 0 1 0 0,-2-1-1 0 0,-1 0 0 0 0,-1-1 1 0 0,-1 0-1 0 0,-2 0 0 0 0,-2 0 1 0 0,-1-48-1 0 0,-2 51-34 0 0,-2-1 1 0 0,-2 1-1 0 0,0 0 1 0 0,-2 0-1 0 0,-1 1 1 0 0,-1 0-1 0 0,-1 0 0 0 0,-1 1 1 0 0,-24-39-1 0 0,15 34-49 0 0,-2 0 0 0 0,-1 1 0 0 0,-2 2 0 0 0,-1 0 0 0 0,-1 2-1 0 0,-49-38 1 0 0,23 27 61 0 0,-1 2 0 0 0,-2 3 0 0 0,-2 2 0 0 0,0 3 0 0 0,-2 3-1 0 0,-1 2 1 0 0,0 2 0 0 0,-81-13 0 0 0,81 22 163 0 0,-1 3 0 0 0,0 2 1 0 0,1 3-1 0 0,-95 8 0 0 0,115-1 59 0 0,1 2-1 0 0,1 2 1 0 0,-1 1 0 0 0,1 3-1 0 0,1 0 1 0 0,0 3 0 0 0,-67 36 0 0 0,83-37-113 0 0,0 1 0 0 0,1 0 0 0 0,1 2 1 0 0,0 1-1 0 0,2 0 0 0 0,0 2 1 0 0,1 0-1 0 0,1 1 0 0 0,1 0 0 0 0,0 1 1 0 0,2 1-1 0 0,1 0 0 0 0,1 1 0 0 0,0 0 1 0 0,2 1-1 0 0,-6 27 0 0 0,7-17-68 0 0,1 0-1 0 0,1 0 1 0 0,3 1-1 0 0,1-1 1 0 0,1 1-1 0 0,2 0 1 0 0,1-1-1 0 0,3 1 1 0 0,0-1-1 0 0,2 0 1 0 0,15 42 0 0 0,-5-29 104 0 0,3-2 1 0 0,1 0 0 0 0,3-1-1 0 0,1-2 1 0 0,2-1 0 0 0,2 0-1 0 0,2-2 1 0 0,2-2 0 0 0,1-1-1 0 0,71 59 1 0 0,-72-69 39 0 0,0-3-1 0 0,2-1 1 0 0,1-1-1 0 0,1-2 1 0 0,0-1 0 0 0,2-3-1 0 0,0 0 1 0 0,0-3-1 0 0,2-1 1 0 0,-1-3 0 0 0,1 0-1 0 0,1-3 1 0 0,57 2-1 0 0,-84-8-174 0 0,1-1-1 0 0,0 0 1 0 0,-1-1-1 0 0,1 0 1 0 0,-1-1-1 0 0,1-1 1 0 0,27-11-1 0 0,-31 9-254 0 0,-1 0 1 0 0,0-1-1 0 0,0 0 0 0 0,-1 0 1 0 0,0-1-1 0 0,0-1 0 0 0,-1 1 1 0 0,0-2-1 0 0,-1 1 0 0 0,14-20 1 0 0,23-43-2341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621 1 1528 0 0,'0'0'6279'0'0,"-12"12"-7239"0"0,-399 508 2806 0 0,343-428-1674 0 0,-20 19 243 0 0,47-67-3289 0 0,49-63-157 0 0,10-2 112 0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2.9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1472 0 0,'9'13'3473'0'0,"151"231"-2546"0"0,245 285 0 0 0,-20-36 820 0 0,-294-357-1965 0 0,130 263 0 0 0,-182-316-1924 0 0,-5-19-1846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3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280 193 6949 0 0,'0'0'5569'0'0,"-1"-9"-6087"0"0,0 3 268 0 0,-1-16 117 0 0,2 22 97 0 0,0-1-1 0 0,-1 1 1 0 0,1 0 0 0 0,0 0 0 0 0,0-1 0 0 0,0 1 0 0 0,0 0-1 0 0,0 0 1 0 0,0-1 0 0 0,0 1 0 0 0,0 0 0 0 0,0 0 0 0 0,0-1 0 0 0,0 1-1 0 0,0 0 1 0 0,0-1 0 0 0,0 1 0 0 0,0 0 0 0 0,0 0 0 0 0,0-1-1 0 0,0 1 1 0 0,0 0 0 0 0,1 0 0 0 0,-1-1 0 0 0,0 1 0 0 0,0 0-1 0 0,0 0 1 0 0,0 0 0 0 0,0-1 0 0 0,1 1 0 0 0,-1 0 0 0 0,0 0-1 0 0,0 0 1 0 0,0 0 0 0 0,1-1 0 0 0,-1 1 0 0 0,0 0 0 0 0,0 0-1 0 0,1 0 1 0 0,-1 0 0 0 0,0 0 0 0 0,0 0 0 0 0,1 0 0 0 0,-1-1 0 0 0,0 1-1 0 0,0 0 1 0 0,1 0 0 0 0,-1 0 0 0 0,0 0 0 0 0,0 0 0 0 0,1 0-1 0 0,-1 1 1 0 0,1-1 68 0 0,1 1 0 0 0,-1 0 1 0 0,0-1-1 0 0,0 1 0 0 0,1-1 0 0 0,-1 1 0 0 0,0-1 0 0 0,1 1 0 0 0,-1-1 0 0 0,1 0 0 0 0,-1 0 0 0 0,0 1 0 0 0,1-1 1 0 0,-1 0-1 0 0,1-1 0 0 0,-1 1 0 0 0,0 0 0 0 0,1 0 0 0 0,-1 0 0 0 0,1-1 0 0 0,-1 1 0 0 0,0-1 0 0 0,1 1 0 0 0,-1-1 1 0 0,0 0-1 0 0,0 1 0 0 0,0-1 0 0 0,1 0 0 0 0,-1 0 0 0 0,0 0 0 0 0,0 0 0 0 0,0 0 0 0 0,0 0 0 0 0,0 0 1 0 0,0 0-1 0 0,-1 0 0 0 0,1 0 0 0 0,0-2 0 0 0,1-1 40 0 0,0 0 1 0 0,-1 0 0 0 0,0 0-1 0 0,0 0 1 0 0,0-1-1 0 0,0 1 1 0 0,0 0-1 0 0,-1-1 1 0 0,0 1-1 0 0,0 0 1 0 0,-1-7-1 0 0,1 10-106 0 0,0 1 0 0 0,0 0 0 0 0,0-1 0 0 0,0 1 0 0 0,0 0 0 0 0,0-1-1 0 0,0 1 1 0 0,0 0 0 0 0,-1-1 0 0 0,1 1 0 0 0,0 0 0 0 0,0-1 0 0 0,0 1-1 0 0,0 0 1 0 0,-1-1 0 0 0,1 1 0 0 0,0 0 0 0 0,0 0 0 0 0,0-1 0 0 0,-1 1 0 0 0,1 0-1 0 0,0 0 1 0 0,0-1 0 0 0,-1 1 0 0 0,1 0 0 0 0,0 0 0 0 0,-1 0 0 0 0,1 0-1 0 0,0-1 1 0 0,-1 1 0 0 0,1 0 0 0 0,0 0 0 0 0,-1 0 0 0 0,0 0 0 0 0,-12 6-659 0 0,-11 17 248 0 0,23-21 435 0 0,-1 0 0 0 0,0-1 1 0 0,1 1 0 0 0,-1 0-1 0 0,1 1 1 0 0,0-1 0 0 0,0 0 0 0 0,0 0-1 0 0,0 0 1 0 0,0 1 0 0 0,0-1 0 0 0,1 0-1 0 0,-1 1 1 0 0,1-1 0 0 0,-1 1 0 0 0,1-1-1 0 0,0 1 1 0 0,0-1 0 0 0,1 5 0 0 0,-1-6 42 0 0,1-1 1 0 0,-1 0-1 0 0,1 1 1 0 0,-1-1 0 0 0,1 0-1 0 0,-1 1 1 0 0,1-1-1 0 0,-1 0 1 0 0,1 0 0 0 0,0 0-1 0 0,-1 1 1 0 0,1-1 0 0 0,0 0-1 0 0,-1 0 1 0 0,1 0-1 0 0,-1 0 1 0 0,1 0 0 0 0,0 0-1 0 0,-1 0 1 0 0,1-1 0 0 0,0 1-1 0 0,-1 0 1 0 0,1 0-1 0 0,-1 0 1 0 0,2-1 0 0 0,17-6 735 0 0,-12 3-654 0 0,-1 0 0 0 0,1 0 0 0 0,-1-1 0 0 0,0 0 0 0 0,0 0 0 0 0,-1-1 0 0 0,9-9 0 0 0,-12 11-88 0 0,1 1 1 0 0,-1-1-1 0 0,0 0 0 0 0,0 1 1 0 0,0-1-1 0 0,0 0 1 0 0,-1 0-1 0 0,1 0 1 0 0,-1-1-1 0 0,0 1 1 0 0,0 0-1 0 0,-1 0 0 0 0,0 0 1 0 0,1-1-1 0 0,-2-6 1 0 0,1 9-43 0 0,-1 1 0 0 0,1 0 0 0 0,-1 0-1 0 0,0-1 1 0 0,1 1 0 0 0,-1 0 0 0 0,0 0 0 0 0,0 0 0 0 0,0 0 0 0 0,0 0 0 0 0,0 0 0 0 0,0 0 0 0 0,0 0-1 0 0,0 1 1 0 0,0-1 0 0 0,0 0 0 0 0,-1 0 0 0 0,1 1 0 0 0,0-1 0 0 0,0 1 0 0 0,-1-1 0 0 0,1 1 0 0 0,0 0 0 0 0,-1 0-1 0 0,1-1 1 0 0,0 1 0 0 0,-1 0 0 0 0,1 0 0 0 0,-1 0 0 0 0,1 0 0 0 0,-2 1 0 0 0,-45 4-933 0 0,30 0 878 0 0,1 1 0 0 0,0 1 0 0 0,0 0 0 0 0,1 1 0 0 0,0 1 0 0 0,0 0 0 0 0,1 1 0 0 0,0 1 0 0 0,-17 16 0 0 0,19-15 56 0 0,0 0 1 0 0,1 0 0 0 0,1 2 0 0 0,0-1-1 0 0,1 2 1 0 0,1-1 0 0 0,0 1 0 0 0,1 0-1 0 0,-12 31 1 0 0,17-37-7 0 0,1 0 0 0 0,-1 1 0 0 0,2-1 0 0 0,-1 1 0 0 0,1-1 0 0 0,1 1 0 0 0,0 0 0 0 0,0-1 0 0 0,1 1 0 0 0,0 0 0 0 0,1-1 0 0 0,0 1 0 0 0,4 10 0 0 0,0-7 114 0 0,0 0 0 0 0,0-1 0 0 0,1 1 0 0 0,1-1 0 0 0,0-1 0 0 0,0 0 0 0 0,2 0 0 0 0,13 13 0 0 0,-1-2-17 0 0,74 69-769 0 0,-76-75-1009 0 0,31 20 0 0 0,-10-15-1326 0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19:53.8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814 1813 3144 0 0,'0'0'3805'0'0,"17"9"-2911"0"0,-3 0-663 0 0,-4-3-82 0 0,1 1 0 0 0,-1-2 0 0 0,1 0 0 0 0,0 0 0 0 0,0-1 0 0 0,1 0 0 0 0,0-1 0 0 0,20 4 1 0 0,28-2 110 0 0,0-1 1 0 0,0-4-1 0 0,0-2 1 0 0,0-3 0 0 0,0-2-1 0 0,-1-3 1 0 0,102-31-1 0 0,-115 26-152 0 0,-1-2 0 0 0,0-2-1 0 0,-2-2 1 0 0,0-2-1 0 0,-1-2 1 0 0,-2-1-1 0 0,0-2 1 0 0,-2-2 0 0 0,-1-2-1 0 0,35-39 1 0 0,-49 44-81 0 0,-1-1-1 0 0,-2-2 1 0 0,0 0 0 0 0,-3 0 0 0 0,0-2 0 0 0,-2 0-1 0 0,-1-1 1 0 0,-2-1 0 0 0,-1 1 0 0 0,-2-2-1 0 0,6-43 1 0 0,-10 44-130 0 0,-2 0 0 0 0,-2 0 0 0 0,0 0 0 0 0,-3 0-1 0 0,-1 0 1 0 0,-1 0 0 0 0,-2 0 0 0 0,-1 1 0 0 0,-2 0-1 0 0,-1 0 1 0 0,-25-55 0 0 0,16 52-17 0 0,-2 1 0 0 0,0 1-1 0 0,-3 1 1 0 0,0 1 0 0 0,-2 1 0 0 0,-53-48 0 0 0,40 45-14 0 0,-2 2 1 0 0,-2 2-1 0 0,0 2 0 0 0,-85-40 1 0 0,55 37-11 0 0,-1 3 0 0 0,-2 4 0 0 0,-1 3 0 0 0,0 3 1 0 0,-1 4-1 0 0,-154-8 0 0 0,177 20 169 0 0,1 2 0 0 0,0 3 0 0 0,-1 2-1 0 0,1 2 1 0 0,-104 29 0 0 0,128-26 38 0 0,1 1 0 0 0,0 1 0 0 0,1 2 0 0 0,0 1 0 0 0,1 1 0 0 0,1 1-1 0 0,0 1 1 0 0,1 2 0 0 0,2 0 0 0 0,0 2 0 0 0,-35 41 0 0 0,35-32-103 0 0,2 1 0 0 0,0 0 0 0 0,3 2 0 0 0,0 0 0 0 0,3 1 0 0 0,1 1 0 0 0,1 1 0 0 0,2-1 0 0 0,2 2 0 0 0,-10 74 1 0 0,16-66-24 0 0,1 1 0 0 0,2-1 1 0 0,2 1-1 0 0,2-1 1 0 0,3 0-1 0 0,1 0 0 0 0,2-1 1 0 0,28 75-1 0 0,-13-60 69 0 0,2-2 0 0 0,2-2 0 0 0,3 0 0 0 0,3-2 0 0 0,81 97 0 0 0,-63-93 81 0 0,1-3 1 0 0,4-2-1 0 0,1-2 1 0 0,100 63-1 0 0,-138-100 153 0 0,0-2 1 0 0,1-1-1 0 0,0 0 0 0 0,1-2 1 0 0,0-1-1 0 0,1 0 0 0 0,0-2 1 0 0,0-1-1 0 0,0-1 0 0 0,1 0 1 0 0,-1-2-1 0 0,30-2 0 0 0,3 0-4601 0 0,-40 0 1341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2.8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145 8 2072 0 0,'0'0'6397'0'0,"0"-8"-5838"0"0,-1 21-326 0 0,-1-1 1 0 0,0 1-1 0 0,-7 22 0 0 0,0 0 45 0 0,-14 71 560 0 0,-22 117-249 0 0,40-186-329 0 0,-3-1 0 0 0,-1 0 0 0 0,-18 48 0 0 0,22-54-1992 0 0,7-13-649 0 0,14-16-4156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3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27 1240 0 0,'0'0'3085'0'0,"18"-5"-3222"0"0,63-13 33 0 0,-70 16 122 0 0,-1 1-1 0 0,0 0 1 0 0,0 1 0 0 0,0 0 0 0 0,1 1 0 0 0,-1 0 0 0 0,0 1 0 0 0,0 0 0 0 0,0 0 0 0 0,0 1-1 0 0,9 4 1 0 0,1 2 89 0 0,0 1 1 0 0,-1 1-1 0 0,27 20 0 0 0,-33-22-80 0 0,-1 0 0 0 0,-1 1 1 0 0,0 0-1 0 0,0 1 0 0 0,-1 0 0 0 0,0 1 0 0 0,-1 0 1 0 0,0 1-1 0 0,-1 0 0 0 0,0 0 0 0 0,-1 1 0 0 0,-1 0 1 0 0,0 0-1 0 0,-1 0 0 0 0,-1 1 0 0 0,0 0 0 0 0,-1 0 1 0 0,0 0-1 0 0,-1 0 0 0 0,-1 0 0 0 0,-1 0 0 0 0,-2 29 0 0 0,1-37 163 0 0,-1 1-1 0 0,0-1 1 0 0,0 0-1 0 0,-1 0 1 0 0,0 0-1 0 0,0 0 1 0 0,-1-1-1 0 0,0 1 0 0 0,0-1 1 0 0,0 0-1 0 0,-1 0 1 0 0,0 0-1 0 0,-10 9 1 0 0,-7 3 567 0 0,0-1 0 0 0,-35 20 0 0 0,13-9-957 0 0,-17 15-269 0 0,-32 22-3952 0 0,62-46 1523 0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3.9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450 1684 680 0 0,'0'0'300'0'0,"4"15"195"0"0,15 49-165 0 0,-14-54-147 0 0,0 0 0 0 0,0 0 0 0 0,1 0 0 0 0,0-1 0 0 0,1 1 0 0 0,0-1 0 0 0,1-1 0 0 0,-1 0 0 0 0,2 0 0 0 0,-1 0 0 0 0,1-1 0 0 0,0 0 0 0 0,1-1 0 0 0,10 6 0 0 0,-1 0 377 0 0,1-2 0 0 0,0 0 0 0 0,1-1 0 0 0,0-1-1 0 0,1 0 1 0 0,37 6 0 0 0,-25-8-90 0 0,0-2 1 0 0,-1-2-1 0 0,66-3 0 0 0,-26-7-102 0 0,-1-4 1 0 0,0-2-1 0 0,103-36 0 0 0,-72 16-1 0 0,-2-4 0 0 0,109-59-1 0 0,-160 70-161 0 0,-2-3-1 0 0,-1-1 0 0 0,-1-3 0 0 0,-1-1 0 0 0,73-77 0 0 0,-83 72-52 0 0,-1-1 1 0 0,-2-2-1 0 0,-3-1 0 0 0,41-79 1 0 0,-54 90-98 0 0,-2-2 0 0 0,-2 0 0 0 0,-1-1 0 0 0,-1 0 0 0 0,-2 0-1 0 0,-2-1 1 0 0,3-54 0 0 0,-8 58-45 0 0,-1 0-1 0 0,-2 0 0 0 0,-1 0 0 0 0,-2 1 0 0 0,-1-1 1 0 0,-2 1-1 0 0,-1 0 0 0 0,-1 1 0 0 0,-1 0 0 0 0,-2 1 1 0 0,-2 0-1 0 0,0 1 0 0 0,-27-37 0 0 0,18 33-10 0 0,-1 0 0 0 0,-1 1 0 0 0,-2 2 0 0 0,-2 1-1 0 0,-54-43 1 0 0,62 57-64 0 0,1 2 0 0 0,-2 0-1 0 0,1 1 1 0 0,-2 1 0 0 0,0 1-1 0 0,0 1 1 0 0,-1 1 0 0 0,1 2-1 0 0,-2 0 1 0 0,-34-3 0 0 0,-21 4-59 0 0,1 4 0 0 0,-1 3 1 0 0,0 4-1 0 0,-80 16 1 0 0,42 2-35 0 0,1 5 1 0 0,-115 45 0 0 0,185-57 25 0 0,2 3 1 0 0,1 2-1 0 0,0 2 0 0 0,2 2 0 0 0,0 2 0 0 0,2 1 0 0 0,2 2 0 0 0,0 2 0 0 0,3 2 1 0 0,0 1-1 0 0,3 2 0 0 0,1 1 0 0 0,-34 54 0 0 0,25-30 109 0 0,2 2 0 0 0,4 1 1 0 0,-47 122-1 0 0,75-164 20 0 0,1-1 0 0 0,0 1-1 0 0,2 0 1 0 0,1 0 0 0 0,1 1 0 0 0,1-1 0 0 0,2 1 0 0 0,0-1 0 0 0,1 0 0 0 0,9 38 0 0 0,-6-44 27 0 0,0 0 1 0 0,1 0 0 0 0,2 0 0 0 0,-1-1-1 0 0,2 0 1 0 0,0-1 0 0 0,1 0-1 0 0,1 0 1 0 0,1-1 0 0 0,0-1 0 0 0,0 0-1 0 0,2 0 1 0 0,28 22 0 0 0,-10-14 44 0 0,0-2 0 0 0,1-1 0 0 0,1-2 1 0 0,51 19-1 0 0,145 34-1891 0 0,-170-55-465 0 0,89 11 0 0 0,-75-22-2333 0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4.3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200 1 5873 0 0,'0'0'3871'0'0,"0"11"-5198"0"0,-3 50 2064 0 0,-14 83 1 0 0,14-132-671 0 0,-18 95 437 0 0,-5-1 0 0 0,-45 118-1 0 0,69-221-500 0 0,0 1 0 0 0,0 0-1 0 0,0-1 1 0 0,0 0 0 0 0,0 1 0 0 0,-1-1-1 0 0,1 0 1 0 0,-1 0 0 0 0,0 0-1 0 0,-3 2 1 0 0,5-5-76 0 0,1 1 1 0 0,-1-1-1 0 0,1 0 0 0 0,-1 1 0 0 0,1-1 1 0 0,-1 0-1 0 0,1 0 0 0 0,-1 1 1 0 0,0-1-1 0 0,1 0 0 0 0,-1 0 0 0 0,1 0 1 0 0,-1 0-1 0 0,0 0 0 0 0,1 0 1 0 0,-1 0-1 0 0,0 0 0 0 0,1 0 0 0 0,-1 0 1 0 0,1 0-1 0 0,-1 0 0 0 0,0 0 1 0 0,1-1-1 0 0,-1 1 0 0 0,1 0 0 0 0,-2-1 1 0 0,1 0-204 0 0,0 0 1 0 0,0 0 0 0 0,0-1-1 0 0,0 1 1 0 0,0 0 0 0 0,1-1 0 0 0,-1 1-1 0 0,0-1 1 0 0,1 1 0 0 0,-1-1-1 0 0,1 1 1 0 0,-1-1 0 0 0,1 1-1 0 0,0-1 1 0 0,-1-2 0 0 0,-1-20-3665 0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4.8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88 5565 0 0,'0'0'3989'0'0,"15"-7"-3909"0"0,48-24-21 0 0,-50 26 0 0 0,0 1 0 0 0,0 0-1 0 0,0 0 1 0 0,1 1 0 0 0,-1 1 0 0 0,22-1 0 0 0,3-1 46 0 0,-20 2-92 0 0,44-7 28 0 0,76-1 0 0 0,-137 10-100 0 0,-1 0 0 0 0,1 0 0 0 0,-1 0 0 0 0,1 0 0 0 0,0 0 0 0 0,-1 0 0 0 0,1 0 0 0 0,-1 1 0 0 0,1-1 0 0 0,-1 0 0 0 0,1 0 0 0 0,-1 0 0 0 0,0 0 0 0 0,1 1 0 0 0,-1-1 0 0 0,1 0 0 0 0,-1 0 0 0 0,1 1 0 0 0,-1-1 0 0 0,0 0 0 0 0,1 1 0 0 0,-1-1 0 0 0,1 1 0 0 0,-1-1 0 0 0,0 0 0 0 0,0 1 0 0 0,1-1 0 0 0,-1 1 0 0 0,0-1 0 0 0,0 1 0 0 0,1-1 0 0 0,-1 1 0 0 0,0-1 0 0 0,0 1 0 0 0,0-1 0 0 0,0 1 0 0 0,0-1 0 0 0,0 1 0 0 0,0-1 0 0 0,0 1 0 0 0,0-1 0 0 0,0 1 0 0 0,0-1 0 0 0,0 1 0 0 0,0-1 0 0 0,0 1 0 0 0,-1-1 0 0 0,1 1 0 0 0,0-1 0 0 0,0 1 0 0 0,0-1 0 0 0,-1 1 0 0 0,0 2-213 0 0,0-1-1 0 0,-1 0 1 0 0,1 0 0 0 0,0 0-1 0 0,-1 0 1 0 0,1 0 0 0 0,-1 0-1 0 0,1 0 1 0 0,-1-1 0 0 0,0 1-1 0 0,0 0 1 0 0,-3 1 0 0 0,-25 10-1882 0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5.3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0 129 3344 0 0,'0'0'7000'0'0,"15"-8"-6577"0"0,3-3-366 0 0,-9 6-64 0 0,-1 0 1 0 0,1 0-1 0 0,0 1 1 0 0,0 0-1 0 0,1 1 1 0 0,-1 0-1 0 0,14-3 1 0 0,103-21 176 0 0,219-18 0 0 0,-331 44-201 0 0,-4 0-230 0 0,0 0 0 0 0,0 1-1 0 0,-1 0 1 0 0,14 3 0 0 0,-23-3 130 0 0,1 0 0 0 0,0 0 0 0 0,-1 0 1 0 0,1 1-1 0 0,0-1 0 0 0,-1 0 0 0 0,1 1 0 0 0,0-1 0 0 0,-1 0 1 0 0,1 1-1 0 0,-1-1 0 0 0,1 1 0 0 0,-1-1 0 0 0,1 0 1 0 0,-1 1-1 0 0,1-1 0 0 0,-1 1 0 0 0,1 0 0 0 0,-1-1 0 0 0,0 1 1 0 0,1-1-1 0 0,-1 1 0 0 0,0 0 0 0 0,0-1 0 0 0,1 1 0 0 0,-1 0 1 0 0,0-1-1 0 0,0 1 0 0 0,0 0 0 0 0,0-1 0 0 0,0 1 1 0 0,0 0-1 0 0,0-1 0 0 0,0 1 0 0 0,0 0 0 0 0,0 0 0 0 0,0-1 1 0 0,0 1-1 0 0,0 0 0 0 0,-1-1 0 0 0,1 1 0 0 0,0 0 0 0 0,0-1 1 0 0,-1 1-1 0 0,0 0 0 0 0,-15 9-2190 0 0</inkml:trace>
  <inkml:trace contextRef="#ctx0" brushRef="#br0" timeOffset="1">57 368 1120 0 0,'0'0'6790'0'0,"5"-1"-6829"0"0,147-18 1283 0 0,-66 6-816 0 0,153-2 1 0 0,-201 19-1433 0 0,-36-4 727 0 0,0 1-1 0 0,0-1 1 0 0,0 1-1 0 0,0-1 1 0 0,0 1-1 0 0,0 0 0 0 0,0 0 1 0 0,0 0-1 0 0,0 0 1 0 0,0 0-1 0 0,-1 0 1 0 0,1 0-1 0 0,0 1 1 0 0,-1-1-1 0 0,3 3 1 0 0,-1 5-2599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6.0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580 1572 2480 0 0,'0'0'1993'0'0,"16"1"-1320"0"0,68 3 876 0 0,132-11 1 0 0,-154-2-1104 0 0,0-3 1 0 0,-2-3-1 0 0,1-3 0 0 0,-2-2 1 0 0,-1-3-1 0 0,83-44 1 0 0,-103 46-275 0 0,-2-2 1 0 0,0-1 0 0 0,-2-2 0 0 0,0-1 0 0 0,-2-2-1 0 0,-1-1 1 0 0,-2-1 0 0 0,-1-2 0 0 0,-1 0 0 0 0,29-50 0 0 0,-42 56-104 0 0,-1 0 1 0 0,-1 0-1 0 0,-1-1 1 0 0,-2-1-1 0 0,-1 1 1 0 0,-1-2-1 0 0,-1 1 1 0 0,-2-1-1 0 0,1-30 1 0 0,-5 20-87 0 0,-1-1 1 0 0,-2 1-1 0 0,-2 1 1 0 0,-1-1-1 0 0,-2 1 1 0 0,-17-47-1 0 0,18 64 8 0 0,-1 1 1 0 0,-1 0 0 0 0,-15-26-1 0 0,17 36 5 0 0,0 0 0 0 0,-1 1 0 0 0,-1 0 0 0 0,1 0 0 0 0,-2 1-1 0 0,1 0 1 0 0,-15-10 0 0 0,-3 1-194 0 0,-1 1-1 0 0,-1 1 0 0 0,-57-23 1 0 0,-98-22-12 0 0,145 50 228 0 0,1-1-116 0 0,0 3 0 0 0,-1 1-1 0 0,0 2 1 0 0,-53-2 0 0 0,68 8-4 0 0,-1 0 0 0 0,1 2 0 0 0,-1 1 0 0 0,1 1 0 0 0,0 2 0 0 0,0 0 0 0 0,1 1 0 0 0,-27 12 0 0 0,-226 120-625 0 0,243-119 540 0 0,1 2 1 0 0,1 1-1 0 0,1 1 1 0 0,1 2-1 0 0,-50 59 1 0 0,39-35 173 0 0,3 3 0 0 0,1 1 1 0 0,4 1-1 0 0,-38 86 1 0 0,53-99 113 0 0,2 1 1 0 0,2 0 0 0 0,2 1-1 0 0,1 1 1 0 0,3 0 0 0 0,1 0 0 0 0,1 51-1 0 0,5-85-51 0 0,1-1-1 0 0,0 1 0 0 0,0-1 0 0 0,1 1 1 0 0,0-1-1 0 0,1 0 0 0 0,0 1 0 0 0,1-1 1 0 0,0-1-1 0 0,1 1 0 0 0,0-1 0 0 0,0 1 1 0 0,1-1-1 0 0,0-1 0 0 0,0 1 0 0 0,10 9 1 0 0,-4-8 45 0 0,0 1 0 0 0,1-2 0 0 0,-1 0 1 0 0,2 0-1 0 0,-1-1 0 0 0,1-1 1 0 0,1 0-1 0 0,-1-1 0 0 0,1-1 0 0 0,19 5 1 0 0,5-1 69 0 0,1-2 1 0 0,-1-2 0 0 0,1-2 0 0 0,0-1-1 0 0,58-5 1 0 0,-93 2-415 0 0,0 1 1 0 0,0-1-1 0 0,0 1 1 0 0,0-1-1 0 0,-1-1 0 0 0,1 1 1 0 0,0-1-1 0 0,-1 0 1 0 0,1 0-1 0 0,-1 0 0 0 0,0 0 1 0 0,1-1-1 0 0,-1 0 1 0 0,0 0-1 0 0,-1 0 0 0 0,1 0 1 0 0,0-1-1 0 0,-1 1 1 0 0,4-5-1 0 0,9-31-2775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571 28 272 0 0,'0'0'8885'0'0,"-24"32"-9192"0"0,-38 39 776 0 0,13-16-282 0 0,-172 223 56 0 0,20-24-370 0 0,188-232-755 0 0</inkml:trace>
  <inkml:trace contextRef="#ctx0" brushRef="#br0" timeOffset="1">860 1 1772 0 0,'0'0'5368'0'0,"-16"17"-5509"0"0,-5 5 263 0 0,-77 86 348 0 0,-93 139 26 0 0,27-33 18 0 0,144-190-652 0 0,-24 30 169 0 0,12-26-4218 0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6.7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1027 1 444 0 0,'0'0'5631'0'0,"-14"16"-7151"0"0,-167 226 2811 0 0,-360 586 2507 0 0,399-612-2471 0 0,-4 9-108 0 0,144-255-8192 0 0,7-3 1812 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7.2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1812 0 0,'0'0'3052'0'0,"9"16"-3550"0"0,132 233 2718 0 0,157 208-619 0 0,-263-413-1151 0 0,2-2 1 0 0,2-1-1 0 0,1-2 0 0 0,2-2 1 0 0,74 50-1 0 0,-19-26 367 0 0,173 81 0 0 0,-206-108-756 0 0,-28-4-3304 0 0,-26-22 941 0 0,5-5-1337 0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07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332 0 1760 0 0,'0'0'5919'0'0,"-2"17"-7923"0"0,-6 42 2633 0 0,-3-1 0 0 0,-30 93 0 0 0,-59 124 945 0 0,-25 81 84 0 0,113-316-1455 0 0,4-15 35 0 0,1 0 0 0 0,1 1 0 0 0,2-1 0 0 0,-4 42 0 0 0,8-65-407 0 0,1 0 0 0 0,-1 0 0 0 0,0 0 0 0 0,0 0 1 0 0,1-1-1 0 0,-1 1 0 0 0,1 0 0 0 0,0 0 0 0 0,-1-1 0 0 0,1 1 0 0 0,0 0 0 0 0,0-1 0 0 0,0 1 0 0 0,0-1 0 0 0,0 1 0 0 0,1-1 0 0 0,-1 1 1 0 0,0-1-1 0 0,1 0 0 0 0,-1 0 0 0 0,0 0 0 0 0,1 0 0 0 0,0 0 0 0 0,1 1 0 0 0,19 0-3547 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0.0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299 30 80 0 0,'0'0'6042'0'0,"0"-5"-5471"0"0,3-15-65 0 0,-2 15-264 0 0,-4 21-852 0 0,-33 48 2558 0 0,13-25-1083 0 0,-142 284-48 0 0,137-265-636 0 0,-8 21 676 0 0,24-54-1950 0 0,26-55-8669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0.4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 1488 0 0,'0'0'5215'0'0,"6"1"-5066"0"0,32 1 425 0 0,0-2 1 0 0,0-1-1 0 0,0-2 1 0 0,75-16-1 0 0,-112 19-634 0 0,0 0 1 0 0,0 0-1 0 0,-1 0 0 0 0,1 0 0 0 0,0 0 0 0 0,0 0 1 0 0,0 0-1 0 0,0 0 0 0 0,-1 1 0 0 0,1-1 0 0 0,0 0 0 0 0,0 0 1 0 0,-1 1-1 0 0,1-1 0 0 0,0 1 0 0 0,0-1 0 0 0,-1 1 1 0 0,1-1-1 0 0,0 1 0 0 0,-1-1 0 0 0,1 1 0 0 0,-1-1 0 0 0,2 2 1 0 0,-2-1-102 0 0,0-1 0 0 0,1 1 0 0 0,-1-1 0 0 0,0 1 0 0 0,1-1 0 0 0,-1 1 0 0 0,0 0 0 0 0,0-1 0 0 0,1 1 0 0 0,-1-1 0 0 0,0 1 0 0 0,0 0 0 0 0,0-1 0 0 0,0 1 0 0 0,0-1 0 0 0,0 1 1 0 0,0 0-1 0 0,0-1 0 0 0,0 1 0 0 0,0-1 0 0 0,0 1 0 0 0,-1 0 0 0 0,1-1 0 0 0,0 1 0 0 0,0-1 0 0 0,-1 1 0 0 0,1 0 0 0 0,0-1 0 0 0,-1 1 0 0 0,1-1 0 0 0,-1 1 0 0 0,-9 4-2749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0.9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41 2964 0 0,'0'0'6020'0'0,"18"-2"-6051"0"0,271-17 590 0 0,-145 10 108 0 0,-31 1-1459 0 0,-37 6-4595 0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1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869 1056 288 0 0,'0'0'3782'0'0,"17"9"-3216"0"0,3 4-386 0 0,-6-4-1 0 0,0 0 0 0 0,1-1 0 0 0,0-1 0 0 0,32 11 0 0 0,8-3 156 0 0,0-3 0 0 0,1-2 0 0 0,0-3 0 0 0,1-2 0 0 0,-1-2 0 0 0,1-3 0 0 0,0-3 0 0 0,-1-2 0 0 0,89-19 0 0 0,-121 19-182 0 0,0-1-1 0 0,0-1 1 0 0,0-1 0 0 0,-1-2 0 0 0,36-19-1 0 0,-51 24-100 0 0,0 0-1 0 0,0 0 0 0 0,-1-1 0 0 0,0 0 1 0 0,0 0-1 0 0,-1-1 0 0 0,1 0 1 0 0,-2 0-1 0 0,1 0 0 0 0,-1-1 0 0 0,0 1 1 0 0,0-1-1 0 0,-1-1 0 0 0,0 1 1 0 0,-1-1-1 0 0,0 1 0 0 0,0-1 0 0 0,2-12 1 0 0,-1-11-22 0 0,-2-1 1 0 0,-1 1-1 0 0,-2-1 1 0 0,0 1-1 0 0,-3 0 1 0 0,0-1-1 0 0,-3 2 1 0 0,0-1-1 0 0,-15-37 1 0 0,5 22-140 0 0,-3 1 0 0 0,-2 0 1 0 0,-2 2-1 0 0,-2 1 0 0 0,-38-50 0 0 0,48 71 49 0 0,-2 1 0 0 0,0 1 0 0 0,-1 1-1 0 0,-1 1 1 0 0,0 0 0 0 0,-2 2 0 0 0,0 0-1 0 0,0 1 1 0 0,-2 2 0 0 0,0 0 0 0 0,0 2 0 0 0,-1 0-1 0 0,0 2 1 0 0,-1 1 0 0 0,0 0 0 0 0,0 2-1 0 0,-28-2 1 0 0,-6 4-30 0 0,0 3 1 0 0,1 2-1 0 0,-1 3 0 0 0,1 2 1 0 0,0 4-1 0 0,1 1 0 0 0,-92 31 1 0 0,83-18 1 0 0,1 3 1 0 0,1 3 0 0 0,1 3 0 0 0,2 2 0 0 0,2 3 0 0 0,-59 47 0 0 0,97-66 184 0 0,1 1 0 0 0,1 0 1 0 0,0 1-1 0 0,2 2 0 0 0,0 0 0 0 0,2 0 1 0 0,0 2-1 0 0,-19 42 0 0 0,26-48-56 0 0,1 0-1 0 0,1 1 0 0 0,1 1 1 0 0,1-1-1 0 0,1 1 0 0 0,0 0 1 0 0,2 0-1 0 0,0 0 0 0 0,1 0 1 0 0,2 0-1 0 0,0 0 1 0 0,5 28-1 0 0,-3-37-19 0 0,0 0-1 0 0,1 0 1 0 0,0 0 0 0 0,1-1 0 0 0,0 0 0 0 0,1 0-1 0 0,0 0 1 0 0,1-1 0 0 0,0 1 0 0 0,15 16 0 0 0,-9-15 34 0 0,1 1 0 0 0,0-2-1 0 0,1 0 1 0 0,0 0 0 0 0,0-2 0 0 0,28 14 0 0 0,2-5 46 0 0,0-2 0 0 0,1-3-1 0 0,1-1 1 0 0,81 10 0 0 0,-77-16-1160 0 0,60-1-1 0 0,-70-9-1092 0 0,12-17-1779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1.8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6137 0 0,'0'0'927'0'0,"11"14"-3119"0"0,161 237 2833 0 0,280 377 2531 0 0,-170-247-2342 0 0,-260-348-573 0 0,2-2 0 0 0,1 0 0 0 0,1-2 0 0 0,2-1 0 0 0,0-1 0 0 0,39 28 0 0 0,-66-55-533 0 0,-1 1 0 0 0,1 0 0 0 0,-1 0 0 0 0,1-1 0 0 0,-1 1 0 0 0,0 0 0 0 0,1 0-1 0 0,-1-1 1 0 0,0 1 0 0 0,0 0 0 0 0,0 0 0 0 0,0 0 0 0 0,0 0 0 0 0,1-1 0 0 0,-2 1 0 0 0,1 0 0 0 0,0 0 0 0 0,0 0 0 0 0,0 0 0 0 0,0 0 0 0 0,0-1 0 0 0,-1 3 0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2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787 189 704 0 0,'0'0'4825'0'0,"1"-16"-4249"0"0,1-51-101 0 0,-2 63-438 0 0,0 0-1 0 0,0 0 1 0 0,0 0-1 0 0,-1 0 1 0 0,1 0 0 0 0,-1 0-1 0 0,0 0 1 0 0,-1 0-1 0 0,1 0 1 0 0,-1 0 0 0 0,1 1-1 0 0,-1-1 1 0 0,0 0 0 0 0,0 1-1 0 0,-1 0 1 0 0,1-1-1 0 0,-1 1 1 0 0,0 0 0 0 0,1 0-1 0 0,-2 1 1 0 0,1-1-1 0 0,0 1 1 0 0,0-1 0 0 0,-1 1-1 0 0,1 0 1 0 0,-1 0-1 0 0,1 0 1 0 0,-1 1 0 0 0,0 0-1 0 0,0-1 1 0 0,-7 0 0 0 0,-5-1-37 0 0,0 1-1 0 0,1 0 1 0 0,-1 1 0 0 0,0 1 0 0 0,0 1 0 0 0,-19 3 0 0 0,10 0 95 0 0,0 1 0 0 0,1 2 0 0 0,0 0 0 0 0,0 2 0 0 0,1 0 0 0 0,0 2 0 0 0,-41 25-1 0 0,34-16-61 0 0,0 2 0 0 0,1 1-1 0 0,2 1 1 0 0,-45 51-1 0 0,53-52-21 0 0,0 2-1 0 0,2 0 0 0 0,2 2 1 0 0,0-1-1 0 0,1 2 0 0 0,-16 47 1 0 0,23-52-16 0 0,0 1 0 0 0,1 0 0 0 0,2 0 0 0 0,0 0 0 0 0,2 1 1 0 0,0-1-1 0 0,2 1 0 0 0,4 43 0 0 0,-2-60 11 0 0,-1-1 1 0 0,1 1-1 0 0,0 0 0 0 0,1 0 0 0 0,0-1 0 0 0,0 1 1 0 0,1-1-1 0 0,0 0 0 0 0,0 0 0 0 0,1 0 1 0 0,0-1-1 0 0,0 1 0 0 0,9 8 0 0 0,-5-8 37 0 0,0 1-1 0 0,1-1 0 0 0,0-1 0 0 0,0 0 0 0 0,1 0 1 0 0,-1-1-1 0 0,1 0 0 0 0,16 4 0 0 0,4-1 70 0 0,-1-2 0 0 0,1-1 0 0 0,0-1 0 0 0,1-2 0 0 0,-1-1-1 0 0,37-4 1 0 0,-62 3-85 0 0,0-1 0 0 0,0 0 0 0 0,0 0 0 0 0,0-1 0 0 0,-1 0 0 0 0,1 0 0 0 0,-1 0 0 0 0,1 0 0 0 0,-1-1 0 0 0,0 0 0 0 0,0 0 0 0 0,0 0 0 0 0,0-1 0 0 0,0 0 0 0 0,-1 0 0 0 0,0 0 0 0 0,0 0 0 0 0,0-1 0 0 0,0 1 0 0 0,-1-1 0 0 0,1 0 0 0 0,-1 0 0 0 0,-1-1 0 0 0,1 1 0 0 0,-1 0 0 0 0,0-1 0 0 0,0 0 0 0 0,0 1 0 0 0,-1-1 0 0 0,0 0 0 0 0,0 0 0 0 0,0 0 0 0 0,-1-7 0 0 0,-2-13-380 0 0,0 1 0 0 0,-2-1 0 0 0,-10-35 0 0 0,8 36 505 0 0,0 0-1 0 0,2-1 0 0 0,-2-36 1 0 0,6 60-181 0 0,1 0 0 0 0,-1 0 0 0 0,0 0 0 0 0,0 0 0 0 0,1 0 0 0 0,-1 0 0 0 0,1 0 1 0 0,0 0-1 0 0,0 0 0 0 0,-1 1 0 0 0,1-1 0 0 0,0 0 0 0 0,1 0 0 0 0,-1 1 0 0 0,0-1 1 0 0,0 1-1 0 0,1-1 0 0 0,2-2 0 0 0,0 2-36 0 0,0-1 0 0 0,0 1-1 0 0,0 0 1 0 0,0-1 0 0 0,0 2 0 0 0,0-1 0 0 0,1 0-1 0 0,4 0 1 0 0,1 0-35 0 0,0 0-1 0 0,-1 1 1 0 0,1 0-1 0 0,0 1 1 0 0,0 0-1 0 0,0 0 1 0 0,13 3-1 0 0,-20-2 63 0 0,0 0 0 0 0,0 1 0 0 0,0-1 0 0 0,0 1 0 0 0,-1-1 0 0 0,1 1 0 0 0,-1 0 0 0 0,1 0 0 0 0,-1 0 0 0 0,0 0 1 0 0,0 0-1 0 0,0 0 0 0 0,0 1 0 0 0,0-1 0 0 0,0 1 0 0 0,0-1 0 0 0,-1 1 0 0 0,0 0 0 0 0,1 0 0 0 0,-1 0 0 0 0,0-1 0 0 0,0 1 0 0 0,-1 0 0 0 0,1 0 0 0 0,0 6 0 0 0,1 9 128 0 0,0-1 0 0 0,-2 1-1 0 0,-1 22 1 0 0,1-32 94 0 0,-5 30 328 0 0,-1 0 0 0 0,-2 0 1 0 0,-2 0-1 0 0,-24 60 0 0 0,-8 33-58 0 0,38-115-421 0 0,-28 126 638 0 0,23-116-1583 0 0,9-25 643 0 0,-1 0 1 0 0,0 0 0 0 0,1 0-1 0 0,-1 0 1 0 0,0 0 0 0 0,1 0-1 0 0,-1 0 1 0 0,0 0 0 0 0,0 0-1 0 0,0 0 1 0 0,0 0 0 0 0,0-1-1 0 0,0 1 1 0 0,0 0 0 0 0,0-1-1 0 0,0 1 1 0 0,0-1-1 0 0,0 1 1 0 0,-2 0 0 0 0,-12-2-3404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14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655 1792 288 0 0,'0'0'4928'0'0,"15"9"-4171"0"0,19 9-409 0 0,2-1 0 0 0,-1-2-1 0 0,59 17 1 0 0,-45-21 55 0 0,-1-2 1 0 0,2-2-1 0 0,-1-2 0 0 0,97-3 1 0 0,-122-5-137 0 0,-1 0 1 0 0,1-2-1 0 0,-1-1 1 0 0,0-1-1 0 0,26-11 1 0 0,-7-1 94 0 0,68-40 1 0 0,-92 47-305 0 0,-2 0 1 0 0,0-2-1 0 0,0 1 0 0 0,-2-2 0 0 0,1 0 1 0 0,-2 0-1 0 0,0-2 0 0 0,-1 1 0 0 0,15-29 1 0 0,4-15 246 0 0,35-100 1 0 0,-50 118-282 0 0,-15 41-24 0 0,22-57 43 0 0,-2-1 0 0 0,16-78 0 0 0,-33 118-33 0 0,-2 0-1 0 0,0-1 0 0 0,-1 0 1 0 0,0 1-1 0 0,-2-1 0 0 0,0 0 1 0 0,-2 1-1 0 0,0 0 0 0 0,-1-1 1 0 0,0 1-1 0 0,-12-27 1 0 0,-117-245 68 0 0,120 263-88 0 0,1-4-36 0 0,-2 1 0 0 0,-1 1 0 0 0,-2 0 0 0 0,-36-49 0 0 0,38 60 11 0 0,-10-13-22 0 0,-2 2-1 0 0,-60-54 1 0 0,66 70-23 0 0,0 1 0 0 0,-1 2 0 0 0,-1 0 0 0 0,0 1-1 0 0,-40-11 1 0 0,-21-9 80 0 0,50 15 127 0 0,25 10-238 0 0,-1 0 1 0 0,-1 0-1 0 0,1 1 1 0 0,-1 0-1 0 0,1 1 0 0 0,-1 1 1 0 0,0-1-1 0 0,0 1 1 0 0,0 1-1 0 0,0 0 1 0 0,-1 1-1 0 0,-11 1 0 0 0,3 1 349 0 0,0-1-1 0 0,-34-1 0 0 0,40-2-346 0 0,-1 2-1 0 0,1 0 1 0 0,0 0-1 0 0,0 1 1 0 0,0 1-1 0 0,0 0 1 0 0,-24 8-1 0 0,-85 30 325 0 0,85-29-382 0 0,0 1 0 0 0,-69 33 0 0 0,-46 44 194 0 0,140-80-100 0 0,1 0 0 0 0,1 1-1 0 0,0 1 1 0 0,0-1 0 0 0,-16 23 0 0 0,-37 65-67 0 0,35-49 266 0 0,17-31-120 0 0,1 1 0 0 0,1 0 0 0 0,1 1 0 0 0,1 0 0 0 0,1 0 0 0 0,0 1 0 0 0,2 0 0 0 0,-4 27 0 0 0,8-43-2 0 0,-37 200 158 0 0,29-156-119 0 0,2 0-1 0 0,2 1 0 0 0,2-1 1 0 0,6 83-1 0 0,0-117-16 0 0,0 0 0 0 0,0 0 0 0 0,1 0 0 0 0,1-1 0 0 0,1 1 0 0 0,13 24 0 0 0,-9-18 82 0 0,14 40 0 0 0,-20-46-67 0 0,2 0 1 0 0,0 0 0 0 0,1 0-1 0 0,1-1 1 0 0,0 0-1 0 0,0 0 1 0 0,2-1 0 0 0,18 21-1 0 0,16 23-198 0 0,-34-42 198 0 0,1 0 0 0 0,1 0 0 0 0,15 13 0 0 0,-20-22-34 0 0,9 10 76 0 0,0-2 0 0 0,2 0 1 0 0,0-1-1 0 0,28 17 0 0 0,56 17-16 0 0,-91-40-175 0 0,0 0-1 0 0,0 1 1 0 0,0 0 0 0 0,-1 1 0 0 0,11 11-1 0 0,27 23-3489 0 0,-18-23 719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461 1 444 0 0,'0'0'6327'0'0,"-17"17"-6255"0"0,-3 2 48 0 0,-12 12 164 0 0,-36 47 0 0 0,-171 258 821 0 0,222-309-1020 0 0,-8 6 79 0 0,17-23-620 0 0,0 0 1 0 0,1 1-1 0 0,0 0 0 0 0,-5 13 1 0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0:32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3 144 0 0,'4'-3'8960'0'0,"-1"62"-9344"0"0,3 1 1 0 0,13 57-1 0 0,-1-13 383 0 0,70 737 1227 0 0,-67-605-892 0 0,47 855 1525 0 0,67 243-422 0 0,126-18-965 0 0,-206-1072-430 0 0,74 315 41 0 0,-99-441 154 0 0,-26-119 1677 0 0,22 1-5656 0 0,-24 0 3695 0 0,10 1-1112 0 0,-6-1 407 0 0,1 0 1 0 0,-1 0 0 0 0,0-1-1 0 0,1 1 1 0 0,11-4-1 0 0,36-16-4259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21.5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24 314 704 0 0,'0'0'4284'0'0,"-4"-3"-4000"0"0,4 2-277 0 0,-2 1-3 0 0,1-1 1 0 0,-1-1-1 0 0,1 1 1 0 0,0 0-1 0 0,-1 0 1 0 0,1 0-1 0 0,0-1 1 0 0,0 1-1 0 0,-1-1 1 0 0,1 1-1 0 0,0-1 1 0 0,0-1-1 0 0,1 3 15 0 0,-1-1 30 0 0,1 0 0 0 0,0 0-1 0 0,-1 1 1 0 0,1-1 0 0 0,0 0-1 0 0,0 0 1 0 0,0 0 0 0 0,0 1-1 0 0,0-1 1 0 0,0 0-1 0 0,0 0 1 0 0,0 0 0 0 0,0 1-1 0 0,0-1 1 0 0,0 0 0 0 0,1 0-1 0 0,-1 0 1 0 0,0 1 0 0 0,1-1-1 0 0,-1 0 1 0 0,0 1-1 0 0,1-1 1 0 0,-1 0 0 0 0,1 1-1 0 0,-1-1 1 0 0,1 0 0 0 0,15-20-201 0 0,-14 19 208 0 0,12-13-70 0 0,1 0 1 0 0,1 1-1 0 0,0 1 1 0 0,1 1-1 0 0,0 0 1 0 0,1 1-1 0 0,22-10 1 0 0,138-51-232 0 0,-136 58 171 0 0,0 1-1 0 0,1 2 1 0 0,1 2 0 0 0,0 2-1 0 0,0 2 1 0 0,0 1-1 0 0,66 5 1 0 0,-102-1 75 0 0,0 1 0 0 0,0 0 1 0 0,-1 0-1 0 0,1 1 0 0 0,0 0 1 0 0,-1 1-1 0 0,1 0 0 0 0,-1 0 1 0 0,0 0-1 0 0,0 1 0 0 0,0 0 0 0 0,-1 0 1 0 0,1 1-1 0 0,-1 0 0 0 0,7 6 1 0 0,-10-6-21 0 0,1 0 0 0 0,0 1 0 0 0,-1-1 0 0 0,0 1 0 0 0,0-1 0 0 0,-1 1 0 0 0,1 0 0 0 0,-1 0 0 0 0,0 0 0 0 0,-1 0 0 0 0,0 0 0 0 0,0 0 0 0 0,0 1 0 0 0,-1-1 0 0 0,1 0 0 0 0,-2 0 0 0 0,1 1 0 0 0,-1-1-1 0 0,-2 12 1 0 0,-2 4 15 0 0,-1-1-1 0 0,-1 0 1 0 0,-1 0-1 0 0,-16 30 1 0 0,-52 75 34 0 0,58-97-18 0 0,-179 252 360 0 0,-62 104 627 0 0,247-365-937 0 0,2 0-1 0 0,0 1 0 0 0,1 0 1 0 0,1 0-1 0 0,1 1 0 0 0,-4 23 1 0 0,10-38-44 0 0,0 1 0 0 0,0-1 0 0 0,0 1 1 0 0,1 0-1 0 0,0-1 0 0 0,1 1 0 0 0,0 0 1 0 0,0-1-1 0 0,0 1 0 0 0,1-1 0 0 0,0 1 1 0 0,1-1-1 0 0,0 0 0 0 0,0 0 0 0 0,0 0 1 0 0,1 0-1 0 0,0-1 0 0 0,0 0 0 0 0,1 1 1 0 0,-1-1-1 0 0,10 8 0 0 0,19 13 222 0 0,1-1-1 0 0,43 25 1 0 0,-52-37-578 0 0,0 2 1 0 0,-1 0-1 0 0,-1 2 0 0 0,-1 1 1 0 0,-1 0-1 0 0,33 39 0 0 0,-32-21-1724 0 0,-6 13-635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22.0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68 6189 0 0,'0'0'2205'0'0,"17"-10"-1847"0"0,-2 0-405 0 0,-8 4-7 0 0,1 1-1 0 0,0 0 1 0 0,0 0 0 0 0,1 0 0 0 0,-1 1 0 0 0,1 1-1 0 0,0 0 1 0 0,0 0 0 0 0,1 0 0 0 0,-1 1-1 0 0,0 1 1 0 0,14-2 0 0 0,3 3 34 0 0,0 1-1 0 0,0 1 1 0 0,0 1 0 0 0,0 1 0 0 0,-1 2-1 0 0,1 0 1 0 0,-1 2 0 0 0,-1 1-1 0 0,0 1 1 0 0,0 0 0 0 0,24 16-1 0 0,-37-19 47 0 0,1 1 1 0 0,-1 0-1 0 0,0 1 0 0 0,-1 0 0 0 0,0 0 0 0 0,0 1 0 0 0,-1 1 0 0 0,0-1 0 0 0,-1 1 0 0 0,0 1 0 0 0,-1 0 0 0 0,0 0 0 0 0,-1 0 0 0 0,0 1 1 0 0,-1 0-1 0 0,-1 0 0 0 0,0 0 0 0 0,-1 1 0 0 0,0-1 0 0 0,-1 1 0 0 0,0 0 0 0 0,-1 20 0 0 0,-1-29 9 0 0,0 0 1 0 0,0 0-1 0 0,-1 0 1 0 0,0 0-1 0 0,0 0 0 0 0,0 0 1 0 0,-1 0-1 0 0,1 0 0 0 0,-1-1 1 0 0,0 1-1 0 0,0-1 0 0 0,-1 1 1 0 0,0-1-1 0 0,1 0 1 0 0,-1 0-1 0 0,-7 7 0 0 0,5-7 45 0 0,0 0 0 0 0,0-1 0 0 0,0 0 0 0 0,-1 0 0 0 0,1 0 0 0 0,-1 0 0 0 0,0-1 0 0 0,1 0 0 0 0,-1 0 0 0 0,0-1-1 0 0,0 0 1 0 0,0 0 0 0 0,-11 0 0 0 0,-7-1 177 0 0,1-1 0 0 0,-1-1 0 0 0,1-1 0 0 0,0-2 0 0 0,0 0 0 0 0,0-1-1 0 0,1-1 1 0 0,0-2 0 0 0,0 0 0 0 0,1-1 0 0 0,0-1 0 0 0,1-1 0 0 0,0 0 0 0 0,1-2 0 0 0,0-1 0 0 0,1 0-1 0 0,1-1 1 0 0,0-1 0 0 0,-16-21 0 0 0,29 31-201 0 0,-1 0 0 0 0,1 0 0 0 0,0 0 0 0 0,1 0 0 0 0,0-1 0 0 0,0 1 0 0 0,-3-15 0 0 0,6 20-72 0 0,-1-1 0 0 0,1 1 0 0 0,-1 0 0 0 0,1-1 0 0 0,0 1 0 0 0,0-1-1 0 0,1 1 1 0 0,-1 0 0 0 0,0-1 0 0 0,1 1 0 0 0,-1-1 0 0 0,1 1 0 0 0,0 0 0 0 0,0 0 0 0 0,0-1-1 0 0,0 1 1 0 0,0 0 0 0 0,0 0 0 0 0,1 0 0 0 0,-1 0 0 0 0,1 0 0 0 0,-1 1 0 0 0,1-1 0 0 0,0 0-1 0 0,-1 1 1 0 0,1-1 0 0 0,0 1 0 0 0,0-1 0 0 0,0 1 0 0 0,4-1 0 0 0,9-5-208 0 0,0 2-1 0 0,1 0 1 0 0,0 0 0 0 0,1 2 0 0 0,-1 0 0 0 0,23-1-1 0 0,105 3-2372 0 0,-87 3 840 0 0,31-1-2066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9.7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270 0 1096 0 0,'0'0'5653'0'0,"-1"9"-7942"0"0,-24 117 2704 0 0,-43 131 1 0 0,18-80-261 0 0,34-111-94 0 0,-51 164 354 0 0,66-229-352 0 0,1 1 0 0 0,-1 0 0 0 0,1-1 0 0 0,-1 1 0 0 0,1-1 0 0 0,-1 0-1 0 0,0 1 1 0 0,0-1 0 0 0,0 1 0 0 0,0-1 0 0 0,0 0 0 0 0,0 0 0 0 0,0 0 0 0 0,0 1 0 0 0,0-1 0 0 0,-3 1 0 0 0,3-2-10 0 0,1 0 1 0 0,-1 0-1 0 0,1 0 1 0 0,-1 0-1 0 0,1 0 0 0 0,-1 0 1 0 0,0 0-1 0 0,1-1 1 0 0,-1 1-1 0 0,1 0 0 0 0,-1 0 1 0 0,1-1-1 0 0,-1 1 1 0 0,1 0-1 0 0,-1-1 1 0 0,1 1-1 0 0,0 0 0 0 0,-1-1 1 0 0,1 1-1 0 0,-1-1 1 0 0,1 1-1 0 0,0 0 0 0 0,-1-1 1 0 0,1 1-1 0 0,0-1 1 0 0,-1 1-1 0 0,1-1 1 0 0,0 0-1 0 0,0 0 0 0 0,-3-4 51 0 0,1-1 1 0 0,0 0-1 0 0,1 0 0 0 0,-1 0 0 0 0,1 1 0 0 0,0-2 0 0 0,0-6 0 0 0,2 1-149 0 0,1 1 0 0 0,0 0 0 0 0,0-1 0 0 0,1 1 1 0 0,0 0-1 0 0,1 1 0 0 0,1-1 0 0 0,0 0 0 0 0,0 1 0 0 0,1 0 0 0 0,13-17 1 0 0,8-9-366 0 0,53-50 0 0 0,-54 57 121 0 0,1 2 1 0 0,2 2-1 0 0,0 0 0 0 0,2 2 1 0 0,36-22-1 0 0,-63 43 239 0 0,-1 1 0 0 0,1-1 0 0 0,0 0 0 0 0,0 1 0 0 0,0 0-1 0 0,0 0 1 0 0,0 0 0 0 0,0 0 0 0 0,0 0 0 0 0,0 1 0 0 0,0 0-1 0 0,0 0 1 0 0,0 0 0 0 0,0 1 0 0 0,1-1 0 0 0,-1 1 0 0 0,0 0 0 0 0,7 2-1 0 0,-8-1 18 0 0,0 0 0 0 0,0 0-1 0 0,0 0 1 0 0,0 1 0 0 0,0-1-1 0 0,0 1 1 0 0,-1 0 0 0 0,1-1-1 0 0,-1 1 1 0 0,0 0 0 0 0,0 0-1 0 0,0 1 1 0 0,0-1 0 0 0,0 0-1 0 0,-1 1 1 0 0,0-1 0 0 0,1 1-1 0 0,-1-1 1 0 0,-1 1 0 0 0,2 6-1 0 0,0 8 165 0 0,-1 1-1 0 0,0 0 0 0 0,-1-1 0 0 0,-2 1 0 0 0,1 0 0 0 0,-2-1 0 0 0,-1 1 0 0 0,0-1 0 0 0,-1 0 0 0 0,-1-1 0 0 0,-1 1 0 0 0,0-1 0 0 0,-2 0 1 0 0,0-1-1 0 0,0 0 0 0 0,-15 18 0 0 0,9-14-263 0 0,-1-1 0 0 0,0-1 0 0 0,-1 0 1 0 0,-1-2-1 0 0,-1 0 0 0 0,0-1 0 0 0,-1 0 1 0 0,-1-2-1 0 0,0-1 0 0 0,-1 0 0 0 0,-44 16 0 0 0,57-26-1338 0 0,1-2-392 0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0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0 421 848 0 0,'0'0'891'0'0,"16"-5"-316"0"0,39-10-168 0 0,0-4 0 0 0,-2-1 0 0 0,55-31 0 0 0,-94 42-367 0 0,0-1-1 0 0,0 0 1 0 0,-1-1 0 0 0,0-1-1 0 0,-1 0 1 0 0,20-26-1 0 0,-27 32-158 0 0,-1 0 1 0 0,0 0-1 0 0,0-1 0 0 0,0 0 0 0 0,-1 1 0 0 0,0-1 0 0 0,0-1 0 0 0,-1 1 0 0 0,0 0 1 0 0,0 0-1 0 0,-1-1 0 0 0,0 1 0 0 0,0-1 0 0 0,-1 0 0 0 0,0 1 0 0 0,0-1 0 0 0,-3-14 1 0 0,2 19 152 0 0,1-1 1 0 0,-1 1 0 0 0,-1 0-1 0 0,1-1 1 0 0,0 1 0 0 0,-1 0 0 0 0,0 0-1 0 0,0 0 1 0 0,0 0 0 0 0,0 0-1 0 0,0 0 1 0 0,-1 0 0 0 0,1 1 0 0 0,-1-1-1 0 0,1 1 1 0 0,-1 0 0 0 0,0 0-1 0 0,0 0 1 0 0,0 0 0 0 0,0 0 0 0 0,-1 1-1 0 0,1-1 1 0 0,0 1 0 0 0,-1 0 0 0 0,1 0-1 0 0,-1 0 1 0 0,1 1 0 0 0,-1-1-1 0 0,1 1 1 0 0,-1 0 0 0 0,1 0 0 0 0,-1 0-1 0 0,0 0 1 0 0,-5 2 0 0 0,-2-1-45 0 0,0 2-1 0 0,0-1 1 0 0,0 2 0 0 0,0-1 0 0 0,1 2 0 0 0,0-1-1 0 0,0 1 1 0 0,0 1 0 0 0,-18 12 0 0 0,13-5 12 0 0,1 1 0 0 0,0 0 0 0 0,0 0 0 0 0,1 1 0 0 0,1 1 0 0 0,1 0 0 0 0,0 1 0 0 0,1 0 0 0 0,1 1 0 0 0,1 0 0 0 0,0 0 0 0 0,-5 22 0 0 0,10-31-8 0 0,1 1-1 0 0,0-1 0 0 0,0 1 0 0 0,1 0 0 0 0,0 0 0 0 0,1 0 0 0 0,0 0 1 0 0,1-1-1 0 0,0 1 0 0 0,1 0 0 0 0,-1 0 0 0 0,2-1 0 0 0,-1 1 0 0 0,2-1 1 0 0,-1 0-1 0 0,1 0 0 0 0,0 0 0 0 0,1 0 0 0 0,0-1 0 0 0,1 1 0 0 0,-1-1 1 0 0,2-1-1 0 0,-1 1 0 0 0,1-1 0 0 0,0 0 0 0 0,9 6 0 0 0,-4-4 167 0 0,1-1 0 0 0,0 0 0 0 0,1-1 0 0 0,-1-1 0 0 0,1 0 1 0 0,1-1-1 0 0,-1 0 0 0 0,1-1 0 0 0,0-1 0 0 0,0 0 0 0 0,0-1 0 0 0,22 0 0 0 0,-21-2-303 0 0,0 0-1 0 0,0-1 1 0 0,0-1 0 0 0,0-1-1 0 0,-1 0 1 0 0,1-1 0 0 0,-1 0-1 0 0,0-1 1 0 0,0-1 0 0 0,0-1-1 0 0,-1 0 1 0 0,13-9 0 0 0,10-13-2357 0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0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109 0 4972 0 0,'0'0'1892'0'0,"-7"16"-4268"0"0,1-2 2326 0 0,-4 9 6 0 0,1 0 1 0 0,-9 39-1 0 0,-3 34 515 0 0,5 1 0 0 0,3 1 0 0 0,5-1 0 0 0,8 159 0 0 0,0-254-689 0 0,0 1-1 0 0,0-1 1 0 0,0 1 0 0 0,0 0 0 0 0,1-1-1 0 0,-1 1 1 0 0,1-1 0 0 0,-1 1 0 0 0,1-1-1 0 0,0 1 1 0 0,0-1 0 0 0,0 0 0 0 0,1 1-1 0 0,-1-1 1 0 0,1 0 0 0 0,1 3 0 0 0,9-4-2250 0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1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0 365 256 0 0,'0'0'2290'0'0,"16"-4"-1866"0"0,-8 3-393 0 0,17-4 174 0 0,0 0 0 0 0,0-2 0 0 0,-1-1 0 0 0,1-1 0 0 0,25-14 0 0 0,-33 13-101 0 0,0-2 0 0 0,-1 0 0 0 0,0 0 0 0 0,-1-2 0 0 0,23-26 0 0 0,-33 34-72 0 0,0 0 0 0 0,0 0 0 0 0,0-1 0 0 0,-1 1-1 0 0,-1-1 1 0 0,1 0 0 0 0,-1-1 0 0 0,0 1 0 0 0,0-1 0 0 0,-1 1 0 0 0,0-1 0 0 0,-1 0 0 0 0,0 0 0 0 0,0 1 0 0 0,0-1 0 0 0,-1 0 0 0 0,-1-13 0 0 0,1 20-28 0 0,0-1 0 0 0,0 0-1 0 0,0 1 1 0 0,-1-1 0 0 0,1 1 0 0 0,0-1 0 0 0,-1 0 0 0 0,1 1 0 0 0,-1-1-1 0 0,0 1 1 0 0,1-1 0 0 0,-1 1 0 0 0,0-1 0 0 0,0 1 0 0 0,0 0 0 0 0,0 0-1 0 0,0-1 1 0 0,0 1 0 0 0,0 0 0 0 0,0 0 0 0 0,-1 0 0 0 0,1 0 0 0 0,0 0-1 0 0,-1 0 1 0 0,1 0 0 0 0,-1 1 0 0 0,1-1 0 0 0,-1 0 0 0 0,1 1 0 0 0,-1-1-1 0 0,1 1 1 0 0,-1 0 0 0 0,0-1 0 0 0,1 1 0 0 0,-1 0 0 0 0,0 0 0 0 0,1 0-1 0 0,-1 0 1 0 0,0 0 0 0 0,1 1 0 0 0,-1-1 0 0 0,1 0 0 0 0,-4 2 0 0 0,-3 1-106 0 0,0 0 0 0 0,1 1 0 0 0,-1-1 0 0 0,1 2 1 0 0,0-1-1 0 0,0 1 0 0 0,-7 6 0 0 0,0 3 37 0 0,0 0-1 0 0,1 1 1 0 0,0 0-1 0 0,1 1 1 0 0,1 0-1 0 0,1 1 1 0 0,0 0-1 0 0,1 1 1 0 0,1 0-1 0 0,1 0 1 0 0,1 1-1 0 0,0 0 1 0 0,1 0-1 0 0,1 0 1 0 0,1 1-1 0 0,1-1 1 0 0,0 1-1 0 0,3 33 1 0 0,-1-48 94 0 0,0 0 0 0 0,1-1 0 0 0,-1 1 0 0 0,1-1 0 0 0,0 1-1 0 0,1-1 1 0 0,-1 1 0 0 0,1-1 0 0 0,0 0 0 0 0,0 0 0 0 0,0 0 0 0 0,1 0 0 0 0,0 0 0 0 0,-1 0 0 0 0,1 0 0 0 0,0-1-1 0 0,1 0 1 0 0,3 4 0 0 0,-1-3 42 0 0,-1-1-1 0 0,1 0 1 0 0,0 0 0 0 0,0 0-1 0 0,0-1 1 0 0,1 0-1 0 0,-1 0 1 0 0,0 0 0 0 0,1-1-1 0 0,-1 0 1 0 0,11 0-1 0 0,4-1-114 0 0,-1-1-1 0 0,0-1 0 0 0,1-1 0 0 0,-1 0 0 0 0,0-2 1 0 0,0 0-1 0 0,23-10 0 0 0,-19 5-526 0 0,-1-1-1 0 0,-1-1 0 0 0,0-1 1 0 0,32-25-1 0 0,-42 28 686 0 0,0 0 0 0 0,-1 0-1 0 0,-1-1 1 0 0,0 0-1 0 0,0-1 1 0 0,-1 0-1 0 0,0-1 1 0 0,13-26 0 0 0,-22 38 14 0 0,1 1 0 0 0,-1-1 0 0 0,1 0 0 0 0,-1 1 0 0 0,0-1 1 0 0,1 0-1 0 0,-1 1 0 0 0,0-1 0 0 0,0 0 0 0 0,1 1 0 0 0,-1-1 1 0 0,0 0-1 0 0,0 1 0 0 0,0-1 0 0 0,0 0 0 0 0,0 0 0 0 0,0 1 1 0 0,0-1-1 0 0,0 0 0 0 0,0 0 0 0 0,0 1 0 0 0,0-1 0 0 0,-1 0 1 0 0,1 1-1 0 0,0-1 0 0 0,0 0 0 0 0,-1 1 0 0 0,0-2 0 0 0,1 2-172 0 0,-1 1 0 0 0,0-1 0 0 0,0 1-1 0 0,0-1 1 0 0,1 1 0 0 0,-1 0 0 0 0,0-1-1 0 0,1 1 1 0 0,-1 0 0 0 0,0 0 0 0 0,1-1-1 0 0,-1 1 1 0 0,1 0 0 0 0,-1 0 0 0 0,1 0-1 0 0,0 0 1 0 0,-1-1 0 0 0,1 1 0 0 0,0 0-1 0 0,0 0 1 0 0,0 0 0 0 0,-1 0 0 0 0,1 1-1 0 0,-5 20-24 0 0,0 0-1 0 0,1 0 0 0 0,1 0 1 0 0,1 0-1 0 0,1 1 0 0 0,1-1 0 0 0,2 0 1 0 0,0 1-1 0 0,5 22 0 0 0,-3-34-1943 0 0,3-6-375 0 0</inkml:trace>
  <inkml:trace contextRef="#ctx0" brushRef="#br0" timeOffset="1">707 0 1108 0 0,'0'0'3744'0'0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1.6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1 243 3332 0 0,'0'0'4202'0'0,"0"14"-7962"0"0,0 5 3841 0 0,0 1 1 0 0,1-1-1 0 0,2 0 0 0 0,5 28 1 0 0,-6-41 27 0 0,0 1 0 0 0,0-1 0 0 0,1 0 0 0 0,0 0 0 0 0,0 0 0 0 0,0 0 0 0 0,1-1 0 0 0,6 9 0 0 0,-7-11-27 0 0,0 0-1 0 0,0-1 1 0 0,0 1-1 0 0,0-1 1 0 0,0 0-1 0 0,1 0 1 0 0,-1 0-1 0 0,1 0 1 0 0,-1 0-1 0 0,1-1 1 0 0,-1 0-1 0 0,1 0 1 0 0,0 0-1 0 0,0 0 1 0 0,0 0-1 0 0,5 0 1 0 0,-5-2-17 0 0,0 1-1 0 0,1-1 1 0 0,-1 1-1 0 0,0-1 1 0 0,0-1 0 0 0,-1 1-1 0 0,1 0 1 0 0,0-1 0 0 0,0 0-1 0 0,-1 0 1 0 0,1 0-1 0 0,-1 0 1 0 0,1-1 0 0 0,4-4-1 0 0,8-7-1 0 0,22-28-1 0 0,-19 21-57 0 0,1-3-4 0 0,-14 16-37 0 0,0 1-1 0 0,0 0 1 0 0,1 0-1 0 0,14-10 1 0 0,-19 18-181 0 0,1 0 0 0 0,-1 0 0 0 0,0 0 0 0 0,0 0 0 0 0,1 1 0 0 0,-1-1 0 0 0,0 1 0 0 0,0-1 0 0 0,0 1 0 0 0,-1 0 0 0 0,3 2 0 0 0,-1-1 53 0 0,6 5 251 0 0,15 14 89 0 0,1-1 0 0 0,0-1 0 0 0,2-2 0 0 0,28 16 0 0 0,-47-30-89 0 0,0 0 0 0 0,1 0 0 0 0,-1-1-1 0 0,1-1 1 0 0,0 1 0 0 0,0-1 0 0 0,0-1 0 0 0,0 0 0 0 0,0 0 0 0 0,0 0 0 0 0,0-1 0 0 0,1-1 0 0 0,-1 0-1 0 0,0 0 1 0 0,0-1 0 0 0,0 0 0 0 0,0 0 0 0 0,16-7 0 0 0,10-8 20 0 0,-2-1 1 0 0,0-2-1 0 0,-1-1 0 0 0,31-25 1 0 0,-18 7-1114 0 0,75-82 0 0 0,-117 118 910 0 0,13-16-898 0 0,23-31 1 0 0,-36 45 947 0 0,0-1-1 0 0,0 1 1 0 0,0-1-1 0 0,0 1 1 0 0,-1-1-1 0 0,0 0 1 0 0,0 1 0 0 0,-1-1-1 0 0,1 0 1 0 0,-1 0-1 0 0,0-13 1 0 0,-1 18 55 0 0,0 1 0 0 0,-1-1 0 0 0,1 0 0 0 0,0 0 0 0 0,-1 0-1 0 0,1 0 1 0 0,-1 0 0 0 0,1 1 0 0 0,-1-1 0 0 0,1 0 0 0 0,-1 0 0 0 0,0 1 0 0 0,1-1 0 0 0,-1 1 0 0 0,0-1 0 0 0,1 0 0 0 0,-1 1 0 0 0,0-1 0 0 0,0 1-1 0 0,0-1 1 0 0,1 1 0 0 0,-1 0 0 0 0,0-1 0 0 0,0 1 0 0 0,0 0 0 0 0,0 0 0 0 0,0 0 0 0 0,0 0 0 0 0,0-1 0 0 0,0 1 0 0 0,0 0 0 0 0,0 1-1 0 0,1-1 1 0 0,-1 0 0 0 0,0 0 0 0 0,0 0 0 0 0,0 0 0 0 0,0 1 0 0 0,0-1 0 0 0,-1 1 0 0 0,-40 13 2 0 0,23-3 47 0 0,-1 1 0 0 0,2 1 0 0 0,0 0 0 0 0,0 1 0 0 0,1 1 0 0 0,1 1 0 0 0,1 0 0 0 0,0 1 0 0 0,-19 28 0 0 0,27-33-101 0 0,0 0 1 0 0,0 0-1 0 0,1 0 0 0 0,1 1 1 0 0,0 0-1 0 0,0 0 1 0 0,2 1-1 0 0,-1-1 0 0 0,2 1 1 0 0,0 0-1 0 0,0-1 1 0 0,2 1-1 0 0,-1 0 0 0 0,2 0 1 0 0,0 0-1 0 0,4 22 1 0 0,-3-29 106 0 0,0-1 1 0 0,1 0-1 0 0,-1 0 1 0 0,1 0-1 0 0,0 0 1 0 0,0 0-1 0 0,1-1 1 0 0,0 1-1 0 0,0-1 1 0 0,0 0-1 0 0,1 0 1 0 0,0-1-1 0 0,-1 1 1 0 0,2-1-1 0 0,-1 0 1 0 0,0 0-1 0 0,1-1 1 0 0,0 1-1 0 0,0-1 1 0 0,10 3-1 0 0,-9-3 89 0 0,0-1 0 0 0,1 0 1 0 0,-1 0-1 0 0,1-1 0 0 0,-1 0 0 0 0,1 0 0 0 0,0-1 0 0 0,-1 0 0 0 0,1 0 1 0 0,0 0-1 0 0,-1-1 0 0 0,1-1 0 0 0,-1 1 0 0 0,1-1 0 0 0,-1-1 0 0 0,0 1 1 0 0,10-5-1 0 0,-5 0-1838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5.8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0 635 6109 0 0,'0'0'4639'0'0,"21"-8"-5124"0"0,279-103 1318 0 0,-101 34-827 0 0,592-241 554 0 0,-727 289-536 0 0,0 0-759 0 0,78-25 1 0 0,-100 46-2326 0 0,-35 10 575 0 0,-16 9-483 0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6.2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1 614 3332 0 0,'0'0'8042'0'0,"17"-7"-8615"0"0,140-51 549 0 0,664-230 998 0 0,-607 224-525 0 0,428-69 0 0 0,-362 109-219 0 0,-279 24-166 0 0,0 0 0 0 0,0 0 0 0 0,0 0 0 0 0,0 0 0 0 0,-1 0 0 0 0,1 0 0 0 0,0-1 0 0 0,0 1 0 0 0,0 0 0 0 0,0-1 0 0 0,-1 1 0 0 0,1-1 0 0 0,0 1 0 0 0,0-1 1 0 0,-1 1-1 0 0,1-1 0 0 0,0 1 0 0 0,-1-1 0 0 0,1 0 0 0 0,-1 1 0 0 0,1-1 0 0 0,-1 0 0 0 0,1 0 0 0 0,-1 1 0 0 0,1-1 0 0 0,-1 0 0 0 0,0 0 0 0 0,1 0 0 0 0,-1 0 0 0 0,0 1 0 0 0,0-1 0 0 0,0 0 0 0 0,0 0 0 0 0,0 0 0 0 0,0 0 0 0 0,0 0 0 0 0,0 0 0 0 0,0 1 0 0 0,0-1 0 0 0,0 0 0 0 0,0 0 0 0 0,0 0 0 0 0,-1-1 0 0 0,0-10-987 0 0,14 13-4208 0 0,20 6-3840 0 0,-79-10 8300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3.9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246 1 2704 0 0,'0'0'4874'0'0,"-15"14"-4386"0"0,4-4-406 0 0,-22 21 294 0 0,-43 50-1 0 0,71-75-467 0 0,-11 13-160 0 0,1 0-1 0 0,1 1 0 0 0,1 0 0 0 0,0 1 0 0 0,2 1 0 0 0,-12 30 0 0 0,23-52 161 0 0,0 0-1 0 0,0 0 0 0 0,0 1 1 0 0,0-1-1 0 0,0 0 0 0 0,0 1 1 0 0,0-1-1 0 0,0 0 0 0 0,0 1 1 0 0,0-1-1 0 0,0 0 1 0 0,0 1-1 0 0,0-1 0 0 0,0 0 1 0 0,0 0-1 0 0,1 1 0 0 0,-1-1 1 0 0,0 0-1 0 0,0 0 0 0 0,0 1 1 0 0,1-1-1 0 0,-1 0 0 0 0,0 0 1 0 0,0 1-1 0 0,0-1 0 0 0,1 0 1 0 0,-1 0-1 0 0,0 0 0 0 0,1 0 1 0 0,-1 1-1 0 0,0-1 1 0 0,0 0-1 0 0,1 0 0 0 0,-1 0 1 0 0,0 0-1 0 0,1 0 0 0 0,-1 0 1 0 0,0 0-1 0 0,1 0 0 0 0,-1 0 1 0 0,0 0-1 0 0,1 0 0 0 0,-1 0 1 0 0,0 0-1 0 0,0 0 0 0 0,1 0 1 0 0,-1 0-1 0 0,0 0 0 0 0,1 0 1 0 0,-1 0-1 0 0,0-1 1 0 0,1 1-1 0 0,16-1-1862 0 0</inkml:trace>
  <inkml:trace contextRef="#ctx0" brushRef="#br0" timeOffset="1">202 223 1096 0 0,'0'0'4501'0'0,"-86"54"-7602"0"0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3.5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147 35 3468 0 0,'0'0'4559'0'0,"0"-8"-4476"0"0,0-18-695 0 0,0 44-1666 0 0,-5 79 3512 0 0,-26 146 0 0 0,9-88-935 0 0,-17 264 172 0 0,27-270-212 0 0,-10-19 349 0 0,8-58-1812 0 0,13-63 646 0 0,19-22-6861 0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4.0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140 4 2552 0 0,'0'0'3981'0'0,"-15"8"-5145"0"0,2-1 1087 0 0,7-5 59 0 0,1 1 0 0 0,-1-1 0 0 0,1 1 0 0 0,0 1 0 0 0,0-1 0 0 0,0 1 1 0 0,0 0-1 0 0,0 0 0 0 0,1 0 0 0 0,0 1 0 0 0,0-1 0 0 0,0 1 0 0 0,0 0 1 0 0,-4 9-1 0 0,2-1-19 0 0,0 1 1 0 0,1 0-1 0 0,0 0 0 0 0,1 0 1 0 0,1 0-1 0 0,0 1 0 0 0,1-1 1 0 0,0 1-1 0 0,1 0 0 0 0,2 24 1 0 0,0-34 45 0 0,-1 1 0 0 0,1-1 0 0 0,0 0 0 0 0,0 0 1 0 0,0 0-1 0 0,1 0 0 0 0,0 0 0 0 0,0-1 0 0 0,0 1 0 0 0,0 0 1 0 0,1-1-1 0 0,0 0 0 0 0,0 1 0 0 0,0-1 0 0 0,0 0 0 0 0,1-1 1 0 0,-1 1-1 0 0,1 0 0 0 0,0-1 0 0 0,0 0 0 0 0,1 0 0 0 0,-1 0 1 0 0,1-1-1 0 0,-1 1 0 0 0,1-1 0 0 0,0 0 0 0 0,-1-1 0 0 0,1 1 1 0 0,0-1-1 0 0,0 0 0 0 0,1 0 0 0 0,-1 0 0 0 0,7-1 0 0 0,-5 1 62 0 0,0-1-1 0 0,1 0 0 0 0,-1-1 0 0 0,0 0 0 0 0,0 0 1 0 0,-1 0-1 0 0,1-1 0 0 0,0 0 0 0 0,0-1 0 0 0,-1 1 1 0 0,1-1-1 0 0,-1 0 0 0 0,0-1 0 0 0,0 0 0 0 0,0 0 1 0 0,0 0-1 0 0,-1 0 0 0 0,7-8 0 0 0,-6 5 17 0 0,-1 0 1 0 0,1 0-1 0 0,-2 0 0 0 0,1 0 0 0 0,-1-1 0 0 0,0 0 1 0 0,-1 0-1 0 0,0 0 0 0 0,0-1 0 0 0,0 1 0 0 0,-1 0 0 0 0,-1-1 1 0 0,1 0-1 0 0,-1-14 0 0 0,0 9-30 0 0,-2 0 0 0 0,1 1 0 0 0,-2-1 1 0 0,1 1-1 0 0,-2-1 0 0 0,0 1 0 0 0,-1 0 0 0 0,-5-14 0 0 0,7 23-82 0 0,0 0 0 0 0,0 0-1 0 0,0 0 1 0 0,-1 1-1 0 0,1-1 1 0 0,-1 1 0 0 0,0-1-1 0 0,0 1 1 0 0,0 0-1 0 0,0 0 1 0 0,0 0 0 0 0,-1 1-1 0 0,1-1 1 0 0,-1 1 0 0 0,0 0-1 0 0,0 0 1 0 0,0 0-1 0 0,0 1 1 0 0,0-1 0 0 0,0 1-1 0 0,0 0 1 0 0,0 0-1 0 0,-1 0 1 0 0,1 1 0 0 0,0-1-1 0 0,-1 1 1 0 0,1 0-1 0 0,0 1 1 0 0,-8 0 0 0 0,7 0-121 0 0,0 1 0 0 0,1-1 1 0 0,-1 1-1 0 0,1-1 0 0 0,-1 1 1 0 0,1 1-1 0 0,0-1 0 0 0,0 1 1 0 0,0-1-1 0 0,0 1 0 0 0,0 0 1 0 0,1 1-1 0 0,-1-1 1 0 0,1 1-1 0 0,0-1 0 0 0,0 1 1 0 0,0 0-1 0 0,1 0 0 0 0,-1 0 1 0 0,1 1-1 0 0,0-1 0 0 0,0 0 1 0 0,-2 9-1 0 0,1 4-1769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4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319 1 272 0 0,'0'0'5646'0'0,"-12"3"-6716"0"0,3 0 1013 0 0,2-2 33 0 0,1 1-1 0 0,0-1 0 0 0,0 2 0 0 0,0-1 0 0 0,0 1 1 0 0,0 0-1 0 0,1 0 0 0 0,-1 0 0 0 0,1 1 0 0 0,0 0 1 0 0,-7 6-1 0 0,-7 10-106 0 0,-30 41 0 0 0,42-52 143 0 0,1 1 1 0 0,1-1-1 0 0,0 1 1 0 0,0 0-1 0 0,0 0 0 0 0,2 1 1 0 0,-5 16-1 0 0,8-26-26 0 0,0-1-1 0 0,0 1 1 0 0,1-1-1 0 0,-1 1 1 0 0,0 0-1 0 0,0-1 1 0 0,1 1-1 0 0,-1-1 0 0 0,0 1 1 0 0,1 0-1 0 0,-1-1 1 0 0,0 1-1 0 0,1-1 1 0 0,-1 1-1 0 0,1-1 1 0 0,-1 0-1 0 0,1 1 1 0 0,-1-1-1 0 0,1 1 1 0 0,-1-1-1 0 0,1 0 1 0 0,-1 1-1 0 0,1-1 1 0 0,0 0-1 0 0,-1 0 1 0 0,1 1-1 0 0,0-1 1 0 0,-1 0-1 0 0,1 0 1 0 0,0 0-1 0 0,33 8 34 0 0,-4-2-235 0 0,-25-3 180 0 0,1 1-1 0 0,-1-1 0 0 0,0 1 0 0 0,0-1 1 0 0,0 1-1 0 0,-1 1 0 0 0,1-1 0 0 0,-1 1 0 0 0,0 0 1 0 0,0 0-1 0 0,-1 0 0 0 0,1 0 0 0 0,-1 0 1 0 0,0 1-1 0 0,-1 0 0 0 0,1 0 0 0 0,-1-1 1 0 0,0 1-1 0 0,2 13 0 0 0,0 7 136 0 0,0 1 0 0 0,-2 0 0 0 0,-1 33 0 0 0,-1-56-91 0 0,-8 155 366 0 0,6-142-321 0 0,-1 0 1 0 0,0 0-1 0 0,-2 0 1 0 0,0 0 0 0 0,-1 0-1 0 0,0-1 1 0 0,-10 17-1 0 0,13-29 70 0 0,-1 0-1 0 0,0 0 1 0 0,1 0-1 0 0,-2 0 1 0 0,1 0-1 0 0,0-1 1 0 0,-1 0 0 0 0,1 0-1 0 0,-1 0 1 0 0,0 0-1 0 0,0-1 1 0 0,0 0-1 0 0,0 0 1 0 0,0 0 0 0 0,-1-1-1 0 0,1 1 1 0 0,-1-1-1 0 0,1 0 1 0 0,-1-1-1 0 0,-8 0 1 0 0,9 1-25 0 0,0-1-1 0 0,0 0 1 0 0,0-1 0 0 0,0 1-1 0 0,0-1 1 0 0,0 0-1 0 0,0 0 1 0 0,0 0 0 0 0,0-1-1 0 0,0 0 1 0 0,0 0 0 0 0,1 0-1 0 0,-1-1 1 0 0,1 1 0 0 0,0-1-1 0 0,-1 0 1 0 0,1 0 0 0 0,1-1-1 0 0,-1 1 1 0 0,0-1 0 0 0,1 0-1 0 0,-4-5 1 0 0,5 6-91 0 0,1 1 0 0 0,0-1 0 0 0,0 1 1 0 0,0-1-1 0 0,1 0 0 0 0,-1 1 0 0 0,1-1 1 0 0,-1 0-1 0 0,1 1 0 0 0,0-1 0 0 0,0 0 0 0 0,0 1 1 0 0,1-1-1 0 0,-1 0 0 0 0,0 0 0 0 0,1 1 1 0 0,0-1-1 0 0,0 1 0 0 0,0-1 0 0 0,0 1 0 0 0,0-1 1 0 0,0 1-1 0 0,1-1 0 0 0,-1 1 0 0 0,1 0 1 0 0,-1 0-1 0 0,1 0 0 0 0,0 0 0 0 0,2-2 0 0 0,7-7-229 0 0,1 1-1 0 0,0 1 1 0 0,0 0 0 0 0,14-8-1 0 0,-12 8 179 0 0,149-83-4197 0 0,-119 65 1843 0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5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64 0 5168 0 0,'0'0'4010'0'0,"-4"16"-6559"0"0,-1 4 2369 0 0,-14 54-40 0 0,-15 124 0 0 0,33-175-1525 0 0,1-5-703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45.4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12 5396 0 0,'0'0'2471'0'0,"-2"14"-5138"0"0,-4 47 2649 0 0,6-57 36 0 0,0-1 0 0 0,0 1 0 0 0,0-1 0 0 0,1 1 1 0 0,-1 0-1 0 0,1-1 0 0 0,0 1 0 0 0,0-1 0 0 0,0 0 0 0 0,0 1 0 0 0,1-1 1 0 0,0 0-1 0 0,-1 0 0 0 0,1 0 0 0 0,0 0 0 0 0,1 0 0 0 0,-1 0 1 0 0,0 0-1 0 0,1-1 0 0 0,-1 1 0 0 0,6 3 0 0 0,-8-6 47 0 0,1 0 0 0 0,-1 0 0 0 0,1 0 0 0 0,0 0 0 0 0,-1 0 0 0 0,1 0 0 0 0,-1 0 0 0 0,1 0 0 0 0,-1 0 0 0 0,1 0 0 0 0,0 0 0 0 0,-1 0 0 0 0,1 0 0 0 0,-1 0 0 0 0,1-1 0 0 0,-1 1 0 0 0,1 0 0 0 0,-1 0 0 0 0,1-1 0 0 0,-1 1 0 0 0,1 0-1 0 0,-1-1 1 0 0,1 1 0 0 0,-1 0 0 0 0,1-1 0 0 0,-1 1 0 0 0,0-1 0 0 0,1 1 0 0 0,-1-1 0 0 0,0 1 0 0 0,1-1 0 0 0,-1 1 0 0 0,0-1 0 0 0,0 1 0 0 0,0-1 0 0 0,1 1 0 0 0,-1-1 0 0 0,0 1 0 0 0,0-1 0 0 0,0 0 0 0 0,0 1 0 0 0,0-2 0 0 0,10-35-125 0 0,-7 27 211 0 0,5-27-8 0 0,-6 27-622 0 0,0 0 0 0 0,1 0 0 0 0,0 0 0 0 0,6-13 1 0 0</inkml:trace>
  <inkml:trace contextRef="#ctx0" brushRef="#br0" timeOffset="1">588 200 104 0 0,'0'0'2825'0'0,"13"-14"-2432"0"0,5-5-289 0 0,71-83 958 0 0,-87 99-923 0 0,-4 4 10 0 0,-12 10 143 0 0,-18 21 24 0 0,4-2-365 0 0,1 2 0 0 0,2 1-1 0 0,-25 41 1 0 0,43-61 31 0 0,0 0 0 0 0,0 0-1 0 0,1 0 1 0 0,1 1 0 0 0,0 0 0 0 0,1 0 0 0 0,1 0-1 0 0,0 0 1 0 0,1 1 0 0 0,0 0 0 0 0,1-1 0 0 0,2 24-1 0 0,0-34 33 0 0,-1 0 0 0 0,1 1-1 0 0,1-1 1 0 0,-1 1-1 0 0,1-1 1 0 0,-1 0 0 0 0,1 0-1 0 0,0 0 1 0 0,1 0-1 0 0,-1 0 1 0 0,1 0 0 0 0,-1-1-1 0 0,1 1 1 0 0,4 2-1 0 0,-1 0 77 0 0,0-2 1 0 0,0 1-1 0 0,1-1 0 0 0,-1 0 0 0 0,1 0 0 0 0,0-1 0 0 0,12 5 0 0 0,2-2 176 0 0,0 0 0 0 0,1-2 0 0 0,-1-1 0 0 0,43 2 0 0 0,-43-4-305 0 0,-1 0-397 0 0,0-1 0 0 0,0 0 0 0 0,0-2-1 0 0,23-4 1 0 0,5-7-3265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6.5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60 1084 0 0,'0'0'7309'0'0,"0"-17"-8052"0"0,73 4 412 0 0,-19 2 308 0 0,0 3 1 0 0,0 2-1 0 0,0 2 0 0 0,59 4 0 0 0,-93 4-1581 0 0,-6 3-837 0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7.0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41 3372 0 0,'0'0'4897'0'0,"98"-11"-6989"0"0,-27 8 2272 0 0,25 2-180 0 0,28-7-652 0 0,-20 2-977 0 0,-8-6-2343 0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7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0 2672 0 0,'0'0'7670'0'0,"12"75"-11190"0"0,4 111 3673 0 0,-18 77 1243 0 0,-2-211-812 0 0,-13 58 1 0 0,4-32-4060 0 0,12-88-634 0 0</inkml:trace>
  <inkml:trace contextRef="#ctx0" brushRef="#br0" timeOffset="1">439 121 364 0 0,'0'0'5054'0'0,"-16"11"-5242"0"0,8-5 156 0 0,-15 10 189 0 0,1 0 1 0 0,1 1-1 0 0,-36 39 1 0 0,45-40-183 0 0,1 0 1 0 0,1 1 0 0 0,0 0-1 0 0,1 1 1 0 0,1 0-1 0 0,1 0 1 0 0,0 1 0 0 0,1 0-1 0 0,2 0 1 0 0,-1 0-1 0 0,2 1 1 0 0,1-1 0 0 0,0 1-1 0 0,3 31 1 0 0,-1-45 68 0 0,0-1 0 0 0,1 0 0 0 0,0 0-1 0 0,0 1 1 0 0,0-1 0 0 0,1 0 0 0 0,-1 0 0 0 0,1 0 0 0 0,1-1 0 0 0,-1 1 0 0 0,1 0 0 0 0,-1-1 0 0 0,1 1 0 0 0,1-1-1 0 0,-1 0 1 0 0,1 0 0 0 0,-1 0 0 0 0,1-1 0 0 0,0 1 0 0 0,0-1 0 0 0,1 0 0 0 0,-1 0 0 0 0,10 4 0 0 0,-1-1-249 0 0,1-1 0 0 0,0 0 1 0 0,0-1-1 0 0,0 0 1 0 0,0-2-1 0 0,1 1 1 0 0,25-1-1 0 0,5-1-2162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8.0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5977 0 0,'0'0'3493'0'0,"0"14"-7661"0"0,1 48 4436 0 0,10 62-1 0 0,-8-98-36 0 0,-1-12 40 0 0,0 1 0 0 0,1-1 1 0 0,0 1-1 0 0,1-1 0 0 0,8 19 0 0 0,-11-33-263 0 0,-1 0-1 0 0,0 1 1 0 0,0-1-1 0 0,0 0 0 0 0,1 1 1 0 0,-1-1-1 0 0,0 0 0 0 0,0 0 1 0 0,1 1-1 0 0,-1-1 1 0 0,0 0-1 0 0,1 0 0 0 0,-1 1 1 0 0,0-1-1 0 0,1 0 1 0 0,-1 0-1 0 0,1 0 0 0 0,-1 1 1 0 0,0-1-1 0 0,1 0 0 0 0,-1 0 1 0 0,0 0-1 0 0,1 0 1 0 0,-1 0-1 0 0,1 0 0 0 0,-1 0 1 0 0,0 0-1 0 0,1 0 1 0 0,-1 0-1 0 0,1 0 0 0 0,-1 0 1 0 0,0 0-1 0 0,1 0 1 0 0,-1-1-1 0 0,1 1 0 0 0,-1 0 1 0 0,0 0-1 0 0,1 0 0 0 0,-1 0 1 0 0,0-1-1 0 0,1 1 1 0 0,-1 0-1 0 0,0 0 0 0 0,0-1 1 0 0,1 1-1 0 0,-1 0 1 0 0,0-1-1 0 0,18-18 543 0 0,-14 13-672 0 0,44-47-586 0 0,-9 13 707 0 0,-3-1-1 0 0,-1-2 0 0 0,41-69 0 0 0,-73 107 221 0 0,-6 13-453 0 0,1 0 0 0 0,0 1 1 0 0,1-1-1 0 0,-1 1 0 0 0,2-1 0 0 0,-1 1 0 0 0,1 0 0 0 0,1-1 0 0 0,0 1 1 0 0,0-1-1 0 0,0 1 0 0 0,6 14 0 0 0,-6-19 302 0 0,0 0 1 0 0,1 0-1 0 0,0 0 1 0 0,0-1-1 0 0,0 1 1 0 0,0 0-1 0 0,1-1 0 0 0,-1 0 1 0 0,1 0-1 0 0,0 0 1 0 0,0 0-1 0 0,0 0 1 0 0,1 0-1 0 0,-1-1 0 0 0,1 1 1 0 0,-1-1-1 0 0,1 0 1 0 0,0 0-1 0 0,-1 0 1 0 0,1-1-1 0 0,0 1 0 0 0,0-1 1 0 0,0 0-1 0 0,1 0 1 0 0,-1-1-1 0 0,0 1 1 0 0,8-1-1 0 0,64-7-334 0 0,-69 43-1295 0 0,-5-28 1617 0 0,0-1-1 0 0,0 0 1 0 0,1 0-1 0 0,0 0 1 0 0,0-1-1 0 0,1 1 1 0 0,0 0 0 0 0,5 6-1 0 0,-7-10-13 0 0,0-1 1 0 0,0 0-1 0 0,0 0 0 0 0,0 0 1 0 0,1 0-1 0 0,-1 0 0 0 0,1 0 1 0 0,-1-1-1 0 0,1 1 0 0 0,0-1 1 0 0,-1 0-1 0 0,1 0 1 0 0,0 0-1 0 0,0 0 0 0 0,0 0 1 0 0,0 0-1 0 0,0-1 0 0 0,0 1 1 0 0,0-1-1 0 0,0 0 0 0 0,0 0 1 0 0,0 0-1 0 0,4-1 0 0 0,-4 0 34 0 0,0-1-1 0 0,-1 1 0 0 0,1 0 0 0 0,0-1 1 0 0,-1 0-1 0 0,1 1 0 0 0,-1-1 1 0 0,1 0-1 0 0,-1-1 0 0 0,0 1 1 0 0,0 0-1 0 0,0 0 0 0 0,0-1 1 0 0,0 0-1 0 0,0 1 0 0 0,1-5 0 0 0,2-2 113 0 0,-1 1-1 0 0,0-1 0 0 0,0 0 0 0 0,2-10 0 0 0,-2 2 37 0 0,-1 0 0 0 0,-1 0 0 0 0,0-1 1 0 0,-2 1-1 0 0,0-21 0 0 0,0 33-227 0 0,-1-1 0 0 0,1 1 0 0 0,-1 0 0 0 0,0-1 0 0 0,0 1 0 0 0,-1 0 0 0 0,1 0 1 0 0,-1 0-1 0 0,-1 0 0 0 0,1 0 0 0 0,0 0 0 0 0,-1 1 0 0 0,0-1 0 0 0,0 1 0 0 0,-1-1 0 0 0,1 1 0 0 0,-1 0 0 0 0,0 1 0 0 0,0-1 0 0 0,-7-4 0 0 0,8 6-242 0 0,0 1 0 0 0,0 1 1 0 0,1-1-1 0 0,-1 0 0 0 0,0 1 0 0 0,0-1 0 0 0,0 1 0 0 0,0 0 0 0 0,0 0 0 0 0,0 0 0 0 0,-1 0 1 0 0,1 1-1 0 0,1-1 0 0 0,-1 1 0 0 0,0 0 0 0 0,0 0 0 0 0,0 0 0 0 0,0 0 0 0 0,0 0 0 0 0,1 1 0 0 0,-1-1 1 0 0,1 1-1 0 0,-1-1 0 0 0,1 1 0 0 0,-5 4 0 0 0,-2 4-3434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1:58.4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12 316 4636 0 0,'0'0'6022'0'0,"-6"9"-9421"0"0,5-6 3408 0 0,0-1 1 0 0,1 0 0 0 0,-1 0-1 0 0,0 0 1 0 0,1 1-1 0 0,-1-1 1 0 0,1 0 0 0 0,-1 1-1 0 0,1-1 1 0 0,0 0 0 0 0,0 1-1 0 0,0-1 1 0 0,1 0-1 0 0,-1 1 1 0 0,1-1 0 0 0,0 4-1 0 0,1-2 36 0 0,0 0 0 0 0,0 1 0 0 0,0-1 0 0 0,1 0 0 0 0,-1 0 0 0 0,1 0-1 0 0,0-1 1 0 0,0 1 0 0 0,6 4 0 0 0,-3-2-75 0 0,1-1 1 0 0,0 0-1 0 0,0 0 0 0 0,0 0 1 0 0,0-1-1 0 0,1 0 0 0 0,0-1 0 0 0,0 0 1 0 0,0 0-1 0 0,0-1 0 0 0,11 3 1 0 0,-9-4 61 0 0,0-1 0 0 0,-1 0 1 0 0,1-1-1 0 0,0 1 1 0 0,-1-2-1 0 0,1 0 0 0 0,-1 0 1 0 0,0 0-1 0 0,1-1 1 0 0,-1 0-1 0 0,0-1 0 0 0,-1 0 1 0 0,1-1-1 0 0,-1 0 1 0 0,1 0-1 0 0,-2-1 0 0 0,1 1 1 0 0,-1-2-1 0 0,1 1 0 0 0,-2-1 1 0 0,1 0-1 0 0,-1-1 1 0 0,0 1-1 0 0,-1-1 0 0 0,6-10 1 0 0,-11 19-90 0 0,-1 1 1 0 0,1 0 0 0 0,0 0-1 0 0,-1 0 1 0 0,1 0 0 0 0,0 0 0 0 0,0 0-1 0 0,0 0 1 0 0,0 0 0 0 0,1 0-1 0 0,-1 0 1 0 0,1-1 0 0 0,-1 1-1 0 0,1 0 1 0 0,-1 0 0 0 0,1 0-1 0 0,1 2 1 0 0,2 2 44 0 0,-1 0 0 0 0,1 0 0 0 0,0 0 0 0 0,1 0 0 0 0,6 7 0 0 0,-6-8 87 0 0,1 0 1 0 0,-1 0 0 0 0,1 0 0 0 0,0-1 0 0 0,0 0 0 0 0,0 0 0 0 0,0 0 0 0 0,1-1 0 0 0,-1 0 0 0 0,1 0 0 0 0,0 0 0 0 0,0-1 0 0 0,10 2-1 0 0,-14-4 8 0 0,0 0 0 0 0,1 0-1 0 0,-1 0 1 0 0,0-1 0 0 0,0 1-1 0 0,0-1 1 0 0,1 1-1 0 0,-1-1 1 0 0,0 0 0 0 0,0-1-1 0 0,0 1 1 0 0,0 0 0 0 0,0-1-1 0 0,-1 1 1 0 0,1-1 0 0 0,4-4-1 0 0,-3 2 33 0 0,0 0 1 0 0,0 0-1 0 0,-1-1 0 0 0,1 0 0 0 0,-1 1 1 0 0,0-1-1 0 0,-1 0 0 0 0,5-10 0 0 0,-2-2 233 0 0,0-1-1 0 0,-1 1 0 0 0,-1 0 1 0 0,0-1-1 0 0,-1-22 0 0 0,-1 31-198 0 0,0-31 329 0 0,-4-54 0 0 0,2 83-479 0 0,0 1 0 0 0,-1-1-1 0 0,0 0 1 0 0,-1 1 0 0 0,0 0 0 0 0,-1 0-1 0 0,0 0 1 0 0,-1 0 0 0 0,0 0 0 0 0,-7-10 0 0 0,10 18-69 0 0,1 1 0 0 0,-1 0 0 0 0,1-1 0 0 0,-1 1 1 0 0,0 0-1 0 0,0 0 0 0 0,1 0 0 0 0,-1 0 1 0 0,0 0-1 0 0,0 0 0 0 0,0 1 0 0 0,0-1 0 0 0,0 1 1 0 0,0-1-1 0 0,0 1 0 0 0,0 0 0 0 0,0-1 0 0 0,0 1 1 0 0,0 0-1 0 0,0 0 0 0 0,0 1 0 0 0,0-1 1 0 0,0 0-1 0 0,0 1 0 0 0,0-1 0 0 0,0 1 0 0 0,0 0 1 0 0,0 0-1 0 0,-2 1 0 0 0,-8 3-638 0 0,1 1-1 0 0,-1 1 1 0 0,-13 10 0 0 0,17-12 445 0 0,-32 24-1733 0 0,-13 11-529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2029 51 784 0 0,'0'0'7611'0'0,"1"-9"-7190"0"0,4-24-326 0 0,-4 24-219 0 0,-3 14-119 0 0,0 0 249 0 0,0-1 0 0 0,-1 1 0 0 0,0-1 0 0 0,0 0 0 0 0,0 0 0 0 0,-6 6 0 0 0,-9 12 584 0 0,-104 178 266 0 0,-96 141-144 0 0,4-29-19 0 0,38-54 353 0 0,-222 280-10 0 0,154-236-606 0 0,205-253-362 0 0,-60 78 202 0 0,-109 181-1 0 0,-59 130 1042 0 0,261-431-2155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1.6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 97 196 0 0,'0'0'4596'0'0,"-3"-2"-4108"0"0,-6-9-71 0 0,7 8 523 0 0,17 2-268 0 0,200-32 906 0 0,-89 12-1370 0 0,-101 18-188 0 0,-14 2 60 0 0,0-1 1 0 0,0 0-1 0 0,0 0 1 0 0,0-1 0 0 0,19-8-1 0 0,-28 11-145 0 0,0-1 0 0 0,0 1 0 0 0,0 0-1 0 0,0 0 1 0 0,0 0 0 0 0,0 0 0 0 0,0 0 0 0 0,0 0-1 0 0,0 0 1 0 0,0 1 0 0 0,0-1 0 0 0,0 1 0 0 0,-1-1-1 0 0,1 1 1 0 0,0 0 0 0 0,0 0 0 0 0,0 0 0 0 0,2 1 0 0 0,30 21-3544 0 0,-34-22 3409 0 0,8 7-1919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2.1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0 105 3720 0 0,'0'0'3758'0'0,"6"-2"-3647"0"0,211-68 683 0 0,-177 60-749 0 0,1 2-1 0 0,-1 1 1 0 0,72-1-1 0 0,-90 14-723 0 0,-21-6 294 0 0,0 1 0 0 0,0 0 0 0 0,0 0 1 0 0,0 0-1 0 0,0-1 0 0 0,0 1 0 0 0,-1 0 1 0 0,1 0-1 0 0,0 0 0 0 0,-1 1 0 0 0,1-1 1 0 0,0 0-1 0 0,-1 0 0 0 0,1 0 0 0 0,0 2 0 0 0,-1 2-1340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2.5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75 1228 0 0,'0'0'6867'0'0,"29"-12"-6600"0"0,16-4-59 0 0,2 3-1 0 0,-1 1 1 0 0,65-7 0 0 0,-83 17-1449 0 0,53 2 0 0 0,-61 4-1735 0 0,-10 3 829 0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2.9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56 4096 0 0,'0'0'1198'0'0,"7"1"-2406"0"0,20 1 1717 0 0,0 0 0 0 0,-1-2 1 0 0,46-5-1 0 0,85-21 718 0 0,34-3-458 0 0,-188 28-984 0 0,10 1-759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3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96 5601 0 0,'0'0'4087'0'0,"11"-9"-4954"0"0,36-27 737 0 0,-42 33 138 0 0,1-1-1 0 0,0 1 1 0 0,0 1 0 0 0,-1-1 0 0 0,2 1-1 0 0,-1 0 1 0 0,0 1 0 0 0,0-1 0 0 0,11 0-1 0 0,8-2 108 0 0,7-4-227 0 0,0 2 0 0 0,0 2 0 0 0,0 1 0 0 0,1 1 0 0 0,46 4 0 0 0,-76-1-229 0 0,-1-1 0 0 0,1 1 0 0 0,0-1 0 0 0,-1 1 0 0 0,1 0 0 0 0,-1 0 0 0 0,0 0 0 0 0,1 0 0 0 0,-1 0 0 0 0,0 1 0 0 0,0-1 0 0 0,3 3 0 0 0,3 5-1669 0 0</inkml:trace>
  <inkml:trace contextRef="#ctx0" brushRef="#br0" timeOffset="1">102 369 2520 0 0,'0'0'8184'0'0,"2"-8"-8086"0"0,-1 5-153 0 0,0 0 1 0 0,-1 0 0 0 0,1 0 0 0 0,1 0-1 0 0,-1 0 1 0 0,0 0 0 0 0,1 1-1 0 0,-1-1 1 0 0,1 1 0 0 0,0-1 0 0 0,0 1-1 0 0,0-1 1 0 0,0 1 0 0 0,0 0 0 0 0,1 0-1 0 0,-1 0 1 0 0,1 0 0 0 0,-1 1-1 0 0,1-1 1 0 0,-1 1 0 0 0,1-1 0 0 0,0 1-1 0 0,0 0 1 0 0,4-1 0 0 0,38-11 110 0 0,1 3 0 0 0,0 2 0 0 0,0 1 0 0 0,1 3 0 0 0,83 3 1 0 0,-104 7-984 0 0,-24-5 494 0 0,-1 0 0 0 0,1 0 0 0 0,0 0 1 0 0,-1 0-1 0 0,1 0 0 0 0,-1 1 0 0 0,1-1 1 0 0,-1 0-1 0 0,0 1 0 0 0,1-1 0 0 0,1 4 1 0 0,0 0-2050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03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50 2856 0 0,'0'0'5543'0'0,"7"-1"-6807"0"0,80-13 1282 0 0,-44 9 563 0 0,0-3 0 0 0,45-13 0 0 0,-87 21-717 0 0,0 0 0 0 0,0 0-1 0 0,1 0 1 0 0,-1 0 0 0 0,0 0-1 0 0,0 0 1 0 0,0 0 0 0 0,0 0-1 0 0,1 0 1 0 0,-1 0 0 0 0,0 1-1 0 0,0-1 1 0 0,0 1 0 0 0,0-1-1 0 0,0 1 1 0 0,0-1 0 0 0,0 1-1 0 0,0 0 1 0 0,0-1 0 0 0,0 1-1 0 0,0 0 1 0 0,0 0 0 0 0,0 0 0 0 0,1 1-1 0 0,7 6-3077 0 0,-4-6 940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9.8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140 19 5877 0 0,'0'0'3840'0'0,"78"-18"-3880"0"0,-55 18 28 0 0,3 0-28 0 0,4 0 24 0 0,4 6-152 0 0,0 4 28 0 0,-1 4-68 0 0,0 1-192 0 0,-11 4-732 0 0,-10-5-648 0 0,-10 4-1205 0 0</inkml:trace>
  <inkml:trace contextRef="#ctx0" brushRef="#br0" timeOffset="1">35 298 652 0 0,'0'0'7461'0'0,"-35"51"-7461"0"0,50-38 52 0 0,8 1-52 0 0,8-1-68 0 0,5-1-840 0 0,-5-6-1149 0 0,26-6-2687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0.3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35 3876 0 0,'0'0'6937'0'0,"83"-33"-7681"0"0,-53 32 640 0 0,3 1 40 0 0,7 0-144 0 0,1 9 28 0 0,1 3 36 0 0,7 6 16 0 0,-9 2-432 0 0,1 0-412 0 0,-13-4-952 0 0,0 2-2181 0 0</inkml:trace>
  <inkml:trace contextRef="#ctx0" brushRef="#br0" timeOffset="1">0 335 652 0 0,'0'0'8821'0'0,"59"37"-8745"0"0,-28-22-76 0 0,7-1-168 0 0,0 2-892 0 0,4-2-396 0 0,-12-5-653 0 0,15-3-903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0.7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135 285 5348 0 0,'0'0'2256'0'0,"17"-1"-2557"0"0,230-7 498 0 0,-215 7-145 0 0,1-2-1 0 0,52-10 1 0 0,-77 11-105 0 0,0 0-1 0 0,1 0 1 0 0,-1-1-1 0 0,0 0 1 0 0,0 0 0 0 0,0-1-1 0 0,-1 0 1 0 0,1-1 0 0 0,-1 1-1 0 0,0-1 1 0 0,0-1 0 0 0,-1 1-1 0 0,0-1 1 0 0,0-1 0 0 0,7-8-1 0 0,-11 12 39 0 0,0 0 0 0 0,0 0 0 0 0,0 0-1 0 0,0 0 1 0 0,-1 0 0 0 0,0-1 0 0 0,1 1 0 0 0,-1 0-1 0 0,0-1 1 0 0,-1 1 0 0 0,1-1 0 0 0,-1 1 0 0 0,1-1-1 0 0,-1 0 1 0 0,0 1 0 0 0,0-1 0 0 0,-1 1-1 0 0,1-1 1 0 0,-1 1 0 0 0,0-1 0 0 0,0 1 0 0 0,0-1-1 0 0,0 1 1 0 0,0 0 0 0 0,-1 0 0 0 0,0-1 0 0 0,1 1-1 0 0,-1 0 1 0 0,0 0 0 0 0,-1 1 0 0 0,1-1 0 0 0,-5-4-1 0 0,-1 0-8 0 0,-1 0 1 0 0,1 1-1 0 0,-1 0 0 0 0,0 1 0 0 0,-1 0 0 0 0,1 0 0 0 0,-1 1 0 0 0,0 1 0 0 0,-20-6 1 0 0,4 4 57 0 0,0 1 0 0 0,0 1 0 0 0,-1 2 0 0 0,1 0 0 0 0,0 2 0 0 0,-1 1 0 0 0,1 1 0 0 0,0 1 0 0 0,-28 8 0 0 0,39-8 3 0 0,0 0 0 0 0,0 2 1 0 0,0-1-1 0 0,1 2 1 0 0,0 0-1 0 0,1 0 0 0 0,-1 2 1 0 0,1-1-1 0 0,1 2 1 0 0,0 0-1 0 0,0 0 1 0 0,1 1-1 0 0,0 0 0 0 0,1 1 1 0 0,0 1-1 0 0,-13 21 1 0 0,18-25-6 0 0,0 1 0 0 0,1 0 0 0 0,0 0 0 0 0,1 0 0 0 0,0 1 0 0 0,1-1 0 0 0,0 0 0 0 0,0 1 0 0 0,1 0 0 0 0,1-1-1 0 0,-1 1 1 0 0,2 0 0 0 0,0 0 0 0 0,0-1 0 0 0,1 1 0 0 0,0-1 0 0 0,0 1 0 0 0,2-1 0 0 0,-1 0 0 0 0,1 0 0 0 0,0 0 0 0 0,1-1 0 0 0,1 1 0 0 0,-1-1 0 0 0,1 0 0 0 0,1-1 0 0 0,-1 1 0 0 0,2-1 0 0 0,-1-1 0 0 0,1 1 0 0 0,0-1 0 0 0,0-1 0 0 0,1 0 0 0 0,0 0 0 0 0,0 0 0 0 0,1-1 0 0 0,0-1 0 0 0,10 5 0 0 0,-7-5-647 0 0,1 1 0 0 0,0-2 1 0 0,1 0-1 0 0,20 2 0 0 0,25-4-2107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1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410 1 6977 0 0,'0'0'3165'0'0,"-13"9"-4458"0"0,-8 6 1286 0 0,1 0-1 0 0,1 1 1 0 0,1 1-1 0 0,-25 30 0 0 0,19-15 62 0 0,3 2 0 0 0,-30 60 0 0 0,-22 77-95 0 0,34-76-17 0 0,34-83-628 0 0,0 0-1 0 0,-2 0 1 0 0,1 0 0 0 0,-13 15-1 0 0,9-18-1588 0 0,-6-10-400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4.9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1142 11 3180 0 0,'0'0'8030'0'0,"5"-2"-7554"0"0,10-7 31 0 0,-23 17 283 0 0,-30 24-168 0 0,34-29-744 0 0,-97 75 723 0 0,-4-5 1 0 0,-175 92 0 0 0,124-88 182 0 0,-221 76 0 0 0,375-153-932 0 0,-51 17-137 0 0,34-14-2233 0 0,0-2-3607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1000 325 4628 0 0,'0'0'6896'0'0,"-6"-14"-6522"0"0,-1-5-258 0 0,3 7 47 0 0,-1 1 0 0 0,0 0-1 0 0,-12-19 1 0 0,13 23-50 0 0,-1 0 0 0 0,0 0 0 0 0,-1 1 0 0 0,1 0 0 0 0,-1 0 0 0 0,0 0 0 0 0,0 0 0 0 0,-1 1 0 0 0,0 1 0 0 0,0-1 0 0 0,0 1 0 0 0,-12-5 0 0 0,7 4-72 0 0,0 1 0 0 0,0 1 1 0 0,-1 0-1 0 0,1 0 0 0 0,-1 1 0 0 0,0 1 1 0 0,-18 0-1 0 0,0 3 54 0 0,0 1 0 0 0,1 2 1 0 0,0 1-1 0 0,0 1 0 0 0,-57 22 0 0 0,46-13 124 0 0,1 2 0 0 0,0 2-1 0 0,-58 38 1 0 0,82-46-188 0 0,-1 1 0 0 0,1 0 0 0 0,1 1 0 0 0,1 1-1 0 0,0 1 1 0 0,0-1 0 0 0,2 2 0 0 0,0 0 0 0 0,-18 35 0 0 0,7-4 79 0 0,3 1 0 0 0,1 1 0 0 0,3 1 0 0 0,1 1 1 0 0,4 0-1 0 0,1 0 0 0 0,3 1 0 0 0,-2 98 0 0 0,11-138-104 0 0,0 0-1 0 0,0 0 0 0 0,1-1 1 0 0,0 1-1 0 0,2 0 0 0 0,-1-1 1 0 0,1 0-1 0 0,1 0 0 0 0,0-1 1 0 0,1 1-1 0 0,0-1 0 0 0,1-1 1 0 0,0 1-1 0 0,13 11 0 0 0,6 6-19 0 0,2-2 0 0 0,0-1-1 0 0,53 33 1 0 0,-67-49 35 0 0,1-1 1 0 0,0 0-1 0 0,0-1 1 0 0,1-1 0 0 0,0-1-1 0 0,0 0 1 0 0,0-1-1 0 0,0-1 1 0 0,1 0-1 0 0,0-1 1 0 0,-1-1-1 0 0,1-1 1 0 0,0-1-1 0 0,0 0 1 0 0,-1-1-1 0 0,27-7 1 0 0,-15 2 33 0 0,-1-2 0 0 0,-1 0 1 0 0,1-2-1 0 0,-2-1 0 0 0,0-1 1 0 0,0-2-1 0 0,-1 0 0 0 0,-1-2 0 0 0,28-24 1 0 0,-32 24 74 0 0,0-2 1 0 0,-2 0-1 0 0,0-1 1 0 0,-1-1-1 0 0,-1-1 1 0 0,-1 0-1 0 0,-1-1 1 0 0,-1-1-1 0 0,-1 0 1 0 0,-2 0-1 0 0,0-1 1 0 0,-1-1-1 0 0,-2 0 1 0 0,7-35-1 0 0,-6 3 24 0 0,-2-1 1 0 0,-2 0-1 0 0,-3 1 0 0 0,-7-62 0 0 0,2 90-158 0 0,0 0 0 0 0,-2 1 0 0 0,-1-1-1 0 0,-1 1 1 0 0,-2 1 0 0 0,-1-1 0 0 0,-1 2-1 0 0,-1-1 1 0 0,-30-43 0 0 0,32 56-97 0 0,-1 1 0 0 0,-1 0 0 0 0,-1 0 0 0 0,0 2 0 0 0,0-1 0 0 0,-28-16 0 0 0,-30-12-2045 0 0,-5 6-4273 0 0,44 21 390 0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1.6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3024 0 0,'0'0'6904'0'0,"14"7"-8216"0"0,78 53 1328 0 0,61 35 122 0 0,-125-80-474 0 0,0-2 1 0 0,2-1-1 0 0,-1-1 0 0 0,1-1 0 0 0,0-2 1 0 0,61 8-1 0 0,-73-14-106 0 0,1-1 1 0 0,0-1 0 0 0,0-1 0 0 0,0 0-1 0 0,0-2 1 0 0,-1 0 0 0 0,1-1 0 0 0,-1-1-1 0 0,0 0 1 0 0,0-2 0 0 0,-1 0 0 0 0,30-16-1 0 0,55-47 3352 0 0,-77 49 644 0 0,41-41 0 0 0,-66 62-3545 0 0,0 0 1 0 0,0-1-1 0 0,0 1 0 0 0,0 0 0 0 0,0 0 1 0 0,0 0-1 0 0,0 0 0 0 0,0 0 1 0 0,0 0-1 0 0,0 0 0 0 0,0 0 0 0 0,0 0 1 0 0,0 0-1 0 0,0-1 0 0 0,1 1 1 0 0,-1 0-1 0 0,0 0 0 0 0,0 0 0 0 0,0 0 1 0 0,0 0-1 0 0,0 0 0 0 0,0 0 1 0 0,0 0-1 0 0,0 0 0 0 0,0 0 0 0 0,0 0 1 0 0,1 0-1 0 0,-1 0 0 0 0,0 0 1 0 0,0 0-1 0 0,0 0 0 0 0,0 0 0 0 0,0 0 1 0 0,0 0-1 0 0,0 0 0 0 0,0 0 1 0 0,0 0-1 0 0,1 0 0 0 0,-1 0 0 0 0,0 0 1 0 0,0 0-1 0 0,0 0 0 0 0,0 0 1 0 0,0 0-1 0 0,0 0 0 0 0,0 0 0 0 0,0 0 1 0 0,0 0-1 0 0,1 0 0 0 0,-1 0 1 0 0,0 1-1 0 0,0-1 0 0 0,0 0 0 0 0,0 0 1 0 0,0 0-1 0 0,0 0 0 0 0,0 0 1 0 0,0 0-1 0 0,0 0 0 0 0,0 0 0 0 0,0 0 1 0 0,0 0-1 0 0,0 1 0 0 0,0-1 1 0 0,0 0-1 0 0,0 12 77 0 0,-6 26-287 0 0,4-26 415 0 0,-83 460-265 0 0,4-86-1055 0 0,80-385 998 0 0,1 1 0 0 0,0-1 0 0 0,0 1 0 0 0,-1 0 1 0 0,1-1-1 0 0,-1 1 0 0 0,1-1 0 0 0,-1 1 0 0 0,0-1 0 0 0,1 1 0 0 0,-1-1 0 0 0,0 1 0 0 0,0-1 0 0 0,0 0 0 0 0,0 0 0 0 0,0 1 0 0 0,-1-1 0 0 0,1 0 0 0 0,0 0 0 0 0,-1 0 0 0 0,1 0 0 0 0,0 0 0 0 0,-1-1 0 0 0,1 1 1 0 0,-3 1-1 0 0,2-3-59 0 0,0 0 1 0 0,0 0 0 0 0,0 1-1 0 0,1-1 1 0 0,-1-1-1 0 0,0 1 1 0 0,1 0 0 0 0,-1 0-1 0 0,1-1 1 0 0,-1 1 0 0 0,1 0-1 0 0,-1-1 1 0 0,1 0 0 0 0,0 1-1 0 0,0-1 1 0 0,0 0 0 0 0,0 1-1 0 0,0-1 1 0 0,0 0 0 0 0,0 0-1 0 0,1 0 1 0 0,-2-4 0 0 0,-12-39-3458 0 0</inkml:trace>
  <inkml:trace contextRef="#ctx0" brushRef="#br0" timeOffset="1">831 246 612 0 0,'0'0'929'0'0,"19"-20"372"0"0,6-5-971 0 0,4-5 206 0 0,66-51 0 0 0,-79 69-143 0 0,1 0 0 0 0,1 1 0 0 0,32-15 0 0 0,-41 22-359 0 0,-1 1 0 0 0,1 0 1 0 0,0 1-1 0 0,0 0 0 0 0,0 0 0 0 0,0 1 1 0 0,0 0-1 0 0,0 0 0 0 0,0 1 0 0 0,18 2 1 0 0,-25-1-29 0 0,1-1 0 0 0,-1 1 0 0 0,1 0 0 0 0,-1 0 0 0 0,0 0 0 0 0,1 0 0 0 0,-1 0 0 0 0,0 0 0 0 0,0 1 0 0 0,0-1 0 0 0,0 1 0 0 0,0-1 0 0 0,0 1 0 0 0,0 0 0 0 0,0 0 0 0 0,-1 0 0 0 0,1 0 0 0 0,-1 0 0 0 0,1 0 0 0 0,-1 0 0 0 0,0 0 0 0 0,0 1 0 0 0,0-1 0 0 0,0 0 0 0 0,0 1 0 0 0,-1-1 0 0 0,1 1 0 0 0,-1-1 0 0 0,1 1 0 0 0,-1-1 0 0 0,0 1 0 0 0,0 0 1 0 0,0-1-1 0 0,-1 5 0 0 0,0 1 98 0 0,0 0 1 0 0,0-1 0 0 0,-1 1 0 0 0,0-1-1 0 0,0 0 1 0 0,-1 1 0 0 0,0-1 0 0 0,0 0-1 0 0,-1-1 1 0 0,-6 11 0 0 0,-4 0 44 0 0,0-1 0 0 0,-1-1 1 0 0,-1-1-1 0 0,0 0 0 0 0,-1-1 0 0 0,-1 0 1 0 0,-32 16-1 0 0,-9 0-1095 0 0,-73 24 0 0 0,62-26-2535 0 0,63-24 1048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2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72 235 872 0 0,'0'0'1584'0'0,"16"-7"-509"0"0,-9 3-968 0 0,114-61 548 0 0,-109 58-518 0 0,-1-1 0 0 0,1 0 0 0 0,-1-1 0 0 0,-1 0 0 0 0,0 0 0 0 0,0-1-1 0 0,-1-1 1 0 0,15-21 0 0 0,-23 30-43 0 0,1 0-1 0 0,-1 0 1 0 0,0 0-1 0 0,-1 0 1 0 0,1-1-1 0 0,0 1 1 0 0,-1 0 0 0 0,1 0-1 0 0,-1 0 1 0 0,1-1-1 0 0,-1 1 1 0 0,0-4-1 0 0,0 5-61 0 0,-1 0-1 0 0,1 0 1 0 0,0 0-1 0 0,-1 0 1 0 0,1 0-1 0 0,0 0 1 0 0,-1 1-1 0 0,1-1 1 0 0,-1 0-1 0 0,0 0 1 0 0,1 0-1 0 0,-1 1 1 0 0,0-1-1 0 0,1 0 1 0 0,-1 1-1 0 0,0-1 1 0 0,1 1-1 0 0,-1-1 1 0 0,0 1-1 0 0,0-1 1 0 0,-1 0-1 0 0,-4 0-37 0 0,0-1-1 0 0,-1 1 0 0 0,1 0 1 0 0,-1 0-1 0 0,1 1 1 0 0,-13 0-1 0 0,11 0-129 0 0,-6 0 101 0 0,0 1 1 0 0,0 0-1 0 0,0 1 0 0 0,0 0 1 0 0,0 1-1 0 0,1 1 0 0 0,-1 0 1 0 0,1 1-1 0 0,0 0 0 0 0,-19 12 1 0 0,26-13 22 0 0,0 0-1 0 0,0 0 1 0 0,0 1 0 0 0,0 0 0 0 0,1 0 0 0 0,0 1 0 0 0,0 0-1 0 0,0 0 1 0 0,1 0 0 0 0,0 0 0 0 0,0 1 0 0 0,0-1 0 0 0,1 1 0 0 0,0 0-1 0 0,0 0 1 0 0,1 0 0 0 0,0 1 0 0 0,0-1 0 0 0,1 0 0 0 0,0 1-1 0 0,0 10 1 0 0,0-12-1 0 0,1-1 0 0 0,0 0 0 0 0,0 1 0 0 0,0-1 0 0 0,1 0 0 0 0,0 0 0 0 0,0 0 0 0 0,0 1 0 0 0,1-1 0 0 0,0 0 1 0 0,-1-1-1 0 0,2 1 0 0 0,-1 0 0 0 0,1 0 0 0 0,-1-1 0 0 0,1 0 0 0 0,1 1 0 0 0,-1-1 0 0 0,0 0 0 0 0,1-1 0 0 0,0 1 0 0 0,0 0 0 0 0,0-1 0 0 0,0 0 0 0 0,1 0 0 0 0,-1-1 0 0 0,1 1 0 0 0,0-1 0 0 0,9 4 0 0 0,-10-5-135 0 0,4 3-376 0 0,0-2 0 0 0,1 1-1 0 0,-1-1 1 0 0,11 2 0 0 0,21-1-1629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2.5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135 169 1096 0 0,'0'0'2992'0'0,"-13"2"-2582"0"0,-41 7-364 0 0,50-8-44 0 0,0 0 0 0 0,1 0 0 0 0,-1 1 0 0 0,1-1 0 0 0,0 1 0 0 0,-1 0 0 0 0,1 0 0 0 0,0 0 0 0 0,0 1-1 0 0,0-1 1 0 0,0 0 0 0 0,1 1 0 0 0,-1 0 0 0 0,1 0 0 0 0,0 0 0 0 0,-1 0 0 0 0,1 0 0 0 0,0 0 0 0 0,1 1-1 0 0,-1-1 1 0 0,1 1 0 0 0,-1-1 0 0 0,1 1 0 0 0,0-1 0 0 0,0 1 0 0 0,1 0 0 0 0,-1 4 0 0 0,0 1 138 0 0,1 0 0 0 0,-1-1 0 0 0,2 1 0 0 0,-1 0 0 0 0,1-1 0 0 0,1 1 0 0 0,-1-1 0 0 0,1 1 0 0 0,1-1 0 0 0,3 9 0 0 0,2-2-44 0 0,0-1 0 0 0,0-1 1 0 0,1 1-1 0 0,1-2 0 0 0,0 1 0 0 0,1-1 1 0 0,0-1-1 0 0,1 0 0 0 0,0 0 0 0 0,1-2 0 0 0,0 1 1 0 0,1-1-1 0 0,0-1 0 0 0,0-1 0 0 0,0 0 1 0 0,17 5-1 0 0,-17-7-392 0 0,1-1 0 0 0,-1 0 0 0 0,1-1 1 0 0,-1-1-1 0 0,1 0 0 0 0,0-1 0 0 0,0-1 0 0 0,0 0 0 0 0,0-1 1 0 0,28-6-1 0 0,-12-3-1260 0 0,9-12-1020 0 0</inkml:trace>
  <inkml:trace contextRef="#ctx0" brushRef="#br0" timeOffset="1">906 1 2692 0 0,'0'0'3631'0'0,"-16"7"-3803"0"0,-2 0 158 0 0,9-4 16 0 0,1 0-1 0 0,-1 1 1 0 0,1 0-1 0 0,-1 1 1 0 0,1 0-1 0 0,1 0 1 0 0,-1 1-1 0 0,1 0 1 0 0,0 0-1 0 0,-9 9 1 0 0,-9 15 119 0 0,2 1 1 0 0,1 1 0 0 0,1 1-1 0 0,1 1 1 0 0,3 1-1 0 0,-16 40 1 0 0,-61 226 291 0 0,89-283-372 0 0,2-7-145 0 0,-15 48 117 0 0,16-56-258 0 0,1 0 0 0 0,0 0 0 0 0,-1 0 0 0 0,1 0 0 0 0,-1-1 0 0 0,0 1 0 0 0,0 0 0 0 0,0-1 0 0 0,0 1 0 0 0,-1-1 0 0 0,1 0 0 0 0,-1 0-1 0 0,1 0 1 0 0,-6 3 0 0 0,-1-2-1455 0 0</inkml:trace>
  <inkml:trace contextRef="#ctx0" brushRef="#br0" timeOffset="2">369 569 236 0 0,'0'0'7489'0'0,"78"-67"-7489"0"0,-43 64-232 0 0,5 2 224 0 0,4 1-148 0 0,3 0 52 0 0,-1-2-80 0 0,3-1-192 0 0,-1-3-849 0 0,-2-4-299 0 0,-14-1-640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2.9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254 100 900 0 0,'0'0'3076'0'0,"-13"-5"-2100"0"0,1 0-833 0 0,0 1 1 0 0,0 0-1 0 0,0 1 0 0 0,0 0 1 0 0,-16-1-1 0 0,23 3-110 0 0,1 1-1 0 0,-1 0 1 0 0,0 0-1 0 0,1 0 1 0 0,-1 1 0 0 0,0 0-1 0 0,1 0 1 0 0,-1 0-1 0 0,0 0 1 0 0,1 1 0 0 0,0-1-1 0 0,-1 1 1 0 0,1 0-1 0 0,0 1 1 0 0,0-1 0 0 0,0 1-1 0 0,0 0 1 0 0,1 0-1 0 0,-1 0 1 0 0,1 0 0 0 0,-4 4-1 0 0,0 4-24 0 0,0 0 0 0 0,1 0 0 0 0,0 0 0 0 0,0 1 0 0 0,2 0 0 0 0,-1 0 0 0 0,1 0 0 0 0,1 1 0 0 0,1-1 0 0 0,-1 1 0 0 0,2-1 0 0 0,0 1 0 0 0,0 0 0 0 0,3 25 0 0 0,0-21 23 0 0,0 0 1 0 0,1 0 0 0 0,1-1-1 0 0,0 1 1 0 0,1-1 0 0 0,1 0 0 0 0,0 0-1 0 0,2-1 1 0 0,0 0 0 0 0,17 25-1 0 0,-22-35-248 0 0,1 0-1 0 0,-1-1 1 0 0,1 1-1 0 0,0-1 1 0 0,1 0-1 0 0,-1 0 1 0 0,1-1-1 0 0,-1 1 1 0 0,1-1-1 0 0,0 0 1 0 0,0 0-1 0 0,1-1 1 0 0,-1 0-1 0 0,0 0 1 0 0,1 0 0 0 0,0 0-1 0 0,-1-1 1 0 0,1 0-1 0 0,7 1 1 0 0,31-2-2323 0 0</inkml:trace>
  <inkml:trace contextRef="#ctx0" brushRef="#br0" timeOffset="1">960 0 3116 0 0,'0'0'2011'0'0,"-18"17"-2017"0"0,-3 1-19 0 0,5-5 57 0 0,0 1 0 0 0,1 0 0 0 0,1 1 1 0 0,0 1-1 0 0,-15 23 0 0 0,8-5 146 0 0,1 2 0 0 0,1 0 1 0 0,2 1-1 0 0,2 1 0 0 0,2 0 0 0 0,1 1 0 0 0,2 0 0 0 0,1 1 0 0 0,2 0 0 0 0,3 0 1 0 0,-1 80-1 0 0,11-144-813 0 0,-6 18 439 0 0,0 0-1 0 0,0-1 1 0 0,-1 1-1 0 0,0 0 1 0 0,-1-1-1 0 0,1 1 1 0 0,-1 0-1 0 0,0 0 1 0 0,-1 0 0 0 0,1 1-1 0 0,-1-1 1 0 0,0 0-1 0 0,-1 1 1 0 0,1 0-1 0 0,-1 0 1 0 0,0 0 0 0 0,-1 0-1 0 0,-6-5 1 0 0,4 4 343 0 0,0 1 1 0 0,-1 0-1 0 0,1 1 1 0 0,-1 0 0 0 0,-1 0-1 0 0,1 0 1 0 0,0 1-1 0 0,-1 1 1 0 0,1-1 0 0 0,-1 1-1 0 0,0 1 1 0 0,-14-1-1 0 0,15 1-28 0 0,0 0 0 0 0,-1 1 0 0 0,1 1 0 0 0,0-1-1 0 0,0 1 1 0 0,0 1 0 0 0,0-1 0 0 0,0 1 0 0 0,1 1-1 0 0,-9 3 1 0 0,13-4-112 0 0,0 0 0 0 0,0-1 0 0 0,0 2 0 0 0,0-1 0 0 0,1 0 0 0 0,-1 1 0 0 0,1-1 0 0 0,-1 1 0 0 0,1-1 0 0 0,0 1 0 0 0,0 0 0 0 0,0 0 0 0 0,1 0-1 0 0,-1 0 1 0 0,1 1 0 0 0,-1-1 0 0 0,1 0 0 0 0,0 1 0 0 0,1-1 0 0 0,-1 0 0 0 0,0 1 0 0 0,1-1 0 0 0,0 1 0 0 0,0-1 0 0 0,0 7 0 0 0,1-1 83 0 0,1-1 0 0 0,0 1 0 0 0,0 0 0 0 0,1-1 0 0 0,0 0 0 0 0,0 0 0 0 0,1 0 0 0 0,0 0 0 0 0,1 0 0 0 0,-1-1 0 0 0,1 1 0 0 0,8 7 1 0 0,11 13 15 0 0,41 36 1 0 0,-63-63-113 0 0,10 11-125 0 0,4 3-718 0 0,1 0 0 0 0,32 21 0 0 0,-18-19-1465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3.5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164 113 1356 0 0,'0'0'10956'0'0,"7"-13"-10061"0"0,21-40-103 0 0,-25 41-100 0 0,-11 9-755 0 0,-9 8-720 0 0,1 4 628 0 0,1 1 0 0 0,1 1 0 0 0,0 1 0 0 0,0 0 0 0 0,1 1-1 0 0,1 0 1 0 0,0 1 0 0 0,0 0 0 0 0,-15 27 0 0 0,23-34 106 0 0,0 0-1 0 0,1 0 1 0 0,0 0 0 0 0,0 1 0 0 0,0-1-1 0 0,1 1 1 0 0,0 0 0 0 0,1 0 0 0 0,-1 0-1 0 0,2 0 1 0 0,-1 0 0 0 0,1 8-1 0 0,1-12 49 0 0,-1-1-1 0 0,1 1 0 0 0,0-1 1 0 0,0 1-1 0 0,0-1 0 0 0,0 1 0 0 0,1-1 1 0 0,-1 1-1 0 0,1-1 0 0 0,0 0 1 0 0,0 0-1 0 0,0 0 0 0 0,0 0 0 0 0,1 0 1 0 0,-1-1-1 0 0,1 1 0 0 0,-1-1 1 0 0,1 0-1 0 0,0 1 0 0 0,0-1 0 0 0,0 0 1 0 0,1-1-1 0 0,-1 1 0 0 0,0 0 1 0 0,1-1-1 0 0,-1 0 0 0 0,1 0 0 0 0,3 1 1 0 0,5 0 71 0 0,-1 0 1 0 0,1 0 0 0 0,0-1-1 0 0,0-1 1 0 0,1 0-1 0 0,-1-1 1 0 0,0 0 0 0 0,-1-1-1 0 0,1 0 1 0 0,0-1-1 0 0,0 0 1 0 0,-1-1 0 0 0,0 0-1 0 0,1 0 1 0 0,-2-2-1 0 0,1 1 1 0 0,-1-1 0 0 0,18-14-1 0 0,-18 12-41 0 0,-1 1-1 0 0,0-2 1 0 0,-1 1-1 0 0,0-1 1 0 0,0 0-1 0 0,-1-1 1 0 0,0 0-1 0 0,0 0 1 0 0,-1 0-1 0 0,-1-1 1 0 0,0 0 0 0 0,0 0-1 0 0,-1 0 1 0 0,-1-1-1 0 0,1 1 1 0 0,-2-1-1 0 0,0 0 1 0 0,1-21-1 0 0,-3 29-97 0 0,0 0 1 0 0,-1 0-1 0 0,1 0 0 0 0,-1 0 0 0 0,0 0 1 0 0,0 1-1 0 0,0-1 0 0 0,0 0 0 0 0,-1 1 1 0 0,0-1-1 0 0,0 1 0 0 0,0-1 0 0 0,0 1 0 0 0,0 0 1 0 0,-1 0-1 0 0,1 0 0 0 0,-1 0 0 0 0,0 0 1 0 0,0 1-1 0 0,0-1 0 0 0,0 1 0 0 0,0 0 1 0 0,0-1-1 0 0,-1 2 0 0 0,-4-3 0 0 0,0 1-377 0 0,1 0 0 0 0,-1 0 0 0 0,0 1 0 0 0,0 0 0 0 0,0 1 0 0 0,0 0 0 0 0,0 0 0 0 0,0 1 0 0 0,0 0 0 0 0,-1 0 0 0 0,-10 3 0 0 0,17-3 121 0 0,0 0-1 0 0,0 1 1 0 0,0-1-1 0 0,0 1 1 0 0,0 0-1 0 0,0 0 1 0 0,0 0-1 0 0,0 0 1 0 0,1 0-1 0 0,-4 3 1 0 0,1 1-2230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4.0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8 992 0 0,'0'0'5531'0'0,"-14"14"-5350"0"0,-44 45 1 0 0,55-56-159 0 0,0 0-1 0 0,0 1 1 0 0,0-1 0 0 0,1 0 0 0 0,-1 1-1 0 0,1-1 1 0 0,0 1 0 0 0,0 0 0 0 0,0 0-1 0 0,1 0 1 0 0,-1 0 0 0 0,1 0 0 0 0,0 0-1 0 0,0 0 1 0 0,0 1 0 0 0,1-1 0 0 0,-1 0-1 0 0,1 1 1 0 0,0-1 0 0 0,0 0 0 0 0,1 0 0 0 0,-1 1-1 0 0,1-1 1 0 0,0 0 0 0 0,0 0 0 0 0,3 6-1 0 0,-1-5-3 0 0,0 1 0 0 0,0-1 0 0 0,1 1 0 0 0,0-1 1 0 0,0 0-1 0 0,0 0 0 0 0,1-1 0 0 0,-1 0 0 0 0,1 1 0 0 0,0-1 0 0 0,0-1 0 0 0,1 1 0 0 0,-1-1 0 0 0,8 3 0 0 0,-7-3 74 0 0,0-1 0 0 0,0 0 0 0 0,1 0 0 0 0,-1 0 0 0 0,1-1-1 0 0,-1 0 1 0 0,1 0 0 0 0,-1-1 0 0 0,1 0 0 0 0,0 0 0 0 0,-1-1 0 0 0,1 1 0 0 0,-1-1 0 0 0,1-1 0 0 0,-1 1 0 0 0,1-1-1 0 0,-1 0 1 0 0,0-1 0 0 0,0 1 0 0 0,0-1 0 0 0,0-1 0 0 0,-1 1 0 0 0,9-7 0 0 0,-8 5-17 0 0,1-1 0 0 0,-1 0-1 0 0,0 0 1 0 0,-1 0 0 0 0,1-1 0 0 0,-1 0 0 0 0,-1 0 0 0 0,1-1 0 0 0,-1 1 0 0 0,-1-1 0 0 0,1 0-1 0 0,-1 0 1 0 0,-1 0 0 0 0,1 0 0 0 0,-1 0 0 0 0,-1-1 0 0 0,2-14 0 0 0,-3 9-605 0 0,-1 10 188 0 0,1 0-1 0 0,0 1 1 0 0,0-1 0 0 0,0 0-1 0 0,1 0 1 0 0,-1 0-1 0 0,1 1 1 0 0,0-1-1 0 0,0 0 1 0 0,0 1 0 0 0,1-1-1 0 0,-1 1 1 0 0,1-1-1 0 0,0 1 1 0 0,0 0 0 0 0,2-4-1 0 0,16-11-2627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4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406 1 3008 0 0,'0'0'5492'0'0,"-6"13"-5968"0"0,-18 49 1180 0 0,-22 93-1 0 0,-7 83-240 0 0,40-178-858 0 0,-22 63 0 0 0,22-90-1536 0 0,-25 51 0 0 0,10-37-1007 0 0</inkml:trace>
  <inkml:trace contextRef="#ctx0" brushRef="#br0" timeOffset="1">0 644 3496 0 0,'0'0'5205'0'0,"10"-13"-4743"0"0,31-41-423 0 0,-37 50-78 0 0,1 0 0 0 0,1 0 1 0 0,-1 1-1 0 0,0-1 1 0 0,1 1-1 0 0,0 0 1 0 0,0 1-1 0 0,0-1 1 0 0,0 1-1 0 0,0 0 1 0 0,0 1-1 0 0,0-1 1 0 0,1 1-1 0 0,-1 1 1 0 0,8-1-1 0 0,5-1-22 0 0,23-4-123 0 0,1 2 1 0 0,0 2-1 0 0,46 4 0 0 0,-66 0 100 0 0,1 1-1 0 0,-1 1 1 0 0,0 0-1 0 0,-1 2 1 0 0,1 1-1 0 0,-1 1 1 0 0,26 12-1 0 0,-42-16 67 0 0,-1-1-1 0 0,1 1 1 0 0,-1 0 0 0 0,0 0-1 0 0,0 0 1 0 0,0 0-1 0 0,-1 1 1 0 0,0 0-1 0 0,0 0 1 0 0,0 0-1 0 0,0 1 1 0 0,-1-1-1 0 0,0 1 1 0 0,0 0 0 0 0,-1 0-1 0 0,1 0 1 0 0,-1 0-1 0 0,0 1 1 0 0,-1-1-1 0 0,0 0 1 0 0,0 1-1 0 0,0-1 1 0 0,-1 1 0 0 0,0-1-1 0 0,0 7 1 0 0,-3 16 336 0 0,-1-1 0 0 0,-1 1 1 0 0,-1-1-1 0 0,-13 35 1 0 0,11-37 43 0 0,-22 77 201 0 0,0 5-583 0 0,-52 122 0 0 0,75-214-1094 0 0,0-1 1 0 0,-1-1 0 0 0,-12 18-1 0 0,9-20-1723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4.8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149 42 496 0 0,'0'0'912'0'0,"16"-6"-26"0"0,51-22-318 0 0,-63 26-509 0 0,-1 1-1 0 0,1 0 1 0 0,-1 0 0 0 0,1 0 0 0 0,0 0 0 0 0,-1 1 0 0 0,1-1 0 0 0,0 1 0 0 0,-1 0 0 0 0,1 0 0 0 0,0 1 0 0 0,-1-1 0 0 0,1 1 0 0 0,-1-1 0 0 0,1 1 0 0 0,6 3 0 0 0,-7-3-35 0 0,-1 1-1 0 0,1 0 1 0 0,-1 0 0 0 0,0 0 0 0 0,0 0 0 0 0,1 0-1 0 0,-1 0 1 0 0,-1 0 0 0 0,1 1 0 0 0,0-1 0 0 0,-1 1-1 0 0,1-1 1 0 0,-1 1 0 0 0,0 0 0 0 0,1 0 0 0 0,0 4-1 0 0,-1-1 75 0 0,1 1-1 0 0,-1-1 0 0 0,0 1 0 0 0,-1 0 0 0 0,0-1 0 0 0,0 1 0 0 0,0 0 0 0 0,-1 0 1 0 0,0-1-1 0 0,0 1 0 0 0,-1 0 0 0 0,1-1 0 0 0,-1 0 0 0 0,-1 1 0 0 0,-3 6 1 0 0,1-6 36 0 0,0 0 1 0 0,0 0 0 0 0,0-1 0 0 0,-1 1 0 0 0,0-1 0 0 0,-1-1 0 0 0,1 1 0 0 0,-1-1 0 0 0,0 0 0 0 0,0-1 0 0 0,-1 1 0 0 0,1-2 0 0 0,-1 1-1 0 0,0-1 1 0 0,0 0 0 0 0,-15 3 0 0 0,-6-1-464 0 0,0-1 0 0 0,0-1 1 0 0,-44-3-1 0 0,57 0-218 0 0,5-1-1051 0 0,5-4-710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5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5 397 444 0 0,'0'0'6471'0'0,"-2"14"-6364"0"0,-1 44 148 0 0,4-55-220 0 0,0 1 0 0 0,0-1 0 0 0,0 0 1 0 0,1 1-1 0 0,-1-1 0 0 0,1 0 0 0 0,0 0 1 0 0,0 0-1 0 0,0 0 0 0 0,0 0 0 0 0,0-1 0 0 0,1 1 1 0 0,-1-1-1 0 0,1 1 0 0 0,0-1 0 0 0,0 0 1 0 0,0 0-1 0 0,6 3 0 0 0,-1 1 40 0 0,1 1 15 0 0,-1-1 0 0 0,1-1 0 0 0,0 1-1 0 0,1-1 1 0 0,-1-1 0 0 0,1 0-1 0 0,0 0 1 0 0,0-1 0 0 0,0 0-1 0 0,0-1 1 0 0,0 0 0 0 0,21 1 0 0 0,-28-3-10 0 0,-1-1 1 0 0,0 1-1 0 0,0-1 1 0 0,0 0-1 0 0,0 0 1 0 0,0 0 0 0 0,-1 0-1 0 0,1 0 1 0 0,0 0-1 0 0,0-1 1 0 0,-1 1 0 0 0,1-1-1 0 0,0 1 1 0 0,-1-1-1 0 0,0 1 1 0 0,1-1 0 0 0,-1 0-1 0 0,0 0 1 0 0,0 1-1 0 0,0-1 1 0 0,0 0 0 0 0,0 0-1 0 0,0 0 1 0 0,-1 0-1 0 0,1-1 1 0 0,-1 1 0 0 0,1 0-1 0 0,-1-3 1 0 0,2-5-22 0 0,-1 0 1 0 0,0-1-1 0 0,0 1 0 0 0,-2-16 1 0 0,-1 16-154 0 0,0 0 0 0 0,0 1 1 0 0,-1-1-1 0 0,0 1 0 0 0,-1 0 1 0 0,0 0-1 0 0,-1 0 0 0 0,-8-12 1 0 0,6 9-741 0 0,1 0 0 0 0,0 0 0 0 0,-6-18 0 0 0,9 15-1095 0 0,4-2-1029 0 0</inkml:trace>
  <inkml:trace contextRef="#ctx0" brushRef="#br0" timeOffset="1">791 0 1472 0 0,'0'0'7774'0'0,"-5"14"-8303"0"0,-64 220 1778 0 0,10 117-771 0 0,11-48-804 0 0,26-224-3379 0 0,17-63 1611 0 0,-2 5-2209 0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5.6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23 3220 0 0,'0'0'4469'0'0,"78"-22"-3781"0"0,-39 22-260 0 0,12 3-340 0 0,8 10 4 0 0,0 4 24 0 0,0 4 144 0 0,2 2-120 0 0,-2 7-36 0 0,1 0-104 0 0,1 3-80 0 0,-6-2 72 0 0,-3-1-128 0 0,-4 2-20 0 0,-8-4-452 0 0,-2-4-716 0 0,-11-8-1449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1136 0 0,'0'0'7719'0'0,"5"6"-7550"0"0,2 4 8 0 0,-1-1-1 0 0,0 1 1 0 0,-1 0-1 0 0,0 1 1 0 0,0-1-1 0 0,-1 1 1 0 0,-1 0-1 0 0,3 12 1 0 0,9 65 444 0 0,4 144-1 0 0,-18 91-8 0 0,-2-276-522 0 0,-5 533 1531 0 0,-24-131-608 0 0,21-346-897 0 0,-33 239 1742 0 0,37-327-1778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39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281 0 5076 0 0,'0'0'5660'0'0,"-2"14"-7174"0"0,0 0 1574 0 0,2-9-37 0 0,0 0 0 0 0,-1 0 1 0 0,0-1-1 0 0,0 1 0 0 0,0 0 0 0 0,-1 0 1 0 0,1 0-1 0 0,-1-1 0 0 0,0 1 0 0 0,-1-1 1 0 0,1 1-1 0 0,-1-1 0 0 0,1 0 1 0 0,-7 6-1 0 0,-5 5 125 0 0,-1 0 0 0 0,0-2 0 0 0,-33 23 0 0 0,39-30-42 0 0,-1 0-1 0 0,-1-1 0 0 0,1 0 0 0 0,-1 0 1 0 0,0-1-1 0 0,0 0 0 0 0,0-1 1 0 0,-16 2-1 0 0,27-4-102 0 0,-1-1-1 0 0,1 0 1 0 0,-1 0 0 0 0,1 0 0 0 0,0 0-1 0 0,-1 0 1 0 0,1 0 0 0 0,-1 0 0 0 0,1 0-1 0 0,-1 0 1 0 0,1 0 0 0 0,-1 0 0 0 0,1 0-1 0 0,-1 0 1 0 0,1 0 0 0 0,0 0-1 0 0,-1 0 1 0 0,1 0 0 0 0,-1 0 0 0 0,1-1-1 0 0,-1 1 1 0 0,1 0 0 0 0,0 0 0 0 0,-1-1-1 0 0,1 1 1 0 0,0 0 0 0 0,-1 0-1 0 0,1-1 1 0 0,0 1 0 0 0,-1-1 0 0 0,1 1-1 0 0,0 0 1 0 0,0-1 0 0 0,-1 1 0 0 0,1 0-1 0 0,0-1 1 0 0,0 1 0 0 0,0-1-1 0 0,-1 1 1 0 0,1-1 0 0 0,0 0 0 0 0,9-23-1050 0 0,27-21-325 0 0,-24 31 1371 0 0,1 1-1 0 0,0 0 1 0 0,28-19-1 0 0,-35 28 52 0 0,1-1 0 0 0,0 2 0 0 0,0-1 1 0 0,0 1-1 0 0,0 0 0 0 0,0 0 0 0 0,1 1 0 0 0,-1 0 0 0 0,1 0 1 0 0,0 1-1 0 0,12-1 0 0 0,-19 2-39 0 0,0 0 0 0 0,0 0 0 0 0,0 0 1 0 0,0 0-1 0 0,-1 0 0 0 0,1 0 0 0 0,0 0 0 0 0,0 1 1 0 0,0-1-1 0 0,0 0 0 0 0,0 0 0 0 0,0 1 0 0 0,-1-1 0 0 0,1 0 1 0 0,0 1-1 0 0,0-1 0 0 0,-1 1 0 0 0,1-1 0 0 0,0 1 1 0 0,0 0-1 0 0,-1-1 0 0 0,1 1 0 0 0,-1 0 0 0 0,1-1 0 0 0,-1 1 1 0 0,1 0-1 0 0,0 1 0 0 0,0 0 43 0 0,-1 0 0 0 0,0 0 0 0 0,0-1 0 0 0,1 1 0 0 0,-1 0 0 0 0,0 0 0 0 0,-1 0 1 0 0,1 0-1 0 0,0 0 0 0 0,0 0 0 0 0,-1-1 0 0 0,-1 4 0 0 0,0 2 81 0 0,-1-1-1 0 0,1 0 1 0 0,-2 0 0 0 0,1 0 0 0 0,-1 0 0 0 0,-7 9-1 0 0,0-5 49 0 0,0-2-1 0 0,-1 1 0 0 0,0-2 0 0 0,0 1 1 0 0,0-2-1 0 0,-1 1 0 0 0,0-2 1 0 0,-1 0-1 0 0,1 0 0 0 0,-1-1 0 0 0,0-1 1 0 0,1-1-1 0 0,-2 0 0 0 0,1 0 0 0 0,-17-1 1 0 0,30-1-196 0 0,1 0 0 0 0,-1 0 0 0 0,0 0 1 0 0,0 0-1 0 0,0 0 0 0 0,1 0 0 0 0,-1-1 1 0 0,0 1-1 0 0,0 0 0 0 0,0 0 0 0 0,1-1 1 0 0,-1 1-1 0 0,0 0 0 0 0,1-1 0 0 0,-1 1 1 0 0,0-1-1 0 0,1 1 0 0 0,-1-1 0 0 0,1 1 1 0 0,-1-1-1 0 0,0 0 0 0 0,1 1 1 0 0,-1-1-1 0 0,1 1 0 0 0,0-1 0 0 0,-1-1 1 0 0,1-15-3337 0 0,8-1-1696 0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39.6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7325 0 0,'0'0'9405'0'0,"2"6"-9902"0"0,4 21 721 0 0,-1 0 0 0 0,-1 0 0 0 0,1 52 0 0 0,-11 92 223 0 0,0-27-511 0 0,6-93-288 0 0,6 145 441 0 0,-2-172-1354 0 0,11 46-1 0 0,-10-54-435 0 0,1-1-1 0 0,0 1 1 0 0,15 24-1 0 0,-16-31-908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0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12277 0 0,'14'3'938'0'0,"13"5"-1038"0"0,0 0-1 0 0,-1 2 1 0 0,0 0-1 0 0,0 2 1 0 0,25 16-1 0 0,-13-2 93 0 0,-1 0-1 0 0,-1 3 0 0 0,-1 1 1 0 0,-2 2-1 0 0,-2 1 0 0 0,29 38 1 0 0,-43-50 58 0 0,-2 1 1 0 0,-1 1 0 0 0,-1 0 0 0 0,0 1 0 0 0,-2 0 0 0 0,-1 1 0 0 0,-1 0-1 0 0,-1 0 1 0 0,-1 1 0 0 0,-2 0 0 0 0,5 46 0 0 0,-10-60-17 0 0,0 0 0 0 0,-1 0 0 0 0,0 0 0 0 0,-1 0 0 0 0,0 0 0 0 0,-1 0 0 0 0,0-1 0 0 0,-1 1 0 0 0,-1-1 0 0 0,1 0-1 0 0,-10 16 1 0 0,5-14 5 0 0,-1 1-1 0 0,0-1 0 0 0,-1-1 0 0 0,0 0 0 0 0,0 0 0 0 0,-2-1 0 0 0,-23 17 0 0 0,15-15-269 0 0,0-1 0 0 0,-1 0 0 0 0,0-2 0 0 0,0 0 0 0 0,-1-2 0 0 0,0 0 0 0 0,-1-2 0 0 0,0 0 0 0 0,0-2 0 0 0,0-1 0 0 0,-31 1 0 0 0,28-7-2254 0 0,2-12-1452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0.4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1 223 5673 0 0,'0'0'2237'0'0,"9"13"-823"0"0,10 16-1385 0 0,-1 1 1 0 0,-1 0 0 0 0,-2 1-1 0 0,16 46 1 0 0,-26-62-19 0 0,0 1 0 0 0,-2 0 0 0 0,0 0 0 0 0,-1 0 0 0 0,0 0 0 0 0,-2 0 0 0 0,0 17 0 0 0,0-32 48 0 0,0 0 0 0 0,0 0 0 0 0,0 0-1 0 0,0-1 1 0 0,-1 1 0 0 0,1 0 0 0 0,0 0 0 0 0,0 0 0 0 0,-1 0-1 0 0,1-1 1 0 0,0 1 0 0 0,-1 0 0 0 0,1 0 0 0 0,0-1 0 0 0,-1 1-1 0 0,1 0 1 0 0,-1-1 0 0 0,0 1 0 0 0,1 0 0 0 0,-1-1-1 0 0,1 1 1 0 0,-2 0 0 0 0,1-1 31 0 0,0 0 0 0 0,1 0 0 0 0,-1 0 0 0 0,0 0-1 0 0,1 0 1 0 0,-1 0 0 0 0,0 0 0 0 0,0 0 0 0 0,1 0 0 0 0,-1 0 0 0 0,0-1 0 0 0,1 1 0 0 0,-1 0-1 0 0,0 0 1 0 0,1-1 0 0 0,-1 1 0 0 0,0-1 0 0 0,1 1 0 0 0,-1 0 0 0 0,0-1 0 0 0,-2-2 88 0 0,0 0-1 0 0,0 0 1 0 0,0 0 0 0 0,1 0 0 0 0,-1-1 0 0 0,1 1 0 0 0,-4-8 0 0 0,-1-7-84 0 0,1-1-1 0 0,1 0 1 0 0,1 0 0 0 0,0 0 0 0 0,-1-31-1 0 0,5-102-145 0 0,1 118 75 0 0,0 4-55 0 0,8-49 1 0 0,-8 69-46 0 0,1 1 0 0 0,1 0 1 0 0,0-1-1 0 0,0 1 0 0 0,1 0 1 0 0,0 1-1 0 0,0-1 1 0 0,1 1-1 0 0,6-10 0 0 0,-9 17-35 0 0,-1-1 0 0 0,0 0 0 0 0,1 1 0 0 0,-1-1 0 0 0,1 1 0 0 0,0 0 0 0 0,-1 0 0 0 0,1-1 0 0 0,0 1 0 0 0,0 0 0 0 0,0 1 0 0 0,-1-1 0 0 0,1 0 0 0 0,0 0 0 0 0,0 1 0 0 0,0-1 0 0 0,0 1 0 0 0,1 0 0 0 0,-1-1 0 0 0,0 1 0 0 0,0 0 0 0 0,0 0 0 0 0,0 1 0 0 0,0-1 0 0 0,3 1 0 0 0,-1 0-335 0 0,0 1-1 0 0,0-1 1 0 0,0 1 0 0 0,-1 0 0 0 0,1 0 0 0 0,0 0 0 0 0,-1 1 0 0 0,1-1 0 0 0,-1 1-1 0 0,0 0 1 0 0,5 6 0 0 0,16 21-2714 0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0.88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1 10877 0 0,'0'0'1912'0'0,"-17"9"-2455"0"0,-57 32 201 0 0,62-33 324 0 0,0 1-1 0 0,1 0 1 0 0,0 0-1 0 0,0 1 1 0 0,1 0-1 0 0,1 1 1 0 0,0 0-1 0 0,0 1 0 0 0,1 0 1 0 0,0 0-1 0 0,-7 18 1 0 0,12-24 20 0 0,0 0 1 0 0,0 0-1 0 0,1 0 1 0 0,0 0-1 0 0,0 1 1 0 0,0-1-1 0 0,1 0 0 0 0,-1 8 1 0 0,2-12-5 0 0,0 0 1 0 0,0-1-1 0 0,1 1 1 0 0,-1-1-1 0 0,0 1 1 0 0,0-1-1 0 0,1 1 1 0 0,-1-1-1 0 0,1 1 1 0 0,-1-1-1 0 0,1 0 1 0 0,0 1-1 0 0,0-1 1 0 0,0 1-1 0 0,-1-1 1 0 0,1 0-1 0 0,0 0 1 0 0,0 0-1 0 0,1 0 1 0 0,-1 0-1 0 0,0 0 1 0 0,0 0-1 0 0,0 0 1 0 0,1 0-1 0 0,-1 0 1 0 0,0 0-1 0 0,1-1 1 0 0,-1 1-1 0 0,1-1 1 0 0,-1 1-1 0 0,1-1 1 0 0,-1 0-1 0 0,1 1 1 0 0,-1-1-1 0 0,1 0 1 0 0,-1 0-1 0 0,1 0 1 0 0,2 0-1 0 0,2-1-38 0 0,1 1-1 0 0,-1-1 1 0 0,0 0 0 0 0,0-1-1 0 0,0 1 1 0 0,0-1 0 0 0,0 0-1 0 0,0-1 1 0 0,0 0 0 0 0,0 0-1 0 0,-1 0 1 0 0,0 0 0 0 0,1-1-1 0 0,7-7 1 0 0,5-6 175 0 0,0-1 0 0 0,20-26 0 0 0,-38 43-123 0 0,1 0 0 0 0,-1 0 0 0 0,1 0 0 0 0,0 0 0 0 0,0 0 1 0 0,0 0-1 0 0,-1 1 0 0 0,1-1 0 0 0,0 0 0 0 0,0 0 0 0 0,0 0 0 0 0,0 1 0 0 0,0-1 0 0 0,1 1 0 0 0,-1-1 0 0 0,0 1 0 0 0,0-1 0 0 0,2 0 0 0 0,-2 2-55 0 0,0 0 0 0 0,-1-1 0 0 0,1 1 0 0 0,0 0 0 0 0,0 0 0 0 0,0 0-1 0 0,0 0 1 0 0,-1 0 0 0 0,1 0 0 0 0,0 0 0 0 0,-1 0 0 0 0,1 0-1 0 0,-1 0 1 0 0,1 0 0 0 0,-1 1 0 0 0,6 9 345 0 0,20 41-380 0 0,-20-37-611 0 0,1 0 0 0 0,1 0 0 0 0,0-1 0 0 0,1 0-1 0 0,0-1 1 0 0,12 13 0 0 0,-7-14-1783 0 0,3-6-560 0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1.3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13 293 3816 0 0,'0'0'8267'0'0,"-2"16"-9124"0"0,-1-2 870 0 0,1-2 8 0 0,0-1-1 0 0,0 0 1 0 0,1 1-1 0 0,1 0 1 0 0,-1-1-1 0 0,2 1 1 0 0,1 12-1 0 0,-1-20-6 0 0,1 0 0 0 0,-1 0 0 0 0,1 0 0 0 0,0 0 0 0 0,-1 0 0 0 0,2-1 0 0 0,-1 1-1 0 0,0-1 1 0 0,1 1 0 0 0,-1-1 0 0 0,1 0 0 0 0,0 0 0 0 0,0 0 0 0 0,1 0 0 0 0,-1 0 0 0 0,0-1 0 0 0,1 1 0 0 0,0-1 0 0 0,0 0 0 0 0,-1 0 0 0 0,1-1 0 0 0,0 1-1 0 0,0-1 1 0 0,0 0 0 0 0,1 0 0 0 0,-1 0 0 0 0,0 0 0 0 0,0-1 0 0 0,8 0 0 0 0,-3 1-80 0 0,1-2-1 0 0,-1 1 1 0 0,0-1 0 0 0,1-1-1 0 0,-1 1 1 0 0,0-2-1 0 0,0 1 1 0 0,0-1 0 0 0,0-1-1 0 0,-1 1 1 0 0,1-2 0 0 0,11-7-1 0 0,26-26-268 0 0,-42 34 556 0 0,0 0-1 0 0,-1 1 0 0 0,1-1 1 0 0,-1-1-1 0 0,0 1 0 0 0,0 0 1 0 0,-1-1-1 0 0,1 1 0 0 0,1-7 1 0 0,19 18-544 0 0,-3 1 345 0 0,1 0 1 0 0,0-1-1 0 0,0-2 1 0 0,1 0-1 0 0,0-1 1 0 0,0-1-1 0 0,0-1 1 0 0,0-1-1 0 0,0-1 1 0 0,36-4-1 0 0,-55 3 31 0 0,0 1 1 0 0,0-1-1 0 0,0 0 0 0 0,0 0 0 0 0,0 0 1 0 0,0 0-1 0 0,-1-1 0 0 0,1 1 0 0 0,0-1 1 0 0,-1 0-1 0 0,1 0 0 0 0,-1 0 0 0 0,0 0 1 0 0,1 0-1 0 0,-1 0 0 0 0,0 0 1 0 0,0-1-1 0 0,1-2 0 0 0,0 0 70 0 0,-2 1-1 0 0,1 0 1 0 0,0-1 0 0 0,-1 1 0 0 0,0-1-1 0 0,0 1 1 0 0,0-1 0 0 0,-1 1 0 0 0,0-1-1 0 0,0-9 1 0 0,-2-2 26 0 0,0 0 0 0 0,-1-1 0 0 0,-1 1 0 0 0,-1 1 0 0 0,-11-27 0 0 0,7 20-328 0 0,-2 0 0 0 0,0 1-1 0 0,-1 1 1 0 0,-1 0-1 0 0,-1 1 1 0 0,-1 0 0 0 0,-1 1-1 0 0,-23-21 1 0 0,24 29-1190 0 0,5 8-2866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1.7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4544 0 0,'0'0'9830'0'0,"2"28"-8755"0"0,9 27-804 0 0,51 246 157 0 0,-45-235-498 0 0,3-1 1 0 0,43 93-1 0 0,-50-131-527 0 0,24 49-1097 0 0,-8-29-4516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2.2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1 740 9501 0 0,'0'0'1857'0'0,"15"5"-2069"0"0,-3 0 196 0 0,1 0 29 0 0,-1-1 0 0 0,1 0 1 0 0,-1-1-1 0 0,1-1 0 0 0,0 0 1 0 0,19 1-1 0 0,-3-4-92 0 0,-1-1-1 0 0,1-1 1 0 0,-1-1 0 0 0,0-2-1 0 0,-1-1 1 0 0,0-1 0 0 0,0-1-1 0 0,0-1 1 0 0,-1-2 0 0 0,-1 0-1 0 0,0-2 1 0 0,29-21 0 0 0,-19 10 95 0 0,-2-3 0 0 0,-1 0 0 0 0,0-2 0 0 0,-3-1 0 0 0,0-2 0 0 0,-2 0 0 0 0,30-52 0 0 0,-47 69 146 0 0,82-143-697 0 0,-82 138 1114 0 0,0-1 0 0 0,-2 0 0 0 0,0 0 1 0 0,-1 0-1 0 0,6-42 0 0 0,-15 56 1273 0 0,-6 16-1886 0 0,-7 20-737 0 0,-14 37 831 0 0,2 2-1 0 0,3 0 1 0 0,3 2-1 0 0,3 1 1 0 0,-10 78-1 0 0,24-112 8 0 0,-1 48 0 0 0,5-74-56 0 0,1 1 1 0 0,-1-1 0 0 0,2 1-1 0 0,0-1 1 0 0,0 1-1 0 0,0-1 1 0 0,2 0 0 0 0,-1 0-1 0 0,6 11 1 0 0,-8-20-19 0 0,0 1 0 0 0,0-1 0 0 0,-1 1 0 0 0,1-1 0 0 0,0 1 0 0 0,0-1 0 0 0,1 0 0 0 0,-1 0 0 0 0,0 1 1 0 0,0-1-1 0 0,1 0 0 0 0,-1 0 0 0 0,0 0 0 0 0,1 0 0 0 0,-1-1 0 0 0,1 1 0 0 0,-1 0 0 0 0,1-1 0 0 0,0 1 0 0 0,-1-1 0 0 0,1 1 0 0 0,-1-1 0 0 0,1 0 0 0 0,0 0 0 0 0,-1 1 0 0 0,1-1 0 0 0,0 0 0 0 0,-1-1 0 0 0,1 1 1 0 0,0 0-1 0 0,-1 0 0 0 0,1-1 0 0 0,0 1 0 0 0,-1-1 0 0 0,1 1 0 0 0,-1-1 0 0 0,1 0 0 0 0,-1 0 0 0 0,1 1 0 0 0,-1-1 0 0 0,3-2 0 0 0,6-5 65 0 0,0-1 0 0 0,0 1 0 0 0,-1-1 0 0 0,12-16 1 0 0,-9 12-124 0 0,-4 3 0 0 0,1 1 0 0 0,0 0 1 0 0,0 1-1 0 0,1 0 0 0 0,13-8 0 0 0,-18 14 47 0 0,-1 0-1 0 0,0 0 1 0 0,1 0 0 0 0,-1 0-1 0 0,1 1 1 0 0,-1 0-1 0 0,1 0 1 0 0,0 0 0 0 0,0 1-1 0 0,-1 0 1 0 0,1 0-1 0 0,0 0 1 0 0,0 0 0 0 0,-1 1-1 0 0,1-1 1 0 0,0 1-1 0 0,5 2 1 0 0,75 26 433 0 0,-56-18-382 0 0,1-1 0 0 0,1-1 0 0 0,-1-2-1 0 0,1-1 1 0 0,45 4 0 0 0,-65-10-25 0 0,0 0-1 0 0,0-1 1 0 0,0 0 0 0 0,0 0-1 0 0,0-1 1 0 0,0-1-1 0 0,0 0 1 0 0,-1 0 0 0 0,0-1-1 0 0,1-1 1 0 0,9-5-1 0 0,-13 6-22 0 0,0-1-1 0 0,-1-1 0 0 0,1 1 0 0 0,-1-1 1 0 0,0 0-1 0 0,-1 0 0 0 0,1-1 0 0 0,-1 0 0 0 0,0 0 1 0 0,-1 0-1 0 0,0 0 0 0 0,0-1 0 0 0,0 1 0 0 0,4-17 1 0 0,-4 9-37 0 0,0-1 1 0 0,-1 1-1 0 0,0-1 1 0 0,-2 0-1 0 0,0-24 1 0 0,0 35 79 0 0,-1 0 0 0 0,-1-1 0 0 0,1 1 0 0 0,-1 0 0 0 0,0 0-1 0 0,0 0 1 0 0,0 0 0 0 0,-1 0 0 0 0,0 0 0 0 0,0 1 0 0 0,0-1 0 0 0,0 1 0 0 0,-1-1 0 0 0,0 1 0 0 0,0 0 0 0 0,0-1-1 0 0,0 2 1 0 0,-1-1 0 0 0,1 0 0 0 0,-8-5 0 0 0,9 8-15 0 0,0 0-1 0 0,0 0 1 0 0,0 0 0 0 0,0 0-1 0 0,0 0 1 0 0,0 0 0 0 0,0 0-1 0 0,0 1 1 0 0,-1-1-1 0 0,1 1 1 0 0,0 0 0 0 0,0-1-1 0 0,-1 1 1 0 0,1 0 0 0 0,0 0-1 0 0,0 1 1 0 0,0-1 0 0 0,-1 0-1 0 0,1 1 1 0 0,0-1 0 0 0,0 1-1 0 0,-3 1 1 0 0,2 0 7 0 0,0 0 0 0 0,0 0 0 0 0,0 0 0 0 0,1 1 0 0 0,-1-1 0 0 0,1 1 0 0 0,-1 0 0 0 0,1 0 0 0 0,0 0 0 0 0,0 0 0 0 0,0 0 0 0 0,-2 6 0 0 0,1-1 4 0 0,-1 0 0 0 0,2 0 1 0 0,-1 1-1 0 0,1-1 0 0 0,1 1 1 0 0,-1-1-1 0 0,2 1 0 0 0,-1 0 1 0 0,1 0-1 0 0,0-1 0 0 0,2 10 1 0 0,0-10-8 0 0,0-1 0 0 0,1 1 1 0 0,0 0-1 0 0,0-1 0 0 0,1 0 0 0 0,-1 0 1 0 0,2 0-1 0 0,-1 0 0 0 0,1-1 0 0 0,0 1 1 0 0,8 7-1 0 0,-4-6-159 0 0,1 0 0 0 0,0 0-1 0 0,1-1 1 0 0,-1 0 0 0 0,1-1 0 0 0,19 8 0 0 0,-2-4-722 0 0,0-2 1 0 0,0 0 0 0 0,1-2 0 0 0,0-1-1 0 0,40 2 1 0 0,-10-5-2057 0 0,17-1-1697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2.6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5653 0 0,'0'0'9416'0'0,"1"18"-8584"0"0,10 119 767 0 0,2 25-726 0 0,35 268-530 0 0,32-73-2780 0 0,-69-331 979 0 0,-1-12-2755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3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32 8009 0 0,'0'0'2714'0'0,"17"-5"-3167"0"0,53-16 47 0 0,-62 19 418 0 0,1 1-1 0 0,0 0 1 0 0,0 0-1 0 0,0 1 0 0 0,0 0 1 0 0,-1 0-1 0 0,1 1 1 0 0,0 1-1 0 0,0-1 1 0 0,-1 2-1 0 0,1-1 1 0 0,-1 1-1 0 0,1 0 0 0 0,-1 1 1 0 0,0-1-1 0 0,0 2 1 0 0,-1-1-1 0 0,1 1 1 0 0,-1 0-1 0 0,11 11 1 0 0,-10-8 189 0 0,0 0 1 0 0,0 0-1 0 0,-1 1 1 0 0,0 0 0 0 0,-1 0-1 0 0,0 1 1 0 0,0-1-1 0 0,-1 1 1 0 0,-1 1 0 0 0,1-1-1 0 0,-1 1 1 0 0,-1-1-1 0 0,0 1 1 0 0,2 21 0 0 0,-5-25-140 0 0,0 0 1 0 0,0 1 0 0 0,-1-1-1 0 0,0 0 1 0 0,0 0 0 0 0,0 0 0 0 0,-1 0-1 0 0,-1 0 1 0 0,1 0 0 0 0,-1 0-1 0 0,0-1 1 0 0,0 1 0 0 0,-1-1 0 0 0,0 0-1 0 0,0 0 1 0 0,-1-1 0 0 0,1 1-1 0 0,-1-1 1 0 0,-8 7 0 0 0,-9 6-200 0 0,-1-1 1 0 0,0 0-1 0 0,-42 20 1 0 0,30-17-985 0 0,25-16-646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797 61 652 0 0,'0'0'10486'0'0,"-14"-9"-10129"0"0,-42-27-90 0 0,53 34-243 0 0,-1 0 1 0 0,0 0-1 0 0,1 0 1 0 0,-1 0-1 0 0,0 1 0 0 0,0 0 1 0 0,0 0-1 0 0,0 0 1 0 0,0 0-1 0 0,0 1 1 0 0,0-1-1 0 0,-1 1 1 0 0,1 0-1 0 0,0 0 1 0 0,-6 2-1 0 0,-7-1 164 0 0,-8-1 22 0 0,-1 2 1 0 0,1 0-1 0 0,0 2 0 0 0,0 1 1 0 0,0 0-1 0 0,0 2 0 0 0,-45 20 0 0 0,51-18-164 0 0,2 0 0 0 0,0 2 0 0 0,0 0-1 0 0,1 0 1 0 0,0 2 0 0 0,1 0 0 0 0,0 1-1 0 0,1 0 1 0 0,1 1 0 0 0,-20 28 0 0 0,13-10-16 0 0,2 1 0 0 0,0 1 0 0 0,-19 57 0 0 0,-25 117 50 0 0,51-169-81 0 0,-20 98 12 0 0,29-120-19 0 0,0 0 1 0 0,0 0-1 0 0,2 0 1 0 0,0 0-1 0 0,6 31 0 0 0,-3-38 45 0 0,0 0 0 0 0,1 0 0 0 0,0-1-1 0 0,1 1 1 0 0,0-1 0 0 0,1 0 0 0 0,0 0 0 0 0,11 12-1 0 0,65 67 377 0 0,-63-71-275 0 0,2-1 0 0 0,0-1 0 0 0,1-1-1 0 0,0-1 1 0 0,1-1 0 0 0,1-1 0 0 0,43 16 0 0 0,-24-14 152 0 0,0-1 1 0 0,2-3-1 0 0,75 9 0 0 0,-106-17-156 0 0,0-1 1 0 0,-1 0-1 0 0,1-1 1 0 0,0-1-1 0 0,-1 0 0 0 0,1-1 1 0 0,0 0-1 0 0,-1-1 1 0 0,0-1-1 0 0,0 0 0 0 0,0-1 1 0 0,0 0-1 0 0,-1-1 1 0 0,23-14-1 0 0,-15 6-53 0 0,0-1 0 0 0,-1-1 0 0 0,-1 0-1 0 0,-1-1 1 0 0,0-1 0 0 0,-1-1 0 0 0,-1 0 0 0 0,0-2-1 0 0,-2 1 1 0 0,-1-1 0 0 0,0-1 0 0 0,15-41 0 0 0,-20 41-30 0 0,0 1 0 0 0,-2-1 0 0 0,0-1 0 0 0,-2 1 1 0 0,0-1-1 0 0,-1 1 0 0 0,-2-1 0 0 0,0 0 0 0 0,-1 1 0 0 0,-2-1 0 0 0,0 1 1 0 0,-1 0-1 0 0,-15-43 0 0 0,-2 13 113 0 0,-54-96 0 0 0,-44-40-283 0 0,82 134-457 0 0,-25-38-5233 0 0,45 62 640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3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0 352 4180 0 0,'0'0'4277'0'0,"15"9"-4141"0"0,-12-7-116 0 0,8 4 114 0 0,0 0 1 0 0,-1 1-1 0 0,0 0 0 0 0,0 1 0 0 0,-1 1 1 0 0,0-1-1 0 0,0 1 0 0 0,-1 1 1 0 0,0-1-1 0 0,8 15 0 0 0,1 11 1010 0 0,-1 1 0 0 0,-1 1 0 0 0,14 59-1 0 0,-27-46-505 0 0,-3-50-579 0 0,0 0 1 0 0,0 0 0 0 0,0 0 0 0 0,0 0 0 0 0,0 0-1 0 0,1 0 1 0 0,-1 0 0 0 0,0 0 0 0 0,0 0-1 0 0,0 0 1 0 0,0-1 0 0 0,0 1 0 0 0,0 0-1 0 0,0-1 1 0 0,1 1 0 0 0,-1-1 0 0 0,0 1-1 0 0,0-1 1 0 0,0 1 0 0 0,1-1 0 0 0,-2 0 0 0 0,-1-3-45 0 0,1 0 1 0 0,-1 0 0 0 0,1 0 0 0 0,0 0 0 0 0,0 0-1 0 0,0 0 1 0 0,1-1 0 0 0,-1 1 0 0 0,1-1 0 0 0,0 1-1 0 0,0-1 1 0 0,1 1 0 0 0,-1-1 0 0 0,1 0 0 0 0,0 1 0 0 0,1-9-1 0 0,1 5-119 0 0,0 1 0 0 0,0-1 0 0 0,1 1 0 0 0,-1-1-1 0 0,2 1 1 0 0,-1 0 0 0 0,1 0 0 0 0,0 0 0 0 0,6-7-1 0 0,4-3-254 0 0,0 1 0 0 0,2 0 1 0 0,0 1-1 0 0,1 1 0 0 0,0 0 0 0 0,23-13 0 0 0,-24 17 111 0 0,0 2 0 0 0,1 0 0 0 0,1 0 1 0 0,-1 2-1 0 0,1 0 0 0 0,0 1 0 0 0,32-5 0 0 0,-40 9 200 0 0,0 1 0 0 0,-1 0 0 0 0,1 0 0 0 0,0 0 0 0 0,-1 1 0 0 0,1 1 0 0 0,13 3 0 0 0,-18-3 75 0 0,1 0 1 0 0,-1 0 0 0 0,1 1 0 0 0,-1 0-1 0 0,0 0 1 0 0,0 0 0 0 0,0 1 0 0 0,0-1 0 0 0,-1 1-1 0 0,1 0 1 0 0,-1 0 0 0 0,7 10 0 0 0,-8-10 78 0 0,-1 0 0 0 0,1 0 1 0 0,-1 1-1 0 0,0-1 1 0 0,0 1-1 0 0,0 0 0 0 0,-1 0 1 0 0,0-1-1 0 0,0 1 1 0 0,0 0-1 0 0,0 7 0 0 0,-5 56 604 0 0,2-57-679 0 0,1 0 0 0 0,0 0 0 0 0,1 1 0 0 0,0-1 0 0 0,4 21 1 0 0,-4-30-24 0 0,1 0 0 0 0,0 0 1 0 0,0 0-1 0 0,0 0 0 0 0,0 0 1 0 0,0 0-1 0 0,1-1 0 0 0,-1 1 1 0 0,0 0-1 0 0,1-1 1 0 0,0 1-1 0 0,-1-1 0 0 0,1 1 1 0 0,0-1-1 0 0,-1 0 0 0 0,1 0 1 0 0,0 0-1 0 0,0 0 0 0 0,0 0 1 0 0,0 0-1 0 0,0-1 1 0 0,0 1-1 0 0,0 0 0 0 0,1-1 1 0 0,3 1-1 0 0,7 0 21 0 0,-1 0 1 0 0,1-1-1 0 0,15-1 0 0 0,-15 0-74 0 0,-11 1 66 0 0,-1 0 1 0 0,1 0-1 0 0,0 0 0 0 0,0 0 0 0 0,0-1 1 0 0,0 1-1 0 0,0 0 0 0 0,0-1 1 0 0,0 0-1 0 0,0 1 0 0 0,0-1 1 0 0,-1 0-1 0 0,1 0 0 0 0,0 0 1 0 0,-1 0-1 0 0,1 0 0 0 0,0-1 1 0 0,2-2-1 0 0,-4 3-4 0 0,1 0 1 0 0,0-1-1 0 0,-1 0 1 0 0,1 1-1 0 0,0-1 1 0 0,-1 1-1 0 0,0-1 1 0 0,1 0-1 0 0,-1 1 1 0 0,0-1-1 0 0,0 0 1 0 0,0 1-1 0 0,0-1 1 0 0,0 1-1 0 0,-1-1 1 0 0,1 0-1 0 0,-1-2 1 0 0,-3-7 6 0 0,0 0 1 0 0,-1 1 0 0 0,0-1 0 0 0,-1 1 0 0 0,-7-9 0 0 0,7 9-95 0 0,-6-10 187 0 0,1-1-1 0 0,1 1 1 0 0,0-2 0 0 0,2 0-1 0 0,0 0 1 0 0,2 0-1 0 0,0-1 1 0 0,2 0-1 0 0,0 0 1 0 0,0-27 0 0 0,4 36-102 0 0,0 1 1 0 0,1 0-1 0 0,0-1 1 0 0,1 1-1 0 0,1 0 1 0 0,0 0-1 0 0,1 0 1 0 0,0 0-1 0 0,1 1 1 0 0,0-1-1 0 0,1 1 1 0 0,0 1-1 0 0,1-1 1 0 0,1 1 0 0 0,-1 0-1 0 0,2 1 1 0 0,0-1-1 0 0,0 2 1 0 0,11-10-1 0 0,-14 15-32 0 0,-1-1 0 0 0,1 2 0 0 0,0-1-1 0 0,1 1 1 0 0,-1 0 0 0 0,0 0 0 0 0,1 0 0 0 0,0 1-1 0 0,-1 0 1 0 0,1 1 0 0 0,0-1 0 0 0,0 1-1 0 0,0 1 1 0 0,0-1 0 0 0,0 1 0 0 0,0 0 0 0 0,0 1-1 0 0,11 2 1 0 0,-9-1-4 0 0,0 0 0 0 0,0 1 0 0 0,-1 0 0 0 0,1 0 1 0 0,-1 1-1 0 0,0 1 0 0 0,0-1 0 0 0,-1 1 0 0 0,1 0 0 0 0,-1 1 0 0 0,0 0 0 0 0,-1 0 0 0 0,12 12 0 0 0,-8-4 32 0 0,-1-1 0 0 0,0 1 1 0 0,-1 1-1 0 0,-1 0 0 0 0,0 0 0 0 0,-1 0 1 0 0,0 1-1 0 0,5 28 0 0 0,-6-15 16 0 0,-1 1 1 0 0,-1 0-1 0 0,-2 58 1 0 0,-2-80-15 0 0,1-1-1 0 0,-1 1 1 0 0,0-1 0 0 0,-1 1 0 0 0,0-1 0 0 0,0 1 0 0 0,0-1-1 0 0,-1 0 1 0 0,0 0 0 0 0,-1 0 0 0 0,1 0 0 0 0,-1-1 0 0 0,-1 1-1 0 0,1-1 1 0 0,-7 7 0 0 0,23-22-358 0 0,1 1 0 0 0,0 0 0 0 0,0 1 1 0 0,1 1-1 0 0,18-6 0 0 0,-24 8 260 0 0,2 1 0 0 0,-1 0 1 0 0,0 1-1 0 0,0 0 0 0 0,1 1 0 0 0,-1 0 1 0 0,1 0-1 0 0,-1 1 0 0 0,1 1 0 0 0,0-1 1 0 0,9 3-1 0 0,-16-2 75 0 0,0 0 1 0 0,-1 0 0 0 0,1 0-1 0 0,-1 0 1 0 0,1 1-1 0 0,-1-1 1 0 0,0 1-1 0 0,1 0 1 0 0,-1 0 0 0 0,0-1-1 0 0,0 1 1 0 0,0 0-1 0 0,-1 1 1 0 0,1-1-1 0 0,0 0 1 0 0,-1 1-1 0 0,1-1 1 0 0,-1 0 0 0 0,0 1-1 0 0,0 0 1 0 0,0-1-1 0 0,0 1 1 0 0,0 3-1 0 0,0-2 75 0 0,0-1 0 0 0,-1 1 0 0 0,0-1 0 0 0,0 1-1 0 0,0-1 1 0 0,0 0 0 0 0,0 1 0 0 0,-1-1-1 0 0,1 1 1 0 0,-1-1 0 0 0,0 0 0 0 0,0 1-1 0 0,0-1 1 0 0,-1 0 0 0 0,1 0 0 0 0,-1 0-1 0 0,1 0 1 0 0,-4 3 0 0 0,-3 4 154 0 0,-2-1 0 0 0,1 0 0 0 0,-1 0 1 0 0,0-1-1 0 0,-1-1 0 0 0,0 0 0 0 0,-16 8 0 0 0,-87 32 286 0 0,37-17-1111 0 0,73-28-647 0 0,28-12-7083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4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1 5032 0 0,'0'0'5280'0'0,"-16"9"-5244"0"0,-1 0-29 0 0,3-3 50 0 0,1 2 1 0 0,0-1 0 0 0,0 2-1 0 0,1 0 1 0 0,0 0 0 0 0,-12 14-1 0 0,7-6 200 0 0,1 0-1 0 0,1 2 1 0 0,1 0-1 0 0,1 0 1 0 0,1 1 0 0 0,0 1-1 0 0,2 0 1 0 0,0 1-1 0 0,1 0 1 0 0,2 0-1 0 0,0 1 1 0 0,1 0-1 0 0,1 0 1 0 0,2 1-1 0 0,0-1 1 0 0,1 1 0 0 0,3 44-1 0 0,1-55-213 0 0,1-1 1 0 0,0 1-1 0 0,0-1 0 0 0,1 0 1 0 0,1 0-1 0 0,0 0 1 0 0,1 0-1 0 0,0-1 0 0 0,0 0 1 0 0,1 0-1 0 0,1-1 0 0 0,0 0 1 0 0,0 0-1 0 0,1-1 0 0 0,0 0 1 0 0,1-1-1 0 0,0 1 0 0 0,0-2 1 0 0,1 0-1 0 0,0 0 1 0 0,0-1-1 0 0,1 0 0 0 0,-1-1 1 0 0,1 0-1 0 0,0-1 0 0 0,1 0 1 0 0,-1-1-1 0 0,1 0 0 0 0,-1-1 1 0 0,1-1-1 0 0,0 0 0 0 0,0-1 1 0 0,0 0-1 0 0,-1-1 1 0 0,26-4-1 0 0,-26 1-63 0 0,-1-1 0 0 0,1 1 0 0 0,-1-2 1 0 0,0 0-1 0 0,-1 0 0 0 0,1-1 0 0 0,-1 0 0 0 0,-1-1 0 0 0,12-10 1 0 0,-5 2-122 0 0,-1-1 0 0 0,-1 0-1 0 0,0 0 1 0 0,13-24 0 0 0,-15 19 79 0 0,0 0-1 0 0,-2 0 0 0 0,11-33 0 0 0,-17 41 58 0 0,0 1 1 0 0,-2-1-1 0 0,1 1 1 0 0,-2-1-1 0 0,1 0 1 0 0,-2 0-1 0 0,-1-20 0 0 0,1 31-9 0 0,-1 1 0 0 0,1-1 0 0 0,0 1-1 0 0,-1-1 1 0 0,0 1 0 0 0,1 0-1 0 0,-1-1 1 0 0,0 1 0 0 0,0 0 0 0 0,-1-1-1 0 0,1 1 1 0 0,0 0 0 0 0,-1 0-1 0 0,1 0 1 0 0,-1 0 0 0 0,1 0 0 0 0,-1 0-1 0 0,0 1 1 0 0,0-1 0 0 0,0 1-1 0 0,0-1 1 0 0,0 1 0 0 0,0 0 0 0 0,-1-1-1 0 0,1 1 1 0 0,0 0 0 0 0,-1 1-1 0 0,1-1 1 0 0,-1 0 0 0 0,-2 0 0 0 0,1 1 15 0 0,0 0 0 0 0,0 0 0 0 0,0 0 0 0 0,1 0 0 0 0,-1 1 0 0 0,0-1 0 0 0,0 1 0 0 0,1 0 0 0 0,-1 0 0 0 0,1 1 0 0 0,-1-1 0 0 0,1 1 0 0 0,-1 0 0 0 0,1 0 0 0 0,0 0 0 0 0,0 0 0 0 0,0 0 0 0 0,0 1 0 0 0,-4 3 0 0 0,1 1 36 0 0,0 1 0 0 0,0 0 0 0 0,0 0 0 0 0,1 1 0 0 0,0-1 0 0 0,1 1 0 0 0,0 0 0 0 0,0 0 0 0 0,1 1 0 0 0,0-1 0 0 0,1 1 0 0 0,0-1 0 0 0,0 1 0 0 0,1 0 0 0 0,0 0 0 0 0,1 0 0 0 0,0 0 0 0 0,1 0 0 0 0,0-1 0 0 0,0 1 0 0 0,1 0 0 0 0,1-1 0 0 0,-1 1-1 0 0,7 13 1 0 0,-3-8-29 0 0,1 1 0 0 0,1-1-1 0 0,1-1 1 0 0,0 1-1 0 0,1-1 1 0 0,0-1-1 0 0,1 0 1 0 0,0-1 0 0 0,1 0-1 0 0,1 0 1 0 0,0-1-1 0 0,0-1 1 0 0,24 14 0 0 0,-21-16-345 0 0,1 0 0 0 0,0-1 0 0 0,0 0 0 0 0,0-1 0 0 0,33 5 0 0 0,-34-8-790 0 0,1-2-1 0 0,-1 0 0 0 0,30-2 1 0 0,-12-6-2125 0 0,4-12-1514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44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 18 3604 0 0,'0'0'8022'0'0,"-5"17"-7640"0"0,4-15-368 0 0,-10 32 261 0 0,2 0 0 0 0,-7 43 1 0 0,12-15-4 0 0,2-34-102 0 0,-6 35 0 0 0,6-58 821 0 0,1-14-439 0 0,2-17-382 0 0,4 10-231 0 0,1 0 0 0 0,0 1 0 0 0,1 0 0 0 0,1 0 0 0 0,0 1 0 0 0,1 0 0 0 0,20-25 0 0 0,-9 16-8 0 0,1 1 0 0 0,1 0 0 0 0,33-24 0 0 0,-48 40 23 0 0,1 0 0 0 0,0 1 0 0 0,0 1 0 0 0,0-1 0 0 0,1 1-1 0 0,-1 1 1 0 0,1-1 0 0 0,0 1 0 0 0,0 1 0 0 0,17-3 0 0 0,-21 5 25 0 0,-1-1 0 0 0,1 2 0 0 0,0-1 0 0 0,-1 0 0 0 0,1 1 0 0 0,0 0 0 0 0,-1 0 0 0 0,1 0 0 0 0,-1 1 0 0 0,1 0 0 0 0,-1 0-1 0 0,0 0 1 0 0,0 0 0 0 0,0 0 0 0 0,0 1 0 0 0,0 0 0 0 0,-1 0 0 0 0,1 0 0 0 0,-1 0 0 0 0,1 0 0 0 0,-1 1 0 0 0,0-1 0 0 0,2 6 0 0 0,4 5 139 0 0,0 1 0 0 0,-2 0 0 0 0,1 0 0 0 0,-2 1 0 0 0,0-1 0 0 0,6 31 1 0 0,11 106 792 0 0,-14-77-621 0 0,-3-11 444 0 0,-6-67-587 0 0,1 0-1 0 0,-1 0 0 0 0,1 0 1 0 0,-1 0-1 0 0,0 0 0 0 0,0 0 0 0 0,0 0 1 0 0,-1-3-1 0 0,1-6-53 0 0,3-3-137 0 0,1 0-1 0 0,0 0 1 0 0,1 1 0 0 0,1 0-1 0 0,0 0 1 0 0,1 0 0 0 0,1 1-1 0 0,0 0 1 0 0,1 0 0 0 0,20-22-1 0 0,2 1-146 0 0,2 2 0 0 0,49-37 0 0 0,-68 58 89 0 0,0 1 0 0 0,1 0-1 0 0,0 0 1 0 0,1 2 0 0 0,0 0-1 0 0,34-11 1 0 0,-45 17 86 0 0,0 1 0 0 0,0-1 0 0 0,1 1-1 0 0,-1 1 1 0 0,1-1 0 0 0,-1 1 0 0 0,1 0 0 0 0,-1 0-1 0 0,0 0 1 0 0,1 1 0 0 0,-1 0 0 0 0,1 0 0 0 0,-1 0 0 0 0,0 0-1 0 0,0 1 1 0 0,0 0 0 0 0,0 0 0 0 0,0 1 0 0 0,0 0 0 0 0,0-1-1 0 0,-1 1 1 0 0,1 1 0 0 0,-1-1 0 0 0,0 1 0 0 0,0 0 0 0 0,6 6-1 0 0,-2 2 200 0 0,-1 0 0 0 0,0 1 0 0 0,0-1-1 0 0,-1 1 1 0 0,-1 1 0 0 0,0-1 0 0 0,-1 1-1 0 0,0-1 1 0 0,-1 1 0 0 0,1 20 0 0 0,0 19-270 0 0,-3 76 0 0 0,-2-65-2665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6.2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310 9 1696 0 0,'-15'12'4863'0'0,"-23"20"-4458"0"0,2 2 0 0 0,2 1-1 0 0,-35 45 1 0 0,50-54-433 0 0,1 0-1 0 0,2 1 1 0 0,-20 42-1 0 0,31-57 17 0 0,0 0 0 0 0,1 0 0 0 0,0 1 0 0 0,1-1 0 0 0,1 1 0 0 0,0 0 1 0 0,0 0-1 0 0,1-1 0 0 0,1 1 0 0 0,0 0 0 0 0,4 22 0 0 0,-3-28 4 0 0,1 0 0 0 0,0-1 0 0 0,0 1 0 0 0,1-1 0 0 0,0 1 0 0 0,0-1 1 0 0,1 0-1 0 0,-1 0 0 0 0,1-1 0 0 0,0 1 0 0 0,1-1 0 0 0,6 7 0 0 0,-3-5 12 0 0,1 0-1 0 0,0-1 0 0 0,0 1 1 0 0,0-2-1 0 0,1 1 0 0 0,0-1 0 0 0,11 3 1 0 0,6 1 82 0 0,0-2 0 0 0,0-1 0 0 0,0-1 0 0 0,0-1 0 0 0,39 0 0 0 0,-27-3 183 0 0,1-2 0 0 0,-1-2 0 0 0,1-1 0 0 0,40-10 0 0 0,-57 8 43 0 0,0-1-1 0 0,0 0 1 0 0,-1-2 0 0 0,0-1-1 0 0,-1-1 1 0 0,0 0-1 0 0,-1-2 1 0 0,24-18-1 0 0,-29 19-110 0 0,-1 0 0 0 0,-1-1-1 0 0,0 0 1 0 0,0-1-1 0 0,-1-1 1 0 0,-1 0-1 0 0,-1 0 1 0 0,0-1-1 0 0,-1-1 1 0 0,-1 1-1 0 0,0-2 1 0 0,-1 1 0 0 0,-1-1-1 0 0,-1 0 1 0 0,0 0-1 0 0,-1 0 1 0 0,-1-1-1 0 0,0-26 1 0 0,-2 29-135 0 0,-1 1 0 0 0,-1 0 0 0 0,-1-1-1 0 0,0 1 1 0 0,-1 0 0 0 0,-1 0 0 0 0,-10-29 0 0 0,12 39-154 0 0,-1-1 1 0 0,0 1-1 0 0,0 0 0 0 0,0 0 1 0 0,0 0-1 0 0,-1 0 0 0 0,0 0 1 0 0,0 1-1 0 0,0 0 0 0 0,-1-1 1 0 0,1 2-1 0 0,-1-1 0 0 0,0 0 1 0 0,0 1-1 0 0,0 0 0 0 0,-1 0 1 0 0,1 1-1 0 0,-1-1 0 0 0,0 1 1 0 0,1 1-1 0 0,-1-1 0 0 0,0 1 1 0 0,-7-1-1 0 0,3 1-554 0 0,-1 0-1 0 0,0 2 1 0 0,1-1-1 0 0,-1 1 1 0 0,1 0-1 0 0,-1 1 0 0 0,1 1 1 0 0,0 0-1 0 0,-1 0 1 0 0,1 0-1 0 0,-16 10 1 0 0,-32 21-3972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6.7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255 1 4060 0 0,'0'0'6213'0'0,"-33"80"-6677"0"0,15-45 748 0 0,0 5 28 0 0,0 2-120 0 0,-2 2-36 0 0,-1 4-80 0 0,2 0 0 0 0,1 3 52 0 0,-2 0-116 0 0,1-1-12 0 0,0 0-736 0 0,7-15-1064 0 0,-7 9-2253 0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7.1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274 105 3768 0 0,'0'0'6144'0'0,"-13"12"-4500"0"0,-16 14-1618 0 0,1 2 0 0 0,2 1 1 0 0,-38 52-1 0 0,48-53-50 0 0,0 0-1 0 0,2 0 1 0 0,1 1 0 0 0,1 1 0 0 0,2 0-1 0 0,1 1 1 0 0,1 0 0 0 0,-5 44-1 0 0,12-60-27 0 0,0-1 1 0 0,1 1-1 0 0,0 0 0 0 0,2-1 0 0 0,0 1 0 0 0,0-1 1 0 0,1 1-1 0 0,10 27 0 0 0,-8-32-10 0 0,0 0-1 0 0,0-1 1 0 0,1 0-1 0 0,0 0 1 0 0,0 0-1 0 0,1 0 1 0 0,0-1 0 0 0,1 0-1 0 0,0-1 1 0 0,0 0-1 0 0,1 0 1 0 0,0 0 0 0 0,13 6-1 0 0,-10-6-46 0 0,1-1 1 0 0,1 0-1 0 0,-1-1 0 0 0,1 0 0 0 0,0-1 1 0 0,0-1-1 0 0,0 0 0 0 0,0-1 0 0 0,1-1 1 0 0,-1 0-1 0 0,1-1 0 0 0,-1 0 0 0 0,1-1 0 0 0,-1-1 1 0 0,0 0-1 0 0,0-1 0 0 0,0 0 0 0 0,0-2 1 0 0,23-9-1 0 0,-25 8 317 0 0,-1 0 0 0 0,1-1 0 0 0,-1 0 0 0 0,0 0 0 0 0,-1-2 0 0 0,0 1 0 0 0,0-1 0 0 0,-1-1-1 0 0,0 1 1 0 0,-1-2 0 0 0,0 1 0 0 0,-1-1 0 0 0,12-23 0 0 0,-7 6 179 0 0,-2-1 1 0 0,-1 0-1 0 0,-2-1 0 0 0,0 0 0 0 0,-2 0 0 0 0,-2 0 1 0 0,0-1-1 0 0,-2 0 0 0 0,-6-56 0 0 0,3 68-416 0 0,-1 0 0 0 0,-2 0-1 0 0,0 0 1 0 0,0 1 0 0 0,-2-1 0 0 0,0 1 0 0 0,-2 1-1 0 0,0-1 1 0 0,0 1 0 0 0,-2 1 0 0 0,0 0 0 0 0,-1 0-1 0 0,0 2 1 0 0,-1-1 0 0 0,-1 1 0 0 0,0 1 0 0 0,-27-19-1 0 0,26 22-1327 0 0,-1 0-1 0 0,1 1 0 0 0,-1 1 1 0 0,-1 1-1 0 0,0 0 0 0 0,-33-8 0 0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7.6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11121 0 0,'0'0'1409'0'0,"3"19"-3653"0"0,69 313 2764 0 0,41 17-169 0 0,36 134 158 0 0,-133-409-3312 0 0,-9-49-175 0 0</inkml:trace>
  <inkml:trace contextRef="#ctx0" brushRef="#br0" timeOffset="1">548 1089 8997 0 0,'0'0'1455'0'0,"-16"17"-845"0"0,1-2-539 0 0,-4 5-34 0 0,0 1-1 0 0,2 1 0 0 0,-23 36 0 0 0,29-40-77 0 0,2 0 1 0 0,0 1-1 0 0,1 0 1 0 0,0 0-1 0 0,2 1 1 0 0,0-1 0 0 0,2 1-1 0 0,0 1 1 0 0,-1 30-1 0 0,4-40 21 0 0,1 1 0 0 0,1 0 0 0 0,0 0 0 0 0,1-1 0 0 0,0 1 0 0 0,1-1 0 0 0,0 0 0 0 0,1 1 0 0 0,0-1 0 0 0,1-1 0 0 0,0 1 0 0 0,0-1 1 0 0,1 0-1 0 0,1 0 0 0 0,0 0 0 0 0,0-1 0 0 0,17 16 0 0 0,-10-13-91 0 0,1-1 1 0 0,0-1-1 0 0,0 0 1 0 0,1 0-1 0 0,1-2 1 0 0,0 0-1 0 0,0-1 1 0 0,0-1-1 0 0,1 0 1 0 0,0-2-1 0 0,0 0 1 0 0,0-1-1 0 0,0 0 1 0 0,1-2-1 0 0,-1 0 1 0 0,25-2-1 0 0,-30-1 131 0 0,0 1 0 0 0,0-1-1 0 0,-1-1 1 0 0,1-1 0 0 0,0 0-1 0 0,-1 0 1 0 0,0-1 0 0 0,0-1-1 0 0,0 0 1 0 0,15-11 0 0 0,-19 11 200 0 0,0-1 1 0 0,0 0-1 0 0,-1 0 1 0 0,0-1-1 0 0,0 0 1 0 0,-1 0-1 0 0,0 0 1 0 0,0-1-1 0 0,-1 0 1 0 0,0-1-1 0 0,-1 1 1 0 0,0-1-1 0 0,0 1 1 0 0,3-14-1 0 0,-4 7-54 0 0,0 1 1 0 0,-1 0-1 0 0,0-1 1 0 0,-1 0-1 0 0,-1 1 0 0 0,-1-1 1 0 0,0 1-1 0 0,-1-1 1 0 0,0 1-1 0 0,-1-1 0 0 0,-1 1 1 0 0,-6-16-1 0 0,5 21-176 0 0,1 0 0 0 0,-1 1 0 0 0,0-1 0 0 0,-1 1 0 0 0,0 0 0 0 0,-1 0 1 0 0,1 1-1 0 0,-2 0 0 0 0,1 0 0 0 0,-1 0 0 0 0,0 1 0 0 0,-1 1 0 0 0,0-1 0 0 0,0 1 0 0 0,0 1 0 0 0,-1 0 0 0 0,0 0 0 0 0,-14-5 0 0 0,-1 3-385 0 0,0 1 0 0 0,0 1 0 0 0,0 1 0 0 0,-44 0 0 0 0,-107 12-4129 0 0,61 9-1282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8.1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0 5489 0 0,'0'0'5176'0'0,"-92"73"-6376"0"0,68-38 1136 0 0,-2 5 48 0 0,2 2-60 0 0,2 1-624 0 0,2-11-1508 0 0,-7 12-3145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8.5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132 0 4332 0 0,'0'0'2865'0'0,"-82"84"-3473"0"0,52-50-893 0 0,11-4-831 0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8.9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2119 1 5685 0 0,'0'0'2392'0'0,"-14"15"-1092"0"0,-1 0-1172 0 0,-78 93-75 0 0,-517 731-1924 0 0,427-553 1973 0 0,-33 47-471 0 0,144-231 1973 0 0,-102 109 0 0 0,45-77 327 0 0,-244 197 1 0 0,323-292-2026 0 0,-139 116-1712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2784 0 0,'0'0'5723'0'0,"13"7"-5289"0"0,255 131 777 0 0,369 172-720 0 0,-110-75 1911 0 0,-57-28-968 0 0,-29 18-488 0 0,-384-198-790 0 0,224 102 1351 0 0,-240-105-1400 0 0,-6-3-2145 0 0,-11-12-4322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9.4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12941 0 0,'0'0'2032'0'0,"3"105"-6488"0"0,9-70 3108 0 0,3-5-908 0 0,8 19-1957 0 0</inkml:trace>
  <inkml:trace contextRef="#ctx0" brushRef="#br0" timeOffset="1">488 1452 4788 0 0,'0'0'4265'0'0,"-6"90"-4597"0"0,9-59-444 0 0,5-5-772 0 0,10 17-2649 0 0</inkml:trace>
  <inkml:trace contextRef="#ctx0" brushRef="#br0" timeOffset="2">857 2496 2784 0 0,'0'0'7825'0'0,"38"97"-9569"0"0,-19-70 212 0 0,-2-5-1345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2:59.8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5260 0 0,'0'0'7429'0'0,"41"90"-10321"0"0,-20-65 764 0 0,-3-4-1097 0 0</inkml:trace>
  <inkml:trace contextRef="#ctx0" brushRef="#br0" timeOffset="1">393 618 756 0 0,'0'0'12125'0'0,"18"91"-12481"0"0,-1-64-428 0 0,6 3-772 0 0,-5-8-1076 0 0,22 11-3221 0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0.2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72 7657 0 0,'0'0'11867'0'0,"6"18"-13011"0"0,-6-53-6775 0 0,-3-19-1314 0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1.5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295 190 64 0 0,'0'0'335'0'0,"-3"-13"-99"0"0,-24-102 2691 0 0,24 89-1610 0 0,3 23-1131 0 0,0-1 0 0 0,0 0 0 0 0,0 1-1 0 0,-1-1 1 0 0,0 0 0 0 0,1 1 0 0 0,-3-6-1 0 0,2 8-43 0 0,1 1-169 0 0,-1 0-58 0 0,0 1 56 0 0,1-1 1 0 0,-1 1 0 0 0,0 0 0 0 0,0 0 0 0 0,1 0-1 0 0,-1 0 1 0 0,0 0 0 0 0,1 0 0 0 0,-1 0 0 0 0,1 0-1 0 0,0 0 1 0 0,-1 0 0 0 0,1 0 0 0 0,0 0-1 0 0,-1 1 1 0 0,1-1 0 0 0,0 0 0 0 0,0 0 0 0 0,0 0-1 0 0,0 0 1 0 0,1 3 0 0 0,-2-1-3 0 0,-139 1649 4295 0 0,89-311-3332 0 0,9-611 980 0 0,34-597-1436 0 0,6-90 16 0 0,-1-63-4624 0 0,7-5 1534 0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2.6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22 124 4136 0 0,'0'0'5296'0'0,"-4"-6"-4998"0"0,-10-21-2 0 0,11 20-136 0 0,26 4-538 0 0,212-14 494 0 0,686-40 184 0 0,-1 61-202 0 0,-588 17-90 0 0,557 27-62 0 0,-800-46 94 0 0,249 3-156 0 0,-288-10 142 0 0,-50 5-4 0 0,0 0 0 0 0,1 0 0 0 0,-1 0 0 0 0,0 0 0 0 0,0 0-1 0 0,1-1 1 0 0,-1 1 0 0 0,0 0 0 0 0,0 0 0 0 0,0 0 0 0 0,0-1 0 0 0,1 1-1 0 0,-1 0 1 0 0,0 0 0 0 0,0-1 0 0 0,0 1 0 0 0,0 0 0 0 0,0 0 0 0 0,0-1 0 0 0,0 1-1 0 0,0 0 1 0 0,0 0 0 0 0,0-1 0 0 0,0 1 0 0 0,0 0 0 0 0,0-1 0 0 0,0 1-1 0 0,0 0 1 0 0,0 0 0 0 0,0-1 0 0 0,0 1 0 0 0,0 0 0 0 0,0 0 0 0 0,0-1-1 0 0,0 1 1 0 0,0 0 0 0 0,-1 0 0 0 0,1-1 0 0 0,0 1 0 0 0,0 0 0 0 0,0 0 0 0 0,0 0-1 0 0,-1-1 1 0 0,1 1 0 0 0,0 0 0 0 0,-1 0 0 0 0,-10-18-178 0 0,6 12 172 0 0,-3-6 103 0 0,5 10-17 0 0,1 0 1 0 0,0-1-1 0 0,1 1 0 0 0,-1-1 1 0 0,0 0-1 0 0,1 1 0 0 0,-1-1 1 0 0,1 0-1 0 0,0 0 0 0 0,0 0 1 0 0,-1-3-1 0 0,2 6-159 0 0,4 35-2171 0 0,2 45 2804 0 0,-9 146-1 0 0,1-173-462 0 0,-50 558 573 0 0,3-68-111 0 0,35 237-432 0 0,83-1 223 0 0,-44-623-391 0 0,36 275 2307 0 0,-61-430-2294 0 0,0 0-1 0 0,0-1 0 0 0,1 1 0 0 0,-1 0 0 0 0,0 0 0 0 0,0-1 0 0 0,0 1 0 0 0,0 0 1 0 0,0 0-1 0 0,0-1 0 0 0,0 1 0 0 0,0 0 0 0 0,-1 0 0 0 0,1 0 0 0 0,0-1 0 0 0,0 1 1 0 0,-1 0-1 0 0,1-1 0 0 0,0 1 0 0 0,-1 0 0 0 0,1-1 0 0 0,-1 2 0 0 0,-16-6-2173 0 0,3-1 557 0 0,-27-10-2606 0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4.8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21 3940 0 0,'0'0'8274'0'0,"-4"-3"-7986"0"0,-16-13 4011 0 0,22 15-4917 0 0,0 1 528 0 0,0 0 1 0 0,1 0 0 0 0,-1 0-1 0 0,0 0 1 0 0,0 0 0 0 0,0 1-1 0 0,0-1 1 0 0,1 1-1 0 0,-1-1 1 0 0,3 2 0 0 0,0-1 33 0 0,44 7 220 0 0,-1-3 1 0 0,100-1-1 0 0,-85-5-84 0 0,634-6 142 0 0,151 0 35 0 0,-3 60-152 0 0,301 132-226 0 0,-757-88 1217 0 0,-247-59 263 0 0,-135-37-1221 0 0,-6-1-71 0 0,0 0 0 0 0,0 0-1 0 0,0 0 1 0 0,0 0 0 0 0,0 0 0 0 0,-1 0-1 0 0,1 1 1 0 0,0-1 0 0 0,0 0 0 0 0,0 0-1 0 0,0 1 1 0 0,-1-1 0 0 0,1 0-1 0 0,0 1 1 0 0,0-1 0 0 0,-1 1 0 0 0,1-1-1 0 0,0 1 1 0 0,-1 0 0 0 0,1-1-1 0 0,0 1 1 0 0,-1 0 0 0 0,1 0 0 0 0,-1-1-55 0 0,-1 0-4 0 0,-30 7-10984 0 0,54-14 1557 0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8.6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0 56 0 0,'0'0'0'0'0,"-26"85"0"0"0,22-70-56 0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09.1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0 744 0 0,'0'0'8269'0'0,"7"1"-8731"0"0,-6 7 606 0 0,0 1 0 0 0,-1 0 0 0 0,0 0 0 0 0,-1 0 0 0 0,0-1 0 0 0,0 1 0 0 0,-1 0 0 0 0,0-1 0 0 0,0 1 0 0 0,-1-1 0 0 0,0 0 0 0 0,-1 0 0 0 0,0 0 0 0 0,-6 10 0 0 0,6-13-86 0 0,0 1 1 0 0,0-1-1 0 0,0 0 0 0 0,0 0 0 0 0,-1-1 0 0 0,0 1 1 0 0,0-1-1 0 0,0 0 0 0 0,-1 0 0 0 0,1-1 1 0 0,-1 0-1 0 0,0 0 0 0 0,0 0 0 0 0,0 0 1 0 0,0-1-1 0 0,-1 0 0 0 0,1-1 0 0 0,0 1 1 0 0,-13 0-1 0 0,17-2-59 0 0,1 1 1 0 0,0-1 0 0 0,-1 0-1 0 0,1 0 1 0 0,0 0-1 0 0,-1-1 1 0 0,1 1 0 0 0,0 0-1 0 0,-1 0 1 0 0,1-1-1 0 0,0 1 1 0 0,0-1 0 0 0,-1 1-1 0 0,1-1 1 0 0,0 1 0 0 0,0-1-1 0 0,0 0 1 0 0,-1 0-1 0 0,1 0 1 0 0,0 0 0 0 0,0 1-1 0 0,0-1 1 0 0,1 0-1 0 0,-1-1 1 0 0,0 1 0 0 0,0 0-1 0 0,0 0 1 0 0,1 0 0 0 0,-1 0-1 0 0,1-1 1 0 0,-1 1-1 0 0,1 0 1 0 0,-1 0 0 0 0,1-1-1 0 0,0 1 1 0 0,0 0-1 0 0,-1-1 1 0 0,1 1 0 0 0,0 0-1 0 0,0-1 1 0 0,0 1-1 0 0,0-1 1 0 0,1 1 0 0 0,-1 0-1 0 0,0-1 1 0 0,1-1 0 0 0,1-6-163 0 0,1-1 1 0 0,0 1-1 0 0,0 0 1 0 0,1 0-1 0 0,6-12 1 0 0,-6 14 75 0 0,1 0 0 0 0,0 0 0 0 0,0 1 0 0 0,1-1 0 0 0,0 1 0 0 0,0 0 0 0 0,0 1 0 0 0,12-8 0 0 0,-17 11 76 0 0,1 1 1 0 0,-1 0-1 0 0,1 0 1 0 0,0 0 0 0 0,-1 0-1 0 0,1 0 1 0 0,0 0-1 0 0,0 1 1 0 0,0-1 0 0 0,0 1-1 0 0,-1-1 1 0 0,1 1-1 0 0,0 0 1 0 0,0-1-1 0 0,0 1 1 0 0,0 0 0 0 0,0 0-1 0 0,0 0 1 0 0,0 1-1 0 0,0-1 1 0 0,0 0 0 0 0,0 1-1 0 0,0 0 1 0 0,0-1-1 0 0,-1 1 1 0 0,1 0-1 0 0,0 0 1 0 0,0 0 0 0 0,-1 0-1 0 0,1 0 1 0 0,-1 0-1 0 0,1 0 1 0 0,-1 0 0 0 0,1 1-1 0 0,-1-1 1 0 0,0 1-1 0 0,1-1 1 0 0,-1 1-1 0 0,0 0 1 0 0,0-1 0 0 0,1 4-1 0 0,0 0 54 0 0,1-1-1 0 0,-1 1 1 0 0,-1 0-1 0 0,1 0 1 0 0,-1 0 0 0 0,0 0-1 0 0,0 0 1 0 0,0 0-1 0 0,-1 0 1 0 0,1 0-1 0 0,-1 0 1 0 0,-1 1-1 0 0,1-1 1 0 0,-1 0 0 0 0,-1 6-1 0 0,0-4 26 0 0,-1 1-1 0 0,0-1 1 0 0,0 0 0 0 0,-1 0-1 0 0,0 0 1 0 0,0 0-1 0 0,0 0 1 0 0,-1-1 0 0 0,-6 7-1 0 0,1-2 46 0 0,-1-1-1 0 0,-1 0 0 0 0,0 0 1 0 0,0-1-1 0 0,-1-1 0 0 0,0 0 1 0 0,0-1-1 0 0,-1 0 0 0 0,-24 8 0 0 0,35-14-78 0 0,0 0-1 0 0,0-1 0 0 0,1 1 0 0 0,-1 0 1 0 0,0-1-1 0 0,0 0 0 0 0,0 0 0 0 0,0 0 1 0 0,0 0-1 0 0,0 0 0 0 0,0 0 0 0 0,0-1 1 0 0,-4 0-1 0 0,6 0-42 0 0,0 0 0 0 0,0 0 1 0 0,0 0-1 0 0,0 0 0 0 0,1 1 0 0 0,-1-1 0 0 0,0 0 1 0 0,0 0-1 0 0,1 0 0 0 0,-1-1 0 0 0,1 1 1 0 0,-1 0-1 0 0,1 0 0 0 0,-1 0 0 0 0,1 0 0 0 0,0 0 1 0 0,-1-1-1 0 0,1 1 0 0 0,0 0 0 0 0,0 0 0 0 0,0 0 1 0 0,0-1-1 0 0,0 1 0 0 0,0 0 0 0 0,0 0 1 0 0,1-1-1 0 0,-1 1 0 0 0,0 0 0 0 0,1 0 0 0 0,-1 0 1 0 0,1 0-1 0 0,-1 0 0 0 0,1-1 0 0 0,0 0 0 0 0,7-14-145 0 0,0 0 0 0 0,2 1 0 0 0,-1 0 0 0 0,2 0 0 0 0,0 1 0 0 0,1 0 0 0 0,0 1-1 0 0,1 1 1 0 0,0 0 0 0 0,21-14 0 0 0,-34 26 151 0 0,4-4-38 0 0,1 1 0 0 0,-1 0 0 0 0,0 0 0 0 0,1 0 0 0 0,0 1 1 0 0,-1 0-1 0 0,1 0 0 0 0,0 0 0 0 0,0 0 0 0 0,0 1 0 0 0,7-1 1 0 0,-17 20-74 0 0,1-11-323 0 0,-1 0 0 0 0,0 0 0 0 0,0-1 0 0 0,0 0-1 0 0,-1 0 1 0 0,-10 8 0 0 0,-12 9-4353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1.7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 4060 0 0,'0'0'7090'0'0,"0"16"-8268"0"0,-10 252 1562 0 0,14-94-22 0 0,47 316-1 0 0,-43-440-574 0 0,-3-15-1054 0 0,1-1 1 0 0,12 37 0 0 0,-15-64 122 0 0,0-31-2779 0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4.3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163 0 1580 0 0,'0'0'3628'0'0,"-16"5"-3441"0"0,-49 14-170 0 0,61-18-31 0 0,-1 1-1 0 0,0 0 1 0 0,1 0-1 0 0,-1 1 0 0 0,1-1 1 0 0,0 1-1 0 0,0 0 0 0 0,0 0 1 0 0,0 0-1 0 0,0 1 0 0 0,1-1 1 0 0,-1 1-1 0 0,1 0 0 0 0,0 0 1 0 0,0 0-1 0 0,1 0 0 0 0,-1 1 1 0 0,1-1-1 0 0,0 1 0 0 0,0 0 1 0 0,0-1-1 0 0,1 1 0 0 0,0 0 1 0 0,0 0-1 0 0,0 0 1 0 0,0 0-1 0 0,1 0 0 0 0,0 0 1 0 0,0 0-1 0 0,0 0 0 0 0,0 0 1 0 0,1 0-1 0 0,0 0 0 0 0,0 0 1 0 0,1 0-1 0 0,-1-1 0 0 0,1 1 1 0 0,0 0-1 0 0,0-1 0 0 0,0 1 1 0 0,1-1-1 0 0,6 8 0 0 0,11 9-58 0 0,1 0-1 0 0,1-2 1 0 0,1-1-1 0 0,39 25 1 0 0,38 29-172 0 0,-85-58 345 0 0,0 0 1 0 0,0 1 0 0 0,-1 0 0 0 0,-1 1-1 0 0,-1 1 1 0 0,0 0 0 0 0,9 19 0 0 0,-17-28 61 0 0,-1-1 0 0 0,0 1 0 0 0,0-1 1 0 0,0 1-1 0 0,-1 0 0 0 0,-1 0 0 0 0,1 0 0 0 0,-1 0 1 0 0,0 0-1 0 0,-1 0 0 0 0,0 1 0 0 0,-1-1 0 0 0,1 0 1 0 0,-1 0-1 0 0,-1 0 0 0 0,0 0 0 0 0,0 0 0 0 0,0 0 1 0 0,-1-1-1 0 0,-6 13 0 0 0,8-19-162 0 0,-4 11-54 0 0,-2 0 0 0 0,1-1 1 0 0,-1-1-1 0 0,-1 1 0 0 0,0-1 0 0 0,0 0 0 0 0,-13 11 0 0 0,14-18-1041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775 71 2948 0 0,'0'0'7270'0'0,"-13"-11"-7024"0"0,-41-32-61 0 0,52 41-138 0 0,-1 0 1 0 0,0 0-1 0 0,0 0 1 0 0,0 1-1 0 0,0-1 1 0 0,0 1-1 0 0,0 0 0 0 0,0 0 1 0 0,0 0-1 0 0,0 0 1 0 0,-1 1-1 0 0,1-1 1 0 0,0 1-1 0 0,0 0 0 0 0,-1 0 1 0 0,1 0-1 0 0,0 1 1 0 0,-6 0-1 0 0,-7 0 221 0 0,-9 1-121 0 0,-1 0-1 0 0,1 1 0 0 0,-1 2 1 0 0,1 0-1 0 0,1 2 0 0 0,-33 13 1 0 0,26-8-90 0 0,1 2 0 0 0,0 2 0 0 0,2 0 0 0 0,-40 30 0 0 0,45-27-38 0 0,0 1 0 0 0,2 0 1 0 0,0 2-1 0 0,1 0 0 0 0,2 1 1 0 0,-19 29-1 0 0,27-35 12 0 0,1-1 0 0 0,1 1 1 0 0,0 1-1 0 0,1-1 0 0 0,1 1 1 0 0,0 0-1 0 0,2 1 0 0 0,0 0 1 0 0,1-1-1 0 0,-1 33 0 0 0,5-25 62 0 0,1-1 0 0 0,2 0-1 0 0,0 0 1 0 0,2 0 0 0 0,0 0-1 0 0,2-1 1 0 0,1 0 0 0 0,0 0-1 0 0,14 23 1 0 0,-4-15 14 0 0,0-1 0 0 0,2 0 1 0 0,1-1-1 0 0,2-1 0 0 0,43 40 0 0 0,-50-54 34 0 0,1-1 0 0 0,0-1 0 0 0,1 0 0 0 0,1-2 0 0 0,0 0 0 0 0,0-1 0 0 0,1-1 0 0 0,1-1-1 0 0,-1-1 1 0 0,37 7 0 0 0,1-5 317 0 0,1-2-1 0 0,106-1 1 0 0,-144-7-352 0 0,0-1 1 0 0,-1-2 0 0 0,1 0-1 0 0,0-1 1 0 0,-1-1-1 0 0,0-1 1 0 0,-1-1 0 0 0,0 0-1 0 0,0-2 1 0 0,19-12 0 0 0,-20 11-36 0 0,-1-2 1 0 0,-1 0-1 0 0,0 0 1 0 0,-1-2 0 0 0,-1 0-1 0 0,15-18 1 0 0,-21 19 14 0 0,0 0 0 0 0,0-1-1 0 0,-1 0 1 0 0,-1 0 0 0 0,-1-1 0 0 0,0 0 0 0 0,-1 0 0 0 0,-1-1 0 0 0,0 1-1 0 0,-2-1 1 0 0,0 0 0 0 0,0 0 0 0 0,-2 0 0 0 0,-1-23 0 0 0,-2 7-39 0 0,-1 0 1 0 0,-1 0-1 0 0,-2 0 1 0 0,-2 1-1 0 0,0 0 1 0 0,-19-41-1 0 0,16 46-169 0 0,-2 0-1 0 0,0 0 1 0 0,-2 2-1 0 0,-26-34 1 0 0,31 46-100 0 0,-1 0 1 0 0,-1 1-1 0 0,0 0 0 0 0,0 1 1 0 0,-1 1-1 0 0,0 0 0 0 0,-1 1 0 0 0,-1 0 1 0 0,-17-7-1 0 0,-30-7-2974 0 0,-120-27 0 0 0,160 45 2236 0 0,-65-16-3888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4.7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0 506 716 0 0,'0'0'1042'0'0,"16"-17"20"0"0,-10 11-959 0 0,123-145 1142 0 0,-109 121-750 0 0,32-57-1 0 0,-48 78-391 0 0,1 0 0 0 0,-2 0 0 0 0,1 0-1 0 0,-1-1 1 0 0,-1 1 0 0 0,0-1 0 0 0,0 0 0 0 0,-1 1 0 0 0,0-1 0 0 0,-1 0-1 0 0,-1-18 1 0 0,0 24 12 0 0,0 0 0 0 0,0 0 0 0 0,-1 0 1 0 0,1 1-1 0 0,-1-1 0 0 0,0 0 0 0 0,0 1 0 0 0,0-1 0 0 0,0 1 0 0 0,-1 0 0 0 0,1 0 0 0 0,-1 0 0 0 0,0 0 0 0 0,0 0 0 0 0,0 0 0 0 0,0 1 0 0 0,-1 0 1 0 0,1-1-1 0 0,-1 1 0 0 0,1 1 0 0 0,-1-1 0 0 0,-7-2 0 0 0,3 1-32 0 0,0 1 1 0 0,0 0-1 0 0,0 1 0 0 0,0-1 1 0 0,0 2-1 0 0,-1-1 0 0 0,1 1 1 0 0,0 0-1 0 0,0 1 1 0 0,-12 2-1 0 0,16-2-66 0 0,0 0-1 0 0,1 0 1 0 0,-1 0 0 0 0,0 1-1 0 0,0-1 1 0 0,1 1 0 0 0,-1 0-1 0 0,1 0 1 0 0,0 0 0 0 0,0 1 0 0 0,0-1-1 0 0,0 1 1 0 0,0 0 0 0 0,0 0-1 0 0,0 0 1 0 0,-2 4 0 0 0,2-2-17 0 0,0 1-1 0 0,0 0 1 0 0,0 0 0 0 0,1 0 0 0 0,0 0 0 0 0,0 1 0 0 0,1-1-1 0 0,-1 1 1 0 0,1 7 0 0 0,0 0-48 0 0,1 0-1 0 0,0 0 0 0 0,1 0 0 0 0,0 0 1 0 0,2 0-1 0 0,-1 0 0 0 0,2-1 1 0 0,7 21-1 0 0,-2-14 20 0 0,0-2-1 0 0,1 1 1 0 0,1-1 0 0 0,1-1 0 0 0,1 0-1 0 0,0 0 1 0 0,1-1 0 0 0,0-1 0 0 0,2-1-1 0 0,22 18 1 0 0,-26-23-3 0 0,0-1 0 0 0,1-1 1 0 0,0 0-1 0 0,0 0 0 0 0,1-1 0 0 0,-1-1 0 0 0,1 0 0 0 0,0-1 0 0 0,1 0 1 0 0,-1-2-1 0 0,1 1 0 0 0,-1-2 0 0 0,1 0 0 0 0,0 0 0 0 0,22-4 0 0 0,-27 2-256 0 0,0-2-1 0 0,-1 1 0 0 0,0-1 0 0 0,0-1 0 0 0,0 0 0 0 0,0 0 0 0 0,0-1 1 0 0,-1 0-1 0 0,0 0 0 0 0,0-1 0 0 0,0 0 0 0 0,-1 0 0 0 0,0-1 0 0 0,0 0 0 0 0,0 0 1 0 0,-1-1-1 0 0,0 0 0 0 0,8-15 0 0 0,2-24-2402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5.1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0 395 5016 0 0,'0'0'5720'0'0,"13"-9"-6389"0"0,224-129 812 0 0,-231 135-143 0 0,48-27-80 0 0,155-83 287 0 0,-161 90-897 0 0,2 2 0 0 0,70-20 0 0 0,-102 36-396 0 0,1 1-1 0 0,-1 1 0 0 0,1 1 0 0 0,31 0 1 0 0,-16 2-1748 0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5.5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8201 0 0,'0'0'3086'0'0,"3"16"-5864"0"0,8 51 2570 0 0,-9-62 193 0 0,-1 0 0 0 0,1 0 0 0 0,0 1 0 0 0,0-2 0 0 0,0 1 0 0 0,1 0 0 0 0,0 0 0 0 0,0-1 0 0 0,0 1 0 0 0,0-1-1 0 0,1 0 1 0 0,0 0 0 0 0,-1-1 0 0 0,1 1 0 0 0,1-1 0 0 0,-1 1 0 0 0,0-1 0 0 0,7 3 0 0 0,-2-2 43 0 0,0 0-1 0 0,0 0 0 0 0,0-1 0 0 0,1-1 0 0 0,-1 1 0 0 0,1-1 1 0 0,0-1-1 0 0,10 1 0 0 0,-9-2 56 0 0,0 0 1 0 0,-1-1-1 0 0,1 0 0 0 0,0-1 0 0 0,-1 0 0 0 0,1 0 1 0 0,-1-1-1 0 0,0-1 0 0 0,0 0 0 0 0,0 0 0 0 0,0-1 1 0 0,-1 0-1 0 0,0 0 0 0 0,0-1 0 0 0,10-9 1 0 0,-12 9 80 0 0,-1 0 1 0 0,0-1-1 0 0,0 1 1 0 0,0-1 0 0 0,-1-1-1 0 0,0 1 1 0 0,-1-1 0 0 0,1 0-1 0 0,-1 0 1 0 0,-1 0 0 0 0,0 0-1 0 0,0-1 1 0 0,0 1 0 0 0,-1-1-1 0 0,-1 0 1 0 0,1 0 0 0 0,-2 0-1 0 0,1-16 1 0 0,-1 22-126 0 0,-1-1 0 0 0,1 1 0 0 0,-1 0 0 0 0,0-1 0 0 0,0 1 1 0 0,0 0-1 0 0,0 0 0 0 0,0 0 0 0 0,-1 0 0 0 0,0 0 0 0 0,1 0 0 0 0,-1 0 0 0 0,0 0 1 0 0,0 1-1 0 0,-1-1 0 0 0,1 1 0 0 0,-1-1 0 0 0,1 1 0 0 0,-1 0 0 0 0,1 0 1 0 0,-1 0-1 0 0,-3-1 0 0 0,0 0-485 0 0,1 0 0 0 0,-1 1-1 0 0,1 0 1 0 0,-1 0 0 0 0,0 1 0 0 0,1-1 0 0 0,-1 1 0 0 0,0 1 0 0 0,0-1-1 0 0,0 1 1 0 0,0 0 0 0 0,-8 1 0 0 0,-7 3-3734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5.9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8977 0 0,'0'0'3397'0'0,"3"14"-5191"0"0,181 559 2811 0 0,-133-443-1885 0 0,12-3-4489 0 0,-40-87 2525 0 0</inkml:trace>
  <inkml:trace contextRef="#ctx0" brushRef="#br0" timeOffset="1">49 137 2996 0 0,'0'0'4294'0'0,"5"-13"-3081"0"0,18-46-1522 0 0,-21 56 264 0 0,1-1 1 0 0,-1 1-1 0 0,1 0 1 0 0,-1 0-1 0 0,1 0 0 0 0,0 0 1 0 0,0 0-1 0 0,0 1 0 0 0,1-1 1 0 0,-1 1-1 0 0,0 0 0 0 0,1 0 1 0 0,0 0-1 0 0,-1 0 0 0 0,9-2 1 0 0,-1 1 24 0 0,1 1 1 0 0,-1 0-1 0 0,19-1 0 0 0,-29 3 26 0 0,11 0 89 0 0,1 0 0 0 0,-1 0-1 0 0,0 1 1 0 0,0 1 0 0 0,0 0 0 0 0,0 0 0 0 0,0 1 0 0 0,0 1 0 0 0,-1 0 0 0 0,13 7 0 0 0,-21-10-51 0 0,1 1 0 0 0,0 0 0 0 0,-1 0 1 0 0,1 1-1 0 0,-1-1 0 0 0,0 1 0 0 0,0 0 0 0 0,0 0 0 0 0,0 0 1 0 0,-1 0-1 0 0,1 0 0 0 0,-1 1 0 0 0,1-1 0 0 0,-1 1 0 0 0,0-1 0 0 0,-1 1 1 0 0,1 0-1 0 0,-1 0 0 0 0,1 0 0 0 0,-1 0 0 0 0,0 0 0 0 0,-1 0 1 0 0,1 0-1 0 0,-1 0 0 0 0,0 0 0 0 0,0 0 0 0 0,0 0 0 0 0,0 1 0 0 0,-1-1 1 0 0,1 0-1 0 0,-1 0 0 0 0,0 0 0 0 0,-2 5 0 0 0,0-3 34 0 0,0 0-1 0 0,0 0 1 0 0,0-1 0 0 0,-1 1-1 0 0,1-1 1 0 0,-1 1 0 0 0,-1-1-1 0 0,1 0 1 0 0,-1-1-1 0 0,-8 8 1 0 0,-9 5-90 0 0,-31 17 0 0 0,17-11-412 0 0,18-9-175 0 0,-15 8-4195 0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6.4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225 71 4244 0 0,'0'0'4504'0'0,"1"-13"-3378"0"0,2-37-238 0 0,-3 49-880 0 0,0 1 1 0 0,0 0 0 0 0,0 0 0 0 0,0-1-1 0 0,0 1 1 0 0,0 0 0 0 0,0 0 0 0 0,0-1-1 0 0,0 1 1 0 0,0 0 0 0 0,0 0 0 0 0,0-1-1 0 0,0 1 1 0 0,0 0 0 0 0,0 0 0 0 0,0 0-1 0 0,0-1 1 0 0,0 1 0 0 0,-1 0 0 0 0,1 0-1 0 0,0-1 1 0 0,0 1 0 0 0,0 0 0 0 0,0 0-1 0 0,-1 0 1 0 0,1 0 0 0 0,0-1 0 0 0,0 1-1 0 0,0 0 1 0 0,-1 0 0 0 0,1 0 0 0 0,0 0-1 0 0,0 0 1 0 0,0 0 0 0 0,-1 0 0 0 0,1-1 0 0 0,0 1-1 0 0,0 0 1 0 0,-1 0 0 0 0,1 0 0 0 0,0 0-1 0 0,0 0 1 0 0,-1 0 0 0 0,1 0 0 0 0,0 0-1 0 0,0 0 1 0 0,-1 0 0 0 0,1 1 0 0 0,0-1-1 0 0,0 0 1 0 0,-1 0 0 0 0,1 0 0 0 0,0 0-1 0 0,0 0 1 0 0,0 0 0 0 0,-1 0 0 0 0,1 1-1 0 0,0-1 1 0 0,0 0 0 0 0,0 0 0 0 0,-1 0-1 0 0,1 0 1 0 0,0 1 0 0 0,0-1 0 0 0,0 0-1 0 0,0 0 1 0 0,-1 1 0 0 0,-15 15-63 0 0,14-13 102 0 0,-39 39 369 0 0,-35 49 1 0 0,65-76-443 0 0,0 0 0 0 0,2 0 0 0 0,-1 1 0 0 0,2 0 1 0 0,1 1-1 0 0,0 0 0 0 0,-8 31 0 0 0,13-41-37 0 0,1 0 0 0 0,0 1 0 0 0,1-1-1 0 0,-1 1 1 0 0,1-1 0 0 0,2 13 0 0 0,-2-19 7 0 0,0 1 0 0 0,1-1 0 0 0,-1 0 0 0 0,0 1-1 0 0,1-1 1 0 0,-1 1 0 0 0,1-1 0 0 0,-1 0 0 0 0,1 1 0 0 0,0-1 0 0 0,-1 0 0 0 0,1 0 0 0 0,0 0 0 0 0,0 0 0 0 0,0 1 0 0 0,0-1 0 0 0,0 0 0 0 0,0 0 0 0 0,0-1 0 0 0,1 1 0 0 0,-1 0 0 0 0,0 0 0 0 0,0-1 0 0 0,1 1 0 0 0,-1 0 0 0 0,0-1-1 0 0,1 1 1 0 0,-1-1 0 0 0,0 0 0 0 0,1 1 0 0 0,-1-1 0 0 0,1 0 0 0 0,-1 0 0 0 0,1 0 0 0 0,-1 0 0 0 0,1 0 0 0 0,-1 0 0 0 0,0 0 0 0 0,1-1 0 0 0,1 0 0 0 0,0 0 48 0 0,0 0 0 0 0,0 0-1 0 0,0-1 1 0 0,0 0 0 0 0,0 0 0 0 0,0 1 0 0 0,-1-2 0 0 0,1 1 0 0 0,-1 0 0 0 0,1 0-1 0 0,-1-1 1 0 0,0 1 0 0 0,0-1 0 0 0,0 0 0 0 0,3-5 0 0 0,23-51 549 0 0,-24 50-530 0 0,38-104 1733 0 0,-42 113-1765 0 0,1 0 0 0 0,-1 0-1 0 0,1-1 1 0 0,-1 1 0 0 0,1 0 0 0 0,-1 0 0 0 0,1 0 0 0 0,-1 0 0 0 0,1 0 0 0 0,-1 0 0 0 0,1 0-1 0 0,-1 0 1 0 0,1 0 0 0 0,0 0 0 0 0,-1 0 0 0 0,1 0 0 0 0,-1 0 0 0 0,1 0 0 0 0,-1 1 0 0 0,1-1-1 0 0,-1 0 1 0 0,1 0 0 0 0,-1 1 0 0 0,1-1 0 0 0,-1 0 0 0 0,0 1 0 0 0,1-1 0 0 0,17 11-55 0 0,-17-11 69 0 0,67 44-208 0 0,76 43 60 0 0,-124-77-746 0 0,1-1 1 0 0,0-1-1 0 0,0-1 1 0 0,1 0-1 0 0,35 5 0 0 0,11-6-3630 0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6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5825 0 0,'0'0'5855'0'0,"12"9"-6707"0"0,-7-5 898 0 0,4 2 4 0 0,0 0 0 0 0,-1 1 0 0 0,0 0 0 0 0,0 0 0 0 0,-1 1 1 0 0,0 0-1 0 0,0 1 0 0 0,-1-1 0 0 0,6 11 0 0 0,12 32 90 0 0,-2 0 0 0 0,-2 1 0 0 0,21 90 0 0 0,11 165 210 0 0,-45-232-675 0 0,-3-30-2444 0 0,17 84-1 0 0,-12-103-41 0 0,7-5-799 0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7.2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1 7597 0 0,'0'0'2424'0'0,"-7"19"-3323"0"0,3-11 861 0 0,-8 19-9 0 0,2 0 1 0 0,1 1 0 0 0,1 0-1 0 0,-5 30 1 0 0,12-50 26 0 0,0 1 0 0 0,1-1 1 0 0,0 0-1 0 0,1 1 0 0 0,0-1 0 0 0,0 1 0 0 0,0-1 0 0 0,1 0 0 0 0,0 0 0 0 0,1 0 1 0 0,0 0-1 0 0,0 0 0 0 0,5 8 0 0 0,-5-12 15 0 0,1 1 0 0 0,-1-1 0 0 0,1 1 0 0 0,0-1 0 0 0,0 0 1 0 0,0 0-1 0 0,0-1 0 0 0,1 0 0 0 0,0 1 0 0 0,-1-1 0 0 0,1-1 0 0 0,0 1 0 0 0,1-1 0 0 0,-1 0 0 0 0,0 0 0 0 0,1 0 0 0 0,-1-1 1 0 0,1 0-1 0 0,-1 0 0 0 0,9 0 0 0 0,-8 0 5 0 0,1-1 0 0 0,-1 0 1 0 0,1 0-1 0 0,0-1 1 0 0,-1 0-1 0 0,1 0 0 0 0,-1 0 1 0 0,1-1-1 0 0,-1 0 0 0 0,0 0 1 0 0,0-1-1 0 0,0 1 0 0 0,0-2 1 0 0,8-4-1 0 0,-7 2 83 0 0,-1 1 0 0 0,-1 0 0 0 0,1-1 0 0 0,-1 0 0 0 0,0-1 0 0 0,0 1 0 0 0,-1-1 0 0 0,0 0 0 0 0,0 0 0 0 0,-1 0 0 0 0,5-14 0 0 0,-3 6 93 0 0,0-1-1 0 0,-1 0 1 0 0,-1 0-1 0 0,-1 0 1 0 0,0 0-1 0 0,-1-1 1 0 0,-2-25-1 0 0,0 37-156 0 0,0 0 0 0 0,1 0 0 0 0,-2 0 0 0 0,1 0 0 0 0,0 0 0 0 0,-1 0 0 0 0,0 1-1 0 0,0-1 1 0 0,-1 0 0 0 0,1 1 0 0 0,-1-1 0 0 0,-4-3 0 0 0,5 5-43 0 0,-1 1 0 0 0,1 0 0 0 0,-1 0 0 0 0,0 0 1 0 0,0 0-1 0 0,0 0 0 0 0,0 0 0 0 0,0 1 0 0 0,-1 0 0 0 0,1-1 1 0 0,0 1-1 0 0,-1 1 0 0 0,1-1 0 0 0,-1 0 0 0 0,1 1 0 0 0,-1 0 1 0 0,1-1-1 0 0,-1 1 0 0 0,-5 1 0 0 0,5 0-49 0 0,1 0 1 0 0,-1 0-1 0 0,1 0 0 0 0,-1 0 1 0 0,1 0-1 0 0,-1 1 1 0 0,1 0-1 0 0,0-1 0 0 0,0 1 1 0 0,0 1-1 0 0,0-1 0 0 0,0 0 1 0 0,0 1-1 0 0,1-1 1 0 0,-1 1-1 0 0,1 0 0 0 0,0 0 1 0 0,0 0-1 0 0,0 0 0 0 0,0 0 1 0 0,0 0-1 0 0,-1 5 1 0 0,-1-1-273 0 0,2 0 1 0 0,-1 1-1 0 0,1-1 0 0 0,0 0 1 0 0,1 1-1 0 0,0-1 1 0 0,0 1-1 0 0,0-1 1 0 0,1 1-1 0 0,1 8 0 0 0,4 11-2159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7.6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341 114 1304 0 0,'0'0'5913'0'0,"2"-13"-5767"0"0,1-4 16 0 0,-1 6 214 0 0,0 0 0 0 0,-1 0 0 0 0,-1-18 0 0 0,0 28-301 0 0,0 0-1 0 0,-1 0 0 0 0,1 0 0 0 0,-1 0 0 0 0,1 0 0 0 0,-1 0 0 0 0,1 0 0 0 0,-1 0 0 0 0,0 0 0 0 0,0 0 0 0 0,1 0 0 0 0,-1 1 0 0 0,0-1 0 0 0,0 0 0 0 0,0 1 0 0 0,0-1 0 0 0,0 0 0 0 0,0 1 1 0 0,0-1-1 0 0,0 1 0 0 0,0-1 0 0 0,0 1 0 0 0,0 0 0 0 0,0 0 0 0 0,0-1 0 0 0,0 1 0 0 0,0 0 0 0 0,-1 0 0 0 0,0 0 0 0 0,-41-2-536 0 0,38 2 452 0 0,-4 1-10 0 0,-1 0 1 0 0,2 1-1 0 0,-1 0 0 0 0,0 0 0 0 0,0 1 1 0 0,1 0-1 0 0,-1 1 0 0 0,1 0 1 0 0,0 0-1 0 0,0 0 0 0 0,0 1 0 0 0,1 1 1 0 0,-8 6-1 0 0,-2 3-37 0 0,0 0 0 0 0,1 2 0 0 0,0 0 0 0 0,-13 20 0 0 0,21-25-3 0 0,0 1 0 0 0,1 0 1 0 0,0 0-1 0 0,-7 19 0 0 0,12-25 25 0 0,-1 1 1 0 0,1-1-1 0 0,1 1 0 0 0,-1-1 0 0 0,1 1 0 0 0,0-1 0 0 0,1 1 1 0 0,0-1-1 0 0,0 1 0 0 0,2 9 0 0 0,-1-16-5 0 0,-1 1 0 0 0,1-1 0 0 0,0 0 0 0 0,0 1 0 0 0,0-1 0 0 0,0 0 0 0 0,0 0-1 0 0,0 0 1 0 0,0 0 0 0 0,0 0 0 0 0,1 0 0 0 0,-1 0 0 0 0,0 0 0 0 0,1 0 0 0 0,-1 0 0 0 0,1-1 0 0 0,-1 1 0 0 0,0-1-1 0 0,1 1 1 0 0,-1-1 0 0 0,1 1 0 0 0,0-1 0 0 0,-1 0 0 0 0,1 0 0 0 0,-1 0 0 0 0,4 0 0 0 0,45-1-442 0 0,-46 0 480 0 0,38-4-170 0 0,-24 2 54 0 0,1 1 0 0 0,28 0-1 0 0,-41 3 86 0 0,1-1 0 0 0,-1 1 0 0 0,1 1 0 0 0,-1-1-1 0 0,0 1 1 0 0,0 0 0 0 0,0 0 0 0 0,0 1 0 0 0,0 0 0 0 0,0 0-1 0 0,6 4 1 0 0,3 5 40 0 0,-1 0 0 0 0,-1 1 0 0 0,0 0 0 0 0,-1 1 0 0 0,0 1 0 0 0,-1 0 0 0 0,0 0 0 0 0,-2 1 0 0 0,1 0 1 0 0,-2 1-1 0 0,10 29 0 0 0,-10-23 82 0 0,-1 0 1 0 0,-1 0 0 0 0,-1 1 0 0 0,-1 0 0 0 0,-1 0 0 0 0,-2 1-1 0 0,0-1 1 0 0,-4 36 0 0 0,2-53-25 0 0,0 0 0 0 0,-1 0 0 0 0,0 0-1 0 0,0 0 1 0 0,0 0 0 0 0,-5 7 0 0 0,6-12 65 0 0,0 0-1 0 0,0 1 0 0 0,0-2 1 0 0,-1 1-1 0 0,1 0 1 0 0,-1 0-1 0 0,1 0 1 0 0,-1 0-1 0 0,1-1 1 0 0,-1 1-1 0 0,0-1 1 0 0,0 0-1 0 0,0 1 0 0 0,0-1 1 0 0,0 0-1 0 0,0 0 1 0 0,0 0-1 0 0,0 0 1 0 0,0 0-1 0 0,0-1 1 0 0,-1 1-1 0 0,1-1 1 0 0,-3 1-1 0 0,5-2-104 0 0,0 1 0 0 0,-1-1 1 0 0,1 1-1 0 0,-1-1 0 0 0,1 1 0 0 0,0-1 0 0 0,-1 0 0 0 0,1 1 1 0 0,0-1-1 0 0,0 0 0 0 0,0 1 0 0 0,-1-1 0 0 0,1 0 0 0 0,0 1 1 0 0,0-1-1 0 0,0 0 0 0 0,0 1 0 0 0,0-1 0 0 0,0 0 0 0 0,0 1 1 0 0,0-1-1 0 0,1 0 0 0 0,-1 0 0 0 0,3-21-162 0 0,8-9-207 0 0,1 1 0 0 0,2-1 0 0 0,0 2-1 0 0,21-29 1 0 0,-8 11-106 0 0,-18 31 293 0 0,38-69-143 0 0,3 2-1 0 0,65-81 1 0 0,-108 156 463 0 0,1-1 0 0 0,-1 2 0 0 0,2-1 0 0 0,-1 1 0 0 0,15-10 0 0 0,-21 16-141 0 0,0-1 1 0 0,0 1 0 0 0,0 0-1 0 0,0 0 1 0 0,0 0-1 0 0,0 0 1 0 0,1 0-1 0 0,-1 0 1 0 0,0 1 0 0 0,0-1-1 0 0,1 1 1 0 0,-1-1-1 0 0,1 1 1 0 0,-1 0 0 0 0,0 0-1 0 0,1 0 1 0 0,-1 0-1 0 0,0 1 1 0 0,1-1 0 0 0,-1 1-1 0 0,0-1 1 0 0,1 1-1 0 0,-1 0 1 0 0,0 0-1 0 0,0 0 1 0 0,0 0 0 0 0,1 0-1 0 0,-1 0 1 0 0,0 1-1 0 0,-1-1 1 0 0,4 3 0 0 0,5 8 35 0 0,0 0 1 0 0,-1 1 0 0 0,-1 0 0 0 0,0 1 0 0 0,0-1 0 0 0,-2 1 0 0 0,0 1-1 0 0,0-1 1 0 0,-1 1 0 0 0,3 21 0 0 0,-4-19-2725 0 0,-2 0 1 0 0,1 29-1 0 0,-3-57 158 0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8.1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44 5549 0 0,'0'0'4778'0'0,"-12"13"-6143"0"0,-33 45 1178 0 0,43-55 173 0 0,0 0 0 0 0,0 1-1 0 0,0 0 1 0 0,1-1-1 0 0,-1 1 1 0 0,1 0-1 0 0,0 0 1 0 0,0-1-1 0 0,1 1 1 0 0,-1 0-1 0 0,1 0 1 0 0,0 0-1 0 0,0 0 1 0 0,0 0-1 0 0,0 0 1 0 0,1 0 0 0 0,0 0-1 0 0,-1 0 1 0 0,1 0-1 0 0,1-1 1 0 0,-1 1-1 0 0,1 0 1 0 0,-1-1-1 0 0,1 1 1 0 0,0-1-1 0 0,0 1 1 0 0,1-1-1 0 0,-1 0 1 0 0,5 5-1 0 0,-6-7 47 0 0,1 1-1 0 0,-1-1 1 0 0,0 1-1 0 0,1-1 0 0 0,0 0 1 0 0,-1 1-1 0 0,1-1 0 0 0,0 0 1 0 0,-1 0-1 0 0,1 0 0 0 0,0-1 1 0 0,0 1-1 0 0,0 0 1 0 0,0-1-1 0 0,0 1 0 0 0,0-1 1 0 0,0 1-1 0 0,2-1 0 0 0,-2-1 27 0 0,-1 1-1 0 0,0-1 0 0 0,0 1 0 0 0,1-1 0 0 0,-1 0 1 0 0,0 0-1 0 0,0 0 0 0 0,0 0 0 0 0,0 1 1 0 0,0-1-1 0 0,0-1 0 0 0,0 1 0 0 0,0 0 0 0 0,-1 0 1 0 0,1 0-1 0 0,0 0 0 0 0,-1 0 0 0 0,1-1 1 0 0,-1 1-1 0 0,1 0 0 0 0,-1-1 0 0 0,1 1 0 0 0,-1 0 1 0 0,0-1-1 0 0,0 1 0 0 0,0-3 0 0 0,4-17 226 0 0,-1-1 0 0 0,-1-42 0 0 0,-2 56-287 0 0,0 0 0 0 0,-1 0 1 0 0,0 0-1 0 0,-1 0 0 0 0,1 0 1 0 0,-2 0-1 0 0,1 0 1 0 0,-1 1-1 0 0,0-1 0 0 0,-1 1 1 0 0,-4-8-1 0 0,8 14-44 0 0,0 1 0 0 0,-1-1 0 0 0,1 1 1 0 0,0-1-1 0 0,-1 1 0 0 0,1-1 0 0 0,0 1 0 0 0,-1-1 0 0 0,1 1 0 0 0,0 0 1 0 0,-1-1-1 0 0,1 1 0 0 0,-1 0 0 0 0,1-1 0 0 0,-1 1 0 0 0,1 0 0 0 0,-1 0 0 0 0,1-1 1 0 0,-1 1-1 0 0,1 0 0 0 0,-1 0 0 0 0,1 0 0 0 0,-1 0 0 0 0,0 0 0 0 0,1-1 1 0 0,-1 1-1 0 0,1 0 0 0 0,-1 0 0 0 0,0 1 0 0 0,-10 13-1501 0 0,0 33-624 0 0,10-39 2055 0 0,-4 21-1520 0 0,2 13-871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18.5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295 0 6745 0 0,'0'0'4769'0'0,"-18"12"-5137"0"0,4-3 298 0 0,-6 3 48 0 0,2 1 0 0 0,-1 1 0 0 0,2 0-1 0 0,-25 26 1 0 0,24-19 57 0 0,1 1 1 0 0,1 0-1 0 0,1 2 1 0 0,1 0-1 0 0,-20 45 1 0 0,28-54-63 0 0,0 0 0 0 0,1 1 1 0 0,1 0-1 0 0,0 0 0 0 0,1 0 0 0 0,1 1 1 0 0,0-1-1 0 0,2 1 0 0 0,0-1 0 0 0,0 1 1 0 0,4 17-1 0 0,-2-26 11 0 0,1 0-1 0 0,-1 0 1 0 0,2 0-1 0 0,-1-1 1 0 0,1 1 0 0 0,0-1-1 0 0,1 0 1 0 0,-1 0-1 0 0,1 0 1 0 0,1 0-1 0 0,-1-1 1 0 0,1 0 0 0 0,1 0-1 0 0,-1-1 1 0 0,1 0-1 0 0,-1 0 1 0 0,2 0 0 0 0,-1-1-1 0 0,0 0 1 0 0,1 0-1 0 0,0-1 1 0 0,9 3-1 0 0,-4-1 73 0 0,1-1 0 0 0,0-1 0 0 0,0 0 0 0 0,0-1 0 0 0,0-1 0 0 0,1 0 0 0 0,-1 0 0 0 0,0-2 0 0 0,1 1 0 0 0,-1-2 0 0 0,0 0-1 0 0,19-6 1 0 0,-25 6 72 0 0,0-1 0 0 0,0-1-1 0 0,0 1 1 0 0,-1-1-1 0 0,1-1 1 0 0,11-8 0 0 0,-17 12-197 0 0,0-1 1 0 0,0 0 0 0 0,0 0-1 0 0,0 0 1 0 0,0 0 0 0 0,0 0 0 0 0,-1 0-1 0 0,1-1 1 0 0,-1 1 0 0 0,1-1-1 0 0,-1 1 1 0 0,0-1 0 0 0,0 1-1 0 0,0-1 1 0 0,0 1 0 0 0,-1-1 0 0 0,1 0-1 0 0,-1 0 1 0 0,0 1 0 0 0,1-1-1 0 0,-1 0 1 0 0,0 0 0 0 0,-1 0 0 0 0,0-2-1 0 0,-5-6-3242 0 0,-9-3-3306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1864 0 0,'0'0'4732'0'0,"14"12"-4260"0"0,26 21-82 0 0,55 35 1 0 0,12-7 455 0 0,138 57 0 0 0,124 29 958 0 0,-327-131-1551 0 0,508 248 1227 0 0,-152-62-221 0 0,-197-109-562 0 0,308 128 1077 0 0,-435-199-1266 0 0,-50-16-384 0 0,0 1-1 0 0,32 15 227 0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0.9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2841 2752 0 0,'0'0'4688'0'0,"4"0"-5822"0"0,86-1 1445 0 0,-1-4 1 0 0,91-17 0 0 0,-99 7-128 0 0,0-4 0 0 0,147-56 0 0 0,-198 63-98 0 0,219-100 508 0 0,-216 94-469 0 0,0-1 0 0 0,-1-2 0 0 0,-2-1 0 0 0,0-1 0 0 0,32-32 1 0 0,106-125 55 0 0,-7-7 0 0 0,145-221 1 0 0,-131 127-206 0 0,-84 130-5 0 0,116-146 0 0 0,-200 288 27 0 0,209-241-108 0 0,-191 227 18 0 0,1 1 0 0 0,0 1-1 0 0,2 1 1 0 0,57-30 0 0 0,131-43-160 0 0,-52 25 345 0 0,-49 18-110 0 0,40-16 125 0 0,-56 21 37 0 0,2 5-1 0 0,128-32 1 0 0,-29 15 754 0 0,-192 38-5398 0 0,-3 7 832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2.1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0 900 0 0,'0'0'3992'0'0,"13"13"-4827"0"0,20 21 1458 0 0,1-1-1 0 0,2-1 1 0 0,2-2-1 0 0,59 36 1 0 0,-48-32-618 0 0,-19-17 105 0 0,1-1-1 0 0,0-1 1 0 0,1-1-1 0 0,47 12 0 0 0,-70-23-78 0 0,10 6 412 0 0,-32-19 669 0 0,-27-24-917 0 0,40 33-198 0 0,-1 6-368 0 0,-1-1 434 0 0,1 1 1 0 0,-1-1-1 0 0,0 0 1 0 0,0 0-1 0 0,0 0 0 0 0,-1 0 1 0 0,-4 7-1 0 0,-1 2 168 0 0,-209 437 1899 0 0,154-309-1909 0 0,18-35 408 0 0,44-106-569 0 0,1 1 1 0 0,0-1-1 0 0,0 0 1 0 0,0 1-1 0 0,-1-1 1 0 0,1 0-1 0 0,0 0 1 0 0,0 1-1 0 0,0-1 1 0 0,-1 0-1 0 0,1 0 1 0 0,0 0-1 0 0,-1 1 1 0 0,1-1-1 0 0,0 0 1 0 0,0 0-1 0 0,-1 0 1 0 0,1 0-1 0 0,0 0 1 0 0,-1 0-1 0 0,1 0 1 0 0,0 0-1 0 0,-1 1 1 0 0,1-1-1 0 0,0 0 1 0 0,-1 0-1 0 0,1 0 1 0 0,0 0-1 0 0,-1-1 1 0 0,1 1-1 0 0,0 0 1 0 0,-1 0-1 0 0,-7-3-2989 0 0,-15-9-2548 0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5.2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47 6537 0 0,'0'0'3470'0'0,"8"-2"-4978"0"0,249-37 1240 0 0,-144 34-2256 0 0,-95 6 412 0 0,-10 5-583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5.6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0 548 0 0,'0'0'6497'0'0,"92"32"-6361"0"0,-54-28-32 0 0,2 1-36 0 0,9-1-68 0 0,0-1-156 0 0,3 0-884 0 0,-10-2-873 0 0,17-1-2303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6.9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202 221 1264 0 0,'0'0'4457'0'0,"13"-15"-4369"0"0,7-5-60 0 0,5-6 175 0 0,31-40 0 0 0,-32 25 645 0 0,-22 39-633 0 0,-1-1 0 0 0,0 0 0 0 0,0 0 0 0 0,0 0 0 0 0,0-1 0 0 0,0 1 0 0 0,0 0 0 0 0,-1 0 0 0 0,0 0 0 0 0,0-1 0 0 0,0 1 0 0 0,0-5 0 0 0,-1 7-198 0 0,1 1-1 0 0,0-1 1 0 0,-1 1 0 0 0,1-1-1 0 0,-1 1 1 0 0,1-1-1 0 0,-1 1 1 0 0,0-1 0 0 0,1 1-1 0 0,-1 0 1 0 0,1-1-1 0 0,-1 1 1 0 0,0 0 0 0 0,1-1-1 0 0,-1 1 1 0 0,0 0-1 0 0,1 0 1 0 0,-1 0 0 0 0,0-1-1 0 0,1 1 1 0 0,-1 0-1 0 0,0 0 1 0 0,1 0 0 0 0,-1 0-1 0 0,0 0 1 0 0,0 0-1 0 0,1 1 1 0 0,-1-1-1 0 0,0 0 1 0 0,0 0 0 0 0,-24 7-500 0 0,4 2 406 0 0,1 1 0 0 0,0 1 0 0 0,0 1 0 0 0,1 0 1 0 0,1 2-1 0 0,0 0 0 0 0,1 1 0 0 0,1 1 0 0 0,0 0 1 0 0,1 2-1 0 0,1-1 0 0 0,0 2 0 0 0,2 0 0 0 0,0 0 1 0 0,1 1-1 0 0,-12 31 0 0 0,19-40 42 0 0,0 1-1 0 0,2 0 0 0 0,-1 0 1 0 0,1 0-1 0 0,1 0 1 0 0,0 0-1 0 0,1 0 0 0 0,0 0 1 0 0,1 0-1 0 0,0 0 1 0 0,1 0-1 0 0,1 0 0 0 0,4 16 1 0 0,-5-22 41 0 0,1 0-1 0 0,0-1 1 0 0,0 1 0 0 0,0 0 0 0 0,0-1 0 0 0,1 0-1 0 0,0 0 1 0 0,0 0 0 0 0,0 0 0 0 0,1-1 0 0 0,0 1 0 0 0,0-1-1 0 0,0 0 1 0 0,0-1 0 0 0,0 1 0 0 0,1-1 0 0 0,0 0-1 0 0,0 0 1 0 0,0-1 0 0 0,0 0 0 0 0,0 0 0 0 0,0 0 0 0 0,0-1-1 0 0,0 0 1 0 0,1 0 0 0 0,9 0 0 0 0,-6-1 72 0 0,-1 0 0 0 0,0-1 0 0 0,0 0 0 0 0,1-1 0 0 0,-1 0 0 0 0,0 0 0 0 0,0-1 0 0 0,-1 0 0 0 0,1 0 0 0 0,-1-1 0 0 0,1 0 0 0 0,-1-1 0 0 0,0 0 0 0 0,-1 0 0 0 0,1-1 0 0 0,-1 0 0 0 0,0 0 0 0 0,0 0 0 0 0,-1-1 0 0 0,0 0 0 0 0,0-1 0 0 0,9-15 0 0 0,-6 8 137 0 0,-1-1 0 0 0,0-1 0 0 0,-1 1 0 0 0,-1-1 0 0 0,-1-1 0 0 0,0 1 0 0 0,-1-1 0 0 0,-1 1 0 0 0,-1-1 0 0 0,0 0 0 0 0,-1-19-1 0 0,-1 33-203 0 0,-1-1 0 0 0,1 1-1 0 0,-1 0 1 0 0,1-1-1 0 0,-1 1 1 0 0,0 0 0 0 0,-1 0-1 0 0,1 0 1 0 0,-1 0-1 0 0,0 0 1 0 0,0 0 0 0 0,0 0-1 0 0,0 0 1 0 0,-1 1-1 0 0,0 0 1 0 0,1-1 0 0 0,-6-4-1 0 0,5 7-81 0 0,1-1 0 0 0,-1 0 0 0 0,0 1 0 0 0,0-1 0 0 0,0 1 0 0 0,1 0 0 0 0,-1 0 0 0 0,-1 0 0 0 0,1 0-1 0 0,0 0 1 0 0,0 1 0 0 0,0-1 0 0 0,0 1 0 0 0,0 0 0 0 0,0 0 0 0 0,-1 0 0 0 0,1 1 0 0 0,0-1 0 0 0,0 1 0 0 0,0 0 0 0 0,0-1 0 0 0,0 1-1 0 0,0 1 1 0 0,-5 1 0 0 0,2 0-275 0 0,1 1-1 0 0,-1-1 0 0 0,1 1 0 0 0,0 0 0 0 0,0 1 1 0 0,0-1-1 0 0,0 1 0 0 0,1 0 0 0 0,0 0 1 0 0,0 0-1 0 0,0 1 0 0 0,1-1 0 0 0,-1 1 1 0 0,1 0-1 0 0,1 0 0 0 0,-1 0 0 0 0,1 0 1 0 0,-2 9-1 0 0,2 5-2091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7.4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1604 0 0,'0'0'6997'0'0,"1"14"-8535"0"0,-1-4 1514 0 0,0 0 17 0 0,1 0 0 0 0,0 0-1 0 0,0 0 1 0 0,1 0 0 0 0,0 0-1 0 0,1 0 1 0 0,0 0 0 0 0,0-1-1 0 0,8 16 1 0 0,-3-16 56 0 0,-1 0 0 0 0,1-1-1 0 0,0 0 1 0 0,1 0 0 0 0,0-1 0 0 0,0 0 0 0 0,0-1 0 0 0,1 0-1 0 0,0 0 1 0 0,0-1 0 0 0,1 0 0 0 0,0-1 0 0 0,-1 0-1 0 0,1-1 1 0 0,1 0 0 0 0,-1-1 0 0 0,0 0 0 0 0,1-1-1 0 0,-1 0 1 0 0,0-1 0 0 0,1 0 0 0 0,15-2 0 0 0,-22 0 137 0 0,0 0 0 0 0,0 0 1 0 0,1 0-1 0 0,-2-1 0 0 0,1 0 1 0 0,0 0-1 0 0,0 0 0 0 0,-1-1 1 0 0,0 1-1 0 0,0-1 0 0 0,0 0 1 0 0,0 0-1 0 0,6-9 0 0 0,-6 6 42 0 0,1 1 0 0 0,-1-1-1 0 0,0 0 1 0 0,0 0 0 0 0,-1-1-1 0 0,0 1 1 0 0,0-1 0 0 0,-1 1-1 0 0,2-10 1 0 0,-3 9-101 0 0,-1-1 0 0 0,1 1-1 0 0,-1 0 1 0 0,-1-10 0 0 0,0 16-329 0 0,1-1-1 0 0,-1 1 1 0 0,1-1-1 0 0,-1 1 0 0 0,0-1 1 0 0,0 1-1 0 0,0 0 1 0 0,0 0-1 0 0,0-1 1 0 0,-1 1-1 0 0,1 0 1 0 0,-1 0-1 0 0,1 0 0 0 0,-1 0 1 0 0,0 1-1 0 0,1-1 1 0 0,-5-3-1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7.8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162 15 4164 0 0,'0'0'8008'0'0,"1"-4"-9276"0"0,6-7 773 0 0,-4 20 402 0 0,0 36 425 0 0,-1-16-276 0 0,9 406 395 0 0,-11-349-905 0 0,-1-44-740 0 0,-8 50 0 0 0,-7-6-3584 0 0,9-63 1803 0 0</inkml:trace>
  <inkml:trace contextRef="#ctx0" brushRef="#br0" timeOffset="1">1 517 1356 0 0,'0'0'5841'0'0,"101"-9"-7025"0"0,-62 6 1172 0 0,7 1-92 0 0,3 1 100 0 0,0 1-100 0 0,4 0 52 0 0,-5 0-92 0 0,-4 0-949 0 0,-8 0-575 0 0,-3 0-1136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8.2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1 1408 0 0,'0'0'7970'0'0,"6"9"-7908"0"0,2 3 10 0 0,-1 0 1 0 0,-1 1-1 0 0,0 0 1 0 0,-1 0-1 0 0,0 1 1 0 0,-1-1-1 0 0,3 22 1 0 0,2 43 213 0 0,-4 1 1 0 0,-4 0-1 0 0,-14 135 1 0 0,-21 11-1095 0 0,-10-5-3450 0 0,35-188 1744 0 0,-3-10-1072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8.6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119 0 1448 0 0,'0'0'2046'0'0,"14"15"-1697"0"0,45 50-35 0 0,-52-56-235 0 0,0 0-1 0 0,-1 1 1 0 0,-1 0 0 0 0,1 0-1 0 0,-2 0 1 0 0,1 0 0 0 0,-1 1 0 0 0,-1-1-1 0 0,0 1 1 0 0,-1 0 0 0 0,3 22-1 0 0,-3-16 46 0 0,0-6-26 0 0,0-1-1 0 0,-1 1 0 0 0,-1 0 1 0 0,0 0-1 0 0,0-1 1 0 0,-1 1-1 0 0,0 0 1 0 0,-1 0-1 0 0,-4 13 1 0 0,4-19-34 0 0,0 0 0 0 0,0 0 0 0 0,-1-1 0 0 0,0 1 0 0 0,1-1 0 0 0,-2 0 0 0 0,1 0 0 0 0,0 0 0 0 0,-1 0 0 0 0,0-1 0 0 0,1 1 0 0 0,-2-1 0 0 0,1 0 0 0 0,0 0 0 0 0,0 0 0 0 0,-1-1 0 0 0,0 1 0 0 0,1-1 0 0 0,-1 0 0 0 0,0-1 0 0 0,-6 2 0 0 0,-8 1-99 0 0,-1-1 0 0 0,1-1 0 0 0,-1-1 0 0 0,-22-1 0 0 0,23 0-705 0 0,8-2-927 0 0,2-10-955 0 0</inkml:trace>
  <inkml:trace contextRef="#ctx0" brushRef="#br0" timeOffset="1">431 202 2796 0 0,'0'0'2499'0'0,"-1"16"-2506"0"0,1 55-7 0 0,0-65 19 0 0,1-1 1 0 0,0 1 0 0 0,0-1-1 0 0,1 0 1 0 0,-1 1-1 0 0,1-1 1 0 0,0 0 0 0 0,1 0-1 0 0,-1 0 1 0 0,1 0-1 0 0,0 0 1 0 0,0-1 0 0 0,1 0-1 0 0,6 7 1 0 0,-2-3 56 0 0,0-1 1 0 0,1 0 0 0 0,0-1-1 0 0,1 0 1 0 0,13 6-1 0 0,-12-6-30 0 0,1-1-1 0 0,0 0 1 0 0,0-1-1 0 0,1 0 1 0 0,-1-1-1 0 0,1 0 1 0 0,0-1-1 0 0,0-1 1 0 0,-1 0-1 0 0,1-1 1 0 0,0 0-1 0 0,0-1 1 0 0,25-4-1 0 0,-28 2 69 0 0,0 0-1 0 0,1-1 1 0 0,-2 0-1 0 0,1 0 0 0 0,0-1 1 0 0,-1 0-1 0 0,0-1 1 0 0,0 0-1 0 0,-1 0 1 0 0,1-1-1 0 0,-1 0 0 0 0,-1 0 1 0 0,1-1-1 0 0,-1 0 1 0 0,-1-1-1 0 0,0 1 1 0 0,7-14-1 0 0,-7 11 248 0 0,0-1 1 0 0,-1 0-1 0 0,-1-1 0 0 0,0 1 1 0 0,-1-1-1 0 0,0 0 1 0 0,-1 0-1 0 0,0 1 0 0 0,0-19 1 0 0,-2 26-341 0 0,0-1 0 0 0,0 0 1 0 0,-1 0-1 0 0,1 0 0 0 0,-1 1 0 0 0,-1-1 1 0 0,1 0-1 0 0,-1 1 0 0 0,0-1 1 0 0,0 1-1 0 0,0 0 0 0 0,-1-1 1 0 0,0 1-1 0 0,0 1 0 0 0,0-1 1 0 0,-1 0-1 0 0,1 1 0 0 0,-1-1 1 0 0,0 1-1 0 0,0 0 0 0 0,-1 0 0 0 0,1 1 1 0 0,-7-4-1 0 0,10 6-201 0 0,0 1-1 0 0,0 0 1 0 0,0-1 0 0 0,1 1 0 0 0,-1 0-1 0 0,0 0 1 0 0,0 0 0 0 0,0 0-1 0 0,0 0 1 0 0,0 0 0 0 0,0 0-1 0 0,0 0 1 0 0,0 0 0 0 0,0 0 0 0 0,0 1-1 0 0,0-1 1 0 0,0 0 0 0 0,1 1-1 0 0,-1-1 1 0 0,0 0 0 0 0,0 1-1 0 0,0-1 1 0 0,0 1 0 0 0,1 0 0 0 0,-1-1-1 0 0,0 1 1 0 0,1-1 0 0 0,-1 1-1 0 0,0 0 1 0 0,1 0 0 0 0,-1-1-1 0 0,1 1 1 0 0,-1 0 0 0 0,1 0 0 0 0,-1 0-1 0 0,1 0 1 0 0,0-1 0 0 0,-1 1-1 0 0,1 2 1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9.0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1 1200 0 0,'0'0'8067'0'0,"0"19"-9077"0"0,-3 123 1977 0 0,-7 43-471 0 0,-26 340-627 0 0,30-424-4762 0 0,6-84 1961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22 3208 0 0,'0'0'8434'0'0,"10"-6"-7902"0"0,-4 2-492 0 0,-4 3-43 0 0,-1 0 0 0 0,1-1 0 0 0,0 1 0 0 0,-1 0 1 0 0,1 0-1 0 0,0 0 0 0 0,0 1 0 0 0,0-1 0 0 0,0 0 0 0 0,0 1 1 0 0,0-1-1 0 0,3 0 0 0 0,-5 1 6 0 0,0 1-1 0 0,1-1 1 0 0,-1 0-1 0 0,0 0 1 0 0,1 1 0 0 0,-1-1-1 0 0,0 0 1 0 0,0 0 0 0 0,1 1-1 0 0,-1-1 1 0 0,0 0-1 0 0,0 1 1 0 0,1-1 0 0 0,-1 0-1 0 0,0 1 1 0 0,0-1 0 0 0,0 1-1 0 0,0-1 1 0 0,0 0 0 0 0,0 1-1 0 0,1-1 1 0 0,-1 0-1 0 0,0 1 1 0 0,0-1 0 0 0,0 1-1 0 0,0-1 1 0 0,0 0 0 0 0,-1 1-1 0 0,-4 28 328 0 0,-172 462 928 0 0,146-423-1631 0 0,18-44-699 0 0,2 1 0 0 0,1 0 0 0 0,-7 30 0 0 0,31-76-5246 0 0,-3 4 4544 0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29.4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 8765 0 0,'0'0'2885'0'0,"15"-10"-3263"0"0,52-31-14 0 0,-59 37 373 0 0,0 1-1 0 0,0 0 0 0 0,0 1 0 0 0,0-1 0 0 0,1 2 1 0 0,-1-1-1 0 0,1 1 0 0 0,-1 0 0 0 0,1 1 0 0 0,-1 0 1 0 0,12 2-1 0 0,7-1 25 0 0,20 0-62 0 0,-1 2 1 0 0,1 2-1 0 0,-1 2 1 0 0,0 2-1 0 0,0 2 1 0 0,53 21-1 0 0,-69-19-252 0 0,-29-12 5 0 0,0-1 0 0 0,1 1 0 0 0,-1-1 0 0 0,0 1 1 0 0,1 0-1 0 0,-1-1 0 0 0,0 1 0 0 0,0 0 0 0 0,0 0 0 0 0,0 0 1 0 0,0 0-1 0 0,0 0 0 0 0,0 0 0 0 0,0 1 0 0 0,0-1 0 0 0,-1 0 1 0 0,2 3-1 0 0,-18-4-4090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7.0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0 484 0 0,'0'0'7261'0'0,"-9"50"-8965"0"0,1-23 1820 0 0,-5 8-116 0 0,-4 9-388 0 0,4-10-1269 0 0,-16 24-1199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7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984 0 1120 0 0,'0'0'6937'0'0,"-77"42"-7405"0"0,58-26 376 0 0,-1 5 28 0 0,1 6-352 0 0,-1 2-652 0 0,9-7-913 0 0,-4 15-939 0 0</inkml:trace>
  <inkml:trace contextRef="#ctx0" brushRef="#br0" timeOffset="1">359 1103 860 0 0,'0'0'4420'0'0,"-83"54"-3571"0"0,49-33-513 0 0,-3 7-216 0 0,0 2-120 0 0,2 0 36 0 0,5 0-36 0 0,3 0-8 0 0,1 0-96 0 0,5-3 104 0 0,6-1 0 0 0,6 1-192 0 0,5-9-965 0 0,5-4-1111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7.9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380 1 4212 0 0,'0'0'3853'0'0,"-62"112"-5569"0"0,47-62 1000 0 0,-1 6-589 0 0,2-13-675 0 0,-1 27-368 0 0</inkml:trace>
  <inkml:trace contextRef="#ctx0" brushRef="#br0" timeOffset="1">58 1558 196 0 0,'0'0'600'0'0,"-27"91"-392"0"0,18-47-156 0 0,-2 7-44 0 0,5 4-8 0 0,2-14-128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8.3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 0 1720 0 0,'0'0'7757'0'0,"-59"79"-7757"0"0,52-68-4 0 0,2 1-8 0 0,4-2-132 0 0,1 2-12 0 0,0 2-36 0 0,3-1-432 0 0,13-2-544 0 0,-3-4-681 0 0,24-10-2915 0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8.7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812 0 5044 0 0,'0'0'3397'0'0,"-85"112"-4785"0"0,70-59 1204 0 0,-3 18-284 0 0,0 19-625 0 0,0 16-575 0 0,5-17-80 0 0</inkml:trace>
  <inkml:trace contextRef="#ctx0" brushRef="#br0" timeOffset="1">515 1314 392 0 0,'0'0'3945'0'0,"-12"15"-3050"0"0,-39 44-85 0 0,-62 99-1 0 0,79-94-871 0 0,2 1 0 0 0,4 2-1 0 0,-30 99 1 0 0,-25 216-3868 0 0,71-336 3712 0 0,7-32 1754 0 0,-2 0-1 0 0,0 0 1 0 0,0 0 0 0 0,-17 20-1 0 0,18-24-1544 0 0,1-1 0 0 0,0 1 0 0 0,1 0 0 0 0,0 0 0 0 0,0 1 0 0 0,1-1-1 0 0,1 1 1 0 0,-1-1 0 0 0,0 21 0 0 0,1 10-915 0 0,3 50 0 0 0,0-59-118 0 0,3 19-1499 0 0,7 15-1201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9.2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1280 484 0 0,'0'0'9489'0'0,"-65"37"-9877"0"0,57-26 76 0 0,2-1-216 0 0,5 4-432 0 0,1-5-640 0 0</inkml:trace>
  <inkml:trace contextRef="#ctx0" brushRef="#br0" timeOffset="1">1923 1 6597 0 0,'0'0'1572'0'0,"-71"115"-3836"0"0,54-72 115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39.6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1 5877 0 0,'0'0'924'0'0,"-32"98"-1524"0"0,20-53-377 0 0,6-9-1187 0 0,3 25-896 0 0</inkml:trace>
  <inkml:trace contextRef="#ctx0" brushRef="#br0" timeOffset="1">1 1143 1448 0 0,'0'0'10333'0'0,"1"80"-12577"0"0,4-54-92 0 0,17 5-3317 0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2.4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91 116 0 0,'0'0'1896'0'0,"-4"-13"-1878"0"0,-13-39 38 0 0,16 51-63 0 0,1 1 1 0 0,0-1-1 0 0,-1 0 1 0 0,1 1 0 0 0,0-1-1 0 0,0 0 1 0 0,0 1 0 0 0,0-1-1 0 0,-1 0 1 0 0,1 1-1 0 0,0-1 1 0 0,0 0 0 0 0,0 1-1 0 0,0-1 1 0 0,1 0 0 0 0,-1 1-1 0 0,0-1 1 0 0,0 0 0 0 0,0 1-1 0 0,1-1 1 0 0,-1 0-1 0 0,0 1 1 0 0,0-1 0 0 0,1 0-1 0 0,-1 1 1 0 0,1-1 0 0 0,-1 1-1 0 0,0-1 1 0 0,1 1-1 0 0,-1-1 1 0 0,1 1 0 0 0,-1-1-1 0 0,1 1 1 0 0,0-1 0 0 0,-1 1-1 0 0,1 0 1 0 0,-1-1-1 0 0,1 1 1 0 0,0 0 0 0 0,0-1-1 0 0,29 0-527 0 0,-21 2 308 0 0,8-3-490 0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2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589 1 80 0 0,'0'0'2700'0'0,"-74"88"-2336"0"0,35-43-168 0 0,-5 4 24 0 0,-2 8-88 0 0,-6 4-28 0 0,0 5-96 0 0,-1 1 96 0 0,0 0 12 0 0,8-3-88 0 0,6-6-28 0 0,3-5-432 0 0,10-7-296 0 0,10-16-344 0 0,2-3-748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173 152 220 0 0,'0'0'660'0'0,"11"-16"249"0"0,5-6-187 0 0,62-91 5378 0 0,-102 183-1845 0 0,-3 12-4030 0 0,-64 182 29 0 0,-39 98-1173 0 0,125-346 558 0 0,4-10-766 0 0,27-42-6251 0 0,-5 2 4566 0 0</inkml:trace>
  <inkml:trace contextRef="#ctx0" brushRef="#br0" timeOffset="1">367 141 732 0 0,'0'0'3600'0'0,"10"-16"-1316"0"0,3-4-1619 0 0,-5 9-200 0 0,0-1 0 0 0,-2 0 1 0 0,1-1-1 0 0,4-13 0 0 0,-75 236 2821 0 0,-7-4-3126 0 0,-39 135-1628 0 0,108-333 673 0 0,0-1 1 0 0,1 1-1 0 0,0 0 0 0 0,0 10 0 0 0,20-30-6816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3.2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1249 0 288 0 0,'-14'16'463'0'0,"-205"236"1068"0"0,-28 65-942 0 0,-171 207 263 0 0,361-459-752 0 0,-85 101 65 0 0,108-123-110 0 0,-51 88 1 0 0,78-119-135 0 0,4-7-113 0 0,0 0-1 0 0,0 0 0 0 0,0 0 1 0 0,1 0-1 0 0,-1 1 0 0 0,1-1 1 0 0,1 1-1 0 0,-1-1 0 0 0,1 1 1 0 0,-1 8-1 0 0,7-6-1708 0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3.6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1379 1 484 0 0,'-956'1195'3611'0'0,"833"-1017"-3634"0"0,-170 332-1 0 0,287-486-2226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4.1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1520 1 628 0 0,'-220'251'1264'0'0,"-242"362"0"0"0,203-253-893 0 0,-216 331 158 0 0,456-659-871 0 0,0 1 0 0 0,2 1 0 0 0,2 0 0 0 0,-15 49 0 0 0,26-53-1940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4.5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1903 1 2896 0 0,'-166'115'1561'0'0,"-283"258"0"0"0,-101 187-785 0 0,160-109-162 0 0,310-344-1686 0 0,4 3 0 0 0,-89 173 0 0 0,148-248-706 0 0,7-6-520 0 0</inkml:trace>
  <inkml:trace contextRef="#ctx0" brushRef="#br0" timeOffset="1">2154 734 2452 0 0,'-90'88'808'0'0,"-23"18"-128"0"0,-12 21-160 0 0,9-3-76 0 0,12-11-236 0 0,3-4 0 0 0,2 5-132 0 0,-2-1 69 0 0,4-4-77 0 0,10-2 72 0 0,3-4-60 0 0,14-7 48 0 0,10-6-112 0 0,19-17 52 0 0,11-17-68 0 0,14-14-873 0 0,10-22-575 0 0,3 10-1028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4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746 1 1004 0 0,'-80'74'1160'0'0,"-12"9"-312"0"0,-11 15-116 0 0,-13 13-356 0 0,9-7-100 0 0,21-14-108 0 0,20-17-164 0 0,20-14 100 0 0,21-17 4 0 0,10-4-108 0 0,7 0-600 0 0,7-5-560 0 0,7 12-1028 0 0</inkml:trace>
  <inkml:trace contextRef="#ctx0" brushRef="#br0" timeOffset="1">561 764 1760 0 0,'0'0'2804'0'0,"-81"-12"-7264"0"0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5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155 0 564 0 0,'0'0'6906'0'0,"-3"1"-6973"0"0,1 1-44 0 0,-1 0 0 0 0,1 0 1 0 0,-1 0-1 0 0,1 0 1 0 0,-1 0-1 0 0,1 1 0 0 0,0-1 1 0 0,0 1-1 0 0,0-1 0 0 0,1 1 1 0 0,-1 0-1 0 0,-2 5 1 0 0,-19 47 322 0 0,16-39-200 0 0,-61 171-4086 0 0,44-128 1959 0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5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1071 1 404 0 0,'0'0'6465'0'0,"-79"55"-6413"0"0,61-35-52 0 0,-1 6-52 0 0,-2 6 40 0 0,1 7-92 0 0,0 2 12 0 0,5 7-532 0 0,2-12-821 0 0,4 18-1567 0 0</inkml:trace>
  <inkml:trace contextRef="#ctx0" brushRef="#br0" timeOffset="1">650 991 1668 0 0,'0'0'5532'0'0,"-13"7"-5235"0"0,-3 1-310 0 0,1 1 1 0 0,0 1-1 0 0,0 0 1 0 0,1 1-1 0 0,1 1 1 0 0,-14 14-1 0 0,-2 13-22 0 0,2 1-1 0 0,1 1 0 0 0,-27 61 1 0 0,-6 9 13 0 0,36-70 31 0 0,-54 86-30 0 0,64-109 40 0 0,0-1 1 0 0,-1 0-1 0 0,0-1 0 0 0,-30 24 0 0 0,36-34 343 0 0,0-1-1 0 0,0-1 0 0 0,-1 1 1 0 0,1-1-1 0 0,-1-1 0 0 0,0 0 1 0 0,-14 4-1 0 0,-16 5 570 0 0,39-12-970 0 0,0 0 0 0 0,-1 0 0 0 0,1 0 0 0 0,0 0 0 0 0,0 0 0 0 0,-1 0 1 0 0,1 0-1 0 0,0 0 0 0 0,-1 0 0 0 0,1 0 0 0 0,0 0 0 0 0,-1 0 0 0 0,1 0 0 0 0,0 0 0 0 0,0 0 0 0 0,-1 0 0 0 0,1 1 0 0 0,0-1 1 0 0,-1 0-1 0 0,1 0 0 0 0,0 0 0 0 0,0 0 0 0 0,0 1 0 0 0,-1-1 0 0 0,1 0 0 0 0,0 0 0 0 0,0 1 0 0 0,0-1 0 0 0,-1 0 0 0 0,1 0 0 0 0,0 1 1 0 0,0-1-1 0 0,0 0 0 0 0,0 1 0 0 0,0-1 0 0 0,0 0 0 0 0,0 1 0 0 0,0-1 0 0 0,0 0 0 0 0,0 0 0 0 0,0 1 0 0 0,0-1 0 0 0,0 0 0 0 0,0 1 1 0 0,0-1-1 0 0,0 0 0 0 0,0 1 0 0 0,0-1 0 0 0,0 0 0 0 0,0 0 0 0 0,0 1 0 0 0,0-1 0 0 0,1 0 0 0 0,-1 1 0 0 0,0-1 0 0 0,0 0 0 0 0,0 0 1 0 0,1 1-1 0 0,-1-1 0 0 0,0 0 0 0 0,0 0 0 0 0,0 0 0 0 0,1 0 0 0 0,-1 1 0 0 0,20 6-3007 0 0,1-8 350 0 0,18-10-183 0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6.1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 0 3860 0 0,'0'0'4141'0'0,"-6"118"-6325"0"0,21-48 2172 0 0,5 24 24 0 0,12 27 96 0 0,2 9-44 0 0,-1-6-64 0 0,1-11-496 0 0,-3-17-689 0 0,-1-5-251 0 0,-6-25-348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6.5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52 0 0,'0'0'4823'0'0,"-2"14"-4585"0"0,-2 10-227 0 0,2-1 1 0 0,1 1-1 0 0,1 0 0 0 0,0-1 1 0 0,8 43-1 0 0,17 24-137 0 0,51 118 0 0 0,-13-42-441 0 0,-44-113 443 0 0,-9-30-1 0 0,-1 1 1 0 0,-2 1-1 0 0,0-1 0 0 0,4 31 0 0 0,-11-54 340 0 0,0-1-1 0 0,0 1 0 0 0,0 0 0 0 0,0-1 0 0 0,0 1 0 0 0,0-1 1 0 0,0 1-1 0 0,0 0 0 0 0,1-1 0 0 0,-1 1 0 0 0,0-1 0 0 0,4 5 1928 0 0,-3-4-1928 0 0,18 3-3095 0 0,-19-4 2873 0 0,22 0-3647 0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7.0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192 0 312 0 0,'0'0'3208'0'0,"-65"78"-4248"0"0,47-39 868 0 0,-1 9 16 0 0,-7 19-156 0 0,-8 19-356 0 0,5-9-284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 2 940 0 0,'0'0'10526'0'0,"1"-1"-10292"0"0,-4 10-163 0 0,-68 177 565 0 0,-92 260-1249 0 0,160-437 88 0 0,-4 10-123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7.5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393 1 888 0 0,'0'0'3912'0'0,"-82"67"-3420"0"0,62-46-243 0 0,-1 4-249 0 0,3 4-85 0 0,0 6 85 0 0,0 6-12 0 0,-2 7 29 0 0,3 5-70 0 0,4 4-51 0 0,-4 6-796 0 0,5 2-156 0 0,-4 4-224 0 0,1 0-128 0 0,-2 1 748 0 0</inkml:trace>
  <inkml:trace contextRef="#ctx0" brushRef="#br0" timeOffset="1">21 1025 320 0 0,'0'0'10521'0'0,"-21"13"-10649"0"0,21-14-156 0 0,6-2-504 0 0,5-6-468 0 0,2 3-1356 0 0,31-25 343 0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3:47.9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4316 0 0,'0'0'2877'0'0,"51"107"-5218"0"0,-21-43 2093 0 0,9 27-328 0 0,-1 29-480 0 0,3 14-180 0 0,-14-29-84 0 0</inkml:trace>
  <inkml:trace contextRef="#ctx0" brushRef="#br0" timeOffset="1">475 1787 28 0 0,'0'0'366'0'0,"3"19"-31"0"0,52 296 335 0 0,-43-250-607 0 0,3 0-1 0 0,3-1 1 0 0,3-1-1 0 0,40 87 0 0 0,-59-146 49 0 0,0 0 0 0 0,1 0-1 0 0,-1 0 1 0 0,1 0 0 0 0,0 0-1 0 0,0-1 1 0 0,0 1-1 0 0,0-1 1 0 0,0 0 0 0 0,1 0-1 0 0,0 0 1 0 0,-1-1-1 0 0,1 1 1 0 0,0-1 0 0 0,0 0-1 0 0,0 0 1 0 0,1 0-1 0 0,5 1 1 0 0,1-1-1568 0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7.7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316 39 5845 0 0,'-16'0'1412'0'0,"9"0"-1316"0"0,-18 1 49 0 0,-1 1 1 0 0,-45 9-1 0 0,38-4-212 0 0,18-4 9 0 0,-1 0 0 0 0,0 1 1 0 0,1 1-1 0 0,0 0 0 0 0,-26 13 0 0 0,23-1-217 0 0,18-16 255 0 0,-1-1 0 0 0,1 0 1 0 0,0 1-1 0 0,0-1 0 0 0,0 1 0 0 0,0-1 1 0 0,-1 1-1 0 0,1-1 0 0 0,0 1 0 0 0,0-1 1 0 0,0 1-1 0 0,0-1 0 0 0,0 1 1 0 0,0-1-1 0 0,0 0 0 0 0,0 1 0 0 0,1-1 1 0 0,-1 1-1 0 0,0-1 0 0 0,0 1 0 0 0,0-1 1 0 0,0 1-1 0 0,1-1 0 0 0,-1 0 1 0 0,0 1-1 0 0,1 0 0 0 0,1 0-43 0 0,-1 0-1 0 0,1 1 1 0 0,0-1 0 0 0,0 0-1 0 0,0 0 1 0 0,0-1 0 0 0,0 1-1 0 0,0 0 1 0 0,0-1 0 0 0,0 1-1 0 0,0-1 1 0 0,1 1 0 0 0,-1-1 0 0 0,0 0-1 0 0,4 0 1 0 0,8-1 39 0 0,0 0 0 0 0,0-1 0 0 0,0 0 0 0 0,0-1 0 0 0,-1-1 0 0 0,19-7 1 0 0,77-41-74 0 0,-74 34 751 0 0,54-20 1 0 0,-87 37-647 0 0,1 0 0 0 0,-1 0 0 0 0,1 0 0 0 0,0 0 0 0 0,0 1 0 0 0,-1-1 0 0 0,1 1-1 0 0,0 0 1 0 0,0 0 0 0 0,-1 0 0 0 0,1 0 0 0 0,0 0 0 0 0,0 1 0 0 0,0-1 0 0 0,-1 1 0 0 0,1 0-1 0 0,0 0 1 0 0,3 1 0 0 0,-3 0-80 0 0,-1 0-1 0 0,0 1 0 0 0,0-1 1 0 0,0 0-1 0 0,0 1 1 0 0,0-1-1 0 0,0 1 0 0 0,-1 0 1 0 0,1-1-1 0 0,-1 1 1 0 0,0 0-1 0 0,0 0 0 0 0,0 0 1 0 0,0 0-1 0 0,0 0 1 0 0,-1 0-1 0 0,1 4 0 0 0,3 27-9 0 0,-1-1 0 0 0,-2 1-1 0 0,-1 0 1 0 0,-6 42-1 0 0,-32 136 552 0 0,-7-28 406 0 0,-7-2 0 0 0,-100 228 0 0 0,144-391-649 0 0,-20 32 0 0 0,25-46-153 0 0,0-1 1 0 0,-1 0 0 0 0,1 1 0 0 0,-1-1-1 0 0,0 0 1 0 0,0 0 0 0 0,0-1-1 0 0,0 0 1 0 0,0 1 0 0 0,-1-1-1 0 0,-7 3 1 0 0,11-5-27 0 0,0-1 0 0 0,1 0 0 0 0,-1 1-1 0 0,0-1 1 0 0,0 0 0 0 0,0 0 0 0 0,0 0-1 0 0,0 1 1 0 0,0-1 0 0 0,1 0 0 0 0,-1 0-1 0 0,0 0 1 0 0,0 0 0 0 0,0-1 0 0 0,0 1 0 0 0,0 0-1 0 0,0 0 1 0 0,1-1 0 0 0,-1 1 0 0 0,0 0-1 0 0,0-1 1 0 0,0 1 0 0 0,0 0 0 0 0,1-1-1 0 0,-1 1 1 0 0,0-1 0 0 0,1 0 0 0 0,-1 1 0 0 0,0-1-1 0 0,1 0 1 0 0,-1 1 0 0 0,1-1 0 0 0,-1 0-1 0 0,1 1 1 0 0,-1-1 0 0 0,1 0 0 0 0,-1 0-1 0 0,1 0 1 0 0,0 0 0 0 0,-1 1 0 0 0,1-2 0 0 0,-1-4 57 0 0,-1 1 1 0 0,1-1 0 0 0,1 0 0 0 0,-1 1 0 0 0,1-8 0 0 0,0 2-104 0 0,1 0 0 0 0,0 1 0 0 0,1-1 0 0 0,0 0 0 0 0,1 1 0 0 0,0 0 0 0 0,5-11 0 0 0,37-67-202 0 0,-36 73 170 0 0,80-133-260 0 0,126-160 0 0 0,145-116-769 0 0,-356 419 1057 0 0,0 1 0 0 0,0 0 1 0 0,0-1-1 0 0,1 2 0 0 0,0-1 0 0 0,0 1 0 0 0,9-6 0 0 0,-13 9-38 0 0,0 0 0 0 0,0-1-1 0 0,0 1 1 0 0,0 0 0 0 0,-1 0 0 0 0,1 0 0 0 0,0 0-1 0 0,0-1 1 0 0,0 2 0 0 0,0-1 0 0 0,0 0 0 0 0,0 0 0 0 0,0 0-1 0 0,0 0 1 0 0,0 0 0 0 0,-1 1 0 0 0,1-1 0 0 0,0 0 0 0 0,0 1-1 0 0,0-1 1 0 0,1 2 0 0 0,0-1-47 0 0,-1 1-1 0 0,1 0 1 0 0,-1 0 0 0 0,0-1-1 0 0,1 1 1 0 0,-1 0 0 0 0,0 0-1 0 0,0 0 1 0 0,0 1 0 0 0,-1-1-1 0 0,1 0 1 0 0,1 4 0 0 0,2 13 62 0 0,-1 1-1 0 0,0-1 1 0 0,-2 1 0 0 0,0 0 0 0 0,-2 20 0 0 0,-16 99 1290 0 0,-17 12-366 0 0,28-129-2154 0 0,-2-1 0 0 0,-15 30 1 0 0,15-40-1506 0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8.0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136 0 4164 0 0,'0'0'2393'0'0,"-13"8"-2003"0"0,-1-1-470 0 0,7-5 49 0 0,1 1 1 0 0,0 0-1 0 0,0 0 0 0 0,0 1 0 0 0,1 0 0 0 0,-1 0 0 0 0,1 0 0 0 0,0 1 0 0 0,0-1 1 0 0,0 1-1 0 0,1 0 0 0 0,-6 10 0 0 0,5-6 3 0 0,0 0 0 0 0,1 1 1 0 0,0-1-1 0 0,1 1 0 0 0,0 0 0 0 0,1 1 1 0 0,0-1-1 0 0,0 0 0 0 0,1 12 0 0 0,0-18 29 0 0,1 0-1 0 0,0 0 0 0 0,0 0 0 0 0,0 0 1 0 0,1 0-1 0 0,-1 0 0 0 0,1 0 1 0 0,0 0-1 0 0,0 0 0 0 0,0-1 1 0 0,1 1-1 0 0,-1 0 0 0 0,1-1 1 0 0,0 1-1 0 0,0-1 0 0 0,0 1 0 0 0,1-1 1 0 0,-1 0-1 0 0,1 0 0 0 0,-1 0 1 0 0,1 0-1 0 0,0 0 0 0 0,0-1 1 0 0,1 1-1 0 0,-1-1 0 0 0,5 2 1 0 0,-5-3 115 0 0,-1 0 1 0 0,1 0 0 0 0,0 0-1 0 0,0 0 1 0 0,0-1-1 0 0,0 1 1 0 0,0-1 0 0 0,0 0-1 0 0,0 0 1 0 0,0 0 0 0 0,0 0-1 0 0,0-1 1 0 0,0 1 0 0 0,0-1-1 0 0,0 0 1 0 0,-1 0 0 0 0,4-1-1 0 0,0-1 98 0 0,-1 1 0 0 0,0-2-1 0 0,0 1 1 0 0,0-1-1 0 0,0 1 1 0 0,-1-1 0 0 0,9-10-1 0 0,-1-2 175 0 0,0 0-1 0 0,0-2 1 0 0,16-34-1 0 0,-24 43-394 0 0,0 3-63 0 0,0-1-1 0 0,-1 1 0 0 0,0-1 0 0 0,0 0 1 0 0,-1 0-1 0 0,0 0 0 0 0,0 0 0 0 0,0 0 1 0 0,-1 0-1 0 0,0-14 0 0 0,-2 22-316 0 0,0-1 0 0 0,-1 0 0 0 0,1 0-1 0 0,0 1 1 0 0,0-1 0 0 0,0 0 0 0 0,-1 1 0 0 0,1-1-1 0 0,0 1 1 0 0,0 0 0 0 0,0-1 0 0 0,0 1-1 0 0,0 0 1 0 0,0 0 0 0 0,0-1 0 0 0,0 1 0 0 0,-1 2-1 0 0,-20 19-2272 0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8.5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0 246 1828 0 0,'0'0'6398'0'0,"13"15"-6221"0"0,39 48-17 0 0,-46-56-52 0 0,1 1 0 0 0,1-1 0 0 0,-1-1 0 0 0,1 1 0 0 0,0-1 0 0 0,1-1 0 0 0,-1 1 0 0 0,1-2 0 0 0,0 1 0 0 0,16 5 0 0 0,-19-8-50 0 0,-1-1 0 0 0,1 0 0 0 0,-1 0-1 0 0,1 0 1 0 0,0-1 0 0 0,0 1 0 0 0,-1-1-1 0 0,1-1 1 0 0,0 1 0 0 0,-1-1 0 0 0,1 0-1 0 0,0 0 1 0 0,-1-1 0 0 0,1 0 0 0 0,-1 0-1 0 0,0 0 1 0 0,6-3 0 0 0,13-11-3 0 0,0 0-1 0 0,-1-2 1 0 0,-1 0-1 0 0,-1-1 1 0 0,0-2 0 0 0,-2 0-1 0 0,34-46 1 0 0,-53 67-110 0 0,0 0 1 0 0,0 0 0 0 0,10 9-3531 0 0,-3 20 3503 0 0,-5-21-128 0 0,0 0 240 0 0,0 1 0 0 0,1-1 0 0 0,0 0 1 0 0,1 0-1 0 0,6 11 0 0 0,-9-16 9 0 0,1-1-1 0 0,0 0 1 0 0,0 1 0 0 0,-1-1-1 0 0,1 0 1 0 0,0 0 0 0 0,1 0 0 0 0,-1 0-1 0 0,0-1 1 0 0,1 1 0 0 0,-1-1 0 0 0,1 1-1 0 0,-1-1 1 0 0,1 0 0 0 0,-1 0-1 0 0,1 0 1 0 0,0 0 0 0 0,0 0 0 0 0,-1-1-1 0 0,6 1 1 0 0,4-1 113 0 0,-1-1 0 0 0,0-1 0 0 0,0 0 1 0 0,0 0-1 0 0,0-1 0 0 0,-1-1 0 0 0,1 0 0 0 0,-1 0 0 0 0,0-1 0 0 0,0 0 0 0 0,18-13 0 0 0,10-10-92 0 0,50-47 0 0 0,-78 66-20 0 0,-3 3-28 0 0,8-7 32 0 0,-1 1 0 0 0,0-2 1 0 0,-1 0-1 0 0,-1 0 0 0 0,0-1 0 0 0,-1-1 1 0 0,12-20-1 0 0,-19 18 206 0 0,-4 18-274 0 0,0-1 1 0 0,0 1-1 0 0,0 0 1 0 0,0-1-1 0 0,-1 1 1 0 0,1 0-1 0 0,0-1 1 0 0,0 1-1 0 0,0 0 1 0 0,0-1-1 0 0,0 1 1 0 0,-1 0-1 0 0,1-1 1 0 0,0 1-1 0 0,0 0 1 0 0,0 0-1 0 0,-1-1 1 0 0,1 1-1 0 0,0 0 0 0 0,0 0 1 0 0,-1-1-1 0 0,1 1 1 0 0,0 0-1 0 0,-1 0 1 0 0,1 0-1 0 0,0 0 1 0 0,-1-1-1 0 0,-1 1-74 0 0,1 0 0 0 0,-1 0 0 0 0,1 1 0 0 0,-1-1 0 0 0,1 0 0 0 0,0 1 0 0 0,-1-1 0 0 0,1 1 0 0 0,-1-1 0 0 0,1 1 0 0 0,0 0 0 0 0,-1-1 0 0 0,1 1 0 0 0,0 0 0 0 0,0 0 0 0 0,0 0 0 0 0,0 0-1 0 0,0 0 1 0 0,-2 1 0 0 0,-16 19 16 0 0,0 0 0 0 0,1 1 0 0 0,1 1-1 0 0,1 1 1 0 0,1 0 0 0 0,-12 27-1 0 0,20-36 142 0 0,1-1 0 0 0,0 1 0 0 0,1 0 0 0 0,1 0 0 0 0,1 0 1 0 0,0 1-1 0 0,1 0 0 0 0,0-1 0 0 0,1 1 0 0 0,1 0 0 0 0,1-1 0 0 0,3 27 0 0 0,-2-38-109 0 0,-1 1-1 0 0,0 0 1 0 0,1-1 0 0 0,0 1 0 0 0,0-1 0 0 0,0 1 0 0 0,0-1-1 0 0,1 0 1 0 0,0 0 0 0 0,6 6 0 0 0,-8-8-67 0 0,1-1 0 0 0,-1 1-1 0 0,1-1 1 0 0,0 0 0 0 0,0 1 0 0 0,0-1 0 0 0,0 0-1 0 0,0 0 1 0 0,0-1 0 0 0,0 1 0 0 0,0 0 0 0 0,0-1 0 0 0,0 1-1 0 0,0-1 1 0 0,0 1 0 0 0,0-1 0 0 0,1 0 0 0 0,-1 0-1 0 0,0 0 1 0 0,0 0 0 0 0,0-1 0 0 0,1 1 0 0 0,-1-1-1 0 0,0 1 1 0 0,0-1 0 0 0,0 1 0 0 0,4-3 0 0 0,21-15-1817 0 0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8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15 104 0 0,'0'0'4984'0'0,"8"14"-7082"0"0,24 46 2133 0 0,-29-53-4 0 0,-1-1 0 0 0,0 1 0 0 0,0 0 0 0 0,-1-1-1 0 0,0 1 1 0 0,0 0 0 0 0,-1 0 0 0 0,1 0 0 0 0,-2 0 0 0 0,0 10 0 0 0,0 7 49 0 0,1 7 236 0 0,2-20-39 0 0,-2-1 0 0 0,0 1 1 0 0,0-1-1 0 0,-1 1 0 0 0,0-1 0 0 0,0 1 0 0 0,-1-1 1 0 0,-6 16 426 0 0,14-42 2734 0 0,15-7-3300 0 0,-14 16 23 0 0,-7 7-162 0 0,60-63-179 0 0,2 3 0 0 0,109-80 0 0 0,-165 135 97 0 0,0 2 0 0 0,1-1 0 0 0,0 1 0 0 0,-1 0 0 0 0,1 0 0 0 0,0 0 0 0 0,10-1 0 0 0,-14 3 14 0 0,0 1 0 0 0,1-1 0 0 0,-1 1 0 0 0,0 0 0 0 0,0 0 0 0 0,1 0 0 0 0,-1 1 0 0 0,0-1 0 0 0,0 1 0 0 0,1 0 0 0 0,-1-1 0 0 0,0 1-1 0 0,0 1 1 0 0,0-1 0 0 0,0 0 0 0 0,0 1 0 0 0,0 0 0 0 0,-1-1 0 0 0,4 4 0 0 0,6 6-48 0 0,-1 0-1 0 0,0 1 1 0 0,-1 1-1 0 0,0-1 1 0 0,13 25-1 0 0,31 75 936 0 0,-38-75-1534 0 0,32 54-1 0 0,-29-64-2237 0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9.3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586 67 860 0 0,'0'0'7713'0'0,"-16"-11"-7471"0"0,2 1-217 0 0,8 5-12 0 0,0 0 1 0 0,-1 1 0 0 0,0-1-1 0 0,0 1 1 0 0,0 1-1 0 0,0-1 1 0 0,0 1-1 0 0,-1 0 1 0 0,1 1-1 0 0,-1 0 1 0 0,0 0-1 0 0,0 1 1 0 0,0 0-1 0 0,-14 0 1 0 0,-12 4 140 0 0,-1 1 0 0 0,1 2 1 0 0,1 2-1 0 0,-1 1 0 0 0,2 1 0 0 0,-1 2 0 0 0,1 1 1 0 0,-53 31-1 0 0,77-39-213 0 0,0 0 0 0 0,0 1 0 0 0,0 0 0 0 0,1 0 0 0 0,-11 12 0 0 0,16-15-6 0 0,-1 0-1 0 0,1 0 0 0 0,0 1 1 0 0,0-1-1 0 0,0 0 1 0 0,0 1-1 0 0,1 0 0 0 0,-1-1 1 0 0,1 1-1 0 0,0 0 1 0 0,0-1-1 0 0,0 1 1 0 0,1 0-1 0 0,-1 0 0 0 0,1 0 1 0 0,0 5-1 0 0,0-8 41 0 0,0 0 0 0 0,1 0 0 0 0,-1 0-1 0 0,0 1 1 0 0,1-1 0 0 0,-1 0 0 0 0,1 0 0 0 0,-1 0-1 0 0,1 0 1 0 0,-1 0 0 0 0,1 0 0 0 0,0 0 0 0 0,0 0-1 0 0,-1 0 1 0 0,1 0 0 0 0,0 0 0 0 0,0 0 0 0 0,0 0-1 0 0,0-1 1 0 0,0 1 0 0 0,0 0 0 0 0,2 0 0 0 0,1 1 1 0 0,-1-1 0 0 0,1 0 0 0 0,0 0 0 0 0,0 0 0 0 0,0 0 0 0 0,0 0 0 0 0,5-1 0 0 0,6 0 4 0 0,1 0 0 0 0,25-5 0 0 0,-11-2 117 0 0,0-2 1 0 0,0 0-1 0 0,-1-2 1 0 0,-1-1-1 0 0,0-2 1 0 0,31-19-1 0 0,-58 33-134 0 0,0-1-1 0 0,-1 1 0 0 0,1 0 0 0 0,0 0 0 0 0,0 0 0 0 0,0 0 0 0 0,0 0 0 0 0,0 0 0 0 0,0 0 0 0 0,-1 0 1 0 0,1 0-1 0 0,0 0 0 0 0,0 0 0 0 0,0 0 0 0 0,0 1 0 0 0,0-1 0 0 0,-1 0 0 0 0,1 1 0 0 0,0-1 1 0 0,0 1-1 0 0,-1-1 0 0 0,1 0 0 0 0,0 1 0 0 0,0 0 0 0 0,-1-1 0 0 0,1 1 0 0 0,-1-1 0 0 0,1 1 0 0 0,-1 0 1 0 0,1 0-1 0 0,-1-1 0 0 0,1 1 0 0 0,-1 0 0 0 0,1 0 0 0 0,-1-1 0 0 0,0 1 0 0 0,1 0 0 0 0,-1 0 0 0 0,0 1 1 0 0,15 46-295 0 0,-12-36 347 0 0,9 30 116 0 0,-3-6 437 0 0,17 38-1 0 0,-22-63-787 0 0,1-1 1 0 0,1 0 0 0 0,-1 0-1 0 0,2 0 1 0 0,-1 0-1 0 0,2-1 1 0 0,14 15-1 0 0,1-9-2387 0 0,9-8-1277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9.7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451 0 4912 0 0,'0'0'3403'0'0,"-7"17"-5787"0"0,-10 25 2552 0 0,-104 246 2704 0 0,-36 121-301 0 0,58-139-4179 0 0,96-260 1211 0 0,-10 23-708 0 0,12-31 907 0 0,0-1 0 0 0,1 0 0 0 0,-1 1 1 0 0,0-1-1 0 0,0 0 0 0 0,1 0 1 0 0,-1 1-1 0 0,0-1 0 0 0,0 0 0 0 0,-1 0 1 0 0,1 0-1 0 0,0 0 0 0 0,0 0 1 0 0,0 0-1 0 0,-1-1 0 0 0,1 1 1 0 0,0 0-1 0 0,-2 0 0 0 0,-9-3-2061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0.1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1 200 1316 0 0,'0'0'1868'0'0,"14"-8"-684"0"0,2-2-889 0 0,-9 5-205 0 0,0 0 0 0 0,0 1 0 0 0,1 0 0 0 0,-1 1 0 0 0,1-1 0 0 0,0 1 0 0 0,0 1 0 0 0,0 0 0 0 0,0 0 0 0 0,10-1 0 0 0,-9 2-28 0 0,1 0 0 0 0,-1 0 1 0 0,1 1-1 0 0,-1 0 0 0 0,1 1 0 0 0,-1 0 0 0 0,0 1 0 0 0,1-1 0 0 0,-1 2 0 0 0,0-1 0 0 0,0 2 1 0 0,0-1-1 0 0,-1 1 0 0 0,1 0 0 0 0,-1 1 0 0 0,0 0 0 0 0,0 0 0 0 0,0 1 0 0 0,-1 0 1 0 0,0 0-1 0 0,0 1 0 0 0,0 0 0 0 0,9 14 0 0 0,35 44 193 0 0,-26-31 148 0 0,1-2 1 0 0,36 35-1 0 0,-59-65-298 0 0,-1 0 0 0 0,0 0 0 0 0,1 0 0 0 0,0-1 0 0 0,-1 1 0 0 0,1-1 0 0 0,0 1 0 0 0,0-1 0 0 0,-1 0 0 0 0,1 0 0 0 0,0 0 0 0 0,0 0 0 0 0,0-1 0 0 0,0 1 0 0 0,1-1 0 0 0,-1 0 0 0 0,0 0 0 0 0,0 0 0 0 0,0 0 0 0 0,0 0 0 0 0,0-1 0 0 0,0 1 0 0 0,0-1 0 0 0,0 0 0 0 0,0 0 0 0 0,0 0 0 0 0,4-3 0 0 0,6-3 175 0 0,-1-1 0 0 0,0 0 0 0 0,-1-1 0 0 0,19-18 0 0 0,-7 6-467 0 0,23-19 23 0 0,134-107 732 0 0,-143 120-2495 0 0,1 2 1 0 0,81-41-1 0 0,-82 50-1651 0 0,0-2 374 0 0</inkml:trace>
  <inkml:trace contextRef="#ctx0" brushRef="#br0" timeOffset="1">1167 258 444 0 0,'0'0'5131'0'0,"17"-5"-4833"0"0,13-3-247 0 0,238-74 761 0 0,-254 76-754 0 0,0 1 0 0 0,0-1 0 0 0,-1-1 0 0 0,0-1 0 0 0,0 0 0 0 0,-1 0 0 0 0,0-1 0 0 0,0-1 0 0 0,-1 0 0 0 0,10-12 0 0 0,-20 21-54 0 0,0 0-1 0 0,1 0 1 0 0,-1 0-1 0 0,0 0 1 0 0,0-1-1 0 0,0 1 1 0 0,-1-1-1 0 0,1 1 1 0 0,0-1-1 0 0,0 1 1 0 0,-1-1-1 0 0,1 1 1 0 0,-1-1 0 0 0,1 1-1 0 0,-1-1 1 0 0,0 0-1 0 0,0 1 1 0 0,0-1-1 0 0,0 0 1 0 0,0 1-1 0 0,0-1 1 0 0,0 0-1 0 0,0 1 1 0 0,-1-1-1 0 0,0-2 1 0 0,0 2-29 0 0,-1 0-1 0 0,1 1 1 0 0,-1-1 0 0 0,0 1 0 0 0,0 0-1 0 0,1-1 1 0 0,-1 1 0 0 0,0 0 0 0 0,0 0-1 0 0,0 0 1 0 0,0 0 0 0 0,0 1-1 0 0,-1-1 1 0 0,1 0 0 0 0,0 1 0 0 0,-3-1-1 0 0,-12-1-220 0 0,-1 1-1 0 0,1 0 0 0 0,-29 4 1 0 0,29-2 184 0 0,0 2-1 0 0,0 0 1 0 0,0 1 0 0 0,0 1-1 0 0,1 0 1 0 0,0 1 0 0 0,0 1-1 0 0,0 1 1 0 0,1 0 0 0 0,-24 18-1 0 0,31-21 64 0 0,2 0 0 0 0,-1 1 0 0 0,1 0-1 0 0,0 0 1 0 0,0 1 0 0 0,0-1 0 0 0,1 1 0 0 0,0 1-1 0 0,1-1 1 0 0,-1 1 0 0 0,1-1 0 0 0,1 1 0 0 0,0 1-1 0 0,0-1 1 0 0,0 0 0 0 0,1 1 0 0 0,0-1-1 0 0,1 1 1 0 0,0-1 0 0 0,0 1 0 0 0,1 0 0 0 0,0 0-1 0 0,2 8 1 0 0,-1-10 21 0 0,1 1 1 0 0,0-1-1 0 0,1 0 0 0 0,-1-1 0 0 0,1 1 0 0 0,0 0 0 0 0,1-1 1 0 0,0 0-1 0 0,0 1 0 0 0,0-2 0 0 0,1 1 0 0 0,0 0 0 0 0,0-1 1 0 0,0 0-1 0 0,1 0 0 0 0,-1-1 0 0 0,1 1 0 0 0,0-1 0 0 0,1 0 1 0 0,11 5-1 0 0,0-1-514 0 0,0-1 0 0 0,0-1 1 0 0,1 0-1 0 0,0-1 0 0 0,0-1 1 0 0,30 2-1 0 0,-9-3-1207 0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0.5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382 263 716 0 0,'0'0'357'0'0,"13"-9"-201"0"0,7-3-76 0 0,8-5-86 0 0,41-32 0 0 0,-64 44 81 0 0,1 1 1 0 0,-1-1-1 0 0,0 0 0 0 0,0 0 1 0 0,0 0-1 0 0,-1-1 0 0 0,0 1 1 0 0,0-1-1 0 0,0 0 0 0 0,-1 0 1 0 0,0-1-1 0 0,0 1 0 0 0,-1-1 1 0 0,4-10-1 0 0,-6 14-28 0 0,0 1 0 0 0,0-1 0 0 0,-1 1 0 0 0,1 0 0 0 0,0-1 1 0 0,-1 1-1 0 0,1 0 0 0 0,-1-1 0 0 0,0 1 0 0 0,0 0 0 0 0,0 0 0 0 0,0 0 0 0 0,0 0 1 0 0,0 0-1 0 0,-1 0 0 0 0,1 0 0 0 0,-1 0 0 0 0,1 0 0 0 0,-1 0 0 0 0,0 1 0 0 0,0-1 1 0 0,1 1-1 0 0,-1-1 0 0 0,0 1 0 0 0,0 0 0 0 0,-1 0 0 0 0,1 0 0 0 0,0 0 0 0 0,-3-1 0 0 0,-7-2 113 0 0,0 0 0 0 0,0 1 0 0 0,0 1 0 0 0,-17-2 0 0 0,-8 0 510 0 0,0 2 0 0 0,-1 1 0 0 0,-53 7 0 0 0,74-4-592 0 0,0 1 1 0 0,0 0 0 0 0,0 1-1 0 0,1 1 1 0 0,0 1 0 0 0,0 0-1 0 0,0 1 1 0 0,1 1-1 0 0,-26 17 1 0 0,35-21-126 0 0,1 1 0 0 0,-1 0 0 0 0,1 0 0 0 0,0 0 0 0 0,0 1 0 0 0,1 0 0 0 0,0 0 1 0 0,0 0-1 0 0,0 0 0 0 0,1 0 0 0 0,0 1 0 0 0,0 0 0 0 0,1 0 0 0 0,-4 13 0 0 0,5-15 62 0 0,1 1-1 0 0,-1 0 1 0 0,1-1 0 0 0,0 1-1 0 0,0-1 1 0 0,1 1 0 0 0,0 0-1 0 0,0-1 1 0 0,0 1 0 0 0,0-1-1 0 0,1 0 1 0 0,0 1 0 0 0,0-1-1 0 0,1 0 1 0 0,-1 0 0 0 0,1 0-1 0 0,0-1 1 0 0,0 1 0 0 0,7 7-1 0 0,6 3 170 0 0,1 0-1 0 0,0-1 1 0 0,1-1-1 0 0,1 0 1 0 0,0-1-1 0 0,0-1 1 0 0,1-1-1 0 0,24 8 0 0 0,7 1 63 0 0,1-3-1 0 0,66 11 1 0 0,-68-18-350 0 0,1-2-1 0 0,102 0 1 0 0,-149-7-184 0 0,-3 0 141 0 0,0 1 1 0 0,1-1 0 0 0,-1 0 0 0 0,0 0 0 0 0,0 0 0 0 0,0 0-1 0 0,1-1 1 0 0,-1 1 0 0 0,0 0 0 0 0,0 0 0 0 0,0-1 0 0 0,0 1-1 0 0,0 0 1 0 0,0-1 0 0 0,1 0 0 0 0,-1 1 0 0 0,0-1-1 0 0,0 1 1 0 0,-1-1 0 0 0,3-1 0 0 0,-2-10-3418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169 97 3252 0 0,'0'0'7329'0'0,"-5"14"-7111"0"0,-99 247 1345 0 0,50-111-2414 0 0,54-150 850 0 0,-4 17-1291 0 0,4-17 1208 0 0,0 1 0 0 0,-1-1 0 0 0,1 0 0 0 0,0 0 0 0 0,0 1 0 0 0,0-1 0 0 0,0 0 0 0 0,0 0 1 0 0,0 0-1 0 0,0 1 0 0 0,0-1 0 0 0,0 0 0 0 0,0 0 0 0 0,0 1 0 0 0,0-1 0 0 0,0 0 1 0 0,0 0-1 0 0,0 1 0 0 0,0-1 0 0 0,0 0 0 0 0,0 0 0 0 0,0 1 0 0 0,0-1 0 0 0,1 0 1 0 0,-1 0-1 0 0,0 0 0 0 0,0 1 0 0 0,3 1-1174 0 0,-3-2 1174 0 0,0 0 0 0 0,1 0 0 0 0,-1 0 0 0 0,0 0 0 0 0,0 0 1 0 0,1 0-1 0 0,-1 0 0 0 0,0 0 0 0 0,0 0 0 0 0,1 0 0 0 0,-1 0 0 0 0,0 0 0 0 0,0 0 1 0 0,0 0-1 0 0,1-1 0 0 0,-1 1 0 0 0,0 0 0 0 0,0 0 0 0 0,1 0 0 0 0,-1 0 0 0 0,1-1-167 0 0,11-9-2115 0 0</inkml:trace>
  <inkml:trace contextRef="#ctx0" brushRef="#br0" timeOffset="1">388 0 1068 0 0,'0'0'9390'0'0,"-5"16"-8756"0"0,-117 286 1290 0 0,59-172-1952 0 0,-27 63 177 0 0,41-62-4778 0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0.9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733 0 2692 0 0,'0'0'5545'0'0,"-33"94"-5357"0"0,-19-55 200 0 0,-37 12 388 0 0,-54 4-776 0 0,-19-10-752 0 0,26-14-1416 0 0,19-25-4501 0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1.7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1111 588 0 0,'0'0'2068'0'0,"15"-18"-1184"0"0,193-210-830 0 0,6 9-98 0 0,304-306 2074 0 0,-495 502-1361 0 0,-1 0 161 0 0,1 1 0 0 0,35-25 0 0 0,-57 46-831 0 0,-1 1 0 0 0,1-1 0 0 0,0 1-1 0 0,0-1 1 0 0,-1 1 0 0 0,1-1-1 0 0,0 1 1 0 0,0 0 0 0 0,0-1 0 0 0,-1 1-1 0 0,1 0 1 0 0,0 0 0 0 0,0 0-1 0 0,0-1 1 0 0,0 1 0 0 0,0 0 0 0 0,0 0-1 0 0,-1 0 1 0 0,3 1 0 0 0,-3-1-25 0 0,1 0 0 0 0,-1 1 0 0 0,1-1 0 0 0,-1 1 0 0 0,1-1 0 0 0,-1 0 0 0 0,0 1 0 0 0,1-1 0 0 0,-1 1 0 0 0,0-1 0 0 0,1 1 0 0 0,-1-1 0 0 0,0 1 0 0 0,0 0 0 0 0,0-1 0 0 0,1 1 0 0 0,-1-1 0 0 0,0 1 0 0 0,0-1 0 0 0,0 1 0 0 0,0 0 0 0 0,0 0 0 0 0,-5 40-585 0 0,5-41 617 0 0,-10 35 377 0 0,-1-1 0 0 0,-2-1-1 0 0,-31 60 1 0 0,25-55-62 0 0,-69 140 933 0 0,-157 344-140 0 0,216-455-1086 0 0,-31 88-1067 0 0,60-154 1008 0 0,-1-1-1 0 0,1 0 1 0 0,0 0 0 0 0,0 1-1 0 0,0-1 1 0 0,0 0-1 0 0,0 1 1 0 0,-1-1 0 0 0,1 0-1 0 0,0 0 1 0 0,0 1-1 0 0,0-1 1 0 0,0 0 0 0 0,0 1-1 0 0,0-1 1 0 0,0 0-1 0 0,0 1 1 0 0,0-1-1 0 0,0 0 1 0 0,0 1 0 0 0,0-1-1 0 0,0 0 1 0 0,0 1-1 0 0,1-1 1 0 0,-1 0 0 0 0,0 0-1 0 0,0 1 1 0 0,0-1-1 0 0,0 0 1 0 0,1 0-1 0 0,-1 1 1 0 0,0-1 0 0 0,0 0-1 0 0,0 0 1 0 0,1 1-1 0 0,-1-1 1 0 0,1 0 0 0 0,11-4-191 0 0,18-19 383 0 0,-29 23-190 0 0,371-365-267 0 0,-300 289 597 0 0,-71 75-329 0 0,-1 1 0 0 0,0-1 0 0 0,1 1 0 0 0,-1-1 0 0 0,1 1 0 0 0,-1-1 0 0 0,1 1 0 0 0,-1-1 0 0 0,1 1 0 0 0,-1-1 0 0 0,1 1 0 0 0,0 0 0 0 0,-1-1 0 0 0,1 1 0 0 0,0 0 0 0 0,-1 0 0 0 0,1-1 0 0 0,0 1 0 0 0,-1 0 0 0 0,1 0 0 0 0,0 0 0 0 0,-1 0 0 0 0,1 0 0 0 0,0 0 0 0 0,0 0 0 0 0,-1 0 0 0 0,1 0 0 0 0,0 0 0 0 0,-1 0 0 0 0,1 0 0 0 0,0 1 0 0 0,-1-1 0 0 0,1 0 0 0 0,0 0 0 0 0,-1 1 0 0 0,1-1 0 0 0,0 0 0 0 0,-1 1 0 0 0,1-1 0 0 0,-1 1 0 0 0,1-1 0 0 0,-1 1 0 0 0,1-1 0 0 0,-1 1 0 0 0,1-1 0 0 0,-1 1 0 0 0,0-1 0 0 0,1 1 0 0 0,-1 0 0 0 0,0-1 0 0 0,1 1 0 0 0,-1 0 0 0 0,0-1 0 0 0,0 1 0 0 0,1 0 0 0 0,2 8-69 0 0,0 0-1 0 0,-1 0 0 0 0,3 14 0 0 0,-3-10 72 0 0,3 8-25 0 0,1 5 203 0 0,0-1-1 0 0,2 0 1 0 0,1-1 0 0 0,15 32 0 0 0,-20-49-156 0 0,0 0 1 0 0,1 0-1 0 0,0-1 0 0 0,0 0 1 0 0,0 0-1 0 0,1 0 1 0 0,0-1-1 0 0,0 1 0 0 0,0-1 1 0 0,1-1-1 0 0,-1 1 0 0 0,1-1 1 0 0,0 0-1 0 0,0-1 1 0 0,1 0-1 0 0,-1 0 0 0 0,1-1 1 0 0,13 3-1 0 0,-3-2-216 0 0,1 0-1 0 0,0-2 1 0 0,0-1-1 0 0,0 0 1 0 0,0-1 0 0 0,0-1-1 0 0,0-1 1 0 0,-1-1-1 0 0,28-8 1 0 0,2-5 797 0 0,0-3 1 0 0,55-31-1 0 0,-101 51-552 0 0,0-1 0 0 0,-1 0 0 0 0,1 1 1 0 0,0-1-1 0 0,-1 1 0 0 0,1 0 0 0 0,0 0 0 0 0,0-1 0 0 0,-1 1 0 0 0,1 0 0 0 0,0 1 1 0 0,0-1-1 0 0,-1 0 0 0 0,1 0 0 0 0,0 1 0 0 0,0-1 0 0 0,-1 1 0 0 0,1-1 0 0 0,0 1 0 0 0,-1 0 1 0 0,1 0-1 0 0,-1 0 0 0 0,1 0 0 0 0,-1 0 0 0 0,0 0 0 0 0,1 0 0 0 0,1 2 0 0 0,4 5-143 0 0,1 0 0 0 0,-1 0 0 0 0,9 14 0 0 0,-1-2 305 0 0,-9-13-127 0 0,8 10 340 0 0,31 28-1 0 0,-41-41-356 0 0,0 0-1 0 0,1-1 1 0 0,0 0-1 0 0,0 0 0 0 0,0 0 1 0 0,0 0-1 0 0,0-1 1 0 0,0 0-1 0 0,1 0 1 0 0,-1 0-1 0 0,1-1 0 0 0,9 2 1 0 0,-13-4 8 0 0,1 1 0 0 0,-1-1 0 0 0,0 0 0 0 0,0 1 1 0 0,0-1-1 0 0,0 0 0 0 0,0 0 0 0 0,0-1 0 0 0,0 1 0 0 0,0 0 0 0 0,-1-1 0 0 0,1 1 1 0 0,0-1-1 0 0,-1 1 0 0 0,1-1 0 0 0,-1 0 0 0 0,0 0 0 0 0,1 1 0 0 0,-1-1 0 0 0,0 0 1 0 0,0 0-1 0 0,0 0 0 0 0,0-1 0 0 0,-1 1 0 0 0,1 0 0 0 0,0-2 0 0 0,15-61 364 0 0,-16 64-416 0 0,3-18 143 0 0,0-1 0 0 0,-2 0 1 0 0,-1 1-1 0 0,0-1 0 0 0,-2 0 0 0 0,0 1 1 0 0,-1-1-1 0 0,-6-22 0 0 0,6 31-161 0 0,-1-1 1 0 0,0 1 0 0 0,0 0-1 0 0,-2 0 1 0 0,1 1-1 0 0,-1 0 1 0 0,0-1-1 0 0,-1 2 1 0 0,-1-1-1 0 0,1 1 1 0 0,-1 0-1 0 0,-1 1 1 0 0,1 0-1 0 0,-18-12 1 0 0,20 17-196 0 0,-1-1-1 0 0,1 1 1 0 0,-1 1 0 0 0,0 0-1 0 0,0-1 1 0 0,0 2 0 0 0,0-1 0 0 0,-1 1-1 0 0,1 0 1 0 0,0 1 0 0 0,0 0-1 0 0,-1 0 1 0 0,1 1 0 0 0,0-1 0 0 0,-1 1-1 0 0,1 1 1 0 0,0 0 0 0 0,0 0 0 0 0,0 0-1 0 0,1 1 1 0 0,-1 0 0 0 0,0 0-1 0 0,1 0 1 0 0,0 1 0 0 0,-11 9 0 0 0,-5 4-2441 0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2.2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17 165 6401 0 0,'0'0'5582'0'0,"-3"15"-8011"0"0,0-1 2423 0 0,0 1 43 0 0,0 0-1 0 0,1 0 1 0 0,1 0 0 0 0,0 0 0 0 0,1 19 0 0 0,1-31-81 0 0,-1 0 0 0 0,0-1 0 0 0,1 1 0 0 0,0-1 0 0 0,-1 0 0 0 0,1 1 0 0 0,0-1 0 0 0,0 1 0 0 0,1-1 0 0 0,-1 0 0 0 0,0 0 0 0 0,1 0 0 0 0,-1 0 0 0 0,1 0 0 0 0,0 0 0 0 0,0 0 0 0 0,-1 0 0 0 0,1-1 1 0 0,0 1-1 0 0,1-1 0 0 0,-1 1 0 0 0,0-1 0 0 0,0 0 0 0 0,1 0 0 0 0,-1 0 0 0 0,0 0 0 0 0,1 0 0 0 0,-1 0 0 0 0,1-1 0 0 0,-1 1 0 0 0,1-1 0 0 0,-1 0 0 0 0,1 0 0 0 0,0 0 0 0 0,-1 0 0 0 0,5-1 0 0 0,3 0-75 0 0,0 0-1 0 0,0-1 1 0 0,0 0 0 0 0,-1-1-1 0 0,1 0 1 0 0,0 0 0 0 0,16-10-1 0 0,-4 0 553 0 0,-1-1-1 0 0,-1-2 1 0 0,0 0-1 0 0,25-27 1 0 0,-43 41-437 0 0,0 0 1 0 0,0 1 0 0 0,0 0 0 0 0,0-1-1 0 0,0 1 1 0 0,0 0 0 0 0,0 0 0 0 0,0 0-1 0 0,1 1 1 0 0,-1-1 0 0 0,0 0 0 0 0,1 1-1 0 0,-1-1 1 0 0,0 1 0 0 0,1 0-1 0 0,-1 0 1 0 0,0 0 0 0 0,1 0 0 0 0,-1 0-1 0 0,0 1 1 0 0,1-1 0 0 0,-1 1 0 0 0,0-1-1 0 0,1 1 1 0 0,1 1 0 0 0,8 3-140 0 0,0 0-1 0 0,-1 1 1 0 0,17 12 0 0 0,-1-1 452 0 0,-18-12-249 0 0,0-1-1 0 0,1 0 1 0 0,0 0 0 0 0,0-1 0 0 0,0 0 0 0 0,1 0-1 0 0,-1-2 1 0 0,0 1 0 0 0,1-1 0 0 0,0-1-1 0 0,-1 1 1 0 0,1-2 0 0 0,18-2 0 0 0,-21 1-7 0 0,-1 0 0 0 0,0 0 0 0 0,0-1 0 0 0,0 1 0 0 0,0-1 1 0 0,-1-1-1 0 0,1 1 0 0 0,-1-1 0 0 0,0-1 0 0 0,0 1 0 0 0,0-1 0 0 0,-1 0 1 0 0,0 0-1 0 0,0 0 0 0 0,0-1 0 0 0,0 0 0 0 0,-1 0 0 0 0,0 0 0 0 0,0-1 1 0 0,4-9-1 0 0,-5 9 34 0 0,0-1 1 0 0,0 0 0 0 0,0 0 0 0 0,-1 0 0 0 0,0 0-1 0 0,-1 0 1 0 0,0-1 0 0 0,0 1 0 0 0,-1 0 0 0 0,0-1-1 0 0,-2-13 1 0 0,1 18-83 0 0,0 0 0 0 0,0 0 0 0 0,0 0 0 0 0,-1 1 1 0 0,0-1-1 0 0,1 0 0 0 0,-1 1 0 0 0,-1-1 0 0 0,1 1 0 0 0,0-1 0 0 0,-1 1 0 0 0,0 0 0 0 0,1 0 0 0 0,-1 0 0 0 0,-1 1 0 0 0,1-1 0 0 0,0 1 1 0 0,-1-1-1 0 0,1 1 0 0 0,-1 0 0 0 0,1 1 0 0 0,-1-1 0 0 0,0 0 0 0 0,0 1 0 0 0,-5-1 0 0 0,-4-1-576 0 0,0 1 0 0 0,0 0 0 0 0,-1 2 1 0 0,1-1-1 0 0,0 1 0 0 0,-1 1 0 0 0,-17 3 0 0 0,7 1-2277 0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2.7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15 4608 0 0,'0'0'2851'0'0,"7"17"-2484"0"0,-1-1-305 0 0,-1-5 32 0 0,-1 0 0 0 0,0 0 0 0 0,0 1 0 0 0,-1-1-1 0 0,-1 1 1 0 0,0 0 0 0 0,0 15 0 0 0,-2-2 63 0 0,0-1 0 0 0,-2 1 1 0 0,-1-1-1 0 0,-1 0 0 0 0,-13 43 1 0 0,13-53-104 0 0,-1-1 1 0 0,0 0 0 0 0,-1 0 0 0 0,-1 0 0 0 0,0-1-1 0 0,0 0 1 0 0,-1 0 0 0 0,-1-1 0 0 0,0 0 0 0 0,-1-1-1 0 0,-16 15 1 0 0,22-23-36 0 0,0 1 0 0 0,0 0 0 0 0,0-1 0 0 0,0 0 0 0 0,-1 0 0 0 0,1 0 0 0 0,-1 0 0 0 0,1-1 0 0 0,-1 1 0 0 0,0-1 0 0 0,-7 0 0 0 0,10-1 12 0 0,1 0-1 0 0,-1 0 0 0 0,0 0 1 0 0,1 0-1 0 0,-1 0 0 0 0,1 0 0 0 0,-1-1 1 0 0,0 1-1 0 0,1-1 0 0 0,-1 1 1 0 0,1-1-1 0 0,-1 0 0 0 0,1 1 1 0 0,-1-1-1 0 0,1 0 0 0 0,-1 0 0 0 0,1 0 1 0 0,0 0-1 0 0,0 0 0 0 0,0-1 1 0 0,-1 1-1 0 0,1 0 0 0 0,0 0 1 0 0,0-1-1 0 0,1 1 0 0 0,-1-1 0 0 0,0 1 1 0 0,0-1-1 0 0,1 1 0 0 0,-1-1 1 0 0,1 1-1 0 0,-1-1 0 0 0,1 0 0 0 0,0 1 1 0 0,-1-4-1 0 0,1-5-75 0 0,0 0 1 0 0,0 0-1 0 0,1 0 0 0 0,1 0 1 0 0,0 0-1 0 0,0 0 0 0 0,0 0 1 0 0,2 0-1 0 0,-1 1 0 0 0,1-1 1 0 0,0 1-1 0 0,1 0 0 0 0,0 1 1 0 0,1-1-1 0 0,0 1 0 0 0,7-9 1 0 0,14-14-401 0 0,1 1-1 0 0,50-41 1 0 0,48-30-673 0 0,-103 85 992 0 0,1 1 0 0 0,0 1 0 0 0,46-19-1 0 0,-67 32 64 0 0,0-1 0 0 0,0 1-1 0 0,0 0 1 0 0,1 0-1 0 0,-1 0 1 0 0,0 1-1 0 0,0-1 1 0 0,1 1-1 0 0,-1 0 1 0 0,1-1 0 0 0,-1 2-1 0 0,0-1 1 0 0,1 0-1 0 0,-1 1 1 0 0,0-1-1 0 0,1 1 1 0 0,-1 0 0 0 0,0 0-1 0 0,0 0 1 0 0,6 4-1 0 0,-6-3 33 0 0,-1 1 0 0 0,1 0 0 0 0,-1 0 0 0 0,1 0-1 0 0,-1 0 1 0 0,0 0 0 0 0,0 1 0 0 0,0-1 0 0 0,-1 1 0 0 0,1-1 0 0 0,-1 1-1 0 0,0 0 1 0 0,0-1 0 0 0,0 1 0 0 0,0 0 0 0 0,-1 0 0 0 0,1 6 0 0 0,0 3 168 0 0,0 0 0 0 0,-1 0 1 0 0,-1 0-1 0 0,0 0 0 0 0,0 0 1 0 0,-2 0-1 0 0,1 0 0 0 0,-2-1 1 0 0,1 1-1 0 0,-2-1 0 0 0,0 0 1 0 0,-10 18-1 0 0,23-41 259 0 0,0 0 0 0 0,0 1 0 0 0,1 0 0 0 0,1 0 0 0 0,13-10 0 0 0,66-49-1264 0 0,-57 45 1052 0 0,-3 0-202 0 0,29-21 9 0 0,-52 41 17 0 0,-1 1 0 0 0,1 0 0 0 0,0 0 1 0 0,-1 0-1 0 0,1 1 0 0 0,0-1 0 0 0,1 1 0 0 0,8-1 0 0 0,-13 3-68 0 0,-1 0 1 0 0,1 0-1 0 0,0 1 0 0 0,0-1 0 0 0,-1 0 1 0 0,1 1-1 0 0,0 0 0 0 0,-1-1 0 0 0,1 1 0 0 0,-1 0 1 0 0,1 0-1 0 0,-1 0 0 0 0,1 0 0 0 0,-1 0 1 0 0,1 0-1 0 0,-1 0 0 0 0,0 0 0 0 0,0 0 1 0 0,1 1-1 0 0,-1-1 0 0 0,0 1 0 0 0,0-1 0 0 0,0 1 1 0 0,-1-1-1 0 0,1 1 0 0 0,0-1 0 0 0,-1 1 1 0 0,1 0-1 0 0,-1-1 0 0 0,1 1 0 0 0,-1 3 1 0 0,4 8-50 0 0,-2 0 0 0 0,2 27 1 0 0,-3-34 123 0 0,0 95 1052 0 0,0-6-3552 0 0,3-77-290 0 0,6-7-281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3.1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404 11 1188 0 0,'0'0'8223'0'0,"-19"-3"-8449"0"0,5 1 194 0 0,6 0 53 0 0,-1 1 0 0 0,1 0 0 0 0,0 0 0 0 0,-1 0-1 0 0,1 1 1 0 0,-1 1 0 0 0,1 0 0 0 0,-1 0 0 0 0,1 0 0 0 0,0 1-1 0 0,-1 0 1 0 0,1 1 0 0 0,-13 5 0 0 0,-12 10 166 0 0,0 1 1 0 0,-45 35-1 0 0,70-47-196 0 0,-1 0 0 0 0,1 0 0 0 0,0 1 0 0 0,1 0 0 0 0,0 0 0 0 0,0 1 0 0 0,0 0 0 0 0,1 0 0 0 0,1 0 0 0 0,0 1 0 0 0,0 0 0 0 0,1 0 1 0 0,-5 15-1 0 0,9-25-7 0 0,0 1 1 0 0,-1 0 0 0 0,1 0-1 0 0,0 0 1 0 0,0 0 0 0 0,0 0 0 0 0,-1 0-1 0 0,1 0 1 0 0,0 0 0 0 0,0-1 0 0 0,0 1-1 0 0,0 0 1 0 0,0 0 0 0 0,1 0-1 0 0,-1 0 1 0 0,0 0 0 0 0,0 0 0 0 0,1 0-1 0 0,-1 0 1 0 0,0-1 0 0 0,1 1 0 0 0,-1 0-1 0 0,1 0 1 0 0,-1 0 0 0 0,1-1-1 0 0,-1 1 1 0 0,1 0 0 0 0,0-1 0 0 0,-1 1-1 0 0,1 0 1 0 0,0-1 0 0 0,1 1-1 0 0,1 0 79 0 0,0 0-1 0 0,0-1 0 0 0,0 1 0 0 0,0-1 0 0 0,1 0 0 0 0,-1 0 0 0 0,6-1 0 0 0,3 1-18 0 0,36-3 56 0 0,-24 1-157 0 0,1 1 0 0 0,-1 2-1 0 0,43 4 1 0 0,-60-3 39 0 0,1 0 0 0 0,0 0 0 0 0,-1 0 0 0 0,1 1 0 0 0,-1 0 0 0 0,0 1 0 0 0,0 0 0 0 0,0 0 0 0 0,-1 0 0 0 0,1 1 0 0 0,-1 0-1 0 0,0 0 1 0 0,0 0 0 0 0,-1 1 0 0 0,9 11 0 0 0,-11-13-81 0 0,-1-1 0 0 0,0 1 0 0 0,0 0 0 0 0,-1 0 0 0 0,1 0 1 0 0,-1 0-1 0 0,0 0 0 0 0,1 7 0 0 0,-1-9-226 0 0,-1 0 1 0 0,0 1-1 0 0,0-1 1 0 0,0 0 0 0 0,0 1-1 0 0,0-1 1 0 0,0 0-1 0 0,-1 0 1 0 0,1 1 0 0 0,-2 1-1 0 0,-5 5-2420 0 0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3.5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115 42 52 0 0,'0'0'3296'0'0,"2"13"-3126"0"0,-1-4-161 0 0,1 2 221 0 0,0 0 0 0 0,-1 1 1 0 0,0-1-1 0 0,-1 0 0 0 0,0 0 0 0 0,-1 0 1 0 0,0 1-1 0 0,-4 11 0 0 0,-1-6 198 0 0,0 0-1 0 0,-19 30 1 0 0,22-40-280 0 0,-1-1 0 0 0,-1 0 1 0 0,0 0-1 0 0,1 0 0 0 0,-2-1 1 0 0,1 1-1 0 0,-1-1 0 0 0,1-1 0 0 0,-14 9 1 0 0,19-13-111 0 0,0 0 0 0 0,0 1 0 0 0,-1-1 0 0 0,1 0 0 0 0,-1 0 0 0 0,1 1 0 0 0,0-1 0 0 0,-1 0 0 0 0,1 0 0 0 0,-1 0 0 0 0,1 1 0 0 0,0-1 0 0 0,-1 0 0 0 0,1 0 0 0 0,-1 0 0 0 0,1 0 0 0 0,-1 0 0 0 0,1 0 0 0 0,-1 0 0 0 0,1 0 0 0 0,0 0 0 0 0,-1 0 0 0 0,1 0 0 0 0,-1 0 0 0 0,1 0 0 0 0,-1-1 0 0 0,1 1 0 0 0,0 0 0 0 0,-1 0 0 0 0,1 0 0 0 0,-1-1 0 0 0,1 1 0 0 0,0 0 0 0 0,-1 0 0 0 0,1-1 0 0 0,0 1 0 0 0,-1 0 0 0 0,1-1 0 0 0,0 1 0 0 0,0 0 0 0 0,-1-1 0 0 0,1 1 0 0 0,0 0 0 0 0,0-1 0 0 0,-1 1 0 0 0,1-1 0 0 0,0 1 0 0 0,0-1 0 0 0,0 1 0 0 0,0 0 0 0 0,0-1 0 0 0,0 1 0 0 0,0-1 0 0 0,0 0 0 0 0,0-2-57 0 0,0 1-1 0 0,0-1 1 0 0,0 1-1 0 0,0-1 0 0 0,1 1 1 0 0,-1-1-1 0 0,1 1 1 0 0,0-1-1 0 0,1-2 1 0 0,4-6-190 0 0,0 0 0 0 0,1 1 1 0 0,1-1-1 0 0,0 2 0 0 0,0-1 1 0 0,1 1-1 0 0,13-11 0 0 0,76-53-532 0 0,-83 62 592 0 0,136-86-285 0 0,-148 95 474 0 0,-1 0 0 0 0,1 1-1 0 0,0-1 1 0 0,-1 1 0 0 0,1 0 0 0 0,0 0-1 0 0,0 0 1 0 0,0 0 0 0 0,0 0 0 0 0,5 0-1 0 0,-6 29-1431 0 0,-5 23 1792 0 0,-16 95 1 0 0,2-38-1835 0 0,17-93-1185 0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3.9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772 1 4548 0 0,'0'0'2996'0'0,"-2"14"-3583"0"0,-172 913 3958 0 0,148-804-3039 0 0,-174 610 574 0 0,186-692-804 0 0,-21 58 189 0 0,30-88-335 0 0,-1 0 0 0 0,0 0-1 0 0,0 0 1 0 0,-1-1 0 0 0,-1 0-1 0 0,-8 10 1 0 0,14-18 44 0 0,-1 1-1 0 0,1-1 1 0 0,0 0 0 0 0,0 0-1 0 0,-1 0 1 0 0,1-1 0 0 0,-1 1-1 0 0,0-1 1 0 0,1 1 0 0 0,-1-1-1 0 0,0 0 1 0 0,0 0-1 0 0,0 0 1 0 0,0 0 0 0 0,0-1-1 0 0,0 1 1 0 0,0-1 0 0 0,0 1-1 0 0,0-1 1 0 0,0 0 0 0 0,0-1-1 0 0,0 1 1 0 0,0 0 0 0 0,0-1-1 0 0,0 0 1 0 0,0 1-1 0 0,0-1 1 0 0,0 0 0 0 0,-5-3-1 0 0,0-1 122 0 0,1 0 0 0 0,0 0-1 0 0,0-1 1 0 0,0 0 0 0 0,0 0-1 0 0,1-1 1 0 0,0 1 0 0 0,0-2-1 0 0,-5-8 1 0 0,-3-7-19 0 0,0-1 0 0 0,2-1 0 0 0,1 0-1 0 0,1 0 1 0 0,1-1 0 0 0,2 0 0 0 0,-6-30 0 0 0,7 17-69 0 0,1 0 0 0 0,1-1 0 0 0,3 0 0 0 0,4-51 0 0 0,2 54-54 0 0,2-1-1 0 0,1 1 0 0 0,2 1 1 0 0,2 0-1 0 0,1 0 0 0 0,1 1 0 0 0,3 1 1 0 0,0 0-1 0 0,2 1 0 0 0,42-53 1 0 0,-29 45-88 0 0,3 1 0 0 0,1 2 0 0 0,2 1 1 0 0,1 3-1 0 0,2 0 0 0 0,2 3 0 0 0,53-30 0 0 0,-82 53-23 0 0,1 0 0 0 0,0 1 0 0 0,0 1 0 0 0,1 0 0 0 0,-1 1 0 0 0,1 1 0 0 0,0 1 0 0 0,1 0 0 0 0,-1 1 0 0 0,0 1 0 0 0,1 0 0 0 0,30 3 0 0 0,-45-2 88 0 0,1 1 0 0 0,0-1 0 0 0,-1 1 0 0 0,1-1 0 0 0,-1 1-1 0 0,0 0 1 0 0,1 0 0 0 0,-1 0 0 0 0,0 0 0 0 0,1 1 0 0 0,-1-1-1 0 0,0 1 1 0 0,0-1 0 0 0,0 1 0 0 0,3 3 0 0 0,-4-4 18 0 0,0 1 0 0 0,0 0 1 0 0,-1-1-1 0 0,1 1 0 0 0,0 0 1 0 0,-1-1-1 0 0,1 1 0 0 0,-1 0 0 0 0,0-1 1 0 0,1 1-1 0 0,-1 0 0 0 0,0 0 1 0 0,0 0-1 0 0,0-1 0 0 0,0 1 1 0 0,-1 0-1 0 0,0 3 0 0 0,-1 1 49 0 0,0 1-1 0 0,-1-1 0 0 0,0 0 1 0 0,0 1-1 0 0,0-1 1 0 0,-1-1-1 0 0,0 1 0 0 0,0 0 1 0 0,-1-1-1 0 0,-5 6 1 0 0,-14 12-712 0 0,-40 29 0 0 0,47-40-1264 0 0,-33 17 0 0 0,19-16-1101 0 0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4.5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96 87 5228 0 0,'0'0'4644'0'0,"11"15"-5561"0"0,-2-2 982 0 0,-3-6-6 0 0,0 0 1 0 0,0 1-1 0 0,-1 0 1 0 0,0 0-1 0 0,-1 1 1 0 0,0-1-1 0 0,0 1 1 0 0,-1 0-1 0 0,0 0 1 0 0,-1 0-1 0 0,3 15 1 0 0,-4 6 95 0 0,0 0 1 0 0,-1 0 0 0 0,-2-1 0 0 0,-2 1 0 0 0,0 0 0 0 0,-2-1 0 0 0,-1 1 0 0 0,-2-2 0 0 0,0 1 0 0 0,-2-1-1 0 0,-21 38 1 0 0,30-62-162 0 0,-1 1-1 0 0,1-1 1 0 0,-1 0-1 0 0,0 0 1 0 0,-1 0-1 0 0,1 0 1 0 0,-1-1-1 0 0,0 1 1 0 0,-6 4-1 0 0,9-7 12 0 0,0-1 0 0 0,0 1 0 0 0,0-1 0 0 0,0 0 0 0 0,0 1 0 0 0,0-1 0 0 0,0 0-1 0 0,0 1 1 0 0,0-1 0 0 0,0 0 0 0 0,0 0 0 0 0,-1 0 0 0 0,1 0 0 0 0,0 0 0 0 0,0 0 0 0 0,0 0-1 0 0,0 0 1 0 0,0-1 0 0 0,-2 1 0 0 0,2-1 18 0 0,-1 0-1 0 0,1 0 1 0 0,0-1-1 0 0,-1 1 1 0 0,1 0-1 0 0,0 0 0 0 0,0 0 1 0 0,0-1-1 0 0,0 1 1 0 0,0-1-1 0 0,0 1 1 0 0,0-1-1 0 0,0 1 1 0 0,1-1-1 0 0,-1 1 1 0 0,0-4-1 0 0,-1-4-34 0 0,0 0 0 0 0,0-1 0 0 0,1 1 0 0 0,1-1 0 0 0,0 1 0 0 0,0-1 0 0 0,1 1 0 0 0,0-1 0 0 0,0 1 0 0 0,1 0 0 0 0,0-1 0 0 0,1 1 0 0 0,0 0 0 0 0,1 1 0 0 0,5-11 0 0 0,7-13-119 0 0,1 1 0 0 0,38-48 0 0 0,88-94-21 0 0,-115 144 149 0 0,2 2-1 0 0,0 1 1 0 0,54-36-1 0 0,-79 59-15 0 0,-1 0 0 0 0,1 0 0 0 0,0 1-1 0 0,0 0 1 0 0,0 0 0 0 0,0 0 0 0 0,0 0-1 0 0,0 1 1 0 0,1 0 0 0 0,-1 0 0 0 0,6 0 0 0 0,-8 1-33 0 0,0 0 0 0 0,-1 1 0 0 0,1-1 0 0 0,-1 1 0 0 0,1 0 0 0 0,-1 0 0 0 0,1-1 0 0 0,-1 2 0 0 0,0-1 0 0 0,1 0 0 0 0,-1 0 0 0 0,0 1 0 0 0,0-1 0 0 0,0 1 0 0 0,0 0 0 0 0,0-1 0 0 0,0 1 0 0 0,0 0 0 0 0,-1 0 0 0 0,1 0 0 0 0,-1 1 0 0 0,1-1 0 0 0,-1 0 0 0 0,1 3 0 0 0,5 11 34 0 0,-1-1 0 0 0,0 1 1 0 0,-1 1-1 0 0,-1-1 0 0 0,-1 1 1 0 0,-1-1-1 0 0,0 1 0 0 0,-1 0 1 0 0,0 0-1 0 0,-2 0 0 0 0,-3 26 1 0 0,-2-1 235 0 0,-3 0 0 0 0,-1-1 0 0 0,-23 58 0 0 0,-31 51-2637 0 0,40-95-1636 0 0,15-32 131 0 0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4.9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118 10 4328 0 0,'0'0'5563'0'0,"-13"15"-8115"0"0,-42 52 2567 0 0,49-60 17 0 0,1 1 0 0 0,0-1 1 0 0,0 1-1 0 0,0 0 0 0 0,1 0 0 0 0,1 1 0 0 0,-1-1 1 0 0,1 1-1 0 0,1 0 0 0 0,0 0 0 0 0,0 0 0 0 0,1 0 0 0 0,0 0 1 0 0,0 0-1 0 0,1 0 0 0 0,0 1 0 0 0,3 14 0 0 0,-3-22-13 0 0,0 0 0 0 0,0 0 0 0 0,1 0-1 0 0,-1 0 1 0 0,1 0 0 0 0,0 0 0 0 0,-1 0-1 0 0,1 0 1 0 0,0 0 0 0 0,0 0-1 0 0,0 0 1 0 0,0-1 0 0 0,1 1 0 0 0,-1-1-1 0 0,0 1 1 0 0,1 0 0 0 0,-1-1 0 0 0,1 0-1 0 0,-1 1 1 0 0,1-1 0 0 0,0 0 0 0 0,0 0-1 0 0,-1 0 1 0 0,1 0 0 0 0,0 0-1 0 0,0-1 1 0 0,0 1 0 0 0,0 0 0 0 0,0-1-1 0 0,0 1 1 0 0,0-1 0 0 0,3 0 0 0 0,-1 0 57 0 0,-1-1 1 0 0,0 1 0 0 0,1-1 0 0 0,-1 0-1 0 0,0 0 1 0 0,0 0 0 0 0,0 0-1 0 0,0-1 1 0 0,0 0 0 0 0,0 1 0 0 0,0-1-1 0 0,-1 0 1 0 0,1 0 0 0 0,-1 0 0 0 0,1-1-1 0 0,-1 1 1 0 0,0 0 0 0 0,0-1 0 0 0,3-3-1 0 0,3-7 259 0 0,0 1-1 0 0,0-2 0 0 0,-2 1 1 0 0,1-1-1 0 0,-2 0 0 0 0,6-20 0 0 0,-10 30-346 0 0,0 1 0 0 0,0-1-1 0 0,-1 0 1 0 0,1 1 0 0 0,-1-1-1 0 0,0 0 1 0 0,0 0 0 0 0,0 1-1 0 0,-1-1 1 0 0,1 0-1 0 0,-1 1 1 0 0,0-1 0 0 0,0 0-1 0 0,0 1 1 0 0,0-1 0 0 0,-1 1-1 0 0,1 0 1 0 0,-1-1-1 0 0,0 1 1 0 0,0 0 0 0 0,0 0-1 0 0,-1 0 1 0 0,1 0 0 0 0,-1 1-1 0 0,1-1 1 0 0,-1 0 0 0 0,0 1-1 0 0,0 0 1 0 0,0 0-1 0 0,-6-3 1 0 0,-24-6-1336 0 0,28 10 746 0 0,0 0 0 0 0,0-1 0 0 0,0 1 0 0 0,0-1 1 0 0,1 0-1 0 0,-1 0 0 0 0,1-1 0 0 0,0 1 0 0 0,-5-4 0 0 0,-8-14-3906 0 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5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415 1 2964 0 0,'0'17'640'0'0,"-2"309"1638"0"0,2-302-2188 0 0,0 36 235 0 0,-2 1 0 0 0,-3-1 0 0 0,-13 62-1 0 0,18-122-303 0 0,0 1 1 0 0,0 0-1 0 0,0 0 0 0 0,0 0 0 0 0,-1 0 0 0 0,1-1 0 0 0,0 1 0 0 0,0 0 0 0 0,-1 0 1 0 0,1 0-1 0 0,0-1 0 0 0,-1 1 0 0 0,1 0 0 0 0,-1 0 0 0 0,1-1 0 0 0,-1 1 0 0 0,1 0 0 0 0,-1-1 1 0 0,1 1-1 0 0,-1-1 0 0 0,0 1 0 0 0,1-1 0 0 0,-1 1 0 0 0,0-1 0 0 0,1 1 0 0 0,-1-1 1 0 0,0 1-1 0 0,0-1 0 0 0,1 0 0 0 0,-1 0 0 0 0,0 1 0 0 0,0-1 0 0 0,0 0 0 0 0,0 0 1 0 0,1 0-1 0 0,-1 0 0 0 0,0 0 0 0 0,0 0 0 0 0,0 0 0 0 0,0 0 0 0 0,1 0 0 0 0,-1 0 0 0 0,0-1 1 0 0,0 1-1 0 0,0 0 0 0 0,1-1 0 0 0,-1 1 0 0 0,0 0 0 0 0,0-1 0 0 0,1 1 0 0 0,-1-1 1 0 0,-1 0-1 0 0,-4-4 155 0 0,-1 0 1 0 0,1-1 0 0 0,-1 1 0 0 0,-6-10-1 0 0,6 7-358 0 0,-36-39-10 0 0,29 30 103 0 0,-1 1 0 0 0,0 0 0 0 0,-1 0 0 0 0,-1 2 0 0 0,-25-17-1 0 0,38 29 51 0 0,1 0-1 0 0,0 1 1 0 0,-1-1-1 0 0,0 1 0 0 0,1 0 1 0 0,-1 0-1 0 0,0 0 0 0 0,1 0 1 0 0,-1 0-1 0 0,0 1 1 0 0,0 0-1 0 0,0 0 0 0 0,0 0 1 0 0,1 0-1 0 0,-1 1 1 0 0,0-1-1 0 0,0 1 0 0 0,1 0 1 0 0,-1 0-1 0 0,0 1 0 0 0,1-1 1 0 0,-1 1-1 0 0,1-1 1 0 0,-1 1-1 0 0,1 0 0 0 0,0 0 1 0 0,0 1-1 0 0,0-1 0 0 0,0 1 1 0 0,0-1-1 0 0,1 1 1 0 0,-1 0-1 0 0,1 0 0 0 0,0 0 1 0 0,-3 6-1 0 0,2-5 20 0 0,0 1 0 0 0,0 0 0 0 0,1 0 1 0 0,0 0-1 0 0,0 0 0 0 0,0 0 0 0 0,1 0 0 0 0,0 0 0 0 0,0 1 0 0 0,0-1 0 0 0,0 0 0 0 0,1 1 1 0 0,0-1-1 0 0,0 1 0 0 0,0-1 0 0 0,1 0 0 0 0,0 1 0 0 0,0-1 0 0 0,0 0 0 0 0,1 0 0 0 0,0 1 1 0 0,0-1-1 0 0,0 0 0 0 0,6 8 0 0 0,-3-6 91 0 0,2-1 1 0 0,-1 0-1 0 0,1 0 1 0 0,0-1-1 0 0,0 0 1 0 0,0 0-1 0 0,1 0 1 0 0,-1-1-1 0 0,1 0 1 0 0,0-1-1 0 0,1 0 1 0 0,-1 0-1 0 0,1-1 1 0 0,-1 0-1 0 0,16 2 1 0 0,5-1 136 0 0,0-1 1 0 0,0-2-1 0 0,44-4 1 0 0,-27-2-72 0 0,-1-2 0 0 0,0-2 0 0 0,49-17 0 0 0,129-60 67 0 0,-168 62-325 0 0,80-48 0 0 0,-114 60 4 0 0,-1-1-1 0 0,0-1 0 0 0,-1-1 1 0 0,-1 0-1 0 0,0-2 0 0 0,25-31 1 0 0,-40 45 186 0 0,-1 0 0 0 0,1-1 0 0 0,-1 1-1 0 0,0 0 1 0 0,0-1 0 0 0,0 1 0 0 0,-1-1 0 0 0,0 1 0 0 0,0-1 0 0 0,1-5 0 0 0,-2 8-61 0 0,0 1 1 0 0,0 0 0 0 0,0-1-1 0 0,0 1 1 0 0,0 0 0 0 0,0-1-1 0 0,0 1 1 0 0,-1 0 0 0 0,1-1-1 0 0,0 1 1 0 0,-1 0-1 0 0,1-1 1 0 0,-1 1 0 0 0,0 0-1 0 0,1 0 1 0 0,-1 0 0 0 0,0-1-1 0 0,0 1 1 0 0,0 0-1 0 0,0 0 1 0 0,0 0 0 0 0,0 0-1 0 0,0 1 1 0 0,0-1 0 0 0,0 0-1 0 0,0 0 1 0 0,0 1 0 0 0,-1-1-1 0 0,1 0 1 0 0,0 1-1 0 0,0-1 1 0 0,-1 1 0 0 0,1 0-1 0 0,0-1 1 0 0,-1 1 0 0 0,1 0-1 0 0,-2 0 1 0 0,-10-1-81 0 0,1 1 0 0 0,-1 1 1 0 0,1 0-1 0 0,-1 0 0 0 0,1 1 1 0 0,-1 1-1 0 0,1 0 0 0 0,0 1 0 0 0,0 0 1 0 0,-13 8-1 0 0,2-1 70 0 0,1 1 0 0 0,0 1 0 0 0,1 0 0 0 0,-22 20-1 0 0,33-23-13 0 0,0-1 0 0 0,0 2-1 0 0,1-1 1 0 0,1 1-1 0 0,0 0 1 0 0,0 1 0 0 0,1 0-1 0 0,1 0 1 0 0,0 1 0 0 0,1 0-1 0 0,0 0 1 0 0,-5 21-1 0 0,8-27-79 0 0,1 1 0 0 0,0-1 0 0 0,0 1-1 0 0,0-1 1 0 0,1 1 0 0 0,0-1-1 0 0,1 1 1 0 0,-1-1 0 0 0,1 1 0 0 0,1-1-1 0 0,-1 1 1 0 0,2-1 0 0 0,-1 0 0 0 0,1 0-1 0 0,0 0 1 0 0,0 0 0 0 0,0-1-1 0 0,1 1 1 0 0,0-1 0 0 0,1 0 0 0 0,-1 0-1 0 0,1 0 1 0 0,11 10 0 0 0,-13-14-181 0 0,0 0 0 0 0,0 1 1 0 0,1-1-1 0 0,-1 0 0 0 0,0-1 1 0 0,1 1-1 0 0,3 1 0 0 0,44 7-2283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5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775 466 8385 0 0,'0'0'2599'0'0,"-1"-15"-3112"0"0,-4-49 900 0 0,3 55-266 0 0,0 0-1 0 0,0-1 1 0 0,-1 1-1 0 0,0 0 1 0 0,0 0-1 0 0,-1 1 0 0 0,-1-1 1 0 0,1 1-1 0 0,-1 0 1 0 0,-1 0-1 0 0,1 0 1 0 0,-12-12-1 0 0,8 10 68 0 0,-2-4-8 0 0,-1 2 0 0 0,0-1 0 0 0,-1 2 0 0 0,-1 0 0 0 0,1 0-1 0 0,-2 1 1 0 0,1 1 0 0 0,-1 0 0 0 0,-1 1 0 0 0,1 1 0 0 0,-1 0 0 0 0,-27-6 0 0 0,29 9-131 0 0,1 2-1 0 0,-1 0 1 0 0,0 0-1 0 0,0 1 1 0 0,1 1-1 0 0,-1 0 1 0 0,0 1 0 0 0,0 1-1 0 0,0 0 1 0 0,1 1-1 0 0,-1 0 1 0 0,1 1-1 0 0,0 1 1 0 0,0 0 0 0 0,0 0-1 0 0,-15 10 1 0 0,11-3-82 0 0,-1 0 0 0 0,1 1-1 0 0,1 1 1 0 0,1 0 0 0 0,0 1 0 0 0,0 1 0 0 0,2 0 0 0 0,0 1 0 0 0,1 1 0 0 0,-20 37 0 0 0,21-32-2 0 0,1 1 0 0 0,1 1 0 0 0,1 0 0 0 0,2 0 0 0 0,0 0 1 0 0,1 1-1 0 0,2-1 0 0 0,-1 45 0 0 0,4-47 8 0 0,2-1-1 0 0,0 0 0 0 0,1 0 1 0 0,1 0-1 0 0,2 0 1 0 0,0-1-1 0 0,1 1 0 0 0,1-1 1 0 0,0-1-1 0 0,15 23 1 0 0,-14-28 3 0 0,1 0 0 0 0,1-1 0 0 0,0 0 0 0 0,1 0 0 0 0,1-2 0 0 0,0 1 0 0 0,1-2 0 0 0,0 1 0 0 0,0-2 0 0 0,1 0 0 0 0,1-1 1 0 0,0-1-1 0 0,25 11 0 0 0,-20-13 15 0 0,0 0 0 0 0,0-1 0 0 0,0-1 0 0 0,1-1 0 0 0,-1-1 0 0 0,1-1 0 0 0,0-1 1 0 0,-1-1-1 0 0,1-1 0 0 0,0-1 0 0 0,-1 0 0 0 0,0-2 0 0 0,38-13 0 0 0,-17 2 60 0 0,-2-1-1 0 0,0-2 1 0 0,-1-2-1 0 0,-1-1 1 0 0,63-50-1 0 0,-79 54 18 0 0,-1-1-1 0 0,-1 0 0 0 0,-1-2 0 0 0,-1 0 0 0 0,0-1 1 0 0,-2 0-1 0 0,0-2 0 0 0,-2 0 0 0 0,18-41 0 0 0,-25 47 37 0 0,0 0 0 0 0,-1-1-1 0 0,-2 0 1 0 0,1 0 0 0 0,-2 0-1 0 0,-1 0 1 0 0,0-1 0 0 0,-2 1-1 0 0,0-1 1 0 0,-1 1 0 0 0,-1-1-1 0 0,0 1 1 0 0,-2 0 0 0 0,-9-30-1 0 0,5 25 15 0 0,-1 0-1 0 0,-2 0 0 0 0,0 1 1 0 0,-1 0-1 0 0,-1 1 0 0 0,-30-38 1 0 0,33 50-113 0 0,1 0 1 0 0,-1 1 0 0 0,0 0 0 0 0,-1 0-1 0 0,0 1 1 0 0,-1 0 0 0 0,1 1 0 0 0,-1 0-1 0 0,-1 1 1 0 0,1 1 0 0 0,-1 0-1 0 0,0 0 1 0 0,0 2 0 0 0,-22-5 0 0 0,23 6-247 0 0,0 0 0 0 0,0 1 0 0 0,-1 1 0 0 0,1-1 1 0 0,-21 4-1 0 0,21 5-1072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1108 0 0,'0'0'3532'0'0,"13"-9"-2527"0"0,2-4-741 0 0,-9 7-152 0 0,1 0 1 0 0,0 1 0 0 0,-1-1-1 0 0,2 2 1 0 0,-1-1 0 0 0,13-5-1 0 0,-12 7 27 0 0,0 1 0 0 0,-1-1 0 0 0,1 1 0 0 0,0 1 0 0 0,10-1-1 0 0,13 4-1213 0 0,-30-2 810 0 0,1 0 0 0 0,-1 1 0 0 0,0-1-1 0 0,0 1 1 0 0,1-1 0 0 0,-1 1 0 0 0,0-1-1 0 0,0 1 1 0 0,0 0 0 0 0,0 0 0 0 0,0 0-1 0 0,0-1 1 0 0,0 1 0 0 0,0 0 0 0 0,0 0-1 0 0,-1 0 1 0 0,2 2 0 0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5.8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217 0 8 0 0,'-2'16'282'0'0,"-11"152"1866"0"0,13-167-2049 0 0,0 0 0 0 0,0 0 0 0 0,0 0 0 0 0,0 0 0 0 0,0 0 0 0 0,-1 0 0 0 0,1 0 0 0 0,0-1 0 0 0,0 1 0 0 0,0 0 1 0 0,-1 0-1 0 0,1 0 0 0 0,-1 0 0 0 0,1 0 0 0 0,-1 0 0 0 0,1-1 0 0 0,-1 1 0 0 0,1 0 0 0 0,-1 0 0 0 0,0-1 1 0 0,1 1-1 0 0,-1-1 0 0 0,0 1 0 0 0,1 0 0 0 0,-1-1 0 0 0,0 1 0 0 0,0-1 0 0 0,0 1 0 0 0,-1-1 0 0 0,0 0 339 0 0,-1 0 0 0 0,1 0-1 0 0,-1-1 1 0 0,1 1-1 0 0,-1-1 1 0 0,1 0 0 0 0,0 0-1 0 0,-1 0 1 0 0,-2-1 0 0 0,-6-3-801 0 0,-17-6 376 0 0,-1 0-571 0 0,-41-21 1 0 0,54 19-1160 0 0,10-6-1196 0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6.2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0 543 7313 0 0,'0'0'596'0'0,"6"98"-2524"0"0,0-69 2344 0 0,-1 1-80 0 0,0-5-336 0 0,-5-7-2005 0 0,0-11-927 0 0</inkml:trace>
  <inkml:trace contextRef="#ctx0" brushRef="#br0" timeOffset="1">296 1 5625 0 0,'0'0'1716'0'0,"-44"95"-5193"0"0,39-53 701 0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6.6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286 164 1540 0 0,'0'0'7595'0'0,"-7"-6"-8813"0"0,-22-14 1169 0 0,28 20 46 0 0,1-1 0 0 0,-1 1 1 0 0,0 0-1 0 0,0 0 0 0 0,1-1 0 0 0,-1 1 0 0 0,0 0 0 0 0,0 0 0 0 0,1 0 1 0 0,-1 0-1 0 0,0 0 0 0 0,0 0 0 0 0,0 0 0 0 0,1 0 0 0 0,-1 0 1 0 0,0 0-1 0 0,0 0 0 0 0,0 1 0 0 0,1-1 0 0 0,-1 0 0 0 0,0 0 1 0 0,1 1-1 0 0,-1-1 0 0 0,0 1 0 0 0,-1 0 0 0 0,2-1 2 0 0,0 0 0 0 0,0 1 0 0 0,-1-1 0 0 0,1 0 0 0 0,0 0 0 0 0,0 1 0 0 0,0-1 0 0 0,0 0 0 0 0,0 0 0 0 0,0 1 0 0 0,-1-1 0 0 0,1 0-1 0 0,0 1 1 0 0,0-1 0 0 0,0 0 0 0 0,0 0 0 0 0,0 1 0 0 0,0-1 0 0 0,0 0 0 0 0,0 1 0 0 0,0-1 0 0 0,0 0 0 0 0,0 0 0 0 0,0 1 0 0 0,1-1 0 0 0,-1 0 0 0 0,0 1 0 0 0,0-1 0 0 0,0 0 0 0 0,0 0 0 0 0,0 1 0 0 0,0-1-1 0 0,1 0 1 0 0,-1 0 0 0 0,0 0 0 0 0,0 1 0 0 0,0-1 0 0 0,1 0 0 0 0,-1 0 0 0 0,0 0 0 0 0,0 1 0 0 0,1-1 0 0 0,-1 0 0 0 0,0 0 0 0 0,0 0 0 0 0,1 0 0 0 0,-1 0 0 0 0,0 0 0 0 0,1 0 0 0 0,-1 0 0 0 0,0 0-1 0 0,0 1 1 0 0,1-1 0 0 0,-1 0 0 0 0,0 0 0 0 0,1-1 0 0 0,-1 1 0 0 0,0 0 0 0 0,0 0 0 0 0,1 0 0 0 0,9 1 202 0 0,0 0-1 0 0,-1-1 1 0 0,1-1-1 0 0,0 1 1 0 0,-1-2-1 0 0,1 1 0 0 0,-1-1 1 0 0,1-1-1 0 0,14-5 1 0 0,-18 6-111 0 0,0-1-1 0 0,0 1 1 0 0,0-1 0 0 0,0 0 0 0 0,-1-1-1 0 0,0 0 1 0 0,0 1 0 0 0,0-1 0 0 0,0-1-1 0 0,0 1 1 0 0,-1-1 0 0 0,0 0 0 0 0,0 0 0 0 0,0 0-1 0 0,4-9 1 0 0,-7 13-49 0 0,0-1 0 0 0,0 0 0 0 0,0 1 0 0 0,-1-1 0 0 0,1 0 0 0 0,-1 1 0 0 0,1-1 0 0 0,-1 0 0 0 0,0 0 0 0 0,0 0 0 0 0,0 1-1 0 0,0-1 1 0 0,0 0 0 0 0,0 0 0 0 0,0 0 0 0 0,0 1 0 0 0,-1-1 0 0 0,1 0 0 0 0,-1 0 0 0 0,1 1 0 0 0,-1-1 0 0 0,0 0 0 0 0,-1-2 0 0 0,0 2-77 0 0,0 1 0 0 0,0-1 1 0 0,0 0-1 0 0,0 1 0 0 0,0-1 1 0 0,0 1-1 0 0,-1 0 0 0 0,1 0 1 0 0,0 0-1 0 0,-1 0 0 0 0,1 0 0 0 0,-1 0 1 0 0,1 1-1 0 0,-5-1 0 0 0,-8 0-262 0 0,0 0-1 0 0,-1 1 0 0 0,1 0 1 0 0,-20 4-1 0 0,6 1-151 0 0,1 1 0 0 0,0 1 0 0 0,0 1-1 0 0,1 1 1 0 0,1 2 0 0 0,-1 1 0 0 0,-44 28 0 0 0,38-18-2102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7.0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1 3556 0 0,'0'0'4893'0'0,"-5"15"-6635"0"0,2-3 1817 0 0,-4 13 69 0 0,-2-1-1 0 0,0 1 0 0 0,-16 26 0 0 0,19-40 36 0 0,0 0 1 0 0,-1 0-1 0 0,-1 0 0 0 0,0-1 0 0 0,0 0 0 0 0,-1 0 0 0 0,0-1 0 0 0,-20 15 0 0 0,29-25-176 0 0,0 1 0 0 0,0 0 0 0 0,1-1-1 0 0,-1 1 1 0 0,0 0 0 0 0,0 0 0 0 0,0-1-1 0 0,0 1 1 0 0,0 0 0 0 0,0-1-1 0 0,0 1 1 0 0,0 0 0 0 0,0-1 0 0 0,0 1-1 0 0,0 0 1 0 0,0-1 0 0 0,0 1 0 0 0,0 0-1 0 0,0-1 1 0 0,0 1 0 0 0,0 0-1 0 0,0 0 1 0 0,0-1 0 0 0,0 1 0 0 0,0 0-1 0 0,-1-1 1 0 0,1 1 0 0 0,0 0 0 0 0,0 0-1 0 0,0-1 1 0 0,0 1 0 0 0,-1 0-1 0 0,1 0 1 0 0,0-1 0 0 0,0 1 0 0 0,-1 0-1 0 0,1 0 1 0 0,0 0 0 0 0,0-1 0 0 0,-1 1-1 0 0,1 0 1 0 0,0 0 0 0 0,-1 0-1 0 0,1 0 1 0 0,0 0 0 0 0,-1 0 0 0 0,1 0-1 0 0,0 0 1 0 0,-1 0 0 0 0,1 0 0 0 0,0 0-1 0 0,0 0 1 0 0,-1 0 0 0 0,1 0-1 0 0,0 0 1 0 0,-1 0 0 0 0,1 0 0 0 0,0 0-1 0 0,-1 0 1 0 0,1 0 0 0 0,0 0 0 0 0,-1 1-1 0 0,1-1 1 0 0,0 0 0 0 0,0 0-1 0 0,-1 0 1 0 0,1 1 0 0 0,10-27-247 0 0,0 14 96 0 0,0 1-1 0 0,0 0 0 0 0,1 0 1 0 0,1 1-1 0 0,0 1 0 0 0,0 0 1 0 0,25-14-1 0 0,-5 7 5 0 0,0 1 0 0 0,42-14 0 0 0,-67 27 250 0 0,-1 0 0 0 0,1 0 0 0 0,0 0 0 0 0,0 1 0 0 0,14-1 0 0 0,-19 2-98 0 0,-1 0 0 0 0,1 0 0 0 0,0 0 0 0 0,0 1 0 0 0,-1-1 0 0 0,1 0 0 0 0,0 1 0 0 0,-1 0 0 0 0,1-1 0 0 0,0 1 0 0 0,-1 0 0 0 0,1 0 0 0 0,-1 0 0 0 0,1 0 0 0 0,-1 0 0 0 0,0 0 0 0 0,1 0 0 0 0,-1 0 0 0 0,0 1 0 0 0,0-1 0 0 0,0 1 1 0 0,0-1-1 0 0,0 0 0 0 0,0 1 0 0 0,0 0 0 0 0,0-1 0 0 0,0 1 0 0 0,0 1 0 0 0,16 54 352 0 0,19 109 1 0 0,-36-163-608 0 0,0 0-1 0 0,1 0 1 0 0,-1 0 0 0 0,1 0-1 0 0,0 0 1 0 0,0 0 0 0 0,0-1-1 0 0,0 1 1 0 0,0 0 0 0 0,1-1-1 0 0,-1 1 1 0 0,1 0 0 0 0,0-1-1 0 0,-1 0 1 0 0,1 1-1 0 0,0-1 1 0 0,1 0 0 0 0,-1 0-1 0 0,3 2 1 0 0,23-1-2720 0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7.4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162 1 5412 0 0,'0'0'3208'0'0,"-5"17"-5377"0"0,-43 201 3339 0 0,7 246 6 0 0,28-258-584 0 0,10-175-1401 0 0,-1 0 0 0 0,-1 0 0 0 0,-19 60 0 0 0,14-71-1457 0 0,2-11-1349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7.8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0 311 1772 0 0,'0'0'6378'0'0,"4"-14"-5372"0"0,14-45-356 0 0,-16 57-653 0 0,-1 1 0 0 0,1-1 0 0 0,-1 0-1 0 0,1 0 1 0 0,-1 1 0 0 0,1-1 0 0 0,0 1 0 0 0,0-1-1 0 0,-1 1 1 0 0,1 0 0 0 0,0 0 0 0 0,0 0 0 0 0,1 0-1 0 0,-1 0 1 0 0,0 0 0 0 0,0 0 0 0 0,0 1 0 0 0,1-1-1 0 0,-1 1 1 0 0,0 0 0 0 0,0 0 0 0 0,1-1-1 0 0,-1 1 1 0 0,0 1 0 0 0,1-1 0 0 0,-1 0 0 0 0,2 1-1 0 0,9-1-83 0 0,292 21-594 0 0,-95-3 428 0 0,85-16-1391 0 0,-240-6 818 0 0,-1-2 0 0 0,0-3 0 0 0,72-21 0 0 0,-87 19 603 0 0,-1-2 0 0 0,0-1 0 0 0,0-2 0 0 0,44-26 0 0 0,-76 38 526 0 0,-1 0 0 0 0,0 0 1 0 0,0 0-1 0 0,0 0 0 0 0,0-1 0 0 0,-1 0 0 0 0,0 0 0 0 0,0 0 0 0 0,0 0 0 0 0,-1-1 1 0 0,1 0-1 0 0,-2 1 0 0 0,5-10 0 0 0,-7 14-264 0 0,0 0 0 0 0,1 1-1 0 0,-1-1 1 0 0,0 0 0 0 0,0 0 0 0 0,0 1 0 0 0,0-1 0 0 0,0 0-1 0 0,0 0 1 0 0,0 1 0 0 0,0-1 0 0 0,0 0 0 0 0,0 0 0 0 0,0 0-1 0 0,0 1 1 0 0,0-1 0 0 0,-1 0 0 0 0,1 1 0 0 0,0-1 0 0 0,-1 0-1 0 0,1 0 1 0 0,0 1 0 0 0,-1-1 0 0 0,1 1 0 0 0,-1-1 0 0 0,1 0-1 0 0,-1 1 1 0 0,1-1 0 0 0,-1 1 0 0 0,0-1 0 0 0,1 1 0 0 0,-1-1-1 0 0,0 1 1 0 0,0-1 0 0 0,-30-5 249 0 0,-23 3-169 0 0,1 2 1 0 0,-1 3 0 0 0,-57 9-1 0 0,78-6-98 0 0,0 2-1 0 0,1 1 0 0 0,0 1 1 0 0,0 2-1 0 0,1 1 1 0 0,-36 20-1 0 0,57-26-59 0 0,0 0-1 0 0,0 1 1 0 0,1 0-1 0 0,-11 10 1 0 0,18-15 31 0 0,-1 0 0 0 0,1 1 0 0 0,0-1 0 0 0,0 1 0 0 0,0 0 1 0 0,0-1-1 0 0,1 1 0 0 0,-1 0 0 0 0,1 0 0 0 0,0 0 0 0 0,0 0 0 0 0,0 0 0 0 0,0 0 0 0 0,0 1 0 0 0,0-1 0 0 0,1 0 1 0 0,0 0-1 0 0,0 1 0 0 0,0 3 0 0 0,0-5 13 0 0,1-1 0 0 0,-1 0 1 0 0,1 0-1 0 0,-1 0 0 0 0,1 0 1 0 0,-1 0-1 0 0,1 0 0 0 0,0 0 1 0 0,0 0-1 0 0,-1 0 0 0 0,1 0 0 0 0,0 0 1 0 0,0 0-1 0 0,0-1 0 0 0,0 1 1 0 0,0 0-1 0 0,0-1 0 0 0,0 1 1 0 0,0 0-1 0 0,0-1 0 0 0,1 1 1 0 0,-1-1-1 0 0,0 0 0 0 0,0 1 0 0 0,0-1 1 0 0,3 0-1 0 0,35 3 194 0 0,-34-3-184 0 0,22-2-6 0 0,1 0 0 0 0,-2-1 1 0 0,1-2-1 0 0,0-1 1 0 0,-1-1-1 0 0,0-1 1 0 0,-1-1-1 0 0,1-1 1 0 0,37-22-1 0 0,-63 31-57 0 0,0 1 1 0 0,1 0-1 0 0,-1 0 0 0 0,0 0 0 0 0,0 0 0 0 0,1 0 0 0 0,-1-1 1 0 0,0 1-1 0 0,0 0 0 0 0,1 0 0 0 0,-1 0 0 0 0,0 0 0 0 0,1 0 0 0 0,-1 0 1 0 0,0 0-1 0 0,0 0 0 0 0,1 0 0 0 0,-1 0 0 0 0,0 0 0 0 0,1 0 1 0 0,-1 0-1 0 0,0 1 0 0 0,0-1 0 0 0,1 0 0 0 0,-1 0 0 0 0,0 0 1 0 0,0 0-1 0 0,1 0 0 0 0,-1 0 0 0 0,0 1 0 0 0,0-1 0 0 0,0 0 1 0 0,1 0-1 0 0,-1 0 0 0 0,0 1 0 0 0,0-1 0 0 0,0 0 0 0 0,1 0 1 0 0,-1 1-1 0 0,0-1 0 0 0,0 0 0 0 0,0 0 0 0 0,0 1 0 0 0,0-1 1 0 0,0 0-1 0 0,0 1 0 0 0,0-1 0 0 0,0 0 0 0 0,0 0 0 0 0,0 1 1 0 0,1 25-424 0 0,-10 28 814 0 0,-2-8 54 0 0,0 2-119 0 0,3-16-3289 0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8.3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155 1 5685 0 0,'0'0'1823'0'0,"-8"13"-2450"0"0,-5 12 1057 0 0,1 0 0 0 0,0 0 0 0 0,2 1 0 0 0,-8 36 0 0 0,7 10-76 0 0,4 0 0 0 0,2 1 0 0 0,8 95 0 0 0,-3 45 195 0 0,-1-190-846 0 0,-2 1 0 0 0,0 0 0 0 0,-13 40 0 0 0,10-46-1396 0 0,0 1 1 0 0,-16 28-1 0 0,18-42-573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8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0 370 40 0 0,'0'0'2953'0'0,"15"-5"-2469"0"0,-1-1-422 0 0,-3 2-45 0 0,0 0 1 0 0,0 0-1 0 0,0 1 1 0 0,1 1-1 0 0,-1-1 1 0 0,1 2-1 0 0,12-1 0 0 0,70 5-4 0 0,107 16-1 0 0,7 1-7 0 0,-174-18 1 0 0,2 1 20 0 0,0-2 1 0 0,0-1-1 0 0,0-1 1 0 0,0-2-1 0 0,45-10 0 0 0,-75 11 125 0 0,0 0 0 0 0,0 0 0 0 0,0-1 0 0 0,0 0 0 0 0,0 0 0 0 0,-1-1 0 0 0,1 1 0 0 0,-1-1 0 0 0,6-6 0 0 0,-10 9-98 0 0,0 0 1 0 0,0 0 0 0 0,-1 1-1 0 0,1-1 1 0 0,0 0 0 0 0,-1 0-1 0 0,1 0 1 0 0,-1 0 0 0 0,1 0-1 0 0,-1 0 1 0 0,1 0 0 0 0,-1 0-1 0 0,0 0 1 0 0,1 0 0 0 0,-1-1-1 0 0,0 1 1 0 0,0 0 0 0 0,0 0-1 0 0,0 0 1 0 0,0 0 0 0 0,0 0-1 0 0,0 0 1 0 0,-1-2 0 0 0,0 1-37 0 0,0 1-1 0 0,0-1 1 0 0,-1 0 0 0 0,1 0 0 0 0,-1 1 0 0 0,1-1 0 0 0,-1 1 0 0 0,1-1 0 0 0,-1 1-1 0 0,0 0 1 0 0,0 0 0 0 0,0 0 0 0 0,0 0 0 0 0,0 0 0 0 0,0 0 0 0 0,0 0-1 0 0,-2 0 1 0 0,-18-6-10 0 0,0 1 0 0 0,0 1 0 0 0,-1 0-1 0 0,0 2 1 0 0,-23 0 0 0 0,-118 4 774 0 0,143 0-735 0 0,0 1 0 0 0,0 1-1 0 0,-24 6 1 0 0,38-7-61 0 0,1-1 0 0 0,0 1 0 0 0,0 1-1 0 0,0-1 1 0 0,0 1 0 0 0,0 0 0 0 0,1 0 0 0 0,-1 1 0 0 0,1 0 0 0 0,0 0-1 0 0,0 0 1 0 0,0 0 0 0 0,0 1 0 0 0,-6 8 0 0 0,10-12 22 0 0,0 1 0 0 0,0-1 0 0 0,0 1 1 0 0,0-1-1 0 0,1 0 0 0 0,-1 1 0 0 0,0-1 1 0 0,1 1-1 0 0,-1 0 0 0 0,1-1 0 0 0,-1 1 0 0 0,1 0 1 0 0,0-1-1 0 0,0 1 0 0 0,0-1 0 0 0,-1 1 1 0 0,2 0-1 0 0,-1 0 0 0 0,0-1 0 0 0,0 1 0 0 0,0-1 1 0 0,1 1-1 0 0,-1 0 0 0 0,1-1 0 0 0,-1 1 1 0 0,1-1-1 0 0,0 1 0 0 0,0-1 0 0 0,0 1 0 0 0,0-1 1 0 0,0 0-1 0 0,0 1 0 0 0,0-1 0 0 0,0 0 1 0 0,0 0-1 0 0,0 0 0 0 0,1 0 0 0 0,-1 0 0 0 0,0 0 1 0 0,1 0-1 0 0,-1 0 0 0 0,1 0 0 0 0,-1-1 1 0 0,1 1-1 0 0,1 0 0 0 0,7 2 94 0 0,-1 0 0 0 0,0 0 0 0 0,1-1 0 0 0,0-1 0 0 0,-1 1 0 0 0,13-1 0 0 0,-2-1-119 0 0,1-1 0 0 0,-1-1 0 0 0,0 0 0 0 0,0-2 0 0 0,0 0 0 0 0,30-11 0 0 0,-47 16-129 0 0,-1 0 1 0 0,0 0-1 0 0,0 0 0 0 0,0 0 0 0 0,-1 1 0 0 0,1-1 1 0 0,0 0-1 0 0,0 1 0 0 0,-1-1 0 0 0,1 1 1 0 0,1 2-1 0 0,2 2 103 0 0,3-1 87 0 0,0 1 0 0 0,0-1 1 0 0,1 0-1 0 0,-1-1 0 0 0,1 1 1 0 0,0-2-1 0 0,0 1 0 0 0,14 2 1 0 0,80 11 177 0 0,-85-14-162 0 0,57 5 221 0 0,0-3 0 0 0,1-4 0 0 0,-1-2 1 0 0,0-4-1 0 0,131-25 0 0 0,-170 21-244 0 0,-1-2 0 0 0,0-1-1 0 0,0-1 1 0 0,-2-2 0 0 0,1-2 0 0 0,30-20-1 0 0,-44 24-98 0 0,-1 0 0 0 0,-1-2 1 0 0,0 0-1 0 0,-1-1 0 0 0,-1 0 0 0 0,0-2 0 0 0,-1 1 0 0 0,-1-2 0 0 0,-1 0 0 0 0,18-35 0 0 0,-28 48 68 0 0,0 0 1 0 0,-1 0-1 0 0,0-1 0 0 0,0 1 0 0 0,0-1 0 0 0,-1 1 1 0 0,0-1-1 0 0,1-11 0 0 0,-2 16-22 0 0,-1 0 0 0 0,1 0 0 0 0,0 1 1 0 0,-1-1-1 0 0,1 0 0 0 0,-1 0 0 0 0,0 0 0 0 0,1 1 0 0 0,-1-1 0 0 0,0 0 1 0 0,0 1-1 0 0,0-1 0 0 0,0 1 0 0 0,-1-1 0 0 0,1 1 0 0 0,0-1 0 0 0,-1 1 0 0 0,1 0 1 0 0,-1 0-1 0 0,1 0 0 0 0,-1 0 0 0 0,1 0 0 0 0,-1 0 0 0 0,0 0 0 0 0,1 0 1 0 0,-1 0-1 0 0,0 1 0 0 0,0-1 0 0 0,0 1 0 0 0,1 0 0 0 0,-1-1 0 0 0,0 1 0 0 0,0 0 1 0 0,-3 0-1 0 0,-4-1-4 0 0,0 1 1 0 0,0 0 0 0 0,0 1-1 0 0,0 0 1 0 0,0 0-1 0 0,0 1 1 0 0,0 0 0 0 0,0 1-1 0 0,1 0 1 0 0,-1 0 0 0 0,1 1-1 0 0,0 0 1 0 0,0 0-1 0 0,0 1 1 0 0,1 0 0 0 0,-1 0-1 0 0,1 1 1 0 0,0 0-1 0 0,1 0 1 0 0,0 1 0 0 0,-11 13-1 0 0,7-6 54 0 0,1 1 0 0 0,0 0-1 0 0,1 0 1 0 0,0 1 0 0 0,1 0-1 0 0,1 1 1 0 0,1-1-1 0 0,0 1 1 0 0,1 0 0 0 0,-3 28-1 0 0,6-21-33 0 0,0-1-1 0 0,1 1 0 0 0,1 0 0 0 0,2 0 0 0 0,0 0 1 0 0,2-1-1 0 0,8 27 0 0 0,-4-23-700 0 0,1 0 0 0 0,2 0 1 0 0,15 24-1 0 0,6 6-2100 0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9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214 105 3808 0 0,'0'0'7709'0'0,"11"-73"-10165"0"0,-73 67 616 0 0,7 0-177 0 0,-52-13-1283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49.7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296 113 1472 0 0,'0'0'4347'0'0,"13"-11"-3685"0"0,4-5-439 0 0,-3 3 76 0 0,0 0 0 0 0,18-10 0 0 0,-23 17-197 0 0,0 2 1 0 0,0-1-1 0 0,0 1 0 0 0,1 1 1 0 0,0-1-1 0 0,-1 2 1 0 0,1-1-1 0 0,0 1 1 0 0,21-1-1 0 0,-17 3-105 0 0,0-1 0 0 0,1 2 0 0 0,-1 0 0 0 0,1 0 0 0 0,-1 1 0 0 0,21 7 0 0 0,-31-8-6 0 0,0 0-1 0 0,0 1 1 0 0,0-1-1 0 0,0 1 1 0 0,-1 0-1 0 0,1 0 0 0 0,-1 1 1 0 0,1-1-1 0 0,-1 1 1 0 0,0-1-1 0 0,0 1 1 0 0,0 0-1 0 0,0 0 1 0 0,0 1-1 0 0,-1-1 1 0 0,1 1-1 0 0,-1-1 1 0 0,0 1-1 0 0,0 0 1 0 0,0-1-1 0 0,-1 1 1 0 0,1 0-1 0 0,-1 0 1 0 0,0 0-1 0 0,0 0 1 0 0,0 1-1 0 0,-1-1 1 0 0,0 0-1 0 0,0 0 1 0 0,0 0-1 0 0,0 1 0 0 0,0-1 1 0 0,-2 7-1 0 0,-1 3 30 0 0,-1 0 0 0 0,0-1 0 0 0,-1 1 0 0 0,0-1 0 0 0,-1-1 0 0 0,-1 1 0 0 0,0-1 0 0 0,0 0 0 0 0,-10 11-1 0 0,0-1 53 0 0,-1-2 0 0 0,-1 1 0 0 0,-1-2 0 0 0,-1-1-1 0 0,0 0 1 0 0,-45 26 0 0 0,53-36 160 0 0,0-1 0 0 0,-1-1-1 0 0,-1 0 1 0 0,1-1 0 0 0,-1 0 0 0 0,1-1 0 0 0,-1-1-1 0 0,0 0 1 0 0,-1-1 0 0 0,1-1 0 0 0,0 0 0 0 0,0-1-1 0 0,-31-4 1 0 0,35 1-128 0 0,0-1 0 0 0,0 1 0 0 0,1-2 1 0 0,-1 1-1 0 0,1-2 0 0 0,0 1 0 0 0,1-1 0 0 0,-1-1 0 0 0,1 1 0 0 0,0-2 0 0 0,1 1 0 0 0,0-1 1 0 0,0-1-1 0 0,0 1 0 0 0,1-1 0 0 0,1-1 0 0 0,0 1 0 0 0,0-1 0 0 0,0 0 0 0 0,1 0 0 0 0,-5-16 1 0 0,6 16-103 0 0,0-1 1 0 0,1 0-1 0 0,0 1 0 0 0,1-1 1 0 0,0 0-1 0 0,0 0 1 0 0,1-1-1 0 0,1 1 1 0 0,0 0-1 0 0,1 0 1 0 0,0 0-1 0 0,0 0 1 0 0,1 0-1 0 0,0 0 1 0 0,1 0-1 0 0,1 0 1 0 0,0 1-1 0 0,0-1 1 0 0,1 1-1 0 0,0 0 1 0 0,12-17-1 0 0,-13 23-84 0 0,1 0 0 0 0,-1 0-1 0 0,1 0 1 0 0,0 0 0 0 0,0 1 0 0 0,0 0-1 0 0,1 0 1 0 0,-1 0 0 0 0,1 0 0 0 0,0 1 0 0 0,0 0-1 0 0,0 0 1 0 0,0 1 0 0 0,0 0 0 0 0,0 0-1 0 0,0 0 1 0 0,0 1 0 0 0,0 0 0 0 0,1 0 0 0 0,-1 0-1 0 0,6 2 1 0 0,15 2-918 0 0,0 1 0 0 0,-1 2 0 0 0,35 12 0 0 0,-53-16 612 0 0,45 14-2813 0 0,18-1-1917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1 860 0 0,'0'0'8079'0'0,"-8"17"-7484"0"0,-1 1-403 0 0,-3 8 102 0 0,0 0 0 0 0,-9 35 1 0 0,-51 241 1004 0 0,6-26-628 0 0,-6-14-629 0 0,65-235 147 0 0,3-12-2691 0 0,15-40-1327 0 0,0-7-222 0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05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72 1336 0 0,'0'0'3530'0'0,"15"-2"-3041"0"0,277-47 475 0 0,-242 41-883 0 0,59-3-1 0 0,-40 9-2358 0 0,-81 6-200 0 0,-4 3 922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05.7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41 1172 0 0,'0'0'6253'0'0,"16"4"-7789"0"0,-3-2 1624 0 0,1-1-1 0 0,-1 0 0 0 0,0-1 1 0 0,1 0-1 0 0,17-3 0 0 0,85-20 418 0 0,-6 1-106 0 0,-67 21-1031 0 0,-24 2-4518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06.1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6089 0 0,'0'0'3857'0'0,"14"2"-6618"0"0,268 8 2882 0 0,-182-9-721 0 0,-41-1 2666 0 0,-19 1 4403 0 0,-62-14-5963 0 0,13 5-2224 0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55.1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1275 108 1120 0 0,'0'0'3076'0'0,"-4"-8"-3864"0"0,-13-27 39 0 0,13 26 429 0 0,4 10 329 0 0,-1-1 0 0 0,1 1 0 0 0,0-1 0 0 0,0 0 0 0 0,0 1 0 0 0,-1-1 0 0 0,1 1 0 0 0,0-1 0 0 0,-1 1 1 0 0,1-1-1 0 0,0 0 0 0 0,-1 1 0 0 0,1-1 0 0 0,-1 0 0 0 0,1 1 0 0 0,0-1 0 0 0,-1 0 0 0 0,1 1 0 0 0,-1-1 0 0 0,1 0 0 0 0,-1 0 0 0 0,1 0 0 0 0,-1 0 0 0 0,1 1 0 0 0,-1-1 1 0 0,1 0-1 0 0,-1 0 0 0 0,1 0 0 0 0,-1 0 0 0 0,0 0 0 0 0,0 0 0 0 0,-5-2 120 0 0,-8-3-910 0 0,14 5 784 0 0,0 0 0 0 0,0 0-1 0 0,0 0 1 0 0,-1 0-1 0 0,1 0 1 0 0,0 0-1 0 0,0 0 1 0 0,-1 0-1 0 0,1 0 1 0 0,0 0 0 0 0,0 0-1 0 0,0 0 1 0 0,-1 0-1 0 0,1 0 1 0 0,0 0-1 0 0,0 0 1 0 0,-1 0-1 0 0,1 0 1 0 0,0 1-1 0 0,0-1 1 0 0,0 0 0 0 0,-1 0-1 0 0,1 0 1 0 0,0 0-1 0 0,0 0 1 0 0,0 1-1 0 0,0-1 1 0 0,-1 0-1 0 0,1 0 1 0 0,0 0 0 0 0,0 0-1 0 0,0 1 1 0 0,0-1-1 0 0,0 0 1 0 0,-1 0-1 0 0,1 0 1 0 0,0 1-1 0 0,0-1 1 0 0,0 0-1 0 0,0 0 1 0 0,0 1 0 0 0,0-1-1 0 0,0 0 1 0 0,0 0-1 0 0,-14 62-911 0 0,-107 411 1060 0 0,-32-8 1105 0 0,2-2-380 0 0,-110 572 570 0 0,35-42-587 0 0,184-853-233 0 0,-5-2 1 0 0,-71 143 0 0 0,97-239-517 0 0,5-9-39 0 0,-23 65 1 0 0,39-95-117 0 0,0 1 0 0 0,0-1 1 0 0,1 1-1 0 0,-1-1 0 0 0,1 0 0 0 0,-1 1 1 0 0,1-1-1 0 0,0 1 0 0 0,1-1 0 0 0,-1 0 0 0 0,0 0 1 0 0,1 0-1 0 0,2 4 0 0 0,9 23 27 0 0,-13-24 29 0 0,1 0 1 0 0,-1-1-1 0 0,0 1 0 0 0,-1 0 1 0 0,-1 9-1 0 0,1-10-41 0 0,0 0 0 0 0,1-1 0 0 0,0 1 0 0 0,-1 0 0 0 0,2 0 0 0 0,-1-1 0 0 0,1 7 0 0 0,1-7 15 0 0,0 0 0 0 0,1 0 0 0 0,-1 0 0 0 0,1 0 1 0 0,-1 0-1 0 0,1 0 0 0 0,0-1 0 0 0,1 0 0 0 0,-1 1 0 0 0,1-1 1 0 0,-1 0-1 0 0,1-1 0 0 0,0 1 0 0 0,0-1 0 0 0,0 0 1 0 0,8 4-1 0 0,9 2 26 0 0,0 0 1 0 0,22 5-1 0 0,-41-12-13 0 0,61 11 10 0 0,0-2 1 0 0,0-2 0 0 0,95-3 0 0 0,-149-4 3 0 0,191 1 144 0 0,324 22-269 0 0,214 113-156 0 0,-631-113 283 0 0,-20-3 25 0 0,139 14 1 0 0,455-5 233 0 0,-193-13 211 0 0,-221-2-365 0 0,270 12 75 0 0,3-30 96 0 0,-296-5-157 0 0,-72 5 16 0 0,208-32-1 0 0,-376 35-103 0 0,0-1 1 0 0,0 1 0 0 0,0-1-1 0 0,-1 0 1 0 0,1-1-1 0 0,0 1 1 0 0,0 0-1 0 0,-1-1 1 0 0,1 0 0 0 0,-1 0-1 0 0,1 0 1 0 0,-1-1-1 0 0,0 1 1 0 0,0-1-1 0 0,0 1 1 0 0,4-6 0 0 0,-4 3 94 0 0,0-1 1 0 0,-1 1 0 0 0,0-1-1 0 0,1 1 1 0 0,-2-1 0 0 0,1 0-1 0 0,-1 0 1 0 0,0 0 0 0 0,0 0-1 0 0,0-7 1 0 0,3-30 117 0 0,1-23-187 0 0,2 0 0 0 0,26-98 0 0 0,32-52 126 0 0,-14 54 86 0 0,43-242-1 0 0,-32-423 655 0 0,-44 429-775 0 0,46-71 130 0 0,-12 129-260 0 0,-45 220-21 0 0,-12-207 1 0 0,-3 84 17 0 0,11 197-104 0 0,2 1-1 0 0,1 0 0 0 0,20-65 1 0 0,-6 21-351 0 0,-18 80 382 0 0,0 0 1 0 0,-1 0 0 0 0,0 0 0 0 0,-1 0 0 0 0,0 0 0 0 0,-1 0 0 0 0,1 0 0 0 0,-2 0 0 0 0,1 0-1 0 0,-1 0 1 0 0,-1 0 0 0 0,0 1 0 0 0,0-1 0 0 0,0 1 0 0 0,-1 0 0 0 0,0 0 0 0 0,-1 0 0 0 0,0 0 0 0 0,0 1-1 0 0,-1 0 1 0 0,1 0 0 0 0,-2 0 0 0 0,1 1 0 0 0,-1 0 0 0 0,0 0 0 0 0,0 1 0 0 0,0-1 0 0 0,-1 2 0 0 0,0-1-1 0 0,0 1 1 0 0,0 0 0 0 0,-1 1 0 0 0,-15-5 0 0 0,-19-2-156 0 0,1 2 0 0 0,-61-4 0 0 0,-89 5 94 0 0,12 1 136 0 0,-316-40 81 0 0,238 20-227 0 0,223 23 121 0 0,-677-95 300 0 0,596 74-451 0 0,-233-18 1 0 0,150 24 125 0 0,-48-1-259 0 0,-255 13 121 0 0,257 13-192 0 0,88 1 359 0 0,-261-4-52 0 0,356-1-66 0 0,21 0 160 0 0,-1-2-1 0 0,1-2 1 0 0,-70-11 0 0 0,45 3-294 0 0,0 3 1 0 0,-109 4 0 0 0,106 3 86 0 0,66-1 98 0 0,1 0 1 0 0,-1 1-1 0 0,1-1 1 0 0,0 1-1 0 0,-1 0 1 0 0,1-1-1 0 0,0 1 0 0 0,-1 0 1 0 0,1 1-1 0 0,0-1 1 0 0,0 0-1 0 0,0 1 1 0 0,-3 2-1 0 0,-25 27-557 0 0,16-15 395 0 0,-47 48-1176 0 0,20-36-2390 0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5.4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460 274 3404 0 0,'3'-12'1706'0'0,"8"-40"47"0"0,-3 1 1 0 0,3-74-1 0 0,-10 124-1727 0 0,-1-1 0 0 0,0 1 0 0 0,0 0-1 0 0,0 0 1 0 0,0 0 0 0 0,0-1 0 0 0,0 1-1 0 0,0 0 1 0 0,0 0 0 0 0,-1 0 0 0 0,1 0-1 0 0,0 0 1 0 0,-1-1 0 0 0,1 1 0 0 0,-1 0-1 0 0,1 0 1 0 0,-1 0 0 0 0,1 0 0 0 0,-1 0 0 0 0,0 0-1 0 0,0 0 1 0 0,1 1 0 0 0,-1-1 0 0 0,0 0-1 0 0,0 0 1 0 0,0 0 0 0 0,0 1 0 0 0,0-1-1 0 0,0 0 1 0 0,0 1 0 0 0,0-1 0 0 0,0 1-1 0 0,0 0 1 0 0,-2-1 0 0 0,0 1-93 0 0,1 0-1 0 0,-1 0 1 0 0,0 1 0 0 0,1-1-1 0 0,-1 1 1 0 0,1 0-1 0 0,-1 0 1 0 0,1 0 0 0 0,0 0-1 0 0,-1 0 1 0 0,1 0 0 0 0,0 1-1 0 0,0-1 1 0 0,0 1 0 0 0,-3 3-1 0 0,-44 43-25 0 0,2 2-1 0 0,3 2 1 0 0,2 2-1 0 0,2 2 1 0 0,3 1-1 0 0,-31 65 1 0 0,40-69 99 0 0,-20 55 0 0 0,42-92-11 0 0,0 0 0 0 0,2 0-1 0 0,0 0 1 0 0,1 1 0 0 0,0-1-1 0 0,1 1 1 0 0,1-1 0 0 0,2 27-1 0 0,0-33 14 0 0,1-1-1 0 0,0 0 0 0 0,1 0 1 0 0,0 0-1 0 0,0 0 0 0 0,1-1 1 0 0,0 1-1 0 0,0-1 1 0 0,1 0-1 0 0,0 0 0 0 0,1-1 1 0 0,0 1-1 0 0,0-1 0 0 0,0-1 1 0 0,1 1-1 0 0,0-1 1 0 0,0 0-1 0 0,1 0 0 0 0,0-1 1 0 0,0 0-1 0 0,0-1 0 0 0,0 0 1 0 0,1 0-1 0 0,-1 0 0 0 0,1-1 1 0 0,0-1-1 0 0,0 1 1 0 0,1-2-1 0 0,-1 1 0 0 0,0-1 1 0 0,0 0-1 0 0,1-1 0 0 0,-1 0 1 0 0,1-1-1 0 0,17-3 1 0 0,-6-2 287 0 0,0 0 0 0 0,-1-1 0 0 0,0-2 0 0 0,0 0 0 0 0,0-1 0 0 0,-1-1 0 0 0,-1-1 0 0 0,0 0 0 0 0,-1-1 0 0 0,0-1 0 0 0,-1-1 0 0 0,17-20 0 0 0,-4 1-16 0 0,-1 0-1 0 0,-2-2 0 0 0,-2-1 1 0 0,-1-2-1 0 0,18-41 0 0 0,-29 54-252 0 0,0-1 0 0 0,-2 0 0 0 0,-1-1 0 0 0,-2 0-1 0 0,0-1 1 0 0,4-44 0 0 0,-11 70-85 0 0,0 1 0 0 0,1-1 0 0 0,-1 0 0 0 0,-1 0 0 0 0,1 0 0 0 0,0 0 0 0 0,-1 0 0 0 0,1 0 0 0 0,-1 1 0 0 0,0-1 0 0 0,0 0 0 0 0,0 0 0 0 0,0 1 0 0 0,0-1 0 0 0,-1 1 0 0 0,1-1 0 0 0,-1 1 0 0 0,0 0 0 0 0,-2-4 0 0 0,1 5-95 0 0,1 0 0 0 0,-1-1 0 0 0,1 1 0 0 0,-1 0 0 0 0,1 1 0 0 0,-1-1-1 0 0,1 0 1 0 0,-1 1 0 0 0,0-1 0 0 0,0 1 0 0 0,1 0 0 0 0,-1 0 0 0 0,0 0 0 0 0,1 0 0 0 0,-1 1 0 0 0,0-1 0 0 0,1 1 0 0 0,-1 0 0 0 0,0-1 0 0 0,1 1 0 0 0,-1 0 0 0 0,-3 3 0 0 0,-23 10-1836 0 0,0 1 0 0 0,-36 26-1 0 0,-16 16-1899 0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5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627 0 4424 0 0,'0'0'4271'0'0,"-7"15"-5076"0"0,-96 244 2045 0 0,8-16-575 0 0,-146 271 457 0 0,133-299-3725 0 0,86-171 1466 0 0,0-3-922 0 0,-7 3-807 0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6.2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373 1 5032 0 0,'-15'10'2233'0'0,"-9"9"-1933"0"0,0 0-1 0 0,1 1 0 0 0,0 1 1 0 0,-22 29-1 0 0,12-6-186 0 0,1 2-1 0 0,2 0 1 0 0,-29 65 0 0 0,47-85-138 0 0,1-1 0 0 0,2 2 0 0 0,1-1 0 0 0,1 1 1 0 0,1 1-1 0 0,1-1 0 0 0,2 1 0 0 0,-1 44 0 0 0,5-57 7 0 0,1-1-1 0 0,0 1 1 0 0,1-1-1 0 0,0 0 1 0 0,1 1-1 0 0,1-1 1 0 0,0-1-1 0 0,1 1 1 0 0,0-1-1 0 0,1 0 1 0 0,1 0-1 0 0,9 11 1 0 0,-13-18 31 0 0,1 0-1 0 0,0 0 1 0 0,0-1 0 0 0,1 0 0 0 0,-1 0 0 0 0,1 0 0 0 0,0-1 0 0 0,1 0 0 0 0,-1 0 0 0 0,1 0 0 0 0,-1-1 0 0 0,1 0 0 0 0,0 0 0 0 0,0-1 0 0 0,1 0 0 0 0,-1 0 0 0 0,0 0 0 0 0,1-1 0 0 0,-1 0 0 0 0,1-1 0 0 0,-1 0 0 0 0,1 0 0 0 0,-1-1 0 0 0,1 1 0 0 0,7-3 0 0 0,-8 1 95 0 0,0-1 1 0 0,1 0 0 0 0,-2-1 0 0 0,1 1-1 0 0,0-1 1 0 0,-1 0 0 0 0,1-1 0 0 0,-1 0 0 0 0,0 0-1 0 0,-1 0 1 0 0,1 0 0 0 0,7-11 0 0 0,5-8 781 0 0,28-47 0 0 0,-8-2-599 0 0,-3-2 1 0 0,35-112 0 0 0,-62 165-380 0 0,-1 0 0 0 0,-1-1 0 0 0,-2 0 0 0 0,5-43-1 0 0,-9 64 69 0 0,0-1 0 0 0,0 1-1 0 0,0 0 1 0 0,0 0-1 0 0,0 0 1 0 0,0 0 0 0 0,-1 0-1 0 0,1 0 1 0 0,-1 0-1 0 0,0 0 1 0 0,1 0 0 0 0,-1 1-1 0 0,0-1 1 0 0,0 0-1 0 0,0 0 1 0 0,0 0 0 0 0,-2-1-1 0 0,2 2-75 0 0,-1 0 1 0 0,1 0-1 0 0,0 0 0 0 0,-1 1 0 0 0,1-1 0 0 0,0 0 1 0 0,-1 1-1 0 0,1-1 0 0 0,-1 1 0 0 0,1-1 0 0 0,-1 1 1 0 0,1 0-1 0 0,-1 0 0 0 0,1 0 0 0 0,-1 0 0 0 0,1 0 1 0 0,-3 0-1 0 0,-3 1-325 0 0,1 1 0 0 0,0 0 0 0 0,-1 0 0 0 0,1 0 1 0 0,0 1-1 0 0,1-1 0 0 0,-1 1 0 0 0,-9 7 0 0 0,-17 16-2184 0 0,-16 14-1405 0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6.6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938 0 8161 0 0,'0'0'3076'0'0,"-12"21"-3546"0"0,-8 16 529 0 0,2 2 0 0 0,1 0 0 0 0,-13 47-1 0 0,-107 362 309 0 0,-39-7 334 0 0,-72 24-1293 0 0,67-164-3337 0 0,121-202 1494 0 0,22-40-563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7.0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572 1 8705 0 0,'0'0'2290'0'0,"-17"1"-1059"0"0,7 0-1142 0 0,2-1-81 0 0,0 0 0 0 0,0 1 0 0 0,0 0 1 0 0,1 0-1 0 0,-1 1 0 0 0,0 0 0 0 0,1 0 0 0 0,0 1 0 0 0,-1 0 1 0 0,1 0-1 0 0,0 1 0 0 0,1 0 0 0 0,-11 7 0 0 0,-1 5-14 0 0,1 2-1 0 0,0-1 0 0 0,1 2 1 0 0,1 0-1 0 0,1 1 1 0 0,-12 23-1 0 0,0 6-31 0 0,-30 80-1 0 0,36-75 5 0 0,-22 95-1 0 0,36-120-2 0 0,1 1 0 0 0,2 0-1 0 0,0 0 1 0 0,3-1 0 0 0,2 35 0 0 0,2-46-15 0 0,0 0 1 0 0,1 0 0 0 0,1-1-1 0 0,0 0 1 0 0,1 0 0 0 0,1 0-1 0 0,1-1 1 0 0,1 0 0 0 0,0-1-1 0 0,1 0 1 0 0,0 0 0 0 0,1-1-1 0 0,1-1 1 0 0,20 17 0 0 0,-28-25 51 0 0,1 0 1 0 0,-1-1 0 0 0,1 0 0 0 0,0 0 0 0 0,0 0-1 0 0,1-1 1 0 0,-1 0 0 0 0,1 0 0 0 0,0-1 0 0 0,-1 0-1 0 0,1 0 1 0 0,0 0 0 0 0,0-1 0 0 0,0 0 0 0 0,10 0-1 0 0,-14-2 90 0 0,-1 1 0 0 0,1-1-1 0 0,-1 0 1 0 0,1-1 0 0 0,-1 1-1 0 0,0 0 1 0 0,0-1-1 0 0,1 1 1 0 0,-1-1 0 0 0,0 0-1 0 0,0 0 1 0 0,-1 1 0 0 0,1-1-1 0 0,0-1 1 0 0,-1 1 0 0 0,1 0-1 0 0,-1 0 1 0 0,1 0-1 0 0,-1-1 1 0 0,0 1 0 0 0,1-5-1 0 0,4-8 402 0 0,0-1 0 0 0,3-18 0 0 0,-8 27-357 0 0,6-22 67 0 0,-2 0 0 0 0,-1-1 0 0 0,-1 0 0 0 0,-2 1 1 0 0,-1-1-1 0 0,-5-40 0 0 0,3 53-219 0 0,0-1-1 0 0,-2 1 1 0 0,0 0-1 0 0,-1 0 1 0 0,-1 1-1 0 0,-1-1 1 0 0,0 1 0 0 0,-1 0-1 0 0,-1 1 1 0 0,0 0-1 0 0,-1 0 1 0 0,-13-14-1 0 0,18 23-125 0 0,-1 1 0 0 0,0-1 0 0 0,0 1 0 0 0,0 0 0 0 0,0 1 0 0 0,-1 0 0 0 0,0 0 0 0 0,0 0 0 0 0,0 0 0 0 0,-1 1 0 0 0,1 1 0 0 0,-1-1 0 0 0,1 1 0 0 0,-1 1 0 0 0,0-1 0 0 0,0 1 0 0 0,0 0 0 0 0,0 1 0 0 0,0 0 0 0 0,0 0 0 0 0,-8 2 0 0 0,-2 2-771 0 0,0 0-1 0 0,0 1 0 0 0,1 1 1 0 0,0 1-1 0 0,0 1 0 0 0,1 0 1 0 0,-1 1-1 0 0,-17 13 0 0 0,-22 17-3526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8.0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1668 0 0,'0'0'6699'0'0,"14"6"-8302"0"0,-6-4 1595 0 0,6 4 206 0 0,-1-1 0 0 0,0 2-1 0 0,0-1 1 0 0,0 2-1 0 0,21 17 1 0 0,53 47 841 0 0,81 87 0 0 0,-130-116-888 0 0,-1 1-1 0 0,-2 1 0 0 0,-2 2 0 0 0,27 53 1 0 0,-27-37-1274 0 0,-3 2 1 0 0,-3 2 0 0 0,31 118 0 0 0,-48-145-947 0 0,2-2-497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306 1 1120 0 0,'0'0'10458'0'0,"-9"20"-9989"0"0,-1 3-320 0 0,-44 108 313 0 0,-38 217 276 0 0,69-243-746 0 0,-4-1 0 0 0,-43 107-1 0 0,49-169-2335 0 0,26-70-5705 0 0,10-10 5071 0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8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225 1 704 0 0,'0'0'6421'0'0,"-13"7"-5707"0"0,9-5-686 0 0,-7 4 16 0 0,0 0 0 0 0,0 1-1 0 0,1 1 1 0 0,0-1 0 0 0,0 2-1 0 0,0-1 1 0 0,-14 18 0 0 0,10-5 31 0 0,0 0 1 0 0,2 1 0 0 0,0 0 0 0 0,1 1-1 0 0,2 0 1 0 0,0 0 0 0 0,2 1-1 0 0,0 0 1 0 0,2 1 0 0 0,-5 41-1 0 0,9-50-67 0 0,1 0 0 0 0,1-1 0 0 0,0 1-1 0 0,1 0 1 0 0,0-1 0 0 0,1 1 0 0 0,10 27-1 0 0,-8-32 5 0 0,0 0-1 0 0,0 0 0 0 0,1-1 0 0 0,1 0 0 0 0,0 0 0 0 0,0 0 1 0 0,0-1-1 0 0,2 0 0 0 0,-1-1 0 0 0,1 0 0 0 0,12 9 1 0 0,-9-8 28 0 0,1-1 1 0 0,0 0-1 0 0,1-1 1 0 0,0-1-1 0 0,0 0 1 0 0,0 0-1 0 0,1-2 1 0 0,0 0 0 0 0,0-1-1 0 0,0 0 1 0 0,0-1-1 0 0,21 0 1 0 0,-25-2 8 0 0,0 0 1 0 0,-1-1-1 0 0,1-1 0 0 0,-1 0 1 0 0,0 0-1 0 0,1-1 0 0 0,-1 0 1 0 0,0-1-1 0 0,0 0 1 0 0,-1 0-1 0 0,0-1 0 0 0,1-1 1 0 0,-1 1-1 0 0,-1-1 0 0 0,1-1 1 0 0,-1 0-1 0 0,0 0 1 0 0,10-13-1 0 0,-7 5 32 0 0,-1 1-1 0 0,0-2 1 0 0,-2 1-1 0 0,0-1 1 0 0,0-1-1 0 0,-1 0 1 0 0,-2 0-1 0 0,7-23 1 0 0,-7 12 9 0 0,0 0 0 0 0,-2 0 0 0 0,-1 0 0 0 0,-3-45 0 0 0,1 64-88 0 0,-1 0 0 0 0,-1 1 0 0 0,1-1 0 0 0,-1 1-1 0 0,0 0 1 0 0,-1 0 0 0 0,0-1 0 0 0,0 2 0 0 0,-1-1-1 0 0,-7-11 1 0 0,9 16-33 0 0,0 1-1 0 0,0-1 1 0 0,-1 0-1 0 0,1 1 0 0 0,-1 0 1 0 0,0-1-1 0 0,1 1 1 0 0,-1 0-1 0 0,0 1 1 0 0,0-1-1 0 0,0 0 1 0 0,0 1-1 0 0,-1 0 0 0 0,1-1 1 0 0,0 1-1 0 0,-1 1 1 0 0,1-1-1 0 0,-1 0 1 0 0,1 1-1 0 0,0 0 0 0 0,-1-1 1 0 0,1 2-1 0 0,-1-1 1 0 0,1 0-1 0 0,-1 1 1 0 0,1-1-1 0 0,-1 1 1 0 0,-5 2-1 0 0,-1 1-150 0 0,0 0 0 0 0,1 1 0 0 0,-1 0 0 0 0,1 0 0 0 0,0 1-1 0 0,1 0 1 0 0,-1 1 0 0 0,1 0 0 0 0,0 0 0 0 0,-7 10 0 0 0,-6 8-1236 0 0,0 1-1 0 0,-19 34 1 0 0,6-1-1327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8.8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 3876 0 0,'0'0'5562'0'0,"16"0"-5433"0"0,-6 0-110 0 0,-3-1 14 0 0,0 1 0 0 0,1 0-1 0 0,-1 0 1 0 0,0 1 0 0 0,0 0 0 0 0,0 0 0 0 0,0 0-1 0 0,0 1 1 0 0,0 1 0 0 0,0-1 0 0 0,0 1 0 0 0,-1 0 0 0 0,1 0-1 0 0,7 6 1 0 0,40 32 348 0 0,-1 3 0 0 0,-3 3-1 0 0,74 85 1 0 0,-62-55-178 0 0,98 162-1 0 0,-131-187-132 0 0,-3 0-1 0 0,-2 2 0 0 0,-3 1 1 0 0,-1 0-1 0 0,-4 2 0 0 0,17 96 0 0 0,-13 66-2295 0 0,-19-201 1801 0 0,-1 1-479 0 0,1 0 0 0 0,0-1 0 0 0,2 1 0 0 0,5 18 0 0 0,-1-24-1381 0 0,10-7-550 0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9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306 1 3496 0 0,'0'0'6602'0'0,"-19"20"-5989"0"0,9-8-502 0 0,-19 20 141 0 0,2 0 0 0 0,1 2-1 0 0,-23 41 1 0 0,-31 79 54 0 0,67-125-346 0 0,2 0 0 0 0,0 1-1 0 0,-9 49 1 0 0,17-60-24 0 0,1 0 1 0 0,1 0 0 0 0,1 0 0 0 0,0 0-1 0 0,6 37 1 0 0,-4-45 40 0 0,0 0-1 0 0,1 0 1 0 0,1 0-1 0 0,0 0 0 0 0,0 0 1 0 0,1-1-1 0 0,0 0 1 0 0,1 0-1 0 0,0 0 1 0 0,13 15-1 0 0,-18-23 63 0 0,1 0 0 0 0,0 0 0 0 0,0 0 0 0 0,0-1 0 0 0,0 1 0 0 0,0 0 0 0 0,0-1 0 0 0,0 1 0 0 0,1-1 0 0 0,-1 0 0 0 0,0 0 0 0 0,1 1 0 0 0,-1-2 0 0 0,1 1 0 0 0,0 0 0 0 0,-1 0 0 0 0,1-1 0 0 0,0 0 0 0 0,-1 1 0 0 0,1-1 0 0 0,0 0 0 0 0,-1 0 0 0 0,1-1 0 0 0,0 1 0 0 0,-1 0 0 0 0,1-1 0 0 0,-1 0 0 0 0,1 0 0 0 0,0 0 0 0 0,-1 0 0 0 0,0 0 0 0 0,1 0 0 0 0,-1 0 0 0 0,0-1 0 0 0,1 1 0 0 0,-1-1 0 0 0,0 0 0 0 0,3-3 0 0 0,8-8 273 0 0,-1 0 0 0 0,0-1-1 0 0,-1 0 1 0 0,15-26 0 0 0,-18 27-402 0 0,11-18 198 0 0,-1-2 1 0 0,-1 1 0 0 0,22-67 0 0 0,-31 73-86 0 0,-1 1 1 0 0,-2-1-1 0 0,0 0 1 0 0,-2 0 0 0 0,0 0-1 0 0,-2-32 1 0 0,-1 53-35 0 0,-1 0 1 0 0,1 0-1 0 0,-1 0 1 0 0,0-1-1 0 0,-1 1 1 0 0,1 0-1 0 0,-1 0 1 0 0,0 1-1 0 0,0-1 1 0 0,-1 0-1 0 0,1 1 1 0 0,-5-7-1 0 0,5 10-38 0 0,1-1-1 0 0,-1 0 0 0 0,0 0 0 0 0,0 1 1 0 0,0-1-1 0 0,0 1 0 0 0,0 0 1 0 0,-1-1-1 0 0,1 1 0 0 0,0 0 0 0 0,-1 0 1 0 0,1 1-1 0 0,0-1 0 0 0,-1 0 0 0 0,1 1 1 0 0,-1-1-1 0 0,1 1 0 0 0,-1 0 0 0 0,1 0 1 0 0,-1 0-1 0 0,1 0 0 0 0,-1 0 1 0 0,1 1-1 0 0,-1-1 0 0 0,1 1 0 0 0,-1 0 1 0 0,-3 1-1 0 0,-8 4-431 0 0,0 0 1 0 0,0 2-1 0 0,1-1 1 0 0,-24 19-1 0 0,-44 43-2783 0 0,80-69 3236 0 0,-38 37-2835 0 0,-5 7-1263 0 0</inkml:trace>
  <inkml:trace contextRef="#ctx0" brushRef="#br0" timeOffset="1">0 732 1252 0 0,'0'0'7974'0'0,"13"13"-8140"0"0,49 54 875 0 0,56 78 0 0 0,-45-39-547 0 0,-4 4 1 0 0,-5 2 0 0 0,-6 3 0 0 0,-4 3-1 0 0,-6 2 1 0 0,-5 1 0 0 0,50 233 0 0 0,-77-268-2571 0 0,6 147 0 0 0,-22-202-368 0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29.7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519 140 208 0 0,'0'0'11835'0'0,"-17"-5"-11630"0"0,8 2-189 0 0,3 1-4 0 0,0 0 0 0 0,0 0 0 0 0,0 0 0 0 0,0 1 0 0 0,0 0 1 0 0,0 0-1 0 0,0 0 0 0 0,-1 1 0 0 0,1 0 0 0 0,0 0 0 0 0,0 1 0 0 0,0 0 1 0 0,-1 0-1 0 0,1 0 0 0 0,0 1 0 0 0,0-1 0 0 0,0 2 0 0 0,1-1 0 0 0,-7 4 0 0 0,-22 14 211 0 0,0 2 0 0 0,1 1 0 0 0,1 2 0 0 0,2 1 0 0 0,0 1 0 0 0,-42 51 0 0 0,59-61-239 0 0,1 1-1 0 0,0 0 1 0 0,1 1-1 0 0,1 0 1 0 0,-14 41-1 0 0,19-45-8 0 0,1-1 1 0 0,1 1-1 0 0,0 0 1 0 0,2 0-1 0 0,-1 0 1 0 0,2 1-1 0 0,0-1 1 0 0,1 0-1 0 0,3 21 1 0 0,-2-28 9 0 0,-1 0 0 0 0,2 0 0 0 0,-1-1 0 0 0,1 1 0 0 0,0-1 0 0 0,1 1 1 0 0,-1-1-1 0 0,1 0 0 0 0,1 0 0 0 0,0-1 0 0 0,0 1 0 0 0,0-1 0 0 0,0 0 1 0 0,11 8-1 0 0,-7-7 17 0 0,1 0 0 0 0,0-1 1 0 0,0-1-1 0 0,1 1 0 0 0,0-1 1 0 0,0-1-1 0 0,0 0 0 0 0,0-1 1 0 0,14 3-1 0 0,-1-2 58 0 0,0-2-1 0 0,0 0 1 0 0,0-2 0 0 0,0 0 0 0 0,0-2-1 0 0,0 0 1 0 0,-1-2 0 0 0,1-1-1 0 0,29-9 1 0 0,-27 4 36 0 0,-1-1-1 0 0,-1-1 1 0 0,0 0 0 0 0,0-2-1 0 0,-1-1 1 0 0,-1-1 0 0 0,-1-1-1 0 0,0-1 1 0 0,-1 0 0 0 0,32-41-1 0 0,-40 44-39 0 0,0-1 0 0 0,-1-1 0 0 0,0 0 0 0 0,-2-1 0 0 0,0 1 0 0 0,-1-2 0 0 0,-1 1 1 0 0,0-1-1 0 0,-2 0 0 0 0,0-1 0 0 0,-1 1 0 0 0,-1-1 0 0 0,-1 0 0 0 0,-1 0 0 0 0,-1-29 0 0 0,-1 38-87 0 0,-1 1 0 0 0,0 0 0 0 0,0 0 0 0 0,-1 0 0 0 0,0 0 1 0 0,-1 0-1 0 0,0 1 0 0 0,-1 0 0 0 0,0-1 0 0 0,0 2 0 0 0,-1-1 0 0 0,-10-11 0 0 0,7 9-166 0 0,-1 2-1 0 0,-1-1 0 0 0,0 1 0 0 0,0 1 0 0 0,-1 0 0 0 0,0 1 0 0 0,0 0 0 0 0,-24-10 1 0 0,-21-3-1893 0 0,-61-15 0 0 0,14 8-2253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0.3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3788 0 0,'0'0'5493'0'0,"9"14"-6853"0"0,12 23 1674 0 0,0 1 1 0 0,-3 1-1 0 0,14 42 1 0 0,45 155 679 0 0,86 458 1 0 0,-111-284-1876 0 0,-33-239-4040 0 0,-15-148 2936 0 0,0-1-396 0 0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0.8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173 0 4560 0 0,'0'0'4290'0'0,"-11"14"-4302"0"0,-6 7 179 0 0,1 0 0 0 0,0 2 0 0 0,2 0 0 0 0,1 0 0 0 0,-17 45 0 0 0,16-28-105 0 0,3 0 0 0 0,1 1 1 0 0,3 0-1 0 0,-4 53 1 0 0,9-78-89 0 0,2 0 0 0 0,0 0 1 0 0,1 1-1 0 0,0-1 0 0 0,2 0 0 0 0,0 0 1 0 0,0-1-1 0 0,2 1 0 0 0,0-1 1 0 0,0 1-1 0 0,2-2 0 0 0,-1 1 1 0 0,2-1-1 0 0,11 16 0 0 0,-13-22 30 0 0,1 0 0 0 0,0-1-1 0 0,0 0 1 0 0,1 0 0 0 0,0-1-1 0 0,0 0 1 0 0,1-1 0 0 0,-1 1-1 0 0,1-2 1 0 0,0 1 0 0 0,1-1-1 0 0,-1-1 1 0 0,11 3 0 0 0,-14-4 65 0 0,-1-1 1 0 0,1 0 0 0 0,-1 0-1 0 0,1-1 1 0 0,0 0 0 0 0,-1 0-1 0 0,1 0 1 0 0,0-1 0 0 0,-1 1-1 0 0,1-1 1 0 0,-1-1 0 0 0,1 1 0 0 0,-1-1-1 0 0,1 0 1 0 0,-1 0 0 0 0,0 0-1 0 0,0-1 1 0 0,0 0 0 0 0,0 0-1 0 0,-1 0 1 0 0,1-1 0 0 0,-1 1-1 0 0,0-1 1 0 0,5-6 0 0 0,1-3 184 0 0,-1-1 0 0 0,0 0 0 0 0,-1 0 0 0 0,0-1 1 0 0,-1 0-1 0 0,-1 0 0 0 0,0 0 0 0 0,-2-1 0 0 0,6-26 0 0 0,-4 2 11 0 0,-1 0 0 0 0,-2-69-1 0 0,-4 85-245 0 0,0 0-1 0 0,-2 1 0 0 0,-1 0 1 0 0,-1 0-1 0 0,-1 0 0 0 0,-10-27 1 0 0,11 38-127 0 0,0-1 1 0 0,-1 1 0 0 0,-1 0-1 0 0,1 1 1 0 0,-2 0-1 0 0,0 0 1 0 0,0 0 0 0 0,-1 1-1 0 0,0 0 1 0 0,-1 1 0 0 0,0 0-1 0 0,-15-10 1 0 0,-8 4-1560 0 0,10 12-5784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1.2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1157 0 8565 0 0,'0'0'2763'0'0,"-15"17"-3373"0"0,-177 196 1838 0 0,183-203-1235 0 0,-471 543 615 0 0,161-189-3637 0 0,245-283 972 0 0,6-12-660 0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1.7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209 116 7477 0 0,'0'0'6067'0'0,"-13"5"-5622"0"0,6-2-479 0 0,0-1-9 0 0,1 0-1 0 0,-1 1 1 0 0,1-1-1 0 0,0 2 1 0 0,0-1-1 0 0,0 0 1 0 0,1 1-1 0 0,-1 0 1 0 0,1 1-1 0 0,0-1 1 0 0,0 1-1 0 0,1 0 0 0 0,-9 11 1 0 0,-2 8 30 0 0,2 2-1 0 0,0 0 1 0 0,2 0 0 0 0,0 1 0 0 0,2 0-1 0 0,2 1 1 0 0,0 0 0 0 0,-5 45 0 0 0,10-53-53 0 0,1 0 0 0 0,1-1 0 0 0,0 1 0 0 0,1 0 0 0 0,1-1 0 0 0,1 1 0 0 0,1-1 0 0 0,1 0 0 0 0,0 0 0 0 0,2 0 0 0 0,0-1 0 0 0,1 0 0 0 0,14 24 0 0 0,-15-33 11 0 0,-1 0 0 0 0,1-1 1 0 0,0 0-1 0 0,1 0 0 0 0,0-1 0 0 0,0 0 0 0 0,1 0 0 0 0,0-1 0 0 0,0 0 1 0 0,0 0-1 0 0,15 5 0 0 0,-18-8 91 0 0,-1-1-1 0 0,0-1 1 0 0,0 1-1 0 0,1-1 1 0 0,-1 0 0 0 0,1 0-1 0 0,-1 0 1 0 0,1-1 0 0 0,-1 0-1 0 0,1 0 1 0 0,0 0 0 0 0,-1-1-1 0 0,1 0 1 0 0,-1 0-1 0 0,1 0 1 0 0,-1-1 0 0 0,0 0-1 0 0,0 0 1 0 0,0 0 0 0 0,0 0-1 0 0,0-1 1 0 0,0 0 0 0 0,0 0-1 0 0,4-4 1 0 0,2-4 133 0 0,-1 0 1 0 0,0 0 0 0 0,0-1-1 0 0,-1 0 1 0 0,-1-1 0 0 0,8-14-1 0 0,36-88 609 0 0,-34 63-659 0 0,-2 0 0 0 0,-3-2 0 0 0,-2 1 0 0 0,-2-1 0 0 0,2-60 0 0 0,-11 94-143 0 0,0 0 0 0 0,-1 1 0 0 0,-6-36 0 0 0,5 44-81 0 0,-1 0 0 0 0,0 0 0 0 0,-1 1 0 0 0,0-1 0 0 0,0 1 0 0 0,-1 0 0 0 0,-12-17 0 0 0,15 24-27 0 0,0 1-1 0 0,0-1 1 0 0,0 1-1 0 0,-1 0 1 0 0,1 0-1 0 0,-1 0 1 0 0,1 0-1 0 0,-1 0 1 0 0,0 0-1 0 0,0 1 1 0 0,0 0-1 0 0,0-1 1 0 0,0 1-1 0 0,0 0 1 0 0,0 0-1 0 0,0 1 0 0 0,-1-1 1 0 0,1 1-1 0 0,-5-1 1 0 0,5 1-290 0 0,-1 0 0 0 0,1 1 1 0 0,-1-1-1 0 0,1 1 0 0 0,-1 0 0 0 0,1 0 1 0 0,-1 0-1 0 0,1 1 0 0 0,0-1 0 0 0,0 1 0 0 0,0-1 1 0 0,-4 4-1 0 0,-31 25-2780 0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2.1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9261 0 0,'0'0'4510'0'0,"13"0"-6213"0"0,-4 0 1737 0 0,0 0 0 0 0,1 1 0 0 0,-1 0 0 0 0,0 0-1 0 0,0 1 1 0 0,0 0 0 0 0,-1 1 0 0 0,1 0-1 0 0,0 0 1 0 0,-1 1 0 0 0,14 8 0 0 0,513 352 733 0 0,-363-223-670 0 0,-23-18-4536 0 0,-141-116 3742 0 0,-5-5 289 0 0,0 0 1 0 0,0 0-1 0 0,0 0 0 0 0,0 0 0 0 0,0 0 0 0 0,0 0 0 0 0,0-1 1 0 0,5 2-1 0 0,13-1-1908 0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32.5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314 9 196 0 0,'0'0'10560'0'0,"-14"-2"-10066"0"0,2 0-389 0 0,6 0-66 0 0,1 1 0 0 0,-1 0-1 0 0,0 1 1 0 0,0-1-1 0 0,0 1 1 0 0,1 0 0 0 0,-1 1-1 0 0,0-1 1 0 0,0 1-1 0 0,0 0 1 0 0,1 1 0 0 0,-1-1-1 0 0,-8 4 1 0 0,1 2-2 0 0,0 1 0 0 0,0 0 0 0 0,1 0 1 0 0,1 1-1 0 0,-1 1 0 0 0,1 0 0 0 0,1 0 1 0 0,0 1-1 0 0,0 0 0 0 0,1 1 0 0 0,1 0 1 0 0,0 1-1 0 0,-12 24 0 0 0,13-21-70 0 0,0 1 0 0 0,1 0 0 0 0,1 0 0 0 0,1 0 1 0 0,1 0-1 0 0,0 1 0 0 0,1 0 0 0 0,1-1 0 0 0,1 1 0 0 0,0 0 0 0 0,4 23 0 0 0,-1-27 42 0 0,0 0-1 0 0,2 0 0 0 0,0-1 0 0 0,0 1 0 0 0,1-1 0 0 0,1 0 0 0 0,0-1 0 0 0,1 1 0 0 0,0-1 0 0 0,1-1 1 0 0,0 0-1 0 0,1 0 0 0 0,0-1 0 0 0,1 0 0 0 0,16 12 0 0 0,4 1-14 0 0,2-2 0 0 0,0-1 0 0 0,1-2 0 0 0,55 21 0 0 0,-61-27-36 0 0,1-1 0 0 0,1-2 1 0 0,0-1-1 0 0,0-1 0 0 0,56 5 1 0 0,-75-12 96 0 0,0 1 0 0 0,0-2 0 0 0,-1 0 1 0 0,1 0-1 0 0,0-1 0 0 0,0 0 0 0 0,-1 0 1 0 0,1-2-1 0 0,-1 1 0 0 0,0-1 0 0 0,0-1 1 0 0,0 0-1 0 0,-1 0 0 0 0,0-1 0 0 0,0 0 1 0 0,0 0-1 0 0,-1-1 0 0 0,1 0 0 0 0,13-17 1 0 0,-14 14 29 0 0,0-1 0 0 0,-1 0 1 0 0,-1 0-1 0 0,1-1 1 0 0,-2 1-1 0 0,0-1 1 0 0,0-1-1 0 0,-1 1 1 0 0,0 0-1 0 0,2-24 1 0 0,-4 19-18 0 0,-1-1 0 0 0,0 0 0 0 0,-2 0 0 0 0,0 1 1 0 0,-1-1-1 0 0,-1 1 0 0 0,-7-24 0 0 0,3 16-42 0 0,-2 1 0 0 0,-1 1 0 0 0,-1-1 0 0 0,0 2 0 0 0,-2 0 0 0 0,-1 0 0 0 0,0 1 0 0 0,-2 0 1 0 0,0 2-1 0 0,-2 0 0 0 0,-19-17 0 0 0,22 24-120 0 0,0 1 1 0 0,-1 0-1 0 0,-1 1 1 0 0,0 1-1 0 0,0 0 1 0 0,-1 1-1 0 0,0 1 0 0 0,0 1 1 0 0,0 1-1 0 0,-28-5 1 0 0,-10 3-2025 0 0,0 3 0 0 0,-71 3 1 0 0,56 2-3372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292 104 820 0 0,'0'0'3929'0'0,"6"-15"-2013"0"0,27-73 218 0 0,-76 239 1570 0 0,-92 335-2892 0 0,-7 19-1382 0 0,140-500 822 0 0,-6 24-2522 0 0,32-69-6321 0 0</inkml:trace>
  <inkml:trace contextRef="#ctx0" brushRef="#br0" timeOffset="1">442 265 4028 0 0,'0'0'7442'0'0,"-1"15"-7153"0"0,-18 89 235 0 0,-42 128 0 0 0,21-86-242 0 0,-2 5-58 0 0,-18 80-1121 0 0,90-303-7301 0 0,-13 22 4352 0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58.8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315 25 2948 0 0,'0'0'2903'0'0,"0"-4"-3817"0"0,0 3 870 0 0,0 1 26 0 0,0-1 0 0 0,0 0 0 0 0,0 0 0 0 0,0 0 1 0 0,0 0-1 0 0,0 0 0 0 0,0 1 0 0 0,0-1 0 0 0,0 0 0 0 0,0 0 0 0 0,0 0 0 0 0,0 0 0 0 0,-1 0 0 0 0,1 1 0 0 0,0-1 0 0 0,-1 0 1 0 0,1 0-1 0 0,-1 1 0 0 0,1-1 0 0 0,-1 0 0 0 0,1 0 0 0 0,-2 0 0 0 0,0 2-67 0 0,0 1 0 0 0,0 0 0 0 0,0-1 0 0 0,0 1 1 0 0,0 0-1 0 0,0 0 0 0 0,0 0 0 0 0,-1 3 0 0 0,1-3 77 0 0,-50 68 737 0 0,3 2 1 0 0,-45 87-1 0 0,45-72-361 0 0,7-23 326 0 0,42-64-769 0 0,0 1 1 0 0,0-1-1 0 0,-1 0 0 0 0,1 1 1 0 0,0-1-1 0 0,0 0 1 0 0,0 0-1 0 0,0 1 1 0 0,0-1-1 0 0,0 0 1 0 0,0 1-1 0 0,0-1 0 0 0,0 0 1 0 0,0 1-1 0 0,0-1 1 0 0,0 0-1 0 0,0 1 1 0 0,0-1-1 0 0,0 0 1 0 0,0 1-1 0 0,0-1 1 0 0,0 0-1 0 0,0 1 0 0 0,1-1 1 0 0,-1 0-1 0 0,0 0 1 0 0,0 1-1 0 0,0-1 1 0 0,1 0-1 0 0,-1 1 1 0 0,0-1-1 0 0,0 0 1 0 0,1 0-1 0 0,-1 0 0 0 0,0 1 1 0 0,0-1-1 0 0,1 0 1 0 0,-1 0-1 0 0,0 0 1 0 0,1 0-1 0 0,-1 0 1 0 0,1 1-1 0 0,12-1-1882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4:59.6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68 1200 0 0,'0'0'3804'0'0,"-1"-7"-3386"0"0,-10-53 3109 0 0,11 59-3456 0 0,3 2-746 0 0,0 0 489 0 0,0 0 1 0 0,0 1-1 0 0,0-1 0 0 0,0 0 0 0 0,0 1 0 0 0,-1 0 0 0 0,4 2 0 0 0,13 7 257 0 0,138 38-33 0 0,-47-18 399 0 0,-69-25-2 0 0,-20-5-5380 0 0,-80-8 2051 0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6.9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 6749 0 0,'0'0'2958'0'0,"7"-2"-5898"0"0,16 0 1557 0 0,43 0 1 0 0,-59 0-540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7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5380 0 0,'0'0'2979'0'0,"14"2"-4865"0"0,-1 0 1930 0 0,10 0-114 0 0,-1 1 1 0 0,1 1-1 0 0,-1 1 0 0 0,36 14 0 0 0,-58-12 427 0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2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480 110 1332 0 0,'0'0'3730'0'0,"-7"-14"-3309"0"0,-1-4-275 0 0,5 10-39 0 0,0 0 0 0 0,0 0-1 0 0,-1 1 1 0 0,-1-1-1 0 0,1 1 1 0 0,-9-10-1 0 0,12 16-57 0 0,0 0 0 0 0,0-1 0 0 0,0 1-1 0 0,0 0 1 0 0,-1 0 0 0 0,1 0 0 0 0,0 0 0 0 0,-1 1-1 0 0,1-1 1 0 0,0 0 0 0 0,-1 0 0 0 0,1 1 0 0 0,-1-1-1 0 0,1 1 1 0 0,-1-1 0 0 0,0 1 0 0 0,1 0-1 0 0,-1 0 1 0 0,1-1 0 0 0,-3 1 0 0 0,1 1-81 0 0,-1-1 0 0 0,0 1 0 0 0,1 0 0 0 0,-1 0 0 0 0,0 0 0 0 0,1 0 1 0 0,-1 1-1 0 0,-4 2 0 0 0,-6 5-263 0 0,0 0 1 0 0,0 1 0 0 0,-12 13 0 0 0,18-17 373 0 0,-22 21-161 0 0,1 2 0 0 0,2 1 1 0 0,0 1-1 0 0,2 1 0 0 0,-40 69 1 0 0,52-78 72 0 0,1 1 1 0 0,1-1 0 0 0,2 2-1 0 0,0-1 1 0 0,2 1 0 0 0,0 1-1 0 0,2-1 1 0 0,1 1 0 0 0,1 0-1 0 0,0 36 1 0 0,4-52 47 0 0,0 0-1 0 0,1 0 1 0 0,0 0 0 0 0,0 0-1 0 0,1 0 1 0 0,1 0 0 0 0,-1-1-1 0 0,2 0 1 0 0,-1 0-1 0 0,1 0 1 0 0,0 0 0 0 0,10 11-1 0 0,-12-16 67 0 0,0-1-1 0 0,0 0 1 0 0,0 0 0 0 0,0 0-1 0 0,0 0 1 0 0,1 0-1 0 0,-1-1 1 0 0,1 0 0 0 0,0 1-1 0 0,0-2 1 0 0,0 1-1 0 0,0 0 1 0 0,0-1 0 0 0,0 1-1 0 0,0-1 1 0 0,0 0-1 0 0,1-1 1 0 0,-1 1-1 0 0,0-1 1 0 0,1 1 0 0 0,-1-2-1 0 0,1 1 1 0 0,-1 0-1 0 0,0-1 1 0 0,0 0 0 0 0,1 1-1 0 0,-1-2 1 0 0,0 1-1 0 0,0 0 1 0 0,0-1 0 0 0,5-2-1 0 0,4-4 149 0 0,-1-1 0 0 0,1 0 0 0 0,-1 0 0 0 0,-1-1 0 0 0,1-1 0 0 0,-2 0 0 0 0,0-1-1 0 0,0 0 1 0 0,10-17 0 0 0,6-12-87 0 0,32-71-1 0 0,-39 74-317 0 0,-2 0-1 0 0,-2-1 0 0 0,-1 0 1 0 0,16-79-1 0 0,-30 118 127 0 0,0 0 0 0 0,0 0 1 0 0,0 0-1 0 0,0 0 0 0 0,0 0 0 0 0,0-1 0 0 0,1 1 1 0 0,-1 0-1 0 0,0 0 0 0 0,0 0 0 0 0,0 0 0 0 0,0 0 1 0 0,0 0-1 0 0,0 0 0 0 0,0 0 0 0 0,0 0 0 0 0,0-1 1 0 0,0 1-1 0 0,0 0 0 0 0,0 0 0 0 0,0 0 0 0 0,0 0 1 0 0,0 0-1 0 0,0 0 0 0 0,0 0 0 0 0,0 0 0 0 0,0-1 1 0 0,0 1-1 0 0,0 0 0 0 0,0 0 0 0 0,0 0 0 0 0,-1 0 1 0 0,1 0-1 0 0,0 0 0 0 0,0 0 0 0 0,0 0 0 0 0,0 0 1 0 0,0 0-1 0 0,0 0 0 0 0,0-1 0 0 0,0 1 0 0 0,0 0 1 0 0,0 0-1 0 0,0 0 0 0 0,-1 0 0 0 0,1 0 0 0 0,0 0 1 0 0,0 0-1 0 0,0 0 0 0 0,0 0 0 0 0,0 0 0 0 0,0 0 1 0 0,0 0-1 0 0,0 0 0 0 0,0 0 0 0 0,-1 0 0 0 0,1 0 1 0 0,0 0-1 0 0,0 0 0 0 0,0 0 0 0 0,0 0 0 0 0,0 0 1 0 0,0 0-1 0 0,-8 7-1448 0 0,-9 16-521 0 0,16-21 1811 0 0,-21 27-1566 0 0,-16 17-263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2.9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1003 1 2720 0 0,'0'0'4899'0'0,"-18"27"-6475"0"0,-36 58 1628 0 0,-47 103 0 0 0,-479 891 2019 0 0,347-688-1446 0 0,229-384-576 0 0,2-5-26 0 0,1 0-1 0 0,-1 1 1 0 0,1-1 0 0 0,0 0-1 0 0,-1 1 1 0 0,1 0-1 0 0,0-1 1 0 0,1 1 0 0 0,-2 4-1 0 0,19-10-3746 0 0,-7 0 1755 0 0,1-1-588 0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3.3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218 223 3892 0 0,'0'0'4545'0'0,"-17"-4"-3969"0"0,7 1-596 0 0,4 1-15 0 0,0 0 1 0 0,-1 1-1 0 0,1 0 0 0 0,0 0 0 0 0,-10 0 1 0 0,13 1 0 0 0,1 0 0 0 0,-1 1 0 0 0,1-1 0 0 0,-1 1 0 0 0,1-1 0 0 0,-1 1 0 0 0,1 0 0 0 0,-1 0 1 0 0,1 0-1 0 0,0 0 0 0 0,0 0 0 0 0,-1 1 0 0 0,1-1 0 0 0,0 1 0 0 0,0-1 0 0 0,0 1 0 0 0,0 0 0 0 0,1 0 1 0 0,-1 0-1 0 0,-2 3 0 0 0,-9 15-6 0 0,1 1 1 0 0,0 1-1 0 0,2 0 1 0 0,1 0-1 0 0,0 1 0 0 0,2 0 1 0 0,1 0-1 0 0,0 1 1 0 0,2-1-1 0 0,1 1 1 0 0,1 0-1 0 0,1 39 1 0 0,1-46 27 0 0,2 1 1 0 0,0-1-1 0 0,1 1 1 0 0,1-1-1 0 0,0 0 1 0 0,2-1-1 0 0,0 1 1 0 0,0-1-1 0 0,2 0 1 0 0,0 0-1 0 0,0-1 1 0 0,2 0-1 0 0,0-1 1 0 0,0 0-1 0 0,2 0 1 0 0,-1-1-1 0 0,2-1 1 0 0,13 11-1 0 0,-19-18 19 0 0,-1 0 0 0 0,1 0 1 0 0,0-1-1 0 0,0 0 0 0 0,0-1 0 0 0,1 0 1 0 0,-1 0-1 0 0,1 0 0 0 0,0-1 0 0 0,-1 0 1 0 0,1 0-1 0 0,0-1 0 0 0,0 0 0 0 0,1-1 1 0 0,-1 0-1 0 0,0 0 0 0 0,0 0 0 0 0,10-3 1 0 0,-7 0 72 0 0,0 0 1 0 0,0-1 0 0 0,0 0 0 0 0,-1-1 0 0 0,0 0 0 0 0,0-1 0 0 0,0 0-1 0 0,-1 0 1 0 0,0-1 0 0 0,0 0 0 0 0,0-1 0 0 0,9-12 0 0 0,1-2 147 0 0,-2 0 1 0 0,0-1-1 0 0,-2-2 1 0 0,-1 1 0 0 0,0-1-1 0 0,-2-1 1 0 0,-1-1-1 0 0,-1 1 1 0 0,8-37-1 0 0,-10 26-83 0 0,-1 0-1 0 0,-2-1 1 0 0,-2 1-1 0 0,-1-1 0 0 0,-2 0 1 0 0,-7-58-1 0 0,4 76-138 0 0,-1 0 0 0 0,-1 1 0 0 0,-1-1 1 0 0,-10-23-1 0 0,13 35-153 0 0,0 1 0 0 0,-1-1 0 0 0,0 1 0 0 0,-1 0 0 0 0,1 0 1 0 0,-1 0-1 0 0,-1 1 0 0 0,1 0 0 0 0,-1 0 0 0 0,0 0 0 0 0,-1 1 0 0 0,1-1 0 0 0,-9-3 1 0 0,13 7-212 0 0,-1 1 1 0 0,0 0-1 0 0,0 0 1 0 0,1 0-1 0 0,-1 0 0 0 0,0 0 1 0 0,0 1-1 0 0,-3-1 1 0 0,-6 1-2277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3.7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4680 0 0,'0'0'2057'0'0,"16"17"-3188"0"0,29 36 1310 0 0,50 74-1 0 0,76 140 401 0 0,51 77 198 0 0,22-15 184 0 0,-87-150-514 0 0,45 55 83 0 0,-158-176-405 0 0,-2 1 0 0 0,44 85 0 0 0,26 87 466 0 0,-67-111-1317 0 0,-14 4-4066 0 0,-25-87 891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4.1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261 55 7221 0 0,'0'0'2005'0'0,"-17"0"-1169"0"0,4-2-779 0 0,6 1-65 0 0,1 0 0 0 0,-1 1-1 0 0,0 0 1 0 0,1 0 0 0 0,-1 0 0 0 0,0 1 0 0 0,1 0 0 0 0,-1 0-1 0 0,0 0 1 0 0,1 1 0 0 0,0 0 0 0 0,-1 0 0 0 0,1 1-1 0 0,-10 6 1 0 0,6-2-27 0 0,1 0-1 0 0,1 1 1 0 0,-1 1 0 0 0,2 0-1 0 0,-1 0 1 0 0,1 0-1 0 0,0 1 1 0 0,1 0 0 0 0,0 0-1 0 0,1 1 1 0 0,0-1-1 0 0,0 1 1 0 0,2 0 0 0 0,-4 13-1 0 0,0 5 28 0 0,2 0-1 0 0,1 1 0 0 0,1 0 1 0 0,1 38-1 0 0,3-35 59 0 0,1 1 0 0 0,2-1-1 0 0,1 0 1 0 0,12 44 0 0 0,-12-60-111 0 0,1 0 0 0 0,1 0 0 0 0,0-1 0 0 0,1 1 0 0 0,1-2 0 0 0,0 1 0 0 0,1-1 1 0 0,1-1-1 0 0,0 0 0 0 0,13 13 0 0 0,-14-18-45 0 0,1-1 1 0 0,-1 0-1 0 0,1-1 0 0 0,1 0 1 0 0,-1 0-1 0 0,1-2 0 0 0,1 1 1 0 0,-1-1-1 0 0,0-1 0 0 0,26 5 1 0 0,-31-7 162 0 0,1-1 1 0 0,-1 0 0 0 0,0-1-1 0 0,0 1 1 0 0,1-1 0 0 0,-1-1-1 0 0,0 0 1 0 0,0 0-1 0 0,1 0 1 0 0,-1-1 0 0 0,0 1-1 0 0,0-2 1 0 0,0 1-1 0 0,-1-1 1 0 0,1 0 0 0 0,-1-1-1 0 0,1 1 1 0 0,-1-1 0 0 0,0-1-1 0 0,10-9 1 0 0,-3 0 230 0 0,-2-1-1 0 0,0-1 1 0 0,-1 0 0 0 0,0-1 0 0 0,-1 0 0 0 0,-1 0 0 0 0,-1-1-1 0 0,6-20 1 0 0,-3 0 118 0 0,-1 1-1 0 0,-2-1 0 0 0,3-39 1 0 0,-7 33-215 0 0,-1 0 0 0 0,-6-57 0 0 0,2 83-218 0 0,0 0 1 0 0,-2 1-1 0 0,0-1 1 0 0,-1 1-1 0 0,0 0 1 0 0,-2 1-1 0 0,0 0 1 0 0,-14-25-1 0 0,17 36-68 0 0,1 0 0 0 0,-1 0 0 0 0,1 1 0 0 0,-1 0 0 0 0,-1-1 0 0 0,1 1 0 0 0,-1 0 0 0 0,1 1 0 0 0,-1-1 0 0 0,0 1-1 0 0,-8-4 1 0 0,0 2-803 0 0,-1 0 0 0 0,0 1 0 0 0,-18-3 0 0 0,-33-9-3338 0 0,-1-10-390 0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4.6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419 0 1512 0 0,'0'0'4537'0'0,"-93"36"-6206"0"0,66 3 1477 0 0,-3 10 8 0 0,-1 8-36 0 0,1 7 204 0 0,-1 4-284 0 0,2 3 248 0 0,-3 0-104 0 0,5 1 104 0 0,2-3 52 0 0,-1-7 732 0 0,10-15-732 0 0,-6-6-496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92 872 0 0,'0'0'1392'0'0,"6"-13"2074"0"0,4-4-2489 0 0,-6 9-524 0 0,1 0-1 0 0,-1 0 1 0 0,0-1-1 0 0,-1 0 1 0 0,4-11-1 0 0,-39 113 4294 0 0,-16 46-4275 0 0,36-99-380 0 0,-160 501-64 0 0,171-538-315 0 0,0 0 0 0 0,0 0 0 0 0,0 0 0 0 0,1 0 0 0 0,-1-1 0 0 0,1 1 0 0 0,0 0 1 0 0,0 5-1 0 0,22-25-6580 0 0,1-15 2998 0 0</inkml:trace>
  <inkml:trace contextRef="#ctx0" brushRef="#br0" timeOffset="1">273 419 1644 0 0,'0'0'8649'0'0,"-27"93"-9017"0"0,15-57 472 0 0,3 1-96 0 0,1 0-8 0 0,4 1-376 0 0,1-4-504 0 0,3-3-676 0 0,0-10-933 0 0,10-6-2043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5.0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3524 0 0,'0'0'3117'0'0,"97"46"-6158"0"0,-48-7 2925 0 0,17 17-396 0 0,25 18 240 0 0,19 17 272 0 0,9 1 312 0 0,-32-22-312 0 0,-7-17-2204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8.2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5 267 212 0 0,'0'0'946'0'0,"-1"-3"-915"0"0,0 0-7 0 0,0 0-1 0 0,0-1 0 0 0,1 1 0 0 0,-1 0 0 0 0,1-1 1 0 0,0 1-1 0 0,0-1 0 0 0,0 1 0 0 0,0 0 0 0 0,1-1 1 0 0,0 1-1 0 0,-1 0 0 0 0,1-1 0 0 0,0 1 0 0 0,0 0 1 0 0,1 0-1 0 0,-1 0 0 0 0,4-5 0 0 0,4-8 206 0 0,1 1 0 0 0,18-20 0 0 0,-3 3-74 0 0,35-59-235 0 0,-51 83-258 0 0,-8 15-856 0 0,-7 16 416 0 0,-1-2 696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8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 0 196 0 0,'0'0'107'0'0,"-4"13"103"0"0,1-3-200 0 0,-8 23 308 0 0,-10 57 0 0 0,21-88-235 0 0,-1-1 1 0 0,1 1 0 0 0,0-1-1 0 0,-1 1 1 0 0,1-1-1 0 0,0 1 1 0 0,0-1 0 0 0,0 1-1 0 0,0-1 1 0 0,1 1-1 0 0,-1-1 1 0 0,0 1 0 0 0,1-1-1 0 0,-1 1 1 0 0,0-1 0 0 0,1 1-1 0 0,1 2 1 0 0,0-4-51 0 0,-1 1-1 0 0,1 0 1 0 0,0-1 0 0 0,-1 1 0 0 0,1-1 0 0 0,0 1 0 0 0,0-1-1 0 0,0 0 1 0 0,-1 0 0 0 0,1 0 0 0 0,0 0 0 0 0,0 0 0 0 0,0 0-1 0 0,3-1 1 0 0,-2 0-694 0 0,-6 1-177 0 0,-32 0-819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09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69 1528 0 0,'0'0'2150'0'0,"16"-2"-3423"0"0,20-2 1213 0 0,240-30 463 0 0,-106 7 279 0 0,-165 25-1303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0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1 299 364 0 0,'0'0'10513'0'0,"0"-3"-10211"0"0,4-7-254 0 0,0-1 0 0 0,0 1 1 0 0,1 0-1 0 0,0 0 0 0 0,1 1 0 0 0,0-1 0 0 0,1 1 1 0 0,11-12-1 0 0,-6 6 27 0 0,-1 0 0 0 0,11-19 0 0 0,32-96 1396 0 0,-54 129-1450 0 0,-12 160-861 0 0,-6 452 3239 0 0,30-630-4429 0 0,0-4-2788 0 0,-8 1 325 0 0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0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7069 0 0,'0'0'3657'0'0,"15"2"-3985"0"0,276 11 1328 0 0,-219-12-906 0 0,27 0 161 0 0,132-16 0 0 0,-260 27 1767 0 0,5 6-8135 0 0,71-48-1798 0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2.3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 3696 0 0,'0'0'6110'0'0,"8"-6"-7866"0"0,-3 4 1750 0 0,0 0 0 0 0,0 0-1 0 0,0 1 1 0 0,1-1 0 0 0,-1 1-1 0 0,0 0 1 0 0,1 1 0 0 0,-1-1-1 0 0,0 1 1 0 0,1 0-1 0 0,-1 0 1 0 0,1 1 0 0 0,5 1-1 0 0,29-1 449 0 0,42-3 0 0 0,30 0-3726 0 0,-105-10-1908 0 0,-14 24 4823 0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12.9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 0 4556 0 0,'0'0'3355'0'0,"0"7"-4595"0"0,-10 78 1776 0 0,-28 428 7095 0 0,40-539-5914 0 0,-2-40-613 0 0,0 39-3019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1.8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3 52 0 0,'0'0'3550'0'0,"-17"-1"-3292"0"0,15 0 149 0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2.2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144 116 980 0 0</inkml:trace>
  <inkml:trace contextRef="#ctx0" brushRef="#br0" timeOffset="1">144 116 980 0 0,'27'-67'2038'0'0,"-27"67"-1983"0"0,1 0 0 0 0,-1-1 0 0 0,0 1-1 0 0,0 0 1 0 0,0-1 0 0 0,0 1 0 0 0,1-1-1 0 0,-1 1 1 0 0,0 0 0 0 0,0-1 0 0 0,0 1-1 0 0,0-1 1 0 0,0 1 0 0 0,0 0 0 0 0,0-1-1 0 0,0 1 1 0 0,0-1 0 0 0,0 1 0 0 0,-1 0-1 0 0,1-1 1 0 0,0 1 0 0 0,0 0 0 0 0,0-1-1 0 0,0 1 1 0 0,0-1 0 0 0,-1 1 0 0 0,1 0-1 0 0,0-1 1 0 0,0 1 0 0 0,-1 0 0 0 0,1 0 0 0 0,0-1-1 0 0,-1 1 1 0 0,1 0 0 0 0,0 0 0 0 0,-1-1-1 0 0,1 1 1 0 0,0 0 0 0 0,-1 0 0 0 0,1 0-1 0 0,0 0 1 0 0,-1-1 0 0 0,1 1 0 0 0,-1 0-1 0 0,1 0 1 0 0,-1 0 0 0 0,-6-4 304 0 0,6 2-317 0 0,0 0 1 0 0,-1 0 0 0 0,1 0 0 0 0,-1 0-1 0 0,0 0 1 0 0,0 0 0 0 0,1 0 0 0 0,-1 1-1 0 0,0-1 1 0 0,0 0 0 0 0,-1 1 0 0 0,1 0-1 0 0,0 0 1 0 0,0-1 0 0 0,-1 1 0 0 0,1 1-1 0 0,-1-1 1 0 0,1 0 0 0 0,0 1 0 0 0,-4-1 0 0 0,2 1-143 0 0,-1 0 0 0 0,1 1 1 0 0,0 0-1 0 0,0 0 0 0 0,0 0 1 0 0,0 0-1 0 0,0 0 0 0 0,0 1 1 0 0,0 0-1 0 0,1 0 0 0 0,-5 2 1 0 0,-15 8-1476 0 0,-13 4-1059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 17 980 0 0,'0'0'12027'0'0,"4"-5"-11795"0"0,11-7-379 0 0,-15 12 148 0 0,0 0 1 0 0,0 0-1 0 0,0 0 0 0 0,1 1 0 0 0,-1-1 1 0 0,0 0-1 0 0,0 0 0 0 0,0 0 0 0 0,1 0 0 0 0,-1 0 1 0 0,0 0-1 0 0,0 1 0 0 0,0-1 0 0 0,0 0 1 0 0,0 0-1 0 0,0 0 0 0 0,1 1 0 0 0,-1-1 1 0 0,0 0-1 0 0,0 0 0 0 0,0 0 0 0 0,0 1 1 0 0,0-1-1 0 0,0 0 0 0 0,0 0 0 0 0,0 0 1 0 0,0 1-1 0 0,0-1 0 0 0,0 0 0 0 0,0 0 1 0 0,0 1-1 0 0,0-1 0 0 0,0 0 0 0 0,0 0 1 0 0,0 0-1 0 0,0 1 0 0 0,0-1 0 0 0,0 0 1 0 0,0 0-1 0 0,0 0 0 0 0,-1 1 0 0 0,-13 46 456 0 0,5-18-143 0 0,-67 272 750 0 0,8-29-945 0 0,59-240-286 0 0,-15 49 186 0 0,3-30-3199 0 0,34-85-4041 0 0,0-2 2676 0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8.3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0 516 52 0 0,'0'0'11236'0'0,"13"-16"-11358"0"0,92-103-89 0 0,19-9 120 0 0,111-125 939 0 0,-238 260-701 0 0,0 0 1 0 0,0 0 0 0 0,0 0-1 0 0,1 1 1 0 0,-1 9 0 0 0,-4 12 82 0 0,-110 389 275 0 0,59-129-3526 0 0,37-168-1270 0 0,10-58 406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8.7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0 513 9593 0 0,'0'0'2552'0'0,"98"-26"-5816"0"0,-47 19 3188 0 0,7-4-288 0 0,8-1-1000 0 0,-16 0-1097 0 0,32-12-1755 0 0</inkml:trace>
  <inkml:trace contextRef="#ctx0" brushRef="#br0" timeOffset="1">1033 127 5320 0 0,'0'0'7229'0'0,"13"-4"-8942"0"0,240-59 1557 0 0,-20 24-64 0 0,-76 24-6938 0 0,-135 13 5335 0 0,1-1 344 0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9.2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93 0 10757 0 0,'0'0'1885'0'0,"-2"19"-3538"0"0,-29 322 2013 0 0,8-171-1060 0 0,0-58-4655 0 0,10-64 649 0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29.8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13 3404 0 0,'0'0'8023'0'0,"5"6"-9540"0"0,-2-2 1603 0 0,0 0-1 0 0,-1 0 0 0 0,1 0 1 0 0,-1 0-1 0 0,1 0 1 0 0,-1 0-1 0 0,-1 1 0 0 0,1-1 1 0 0,-1 1-1 0 0,1-1 0 0 0,-1 1 1 0 0,0 0-1 0 0,-1-1 1 0 0,1 7-1 0 0,-3 9 113 0 0,0 0 0 0 0,-1 1 0 0 0,-1-2 0 0 0,-13 38 0 0 0,9-31-154 0 0,-9 50-1 0 0,17-75-36 0 0,0-1 0 0 0,0 0 0 0 0,0 0 0 0 0,0 0-1 0 0,0 0 1 0 0,0 0 0 0 0,0 0 0 0 0,0 0 0 0 0,0 0-1 0 0,0 0 1 0 0,0 1 0 0 0,0-1 0 0 0,0 0 0 0 0,0 0-1 0 0,0 0 1 0 0,0 0 0 0 0,0 0 0 0 0,0 0 0 0 0,0 0-1 0 0,0 0 1 0 0,0 0 0 0 0,0 1 0 0 0,0-1 0 0 0,0 0-1 0 0,0 0 1 0 0,0 0 0 0 0,0 0 0 0 0,1 0 0 0 0,-1 0 0 0 0,0 0-1 0 0,0 0 1 0 0,0 0 0 0 0,0 0 0 0 0,0 0 0 0 0,0 0-1 0 0,0 1 1 0 0,0-1 0 0 0,0 0 0 0 0,0 0 0 0 0,0 0-1 0 0,1 0 1 0 0,-1 0 0 0 0,0 0 0 0 0,0 0 0 0 0,0 0-1 0 0,0 0 1 0 0,0 0 0 0 0,0 0 0 0 0,0 0 0 0 0,0 0-1 0 0,1 0 1 0 0,-1 0 0 0 0,0 0 0 0 0,0 0 0 0 0,0 0-1 0 0,0 0 1 0 0,0 0 0 0 0,0 0 0 0 0,0 0 0 0 0,0 0-1 0 0,0-1 1 0 0,0 1 0 0 0,1 0 0 0 0,-1 0 0 0 0,0 0-1 0 0,0 0 1 0 0,0 0 0 0 0,0 0 0 0 0,10-9 0 0 0,11-14-200 0 0,161-213 355 0 0,-173 224-150 0 0,-7 7-1 0 0,1 1 0 0 0,0 0 1 0 0,0 0-1 0 0,0 0 0 0 0,0 0 1 0 0,1 0-1 0 0,-1 1 0 0 0,1-1 0 0 0,0 1 1 0 0,0 0-1 0 0,0 0 0 0 0,9-4 1 0 0,-12 7-42 0 0,-1 1 0 0 0,1-1 0 0 0,0 0 0 0 0,0 0 0 0 0,0 0 1 0 0,0 1-1 0 0,0-1 0 0 0,-1 1 0 0 0,1-1 0 0 0,0 1 1 0 0,0-1-1 0 0,-1 1 0 0 0,1-1 0 0 0,0 1 0 0 0,-1-1 0 0 0,1 1 1 0 0,-1 0-1 0 0,1-1 0 0 0,-1 1 0 0 0,1 0 0 0 0,-1 0 1 0 0,1-1-1 0 0,-1 1 0 0 0,0 0 0 0 0,1 0 0 0 0,-1 0 0 0 0,0-1 1 0 0,0 1-1 0 0,1 0 0 0 0,-1 1 0 0 0,6 30-15 0 0,-5 116-1855 0 0,0-12-5038 0 0,1-114 4057 0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0.2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0 2492 0 0,'0'0'7436'0'0,"-4"16"-8229"0"0,2-7 789 0 0,-3 11-12 0 0,1 1-1 0 0,1-1 1 0 0,0 1 0 0 0,2 30-1 0 0,1-47 9 0 0,1 1 0 0 0,0 0 0 0 0,0-1 0 0 0,0 1 0 0 0,0-1 0 0 0,1 0 0 0 0,-1 1 0 0 0,1-1 0 0 0,1 0 0 0 0,-1 0 0 0 0,0 0 0 0 0,1 0 0 0 0,0 0 0 0 0,0-1 0 0 0,0 1 0 0 0,0-1 0 0 0,1 0 0 0 0,-1 0 0 0 0,1 0 0 0 0,0 0 0 0 0,0-1 0 0 0,0 0 0 0 0,0 1 0 0 0,0-1 0 0 0,0-1 0 0 0,1 1 0 0 0,-1-1 0 0 0,1 1 0 0 0,-1-1 0 0 0,1-1 0 0 0,0 1 0 0 0,-1 0 0 0 0,1-1 0 0 0,0 0 0 0 0,-1 0 0 0 0,1-1 0 0 0,-1 1 0 0 0,1-1 0 0 0,0 0 0 0 0,5-2 0 0 0,-7 1 143 0 0,1 0-1 0 0,-1 0 1 0 0,0 0-1 0 0,-1-1 1 0 0,1 1-1 0 0,0-1 1 0 0,-1 1-1 0 0,1-1 1 0 0,-1 0-1 0 0,0 0 1 0 0,0 0-1 0 0,0 0 1 0 0,0 0-1 0 0,-1 0 1 0 0,1-1-1 0 0,-1 1 1 0 0,0-1-1 0 0,0 1 1 0 0,1-7-1 0 0,0 1 31 0 0,-1-1 1 0 0,0 1-1 0 0,0-1 0 0 0,-1 1 0 0 0,0-1 1 0 0,-3-14-1 0 0,3 22-337 0 0,-1-1 0 0 0,0 1 1 0 0,0 0-1 0 0,0-1 0 0 0,0 1 0 0 0,0 0 1 0 0,0 0-1 0 0,-1 0 0 0 0,-1-2 0 0 0,1 1-484 0 0,0 0-1 0 0,0 1 0 0 0,1-1 0 0 0,-1 0 1 0 0,1 0-1 0 0,-1 0 0 0 0,0-6 1 0 0,-3-16-4785 0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0.7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193 1 1436 0 0,'0'0'5909'0'0,"4"13"-5634"0"0,84 480 2532 0 0,-85-453-2747 0 0,-1 57 0 0 0,-2-60-740 0 0,-1-42 746 0 0,0 1 0 0 0,0 0 0 0 0,0 0 1 0 0,-1 0-1 0 0,1-1 0 0 0,-1 1 0 0 0,-3-5 0 0 0,-7-17-462 0 0,9 12 325 0 0,-1 1 1 0 0,-1 0-1 0 0,-1 0 0 0 0,0 1 0 0 0,0 0 0 0 0,-1 0 1 0 0,-14-19-1 0 0,17 27 123 0 0,1 0 1 0 0,-1 0 0 0 0,0 0 0 0 0,0 0-1 0 0,0 1 1 0 0,0-1 0 0 0,-1 1 0 0 0,0 0-1 0 0,1 1 1 0 0,-1-1 0 0 0,0 1 0 0 0,0 0-1 0 0,0 0 1 0 0,-1 0 0 0 0,1 1 0 0 0,0 0-1 0 0,-1 0 1 0 0,1 0 0 0 0,0 1 0 0 0,-1 0-1 0 0,1 0 1 0 0,-8 0 0 0 0,10 1-71 0 0,-1 1-1 0 0,0-1 1 0 0,0 0 0 0 0,0 1-1 0 0,1 0 1 0 0,-1 0 0 0 0,1 0 0 0 0,-1 0-1 0 0,1 0 1 0 0,0 1 0 0 0,0 0-1 0 0,0-1 1 0 0,0 1 0 0 0,0 0-1 0 0,1 1 1 0 0,-1-1 0 0 0,1 0 0 0 0,0 1-1 0 0,0-1 1 0 0,0 1 0 0 0,-2 7-1 0 0,0 0-10 0 0,0 0-1 0 0,1 1 1 0 0,0-1-1 0 0,1 1 1 0 0,0 0-1 0 0,0 15 1 0 0,2-21 28 0 0,0 0 1 0 0,0 0-1 0 0,1-1 1 0 0,0 1 0 0 0,0 0-1 0 0,0 0 1 0 0,1-1 0 0 0,0 1-1 0 0,0-1 1 0 0,0 1-1 0 0,1-1 1 0 0,-1 0 0 0 0,1 0-1 0 0,1 0 1 0 0,-1 0-1 0 0,1-1 1 0 0,-1 1 0 0 0,1-1-1 0 0,1 0 1 0 0,-1 0 0 0 0,1-1-1 0 0,-1 1 1 0 0,1-1-1 0 0,0 0 1 0 0,0 0 0 0 0,0 0-1 0 0,1-1 1 0 0,7 3 0 0 0,-4-3 24 0 0,-1 1 1 0 0,1-1 0 0 0,0-1 0 0 0,0 0-1 0 0,0 0 1 0 0,0 0 0 0 0,0-1 0 0 0,0-1-1 0 0,1 0 1 0 0,-1 0 0 0 0,-1 0 0 0 0,1-1-1 0 0,0-1 1 0 0,0 1 0 0 0,-1-2 0 0 0,1 1 0 0 0,14-9-1 0 0,-2-3 54 0 0,-1 0-1 0 0,0-1 1 0 0,-2-1-1 0 0,0-1 1 0 0,-1 0-1 0 0,22-30 1 0 0,-14 12 96 0 0,-2-1 0 0 0,35-74-1 0 0,-56 107-99 0 0,-1 1 69 0 0,1 0 1 0 0,-1 0 0 0 0,0 0-1 0 0,0 0 1 0 0,0 0 0 0 0,-1 0-1 0 0,1 0 1 0 0,0-6 0 0 0,-19 30-780 0 0,8 0 506 0 0,1 1 0 0 0,1 0-1 0 0,1 1 1 0 0,1 0 0 0 0,1 0 0 0 0,-4 44-1 0 0,8-47-992 0 0,1 0 0 0 0,4 30-1 0 0,2-31-1269 0 0,6-4-563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1.1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186 0 560 0 0,'0'0'6541'0'0,"-9"16"-7104"0"0,-27 52 319 0 0,33-61 237 0 0,0 0 1 0 0,1 1-1 0 0,0-1 0 0 0,1 0 1 0 0,-1 1-1 0 0,1-1 0 0 0,1 1 1 0 0,0 0-1 0 0,0-1 0 0 0,0 1 1 0 0,3 13-1 0 0,-1-6 21 0 0,1 8-45 0 0,2 0-1 0 0,7 23 1 0 0,-6-28 187 0 0,-1-1 0 0 0,-1 1 0 0 0,-1 1 0 0 0,1 24 1 0 0,-4-42-91 0 0,0 1 1 0 0,-1-1 0 0 0,1 1-1 0 0,-1-1 1 0 0,1 0 0 0 0,-1 1-1 0 0,0-1 1 0 0,1 0 0 0 0,-1 1-1 0 0,0-1 1 0 0,0 0 0 0 0,0 0-1 0 0,0 0 1 0 0,0 0-1 0 0,0 0 1 0 0,0 0 0 0 0,-1 0-1 0 0,1 0 1 0 0,0 0 0 0 0,0 0-1 0 0,-1-1 1 0 0,1 1 0 0 0,0 0-1 0 0,-1-1 1 0 0,-2 1 0 0 0,-43 11 263 0 0,36-10-492 0 0,-50 10-2197 0 0,34-7-106 0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1.5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 18 3180 0 0,'0'0'3981'0'0,"0"-3"-4777"0"0,-3-12 2670 0 0,4 27-4551 0 0,2-7 539 0 0,-7-22-1286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2.1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0 5320 0 0,'0'0'3873'0'0,"-10"17"-10514"0"0,5-10 4853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2.6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 4924 0 0,'0'0'7298'0'0,"-5"14"-8727"0"0,3-9 1411 0 0,-4 15-81 0 0,0 1 0 0 0,1-1 0 0 0,-4 44 0 0 0,9-59 71 0 0,0 1 0 0 0,0 0 0 0 0,0 0 1 0 0,1 0-1 0 0,0 0 0 0 0,1-1 0 0 0,-1 1 0 0 0,1 0 0 0 0,0-1 1 0 0,1 1-1 0 0,3 5 0 0 0,-5-8 24 0 0,1 0 0 0 0,0-1-1 0 0,0 1 1 0 0,0-1 0 0 0,1 0 0 0 0,-1 0-1 0 0,0 0 1 0 0,1 0 0 0 0,-1 0 0 0 0,1 0 0 0 0,0-1-1 0 0,0 1 1 0 0,0-1 0 0 0,0 0 0 0 0,0 1 0 0 0,0-1-1 0 0,0-1 1 0 0,0 1 0 0 0,0 0 0 0 0,0-1 0 0 0,0 0-1 0 0,5 0 1 0 0,-7 0 66 0 0,1 0 0 0 0,0-1 0 0 0,0 1 0 0 0,-1-1 0 0 0,1 0 0 0 0,0 1-1 0 0,-1-1 1 0 0,1 0 0 0 0,-1 0 0 0 0,1 0 0 0 0,-1 0 0 0 0,1 0 0 0 0,-1-1 0 0 0,0 1-1 0 0,0 0 1 0 0,1-1 0 0 0,-1 1 0 0 0,0 0 0 0 0,0-1 0 0 0,0 1 0 0 0,-1-1 0 0 0,1 0-1 0 0,0 1 1 0 0,0-1 0 0 0,-1 0 0 0 0,1 0 0 0 0,-1-2 0 0 0,2 0-78 0 0,-1-1 0 0 0,0 0-1 0 0,-1 1 1 0 0,1-1 0 0 0,-1 1 0 0 0,0-1 0 0 0,0 0 0 0 0,0 1-1 0 0,-1-1 1 0 0,-1-5 0 0 0,1 6-409 0 0,0 1-1 0 0,-1-1 1 0 0,1 1 0 0 0,-1 0-1 0 0,0-1 1 0 0,0 1-1 0 0,-1 0 1 0 0,1 0 0 0 0,-6-5-1 0 0,-20-16-4907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0 3040 0 0,'0'0'9112'0'0,"-5"9"-8658"0"0,-17 36-101 0 0,1 0 0 0 0,3 1-1 0 0,-15 52 1 0 0,-31 161-206 0 0,24-89-98 0 0,37-158-160 0 0,-2 6-565 0 0,1 0 0 0 0,0 1 0 0 0,-1 30 0 0 0,24-79-5304 0 0,-3-2 2214 0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3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 1252 0 0,'0'0'9308'0'0,"6"15"-8881"0"0,23 50-182 0 0,-26-59-200 0 0,0 1 0 0 0,-1-1 0 0 0,0 1 0 0 0,0 0 0 0 0,0 0 0 0 0,-1 0 0 0 0,0 0 0 0 0,0 0 0 0 0,-1 0 0 0 0,0 0 0 0 0,0 0 0 0 0,0 1 0 0 0,-1-1 0 0 0,-3 11 0 0 0,4-16-155 0 0,-1 0 1 0 0,0 0-1 0 0,0-1 0 0 0,0 1 0 0 0,1 0 1 0 0,-1-1-1 0 0,-1 1 0 0 0,1-1 0 0 0,0 1 1 0 0,0-1-1 0 0,-1 0 0 0 0,1 1 0 0 0,0-1 1 0 0,-1 0-1 0 0,1 0 0 0 0,-1 0 0 0 0,0 0 1 0 0,1 0-1 0 0,-4 1 0 0 0,3-28 178 0 0,3 14-213 0 0,1 1 0 0 0,1 0 0 0 0,-1-1 0 0 0,2 1-1 0 0,-1 0 1 0 0,2 0 0 0 0,0 1 0 0 0,9-16 0 0 0,-1 4 627 0 0,1 1-1 0 0,31-36 1 0 0,-43 55-449 0 0,-1 0 1 0 0,1 1-1 0 0,-1-1 0 0 0,1 1 0 0 0,-1-1 1 0 0,1 1-1 0 0,0 0 0 0 0,-1-1 1 0 0,1 1-1 0 0,0 0 0 0 0,0 0 1 0 0,0 0-1 0 0,0 0 0 0 0,0 1 0 0 0,0-1 1 0 0,0 1-1 0 0,0-1 0 0 0,1 1 1 0 0,-1 0-1 0 0,0-1 0 0 0,0 1 1 0 0,0 0-1 0 0,0 0 0 0 0,1 1 1 0 0,-1-1-1 0 0,0 0 0 0 0,0 1 0 0 0,0-1 1 0 0,0 1-1 0 0,0 0 0 0 0,0 0 1 0 0,0 0-1 0 0,0 0 0 0 0,0 0 1 0 0,0 0-1 0 0,-1 0 0 0 0,1 1 0 0 0,3 2 1 0 0,0 1-50 0 0,0 0-1 0 0,-1 1 1 0 0,0-1 0 0 0,0 1 0 0 0,0 0-1 0 0,0 0 1 0 0,-1 0 0 0 0,0 1 0 0 0,0-1-1 0 0,-1 1 1 0 0,2 8 0 0 0,-1-4-238 0 0,-1 0-1 0 0,0 1 1 0 0,-1-1-1 0 0,0 0 1 0 0,-1 1 0 0 0,0-1-1 0 0,-1 1 1 0 0,0-1-1 0 0,-1 0 1 0 0,-1 1 0 0 0,1-1-1 0 0,-2 0 1 0 0,-6 15-1 0 0,-25 29-3294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3.4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 1 8505 0 0,'0'0'7939'0'0,"-1"20"-10023"0"0,-6 135 2256 0 0,-15 122-400 0 0,3-97-3843 0 0,12-128 949 0 0,-2 0-1437 0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3.8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1 244 1892 0 0,'0'0'4485'0'0,"16"-15"-4563"0"0,4-1 25 0 0,93-84-386 0 0,-78 57-1521 0 0,-34 41 1822 0 0,1-1 0 0 0,-1 1-1 0 0,1-1 1 0 0,-1 0-1 0 0,0 0 1 0 0,0 0-1 0 0,0 0 1 0 0,0 0-1 0 0,0 0 1 0 0,-1 0 0 0 0,1 0-1 0 0,-1 0 1 0 0,0 0-1 0 0,-1-7 1 0 0,1 9 237 0 0,-1 0 0 0 0,0-1 0 0 0,0 1 1 0 0,0 0-1 0 0,0 0 0 0 0,0-1 0 0 0,0 1 1 0 0,0 0-1 0 0,-1 0 0 0 0,1 0 0 0 0,0 0 0 0 0,-1 1 1 0 0,1-1-1 0 0,0 0 0 0 0,-1 0 0 0 0,1 1 1 0 0,-1-1-1 0 0,1 1 0 0 0,-1-1 0 0 0,1 1 0 0 0,-1 0 1 0 0,0 0-1 0 0,1 0 0 0 0,-1 0 0 0 0,1 0 0 0 0,-3 0 1 0 0,-2 0 195 0 0,0 0 0 0 0,1 0 1 0 0,-1 0-1 0 0,0 1 1 0 0,1 0-1 0 0,-8 2 0 0 0,9-1-197 0 0,-1 1 0 0 0,1-1-1 0 0,0 1 1 0 0,0 0-1 0 0,0 0 1 0 0,1 0 0 0 0,-1 1-1 0 0,1-1 1 0 0,0 1 0 0 0,0 0-1 0 0,0 0 1 0 0,0 0 0 0 0,1 0-1 0 0,-1 1 1 0 0,1-1 0 0 0,0 1-1 0 0,0-1 1 0 0,1 1 0 0 0,0 0-1 0 0,-1 0 1 0 0,0 9-1 0 0,0 3 11 0 0,1 0-1 0 0,0 0 0 0 0,1 0 0 0 0,5 34 1 0 0,-3-39-313 0 0,1 0 1 0 0,0-1 0 0 0,1 1-1 0 0,0-1 1 0 0,1 0 0 0 0,0 0-1 0 0,1 0 1 0 0,0-1 0 0 0,1 1-1 0 0,11 12 1 0 0,-3-10-2539 0 0,2-5-1316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4.2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396 268 3008 0 0,'0'0'6961'0'0,"16"-12"-6952"0"0,-4 2 15 0 0,5-2 34 0 0,0-2 0 0 0,-1 0 0 0 0,-1-1 0 0 0,23-29 0 0 0,-34 39-5 0 0,-1-1-1 0 0,0 0 1 0 0,-1 0-1 0 0,1 0 1 0 0,-1 0-1 0 0,0 0 1 0 0,-1 0-1 0 0,0 0 1 0 0,0-1-1 0 0,0 1 1 0 0,-1-1 0 0 0,1 1-1 0 0,-2-8 1 0 0,1 12-93 0 0,0 0 0 0 0,-1-1 1 0 0,1 1-1 0 0,0 0 1 0 0,-1-1-1 0 0,0 1 1 0 0,1 0-1 0 0,-1 0 0 0 0,0 0 1 0 0,0-1-1 0 0,0 1 1 0 0,-1 0-1 0 0,1 0 1 0 0,0 1-1 0 0,-1-1 0 0 0,1 0 1 0 0,-1 0-1 0 0,0 1 1 0 0,0-1-1 0 0,1 1 1 0 0,-1-1-1 0 0,0 1 0 0 0,0 0 1 0 0,0 0-1 0 0,-1 0 1 0 0,1 0-1 0 0,0 0 1 0 0,0 0-1 0 0,0 0 0 0 0,-1 1 1 0 0,1-1-1 0 0,0 1 1 0 0,-1 0-1 0 0,1 0 0 0 0,0 0 1 0 0,-1 0-1 0 0,1 0 1 0 0,-3 1-1 0 0,0 0-9 0 0,-1 0 0 0 0,1 1 1 0 0,0 0-1 0 0,0 0 0 0 0,0 1 0 0 0,0-1 0 0 0,0 1 0 0 0,1 0 0 0 0,-1 1 0 0 0,1-1 1 0 0,0 1-1 0 0,0 0 0 0 0,0 0 0 0 0,0 0 0 0 0,-5 8 0 0 0,-7 10 246 0 0,-22 43 0 0 0,16-22-55 0 0,2 0-1 0 0,-20 67 0 0 0,-16 95-449 0 0,35-119-566 0 0,10-47-977 0 0,-3 1-1032 0 0</inkml:trace>
  <inkml:trace contextRef="#ctx0" brushRef="#br0" timeOffset="1">0 612 6689 0 0,'0'0'3888'0'0,"93"0"-5608"0"0,-55-2 1784 0 0,1-1-52 0 0,8-3 52 0 0,1-4-64 0 0,3-2-52 0 0,1-3-400 0 0,0-5-68 0 0,3-5-232 0 0,-1-3-744 0 0,-14 4-853 0 0,15-19-647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4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287 1 1564 0 0,'0'0'8541'0'0,"-65"103"-7985"0"0,53-69-116 0 0,0 6-184 0 0,1 4-140 0 0,5 3-116 0 0,-1 3-44 0 0,2 0 36 0 0,1 3-80 0 0,1-3-236 0 0,0-3-720 0 0,0-12-836 0 0,-8 0-2205 0 0</inkml:trace>
  <inkml:trace contextRef="#ctx0" brushRef="#br0" timeOffset="0.99">0 369 2520 0 0,'0'0'6941'0'0,"110"-25"-9577"0"0,-79 17 499 0 0,24-8-2319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5.1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1 366 28 0 0,'0'0'13829'0'0,"17"-7"-14513"0"0,16-6 626 0 0,1 2-1 0 0,0 0 1 0 0,1 3 0 0 0,44-6-1 0 0,163 9-338 0 0,-82 13-4935 0 0,-132-7 2410 0 0,-2-1-1308 0 0</inkml:trace>
  <inkml:trace contextRef="#ctx0" brushRef="#br0" timeOffset="1">430 0 1748 0 0,'0'0'12858'0'0,"0"18"-14885"0"0,-3 122 2093 0 0,-17 163 654 0 0,9-185-2967 0 0,4 2-4198 0 0,6-81 1804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5.6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 0 8689 0 0,'0'0'5469'0'0,"2"15"-6782"0"0,2 39 1514 0 0,-2 0 0 0 0,-8 79-1 0 0,-3-69-441 0 0,-3-1 1 0 0,-2 0-1 0 0,-34 90 0 0 0,36-132-517 0 0,6-19 804 0 0,2-12 207 0 0,4-6-314 0 0,0 1 0 0 0,1-1 0 0 0,0 1 0 0 0,1 0-1 0 0,1 0 1 0 0,1 0 0 0 0,0 0 0 0 0,1 0 0 0 0,11-22 0 0 0,8-13-107 0 0,39-57 0 0 0,-60 101 156 0 0,8-11 32 0 0,36-56-57 0 0,-41 65 96 0 0,1 1-1 0 0,-1-1 0 0 0,1 1 1 0 0,1 0-1 0 0,-1 1 0 0 0,13-9 1 0 0,-19 14-85 0 0,0 1 0 0 0,0-1 0 0 0,-1 1-1 0 0,1-1 1 0 0,0 1 0 0 0,0-1 0 0 0,0 1 0 0 0,0 0 0 0 0,0-1 0 0 0,0 1 0 0 0,0 0 0 0 0,0 0 0 0 0,1 0 0 0 0,-1 0 0 0 0,0 0 0 0 0,0 0-1 0 0,0 0 1 0 0,0 0 0 0 0,0 0 0 0 0,0 0 0 0 0,0 0 0 0 0,0 1 0 0 0,0-1 0 0 0,0 1 0 0 0,0-1 0 0 0,0 0 0 0 0,0 1 0 0 0,0 0 0 0 0,1 0 0 0 0,0 1 5 0 0,-1 0 1 0 0,1 0-1 0 0,0 1 1 0 0,-1-1-1 0 0,1 1 1 0 0,-1-1 0 0 0,0 1-1 0 0,0-1 1 0 0,0 1-1 0 0,2 5 1 0 0,0 6 99 0 0,-1 0 1 0 0,0 0-1 0 0,0 19 0 0 0,-10 170 365 0 0,-10-69-7106 0 0,14-115 2112 0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6.0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0 5228 0 0,'0'0'6972'0'0,"-6"14"-7039"0"0,4-8 75 0 0,-24 76-39 0 0,24-74 3 0 0,0 1 0 0 0,1-1 0 0 0,0 1-1 0 0,0 0 1 0 0,1-1 0 0 0,0 1 0 0 0,0 0-1 0 0,1-1 1 0 0,3 14 0 0 0,-3-19 32 0 0,-1-1 1 0 0,1 0 0 0 0,0 0 0 0 0,-1 0-1 0 0,1 0 1 0 0,0 0 0 0 0,0 0-1 0 0,1 0 1 0 0,-1 0 0 0 0,0 0 0 0 0,1 0-1 0 0,-1-1 1 0 0,1 1 0 0 0,-1 0-1 0 0,1-1 1 0 0,0 0 0 0 0,0 1 0 0 0,0-1-1 0 0,0 0 1 0 0,0 0 0 0 0,0 0-1 0 0,0 0 1 0 0,0 0 0 0 0,0 0 0 0 0,0-1-1 0 0,0 1 1 0 0,1-1 0 0 0,-1 1-1 0 0,0-1 1 0 0,0 0 0 0 0,1 0 0 0 0,-1 0-1 0 0,0 0 1 0 0,0 0 0 0 0,4-1-1 0 0,-1-1 74 0 0,-1 1 0 0 0,1-1 0 0 0,0 0 0 0 0,-1 0 0 0 0,1-1-1 0 0,-1 1 1 0 0,0-1 0 0 0,0 0 0 0 0,0 0 0 0 0,0 0-1 0 0,0 0 1 0 0,-1-1 0 0 0,1 0 0 0 0,-1 1 0 0 0,3-6 0 0 0,-5 8-81 0 0,5-8 107 0 0,-1-1 0 0 0,1 1 0 0 0,-1-1-1 0 0,6-19 1 0 0,-10 27-151 0 0,-1 1 0 0 0,1-1 0 0 0,-1 0-1 0 0,1 0 1 0 0,-1 0 0 0 0,0 0-1 0 0,0 0 1 0 0,0 0 0 0 0,0 1-1 0 0,0-1 1 0 0,0 0 0 0 0,0 0-1 0 0,-1 0 1 0 0,1 0 0 0 0,-1 0 0 0 0,1 0-1 0 0,-1 1 1 0 0,0-1 0 0 0,0 0-1 0 0,0 1 1 0 0,0-1 0 0 0,0 0-1 0 0,0 1 1 0 0,0-1 0 0 0,0 1-1 0 0,-1 0 1 0 0,1-1 0 0 0,-1 1 0 0 0,1 0-1 0 0,-1 0 1 0 0,1 0 0 0 0,-1 0-1 0 0,0 0 1 0 0,1 0 0 0 0,-4-1-1 0 0,-39-8-2279 0 0,37 9 1512 0 0,0 0 1 0 0,0 0-1 0 0,-1-1 1 0 0,-10-5 0 0 0,0-4-2079 0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6.5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4304 0 0,'0'0'5218'0'0,"11"18"-4469"0"0,33 59-73 0 0,-40-70-611 0 0,-1 1 1 0 0,0 0-1 0 0,0 0 0 0 0,-1 0 0 0 0,0 0 1 0 0,0 0-1 0 0,-1 0 0 0 0,1 11 0 0 0,0 3 33 0 0,4 32 118 0 0,0 95-1 0 0,-7-124-273 0 0,-2 0 0 0 0,0 0 1 0 0,-1 0-1 0 0,-1-1 0 0 0,-2 1 0 0 0,-9 23 0 0 0,15-44-9 0 0,-1-1 1 0 0,1 0-1 0 0,-1 0 1 0 0,1 0-1 0 0,-1-1 0 0 0,0 1 1 0 0,0 0-1 0 0,0-1 1 0 0,-1 1-1 0 0,1-1 1 0 0,0 1-1 0 0,-1-1 1 0 0,0 0-1 0 0,1 0 0 0 0,-1-1 1 0 0,-4 3-1 0 0,6-3 40 0 0,0-1-1 0 0,0 0 0 0 0,0 0 0 0 0,0 0 1 0 0,0 1-1 0 0,0-1 0 0 0,0 0 1 0 0,-1 0-1 0 0,1 0 0 0 0,0-1 0 0 0,0 1 1 0 0,0 0-1 0 0,0 0 0 0 0,0 0 1 0 0,0-1-1 0 0,0 1 0 0 0,0-1 0 0 0,1 1 1 0 0,-1-1-1 0 0,-2 0 0 0 0,1-1-19 0 0,1 1 1 0 0,-1-1-1 0 0,1 0 0 0 0,-1 0 0 0 0,1 0 0 0 0,0 0 0 0 0,-1 0 0 0 0,1 0 0 0 0,0 0 1 0 0,0 0-1 0 0,1-1 0 0 0,-2-3 0 0 0,-8-40-1180 0 0,6 28 805 0 0,1 0-1 0 0,-11-27 1 0 0,12 41 451 0 0,1 0-1 0 0,-1 0 1 0 0,0 1-1 0 0,0-1 1 0 0,0 1-1 0 0,-1-1 1 0 0,1 1-1 0 0,-1 0 1 0 0,0 0-1 0 0,0 0 1 0 0,0 0-1 0 0,0 0 1 0 0,0 1-1 0 0,-1-1 1 0 0,1 1-1 0 0,-6-3 1 0 0,8 4-3 0 0,0 1 0 0 0,-1-1 0 0 0,1 1 1 0 0,0 0-1 0 0,0-1 0 0 0,0 1 0 0 0,-1 0 0 0 0,1 0 0 0 0,0 0 0 0 0,0 0 1 0 0,-1 0-1 0 0,1 0 0 0 0,0 0 0 0 0,0 0 0 0 0,-1 0 0 0 0,1 1 0 0 0,0-1 0 0 0,0 0 1 0 0,0 1-1 0 0,-1-1 0 0 0,1 1 0 0 0,0 0 0 0 0,0-1 0 0 0,-1 2 0 0 0,0 0 23 0 0,0 0 0 0 0,1 0 0 0 0,-1 0 0 0 0,0 0-1 0 0,1 0 1 0 0,0 0 0 0 0,-1 1 0 0 0,1-1-1 0 0,0 1 1 0 0,-1 4 0 0 0,-1 3 35 0 0,1 1-1 0 0,0-1 1 0 0,0 1 0 0 0,1 16-1 0 0,1-24-31 0 0,0 1 0 0 0,0-1 0 0 0,1 1-1 0 0,-1-1 1 0 0,1 0 0 0 0,0 0 0 0 0,0 1 0 0 0,0-1-1 0 0,0 0 1 0 0,0 0 0 0 0,1 0 0 0 0,-1 0 0 0 0,1 0-1 0 0,0 0 1 0 0,0 0 0 0 0,0-1 0 0 0,0 1 0 0 0,1-1 0 0 0,2 3-1 0 0,0-1 53 0 0,0-1-1 0 0,0 0 0 0 0,0-1 0 0 0,0 1 1 0 0,1-1-1 0 0,-1 0 0 0 0,0 0 0 0 0,1-1 1 0 0,0 1-1 0 0,8 0 0 0 0,1-1 12 0 0,0 0-1 0 0,0-2 0 0 0,0 1 1 0 0,0-2-1 0 0,0 0 1 0 0,-1 0-1 0 0,1-2 0 0 0,16-5 1 0 0,14-11-154 0 0,-2-3 0 0 0,0-1 0 0 0,-1-2 0 0 0,-2-1 0 0 0,0-3-1 0 0,48-47 1 0 0,-83 72 78 0 0,31-31 85 0 0,-34 34-85 0 0,-1 1 1 0 0,0-1-1 0 0,1 0 1 0 0,-1 1-1 0 0,0-1 1 0 0,0 0 0 0 0,0 0-1 0 0,0 0 1 0 0,0 0-1 0 0,-1 0 1 0 0,1 0-1 0 0,0 0 1 0 0,-1 0-1 0 0,0 0 1 0 0,1 0 0 0 0,-1 0-1 0 0,0 0 1 0 0,0 0-1 0 0,-1-4 1 0 0,1 6-27 0 0,0-1 0 0 0,-1 1 0 0 0,1 0 0 0 0,-1 0 0 0 0,1-1-1 0 0,-1 1 1 0 0,1 0 0 0 0,-1 0 0 0 0,1 0 0 0 0,-1-1 0 0 0,1 1 0 0 0,-1 0 0 0 0,1 0 0 0 0,-1 0 0 0 0,1 0 0 0 0,-1 0 0 0 0,1 0 0 0 0,-1 0 0 0 0,1 0 0 0 0,-1 0 0 0 0,1 0-1 0 0,-1 0 1 0 0,1 1 0 0 0,-1-1 0 0 0,1 0 0 0 0,-1 0 0 0 0,1 0 0 0 0,-1 1 0 0 0,1-1 0 0 0,-1 0 0 0 0,1 0 0 0 0,-1 1 0 0 0,1-1 0 0 0,0 0 0 0 0,-1 2 0 0 0,-17 10-466 0 0,12-5 422 0 0,0-1 1 0 0,0 1-1 0 0,1-1 0 0 0,0 2 0 0 0,0-1 1 0 0,1 0-1 0 0,0 1 0 0 0,0 0 0 0 0,1 0 1 0 0,0 0-1 0 0,1 1 0 0 0,-1-1 0 0 0,2 0 1 0 0,-1 1-1 0 0,0 12 0 0 0,1 8-1152 0 0,2 1 0 0 0,1 0-1 0 0,6 32 1 0 0,-5-41-842 0 0,-2 3-686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7.1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46 100 1760 0 0,'0'0'12135'0'0,"-2"7"-12731"0"0,-9 23 628 0 0,-12 54 0 0 0,20-71-259 0 0,0 2 0 0 0,1-1 0 0 0,1 0 0 0 0,1 0 0 0 0,0 1 0 0 0,3 25 0 0 0,-2-40 259 0 0,-1 0 0 0 0,1 0-1 0 0,-1 0 1 0 0,0 0 0 0 0,1 0 0 0 0,-1 0-1 0 0,1 0 1 0 0,-1 0 0 0 0,1 0-1 0 0,-1 0 1 0 0,0 0 0 0 0,1 0-1 0 0,-1 0 1 0 0,1-1 0 0 0,-1 1-1 0 0,0 0 1 0 0,1 0 0 0 0,-1 0-1 0 0,0-1 1 0 0,1 1 0 0 0,-1 0 0 0 0,0 0-1 0 0,1-1 1 0 0,-1 1 0 0 0,0 0-1 0 0,0-1 1 0 0,1 1 0 0 0,-1 0-1 0 0,0-1 1 0 0,0 1 0 0 0,1-1-1 0 0,-1 1 1 0 0,0 0 0 0 0,0-1 0 0 0,0 1-1 0 0,0-1 1 0 0,13-16-14 0 0,0-5 52 0 0,104-183-4324 0 0,-116 202 4222 0 0,0 1-1 0 0,1-1 0 0 0,-1 1 0 0 0,1-1 0 0 0,-1 1 0 0 0,1 0 0 0 0,0-1 0 0 0,0 1 0 0 0,0 0 0 0 0,0 0 0 0 0,0 0 1 0 0,0 1-1 0 0,1-1 0 0 0,-1 0 0 0 0,1 1 0 0 0,-1 0 0 0 0,1-1 0 0 0,3 0 0 0 0,-5 2 39 0 0,0 0 0 0 0,0 0-1 0 0,0 0 1 0 0,0 0 0 0 0,0 0 0 0 0,0 0 0 0 0,0 0-1 0 0,0 0 1 0 0,0 1 0 0 0,0-1 0 0 0,0 0-1 0 0,0 1 1 0 0,-1-1 0 0 0,1 0 0 0 0,0 1 0 0 0,0-1-1 0 0,0 1 1 0 0,0 0 0 0 0,-1-1 0 0 0,2 2-1 0 0,0 0 125 0 0,-1 0 0 0 0,1 1-1 0 0,0-1 1 0 0,-1 0 0 0 0,0 1-1 0 0,0-1 1 0 0,0 1 0 0 0,0 0-1 0 0,0-1 1 0 0,0 4 0 0 0,4 19 559 0 0,-2 0 0 0 0,0 0 0 0 0,-3 45 1 0 0,0-41-56 0 0,0-31-655 0 0,0 0 1 0 0,0 0-1 0 0,0 0 1 0 0,0 0 0 0 0,1-1-1 0 0,-1 1 1 0 0,0 0-1 0 0,1 0 1 0 0,0 0 0 0 0,-1 0-1 0 0,1 0 1 0 0,0 0-1 0 0,1-1 1 0 0,-1 1-72 0 0,9-17-22 0 0,2-1 0 0 0,0 2 0 0 0,1 0 0 0 0,0 1 1 0 0,2 0-1 0 0,0 1 0 0 0,1 0 0 0 0,0 1 1 0 0,1 1-1 0 0,1 1 0 0 0,0 1 0 0 0,25-14 1 0 0,-40 24 153 0 0,1 1 0 0 0,-1-1 0 0 0,0 1 0 0 0,0-1 0 0 0,1 1 0 0 0,-1 0 0 0 0,0 0 0 0 0,1 1 0 0 0,-1-1 1 0 0,1 1-1 0 0,-1-1 0 0 0,1 1 0 0 0,-1 0 0 0 0,1 0 0 0 0,-1 1 0 0 0,1-1 0 0 0,-1 1 0 0 0,1 0 0 0 0,-1 0 0 0 0,1 0 0 0 0,-1 0 0 0 0,0 1 1 0 0,0-1-1 0 0,6 4 0 0 0,-4 0-24 0 0,0 0-1 0 0,0 0 1 0 0,-1 0 0 0 0,0 1 0 0 0,1-1-1 0 0,-2 1 1 0 0,1 0 0 0 0,-1 1 0 0 0,0-1 0 0 0,0 1-1 0 0,2 9 1 0 0,15 64-201 0 0,-17-59-1906 0 0,2-1 1 0 0,10 30-1 0 0,-6-33-2697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0 1968 0 0,'0'0'10271'0'0,"-4"11"-9914"0"0,-65 165 447 0 0,-84 344-1 0 0,149-505-876 0 0,-6 25-232 0 0,2 0 0 0 0,2 1 0 0 0,-2 45 0 0 0,12-82-1452 0 0,3-9 925 0 0,5-10-101 0 0,15-38-3849 0 0,-9 5 1728 0 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7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 6097 0 0,'0'0'5850'0'0,"11"15"-5277"0"0,34 53-75 0 0,-39-57-414 0 0,0 1 1 0 0,0 0-1 0 0,-1 0 0 0 0,0 0 1 0 0,-1 1-1 0 0,-1 0 1 0 0,0-1-1 0 0,-1 1 0 0 0,1 19 1 0 0,-2-24-62 0 0,0-3 36 0 0,-1-1 0 0 0,0 1 1 0 0,0-1-1 0 0,0 0 1 0 0,-1 1-1 0 0,-1 7 1 0 0,2-11-31 0 0,0-1 0 0 0,-1 1 0 0 0,1-1 0 0 0,0 1 0 0 0,0-1 0 0 0,0 1 0 0 0,-1-1 1 0 0,1 1-1 0 0,0-1 0 0 0,-1 1 0 0 0,1-1 0 0 0,0 1 0 0 0,-1-1 0 0 0,1 0 0 0 0,-1 1 1 0 0,1-1-1 0 0,-1 0 0 0 0,1 1 0 0 0,-1-1 0 0 0,1 0 0 0 0,-1 0 0 0 0,1 1 0 0 0,-1-1 1 0 0,0 0-1 0 0,0 0 0 0 0,0 0 0 0 0,0-1 0 0 0,0 1 0 0 0,0 0 0 0 0,0 0 1 0 0,0-1-1 0 0,0 1 0 0 0,0-1 0 0 0,0 1 0 0 0,0-1 0 0 0,0 1 1 0 0,1-1-1 0 0,-1 0 0 0 0,0 1 0 0 0,0-1 0 0 0,1 0 0 0 0,-2 0 0 0 0,0-2-105 0 0,-1 0-1 0 0,1 0 0 0 0,0 0 0 0 0,-1 0 1 0 0,1 0-1 0 0,1 0 0 0 0,-1 0 0 0 0,0-1 0 0 0,1 1 1 0 0,0-1-1 0 0,0 1 0 0 0,0-1 0 0 0,0 0 0 0 0,0 1 1 0 0,1-1-1 0 0,0 0 0 0 0,-1 1 0 0 0,1-1 1 0 0,1 0-1 0 0,-1 0 0 0 0,1 1 0 0 0,-1-1 0 0 0,1 0 1 0 0,0 1-1 0 0,0-1 0 0 0,1 1 0 0 0,-1-1 1 0 0,1 1-1 0 0,-1 0 0 0 0,1-1 0 0 0,0 1 0 0 0,3-3 1 0 0,5-8-638 0 0,0 1 0 0 0,2 0 0 0 0,-1 1 0 0 0,1 0 1 0 0,24-17-1 0 0,-17 15 48 0 0,1 0 0 0 0,29-14-1 0 0,-40 23 674 0 0,0 1-1 0 0,1 0 1 0 0,-1 1-1 0 0,1 0 1 0 0,0 0-1 0 0,0 1 1 0 0,0 1-1 0 0,13-2 1 0 0,-18 4 143 0 0,-1 0 1 0 0,0 0 0 0 0,0 0 0 0 0,1 0-1 0 0,-1 0 1 0 0,0 1 0 0 0,0 0 0 0 0,0 0-1 0 0,-1 0 1 0 0,1 0 0 0 0,0 1 0 0 0,-1-1-1 0 0,1 1 1 0 0,-1 0 0 0 0,0 0 0 0 0,0 0-1 0 0,0 1 1 0 0,-1-1 0 0 0,1 1-1 0 0,-1-1 1 0 0,0 1 0 0 0,3 5 0 0 0,-2-3-70 0 0,0 0-1 0 0,0 0 1 0 0,-1 1 0 0 0,1-1 0 0 0,-2 1 0 0 0,1-1-1 0 0,-1 1 1 0 0,1-1 0 0 0,-2 1 0 0 0,1 0 0 0 0,-1 0-1 0 0,0 0 1 0 0,-2 13 0 0 0,1-18-269 0 0,0 0 1 0 0,0 1-1 0 0,0-1 1 0 0,0 0-1 0 0,0 0 1 0 0,0 1-1 0 0,-1-1 0 0 0,1 0 1 0 0,-1 0-1 0 0,1 0 1 0 0,-1-1-1 0 0,0 1 0 0 0,0 0 1 0 0,0-1-1 0 0,0 1 1 0 0,0-1-1 0 0,0 1 0 0 0,0-1 1 0 0,0 0-1 0 0,-1 0 1 0 0,1 0-1 0 0,0 0 1 0 0,-1 0-1 0 0,1-1 0 0 0,-1 1 1 0 0,1-1-1 0 0,-3 1 1 0 0,-7-1-2620 0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8.1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219 293 2888 0 0,'0'0'7890'0'0,"5"15"-6996"0"0,3 16-385 0 0,-1 0 0 0 0,5 53 0 0 0,-10-44-361 0 0,2-2-64 0 0,-3 1-1 0 0,-6 77 1 0 0,4-107-61 0 0,0 0 0 0 0,-1 0 0 0 0,0 0 0 0 0,-1 0 0 0 0,1-1 0 0 0,-2 1 0 0 0,1-1-1 0 0,-1 0 1 0 0,0 0 0 0 0,-1 0 0 0 0,0 0 0 0 0,0-1 0 0 0,-1 0 0 0 0,0 0 0 0 0,0 0 0 0 0,-1-1-1 0 0,1 0 1 0 0,-11 7 0 0 0,11-9-33 0 0,0-1-1 0 0,0-1 1 0 0,-1 1-1 0 0,1-1 1 0 0,-1 0-1 0 0,1 0 1 0 0,-1-1 0 0 0,1 0-1 0 0,-1 0 1 0 0,0 0-1 0 0,1-1 1 0 0,-11-1-1 0 0,14 1-2 0 0,0 0 0 0 0,0-1 0 0 0,0 1 0 0 0,0-1 0 0 0,0 0 0 0 0,0 0 0 0 0,0 0 0 0 0,0 0 0 0 0,1 0 0 0 0,-1-1 0 0 0,0 1 1 0 0,1-1-1 0 0,-1 0 0 0 0,1 0 0 0 0,-1 0 0 0 0,1 0 0 0 0,0 0 0 0 0,0 0 0 0 0,0-1 0 0 0,0 1 0 0 0,0-1 0 0 0,1 1 0 0 0,-1-1 0 0 0,1 0 0 0 0,0 0 0 0 0,-1 0 0 0 0,1 1 0 0 0,1-1 0 0 0,-2-4 0 0 0,1-4-7 0 0,0-1 1 0 0,0 0 0 0 0,2 0-1 0 0,-1 0 1 0 0,1 0-1 0 0,1 0 1 0 0,0 0 0 0 0,1 0-1 0 0,0 1 1 0 0,1 0-1 0 0,0-1 1 0 0,9-15-1 0 0,11-17-191 0 0,49-70-1 0 0,-45 74 70 0 0,258-366-144 0 0,-282 401 389 0 0,16-19 611 0 0,-19 23-710 0 0,-1 1 0 0 0,1 0 0 0 0,-1-1-1 0 0,1 1 1 0 0,-1 0 0 0 0,1 0 0 0 0,-1 0 0 0 0,1-1 0 0 0,-1 1 0 0 0,1 0 0 0 0,-1 0 0 0 0,1 0 0 0 0,-1 0 0 0 0,1 0 0 0 0,-1 0 0 0 0,1 0 0 0 0,-1 0-1 0 0,1 0 1 0 0,-1 0 0 0 0,1 0 0 0 0,-1 0 0 0 0,1 1 0 0 0,-1-1 0 0 0,1 0 0 0 0,-1 0 0 0 0,1 0 0 0 0,-1 1 0 0 0,1-1 0 0 0,-1 0 0 0 0,1 1 0 0 0,-1-1-1 0 0,0 0 1 0 0,1 1 0 0 0,-1-1 0 0 0,0 1 0 0 0,1-1 0 0 0,-1 0 0 0 0,0 1 0 0 0,1-1 0 0 0,-1 1 0 0 0,0-1 0 0 0,0 1 0 0 0,0-1 0 0 0,1 1 0 0 0,-1-1-1 0 0,0 1 1 0 0,0-1 0 0 0,0 2 0 0 0,3 10 99 0 0,0 0 0 0 0,-1 1 0 0 0,0-1 0 0 0,-1 1 0 0 0,-1 0 0 0 0,-1 18 0 0 0,1-7-61 0 0,-3 60-99 0 0,-15 95 0 0 0,14-132-831 0 0,-2 13-1452 0 0,-3-24-3220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38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 1 2964 0 0,'0'0'10871'0'0,"-1"18"-10507"0"0,-36 263 61 0 0,4-33-880 0 0,26-166-2069 0 0,0 0-3380 0 0,6-66 295 0 0</inkml:trace>
  <inkml:trace contextRef="#ctx0" brushRef="#br0" timeOffset="1">167 492 8309 0 0,'0'0'4788'0'0,"13"-13"-4129"0"0,47-37-548 0 0,-57 48-125 0 0,1 0 1 0 0,-1 0 0 0 0,1 0 0 0 0,-1 0 0 0 0,1 1 0 0 0,0-1 0 0 0,0 1 0 0 0,0 0-1 0 0,0 0 1 0 0,0 1 0 0 0,0-1 0 0 0,0 1 0 0 0,0 0 0 0 0,0 0 0 0 0,0 0 0 0 0,7 2-1 0 0,2-1-56 0 0,13 1-73 0 0,-1 2 1 0 0,0 0-1 0 0,42 14 1 0 0,70 33-515 0 0,-123-45 431 0 0,-7-4-223 0 0,-1 1 0 0 0,1 0 1 0 0,-1 0-1 0 0,1 1 0 0 0,9 6 0 0 0,-46-8-5941 0 0,1-10 3601 0 0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44.4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214 1 7777 0 0,'0'0'2544'0'0,"-9"19"-2861"0"0,6-10 291 0 0,-10 20 84 0 0,1 1 0 0 0,2 0 1 0 0,-10 44-1 0 0,-58 618 835 0 0,55-400-521 0 0,9-153-189 0 0,-18 261-2478 0 0,33-373 745 0 0,0-16-2930 0 0,6-19 1286 0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44.9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1 457 6461 0 0,'0'0'3885'0'0,"17"-15"-4021"0"0,-16 14 131 0 0,13-11-31 0 0,1 0 1 0 0,0 1 0 0 0,1 0 0 0 0,0 2 0 0 0,0 0 0 0 0,1 0-1 0 0,0 2 1 0 0,1 0 0 0 0,19-5 0 0 0,1021-205 492 0 0,55 112-1483 0 0,-960 98 482 0 0,208-5 181 0 0,-349 11 344 0 0,1 2 1 0 0,-1 0-1 0 0,0 0 1 0 0,0 1-1 0 0,1 1 1 0 0,13 5-1 0 0,-21-7 38 0 0,0 2-1 0 0,0-1 0 0 0,-1 0 1 0 0,1 1-1 0 0,-1 0 0 0 0,0 0 1 0 0,0 0-1 0 0,0 0 0 0 0,0 1 1 0 0,0-1-1 0 0,-1 1 0 0 0,1 0 1 0 0,-1 0-1 0 0,0 1 0 0 0,-1-1 1 0 0,1 1-1 0 0,2 5 0 0 0,8 27 255 0 0,18 79-1 0 0,-13-41 0 0 0,38 122 55 0 0,9-3 0 0 0,8-3 0 0 0,114 210 0 0 0,-169-368-335 0 0,58 124 219 0 0,-69-141-109 0 0,-1 1 0 0 0,-1 0 0 0 0,0 1-1 0 0,-1-1 1 0 0,-1 1 0 0 0,-1 0 0 0 0,0 24 0 0 0,-2-40-36 0 0,-1 1 0 0 0,1-1 1 0 0,-1 0-1 0 0,0 0 0 0 0,1 1 1 0 0,-1-1-1 0 0,0 0 0 0 0,0 0 1 0 0,-1 0-1 0 0,1 0 1 0 0,0 0-1 0 0,-1 0 0 0 0,1 0 1 0 0,-1-1-1 0 0,0 1 0 0 0,1 0 1 0 0,-1-1-1 0 0,0 1 0 0 0,0-1 1 0 0,0 0-1 0 0,0 0 0 0 0,0 1 1 0 0,0-1-1 0 0,-1-1 0 0 0,-2 2 1 0 0,-7 3 148 0 0,-1-2 0 0 0,0 1 1 0 0,-17 1-1 0 0,17-3-240 0 0,-66 10-21 0 0,-30 6-995 0 0,41 3-3318 0 0,58-18 453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45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134 0 2904 0 0,'0'0'8920'0'0,"0"23"-9866"0"0,-21 325 2435 0 0,-67 750 741 0 0,81-930-2225 0 0,-11 127-352 0 0,26-321-2716 0 0,5-19-2082 0 0,5-14-902 0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46.1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49 6689 0 0,'0'0'5745'0'0,"14"-8"-5536"0"0,-1 1-248 0 0,1 1-1 0 0,-1 1 1 0 0,1 0 0 0 0,0 0-1 0 0,0 2 1 0 0,1-1-1 0 0,-1 2 1 0 0,1 0 0 0 0,-1 1-1 0 0,18 0 1 0 0,471 18-141 0 0,-14 0 129 0 0,78-20 76 0 0,64 1-123 0 0,-394 13 43 0 0,-1 9 0 0 0,319 70 0 0 0,-516-82 8 0 0,-1 2 0 0 0,0 1 0 0 0,-1 2 0 0 0,48 23 0 0 0,-81-34 85 0 0,-1 1-1 0 0,1-1 1 0 0,-1 1-1 0 0,0 0 1 0 0,1 0-1 0 0,-1 0 1 0 0,0 0-1 0 0,-1 1 1 0 0,1-1-1 0 0,-1 1 1 0 0,1-1-1 0 0,-1 1 1 0 0,0 0-1 0 0,0 0 1 0 0,-1 0-1 0 0,1 0 1 0 0,-1 0-1 0 0,2 8 1 0 0,-1 5 78 0 0,0 1-1 0 0,-1-1 1 0 0,-1 25 0 0 0,-1-8-50 0 0,49 912 536 0 0,-47-932-594 0 0,1 5 79 0 0,-1-1-1 0 0,-1 1 0 0 0,-2 21 0 0 0,1-34-9 0 0,0 1 0 0 0,-1-1 0 0 0,0 0 0 0 0,0 0-1 0 0,0 0 1 0 0,-1 0 0 0 0,0 0 0 0 0,0-1 0 0 0,0 1-1 0 0,0-1 1 0 0,-1 0 0 0 0,0 0 0 0 0,-6 6 0 0 0,-5 2 25 0 0,-1 1 0 0 0,-1-2 0 0 0,0 0 1 0 0,0-1-1 0 0,-1-1 0 0 0,-1 0 0 0 0,-23 8 1 0 0,-140 38 97 0 0,80-34-166 0 0,0-3 1 0 0,-111 4-1 0 0,-210-6-282 0 0,276-14-1 0 0,50 2-417 0 0,5 0-1957 0 0,27-6-3360 0 0,22-1-20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46.6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620 42 1280 0 0,'0'0'364'0'0,"-90"-36"-108"0"0,53 32-256 0 0,-3 3-48 0 0,-8 1-84 0 0,-5 8 132 0 0,-6 7 144 0 0,-1 9-144 0 0,-2 2-272 0 0,-1 2-68 0 0,1 3-24 0 0,17-8-236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3.0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882 3 2784 0 0,'0'0'4982'0'0,"-7"-1"-6434"0"0,6 1 1433 0 0,0-1 0 0 0,0 1 0 0 0,-1 0 0 0 0,1 0 1 0 0,0-1-1 0 0,0 1 0 0 0,-1 0 0 0 0,1 0 0 0 0,0 0 0 0 0,0 1 0 0 0,-1-1 1 0 0,1 0-1 0 0,0 0 0 0 0,0 1 0 0 0,0-1 0 0 0,0 1 0 0 0,-1-1 0 0 0,1 1 1 0 0,0-1-1 0 0,0 1 0 0 0,0 0 0 0 0,0-1 0 0 0,0 1 0 0 0,-1 1 0 0 0,-1 3 28 0 0,1-1-1 0 0,0 0 1 0 0,0 1-1 0 0,1-1 0 0 0,-1 1 1 0 0,1-1-1 0 0,0 1 0 0 0,0 6 1 0 0,-209 901 2677 0 0,76-373-1896 0 0,-119 736 762 0 0,225-1084-1360 0 0,-72 399 254 0 0,74-485 53 0 0,-49 122 1 0 0,72-219-778 0 0,5-15 186 0 0,9-22-216 0 0,94-201-5714 0 0,-59 116 3151 0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3.8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860 137 3220 0 0,'0'0'5087'0'0,"22"-9"-5721"0"0,-20 8 634 0 0,26-10 1 0 0,2 1 1 0 0,-1 1 0 0 0,1 1 0 0 0,43-5-1 0 0,833-53 931 0 0,-413 64-777 0 0,-489 2-137 0 0,6 0 30 0 0,-1 0 0 0 0,0 0-1 0 0,18-5 1 0 0,-25 5-88 0 0,0-1-1 0 0,0 1 1 0 0,0-1-1 0 0,0 1 0 0 0,0-1 1 0 0,0 1-1 0 0,0 0 1 0 0,0 0-1 0 0,0 0 0 0 0,1 0 1 0 0,-1 1-1 0 0,0-1 1 0 0,0 1-1 0 0,0-1 0 0 0,0 1 1 0 0,0 0-1 0 0,3 1 1 0 0,-3-1 10 0 0,-1 1 0 0 0,1 0 0 0 0,-1 0 0 0 0,1 0 0 0 0,-1 0 0 0 0,0 0 0 0 0,0 0 0 0 0,0 0 0 0 0,0 0 0 0 0,0 0 0 0 0,0 0 0 0 0,-1 1 0 0 0,1-1 0 0 0,-1 0 0 0 0,1 1 0 0 0,-1 4 0 0 0,7 61-139 0 0,-5 113 0 0 0,-19 70 108 0 0,9-155 215 0 0,-1 17 196 0 0,-30 463 1207 0 0,35 1-772 0 0,93 297-267 0 0,-64-680-376 0 0,66 409 644 0 0,-42-298-254 0 0,-40-254-449 0 0,-3-21-2 0 0,-1 2 0 0 0,-1-1-1 0 0,-2 0 1 0 0,-1 1 0 0 0,-4 41 0 0 0,2-69-11 0 0,0 1-1 0 0,0-1 1 0 0,-1 0 0 0 0,0 0 0 0 0,1 0 0 0 0,-1 1 0 0 0,-1-2-1 0 0,1 1 1 0 0,0 0 0 0 0,-1 0 0 0 0,0-1 0 0 0,0 1 0 0 0,0-1-1 0 0,0 0 1 0 0,-1 0 0 0 0,-5 4 0 0 0,-6 2 213 0 0,0 0 1 0 0,0-1-1 0 0,-19 6 0 0 0,22-9-235 0 0,-79 30 74 0 0,-1-4 0 0 0,-2-5 0 0 0,0-4 0 0 0,-129 14 0 0 0,-397 7 321 0 0,-814-36 449 0 0,1430-7-885 0 0,-6-1-1354 0 0,25-3-1840 0 0,59-12-1499 0 0,-25 1 3062 0 0,77-34 0 0 0,5-13-2958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52 1460 0 0,'0'0'10459'0'0,"2"1"-10356"0"0,-2 10 193 0 0,-12 33 438 0 0,-25 61 0 0 0,3-7-521 0 0,1 5-52 0 0,-67 255-746 0 0,100-341-689 0 0,9-26-147 0 0,9-22-810 0 0,-3 1-844 0 0,10-17-1215 0 0</inkml:trace>
  <inkml:trace contextRef="#ctx0" brushRef="#br0" timeOffset="1">397 0 1540 0 0,'0'0'11464'0'0,"-2"5"-11420"0"0,-32 73 780 0 0,-29 99 0 0 0,41-113-665 0 0,-68 248-203 0 0,87-298-18 0 0,0 14-1375 0 0,7-23-240 0 0,8-15 744 0 0,6-16-922 0 0,-1-1 0 0 0,-1-1-1 0 0,13-33 1 0 0,-4 5 42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4.5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430 0 3696 0 0,'0'0'5333'0'0,"2"17"-7373"0"0,19 176 1850 0 0,-39 480 1216 0 0,-54 9 358 0 0,-47 354 644 0 0,52-431-1227 0 0,-38 510 659 0 0,102-1080-1445 0 0,-17 178 307 0 0,14-172-333 0 0,-2 0 0 0 0,-1-1 0 0 0,-16 42 0 0 0,28-123 67 0 0,20-40-2913 0 0,43-97 0 0 0,-22 65-428 0 0,2-13-1383 0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5.5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61 3300 0 0,'0'0'4782'0'0,"27"-11"-5647"0"0,-2 1 885 0 0,0 1 0 0 0,0 1 0 0 0,1 1 0 0 0,0 2 0 0 0,1 0 0 0 0,-1 2 0 0 0,52 0 0 0 0,1722 52 352 0 0,-1556-44-330 0 0,284-2-443 0 0,-505-4 306 0 0,1 0-1 0 0,32-8 1 0 0,-48 7 219 0 0,-1 1-1 0 0,0-1 1 0 0,0-1-1 0 0,0 1 1 0 0,-1-1-1 0 0,1 0 1 0 0,-1-1-1 0 0,1 0 1 0 0,-1 0-1 0 0,0 0 1 0 0,9-9-1 0 0,-15 13-130 0 0,1 0 1 0 0,-1 0-1 0 0,0 0 0 0 0,0 0 1 0 0,1 0-1 0 0,-1 0 0 0 0,0 0 1 0 0,1 0-1 0 0,-1 0 0 0 0,0 0 1 0 0,1 0-1 0 0,-1 1 0 0 0,0-1 1 0 0,0 0-1 0 0,1 0 0 0 0,-1 0 1 0 0,0 0-1 0 0,0 0 0 0 0,1 1 1 0 0,-1-1-1 0 0,0 0 0 0 0,0 0 1 0 0,0 1-1 0 0,1-1 0 0 0,-1 0 1 0 0,0 0-1 0 0,0 0 0 0 0,0 1 1 0 0,0-1-1 0 0,1 0 0 0 0,-1 1 1 0 0,0-1-1 0 0,0 0 0 0 0,0 0 1 0 0,0 1-1 0 0,0-1 0 0 0,0 0 1 0 0,0 1-1 0 0,0-1 0 0 0,0 1 1 0 0,10 26-168 0 0,4 36 86 0 0,0 63 136 0 0,-5 1 1 0 0,-10 158-1 0 0,-49 258 103 0 0,43-482-28 0 0,-75 726 1388 0 0,73-603-1095 0 0,8 0 1 0 0,28 240 0 0 0,72 94 272 0 0,43-11-156 0 0,-122-440-510 0 0,25 75-5 0 0,34 194 0 0 0,-79-336 120 0 0,0 1-1 0 0,0-1 0 0 0,0 1 0 0 0,-1-1 1 0 0,1 1-1 0 0,0-1 0 0 0,0 1 0 0 0,0-1 1 0 0,0 1-1 0 0,0-1 0 0 0,0 1 0 0 0,-1-1 0 0 0,1 1 1 0 0,0-1-1 0 0,0 1 0 0 0,-1-1 0 0 0,1 1 1 0 0,0-1-1 0 0,-1 0 0 0 0,1 1 0 0 0,-1-1 0 0 0,1 0 1 0 0,0 1-1 0 0,-1-1 0 0 0,1 0 0 0 0,-1 1 1 0 0,1-1-1 0 0,-1 0 0 0 0,1 0 0 0 0,-1 0 0 0 0,0 1 1 0 0,-21 4-834 0 0,9-2 964 0 0,-167 41-320 0 0,-753 120-278 0 0,654-136 206 0 0,-399-12 0 0 0,544-23 783 0 0,0-5 0 0 0,-218-49 0 0 0,200 19 704 0 0,199 38-15579 0 0,-10-12 11050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6.0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74 516 1396 0 0,'0'0'3'0'0,"-5"-14"-5"0"0,-6-18-248 0 0,1-2 0 0 0,2 1-1 0 0,-7-65 1 0 0,-9-152 519 0 0,24 207-461 0 0,0 32-281 0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6.4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431 24 184 0 0,'0'0'6457'0'0,"5"-5"-6030"0"0,14-13-399 0 0,-19 18-30 0 0,1 0 1 0 0,-1 0-1 0 0,0 0 0 0 0,0 0 1 0 0,0 0-1 0 0,1 0 0 0 0,-1 0 1 0 0,0 0-1 0 0,0 0 0 0 0,0 0 1 0 0,0 0-1 0 0,1 0 0 0 0,-1 0 1 0 0,0 0-1 0 0,0 0 0 0 0,0 0 1 0 0,1 1-1 0 0,-1-1 0 0 0,0 0 1 0 0,0 0-1 0 0,0 0 0 0 0,0 0 0 0 0,0 0 1 0 0,1 0-1 0 0,-1 0 0 0 0,0 1 1 0 0,0-1-1 0 0,0 0 0 0 0,0 0 1 0 0,0 0-1 0 0,0 0 0 0 0,0 1 1 0 0,0-1-1 0 0,0 0 0 0 0,1 0 1 0 0,-1 0-1 0 0,0 0 0 0 0,0 1 1 0 0,0-1-1 0 0,0 0 0 0 0,0 0 1 0 0,0 0-1 0 0,0 1 0 0 0,0-1 1 0 0,0 0-1 0 0,0 0 0 0 0,0 0 1 0 0,-1 0-1 0 0,1 1 0 0 0,0-1 1 0 0,0 0-1 0 0,0 0 0 0 0,0 0 1 0 0,0 1-1 0 0,0-1 0 0 0,0 0 1 0 0,0 0-1 0 0,-1 0 0 0 0,0 15 323 0 0,1-14-299 0 0,-11 64 907 0 0,-4-1-1 0 0,-37 104 1 0 0,34-116-821 0 0,-266 621-2207 0 0,282-669 1983 0 0,-46 87-3553 0 0,21-51 1127 0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6.8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211 1 5016 0 0,'0'0'4290'0'0,"-12"13"-3512"0"0,-13 14-983 0 0,1 1 0 0 0,1 1 0 0 0,-33 57 0 0 0,44-61 192 0 0,1 0 0 0 0,1 1 0 0 0,1 1 0 0 0,1 0 0 0 0,2 0 0 0 0,0 0 0 0 0,2 1 0 0 0,1 0 0 0 0,1-1 0 0 0,3 36 0 0 0,0-47-46 0 0,1 0 0 0 0,0 0 0 0 0,2-1 0 0 0,0 1 0 0 0,0-1 0 0 0,2 0 1 0 0,0-1-1 0 0,11 22 0 0 0,-11-26 4 0 0,1-1-1 0 0,0 1 1 0 0,0-2 0 0 0,1 1 0 0 0,0-1 0 0 0,0 0-1 0 0,1 0 1 0 0,0-1 0 0 0,0-1 0 0 0,1 1 0 0 0,0-1 0 0 0,18 7-1 0 0,-22-10 92 0 0,-1-1-1 0 0,1 0 0 0 0,0 0 0 0 0,0 0 0 0 0,0-1 0 0 0,0 0 0 0 0,0 0 1 0 0,0 0-1 0 0,0-1 0 0 0,0 0 0 0 0,1 0 0 0 0,-1-1 0 0 0,11-2 1 0 0,-13 1 71 0 0,1 1 1 0 0,-1-1 0 0 0,1-1 0 0 0,-1 1 0 0 0,0 0 0 0 0,0-1 0 0 0,0 0-1 0 0,-1 0 1 0 0,1 0 0 0 0,-1-1 0 0 0,1 1 0 0 0,-1-1 0 0 0,0 0 0 0 0,-1 0-1 0 0,1 0 1 0 0,0 0 0 0 0,3-9 0 0 0,1-5 257 0 0,0-2 0 0 0,0 1 0 0 0,-2-1 0 0 0,-1 0 0 0 0,0 0-1 0 0,1-25 1 0 0,-5-123 153 0 0,-2 145-593 0 0,-1 1 1 0 0,0 0-1 0 0,-2 0 0 0 0,-1 1 0 0 0,-9-24 0 0 0,-10-18-3155 0 0,21 48 206 0 0,4-8-1840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7.2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7293 0 0,'0'0'5339'0'0,"3"13"-8193"0"0,12 69 2647 0 0,7 104 0 0 0,-9 98 547 0 0,-11-224-283 0 0,1 211 345 0 0,-1-35-2106 0 0,6-77-2715 0 0,-2-104 1775 0 0</inkml:trace>
  <inkml:trace contextRef="#ctx0" brushRef="#br0" timeOffset="1">303 1350 5521 0 0,'0'0'4476'0'0,"-15"9"-3533"0"0,-1 0-940 0 0,2-2-41 0 0,1 1-1 0 0,0 0 0 0 0,0 1 0 0 0,1 1 1 0 0,-15 14-1 0 0,16-12-13 0 0,1 0-1 0 0,1 0 1 0 0,0 1-1 0 0,0 1 1 0 0,2-1-1 0 0,0 1 1 0 0,0 1-1 0 0,1-1 1 0 0,1 1-1 0 0,0 0 1 0 0,1 1 0 0 0,-3 27-1 0 0,6-34 12 0 0,1 1 1 0 0,0 0-1 0 0,0-1 1 0 0,1 1-1 0 0,0 0 0 0 0,0-1 1 0 0,1 1-1 0 0,1-1 0 0 0,5 16 1 0 0,-4-19 27 0 0,-1 1 0 0 0,1-1 0 0 0,0 0 0 0 0,0 0 0 0 0,0 0 0 0 0,1 0 0 0 0,0-1 1 0 0,0 1-1 0 0,1-1 0 0 0,0-1 0 0 0,-1 1 0 0 0,1-1 0 0 0,13 6 0 0 0,-12-6 43 0 0,0-1 1 0 0,0 0-1 0 0,0 0 0 0 0,1-1 0 0 0,-1 0 0 0 0,1 0 0 0 0,-1-1 0 0 0,1 0 1 0 0,0 0-1 0 0,-1-1 0 0 0,1 0 0 0 0,0 0 0 0 0,0-1 0 0 0,10-2 1 0 0,-8 0 54 0 0,1 0 0 0 0,-1-1 1 0 0,0 0-1 0 0,0-1 1 0 0,-1 0-1 0 0,1-1 1 0 0,-1 0-1 0 0,-1 0 0 0 0,12-10 1 0 0,-4 1 53 0 0,-1-1 1 0 0,-1 0-1 0 0,0-1 1 0 0,-2 0-1 0 0,0-1 0 0 0,0-1 1 0 0,-2 0-1 0 0,0 0 1 0 0,11-36-1 0 0,-17 44-102 0 0,-2 1 0 0 0,1-1-1 0 0,-1 0 1 0 0,-1 0 0 0 0,0 0-1 0 0,0-18 1 0 0,-1 26-93 0 0,0 1-1 0 0,0-1 1 0 0,-1 1-1 0 0,1-1 1 0 0,-1 1-1 0 0,1-1 1 0 0,-1 1-1 0 0,0 0 1 0 0,0-1-1 0 0,0 1 1 0 0,0 0-1 0 0,-1 0 1 0 0,1 0-1 0 0,0 0 1 0 0,-1 0-1 0 0,0 0 1 0 0,1 0-1 0 0,-1 0 1 0 0,0 0-1 0 0,0 1 1 0 0,0-1-1 0 0,0 1 1 0 0,0 0-1 0 0,0-1 1 0 0,0 1-1 0 0,-1 0 1 0 0,1 0-1 0 0,0 0 1 0 0,-1 1-1 0 0,1-1 1 0 0,-1 0-1 0 0,1 1 1 0 0,0 0-1 0 0,-1 0 1 0 0,-3-1-1 0 0,-6 1-567 0 0,1 1-1 0 0,-1 0 0 0 0,0 1 1 0 0,0 0-1 0 0,1 0 0 0 0,-1 1 1 0 0,-19 9-1 0 0,-58 26-2184 0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7.7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660 5 1120 0 0,'0'0'11422'0'0,"-9"-2"-12756"0"0,7 2 1338 0 0,-1-1 1 0 0,1 0 0 0 0,0 1 0 0 0,-1 0 0 0 0,1-1-1 0 0,0 1 1 0 0,-1 0 0 0 0,1 0 0 0 0,-1 0 0 0 0,1 1-1 0 0,0-1 1 0 0,-1 1 0 0 0,1-1 0 0 0,0 1-1 0 0,-1 0 1 0 0,1 0 0 0 0,0-1 0 0 0,0 2 0 0 0,0-1-1 0 0,0 0 1 0 0,0 0 0 0 0,0 1 0 0 0,0-1 0 0 0,0 1-1 0 0,1 0 1 0 0,-1-1 0 0 0,0 1 0 0 0,1 0-1 0 0,-1 0 1 0 0,1 0 0 0 0,0 0 0 0 0,0 0 0 0 0,-2 3-1 0 0,-391 665-531 0 0,374-634 282 0 0,-122 207-5779 0 0,117-198 3530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8.1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 1277 1056 0 0,'0'0'8754'0'0,"-8"15"-9759"0"0,0-1 940 0 0,2-5 32 0 0,0 1 0 0 0,1 0 0 0 0,0 0 0 0 0,1 1 0 0 0,0-1 0 0 0,0 1 0 0 0,1 0 0 0 0,-1 14 0 0 0,2-10-39 0 0,1 0 0 0 0,1 1-1 0 0,1-1 1 0 0,0 1-1 0 0,1-1 1 0 0,1 0-1 0 0,0 0 1 0 0,8 21-1 0 0,-9-30 59 0 0,0 0-1 0 0,1 0 1 0 0,0 0-1 0 0,1 0 1 0 0,-1-1-1 0 0,1 0 1 0 0,0 1-1 0 0,1-1 1 0 0,8 7-1 0 0,-10-9 7 0 0,1 0 0 0 0,0-1 1 0 0,0 0-1 0 0,0 1 0 0 0,0-1 0 0 0,0-1 0 0 0,0 1 0 0 0,0-1 0 0 0,1 0 0 0 0,-1 0 0 0 0,1 0 0 0 0,-1 0 0 0 0,1-1 0 0 0,-1 1 0 0 0,7-2 0 0 0,-9 1 71 0 0,0-1 1 0 0,-1 1-1 0 0,1-1 0 0 0,0 1 0 0 0,-1-1 0 0 0,1 0 0 0 0,-1 0 0 0 0,1 1 1 0 0,-1-1-1 0 0,0 0 0 0 0,1 0 0 0 0,-1-1 0 0 0,0 1 0 0 0,0 0 0 0 0,1 0 1 0 0,-1-1-1 0 0,0 1 0 0 0,0 0 0 0 0,-1-1 0 0 0,1 1 0 0 0,0-1 0 0 0,0 0 1 0 0,-1 1-1 0 0,1-1 0 0 0,0-1 0 0 0,10-48 1710 0 0,-9 40-1561 0 0,4-38-320 0 0,-2-1-1 0 0,-4-77 1 0 0,-1 51-3414 0 0,1 38-253 0 0</inkml:trace>
  <inkml:trace contextRef="#ctx0" brushRef="#br0" timeOffset="1">1030 0 9617 0 0,'0'0'2740'0'0,"62"98"-5652"0"0,-37-46 2680 0 0,4 21 232 0 0,3 21 44 0 0,4 21 136 0 0,-5 0-180 0 0,-5-18-932 0 0,-6-27-704 0 0,-5-27-213 0 0,-3-17-251 0 0,18 10-456 0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5:58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216 0 5673 0 0,'0'0'4053'0'0,"-16"14"-3093"0"0,1 0-980 0 0,0-2-7 0 0,1 1-1 0 0,1 1 1 0 0,0 0-1 0 0,0 1 1 0 0,-12 20-1 0 0,11-12 70 0 0,1 1 1 0 0,1 0-1 0 0,1 1 1 0 0,-12 37-1 0 0,18-44-79 0 0,1 1-1 0 0,0-1 1 0 0,1 1 0 0 0,2 0-1 0 0,-1 0 1 0 0,2-1 0 0 0,2 25-1 0 0,-1-36 26 0 0,0 0-1 0 0,1 0 0 0 0,0 0 1 0 0,0 0-1 0 0,0 0 0 0 0,1 0 0 0 0,0 0 1 0 0,0-1-1 0 0,1 0 0 0 0,0 1 1 0 0,0-1-1 0 0,0-1 0 0 0,1 1 1 0 0,-1 0-1 0 0,2-1 0 0 0,-1 0 1 0 0,0-1-1 0 0,1 1 0 0 0,0-1 1 0 0,0 0-1 0 0,0 0 0 0 0,1-1 1 0 0,-1 0-1 0 0,1 0 0 0 0,0 0 0 0 0,0-1 1 0 0,0 0-1 0 0,0 0 0 0 0,0-1 1 0 0,0 0-1 0 0,0 0 0 0 0,1-1 1 0 0,-1 0-1 0 0,0 0 0 0 0,10-2 1 0 0,-11 1 119 0 0,-1-1 0 0 0,1 0 0 0 0,0 0 0 0 0,0-1 0 0 0,-1 1 0 0 0,0-1 0 0 0,1-1 1 0 0,-1 1-1 0 0,0-1 0 0 0,-1 0 0 0 0,1 0 0 0 0,-1 0 0 0 0,1 0 0 0 0,-1-1 0 0 0,-1 0 1 0 0,1 0-1 0 0,-1 0 0 0 0,1 0 0 0 0,-2-1 0 0 0,5-9 0 0 0,0 0 128 0 0,-2-1 0 0 0,0 1-1 0 0,-1 0 1 0 0,-1-1 0 0 0,0 0 0 0 0,1-27 0 0 0,-3 35-204 0 0,-1 0 0 0 0,-1 0 0 0 0,1 0 0 0 0,-1-1 1 0 0,0 1-1 0 0,-1 0 0 0 0,0 1 0 0 0,0-1 0 0 0,-6-12 1 0 0,7 18-81 0 0,-1-1 0 0 0,0 1 0 0 0,0-1 0 0 0,1 1 0 0 0,-2-1 0 0 0,1 1 1 0 0,0 0-1 0 0,0 0 0 0 0,-1 0 0 0 0,1 0 0 0 0,-1 1 0 0 0,1-1 0 0 0,-1 0 0 0 0,0 1 0 0 0,0 0 1 0 0,0 0-1 0 0,0 0 0 0 0,0 0 0 0 0,0 0 0 0 0,0 1 0 0 0,0-1 0 0 0,0 1 0 0 0,0 0 1 0 0,0 0-1 0 0,0 0 0 0 0,0 0 0 0 0,0 0 0 0 0,-6 2 0 0 0,-6 1-711 0 0,0 1-1 0 0,-1 1 1 0 0,2 0 0 0 0,-1 1-1 0 0,0 1 1 0 0,-14 8 0 0 0,-54 33-3467 0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4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1 313 1488 0 0,'0'0'6786'0'0,"5"-22"-5606"0"0,12 2-1091 0 0,1 1 0 0 0,0 0-1 0 0,2 1 1 0 0,25-17 0 0 0,17-18-258 0 0,-5-4-153 0 0,-52 51 402 0 0,0 0 0 0 0,0-1 1 0 0,-1 0-1 0 0,0 0 1 0 0,0 0-1 0 0,0 0 1 0 0,4-15-1 0 0,-59 269-3082 0 0,-16 59 4036 0 0,34-137-645 0 0,25-123-309 0 0,8-45-79 0 0,-1 4 7 0 0,0-1 0 0 0,0 0 0 0 0,1 1-1 0 0,0-1 1 0 0,-1 1 0 0 0,2-1-1 0 0,-1 1 1 0 0,1 4 0 0 0,0-8-207 0 0,-1 1 0 0 0,1-1 0 0 0,0 0 0 0 0,0 0 0 0 0,0 0-1 0 0,0 0 1 0 0,0 0 0 0 0,0 0 0 0 0,0-1 0 0 0,0 1 0 0 0,0 0 0 0 0,0 0 0 0 0,0-1 0 0 0,0 1 0 0 0,1 0 0 0 0,-1-1 0 0 0,0 0 0 0 0,0 1 0 0 0,1-1 0 0 0,-1 0 0 0 0,0 1-1 0 0,1-1 1 0 0,-1 0 0 0 0,0 0 0 0 0,1 0 0 0 0,-1 0 0 0 0,0 0 0 0 0,1-1 0 0 0,-1 1 0 0 0,2-1 0 0 0,9 0-2252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286 0 1396 0 0,'0'0'10630'0'0,"-2"3"-10698"0"0,-180 448 2463 0 0,85-192-2707 0 0,96-256 91 0 0,0-1 0 0 0,0 1 0 0 0,1-1-1 0 0,-1 1 1 0 0,1 0 0 0 0,0-1 0 0 0,0 1 0 0 0,0 0-1 0 0,0 3 1 0 0,0-6 142 0 0,0 1-1 0 0,0-1 0 0 0,0 0 1 0 0,0 0-1 0 0,0 1 0 0 0,0-1 0 0 0,0 0 1 0 0,0 0-1 0 0,1 1 0 0 0,-1-1 1 0 0,0 0-1 0 0,0 0 0 0 0,0 1 1 0 0,0-1-1 0 0,0 0 0 0 0,1 0 1 0 0,-1 0-1 0 0,0 1 0 0 0,0-1 1 0 0,0 0-1 0 0,1 0 0 0 0,-1 0 0 0 0,0 0 1 0 0,0 0-1 0 0,1 1 0 0 0,-1-1 1 0 0,0 0-1 0 0,0 0 0 0 0,1 0 1 0 0,-1 0-1 0 0,0 0 0 0 0,0 0 1 0 0,1 0-1 0 0,-1 0 0 0 0,0 0 1 0 0,16-12-3201 0 0,6-13-697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4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 3332 0 0,'0'0'4071'0'0,"14"-1"-4981"0"0,71-6 1179 0 0,43-3 578 0 0,192-40-1 0 0,-316 47-32 0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5.1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780 1 5701 0 0,'0'0'3899'0'0,"-6"13"-5811"0"0,-41 98 1765 0 0,-51 182 0 0 0,76-221 288 0 0,-173 623 2200 0 0,59-200-1617 0 0,-100 373-346 0 0,223-814-1002 0 0,2 1-1 0 0,-5 78 0 0 0,21-117-1481 0 0,-5-16 2011 0 0,1 0 0 0 0,-1 0 0 0 0,1 0 0 0 0,-1 0 0 0 0,1 1 0 0 0,-1-1 0 0 0,1 0 0 0 0,-1 0 0 0 0,0 0 1 0 0,1 0-1 0 0,-1 0 0 0 0,1 0 0 0 0,-1 0 0 0 0,1-1 0 0 0,-1 1 0 0 0,1 0 0 0 0,-1 0 0 0 0,1 0 0 0 0,-1 0 0 0 0,1-1 1 0 0,-1 1-1 0 0,0 0 0 0 0,1 0 0 0 0,-1-1 0 0 0,1 1 0 0 0,-1 0 0 0 0,0-1 0 0 0,1 1 0 0 0,-1 0 0 0 0,0-1 1 0 0,1 1-1 0 0,-1 0 0 0 0,0-1 0 0 0,0 1 0 0 0,0-1 0 0 0,1 1 0 0 0,-1-1 0 0 0,0 1 0 0 0,0-1 0 0 0,0 1 1 0 0,0-1-1 0 0,21-40-1865 0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5.6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0 163 2488 0 0,'32'-28'178'0'0,"-21"17"-128"0"0,1 1-1 0 0,0 1 1 0 0,1-1-1 0 0,0 2 0 0 0,1 0 1 0 0,-1 1-1 0 0,24-9 1 0 0,6 2-308 0 0,1 2 1 0 0,0 2 0 0 0,0 2-1 0 0,1 2 1 0 0,1 2 0 0 0,-1 2 0 0 0,0 2-1 0 0,69 9 1 0 0,-99-7 221 0 0,0 0 0 0 0,-1 2-1 0 0,1-1 1 0 0,-1 2 0 0 0,1 0 0 0 0,-1 1 0 0 0,15 8-1 0 0,-20-8 64 0 0,0 0 0 0 0,0 0 0 0 0,-1 0 0 0 0,0 1 0 0 0,0 1 0 0 0,0-1 0 0 0,-1 1 0 0 0,0 1 0 0 0,-1-1 0 0 0,0 1 0 0 0,6 12 0 0 0,7 21 82 0 0,-2 2 0 0 0,-2 0 0 0 0,16 76 0 0 0,-21-79-34 0 0,154 691 1406 0 0,-122-534-315 0 0,32 197 73 0 0,-59-274-850 0 0,1 156 0 0 0,-16-259-272 0 0,-1 0 1 0 0,0-1-1 0 0,-2 1 0 0 0,0 0 1 0 0,-1 0-1 0 0,-10 28 0 0 0,10-35 107 0 0,-2 0 0 0 0,1 0 0 0 0,-1-1-1 0 0,-1 0 1 0 0,0 0 0 0 0,0 0 0 0 0,-1-1 0 0 0,0 0 0 0 0,-1-1-1 0 0,-16 13 1 0 0,9-10-42 0 0,-2 0 0 0 0,0-1 0 0 0,0-1-1 0 0,-1 0 1 0 0,0-2 0 0 0,0 0 0 0 0,0-1-1 0 0,-1-1 1 0 0,-26 3 0 0 0,6-3-38 0 0,-1-2 1 0 0,1-1-1 0 0,-71-7 0 0 0,86 2-222 0 0,1-1 0 0 0,-1-1 0 0 0,1-1 0 0 0,0-1 0 0 0,-36-15 0 0 0,58 21-63 0 0,0 1 0 0 0,0-1 0 0 0,0 0 0 0 0,0 0 0 0 0,0 0 0 0 0,1 0 0 0 0,-1 0 0 0 0,0 0 0 0 0,1 0 0 0 0,-1-1 0 0 0,1 1 0 0 0,-1-1 0 0 0,1 1 0 0 0,-1-1 0 0 0,1 1 0 0 0,0-1 0 0 0,0 0 0 0 0,0 0 0 0 0,0 0 0 0 0,0 0 0 0 0,1 1 0 0 0,-1-1 0 0 0,0 0 0 0 0,1 0 0 0 0,-1-3 0 0 0,1-5-2518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6.1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211 0 1644 0 0,'0'0'7558'0'0,"1"22"-10180"0"0,-22 812 4905 0 0,17-750-2248 0 0,-98 1002 1836 0 0,67-780-1631 0 0,3-17-363 0 0,15-198-1785 0 0,20-108 733 0 0,8-28-3144 0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6.5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0 423 5428 0 0,'0'0'1078'0'0,"5"-15"-669"0"0,20-51-163 0 0,-23 62-266 0 0,1 0 1 0 0,-1 0 0 0 0,1 0 0 0 0,0 0 0 0 0,0 0 0 0 0,0 1-1 0 0,1-1 1 0 0,0 1 0 0 0,-1 0 0 0 0,1 0 0 0 0,0 0 0 0 0,0 1-1 0 0,0-1 1 0 0,1 1 0 0 0,-1 0 0 0 0,1 0 0 0 0,6-2 0 0 0,4-2-110 0 0,59-20-534 0 0,0 3 1 0 0,140-25-1 0 0,50-13-2039 0 0,-229 50 2898 0 0,0-1-1 0 0,-1-2 1 0 0,0-1-1 0 0,-1-2 1 0 0,38-27-1 0 0,-71 44-116 0 0,1-1 0 0 0,-1 1-1 0 0,1-1 1 0 0,0 0-1 0 0,-1 1 1 0 0,1 0 0 0 0,-1-1-1 0 0,1 1 1 0 0,0-1-1 0 0,-1 1 1 0 0,1 0 0 0 0,0-1-1 0 0,-1 1 1 0 0,1 0 0 0 0,0 0-1 0 0,0-1 1 0 0,-1 1-1 0 0,1 0 1 0 0,0 0 0 0 0,0 0-1 0 0,-1 0 1 0 0,1 0-1 0 0,0 0 1 0 0,0 0 0 0 0,0 0-1 0 0,-1 1 1 0 0,1-1-1 0 0,1 1 1 0 0,6 24-398 0 0,-7-19 242 0 0,75 546-26 0 0,-25-141 1097 0 0,-7-160-149 0 0,145 463 0 0 0,-172-664-781 0 0,-2-12 25 0 0,-3 0 0 0 0,-1 1 0 0 0,-2 0 0 0 0,-1 0 0 0 0,2 47 0 0 0,-9-81-2 0 0,-1-1-1 0 0,-1 0 1 0 0,1 0 0 0 0,-1 0 0 0 0,1 0-1 0 0,-1 0 1 0 0,0 0 0 0 0,-1 0 0 0 0,1 0 0 0 0,-1 0-1 0 0,1-1 1 0 0,-1 1 0 0 0,0 0 0 0 0,-1-1-1 0 0,1 0 1 0 0,-1 1 0 0 0,1-1 0 0 0,-1 0 0 0 0,0 0-1 0 0,0-1 1 0 0,0 1 0 0 0,-5 2 0 0 0,-5 3 168 0 0,0-1 0 0 0,-1-1 1 0 0,0 0-1 0 0,0-1 0 0 0,-19 4 0 0 0,-366 68 742 0 0,104-26-1314 0 0,163-20-323 0 0,-120 21-4221 0 0,151-42-1386 0 0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09.8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 3 1800 0 0,'0'0'6608'0'0,"-13"-1"-6369"0"0,-43 0-127 0 0,53 1-84 0 0,0 1 0 0 0,0 0 0 0 0,1 0 0 0 0,-1 1 0 0 0,0-1 0 0 0,1 0 0 0 0,-1 1 0 0 0,1-1 1 0 0,0 1-1 0 0,-1 0 0 0 0,1 0 0 0 0,0 0 0 0 0,0 0 0 0 0,0 0 0 0 0,0 1 0 0 0,1-1 0 0 0,-1 0 0 0 0,1 1 0 0 0,-1-1 0 0 0,1 1 1 0 0,-2 5-1 0 0,-2 2 60 0 0,-52 91 89 0 0,-26 44-235 0 0,76-137-43 0 0,-7 12-30 0 0,12-7-2839 0 0,4-12 2675 0 0,-1-1 0 0 0,0 1 0 0 0,0-1 0 0 0,0 0 0 0 0,1 0 0 0 0,-1 0 0 0 0,0 1 0 0 0,0-1 0 0 0,0 0 0 0 0,1 0 0 0 0,-1-1 0 0 0,0 1 0 0 0,0 0 0 0 0,1 0 0 0 0,-1-1 0 0 0,1 1 0 0 0,20-8-1064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10.3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436 1 1684 0 0,'0'0'5981'0'0,"-13"13"-6641"0"0,-36 40 756 0 0,-71 97 0 0 0,56-51 24 0 0,-113 162 588 0 0,165-234-1795 0 0,12-27 1003 0 0,0 1 0 0 0,0-1-1 0 0,0 0 1 0 0,0 1 0 0 0,0-1 0 0 0,0 0 0 0 0,0 0-1 0 0,0 1 1 0 0,0-1 0 0 0,0 0 0 0 0,0 1 0 0 0,0-1 0 0 0,0 0-1 0 0,0 0 1 0 0,0 1 0 0 0,0-1 0 0 0,0 0 0 0 0,0 0-1 0 0,0 1 1 0 0,0-1 0 0 0,0 0 0 0 0,0 0 0 0 0,1 1 0 0 0,-1-1-1 0 0,0 0 1 0 0,0 0 0 0 0,0 1 0 0 0,1-1 0 0 0,-1 0-1 0 0,0 0 1 0 0,0 0 0 0 0,1 1 0 0 0,14-9-3069 0 0,6-11 2146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10.9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1 354 2648 0 0,'0'0'4472'0'0,"10"-29"-3151"0"0,4-13-1235 0 0,-2 0 1 0 0,-1 0 0 0 0,-3-1-1 0 0,-1 0 1 0 0,2-70 0 0 0,-9 133-2169 0 0,-4 165 2138 0 0,11 224 691 0 0,-7-403-719 0 0,1 1-1 0 0,0-1 1 0 0,0 1-1 0 0,1-1 1 0 0,0 0-1 0 0,0 1 1 0 0,0-1-1 0 0,6 11 1 0 0,-6-15-156 0 0,0 1 1 0 0,0-1 0 0 0,0 1-1 0 0,1-1 1 0 0,-1 0-1 0 0,1 0 1 0 0,-1 0 0 0 0,1 0-1 0 0,0-1 1 0 0,0 1-1 0 0,-1-1 1 0 0,1 1 0 0 0,0-1-1 0 0,0 0 1 0 0,0 0-1 0 0,1 0 1 0 0,-1-1 0 0 0,0 1-1 0 0,5-1 1 0 0,10 2-1604 0 0,6-2-228 0 0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11.3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0 132 3436 0 0,'0'0'5113'0'0,"38"-88"-5997"0"0,-3 78 520 0 0,8-2 132 0 0,4 4-212 0 0,1 2-88 0 0,2 5-721 0 0,-17-1-1039 0 0,6-2-256 0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1T05:26:14.2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424 1360 628 0 0,'0'0'5323'0'0,"3"-9"-6173"0"0,4-6 892 0 0,1 1-1 0 0,0-1 1 0 0,17-22-1 0 0,87-116 1135 0 0,-97 127-838 0 0,0 1 0 0 0,-2-2 0 0 0,-1 0 0 0 0,13-41 0 0 0,-8 13 78 0 0,-3-1 1 0 0,-1-1-1 0 0,-4 0 0 0 0,5-98 1 0 0,-13 105-96 0 0,0 16-119 0 0,-5-57 1 0 0,2 81-110 0 0,0-1 0 0 0,0 1 0 0 0,0 0 0 0 0,-2 0 1 0 0,1 1-1 0 0,-1-1 0 0 0,0 1 0 0 0,-1-1 0 0 0,-11-15 0 0 0,-35-48 235 0 0,32 50-233 0 0,-15-14-24 0 0,15 21 4 0 0,-13-9-52 0 0,-43-27 1 0 0,57 41 19 0 0,11 6-95 0 0,-1 0-1 0 0,0 1 1 0 0,0 0-1 0 0,0 0 1 0 0,-1 1 0 0 0,1-1-1 0 0,-19-2 1 0 0,19 5-37 0 0,0 0 0 0 0,0 0 1 0 0,-1 1-1 0 0,1 1 0 0 0,0-1 1 0 0,-1 1-1 0 0,1 1 0 0 0,0-1 0 0 0,0 1 1 0 0,0 1-1 0 0,-11 4 0 0 0,7-1-13 0 0,1 0 0 0 0,0 1-1 0 0,0 0 1 0 0,1 1 0 0 0,0 0-1 0 0,-18 18 1 0 0,13-8 4 0 0,0 0 0 0 0,1 1 0 0 0,1 1 0 0 0,0 0 0 0 0,2 1 0 0 0,0 0 0 0 0,-13 41 1 0 0,14-25-23 0 0,1 0 1 0 0,2 1 0 0 0,1 0 0 0 0,2 1 0 0 0,2-1 0 0 0,3 47 0 0 0,7 18 204 0 0,24 108 1 0 0,-29-198-84 0 0,0 0-1 0 0,1 0 1 0 0,0-1 0 0 0,2 1 0 0 0,-1-1 0 0 0,1 0-1 0 0,1-1 1 0 0,0 0 0 0 0,1 0 0 0 0,0 0 0 0 0,0-1 0 0 0,1 0-1 0 0,1 0 1 0 0,20 15 0 0 0,8 2 133 0 0,2-1-1 0 0,82 39 1 0 0,-21-13-60 0 0,-90-45-517 0 0,4 3 3414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6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 9933 0 0,'0'0'3216'0'0,"-2"15"-3522"0"0,-3 53 869 0 0,7 113 0 0 0,18 12 14 0 0,12 147 403 0 0,-26-232-184 0 0,-10 125 0 0 0,-5-164-650 0 0,5-40-1155 0 0,-1 39 1 0 0,5-67 950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44:54.03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0 1292 0 0,'0'0'11026'0'0,"-9"15"-10523"0"0,-10 13-373 0 0,1 1-1 0 0,2 1 1 0 0,1 1-1 0 0,-16 46 1 0 0,23-47-289 0 0,2 0 1 0 0,0 1-1 0 0,3-1 1 0 0,-1 43-1 0 0,4-73 113 0 0,0 1-1 0 0,0-1 0 0 0,-1 1 0 0 0,1-1 0 0 0,0 0 0 0 0,0 1 0 0 0,0-1 0 0 0,0 1 0 0 0,1-1 0 0 0,-1 1 1 0 0,0-1-1 0 0,0 0 0 0 0,0 1 0 0 0,0-1 0 0 0,0 1 0 0 0,0-1 0 0 0,1 0 0 0 0,-1 1 0 0 0,0-1 0 0 0,0 1 1 0 0,1-1-1 0 0,-1 0 0 0 0,0 1 0 0 0,0-1 0 0 0,1 0 0 0 0,-1 0 0 0 0,0 1 0 0 0,1-1 0 0 0,-1 0 0 0 0,0 0 1 0 0,1 1-1 0 0,-1-1 0 0 0,1 0 0 0 0,0 0 0 0 0,14-6-394 0 0,15-21 393 0 0,-28 26-48 0 0,79-88 2973 0 0,-101 141-1223 0 0,3 12-2117 0 0,14-22-5932 0 0,10-64 451 0 0,28-114 3765 0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0:15.5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26 6705 0 0,'0'0'4556'0'0,"-57"-25"-7008"0"0,68 31 284 0 0,-4 1-1001 0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5.4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1 64 0 0,'-81'13'0'0'0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5.88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350 0 412 0 0,'0'0'1041'0'0,"-11"14"298"0"0,-34 45-480 0 0,40-51-724 0 0,0-1 1 0 0,1 1-1 0 0,0 0 0 0 0,1 1 1 0 0,0-1-1 0 0,0 0 0 0 0,1 1 1 0 0,0 0-1 0 0,0-1 1 0 0,1 1-1 0 0,0 0 0 0 0,1 0 1 0 0,0 11-1 0 0,-1 7 84 0 0,-5 677 2240 0 0,1-34-2190 0 0,-40 131 12 0 0,-53-5 231 0 0,57-595 804 0 0,-12 73 855 0 0,53-270-2173 0 0,-5 24 3 0 0,2 1 0 0 0,1 0 0 0 0,2 35-1 0 0,0-56-30 0 0,1-1-1 0 0,0 1 1 0 0,1 0-1 0 0,-1-1 1 0 0,1 1-1 0 0,1-1 1 0 0,0 0-1 0 0,0 0 1 0 0,0 0-1 0 0,1 0 1 0 0,-1 0-1 0 0,2 0 1 0 0,-1-1-1 0 0,1 0 1 0 0,0 0-1 0 0,0 0 1 0 0,9 6-1 0 0,-1-3-123 0 0,1-1 1 0 0,0-1-1 0 0,0 0 0 0 0,0-1 0 0 0,1 0 1 0 0,0-1-1 0 0,0-1 0 0 0,1-1 0 0 0,22 3 1 0 0,44 6-1749 0 0,132 0 0 0 0,-53-16-1862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3:58.7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419 0 5945 0 0,'0'0'3669'0'0,"-14"2"-3946"0"0,8-1 201 0 0,-2 0 8 0 0,1 0-1 0 0,0 0 1 0 0,0 1-1 0 0,0-1 1 0 0,0 2-1 0 0,0-1 1 0 0,0 1-1 0 0,1 0 1 0 0,-1 1-1 0 0,1-1 1 0 0,0 1-1 0 0,-11 9 1 0 0,-10 15-15 0 0,0 1-1 0 0,2 1 1 0 0,1 2 0 0 0,1 0 0 0 0,-34 68 0 0 0,36-56 62 0 0,1 1 1 0 0,3 1 0 0 0,2 0-1 0 0,-12 62 1 0 0,27-107 20 0 0,-6 28-13 0 0,-4 59 1 0 0,10-81 5 0 0,0 1-1 0 0,0-1 1 0 0,1 1-1 0 0,-1-1 1 0 0,2 1-1 0 0,-1-1 1 0 0,1 0-1 0 0,1 1 1 0 0,-1-1-1 0 0,1 0 1 0 0,0 0-1 0 0,1-1 1 0 0,4 8-1 0 0,1-3 38 0 0,0 0 0 0 0,1 0 0 0 0,1-1 0 0 0,-1 0 0 0 0,2-1 0 0 0,-1 0 0 0 0,1-1 0 0 0,1-1-1 0 0,-1 1 1 0 0,1-2 0 0 0,1 0 0 0 0,-1 0 0 0 0,1-2 0 0 0,20 6 0 0 0,-13-7 146 0 0,-1 0 1 0 0,1-1-1 0 0,0 0 1 0 0,-1-2-1 0 0,1-1 0 0 0,0 0 1 0 0,-1-2-1 0 0,1 0 1 0 0,32-11-1 0 0,-23 5 166 0 0,-1-1 1 0 0,-1-2-1 0 0,0-1 0 0 0,-1-2 1 0 0,0 0-1 0 0,-1-2 0 0 0,35-29 1 0 0,-42 30-153 0 0,-2 0 0 0 0,0-2-1 0 0,-1 0 1 0 0,-1-1 0 0 0,-1 0 0 0 0,-1-1 0 0 0,0-1 0 0 0,-2 0 0 0 0,0 0 0 0 0,8-25 0 0 0,-10 19-61 0 0,-1 0 0 0 0,-1 0 1 0 0,-2 0-1 0 0,-1-1 0 0 0,-1 0 0 0 0,-1 0 1 0 0,-3-54-1 0 0,-1 68-119 0 0,0 1-1 0 0,-1-1 1 0 0,-1 0 0 0 0,0 1 0 0 0,0 0 0 0 0,-1 0-1 0 0,-12-21 1 0 0,12 26-54 0 0,0 0 0 0 0,-1 0 0 0 0,-1 0 0 0 0,1 0 0 0 0,-1 1 0 0 0,-1 0 0 0 0,1 1 0 0 0,-1-1 0 0 0,0 2 0 0 0,-1-1 0 0 0,-14-7 0 0 0,15 10-250 0 0,0 0 0 0 0,-1 0 0 0 0,1 0 0 0 0,-1 1 0 0 0,0 0-1 0 0,0 1 1 0 0,0 0 0 0 0,0 0 0 0 0,1 1 0 0 0,-1 0 0 0 0,-18 3-1 0 0,16-1-688 0 0,0 1-1 0 0,0 0 0 0 0,0 0 1 0 0,0 1-1 0 0,-18 10 0 0 0,-39 28-4397 0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3:59.1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854 0 3980 0 0,'0'0'9688'0'0,"-14"5"-10157"0"0,-29 12 388 0 0,1 3 1 0 0,-79 49-1 0 0,-85 73 208 0 0,141-92-472 0 0,2 4 0 0 0,-57 63 0 0 0,-26 52-7610 0 0,112-127 3861 0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3:59.5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559 1 8009 0 0,'0'0'1959'0'0,"-14"7"-1177"0"0,-21 14-735 0 0,0 1-1 0 0,2 2 1 0 0,-37 32-1 0 0,24-9 33 0 0,1 2 0 0 0,3 2 0 0 0,1 1 0 0 0,4 3 0 0 0,1 0 0 0 0,3 3 0 0 0,-25 61 0 0 0,51-104-135 0 0,2-1-1 0 0,0 1 1 0 0,0 0 0 0 0,2 0 0 0 0,0 0-1 0 0,0 1 1 0 0,2-1 0 0 0,0 1 0 0 0,1-1 0 0 0,3 30-1 0 0,-2-37 12 0 0,0-1 0 0 0,1 0 0 0 0,0 1-1 0 0,1-1 1 0 0,0 0 0 0 0,0-1 0 0 0,0 1-1 0 0,1 0 1 0 0,0-1 0 0 0,0 0 0 0 0,1 0-1 0 0,0 0 1 0 0,0 0 0 0 0,0-1 0 0 0,0 0-1 0 0,1 0 1 0 0,0 0 0 0 0,0-1 0 0 0,0 0 0 0 0,1 0-1 0 0,0-1 1 0 0,-1 1 0 0 0,14 3 0 0 0,-6-3 40 0 0,1 0 0 0 0,-1 0 0 0 0,1-2 0 0 0,-1 0 0 0 0,1-1 0 0 0,0 0 0 0 0,0-1 1 0 0,0-1-1 0 0,20-3 0 0 0,-14 0 92 0 0,-1-1 0 0 0,0-1 1 0 0,0 0-1 0 0,0-2 0 0 0,-1 0 1 0 0,23-14-1 0 0,-18 7 215 0 0,-1-1 0 0 0,0-1 0 0 0,-1-1-1 0 0,-1 0 1 0 0,-1-2 0 0 0,-1 0 0 0 0,0-2 0 0 0,-2 0 0 0 0,0 0 0 0 0,17-32 0 0 0,-24 34-141 0 0,-1-1 0 0 0,0 1 1 0 0,-1-1-1 0 0,-2-1 0 0 0,0 1 1 0 0,-1-1-1 0 0,-1 0 1 0 0,-1-1-1 0 0,0-28 0 0 0,-3 41-164 0 0,0 1-1 0 0,-1-1 0 0 0,0 1 1 0 0,0-1-1 0 0,-1 1 0 0 0,0-1 1 0 0,-1 1-1 0 0,0 0 0 0 0,-1 0 1 0 0,0 0-1 0 0,0 0 0 0 0,-1 1 1 0 0,0 0-1 0 0,0 0 0 0 0,-1 0 0 0 0,0 1 1 0 0,0-1-1 0 0,-1 1 0 0 0,0 1 1 0 0,0-1-1 0 0,-1 1 0 0 0,0 1 1 0 0,-16-10-1 0 0,10 8-386 0 0,-1 1 0 0 0,0 0 1 0 0,0 2-1 0 0,-1-1 0 0 0,1 2 0 0 0,-32-4 0 0 0,28 6-1091 0 0,1 1 0 0 0,-1 0 0 0 0,-22 5 0 0 0,-8 6-3338 0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3:59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13921 0 0,'0'0'1965'0'0,"6"14"-4036"0"0,74 163 1275 0 0,85 281 0 0 0,-148-394-887 0 0,24 72-4256 0 0,-17-82 1722 0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0.3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834 1007 11341 0 0,'-15'8'2083'0'0,"-21"16"-2063"0"0,0 1-1 0 0,1 2 1 0 0,2 1 0 0 0,-44 49 0 0 0,64-63-69 0 0,2 0 1 0 0,0 1-1 0 0,1 1 1 0 0,0 0-1 0 0,1 0 1 0 0,1 1-1 0 0,1 0 1 0 0,0 0 0 0 0,1 1-1 0 0,1 0 1 0 0,0 0-1 0 0,2 0 1 0 0,0 1-1 0 0,1-1 1 0 0,1 1-1 0 0,1 0 1 0 0,3 33-1 0 0,-1-42 10 0 0,0-1-1 0 0,1 1 1 0 0,0-1-1 0 0,1 0 1 0 0,0 0-1 0 0,0-1 0 0 0,0 1 1 0 0,1-1-1 0 0,1 0 1 0 0,12 15-1 0 0,-8-12 7 0 0,1-1-1 0 0,0 0 1 0 0,1-1-1 0 0,0 0 1 0 0,1-1 0 0 0,21 11-1 0 0,-10-8 13 0 0,1-1-1 0 0,0-1 0 0 0,1-1 1 0 0,0-1-1 0 0,1-2 1 0 0,-1 0-1 0 0,41 0 0 0 0,-58-4 127 0 0,-1-2 0 0 0,1 1 0 0 0,-1-1 0 0 0,1 0 0 0 0,-1-1-1 0 0,0 0 1 0 0,1 0 0 0 0,-1-1 0 0 0,0 0 0 0 0,-1 0 0 0 0,1-1-1 0 0,0 0 1 0 0,-1 0 0 0 0,0-1 0 0 0,0 0 0 0 0,0 0 0 0 0,6-7-1 0 0,-6 4 19 0 0,-1 1 0 0 0,0-1 0 0 0,0 0 0 0 0,-1-1-1 0 0,0 1 1 0 0,-1-1 0 0 0,1 0 0 0 0,-2 0 0 0 0,1 0-1 0 0,-1-1 1 0 0,-1 1 0 0 0,0-1 0 0 0,0 0 0 0 0,0-16-1 0 0,-1 13-457 0 0,-1 0 0 0 0,0 0-1 0 0,-1-1 1 0 0,-1 1 0 0 0,0 0-1 0 0,-1 0 1 0 0,0 1 0 0 0,-1-1-1 0 0,0 1 1 0 0,-1-1 0 0 0,0 1 0 0 0,-1 1-1 0 0,-1-1 1 0 0,0 1 0 0 0,0 0-1 0 0,-12-13 1 0 0,-31-26-4218 0 0</inkml:trace>
  <inkml:trace contextRef="#ctx0" brushRef="#br0" timeOffset="1">1 1 15233 0 0,'0'0'870'0'0,"25"1"-1541"0"0,50 5 262 0 0,93 19 1 0 0,42 24 416 0 0,-3 9 1 0 0,-3 9 0 0 0,323 154-1 0 0,-414-162-89 0 0,168 119-1 0 0,-123-60-4878 0 0,-117-89 2013 0 0,16 9-1072 0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0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436 0 10877 0 0,'0'0'1384'0'0,"-20"7"-558"0"0,8-2-766 0 0,-11 2-45 0 0,0 2 1 0 0,0 1-1 0 0,1 1 0 0 0,-30 20 0 0 0,23-11-57 0 0,0 2-1 0 0,2 1 1 0 0,0 1 0 0 0,-38 46-1 0 0,55-59 13 0 0,1 1-1 0 0,1 1 0 0 0,0-1 0 0 0,1 1 1 0 0,0 1-1 0 0,1-1 0 0 0,0 1 0 0 0,1 0 0 0 0,1 1 1 0 0,0-1-1 0 0,1 1 0 0 0,0 0 0 0 0,0 29 0 0 0,3-37 22 0 0,1 1 0 0 0,0 0 0 0 0,1-1-1 0 0,-1 1 1 0 0,1-1 0 0 0,1 0 0 0 0,0 1-1 0 0,0-1 1 0 0,0 0 0 0 0,1-1-1 0 0,-1 1 1 0 0,2-1 0 0 0,-1 1 0 0 0,1-1-1 0 0,0-1 1 0 0,0 1 0 0 0,1-1 0 0 0,-1 1-1 0 0,1-2 1 0 0,1 1 0 0 0,-1-1-1 0 0,0 0 1 0 0,10 4 0 0 0,5 3 83 0 0,1-2-1 0 0,1 0 1 0 0,0-1 0 0 0,0-2 0 0 0,47 8 0 0 0,-36-10 142 0 0,1-1 1 0 0,-1-1 0 0 0,1-2 0 0 0,-1-1 0 0 0,0-2 0 0 0,1-1 0 0 0,-1-2 0 0 0,43-13 0 0 0,-58 12 39 0 0,-1 0 0 0 0,0-1 0 0 0,-1 0 0 0 0,0-1 0 0 0,0-2 1 0 0,29-22-1 0 0,-35 23-183 0 0,0 0 1 0 0,-1-1-1 0 0,0 0 1 0 0,-1 0 0 0 0,-1-1-1 0 0,0 0 1 0 0,0-1-1 0 0,-1 1 1 0 0,-1-2-1 0 0,6-14 1 0 0,-9 17-142 0 0,0 1 0 0 0,0-1 0 0 0,-1 0 0 0 0,2-15 0 0 0,-4 22 8 0 0,0 0 1 0 0,0 0 0 0 0,0 1-1 0 0,0-1 1 0 0,0 0 0 0 0,-1 0-1 0 0,0 0 1 0 0,0 0 0 0 0,0 1-1 0 0,0-1 1 0 0,0 0 0 0 0,-1 1-1 0 0,0-1 1 0 0,0 1 0 0 0,0 0-1 0 0,-3-4 1 0 0,0 2-202 0 0,-1 0 1 0 0,0 1-1 0 0,0-1 1 0 0,0 2-1 0 0,-1-1 0 0 0,1 1 1 0 0,-1 0-1 0 0,0 0 0 0 0,1 0 1 0 0,-1 1-1 0 0,-1 0 0 0 0,1 1 1 0 0,0 0-1 0 0,-9-1 0 0 0,-91-1-4602 0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1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1485 0 6097 0 0,'0'0'8997'0'0,"-21"13"-8956"0"0,-304 210 91 0 0,-188 230 129 0 0,38 39-3138 0 0,451-465 2102 0 0,7-8-725 0 0,0-1 0 0 0,-27 21 0 0 0,-5-5-2724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47.1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1760 0 0,'0'0'2226'0'0,"18"0"-2392"0"0,268 6 987 0 0,98 14-692 0 0,1090 35-5 0 0,-1324-54-64 0 0,1350-14 455 0 0,-296 3 817 0 0,-727 12-1049 0 0,1473-11 1122 0 0,-1065 28-292 0 0,-97-7 2333 0 0,-780-12-3419 0 0,-8 0-61 0 0,1 0 0 0 0,-1 0 0 0 0,0 0 0 0 0,1 0 0 0 0,-1 0 0 0 0,0 0 0 0 0,1 0 0 0 0,-1 0 0 0 0,1 0 0 0 0,-1 0 0 0 0,0 0 0 0 0,1 0 0 0 0,-1 0 0 0 0,0 0 0 0 0,1 0 0 0 0,-1 0 0 0 0,1 0 0 0 0,-1 1 0 0 0,0-1 0 0 0,1 0 0 0 0,-1 0 0 0 0,0 0 0 0 0,0 1 0 0 0,1-1 0 0 0,-1 0 0 0 0,0 0 0 0 0,1 1 0 0 0,-1-1 0 0 0,0 0 0 0 0,0 0 0 0 0,1 1 0 0 0,-1-1 0 0 0,0 0 0 0 0,0 1 0 0 0,0-1 0 0 0,0 0 0 0 0,0 1 0 0 0,1-1 0 0 0,-1 1 0 0 0,0-1 0 0 0,0 0 0 0 0,0 1 0 0 0,0-1 0 0 0,0 0 0 0 0,0 1 0 0 0,0-1 0 0 0,0 1 0 0 0,0-1 0 0 0,0 0 0 0 0,0 1 0 0 0,-1-1 0 0 0,1 0 0 0 0,0 1 0 0 0,0-1 0 0 0,0 1 0 0 0,0-1 0 0 0,-1 0 0 0 0,1 1 0 0 0,-1 1-218 0 0,0-1 0 0 0,-1 1 1 0 0,1-1-1 0 0,0 0 1 0 0,0 1-1 0 0,-1-1 0 0 0,1 0 1 0 0,-1 0-1 0 0,1 0 1 0 0,-1 0-1 0 0,0 0 0 0 0,1 0 1 0 0,-1 0-1 0 0,-2 0 1 0 0,-36 6-2804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1.5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258 1 10845 0 0,'0'0'1464'0'0,"-20"25"-814"0"0,5-7-608 0 0,-16 20-144 0 0,3 0-1 0 0,-40 71 1 0 0,49-73-27 0 0,2 1 0 0 0,-21 67 0 0 0,32-85-49 0 0,1 0 1 0 0,2 1 0 0 0,0 0 0 0 0,1-1 0 0 0,0 1-1 0 0,2 0 1 0 0,3 32 0 0 0,-2-46 133 0 0,0-1 0 0 0,0 1 0 0 0,0 0 0 0 0,1-1-1 0 0,0 1 1 0 0,0-1 0 0 0,1 0 0 0 0,-1 0 0 0 0,1 0 0 0 0,0 0 0 0 0,0 0 0 0 0,1-1 0 0 0,0 1 0 0 0,-1-1-1 0 0,2 0 1 0 0,-1 0 0 0 0,0 0 0 0 0,1 0 0 0 0,-1-1 0 0 0,1 0 0 0 0,0 0 0 0 0,0 0 0 0 0,1-1 0 0 0,-1 0-1 0 0,0 0 1 0 0,1 0 0 0 0,-1 0 0 0 0,1-1 0 0 0,0 0 0 0 0,6 0 0 0 0,1 0 78 0 0,0 0 0 0 0,-1-1 0 0 0,1-1 1 0 0,0 0-1 0 0,-1-1 0 0 0,1 0 0 0 0,-1-1 1 0 0,1 0-1 0 0,-1-1 0 0 0,0-1 0 0 0,-1 0 1 0 0,22-11-1 0 0,-18 5 61 0 0,0 0 0 0 0,0 0-1 0 0,-1-2 1 0 0,0 1 0 0 0,-1-2 0 0 0,-1 0 0 0 0,0 0-1 0 0,-1-1 1 0 0,-1-1 0 0 0,0 0 0 0 0,12-26 0 0 0,-13 21 143 0 0,-1-1 0 0 0,-1 0-1 0 0,-1-1 1 0 0,-1 1 0 0 0,-1-1 0 0 0,0 0 0 0 0,-2 0 0 0 0,-2-44 0 0 0,0 57-168 0 0,-1 0 1 0 0,-1 1-1 0 0,0-1 1 0 0,0 1-1 0 0,0-1 1 0 0,-2 1-1 0 0,1 0 0 0 0,-1 0 1 0 0,0 0-1 0 0,-1 0 1 0 0,0 1-1 0 0,0 0 1 0 0,-1 0-1 0 0,0 0 0 0 0,0 1 1 0 0,-1 0-1 0 0,0 0 1 0 0,-14-10-1 0 0,11 10-167 0 0,0 1 0 0 0,-1 0 0 0 0,1 1 0 0 0,-1 0 0 0 0,0 0 0 0 0,-1 1 0 0 0,1 1 0 0 0,-1 0 0 0 0,1 0 0 0 0,-1 2 0 0 0,0-1 0 0 0,0 1 0 0 0,0 1 0 0 0,0 0 0 0 0,-13 2 1 0 0,12 0-288 0 0,1 1 0 0 0,0 0 1 0 0,0 0-1 0 0,0 1 0 0 0,1 1 1 0 0,-1 0-1 0 0,1 0 0 0 0,0 1 1 0 0,1 1-1 0 0,-1 0 0 0 0,1 0 1 0 0,1 1-1 0 0,-17 17 0 0 0,2 1-2609 0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1.9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8961 0 0,'0'0'5538'0'0,"7"17"-7499"0"0,-5-11 2012 0 0,23 62 806 0 0,18 73 0 0 0,-20-15-139 0 0,13 225 0 0 0,-28 136-2724 0 0,-9-399 552 0 0,1-79 912 0 0,0-5-43 0 0,0-1-1 0 0,0 1 1 0 0,0 0 0 0 0,0 0-1 0 0,0-1 1 0 0,1 1 0 0 0,-1 0-1 0 0,1-1 1 0 0,0 1 0 0 0,3 6-1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2.3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331 1096 6097 0 0,'0'0'6728'0'0,"-18"8"-6338"0"0,2-1-372 0 0,1 0-50 0 0,1-1 0 0 0,-1 1 0 0 0,2 1 1 0 0,-1 1-1 0 0,1 0 0 0 0,-17 16 0 0 0,10-7 25 0 0,1 2 0 0 0,1 0-1 0 0,1 2 1 0 0,1 0 0 0 0,1 0 0 0 0,-20 40 0 0 0,27-46-44 0 0,2 0 0 0 0,-1 0 0 0 0,2 0 0 0 0,0 1 0 0 0,2-1 0 0 0,-1 1 1 0 0,2 0-1 0 0,0 0 0 0 0,1 1 0 0 0,1-1 0 0 0,4 29 0 0 0,-3-36-15 0 0,2-1 0 0 0,-1 0 0 0 0,2 0 0 0 0,-1 0 0 0 0,1 0 0 0 0,0-1 0 0 0,1 0 0 0 0,0 1 0 0 0,0-1 1 0 0,1-1-1 0 0,0 1 0 0 0,0-1 0 0 0,1 0 0 0 0,0-1 0 0 0,0 0 0 0 0,0 0 0 0 0,1 0 0 0 0,0-1 0 0 0,10 6 0 0 0,-7-6-15 0 0,0 0 0 0 0,-1 0-1 0 0,2-1 1 0 0,-1-1 0 0 0,0 1 0 0 0,1-2 0 0 0,0 0-1 0 0,-1 0 1 0 0,1-1 0 0 0,0 0 0 0 0,0-1 0 0 0,0-1-1 0 0,-1 0 1 0 0,1 0 0 0 0,14-4 0 0 0,-21 3 152 0 0,1 1 0 0 0,-1-1 0 0 0,0 0-1 0 0,0-1 1 0 0,0 1 0 0 0,0-1 0 0 0,0 0 0 0 0,-1 0 0 0 0,1 0 0 0 0,-1-1 0 0 0,0 1 0 0 0,0-1-1 0 0,0 0 1 0 0,-1 0 0 0 0,1-1 0 0 0,2-4 0 0 0,-2 2 87 0 0,-1 0 0 0 0,0 0 0 0 0,-1 0 0 0 0,0 0 0 0 0,0 0 0 0 0,0 0 0 0 0,-1-1 0 0 0,0 1 0 0 0,0-1 1 0 0,-1-12-1 0 0,-1 3-33 0 0,-1 0 0 0 0,-1 0 1 0 0,0 0-1 0 0,-1 1 0 0 0,-1-1 1 0 0,-1 1-1 0 0,0 0 0 0 0,-1 1 1 0 0,-16-26-1 0 0,14 28-173 0 0,0 0 0 0 0,-1 1 0 0 0,-1 0 0 0 0,0 1-1 0 0,-1 0 1 0 0,0 0 0 0 0,0 2 0 0 0,-1-1 0 0 0,-1 2 0 0 0,1 0 0 0 0,-1 0 0 0 0,-1 1 0 0 0,-22-7 0 0 0,16 7-1144 0 0,0 1 1 0 0,-40-5 0 0 0,41 9-1626 0 0,5-2-1767 0 0</inkml:trace>
  <inkml:trace contextRef="#ctx0" brushRef="#br0" timeOffset="1">635 1 13133 0 0,'0'0'1964'0'0,"17"11"-3230"0"0,-2-2 1377 0 0,-1-1 3 0 0,-1 1 0 0 0,-1 0 0 0 0,0 1 0 0 0,0 0 0 0 0,-1 1 1 0 0,19 22-1 0 0,17 32 208 0 0,60 110 1 0 0,20 78-200 0 0,21 36-291 0 0,-135-266 64 0 0,81 129-2378 0 0,-82-136 1848 0 0,1 0 0 0 0,1-1-1 0 0,0 0 1 0 0,0-1 0 0 0,2 0 0 0 0,24 16-1 0 0,-36-28 360 0 0,0 1 0 0 0,0-1-1 0 0,0 0 1 0 0,0 0-1 0 0,0-1 1 0 0,8 3-1 0 0,35-1-2327 0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2.7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310 1 3980 0 0,'0'0'4348'0'0,"-14"8"-2342"0"0,-16 14-1688 0 0,1 0-1 0 0,1 2 1 0 0,2 1 0 0 0,0 1-1 0 0,-24 31 1 0 0,36-37-302 0 0,0 2 0 0 0,1-1 0 0 0,2 1 0 0 0,0 1 0 0 0,1 0 0 0 0,1 0 1 0 0,2 1-1 0 0,-7 33 0 0 0,12-48-63 0 0,1 1-1 0 0,1-1 1 0 0,-1 1 0 0 0,2 0 0 0 0,-1-1 0 0 0,1 1-1 0 0,1-1 1 0 0,0 1 0 0 0,0-1 0 0 0,6 15-1 0 0,-5-16 29 0 0,1-1 0 0 0,0 0 0 0 0,1-1-1 0 0,-1 1 1 0 0,1-1 0 0 0,0 0 0 0 0,1 0-1 0 0,-1-1 1 0 0,1 1 0 0 0,0-1-1 0 0,1 0 1 0 0,-1-1 0 0 0,1 0 0 0 0,11 6-1 0 0,-6-5-36 0 0,1 0-1 0 0,0-1 1 0 0,0 0-1 0 0,0-1 1 0 0,0 0-1 0 0,0-1 1 0 0,0-1-1 0 0,1 0 0 0 0,-1-1 1 0 0,0 0-1 0 0,1-1 1 0 0,-1 0-1 0 0,0-1 1 0 0,0-1-1 0 0,0 0 1 0 0,0-1-1 0 0,14-6 0 0 0,-17 6 190 0 0,0 0-1 0 0,0-1 1 0 0,-1 0-1 0 0,0-1 0 0 0,0 0 1 0 0,0-1-1 0 0,-1 0 0 0 0,1 0 1 0 0,-2 0-1 0 0,1-1 1 0 0,-1 0-1 0 0,0-1 0 0 0,-1 0 1 0 0,0 0-1 0 0,-1 0 0 0 0,1-1 1 0 0,-2 1-1 0 0,1-1 0 0 0,-2 0 1 0 0,1-1-1 0 0,2-15 1 0 0,-3 13-37 0 0,-2 0 1 0 0,0 0-1 0 0,0 0 1 0 0,-1 0-1 0 0,-1 0 0 0 0,0 0 1 0 0,-1 0-1 0 0,0 0 1 0 0,-1 0-1 0 0,-5-12 1 0 0,5 16-93 0 0,-1 0 0 0 0,-1 0 0 0 0,1 1 1 0 0,-1 0-1 0 0,0 0 0 0 0,-1 0 0 0 0,0 1 0 0 0,0 0 1 0 0,-1 0-1 0 0,0 0 0 0 0,0 1 0 0 0,-1 0 0 0 0,1 1 0 0 0,-15-8 1 0 0,7 5-126 0 0,0 1 1 0 0,-1 1-1 0 0,0 0 1 0 0,0 1-1 0 0,0 1 1 0 0,-1 1-1 0 0,-23-3 1 0 0,23 5-1793 0 0,-1 1 0 0 0,1 0 0 0 0,-35 5 0 0 0,37-3-4066 0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3.1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282 0 7977 0 0,'0'0'6040'0'0,"-33"125"-7544"0"0,12-53 1848 0 0,-3 24-128 0 0,-2 20-112 0 0,-3 11-104 0 0,4-3-12 0 0,-4-9 12 0 0,2-11 0 0 0,3-5-180 0 0,3-17-1164 0 0,7-24-1108 0 0,5-6-2921 0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3.5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123 1454 9169 0 0,'0'0'1964'0'0,"-9"16"-1189"0"0,-12 19-784 0 0,1 2-1 0 0,2 1 1 0 0,2 0 0 0 0,-15 54-1 0 0,28-83-30 0 0,2 0 1 0 0,-1 1-1 0 0,1-1 0 0 0,1 1 0 0 0,-1-1 0 0 0,2 1 1 0 0,-1-1-1 0 0,1 0 0 0 0,1 1 0 0 0,0-1 1 0 0,5 15-1 0 0,-4-17-29 0 0,0 0 1 0 0,1-1-1 0 0,0 1 1 0 0,0-1-1 0 0,1 0 1 0 0,0-1-1 0 0,0 1 1 0 0,0-1-1 0 0,1 0 1 0 0,-1 0-1 0 0,1 0 1 0 0,0-1-1 0 0,1 0 1 0 0,-1 0-1 0 0,9 3 1 0 0,1 0-205 0 0,0-1 1 0 0,1-1-1 0 0,-1-1 1 0 0,1 0-1 0 0,0-1 1 0 0,0-1 0 0 0,1 0-1 0 0,-1-2 1 0 0,0 0-1 0 0,0-1 1 0 0,1 0-1 0 0,-1-2 1 0 0,0 0-1 0 0,0 0 1 0 0,22-10 0 0 0,-32 11 391 0 0,-1-2 1 0 0,1 1 0 0 0,-1-1 0 0 0,0 0-1 0 0,0 0 1 0 0,-1-1 0 0 0,1 0 0 0 0,-1 0 0 0 0,0 0-1 0 0,-1 0 1 0 0,1-1 0 0 0,-1 0 0 0 0,0 0-1 0 0,0 0 1 0 0,4-10 0 0 0,-5 7 121 0 0,0 0 0 0 0,-1 0-1 0 0,0 0 1 0 0,0 0 0 0 0,-1-1 0 0 0,0 1 0 0 0,-1-1 0 0 0,0 1-1 0 0,0-1 1 0 0,-3-15 0 0 0,0 8-117 0 0,-1 1 0 0 0,-1-1 0 0 0,-1 1 0 0 0,0 0 0 0 0,0 0 1 0 0,-2 1-1 0 0,0 0 0 0 0,-1 0 0 0 0,0 1 0 0 0,-1 0 0 0 0,-1 1 0 0 0,-20-20 0 0 0,4 12-778 0 0,-1 1 0 0 0,-1 2 0 0 0,-1 0 0 0 0,-1 2 0 0 0,-38-14 0 0 0,53 23 14 0 0,-16-9-1672 0 0,6-5-815 0 0</inkml:trace>
  <inkml:trace contextRef="#ctx0" brushRef="#br0" timeOffset="1">748 0 5641 0 0,'0'0'6863'0'0,"6"18"-8249"0"0,284 1007 3128 0 0,-276-957-2012 0 0,24 100-1063 0 0,-2-56-3003 0 0,-21-71 1267 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3.9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177 1 5368 0 0,'0'0'7873'0'0,"-17"18"-7696"0"0,-57 63 18 0 0,65-72-232 0 0,0 2 0 0 0,1-1 0 0 0,0 1 0 0 0,1 0 0 0 0,1 1 0 0 0,-1 0 0 0 0,2 0 1 0 0,0 0-1 0 0,0 0 0 0 0,1 1 0 0 0,0 0 0 0 0,1 0 0 0 0,1 0 0 0 0,0 0 1 0 0,1 1-1 0 0,0-1 0 0 0,1 0 0 0 0,1 1 0 0 0,4 24 0 0 0,-3-29-30 0 0,1 1 0 0 0,0-1 0 0 0,1 0 0 0 0,-1-1 0 0 0,2 1 0 0 0,-1-1 0 0 0,1 0 0 0 0,1 0 0 0 0,-1 0 0 0 0,1-1 0 0 0,1 1 0 0 0,0-1 0 0 0,-1-1 0 0 0,2 0 0 0 0,8 7 0 0 0,-8-7-6 0 0,1 0 0 0 0,0-1 0 0 0,0 0 0 0 0,0-1 0 0 0,1 0 0 0 0,-1 0 0 0 0,1-1 0 0 0,0 0 0 0 0,0 0 0 0 0,0-2 0 0 0,1 1 0 0 0,-1-1 0 0 0,18 0 0 0 0,-25-2 145 0 0,-1 1 1 0 0,1-1-1 0 0,-1 0 0 0 0,1 0 1 0 0,-1 0-1 0 0,0 0 0 0 0,1 0 1 0 0,-1-1-1 0 0,0 1 0 0 0,0-1 1 0 0,0 1-1 0 0,0-1 0 0 0,0 0 1 0 0,0 0-1 0 0,-1 1 0 0 0,1-1 1 0 0,-1-1-1 0 0,1 1 0 0 0,-1 0 0 0 0,0 0 1 0 0,1 0-1 0 0,-1-1 0 0 0,0 1 1 0 0,-1-1-1 0 0,1 1 0 0 0,0-1 1 0 0,-1 1-1 0 0,1-1 0 0 0,-1-3 1 0 0,2-9 148 0 0,-1-1-1 0 0,0 1 1 0 0,-2-24 0 0 0,-1 22-334 0 0,-1 0-1 0 0,0 1 1 0 0,-1-1-1 0 0,-1 1 1 0 0,-1 0-1 0 0,0 1 1 0 0,-1-1-1 0 0,0 1 1 0 0,-17-23 0 0 0,-1 2-1890 0 0,-1 2 0 0 0,-53-53 1 0 0,31 41-2018 0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4.3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10965 0 0,'0'0'352'0'0,"18"12"-667"0"0,74 53 563 0 0,84 78-1 0 0,504 534 1026 0 0,-646-641-1266 0 0,675 776-248 0 0,-662-750-887 0 0,-29-37-1390 0 0,39 42 1 0 0,-36-49-220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4.7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293 1 8293 0 0,'0'0'3168'0'0,"-16"8"-2533"0"0,2-1-508 0 0,-2 1-2 0 0,1 0 0 0 0,1 1-1 0 0,0 1 1 0 0,0 0 0 0 0,-17 17 0 0 0,16-11-95 0 0,1 0 0 0 0,1 1 0 0 0,0 0 0 0 0,1 1 0 0 0,1 0 0 0 0,1 1 0 0 0,1 0 0 0 0,0 1 1 0 0,2 0-1 0 0,0 1 0 0 0,1-1 0 0 0,1 1 0 0 0,-3 31 0 0 0,7-40-66 0 0,0 0 0 0 0,0 0 0 0 0,2 0 0 0 0,-1 0 0 0 0,1 1 0 0 0,1-1 1 0 0,0-1-1 0 0,1 1 0 0 0,0 0 0 0 0,1-1 0 0 0,1 1 0 0 0,-1-1 0 0 0,2 0 0 0 0,-1-1 0 0 0,1 1 0 0 0,1-1 0 0 0,0 0 0 0 0,1-1 1 0 0,-1 0-1 0 0,2 0 0 0 0,-1 0 0 0 0,1-1 0 0 0,1-1 0 0 0,-1 1 0 0 0,13 5 0 0 0,-7-5 8 0 0,0-1-1 0 0,1 0 0 0 0,-1-2 1 0 0,1 0-1 0 0,1 0 0 0 0,-1-2 1 0 0,1 0-1 0 0,-1-1 0 0 0,1 0 1 0 0,0-2-1 0 0,0 0 1 0 0,0 0-1 0 0,-1-2 0 0 0,24-4 1 0 0,-30 3 97 0 0,0 1 0 0 0,0-2 0 0 0,-1 1 0 0 0,1-1-1 0 0,-1 0 1 0 0,0-1 0 0 0,0 0 0 0 0,-1-1 0 0 0,1 0 0 0 0,13-13 0 0 0,-16 13 29 0 0,-1 0-1 0 0,0 0 1 0 0,0-1-1 0 0,-1 0 0 0 0,0 0 1 0 0,0 0-1 0 0,0-1 1 0 0,-1 1-1 0 0,0-1 1 0 0,-1 0-1 0 0,0 0 1 0 0,0 0-1 0 0,0 0 1 0 0,0-15-1 0 0,-2 16-25 0 0,1 0 1 0 0,-2 0-1 0 0,1 1 1 0 0,-1-1-1 0 0,0 0 1 0 0,0 0-1 0 0,-1 1 1 0 0,0-1-1 0 0,0 1 1 0 0,-1-1-1 0 0,1 1 1 0 0,-1 0 0 0 0,-1 0-1 0 0,-4-8 1 0 0,1 7-65 0 0,1 0 0 0 0,-1 0 0 0 0,0 0 0 0 0,0 1 0 0 0,-1 0 1 0 0,0 0-1 0 0,0 1 0 0 0,0 0 0 0 0,-11-5 0 0 0,-3 1-156 0 0,-1 1-1 0 0,0 1 0 0 0,0 1 1 0 0,0 0-1 0 0,-1 2 0 0 0,0 1 1 0 0,-34 0-1 0 0,35 3-487 0 0,0 1-1 0 0,-44 8 1 0 0,45-4-1397 0 0,-35 12 0 0 0,-7 9-3526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06.3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96 9249 0 0,'0'0'2597'0'0,"0"-13"-2318"0"0,2-43-265 0 0,-2 55-23 0 0,0 0 0 0 0,0 0 0 0 0,0 0 0 0 0,0 0 0 0 0,1 0 0 0 0,-1 1 0 0 0,0-1 0 0 0,0 0 0 0 0,0 0 0 0 0,1 0 0 0 0,-1 0 0 0 0,1 1 0 0 0,-1-1 0 0 0,0 0 0 0 0,1 0 0 0 0,-1 0-1 0 0,1 1 1 0 0,0-1 0 0 0,-1 0 0 0 0,1 1 0 0 0,0-1 0 0 0,-1 1 0 0 0,1-1 0 0 0,0 1 0 0 0,0-1 0 0 0,-1 1 0 0 0,1-1 0 0 0,0 1 0 0 0,0 0 0 0 0,0-1 0 0 0,0 1 0 0 0,-1 0 0 0 0,1 0 0 0 0,0 0 0 0 0,0 0 0 0 0,0-1 0 0 0,0 1 0 0 0,0 0 0 0 0,0 1 0 0 0,0-1 0 0 0,1 0 0 0 0,4 0-93 0 0,28-3-86 0 0,1 1 1 0 0,0 2-1 0 0,-1 2 1 0 0,1 0-1 0 0,-1 3 1 0 0,0 1-1 0 0,59 17 1 0 0,-65-13 153 0 0,-1 1-1 0 0,0 1 1 0 0,0 1 0 0 0,-2 1-1 0 0,1 2 1 0 0,-2 0 0 0 0,0 2-1 0 0,-1 0 1 0 0,32 34 0 0 0,-26-19-5 0 0,-1 2 1 0 0,-1 0 0 0 0,-2 2-1 0 0,-2 1 1 0 0,26 57-1 0 0,-24-35 5 0 0,-2 2-1 0 0,-2 1 1 0 0,12 66-1 0 0,15 206-51 0 0,-27-1 12 0 0,-16-242 50 0 0,54 778-54 0 0,71-12-18 0 0,-106-751 74 0 0,43 213 874 0 0,-64-302-517 0 0,0-1 1 0 0,-1 0 0 0 0,-1 1-1 0 0,-1 0 1 0 0,0-1 0 0 0,-6 32-1 0 0,4-41-240 0 0,0-1-1 0 0,0 0 0 0 0,-1 1 0 0 0,0-1 0 0 0,0 0 1 0 0,-1-1-1 0 0,0 1 0 0 0,0 0 0 0 0,-1-1 1 0 0,0 0-1 0 0,0 0 0 0 0,0-1 0 0 0,-1 1 0 0 0,1-1 1 0 0,-1 0-1 0 0,-1-1 0 0 0,-8 6 0 0 0,-8 3-25 0 0,-1-2 0 0 0,-1 0 0 0 0,1-1-1 0 0,-1-2 1 0 0,-34 7 0 0 0,-135 17-624 0 0,-102-5-3503 0 0,166-25-697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48.5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0 548 1200 0 0,'0'0'107'0'0,"10"0"1006"0"0,614-8 1758 0 0,-222-5-3053 0 0,218 15-67 0 0,124-2-342 0 0,380-67 1355 0 0,-552 12-67 0 0,119-9 328 0 0,-101 16-312 0 0,173-11-321 0 0,-230 17-225 0 0,306-16 325 0 0,576-28 364 0 0,-938 52-696 0 0,-121 19 543 0 0,373 32 1 0 0,-311 11-435 0 0,294 18-890 0 0,-346-36 253 0 0,-238-7 114 0 0,-125-3 250 0 0,11 0-112 0 0,0 0 0 0 0,-1 2 0 0 0,25 5-1 0 0,-35-7 54 0 0,-1 1 1 0 0,0 0-1 0 0,1 0 0 0 0,-1 0 0 0 0,0 0 0 0 0,0 0 0 0 0,0 0 0 0 0,0 1 0 0 0,0-1 0 0 0,0 1 0 0 0,0-1 0 0 0,2 4 0 0 0,-3-4 1 0 0,0 0 1 0 0,-1 0 0 0 0,1 1-1 0 0,0-1 1 0 0,-1 0 0 0 0,0 1-1 0 0,1-1 1 0 0,-1 0 0 0 0,0 1 0 0 0,0-1-1 0 0,0 1 1 0 0,1-1 0 0 0,-2 0-1 0 0,1 1 1 0 0,0-1 0 0 0,0 1-1 0 0,0-1 1 0 0,-1 0 0 0 0,1 1 0 0 0,0-1-1 0 0,-1 0 1 0 0,1 1 0 0 0,-2 1-1 0 0,1-2-10 0 0,0 1 1 0 0,1-1-1 0 0,-1 0 0 0 0,0 0 0 0 0,0 0 0 0 0,0 1 0 0 0,0-1 0 0 0,0 0 0 0 0,0 0 1 0 0,-1 0-1 0 0,1-1 0 0 0,0 1 0 0 0,0 0 0 0 0,-3 1 0 0 0,-42 16-1887 0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3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5054 169 104 0 0,'0'0'6512'0'0,"5"-3"-6388"0"0,-3 2-125 0 0,1-1-1 0 0,-1 1 1 0 0,0 0 0 0 0,1 0-1 0 0,-1 0 1 0 0,1 1 0 0 0,-1-1-1 0 0,1 0 1 0 0,-1 1 0 0 0,1 0-1 0 0,-1 0 1 0 0,1 0 0 0 0,-1 0-1 0 0,1 0 1 0 0,0 0 0 0 0,-1 0-1 0 0,1 1 1 0 0,-1-1 0 0 0,1 1-1 0 0,-1 0 1 0 0,1 0 0 0 0,-1 0-1 0 0,0 0 1 0 0,0 0 0 0 0,1 1-1 0 0,-1-1 1 0 0,0 1 0 0 0,0-1-1 0 0,0 1 1 0 0,2 2 0 0 0,8 8 120 0 0,0 0 1 0 0,-1 1 0 0 0,-1 0 0 0 0,0 1 0 0 0,-1 0-1 0 0,9 19 1 0 0,39 97 601 0 0,-41-88-660 0 0,122 369 782 0 0,-36-93-831 0 0,-57-203 235 0 0,101 186 0 0 0,190 373 509 0 0,-316-626-796 0 0,12 27 214 0 0,-3 2 1 0 0,37 155-1 0 0,-65-225-135 0 0,-1 1 0 0 0,1-1 0 0 0,-1 0 0 0 0,-1 1 0 0 0,0-1 0 0 0,0 0 0 0 0,0 1 1 0 0,-1-1-1 0 0,1 0 0 0 0,-2 0 0 0 0,1 0 0 0 0,-1 0 0 0 0,0-1 0 0 0,-1 1 0 0 0,0-1 0 0 0,0 0 0 0 0,0 0 0 0 0,0 0 0 0 0,-1 0 0 0 0,0-1 0 0 0,0 0 0 0 0,-1 0 0 0 0,-8 6 1 0 0,-13 8 148 0 0,0-1 1 0 0,0-2 0 0 0,-59 25 0 0 0,81-38-185 0 0,-91 36 2 0 0,-1-3 0 0 0,-174 39-1 0 0,-214 6 158 0 0,-209-23-29 0 0,444-42-147 0 0,-848 58 27 0 0,654-48 2 0 0,-317 25-62 0 0,564-34-20 0 0,-402 42 172 0 0,554-52 12 0 0,0-3 0 0 0,-1-1 0 0 0,0-3 0 0 0,-60-7 0 0 0,92 5-31 0 0,1-1-1 0 0,-1-1 1 0 0,1 0-1 0 0,0 0 1 0 0,0-1-1 0 0,1-1 1 0 0,0 0-1 0 0,-13-9 1 0 0,17 9-48 0 0,0-1 0 0 0,0 0 0 0 0,0 0 0 0 0,1-1 0 0 0,0 1 1 0 0,0-2-1 0 0,1 1 0 0 0,0-1 0 0 0,1 0 0 0 0,-1 0 0 0 0,-6-19 0 0 0,-6-29-73 0 0,2-1 0 0 0,3-1 0 0 0,-9-93 1 0 0,9 61 24 0 0,-44-371-225 0 0,0 10-228 0 0,-32 7 114 0 0,13 193 573 0 0,-17-71-324 0 0,90 309 51 0 0,0 1-1 0 0,1-1 1 0 0,1 1 0 0 0,0-1 0 0 0,2-21 0 0 0,0 29 1 0 0,-1 1 1 0 0,2-1-1 0 0,-1 1 0 0 0,1 0 1 0 0,-1-1-1 0 0,1 1 0 0 0,1 0 0 0 0,-1 0 1 0 0,1 0-1 0 0,0 1 0 0 0,0-1 0 0 0,0 1 1 0 0,1-1-1 0 0,-1 1 0 0 0,1 0 1 0 0,6-4-1 0 0,15-11-138 0 0,1 2 1 0 0,0 1-1 0 0,55-25 1 0 0,94-25 9 0 0,-149 57 141 0 0,776-228-187 0 0,-474 148 241 0 0,-31 10-104 0 0,4 13 0 0 0,352-30 0 0 0,307 48 27 0 0,-603 35 80 0 0,242 4-178 0 0,-579 10 109 0 0,-7-1 112 0 0,0 0 1 0 0,0 1 0 0 0,0 1-1 0 0,0 0 1 0 0,0 1 0 0 0,0 0 0 0 0,21 9-1 0 0,-9 20 186 0 0,-6-6-862 0 0,-13-16-1650 0 0,-51-75-6642 0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4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2 272 0 0,'0'0'2860'0'0,"-5"-2"-4272"0"0,11 8 1492 0 0,6 2 12 0 0,0 2-28 0 0,-1-4-64 0 0,11 2-1748 0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5.3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2692 0 0,'0'0'7532'0'0,"3"13"-9947"0"0,18 85 2628 0 0,13 180 1 0 0,-29-223-116 0 0,77 903 734 0 0,-45 6 1162 0 0,-37-949-1831 0 0,1-2-26 0 0,-1 0-1 0 0,0 0 0 0 0,-1 0 0 0 0,-1-1 0 0 0,1 1 1 0 0,-2 0-1 0 0,0-1 0 0 0,-6 16 0 0 0,8-42 2306 0 0,0-4-3082 0 0,11-196-8061 0 0,-9 119 3887 0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5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1 198 6961 0 0,'0'0'1602'0'0,"17"-9"-527"0"0,5-2-1018 0 0,0 1-1 0 0,0 0 1 0 0,1 2 0 0 0,1 1 0 0 0,-1 1 0 0 0,31-5 0 0 0,860-54-365 0 0,-624 53 486 0 0,1801-37 41 0 0,-1778 67-264 0 0,-267-13-25 0 0,0 3 1 0 0,0 2-1 0 0,-1 2 0 0 0,72 29 0 0 0,-97-31 6 0 0,0 0-1 0 0,-2 2 1 0 0,1 0 0 0 0,-1 1-1 0 0,-1 0 1 0 0,0 2 0 0 0,-1 0-1 0 0,15 19 1 0 0,3 9-42 0 0,57 92 0 0 0,-43-51 11 0 0,-4 3 1 0 0,37 103-1 0 0,50 195 215 0 0,-58-160-77 0 0,364 865 90 0 0,-274-687-168 0 0,-159-392 153 0 0,0 0 0 0 0,-2 1 1 0 0,1-1-1 0 0,-1 1 0 0 0,-1 0 0 0 0,0-1 1 0 0,-1 1-1 0 0,0 0 0 0 0,-3 18 1 0 0,2-23-69 0 0,-1 0 1 0 0,0 0 0 0 0,-1-1 0 0 0,1 1 0 0 0,-1 0 0 0 0,0-1 0 0 0,-1 0 0 0 0,1 0 0 0 0,-2 0 0 0 0,1 0 0 0 0,0 0 0 0 0,-1-1 0 0 0,0 0 0 0 0,0 0 0 0 0,-1 0 0 0 0,-11 8 0 0 0,-4-1 114 0 0,-1-2 0 0 0,0 0-1 0 0,0-1 1 0 0,-1-1-1 0 0,0-1 1 0 0,-35 6-1 0 0,-73 12 724 0 0,-245 13 0 0 0,-146-35-370 0 0,-129-47-180 0 0,-2-36-626 0 0,290 32-1159 0 0,301 41 954 0 0,-231-35-4348 0 0,137 8-996 0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6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5136 0 0,'0'0'3547'0'0,"8"14"-4992"0"0,46 93 1881 0 0,-4 2 1 0 0,-5 3-1 0 0,-5 1 0 0 0,-6 2 1 0 0,33 185-1 0 0,-56-194-406 0 0,-2 174-1 0 0,-9-266-260 0 0,-12-33-3462 0 0,-1-20 594 0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6.8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1 373 4316 0 0,'0'0'3703'0'0,"16"-15"-3353"0"0,-12 12-343 0 0,8-9-44 0 0,1 1 0 0 0,1 1 0 0 0,0 0 0 0 0,0 1 0 0 0,1 0 0 0 0,0 1 0 0 0,1 1 0 0 0,30-10 0 0 0,487-110-418 0 0,-231 59 424 0 0,-269 60 20 0 0,186-38 95 0 0,-181 40-154 0 0,0 2-1 0 0,0 2 1 0 0,69 3 0 0 0,-94 2 87 0 0,1-1 0 0 0,-1 2 0 0 0,0 0 0 0 0,0 0 0 0 0,0 1 0 0 0,-1 1 0 0 0,0 0 0 0 0,0 1-1 0 0,0 0 1 0 0,-1 0 0 0 0,0 2 0 0 0,-1-1 0 0 0,1 1 0 0 0,12 15 0 0 0,11 16 237 0 0,-1 2 0 0 0,38 63 1 0 0,-53-76-338 0 0,201 323 253 0 0,-31 21 29 0 0,-173-338-265 0 0,18 65-1 0 0,-30-87 81 0 0,0 0-1 0 0,-1 0 1 0 0,-1 1 0 0 0,0-1-1 0 0,0 0 1 0 0,-2 1 0 0 0,1-1-1 0 0,-5 19 1 0 0,4-26 38 0 0,-1-1 1 0 0,-1 1-1 0 0,1-1 0 0 0,-1 0 0 0 0,0 0 0 0 0,0 0 1 0 0,0 0-1 0 0,-1-1 0 0 0,0 1 0 0 0,0-1 0 0 0,0 0 0 0 0,0 0 1 0 0,-1 0-1 0 0,1 0 0 0 0,-1-1 0 0 0,0 0 0 0 0,0 0 1 0 0,-1 0-1 0 0,-5 2 0 0 0,-11 4 242 0 0,-1-1 1 0 0,-1-1-1 0 0,-32 7 0 0 0,-39 2 467 0 0,-1-4-1 0 0,0-4 1 0 0,-138-6 0 0 0,-297-50 881 0 0,520 47-1697 0 0,-4-1-214 0 0,0 0-1 0 0,0 1 1 0 0,-23 2-1 0 0,36-1-34 0 0,1 1 1 0 0,-1-1-1 0 0,1 1 0 0 0,-1 0 0 0 0,1-1 0 0 0,0 1 0 0 0,-1 0 1 0 0,1 0-1 0 0,0 0 0 0 0,0 0 0 0 0,0 0 0 0 0,0 0 0 0 0,0 1 1 0 0,0-1-1 0 0,0 0 0 0 0,0 1 0 0 0,0-1 0 0 0,0 0 0 0 0,1 1 1 0 0,-1-1-1 0 0,0 1 0 0 0,1-1 0 0 0,-1 3 0 0 0,0 12-4199 0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9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3544 0 0,'0'0'4317'0'0,"5"8"-6269"0"0,25 54 2874 0 0,40 119 1 0 0,9 82 144 0 0,-70-233-1121 0 0,6 30 293 0 0,-2 1-1 0 0,6 89 1 0 0,-10 124-2413 0 0,-9-293-441 0 0,1-15-95 0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19.9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1 398 3068 0 0,'0'0'2643'0'0,"14"-13"-2488"0"0,-2 3-175 0 0,1-2-21 0 0,0 0 0 0 0,1 2-1 0 0,0 0 1 0 0,1 0 0 0 0,20-9 0 0 0,357-148-94 0 0,-326 140 148 0 0,-12 5-27 0 0,97-36-16 0 0,-130 51-47 0 0,1 1 0 0 0,0 1 0 0 0,1 1 0 0 0,44-2 0 0 0,-65 7 39 0 0,0-1 0 0 0,0 0 0 0 0,0 1 0 0 0,0-1-1 0 0,-1 1 1 0 0,1 0 0 0 0,0 0 0 0 0,0-1-1 0 0,0 1 1 0 0,-1 0 0 0 0,1 1 0 0 0,0-1 0 0 0,-1 0-1 0 0,1 0 1 0 0,-1 1 0 0 0,0-1 0 0 0,1 1-1 0 0,-1-1 1 0 0,0 1 0 0 0,2 3 0 0 0,20 41-62 0 0,-17-31 90 0 0,348 809 814 0 0,-287-640-588 0 0,-60-160-156 0 0,-2-1 0 0 0,-1 1 0 0 0,0 0 1 0 0,-2 0-1 0 0,0 0 0 0 0,-3 30 0 0 0,0-44-59 0 0,-1 0-1 0 0,0 0 0 0 0,0 0 1 0 0,-1 0-1 0 0,0-1 1 0 0,-1 1-1 0 0,0-1 0 0 0,0 0 1 0 0,-1 0-1 0 0,-11 14 0 0 0,7-11 126 0 0,0-1-1 0 0,-2-1 0 0 0,1 1 0 0 0,-1-2 0 0 0,-1 0 0 0 0,-21 14 0 0 0,1-6 528 0 0,-1-1 0 0 0,-1-1 1 0 0,0-2-1 0 0,-1-1 0 0 0,-40 7 0 0 0,27-8-415 0 0,0-3 0 0 0,-1-2 0 0 0,-64 1 0 0 0,116-8-850 0 0,0 1 1 0 0,0-1 0 0 0,0 0 0 0 0,0 0 0 0 0,0 0-1 0 0,0 0 1 0 0,6-3 0 0 0,3-1-559 0 0,18-6-486 0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0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4396 0 0,'0'0'3045'0'0,"2"19"-4321"0"0,17 127 2033 0 0,77 350 543 0 0,-37-211-618 0 0,-59-281-724 0 0,7 25-195 0 0,-6-27 79 0 0,-1-1-1 0 0,0 0 1 0 0,1 0 0 0 0,-1 0 0 0 0,1 0 0 0 0,-1 1-1 0 0,1-1 1 0 0,-1 0 0 0 0,1 0 0 0 0,0 0 0 0 0,0 0-1 0 0,-1 0 1 0 0,1 0 0 0 0,0-1 0 0 0,0 1 0 0 0,0 0 0 0 0,0 0-1 0 0,2 1 1 0 0,2-20-2101 0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0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0 395 3816 0 0,'0'0'4087'0'0,"3"-15"-3354"0"0,-1 4-768 0 0,-2 6 8 0 0,0 0-1 0 0,1 0 1 0 0,0 0 0 0 0,0 0 0 0 0,0 0 0 0 0,1 0 0 0 0,-1 1 0 0 0,1-1 0 0 0,0 0 0 0 0,1 1-1 0 0,-1-1 1 0 0,1 1 0 0 0,-1 0 0 0 0,2 0 0 0 0,-1 0 0 0 0,0 1 0 0 0,6-6 0 0 0,31-17-491 0 0,1 2 0 0 0,1 2 1 0 0,0 1-1 0 0,51-16 0 0 0,-55 22 60 0 0,54-22-150 0 0,0 5 0 0 0,125-28 0 0 0,-204 57 575 0 0,0 1-1 0 0,0 0 1 0 0,0 1-1 0 0,0 0 1 0 0,0 1-1 0 0,14 2 1 0 0,-22-1 18 0 0,1 0 1 0 0,-1 1 0 0 0,0 0-1 0 0,1 0 1 0 0,-1 0-1 0 0,0 0 1 0 0,0 1-1 0 0,-1 0 1 0 0,1 0-1 0 0,0 0 1 0 0,-1 0-1 0 0,0 1 1 0 0,0 0-1 0 0,0 0 1 0 0,0 0-1 0 0,6 9 1 0 0,2 6 75 0 0,0 2 0 0 0,-1-1 0 0 0,-1 2 0 0 0,9 27 0 0 0,24 96 215 0 0,-36-120-214 0 0,79 357 966 0 0,-81-357-852 0 0,-2-1-1 0 0,-1 1 1 0 0,0-1 0 0 0,-2 1-1 0 0,-1 0 1 0 0,-6 37-1 0 0,5-54 59 0 0,1 0-1 0 0,-2 0 0 0 0,1 0 0 0 0,-1 0 1 0 0,0 0-1 0 0,-1-1 0 0 0,1 1 1 0 0,-2-1-1 0 0,1 0 0 0 0,-1-1 0 0 0,0 1 1 0 0,0-1-1 0 0,-1 0 0 0 0,0 0 0 0 0,0 0 1 0 0,0-1-1 0 0,-1 0 0 0 0,1 0 1 0 0,-1-1-1 0 0,-1 1 0 0 0,1-2 0 0 0,-12 5 1 0 0,4-3-153 0 0,0-1 0 0 0,-1 0 0 0 0,0-1 0 0 0,1-1-1 0 0,-1-1 1 0 0,-17 0 0 0 0,63-35-10715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49.7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177 1 432 0 0,'0'0'469'0'0,"-14"1"-105"0"0,-135 17 2473 0 0,136-16-2528 0 0,14-1-343 0 0,1 0-1 0 0,0 0 1 0 0,0 0 0 0 0,-1 0 0 0 0,1 0-1 0 0,0 0 1 0 0,0-1 0 0 0,0 1-1 0 0,0-1 1 0 0,2 1 0 0 0,38 6 726 0 0,-1-3 0 0 0,1-1 1 0 0,72-4-1 0 0,-33 0-479 0 0,1226 53 1069 0 0,-983-21-1245 0 0,255 21-127 0 0,2-26-240 0 0,330-77 523 0 0,-76 1 1100 0 0,-8 64-575 0 0,-215 0-685 0 0,0-26 81 0 0,-156-17 6 0 0,327-16 293 0 0,1 54 392 0 0,4 76-474 0 0,-3 39-328 0 0,414 87 197 0 0,-1186-209-198 0 0,643 110 318 0 0,-449-86-4 0 0,247 0 0 0 0,-434-26-305 0 0,106-5 232 0 0,-113 4-234 0 0,0-1 0 0 0,1-1-1 0 0,-1 0 1 0 0,0-1 0 0 0,0 0-1 0 0,-1-1 1 0 0,14-7 0 0 0,-23 11-134 0 0,-1 0 0 0 0,0 0 0 0 0,0 0 0 0 0,0-1 0 0 0,0 1 0 0 0,0 0 0 0 0,0-1 0 0 0,0 1-1 0 0,0-1 1 0 0,-1 0 0 0 0,1 1 0 0 0,-1-1 0 0 0,1 0 0 0 0,-1 0 0 0 0,1 0 0 0 0,-1 0 0 0 0,0 0 0 0 0,0 0 0 0 0,0-1 0 0 0,-1 1 0 0 0,1 0 0 0 0,0 0 0 0 0,-1-1 0 0 0,1 1 0 0 0,-1 0 0 0 0,0-1 0 0 0,0 1 0 0 0,0-4 0 0 0,-9-34-4221 0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1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85 536 0 0,'0'0'3000'0'0,"86"-40"-4464"0"0,-65 34 1152 0 0,-3 0 132 0 0,-4 2 128 0 0,2-2-40 0 0,-2-2-172 0 0,-1-1-204 0 0,-7 3-156 0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1.6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103 415 148 0 0,'0'0'2077'0'0,"9"18"-1576"0"0,88 216 2938 0 0,-56-117-2324 0 0,29 92 137 0 0,-55-155-945 0 0,15 109 1 0 0,-23-55-227 0 0,-22-127-3740 0 0,3-11-890 0 0</inkml:trace>
  <inkml:trace contextRef="#ctx0" brushRef="#br0" timeOffset="1">0 420 2844 0 0,'0'0'3213'0'0,"0"-16"-2431"0"0,4-52-515 0 0,-3 63-284 0 0,1 0 0 0 0,-1-1 0 0 0,1 1 0 0 0,0 1 0 0 0,1-1 0 0 0,-1 0 0 0 0,1 0 0 0 0,0 1 1 0 0,0 0-1 0 0,0-1 0 0 0,1 1 0 0 0,-1 0 0 0 0,1 1 0 0 0,0-1 0 0 0,0 1 0 0 0,0 0 0 0 0,1 0 0 0 0,4-3 0 0 0,2-2-34 0 0,30-20-127 0 0,1 2 0 0 0,1 2-1 0 0,72-29 1 0 0,145-35-692 0 0,-234 81 823 0 0,-1 1-1 0 0,47-5 0 0 0,-64 10 46 0 0,1 1 0 0 0,-1 0 1 0 0,1 0-1 0 0,0 1 0 0 0,-1 0 1 0 0,1 1-1 0 0,-1 0 0 0 0,0 0 0 0 0,0 1 1 0 0,1 0-1 0 0,-2 0 0 0 0,11 6 0 0 0,22 20 306 0 0,-1 1 0 0 0,-2 2-1 0 0,-1 2 1 0 0,44 52-1 0 0,-26-28-30 0 0,15 14-127 0 0,262 305 1163 0 0,-310-349-1200 0 0,24 45 0 0 0,-40-64 10 0 0,0 1 1 0 0,0 0 0 0 0,-1 1 0 0 0,-1-1 0 0 0,0 0-1 0 0,0 1 1 0 0,-1 0 0 0 0,-1 0 0 0 0,1 11 0 0 0,-2-18-35 0 0,-1 0 0 0 0,0-1 0 0 0,0 1 0 0 0,0-1 1 0 0,0 1-1 0 0,0-1 0 0 0,-1 1 0 0 0,1-1 1 0 0,-1 0-1 0 0,0 1 0 0 0,0-1 0 0 0,-1 0 0 0 0,1-1 1 0 0,0 1-1 0 0,-1 0 0 0 0,0-1 0 0 0,1 1 1 0 0,-1-1-1 0 0,0 0 0 0 0,-6 3 0 0 0,-7 5 362 0 0,-2 0 0 0 0,-29 10-1 0 0,32-13-259 0 0,-163 62 547 0 0,-19 8-675 0 0,149-55-798 0 0,1 2 0 0 0,-46 31 0 0 0,0 12-4704 0 0,45-39-588 0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7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5841 0 0,'0'0'3927'0'0,"4"16"-6014"0"0,79 337 3330 0 0,56 280-205 0 0,-110-410-379 0 0,-25-142-5514 0 0,-4-111 3041 0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8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0 195 4456 0 0,'0'0'2698'0'0,"8"-15"-1973"0"0,-5 7-678 0 0,0 3-41 0 0,-1-1 0 0 0,1 0 0 0 0,0 1-1 0 0,0 0 1 0 0,0 0 0 0 0,1 0 0 0 0,0 0-1 0 0,0 0 1 0 0,0 1 0 0 0,1-1 0 0 0,0 1-1 0 0,-1 1 1 0 0,1-1 0 0 0,1 1 0 0 0,-1-1-1 0 0,0 1 1 0 0,1 1 0 0 0,0-1 0 0 0,11-3-1 0 0,63-13-161 0 0,121-13-1 0 0,89 8-32 0 0,-263 22 185 0 0,75-5-82 0 0,103 8 0 0 0,-185 1 31 0 0,0 1 0 0 0,-1 1-1 0 0,0 0 1 0 0,0 2 0 0 0,0 0-1 0 0,-1 1 1 0 0,0 1 0 0 0,0 1-1 0 0,-1 1 1 0 0,0 0 0 0 0,-1 1-1 0 0,26 22 1 0 0,-16-10 4 0 0,-1 2 1 0 0,-1 1-1 0 0,-2 1 0 0 0,0 1 1 0 0,-2 0-1 0 0,21 41 0 0 0,-12-13-66 0 0,-2 0-1 0 0,27 86 1 0 0,-42-102 171 0 0,-1 1 1 0 0,-2 0-1 0 0,-3 1 1 0 0,4 69-1 0 0,-10-93 109 0 0,-1 0 0 0 0,0-1-1 0 0,-1 1 1 0 0,-1-1 0 0 0,-1 1 0 0 0,0-1-1 0 0,-1 0 1 0 0,-1-1 0 0 0,-1 1-1 0 0,0-1 1 0 0,-11 16 0 0 0,10-19 24 0 0,-1-1 0 0 0,0 0 0 0 0,-1 0 0 0 0,0-1 0 0 0,-1 0 1 0 0,0-1-1 0 0,-1-1 0 0 0,0 0 0 0 0,-1 0 0 0 0,1-1 0 0 0,-2 0 0 0 0,1-2 1 0 0,-18 8-1 0 0,4-4-158 0 0,-1-2 1 0 0,-1 0-1 0 0,1-2 1 0 0,-1-1-1 0 0,0-1 1 0 0,-1-1 0 0 0,1-2-1 0 0,-53-4 1 0 0,78 2-94 0 0,1 0 1 0 0,0 1 0 0 0,-1-1 0 0 0,1 0-1 0 0,0-1 1 0 0,-1 1 0 0 0,1 0 0 0 0,0-1-1 0 0,0 0 1 0 0,0 0 0 0 0,1 0-1 0 0,-6-4 1 0 0,7 4-71 0 0,0 1 0 0 0,-1-1 0 0 0,1 1 0 0 0,0-1-1 0 0,0 0 1 0 0,0 0 0 0 0,1 1 0 0 0,-1-1 0 0 0,0 0-1 0 0,1 0 1 0 0,-1 0 0 0 0,1 0 0 0 0,-1 0 0 0 0,1 0 0 0 0,0 0-1 0 0,0 0 1 0 0,0 0 0 0 0,0 0 0 0 0,0 0 0 0 0,0 0 0 0 0,1 0-1 0 0,-1 0 1 0 0,1 1 0 0 0,-1-1 0 0 0,2-3 0 0 0,19-34-3895 0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8.5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0 2752 0 0,'0'0'3773'0'0,"-2"16"-5137"0"0,-19 302 3354 0 0,20-41-1390 0 0,2-120-892 0 0,-25 227-1 0 0,23-377-1189 0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8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5985 0 0,'0'0'1682'0'0,"17"-8"-1606"0"0,-6 2-130 0 0,0 1-1 0 0,1 1 0 0 0,-1 0 1 0 0,1 1-1 0 0,0 0 0 0 0,0 0 1 0 0,0 1-1 0 0,0 1 0 0 0,1 0 1 0 0,-1 1-1 0 0,0 0 0 0 0,24 4 1 0 0,17 7-5 0 0,0 3 0 0 0,0 1 0 0 0,56 26 0 0 0,-74-25 13 0 0,0 1-1 0 0,-2 2 1 0 0,0 1-1 0 0,-1 2 1 0 0,43 37-1 0 0,-49-33-4 0 0,-1 1 0 0 0,-1 0 0 0 0,-2 2-1 0 0,-1 1 1 0 0,-1 0 0 0 0,-2 2 0 0 0,-1 0 0 0 0,-1 1 0 0 0,-2 1 0 0 0,-1 0-1 0 0,-2 1 1 0 0,8 40 0 0 0,-17-60 36 0 0,0 0 0 0 0,-1 0 1 0 0,-1 0-1 0 0,0 0 0 0 0,-1 0 0 0 0,0 0 0 0 0,-1 0 0 0 0,-1 0 0 0 0,-1 0 0 0 0,0 0 0 0 0,-1-1 1 0 0,0 0-1 0 0,-1 0 0 0 0,-15 26 0 0 0,12-27 315 0 0,-1 0 0 0 0,0-1 0 0 0,0 0 0 0 0,-2 0 0 0 0,1-1 0 0 0,-1-1 0 0 0,-1 0-1 0 0,-22 13 1 0 0,4-5-182 0 0,-2-2-1 0 0,0-1 0 0 0,-1-2 1 0 0,-55 15-1 0 0,121-49-4801 0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29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1 237 4000 0 0,'0'0'3336'0'0,"11"19"-4905"0"0,0-1 1569 0 0,-3-7 62 0 0,-1 0 0 0 0,-1 0 0 0 0,0 1 0 0 0,-1 0 1 0 0,0 0-1 0 0,0 0 0 0 0,-2 0 0 0 0,5 22 1 0 0,11 105 555 0 0,-6 1 1 0 0,-7 188 0 0 0,-9-264-411 0 0,-3-1 1 0 0,-15 66-1 0 0,-4-25-3524 0 0,24-98 492 0 0</inkml:trace>
  <inkml:trace contextRef="#ctx0" brushRef="#br0" timeOffset="1">2 524 5000 0 0,'4'-17'1281'0'0,"-2"2"-1028"0"0,0 4-110 0 0,0 1 0 0 0,0-1-1 0 0,1 1 1 0 0,1-1 0 0 0,-1 1-1 0 0,2 0 1 0 0,-1 0-1 0 0,12-16 1 0 0,3 2-163 0 0,0 1-1 0 0,1 1 1 0 0,2 1-1 0 0,0 1 1 0 0,1 0-1 0 0,47-28 1 0 0,-15 15-59 0 0,2 3 1 0 0,63-24-1 0 0,-73 36 14 0 0,1 1 0 0 0,0 3 0 0 0,1 2 0 0 0,0 3 0 0 0,1 1 0 0 0,0 2 0 0 0,89 3 0 0 0,-122 4 9 0 0,-1 1 0 0 0,0 1 0 0 0,1 1 0 0 0,-2 0 1 0 0,1 1-1 0 0,0 1 0 0 0,-1 1 0 0 0,0 0 0 0 0,0 0 1 0 0,-1 2-1 0 0,0 0 0 0 0,-1 0 0 0 0,1 1 0 0 0,-2 1 1 0 0,22 23-1 0 0,-5 0-80 0 0,-2 1 1 0 0,-1 1-1 0 0,-2 1 0 0 0,33 66 1 0 0,-26-39 403 0 0,-2 2 0 0 0,29 101 0 0 0,-48-130 6 0 0,-1 1-1 0 0,-2 0 0 0 0,-2 0 1 0 0,-2 0-1 0 0,-1 1 1 0 0,-5 53-1 0 0,1-73-185 0 0,-2 0 0 0 0,-1-1 0 0 0,0 0 0 0 0,-1 0 0 0 0,-1 0 0 0 0,-1-1 0 0 0,0 0 0 0 0,-1 0 0 0 0,-1-1 0 0 0,-1 0 0 0 0,0-1 0 0 0,-21 22 0 0 0,0-5-137 0 0,-1-1 0 0 0,-1-1 0 0 0,-73 48 0 0 0,81-61-961 0 0,-55 26 0 0 0,-51 3-3562 0 0,130-46 4514 0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0.3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2904 0 0,'0'0'5673'0'0,"14"18"-7333"0"0,-1-2 1681 0 0,-2 1 1 0 0,1 0 0 0 0,-2 0-1 0 0,0 1 1 0 0,-1 1-1 0 0,-1-1 1 0 0,-1 2 0 0 0,6 21-1 0 0,58 381-52 0 0,-31 10 325 0 0,-38-229 648 0 0,-8-167-589 0 0,6-34-402 0 0,0 0-1 0 0,-1 0 0 0 0,0 0 1 0 0,1 1-1 0 0,-1-1 0 0 0,0 0 1 0 0,0 0-1 0 0,0 0 0 0 0,0-1 1 0 0,0 1-1 0 0,-1 0 0 0 0,1 0 1 0 0,-3 2-1 0 0,4-4 28 0 0,-1 0 0 0 0,1 0-1 0 0,0 0 1 0 0,-1 0 0 0 0,1 0-1 0 0,0 0 1 0 0,-1 0 0 0 0,1 0 0 0 0,0 0-1 0 0,-1 0 1 0 0,1-1 0 0 0,0 1 0 0 0,-1 0-1 0 0,1 0 1 0 0,0 0 0 0 0,-1 0 0 0 0,1-1-1 0 0,0 1 1 0 0,0 0 0 0 0,-1 0-1 0 0,1 0 1 0 0,0-1 0 0 0,0 1 0 0 0,-1 0-1 0 0,1 0 1 0 0,0-1 0 0 0,0 1 0 0 0,0 0-1 0 0,0-1 1 0 0,-1 1 0 0 0,1 0 0 0 0,0-1-1 0 0,0 1 1 0 0,0 0 0 0 0,0-1-1 0 0,0 1 1 0 0,0-1 0 0 0,-5-17-1672 0 0,-2-18-2896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0.8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0 475 5549 0 0,'0'0'1320'0'0,"15"-13"-496"0"0,-1-1-816 0 0,1 2 0 0 0,0 0 0 0 0,1 0-1 0 0,1 2 1 0 0,0 0 0 0 0,0 1 0 0 0,36-13-1 0 0,473-121-520 0 0,-299 87 368 0 0,-88 20 26 0 0,30-10-20 0 0,213-28 0 0 0,-364 71 106 0 0,0 2 0 0 0,1 0 0 0 0,-1 0 0 0 0,1 2 0 0 0,-1 1 0 0 0,0 0 0 0 0,1 1 0 0 0,-1 1 0 0 0,0 0 0 0 0,-1 2 0 0 0,1 0 0 0 0,-1 1 0 0 0,0 0 0 0 0,-1 2 0 0 0,0 0 0 0 0,0 1 0 0 0,-1 0 0 0 0,0 1 0 0 0,-1 1 0 0 0,17 18 0 0 0,-3 0 4 0 0,-2 2 0 0 0,-2 1-1 0 0,0 1 1 0 0,29 58 0 0 0,55 157-56 0 0,30 206 259 0 0,-35-99 117 0 0,-97-338-263 0 0,0 0 1 0 0,-1 1 0 0 0,-1 0 0 0 0,-1-1 0 0 0,2 34 0 0 0,-5-45-13 0 0,0 0-1 0 0,-1-1 1 0 0,0 1 0 0 0,0-1 0 0 0,-1 1-1 0 0,0-1 1 0 0,0 0 0 0 0,0 0 0 0 0,0 0-1 0 0,-1 0 1 0 0,0 0 0 0 0,-1 0 0 0 0,1-1-1 0 0,-1 1 1 0 0,0-1 0 0 0,-1 0 0 0 0,1 0-1 0 0,-1-1 1 0 0,0 1 0 0 0,-5 3 0 0 0,-9 5 150 0 0,-1 0 1 0 0,-1-2 0 0 0,0 0 0 0 0,-43 15-1 0 0,-95 19 478 0 0,137-40-551 0 0,-135 29 802 0 0,-303 26 0 0 0,-169-50 1356 0 0,142-47-436 0 0,460 34-1849 0 0,22 2-391 0 0,-14 0 1212 0 0,13 3-2116 0 0,24 11-6299 0 0,17-11 2482 0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7.7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791 168 208 0 0,'0'0'4242'0'0,"-1"-15"-3643"0"0,-5-51-27 0 0,6 62-473 0 0,0-1 0 0 0,-1 0 0 0 0,0 1 1 0 0,0-1-1 0 0,0 0 0 0 0,-1 1 0 0 0,1-1 1 0 0,-1 1-1 0 0,0 0 0 0 0,0-1 1 0 0,0 1-1 0 0,-1 0 0 0 0,-5-6 0 0 0,6 8-92 0 0,-1 0 0 0 0,1 0 0 0 0,0 0 0 0 0,-1 1 0 0 0,1-1 0 0 0,-1 1 0 0 0,1 0 0 0 0,-1 0 0 0 0,0 0 0 0 0,0 0-1 0 0,1 0 1 0 0,-1 1 0 0 0,0-1 0 0 0,0 1 0 0 0,0-1 0 0 0,-5 1 0 0 0,-4 2-76 0 0,0 0-1 0 0,1 1 1 0 0,-1 0-1 0 0,1 0 1 0 0,0 1-1 0 0,0 1 1 0 0,0 0 0 0 0,-12 7-1 0 0,-20 14 51 0 0,1 2 0 0 0,1 1-1 0 0,2 2 1 0 0,1 2-1 0 0,-65 71 1 0 0,62-54 18 0 0,2 1-1 0 0,2 1 1 0 0,2 3-1 0 0,-30 65 1 0 0,50-88-18 0 0,1 1 1 0 0,-11 42-1 0 0,20-58 2 0 0,1 1-1 0 0,1-1 1 0 0,1 1 0 0 0,0 0-1 0 0,1 0 1 0 0,2 21 0 0 0,1-27 3 0 0,0 0-1 0 0,1-1 1 0 0,0 1 0 0 0,1-1 0 0 0,0 0 0 0 0,0 0 0 0 0,1 0 0 0 0,1 0 0 0 0,0-1 0 0 0,0 0 0 0 0,1 0 0 0 0,1-1 0 0 0,-1 0 0 0 0,1 0 0 0 0,1-1 0 0 0,0 0 0 0 0,0 0 0 0 0,15 9-1 0 0,-6-6 91 0 0,0 0-1 0 0,1-1 0 0 0,1-1 0 0 0,-1-1 1 0 0,1-1-1 0 0,1-1 0 0 0,-1 0 0 0 0,1-2 1 0 0,32 4-1 0 0,-4-4 38 0 0,0-2 1 0 0,1-3 0 0 0,79-10-1 0 0,-98 6 165 0 0,0-2 0 0 0,0-1 0 0 0,-1-1 0 0 0,-1-2 0 0 0,1-1 0 0 0,-2-1 0 0 0,28-18 0 0 0,-23 11-83 0 0,-1-1 0 0 0,-1-2 1 0 0,-1-1-1 0 0,-1-1 1 0 0,-1-2-1 0 0,-1-1 0 0 0,-2-1 1 0 0,-1-1-1 0 0,-1-1 1 0 0,-2-1-1 0 0,-1-1 0 0 0,-1-1 1 0 0,26-69-1 0 0,-36 76-129 0 0,-1-1 1 0 0,-1-1-1 0 0,-1 0 0 0 0,-2 0 0 0 0,-1 0 1 0 0,-1 0-1 0 0,-4-51 0 0 0,1 70-49 0 0,-1 0 0 0 0,0 1 0 0 0,-1-1 0 0 0,0 1 0 0 0,-1 0 0 0 0,1 0 0 0 0,-2 0 0 0 0,1 0 0 0 0,-8-10 0 0 0,8 14-67 0 0,0-1 0 0 0,0 1 0 0 0,0 0 0 0 0,0 0 0 0 0,-1 1 0 0 0,0-1 0 0 0,0 1 0 0 0,-1 0 0 0 0,1 1 0 0 0,-1-1 0 0 0,1 1 1 0 0,-1 0-1 0 0,0 0 0 0 0,-12-3 0 0 0,3 5-406 0 0,0-1 1 0 0,0 2-1 0 0,-1 0 1 0 0,1 1-1 0 0,0 1 1 0 0,0 0-1 0 0,-29 8 0 0 0,22-4-759 0 0,-40 16-1 0 0,-26 20-1568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50.5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214 98 3056 0 0,'0'0'3211'0'0,"-4"-13"-2321"0"0,-15-42-120 0 0,19 53-710 0 0,-1 0 0 0 0,0 0 0 0 0,0 0 0 0 0,0 0 0 0 0,0 0-1 0 0,0 0 1 0 0,0 0 0 0 0,0 0 0 0 0,-1 1 0 0 0,1-1 0 0 0,-1 0-1 0 0,1 1 1 0 0,-3-2 0 0 0,4 2-74 0 0,-1 1 1 0 0,0 0-1 0 0,1-1 0 0 0,-1 1 0 0 0,0 0 1 0 0,0 0-1 0 0,1 0 0 0 0,-1 0 0 0 0,0 0 1 0 0,0-1-1 0 0,1 1 0 0 0,-1 0 0 0 0,0 1 1 0 0,0-1-1 0 0,1 0 0 0 0,-1 0 0 0 0,0 0 0 0 0,0 0 1 0 0,1 1-1 0 0,-1-1 0 0 0,0 0 0 0 0,0 1 1 0 0,1-1-1 0 0,-2 1 0 0 0,-2 3-154 0 0,0-1 0 0 0,0 1 0 0 0,0 1 0 0 0,1-1 0 0 0,-1 0 0 0 0,1 1 0 0 0,-3 5 0 0 0,2-4 169 0 0,-13 23-43 0 0,1 1 0 0 0,1 1 0 0 0,2 0 0 0 0,1 1 0 0 0,1 0 0 0 0,2 1 0 0 0,1 0 0 0 0,2 1 0 0 0,1 0 0 0 0,2 0 0 0 0,1 37 0 0 0,2-56 127 0 0,1 1 0 0 0,1-1 0 0 0,0 1 1 0 0,1-1-1 0 0,1 0 0 0 0,1 0 0 0 0,0 0 0 0 0,0-1 1 0 0,2 1-1 0 0,-1-1 0 0 0,2-1 0 0 0,0 1 0 0 0,1-1 0 0 0,0-1 1 0 0,1 0-1 0 0,0 0 0 0 0,1-1 0 0 0,0 0 0 0 0,1-1 1 0 0,0 0-1 0 0,1-1 0 0 0,0 0 0 0 0,0-1 0 0 0,1 0 0 0 0,0-2 1 0 0,0 1-1 0 0,1-2 0 0 0,-1 0 0 0 0,1 0 0 0 0,0-2 1 0 0,1 0-1 0 0,18 2 0 0 0,-14-5 106 0 0,-1 0 0 0 0,0-1 0 0 0,1-1-1 0 0,-1-1 1 0 0,0-1 0 0 0,0 0 0 0 0,-1-1 0 0 0,1-2 0 0 0,-1 1 0 0 0,0-2 0 0 0,33-20 0 0 0,-39 21-122 0 0,0-2 1 0 0,-1 0 0 0 0,0 0 0 0 0,0-1 0 0 0,-1 0-1 0 0,0-1 1 0 0,-1 0 0 0 0,0-1 0 0 0,-1 0 0 0 0,0 0 0 0 0,-1-1-1 0 0,0 0 1 0 0,-1 0 0 0 0,-1 0 0 0 0,0-1 0 0 0,5-23 0 0 0,-6 18-35 0 0,-2 1 1 0 0,-1-1 0 0 0,0 0-1 0 0,-1 1 1 0 0,-1-1 0 0 0,-1 0-1 0 0,0 1 1 0 0,-6-20 0 0 0,6 28-73 0 0,-1 0 0 0 0,0 1 1 0 0,0 0-1 0 0,-1-1 0 0 0,0 1 1 0 0,-1 1-1 0 0,0-1 0 0 0,-1 1 0 0 0,1-1 1 0 0,-1 2-1 0 0,-1-1 0 0 0,0 1 1 0 0,0 0-1 0 0,0 0 0 0 0,-1 1 1 0 0,-15-10-1 0 0,17 12-54 0 0,-1 2 0 0 0,1-1 0 0 0,-1 1 0 0 0,0 0-1 0 0,0 0 1 0 0,0 1 0 0 0,1 0 0 0 0,-1 0 0 0 0,-1 0 0 0 0,1 1 0 0 0,0 0 0 0 0,0 1 0 0 0,0 0 0 0 0,0 0 0 0 0,1 0 0 0 0,-1 1 0 0 0,0 0 0 0 0,0 0 0 0 0,-11 6 0 0 0,1 1-317 0 0,0 0 0 0 0,1 1 1 0 0,0 1-1 0 0,1 1 1 0 0,-24 23-1 0 0,-15 24-2246 0 0,3 17-1185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8.1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812 1 3920 0 0,'0'0'4170'0'0,"-12"14"-4962"0"0,-84 92 785 0 0,-241 255 2884 0 0,216-220-2539 0 0,-5 3-1949 0 0,98-115-1055 0 0,-37 28 0 0 0,39-38-897 0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8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786 84 2728 0 0,'0'0'5756'0'0,"-18"-13"-5509"0"0,-61-41-191 0 0,74 52-55 0 0,0-1-1 0 0,0 1 1 0 0,0 0 0 0 0,0 0-1 0 0,-1 1 1 0 0,1 0 0 0 0,0 0 0 0 0,-1 0-1 0 0,1 0 1 0 0,-1 1 0 0 0,1 0 0 0 0,-1 0-1 0 0,1 0 1 0 0,-1 1 0 0 0,-6 1 0 0 0,0 0 11 0 0,-15 4 111 0 0,-1 1 1 0 0,1 1-1 0 0,0 1 1 0 0,1 1-1 0 0,0 2 1 0 0,0 1-1 0 0,2 0 1 0 0,-1 2-1 0 0,-34 29 1 0 0,36-25-136 0 0,1 1 1 0 0,1 2 0 0 0,0 0 0 0 0,2 1 0 0 0,1 1-1 0 0,1 1 1 0 0,-22 40 0 0 0,18-22-45 0 0,2 1 0 0 0,2 0 1 0 0,-22 89-1 0 0,35-119 39 0 0,1 1 1 0 0,0-1-1 0 0,1 1 1 0 0,1 0 0 0 0,0-1-1 0 0,1 1 1 0 0,1 0-1 0 0,0 0 1 0 0,1-1-1 0 0,0 1 1 0 0,1-1-1 0 0,1 1 1 0 0,0-1-1 0 0,1 0 1 0 0,1-1-1 0 0,14 26 1 0 0,-12-26 30 0 0,1 1 1 0 0,1-2-1 0 0,0 0 1 0 0,1 0-1 0 0,0 0 1 0 0,1-2-1 0 0,0 1 1 0 0,1-2-1 0 0,0 1 1 0 0,1-2-1 0 0,-1 0 1 0 0,2 0-1 0 0,-1-2 1 0 0,1 1-1 0 0,19 4 1 0 0,-17-6 51 0 0,1-2 1 0 0,-1 0 0 0 0,1 0 0 0 0,0-2 0 0 0,0 0 0 0 0,0-1 0 0 0,0-1 0 0 0,0 0 0 0 0,-1-2-1 0 0,1 0 1 0 0,0-1 0 0 0,-1 0 0 0 0,25-11 0 0 0,-14 2 109 0 0,-2 0 0 0 0,0-2 0 0 0,0-1 0 0 0,-2-1-1 0 0,0-1 1 0 0,-1-1 0 0 0,0-1 0 0 0,-2-1 0 0 0,-1 0 0 0 0,29-41 0 0 0,-37 46-111 0 0,-2 0 0 0 0,1-1 0 0 0,-2 0 0 0 0,0-1 1 0 0,-2 0-1 0 0,0-1 0 0 0,0 1 0 0 0,-2-1 0 0 0,-1 0 0 0 0,0-1 0 0 0,-1 1 1 0 0,-1-1-1 0 0,-1 0 0 0 0,0 1 0 0 0,-2-1 0 0 0,-1 0 0 0 0,-3-19 1 0 0,2 27-168 0 0,-1 0 0 0 0,0 0 0 0 0,0 1 0 0 0,-1 0 1 0 0,-1 0-1 0 0,0 0 0 0 0,0 0 0 0 0,-9-9 1 0 0,-39-41-4125 0 0,41 47 1544 0 0,5 0-1335 0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8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6837 0 0,'0'0'3519'0'0,"13"9"-4694"0"0,-11-8 1154 0 0,18 14 107 0 0,0 0 0 0 0,-1 1-1 0 0,24 26 1 0 0,-14-10 183 0 0,221 251 1545 0 0,-23 19-826 0 0,-200-258-898 0 0,-1 2 0 0 0,37 91 0 0 0,-11 26-2730 0 0,-46-140 1919 0 0,-4-14 102 0 0,0 1 1 0 0,1-1 0 0 0,0 0 0 0 0,0 0 0 0 0,1 0-1 0 0,6 11 1 0 0,9-2-3901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9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489 88 3496 0 0,'0'0'8402'0'0,"-17"-14"-7736"0"0,-54-42-350 0 0,68 54-316 0 0,0 0 1 0 0,-1 0-1 0 0,1 0 1 0 0,0 0-1 0 0,-1 1 1 0 0,1-1-1 0 0,-1 1 1 0 0,0 0-1 0 0,1 0 1 0 0,-1 0-1 0 0,0 1 1 0 0,1 0 0 0 0,-1-1-1 0 0,0 1 1 0 0,0 0-1 0 0,0 1 1 0 0,1-1-1 0 0,-1 1 1 0 0,-5 1-1 0 0,1-1-13 0 0,-6 3-35 0 0,1 0 1 0 0,-1 1-1 0 0,1 0 0 0 0,0 1 0 0 0,0 1 0 0 0,1 0 0 0 0,0 0 1 0 0,0 1-1 0 0,1 1 0 0 0,-1 0 0 0 0,2 0 0 0 0,0 1 0 0 0,-14 18 1 0 0,7-8-25 0 0,2 2 0 0 0,0 0 0 0 0,2 0 1 0 0,0 2-1 0 0,1-1 0 0 0,-12 38 1 0 0,18-41 57 0 0,1 0 0 0 0,1 0 0 0 0,0 1 0 0 0,2-1 0 0 0,0 1 0 0 0,2 0 0 0 0,0 0 0 0 0,1-1 0 0 0,1 1 0 0 0,1-1 0 0 0,1 1 0 0 0,12 38 0 0 0,-12-49 40 0 0,0 1 0 0 0,0-1 0 0 0,1 0 1 0 0,1 0-1 0 0,0 0 0 0 0,0-1 0 0 0,1 0 0 0 0,0 0 0 0 0,0-1 0 0 0,1 0 0 0 0,0 0 1 0 0,0 0-1 0 0,1-1 0 0 0,0-1 0 0 0,0 1 0 0 0,1-2 0 0 0,0 1 0 0 0,0-1 0 0 0,0-1 0 0 0,1 0 1 0 0,-1 0-1 0 0,1-1 0 0 0,0 0 0 0 0,0-1 0 0 0,17 2 0 0 0,-10-4 199 0 0,0-1-1 0 0,0 0 1 0 0,0-1 0 0 0,0-1-1 0 0,0 0 1 0 0,-1-2 0 0 0,1 0-1 0 0,-1-1 1 0 0,0 0 0 0 0,-1-1-1 0 0,1-1 1 0 0,-2-1 0 0 0,1-1-1 0 0,26-21 1 0 0,-11 6 13 0 0,-2-2 0 0 0,-1-1-1 0 0,-1-2 1 0 0,-1 0 0 0 0,37-59 0 0 0,-45 60-189 0 0,16-35 0 0 0,-28 52-87 0 0,-1 0 1 0 0,-1 0 0 0 0,0 0-1 0 0,-1-1 1 0 0,4-25 0 0 0,-7 37-7 0 0,1-1 0 0 0,-1 1 0 0 0,0 0 1 0 0,0 0-1 0 0,0-1 0 0 0,0 1 1 0 0,0 0-1 0 0,0-1 0 0 0,0 1 0 0 0,0 0 1 0 0,-1-1-1 0 0,1 1 0 0 0,-1 0 1 0 0,1 0-1 0 0,-1-1 0 0 0,1 1 0 0 0,-1 0 1 0 0,1 0-1 0 0,-1 0 0 0 0,0 0 1 0 0,0 0-1 0 0,0 0 0 0 0,1 0 0 0 0,-1 0 1 0 0,0 0-1 0 0,0 0 0 0 0,-1 0 1 0 0,1 1-1 0 0,0-1 0 0 0,0 0 0 0 0,0 1 1 0 0,-3-2-1 0 0,-1 1-188 0 0,-1 1 0 0 0,0-1 0 0 0,0 1 0 0 0,0 0 0 0 0,1 0 0 0 0,-1 1 0 0 0,-7 1 0 0 0,-190 47-6420 0 0,67-10 1961 0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39.7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1028 16 2844 0 0,'0'0'9160'0'0,"-6"-4"-9607"0"0,5 2 455 0 0,0 1 0 0 0,0 1 0 0 0,0-1 1 0 0,0 0-1 0 0,0 0 0 0 0,-1 0 0 0 0,1 1 0 0 0,0-1 0 0 0,-1 0 1 0 0,1 1-1 0 0,0-1 0 0 0,-1 1 0 0 0,1 0 0 0 0,-1-1 0 0 0,1 1 0 0 0,-1 0 1 0 0,1 0-1 0 0,0 0 0 0 0,-1 0 0 0 0,1 0 0 0 0,-1 0 0 0 0,1 1 0 0 0,-1-1 1 0 0,1 0-1 0 0,0 1 0 0 0,-1-1 0 0 0,1 1 0 0 0,-2 0 0 0 0,-4 4 112 0 0,0-1 0 0 0,0 2 0 0 0,0-1 0 0 0,-8 10 0 0 0,-3 2-3 0 0,-726 638-463 0 0,675-587-1360 0 0,7-8-2893 0 0,16-19 332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0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457 626 6705 0 0,'0'0'2866'0'0,"-19"1"-560"0"0,0-1-1951 0 0,8-1-289 0 0,-1 1-1 0 0,1 1 1 0 0,0 0 0 0 0,-1 1-1 0 0,1 0 1 0 0,0 0 0 0 0,0 1-1 0 0,0 1 1 0 0,-16 7 0 0 0,4 1-163 0 0,1 1 1 0 0,0 1 0 0 0,0 1 0 0 0,2 1 0 0 0,0 0 0 0 0,0 2 0 0 0,2 0 0 0 0,0 2 0 0 0,2-1 0 0 0,-25 39 0 0 0,34-46 36 0 0,0 1 0 0 0,1 0 0 0 0,0 0 1 0 0,1 0-1 0 0,1 1 0 0 0,0 0 0 0 0,1-1 1 0 0,0 1-1 0 0,0 18 0 0 0,3-20 37 0 0,0-1 0 0 0,1 0 0 0 0,0 0 0 0 0,1 1-1 0 0,0-1 1 0 0,1 0 0 0 0,0-1 0 0 0,1 1 0 0 0,0-1 0 0 0,1 1-1 0 0,0-1 1 0 0,12 18 0 0 0,-8-15 56 0 0,1-1 0 0 0,1 0 0 0 0,0-1 0 0 0,1 0 1 0 0,0 0-1 0 0,1-1 0 0 0,0-1 0 0 0,0 0 0 0 0,1-1 0 0 0,0 0 0 0 0,20 7 0 0 0,-16-8 23 0 0,-1-1 0 0 0,2-1 0 0 0,-1 0 0 0 0,0-2 0 0 0,1 0 0 0 0,-1-1 0 0 0,1-1 0 0 0,0 0 0 0 0,26-4 0 0 0,-35 2 18 0 0,-1-2 0 0 0,1 1-1 0 0,-1-1 1 0 0,0-1-1 0 0,0 0 1 0 0,0 0-1 0 0,0 0 1 0 0,-1-1-1 0 0,0-1 1 0 0,0 1-1 0 0,0-1 1 0 0,-1-1-1 0 0,0 1 1 0 0,0-1 0 0 0,-1-1-1 0 0,7-8 1 0 0,-7 8 16 0 0,0-1 1 0 0,0 1 0 0 0,-1-1-1 0 0,-1 0 1 0 0,1-1-1 0 0,-2 1 1 0 0,1-1 0 0 0,-1 1-1 0 0,0-1 1 0 0,-1 0 0 0 0,-1-1-1 0 0,1 1 1 0 0,-1 0-1 0 0,-1 0 1 0 0,-1-14 0 0 0,1 20-112 0 0,-1 0 0 0 0,0 0 0 0 0,0 1 1 0 0,-1-1-1 0 0,1 0 0 0 0,-1 0 0 0 0,0 1 0 0 0,0-1 1 0 0,0 1-1 0 0,0 0 0 0 0,-1 0 0 0 0,1-1 1 0 0,-1 1-1 0 0,0 1 0 0 0,0-1 0 0 0,-3-2 0 0 0,-6-4-660 0 0,0 1 0 0 0,0 1 0 0 0,-16-7-1 0 0,1 0-2188 0 0,13 3-564 0 0,3-7-1246 0 0</inkml:trace>
  <inkml:trace contextRef="#ctx0" brushRef="#br0" timeOffset="1">1291 21 4528 0 0,'0'0'6516'0'0,"15"-3"-6220"0"0,-2-2-295 0 0,-7 3-2 0 0,0 0 0 0 0,0 0-1 0 0,1 0 1 0 0,0 1 0 0 0,-1-1-1 0 0,1 2 1 0 0,-1-1 0 0 0,1 1-1 0 0,0 0 1 0 0,0 0-1 0 0,-1 1 1 0 0,10 1 0 0 0,2 5-52 0 0,-1-1 1 0 0,0 2 0 0 0,0 0 0 0 0,0 1-1 0 0,-1 1 1 0 0,-1 1 0 0 0,0 0-1 0 0,0 1 1 0 0,-1 0 0 0 0,-1 1-1 0 0,0 1 1 0 0,17 23 0 0 0,2 6 40 0 0,-3 1 0 0 0,-1 2 1 0 0,26 59-1 0 0,7 34-835 0 0,83 281 0 0 0,-140-402 357 0 0,-2-9-88 0 0,1-1 0 0 0,0 1-1 0 0,0-1 1 0 0,7 14 0 0 0,10 11-2388 0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0.5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 7373 0 0,'0'0'4215'0'0,"-18"2"-3481"0"0,3-2-705 0 0,8 0-56 0 0,-1 0 0 0 0,1 1 0 0 0,-1 0 0 0 0,1 0 0 0 0,-1 0 1 0 0,1 1-1 0 0,0 0 0 0 0,0 1 0 0 0,0-1 0 0 0,0 1 0 0 0,0 1 0 0 0,1-1 0 0 0,-1 1 0 0 0,-9 8 0 0 0,0 4-29 0 0,0 0 1 0 0,1 1-1 0 0,0 1 1 0 0,2 0-1 0 0,0 1 0 0 0,1 0 1 0 0,1 1-1 0 0,-15 37 0 0 0,20-40 31 0 0,0 0-1 0 0,1 1 0 0 0,1-1 0 0 0,1 1 0 0 0,0 0 0 0 0,2 0 1 0 0,0 0-1 0 0,0 0 0 0 0,2 0 0 0 0,0 0 0 0 0,6 27 0 0 0,-3-32-6 0 0,1-1 0 0 0,0 1 0 0 0,0-1 0 0 0,1 0 0 0 0,1-1 0 0 0,0 0 0 0 0,0 0 0 0 0,1 0 0 0 0,0-1 0 0 0,1 0 0 0 0,1-1 0 0 0,-1 1 0 0 0,1-2 0 0 0,1 0 0 0 0,0 0 0 0 0,0-1 0 0 0,0 0 0 0 0,1-1 0 0 0,0 0 0 0 0,0-1 0 0 0,0 0 0 0 0,19 4 0 0 0,-19-5 51 0 0,1-1 1 0 0,-1-1-1 0 0,1 0 0 0 0,0 0 0 0 0,0-1 0 0 0,0-1 0 0 0,0 0 0 0 0,0-1 0 0 0,-1 0 0 0 0,1-1 0 0 0,0 0 0 0 0,0-1 0 0 0,-1-1 0 0 0,0 0 0 0 0,0 0 1 0 0,0-2-1 0 0,0 1 0 0 0,-1-1 0 0 0,0-1 0 0 0,0 0 0 0 0,0-1 0 0 0,17-16 0 0 0,-17 11 157 0 0,1-1 0 0 0,-2-1 0 0 0,0 0 0 0 0,-1 0 1 0 0,0-1-1 0 0,-1 0 0 0 0,-1-1 0 0 0,-1 1 0 0 0,7-30 0 0 0,-7 21 176 0 0,-2-1-1 0 0,0 0 1 0 0,-2 0 0 0 0,-1-1-1 0 0,-4-50 1 0 0,0 60-319 0 0,0 0 0 0 0,-1 1 1 0 0,0-1-1 0 0,-2 1 0 0 0,-9-21 0 0 0,11 28-406 0 0,0 0 0 0 0,-1 0-1 0 0,-1 0 1 0 0,1 1 0 0 0,-1-1-1 0 0,-1 2 1 0 0,0-1 0 0 0,0 1 0 0 0,0 0-1 0 0,-10-8 1 0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0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963 0 9881 0 0,'0'0'5108'0'0,"-15"14"-7347"0"0,7-7 2217 0 0,-8 7 103 0 0,0 2 0 0 0,1 0 0 0 0,1 1 0 0 0,0 0 0 0 0,-12 21 0 0 0,-193 417 272 0 0,84-157-2073 0 0,29-106-3559 0 0,87-161 1191 0 0</inkml:trace>
  <inkml:trace contextRef="#ctx0" brushRef="#br0" timeOffset="1">287 1091 6037 0 0,'0'0'3820'0'0,"-17"5"-2453"0"0,14-4-1340 0 0,-12 3-51 0 0,1 1 0 0 0,-1 1 0 0 0,1 0 0 0 0,0 0 0 0 0,1 2 0 0 0,-1-1 0 0 0,2 2 0 0 0,-21 16 0 0 0,20-11-18 0 0,1 1 1 0 0,0 0-1 0 0,1 0 0 0 0,0 1 1 0 0,2 1-1 0 0,0 0 0 0 0,0 0 1 0 0,2 1-1 0 0,0-1 0 0 0,-5 25 1 0 0,9-30-53 0 0,0 1 0 0 0,1 0 0 0 0,1 0 0 0 0,0 0 0 0 0,1 0 0 0 0,0 1 0 0 0,1-1 0 0 0,0 0 0 0 0,1 0 0 0 0,1-1 0 0 0,0 1 0 0 0,1 0 0 0 0,0-1 0 0 0,0 0 0 0 0,13 22 0 0 0,-11-24-173 0 0,1 3-462 0 0,0-1 1 0 0,1 1 0 0 0,1-1 0 0 0,0-1-1 0 0,1 0 1 0 0,0 0 0 0 0,14 12 0 0 0,6-6-1324 0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1.3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465 128 6717 0 0,'0'0'4437'0'0,"-16"-13"-2656"0"0,-53-37-793 0 0,65 47-962 0 0,-1 0 1 0 0,0 1-1 0 0,0 0 0 0 0,0 0 0 0 0,0 0 1 0 0,0 1-1 0 0,0-1 0 0 0,0 1 0 0 0,0 0 0 0 0,-1 1 1 0 0,1-1-1 0 0,0 1 0 0 0,-1 0 0 0 0,1 1 0 0 0,0-1 1 0 0,-7 2-1 0 0,2 1-63 0 0,-1 0 1 0 0,1 1 0 0 0,0 0-1 0 0,0 0 1 0 0,-14 10 0 0 0,8-3-16 0 0,0 0 0 0 0,1 1 0 0 0,0 1 0 0 0,1 0 0 0 0,0 1 0 0 0,1 0 0 0 0,1 2 0 0 0,0-1 0 0 0,2 1 0 0 0,-1 1 0 0 0,2 0 0 0 0,0 0 0 0 0,1 1 0 0 0,1 0 0 0 0,1 0 0 0 0,-6 25 0 0 0,8-27 29 0 0,1 0 0 0 0,0 1 0 0 0,2 0 0 0 0,0-1 0 0 0,0 1 0 0 0,2 0 0 0 0,0-1 0 0 0,1 1-1 0 0,0 0 1 0 0,2-1 0 0 0,0 0 0 0 0,0 0 0 0 0,2 0 0 0 0,0 0 0 0 0,1-1 0 0 0,0 0 0 0 0,1 0-1 0 0,1-1 1 0 0,12 16 0 0 0,-13-21 14 0 0,0 0-1 0 0,1-1 1 0 0,0 0-1 0 0,0 0 1 0 0,1-1-1 0 0,0 0 0 0 0,0-1 1 0 0,1 0-1 0 0,-1-1 1 0 0,1 0-1 0 0,0 0 1 0 0,1-1-1 0 0,-1-1 1 0 0,1 0-1 0 0,0-1 1 0 0,0 0-1 0 0,12 1 1 0 0,-9-3 96 0 0,0 0 1 0 0,0-1 0 0 0,0-1-1 0 0,0 0 1 0 0,-1-1-1 0 0,1 0 1 0 0,-1-1 0 0 0,1-1-1 0 0,-1-1 1 0 0,-1 0 0 0 0,1 0-1 0 0,-1-1 1 0 0,15-12 0 0 0,-4 2 138 0 0,-2-1 1 0 0,-1-2 0 0 0,0 0-1 0 0,-1-1 1 0 0,-2-1 0 0 0,0-1 0 0 0,-1-1-1 0 0,-2 0 1 0 0,22-44 0 0 0,-27 48-138 0 0,-2-1 1 0 0,0 0-1 0 0,-1 0 1 0 0,-1-1-1 0 0,-1 0 1 0 0,-1 0-1 0 0,-1 0 1 0 0,0 0-1 0 0,-2-1 1 0 0,-1 1-1 0 0,-1-1 1 0 0,-1 1-1 0 0,-4-23 1 0 0,4 36-91 0 0,-1 0 1 0 0,1 1-1 0 0,-2-1 0 0 0,1 1 1 0 0,-1-1-1 0 0,0 1 0 0 0,-1 0 1 0 0,0 1-1 0 0,0-1 0 0 0,-9-8 1 0 0,10 11-58 0 0,-1 0 0 0 0,-1 1 0 0 0,1 0 1 0 0,-1 0-1 0 0,1 0 0 0 0,-1 1 0 0 0,0-1 0 0 0,-1 2 1 0 0,1-1-1 0 0,0 0 0 0 0,-1 1 0 0 0,0 1 0 0 0,1-1 1 0 0,-11 0-1 0 0,1 1-329 0 0,1 0 0 0 0,0 2 1 0 0,0 0-1 0 0,-1 0 0 0 0,1 2 1 0 0,-24 6-1 0 0,10 0-1656 0 0,1 2 1 0 0,-41 20-1 0 0,16-2-4137 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3.2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1715 88 1736 0 0,'0'0'3622'0'0,"0"-14"-2967"0"0,0-60-159 0 0,-30 99-1362 0 0,-137 164 1015 0 0,-164 244 0 0 0,89-69 351 0 0,-200 408 0 0 0,253-396-131 0 0,132-263-22 0 0,-117 189 696 0 0,99-179-880 0 0,68-108-21 0 0,6-10-1216 0 0,27-44-5601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51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 1 4424 0 0,'0'0'4806'0'0,"0"13"-6934"0"0,-5 197 2404 0 0,-54 166-1091 0 0,59-374 785 0 0,-19 91-2363 0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4.2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1382 0 312 0 0,'0'0'1075'0'0,"17"2"-514"0"0,235 19 104 0 0,637 65 1628 0 0,-194 27-1763 0 0,-520-81-584 0 0,-165-30 77 0 0,4 0-70 0 0,-1 0 0 0 0,1 2 0 0 0,0 0 0 0 0,16 7 0 0 0,-26-10 14 0 0,-1 1 0 0 0,1 0 0 0 0,-1 0 1 0 0,0 1-1 0 0,0-1 0 0 0,1 1 0 0 0,-2-1 0 0 0,1 1 0 0 0,0 0 0 0 0,-1 0 0 0 0,1 0 1 0 0,-1 0-1 0 0,0 1 0 0 0,0-1 0 0 0,0 1 0 0 0,0-1 0 0 0,-1 1 0 0 0,1-1 0 0 0,-1 1 1 0 0,1 5-1 0 0,24 215 108 0 0,-16-102-121 0 0,105 1451 1428 0 0,-114-1549-1341 0 0,4 92 273 0 0,-12 132-1 0 0,-5-165-9 0 0,-4-1 1 0 0,-3 0 0 0 0,-4-1 0 0 0,-3-2 0 0 0,-4 0 0 0 0,-56 104 0 0 0,77-166-207 0 0,-1-1 0 0 0,-1-1-1 0 0,0 0 1 0 0,-2-1 0 0 0,1 0 0 0 0,-2 0 0 0 0,1-2 0 0 0,-2 1 0 0 0,0-2-1 0 0,0 0 1 0 0,-1-1 0 0 0,0-1 0 0 0,-33 14 0 0 0,-14 2 117 0 0,0-4 1 0 0,-100 20-1 0 0,159-40-222 0 0,-179 36 71 0 0,-1-9 1 0 0,-2-8-1 0 0,0-8 1 0 0,-330-20 0 0 0,244-19 622 0 0,1-11 0 0 0,-429-119 0 0 0,609 132-63 0 0,5 4-236 0 0,1-5-1 0 0,-113-49 1 0 0,194 72-430 0 0,3 3 17 0 0,-1 0-1 0 0,1-1 1 0 0,0 1-1 0 0,0-1 0 0 0,0 1 1 0 0,0-1-1 0 0,0 1 1 0 0,0-1-1 0 0,0 0 1 0 0,0 0-1 0 0,0 1 1 0 0,0-1-1 0 0,0 0 1 0 0,0 0-1 0 0,0 0 1 0 0,1 0-1 0 0,-1 0 0 0 0,0 0 1 0 0,1 0-1 0 0,-1 0 1 0 0,0-3-1 0 0,21 1-3473 0 0,5 0-222 0 0,29-3 364 0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8.2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3484 0 0,'0'0'4699'0'0,"0"21"-6291"0"0,3 413 2596 0 0,8 434 1303 0 0,-8-753-2181 0 0,8 855 1467 0 0,-13-915-930 0 0,-18 107 1 0 0,20-182-675 0 0,3-23-3100 0 0,9-11-1595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49.0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1 406 392 0 0,'0'0'6376'0'0,"-1"-13"-5817"0"0,1-43-128 0 0,1 53-425 0 0,-1 0-1 0 0,1 0 1 0 0,0 0-1 0 0,0 1 1 0 0,0-1-1 0 0,0 0 1 0 0,0 1-1 0 0,1-1 1 0 0,-1 0 0 0 0,1 1-1 0 0,0 0 1 0 0,-1-1-1 0 0,1 1 1 0 0,0 0-1 0 0,1 0 1 0 0,-1 0-1 0 0,0 0 1 0 0,0 0 0 0 0,1 1-1 0 0,-1-1 1 0 0,1 1-1 0 0,0-1 1 0 0,-1 1-1 0 0,1 0 1 0 0,0 0-1 0 0,0 0 1 0 0,4-1-1 0 0,2-1-56 0 0,39-14-207 0 0,99-20-1 0 0,57 4 230 0 0,-156 26 11 0 0,873-127 200 0 0,-736 110-303 0 0,363 1-1 0 0,-532 24 106 0 0,0 0-1 0 0,0 1 1 0 0,1 0-1 0 0,-1 1 0 0 0,-1 1 1 0 0,1 1-1 0 0,0 0 1 0 0,27 14-1 0 0,-34-13 21 0 0,1 0 0 0 0,-2 0 0 0 0,1 0 0 0 0,-1 1 0 0 0,0 1 0 0 0,0-1-1 0 0,-1 1 1 0 0,0 0 0 0 0,0 1 0 0 0,-1 0 0 0 0,0 0 0 0 0,-1 0 0 0 0,0 1 0 0 0,5 13 0 0 0,6 21-14 0 0,-3 1 0 0 0,13 76-1 0 0,3 101 470 0 0,-25-177-343 0 0,35 336 939 0 0,46 368 261 0 0,149 587 948 0 0,-216-1263-1929 0 0,-3 2 1 0 0,-3 0-1 0 0,2 87 1 0 0,-14-160-304 0 0,0 0 1 0 0,0 0-1 0 0,-1-1 0 0 0,1 1 0 0 0,-1 0 1 0 0,1 0-1 0 0,-1-1 0 0 0,1 1 1 0 0,-1 0-1 0 0,0-1 0 0 0,0 1 0 0 0,0-1 1 0 0,0 1-1 0 0,0-1 0 0 0,0 1 1 0 0,0-1-1 0 0,0 0 0 0 0,-1 1 1 0 0,1-1-1 0 0,0 0 0 0 0,-1 0 0 0 0,1 0 1 0 0,-1 0-1 0 0,-2 1 0 0 0,-5 2 141 0 0,0-1-1 0 0,0 0 1 0 0,-17 4-1 0 0,12-4-95 0 0,-138 28 433 0 0,-260 17-1 0 0,113-33-330 0 0,-325-25-1 0 0,431-3 79 0 0,1-9 0 0 0,-317-78 1 0 0,476 91-165 0 0,2-2 0 0 0,-1-1 0 0 0,2-1 1 0 0,0-1-1 0 0,0-2 0 0 0,1-1 1 0 0,1-2-1 0 0,1 0 0 0 0,-32-31 0 0 0,44 30-251 0 0,15 19 63 0 0,0 1 0 0 0,0 0 0 0 0,0-1 0 0 0,0 1 0 0 0,0 0 0 0 0,0-1 0 0 0,0 1 0 0 0,0 0 0 0 0,0-1 0 0 0,0 1 0 0 0,0 0 0 0 0,0-1 0 0 0,0 1 0 0 0,0 0 0 0 0,0-1 0 0 0,0 1 0 0 0,0 0 0 0 0,1-1 0 0 0,-1 1 0 0 0,0 0 0 0 0,0 0 0 0 0,0-1 0 0 0,1 1-1 0 0,-1 0 1 0 0,0-1 0 0 0,0 1 0 0 0,0 0 0 0 0,1 0 0 0 0,-1 0 0 0 0,0-1 0 0 0,1 1 0 0 0,-1 0 0 0 0,1 0 0 0 0,3-1-1183 0 0,0 0 1 0 0,1 0-1 0 0,-1 0 0 0 0,1 1 0 0 0,0 0 1 0 0,8 0-1 0 0,0 0-341 0 0,-5 1-382 0 0,-12-1 399 0 0,-64 5 835 0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52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37 160 0 0,'0'0'5234'0'0,"19"-12"-5996"0"0,22 4-264 0 0,0 1 0 0 0,65-1 0 0 0,-97 8 843 0 0,30-2-776 0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53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1093 9 732 0 0,'0'0'4908'0'0,"-4"-3"-4897"0"0,3 2-12 0 0,0 1 0 0 0,1-1 0 0 0,-1 1 0 0 0,0-1 0 0 0,0 1 0 0 0,0-1 0 0 0,0 1 0 0 0,0-1 0 0 0,0 1 1 0 0,0 0-1 0 0,0 0 0 0 0,0-1 0 0 0,0 1 0 0 0,0 0 0 0 0,-1 0 0 0 0,1 0 0 0 0,0 0 0 0 0,0 0 0 0 0,0 0 1 0 0,0 0-1 0 0,0 1 0 0 0,0-1 0 0 0,0 0 0 0 0,0 1 0 0 0,-2 0 0 0 0,-24 27-28 0 0,25-25 35 0 0,-95 126 644 0 0,-147 255-1 0 0,-38 164 865 0 0,199-380-1178 0 0,31-68 532 0 0,-5-3 1 0 0,-81 108-1 0 0,131-196-789 0 0,1 0 0 0 0,-1 0-1 0 0,-1-1 1 0 0,0 0-1 0 0,0 0 1 0 0,0-1 0 0 0,-18 12-1 0 0,26-22-602 0 0,0 0 0 0 0,0 1 0 0 0,0-1-1 0 0,0 0 1 0 0,0 0 0 0 0,1 1 0 0 0,-1-1 0 0 0,1 0 0 0 0,0 1-1 0 0,1-4 1 0 0,16-25-4017 0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54.2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299 120 484 0 0,'0'0'7624'0'0,"16"-8"-8061"0"0,-10 4 406 0 0,12-5-22 0 0,-1 0 1 0 0,1 1-1 0 0,0 1 1 0 0,1 0 0 0 0,35-6-1 0 0,137-13 111 0 0,330-2 0 0 0,-520 28-65 0 0,-1 0-1 0 0,1 0 1 0 0,0 0 0 0 0,0 0 0 0 0,-1 0 0 0 0,1 0 0 0 0,-1 0-1 0 0,1 1 1 0 0,0-1 0 0 0,-1 0 0 0 0,1 0 0 0 0,0 1 0 0 0,-1-1-1 0 0,1 0 1 0 0,-1 1 0 0 0,1-1 0 0 0,-1 1 0 0 0,1-1 0 0 0,-1 1-1 0 0,1-1 1 0 0,-1 1 0 0 0,1-1 0 0 0,-1 1 0 0 0,0-1 0 0 0,1 1 0 0 0,-1-1-1 0 0,0 1 1 0 0,1 0 0 0 0,-1-1 0 0 0,0 1 0 0 0,0 0 0 0 0,0-1-1 0 0,0 1 1 0 0,1 0 0 0 0,-1-1 0 0 0,0 1 0 0 0,0 0 0 0 0,0-1-1 0 0,0 1 1 0 0,-1 0 0 0 0,1-1 0 0 0,0 2 0 0 0,-10 35-456 0 0,6-24 542 0 0,-31 134 542 0 0,7 0 0 0 0,-12 195 0 0 0,17 307-214 0 0,20-503-214 0 0,3-130-185 0 0,0 9 64 0 0,-1-1 0 0 0,-6 32-1 0 0,6-49-36 0 0,-1 0 0 0 0,0 0-1 0 0,0 0 1 0 0,-1 0 0 0 0,1 0 0 0 0,-1-1-1 0 0,-1 1 1 0 0,1-1 0 0 0,-1 0 0 0 0,-1 0-1 0 0,1-1 1 0 0,-9 10 0 0 0,-7 1 99 0 0,0-1-1 0 0,0-1 1 0 0,-2-1 0 0 0,0-1 0 0 0,0-1-1 0 0,-46 16 1 0 0,-149 33 1380 0 0,207-58-1437 0 0,-97 18 551 0 0,-1-6 0 0 0,-1-4 0 0 0,-139-5 1 0 0,284-28-13800 0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55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0 28 0 0,'0'0'7672'0'0,"-6"13"-8960"0"0,-12 28 1243 0 0,2 0 1 0 0,-19 70 0 0 0,-85 672 3176 0 0,97-589-2800 0 0,20-169-323 0 0,0 0 180 0 0,0 0-1 0 0,-1-1 1 0 0,-1 0 0 0 0,-1 0 0 0 0,-14 33-1 0 0,25-91-3719 0 0,2 16-350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4:55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17 227 4804 0 0,'0'0'3493'0'0,"22"-14"-4059"0"0,-14 8 546 0 0,7-5-5 0 0,2 0-1 0 0,-1 1 0 0 0,1 1 0 0 0,1 1 0 0 0,-1 0 0 0 0,2 1 0 0 0,-1 1 1 0 0,32-6-1 0 0,591-86 7 0 0,-608 92 90 0 0,15-2 130 0 0,90-5-1 0 0,-127 46-9 0 0,17 65 250 0 0,17 111 0 0 0,-22-91-330 0 0,14 61 121 0 0,110 471 72 0 0,-147-650-303 0 0,11 38 84 0 0,-2 1-1 0 0,-2 0 1 0 0,5 73-1 0 0,-13-106-36 0 0,1-1 0 0 0,-1 1 0 0 0,0 0 0 0 0,-1-1 0 0 0,0 1 0 0 0,1-1 0 0 0,-1 0 0 0 0,-1 0 0 0 0,1 0 0 0 0,-1 0 0 0 0,0 0 0 0 0,0 0 1 0 0,-1-1-1 0 0,1 1 0 0 0,-1-1 0 0 0,0 0 0 0 0,0 0 0 0 0,0 0 0 0 0,-1-1 0 0 0,-7 5 0 0 0,-9 6 196 0 0,-1-2 1 0 0,-1-1-1 0 0,-29 12 0 0 0,50-23-243 0 0,-78 29 223 0 0,-3-3-1 0 0,0-3 0 0 0,-131 16 1 0 0,-263-3 1189 0 0,439-35-1115 0 0,10 1 19 0 0,0-1 1 0 0,-1-1 0 0 0,1-2-1 0 0,-1-1 1 0 0,1-1-1 0 0,-30-9 1 0 0,55 13-249 0 0,0-2 0 0 0,0 1 1 0 0,0 0-1 0 0,0 0 1 0 0,0-1-1 0 0,0 0 0 0 0,0 1 1 0 0,0-1-1 0 0,1 0 1 0 0,-1-1-1 0 0,-2-1 0 0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4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610 100 2964 0 0,'0'0'3704'0'0,"-10"-13"-2803"0"0,-31-42-215 0 0,39 52-652 0 0,-1 0 0 0 0,-1 0 0 0 0,1 1 0 0 0,0-1 0 0 0,-1 1 0 0 0,1 0 0 0 0,-1 0 0 0 0,0 0 0 0 0,1 0-1 0 0,-1 0 1 0 0,0 1 0 0 0,0 0 0 0 0,0 0 0 0 0,0 0 0 0 0,-1 0 0 0 0,1 1 0 0 0,0-1 0 0 0,0 1 0 0 0,0 0-1 0 0,-1 1 1 0 0,1-1 0 0 0,0 1 0 0 0,0-1 0 0 0,0 1 0 0 0,0 0 0 0 0,0 1 0 0 0,0-1 0 0 0,0 1 0 0 0,0 0-1 0 0,1 0 1 0 0,-1 0 0 0 0,-3 3 0 0 0,-12 8-69 0 0,0 0 0 0 0,1 1 0 0 0,1 1-1 0 0,1 1 1 0 0,0 0 0 0 0,-16 23 0 0 0,-5 11 30 0 0,-32 57 1 0 0,35-47 29 0 0,1 1-1 0 0,-40 111 1 0 0,62-141-23 0 0,2 0 0 0 0,1 0 0 0 0,1 1 0 0 0,2 0 0 0 0,1 1 0 0 0,2-1 0 0 0,1 0 0 0 0,4 35 0 0 0,-2-57-29 0 0,1 0 1 0 0,1-1-1 0 0,0 1 1 0 0,0 0-1 0 0,1-1 0 0 0,0 0 1 0 0,1 0-1 0 0,0 0 1 0 0,0 0-1 0 0,1-1 1 0 0,0 0-1 0 0,0 0 0 0 0,1 0 1 0 0,0-1-1 0 0,1 0 1 0 0,-1-1-1 0 0,1 1 1 0 0,1-1-1 0 0,-1-1 0 0 0,17 9 1 0 0,-7-5 93 0 0,1-1 1 0 0,0-1-1 0 0,1 0 1 0 0,-1-2-1 0 0,1 0 1 0 0,0-1-1 0 0,0-1 1 0 0,1-1-1 0 0,27 0 1 0 0,-24-4 210 0 0,1-1 1 0 0,-1-1-1 0 0,0-1 1 0 0,0-2 0 0 0,0 0-1 0 0,-1-1 1 0 0,0-1 0 0 0,-1-1-1 0 0,0-2 1 0 0,-1 0-1 0 0,0-1 1 0 0,-1-1 0 0 0,19-16-1 0 0,-11 6-51 0 0,-1-1 0 0 0,-1-1-1 0 0,-2-2 1 0 0,0 0 0 0 0,-2-1 0 0 0,-2-1-1 0 0,0-1 1 0 0,15-36 0 0 0,-18 32 17 0 0,-2-2 1 0 0,20-72 0 0 0,-32 95-213 0 0,0 1 0 0 0,-1-1 0 0 0,0 0 0 0 0,-1 0 0 0 0,-1 0 0 0 0,0 0 0 0 0,-1 0 0 0 0,0 0 0 0 0,-2 0 0 0 0,1 0 0 0 0,-8-21 1 0 0,8 30-51 0 0,0 0 1 0 0,0 1 0 0 0,0-1 0 0 0,0 1 0 0 0,-1 0 0 0 0,0 0 0 0 0,0 0 0 0 0,0 0 0 0 0,0 0-1 0 0,-1 0 1 0 0,1 1 0 0 0,-1-1 0 0 0,0 1 0 0 0,0 0 0 0 0,0 1 0 0 0,0-1 0 0 0,-9-3 0 0 0,7 4-135 0 0,0 0 1 0 0,-1 1 0 0 0,1 0 0 0 0,-1 0 0 0 0,1 1-1 0 0,-1-1 1 0 0,1 1 0 0 0,-1 1 0 0 0,0-1 0 0 0,1 1 0 0 0,-13 3-1 0 0,-2 3-650 0 0,0 1-1 0 0,0 1 0 0 0,1 1 0 0 0,0 0 1 0 0,0 2-1 0 0,-26 20 0 0 0,-10 12-2915 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4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853 1 8385 0 0,'0'0'4471'0'0,"-13"16"-5046"0"0,-91 110 1287 0 0,-210 194 700 0 0,96-106-3215 0 0,116-111-1419 0 0,32-37-2044 0 0,39-39 1152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52.1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240 352 2644 0 0,'0'0'8488'0'0,"1"-7"-8891"0"0,5-21-130 0 0,-15 23 2501 0 0,11 4-2147 0 0,11-5-1764 0 0,-11 20 352 0 0,-2-8 1913 0 0,-1-3-314 0 0,1 0 0 0 0,-1-1-1 0 0,0 1 1 0 0,0-1-1 0 0,0 1 1 0 0,0-1 0 0 0,0 1-1 0 0,0-1 1 0 0,-1 0-1 0 0,1 0 1 0 0,-1 0 0 0 0,0 0-1 0 0,0 0 1 0 0,0 0-1 0 0,0 0 1 0 0,0 0 0 0 0,0-1-1 0 0,0 1 1 0 0,0-1-1 0 0,-1 1 1 0 0,1-1 0 0 0,0 0-1 0 0,-1 0 1 0 0,1 0-1 0 0,-1 0 1 0 0,-2 0-1 0 0,-7 3 147 0 0,1-1-1 0 0,-1-1 0 0 0,1 0 0 0 0,-21 2 0 0 0,26-4-60 0 0,0 0 1 0 0,-1 0 0 0 0,1-1 0 0 0,0 1 0 0 0,-1-2 0 0 0,1 1 0 0 0,0 0 0 0 0,0-1-1 0 0,0 0 1 0 0,0-1 0 0 0,0 1 0 0 0,-7-6 0 0 0,9 6-59 0 0,1-1 1 0 0,0 0-1 0 0,0 1 1 0 0,0-1-1 0 0,1 0 0 0 0,-1-1 1 0 0,1 1-1 0 0,-1 0 0 0 0,1-1 1 0 0,0 1-1 0 0,0-1 1 0 0,1 0-1 0 0,-1 0 0 0 0,1 0 1 0 0,0 0-1 0 0,0 0 1 0 0,0 0-1 0 0,0 0 0 0 0,1 0 1 0 0,0-5-1 0 0,0 0-85 0 0,1 1 1 0 0,1 0-1 0 0,-1-1 0 0 0,1 1 0 0 0,1 0 0 0 0,-1 0 1 0 0,1 0-1 0 0,1 1 0 0 0,0-1 0 0 0,0 1 0 0 0,0 0 1 0 0,1 0-1 0 0,0 0 0 0 0,0 0 0 0 0,1 1 1 0 0,-1 0-1 0 0,14-11 0 0 0,-2 3-106 0 0,0 1 1 0 0,1 1-1 0 0,1 0 1 0 0,0 2-1 0 0,37-17 1 0 0,-15 12-67 0 0,60-15 1 0 0,-82 26 124 0 0,0 1 1 0 0,0 0-1 0 0,1 1 1 0 0,-1 1 0 0 0,33 3-1 0 0,-48-2 50 0 0,-1 1 0 0 0,0 0 1 0 0,0-1-1 0 0,1 1 0 0 0,-1 1 0 0 0,0-1 0 0 0,0 0 0 0 0,0 1 0 0 0,0-1 1 0 0,-1 1-1 0 0,1 0 0 0 0,0 0 0 0 0,-1 0 0 0 0,1 0 0 0 0,-1 1 1 0 0,0-1-1 0 0,3 4 0 0 0,-2-1-8 0 0,1 0 0 0 0,-1 1 1 0 0,-1-1-1 0 0,1 1 0 0 0,-1 0 1 0 0,0 0-1 0 0,0 0 0 0 0,1 10 1 0 0,0 0 51 0 0,-2 0 1 0 0,0 1-1 0 0,-1-1 0 0 0,-1 0 1 0 0,0 0-1 0 0,-5 20 1 0 0,-1-8 314 0 0,-1-1 0 0 0,-2 0 1 0 0,0 0-1 0 0,-20 34 0 0 0,-65 97 772 0 0,67-115-1182 0 0,-72 101 237 0 0,25-37 896 0 0,98-105-687 0 0,194-20-100 0 0,-28 1-344 0 0,-133 15 157 0 0,66-1-265 0 0,-104 4 315 0 0,0 1 1 0 0,1 0 0 0 0,-1 1-1 0 0,26 8 1 0 0,-44-11-111 0 0,0 0 1 0 0,0 0-1 0 0,0 0 0 0 0,0 1 0 0 0,1-1 0 0 0,-1 0 1 0 0,0 0-1 0 0,0 0 0 0 0,0 0 0 0 0,0 0 1 0 0,0 1-1 0 0,0-1 0 0 0,0 0 0 0 0,1 0 0 0 0,-1 0 1 0 0,0 1-1 0 0,0-1 0 0 0,0 0 0 0 0,0 0 0 0 0,0 0 1 0 0,0 1-1 0 0,0-1 0 0 0,0 0 0 0 0,0 0 1 0 0,0 0-1 0 0,0 1 0 0 0,0-1 0 0 0,0 0 0 0 0,0 0 1 0 0,0 0-1 0 0,0 1 0 0 0,0-1 0 0 0,0 0 1 0 0,0 0-1 0 0,-1 0 0 0 0,1 0 0 0 0,0 1 0 0 0,0-1 1 0 0,0 0-1 0 0,0 0 0 0 0,0 0 0 0 0,0 0 1 0 0,-1 1-1 0 0,1-1 0 0 0,0 0 0 0 0,0 0 0 0 0,0 0 1 0 0,0 0-1 0 0,-1 0 0 0 0,1 0 0 0 0,0 0 0 0 0,0 1 1 0 0,-14 8-4242 0 0,-9-2 1488 0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515 0 1368 0 0,'0'0'7262'0'0,"-15"6"-4449"0"0,5-1-2644 0 0,-5 1-133 0 0,-1 1-1 0 0,1 1 1 0 0,0 1-1 0 0,1 0 1 0 0,-20 16-1 0 0,0 6-91 0 0,3 1 1 0 0,0 1-1 0 0,2 2 0 0 0,2 1 1 0 0,-24 40-1 0 0,20-23 51 0 0,3 1-1 0 0,2 1 1 0 0,-24 71 0 0 0,40-92-22 0 0,1 0 1 0 0,1 1-1 0 0,-5 52 1 0 0,12-72 14 0 0,0 0 1 0 0,1 1-1 0 0,0-1 0 0 0,2 0 1 0 0,-1 1-1 0 0,2-1 1 0 0,0 0-1 0 0,1 0 1 0 0,0-1-1 0 0,9 19 0 0 0,-8-24-19 0 0,1-1 0 0 0,0 0 0 0 0,0 0 0 0 0,0-1 0 0 0,1 1 0 0 0,0-1 0 0 0,1-1-1 0 0,-1 0 1 0 0,1 0 0 0 0,1 0 0 0 0,10 5 0 0 0,8 3-23 0 0,0-2 0 0 0,42 13 1 0 0,-36-14 56 0 0,0-2 1 0 0,1-1 0 0 0,-1-2-1 0 0,2-2 1 0 0,-1-1 0 0 0,0-1-1 0 0,1-2 1 0 0,-1-1 0 0 0,51-9-1 0 0,-69 6 78 0 0,0-1 0 0 0,0-1 0 0 0,-1 0 0 0 0,0-1 0 0 0,-1-1 0 0 0,25-16 0 0 0,-14 6 249 0 0,-1-1 1 0 0,32-35 0 0 0,-38 34-54 0 0,0-1 0 0 0,-2 0-1 0 0,0-2 1 0 0,-2 0 0 0 0,0 0 0 0 0,-2-1 0 0 0,0-1-1 0 0,-2 0 1 0 0,-1-1 0 0 0,-1 0 0 0 0,5-28 0 0 0,-9 37-188 0 0,-2 0 0 0 0,0 0 1 0 0,0-1-1 0 0,-2 1 0 0 0,0-1 1 0 0,-1 1-1 0 0,-1 0 1 0 0,-1-1-1 0 0,0 1 0 0 0,-1 0 1 0 0,-1 0-1 0 0,0 1 1 0 0,-2-1-1 0 0,0 1 0 0 0,0 1 1 0 0,-2-1-1 0 0,0 1 1 0 0,-11-14-1 0 0,9 15-187 0 0,0 1 1 0 0,-2 1-1 0 0,1 0 1 0 0,-1 1-1 0 0,-1 0 1 0 0,0 1-1 0 0,-1 0 1 0 0,0 1-1 0 0,-30-13 1 0 0,30 16-1088 0 0,0 1-1 0 0,0 1 1 0 0,-1 1 0 0 0,0 0-1 0 0,1 1 1 0 0,-28 0 0 0 0,31 2-3376 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5.4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10605 0 0,'0'0'3776'0'0,"15"15"-4655"0"0,0 1 890 0 0,5 5-3 0 0,-2-1 0 0 0,0 2 0 0 0,14 24 0 0 0,329 594 1043 0 0,-319-553-1107 0 0,-4 2-1 0 0,29 106 1 0 0,-26-30-4392 0 0,-33-135 1872 0 0,3-6-1571 0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5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497 33 4912 0 0,'0'0'7368'0'0,"-13"-6"-6994"0"0,-46-17-194 0 0,54 22-176 0 0,0 0 0 0 0,0 0 0 0 0,0 1 0 0 0,0 0 0 0 0,0 0 0 0 0,0 0-1 0 0,0 0 1 0 0,0 1 0 0 0,0 0 0 0 0,0 0 0 0 0,0 0 0 0 0,0 1 0 0 0,1 0 0 0 0,-1 0 0 0 0,1 0 0 0 0,-1 0 0 0 0,1 1 0 0 0,0-1 0 0 0,-8 7 0 0 0,-1 0-12 0 0,-12 7 47 0 0,2 2-1 0 0,0 0 0 0 0,1 2 1 0 0,1 0-1 0 0,1 1 1 0 0,0 1-1 0 0,2 1 0 0 0,1 1 1 0 0,1 0-1 0 0,0 1 1 0 0,2 1-1 0 0,2 0 0 0 0,0 1 1 0 0,1 0-1 0 0,2 1 1 0 0,1 0-1 0 0,1 1 0 0 0,1 0 1 0 0,-2 40-1 0 0,8-57-60 0 0,0-1 0 0 0,0 1 0 0 0,2 0 1 0 0,-1 0-1 0 0,1-1 0 0 0,1 0 0 0 0,0 1 0 0 0,1-1 0 0 0,0 0 0 0 0,1 0 0 0 0,0-1 0 0 0,0 1 0 0 0,1-1 0 0 0,1 0 0 0 0,0-1 0 0 0,0 0 0 0 0,0 0 0 0 0,2 0 0 0 0,-1-1 0 0 0,1 0 1 0 0,0-1-1 0 0,0 0 0 0 0,1 0 0 0 0,0-1 0 0 0,0 0 0 0 0,1-1 0 0 0,-1 0 0 0 0,1-1 0 0 0,0 0 0 0 0,19 4 0 0 0,-11-4 142 0 0,1-1 0 0 0,-1 0 0 0 0,0-2-1 0 0,1 0 1 0 0,-1-1 0 0 0,1-2 0 0 0,-1 1 0 0 0,1-2 0 0 0,-1-1-1 0 0,23-7 1 0 0,-28 7 82 0 0,0-2-1 0 0,0 1 0 0 0,0-2 0 0 0,-1 0 1 0 0,0 0-1 0 0,-1-1 0 0 0,0-1 0 0 0,0 0 1 0 0,-1-1-1 0 0,0 0 0 0 0,0-1 0 0 0,-1 0 1 0 0,-1 0-1 0 0,9-14 0 0 0,-6 5-119 0 0,-1-2 0 0 0,-1 1-1 0 0,-1-1 1 0 0,0-1 0 0 0,-2 0 0 0 0,-1 0-1 0 0,-1 0 1 0 0,-1-1 0 0 0,0 0-1 0 0,-2 0 1 0 0,-1 0 0 0 0,-1 1-1 0 0,-1-1 1 0 0,-1 0 0 0 0,-1 0 0 0 0,-2 0-1 0 0,0 1 1 0 0,-1 0 0 0 0,-16-39-1 0 0,18 53-275 0 0,-1 0 0 0 0,0 1 0 0 0,0 0-1 0 0,-1 0 1 0 0,0 0 0 0 0,0 1 0 0 0,-1 0 0 0 0,1 0-1 0 0,-2 1 1 0 0,-11-10 0 0 0,12 12-720 0 0,0 0 1 0 0,0 1-1 0 0,0 0 0 0 0,0 0 1 0 0,0 0-1 0 0,0 1 1 0 0,-1 0-1 0 0,-15-2 0 0 0,-26 3-7083 0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6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959 5 9277 0 0,'0'0'4578'0'0,"-18"-1"-4361"0"0,1 0-210 0 0,7-1-12 0 0,0 2-1 0 0,0-1 1 0 0,0 1 0 0 0,0 1 0 0 0,0-1 0 0 0,-1 2 0 0 0,1 0 0 0 0,1 0-1 0 0,-13 4 1 0 0,-57 24-13 0 0,1 4 0 0 0,2 3 0 0 0,1 3 0 0 0,3 3-1 0 0,1 4 1 0 0,-68 58 0 0 0,-24 27-5925 0 0,105-91 970 0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6.66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377 36 7505 0 0,'0'0'5088'0'0,"-15"-2"-4232"0"0,-54-3-718 0 0,62 5-156 0 0,1 1 0 0 0,-1 1 0 0 0,1-1-1 0 0,-1 1 1 0 0,1 0 0 0 0,-1 0 0 0 0,1 1 0 0 0,0-1-1 0 0,0 2 1 0 0,0-1 0 0 0,1 1 0 0 0,-1-1 0 0 0,1 2-1 0 0,0-1 1 0 0,0 0 0 0 0,-6 8 0 0 0,4-5 0 0 0,-11 12-1 0 0,0 0 0 0 0,2 2 0 0 0,0 0 0 0 0,1 0 0 0 0,2 2 0 0 0,0 0 0 0 0,1 0 0 0 0,2 1 0 0 0,0 1 0 0 0,1-1 0 0 0,2 1 0 0 0,1 1 0 0 0,0 0 0 0 0,2-1 0 0 0,1 2 0 0 0,1-1 0 0 0,2 0 0 0 0,3 37 0 0 0,-1-47 1 0 0,1 0 0 0 0,1-1 1 0 0,1 0-1 0 0,0 1 1 0 0,1-1-1 0 0,0-1 0 0 0,1 1 1 0 0,1-1-1 0 0,1-1 1 0 0,0 1-1 0 0,0-2 0 0 0,1 1 1 0 0,1-1-1 0 0,0-1 1 0 0,1 1-1 0 0,0-2 0 0 0,0 0 1 0 0,1-1-1 0 0,1 0 1 0 0,-1 0-1 0 0,1-2 0 0 0,22 9 1 0 0,-19-9 83 0 0,1 0-1 0 0,0-2 1 0 0,0 0-1 0 0,1-1 1 0 0,0 0 0 0 0,-1-2-1 0 0,1 0 1 0 0,0-2 0 0 0,0 0-1 0 0,0 0 1 0 0,0-2 0 0 0,0-1-1 0 0,-1 0 1 0 0,1-1 0 0 0,-1-1-1 0 0,0-1 1 0 0,0 0 0 0 0,28-16-1 0 0,-30 14 106 0 0,-2-1-1 0 0,1-1 1 0 0,-1 0-1 0 0,-1-1 1 0 0,0 0-1 0 0,0-1 1 0 0,-1-1 0 0 0,-1 0-1 0 0,0 0 1 0 0,-1-1-1 0 0,0-1 1 0 0,-1 0-1 0 0,-1 0 1 0 0,0 0-1 0 0,-1-1 1 0 0,-1 0-1 0 0,0-1 1 0 0,-2 1-1 0 0,1-1 1 0 0,-2 0-1 0 0,2-33 1 0 0,-4 27-59 0 0,-1 0 0 0 0,-2 0 0 0 0,0 1 0 0 0,-2-1 0 0 0,0 0 0 0 0,-1 1 0 0 0,-2 0 0 0 0,0 0 0 0 0,-1 1 0 0 0,-1 0 0 0 0,-1 1 0 0 0,-1-1 0 0 0,-1 2 0 0 0,-1 0 0 0 0,-15-19 0 0 0,14 23-266 0 0,1 1 0 0 0,-2-1-1 0 0,0 2 1 0 0,0 0 0 0 0,-1 1 0 0 0,-1 1-1 0 0,-29-15 1 0 0,30 19-458 0 0,0 0-1 0 0,0 1 0 0 0,0 1 1 0 0,-1 0-1 0 0,0 2 1 0 0,0 0-1 0 0,0 0 0 0 0,0 2 1 0 0,-26 1-1 0 0,-17 3-6016 0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7.3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304 1 1292 0 0,'0'0'9812'0'0,"-4"20"-10284"0"0,-109 179 1521 0 0,53-97-884 0 0,43-72-284 0 0,-45 73-369 0 0,15-42-2998 0 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27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6625 0 0,'0'0'6168'0'0,"80"65"-8440"0"0,-40-34 2516 0 0,10 8-156 0 0,4 1 16 0 0,3 3-104 0 0,1 4-204 0 0,-21-13-1492 0 0,15 9-3401 0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0.5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409 1 352 0 0,'0'0'6068'0'0,"-1"7"-6688"0"0,-9 29 1104 0 0,-3-1 0 0 0,0 1 0 0 0,-29 50 1 0 0,21-43-271 0 0,-116 229 312 0 0,98-204-256 0 0,-90 118 0 0 0,125-181-114 0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0.9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439 1 1068 0 0,'0'0'8444'0'0,"-9"14"-9377"0"0,-142 233 1644 0 0,150-244-702 0 0,-53 93 443 0 0,-132 176-1 0 0,149-227-237 0 0,72-86-8398 0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1.3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305 43 3300 0 0,'0'0'6342'0'0,"-8"16"-7041"0"0,-56 102 1522 0 0,53-97-722 0 0,-179 360 982 0 0,185-368-1187 0 0,0-2-328 0 0,1 0 1 0 0,0 0-1 0 0,0 0 1 0 0,1 1 0 0 0,1-1-1 0 0,-2 17 1 0 0,6-21-2129 0 0,11-7-1622 0 0</inkml:trace>
  <inkml:trace contextRef="#ctx0" brushRef="#br0" timeOffset="1">781 0 7129 0 0,'0'0'4016'0'0,"-48"84"-5616"0"0,34-53 1212 0 0,4 9 388 0 0,-5 7 0 0 0,0 9 0 0 0,-9 19-104 0 0,1-12-1608 0 0,-19 22-4201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6.6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257 0 8161 0 0,'0'0'6192'0'0,"-1"18"-6566"0"0,-1 5 539 0 0,1-2-61 0 0,-1 0 0 0 0,-1 0 0 0 0,-7 28 1 0 0,-143 520-279 0 0,119-458-1025 0 0,28-93-224 0 0,-2-1-1 0 0,1 1 0 0 0,-2-2 1 0 0,-11 18-1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2.0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277 0 1108 0 0,'0'0'8327'0'0,"-4"18"-8548"0"0,-91 293 2182 0 0,81-274-1835 0 0,-54 140 360 0 0,51-139-329 0 0,-1-1 0 0 0,-36 52 0 0 0,47-80-2622 0 0,11-16 881 0 0,13-22-1331 0 0,3-4 233 0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2.4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368 0 4796 0 0,'0'0'7138'0'0,"0"4"-7299"0"0,-247 492 1077 0 0,127-262-557 0 0,159-293-5049 0 0,-13 22 895 0 0,2-5-680 0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2.8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317 1 4652 0 0,'0'0'8422'0'0,"-8"6"-9172"0"0,-19 32 635 0 0,1 1 0 0 0,-39 79-1 0 0,58-104 72 0 0,-163 333 300 0 0,157-325-959 0 0,31-44-6472 0 0,4-7 4243 0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3.2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159 1 3756 0 0,'0'0'8303'0'0,"-2"6"-8405"0"0,-71 243 355 0 0,61-214-499 0 0,0 0-1700 0 0,-17 33-1 0 0,-2-8-2768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3.6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361 1 6921 0 0,'0'0'5151'0'0,"-7"14"-5213"0"0,-126 272 1461 0 0,-75 84-1093 0 0,196-348-2329 0 0,48-53-5712 0 0,-13 0 5770 0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4.0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289 0 1708 0 0,'0'0'10380'0'0,"-1"5"-10806"0"0,-7 22 564 0 0,-2-1 0 0 0,-1 0 0 0 0,-1-1 0 0 0,-1 0 0 0 0,-16 23 0 0 0,3-4-104 0 0,-9 18 126 0 0,-13 19-31 0 0,-43 106 1 0 0,87-176-980 0 0,18-33-6275 0 0,3-9 5161 0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4.4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260 1 1292 0 0,'0'0'8784'0'0,"-7"16"-8686"0"0,-43 91 325 0 0,-41 91 244 0 0,53-102-534 0 0,-32 87-34 0 0,66-163-345 0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4.8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148 1 392 0 0,'0'0'8703'0'0,"-7"16"-8231"0"0,-50 115 978 0 0,33-77-1103 0 0,-16 46 397 0 0,35-87-1326 0 0,1 1 1 0 0,1-1 0 0 0,0 1-1 0 0,1 0 1 0 0,-1 19-1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5.7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368 1 9129 0 0,'0'0'3764'0'0,"-13"15"-4381"0"0,-8 11 816 0 0,1 2 1 0 0,1 0-1 0 0,-27 53 1 0 0,-43 149 607 0 0,51-124-806 0 0,-55 108 0 0 0,81-186-908 0 0,3-6-1349 0 0,2-8-2285 0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6.1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241 1 6553 0 0,'0'0'2879'0'0,"-14"8"-1593"0"0,1-1-1158 0 0,-3 1-51 0 0,1 1-1 0 0,0 1 1 0 0,1 0-1 0 0,-24 22 1 0 0,27-20-102 0 0,-1 1 0 0 0,2 0 0 0 0,-1 1 0 0 0,2 0 0 0 0,0 1 0 0 0,1 0 0 0 0,0 0 0 0 0,1 0 0 0 0,1 1 0 0 0,0 0 0 0 0,1 1 0 0 0,1-1 1 0 0,-4 33-1 0 0,7-39 9 0 0,1 1 1 0 0,0-1 0 0 0,0 1 0 0 0,1-1 0 0 0,1 1 0 0 0,0-1 0 0 0,0 0 0 0 0,1 0 0 0 0,0 0-1 0 0,0 0 1 0 0,1 0 0 0 0,1 0 0 0 0,0-1 0 0 0,0 0 0 0 0,1 0 0 0 0,0 0 0 0 0,0-1 0 0 0,1 0 0 0 0,0 0-1 0 0,0-1 1 0 0,1 0 0 0 0,0 0 0 0 0,14 9 0 0 0,-8-8-17 0 0,0 0 0 0 0,1-1 0 0 0,-1-1 0 0 0,1 0 0 0 0,1-1 0 0 0,-1-1 0 0 0,1 0 0 0 0,0-1 0 0 0,0-1 0 0 0,0 0 0 0 0,0-1 0 0 0,0-1 0 0 0,24-2-1 0 0,-30 1 159 0 0,0-1 0 0 0,0 1 0 0 0,0-2-1 0 0,0 1 1 0 0,0-1 0 0 0,0-1-1 0 0,-1 0 1 0 0,1 0 0 0 0,-1-1-1 0 0,-1 0 1 0 0,1-1 0 0 0,0 1 0 0 0,-1-2-1 0 0,-1 1 1 0 0,1-1 0 0 0,-1-1-1 0 0,0 1 1 0 0,0-1 0 0 0,-1 0-1 0 0,0-1 1 0 0,9-17 0 0 0,-9 11 127 0 0,0 1 1 0 0,-1-1-1 0 0,0 0 1 0 0,-2-1-1 0 0,0 1 1 0 0,0-1-1 0 0,-1 1 1 0 0,-1-1-1 0 0,-1 0 1 0 0,0 1-1 0 0,-5-27 1 0 0,3 31-384 0 0,0 1 1 0 0,-1-1 0 0 0,0 1 0 0 0,-1 0 0 0 0,0 0 0 0 0,-1 0-1 0 0,0 0 1 0 0,0 1 0 0 0,-1 0 0 0 0,0 0 0 0 0,-1 1 0 0 0,0-1-1 0 0,0 1 1 0 0,0 1 0 0 0,-1 0 0 0 0,-1 0 0 0 0,-16-11 0 0 0,-6-2-4218 0 0,19 10-589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7.0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24 8445 0 0,'0'0'4763'0'0,"13"-5"-5078"0"0,47-13 235 0 0,-55 18 123 0 0,0 0 0 0 0,0 0 1 0 0,0 0-1 0 0,0 1 1 0 0,0-1-1 0 0,0 1 1 0 0,0 0-1 0 0,-1 1 1 0 0,1-1-1 0 0,0 1 1 0 0,-1 0-1 0 0,1 0 1 0 0,-1 0-1 0 0,0 1 1 0 0,0-1-1 0 0,0 1 1 0 0,0 0-1 0 0,0 0 1 0 0,4 5-1 0 0,5 2 28 0 0,19 17 20 0 0,-1 1 0 0 0,-2 1 0 0 0,0 2-1 0 0,34 48 1 0 0,85 147-9 0 0,-140-214-73 0 0,-3-4-58 0 0,105 185 137 0 0,-99-170-836 0 0,-1 1 1 0 0,-1 0-1 0 0,-1 1 1 0 0,-1 0 0 0 0,-1 0-1 0 0,3 39 1 0 0,-9-35-2180 0 0,-4-2-1463 0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6.7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4892 0 0,'0'0'7151'0'0,"15"12"-6722"0"0,19 16-227 0 0,-1 2-1 0 0,-1 2 1 0 0,30 37-1 0 0,336 443 686 0 0,-392-503-1298 0 0,1-1 0 0 0,0-1 1 0 0,0 1-1 0 0,16 11 0 0 0,-20-17-99 0 0,0 0 1 0 0,1 0 0 0 0,0 0 0 0 0,-1 0-1 0 0,1-1 1 0 0,0 1 0 0 0,0-1 0 0 0,0 0-1 0 0,7 1 1 0 0,7-2-3117 0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37.1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309 1 8009 0 0,'0'0'5172'0'0,"-16"1"-5168"0"0,3 0-31 0 0,7-1 14 0 0,0 1 1 0 0,0-1 0 0 0,-1 1 0 0 0,1 0 0 0 0,0 0 0 0 0,0 1 0 0 0,0 0 0 0 0,0 0 0 0 0,1 0-1 0 0,-1 1 1 0 0,0 0 0 0 0,1 0 0 0 0,0 0 0 0 0,-9 8 0 0 0,-4 6 6 0 0,0 1 0 0 0,2 1 1 0 0,0 0-1 0 0,2 1 0 0 0,0 1 1 0 0,1 0-1 0 0,-19 44 0 0 0,24-45-26 0 0,0 1 1 0 0,2 0-1 0 0,0 0 0 0 0,1 0 1 0 0,1 1-1 0 0,1 0 0 0 0,1-1 1 0 0,1 1-1 0 0,3 28 0 0 0,-2-44 21 0 0,1 1 0 0 0,0-1 0 0 0,0 0 0 0 0,1 0 0 0 0,0 0 0 0 0,0 0 0 0 0,0 0 0 0 0,1 0 0 0 0,0-1 0 0 0,0 1 1 0 0,0-1-1 0 0,1 1 0 0 0,-1-1 0 0 0,2 0 0 0 0,-1-1 0 0 0,0 1 0 0 0,6 4 0 0 0,-3-5 19 0 0,-1 0-1 0 0,1 0 1 0 0,0 0 0 0 0,0-1 0 0 0,0 0 0 0 0,1-1 0 0 0,-1 1 0 0 0,1-1 0 0 0,-1-1-1 0 0,1 1 1 0 0,0-2 0 0 0,-1 1 0 0 0,14-1 0 0 0,-5-1 92 0 0,0-1-1 0 0,0-1 1 0 0,-1 0 0 0 0,0-1 0 0 0,1-1-1 0 0,-1 0 1 0 0,-1-1 0 0 0,1-1 0 0 0,-1 0 0 0 0,19-14-1 0 0,-18 12 22 0 0,-1-2 0 0 0,-1 1-1 0 0,0-2 1 0 0,-1 1 0 0 0,0-2-1 0 0,0 0 1 0 0,-2 0 0 0 0,1-1-1 0 0,12-24 1 0 0,-19 31-15 0 0,-1 0-1 0 0,-1 0 1 0 0,1-1 0 0 0,-1 1-1 0 0,0 0 1 0 0,-1-1 0 0 0,0 0-1 0 0,0 1 1 0 0,-1-1 0 0 0,0 1-1 0 0,0-1 1 0 0,-1 0 0 0 0,0 1-1 0 0,0-1 1 0 0,-1 1 0 0 0,1-1-1 0 0,-2 1 1 0 0,1 0 0 0 0,-1 0-1 0 0,0 0 1 0 0,-1 0-1 0 0,0 0 1 0 0,0 1 0 0 0,0-1-1 0 0,0 1 1 0 0,-1 0 0 0 0,-10-9-1 0 0,6 6-258 0 0,-1 0-1 0 0,-1 1 1 0 0,1 0-1 0 0,-1 0 1 0 0,0 1-1 0 0,-22-10 1 0 0,22 13-776 0 0,0-1 0 0 0,0 2 0 0 0,-1-1 0 0 0,1 2 0 0 0,-1-1 0 0 0,1 2 0 0 0,-19-1 0 0 0,8 2-4841 0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48.5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38 1108 0 0,'0'0'1748'0'0,"0"-4"-1741"0"0,1 1 11 0 0,0 1-23 0 0,-1 0 0 0 0,0 0 0 0 0,1 0 0 0 0,-1 0 0 0 0,0 0-1 0 0,0 0 1 0 0,0 0 0 0 0,0 0 0 0 0,0 0 0 0 0,-1 0-1 0 0,1 0 1 0 0,0 0 0 0 0,-2-3 0 0 0,2 7 208 0 0,1 0 1 0 0,-1 0 0 0 0,0 0-1 0 0,0 0 1 0 0,0 0-1 0 0,0-1 1 0 0,0 1 0 0 0,0 0-1 0 0,0 0 1 0 0,-1 0-1 0 0,1 0 1 0 0,-1-1-1 0 0,1 1 1 0 0,-2 2 0 0 0,-14 32-656 0 0,9-21 931 0 0,-36 81 563 0 0,-65 163-209 0 0,97-223-792 0 0,0 0 0 0 0,3 0 0 0 0,1 1 0 0 0,1 0 0 0 0,0 54 0 0 0,6-86-44 0 0,0-1 1 0 0,0 0-1 0 0,1 1 1 0 0,-1-1 0 0 0,1 0-1 0 0,0 1 1 0 0,0-1-1 0 0,1 0 1 0 0,0 0-1 0 0,-1 0 1 0 0,1 0 0 0 0,0 0-1 0 0,1 0 1 0 0,-1-1-1 0 0,1 1 1 0 0,3 3-1 0 0,-2-3 150 0 0,1 0 0 0 0,0 0-1 0 0,0 0 1 0 0,1-1-1 0 0,-1 1 1 0 0,1-1-1 0 0,0-1 1 0 0,0 1 0 0 0,12 3-1 0 0,7-1 367 0 0,1-1 0 0 0,0-1-1 0 0,0-1 1 0 0,35-1 0 0 0,-45-2-594 0 0,18 2 80 0 0,-1-2-1 0 0,0-1 0 0 0,52-10 0 0 0,-100-14-9393 0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48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80 2784 0 0,'0'0'5447'0'0,"17"-6"-5821"0"0,38-12 471 0 0,1 2 0 0 0,84-14 0 0 0,-89 22 377 0 0,-47 7-336 0 0,-6 1-318 0 0,-26 4-1777 0 0,11-2-511 0 0,-7-2-1307 0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58.79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 41 544 0 0,'0'0'2334'0'0,"-4"-4"-2028"0"0,-13-15 4073 0 0,93 17 1853 0 0,100-8-5049 0 0,-172 10-1079 0 0,7-1-117 0 0,20-2-21 0 0,0 1 0 0 0,0 2-1 0 0,0 1 1 0 0,59 10 0 0 0,-56 0 20 0 0,-33-11-75 0 0,0 1 0 0 0,1-1 0 0 0,-1 1-1 0 0,0 0 1 0 0,0-1 0 0 0,0 1 0 0 0,0 0 0 0 0,0-1-1 0 0,0 1 1 0 0,0 0 0 0 0,0 0 0 0 0,0 0 0 0 0,0 0-1 0 0,0 0 1 0 0,0 0 0 0 0,-1 0 0 0 0,1 0 0 0 0,0 1-1 0 0,-1-1 1 0 0,1 0 0 0 0,-1 0 0 0 0,1 3 0 0 0,-2-3-262 0 0,-1 0 1 0 0,1 1 0 0 0,0-1 0 0 0,-1 0-1 0 0,1 0 1 0 0,-1 0 0 0 0,0 0 0 0 0,1 0 0 0 0,-1 0-1 0 0,0 0 1 0 0,0-1 0 0 0,1 1 0 0 0,-1-1-1 0 0,0 1 1 0 0,0-1 0 0 0,0 0 0 0 0,-3 1 0 0 0,-18 2-3323 0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59.2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28 1500 0 0,'0'0'10694'0'0,"18"-2"-10458"0"0,127-17 367 0 0,-78 14-416 0 0,0 4 0 0 0,0 2 1 0 0,0 3-1 0 0,0 3 1 0 0,107 26-1 0 0,-158-27-264 0 0,-15-6 52 0 0,-1 0-1 0 0,0 0 0 0 0,0 0 1 0 0,0 0-1 0 0,0 0 1 0 0,0 0-1 0 0,0 0 1 0 0,0 0-1 0 0,0 0 0 0 0,0 0 1 0 0,0 0-1 0 0,0 0 1 0 0,0 1-1 0 0,0-1 1 0 0,0 0-1 0 0,1 0 0 0 0,-1 0 1 0 0,0 0-1 0 0,0 0 1 0 0,0 0-1 0 0,0 0 1 0 0,0 0-1 0 0,0 0 0 0 0,0 1 1 0 0,0-1-1 0 0,0 0 1 0 0,0 0-1 0 0,0 0 1 0 0,0 0-1 0 0,0 0 0 0 0,0 0 1 0 0,-1 0-1 0 0,1 0 1 0 0,0 1-1 0 0,0-1 1 0 0,0 0-1 0 0,0 0 0 0 0,0 0 1 0 0,0 0-1 0 0,0 0 1 0 0,0 0-1 0 0,0 0 1 0 0,0 0-1 0 0,0 0 0 0 0,0 0 1 0 0,0 0-1 0 0,0 0 1 0 0,0 0-1 0 0,-1 1 1 0 0,1-1-1 0 0,0 0 0 0 0,0 0 1 0 0,0 0-1 0 0,0 0 1 0 0,0 0-1 0 0,0 0 1 0 0,0 0-1 0 0,0 0 1 0 0,0 0-1 0 0,-1 0 0 0 0,1 0 1 0 0,-30 5-3744 0 0,18-4 3430 0 0,-34 3-4677 0 0,17-2 2053 0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5:59.7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2112 0 0,'0'0'7110'0'0,"17"1"-6298"0"0,130 6 772 0 0,25-10-289 0 0,126 3-399 0 0,-275 1-886 0 0,0 1-1 0 0,1 0 1 0 0,-1 2-1 0 0,34 10 1 0 0,-42-6-987 0 0,-21-4-1396 0 0,-31-2-3022 0 0,25-2 4237 0 0,-13 0-1992 0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0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4728 0 0,'0'0'1920'0'0,"17"0"-1448"0"0,242-5 3036 0 0,-204 2-2825 0 0,360-10 1415 0 0,-365 18-1973 0 0,-46-4-278 0 0,0 0 1 0 0,-1 0 0 0 0,1 0-1 0 0,0 0 1 0 0,-1 0 0 0 0,1 1 0 0 0,-1-1-1 0 0,1 1 1 0 0,-1 0 0 0 0,5 4-1 0 0,-43 0-7597 0 0,16-5 5454 0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0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1736 0 0,'0'0'7750'0'0,"9"2"-7154"0"0,94 9 1116 0 0,123-1 1 0 0,-34-4-1630 0 0,-161-2-278 0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1.1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5645 0 0,'0'0'2857'0'0,"13"0"-2830"0"0,191-2 625 0 0,330 9 822 0 0,-522-5-1392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7.4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90 8645 0 0,'0'0'6740'0'0,"143"-43"-7496"0"0,-45 26-436 0 0,15 2 336 0 0,-1 8 612 0 0,-8 1 244 0 0,-4 5-1208 0 0,1 1-1636 0 0,-25 0-1649 0 0,-7 0 701 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3.2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836 1 92 0 0,'0'0'8179'0'0,"-9"12"-5813"0"0,-71 39-1429 0 0,30-21-626 0 0,-56 44 1 0 0,-102 86 250 0 0,166-129-484 0 0,-221 160 359 0 0,232-172-257 0 0,22-15-154 0 0,1 1 0 0 0,1 0 1 0 0,-1 0-1 0 0,-7 7 0 0 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3.8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136 0 2752 0 0,'0'0'6784'0'0,"-9"17"-8108"0"0,-64 118 1744 0 0,61-111-155 0 0,1 1-1 0 0,2 1 1 0 0,-11 43-1 0 0,19-67-253 0 0,1 1 0 0 0,-1 0 1 0 0,1-1-1 0 0,0 1 0 0 0,0 0 0 0 0,0 0 0 0 0,0-1 0 0 0,1 1 0 0 0,-1 0 0 0 0,1-1 0 0 0,-1 1 0 0 0,1 0 0 0 0,0-1 1 0 0,0 1-1 0 0,0-1 0 0 0,1 1 0 0 0,-1-1 0 0 0,0 0 0 0 0,1 1 0 0 0,0-1 0 0 0,-1 0 0 0 0,1 0 0 0 0,3 2 1 0 0,1 1 75 0 0,0 0 0 0 0,1-1 0 0 0,0 0 1 0 0,0-1-1 0 0,0 1 0 0 0,0-1 1 0 0,9 2-1 0 0,15 6 287 0 0,1-2-1 0 0,0-1 1 0 0,0-2-1 0 0,1-1 1 0 0,40 1 0 0 0,-66-28-9463 0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4.8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2516 0 0,'0'0'8900'0'0,"0"1"-8766"0"0,0 2-146 0 0,1-1 0 0 0,0 1 0 0 0,0 0-1 0 0,0 0 1 0 0,0 0 0 0 0,0 0 0 0 0,0-1-1 0 0,1 1 1 0 0,0-1 0 0 0,-1 1 0 0 0,1-1-1 0 0,0 1 1 0 0,0-1 0 0 0,4 3 0 0 0,3 5-21 0 0,63 86 726 0 0,187 228 1359 0 0,-234-295-1968 0 0,36 57-1 0 0,-38-51 136 0 0,31 35 0 0 0,-40-52-97 0 0,-12-14-86 0 0,1 0-1 0 0,-1 0 0 0 0,1 0 0 0 0,0-1 0 0 0,1 1 0 0 0,-1-1 1 0 0,1 0-1 0 0,-1 0 0 0 0,1 0 0 0 0,8 4 0 0 0,-11-9-186 0 0,1 0 0 0 0,-1 0-1 0 0,0 0 1 0 0,0 0 0 0 0,0 0-1 0 0,0 0 1 0 0,0-1 0 0 0,0 1-1 0 0,-1 0 1 0 0,1-1-1 0 0,0-2 1 0 0,-1 4 21 0 0,2-28-3880 0 0,-3 18 546 0 0,-11 81-2309 0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5.3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1 508 0 0,'0'0'9196'0'0,"23"15"-8785"0"0,94 32 1014 0 0,-28-9-66 0 0,-59-28-1164 0 0,0 2 0 0 0,0 2 0 0 0,35 21 0 0 0,-64-34-285 0 0,0-1 0 0 0,0-1 0 0 0,1 1 0 0 0,-1 0 0 0 0,0 0 0 0 0,0 0-1 0 0,0 0 1 0 0,0-1 0 0 0,0 1 0 0 0,0 0 0 0 0,0-1 0 0 0,0 1 0 0 0,0-1 0 0 0,0 0 0 0 0,0 1 0 0 0,-1-1-1 0 0,3-1 1 0 0,19-15-1906 0 0,-18 13 1116 0 0,7-8-1995 0 0,-11 9 1598 0 0,-5 6-26 0 0,-44 40-2423 0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5.8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175 1 5801 0 0,'0'0'3979'0'0,"-8"11"-4307"0"0,-16 24 433 0 0,2 2 1 0 0,-24 52-1 0 0,26-37 1034 0 0,1 1 0 0 0,-15 80 0 0 0,33-131-749 0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6.8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129 43 364 0 0,'0'0'10780'0'0,"-1"-9"-9924"0"0,-2-25-101 0 0,-12 96-2315 0 0,-43 518 2523 0 0,58-572-965 0 0,-5 118 919 0 0,-38 222 1 0 0,40-337-1250 0 0,4-20-433 0 0,6-27-3232 0 0,9-5-1440 0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7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 5825 0 0,'0'0'2877'0'0,"17"-2"-3248"0"0,251-14 463 0 0,-118 12 225 0 0,0-6-1 0 0,151-30 0 0 0,-272 31-290 0 0,-23 7 322 0 0,0 0 1 0 0,0 0-1 0 0,0 1 1 0 0,1-1-1 0 0,7 1 790 0 0,3 24-2894 0 0,52 80 1678 0 0,93 187 0 0 0,-143-248 144 0 0,-1 1 0 0 0,-3 0 0 0 0,-1 1 0 0 0,-2 0 0 0 0,-2 1 0 0 0,-3 0 0 0 0,5 89 0 0 0,-12-126 4 0 0,0 1 0 0 0,-1-1-1 0 0,0 1 1 0 0,-1-1 0 0 0,1 1-1 0 0,-2-1 1 0 0,1 0 0 0 0,-1 0 0 0 0,0 0-1 0 0,-1 0 1 0 0,-9 14 0 0 0,6-12 129 0 0,-1 0 0 0 0,-1 0 1 0 0,0-1-1 0 0,0-1 0 0 0,-1 0 1 0 0,0 0-1 0 0,-17 10 0 0 0,-13 5 42 0 0,-1-2 1 0 0,-1-1-1 0 0,0-2 0 0 0,-62 16 0 0 0,-183 28 832 0 0,260-59-1010 0 0,-1 0-1 0 0,-27-2 1 0 0,-21-4-6739 0 0,41 1 1208 0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0.8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7125 0 0,'0'0'7358'0'0,"8"6"-5706"0"0,144 6-625 0 0,-57-3-787 0 0,264 22-654 0 0,-422-48-4783 0 0,15 3 993 0 0,23 9 991 0 0,-7-2-889 0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1.2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 4104 0 0,'0'0'8082'0'0,"13"-1"-7527"0"0,490-4 1646 0 0,-263 8-1780 0 0,-261-8-4673 0 0,-34-13-1 0 0,36 9 1355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1.6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7201 0 0,'0'0'4705'0'0,"16"0"-4207"0"0,275 17 1893 0 0,-201-10-2267 0 0,32 3-63 0 0,-108-10-2816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6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828 383 3268 0 0,'0'0'8924'0'0,"-6"-13"-8592"0"0,-24-43-150 0 0,26 50-106 0 0,-1 0 0 0 0,0 0 0 0 0,0 1 0 0 0,0 0 1 0 0,0 0-1 0 0,-1 0 0 0 0,0 1 0 0 0,0-1 0 0 0,0 2 0 0 0,-1-1 1 0 0,0 1-1 0 0,1 0 0 0 0,-1 0 0 0 0,0 0 0 0 0,0 1 0 0 0,-12-2 1 0 0,12 2-63 0 0,-20-5 76 0 0,0 1 0 0 0,-1 2-1 0 0,1 0 1 0 0,-1 2 0 0 0,0 1-1 0 0,0 2 1 0 0,0 0 0 0 0,-50 10 0 0 0,56-6-14 0 0,0 0 1 0 0,1 2 0 0 0,0 0 0 0 0,0 1 0 0 0,0 1 0 0 0,1 2 0 0 0,1 0-1 0 0,0 0 1 0 0,0 2 0 0 0,1 0 0 0 0,-23 24 0 0 0,30-26-93 0 0,0 0 0 0 0,2 1 0 0 0,-1 0 0 0 0,1 1 0 0 0,1 0 0 0 0,0 1 0 0 0,1-1 0 0 0,1 1 0 0 0,0 1 0 0 0,1-1 0 0 0,0 1 0 0 0,1 0 0 0 0,1 0 0 0 0,0 0 0 0 0,2 1 0 0 0,-1-1 0 0 0,2 1 0 0 0,0-1 0 0 0,1 1 0 0 0,0-1 0 0 0,1 0 0 0 0,1 1 0 0 0,0-1 0 0 0,1 0 0 0 0,1-1 0 0 0,8 18 0 0 0,-5-14 6 0 0,1-1-1 0 0,1 0 0 0 0,1-1 1 0 0,1 0-1 0 0,0 0 0 0 0,1-1 1 0 0,0-1-1 0 0,1 0 0 0 0,1-1 1 0 0,0 0-1 0 0,1-2 0 0 0,0 0 0 0 0,0 0 1 0 0,2-2-1 0 0,-1 0 0 0 0,1-1 1 0 0,0 0-1 0 0,1-2 0 0 0,0 0 1 0 0,0-1-1 0 0,0-1 0 0 0,0-1 1 0 0,1 0-1 0 0,-1-2 0 0 0,1 0 1 0 0,0-2-1 0 0,-1 0 0 0 0,1-1 0 0 0,-1 0 1 0 0,1-2-1 0 0,-1 0 0 0 0,0-2 1 0 0,-1 0-1 0 0,21-9 0 0 0,-18 4 82 0 0,0-1 1 0 0,0 0-1 0 0,-1-2 0 0 0,-1 0 0 0 0,0-1 0 0 0,-1-1 0 0 0,-1-1 0 0 0,0 0 1 0 0,26-37-1 0 0,-31 37 49 0 0,-1-1 0 0 0,-1 0 0 0 0,-1-1 0 0 0,0 0 0 0 0,-2 0 0 0 0,0-1 0 0 0,-1 0 0 0 0,-1 0 0 0 0,-1-1 0 0 0,0 1 0 0 0,0-35 1 0 0,-4 31-59 0 0,-1 0 0 0 0,-1 0 0 0 0,-1 1 0 0 0,-1-1 0 0 0,-1 1 0 0 0,-1 0 0 0 0,-1 0 0 0 0,-13-26 0 0 0,12 32-128 0 0,0 1 1 0 0,-2 0-1 0 0,0 1 0 0 0,0 0 1 0 0,-1 0-1 0 0,-1 1 0 0 0,-1 1 1 0 0,0 0-1 0 0,-1 1 0 0 0,0 0 1 0 0,-19-12-1 0 0,-29-11-1183 0 0,-5-3-1844 0 0,27 8-2913 0 0,20 9 188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7.8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9233 0 0,'0'0'7056'0'0,"1"4"-6839"0"0,7 48 627 0 0,-3 0-1 0 0,-1 98 1 0 0,2 34-3699 0 0,1-141-295 0 0,4-18-2603 0 0,0-17 1166 0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2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 2824 0 0,'0'0'11145'0'0,"3"-1"-10993"0"0,22-2-39 0 0,1 0 0 0 0,-1 2 0 0 0,1 1 0 0 0,37 4 0 0 0,-16-1-61 0 0,31-2 66 0 0,73 7 43 0 0,-193-12-15162 0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2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 1304 0 0,'0'0'10369'0'0,"18"-3"-10150"0"0,0-1-151 0 0,4 0 23 0 0,1 1 0 0 0,-1 1 0 0 0,28 0 0 0 0,186 19 869 0 0,23 0 2372 0 0,-267 10-9732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8.4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13 808 0 0,'0'0'4252'0'0,"-8"-2"-4012"0"0,0-1 78 0 0,-9-3-359 0 0,0 4 5819 0 0,142 5-2603 0 0,63 10-2887 0 0,-63-3 23 0 0,-122-10-313 0 0,108 7 79 0 0,114 23 1 0 0,-218-29-45 0 0,-19-9-1453 0 0,-26-22-5786 0 0,18 13 3253 0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8.9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3788 0 0,'0'0'7124'0'0,"13"2"-6288"0"0,185 45 917 0 0,5 2-962 0 0,-111-30-561 0 0,505 120 570 0 0,-578-132-776 0 0,-15-5 26 0 0,0 0 1 0 0,0-1 0 0 0,0 0 0 0 0,0 1-1 0 0,0-1 1 0 0,7 0 314 0 0,-19-24-2989 0 0,1 13 1513 0 0,0 0 0 0 0,0 1 1 0 0,0-1-1 0 0,-1 2 1 0 0,-1-1-1 0 0,1 1 0 0 0,-17-11 1 0 0,7 6-1324 0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9.3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1552 0 0,'0'0'8616'0'0,"13"-1"-7963"0"0,42 1-73 0 0,0 2 0 0 0,73 14-1 0 0,49 5 744 0 0,-80-10-648 0 0,136 31 0 0 0,-226-40-717 0 0,0-1 7 0 0,0 1 1 0 0,-1 0 0 0 0,1 0 0 0 0,0 1 0 0 0,-1 0-1 0 0,1 0 1 0 0,-1 0 0 0 0,10 7 0 0 0,-52-9-4142 0 0,-5-16-767 0 0,7 1 271 0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0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6353 0 0,'0'0'3402'0'0,"14"4"-3083"0"0,42 13-106 0 0,148 43 2135 0 0,-78-31-2435 0 0,152 14-1 0 0,-317-55-6569 0 0,6-1 2846 0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0.1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3 784 0 0,'0'0'10244'0'0,"17"-1"-9895"0"0,9-1-77 0 0,1 2 0 0 0,-1 1 0 0 0,44 7 0 0 0,111 30 1336 0 0,131 29-974 0 0,-108-14-4527 0 0,-169-43 416 0 0,6-1-2772 0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3.9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727 1 848 0 0,'0'0'7860'0'0,"-15"8"-4215"0"0,-4-7-3581 0 0,1 1-1 0 0,0 0 1 0 0,0 1 0 0 0,1 1-1 0 0,-1 1 1 0 0,-17 7 0 0 0,-101 49 373 0 0,40-16-150 0 0,14-6-47 0 0,-150 96 0 0 0,221-128-399 0 0,-1 0 316 0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4.3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1632 0 0,'0'0'6256'0'0,"-3"15"-6675"0"0,1-4 468 0 0,-1 0 1 0 0,1-1 1 0 0,1 1-1 0 0,-1 0 1 0 0,2-1 0 0 0,-1 1-1 0 0,1 0 1 0 0,1 0-1 0 0,0-1 1 0 0,3 13-1 0 0,-2-18 27 0 0,1 0-1 0 0,0 0 0 0 0,0 0 0 0 0,0-1 1 0 0,0 1-1 0 0,1-1 0 0 0,0 1 1 0 0,-1-1-1 0 0,2-1 0 0 0,-1 1 0 0 0,0 0 1 0 0,1-1-1 0 0,0 0 0 0 0,-1 0 0 0 0,1 0 1 0 0,0-1-1 0 0,1 0 0 0 0,-1 0 1 0 0,0 0-1 0 0,1-1 0 0 0,9 2 0 0 0,11 2 23 0 0,0-2 0 0 0,1 0 0 0 0,32-3-1 0 0,-51 0-43 0 0,89 0-1463 0 0,-32-1-1038 0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4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4272 0 0,'0'0'9559'0'0,"0"0"-9566"0"0,1 0-1 0 0,-1 0 1 0 0,0 0 0 0 0,0 0-1 0 0,0 0 1 0 0,0 0-1 0 0,0 0 1 0 0,0 0 0 0 0,0 0-1 0 0,0 0 1 0 0,0 0-1 0 0,0 0 1 0 0,0 0 0 0 0,0 0-1 0 0,1 0 1 0 0,-1 0-1 0 0,0 0 1 0 0,0 0 0 0 0,0 1-1 0 0,0-1 1 0 0,0 0-1 0 0,0 0 1 0 0,0 0 0 0 0,0 0-1 0 0,1 0 1 0 0,-1-1-1 0 0,0 1 1 0 0,0 0 0 0 0,0 0-1 0 0,0 0 1 0 0,0 0-1 0 0,0 0 1 0 0,0 0 0 0 0,0 0-1 0 0,0 0 1 0 0,0 0-1 0 0,1 0 1 0 0,-1 0 0 0 0,0 0-1 0 0,0 0 1 0 0,0 0-1 0 0,0 0 1 0 0,0 0 0 0 0,0 0-1 0 0,0 0 1 0 0,0-1-1 0 0,0 1 1 0 0,0 0 0 0 0,0 0-1 0 0,0 0 1 0 0,0 0-1 0 0,0 0 1 0 0,0 0 0 0 0,0 0-1 0 0,0 0 1 0 0,0 0-1 0 0,0-1 1 0 0,0 1 0 0 0,0 0-1 0 0,0 0 1 0 0,0 0-1 0 0,0 0 1 0 0,0 0 0 0 0,0 0-1 0 0,0 0 1 0 0,0 0-1 0 0,0-1 1 0 0,0 1 0 0 0,116 225 1130 0 0,-91-162-798 0 0,17 68 0 0 0,-24-71-170 0 0,-4-31-268 0 0,-4-24-3932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8.2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55 167 9081 0 0,'0'0'5368'0'0,"3"-15"-5711"0"0,12-50 340 0 0,-14 62 30 0 0,1 0 1 0 0,-1 0 0 0 0,1 0-1 0 0,0 0 1 0 0,0 0 0 0 0,0 1-1 0 0,0-1 1 0 0,0 1 0 0 0,1 0-1 0 0,-1-1 1 0 0,1 1 0 0 0,0 0-1 0 0,-1 0 1 0 0,5-2 0 0 0,41-14 101 0 0,-35 15-152 0 0,4-3 74 0 0,0 1 1 0 0,1 0-1 0 0,-1 2 0 0 0,1 0 0 0 0,0 1 1 0 0,0 1-1 0 0,0 0 0 0 0,1 2 0 0 0,30 4 1 0 0,-45-4-31 0 0,0 0 0 0 0,0 1-1 0 0,0-1 1 0 0,0 1 0 0 0,-1 0 0 0 0,1 0 0 0 0,-1 0 0 0 0,1 1 0 0 0,-1-1 0 0 0,0 1 0 0 0,0 0 0 0 0,0 0-1 0 0,0 0 1 0 0,-1 0 0 0 0,1 0 0 0 0,-1 1 0 0 0,0-1 0 0 0,0 1 0 0 0,0-1 0 0 0,0 1 0 0 0,-1 0 0 0 0,1 0 0 0 0,-1 0-1 0 0,0 0 1 0 0,0 0 0 0 0,0 0 0 0 0,-1 0 0 0 0,0 0 0 0 0,1 0 0 0 0,-2 8 0 0 0,0 1 43 0 0,0-1 0 0 0,-1 0 0 0 0,0 0 1 0 0,-1 0-1 0 0,0 0 0 0 0,-1 0 0 0 0,0 0 0 0 0,-1-1 1 0 0,-7 13-1 0 0,-4-1 15 0 0,-1 1 0 0 0,-1-2 0 0 0,0 0 0 0 0,-25 20 1 0 0,-16 20-206 0 0,59-62 96 0 0,-1 1 1 0 0,1-1 0 0 0,-1 0-1 0 0,1 1 1 0 0,0-1-1 0 0,-1 0 1 0 0,1 1-1 0 0,0-1 1 0 0,-1 1-1 0 0,1-1 1 0 0,0 1-1 0 0,0-1 1 0 0,-1 1 0 0 0,1-1-1 0 0,0 1 1 0 0,0-1-1 0 0,0 1 1 0 0,0-1-1 0 0,0 1 1 0 0,0-1-1 0 0,0 1 1 0 0,-1-1-1 0 0,2 1 1 0 0,-1-1 0 0 0,0 1-1 0 0,0 0 1 0 0,0-1-1 0 0,0 1 1 0 0,0-1-1 0 0,0 1 1 0 0,0-1-1 0 0,1 1 1 0 0,-1-1 0 0 0,0 1-1 0 0,1-1 1 0 0,-1 0-1 0 0,0 1 1 0 0,0-1-1 0 0,1 1 1 0 0,-1-1-1 0 0,1 0 1 0 0,-1 1-1 0 0,0-1 1 0 0,1 0 0 0 0,-1 1-1 0 0,1-1 1 0 0,-1 0-1 0 0,2 1 1 0 0,29 8-1064 0 0,-23-7 1157 0 0,49 10-494 0 0,-9-1 277 0 0,-1 1 1 0 0,51 20 0 0 0,-86-27 160 0 0,0 0 1 0 0,0 1 0 0 0,0 1 0 0 0,-1 0-1 0 0,0 0 1 0 0,0 1 0 0 0,-1 0 0 0 0,0 1-1 0 0,-1 0 1 0 0,1 1 0 0 0,-2 0-1 0 0,14 19 1 0 0,-20-25 30 0 0,1 0-1 0 0,-1 0 1 0 0,0 1-1 0 0,0-1 1 0 0,-1 0-1 0 0,1 1 0 0 0,-1-1 1 0 0,0 1-1 0 0,0-1 1 0 0,0 1-1 0 0,-1-1 1 0 0,0 1-1 0 0,0 0 1 0 0,0-1-1 0 0,0 1 1 0 0,-1-1-1 0 0,-1 9 0 0 0,-1-7 27 0 0,1 0 0 0 0,-1-1-1 0 0,0 1 1 0 0,0-1 0 0 0,0 0-1 0 0,-1 0 1 0 0,0 0 0 0 0,0 0-1 0 0,0-1 1 0 0,-1 1 0 0 0,-9 6-1 0 0,-5 2 75 0 0,0-2 0 0 0,-1 0 0 0 0,-1-1-1 0 0,1 0 1 0 0,-2-2 0 0 0,-25 7 0 0 0,-12-1-399 0 0,-1-2 0 0 0,0-3 0 0 0,0-3 0 0 0,-111-2 0 0 0,162-4-37 0 0,6 0-14 0 0,-1 0 1 0 0,1 1-1 0 0,0-2 1 0 0,-1 1-1 0 0,1 0 1 0 0,0-1-1 0 0,-1 1 1 0 0,1-1-1 0 0,0 0 0 0 0,0 0 1 0 0,-1-1-1 0 0,-4-2 1 0 0,-3-14-5291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5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0 232 2704 0 0,'0'0'6239'0'0,"14"11"-7413"0"0,1 3 1219 0 0,14 12 108 0 0,39 27-1 0 0,-51-41 154 0 0,-12-7-34 0 0,1-1 0 0 0,0 0 0 0 0,0 0 1 0 0,0 0-1 0 0,0 0 0 0 0,0-1 1 0 0,1 0-1 0 0,0-1 0 0 0,-1 0 0 0 0,15 3 1 0 0,-17-6 64 0 0,0-1 0 0 0,1-1 0 0 0,-1 1 0 0 0,0 0-1 0 0,-1-1 1 0 0,1 0 0 0 0,0 0 0 0 0,-1 0 0 0 0,5-5 0 0 0,1-1-63 0 0,22-20-45 0 0,-1-1 0 0 0,-2-1-1 0 0,36-53 1 0 0,-34 45-228 0 0,-11 11-1322 0 0,24-45 0 0 0,-33 54-1402 0 0,-1 3-2174 0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5.8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365 0 1968 0 0,'0'0'9930'0'0,"-8"13"-9950"0"0,-69 79 895 0 0,12-17-142 0 0,22-21-372 0 0,3 2-1 0 0,2 2 1 0 0,-49 101 0 0 0,85-154-642 0 0,-3 9-913 0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6.3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1788 0 0,'0'0'5835'0'0,"7"16"-5496"0"0,1 2-249 0 0,-1 1 15 0 0,1 0 1 0 0,2-1-1 0 0,15 26 1 0 0,-21-40-52 0 0,-1 1 0 0 0,0-1 0 0 0,1 0 0 0 0,0 0 1 0 0,0 0-1 0 0,0 0 0 0 0,0-1 0 0 0,1 0 0 0 0,-1 0 0 0 0,1 0 0 0 0,0 0 0 0 0,5 2 0 0 0,-6-4 77 0 0,0 0-1 0 0,-1-1 1 0 0,1 1 0 0 0,0-1-1 0 0,0 1 1 0 0,-1-1 0 0 0,1 0-1 0 0,0 0 1 0 0,0-1 0 0 0,-1 1-1 0 0,1-1 1 0 0,0 0 0 0 0,0 0-1 0 0,-1 0 1 0 0,1-1 0 0 0,-1 1-1 0 0,1-1 1 0 0,2-2 0 0 0,128-80-131 0 0,-108 64-2039 0 0,30-30-1 0 0,-29 21-1049 0 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6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1812 0 0,'0'0'9944'0'0,"6"4"-9964"0"0,478 339 3071 0 0,-474-333-2466 0 0,6 2-2925 0 0,-15-12 2147 0 0,-1 0 0 0 0,1 1 0 0 0,0-1-1 0 0,-1 0 1 0 0,1 0 0 0 0,-1 0 0 0 0,1 0 0 0 0,0 0-1 0 0,-1 0 1 0 0,1 0 0 0 0,-1 0 0 0 0,1 0 0 0 0,0 0-1 0 0,-1-1 1 0 0,1 1 0 0 0,-1 0 0 0 0,1 0 0 0 0,0 0-1 0 0,-1-1 1 0 0,1 1 0 0 0,-1 0 0 0 0,1-1 0 0 0,-1 1-1 0 0,1 0 1 0 0,-1-1 0 0 0,2-1-387 0 0,5-6-2213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7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473 1 132 0 0,'0'0'5603'0'0,"5"14"-5355"0"0,8 20 305 0 0,30 57 0 0 0,-34-76-202 0 0,2 4 38 0 0,-1-1 0 0 0,8 22-1 0 0,-16-36-312 0 0,0 1-1 0 0,0 0 0 0 0,-1-1 1 0 0,0 1-1 0 0,0 0 1 0 0,0 0-1 0 0,-1-1 0 0 0,0 1 1 0 0,0 0-1 0 0,0 0 0 0 0,0 0 1 0 0,-1 0-1 0 0,1 0 1 0 0,-4 8-1 0 0,3-11-23 0 0,0 1 0 0 0,-1-1 1 0 0,1 0-1 0 0,-1 0 0 0 0,1 0 0 0 0,-1 0 1 0 0,0 0-1 0 0,0 0 0 0 0,0-1 0 0 0,0 1 1 0 0,0-1-1 0 0,0 1 0 0 0,-5 1 0 0 0,-35 14 488 0 0,31-13-418 0 0,-49 15-53 0 0,-1-3-1 0 0,-70 10 1 0 0,-39-3-3337 0 0,87-15-1900 0 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8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142 113 1280 0 0,'0'0'2562'0'0,"-6"-8"-2580"0"0,0-2 15 0 0,4 6 2 0 0,-1 0-1 0 0,1 0 1 0 0,-1 1 0 0 0,0-1-1 0 0,0 0 1 0 0,0 1-1 0 0,-5-4 1 0 0,-13-7 733 0 0,17 12-713 0 0,1 1-1 0 0,0-1 0 0 0,0 0 0 0 0,1 0 0 0 0,-1-1 0 0 0,0 1 0 0 0,1-1 0 0 0,-5-5 0 0 0,5 6-191 0 0,0 1 0 0 0,0-1 0 0 0,0 0 0 0 0,-1 1 0 0 0,1 0 0 0 0,0-1 1 0 0,-1 1-1 0 0,-4-2 0 0 0,-20-4 8646 0 0,50 16-8721 0 0,98 66 1545 0 0,-37-25-1105 0 0,-3 4 1 0 0,94 80 0 0 0,-158-118-65 0 0,48 40 159 0 0,-58-51-199 0 0,1 0 0 0 0,-1 0 1 0 0,1 0-1 0 0,0-1 0 0 0,1 0 1 0 0,15 5-1 0 0,-23-9-151 0 0,0-1 0 0 0,-1 1 0 0 0,1-1 0 0 0,0 1 0 0 0,-1 0 0 0 0,1-1 0 0 0,-1 1 0 0 0,1-1 0 0 0,0 1 0 0 0,-1-1 0 0 0,0 0 0 0 0,1 1 0 0 0,-1-1 0 0 0,1 1 0 0 0,-1-1 0 0 0,0 0 0 0 0,1 1 0 0 0,-1-1 0 0 0,0 0-1 0 0,0 0 1 0 0,1 1 0 0 0,-1-1 0 0 0,0 0 0 0 0,0 1 0 0 0,0-1 0 0 0,0 0 0 0 0,0-1 0 0 0,3-24-1952 0 0,-3 22 1341 0 0,0-1 0 0 0,1 0 0 0 0,-2 0 0 0 0,1 0-1 0 0,-1 1 1 0 0,1-1 0 0 0,-1 0 0 0 0,-1 1 0 0 0,-1-7-1 0 0,-8-11-3085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9.2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3420 0 0,'0'0'8188'0'0,"14"7"-8675"0"0,-2-1 528 0 0,17 8 261 0 0,38 26 0 0 0,428 261 1238 0 0,-474-287-1495 0 0,-17-10 24 0 0,1-1 0 0 0,0 1 0 0 0,0-1 1 0 0,0 0-1 0 0,1 0 0 0 0,-1-1 0 0 0,1 0 1 0 0,-1 0-1 0 0,10 2 0 0 0,-15-4-166 0 0,9-16-1321 0 0,-5 4 390 0 0,-2 0 0 0 0,1 1 0 0 0,-1-1-1 0 0,-1 0 1 0 0,0-24 0 0 0,-2-5-3035 0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19.6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3056 0 0,'0'0'7049'0'0,"7"3"-6570"0"0,34 20 157 0 0,-2 2 0 0 0,44 35 1 0 0,9 7-81 0 0,183 131-390 0 0,-322-256-4857 0 0,27 35 2387 0 0,-9-16-756 0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0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7501 0 0,'0'0'2285'0'0,"16"11"-2696"0"0,100 67 994 0 0,-62-42-69 0 0,2-3 0 0 0,86 39 0 0 0,125 37-1621 0 0,-245-101 792 0 0,24 7-2612 0 0,6-5-3088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1.0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 1 228 0 0,'-14'12'11469'0'0,"7"-8"-12217"0"0,7-4 747 0 0,-23 13-506 0 0,21-13 514 0 0,1 1 1 0 0,0 0-1 0 0,0-1 0 0 0,0 1 0 0 0,0 0 0 0 0,0 0 0 0 0,0 0 0 0 0,0 0 0 0 0,0 0 0 0 0,0 0 0 0 0,0 0 0 0 0,0 0 0 0 0,1 0 0 0 0,-1 1 0 0 0,0-1 0 0 0,1 0 1 0 0,-1 0-1 0 0,0 2 0 0 0,41 17 3408 0 0,-7-6-3171 0 0,0-2 1 0 0,1-1 0 0 0,0-1 0 0 0,1-2 0 0 0,0-2 0 0 0,0-1 0 0 0,66 1-1 0 0,-101-6-248 0 0,-34-24-6730 0 0,13 7 2533 0 0,-1 2 1087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9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254 77 3132 0 0,'0'0'13355'0'0,"3"1"-13892"0"0,-1 0 573 0 0,0 0 0 0 0,1 0 0 0 0,-1 0 0 0 0,1 0 0 0 0,-1 0 1 0 0,1-1-1 0 0,0 1 0 0 0,-1-1 0 0 0,1 0 0 0 0,4 1 357 0 0,-2-29 346 0 0,-4 24-698 0 0,0 1 0 0 0,0-1 0 0 0,0 0 0 0 0,0 0 0 0 0,-1 0 0 0 0,0 0 1 0 0,0-6-1 0 0,0 9-45 0 0,-1 0 1 0 0,1 0-1 0 0,0 0 1 0 0,-1 0 0 0 0,0 0-1 0 0,1 0 1 0 0,-1 0 0 0 0,1 0-1 0 0,-1 0 1 0 0,0 0-1 0 0,0 0 1 0 0,0 0 0 0 0,1 0-1 0 0,-1 1 1 0 0,0-1 0 0 0,0 0-1 0 0,0 1 1 0 0,0-1-1 0 0,0 1 1 0 0,0-1 0 0 0,0 1-1 0 0,0-1 1 0 0,-1 1 0 0 0,1 0-1 0 0,0-1 1 0 0,0 1-1 0 0,0 0 1 0 0,0 0 0 0 0,0 0-1 0 0,-3 0 1 0 0,-4 0-24 0 0,1 1 0 0 0,-1 0 0 0 0,0 0 0 0 0,1 0 0 0 0,-1 1 0 0 0,1 0 0 0 0,0 1 0 0 0,-1 0 0 0 0,1 0 0 0 0,0 0 0 0 0,1 1 0 0 0,-1 0 0 0 0,1 0 0 0 0,-1 1 0 0 0,1 0 0 0 0,-7 7 0 0 0,-6 6 8 0 0,1 2-1 0 0,0 0 0 0 0,-20 31 1 0 0,31-42 38 0 0,1 1 1 0 0,1 0 0 0 0,-1 0 0 0 0,2 0 0 0 0,-1 1 0 0 0,2-1 0 0 0,-1 1-1 0 0,1 0 1 0 0,1 1 0 0 0,0-1 0 0 0,1 0 0 0 0,0 0 0 0 0,0 13-1 0 0,2-16 43 0 0,0 1-1 0 0,0-1 0 0 0,1 0 0 0 0,0 0 0 0 0,0 0 0 0 0,1 0 0 0 0,0 0 0 0 0,1 0 0 0 0,-1-1 0 0 0,1 0 0 0 0,1 0 0 0 0,0 0 0 0 0,0 0 0 0 0,0 0 0 0 0,0-1 1 0 0,1 0-1 0 0,0 0 0 0 0,9 6 0 0 0,3 0 22 0 0,0-1 0 0 0,0-1 0 0 0,1 0 0 0 0,0-2 0 0 0,1 0 0 0 0,0-1 0 0 0,0-1 0 0 0,1-1 0 0 0,39 5 0 0 0,1-4 101 0 0,0-3 1 0 0,66-6-1 0 0,-93 1-165 0 0,1-2 0 0 0,0-1 0 0 0,55-16 0 0 0,-68 14-358 0 0,-1-1-1 0 0,1 0 1 0 0,-1-2 0 0 0,-1-1 0 0 0,0 0 0 0 0,26-20 0 0 0,-15 3-1877 0 0,-17 4-2803 0 0,-11-3-3695 0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1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 8 468 0 0,'0'0'11087'0'0,"-6"-1"-10950"0"0,-7-4-150 0 0,5 3-273 0 0,24 9 413 0 0,13 3 337 0 0,1 0 1 0 0,1-2 0 0 0,59 7 0 0 0,35-8-2354 0 0,-153-21-5429 0 0,5 1 3234 0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1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99 680 0 0,'0'0'11467'0'0,"12"0"-11832"0"0,8-1 360 0 0,0 2 0 0 0,0 0 0 0 0,-1 2 0 0 0,22 4 0 0 0,31 11-42 0 0,121 16 0 0 0,-217-53-7584 0 0,-1 8 3795 0 0</inkml:trace>
  <inkml:trace contextRef="#ctx0" brushRef="#br0" timeOffset="1">63 51 456 0 0,'0'0'12896'0'0,"9"-5"-12755"0"0,-1 0-76 0 0,1 0 0 0 0,1 0 0 0 0,-1 1 1 0 0,1 0-1 0 0,-1 1 0 0 0,1 0 0 0 0,14-3 1 0 0,64-1-933 0 0,95 4 1 0 0,-134 3-1796 0 0,-13 0-2034 0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2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48 144 0 0,'0'0'14966'0'0,"7"-1"-14762"0"0,162-34-243 0 0,9 23 109 0 0,-193 19-6046 0 0,12-6 5075 0 0,0-1-1 0 0,0 1 1 0 0,-5 0-1 0 0,-14 0-2821 0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2.8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73 5793 0 0,'0'0'8649'0'0,"9"-1"-8425"0"0,85-17 290 0 0,58-9 264 0 0,8 7-203 0 0,-111 14-5012 0 0,-130 21-4028 0 0,52-14 5082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3.2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46 640 0 0,'0'0'13170'0'0,"18"-3"-12370"0"0,25-9-898 0 0,1 2 1 0 0,1 2-1 0 0,0 2 1 0 0,51-1-1 0 0,-94 8-728 0 0,-2-1 762 0 0,1 0 1 0 0,-1 0-1 0 0,0 0 0 0 0,0 0 1 0 0,0 0-1 0 0,0 0 1 0 0,1 0-1 0 0,-1 0 1 0 0,0 0-1 0 0,0 0 0 0 0,0 0 1 0 0,0 0-1 0 0,1-1 1 0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3.6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17 4128 0 0,'0'0'7235'0'0,"16"-2"-7094"0"0,138-11 198 0 0,-109 12-53 0 0,9 1 543 0 0,-41 0-1845 0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8.0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5 260 3892 0 0,'0'0'2143'0'0,"1"-10"-1731"0"0,2-3-220 0 0,-2 9-51 0 0,0-1-1 0 0,0 1 0 0 0,-1 0 0 0 0,1-1 0 0 0,-1 1 1 0 0,0-1-1 0 0,0 1 0 0 0,-1-1 0 0 0,0-4 0 0 0,1 9-17 0 0,0-1-1 0 0,-1 0 1 0 0,1 1-1 0 0,0-1 1 0 0,0 1-1 0 0,-1-1 0 0 0,1 0 1 0 0,0 1-1 0 0,-1-1 1 0 0,1 1-1 0 0,-1-1 0 0 0,1 1 1 0 0,0 0-1 0 0,-1-1 1 0 0,1 1-1 0 0,-1-1 1 0 0,-3-1 1577 0 0,19 3-2273 0 0,658-53 2262 0 0,-337 17-1287 0 0,889-56 481 0 0,5 94-69 0 0,-389 85 944 0 0,-760-78-1511 0 0,314 34 756 0 0,-527-44-7621 0 0,54 6 1811 0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8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1512 0 0,'0'0'8218'0'0,"11"0"-9258"0"0,80 3 2096 0 0,128 22 0 0 0,-90-8-764 0 0,929 62 1635 0 0,-787-70-1900 0 0,787 23 921 0 0,-1-32 45 0 0,-582-18-772 0 0,204-4 355 0 0,167 63 590 0 0,-594-29-2463 0 0,-355-12-4964 0 0,26 0 475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29.9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6 1016 0 0,'0'0'10273'0'0,"-4"-1"-10436"0"0,-9-4-250 0 0,24 12 559 0 0,40 16 819 0 0,-37-16-686 0 0,53 20-56 0 0,0-3 0 0 0,2-2 1 0 0,0-4-1 0 0,1-2 0 0 0,101 9 0 0 0,363-3 70 0 0,-526-22-277 0 0,884 15 991 0 0,769-42-179 0 0,-1628 25-826 0 0,945-45 110 0 0,128 93-179 0 0,-683 12 3914 0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3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297 99 104 0 0,'0'0'7929'0'0,"1"-12"-7315"0"0,6-36 21 0 0,-6 47-575 0 0,-1 0 0 0 0,0-1 0 0 0,0 1 0 0 0,0 0 0 0 0,0-1 0 0 0,0 1 0 0 0,0 0 0 0 0,-1-1 0 0 0,1 1 0 0 0,0 0 0 0 0,-1-1 1 0 0,1 1-1 0 0,0 0 0 0 0,-1 0 0 0 0,0-1 0 0 0,1 1 0 0 0,-1 0 0 0 0,0 0 0 0 0,0 0 0 0 0,1 0 0 0 0,-1 0 0 0 0,0 0 1 0 0,0 0-1 0 0,0 0 0 0 0,0 0 0 0 0,0 0 0 0 0,-1 1 0 0 0,1-1 0 0 0,0 0 0 0 0,0 1 0 0 0,0-1 0 0 0,-1 1 0 0 0,1-1 0 0 0,0 1 1 0 0,0 0-1 0 0,-1-1 0 0 0,1 1 0 0 0,-2 0 0 0 0,-3-1-40 0 0,0 1 1 0 0,1 0-1 0 0,-1 0 0 0 0,0 1 0 0 0,0-1 1 0 0,-7 3-1 0 0,-3 3-44 0 0,1 0-1 0 0,0 1 1 0 0,0 1 0 0 0,1 0 0 0 0,0 1-1 0 0,0 0 1 0 0,1 1 0 0 0,0 1-1 0 0,1 0 1 0 0,0 1 0 0 0,1 0-1 0 0,1 1 1 0 0,-1 0 0 0 0,-14 26-1 0 0,22-33-4 0 0,1 0 1 0 0,-1-1-1 0 0,1 1 0 0 0,0 0 0 0 0,1 0 0 0 0,-1 0 0 0 0,1 0 0 0 0,0 0 0 0 0,0 8 0 0 0,1-12 23 0 0,0 0 0 0 0,1 0 0 0 0,-1 0 0 0 0,0 0-1 0 0,1 0 1 0 0,-1 0 0 0 0,1 0 0 0 0,-1 0-1 0 0,1-1 1 0 0,0 1 0 0 0,0 0 0 0 0,0 0 0 0 0,0 0-1 0 0,0-1 1 0 0,0 1 0 0 0,1-1 0 0 0,-1 1-1 0 0,0-1 1 0 0,1 1 0 0 0,-1-1 0 0 0,1 0 0 0 0,0 0-1 0 0,-1 0 1 0 0,1 0 0 0 0,0 0 0 0 0,0 0-1 0 0,0 0 1 0 0,-1 0 0 0 0,1-1 0 0 0,0 1 0 0 0,3 0-1 0 0,6 0 101 0 0,1 1 0 0 0,-1-2 0 0 0,0 1 0 0 0,1-2 0 0 0,-1 1 0 0 0,1-2-1 0 0,-1 1 1 0 0,0-2 0 0 0,0 1 0 0 0,20-9 0 0 0,-10 3 50 0 0,0-2 1 0 0,-2 0 0 0 0,1-1-1 0 0,29-22 1 0 0,-48 32-146 0 0,0 0 1 0 0,1-1-1 0 0,0 1 1 0 0,-1 0-1 0 0,1 0 1 0 0,0 0-1 0 0,0 0 1 0 0,-1 0-1 0 0,1 0 0 0 0,0 1 1 0 0,0-1-1 0 0,0 1 1 0 0,0-1-1 0 0,0 1 1 0 0,3-1-1 0 0,-3 2-62 0 0,0 0 1 0 0,0 0-1 0 0,0 0 0 0 0,0 0 0 0 0,0 0 0 0 0,0 0 0 0 0,0 1 1 0 0,0-1-1 0 0,-1 1 0 0 0,1-1 0 0 0,0 1 0 0 0,2 3 0 0 0,6 6 40 0 0,0-1-1 0 0,1-1 0 0 0,0 1 0 0 0,0-2 0 0 0,1 0 0 0 0,23 12 0 0 0,-28-17-408 0 0,0 0 0 0 0,0 0 0 0 0,0-1 0 0 0,1 0 0 0 0,0 0 0 0 0,-1-1 0 0 0,1 0 0 0 0,0-1 0 0 0,-1 1 0 0 0,1-1 0 0 0,0-1 0 0 0,0 1 0 0 0,-1-1 0 0 0,13-4-1 0 0,17-9-2631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09.7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0 8265 0 0,'0'0'9619'0'0,"1"3"-8763"0"0,0 6-651 0 0,0 0-1 0 0,-1 0 1 0 0,0 1-1 0 0,0-1 0 0 0,-1 0 1 0 0,0 0-1 0 0,-4 12 0 0 0,-1 28-82 0 0,4-10-192 0 0,1 0 0 0 0,2 0 1 0 0,2 1-1 0 0,13 60 0 0 0,-11-82-304 0 0,17 83-640 0 0,-16-34-4915 0 0,-6-59 2744 0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3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1 484 0 0,'0'0'12357'0'0,"6"3"-12602"0"0,-4-1 266 0 0,1 1-1 0 0,0-1 1 0 0,-1 0-1 0 0,0 1 1 0 0,1-1-1 0 0,-1 1 1 0 0,0 0-1 0 0,0-1 1 0 0,0 1-1 0 0,-1 0 1 0 0,1 0-1 0 0,-1 1 1 0 0,0-1-1 0 0,1 0 1 0 0,-1 0-1 0 0,-1 1 1 0 0,1-1-1 0 0,0 0 1 0 0,-1 1-1 0 0,0-1 1 0 0,0 7-1 0 0,7 90 490 0 0,-10 177 0 0 0,-12-116-2465 0 0,15-159 1734 0 0,-3 18-813 0 0,3-20 849 0 0,0 1 1 0 0,0-1-1 0 0,0 1 1 0 0,0-1 0 0 0,0 0-1 0 0,-1 1 1 0 0,1-1-1 0 0,0 1 1 0 0,0-1 0 0 0,0 1-1 0 0,0-1 1 0 0,-1 1 0 0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4.3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0 123 1304 0 0,'0'0'5091'0'0,"8"-13"-4534"0"0,28-42-162 0 0,-31 50-258 0 0,0 0 0 0 0,0 0-1 0 0,1 1 1 0 0,0 0 0 0 0,-1 0-1 0 0,1 0 1 0 0,1 0 0 0 0,-1 1-1 0 0,0 0 1 0 0,1 0 0 0 0,0 1-1 0 0,-1 0 1 0 0,1 0 0 0 0,0 1 0 0 0,0 0-1 0 0,0 0 1 0 0,0 0 0 0 0,0 1-1 0 0,13 1 1 0 0,-19-2-123 0 0,1 1 1 0 0,0 0 0 0 0,0 0-1 0 0,-1 0 1 0 0,1 1-1 0 0,0-1 1 0 0,-1 0-1 0 0,1 1 1 0 0,0-1 0 0 0,-1 1-1 0 0,1-1 1 0 0,0 1-1 0 0,-1 0 1 0 0,1 0-1 0 0,-1-1 1 0 0,1 1 0 0 0,-1 0-1 0 0,0 1 1 0 0,1-1-1 0 0,-1 0 1 0 0,0 0-1 0 0,0 0 1 0 0,0 1 0 0 0,0-1-1 0 0,0 1 1 0 0,0-1-1 0 0,0 1 1 0 0,0-1-1 0 0,-1 1 1 0 0,1-1 0 0 0,0 1-1 0 0,-1 0 1 0 0,0-1-1 0 0,1 1 1 0 0,-1 0-1 0 0,0-1 1 0 0,0 1-1 0 0,0 0 1 0 0,0 0 0 0 0,0-1-1 0 0,0 1 1 0 0,-1 3-1 0 0,0 3 43 0 0,-1 0 0 0 0,0 0-1 0 0,0 0 1 0 0,-1 0-1 0 0,0 0 1 0 0,0 0 0 0 0,-9 13-1 0 0,-3 0 170 0 0,-1 1 0 0 0,-21 19 0 0 0,23-26-586 0 0,0 1 0 0 0,1 0 0 0 0,0 1 0 0 0,-14 27 0 0 0,20-22-4612 0 0</inkml:trace>
  <inkml:trace contextRef="#ctx0" brushRef="#br0" timeOffset="1">415 43 5653 0 0,'0'0'8390'0'0,"1"12"-9464"0"0,6 85 1486 0 0,-7 135 0 0 0,-2-90-1605 0 0,-1-113-173 0 0,-2-14-699 0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4.7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1 154 520 0 0,'0'0'3814'0'0,"10"-14"-3330"0"0,35-48-111 0 0,-38 55-175 0 0,-1 0 1 0 0,1 0-1 0 0,1 1 0 0 0,-1 0 1 0 0,1 0-1 0 0,0 1 0 0 0,0 0 0 0 0,1 1 1 0 0,-1 0-1 0 0,1 0 0 0 0,0 0 0 0 0,0 1 1 0 0,0 1-1 0 0,1 0 0 0 0,-1 0 0 0 0,1 0 1 0 0,-1 1-1 0 0,1 1 0 0 0,-1 0 1 0 0,16 1-1 0 0,-24 0-178 0 0,0-1 1 0 0,0 1 0 0 0,0-1-1 0 0,0 1 1 0 0,0 0 0 0 0,0-1-1 0 0,0 1 1 0 0,0 0-1 0 0,-1 0 1 0 0,1 0 0 0 0,0 0-1 0 0,0-1 1 0 0,-1 1-1 0 0,1 0 1 0 0,-1 0 0 0 0,1 0-1 0 0,-1 0 1 0 0,1 1 0 0 0,-1-1-1 0 0,1 0 1 0 0,-1 0-1 0 0,0 0 1 0 0,0 0 0 0 0,0 0-1 0 0,0 0 1 0 0,1 1-1 0 0,-1-1 1 0 0,-1 0 0 0 0,1 0-1 0 0,0 0 1 0 0,0 2 0 0 0,-5 37 599 0 0,0-25-439 0 0,0 0 0 0 0,-1 0 0 0 0,-1 0 0 0 0,0-1 0 0 0,-1 0 0 0 0,0 0 0 0 0,-14 15 0 0 0,9-11-619 0 0,1 1 1 0 0,-17 35 0 0 0,27-45-2887 0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5.0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0 416 0 0,'0'0'10436'0'0,"2"12"-10569"0"0,6 44 949 0 0,-3 0-1 0 0,-2 62 1 0 0,-3 142-110 0 0,0-149-2754 0 0,0-109 1668 0 0,-1-2 282 0 0,1 1-1 0 0,0-1 1 0 0,0 0 0 0 0,0 0 0 0 0,0 1-1 0 0,0-1 1 0 0,0 0 0 0 0,0 1-1 0 0,0-1 1 0 0,0 0 0 0 0,0 1 0 0 0,0-1-1 0 0,0 0 1 0 0,0 1 0 0 0,0-1-1 0 0,0 0 1 0 0,0 0 0 0 0,1 1 0 0 0,-1-1-1 0 0,0 0 1 0 0,0 0 0 0 0,0 1-1 0 0,0-1 1 0 0,0 0 0 0 0,1 0 0 0 0,-1 1-1 0 0,1-1-196 0 0,-1 1 197 0 0,0-1 0 0 0,0 0 0 0 0,1 0-1 0 0,-1 0 1 0 0,12-3-2902 0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5.48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1 116 0 0,'0'0'6817'0'0,"10"11"-6508"0"0,32 31 70 0 0,-39-40-349 0 0,0-1-1 0 0,0 0 0 0 0,-1 0 0 0 0,1 0 1 0 0,0 0-1 0 0,0 0 0 0 0,0-1 0 0 0,0 1 1 0 0,1-1-1 0 0,-1 0 0 0 0,0 0 0 0 0,0 0 1 0 0,0 0-1 0 0,0 0 0 0 0,0-1 0 0 0,0 1 1 0 0,0-1-1 0 0,0 0 0 0 0,0 0 0 0 0,0 0 1 0 0,0 0-1 0 0,-1-1 0 0 0,4-1 0 0 0,7-2 57 0 0,-6 3-73 0 0,7-3 44 0 0,0 0 1 0 0,1 1 0 0 0,0 1 0 0 0,30-2 0 0 0,-41 5-38 0 0,0 0 1 0 0,0 0-1 0 0,0 0 1 0 0,0 1-1 0 0,0 0 1 0 0,0 0 0 0 0,-1 0-1 0 0,1 0 1 0 0,0 1-1 0 0,0-1 1 0 0,-1 1-1 0 0,1 0 1 0 0,-1 0 0 0 0,0 0-1 0 0,1 1 1 0 0,-1-1-1 0 0,0 1 1 0 0,-1 0-1 0 0,1-1 1 0 0,0 1 0 0 0,-1 1-1 0 0,1-1 1 0 0,-1 0-1 0 0,2 4 1 0 0,2 5 77 0 0,0 0 0 0 0,-1 0 1 0 0,0 1-1 0 0,-1-1 0 0 0,-1 1 0 0 0,0 0 1 0 0,-1 0-1 0 0,0 0 0 0 0,0 0 0 0 0,-2 0 1 0 0,0 0-1 0 0,0 1 0 0 0,-4 21 0 0 0,2-27 80 0 0,0 0-1 0 0,0 0 1 0 0,0 0-1 0 0,-1 0 1 0 0,0 0-1 0 0,-1-1 1 0 0,0 0-1 0 0,0 0 1 0 0,0 0 0 0 0,-1 0-1 0 0,0 0 1 0 0,0-1-1 0 0,-1 0 1 0 0,0 0-1 0 0,0-1 1 0 0,0 1-1 0 0,-1-1 1 0 0,0-1-1 0 0,0 1 1 0 0,0-1-1 0 0,0 0 1 0 0,-16 5-1 0 0,10-5 100 0 0,-1 0-1 0 0,0-1 1 0 0,-1 0-1 0 0,1-1 1 0 0,-18 0-1 0 0,32-2-307 0 0,0 0 0 0 0,-1-1 0 0 0,1 1-1 0 0,0-1 1 0 0,0 1 0 0 0,-1 0 0 0 0,1-1 0 0 0,0 1 0 0 0,0 0-1 0 0,0-1 1 0 0,0 1 0 0 0,-1-1 0 0 0,1 1 0 0 0,0-1-1 0 0,0 1 1 0 0,0 0 0 0 0,0-1 0 0 0,0 1 0 0 0,0-1 0 0 0,0 1-1 0 0,0-1 1 0 0,0 1 0 0 0,0-1 0 0 0,1 1 0 0 0,-1 0-1 0 0,0-1 1 0 0,0 1 0 0 0,0-1 0 0 0,0 1 0 0 0,1 0 0 0 0,-1-1-1 0 0,0 1 1 0 0,0-1 0 0 0,1 1 0 0 0,-1-1 0 0 0,9-16-1638 0 0,29-22-4565 0 0,-4 10 1805 0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6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0 4248 0 0,'0'0'6072'0'0,"-5"13"-6028"0"0,0-2-26 0 0,-3 10 16 0 0,0 0-1 0 0,2 0 1 0 0,-7 33-1 0 0,0 13 3323 0 0,-15 33-2914 0 0,-3 9-269 0 0,27-90-120 0 0,0 0 0 0 0,1 1 0 0 0,1-1 0 0 0,1 1 0 0 0,0-1-1 0 0,3 21 1 0 0,-1-34 5 0 0,0 0 0 0 0,0 0-1 0 0,0-1 1 0 0,1 1 0 0 0,-1 0 0 0 0,1-1-1 0 0,1 0 1 0 0,-1 1 0 0 0,1-1-1 0 0,0 0 1 0 0,0 0 0 0 0,1 0 0 0 0,-1-1-1 0 0,1 1 1 0 0,0-1 0 0 0,0 0-1 0 0,0 0 1 0 0,1 0 0 0 0,0-1 0 0 0,-1 0-1 0 0,1 1 1 0 0,1-2 0 0 0,-1 1-1 0 0,7 2 1 0 0,14 3-156 0 0,1-2 0 0 0,-1-1 0 0 0,1-1 0 0 0,-1-2 0 0 0,1 0 0 0 0,0-2 0 0 0,0-1 0 0 0,29-5 0 0 0,-49 5-309 0 0,0 0 0 0 0,0 0 0 0 0,-1-1 0 0 0,1 0 0 0 0,10-5 0 0 0,-13 5-297 0 0,-1 0 0 0 0,0 0 1 0 0,0 0-1 0 0,0-1 0 0 0,0 1 0 0 0,0-1 0 0 0,4-4 0 0 0,10-22-6141 0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6.72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1396 0 0,'0'0'13145'0'0,"95"-19"-12893"0"0,-50 15-252 0 0,5 1-152 0 0,4 1 12 0 0,-2 2 40 0 0,1 0-92 0 0,-5 0-632 0 0,-1 0-880 0 0,-12 0-1548 0 0,8-9-5177 0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7.6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217 0 3968 0 0,'0'0'6444'0'0,"-13"8"-6448"0"0,-2-1 89 0 0,1 1 0 0 0,1 1 1 0 0,-1 1-1 0 0,1 0 0 0 0,1 0 1 0 0,0 1-1 0 0,-11 14 0 0 0,12-12 37 0 0,1 1 0 0 0,1 0 0 0 0,0 1 0 0 0,1 0 0 0 0,1 1 0 0 0,0 0 0 0 0,1 0 0 0 0,1 0 0 0 0,0 1 0 0 0,2-1 0 0 0,0 1 0 0 0,-2 20 0 0 0,5-60 141 0 0,1 0-1 0 0,1 0 1 0 0,8-34 0 0 0,-8 47-338 0 0,1-1 1 0 0,1 1 0 0 0,0 0 0 0 0,1 0 0 0 0,0 0-1 0 0,0 1 1 0 0,1-1 0 0 0,0 1 0 0 0,11-12 0 0 0,-14 17 2 0 0,1 0 1 0 0,0 1 0 0 0,-1 0 0 0 0,1 0 0 0 0,0 0 0 0 0,1 0 0 0 0,-1 0 0 0 0,0 1 0 0 0,1 0 0 0 0,-1 0 0 0 0,1 0 0 0 0,0 0 0 0 0,0 1 0 0 0,0 0 0 0 0,8-1 0 0 0,-6 2 0 0 0,1 0 0 0 0,-1 0 0 0 0,1 1 1 0 0,0 0-1 0 0,-1 0 0 0 0,1 1 0 0 0,-1 0 0 0 0,0 1 1 0 0,10 3-1 0 0,3 4 109 0 0,-1 1 0 0 0,0 1 0 0 0,-1 0-1 0 0,0 2 1 0 0,-1 0 0 0 0,16 17 0 0 0,-21-16 57 0 0,-9-12 16 0 0,-1 1 0 0 0,0-1 1 0 0,1 0-1 0 0,-1 0 0 0 0,1 0 1 0 0,0 0-1 0 0,0-1 0 0 0,0 1 0 0 0,1-1 1 0 0,-1 1-1 0 0,0-1 0 0 0,1 0 1 0 0,4 1-1 0 0,-5-4-39 0 0,-1 0 0 0 0,0 0 0 0 0,1 0 0 0 0,-1 0 0 0 0,0-1 0 0 0,0 1 0 0 0,0-1 0 0 0,0 1 0 0 0,0-1 0 0 0,0 0 0 0 0,0 0 0 0 0,2-3 0 0 0,6-5-55 0 0,19-16-80 0 0,77-61-322 0 0,-93 78 320 0 0,0 0-1 0 0,0 2 1 0 0,1-1-1 0 0,0 2 1 0 0,1 0-1 0 0,24-7 1 0 0,-34 11 84 0 0,1 1 0 0 0,-1 0 0 0 0,0 1 0 0 0,1-1 0 0 0,-1 1 0 0 0,1 0 0 0 0,-1 0 0 0 0,0 1 0 0 0,1 0 0 0 0,-1 0 0 0 0,0 0 0 0 0,1 0 0 0 0,-1 1 0 0 0,0 0 0 0 0,0 0 1 0 0,0 0-1 0 0,-1 1 0 0 0,1-1 0 0 0,0 1 0 0 0,-1 1 0 0 0,6 4 0 0 0,-4-2 38 0 0,0 1 0 0 0,0 0 0 0 0,-1 0 0 0 0,0 0 0 0 0,-1 0-1 0 0,0 1 1 0 0,0 0 0 0 0,0 0 0 0 0,-1 0 0 0 0,0 0 0 0 0,-1 1 0 0 0,3 14 0 0 0,-2 2 154 0 0,1 46-1 0 0,-4-46-1441 0 0,1-1 1 0 0,5 25-1 0 0,-2-37-1743 0 0,8-8-1761 0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9.0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309 96 2140 0 0,'0'0'8143'0'0,"-1"-9"-7718"0"0,1 7-411 0 0,-1 0-11 0 0,1-1-1 0 0,-1 0 1 0 0,1 1 0 0 0,-1-1 0 0 0,0 1 0 0 0,0-1-1 0 0,0 1 1 0 0,0-1 0 0 0,0 1 0 0 0,-3-4 0 0 0,3 5-6 0 0,0 0 1 0 0,-1 0 0 0 0,1 1 0 0 0,-1-1-1 0 0,1 0 1 0 0,-1 0 0 0 0,1 1-1 0 0,-1-1 1 0 0,1 1 0 0 0,-1-1 0 0 0,1 1-1 0 0,-1 0 1 0 0,0-1 0 0 0,1 1-1 0 0,-1 0 1 0 0,0 0 0 0 0,1 0 0 0 0,-1 1-1 0 0,0-1 1 0 0,1 0 0 0 0,-1 1-1 0 0,0-1 1 0 0,1 0 0 0 0,-4 2 0 0 0,-15 5 118 0 0,0 1 0 0 0,0 0 0 0 0,1 1 0 0 0,0 2 0 0 0,-24 16-1 0 0,32-19-110 0 0,0 0 0 0 0,1 0 0 0 0,0 1 0 0 0,1 1-1 0 0,0-1 1 0 0,0 2 0 0 0,1-1 0 0 0,0 1-1 0 0,-11 22 1 0 0,18-31 7 0 0,0-1 0 0 0,0 1 1 0 0,0 0-1 0 0,0 0 0 0 0,1 0 0 0 0,-1 0 1 0 0,0-1-1 0 0,1 1 0 0 0,-1 0 0 0 0,1 0 1 0 0,0 0-1 0 0,0 0 0 0 0,0 0 0 0 0,0 0 0 0 0,0 0 1 0 0,0 0-1 0 0,0 0 0 0 0,1 0 0 0 0,-1 0 1 0 0,1 0-1 0 0,-1 0 0 0 0,1 0 0 0 0,0 0 0 0 0,0-1 1 0 0,0 1-1 0 0,0 0 0 0 0,0 0 0 0 0,0-1 1 0 0,0 1-1 0 0,1-1 0 0 0,-1 1 0 0 0,0-1 0 0 0,1 1 1 0 0,-1-1-1 0 0,1 0 0 0 0,0 0 0 0 0,-1 0 1 0 0,1 0-1 0 0,0 0 0 0 0,0 0 0 0 0,0 0 0 0 0,-1-1 1 0 0,1 1-1 0 0,0-1 0 0 0,3 1 0 0 0,10 2 233 0 0,0-1 0 0 0,1 0 0 0 0,-1-1-1 0 0,27-2 1 0 0,-31 1-180 0 0,8-1 48 0 0,1 0 0 0 0,-1-2 0 0 0,0 0-1 0 0,26-8 1 0 0,-38 9-71 0 0,-1 0-1 0 0,0 0 1 0 0,0-1-1 0 0,0 1 1 0 0,0-1-1 0 0,0-1 1 0 0,-1 1-1 0 0,1-1 1 0 0,-1 0-1 0 0,0 0 1 0 0,0-1-1 0 0,0 1 1 0 0,-1-1-1 0 0,1 0 1 0 0,-1 0-1 0 0,5-10 1 0 0,-7 11-62 0 0,-1 0 1 0 0,1 0-1 0 0,-1 0 0 0 0,0 0 1 0 0,0 0-1 0 0,-1 0 1 0 0,1-1-1 0 0,-1 1 0 0 0,0 0 1 0 0,0 0-1 0 0,-1-1 0 0 0,0-5 1 0 0,-2-3-279 0 0,-1 1 0 0 0,-9-21 0 0 0,10 25 222 0 0,-1-1 0 0 0,1 1 0 0 0,0-1 0 0 0,1 0 0 0 0,0 1 0 0 0,-2-18 0 0 0,4 25 46 0 0,1 0 1 0 0,-1 0-1 0 0,0 0 1 0 0,0 0-1 0 0,0 1 1 0 0,1-1-1 0 0,-1 0 1 0 0,0 0-1 0 0,1 0 1 0 0,-1 0-1 0 0,0 0 1 0 0,1 1-1 0 0,-1-1 1 0 0,1 0-1 0 0,0 0 1 0 0,-1 1-1 0 0,1-1 1 0 0,0 0-1 0 0,-1 1 1 0 0,1-1-1 0 0,0 1 1 0 0,1-2-1 0 0,25-6-532 0 0,33 7-38 0 0,-55 1 588 0 0,4 1-33 0 0,0 0 1 0 0,0 1 0 0 0,0 0-1 0 0,1 0 1 0 0,-2 1-1 0 0,1 1 1 0 0,0-1 0 0 0,-1 1-1 0 0,0 1 1 0 0,0-1 0 0 0,0 2-1 0 0,0-1 1 0 0,-1 1-1 0 0,0 0 1 0 0,0 0 0 0 0,11 14-1 0 0,-13-14 157 0 0,1 1-1 0 0,-2 0 1 0 0,1 1 0 0 0,-1-1-1 0 0,0 1 1 0 0,0 0-1 0 0,-1 0 1 0 0,0 0-1 0 0,0 0 1 0 0,-1 0 0 0 0,0 1-1 0 0,-1-1 1 0 0,0 1-1 0 0,0-1 1 0 0,-1 1-1 0 0,0 0 1 0 0,0-1 0 0 0,-3 15-1 0 0,2-20 14 0 0,0 0-1 0 0,0 0 1 0 0,0 0 0 0 0,-1-1-1 0 0,1 1 1 0 0,-1 0 0 0 0,1-1-1 0 0,-1 1 1 0 0,0-1 0 0 0,0 1-1 0 0,0-1 1 0 0,0 0-1 0 0,0 0 1 0 0,-1 0 0 0 0,1 0-1 0 0,-5 3 1 0 0,23-35 760 0 0,7-1-1178 0 0,1 1 0 0 0,2 1 0 0 0,1 1 0 0 0,35-28 0 0 0,-59 53 234 0 0,1 0 1 0 0,0 0-1 0 0,0 1 0 0 0,0-1 1 0 0,0 1-1 0 0,0 0 0 0 0,0 0 1 0 0,0 1-1 0 0,1-1 0 0 0,-1 1 1 0 0,1 0-1 0 0,5-1 0 0 0,-8 2-4 0 0,1 0 0 0 0,-1 0 0 0 0,0 1 0 0 0,1-1 0 0 0,-1 1-1 0 0,0-1 1 0 0,0 1 0 0 0,0 0 0 0 0,1-1 0 0 0,-1 1 0 0 0,0 0-1 0 0,0 1 1 0 0,0-1 0 0 0,0 0 0 0 0,-1 1 0 0 0,1-1 0 0 0,0 1-1 0 0,0-1 1 0 0,-1 1 0 0 0,1 0 0 0 0,-1-1 0 0 0,0 1 0 0 0,1 0-1 0 0,-1 0 1 0 0,1 4 0 0 0,9 15 193 0 0,-2-3 134 0 0,1-1-1 0 0,0 0 1 0 0,17 21 0 0 0,-22-33-170 0 0,-1 0 0 0 0,1 0 0 0 0,0-1 1 0 0,0 0-1 0 0,1 0 0 0 0,-1 0 0 0 0,1 0 1 0 0,0-1-1 0 0,0 0 0 0 0,0 0 0 0 0,0-1 1 0 0,0 0-1 0 0,1 0 0 0 0,6 1 0 0 0,4 0 37 0 0,1-1 0 0 0,-1-1 1 0 0,0 0-1 0 0,1-1 0 0 0,-1-1 0 0 0,0-1 0 0 0,1 0 0 0 0,29-9 0 0 0,-36 7-145 0 0,1 0 1 0 0,-1 0-1 0 0,0-1 0 0 0,0 0 1 0 0,-1-1-1 0 0,0-1 1 0 0,0 1-1 0 0,0-2 0 0 0,-1 1 1 0 0,0-1-1 0 0,0-1 0 0 0,-1 0 1 0 0,11-14-1 0 0,-18 21 12 0 0,0 1 0 0 0,1-1 0 0 0,-1 0 0 0 0,0 1 0 0 0,0-1 0 0 0,0 0 0 0 0,-1 0 0 0 0,1 0 0 0 0,0 1 0 0 0,-1-1 0 0 0,1 0 0 0 0,-1 0 0 0 0,0 0 0 0 0,1 0 0 0 0,-1 0 0 0 0,0 0 0 0 0,0 0 0 0 0,-1-3 0 0 0,1 3-20 0 0,-1 1 0 0 0,0 0-1 0 0,1 0 1 0 0,-1 0 0 0 0,0 0-1 0 0,1 0 1 0 0,-1 0 0 0 0,0 0-1 0 0,0 0 1 0 0,0 1 0 0 0,0-1-1 0 0,0 0 1 0 0,0 0 0 0 0,0 1-1 0 0,0-1 1 0 0,0 1-1 0 0,-1-1 1 0 0,1 1 0 0 0,0-1-1 0 0,0 1 1 0 0,-3-1 0 0 0,0 0-56 0 0,-1 1 1 0 0,1 0-1 0 0,0 0 1 0 0,-1 0-1 0 0,1 0 0 0 0,-1 0 1 0 0,1 1-1 0 0,-1 0 1 0 0,1 0-1 0 0,0 0 1 0 0,0 1-1 0 0,0-1 1 0 0,-1 1-1 0 0,1 0 0 0 0,-6 4 1 0 0,7-4 61 0 0,-1 1 0 0 0,1-1 0 0 0,0 1 1 0 0,0 0-1 0 0,1 0 0 0 0,-1 0 0 0 0,0 0 0 0 0,1 0 1 0 0,0 1-1 0 0,0-1 0 0 0,0 1 0 0 0,0-1 0 0 0,0 1 1 0 0,1 0-1 0 0,0-1 0 0 0,0 1 0 0 0,0 0 0 0 0,0 0 1 0 0,0 0-1 0 0,1 0 0 0 0,0 0 0 0 0,0 0 0 0 0,0 5 1 0 0,1-4 25 0 0,0 0 1 0 0,1 0-1 0 0,0 0 1 0 0,0 0 0 0 0,0 0-1 0 0,0 0 1 0 0,1-1-1 0 0,-1 1 1 0 0,1-1 0 0 0,0 1-1 0 0,1-1 1 0 0,-1 0-1 0 0,1 0 1 0 0,0-1-1 0 0,0 1 1 0 0,0-1 0 0 0,6 4-1 0 0,6 3-436 0 0,1-1 0 0 0,-1 0 0 0 0,1-2 1 0 0,28 9-1 0 0,-21-9-1687 0 0,35 5 1 0 0,-1-5-1591 0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9.4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2552 0 0,'0'0'6590'0'0,"1"15"-5828"0"0,6 44 84 0 0,8 111 1007 0 0,-18-142-1614 0 0,-2-13 278 0 0,5-15-470 0 0,0 1 0 0 0,0-1 0 0 0,-1 0 0 0 0,1 0 0 0 0,0 1 0 0 0,0-1 0 0 0,0 0 0 0 0,0 0 0 0 0,-1 0 0 0 0,1 1 0 0 0,0-1 0 0 0,0 0 0 0 0,-1 0 0 0 0,1 0 0 0 0,0 0 0 0 0,0 0 0 0 0,0 1-1 0 0,-1-1 1 0 0,1 0 0 0 0,0 0 0 0 0,-1 0 0 0 0,1 0 0 0 0,0 0 0 0 0,0 0 0 0 0,-1 0 0 0 0,1 0 0 0 0,0 0 0 0 0,0 0 0 0 0,-1 0 0 0 0,1 0 0 0 0,0 0 0 0 0,-1 0 0 0 0,1 0 0 0 0,0 0 0 0 0,0 0 0 0 0,-1-1 0 0 0,0-1 36 0 0,1 1 0 0 0,-1-1 1 0 0,0-1-1 0 0,1 1 1 0 0,-1 0-1 0 0,1 0 0 0 0,0 0 1 0 0,0 0-1 0 0,0 0 0 0 0,0 0 1 0 0,0 0-1 0 0,0 0 1 0 0,1-3-1 0 0,-1 0-70 0 0,2-6-111 0 0,-1 1 0 0 0,1 0 1 0 0,1 0-1 0 0,0 1 1 0 0,0-1-1 0 0,1 1 0 0 0,0-1 1 0 0,1 1-1 0 0,0 0 0 0 0,0 1 1 0 0,13-16-1 0 0,-7 10-1 0 0,2-1 0 0 0,0 2-1 0 0,1 0 1 0 0,0 1 0 0 0,25-17 0 0 0,-35 26 18 0 0,0 1 0 0 0,0-1 0 0 0,0 1-1 0 0,0 0 1 0 0,0 0 0 0 0,0 1 0 0 0,1-1 0 0 0,-1 1 0 0 0,1 0-1 0 0,-1 0 1 0 0,1 0 0 0 0,-1 1 0 0 0,1-1 0 0 0,7 2 0 0 0,-10-1 40 0 0,-1 1 0 0 0,0 0 1 0 0,0 0-1 0 0,0 0 1 0 0,0 0-1 0 0,1 0 0 0 0,-1 0 1 0 0,-1 0-1 0 0,1 0 1 0 0,0 1-1 0 0,0-1 1 0 0,0 0-1 0 0,-1 1 0 0 0,1-1 1 0 0,0 0-1 0 0,-1 1 1 0 0,1-1-1 0 0,-1 2 1 0 0,9 30 107 0 0,-8-31-84 0 0,1 16 162 0 0,0 0 0 0 0,0 1-1 0 0,-3 25 1 0 0,1-27-545 0 0,0 0 0 0 0,0 0 1 0 0,2 0-1 0 0,3 17 0 0 0,-5-32 134 0 0,1-1 0 0 0,-1 1-1 0 0,1-1 1 0 0,-1 0-1 0 0,1 1 1 0 0,-1-1 0 0 0,1 0-1 0 0,0 1 1 0 0,0-1-1 0 0,0 0 1 0 0,0 0 0 0 0,0 0-1 0 0,0 0 1 0 0,0 0 0 0 0,0 0-1 0 0,0 0 1 0 0,0 0-1 0 0,1 0 1 0 0,-1 0 0 0 0,0 0-1 0 0,1-1 1 0 0,-1 1-1 0 0,3 0 1 0 0,16 0-4137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0.1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 9 9489 0 0,'0'0'2663'0'0,"24"-2"-1470"0"0,-15 1-1147 0 0,143-5 93 0 0,-128 6-136 0 0,0 2 1 0 0,0 0 0 0 0,0 1-1 0 0,0 2 1 0 0,27 8-1 0 0,-30-5 127 0 0,-1 1-1 0 0,0 1 1 0 0,0 1-1 0 0,-1 1 1 0 0,-1 0-1 0 0,0 2 1 0 0,0 0 0 0 0,-2 1-1 0 0,1 0 1 0 0,-2 2-1 0 0,0-1 1 0 0,23 37-1 0 0,-31-43-16 0 0,-1 1-1 0 0,0 1 0 0 0,0-1 1 0 0,-1 1-1 0 0,-1 0 0 0 0,0 0 1 0 0,0 0-1 0 0,-1 0 1 0 0,-1 1-1 0 0,0-1 0 0 0,-1 1 1 0 0,0 0-1 0 0,-1 0 0 0 0,0-1 1 0 0,-1 1-1 0 0,-1 0 1 0 0,0-1-1 0 0,0 1 0 0 0,-1-1 1 0 0,-1 0-1 0 0,0 0 1 0 0,-1 0-1 0 0,-10 19 0 0 0,5-17-59 0 0,0-1 0 0 0,0 0 0 0 0,-1 0 0 0 0,-1-1-1 0 0,0-1 1 0 0,-1 0 0 0 0,0-1 0 0 0,0 0 0 0 0,-1-1-1 0 0,0 0 1 0 0,-1-1 0 0 0,0-1 0 0 0,0 0 0 0 0,-1-1-1 0 0,-17 4 1 0 0,3-2-35 0 0,-1-1-1 0 0,0-1 1 0 0,0-2 0 0 0,0-1-1 0 0,-1-2 1 0 0,1-1-1 0 0,-36-4 1 0 0,53 2-114 0 0,1 0 1 0 0,0 0 0 0 0,-1-2-1 0 0,1 0 1 0 0,1 0-1 0 0,-24-12 1 0 0,32 14-29 0 0,-1-1 0 0 0,0 0 0 0 0,1 0 0 0 0,0 0 1 0 0,0 0-1 0 0,0-1 0 0 0,0 1 0 0 0,1-1 0 0 0,-1 0 0 0 0,1-1 0 0 0,0 1 0 0 0,0 0 0 0 0,0-1 0 0 0,1 0 1 0 0,0 1-1 0 0,0-1 0 0 0,0 0 0 0 0,0 0 0 0 0,1 0 0 0 0,-2-8 0 0 0,2 6-267 0 0,1 1 0 0 0,-1-1 0 0 0,1 1 0 0 0,0-1 0 0 0,0 1 0 0 0,1-1 1 0 0,0 1-1 0 0,0-1 0 0 0,1 1 0 0 0,0 0 0 0 0,0 0 0 0 0,0-1 0 0 0,3-5 0 0 0,38-58-4980 0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39.9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27 2612 0 0,'0'0'8428'0'0,"-12"9"-9076"0"0,-34 31 568 0 0,45-38 74 0 0,-1-1-1 0 0,1 0 0 0 0,-1 0 0 0 0,1 1 0 0 0,0-1 1 0 0,0 1-1 0 0,0-1 0 0 0,-1 1 0 0 0,1-1 1 0 0,1 1-1 0 0,-1 0 0 0 0,0-1 0 0 0,0 1 0 0 0,1 0 1 0 0,-1 0-1 0 0,1 0 0 0 0,-1-1 0 0 0,1 1 1 0 0,0 0-1 0 0,0 0 0 0 0,0 0 0 0 0,0 0 1 0 0,0 0-1 0 0,0 0 0 0 0,0 0 0 0 0,1-1 0 0 0,-1 1 1 0 0,0 0-1 0 0,1 0 0 0 0,0 0 0 0 0,-1-1 1 0 0,2 3-1 0 0,0-1 35 0 0,0-1 1 0 0,1 1-1 0 0,-1-1 1 0 0,0 1-1 0 0,1-1 1 0 0,-1 0-1 0 0,1 0 1 0 0,0 0-1 0 0,0 0 1 0 0,-1-1-1 0 0,1 1 1 0 0,0-1-1 0 0,1 0 1 0 0,2 1-1 0 0,9 2 201 0 0,0-1-1 0 0,0 0 0 0 0,1-2 1 0 0,-1 0-1 0 0,1 0 1 0 0,-1-2-1 0 0,1 0 0 0 0,-1 0 1 0 0,0-1-1 0 0,28-9 1 0 0,-40 11-113 0 0,-1-1 0 0 0,0 0 0 0 0,0 1 0 0 0,0-1 0 0 0,0 0 0 0 0,0 0 1 0 0,-1 0-1 0 0,1-1 0 0 0,0 1 0 0 0,0 0 0 0 0,-1-1 0 0 0,1 1 0 0 0,-1-1 1 0 0,1 0-1 0 0,-1 1 0 0 0,0-1 0 0 0,0 0 0 0 0,1 0 0 0 0,-1 0 0 0 0,-1 0 1 0 0,1 0-1 0 0,0 0 0 0 0,0 0 0 0 0,-1 0 0 0 0,1 0 0 0 0,-1 0 0 0 0,1 0 1 0 0,-1 0-1 0 0,0-1 0 0 0,0 1 0 0 0,0 0 0 0 0,0 0 0 0 0,-1 0 0 0 0,1 0 1 0 0,0 0-1 0 0,-2-3 0 0 0,0 1-162 0 0,0-1 1 0 0,0 1-1 0 0,0 0 0 0 0,-1 0 1 0 0,1 0-1 0 0,-1 0 1 0 0,0 1-1 0 0,0-1 0 0 0,-1 1 1 0 0,1 0-1 0 0,-1 0 1 0 0,0 0-1 0 0,0 0 0 0 0,0 1 1 0 0,-7-4-1 0 0,-4 0-727 0 0,-1 0 0 0 0,0 2 0 0 0,-1 0 0 0 0,-27-3 0 0 0,-1 0-3454 0 0,33 4 1554 0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0.5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202 1 5004 0 0,'0'0'5844'0'0,"2"17"-7967"0"0,5 54 2815 0 0,27 118 1 0 0,6-81 124 0 0,-9-27-252 0 0,-32-84-474 0 0,-1 0 0 0 0,1 0 0 0 0,-1 1 1 0 0,0-1-1 0 0,0 0 0 0 0,0 1 0 0 0,0-1 1 0 0,0 1-1 0 0,0 0 0 0 0,-1 0 1 0 0,1 0-1 0 0,-1 0 0 0 0,0 0 0 0 0,0 0 1 0 0,-4-1-1 0 0,-1-1-152 0 0,-1 0 0 0 0,-1 1 1 0 0,1 0-1 0 0,0 0 0 0 0,-15-1 0 0 0,12 2-62 0 0,0 1 0 0 0,0 0 1 0 0,-1 1-1 0 0,1 0 0 0 0,0 1 0 0 0,0 0 0 0 0,0 1 0 0 0,0 1 0 0 0,0 0 0 0 0,-16 6 0 0 0,24-7 84 0 0,0 0 0 0 0,-1 1 0 0 0,1 0 0 0 0,0-1 0 0 0,1 1 0 0 0,-1 1 0 0 0,0-1 0 0 0,1 1 0 0 0,0-1 0 0 0,-1 1 0 0 0,2 0 0 0 0,-1 0 0 0 0,0 0 0 0 0,-2 5 0 0 0,5-7 76 0 0,-1 0 1 0 0,0 0-1 0 0,1 0 1 0 0,-1 0-1 0 0,1 0 1 0 0,0 1-1 0 0,0-1 1 0 0,0 0 0 0 0,0 0-1 0 0,0 0 1 0 0,0 0-1 0 0,0 0 1 0 0,1 0-1 0 0,-1 0 1 0 0,1 0-1 0 0,-1 0 1 0 0,1 0-1 0 0,0 0 1 0 0,0 0 0 0 0,0 0-1 0 0,0 0 1 0 0,0-1-1 0 0,0 1 1 0 0,1 0-1 0 0,-1-1 1 0 0,0 1-1 0 0,1-1 1 0 0,-1 1-1 0 0,1-1 1 0 0,0 0 0 0 0,-1 1-1 0 0,1-1 1 0 0,0 0-1 0 0,2 1 1 0 0,11 5 216 0 0,-1-1 1 0 0,1 0-1 0 0,0 0 1 0 0,0-2-1 0 0,0 0 1 0 0,0-1-1 0 0,26 3 1 0 0,115-3 132 0 0,-129-4-279 0 0,7 0-21 0 0,0-2-1 0 0,0-1 1 0 0,0-2-1 0 0,-1-1 0 0 0,1-1 1 0 0,-2-2-1 0 0,1-2 1 0 0,-2-1-1 0 0,1-1 1 0 0,42-27-1 0 0,-64 35-61 0 0,-1-1 0 0 0,0 0 0 0 0,0 0 0 0 0,-1-1 0 0 0,0 0 0 0 0,-1-1 0 0 0,1 1 0 0 0,-2-1 0 0 0,1-1 0 0 0,-1 1 0 0 0,-1-1 0 0 0,0 0 1 0 0,0 0-1 0 0,-1-1 0 0 0,0 0 0 0 0,-1 1 0 0 0,0-1 0 0 0,-1 0 0 0 0,0-1 0 0 0,0 1 0 0 0,-1-14 0 0 0,-1 24-55 0 0,0 0 1 0 0,0 1 0 0 0,1-1-1 0 0,-1 0 1 0 0,0 1-1 0 0,0-1 1 0 0,0 0 0 0 0,0 0-1 0 0,-1 1 1 0 0,1-1-1 0 0,0 0 1 0 0,0 1-1 0 0,0-1 1 0 0,0 0 0 0 0,-1 1-1 0 0,1-1 1 0 0,0 0-1 0 0,-1 1 1 0 0,1-1 0 0 0,0 1-1 0 0,-1-1 1 0 0,1 0-1 0 0,-1 1 1 0 0,1-1 0 0 0,-1 1-1 0 0,1-1 1 0 0,-1 1-1 0 0,0 0 1 0 0,1-1 0 0 0,-1 1-1 0 0,1 0 1 0 0,-1-1-1 0 0,0 1 1 0 0,1 0-1 0 0,-1 0 1 0 0,0-1 0 0 0,1 1-1 0 0,-1 0 1 0 0,0 0-1 0 0,1 0 1 0 0,-1 0 0 0 0,0 0-1 0 0,0 0 1 0 0,1 0-1 0 0,-1 0 1 0 0,0 0 0 0 0,1 0-1 0 0,-1 0 1 0 0,0 1-1 0 0,1-1 1 0 0,-1 0 0 0 0,0 0-1 0 0,1 1 1 0 0,-1-1-1 0 0,0 1 1 0 0,1-1-1 0 0,-1 0 1 0 0,1 1 0 0 0,-1-1-1 0 0,0 1 1 0 0,-4 2-125 0 0,1 0 0 0 0,-1 1 0 0 0,1-1 0 0 0,0 1 0 0 0,0-1 0 0 0,-5 8 0 0 0,6-7 194 0 0,0 0 0 0 0,1 0 0 0 0,0 0 0 0 0,0 1 0 0 0,0-1 1 0 0,0 1-1 0 0,1-1 0 0 0,0 1 0 0 0,0 0 0 0 0,0 0 1 0 0,0-1-1 0 0,1 1 0 0 0,0 0 0 0 0,0 0 0 0 0,0 0 1 0 0,0 0-1 0 0,1-1 0 0 0,0 1 0 0 0,0 0 0 0 0,3 7 0 0 0,-1-5 79 0 0,0 0-1 0 0,0 0 0 0 0,1-1 1 0 0,0 1-1 0 0,0-1 0 0 0,1 0 0 0 0,0 0 1 0 0,0 0-1 0 0,0-1 0 0 0,1 0 1 0 0,0 0-1 0 0,10 7 0 0 0,4 0 109 0 0,1-1-1 0 0,0-1 1 0 0,1-1 0 0 0,0-1-1 0 0,27 7 1 0 0,122 19-235 0 0,-68-15-1693 0 0,-68-13-556 0 0,1-5-1658 0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4.4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 2872 0 0,'0'0'7334'0'0,"13"13"-6911"0"0,43 43 82 0 0,-48-46-438 0 0,0 0 0 0 0,-1 1 0 0 0,0 0 0 0 0,-1 0 0 0 0,0 0 0 0 0,-1 1 0 0 0,0 0 0 0 0,-1 0 0 0 0,4 16 0 0 0,0-2 18 0 0,-2-7 22 0 0,-1 1-1 0 0,4 39 1 0 0,-7-15 2767 0 0,-13-81-235 0 0,10 20-2670 0 0,1-1-1 0 0,0 0 0 0 0,1 0 1 0 0,2 1-1 0 0,-1-1 0 0 0,2 1 1 0 0,1-1-1 0 0,0 1 0 0 0,1 0 1 0 0,0 1-1 0 0,2 0 0 0 0,0 0 1 0 0,0 0-1 0 0,20-25 0 0 0,-20 31-124 0 0,0 0-1 0 0,1 1 1 0 0,0 0-1 0 0,0 0 1 0 0,1 1 0 0 0,0 1-1 0 0,1-1 1 0 0,0 2-1 0 0,18-10 1 0 0,-21 13-166 0 0,1 0 1 0 0,1 0-1 0 0,-1 0 0 0 0,0 1 1 0 0,1 1-1 0 0,-1-1 0 0 0,1 2 1 0 0,-1-1-1 0 0,1 1 0 0 0,0 1 1 0 0,-1 0-1 0 0,1 0 0 0 0,15 5 1 0 0,-18-4-152 0 0,1 0 1 0 0,-1 1 0 0 0,0 1 0 0 0,0-1-1 0 0,-1 1 1 0 0,1 0 0 0 0,-1 0 0 0 0,1 1-1 0 0,-1 0 1 0 0,-1 0 0 0 0,9 10 0 0 0,1 3-832 0 0,-1 1 1 0 0,17 31 0 0 0,-22-34 1660 0 0,0 0 0 0 0,2 0 1 0 0,0-1-1 0 0,0 0 1 0 0,15 13-1 0 0,-24-27-167 0 0,0 0 0 0 0,0 0 0 0 0,0 0 1 0 0,0 0-1 0 0,0 0 0 0 0,0 0 0 0 0,0 0 0 0 0,1-1 0 0 0,-1 1 1 0 0,0-1-1 0 0,0 0 0 0 0,0 1 0 0 0,1-1 0 0 0,-1 0 0 0 0,0 0 0 0 0,0-1 1 0 0,1 1-1 0 0,-1 0 0 0 0,0-1 0 0 0,0 1 0 0 0,0-1 0 0 0,0 0 0 0 0,1 0 1 0 0,-1 1-1 0 0,0-2 0 0 0,0 1 0 0 0,-1 0 0 0 0,1 0 0 0 0,0-1 0 0 0,0 1 1 0 0,-1 0-1 0 0,3-3 0 0 0,4-3-44 0 0,-1 0 0 0 0,0 0 0 0 0,0-1 1 0 0,0 0-1 0 0,9-16 0 0 0,-12 17-111 0 0,-1 1-1 0 0,0-1 1 0 0,0 1-1 0 0,0-1 1 0 0,-1 0-1 0 0,0 0 1 0 0,-1 0-1 0 0,0-1 1 0 0,0 1-1 0 0,0 0 1 0 0,-1-10-1 0 0,0 14-17 0 0,0 0 1 0 0,-1 1-1 0 0,1-1 0 0 0,-1 1 0 0 0,1-1 0 0 0,-1 0 0 0 0,0 1 0 0 0,0 0 0 0 0,-1-1 1 0 0,1 1-1 0 0,0 0 0 0 0,-1-1 0 0 0,1 1 0 0 0,-1 0 0 0 0,0 0 0 0 0,0 0 1 0 0,1 0-1 0 0,-1 1 0 0 0,-1-1 0 0 0,1 0 0 0 0,0 1 0 0 0,0 0 0 0 0,0-1 0 0 0,-1 1 1 0 0,1 0-1 0 0,-1 0 0 0 0,1 0 0 0 0,-1 1 0 0 0,1-1 0 0 0,-1 0 0 0 0,0 1 0 0 0,1 0 1 0 0,-5 0-1 0 0,1-1 0 0 0,1 1 0 0 0,-1 1-1 0 0,1-1 1 0 0,0 1 0 0 0,-1 0 0 0 0,1 0 0 0 0,0 1 0 0 0,0-1 0 0 0,0 1 0 0 0,0 0 0 0 0,0 1 0 0 0,0-1-1 0 0,0 1 1 0 0,1 0 0 0 0,-1 0 0 0 0,1 0 0 0 0,0 1 0 0 0,0 0 0 0 0,0 0 0 0 0,0 0 0 0 0,1 0 0 0 0,0 0-1 0 0,0 1 1 0 0,-5 8 0 0 0,3-4 12 0 0,1 0-1 0 0,0 0 1 0 0,0 0 0 0 0,1 1-1 0 0,0-1 1 0 0,1 1-1 0 0,0 0 1 0 0,1 0-1 0 0,0 0 1 0 0,0 0 0 0 0,1 0-1 0 0,2 18 1 0 0,-1-23-54 0 0,1 1-1 0 0,0-1 1 0 0,0 0 0 0 0,0 0 0 0 0,0 0 0 0 0,1 0-1 0 0,0 0 1 0 0,0 0 0 0 0,0-1 0 0 0,1 0 0 0 0,-1 1 0 0 0,1-1-1 0 0,0-1 1 0 0,0 1 0 0 0,0 0 0 0 0,1-1 0 0 0,-1 0-1 0 0,1 0 1 0 0,0 0 0 0 0,7 2 0 0 0,-2 0-552 0 0,1-1 1 0 0,0 0 0 0 0,-1-1-1 0 0,1 0 1 0 0,1-1 0 0 0,-1 0-1 0 0,0-1 1 0 0,0 0 0 0 0,16-2-1 0 0,24-5-4940 0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5.1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35 148 536 0 0,'0'0'7194'0'0,"5"10"-7154"0"0,19 27 95 0 0,-23-35-120 0 0,0-1 0 0 0,0 0 0 0 0,1 0 0 0 0,-1 0 0 0 0,0-1 0 0 0,1 1 0 0 0,-1 0 1 0 0,0 0-1 0 0,1-1 0 0 0,-1 1 0 0 0,1 0 0 0 0,-1-1 0 0 0,1 0 0 0 0,-1 1 0 0 0,1-1 0 0 0,-1 0 1 0 0,1 0-1 0 0,-1 0 0 0 0,1 0 0 0 0,-1 0 0 0 0,1 0 0 0 0,-1 0 0 0 0,1 0 0 0 0,0-1 0 0 0,-1 1 0 0 0,0-1 1 0 0,1 1-1 0 0,-1-1 0 0 0,2 0 0 0 0,4-2 51 0 0,-1-1 1 0 0,0 1 0 0 0,0-1-1 0 0,7-7 1 0 0,-12 10-58 0 0,5-3 11 0 0,0-2 0 0 0,0 1 0 0 0,-1-1-1 0 0,1 0 1 0 0,-1 0 0 0 0,-1-1 0 0 0,1 1 0 0 0,-1-1 0 0 0,0 0-1 0 0,-1 0 1 0 0,1 0 0 0 0,-2-1 0 0 0,1 1 0 0 0,-1-1 0 0 0,0 0-1 0 0,0 1 1 0 0,-1-1 0 0 0,1-12 0 0 0,-3 18-25 0 0,1 0 1 0 0,-1 1-1 0 0,1-1 0 0 0,-1 0 1 0 0,1 0-1 0 0,-1 1 1 0 0,0-1-1 0 0,0 1 1 0 0,0-1-1 0 0,0 1 0 0 0,0-1 1 0 0,0 1-1 0 0,0-1 1 0 0,0 1-1 0 0,0 0 0 0 0,-1 0 1 0 0,1 0-1 0 0,-1-1 1 0 0,1 1-1 0 0,-1 0 1 0 0,1 1-1 0 0,-1-1 0 0 0,0 0 1 0 0,1 0-1 0 0,-1 1 1 0 0,0-1-1 0 0,1 1 0 0 0,-1 0 1 0 0,0-1-1 0 0,0 1 1 0 0,0 0-1 0 0,1 0 0 0 0,-1 0 1 0 0,-2 0-1 0 0,-1 0-10 0 0,-1 0-1 0 0,1 0 1 0 0,0 1 0 0 0,-1 0-1 0 0,1 0 1 0 0,0 0-1 0 0,0 0 1 0 0,0 1 0 0 0,0 0-1 0 0,-8 4 1 0 0,4 0 99 0 0,1 1 0 0 0,0-1 0 0 0,0 1 0 0 0,1 1-1 0 0,0 0 1 0 0,0 0 0 0 0,0 0 0 0 0,1 1 0 0 0,1 0 0 0 0,-1 0 0 0 0,2 0 0 0 0,-1 1 0 0 0,1-1 0 0 0,1 1 0 0 0,-4 14 0 0 0,5-18-61 0 0,1 1 1 0 0,0 0-1 0 0,0 0 1 0 0,1 0-1 0 0,0 0 1 0 0,0 0 0 0 0,0 0-1 0 0,1-1 1 0 0,0 1-1 0 0,1 0 1 0 0,-1 0-1 0 0,1-1 1 0 0,0 1-1 0 0,1-1 1 0 0,0 1-1 0 0,0-1 1 0 0,0 0 0 0 0,1 0-1 0 0,0 0 1 0 0,0-1-1 0 0,0 1 1 0 0,1-1-1 0 0,-1 0 1 0 0,7 5-1 0 0,-2-4 45 0 0,1 0 0 0 0,-1 0 0 0 0,1-1 1 0 0,0-1-1 0 0,0 1 0 0 0,0-1 0 0 0,0-1 0 0 0,1 0 0 0 0,0-1 0 0 0,-1 0 0 0 0,1 0 0 0 0,0-1 0 0 0,0-1 0 0 0,0 0 0 0 0,0 0 0 0 0,0-1 0 0 0,0 0 0 0 0,16-5 0 0 0,-6 1-13 0 0,1-1-1 0 0,-1-1 1 0 0,0 0-1 0 0,-1-2 0 0 0,0-1 1 0 0,0 0-1 0 0,-1-2 1 0 0,22-16-1 0 0,-13 6 46 0 0,37-37 0 0 0,-58 52-34 0 0,0-1 0 0 0,0 0 0 0 0,-1 0 0 0 0,0-1 0 0 0,0 0 0 0 0,-1 0 0 0 0,0-1 0 0 0,-1 1 0 0 0,6-17 0 0 0,-18 38-4 0 0,1 1-1 0 0,0 0 1 0 0,1 0-1 0 0,0 0 0 0 0,-6 26 1 0 0,11-36-58 0 0,0 0 1 0 0,1 0-1 0 0,0 0 1 0 0,0 1 0 0 0,0-1-1 0 0,0 0 1 0 0,0 0-1 0 0,1 1 1 0 0,-1-1-1 0 0,1 0 1 0 0,0 0-1 0 0,0 0 1 0 0,0 0-1 0 0,0 0 1 0 0,1 0-1 0 0,-1 0 1 0 0,1 0-1 0 0,3 4 1 0 0,-2-4 35 0 0,0-1 1 0 0,0 0 0 0 0,0-1-1 0 0,0 1 1 0 0,0 0 0 0 0,1-1 0 0 0,-1 0-1 0 0,1 1 1 0 0,-1-1 0 0 0,1-1-1 0 0,-1 1 1 0 0,1 0 0 0 0,-1-1-1 0 0,1 0 1 0 0,-1 0 0 0 0,1 0-1 0 0,5-1 1 0 0,2 0-13 0 0,0-1 1 0 0,0-1-1 0 0,0 0 0 0 0,-1 0 1 0 0,1-1-1 0 0,-1 0 0 0 0,0-1 1 0 0,0 0-1 0 0,0-1 0 0 0,-1 0 1 0 0,11-8-1 0 0,14-14-167 0 0,45-47-1 0 0,-57 53 290 0 0,-22 22-184 0 0,0-1-1 0 0,0 1 1 0 0,0 0-1 0 0,1 0 1 0 0,-1 0-1 0 0,0 0 1 0 0,0-1-1 0 0,0 1 1 0 0,1 0-1 0 0,-1 0 1 0 0,0 0-1 0 0,0 0 1 0 0,1 0-1 0 0,-1 0 1 0 0,0 0-1 0 0,0 0 1 0 0,1 0-1 0 0,-1 0 1 0 0,0 0-1 0 0,0 0 1 0 0,1 0-1 0 0,-1 0 1 0 0,0 0-1 0 0,1 0 1 0 0,-1 0-1 0 0,0 0 1 0 0,0 0-1 0 0,1 0 0 0 0,-1 0 1 0 0,0 0-1 0 0,0 0 1 0 0,1 0-1 0 0,-1 0 1 0 0,0 1-1 0 0,0-1 1 0 0,0 0-1 0 0,1 0 1 0 0,-1 0-1 0 0,0 0 1 0 0,0 1-1 0 0,0-1 1 0 0,0 0-1 0 0,1 1 1 0 0,7 15-246 0 0,-1 21 412 0 0,-4-4 177 0 0,-3 45 0 0 0,-1-24-1577 0 0,4-2-4045 0 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5.5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77 2720 0 0,'0'0'5690'0'0,"14"13"-4827"0"0,-8-6-765 0 0,11 10 179 0 0,-1 0 1 0 0,0 2-1 0 0,-2 0 0 0 0,22 34 0 0 0,-34-48-120 0 0,0 0 1 0 0,0 0-1 0 0,0 0 0 0 0,-1 0 0 0 0,1 0 1 0 0,-1 0-1 0 0,0 0 0 0 0,0 8 805 0 0,5-20-310 0 0,0-1 0 0 0,0 0 0 0 0,7-13 0 0 0,12-18-1158 0 0,0 11-9 0 0,0 1 0 0 0,31-25 0 0 0,7 6-2684 0 0,-51 39 1380 0 0,1 0 0 0 0,-1 1 0 0 0,19-5-1 0 0,-8 3-1238 0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5.9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40 0 0,'0'0'9091'0'0,"4"15"-8923"0"0,1 9-148 0 0,0 3-12 0 0,2-1 0 0 0,9 25 1 0 0,-8-33 2 0 0,1-1 0 0 0,1 0 0 0 0,1-1 0 0 0,18 22 0 0 0,20 31 144 0 0,-48-68-110 0 0,0 1 0 0 0,0-1 0 0 0,0 1 0 0 0,-1 0 0 0 0,1-1 0 0 0,0 1 1 0 0,-1 0-1 0 0,1-1 0 0 0,-1 1 0 0 0,0 0 0 0 0,1 0 0 0 0,-1 0 1 0 0,0-1-1 0 0,0 1 0 0 0,0 0 0 0 0,0 0 0 0 0,-1 0 0 0 0,1-1 1 0 0,0 1-1 0 0,-1 0 0 0 0,1 0 0 0 0,-1-1 0 0 0,0 3 0 0 0,-1-1 44 0 0,0-1 0 0 0,0 1 0 0 0,0-1 0 0 0,-1 1 0 0 0,1-1 0 0 0,-1 0 0 0 0,1 0 0 0 0,-1 0 0 0 0,1 0 0 0 0,-1-1 0 0 0,0 1 0 0 0,-3 1 0 0 0,-5 1-234 0 0,1 0-1 0 0,-1-1 1 0 0,0 0 0 0 0,0-1-1 0 0,0 0 1 0 0,-20 0-1 0 0,19-2-1537 0 0,2-3-993 0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6.7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0 247 2904 0 0,'0'0'12637'0'0,"14"15"-12619"0"0,-6-5-16 0 0,12 11-31 0 0,-1 1 0 0 0,-2 1 0 0 0,19 30 0 0 0,-15-11 20 0 0,16 25 248 0 0,-35-67-189 0 0,1 1 0 0 0,-1-1 0 0 0,1 0 1 0 0,-1 0-1 0 0,1 0 0 0 0,-1 0 0 0 0,1 0 0 0 0,-1-1 1 0 0,0 1-1 0 0,1-1 0 0 0,-1 1 0 0 0,3-2 0 0 0,14-5 23 0 0,0 0-1 0 0,0-2 0 0 0,-1 0 0 0 0,-1-1 0 0 0,25-17 1 0 0,74-70-491 0 0,-107 88 467 0 0,-1 1 1 0 0,1-1-1 0 0,-2-1 0 0 0,8-10 1 0 0,-14 19-351 0 0,2 32-639 0 0,-1-23 980 0 0,0 1-1 0 0,0-1 1 0 0,1 0-1 0 0,0 0 0 0 0,0-1 1 0 0,1 1-1 0 0,0-1 0 0 0,0 1 1 0 0,1-1-1 0 0,0-1 1 0 0,0 1-1 0 0,1-1 0 0 0,0 0 1 0 0,0 0-1 0 0,13 10 0 0 0,-14-13-7 0 0,0 0 0 0 0,0 0-1 0 0,0-1 1 0 0,0 1-1 0 0,0-1 1 0 0,1-1 0 0 0,-1 1-1 0 0,1-1 1 0 0,0 0-1 0 0,-1 0 1 0 0,1 0 0 0 0,0-1-1 0 0,-1 0 1 0 0,1 0-1 0 0,0 0 1 0 0,0-1 0 0 0,-1 0-1 0 0,1 0 1 0 0,-1 0 0 0 0,1-1-1 0 0,-1 0 1 0 0,1 0-1 0 0,-1 0 1 0 0,6-4 0 0 0,2-2-126 0 0,0 0 1 0 0,-1-1 0 0 0,0-1-1 0 0,-1 0 1 0 0,0 0 0 0 0,0-1-1 0 0,10-14 1 0 0,-16 18-37 0 0,0 1 0 0 0,0-1-1 0 0,-1 0 1 0 0,0 0 0 0 0,0 0 0 0 0,-1-1-1 0 0,0 1 1 0 0,0-1 0 0 0,-1 0 0 0 0,0 0-1 0 0,0 0 1 0 0,-1 0 0 0 0,0 0 0 0 0,0-14-1 0 0,-1 21 109 0 0,0-1 0 0 0,-1 1 0 0 0,1 0 0 0 0,0-1 0 0 0,0 1 0 0 0,-1 0 0 0 0,1-1 0 0 0,-1 1 0 0 0,1 0 0 0 0,-1 0 0 0 0,0 0 0 0 0,1-1 0 0 0,-1 1 0 0 0,0 0 0 0 0,0 0 0 0 0,0 0 0 0 0,0 0 0 0 0,0 0 0 0 0,0 0 0 0 0,0 1 0 0 0,0-1 0 0 0,-2-1 0 0 0,0 1-27 0 0,0 0 0 0 0,1 0 0 0 0,-1 0-1 0 0,0 1 1 0 0,1-1 0 0 0,-1 1 0 0 0,0 0-1 0 0,0 0 1 0 0,1 0 0 0 0,-6 1-1 0 0,1 0-42 0 0,-1 0 0 0 0,1 1 0 0 0,0 0-1 0 0,0 0 1 0 0,0 1 0 0 0,0 0-1 0 0,-11 7 1 0 0,7-2 28 0 0,0 1 0 0 0,1 0 0 0 0,1 0 1 0 0,0 1-1 0 0,0 0 0 0 0,1 1 0 0 0,0 0 0 0 0,0 0 0 0 0,2 1 0 0 0,-11 22 0 0 0,13-24 110 0 0,0 1 0 0 0,0 1-1 0 0,1-1 1 0 0,1 0-1 0 0,-1 1 1 0 0,2 0-1 0 0,0-1 1 0 0,0 1-1 0 0,1 0 1 0 0,1-1-1 0 0,0 1 1 0 0,4 20-1 0 0,-4-27 10 0 0,1-1 0 0 0,-1 1 0 0 0,1 0 0 0 0,0-1-1 0 0,1 1 1 0 0,-1-1 0 0 0,1 0 0 0 0,0 0 0 0 0,0 0-1 0 0,0 0 1 0 0,1 0 0 0 0,-1-1 0 0 0,1 0 0 0 0,6 6-1 0 0,-2-5 45 0 0,-1 0 0 0 0,1 0 0 0 0,0 0 0 0 0,0-1 0 0 0,0 0 0 0 0,1 0 0 0 0,15 2 0 0 0,-2-2 19 0 0,-1-2-1 0 0,1 0 0 0 0,-1-1 0 0 0,0-1 0 0 0,1-1 1 0 0,23-6-1 0 0,0-2-60 0 0,0-2 0 0 0,-1-2 0 0 0,-1-2 0 0 0,0-2 0 0 0,-1-2 0 0 0,69-44 1 0 0,-89 50-60 0 0,-1-2 0 0 0,0 0 1 0 0,-2-1-1 0 0,1-1 1 0 0,-2-1-1 0 0,-1 0 1 0 0,0-2-1 0 0,-1 0 1 0 0,-2-1-1 0 0,0 0 0 0 0,-1-1 1 0 0,-1 0-1 0 0,11-34 1 0 0,-6-10 205 0 0,-16 62-174 0 0,0 1-1 0 0,-1 0 1 0 0,1 0-1 0 0,-1 0 1 0 0,0 0-1 0 0,0 0 1 0 0,-1 0-1 0 0,1 0 1 0 0,-1-1-1 0 0,0 1 1 0 0,0 0-1 0 0,0 1 0 0 0,-1-1 1 0 0,-2-5-1 0 0,4 8-47 0 0,-1 1 0 0 0,1-1 0 0 0,-1 0 0 0 0,0 1-1 0 0,0-1 1 0 0,1 0 0 0 0,-1 1 0 0 0,0-1 0 0 0,0 1 0 0 0,0-1-1 0 0,0 1 1 0 0,1-1 0 0 0,-1 1 0 0 0,0 0 0 0 0,0-1-1 0 0,0 1 1 0 0,0 0 0 0 0,0 0 0 0 0,0 0 0 0 0,0 0-1 0 0,0 0 1 0 0,0 0 0 0 0,0 0 0 0 0,0 0 0 0 0,0 0-1 0 0,0 0 1 0 0,0 0 0 0 0,0 1 0 0 0,0-1 0 0 0,0 0 0 0 0,0 1-1 0 0,0-1 1 0 0,1 1 0 0 0,-1-1 0 0 0,0 1 0 0 0,0-1-1 0 0,0 1 1 0 0,1 0 0 0 0,-1-1 0 0 0,-1 2 0 0 0,-30 33-453 0 0,31-32 510 0 0,-17 20-101 0 0,2 1 0 0 0,1 0 1 0 0,-22 50-1 0 0,30-60 54 0 0,2 1 1 0 0,0 1-1 0 0,1-1 1 0 0,1 1 0 0 0,0-1-1 0 0,1 1 1 0 0,0 0-1 0 0,2 26 1 0 0,0-39 31 0 0,0 0-1 0 0,0-1 1 0 0,1 1 0 0 0,-1 0-1 0 0,1 0 1 0 0,0-1-1 0 0,0 1 1 0 0,0-1 0 0 0,0 1-1 0 0,0-1 1 0 0,1 1 0 0 0,-1-1-1 0 0,1 1 1 0 0,-1-1 0 0 0,1 0-1 0 0,0 0 1 0 0,0 0 0 0 0,0 0-1 0 0,3 2 1 0 0,-1-2 1 0 0,-1 0-1 0 0,1 0 1 0 0,0 0 0 0 0,0-1-1 0 0,1 1 1 0 0,-1-1 0 0 0,0 0-1 0 0,0 0 1 0 0,1-1 0 0 0,-1 1-1 0 0,6-1 1 0 0,6-1-88 0 0,1 0 0 0 0,-1-1 1 0 0,1-1-1 0 0,-1-1 0 0 0,22-8 0 0 0,92-44-1062 0 0,-8 3 400 0 0,-121 52 722 0 0,0 1 0 0 0,0 0 0 0 0,0-1 1 0 0,0 1-1 0 0,0 0 0 0 0,0-1 0 0 0,0 1 1 0 0,0 0-1 0 0,0 0 0 0 0,0 0 0 0 0,0 0 0 0 0,0 0 1 0 0,1 0-1 0 0,-1 0 0 0 0,0 0 0 0 0,0 1 1 0 0,0-1-1 0 0,0 0 0 0 0,0 1 0 0 0,0-1 0 0 0,0 1 1 0 0,0-1-1 0 0,0 1 0 0 0,0-1 0 0 0,0 1 0 0 0,0 0 1 0 0,-1-1-1 0 0,1 1 0 0 0,0 0 0 0 0,0 0 1 0 0,-1-1-1 0 0,1 1 0 0 0,0 0 0 0 0,-1 0 0 0 0,1 0 1 0 0,-1 0-1 0 0,1 0 0 0 0,-1 0 0 0 0,1 0 0 0 0,-1 0 1 0 0,0 0-1 0 0,0 0 0 0 0,1 0 0 0 0,-1 0 1 0 0,0 2-1 0 0,1 7 227 0 0,0 0 0 0 0,-1 0 0 0 0,-1 0 0 0 0,-1 12 0 0 0,1-9-288 0 0,-43 264 1460 0 0,31-214-1043 0 0,-79 355 1194 0 0,89-406-1632 0 0,1 0 0 0 0,0 1-1 0 0,1 18 1 0 0,1-31 14 0 0,1 1 0 0 0,-1 0 1 0 0,0-1-1 0 0,1 1 0 0 0,0-1 0 0 0,-1 1 1 0 0,1-1-1 0 0,-1 1 0 0 0,1-1 0 0 0,-1 0 0 0 0,1 1 1 0 0,0-1-1 0 0,-1 0 0 0 0,1 1 0 0 0,0-1 1 0 0,0 0-1 0 0,-1 0 0 0 0,1 1 0 0 0,0-1 1 0 0,-1 0-1 0 0,1 0 0 0 0,0 0 0 0 0,0 0 1 0 0,-1 0-1 0 0,1 0 0 0 0,0 0 0 0 0,0-1 1 0 0,-1 1-1 0 0,1 0 0 0 0,0 0 0 0 0,0 0 1 0 0,0-1-1 0 0,29-7-1646 0 0,-15 3 252 0 0,-1-1-1 0 0,-1-1 1 0 0,16-10-1 0 0,25-20-5129 0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7.6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 2672 0 0,'0'0'6974'0'0,"4"18"-6158"0"0,4 17-248 0 0,-2 1 0 0 0,2 57 0 0 0,-8-76-456 0 0,-3 60 130 0 0,2-70-170 0 0,0 0 0 0 0,0-1-1 0 0,-1 1 1 0 0,0 0-1 0 0,0-1 1 0 0,0 1 0 0 0,-1-1-1 0 0,0 0 1 0 0,-4 6 0 0 0,6-11-32 0 0,1-1 0 0 0,0 0 0 0 0,0 0 0 0 0,0 1 1 0 0,0-1-1 0 0,0 0 0 0 0,0 0 0 0 0,0 1 0 0 0,-1-1 1 0 0,1 0-1 0 0,0 0 0 0 0,0 1 0 0 0,0-1 1 0 0,0 0-1 0 0,-1 0 0 0 0,1 0 0 0 0,0 0 0 0 0,0 1 1 0 0,-1-1-1 0 0,1 0 0 0 0,0 0 0 0 0,0 0 0 0 0,-1 0 1 0 0,1 0-1 0 0,0 0 0 0 0,0 1 0 0 0,-1-1 0 0 0,1 0 1 0 0,0 0-1 0 0,-1 0 0 0 0,1 0 0 0 0,0 0 1 0 0,0 0-1 0 0,-1 0 0 0 0,1 0 0 0 0,0-1 0 0 0,-1 1 1 0 0,-2-11 609 0 0,4-21-515 0 0,2 22-179 0 0,0-1 0 0 0,1 1 1 0 0,0-1-1 0 0,0 1 0 0 0,1 0 0 0 0,1 1 0 0 0,0-1 0 0 0,0 1 0 0 0,8-9 0 0 0,11-12-81 0 0,33-30-1 0 0,-37 40 75 0 0,0 1 0 0 0,30-21 0 0 0,-45 36-12 0 0,0 0-1 0 0,0 0 0 0 0,1 1 0 0 0,-1 0 0 0 0,1 0 1 0 0,0 0-1 0 0,0 1 0 0 0,0 0 0 0 0,0 0 1 0 0,1 1-1 0 0,-1 0 0 0 0,0 0 0 0 0,1 1 0 0 0,8 0 1 0 0,-13 1 27 0 0,0-1 1 0 0,-1 1 0 0 0,1 0 0 0 0,0-1 0 0 0,-1 1 0 0 0,1 0 0 0 0,-1 1-1 0 0,1-1 1 0 0,-1 0 0 0 0,0 1 0 0 0,0 0 0 0 0,1-1 0 0 0,-1 1 0 0 0,0 0-1 0 0,0 0 1 0 0,2 3 0 0 0,-1 0 70 0 0,0-1-1 0 0,0 1 1 0 0,0 0 0 0 0,-1 0-1 0 0,0 1 1 0 0,0-1 0 0 0,2 10-1 0 0,-1-3 74 0 0,-2 0 0 0 0,1 0 0 0 0,-1 0 0 0 0,-1 0 0 0 0,0 0-1 0 0,-4 23 1 0 0,-8-5 232 0 0,7-19 817 0 0,18-24-341 0 0,22-24-930 0 0,2 1-1 0 0,2 2 1 0 0,48-34-1 0 0,-85 66 85 0 0,29-17-24 0 0,-30 18 10 0 0,1 0 0 0 0,-1 0 0 0 0,1 1-1 0 0,-1-1 1 0 0,1 0 0 0 0,-1 1 0 0 0,1 0 0 0 0,-1-1-1 0 0,1 1 1 0 0,-1 0 0 0 0,1 0 0 0 0,0-1 0 0 0,-1 1-1 0 0,1 0 1 0 0,0 1 0 0 0,-1-1 0 0 0,1 0-1 0 0,-1 0 1 0 0,3 1 0 0 0,-3 1 10 0 0,0-1 0 0 0,0 0-1 0 0,0 0 1 0 0,-1 0 0 0 0,1 1 0 0 0,0-1 0 0 0,0 0 0 0 0,-1 1-1 0 0,1-1 1 0 0,-1 0 0 0 0,1 1 0 0 0,-1-1 0 0 0,0 1-1 0 0,0-1 1 0 0,1 1 0 0 0,-1-1 0 0 0,0 3 0 0 0,-1 35 332 0 0,1-26-199 0 0,-5 53 172 0 0,2-45-263 0 0,2 0 1 0 0,1 25-1 0 0,0-43 4 0 0,0-1 0 0 0,1 0 0 0 0,-1 0 0 0 0,1 0 0 0 0,-1 0 1 0 0,1 1-1 0 0,0-1 0 0 0,0 0 0 0 0,0 0 0 0 0,0 0 0 0 0,0 0 0 0 0,0 0 0 0 0,0-1 0 0 0,1 1 0 0 0,-1 0 0 0 0,1-1 0 0 0,-1 1 0 0 0,1-1 1 0 0,2 2-1 0 0,0 0 24 0 0,-1-1 1 0 0,1-1 0 0 0,0 1 0 0 0,0 0 0 0 0,0-1 0 0 0,0 0-1 0 0,0 0 1 0 0,0 0 0 0 0,7 0 0 0 0,3 0 9 0 0,0-2 1 0 0,-1 1-1 0 0,1-2 0 0 0,-1 0 1 0 0,19-4-1 0 0,1-5-161 0 0,0-1-1 0 0,52-28 1 0 0,25-9 9 0 0,-109 49 84 0 0,-1-1 0 0 0,0 1 0 0 0,1 0 1 0 0,-1 0-1 0 0,0 0 0 0 0,1 0 0 0 0,-1 0 0 0 0,0 0 0 0 0,1 0 0 0 0,-1 0 0 0 0,0 0 0 0 0,1 0 1 0 0,-1 0-1 0 0,0 0 0 0 0,1 0 0 0 0,-1 1 0 0 0,0-1 0 0 0,1 0 0 0 0,-1 0 0 0 0,0 0 1 0 0,0 0-1 0 0,1 0 0 0 0,-1 1 0 0 0,0-1 0 0 0,0 0 0 0 0,1 0 0 0 0,-1 1 0 0 0,0-1 0 0 0,0 0 1 0 0,1 0-1 0 0,-1 1 0 0 0,0-1 0 0 0,0 1 0 0 0,5 16-90 0 0,-5 26 489 0 0,0-33-435 0 0,0 3 93 0 0,0 0-1 0 0,2 0 1 0 0,-1 0-1 0 0,2-1 0 0 0,-1 1 1 0 0,8 18-1 0 0,-9-28 0 0 0,0-1 0 0 0,-1 1 0 0 0,1-1 0 0 0,1 0 0 0 0,-1 0 0 0 0,0 1 0 0 0,0-1 0 0 0,1 0 0 0 0,0 0 0 0 0,-1-1 0 0 0,1 1 0 0 0,0 0 0 0 0,0 0 0 0 0,0-1 0 0 0,0 1 0 0 0,0-1 0 0 0,0 0 0 0 0,0 1 0 0 0,0-1 0 0 0,1 0 0 0 0,-1 0 0 0 0,0 0 0 0 0,1-1 0 0 0,-1 1 0 0 0,1-1 0 0 0,-1 1 0 0 0,1-1 0 0 0,-1 0 0 0 0,1 0 0 0 0,-1 0 0 0 0,1 0 0 0 0,-1 0 0 0 0,1-1 0 0 0,-1 1 0 0 0,0-1 0 0 0,1 1 0 0 0,-1-1 0 0 0,1 0 0 0 0,-1 0 0 0 0,4-3 0 0 0,-1 2 27 0 0,0-1 1 0 0,-1 0 0 0 0,1 0 0 0 0,-1 0 0 0 0,0-1-1 0 0,0 1 1 0 0,0-1 0 0 0,-1 0 0 0 0,1 0 0 0 0,-1-1-1 0 0,0 1 1 0 0,0-1 0 0 0,0 1 0 0 0,-1-1 0 0 0,0 0 0 0 0,1 0-1 0 0,-2 0 1 0 0,1 0 0 0 0,-1 0 0 0 0,0-1 0 0 0,0 1-1 0 0,0 0 1 0 0,-1 0 0 0 0,1-7 0 0 0,-1 2-67 0 0,-1 0 0 0 0,0 1 0 0 0,0-1 0 0 0,-1 0 0 0 0,0 1-1 0 0,0-1 1 0 0,-1 1 0 0 0,0-1 0 0 0,-1 1 0 0 0,0 0 0 0 0,-1 1 0 0 0,-7-12 0 0 0,3 9-177 0 0,0-1-1 0 0,-1 2 1 0 0,0-1 0 0 0,-1 1-1 0 0,-1 1 1 0 0,1 0 0 0 0,-19-11-1 0 0,-30-11-2334 0 0,-4 4-4256 0 0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8.2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1 108 3612 0 0,'0'0'9310'0'0,"8"15"-8789"0"0,61 106 309 0 0,-68-118-807 0 0,1-1-1 0 0,0 1 1 0 0,0-1-1 0 0,0 1 1 0 0,1-1-1 0 0,-1 0 0 0 0,1 0 1 0 0,-1 0-1 0 0,1 0 1 0 0,0 0-1 0 0,-1 0 1 0 0,1-1-1 0 0,0 1 1 0 0,0-1-1 0 0,0 0 1 0 0,1 0-1 0 0,-1 0 0 0 0,0 0 1 0 0,0-1-1 0 0,0 1 1 0 0,1-1-1 0 0,-1 0 1 0 0,0 0-1 0 0,0 0 1 0 0,1 0-1 0 0,-1-1 1 0 0,0 1-1 0 0,0-1 0 0 0,0 0 1 0 0,1 0-1 0 0,-1 0 1 0 0,0 0-1 0 0,3-2 1 0 0,12-6-40 0 0,-1 0 0 0 0,0-1 1 0 0,-1-1-1 0 0,21-18 1 0 0,-25 19-61 0 0,0 1 24 0 0,0 1 0 0 0,0 0 0 0 0,1 0 0 0 0,0 1 0 0 0,0 1 0 0 0,20-8 0 0 0,-27 12 46 0 0,1 1 0 0 0,0-1 0 0 0,0 1 0 0 0,0 1 0 0 0,1-1 0 0 0,-1 1 0 0 0,0 0-1 0 0,0 1 1 0 0,0 0 0 0 0,0 0 0 0 0,0 0 0 0 0,0 1 0 0 0,0 0 0 0 0,-1 0 0 0 0,9 4 0 0 0,-1 1 117 0 0,1-1 1 0 0,-1-1-1 0 0,1 0 1 0 0,0-1-1 0 0,1-1 1 0 0,-1 0-1 0 0,30 1 1 0 0,-34-4-147 0 0,0-1 0 0 0,0 0 1 0 0,0-1-1 0 0,0 0 0 0 0,0 0 0 0 0,-1-1 1 0 0,1-1-1 0 0,-1 0 0 0 0,0 0 0 0 0,0-1 1 0 0,18-11-1 0 0,-23 12-33 0 0,0 1 1 0 0,0-1-1 0 0,-1 0 1 0 0,1-1-1 0 0,-1 1 0 0 0,0-1 1 0 0,-1 1-1 0 0,1-1 0 0 0,3-7 1 0 0,-6 9 65 0 0,1 0 0 0 0,-1 0 0 0 0,0 0 1 0 0,1 0-1 0 0,-2-1 0 0 0,1 1 0 0 0,0-1 0 0 0,-1 1 1 0 0,1 0-1 0 0,-1-1 0 0 0,0 1 0 0 0,0-1 0 0 0,0 1 1 0 0,-1-1-1 0 0,1 1 0 0 0,-1-1 0 0 0,-1-3 0 0 0,1 5-10 0 0,1 1 0 0 0,-1 0-1 0 0,0 0 1 0 0,1 0 0 0 0,-1 0-1 0 0,0 0 1 0 0,1 0-1 0 0,-1 0 1 0 0,0 0 0 0 0,0 0-1 0 0,0 0 1 0 0,0 0 0 0 0,0 0-1 0 0,0 0 1 0 0,0 1 0 0 0,0-1-1 0 0,0 1 1 0 0,-1-1 0 0 0,1 0-1 0 0,0 1 1 0 0,0 0 0 0 0,-1-1-1 0 0,1 1 1 0 0,0 0 0 0 0,0 0-1 0 0,-1 0 1 0 0,1-1-1 0 0,0 1 1 0 0,-1 1 0 0 0,1-1-1 0 0,0 0 1 0 0,0 0 0 0 0,-1 0-1 0 0,1 1 1 0 0,0-1 0 0 0,0 1-1 0 0,-1-1 1 0 0,1 1 0 0 0,0-1-1 0 0,0 1 1 0 0,-1 0 0 0 0,-5 3 60 0 0,1-1 0 0 0,0 1 1 0 0,0 0-1 0 0,1 0 0 0 0,-1 0 1 0 0,-5 7-1 0 0,8-7-3 0 0,0-1 1 0 0,0 2 0 0 0,0-1-1 0 0,0 0 1 0 0,0 1-1 0 0,1-1 1 0 0,0 1-1 0 0,0-1 1 0 0,0 1-1 0 0,1 0 1 0 0,-1 0-1 0 0,1 0 1 0 0,0 0-1 0 0,1 0 1 0 0,-1 0-1 0 0,1 0 1 0 0,0 1-1 0 0,0-1 1 0 0,1 0 0 0 0,0 0-1 0 0,0 0 1 0 0,0 0-1 0 0,0 0 1 0 0,1 0-1 0 0,-1-1 1 0 0,1 1-1 0 0,0 0 1 0 0,1-1-1 0 0,-1 1 1 0 0,1-1-1 0 0,0 0 1 0 0,0 0-1 0 0,1 0 1 0 0,-1 0 0 0 0,1 0-1 0 0,0-1 1 0 0,4 4-1 0 0,19 13-202 0 0,1-1 0 0 0,0-2-1 0 0,2 0 1 0 0,61 24 0 0 0,-58-29-1578 0 0,0-2 0 0 0,53 10 0 0 0,-27-12-2495 0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8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5501 0 0,'0'0'7975'0'0,"2"14"-7977"0"0,36 284 1517 0 0,-19-95-1706 0 0,-18-117-7450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146 0 8585 0 0,'0'0'7762'0'0,"0"19"-7604"0"0,2 6 1 0 0,0 3 259 0 0,-4 57 0 0 0,-11 12 7 0 0,-39 152-1 0 0,18-106-259 0 0,32-130-229 0 0,-13 48 230 0 0,14-57-304 0 0,0 1 1 0 0,-1-1 0 0 0,0 1-1 0 0,0-1 1 0 0,0 0-1 0 0,0 0 1 0 0,-1 0-1 0 0,1 0 1 0 0,-7 6 0 0 0,4-40-11769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8.9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1 117 5501 0 0,'0'0'6050'0'0,"13"-5"-5687"0"0,-11 4-360 0 0,9-4-50 0 0,0 1 1 0 0,0 0-1 0 0,1 1 0 0 0,-1 0 1 0 0,1 1-1 0 0,0 0 0 0 0,20 0 1 0 0,193 21-237 0 0,-12-1 448 0 0,-168-16-52 0 0,-12 1 104 0 0,-1-2 0 0 0,1-1 0 0 0,-1-2 0 0 0,1 0 0 0 0,38-10 0 0 0,-75 14-175 0 0,1 0-1 0 0,-1 0 0 0 0,1 1 1 0 0,0-1-1 0 0,0 1 1 0 0,0-1-1 0 0,0 1 0 0 0,1 0 1 0 0,-1 0-1 0 0,1 1 1 0 0,0-1-1 0 0,0 0 1 0 0,0 1-1 0 0,-3 6 0 0 0,1-3-66 0 0,1 0 0 0 0,0 1 0 0 0,1-1-1 0 0,0 0 1 0 0,0 1 0 0 0,0 0 0 0 0,0 10 0 0 0,3-15 53 0 0,-1-1 1 0 0,1 0-1 0 0,-1 1 1 0 0,1-1-1 0 0,0 1 0 0 0,0-1 1 0 0,0 0-1 0 0,0 1 1 0 0,1-1-1 0 0,-1 0 1 0 0,1 0-1 0 0,-1 0 1 0 0,1 0-1 0 0,0 0 1 0 0,0-1-1 0 0,-1 1 1 0 0,1 0-1 0 0,1-1 1 0 0,-1 1-1 0 0,0-1 1 0 0,0 0-1 0 0,0 0 1 0 0,1 0-1 0 0,-1 0 1 0 0,0 0-1 0 0,1 0 1 0 0,2 0-1 0 0,10 3 237 0 0,1 0 0 0 0,30 3 0 0 0,-45-7-257 0 0,134 10 539 0 0,-119-9-428 0 0,1-2 0 0 0,-1 0 0 0 0,0-1-1 0 0,0 0 1 0 0,0-2 0 0 0,20-6-1 0 0,-33 9-43 0 0,1 0-1 0 0,-1 0 1 0 0,1-1-1 0 0,-1 0 0 0 0,1 0 1 0 0,-1 0-1 0 0,0 0 0 0 0,0 0 1 0 0,0 0-1 0 0,0-1 0 0 0,-1 0 1 0 0,1 1-1 0 0,-1-1 0 0 0,1 0 1 0 0,-1 0-1 0 0,0 0 0 0 0,0-1 1 0 0,0 1-1 0 0,-1-1 0 0 0,1 1 1 0 0,-1-1-1 0 0,0 1 0 0 0,0-1 1 0 0,0 0-1 0 0,0 1 0 0 0,-1-1 1 0 0,1 0-1 0 0,-1 0 0 0 0,0 1 1 0 0,0-1-1 0 0,-1-6 0 0 0,-1 3-58 0 0,0 0-1 0 0,0 0 0 0 0,0 1 1 0 0,-1-1-1 0 0,1 0 0 0 0,-2 1 1 0 0,1-1-1 0 0,-1 1 0 0 0,0 0 1 0 0,0 0-1 0 0,-1 1 0 0 0,1-1 1 0 0,-1 1-1 0 0,0 0 0 0 0,-11-8 1 0 0,1 4-138 0 0,-1 0 0 0 0,0 0 0 0 0,0 1 0 0 0,-1 1 0 0 0,0 1 0 0 0,0 1 0 0 0,0 0 0 0 0,-25-3 0 0 0,-17 0-2666 0 0,-71 1 0 0 0,120 7 2147 0 0,-45-2-4699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9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0 10665 0 0,'0'0'4206'0'0,"-3"19"-4162"0"0,-21 271 1062 0 0,13-29-707 0 0,-1 75-3195 0 0,12-335 2579 0 0,1 22-1079 0 0,-1-23 1127 0 0,0 1 0 0 0,0-1 1 0 0,0 1-1 0 0,0 0 0 0 0,1-1 1 0 0,-1 1-1 0 0,0-1 0 0 0,0 1 1 0 0,0-1-1 0 0,0 1 0 0 0,0 0 0 0 0,1-1 1 0 0,-1 1-1 0 0,0-1 0 0 0,1 1 1 0 0,-1-1-1 0 0,0 1 0 0 0,1-1 1 0 0,-1 0-1 0 0,0 1 0 0 0,1-1 1 0 0,-1 1-1 0 0,1-1 0 0 0,-1 0 0 0 0,1 1 1 0 0,-1-1-1 0 0,1 0 0 0 0,-1 0 1 0 0,1 1-1 0 0,0-1 0 0 0,14-5-4592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0.3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18 261 1108 0 0,'0'0'7634'0'0,"16"-5"-7002"0"0,-6 1-510 0 0,113-42 1464 0 0,-113 41-1535 0 0,10-5 65 0 0,0 0 0 0 0,0-1-1 0 0,23-18 1 0 0,-39 26-81 0 0,0 0 1 0 0,-1 1-1 0 0,1-2 0 0 0,-1 1 1 0 0,0 0-1 0 0,0-1 0 0 0,0 1 1 0 0,0-1-1 0 0,-1 0 0 0 0,0 0 1 0 0,1 0-1 0 0,-1 0 1 0 0,-1 0-1 0 0,1-1 0 0 0,-1 1 1 0 0,1-1-1 0 0,-1 1 0 0 0,-1-1 1 0 0,1 1-1 0 0,0-1 0 0 0,-1 1 1 0 0,-1-9-1 0 0,1 11-44 0 0,-1 0 1 0 0,0-1-1 0 0,0 1 1 0 0,0 0-1 0 0,0 0 0 0 0,0 0 1 0 0,0 0-1 0 0,-1 0 0 0 0,1 0 1 0 0,-1 0-1 0 0,1 0 0 0 0,-1 1 1 0 0,0-1-1 0 0,0 1 0 0 0,1-1 1 0 0,-1 1-1 0 0,0-1 0 0 0,-1 1 1 0 0,1 0-1 0 0,0 0 0 0 0,0 0 1 0 0,0 0-1 0 0,-1 1 0 0 0,1-1 1 0 0,0 1-1 0 0,-1-1 0 0 0,1 1 1 0 0,0 0-1 0 0,-4 0 1 0 0,-2-1-94 0 0,-1 1 0 0 0,1 0 1 0 0,0 0-1 0 0,-1 1 1 0 0,1 0-1 0 0,0 1 1 0 0,-11 2-1 0 0,7 1 136 0 0,0 1 0 0 0,0-1 0 0 0,1 2 0 0 0,0 0 0 0 0,0 0 0 0 0,1 1 0 0 0,0 0 0 0 0,0 1 0 0 0,1 0 0 0 0,0 0 0 0 0,1 1 0 0 0,0 0 0 0 0,0 1 0 0 0,1 0 0 0 0,0 0 0 0 0,1 0 0 0 0,0 1 0 0 0,-7 23 0 0 0,10-26 24 0 0,0 1-1 0 0,0 0 1 0 0,1 0-1 0 0,1 0 1 0 0,-1 0-1 0 0,2 1 0 0 0,-1-1 1 0 0,1 0-1 0 0,1 1 1 0 0,0-1-1 0 0,1 0 1 0 0,0 0-1 0 0,0 0 0 0 0,1 0 1 0 0,0 0-1 0 0,1-1 1 0 0,0 1-1 0 0,0-1 1 0 0,1 0-1 0 0,0 0 0 0 0,1-1 1 0 0,0 1-1 0 0,0-1 1 0 0,10 9-1 0 0,-4-7-27 0 0,0 1-1 0 0,2-2 1 0 0,-1 1 0 0 0,1-2-1 0 0,0 0 1 0 0,1-1-1 0 0,0 0 1 0 0,0-1-1 0 0,0-1 1 0 0,32 7 0 0 0,-35-10-299 0 0,1 0 1 0 0,0-1 0 0 0,0-1-1 0 0,-1 0 1 0 0,1-1 0 0 0,17-2-1 0 0,-21 1-258 0 0,0 0 1 0 0,0-1-1 0 0,-1 0 0 0 0,1 0 0 0 0,-1-1 0 0 0,1 0 0 0 0,-1 0 1 0 0,0-1-1 0 0,10-8 0 0 0,11-16-3859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0.6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156 296 3940 0 0,'0'0'4359'0'0,"8"-15"-3757"0"0,-4 9-547 0 0,60-123 987 0 0,-60 117-953 0 0,0 0 0 0 0,0 0 0 0 0,-1-1 0 0 0,-1 1 0 0 0,0-1 0 0 0,0 1 0 0 0,-2-23 0 0 0,0 34-55 0 0,1 0 0 0 0,-1 0 0 0 0,0 0 1 0 0,-1 0-1 0 0,1 0 0 0 0,0 0 1 0 0,0 0-1 0 0,0 0 0 0 0,-1 0 0 0 0,1 1 1 0 0,0-1-1 0 0,-1 0 0 0 0,1 0 0 0 0,-1 0 1 0 0,1 0-1 0 0,-1 0 0 0 0,1 1 0 0 0,-1-1 1 0 0,1 0-1 0 0,-1 0 0 0 0,0 1 0 0 0,0-1 1 0 0,1 0-1 0 0,-1 1 0 0 0,0-1 1 0 0,0 1-1 0 0,0-1 0 0 0,0 1 0 0 0,1 0 1 0 0,-1-1-1 0 0,0 1 0 0 0,0 0 0 0 0,-2-1 1 0 0,1 1-13 0 0,1 0-1 0 0,-1 0 1 0 0,0 1 0 0 0,1-1 0 0 0,-1 0 0 0 0,0 1 0 0 0,1-1 0 0 0,-1 1 0 0 0,1 0 0 0 0,-1-1 0 0 0,1 1 0 0 0,-1 0 0 0 0,1 0 0 0 0,-1 0 0 0 0,1 0-1 0 0,0 0 1 0 0,0 0 0 0 0,-1 1 0 0 0,0 0 0 0 0,-11 15 156 0 0,2 0-1 0 0,0 0 1 0 0,1 1-1 0 0,0 0 1 0 0,2 1-1 0 0,0 0 1 0 0,-10 39-1 0 0,-20 149 248 0 0,26-125-361 0 0,-12 58 82 0 0,1-4-761 0 0,10-47-2708 0 0,10-73 349 0 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1.0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1 541 4044 0 0,'0'0'7845'0'0,"16"0"-7906"0"0,30 1 149 0 0,148-6-36 0 0,-164 3-291 0 0,0-2-1 0 0,-1-1 0 0 0,0-1 0 0 0,50-18 1 0 0,-50 11-639 0 0,0-1 0 0 0,-1-2 0 0 0,-1 0 0 0 0,0-2 1 0 0,-1-1-1 0 0,36-34 0 0 0,-31 20-1491 0 0</inkml:trace>
  <inkml:trace contextRef="#ctx0" brushRef="#br0" timeOffset="1">879 1 392 0 0,'0'0'11292'0'0,"-7"6"-10684"0"0,3-2-502 0 0,-1 1 0 0 0,1-1 0 0 0,0 1 0 0 0,1 0 0 0 0,-1 0 1 0 0,1 1-1 0 0,0-1 0 0 0,1 1 0 0 0,-1-1 0 0 0,1 1 0 0 0,0 0 0 0 0,0 0 1 0 0,1 0-1 0 0,0 0 0 0 0,-1 12 0 0 0,-3 73 861 0 0,13 167 0 0 0,2-41-3702 0 0,-10-215 2274 0 0,-1 12-159 0 0,-1-9-1476 0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1.5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 4332 0 0,'0'0'7049'0'0,"95"-20"-7045"0"0,-50 19-4 0 0,7 1-128 0 0,2 0 40 0 0,3 0-428 0 0,2 0-636 0 0,-17 0-844 0 0,18-5-2409 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1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289 107 3024 0 0,'0'0'5897'0'0,"4"-14"-4559"0"0,10-42 54 0 0,-14 53-1228 0 0,1 1 0 0 0,-1 0 0 0 0,1 0-1 0 0,-1 0 1 0 0,0-1 0 0 0,0 1 0 0 0,0 0 0 0 0,0 0-1 0 0,0-1 1 0 0,-2-3 0 0 0,2 6-112 0 0,0-1 1 0 0,0 1-1 0 0,-1-1 0 0 0,1 1 1 0 0,0-1-1 0 0,0 1 0 0 0,-1 0 1 0 0,1-1-1 0 0,0 1 0 0 0,-1 0 1 0 0,1-1-1 0 0,-1 1 0 0 0,1 0 1 0 0,0-1-1 0 0,-1 1 0 0 0,1 0 1 0 0,-1 0-1 0 0,1-1 0 0 0,-1 1 1 0 0,1 0-1 0 0,-1 0 0 0 0,1 0 1 0 0,-1 0-1 0 0,1-1 0 0 0,-1 1 1 0 0,1 0-1 0 0,-1 0 0 0 0,-2 1 4 0 0,0-1 1 0 0,1 1-1 0 0,-1 0 0 0 0,1 0 0 0 0,-1 0 0 0 0,1 0 0 0 0,-1 0 0 0 0,1 0 0 0 0,0 0 0 0 0,0 1 0 0 0,-3 2 0 0 0,-26 22-52 0 0,0 1 0 0 0,2 1 0 0 0,1 2 0 0 0,2 1 0 0 0,1 1 0 0 0,1 2 0 0 0,-23 41 0 0 0,44-68-59 0 0,-1-1-1 0 0,2 1 0 0 0,-1-1 0 0 0,0 1 1 0 0,1 0-1 0 0,1 0 0 0 0,-1 0 0 0 0,1 0 1 0 0,0 0-1 0 0,0 11 0 0 0,1-17 27 0 0,0-1-1 0 0,0 0 1 0 0,0 1 0 0 0,0-1-1 0 0,0 1 1 0 0,0-1 0 0 0,0 1 0 0 0,1-1-1 0 0,-1 1 1 0 0,0-1 0 0 0,0 1-1 0 0,0-1 1 0 0,1 0 0 0 0,-1 1-1 0 0,0-1 1 0 0,0 1 0 0 0,1-1-1 0 0,-1 0 1 0 0,0 1 0 0 0,1-1-1 0 0,-1 0 1 0 0,0 1 0 0 0,1-1 0 0 0,-1 0-1 0 0,0 0 1 0 0,1 1 0 0 0,-1-1-1 0 0,1 0 1 0 0,-1 0 0 0 0,1 0-1 0 0,-1 0 1 0 0,0 1 0 0 0,2-1-1 0 0,18-5-220 0 0,17-18 403 0 0,-37 23-156 0 0,59-46-63 0 0,-29 21-54 0 0,48-30 1 0 0,-69 50 65 0 0,1-1 0 0 0,-1 2 1 0 0,1 0-1 0 0,-1 0 1 0 0,1 0-1 0 0,1 1 0 0 0,-1 1 1 0 0,0 0-1 0 0,1 0 0 0 0,12 0 1 0 0,-20 2 26 0 0,0 0 0 0 0,-1 0 1 0 0,1 1-1 0 0,0-1 0 0 0,-1 1 0 0 0,1-1 1 0 0,-1 1-1 0 0,1 0 0 0 0,0 0 0 0 0,-1 0 1 0 0,0 0-1 0 0,1 0 0 0 0,-1 1 0 0 0,0-1 1 0 0,1 1-1 0 0,-1 0 0 0 0,0-1 1 0 0,0 1-1 0 0,0 0 0 0 0,-1 0 0 0 0,1 0 1 0 0,0 1-1 0 0,-1-1 0 0 0,3 4 0 0 0,-2-1-74 0 0,-1 0 0 0 0,1-1 0 0 0,-1 1-1 0 0,0 0 1 0 0,0 0 0 0 0,0 0 0 0 0,-1 0 0 0 0,1 0-1 0 0,-1 0 1 0 0,0-1 0 0 0,-1 1 0 0 0,1 0 0 0 0,-2 6-1 0 0,0-5-330 0 0,0 0-1 0 0,0 0 1 0 0,-1 0-1 0 0,0-1 0 0 0,-5 11 1 0 0,6-14-84 0 0,1 0 0 0 0,-1 1-1 0 0,0-1 1 0 0,0 0 0 0 0,0 0 0 0 0,0 0 0 0 0,0-1-1 0 0,0 1 1 0 0,-3 1 0 0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2.3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88 536 0 0,'0'0'5306'0'0,"16"-11"-4163"0"0,52-35 151 0 0,-60 41-881 0 0,-1 1-1 0 0,1-1 0 0 0,0 2 1 0 0,1-1-1 0 0,9-2 0 0 0,-15 5-270 0 0,0 0 0 0 0,1 1-1 0 0,-1-1 1 0 0,0 1 0 0 0,1 0-1 0 0,-1 0 1 0 0,0 0 0 0 0,1 0-1 0 0,-1 1 1 0 0,0-1-1 0 0,5 2 1 0 0,-5 0-67 0 0,0 0 0 0 0,1 0 0 0 0,-1 0 0 0 0,0 0 0 0 0,0 0 0 0 0,0 1 0 0 0,-1-1-1 0 0,1 1 1 0 0,-1 0 0 0 0,1 0 0 0 0,-1 0 0 0 0,0 0 0 0 0,0 0 0 0 0,0 0 0 0 0,-1 1 0 0 0,1-1 0 0 0,-1 1 0 0 0,0-1 0 0 0,0 1-1 0 0,0-1 1 0 0,1 8 0 0 0,2 8 118 0 0,0 1-1 0 0,-2-1 1 0 0,0 1 0 0 0,-1 0-1 0 0,-1-1 1 0 0,-5 35-1 0 0,1-40-143 0 0,2-18-57 0 0,7-25-736 0 0,2 10 346 0 0,2 0 1 0 0,0 1-1 0 0,2 1 0 0 0,18-27 0 0 0,-22 35 380 0 0,0 0 0 0 0,1 0 0 0 0,0 1 0 0 0,0 0 0 0 0,1 1 0 0 0,0 0 0 0 0,0 0 0 0 0,1 1 0 0 0,16-9 0 0 0,-24 14 34 0 0,0 0-1 0 0,0 1 1 0 0,0-1 0 0 0,0 1-1 0 0,0-1 1 0 0,0 1 0 0 0,0 0-1 0 0,0-1 1 0 0,0 1-1 0 0,0 0 1 0 0,0 0 0 0 0,0 1-1 0 0,0-1 1 0 0,0 0 0 0 0,0 1-1 0 0,0-1 1 0 0,0 1 0 0 0,-1-1-1 0 0,1 1 1 0 0,0 0-1 0 0,0 0 1 0 0,0 0 0 0 0,-1 0-1 0 0,1 0 1 0 0,0 0 0 0 0,-1 1-1 0 0,1-1 1 0 0,-1 1-1 0 0,1-1 1 0 0,-1 1 0 0 0,0-1-1 0 0,0 1 1 0 0,2 3 0 0 0,2 5 138 0 0,1 1-1 0 0,-2-1 1 0 0,0 1 0 0 0,5 21 0 0 0,-2-7-56 0 0,0-4-161 0 0,0-1 0 0 0,1 0 0 0 0,1 0 0 0 0,1-1 0 0 0,13 21 0 0 0,-6-26-1843 0 0,-17-14 1686 0 0,1 0 0 0 0,0 0 0 0 0,-1 0 0 0 0,1 1 0 0 0,-1-1 0 0 0,1 0 0 0 0,-1 0 0 0 0,1 0 0 0 0,0 0 0 0 0,-1 0 0 0 0,1 0 0 0 0,-1 0 0 0 0,1 0 0 0 0,0-1 0 0 0,-1 1 0 0 0,1 0 0 0 0,-1 0 0 0 0,1 0 0 0 0,-1-1 0 0 0,1 1 0 0 0,-1 0 0 0 0,3-2-659 0 0,10-13-3530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2.7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258 1 1448 0 0,'0'0'11749'0'0,"5"18"-11193"0"0,-1-4-452 0 0,2 10 69 0 0,0 0 0 0 0,-2 1 1 0 0,2 34-1 0 0,-2 130 357 0 0,3 59-504 0 0,4-352-2342 0 0,-11 93 2269 0 0,0 0 1 0 0,-1 0-1 0 0,0 0 1 0 0,-1 0 0 0 0,0 0-1 0 0,-6-16 1 0 0,6 23 41 0 0,1 1 1 0 0,-1-1-1 0 0,0 1 1 0 0,0 0 0 0 0,0 0-1 0 0,0 0 1 0 0,0 0 0 0 0,-1 0-1 0 0,1 0 1 0 0,-1 0-1 0 0,0 1 1 0 0,0 0 0 0 0,0-1-1 0 0,0 1 1 0 0,0 0-1 0 0,-1 0 1 0 0,1 1 0 0 0,0-1-1 0 0,-1 1 1 0 0,0-1 0 0 0,1 1-1 0 0,-7-1 1 0 0,0 1 88 0 0,1 1-1 0 0,-1-1 1 0 0,1 2 0 0 0,-1-1 0 0 0,1 1-1 0 0,0 1 1 0 0,-1 0 0 0 0,1 0 0 0 0,0 1-1 0 0,0 0 1 0 0,0 0 0 0 0,0 1 0 0 0,1 0 0 0 0,-1 1-1 0 0,1 0 1 0 0,-14 11 0 0 0,17-12-53 0 0,0 0 0 0 0,1 0 0 0 0,-1 1 0 0 0,1-1 0 0 0,0 1 0 0 0,0 0 0 0 0,0 0 0 0 0,1 0 0 0 0,0 1 0 0 0,0-1-1 0 0,0 1 1 0 0,1 0 0 0 0,-1-1 0 0 0,1 1 0 0 0,1 0 0 0 0,-1 1 0 0 0,1-1 0 0 0,0 0 0 0 0,1 0 0 0 0,-1 0 0 0 0,1 1 0 0 0,1-1 0 0 0,-1 0 0 0 0,1 1 0 0 0,0-1 0 0 0,3 9 0 0 0,-2-9-88 0 0,1-1 0 0 0,-1 1 1 0 0,1-1-1 0 0,1 0 0 0 0,-1 0 0 0 0,1 0 1 0 0,0-1-1 0 0,0 1 0 0 0,0-1 0 0 0,1 0 0 0 0,-1 0 1 0 0,1 0-1 0 0,0-1 0 0 0,0 1 0 0 0,0-1 1 0 0,1 0-1 0 0,-1-1 0 0 0,1 0 0 0 0,-1 0 0 0 0,1 0 1 0 0,7 1-1 0 0,3 1-743 0 0,1-1-1 0 0,-1-1 1 0 0,1 0 0 0 0,-1-2-1 0 0,1 1 1 0 0,31-5 0 0 0,7-8-2953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3.1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 4496 0 0,'0'0'8228'0'0,"13"14"-7800"0"0,38 46-79 0 0,-47-55-270 0 0,-1 0 0 0 0,0 1 1 0 0,1-1-1 0 0,-2 1 1 0 0,1-1-1 0 0,0 1 1 0 0,-1 0-1 0 0,0 0 1 0 0,-1 0-1 0 0,0 0 1 0 0,1 1-1 0 0,-1 5 0 0 0,1 2 133 0 0,2 38 3464 0 0,-10-68-2678 0 0,6 11-1159 0 0,-1 0 1 0 0,1 0-1 0 0,0-1 0 0 0,0 1 1 0 0,0 0-1 0 0,1 0 0 0 0,0-1 0 0 0,0 1 1 0 0,0 0-1 0 0,1 0 0 0 0,-1 0 0 0 0,1 0 1 0 0,1 0-1 0 0,-1 1 0 0 0,1-1 1 0 0,-1 0-1 0 0,1 1 0 0 0,1 0 0 0 0,-1 0 1 0 0,0 0-1 0 0,7-5 0 0 0,6-6-1380 0 0,0 1 1 0 0,1 1-1 0 0,35-21 0 0 0,-37 26 810 0 0,0 0 1 0 0,0 2-1 0 0,1-1 0 0 0,0 2 0 0 0,0 0 0 0 0,0 1 0 0 0,20-3 0 0 0,-19 6 1215 0 0,0-1-1 0 0,0 2 0 0 0,0 0 1 0 0,17 3-1 0 0,-27-2-1 0 0,0 1 0 0 0,0-1-1 0 0,-1 2 1 0 0,0-1 0 0 0,1 1 0 0 0,-1 0 0 0 0,0 0-1 0 0,0 0 1 0 0,0 1 0 0 0,-1 0 0 0 0,1 0 0 0 0,-1 1 0 0 0,0-1-1 0 0,6 8 1 0 0,-7-8-423 0 0,-1 1-1 0 0,1-1 0 0 0,-1 0 1 0 0,-1 1-1 0 0,1 0 0 0 0,0 0 1 0 0,-1-1-1 0 0,0 1 0 0 0,0 1 1 0 0,-1-1-1 0 0,0 0 0 0 0,1 0 1 0 0,-2 1-1 0 0,1-1 1 0 0,0 0-1 0 0,-1 1 0 0 0,0-1 1 0 0,-2 9-1 0 0,2-13-162 0 0,-1 1 1 0 0,1 0-1 0 0,-1-1 1 0 0,0 1-1 0 0,0-1 0 0 0,1 1 1 0 0,-1-1-1 0 0,0 1 1 0 0,-1-1-1 0 0,1 1 0 0 0,-2 1 1 0 0,-11 3-5564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2.1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1 176 8461 0 0,'0'0'8318'0'0,"13"-10"-7699"0"0,46-34-159 0 0,-50 38-247 0 0,1 0 1 0 0,1 0 0 0 0,-1 1 0 0 0,1 1 0 0 0,-1-1 0 0 0,22-4 0 0 0,-4 1 188 0 0,41-12-555 0 0,1 2-1 0 0,1 4 1 0 0,75-6-1 0 0,-142 20-121 0 0,0-1 0 0 0,0 1-1 0 0,0 0 1 0 0,0 0 0 0 0,0 1 0 0 0,0-1 0 0 0,0 1-1 0 0,0 0 1 0 0,5 2 0 0 0,-8-3 60 0 0,1 1 1 0 0,-1 0 0 0 0,0 0-1 0 0,0-1 1 0 0,0 1-1 0 0,0 0 1 0 0,-1 0-1 0 0,1 0 1 0 0,0 0-1 0 0,0 0 1 0 0,-1 1-1 0 0,1-1 1 0 0,0 0-1 0 0,-1 0 1 0 0,1 0 0 0 0,-1 1-1 0 0,1-1 1 0 0,-1 0-1 0 0,0 0 1 0 0,0 1-1 0 0,1-1 1 0 0,-1 0-1 0 0,0 1 1 0 0,0-1-1 0 0,0 0 1 0 0,-1 1-1 0 0,1-1 1 0 0,0 0 0 0 0,0 1-1 0 0,-1-1 1 0 0,0 2-1 0 0,-7 12-3313 0 0,-14 8-2112 0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3.5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1 217 5541 0 0,'0'0'-203'0'0,"16"6"90"0"0,3 0 168 0 0,102 37 1277 0 0,-112-39-691 0 0,0 1 0 0 0,0 0-1 0 0,-1 0 1 0 0,0 1 0 0 0,0 0 0 0 0,0 0 0 0 0,-1 1 0 0 0,10 11 0 0 0,-7-7-400 0 0,-2 2 0 0 0,0-1 0 0 0,-1 1 1 0 0,0 0-1 0 0,5 15 0 0 0,-1-3-71 0 0,-2 1 0 0 0,0 0 0 0 0,-2 1 0 0 0,-1 0-1 0 0,-1 0 1 0 0,-2 1 0 0 0,0-1 0 0 0,-2 1 0 0 0,-4 48-1 0 0,1-68-133 0 0,0 1 1 0 0,-1-1-1 0 0,0 0 0 0 0,0 0 0 0 0,-1-1 0 0 0,0 1 0 0 0,0-1 0 0 0,-1 0 0 0 0,0 0 0 0 0,0 0 0 0 0,0 0 0 0 0,-1-1 0 0 0,0 0 0 0 0,-1 0 0 0 0,-11 7 0 0 0,11-7-213 0 0,-1-1 0 0 0,0 0 0 0 0,0 0 0 0 0,0-1 0 0 0,-1 0 0 0 0,1-1 0 0 0,-1 0 0 0 0,0 0 0 0 0,0 0 0 0 0,0-2 0 0 0,0 1 0 0 0,-1-1 0 0 0,1 0 0 0 0,-12-1 0 0 0,20 0-45 0 0,-1 0 1 0 0,1 0 0 0 0,-1 0-1 0 0,0 0 1 0 0,1-1 0 0 0,-1 1 0 0 0,1 0-1 0 0,-1-1 1 0 0,1 1 0 0 0,-1-1 0 0 0,1 0-1 0 0,-1 1 1 0 0,1-1 0 0 0,-1 0 0 0 0,1 0-1 0 0,0 0 1 0 0,-1 0 0 0 0,1 0-1 0 0,0 0 1 0 0,0 0 0 0 0,0-1 0 0 0,-2-2-1 0 0,-5-24-4999 0 0</inkml:trace>
  <inkml:trace contextRef="#ctx0" brushRef="#br0" timeOffset="1">457 1 8141 0 0,'0'0'7362'0'0,"4"15"-7284"0"0,7 53 100 0 0,-2 1-1 0 0,0 80 0 0 0,-8-125-161 0 0,0-18-9 0 0,0 1 0 0 0,-1-1 0 0 0,0 0 1 0 0,0 1-1 0 0,0-1 0 0 0,-1 0 0 0 0,0 1 1 0 0,0-1-1 0 0,-1 0 0 0 0,0 0 0 0 0,-3 8 0 0 0,16-41-575 0 0,1 10 419 0 0,0 1 0 0 0,0 0 0 0 0,2 1-1 0 0,0 1 1 0 0,1 0 0 0 0,0 0-1 0 0,1 2 1 0 0,0 0 0 0 0,1 1 0 0 0,1 0-1 0 0,27-11 1 0 0,-41 20 171 0 0,0 1-1 0 0,0 0 1 0 0,-1 0 0 0 0,1 0 0 0 0,0 1-1 0 0,0-1 1 0 0,0 1 0 0 0,0 0 0 0 0,0 0-1 0 0,0 1 1 0 0,0-1 0 0 0,0 1 0 0 0,0 0-1 0 0,0 0 1 0 0,0 0 0 0 0,0 0 0 0 0,0 1-1 0 0,-1-1 1 0 0,1 1 0 0 0,-1 0 0 0 0,1 0-1 0 0,-1 0 1 0 0,0 1 0 0 0,0-1 0 0 0,0 1-1 0 0,0 0 1 0 0,3 4 0 0 0,4 6 108 0 0,0 1 1 0 0,-1 0-1 0 0,-1 0 0 0 0,0 1 0 0 0,7 20 1 0 0,9 24-160 0 0,-12-28-273 0 0,0 0 1 0 0,35 56-1 0 0,-36-77-1640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3.99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174 0 8113 0 0,'0'0'6907'0'0,"-7"17"-6564"0"0,2-4-259 0 0,-5 10 63 0 0,1 0 1 0 0,2 1 0 0 0,-6 29 0 0 0,-25 253 764 0 0,25-173-864 0 0,11-119-81 0 0,-1 16-369 0 0,-11 44 1 0 0,12-65-266 0 0,-1 1 0 0 0,-1-1 0 0 0,1 0 1 0 0,-11 16-1 0 0,3-12-2640 0 0,-4-10-2414 0 0</inkml:trace>
  <inkml:trace contextRef="#ctx0" brushRef="#br0" timeOffset="1">27 339 8113 0 0,'0'0'5380'0'0,"78"-27"-4944"0"0,-42 26-84 0 0,6 1-60 0 0,8 0-292 0 0,3 4-36 0 0,2 4 20 0 0,1 1-32 0 0,3 0-16 0 0,-2 1-124 0 0,-1 0-552 0 0,-2-1-768 0 0,-13-3-1756 0 0,8-6-5201 0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2.5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6537 0 0,'0'0'7240'0'0,"7"-3"-8443"0"0,7 0 1187 0 0,-1 0 0 0 0,1 1 1 0 0,0 0-1 0 0,0 1 0 0 0,0 1 0 0 0,0 0 0 0 0,21 3 1 0 0,110 21 25 0 0,-102-15-13 0 0,-13-2 198 0 0,41 16 1 0 0,-2-1-4881 0 0,-60-20 2345 0 0,1-2-761 0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2.9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1512 0 0,'0'0'8186'0'0,"13"1"-8636"0"0,4 1 409 0 0,1 1 0 0 0,0 1 0 0 0,-1 0 0 0 0,0 1 0 0 0,0 1 0 0 0,18 10 0 0 0,-8-2 148 0 0,-2 2-1 0 0,0 1 0 0 0,42 38 0 0 0,-54-44-60 0 0,-2 1 1 0 0,1 1-1 0 0,-2 0 0 0 0,1 0 1 0 0,-2 1-1 0 0,0 0 0 0 0,-1 0 1 0 0,11 25-1 0 0,-18-35 36 0 0,1 1 1 0 0,-1 0-1 0 0,0-1 1 0 0,0 1-1 0 0,-1 0 1 0 0,1 0-1 0 0,-1 0 0 0 0,0 0 1 0 0,0-1-1 0 0,-1 1 1 0 0,1 0-1 0 0,-1 0 1 0 0,0 0-1 0 0,0-1 0 0 0,-1 1 1 0 0,0-1-1 0 0,1 1 1 0 0,-2-1-1 0 0,1 1 1 0 0,-5 6-1 0 0,-4 3 69 0 0,-1 0 0 0 0,0-1 1 0 0,-1 0-1 0 0,-20 14 0 0 0,-16 18-1422 0 0,0 6-3499 0 0,26-25 249 0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3.3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 6961 0 0,'0'0'5140'0'0,"14"-1"-6251"0"0,272-12 1825 0 0,-143 14-233 0 0,-35 1-5982 0 0,-93-2 1809 0 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43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49 0 5092 0 0,'0'0'2435'0'0,"14"14"-2037"0"0,6 5-154 0 0,-2 1 1 0 0,0 1-1 0 0,-1 0 0 0 0,-2 1 1 0 0,0 1-1 0 0,23 47 1 0 0,-32-53-143 0 0,0 1 0 0 0,-1-1 1 0 0,-1 1-1 0 0,0 0 0 0 0,-2 1 1 0 0,0-1-1 0 0,-1 0 1 0 0,-2 31-1 0 0,-1-35 42 0 0,0-1-1 0 0,-1 0 1 0 0,0 0-1 0 0,-1-1 1 0 0,0 1-1 0 0,-1-1 0 0 0,-1 0 1 0 0,0 0-1 0 0,0 0 1 0 0,-1-1-1 0 0,-1 0 1 0 0,-15 17-1 0 0,5-11 144 0 0,0 0 0 0 0,-2-1 0 0 0,-41 25 0 0 0,24-22-4902 0 0,55-28 2176 0 0,15-16-1181 0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5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2374 3273 3544 0 0,'0'0'8692'0'0,"3"11"-6045"0"0,-39-1-2246 0 0,-1-1-1 0 0,1-2 1 0 0,-50 4-1 0 0,-116-4-467 0 0,136-6 177 0 0,-277-9-42 0 0,274 0 1 0 0,0-2 0 0 0,-131-38 1 0 0,110 18 327 0 0,-102-51 1 0 0,128 49-186 0 0,2-2 0 0 0,1-3 0 0 0,2-3 1 0 0,-76-66-1 0 0,73 50-24 0 0,-92-107 1 0 0,130 133-165 0 0,0-2 1 0 0,2-1-1 0 0,2-1 0 0 0,1-1 1 0 0,-25-65-1 0 0,38 84-30 0 0,-147-459-326 0 0,137 395 261 0 0,4 0 0 0 0,3-1 1 0 0,4 0-1 0 0,7-109 0 0 0,1 150 0 0 0,2 1 1 0 0,2-1-1 0 0,1 1 1 0 0,3 0-1 0 0,20-51 1 0 0,0 16-149 0 0,68-118 0 0 0,-74 152 97 0 0,2 2 1 0 0,1 1-1 0 0,61-61 1 0 0,114-83-185 0 0,-130 125 338 0 0,3 3 0 0 0,2 4 0 0 0,2 3 0 0 0,2 4 0 0 0,2 3 0 0 0,2 4 0 0 0,90-24 0 0 0,-65 31-60 0 0,205-24 0 0 0,-297 54-1924 0 0,-17-2 1381 0 0,0 1 0 0 0,-1-1 0 0 0,1 0 0 0 0,0 1 0 0 0,0-1 0 0 0,-1 0 0 0 0,1 0 0 0 0,0 0 1 0 0,0 0-1 0 0,0 0 0 0 0,2-1 0 0 0,8-4-4820 0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6:56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1 768 0 0,'0'0'8516'0'0,"13"6"-9959"0"0,47 24 1766 0 0,-2 3 0 0 0,62 46 0 0 0,-105-68-203 0 0,-1 0 1 0 0,-1 1-1 0 0,0 0 0 0 0,0 2 1 0 0,-1-1-1 0 0,-1 1 0 0 0,0 1 1 0 0,10 19-1 0 0,-17-26-23 0 0,0 1 0 0 0,0 1 0 0 0,-1-1 0 0 0,0 1 0 0 0,0-1 0 0 0,-1 1-1 0 0,-1 0 1 0 0,1 0 0 0 0,-2 0 0 0 0,1 0 0 0 0,-1 0 0 0 0,-1-1 0 0 0,0 1 0 0 0,0 0 0 0 0,-1 0-1 0 0,-5 16 1 0 0,-6 4 69 0 0,-1 0-1 0 0,-1-1 0 0 0,-1-1 1 0 0,-2 0-1 0 0,-34 40 0 0 0,10-21-2247 0 0,-12-10-3532 0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2T01:02:00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24575,'0'0'-8191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2T01:02:39.2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8 14057,'-3'-3'1080,"3"2"-588,-1-1-492,-4 1-24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2.6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99 6777 0 0,'0'0'7950'0'0,"14"-2"-7607"0"0,147-34 1874 0 0,-44 9-904 0 0,44 2 272 0 0,-127 21-1625 0 0,-31 2-1159 0 0,-8-1-916 0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47.0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542 133 80 0 0,'0'0'7619'0'0,"2"-27"-5848"0"0,-8 24-1756 0 0,0 0 1 0 0,1 0 0 0 0,-1 1-1 0 0,0 0 1 0 0,0 0 0 0 0,0 1 0 0 0,-1-1-1 0 0,1 1 1 0 0,0 0 0 0 0,-1 1-1 0 0,1 0 1 0 0,-8 0 0 0 0,-3 1-71 0 0,0 1 1 0 0,0 0-1 0 0,-22 6 1 0 0,14-1-1 0 0,-1 2 1 0 0,1 0 0 0 0,0 2 0 0 0,1 1 0 0 0,1 0 0 0 0,0 2 0 0 0,-32 25 0 0 0,42-29 33 0 0,1 1 0 0 0,1 0 0 0 0,0 0 0 0 0,0 1 0 0 0,1 1 0 0 0,1 0 0 0 0,0 0 0 0 0,1 0 0 0 0,0 1 0 0 0,1 1 1 0 0,1-1-1 0 0,0 1 0 0 0,1 0 0 0 0,-4 16 0 0 0,7-17 73 0 0,0 0 1 0 0,1 0 0 0 0,0 0-1 0 0,1 0 1 0 0,1 0 0 0 0,0 0-1 0 0,1 0 1 0 0,0 0 0 0 0,1-1-1 0 0,1 1 1 0 0,0-1 0 0 0,1 1-1 0 0,12 22 1 0 0,-5-14 21 0 0,2-1 0 0 0,1 0 1 0 0,0-1-1 0 0,2-1 0 0 0,0-1 0 0 0,38 32 1 0 0,-27-27 33 0 0,2-1 1 0 0,0 0-1 0 0,2-3 1 0 0,49 24 0 0 0,-58-34 7 0 0,0 0 0 0 0,1-1 0 0 0,0-2 1 0 0,0 0-1 0 0,0-2 0 0 0,1 0 0 0 0,40-1 0 0 0,-43-3 6 0 0,0-1 0 0 0,-1-2-1 0 0,1 0 1 0 0,-1-1-1 0 0,0-2 1 0 0,0 0-1 0 0,0-1 1 0 0,-1 0 0 0 0,0-2-1 0 0,-1-1 1 0 0,1 0-1 0 0,-2-2 1 0 0,0 0 0 0 0,0 0-1 0 0,-1-2 1 0 0,-1 0-1 0 0,0-1 1 0 0,-1-1 0 0 0,-1-1-1 0 0,0 1 1 0 0,20-36-1 0 0,-26 38-59 0 0,-2 0 0 0 0,0 0 0 0 0,0-1-1 0 0,-2 0 1 0 0,1 0 0 0 0,-2 0 0 0 0,0 0-1 0 0,-1-1 1 0 0,-1 1 0 0 0,0-1 0 0 0,-1 0 0 0 0,-1 1-1 0 0,0-1 1 0 0,-1 1 0 0 0,-1-1 0 0 0,0 1-1 0 0,-1 0 1 0 0,-1 0 0 0 0,0 0 0 0 0,-1 1 0 0 0,0 0-1 0 0,-12-19 1 0 0,-1 5 15 0 0,-2 2 0 0 0,0 0 1 0 0,-1 1-1 0 0,-2 1 0 0 0,0 1 0 0 0,-2 1 0 0 0,0 1 0 0 0,-42-24 0 0 0,29 22-99 0 0,-2 2 0 0 0,0 2 1 0 0,-1 2-1 0 0,-1 1 0 0 0,-77-16 0 0 0,100 28-253 0 0,1 1 1 0 0,-1 1-1 0 0,0 1 1 0 0,-34 2-1 0 0,33 1-1433 0 0,0 1-1 0 0,-27 8 0 0 0,-5 6-3881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48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761 6 12 0 0,'0'0'4582'0'0,"9"-6"-849"0"0,-14 15-3596 0 0,-1 0 0 0 0,0-1 0 0 0,-1 0 0 0 0,-13 12 0 0 0,-8 10 33 0 0,-168 250 979 0 0,43-57-911 0 0,111-169 54 0 0,-96 97 1 0 0,108-123-57 0 0,-1 3 51 0 0,-2-1 0 0 0,-39 26 0 0 0,70-55-585 0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48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1033 339 144 0 0,'0'0'6130'0'0,"-1"-14"-6054"0"0,1 6-55 0 0,0-7 210 0 0,-1 0 0 0 0,-1 0 0 0 0,0 0 0 0 0,-1 0 0 0 0,0 1-1 0 0,-8-20 1 0 0,6 23-12 0 0,-1 0 0 0 0,-1 0-1 0 0,0 1 1 0 0,0 0 0 0 0,-1 0-1 0 0,0 0 1 0 0,0 1-1 0 0,-1 0 1 0 0,-1 1 0 0 0,-15-11-1 0 0,10 9-122 0 0,-1 1-1 0 0,0 0 1 0 0,0 2-1 0 0,-1 0 0 0 0,0 0 1 0 0,-32-6-1 0 0,23 8-121 0 0,0 1 0 0 0,0 1 0 0 0,0 2 0 0 0,0 0 0 0 0,0 2 0 0 0,-1 1-1 0 0,1 1 1 0 0,0 1 0 0 0,1 1 0 0 0,-32 11 0 0 0,15-1-33 0 0,0 2-1 0 0,2 2 1 0 0,0 2 0 0 0,-44 30 0 0 0,67-39 50 0 0,0 1 1 0 0,1 0 0 0 0,0 1 0 0 0,1 1 0 0 0,0 0-1 0 0,2 1 1 0 0,-1 1 0 0 0,2 0 0 0 0,1 1 0 0 0,0 0-1 0 0,-9 20 1 0 0,16-27-12 0 0,0 0-1 0 0,1 0 0 0 0,0 1 0 0 0,0-1 1 0 0,1 1-1 0 0,1-1 0 0 0,0 1 1 0 0,1 0-1 0 0,0-1 0 0 0,0 1 1 0 0,2-1-1 0 0,-1 1 0 0 0,1 0 0 0 0,1-1 1 0 0,8 22-1 0 0,-5-18 56 0 0,2 0-1 0 0,0-1 1 0 0,1 0 0 0 0,0 0 0 0 0,1-1-1 0 0,0 0 1 0 0,1-1 0 0 0,1 0 0 0 0,0-1-1 0 0,22 17 1 0 0,3-3 66 0 0,0-2-1 0 0,2-1 1 0 0,0-2-1 0 0,2-1 1 0 0,47 14 0 0 0,-30-15-20 0 0,1-3 1 0 0,0-2-1 0 0,74 6 0 0 0,-95-16 4 0 0,-1-1-1 0 0,1-2 0 0 0,44-6 0 0 0,-59 3-8 0 0,0-2 0 0 0,0 0 0 0 0,0-2 0 0 0,-1 0 0 0 0,0-1 0 0 0,27-15-1 0 0,-27 11 80 0 0,-1 0 0 0 0,-1-1-1 0 0,0-1 1 0 0,-1-1-1 0 0,0-1 1 0 0,-2-1-1 0 0,1 0 1 0 0,-2-1 0 0 0,15-21-1 0 0,-25 29-89 0 0,1-1 1 0 0,-1 1-1 0 0,-1-1 0 0 0,0 0 0 0 0,-1 0 1 0 0,0 0-1 0 0,0-1 0 0 0,-2 1 0 0 0,1-1 0 0 0,-1 0 1 0 0,-1 0-1 0 0,0 0 0 0 0,-1 0 0 0 0,0 0 1 0 0,-1 0-1 0 0,0 0 0 0 0,-1 0 0 0 0,0 1 1 0 0,-1-1-1 0 0,-5-14 0 0 0,-1 5 9 0 0,0 1 0 0 0,-2 0 0 0 0,0 0 0 0 0,-2 1 0 0 0,0 1 0 0 0,0 0-1 0 0,-2 1 1 0 0,0 0 0 0 0,-1 2 0 0 0,-1 0 0 0 0,-32-23 0 0 0,16 15-3 0 0,-2 2 1 0 0,-1 2-1 0 0,0 0 0 0 0,-1 3 1 0 0,-65-20-1 0 0,72 29-535 0 0,-57-8 0 0 0,36 9-4009 0 0,37 5 2355 0 0,1-2-3568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49.5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2780 0 0,'0'0'3706'0'0,"14"12"-3206"0"0,-4-4-398 0 0,98 85 1148 0 0,-51-31-1000 0 0,-3 4 0 0 0,67 105 0 0 0,-71-97-67 0 0,177 287 502 0 0,-90-135-355 0 0,-134-222-319 0 0,47 76 882 0 0,109 133 1 0 0,-155-208-1014 0 0,10 8 89 0 0,-2-15-4741 0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0.2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725 135 6537 0 0,'0'0'3288'0'0,"-13"-13"-2823"0"0,-46-39-201 0 0,49 44-183 0 0,0 2 0 0 0,0-1 0 0 0,0 1 0 0 0,-1 1 0 0 0,0 0 0 0 0,0 0 0 0 0,0 1 0 0 0,0 1-1 0 0,-1 0 1 0 0,0 0 0 0 0,1 1 0 0 0,-23 0 0 0 0,26 1-39 0 0,-16-2-4 0 0,1 2 0 0 0,-1 1 0 0 0,1 0 0 0 0,-1 2 0 0 0,1 1 0 0 0,0 1 0 0 0,0 1 0 0 0,0 0 0 0 0,1 2 0 0 0,-27 12 0 0 0,36-13-64 0 0,0 0 0 0 0,1 1-1 0 0,0 1 1 0 0,0 0-1 0 0,0 1 1 0 0,1 0 0 0 0,1 1-1 0 0,0 0 1 0 0,0 0 0 0 0,1 1-1 0 0,0 0 1 0 0,0 1 0 0 0,2 0-1 0 0,-1 0 1 0 0,2 1-1 0 0,0 0 1 0 0,-9 27 0 0 0,10-20 10 0 0,1 0 1 0 0,1 1-1 0 0,1 0 1 0 0,1-1-1 0 0,0 1 0 0 0,2 0 1 0 0,0 0-1 0 0,2-1 1 0 0,0 1-1 0 0,1-1 1 0 0,1 0-1 0 0,1 0 0 0 0,1 0 1 0 0,0-1-1 0 0,2 0 1 0 0,0 0-1 0 0,1-1 1 0 0,22 30-1 0 0,-20-31 95 0 0,1 0 0 0 0,1-1 0 0 0,0-1-1 0 0,2 0 1 0 0,-1-1 0 0 0,2 0 0 0 0,0-1-1 0 0,0-1 1 0 0,1-1 0 0 0,0 0 0 0 0,1-2 0 0 0,1 0-1 0 0,-1-1 1 0 0,1-1 0 0 0,1-1 0 0 0,-1 0 0 0 0,1-2-1 0 0,27 3 1 0 0,-23-6 11 0 0,0-1 1 0 0,0 0-1 0 0,0-2 0 0 0,0-2 0 0 0,0 0 1 0 0,0-1-1 0 0,-1-1 0 0 0,0-2 0 0 0,0 0 0 0 0,0-2 1 0 0,-2 0-1 0 0,1-2 0 0 0,-1 0 0 0 0,32-25 1 0 0,-15 8 302 0 0,46-44 1 0 0,-73 61-274 0 0,0 0 0 0 0,0-2 0 0 0,-2 1-1 0 0,0-1 1 0 0,0-1 0 0 0,-1 0 0 0 0,9-21 0 0 0,-15 28-47 0 0,0 0 0 0 0,-1 0 0 0 0,0 0 0 0 0,0 0 0 0 0,-1-1 0 0 0,0 1 1 0 0,-1 0-1 0 0,0-1 0 0 0,0 1 0 0 0,0-1 0 0 0,-1 1 0 0 0,-3-11 0 0 0,1 7-4 0 0,-1-1-1 0 0,-1 1 0 0 0,0 1 1 0 0,0-1-1 0 0,-1 1 1 0 0,-1 0-1 0 0,-10-14 0 0 0,-6-2 83 0 0,-1 1 0 0 0,-1 1-1 0 0,-1 1 1 0 0,-55-38 0 0 0,52 41-105 0 0,-2 1 0 0 0,0 2 1 0 0,-55-23-1 0 0,63 33-510 0 0,-1 0-1 0 0,-25-4 1 0 0,26 8-1329 0 0,1 1 0 0 0,-36-1-1 0 0,26 4-3673 0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1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647 1 1200 0 0,'0'0'7233'0'0,"-11"15"-6883"0"0,-153 263 1566 0 0,142-239-1637 0 0,-145 247 895 0 0,132-233-631 0 0,-3-2-1 0 0,-2-1 1 0 0,-55 52-1 0 0,85-92-538 0 0,0 0 0 0 0,-1-1 0 0 0,0-1 0 0 0,-22 13 0 0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1.8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994 267 3464 0 0,'0'0'6949'0'0,"0"-9"-6633"0"0,0 2-188 0 0,0 0 0 0 0,-1 0 0 0 0,0 0 0 0 0,-1 0 0 0 0,1 0 1 0 0,-1 1-1 0 0,-1-1 0 0 0,1 1 0 0 0,-1-1 0 0 0,0 1 0 0 0,-1 0 0 0 0,1 0 0 0 0,-1 0 0 0 0,0 1 0 0 0,-9-10 1 0 0,-1 2-30 0 0,0 1 1 0 0,-1 0 0 0 0,-1 1 0 0 0,0 1 0 0 0,0 0 0 0 0,-1 1 0 0 0,0 1 0 0 0,-1 0 0 0 0,-30-8 0 0 0,24 10-48 0 0,-1 1-1 0 0,-1 1 1 0 0,1 1 0 0 0,0 2 0 0 0,-1 0 0 0 0,-45 5 0 0 0,45 0-71 0 0,0 1 0 0 0,1 2 1 0 0,0 0-1 0 0,0 1 1 0 0,0 2-1 0 0,-30 16 0 0 0,13-2 44 0 0,2 1 0 0 0,-59 47 0 0 0,87-62-78 0 0,-1 1-1 0 0,1 0 1 0 0,1 1-1 0 0,0 0 1 0 0,1 1-1 0 0,1 0 1 0 0,-1 1-1 0 0,2 0 1 0 0,0 0 0 0 0,1 0-1 0 0,0 1 1 0 0,1 1-1 0 0,1-1 1 0 0,1 1-1 0 0,0 0 1 0 0,1 0-1 0 0,0 0 1 0 0,1 0-1 0 0,1 0 1 0 0,1 1-1 0 0,0-1 1 0 0,1 0-1 0 0,4 18 1 0 0,-2-22 30 0 0,2 1-1 0 0,-1-1 1 0 0,2 0 0 0 0,0 0 0 0 0,0 0-1 0 0,1-1 1 0 0,0 0 0 0 0,1-1 0 0 0,0 1 0 0 0,1-1-1 0 0,0-1 1 0 0,0 0 0 0 0,1 0 0 0 0,16 11-1 0 0,-5-6 47 0 0,0 0 0 0 0,2-2 0 0 0,-1 0 0 0 0,1-2 0 0 0,1 0 0 0 0,38 10 0 0 0,-21-11 42 0 0,0-1-1 0 0,0-2 1 0 0,1-1 0 0 0,-1-3 0 0 0,58-3 0 0 0,-75-1-16 0 0,-1 0 1 0 0,1-2-1 0 0,-1-1 0 0 0,0 0 1 0 0,0-2-1 0 0,-1-1 0 0 0,0 0 1 0 0,0-2-1 0 0,-1 0 1 0 0,38-26-1 0 0,-44 24 121 0 0,-2-1 0 0 0,1 0 0 0 0,-2-1 0 0 0,0-1-1 0 0,0 1 1 0 0,-2-2 0 0 0,0 0 0 0 0,0 0 0 0 0,-2 0 0 0 0,0-1 0 0 0,-1-1 0 0 0,6-22 0 0 0,-2 3 217 0 0,-3-1 0 0 0,-1-1 0 0 0,-1 1 0 0 0,-1-74 0 0 0,-5 95-285 0 0,-2 0-1 0 0,0-1 0 0 0,-1 1 0 0 0,0 0 0 0 0,-2 1 1 0 0,-11-32-1 0 0,12 38-164 0 0,-1 1-1 0 0,0-1 1 0 0,0 1 0 0 0,0 0 0 0 0,-1 0 0 0 0,-1 1 0 0 0,0-1-1 0 0,0 2 1 0 0,0-1 0 0 0,-1 1 0 0 0,0 0 0 0 0,-14-9 0 0 0,17 13-233 0 0,-1 0 0 0 0,1 1 0 0 0,-1 0 0 0 0,0 0 0 0 0,0 1 0 0 0,1 0 0 0 0,-1 0 0 0 0,0 0 0 0 0,0 0 0 0 0,-9 1 0 0 0,9 0-490 0 0,1 1 1 0 0,0 0-1 0 0,-1 0 0 0 0,1 0 1 0 0,0 0-1 0 0,0 1 0 0 0,0 0 0 0 0,-5 3 1 0 0,-28 17-4850 0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6657 0 0,'0'0'4658'0'0,"10"17"-5826"0"0,67 112 1653 0 0,324 542 2215 0 0,-163-272-1090 0 0,-234-392-1816 0 0,18 28 756 0 0,-21-33-787 0 0,0 0 0 0 0,1 0 1 0 0,-1 0-1 0 0,1-1 0 0 0,-1 1 1 0 0,1-1-1 0 0,0 1 0 0 0,0-1 1 0 0,0 0-1 0 0,0 1 0 0 0,0-1 1 0 0,0 0-1 0 0,0 0 0 0 0,3 1 1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4.6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589 228 2736 0 0,'0'0'6964'0'0,"-13"-7"-6905"0"0,-12-7 85 0 0,-1 1 1 0 0,0 2-1 0 0,-1 1 1 0 0,-54-14-1 0 0,59 21 61 0 0,1 0 0 0 0,0 2 0 0 0,-1 0 1 0 0,1 2-1 0 0,-1 0 0 0 0,1 2 0 0 0,0 0 0 0 0,-41 11 0 0 0,53-11-194 0 0,1 1 0 0 0,-1-1 0 0 0,0 2 0 0 0,1-1-1 0 0,0 1 1 0 0,0 0 0 0 0,0 0 0 0 0,1 1-1 0 0,0 0 1 0 0,0 1 0 0 0,0-1 0 0 0,1 2-1 0 0,0-1 1 0 0,0 0 0 0 0,1 1 0 0 0,0 0 0 0 0,1 0-1 0 0,-1 1 1 0 0,1-1 0 0 0,1 1 0 0 0,0 0-1 0 0,-4 16 1 0 0,4-6 14 0 0,0 0 0 0 0,2 1 0 0 0,0 0-1 0 0,1-1 1 0 0,1 1 0 0 0,1-1 0 0 0,0 1-1 0 0,2-1 1 0 0,0 0 0 0 0,1 0 0 0 0,1 0 0 0 0,1 0-1 0 0,0-1 1 0 0,2-1 0 0 0,0 1 0 0 0,15 22 0 0 0,-14-27 11 0 0,0 1 1 0 0,0-1 0 0 0,1-1 0 0 0,1 0 0 0 0,0-1 0 0 0,1 0 0 0 0,0-1 0 0 0,0 0 0 0 0,1-1 0 0 0,1 0-1 0 0,-1-2 1 0 0,1 1 0 0 0,0-2 0 0 0,1 0 0 0 0,0-1 0 0 0,0 0 0 0 0,0-2 0 0 0,0 0 0 0 0,27 2 0 0 0,-25-4 30 0 0,0-1 0 0 0,0-1 0 0 0,0-1 1 0 0,-1-1-1 0 0,1 0 0 0 0,-1-1 1 0 0,0-1-1 0 0,0 0 0 0 0,0-1 0 0 0,-1-1 1 0 0,0-1-1 0 0,0 0 0 0 0,-1-2 0 0 0,0 1 1 0 0,0-2-1 0 0,-1 0 0 0 0,-1 0 1 0 0,0-1-1 0 0,12-15 0 0 0,-13 12 20 0 0,0 0-1 0 0,-1-2 1 0 0,-1 1-1 0 0,-1-1 1 0 0,0 0-1 0 0,-1-1 1 0 0,-1 0-1 0 0,-1-1 1 0 0,0 1 0 0 0,-1-1-1 0 0,-1 0 1 0 0,-1 0-1 0 0,1-35 1 0 0,-4 30-39 0 0,0 1 0 0 0,-2 0 1 0 0,0 0-1 0 0,-1 0 0 0 0,-2 1 0 0 0,0-1 1 0 0,-2 1-1 0 0,0 0 0 0 0,-1 0 0 0 0,-1 1 1 0 0,-16-25-1 0 0,18 35-30 0 0,0 0 0 0 0,-1 1 0 0 0,0 0 0 0 0,-1 1 0 0 0,0 0 0 0 0,0 0 0 0 0,-1 1 0 0 0,0 0 0 0 0,-1 1 0 0 0,-19-11 0 0 0,25 15-183 0 0,-1 1 0 0 0,1-1 0 0 0,-1 1 0 0 0,0 1 0 0 0,0-1 0 0 0,0 1 0 0 0,0 0 1 0 0,0 0-1 0 0,0 0 0 0 0,-1 1 0 0 0,1 0 0 0 0,0 1 0 0 0,0-1 0 0 0,0 1 0 0 0,0 0 0 0 0,0 0 0 0 0,0 1 0 0 0,0 0 0 0 0,0 0 0 0 0,1 1 0 0 0,-1-1 0 0 0,1 1 0 0 0,-11 7 1 0 0,10-6-553 0 0,0 1 1 0 0,0 0 0 0 0,0 0 0 0 0,0 1 0 0 0,1-1 0 0 0,0 1 0 0 0,0 0 0 0 0,-4 8 0 0 0,-11 32-4386 0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5.1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614 0 820 0 0,'0'0'8826'0'0,"-1"3"-8146"0"0,-2 9-471 0 0,-1-1-1 0 0,-1 0 1 0 0,0 0-1 0 0,0-1 0 0 0,-10 14 1 0 0,-4 10 75 0 0,-359 593 2636 0 0,366-609-2767 0 0,-100 170 505 0 0,74-121-731 0 0,27-52 382 0 0,5-7-855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6.6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29 328 0 0,'0'0'6605'0'0,"-5"-1"-6129"0"0,-17-5 5866 0 0,57 6-5809 0 0,412 12 1644 0 0,-35-26-1294 0 0,-442 1-8791 0 0,18 7 3841 0 0,54 25-1302 0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5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764 511 3148 0 0,'0'0'5626'0'0,"-11"-15"-5781"0"0,6 9 144 0 0,-21-29 431 0 0,-42-39 0 0 0,47 54-35 0 0,-2 0 0 0 0,0 2 0 0 0,-1 1 0 0 0,-36-20 1 0 0,43 29-230 0 0,1 0 0 0 0,-1 1 1 0 0,0 1-1 0 0,0 0 0 0 0,-1 2 1 0 0,0 0-1 0 0,0 1 0 0 0,-23-2 1 0 0,18 5 8 0 0,0 0 1 0 0,0 2 0 0 0,0 0 0 0 0,0 2 0 0 0,-43 12 0 0 0,58-14-161 0 0,0 1 1 0 0,0 0-1 0 0,0 0 0 0 0,0 1 0 0 0,0 0 0 0 0,0 1 0 0 0,1-1 1 0 0,0 2-1 0 0,0-1 0 0 0,1 1 0 0 0,-1 0 0 0 0,1 0 1 0 0,0 0-1 0 0,1 1 0 0 0,0 0 0 0 0,0 0 0 0 0,0 0 0 0 0,-6 14 1 0 0,9-12-35 0 0,0 0 0 0 0,0 0 1 0 0,0 0-1 0 0,1 0 0 0 0,1 0 1 0 0,-1 0-1 0 0,1 0 0 0 0,1 0 1 0 0,0 0-1 0 0,0 0 0 0 0,1 0 1 0 0,0-1-1 0 0,1 1 0 0 0,-1 0 1 0 0,2-1-1 0 0,-1 1 0 0 0,1-1 1 0 0,1 0-1 0 0,-1-1 0 0 0,8 11 1 0 0,2 0 29 0 0,0-1 0 0 0,1 0 1 0 0,0-1-1 0 0,2 0 0 0 0,0-2 1 0 0,0 0-1 0 0,21 12 0 0 0,-12-10 13 0 0,1-2-1 0 0,1-1 1 0 0,-1-1-1 0 0,2-1 0 0 0,0-2 1 0 0,0 0-1 0 0,1-2 1 0 0,0-2-1 0 0,0-1 1 0 0,0-1-1 0 0,0-1 0 0 0,57-5 1 0 0,-69 0 10 0 0,0 0 0 0 0,0-2 0 0 0,0 0-1 0 0,-1-1 1 0 0,0-1 0 0 0,0-1 0 0 0,-1 0 0 0 0,1-1 0 0 0,-2-1 0 0 0,0 0 0 0 0,15-14 0 0 0,-12 9 38 0 0,-1 0 0 0 0,-1-2 0 0 0,0 0 0 0 0,-1 0 1 0 0,-1-2-1 0 0,-1 0 0 0 0,0 0 0 0 0,14-31 1 0 0,-22 37 13 0 0,0-1 0 0 0,-1 1 1 0 0,-1-1-1 0 0,0 0 1 0 0,0 0-1 0 0,-2 0 0 0 0,0-1 1 0 0,0 1-1 0 0,-1 0 0 0 0,-1 0 1 0 0,0-1-1 0 0,-1 1 1 0 0,-1 0-1 0 0,0 0 0 0 0,-1 1 1 0 0,-1-1-1 0 0,0 1 0 0 0,0 0 1 0 0,-1 0-1 0 0,-1 0 1 0 0,0 1-1 0 0,-15-19 0 0 0,11 17-44 0 0,0 0 1 0 0,-1 1-1 0 0,-1 1 0 0 0,0 0 0 0 0,0 1 0 0 0,-1 0 0 0 0,0 1 0 0 0,-1 0 0 0 0,-1 1 1 0 0,1 1-1 0 0,-1 1 0 0 0,0 0 0 0 0,-1 1 0 0 0,0 1 0 0 0,0 0 0 0 0,0 1 0 0 0,-35-2 1 0 0,35 5-169 0 0,7-1-88 0 0,-1 2-1 0 0,1-1 0 0 0,-1 2 0 0 0,1-1 0 0 0,0 1 1 0 0,-1 1-1 0 0,1 0 0 0 0,-13 4 0 0 0,16 0-987 0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6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2872 0 0,'0'0'6934'0'0,"14"11"-6406"0"0,8 4-255 0 0,60 47 1184 0 0,353 349 3775 0 0,-428-405-5194 0 0,177 197 607 0 0,-160-173-611 0 0,-1 1 1 0 0,-2 1-1 0 0,-1 1 0 0 0,-1 0 1 0 0,14 40-1 0 0,-26-53-59 0 0,-6-14-387 0 0,1 1 0 0 0,0-1 1 0 0,1 0-1 0 0,-1 0 0 0 0,8 10 0 0 0,2-11-4741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6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446 296 8233 0 0,'0'0'4038'0'0,"-15"-7"-3846"0"0,4 1-346 0 0,-20-9 361 0 0,-1 1 1 0 0,-41-13-1 0 0,60 24-9 0 0,1 0-1 0 0,-1 1 1 0 0,0 0-1 0 0,-17 0 1 0 0,24 2-107 0 0,0 0 1 0 0,1 1 0 0 0,-1-1-1 0 0,0 1 1 0 0,1 0 0 0 0,-1 1-1 0 0,1 0 1 0 0,0 0 0 0 0,-1 0-1 0 0,1 0 1 0 0,-6 4 0 0 0,1 2-54 0 0,1-1 0 0 0,-1 1 0 0 0,1 1 1 0 0,1 0-1 0 0,-1 0 0 0 0,2 1 0 0 0,-1 0 0 0 0,1 0 1 0 0,1 1-1 0 0,0 0 0 0 0,0 0 0 0 0,1 0 0 0 0,-6 24 1 0 0,5-15 3 0 0,2 0 0 0 0,0 1 1 0 0,1-1-1 0 0,2 1 1 0 0,0-1-1 0 0,1 1 0 0 0,4 35 1 0 0,-1-41 10 0 0,1 0 1 0 0,0 1 0 0 0,1-2-1 0 0,1 1 1 0 0,1-1-1 0 0,-1 1 1 0 0,2-2 0 0 0,0 1-1 0 0,1-1 1 0 0,0 0-1 0 0,1-1 1 0 0,0 0-1 0 0,20 16 1 0 0,-13-12-16 0 0,1-2-1 0 0,1 0 0 0 0,0-1 1 0 0,1 0-1 0 0,0-2 1 0 0,1-1-1 0 0,0 0 1 0 0,36 10-1 0 0,-38-15 0 0 0,1-1 0 0 0,-1-1 0 0 0,1-1-1 0 0,0 0 1 0 0,0-1 0 0 0,-1-2 0 0 0,1 0 0 0 0,0-1 0 0 0,0-1-1 0 0,-1 0 1 0 0,25-9 0 0 0,-35 9 8 0 0,0 0 0 0 0,-1 0-1 0 0,1-1 1 0 0,-1 0 0 0 0,0-1 0 0 0,0 0-1 0 0,-1 0 1 0 0,1 0 0 0 0,-1-1 0 0 0,0 0-1 0 0,0-1 1 0 0,-1 0 0 0 0,0 0 0 0 0,0 0-1 0 0,-1 0 1 0 0,0-1 0 0 0,0 0 0 0 0,-1 0-1 0 0,0-1 1 0 0,0 1 0 0 0,-1-1 0 0 0,0 1-1 0 0,0-1 1 0 0,-1 0 0 0 0,0 0 0 0 0,0-10-1 0 0,-1-1 18 0 0,-1 0 0 0 0,-1 1-1 0 0,0-1 1 0 0,-1 1-1 0 0,-2 0 1 0 0,0-1-1 0 0,0 2 1 0 0,-2-1 0 0 0,-1 0-1 0 0,0 1 1 0 0,-1 0-1 0 0,-1 1 1 0 0,0 0 0 0 0,-2 0-1 0 0,0 1 1 0 0,0 0-1 0 0,-22-21 1 0 0,3 8-67 0 0,-1 2 0 0 0,0 1 0 0 0,-2 1 0 0 0,-1 2 0 0 0,-1 2 0 0 0,-1 1 0 0 0,-51-21-1 0 0,2 8-384 0 0,-28-14-1241 0 0,95 38-304 0 0,-32-21 0 0 0,28 10-2506 0 0,6-9-1745 0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8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0 212 1616 0 0,'0'0'2392'0'0,"15"0"-1524"0"0,267 5-660 0 0,843-19 3582 0 0,-944 9-4137 0 0,201-9 433 0 0,138-3 280 0 0,496 2-170 0 0,-457-11 83 0 0,-193 7-241 0 0,304-17 99 0 0,334-10 1517 0 0,23 25 1136 0 0,-986 20-2713 0 0,-17-1-207 0 0,0 2 0 0 0,43 4 1 0 0,-56 0-770 0 0,-10-4 798 0 0,-1 0 1 0 0,0 0-1 0 0,0 0 1 0 0,1 1 0 0 0,2 4-2209 0 0,-4-5 2208 0 0,1 0 1 0 0,0 1 0 0 0,0-1-1 0 0,0 0 1 0 0,0 0 0 0 0,0 1-1 0 0,0-1 1 0 0,0 0-1 0 0,0 0 1 0 0,0 1 0 0 0,0-1-1 0 0,-1 0 1 0 0,0 2-703 0 0,-14 9-3908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2:59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1 346 1632 0 0,'0'0'3679'0'0,"16"0"-3521"0"0,271-4 212 0 0,-151 4 389 0 0,973 18 963 0 0,-425-12-1347 0 0,-544-8-180 0 0,232 1 921 0 0,247-4-749 0 0,61-34-15 0 0,-96 2-293 0 0,1413-100 681 0 0,-826 51 8 0 0,-990 76-557 0 0,558-18 3277 0 0,-724 28-3324 0 0,-9 1-105 0 0,0-1-1 0 0,0 0 0 0 0,0 0 0 0 0,0-1 1 0 0,6-1-1 0 0,-28-8-7015 0 0,-11 1 157 0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1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1 868 0 0,'0'0'4655'0'0,"14"1"-4713"0"0,481 30 2114 0 0,-220-17-1246 0 0,1151 61-383 0 0,31-40 316 0 0,-1221-33 153 0 0,505 38-472 0 0,42-1-272 0 0,266-32 27 0 0,-658-4-9 0 0,941-26 1815 0 0,71 35 985 0 0,-1103-2-2338 0 0,-78-4-878 0 0,-218-5-1031 0 0,-7 0 305 0 0,-13 3-316 0 0,-25 2-442 0 0,-18 1-1577 0 0,-41-2-2938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2.2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70 1500 0 0,'0'0'5568'0'0,"-9"4"-6803"0"0,5-3 1280 0 0,-23 10-45 0 0,27-11 5 0 0,0 0-1 0 0,0 0 1 0 0,0 0 0 0 0,1 0 0 0 0,-1 0 0 0 0,0 0 0 0 0,0 0 0 0 0,0 0 0 0 0,0 0 0 0 0,0 0 0 0 0,0 0 0 0 0,0 0 0 0 0,0 0 0 0 0,0 0 0 0 0,0 0 0 0 0,1 0 0 0 0,-1 0 0 0 0,0 0 0 0 0,0 0 0 0 0,0 0-1 0 0,0 0 1 0 0,0 1 0 0 0,0-1 0 0 0,0 0 0 0 0,0 0 0 0 0,0 0 0 0 0,0 0 0 0 0,0 0 0 0 0,0 0 0 0 0,0 0 0 0 0,0 0 0 0 0,0 0 0 0 0,0 0 0 0 0,0 0 0 0 0,0 0 0 0 0,0 1 0 0 0,0-1 0 0 0,1 0 0 0 0,-1 0 0 0 0,0 0-1 0 0,0 0 1 0 0,0 0 0 0 0,0 0 0 0 0,-1 0 0 0 0,1 0 0 0 0,0 0 0 0 0,0 0 0 0 0,0 1 0 0 0,0-1 0 0 0,0 0 0 0 0,0 0 0 0 0,0 0 0 0 0,0 0 0 0 0,0 0 0 0 0,0 0 0 0 0,0 0 0 0 0,0 0 0 0 0,0 0 0 0 0,25-1 894 0 0,549-32 891 0 0,-360 25-1487 0 0,869 2-234 0 0,-702 10-39 0 0,-203-3 7 0 0,765 0-94 0 0,-1-36 916 0 0,344 23 353 0 0,-594 37-1065 0 0,-269-12-108 0 0,41 10-51 0 0,274 7-52 0 0,-456-29 78 0 0,764 27-94 0 0,-506 7-350 0 0,583 57 2747 0 0,-950-66-1881 0 0,103 10 104 0 0,-269-35-640 0 0,20-2-159 0 0,-26 0 100 0 0,0 1 1 0 0,0-1-1 0 0,0 1 0 0 0,0-1 0 0 0,-1 0 1 0 0,1 1-1 0 0,0-1 0 0 0,0 0 0 0 0,-1 0 0 0 0,1 0 1 0 0,0 1-1 0 0,-1-1 0 0 0,1 0 0 0 0,-1 0 1 0 0,1 0-1 0 0,-1 0 0 0 0,1 0 0 0 0,-1 0 1 0 0,0 0-1 0 0,1 0 0 0 0,-1 0 0 0 0,0-1 1 0 0,0 1-1 0 0,0 0 0 0 0,0 0 0 0 0,0-1 1 0 0,1-28-5316 0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4.5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1 1448 0 0,'0'0'4496'0'0,"-12"0"-4552"0"0,-41 2 247 0 0,49-1-166 0 0,1-1 0 0 0,0 1 0 0 0,0-1 0 0 0,0 1 0 0 0,0 0 0 0 0,0 0 0 0 0,0 1 0 0 0,0-1 0 0 0,0 1 1 0 0,0-1-1 0 0,1 1 0 0 0,-1 0 0 0 0,1 0 0 0 0,-1 0 0 0 0,1 0 0 0 0,0 1 0 0 0,-1-1 0 0 0,1 1 0 0 0,0-1 1 0 0,-1 4-1 0 0,-1 1 10 0 0,0 0 0 0 0,1 1 0 0 0,0-1 1 0 0,0 1-1 0 0,-2 12 0 0 0,2-7-41 0 0,1 0 0 0 0,0 0 0 0 0,1 1 0 0 0,0-1 0 0 0,1 0 0 0 0,0 0 0 0 0,1 1 0 0 0,1-1 0 0 0,0 0 0 0 0,1 0 0 0 0,0 0 0 0 0,1 0 0 0 0,1-1 0 0 0,9 20 0 0 0,-9-23 50 0 0,0 0-1 0 0,1-1 1 0 0,0 0 0 0 0,1 0-1 0 0,0 0 1 0 0,0-1-1 0 0,0 0 1 0 0,1 0 0 0 0,0-1-1 0 0,1 0 1 0 0,-1 0 0 0 0,1-1-1 0 0,0 0 1 0 0,1-1 0 0 0,-1 0-1 0 0,1 0 1 0 0,-1-1 0 0 0,1 0-1 0 0,14 1 1 0 0,-10-2 123 0 0,0-1 0 0 0,1 0 0 0 0,-1-1 0 0 0,0-1-1 0 0,0 0 1 0 0,0-1 0 0 0,0-1 0 0 0,0 0 0 0 0,0 0 0 0 0,0-2 0 0 0,22-10 0 0 0,-30 13-59 0 0,0-1 0 0 0,-1 0 0 0 0,0 0 0 0 0,0-1 1 0 0,0 1-1 0 0,0-1 0 0 0,-1 0 0 0 0,1 0 1 0 0,-1-1-1 0 0,0 1 0 0 0,0-1 0 0 0,-1 0 0 0 0,1 0 1 0 0,-1 0-1 0 0,0-1 0 0 0,-1 1 0 0 0,1-1 1 0 0,-1 0-1 0 0,0 1 0 0 0,0-1 0 0 0,-1 0 0 0 0,0 0 1 0 0,0 0-1 0 0,0 0 0 0 0,-1 0 0 0 0,0 0 1 0 0,0-1-1 0 0,0 1 0 0 0,-3-10 0 0 0,1 7-10 0 0,-1 0-1 0 0,-1 0 1 0 0,1 1-1 0 0,-1-1 1 0 0,-1 1-1 0 0,1 0 1 0 0,-2 0-1 0 0,1 1 1 0 0,-1 0-1 0 0,0 0 1 0 0,-13-12-1 0 0,3 4-28 0 0,-1 2 0 0 0,-1 0 0 0 0,0 1-1 0 0,-20-10 1 0 0,17 11-113 0 0,-1 0 0 0 0,-35-10 0 0 0,47 18-47 0 0,1 1 1 0 0,-1 0-1 0 0,0 0 1 0 0,0 1 0 0 0,0 0-1 0 0,0 1 1 0 0,0 0 0 0 0,-20 2-1 0 0,25 0-261 0 0,-1 0-1 0 0,0 0 1 0 0,1 1-1 0 0,-1 0 0 0 0,1-1 1 0 0,0 2-1 0 0,0-1 1 0 0,0 1-1 0 0,0-1 0 0 0,1 2 1 0 0,0-1-1 0 0,-1 0 1 0 0,1 1-1 0 0,1-1 1 0 0,-6 10-1 0 0,-8 16-3919 0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5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1 272 0 0,'0'0'7285'0'0,"3"3"-7039"0"0,7 13 29 0 0,0 1-1 0 0,-1 0 0 0 0,0 0 1 0 0,-2 1-1 0 0,0 0 0 0 0,-1 1 1 0 0,4 20-1 0 0,9 24-21 0 0,24 75 1450 0 0,-31-116-1430 0 0,1 0-4139 0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5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1 190 3360 0 0,'0'0'6881'0'0,"3"-13"-7758"0"0,-1 8 873 0 0,0-5 14 0 0,1 0 0 0 0,0 0-1 0 0,1 0 1 0 0,0 1-1 0 0,0-1 1 0 0,1 1 0 0 0,1 0-1 0 0,8-12 1 0 0,-6 12 78 0 0,0 1-1 0 0,1 0 1 0 0,0 0 0 0 0,0 1 0 0 0,0 1 0 0 0,20-12-1 0 0,-26 17-88 0 0,-1-1-1 0 0,1 1 1 0 0,0 0-1 0 0,0 0 1 0 0,-1 0-1 0 0,1 0 1 0 0,0 1-1 0 0,0-1 0 0 0,0 1 1 0 0,0-1-1 0 0,0 1 1 0 0,0 0-1 0 0,0 0 1 0 0,0 1-1 0 0,0-1 1 0 0,0 1-1 0 0,0-1 0 0 0,0 1 1 0 0,-1 0-1 0 0,1 0 1 0 0,0 0-1 0 0,0 0 1 0 0,-1 1-1 0 0,1-1 1 0 0,-1 1-1 0 0,1-1 1 0 0,-1 1-1 0 0,1 0 0 0 0,-1 0 1 0 0,0 0-1 0 0,0 0 1 0 0,2 3-1 0 0,1 3-4 0 0,-1 0 0 0 0,1 0 0 0 0,-1 0 0 0 0,-1 0 0 0 0,1 1 0 0 0,-2-1 0 0 0,1 1 0 0 0,-1 0 0 0 0,0 0-1 0 0,0 12 1 0 0,0 6-42 0 0,-1 0 0 0 0,-4 32-1 0 0,2-50 124 0 0,0 0-1 0 0,0-1 1 0 0,-1 1 0 0 0,0-1-1 0 0,0 1 1 0 0,-1-1 0 0 0,0 0-1 0 0,-1 0 1 0 0,0 0-1 0 0,-8 13 1 0 0,63-30 1084 0 0,-5-6-851 0 0,-1-2 0 0 0,-1-3-1 0 0,43-25 1 0 0,-68 35-222 0 0,9-10-442 0 0,-23 9-3784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8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1 520 0 0,'0'0'10394'0'0,"15"4"-9635"0"0,27 6-129 0 0,1-2 1 0 0,82 6-1 0 0,727-46 1368 0 0,-816 28 1976 0 0,-85 14-9835 0 0,29-4 1780 0 0,15-5 2290 0 0,79-18-6012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07.1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70 1316 0 0,'0'0'7339'0'0,"-3"1"-6858"0"0,39-18 1324 0 0,36-12-1794 0 0,-53 23-62 0 0,1 1-1 0 0,0 0 1 0 0,0 2 0 0 0,0 0 0 0 0,1 1 0 0 0,-1 1 0 0 0,27 3 0 0 0,-47-2 66 0 0,1 0 1 0 0,-1 0-1 0 0,1 0 0 0 0,-1 0 0 0 0,1 0 1 0 0,-1 0-1 0 0,1 0 0 0 0,-1 1 0 0 0,0-1 1 0 0,1 0-1 0 0,-1 0 0 0 0,1 1 0 0 0,-1-1 1 0 0,0 0-1 0 0,1 1 0 0 0,-1-1 1 0 0,0 0-1 0 0,1 1 0 0 0,-1-1 0 0 0,0 0 1 0 0,1 1-1 0 0,-1-1 0 0 0,0 1 0 0 0,0-1 1 0 0,0 1-1 0 0,0-1 0 0 0,1 1 1 0 0,-1-1-1 0 0,0 0 0 0 0,0 1 0 0 0,0-1 1 0 0,0 1-1 0 0,0-1 0 0 0,0 1 0 0 0,0-1 1 0 0,0 1-1 0 0,0-1 0 0 0,0 1 1 0 0,0-1-1 0 0,0 1 0 0 0,-1-1 0 0 0,1 1 1 0 0,0-1-1 0 0,0 0 0 0 0,0 1 0 0 0,-1-1 1 0 0,1 1-1 0 0,0-1 0 0 0,0 0 0 0 0,-1 1 1 0 0,1-1-1 0 0,0 1 0 0 0,-1-1 1 0 0,-19 27 853 0 0,17-24-1020 0 0,-42 48 385 0 0,22-27-178 0 0,-29 41 0 0 0,52-65-104 0 0,0 0-1 0 0,-1 1 1 0 0,1-1 0 0 0,0 0 0 0 0,0 0 0 0 0,0 1-1 0 0,0-1 1 0 0,0 0 0 0 0,0 1 0 0 0,0-1 0 0 0,0 0 0 0 0,0 1-1 0 0,0-1 1 0 0,0 0 0 0 0,0 1 0 0 0,1-1 0 0 0,-1 0-1 0 0,0 1 1 0 0,0-1 0 0 0,0 0 0 0 0,0 0 0 0 0,0 1-1 0 0,1-1 1 0 0,-1 0 0 0 0,0 0 0 0 0,0 1 0 0 0,0-1-1 0 0,1 0 1 0 0,-1 0 0 0 0,0 1 0 0 0,0-1 0 0 0,1 0 0 0 0,-1 0-1 0 0,0 0 1 0 0,0 0 0 0 0,1 1 0 0 0,18 8-327 0 0,24 2 715 0 0,-5-6-154 0 0,47 9-109 0 0,-78-12-77 0 0,0 0 1 0 0,-1 0-1 0 0,0 0 1 0 0,1 1-1 0 0,-1 0 1 0 0,0 0-1 0 0,0 1 1 0 0,-1-1-1 0 0,11 9 1 0 0,-15-10 22 0 0,1 0 0 0 0,-1-1 1 0 0,0 1-1 0 0,1 0 1 0 0,-1 0-1 0 0,0 0 0 0 0,0 0 1 0 0,0 0-1 0 0,-1 0 1 0 0,1 1-1 0 0,0-1 0 0 0,-1 0 1 0 0,0 0-1 0 0,1 0 1 0 0,-1 1-1 0 0,0-1 0 0 0,0 0 1 0 0,0 1-1 0 0,0-1 1 0 0,0 0-1 0 0,-1 0 0 0 0,1 0 1 0 0,-1 1-1 0 0,0-1 1 0 0,1 0-1 0 0,-1 0 0 0 0,0 0 1 0 0,0 0-1 0 0,0 0 1 0 0,-1 0-1 0 0,1 0 0 0 0,-2 2 1 0 0,-3 4 138 0 0,-1 1 0 0 0,0-2-1 0 0,0 1 1 0 0,-1-1 0 0 0,-12 10 0 0 0,-26 14 947 0 0,-1-2 0 0 0,-55 25-1 0 0,3-1-770 0 0,99-54-378 0 0,0 1 0 0 0,0 0 1 0 0,0 0-1 0 0,-1 0 0 0 0,1 0 0 0 0,0 0 1 0 0,0 0-1 0 0,0 0 0 0 0,0 0 1 0 0,-1 0-1 0 0,1 1 0 0 0,0-1 0 0 0,0 0 1 0 0,0 0-1 0 0,0 0 0 0 0,-1 0 0 0 0,1 0 1 0 0,0 0-1 0 0,0 0 0 0 0,0 0 0 0 0,0 0 1 0 0,0 0-1 0 0,0 1 0 0 0,-1-1 1 0 0,1 0-1 0 0,0 0 0 0 0,0 0 0 0 0,0 0 1 0 0,0 0-1 0 0,0 0 0 0 0,0 1 0 0 0,0-1 1 0 0,0 0-1 0 0,0 0 0 0 0,0 0 1 0 0,-1 0-1 0 0,1 1 0 0 0,0-1 0 0 0,0 0 1 0 0,0 0-1 0 0,0 0 0 0 0,0 0 0 0 0,0 1 1 0 0,0-1-1 0 0,0 0 0 0 0,1 0 0 0 0,-1 0 1 0 0,0 0-1 0 0,0 1 0 0 0,0-1 1 0 0,0 0-1 0 0,0 0 0 0 0,0 0 0 0 0,0 0 1 0 0,0 0-1 0 0,0 1 0 0 0,0-1 0 0 0,0 0 1 0 0,1 0-1 0 0,-1 0 0 0 0,0 0 0 0 0,0 0 1 0 0,0 0-1 0 0,0 0 0 0 0,1 1 1 0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0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49 572 0 0,'0'0'6461'0'0,"3"-6"-5771"0"0,-1 2-553 0 0,-1 1 0 0 0,1 0-1 0 0,0 0 1 0 0,0 0 0 0 0,1 0 0 0 0,-1 1-1 0 0,1-1 1 0 0,-1 0 0 0 0,1 1-1 0 0,0 0 1 0 0,3-3 0 0 0,-4 4-123 0 0,0 0 1 0 0,0 0 0 0 0,0 1-1 0 0,-1-1 1 0 0,1 0-1 0 0,0 1 1 0 0,0 0 0 0 0,0-1-1 0 0,0 1 1 0 0,0 0-1 0 0,0 0 1 0 0,0 0 0 0 0,0 0-1 0 0,0 0 1 0 0,0 0 0 0 0,0 1-1 0 0,0-1 1 0 0,0 1-1 0 0,0-1 1 0 0,0 1 0 0 0,0 0-1 0 0,-1 0 1 0 0,1 0-1 0 0,0 0 1 0 0,0 0 0 0 0,2 2-1 0 0,6 6-62 0 0,-1 0-1 0 0,0 0 1 0 0,0 1-1 0 0,-1 0 1 0 0,0 0-1 0 0,-1 1 1 0 0,0 0 0 0 0,-1 0-1 0 0,7 17 1 0 0,-2 1 9 0 0,0 1 1 0 0,10 51-1 0 0,-12-34 197 0 0,-2 0 0 0 0,-2 0-1 0 0,-2 74 1 0 0,-4-118-102 0 0,1 0 0 0 0,-1 0 0 0 0,1 0 0 0 0,-1 0 0 0 0,0 0 0 0 0,0 0 1 0 0,-1-1-1 0 0,1 1 0 0 0,0 0 0 0 0,-1 0 0 0 0,-2 2 0 0 0,4-4-18 0 0,-1-1-1 0 0,1 1 1 0 0,-1-1 0 0 0,1 1 0 0 0,-1-1-1 0 0,1 1 1 0 0,-1-1 0 0 0,1 0-1 0 0,-1 1 1 0 0,1-1 0 0 0,-1 0-1 0 0,1 1 1 0 0,-1-1 0 0 0,0 0 0 0 0,1 0-1 0 0,-1 1 1 0 0,0-1 0 0 0,1 0-1 0 0,-1 0 1 0 0,1 0 0 0 0,-1 0 0 0 0,0 0-1 0 0,0 0-3 0 0,0-1-1 0 0,0 1 0 0 0,0-1 1 0 0,0 1-1 0 0,0-1 1 0 0,1 1-1 0 0,-1-1 0 0 0,0 0 1 0 0,1 1-1 0 0,-1-1 1 0 0,0 0-1 0 0,1 0 0 0 0,-1 0 1 0 0,1 1-1 0 0,-1-1 1 0 0,1 0-1 0 0,-1 0 0 0 0,1 0 1 0 0,-1-2-1 0 0,-2-9-106 0 0,1 0-1 0 0,1 0 1 0 0,-1 0-1 0 0,2 0 1 0 0,0 0-1 0 0,0 0 1 0 0,1-1-1 0 0,5-20 1 0 0,-2 14-148 0 0,2 0-1 0 0,0 1 1 0 0,1 0 0 0 0,15-28 0 0 0,-16 35 127 0 0,0 0 1 0 0,1 0 0 0 0,0 1-1 0 0,1 0 1 0 0,0 1 0 0 0,1 0-1 0 0,0 0 1 0 0,12-9 0 0 0,-18 15 54 0 0,0 1 1 0 0,0 1-1 0 0,0-1 1 0 0,0 0-1 0 0,0 1 1 0 0,0-1-1 0 0,0 1 1 0 0,1 0-1 0 0,-1 0 1 0 0,0 1-1 0 0,1-1 1 0 0,-1 1-1 0 0,1-1 1 0 0,-1 1 0 0 0,1 0-1 0 0,-1 0 1 0 0,0 1-1 0 0,6 0 1 0 0,-5 0 28 0 0,0 1 0 0 0,0 0 0 0 0,1 0 0 0 0,-1 0 1 0 0,-1 0-1 0 0,1 1 0 0 0,0-1 0 0 0,0 1 0 0 0,-1 0 0 0 0,0 0 1 0 0,0 1-1 0 0,4 4 0 0 0,2 4 31 0 0,-1 1 1 0 0,0 0-1 0 0,-1 0 1 0 0,0 1-1 0 0,-1 0 0 0 0,-1 0 1 0 0,5 21-1 0 0,-1 5 238 0 0,6 58-1 0 0,-12-39-5658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0.7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0 284 248 0 0,'0'0'5032'0'0,"15"-3"-4323"0"0,55-9 480 0 0,112-34 0 0 0,-151 35-1042 0 0,52-27 1 0 0,-74 33-105 0 0,1-1 1 0 0,-2 1-1 0 0,1-2 0 0 0,-1 1 0 0 0,0-1 0 0 0,0 0 1 0 0,0-1-1 0 0,-1 0 0 0 0,9-14 0 0 0,-14 20-51 0 0,-1 1 0 0 0,0-1-1 0 0,0 0 1 0 0,0 0 0 0 0,0 0-1 0 0,0-1 1 0 0,0 1 0 0 0,0 0 0 0 0,-1 0-1 0 0,1 0 1 0 0,-1 0 0 0 0,1-1-1 0 0,-1 1 1 0 0,0 0 0 0 0,0-1-1 0 0,0 1 1 0 0,0 0 0 0 0,-1 0 0 0 0,1-1-1 0 0,-1 1 1 0 0,1 0 0 0 0,-1 0-1 0 0,0 0 1 0 0,0 0 0 0 0,1 0 0 0 0,-2 0-1 0 0,1 0 1 0 0,0 0 0 0 0,0 0-1 0 0,-1 0 1 0 0,1 0 0 0 0,-1 1 0 0 0,1-1-1 0 0,-1 0 1 0 0,0 1 0 0 0,1 0-1 0 0,-1-1 1 0 0,0 1 0 0 0,0 0-1 0 0,0 0 1 0 0,-4-1 0 0 0,2-1-16 0 0,-1 2 1 0 0,0-1 0 0 0,1 0-1 0 0,-1 1 1 0 0,0 0 0 0 0,0 0-1 0 0,0 1 1 0 0,0-1-1 0 0,0 1 1 0 0,0 0 0 0 0,0 1-1 0 0,0-1 1 0 0,0 1-1 0 0,0 0 1 0 0,0 0 0 0 0,0 0-1 0 0,0 1 1 0 0,-5 2-1 0 0,2 1 27 0 0,0 1 0 0 0,1 0 0 0 0,-1 0 0 0 0,1 1 0 0 0,1 0 0 0 0,-1 0-1 0 0,1 1 1 0 0,1 0 0 0 0,-1 0 0 0 0,1 0 0 0 0,1 1 0 0 0,-1-1 0 0 0,2 1 0 0 0,-1 0-1 0 0,1 0 1 0 0,0 1 0 0 0,1-1 0 0 0,0 0 0 0 0,1 1 0 0 0,0 0 0 0 0,0-1-1 0 0,1 1 1 0 0,0 0 0 0 0,1-1 0 0 0,0 1 0 0 0,4 13 0 0 0,-4-18 16 0 0,2 0 0 0 0,-1-1 0 0 0,0 1 0 0 0,1-1 0 0 0,0 1 0 0 0,0-1 0 0 0,0 0 1 0 0,1-1-1 0 0,-1 1 0 0 0,1 0 0 0 0,0-1 0 0 0,0 0 0 0 0,0 0 0 0 0,1 0 0 0 0,-1-1 0 0 0,1 1 0 0 0,-1-1 0 0 0,1 0 1 0 0,0 0-1 0 0,0 0 0 0 0,0-1 0 0 0,0 0 0 0 0,0 0 0 0 0,6 0 0 0 0,2 1-335 0 0,-1-1-1 0 0,0-1 1 0 0,0 0-1 0 0,0 0 1 0 0,0-2 0 0 0,1 1-1 0 0,-1-1 1 0 0,0-1-1 0 0,11-4 1 0 0,11-8-2054 0 0,5-11-456 0 0</inkml:trace>
  <inkml:trace contextRef="#ctx0" brushRef="#br0" timeOffset="1">738 115 6497 0 0,'0'0'3224'0'0,"-3"13"-4140"0"0,-3 20 980 0 0,1-1-1 0 0,0 39 1 0 0,7-53 267 0 0,0-11-1439 0 0,10-30-6431 0 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1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64 119 6037 0 0,'0'0'1820'0'0,"-4"14"-2274"0"0,-10 41 432 0 0,14-54 38 0 0,-1 1 0 0 0,0-1 0 0 0,1 1-1 0 0,0-1 1 0 0,-1 1 0 0 0,1-1 0 0 0,0 1-1 0 0,0 0 1 0 0,0-1 0 0 0,0 1 0 0 0,0 0 0 0 0,0-1-1 0 0,0 1 1 0 0,1-1 0 0 0,-1 1 0 0 0,1-1-1 0 0,-1 1 1 0 0,1-1 0 0 0,-1 1 0 0 0,1-1-1 0 0,0 1 1 0 0,0-1 0 0 0,0 1 0 0 0,0-1 0 0 0,0 0-1 0 0,0 0 1 0 0,0 1 0 0 0,0-1 0 0 0,0 0-1 0 0,0 0 1 0 0,1 0 0 0 0,-1 0 0 0 0,0-1-1 0 0,1 1 1 0 0,-1 0 0 0 0,1 0 0 0 0,-1-1 0 0 0,1 1-1 0 0,-1-1 1 0 0,1 0 0 0 0,0 1 0 0 0,-1-1-1 0 0,1 0 1 0 0,3 0 0 0 0,-1 0 95 0 0,1 0 0 0 0,-1 0 0 0 0,1 0-1 0 0,0-1 1 0 0,-1 0 0 0 0,1 0 0 0 0,-1 0 0 0 0,0 0 0 0 0,1-1 0 0 0,-1 1-1 0 0,0-1 1 0 0,7-4 0 0 0,-7 1-25 0 0,1 1 0 0 0,-1-1 0 0 0,0 0 0 0 0,0 0 0 0 0,0-1 0 0 0,-1 1 0 0 0,1-1 0 0 0,-2 0 0 0 0,1 0 1 0 0,0 0-1 0 0,-1 0 0 0 0,2-8 0 0 0,-2 2-19 0 0,0 1 0 0 0,0 0 0 0 0,-2-1 0 0 0,1 1 0 0 0,-1-1 0 0 0,-2-11 0 0 0,2 21-100 0 0,0-1 0 0 0,0 1 0 0 0,-1 0 1 0 0,1 0-1 0 0,0 0 0 0 0,-1-1 0 0 0,0 1 1 0 0,0 0-1 0 0,1 0 0 0 0,-1 0 0 0 0,0 0 1 0 0,-1 0-1 0 0,1 0 0 0 0,0 0 0 0 0,-1 1 0 0 0,1-1 1 0 0,-1 0-1 0 0,1 1 0 0 0,-1-1 0 0 0,0 1 1 0 0,1-1-1 0 0,-1 1 0 0 0,0 0 0 0 0,0 0 1 0 0,0 0-1 0 0,0 0 0 0 0,0 0 0 0 0,0 0 1 0 0,-1 1-1 0 0,1-1 0 0 0,0 1 0 0 0,0-1 0 0 0,-3 1 1 0 0,1 0-81 0 0,-1 0 0 0 0,1 0 0 0 0,-1 1 1 0 0,1 0-1 0 0,0 0 0 0 0,0 0 0 0 0,-1 0 1 0 0,1 1-1 0 0,0 0 0 0 0,0-1 0 0 0,0 2 0 0 0,1-1 1 0 0,-1 0-1 0 0,0 1 0 0 0,-6 5 0 0 0,2 1-386 0 0,1 0 0 0 0,0 0 0 0 0,0 0 0 0 0,1 1 0 0 0,0 0 0 0 0,1 1 0 0 0,0-1 0 0 0,0 1 0 0 0,1 0 0 0 0,1 0 0 0 0,-4 21 0 0 0,2 4-1370 0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1.5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224 191 2256 0 0,'0'0'3553'0'0,"14"-13"-3119"0"0,-2 3-359 0 0,102-91 1957 0 0,-110 96-1645 0 0,1 0 0 0 0,-1 0 0 0 0,0 0 1 0 0,-1-1-1 0 0,5-6 0 0 0,-8 11-352 0 0,1 1 0 0 0,-1-1 0 0 0,0 0 0 0 0,1 1 0 0 0,-1-1 0 0 0,0 0 1 0 0,1 1-1 0 0,-1-1 0 0 0,0 0 0 0 0,0 1 0 0 0,1-1 0 0 0,-1 0 0 0 0,0 0 0 0 0,0 1 0 0 0,0-1 0 0 0,0 0 1 0 0,0 0-1 0 0,0 1 0 0 0,0-1 0 0 0,0 0 0 0 0,-1 0 0 0 0,1 1 0 0 0,0-1 0 0 0,0 0 0 0 0,-1 1 0 0 0,1-1 0 0 0,0 0 1 0 0,-1 1-1 0 0,1-1 0 0 0,0 0 0 0 0,-1 1 0 0 0,1-1 0 0 0,-1 1 0 0 0,1-1 0 0 0,-1 1 0 0 0,1-1 0 0 0,-1 1 1 0 0,0-1-1 0 0,1 1 0 0 0,-1-1 0 0 0,0 1 0 0 0,1 0 0 0 0,-1-1 0 0 0,0 1 0 0 0,1 0 0 0 0,-1 0 0 0 0,0 0 1 0 0,0 0-1 0 0,1-1 0 0 0,-1 1 0 0 0,0 0 0 0 0,1 0 0 0 0,-1 0 0 0 0,0 0 0 0 0,0 0 0 0 0,1 1 0 0 0,-2-1 0 0 0,-10 1-107 0 0,0 1 0 0 0,1 1 0 0 0,0-1 0 0 0,-1 2 0 0 0,1 0 0 0 0,1 0 0 0 0,-1 1 0 0 0,0 0-1 0 0,1 1 1 0 0,0 0 0 0 0,1 0 0 0 0,-1 1 0 0 0,1 1 0 0 0,0-1 0 0 0,1 2 0 0 0,-10 11-1 0 0,16-18 47 0 0,0 0 0 0 0,1 0-1 0 0,-1 0 1 0 0,0 1-1 0 0,1-1 1 0 0,0 1 0 0 0,-1-1-1 0 0,1 1 1 0 0,0-1-1 0 0,0 1 1 0 0,0 0 0 0 0,1 0-1 0 0,-1-1 1 0 0,1 1-1 0 0,0 0 1 0 0,-1 0-1 0 0,1 0 1 0 0,0 0 0 0 0,1-1-1 0 0,-1 1 1 0 0,0 0-1 0 0,2 3 1 0 0,1 1 13 0 0,0-1-1 0 0,0 1 1 0 0,1-1-1 0 0,0 0 1 0 0,0-1 0 0 0,1 1-1 0 0,8 8 1 0 0,-5-5-6 0 0,0 1 0 0 0,0 1-1 0 0,-1 0 1 0 0,-1 0 0 0 0,0 0 0 0 0,0 1 0 0 0,-1-1 0 0 0,0 1 0 0 0,-1 1 0 0 0,-1-1 0 0 0,0 1 0 0 0,-1-1 0 0 0,0 1 0 0 0,0 0 0 0 0,-2 25-1 0 0,0-28 82 0 0,-1-1-1 0 0,0 1 1 0 0,-1-1-1 0 0,0 1 1 0 0,-1-1-1 0 0,0 0 1 0 0,0 0-1 0 0,-1 0 1 0 0,0 0-1 0 0,0-1 1 0 0,-1 1-1 0 0,0-1 1 0 0,-1 0-1 0 0,0-1 1 0 0,0 1-1 0 0,0-1 1 0 0,-1 0-1 0 0,0-1 1 0 0,-1 0-1 0 0,1 0 1 0 0,-17 9-1 0 0,11-7-40 0 0,0-2-1 0 0,0 0 1 0 0,-1 0-1 0 0,1-1 1 0 0,-1-1-1 0 0,0 0 1 0 0,-1-1-1 0 0,-21 2 1 0 0,35-5-152 0 0,0 0-1 0 0,0 0 1 0 0,0 0 0 0 0,0 0 0 0 0,0 0 0 0 0,0 0-1 0 0,0 0 1 0 0,0 0 0 0 0,0 0 0 0 0,0 0 0 0 0,0-1 0 0 0,0 1-1 0 0,1 0 1 0 0,-1-1 0 0 0,0 1 0 0 0,0 0 0 0 0,0-1-1 0 0,0 0 1 0 0,0 1 0 0 0,1-1 0 0 0,-1 1 0 0 0,0-1 0 0 0,1 0-1 0 0,-1 1 1 0 0,0-1 0 0 0,1 0 0 0 0,-1 0 0 0 0,1 0-1 0 0,-1 1 1 0 0,1-1 0 0 0,-1 0 0 0 0,1 0 0 0 0,0 0 0 0 0,-1 0-1 0 0,1 0 1 0 0,0-2 0 0 0,-1-22-3751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1.9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1 4120 0 0,'0'0'4645'0'0,"7"13"-5414"0"0,2 2 827 0 0,-6-10-28 0 0,1 0 1 0 0,-1 1 0 0 0,0-1 0 0 0,-1 1-1 0 0,1 0 1 0 0,-1 0 0 0 0,0 0-1 0 0,-1 0 1 0 0,1 0 0 0 0,-1 0-1 0 0,-1 0 1 0 0,1 9 0 0 0,0 3 90 0 0,0-1 0 0 0,-2 1 1 0 0,0-1-1 0 0,-1 1 0 0 0,0-1 1 0 0,-2 0-1 0 0,0 0 0 0 0,-1 0 0 0 0,0 0 1 0 0,-2-1-1 0 0,0 0 0 0 0,-14 23 1 0 0,34-59 388 0 0,-3 4-598 0 0,0 1 1 0 0,0 1 0 0 0,2 0 0 0 0,12-13 0 0 0,-21 24 19 0 0,0 0 0 0 0,0 0 0 0 0,0 1 0 0 0,1-1 0 0 0,-1 1 0 0 0,0 0 0 0 0,1 0 0 0 0,0 0 0 0 0,-1 0 0 0 0,1 1 0 0 0,0 0 0 0 0,0-1 0 0 0,0 1 0 0 0,0 1 0 0 0,0-1 0 0 0,0 1 0 0 0,0-1 0 0 0,0 1 0 0 0,0 0 0 0 0,1 1 0 0 0,-1-1 0 0 0,0 1 0 0 0,0-1 0 0 0,4 3 0 0 0,-3-1 74 0 0,-1 1 0 0 0,1-1 0 0 0,0 1 0 0 0,-1 0 0 0 0,0 1 0 0 0,0-1 0 0 0,0 1 0 0 0,0 0 0 0 0,-1 0 0 0 0,1 0 0 0 0,-1 0 0 0 0,0 1 0 0 0,0-1 0 0 0,-1 1 0 0 0,3 7 0 0 0,5 9 137 0 0,-2 1 0 0 0,7 24 0 0 0,-6-11-7 0 0,-5-16-98 0 0,1 0 1 0 0,9 21-1 0 0,-13-40-132 0 0,-1 1-1 0 0,0 0 1 0 0,0-1-1 0 0,0 1 1 0 0,1-1-1 0 0,-1 1 1 0 0,0-1-1 0 0,1 1 1 0 0,-1-1-1 0 0,0 1 1 0 0,1-1-1 0 0,-1 1 1 0 0,1-1 0 0 0,-1 1-1 0 0,0-1 1 0 0,1 0-1 0 0,-1 1 1 0 0,1-1-1 0 0,-1 0 1 0 0,1 1-1 0 0,0-1 1 0 0,-1 0-1 0 0,1 0 1 0 0,-1 0-1 0 0,1 1 1 0 0,-1-1-1 0 0,1 0 1 0 0,0 0-1 0 0,-1 0 1 0 0,1 0-1 0 0,-1 0 1 0 0,1 0-1 0 0,0 0 1 0 0,-1 0-1 0 0,1 0 1 0 0,-1 0 0 0 0,1-1-1 0 0,0 1 1 0 0,-1 0-1 0 0,1 0 1 0 0,-1 0-1 0 0,1-1 1 0 0,-1 1-1 0 0,1 0 1 0 0,-1-1-1 0 0,1 1 1 0 0,13-18-2430 0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2.3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 1 1420 0 0,'0'0'5261'0'0,"5"17"-5645"0"0,58 285 1160 0 0,-63-299-797 0 0,5 21-182 0 0,0 0-1 0 0,-3 1 1 0 0,0-1-1 0 0,-1 1 1 0 0,-1 0-1 0 0,-5 33 1 0 0,1-45-2057 0 0</inkml:trace>
  <inkml:trace contextRef="#ctx0" brushRef="#br0" timeOffset="1">0 383 2764 0 0,'0'0'3349'0'0,"85"-23"-4026"0"0,-48 19 625 0 0,4-1 52 0 0,7-1-520 0 0,-9 2-1344 0 0,17-5-1096 0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2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30 52 0 0,'0'0'9623'0'0,"16"-4"-9729"0"0,-12 3 107 0 0,20-6 2 0 0,-1 2 0 0 0,2 1 0 0 0,33-3 0 0 0,-39 7-237 0 0,10-1 281 0 0,34 3-1 0 0,-55-1-704 0 0,1 0 0 0 0,-1 1 0 0 0,0 0 0 0 0,0 0 0 0 0,0 1 0 0 0,0 0 0 0 0,0 0-1 0 0,13 8 1 0 0,-8 0-2516 0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13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5717 0 0,'0'0'4133'0'0,"14"-2"-4261"0"0,293-36-98 0 0,-271 38-1442 0 0,-23 0-1616 0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3:42.6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47 3920 0 0,'0'0'6674'0'0,"2"-5"-6509"0"0,-1 4-195 0 0,0-1 1 0 0,0 0-1 0 0,0 0 1 0 0,0 1-1 0 0,0-1 1 0 0,0 0-1 0 0,1 1 1 0 0,-1-1-1 0 0,1 1 0 0 0,-1 0 1 0 0,1-1-1 0 0,-1 1 1 0 0,1 0-1 0 0,0 0 1 0 0,0 0-1 0 0,2-1 1 0 0,2 0-76 0 0,0 0 0 0 0,0 0 1 0 0,0 1-1 0 0,1-1 0 0 0,7 1 1 0 0,33-3-38 0 0,0 2 0 0 0,-1 2 0 0 0,1 2 0 0 0,89 15 0 0 0,-132-16 136 0 0,7 2-75 0 0,-1-1-1 0 0,1 1 1 0 0,13 7-1 0 0,-23-10 76 0 0,1 1 0 0 0,0 0 0 0 0,-1-1-1 0 0,1 1 1 0 0,0 0 0 0 0,-1 0 0 0 0,1 0 0 0 0,-1 0-1 0 0,0 1 1 0 0,1-1 0 0 0,-1 0 0 0 0,0 0 0 0 0,0 1-1 0 0,0-1 1 0 0,0 1 0 0 0,0-1 0 0 0,0 1 0 0 0,0 0-1 0 0,0-1 1 0 0,-1 1 0 0 0,1 0 0 0 0,-1-1-1 0 0,1 1 1 0 0,-1 0 0 0 0,1 0 0 0 0,-1 0 0 0 0,0 3-1 0 0,-1-3 37 0 0,0 0-1 0 0,0 0 1 0 0,1 0-1 0 0,-2 0 1 0 0,1 0-1 0 0,0 0 1 0 0,0 0-1 0 0,-1 0 1 0 0,1-1-1 0 0,-1 1 1 0 0,1 0-1 0 0,-1-1 1 0 0,0 0-1 0 0,0 1 0 0 0,1-1 1 0 0,-4 2-1 0 0,-35 19 164 0 0,32-19-183 0 0,-61 27 102 0 0,-90 27-1 0 0,127-47-99 0 0,0 0-4 0 0,13-4-86 0 0,-36 15 1 0 0,102-11-821 0 0,37-2 1091 0 0,86 12-312 0 0,-147-16 50 0 0,1 2 1 0 0,-1 0 0 0 0,0 1 0 0 0,42 21-1 0 0,-60-26 32 0 0,-1 1-1 0 0,1 0 0 0 0,0 0 1 0 0,-1 0-1 0 0,1 0 0 0 0,-1 1 1 0 0,0 0-1 0 0,-1 0 1 0 0,1 0-1 0 0,0 0 0 0 0,-1 1 1 0 0,0-1-1 0 0,5 11 0 0 0,-7-13 50 0 0,0 1 0 0 0,-1 0 0 0 0,1 0 0 0 0,-1 0 0 0 0,1 0 0 0 0,-1 0 0 0 0,0 1 0 0 0,0-1 0 0 0,0 0 0 0 0,-1 0 0 0 0,1 0 0 0 0,-1 0 0 0 0,0 0 1 0 0,1 0-1 0 0,-1-1 0 0 0,-1 1 0 0 0,1 0 0 0 0,0 0 0 0 0,-1-1 0 0 0,1 1 0 0 0,-1 0 0 0 0,0-1 0 0 0,0 0 0 0 0,0 1 0 0 0,0-1 0 0 0,-3 3 0 0 0,-10 8 65 0 0,-1-1 1 0 0,0 0 0 0 0,0-1 0 0 0,-1-1-1 0 0,-1 0 1 0 0,0-2 0 0 0,0 0-1 0 0,-1-1 1 0 0,0 0 0 0 0,-36 6 0 0 0,-13-1 359 0 0,-120 5 1 0 0,-16-15 3015 0 0,204-2-3441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7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7433 0 0,'0'0'4995'0'0,"15"8"-4851"0"0,1 2 91 0 0,6 2 99 0 0,0 2 0 0 0,24 19 0 0 0,511 467 3200 0 0,-545-489-3487 0 0,112 108 499 0 0,-6 6 0 0 0,120 161 0 0 0,-238-286-594 0 0,0 0 0 0 0,0 1 0 0 0,0-1 0 0 0,1 0 0 0 0,-1 1 0 0 0,0-1 0 0 0,0 0-1 0 0,0 1 1 0 0,1-1 0 0 0,-1 0 0 0 0,0 0 0 0 0,0 1 0 0 0,0-1 0 0 0,1 0 0 0 0,-1 0 0 0 0,0 1 0 0 0,1-1 0 0 0,-1 0 0 0 0,0 0 0 0 0,0 0 0 0 0,1 0 0 0 0,-1 0 0 0 0,0 1 0 0 0,1-1 0 0 0,-1 0 0 0 0,0 0 0 0 0,1 0 0 0 0,-1 0 0 0 0,1 0 0 0 0,-1 0 0 0 0,0 0 0 0 0,1 0 0 0 0,3-11-4861 0 0,1-3 802 0 0,2-4-1980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2.4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389 0 6065 0 0,'0'0'7188'0'0,"1"20"-8589"0"0,3 47 1263 0 0,1 23 270 0 0,19 105 1 0 0,39 43 86 0 0,-55-213-68 0 0,-8-24-113 0 0,0-1 0 0 0,0 0 0 0 0,0 1 0 0 0,1-1 0 0 0,-1 0 0 0 0,0 1 0 0 0,0-1 0 0 0,0 1 0 0 0,0-1 0 0 0,0 0 0 0 0,0 1 0 0 0,0-1 1 0 0,0 0-1 0 0,0 1 0 0 0,0-1 0 0 0,0 1 0 0 0,0-1 0 0 0,0 0 0 0 0,0 1 0 0 0,-1-1 0 0 0,1 0 0 0 0,0 1 0 0 0,0-1 0 0 0,0 0 0 0 0,0 1 0 0 0,-1-1 0 0 0,1 0 0 0 0,0 1 0 0 0,0-1 0 0 0,-1 0 0 0 0,1 0 0 0 0,0 1 0 0 0,0-1 0 0 0,-1 0 0 0 0,1 0 0 0 0,0 1 0 0 0,-1-1 0 0 0,1 0 0 0 0,0 0 0 0 0,-1 0 0 0 0,1 0 0 0 0,-1 0 0 0 0,1 1 0 0 0,0-1 0 0 0,-1 0 1 0 0,1 0-1 0 0,0 0 0 0 0,-1 0 0 0 0,1 0 0 0 0,-1 0 0 0 0,1 0 0 0 0,0 0 0 0 0,-1 0 0 0 0,1-1 0 0 0,0 1 0 0 0,-1 0 0 0 0,1 0 0 0 0,-1 0 0 0 0,1 0 0 0 0,0 0 0 0 0,-1-1 0 0 0,1 1 0 0 0,0 0 0 0 0,0 0 0 0 0,-1-1 0 0 0,1 1 0 0 0,-38-19-38 0 0,24 11 33 0 0,-5-1-182 0 0,-27-14-47 0 0,-69-23 1 0 0,101 41 174 0 0,-1 1-1 0 0,1 1 1 0 0,-1 0 0 0 0,0 1-1 0 0,0 1 1 0 0,0 0-1 0 0,0 1 1 0 0,0 0-1 0 0,-23 4 1 0 0,34-3-1 0 0,0 0 1 0 0,0 0 0 0 0,0 0-1 0 0,1 0 1 0 0,-1 0-1 0 0,0 1 1 0 0,1 0-1 0 0,0 0 1 0 0,-1 0-1 0 0,1 0 1 0 0,0 0-1 0 0,0 1 1 0 0,0-1-1 0 0,0 1 1 0 0,0 0-1 0 0,1 0 1 0 0,-1 0-1 0 0,1 0 1 0 0,0 0-1 0 0,0 1 1 0 0,0-1-1 0 0,0 1 1 0 0,-2 6-1 0 0,3-6-21 0 0,1 0 0 0 0,-1 0 0 0 0,1 1 0 0 0,-1-1 0 0 0,2 0-1 0 0,-1 0 1 0 0,0 1 0 0 0,1-1 0 0 0,-1 0 0 0 0,1 0 0 0 0,1 0 0 0 0,-1 1-1 0 0,0-1 1 0 0,1 0 0 0 0,0-1 0 0 0,0 1 0 0 0,0 0 0 0 0,0-1 0 0 0,1 1-1 0 0,0-1 1 0 0,4 6 0 0 0,5 2 29 0 0,0-1 0 0 0,1 1 0 0 0,0-2 0 0 0,1 0 0 0 0,0-1-1 0 0,0 0 1 0 0,0-1 0 0 0,1 0 0 0 0,1-1 0 0 0,-1-1 0 0 0,1-1 0 0 0,-1 0-1 0 0,19 2 1 0 0,21 0-945 0 0,0-1-1 0 0,81-5 0 0 0,-104-1-397 0 0,1-2 0 0 0,33-6 0 0 0,-51 5 665 0 0,1 0 0 0 0,-1 0 0 0 0,0-1 0 0 0,0-1 0 0 0,-1-1 0 0 0,19-10 0 0 0,-4 0 9912 0 0,-22 14-8839 0 0,1 0 0 0 0,0 0 0 0 0,-1 1 0 0 0,10-2 0 0 0,40-4-213 0 0,40-9-76 0 0,-89 15-48 0 0,0 0 0 0 0,0-1 0 0 0,0 0 0 0 0,-1 0 0 0 0,0-1 0 0 0,1 0 0 0 0,-1 0 0 0 0,0-1 0 0 0,7-6 0 0 0,-13 10-31 0 0,1 0-1 0 0,-1 0 0 0 0,0 0 0 0 0,0-1 0 0 0,1 1 0 0 0,-1 0 0 0 0,0-1 0 0 0,0 1 0 0 0,0-1 1 0 0,0 1-1 0 0,-1-1 0 0 0,1 1 0 0 0,0-1 0 0 0,-1 0 0 0 0,1 0 0 0 0,-1 1 0 0 0,1-1 0 0 0,-1 0 0 0 0,0 0 1 0 0,0 1-1 0 0,0-1 0 0 0,0 0 0 0 0,0 0 0 0 0,0 1 0 0 0,0-1 0 0 0,-1 0 0 0 0,1 0 0 0 0,0 1 1 0 0,-1-1-1 0 0,0 0 0 0 0,1 1 0 0 0,-1-1 0 0 0,0 0 0 0 0,0 1 0 0 0,0-1 0 0 0,0 1 0 0 0,0-1 1 0 0,0 1-1 0 0,0 0 0 0 0,-1 0 0 0 0,1-1 0 0 0,0 1 0 0 0,-1 0 0 0 0,1 0 0 0 0,-4-1 0 0 0,-3-4 46 0 0,0 2 0 0 0,0-1 0 0 0,-1 1 0 0 0,1 0 0 0 0,-1 1 0 0 0,0-1 0 0 0,-14-1 0 0 0,9 2-54 0 0,1 2 0 0 0,-1 0 0 0 0,1 1 0 0 0,0 0 0 0 0,-1 1-1 0 0,1 0 1 0 0,-1 1 0 0 0,1 1 0 0 0,0 0 0 0 0,0 1 0 0 0,0 0 0 0 0,-23 12-1 0 0,30-14-4 0 0,1 2-1 0 0,-1-1 0 0 0,1 1 0 0 0,-1 0 0 0 0,1 0 0 0 0,1 0 0 0 0,-1 1 0 0 0,0-1 0 0 0,1 1 1 0 0,0 0-1 0 0,0 1 0 0 0,1-1 0 0 0,-1 1 0 0 0,1 0 0 0 0,1-1 0 0 0,-1 1 0 0 0,1 0 0 0 0,0 1 0 0 0,0-1 1 0 0,0 0-1 0 0,1 1 0 0 0,0-1 0 0 0,1 1 0 0 0,-1-1 0 0 0,1 1 0 0 0,0-1 0 0 0,1 1 0 0 0,2 10 1 0 0,0-6-36 0 0,0 0 0 0 0,1-1 0 0 0,0 0 0 0 0,1 0 1 0 0,0 0-1 0 0,1 0 0 0 0,0-1 0 0 0,0 0 0 0 0,1 0 0 0 0,0-1 1 0 0,0 0-1 0 0,1 0 0 0 0,0 0 0 0 0,1-1 0 0 0,0 0 1 0 0,0-1-1 0 0,15 8 0 0 0,0 0-491 0 0,2-2-1 0 0,0 0 1 0 0,0-2-1 0 0,1-1 1 0 0,45 10 0 0 0,-22-13-1859 0 0,8-7-750 0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17.4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 32 0 0,'0'0'1577'0'0,"-3"22"-1864"0"0,-28 109 1954 0 0,-29 105-981 0 0,33-144-580 0 0,26-88-1457 0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17.9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3288 0 0,'0'0'606'0'0,"8"2"-2104"0"0,5 2 1570 0 0,0 1 1 0 0,-1 0-1 0 0,1 1 0 0 0,-1 1 0 0 0,0 0 0 0 0,-1 0 0 0 0,1 1 0 0 0,11 11 1 0 0,235 254 861 0 0,-233-246-874 0 0,-14-15 49 0 0,0-1 1 0 0,16 14-1 0 0,-16-21-2025 0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18.3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0 194 3812 0 0,'0'0'1100'0'0,"14"-4"-710"0"0,253-76 858 0 0,-149 49-1261 0 0,-53 15-152 0 0,69-27 0 0 0,-134 43 91 0 0,1 0-76 0 0,0 0-1 0 0,0-1 1 0 0,0 1 0 0 0,0 0-1 0 0,0-1 1 0 0,0 1-1 0 0,-1-1 1 0 0,1 1 0 0 0,0-1-1 0 0,0 1 1 0 0,-1-1-1 0 0,1 0 1 0 0,0 1 0 0 0,-1-1-1 0 0,1 0 1 0 0,-1 0-1 0 0,1 1 1 0 0,0-2 0 0 0,-1-6-2458 0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19.8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81 952 0 0,'0'0'4110'0'0,"4"11"-4888"0"0,33 79 1350 0 0,30 105 0 0 0,-31-80-618 0 0,-41-148 3186 0 0,-17-98-4104 0 0,14 62 855 0 0,3 33 5 0 0,1 0 0 0 0,2 0-1 0 0,3-44 1 0 0,-1 76 58 0 0,1 1-1 0 0,0-1 1 0 0,0 1-1 0 0,0-1 1 0 0,0 1-1 0 0,1 0 1 0 0,-1 0-1 0 0,1-1 1 0 0,0 1 0 0 0,0 0-1 0 0,0 1 1 0 0,0-1-1 0 0,1 0 1 0 0,-1 1-1 0 0,1-1 1 0 0,0 1-1 0 0,-1-1 1 0 0,1 1 0 0 0,0 0-1 0 0,0 1 1 0 0,4-3-1 0 0,-5 3 23 0 0,0 0 1 0 0,0 0-1 0 0,1 0 0 0 0,-1 1 0 0 0,0-1 1 0 0,0 1-1 0 0,1-1 0 0 0,-1 1 0 0 0,0 0 1 0 0,0 0-1 0 0,1 0 0 0 0,-1 0 0 0 0,0 0 1 0 0,1 0-1 0 0,-1 1 0 0 0,0-1 0 0 0,0 1 1 0 0,0 0-1 0 0,1-1 0 0 0,-1 1 0 0 0,0 0 1 0 0,0 0-1 0 0,0 0 0 0 0,0 1 0 0 0,0-1 1 0 0,0 0-1 0 0,-1 1 0 0 0,1-1 0 0 0,0 1 1 0 0,-1 0-1 0 0,1 0 0 0 0,1 3 0 0 0,3 4 25 0 0,-2 1 0 0 0,1 0 0 0 0,-2 0-1 0 0,1 0 1 0 0,-1 0 0 0 0,-1 1-1 0 0,0-1 1 0 0,2 20 0 0 0,-3-8 18 0 0,0 0 1 0 0,-2 0 0 0 0,-4 28-1 0 0,4-41 84 0 0,0-1 0 0 0,-1 0 0 0 0,0 1 0 0 0,0-1 0 0 0,-1 0-1 0 0,0 0 1 0 0,-1-1 0 0 0,0 1 0 0 0,0-1 0 0 0,0 0 0 0 0,-1 0 0 0 0,-11 13 0 0 0,16-20-88 0 0,0 1 0 0 0,-1-1 0 0 0,1 1 0 0 0,-1-1 1 0 0,1 1-1 0 0,0-1 0 0 0,-1 1 0 0 0,1-1 0 0 0,-1 1 1 0 0,1-1-1 0 0,-1 1 0 0 0,0-1 0 0 0,1 0 0 0 0,-1 1 1 0 0,1-1-1 0 0,-1 0 0 0 0,0 0 0 0 0,1 0 0 0 0,-1 1 1 0 0,0-1-1 0 0,1 0 0 0 0,-1 0 0 0 0,0 0 0 0 0,1 0 1 0 0,-1 0-1 0 0,0 0 0 0 0,1 0 0 0 0,-1 0 0 0 0,0 0 1 0 0,1 0-1 0 0,-1-1 0 0 0,1 1 0 0 0,-1 0 0 0 0,0 0 1 0 0,1-1-1 0 0,-1 1 0 0 0,0 0 0 0 0,1-1 0 0 0,-1 1 1 0 0,1 0-1 0 0,-1-1 0 0 0,1 1 0 0 0,-1-1 0 0 0,1 1 1 0 0,-1-1-1 0 0,1 1 0 0 0,0-1 0 0 0,-1 1 0 0 0,1-1 1 0 0,0 0-1 0 0,-1 1 0 0 0,1-1 0 0 0,0 1 0 0 0,0-1 1 0 0,0 0-1 0 0,-1 1 0 0 0,1-1 0 0 0,0 0 0 0 0,0 1 1 0 0,0-1-1 0 0,0 0 0 0 0,0 1 0 0 0,0-2 0 0 0,0-4-149 0 0,0 1-1 0 0,0 0 1 0 0,0 0-1 0 0,0-1 0 0 0,1 1 1 0 0,2-10-1 0 0,0 8 26 0 0,0 1 0 0 0,0 0 0 0 0,1 0 0 0 0,0 0 0 0 0,0 0 0 0 0,1 0 0 0 0,-1 1 0 0 0,1 0 0 0 0,0 0 0 0 0,0 0 0 0 0,1 1 0 0 0,0-1 0 0 0,-1 1 0 0 0,12-5 0 0 0,-15 7 82 0 0,1 1 0 0 0,0 0-1 0 0,0-1 1 0 0,0 1 0 0 0,0 0 0 0 0,0 0 0 0 0,1 1-1 0 0,-1-1 1 0 0,0 1 0 0 0,0-1 0 0 0,0 1 0 0 0,1 0-1 0 0,-1 0 1 0 0,0 0 0 0 0,0 1 0 0 0,1-1 0 0 0,-1 1-1 0 0,0 0 1 0 0,0 0 0 0 0,0 0 0 0 0,0 0-1 0 0,0 1 1 0 0,0-1 0 0 0,0 1 0 0 0,-1-1 0 0 0,1 1-1 0 0,0 0 1 0 0,-1 0 0 0 0,1 0 0 0 0,-1 1 0 0 0,0-1-1 0 0,0 1 1 0 0,3 3 0 0 0,1 4 112 0 0,-1-1 1 0 0,0 1-1 0 0,0 0 0 0 0,-1 0 1 0 0,0 1-1 0 0,-1-1 0 0 0,0 1 0 0 0,-1 0 1 0 0,0 0-1 0 0,-1 0 0 0 0,0 0 1 0 0,-1 0-1 0 0,0 0 0 0 0,0 0 1 0 0,-1 0-1 0 0,-1 0 0 0 0,0 0 1 0 0,0-1-1 0 0,-1 1 0 0 0,-1 0 0 0 0,0-1 1 0 0,0 0-1 0 0,-1 0 0 0 0,0 0 1 0 0,0-1-1 0 0,-1 1 0 0 0,-1-1 1 0 0,0-1-1 0 0,0 1 0 0 0,0-1 0 0 0,-1 0 1 0 0,0-1-1 0 0,-1 0 0 0 0,0 0 1 0 0,0-1-1 0 0,-15 8 0 0 0,10-6-90 0 0,-1-1-1 0 0,1-1 1 0 0,-1-1-1 0 0,0 0 1 0 0,0 0-1 0 0,-1-2 0 0 0,1 0 1 0 0,-23 2-1 0 0,32-7-1255 0 0,3-7-987 0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1.2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146 82 1068 0 0,'0'0'6220'0'0,"-11"-6"-5307"0"0,11 4-908 0 0,0 1-1 0 0,0 0 0 0 0,-1 0 1 0 0,1 0-1 0 0,0 0 0 0 0,-1-1 1 0 0,1 1-1 0 0,-1 0 0 0 0,1 0 0 0 0,-1 0 1 0 0,1 0-1 0 0,-1 0 0 0 0,0 0 1 0 0,1 0-1 0 0,-1 0 0 0 0,0 0 0 0 0,0 1 1 0 0,0-1-1 0 0,0 0 0 0 0,0 0 1 0 0,0 1-1 0 0,0-1 0 0 0,0 0 1 0 0,0 1-1 0 0,0-1 0 0 0,0 1 0 0 0,0 0 1 0 0,-2-1-1 0 0,2 1-26 0 0,0 1-1 0 0,0-1 0 0 0,0 1 1 0 0,0-1-1 0 0,0 1 1 0 0,1-1-1 0 0,-1 1 1 0 0,0 0-1 0 0,0-1 0 0 0,0 1 1 0 0,1 0-1 0 0,-1 0 1 0 0,0-1-1 0 0,1 1 1 0 0,-1 0-1 0 0,1 0 0 0 0,-1 0 1 0 0,1 0-1 0 0,-1 0 1 0 0,1 0-1 0 0,0 0 1 0 0,-1 0-1 0 0,1 0 0 0 0,0 0 1 0 0,0 0-1 0 0,0 0 1 0 0,0 0-1 0 0,0 0 1 0 0,0 0-1 0 0,0 0 0 0 0,0 0 1 0 0,0 2-1 0 0,2 22 366 0 0,2-42-104 0 0,-4-6-1151 0 0,-1 39 28 0 0,1-14 911 0 0,0 0-1 0 0,0 0 1 0 0,0 0-1 0 0,1 0 1 0 0,-1-1-1 0 0,0 1 1 0 0,1 0-1 0 0,-1 0 1 0 0,1 0-1 0 0,0-1 0 0 0,0 1 1 0 0,0 0-1 0 0,-1-1 1 0 0,2 1-1 0 0,-1 0 1 0 0,0-1-1 0 0,0 0 1 0 0,0 1-1 0 0,1-1 1 0 0,-1 0-1 0 0,1 1 1 0 0,-1-1-1 0 0,1 0 1 0 0,-1 0-1 0 0,1 0 1 0 0,0 0-1 0 0,-1-1 1 0 0,1 1-1 0 0,0 0 1 0 0,2 0-1 0 0,-4-33 676 0 0,0 26-709 0 0,-2 0 0 0 0,1-1 0 0 0,-1 1 0 0 0,0 0 0 0 0,0 0-1 0 0,0 0 1 0 0,-1 0 0 0 0,0 1 0 0 0,0-1 0 0 0,-1 1 0 0 0,1-1 0 0 0,-1 1 0 0 0,-5-5 0 0 0,8 10-16 0 0,0-1 1 0 0,0 0 0 0 0,1 1 0 0 0,-1-1-1 0 0,0 1 1 0 0,0-1 0 0 0,0 1 0 0 0,0-1-1 0 0,0 1 1 0 0,0 0 0 0 0,0-1-1 0 0,0 1 1 0 0,0 0 0 0 0,-1 0 0 0 0,1 0-1 0 0,0 0 1 0 0,0 0 0 0 0,0 0-1 0 0,0 0 1 0 0,0 0 0 0 0,0 0 0 0 0,0 1-1 0 0,0-1 1 0 0,0 0 0 0 0,0 1 0 0 0,0-1-1 0 0,0 0 1 0 0,0 1 0 0 0,0 0-1 0 0,0-1 1 0 0,0 1 0 0 0,0-1 0 0 0,1 1-1 0 0,-1 0 1 0 0,0 0 0 0 0,0-1-1 0 0,1 1 1 0 0,-1 0 0 0 0,0 0 0 0 0,1 0-1 0 0,-1 0 1 0 0,1 0 0 0 0,-1 0 0 0 0,1 1-1 0 0,-5 8 64 0 0,0 0 0 0 0,1 0 0 0 0,-5 17 1 0 0,6-16 201 0 0,-5 13-87 0 0,2 1 0 0 0,0 0 1 0 0,-2 34-1 0 0,7-46-164 0 0,0-1-1 0 0,1 0 1 0 0,0 0 0 0 0,1 1 0 0 0,1-1 0 0 0,0 0-1 0 0,0 0 1 0 0,1 0 0 0 0,5 12 0 0 0,-6-19 15 0 0,1 0 0 0 0,0 1 1 0 0,0-2-1 0 0,0 1 0 0 0,1 0 1 0 0,0-1-1 0 0,0 1 0 0 0,0-1 0 0 0,0 0 1 0 0,1 0-1 0 0,-1-1 0 0 0,1 1 1 0 0,9 4-1 0 0,-5-4 21 0 0,0 0 0 0 0,-1-1 0 0 0,1 0 0 0 0,1-1 0 0 0,-1 0 0 0 0,0 0 1 0 0,19 0-1 0 0,-4-3 77 0 0,1 0 0 0 0,-1-2 0 0 0,1 0 0 0 0,-1-2 0 0 0,43-14 0 0 0,-16 2-84 0 0,75-39 0 0 0,-56 16-3749 0 0,-60 32 1478 0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2.1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2348 0 0,'0'0'3265'0'0,"2"3"-3618"0"0,11 25 693 0 0,-1 0 0 0 0,-2 1-1 0 0,0 1 1 0 0,7 42-1 0 0,13 41-222 0 0,-20-82-110 0 0,-7-18 36 0 0,1-1 0 0 0,0 1-1 0 0,1-1 1 0 0,8 12 0 0 0,-13-23-150 0 0,0-1 0 0 0,0 0 0 0 0,1 1 0 0 0,-1-1 0 0 0,0 0 0 0 0,1 0 0 0 0,-1 0 1 0 0,0 1-1 0 0,1-1 0 0 0,-1 0 0 0 0,0 0 0 0 0,1 0 0 0 0,-1 0 0 0 0,0 1 0 0 0,1-1 0 0 0,-1 0 0 0 0,1 0 0 0 0,-1 0 0 0 0,0 0 0 0 0,1 0 0 0 0,-1 0 0 0 0,1 0 0 0 0,-1 0 1 0 0,0 0-1 0 0,1 0 0 0 0,-1 0 0 0 0,1-1 0 0 0,-1 1 0 0 0,0 0 0 0 0,1 0 0 0 0,-1 0 0 0 0,0 0 0 0 0,1-1 0 0 0,-1 1 0 0 0,0 0 0 0 0,1 0 0 0 0,-1-1 0 0 0,0 1 0 0 0,1 0 1 0 0,-1-1-1 0 0,2-4-2161 0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2.5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77 4956 0 0,'0'0'1797'0'0,"15"-10"-3926"0"0,47-32 2087 0 0,-57 39 27 0 0,1-1 1 0 0,0 1-1 0 0,1 0 0 0 0,-1 1 0 0 0,0 0 0 0 0,1 0 0 0 0,0 0 0 0 0,-1 1 0 0 0,1 0 0 0 0,0 0 0 0 0,0 1 0 0 0,-1-1 0 0 0,1 1 0 0 0,7 2 1 0 0,9-2-19 0 0,-7 1 42 0 0,0 0 1 0 0,0 1-1 0 0,0 0 1 0 0,0 1-1 0 0,-1 1 1 0 0,1 1 0 0 0,20 9-1 0 0,-28-11-5 0 0,-1 1 0 0 0,1 0 0 0 0,-1 0 0 0 0,0 1-1 0 0,0-1 1 0 0,0 2 0 0 0,0-1 0 0 0,-1 1 0 0 0,0 0 0 0 0,0 0-1 0 0,-1 1 1 0 0,0 0 0 0 0,0 0 0 0 0,0 0 0 0 0,5 12 0 0 0,-5-6 111 0 0,-1-1 1 0 0,0 1-1 0 0,-1 1 0 0 0,0-1 1 0 0,-1 0-1 0 0,0 1 1 0 0,-1 0-1 0 0,-1-1 0 0 0,0 1 1 0 0,-3 17-1 0 0,1-24 20 0 0,0 0 0 0 0,0 0 0 0 0,-1 0 0 0 0,0 0 0 0 0,-1 0 1 0 0,0-1-1 0 0,1 1 0 0 0,-2-1 0 0 0,1 0 0 0 0,-1-1 0 0 0,0 1 0 0 0,0-1 0 0 0,-1 0 0 0 0,0 0 0 0 0,0 0 0 0 0,-8 4 0 0 0,-13 9-413 0 0,-2-2-1 0 0,-38 17 0 0 0,63-31 151 0 0,-28 9-2204 0 0,-15-4-2281 0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3.57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1 288 0 0,'0'0'5383'0'0,"22"13"-5175"0"0,-15-4 5 0 0,-1 0 0 0 0,0 1 0 0 0,-1 0 0 0 0,0 0 0 0 0,-1 0 0 0 0,0 0 0 0 0,0 1 0 0 0,-1-1 0 0 0,-1 1 0 0 0,2 12 0 0 0,7 21-49 0 0,0-8-988 0 0,31 66-1 0 0,-42-102 647 0 0,0 0 0 0 0,0 1 1 0 0,0-1-1 0 0,1 1 0 0 0,8 4-3736 0 0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3.9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4560 0 0,'0'0'4124'0'0,"11"-5"-5377"0"0,47-19 1308 0 0,111-30 0 0 0,-126 43-29 0 0,18-3-290 0 0,-20 7-3051 0 0,-32 7 1039 0 0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4.2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0 154 1736 0 0,'0'0'8230'0'0,"15"-5"-10371"0"0,224-81 2311 0 0,-170 61-482 0 0,8-2-3802 0 0,-50 16 545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2.8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5216 0 0,'0'0'7086'0'0,"7"17"-8280"0"0,77 218 1870 0 0,-66-164-545 0 0,9 95 0 0 0,-22-119-1710 0 0,-3 65 1 0 0,-3-108 1371 0 0,1-1-1 0 0,0 1 1 0 0,-1 0 0 0 0,0-1 0 0 0,1 1 0 0 0,-2-1 0 0 0,1 1-1 0 0,0-1 1 0 0,-1 0 0 0 0,1 1 0 0 0,-1-1 0 0 0,0 0 0 0 0,0 0-1 0 0,0 0 1 0 0,-1 0 0 0 0,1 0 0 0 0,-5 3 0 0 0,5-4 98 0 0,0-1 1 0 0,0 0-1 0 0,0 0 1 0 0,0 0-1 0 0,0-1 1 0 0,0 1-1 0 0,0 0 0 0 0,-1-1 1 0 0,1 1-1 0 0,0-1 1 0 0,0 0-1 0 0,-1 0 1 0 0,1 0-1 0 0,0 0 1 0 0,0 0-1 0 0,-1 0 1 0 0,1-1-1 0 0,0 1 1 0 0,0-1-1 0 0,0 1 1 0 0,0-1-1 0 0,-1 0 1 0 0,1 0-1 0 0,0 0 1 0 0,0 0-1 0 0,1 0 0 0 0,-1-1 1 0 0,0 1-1 0 0,0 0 1 0 0,0-1-1 0 0,-1-2 1 0 0,-27-26-1467 0 0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4.6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0 153 8281 0 0,'0'0'2988'0'0,"16"-2"-4122"0"0,244-56 1895 0 0,-73 12-1012 0 0,-44 12-5404 0 0,-96 22 665 0 0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5.0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 0 1772 0 0,'0'0'8612'0'0,"-1"3"-8743"0"0,-1 2 183 0 0,1 1-1 0 0,-1-1 1 0 0,1 1-1 0 0,0 0 1 0 0,1-1 0 0 0,0 1-1 0 0,-1 0 1 0 0,2-1 0 0 0,-1 1-1 0 0,2 9 1 0 0,17 65 507 0 0,-10-44-554 0 0,-1-2-273 0 0,0-1 0 0 0,3 1-1 0 0,0-2 1 0 0,3 0 0 0 0,19 37 0 0 0,-18-54-1901 0 0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5.4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0 243 5288 0 0,'0'0'5211'0'0,"7"-14"-5730"0"0,26-42 538 0 0,-29 51-22 0 0,0 0-1 0 0,0 0 1 0 0,0 1-1 0 0,0-1 1 0 0,1 1 0 0 0,0 0-1 0 0,0 1 1 0 0,0-1 0 0 0,0 1-1 0 0,0 0 1 0 0,11-4-1 0 0,3-3-1 0 0,21-10-1142 0 0,1 2-1 0 0,0 2 1 0 0,2 2 0 0 0,-1 1 0 0 0,81-12 0 0 0,-102 21-1867 0 0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5.8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1 182 5288 0 0,'0'0'6533'0'0,"80"-27"-8821"0"0,-41 12 2400 0 0,1-2-112 0 0,10-3-116 0 0,3-4-324 0 0,4-3-324 0 0,2-1-652 0 0,-17 4-1009 0 0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2T01:04:27.2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174 23 392 0 0,'0'0'5358'0'0,"-13"-4"-4877"0"0,4 2-392 0 0,1-2 62 0 0,-1 1-1 0 0,0 1 1 0 0,-1-1-1 0 0,1 1 1 0 0,0 1-1 0 0,-1 0 1 0 0,1 0-1 0 0,0 1 1 0 0,-11 1-1 0 0,17 0-161 0 0,0 0 0 0 0,1 1 0 0 0,-1-1 0 0 0,1 0 0 0 0,0 1 0 0 0,-1 0 0 0 0,1-1 0 0 0,0 1 0 0 0,0 0 0 0 0,0 0 0 0 0,0 0 0 0 0,1 0 0 0 0,-1 1 0 0 0,0-1 0 0 0,1 0 0 0 0,0 1 0 0 0,-1-1 0 0 0,1 1 0 0 0,0-1 0 0 0,0 1 0 0 0,1 0 0 0 0,-2 4 0 0 0,-1 4-22 0 0,1 1 0 0 0,1-1 0 0 0,-1 23 0 0 0,3-27 50 0 0,-1-1 0 0 0,1 1 0 0 0,0-1 0 0 0,1 1 0 0 0,-1-1 0 0 0,1 1 1 0 0,1-1-1 0 0,-1 0 0 0 0,1 0 0 0 0,0 0 0 0 0,0 0 0 0 0,1-1 0 0 0,0 1 0 0 0,0-1 0 0 0,0 0 0 0 0,1 0 0 0 0,-1 0 0 0 0,1-1 1 0 0,0 0-1 0 0,1 0 0 0 0,-1 0 0 0 0,1 0 0 0 0,-1-1 0 0 0,1 0 0 0 0,0 0 0 0 0,9 2 0 0 0,-5-1-39 0 0,1 0 0 0 0,0-1 0 0 0,0 0 0 0 0,0-1 0 0 0,0-1 1 0 0,1 1-1 0 0,-1-2 0 0 0,0 0 0 0 0,0 0 0 0 0,1-1 0 0 0,-1 0 0 0 0,0-1 0 0 0,0 0 0 0 0,19-7 0 0 0,-28 9-4 0 0,-1-1 0 0 0,1 1-1 0 0,-1-1 1 0 0,1 0 0 0 0,-1 1 0 0 0,1-1-1 0 0,-1 0 1 0 0,1 0 0 0 0,-1 0 0 0 0,0 0-1 0 0,0 0 1 0 0,1 0 0 0 0,-1 0 0 0 0,0 0 0 0 0,0-1-1 0 0,0 1 1 0 0,0 0 0 0 0,-1-1 0 0 0,1 1-1 0 0,0-1 1 0 0,0 1 0 0 0,-1-1 0 0 0,1 1-1 0 0,-1-1 1 0 0,1 1 0 0 0,-1-1 0 0 0,0 0 0 0 0,0 1-1 0 0,0-3 1 0 0,0 2-14 0 0,-1-1 0 0 0,0 1 0 0 0,0-1-1 0 0,0 1 1 0 0,0 0 0 0 0,0-1 0 0 0,0 1 0 0 0,-1 0-1 0 0,1 0 1 0 0,-1 0 0 0 0,1 0 0 0 0,-1 0 0 0 0,0 0 0 0 0,0 0-1 0 0,0 1 1 0 0,0-1 0 0 0,-3-1 0 0 0,-7-4 184 0 0,0 1 0 0 0,-22-8 0 0 0,24 11 178 0 0,1-1-1 0 0,0 0 1 0 0,0 0-1 0 0,0-1 1 0 0,1 0-1 0 0,-16-12 1 0 0,24 17-345 0 0,0 0-1 0 0,0 0 1 0 0,0 0 0 0 0,0 0 0 0 0,-1-1 0 0 0,1 1-1 0 0,0 0 1 0 0,0 0 0 0 0,0 0 0 0 0,0 0 0 0 0,0-1 0 0 0,0 1-1 0 0,0 0 1 0 0,0 0 0 0 0,0 0 0 0 0,0-1 0 0 0,0 1-1 0 0,0 0 1 0 0,0 0 0 0 0,0 0 0 0 0,0 0 0 0 0,0-1-1 0 0,0 1 1 0 0,0 0 0 0 0,0 0 0 0 0,0 0 0 0 0,0-1-1 0 0,0 1 1 0 0,0 0 0 0 0,0 0 0 0 0,0 0 0 0 0,0 0 0 0 0,0-1-1 0 0,1 1 1 0 0,-1 0 0 0 0,0 0 0 0 0,0 0 0 0 0,0 0-1 0 0,0 0 1 0 0,0-1 0 0 0,0 1 0 0 0,1 0 0 0 0,-1 0-1 0 0,0 0 1 0 0,0 0 0 0 0,1 0 0 0 0,13-6-475 0 0,19 0 341 0 0,-31 6 147 0 0,10-2-39 0 0,0 0 1 0 0,1 1-1 0 0,-1 1 0 0 0,0 0 0 0 0,1 0 1 0 0,22 5-1 0 0,-30-3 42 0 0,0-1 0 0 0,0 1 0 0 0,0 0 1 0 0,0 0-1 0 0,-1 0 0 0 0,1 1 0 0 0,-1 0 0 0 0,0 0 0 0 0,1 0 0 0 0,-1 0 1 0 0,-1 1-1 0 0,1-1 0 0 0,0 1 0 0 0,-1 0 0 0 0,0 0 0 0 0,0 0 0 0 0,0 1 0 0 0,4 8 1 0 0,5 17 808 0 0,-2 0-1 0 0,-1 1 1 0 0,-2 0 0 0 0,-1 0 0 0 0,3 50 0 0 0,6 22-637 0 0,-12-83-296 0 0,3 19-481 0 0,2-18-3161 0 0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13.9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22 640 0 0,'0'0'4140'0'0,"23"9"-2941"0"0,13-5-580 0 0,-1-2-1 0 0,1-1 1 0 0,0-1-1 0 0,0-3 1 0 0,47-8 0 0 0,32-2-395 0 0,-100 12-504 0 0,129-7 516 0 0,-88 7-4512 0 0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14.5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27 288 0 0,'0'0'8268'0'0,"15"1"-7743"0"0,87 0 311 0 0,123-15 0 0 0,-35 1-562 0 0,-110 11-241 0 0,105 12 3220 0 0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17.4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0 364 0 0,'0'0'8481'0'0,"7"9"-6290"0"0,376-11 578 0 0,1-1-2993 0 0,-361 3 198 0 0,-7-1 92 0 0,-1 1-1 0 0,1 1 0 0 0,-1 0 1 0 0,21 5-1 0 0,-26-3-197 0 0,-46 0-10132 0 0,20 1 8720 0 0,13-3 915 0 0,58-7-684 0 0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18.31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1 60 0 0,'0'0'8265'0'0,"-4"1"-7963"0"0,-5 2-385 0 0,9 0 196 0 0,20 0 507 0 0,42-1 818 0 0,-58-2-1379 0 0,140-1 667 0 0,647 31 285 0 0,-739-22-906 0 0,15 1 85 0 0,-27-6 4550 0 0,-45-7-5186 0 0,-3-11-5392 0 0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7.2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770 4 196 0 0,'0'-3'6327'0'0,"-2"7"-6508"0"0,0 0 1 0 0,-1 0-1 0 0,1 0 1 0 0,-1 0-1 0 0,0-1 1 0 0,0 1 0 0 0,-5 4-1 0 0,1 0 50 0 0,-26 37-71 0 0,-34 58 0 0 0,-27 37 182 0 0,-49 46-46 0 0,104-135 221 0 0,-72 72-1 0 0,58-66-261 0 0,28-30 513 0 0,-53 46 1 0 0,20-18-411 0 0,41-40 6129 0 0,27-34-5416 0 0,12-19-629 0 0,2 0 1 0 0,1 2-1 0 0,35-39 0 0 0,98-91-267 0 0,-94 102 193 0 0,96-122 0 0 0,-149 172 51 0 0,-6 8-8 0 0,0-1 1 0 0,0 0 0 0 0,-1 0 0 0 0,0 0 0 0 0,6-15 0 0 0,-10 21-141 0 0,-12 11-1276 0 0,-175 258 326 0 0,-93 155 1267 0 0,211-308-4443 0 0,31-56-1146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3.2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6 589 312 0 0,'-2'-18'2044'0'0,"2"10"-1898"0"0,-3-21 1801 0 0,2-38 0 0 0,2 56-1596 0 0,0 0 0 0 0,0 0 0 0 0,1 0 0 0 0,0 1 0 0 0,1-1 0 0 0,1 0-1 0 0,-1 1 1 0 0,8-13 0 0 0,-6 14-345 0 0,1 1 0 0 0,0-1 0 0 0,0 1 0 0 0,1 1-1 0 0,0-1 1 0 0,1 1 0 0 0,-1 1 0 0 0,1-1 0 0 0,1 1 0 0 0,-1 1 0 0 0,1 0-1 0 0,0 0 1 0 0,19-7 0 0 0,-14 7 112 0 0,1 0-1 0 0,0 1 1 0 0,0 1-1 0 0,1 1 1 0 0,-1 0-1 0 0,1 1 1 0 0,-1 0-1 0 0,23 3 1 0 0,-34-2-67 0 0,1 0 1 0 0,-1 1 0 0 0,0 0 0 0 0,0 0-1 0 0,0 0 1 0 0,1 0 0 0 0,-1 0 0 0 0,0 1 0 0 0,-1 0-1 0 0,1 0 1 0 0,0 0 0 0 0,0 0 0 0 0,-1 1-1 0 0,1-1 1 0 0,-1 1 0 0 0,0 0 0 0 0,0 0-1 0 0,0 0 1 0 0,0 1 0 0 0,-1-1 0 0 0,1 1-1 0 0,3 5 1 0 0,-4-3 5 0 0,0-1 0 0 0,-1 1 0 0 0,1-1 0 0 0,-1 1 0 0 0,0 0 0 0 0,-1-1 0 0 0,1 1 1 0 0,-1 0-1 0 0,0 0 0 0 0,-1-1 0 0 0,1 1 0 0 0,-1 0 0 0 0,0-1 0 0 0,-1 1 0 0 0,1 0 0 0 0,-4 6 0 0 0,-5 11 136 0 0,0 0-1 0 0,-2-1 1 0 0,-28 40 0 0 0,-52 55-980 0 0,76-98 253 0 0,9-9-280 0 0,14-23-4602 0 0,11-16 2678 0 0</inkml:trace>
  <inkml:trace contextRef="#ctx0" brushRef="#br0" timeOffset="1">488 1 3828 0 0,'0'0'4017'0'0,"22"98"-4537"0"0,-13-62 576 0 0,3 6-48 0 0,2 0 92 0 0,3 3-92 0 0,-4-1 128 0 0,4 1 4 0 0,-4 2-140 0 0,2-6-24 0 0,-4-8-1132 0 0,1 3-1529 0 0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8.4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573 26 1332 0 0,'0'0'6032'0'0,"4"-6"-5819"0"0,8-12-222 0 0,-10 17-187 0 0,-11 17-225 0 0,-130 276-173 0 0,2-4 1143 0 0,25-102-149 0 0,95-162-203 0 0,-2 0-1 0 0,-1-2 1 0 0,0 0-1 0 0,-2-1 1 0 0,-28 22-1 0 0,50-43-141 0 0,-1 1-1 0 0,1 0 1 0 0,-1-1-1 0 0,0 1 1 0 0,0 0-1 0 0,1-1 1 0 0,-1 1-1 0 0,0-1 1 0 0,0 1-1 0 0,1-1 0 0 0,-1 1 1 0 0,0-1-1 0 0,0 1 1 0 0,0-1-1 0 0,0 0 1 0 0,0 0-1 0 0,0 1 1 0 0,0-1-1 0 0,0 0 1 0 0,0 0-1 0 0,0 0 0 0 0,1 0 1 0 0,-1 0-1 0 0,0 0 1 0 0,0 0-1 0 0,0-1 1 0 0,0 1-1 0 0,0 0 1 0 0,0 0-1 0 0,0-1 1 0 0,0 1-1 0 0,0 0 0 0 0,1-1 1 0 0,-1 1-1 0 0,0-1 1 0 0,0 0-1 0 0,0 1 1 0 0,1-1-1 0 0,-1 1 1 0 0,0-1-1 0 0,1 0 1 0 0,-1 0-1 0 0,1 1 0 0 0,-1-1 1 0 0,1 0-1 0 0,-1 0 1 0 0,1 0-1 0 0,-1 1 1 0 0,1-1-1 0 0,0 0 1 0 0,-1 0-1 0 0,1 0 1 0 0,0 0-1 0 0,0 0 0 0 0,0 0 1 0 0,0-1-1 0 0,-1-4 76 0 0,0 1 0 0 0,1-1-1 0 0,-1 1 1 0 0,2-1-1 0 0,-1 1 1 0 0,0 0 0 0 0,1-1-1 0 0,3-9 1 0 0,19-39-99 0 0,4 1 0 0 0,1 1 0 0 0,69-93 1 0 0,-6 8-59 0 0,74-160 139 0 0,-212 391-2688 0 0,-64 126 2492 0 0,106-212 94 0 0,-118 220 48 0 0,85-164 187 0 0,-68 85 1 0 0,106-148-195 0 0,0-1 1 0 0,0 1-1 0 0,0-1 1 0 0,0 0-1 0 0,-1 1 1 0 0,1-1-1 0 0,0 0 1 0 0,0 1-1 0 0,0-1 1 0 0,-1 1-1 0 0,1-1 1 0 0,0 0-1 0 0,-1 1 0 0 0,1-1 1 0 0,0 0-1 0 0,-1 0 1 0 0,1 1-1 0 0,0-1 1 0 0,-1 0-1 0 0,1 0 1 0 0,0 0-1 0 0,-1 1 1 0 0,1-1-1 0 0,-1 0 0 0 0,1 0 1 0 0,0 0-1 0 0,-1 0 1 0 0,1 0-1 0 0,-1 0 1 0 0,1 0-1 0 0,0 0 1 0 0,-2 0-1 0 0,4-19 1086 0 0,6-5-1137 0 0,0 0 0 0 0,2 1-1 0 0,0 0 1 0 0,2 1 0 0 0,18-28 0 0 0,-12 20-44 0 0,235-364-162 0 0,-143 228 245 0 0,-99 150 83 0 0,-2-1 0 0 0,1 0-1 0 0,9-28 1 0 0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0.6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415 314 1056 0 0,'0'0'232'0'0,"-9"16"-169"0"0,0-1-36 0 0,-31 54-37 0 0,-47 108 0 0 0,55-91 113 0 0,-32 143 0 0 0,79-274 8368 0 0,9-2-6453 0 0,35-42-3509 0 0,-47 72 2251 0 0,193-238-1008 0 0,2-3-81 0 0,-198 245 379 0 0,17-23 48 0 0,-1-2 0 0 0,31-67 0 0 0,-56 105-118 0 0,0 0 1 0 0,0 0-1 0 0,0 0 1 0 0,0 0-1 0 0,0 0 1 0 0,0 0-1 0 0,-1 0 0 0 0,1 0 1 0 0,0 0-1 0 0,0 0 1 0 0,0 0-1 0 0,0 0 0 0 0,0 0 1 0 0,0 0-1 0 0,0 0 1 0 0,0 0-1 0 0,0 0 1 0 0,0 0-1 0 0,0 0 0 0 0,0 0 1 0 0,0 0-1 0 0,-1 0 1 0 0,1 0-1 0 0,0 0 1 0 0,0 0-1 0 0,0 0 0 0 0,0 0 1 0 0,0 0-1 0 0,0 0 1 0 0,0 0-1 0 0,0 0 0 0 0,0-1 1 0 0,0 1-1 0 0,0 0 1 0 0,0 0-1 0 0,0 0 1 0 0,0 0-1 0 0,0 0 0 0 0,0 0 1 0 0,0 0-1 0 0,0 0 1 0 0,0 0-1 0 0,0 0 1 0 0,0 0-1 0 0,0 0 0 0 0,0-1 1 0 0,0 1-1 0 0,0 0 1 0 0,0 0-1 0 0,0 0 0 0 0,0 0 1 0 0,0 0-1 0 0,0 0 1 0 0,-10 8-634 0 0,-13 16 277 0 0,-6 8 283 0 0,-315 363-540 0 0,20 19 1494 0 0,313-396-755 0 0,-1 0 1 0 0,2 1-1 0 0,1 0 1 0 0,-8 22-1 0 0,1 11-3259 0 0,12-38-2584 0 0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7.0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1 140 404 0 0,'0'0'5700'0'0,"3"-13"-5547"0"0,2-17 516 0 0,0 0 1 0 0,0-37 972 0 0,7 83-4663 0 0,9 23 3593 0 0,2-1 0 0 0,35 47 0 0 0,28 44-640 0 0,-73-106 26 0 0,153 287 596 0 0,-135-249-476 0 0,92 198 427 0 0,-91-170-424 0 0,30 134 0 0 0,-58-206 128 0 0,1 0-1 0 0,1 0 0 0 0,0 0 1 0 0,1-1-1 0 0,17 28 0 0 0,-21-40-66 0 0,1 0 0 0 0,-1 0-1 0 0,1 0 1 0 0,0-1 0 0 0,0 1-1 0 0,1-1 1 0 0,-1 0 0 0 0,1 0-1 0 0,-1 0 1 0 0,9 3 0 0 0,56 17-1619 0 0,-40-15-2069 0 0,-7-1-1822 0 0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2.2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10 116 0 0,'0'0'5882'0'0,"2"-9"-6658"0"0,7 25 484 0 0,0 1 0 0 0,-1 0 0 0 0,6 20 0 0 0,5 9 944 0 0,96 178 533 0 0,16 34-451 0 0,-99-177-299 0 0,-4 0 0 0 0,-3 2-1 0 0,22 138 1 0 0,-45-209-193 0 0,0-1 1 0 0,1 0-1 0 0,7 21 0 0 0,-8-27-147 0 0,1-1-1 0 0,-1 1 1 0 0,1-1-1 0 0,0 0 1 0 0,0 0-1 0 0,1 0 1 0 0,-1 0-1 0 0,1 0 0 0 0,0-1 1 0 0,8 6-1 0 0,-11-8-93 0 0,5 4-376 0 0,0 0 1 0 0,1-1-1 0 0,0 0 0 0 0,-1 0 0 0 0,2-1 0 0 0,-1 0 1 0 0,0 0-1 0 0,1-1 0 0 0,10 3 0 0 0,11-4-3514 0 0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5.4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1 189 4108 0 0,'0'0'2505'0'0,"9"-15"-2404"0"0,35-50-91 0 0,-40 60-6 0 0,1 0 0 0 0,0 0 0 0 0,0 1 0 0 0,0 0 0 0 0,1 0 0 0 0,0 0 0 0 0,-1 1 0 0 0,1-1 0 0 0,1 2 0 0 0,-1-1 0 0 0,0 1 0 0 0,1-1 0 0 0,-1 2 0 0 0,1-1 0 0 0,7 0 0 0 0,10-4 66 0 0,26-8-28 0 0,1 3-1 0 0,1 1 1 0 0,-1 3-1 0 0,2 2 1 0 0,70 2-1 0 0,-115 4-66 0 0,0-1 0 0 0,0 1 0 0 0,-1 0-1 0 0,1 1 1 0 0,0-1 0 0 0,-1 2-1 0 0,1-1 1 0 0,-1 1 0 0 0,1 0 0 0 0,-1 1-1 0 0,0-1 1 0 0,0 1 0 0 0,-1 1 0 0 0,1-1-1 0 0,-1 1 1 0 0,0 1 0 0 0,-1-1 0 0 0,1 1-1 0 0,-1 0 1 0 0,0 0 0 0 0,0 0 0 0 0,-1 1-1 0 0,1-1 1 0 0,-2 1 0 0 0,1 0 0 0 0,-1 1-1 0 0,0-1 1 0 0,0 1 0 0 0,-1-1-1 0 0,0 1 1 0 0,-1 0 0 0 0,1-1 0 0 0,-2 1-1 0 0,1 0 1 0 0,-1 9 0 0 0,0-2 63 0 0,-1 0-1 0 0,-1 1 1 0 0,-1-1 0 0 0,0 0 0 0 0,0 0-1 0 0,-2 0 1 0 0,0-1 0 0 0,0 1 0 0 0,-2-1 0 0 0,0-1-1 0 0,0 1 1 0 0,-1-1 0 0 0,-1 0 0 0 0,-10 12-1 0 0,-3-1 102 0 0,-1 0-1 0 0,0-1 1 0 0,-2-1-1 0 0,-1-2 0 0 0,-44 28 1 0 0,66-41-1446 0 0,13-5 1145 0 0,22-1 1659 0 0,-24-1-877 0 0,181-5 2921 0 0,111 3-3715 0 0,-292 2-47 0 0,0 1 1 0 0,0 0-1 0 0,-1 0 0 0 0,1 1 1 0 0,9 3-1 0 0,-14-4-42 0 0,1 0 1 0 0,-1 0-1 0 0,0 0 0 0 0,0 1 0 0 0,0-1 0 0 0,0 0 0 0 0,0 1 0 0 0,0 0 0 0 0,0-1 0 0 0,0 1 0 0 0,-1 0 0 0 0,1 0 0 0 0,0 0 1 0 0,-1 0-1 0 0,0 0 0 0 0,1 0 0 0 0,0 5 0 0 0,2 11-2891 0 0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5.8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392 1 288 0 0,'0'0'2570'0'0,"-9"15"-2433"0"0,0 0-26 0 0,2-2 33 0 0,0 0 0 0 0,-1-1 0 0 0,-1 0 0 0 0,0-1 0 0 0,-15 15 0 0 0,-71 59 931 0 0,-24 25-606 0 0,106-95-478 0 0,1 0 1 0 0,0 0-1 0 0,1 2 0 0 0,0-1 1 0 0,1 1-1 0 0,-9 24 0 0 0,12-18-880 0 0,6-6-1303 0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6.2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1 171 2812 0 0,'0'0'1885'0'0,"12"-15"-820"0"0,-8 11-992 0 0,7-8-31 0 0,-1 0 1 0 0,1 1 0 0 0,1 0-1 0 0,0 1 1 0 0,0 0 0 0 0,1 1-1 0 0,0 0 1 0 0,27-12 0 0 0,-7 10-65 0 0,0 2 0 0 0,1 0 0 0 0,-1 3 1 0 0,1 1-1 0 0,1 1 0 0 0,-1 2 0 0 0,37 2 1 0 0,-64 0-11 0 0,1 1 1 0 0,-1 0 0 0 0,1 1-1 0 0,-1-1 1 0 0,0 1 0 0 0,1 1-1 0 0,-1-1 1 0 0,0 1-1 0 0,-1 0 1 0 0,1 1 0 0 0,0 0-1 0 0,-1 0 1 0 0,0 0 0 0 0,0 1-1 0 0,8 8 1 0 0,-10-9 28 0 0,-1-1 1 0 0,0 1-1 0 0,-1 0 0 0 0,1 0 0 0 0,-1 1 0 0 0,0-1 1 0 0,0 0-1 0 0,0 1 0 0 0,0 0 0 0 0,-1-1 0 0 0,0 1 1 0 0,0 0-1 0 0,0-1 0 0 0,-1 1 0 0 0,1 0 0 0 0,-1 0 1 0 0,0 0-1 0 0,-1 0 0 0 0,1-1 0 0 0,-1 1 0 0 0,0 0 1 0 0,0 0-1 0 0,0-1 0 0 0,-1 1 0 0 0,-2 5 1 0 0,-1-1 114 0 0,0 0 0 0 0,0-1 0 0 0,-1 1 0 0 0,0-1 0 0 0,-1 0 1 0 0,0-1-1 0 0,0 0 0 0 0,0 0 0 0 0,-10 7 0 0 0,-10 6 303 0 0,-40 23-1 0 0,7-13-90 0 0,47-25-318 0 0,-1 1-1 0 0,1 1 1 0 0,0 0-1 0 0,1 1 0 0 0,-1 1 1 0 0,2 0-1 0 0,-13 11 1 0 0,24-20-20 0 0,0 0 0 0 0,-1 0 1 0 0,1 1-1 0 0,0-1 1 0 0,-1 0-1 0 0,1 1 0 0 0,0-1 1 0 0,0 1-1 0 0,-1-1 0 0 0,1 0 1 0 0,0 1-1 0 0,0-1 0 0 0,0 1 1 0 0,0-1-1 0 0,0 1 1 0 0,-1-1-1 0 0,1 0 0 0 0,0 1 1 0 0,0-1-1 0 0,0 1 0 0 0,0-1 1 0 0,0 1-1 0 0,0-1 1 0 0,0 1-1 0 0,1-1 0 0 0,-1 0 1 0 0,0 1-1 0 0,0-1 0 0 0,0 1 1 0 0,0-1-1 0 0,0 1 0 0 0,1-1 1 0 0,-1 0-1 0 0,0 1 1 0 0,0-1-1 0 0,1 0 0 0 0,-1 1 1 0 0,0-1-1 0 0,1 0 0 0 0,-1 1 1 0 0,0-1-1 0 0,1 0 0 0 0,-1 1 1 0 0,1-1-1 0 0,-1 0 1 0 0,0 0-1 0 0,1 0 0 0 0,-1 1 1 0 0,1-1-1 0 0,-1 0 0 0 0,0 0 1 0 0,1 0-1 0 0,0 0 1 0 0,29 7 85 0 0,-25-7-54 0 0,66 9 269 0 0,-47-7-383 0 0,1 1 0 0 0,-1 1 0 0 0,0 1 0 0 0,0 1-1 0 0,45 18 1 0 0,-67-23 58 0 0,0 0-1 0 0,0 0 0 0 0,1 0 0 0 0,-1 0 1 0 0,0 1-1 0 0,0-1 0 0 0,0 1 0 0 0,-1-1 1 0 0,1 1-1 0 0,0 0 0 0 0,0 0 1 0 0,-1 0-1 0 0,1 0 0 0 0,-1 0 0 0 0,0 0 1 0 0,0 0-1 0 0,0 0 0 0 0,0 1 0 0 0,0-1 1 0 0,1 5-1 0 0,-2-5 64 0 0,0 1 0 0 0,0-1-1 0 0,0 0 1 0 0,-1 1 0 0 0,1-1 0 0 0,-1 1 0 0 0,0-1-1 0 0,1 0 1 0 0,-1 1 0 0 0,0-1 0 0 0,0 0-1 0 0,-1 0 1 0 0,1 0 0 0 0,0 0 0 0 0,-1 0 0 0 0,1 0-1 0 0,-1 0 1 0 0,0 0 0 0 0,0 0 0 0 0,-3 2 0 0 0,-19 14 280 0 0,-1-1 0 0 0,-1-2 0 0 0,-51 24 0 0 0,-31 19-227 0 0,83-42-1608 0 0,-26 23-1 0 0,37-26-1967 0 0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6.6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477 0 1656 0 0,'0'0'5214'0'0,"-6"13"-5477"0"0,-21 41 783 0 0,21-45-383 0 0,-1-1 1 0 0,1 1-1 0 0,-1-1 0 0 0,-1-1 1 0 0,1 1-1 0 0,-1-1 1 0 0,-1-1-1 0 0,1 1 1 0 0,-1-2-1 0 0,0 1 0 0 0,-16 6 1 0 0,-10 8 29 0 0,10-4-295 0 0,-119 81 849 0 0,122-79-1304 0 0,0 0-1 0 0,1 1 0 0 0,1 1 0 0 0,-18 24 0 0 0,30-33-1415 0 0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7.09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152 241 2596 0 0,'0'0'3731'0'0,"10"-16"-3294"0"0,36-52-316 0 0,-39 60-135 0 0,0 0-1 0 0,0 1 1 0 0,1-1-1 0 0,0 1 1 0 0,1 1-1 0 0,-1 0 1 0 0,1 0-1 0 0,0 0 1 0 0,1 1-1 0 0,-1 1 1 0 0,20-7 0 0 0,-3 0-38 0 0,15-6-19 0 0,49-15 0 0 0,-76 28 18 0 0,-1 1 0 0 0,1 0 0 0 0,0 1 0 0 0,0 0 0 0 0,0 2 0 0 0,0-1 0 0 0,27 4 0 0 0,-36-2-21 0 0,0 1-1 0 0,0-1 1 0 0,0 1-1 0 0,0 0 1 0 0,-1 1 0 0 0,1-1-1 0 0,-1 1 1 0 0,1 0-1 0 0,-1 0 1 0 0,0 0 0 0 0,0 1-1 0 0,0 0 1 0 0,-1-1 0 0 0,1 1-1 0 0,-1 0 1 0 0,0 1-1 0 0,0-1 1 0 0,0 0 0 0 0,-1 1-1 0 0,1 0 1 0 0,-1 0 0 0 0,-1-1-1 0 0,4 11 1 0 0,-2-4 125 0 0,0 0 0 0 0,-1 1 0 0 0,-1-1 0 0 0,1 1 0 0 0,-2-1 0 0 0,1 1 0 0 0,-2-1 1 0 0,0 1-1 0 0,-4 21 0 0 0,2-23 38 0 0,0 1 0 0 0,-1-1 0 0 0,-1 0 0 0 0,0 0 0 0 0,0-1 1 0 0,-1 1-1 0 0,0-1 0 0 0,-1 0 0 0 0,1-1 0 0 0,-2 0 0 0 0,1 0 0 0 0,-1 0 1 0 0,-1-1-1 0 0,1 0 0 0 0,-1-1 0 0 0,-12 7 0 0 0,-16 7 305 0 0,-1-1 0 0 0,-78 25 0 0 0,16-6-279 0 0,198-31-835 0 0,-65-5 682 0 0,1 3 0 0 0,35 8 1 0 0,-58-10-33 0 0,0 0 1 0 0,-1 0 0 0 0,1 2 0 0 0,0-1 0 0 0,-1 1-1 0 0,0 1 1 0 0,0 0 0 0 0,-1 0 0 0 0,17 15 0 0 0,-23-18 9 0 0,0 0 1 0 0,0 0-1 0 0,0 0 1 0 0,-1 1 0 0 0,1-1-1 0 0,-1 1 1 0 0,0-1 0 0 0,0 1-1 0 0,0 0 1 0 0,-1 0 0 0 0,0 0-1 0 0,1 0 1 0 0,-1 0-1 0 0,0 0 1 0 0,-1 0 0 0 0,1 0-1 0 0,-1 0 1 0 0,0 1 0 0 0,0-1-1 0 0,-1 5 1 0 0,0-4 84 0 0,0-1 0 0 0,0 1 0 0 0,-1 0 0 0 0,0-1 1 0 0,0 1-1 0 0,0-1 0 0 0,0 0 0 0 0,-1 0 0 0 0,0 0 0 0 0,0 0 0 0 0,0 0 1 0 0,0 0-1 0 0,-1-1 0 0 0,1 0 0 0 0,-1 1 0 0 0,0-1 0 0 0,-4 2 0 0 0,-37 20 1059 0 0,0-1 0 0 0,-1-3 0 0 0,-1-2 0 0 0,-68 18 0 0 0,32-10-750 0 0,18-7-90 0 0,35-12-221 0 0,0 2 0 0 0,1 1 1 0 0,0 1-1 0 0,-29 17 0 0 0,51-22-91 0 0,-4 4-1394 0 0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9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50 52 0 0,'0'0'8276'0'0,"17"5"-7844"0"0,22-7 116 0 0,0-2-1 0 0,55-13 1 0 0,7 0-250 0 0,-68 12-249 0 0,-16 1-119 0 0,1 2 0 0 0,0 0 0 0 0,0 1 1 0 0,0 0-1 0 0,0 2 0 0 0,28 4 0 0 0,-14 10 155 0 0,-31-15-237 0 0,0 0-1 0 0,0 1 1 0 0,0-1 0 0 0,0 1-1 0 0,-1 0 1 0 0,1-1 0 0 0,0 1-1 0 0,0 0 1 0 0,-1-1 0 0 0,1 1-1 0 0,0 0 1 0 0,-1 0 0 0 0,1-1-1 0 0,-1 1 1 0 0,1 0 0 0 0,-1 0-1 0 0,0 0 1 0 0,1 0 0 0 0,-1 0-1 0 0,0 0 1 0 0,1 0 0 0 0,-1 0-1 0 0,0 0 1 0 0,0 0 0 0 0,0 0-1 0 0,0 0 1 0 0,0 0 0 0 0,0 0-1 0 0,0-1 1 0 0,0 1 0 0 0,-1 0-1 0 0,1 1 1 0 0,-6 2-1458 0 0,-7 2-243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3.6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0 274 2492 0 0,'0'0'4173'0'0,"14"-13"-4117"0"0,166-132-1671 0 0,-148 120 2272 0 0,-12 8 349 0 0,2 1 1 0 0,-1 1-1 0 0,48-23 0 0 0,-68 37-936 0 0,1 0 1 0 0,0 1-1 0 0,-1-1 0 0 0,1 0 0 0 0,0 1 0 0 0,-1 0 0 0 0,1-1 0 0 0,0 1 0 0 0,-1 0 1 0 0,1 0-1 0 0,0 0 0 0 0,0 0 0 0 0,-1 0 0 0 0,1 1 0 0 0,0-1 0 0 0,-1 0 1 0 0,1 1-1 0 0,0 0 0 0 0,-1-1 0 0 0,1 1 0 0 0,-1 0 0 0 0,1-1 0 0 0,1 3 1 0 0,0-1-26 0 0,0 1 0 0 0,-1-1 0 0 0,1 1 0 0 0,-1 0 0 0 0,0 0 0 0 0,0 0 0 0 0,0 0 0 0 0,0 0 0 0 0,-1 1 1 0 0,3 4-1 0 0,1 8 68 0 0,-1 1 0 0 0,0-1 1 0 0,2 30-1 0 0,-3 91 260 0 0,-1-8-296 0 0,-2-128-76 0 0,0 0 0 0 0,0 0 1 0 0,0-1-1 0 0,0 1 0 0 0,0 0 0 0 0,1 0 0 0 0,-1 0 0 0 0,0 0 0 0 0,0 0 0 0 0,0 0 1 0 0,1-1-1 0 0,-1 1 0 0 0,1 0 0 0 0,-1 0 0 0 0,0 0 0 0 0,1-1 0 0 0,-1 1 0 0 0,1 0 1 0 0,0-1-1 0 0,-1 1 0 0 0,1 0 0 0 0,0-1 0 0 0,1 2 0 0 0,-2-2 21 0 0,1 0-1 0 0,0 0 1 0 0,0 0-1 0 0,0 0 1 0 0,0-1-1 0 0,0 1 1 0 0,0 0-1 0 0,-1 0 1 0 0,1 0-1 0 0,0-1 0 0 0,0 1 1 0 0,0-1-1 0 0,0 1 1 0 0,-1 0-1 0 0,1-1 1 0 0,0 0-1 0 0,-1 1 1 0 0,1-1-1 0 0,1 0 1 0 0,7-8 246 0 0,-1-1 1 0 0,13-18-1 0 0,-10 14-416 0 0,5-6 4 0 0,2 0-1 0 0,35-29 0 0 0,-48 44 119 0 0,0 1 1 0 0,0 1-1 0 0,0-1 0 0 0,1 1 0 0 0,-1-1 1 0 0,1 2-1 0 0,0-1 0 0 0,0 1 0 0 0,0 0 1 0 0,0 0-1 0 0,1 0 0 0 0,-1 1 1 0 0,0 0-1 0 0,1 0 0 0 0,-1 1 0 0 0,1 0 1 0 0,7 0-1 0 0,-6 3-6 0 0,-1 0 0 0 0,0 1 1 0 0,0 0-1 0 0,0 0 0 0 0,-1 0 1 0 0,0 1-1 0 0,0 0 0 0 0,0 0 1 0 0,0 0-1 0 0,7 9 0 0 0,6 5-93 0 0,-1-2-321 0 0,-8-8-519 0 0,0 1 1 0 0,0-1-1 0 0,1-1 0 0 0,1 0 1 0 0,0 0-1 0 0,18 8 0 0 0,9-4-4450 0 0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9.6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1540 0 0,'0'0'6306'0'0,"13"0"-7223"0"0,484 3 2144 0 0,-470-8-1339 0 0,-42 6-2746 0 0,-2 3 814 0 0,-20-3-566 0 0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32.6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0 234 692 0 0,'0'0'5397'0'0,"0"-14"-5331"0"0,1-43-33 0 0,0 54-32 0 0,-1 0-1 0 0,1 0 1 0 0,0-1-1 0 0,0 1 1 0 0,0 0 0 0 0,0 0-1 0 0,0 0 1 0 0,1 0 0 0 0,-1 0-1 0 0,1 0 1 0 0,0 0-1 0 0,0 1 1 0 0,0-1 0 0 0,0 1-1 0 0,1-1 1 0 0,2-2 0 0 0,5-5 131 0 0,-3 2-40 0 0,0 0 1 0 0,0 1-1 0 0,1-1 0 0 0,-1 1 0 0 0,2 1 1 0 0,-1 0-1 0 0,1 0 0 0 0,0 0 0 0 0,0 1 1 0 0,1 1-1 0 0,0 0 0 0 0,-1 0 0 0 0,1 1 1 0 0,11-3-1 0 0,11 1-155 0 0,0 1 1 0 0,-1 1 0 0 0,42 3-1 0 0,-69 0 45 0 0,-2 0-5 0 0,1 0 0 0 0,-1 0 1 0 0,1 0-1 0 0,-1 0 0 0 0,1 1 0 0 0,-1-1 1 0 0,1 1-1 0 0,-1 0 0 0 0,0 0 1 0 0,1 0-1 0 0,-1 0 0 0 0,0 0 0 0 0,0 0 1 0 0,0 1-1 0 0,0-1 0 0 0,0 1 0 0 0,0-1 1 0 0,0 1-1 0 0,0 0 0 0 0,-1 0 1 0 0,1 0-1 0 0,-1 0 0 0 0,1 0 0 0 0,-1 0 1 0 0,0 0-1 0 0,0 0 0 0 0,0 0 1 0 0,0 1-1 0 0,0-1 0 0 0,0 0 0 0 0,0 1 1 0 0,-1-1-1 0 0,0 1 0 0 0,1-1 1 0 0,-1 3-1 0 0,0 2 72 0 0,1 0-1 0 0,-1 1 1 0 0,-1-1-1 0 0,0 0 1 0 0,0 0 0 0 0,0 0-1 0 0,-1-1 1 0 0,0 1 0 0 0,0 0-1 0 0,0-1 1 0 0,-5 9 0 0 0,-4 3 63 0 0,-1-1 0 0 0,0 0 0 0 0,-2 0 1 0 0,0-2-1 0 0,-22 21 0 0 0,-87 60 184 0 0,79-64-231 0 0,44-32-77 0 0,0 0 0 0 0,1 0 1 0 0,-1 0-1 0 0,0 0 1 0 0,0 0-1 0 0,0 0 0 0 0,0 0 1 0 0,0 0-1 0 0,0 0 0 0 0,0 0 1 0 0,0 0-1 0 0,0 0 1 0 0,1 0-1 0 0,-1 0 0 0 0,0 0 1 0 0,0 0-1 0 0,0 0 0 0 0,0 0 1 0 0,0 0-1 0 0,0 0 1 0 0,0 0-1 0 0,0 0 0 0 0,0 0 1 0 0,1 0-1 0 0,-1 0 0 0 0,0 0 1 0 0,0 0-1 0 0,0 0 0 0 0,0 0 1 0 0,0 1-1 0 0,0-1 1 0 0,0 0-1 0 0,0 0 0 0 0,0 0 1 0 0,0 0-1 0 0,0 0 0 0 0,0 0 1 0 0,0 0-1 0 0,0 0 1 0 0,0 0-1 0 0,0 1 0 0 0,0-1 1 0 0,0 0-1 0 0,0 0 0 0 0,0 0 1 0 0,0 0-1 0 0,0 0 1 0 0,0 0-1 0 0,0 0 0 0 0,0 0 1 0 0,0 1-1 0 0,0-1 0 0 0,0 0 1 0 0,0 0-1 0 0,0 0 0 0 0,0 0 1 0 0,0 0-1 0 0,0 0 1 0 0,0 0-1 0 0,0 0 0 0 0,0 0 1 0 0,0 1-1 0 0,17-2-112 0 0,22-4 853 0 0,16-5-644 0 0,1 2 1 0 0,1 2-1 0 0,73 3 1 0 0,-123 3-155 0 0,0 1 1 0 0,-1 0-1 0 0,1 1 0 0 0,0-1 1 0 0,-1 1-1 0 0,0 0 0 0 0,1 1 1 0 0,-1 0-1 0 0,0 0 1 0 0,0 0-1 0 0,-1 1 0 0 0,1-1 1 0 0,8 9-1 0 0,-7-6 35 0 0,0 2 0 0 0,-1-1 1 0 0,0 0-1 0 0,-1 1 0 0 0,1 0 0 0 0,-1 1 0 0 0,-1-1 0 0 0,7 18 1 0 0,-6-13 42 0 0,-1 0 1 0 0,-1 0-1 0 0,0 0 1 0 0,-1 1-1 0 0,0-1 1 0 0,-1 1 0 0 0,0-1-1 0 0,-1 1 1 0 0,-1-1-1 0 0,0 1 1 0 0,-1-1-1 0 0,-1 1 1 0 0,-6 21-1 0 0,5-26 104 0 0,-1 0 0 0 0,0 0-1 0 0,0-1 1 0 0,0 0 0 0 0,-1 0-1 0 0,-1 0 1 0 0,1-1 0 0 0,-1 0-1 0 0,-1 0 1 0 0,1 0 0 0 0,-1-1-1 0 0,0 0 1 0 0,0-1 0 0 0,-1 0-1 0 0,0 0 1 0 0,0-1 0 0 0,0 0-1 0 0,-18 5 1 0 0,1-2 469 0 0,0-1 0 0 0,0-1 0 0 0,0-2 0 0 0,-1 0 0 0 0,-48-2 1 0 0,72-1-429 0 0,-1 0 0 0 0,1-1 1 0 0,-1 1-1 0 0,1-1 1 0 0,-1 1-1 0 0,1-1 1 0 0,0 0-1 0 0,-1 0 1 0 0,1-1-1 0 0,0 1 1 0 0,0-1-1 0 0,0 1 1 0 0,0-1-1 0 0,0 0 1 0 0,0 0-1 0 0,-3-3 1 0 0,5 6-429 0 0,0 0-1 0 0,0 0 1 0 0,0 0 0 0 0,0 0-1 0 0,0 0 1 0 0,0 0 0 0 0,0 0 0 0 0,0 1-1 0 0,1-1 1 0 0,-1 0 0 0 0,0 1 0 0 0,1-1-1 0 0,-1 0 1 0 0,1 1 0 0 0,0-1 0 0 0,-1 3-1 0 0,-7 28-2739 0 0,5-18-99 0 0,26-86-1686 0 0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7.6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32 0 0,'0'0'80'0'0,"9"87"-132"0"0,-5-75-8 0 0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8.10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20 347 300 0 0,'0'0'5433'0'0,"-4"-5"-4752"0"0,-12-16 3642 0 0,33 11-3476 0 0,48-36-1062 0 0,2 3 1 0 0,126-61 0 0 0,-135 79 232 0 0,0 2 0 0 0,1 3 1 0 0,1 2-1 0 0,67-10 0 0 0,-122 27-59 0 0,-1 0-1 0 0,1 0 0 0 0,0 1 1 0 0,0 0-1 0 0,-1 0 0 0 0,1 0 1 0 0,0 1-1 0 0,9 1 0 0 0,-12-1-372 0 0,1 0 0 0 0,-1 0 0 0 0,0 1-1 0 0,1-1 1 0 0,-1 1 0 0 0,0 0 0 0 0,0 0 0 0 0,0-1-1 0 0,0 1 1 0 0,0 0 0 0 0,0 1 0 0 0,0-1-1 0 0,-1 0 1 0 0,1 0 0 0 0,1 5 0 0 0,1 1-1644 0 0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8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1 305 4880 0 0,'0'0'7303'0'0,"11"-2"-7614"0"0,11-6 240 0 0,0-1 1 0 0,31-16-1 0 0,-14 6 268 0 0,69-33-105 0 0,145-63 86 0 0,-206 96-171 0 0,2 3-1 0 0,0 2 1 0 0,71-12 0 0 0,-120 26-12 0 0,0 1 0 0 0,0-1 0 0 0,0 0 0 0 0,0 0 0 0 0,0 0 1 0 0,0 0-1 0 0,1 0 0 0 0,-1 0 0 0 0,0 0 0 0 0,0 0 0 0 0,0 0 0 0 0,0 0 0 0 0,0 0 1 0 0,0 0-1 0 0,0 0 0 0 0,0 0 0 0 0,0 0 0 0 0,0 0 0 0 0,0 0 0 0 0,0 0 0 0 0,0 0 1 0 0,0 1-1 0 0,0-1 0 0 0,0 0 0 0 0,0 0 0 0 0,0 0 0 0 0,0 0 0 0 0,0 0 0 0 0,0 0 1 0 0,0 0-1 0 0,0 0 0 0 0,0 0 0 0 0,0 0 0 0 0,0 0 0 0 0,0 0 0 0 0,0 0 1 0 0,0 0-1 0 0,0 0 0 0 0,0 1 0 0 0,0-1 0 0 0,0 0 0 0 0,0 0 0 0 0,0 0 0 0 0,0 0 1 0 0,0 0-1 0 0,0 0 0 0 0,-1 0 0 0 0,13 4-2647 0 0,4-2-3396 0 0,-45-9 2828 0 0</inkml:trace>
</inkml:ink>
</file>

<file path=ppt/ink/ink2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4.4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169 143 4364 0 0,'0'0'5590'0'0,"-7"-11"-5516"0"0,-20-33-188 0 0,27 44 89 0 0,0 0 0 0 0,0 0 1 0 0,0 0-1 0 0,-1-1 1 0 0,1 1-1 0 0,0 0 1 0 0,0 0-1 0 0,-1 0 1 0 0,1 0-1 0 0,0-1 1 0 0,0 1-1 0 0,-1 0 1 0 0,1 0-1 0 0,0 0 1 0 0,-1 0-1 0 0,1 0 0 0 0,0 0 1 0 0,-1 0-1 0 0,1 0 1 0 0,0 0-1 0 0,0 0 1 0 0,-1 0-1 0 0,1 0 1 0 0,0 0-1 0 0,-1 0 1 0 0,1 0-1 0 0,0 0 1 0 0,-1 0-1 0 0,1 0 0 0 0,0 0 1 0 0,0 1-1 0 0,-1-1 1 0 0,1 0-1 0 0,0 0 1 0 0,0 0-1 0 0,-1 0 1 0 0,1 1-1 0 0,0-1 1 0 0,0 0-1 0 0,-1 0 1 0 0,1 0-1 0 0,0 1 0 0 0,0-1 1 0 0,0 0-1 0 0,0 1 1 0 0,-1-1-1 0 0,1 0 1 0 0,0 0-1 0 0,0 1 1 0 0,0-1-1 0 0,0 0 1 0 0,0 1-1 0 0,0-1 1 0 0,0 0-1 0 0,0 1 0 0 0,-9 21-340 0 0,8-19 403 0 0,-25 85 507 0 0,4 0 0 0 0,-16 141 0 0 0,37-217-478 0 0,-4-2 896 0 0,0-16-401 0 0,-3-20-623 0 0,4-6-94 0 0,2 0 0 0 0,1 0 0 0 0,1 0 0 0 0,2 0 0 0 0,1 0 0 0 0,2 0 0 0 0,1 1 0 0 0,14-44 1 0 0,-14 53 44 0 0,2 0 1 0 0,1 1 0 0 0,0 0 0 0 0,2 0-1 0 0,20-31 1 0 0,-30 50 67 0 0,0 1 0 0 0,0-1-1 0 0,1 0 1 0 0,-1 1 0 0 0,0-1 0 0 0,1 1-1 0 0,-1-1 1 0 0,1 1 0 0 0,0 0-1 0 0,-1 0 1 0 0,1 0 0 0 0,0 0 0 0 0,0 0-1 0 0,0 0 1 0 0,0 0 0 0 0,-1 0 0 0 0,1 1-1 0 0,0-1 1 0 0,4 0 0 0 0,-4 1-16 0 0,0 1 1 0 0,-1-1-1 0 0,1 0 0 0 0,0 1 1 0 0,0 0-1 0 0,0-1 0 0 0,0 1 1 0 0,-1 0-1 0 0,1 0 0 0 0,0 0 1 0 0,0 0-1 0 0,-1 0 1 0 0,1 0-1 0 0,-1 0 0 0 0,1 1 1 0 0,1 2-1 0 0,4 4-60 0 0,-1 1 0 0 0,0 0-1 0 0,0 0 1 0 0,-1 1 0 0 0,0-1 0 0 0,3 12-1 0 0,80 270 516 0 0,-66-201 191 0 0,59 150-1 0 0,-63-201-514 0 0,29 48 0 0 0,-38-72-7 0 0,1-1 0 0 0,0 0-1 0 0,2 0 1 0 0,-1-1-1 0 0,29 20 2487 0 0,-40-33-2515 0 0,-1-10 840 0 0,-5-11-696 0 0,-6-1-248 0 0,-1 0 0 0 0,-32-40 0 0 0,31 44 18 0 0,0-1 0 0 0,2 0 0 0 0,0-1-1 0 0,-10-22 1 0 0,21 39 33 0 0,0 0 0 0 0,0 1 0 0 0,0-1 0 0 0,1 0 0 0 0,-1 0 0 0 0,1 0 1 0 0,0 0-1 0 0,0 1 0 0 0,0-1 0 0 0,0 0 0 0 0,0 0 0 0 0,1 0 0 0 0,-1 0 0 0 0,1 0 0 0 0,-1 1 0 0 0,1-1 0 0 0,2-3 0 0 0,0 1-58 0 0,-1 0 0 0 0,1 0 0 0 0,1 1 0 0 0,-1 0 0 0 0,1-1 0 0 0,-1 1 0 0 0,1 0 0 0 0,8-5 0 0 0,6-4-251 0 0,1 1-1 0 0,1 1 1 0 0,32-13 0 0 0,-40 19 251 0 0,172-69-4650 0 0,-113 46 839 0 0</inkml:trace>
</inkml:ink>
</file>

<file path=ppt/ink/ink2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5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323 1 3484 0 0,'0'0'5717'0'0,"-15"2"-6200"0"0,5 0 376 0 0,4-2 66 0 0,0 1 0 0 0,0 0 0 0 0,0 0 0 0 0,0 1 0 0 0,1-1 0 0 0,-1 1 0 0 0,1 1 0 0 0,-1-1 0 0 0,1 1 0 0 0,0 0 0 0 0,0 0 0 0 0,0 0 0 0 0,0 1 0 0 0,1-1 0 0 0,-7 8 0 0 0,-11 13 17 0 0,-85 103 244 0 0,96-112-224 0 0,0 1 0 0 0,1 0 1 0 0,1 1-1 0 0,1 0 0 0 0,0 0 0 0 0,-8 28 1 0 0,15-42-26 0 0,0 0 1 0 0,0 0-1 0 0,1 0 0 0 0,0 1 1 0 0,-1-1-1 0 0,1 0 1 0 0,0 0-1 0 0,0 1 1 0 0,1-1-1 0 0,-1 0 1 0 0,2 6-1 0 0,-1-8 25 0 0,-1 0 1 0 0,0-1-1 0 0,1 1 1 0 0,-1 0-1 0 0,0-1 1 0 0,1 1-1 0 0,-1-1 0 0 0,1 1 1 0 0,-1-1-1 0 0,1 1 1 0 0,0-1-1 0 0,-1 1 0 0 0,1-1 1 0 0,-1 1-1 0 0,1-1 1 0 0,0 0-1 0 0,-1 1 1 0 0,1-1-1 0 0,0 0 0 0 0,-1 1 1 0 0,2-1-1 0 0,0 0 18 0 0,0 0-1 0 0,0 0 0 0 0,0 0 0 0 0,0 0 0 0 0,0-1 1 0 0,-1 1-1 0 0,1-1 0 0 0,0 1 0 0 0,0-1 1 0 0,0 1-1 0 0,-1-1 0 0 0,3-1 0 0 0,12-8 164 0 0,-1-1 0 0 0,-1 0 1 0 0,0 0-1 0 0,0-1 0 0 0,-1-1 0 0 0,20-26 0 0 0,-17 19-151 0 0,2 2 0 0 0,29-26 1 0 0,-47 43-72 0 0,1 1 1 0 0,-1-1 0 0 0,1 1-1 0 0,-1-1 1 0 0,1 1 0 0 0,-1 0 0 0 0,1-1-1 0 0,0 1 1 0 0,-1 0 0 0 0,1-1 0 0 0,0 1-1 0 0,-1 0 1 0 0,1 0 0 0 0,0 0 0 0 0,-1-1-1 0 0,1 1 1 0 0,0 0 0 0 0,-1 0 0 0 0,1 0-1 0 0,0 0 1 0 0,-1 0 0 0 0,1 0 0 0 0,0 1-1 0 0,-1-1 1 0 0,1 0 0 0 0,0 0 0 0 0,-1 0-1 0 0,2 1 1 0 0,-1 0-1 0 0,0 0 0 0 0,0 0 0 0 0,-1 0 0 0 0,1 0 0 0 0,0 0 0 0 0,0 0 1 0 0,-1 0-1 0 0,1 1 0 0 0,0-1 0 0 0,-1 0 0 0 0,1 0 0 0 0,-1 1 0 0 0,1 1 0 0 0,5 53-181 0 0,-6-44 207 0 0,5 73 534 0 0,1 12-672 0 0,1-33-3426 0 0,-2-38 620 0 0</inkml:trace>
</inkml:ink>
</file>

<file path=ppt/ink/ink2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5.4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6129 0 0,'0'0'4908'0'0,"-1"14"-5816"0"0,2 40 1496 0 0,10 80 0 0 0,22 177-494 0 0,-26-103-3882 0 0,-8-170 1761 0 0,-4 4-921 0 0</inkml:trace>
</inkml:ink>
</file>

<file path=ppt/ink/ink2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5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1 178 7917 0 0,'0'0'4203'0'0,"13"-1"-6307"0"0,-3 0 2062 0 0,-4 0 15 0 0,0 1 0 0 0,0-1-1 0 0,-1 1 1 0 0,1 0 0 0 0,0 1 0 0 0,0 0 0 0 0,0 0 0 0 0,-1 0 0 0 0,1 0 0 0 0,-1 1 0 0 0,1 0-1 0 0,-1 0 1 0 0,8 4 0 0 0,13 11 139 0 0,0 1 1 0 0,-2 1-1 0 0,42 32 5039 0 0,-58-63-3469 0 0,7-24-2754 0 0,-9 20 1307 0 0,8-13-851 0 0,1 1 0 0 0,28-41-1 0 0,-35 58-217 0 0,0 0-1 0 0,1 0 0 0 0,1 1 0 0 0,-1 0 0 0 0,2 1 0 0 0,-1 0 0 0 0,1 1 0 0 0,19-11 0 0 0,-13 11-2341 0 0</inkml:trace>
</inkml:ink>
</file>

<file path=ppt/ink/ink2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6.3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0 341 1500 0 0,'0'0'5713'0'0,"10"-16"-5845"0"0,9-12 77 0 0,0 2 0 0 0,45-47-1 0 0,-50 59 31 0 0,3-1 133 0 0,-1 0 0 0 0,-1-1 0 0 0,-1-1 0 0 0,0 0 1 0 0,15-26-1 0 0,-25 31 778 0 0,-8 11 226 0 0,-11 16-1404 0 0,-2 13 207 0 0,1 1 1 0 0,2 1 0 0 0,1 0-1 0 0,2 1 1 0 0,1 0-1 0 0,1 0 1 0 0,-8 56-1 0 0,16-74 117 0 0,-1 0-1 0 0,2 0 1 0 0,0 0-1 0 0,0 0 1 0 0,1 0-1 0 0,4 18 1 0 0,-4-27-134 0 0,-1-1 1 0 0,1 0-1 0 0,0 0 0 0 0,1 0 1 0 0,-1 0-1 0 0,0-1 0 0 0,1 1 1 0 0,0 0-1 0 0,-1-1 1 0 0,1 1-1 0 0,0-1 0 0 0,0 1 1 0 0,1-1-1 0 0,-1 0 0 0 0,0 0 1 0 0,1 0-1 0 0,-1 0 1 0 0,1 0-1 0 0,0-1 0 0 0,0 1 1 0 0,-1-1-1 0 0,1 1 0 0 0,0-1 1 0 0,0 0-1 0 0,0 0 1 0 0,1-1-1 0 0,-1 1 0 0 0,0-1 1 0 0,0 1-1 0 0,0-1 0 0 0,4 0 1 0 0,14-4-1825 0 0,10-15-442 0 0</inkml:trace>
  <inkml:trace contextRef="#ctx0" brushRef="#br0" timeOffset="1">479 160 2660 0 0,'0'0'5573'0'0,"1"14"-8510"0"0,0 3 2882 0 0,2 33 1126 0 0,-4 61 0 0 0,0-105-664 0 0,0 1 0 0 0,0-1-1 0 0,-1 0 1 0 0,0 0 0 0 0,0 0 0 0 0,-12 13 6368 0 0,12-61-6698 0 0,3 21-259 0 0,0 0 0 0 0,2-1 0 0 0,1 1 0 0 0,0 0 0 0 0,1 1 0 0 0,2-1 0 0 0,16-36 1 0 0,-15 40-445 0 0,1 0 1 0 0,0 1 0 0 0,2 1 0 0 0,0 0 0 0 0,20-21 0 0 0,-27 31-144 0 0,0 0 0 0 0,1 1 0 0 0,0 0-1 0 0,0 0 1 0 0,0 0 0 0 0,1 1 0 0 0,-1-1 0 0 0,1 1 0 0 0,11-4 0 0 0,2 4-3010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4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0 330 9141 0 0,'0'0'2683'0'0,"6"-16"-1708"0"0,0-2-865 0 0,-1 3-35 0 0,0 2 1 0 0,0-1 0 0 0,1 0 0 0 0,1 1 0 0 0,13-20 0 0 0,-7 17 73 0 0,-1 0-1 0 0,2 0 1 0 0,0 2 0 0 0,1-1 0 0 0,1 2-1 0 0,0 0 1 0 0,0 1 0 0 0,1 1-1 0 0,26-14 1 0 0,-27 18-82 0 0,-1 0 0 0 0,2 1-1 0 0,-1 1 1 0 0,0 0 0 0 0,1 1 0 0 0,0 1-1 0 0,0 0 1 0 0,0 2 0 0 0,0 0 0 0 0,1 1-1 0 0,29 3 1 0 0,-40-2-59 0 0,0 1 0 0 0,0-1 0 0 0,0 1 0 0 0,0 1 0 0 0,0 0 0 0 0,0 0 0 0 0,-1 0 0 0 0,1 1 1 0 0,-1-1-1 0 0,0 2 0 0 0,0-1 0 0 0,-1 1 0 0 0,1 0 0 0 0,-1 0 0 0 0,0 0 0 0 0,0 1 0 0 0,-1-1 0 0 0,1 1 0 0 0,-1 0 0 0 0,-1 1 0 0 0,1-1 0 0 0,-1 1 0 0 0,0 0 0 0 0,-1-1 0 0 0,3 10 0 0 0,1 8 3 0 0,-1 0-1 0 0,-1 0 1 0 0,-1 0-1 0 0,-1 1 1 0 0,-1-1-1 0 0,-4 34 1 0 0,-8 40 187 0 0,-46 179 0 0 0,-3 7-89 0 0,58-270-146 0 0,1-1 0 0 0,0 0 0 0 0,0 1 0 0 0,2-1 0 0 0,-1 1-1 0 0,2-1 1 0 0,3 15 0 0 0,-4-24 25 0 0,0 0 0 0 0,0 0 0 0 0,1 0 0 0 0,-1 0 1 0 0,1 0-1 0 0,0-1 0 0 0,0 1 0 0 0,1-1 0 0 0,-1 1 0 0 0,1-1 0 0 0,0 0 0 0 0,-1 0 0 0 0,1 0 0 0 0,1 0 0 0 0,-1-1 0 0 0,0 1 0 0 0,1-1 0 0 0,-1 0 0 0 0,1 0 0 0 0,-1 0 0 0 0,1 0 0 0 0,0-1 1 0 0,0 0-1 0 0,0 1 0 0 0,0-2 0 0 0,8 2 0 0 0,-1 0 22 0 0,-1-2-1 0 0,1 1 1 0 0,0-1 0 0 0,0-1 0 0 0,0 0-1 0 0,-1-1 1 0 0,1 0 0 0 0,0 0 0 0 0,-1-1-1 0 0,0 0 1 0 0,1-1 0 0 0,-1 0 0 0 0,-1-1 0 0 0,10-6-1 0 0,-14 8-32 0 0,0-1 1 0 0,0 1-1 0 0,0-1 0 0 0,-1 0 0 0 0,0 0 0 0 0,0-1 0 0 0,0 1 0 0 0,0-1 1 0 0,-1 0-1 0 0,0 0 0 0 0,0 0 0 0 0,0-1 0 0 0,-1 1 0 0 0,0-1 0 0 0,0 1 1 0 0,0-1-1 0 0,0 0 0 0 0,-1 0 0 0 0,0 0 0 0 0,0 1 0 0 0,-1-1 0 0 0,0 0 1 0 0,0 0-1 0 0,0 0 0 0 0,-1 0 0 0 0,-1-10 0 0 0,-1 3-123 0 0,-1 0 1 0 0,-1 0-1 0 0,0 0 1 0 0,0 0-1 0 0,-1 1 1 0 0,-1 0-1 0 0,-8-13 0 0 0,-65-75-287 0 0,52 69 1161 0 0,-25-40 1 0 0,52 70-719 0 0,-1-1-1 0 0,1 0 1 0 0,0 1 0 0 0,0-1 0 0 0,0 0 0 0 0,0 0 0 0 0,0 0 0 0 0,0 1 0 0 0,0-1-1 0 0,1 0 1 0 0,-1 0 0 0 0,1 0 0 0 0,-1-1 0 0 0,1 1 0 0 0,0 0 0 0 0,0 0 0 0 0,0 0-1 0 0,0 0 1 0 0,0 0 0 0 0,0 0 0 0 0,1 0 0 0 0,-1 0 0 0 0,1 0 0 0 0,-1 0-1 0 0,1 0 1 0 0,0 0 0 0 0,0 0 0 0 0,-1 0 0 0 0,1 0 0 0 0,1 0 0 0 0,-1 1 0 0 0,0-1-1 0 0,0 0 1 0 0,1 1 0 0 0,-1-1 0 0 0,1 1 0 0 0,3-3 0 0 0,4-1-191 0 0,1-1 0 0 0,0 1 0 0 0,1 1 0 0 0,-1 0 1 0 0,21-5-1 0 0,-11 3 284 0 0,86-24-25 0 0,62-22 305 0 0,-148 45-429 0 0,-2 1-1541 0 0,-6 1-3641 0 0</inkml:trace>
</inkml:ink>
</file>

<file path=ppt/ink/ink2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6.7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211 153 2672 0 0,'0'0'3150'0'0,"3"1"-4292"0"0,-2 0 1226 0 0,1-1 0 0 0,0 1 0 0 0,0-1 0 0 0,-1 0 0 0 0,1 1 0 0 0,0-1 0 0 0,0 0 0 0 0,-1 0-1 0 0,1 0 1 0 0,0-1 0 0 0,0 1 0 0 0,-1 0 0 0 0,1-1 0 0 0,0 1 0 0 0,0-1 0 0 0,-1 1 0 0 0,1-1 0 0 0,-1 0-1 0 0,1 0 1 0 0,2-1 0 0 0,0-1 35 0 0,1 0 0 0 0,-1-1 0 0 0,0 1 0 0 0,-1-1 0 0 0,1 0 0 0 0,-1 0-1 0 0,6-8 1 0 0,-6 7-52 0 0,0 0-1 0 0,0 0 0 0 0,-1 0 0 0 0,0-1 1 0 0,0 1-1 0 0,0-1 0 0 0,1-6 0 0 0,-2 10-36 0 0,-1-1-1 0 0,0 1 0 0 0,0-1 0 0 0,1 1 1 0 0,-1-1-1 0 0,-1 1 0 0 0,1 0 1 0 0,0-1-1 0 0,-1 1 0 0 0,1-1 1 0 0,-1 1-1 0 0,0-1 0 0 0,1 1 1 0 0,-1 0-1 0 0,0 0 0 0 0,-2-3 0 0 0,1 3-20 0 0,1 0 0 0 0,-1 1 0 0 0,0-1-1 0 0,1 1 1 0 0,-1-1 0 0 0,0 1 0 0 0,0 0-1 0 0,0-1 1 0 0,0 1 0 0 0,0 0-1 0 0,0 1 1 0 0,0-1 0 0 0,0 0 0 0 0,-1 1-1 0 0,1-1 1 0 0,0 1 0 0 0,0-1 0 0 0,-1 1-1 0 0,1 0 1 0 0,0 0 0 0 0,0 0-1 0 0,-1 0 1 0 0,1 1 0 0 0,0-1 0 0 0,-1 1-1 0 0,1-1 1 0 0,0 1 0 0 0,0 0 0 0 0,-4 1-1 0 0,-3 2-83 0 0,0 1-1 0 0,0-1 0 0 0,0 2 1 0 0,0-1-1 0 0,-8 8 0 0 0,-1 4 251 0 0,1 0 1 0 0,1 1-1 0 0,1 0 0 0 0,0 1 0 0 0,2 1 0 0 0,0 0 0 0 0,1 1 0 0 0,1 1 0 0 0,1 0 0 0 0,1 0 0 0 0,-8 31 0 0 0,15-48-193 0 0,1 0 0 0 0,0 0 0 0 0,0 0-1 0 0,0 0 1 0 0,1 0 0 0 0,0 0 0 0 0,0 0-1 0 0,0 0 1 0 0,0 0 0 0 0,1 0 0 0 0,0 0 0 0 0,2 8-1 0 0,-2-11 36 0 0,1 1 0 0 0,-1-1-1 0 0,1 0 1 0 0,0 0-1 0 0,-1 0 1 0 0,1 0 0 0 0,0 0-1 0 0,0 0 1 0 0,1 0-1 0 0,-1 0 1 0 0,0-1 0 0 0,0 1-1 0 0,1-1 1 0 0,-1 0-1 0 0,1 0 1 0 0,-1 0 0 0 0,1 0-1 0 0,0 0 1 0 0,-1 0-1 0 0,1-1 1 0 0,0 1 0 0 0,0-1-1 0 0,-1 0 1 0 0,5 0-1 0 0,11 1 19 0 0,0-1 0 0 0,0-1-1 0 0,0-1 1 0 0,-1-1 0 0 0,28-7 0 0 0,85-33-456 0 0,-93 29 234 0 0,176-70-3091 0 0,-133 46-649 0 0</inkml:trace>
</inkml:ink>
</file>

<file path=ppt/ink/ink2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7.1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56 88 9733 0 0,'0'0'2892'0'0,"106"-22"-4880"0"0,-55 12 2204 0 0,6-1-20 0 0,1-2-196 0 0,-1 1-980 0 0,-14 4-1016 0 0,12-4-2061 0 0</inkml:trace>
  <inkml:trace contextRef="#ctx0" brushRef="#br0" timeOffset="1">1 479 9045 0 0,'0'0'2132'0'0,"96"-4"-4236"0"0,-15-15 2100 0 0,31-11-476 0 0,5-11-1104 0 0,-23 10-201 0 0,-14-5-403 0 0</inkml:trace>
</inkml:ink>
</file>

<file path=ppt/ink/ink2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7.6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68 117 8597 0 0,'0'0'2207'0'0,"0"14"-3520"0"0,6 68 1497 0 0,-1-31 81 0 0,-2 0 1 0 0,-3 53-1 0 0,-2-90-65 0 0,-1 0 1 0 0,-7 23-1 0 0,9-33-61 0 0,-1 1-1 0 0,0 0 0 0 0,0-1 0 0 0,0 1 0 0 0,0-1 0 0 0,-1 0 1 0 0,0 1-1 0 0,1-1 0 0 0,-2-1 0 0 0,1 1 0 0 0,-4 3 1 0 0,7-6-80 0 0,-1-1 1 0 0,1 0-1 0 0,-1 0 1 0 0,0 0 0 0 0,1 1-1 0 0,-1-1 1 0 0,1 0 0 0 0,-1 0-1 0 0,1 0 1 0 0,-1 0-1 0 0,1 0 1 0 0,-1 0 0 0 0,1 0-1 0 0,-1 0 1 0 0,1 0 0 0 0,-1 0-1 0 0,0-1 1 0 0,1 1 0 0 0,-1 0-1 0 0,1 0 1 0 0,-1 0-1 0 0,1-1 1 0 0,-1 1 0 0 0,1 0-1 0 0,0-1 1 0 0,-1 1 0 0 0,1 0-1 0 0,-1-1 1 0 0,1 1 0 0 0,0 0-1 0 0,-1-1 1 0 0,1 1-1 0 0,0-1 1 0 0,-1 1 0 0 0,1-1-1 0 0,0 1 1 0 0,-1-1 0 0 0,1 1-1 0 0,0-1 1 0 0,0 1 0 0 0,0-1-1 0 0,0 1 1 0 0,0-1-1 0 0,-1 0 1 0 0,-7-30 52 0 0,7 28 13 0 0,-1-12-161 0 0,0-1 0 0 0,1 1 0 0 0,0 0 0 0 0,1 0 0 0 0,1 0 0 0 0,0-1 0 0 0,1 1 0 0 0,1 0 0 0 0,8-26 1 0 0,-3 19-101 0 0,1 0 1 0 0,1 0-1 0 0,0 1 1 0 0,2 0 0 0 0,22-30-1 0 0,-29 45 52 0 0,0 0-1 0 0,0 0 0 0 0,0 0 0 0 0,1 1 0 0 0,0 0 0 0 0,0 0 1 0 0,0 0-1 0 0,0 1 0 0 0,9-5 0 0 0,-12 8-12 0 0,0 0 0 0 0,0 0 0 0 0,0 0 0 0 0,0 0-1 0 0,0 0 1 0 0,0 1 0 0 0,0-1 0 0 0,0 1 0 0 0,0 0 0 0 0,0 0 0 0 0,1 0 0 0 0,-1 0-1 0 0,0 1 1 0 0,0-1 0 0 0,0 1 0 0 0,0 0 0 0 0,0 0 0 0 0,0 0 0 0 0,0 0-1 0 0,0 0 1 0 0,0 1 0 0 0,-1-1 0 0 0,1 1 0 0 0,-1 0 0 0 0,4 2 0 0 0,4 5-1 0 0,-1 0 1 0 0,-1 0-1 0 0,0 1 1 0 0,0 0 0 0 0,-1 0-1 0 0,0 1 1 0 0,-1-1-1 0 0,0 2 1 0 0,-1-1-1 0 0,0 1 1 0 0,6 20-1 0 0,-5-6 573 0 0,0 1 0 0 0,-2 0 0 0 0,-1-1 0 0 0,-1 41 635 0 0,-2-70-949 0 0,-1 0 0 0 0,1 1 0 0 0,0-1 0 0 0,0 1 0 0 0,0-1 0 0 0,0 0 0 0 0,1 1 0 0 0,-1-1 0 0 0,1 0 0 0 0,0 1 0 0 0,-1-1 0 0 0,1 1 0 0 0,2-3 0 0 0,-2 2-112 0 0,16-40-221 0 0,1 2 0 0 0,3 0 0 0 0,1 1 0 0 0,2 2-1 0 0,1 0 1 0 0,3 1 0 0 0,49-51 0 0 0,-71 82 361 0 0,10-8-931 0 0,-16 13 693 0 0,1 1 1 0 0,0 0-1 0 0,-1 0 1 0 0,1 0-1 0 0,-1 0 1 0 0,1 0-1 0 0,-1 0 1 0 0,1 1-1 0 0,-1-1 1 0 0,1 0-1 0 0,-1 0 1 0 0,1 0-1 0 0,-1 0 1 0 0,0 1-1 0 0,1-1 1 0 0,-1 0-1 0 0,1 0 1 0 0,-1 1-1 0 0,1-1 1 0 0,-1 0-1 0 0,0 1 0 0 0,1-1 1 0 0,-1 0-1 0 0,0 1 1 0 0,1-1-1 0 0,-1 1 1 0 0,0-1-1 0 0,1 0 1 0 0,-1 1-1 0 0,0-1 1 0 0,0 1-1 0 0,0-1 1 0 0,0 1-1 0 0,1-1 1 0 0,-1 1-1 0 0,0-1 1 0 0,0 1-1 0 0,10 30 122 0 0,-2 1-1 0 0,-1 0 1 0 0,-1 0 0 0 0,-1 0-1 0 0,-1 43 1 0 0,1-16 353 0 0,-3-33-406 0 0,7 65-1267 0 0,2-33-2365 0 0,-3-41 490 0 0,7-7-914 0 0</inkml:trace>
</inkml:ink>
</file>

<file path=ppt/ink/ink2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8.0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414 7 1420 0 0,'0'0'13025'0'0,"-17"-2"-13395"0"0,9 1 339 0 0,1 0 23 0 0,0 0-1 0 0,1 0 0 0 0,-1 1 0 0 0,0 0 1 0 0,0 0-1 0 0,1 0 0 0 0,-1 1 0 0 0,0 0 0 0 0,1 1 1 0 0,-1-1-1 0 0,0 1 0 0 0,1 1 0 0 0,0-1 1 0 0,0 1-1 0 0,0 0 0 0 0,-9 6 0 0 0,-128 108 80 0 0,122-98-106 0 0,1 2 1 0 0,1 1-1 0 0,1 0 1 0 0,-22 35-1 0 0,33-41-10 0 0,7-16 46 0 0,0-1-1 0 0,0 1 1 0 0,0 0-1 0 0,0 0 1 0 0,0 0-1 0 0,0 0 1 0 0,0 0-1 0 0,0 0 1 0 0,0 0-1 0 0,0 0 1 0 0,0 0-1 0 0,0 0 1 0 0,0 0-1 0 0,1 0 1 0 0,-1 0-1 0 0,0 0 0 0 0,0 0 1 0 0,0 0-1 0 0,0 0 1 0 0,0 0-1 0 0,0 0 1 0 0,0 0-1 0 0,0 0 1 0 0,0 0-1 0 0,0 0 1 0 0,0 0-1 0 0,0 0 1 0 0,0 0-1 0 0,1 0 1 0 0,-1 0-1 0 0,0 0 1 0 0,0 0-1 0 0,0 0 1 0 0,0 0-1 0 0,0 0 1 0 0,0 0-1 0 0,0 0 1 0 0,0 0-1 0 0,0 0 1 0 0,0 0-1 0 0,0 1 1 0 0,0-1-1 0 0,0 0 0 0 0,0 0 1 0 0,0 0-1 0 0,0 0 1 0 0,0 0-1 0 0,0 0 1 0 0,0 0-1 0 0,1 0 1 0 0,-1 0-1 0 0,0 0 1 0 0,0 0-1 0 0,0 0 1 0 0,0 0-1 0 0,0 1 1 0 0,0-1-1 0 0,0 0 1 0 0,0 0-1 0 0,0 0 1 0 0,0 0-1 0 0,0 0 1 0 0,0 0-1 0 0,-1 0 1 0 0,1 0-1 0 0,0 0 1 0 0,22-18 192 0 0,-20 16-166 0 0,54-52-77 0 0,38-33 43 0 0,-79 75-105 0 0,0 0 1 0 0,1 1-1 0 0,0 1 1 0 0,27-12 0 0 0,-41 21 45 0 0,1 0 1 0 0,0 0 0 0 0,0 0-1 0 0,-1 0 1 0 0,1 0 0 0 0,0 1 0 0 0,0-1-1 0 0,0 1 1 0 0,0 0 0 0 0,0 0 0 0 0,0 0-1 0 0,3 0 1 0 0,-5 1 19 0 0,1-1 0 0 0,-1 1 0 0 0,1-1 1 0 0,-1 1-1 0 0,1 0 0 0 0,-1 0 0 0 0,1-1 0 0 0,-1 1 0 0 0,0 0 0 0 0,1 0 1 0 0,-1 0-1 0 0,0 1 0 0 0,0-1 0 0 0,0 0 0 0 0,0 0 0 0 0,2 3 0 0 0,-1 2 22 0 0,1 0 0 0 0,-1 0 0 0 0,0 0 0 0 0,0 1-1 0 0,-1-1 1 0 0,0 1 0 0 0,0-1 0 0 0,0 1 0 0 0,-1 8-1 0 0,-1 19 294 0 0,-5 36-1 0 0,3-45-416 0 0,1 0 0 0 0,1 0 0 0 0,3 38-1 0 0,-2-61-36 0 0,0 0 0 0 0,0 0 0 0 0,1 0 0 0 0,-1 0 0 0 0,0 0 0 0 0,1 0 0 0 0,-1-1 0 0 0,1 1 0 0 0,0 0 0 0 0,-1 0 0 0 0,1 0 0 0 0,0 0 0 0 0,0-1 0 0 0,0 1 0 0 0,1 0 0 0 0,-1-1 0 0 0,0 1-1 0 0,1-1 1 0 0,-1 0 0 0 0,1 1 0 0 0,-1-1 0 0 0,1 0 0 0 0,-1 0 0 0 0,1 0 0 0 0,0 0 0 0 0,0 0 0 0 0,0 0 0 0 0,-1 0 0 0 0,1-1 0 0 0,3 2 0 0 0,28-4-2843 0 0</inkml:trace>
</inkml:ink>
</file>

<file path=ppt/ink/ink2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8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557 0 2752 0 0,'0'0'7297'0'0,"-13"17"-6950"0"0,-79 104 424 0 0,28-20-354 0 0,-56 121 1 0 0,56-98-187 0 0,57-112-357 0 0,2 1-229 0 0,-2 0 0 0 0,0-1 1 0 0,0 0-1 0 0,-1-1 0 0 0,-1 0 0 0 0,0 0 0 0 0,0-1 0 0 0,-11 10 0 0 0,0-10-2201 0 0,-4-9-1597 0 0</inkml:trace>
  <inkml:trace contextRef="#ctx0" brushRef="#br0" timeOffset="1">1 238 5380 0 0,'0'0'3483'0'0,"17"11"-3725"0"0,51 38 379 0 0,123 83 491 0 0,-9-32-97 0 0,-150-86-1187 0 0,-1-1-1 0 0,2-2 0 0 0,0-1 1 0 0,40 7-1 0 0,-1-10-3017 0 0</inkml:trace>
</inkml:ink>
</file>

<file path=ppt/ink/ink2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8.8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19 1448 0 0,'0'0'6863'0'0,"5"14"-6610"0"0,8 25 341 0 0,-1 1 0 0 0,10 64 0 0 0,-21-99-555 0 0,9 115 383 0 0,-9-106-282 0 0,-2 1-1 0 0,1 0 1 0 0,-2-1 0 0 0,0 1 0 0 0,-1-1 0 0 0,-5 15 0 0 0,-1-12 930 0 0,5-27 639 0 0,5-34-961 0 0,5 22-867 0 0,1-1 1 0 0,1 1 0 0 0,1 1-1 0 0,1 0 1 0 0,1 0 0 0 0,21-30-1 0 0,3 2-42 0 0,54-59-1 0 0,-83 102 154 0 0,0-2-57 0 0,0 1-1 0 0,0 0 1 0 0,1 0 0 0 0,0 0 0 0 0,0 1 0 0 0,1 0 0 0 0,-1 1 0 0 0,1 0 0 0 0,1 0 0 0 0,16-7 0 0 0,-24 12 22 0 0,1 0 0 0 0,-1-1 0 0 0,0 2-1 0 0,0-1 1 0 0,1 0 0 0 0,-1 0 0 0 0,0 0-1 0 0,0 0 1 0 0,1 1 0 0 0,-1-1 0 0 0,0 1-1 0 0,0-1 1 0 0,0 1 0 0 0,1-1 0 0 0,-1 1-1 0 0,0 0 1 0 0,0-1 0 0 0,0 1 0 0 0,0 0 0 0 0,0 0-1 0 0,0 0 1 0 0,-1 0 0 0 0,1 0 0 0 0,0 0-1 0 0,0 0 1 0 0,-1 0 0 0 0,1 0 0 0 0,-1 0-1 0 0,1 0 1 0 0,-1 1 0 0 0,1-1 0 0 0,-1 0-1 0 0,1 0 1 0 0,-1 0 0 0 0,0 1 0 0 0,0-1 0 0 0,0 3-1 0 0,2 6 67 0 0,-1 1-1 0 0,0 0 1 0 0,0 13-1 0 0,-1-19-58 0 0,-3 43 60 0 0,-2-1-1 0 0,-2 0 1 0 0,-2 0 0 0 0,-2 0 0 0 0,-2-1 0 0 0,-33 79-1 0 0,41-115-672 0 0,-6 19-1219 0 0,9-12-2481 0 0</inkml:trace>
</inkml:ink>
</file>

<file path=ppt/ink/ink2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9.2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191 0 6141 0 0,'0'0'3835'0'0,"-15"18"-4223"0"0,-6 7 391 0 0,-8 8 89 0 0,-24 38 1 0 0,40-51-18 0 0,1 0 0 0 0,-19 40 1 0 0,28-54-76 0 0,1 1 1 0 0,-1 0-1 0 0,1 0 1 0 0,0 0-1 0 0,1 0 1 0 0,0 0-1 0 0,0 0 1 0 0,0 0-1 0 0,1 0 1 0 0,0 0-1 0 0,0 1 1 0 0,1-1-1 0 0,3 13 1 0 0,-3-18-4 0 0,0 1 0 0 0,0-1 0 0 0,1 1 0 0 0,-1-1 1 0 0,1 1-1 0 0,0-1 0 0 0,0 0 0 0 0,0 0 0 0 0,0 0 0 0 0,0 0 0 0 0,0 0 0 0 0,1 0 0 0 0,-1-1 1 0 0,1 1-1 0 0,-1-1 0 0 0,1 1 0 0 0,-1-1 0 0 0,1 0 0 0 0,0 0 0 0 0,0 0 0 0 0,-1-1 1 0 0,6 2-1 0 0,5 0 33 0 0,1-1 0 0 0,-1 0 0 0 0,19-1 0 0 0,-31 0-22 0 0,14-1 49 0 0,0 0 0 0 0,-1-2 0 0 0,1 0 0 0 0,-1 0 0 0 0,0-1 0 0 0,0-1 0 0 0,0-1 0 0 0,-1 0 0 0 0,1 0 0 0 0,-1-1 0 0 0,-1-1 0 0 0,0 0 0 0 0,15-13 0 0 0,-18 14 111 0 0,-1 0 0 0 0,0-1 0 0 0,0 0 1 0 0,-1-1-1 0 0,0 0 0 0 0,0 0 0 0 0,-1 0 0 0 0,-1-1 0 0 0,1 0 0 0 0,-1 0 0 0 0,-1 0 0 0 0,0-1 0 0 0,0 0 0 0 0,-1 0 0 0 0,-1 1 0 0 0,0-2 1 0 0,2-20-1 0 0,-4 30-125 0 0,0 0 1 0 0,0 0 0 0 0,-1-1 0 0 0,1 1 0 0 0,0 0 0 0 0,-1 0 0 0 0,1 0-1 0 0,-1 0 1 0 0,0-1 0 0 0,0 1 0 0 0,1 0 0 0 0,-1 0 0 0 0,-1 0 0 0 0,1 1-1 0 0,0-1 1 0 0,0 0 0 0 0,-1 0 0 0 0,1 1 0 0 0,-1-1 0 0 0,-3-2 0 0 0,2 2-62 0 0,0 0 1 0 0,0 1 0 0 0,-1-1-1 0 0,1 1 1 0 0,-1 0 0 0 0,1 0 0 0 0,-1 0-1 0 0,1 0 1 0 0,-1 1 0 0 0,0-1-1 0 0,-6 1 1 0 0,-1 1-123 0 0,0 0-1 0 0,0 0 1 0 0,0 1-1 0 0,0 0 1 0 0,0 1-1 0 0,0 1 1 0 0,-13 5 0 0 0,5 0-101 0 0,0 2 0 0 0,-26 18 0 0 0,9 4-1724 0 0,33-29 1274 0 0,0-1 1 0 0,1 1-1 0 0,-1 0 1 0 0,1 1-1 0 0,0-1 1 0 0,0 0-1 0 0,-2 7 0 0 0,2 6-3877 0 0</inkml:trace>
</inkml:ink>
</file>

<file path=ppt/ink/ink2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39.6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7825 0 0,'0'0'4520'0'0,"15"73"-14713"0"0</inkml:trace>
</inkml:ink>
</file>

<file path=ppt/ink/ink2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0.0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1 407 4952 0 0,'11'-17'1142'0'0,"34"-46"-17"0"0,71-78 1 0 0,-83 108-556 0 0,62-49 1 0 0,-83 73-500 0 0,0 1 0 0 0,0 0 0 0 0,1 0 0 0 0,0 2 1 0 0,0-1-1 0 0,1 2 0 0 0,0 0 0 0 0,0 0 0 0 0,23-3 1 0 0,-33 7-97 0 0,0 1 1 0 0,0-1 0 0 0,0 1-1 0 0,0 0 1 0 0,0 1 0 0 0,0-1 0 0 0,0 1-1 0 0,0 0 1 0 0,0-1 0 0 0,0 2-1 0 0,-1-1 1 0 0,1 0 0 0 0,0 1 0 0 0,-1 0-1 0 0,1 0 1 0 0,-1 0 0 0 0,1 0-1 0 0,-1 0 1 0 0,0 1 0 0 0,5 4 0 0 0,-3-1 22 0 0,-1 0 0 0 0,0 0 0 0 0,0 0 0 0 0,-1 1 0 0 0,0 0 0 0 0,0-1 0 0 0,0 1 0 0 0,-1 0 0 0 0,0 0 0 0 0,2 13 0 0 0,-1 11 217 0 0,0 0 0 0 0,-2 0 0 0 0,-1 0 0 0 0,-1 0 0 0 0,-12 61 0 0 0,-47 149 727 0 0,43-182-836 0 0,12-42-57 0 0,-36 149 360 0 0,37-142-410 0 0,1 1-1 0 0,1-1 1 0 0,1 1 0 0 0,4 43-1 0 0,-1-56 36 0 0,0 0-1 0 0,2 0 0 0 0,-1 0 1 0 0,1 0-1 0 0,1-1 0 0 0,0 0 1 0 0,1 0-1 0 0,0 0 1 0 0,0-1-1 0 0,1 0 0 0 0,1 0 1 0 0,0-1-1 0 0,0 1 1 0 0,1-2-1 0 0,0 1 0 0 0,0-1 1 0 0,1-1-1 0 0,0 0 0 0 0,14 8 1 0 0,-5-5-15 0 0,0 0 0 0 0,1-1 1 0 0,1-1-1 0 0,-1-1 0 0 0,1 0 0 0 0,0-2 1 0 0,1 0-1 0 0,-1-2 0 0 0,1 0 0 0 0,22-1 1 0 0,-39-2-77 0 0,-1 0 0 0 0,1 0 0 0 0,-1 0 0 0 0,1-1 0 0 0,-1 0 0 0 0,1 0 0 0 0,-1 0 1 0 0,0 0-1 0 0,1-1 0 0 0,-1 0 0 0 0,7-3 0 0 0,-9 3 8 0 0,0 1-1 0 0,0-1 1 0 0,-1 0 0 0 0,1 0-1 0 0,-1 0 1 0 0,1 0 0 0 0,-1 0-1 0 0,0 0 1 0 0,0 0 0 0 0,0 0-1 0 0,0 0 1 0 0,0-1 0 0 0,0 1-1 0 0,-1 0 1 0 0,1-1 0 0 0,-1 1-1 0 0,1 0 1 0 0,-1-1-1 0 0,0 1 1 0 0,0-1 0 0 0,0 1-1 0 0,0 0 1 0 0,-1-1 0 0 0,0-2-1 0 0,0-1-85 0 0,-1 0-1 0 0,1 0 0 0 0,-1 0 1 0 0,-1 1-1 0 0,1-1 0 0 0,-1 1 0 0 0,0-1 1 0 0,0 1-1 0 0,-1 0 0 0 0,1 0 1 0 0,-9-8-1 0 0,-6-5-313 0 0,-32-24 0 0 0,29 25 202 0 0,-69-52-83 0 0,-14-11 336 0 0,89 68 204 0 0,1-2 0 0 0,1 0 1 0 0,0-1-1 0 0,-18-25 0 0 0,30 37-134 0 0,-1 1-1 0 0,1 0 1 0 0,-1 0 0 0 0,1-1-1 0 0,0 1 1 0 0,0 0-1 0 0,0-1 1 0 0,0 1 0 0 0,0-1-1 0 0,1 0 1 0 0,-1 1 0 0 0,1-1-1 0 0,0 1 1 0 0,0-1-1 0 0,0 0 1 0 0,0 1 0 0 0,0-1-1 0 0,0 0 1 0 0,1 1-1 0 0,1-5 1 0 0,-1 4-52 0 0,1 0 0 0 0,0 0 0 0 0,-1 1 0 0 0,2-1 0 0 0,-1 1 0 0 0,0-1 0 0 0,0 1 0 0 0,1 0 1 0 0,-1 0-1 0 0,1 0 0 0 0,0 0 0 0 0,-1 0 0 0 0,1 1 0 0 0,5-3 0 0 0,11-3-64 0 0,0 1-1 0 0,0 1 1 0 0,1 0 0 0 0,28-2 0 0 0,-41 6 91 0 0,316-24 310 0 0,9 26-50 0 0,-137 1-137 0 0,-176-2 32 0 0,0-1-1 0 0,-1-1 1 0 0,28-6 0 0 0,-38 5 417 0 0,-16 1-490 0 0,-21 2-438 0 0,-81 9-2902 0 0,27-1-460 0 0</inkml:trace>
</inkml:ink>
</file>

<file path=ppt/ink/ink2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1.5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77 142 612 0 0,'0'0'8815'0'0,"-3"-2"-9111"0"0,-9-3-480 0 0,23 11-196 0 0,-6-3 1025 0 0,0-1 0 0 0,0 0 0 0 0,0 0 0 0 0,0 0 0 0 0,1-1-1 0 0,9 2 1 0 0,-10-4 60 0 0,1 1 0 0 0,0-1-1 0 0,-1 0 1 0 0,1-1 0 0 0,-1 1 0 0 0,0-1-1 0 0,1 0 1 0 0,-1-1 0 0 0,0 1-1 0 0,0-1 1 0 0,0 0 0 0 0,0 0-1 0 0,-1 0 1 0 0,0-1 0 0 0,1 1 0 0 0,-1-1-1 0 0,0-1 1 0 0,-1 1 0 0 0,1 0-1 0 0,-1-1 1 0 0,1 1 0 0 0,-2-1-1 0 0,1 0 1 0 0,0 0 0 0 0,-1-1 0 0 0,0 1-1 0 0,0 0 1 0 0,-1-1 0 0 0,1 1-1 0 0,-1-1 1 0 0,1-10 0 0 0,-2 15-115 0 0,0-1 0 0 0,0 1 0 0 0,-1 0 0 0 0,1-1 0 0 0,0 1 0 0 0,0 0 0 0 0,-1 0 0 0 0,1-1 0 0 0,-1 1 0 0 0,1 0 0 0 0,-1 0 0 0 0,1 0 0 0 0,-1 0 1 0 0,0 0-1 0 0,1 0 0 0 0,-1 0 0 0 0,0 0 0 0 0,0 0 0 0 0,0 0 0 0 0,0 0 0 0 0,0 0 0 0 0,0 0 0 0 0,0 1 0 0 0,0-1 0 0 0,-2 0 0 0 0,1 0-48 0 0,-1 0 0 0 0,0 1-1 0 0,1-1 1 0 0,-1 1-1 0 0,0-1 1 0 0,0 1 0 0 0,1 0-1 0 0,-1 0 1 0 0,0 1 0 0 0,0-1-1 0 0,-3 1 1 0 0,-3 2-137 0 0,-1-1 0 0 0,1 2 0 0 0,0-1 0 0 0,0 1 0 0 0,-14 9 1 0 0,13-6 184 0 0,0 1 1 0 0,1 0 0 0 0,1 0-1 0 0,-1 1 1 0 0,1 0 0 0 0,1 0-1 0 0,-1 1 1 0 0,2 0 0 0 0,-1 1-1 0 0,1-1 1 0 0,1 1 0 0 0,0 0-1 0 0,1 1 1 0 0,0-1 0 0 0,0 1-1 0 0,2 0 1 0 0,-1 0 0 0 0,1 0-1 0 0,1 0 1 0 0,0 0 0 0 0,1 0-1 0 0,2 20 1 0 0,-2-29 10 0 0,1 1-1 0 0,0-1 1 0 0,0 0 0 0 0,0 1 0 0 0,1-1-1 0 0,-1 0 1 0 0,1 0 0 0 0,-1 0 0 0 0,1 0-1 0 0,0 0 1 0 0,0 0 0 0 0,1 0 0 0 0,-1-1-1 0 0,1 1 1 0 0,-1-1 0 0 0,1 0-1 0 0,0 1 1 0 0,0-1 0 0 0,0 0 0 0 0,0-1-1 0 0,0 1 1 0 0,0-1 0 0 0,0 1 0 0 0,0-1-1 0 0,1 0 1 0 0,3 1 0 0 0,8 2 119 0 0,1-1 0 0 0,0-1 0 0 0,0 0 0 0 0,21-1 1 0 0,10-1-201 0 0,73-9 1 0 0,-4-14-3223 0 0,-46 2 345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4.9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1 5885 0 0,'0'0'8958'0'0,"0"0"-8912"0"0,1 0 0 0 0,-1 0-1 0 0,0-1 1 0 0,0 1 0 0 0,1 0-1 0 0,-1 0 1 0 0,0 0-1 0 0,0 0 1 0 0,1 0 0 0 0,-1 0-1 0 0,0 0 1 0 0,0 0 0 0 0,1 0-1 0 0,-1 0 1 0 0,0 0 0 0 0,0 0-1 0 0,1 0 1 0 0,-1 0-1 0 0,0 1 1 0 0,0-1 0 0 0,1 0-1 0 0,-1 0 1 0 0,0 0 0 0 0,0 0-1 0 0,0 0 1 0 0,1 0 0 0 0,-1 1-1 0 0,0-1 1 0 0,0 0 0 0 0,1 0-1 0 0,7 45 585 0 0,-2-1 0 0 0,-1 1 0 0 0,-2 45-1 0 0,2 22-460 0 0,-4-103-190 0 0,5 57-496 0 0,-2 0 1 0 0,-3 0-1 0 0,-11 94 0 0 0,9-152 67 0 0,-7 31-1619 0 0,7-37 1745 0 0,1-1 0 0 0,-1 1 1 0 0,0-1-1 0 0,1 1 0 0 0,-1-1 0 0 0,0 0 1 0 0,0 1-1 0 0,0-1 0 0 0,0 0 0 0 0,0 0 1 0 0,0 0-1 0 0,-2 2 0 0 0,-6-2-2038 0 0,-6-8-390 0 0</inkml:trace>
</inkml:ink>
</file>

<file path=ppt/ink/ink2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2.6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268 0 3664 0 0,'0'0'3977'0'0,"1"14"-5427"0"0,29 235 1700 0 0,-19-192 76 0 0,3-1-1 0 0,32 87 0 0 0,-41-131 488 0 0,-7-19 845 0 0,-10-19-888 0 0,6 18-851 0 0,0 1 0 0 0,0 0 0 0 0,-1 1 0 0 0,1-1 0 0 0,-1 1-1 0 0,-1 1 1 0 0,1-1 0 0 0,-1 1 0 0 0,0 0 0 0 0,0 1 0 0 0,-1 0 0 0 0,1 0 0 0 0,-1 1-1 0 0,-15-4 1 0 0,11 4 64 0 0,0 1 0 0 0,0 0 0 0 0,0 1-1 0 0,0 0 1 0 0,0 0 0 0 0,0 2 0 0 0,0 0-1 0 0,0 0 1 0 0,-24 6 0 0 0,33-5-2 0 0,-1 0 0 0 0,1 0 0 0 0,-1 0 0 0 0,1 0 0 0 0,0 0 0 0 0,0 1 0 0 0,0 0 0 0 0,0 0 0 0 0,0 0 0 0 0,1 1-1 0 0,-1-1 1 0 0,1 1 0 0 0,0 0 0 0 0,0 0 0 0 0,0 0 0 0 0,0 0 0 0 0,1 0 0 0 0,0 0 0 0 0,0 1 0 0 0,0-1 0 0 0,0 1 0 0 0,-1 8 0 0 0,2-10-7 0 0,1 1-1 0 0,-1 0 1 0 0,1-1 0 0 0,0 1 0 0 0,0 0-1 0 0,0-1 1 0 0,0 1 0 0 0,1-1 0 0 0,0 1-1 0 0,-1-1 1 0 0,1 1 0 0 0,1-1-1 0 0,-1 1 1 0 0,0-1 0 0 0,1 0 0 0 0,-1 1-1 0 0,1-1 1 0 0,0 0 0 0 0,0 0-1 0 0,1 0 1 0 0,-1-1 0 0 0,0 1 0 0 0,1-1-1 0 0,0 1 1 0 0,0-1 0 0 0,-1 0-1 0 0,1 0 1 0 0,0 0 0 0 0,1 0 0 0 0,-1 0-1 0 0,4 1 1 0 0,5 1 77 0 0,-1-1 1 0 0,1 0-1 0 0,0 0 0 0 0,0-1 0 0 0,0-1 1 0 0,0 0-1 0 0,0 0 0 0 0,0-2 1 0 0,0 1-1 0 0,0-1 0 0 0,0-1 0 0 0,0 0 1 0 0,0-1-1 0 0,-1 0 0 0 0,1-1 1 0 0,-1 0-1 0 0,0-1 0 0 0,15-8 0 0 0,-5 1-141 0 0,-1-1 0 0 0,0 0-1 0 0,-1-2 1 0 0,0 0-1 0 0,-1-1 1 0 0,-1-1 0 0 0,0-1-1 0 0,17-24 1 0 0,-28 34 231 0 0,-1-1 0 0 0,0 1 1 0 0,-1-1-1 0 0,1 0 0 0 0,-2 0 1 0 0,1 0-1 0 0,-1-1 0 0 0,-1 1 0 0 0,0-1 1 0 0,0 0-1 0 0,-1 1 0 0 0,0-1 1 0 0,-1-16-1 0 0,4 34-1998 0 0,10 24 1396 0 0,38 57 1 0 0,-9-18 236 0 0,-39-63 227 0 0,63 123 502 0 0,-58-110-393 0 0,-1 0 0 0 0,-1 0 0 0 0,-1 1 0 0 0,5 33 0 0 0,-11-53-64 0 0,0-1-1 0 0,0 0 1 0 0,0 1-1 0 0,0-1 1 0 0,0 0-1 0 0,0 1 0 0 0,0-1 1 0 0,-1 0-1 0 0,1 1 1 0 0,0-1-1 0 0,-1 0 1 0 0,1 0-1 0 0,-1 1 0 0 0,0-1 1 0 0,1 0-1 0 0,-1 0 1 0 0,0 0-1 0 0,0 0 1 0 0,0 0-1 0 0,0 0 1 0 0,0 0-1 0 0,0 0 0 0 0,0 0 1 0 0,0 0-1 0 0,0 0 1 0 0,0-1-1 0 0,0 1 1 0 0,-1 0-1 0 0,1-1 0 0 0,0 1 1 0 0,0-1-1 0 0,-1 0 1 0 0,1 1-1 0 0,0-1 1 0 0,-1 0-1 0 0,1 0 0 0 0,-2 0 1 0 0,-8 2 155 0 0,0-2-1 0 0,0 1 1 0 0,-20-3-1 0 0,17 1-212 0 0,-1 0 61 0 0,0 0 1 0 0,1-2 0 0 0,-1 1-1 0 0,1-2 1 0 0,0 0 0 0 0,0 0-1 0 0,0-2 1 0 0,1 0 0 0 0,-1 0-1 0 0,2-1 1 0 0,-16-11 0 0 0,27 18-77 0 0,1 0 0 0 0,0 0 0 0 0,-1-1 0 0 0,1 1-1 0 0,0 0 1 0 0,-1-1 0 0 0,1 1 0 0 0,0 0 0 0 0,0-1 0 0 0,-1 1 0 0 0,1 0 0 0 0,0-1 0 0 0,0 1 0 0 0,0 0 0 0 0,0-1 0 0 0,-1 1 0 0 0,1-1 0 0 0,0 1 0 0 0,0 0 0 0 0,0-1 0 0 0,0 1 0 0 0,0-1 0 0 0,0 1 0 0 0,0-1 0 0 0,0 1 0 0 0,0 0 0 0 0,0-1 0 0 0,0 1-1 0 0,0-1 1 0 0,1 1 0 0 0,-1 0 0 0 0,0-1 0 0 0,0 1 0 0 0,0-1 0 0 0,0 1 0 0 0,1 0 0 0 0,-1-1 0 0 0,0 1 0 0 0,0 0 0 0 0,1-1 0 0 0,-1 1 0 0 0,0 0 0 0 0,1-1 0 0 0,-1 1 0 0 0,0 0 0 0 0,1 0 0 0 0,-1 0 0 0 0,0-1 0 0 0,1 1 0 0 0,0 0 0 0 0,25-13-757 0 0,-16 9 739 0 0,16-8 1 0 0,-1-1 0 0 0,-1-1 0 0 0,0-2 1 0 0,-1 0-1 0 0,-1-1 0 0 0,-1-2 1 0 0,0 0-1 0 0,-1-1 0 0 0,-1-1 1 0 0,22-32-1 0 0,-17 18-6 0 0,-1-1 0 0 0,-2 0 0 0 0,-2-1 0 0 0,-2-2 0 0 0,23-68 0 0 0,-39 104 230 0 0,-1 0 0 0 0,1 0 0 0 0,-1-1 0 0 0,0 1 0 0 0,0 0 1 0 0,0 0-1 0 0,-1-7 0 0 0,1 10-164 0 0,0 0 0 0 0,0 0 0 0 0,0-1 0 0 0,0 1 0 0 0,0 0 1 0 0,0 0-1 0 0,0 0 0 0 0,0-1 0 0 0,0 1 0 0 0,0 0 0 0 0,0 0 0 0 0,0 0 0 0 0,-1 0 0 0 0,1-1 1 0 0,0 1-1 0 0,0 0 0 0 0,0 0 0 0 0,0 0 0 0 0,0 0 0 0 0,0 0 0 0 0,-1 0 0 0 0,1-1 0 0 0,0 1 1 0 0,0 0-1 0 0,0 0 0 0 0,0 0 0 0 0,-1 0 0 0 0,1 0 0 0 0,0 0 0 0 0,0 0 0 0 0,0 0 0 0 0,-1 0 1 0 0,1 0-1 0 0,0 0 0 0 0,0 0 0 0 0,0 0 0 0 0,-1 0 0 0 0,1 0 0 0 0,0 0 0 0 0,0 0 1 0 0,-1 0-1 0 0,-11 14-679 0 0,-8 21 339 0 0,1 0 1 0 0,-14 39 0 0 0,26-56 279 0 0,1 1 0 0 0,1-1 1 0 0,1 1-1 0 0,1 1 0 0 0,0-1 0 0 0,0 27 0 0 0,3-41 13 0 0,0 8 54 0 0,0 0 0 0 0,1 0 0 0 0,0 0-1 0 0,5 17 1 0 0,-6-27-41 0 0,1 0 0 0 0,0 0 0 0 0,0 0 0 0 0,1 0 0 0 0,-1-1 0 0 0,0 1 0 0 0,1 0 0 0 0,0-1 0 0 0,-1 1 0 0 0,1-1 0 0 0,0 0 0 0 0,0 1 0 0 0,1-1-1 0 0,-1 0 1 0 0,0 0 0 0 0,1 0 0 0 0,-1-1 0 0 0,1 1 0 0 0,-1-1 0 0 0,1 1 0 0 0,0-1 0 0 0,0 0 0 0 0,0 0 0 0 0,4 1 0 0 0,0 0-298 0 0,-1-1 1 0 0,0 0 0 0 0,1-1 0 0 0,0 1-1 0 0,-1-1 1 0 0,1 0 0 0 0,-1-1-1 0 0,1 0 1 0 0,-1 0 0 0 0,1 0-1 0 0,-1-1 1 0 0,10-3 0 0 0,31-16-2113 0 0</inkml:trace>
</inkml:ink>
</file>

<file path=ppt/ink/ink2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3.0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154 0 144 0 0,'0'0'4658'0'0,"-15"5"-3303"0"0,-49 17-1413 0 0,62-21 35 0 0,-1 1 0 0 0,0-1 0 0 0,1 1 0 0 0,-1 0 0 0 0,1-1 0 0 0,-1 1 0 0 0,1 0 0 0 0,0 1-1 0 0,0-1 1 0 0,0 0 0 0 0,0 0 0 0 0,0 1 0 0 0,1-1 0 0 0,-1 1 0 0 0,1 0 0 0 0,-1-1 0 0 0,-1 7 0 0 0,1-2-55 0 0,1 0 0 0 0,0 1 1 0 0,0-1-1 0 0,0 14 0 0 0,1-16 58 0 0,0 4-1 0 0,0 0 0 0 0,1 1 1 0 0,0-1-1 0 0,1-1 0 0 0,0 1 0 0 0,1 0 0 0 0,-1 0 0 0 0,8 13 0 0 0,2 2-56 0 0,24 35 0 0 0,-22-40 11 0 0,-2 1 0 0 0,17 37-1 0 0,-28-55 117 0 0,-1-1-1 0 0,0 0 0 0 0,1 1 1 0 0,-1-1-1 0 0,0 0 0 0 0,0 1 1 0 0,0-1-1 0 0,0 0 0 0 0,0 1 1 0 0,0-1-1 0 0,0 0 0 0 0,-1 1 0 0 0,1-1 1 0 0,0 0-1 0 0,-1 1 0 0 0,1-1 1 0 0,-1 0-1 0 0,0 0 0 0 0,1 1 1 0 0,-1-1-1 0 0,0 0 0 0 0,0 0 0 0 0,1 0 1 0 0,-1 0-1 0 0,0 0 0 0 0,0 0 1 0 0,0 0-1 0 0,0 0 0 0 0,0-1 1 0 0,-1 1-1 0 0,1 0 0 0 0,-2 1 1 0 0,-6 2 340 0 0,-1 1 1 0 0,1-1-1 0 0,-16 4 1 0 0,7-2-488 0 0,-47 25-1741 0 0</inkml:trace>
</inkml:ink>
</file>

<file path=ppt/ink/ink2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3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0 105 3908 0 0,'0'0'4055'0'0,"15"16"-4705"0"0,48 55 908 0 0,-53-58-181 0 0,0 2-1 0 0,0-1 0 0 0,-1 1 0 0 0,-1 0 0 0 0,-1 1 1 0 0,11 30-1 0 0,-10-22-34 0 0,-4-13 29 0 0,0-4 35 0 0,-1 1 0 0 0,-1 0-1 0 0,1 0 1 0 0,-1 1 0 0 0,-1-1-1 0 0,1 10 782 0 0,-7-32 2893 0 0,2 7-3675 0 0,-1-1 0 0 0,1 1 0 0 0,0-1 1 0 0,1 0-1 0 0,0 0 0 0 0,1 0 0 0 0,-1 0 0 0 0,1-1 1 0 0,1 1-1 0 0,0 0 0 0 0,0 0 0 0 0,0-1 1 0 0,3-10-1 0 0,-1 8-101 0 0,2 0 0 0 0,-1 0 0 0 0,1 1-1 0 0,1-1 1 0 0,0 1 0 0 0,0 0 0 0 0,1 1 0 0 0,13-19 0 0 0,-4 12-361 0 0,0 0 1 0 0,1 1 0 0 0,0 0-1 0 0,1 1 1 0 0,1 1-1 0 0,0 1 1 0 0,1 0-1 0 0,0 2 1 0 0,36-15-1 0 0,-37 18-860 0 0,0 2 0 0 0,0-1 0 0 0,1 2-1 0 0,-1 1 1 0 0,22-2 0 0 0,-5 4-2694 0 0</inkml:trace>
</inkml:ink>
</file>

<file path=ppt/ink/ink2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4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75 293 536 0 0,'0'0'6373'0'0,"14"-4"-5771"0"0,46-14-210 0 0,-53 15-359 0 0,-2 0-1 0 0,1 0 0 0 0,0 0 0 0 0,0-1 0 0 0,-1 0 0 0 0,0 0 0 0 0,0 0 0 0 0,0-1 0 0 0,-1 0 0 0 0,1 0 1 0 0,-1 0-1 0 0,4-7 0 0 0,2-1 40 0 0,-4 6-16 0 0,0-1 1 0 0,0 0 0 0 0,-1-1-1 0 0,0 1 1 0 0,0-1-1 0 0,-1 0 1 0 0,0 0-1 0 0,0 0 1 0 0,-1-1 0 0 0,-1 1-1 0 0,1-1 1 0 0,-2 0-1 0 0,1 1 1 0 0,-1-21 0 0 0,-1 28-19 0 0,0 0 1 0 0,-1 0 0 0 0,1 0-1 0 0,-1 0 1 0 0,0 0 0 0 0,0 0-1 0 0,1 0 1 0 0,-1 0 0 0 0,0 0-1 0 0,-1 0 1 0 0,1 0 0 0 0,0 1-1 0 0,0-1 1 0 0,-1 0 0 0 0,1 1-1 0 0,-1-1 1 0 0,0 1 0 0 0,1 0-1 0 0,-1 0 1 0 0,0-1 0 0 0,0 1-1 0 0,0 0 1 0 0,0 0 0 0 0,0 0-1 0 0,0 1 1 0 0,0-1 0 0 0,0 1-1 0 0,0-1 1 0 0,0 1 0 0 0,0-1-1 0 0,0 1 1 0 0,0 0 0 0 0,0 0-1 0 0,-3 0 1 0 0,-2 0-105 0 0,0 1 0 0 0,0-1 0 0 0,0 1 0 0 0,0 0 0 0 0,1 1 0 0 0,-1-1 0 0 0,0 1 0 0 0,1 1 0 0 0,-11 4 0 0 0,6-1 28 0 0,0 1-1 0 0,1 0 1 0 0,0 0-1 0 0,0 1 1 0 0,1 0 0 0 0,-1 1-1 0 0,2 0 1 0 0,0 1-1 0 0,0-1 1 0 0,0 1 0 0 0,2 1-1 0 0,-1 0 1 0 0,1-1-1 0 0,1 2 1 0 0,0-1 0 0 0,0 1-1 0 0,1 0 1 0 0,1 0-1 0 0,0 0 1 0 0,0 0 0 0 0,1 0-1 0 0,1 1 1 0 0,0-1-1 0 0,1 1 1 0 0,0-1 0 0 0,3 19-1 0 0,-2-25 38 0 0,1 0 0 0 0,-1 0 0 0 0,1 0 0 0 0,0-1 1 0 0,1 1-1 0 0,-1-1 0 0 0,1 1 0 0 0,0-1 0 0 0,0 0 0 0 0,1 0 0 0 0,0-1 0 0 0,0 1 0 0 0,0-1 0 0 0,6 6 0 0 0,-3-5 46 0 0,0 0 0 0 0,0 0-1 0 0,1-1 1 0 0,-1 0-1 0 0,1-1 1 0 0,0 1 0 0 0,0-2-1 0 0,0 1 1 0 0,13 2 0 0 0,-8-3-224 0 0,0-1 0 0 0,0 0 1 0 0,0-1-1 0 0,0 0 1 0 0,0-1-1 0 0,13-2 0 0 0,-14 1-550 0 0,-1-1 0 0 0,0 0 0 0 0,0 0 0 0 0,0-1 0 0 0,0-1 0 0 0,15-9 0 0 0,8-11-2068 0 0</inkml:trace>
</inkml:ink>
</file>

<file path=ppt/ink/ink2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4.6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306 1 1684 0 0,'0'0'6321'0'0,"-17"3"-5683"0"0,2-1-576 0 0,6-1-37 0 0,0 0-1 0 0,1 0 0 0 0,-1 1 1 0 0,1 0-1 0 0,-1 1 0 0 0,1 0 1 0 0,0 0-1 0 0,0 1 0 0 0,0 0 1 0 0,1 0-1 0 0,-9 7 0 0 0,-11 11 354 0 0,-40 40-1 0 0,58-52-387 0 0,0-1 1 0 0,1 2 0 0 0,1-1 0 0 0,-1 1-1 0 0,2 0 1 0 0,0 0 0 0 0,-9 22 0 0 0,14-30-35 0 0,0-1 1 0 0,0 1-1 0 0,1 0 1 0 0,-1 0-1 0 0,1 0 1 0 0,-1-1-1 0 0,1 1 1 0 0,0 0-1 0 0,0 0 1 0 0,1 6-1 0 0,0-9 40 0 0,-1 1-1 0 0,0-1 1 0 0,0 1-1 0 0,0-1 1 0 0,1 1 0 0 0,-1-1-1 0 0,0 1 1 0 0,1-1-1 0 0,-1 1 1 0 0,1-1-1 0 0,-1 1 1 0 0,0-1 0 0 0,1 1-1 0 0,-1-1 1 0 0,1 0-1 0 0,-1 1 1 0 0,1-1-1 0 0,-1 0 1 0 0,1 0 0 0 0,0 1-1 0 0,0-1 1 0 0,1 0 32 0 0,-1 1-1 0 0,1-1 1 0 0,0 0 0 0 0,-1 0 0 0 0,1 0 0 0 0,0-1-1 0 0,-1 1 1 0 0,1 0 0 0 0,-1-1 0 0 0,1 1 0 0 0,2-2 0 0 0,58-30 568 0 0,-49 24-628 0 0,0 0 1 0 0,1 1-1 0 0,0 1 1 0 0,25-8-1 0 0,-35 13-2 0 0,-1 0 0 0 0,1 0 0 0 0,0 1-1 0 0,0-1 1 0 0,0 1 0 0 0,-1 0 0 0 0,1 0 0 0 0,0 1 0 0 0,0-1-1 0 0,0 1 1 0 0,-1 0 0 0 0,1 0 0 0 0,0 0 0 0 0,-1 0 0 0 0,1 1-1 0 0,-1 0 1 0 0,1-1 0 0 0,-1 1 0 0 0,0 0 0 0 0,1 1 0 0 0,-1-1-1 0 0,0 0 1 0 0,3 5 0 0 0,3 4 8 0 0,0 0 0 0 0,-2 1 0 0 0,1 0 0 0 0,-1 0 0 0 0,-1 0 0 0 0,0 1-1 0 0,7 24 1 0 0,21 27 3386 0 0,-34-64-3273 0 0,1 0 0 0 0,-1-1 0 0 0,0 1 0 0 0,0 0 0 0 0,0 0 0 0 0,0 0 0 0 0,0-1 0 0 0,0 1-1 0 0,0 0 1 0 0,0 0 0 0 0,0-1 0 0 0,6-11 582 0 0,9-25-635 0 0,2 0 1 0 0,22-34-1 0 0,27-57-6370 0 0,-54 102 2416 0 0</inkml:trace>
</inkml:ink>
</file>

<file path=ppt/ink/ink2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5.0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0 268 4500 0 0,'0'0'3147'0'0,"14"9"-2377"0"0,46 29-79 0 0,-56-36-582 0 0,-1 0 0 0 0,1-1 0 0 0,0 1 0 0 0,0-1 1 0 0,0 0-1 0 0,0 0 0 0 0,0-1 0 0 0,0 1 0 0 0,0-1 1 0 0,0 0-1 0 0,0 0 0 0 0,0 0 0 0 0,0-1 0 0 0,0 1 1 0 0,0-1-1 0 0,0 0 0 0 0,0 0 0 0 0,0 0 0 0 0,0-1 1 0 0,-1 1-1 0 0,1-1 0 0 0,0 0 0 0 0,-1 0 0 0 0,4-3 1 0 0,0 1 121 0 0,4-2-61 0 0,0-1-1 0 0,0 0 1 0 0,0 0-1 0 0,-1-1 1 0 0,-1-1-1 0 0,1 0 1 0 0,-1 0-1 0 0,-1-1 1 0 0,0 0 0 0 0,0 0-1 0 0,9-17 1 0 0,-13 18-353 0 0,1 0-1 0 0,-2-1 1 0 0,1 0 0 0 0,-1 0 0 0 0,-1 0 0 0 0,0 0-1 0 0,0 0 1 0 0,-1 0 0 0 0,0-14 0 0 0,-1-21-4916 0 0,-3 19 498 0 0</inkml:trace>
</inkml:ink>
</file>

<file path=ppt/ink/ink2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5.46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0 263 2048 0 0,'0'0'3757'0'0,"6"12"-2927"0"0,-1-1-492 0 0,17 42 100 0 0,-20-48 114 0 0,0 1 1 0 0,-1 0-1 0 0,0 0 0 0 0,0 0 0 0 0,0 6 0 0 0,-17-66 869 0 0,15 48-1478 0 0,1 0 0 0 0,1-1 0 0 0,-1 1 0 0 0,1 0 0 0 0,0 0 0 0 0,0-1 0 0 0,1 1 0 0 0,-1 0 1 0 0,2 0-1 0 0,-1 0 0 0 0,5-8 0 0 0,-4 10 5 0 0,0 0 0 0 0,0 0 1 0 0,0 0-1 0 0,0 1 0 0 0,1-1 0 0 0,0 1 1 0 0,-1 0-1 0 0,1 0 0 0 0,0 0 1 0 0,1 1-1 0 0,-1-1 0 0 0,0 1 0 0 0,1 0 1 0 0,-1 0-1 0 0,9-1 0 0 0,-2 0-45 0 0,1 1-1 0 0,0 0 0 0 0,0 1 0 0 0,0 0 1 0 0,0 1-1 0 0,0 0 0 0 0,15 3 1 0 0,84 22-8 0 0,-84-18 178 0 0,0 0 0 0 0,1-2 0 0 0,38 3 0 0 0,-59-7-87 0 0,1-1 0 0 0,-1-1 0 0 0,0 0 0 0 0,0 0 0 0 0,0 0 0 0 0,0 0 1 0 0,0-1-1 0 0,0-1 0 0 0,-1 1 0 0 0,1-1 0 0 0,-1 0 0 0 0,1 0 0 0 0,5-5 0 0 0,-8 5 0 0 0,0-1-1 0 0,1 0 0 0 0,-1 0 0 0 0,-1 0 0 0 0,1-1 0 0 0,-1 1 1 0 0,1-1-1 0 0,-1 1 0 0 0,-1-1 0 0 0,1 0 0 0 0,-1-1 0 0 0,0 1 0 0 0,0 0 1 0 0,0-1-1 0 0,-1 1 0 0 0,1 0 0 0 0,-1-7 0 0 0,0 9 7 0 0,1-10 55 0 0,-1 0 0 0 0,0 0-1 0 0,-2-19 1 0 0,1 30-33 0 0,0 0-1 0 0,0 0 0 0 0,0 0 1 0 0,0 0-1 0 0,-1 0 0 0 0,1 0 1 0 0,0 0-1 0 0,-1 1 1 0 0,0-1-1 0 0,1 0 0 0 0,-1 0 1 0 0,0 0-1 0 0,0 1 1 0 0,0-1-1 0 0,0 0 0 0 0,0 1 1 0 0,0-1-1 0 0,-1 1 1 0 0,1-1-1 0 0,0 1 0 0 0,-1 0 1 0 0,1 0-1 0 0,-1 0 0 0 0,0-1 1 0 0,1 1-1 0 0,-1 1 1 0 0,0-1-1 0 0,0 0 0 0 0,1 0 1 0 0,-1 1-1 0 0,0-1 1 0 0,-3 0-1 0 0,2 1-34 0 0,1 1 1 0 0,-1-1-1 0 0,0 1 0 0 0,1 0 0 0 0,-1 0 1 0 0,0 0-1 0 0,1 0 0 0 0,-1 0 1 0 0,1 1-1 0 0,0-1 0 0 0,-1 1 0 0 0,1-1 1 0 0,0 1-1 0 0,0 0 0 0 0,0 0 1 0 0,0 0-1 0 0,0 0 0 0 0,1 0 0 0 0,-1 0 1 0 0,-1 3-1 0 0,-4 6 66 0 0,0-1 0 0 0,1 2 0 0 0,-5 11 0 0 0,7-13-48 0 0,0 0-1 0 0,1 0 1 0 0,0 1-1 0 0,0-1 0 0 0,1 1 1 0 0,1-1-1 0 0,0 1 1 0 0,0 0-1 0 0,1 0 1 0 0,1-1-1 0 0,0 1 1 0 0,0 0-1 0 0,4 15 0 0 0,-3-21 6 0 0,0 1 0 0 0,0-1 0 0 0,0 0-1 0 0,1 1 1 0 0,-1-1 0 0 0,1 0 0 0 0,1-1 0 0 0,-1 1-1 0 0,1-1 1 0 0,-1 1 0 0 0,1-1 0 0 0,1 0-1 0 0,-1 0 1 0 0,0-1 0 0 0,1 1 0 0 0,0-1 0 0 0,0 0-1 0 0,0 0 1 0 0,0-1 0 0 0,0 1 0 0 0,1-1-1 0 0,-1 0 1 0 0,1-1 0 0 0,-1 1 0 0 0,1-1-1 0 0,8 0 1 0 0,-12 0-30 0 0,4 0-305 0 0,0 0 0 0 0,0-1 0 0 0,-1 1 0 0 0,1-1 1 0 0,0 0-1 0 0,0-1 0 0 0,0 1 0 0 0,0-1 0 0 0,0 0 1 0 0,0-1-1 0 0,0 1 0 0 0,-1-1 0 0 0,9-4 0 0 0,22-20-2109 0 0</inkml:trace>
</inkml:ink>
</file>

<file path=ppt/ink/ink2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5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1 1684 0 0,'0'0'5276'0'0,"5"17"-5562"0"0,44 204 2017 0 0,6 50-755 0 0,-54-267 259 0 0,-3-9-743 0 0,-13-28-540 0 0,10 26-88 0 0,-2 0-1 0 0,1-1 0 0 0,-1 2 0 0 0,0-1 0 0 0,0 1 1 0 0,-1 0-1 0 0,0 1 0 0 0,0 0 0 0 0,0 0 0 0 0,-1 0 0 0 0,1 1 1 0 0,-1 1-1 0 0,-16-5 0 0 0,6 3 37 0 0,0 1 1 0 0,0 2-1 0 0,0 0 0 0 0,0 0 0 0 0,-36 3 1 0 0,48 0 82 0 0,1 0 1 0 0,-1 0 0 0 0,1 1-1 0 0,0 0 1 0 0,-1 0-1 0 0,1 0 1 0 0,0 1 0 0 0,0 0-1 0 0,1 0 1 0 0,-1 0 0 0 0,0 1-1 0 0,1 0 1 0 0,0 0-1 0 0,0 0 1 0 0,0 1 0 0 0,1 0-1 0 0,-7 7 1 0 0,9-8 5 0 0,0-1 0 0 0,0 0 0 0 0,0 0 1 0 0,0 1-1 0 0,1-1 0 0 0,-1 1 0 0 0,1-1 0 0 0,0 1 1 0 0,0 0-1 0 0,0 0 0 0 0,1-1 0 0 0,-1 1 0 0 0,1 0 1 0 0,0 0-1 0 0,0 0 0 0 0,0 0 0 0 0,1-1 0 0 0,-1 1 1 0 0,1 0-1 0 0,0 0 0 0 0,0-1 0 0 0,0 1 0 0 0,0 0 1 0 0,1-1-1 0 0,0 1 0 0 0,-1-1 0 0 0,1 0 0 0 0,0 0 0 0 0,1 0 1 0 0,-1 0-1 0 0,4 4 0 0 0,3 2 60 0 0,1 0-1 0 0,1 0 1 0 0,-1-1 0 0 0,1 0 0 0 0,1-1-1 0 0,-1 0 1 0 0,1-1 0 0 0,1-1-1 0 0,-1 0 1 0 0,1 0 0 0 0,0-1 0 0 0,20 4-1 0 0,6-2-1028 0 0,0-1 0 0 0,0-2 0 0 0,48-3 0 0 0,-2-3-2127 0 0</inkml:trace>
  <inkml:trace contextRef="#ctx0" brushRef="#br0" timeOffset="1">1513 23 3332 0 0,'0'0'7211'0'0,"3"13"-6834"0"0,-1-7-323 0 0,5 20 312 0 0,6 46 0 0 0,34 199 539 0 0,2 15-3674 0 0,-44-247 932 0 0,3-1-956 0 0</inkml:trace>
</inkml:ink>
</file>

<file path=ppt/ink/ink2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6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0 149 3588 0 0,'0'0'2086'0'0,"15"-7"-2266"0"0,-5 2 127 0 0,7-4 4 0 0,1 1 0 0 0,0 1-1 0 0,0 0 1 0 0,32-6 0 0 0,246-34-81 0 0,-134 22 964 0 0,-161 25-780 0 0,-1 0 0 0 0,1-1 0 0 0,0 1 1 0 0,0 0-1 0 0,0 0 0 0 0,0-1 1 0 0,0 1-1 0 0,0 0 0 0 0,-1 0 1 0 0,1 0-1 0 0,0 0 0 0 0,0 0 1 0 0,0 0-1 0 0,0 0 0 0 0,0 1 1 0 0,0-1-1 0 0,0 0 0 0 0,0 0 1 0 0,-1 1-1 0 0,1-1 0 0 0,0 0 0 0 0,0 1 1 0 0,0-1-1 0 0,-1 1 0 0 0,1-1 1 0 0,0 1-1 0 0,1 1 0 0 0,-2-1 45 0 0,0 1-1 0 0,0 0 1 0 0,0 0-1 0 0,-1-1 1 0 0,1 1-1 0 0,-1 0 1 0 0,1 0-1 0 0,-1-1 0 0 0,1 1 1 0 0,-1 0-1 0 0,-1 2 1 0 0,-3 8-51 0 0,1-1-27 0 0,0 0 0 0 0,1 0-1 0 0,0 0 1 0 0,1 1 0 0 0,0-1-1 0 0,1 1 1 0 0,1-1 0 0 0,0 17-1 0 0,1-24-17 0 0,-1 1-1 0 0,1 0 0 0 0,0-1 1 0 0,0 1-1 0 0,0-1 0 0 0,1 0 1 0 0,0 1-1 0 0,-1-1 1 0 0,2 0-1 0 0,-1 0 0 0 0,0 0 1 0 0,1 0-1 0 0,0 0 0 0 0,0-1 1 0 0,0 1-1 0 0,0-1 1 0 0,0 0-1 0 0,1 0 0 0 0,0 0 1 0 0,-1 0-1 0 0,1-1 0 0 0,0 1 1 0 0,7 2-1 0 0,5 1 43 0 0,1-1 0 0 0,-1 0-1 0 0,1-1 1 0 0,0-1 0 0 0,0-1-1 0 0,0 0 1 0 0,0-1 0 0 0,0-1-1 0 0,1-1 1 0 0,-1 0 0 0 0,0-1-1 0 0,24-6 1 0 0,-31 5 45 0 0,1 1 0 0 0,-1-2-1 0 0,1 1 1 0 0,-1-2 0 0 0,0 1 0 0 0,-1-1 0 0 0,1-1 0 0 0,-1 0 0 0 0,0 0-1 0 0,0-1 1 0 0,-1 0 0 0 0,0 0 0 0 0,0-1 0 0 0,0 0 0 0 0,-1 0-1 0 0,-1-1 1 0 0,1 0 0 0 0,-2 0 0 0 0,1-1 0 0 0,5-14 0 0 0,-9 20-27 0 0,0-1-1 0 0,-1 0 1 0 0,1 1 0 0 0,-1-1 0 0 0,0 0 0 0 0,-1 0-1 0 0,1 0 1 0 0,-1 0 0 0 0,0 0 0 0 0,0 0 0 0 0,-1 0-1 0 0,0 1 1 0 0,0-1 0 0 0,0 0 0 0 0,0 0 0 0 0,-4-9-1 0 0,3 11-79 0 0,0 0 0 0 0,0 0-1 0 0,-1 0 1 0 0,1 0 0 0 0,-1 0-1 0 0,1 0 1 0 0,-1 1 0 0 0,0-1-1 0 0,0 1 1 0 0,-1 0 0 0 0,1 0-1 0 0,0 0 1 0 0,-1 0 0 0 0,1 0-1 0 0,-1 1 1 0 0,1 0-1 0 0,-1-1 1 0 0,0 1 0 0 0,0 1-1 0 0,1-1 1 0 0,-1 1 0 0 0,-4-1-1 0 0,-12 0-636 0 0,1 1-1 0 0,-1 1 0 0 0,1 0 0 0 0,-1 2 0 0 0,1 0 0 0 0,-35 11 0 0 0,20-2-2109 0 0</inkml:trace>
</inkml:ink>
</file>

<file path=ppt/ink/ink2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7.0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24 4348 0 0,'0'0'4885'0'0,"14"4"-4677"0"0,1 0-67 0 0,-9-3-73 0 0,0 0-1 0 0,0 0 1 0 0,0 1-1 0 0,-1 0 1 0 0,1 0-1 0 0,0 1 1 0 0,-1-1-1 0 0,1 1 1 0 0,-1 0-1 0 0,0 1 1 0 0,0-1-1 0 0,6 7 1 0 0,3 3 95 0 0,-1 2 1 0 0,0 0-1 0 0,-1 0 1 0 0,-1 1-1 0 0,13 23 1 0 0,-19-30-129 0 0,-1 0 0 0 0,0 0 0 0 0,0 0 0 0 0,0 0 0 0 0,-2 1-1 0 0,1-1 1 0 0,-1 1 0 0 0,0 0 0 0 0,-1 0 0 0 0,0 0 0 0 0,-1-1 0 0 0,-1 15 0 0 0,1-24-3 0 0,0-1-1 0 0,0 1 1 0 0,0-1 0 0 0,0 1-1 0 0,0-1 1 0 0,0 1-1 0 0,0-1 1 0 0,-1 1 0 0 0,1-1-1 0 0,0 1 1 0 0,0-1-1 0 0,-1 1 1 0 0,1 0 0 0 0,0-1-1 0 0,-1 1 1 0 0,1-1-1 0 0,0 1 1 0 0,-1 0 0 0 0,1-1-1 0 0,0 1 1 0 0,-1 0-1 0 0,1 0 1 0 0,-1-1 0 0 0,1 1-1 0 0,-1 0 1 0 0,1 0-1 0 0,-1 0 1 0 0,1-1 0 0 0,-1 1-1 0 0,1 0 1 0 0,-1 0 0 0 0,1 0-1 0 0,-1 0 1 0 0,1 0-1 0 0,-1 0 1 0 0,1 0 0 0 0,-1 0-1 0 0,1 0 1 0 0,-1 0-1 0 0,1 0 1 0 0,-1 0 0 0 0,1 1-1 0 0,0-1 1 0 0,-1 0-1 0 0,1 0 1 0 0,-1 0 0 0 0,1 1-1 0 0,-1-1 1 0 0,1 0-1 0 0,-1 1 1 0 0,1-1 0 0 0,0 0-1 0 0,-1 1 1 0 0,1-1-1 0 0,0 0 1 0 0,-1 1 0 0 0,1-1-1 0 0,0 1 1 0 0,0-1-1 0 0,-1 1 1 0 0,1-1 0 0 0,0 0-1 0 0,0 1 1 0 0,0-1 0 0 0,0 1-1 0 0,-1-1 1 0 0,1 1-1 0 0,0 0 1 0 0,-1-8-62 0 0,1-1 0 0 0,-1 1 0 0 0,1 0 1 0 0,1-1-1 0 0,0 1 0 0 0,0 0 0 0 0,0-1 0 0 0,1 1 0 0 0,-1 0 0 0 0,2 0 1 0 0,-1 0-1 0 0,1 0 0 0 0,0 1 0 0 0,1-1 0 0 0,-1 1 0 0 0,1-1 0 0 0,1 1 1 0 0,7-9-1 0 0,6-6-74 0 0,1 1 1 0 0,1 1-1 0 0,35-27 1 0 0,-48 40 19 0 0,1 0 1 0 0,0 1 0 0 0,0 0 0 0 0,1 1 0 0 0,-1 0-1 0 0,1 0 1 0 0,0 1 0 0 0,0 0 0 0 0,15-3 0 0 0,-21 6 68 0 0,0-1 0 0 0,1 1 1 0 0,-1 0-1 0 0,0 0 0 0 0,0 0 1 0 0,0 1-1 0 0,0-1 0 0 0,1 1 0 0 0,-1-1 1 0 0,0 1-1 0 0,0 0 0 0 0,0 0 1 0 0,0 1-1 0 0,0-1 0 0 0,-1 1 1 0 0,1-1-1 0 0,0 1 0 0 0,-1 0 0 0 0,1 0 1 0 0,-1 0-1 0 0,1 0 0 0 0,-1 0 1 0 0,0 1-1 0 0,0-1 0 0 0,0 1 1 0 0,0-1-1 0 0,0 1 0 0 0,-1 0 1 0 0,1 0-1 0 0,-1 0 0 0 0,2 4 0 0 0,1 9 116 0 0,0-1 0 0 0,0 1 0 0 0,-2 0 0 0 0,0 0 0 0 0,-1 1 0 0 0,0-1 0 0 0,-2 19 0 0 0,0-2 502 0 0,3-35-497 0 0,-1-1 0 0 0,1 1 0 0 0,0 0 0 0 0,-1 0 0 0 0,1 0 0 0 0,0 0 0 0 0,0 0 0 0 0,1 0 0 0 0,3-2 0 0 0,0-1-58 0 0,33-30-280 0 0,6-5 194 0 0,91-65 0 0 0,-135 105 33 0 0,-1 0 0 0 0,0 0 1 0 0,0 0-1 0 0,0 0 1 0 0,1 0-1 0 0,-1 0 1 0 0,0 0-1 0 0,0 0 1 0 0,0 0-1 0 0,1 0 0 0 0,-1 0 1 0 0,0 0-1 0 0,0 0 1 0 0,0 0-1 0 0,0 0 1 0 0,1 0-1 0 0,-1 0 0 0 0,0 0 1 0 0,0 0-1 0 0,0 0 1 0 0,1 0-1 0 0,-1 0 1 0 0,0 0-1 0 0,0 1 0 0 0,0-1 1 0 0,0 0-1 0 0,0 0 1 0 0,1 0-1 0 0,-1 0 1 0 0,0 0-1 0 0,0 0 0 0 0,0 1 1 0 0,0-1-1 0 0,0 0 1 0 0,0 0-1 0 0,0 0 1 0 0,0 0-1 0 0,1 1 0 0 0,-1-1 1 0 0,0 0-1 0 0,0 0 1 0 0,0 0-1 0 0,0 1 1 0 0,0-1-1 0 0,0 0 1 0 0,0 0-1 0 0,0 1 0 0 0,2 17-482 0 0,-5 22-224 0 0,-17 42 173 0 0,14-61 157 0 0,0 1-1 0 0,1 0 1 0 0,1 0 0 0 0,0 28-1 0 0,3-49 269 0 0,1 0 0 0 0,0-1 0 0 0,0 1 0 0 0,0 0 0 0 0,0-1-1 0 0,1 1 1 0 0,-1 0 0 0 0,0-1 0 0 0,0 1 0 0 0,0 0 0 0 0,0-1 0 0 0,1 1 0 0 0,-1 0-1 0 0,0-1 1 0 0,1 1 0 0 0,-1-1 0 0 0,0 1 0 0 0,1 0 0 0 0,-1-1 0 0 0,1 1-1 0 0,-1-1 1 0 0,1 0 0 0 0,-1 1 0 0 0,1-1 0 0 0,-1 1 0 0 0,1-1 0 0 0,-1 0 0 0 0,1 1-1 0 0,0-1 1 0 0,-1 0 0 0 0,1 0 0 0 0,0 1 0 0 0,-1-1 0 0 0,2 0 0 0 0,1 0-132 0 0,0 0 1 0 0,0 0-1 0 0,0 0 1 0 0,0-1 0 0 0,0 1-1 0 0,0-1 1 0 0,0 0-1 0 0,4-1 1 0 0,8-5-522 0 0,-1 1-1 0 0,16-12 1 0 0,84-64-605 0 0,-43 22 4005 0 0,-38 32 365 0 0,-33 28-2963 0 0,0 0 0 0 0,0 0 0 0 0,0-1 0 0 0,0 1 0 0 0,1 0 0 0 0,-1 0 0 0 0,0 0 0 0 0,0 0 0 0 0,0 0 0 0 0,0 0 0 0 0,0-1 0 0 0,0 1 0 0 0,1 0 0 0 0,-1 0 0 0 0,0 0 0 0 0,0 0 0 0 0,0 0 0 0 0,0 0 1 0 0,0 0-1 0 0,1 0 0 0 0,-1 0 0 0 0,0 0 0 0 0,0 0 0 0 0,0 0 0 0 0,0 0 0 0 0,1 0 0 0 0,-1 0 0 0 0,0 0 0 0 0,0 0 0 0 0,0 0 0 0 0,0 0 0 0 0,0 0 0 0 0,1 0 0 0 0,-1 0 0 0 0,0 0 0 0 0,0 0 0 0 0,0 0 0 0 0,0 0 0 0 0,1 0 0 0 0,-1 0 0 0 0,0 0 0 0 0,0 0 0 0 0,0 1 0 0 0,0-1 0 0 0,0 0 0 0 0,0 0 0 0 0,1 0 0 0 0,-1 0 0 0 0,0 0 1 0 0,0 0-1 0 0,0 1 0 0 0,0 13 561 0 0,-9 29-1018 0 0,4-24 600 0 0,3-8-201 0 0,1 0 1 0 0,-1 0-1 0 0,2 0 1 0 0,0 0-1 0 0,0 0 1 0 0,1 0-1 0 0,0 0 1 0 0,1 0-1 0 0,3 12 1 0 0,-3-18 54 0 0,-1-1 1 0 0,1 1 0 0 0,1-1-1 0 0,-1 0 1 0 0,1 0 0 0 0,-1 0-1 0 0,1 0 1 0 0,0 0 0 0 0,0-1-1 0 0,1 1 1 0 0,-1-1 0 0 0,1 0-1 0 0,0 0 1 0 0,0 0 0 0 0,0-1-1 0 0,0 1 1 0 0,0-1 0 0 0,0 0-1 0 0,1 0 1 0 0,-1 0 0 0 0,1-1-1 0 0,0 0 1 0 0,7 2-1 0 0,-5-2 152 0 0,0 0 0 0 0,0-1-1 0 0,0 1 1 0 0,0-2 0 0 0,0 1-1 0 0,0-1 1 0 0,0 0-1 0 0,0 0 1 0 0,0 0 0 0 0,0-1-1 0 0,-1-1 1 0 0,1 1 0 0 0,-1-1-1 0 0,1 0 1 0 0,-1 0-1 0 0,0-1 1 0 0,0 1 0 0 0,0-2-1 0 0,-1 1 1 0 0,0 0 0 0 0,1-1-1 0 0,-2 0 1 0 0,1 0-1 0 0,0-1 1 0 0,-1 0 0 0 0,0 1-1 0 0,6-13 1 0 0,-3 4 17 0 0,0 0 1 0 0,-1 0-1 0 0,-1 0 0 0 0,0 0 0 0 0,-1-1 1 0 0,0 0-1 0 0,-2 0 0 0 0,1 0 1 0 0,-2 0-1 0 0,0-1 0 0 0,-1 1 1 0 0,-2-17-1 0 0,2 26-247 0 0,-1 1 1 0 0,-1 0-1 0 0,1-1 1 0 0,-1 1-1 0 0,0 0 1 0 0,0 0-1 0 0,0 0 1 0 0,-1 0-1 0 0,1 0 1 0 0,-1 0-1 0 0,-1 1 1 0 0,1 0-1 0 0,0-1 1 0 0,-1 1-1 0 0,0 0 1 0 0,0 1-1 0 0,0-1 1 0 0,-1 1-1 0 0,1 0 1 0 0,-1 0-1 0 0,0 0 1 0 0,0 0-1 0 0,0 1 1 0 0,0 0-1 0 0,-8-2 1 0 0,2 1-550 0 0,-1 0 1 0 0,1 1 0 0 0,-1 0 0 0 0,0 1 0 0 0,0 0 0 0 0,0 1 0 0 0,1 1 0 0 0,-1-1 0 0 0,0 2 0 0 0,-20 4 0 0 0,9 3-2076 0 0,9 2-1034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5.3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63 5625 0 0,'0'0'3653'0'0,"16"-9"-3383"0"0,56-30-196 0 0,-64 36-30 0 0,0 1 0 0 0,0-1 0 0 0,0 1 1 0 0,0 0-1 0 0,1 1 0 0 0,-1 0 1 0 0,1 1-1 0 0,-1-1 0 0 0,1 2 1 0 0,-1-1-1 0 0,1 1 0 0 0,-1 0 1 0 0,1 1-1 0 0,12 4 0 0 0,-4-1 61 0 0,-1 1 1 0 0,-1 0-1 0 0,1 1 0 0 0,-1 1 0 0 0,0 1 0 0 0,-1 0 0 0 0,0 0 0 0 0,-1 2 0 0 0,0-1 1 0 0,0 2-1 0 0,-1 0 0 0 0,-1 0 0 0 0,0 1 0 0 0,0 0 0 0 0,11 21 0 0 0,-12-18 1 0 0,-1 0 0 0 0,-1 1 0 0 0,0 0-1 0 0,-1 0 1 0 0,-1 1 0 0 0,-1-1-1 0 0,0 2 1 0 0,-1-1 0 0 0,-1 0 0 0 0,-1 1-1 0 0,-1 0 1 0 0,0-1 0 0 0,-4 33 0 0 0,0-38 21 0 0,0 1 0 0 0,-1-1 0 0 0,-1-1 0 0 0,0 1 0 0 0,-1-1 1 0 0,0 1-1 0 0,-1-1 0 0 0,0-1 0 0 0,-1 0 0 0 0,0 0 1 0 0,-1 0-1 0 0,0-1 0 0 0,0 0 0 0 0,-20 15 0 0 0,6-8 8 0 0,1-1-1 0 0,-2-1 1 0 0,0 0-1 0 0,-1-2 1 0 0,0-1-1 0 0,-33 10 0 0 0,55-20-129 0 0,-2 0-163 0 0,0 0 0 0 0,0-1-1 0 0,0 1 1 0 0,0-1 0 0 0,0 0-1 0 0,0 0 1 0 0,0 0-1 0 0,0-1 1 0 0,-1 0 0 0 0,1 0-1 0 0,-7-1 1 0 0,11-1-93 0 0,0 0 0 0 0,0 1-1 0 0,1-1 1 0 0,-1 0 0 0 0,0 0 0 0 0,1 0 0 0 0,-1 0-1 0 0,1 0 1 0 0,-1 0 0 0 0,1 0 0 0 0,0 0 0 0 0,0 0-1 0 0,0 0 1 0 0,0 0 0 0 0,0 0 0 0 0,1 0 0 0 0,-1 0-1 0 0,0 0 1 0 0,2-2 0 0 0,-2 2-232 0 0,6-34-5340 0 0</inkml:trace>
</inkml:ink>
</file>

<file path=ppt/ink/ink2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7.6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0 119 588 0 0,'0'0'5747'0'0,"14"11"-4757"0"0,96 83 1624 0 0,-105-90-2334 0 0,1 1 0 0 0,0-1 0 0 0,0 0 0 0 0,0-1 1 0 0,1 0-1 0 0,6 3 0 0 0,-10-5-180 0 0,-1-1 0 0 0,0 1 1 0 0,0-1-1 0 0,1 1 0 0 0,-1-1 1 0 0,1 0-1 0 0,-1 0 0 0 0,0 0 1 0 0,1-1-1 0 0,-1 1 0 0 0,0-1 1 0 0,0 1-1 0 0,1-1 0 0 0,-1 0 1 0 0,0 1-1 0 0,0-1 0 0 0,0 0 1 0 0,0 0-1 0 0,0-1 0 0 0,0 1 1 0 0,0 0-1 0 0,3-3 0 0 0,69-69 384 0 0,8-7-526 0 0,-73 73-43 0 0,1-1 1 0 0,1 1-1 0 0,-1 0 0 0 0,1 1 0 0 0,0 1 0 0 0,0 0 0 0 0,13-4 0 0 0,-20 8 23 0 0,-1 0 0 0 0,1 0 0 0 0,0 0 0 0 0,-1 1 0 0 0,1 0 0 0 0,0-1 1 0 0,0 2-1 0 0,-1-1 0 0 0,1 0 0 0 0,0 1 0 0 0,-1-1 0 0 0,1 1 0 0 0,0 0 0 0 0,-1 0 0 0 0,1 1 0 0 0,-1-1 0 0 0,0 1 0 0 0,1 0 1 0 0,4 3-1 0 0,2 3 23 0 0,1 1 0 0 0,-1 1 0 0 0,-1 0 1 0 0,10 12-1 0 0,-10-11 41 0 0,0-1-1 0 0,1 0 1 0 0,14 12 0 0 0,-17-18-13 0 0,0 0 1 0 0,0-1-1 0 0,0 1 0 0 0,0-2 1 0 0,1 1-1 0 0,-1-1 0 0 0,1 0 1 0 0,0 0-1 0 0,-1-1 0 0 0,1 0 1 0 0,0-1-1 0 0,0 1 0 0 0,0-1 1 0 0,-1-1-1 0 0,1 0 0 0 0,0 0 1 0 0,0 0-1 0 0,-1-1 0 0 0,1 0 1 0 0,-1-1-1 0 0,1 0 0 0 0,-1 0 1 0 0,0 0-1 0 0,0-1 0 0 0,-1 0 1 0 0,1 0-1 0 0,-1-1 0 0 0,0 0 1 0 0,0 0-1 0 0,0 0 0 0 0,-1-1 1 0 0,1 0-1 0 0,-1 0 0 0 0,7-11 1 0 0,-11 14-28 0 0,1 0 0 0 0,-1 0 0 0 0,1 0 0 0 0,-1 0 1 0 0,0 0-1 0 0,0 0 0 0 0,0 0 0 0 0,-1 0 0 0 0,1 0 1 0 0,-1-1-1 0 0,1 1 0 0 0,-1 0 0 0 0,0 0 0 0 0,0-1 0 0 0,-1 1 1 0 0,0-4-1 0 0,0 5 21 0 0,1 0 0 0 0,-1 0 1 0 0,0 0-1 0 0,0 0 0 0 0,0 0 0 0 0,0 0 1 0 0,-1 0-1 0 0,1 0 0 0 0,0 1 0 0 0,-1-1 1 0 0,0 0-1 0 0,1 1 0 0 0,-1-1 0 0 0,0 1 1 0 0,0 0-1 0 0,1-1 0 0 0,-1 1 0 0 0,0 0 1 0 0,0 0-1 0 0,0 0 0 0 0,-1 0 1 0 0,1 1-1 0 0,-4-2 0 0 0,-8 0-6 0 0,0 0 1 0 0,-1 1-1 0 0,1 0 0 0 0,0 1 1 0 0,-1 1-1 0 0,1 0 0 0 0,0 1 1 0 0,0 0-1 0 0,0 1 0 0 0,-14 5 1 0 0,21-6 25 0 0,0 1 1 0 0,0-1-1 0 0,0 1 0 0 0,1 0 1 0 0,-1 1-1 0 0,1 0 1 0 0,-1 0-1 0 0,1 0 1 0 0,1 0-1 0 0,-1 1 0 0 0,1 0 1 0 0,-1 0-1 0 0,1 1 1 0 0,1 0-1 0 0,-1 0 0 0 0,1 0 1 0 0,0 0-1 0 0,1 0 1 0 0,-1 1-1 0 0,1 0 1 0 0,-3 8-1 0 0,5-11-3 0 0,0 1-1 0 0,1 0 0 0 0,-1-1 1 0 0,1 1-1 0 0,0 0 1 0 0,0 0-1 0 0,0-1 1 0 0,1 1-1 0 0,-1 0 1 0 0,1-1-1 0 0,0 1 1 0 0,1-1-1 0 0,-1 1 1 0 0,5 7-1 0 0,-3-6 39 0 0,1 0-1 0 0,0 0 1 0 0,0 0-1 0 0,1-1 1 0 0,0 0-1 0 0,0 0 1 0 0,0 0-1 0 0,12 8 0 0 0,1-2-96 0 0,0-1-1 0 0,1 0 0 0 0,0-2 0 0 0,1 0 0 0 0,35 9 0 0 0,-21-8-2063 0 0,52 6 0 0 0,-10-7-2506 0 0</inkml:trace>
</inkml:ink>
</file>

<file path=ppt/ink/ink2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8.0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237 394 3392 0 0,'0'0'3850'0'0,"15"-15"-3142"0"0,0-1-576 0 0,93-98 518 0 0,-102 106-601 0 0,-1 1 1 0 0,0-1-1 0 0,0 0 0 0 0,0-1 0 0 0,-1 1 1 0 0,-1-1-1 0 0,1 1 0 0 0,-2-1 0 0 0,1 0 0 0 0,-1-1 1 0 0,0 1-1 0 0,0-13 0 0 0,-1 17-68 0 0,-2 1 0 0 0,1-1 0 0 0,0 0 0 0 0,-1 1 0 0 0,0-1 0 0 0,0 0 0 0 0,0 1 0 0 0,-1-1 0 0 0,1 1 0 0 0,-1 0-1 0 0,0 0 1 0 0,0-1 0 0 0,-1 1 0 0 0,1 1 0 0 0,-1-1 0 0 0,0 0 0 0 0,0 0 0 0 0,0 1 0 0 0,0 0 0 0 0,-1 0 0 0 0,1 0 0 0 0,-1 0 0 0 0,0 0 0 0 0,0 1 0 0 0,0-1 0 0 0,-6-1-1 0 0,2 0-13 0 0,1 1-1 0 0,-1 0 0 0 0,1 1 0 0 0,-1 0 0 0 0,0 0 0 0 0,0 1 0 0 0,0 0 0 0 0,0 0 0 0 0,0 1 1 0 0,0 0-1 0 0,0 0 0 0 0,0 1 0 0 0,1 0 0 0 0,-1 0 0 0 0,-10 3 0 0 0,8 0 37 0 0,1 0-1 0 0,-1 0 1 0 0,1 1-1 0 0,0 1 1 0 0,0-1-1 0 0,1 1 1 0 0,0 1-1 0 0,0-1 1 0 0,0 1-1 0 0,-10 14 1 0 0,4-4 123 0 0,2 1 0 0 0,-1 1 0 0 0,2 0 0 0 0,1 0 0 0 0,0 1 0 0 0,2 1 1 0 0,0 0-1 0 0,1 0 0 0 0,1 0 0 0 0,-4 31 0 0 0,6-13 211 0 0,2-1 0 0 0,5 74 0 0 0,21 76 123 0 0,1 11-5782 0 0,-22-169-413 0 0</inkml:trace>
</inkml:ink>
</file>

<file path=ppt/ink/ink2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8.9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1 255 4500 0 0,'0'0'1549'0'0,"13"-14"-927"0"0,-3 3-586 0 0,-4 4-44 0 0,1-1 0 0 0,-1 2 1 0 0,1-1-1 0 0,0 1 0 0 0,0 0 0 0 0,1 0 1 0 0,0 1-1 0 0,0 0 0 0 0,0 1 0 0 0,1 0 0 0 0,-1 0 1 0 0,14-4-1 0 0,6 3-3 0 0,0 0 0 0 0,1 2 0 0 0,-1 1 0 0 0,1 1 0 0 0,0 1 0 0 0,-1 2 0 0 0,1 1 0 0 0,-1 1 0 0 0,56 16 0 0 0,-50-10 56 0 0,-1 2-1 0 0,0 1 0 0 0,-1 2 1 0 0,-1 1-1 0 0,0 1 1 0 0,-1 2-1 0 0,49 40 0 0 0,-74-55-27 0 0,29 28 37 0 0,-32-30-31 0 0,0 0 0 0 0,0 0 1 0 0,0 0-1 0 0,-1 0 0 0 0,1 1 0 0 0,-1-1 0 0 0,0 1 1 0 0,1-1-1 0 0,-1 1 0 0 0,0-1 0 0 0,0 1 0 0 0,-1-1 0 0 0,2 5 1 0 0,-20-9 2702 0 0,14 0-2661 0 0,-1 0-1 0 0,1 0 1 0 0,0-1 0 0 0,-1 0 0 0 0,1 1-1 0 0,0-1 1 0 0,1-1 0 0 0,-1 1 0 0 0,1 0-1 0 0,-1-1 1 0 0,1 0 0 0 0,0 0 0 0 0,0 0-1 0 0,0 0 1 0 0,1 0 0 0 0,0-1 0 0 0,0 1-1 0 0,0-1 1 0 0,0 1 0 0 0,1-1 0 0 0,-1 0-1 0 0,0-8 1 0 0,1 6-88 0 0,1 1 0 0 0,0 0 0 0 0,0-1 0 0 0,0 1 0 0 0,1-1 0 0 0,0 1 0 0 0,1 0 0 0 0,-1 0 0 0 0,1 0 0 0 0,0 0 0 0 0,0 0 0 0 0,1 0 0 0 0,0 0 0 0 0,0 1 0 0 0,0-1 0 0 0,1 1 0 0 0,5-7 0 0 0,9-7-65 0 0,1 1 0 0 0,0 1 0 0 0,1 0-1 0 0,1 2 1 0 0,0 0 0 0 0,1 1 0 0 0,29-13-1 0 0,-31 18 10 0 0,-1 1-1 0 0,1 1 1 0 0,0 0-1 0 0,1 2 1 0 0,-1 0-1 0 0,1 2 0 0 0,0 0 1 0 0,0 1-1 0 0,28 2 1 0 0,-39 1 5 0 0,1 0 1 0 0,-1 1 0 0 0,0 0-1 0 0,0 1 1 0 0,-1 0-1 0 0,1 0 1 0 0,-1 1-1 0 0,1 1 1 0 0,-1-1-1 0 0,0 2 1 0 0,-1-1 0 0 0,1 1-1 0 0,-1 0 1 0 0,14 14-1 0 0,-16-13 80 0 0,0-1 0 0 0,-1 1 0 0 0,1 0 0 0 0,-2 1 0 0 0,1-1 0 0 0,-1 1 0 0 0,0 0 0 0 0,0 0 0 0 0,-1 0 0 0 0,0 0 0 0 0,-1 0 0 0 0,0 1 0 0 0,0 0 0 0 0,0-1 0 0 0,-1 1 0 0 0,-1 0 0 0 0,0 12 0 0 0,0-18 59 0 0,-1 0 1 0 0,0-1 0 0 0,0 1 0 0 0,0-1-1 0 0,0 0 1 0 0,0 1 0 0 0,0-1-1 0 0,0 0 1 0 0,-1 1 0 0 0,1-1-1 0 0,-1 0 1 0 0,0 0 0 0 0,1 0-1 0 0,-1 0 1 0 0,0-1 0 0 0,0 1 0 0 0,0 0-1 0 0,-1-1 1 0 0,1 1 0 0 0,0-1-1 0 0,-1 0 1 0 0,1 0 0 0 0,0 0-1 0 0,-1 0 1 0 0,1 0 0 0 0,-1-1-1 0 0,0 1 1 0 0,-4 0 0 0 0,-4 1 230 0 0,1-1 0 0 0,-1 0 0 0 0,0-1 0 0 0,0 0 0 0 0,-18-2 0 0 0,26 1-252 0 0,0 1-1 0 0,0 0 1 0 0,0-1 0 0 0,0 0 0 0 0,0 0 0 0 0,0 0 0 0 0,0 0 0 0 0,0 0-1 0 0,0 0 1 0 0,1-1 0 0 0,-1 0 0 0 0,1 1 0 0 0,-1-1 0 0 0,1 0-1 0 0,-1 0 1 0 0,1 0 0 0 0,0 0 0 0 0,0-1 0 0 0,0 1 0 0 0,0-1-1 0 0,1 1 1 0 0,-1-1 0 0 0,1 0 0 0 0,-1 1 0 0 0,-1-6 0 0 0,3 4-59 0 0,-1 0 0 0 0,1 0 0 0 0,0 0 0 0 0,0 1 0 0 0,0-1 0 0 0,0 0 0 0 0,0 0 0 0 0,1 0-1 0 0,0 0 1 0 0,0 0 0 0 0,0 0 0 0 0,0 1 0 0 0,1-1 0 0 0,-1 1 0 0 0,1-1 0 0 0,0 1 0 0 0,0-1 0 0 0,0 1 0 0 0,5-5 0 0 0,2-2-56 0 0,0 1 0 0 0,0 0 0 0 0,1 1 0 0 0,0 0 0 0 0,1 1 0 0 0,0 0 0 0 0,0 0 0 0 0,1 1 0 0 0,-1 1 0 0 0,1 0 0 0 0,0 0 0 0 0,13-2 0 0 0,-3 1-54 0 0,0 2 0 0 0,1 0 1 0 0,-1 2-1 0 0,1 0 0 0 0,-1 2 0 0 0,25 2 0 0 0,-38-1 62 0 0,0 1 0 0 0,0 0 0 0 0,0 0-1 0 0,-1 1 1 0 0,1 0 0 0 0,-1 1 0 0 0,0 0 0 0 0,0 0-1 0 0,0 1 1 0 0,0 0 0 0 0,-1 0 0 0 0,0 1-1 0 0,0 0 1 0 0,0 0 0 0 0,-1 0 0 0 0,8 11 0 0 0,-9-11 115 0 0,0 1 1 0 0,-1 0-1 0 0,1-1 1 0 0,-1 2-1 0 0,-1-1 1 0 0,0 0-1 0 0,0 1 1 0 0,0-1-1 0 0,-1 1 1 0 0,0 0-1 0 0,0 0 1 0 0,-1 0-1 0 0,0 0 1 0 0,-1 0-1 0 0,1 0 1 0 0,-1 0-1 0 0,-1 0 1 0 0,-2 15-1 0 0,1-20 30 0 0,0 1 0 0 0,1-1 0 0 0,-1 0 1 0 0,0 0-1 0 0,-1 1 0 0 0,1-1 0 0 0,0-1 0 0 0,-1 1 0 0 0,-5 4 0 0 0,7-5 1 0 0,0-1-1 0 0,0 0 0 0 0,0 0 0 0 0,-1 0 1 0 0,1 0-1 0 0,0 0 0 0 0,-1 0 0 0 0,1 0 0 0 0,0-1 1 0 0,-1 1-1 0 0,1 0 0 0 0,-1-1 0 0 0,1 1 0 0 0,-1-1 1 0 0,0 0-1 0 0,1 1 0 0 0,-1-1 0 0 0,1 0 0 0 0,-1 0 1 0 0,0 0-1 0 0,1 0 0 0 0,-1 0 0 0 0,1-1 1 0 0,-1 1-1 0 0,-2-1 0 0 0,4 0-45 0 0,-1 0 1 0 0,0 0-1 0 0,1-1 1 0 0,-1 1-1 0 0,0 0 1 0 0,1 0-1 0 0,0-1 1 0 0,-1 1-1 0 0,1 0 1 0 0,0-1-1 0 0,0 1 1 0 0,-1 0-1 0 0,1-1 1 0 0,0 1-1 0 0,1 0 1 0 0,-1-1-1 0 0,0 1 1 0 0,0-2-1 0 0,6-26-370 0 0,0 18 244 0 0,1-1-1 0 0,-1 2 1 0 0,2-1 0 0 0,0 1 0 0 0,0 0 0 0 0,0 0 0 0 0,2 1-1 0 0,13-12 1 0 0,-7 8-41 0 0,1 1 0 0 0,0 1 0 0 0,0 1 0 0 0,32-15 1 0 0,-45 23 75 0 0,1 0 1 0 0,-1 1 0 0 0,1-1-1 0 0,-1 1 1 0 0,1 0 0 0 0,0 0-1 0 0,-1 0 1 0 0,1 1 0 0 0,0 0-1 0 0,0 0 1 0 0,0 0 0 0 0,-1 0-1 0 0,1 1 1 0 0,0 0 0 0 0,-1 0-1 0 0,1 0 1 0 0,0 0 0 0 0,-1 1-1 0 0,1 0 1 0 0,-1 0 0 0 0,0 0-1 0 0,6 4 1 0 0,-6-3 113 0 0,0 1 1 0 0,0 0-1 0 0,-1 0 0 0 0,1 0 1 0 0,-1 1-1 0 0,0-1 0 0 0,0 1 1 0 0,-1 0-1 0 0,1-1 0 0 0,-1 1 1 0 0,0 0-1 0 0,0 1 0 0 0,-1-1 1 0 0,1 0-1 0 0,-1 0 0 0 0,0 1 1 0 0,-1-1-1 0 0,1 1 0 0 0,-1 7 1 0 0,2 2 1463 0 0,7-24 695 0 0,3-7-2635 0 0,7-2 231 0 0,-14 14 158 0 0,0-1 0 0 0,0 0 0 0 0,0 0 0 0 0,0 0 0 0 0,-1 0 0 0 0,4-7-1 0 0</inkml:trace>
</inkml:ink>
</file>

<file path=ppt/ink/ink2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9.5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69 8777 0 0,'0'0'2357'0'0,"11"13"-2451"0"0,27 32 570 0 0,-3 1 0 0 0,44 74 0 0 0,-70-104-365 0 0,-3-5-33 0 0,0 0 0 0 0,0 0 0 0 0,-1 0 0 0 0,0 1 0 0 0,-1 0 0 0 0,-1 0 0 0 0,0 0 0 0 0,2 17 687 0 0,-6-31-507 0 0,0-1 1 0 0,0 0-1 0 0,0 0 0 0 0,0 0 1 0 0,0 0-1 0 0,0 0 0 0 0,1 0 0 0 0,0 0 1 0 0,-1-5-1 0 0,0 0-51 0 0,0-10-305 0 0,0 0 0 0 0,1 1 0 0 0,1-1 0 0 0,1 0 1 0 0,0 1-1 0 0,1-1 0 0 0,1 1 0 0 0,0 0 1 0 0,2 0-1 0 0,0 0 0 0 0,1 1 0 0 0,0 0 0 0 0,1 0 1 0 0,1 1-1 0 0,1 0 0 0 0,0 0 0 0 0,1 1 1 0 0,0 1-1 0 0,24-23 0 0 0,-30 32-199 0 0,0 0 0 0 0,0 1 0 0 0,0-1 0 0 0,0 1-1 0 0,0 0 1 0 0,1 0 0 0 0,0 0 0 0 0,8-2 0 0 0,-4 3-1032 0 0,0 0-1 0 0,0 0 1 0 0,0 1 0 0 0,16 1-1 0 0,3 0-1879 0 0</inkml:trace>
</inkml:ink>
</file>

<file path=ppt/ink/ink2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49.9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1 6141 0 0,'0'0'4651'0'0,"-3"11"-5689"0"0,1-1 1043 0 0,0-2-42 0 0,0 0 1 0 0,0 0-1 0 0,1 0 1 0 0,1 0-1 0 0,-1 0 0 0 0,2 8 1 0 0,-1-13 41 0 0,0-1 0 0 0,1 1 0 0 0,-1-1 1 0 0,1 1-1 0 0,0 0 0 0 0,0-1 0 0 0,0 0 0 0 0,0 1 0 0 0,0-1 1 0 0,1 0-1 0 0,-1 1 0 0 0,1-1 0 0 0,0 0 0 0 0,-1 0 1 0 0,1 0-1 0 0,0 0 0 0 0,0-1 0 0 0,0 1 0 0 0,0 0 0 0 0,0-1 1 0 0,1 0-1 0 0,-1 1 0 0 0,0-1 0 0 0,1 0 0 0 0,4 1 1 0 0,-4-1 62 0 0,1 0 0 0 0,-1 0 0 0 0,1 0 0 0 0,0-1 0 0 0,-1 1 1 0 0,1-1-1 0 0,0 0 0 0 0,0 0 0 0 0,-1-1 0 0 0,1 1 0 0 0,0-1 1 0 0,-1 1-1 0 0,1-1 0 0 0,-1 0 0 0 0,1-1 0 0 0,-1 1 0 0 0,1-1 1 0 0,-1 1-1 0 0,0-1 0 0 0,0 0 0 0 0,0 0 0 0 0,0 0 0 0 0,0-1 1 0 0,0 1-1 0 0,-1-1 0 0 0,1 0 0 0 0,-1 1 0 0 0,1-1 0 0 0,-1 0 1 0 0,0-1-1 0 0,0 1 0 0 0,-1 0 0 0 0,1 0 0 0 0,-1-1 0 0 0,1 1 1 0 0,-1-1-1 0 0,0 1 0 0 0,0-1 0 0 0,-1 0 0 0 0,1 1 1 0 0,-1-1-1 0 0,0 0 0 0 0,0 1 0 0 0,0-1 0 0 0,0 0 0 0 0,0 1 1 0 0,-1-1-1 0 0,-1-4 0 0 0,1 7-69 0 0,1-1 0 0 0,-1 0-1 0 0,0 0 1 0 0,0 0 0 0 0,0 1 0 0 0,0-1 0 0 0,0 0 0 0 0,-1 1 0 0 0,1-1 0 0 0,0 1-1 0 0,-1 0 1 0 0,1-1 0 0 0,-1 1 0 0 0,1 0 0 0 0,-1 0 0 0 0,0 0 0 0 0,1 0 0 0 0,-1 0-1 0 0,-3-1 1 0 0,1 1-72 0 0,-1 0 0 0 0,1 0-1 0 0,-1 0 1 0 0,1 1 0 0 0,-1-1-1 0 0,0 1 1 0 0,1 0-1 0 0,-6 1 1 0 0,-3 1-254 0 0,1 0 0 0 0,0 1 0 0 0,0 1 0 0 0,0 0 0 0 0,-16 7 0 0 0,20-7-352 0 0,1 0 0 0 0,-1 0 0 0 0,0 0 0 0 0,1 1 0 0 0,0 0 0 0 0,0 0 0 0 0,-11 13 0 0 0,11-3-2502 0 0</inkml:trace>
</inkml:ink>
</file>

<file path=ppt/ink/ink2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0.3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26 453 1720 0 0,'0'0'11247'0'0,"-5"-9"-13016"0"0,3 13 1713 0 0,-1 0 0 0 0,1 1 1 0 0,0-1-1 0 0,0 1 0 0 0,0 0 0 0 0,1-1 0 0 0,-1 1 0 0 0,1 0 0 0 0,0 6 0 0 0,0-8 43 0 0,0 0 0 0 0,1 1 0 0 0,0-1 1 0 0,0 1-1 0 0,0-1 0 0 0,0 1 0 0 0,0-1 0 0 0,1 0 0 0 0,0 1 0 0 0,-1-1 0 0 0,1 1 1 0 0,0-1-1 0 0,1 0 0 0 0,-1 0 0 0 0,1 0 0 0 0,-1 0 0 0 0,4 5 0 0 0,-2-5 17 0 0,1 0 0 0 0,-1 0-1 0 0,1 0 1 0 0,-1 0-1 0 0,1 0 1 0 0,0-1-1 0 0,0 0 1 0 0,0 0-1 0 0,0 0 1 0 0,1 0 0 0 0,-1-1-1 0 0,9 2 1 0 0,-2 0 25 0 0,0-1 0 0 0,1-1 0 0 0,-1 0 0 0 0,1 0 1 0 0,-1-1-1 0 0,1-1 0 0 0,-1 0 0 0 0,1 0 0 0 0,-1-1 1 0 0,0-1-1 0 0,0 1 0 0 0,11-6 0 0 0,-16 6 79 0 0,-1 0 0 0 0,0-1 0 0 0,0 1 0 0 0,-1-1 0 0 0,1 0 0 0 0,0-1 0 0 0,-1 1 0 0 0,0-1 0 0 0,0 1 0 0 0,0-1 0 0 0,0-1 0 0 0,-1 1 0 0 0,1 0 0 0 0,-1-1 0 0 0,0 0 0 0 0,0 0 0 0 0,-1 0 0 0 0,0 0 0 0 0,0 0 0 0 0,0 0 0 0 0,0-1 0 0 0,-1 1 0 0 0,0-1 0 0 0,0 1 0 0 0,0-1 0 0 0,-1-8 0 0 0,0 13-97 0 0,0-1-1 0 0,0 1 1 0 0,0-1 0 0 0,0 1 0 0 0,0-1 0 0 0,-1 1 0 0 0,1-1 0 0 0,-1 1 0 0 0,1-1 0 0 0,-1 1 0 0 0,1-1 0 0 0,-1 1-1 0 0,0 0 1 0 0,0-1 0 0 0,0 1 0 0 0,0 0 0 0 0,0 0 0 0 0,0 0 0 0 0,0 0 0 0 0,0 0 0 0 0,0 0 0 0 0,0 0 0 0 0,-3-1-1 0 0,1 0-54 0 0,-1 0 0 0 0,1 1 0 0 0,-1 0 0 0 0,0 0 0 0 0,0 0-1 0 0,0 0 1 0 0,1 1 0 0 0,-1-1 0 0 0,-5 1 0 0 0,-8 1-246 0 0,-1 0-1 0 0,1 2 1 0 0,-20 4 0 0 0,37-7 286 0 0,-128 33-5163 0 0,101-23 934 0 0</inkml:trace>
  <inkml:trace contextRef="#ctx0" brushRef="#br0" timeOffset="1">597 0 7249 0 0,'0'0'4920'0'0,"9"14"-5226"0"0,-1-2 362 0 0,1 1 40 0 0,-1 0-1 0 0,0 1 1 0 0,-1 1 0 0 0,11 28-1 0 0,-1 10-199 0 0,-2 0 1 0 0,-3 1-1 0 0,-2 1 0 0 0,-2 0 1 0 0,-3 0-1 0 0,-3 81 0 0 0,-2-127-358 0 0,-1 1 0 0 0,0-1 0 0 0,-1 0 0 0 0,0 0 0 0 0,0 0 0 0 0,-1-1 0 0 0,0 1 0 0 0,-9 15 0 0 0,-3-5-3403 0 0</inkml:trace>
</inkml:ink>
</file>

<file path=ppt/ink/ink2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0.7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1 333 5581 0 0,'0'0'1964'0'0,"81"-1"-2796"0"0,-30 1 756 0 0,19 3-44 0 0,26 0 120 0 0,17-3-144 0 0,10 0-805 0 0,-2-5-979 0 0,-17-7 584 0 0,-38 2 588 0 0,-4-5-484 0 0</inkml:trace>
  <inkml:trace contextRef="#ctx0" brushRef="#br0" timeOffset="1">1252 90 640 0 0,'0'0'8898'0'0,"9"-13"-7363"0"0,27-42-342 0 0,-24 34-1 0 0,-11 20-1197 0 0,-1 16-740 0 0,12 56 949 0 0,40 131-1 0 0,44 64-4652 0 0,-77-221 1620 0 0</inkml:trace>
</inkml:ink>
</file>

<file path=ppt/ink/ink2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1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1 122 6645 0 0,'0'0'3795'0'0,"24"-9"-4588"0"0,-13 5 783 0 0,13-5 6 0 0,0 1-1 0 0,0 1 1 0 0,1 1-1 0 0,0 1 1 0 0,46-4-1 0 0,134-6-185 0 0,-169 10 605 0 0,1-2 1 0 0,-1-2 0 0 0,52-19-1 0 0,-95 62-1035 0 0,4-24 585 0 0,1-1 0 0 0,0 0 0 0 0,1 1-1 0 0,0-1 1 0 0,1 1 0 0 0,0-1 0 0 0,0 1 0 0 0,1-1-1 0 0,0 1 1 0 0,4 10 0 0 0,-3-14 70 0 0,0 1 1 0 0,1-1-1 0 0,0 0 1 0 0,0 0-1 0 0,1 0 1 0 0,-1 0-1 0 0,1-1 1 0 0,1 1-1 0 0,-1-1 1 0 0,1 0-1 0 0,0 0 1 0 0,0-1-1 0 0,0 0 1 0 0,0 1-1 0 0,8 3 1 0 0,-2-1 2 0 0,1-1-1 0 0,1 0 1 0 0,-1 0 0 0 0,1-1-1 0 0,-1-1 1 0 0,1 0 0 0 0,1 0 0 0 0,-1-2-1 0 0,0 0 1 0 0,1 0 0 0 0,-1-1-1 0 0,1-1 1 0 0,0 0 0 0 0,17-3-1 0 0,-28 2 21 0 0,1 0 1 0 0,-1-1-1 0 0,1 1 0 0 0,-1-1 0 0 0,0 0 0 0 0,0 0 0 0 0,0 0 0 0 0,0 0 0 0 0,0-1 0 0 0,0 1 1 0 0,-1-1-1 0 0,1 0 0 0 0,-1 0 0 0 0,0 0 0 0 0,0 0 0 0 0,0 0 0 0 0,0 0 0 0 0,0 0 0 0 0,-1-1 0 0 0,1 1 1 0 0,-1-1-1 0 0,0 1 0 0 0,0-1 0 0 0,0 1 0 0 0,0-6 0 0 0,0 4-9 0 0,-1 0 1 0 0,1 0-1 0 0,-1-1 0 0 0,0 1 1 0 0,0 0-1 0 0,0-1 0 0 0,-1 1 1 0 0,0 0-1 0 0,0-1 0 0 0,0 1 0 0 0,-1 0 1 0 0,0 0-1 0 0,0 0 0 0 0,0 0 1 0 0,0 1-1 0 0,-6-9 0 0 0,2 7-84 0 0,0 1 0 0 0,1 0 0 0 0,-2 0 0 0 0,1 0-1 0 0,-1 1 1 0 0,1 0 0 0 0,-1 0 0 0 0,0 1 0 0 0,0 0-1 0 0,-1 0 1 0 0,1 1 0 0 0,-1-1 0 0 0,-11 0 0 0 0,1 0-524 0 0,1 1 0 0 0,0 1 1 0 0,-1 1-1 0 0,-33 3 1 0 0,32 3-4674 0 0</inkml:trace>
</inkml:ink>
</file>

<file path=ppt/ink/ink2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1.6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5156 0 0,'0'0'8502'0'0,"7"5"-9099"0"0,-3-3 585 0 0,-1 0 1 0 0,1 1 0 0 0,-1-1 0 0 0,0 1-1 0 0,0 0 1 0 0,0 0 0 0 0,0 0 0 0 0,0 0 0 0 0,-1 0-1 0 0,1 1 1 0 0,-1-1 0 0 0,0 1 0 0 0,0 0-1 0 0,0-1 1 0 0,-1 1 0 0 0,2 6 0 0 0,51 249-142 0 0,-48-203-1789 0 0,0 61-1 0 0,-7-84-326 0 0,-7-7-1398 0 0</inkml:trace>
</inkml:ink>
</file>

<file path=ppt/ink/ink2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1 359 5793 0 0,'0'0'2983'0'0,"5"-13"-2253"0"0,-1 2-613 0 0,-2 3-72 0 0,1 1 1 0 0,0 0 0 0 0,0 0 0 0 0,1 0-1 0 0,-1 0 1 0 0,1 1 0 0 0,1-1-1 0 0,0 1 1 0 0,-1 0 0 0 0,13-11 0 0 0,8-2-27 0 0,1 1 1 0 0,1 0-1 0 0,34-15 1 0 0,92-35-30 0 0,-63 29 228 0 0,-56 22 313 0 0,-24 11-186 0 0,-1 1-1 0 0,1 0 0 0 0,0 1 0 0 0,0 0 0 0 0,0 1 1 0 0,0 0-1 0 0,1 0 0 0 0,15-1 0 0 0,-25 4-352 0 0,-1 0-1 0 0,1 1 0 0 0,0-1 0 0 0,-1 0 1 0 0,1 1-1 0 0,-1-1 0 0 0,1 0 1 0 0,-1 1-1 0 0,1-1 0 0 0,0 1 1 0 0,-1-1-1 0 0,0 1 0 0 0,1-1 1 0 0,-1 1-1 0 0,1-1 0 0 0,-1 1 0 0 0,0-1 1 0 0,1 1-1 0 0,-1 0 0 0 0,0-1 1 0 0,1 1-1 0 0,-1-1 0 0 0,0 1 1 0 0,0 0-1 0 0,0 0 0 0 0,0-1 0 0 0,0 1 1 0 0,0 0-1 0 0,0-1 0 0 0,0 2 1 0 0,1 26-152 0 0,-1-23 166 0 0,-2 69 208 0 0,0-39-148 0 0,2 0 0 0 0,6 58-1 0 0,-6-90-49 0 0,0-1 1 0 0,1 0-1 0 0,-1 0 0 0 0,1 1 0 0 0,0-1 0 0 0,-1 0 0 0 0,1 0 0 0 0,0 0 0 0 0,0 0 0 0 0,1 0 1 0 0,-1 0-1 0 0,0 0 0 0 0,0-1 0 0 0,1 1 0 0 0,-1 0 0 0 0,1-1 0 0 0,0 1 0 0 0,0-1 0 0 0,-1 1 1 0 0,1-1-1 0 0,0 0 0 0 0,0 0 0 0 0,0 0 0 0 0,0 0 0 0 0,0 0 0 0 0,0 0 0 0 0,1 0 0 0 0,-1-1 1 0 0,0 1-1 0 0,0-1 0 0 0,1 0 0 0 0,-1 0 0 0 0,0 1 0 0 0,0-2 0 0 0,1 1 0 0 0,-1 0 0 0 0,0 0 1 0 0,5-2-1 0 0,8-1-90 0 0,-1-1 1 0 0,1-1-1 0 0,-1 0 1 0 0,22-12 0 0 0,-23 11-156 0 0,1 0 54 0 0,22-10-229 0 0,0-2 1 0 0,39-26-1 0 0,-72 41 408 0 0,-2 3-179 0 0,-1 21-1521 0 0,-1-13 1679 0 0,1 0 0 0 0,1 0 0 0 0,0 0 0 0 0,0 0 0 0 0,0 0 0 0 0,1 0 0 0 0,4 11 0 0 0,-5-16 66 0 0,1 0 0 0 0,0 0 1 0 0,0 0-1 0 0,0 0 0 0 0,0 0 1 0 0,1-1-1 0 0,-1 1 0 0 0,1-1 1 0 0,-1 1-1 0 0,1-1 1 0 0,0 0-1 0 0,0 0 0 0 0,0 0 1 0 0,0-1-1 0 0,0 1 0 0 0,1-1 1 0 0,-1 1-1 0 0,0-1 0 0 0,6 1 1 0 0,10 2 108 0 0,0-1 1 0 0,1-1-1 0 0,-1 0 1 0 0,0-1-1 0 0,1-2 0 0 0,-1 0 1 0 0,25-4-1 0 0,-12-1-140 0 0,0-1-1 0 0,-1-2 1 0 0,45-19-1 0 0,-60 22-98 0 0,-2-1 0 0 0,1-1 0 0 0,-1-1 0 0 0,25-19-1 0 0,-35 25 20 0 0,0 0 0 0 0,-1 0 1 0 0,1-1-1 0 0,-1 1 0 0 0,1-1 0 0 0,-1 0 0 0 0,0 0 0 0 0,0 0 0 0 0,-1-1 0 0 0,1 1 0 0 0,-1-1 0 0 0,0 1 0 0 0,0-1 0 0 0,-1 0 0 0 0,1 0 0 0 0,-1 0 0 0 0,0 0 0 0 0,0 0 0 0 0,0-9 0 0 0,-2 12 34 0 0,0 0 0 0 0,0 0 0 0 0,1 0 0 0 0,-1 0 0 0 0,0 0 0 0 0,0 0-1 0 0,-1 0 1 0 0,1 1 0 0 0,0-1 0 0 0,-1 0 0 0 0,1 1 0 0 0,-1-1 0 0 0,1 1 0 0 0,-1 0-1 0 0,0-1 1 0 0,1 1 0 0 0,-1 0 0 0 0,0 0 0 0 0,0 0 0 0 0,0 0 0 0 0,0 1 0 0 0,0-1-1 0 0,0 0 1 0 0,0 1 0 0 0,0-1 0 0 0,0 1 0 0 0,-4 0 0 0 0,-3-2-14 0 0,1 1 0 0 0,-1 1 0 0 0,1 0-1 0 0,-1 0 1 0 0,-15 3 0 0 0,19-2 55 0 0,0 0 0 0 0,1 1 0 0 0,-1 0 0 0 0,0 0 0 0 0,1 0 0 0 0,-1 0 0 0 0,1 1 0 0 0,0 0 0 0 0,0 0 0 0 0,0 0 0 0 0,0 0 0 0 0,1 1-1 0 0,-1-1 1 0 0,1 1 0 0 0,0 0 0 0 0,0 0 0 0 0,0 0 0 0 0,0 1 0 0 0,1-1 0 0 0,0 1 0 0 0,0-1 0 0 0,0 1 0 0 0,0 0 0 0 0,1 0 0 0 0,0 0 0 0 0,0-1 0 0 0,0 1 0 0 0,0 0-1 0 0,1 0 1 0 0,0 0 0 0 0,0 1 0 0 0,1-1 0 0 0,-1 0 0 0 0,1 0 0 0 0,0-1 0 0 0,0 1 0 0 0,1 0 0 0 0,-1 0 0 0 0,1 0 0 0 0,0-1 0 0 0,0 1 0 0 0,1-1 0 0 0,-1 0 0 0 0,1 1-1 0 0,0-1 1 0 0,6 6 0 0 0,2 0 105 0 0,0 0 1 0 0,1-1-1 0 0,0 0 0 0 0,0-1 0 0 0,1 0 0 0 0,0-1 0 0 0,0-1 0 0 0,27 10 0 0 0,114 26-723 0 0,-152-42 569 0 0,47 9-1952 0 0,13-5-2082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5.7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3240 0 0,'0'0'12635'0'0,"13"-2"-11904"0"0,235-18 1021 0 0,-208 18-1794 0 0,6-1-280 0 0,0 2 0 0 0,0 2 1 0 0,56 8-1 0 0,-100-8 155 0 0,26 6-820 0 0,-28-7 805 0 0,1 0 1 0 0,0 1-1 0 0,0-1 0 0 0,-1 0 0 0 0,1 0 0 0 0,0 1 1 0 0,-1-1-1 0 0,1 0 0 0 0,-1 1 0 0 0,1-1 0 0 0,0 0 0 0 0,-1 1 1 0 0,1-1-1 0 0,-1 1 0 0 0,1-1 0 0 0,-1 1 0 0 0,1-1 0 0 0,-1 1 1 0 0,0 0-1 0 0,1-1 0 0 0,-1 1 0 0 0,1 0 0 0 0,-1-1 0 0 0,0 1 1 0 0,0 0-1 0 0,0-1 0 0 0,1 1 0 0 0,-1 0 0 0 0,0-1 1 0 0,0 1-1 0 0,0 0 0 0 0,0 0 0 0 0,0-1 0 0 0,0 1 0 0 0,0 0 1 0 0</inkml:trace>
  <inkml:trace contextRef="#ctx0" brushRef="#br0" timeOffset="1">58 247 7221 0 0,'0'0'8572'0'0,"108"-15"-8572"0"0,-70 13-176 0 0,3 1 0 0 0,-2 0 100 0 0,7-1-304 0 0,-2-1-492 0 0,-2-1-760 0 0,-6 1-1136 0 0,7-8-2809 0 0</inkml:trace>
</inkml:ink>
</file>

<file path=ppt/ink/ink2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2.54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1 7637 0 0,'0'0'4813'0'0,"10"17"-4699"0"0,-3-5-46 0 0,0 1-20 0 0,0-1 0 0 0,-1 1-1 0 0,-1 0 1 0 0,0 1 0 0 0,0 0-1 0 0,-1-1 1 0 0,3 28 0 0 0,-2 23 134 0 0,-4 0 0 0 0,-2 0 0 0 0,-3 0 1 0 0,-13 66-1 0 0,-25 61-958 0 0,-14-8-4144 0 0,54-173 2172 0 0</inkml:trace>
</inkml:ink>
</file>

<file path=ppt/ink/ink2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2.9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 1 6989 0 0,'0'0'2750'0'0,"-15"15"-3836"0"0,-48 51 964 0 0,58-61 114 0 0,2 0 1 0 0,-1 1 0 0 0,0-1-1 0 0,1 1 1 0 0,0 0-1 0 0,1 0 1 0 0,-1 0 0 0 0,1 0-1 0 0,0 1 1 0 0,0-1 0 0 0,1 0-1 0 0,0 1 1 0 0,0-1-1 0 0,1 1 1 0 0,0 12 0 0 0,0-8 15 0 0,0-5 15 0 0,1 0 0 0 0,0-1 0 0 0,0 1 0 0 0,0 0 0 0 0,0-1 0 0 0,1 1 0 0 0,0-1 1 0 0,0 1-1 0 0,1-1 0 0 0,0 0 0 0 0,0 0 0 0 0,0 0 0 0 0,0 0 0 0 0,1-1 0 0 0,-1 1 0 0 0,1-1 1 0 0,1 0-1 0 0,-1 0 0 0 0,0 0 0 0 0,1-1 0 0 0,0 1 0 0 0,0-1 0 0 0,0 0 0 0 0,0-1 0 0 0,0 1 0 0 0,1-1 1 0 0,-1 0-1 0 0,1 0 0 0 0,-1-1 0 0 0,1 0 0 0 0,0 0 0 0 0,-1 0 0 0 0,1 0 0 0 0,0-1 0 0 0,0 0 0 0 0,0-1 1 0 0,0 1-1 0 0,-1-1 0 0 0,12-3 0 0 0,-14 3 69 0 0,-1-1 1 0 0,1 1-1 0 0,0-1 1 0 0,-1 0 0 0 0,1 0-1 0 0,-1 0 1 0 0,0 0-1 0 0,1 0 1 0 0,-1-1-1 0 0,0 1 1 0 0,0-1-1 0 0,-1 1 1 0 0,1-1-1 0 0,-1 0 1 0 0,1 0-1 0 0,-1 0 1 0 0,0 0-1 0 0,0 0 1 0 0,0 0 0 0 0,0 0-1 0 0,-1 0 1 0 0,1-4-1 0 0,0 3-73 0 0,-1 1-1 0 0,1-1 0 0 0,-1 0 1 0 0,0 1-1 0 0,0-1 1 0 0,-1 0-1 0 0,1 1 1 0 0,-1-1-1 0 0,1 0 0 0 0,-1 1 1 0 0,-1-1-1 0 0,1 1 1 0 0,0-1-1 0 0,-1 1 1 0 0,1 0-1 0 0,-1 0 0 0 0,0 0 1 0 0,0 0-1 0 0,-3-3 1 0 0,-3 0-347 0 0,0 0 0 0 0,-1 1 0 0 0,0 0 1 0 0,0 1-1 0 0,0 0 0 0 0,0 0 0 0 0,-1 1 1 0 0,1 0-1 0 0,-1 0 0 0 0,0 2 0 0 0,-13-2 0 0 0,-7-3-1928 0 0,-9-3-1992 0 0</inkml:trace>
</inkml:ink>
</file>

<file path=ppt/ink/ink2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3.3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 49 5084 0 0,'0'0'2025'0'0,"13"10"-1407"0"0,-2-2-522 0 0,2 1 144 0 0,-1 0 0 0 0,0 0 0 0 0,-1 1 0 0 0,0 1 0 0 0,0 0-1 0 0,-1 0 1 0 0,14 22 0 0 0,-22-29-194 0 0,0 0 0 0 0,0 0 0 0 0,0 0 0 0 0,0 0 0 0 0,-1 0 0 0 0,0 1 0 0 0,1-1 0 0 0,-1 6 0 0 0,-1-8-20 0 0,0-1 1 0 0,0 1-1 0 0,-1-1 0 0 0,1 1 1 0 0,0-1-1 0 0,-1 0 0 0 0,0 1 1 0 0,1-1-1 0 0,-1 0 0 0 0,0 1 1 0 0,1-1-1 0 0,-1 0 0 0 0,0 0 1 0 0,0 0-1 0 0,0 0 0 0 0,0 0 1 0 0,0 0-1 0 0,0 0 0 0 0,0 0 1 0 0,-1 0-1 0 0,1 0 1 0 0,0 0-1 0 0,0-1 0 0 0,-1 1 1 0 0,1 0-1 0 0,0-1 0 0 0,-1 0 1 0 0,1 1-1 0 0,-2-1 0 0 0,-5 3 134 0 0,0-1-1 0 0,0 0 1 0 0,0-1-1 0 0,-1 0 1 0 0,1-1-1 0 0,0 1 1 0 0,-13-2-1 0 0,19 1-151 0 0,1 0 0 0 0,-1 0 0 0 0,0 0-1 0 0,1-1 1 0 0,-1 1 0 0 0,1 0 0 0 0,-1-1-1 0 0,1 1 1 0 0,-1-1 0 0 0,1 0-1 0 0,-1 1 1 0 0,1-1 0 0 0,-1 0 0 0 0,1 0-1 0 0,0 0 1 0 0,-1 0 0 0 0,1 0 0 0 0,0 0-1 0 0,0 0 1 0 0,0 0 0 0 0,0 0-1 0 0,0-1 1 0 0,0 1 0 0 0,0 0 0 0 0,0-1-1 0 0,1 1 1 0 0,-1-1 0 0 0,0 1-1 0 0,1-1 1 0 0,-1 1 0 0 0,1-1 0 0 0,0 1-1 0 0,-1-1 1 0 0,1 0 0 0 0,0 1 0 0 0,0-1-1 0 0,0 0 1 0 0,0 1 0 0 0,0-1-1 0 0,0 1 1 0 0,1-1 0 0 0,-1 0 0 0 0,1 1-1 0 0,-1-1 1 0 0,2-2 0 0 0,1-3-103 0 0,0 1 1 0 0,1 0-1 0 0,-1 0 1 0 0,1 0-1 0 0,1 0 1 0 0,-1 1-1 0 0,1-1 1 0 0,0 1-1 0 0,0 0 1 0 0,9-6-1 0 0,62-41-643 0 0,-73 50 704 0 0,17-10-120 0 0,1 1 1 0 0,0 0-1 0 0,1 2 0 0 0,27-9 1 0 0,-36 14 81 0 0,1 1 0 0 0,-1 0 0 0 0,0 1-1 0 0,1 1 1 0 0,-1 0 0 0 0,1 1 0 0 0,-1 0 0 0 0,26 4 0 0 0,-35-3 54 0 0,-1 0 0 0 0,1-1 0 0 0,-1 2 1 0 0,1-1-1 0 0,-1 0 0 0 0,0 1 0 0 0,1-1 0 0 0,-1 1 0 0 0,0 0 1 0 0,0 0-1 0 0,0 1 0 0 0,0-1 0 0 0,0 0 0 0 0,-1 1 1 0 0,1 0-1 0 0,-1 0 0 0 0,0-1 0 0 0,1 1 0 0 0,-1 1 0 0 0,-1-1 1 0 0,1 0-1 0 0,0 0 0 0 0,-1 1 0 0 0,0-1 0 0 0,1 1 1 0 0,-2-1-1 0 0,1 1 0 0 0,0 0 0 0 0,0 6 0 0 0,-1-2 64 0 0,0 1-1 0 0,0 0 1 0 0,-1-1-1 0 0,0 1 1 0 0,0 0-1 0 0,-1-1 1 0 0,0 1-1 0 0,-1-1 1 0 0,0 0-1 0 0,0 0 1 0 0,-7 12-1 0 0,-10 11-405 0 0,-10 19-4822 0 0,27-38 1364 0 0</inkml:trace>
</inkml:ink>
</file>

<file path=ppt/ink/ink2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3.8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332 69 1004 0 0,'0'0'10925'0'0,"2"-11"-10741"0"0,6-34-179 0 0,-8 45-14 0 0,0 0-1 0 0,0-1 0 0 0,0 1 0 0 0,0-1 0 0 0,0 1 0 0 0,1 0 0 0 0,-1-1 0 0 0,0 1 0 0 0,0-1 1 0 0,-1 1-1 0 0,1 0 0 0 0,0-1 0 0 0,0 1 0 0 0,0-1 0 0 0,0 1 0 0 0,0 0 0 0 0,0-1 0 0 0,0 1 0 0 0,-1 0 1 0 0,1-1-1 0 0,0 1 0 0 0,0 0 0 0 0,0-1 0 0 0,-1 1 0 0 0,1 0 0 0 0,0-1 0 0 0,-1 1 0 0 0,1 0 1 0 0,0 0-1 0 0,-1-1 0 0 0,1 1 0 0 0,0 0 0 0 0,-1 0 0 0 0,1 0 0 0 0,0 0 0 0 0,-1-1 0 0 0,1 1 1 0 0,0 0-1 0 0,-1 0 0 0 0,1 0 0 0 0,-1 0 0 0 0,1 0 0 0 0,0 0 0 0 0,-1 0 0 0 0,1 0 0 0 0,-1 0 0 0 0,1 0 1 0 0,0 0-1 0 0,-1 0 0 0 0,1 0 0 0 0,-1 0 0 0 0,1 1 0 0 0,0-1 0 0 0,-1 0 0 0 0,1 0 0 0 0,-1 0 1 0 0,-16 10-574 0 0,13-6 496 0 0,0 1 1 0 0,0 0 0 0 0,1 0 0 0 0,-1 0-1 0 0,1 0 1 0 0,0 1 0 0 0,1-1-1 0 0,-1 1 1 0 0,1 0 0 0 0,0 0 0 0 0,1 0-1 0 0,-1-1 1 0 0,1 2 0 0 0,0-1-1 0 0,1 0 1 0 0,-1 8 0 0 0,1 5 57 0 0,1 0 0 0 0,0 0 0 0 0,2 0 1 0 0,4 19-1 0 0,1-3 62 0 0,-1 0 1 0 0,-1 0-1 0 0,-3 1 0 0 0,0 65 1 0 0,-3-97 10 0 0,-1-1 0 0 0,1 1 1 0 0,-1 0-1 0 0,0 0 1 0 0,0 0-1 0 0,0 0 1 0 0,-1-1-1 0 0,1 1 1 0 0,-1-1-1 0 0,0 1 1 0 0,0-1-1 0 0,0 1 1 0 0,-1-1-1 0 0,1 0 1 0 0,-1 0-1 0 0,1 0 1 0 0,-6 4-1 0 0,3-4 45 0 0,-1 1-1 0 0,1-1 1 0 0,-1 0-1 0 0,0-1 1 0 0,0 0-1 0 0,0 1 1 0 0,0-2-1 0 0,0 1 1 0 0,0-1-1 0 0,-8 1 1 0 0,-2-1 34 0 0,-1 0 1 0 0,1-2 0 0 0,-1 0 0 0 0,1 0 0 0 0,0-2-1 0 0,-1 0 1 0 0,-26-9 0 0 0,40 11-95 0 0,0 0 1 0 0,-1 0-1 0 0,1-1 1 0 0,0 1 0 0 0,0-1-1 0 0,0 0 1 0 0,0 0-1 0 0,1 0 1 0 0,-1 0-1 0 0,0 0 1 0 0,1 0 0 0 0,-5-6-1 0 0,7 7-35 0 0,-1-1 0 0 0,1 1 0 0 0,-1-1 0 0 0,1 1 0 0 0,-1-1 0 0 0,1 1 0 0 0,0-1 1 0 0,0 1-1 0 0,0-1 0 0 0,0 1 0 0 0,0-1 0 0 0,0 0 0 0 0,0 1 0 0 0,1-1 0 0 0,-1 1 0 0 0,0-1 0 0 0,1 1 0 0 0,-1-1 0 0 0,1 1 0 0 0,0 0 0 0 0,-1-1 0 0 0,1 1 0 0 0,0 0 0 0 0,0-1 0 0 0,0 1 1 0 0,0 0-1 0 0,0 0 0 0 0,0 0 0 0 0,0 0 0 0 0,2-1 0 0 0,22-21-108 0 0,1 2 1 0 0,1 0-1 0 0,1 2 1 0 0,31-16-1 0 0,3-3 142 0 0,112-79-54 0 0,-134 87 3 0 0,-1-1 0 0 0,40-43 0 0 0,-79 73-22 0 0,1 0 0 0 0,-1 0-1 0 0,1 0 1 0 0,0 0 0 0 0,-1 0-1 0 0,1 1 1 0 0,0-1 0 0 0,0 0 0 0 0,0 0-1 0 0,0 1 1 0 0,0-1 0 0 0,-1 1 0 0 0,1-1-1 0 0,0 1 1 0 0,0-1 0 0 0,0 1 0 0 0,1-1-1 0 0,-1 1 1 0 0,0 0 0 0 0,0 0-1 0 0,0-1 1 0 0,0 1 0 0 0,0 0 0 0 0,2 0-1 0 0,-2 2-69 0 0,1-1 0 0 0,0 1-1 0 0,-1-1 1 0 0,1 1 0 0 0,-1 0-1 0 0,0 0 1 0 0,0 0-1 0 0,1 0 1 0 0,-1 0 0 0 0,0 0-1 0 0,0 2 1 0 0,16 31 198 0 0,-2 1 1 0 0,-1 0-1 0 0,-2 1 1 0 0,9 50-1 0 0,-18-64 112 0 0,-1 0 444 0 0,-1-18-1922 0 0,6-29-4466 0 0</inkml:trace>
</inkml:ink>
</file>

<file path=ppt/ink/ink2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4.3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126 0 3572 0 0,'0'0'5868'0'0,"1"16"-7228"0"0,20 280 2491 0 0,-20-274-1190 0 0,2 118 267 0 0,-5-118-1821 0 0,0 1-1 0 0,-6 22 1 0 0,3-28-2907 0 0</inkml:trace>
  <inkml:trace contextRef="#ctx0" brushRef="#br0" timeOffset="1">1 471 4000 0 0,'0'0'4533'0'0,"116"1"-5413"0"0,-65 5 876 0 0,9-2-452 0 0,7-2-1156 0 0,-19-2-645 0 0,26-3-519 0 0</inkml:trace>
</inkml:ink>
</file>

<file path=ppt/ink/ink2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4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43 0 2936 0 0,'0'0'6875'0'0,"1"10"-7314"0"0,0 214 4407 0 0,-3-101-3769 0 0,1-79-275 0 0,-10 74 0 0 0,6-89-2163 0 0,-16 47 1 0 0,17-56-2183 0 0</inkml:trace>
</inkml:ink>
</file>

<file path=ppt/ink/ink2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5.1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1 162 4912 0 0,'0'0'4434'0'0,"15"-6"-4550"0"0,10-2-7 0 0,0 1 0 0 0,0 0 0 0 0,49-4-1 0 0,-54 10 105 0 0,9 0 114 0 0,55-11 0 0 0,-78 11-63 0 0,1 0 0 0 0,-1-1 0 0 0,0 0 0 0 0,0 0 0 0 0,0 0 0 0 0,0-1 0 0 0,-1 0 0 0 0,1 0 0 0 0,-1-1 1 0 0,1 1-1 0 0,-1-1 0 0 0,0-1 0 0 0,-1 1 0 0 0,8-9 0 0 0,-11 12-23 0 0,0 0 1 0 0,0 0 0 0 0,0-1-1 0 0,0 1 1 0 0,-1 0 0 0 0,1 0-1 0 0,0-1 1 0 0,-1 1-1 0 0,1 0 1 0 0,-1-1 0 0 0,0 1-1 0 0,1-1 1 0 0,-1 1 0 0 0,0-1-1 0 0,0 1 1 0 0,0-1-1 0 0,0 1 1 0 0,0 0 0 0 0,0-1-1 0 0,0 1 1 0 0,-1-1 0 0 0,1 1-1 0 0,0-1 1 0 0,-1 1-1 0 0,1 0 1 0 0,-1-1 0 0 0,0 1-1 0 0,1 0 1 0 0,-1-1 0 0 0,0 1-1 0 0,0 0 1 0 0,0 0-1 0 0,0 0 1 0 0,0 0 0 0 0,0 0-1 0 0,0 0 1 0 0,0 0-1 0 0,0 0 1 0 0,0 0 0 0 0,-1 0-1 0 0,1 1 1 0 0,0-1 0 0 0,-1 0-1 0 0,1 1 1 0 0,0-1-1 0 0,-1 1 1 0 0,1 0 0 0 0,-1-1-1 0 0,1 1 1 0 0,-3 0 0 0 0,-6 0-89 0 0,-1 1 1 0 0,0 0 0 0 0,1 0 0 0 0,-1 1-1 0 0,0 1 1 0 0,1 0 0 0 0,0 0 0 0 0,0 1-1 0 0,0 0 1 0 0,0 1 0 0 0,1 0 0 0 0,-1 0-1 0 0,1 1 1 0 0,-9 8 0 0 0,13-10 88 0 0,0 0 1 0 0,1 1-1 0 0,-1-1 0 0 0,1 1 1 0 0,0 1-1 0 0,0-1 1 0 0,0 0-1 0 0,1 1 0 0 0,0 0 1 0 0,-5 12-1 0 0,7-14 11 0 0,0 0-1 0 0,0 1 1 0 0,0-1-1 0 0,1 1 1 0 0,-1-1 0 0 0,1 0-1 0 0,0 1 1 0 0,1-1-1 0 0,-1 1 1 0 0,1-1-1 0 0,0 1 1 0 0,0-1-1 0 0,0 0 1 0 0,0 0 0 0 0,1 1-1 0 0,0-1 1 0 0,3 5-1 0 0,-1-3 0 0 0,0 0-1 0 0,0-1 0 0 0,0 0 1 0 0,1 0-1 0 0,0 0 0 0 0,0-1 1 0 0,0 1-1 0 0,1-1 0 0 0,-1 0 1 0 0,1-1-1 0 0,9 5 0 0 0,-3-3-727 0 0,0 0-1 0 0,0 0 1 0 0,0-1-1 0 0,1-1 1 0 0,17 3-1 0 0,13-3-3046 0 0</inkml:trace>
</inkml:ink>
</file>

<file path=ppt/ink/ink2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55.73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235 280 4312 0 0,'0'0'6774'0'0,"-12"-6"-6688"0"0,-42-17-113 0 0,50 22 16 0 0,0 0 0 0 0,-1 0-1 0 0,1 1 1 0 0,-1 0 0 0 0,1 0 0 0 0,0 0 0 0 0,-1 0-1 0 0,1 0 1 0 0,0 1 0 0 0,-1 0 0 0 0,1 0 0 0 0,0 0-1 0 0,0 1 1 0 0,-1-1 0 0 0,1 1 0 0 0,0 0 0 0 0,1 0-1 0 0,-6 4 1 0 0,1-1-108 0 0,1-2 56 0 0,-33 21-236 0 0,37-23 292 0 0,1 1 0 0 0,-1-1 0 0 0,1 1 0 0 0,0 0 0 0 0,0 0 0 0 0,0 0 0 0 0,0 0 1 0 0,0 0-1 0 0,1 0 0 0 0,-1 1 0 0 0,0-1 0 0 0,-1 6 0 0 0,4-7-49 0 0,0 1 0 0 0,0 0 1 0 0,0 0-1 0 0,0-1 0 0 0,0 1 0 0 0,0-1 1 0 0,1 1-1 0 0,-1-1 0 0 0,1 1 0 0 0,-1-1 1 0 0,1 0-1 0 0,-1 0 0 0 0,1 0 0 0 0,0 0 0 0 0,0 0 1 0 0,-1 0-1 0 0,3 1 0 0 0,7 4-160 0 0,7 9-27 0 0,0-1 197 0 0,34 22 0 0 0,-44-32 145 0 0,0 0-1 0 0,1-1 1 0 0,-1 0-1 0 0,1 0 0 0 0,-1 0 1 0 0,1-1-1 0 0,17 2 1 0 0,-2-2 82 0 0,-1-1 0 0 0,1-2 0 0 0,-1 0 1 0 0,1-1-1 0 0,36-8 0 0 0,-44 5-77 0 0,1 0 1 0 0,-2-1-1 0 0,1 0 1 0 0,-1-2-1 0 0,0 1 0 0 0,0-2 1 0 0,-1 0-1 0 0,22-18 0 0 0,-13 6-47 0 0,0-1 0 0 0,-2 0 0 0 0,-1-2 0 0 0,32-47 0 0 0,-40 52-47 0 0,-1 0 0 0 0,-1-1 0 0 0,0-1 0 0 0,-2 0 0 0 0,0 0 1 0 0,-2 0-1 0 0,6-32 0 0 0,-12 50-1364 0 0,-4 6 379 0 0,-11 19-78 0 0,-23 42 855 0 0,28-48 175 0 0,-33 58 955 0 0,-42 102-1 0 0,72-144-856 0 0,1 0 0 0 0,2 1 0 0 0,2 0 0 0 0,1 1 0 0 0,1-1 0 0 0,-1 43 0 0 0,6-52-34 0 0,1 0 1 0 0,1-1-1 0 0,1 1 1 0 0,1 0-1 0 0,12 42 1 0 0,-12-57 13 0 0,0 0-1 0 0,1-1 1 0 0,0 1 0 0 0,0-1-1 0 0,1 0 1 0 0,0 0 0 0 0,0 0-1 0 0,1-1 1 0 0,0 1 0 0 0,0-1 0 0 0,1-1-1 0 0,0 1 1 0 0,0-1 0 0 0,1-1-1 0 0,-1 1 1 0 0,1-1 0 0 0,15 7-1 0 0,-21-11-1 0 0,0 0 0 0 0,1 1 0 0 0,-1-1 0 0 0,0 0-1 0 0,1-1 1 0 0,-1 1 0 0 0,1 0 0 0 0,-1-1-1 0 0,1 1 1 0 0,-1-1 0 0 0,1 0 0 0 0,-1 0-1 0 0,1 0 1 0 0,-1 0 0 0 0,1 0 0 0 0,-1 0 0 0 0,1-1-1 0 0,-1 1 1 0 0,1-1 0 0 0,-1 0 0 0 0,0 0-1 0 0,1 0 1 0 0,-1 0 0 0 0,0 0 0 0 0,0 0-1 0 0,1 0 1 0 0,-1-1 0 0 0,0 1 0 0 0,0-1 0 0 0,-1 0-1 0 0,1 0 1 0 0,0 1 0 0 0,0-1 0 0 0,-1 0-1 0 0,0 0 1 0 0,1-1 0 0 0,-1 1 0 0 0,0 0 0 0 0,0 0-1 0 0,0-1 1 0 0,0 1 0 0 0,1-4 0 0 0,1-5-127 0 0,0-1 1 0 0,-1 0 0 0 0,0 0-1 0 0,0 0 1 0 0,-2 0 0 0 0,1 0 0 0 0,-3-19-1 0 0,-2 12-2 0 0,0 1-1 0 0,-1-1 0 0 0,-1 1 1 0 0,-1 0-1 0 0,0 1 0 0 0,-16-27 1 0 0,9 17 220 0 0,-14-39 0 0 0,28 65-147 0 0,-1 1-1 0 0,1-1 1 0 0,0 0-1 0 0,-1 0 1 0 0,1 1-1 0 0,0-1 1 0 0,-1 0-1 0 0,1 0 0 0 0,0 1 1 0 0,0-1-1 0 0,0 0 1 0 0,0 0-1 0 0,0 1 1 0 0,0-1-1 0 0,0 0 1 0 0,0 0-1 0 0,0 0 1 0 0,0 1-1 0 0,0-1 1 0 0,1 0-1 0 0,-1 0 1 0 0,0 1-1 0 0,0-1 1 0 0,1 0-1 0 0,-1 0 1 0 0,1 1-1 0 0,-1-1 0 0 0,1 1 1 0 0,-1-1-1 0 0,1 0 1 0 0,0 0-1 0 0,26-2-886 0 0,-21 3 758 0 0,60 1-670 0 0,-34 1 899 0 0,1-1 0 0 0,-1-2 0 0 0,43-7 0 0 0,-56 2 700 0 0,-19 6-766 0 0,1 0 1 0 0,-1 0-1 0 0,1 0 1 0 0,-1 0-1 0 0,1 0 1 0 0,-1 0-1 0 0,0 0 1 0 0,1 0-1 0 0,-1 0 1 0 0,1 0-1 0 0,-1 0 1 0 0,0-1-1 0 0,1 1 1 0 0,-1 0-1 0 0,0 0 1 0 0,1-1-1 0 0,-1 1 1 0 0,0 0-1 0 0,1 0 1 0 0,-1-1-1 0 0,0 1 1 0 0,1 0-1 0 0,-1-1 1 0 0,0 1-1 0 0,0 0 1 0 0,1-1-1 0 0,-1 1 1 0 0,0-1-1 0 0,0 1 1 0 0,0 0-1 0 0,0-1 1 0 0,0 1-1 0 0,0-1 1 0 0,1 0-1 0 0,-19 1-5924 0 0,4-3 713 0 0</inkml:trace>
</inkml:ink>
</file>

<file path=ppt/ink/ink2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0.8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7 206 260 0 0,'0'0'9291'0'0,"-6"-3"-7326"0"0,43-30-1409 0 0,2 1-1 0 0,69-44 1 0 0,-102 72-487 0 0,22-19 204 0 0,1-2-1014 0 0,-8 15-4951 0 0</inkml:trace>
</inkml:ink>
</file>

<file path=ppt/ink/ink2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1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 5805 0 0,'0'0'5828'0'0,"18"0"-7312"0"0,-3 0 1813 0 0,0-1 1 0 0,0-1-1 0 0,0 0 1 0 0,-1-1-1 0 0,1 0 1 0 0,-1-1-1 0 0,17-8 1 0 0,0-1 452 0 0,-1-2 1 0 0,47-32 0 0 0,-63 38-534 0 0,17-10-1208 0 0,-27 17 353 0 0,0 1-1 0 0,0 0 1 0 0,0 0-1 0 0,1 0 1 0 0,-1 0-1 0 0,0 1 0 0 0,7-1 1 0 0,2 0-2668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6.3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16 219 3636 0 0,'0'0'8060'0'0,"11"-13"-7937"0"0,-5 6-107 0 0,9-11 94 0 0,1 0 0 0 0,0 1 0 0 0,26-20-1 0 0,-21 21-54 0 0,1 2-1 0 0,0 1 0 0 0,1 0 0 0 0,33-12 0 0 0,-40 19 17 0 0,0 0 0 0 0,0 2 1 0 0,1 0-1 0 0,-1 1 0 0 0,1 1 1 0 0,0 0-1 0 0,30 1 0 0 0,-41 2-93 0 0,-1-1 0 0 0,1 1-1 0 0,-1 1 1 0 0,0-1 0 0 0,0 0 0 0 0,1 1-1 0 0,-1 0 1 0 0,0 1 0 0 0,0-1 0 0 0,-1 1-1 0 0,1 0 1 0 0,-1 0 0 0 0,9 7-1 0 0,-7-4 8 0 0,0 1-1 0 0,-1-1 0 0 0,0 1 0 0 0,0 0 0 0 0,0 0 1 0 0,-1 1-1 0 0,0 0 0 0 0,4 10 0 0 0,-3-4 51 0 0,-1 1 0 0 0,0-1 0 0 0,-1 1 0 0 0,0 0-1 0 0,-2 0 1 0 0,0 0 0 0 0,0 1 0 0 0,-1-1 0 0 0,-4 27 0 0 0,-1-21 73 0 0,-2 0 0 0 0,0 0 0 0 0,-1-1 0 0 0,0 0 0 0 0,-2-1 0 0 0,-1 0 0 0 0,0 0 0 0 0,-1-1 0 0 0,-23 25 0 0 0,-12 10 305 0 0,-83 71 1 0 0,57-63 752 0 0,-130 83 1 0 0,197-138-1072 0 0,9-4-127 0 0,22-2-258 0 0,35-9-81 0 0,47-12 35 0 0,375-54-257 0 0,-420 73 2533 0 0,-64 2-2067 0 0,1 0 0 0 0,-1 0 0 0 0,0 1 0 0 0,1-1 1 0 0,-1 0-1 0 0,0 1 0 0 0,1-1 0 0 0,-1 1 0 0 0,1 0 0 0 0,-1 0 0 0 0,1-1 1 0 0,-1 1-1 0 0,1 0 0 0 0,-3 2 0 0 0,-13 6-4586 0 0,6-9-237 0 0</inkml:trace>
</inkml:ink>
</file>

<file path=ppt/ink/ink2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1.9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515 58 1564 0 0,'0'0'3814'0'0,"-7"-11"-3444"0"0,-19-31 45 0 0,26 42-432 0 0,0 0 1 0 0,0 0-1 0 0,0-1 1 0 0,-1 1 0 0 0,1 0-1 0 0,0 0 1 0 0,0-1-1 0 0,0 1 1 0 0,0 0-1 0 0,-1 0 1 0 0,1-1 0 0 0,0 1-1 0 0,0 0 1 0 0,0 0-1 0 0,-1 0 1 0 0,1 0 0 0 0,0-1-1 0 0,0 1 1 0 0,-1 0-1 0 0,1 0 1 0 0,0 0-1 0 0,0 0 1 0 0,-1 0 0 0 0,1 0-1 0 0,0 0 1 0 0,-1 0-1 0 0,1 0 1 0 0,0 0 0 0 0,0 0-1 0 0,-1 0 1 0 0,1 0-1 0 0,0 0 1 0 0,-1 0 0 0 0,1 0-1 0 0,0 0 1 0 0,0 0-1 0 0,-1 0 1 0 0,1 0-1 0 0,0 0 1 0 0,0 0 0 0 0,-1 0-1 0 0,1 1 1 0 0,0-1-1 0 0,0 0 1 0 0,-1 0 0 0 0,1 0-1 0 0,0 1 1 0 0,0-1-1 0 0,0 0 1 0 0,-1 0 0 0 0,1 0-1 0 0,0 1 1 0 0,0-1-1 0 0,0 0 1 0 0,0 0-1 0 0,0 1 1 0 0,-1-1 0 0 0,1 1-1 0 0,-7 16-360 0 0,7-16 363 0 0,-141 353 396 0 0,-47 127 1368 0 0,184-467-2067 0 0,-1 3 2630 0 0,3-30 712 0 0,2-3-3028 0 0,2 1 0 0 0,0 0-1 0 0,1-1 1 0 0,0 1-1 0 0,1 0 1 0 0,10-23 0 0 0,45-85-228 0 0,-26 60 258 0 0,-1-1-33 0 0,81-182-180 0 0,-111 238 144 0 0,-1 5 33 0 0,-1 0 1 0 0,1 1-1 0 0,0-1 1 0 0,0 1-1 0 0,0-1 1 0 0,1 1-1 0 0,-1 0 1 0 0,1-1-1 0 0,2-3 1 0 0,-16 21-391 0 0,0 1 1 0 0,1 0 0 0 0,0 1 0 0 0,-16 34-1 0 0,8-14 232 0 0,-158 300-378 0 0,102-191 464 0 0,68-132 219 0 0,5-8-44 0 0,-1 0 1 0 0,0 0 0 0 0,0 0-1 0 0,0-1 1 0 0,-1 1-1 0 0,0-1 1 0 0,0 0 0 0 0,0 0-1 0 0,-1 0 1 0 0,-7 4 1685 0 0,8-16-3675 0 0</inkml:trace>
</inkml:ink>
</file>

<file path=ppt/ink/ink2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7.92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72 964 0 0,'0'0'4821'0'0,"1"-13"-4513"0"0,3-40-10 0 0,-4 53-285 0 0,0 0 0 0 0,0 0-1 0 0,0 0 1 0 0,0-1-1 0 0,0 1 1 0 0,0 0 0 0 0,0 0-1 0 0,0 0 1 0 0,0-1 0 0 0,0 1-1 0 0,0 0 1 0 0,0 0-1 0 0,0 0 1 0 0,0-1 0 0 0,0 1-1 0 0,0 0 1 0 0,0 0 0 0 0,0 0-1 0 0,0-1 1 0 0,0 1-1 0 0,1 0 1 0 0,-1 0 0 0 0,0 0-1 0 0,0 0 1 0 0,0 0 0 0 0,0-1-1 0 0,0 1 1 0 0,0 0-1 0 0,1 0 1 0 0,-1 0 0 0 0,0 0-1 0 0,0 0 1 0 0,0 0 0 0 0,0-1-1 0 0,1 1 1 0 0,-1 0-1 0 0,0 0 1 0 0,0 0 0 0 0,0 0-1 0 0,1 0 1 0 0,-1 0 0 0 0,0 0-1 0 0,0 0 1 0 0,1 0-1 0 0,7 9 154 0 0,13 25-188 0 0,-14-23 243 0 0,76 135 579 0 0,14 21 23 0 0,16-10-364 0 0,30 48 128 0 0,5 17-394 0 0,-81-128 216 0 0,-4 4 0 0 0,64 134 0 0 0,-119-215-350 0 0,-3-4 106 0 0,0 0 0 0 0,1-1 0 0 0,0 0 0 0 0,1 0 0 0 0,1-1 0 0 0,-1 0 1 0 0,2 0-1 0 0,18 19 0 0 0,-24-28-566 0 0,0 1 0 0 0,0 0 1 0 0,0-1-1 0 0,0 1 0 0 0,-1 1 0 0 0,1-1 1 0 0,-1 0-1 0 0,0 1 0 0 0,0-1 0 0 0,0 1 1 0 0,-1-1-1 0 0,3 8 0 0 0,-3 8-4167 0 0</inkml:trace>
</inkml:ink>
</file>

<file path=ppt/ink/ink2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2.8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2048 0 0,'0'0'2760'0'0,"13"17"-4127"0"0,86 138 1782 0 0,20 100 1486 0 0,27 51-545 0 0,93 100 1847 0 0,-231-396-2992 0 0,-1 0 0 0 0,1 0 0 0 0,0 0 0 0 0,17 14 0 0 0,-15-15-801 0 0,-1 0 1 0 0,0 0 0 0 0,-1 1-1 0 0,14 21 1 0 0,-6-2-3079 0 0</inkml:trace>
</inkml:ink>
</file>

<file path=ppt/ink/ink2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2.7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8 4108 0 0,'0'0'8197'0'0,"1"-8"-8488"0"0,-68 104-732 0 0,50-75 1073 0 0,0 2 0 0 0,2 0-1 0 0,0 1 1 0 0,-11 27 0 0 0,26-51-132 0 0,0 0 0 0 0,-1 0 0 0 0,1 0 0 0 0,0 1 1 0 0,0-1-1 0 0,0 0 0 0 0,-1 0 0 0 0,1 0 0 0 0,0 1 0 0 0,0-1 1 0 0,0 0-1 0 0,0 0 0 0 0,0 1 0 0 0,0-1 0 0 0,-1 0 0 0 0,1 0 1 0 0,0 1-1 0 0,0-1 0 0 0,0 0 0 0 0,0 0 0 0 0,0 1 0 0 0,0-1 1 0 0,0 0-1 0 0,0 1 0 0 0,0-1 0 0 0,0 0 0 0 0,0 0 0 0 0,0 1 1 0 0,0-1-1 0 0,1 0 0 0 0,-1 0 0 0 0,0 1 0 0 0,0-1 0 0 0,0 0 1 0 0,0 0-1 0 0,0 1 0 0 0,0-1 0 0 0,1 0 0 0 0,-1 0 0 0 0,0 0 1 0 0,0 1-1 0 0,0-1 0 0 0,1 0 0 0 0,-1 0 0 0 0,0 0 0 0 0,0 0 1 0 0,1 1-1 0 0,-1-1 0 0 0,0 0 0 0 0,0 0 0 0 0,1 0 0 0 0,-1 0 1 0 0,1 0-1 0 0,16-9-4170 0 0,5-8 2551 0 0</inkml:trace>
</inkml:ink>
</file>

<file path=ppt/ink/ink2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3.1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226 0 3812 0 0,'0'0'7012'0'0,"-2"2"-7697"0"0,-6 9 580 0 0,1 0 0 0 0,0 0 0 0 0,1 1 0 0 0,-6 12 0 0 0,-13 25 469 0 0,-20 21-179 0 0,11-18-992 0 0,-39 80 1 0 0,67-114-1688 0 0,5-5-1434 0 0</inkml:trace>
</inkml:ink>
</file>

<file path=ppt/ink/ink2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4.2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621 5 1368 0 0,'0'0'7980'0'0,"-4"-2"-8333"0"0,2 2 320 0 0,1-1-1 0 0,-1 1 1 0 0,1-1 0 0 0,-1 1-1 0 0,1 0 1 0 0,-1 0 0 0 0,1 0 0 0 0,-1 0-1 0 0,1 0 1 0 0,-1 0 0 0 0,1 0 0 0 0,-1 0-1 0 0,1 0 1 0 0,-1 1 0 0 0,1-1-1 0 0,0 1 1 0 0,-1-1 0 0 0,-2 2 0 0 0,-26 22-99 0 0,23-18 190 0 0,0 1-19 0 0,-87 69 728 0 0,84-69-564 0 0,1-1 1 0 0,-1 0-1 0 0,-1-1 1 0 0,1 0-1 0 0,-1 0 1 0 0,0-1-1 0 0,0-1 1 0 0,-15 4-1 0 0,25-7-179 0 0,1-1 0 0 0,-1 1 0 0 0,1 0 0 0 0,0 0 0 0 0,-1-1 0 0 0,1 1 0 0 0,0 0 0 0 0,-1 0 0 0 0,1-1 0 0 0,0 1 0 0 0,-1 0 0 0 0,1-1 0 0 0,0 1 0 0 0,-1-1 0 0 0,1 1 0 0 0,0 0 0 0 0,0-1 0 0 0,0 1 0 0 0,0-1 0 0 0,-1 1 0 0 0,1-1 0 0 0,0 1 0 0 0,0 0 1 0 0,0-1-1 0 0,0 1 0 0 0,0-1 0 0 0,0 1 0 0 0,0-1 0 0 0,0 1 0 0 0,0-1 0 0 0,0 1 0 0 0,0 0 0 0 0,0-1 0 0 0,1 1 0 0 0,-1-1 0 0 0,0 1 0 0 0,0-1 0 0 0,0 1 0 0 0,1 0 0 0 0,-1-2 0 0 0,8-21-179 0 0,46-84-84 0 0,-63 118 62 0 0,-1-1 0 0 0,0 0 0 0 0,-1-1 0 0 0,-21 15 0 0 0,24-18 97 0 0,-48 31 296 0 0,0-3 0 0 0,-85 37 1 0 0,79-41-238 0 0,62-29-107 0 0,7-3 34 0 0,0 1 0 0 0,1-1 0 0 0,-1-1 0 0 0,0 1 0 0 0,0-1 0 0 0,0 0 0 0 0,0-1 0 0 0,7-5 0 0 0,7-2 94 0 0,21-10 34 0 0,-9 3-73 0 0,1 2-1 0 0,1 1 0 0 0,61-18 1 0 0,-94 33-9 0 0,0-1 1 0 0,1 0-1 0 0,-1 1 1 0 0,0 0-1 0 0,1 0 1 0 0,-1-1-1 0 0,0 1 1 0 0,1 1-1 0 0,-1-1 1 0 0,0 0 0 0 0,1 0-1 0 0,-1 1 1 0 0,3 1-1 0 0,-4-2 44 0 0,0 1 0 0 0,0 0-1 0 0,0 0 1 0 0,0 0 0 0 0,0 0-1 0 0,-1 0 1 0 0,1 0 0 0 0,0 0-1 0 0,-1 0 1 0 0,1 0 0 0 0,-1 0-1 0 0,1 0 1 0 0,-1 0 0 0 0,1 1 0 0 0,-1-1-1 0 0,0 0 1 0 0,0 0 0 0 0,1 0-1 0 0,-1 1 1 0 0,0-1 0 0 0,0 0-1 0 0,0 0 1 0 0,-1 1 0 0 0,1-1-1 0 0,0 0 1 0 0,-1 2 0 0 0,1-2 55 0 0,-1 1-1 0 0,1-1 1 0 0,-1 0 0 0 0,0 0-1 0 0,1 1 1 0 0,-1-1 0 0 0,0 0 0 0 0,0 0-1 0 0,0 0 1 0 0,0 0 0 0 0,0 0-1 0 0,0 0 1 0 0,0 0 0 0 0,0 0 0 0 0,-1 0-1 0 0,-1 1 1 0 0,-26 13 316 0 0,21-11-276 0 0,-55 21 13 0 0,49-21-410 0 0,0 1-1 0 0,1 0 1 0 0,0 2 0 0 0,-20 11 0 0 0,24-14-2529 0 0,-6-3-1916 0 0</inkml:trace>
</inkml:ink>
</file>

<file path=ppt/ink/ink2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5.5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281 802 652 0 0,'0'0'2458'0'0,"-1"-5"-2367"0"0,0 0-86 0 0,0 0 1 0 0,-1 1-1 0 0,1-1 1 0 0,-1 1-1 0 0,0-1 1 0 0,0 1-1 0 0,-1 0 1 0 0,1-1-1 0 0,-1 1 1 0 0,0 1-1 0 0,0-1 1 0 0,0 0-1 0 0,0 1 1 0 0,-1-1-1 0 0,1 1 1 0 0,-1 0-1 0 0,-5-3 1 0 0,2 2-29 0 0,0 1 0 0 0,0-1 0 0 0,-1 2 0 0 0,1-1 1 0 0,-1 1-1 0 0,1 0 0 0 0,-1 0 0 0 0,0 1 0 0 0,0 0 0 0 0,-13 0 0 0 0,6 1 135 0 0,-56-2-449 0 0,24-16 6575 0 0,54-2-6367 0 0,-6 15 383 0 0,7-26-259 0 0,2 1 0 0 0,1 0 0 0 0,1 0 0 0 0,1 1 1 0 0,2 1-1 0 0,1 0 0 0 0,1 1 0 0 0,1 1 0 0 0,22-25 0 0 0,-17 27-60 0 0,0 2 1 0 0,1 0-1 0 0,50-33 0 0 0,87-41 284 0 0,-139 83-156 0 0,9-2-38 0 0,0 1 0 0 0,0 1-1 0 0,1 1 1 0 0,42-8 0 0 0,-6 6-68 0 0,73-6 1 0 0,-123 19-60 0 0,-1 0 0 0 0,1 1 0 0 0,-1 1 0 0 0,0 1 0 0 0,1 1 0 0 0,-1 0 0 0 0,21 7 0 0 0,7 6-202 0 0,57 28 0 0 0,-70-29 383 0 0,11 4 62 0 0,47 22 180 0 0,-83-37-313 0 0,1 0-1 0 0,-2 1 1 0 0,1 0 0 0 0,0 0 0 0 0,-1 1-1 0 0,0 0 1 0 0,0 0 0 0 0,-1 0 0 0 0,6 8-1 0 0,-6-5 31 0 0,0 0 0 0 0,-1 1 0 0 0,0 0-1 0 0,-1 0 1 0 0,0 0 0 0 0,-1 0 0 0 0,0 0-1 0 0,1 14 1 0 0,0 87 255 0 0,-3-78-268 0 0,-6 132 197 0 0,3-141-69 0 0,-1 0 0 0 0,-1 0 0 0 0,0 0 0 0 0,-17 39 0 0 0,13-41-19 0 0,-1-1-1 0 0,-1 0 1 0 0,-1-1-1 0 0,-1-1 0 0 0,-15 20 1 0 0,18-28-2 0 0,0 0 0 0 0,-1-1 0 0 0,0 0 0 0 0,-1-1 1 0 0,1-1-1 0 0,-2 1 0 0 0,1-2 0 0 0,-1 0 0 0 0,-17 7 0 0 0,-1-3 112 0 0,0-1-1 0 0,0-1 0 0 0,-1-2 0 0 0,-64 6 0 0 0,71-11-145 0 0,1-1-1 0 0,-1-2 1 0 0,1 0-1 0 0,-1-2 1 0 0,1-1 0 0 0,0 0-1 0 0,-30-11 1 0 0,30 5-41 0 0,2 0 1 0 0,-1-2 0 0 0,2-1-1 0 0,0 0 1 0 0,0-1-1 0 0,1-2 1 0 0,1 0 0 0 0,0-1-1 0 0,1 0 1 0 0,1-2 0 0 0,-16-23-1 0 0,-1-6 287 0 0,2-1-1 0 0,3-1 1 0 0,-39-90-1 0 0,6-18-80 0 0,40 74-1349 0 0,18 62-1391 0 0,-3-42-1 0 0,7 32-2421 0 0</inkml:trace>
</inkml:ink>
</file>

<file path=ppt/ink/ink2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18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452 137 132 0 0,'0'0'-6'0'0,"9"2"124"0"0,27 5-19 0 0,-35-7-100 0 0,1 0 0 0 0,0 0 1 0 0,0-1-1 0 0,0 1 0 0 0,0 0 0 0 0,0-1 1 0 0,0 1-1 0 0,-1-1 0 0 0,1 0 1 0 0,0 1-1 0 0,0-1 0 0 0,-1 0 0 0 0,1 0 1 0 0,0 0-1 0 0,-1 0 0 0 0,1 0 1 0 0,1-3-1 0 0,21-25-163 0 0,-16 18 123 0 0,49-81 6245 0 0,-58 92-6123 0 0,-8 7 797 0 0,-34 65-382 0 0,-46 110 0 0 0,-17 83 1157 0 0,21-49-553 0 0,42-116-241 0 0,-5-3-1 0 0,-109 165 1 0 0,119-210 698 0 0,50-56-5726 0 0</inkml:trace>
</inkml:ink>
</file>

<file path=ppt/ink/ink2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4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301 1 744 0 0,'0'0'11667'0'0,"-17"8"-12944"0"0,7 5 1270 0 0,0-2-1 0 0,-1 1 0 0 0,0-1 1 0 0,-15 10-1 0 0,-5 7 78 0 0,-2 3-10 0 0,-105 108 243 0 0,125-120-873 0 0,12-12-1359 0 0,13-9-832 0 0,25-17-880 0 0,-2 0 1013 0 0</inkml:trace>
</inkml:ink>
</file>

<file path=ppt/ink/ink2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04.4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0 7033 0 0,'0'0'3847'0'0,"-11"15"-4385"0"0,6-9 588 0 0,-91 113 1708 0 0,70-91-1242 0 0,-1-1 0 0 0,-2-2 1 0 0,0 0-1 0 0,-57 35 0 0 0,67-48-458 0 0,-6 4-1551 0 0,8-9-2691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39.9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7373 0 0,'0'0'9016'0'0,"11"1"-9063"0"0,272 7 1252 0 0,148 12-3963 0 0,-427-20 2482 0 0,37 6-1603 0 0,-15-1-4340 0 0</inkml:trace>
</inkml:ink>
</file>

<file path=ppt/ink/ink2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0.72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317 169 3548 0 0,'0'0'2558'0'0,"-3"-7"-2363"0"0,-17-31 2007 0 0,19 37-2188 0 0,0 0 1 0 0,0 0-1 0 0,0 0 1 0 0,0 0-1 0 0,0 0 1 0 0,0 0-1 0 0,0 1 1 0 0,0-1-1 0 0,-1 0 1 0 0,1 1-1 0 0,0-1 0 0 0,0 1 1 0 0,-1-1-1 0 0,1 1 1 0 0,0 0-1 0 0,-1-1 1 0 0,1 1-1 0 0,-1 0 1 0 0,1 0-1 0 0,0 0 1 0 0,-1 0-1 0 0,1 0 1 0 0,-1 0-1 0 0,1 1 1 0 0,0-1-1 0 0,-1 0 1 0 0,1 1-1 0 0,-3 0 1 0 0,-39 16-421 0 0,41-16 449 0 0,-10 5-33 0 0,-1 1-1 0 0,2 0 1 0 0,-1 1 0 0 0,1 1 0 0 0,0 0-1 0 0,1 0 1 0 0,0 1 0 0 0,1 0-1 0 0,0 1 1 0 0,0 0 0 0 0,1 0-1 0 0,0 1 1 0 0,-6 13 0 0 0,3-2 43 0 0,2 0 0 0 0,0 0 1 0 0,2 1-1 0 0,0 0 0 0 0,1 0 1 0 0,-3 39-1 0 0,7-37 52 0 0,0 36 1 0 0,2-53-49 0 0,1 0 0 0 0,0 0 0 0 0,1 0-1 0 0,0 0 1 0 0,0 0 0 0 0,1-1 0 0 0,6 15 0 0 0,-5-16 55 0 0,1 0 1 0 0,0 0 0 0 0,0 0-1 0 0,0-1 1 0 0,1 0 0 0 0,0 0-1 0 0,0-1 1 0 0,0 0-1 0 0,1 0 1 0 0,0 0 0 0 0,0-1-1 0 0,11 6 1 0 0,5 1 78 0 0,1-2 1 0 0,42 12-1 0 0,-35-13-17 0 0,-1 0 0 0 0,1-3 0 0 0,1 0-1 0 0,-1-2 1 0 0,1-2 0 0 0,-1 0 0 0 0,43-6 0 0 0,-51 2-8 0 0,0-1 1 0 0,-1-1-1 0 0,42-15 1 0 0,-52 15-36 0 0,0-1 0 0 0,0 0 1 0 0,-1-1-1 0 0,1-1 0 0 0,-2 0 0 0 0,1 0 0 0 0,-1-1 1 0 0,10-11-1 0 0,43-38-157 0 0,-46 45 156 0 0,-1-2 1 0 0,-1 0-1 0 0,22-26 1 0 0,-31 31-38 0 0,-1 0 0 0 0,0 0 0 0 0,0 0 0 0 0,-1-1 0 0 0,0 0-1 0 0,-1 0 1 0 0,3-12 0 0 0,8-80 85 0 0,-12 95-169 0 0,-1 0 1 0 0,-1 0-1 0 0,0 0 0 0 0,0 0 0 0 0,0-1 1 0 0,-1 1-1 0 0,0 0 0 0 0,-1 0 0 0 0,1 0 0 0 0,-2 0 1 0 0,1 0-1 0 0,-1 1 0 0 0,0-1 0 0 0,-1 1 1 0 0,0 0-1 0 0,0 0 0 0 0,-8-11 0 0 0,-9-5 14 0 0,11 10-44 0 0,-1 1 1 0 0,0 0 0 0 0,0 1-1 0 0,-2 0 1 0 0,1 1 0 0 0,-1 0-1 0 0,-1 1 1 0 0,0 0 0 0 0,-25-11 0 0 0,6 7-64 0 0,2 1 14 0 0,-1 1-1 0 0,-34-8 0 0 0,56 17-45 0 0,-1 1 1 0 0,0-1-1 0 0,0 2 1 0 0,0-1-1 0 0,0 2 1 0 0,0-1-1 0 0,0 2 1 0 0,1-1-1 0 0,-1 1 1 0 0,-14 5-1 0 0,-29 13-2 0 0,-47 14 1196 0 0,77-27-1278 0 0,16-4 404 0 0,0-1-1 0 0,0 0 0 0 0,0 0 1 0 0,-17 0-1 0 0,25-2-337 0 0</inkml:trace>
</inkml:ink>
</file>

<file path=ppt/ink/ink2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23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87 2548 0 0,'0'0'2575'0'0,"-14"-13"-2038"0"0,-62-60 1436 0 0,75 72-1771 0 0,4 3-772 0 0,-1 0 315 0 0,1-1 0 0 0,-1 1 0 0 0,0 0 0 0 0,1 0 0 0 0,-1 0 0 0 0,0 0 0 0 0,2 4 0 0 0,2 1 170 0 0,248 248 2210 0 0,-183-174-1617 0 0,81 120 0 0 0,-133-173-443 0 0,241 325 1257 0 0,-259-352-1198 0 0,0 0 1 0 0,-1 0-1 0 0,1 0 1 0 0,0 0-1 0 0,0 0 1 0 0,0 0-1 0 0,1 0 1 0 0,-1 0-1 0 0,0 0 1 0 0,0 0-1 0 0,0-1 1 0 0,1 1-1 0 0,-1 0 1 0 0,0-1-1 0 0,1 1 1 0 0,-1-1-1 0 0,1 0 1 0 0,-1 1-1 0 0,0-1 1 0 0,1 0-1 0 0,-1 0 1 0 0,1 0-1 0 0,1 0 1 0 0,0-1-125 0 0,0 0 0 0 0,0-1 1 0 0,0 1-1 0 0,0-1 0 0 0,0 0 0 0 0,0 1 1 0 0,0-2-1 0 0,2-2 0 0 0,2 0-1321 0 0,11-14-1405 0 0,1-22-2221 0 0</inkml:trace>
</inkml:ink>
</file>

<file path=ppt/ink/ink2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36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471 1628 1748 0 0,'0'0'5046'0'0,"17"10"-6910"0"0,57 32 1968 0 0,-61-35 72 0 0,1-1-1 0 0,1 0 1 0 0,-1-1-1 0 0,0-1 1 0 0,1 0-1 0 0,28 3 1 0 0,-9-4 662 0 0,53-4 1 0 0,-71 0-653 0 0,9-1 102 0 0,0-1 1 0 0,0-2-1 0 0,-1 0 0 0 0,0-1 0 0 0,33-14 0 0 0,115-59 1360 0 0,-125 56-1605 0 0,8-4 189 0 0,-1-3 0 0 0,-2-2 1 0 0,54-44-1 0 0,-84 59-52 0 0,-2-1 0 0 0,0-1 0 0 0,-1 0 1 0 0,-1-2-1 0 0,-1 0 0 0 0,-1-1 0 0 0,0 0 0 0 0,-2-1 0 0 0,17-39 1 0 0,-21 36 109 0 0,-2-1 0 0 0,-1-1 0 0 0,7-48 0 0 0,-1-86-145 0 0,-13 159-140 0 0,2-175 207 0 0,-4 153-171 0 0,-1-1 0 0 0,-1 1 0 0 0,-2 1 0 0 0,-15-49 0 0 0,5 34 2 0 0,-1 1 0 0 0,-2 0-1 0 0,-2 2 1 0 0,-1 0 0 0 0,-2 2 0 0 0,-1 0-1 0 0,-35-35 1 0 0,44 52-97 0 0,-1 1 1 0 0,-1 1-1 0 0,0 0 0 0 0,-1 2 0 0 0,0 0 1 0 0,-1 1-1 0 0,-1 1 0 0 0,0 1 0 0 0,0 0 1 0 0,-1 2-1 0 0,0 1 0 0 0,0 0 1 0 0,-1 2-1 0 0,-34-4 0 0 0,-12 7-59 0 0,0 3 0 0 0,1 3 0 0 0,0 4 0 0 0,-93 21 0 0 0,144-25 18 0 0,1 1 0 0 0,-1 0 0 0 0,1 2 0 0 0,0 0 0 0 0,1 0 0 0 0,0 2 0 0 0,0 0 0 0 0,-17 13 0 0 0,-10 13-189 0 0,-48 51 0 0 0,14-13 423 0 0,30-31 36 0 0,1 3 0 0 0,-49 63 1 0 0,74-82-263 0 0,3 0 1 0 0,0 1 0 0 0,1 1-1 0 0,2 1 1 0 0,1 0-1 0 0,-13 45 1 0 0,9-4 76 0 0,3 1 1 0 0,4 1-1 0 0,2-1 1 0 0,4 2-1 0 0,8 117 1 0 0,-3-180 16 0 0,0 0 1 0 0,0 0 0 0 0,1 0 0 0 0,1-1 0 0 0,-1 1 0 0 0,2-1 0 0 0,-1 1 0 0 0,1-1 0 0 0,1 0 0 0 0,0 0 0 0 0,9 12 0 0 0,-5-9 20 0 0,2 0 1 0 0,-1-1-1 0 0,1-1 0 0 0,1 1 1 0 0,0-2-1 0 0,23 15 1 0 0,7-1 101 0 0,1-3 0 0 0,0-1 0 0 0,81 22 0 0 0,34 1 439 0 0,-139-39-920 0 0,0 0 1 0 0,1-1-1 0 0,-1-1 1 0 0,0-1-1 0 0,0-1 0 0 0,27-4 1 0 0,-26-1-2030 0 0,8-16-2264 0 0</inkml:trace>
</inkml:ink>
</file>

<file path=ppt/ink/ink2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6.5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272 304 52 0 0,'0'0'5618'0'0,"10"-16"-5105"0"0,32-54-128 0 0,-34 61-317 0 0,0-1 1 0 0,0 1-1 0 0,1 0 0 0 0,0 1 1 0 0,0 0-1 0 0,1 0 0 0 0,0 1 1 0 0,0 0-1 0 0,1 1 0 0 0,-1 0 1 0 0,13-4-1 0 0,-2 0-44 0 0,21-10-22 0 0,1 2-1 0 0,1 2 1 0 0,1 1 0 0 0,0 3-1 0 0,1 2 1 0 0,0 2 0 0 0,0 1-1 0 0,1 3 1 0 0,80 3 0 0 0,-121 1-28 0 0,0 1 1 0 0,0-1 0 0 0,0 1-1 0 0,0 1 1 0 0,0-1-1 0 0,0 1 1 0 0,0 0 0 0 0,-1 0-1 0 0,1 0 1 0 0,-1 1-1 0 0,0 0 1 0 0,0 0 0 0 0,0 0-1 0 0,0 1 1 0 0,0-1 0 0 0,-1 1-1 0 0,1 1 1 0 0,-1-1-1 0 0,0 0 1 0 0,0 1 0 0 0,-1 0-1 0 0,1 0 1 0 0,-1 0 0 0 0,0 0-1 0 0,-1 1 1 0 0,1-1-1 0 0,-1 1 1 0 0,0-1 0 0 0,1 9-1 0 0,0-1-15 0 0,-1 0 0 0 0,0 1 1 0 0,-1-1-1 0 0,-1 1 0 0 0,0 0 0 0 0,-1-1 0 0 0,0 1 0 0 0,-1-1 0 0 0,-1 1 1 0 0,0-1-1 0 0,0 0 0 0 0,-7 15 0 0 0,-5 3 152 0 0,0-1 1 0 0,-2-1-1 0 0,-1 0 1 0 0,-2-2-1 0 0,0 0 1 0 0,-2-1-1 0 0,-33 31 1 0 0,-15 7 236 0 0,-109 75 1 0 0,-90 47-40 0 0,-122 91 300 0 0,384-272-622 0 0,6-5-12 0 0,-1 1 0 0 0,1 0 0 0 0,-1 0 0 0 0,1 0 0 0 0,-1 0 0 0 0,1 0 0 0 0,0 0 0 0 0,0 0 0 0 0,-1 1 0 0 0,1-1 0 0 0,0 0 0 0 0,0 1 0 0 0,0-1 0 0 0,0 1 0 0 0,0-1 0 0 0,1 1 0 0 0,-1-1 0 0 0,0 1 0 0 0,0 2 0 0 0,4-2 14 0 0,0-1 0 0 0,0 0-1 0 0,0 0 1 0 0,0 0 0 0 0,0 0 0 0 0,0-1-1 0 0,0 1 1 0 0,1-1 0 0 0,-1 0 0 0 0,0 0-1 0 0,4 0 1 0 0,-1 0 49 0 0,525-10 2324 0 0,-127-2-2229 0 0,137 12 2151 0 0,-538-2-2545 0 0,-1 1 1 0 0,0 0 0 0 0,0-1-1 0 0,0 0 1 0 0,0 1-1 0 0,0-1 1 0 0,0 0 0 0 0,0 0-1 0 0,-1 0 1 0 0,1-1-1 0 0,-1 1 1 0 0,3-4-1 0 0,0-1-1290 0 0,23-33-3720 0 0</inkml:trace>
</inkml:ink>
</file>

<file path=ppt/ink/ink2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7.4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0 109 1616 0 0,'0'0'5089'0'0,"7"-13"-5010"0"0,22-42-82 0 0,-28 53 3 0 0,1 0-1 0 0,-1 1 0 0 0,0-1 1 0 0,1 1-1 0 0,-1-1 1 0 0,1 1-1 0 0,-1 0 0 0 0,1-1 1 0 0,-1 1-1 0 0,1 0 1 0 0,0 0-1 0 0,0 0 0 0 0,0 0 1 0 0,-1 0-1 0 0,1 1 1 0 0,0-1-1 0 0,0 1 0 0 0,0-1 1 0 0,0 1-1 0 0,0 0 1 0 0,0-1-1 0 0,1 1 0 0 0,2 0 1 0 0,5 0-14 0 0,80-11-101 0 0,0 4 0 0 0,175 9 0 0 0,-255-1 83 0 0,0 0 0 0 0,-1 1 1 0 0,1 0-1 0 0,0 0 0 0 0,-1 1 0 0 0,0 0 1 0 0,1 1-1 0 0,16 9 0 0 0,-23-11 13 0 0,-1 0 1 0 0,0-1-1 0 0,0 1 0 0 0,0 0 1 0 0,0 0-1 0 0,0 0 0 0 0,0 0 1 0 0,0 1-1 0 0,-1-1 1 0 0,1 0-1 0 0,-1 1 0 0 0,1-1 1 0 0,-1 1-1 0 0,0-1 0 0 0,0 1 1 0 0,0 0-1 0 0,0 0 0 0 0,-1-1 1 0 0,1 1-1 0 0,-1 0 0 0 0,0 0 1 0 0,0 0-1 0 0,0 0 0 0 0,0-1 1 0 0,0 1-1 0 0,0 0 0 0 0,-1 0 1 0 0,1 0-1 0 0,-1-1 0 0 0,0 1 1 0 0,0 0-1 0 0,0-1 0 0 0,0 1 1 0 0,-1-1-1 0 0,-2 5 0 0 0,-3 4 75 0 0,0 0-1 0 0,-1 0 1 0 0,0-1-1 0 0,0 0 1 0 0,-1-1-1 0 0,-1 0 0 0 0,0 0 1 0 0,-20 13-1 0 0,-5 0 218 0 0,-56 27 0 0 0,-112 32 318 0 0,128-54-498 0 0,72-26-102 0 0,-32 14 94 0 0,33-15-102 0 0,1 1 0 0 0,0 0 0 0 0,-1-1 0 0 0,1 1-1 0 0,0 0 1 0 0,0 0 0 0 0,-1 0 0 0 0,1-1 0 0 0,0 1 0 0 0,0 1-1 0 0,0-1 1 0 0,0 0 0 0 0,0 0 0 0 0,0 0 0 0 0,0 0 0 0 0,1 1-1 0 0,-1-1 1 0 0,0 0 0 0 0,0 3 0 0 0,1-3 3 0 0,1 0-1 0 0,0-1 1 0 0,-1 1-1 0 0,1-1 1 0 0,-1 1 0 0 0,1-1-1 0 0,0 1 1 0 0,0-1-1 0 0,-1 1 1 0 0,1-1-1 0 0,0 1 1 0 0,0-1 0 0 0,0 0-1 0 0,0 1 1 0 0,-1-1-1 0 0,1 0 1 0 0,0 0 0 0 0,0 0-1 0 0,0 0 1 0 0,0 0-1 0 0,0 0 1 0 0,0 0 0 0 0,-1 0-1 0 0,3 0 1 0 0,1 0-4 0 0,102 6-115 0 0,36 3-245 0 0,-125-7 336 0 0,-1 1 0 0 0,0 1 0 0 0,0 0-1 0 0,-1 1 1 0 0,1 1 0 0 0,19 10 0 0 0,-30-13-26 0 0,0 0-1 0 0,0 0 1 0 0,-1 0 0 0 0,0 1 0 0 0,0 0 0 0 0,0 0-1 0 0,0 0 1 0 0,0 0 0 0 0,-1 0 0 0 0,0 1 0 0 0,0-1-1 0 0,0 1 1 0 0,2 5 0 0 0,-4-8 70 0 0,0 1-1 0 0,0-1 1 0 0,-1 0-1 0 0,1 0 1 0 0,-1 1 0 0 0,0-1-1 0 0,0 0 1 0 0,1 1 0 0 0,-1-1-1 0 0,-1 0 1 0 0,1 1 0 0 0,0-1-1 0 0,-1 0 1 0 0,1 0-1 0 0,-1 1 1 0 0,0-1 0 0 0,1 0-1 0 0,-1 0 1 0 0,0 0 0 0 0,0 0-1 0 0,-1 0 1 0 0,1 0-1 0 0,0 0 1 0 0,-1 0 0 0 0,1 0-1 0 0,-1 0 1 0 0,1-1 0 0 0,-1 1-1 0 0,0-1 1 0 0,0 1 0 0 0,0-1-1 0 0,0 0 1 0 0,-2 1-1 0 0,-10 6 413 0 0,-1-1-1 0 0,1 0 0 0 0,-1-2 1 0 0,-1 1-1 0 0,-28 4 0 0 0,-85 8 723 0 0,91-14-1055 0 0,-22 6 50 0 0,32-5-195 0 0,-51 3 0 0 0,102-21-3232 0 0,6-6-256 0 0</inkml:trace>
</inkml:ink>
</file>

<file path=ppt/ink/ink2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7.8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55 2660 0 0,'0'0'3297'0'0,"16"-4"-3097"0"0,33-10 371 0 0,1 2 0 0 0,72-7 1 0 0,86 14 437 0 0,-185 6-1362 0 0,-1 1-1 0 0,1 1 0 0 0,-1 1 0 0 0,0 1 0 0 0,0 1 1 0 0,-1 1-1 0 0,25 11 0 0 0</inkml:trace>
</inkml:ink>
</file>

<file path=ppt/ink/ink2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8.2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 1044 0 0,'0'0'6233'0'0,"0"8"-9231"0"0,7 272 2903 0 0,-6-78 2256 0 0,-2-201-2235 0 0,1 1 1 0 0,0-1-1 0 0,0 1 1 0 0,0-1-1 0 0,0 1 1 0 0,0 0 0 0 0,0-1-1 0 0,1 1 1 0 0,-1-1-1 0 0,1 1 1 0 0,-1-1-1 0 0,1 1 1 0 0,-1-1-1 0 0,1 1 1 0 0,0-1 0 0 0,0 0-1 0 0,-1 1 1 0 0,1-1-1 0 0,0 0 1 0 0,0 0-1 0 0,1 0 1 0 0,-1 1 0 0 0,0-1-1 0 0,0 0 1 0 0,0-1-1 0 0,1 1 1 0 0,-1 0-1 0 0,0 0 1 0 0,1 0-1 0 0,-1-1 1 0 0,1 1 0 0 0,-1-1-1 0 0,3 1 1 0 0,15 0-2719 0 0</inkml:trace>
  <inkml:trace contextRef="#ctx0" brushRef="#br0" timeOffset="1">588 1 328 0 0,'0'0'5506'0'0,"-3"16"-7022"0"0,-5 51 1184 0 0,1 68 0 0 0,6-91 641 0 0,-3-1-1 0 0,-1 0 0 0 0,-2-1 1 0 0,-22 75-1 0 0,-73 152-473 0 0,73-197-988 0 0,4-10-2673 0 0</inkml:trace>
</inkml:ink>
</file>

<file path=ppt/ink/ink2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8.6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3740 0 0,'0'0'3977'0'0,"16"-10"-3907"0"0,56-31-49 0 0,-60 35-6 0 0,1 0 1 0 0,0 2-1 0 0,0 0 0 0 0,0 0 1 0 0,1 1-1 0 0,-1 1 0 0 0,1 0 0 0 0,0 1 1 0 0,15 0-1 0 0,1 0-22 0 0,-24 0-68 0 0,41-2 194 0 0,69 4 0 0 0,-50 10-2575 0 0,-57-7-129 0 0</inkml:trace>
</inkml:ink>
</file>

<file path=ppt/ink/ink2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9.0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0 104 0 0,'0'0'3976'0'0,"81"12"-3272"0"0,-31-9-272 0 0,7 0-252 0 0,9 0-7 0 0,-1-3-173 0 0,-14 0-757 0 0,22-1-2019 0 0</inkml:trace>
</inkml:ink>
</file>

<file path=ppt/ink/ink2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9.4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123 75 716 0 0,'0'0'3238'0'0,"16"-9"-2885"0"0,4-2-337 0 0,0 1 0 0 0,1 1 0 0 0,0 0 1 0 0,0 2-1 0 0,36-8 0 0 0,-39 13 47 0 0,0 1 0 0 0,0 0 0 0 0,0 1 0 0 0,0 1 0 0 0,0 0 0 0 0,0 2 0 0 0,0 0 0 0 0,-1 1 0 0 0,32 11 0 0 0,-41-12-54 0 0,0 1 1 0 0,-1-1-1 0 0,0 1 0 0 0,1 1 1 0 0,-2-1-1 0 0,1 1 0 0 0,-1 1 1 0 0,1-1-1 0 0,-1 1 0 0 0,-1 0 1 0 0,1 1-1 0 0,-1-1 0 0 0,0 1 1 0 0,-1 0-1 0 0,0 0 0 0 0,0 0 1 0 0,0 1-1 0 0,-1-1 0 0 0,0 1 1 0 0,0 0-1 0 0,-1 0 0 0 0,0 0 0 0 0,1 13 1 0 0,-2-9 5 0 0,0-1 1 0 0,-1 0-1 0 0,-1 1 1 0 0,0-1 0 0 0,0 0-1 0 0,-1 0 1 0 0,-1 0-1 0 0,1 0 1 0 0,-2 0-1 0 0,-5 12 1 0 0,1-7 66 0 0,0 0 1 0 0,-1-1-1 0 0,-1 0 1 0 0,0-1-1 0 0,-24 25 1 0 0,2-9 69 0 0,-1-1-1 0 0,-1-2 1 0 0,-2-1 0 0 0,-55 30 0 0 0,40-27 201 0 0,-1-2 0 0 0,-1-2 0 0 0,-97 31 0 0 0,219-64 2950 0 0,-11 3-3147 0 0,349-27 29 0 0,-58 7 98 0 0,-348 25-283 0 0,98-14-157 0 0,-88 12-367 0 0,-1-1 0 0 0,1 0 0 0 0,-1-1 0 0 0,0 0 0 0 0,-1-1 0 0 0,19-10 0 0 0,-11-2-2362 0 0,-4-14-1597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7.8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389 165 6413 0 0,'0'0'3749'0'0,"-14"-1"-2973"0"0,3 0-786 0 0,1-1 17 0 0,-1 0-1 0 0,1 2 1 0 0,-1-1 0 0 0,1 1-1 0 0,-1 1 1 0 0,1 0 0 0 0,0 0-1 0 0,-1 1 1 0 0,-11 4-1 0 0,9 1 121 0 0,0 0 0 0 0,0 0 0 0 0,1 1 0 0 0,0 1 0 0 0,1 0 0 0 0,0 1 0 0 0,1 0 0 0 0,0 1 0 0 0,0 0 0 0 0,1 0 0 0 0,0 1 0 0 0,-11 21-1 0 0,5-4 35 0 0,1-1-1 0 0,2 2 1 0 0,1 0-1 0 0,-13 55 1 0 0,18-60-169 0 0,1 1 1 0 0,2-1 0 0 0,0 1 0 0 0,2 0 0 0 0,0 0 0 0 0,7 45-1 0 0,-5-61 35 0 0,1 0-1 0 0,0 0 1 0 0,1 0-1 0 0,0 0 1 0 0,1-1-1 0 0,0 0 1 0 0,0 1-1 0 0,1-2 1 0 0,0 1-1 0 0,0 0 1 0 0,1-1-1 0 0,0 0 1 0 0,1 0-1 0 0,0-1 1 0 0,0 0-1 0 0,1 0 1 0 0,0 0-1 0 0,0-1 1 0 0,0-1-1 0 0,11 6 1 0 0,-11-7 13 0 0,1-1 0 0 0,0 0 1 0 0,1 0-1 0 0,-1-1 0 0 0,0 0 1 0 0,1-1-1 0 0,-1 0 0 0 0,1-1 1 0 0,-1 0-1 0 0,1 0 0 0 0,-1-1 1 0 0,1 0-1 0 0,-1 0 1 0 0,1-1-1 0 0,-1-1 0 0 0,17-6 1 0 0,-5 0 51 0 0,-1 0 1 0 0,0-1 0 0 0,0-1 0 0 0,-1-1-1 0 0,-1-1 1 0 0,19-16 0 0 0,-18 11 78 0 0,-1 0 0 0 0,-1-1-1 0 0,0 0 1 0 0,-2-1 0 0 0,0-1 0 0 0,-1-1-1 0 0,-2 0 1 0 0,0-1 0 0 0,-1 0-1 0 0,12-38 1 0 0,-17 43-50 0 0,-2 0 0 0 0,0 0 0 0 0,0 0 0 0 0,-2-1 0 0 0,0 1 0 0 0,-2-1-1 0 0,0 1 1 0 0,0-1 0 0 0,-2 1 0 0 0,0-1 0 0 0,-2 1 0 0 0,0 0 0 0 0,-1 0 0 0 0,0 0 0 0 0,-10-19-1 0 0,7 23-119 0 0,0 1-1 0 0,-1 0 0 0 0,-1 0 1 0 0,0 1-1 0 0,-1 0 0 0 0,0 1 0 0 0,0 0 1 0 0,-2 0-1 0 0,1 2 0 0 0,-17-11 1 0 0,-5-1-1012 0 0,-1 2 0 0 0,-70-27 0 0 0,91 41-315 0 0,0 0 0 0 0,0 1 0 0 0,-15-2 0 0 0,-12 1-3752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0.3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132 0 5977 0 0,'0'0'4715'0'0,"15"1"-3513"0"0,-2 0-1218 0 0,0 0-1 0 0,0 1 0 0 0,-1 0 0 0 0,1 1 0 0 0,-1 1 0 0 0,1 0 1 0 0,-1 0-1 0 0,0 1 0 0 0,-1 1 0 0 0,1 0 0 0 0,-1 1 1 0 0,19 14-1 0 0,-22-13 134 0 0,-1-1 0 0 0,-1 1 0 0 0,1 1 0 0 0,-1-1 1 0 0,-1 1-1 0 0,1 0 0 0 0,-2 0 0 0 0,1 1 0 0 0,-1-1 0 0 0,-1 1 1 0 0,1 0-1 0 0,-2 0 0 0 0,1 0 0 0 0,-2 1 0 0 0,1-1 0 0 0,-1 0 1 0 0,-1 1-1 0 0,-1 20 0 0 0,-1-17 2 0 0,0 0 1 0 0,-1 0-1 0 0,0-1 1 0 0,-1 1-1 0 0,-1-1 1 0 0,0 0-1 0 0,-1 0 0 0 0,0 0 1 0 0,-1-1-1 0 0,0 0 1 0 0,-1-1-1 0 0,0 1 1 0 0,-17 16-1 0 0,10-13 8 0 0,-2-1 0 0 0,1-1 0 0 0,-2 0 0 0 0,0-1 0 0 0,0-1 0 0 0,-23 10 0 0 0,-38 12-761 0 0,-4-5-3854 0 0</inkml:trace>
</inkml:ink>
</file>

<file path=ppt/ink/ink2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49.8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 3268 0 0,'0'0'2821'0'0,"-1"14"-4538"0"0,-2 1 1681 0 0,2 0 0 0 0,0 0 0 0 0,0 0 0 0 0,1 0-1 0 0,1 0 1 0 0,1 0 0 0 0,0 0 0 0 0,1 0 0 0 0,6 19-1 0 0,-4-24 106 0 0,-1 0 0 0 0,1-1 0 0 0,0 0 0 0 0,1 0-1 0 0,0 0 1 0 0,1-1 0 0 0,0 0 0 0 0,0 0 0 0 0,0 0 0 0 0,1-1-1 0 0,0-1 1 0 0,1 1 0 0 0,0-1 0 0 0,-1 0 0 0 0,2-1 0 0 0,12 5-1 0 0,-14-7 11 0 0,0 0-1 0 0,1-1 0 0 0,-1 0 1 0 0,1 0-1 0 0,-1-1 0 0 0,1 0 1 0 0,0-1-1 0 0,-1 0 0 0 0,1 0 1 0 0,0-1-1 0 0,-1 0 0 0 0,1 0 1 0 0,-1-1-1 0 0,1 0 0 0 0,-1-1 1 0 0,0 0-1 0 0,0 0 0 0 0,0-1 1 0 0,0 0-1 0 0,9-6 0 0 0,13-12-1 0 0,-1-1 1 0 0,-2-1-1 0 0,0-1 0 0 0,-2-1 0 0 0,37-50 0 0 0,-42 42 1312 0 0,-18 67-3455 0 0,0 103 1380 0 0,-9 217 612 0 0,4-322 133 0 0,-2 0 0 0 0,-1-1 0 0 0,-1 0 0 0 0,-20 51 0 0 0,17-53-2065 0 0</inkml:trace>
</inkml:ink>
</file>

<file path=ppt/ink/ink2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50.3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30 3192 0 0,'0'0'4799'0'0,"13"-4"-4577"0"0,7-2-222 0 0,1 1 0 0 0,0 1 1 0 0,0 0-1 0 0,33 0 0 0 0,20 3-8 0 0,-32-1 109 0 0,0 2 1 0 0,1 2-1 0 0,-1 1 1 0 0,59 13-1 0 0,-99-15-182 0 0,-1-1-116 0 0,0 0 0 0 0,1 0-1 0 0,-1 1 1 0 0,1-1 0 0 0,-1 0 0 0 0,1 1 0 0 0,-1 0 0 0 0,0-1-1 0 0,1 1 1 0 0,-1 0 0 0 0,0-1 0 0 0,0 1 0 0 0,0 0-1 0 0,1 0 1 0 0,-1 0 0 0 0,0 0 0 0 0,0 0 0 0 0,0 0 0 0 0,1 2-1 0 0</inkml:trace>
  <inkml:trace contextRef="#ctx0" brushRef="#br0" timeOffset="1">0 348 164 0 0,'0'0'6221'0'0,"83"0"-5377"0"0,-35 3-312 0 0,6-1-452 0 0,7 2 8 0 0,6 2-36 0 0,3 2-44 0 0,-3 1 44 0 0,1 1 80 0 0,-6-3-108 0 0,-3 1-24 0 0,-5-4-792 0 0,-20-2-844 0 0,12-2-1193 0 0</inkml:trace>
</inkml:ink>
</file>

<file path=ppt/ink/ink2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50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227 1 4304 0 0,'0'0'5518'0'0,"0"15"-8157"0"0,-21 533 3265 0 0,16-503-326 0 0,-2 0 0 0 0,-2-1 0 0 0,-19 57 0 0 0,19-74-160 0 0,-2-1 1 0 0,0 0-1 0 0,-2-1 1 0 0,-1 0-1 0 0,-1-1 1 0 0,-26 32-1 0 0,38-52-587 0 0,-1 1 0 0 0,0-1 0 0 0,-1 0 0 0 0,1 0 0 0 0,-1 0 0 0 0,-6 4 0 0 0,5-5-2152 0 0</inkml:trace>
</inkml:ink>
</file>

<file path=ppt/ink/ink2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9:51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857 27 520 0 0,'0'0'5529'0'0,"-14"-6"-6040"0"0,-46-13 67 0 0,57 18 421 0 0,0 1 0 0 0,0 0 0 0 0,0-1 0 0 0,0 2 0 0 0,-1-1 0 0 0,1 0 0 0 0,0 1 0 0 0,0-1 0 0 0,0 1 0 0 0,0 0 0 0 0,0 0 0 0 0,1 0-1 0 0,-1 0 1 0 0,0 1 0 0 0,0-1 0 0 0,1 1 0 0 0,-1-1 0 0 0,1 1 0 0 0,-3 2 0 0 0,-7 4-56 0 0,-21 15-143 0 0,1 1 0 0 0,1 1 0 0 0,1 2 0 0 0,-48 57 0 0 0,-86 139 24 0 0,121-155 344 0 0,-42 91-1 0 0,66-118 319 0 0,3-1 0 0 0,1 2 1 0 0,-17 82-1 0 0,29-109-287 0 0,1 0 1 0 0,0 0 0 0 0,1 0-1 0 0,1 0 1 0 0,0 0 0 0 0,3 16-1 0 0,-2-25-37 0 0,1 0 0 0 0,-1-1-1 0 0,1 1 1 0 0,0-1 0 0 0,0 0-1 0 0,1 0 1 0 0,-1 0 0 0 0,1 0-1 0 0,0 0 1 0 0,1 0 0 0 0,-1-1-1 0 0,1 1 1 0 0,0-1 0 0 0,0 0-1 0 0,0 0 1 0 0,1-1 0 0 0,-1 1-1 0 0,10 5 1 0 0,-1-3 104 0 0,1 0 0 0 0,0-1 1 0 0,0 0-1 0 0,0-1 0 0 0,0 0 0 0 0,1-1 1 0 0,21 1-1 0 0,-4-2 33 0 0,0-1 1 0 0,47-5-1 0 0,-65 1-203 0 0,1 0-1 0 0,0-1 1 0 0,-1-1 0 0 0,0 0-1 0 0,0-1 1 0 0,0 0 0 0 0,-1-1-1 0 0,0-1 1 0 0,0 0 0 0 0,-1 0 0 0 0,0-1-1 0 0,0-1 1 0 0,-1 0 0 0 0,13-16-1 0 0,-15 16-19 0 0,-1 0 0 0 0,0 0 0 0 0,0 0 0 0 0,-2-1 0 0 0,1 0 0 0 0,-1 0 0 0 0,-1-1 0 0 0,0 0 0 0 0,0 0 0 0 0,-1 0 0 0 0,-1 0 0 0 0,0-1 0 0 0,-1 1 0 0 0,0-1-1 0 0,-1 0 1 0 0,0 0 0 0 0,-2-15 0 0 0,1 25-84 0 0,-1 0 0 0 0,1 1 0 0 0,-1-1 0 0 0,0 1 0 0 0,0-1 0 0 0,0 1 0 0 0,-1-1 0 0 0,1 1 0 0 0,0 0 0 0 0,-1 0 0 0 0,0-1 0 0 0,1 1 0 0 0,-1 0 0 0 0,0 0 0 0 0,0 1 0 0 0,0-1 0 0 0,0 0 0 0 0,-1 1-1 0 0,1-1 1 0 0,0 1 0 0 0,-1 0 0 0 0,1 0 0 0 0,-1 0 0 0 0,1 0 0 0 0,-1 0 0 0 0,1 0 0 0 0,-5 0 0 0 0,-6-1-256 0 0,-1 0-1 0 0,0 1 0 0 0,-27 0 1 0 0,32 2 220 0 0,-25 1-144 0 0,-1 1-1 0 0,1 2 0 0 0,-60 17 0 0 0,-94 41 52 0 0,168-55 133 0 0,-1 0 0 0 0,1 2 0 0 0,1 0-1 0 0,0 1 1 0 0,-19 15 0 0 0,29-19-102 0 0,-1 2 1 0 0,1-1-1 0 0,0 1 0 0 0,1 0 0 0 0,0 1 1 0 0,1 0-1 0 0,0 0 0 0 0,0 1 1 0 0,1 0-1 0 0,-5 14 0 0 0,5-11-2927 0 0</inkml:trace>
</inkml:ink>
</file>

<file path=ppt/ink/ink2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07.9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2 116 0 0,'0'0'5114'0'0,"18"-2"-5158"0"0,465 21 951 0 0,-7 16-380 0 0,-75-8 428 0 0,348 9 77 0 0,-136 5-462 0 0,-140-3-233 0 0,-461-37-345 0 0,822 25 4 0 0,-411-10-25 0 0,-123-2 13 0 0,74-1 161 0 0,517 11 1028 0 0,-887-24-1166 0 0,312-1 340 0 0,158-19 543 0 0,238 0 350 0 0,-112 8 780 0 0,-594 12-1945 0 0,20-1 577 0 0,-1-1 0 0 0,1-1-1 0 0,47-12 1 0 0,-84 23-5223 0 0,9-7 4125 0 0,0 0-1 0 0,0 0 1 0 0,-1 0 0 0 0,1 0 0 0 0,0 0-1 0 0,-1 0 1 0 0,1-1 0 0 0,-1 1 0 0 0,1-1-1 0 0,-1 0 1 0 0,-3 0 0 0 0,-47-5-4221 0 0</inkml:trace>
</inkml:ink>
</file>

<file path=ppt/ink/ink2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16.5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381 1 1904 0 0,'0'0'2760'0'0,"-3"4"-4325"0"0,-21 30 1361 0 0,1 1 1 0 0,2 1 0 0 0,-19 44-1 0 0,-7 13 77 0 0,9-26 551 0 0,-3 0 0 0 0,-94 114 1 0 0,126-169 25 0 0,20-19-614 0 0,1-1-1265 0 0</inkml:trace>
</inkml:ink>
</file>

<file path=ppt/ink/ink2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17.0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2464 0 0,'0'0'1688'0'0,"9"7"-3025"0"0,2 0 1193 0 0,0 2 1 0 0,0-1-1 0 0,-1 2 0 0 0,0-1 1 0 0,8 12-1 0 0,390 501 2400 0 0,-397-509-2002 0 0,0 0-1 0 0,0-1 1 0 0,1 0 0 0 0,1-1 0 0 0,16 11-1 0 0,-29-22-225 0 0,0 0 0 0 0,1 0 1 0 0,-1 0-1 0 0,0 0 0 0 0,1 0 0 0 0,-1-1 0 0 0,0 1 0 0 0,0 0 0 0 0,1 0 0 0 0,-1 0 0 0 0,0-1 1 0 0,0 1-1 0 0,1 0 0 0 0,-1 0 0 0 0,0 0 0 0 0,0-1 0 0 0,0 1 0 0 0,0 0 0 0 0,1-1 0 0 0,-1 1 1 0 0,0 0-1 0 0,0 0 0 0 0,0-1 0 0 0,0 1 0 0 0,0 0 0 0 0,0-1 0 0 0,0 1 0 0 0,0 0 1 0 0,0-1-1 0 0,0 1 0 0 0,0 0 0 0 0,0-1 0 0 0,0 1 0 0 0,0 0 0 0 0,0-1 0 0 0,0 1 0 0 0,0 0 1 0 0,0 0-1 0 0,0-1 0 0 0,0 0 0 0 0,0 1-52 0 0,0-8-1792 0 0</inkml:trace>
</inkml:ink>
</file>

<file path=ppt/ink/ink2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17.9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33 156 0 0,'0'0'2958'0'0,"11"0"-2873"0"0,225-12 5 0 0,-38 0-17 0 0,-36 3 2228 0 0,-153 12-2577 0 0,-6-2-992 0 0,-26-5-2851 0 0</inkml:trace>
</inkml:ink>
</file>

<file path=ppt/ink/ink2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3.0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77 1 1016 0 0,'0'0'2904'0'0,"-48"27"-4704"0"0,39-20 1736 0 0,-1 2 64 0 0,4-3 0 0 0,4-2-84 0 0,1-1-216 0 0,1 0-952 0 0</inkml:trace>
</inkml:ink>
</file>

<file path=ppt/ink/ink2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3.4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463 0 3740 0 0,'0'0'1224'0'0,"-85"33"-1524"0"0,43-12 168 0 0,-2 7 4 0 0,-4 1 76 0 0,5 1 0 0 0,-1-2 40 0 0,6-1 4 0 0,4 3-72 0 0,6-3 80 0 0,7 0 8 0 0,3-2-8 0 0,6-4-184 0 0,6-8-504 0 0,6-2-1268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0.6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13209 0 0,'0'0'4228'0'0,"0"17"-4336"0"0,0 32 28 0 0,5 204-2652 0 0,-4-247 1803 0 0,-1 0 1 0 0,1 0 0 0 0,1-1 0 0 0,-1 1 0 0 0,3 7-1 0 0</inkml:trace>
</inkml:ink>
</file>

<file path=ppt/ink/ink2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3.8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251 1 132 0 0,'0'0'3385'0'0,"-11"12"-4226"0"0,-180 191 1215 0 0,155-161-709 0 0,24-29-776 0 0</inkml:trace>
  <inkml:trace contextRef="#ctx0" brushRef="#br0" timeOffset="1">440 72 4468 0 0,'0'0'1277'0'0,"-76"51"-1994"0"0,36-30 665 0 0,-3 3-40 0 0,2 1 92 0 0,2 1 80 0 0,4-2-80 0 0,4 1 0 0 0,5-1-40 0 0,9-3 32 0 0,2 0-60 0 0,11-5-208 0 0,2-7-1144 0 0,2-3-760 0 0</inkml:trace>
</inkml:ink>
</file>

<file path=ppt/ink/ink2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18:24.2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57 272 0 0,'0'0'4250'0'0,"-16"2"-4483"0"0,-30 8 130 0 0,0 2 0 0 0,-45 18 0 0 0,75-25 122 0 0,-4 3-86 0 0,0 0 1 0 0,-37 21-1 0 0,52-25-637 0 0,13-6 77 0 0,12-7-264 0 0,-4-2-198 0 0</inkml:trace>
  <inkml:trace contextRef="#ctx0" brushRef="#br0" timeOffset="1">205 0 560 0 0,'0'0'4877'0'0,"-15"1"-5208"0"0,-51 4 167 0 0,62-4 148 0 0,-1 0 0 0 0,0 0 0 0 0,1 0 0 0 0,-1 1 0 0 0,1-1 0 0 0,-1 1 0 0 0,1 0 0 0 0,0 1 0 0 0,0-1 0 0 0,0 1 0 0 0,0 0 0 0 0,0 0 0 0 0,-4 4 0 0 0,1 1 10 0 0,1 0 1 0 0,0 1-1 0 0,-11 17 1 0 0,10-13 74 0 0,-6 13-1032 0 0,9-15-1643 0 0</inkml:trace>
  <inkml:trace contextRef="#ctx0" brushRef="#br0" timeOffset="2">77 90 1696 0 0,'0'0'5733'0'0,"-13"-41"-7061"0"0,13 50 1252 0 0,-2 5-252 0 0,-2-4-1417 0 0</inkml:trace>
</inkml:ink>
</file>

<file path=ppt/ink/ink2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02.6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238 62 1004 0 0,'0'0'2179'0'0,"3"-9"-2199"0"0,0-4 16 0 0,11-26 71 0 0,-19 46-651 0 0,-1 0 0 0 0,-1 0-1 0 0,0-1 1 0 0,-9 8-1 0 0,-3 2 552 0 0,3-1-4 0 0,-85 86-32 0 0,89-88 43 0 0,1 0 1 0 0,0 1 0 0 0,1 1-1 0 0,1 0 1 0 0,-15 31 0 0 0,24-45 35 0 0,0-1 0 0 0,-1 0 0 0 0,1 1 0 0 0,0-1 0 0 0,-1 1 0 0 0,1-1 0 0 0,0 1 0 0 0,0-1 0 0 0,-1 1 0 0 0,1-1 1 0 0,0 1-1 0 0,0-1 0 0 0,0 1 0 0 0,0 0 0 0 0,0-1 0 0 0,-1 1 0 0 0,1-1 0 0 0,0 1 0 0 0,0-1 0 0 0,1 1 0 0 0,-1-1 0 0 0,0 1 0 0 0,0 0 1 0 0,0-1-1 0 0,0 1 0 0 0,0-1 0 0 0,1 1 0 0 0,-1-1 0 0 0,0 1 0 0 0,0-1 0 0 0,1 1 0 0 0,-1-1 0 0 0,0 1 0 0 0,1-1 0 0 0,-1 0 0 0 0,0 1 1 0 0,1-1-1 0 0,-1 1 0 0 0,1-1 0 0 0,-1 0 0 0 0,1 1 0 0 0,0-1 0 0 0,7 0 16 0 0</inkml:trace>
</inkml:ink>
</file>

<file path=ppt/ink/ink2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03.0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1 220 0 0,'0'0'4542'0'0,"-6"1"-6918"0"0,2 1 2284 0 0,1-1 0 0 0,0 1-1 0 0,0-1 1 0 0,0 1 0 0 0,0 0 0 0 0,0 0-1 0 0,0 0 1 0 0,0 1 0 0 0,1-1 0 0 0,-5 6 0 0 0,-31 41 198 0 0,20-25-279 0 0,-5 6 74 0 0,10-12 157 0 0,0-1-1 0 0,-1-1 1 0 0,-20 18-1 0 0,16-22-697 0 0</inkml:trace>
</inkml:ink>
</file>

<file path=ppt/ink/ink2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03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0 516 220 0 0,'0'0'3703'0'0,"6"-11"-3743"0"0,-5 9 8 0 0,3-7 97 0 0,1 0-1 0 0,1 0 0 0 0,0 0 0 0 0,0 1 1 0 0,0 0-1 0 0,1 0 0 0 0,0 0 0 0 0,1 1 1 0 0,12-10-1 0 0,62-31-124 0 0,2 3 0 0 0,2 4-1 0 0,179-58 1 0 0,289-33-19 0 0,-428 112-201 0 0,1 5-1 0 0,254 5 0 0 0,-220 19 103 0 0,309 60 0 0 0,-228-21 351 0 0,207 47-529 0 0,-147-41 386 0 0,-235-44 277 0 0,-61-10-309 0 0,1 0 299 0 0</inkml:trace>
</inkml:ink>
</file>

<file path=ppt/ink/ink2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04.2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0 900 0 0,'0'0'2649'0'0,"14"7"-3472"0"0,43 23 768 0 0,-52-26 26 0 0,0 0 0 0 0,0 1 1 0 0,0-1-1 0 0,0 1 0 0 0,-1 0 1 0 0,0 0-1 0 0,0 1 0 0 0,-1-1 1 0 0,1 1-1 0 0,-1 0 0 0 0,0 0 0 0 0,-1 0 1 0 0,1 0-1 0 0,2 12 0 0 0,-1-6 13 0 0,-1-3 0 0 0,-1-1 1 0 0,0 1 0 0 0,0 0 0 0 0,-1 0 0 0 0,1 14 0 0 0,-2-20 4 0 0,0 0 0 0 0,0 0 0 0 0,0 0 0 0 0,-1 0 1 0 0,1 0-1 0 0,-1 0 0 0 0,0 0 0 0 0,1 0 0 0 0,-1-1 0 0 0,-1 1 1 0 0,1 0-1 0 0,0 0 0 0 0,-1-1 0 0 0,1 1 0 0 0,-1-1 0 0 0,0 1 1 0 0,0-1-1 0 0,0 1 0 0 0,-3 2 0 0 0,-25 12 565 0 0,-16 11-74 0 0,44-27-521 0 0,0 1 0 0 0,0-1 0 0 0,0 1 0 0 0,0 0 0 0 0,0 0 0 0 0,1 0-1 0 0,-1 0 1 0 0,0 0 0 0 0,1 0 0 0 0,-1 0 0 0 0,1 1 0 0 0,0-1 0 0 0,0 0 0 0 0,-2 6 0 0 0,3-5-334 0 0</inkml:trace>
</inkml:ink>
</file>

<file path=ppt/ink/ink2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23.24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1356 0 0,'0'0'4179'0'0,"8"19"-7550"0"0,11 7 3629 0 0,-10-19-1792 0 0</inkml:trace>
</inkml:ink>
</file>

<file path=ppt/ink/ink2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23.9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 11 2348 0 0,'0'0'1764'0'0,"-7"0"-1465"0"0,16 0 798 0 0,5-4-655 0 0,-9 0 98 0 0,-12 3-3 0 0,6 1-678 0 0,0-1-44 0 0,2 9-2557 0 0</inkml:trace>
</inkml:ink>
</file>

<file path=ppt/ink/ink2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27.0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767 1226 2412 0 0,'0'0'3954'0'0,"30"-15"-4226"0"0,75-50 743 0 0,-1 1-394 0 0,-75 44-64 0 0,-1 1 5 0 0,-16 9-42 0 0,1 2 0 0 0,0 0 0 0 0,18-8 0 0 0,-27 14 44 0 0,0 0-1 0 0,-1 0 0 0 0,1-1 1 0 0,0 1-1 0 0,-1-1 0 0 0,0 0 1 0 0,0 0-1 0 0,0 0 1 0 0,0 0-1 0 0,0-1 0 0 0,-1 1 1 0 0,4-6-1 0 0,22-52-226 0 0,-23 47 43 0 0,0 1 0 0 0,13-21 0 0 0,-3 12-5 0 0,-1-1-1 0 0,-1 0 1 0 0,11-27 0 0 0,-19 35 72 0 0,0 0 1 0 0,-1 0-1 0 0,-1 0 0 0 0,0 0 1 0 0,-1-1-1 0 0,0-26 0 0 0,-6-73-486 0 0,3 99 452 0 0,-1 1 0 0 0,-1-1-1 0 0,-1 1 1 0 0,0 0-1 0 0,-8-19 1 0 0,0 11 6 0 0,0 2 0 0 0,-2-1-1 0 0,0 2 1 0 0,-2 0 0 0 0,0 0 0 0 0,-1 2 0 0 0,-32-28 0 0 0,22 23-9 0 0,-2 2 0 0 0,0 0 0 0 0,-1 2 0 0 0,-41-18 0 0 0,51 28 208 0 0,-1 1 1 0 0,-1 1 0 0 0,1 0 0 0 0,-1 2 0 0 0,0 1 0 0 0,-1 0-1 0 0,-41 0 1 0 0,35 5-84 0 0,0 1 0 0 0,1 1 0 0 0,-1 2 0 0 0,1 1-1 0 0,0 1 1 0 0,0 1 0 0 0,1 1 0 0 0,0 2 0 0 0,1 1 0 0 0,0 1-1 0 0,1 1 1 0 0,0 1 0 0 0,2 1 0 0 0,-1 1 0 0 0,2 2 0 0 0,1 0 0 0 0,0 1-1 0 0,-25 31 1 0 0,1 9-162 0 0,2 1 0 0 0,-49 95-1 0 0,84-143 177 0 0,1 0 0 0 0,1 1-1 0 0,0 0 1 0 0,1 0 0 0 0,1 1 0 0 0,0-1-1 0 0,1 1 1 0 0,0 0 0 0 0,2 0 0 0 0,-1 0 0 0 0,2 0-1 0 0,0 0 1 0 0,2 18 0 0 0,2-17-79 0 0,0 0 1 0 0,1 1-1 0 0,1-1 0 0 0,0-1 1 0 0,1 1-1 0 0,1-1 1 0 0,1-1-1 0 0,0 1 1 0 0,0-1-1 0 0,2-1 0 0 0,-1 0 1 0 0,2 0-1 0 0,14 12 1 0 0,-2-5 293 0 0,1 0 1 0 0,0-2-1 0 0,2-1 1 0 0,0-1-1 0 0,1-2 1 0 0,34 14-1 0 0,130 42 825 0 0,-155-60-712 0 0,0-1 0 0 0,0-2 1 0 0,53 4-1 0 0,-15-7 32 0 0,127-10 1 0 0,-174 1-203 0 0,-1-1 1 0 0,0-2-1 0 0,-1 0 0 0 0,1-2 1 0 0,-2-1-1 0 0,0-1 0 0 0,0-1 0 0 0,31-22 1 0 0,-47 27-113 0 0,0 1 0 0 0,-1-1 0 0 0,1 0 0 0 0,-2-1 0 0 0,1 0 0 0 0,-1 0 0 0 0,0-1 0 0 0,-1 0 1 0 0,0 0-1 0 0,-1 0 0 0 0,0-1 0 0 0,-1 0 0 0 0,0 0 0 0 0,0 0 0 0 0,3-21 0 0 0,-2 2-121 0 0,-1 1 0 0 0,-2-1-1 0 0,-1 1 1 0 0,-1-1 0 0 0,-4-32 0 0 0,-6 3-628 0 0,-30-107 1 0 0,35 153 640 0 0,0 1 0 0 0,0-1 0 0 0,-1 1 0 0 0,-1 0 0 0 0,0 1-1 0 0,0 0 1 0 0,-1 0 0 0 0,-1 1 0 0 0,0 0 0 0 0,0 0 0 0 0,-1 1 0 0 0,-19-14 0 0 0,8 8-45 0 0,0 1 0 0 0,-2 1 0 0 0,0 1 0 0 0,0 1 0 0 0,-43-14 0 0 0,39 19 127 0 0,1 1 0 0 0,-1 1 0 0 0,0 1-1 0 0,-40 2 1 0 0,27 0-2 0 0,-39-6 0 0 0,49 2 64 0 0,-23-3-200 0 0,-93-4 1 0 0,133 13 48 0 0,1 0 0 0 0,0 2-1 0 0,-1-1 1 0 0,1 1 0 0 0,0 1 0 0 0,0 0 0 0 0,1 1 0 0 0,-1 0 0 0 0,1 1 0 0 0,-13 8 0 0 0,-1 2 3 0 0,1 2 0 0 0,1 0 1 0 0,-26 27-1 0 0,-106 128-641 0 0,142-154 640 0 0,1 0 1 0 0,2 0-1 0 0,0 1 0 0 0,0 0 0 0 0,2 1 0 0 0,1 0 0 0 0,0 0 0 0 0,-3 25 1 0 0,7-34-9 0 0,2 0 1 0 0,-1-1 0 0 0,2 1 0 0 0,-1 0 0 0 0,2 0 0 0 0,-1 0 0 0 0,2 0-1 0 0,0 0 1 0 0,0-1 0 0 0,1 1 0 0 0,0-1 0 0 0,7 16 0 0 0,2-3-59 0 0,0-1 1 0 0,2 0 0 0 0,0-1-1 0 0,28 32 1 0 0,-26-36 397 0 0,2 0 1 0 0,0-1-1 0 0,1 0 0 0 0,1-2 0 0 0,0 0 1 0 0,1-2-1 0 0,1 0 0 0 0,0-1 1 0 0,0-1-1 0 0,1-2 0 0 0,1 0 0 0 0,42 10 1 0 0,-22-6-83 0 0,-10-3 85 0 0,1-1-1 0 0,0-1 1 0 0,0-2 0 0 0,54 2-1 0 0,163-18 518 0 0,-240 9-892 0 0,0 1 0 0 0,0 1 0 0 0,0 0 0 0 0,0 0 0 0 0,0 2 0 0 0,0-1 0 0 0,15 6 0 0 0,-3-1-162 0 0,8-6-731 0 0</inkml:trace>
</inkml:ink>
</file>

<file path=ppt/ink/ink2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29.1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61 75 384 0 0,'0'0'3512'0'0,"-29"-21"-3102"0"0,23 17-407 0 0,4 3 124 0 0,0 0-1 0 0,0 0 0 0 0,1-1 1 0 0,-1 1-1 0 0,1 0 1 0 0,-1-1-1 0 0,1 1 0 0 0,-1-1 1 0 0,1 1-1 0 0,0-1 1 0 0,0 1-1 0 0,0-1 0 0 0,0 0 1 0 0,-1-2-1 0 0,-1-14 835 0 0,3 10-2873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1.0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1 12925 0 0,'0'0'1756'0'0,"-18"87"-8672"0"0,33-77 4091 0 0</inkml:trace>
</inkml:ink>
</file>

<file path=ppt/ink/ink2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42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684 213 1032 0 0,'0'0'7919'0'0,"2"-4"-7282"0"0,-1 2-537 0 0,-1 0 1 0 0,1 1-1 0 0,0-1 0 0 0,-1 0 0 0 0,1 0 0 0 0,-1 1 0 0 0,0-1 0 0 0,0 0 1 0 0,1 0-1 0 0,-1 0 0 0 0,0 1 0 0 0,0-1 0 0 0,-1 0 0 0 0,1 0 0 0 0,-1-3 1 0 0,-1 2 33 0 0,1-1 1 0 0,-1 1 0 0 0,0 0 0 0 0,0-1-1 0 0,-1 1 1 0 0,1 0 0 0 0,-1 1-1 0 0,-3-5 1 0 0,-3-1-96 0 0,0 0-1 0 0,0 1 0 0 0,0 0 1 0 0,-1 0-1 0 0,0 1 1 0 0,-1 0-1 0 0,1 1 1 0 0,-1 0-1 0 0,0 1 1 0 0,0 0-1 0 0,-1 1 0 0 0,1 0 1 0 0,-1 0-1 0 0,1 2 1 0 0,-1-1-1 0 0,0 1 1 0 0,0 1-1 0 0,-14 1 0 0 0,8 2-30 0 0,0 0-1 0 0,0 0 0 0 0,0 2 0 0 0,0 0 0 0 0,1 2 0 0 0,0-1 0 0 0,0 2 0 0 0,1 0 0 0 0,0 2 0 0 0,0-1 0 0 0,-16 14 0 0 0,10-5 2 0 0,0 0 1 0 0,1 1-1 0 0,1 2 0 0 0,1 0 1 0 0,-32 44-1 0 0,42-49-76 0 0,-1 1 0 0 0,2 0 0 0 0,0 0 0 0 0,1 1 0 0 0,1 0 0 0 0,0 0 0 0 0,2 0 0 0 0,0 1 0 0 0,-3 34 0 0 0,5-4 115 0 0,1-1-1 0 0,3 0 0 0 0,1 1 1 0 0,19 85-1 0 0,-18-121-21 0 0,1-1 0 0 0,0 0-1 0 0,0 0 1 0 0,2 0 0 0 0,-1-1 0 0 0,1 1-1 0 0,1-2 1 0 0,0 1 0 0 0,1-1-1 0 0,0 0 1 0 0,0-1 0 0 0,1 0 0 0 0,0-1-1 0 0,0 1 1 0 0,18 9 0 0 0,-1-2 53 0 0,0-2 1 0 0,1 0 0 0 0,1-2 0 0 0,0-1-1 0 0,47 11 1 0 0,-40-13 38 0 0,1-2 0 0 0,-1-2 0 0 0,1-2 1 0 0,0-1-1 0 0,0-1 0 0 0,1-3 0 0 0,-2-1 0 0 0,1-1 0 0 0,0-2 0 0 0,-1-2 0 0 0,0-1 0 0 0,36-15 0 0 0,-44 13 17 0 0,0-1 1 0 0,-1-2-1 0 0,0 0 1 0 0,31-24-1 0 0,-46 29-45 0 0,0 0 0 0 0,-1-1-1 0 0,0-1 1 0 0,-1 0 0 0 0,0 0 0 0 0,0-1 0 0 0,-2 0-1 0 0,1 0 1 0 0,-2-1 0 0 0,11-23 0 0 0,-9 14-71 0 0,0 3 87 0 0,-2 0 1 0 0,0-1 0 0 0,-1 0-1 0 0,-1 0 1 0 0,5-35 0 0 0,-7-58 72 0 0,-4 99-149 0 0,0 0 0 0 0,-1 0 1 0 0,0-1-1 0 0,-1 1 1 0 0,-9-23-1 0 0,3 17-69 0 0,0 0 0 0 0,-1 1 1 0 0,-1 0-1 0 0,0 1 0 0 0,-2 0 0 0 0,0 1 0 0 0,-1 0 1 0 0,0 1-1 0 0,-26-21 0 0 0,27 25-38 0 0,-2 0 0 0 0,0 0 0 0 0,0 2 0 0 0,-1 0 0 0 0,0 0 0 0 0,-1 2 0 0 0,0 0 0 0 0,0 1 0 0 0,-1 1-1 0 0,0 0 1 0 0,0 1 0 0 0,0 1 0 0 0,0 1 0 0 0,-1 1 0 0 0,-29-1 0 0 0,27 4-14 0 0,0 0 0 0 0,0 1 0 0 0,0 1 0 0 0,0 2 1 0 0,0-1-1 0 0,1 2 0 0 0,0 1 0 0 0,0 1 0 0 0,1 0 0 0 0,0 1 0 0 0,0 1 0 0 0,-24 18 0 0 0,30-18 5 0 0,1 1 0 0 0,0 1 0 0 0,1 0 0 0 0,0 0 0 0 0,0 1 0 0 0,2 0 0 0 0,0 1 1 0 0,0 0-1 0 0,1 1 0 0 0,1 0 0 0 0,0 0 0 0 0,-8 28 0 0 0,6-8-71 0 0,1 0 0 0 0,2 0-1 0 0,1 0 1 0 0,0 67 0 0 0,5-82 162 0 0,1 0 0 0 0,1 0 0 0 0,1 0 0 0 0,1 0 0 0 0,1-1 1 0 0,0 1-1 0 0,1-1 0 0 0,1-1 0 0 0,1 1 0 0 0,1-1 0 0 0,0-1 0 0 0,2 1 0 0 0,0-2 0 0 0,0 1 0 0 0,2-2 0 0 0,0 0 0 0 0,0 0 0 0 0,2-1 0 0 0,0-1 0 0 0,32 23 0 0 0,-18-18 69 0 0,0-1 0 0 0,1-2 0 0 0,1-1 0 0 0,1-1 0 0 0,0-2 0 0 0,0-1 0 0 0,1-1 0 0 0,0-2 0 0 0,1-1 0 0 0,0-2 0 0 0,53 0 0 0 0,-54-4 150 0 0,58-7 0 0 0,-76 4-86 0 0,-1 0 1 0 0,1-1-1 0 0,-1-1 0 0 0,0 0 1 0 0,0-1-1 0 0,16-9 0 0 0,-16 6-12 0 0,0 0 0 0 0,-1 0 0 0 0,0-1 0 0 0,-1-1 0 0 0,0 0 0 0 0,0 0-1 0 0,-1-1 1 0 0,-1-1 0 0 0,0 0 0 0 0,-1 0 0 0 0,11-22 0 0 0,-11 17 2 0 0,-1-2 0 0 0,-1 0 0 0 0,-1 0 0 0 0,0 0 0 0 0,-1 0 0 0 0,-2-1 0 0 0,0 0 0 0 0,0-30 0 0 0,-2 27-114 0 0,-2 1 0 0 0,0 0 0 0 0,-2-1 1 0 0,0 1-1 0 0,-2 0 0 0 0,0 1 0 0 0,-2-1 1 0 0,0 1-1 0 0,-2 0 0 0 0,0 1 0 0 0,-1 0 0 0 0,-1 0 1 0 0,-1 1-1 0 0,-1 1 0 0 0,-1 0 0 0 0,-1 1 1 0 0,0 0-1 0 0,-1 1 0 0 0,-19-15 0 0 0,-59-39-133 0 0,-3 5-1 0 0,-184-96 1 0 0,266 154 82 0 0,0 1 0 0 0,0 1-1 0 0,0 0 1 0 0,0 1 0 0 0,-1 0 0 0 0,-17-2 0 0 0,25 6-50 0 0,1 1-1 0 0,-1-1 1 0 0,0 1-1 0 0,0 1 1 0 0,0 0-1 0 0,0 0 1 0 0,1 0-1 0 0,-1 1 1 0 0,1 0-1 0 0,-1 0 1 0 0,1 1-1 0 0,0 0 1 0 0,-1 0-1 0 0,-10 8 1 0 0,-61 48-135 0 0,2 3 1 0 0,-120 126-1 0 0,182-173 142 0 0,1 1 0 0 0,1 0 0 0 0,1 0 0 0 0,0 2 0 0 0,1-1 0 0 0,1 2-1 0 0,1-1 1 0 0,0 1 0 0 0,-5 20 0 0 0,10-26 27 0 0,1 1-1 0 0,0-1 1 0 0,1 1 0 0 0,0 0 0 0 0,1 0-1 0 0,1-1 1 0 0,0 1 0 0 0,1 0-1 0 0,1 0 1 0 0,0 0 0 0 0,0-1 0 0 0,2 1-1 0 0,0-1 1 0 0,7 19 0 0 0,1-8 44 0 0,1 0 0 0 0,2 0 0 0 0,0-2 0 0 0,1 0 0 0 0,1 0 0 0 0,1-2 0 0 0,0 0 1 0 0,2-1-1 0 0,1-1 0 0 0,23 16 0 0 0,-15-14 112 0 0,0-1 0 0 0,2-1 1 0 0,1-2-1 0 0,0-1 0 0 0,0-2 1 0 0,2-1-1 0 0,44 10 0 0 0,-53-17 1 0 0,0-2-1 0 0,0-1 1 0 0,0-1-1 0 0,1-1 1 0 0,-1-1-1 0 0,0-1 1 0 0,0-2-1 0 0,43-10 0 0 0,-9-4 196 0 0,-1-2 0 0 0,79-39-1 0 0,-125 53-175 0 0,0 0 0 0 0,-1 0 0 0 0,0-1 0 0 0,0-1 0 0 0,0 0 0 0 0,-1 0 0 0 0,15-17 0 0 0,-22 22-115 0 0,-1 0-1 0 0,1-1 1 0 0,-1 1 0 0 0,0-1 0 0 0,0 1 0 0 0,0-1 0 0 0,0 0 0 0 0,0 0 0 0 0,-1 0 0 0 0,0 0 0 0 0,0 0-1 0 0,0 0 1 0 0,0 0 0 0 0,-1-1 0 0 0,1 1 0 0 0,-1 0 0 0 0,0 0 0 0 0,-1-1 0 0 0,1 1 0 0 0,-1 0 0 0 0,1 0 0 0 0,-1 0-1 0 0,-1 0 1 0 0,1 0 0 0 0,0 0 0 0 0,-1 0 0 0 0,-4-7 0 0 0,-6-2-1935 0 0</inkml:trace>
</inkml:ink>
</file>

<file path=ppt/ink/ink2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55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548 61 1016 0 0,'-4'2'14139'0'0,"1"-2"-15063"0"0,-3-6 903 0 0,-1 0 1 0 0,0 1 0 0 0,-1 0 0 0 0,1 1 0 0 0,-13-6-1 0 0,19 8 13 0 0,0 1 38 0 0,1 1-6 0 0,-1 0-4 0 0,-48-9 49 0 0,40 7 135 0 0,0 0 1 0 0,0 0 0 0 0,-16-1 0 0 0,-82-3 47 0 0,97 6-291 0 0,0 1-1 0 0,0 0 1 0 0,1 1-1 0 0,-1-1 1 0 0,1 2-1 0 0,-1-1 1 0 0,1 2-1 0 0,0-1 1 0 0,0 1-1 0 0,0 0 1 0 0,1 1-1 0 0,0 0 1 0 0,-1 1-1 0 0,2-1 1 0 0,-9 9-1 0 0,-15 18-237 0 0,23-24 197 0 0,1-1-1 0 0,0 1 0 0 0,0 1 0 0 0,0-1 0 0 0,-9 18 0 0 0,8-9 45 0 0,2 0-1 0 0,0 0 1 0 0,1 0 0 0 0,0 0-1 0 0,2 1 1 0 0,0 0-1 0 0,1 0 1 0 0,1-1 0 0 0,1 30-1 0 0,1-37 40 0 0,1-1 1 0 0,0 0-1 0 0,0 1 0 0 0,1-1 0 0 0,1 0 0 0 0,6 13 0 0 0,22 26 279 0 0,-28-42-247 0 0,1 0 0 0 0,0 0 0 0 0,0-1 1 0 0,0 1-1 0 0,1-1 0 0 0,0 0 1 0 0,11 7-1 0 0,-9-6-23 0 0,0 0 70 0 0,1 0 0 0 0,-1 0 0 0 0,1-1 0 0 0,0 0-1 0 0,1 0 1 0 0,15 5 0 0 0,0-4 63 0 0,-1-2 0 0 0,1 0-1 0 0,0-1 1 0 0,0-2 0 0 0,41-2 0 0 0,-21 0 128 0 0,-36 1-273 0 0,0-1 0 0 0,-1-1-1 0 0,1 0 1 0 0,9-3 0 0 0,14-2 36 0 0,-19 4 49 0 0,1 2-61 0 0,0-2-1 0 0,0 0 0 0 0,0-1 1 0 0,21-8-1 0 0,-49 9-3492 0 0</inkml:trace>
</inkml:ink>
</file>

<file path=ppt/ink/ink2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7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315 751 456 0 0,'0'0'3192'0'0,"4"-3"-3275"0"0,-3 3 354 0 0,22-13-1034 0 0,-22 13 1046 0 0,1-1 0 0 0,-1 0 1 0 0,0 0-1 0 0,1 1 0 0 0,-1-1 0 0 0,0 0 0 0 0,0 0 1 0 0,0 0-1 0 0,0 0 0 0 0,0-1 0 0 0,0 1 0 0 0,0 0 0 0 0,0 0 1 0 0,0-1-1 0 0,0-2 1337 0 0,5 9-1918 0 0,1 0 216 0 0,-1-1 0 0 0,1 0-1 0 0,-1 0 1 0 0,1-1 0 0 0,0 1-1 0 0,1-2 1 0 0,-1 1 0 0 0,0-1-1 0 0,8 2 1 0 0,79 10 711 0 0,-93-14-647 0 0,32 4 335 0 0,-9 0-88 0 0,1-1 0 0 0,0-2-1 0 0,-1 0 1 0 0,26-4 0 0 0,-34-1-23 0 0,-1 0 0 0 0,0-2 0 0 0,0 1 0 0 0,-1-2 0 0 0,23-13 0 0 0,21-10-144 0 0,-54 29-93 0 0,14-6 183 0 0,0-1 1 0 0,0-1-1 0 0,28-19 1 0 0,-40 24-47 0 0,-1-1-1 0 0,0 1 1 0 0,0-1 0 0 0,-1 0-1 0 0,1-1 1 0 0,-1 1 0 0 0,0-1-1 0 0,-1 1 1 0 0,1-1 0 0 0,-1 0-1 0 0,0-1 1 0 0,-1 1 0 0 0,0 0-1 0 0,3-12 1 0 0,5-23 56 0 0,-1 3-15 0 0,-1 0 1 0 0,-2 0-1 0 0,2-52 0 0 0,-10 79-105 0 0,0-1-1 0 0,0 1 1 0 0,-1 0-1 0 0,0 0 1 0 0,-1 0-1 0 0,-1 0 1 0 0,0 1-1 0 0,0 0 1 0 0,-10-14-1 0 0,-4-11-22 0 0,14 25-40 0 0,-1 0-1 0 0,0 1 1 0 0,-1 0 0 0 0,0 0 0 0 0,0 1 0 0 0,-1 0 0 0 0,0 0 0 0 0,0 1-1 0 0,-1 0 1 0 0,0 0 0 0 0,0 1 0 0 0,-1 0 0 0 0,0 1 0 0 0,-17-7 0 0 0,7 5-122 0 0,0 0 0 0 0,0 2 1 0 0,-1 0-1 0 0,0 2 0 0 0,0 0 1 0 0,-38 0-1 0 0,25 3-42 0 0,-17 0 257 0 0,-88 9 0 0 0,-48 39-754 0 0,150-37 428 0 0,20-5 139 0 0,1 1 0 0 0,-1 1 0 0 0,2 1 0 0 0,-1 0 0 0 0,1 1 0 0 0,1 0 0 0 0,-1 1-1 0 0,2 1 1 0 0,0 0 0 0 0,0 1 0 0 0,1 1 0 0 0,1 0 0 0 0,0 0 0 0 0,1 1-1 0 0,-13 25 1 0 0,16-21 49 0 0,1-1 0 0 0,1 1 0 0 0,0 0-1 0 0,2 1 1 0 0,0-1 0 0 0,1 1 0 0 0,1-1-1 0 0,2 32 1 0 0,0-44 128 0 0,0 0 0 0 0,1 0-1 0 0,0 0 1 0 0,0-1 0 0 0,0 1 0 0 0,1-1-1 0 0,0 1 1 0 0,1-1 0 0 0,-1 0-1 0 0,1 0 1 0 0,0-1 0 0 0,1 1 0 0 0,-1-1-1 0 0,1 0 1 0 0,0 0 0 0 0,1 0-1 0 0,-1-1 1 0 0,7 5 0 0 0,1-1 107 0 0,0 1 0 0 0,1-2 0 0 0,0 0 0 0 0,0-1 0 0 0,1 0 1 0 0,-1-1-1 0 0,18 3 0 0 0,20 1 262 0 0,1-3 1 0 0,1-2-1 0 0,56-3 1 0 0,-89-1-281 0 0,-20 0-226 0 0,0 0 1 0 0,0 0-1 0 0,1 1 0 0 0,-1-1 0 0 0,0 1 0 0 0,0-1 0 0 0,0 1 0 0 0,-1-1 0 0 0,1 1 0 0 0,0 0 0 0 0,0-1 1 0 0,0 1-1 0 0,0 0 0 0 0,0 0 0 0 0,-1-1 0 0 0,1 1 0 0 0,0 0 0 0 0,-1 0 0 0 0,1 0 0 0 0,-1 0 1 0 0,1 1-1 0 0,9 22-4280 0 0,-10-24 4318 0 0</inkml:trace>
</inkml:ink>
</file>

<file path=ppt/ink/ink2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41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205 827 1080 0 0,'0'0'7366'0'0,"3"-11"-7755"0"0,2 12 283 0 0,1 0 0 0 0,-1 1-1 0 0,0 0 1 0 0,0 0 0 0 0,0 0 0 0 0,7 5 0 0 0,10 4 640 0 0,18 1-113 0 0,1-2 0 0 0,1-1 1 0 0,0-3-1 0 0,0-1 0 0 0,0-2 0 0 0,1-2 0 0 0,58-6 1 0 0,-92 4-298 0 0,0 0 1 0 0,0-2-1 0 0,0 1 1 0 0,0-1-1 0 0,-1 0 1 0 0,1-1-1 0 0,12-6 1 0 0,54-39 669 0 0,-71 47-757 0 0,38-26 20 0 0,-24 18 72 0 0,0-2 0 0 0,17-14 0 0 0,-27 18-41 0 0,-1 0 1 0 0,0 0-1 0 0,0-1 1 0 0,-1 0 0 0 0,0 0-1 0 0,0 0 1 0 0,-1-1 0 0 0,0 0-1 0 0,-1 0 1 0 0,0 0-1 0 0,-1-1 1 0 0,0 1 0 0 0,2-16-1 0 0,0-12 20 0 0,-2 0 0 0 0,-2-57-1 0 0,-1 53-158 0 0,-1 31 23 0 0,0 1 1 0 0,-1-1-1 0 0,0 1 1 0 0,-1 0 0 0 0,0 0-1 0 0,0 0 1 0 0,-1 0-1 0 0,0 1 1 0 0,-8-13 0 0 0,3 7-4 0 0,0 1 0 0 0,-1 0 0 0 0,0 1 0 0 0,-1 0 0 0 0,-14-13 0 0 0,13 15-73 0 0,-1 1 0 0 0,0-1 1 0 0,-1 2-1 0 0,0 0 0 0 0,0 1 0 0 0,-1 0 1 0 0,0 1-1 0 0,-24-8 0 0 0,-10-1 102 0 0,-57-29 0 0 0,97 42-84 0 0,0 1 1 0 0,-1-1-1 0 0,1 1 0 0 0,-1 1 1 0 0,1 0-1 0 0,-1 0 1 0 0,-14 2-1 0 0,-20-3 99 0 0,34 3-101 0 0,0-1 0 0 0,0 1 0 0 0,0 1-1 0 0,0 0 1 0 0,1 0 0 0 0,-1 1 0 0 0,0 0 0 0 0,1 1 0 0 0,-15 7-1 0 0,5-2-12 0 0,5-1-15 0 0,0 1 0 0 0,1 1 0 0 0,0 0 0 0 0,-22 21 0 0 0,9-6 48 0 0,18-18 21 0 0,-1 0 0 0 0,2 1 0 0 0,-1 0 0 0 0,1 0 0 0 0,0 1 0 0 0,1 0 0 0 0,0 0 0 0 0,-7 14 0 0 0,-2 9-78 0 0,-31 46 0 0 0,25-50-8 0 0,14-20 143 0 0,1 0 0 0 0,1 1 0 0 0,-9 15 0 0 0,1 1-123 0 0,10-19 83 0 0,-1-1 0 0 0,1 1 0 0 0,1 0 0 0 0,-4 11 0 0 0,3-6 46 0 0,-1 3-119 0 0,1 0 1 0 0,-3 28 0 0 0,6-36 53 0 0,0 0-1 0 0,1 0 0 0 0,-1 0 1 0 0,1-1-1 0 0,0 1 0 0 0,1 0 1 0 0,-1-1-1 0 0,1 1 0 0 0,0-1 1 0 0,5 9-1 0 0,2-1 16 0 0,0 0-1 0 0,0-1 0 0 0,1 0 1 0 0,1 0-1 0 0,0-1 1 0 0,23 17-1 0 0,15 16 716 0 0,-30-19-597 0 0,-12-4-2996 0 0,-6-5 135 0 0</inkml:trace>
</inkml:ink>
</file>

<file path=ppt/ink/ink2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37.8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273 987 356 0 0,'5'-1'6071'0'0,"-5"2"-5947"0"0,3 1-187 0 0,0-1 0 0 0,0 0 0 0 0,0 1 0 0 0,0-1 0 0 0,0 0-1 0 0,1 0 1 0 0,-1-1 0 0 0,5 1 0 0 0,-3 0 24 0 0,26 7 453 0 0,1-1 1 0 0,0-2 0 0 0,1-1-1 0 0,-1-1 1 0 0,41-3-1 0 0,-11-8 490 0 0,109-30-1 0 0,-165 36-754 0 0,-1-1 0 0 0,0 1 0 0 0,0-1 0 0 0,-1 0 0 0 0,1-1 0 0 0,0 1 0 0 0,-1-1 0 0 0,0 0 0 0 0,0 0 0 0 0,0 0 0 0 0,-1 0 0 0 0,1-1 0 0 0,4-8 0 0 0,4-7 233 0 0,17-41 0 0 0,-21 42-350 0 0,-1-1 0 0 0,-1-1 1 0 0,0 1-1 0 0,-2-1 0 0 0,-1 0 0 0 0,0 0 0 0 0,-1-1 1 0 0,-2 1-1 0 0,0 0 0 0 0,-1 0 0 0 0,-1 0 1 0 0,-1 0-1 0 0,-1 0 0 0 0,-8-23 0 0 0,-4-7 37 0 0,-3 1-1 0 0,-30-58 1 0 0,32 81-106 0 0,-1-1 0 0 0,-1 2 1 0 0,-1 1-1 0 0,-43-41 1 0 0,9 8 70 0 0,50 53-91 0 0,-1 1-1 0 0,-1-1 1 0 0,1 1-1 0 0,-1 0 1 0 0,1 0 0 0 0,-1 1-1 0 0,0 0 1 0 0,0 0-1 0 0,-1 0 1 0 0,1 1 0 0 0,-14-4-1 0 0,-4 1-107 0 0,-1 2 0 0 0,-25-1 0 0 0,5 0 437 0 0,35 3-373 0 0,1 0 0 0 0,-1 0 0 0 0,0 1 0 0 0,1 0 0 0 0,-1 0 0 0 0,0 1 0 0 0,1 1 0 0 0,-1-1 0 0 0,1 2 0 0 0,-1-1 0 0 0,1 1 0 0 0,0 1 0 0 0,0-1 0 0 0,-14 10 0 0 0,-6 6-17 0 0,1 2 0 0 0,0 1 0 0 0,2 1-1 0 0,-35 40 1 0 0,52-52 14 0 0,0 2 0 0 0,2-1 0 0 0,-1 1 0 0 0,2 0 0 0 0,0 1 1 0 0,0-1-1 0 0,1 1 0 0 0,1 1 0 0 0,0-1 0 0 0,1 0 0 0 0,-1 18 0 0 0,-1 23-106 0 0,4 89-1 0 0,2-121 142 0 0,1 16 306 0 0,1-1 0 0 0,3 1-1 0 0,1-1 1 0 0,1 0-1 0 0,20 53 1 0 0,-22-78-33 0 0,0 0 0 0 0,1 0-1 0 0,0-1 1 0 0,1 0 0 0 0,0 0 0 0 0,1-1 0 0 0,0 0-1 0 0,19 18 1 0 0,-26-28-422 0 0,-1 0 0 0 0,1 1-1 0 0,-1-1 1 0 0,0 0 0 0 0,0 1 0 0 0,0 0-1 0 0,0-1 1 0 0,0 1 0 0 0,0 0 0 0 0,0-1-1 0 0,0 1 1 0 0,-1 0 0 0 0,1 0 0 0 0,0 2-1 0 0</inkml:trace>
</inkml:ink>
</file>

<file path=ppt/ink/ink2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55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0 468 6037 0 0,'1'-15'2409'0'0,"0"5"-2048"0"0,-1 0-223 0 0,1 1-1 0 0,0-1 1 0 0,1 1 0 0 0,0 0 0 0 0,0 0-1 0 0,1 0 1 0 0,0 0 0 0 0,0 0 0 0 0,1 0 0 0 0,7-11-1 0 0,7-6-68 0 0,1 2 0 0 0,1 0 0 0 0,1 1 0 0 0,2 2 0 0 0,0 0 0 0 0,0 1 0 0 0,33-19 0 0 0,-26 19 31 0 0,1 2 1 0 0,1 1 0 0 0,1 1-1 0 0,1 2 1 0 0,65-18 0 0 0,-79 27-118 0 0,0 1 1 0 0,0 1-1 0 0,0 1 1 0 0,0 1-1 0 0,0 0 1 0 0,0 2 0 0 0,0 0-1 0 0,0 1 1 0 0,27 7-1 0 0,-32-5-8 0 0,1 2 0 0 0,-1-1-1 0 0,-1 2 1 0 0,1 0-1 0 0,-1 1 1 0 0,0 0 0 0 0,-1 1-1 0 0,0 0 1 0 0,0 2 0 0 0,-1-1-1 0 0,0 1 1 0 0,13 17 0 0 0,0 3 76 0 0,-1 2 0 0 0,-2 0 0 0 0,-1 1 0 0 0,-2 1 1 0 0,-1 0-1 0 0,14 44 0 0 0,-22-53 21 0 0,-2 0 1 0 0,-2 0-1 0 0,0 1 0 0 0,-2 0 1 0 0,0 1-1 0 0,-2-1 0 0 0,-1 0 1 0 0,-2 1-1 0 0,-6 51 0 0 0,4-65 18 0 0,-1-1 0 0 0,0 0 0 0 0,0 0 0 0 0,-2 0 0 0 0,1 0 0 0 0,-2-1 0 0 0,1 0 0 0 0,-2 0 1 0 0,0-1-1 0 0,0 0 0 0 0,-1 0 0 0 0,0-1 0 0 0,-1 0 0 0 0,0-1 0 0 0,0 0 0 0 0,-1-1 0 0 0,-1 0 0 0 0,1 0 0 0 0,-1-1 0 0 0,-22 9 0 0 0,6-5 147 0 0,1-1 1 0 0,-2-1-1 0 0,1-2 0 0 0,-1 0 1 0 0,0-2-1 0 0,-1-2 0 0 0,1 0 1 0 0,-48-3-1 0 0,47-2-181 0 0,-1-1-1 0 0,1-1 1 0 0,0-2-1 0 0,1-1 1 0 0,-1-1-1 0 0,2-2 1 0 0,-1 0-1 0 0,1-2 1 0 0,1-1 0 0 0,0-2-1 0 0,1 0 1 0 0,0-2-1 0 0,2-1 1 0 0,0-1-1 0 0,1 0 1 0 0,0-2-1 0 0,2-1 1 0 0,1-1-1 0 0,-33-47 1 0 0,46 58-200 0 0,0 0 0 0 0,1 0 0 0 0,0-1 0 0 0,1 0 0 0 0,1 0 0 0 0,0-1-1 0 0,1 1 1 0 0,0-1 0 0 0,-1-17 0 0 0,3 9-1063 0 0,1-1 0 0 0,1 0 1 0 0,1 1-1 0 0,1-1 0 0 0,6-23 0 0 0,16-46-6586 0 0</inkml:trace>
</inkml:ink>
</file>

<file path=ppt/ink/ink2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56.8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653 7 4244 0 0,'0'0'4468'0'0,"-15"-1"-5099"0"0,4-1 554 0 0,4 1 45 0 0,1 0-1 0 0,-1 0 1 0 0,0 1 0 0 0,0 0 0 0 0,1 0-1 0 0,-1 0 1 0 0,0 1 0 0 0,0 0 0 0 0,1 1-1 0 0,-1-1 1 0 0,1 1 0 0 0,-10 4 0 0 0,-27 18-62 0 0,2 1 1 0 0,1 2 0 0 0,1 1 0 0 0,1 2 0 0 0,2 2-1 0 0,1 2 1 0 0,1 1 0 0 0,3 1 0 0 0,0 2-1 0 0,-27 46 1 0 0,37-50 37 0 0,1 2 1 0 0,-17 42-1 0 0,32-66 67 0 0,1 1 1 0 0,-1 0 0 0 0,2 0-1 0 0,0 0 1 0 0,1 1 0 0 0,0-1-1 0 0,1 1 1 0 0,0-1 0 0 0,1 1-1 0 0,2 15 1 0 0,-1-25 11 0 0,0 0-1 0 0,1 0 1 0 0,0-1 0 0 0,-1 1-1 0 0,1 0 1 0 0,0-1 0 0 0,1 1-1 0 0,-1-1 1 0 0,1 0 0 0 0,0 0-1 0 0,-1 0 1 0 0,1 0-1 0 0,0 0 1 0 0,1-1 0 0 0,-1 1-1 0 0,0-1 1 0 0,1 0 0 0 0,0 0-1 0 0,3 2 1 0 0,3 0 77 0 0,0 1 1 0 0,1-1-1 0 0,-1-1 0 0 0,1 0 1 0 0,0-1-1 0 0,10 2 0 0 0,9-1 168 0 0,0-1 1 0 0,-1-1-1 0 0,53-7 0 0 0,-70 5-245 0 0,-2-1 1 0 0,1 0-1 0 0,0-1 1 0 0,0 0 0 0 0,-1-1-1 0 0,0 0 1 0 0,1-1-1 0 0,-2 0 1 0 0,1 0-1 0 0,0-1 1 0 0,-1 0-1 0 0,0-1 1 0 0,9-10 0 0 0,-14 14-103 0 0,-2-1 0 0 0,1 0 0 0 0,0 0 1 0 0,-1 0-1 0 0,0 0 0 0 0,1 0 0 0 0,-2-1 1 0 0,1 1-1 0 0,0-1 0 0 0,-1 1 0 0 0,0-1 1 0 0,0 1-1 0 0,-1-1 0 0 0,1 0 1 0 0,-1 1-1 0 0,0-1 0 0 0,0 0 0 0 0,0 0 1 0 0,-1 1-1 0 0,0-1 0 0 0,0 0 0 0 0,0 1 1 0 0,-3-9-1 0 0,-2-1 84 0 0,0 1 0 0 0,0-1 0 0 0,-1 2-1 0 0,-1-1 1 0 0,0 1 0 0 0,-13-15 0 0 0,-9-7 362 0 0,16 19 446 0 0,-23-31 1 0 0,37 45-826 0 0,0 1 1 0 0,0 0 0 0 0,0 0 0 0 0,-1-1-1 0 0,1 1 1 0 0,0 0 0 0 0,0 0 0 0 0,0-1-1 0 0,0 1 1 0 0,0 0 0 0 0,-1 0 0 0 0,1-1-1 0 0,0 1 1 0 0,0 0 0 0 0,0-1 0 0 0,0 1-1 0 0,0 0 1 0 0,0-1 0 0 0,0 1 0 0 0,0 0 0 0 0,0 0-1 0 0,0-1 1 0 0,0 1 0 0 0,0 0 0 0 0,0-1-1 0 0,1 1 1 0 0,-1 0 0 0 0,0-1 0 0 0,0 1-1 0 0,0 0 1 0 0,0 0 0 0 0,0-1 0 0 0,1 1-1 0 0,-1 0 1 0 0,0 0 0 0 0,0-1 0 0 0,1 1 0 0 0,14-3-480 0 0,27 7-53 0 0,-37-4 595 0 0,60 10-272 0 0,1 0-189 0 0,1-2 0 0 0,123-1 1 0 0,-185-8 592 0 0,-1 1 1 0 0,1-1-1 0 0,0 1 1 0 0,0 1-1 0 0,0-1 1 0 0,8 3 0 0 0,-11-2-131 0 0,1 0 0 0 0,-1 0 1 0 0,0 0-1 0 0,0 0 0 0 0,0 1 1 0 0,0-1-1 0 0,-1 1 0 0 0,1 0 1 0 0,0-1-1 0 0,-1 1 0 0 0,1 0 0 0 0,-1 0 1 0 0,0 0-1 0 0,1 0 0 0 0,1 4 1 0 0,2 5 129 0 0,-1 0-1 0 0,0 0 1 0 0,0 0 0 0 0,-1 0 0 0 0,-1 0-1 0 0,0 1 1 0 0,1 12 0 0 0,-1 85 291 0 0,-3-65-261 0 0,-5 43 798 0 0,5-78-1038 0 0,0 0 1 0 0,-1 1 0 0 0,-1-1 0 0 0,0 0-1 0 0,0 0 1 0 0,0 0 0 0 0,-6 8-1 0 0,1-7-2230 0 0</inkml:trace>
</inkml:ink>
</file>

<file path=ppt/ink/ink2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3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1 340 0 0,'0'0'5583'0'0,"-6"8"-7276"0"0,2-3 1682 0 0,0 0 0 0 0,0 0 0 0 0,1 0 0 0 0,0 1-1 0 0,0 0 1 0 0,0 0 0 0 0,1 0 0 0 0,0 0 0 0 0,0 0-1 0 0,0 0 1 0 0,1 0 0 0 0,0 1 0 0 0,-1 7 0 0 0,2-8 32 0 0,0-1 0 0 0,0 0 0 0 0,1 1 0 0 0,-1-1 1 0 0,1 1-1 0 0,0-1 0 0 0,1 0 0 0 0,-1 0 0 0 0,1 0 1 0 0,0 0-1 0 0,0 0 0 0 0,6 9 0 0 0,-5-10 19 0 0,0-1 1 0 0,0 0-1 0 0,0 0 1 0 0,0 0-1 0 0,1 0 0 0 0,-1 0 1 0 0,1-1-1 0 0,0 0 0 0 0,0 1 1 0 0,0-1-1 0 0,0-1 0 0 0,0 1 1 0 0,0-1-1 0 0,0 1 0 0 0,1-1 1 0 0,6 1-1 0 0,6-1 15 0 0,0 1 0 0 0,0-2 0 0 0,0 0 1 0 0,0-1-1 0 0,0-1 0 0 0,0-1 0 0 0,-1 0 0 0 0,33-11 0 0 0,-25 6-175 0 0,-1-2 0 0 0,0-1 0 0 0,0 0 0 0 0,-1-2 0 0 0,28-21-1 0 0,-36 21-30 0 0,1 2 895 0 0,-14 12-772 0 0,-1 0 1 0 0,0-1-1 0 0,1 1 0 0 0,-1 0 1 0 0,1-1-1 0 0,-1 1 0 0 0,0 0 1 0 0,0-1-1 0 0,1 1 0 0 0,-1 0 1 0 0,0 0-1 0 0,0-1 0 0 0,0 1 1 0 0,0 0-1 0 0,0 0 1 0 0,0-1-1 0 0,0 1 0 0 0,0 0 1 0 0,0 0-1 0 0,0 0 0 0 0,0-1 1 0 0,-1 1-1 0 0,1 0 0 0 0,0-1 1 0 0,0 1-1 0 0,-1 1 0 0 0,-66 283-16 0 0,7-40 1001 0 0,57-226-1424 0 0,0 0 0 0 0,0 1 0 0 0,2-1 1 0 0,1 0-1 0 0,1 23 0 0 0,6-11-2233 0 0</inkml:trace>
</inkml:ink>
</file>

<file path=ppt/ink/ink2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4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359 0 5533 0 0,'0'0'0'0'0,"-29"78"-561"0"0,8-44 641 0 0,-6 4 48 0 0,-5 3 161 0 0,-10 6 115 0 0,0-3-392 0 0,0 1 92 0 0,1-3 0 0 0,7-6-56 0 0,9-9-48 0 0,9-5-624 0 0,10-8-785 0 0,4-7-351 0 0,2-1-588 0 0</inkml:trace>
</inkml:ink>
</file>

<file path=ppt/ink/ink2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4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0 80 0 0,'0'0'6003'0'0,"-8"18"-7546"0"0,-2 7 1448 0 0,0 1 0 0 0,2 0 0 0 0,1 0 1 0 0,-6 45-1 0 0,11-44 73 0 0,2 1 0 0 0,0 0 0 0 0,2-1-1 0 0,1 1 1 0 0,1-1 0 0 0,1 1 0 0 0,1-1 0 0 0,2-1 0 0 0,1 1 0 0 0,21 44 0 0 0,-25-62 81 0 0,-1-2 121 0 0,0 1 0 0 0,-1 0 0 0 0,1 0 0 0 0,-1 0 0 0 0,-1 0 0 0 0,0 0 0 0 0,2 17 0 0 0,-4-25-228 0 0,1 0-1 0 0,-1 1 1 0 0,0-1-1 0 0,0 1 1 0 0,0-1-1 0 0,0 0 0 0 0,0 1 1 0 0,-1-1-1 0 0,1 1 1 0 0,0-1-1 0 0,0 0 0 0 0,0 1 1 0 0,0-1-1 0 0,0 1 1 0 0,0-1-1 0 0,-1 0 0 0 0,1 1 1 0 0,0-1-1 0 0,0 0 1 0 0,0 1-1 0 0,-1-1 0 0 0,1 0 1 0 0,0 0-1 0 0,-1 1 1 0 0,1-1-1 0 0,0 0 0 0 0,-1 0 1 0 0,1 1-1 0 0,0-1 1 0 0,-1 0-1 0 0,1 0 1 0 0,0 0-1 0 0,-1 1 0 0 0,1-1 1 0 0,-1 0-1 0 0,1 0 1 0 0,0 0-1 0 0,-1 0 0 0 0,1 0 1 0 0,-1 0-1 0 0,1 0 1 0 0,0 0-1 0 0,-1 0 0 0 0,1 0 1 0 0,-1 0-1 0 0,1 0 1 0 0,0 0-1 0 0,-1-1 0 0 0,1 1 1 0 0,-1 0-1 0 0,-20-5-2691 0 0</inkml:trace>
  <inkml:trace contextRef="#ctx0" brushRef="#br0" timeOffset="1">0 279 1748 0 0,'0'0'3128'0'0,"45"-97"-2860"0"0,-16 75-268 0 0,4 1-180 0 0,8 2 64 0 0,10 4-16 0 0,5 0 120 0 0,2 1 4 0 0,4 2-188 0 0,1-1-456 0 0,-2 2-52 0 0,-16 4-368 0 0,8 4-700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1.4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11009 0 0,'0'0'3208'0'0,"2"19"-2924"0"0,16 129 1368 0 0,0-33-929 0 0,60 547-1215 0 0,-68-578-3086 0 0,1-31-3011 0 0</inkml:trace>
  <inkml:trace contextRef="#ctx0" brushRef="#br0" timeOffset="1">41 681 8189 0 0,'0'0'4596'0'0,"80"-6"-5572"0"0,-31 6 296 0 0,10 0 256 0 0,7 6-16 0 0,4-1 16 0 0,-1-1-704 0 0,-16-2-1144 0 0,31-2-2869 0 0</inkml:trace>
  <inkml:trace contextRef="#ctx0" brushRef="#br0" timeOffset="2">1444 5 8625 0 0,'0'0'5872'0'0,"0"15"-5580"0"0,-3 117 996 0 0,22 199 1 0 0,10-46-1882 0 0,-23-189-2040 0 0,-3-1-3384 0 0,-2-64 894 0 0</inkml:trace>
</inkml:ink>
</file>

<file path=ppt/ink/ink2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5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487 1 744 0 0,'0'0'3976'0'0,"-71"89"-4256"0"0,32-59 472 0 0,-6 3-88 0 0,-6 1-24 0 0,-5 3 24 0 0,2-2 52 0 0,1 1-152 0 0,5-1-4 0 0,9 0-1208 0 0,9-10-1164 0 0</inkml:trace>
</inkml:ink>
</file>

<file path=ppt/ink/ink2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5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448 0 4712 0 0,'0'0'2379'0'0,"-18"19"-2965"0"0,-3 3 425 0 0,-93 104-322 0 0,94-102 444 0 0,1 1 0 0 0,-26 48-1 0 0,40-63 30 0 0,0 0 0 0 0,1 0 0 0 0,0 0-1 0 0,0 1 1 0 0,1-1 0 0 0,1 1 0 0 0,0 0-1 0 0,0 0 1 0 0,1 0 0 0 0,0 0 0 0 0,1 14 0 0 0,1-20 13 0 0,0-1 0 0 0,0 1 1 0 0,0-1-1 0 0,0 1 0 0 0,0-1 1 0 0,1 0-1 0 0,0 0 1 0 0,0 0-1 0 0,0 0 0 0 0,0 0 1 0 0,1 0-1 0 0,0 0 1 0 0,0-1-1 0 0,0 1 0 0 0,5 4 1 0 0,-2-4 27 0 0,0 1-1 0 0,0-1 1 0 0,1 0 0 0 0,0 0 0 0 0,0-1 0 0 0,0 0 0 0 0,0 0 0 0 0,11 2-1 0 0,10 1 123 0 0,1-2-1 0 0,-1-1 0 0 0,53-1 1 0 0,-68-2-126 0 0,3 0 47 0 0,0 0 0 0 0,0 0 0 0 0,-1-1 0 0 0,1-1 0 0 0,0-1 0 0 0,0 0 0 0 0,-1-1 0 0 0,21-9 0 0 0,-35 13-27 0 0,1-1 0 0 0,0 0 0 0 0,-1 0 0 0 0,0 0-1 0 0,1 0 1 0 0,-1 0 0 0 0,1 0 0 0 0,-1 0 0 0 0,0-1-1 0 0,0 1 1 0 0,2-2 0 0 0,-3 2-1 0 0,0 1 0 0 0,1-1 0 0 0,-1 1 0 0 0,0-1 0 0 0,0 1 0 0 0,0-1 0 0 0,0 1 0 0 0,1-1 0 0 0,-1 1 0 0 0,0-1 0 0 0,0 0 0 0 0,0 1 0 0 0,0-1 0 0 0,0 1 0 0 0,0-1 0 0 0,-1 1 0 0 0,1-1 0 0 0,0 1 0 0 0,0-1 0 0 0,0 1 0 0 0,0-1 0 0 0,-1 1 0 0 0,1-1 0 0 0,-1 0 0 0 0,0-1 20 0 0,-1 1-1 0 0,0-1 1 0 0,1 1-1 0 0,-1 0 0 0 0,0-1 1 0 0,0 1-1 0 0,0 0 1 0 0,0 0-1 0 0,0 1 1 0 0,0-1-1 0 0,0 0 1 0 0,-1 0-1 0 0,1 1 1 0 0,0 0-1 0 0,0-1 1 0 0,-1 1-1 0 0,-2 0 1 0 0,-10 0-127 0 0,-1 1 0 0 0,1 0 0 0 0,0 1 0 0 0,0 0 1 0 0,0 1-1 0 0,-25 9 0 0 0,-84 41-499 0 0,108-46 530 0 0,-233 130-1683 0 0,166-81-864 0 0</inkml:trace>
</inkml:ink>
</file>

<file path=ppt/ink/ink2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6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4272 0 0,'0'0'3981'0'0,"107"-33"-4809"0"0,-66 30 772 0 0,3 3 44 0 0,-2 0-628 0 0,-9 0-1325 0 0,3 8-2039 0 0</inkml:trace>
</inkml:ink>
</file>

<file path=ppt/ink/ink2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6.5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1148 0 0,'0'0'6293'0'0,"92"-13"-7085"0"0,-42 7 796 0 0,6 0-4 0 0,5 1-144 0 0,4-1-884 0 0,-17 3-797 0 0,19-4-535 0 0</inkml:trace>
</inkml:ink>
</file>

<file path=ppt/ink/ink2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59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69 328 0 0,'0'0'3332'0'0,"6"-5"-3645"0"0,2-2 270 0 0,1 1 1 0 0,0 1 0 0 0,0 0-1 0 0,0 0 1 0 0,1 0-1 0 0,18-4 1 0 0,-13 4-9 0 0,-7 2-5 0 0,1-1 0 0 0,0 2-1 0 0,0 0 1 0 0,0 0 0 0 0,0 0 0 0 0,1 1-1 0 0,-1 1 1 0 0,0-1 0 0 0,11 2-1 0 0,-18 0 30 0 0,-1 0 0 0 0,0 0 0 0 0,1 0 0 0 0,-1 0-1 0 0,0 0 1 0 0,0 0 0 0 0,0 0 0 0 0,0 0 0 0 0,0 0 0 0 0,0 1-1 0 0,0-1 1 0 0,-1 0 0 0 0,1 1 0 0 0,0-1 0 0 0,-1 0 0 0 0,1 1-1 0 0,-1-1 1 0 0,1 1 0 0 0,-1-1 0 0 0,0 1 0 0 0,1-1-1 0 0,-1 1 1 0 0,0-1 0 0 0,0 1 0 0 0,0 0 0 0 0,-1 2 0 0 0,1 3 41 0 0,0 0 0 0 0,-1 1 1 0 0,0-1-1 0 0,-3 11 0 0 0,-8 14 16 0 0,-1-1 0 0 0,-2 0 0 0 0,-1-1 0 0 0,-31 44 0 0 0,2-3 75 0 0,36-61-143 0 0,8-8 34 0 0,0-1 1 0 0,-1 1-1 0 0,1-1 0 0 0,0 1 1 0 0,0-1-1 0 0,0 1 1 0 0,0-1-1 0 0,0 1 0 0 0,0 0 1 0 0,1 0-1 0 0,-2 2 282 0 0,25-4 1111 0 0,207-18-267 0 0,-147 8-2152 0 0,-11 2-792 0 0</inkml:trace>
</inkml:ink>
</file>

<file path=ppt/ink/ink2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00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157 312 432 0 0,'0'0'2368'0'0,"-42"85"-2276"0"0,28-61 140 0 0,-5 5-36 0 0,1 2 28 0 0,1 2 24 0 0,-2 3-248 0 0,2-11-744 0 0,6 8-1604 0 0</inkml:trace>
  <inkml:trace contextRef="#ctx0" brushRef="#br0" timeOffset="1">1309 0 1228 0 0,'0'0'6601'0'0,"-84"106"-8994"0"0,66-68 2385 0 0,1 3-56 0 0,5 1 64 0 0,3 5 249 0 0,3-3-249 0 0,3 0-68 0 0,2-12-1885 0 0</inkml:trace>
</inkml:ink>
</file>

<file path=ppt/ink/ink2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00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222 1 732 0 0,'0'0'4600'0'0,"6"91"-6276"0"0,-11-65 1872 0 0,-4 4 40 0 0,-2 2-80 0 0,-5-1 168 0 0,-8 0-36 0 0,-2-2 24 0 0,-5-2-144 0 0,-9-1-168 0 0,12-6-1536 0 0,-10 1-784 0 0</inkml:trace>
</inkml:ink>
</file>

<file path=ppt/ink/ink2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01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398 68 380 0 0,'0'0'2235'0'0,"15"-7"-2026"0"0,-8 4-195 0 0,18-9-19 0 0,1 1 0 0 0,52-15 1 0 0,-66 24 44 0 0,-1-1 0 0 0,0 2 0 0 0,1 0 0 0 0,0 0 0 0 0,-1 1 0 0 0,21 2 0 0 0,-29-2-58 0 0,0 0 0 0 0,-1 1 0 0 0,1 0 0 0 0,0 0 0 0 0,-1 0 0 0 0,1 0 0 0 0,-1 0 0 0 0,1 0 0 0 0,-1 1 0 0 0,0-1 1 0 0,1 1-1 0 0,-1 0 0 0 0,0-1 0 0 0,0 1 0 0 0,0 0 0 0 0,0 0 0 0 0,-1 0 0 0 0,1 1 0 0 0,0-1 0 0 0,-1 0 0 0 0,1 1 0 0 0,-1-1 0 0 0,0 1 0 0 0,0-1 1 0 0,0 1-1 0 0,0 0 0 0 0,-1-1 0 0 0,1 1 0 0 0,-1 0 0 0 0,1-1 0 0 0,-1 1 0 0 0,0 0 0 0 0,0 4 0 0 0,-1 0 43 0 0,1-1 0 0 0,-1 0 0 0 0,0 0 1 0 0,-1 0-1 0 0,0 0 0 0 0,0 0 0 0 0,0 0 0 0 0,0 0 0 0 0,-1 0 0 0 0,0-1 0 0 0,0 1 0 0 0,-1-1 0 0 0,1 0 0 0 0,-1 0 0 0 0,0 0 1 0 0,-1-1-1 0 0,1 1 0 0 0,-7 4 0 0 0,-11 8 79 0 0,-1-1 0 0 0,-1-2 0 0 0,-25 13 0 0 0,-23 15-32 0 0,71-41-97 0 0,-1-1 0 0 0,1 1 0 0 0,0 0-1 0 0,0 0 1 0 0,-1 0 0 0 0,1 0 0 0 0,0 1 0 0 0,0-1 0 0 0,0 0-1 0 0,0 0 1 0 0,0 1 0 0 0,0-1 0 0 0,1 0 0 0 0,-1 1 0 0 0,0-1 0 0 0,1 1-1 0 0,-1 1 1 0 0,1-2 23 0 0,0 1 0 0 0,0-1 0 0 0,0 0 0 0 0,0 0 0 0 0,0 0 0 0 0,1 0 0 0 0,-1 0 0 0 0,0 0 0 0 0,1 0 0 0 0,-1 0-1 0 0,1 0 1 0 0,-1 0 0 0 0,1 0 0 0 0,-1 0 0 0 0,1 0 0 0 0,0 0 0 0 0,0 0 0 0 0,-1-1 0 0 0,2 2 0 0 0,6 4 70 0 0,-1-1 0 0 0,1 0 1 0 0,1 0-1 0 0,-1-1 0 0 0,9 4 0 0 0,9 5 8 0 0,-19-9-17 0 0,-1 0-1 0 0,0 1 0 0 0,0 0 0 0 0,0 0 1 0 0,0 0-1 0 0,-1 1 0 0 0,0 0 0 0 0,5 7 1 0 0,-9-12-29 0 0,0 1 1 0 0,0 0 0 0 0,0 0 0 0 0,0 0 0 0 0,0 0 0 0 0,0 0 0 0 0,-1 0 0 0 0,1 0 0 0 0,-1 0 0 0 0,1 0 0 0 0,-1 1-1 0 0,0-1 1 0 0,0 0 0 0 0,0 0 0 0 0,0 0 0 0 0,0 0 0 0 0,-1 1 0 0 0,1-1 0 0 0,0 0 0 0 0,-1 0 0 0 0,0 0 0 0 0,1 0 0 0 0,-1 0-1 0 0,0 0 1 0 0,0 0 0 0 0,0 0 0 0 0,-1-1 0 0 0,1 1 0 0 0,0 0 0 0 0,0-1 0 0 0,-1 1 0 0 0,0 0 0 0 0,1-1 0 0 0,-4 3-1 0 0,-9 6 84 0 0,-1 0 0 0 0,-1-1 0 0 0,0-1 0 0 0,0 0 0 0 0,-1-1 0 0 0,-19 5 0 0 0,24-8-71 0 0,-271 87 15 0 0,132-55-1869 0 0</inkml:trace>
</inkml:ink>
</file>

<file path=ppt/ink/ink2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29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0 249 756 0 0,'0'0'7083'0'0,"1"-27"-6057"0"0,-1 21-987 0 0,1 0 0 0 0,0 0 0 0 0,1 0 0 0 0,0 0 0 0 0,-1 0 0 0 0,2 1 0 0 0,-1-1 0 0 0,1 1-1 0 0,0 0 1 0 0,0-1 0 0 0,0 1 0 0 0,5-4 0 0 0,-1 1-94 0 0,0 0-1 0 0,1 1 1 0 0,0 0 0 0 0,0 0 0 0 0,1 1-1 0 0,12-7 1 0 0,2 2-113 0 0,1 0 0 0 0,0 1 1 0 0,0 2-1 0 0,46-10 0 0 0,-30 8 54 0 0,-19 5 58 0 0,0 0 0 0 0,0 1 1 0 0,0 1-1 0 0,0 0 0 0 0,1 2 0 0 0,31 2 1 0 0,-51 0 47 0 0,-1-1 0 0 0,1 0 0 0 0,-1 1 1 0 0,1 0-1 0 0,-1-1 0 0 0,1 1 0 0 0,-1 0 0 0 0,0 0 1 0 0,1-1-1 0 0,-1 1 0 0 0,0 0 0 0 0,0 0 0 0 0,0 1 1 0 0,0-1-1 0 0,1 0 0 0 0,-1 0 0 0 0,-1 0 1 0 0,1 1-1 0 0,0-1 0 0 0,0 1 0 0 0,0-1 0 0 0,-1 0 1 0 0,1 1-1 0 0,-1-1 0 0 0,1 1 0 0 0,-1-1 0 0 0,0 1 1 0 0,1 0-1 0 0,-1-1 0 0 0,0 1 0 0 0,0-1 1 0 0,0 1-1 0 0,0 0 0 0 0,-1 1 0 0 0,0 9 15 0 0,0 0 0 0 0,-1 0-1 0 0,-5 18 1 0 0,2-12-129 0 0,-11 60 175 0 0,-4-2 0 0 0,-44 109 0 0 0,48-146 114 0 0,-3-1 1 0 0,-1 0 0 0 0,-1-1 0 0 0,-2-2 0 0 0,-2 0 0 0 0,-37 40 0 0 0,-18-5 991 0 0,106-69-2097 0 0,18-6 1215 0 0,-1-2-1 0 0,0-2 1 0 0,0-2 0 0 0,44-17-1 0 0,-38 12-197 0 0,425-115-74 0 0,-473 131-8 0 0,0 0 0 0 0,-1 0 0 0 0,1 0 0 0 0,-1 0 1 0 0,1 0-1 0 0,-1 0 0 0 0,1-1 0 0 0,-1 1 0 0 0,1 0 0 0 0,-1 0 0 0 0,1 0 0 0 0,-1-1 1 0 0,1 1-1 0 0,-1 0 0 0 0,1-1 0 0 0,-1 1 0 0 0,1-1 0 0 0,-1 1 0 0 0,1 0 0 0 0,-1-1 1 0 0,0 1-1 0 0,1-1 0 0 0,-1 1 0 0 0,0-1 0 0 0,0 1 0 0 0,1-1 0 0 0,-1 1 0 0 0,0-1 1 0 0,0 1-1 0 0,0-1 0 0 0,0 0 0 0 0,1 1 0 0 0,-1-1 0 0 0,0 1 0 0 0,0-1 0 0 0,0 1 1 0 0,0-1-1 0 0,0 0 0 0 0,-1 1 0 0 0,1-1 0 0 0,0 0 0 0 0,1-15-1930 0 0,6-8-2073 0 0,-4 18 2815 0 0,-12 67-1853 0 0</inkml:trace>
</inkml:ink>
</file>

<file path=ppt/ink/ink2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0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328 1 80 0 0,'0'0'5012'0'0,"-13"3"-3177"0"0,10-2-1802 0 0,-7 1-73 0 0,1 0 0 0 0,-1 1-1 0 0,1 0 1 0 0,0 1 0 0 0,0 0 0 0 0,0 0 0 0 0,1 1-1 0 0,-1 1 1 0 0,-11 9 0 0 0,-3 6-41 0 0,1 1 0 0 0,1 1 0 0 0,1 1 0 0 0,1 0 0 0 0,1 2 0 0 0,-18 33 0 0 0,28-45 36 0 0,1 2-1 0 0,0-1 1 0 0,1 1-1 0 0,1 0 0 0 0,0 1 1 0 0,1-1-1 0 0,1 1 1 0 0,0-1-1 0 0,2 1 1 0 0,0 0-1 0 0,0 0 0 0 0,2 0 1 0 0,2 18-1 0 0,-1-26 51 0 0,1-1 0 0 0,0 0-1 0 0,0 0 1 0 0,0 0 0 0 0,1 0 0 0 0,0-1 0 0 0,1 1-1 0 0,0-1 1 0 0,0 0 0 0 0,0-1 0 0 0,1 1-1 0 0,0-1 1 0 0,1 0 0 0 0,-1-1 0 0 0,1 1-1 0 0,0-1 1 0 0,0 0 0 0 0,11 5 0 0 0,-8-5 61 0 0,-1-1 1 0 0,1 0 0 0 0,0 0-1 0 0,0-1 1 0 0,0 0 0 0 0,0 0-1 0 0,0-1 1 0 0,1-1-1 0 0,-1 0 1 0 0,1 0 0 0 0,-1-1-1 0 0,1 0 1 0 0,-1-1 0 0 0,20-4-1 0 0,-26 4 27 0 0,0-1 0 0 0,0 0 0 0 0,0 0 0 0 0,0 0 0 0 0,0 0 0 0 0,-1 0 0 0 0,1-1 0 0 0,-1 0-1 0 0,0 0 1 0 0,0 0 0 0 0,0 0 0 0 0,0 0 0 0 0,0-1 0 0 0,-1 1 0 0 0,1-1 0 0 0,-1 1 0 0 0,0-1 0 0 0,0 0 0 0 0,-1 0 0 0 0,1 0-1 0 0,-1 0 1 0 0,0 0 0 0 0,0-1 0 0 0,0 1 0 0 0,0-6 0 0 0,0 6-70 0 0,-1 1 0 0 0,0 0 0 0 0,0 0 1 0 0,0 0-1 0 0,0 0 0 0 0,-1 0 0 0 0,1-1 0 0 0,-1 1 0 0 0,0 0 0 0 0,0 0 1 0 0,0 0-1 0 0,0 0 0 0 0,0 1 0 0 0,-1-1 0 0 0,1 0 0 0 0,-1 0 0 0 0,0 1 1 0 0,0-1-1 0 0,0 1 0 0 0,0 0 0 0 0,0-1 0 0 0,0 1 0 0 0,-1 0 0 0 0,1 0 1 0 0,-1 0-1 0 0,1 1 0 0 0,-1-1 0 0 0,0 1 0 0 0,0-1 0 0 0,0 1 1 0 0,0 0-1 0 0,0 0 0 0 0,0 0 0 0 0,0 1 0 0 0,-4-1 0 0 0,-2 0-143 0 0,0 0 0 0 0,0 1 0 0 0,0 0-1 0 0,0 1 1 0 0,0 0 0 0 0,0 1 0 0 0,0 0 0 0 0,-14 5 0 0 0,16-5-240 0 0,1 0 1 0 0,0 1 0 0 0,0 0-1 0 0,0 0 1 0 0,0 0 0 0 0,1 1-1 0 0,-1 0 1 0 0,1 0 0 0 0,0 0 0 0 0,0 1-1 0 0,0 0 1 0 0,-5 8 0 0 0,2 7-2513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1.8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13105 0 0,'0'0'1740'0'0,"105"3"-3164"0"0,-43 4 1284 0 0,15 5 60 0 0,19 1 72 0 0,13 2-416 0 0,-10-6-1196 0 0,-30-3-1276 0 0,-4-6-1797 0 0</inkml:trace>
</inkml:ink>
</file>

<file path=ppt/ink/ink2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0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5440 0 0,'0'0'4644'0'0,"17"-1"-7781"0"0,54-3 3141 0 0,92 7 0 0 0,-80 7 169 0 0,1 1-3055 0 0,-59-10 688 0 0</inkml:trace>
</inkml:ink>
</file>

<file path=ppt/ink/ink2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1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0 129 704 0 0,'0'0'6893'0'0,"3"15"-9385"0"0,19 111 2362 0 0,27 208-353 0 0,-47-325-999 0 0</inkml:trace>
  <inkml:trace contextRef="#ctx0" brushRef="#br0" timeOffset="1">594 1 6505 0 0,'0'0'2080'0'0,"-2"106"-4080"0"0,-1-71 2000 0 0,3 3-12 0 0,0 4 12 0 0,0-1 68 0 0,0 6 48 0 0,0 2-116 0 0,0 0-312 0 0,0 3-300 0 0,0-14-405 0 0,0 14-1563 0 0</inkml:trace>
</inkml:ink>
</file>

<file path=ppt/ink/ink2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1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84 900 0 0,'0'0'7233'0'0,"107"-22"-8141"0"0,-57 10 828 0 0,7-2-360 0 0,-2 2-340 0 0,-16 3-641 0 0,10-6-991 0 0</inkml:trace>
  <inkml:trace contextRef="#ctx0" brushRef="#br0" timeOffset="1">1 439 6413 0 0,'0'0'2636'0'0,"102"9"-4284"0"0,-42-10 1792 0 0,25-10 88 0 0,17-5-180 0 0,8-2-52 0 0,-21 2-748 0 0,-23-1-656 0 0,-30 7-645 0 0,11-10-1051 0 0</inkml:trace>
</inkml:ink>
</file>

<file path=ppt/ink/ink2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1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1016 0 0,'0'0'4648'0'0,"17"-14"-4187"0"0,60-44 211 0 0,-64 49-644 0 0,0 1-1 0 0,0 1 1 0 0,1 0 0 0 0,0 1-1 0 0,0 0 1 0 0,0 2-1 0 0,1-1 1 0 0,-1 2-1 0 0,1 0 1 0 0,0 0 0 0 0,0 2-1 0 0,0 0 1 0 0,19 1-1 0 0,-29-1-12 0 0,0 1 0 0 0,0 1-1 0 0,0-1 1 0 0,0 1-1 0 0,0 0 1 0 0,-1 0 0 0 0,1 0-1 0 0,0 0 1 0 0,0 1-1 0 0,-1 0 1 0 0,1 0 0 0 0,-1 0-1 0 0,0 1 1 0 0,1 0-1 0 0,-1-1 1 0 0,0 1 0 0 0,-1 1-1 0 0,1-1 1 0 0,-1 0-1 0 0,1 1 1 0 0,-1 0 0 0 0,0 0-1 0 0,0 0 1 0 0,0 0-1 0 0,-1 0 1 0 0,0 1 0 0 0,0-1-1 0 0,0 1 1 0 0,0 0-1 0 0,-1-1 1 0 0,1 1 0 0 0,-1 0-1 0 0,1 7 1 0 0,-1 1-20 0 0,0 0-1 0 0,-1 0 1 0 0,0 1 0 0 0,-1-1 0 0 0,0 0 0 0 0,-1 0 0 0 0,0 0 0 0 0,-2 0-1 0 0,1-1 1 0 0,-1 1 0 0 0,-11 20 0 0 0,-4 2 181 0 0,-1-2 0 0 0,-2-1 0 0 0,-2-1 0 0 0,-34 37 0 0 0,-120 103 530 0 0,174-167-692 0 0,2-3-55 0 0,0 1 0 0 0,0-1 1 0 0,0 1-1 0 0,0 0 1 0 0,0 0-1 0 0,1 0 0 0 0,-1 0 1 0 0,1 0-1 0 0,-1 0 1 0 0,1 0-1 0 0,0 1 0 0 0,0-1 1 0 0,0 0-1 0 0,0 1 0 0 0,0-1 1 0 0,1 1-1 0 0,-1 2 1 0 0,1-3 25 0 0,1-1 0 0 0,-1 1 0 0 0,1-1 0 0 0,0 1 1 0 0,0-1-1 0 0,-1 0 0 0 0,1 0 0 0 0,0 1 0 0 0,0-1 1 0 0,0 0-1 0 0,1 0 0 0 0,-1 0 0 0 0,0 0 0 0 0,0 0 1 0 0,0 0-1 0 0,1 0 0 0 0,-1 0 0 0 0,1-1 0 0 0,-1 1 1 0 0,0 0-1 0 0,1-1 0 0 0,-1 1 0 0 0,1-1 0 0 0,0 0 0 0 0,-1 0 1 0 0,1 1-1 0 0,2-1 0 0 0,19 4 168 0 0,0-1 0 0 0,0-1 0 0 0,0-1 0 0 0,31-3 0 0 0,92-17 348 0 0,-94 10-847 0 0,75-24 0 0 0,-99 23-1156 0 0,0-1 0 0 0,33-19 0 0 0,-2-6-2286 0 0</inkml:trace>
</inkml:ink>
</file>

<file path=ppt/ink/ink2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32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1 114 1384 0 0,'0'0'1980'0'0,"17"-13"-1829"0"0,59-44-160 0 0,-68 51-7 0 0,1 1 1 0 0,-1 0 0 0 0,1 1 0 0 0,0 0 0 0 0,0 0-1 0 0,0 1 1 0 0,0 0 0 0 0,1 1 0 0 0,-1 0-1 0 0,1 0 1 0 0,0 1 0 0 0,-1 0 0 0 0,14 1 0 0 0,-6-1 28 0 0,-10 1 57 0 0,-1 0-1 0 0,1 0 0 0 0,-1 1 1 0 0,1-1-1 0 0,-1 1 0 0 0,1 1 1 0 0,-1-1-1 0 0,0 1 0 0 0,0 0 1 0 0,0 1-1 0 0,0 0 0 0 0,0 0 1 0 0,9 5-1 0 0,-11-4-44 0 0,0-1 0 0 0,0 1 0 0 0,-1 0 0 0 0,1 0 0 0 0,-1 0 0 0 0,0 0 0 0 0,0 0 0 0 0,0 1 0 0 0,-1 0 0 0 0,1-1 0 0 0,-1 1 0 0 0,0 0 0 0 0,-1 0 0 0 0,1 0 0 0 0,-1 0 0 0 0,0 0 0 0 0,1 9 0 0 0,-1 13-54 0 0,0-1-1 0 0,-2 1 1 0 0,-1 0 0 0 0,-9 46-1 0 0,-35 106-105 0 0,4-27 132 0 0,40-140 13 0 0,-5 25 149 0 0,-2 0 1 0 0,-1-1-1 0 0,-2 0 1 0 0,-30 65-1 0 0,28-81-1916 0 0</inkml:trace>
  <inkml:trace contextRef="#ctx0" brushRef="#br0" timeOffset="1">43 662 8493 0 0,'0'0'2288'0'0,"101"-49"-2972"0"0,-45 37 388 0 0,13-1 48 0 0,2 2-1372 0 0,1-1-668 0 0,-19 3-201 0 0,19-6-407 0 0</inkml:trace>
</inkml:ink>
</file>

<file path=ppt/ink/ink2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1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56 444 0 0,'0'0'5022'0'0,"15"-1"-5799"0"0,116-12 682 0 0,-56 3 15 0 0,-34 5-945 0 0,71-17 0 0 0,-96 17-935 0 0</inkml:trace>
</inkml:ink>
</file>

<file path=ppt/ink/ink2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1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5781 0 0,'0'0'872'0'0,"81"11"-2437"0"0,-52-11 1593 0 0,5 0-28 0 0,-4 0-1368 0 0,13-3-732 0 0</inkml:trace>
</inkml:ink>
</file>

<file path=ppt/ink/ink2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6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6 1044 0 0,'0'0'4697'0'0,"-10"-1"-4845"0"0,2 0 43 0 0,-4-1 105 0 0,0 1-1 0 0,0 0 0 0 0,0 1 1 0 0,-18 2-1 0 0,27-2-32 0 0,1 1-1 0 0,0-1 1 0 0,-1 0-1 0 0,1 1 1 0 0,0 0-1 0 0,-1-1 1 0 0,1 1-1 0 0,0 0 1 0 0,0 0-1 0 0,0 0 1 0 0,0 0-1 0 0,0 1 1 0 0,0-1-1 0 0,0 1 1 0 0,0-1-1 0 0,0 1 1 0 0,1-1-1 0 0,-1 1 1 0 0,0 0-1 0 0,1 0 1 0 0,0 0-1 0 0,-1 0 1 0 0,1 0-1 0 0,0 0 1 0 0,0 0-1 0 0,0 1 1 0 0,0-1-1 0 0,1 0 1 0 0,-1 0-1 0 0,1 1 1 0 0,-1-1-1 0 0,1 3 1 0 0,0 3-21 0 0,0-1 1 0 0,1 0-1 0 0,0 1 1 0 0,0-1-1 0 0,1 0 1 0 0,0 1-1 0 0,0-1 1 0 0,1 0-1 0 0,4 9 1 0 0,6 8 97 0 0,21 30 1 0 0,-23-39-9 0 0,-1 2 0 0 0,0-1 0 0 0,-1 1 0 0 0,8 21 0 0 0,-15-33 2 0 0,0 0 0 0 0,-1 0 0 0 0,0 0 0 0 0,0 0-1 0 0,0 1 1 0 0,0-1 0 0 0,-1 0 0 0 0,0 0 0 0 0,0 0 0 0 0,-1 9 0 0 0,0-11 22 0 0,0-1 0 0 0,-1 1-1 0 0,1 0 1 0 0,-1 0-1 0 0,1-1 1 0 0,-1 1 0 0 0,0 0-1 0 0,0-1 1 0 0,0 0 0 0 0,0 1-1 0 0,0-1 1 0 0,-1 0 0 0 0,1 0-1 0 0,-1-1 1 0 0,0 1 0 0 0,1 0-1 0 0,-1-1 1 0 0,-5 2 0 0 0,-7 3 143 0 0,0 0 0 0 0,-1-2 1 0 0,1 0-1 0 0,-1-1 0 0 0,0 0 1 0 0,0-1-1 0 0,0-1 0 0 0,-21-1 1 0 0,36 0 50 0 0,23-4-893 0 0,-5-5 766 0 0,-1-1 1 0 0,1-1-1 0 0,-2-1 0 0 0,0 0 1 0 0,22-23-1 0 0,-12 8-11 0 0,42-60 1 0 0,-60 79-53 0 0,-2 0 0 0 0,1-1 1 0 0,-1 1-1 0 0,0-1 0 0 0,-1 0 1 0 0,0 0-1 0 0,0-1 0 0 0,-1 1 1 0 0,-1-1-1 0 0,4-19 0 0 0,-6 28-117 0 0,-1 1 0 0 0,1-1 0 0 0,-1 0 0 0 0,1 1 0 0 0,0-1 0 0 0,-1 0 0 0 0,1 1 0 0 0,-1-1 0 0 0,1 1 0 0 0,-1-1 0 0 0,0 1-1 0 0,1-1 1 0 0,-1 1 0 0 0,1 0 0 0 0,-1-1 0 0 0,0 1 0 0 0,0 0 0 0 0,1-1 0 0 0,-1 1 0 0 0,0 0 0 0 0,1 0 0 0 0,-1 0 0 0 0,0 0 0 0 0,0 0 0 0 0,1-1 0 0 0,-1 1 0 0 0,0 0 0 0 0,0 1 0 0 0,1-1 0 0 0,-1 0-1 0 0,0 0 1 0 0,0 0 0 0 0,1 0 0 0 0,-2 1 0 0 0,-2-1-667 0 0,-23 1-2133 0 0</inkml:trace>
</inkml:ink>
</file>

<file path=ppt/ink/ink2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6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0 6057 0 0,'0'0'1222'0'0,"14"2"-2971"0"0,44 6 1547 0 0,-54-8 172 0 0,-1 1 0 0 0,1 1 0 0 0,0-1 0 0 0,0 0 0 0 0,0 1 0 0 0,-1 0-1 0 0,1 0 1 0 0,-1 0 0 0 0,0 0 0 0 0,1 1 0 0 0,-1-1 0 0 0,0 1-1 0 0,0 0 1 0 0,-1 0 0 0 0,1 0 0 0 0,0 0 0 0 0,-1 0 0 0 0,0 1-1 0 0,0-1 1 0 0,0 1 0 0 0,0-1 0 0 0,-1 1 0 0 0,2 4 0 0 0,1 3 38 0 0,-1 1 0 0 0,-1 1 0 0 0,0-1 0 0 0,-1 0 1 0 0,0 17-1 0 0,-1-3 153 0 0,-2-1 1 0 0,-1 0-1 0 0,0 0 0 0 0,-2 0 1 0 0,-1 0-1 0 0,-13 32 0 0 0,1-11 96 0 0,-2-1 0 0 0,-34 56-1 0 0,48-91-308 0 0,0 0-360 0 0,1-1 1 0 0,-2 1-1 0 0,1-1 1 0 0,-1 0-1 0 0,-16 14 1 0 0,0-6-2293 0 0</inkml:trace>
</inkml:ink>
</file>

<file path=ppt/ink/ink2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7.2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1 305 220 0 0,'0'0'3988'0'0,"91"-18"-6268"0"0,-47 8 352 0 0</inkml:trace>
  <inkml:trace contextRef="#ctx0" brushRef="#br0" timeOffset="1">443 0 4012 0 0,'0'0'3853'0'0,"107"0"-5669"0"0,-72 0 971 0 0,-9 0-1099 0 0,8 0-624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2.2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608 140 2720 0 0,'-13'2'4381'0'0,"-52"7"-2327"0"0,-120 33 0 0 0,140-28-1275 0 0,0 2-1 0 0,1 2 0 0 0,-69 38 1 0 0,103-49-691 0 0,0-1 0 0 0,1 1 0 0 0,0 1 0 0 0,1 0 0 0 0,-1 0 0 0 0,2 0 0 0 0,-13 17 0 0 0,18-23-110 0 0,1 0-1 0 0,-1 1 1 0 0,1-1-1 0 0,-1 0 0 0 0,1 1 1 0 0,0-1-1 0 0,0 0 1 0 0,0 1-1 0 0,0-1 1 0 0,1 1-1 0 0,-1 0 1 0 0,0-1-1 0 0,1 1 0 0 0,0 0 1 0 0,0-1-1 0 0,0 1 1 0 0,0 0-1 0 0,0-1 1 0 0,0 1-1 0 0,1 0 0 0 0,-1-1 1 0 0,1 1-1 0 0,0 0 1 0 0,0-1-1 0 0,0 1 1 0 0,0-1-1 0 0,0 0 0 0 0,1 1 1 0 0,-1-1-1 0 0,1 0 1 0 0,-1 0-1 0 0,1 0 1 0 0,0 0-1 0 0,0 0 1 0 0,0 0-1 0 0,0 0 0 0 0,0-1 1 0 0,3 3-1 0 0,4 1 22 0 0,-1-1 0 0 0,1 1 0 0 0,0-2 0 0 0,1 1 0 0 0,-1-1 0 0 0,0-1 0 0 0,1 0 0 0 0,11 2 0 0 0,84 2 211 0 0,-78-6-169 0 0,106 5-219 0 0,95 1 42 0 0,-78-10-4271 0 0,-130 0 1310 0 0,-4-8-2122 0 0</inkml:trace>
  <inkml:trace contextRef="#ctx0" brushRef="#br0" timeOffset="1">783 0 10497 0 0,'0'0'3188'0'0,"0"16"-2986"0"0,17 268 2667 0 0,-14-247-2642 0 0,17 159 930 0 0,-19-189-1061 0 0,1-1 0 0 0,-1 1 0 0 0,1-1 0 0 0,0 1 1 0 0,1-1-1 0 0,3 7 0 0 0,-5-11-44 0 0,0-1 1 0 0,0 1-1 0 0,0-1 0 0 0,1 0 0 0 0,-1 0 1 0 0,0 0-1 0 0,0 0 0 0 0,1 1 1 0 0,-1-2-1 0 0,0 1 0 0 0,1 0 0 0 0,-1 0 1 0 0,1 0-1 0 0,-1-1 0 0 0,1 1 1 0 0,-1-1-1 0 0,1 1 0 0 0,0-1 0 0 0,-1 1 1 0 0,1-1-1 0 0,0 0 0 0 0,-1 0 1 0 0,1 0-1 0 0,0 0 0 0 0,-1 0 0 0 0,1 0 1 0 0,0-1-1 0 0,-1 1 0 0 0,1-1 1 0 0,1 0-1 0 0,23-9 113 0 0,0-1 0 0 0,-1-1 0 0 0,0-1 0 0 0,-1-1 0 0 0,29-23-1 0 0,-26 18-125 0 0,180-130-708 0 0,-160 109-69 0 0,-1-1-1 0 0,46-53 1 0 0,-83 83 300 0 0,34-43-1551 0 0,-39 49 1218 0 0,-1 1-1 0 0,-1-1 1 0 0,1 0 0 0 0,-1 0 0 0 0,1-1 0 0 0,-2 1-1 0 0,1 0 1 0 0,0-1 0 0 0,0-8 0 0 0,-3-9-4832 0 0</inkml:trace>
</inkml:ink>
</file>

<file path=ppt/ink/ink2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8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1 836 0 0,'0'0'4404'0'0,"84"7"-4600"0"0,-55-7 196 0 0,2 0-24 0 0,-7 0-1408 0 0,8-4-488 0 0</inkml:trace>
</inkml:ink>
</file>

<file path=ppt/ink/ink2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48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1032 0 0,'0'0'5961'0'0,"55"14"-7666"0"0,-29-14 977 0 0,-7 0-1268 0 0,13 0-568 0 0</inkml:trace>
</inkml:ink>
</file>

<file path=ppt/ink/ink2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07.2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6853 0 0,'0'0'1858'0'0,"-9"2"-4379"0"0,-2 11-2097 0 0,31-28 3046 0 0</inkml:trace>
</inkml:ink>
</file>

<file path=ppt/ink/ink2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10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207 814 52 0 0,'0'0'3195'0'0,"18"7"1705"0"0,-11 0-4706 0 0,1-1-1 0 0,0-1 1 0 0,0 1 0 0 0,0-1-1 0 0,1-1 1 0 0,-1 1-1 0 0,1-1 1 0 0,0-1-1 0 0,0 0 1 0 0,1 0-1 0 0,16 2 1 0 0,-5-2 233 0 0,1-1 0 0 0,0-1 0 0 0,0 0 0 0 0,27-4 0 0 0,-29-2-192 0 0,1 0 0 0 0,-1-1 1 0 0,-1-1-1 0 0,0 0 0 0 0,0-2 0 0 0,26-15 0 0 0,-34 17-70 0 0,-1 0-1 0 0,0-1 0 0 0,0-1 0 0 0,-1 1 0 0 0,0-1 1 0 0,-1-1-1 0 0,9-11 0 0 0,-11 14-169 0 0,1-3 87 0 0,1 0-1 0 0,-1 0 1 0 0,-1 0 0 0 0,0 0-1 0 0,0-1 1 0 0,7-20-1 0 0,-8 15-5 0 0,-1-1-1 0 0,0 0 0 0 0,-2-1 1 0 0,2-31-1 0 0,-6-72-63 0 0,2 118-17 0 0,-1-13 5 0 0,-1 1 0 0 0,-1 0 0 0 0,0 0 0 0 0,-1 1 0 0 0,0-1 1 0 0,-1 1-1 0 0,-8-15 0 0 0,-2 0-25 0 0,-1 1 0 0 0,-25-33 1 0 0,31 49-39 0 0,0 1 1 0 0,0 0-1 0 0,-1 1 1 0 0,0 0-1 0 0,-1 0 1 0 0,-1 2-1 0 0,1-1 1 0 0,-1 2-1 0 0,-15-8 1 0 0,10 7-55 0 0,-1 0 0 0 0,0 1 1 0 0,0 1-1 0 0,0 1 1 0 0,-1 1-1 0 0,-26-3 1 0 0,31 7 26 0 0,1 1 1 0 0,-1 0-1 0 0,0 0 0 0 0,1 2 1 0 0,0 0-1 0 0,-1 0 1 0 0,1 2-1 0 0,0-1 0 0 0,1 2 1 0 0,-1 0-1 0 0,1 1 1 0 0,0 0-1 0 0,-18 14 1 0 0,17-11 59 0 0,1 1 0 0 0,0 0 0 0 0,1 2 0 0 0,0-1 0 0 0,0 1 0 0 0,2 1 0 0 0,0 0 0 0 0,0 1 0 0 0,1 0 0 0 0,1 0 0 0 0,-8 20 0 0 0,0 7 305 0 0,10-29-259 0 0,0 1-1 0 0,1 0 0 0 0,0 0 1 0 0,1 1-1 0 0,1-1 0 0 0,1 1 1 0 0,-2 19-1 0 0,4-12 76 0 0,-1-11-54 0 0,1 0-1 0 0,0 0 1 0 0,0 1-1 0 0,1-1 1 0 0,1 0 0 0 0,0 0-1 0 0,0 0 1 0 0,1-1-1 0 0,1 1 1 0 0,7 16 0 0 0,22 51 157 0 0,-24-63-110 0 0,0-1-1 0 0,12 15 1 0 0,2 3-97 0 0,-6-5-62 0 0,-14-20 179 0 0,1 0 1 0 0,0 0-1 0 0,1 0 0 0 0,-1-1 1 0 0,1 1-1 0 0,1-1 1 0 0,-1-1-1 0 0,8 7 0 0 0,24 13 690 0 0,-37-25-703 0 0,10 4 167 0 0</inkml:trace>
</inkml:ink>
</file>

<file path=ppt/ink/ink2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17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254 880 380 0 0,'0'0'6476'0'0,"32"8"-3486"0"0,40-1-1918 0 0,7 1-112 0 0,129-5 1 0 0,-193-4-758 0 0,-1 0 0 0 0,1-1 0 0 0,25-8 0 0 0,-34 8-50 0 0,-1 0 0 0 0,0 0 0 0 0,1-1 0 0 0,-1 1 0 0 0,0-1 1 0 0,0 0-1 0 0,-1-1 0 0 0,1 1 0 0 0,-1-1 0 0 0,0 0 0 0 0,0 0 0 0 0,7-8 0 0 0,-6 4-60 0 0,1 0 0 0 0,-1-1-1 0 0,-1 0 1 0 0,1 0-1 0 0,-1 0 1 0 0,-1 0 0 0 0,0 0-1 0 0,4-19 1 0 0,-7 26-87 0 0,8-33 31 0 0,-2 0-1 0 0,-2 0 1 0 0,-1-1 0 0 0,-2-53 0 0 0,-7 57-2 0 0,-2 1 1 0 0,-1-1-1 0 0,-1 1 0 0 0,-1 1 1 0 0,-16-30-1 0 0,10 30-87 0 0,-1 1-1 0 0,-1 1 1 0 0,-2 1 0 0 0,0 0-1 0 0,-46-41 1 0 0,58 59-41 0 0,0 0 0 0 0,-1 1 0 0 0,0 1 0 0 0,0 0 0 0 0,0 0 0 0 0,-1 1 0 0 0,0 0 0 0 0,-1 1 0 0 0,1 0 0 0 0,-1 1 0 0 0,0 0 0 0 0,0 1 0 0 0,0 0 0 0 0,0 1 0 0 0,-1 0 0 0 0,1 1 0 0 0,-1 1 0 0 0,-23 1 0 0 0,25 1 71 0 0,0 0 0 0 0,0 1 0 0 0,0 0 1 0 0,0 1-1 0 0,1 0 0 0 0,-1 0 0 0 0,1 1 0 0 0,0 1 0 0 0,0 0 0 0 0,1 0 0 0 0,-16 14 0 0 0,-1 5-94 0 0,1 0-1 0 0,-29 41 0 0 0,-9 8 23 0 0,53-63 83 0 0,2 0-1 0 0,-1 1 1 0 0,2 0 0 0 0,-1 1-1 0 0,2-1 1 0 0,0 1-1 0 0,0 0 1 0 0,1 1 0 0 0,1-1-1 0 0,0 1 1 0 0,1 0-1 0 0,0 0 1 0 0,1 0 0 0 0,1 1-1 0 0,0-1 1 0 0,1 0-1 0 0,2 17 1 0 0,-1-25 30 0 0,0 0 1 0 0,0 0 0 0 0,1 0-1 0 0,0 0 1 0 0,0-1-1 0 0,0 1 1 0 0,1 0-1 0 0,-1-1 1 0 0,5 6-1 0 0,36 45 330 0 0,-8-10-198 0 0,-24-33-80 0 0,0 0-1 0 0,1 0 0 0 0,1-2 0 0 0,-1 1 1 0 0,2-2-1 0 0,27 17 0 0 0,-1 1 72 0 0,-12-8 338 0 0,1-1 0 0 0,36 15 0 0 0</inkml:trace>
</inkml:ink>
</file>

<file path=ppt/ink/ink2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0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18 116 0 0,'0'0'6546'0'0,"-26"-17"1576"0"0,24 185-8749 0 0,4 179 1633 0 0,6-238 214 0 0,-8-141-5726 0 0,0 7-1758 0 0,0 82 651 0 0</inkml:trace>
</inkml:ink>
</file>

<file path=ppt/ink/ink2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2.3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43 548 0 0,'0'0'9176'0'0,"24"-12"-7728"0"0,6 3-1334 0 0,1 2 0 0 0,0 2 1 0 0,0 0-1 0 0,0 2 0 0 0,0 1 0 0 0,38 4 1 0 0,-61 0-160 0 0,1 0 0 0 0,-1 1 0 0 0,0 0 0 0 0,0 1 0 0 0,0 0 0 0 0,0 0 0 0 0,-1 1 0 0 0,1 0 0 0 0,-1 0 0 0 0,0 1 0 0 0,-1 0 0 0 0,0 0-1 0 0,1 0 1 0 0,-2 1 0 0 0,1 0 0 0 0,-1 0 0 0 0,0 1 0 0 0,7 14 0 0 0,-11-19 91 0 0,0 1 0 0 0,0-1 0 0 0,0 1-1 0 0,-1-1 1 0 0,1 1 0 0 0,-1 0 0 0 0,0-1-1 0 0,0 1 1 0 0,0 0 0 0 0,-1-1 0 0 0,1 1-1 0 0,-1 0 1 0 0,0-1 0 0 0,0 1 0 0 0,0-1-1 0 0,0 1 1 0 0,-1-1 0 0 0,1 0 0 0 0,-1 1-1 0 0,0-1 1 0 0,0 0 0 0 0,0 0 0 0 0,0 0-1 0 0,-1-1 1 0 0,1 1 0 0 0,-1 0 0 0 0,0-1-1 0 0,0 1 1 0 0,1-1 0 0 0,-8 3-1 0 0,-2 3 36 0 0,0-1-1 0 0,-1-1 1 0 0,0 0-1 0 0,0-1 0 0 0,-1-1 1 0 0,-22 6-1 0 0,-20 2-68 0 0,19-3 144 0 0,-49 6 0 0 0,2-4-488 0 0,114-4-445 0 0,-13-3 896 0 0,0-1 0 0 0,0 0 0 0 0,0-1 0 0 0,17 0 0 0 0,-12-2-43 0 0,35 8 1 0 0,-12 0-84 0 0,-31-6 6 0 0,1 1-1 0 0,0 0 0 0 0,0 1 1 0 0,-1 1-1 0 0,22 9 0 0 0,24 20-353 0 0,-52-30 340 0 0,-1 1 0 0 0,1 0-1 0 0,-1 1 1 0 0,0-1-1 0 0,0 2 1 0 0,-1-1 0 0 0,10 13-1 0 0,-14-14 83 0 0,0 0 0 0 0,0 0 0 0 0,-1 1 0 0 0,1-1 0 0 0,-1 1 0 0 0,-1-1 0 0 0,1 1 0 0 0,-1 0 0 0 0,0-1 0 0 0,0 1 0 0 0,0-1 0 0 0,-1 1 0 0 0,0 0 0 0 0,0-1 0 0 0,-1 1 0 0 0,1-1 0 0 0,-1 0 0 0 0,0 0 0 0 0,-1 1 0 0 0,1-1 0 0 0,-7 9 0 0 0,1-7 30 0 0,0-1 0 0 0,0 0 0 0 0,0-1 0 0 0,-1 1 0 0 0,0-1-1 0 0,0-1 1 0 0,0 0 0 0 0,0 0 0 0 0,-1-1 0 0 0,1 0 0 0 0,-1-1-1 0 0,-11 2 1 0 0,-15 0 283 0 0,-72 0-1 0 0,99-4-321 0 0,-77-3 555 0 0,-12-9 1927 0 0,79 6-7857 0 0</inkml:trace>
</inkml:ink>
</file>

<file path=ppt/ink/ink2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8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362 9 1904 0 0,'0'0'7010'0'0,"-9"-9"-5201"0"0,-5 10-1803 0 0,1 0-1 0 0,0 1 1 0 0,0 1-1 0 0,-1 0 1 0 0,-23 10-1 0 0,-65 32 182 0 0,85-36-229 0 0,-13 5 38 0 0,-1 0-54 0 0,-38 24 0 0 0,70-38 9 0 0,-1 0 1 0 0,0 0-1 0 0,0 0 0 0 0,1 0 0 0 0,-1 0 1 0 0,0 0-1 0 0,1 0 0 0 0,-1 1 0 0 0,0-1 1 0 0,0 0-1 0 0,1 0 0 0 0,-1 0 0 0 0,0 0 1 0 0,0 1-1 0 0,0-1 0 0 0,1 0 0 0 0,-1 0 1 0 0,0 0-1 0 0,0 1 0 0 0,0-1 0 0 0,1 0 1 0 0,-1 0-1 0 0,0 1 0 0 0,0-1 0 0 0,0 0 1 0 0,0 0-1 0 0,0 1 0 0 0,0-1 0 0 0,1 0 1 0 0,-1 0-1 0 0,0 1 0 0 0,0-1 1 0 0,0 0-1 0 0,0 1 0 0 0,0-1 0 0 0,0 0 1 0 0,0 1-1 0 0,0-1 0 0 0,0 0 0 0 0,-1 0 1 0 0,1 1-1 0 0,0-1 0 0 0,0 0 0 0 0,0 0 1 0 0,0 1-1 0 0,0-1 0 0 0,0 0 0 0 0,0 1 1 0 0,-1-1-1 0 0,1 0 0 0 0,0 0 0 0 0,0 0 1 0 0,0 1-1 0 0,-1-1 0 0 0,1 0 0 0 0,0 0 1 0 0,0 0-1 0 0,-1 0 0 0 0,1 1 0 0 0,0-1 1 0 0,0 0-1 0 0,-1 0 0 0 0,1 0 1 0 0,31 2-4510 0 0,3-2 1526 0 0</inkml:trace>
</inkml:ink>
</file>

<file path=ppt/ink/ink2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9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320 0 2964 0 0,'0'0'4808'0'0,"-14"11"-4059"0"0,-104 75 428 0 0,-60 35 912 0 0,171-110-1840 0 0,5-5-1377 0 0</inkml:trace>
</inkml:ink>
</file>

<file path=ppt/ink/ink2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31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3008 0 0,'0'0'8498'0'0,"12"0"-8776"0"0,416 6 810 0 0,446-10 1961 0 0,-645-19-1758 0 0,-261 22-8814 0 0,11 1 5738 0 0,17 0 1473 0 0,6 0 157 0 0,58 0-2278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2.6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1 7313 0 0,'0'0'5584'0'0,"-6"92"-5268"0"0,17-71 40 0 0,5-1-88 0 0,7-3 140 0 0,3 1-116 0 0,7 0-92 0 0,1-4-148 0 0,7-2-52 0 0,0-5-76 0 0,1-4-736 0 0,2-3-296 0 0,-5 0-664 0 0,-6-4-928 0 0,6-11-1965 0 0</inkml:trace>
</inkml:ink>
</file>

<file path=ppt/ink/ink2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3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49 168 0 0,'0'0'11265'0'0,"45"0"-9661"0"0,299-12 0 0 0,293-5-1081 0 0,-484 19-337 0 0,316-15 1025 0 0,-452 5-1618 0 0</inkml:trace>
</inkml:ink>
</file>

<file path=ppt/ink/ink2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3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256 168 92 0 0,'0'0'3222'0'0,"-2"-5"-3100"0"0,-4-7-56 0 0,-1 1 0 0 0,-1-1 0 0 0,-9-10-1 0 0,-7-11 926 0 0,20 23-384 0 0,5 9-498 0 0,-1 1 0 0 0,-1-1-1 0 0,1 1 1 0 0,0-1 0 0 0,0 1 0 0 0,0-1-1 0 0,0 1 1 0 0,0-1 0 0 0,0 1-1 0 0,0-1 1 0 0,-1 1 0 0 0,1-1-1 0 0,0 1 1 0 0,0 0 0 0 0,-1-1-1 0 0,1 1 1 0 0,0-1 0 0 0,-1 1 0 0 0,1 0-1 0 0,0-1 1 0 0,-1 1 0 0 0,1 0-1 0 0,-1-1 1 0 0,1 1 0 0 0,0 0-1 0 0,-1-1 1 0 0,1 1 0 0 0,-1 0-1 0 0,1 0 1 0 0,-2 0 0 0 0,2 37 908 0 0,1-37-1015 0 0,-1 1 1 0 0,0 0 0 0 0,1 0-1 0 0,-1 0 1 0 0,0 0 0 0 0,1-1-1 0 0,-1 1 1 0 0,1 0 0 0 0,-1 0-1 0 0,1-1 1 0 0,-1 1 0 0 0,1-1 0 0 0,0 1-1 0 0,-1 0 1 0 0,1-1 0 0 0,0 1-1 0 0,-1-1 1 0 0,1 1 0 0 0,0-1-1 0 0,0 0 1 0 0,0 1 0 0 0,-1-1-1 0 0,1 0 1 0 0,0 1 0 0 0,0-1 0 0 0,0 0-1 0 0,0 0 1 0 0,0 0 0 0 0,0 0-1 0 0,-1 0 1 0 0,1 0 0 0 0,0 0-1 0 0,0 0 1 0 0,0 0 0 0 0,0 0-1 0 0,1-1 1 0 0,2 1 62 0 0,-1 0 0 0 0,1-1-1 0 0,0 0 1 0 0,0 1 0 0 0,-1-1-1 0 0,1-1 1 0 0,6-2 0 0 0,-6 2 21 0 0,1-1 0 0 0,-1-1 0 0 0,1 1 0 0 0,-1-1 0 0 0,0 1 0 0 0,0-1 0 0 0,-1 0 1 0 0,1 0-1 0 0,-1-1 0 0 0,0 1 0 0 0,0-1 0 0 0,-1 0 0 0 0,1 0 0 0 0,-1 1 0 0 0,0-2 0 0 0,0 1 0 0 0,0 0 0 0 0,0-6 0 0 0,-2 11-87 0 0,-1 0 0 0 0,1-1 0 0 0,0 1 1 0 0,0-1-1 0 0,-1 1 0 0 0,1 0 0 0 0,-1-1 0 0 0,1 1 0 0 0,0-1 0 0 0,-1 1 0 0 0,1 0 0 0 0,-1 0 0 0 0,1-1 0 0 0,-1 1 0 0 0,1 0 0 0 0,-1 0 0 0 0,1 0 0 0 0,-1-1 0 0 0,1 1 0 0 0,-1 0 0 0 0,1 0 0 0 0,-1 0 0 0 0,1 0 0 0 0,-1 0 0 0 0,1 0 0 0 0,-1 0 0 0 0,1 0 0 0 0,-1 0 0 0 0,1 0 0 0 0,-1 0 0 0 0,1 0 0 0 0,-1 1 0 0 0,1-1 0 0 0,-1 0 0 0 0,1 0 0 0 0,-1 1 0 0 0,-1-1-26 0 0,1 0 1 0 0,0 1-1 0 0,-1-1 0 0 0,1 1 0 0 0,0-1 1 0 0,0 1-1 0 0,0-1 0 0 0,0 1 0 0 0,0-1 0 0 0,-1 1 1 0 0,1 0-1 0 0,0 0 0 0 0,0 0 0 0 0,0-1 1 0 0,1 1-1 0 0,-2 2 0 0 0,0 1 7 0 0,1 0 1 0 0,0 0-1 0 0,0 1 0 0 0,0-1 1 0 0,1 0-1 0 0,0 1 0 0 0,0-1 1 0 0,0 0-1 0 0,0 1 0 0 0,0-1 1 0 0,1 0-1 0 0,0 0 0 0 0,0 1 1 0 0,0-1-1 0 0,0 0 0 0 0,1 0 1 0 0,0 0-1 0 0,0 0 0 0 0,0 0 1 0 0,3 3-1 0 0,-2-2 44 0 0,1-1 0 0 0,0 1-1 0 0,0-1 1 0 0,1 0 0 0 0,-1 0-1 0 0,1-1 1 0 0,0 1 0 0 0,0-1-1 0 0,0 0 1 0 0,0-1 0 0 0,1 1 0 0 0,-1-1-1 0 0,1 0 1 0 0,7 2 0 0 0,-13-5 86 0 0,1 0 0 0 0,-1 1 1 0 0,1-1-1 0 0,-1 0 0 0 0,0 0 1 0 0,1 0-1 0 0,-1 0 0 0 0,0 1 1 0 0,1-1-1 0 0,-1 0 0 0 0,0 0 1 0 0,0 0-1 0 0,0 0 0 0 0,0 0 1 0 0,0 0-1 0 0,0 0 0 0 0,0 0 1 0 0,0 1-1 0 0,0-1 0 0 0,-1-2 1 0 0,-2-22-18 0 0,1 20-92 0 0,-1-1 1 0 0,0 0-1 0 0,0 1 1 0 0,0 0-1 0 0,-1 0 0 0 0,0 0 1 0 0,0 0-1 0 0,0 0 1 0 0,0 1-1 0 0,-1 0 0 0 0,0 0 1 0 0,0 0-1 0 0,0 0 1 0 0,0 1-1 0 0,0 0 1 0 0,-1 0-1 0 0,1 0 0 0 0,-8-2 1 0 0,5 2-67 0 0,0 1 1 0 0,-1-1-1 0 0,1 1 0 0 0,-1 1 1 0 0,1 0-1 0 0,-1 0 1 0 0,0 1-1 0 0,1-1 1 0 0,-1 2-1 0 0,0 0 0 0 0,1 0 1 0 0,-13 3-1 0 0,11-2-6 0 0,0 1 0 0 0,1 1 0 0 0,-1-1-1 0 0,1 1 1 0 0,0 1 0 0 0,1 0 0 0 0,-17 11 0 0 0,20-11 82 0 0,0 1 0 0 0,0 0-1 0 0,0 0 1 0 0,1 0 0 0 0,0 0 0 0 0,0 0 0 0 0,1 1 0 0 0,0 0 0 0 0,0 0 0 0 0,-3 9-1 0 0,3-2 29 0 0,1 0 0 0 0,0 1 0 0 0,1-1-1 0 0,0 19 1 0 0,1-21 16 0 0,1-1 0 0 0,0 1 0 0 0,0-1-1 0 0,2 1 1 0 0,-1-1 0 0 0,1 0 0 0 0,1 0 0 0 0,0 0-1 0 0,0-1 1 0 0,1 1 0 0 0,7 10 0 0 0,-8-15-20 0 0,0 0 0 0 0,0-1 0 0 0,1 1 1 0 0,0-1-1 0 0,0-1 0 0 0,0 1 0 0 0,0-1 1 0 0,1 1-1 0 0,0-2 0 0 0,-1 1 0 0 0,1-1 0 0 0,1 1 1 0 0,-1-2-1 0 0,0 1 0 0 0,1-1 0 0 0,0 0 1 0 0,-1 0-1 0 0,1-1 0 0 0,10 1 0 0 0,11 0 141 0 0,0-2 0 0 0,0-1 0 0 0,0-2 0 0 0,0 0 0 0 0,-1-2-1 0 0,1-1 1 0 0,26-9 0 0 0,14-10 394 0 0,97-50 0 0 0,-93 44-490 0 0</inkml:trace>
</inkml:ink>
</file>

<file path=ppt/ink/ink2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5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358 32 80 0 0,'0'0'4904'0'0,"-1"-4"-4779"0"0,0 0-117 0 0,1 3 59 0 0,0 0-1 0 0,0 0 0 0 0,0 0 0 0 0,0 0 0 0 0,0 0 0 0 0,0 0 1 0 0,-1 0-1 0 0,1 0 0 0 0,0 0 0 0 0,0 1 0 0 0,-1-1 0 0 0,1 0 1 0 0,-1 0-1 0 0,1 0 0 0 0,-1 1 0 0 0,1-1 0 0 0,-1 0 0 0 0,1 0 1 0 0,-1 1-1 0 0,0-1 0 0 0,1 0 0 0 0,-1 1 0 0 0,0-1 0 0 0,0 1 1 0 0,0-1-1 0 0,1 1 0 0 0,-1-1 0 0 0,0 1 0 0 0,0 0 1 0 0,0-1-1 0 0,0 1 0 0 0,0 0 0 0 0,0 0 0 0 0,1-1 0 0 0,-1 1 1 0 0,0 0-1 0 0,0 0 0 0 0,-2 0 497 0 0,-3 15-425 0 0,-27 44 125 0 0,-29 55 446 0 0,-130 305 435 0 0,183-396-1113 0 0,7-16 11 0 0,-1 1 0 0 0,0-1 0 0 0,0 0 0 0 0,-1 0 0 0 0,0-1 0 0 0,-6 10 0 0 0,30-51-5947 0 0,-1 9 1924 0 0</inkml:trace>
</inkml:ink>
</file>

<file path=ppt/ink/ink2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6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0 72 0 0,'0'0'3894'0'0,"-2"19"-1858"0"0,-2 1-1729 0 0,-2 0 1 0 0,0 0 0 0 0,-1-1-1 0 0,-1 0 1 0 0,-12 21 0 0 0,-8 23 20 0 0,-125 327 373 0 0,122-301-386 0 0,84-180-7095 0 0,-28 52 4608 0 0</inkml:trace>
</inkml:ink>
</file>

<file path=ppt/ink/ink2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7.2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0 40 0 0,'0'0'8029'0'0,"-6"16"-7761"0"0,-91 266 1703 0 0,-111 217-444 0 0,206-497-1642 0 0,-7 19 373 0 0,9-16-803 0 0,6-11-1341 0 0,64-80-3177 0 0,-46 49 2475 0 0</inkml:trace>
</inkml:ink>
</file>

<file path=ppt/ink/ink2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7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294 0 1984 0 0,'0'0'6628'0'0,"-7"15"-6534"0"0,-109 225 1751 0 0,52-89-1249 0 0,-31 60 221 0 0,92-208-784 0 0,-6 13 40 0 0,10-28-2669 0 0,1 7 2021 0 0,0 1 0 0 0,0 0 0 0 0,0 0 0 0 0,0 0 0 0 0,0 1 0 0 0,6-7 0 0 0,3-6-1716 0 0,8-11-807 0 0</inkml:trace>
</inkml:ink>
</file>

<file path=ppt/ink/ink2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8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322 0 6561 0 0,'0'0'2908'0'0,"-7"16"-3683"0"0,-130 279 1994 0 0,87-192-796 0 0,5 2 0 0 0,-34 118 0 0 0,76-209-432 0 0,5-13-610 0 0,12-18-1169 0 0,-2 0 1236 0 0,42-56-4953 0 0,-34 41 2796 0 0</inkml:trace>
</inkml:ink>
</file>

<file path=ppt/ink/ink2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38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370 0 1368 0 0,'0'0'8400'0'0,"-10"16"-8218"0"0,-129 217 1468 0 0,-46 160 1449 0 0,179-376-4028 0 0,-9 20 3943 0 0,15-37-3044 0 0,0 0 0 0 0,0 1 0 0 0,0-1 0 0 0,-1 0 0 0 0,1 0 0 0 0,0 0 0 0 0,0 1 0 0 0,0-1 0 0 0,0 0 0 0 0,0 0 0 0 0,0 0 0 0 0,-1 1 0 0 0,1-1 0 0 0,0 0 0 0 0,0 0 0 0 0,0 0 0 0 0,0 0 0 0 0,-1 0 0 0 0,1 0 0 0 0,0 1 0 0 0,0-1 0 0 0,-1 0 0 0 0,1 0 0 0 0,0 0 0 0 0,0 0 0 0 0,0 0 0 0 0,-1 0 0 0 0,1 0 0 0 0,0 0 0 0 0,0 0 0 0 0,0 0 0 0 0,-1 0 0 0 0,1 0 0 0 0,0 0 0 0 0,0 0 0 0 0,-1 0 0 0 0,1 0 0 0 0,0 0 0 0 0,0 0 0 0 0,-1-1 0 0 0,-6-18-6291 0 0,17 44-2912 0 0</inkml:trace>
</inkml:ink>
</file>

<file path=ppt/ink/ink2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54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257 1046 2492 0 0,'0'0'7558'0'0,"26"16"-6656"0"0,-7-9-1041 0 0,-13-6 135 0 0,1 1-1 0 0,-1 0 1 0 0,0 1 0 0 0,0-1-1 0 0,0 1 1 0 0,0 0 0 0 0,11 8-1 0 0,-17-10 55 0 0,33 4 533 0 0,-22-4-391 0 0,0-1 1 0 0,0-1-1 0 0,0 0 1 0 0,0 0-1 0 0,0-1 1 0 0,-1 0-1 0 0,1-1 1 0 0,-1 0-1 0 0,12-6 1 0 0,11-6 211 0 0,44-28 0 0 0,-10 4-276 0 0,-59 35-59 0 0,1-1 1 0 0,-1 0-1 0 0,1 0 1 0 0,-2-1-1 0 0,1 0 0 0 0,-1 0 1 0 0,1-1-1 0 0,-2 0 1 0 0,1 0-1 0 0,-1-1 0 0 0,0 0 1 0 0,-1 0-1 0 0,0 0 1 0 0,0-1-1 0 0,-1 0 0 0 0,0 0 1 0 0,0 0-1 0 0,-1 0 1 0 0,0 0-1 0 0,2-18 0 0 0,22-71-12 0 0,-20 76-36 0 0,0-1 0 0 0,-1 0 1 0 0,-2 0-1 0 0,0-1 0 0 0,0-24 0 0 0,-4 24 43 0 0,-4-89 14 0 0,3 101-70 0 0,-1 1 0 0 0,0-1 1 0 0,-1 1-1 0 0,0-1 0 0 0,-1 1 0 0 0,0 0 1 0 0,-8-14-1 0 0,3 12 28 0 0,0 0 0 0 0,-1 0 1 0 0,0 1-1 0 0,-1 1 0 0 0,-23-19 0 0 0,-68-44-17 0 0,56 49-122 0 0,-1 2 1 0 0,-1 1 0 0 0,-62-18-1 0 0,62 23 228 0 0,37 13-175 0 0,0 1 0 0 0,-1 0 0 0 0,1 1 1 0 0,-1 0-1 0 0,0 0 0 0 0,1 1 0 0 0,-1 1 0 0 0,0 0 0 0 0,-17 3 0 0 0,13 0-346 0 0,0 1-1 0 0,0 0 0 0 0,1 1 1 0 0,-1 1-1 0 0,1 0 0 0 0,-15 10 1 0 0,-14 8-2826 0 0,-12 6-2305 0 0</inkml:trace>
</inkml:ink>
</file>

<file path=ppt/ink/ink2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56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684 40 404 0 0,'0'0'5419'0'0,"-13"-4"-5250"0"0,0-1-113 0 0,-6-2 608 0 0,0 0-1 0 0,0 1 1 0 0,-33-5 0 0 0,39 12-698 0 0,0-1 1 0 0,-1 2-1 0 0,1 0 1 0 0,0 1 0 0 0,0 0-1 0 0,0 1 1 0 0,1 0-1 0 0,-1 1 1 0 0,-20 12-1 0 0,-7 0 80 0 0,13-5-34 0 0,0 1 0 0 0,1 1 0 0 0,1 1-1 0 0,0 1 1 0 0,1 1 0 0 0,-35 33 0 0 0,46-37-62 0 0,1 0 0 0 0,0 1 0 0 0,1 0 0 0 0,0 1 0 0 0,1 0 0 0 0,1 1 0 0 0,0 0 0 0 0,1 0 0 0 0,1 1 0 0 0,0 0 0 0 0,-7 32 0 0 0,6-6 129 0 0,2 1 0 0 0,-2 70 1 0 0,8-93 66 0 0,1-1 1 0 0,1 0 0 0 0,0 1 0 0 0,2-1 0 0 0,0 0-1 0 0,2-1 1 0 0,14 36 0 0 0,-15-42-20 0 0,8 14 51 0 0,0 0 0 0 0,27 40 0 0 0,-34-59-65 0 0,1 0 0 0 0,-1-1 0 0 0,1 0 0 0 0,1 0 0 0 0,-1 0 0 0 0,1-1 0 0 0,0 0 0 0 0,1 0 0 0 0,-1-1 0 0 0,1 0 0 0 0,17 6 0 0 0,-4-4 100 0 0,1-1 1 0 0,1 0 0 0 0,-1-2 0 0 0,29 2 0 0 0,98-2 288 0 0,-118-4-432 0 0,-8 0 85 0 0,-1-2 1 0 0,1 0 0 0 0,-1-1-1 0 0,1-2 1 0 0,-1 0 0 0 0,-1-1-1 0 0,42-17 1 0 0,-57 5-1806 0 0,-1 2-3715 0 0,2-3-632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3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37 248 6157 0 0,'0'0'4165'0'0,"13"-3"-3672"0"0,-5 0-455 0 0,2 1 50 0 0,0 0-1 0 0,0-1 0 0 0,-1-1 0 0 0,1 0 0 0 0,-1 0 0 0 0,0-1 1 0 0,-1 0-1 0 0,1 0 0 0 0,10-10 0 0 0,-14 10 65 0 0,-1-1 0 0 0,0 0 0 0 0,0-1-1 0 0,-1 1 1 0 0,0-1 0 0 0,0 0 0 0 0,0 1 0 0 0,-1-1 0 0 0,0 0-1 0 0,-1-1 1 0 0,2-10 0 0 0,-2 14-18 0 0,-1 1 1 0 0,0 0-1 0 0,0 0 0 0 0,0-1 0 0 0,-1 1 0 0 0,1 0 1 0 0,-1 0-1 0 0,0 0 0 0 0,1-1 0 0 0,-1 1 1 0 0,-1 0-1 0 0,-1-4 0 0 0,1 5-38 0 0,1 0 0 0 0,0 1 0 0 0,-1-1 0 0 0,1 1 0 0 0,-1-1 0 0 0,1 1 0 0 0,-1 0 0 0 0,0-1 0 0 0,0 1 0 0 0,1 0 0 0 0,-1 0 0 0 0,0 0 0 0 0,0 0 0 0 0,0 1 0 0 0,0-1 0 0 0,0 1 0 0 0,0-1 0 0 0,0 1 0 0 0,-1-1 0 0 0,1 1 0 0 0,-2 0 0 0 0,-1 0-27 0 0,1 0 1 0 0,-1 0 0 0 0,1 1-1 0 0,-1-1 1 0 0,0 1-1 0 0,1 0 1 0 0,-1 0 0 0 0,1 1-1 0 0,0-1 1 0 0,-1 1 0 0 0,1 0-1 0 0,0 0 1 0 0,0 0 0 0 0,0 1-1 0 0,-4 3 1 0 0,2-1-32 0 0,1 0 0 0 0,0 1 0 0 0,0-1 0 0 0,1 1-1 0 0,-1 0 1 0 0,2 0 0 0 0,-1 1 0 0 0,-5 12 0 0 0,3-3-60 0 0,0 1 0 0 0,2-1 0 0 0,0 1-1 0 0,1 0 1 0 0,1 0 0 0 0,0 0 0 0 0,1 29 0 0 0,2-37-12 0 0,0-1 0 0 0,1 1 1 0 0,0 0-1 0 0,0-1 0 0 0,0 1 1 0 0,1-1-1 0 0,1 1 0 0 0,0-1 1 0 0,0-1-1 0 0,0 1 0 0 0,1 0 1 0 0,0-1-1 0 0,0 0 0 0 0,1 0 1 0 0,0-1-1 0 0,0 1 0 0 0,1-1 1 0 0,-1 0-1 0 0,1-1 0 0 0,1 0 0 0 0,-1 0 1 0 0,1-1-1 0 0,0 1 0 0 0,0-2 1 0 0,10 4-1 0 0,-2-1-580 0 0,0-1-1 0 0,0 0 1 0 0,1-1 0 0 0,0-1-1 0 0,-1-1 1 0 0,1-1-1 0 0,0 0 1 0 0,0-1 0 0 0,0 0-1 0 0,0-2 1 0 0,0 0-1 0 0,26-7 1 0 0,10-9-3604 0 0</inkml:trace>
  <inkml:trace contextRef="#ctx0" brushRef="#br0" timeOffset="1">896 4 7553 0 0,'0'0'4291'0'0,"-16"-2"-3760"0"0,-1 1-410 0 0,0 1 1 0 0,-31 2-1 0 0,39-1-41 0 0,0 1 0 0 0,1 0 0 0 0,0 0 0 0 0,-1 0 0 0 0,1 1-1 0 0,0 1 1 0 0,0-1 0 0 0,0 1 0 0 0,1 1 0 0 0,-10 6 0 0 0,9-4-105 0 0,0 0 1 0 0,0 1-1 0 0,0 0 0 0 0,1 0 1 0 0,1 1-1 0 0,-1 0 0 0 0,1 0 1 0 0,1 0-1 0 0,0 1 0 0 0,0 0 1 0 0,1 0-1 0 0,0 0 0 0 0,1 0 1 0 0,0 1-1 0 0,1-1 0 0 0,0 1 1 0 0,0 0-1 0 0,0 20 0 0 0,3-13-18 0 0,0 1 0 0 0,1 0 0 0 0,1-1 0 0 0,1 0 0 0 0,0 0 0 0 0,2 0 0 0 0,0 0 0 0 0,1-1 0 0 0,0 0 0 0 0,13 20 0 0 0,-15-29 37 0 0,14 32 412 0 0,-18-39-379 0 0,-1 0 1 0 0,1 1 0 0 0,-1-1 0 0 0,0 0 0 0 0,1 1 0 0 0,-1-1-1 0 0,0 0 1 0 0,0 1 0 0 0,0-1 0 0 0,0 0 0 0 0,-1 1-1 0 0,1-1 1 0 0,0 1 0 0 0,0-1 0 0 0,-1 0 0 0 0,1 1 0 0 0,-1-1-1 0 0,1 0 1 0 0,-1 0 0 0 0,0 0 0 0 0,1 1 0 0 0,-1-1-1 0 0,0 0 1 0 0,0 0 0 0 0,0 0 0 0 0,0 0 0 0 0,-1 1 0 0 0,-17 10-424 0 0,0-2 1 0 0,0 0 0 0 0,-1-1 0 0 0,-1-1 0 0 0,1-1 0 0 0,-1-1 0 0 0,-22 4 0 0 0,-48 11-4106 0 0</inkml:trace>
</inkml:ink>
</file>

<file path=ppt/ink/ink2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57.5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5436 0 0,'0'0'8736'0'0,"8"29"-9371"0"0,17 313 610 0 0,-22-274 306 0 0,-1-37-27 0 0,-2-23 84 0 0,0-31-2169 0 0,0 6-1773 0 0,0-10-1102 0 0</inkml:trace>
</inkml:ink>
</file>

<file path=ppt/ink/ink2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0:58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30 123 652 0 0,'0'0'7533'0'0,"0"3"-8849"0"0,-1 3 1343 0 0,1 0 0 0 0,0 0-1 0 0,0 0 1 0 0,0 0 0 0 0,1-1-1 0 0,0 1 1 0 0,0 0 0 0 0,0 0 0 0 0,1-1-1 0 0,0 1 1 0 0,0 0 0 0 0,0-1-1 0 0,1 0 1 0 0,0 0 0 0 0,0 0-1 0 0,0 0 1 0 0,1 0 0 0 0,6 7 0 0 0,-6-7 169 0 0,1 0 0 0 0,-1-1 1 0 0,1 1-1 0 0,0-1 1 0 0,1 0-1 0 0,-1-1 0 0 0,1 1 1 0 0,-1-1-1 0 0,1 0 1 0 0,0 0-1 0 0,1-1 1 0 0,-1 0-1 0 0,0 0 0 0 0,0 0 1 0 0,1-1-1 0 0,13 2 1 0 0,-16-3-78 0 0,1 1 0 0 0,-1-1 0 0 0,1 0 0 0 0,-1 0 1 0 0,1-1-1 0 0,-1 1 0 0 0,1-1 0 0 0,-1 0 0 0 0,0 0 1 0 0,1 0-1 0 0,-1-1 0 0 0,0 0 0 0 0,0 0 0 0 0,0 0 1 0 0,0 0-1 0 0,0 0 0 0 0,0-1 0 0 0,0 0 0 0 0,-1 0 1 0 0,0 0-1 0 0,1 0 0 0 0,4-6 0 0 0,-3 2-28 0 0,0 1 0 0 0,0-1-1 0 0,-1 0 1 0 0,0 0 0 0 0,0-1-1 0 0,-1 1 1 0 0,0-1 0 0 0,3-11-1 0 0,-5 16-70 0 0,0-2-1 0 0,0 1 1 0 0,-1 0-1 0 0,0 0 1 0 0,0 0-1 0 0,0 0 0 0 0,0 0 1 0 0,0 0-1 0 0,-1 0 1 0 0,0 0-1 0 0,0 0 1 0 0,0 0-1 0 0,0 0 1 0 0,-1 0-1 0 0,0 1 0 0 0,1-1 1 0 0,-1 1-1 0 0,-5-7 1 0 0,1 2-51 0 0,-1 0 1 0 0,0 0 0 0 0,0 1 0 0 0,0 0-1 0 0,-1 0 1 0 0,-1 0 0 0 0,1 1-1 0 0,-1 1 1 0 0,0-1 0 0 0,0 2 0 0 0,0-1-1 0 0,-1 1 1 0 0,-11-3 0 0 0,16 5-45 0 0,0 1 0 0 0,0-1 1 0 0,-1 1-1 0 0,1 0 1 0 0,0 1-1 0 0,-1-1 0 0 0,1 1 1 0 0,-1 0-1 0 0,1 1 1 0 0,-1-1-1 0 0,1 1 0 0 0,0 0 1 0 0,-1 1-1 0 0,1-1 1 0 0,0 1-1 0 0,0 0 1 0 0,0 0-1 0 0,0 0 0 0 0,0 1 1 0 0,1 0-1 0 0,-1 0 1 0 0,1 0-1 0 0,0 0 0 0 0,-1 1 1 0 0,1 0-1 0 0,1 0 1 0 0,-1 0-1 0 0,1 0 0 0 0,0 0 1 0 0,0 1-1 0 0,0 0 1 0 0,0-1-1 0 0,-3 11 0 0 0,2-2 112 0 0,1 1 0 0 0,1 0 0 0 0,0 0-1 0 0,1-1 1 0 0,0 1 0 0 0,1 0 0 0 0,1 0-1 0 0,0 0 1 0 0,4 14 0 0 0,-5-28 29 0 0,0 1-1 0 0,0-1 1 0 0,0 0 0 0 0,0 0 0 0 0,0 1-1 0 0,0-1 1 0 0,0 0 0 0 0,0 1 0 0 0,0-1-1 0 0,0 0 1 0 0,0 0 0 0 0,1 1 0 0 0,-1-1-1 0 0,0 0 1 0 0,0 0 0 0 0,0 1 0 0 0,0-1-1 0 0,1 0 1 0 0,-1 0 0 0 0,0 0 0 0 0,0 1-1 0 0,0-1 1 0 0,1 0 0 0 0,-1 0 0 0 0,0 0-1 0 0,0 0 1 0 0,1 0 0 0 0,-1 1 0 0 0,0-1-1 0 0,1 0 1 0 0,-1 0 0 0 0,0 0 0 0 0,1 0-1 0 0,9-4-2361 0 0</inkml:trace>
</inkml:ink>
</file>

<file path=ppt/ink/ink2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01.7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262 31 2796 0 0,'0'0'7967'0'0,"-2"-5"-7400"0"0,-5-15-319 0 0,6 15-104 0 0,-6 20-768 0 0,-69 77 1975 0 0,45-58-1228 0 0,1 2 0 0 0,2 1 0 0 0,-26 47 0 0 0,45-70-126 0 0,7-12 1 0 0,0 1-1 0 0,0 0 0 0 0,0-1 1 0 0,1 1-1 0 0,-1 0 0 0 0,1 0 1 0 0,0 0-1 0 0,0 0 0 0 0,0 0 1 0 0,-1 4-1 0 0</inkml:trace>
</inkml:ink>
</file>

<file path=ppt/ink/ink2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02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5713 0 0,'0'0'4755'0'0,"12"2"-4562"0"0,11 2-30 0 0,0 1-1 0 0,-1 2 1 0 0,1 0 0 0 0,21 10-1 0 0,-24-7-34 0 0,40 21 287 0 0,2-2 0 0 0,1-3-1 0 0,67 17 1 0 0,-128-43-319 0 0,2 1-713 0 0,-14-17-4262 0 0,4-3-110 0 0</inkml:trace>
</inkml:ink>
</file>

<file path=ppt/ink/ink2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03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43 242 1016 0 0,'0'0'7069'0'0,"0"16"-7411"0"0,0-15 459 0 0,-1-1 1 0 0,0 0-1 0 0,1 0 0 0 0,-1 0 0 0 0,0 0 0 0 0,0 0 0 0 0,1 0 0 0 0,-1 0 0 0 0,0 0 0 0 0,1-1 1 0 0,-1 1-1 0 0,0 0 0 0 0,0 0 0 0 0,1 0 0 0 0,-1-1 0 0 0,0 1 0 0 0,1 0 0 0 0,-1-1 0 0 0,1 1 1 0 0,-1-1-1 0 0,0 1 0 0 0,1-1 0 0 0,-1 1 0 0 0,1-1 0 0 0,-1 1 0 0 0,1-1 0 0 0,0 1 1 0 0,-1-1-1 0 0,1 1 0 0 0,-1-1 0 0 0,1 0 0 0 0,0 0 0 0 0,-15-23-238 0 0,13 19 126 0 0,1 0-1 0 0,-1-1 1 0 0,1 1 0 0 0,0-1-1 0 0,1 1 1 0 0,-1-1 0 0 0,1 1-1 0 0,0-1 1 0 0,0 1 0 0 0,1-1-1 0 0,0 1 1 0 0,0-1 0 0 0,3-9-1 0 0,-1 10 0 0 0,-1 0 1 0 0,1 0-1 0 0,1 0 0 0 0,-1 0 0 0 0,1 1 0 0 0,0 0 0 0 0,0-1 0 0 0,0 1 0 0 0,0 0 0 0 0,1 1 0 0 0,0-1 0 0 0,0 1 0 0 0,5-3 0 0 0,15-9-13 0 0,0 2 0 0 0,1 0 0 0 0,1 2 0 0 0,40-13 0 0 0,-65 24-54 0 0,1 1 0 0 0,-1-1 0 0 0,1 0 0 0 0,-1 1 0 0 0,1-1 0 0 0,-1 1 0 0 0,0 0 0 0 0,1 0 0 0 0,-1 0 0 0 0,0 0 0 0 0,0 0-1 0 0,0 0 1 0 0,1 1 0 0 0,-1-1 0 0 0,-1 1 0 0 0,1-1 0 0 0,0 1 0 0 0,0 0 0 0 0,0 0 0 0 0,1 3 0 0 0,4 3 48 0 0,0 0 0 0 0,-1 1 0 0 0,8 15 0 0 0,-8-11 89 0 0,-1 0 0 0 0,0 0 0 0 0,-1 0-1 0 0,-1 1 1 0 0,0 0 0 0 0,-1 0 0 0 0,0 0 0 0 0,-1 0-1 0 0,-1 0 1 0 0,0 0 0 0 0,-1 0 0 0 0,0 0 0 0 0,-1 0-1 0 0,-1-1 1 0 0,-6 22 0 0 0,-8 13 270 0 0,-2-1 0 0 0,-49 87-1 0 0,47-94-224 0 0,-10 17 2657 0 0,32-57-2680 0 0,38-9-308 0 0,-19 4 455 0 0,146-33-15 0 0,115-21 76 0 0,-280 61-580 0 0</inkml:trace>
</inkml:ink>
</file>

<file path=ppt/ink/ink2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5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28 0 0,'3'9'5278'0'0</inkml:trace>
</inkml:ink>
</file>

<file path=ppt/ink/ink2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6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1016 0 0,'0'0'4965'0'0,"21"4"-10598"0"0</inkml:trace>
</inkml:ink>
</file>

<file path=ppt/ink/ink2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6.5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13 404 0 0,'63'-12'28'0'0</inkml:trace>
</inkml:ink>
</file>

<file path=ppt/ink/ink2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7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36 2320 0 0,'0'0'2417'0'0,"-1"-6"-2070"0"0,-4-17-151 0 0,5 23-275 0 0,-1-1 0 0 0,1 1 0 0 0,0-1 1 0 0,-1 1-1 0 0,1 0 0 0 0,-1-1 0 0 0,1 1 0 0 0,0-1 0 0 0,-1 1 1 0 0,1 0-1 0 0,-1-1 0 0 0,1 1 0 0 0,-1 0 0 0 0,1-1 1 0 0,-1 1-1 0 0,1 0 0 0 0,-1 0 0 0 0,1 0 0 0 0,-1 0 1 0 0,0-1-1 0 0,1 1 0 0 0,-1 0 0 0 0,1 0 0 0 0,-1 0 0 0 0,1 0 1 0 0,-1 0-1 0 0,0 0 0 0 0,1 0 0 0 0,-2 1 0 0 0,-14 1-1128 0 0,15-2 1200 0 0,-8 2-281 0 0,0 0-1 0 0,-1-1 0 0 0,1 0 0 0 0,-11-1 0 0 0,18 0 244 0 0</inkml:trace>
</inkml:ink>
</file>

<file path=ppt/ink/ink2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49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44 184 0 0,'0'0'9084'0'0,"30"3"-9209"0"0,-6-5 394 0 0,1 0 0 0 0,34-9-1 0 0,-1 0-245 0 0,-19 5 31 0 0,1 0-16 0 0,63-3 1 0 0,-125 18-5818 0 0,8-7 3847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4.3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105 139 6433 0 0,'0'0'2564'0'0,"-15"-6"-2399"0"0,-45-22-49 0 0,57 27-34 0 0,1 0 1 0 0,0 0-1 0 0,0 0 1 0 0,0 0-1 0 0,0 0 1 0 0,0 0-1 0 0,0-1 1 0 0,1 1-1 0 0,-1-1 1 0 0,0 0-1 0 0,1 1 1 0 0,-1-1-1 0 0,-1-3 1 0 0,2 4-65 0 0,1 0 0 0 0,0 1 0 0 0,0-1 0 0 0,0 0 0 0 0,0 1 1 0 0,0-1-1 0 0,0 0 0 0 0,0 0 0 0 0,0 1 0 0 0,0-1 0 0 0,0 0 0 0 0,0 1 0 0 0,0-1 0 0 0,0 0 0 0 0,1 1 1 0 0,-1-1-1 0 0,0 0 0 0 0,0 1 0 0 0,1-1 0 0 0,-1 0 0 0 0,1 1 0 0 0,-1-1 0 0 0,0 1 0 0 0,1-1 0 0 0,-1 0 1 0 0,1 1-1 0 0,0-1 0 0 0,4-3-53 0 0,1 0-1 0 0,-1 1 1 0 0,1 0 0 0 0,0 0 0 0 0,0 0 0 0 0,8-2 0 0 0,-7 3-119 0 0,17-7 210 0 0,-1 2 0 0 0,1 1 1 0 0,1 1-1 0 0,-1 1 0 0 0,1 1 0 0 0,-1 1 0 0 0,32 2 0 0 0,-53 0-52 0 0,0 0-1 0 0,0 0 1 0 0,0 0 0 0 0,0 1-1 0 0,0-1 1 0 0,0 1 0 0 0,-1 0-1 0 0,1 0 1 0 0,0 0-1 0 0,-1 0 1 0 0,1 0 0 0 0,0 1-1 0 0,-1-1 1 0 0,1 1 0 0 0,-1 0-1 0 0,0-1 1 0 0,0 1 0 0 0,1 0-1 0 0,-1 0 1 0 0,-1 1-1 0 0,1-1 1 0 0,0 0 0 0 0,0 1-1 0 0,-1-1 1 0 0,1 1 0 0 0,-1-1-1 0 0,2 5 1 0 0,-2-2 82 0 0,0 0-1 0 0,-1 0 1 0 0,1 0-1 0 0,-1 0 1 0 0,0 0 0 0 0,0 0-1 0 0,0 0 1 0 0,-1 0-1 0 0,1 0 1 0 0,-1-1 0 0 0,-1 1-1 0 0,1 0 1 0 0,-1 0-1 0 0,1-1 1 0 0,-5 8-1 0 0,-14 22 273 0 0,-2 0 0 0 0,-2-2 0 0 0,-1 0 0 0 0,-57 55 0 0 0,44-49 276 0 0,-61 83 0 0 0,97-119-640 0 0,0 0 0 0 0,1 0 0 0 0,-1 1 0 0 0,1-1-1 0 0,0 1 1 0 0,-1-1 0 0 0,1 1 0 0 0,0 0 0 0 0,1-1 0 0 0,-1 1 0 0 0,0 0 0 0 0,1 0-1 0 0,-1-1 1 0 0,1 1 0 0 0,0 0 0 0 0,0 0 0 0 0,0 0 0 0 0,1 5 0 0 0,1-5-26 0 0,-1-1 0 0 0,0 1-1 0 0,1-1 1 0 0,0 1 0 0 0,-1-1 0 0 0,1 0 0 0 0,0 0 0 0 0,0 0 0 0 0,1 0 0 0 0,-1 0 0 0 0,0 0 0 0 0,0 0 0 0 0,1-1-1 0 0,-1 1 1 0 0,1-1 0 0 0,0 0 0 0 0,-1 0 0 0 0,5 2 0 0 0,10 2 24 0 0,0 0 0 0 0,0-1 0 0 0,1-1 0 0 0,-1 0 0 0 0,1-2 0 0 0,27 0 0 0 0,108-13-26 0 0,-57-2-1553 0 0,0-3 1 0 0,111-37-1 0 0,-162 37-1748 0 0,0-9-1924 0 0</inkml:trace>
</inkml:ink>
</file>

<file path=ppt/ink/ink2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5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2856 0 0,'0'0'4426'0'0,"26"24"-5864"0"0,-5-1 1798 0 0,0 0 1 0 0,-1 2-1 0 0,-1 0 1 0 0,18 34-1 0 0,-31-46-157 0 0,-2 1 1 0 0,7 27-1 0 0,-9-31-468 0 0,0 0 0 0 0,0 0 0 0 0,1-1 0 0 0,1 0 0 0 0,0 1 0 0 0,0-1 0 0 0,0-1 0 0 0,6 10 0 0 0,-2-13-1931 0 0,6-4-1479 0 0</inkml:trace>
</inkml:ink>
</file>

<file path=ppt/ink/ink2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50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6217 0 0,'0'0'4443'0'0,"0"7"-5760"0"0,4 26 1708 0 0,1 1 0 0 0,2-1 0 0 0,21 62 0 0 0,-15-55-224 0 0,-2 0 0 0 0,9 62 0 0 0,-15 8-5103 0 0,-5-92 1160 0 0</inkml:trace>
</inkml:ink>
</file>

<file path=ppt/ink/ink2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5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0 144 0 0,'0'0'553'0'0,"-24"18"-95"0"0,18-9-810 0 0,4-6-179 0 0</inkml:trace>
</inkml:ink>
</file>

<file path=ppt/ink/ink2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8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43 1004 0 0,'0'0'6231'0'0,"-3"-7"-6083"0"0,0 2-103 0 0,2 3-29 0 0,-1 0-1 0 0,1 0 1 0 0,0 0-1 0 0,0 0 1 0 0,0 0 0 0 0,0 0-1 0 0,0 0 1 0 0,0 0-1 0 0,1 0 1 0 0,-1 0 0 0 0,1-1-1 0 0,-1-2 285 0 0,1 35-3029 0 0,0 27 4078 0 0,-3 227 1652 0 0,-6-76-1893 0 0,16-224-6728 0 0,-7 16 5547 0 0,0 0 0 0 0,0-1-1 0 0,1 1 1 0 0,-1 0-1 0 0,0 0 1 0 0,0 0 0 0 0,1-1-1 0 0,-1 1 1 0 0,0 0 0 0 0,0 0-1 0 0,0-1 1 0 0,0 1-1 0 0,1 0 1 0 0,-1 0 0 0 0,0-1-1 0 0,0 1 1 0 0,0 0-1 0 0,0-1 1 0 0,0 1 0 0 0,0 0-1 0 0,0-1 1 0 0,0 1-1 0 0,0 0 1 0 0,0 0 0 0 0,0-1-1 0 0,0 1 1 0 0,0 0-1 0 0,0-1 1 0 0,0 1 0 0 0,0 0-1 0 0,0-1 1 0 0,0 1-1 0 0,0 0 1 0 0,0-1 0 0 0,0 1-1 0 0,-1 0 1 0 0,-8 16-2236 0 0</inkml:trace>
</inkml:ink>
</file>

<file path=ppt/ink/ink2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9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33 1916 0 0,'0'0'5467'0'0,"1"-5"-5329"0"0,0 4-144 0 0,-1 0 1 0 0,0 0-1 0 0,1 0 0 0 0,-1-1 0 0 0,1 1 0 0 0,0 0 0 0 0,-1 0 0 0 0,1 0 0 0 0,0 0 0 0 0,-1 0 0 0 0,1 0 0 0 0,0 0 0 0 0,0 0 0 0 0,0 1 1 0 0,0-1-1 0 0,0 0 0 0 0,0 0 0 0 0,0 1 0 0 0,0-1 0 0 0,0 1 0 0 0,0-1 0 0 0,3 0 0 0 0,34-3-224 0 0,-34 4 222 0 0,474-3-148 0 0,-467 4 153 0 0,1 1 0 0 0,-1 0 0 0 0,0 1 0 0 0,0 0 0 0 0,0 0 0 0 0,0 2 0 0 0,0-1 0 0 0,-1 1 1 0 0,0 0-1 0 0,0 1 0 0 0,0 1 0 0 0,9 8 0 0 0,-2-2-91 0 0,-2 1 0 0 0,0 1 0 0 0,-1 1 0 0 0,0 0 0 0 0,19 31 0 0 0,-28-39 77 0 0,-1 0 0 0 0,0 1 0 0 0,0-1 1 0 0,-1 1-1 0 0,0 0 0 0 0,0 0 0 0 0,-1 0 1 0 0,0 0-1 0 0,-1 0 0 0 0,1 10 1 0 0,-2-13 92 0 0,0 0 0 0 0,-1 1 1 0 0,1-1-1 0 0,-1 0 1 0 0,0 0-1 0 0,-1 1 1 0 0,1-1-1 0 0,-1 0 0 0 0,-1 0 1 0 0,1-1-1 0 0,-1 1 1 0 0,0 0-1 0 0,0-1 0 0 0,0 1 1 0 0,-7 6-1 0 0,-1 0 79 0 0,-1 0 0 0 0,-1-1 0 0 0,0 0 1 0 0,-1-1-1 0 0,1-1 0 0 0,-2 0 0 0 0,0-1 0 0 0,0 0 0 0 0,0-1 0 0 0,-25 7 0 0 0,-9 0 130 0 0,-1-3 0 0 0,-58 5 0 0 0,-39 8-281 0 0,114-15-175 0 0,1 2-1 0 0,-46 22 1 0 0,45-19 286 0 0,0 0 1 0 0,-40 9-1 0 0,48-17 410 0 0,1-1 0 0 0,-1-1 0 0 0,-42 1 0 0 0</inkml:trace>
</inkml:ink>
</file>

<file path=ppt/ink/ink2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0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48 40 0 0,'0'0'1747'0'0,"7"-2"-1972"0"0,19-3 228 0 0,-7 2 26 0 0,-1-1 1 0 0,0-1-1 0 0,24-9 1 0 0,-26 3 1948 0 0,-9 8 476 0 0,-12 20-2316 0 0,-12 25-141 0 0,-2 0-1 0 0,-45 72 0 0 0,25-48 37 0 0,28-46 297 0 0,0-1 0 0 0,-1-1 0 0 0,-28 33 0 0 0,36-47-306 0 0,2-1 28 0 0,0-1-1 0 0,-1 1 1 0 0,1-1 0 0 0,-1 0 0 0 0,1 0-1 0 0,-1 0 1 0 0,0 0 0 0 0,-5 3 0 0 0,4-15-4459 0 0,4 9 4343 0 0,0 1 0 0 0,0 0 0 0 0,0 0-1 0 0,0-1 1 0 0,0 1 0 0 0,0 0 0 0 0,0 0 0 0 0,0-1 0 0 0,0 1-1 0 0,0 0 1 0 0,-1 0 0 0 0,1-1 0 0 0,0 1 0 0 0,1 0 0 0 0,-1 0-1 0 0,0-1 1 0 0,0 1 0 0 0,0 0 0 0 0,0-1 0 0 0,0 1 0 0 0,0 0-1 0 0,0 0 1 0 0,0-1 0 0 0,0 1 0 0 0,0 0 0 0 0,1 0 0 0 0,-1 0-1 0 0,0-1 1 0 0,0 1 0 0 0,0 0 0 0 0,1 0 0 0 0,-1 0 0 0 0,0-1-1 0 0,0 1 1 0 0,1 0 0 0 0,11 11-1304 0 0</inkml:trace>
</inkml:ink>
</file>

<file path=ppt/ink/ink2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0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0 404 0 0,'0'0'3224'0'0,"7"3"-3130"0"0,3 3 90 0 0,0 0-1 0 0,-1 1 1 0 0,1-1 0 0 0,-2 2 0 0 0,1-1 0 0 0,-1 1 0 0 0,0 1 0 0 0,0 0 0 0 0,11 18 0 0 0,33 62 804 0 0,26 41-140 0 0,-50-96-942 0 0,-18-56-7129 0 0</inkml:trace>
</inkml:ink>
</file>

<file path=ppt/ink/ink2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0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0 1760 0 0,'0'0'3532'0'0,"-4"8"-5554"0"0,-11 19 1855 0 0,-22 42 1103 0 0,-37 94 0 0 0,64-133-850 0 0,-14 37 1430 0 0,21-61-1600 0 0,0 0-1 0 0,0 0 1 0 0,0 0 0 0 0,-1-1-1 0 0,1 1 1 0 0,-1-1 0 0 0,-9 9 0 0 0,8-11-1945 0 0</inkml:trace>
</inkml:ink>
</file>

<file path=ppt/ink/ink2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1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21 4856 0 0,'0'0'1858'0'0,"-5"6"-4006"0"0,4-5 2156 0 0,-9 10-82 0 0,0 0 1 0 0,-13 21-1 0 0,21-28 45 0 0,-1-1 1 0 0,1 0-1 0 0,1 1 0 0 0,-1 0 0 0 0,0-1 1 0 0,1 1-1 0 0,0 0 0 0 0,0 0 0 0 0,0-1 0 0 0,0 1 1 0 0,1 0-1 0 0,0 0 0 0 0,-1 0 0 0 0,1 0 0 0 0,1 0 1 0 0,-1 0-1 0 0,0 0 0 0 0,2 4 0 0 0,-1-6 93 0 0,0 0-1 0 0,1 0 1 0 0,-1-1-1 0 0,1 1 1 0 0,-1 0 0 0 0,1-1-1 0 0,-1 1 1 0 0,1-1-1 0 0,0 0 1 0 0,0 1-1 0 0,0-1 1 0 0,0 0-1 0 0,0 0 1 0 0,0 0-1 0 0,0 0 1 0 0,0-1-1 0 0,0 1 1 0 0,0-1-1 0 0,0 1 1 0 0,1-1-1 0 0,-1 0 1 0 0,0 1 0 0 0,0-1-1 0 0,1 0 1 0 0,-1-1-1 0 0,0 1 1 0 0,4-1-1 0 0,-1 1 115 0 0,0-1 0 0 0,0 0 0 0 0,-1 0 0 0 0,1 0 0 0 0,0 0 0 0 0,-1-1 0 0 0,1 0 0 0 0,-1 0 0 0 0,1 0 0 0 0,-1 0 0 0 0,7-6 0 0 0,-8 6-98 0 0,0-1 1 0 0,-1 0-1 0 0,0 1 0 0 0,1-1 1 0 0,-1 0-1 0 0,0 0 1 0 0,0 0-1 0 0,-1-1 1 0 0,1 1-1 0 0,-1 0 0 0 0,0-1 1 0 0,1 1-1 0 0,-2-1 1 0 0,1 1-1 0 0,0-1 0 0 0,-1 0 1 0 0,1 1-1 0 0,-1-1 1 0 0,0 0-1 0 0,0 1 1 0 0,-1-1-1 0 0,1 0 0 0 0,-1 1 1 0 0,0-1-1 0 0,1 1 1 0 0,-4-7-1 0 0,2 6-73 0 0,0 1 0 0 0,0-1-1 0 0,-1 0 1 0 0,1 0 0 0 0,-1 1 0 0 0,0-1-1 0 0,0 1 1 0 0,-1 0 0 0 0,1 0 0 0 0,0 0 0 0 0,-1 1-1 0 0,0-1 1 0 0,0 1 0 0 0,0 0 0 0 0,0 0-1 0 0,0 0 1 0 0,0 0 0 0 0,0 1 0 0 0,0 0-1 0 0,-1 0 1 0 0,-4-1 0 0 0,0 0-165 0 0,-1 1 1 0 0,1 0 0 0 0,0 1-1 0 0,-1 0 1 0 0,1 0-1 0 0,-1 1 1 0 0,1 0-1 0 0,0 1 1 0 0,0 0 0 0 0,0 0-1 0 0,0 1 1 0 0,0 1-1 0 0,0-1 1 0 0,1 1-1 0 0,0 0 1 0 0,-1 1 0 0 0,2 0-1 0 0,-1 1 1 0 0,0-1-1 0 0,1 1 1 0 0,0 1-1 0 0,-7 8 1 0 0,9-7-2027 0 0,4-1-416 0 0</inkml:trace>
</inkml:ink>
</file>

<file path=ppt/ink/ink2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11.9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99 52 0 0,'0'0'3329'0'0,"-2"8"-3937"0"0,-2 12 682 0 0,-1 9 81 0 0,-1-1 0 0 0,-15 40 0 0 0,12-58 2951 0 0,15-27-1218 0 0,4 2-2018 0 0,1 1 0 0 0,1 0 0 0 0,0 0 0 0 0,0 1 0 0 0,2 1 0 0 0,-1 0 1 0 0,1 1-1 0 0,23-14 0 0 0,-35 28-158 0 0,-1 0 1 0 0,0-1-1 0 0,0 1 0 0 0,0 0 1 0 0,0 0-1 0 0,0 0 1 0 0,-1-1-1 0 0,1 1 1 0 0,-1 4-1 0 0,7 21 15 0 0,-6-25 388 0 0,0 0 0 0 0,0-1 1 0 0,1 1-1 0 0,0 0 0 0 0,0-1 1 0 0,-1 1-1 0 0,1-1 0 0 0,1 0 1 0 0,-1 0-1 0 0,0 1 0 0 0,0-1 1 0 0,1-1-1 0 0,0 1 0 0 0,-1 0 1 0 0,1-1-1 0 0,0 1 0 0 0,-1-1 1 0 0,1 0-1 0 0,0 0 0 0 0,0 0 1 0 0,0 0-1 0 0,0 0 0 0 0,0-1 1 0 0,0 1-1 0 0,1-1 0 0 0,-1 0 1 0 0,0 0-1 0 0,0 0 0 0 0,0 0 0 0 0,0-1 1 0 0,0 1-1 0 0,0-1 0 0 0,0 0 1 0 0,0 0-1 0 0,0 0 0 0 0,0 0 1 0 0,4-3-1 0 0,3-1-2 0 0,0-1 0 0 0,0-1 1 0 0,-1 0-1 0 0,1 0 0 0 0,-2-1 0 0 0,1 0 0 0 0,-1 0 0 0 0,11-15 1 0 0,-6 5-243 0 0,-1-1 1 0 0,-1 0-1 0 0,14-33 1 0 0,-24 51 115 0 0,-1 1-1 0 0,1-1 1 0 0,-1 0 0 0 0,1 0 0 0 0,-1 0-1 0 0,1 0 1 0 0,-1 0 0 0 0,0 0 0 0 0,0 1-1 0 0,1-1 1 0 0,-1 0 0 0 0,0 0 0 0 0,0 0-1 0 0,0 0 1 0 0,0 0 0 0 0,0 0 0 0 0,0 0-1 0 0,0 0 1 0 0,0 0 0 0 0,-1 0 0 0 0,1 0-1 0 0,-1-1 1 0 0,1 2-38 0 0,-1 0 0 0 0,0 0 0 0 0,1-1 0 0 0,-1 1 0 0 0,0 0 0 0 0,1 0 0 0 0,-1 0 0 0 0,0 0 0 0 0,0 0 0 0 0,1 0 0 0 0,-1 0 0 0 0,0 1 0 0 0,1-1 0 0 0,-1 0 0 0 0,0 0 0 0 0,1 0 0 0 0,-1 1 0 0 0,0-1 0 0 0,1 0 0 0 0,-1 1 0 0 0,0 0 0 0 0,-37 26-1146 0 0,29-19 931 0 0,1 1 0 0 0,0 1 1 0 0,0-1-1 0 0,1 1 1 0 0,-6 11-1 0 0,10-17 356 0 0,1 1-1 0 0,0-1 1 0 0,0 0 0 0 0,0 1-1 0 0,0 0 1 0 0,1-1-1 0 0,0 1 1 0 0,0 0 0 0 0,0 0-1 0 0,1-1 1 0 0,-1 1-1 0 0,1 0 1 0 0,1 0-1 0 0,-1 0 1 0 0,2 8 0 0 0,-1-10 36 0 0,1 0 0 0 0,0 0 0 0 0,0 0 0 0 0,0-1 0 0 0,0 1 1 0 0,0 0-1 0 0,0-1 0 0 0,1 1 0 0 0,-1-1 0 0 0,1 0 0 0 0,0 0 1 0 0,-1 0-1 0 0,1 0 0 0 0,0-1 0 0 0,0 1 0 0 0,6 1 0 0 0,54 18 582 0 0,-58-19-612 0 0,33 6-428 0 0,15-7-1694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4.8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0 299 5184 0 0,'0'0'7325'0'0,"16"1"-7618"0"0,-8 0 277 0 0,9 2 105 0 0,1-2 0 0 0,0 0 0 0 0,-1-1 0 0 0,1 0 1 0 0,0-2-1 0 0,21-4 0 0 0,-4-4 165 0 0,-1-2 1 0 0,47-23 0 0 0,-69 29-172 0 0,0-1-1 0 0,-1 0 1 0 0,0 0 0 0 0,0-1 0 0 0,0 0 0 0 0,-1-1 0 0 0,-1 0 0 0 0,1-1 0 0 0,13-19 0 0 0,-21 26-88 0 0,0 1 0 0 0,0-1 0 0 0,-1 0 0 0 0,1 1 1 0 0,-1-1-1 0 0,1 0 0 0 0,-1 0 0 0 0,0 0 0 0 0,0 0 1 0 0,-1 0-1 0 0,1 0 0 0 0,-1 0 0 0 0,1 0 0 0 0,-1 0 1 0 0,0 0-1 0 0,0-1 0 0 0,0 1 0 0 0,-1 0 0 0 0,1 0 1 0 0,-1 0-1 0 0,0 0 0 0 0,0 0 0 0 0,0 0 0 0 0,0 0 1 0 0,0 0-1 0 0,0 1 0 0 0,-1-1 0 0 0,0 0 0 0 0,1 1 0 0 0,-1-1 1 0 0,0 1-1 0 0,0-1 0 0 0,0 1 0 0 0,-4-3 0 0 0,0 0-19 0 0,-1 1 0 0 0,0 0-1 0 0,0 0 1 0 0,0 0-1 0 0,0 1 1 0 0,0 0-1 0 0,-1 1 1 0 0,1-1-1 0 0,-1 1 1 0 0,0 1 0 0 0,0-1-1 0 0,-13 1 1 0 0,5 1 47 0 0,-1 1 0 0 0,1 0 1 0 0,0 2-1 0 0,-1 0 0 0 0,1 1 1 0 0,0 0-1 0 0,1 1 1 0 0,-1 1-1 0 0,1 0 0 0 0,0 2 1 0 0,1-1-1 0 0,-23 17 0 0 0,28-18 12 0 0,1 1 0 0 0,0 0 0 0 0,1 0 0 0 0,0 1 0 0 0,0 0 0 0 0,0 0 0 0 0,1 0-1 0 0,0 1 1 0 0,-5 12 0 0 0,7-14-53 0 0,2 1 1 0 0,-1-1-1 0 0,1 0 0 0 0,0 1 0 0 0,1-1 1 0 0,-1 1-1 0 0,2 0 0 0 0,-1-1 0 0 0,1 1 1 0 0,0 0-1 0 0,0 0 0 0 0,1-1 0 0 0,3 14 1 0 0,-1-11-17 0 0,1 0 0 0 0,0 0 1 0 0,0-1-1 0 0,1 1 1 0 0,1-1-1 0 0,-1 0 1 0 0,1-1-1 0 0,1 1 0 0 0,0-1 1 0 0,0 0-1 0 0,0-1 1 0 0,1 1-1 0 0,0-2 0 0 0,13 10 1 0 0,-7-7 36 0 0,0-1 0 0 0,1 0 1 0 0,-1 0-1 0 0,1-2 0 0 0,1 0 1 0 0,-1 0-1 0 0,1-1 0 0 0,25 3 1 0 0,-24-6-166 0 0,-1-1 0 0 0,0-1 0 0 0,0 0 0 0 0,0-1 0 0 0,1-1 1 0 0,-1-1-1 0 0,0 0 0 0 0,-1-1 0 0 0,1-1 0 0 0,17-7 0 0 0,-19 5-692 0 0,0 0-1 0 0,0 0 1 0 0,0-1-1 0 0,-1-1 1 0 0,0-1-1 0 0,15-15 1 0 0,9-15-4657 0 0</inkml:trace>
</inkml:ink>
</file>

<file path=ppt/ink/ink2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33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312 1177 4148 0 0,'0'0'718'0'0,"7"0"-718"0"0,9 0 289 0 0,-1-1 0 0 0,1-1 0 0 0,-1 0 0 0 0,0-2 0 0 0,27-8 1 0 0,63-23 484 0 0,149-57 17 0 0,-204 70-563 0 0,-1-2 1 0 0,90-58-1 0 0,-121 69 14 0 0,0-1-1 0 0,0 0 0 0 0,-2-2 0 0 0,0 0 0 0 0,-1-1 0 0 0,17-22 0 0 0,-22 24-77 0 0,-1-1-1 0 0,-1 1 0 0 0,0-1 1 0 0,-1-1-1 0 0,-1 1 0 0 0,0-1 0 0 0,-1 0 1 0 0,3-26-1 0 0,-4 16-84 0 0,-2-1-1 0 0,-1 1 1 0 0,-1-1 0 0 0,-1 1-1 0 0,-2 0 1 0 0,-9-46-1 0 0,7 53-19 0 0,0 1 0 0 0,-2-1 0 0 0,0 1 0 0 0,-1 0 0 0 0,-1 0 0 0 0,-1 1 0 0 0,-1 0 0 0 0,0 1 0 0 0,-22-25 0 0 0,20 28-61 0 0,-1 1 0 0 0,-1 0 1 0 0,-1 2-1 0 0,1 0 1 0 0,-2 0-1 0 0,1 1 1 0 0,-1 1-1 0 0,-1 1 1 0 0,0 1-1 0 0,-32-9 1 0 0,16 7-85 0 0,-1 2 0 0 0,-1 1 0 0 0,1 3 0 0 0,-68 0 0 0 0,76 5 2 0 0,0 1 0 0 0,1 1-1 0 0,0 1 1 0 0,-34 12 0 0 0,-101 43-137 0 0,125-45 192 0 0,4-3-66 0 0,1 2 1 0 0,0 1-1 0 0,-50 35 0 0 0,71-44 3 0 0,1 1-1 0 0,1 1 1 0 0,-1-1 0 0 0,1 1 0 0 0,1 1-1 0 0,-1-1 1 0 0,2 1 0 0 0,-1 1-1 0 0,1-1 1 0 0,1 1 0 0 0,-1 0-1 0 0,2 1 1 0 0,-1-1 0 0 0,1 1-1 0 0,-3 14 1 0 0,0 13-27 0 0,1-1 1 0 0,2 2 0 0 0,0 51-1 0 0,5-75 166 0 0,0-1-1 0 0,1 0 1 0 0,0 0-1 0 0,1 0 1 0 0,0 0-1 0 0,1-1 1 0 0,1 1 0 0 0,0-1-1 0 0,1 0 1 0 0,1-1-1 0 0,0 1 1 0 0,12 16-1 0 0,0-6-9 0 0,2-1-1 0 0,0 0 1 0 0,1-2-1 0 0,2 0 1 0 0,0-2-1 0 0,1 0 1 0 0,0-2-1 0 0,1-1 1 0 0,1-1-1 0 0,44 16 1 0 0,-51-24 40 0 0,0-1 0 0 0,0-1 1 0 0,1-1-1 0 0,-1-1 0 0 0,1-1 1 0 0,0 0-1 0 0,31-5 0 0 0,-1-2 184 0 0,93-25 0 0 0,88-43 157 0 0,-183 55-185 0 0,-2-2 0 0 0,75-46 0 0 0,-114 62-120 0 0,0 0 0 0 0,-1-1 0 0 0,0 0 0 0 0,0 0 1 0 0,-1-1-1 0 0,1 0 0 0 0,-1 0 0 0 0,-1 0 0 0 0,0-1 0 0 0,0 0 0 0 0,8-15 0 0 0,-9 10 41 0 0,1 0 0 0 0,-1-1 0 0 0,-1 0 0 0 0,-1 1 0 0 0,0-1 0 0 0,0 0 0 0 0,-1-15 0 0 0,0-9-45 0 0,-2 0 0 0 0,-2-1 1 0 0,-1 1-1 0 0,-14-59 0 0 0,14 81-85 0 0,-1 0 0 0 0,-1 1 1 0 0,0-1-1 0 0,-1 1 0 0 0,-1 1 0 0 0,0-1 0 0 0,-1 1 1 0 0,-1 1-1 0 0,0 0 0 0 0,0 0 0 0 0,-1 1 0 0 0,-1 0 1 0 0,-15-12-1 0 0,12 13-73 0 0,0 1-1 0 0,0 1 1 0 0,-1 0 0 0 0,0 1-1 0 0,-1 1 1 0 0,1 0-1 0 0,-2 1 1 0 0,-16-4 0 0 0,22 8-29 0 0,0 0 1 0 0,0 1-1 0 0,1 0 1 0 0,-1 0-1 0 0,0 1 0 0 0,0 1 1 0 0,0 0-1 0 0,1 1 1 0 0,-1 0-1 0 0,1 1 0 0 0,-1 0 1 0 0,1 1-1 0 0,-15 6 1 0 0,-10 10-1759 0 0,1 2 1 0 0,-52 40-1 0 0,23-12-2614 0 0</inkml:trace>
</inkml:ink>
</file>

<file path=ppt/ink/ink2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36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1 1788 0 0,'0'0'5567'0'0,"0"20"-6523"0"0,2 97 2330 0 0,-2 87-480 0 0,-2-159-805 0 0,-2 1 0 0 0,-15 62 1 0 0,-1-29 51 0 0,7-34 138 0 0,-12 81-1 0 0,29-143 2837 0 0,18-120-12832 0 0,-21 107 6766 0 0</inkml:trace>
</inkml:ink>
</file>

<file path=ppt/ink/ink2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37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80 0 0,'0'0'5661'0'0,"30"10"-3363"0"0,0-10-1485 0 0,-1 0 1 0 0,1-3-1 0 0,51-9 1 0 0,-3 0-636 0 0,112-14 396 0 0,-182 25-745 0 0,-1 1-1 0 0,0 0 1 0 0,1 0 0 0 0,10 3 0 0 0,-17-3 76 0 0,0 0 0 0 0,0 0 0 0 0,0 0 0 0 0,-1 0 0 0 0,1 0 1 0 0,0 1-1 0 0,0-1 0 0 0,-1 0 0 0 0,1 1 0 0 0,0-1 1 0 0,0 1-1 0 0,-1-1 0 0 0,1 1 0 0 0,-1-1 0 0 0,1 1 1 0 0,0-1-1 0 0,-1 1 0 0 0,1-1 0 0 0,-1 1 0 0 0,1 0 1 0 0,0 0-1 0 0,-1 0-58 0 0,-1 0 0 0 0,1 0 0 0 0,0 0 0 0 0,0 0-1 0 0,-1 0 1 0 0,1 0 0 0 0,0 0 0 0 0,-1 0 0 0 0,1 0 0 0 0,-1 0 0 0 0,1 0 0 0 0,-1 0 0 0 0,1-1 0 0 0,-1 1 0 0 0,0 0 0 0 0,1 0 0 0 0,-1-1 0 0 0,0 1 0 0 0,0 0 0 0 0,0-1 0 0 0,1 1 0 0 0,-3 0 0 0 0,-32 21-2206 0 0,-1-7 591 0 0</inkml:trace>
</inkml:ink>
</file>

<file path=ppt/ink/ink2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37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1 156 0 0,'0'0'8269'0'0,"15"4"-7480"0"0,7 2-365 0 0,0 0 0 0 0,1-2 0 0 0,34 2 0 0 0,367-13 552 0 0,-419 7-1059 0 0,34-1-35 0 0,-39 1 24 0 0,1 0 1 0 0,-1 0 0 0 0,1 0-1 0 0,-1 0 1 0 0,1 0 0 0 0,-1 0-1 0 0,1 0 1 0 0,-1 0 0 0 0,1 0-1 0 0,-1 0 1 0 0,1 0-1 0 0,-1 0 1 0 0,1 0 0 0 0,-1 0-1 0 0,1 0 1 0 0,-1 1 0 0 0,1-1-1 0 0,-1 0 1 0 0,1 0 0 0 0,-1 0-1 0 0,0 1 1 0 0,1-1 0 0 0,-1 0-1 0 0,1 1 1 0 0,-1-1 0 0 0,0 0-1 0 0,1 1 1 0 0,-1-1 0 0 0,0 1-1 0 0,0-1 1 0 0,1 1 0 0 0,-1-1-1 0 0,0 0 1 0 0,0 1 0 0 0,0-1-1 0 0,1 1 1 0 0,-1-1-1 0 0,0 1 1 0 0,0-1 0 0 0,0 1-1 0 0,0-1 1 0 0,0 1 0 0 0,0-1-1 0 0,0 1 1 0 0,0-1 0 0 0,0 1-1 0 0,0-1 1 0 0,0 1 0 0 0,0-1-1 0 0,0 1 1 0 0,-1-1 0 0 0,1 1-1 0 0,0-1 1 0 0,0 1 0 0 0,-1-1-1 0 0,1 1 1 0 0,0-1 0 0 0,-1 1-1 0 0,-17 10-2933 0 0,-3-4 1385 0 0</inkml:trace>
</inkml:ink>
</file>

<file path=ppt/ink/ink2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38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0 145 1148 0 0,'0'0'6805'0'0,"22"-12"-4305"0"0,2 5-2376 0 0,1 1 0 0 0,0 1 0 0 0,1 1 0 0 0,-1 1 0 0 0,45 1 0 0 0,-10-1 71 0 0,-15 0-65 0 0,213-17 233 0 0,-190 11 275 0 0,116-29 1 0 0,-72 12 2057 0 0,-108 26-3858 0 0,-9 10-1963 0 0,4-8 3039 0 0,1-2-58 0 0,-1 1 0 0 0,1-1 1 0 0,0 0-1 0 0,-4 3-1582 0 0,4-2 1583 0 0,-1-1-1 0 0,1 0 0 0 0,-1 0 0 0 0,1 0 0 0 0,0 0 1 0 0,-1 0-1 0 0,1 0 0 0 0,-1 0 0 0 0,1 0 0 0 0,-1 0 1 0 0,1 0-1 0 0,0 0 0 0 0,-1 0 0 0 0,1 0 1 0 0,-1 0-1 0 0,1 0 0 0 0,0-1 0 0 0,-1 1 0 0 0,1 0 1 0 0,-1 0-1 0 0,1 0 0 0 0,0-1 0 0 0,-1 1 0 0 0,-2-4-1581 0 0,3 4 1581 0 0,0-1 0 0 0,0 1 1 0 0,0 0-1 0 0,0-1 0 0 0,2-1-221 0 0,0 0-1 0 0,0 0 1 0 0,0 1-1 0 0,0-1 1 0 0,0 1-1 0 0,1-1 1 0 0,-1 1-1 0 0,5-2 1 0 0</inkml:trace>
</inkml:ink>
</file>

<file path=ppt/ink/ink2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59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273 27 756 0 0,'0'0'8458'0'0,"-1"-6"-8154"0"0,1 3-257 0 0,-5-15-662 0 0,4 18 578 0 0,0 0 1 0 0,0 0-1 0 0,0 0 0 0 0,1 1 1 0 0,-1-1-1 0 0,0 0 0 0 0,0 0 1 0 0,0 1-1 0 0,1-1 0 0 0,-1 0 0 0 0,0 1 1 0 0,0-1-1 0 0,1 1 0 0 0,-1-1 1 0 0,0 1-1 0 0,1 0 0 0 0,-1-1 1 0 0,1 1-1 0 0,-1-1 0 0 0,0 1 1 0 0,1 0-1 0 0,0 0 0 0 0,-1-1 0 0 0,1 1 1 0 0,-1 0-1 0 0,1 0 0 0 0,-1 1 1 0 0,-99 159 453 0 0,62-96-441 0 0,-48 61 0 0 0,79-115-688 0 0,6-9 315 0 0,0 0 0 0 0,0-1 1 0 0,0 1-1 0 0,0-1 0 0 0,-1 1 1 0 0,1-1-1 0 0,0 1 0 0 0,-1-1 1 0 0,1 1-1 0 0,-3 1 0 0 0</inkml:trace>
</inkml:ink>
</file>

<file path=ppt/ink/ink2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59.5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0 220 0 0,'0'0'3900'0'0,"65"82"-4368"0"0,-53-58 468 0 0,3 1 0 0 0,-5-1 0 0 0,5 0 0 0 0,-7 2 144 0 0,-1-4 0 0 0,2-1 52 0 0,-4 0-40 0 0,-2-6-68 0 0,0-3-88 0 0,0-5-1120 0 0,1-5-796 0 0</inkml:trace>
</inkml:ink>
</file>

<file path=ppt/ink/ink2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0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1 680 0 0,'0'0'4064'0'0,"-15"16"-3997"0"0,4-4-43 0 0,-22 25 123 0 0,-43 62 0 0 0,46-52 256 0 0,-27 56 0 0 0,48-83-638 0 0,2 0 0 0 0,-11 39-1 0 0,15-46-581 0 0,1 0-1 0 0,0 0 0 0 0,1 14 1 0 0</inkml:trace>
</inkml:ink>
</file>

<file path=ppt/ink/ink2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0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31 380 0 0,'0'0'1694'0'0,"-11"13"-1615"0"0,-34 44-33 0 0,39-50-59 0 0,0 1-1 0 0,1 0 1 0 0,0 0 0 0 0,1 1 0 0 0,0-1 0 0 0,0 1-1 0 0,1 0 1 0 0,0 0 0 0 0,0 0 0 0 0,1 1-1 0 0,-1 10 1 0 0,13-37 4307 0 0,20-19-4329 0 0,-14 18-25 0 0,2-6-302 0 0,-8 11 207 0 0,0 1 1 0 0,0 0-1 0 0,1 0 1 0 0,20-16-1 0 0,-31 28 130 0 0,1 0 0 0 0,-1 0 0 0 0,0 0 0 0 0,0 0-1 0 0,1 0 1 0 0,-1-1 0 0 0,0 1 0 0 0,0 0 0 0 0,0 0-1 0 0,1 0 1 0 0,-1 0 0 0 0,0 0 0 0 0,0 0 0 0 0,1 0-1 0 0,-1 0 1 0 0,0 0 0 0 0,0 0 0 0 0,1 0 0 0 0,-1 0-1 0 0,0 1 1 0 0,0-1 0 0 0,0 0 0 0 0,1 0 0 0 0,-1 0-1 0 0,0 0 1 0 0,0 0 0 0 0,0 0 0 0 0,1 0 0 0 0,-1 1-1 0 0,0-1 1 0 0,0 0 0 0 0,0 0 0 0 0,0 0 0 0 0,1 0-1 0 0,-1 1 1 0 0,0-1 0 0 0,0 0 0 0 0,0 0 0 0 0,0 0-1 0 0,0 1 1 0 0,0-1 0 0 0,0 0 0 0 0,1 0 0 0 0,-1 1-1 0 0,0-1 1 0 0,0 0 0 0 0,4 20-450 0 0,-2 21 169 0 0,-2-41 293 0 0,-1 16 21 0 0,0-12 71 0 0,1 0 1 0 0,-1 0 0 0 0,1 1 0 0 0,0-1 0 0 0,0 0-1 0 0,1 0 1 0 0,-1 1 0 0 0,1-1 0 0 0,2 6 0 0 0,-2-9-51 0 0,-1-1 0 0 0,1 0 0 0 0,0 1 0 0 0,0-1 0 0 0,0 1 0 0 0,0-1 0 0 0,-1 0 0 0 0,1 0 0 0 0,0 0 0 0 0,0 1 0 0 0,0-1 0 0 0,0 0 0 0 0,0 0 0 0 0,0 0 0 0 0,0 0 0 0 0,0-1 0 0 0,-1 1 0 0 0,1 0 0 0 0,0 0 0 0 0,0 0 0 0 0,0-1 0 0 0,0 1-1 0 0,0 0 1 0 0,-1-1 0 0 0,1 1 0 0 0,0-1 0 0 0,0 1 0 0 0,-1-1 0 0 0,2 0 0 0 0,24-17-147 0 0,-17 11-63 0 0,-3 3 153 0 0,0-1 0 0 0,0 0-1 0 0,0-1 1 0 0,0 1 0 0 0,4-8 0 0 0,-9 13 214 0 0,-7 31-1623 0 0,5-29 1457 0 0,1 0 1 0 0,-1 0-1 0 0,1 0 1 0 0,-1 0 0 0 0,1 0-1 0 0,0 0 1 0 0,0 0-1 0 0,0 0 1 0 0,0 0-1 0 0,1 0 1 0 0,-1 0 0 0 0,0 0-1 0 0,1 0 1 0 0,0 0-1 0 0,-1 0 1 0 0,1 0-1 0 0,0 0 1 0 0,0 0 0 0 0,0 0-1 0 0,0 0 1 0 0,0-1-1 0 0,0 1 1 0 0,1-1 0 0 0,-1 1-1 0 0,3 1 1 0 0,0-1 98 0 0,0 0 1 0 0,0-1 0 0 0,0 0-1 0 0,0 0 1 0 0,0 0 0 0 0,0 0-1 0 0,0-1 1 0 0,1 0 0 0 0,-1 0-1 0 0,0 0 1 0 0,8-1-1 0 0,0 0-181 0 0,0-2-1 0 0,-1 1 0 0 0,1-1 0 0 0,0-1 0 0 0,-1 0 0 0 0,0-1 0 0 0,0 0 1 0 0,18-12-1 0 0,-21 12-69 0 0,0 0 1 0 0,-1 0 0 0 0,1-1-1 0 0,-1 0 1 0 0,-1 0-1 0 0,1-1 1 0 0,-1 0 0 0 0,0 0-1 0 0,0-1 1 0 0,-1 1 0 0 0,8-16-1 0 0,-12 21 189 0 0,0-1 0 0 0,0 1 0 0 0,-1 0 0 0 0,1 0 0 0 0,-1-1-1 0 0,1 1 1 0 0,-1-1 0 0 0,0 1 0 0 0,0 0 0 0 0,0-1 0 0 0,0 1 0 0 0,0-1-1 0 0,0 1 1 0 0,-1 0 0 0 0,1-1 0 0 0,-1 1 0 0 0,1 0 0 0 0,-1-1 0 0 0,-2-2 0 0 0,2 4-24 0 0,0 0 0 0 0,0 0 0 0 0,0 0 0 0 0,0 1 0 0 0,0-1 0 0 0,0 0 0 0 0,0 0 0 0 0,-1 1 0 0 0,1-1 0 0 0,0 1 0 0 0,0-1 0 0 0,-1 1 0 0 0,1 0 0 0 0,0-1 0 0 0,-1 1 0 0 0,1 0 0 0 0,-1 0 0 0 0,1 0 0 0 0,0 0 0 0 0,-1 0 0 0 0,1 0 0 0 0,-1 0 0 0 0,1 0 0 0 0,0 1 0 0 0,-1-1 0 0 0,1 1 0 0 0,0-1 0 0 0,0 1 0 0 0,-1-1 0 0 0,1 1 0 0 0,0 0 0 0 0,0-1 0 0 0,-2 3 0 0 0,-4 1-68 0 0,1 1-1 0 0,0-1 1 0 0,0 1-1 0 0,1 1 1 0 0,-1-1-1 0 0,1 1 0 0 0,1 0 1 0 0,-1 0-1 0 0,-7 13 1 0 0,10-15 28 0 0,-1 0 0 0 0,1 0 0 0 0,0 0 0 0 0,1 0 0 0 0,-1 0 0 0 0,1 1 0 0 0,0-1 0 0 0,0 0 1 0 0,0 1-1 0 0,0-1 0 0 0,1 1 0 0 0,0-1 0 0 0,0 1 0 0 0,0-1 0 0 0,0 1 0 0 0,1-1 0 0 0,2 9 0 0 0,-2-10 51 0 0,1 0-1 0 0,-1-1 1 0 0,1 0 0 0 0,0 1-1 0 0,0-1 1 0 0,0 0-1 0 0,1 0 1 0 0,-1 0-1 0 0,0 0 1 0 0,1 0-1 0 0,-1 0 1 0 0,1-1-1 0 0,0 0 1 0 0,-1 1-1 0 0,1-1 1 0 0,5 1-1 0 0,48 12 193 0 0,-54-14-263 0 0,42 6-836 0 0,25-5-1757 0 0</inkml:trace>
</inkml:ink>
</file>

<file path=ppt/ink/ink2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0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0 2792 0 0,'0'0'3899'0'0,"-7"18"-5177"0"0,-18 41 1773 0 0,-3-2 0 0 0,-41 64 0 0 0,53-98-453 0 0,-41 55 1149 0 0,49-69-1559 0 0,1-1-1 0 0,-1 0 1 0 0,-1 0-1 0 0,1-1 0 0 0,-1 0 1 0 0,-13 7-1 0 0,8-8-2450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09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744 0 6453 0 0,'0'0'5194'0'0,"-11"6"-5117"0"0,1-1-42 0 0,-1 1 36 0 0,2-1 0 0 0,-1 1-1 0 0,1 0 1 0 0,-1 1-1 0 0,-11 12 1 0 0,-179 202 1228 0 0,83-85-194 0 0,38-50-280 0 0,-163 197 239 0 0,227-267-1633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8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1 3860 0 0,'0'0'7768'0'0,"-3"11"-7644"0"0,-105 499 206 0 0,93-427-251 0 0,14-79-57 0 0,-1 6-12 0 0,4-13-110 0 0,6-16-87 0 0,177-345 381 0 0,-87 179 120 0 0,-95 180 20 0 0,-1 7-142 0 0,-2 15-83 0 0,-5 25 79 0 0,-130 478 858 0 0,114-465-912 0 0,-4 13-38 0 0,76-155 50 0 0,-2-6-177 0 0,67-118-41 0 0,-89 169 14 0 0,1 1 0 0 0,61-68 0 0 0,-84 104 62 0 0,23-21-33 0 0,-26 24 36 0 0,-1 1 1 0 0,1 0-1 0 0,-1 0 1 0 0,1 0 0 0 0,-1 0-1 0 0,1 1 1 0 0,-1-1-1 0 0,1 0 1 0 0,0 1 0 0 0,-1-1-1 0 0,1 1 1 0 0,0 0-1 0 0,0-1 1 0 0,0 1 0 0 0,-1 0-1 0 0,1 0 1 0 0,3 0-1 0 0,-3 1 3 0 0,-1 0 0 0 0,0 0 1 0 0,0 0-1 0 0,0-1 0 0 0,-1 1 0 0 0,1 0 0 0 0,0 0 0 0 0,0 0 0 0 0,0 0 0 0 0,-1 1 0 0 0,1-1 0 0 0,0 0 0 0 0,-1 0 0 0 0,1 0 1 0 0,-1 0-1 0 0,0 1 0 0 0,1-1 0 0 0,-1 0 0 0 0,0 0 0 0 0,0 1 0 0 0,1-1 0 0 0,-2 3 0 0 0,3 35 342 0 0,-2-34-278 0 0,-2 27 91 0 0,-2 0-1 0 0,-1 0 0 0 0,-2 0 0 0 0,-1-1 0 0 0,-1 0 1 0 0,-14 31-1 0 0,-19 70-182 0 0,40-126-182 0 0,1 1 0 0 0,0-1 0 0 0,0 0 0 0 0,0 1 0 0 0,1-1 0 0 0,0 7-1 0 0,1-10-96 0 0,-1 0 0 0 0,0-1 0 0 0,1 1 0 0 0,0-1 0 0 0,0 1 0 0 0,-1-1-1 0 0,1 0 1 0 0,1 1 0 0 0,-1-1 0 0 0,0 0 0 0 0,1 0 0 0 0,-1 1-1 0 0,1-1 1 0 0,-1 0 0 0 0,1-1 0 0 0,0 1 0 0 0,2 2 0 0 0,13 7-4017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5.8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 4668 0 0,'0'0'5525'0'0,"1"13"-4055"0"0,12 73-1202 0 0,5-1 0 0 0,29 90 0 0 0,7 22 45 0 0,-51-181-199 0 0,0 1 0 0 0,0-1 0 0 0,-1 20 1 0 0,-2-36-78 0 0,0 1 1 0 0,0-1 0 0 0,0 1-1 0 0,-1-1 1 0 0,1 1 0 0 0,0-1-1 0 0,0 0 1 0 0,-1 1 0 0 0,1-1-1 0 0,0 0 1 0 0,-1 1 0 0 0,1-1 0 0 0,0 0-1 0 0,-1 1 1 0 0,1-1 0 0 0,0 0-1 0 0,-1 1 1 0 0,1-1 0 0 0,-1 0-1 0 0,1 0 1 0 0,-1 0 0 0 0,1 1-1 0 0,0-1 1 0 0,-1 0 0 0 0,1 0-1 0 0,-1 0 1 0 0,1 0 0 0 0,-1 0 0 0 0,1 0-1 0 0,-1 0 1 0 0,1 0 0 0 0,-1 0-1 0 0,1 0 1 0 0,-1 0 0 0 0,1 0-1 0 0,-1 0 1 0 0,1 0 0 0 0,-1-1-1 0 0,1 1 1 0 0,-1 0 0 0 0,1 0-1 0 0,0 0 1 0 0,-1-1 0 0 0,0 0 0 0 0,-24-10 418 0 0,-34-24-505 0 0,9 4-364 0 0,-82-38 0 0 0,115 62 502 0 0,0 1 0 0 0,0 0-1 0 0,-1 1 1 0 0,0 1 0 0 0,0 1-1 0 0,0 0 1 0 0,0 1-1 0 0,0 1 1 0 0,-24 2 0 0 0,42-1-117 0 0,-1 0 1 0 0,1 1-1 0 0,0-1 0 0 0,-1 0 1 0 0,1 0-1 0 0,-1 0 1 0 0,1 1-1 0 0,0-1 1 0 0,-1 0-1 0 0,1 0 0 0 0,0 1 1 0 0,-1-1-1 0 0,1 0 1 0 0,0 0-1 0 0,0 1 1 0 0,-1-1-1 0 0,1 1 0 0 0,0-1 1 0 0,0 0-1 0 0,0 1 1 0 0,0-1-1 0 0,-1 0 1 0 0,1 1-1 0 0,0-1 0 0 0,0 1 1 0 0,0-1-1 0 0,0 0 1 0 0,0 1-1 0 0,0-1 1 0 0,0 1-1 0 0,0-1 0 0 0,0 0 1 0 0,0 1-1 0 0,0-1 1 0 0,0 1-1 0 0,0-1 0 0 0,0 1 1 0 0,1-1-1 0 0,-1 0 1 0 0,0 1-1 0 0,0-1 1 0 0,1 1-1 0 0,7 17-560 0 0,-2-10 567 0 0,1-1 0 0 0,0 0 1 0 0,0 0-1 0 0,1 0 1 0 0,0-1-1 0 0,0-1 1 0 0,1 1-1 0 0,-1-1 1 0 0,1-1-1 0 0,0 1 0 0 0,13 3 1 0 0,8 2-5 0 0,0-2 0 0 0,42 7 0 0 0,-40-11-52 0 0,0-1-1 0 0,1-2 1 0 0,-1-1-1 0 0,1-2 1 0 0,-1-1 0 0 0,0-2-1 0 0,0 0 1 0 0,43-15-1 0 0,-31 6-42 0 0,-1-2 0 0 0,-1-2 0 0 0,-1-2 0 0 0,0-2 0 0 0,49-35 0 0 0,-73 45 149 0 0,-1 0 0 0 0,0-2-1 0 0,19-21 1 0 0,-31 31 26 0 0,0 0 0 0 0,-1 0 0 0 0,0 0 0 0 0,0 0 0 0 0,0-1 0 0 0,0 1 0 0 0,-1-1 0 0 0,1 0 0 0 0,-1 0 0 0 0,-1 0 0 0 0,1 0 0 0 0,-1 0 0 0 0,0 0 0 0 0,0-1 0 0 0,0 1 0 0 0,0 0 0 0 0,-1 0 0 0 0,-1-8 1 0 0,1 13-47 0 0,0-1 1 0 0,0 1-1 0 0,0-1 1 0 0,0 1-1 0 0,0-1 1 0 0,0 1-1 0 0,0-1 1 0 0,-1 1-1 0 0,1-1 1 0 0,0 1-1 0 0,0-1 1 0 0,-1 1-1 0 0,1-1 1 0 0,0 1-1 0 0,-1 0 1 0 0,1-1-1 0 0,0 1 1 0 0,-1 0-1 0 0,1-1 1 0 0,-1 1-1 0 0,1 0 1 0 0,-1-1-1 0 0,1 1 1 0 0,0 0-1 0 0,-1 0 1 0 0,1 0-1 0 0,-1-1 1 0 0,1 1-1 0 0,-1 0 1 0 0,1 0-1 0 0,-1 0 1 0 0,1 0-1 0 0,-1 0 1 0 0,1 0-1 0 0,-1 0 1 0 0,1 0-1 0 0,-1 0 1 0 0,1 0-1 0 0,-1 0 1 0 0,1 0-1 0 0,-1 0 1 0 0,1 0-1 0 0,-1 1 1 0 0,1-1-1 0 0,-2 1 1 0 0,1-1-35 0 0,0 1-1 0 0,0-1 1 0 0,-1 1 0 0 0,1 0-1 0 0,0-1 1 0 0,0 1 0 0 0,0 0-1 0 0,0 0 1 0 0,0 0 0 0 0,0 0 0 0 0,0 0-1 0 0,1 0 1 0 0,-1 0 0 0 0,0 0-1 0 0,0 1 1 0 0,0 1 0 0 0,-4 23-63 0 0,1 1 0 0 0,2 0-1 0 0,0 0 1 0 0,2 0 0 0 0,7 53 0 0 0,-1 3 178 0 0,-6-76-80 0 0,1 14 31 0 0,0 0-1 0 0,-2 0 1 0 0,0-1-1 0 0,-8 36 1 0 0,8-50-13 0 0,-1-1 0 0 0,0 1 1 0 0,0-1-1 0 0,0 0 1 0 0,-1 0-1 0 0,0 1 1 0 0,0-2-1 0 0,0 1 0 0 0,0 0 1 0 0,-1-1-1 0 0,0 1 1 0 0,0-1-1 0 0,0 0 1 0 0,0 0-1 0 0,-1-1 1 0 0,0 0-1 0 0,1 1 0 0 0,-1-1 1 0 0,0-1-1 0 0,-1 1 1 0 0,-10 3-1 0 0,4-2 0 0 0,-1-1 0 0 0,0-1 0 0 0,-1 0 0 0 0,1 0 0 0 0,0-1 0 0 0,0-1 0 0 0,-21-2 0 0 0,24 1 12 0 0,0-1 0 0 0,0 0 0 0 0,0 0 1 0 0,0-1-1 0 0,0 0 0 0 0,1 0 0 0 0,-1-1 1 0 0,1-1-1 0 0,0 1 0 0 0,-11-9 0 0 0,19 12-36 0 0,0 1 0 0 0,0-1 0 0 0,0 0 0 0 0,0 1 0 0 0,0-1 0 0 0,0 0 1 0 0,0 0-1 0 0,0 0 0 0 0,0 1 0 0 0,1-1 0 0 0,-1 0 0 0 0,0 0 0 0 0,1 0 0 0 0,-1 0 0 0 0,1 0 0 0 0,-1 0 0 0 0,1 0 0 0 0,-1-1 0 0 0,1 1 0 0 0,0 0 0 0 0,0 0 0 0 0,-1 0 0 0 0,1 0 0 0 0,0 0 0 0 0,0-1 0 0 0,0 1 0 0 0,0 0 0 0 0,1 0 0 0 0,-1 0 0 0 0,0 0 0 0 0,0 0 0 0 0,1-1 0 0 0,-1 1 0 0 0,0 0 0 0 0,1 0 1 0 0,-1 0-1 0 0,1 0 0 0 0,-1 0 0 0 0,1 0 0 0 0,0 0 0 0 0,0 0 0 0 0,-1 0 0 0 0,1 1 0 0 0,0-1 0 0 0,0 0 0 0 0,0 0 0 0 0,0 1 0 0 0,0-1 0 0 0,1 0 0 0 0,7-5-152 0 0,1 0 0 0 0,0 1 1 0 0,0 0-1 0 0,13-5 0 0 0,-14 7 135 0 0,72-30-170 0 0,-13 7-10 0 0,-1-3-1 0 0,94-56 0 0 0,-23-19-661 0 0,-54 37 1549 0 0,-84 67-696 0 0,1 0 1 0 0,-1 0-1 0 0,0-1 0 0 0,0 1 1 0 0,0 0-1 0 0,1 0 0 0 0,-1 0 1 0 0,0 0-1 0 0,1 0 0 0 0,-1 0 1 0 0,0-1-1 0 0,0 1 0 0 0,1 0 1 0 0,-1 0-1 0 0,0 0 0 0 0,1 0 1 0 0,-1 0-1 0 0,0 0 0 0 0,0 0 1 0 0,1 0-1 0 0,-1 0 0 0 0,0 0 1 0 0,1 0-1 0 0,-1 0 1 0 0,0 1-1 0 0,0-1 0 0 0,1 0 1 0 0,-1 0-1 0 0,0 0 0 0 0,1 0 1 0 0,-1 0-1 0 0,0 1 0 0 0,0-1 1 0 0,1 0-1 0 0,-1 0 0 0 0,0 0 1 0 0,0 1-1 0 0,0-1 0 0 0,0 0 1 0 0,1 0-1 0 0,-1 1 0 0 0,0-1 1 0 0,6 19 304 0 0,-2 28 449 0 0,-4-43-721 0 0,0 24 114 0 0,0-15-150 0 0,0 1 0 0 0,1 0-1 0 0,0-1 1 0 0,1 1 0 0 0,0 0 0 0 0,6 16 0 0 0,-7-27-5 0 0,1-1-1 0 0,-1 0 1 0 0,0 0-1 0 0,1 0 1 0 0,-1 0-1 0 0,1 0 1 0 0,0 0-1 0 0,-1 0 1 0 0,1-1 0 0 0,0 1-1 0 0,0-1 1 0 0,0 1-1 0 0,0-1 1 0 0,1 0-1 0 0,-1 1 1 0 0,0-1 0 0 0,1-1-1 0 0,-1 1 1 0 0,0 0-1 0 0,1 0 1 0 0,-1-1-1 0 0,1 1 1 0 0,-1-1 0 0 0,1 0-1 0 0,-1 0 1 0 0,1 0-1 0 0,-1 0 1 0 0,1 0-1 0 0,-1-1 1 0 0,1 1 0 0 0,4-2-1 0 0,8-2-116 0 0,0 0 0 0 0,0-1 0 0 0,25-12 0 0 0,-33 13-18 0 0,5-1-12 0 0,148-60-1284 0 0,-140 59 1381 0 0,1 0-1 0 0,-1 2 1 0 0,1 0 0 0 0,0 2 0 0 0,-1 0 0 0 0,29 2 0 0 0,-45 0 150 0 0,0 0 1 0 0,0 0 0 0 0,0 1 0 0 0,0-1 0 0 0,-1 1-1 0 0,1 0 1 0 0,0 0 0 0 0,-1 1 0 0 0,1-1-1 0 0,-1 1 1 0 0,1-1 0 0 0,-1 1 0 0 0,0 0-1 0 0,1 1 1 0 0,-1-1 0 0 0,0 0 0 0 0,0 1 0 0 0,-1 0-1 0 0,1 0 1 0 0,-1 0 0 0 0,4 4 0 0 0,-4-3 65 0 0,0 0 0 0 0,-1 0 0 0 0,0 1 0 0 0,1-1 1 0 0,-2 0-1 0 0,1 1 0 0 0,0-1 0 0 0,-1 1 1 0 0,0-1-1 0 0,0 1 0 0 0,0-1 0 0 0,0 0 0 0 0,-1 1 1 0 0,0-1-1 0 0,0 1 0 0 0,0-1 0 0 0,0 0 1 0 0,-3 6-1 0 0,-5 10-90 0 0,6-13-445 0 0,0 0 1 0 0,0-1 0 0 0,1 1 0 0 0,0 0 0 0 0,0 1 0 0 0,1-1 0 0 0,-2 9 0 0 0,5-8-2487 0 0</inkml:trace>
</inkml:ink>
</file>

<file path=ppt/ink/ink3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1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61 1252 0 0,'0'0'827'0'0,"2"15"-560"0"0,-1-9-308 0 0,6 55 1675 0 0,27 106 0 0 0,-24-130-1252 0 0,-8-26-561 0 0,2 1-1 0 0,-1 0 1 0 0,2-1-1 0 0,6 13 1 0 0</inkml:trace>
  <inkml:trace contextRef="#ctx0" brushRef="#br0" timeOffset="1">369 0 872 0 0,'0'0'3886'0'0,"-13"15"-4521"0"0,-6 5 595 0 0,2-2 10 0 0,1 0 0 0 0,-24 36-1 0 0,-133 245 927 0 0,102-169-1187 0 0,60-114-1670 0 0</inkml:trace>
</inkml:ink>
</file>

<file path=ppt/ink/ink3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1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0 1736 0 0,'0'0'2545'0'0,"-16"11"-2116"0"0,-1-2-364 0 0,0 0-51 0 0,1 1-1 0 0,-1 0 1 0 0,2 1 0 0 0,0 1-1 0 0,-16 16 1 0 0,26-22-50 0 0,0-1-1 0 0,1 1 1 0 0,0 0-1 0 0,-5 11 1 0 0,8-15 41 0 0,0 0 0 0 0,0 1 0 0 0,0-1 1 0 0,0 1-1 0 0,1-1 0 0 0,-1 0 0 0 0,1 1 1 0 0,-1-1-1 0 0,1 1 0 0 0,0-1 0 0 0,0 1 1 0 0,0-1-1 0 0,0 1 0 0 0,1-1 0 0 0,-1 1 1 0 0,2 3-1 0 0,-1-5 17 0 0,0 0 0 0 0,0 0 0 0 0,0 0 0 0 0,0 0 0 0 0,0 0 0 0 0,1 0 0 0 0,-1-1 0 0 0,0 1 0 0 0,1 0 0 0 0,-1-1 1 0 0,0 1-1 0 0,1-1 0 0 0,-1 1 0 0 0,1-1 0 0 0,-1 0 0 0 0,0 0 0 0 0,1 1 0 0 0,-1-1 0 0 0,1 0 0 0 0,-1 0 0 0 0,1 0 0 0 0,-1-1 0 0 0,3 1 0 0 0,35-7 304 0 0,-29 3-396 0 0,0 0 1 0 0,0 0 0 0 0,-1-1 0 0 0,1-1 0 0 0,11-9 0 0 0,-16 12 94 0 0,0-1-1 0 0,0 0 1 0 0,0 0 0 0 0,-1-1-1 0 0,0 1 1 0 0,0-1 0 0 0,0 0-1 0 0,-1 0 1 0 0,0 0 0 0 0,6-11-1 0 0,-9 16 6 0 0,0 0-1 0 0,0 0 1 0 0,0-1 0 0 0,0 1-1 0 0,0 0 1 0 0,0 0 0 0 0,1 0-1 0 0,-1 0 1 0 0,0-1-1 0 0,0 1 1 0 0,0 0 0 0 0,0 0-1 0 0,0 0 1 0 0,0 0 0 0 0,0-1-1 0 0,0 1 1 0 0,0 0-1 0 0,0 0 1 0 0,0 0 0 0 0,0-1-1 0 0,0 1 1 0 0,0 0 0 0 0,0 0-1 0 0,0 0 1 0 0,0 0-1 0 0,0-1 1 0 0,0 1 0 0 0,0 0-1 0 0,-1 0 1 0 0,1 0-1 0 0,0 0 1 0 0,0-1 0 0 0,0 1-1 0 0,0 0 1 0 0,0 0 0 0 0,0 0-1 0 0,0 0 1 0 0,-1 0-1 0 0,1-1 1 0 0,0 1 0 0 0,0 0-1 0 0,0 0 1 0 0,0 0 0 0 0,-1 0-1 0 0,1 0 1 0 0,0 0-1 0 0,0 0 1 0 0,0 0 0 0 0,-1 0-1 0 0,-11 4-406 0 0,-11 13-408 0 0,20-14 750 0 0,1-1 0 0 0,0 1 0 0 0,0 0 0 0 0,0 0 0 0 0,0 0 0 0 0,1 1 0 0 0,-1-1 0 0 0,1 0 0 0 0,0 1-1 0 0,0-1 1 0 0,0 1 0 0 0,0-1 0 0 0,0 7 0 0 0,1-9 48 0 0,0 1-1 0 0,0-1 1 0 0,1 0-1 0 0,-1 0 1 0 0,0 0-1 0 0,0 0 1 0 0,1 0 0 0 0,-1 0-1 0 0,1 0 1 0 0,-1 0-1 0 0,1 0 1 0 0,0 0-1 0 0,-1 0 1 0 0,1 0-1 0 0,0-1 1 0 0,0 1-1 0 0,-1 0 1 0 0,2 1-1 0 0,0-1 60 0 0,1 0 0 0 0,-1 0 0 0 0,0 0-1 0 0,1 0 1 0 0,-1 0 0 0 0,0 0 0 0 0,1-1-1 0 0,-1 1 1 0 0,1-1 0 0 0,4 1 0 0 0,21-1 197 0 0,0-1 1 0 0,0-1 0 0 0,-1-2 0 0 0,55-13 0 0 0,-47 9-192 0 0,-33 7-45 0 0,1 1 0 0 0,-1-1 0 0 0,0 0 0 0 0,0 0 0 0 0,0 0 0 0 0,0 0 0 0 0,-1 0 0 0 0,1 0 0 0 0,0 0 0 0 0,0-1 0 0 0,0 1 0 0 0,-1-1 0 0 0,1 1 0 0 0,-1-1 0 0 0,1 1 0 0 0,-1-1 0 0 0,0 0 0 0 0,0 0 0 0 0,0 0 0 0 0,0 0 0 0 0,0 0 0 0 0,0 0 0 0 0,0 0 0 0 0,-1 0 0 0 0,1 0 0 0 0,-1 0-1 0 0,1-4 1 0 0,-1 5-56 0 0,0 1-1 0 0,0 0 0 0 0,0 0 0 0 0,-1 0 0 0 0,1 0 0 0 0,0 0 0 0 0,0 0 1 0 0,0 0-1 0 0,-1 0 0 0 0,1 0 0 0 0,0 0 0 0 0,0-1 0 0 0,0 1 0 0 0,-1 0 0 0 0,1 0 1 0 0,0 0-1 0 0,0 0 0 0 0,0 0 0 0 0,-1 0 0 0 0,1 0 0 0 0,0 1 0 0 0,0-1 0 0 0,0 0 1 0 0,-1 0-1 0 0,1 0 0 0 0,0 0 0 0 0,0 0 0 0 0,0 0 0 0 0,-1 0 0 0 0,1 0 1 0 0,0 0-1 0 0,0 1 0 0 0,0-1 0 0 0,0 0 0 0 0,0 0 0 0 0,-1 0 0 0 0,1 0 0 0 0,0 0 1 0 0,0 1-1 0 0,0-1 0 0 0,0 0 0 0 0,0 0 0 0 0,0 0 0 0 0,0 1 0 0 0,0-1 1 0 0,0 0-1 0 0,-1 0 0 0 0,-7 10-1039 0 0,7-10 1059 0 0,1 1 0 0 0,0 0-1 0 0,-1 0 1 0 0,1 0 0 0 0,0 0 0 0 0,0 0 0 0 0,-1 0 0 0 0,1-1 0 0 0,0 1 0 0 0,0 0 0 0 0,0 0 0 0 0,0 0 0 0 0,0 0 0 0 0,0 0 0 0 0,0 0 0 0 0,1 0 0 0 0,-1 0 0 0 0,0 0 0 0 0,0 0 0 0 0,1-1 0 0 0,-1 1 0 0 0,0 0 0 0 0,1 0 0 0 0,-1 0 0 0 0,1-1 0 0 0,-1 1 0 0 0,2 1 0 0 0,0 0 43 0 0,0-1 0 0 0,0 0 1 0 0,0 1-1 0 0,0-1 0 0 0,0 0 1 0 0,1 0-1 0 0,-1 0 0 0 0,0 0 0 0 0,1-1 1 0 0,3 2-1 0 0,8 0 270 0 0,0 0-1 0 0,27-1 1 0 0,-36-1-310 0 0,9 0 91 0 0,50-3 191 0 0,-61 2-227 0 0,1 1 0 0 0,-1-1 0 0 0,0 0 0 0 0,1 1 0 0 0,-1-2 0 0 0,0 1 0 0 0,0 0 0 0 0,0-1 0 0 0,0 1 0 0 0,0-1 0 0 0,0 0 0 0 0,0 0 0 0 0,-1 0 0 0 0,1 0-1 0 0,3-5 1 0 0,-5 7-21 0 0,-1 0-1 0 0,0 0 0 0 0,0-1 1 0 0,1 1-1 0 0,-1 0 0 0 0,0 0 0 0 0,1-1 1 0 0,-1 1-1 0 0,0 0 0 0 0,0 0 0 0 0,0-1 1 0 0,1 1-1 0 0,-1 0 0 0 0,0 0 0 0 0,0-1 1 0 0,0 1-1 0 0,0 0 0 0 0,0-1 0 0 0,1 1 1 0 0,-1 0-1 0 0,0-1 0 0 0,0 1 0 0 0,0 0 1 0 0,0-1-1 0 0,0 1 0 0 0,0 0 0 0 0,0-1 1 0 0,0 1-1 0 0,0 0 0 0 0,0-1 0 0 0,0 1 1 0 0,-1 0-1 0 0,1-1 0 0 0,0 1 0 0 0,0 0 1 0 0,0-1-1 0 0,0 1 0 0 0,0 0 0 0 0,-1-1 1 0 0,1 1-1 0 0,0 0 0 0 0,-1 0-173 0 0,0 0 0 0 0,1 0 1 0 0,-1 0-1 0 0,0 1 0 0 0,1-1 0 0 0,-1 0 0 0 0,0 1 0 0 0,1-1 1 0 0,-1 1-1 0 0,1-1 0 0 0,-1 0 0 0 0,1 1 0 0 0,-1-1 0 0 0,1 1 0 0 0,-1 0 1 0 0,1-1-1 0 0,-1 1 0 0 0,1-1 0 0 0,0 1 0 0 0,-1 0 0 0 0,1-1 0 0 0,0 2 1 0 0</inkml:trace>
</inkml:ink>
</file>

<file path=ppt/ink/ink3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6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355 88 248 0 0,'0'0'6047'0'0,"1"-11"-5652"0"0,2-9-230 0 0,2-37 1995 0 0,-17 63-2448 0 0,-13 12 68 0 0,2 2-1 0 0,0 0 0 0 0,1 2 0 0 0,-34 43 1 0 0,-64 107 622 0 0,99-140-322 0 0,-31 45 640 0 0,49-74-866 0 0,-1 4 230 0 0,2-26-6044 0 0</inkml:trace>
</inkml:ink>
</file>

<file path=ppt/ink/ink3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6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89 4204 0 0,'0'0'400'0'0,"15"16"-363"0"0,-7-8-14 0 0,13 13 49 0 0,-1 1 1 0 0,-1 1-1 0 0,26 40 0 0 0,-36-46 201 0 0,0 0 1 0 0,10 31-1 0 0,-10-10-2522 0 0</inkml:trace>
  <inkml:trace contextRef="#ctx0" brushRef="#br0" timeOffset="1">410 1 808 0 0,'0'0'5003'0'0,"-8"13"-6073"0"0,-117 207 1660 0 0,-22 40-809 0 0,140-245-2133 0 0,5-7-408 0 0</inkml:trace>
</inkml:ink>
</file>

<file path=ppt/ink/ink3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7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1 888 0 0,'0'0'4401'0'0,"-14"8"-4520"0"0,-42 27 102 0 0,53-33-2 0 0,-1 0 1 0 0,1 1-1 0 0,-1-1 0 0 0,1 1 1 0 0,0 0-1 0 0,0 0 0 0 0,1 0 1 0 0,-1 0-1 0 0,-3 5 0 0 0,6-7 16 0 0,-1 0 0 0 0,1 0 0 0 0,0 0 0 0 0,-1 0 0 0 0,1 0 0 0 0,0 0 0 0 0,-1 0 0 0 0,1 0 0 0 0,0 0 0 0 0,0 0 0 0 0,0 0 0 0 0,0 0 0 0 0,0 0 0 0 0,0 1 0 0 0,0-1 0 0 0,0 0 0 0 0,1 0 0 0 0,-1 0 0 0 0,0 0-1 0 0,1 0 1 0 0,-1 0 0 0 0,1 1 0 0 0,1 0 54 0 0,0 0 0 0 0,0 0-1 0 0,0 0 1 0 0,0-1 0 0 0,0 1-1 0 0,0-1 1 0 0,1 0 0 0 0,-1 1-1 0 0,1-1 1 0 0,-1 0 0 0 0,0 0-1 0 0,1 0 1 0 0,0-1 0 0 0,-1 1-1 0 0,1-1 1 0 0,-1 1 0 0 0,1-1 0 0 0,0 0-1 0 0,-1 0 1 0 0,5-1 0 0 0,-4 1 11 0 0,1-1 0 0 0,-1 1 0 0 0,1-1 0 0 0,-1 0 0 0 0,1-1 0 0 0,-1 1 0 0 0,0 0 0 0 0,1-1 0 0 0,-1 0 0 0 0,0 0 0 0 0,0 0 0 0 0,0 0 0 0 0,-1 0 0 0 0,1-1 0 0 0,0 1 0 0 0,-1-1 0 0 0,0 0 0 0 0,1 0 0 0 0,-1 1 0 0 0,0-2 0 0 0,0 1 0 0 0,-1 0 0 0 0,1 0 0 0 0,-1 0 0 0 0,0-1 0 0 0,1 1 0 0 0,-2-1 0 0 0,1 1 0 0 0,0-1 0 0 0,-1 1 0 0 0,1-5 0 0 0,-1 8-118 0 0,0-1-1 0 0,-1 0 0 0 0,1 1 1 0 0,0-1-1 0 0,0 0 0 0 0,-1 1 0 0 0,1-1 1 0 0,0 0-1 0 0,-1 1 0 0 0,1-1 1 0 0,-1 1-1 0 0,1-1 0 0 0,-1 1 0 0 0,1-1 1 0 0,-1 1-1 0 0,1-1 0 0 0,-1 1 1 0 0,1-1-1 0 0,-1 1 0 0 0,0 0 0 0 0,1-1 1 0 0,-1 1-1 0 0,1 0 0 0 0,-1 0 1 0 0,0-1-1 0 0,1 1 0 0 0,-1 0 0 0 0,0 0 1 0 0,0 0-1 0 0,1 0 0 0 0,-2 0 1 0 0,-29-1-2207 0 0,23 2 883 0 0,-5-1-664 0 0</inkml:trace>
</inkml:ink>
</file>

<file path=ppt/ink/ink3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7.5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62 129 64 0 0,'0'0'5473'0'0,"-2"8"-5828"0"0,-7 28 421 0 0,8-33-24 0 0,-1 1 0 0 0,1-1 0 0 0,-1 1 0 0 0,0-1 0 0 0,0 0 0 0 0,0 0 0 0 0,0 0-1 0 0,-1 0 1 0 0,1 0 0 0 0,-1 0 0 0 0,1 0 0 0 0,-1-1 0 0 0,0 0 0 0 0,-4 3 0 0 0,-7 7 1135 0 0,31-28-835 0 0,21-16-1122 0 0,-35 29 762 0 0,0 1 0 0 0,0 0-1 0 0,1 0 1 0 0,-1 0 0 0 0,1 1 0 0 0,-1-1-1 0 0,1 1 1 0 0,-1 0 0 0 0,1 0 0 0 0,6-1 118 0 0,-7 4 6 0 0,0 0 0 0 0,1 0 0 0 0,-1 0 0 0 0,0-1 0 0 0,0 1 1 0 0,1-1-1 0 0,-1 0 0 0 0,1 0 0 0 0,3 1 0 0 0,-7-2-100 0 0,13 3 55 0 0,1-1 0 0 0,-1 0 0 0 0,1-1 0 0 0,0 0 0 0 0,-1-1 0 0 0,1-1 0 0 0,0 0 0 0 0,-1-1 0 0 0,1-1 0 0 0,19-5 0 0 0,-12 1-159 0 0,0-1 1 0 0,0 0-1 0 0,-1-2 1 0 0,0 0-1 0 0,31-22 1 0 0,-46 29 75 0 0,-1 1 0 0 0,0-1 0 0 0,0 0 1 0 0,0-1-1 0 0,-1 1 0 0 0,1-1 0 0 0,-1 1 1 0 0,0-1-1 0 0,0 0 0 0 0,0 0 0 0 0,0 0 0 0 0,-1-1 1 0 0,0 1-1 0 0,0-1 0 0 0,0 1 0 0 0,0-1 1 0 0,-1 0-1 0 0,1 0 0 0 0,0-5 0 0 0,-2 9 21 0 0,0 1 0 0 0,0-1 0 0 0,0 0 0 0 0,-1 1 0 0 0,1-1 0 0 0,0 0 0 0 0,0 1 0 0 0,0-1 0 0 0,0 1 0 0 0,-1-1 0 0 0,1 0 0 0 0,0 1 0 0 0,-1-1-1 0 0,1 1 1 0 0,0-1 0 0 0,-1 1 0 0 0,1-1 0 0 0,-1 1 0 0 0,1-1 0 0 0,0 1 0 0 0,-1 0 0 0 0,1-1 0 0 0,-1 1 0 0 0,0 0 0 0 0,1-1 0 0 0,-1 1 0 0 0,1 0 0 0 0,-1 0 0 0 0,1-1-1 0 0,-2 1 1 0 0,-25 0-277 0 0,-23 15-347 0 0,40-10 591 0 0,1 1 1 0 0,-1 0-1 0 0,1 0 1 0 0,0 1 0 0 0,1 0-1 0 0,0 0 1 0 0,-9 11-1 0 0,14-15 49 0 0,0 0 0 0 0,1 0 0 0 0,0 0 0 0 0,-1 0 0 0 0,1 0 0 0 0,0 0 0 0 0,1 1 0 0 0,-1-1-1 0 0,1 1 1 0 0,-1-1 0 0 0,1 1 0 0 0,0 0 0 0 0,1 0 0 0 0,-1-1 0 0 0,0 1 0 0 0,1 0 0 0 0,0 0 0 0 0,0 0-1 0 0,0 0 1 0 0,1-1 0 0 0,-1 1 0 0 0,1 0 0 0 0,0 0 0 0 0,2 5 0 0 0,-1-5 60 0 0,1 0-1 0 0,0 0 1 0 0,1 0 0 0 0,-1 0-1 0 0,1-1 1 0 0,-1 1 0 0 0,1-1-1 0 0,0 0 1 0 0,0 0 0 0 0,0 0-1 0 0,8 3 1 0 0,52 22 690 0 0,25 1-520 0 0,-25-17-3428 0 0,-25-11-1432 0 0</inkml:trace>
</inkml:ink>
</file>

<file path=ppt/ink/ink3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1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39 220 0 0,'0'0'3172'0'0,"-1"-6"-3040"0"0,1 2-22 0 0,0 2-50 0 0,0 1 1 0 0,0-1-1 0 0,0 0 0 0 0,0 0 1 0 0,0 1-1 0 0,0-1 0 0 0,-1 0 1 0 0,1 1-1 0 0,-1-1 0 0 0,1 0 0 0 0,-1 1 1 0 0,0-1-1 0 0,0 1 0 0 0,0-1 1 0 0,-1-1-1 0 0,-4 34-229 0 0,-12 332 1006 0 0,9-144-57 0 0,-16 50 656 0 0,25-262-1789 0 0,2-10 19 0 0,3-17-307 0 0,-1 6 139 0 0,4-15-1187 0 0</inkml:trace>
</inkml:ink>
</file>

<file path=ppt/ink/ink3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1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1 640 0 0,'0'0'4420'0'0,"-2"18"-4220"0"0,-31 298 2103 0 0,29-219-2212 0 0,-11 98 1099 0 0,10-165-2189 0 0,-1 0-1 0 0,-12 35 0 0 0,18-82-4845 0 0</inkml:trace>
</inkml:ink>
</file>

<file path=ppt/ink/ink3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1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75 352 0 0,'0'0'6620'0'0,"0"15"-7021"0"0,0 260 1268 0 0,2-159-743 0 0,0-18 398 0 0,-12 109 1 0 0,9-201-700 0 0,5-30-7433 0 0</inkml:trace>
  <inkml:trace contextRef="#ctx0" brushRef="#br0" timeOffset="1">249 1 80 0 0,'0'0'7485'0'0,"1"8"-8151"0"0,-21 521 2360 0 0,17-489-3278 0 0,0-10-917 0 0</inkml:trace>
</inkml:ink>
</file>

<file path=ppt/ink/ink3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59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487 1 1940 0 0,'0'0'4310'0'0,"0"0"-4314"0"0,0 0 1 0 0,0 0 0 0 0,0 0-1 0 0,0 0 1 0 0,0 0-1 0 0,0 0 1 0 0,0 0-1 0 0,0 0 1 0 0,0 0-1 0 0,0 0 1 0 0,0 0 0 0 0,0 0-1 0 0,0 0 1 0 0,0 0-1 0 0,0 0 1 0 0,-1 0-1 0 0,1 0 1 0 0,0 0-1 0 0,0 0 1 0 0,0 0 0 0 0,0 0-1 0 0,0 0 1 0 0,0 0-1 0 0,0-1 1 0 0,0 1-1 0 0,0 0 1 0 0,0 0-1 0 0,0 0 1 0 0,0 0 0 0 0,-4 7 20 0 0,-1 0 0 0 0,0 0 0 0 0,0 0 0 0 0,0-1 0 0 0,-1 0 0 0 0,-13 11 0 0 0,-8 9 378 0 0,-224 305 1374 0 0,134-165-1258 0 0,111-157-500 0 0,2-5-14 0 0,0 0 0 0 0,1 1 0 0 0,-1 0 1 0 0,1 0-1 0 0,0 0 0 0 0,0 0 0 0 0,1 1 0 0 0,0-1 1 0 0,0 1-1 0 0,0-1 0 0 0,-1 11 0 0 0,3-15-41 0 0,0-1 0 0 0,0 0 0 0 0,1 0 0 0 0,-1 0 0 0 0,0 1 0 0 0,1-1 0 0 0,-1 0 0 0 0,0 0 0 0 0,1 0 0 0 0,-1 0 0 0 0,1 0 0 0 0,-1 1 0 0 0,0-1 0 0 0,1 0 0 0 0,-1 0 0 0 0,0 0 0 0 0,1 0 0 0 0,-1 0 0 0 0,1 0 0 0 0,-1 0 0 0 0,0-1 0 0 0,1 1 0 0 0,-1 0 0 0 0,0 0 0 0 0,1 0 0 0 0,-1 0 0 0 0,1 0 0 0 0,-1 0 0 0 0,0-1 0 0 0,1 1 0 0 0,-1 0 0 0 0,0 0 0 0 0,0-1 0 0 0,1 1 0 0 0,-1-1 0 0 0,15-6-861 0 0,5-9-766 0 0,14-14-1019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6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9865 0 0,'0'0'7428'0'0,"7"19"-7189"0"0,53 118 974 0 0,-9-18-385 0 0,43 149 0 0 0,-50-68-3152 0 0,-36-142-2410 0 0,0 90 0 0 0</inkml:trace>
</inkml:ink>
</file>

<file path=ppt/ink/ink3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59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423 17 1084 0 0,'0'0'9088'0'0,"4"-4"-9446"0"0,7-9-61 0 0,-13 19 316 0 0,-22 31 538 0 0,12-19-70 0 0,-241 353 2003 0 0,113-172-2610 0 0,139-198 125 0 0,0 0 0 0 0,1 0-1 0 0,-1-1 1 0 0,1 1 0 0 0,-1 0-1 0 0,1 0 1 0 0,-1 0-1 0 0,1-1 1 0 0,0 1 0 0 0,-1 0-1 0 0,1 0 1 0 0,0 0 0 0 0,0 0-1 0 0,-1 0 1 0 0,1 0-1 0 0,0 0 1 0 0,0 1 0 0 0,11-2-2676 0 0,20-17 89 0 0,-7 0 1113 0 0,7-10-439 0 0</inkml:trace>
</inkml:ink>
</file>

<file path=ppt/ink/ink3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0.3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491 1 612 0 0,'0'0'7973'0'0,"-15"14"-7142"0"0,-182 189 1443 0 0,152-150-2240 0 0,1 2 0 0 0,3 3 0 0 0,2 1 0 0 0,-58 122 0 0 0,88-152-775 0 0,8-28 539 0 0,1 0 1 0 0,-1 0-1 0 0,1 0 1 0 0,0 0-1 0 0,-1 0 0 0 0,1 0 1 0 0,0 0-1 0 0,0 1 1 0 0,0-1-1 0 0,0 0 0 0 0,0 0 1 0 0,0 0-1 0 0,0 0 1 0 0,0 0-1 0 0,1 1 1 0 0,-1-1-1 0 0,0 0 0 0 0,1 0 1 0 0,-1 0-1 0 0,1 0 1 0 0,0 1-1 0 0,9-2-2914 0 0</inkml:trace>
  <inkml:trace contextRef="#ctx0" brushRef="#br0" timeOffset="1">636 295 8989 0 0,'0'0'4028'0'0,"-86"86"-4028"0"0,75-68-252 0 0,-4 3 108 0 0,3 5 80 0 0,-3 2 64 0 0,3 2 144 0 0,-3 3-56 0 0,4 1-88 0 0,1-1-1448 0 0,2-11-724 0 0,7-1-2105 0 0</inkml:trace>
</inkml:ink>
</file>

<file path=ppt/ink/ink3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1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394 1 1332 0 0,'0'0'7410'0'0,"-3"8"-8269"0"0,-4 15 1129 0 0,-2 1 0 0 0,-1-2 0 0 0,-1 1-1 0 0,-20 30 1 0 0,-69 90 943 0 0,51-76-994 0 0,-5 8-58 0 0,-51 77 192 0 0,103-149-396 0 0,0 0 0 0 0,0 0 0 0 0,1 0 0 0 0,-1 0-1 0 0,1 1 1 0 0,0-1 0 0 0,0 0 0 0 0,0 1 0 0 0,0 6-1 0 0,12-23-5110 0 0,14-9 3122 0 0</inkml:trace>
</inkml:ink>
</file>

<file path=ppt/ink/ink3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1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466 0 5957 0 0,'0'0'4273'0'0,"-12"14"-3767"0"0,4-4-448 0 0,-24 26 150 0 0,-28 43 0 0 0,5 1 119 0 0,-4-3 0 0 0,-98 101-1 0 0,75-79-942 0 0,90-108-2509 0 0,25-24-738 0 0,2-2 5 0 0</inkml:trace>
</inkml:ink>
</file>

<file path=ppt/ink/ink3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1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348 1 1004 0 0,'0'0'9679'0'0,"-8"6"-9358"0"0,-26 27 108 0 0,1 2 0 0 0,1 0 0 0 0,-36 55-1 0 0,-73 139-114 0 0,135-219-615 0 0,-14 29-107 0 0,14-14-4589 0 0,21-35-1550 0 0</inkml:trace>
</inkml:ink>
</file>

<file path=ppt/ink/ink3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02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229 0 484 0 0,'0'0'11810'0'0,"-6"4"-11339"0"0,-6 5-424 0 0,1 1 0 0 0,0 0-1 0 0,1 1 1 0 0,0 1 0 0 0,0-1 0 0 0,-12 22 0 0 0,2-2-85 0 0,-70 100-1555 0 0,78-116-756 0 0,-3-5-2052 0 0</inkml:trace>
</inkml:ink>
</file>

<file path=ppt/ink/ink3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05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68 380 0 0,'0'0'2064'0'0,"-5"-7"-2089"0"0,2 2 134 0 0,0 0 53 0 0,0 0 0 0 0,0 1 0 0 0,0-1 0 0 0,0 1 0 0 0,-1 0 0 0 0,0 0 0 0 0,0 0-1 0 0,0 0 1 0 0,0 1 0 0 0,-1-1 0 0 0,1 1 0 0 0,-7-3 0 0 0,11 6-167 0 0,0 0 1 0 0,0 0-1 0 0,0 0 0 0 0,-1 0 0 0 0,1 0 0 0 0,0 0 1 0 0,0 0-1 0 0,0-1 0 0 0,0 1 0 0 0,-1 0 0 0 0,1 0 1 0 0,0 0-1 0 0,0 0 0 0 0,0 0 0 0 0,0 0 0 0 0,0 0 1 0 0,-1 0-1 0 0,1 0 0 0 0,0 0 0 0 0,0 0 0 0 0,0 0 1 0 0,0 0-1 0 0,-1 0 0 0 0,1 0 0 0 0,0 0 1 0 0,0 0-1 0 0,0 0 0 0 0,0 1 0 0 0,-1-1 0 0 0,1 0 1 0 0,0 0-1 0 0,0 0 0 0 0,0 0 0 0 0,0 0 0 0 0,0 0 1 0 0,-1 0-1 0 0,1 0 0 0 0,0 1 0 0 0,0-1 0 0 0,0 0 1 0 0,0 0-1 0 0,0 0 0 0 0,0 0 0 0 0,0 0 1 0 0,0 1-1 0 0,0-1 0 0 0,0 0 0 0 0,0 0 0 0 0,-1 0 1 0 0,1 0-1 0 0,0 1 0 0 0,0-1 0 0 0,0 0 0 0 0,0 0 1 0 0,0 0-1 0 0,0 0 0 0 0,0 1 0 0 0,0-1 0 0 0,1 0 1 0 0,-1 0-1 0 0,6 18-236 0 0,13 16 912 0 0,219 361 2163 0 0,-182-288-2276 0 0,76 206 0 0 0,-119-275-418 0 0,34 91 473 0 0,-40-114-525 0 0,0-1 0 0 0,1 1 0 0 0,0-2 0 0 0,1 1 0 0 0,1-1 0 0 0,14 15 0 0 0,-23-28-5 0 0,1 1 0 0 0,-1 0 0 0 0,0-1 1 0 0,1 1-1 0 0,-1-1 0 0 0,0 1 0 0 0,1-1 1 0 0,-1 0-1 0 0,1 1 0 0 0,-1-1 0 0 0,1 0 1 0 0,-1 0-1 0 0,0 0 0 0 0,1 0 0 0 0,-1 0 1 0 0,1 0-1 0 0,-1-1 0 0 0,1 1 0 0 0,2-1 1 0 0,36-14-2794 0 0,-18 7-677 0 0,-16 7 1919 0 0,-15 4 1 0 0,-75 21-1256 0 0</inkml:trace>
</inkml:ink>
</file>

<file path=ppt/ink/ink3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06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0 3588 0 0,'0'0'3852'0'0,"-5"14"-5296"0"0,-40 108 1233 0 0,24-32 642 0 0,16-64-98 0 0,-1 0 1 0 0,0-1-1 0 0,-2 0 1 0 0,-22 46-1 0 0,24-60-190 0 0,0 0 0 0 0,-7 22-1 0 0,12-35-221 0 0,-3-8-3945 0 0,-1 2 1528 0 0</inkml:trace>
</inkml:ink>
</file>

<file path=ppt/ink/ink3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06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1032 0 0,'0'0'5487'0'0,"13"2"-6727"0"0,17 4 1419 0 0,-1 0 0 0 0,1 2-1 0 0,32 14 1 0 0,209 85 1463 0 0,-247-91 685 0 0,9 7-1537 0 0,-32-23-973 0 0,1 1 0 0 0,-1 0 0 0 0,0-1 0 0 0,1 0 0 0 0,-1 1 0 0 0,1-1 0 0 0,-1 0 0 0 0,1 0-1 0 0,-1 0 1 0 0,1 0 0 0 0,-1 0 0 0 0,1 0 0 0 0,-1 0 0 0 0,1 0 0 0 0,-1-1 0 0 0,0 1 0 0 0,1 0 0 0 0,-1-1 0 0 0,1 1 0 0 0,-1-1-1 0 0,0 0 1 0 0,1 1 0 0 0,1-2 0 0 0,5-4-2548 0 0</inkml:trace>
</inkml:ink>
</file>

<file path=ppt/ink/ink3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24.6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695 1 48 0 0,'0'0'2049'0'0,"-7"14"-1914"0"0,-55 112 718 0 0,5 11-445 0 0,-61 232 1 0 0,4-8 2242 0 0,62-216-1954 0 0,20-49 483 0 0,-82 167 0 0 0,3-74 311 0 0,106-179-1916 0 0,1 0-1 0 0,0 0 1 0 0,1 0-1 0 0,-4 17 1 0 0,3-11-2870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6.6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0 116 820 0 0,'0'0'13751'0'0,"17"-1"-15152"0"0,217 6 1255 0 0,6 1 353 0 0,-182-7-19 0 0,-1-3 0 0 0,66-13 0 0 0,-75 5 69 0 0,-33 7 285 0 0,0 1 0 0 0,1 1 1 0 0,31-3-1 0 0,-46 6-128 0 0,-6 13-351 0 0,0 5-62 0 0,0-1 0 0 0,1 1 0 0 0,1-1-1 0 0,-2 31 1 0 0,5-39-23 0 0,-1 1 0 0 0,2 0-1 0 0,-1 0 1 0 0,2 0 0 0 0,-1-1-1 0 0,1 1 1 0 0,0-1 0 0 0,1 1-1 0 0,0-1 1 0 0,6 12 0 0 0,-4-14-1 0 0,0 0 0 0 0,1 0 0 0 0,-1-1-1 0 0,1 0 1 0 0,1 0 0 0 0,-1 0 0 0 0,1-1 0 0 0,0 1 0 0 0,0-2 0 0 0,1 1 0 0 0,-1-1 0 0 0,1 0 0 0 0,0-1-1 0 0,0 0 1 0 0,0 0 0 0 0,0-1 0 0 0,1 1 0 0 0,-1-2 0 0 0,1 0 0 0 0,0 0 0 0 0,-1 0 0 0 0,1-1 0 0 0,12-1-1 0 0,-14 1 110 0 0,0-1-1 0 0,0 0 0 0 0,-1 0 0 0 0,1 0 0 0 0,0-1 0 0 0,-1 0 0 0 0,1 0 0 0 0,-1-1 0 0 0,1 0 0 0 0,-1 0 0 0 0,0 0 0 0 0,0-1 1 0 0,-1 0-1 0 0,1 0 0 0 0,-1-1 0 0 0,0 1 0 0 0,0-1 0 0 0,0 0 0 0 0,-1 0 0 0 0,0-1 0 0 0,0 0 0 0 0,0 1 0 0 0,0-1 1 0 0,-1 0-1 0 0,0-1 0 0 0,0 1 0 0 0,-1-1 0 0 0,0 1 0 0 0,2-12 0 0 0,-2 8-23 0 0,-2 1 0 0 0,1-1 0 0 0,-1 0 1 0 0,-1 0-1 0 0,0 1 0 0 0,0-1 0 0 0,-1 0 0 0 0,0 1 0 0 0,-1 0 1 0 0,0-1-1 0 0,0 1 0 0 0,-1 0 0 0 0,0 0 0 0 0,0 1 0 0 0,-1-1 1 0 0,-1 1-1 0 0,1 0 0 0 0,-1 1 0 0 0,-1-1 0 0 0,-9-9 0 0 0,6 9-237 0 0,1-1 0 0 0,-1 2 0 0 0,-1-1 0 0 0,0 1 0 0 0,1 1 0 0 0,-2 0-1 0 0,1 0 1 0 0,-1 1 0 0 0,0 1 0 0 0,0 0 0 0 0,0 1 0 0 0,-1 0 0 0 0,1 1 0 0 0,-1 0-1 0 0,-15 0 1 0 0,5 5-1631 0 0,23-3 1658 0 0,-1 0 1 0 0,0 0-1 0 0,1 0 0 0 0,-1 0 0 0 0,1 0 1 0 0,-1 0-1 0 0,1 0 0 0 0,-1 1 0 0 0,1-1 1 0 0,0 0-1 0 0,-1 0 0 0 0,1 0 0 0 0,-1 1 1 0 0,1-1-1 0 0,-1 0 0 0 0,1 1 0 0 0,0-1 1 0 0,-1 0-1 0 0,1 1 0 0 0,-1-1 0 0 0,1 0 1 0 0,0 1-1 0 0,0-1 0 0 0,-1 1 0 0 0,1-1 1 0 0,0 1-1 0 0,0-1 0 0 0,-1 0 0 0 0,1 1 1 0 0,0-1-1 0 0,0 1 0 0 0,0-1 0 0 0,0 1 1 0 0,0-1-1 0 0,0 1 0 0 0,0-1 0 0 0,0 2 1 0 0</inkml:trace>
</inkml:ink>
</file>

<file path=ppt/ink/ink3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25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16 40 0 0,'0'0'9276'0'0,"-3"-4"-9487"0"0,-10-7-464 0 0,9 16-168 0 0,5 12 492 0 0,4 4 500 0 0,1 1 0 0 0,1-1 0 0 0,0-1 0 0 0,12 22 0 0 0,-7-15-67 0 0,2 6-141 0 0,1-2 310 0 0,-3 0-1 0 0,0 0 1 0 0,9 47 0 0 0,-20-76-1302 0 0,-1-2 956 0 0,0 1-1 0 0,1-1 1 0 0,-1 0-1 0 0,-1 0 1 0 0,1 1-1 0 0,0-1 1 0 0,0 0-1 0 0,0 0 0 0 0,0 1 1 0 0,0-1-1 0 0,0 0 1 0 0,0 0-1 0 0,-11 3-4267 0 0,2-3 2064 0 0</inkml:trace>
</inkml:ink>
</file>

<file path=ppt/ink/ink3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3:25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0 125 3332 0 0,'0'0'5295'0'0,"15"-8"-7630"0"0,134-59 2780 0 0,-122 57-301 0 0,-10 2-95 0 0,1 1 1 0 0,0 1-1 0 0,1 1 1 0 0,-1 1-1 0 0,1 0 1 0 0,26-1 1594 0 0,-29 8-8357 0 0,-32-6 4604 0 0</inkml:trace>
</inkml:ink>
</file>

<file path=ppt/ink/ink3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09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2480 0 0,'0'0'7658'0'0,"0"-8"-7082"0"0,3-29-1566 0 0,169 266 931 0 0,-129-177 20 0 0,22 30 110 0 0,393 501 285 0 0,-444-560-320 0 0,7 7 4539 0 0,-21-49-9784 0 0,3 8 1247 0 0</inkml:trace>
</inkml:ink>
</file>

<file path=ppt/ink/ink3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0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0 3420 0 0,'0'0'7156'0'0,"-3"14"-8899"0"0,-45 276 2559 0 0,20 18-2669 0 0,26-278 1120 0 0,1-24-218 0 0,-1-6 208 0 0,-3-12-670 0 0,-4-15-2335 0 0</inkml:trace>
</inkml:ink>
</file>

<file path=ppt/ink/ink3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0.4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1580 0 0,'0'0'7187'0'0,"19"13"-8962"0"0,123 87 1600 0 0,-69-55 545 0 0,94 43-1 0 0,83 20 279 0 0,-230-100-605 0 0,41 22-423 0 0,7 2-2990 0 0,-38-26-927 0 0</inkml:trace>
</inkml:ink>
</file>

<file path=ppt/ink/ink3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0.9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776 1 352 0 0,'0'0'5173'0'0,"-11"17"-5238"0"0,-140 225 171 0 0,-49 113 1086 0 0,13-21-15 0 0,58-103-286 0 0,91-154-591 0 0,24-46-1566 0 0,-18 31 1 0 0,18-38-1694 0 0</inkml:trace>
</inkml:ink>
</file>

<file path=ppt/ink/ink3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1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3404 0 0,'0'0'6171'0'0,"10"1"-8315"0"0,21 7 2121 0 0,-1 1 0 0 0,-1 2 0 0 0,1 1 0 0 0,42 24 0 0 0,28 11 192 0 0,151 36 630 0 0,-10-4-352 0 0,-238-78-467 0 0,3 1-260 0 0,0 1-1 0 0,0 0 0 0 0,0 0 0 0 0,0 0 1 0 0,-1 0-1 0 0,10 8 0 0 0,-25-12-2327 0 0,2-4 622 0 0</inkml:trace>
</inkml:ink>
</file>

<file path=ppt/ink/ink3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1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488 1 1828 0 0,'0'0'5957'0'0,"-117"133"-6881"0"0,50-47 916 0 0,-14 28 0 0 0,-9 10 8 0 0,20-27-1264 0 0,7-12-3653 0 0</inkml:trace>
</inkml:ink>
</file>

<file path=ppt/ink/ink3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8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55 612 0 0,'0'0'5181'0'0,"-8"-10"-4195"0"0,8 10-1052 0 0,0 0-1 0 0,-1 0 1 0 0,1 0 0 0 0,-1 0 0 0 0,1 0 0 0 0,0-1 0 0 0,-1 1 0 0 0,1 0 0 0 0,-1 0 0 0 0,1 0 0 0 0,0-1 0 0 0,-1 1 0 0 0,1 0 0 0 0,0-1 0 0 0,0 1-1 0 0,-1 0 1 0 0,1-1 0 0 0,0 1 0 0 0,0 0 0 0 0,-1-1 0 0 0,1 1 0 0 0,0 0 0 0 0,0-1 0 0 0,0 1 0 0 0,-1 0 0 0 0,1-1 0 0 0,0 1 0 0 0,0-1-1 0 0,0 1 1 0 0,0-1 0 0 0,0 1 0 0 0,0 0 0 0 0,0-1 0 0 0,0 1 0 0 0,0-1 0 0 0,0 1 0 0 0,0-1 0 0 0,1-24-87 0 0,-1 17 1893 0 0,20 9-2855 0 0,-8 2-101 0 0,-9-2 273 0 0,-38-6-1638 0 0</inkml:trace>
</inkml:ink>
</file>

<file path=ppt/ink/ink3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20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3 208 0 0,'0'0'11384'0'0,"20"-3"-12006"0"0,53 11 683 0 0,-58-5 187 0 0,0-1 1 0 0,0-1 0 0 0,0 0 0 0 0,25-2-1 0 0,32-4-175 0 0,99 5 0 0 0,-144 0-19 0 0,148 14 1790 0 0,-91-4-2425 0 0,-14-4 735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7.0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0 120 5196 0 0,'0'0'4848'0'0,"8"15"-4441"0"0,-3-6-335 0 0,9 19 708 0 0,0 2 1 0 0,14 47 0 0 0,-23-57 291 0 0,-1-1 1 0 0,-1 1-1 0 0,-1 0 1 0 0,10 14 5200 0 0,1-49-6214 0 0,18-32-421 0 0,2 2 0 0 0,2 2 0 0 0,46-46 0 0 0,-60 69-741 0 0,2 1-1 0 0,48-31 0 0 0,-53 40-446 0 0,-1 0 0 0 0,2 2 0 0 0,0 0-1 0 0,0 1 1 0 0,22-5 0 0 0,3 3-3941 0 0</inkml:trace>
</inkml:ink>
</file>

<file path=ppt/ink/ink3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25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9 732 0 0,'-6'2'12010'0'0,"433"-12"-11033"0"0,-165 23-805 0 0,-163-6 87 0 0,-93-7-32 0 0,15 2-1030 0 0,-26 8-3479 0 0</inkml:trace>
</inkml:ink>
</file>

<file path=ppt/ink/ink3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27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0 572 0 0,'0'0'8126'0'0,"-6"19"-5924"0"0</inkml:trace>
</inkml:ink>
</file>

<file path=ppt/ink/ink3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30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0 28 0 0,'-5'0'12036'0'0,"17"4"-11878"0"0,1-1 0 0 0,0 0 0 0 0,-1-1 0 0 0,1-1 0 0 0,16 1 0 0 0,31 3-150 0 0,23 8 2 0 0,70 14 143 0 0,-152-27-198 0 0,-1 0 1 0 0,1 0-1 0 0,-1 0 0 0 0,1 1 0 0 0,-1-1 0 0 0,0 0 0 0 0,1 0 0 0 0,-1 0 1 0 0,1 0-1 0 0,-1 0 0 0 0,0 1 0 0 0,1-1 0 0 0,-1 0 0 0 0,0 0 1 0 0,1 0-1 0 0,-1 1 0 0 0,0-1 0 0 0,1 0 0 0 0,-1 1 0 0 0,0-1 1 0 0,0 0-1 0 0,1 1 0 0 0,-1-1 0 0 0,0 0 0 0 0,0 1 0 0 0,1-1 0 0 0,-1 0 1 0 0,0 1-1 0 0,0-1 0 0 0,0 1 0 0 0,0-1 0 0 0,0 0 0 0 0,0 1 1 0 0,0 0-1 0 0</inkml:trace>
</inkml:ink>
</file>

<file path=ppt/ink/ink3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32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3592 0 0,'0'0'5884'0'0,"11"6"-1677"0"0,472 2-2591 0 0,-396-7-988 0 0,-98 4-4569 0 0,5-3 3270 0 0,-33 6-3326 0 0,-16-8-229 0 0</inkml:trace>
</inkml:ink>
</file>

<file path=ppt/ink/ink3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5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61 2192 0 0,'0'0'5741'0'0,"29"2"-5940"0"0,205-57 308 0 0,-232 55-302 0 0,-1 0 207 0 0,0 0 0 0 0,0-1-1 0 0,0 1 1 0 0,0 0 0 0 0,0 0 0 0 0,0-1-1 0 0,0 1 1 0 0,0-1 0 0 0,0 1 0 0 0,0-1-1 0 0,0 1 1 0 0,0-1 0 0 0,0 1 0 0 0,1-2 0 0 0</inkml:trace>
</inkml:ink>
</file>

<file path=ppt/ink/ink3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15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56 1472 0 0,'0'0'7847'0'0,"2"-3"-8043"0"0,2 0 129 0 0,1 0-1 0 0,-1 1 1 0 0,1-1 0 0 0,0 1-1 0 0,0-1 1 0 0,0 1 0 0 0,0 1-1 0 0,0-1 1 0 0,0 1 0 0 0,0 0-1 0 0,0 0 1 0 0,8 0 0 0 0,74-1 101 0 0,-65 2 21 0 0,-13 0-654 0 0,0-1 0 0 0,1 0 0 0 0,-1 0 0 0 0,0-1 0 0 0,1 0 0 0 0,-1-1 0 0 0,0 0 0 0 0,10-5 0 0 0,-8 3-1231 0 0</inkml:trace>
</inkml:ink>
</file>

<file path=ppt/ink/ink3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33.5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484 884 520 0 0,'0'0'2460'0'0,"13"-7"-2443"0"0,107-50-57 0 0,-75 36 51 0 0,-10 5 587 0 0,0-1 0 0 0,-1-1 1 0 0,-1-2-1 0 0,39-31 0 0 0,-67 47-503 0 0,-1-1-1 0 0,0 1 1 0 0,0-1-1 0 0,-1 1 1 0 0,1-1-1 0 0,-1-1 1 0 0,0 1 0 0 0,0 0-1 0 0,-1-1 1 0 0,1 1-1 0 0,-1-1 1 0 0,0 0-1 0 0,-1 0 1 0 0,1 0-1 0 0,-1 0 1 0 0,-1 0-1 0 0,1 0 1 0 0,-1 0-1 0 0,0 0 1 0 0,0 0 0 0 0,-1 0-1 0 0,-1-9 1 0 0,-4-9-7 0 0,0 0 1 0 0,-2 0-1 0 0,-1 0 1 0 0,-13-24 0 0 0,11 23-76 0 0,-4-10-27 0 0,-2 1 0 0 0,-2 1 0 0 0,-1 0 0 0 0,-1 1 0 0 0,-2 2 0 0 0,-36-39 0 0 0,47 57-55 0 0,-1 1 0 0 0,0 0-1 0 0,-1 1 1 0 0,0 0 0 0 0,0 1 0 0 0,-1 1-1 0 0,-20-9 1 0 0,24 13-35 0 0,0 1 1 0 0,0 0-1 0 0,0 0 0 0 0,-1 1 1 0 0,1 0-1 0 0,-1 1 0 0 0,0 1 1 0 0,1 0-1 0 0,-1 0 0 0 0,0 1 1 0 0,-17 4-1 0 0,12-1-14 0 0,2 2-1 0 0,-1 0 1 0 0,0 0 0 0 0,1 2 0 0 0,0 0 0 0 0,1 0-1 0 0,0 1 1 0 0,0 1 0 0 0,-14 14 0 0 0,5-4 45 0 0,1 2 1 0 0,1 1 0 0 0,1 1-1 0 0,-17 26 1 0 0,23-29 41 0 0,1-1 1 0 0,1 2-1 0 0,0 0 0 0 0,2 0 1 0 0,1 1-1 0 0,1 0 1 0 0,0 1-1 0 0,2-1 1 0 0,1 1-1 0 0,1 1 0 0 0,1-1 1 0 0,1 1-1 0 0,1-1 1 0 0,4 42-1 0 0,-1-57 83 0 0,0 0-1 0 0,0 0 1 0 0,1-1 0 0 0,0 1-1 0 0,1-1 1 0 0,0 0 0 0 0,0 0-1 0 0,1 0 1 0 0,0 0 0 0 0,0-1-1 0 0,1 0 1 0 0,0 0 0 0 0,0 0-1 0 0,0-1 1 0 0,1 0 0 0 0,0 0-1 0 0,0 0 1 0 0,1-1 0 0 0,0 0-1 0 0,0-1 1 0 0,8 4-1 0 0,9 3 42 0 0,1-1-1 0 0,-1-1 0 0 0,1-2 0 0 0,1-1 0 0 0,43 6 0 0 0,10-5-1366 0 0,4-4-1128 0 0</inkml:trace>
</inkml:ink>
</file>

<file path=ppt/ink/ink3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34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625 726 220 0 0,'0'0'6013'0'0,"-4"0"-5747"0"0,-1-1-232 0 0,-4 0-226 0 0,23 0 185 0 0,10 0 235 0 0,1-2 0 0 0,-1-1 0 0 0,0 0 0 0 0,0-2 0 0 0,0-1 0 0 0,-1-1 1 0 0,0 0-1 0 0,-1-2 0 0 0,29-17 0 0 0,-44 24-157 0 0,-1-2 0 0 0,0 1 0 0 0,0-1 1 0 0,0 1-1 0 0,-1-2 0 0 0,1 1 0 0 0,-1-1 0 0 0,0 1 1 0 0,-1-1-1 0 0,1-1 0 0 0,-1 1 0 0 0,-1-1 0 0 0,6-10 1 0 0,-6 6-45 0 0,1 1 0 0 0,-1-2 0 0 0,-1 1 0 0 0,0 0 0 0 0,0 0 0 0 0,-1-1 0 0 0,-1 1 0 0 0,-1-16 0 0 0,-1 7-31 0 0,-1 0 0 0 0,0 0 0 0 0,-2 1 0 0 0,0-1 0 0 0,-2 1 1 0 0,0 0-1 0 0,-1 0 0 0 0,0 1 0 0 0,-22-32 0 0 0,9 25-91 0 0,0 1 0 0 0,-2 1 0 0 0,0 1 0 0 0,-2 1-1 0 0,0 1 1 0 0,-45-26 0 0 0,60 41 28 0 0,0-1 0 0 0,-1 1-1 0 0,0 1 1 0 0,0 0 0 0 0,0 1 0 0 0,-1 0-1 0 0,1 0 1 0 0,-1 1 0 0 0,0 1-1 0 0,1 0 1 0 0,-1 1 0 0 0,0 0 0 0 0,0 0-1 0 0,1 2 1 0 0,-24 4 0 0 0,7 1-19 0 0,0 2-1 0 0,1 0 1 0 0,0 2 0 0 0,0 1-1 0 0,-32 20 1 0 0,31-15-6 0 0,1 2 0 0 0,0 0 1 0 0,2 2-1 0 0,-33 33 0 0 0,43-38 36 0 0,1 1-1 0 0,0 0 1 0 0,1 1 0 0 0,2 0-1 0 0,-1 1 1 0 0,2 0 0 0 0,-13 34 0 0 0,20-44 59 0 0,0 0 1 0 0,1-1-1 0 0,0 1 1 0 0,0 0-1 0 0,1 0 0 0 0,0 1 1 0 0,1-1-1 0 0,0 0 1 0 0,0 0-1 0 0,1 0 1 0 0,0 0-1 0 0,1 0 1 0 0,0 0-1 0 0,0 0 1 0 0,1 0-1 0 0,0 0 1 0 0,0-1-1 0 0,1 0 1 0 0,0 1-1 0 0,1-1 1 0 0,0-1-1 0 0,0 1 1 0 0,1-1-1 0 0,0 0 1 0 0,0 0-1 0 0,0-1 0 0 0,10 8 1 0 0,9 5 168 0 0,0 0-1 0 0,2-1 1 0 0,0-2-1 0 0,1-1 1 0 0,1-1 0 0 0,0-1-1 0 0,1-2 1 0 0,51 13 0 0 0,-22-12 181 0 0,0-1 1 0 0,1-4-1 0 0,99 1 1 0 0,-185-19-5393 0 0</inkml:trace>
</inkml:ink>
</file>

<file path=ppt/ink/ink3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46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0 508 7401 0 0,'0'0'1606'0'0,"4"-16"-425"0"0,-1 1-921 0 0,-1 4-121 0 0,0 0 0 0 0,1 0 0 0 0,1 0 0 0 0,0 0 0 0 0,0 1 0 0 0,1-1 0 0 0,11-16 0 0 0,1 4-120 0 0,2 0 0 0 0,0 2-1 0 0,1 0 1 0 0,1 1 0 0 0,1 2 0 0 0,1 0 0 0 0,0 1 0 0 0,41-21 0 0 0,-4 7 83 0 0,1 2 0 0 0,97-30 0 0 0,-108 43-29 0 0,91-15 1 0 0,-113 27-74 0 0,-1 1 1 0 0,0 2-1 0 0,1 1 1 0 0,-1 0 0 0 0,29 6-1 0 0,-42-3-86 0 0,-1 1-1 0 0,1 0 0 0 0,-1 1 0 0 0,0 0 0 0 0,0 1 0 0 0,0 1 0 0 0,-1 0 0 0 0,19 15 0 0 0,-3 0-89 0 0,-1 1 0 0 0,27 31 0 0 0,-38-36 195 0 0,0 2 0 0 0,-2 0 0 0 0,0 0 0 0 0,-1 1 0 0 0,-1 1 1 0 0,-1 0-1 0 0,-1 1 0 0 0,-1 0 0 0 0,-1 0 0 0 0,-1 1 0 0 0,-1 0 0 0 0,4 33 1 0 0,-8-40 46 0 0,0 1 1 0 0,-2-1 0 0 0,0 1 0 0 0,-1 0-1 0 0,0-1 1 0 0,-2 0 0 0 0,0 1 0 0 0,-1-1-1 0 0,0 0 1 0 0,-2 0 0 0 0,0-1 0 0 0,-1 0 0 0 0,0 0-1 0 0,-1 0 1 0 0,-1-1 0 0 0,-1 0 0 0 0,0-1-1 0 0,-13 15 1 0 0,0-7 75 0 0,-1-1 0 0 0,0 0 0 0 0,-2-2 1 0 0,0-1-1 0 0,-1-1 0 0 0,-1-1 0 0 0,-50 20 0 0 0,16-13 101 0 0,0-2-1 0 0,-108 20 1 0 0,115-31 11 0 0,-95 4 1 0 0,117-14-96 0 0,0 0 0 0 0,0-2 0 0 0,0-2 0 0 0,-37-8 0 0 0,58 9-85 0 0,0-1 0 0 0,1 1 0 0 0,-1-2 0 0 0,1 0 0 0 0,0 0 0 0 0,0-1-1 0 0,0 0 1 0 0,1-1 0 0 0,0 0 0 0 0,0-1 0 0 0,1 0 0 0 0,0-1 0 0 0,1 0 0 0 0,0 0 0 0 0,0 0 0 0 0,0-1-1 0 0,2-1 1 0 0,-1 1 0 0 0,1-1 0 0 0,1 0 0 0 0,0 0 0 0 0,0-1 0 0 0,1 1 0 0 0,1-1 0 0 0,-4-19 0 0 0,5 12-88 0 0,1 1 0 0 0,1 0 0 0 0,1 0 1 0 0,0 0-1 0 0,1-1 0 0 0,1 1 0 0 0,1 1 0 0 0,0-1 1 0 0,14-32-1 0 0,-8 28-91 0 0,1 1 1 0 0,1 0-1 0 0,1 1 1 0 0,0 1-1 0 0,2 0 1 0 0,30-32-1 0 0,-8 18-60 0 0,1 2 1 0 0,2 1-1 0 0,0 2 0 0 0,2 2 1 0 0,1 2-1 0 0,80-33 0 0 0,-65 34 23 0 0,85-23-1 0 0,-115 39 45 0 0,0 2 0 0 0,0 1-1 0 0,0 1 1 0 0,1 1 0 0 0,43 3 0 0 0,-61 0 30 0 0,1 1 0 0 0,-1 0-1 0 0,0 1 1 0 0,-1 1 0 0 0,1 0-1 0 0,-1 0 1 0 0,1 1 0 0 0,-1 0-1 0 0,-1 0 1 0 0,1 1 0 0 0,-1 1-1 0 0,0 0 1 0 0,0 0 0 0 0,-1 1-1 0 0,10 10 1 0 0,-10-9 85 0 0,0 1 1 0 0,-1 0-1 0 0,0 1 1 0 0,-1 0-1 0 0,0 0 1 0 0,0 0-1 0 0,-1 0 1 0 0,-1 1-1 0 0,0 0 1 0 0,0 0-1 0 0,-1 0 1 0 0,-1 0-1 0 0,2 19 1 0 0,-4-21 49 0 0,0 1 0 0 0,-1 0 1 0 0,0-1-1 0 0,-1 1 0 0 0,0-1 1 0 0,-1 1-1 0 0,0-1 0 0 0,0 0 1 0 0,-1 0-1 0 0,-1 0 0 0 0,0 0 1 0 0,0-1-1 0 0,0 0 0 0 0,-1 0 1 0 0,-1 0-1 0 0,0-1 0 0 0,0 0 1 0 0,-13 11-1 0 0,-8 5-335 0 0,-1-2 1 0 0,-1-2-1 0 0,-1 0 1 0 0,-34 15 0 0 0,6-8-2818 0 0,-15-5-2947 0 0</inkml:trace>
</inkml:ink>
</file>

<file path=ppt/ink/ink3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47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 0 4028 0 0,'0'0'5054'0'0,"-1"14"-5472"0"0,-22 247 2312 0 0,-6-84-1338 0 0,22-149-382 0 0,-1-1 0 0 0,-1 0 0 0 0,-1 0 1 0 0,-18 33-1 0 0,24-53-48 0 0,0-1-1 0 0,0 1 1 0 0,-1-1-1 0 0,-6 7 1 0 0,9-11-348 0 0,1 0-1 0 0,-1-1 1 0 0,0 1 0 0 0,0 0 0 0 0,0-1-1 0 0,0 0 1 0 0,0 0 0 0 0,0 1-1 0 0,-1-1 1 0 0,1 0 0 0 0,0-1 0 0 0,-1 1-1 0 0,1 0 1 0 0,0-1 0 0 0,-1 1-1 0 0,-3-1 1 0 0,-3-15-6196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7.4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260 212 4516 0 0,'0'0'7654'0'0,"16"-9"-7477"0"0,-12 7-162 0 0,122-71 781 0 0,-96 55-739 0 0,28-21 50 0 0,-54 37-75 0 0,0-2 0 0 0,0 1-1 0 0,-1 0 1 0 0,0-1 0 0 0,0 0 0 0 0,0 1 0 0 0,0-1 0 0 0,0 0 0 0 0,-1-1 0 0 0,0 1 0 0 0,3-6 0 0 0,-5 10-16 0 0,0-1 1 0 0,0 0-1 0 0,1 1 0 0 0,-1-1 0 0 0,0 1 0 0 0,0-1 1 0 0,0 1-1 0 0,0-1 0 0 0,0 1 0 0 0,0-1 0 0 0,0 0 1 0 0,0 1-1 0 0,0-1 0 0 0,0 1 0 0 0,0-1 0 0 0,0 1 1 0 0,-1-1-1 0 0,1 1 0 0 0,0-1 0 0 0,0 0 0 0 0,0 1 1 0 0,-1-1-1 0 0,1 1 0 0 0,0 0 0 0 0,-1-1 0 0 0,1 1 1 0 0,0-1-1 0 0,-1 1 0 0 0,1-1 0 0 0,-1 1 0 0 0,1 0 1 0 0,-1-1-1 0 0,1 1 0 0 0,-1 0 0 0 0,1 0 0 0 0,-1-1 1 0 0,1 1-1 0 0,-1 0 0 0 0,1 0 0 0 0,-1 0 0 0 0,0-1 0 0 0,-28 0 131 0 0,21 1-158 0 0,-14 1 148 0 0,0 2 0 0 0,0 0 0 0 0,1 1 0 0 0,-1 1 0 0 0,1 1 0 0 0,0 1 0 0 0,-38 18 0 0 0,34-13 161 0 0,1 2 0 0 0,0 0 0 0 0,1 2 0 0 0,0 0 0 0 0,-37 37 1 0 0,50-42-261 0 0,0 1 0 0 0,0 0 0 0 0,2 0 0 0 0,-1 1 1 0 0,1 0-1 0 0,1 0 0 0 0,0 1 0 0 0,1 0 0 0 0,1 0 0 0 0,0 0 1 0 0,-3 16-1 0 0,7-24-75 0 0,0-1 1 0 0,0 1-1 0 0,1-1 1 0 0,0 1-1 0 0,0-1 0 0 0,0 1 1 0 0,1-1-1 0 0,0 1 1 0 0,0-1-1 0 0,0 1 1 0 0,0-1-1 0 0,1 0 0 0 0,0 1 1 0 0,0-1-1 0 0,1 0 1 0 0,-1 0-1 0 0,1-1 0 0 0,0 1 1 0 0,0 0-1 0 0,1-1 1 0 0,-1 0-1 0 0,1 0 1 0 0,0 0-1 0 0,0 0 0 0 0,1-1 1 0 0,-1 1-1 0 0,1-1 1 0 0,-1 0-1 0 0,1-1 1 0 0,0 1-1 0 0,0-1 0 0 0,10 3 1 0 0,-2 0-282 0 0,1-1 1 0 0,-1-1 0 0 0,1 0-1 0 0,0-1 1 0 0,0-1-1 0 0,0 0 1 0 0,1-1 0 0 0,21-2-1 0 0,-18-1-849 0 0,-1 0 0 0 0,0 0 0 0 0,33-13 0 0 0,13-11-3337 0 0</inkml:trace>
</inkml:ink>
</file>

<file path=ppt/ink/ink3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47.9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1 116 4396 0 0,'0'0'8379'0'0,"13"-5"-7903"0"0,18-6-230 0 0,1 1 1 0 0,-1 2-1 0 0,47-7 1 0 0,200-30 651 0 0,-173 26-904 0 0,-99 18-149 0 0,-1 0 0 0 0,1 1 0 0 0,0-1 1 0 0,0 1-1 0 0,0 0 0 0 0,-1 1 0 0 0,11 1 0 0 0,-15-2-85 0 0,1 1 0 0 0,-1-1 0 0 0,0 1 1 0 0,1-1-1 0 0,-1 1 0 0 0,0 0 0 0 0,1 0 1 0 0,-1-1-1 0 0,0 1 0 0 0,1 0 0 0 0,-1 0 1 0 0,0 0-1 0 0,0 0 0 0 0,0 1 0 0 0,0-1 0 0 0,0 0 1 0 0,0 0-1 0 0,-1 1 0 0 0,1-1 0 0 0,0 0 1 0 0,-1 1-1 0 0,1-1 0 0 0,-1 1 0 0 0,1-1 1 0 0,-1 1-1 0 0,0-1 0 0 0,1 1 0 0 0,-1-1 1 0 0,0 1-1 0 0,0-1 0 0 0,0 1 0 0 0,0-1 1 0 0,-1 3-1 0 0,0 7-2790 0 0</inkml:trace>
</inkml:ink>
</file>

<file path=ppt/ink/ink3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4:48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80 1472 0 0,'0'0'12263'0'0,"14"-7"-11709"0"0,-9 4-510 0 0,16-8 196 0 0,1 1 0 0 0,0 1 0 0 0,38-11 0 0 0,-10 11-338 0 0,0 2 1 0 0,1 3 0 0 0,94 4-1 0 0,-110 9-1283 0 0,-13-2-2880 0 0</inkml:trace>
</inkml:ink>
</file>

<file path=ppt/ink/ink3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6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474 1 404 0 0,'0'0'1982'0'0,"-5"1"-1904"0"0,-51 14-45 0 0,0 4 0 0 0,-89 41 0 0 0,42-16-6 0 0,88-38-26 0 0,3-1-17 0 0,0-1 0 0 0,1 1 0 0 0,0 1 0 0 0,0 0 0 0 0,-20 15 0 0 0,30-21 7 0 0,1 0 0 0 0,0 1 0 0 0,-1-1-1 0 0,1 0 1 0 0,0 1 0 0 0,-1-1 0 0 0,1 0 0 0 0,0 1 0 0 0,-1-1 0 0 0,1 0 0 0 0,0 1 0 0 0,0-1-1 0 0,-1 1 1 0 0,1-1 0 0 0,0 0 0 0 0,0 1 0 0 0,0-1 0 0 0,0 1 0 0 0,-1-1 0 0 0,1 1 0 0 0,0-1 0 0 0,0 1-1 0 0,0-1 1 0 0,0 1 0 0 0,0-1 0 0 0,0 1 0 0 0,0-1 0 0 0,0 0 0 0 0,0 1 0 0 0,1-1 0 0 0,-1 1-1 0 0,0 0 1 0 0,15 8-359 0 0,30 0-210 0 0,-41-8 547 0 0,152 12 880 0 0,9 1-627 0 0,-137-10-228 0 0,0 1 0 0 0,-1 2 0 0 0,48 17 0 0 0,-41-5-53 0 0,-33-19 38 0 0,1 1 0 0 0,-1 0 0 0 0,0 0 0 0 0,0-1 0 0 0,0 1 0 0 0,0 0 0 0 0,-1 0 0 0 0,1 0 0 0 0,0 0 0 0 0,0 0 0 0 0,0 0 0 0 0,-1 1 0 0 0,1-1 0 0 0,-1 0 0 0 0,1 0 1 0 0,-1 0-1 0 0,1 0 0 0 0,-1 1 0 0 0,0-1 0 0 0,1 0 0 0 0,-1 1 0 0 0,0-1 0 0 0,0 0 0 0 0,0 0 0 0 0,0 3 0 0 0,-2-2 54 0 0,1-1 0 0 0,-1 0 0 0 0,1 0 0 0 0,-1 0 0 0 0,1 0-1 0 0,-1 0 1 0 0,0 0 0 0 0,1 0 0 0 0,-1 0 0 0 0,0 0 0 0 0,0-1 0 0 0,0 1 0 0 0,0-1-1 0 0,1 0 1 0 0,-4 1 0 0 0,-4 1 115 0 0,-96 26 372 0 0,62-18-421 0 0,0 1 0 0 0,1 3 1 0 0,0 1-1 0 0,-51 27 0 0 0,88-39-142 0 0,0 0-27 0 0,0-1 1 0 0,1 1 0 0 0,-1 0 0 0 0,1 0-1 0 0,0 0 1 0 0,0 1 0 0 0,0-1 0 0 0,1 1-1 0 0,-6 7 1 0 0,4 1-1673 0 0</inkml:trace>
</inkml:ink>
</file>

<file path=ppt/ink/ink3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7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463 0 1004 0 0,'0'0'4395'0'0,"3"5"-5798"0"0,-2-1 1404 0 0,0-1 1 0 0,0 1-1 0 0,0 0 1 0 0,0 0-1 0 0,-1 0 1 0 0,0 0 0 0 0,0 0-1 0 0,0 0 1 0 0,0 0-1 0 0,0 0 1 0 0,-1 0-1 0 0,0 0 1 0 0,0 0 0 0 0,0-1-1 0 0,0 1 1 0 0,-1 0-1 0 0,-3 6 1 0 0,-7 16 121 0 0,-22 33 0 0 0,26-45-152 0 0,-9 15 6 0 0,-305 543 949 0 0,317-561-968 0 0,-3 5-533 0 0,0 0-1 0 0,-1 0 1 0 0,-21 27 0 0 0,25-39-1386 0 0</inkml:trace>
</inkml:ink>
</file>

<file path=ppt/ink/ink3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7.4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349 0 132 0 0,'0'0'69'0'0,"17"0"201"0"0,58 1-116 0 0,-72-1-130 0 0,0 0 0 0 0,0 0 0 0 0,-1 0 0 0 0,1 1 0 0 0,0-1 0 0 0,0 1 0 0 0,0 0 0 0 0,-1 0 0 0 0,1 0 0 0 0,-1 0 0 0 0,1 0 0 0 0,-1 0 0 0 0,1 1 0 0 0,-1-1 0 0 0,4 4 0 0 0,-5-3-16 0 0,0-1 0 0 0,0 0 1 0 0,0 1-1 0 0,0-1 0 0 0,0 1 0 0 0,-1-1 0 0 0,1 1 1 0 0,-1-1-1 0 0,1 1 0 0 0,-1 0 0 0 0,0-1 1 0 0,1 1-1 0 0,-1-1 0 0 0,0 1 0 0 0,0 0 0 0 0,0-1 1 0 0,0 1-1 0 0,0 0 0 0 0,-1 1 0 0 0,-1 4 7 0 0,0-1-1 0 0,0 1 0 0 0,-1-1 0 0 0,0 0 1 0 0,0 0-1 0 0,-1 0 0 0 0,1 0 1 0 0,-1-1-1 0 0,-6 7 0 0 0,-7 6 118 0 0,-1-1 0 0 0,-1 0-1 0 0,0-2 1 0 0,-31 20 0 0 0,-94 44 372 0 0,20-11-219 0 0,118-64-303 0 0,-1-1 1 0 0,1 1-1 0 0,0 1 1 0 0,0-1-1 0 0,0 1 0 0 0,1 0 1 0 0,0 1-1 0 0,0-1 1 0 0,0 1-1 0 0,-4 7 1 0 0,8-6-1758 0 0</inkml:trace>
</inkml:ink>
</file>

<file path=ppt/ink/ink3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7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460 0 3820 0 0,'0'0'3311'0'0,"-18"6"-4136"0"0,9-3 766 0 0,-6 2-14 0 0,-1 0-1 0 0,0 1 1 0 0,1 1 0 0 0,0 1-1 0 0,1 0 1 0 0,-18 14 0 0 0,-22 19 35 0 0,3 2 0 0 0,1 3 0 0 0,-58 70 1 0 0,102-109 50 0 0,0 1 1 0 0,0 0 0 0 0,1 1 0 0 0,0 0 0 0 0,1-1 0 0 0,0 1-1 0 0,0 0 1 0 0,-2 12 0 0 0,6-21-11 0 0,0 0 0 0 0,0 1 0 0 0,0-1 1 0 0,-1 0-1 0 0,1 1 0 0 0,0-1 0 0 0,0 1 0 0 0,0-1 0 0 0,0 0 0 0 0,0 1 0 0 0,0-1 0 0 0,0 1 0 0 0,0-1 0 0 0,1 0 0 0 0,-1 1 1 0 0,0-1-1 0 0,0 0 0 0 0,0 1 0 0 0,0-1 0 0 0,0 0 0 0 0,1 1 0 0 0,-1-1 0 0 0,0 0 0 0 0,0 1 0 0 0,0-1 0 0 0,1 0 1 0 0,-1 1-1 0 0,0-1 0 0 0,1 0 0 0 0,-1 0 0 0 0,0 1 0 0 0,1-1 0 0 0,-1 0 0 0 0,0 0 0 0 0,1 0 0 0 0,0 1 0 0 0,18-2 177 0 0,18-14-13 0 0,15-19-582 0 0,-2-1 0 0 0,90-85 0 0 0,30-25 806 0 0,-169 178-1980 0 0,-2 0 1764 0 0,-2-1 0 0 0,-1 1 0 0 0,-2-1-1 0 0,-14 45 1 0 0,-51 121-2456 0 0</inkml:trace>
  <inkml:trace contextRef="#ctx0" brushRef="#br0" timeOffset="1">780 99 288 0 0,'0'0'2366'0'0,"8"15"-1700"0"0,23 52-94 0 0,-28-59-526 0 0,0 1 0 0 0,0 0 0 0 0,-1 0 1 0 0,0 0-1 0 0,-1 0 0 0 0,0 0 1 0 0,0 0-1 0 0,-1 0 0 0 0,0 0 0 0 0,-1 0 1 0 0,0 0-1 0 0,0 1 0 0 0,-1-2 0 0 0,0 1 1 0 0,-1 0-1 0 0,0 0 0 0 0,-12 16 5268 0 0,14-25-5235 0 0,-3-17 1121 0 0,4-24-1518 0 0,2 34 276 0 0,0 1 0 0 0,0 0 0 0 0,1 0 0 0 0,0 0 0 0 0,0 0-1 0 0,1 1 1 0 0,0 0 0 0 0,0-1 0 0 0,7-6 0 0 0,48-44-173 0 0,-47 45 203 0 0,12-8-811 0 0,0 0 0 0 0,32-18 0 0 0,23-3-3639 0 0,-43 26 1948 0 0</inkml:trace>
</inkml:ink>
</file>

<file path=ppt/ink/ink3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8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351 5 664 0 0,'0'0'4498'0'0,"-14"-1"-4723"0"0,2 0 195 0 0,4 0 1 0 0,0 0 0 0 0,1 1 0 0 0,-1 0 0 0 0,0 0 0 0 0,0 0 0 0 0,0 1 1 0 0,0 1-1 0 0,1-1 0 0 0,-1 1 0 0 0,-12 6 0 0 0,10-4 10 0 0,-27 12-35 0 0,-40 24 0 0 0,68-35 26 0 0,0 1 0 0 0,0 0 0 0 0,1 1 0 0 0,0 0 0 0 0,0 0 0 0 0,0 0 0 0 0,1 1 0 0 0,0 1 0 0 0,-10 14 0 0 0,16-20 21 0 0,-1 0 0 0 0,0 0 0 0 0,1 0 1 0 0,0 1-1 0 0,0-1 0 0 0,0 0 0 0 0,0 1 0 0 0,0-1 1 0 0,1 1-1 0 0,-1-1 0 0 0,1 1 0 0 0,0-1 1 0 0,0 1-1 0 0,0-1 0 0 0,1 1 0 0 0,-1-1 0 0 0,1 1 1 0 0,0-1-1 0 0,0 1 0 0 0,0-1 0 0 0,0 0 1 0 0,1 0-1 0 0,-1 1 0 0 0,1-1 0 0 0,0 0 0 0 0,0 0 1 0 0,0-1-1 0 0,0 1 0 0 0,1 0 0 0 0,-1-1 1 0 0,1 1-1 0 0,-1-1 0 0 0,5 3 0 0 0,9 6-72 0 0,0 0 0 0 0,1-1 0 0 0,0-1 0 0 0,33 12 0 0 0,-34-14-41 0 0,-16-7 133 0 0,1 0 1 0 0,-1 0-1 0 0,0 0 0 0 0,0 0 0 0 0,0 1 0 0 0,0-1 0 0 0,0 0 0 0 0,1 0 0 0 0,-1 0 0 0 0,0 0 0 0 0,0 0 1 0 0,0 1-1 0 0,0-1 0 0 0,0 0 0 0 0,0 0 0 0 0,0 0 0 0 0,1 1 0 0 0,-1-1 0 0 0,0 0 0 0 0,0 0 1 0 0,0 0-1 0 0,0 0 0 0 0,0 1 0 0 0,0-1 0 0 0,0 0 0 0 0,0 0 0 0 0,0 0 0 0 0,0 1 0 0 0,0-1 0 0 0,0 0 1 0 0,0 0-1 0 0,0 0 0 0 0,0 1 0 0 0,0-1 0 0 0,-1 0 0 0 0,1 0 0 0 0,0 0 0 0 0,0 1 0 0 0,0-1 1 0 0,0 0-1 0 0,0 0 0 0 0,0 0 0 0 0,0 0 0 0 0,-1 0 0 0 0,1 1 0 0 0,0-1 0 0 0,0 0 0 0 0,0 0 1 0 0,0 0-1 0 0,-1 0 0 0 0,1 0 0 0 0,0 0 0 0 0,0 0 0 0 0,0 0 0 0 0,0 0 0 0 0,-1 1 0 0 0,1-1 0 0 0,0 0 1 0 0,-15 8 281 0 0,12-6-236 0 0,-68 41-528 0 0,56-32-1858 0 0</inkml:trace>
</inkml:ink>
</file>

<file path=ppt/ink/ink3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9.3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134 152 484 0 0,'0'0'3296'0'0,"17"-11"-3110"0"0,137-81-190 0 0,-49 43-10 0 0,-141 58 714 0 0,10 2-782 0 0,-141 65-155 0 0,142-63 204 0 0,0 1-1 0 0,1 2 0 0 0,1 0 1 0 0,-30 27-1 0 0,50-40-6 0 0,1-1-1 0 0,-1 1 1 0 0,0 0-1 0 0,1 1 1 0 0,0-1-1 0 0,-1 0 1 0 0,1 1-1 0 0,1-1 1 0 0,-1 1-1 0 0,0 0 1 0 0,1 0-1 0 0,0-1 1 0 0,0 1-1 0 0,0 0 1 0 0,0 0-1 0 0,0 7 1 0 0,1-8 54 0 0,1-1 1 0 0,-1 1-1 0 0,1-1 0 0 0,-1 1 0 0 0,1-1 1 0 0,0 1-1 0 0,0-1 0 0 0,0 0 1 0 0,0 1-1 0 0,0-1 0 0 0,0 0 1 0 0,1 0-1 0 0,-1 0 0 0 0,1 0 0 0 0,0 0 1 0 0,-1 0-1 0 0,1 0 0 0 0,0-1 1 0 0,0 1-1 0 0,0 0 0 0 0,0-1 1 0 0,0 0-1 0 0,1 1 0 0 0,-1-1 0 0 0,0 0 1 0 0,5 1-1 0 0,13 4 175 0 0,-1-2 1 0 0,1 0-1 0 0,-1-2 1 0 0,1 0-1 0 0,0-1 0 0 0,25-1 1 0 0,-13 0-115 0 0,193-7-321 0 0,-122-4-1504 0 0</inkml:trace>
</inkml:ink>
</file>

<file path=ppt/ink/ink3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09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 3512 0 0,'0'0'3384'0'0,"19"-2"-3549"0"0,-3-1 194 0 0,25-3 86 0 0,48 0 0 0 0,188 4 713 0 0,-206 6-1715 0 0,131 23 1 0 0,-173-21-1719 0 0</inkml:trace>
  <inkml:trace contextRef="#ctx0" brushRef="#br0" timeOffset="1">589 6 5260 0 0,'0'0'2259'0'0,"-15"15"-2923"0"0,2-1 658 0 0,-2 2 30 0 0,0 0 1 0 0,1 1-1 0 0,1 0 1 0 0,-16 28-1 0 0,-41 89 579 0 0,-73 200 0 0 0,114-260-196 0 0,22-56-488 0 0,5-10-277 0 0,-1-1 0 0 0,0 0 0 0 0,0 0 0 0 0,0 0 0 0 0,-1-1 0 0 0,0 1 0 0 0,0-1 0 0 0,-9 11 0 0 0,-5-8-2487 0 0</inkml:trace>
</inkml:ink>
</file>

<file path=ppt/ink/ink3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0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33 888 0 0,'0'0'2967'0'0,"6"15"-2849"0"0,2 1-64 0 0,-5-10-36 0 0,1 1-1 0 0,-1 1 0 0 0,0-1 1 0 0,-1 0-1 0 0,1 1 0 0 0,-2-1 0 0 0,1 1 1 0 0,-1-1-1 0 0,0 1 0 0 0,0 10 1 0 0,-1 1 185 0 0,0 0 1 0 0,-1-1 0 0 0,0 1-1 0 0,-2-1 1 0 0,0 1-1 0 0,-1-1 1 0 0,-1 0 0 0 0,-1-1-1 0 0,-17 32 4954 0 0,23-60-3469 0 0,9-19-1176 0 0,1 16-561 0 0,0 0 1 0 0,1 0-1 0 0,1 1 0 0 0,0 1 0 0 0,1 0 0 0 0,13-10 0 0 0,91-59-555 0 0,-104 73 521 0 0,27-18-1554 0 0,2 3 0 0 0,0 1-1 0 0,68-24 1 0 0,-48 25-2292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7.8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311 1 7989 0 0,'0'0'7112'0'0,"-16"3"-6180"0"0,-3-1-638 0 0,12-2-176 0 0,0 1 0 0 0,0 0 0 0 0,-1 1 0 0 0,1-1 0 0 0,0 1 0 0 0,1 1 0 0 0,-1-1 0 0 0,0 1 0 0 0,1 0 1 0 0,-1 1-1 0 0,-7 5 0 0 0,-7 6 212 0 0,2 0 0 0 0,0 1 0 0 0,1 1 0 0 0,-29 34 0 0 0,40-42-427 0 0,1 0 0 0 0,-1 0 0 0 0,1 0 1 0 0,1 1-1 0 0,0 0 0 0 0,0 0 0 0 0,1 0 0 0 0,0 1 1 0 0,1-1-1 0 0,0 1 0 0 0,1 0 0 0 0,-2 22 1 0 0,4-32 62 0 0,0-1 0 0 0,0 1 1 0 0,0-1-1 0 0,0 1 0 0 0,1-1 1 0 0,-1 1-1 0 0,0-1 0 0 0,0 1 1 0 0,1-1-1 0 0,-1 1 0 0 0,0-1 1 0 0,1 1-1 0 0,-1-1 0 0 0,1 1 1 0 0,-1-1-1 0 0,1 1 0 0 0,-1-1 1 0 0,1 0-1 0 0,-1 1 0 0 0,1-1 1 0 0,-1 0-1 0 0,1 0 0 0 0,-1 1 1 0 0,1-1-1 0 0,-1 0 0 0 0,1 0 1 0 0,0 0-1 0 0,-1 0 0 0 0,1 0 1 0 0,-1 0-1 0 0,1 0 0 0 0,0 0 1 0 0,-1 0-1 0 0,1 0 0 0 0,-1 0 1 0 0,1 0-1 0 0,-1 0 0 0 0,1 0 1 0 0,0 0-1 0 0,-1-1 0 0 0,1 1 1 0 0,0-1-1 0 0,28-8-116 0 0,52-32 205 0 0,-62 30-118 0 0,0 0 0 0 0,1 1 0 0 0,0 2 0 0 0,0 0 0 0 0,1 1 0 0 0,0 1 0 0 0,0 0 0 0 0,26-2 0 0 0,-33 7-172 0 0,0 1 0 0 0,0 1 0 0 0,18 2 0 0 0,16 10-3307 0 0,-20-4-1960 0 0,-10-8 100 0 0</inkml:trace>
</inkml:ink>
</file>

<file path=ppt/ink/ink3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0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0 225 7725 0 0,'0'0'1860'0'0,"16"1"-2314"0"0,-6-1 426 0 0,124 2 374 0 0,-116-3-246 0 0,-1-1 0 0 0,1 0 0 0 0,0-1 0 0 0,-1-1 0 0 0,0 0 0 0 0,24-10 0 0 0,-29 8-212 0 0,0 0-1 0 0,-1-1 1 0 0,0 0 0 0 0,0-1 0 0 0,0 0-1 0 0,10-12 1 0 0,-18 18 68 0 0,-1 0 1 0 0,1-1-1 0 0,-1 1 0 0 0,0-1 0 0 0,0 0 0 0 0,0 0 0 0 0,0 0 1 0 0,-1 0-1 0 0,1 0 0 0 0,-1 0 0 0 0,0 0 0 0 0,1 0 0 0 0,-2 0 0 0 0,1-1 1 0 0,0 1-1 0 0,-1 0 0 0 0,1-1 0 0 0,-1 1 0 0 0,0 0 0 0 0,0-1 1 0 0,0 1-1 0 0,-1-1 0 0 0,1 1 0 0 0,-1 0 0 0 0,0-1 0 0 0,1 1 1 0 0,-2 0-1 0 0,1 0 0 0 0,-2-5 0 0 0,0 5 0 0 0,1 0-1 0 0,-1 0 1 0 0,0 0-1 0 0,0 0 1 0 0,0 1-1 0 0,0-1 1 0 0,-1 1 0 0 0,1 0-1 0 0,0 0 1 0 0,-1 0-1 0 0,0 0 1 0 0,1 0-1 0 0,-1 1 1 0 0,0 0 0 0 0,0 0-1 0 0,0 0 1 0 0,0 0-1 0 0,0 1 1 0 0,0-1-1 0 0,0 1 1 0 0,-6 0-1 0 0,-2 0-107 0 0,-1 1 0 0 0,1 0 0 0 0,-1 1 0 0 0,1 0-1 0 0,-20 6 1 0 0,18-3 69 0 0,0 1 0 0 0,1 0-1 0 0,-1 1 1 0 0,1 0 0 0 0,1 1-1 0 0,-1 1 1 0 0,1 0 0 0 0,1 0-1 0 0,-19 21 1 0 0,23-23 59 0 0,1 1-1 0 0,0 0 1 0 0,0 0 0 0 0,1 0 0 0 0,0 1 0 0 0,1-1-1 0 0,-1 1 1 0 0,2 1 0 0 0,-1-1 0 0 0,2 0 0 0 0,-1 1-1 0 0,1-1 1 0 0,0 1 0 0 0,1 0 0 0 0,0 16-1 0 0,1-22 58 0 0,0-1-1 0 0,1 0 0 0 0,-1 0 1 0 0,1 1-1 0 0,0-1 0 0 0,0 0 1 0 0,0 0-1 0 0,0 0 0 0 0,1 0 1 0 0,-1 0-1 0 0,1 0 0 0 0,-1 0 0 0 0,1-1 1 0 0,0 1-1 0 0,0-1 0 0 0,5 5 1 0 0,-2-3 64 0 0,-1-1-1 0 0,1 1 1 0 0,0-1 0 0 0,1 0 0 0 0,-1-1 0 0 0,0 1 0 0 0,1-1-1 0 0,9 2 1 0 0,7 1-275 0 0,-1-2-1 0 0,1-1 1 0 0,40 0-1 0 0,-58-2 1 0 0,36-2-1556 0 0,14-5-501 0 0</inkml:trace>
</inkml:ink>
</file>

<file path=ppt/ink/ink3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0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66 169 1096 0 0,'0'0'3534'0'0,"4"0"-3862"0"0,12-1 507 0 0,0-1-1 0 0,1 0 1 0 0,-1-1-1 0 0,0-1 0 0 0,25-10 1 0 0,-11 2-63 0 0,-1-1 0 0 0,29-18 0 0 0,-16 1 136 0 0,-41 29-232 0 0,1-1-1 0 0,-1 1 1 0 0,1-1-1 0 0,-1 0 1 0 0,0 1-1 0 0,1-1 1 0 0,-1 0-1 0 0,0 0 1 0 0,0 0 0 0 0,0 0-1 0 0,-1 0 1 0 0,1 0-1 0 0,0 0 1 0 0,-1 0-1 0 0,1 0 1 0 0,-1 0-1 0 0,0 0 1 0 0,1 0 0 0 0,-1 0-1 0 0,0 0 1 0 0,-1-3-1 0 0,1 4-33 0 0,-1 0-1 0 0,1 0 0 0 0,-1 1 1 0 0,1-1-1 0 0,-1 0 1 0 0,1 1-1 0 0,-1-1 0 0 0,1 0 1 0 0,-1 1-1 0 0,0-1 0 0 0,1 1 1 0 0,-1-1-1 0 0,0 1 1 0 0,0-1-1 0 0,1 1 0 0 0,-1-1 1 0 0,0 1-1 0 0,0 0 0 0 0,0-1 1 0 0,0 1-1 0 0,0 0 1 0 0,1 0-1 0 0,-1 0 0 0 0,0 0 1 0 0,0 0-1 0 0,-1 0 0 0 0,-29-1-461 0 0,24 2 370 0 0,-14 1 64 0 0,0 1 0 0 0,0 1-1 0 0,1 1 1 0 0,0 1 0 0 0,0 1 0 0 0,0 1 0 0 0,1 0 0 0 0,0 1 0 0 0,1 2 0 0 0,-24 15-1 0 0,36-22 44 0 0,1 1-1 0 0,0-1 0 0 0,-1 1 0 0 0,1 0 1 0 0,1 0-1 0 0,-1 1 0 0 0,1-1 0 0 0,0 1 1 0 0,0 0-1 0 0,1 0 0 0 0,-1 0 0 0 0,2 1 1 0 0,-1-1-1 0 0,-2 8 0 0 0,4-10-12 0 0,0 1 0 0 0,1-1 0 0 0,-1 0 0 0 0,1 1 0 0 0,0-1 0 0 0,0 0-1 0 0,0 0 1 0 0,1 1 0 0 0,0-1 0 0 0,-1 0 0 0 0,1 0 0 0 0,1 1 0 0 0,-1-1 0 0 0,1 0 0 0 0,-1 0 0 0 0,1-1-1 0 0,0 1 1 0 0,1 0 0 0 0,-1-1 0 0 0,1 1 0 0 0,-1-1 0 0 0,1 0 0 0 0,6 6 0 0 0,2 0 143 0 0,0-1-1 0 0,0 0 1 0 0,1-1 0 0 0,0 0 0 0 0,1-1-1 0 0,18 7 1 0 0,85 23 569 0 0,-110-34-690 0 0,184 44-358 0 0,-108-28-1237 0 0</inkml:trace>
</inkml:ink>
</file>

<file path=ppt/ink/ink3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4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2008 0 0,'0'0'6777'0'0,"18"-1"-7153"0"0,5 1 337 0 0,56-3 146 0 0,97 10 1 0 0,55 36 316 0 0,-133-15-3978 0 0,-85-23 859 0 0</inkml:trace>
</inkml:ink>
</file>

<file path=ppt/ink/ink3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5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3648 0 0,'0'0'2602'0'0,"15"3"-3636"0"0,-3-2 921 0 0,-2 1 54 0 0,0-1-1 0 0,0 1 1 0 0,-1 1 0 0 0,1 0-1 0 0,0 0 1 0 0,-1 1 0 0 0,0 0-1 0 0,0 1 1 0 0,11 7 0 0 0,-6-2 66 0 0,0 1 0 0 0,-1 1 0 0 0,0 0 0 0 0,-1 1 0 0 0,0 1 0 0 0,-1 0 1 0 0,-1 0-1 0 0,0 1 0 0 0,-1 0 0 0 0,11 25 0 0 0,-15-30 49 0 0,-2-1-1 0 0,1 1 1 0 0,-2 0 0 0 0,1-1-1 0 0,-1 1 1 0 0,0 0-1 0 0,-1 1 1 0 0,-1-1 0 0 0,1 0-1 0 0,-1 0 1 0 0,-1 0-1 0 0,0 0 1 0 0,-1 0 0 0 0,0 0-1 0 0,0 0 1 0 0,-1 0-1 0 0,0 0 1 0 0,-1-1 0 0 0,0 1-1 0 0,-6 10 1 0 0,-2-4-23 0 0,-1 0 1 0 0,0-1 0 0 0,-1 0-1 0 0,-1-1 1 0 0,0 0-1 0 0,-1-2 1 0 0,0 0-1 0 0,-1 0 1 0 0,0-2 0 0 0,-30 14-1 0 0,-43 15-2550 0 0</inkml:trace>
</inkml:ink>
</file>

<file path=ppt/ink/ink3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0.3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0 125 368 0 0,'0'0'4908'0'0,"8"-8"-4843"0"0,0-1-38 0 0,0 2-1 0 0,0-1 1 0 0,1 1-1 0 0,0 0 1 0 0,1 1-1 0 0,-1 0 1 0 0,18-8-1 0 0,3 2 27 0 0,1 2 0 0 0,52-12 0 0 0,-65 19-96 0 0,-1 1-1 0 0,1 0 1 0 0,-1 1 0 0 0,1 1 0 0 0,0 0-1 0 0,28 5 1 0 0,-2 9-2100 0 0,-31-9 97 0 0</inkml:trace>
</inkml:ink>
</file>

<file path=ppt/ink/ink3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0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72 928 0 0,'0'0'6189'0'0,"77"-62"-6813"0"0,-26 57 544 0 0,2 2-68 0 0,3 3 140 0 0,-1 0-192 0 0,4 0-164 0 0,-20 0-1017 0 0,23-1-1711 0 0</inkml:trace>
</inkml:ink>
</file>

<file path=ppt/ink/ink3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1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1 123 1228 0 0,'0'0'6919'0'0,"4"-12"-7389"0"0,17-39 38 0 0,-19 49 420 0 0,-1 0 0 0 0,0 1-1 0 0,1-1 1 0 0,-1 1-1 0 0,1-1 1 0 0,0 1 0 0 0,0-1-1 0 0,-1 1 1 0 0,1 0 0 0 0,0 0-1 0 0,0 0 1 0 0,0 0-1 0 0,0 0 1 0 0,0 0 0 0 0,1 1-1 0 0,-1-1 1 0 0,0 1 0 0 0,0-1-1 0 0,0 1 1 0 0,1 0-1 0 0,1 0 1 0 0,8-2-40 0 0,175-27 14 0 0,-107 23-3197 0 0,-62 6 1127 0 0</inkml:trace>
</inkml:ink>
</file>

<file path=ppt/ink/ink3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1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99 1448 0 0,'0'0'6617'0'0,"92"-64"-7877"0"0,-47 55 1196 0 0,5 1-108 0 0,4 4 44 0 0,-14-1-1477 0 0,17-4-1471 0 0</inkml:trace>
</inkml:ink>
</file>

<file path=ppt/ink/ink3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2.2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1 230 888 0 0,'0'0'5347'0'0,"12"-15"-6089"0"0,41-48 626 0 0,-45 55 112 0 0,0 1 0 0 0,0 0 0 0 0,1 1 0 0 0,0-1 0 0 0,0 2 0 0 0,0-1 0 0 0,1 1 0 0 0,0 1 0 0 0,0 0 0 0 0,12-3-1 0 0,15-7 13 0 0,104-41-2201 0 0,-109 39 102 0 0</inkml:trace>
</inkml:ink>
</file>

<file path=ppt/ink/ink3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22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0 187 600 0 0,'0'0'6941'0'0,"14"-10"-7811"0"0,-2 0 834 0 0,0 1 10 0 0,1-1 0 0 0,0 1 1 0 0,0 1-1 0 0,1 1 0 0 0,18-8 1 0 0,200-66 104 0 0,-129 54-5295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8.2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88 522 964 0 0,'0'0'11482'0'0,"13"0"-11031"0"0,117 1 671 0 0,-125-1-1103 0 0,0-1-1 0 0,0 0 1 0 0,0 0 0 0 0,-1 0 0 0 0,1-1 0 0 0,0 1 0 0 0,-1-1 0 0 0,0 0 0 0 0,1 0 0 0 0,-1-1 0 0 0,0 0 0 0 0,0 1 0 0 0,0-1 0 0 0,0 0 0 0 0,-1-1-1 0 0,1 1 1 0 0,-1-1 0 0 0,0 1 0 0 0,0-1 0 0 0,0 0 0 0 0,0 0 0 0 0,-1-1 0 0 0,0 1 0 0 0,4-9 0 0 0,-3 5-69 0 0,0 0 0 0 0,0 0 0 0 0,-1 0 0 0 0,0 0 0 0 0,0 0 0 0 0,-1 0 1 0 0,0-1-1 0 0,-1 1 0 0 0,0 0 0 0 0,0-1 0 0 0,0 1 0 0 0,-1 0 0 0 0,-4-16 0 0 0,3 21 51 0 0,1-1-1 0 0,-1 1 1 0 0,0 0-1 0 0,0 1 1 0 0,0-1-1 0 0,-1 0 1 0 0,1 0 0 0 0,-1 1-1 0 0,1 0 1 0 0,-1-1-1 0 0,0 1 1 0 0,0 0-1 0 0,0 0 1 0 0,0 1-1 0 0,0-1 1 0 0,0 0-1 0 0,0 1 1 0 0,-1 0 0 0 0,1 0-1 0 0,-1 0 1 0 0,1 0-1 0 0,0 1 1 0 0,-1-1-1 0 0,0 1 1 0 0,-4 0-1 0 0,-1-1 76 0 0,0 1 1 0 0,0 1-1 0 0,0-1 0 0 0,1 2 0 0 0,-1-1 0 0 0,0 1 0 0 0,1 0 0 0 0,-1 1 1 0 0,-9 4-1 0 0,6-1 61 0 0,1 2 1 0 0,-1-1-1 0 0,1 2 1 0 0,0-1-1 0 0,1 2 1 0 0,0-1-1 0 0,1 1 1 0 0,0 1-1 0 0,0-1 1 0 0,1 2 0 0 0,0-1-1 0 0,1 1 1 0 0,1 0-1 0 0,0 1 1 0 0,-7 21-1 0 0,10-26-139 0 0,0 0 1 0 0,1 0-1 0 0,0 0 0 0 0,1 1 1 0 0,0-1-1 0 0,0 1 0 0 0,1-1 1 0 0,0 1-1 0 0,0-1 0 0 0,1 1 1 0 0,0-1-1 0 0,1 1 0 0 0,0-1 1 0 0,0 0-1 0 0,1 0 0 0 0,0 0 0 0 0,0 0 1 0 0,1 0-1 0 0,0-1 0 0 0,0 1 1 0 0,1-1-1 0 0,-1 0 0 0 0,2 0 1 0 0,-1-1-1 0 0,1 0 0 0 0,9 8 1 0 0,-4-5-97 0 0,1-2 0 0 0,0 1 0 0 0,0-1 1 0 0,1-1-1 0 0,0-1 0 0 0,0 1 0 0 0,0-2 1 0 0,0 0-1 0 0,1-1 0 0 0,22 3 1 0 0,2-2-1256 0 0,0-1 1 0 0,60-5-1 0 0,-47-6-2021 0 0,11-10-2551 0 0</inkml:trace>
  <inkml:trace contextRef="#ctx0" brushRef="#br0" timeOffset="1">643 1 12717 0 0,'0'0'2358'0'0,"-3"16"-1782"0"0,-6 33-45 0 0,2 1 0 0 0,0 52 0 0 0,-11 329 1399 0 0,8-255-2069 0 0,11-177 120 0 0,-1 1 0 0 0,0 0 1 0 0,0 0-1 0 0,0-1 0 0 0,1 1 0 0 0,-1 0 1 0 0,0 0-1 0 0,0-1 0 0 0,1 1 0 0 0,-1 0 0 0 0,0 0 1 0 0,0 0-1 0 0,1 0 0 0 0,-1-1 0 0 0,0 1 0 0 0,1 0 1 0 0,-1 0-1 0 0,0 0 0 0 0,1 0 0 0 0,-1 0 0 0 0,0 0 1 0 0,1 0-1 0 0,-1 0 0 0 0,0 0 0 0 0,1 0 0 0 0,-1 0 1 0 0,0 0-1 0 0,1 0 0 0 0,-1 0 0 0 0,0 0 1 0 0,1 0-1 0 0,-1 1 0 0 0,0-1 0 0 0,0 0 0 0 0,1 0 1 0 0,-1 0-1 0 0,0 0 0 0 0,1 1 0 0 0,-1-1 0 0 0,0 0 1 0 0,0 0-1 0 0,0 1 0 0 0,1-1 0 0 0,-1 0 0 0 0,0 0 1 0 0,0 1-1 0 0,0-1 0 0 0,1 0 0 0 0,-1 0 0 0 0,0 1 1 0 0,0-1-1 0 0,0 0 0 0 0,0 1 0 0 0,0-1 0 0 0,0 0 1 0 0,0 1-1 0 0,0-1 0 0 0,0 0 0 0 0,0 1 1 0 0,0-1-1 0 0,0 0 0 0 0,0 1 0 0 0,0-1 0 0 0,0 1 1 0 0,26-30-199 0 0,-17 19 78 0 0,33-36-319 0 0,92-91-671 0 0,-119 124 1090 0 0,1 0 1 0 0,1 1-1 0 0,0 0 0 0 0,1 1 1 0 0,0 1-1 0 0,1 1 1 0 0,21-7-1 0 0,-36 14 21 0 0,1 0-1 0 0,0 1 0 0 0,0-1 1 0 0,0 1-1 0 0,0 0 1 0 0,0 1-1 0 0,0-1 1 0 0,0 1-1 0 0,0 0 0 0 0,0 0 1 0 0,0 1-1 0 0,0 0 1 0 0,0 0-1 0 0,0 0 1 0 0,0 0-1 0 0,0 1 1 0 0,0-1-1 0 0,0 1 0 0 0,-1 1 1 0 0,1-1-1 0 0,-1 1 1 0 0,0-1-1 0 0,0 1 1 0 0,0 1-1 0 0,0-1 1 0 0,0 0-1 0 0,0 1 0 0 0,-1 0 1 0 0,0 0-1 0 0,0 0 1 0 0,0 0-1 0 0,0 0 1 0 0,-1 1-1 0 0,1-1 0 0 0,-1 1 1 0 0,2 7-1 0 0,15 56 64 0 0,-16-51-526 0 0,1-1-1 0 0,1 0 1 0 0,0-1-1 0 0,15 31 0 0 0,-6-31-1896 0 0,8-4-1359 0 0</inkml:trace>
</inkml:ink>
</file>

<file path=ppt/ink/ink3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5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0 144 0 0,'7'1'13042'0'0,"22"4"-11408"0"0,182 6 51 0 0,-43-4-1843 0 0,-118-2 1692 0 0</inkml:trace>
</inkml:ink>
</file>

<file path=ppt/ink/ink3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1:26.2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35 1096 0 0,'0'0'10830'0'0,"-9"-1"-9987"0"0,164-14 1033 0 0,-71 9-1676 0 0,308-6 2653 0 0</inkml:trace>
</inkml:ink>
</file>

<file path=ppt/ink/ink3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0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 10 4772 0 0,'0'0'5838'0'0,"0"-10"-7020"0"0,3 35 1078 0 0,-1 0 0 0 0,-1 1-1 0 0,-2-1 1 0 0,0 0 0 0 0,-2 0-1 0 0,-8 38 1 0 0,-49 145 1380 0 0,55-190-1256 0 0,-18 38 381 0 0,15-38-193 0 0,1 0-1 0 0,-8 31 1 0 0,15-49-195 0 0,0 1-1 0 0,0-1 0 0 0,0 0 0 0 0,1 1 1 0 0,-1-1-1 0 0,0 0 0 0 0,0 0 0 0 0,0 1 0 0 0,0-1 1 0 0,1 0-1 0 0,-1 0 0 0 0,0 1 0 0 0,0-1 1 0 0,1 0-1 0 0,-1 0 0 0 0,0 0 0 0 0,0 1 1 0 0,1-1-1 0 0,-1 0 0 0 0,0 0 0 0 0,1 0 0 0 0,-1 0 1 0 0,0 0-1 0 0,0 0 0 0 0,1 0 0 0 0,-1 1 1 0 0,0-1-1 0 0,1 0 0 0 0,-1 0 0 0 0,0 0 1 0 0,1 0-1 0 0,-1 0 0 0 0,0-1 0 0 0,1 1 1 0 0,-1 0-1 0 0,1 0 0 0 0,14-1 850 0 0,-14 1-769 0 0,30-5 410 0 0,-1-2 0 0 0,0-1-1 0 0,34-15 1 0 0,-8 4-440 0 0,22-8 23 0 0,-29 9-125 0 0,71-16 1 0 0,-119 38-645 0 0,0-1 0 0 0,0 1-1 0 0,-1 0 1 0 0,1-1 0 0 0,-1 1 0 0 0,0 0 0 0 0,0-1 0 0 0,0 1 0 0 0,-1 5 0 0 0,-1 0-2207 0 0</inkml:trace>
</inkml:ink>
</file>

<file path=ppt/ink/ink3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0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4092 0 0,'0'0'8533'0'0,"-1"7"-10704"0"0,-7 144 2403 0 0,12-222 4081 0 0,0 27-5799 0 0,-3 5-6316 0 0,-1 47 5055 0 0</inkml:trace>
</inkml:ink>
</file>

<file path=ppt/ink/ink3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1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397 48 2452 0 0,'0'0'7220'0'0,"0"-10"-7118"0"0,1 2-59 0 0,-1 6-56 0 0,0 0-1 0 0,0 0 1 0 0,0 0-1 0 0,0 0 1 0 0,0 0-1 0 0,0 0 1 0 0,0 0 0 0 0,0 0-1 0 0,-1 0 1 0 0,1 0-1 0 0,-1 1 1 0 0,-1-3-1 0 0,2 4 5 0 0,0-1-1 0 0,0 1 1 0 0,-1 0-1 0 0,1 0 1 0 0,-1-1-1 0 0,1 1 1 0 0,0 0-1 0 0,-1 0 1 0 0,1 0-1 0 0,0 0 1 0 0,-1 0-1 0 0,1-1 1 0 0,-1 1-1 0 0,1 0 1 0 0,0 0-1 0 0,-1 0 1 0 0,1 0-1 0 0,-1 0 1 0 0,1 0-1 0 0,0 0 1 0 0,-1 0-1 0 0,1 1 1 0 0,0-1-1 0 0,-1 0 1 0 0,1 0-1 0 0,-1 0 1 0 0,-20 13-326 0 0,-20 20 459 0 0,3 2 0 0 0,0 1 0 0 0,2 2-1 0 0,2 2 1 0 0,2 1 0 0 0,2 1-1 0 0,-35 65 1 0 0,55-89-95 0 0,1 1-1 0 0,-11 37 1 0 0,17-47-47 0 0,1 0-1 0 0,0 0 1 0 0,1 0-1 0 0,0 1 0 0 0,1-1 1 0 0,-1 0-1 0 0,2 0 1 0 0,1 17-1 0 0,-1-24 59 0 0,0 0-1 0 0,0 0 0 0 0,0 0 1 0 0,0 0-1 0 0,0 0 1 0 0,0 0-1 0 0,0 0 1 0 0,1 0-1 0 0,-1-1 0 0 0,1 1 1 0 0,-1-1-1 0 0,1 1 1 0 0,0-1-1 0 0,-1 1 0 0 0,1-1 1 0 0,0 0-1 0 0,0 0 1 0 0,0 0-1 0 0,0 0 1 0 0,0 0-1 0 0,0 0 0 0 0,0-1 1 0 0,0 1-1 0 0,0-1 1 0 0,3 1-1 0 0,8 1 281 0 0,-1-1 1 0 0,1 0-1 0 0,14-1 0 0 0,-16 0-214 0 0,139-11 595 0 0,-52-5-4611 0 0,-71 11 95 0 0</inkml:trace>
</inkml:ink>
</file>

<file path=ppt/ink/ink3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1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22 412 8493 0 0,'0'0'1480'0'0,"-3"3"-2504"0"0,3-3 1127 0 0,0 1 1 0 0,-1-1 0 0 0,1 0 0 0 0,0 0-1 0 0,-1 1 1 0 0,1-1 0 0 0,-1 0-1 0 0,1 0 1 0 0,-1 1 0 0 0,1-1-1 0 0,-1 0 1 0 0,1 0 0 0 0,-1 0 0 0 0,0 0-1 0 0,-1-3 26 0 0,1 0-1 0 0,-1 0 1 0 0,1-1 0 0 0,-1 1-1 0 0,1-1 1 0 0,0 1-1 0 0,1-1 1 0 0,-1 0-1 0 0,0 1 1 0 0,1-1 0 0 0,0-7-1 0 0,3-43-89 0 0,-1 40-85 0 0,1 0-1 0 0,1 0 1 0 0,0 0 0 0 0,0 0-1 0 0,2 0 1 0 0,0 1 0 0 0,0 0 0 0 0,14-20-1 0 0,-4 10-121 0 0,1 1 0 0 0,0 0-1 0 0,34-30 1 0 0,-45 46 80 0 0,-1 1 1 0 0,2 0 0 0 0,-1 1 0 0 0,1-1 0 0 0,-1 1-1 0 0,1 1 1 0 0,0-1 0 0 0,1 1 0 0 0,-1 0-1 0 0,0 1 1 0 0,1 0 0 0 0,0 0 0 0 0,-1 0 0 0 0,1 1-1 0 0,0 0 1 0 0,15 1 0 0 0,-17 1 33 0 0,-1-1 0 0 0,1 2 1 0 0,-1-1-1 0 0,1 0 0 0 0,-1 1 1 0 0,0 0-1 0 0,0 1 0 0 0,1-1 1 0 0,-2 1-1 0 0,1 0 0 0 0,0 0 1 0 0,-1 0-1 0 0,1 1 0 0 0,-1 0 1 0 0,0 0-1 0 0,0 0 0 0 0,0 0 1 0 0,-1 0-1 0 0,0 1 0 0 0,0-1 0 0 0,0 1 1 0 0,0 0-1 0 0,0 0 0 0 0,1 7 1 0 0,2 5 23 0 0,-1 0 0 0 0,0 0 0 0 0,-2 1 0 0 0,0 0 0 0 0,-1-1 1 0 0,-1 1-1 0 0,0 0 0 0 0,-3 27 0 0 0,-2-13 137 0 0,-1 0 1 0 0,-1-1-1 0 0,-19 57 0 0 0,-46 83 93 0 0,-7 21 10 0 0,75-182-184 0 0,0-1-1 0 0,1 1 1 0 0,0 0 0 0 0,0 0 0 0 0,1 0 0 0 0,0 11-1 0 0,1-19-14 0 0,0 0-1 0 0,0 1 1 0 0,1-1-1 0 0,-1 0 0 0 0,0 0 1 0 0,1 1-1 0 0,0-1 1 0 0,-1 0-1 0 0,1 0 0 0 0,0 0 1 0 0,0 0-1 0 0,0 0 1 0 0,1 0-1 0 0,-1 0 0 0 0,0 0 1 0 0,1 0-1 0 0,-1 0 1 0 0,1-1-1 0 0,0 1 0 0 0,-1 0 1 0 0,1-1-1 0 0,0 0 1 0 0,0 1-1 0 0,0-1 0 0 0,0 0 1 0 0,0 0-1 0 0,0 0 1 0 0,0 0-1 0 0,1-1 0 0 0,-1 1 1 0 0,3 0-1 0 0,10 1 123 0 0,1-1 0 0 0,-1 0 0 0 0,0-1-1 0 0,1 0 1 0 0,-1-2 0 0 0,0 0 0 0 0,0 0 0 0 0,0-2-1 0 0,0 0 1 0 0,0 0 0 0 0,-1-1 0 0 0,0-1 0 0 0,0-1-1 0 0,0 0 1 0 0,-1 0 0 0 0,23-18 0 0 0,-33 22-132 0 0,1 0 1 0 0,-1 0-1 0 0,-1 0 1 0 0,1 0-1 0 0,0-1 0 0 0,-1 1 1 0 0,0-1-1 0 0,1 1 1 0 0,-1-1-1 0 0,-1 0 1 0 0,1 0-1 0 0,-1 0 1 0 0,1 0-1 0 0,-1 0 0 0 0,0 0 1 0 0,-1-1-1 0 0,1 1 1 0 0,-1 0-1 0 0,1 0 1 0 0,-1-1-1 0 0,-1 1 1 0 0,1 0-1 0 0,-1 0 0 0 0,1-1 1 0 0,-1 1-1 0 0,0 0 1 0 0,-1 0-1 0 0,1 0 1 0 0,-1 0-1 0 0,-2-5 1 0 0,-7-10-20 0 0,-1 0 0 0 0,0 1 1 0 0,-1 0-1 0 0,-28-28 0 0 0,11 12 630 0 0,23 25-466 0 0,4 7-72 0 0,1 0-1 0 0,0 0 0 0 0,0-1 0 0 0,0 1 0 0 0,0-1 0 0 0,1 1 1 0 0,-1-1-1 0 0,1 0 0 0 0,-1 0 0 0 0,1 1 0 0 0,-1-5 1 0 0,22 4-1471 0 0,19 0 959 0 0,143-17-863 0 0,-58-7-4200 0 0,-62 8 1325 0 0</inkml:trace>
</inkml:ink>
</file>

<file path=ppt/ink/ink3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2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 0 4832 0 0,'0'0'8349'0'0,"-4"1"-9113"0"0,1 1 744 0 0,1-1 1 0 0,0 0-1 0 0,0 1 0 0 0,0-1 1 0 0,0 1-1 0 0,0-1 0 0 0,0 1 1 0 0,0 0-1 0 0,1 0 0 0 0,-1 0 1 0 0,1 0-1 0 0,-1 0 0 0 0,1 0 1 0 0,0 1-1 0 0,0-1 0 0 0,0 0 1 0 0,0 1-1 0 0,0-1 0 0 0,0 4 1 0 0,-16 60-76 0 0,13-45 9 0 0,-64 310-509 0 0,65-274-4001 0 0,3-43 1632 0 0</inkml:trace>
</inkml:ink>
</file>

<file path=ppt/ink/ink3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2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6 207 4680 0 0,'0'0'3461'0'0,"-1"-14"-2290"0"0,-3-44-405 0 0,4 53-717 0 0,0 0 0 0 0,0 1 1 0 0,1-1-1 0 0,0 1 0 0 0,0-1 1 0 0,0 1-1 0 0,0-1 0 0 0,0 1 1 0 0,1-1-1 0 0,0 1 1 0 0,0 0-1 0 0,0 0 0 0 0,1 0 1 0 0,-1 0-1 0 0,1 0 0 0 0,0 1 1 0 0,0-1-1 0 0,0 1 0 0 0,1 0 1 0 0,-1 0-1 0 0,1 0 1 0 0,0 0-1 0 0,-1 1 0 0 0,1-1 1 0 0,1 1-1 0 0,5-3 0 0 0,5-1-173 0 0,-1 1 0 0 0,1 1-1 0 0,-1 0 1 0 0,1 0 0 0 0,0 2 0 0 0,19-2-1 0 0,-24 3 43 0 0,1 1 0 0 0,0 0 1 0 0,-1 0-1 0 0,1 1 0 0 0,17 4 0 0 0,-24-5 74 0 0,-1 2 1 0 0,1-1 0 0 0,-1 0-1 0 0,1 1 1 0 0,-1 0 0 0 0,1 0-1 0 0,-1 0 1 0 0,0 0 0 0 0,0 0 0 0 0,0 1-1 0 0,0-1 1 0 0,0 1 0 0 0,0 0-1 0 0,-1 0 1 0 0,0 0 0 0 0,1 0-1 0 0,-1 0 1 0 0,3 7 0 0 0,-2-2 35 0 0,0 0 0 0 0,0-1 0 0 0,-1 1 0 0 0,0 0 0 0 0,-1 0 0 0 0,0 0 0 0 0,0 0 0 0 0,-1 1 0 0 0,0-1 0 0 0,0 0 0 0 0,-1 0 0 0 0,0 0 0 0 0,0 0 0 0 0,-1 0 0 0 0,0 0 0 0 0,0 0 0 0 0,-1-1 0 0 0,0 1 0 0 0,-1-1 0 0 0,1 1 0 0 0,-9 10 0 0 0,0-1 212 0 0,0 0-1 0 0,-2-1 0 0 0,0-1 0 0 0,0 0 1 0 0,-2-1-1 0 0,1-1 0 0 0,-29 18 0 0 0,57-39-273 0 0,-1 0-1 0 0,1 0 1 0 0,1 1-1 0 0,-1 1 0 0 0,1 0 1 0 0,0 1-1 0 0,1 1 1 0 0,-1 0-1 0 0,19-2 0 0 0,-26 5-30 0 0,1 0 0 0 0,-1 1 0 0 0,1-1 0 0 0,-1 1-1 0 0,1 1 1 0 0,-1 0 0 0 0,1 0 0 0 0,-1 0 0 0 0,0 1-1 0 0,0 0 1 0 0,1 0 0 0 0,-1 1 0 0 0,-1 0 0 0 0,1 0-1 0 0,0 1 1 0 0,-1 0 0 0 0,1 0 0 0 0,-1 0-1 0 0,0 1 1 0 0,-1 0 0 0 0,1 0 0 0 0,-1 0 0 0 0,0 1-1 0 0,0 0 1 0 0,-1 0 0 0 0,0 0 0 0 0,0 0 0 0 0,0 1-1 0 0,-1 0 1 0 0,3 8 0 0 0,-3-10 71 0 0,-1 0-1 0 0,0 1 1 0 0,-1 0 0 0 0,1-1 0 0 0,-1 1-1 0 0,0 0 1 0 0,-1 0 0 0 0,1 0 0 0 0,-1-1-1 0 0,0 1 1 0 0,-1 0 0 0 0,0 0 0 0 0,1 0-1 0 0,-2 0 1 0 0,1-1 0 0 0,-1 1 0 0 0,0-1-1 0 0,-5 11 1 0 0,3-9 143 0 0,-1 0-1 0 0,0 0 1 0 0,-1-1 0 0 0,1 0 0 0 0,-1 0-1 0 0,-1-1 1 0 0,1 0 0 0 0,-1 0-1 0 0,0 0 1 0 0,0-1 0 0 0,0 0-1 0 0,0 0 1 0 0,-9 3 0 0 0,-25 8 299 0 0,1-2 0 0 0,-2-1 0 0 0,0-3 0 0 0,0-1 0 0 0,-1-2-1 0 0,-84 1 1 0 0,127-7-497 0 0,-1 0-1 0 0,1 0 1 0 0,0 0-1 0 0,0-1 0 0 0,-1 1 1 0 0,1 0-1 0 0,0 0 1 0 0,0-1-1 0 0,-1 1 1 0 0,1 0-1 0 0,0-1 0 0 0,0 1 1 0 0,0 0-1 0 0,0 0 1 0 0,0-1-1 0 0,-1 1 0 0 0,1 0 1 0 0,0-1-1 0 0,0 1 1 0 0,0 0-1 0 0,0-1 1 0 0,0 1-1 0 0,0 0 0 0 0,0-1 1 0 0,0 1-1 0 0,0 0 1 0 0,0-1-1 0 0,0 1 0 0 0,0 0 1 0 0,0-1-1 0 0,0 1 1 0 0,1 0-1 0 0,-1-1 0 0 0,0 1 1 0 0,0 0-1 0 0,0 0 1 0 0,0-1-1 0 0,1 1 1 0 0,-1-1-1 0 0,13-18-3812 0 0,17-3-740 0 0</inkml:trace>
</inkml:ink>
</file>

<file path=ppt/ink/ink3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2.8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70 7541 0 0,'0'0'6429'0'0,"16"-6"-6393"0"0,-7 2-15 0 0,17-5 55 0 0,0 0 0 0 0,41-7 0 0 0,129-9 242 0 0,-195 25-393 0 0,0 0 0 0 0,0 0 1 0 0,1-1-1 0 0,-1 1 0 0 0,0 0 0 0 0,0 1 0 0 0,0-1 0 0 0,1 0 0 0 0,-1 0 0 0 0,0 0 0 0 0,0 1 0 0 0,0-1 0 0 0,0 0 0 0 0,0 1 0 0 0,0-1 0 0 0,0 1 0 0 0,0 0 0 0 0,0-1 0 0 0,0 1 0 0 0,0 0 0 0 0,0-1 1 0 0,0 1-1 0 0,0 0 0 0 0,0 0 0 0 0,0 0 0 0 0,-1 0 0 0 0,1 0 0 0 0,0 0 0 0 0,0 2 0 0 0,-1-2-141 0 0,1 1 0 0 0,-1-1 1 0 0,0 1-1 0 0,0-1 0 0 0,0 1 0 0 0,0-1 1 0 0,0 1-1 0 0,0-1 0 0 0,-1 1 0 0 0,1 0 1 0 0,0-1-1 0 0,-1 0 0 0 0,1 1 0 0 0,-1-1 1 0 0,1 1-1 0 0,-1-1 0 0 0,0 0 0 0 0,0 1 1 0 0,0-1-1 0 0,1 0 0 0 0,-1 0 0 0 0,0 1 1 0 0,-1-1-1 0 0,1 0 0 0 0,-1 1 0 0 0,-13 9-2643 0 0</inkml:trace>
</inkml:ink>
</file>

<file path=ppt/ink/ink3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3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 1436 0 0,'0'0'10713'0'0,"15"0"-10948"0"0,116 1 376 0 0,147-5 548 0 0,-237 1 1218 0 0,-58 11-6686 0 0,7-6 2412 0 0,37-12-5138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8.6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119 0 14085 0 0,'0'0'2931'0'0,"-15"15"-2743"0"0,-46 48 212 0 0,57-58-325 0 0,0 0 0 0 0,1 1 0 0 0,0-1-1 0 0,0 1 1 0 0,0-1 0 0 0,1 1 0 0 0,-1 0 0 0 0,1 0 0 0 0,1 0 0 0 0,-1 0 0 0 0,1 0 0 0 0,0 0 0 0 0,0 9 0 0 0,0 0 133 0 0,-4 37 129 0 0,2-1-1 0 0,3 1 0 0 0,2 0 1 0 0,12 71-1 0 0,58 203-1963 0 0,-67-305 1086 0 0,10 41-1711 0 0,-8-20-2558 0 0,-6-21 150 0 0</inkml:trace>
</inkml:ink>
</file>

<file path=ppt/ink/ink3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6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196 102 1436 0 0,'0'0'6579'0'0,"5"-11"-7046"0"0,15-33 245 0 0,-19 41 195 0 0,1 1 0 0 0,0 0 1 0 0,0 0-1 0 0,0 0 0 0 0,0 0 0 0 0,0 0 1 0 0,0 1-1 0 0,0-1 0 0 0,1 1 0 0 0,-1-1 1 0 0,1 1-1 0 0,-1 0 0 0 0,1 0 0 0 0,-1 0 0 0 0,1 0 1 0 0,0 0-1 0 0,0 1 0 0 0,-1-1 0 0 0,1 1 1 0 0,5 0-1 0 0,2-2-50 0 0,13-3 39 0 0,-14 2-24 0 0,1 0 0 0 0,-1 1 0 0 0,1 1-1 0 0,0-1 1 0 0,0 2 0 0 0,19 0-1 0 0,-28 0 44 0 0,0 1 0 0 0,0-1 0 0 0,0 1-1 0 0,0 0 1 0 0,0-1 0 0 0,0 1 0 0 0,-1 0 0 0 0,1 0 0 0 0,0 0-1 0 0,0 0 1 0 0,-1-1 0 0 0,1 1 0 0 0,0 0 0 0 0,-1 0-1 0 0,1 0 1 0 0,-1 0 0 0 0,1 0 0 0 0,-1 1 0 0 0,0-1 0 0 0,1 0-1 0 0,-1 0 1 0 0,0 0 0 0 0,0 0 0 0 0,0 0 0 0 0,0 2-1 0 0,2 33-85 0 0,-2-30 103 0 0,-1 1 32 0 0,0 0-1 0 0,0 1 1 0 0,-1-1-1 0 0,0 0 1 0 0,0 1-1 0 0,0-1 1 0 0,-1 0-1 0 0,0-1 1 0 0,-1 1-1 0 0,1 0 1 0 0,-1-1-1 0 0,-7 8 1 0 0,-8 10 280 0 0,-38 36 1 0 0,36-39-28 0 0,-234 212 410 0 0,235-216-557 0 0,20-17-118 0 0,0 1 0 0 0,0-1 1 0 0,0 0-1 0 0,0 0 0 0 0,0 0 0 0 0,0 0 1 0 0,0 0-1 0 0,0 0 0 0 0,0 0 0 0 0,0 1 1 0 0,-1-1-1 0 0,1 0 0 0 0,0 0 0 0 0,0 0 0 0 0,0 0 1 0 0,0 0-1 0 0,0 0 0 0 0,0 1 0 0 0,0-1 1 0 0,0 0-1 0 0,0 0 0 0 0,0 0 0 0 0,0 0 1 0 0,0 0-1 0 0,0 0 0 0 0,0 1 0 0 0,0-1 0 0 0,0 0 1 0 0,1 0-1 0 0,-1 0 0 0 0,0 0 0 0 0,0 0 1 0 0,0 0-1 0 0,0 1 0 0 0,0-1 0 0 0,0 0 0 0 0,0 0 1 0 0,0 0-1 0 0,0 0 0 0 0,0 0 0 0 0,1 0 1 0 0,-1 0-1 0 0,0 0 0 0 0,0 0 0 0 0,0 1 1 0 0,0-1-1 0 0,0 0 0 0 0,0 0 0 0 0,1 0 0 0 0,-1 0 1 0 0,0 0-1 0 0,0 0 0 0 0,0 0 0 0 0,0 0 1 0 0,0 0-1 0 0,0 0 0 0 0,1 0 0 0 0,-1 0 1 0 0,0 0-1 0 0,0 0 0 0 0,0 0 0 0 0,0 0 0 0 0,0 0 1 0 0,1 0-1 0 0,-1 0 0 0 0,0 0 0 0 0,0-1 1 0 0,0 1-1 0 0,21 1 896 0 0,21-5-77 0 0,-11-1-627 0 0,270-43 1091 0 0,-96 35-1092 0 0,-204 13-132 0 0,17-29-11323 0 0</inkml:trace>
</inkml:ink>
</file>

<file path=ppt/ink/ink3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7.3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290 0 4664 0 0,'0'0'4434'0'0,"-20"5"-3992"0"0,0 9-355 0 0,2 1 0 0 0,0 0 0 0 0,0 2 1 0 0,1 0-1 0 0,2 1 0 0 0,-17 23 0 0 0,-2 9 3 0 0,-33 67 0 0 0,58-98-15 0 0,7-15 50 0 0,0 1-1 0 0,0 0 1 0 0,0-1 0 0 0,-1 0 0 0 0,0 1 0 0 0,-5 5 359 0 0</inkml:trace>
</inkml:ink>
</file>

<file path=ppt/ink/ink3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8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 20 0 0,'0'0'7014'0'0,"-2"4"-6523"0"0,59 49 684 0 0,90 62 0 0 0,-119-95-506 0 0,52 29 0 0 0,-73-45-698 0 0,-1 0 0 0 0,-1 0 1 0 0,1 0-1 0 0,0 1 0 0 0,4 5 0 0 0,-6-5-578 0 0,0-1 0 0 0,0-1 0 0 0,0 1 0 0 0,0-1 0 0 0,0 1 0 0 0,1-1-1 0 0,0-1 1 0 0,0 1 0 0 0,0-1 0 0 0,9 4 0 0 0,-22-16-2012 0 0,-76-45 876 0 0</inkml:trace>
</inkml:ink>
</file>

<file path=ppt/ink/ink3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29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162 235 4332 0 0,'0'0'2839'0'0,"-7"-6"-2801"0"0,0 1-23 0 0,4 4-5 0 0,1-1 1 0 0,-1 0 0 0 0,1 1 0 0 0,-1-1-1 0 0,1 0 1 0 0,0 0 0 0 0,0-1 0 0 0,0 1-1 0 0,0 0 1 0 0,0-1 0 0 0,1 1 0 0 0,-3-3-1 0 0,3 1 56 0 0,0 0 0 0 0,0 1 1 0 0,0-1-1 0 0,0 0 0 0 0,1 0 0 0 0,0 0 0 0 0,-1 1 0 0 0,1-1 0 0 0,1 0 0 0 0,-1 0 0 0 0,0 0 0 0 0,1 0 0 0 0,0 1 0 0 0,2-8 0 0 0,-1 5-78 0 0,0 0-1 0 0,1-1 0 0 0,0 1 1 0 0,0 0-1 0 0,0 1 1 0 0,1-1-1 0 0,6-8 0 0 0,0 6-52 0 0,-1 0 0 0 0,2 0 0 0 0,-1 1 0 0 0,1 0 0 0 0,0 1 0 0 0,0 0 0 0 0,1 1 0 0 0,-1 0 0 0 0,1 1 0 0 0,0 1 0 0 0,19-4 0 0 0,-29 7 25 0 0,-1 0-1 0 0,0 0 0 0 0,1 0 0 0 0,-1 0 0 0 0,0 1 1 0 0,1-1-1 0 0,-1 1 0 0 0,0-1 0 0 0,1 1 0 0 0,-1-1 1 0 0,0 1-1 0 0,0 0 0 0 0,1 0 0 0 0,-1-1 0 0 0,0 1 1 0 0,0 0-1 0 0,0 0 0 0 0,0 0 0 0 0,0 0 1 0 0,0 0-1 0 0,-1 0 0 0 0,1 1 0 0 0,0-1 0 0 0,0 0 1 0 0,-1 0-1 0 0,1 1 0 0 0,-1-1 0 0 0,1 0 0 0 0,-1 1 1 0 0,1-1-1 0 0,-1 0 0 0 0,0 1 0 0 0,0-1 0 0 0,0 3 1 0 0,2 8-58 0 0,0-1 0 0 0,-1 24 1 0 0,-1-31 82 0 0,-2 25 76 0 0,-1-1 0 0 0,-1 0 1 0 0,-1 0-1 0 0,-2 0 0 0 0,0-1 0 0 0,-2 1 1 0 0,-1-2-1 0 0,-22 41 0 0 0,17-39 172 0 0,-2-2-1 0 0,-1 0 1 0 0,-42 46-1 0 0,-76 56 412 0 0,125-117-429 0 0,12-6 246 0 0,23-6 343 0 0,-11-1-836 0 0,105-12 853 0 0,-52 5-594 0 0,0 3 0 0 0,79 3-1 0 0,-104 9-262 0 0,-38-6 25 0 0,0 1-1 0 0,0 0 1 0 0,0 0 0 0 0,0 0-1 0 0,0 0 1 0 0,-1 0 0 0 0,1 0 0 0 0,0 1-1 0 0,-1-1 1 0 0,1 1 0 0 0,3 3-1 0 0,-4-3 195 0 0,-2-1-304 0 0,0-1-1 0 0,0 1 1 0 0,0-1-1 0 0,1 1 1 0 0,-1-1-1 0 0,0 0 0 0 0,1 1 1 0 0,-1-1-1 0 0,0 0 1 0 0,1 1-1 0 0,-1-1 0 0 0,0 0 1 0 0,1 1-1 0 0,-1-1 1 0 0,1 0-1 0 0,-1 0 0 0 0,1 1 1 0 0,-1-1-1 0 0,0 0 1 0 0,1 0-1 0 0,-1 0 1 0 0,1 0-1 0 0,-1 0 0 0 0,1 1 1 0 0,-1-1-1 0 0,1 0 1 0 0,-1 0-1 0 0,1 0 0 0 0,-1 0 1 0 0,1-1-1 0 0,0 1 1 0 0,3 0-9 0 0,9-1-2696 0 0,-8 1 1090 0 0,-40 1-505 0 0</inkml:trace>
</inkml:ink>
</file>

<file path=ppt/ink/ink3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0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17 640 0 0,'0'0'9780'0'0,"26"1"-10378"0"0,115-10 1652 0 0,-44 1-852 0 0,-89 7-311 0 0,0 1 1 0 0,0 1-1 0 0,0-1 1 0 0,9 3-1 0 0,-16-3 23 0 0,-1 0-1 0 0,1 0 0 0 0,0 0 0 0 0,0 1 1 0 0,0-1-1 0 0,-1 0 0 0 0,1 1 0 0 0,0-1 0 0 0,0 0 1 0 0,-1 1-1 0 0,1-1 0 0 0,0 1 0 0 0,-1-1 1 0 0,1 1-1 0 0,-1 0 0 0 0,1-1 0 0 0,-1 1 1 0 0,1-1-1 0 0,-1 1 0 0 0,2 1 0 0 0,-2-1-48 0 0,0 0 0 0 0,-1 0-1 0 0,1 0 1 0 0,0 0-1 0 0,0 0 1 0 0,0 0 0 0 0,-1 0-1 0 0,1 0 1 0 0,-1 0-1 0 0,1 0 1 0 0,-1 0 0 0 0,1 0-1 0 0,-1 0 1 0 0,1 0-1 0 0,-1-1 1 0 0,0 1 0 0 0,1 0-1 0 0,-1 0 1 0 0,0-1-1 0 0,0 1 1 0 0,0 0 0 0 0,-1 0-1 0 0,-11 9-1387 0 0,2-1-545 0 0</inkml:trace>
</inkml:ink>
</file>

<file path=ppt/ink/ink3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0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67 1292 0 0,'0'0'8840'0'0,"13"-3"-8665"0"0,348-45-552 0 0,-358 48-179 0 0,0-1-1 0 0,0 1 0 0 0,1-1 0 0 0,-1 1 1 0 0,0-1-1 0 0,0 0 0 0 0,0 0 1 0 0,4-2-1 0 0,2-4-1899 0 0</inkml:trace>
</inkml:ink>
</file>

<file path=ppt/ink/ink3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1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12 2204 0 0,'0'0'9134'0'0,"1"-3"-8914"0"0,5-5-410 0 0,-3 10-771 0 0,-4 22-915 0 0,1-7 2415 0 0,-3 22-112 0 0,-1 0 0 0 0,-17 70 0 0 0,12-70-234 0 0,8-32-150 0 0,-6 46 690 0 0,43-45 137 0 0,251 11-179 0 0,-196-15-540 0 0,-52-4 569 0 0,-15-9-10891 0 0,-48 18 6590 0 0</inkml:trace>
</inkml:ink>
</file>

<file path=ppt/ink/ink3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31.9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219 0 1644 0 0,'0'0'8440'0'0,"-1"0"-8752"0"0,0 0 286 0 0,1 1 1 0 0,-1-1-1 0 0,1 0 0 0 0,-1 0 1 0 0,1 0-1 0 0,-1 1 1 0 0,1-1-1 0 0,-1 0 1 0 0,1 1-1 0 0,-1-1 1 0 0,1 0-1 0 0,-1 1 0 0 0,1-1 1 0 0,0 1-1 0 0,-1-1 1 0 0,1 1-1 0 0,0-1 1 0 0,-1 1-1 0 0,1-1 0 0 0,-1 2 1 0 0,-2 6 108 0 0,1 1 1 0 0,-1-1-1 0 0,1 1 1 0 0,1 0-1 0 0,0 0 1 0 0,0 0-1 0 0,1 16 1 0 0,-2 5 125 0 0,-13 78 496 0 0,-33 123 1 0 0,8-49 1055 0 0,38-173-1682 0 0,3-8 23 0 0,-2 0 0 0 0,1 0 0 0 0,0 1 0 0 0,0-1 0 0 0,0 0 0 0 0,0 0 0 0 0,-1 0 1 0 0,1 0-1 0 0,0 0 0 0 0,-1 0 0 0 0,1 0 0 0 0,-1 0 0 0 0,1 0 0 0 0,-1 0 0 0 0,0 0 0 0 0,1-1 1 0 0,-1 1-1 0 0,0 0 0 0 0,0 0 0 0 0,1 0 0 0 0,-1-1 0 0 0,0 1 0 0 0,0 0 0 0 0,-2 0 0 0 0,-21 22-2346 0 0,21-20 1638 0 0,0 1-1 0 0,0-1 0 0 0,0 0 0 0 0,0 0 0 0 0,-1 0 0 0 0,-5 4 1 0 0,-12 1-5486 0 0</inkml:trace>
</inkml:ink>
</file>

<file path=ppt/ink/ink3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4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82 300 0 0,'0'0'6291'0'0,"-3"-13"-5793"0"0,-12-55 238 0 0,15 83-772 0 0,-1 0 0 0 0,0-1 0 0 0,-1 1 1 0 0,-1 0-1 0 0,-4 14 0 0 0,2-8 173 0 0,-51 192 145 0 0,12-49 110 0 0,32-132-19 0 0,1-3-760 0 0,8-11-3978 0 0</inkml:trace>
</inkml:ink>
</file>

<file path=ppt/ink/ink3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4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10 226 1644 0 0,'0'0'1808'0'0,"-2"-15"-1528"0"0,-5-49-251 0 0,7 62-31 0 0,-1-1 0 0 0,1 0 0 0 0,1 1 0 0 0,-1-1 0 0 0,0 0 0 0 0,1 1 0 0 0,-1-1 0 0 0,1 0 0 0 0,0 1 0 0 0,0-1 0 0 0,0 1 0 0 0,0-1 0 0 0,0 1 0 0 0,1-1 0 0 0,-1 1 0 0 0,1 0 0 0 0,-1 0 0 0 0,1 0 0 0 0,3-3 0 0 0,0 1-8 0 0,1 0-1 0 0,-1 0 0 0 0,1 1 0 0 0,0-1 0 0 0,9-3 1 0 0,-8 4-30 0 0,19-9 11 0 0,0 2 1 0 0,1 0-1 0 0,0 2 0 0 0,1 0 0 0 0,0 2 1 0 0,0 2-1 0 0,0 0 0 0 0,1 2 0 0 0,-1 1 1 0 0,41 3-1 0 0,-66-2 31 0 0,0 1 1 0 0,0 0-1 0 0,1-1 0 0 0,-1 1 0 0 0,0 0 1 0 0,0 0-1 0 0,0 1 0 0 0,0-1 1 0 0,-1 1-1 0 0,1-1 0 0 0,0 1 1 0 0,0 0-1 0 0,-1 0 0 0 0,1 0 0 0 0,-1 1 1 0 0,0-1-1 0 0,0 0 0 0 0,0 1 1 0 0,0 0-1 0 0,0-1 0 0 0,0 1 1 0 0,-1 0-1 0 0,1 0 0 0 0,-1 0 0 0 0,2 4 1 0 0,-2-2 32 0 0,0-1 0 0 0,-1 1 1 0 0,1-1-1 0 0,-1 1 0 0 0,0 0 1 0 0,0-1-1 0 0,0 1 0 0 0,-1-1 1 0 0,1 1-1 0 0,-1 0 0 0 0,-1-1 0 0 0,1 1 1 0 0,0-1-1 0 0,-1 0 0 0 0,0 0 1 0 0,0 1-1 0 0,-3 3 0 0 0,-17 25 105 0 0,-2-1-1 0 0,-1-1 0 0 0,-2-1 0 0 0,0-1 1 0 0,-2-2-1 0 0,-1-1 0 0 0,-58 39 0 0 0,42-42-53 0 0,44-22-77 0 0,-1 1 0 0 0,0-1 1 0 0,0 0-1 0 0,0-1 0 0 0,0 1 1 0 0,0 0-1 0 0,-1-1 0 0 0,1 0 1 0 0,0 0-1 0 0,0 0 0 0 0,0 0 1 0 0,0 0-1 0 0,0-1 0 0 0,-4 0 1 0 0,3-1 13 0 0,7 3-731 0 0,9 5-16 0 0,54 61 1904 0 0,63 81 0 0 0,-111-126-870 0 0,25 41 0 0 0,-38-54-387 0 0,1 1 0 0 0,-2-1 0 0 0,1 1-1 0 0,-2 0 1 0 0,1 0 0 0 0,-1 1-1 0 0,2 17 1 0 0,-3-23-1931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9.1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1 296 6917 0 0,'0'0'4034'0'0,"13"-6"-3187"0"0,205-78-1072 0 0,17-5 381 0 0,-164 55-58 0 0,-40 18 645 0 0,0 1-1 0 0,1 2 0 0 0,0 1 0 0 0,52-12 1 0 0,-82 24-675 0 0,-1-1 0 0 0,1 1 0 0 0,0-1 0 0 0,-1 1 0 0 0,1 0 0 0 0,0 0 0 0 0,0 0 0 0 0,-1 0 0 0 0,1 0 0 0 0,0 0 0 0 0,0 1 0 0 0,-1-1-1 0 0,1 1 1 0 0,0-1 0 0 0,-1 1 0 0 0,1-1 0 0 0,-1 1 0 0 0,1 0 0 0 0,0 0 0 0 0,-1 0 0 0 0,0 0 0 0 0,1 0 0 0 0,-1 0 0 0 0,0 0 0 0 0,1 0 0 0 0,-1 0 0 0 0,0 1 0 0 0,0-1 0 0 0,2 3 0 0 0,-1 2 96 0 0,0 0 0 0 0,-1 0-1 0 0,1 0 1 0 0,-1 1 0 0 0,0-1 0 0 0,0 13-1 0 0,-1-17-80 0 0,1 187 1959 0 0,-1-14-2021 0 0,0-171-90 0 0,0 1-1 0 0,1-1 1 0 0,-1 1 0 0 0,1-1-1 0 0,0 0 1 0 0,1 0 0 0 0,-1 0 0 0 0,1 1-1 0 0,-1-1 1 0 0,1 0 0 0 0,4 5-1 0 0,-5-8 5 0 0,0 0-1 0 0,0 1 0 0 0,1-1 0 0 0,-1 0 0 0 0,1 0 0 0 0,-1 0 0 0 0,1 0 1 0 0,-1 0-1 0 0,1 0 0 0 0,0 0 0 0 0,0-1 0 0 0,-1 1 0 0 0,1 0 1 0 0,0-1-1 0 0,0 0 0 0 0,0 1 0 0 0,-1-1 0 0 0,1 0 0 0 0,0 0 0 0 0,0 0 1 0 0,0 0-1 0 0,0 0 0 0 0,-1-1 0 0 0,1 1 0 0 0,0 0 0 0 0,0-1 1 0 0,0 1-1 0 0,-1-1 0 0 0,3-1 0 0 0,10-4-274 0 0,-1-1-1 0 0,0 0 1 0 0,0-1-1 0 0,-1-1 1 0 0,22-18-1 0 0,-18 13 152 0 0,0 1 0 0 0,21-11 0 0 0,-31 20 282 0 0,1 1 0 0 0,-1 0 0 0 0,1 0 0 0 0,0 1 0 0 0,0 0-1 0 0,0 0 1 0 0,0 0 0 0 0,0 1 0 0 0,0 0 0 0 0,8 1 0 0 0,8 1 136 0 0,0 2 0 0 0,-1 0 0 0 0,1 2 0 0 0,22 7 0 0 0,-20-5-14 0 0,-1-1 1 0 0,1-1-1 0 0,27 1 1 0 0,-25-5-421 0 0,-1-1 1 0 0,1-1-1 0 0,-1-2 1 0 0,1 0-1 0 0,34-10 1 0 0,-51 10 94 0 0,0-1 1 0 0,0 0-1 0 0,0 0 0 0 0,0-1 1 0 0,-1 0-1 0 0,0-1 0 0 0,9-7 1 0 0,-13 9 73 0 0,0-1-1 0 0,0 1 1 0 0,-1-1 0 0 0,0 0 0 0 0,0 0 0 0 0,0-1 0 0 0,-1 1 0 0 0,0-1 0 0 0,0 0-1 0 0,0 1 1 0 0,-1-1 0 0 0,4-11 0 0 0,-5 13 20 0 0,0 0-1 0 0,0 1 1 0 0,-1-1-1 0 0,1 0 1 0 0,-1 1-1 0 0,0-1 1 0 0,0 0 0 0 0,-1-5-1 0 0,1 8 20 0 0,-1-1-1 0 0,1 1 1 0 0,-1 0-1 0 0,1 0 1 0 0,-1 0-1 0 0,1 0 1 0 0,-1 0-1 0 0,0 0 1 0 0,0 0-1 0 0,1 0 1 0 0,-1 0-1 0 0,0 0 1 0 0,0 0-1 0 0,0 0 1 0 0,0 0-1 0 0,0 1 1 0 0,0-1-1 0 0,0 0 1 0 0,0 1-1 0 0,0-1 1 0 0,-1 1-1 0 0,1-1 1 0 0,0 1-1 0 0,0 0 1 0 0,0-1-1 0 0,-1 1 1 0 0,1 0-1 0 0,-1 0 1 0 0,-9-1 136 0 0,0 0 1 0 0,0 1-1 0 0,0 1 0 0 0,0 0 1 0 0,0 0-1 0 0,0 1 1 0 0,1 0-1 0 0,-1 1 1 0 0,-17 7-1 0 0,7-1 183 0 0,2 1 1 0 0,-1 0 0 0 0,-32 25-1 0 0,45-30-212 0 0,1 1 1 0 0,0 0-1 0 0,0 0 0 0 0,0 0 0 0 0,1 1 1 0 0,0 0-1 0 0,0 0 0 0 0,1 0 1 0 0,0 1-1 0 0,0-1 0 0 0,1 1 0 0 0,0 0 1 0 0,0 0-1 0 0,1 0 0 0 0,-2 10 1 0 0,3-13-53 0 0,0-1 1 0 0,1 1-1 0 0,-1 0 1 0 0,1 0-1 0 0,0 0 1 0 0,1 0 0 0 0,-1-1-1 0 0,1 1 1 0 0,0 0-1 0 0,0 0 1 0 0,0-1-1 0 0,1 1 1 0 0,0-1-1 0 0,0 1 1 0 0,0-1 0 0 0,0 0-1 0 0,1 0 1 0 0,-1 0-1 0 0,1 0 1 0 0,0 0-1 0 0,0 0 1 0 0,1-1 0 0 0,-1 0-1 0 0,1 1 1 0 0,0-1-1 0 0,-1 0 1 0 0,9 4-1 0 0,-1-2-38 0 0,1 0 0 0 0,-1-1 0 0 0,1-1 0 0 0,0 1 0 0 0,0-2-1 0 0,0 0 1 0 0,0 0 0 0 0,14-1 0 0 0,105-6-393 0 0,-88 2 163 0 0,376-17-2113 0 0,-188 11-2446 0 0,-133 3-547 0 0</inkml:trace>
</inkml:ink>
</file>

<file path=ppt/ink/ink3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5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27 3192 0 0,'0'0'7445'0'0,"2"13"-8955"0"0,-2-18 2597 0 0,0-30-222 0 0,-9 65-2636 0 0,6-23 1775 0 0,1 0 0 0 0,0-1 0 0 0,0 1 0 0 0,0 0 0 0 0,1 0 0 0 0,-1 13 0 0 0,2-19-77 0 0,1 0-1 0 0,-1 0 1 0 0,0 0 0 0 0,0 0 0 0 0,0 0 0 0 0,1 0-1 0 0,-1 1 1 0 0,0-1 0 0 0,1 0 0 0 0,-1 0 0 0 0,1 0 0 0 0,-1 0-1 0 0,1 0 1 0 0,0 0 0 0 0,-1 0 0 0 0,1-1 0 0 0,0 1-1 0 0,0 0 1 0 0,-1 0 0 0 0,2 0 0 0 0,0 0-182 0 0,0 0 0 0 0,0-1 0 0 0,0 1-1 0 0,0-1 1 0 0,0 1 0 0 0,-1-1 0 0 0,1 0 0 0 0,0 0 0 0 0,0 1 0 0 0,0-2-1 0 0,0 1 1 0 0,0 0 0 0 0,0 0 0 0 0,0-1 0 0 0,0 1 0 0 0,2-1 0 0 0,21-8-2447 0 0</inkml:trace>
</inkml:ink>
</file>

<file path=ppt/ink/ink3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5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258 192 992 0 0,'0'0'2413'0'0,"6"-15"-1686"0"0,16-46 104 0 0,-20 56-664 0 0,-1 1 0 0 0,0 0-1 0 0,0-1 1 0 0,0 1 0 0 0,-1 0-1 0 0,0-1 1 0 0,1 1 0 0 0,-2-1-1 0 0,1 1 1 0 0,0 0 0 0 0,-1-1-1 0 0,0 1 1 0 0,0 0 0 0 0,0-1 0 0 0,0 1-1 0 0,-1 0 1 0 0,0 0 0 0 0,1 0-1 0 0,-2 0 1 0 0,-3-6 0 0 0,4 8-162 0 0,1 0 1 0 0,-1 1-1 0 0,0-1 1 0 0,1 1 0 0 0,-1-1-1 0 0,0 1 1 0 0,0 0-1 0 0,0 0 1 0 0,0 0-1 0 0,0 0 1 0 0,0 0 0 0 0,-1 0-1 0 0,1 1 1 0 0,0-1-1 0 0,0 1 1 0 0,0-1-1 0 0,-1 1 1 0 0,1 0 0 0 0,0 0-1 0 0,0 0 1 0 0,-1 0-1 0 0,1 0 1 0 0,0 1-1 0 0,0-1 1 0 0,-1 1-1 0 0,1-1 1 0 0,0 1 0 0 0,0 0-1 0 0,0 0 1 0 0,0 0-1 0 0,0 0 1 0 0,0 0-1 0 0,0 0 1 0 0,0 0 0 0 0,-2 3-1 0 0,-10 8-114 0 0,-1 1-1 0 0,2 0 1 0 0,0 2-1 0 0,0-1 1 0 0,2 1-1 0 0,0 1 1 0 0,0 0-1 0 0,-10 25 1 0 0,6-11 43 0 0,2 1-1 0 0,2 0 1 0 0,-16 66 0 0 0,24-83 133 0 0,1 0 0 0 0,0 1 1 0 0,1-1-1 0 0,1 1 0 0 0,0 0 0 0 0,1-1 1 0 0,4 27-1 0 0,-4-37-12 0 0,0 1 0 0 0,1-1 1 0 0,-1 0-1 0 0,0 0 0 0 0,1 0 0 0 0,0 0 1 0 0,0 0-1 0 0,0 0 0 0 0,1 0 0 0 0,-1-1 0 0 0,1 1 1 0 0,0-1-1 0 0,0 0 0 0 0,0 0 0 0 0,1 0 1 0 0,-1 0-1 0 0,1 0 0 0 0,-1-1 0 0 0,1 0 1 0 0,0 1-1 0 0,0-1 0 0 0,0-1 0 0 0,0 1 0 0 0,0 0 1 0 0,0-1-1 0 0,1 0 0 0 0,-1 0 0 0 0,0 0 1 0 0,7-1-1 0 0,27 2 321 0 0,-1-3 0 0 0,40-5 0 0 0,22-10-3056 0 0,-75 9-331 0 0,8-6-1575 0 0</inkml:trace>
</inkml:ink>
</file>

<file path=ppt/ink/ink3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6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7 612 0 0,'0'0'9930'0'0,"-4"-3"-11531"0"0,4 3 1583 0 0,0-1 1 0 0,-1 1-1 0 0,1 0 1 0 0,0 0-1 0 0,0-1 1 0 0,-1 1-1 0 0,1 0 1 0 0,0 0-1 0 0,-1 0 1 0 0,1 0-1 0 0,0-1 1 0 0,-1 1-1 0 0,1 0 1 0 0,0 0-1 0 0,-1 0 1 0 0,1 0-1 0 0,0 0 1 0 0,-1 0 0 0 0,1 0-1 0 0,0 0 1 0 0,-1 0-1 0 0,1 0 1 0 0,0 0-1 0 0,-1 0 1 0 0,1 0-1 0 0,0 0 1 0 0,-1 0-1 0 0,1 1 1 0 0,0-1-1 0 0,-1 0 1 0 0,1 0-1 0 0,0 0 1 0 0,-1 0-1 0 0,1 1 1 0 0,0-1-1 0 0,0 0 1 0 0,-1 0-1 0 0,1 1 1 0 0,0-1-1 0 0,0 0 1 0 0,-1 0-1 0 0,1 1 1 0 0,0-1-1 0 0,-7 25-80 0 0,2-6 190 0 0,-7 16-1036 0 0,-20 37-1 0 0,23-51-2651 0 0,6-14 916 0 0</inkml:trace>
</inkml:ink>
</file>

<file path=ppt/ink/ink3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6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1 5765 0 0,'0'0'4663'0'0,"-5"6"-7162"0"0,-7 14 2552 0 0,0 0-1 0 0,2 0 0 0 0,0 1 0 0 0,1 0 0 0 0,1 1 0 0 0,-5 24 0 0 0,-2 34-3376 0 0,14-68 270 0 0</inkml:trace>
</inkml:ink>
</file>

<file path=ppt/ink/ink3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7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1 664 0 0,'0'0'8073'0'0,"-13"26"-9348"0"0,-1-2 1269 0 0,0-1 0 0 0,-29 35 0 0 0,17-24 255 0 0,9-11-264 0 0,-14 18-710 0 0,16-13-2619 0 0,13-18 143 0 0</inkml:trace>
</inkml:ink>
</file>

<file path=ppt/ink/ink3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7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1 1644 0 0,'0'0'6777'0'0,"-4"5"-8072"0"0,-11 20 1143 0 0,0 0 1 0 0,2 1-1 0 0,1 1 0 0 0,1 0 0 0 0,1 0 1 0 0,1 1-1 0 0,2 0 0 0 0,-6 39 1 0 0,12-42-2302 0 0</inkml:trace>
  <inkml:trace contextRef="#ctx0" brushRef="#br0" timeOffset="1">434 180 272 0 0,'0'0'7126'0'0,"15"-5"-7351"0"0,-8 2 213 0 0,12-4 20 0 0,0 1 0 0 0,0 1 0 0 0,0 0 0 0 0,1 2 0 0 0,23-2 0 0 0,-34 5-240 0 0,23 2 703 0 0,-31-2-636 0 0,0 1 0 0 0,0-1 0 0 0,0 0 0 0 0,0 1 0 0 0,0-1 0 0 0,0 1 0 0 0,0-1 0 0 0,0 1 0 0 0,-1 0 0 0 0,1-1 0 0 0,0 1 0 0 0,0 0 0 0 0,-1 0 0 0 0,1 0 0 0 0,0-1 0 0 0,-1 1-1 0 0,1 0 1 0 0,-1 0 0 0 0,1 0 0 0 0,-1 0 0 0 0,0 0 0 0 0,1 0 0 0 0,-1 0 0 0 0,0 0 0 0 0,1 0 0 0 0,-1 0 0 0 0,0 2 0 0 0,0 9-2154 0 0</inkml:trace>
</inkml:ink>
</file>

<file path=ppt/ink/ink3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7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1512 0 0,'0'0'7574'0'0,"14"-2"-8847"0"0,115-12 1206 0 0,-104 12 154 0 0,0 2 0 0 0,33 4 0 0 0,-13 5-4141 0 0</inkml:trace>
</inkml:ink>
</file>

<file path=ppt/ink/ink3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49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105 164 80 0 0,'0'0'8331'0'0,"-3"-14"-8089"0"0,-11-42-73 0 0,13 54-186 0 0,1 0-1 0 0,-1 0 1 0 0,1-1-1 0 0,0 1 1 0 0,0 0-1 0 0,0 0 1 0 0,0 0 0 0 0,0 0-1 0 0,0-1 1 0 0,1 1-1 0 0,-1 0 1 0 0,1 0-1 0 0,-1 0 1 0 0,1 0-1 0 0,0 0 1 0 0,0 0-1 0 0,0 0 1 0 0,0 0 0 0 0,0 0-1 0 0,0 1 1 0 0,1-1-1 0 0,-1 0 1 0 0,1 1-1 0 0,-1-1 1 0 0,1 0-1 0 0,-1 1 1 0 0,1 0 0 0 0,3-2-1 0 0,2-1-94 0 0,0 0 0 0 0,0 1 0 0 0,0 0 1 0 0,1 1-1 0 0,12-4 0 0 0,-12 4 92 0 0,1 0 18 0 0,-2-1-76 0 0,-1 1 0 0 0,1 0 0 0 0,0 1 0 0 0,0 0 0 0 0,0 0 0 0 0,0 0-1 0 0,0 1 1 0 0,0 0 0 0 0,10 1 0 0 0,-15 0 70 0 0,0 0 0 0 0,0 0 0 0 0,-1 0 1 0 0,1 0-1 0 0,-1 1 0 0 0,1-1 0 0 0,-1 0 0 0 0,1 1 0 0 0,-1-1 0 0 0,0 1 1 0 0,0-1-1 0 0,0 1 0 0 0,0 0 0 0 0,0-1 0 0 0,0 1 0 0 0,0 0 1 0 0,0 0-1 0 0,-1-1 0 0 0,1 1 0 0 0,-1 0 0 0 0,1 0 0 0 0,-1 0 0 0 0,0 0 1 0 0,0 0-1 0 0,0 2 0 0 0,1 5-15 0 0,-1-1 0 0 0,0 0-1 0 0,0 0 1 0 0,-3 15 0 0 0,0-14 70 0 0,0-1 0 0 0,0 0 0 0 0,-1 1 0 0 0,0-1 0 0 0,0 0 0 0 0,-1-1 0 0 0,-10 13 0 0 0,-46 50 436 0 0,51-60-459 0 0,-64 60 193 0 0,44-44-155 0 0,-30 35-1 0 0,59-60-77 0 0,0 0-1 0 0,0 0 0 0 0,0 1 0 0 0,0-1 1 0 0,0 0-1 0 0,1 0 0 0 0,-1 1 0 0 0,0-1 0 0 0,1 1 1 0 0,-1-1-1 0 0,1 0 0 0 0,-1 4 0 0 0,1-5 13 0 0,0 1-1 0 0,0-1 0 0 0,0 0 0 0 0,0 1 1 0 0,0-1-1 0 0,0 1 0 0 0,1-1 1 0 0,-1 1-1 0 0,0-1 0 0 0,0 0 0 0 0,0 1 1 0 0,1-1-1 0 0,-1 0 0 0 0,0 1 0 0 0,0-1 1 0 0,1 0-1 0 0,-1 1 0 0 0,0-1 1 0 0,1 0-1 0 0,-1 0 0 0 0,0 1 0 0 0,1-1 1 0 0,-1 0-1 0 0,1 0 0 0 0,-1 1 0 0 0,0-1 1 0 0,1 0-1 0 0,0 0 0 0 0,4 1 13 0 0,1 0 0 0 0,-1-1 0 0 0,1 1-1 0 0,-1-1 1 0 0,10-1 0 0 0,1 0 155 0 0,21-1-216 0 0,1-3 1 0 0,-1-1-1 0 0,0-1 1 0 0,52-19-1 0 0,-85 25-329 0 0,-1 0 0 0 0,0 0 0 0 0,0 0 0 0 0,0-1-1 0 0,0 1 1 0 0,-1-1 0 0 0,1 0 0 0 0,4-3 0 0 0,5-6-1680 0 0</inkml:trace>
</inkml:ink>
</file>

<file path=ppt/ink/ink3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406 0 5501 0 0,'0'0'3891'0'0,"-14"0"-4471"0"0,-42 3 408 0 0,53-2 189 0 0,0 0 0 0 0,0 0 0 0 0,0 0 0 0 0,0 1 0 0 0,0-1-1 0 0,0 1 1 0 0,1 0 0 0 0,-1-1 0 0 0,1 1 0 0 0,-1 1 0 0 0,1-1 0 0 0,0 0 0 0 0,0 0-1 0 0,0 1 1 0 0,0-1 0 0 0,0 1 0 0 0,0 0 0 0 0,-1 3 0 0 0,-7 8 198 0 0,-29 37 77 0 0,2 2 1 0 0,-33 63-1 0 0,29-45-101 0 0,30-53-210 0 0,-23 35-912 0 0,6-23-3034 0 0,20-26 1748 0 0,-1-3-443 0 0</inkml:trace>
</inkml:ink>
</file>

<file path=ppt/ink/ink3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0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2600 0 0,'0'0'4067'0'0,"16"0"-5292"0"0,-15-1 1225 0 0,14 0-31 0 0,0 1 0 0 0,0 1 0 0 0,1 0-1 0 0,-1 0 1 0 0,0 2 0 0 0,0 0 0 0 0,23 7 0 0 0,-6 6 262 0 0,58 35-1 0 0,-63-34-1036 0 0,-10-7-1306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9.5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83 12257 0 0,'0'0'2086'0'0,"2"16"-1454"0"0,37 199 2179 0 0,-34-133-1720 0 0,-18-120 1501 0 0,9 22-2677 0 0,1 1-1 0 0,1-2 0 0 0,1 1 1 0 0,0 0-1 0 0,1 0 1 0 0,0 0-1 0 0,2 0 0 0 0,0 0 1 0 0,1 0-1 0 0,7-26 1 0 0,-6 32-317 0 0,0 0 0 0 0,0 0 0 0 0,1 0 0 0 0,0 0 0 0 0,1 1 0 0 0,0 0 0 0 0,11-13 0 0 0,-11 16-269 0 0,0 1 0 0 0,0-1-1 0 0,0 1 1 0 0,1 0-1 0 0,0 1 1 0 0,0-1 0 0 0,0 1-1 0 0,0 1 1 0 0,1-1-1 0 0,14-4 1 0 0,26-2-3671 0 0</inkml:trace>
</inkml:ink>
</file>

<file path=ppt/ink/ink3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1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15 796 0 0,'0'0'4320'0'0,"14"-3"-4604"0"0,45-8 352 0 0,-56 11-51 0 0,0 0 0 0 0,-1 0 0 0 0,1 0 0 0 0,0 0 0 0 0,0 1 0 0 0,-1-1 0 0 0,1 1 0 0 0,0 0 0 0 0,-1 0 0 0 0,1 0 0 0 0,-1 0 0 0 0,1 0 0 0 0,-1 1 0 0 0,0-1 0 0 0,1 1 0 0 0,-1-1 0 0 0,0 1 0 0 0,0 0 0 0 0,3 3 0 0 0,0 2-28 0 0,0-1 0 0 0,-1 0 0 0 0,1 1 1 0 0,3 10-1 0 0,-8-17 11 0 0,3 6 77 0 0,0 0 0 0 0,0 0 0 0 0,-1 0 0 0 0,0 1 0 0 0,0-1 0 0 0,-1 1 0 0 0,0-1 0 0 0,0 1 0 0 0,-1 0 0 0 0,1-1 1 0 0,-1 1-1 0 0,-1 0 0 0 0,1-1 0 0 0,-1 1 0 0 0,0 0 0 0 0,-1-1 0 0 0,0 1 0 0 0,0-1 0 0 0,0 0 0 0 0,-1 0 0 0 0,1 0 0 0 0,-6 8 0 0 0,-7 7 170 0 0,0-1 1 0 0,-1-1-1 0 0,0-1 0 0 0,-33 28 0 0 0,9-9-402 0 0,39-36 156 0 0,-3 4 242 0 0,8-4 105 0 0,6-2-302 0 0,65-2 368 0 0,87-16 0 0 0,-51 4-2134 0 0,-80 11-481 0 0,3-2-619 0 0</inkml:trace>
  <inkml:trace contextRef="#ctx0" brushRef="#br0" timeOffset="1">590 229 1512 0 0,'0'0'6287'0'0,"17"-8"-7077"0"0,55-22 741 0 0,-63 27 33 0 0,0 0 0 0 0,0 0 0 0 0,0 1 0 0 0,0 0 0 0 0,1 1 0 0 0,-1 0 0 0 0,18 1 1 0 0,1-1 20 0 0,-22 1-4 0 0,1-1 9 0 0,-1 0 1 0 0,0 1-1 0 0,1 0 0 0 0,-1 0 1 0 0,0 0-1 0 0,1 1 0 0 0,-1 0 1 0 0,0 0-1 0 0,0 0 0 0 0,0 1 1 0 0,1 0-1 0 0,10 5 0 0 0,-17-6-151 0 0,0-1 1 0 0,1 0-1 0 0,-1 0 0 0 0,0 1 0 0 0,1-1 0 0 0,-1 1-141 0 0,1-1 142 0 0,-1 0-1 0 0,0 1 0 0 0,0-1 0 0 0,1 0 0 0 0,-1 1 0 0 0,0-1 0 0 0,0 1 0 0 0,0-1 1 0 0,0 1-1 0 0,1-1 0 0 0,-1 0 0 0 0,0 1 0 0 0,0-1 0 0 0,0 1 0 0 0,0-1 1 0 0,0 1-1 0 0,0-1 0 0 0,0 1 0 0 0,0-1 0 0 0,-1 1 0 0 0</inkml:trace>
</inkml:ink>
</file>

<file path=ppt/ink/ink3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1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26 1356 0 0,'0'0'10524'0'0,"-2"-5"-11784"0"0,-3-12 494 0 0,4 13-311 0 0,4 21 469 0 0,4 27 683 0 0,-1 1-1 0 0,-3 0 1 0 0,-1 0-1 0 0,-2 0 1 0 0,-3 1-1 0 0,-1-1 1 0 0,-2-1-1 0 0,-21 75 0 0 0,17-82-3974 0 0,5-26-335 0 0</inkml:trace>
</inkml:ink>
</file>

<file path=ppt/ink/ink3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2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3708 0 0,'0'0'10392'0'0,"1"-9"-10660"0"0,2-29-361 0 0,15 104-1511 0 0,8 225 3356 0 0,-29-98-4247 0 0,-2-151 346 0 0,-6 2-1918 0 0</inkml:trace>
</inkml:ink>
</file>

<file path=ppt/ink/ink3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4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335 989 5152 0 0,'0'0'1791'0'0,"13"3"-3312"0"0,19 3 1718 0 0,64 3 0 0 0,-91-9-21 0 0,0-1 1 0 0,1 1 0 0 0,-1-1-1 0 0,0 0 1 0 0,0-1-1 0 0,0 1 1 0 0,0-1-1 0 0,0 0 1 0 0,-1 0-1 0 0,1-1 1 0 0,0 1 0 0 0,-1-1-1 0 0,0 0 1 0 0,1 0-1 0 0,-1-1 1 0 0,5-5-1 0 0,3-1-52 0 0,39-29 52 0 0,-36 29-71 0 0,-2 0-1 0 0,1-1 1 0 0,-1 0 0 0 0,-1-1-1 0 0,0 0 1 0 0,0-1 0 0 0,13-20-1 0 0,21-32 272 0 0,-33 48-258 0 0,0 0 0 0 0,-2-1 0 0 0,15-28 0 0 0,5-42 400 0 0,-27 77-457 0 0,-1-1 0 0 0,0 1 0 0 0,-1-1 0 0 0,-1 1 1 0 0,0-1-1 0 0,0-18 0 0 0,-2 6 158 0 0,0 0-1 0 0,-7-28 1 0 0,-19-78-98 0 0,25 118-110 0 0,-1 1-1 0 0,0 0 1 0 0,0 1-1 0 0,-1-1 1 0 0,0 1-1 0 0,-1-1 1 0 0,0 1-1 0 0,-1 1 1 0 0,0-1-1 0 0,-1 1 1 0 0,0 0-1 0 0,0 0 1 0 0,-1 1-1 0 0,0 0 1 0 0,0 1-1 0 0,-1-1 1 0 0,0 1-1 0 0,0 1 1 0 0,-16-9-1 0 0,14 10-86 0 0,-1-1 0 0 0,0 1 0 0 0,0 1 0 0 0,0 0 0 0 0,-1 1 0 0 0,1 0 0 0 0,-1 1-1 0 0,-20-1 1 0 0,4 3 22 0 0,0 1 0 0 0,-49 8 0 0 0,31-3 35 0 0,-56 11-163 0 0,93-15 99 0 0,-1 1 0 0 0,1 0 0 0 0,0 1 0 0 0,0 0 0 0 0,1 1 0 0 0,0 0 1 0 0,-14 9-1 0 0,8 0-33 0 0,1 1 0 0 0,1 0 1 0 0,0 1-1 0 0,1 0 0 0 0,1 1 1 0 0,-12 21-1 0 0,-8 13 78 0 0,21-36-3 0 0,1 0 0 0 0,1 1 0 0 0,1 0 0 0 0,0 1 1 0 0,1 0-1 0 0,0 0 0 0 0,2 0 0 0 0,0 0 0 0 0,1 1 1 0 0,-2 24-1 0 0,0 7 233 0 0,-1 36-333 0 0,7-60 122 0 0,1 1 0 0 0,7 30 0 0 0,-1-9 216 0 0,-6-31-181 0 0,1-1 0 0 0,1 0-1 0 0,0 0 1 0 0,1-1 0 0 0,0 1 0 0 0,1-1-1 0 0,1 0 1 0 0,1 0 0 0 0,15 22 0 0 0,7 12 265 0 0,-24-36-195 0 0,1 0 0 0 0,13 17 1 0 0,-11-19-11 0 0,0-1-1 0 0,1 0 1 0 0,0-1 0 0 0,0 0 0 0 0,1 0 0 0 0,0-1 0 0 0,0-1 0 0 0,1 0 0 0 0,-1 0 0 0 0,1-1-1 0 0,13 3 1 0 0,-14-5 141 0 0,0 0-1 0 0,0 0 1 0 0,20 1 0 0 0,8 1 366 0 0,-30-2-875 0 0,-8-3 2 0 0,1 0 0 0 0,-1 1 0 0 0,0-1 0 0 0,0 0 0 0 0,0 0 0 0 0,0 1 0 0 0,0-1 0 0 0,0 0 0 0 0,0 0 0 0 0,0 0 0 0 0,1-1 0 0 0,-1 1 0 0 0,0 0-1 0 0,0 0 1 0 0,1-1 0 0 0,11-5-3933 0 0</inkml:trace>
</inkml:ink>
</file>

<file path=ppt/ink/ink3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7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20 352 0 0,'0'0'955'0'0,"-11"4"-1193"0"0,-34 14 227 0 0,44-17 130 0 0,0 0 0 0 0,-1-1 1 0 0,1 1-1 0 0,0-1 0 0 0,-1 1 0 0 0,1-1 0 0 0,0 0 1 0 0,-1 0-1 0 0,1 1 0 0 0,0-1 0 0 0,-1 0 0 0 0,1 0 0 0 0,0 0 1 0 0,-1 0-1 0 0,1-1 0 0 0,0 1 0 0 0,-1 0 0 0 0,1-1 0 0 0,0 1 1 0 0,-1-1-1 0 0,1 1 0 0 0,0-1 0 0 0,0 1 0 0 0,-1-1 1 0 0,1 0-1 0 0,0 0 0 0 0,0 1 0 0 0,0-1 0 0 0,0 0 0 0 0,0 0 1 0 0,-1-2-1 0 0,0 1-377 0 0,1 0 0 0 0,0-1 0 0 0,0 1-1 0 0,0 0 1 0 0,0-1 0 0 0,0 1 0 0 0,0-1 0 0 0,0 0 0 0 0,1 1 0 0 0,0-1 0 0 0,-1-4 0 0 0,16 18-1517 0 0,-13-8 1775 0 0</inkml:trace>
</inkml:ink>
</file>

<file path=ppt/ink/ink3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8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35 4804 0 0,'0'0'8128'0'0,"4"-2"-8446"0"0,13-5 246 0 0,0 1-1 0 0,0 2 0 0 0,1-1 0 0 0,-1 2 0 0 0,20-2 0 0 0,18 2-3673 0 0,-58 23-4685 0 0</inkml:trace>
</inkml:ink>
</file>

<file path=ppt/ink/ink3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8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1748 0 0,'0'0'9805'0'0,"30"3"-11509"0"0,-10 0 1692 0 0,3 0-92 0 0,8-1-208 0 0,5-1-1268 0 0,-9 1-1141 0 0,19-4-2379 0 0</inkml:trace>
</inkml:ink>
</file>

<file path=ppt/ink/ink3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9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10 628 0 0,'0'0'12432'0'0,"8"-6"-13196"0"0,90 2-518 0 0,-58 7-3881 0 0,-34-1 2669 0 0,-30-1 375 0 0,-104-3 881 0 0</inkml:trace>
</inkml:ink>
</file>

<file path=ppt/ink/ink3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2:59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2460 0 0,'0'0'9021'0'0,"102"-6"-10013"0"0,-66 4 736 0 0,5 1-960 0 0,-14 1-1460 0 0,9-11-2861 0 0</inkml:trace>
</inkml:ink>
</file>

<file path=ppt/ink/ink3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35.9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13 116 300 0 0,'0'0'2673'0'0,"-2"-8"-2428"0"0,1 5-239 0 0,-1-2 200 0 0,0-1 0 0 0,1 1-1 0 0,0 0 1 0 0,0 0 0 0 0,0-1 0 0 0,0 1-1 0 0,1 0 1 0 0,0-1 0 0 0,0 1 0 0 0,0-1-1 0 0,2-7 1 0 0,1 10-256 0 0,0 1-1 0 0,1 0 1 0 0,-1 0-1 0 0,0 0 1 0 0,1 1-1 0 0,0-1 1 0 0,-1 1-1 0 0,1 0 1 0 0,0 0-1 0 0,0 0 1 0 0,-1 0-1 0 0,9 0 1 0 0,-11 1 23 0 0,34-5-137 0 0,1 1 1 0 0,-1 2-1 0 0,1 1 1 0 0,-1 2-1 0 0,0 1 1 0 0,59 12-1 0 0,-68-6-1302 0 0,-4 2-617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29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51 2480 0 0,'0'0'9576'0'0,"0"16"-9092"0"0,0 13-356 0 0,-2 0 0 0 0,-1-1-1 0 0,-1 1 1 0 0,-9 36 0 0 0,5-39 5 0 0,-1 1 0 0 0,-1-1 0 0 0,-1 0 0 0 0,-1-1 1 0 0,-24 37-1 0 0,107-178-808 0 0,-53 91 671 0 0,39-60-347 0 0,89-101 0 0 0,-142 180 385 0 0,-2 5 0 0 0,-1-1 0 0 0,0 0-1 0 0,1 0 1 0 0,-1 0 0 0 0,1 1 0 0 0,0-1 0 0 0,0 1-1 0 0,0-1 1 0 0,0 1 0 0 0,0 0 0 0 0,0 0 0 0 0,3-2 0 0 0,-4 31 1227 0 0,-2-2-895 0 0,-1-1-1 0 0,-2 0 1 0 0,-12 50-1 0 0,-34 76-189 0 0,27-85-67 0 0,-28 69 110 0 0,52-131-981 0 0,6-9 465 0 0,8-10 159 0 0,31-39-218 0 0,66-105-1 0 0,-70 96 32 0 0,67-80 1 0 0,-101 135 396 0 0,0-1 1 0 0,1 1 0 0 0,14-10-1 0 0,-23 19-35 0 0,1-1-1 0 0,-1 0 0 0 0,0 0 1 0 0,1 0-1 0 0,-1 0 0 0 0,0 1 1 0 0,0-1-1 0 0,1 0 0 0 0,-1 0 1 0 0,0 0-1 0 0,0 1 0 0 0,1-1 1 0 0,-1 0-1 0 0,0 0 0 0 0,0 1 1 0 0,0-1-1 0 0,1 0 1 0 0,-1 1-1 0 0,0-1 0 0 0,0 0 1 0 0,0 1-1 0 0,0-1 0 0 0,0 0 1 0 0,0 1-1 0 0,0-1 0 0 0,1 0 1 0 0,-1 1-1 0 0,0-1 0 0 0,0 0 1 0 0,0 1-1 0 0,-1-1 0 0 0,1 0 1 0 0,0 1-1 0 0,0-1 0 0 0,0 0 1 0 0,0 1-1 0 0,0 0 0 0 0,0 18 230 0 0,0-18-225 0 0,-2 21 251 0 0,-1 1 0 0 0,-1-1-1 0 0,-1 0 1 0 0,-13 37-1 0 0,-43 81-159 0 0,67-150-1706 0 0,1 0 0 0 0,0 1 0 0 0,1 0-1 0 0,0 0 1 0 0,10-8 0 0 0,-10 9-195 0 0,18-18-3576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49.9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 17 5945 0 0,'0'0'8293'0'0,"-18"4"-7670"0"0,-140 38 1270 0 0,155-41-1898 0 0,1 0 1 0 0,-1 0 0 0 0,0 0-1 0 0,0 0 1 0 0,1 0 0 0 0,-1 1-1 0 0,1-1 1 0 0,-1 1 0 0 0,1 0-1 0 0,0 0 1 0 0,-1 0 0 0 0,1 0-1 0 0,0 0 1 0 0,0 0-1 0 0,0 0 1 0 0,1 1 0 0 0,-1-1-1 0 0,1 1 1 0 0,-1-1 0 0 0,-1 5-1 0 0,3-4-30 0 0,-1-1 0 0 0,1 1 0 0 0,0-1-1 0 0,0 1 1 0 0,0 0 0 0 0,1-1-1 0 0,-1 1 1 0 0,1 0 0 0 0,-1-1-1 0 0,1 1 1 0 0,0-1 0 0 0,0 1-1 0 0,0-1 1 0 0,0 0 0 0 0,0 1-1 0 0,1-1 1 0 0,-1 0 0 0 0,1 0-1 0 0,-1 0 1 0 0,1 0 0 0 0,0 0-1 0 0,0 0 1 0 0,2 2 0 0 0,10 7-278 0 0,0 0 1 0 0,1 0-1 0 0,1-2 1 0 0,-1 1-1 0 0,1-2 1 0 0,1 0-1 0 0,0-1 0 0 0,0-1 1 0 0,20 4-1 0 0,-8-2-745 0 0,1-2 0 0 0,-1-2 0 0 0,1 0-1 0 0,54-2 1 0 0,-79-2 1182 0 0,-1 0 1 0 0,1-1-1 0 0,0 1 1 0 0,0-1-1 0 0,0 0 0 0 0,-1 0 1 0 0,1-1-1 0 0,0 1 1 0 0,-1-1-1 0 0,1 0 0 0 0,-1-1 1 0 0,0 1-1 0 0,0-1 1 0 0,0 1-1 0 0,0-1 0 0 0,7-7 1 0 0,-8 6 239 0 0,0-1 0 0 0,0 0-1 0 0,0 1 1 0 0,0-1 0 0 0,-1 0 0 0 0,0-1 0 0 0,0 1 0 0 0,0 0 0 0 0,-1 0 0 0 0,0-1 0 0 0,0 1 0 0 0,0-1 0 0 0,-1 1-1 0 0,0-11 1 0 0,0 11-203 0 0,0 0 0 0 0,0 0 0 0 0,-1 0 0 0 0,0 0 1 0 0,0 0-1 0 0,-1 0 0 0 0,1 0 0 0 0,-1 0 0 0 0,0 0 0 0 0,0 1 0 0 0,0-1 0 0 0,-1 1 0 0 0,0-1 0 0 0,-6-7 0 0 0,3 7-89 0 0,0-1 1 0 0,0 1 0 0 0,0-1 0 0 0,-1 2-1 0 0,0-1 1 0 0,0 1 0 0 0,0 0-1 0 0,-13-5 1 0 0,-1 2-132 0 0,1 1-1 0 0,-1 1 1 0 0,0 1 0 0 0,0 1-1 0 0,-1 0 1 0 0,-28 1 0 0 0,35 3-12 0 0,0-1 0 0 0,1 2 1 0 0,-1 0-1 0 0,-20 5 1 0 0,31-6 17 0 0,0 1 1 0 0,0-1-1 0 0,0 1 1 0 0,0 0 0 0 0,1 0-1 0 0,-1 0 1 0 0,0 0-1 0 0,1 1 1 0 0,-4 3 0 0 0,6-5-11 0 0,-1 1 0 0 0,1-1 0 0 0,0 1 0 0 0,0-1 0 0 0,0 1 0 0 0,0 0 0 0 0,0 0 0 0 0,0-1 0 0 0,0 1 0 0 0,1 0 0 0 0,-1 0 0 0 0,1 0 0 0 0,-1 0 0 0 0,1 0 0 0 0,0 0 0 0 0,-1 0 1 0 0,1 0-1 0 0,0 0 0 0 0,1 0 0 0 0,-1 2 0 0 0,1 0-83 0 0,0-1 0 0 0,0 1 0 0 0,0-1 0 0 0,0 0 0 0 0,1 1 0 0 0,-1-1 0 0 0,1 0 0 0 0,0 0 0 0 0,0 0 0 0 0,0 0 0 0 0,1-1 0 0 0,-1 1 0 0 0,1 0 0 0 0,-1-1 0 0 0,1 0 0 0 0,3 3 0 0 0,1 0-705 0 0,1 0 1 0 0,0 0-1 0 0,1-1 0 0 0,-1 0 0 0 0,16 4 1 0 0,31 5-5179 0 0</inkml:trace>
</inkml:ink>
</file>

<file path=ppt/ink/ink3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70 600 0 0,'0'0'6957'0'0,"77"-69"-7833"0"0,-23 69 704 0 0,28 0 164 0 0,26 4-112 0 0,11-1-1329 0 0,-27-3-663 0 0,-11-4-708 0 0</inkml:trace>
</inkml:ink>
</file>

<file path=ppt/ink/ink3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36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0 236 0 0,'0'0'4049'0'0,"4"13"-5508"0"0,4 13 1323 0 0,22 44 0 0 0,-23-57 102 0 0,0 0 1 0 0,0 0 0 0 0,1-1-1 0 0,1 0 1 0 0,0-1 0 0 0,14 14-1 0 0,-13-17 54 0 0,0-1 0 0 0,1 0 0 0 0,0-1 0 0 0,0 0 0 0 0,0-1 0 0 0,1 0 0 0 0,0 0 0 0 0,0-1 0 0 0,0-1 0 0 0,0 0 0 0 0,1-1 0 0 0,-1 0 0 0 0,1-1 0 0 0,-1-1-1 0 0,1 0 1 0 0,-1 0 0 0 0,1-1 0 0 0,0-1 0 0 0,17-4 0 0 0,-12 2 9 0 0,0-1 0 0 0,0-1-1 0 0,0 0 1 0 0,-1-1 0 0 0,0-1-1 0 0,-1-1 1 0 0,1 0 0 0 0,-2-1 0 0 0,1-1-1 0 0,-2 0 1 0 0,1-1 0 0 0,19-22-1 0 0,-30 30 45 0 0,0-1 0 0 0,0 0 0 0 0,-1 0-1 0 0,1 0 1 0 0,-1 0 0 0 0,-1-1 0 0 0,1 1-1 0 0,-1-1 1 0 0,0 0 0 0 0,0 0 0 0 0,0 0-1 0 0,-1 0 1 0 0,0 0 0 0 0,0-6 0 0 0,-2 12-110 0 0,-1 1 1 0 0,1 0 0 0 0,-1 0-1 0 0,1 0 1 0 0,-1 0 0 0 0,1 0-1 0 0,0 0 1 0 0,-1 0 0 0 0,1 0-1 0 0,0 0 1 0 0,-2 3 0 0 0,-16 18-89 0 0,0 0 1 0 0,2 2 0 0 0,1 0-1 0 0,0 1 1 0 0,2 1 0 0 0,1 0-1 0 0,1 1 1 0 0,1 1 0 0 0,2-1-1 0 0,1 1 1 0 0,-7 39 0 0 0,1 70-781 0 0,10-89 1131 0 0,-1 1 1 0 0,-2-1-1 0 0,-21 70 0 0 0,24-107-286 0 0,0-1 1 0 0,0 0-1 0 0,-8 13 0 0 0,-29 32-1637 0 0</inkml:trace>
</inkml:ink>
</file>

<file path=ppt/ink/ink3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2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57 132 0 0,'0'0'5054'0'0,"1"-7"-4796"0"0,-2 0-128 0 0,1 5-67 0 0,-1 0 0 0 0,1 0 0 0 0,0 0-1 0 0,0 0 1 0 0,0 0 0 0 0,0 0-1 0 0,0 0 1 0 0,0 0 0 0 0,1-1 0 0 0,-1 1-1 0 0,1 0 1 0 0,-1 0 0 0 0,1 0-1 0 0,0 0 1 0 0,0 1 0 0 0,1-4 0 0 0,1 4-124 0 0,0 0 0 0 0,0 0 0 0 0,0 1 0 0 0,0-1 1 0 0,0 1-1 0 0,0-1 0 0 0,0 1 0 0 0,-1 0 0 0 0,1 0 1 0 0,0 0-1 0 0,0 0 0 0 0,4 1 0 0 0,4 0 81 0 0,154 1-94 0 0,-94 1-2740 0 0,-57-2 844 0 0</inkml:trace>
</inkml:ink>
</file>

<file path=ppt/ink/ink3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2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0 124 1280 0 0,'0'0'1915'0'0,"9"-13"-1614"0"0,28-42-26 0 0,-33 51-273 0 0,0-1-1 0 0,0 1 1 0 0,1 0-1 0 0,-1 0 1 0 0,1 1-1 0 0,0-1 1 0 0,0 1-1 0 0,1 0 1 0 0,-1 1 0 0 0,1-1-1 0 0,-1 1 1 0 0,1 0-1 0 0,0 0 1 0 0,0 1-1 0 0,0-1 1 0 0,0 2-1 0 0,0-1 1 0 0,0 0-1 0 0,10 2 1 0 0,2-3-31 0 0,-11 2 35 0 0,10-3-68 0 0,0 2 0 0 0,0 0-1 0 0,-1 1 1 0 0,1 1 0 0 0,18 3 0 0 0,-31-3 22 0 0,-1 0 0 0 0,1 0 0 0 0,0 0 0 0 0,0 0 0 0 0,-1 1 0 0 0,1-1 0 0 0,-1 1 0 0 0,1 0 1 0 0,-1 0-1 0 0,0 1 0 0 0,0-1 0 0 0,0 1 0 0 0,0-1 0 0 0,0 1 0 0 0,0 0 0 0 0,-1 0 0 0 0,1 0 0 0 0,-1 0 0 0 0,0 1 1 0 0,0-1-1 0 0,0 1 0 0 0,-1-1 0 0 0,1 1 0 0 0,-1 0 0 0 0,0-1 0 0 0,0 1 0 0 0,1 5 0 0 0,-1 5 93 0 0,1-1-1 0 0,-2 0 0 0 0,0 0 0 0 0,-1 1 1 0 0,0-1-1 0 0,-1 0 0 0 0,0 0 1 0 0,-1 0-1 0 0,-1 0 0 0 0,0-1 0 0 0,-1 1 1 0 0,0-1-1 0 0,-1 0 0 0 0,0 0 1 0 0,-1-1-1 0 0,-13 18 0 0 0,1-5 127 0 0,-1-1 0 0 0,-1-1-1 0 0,-1 0 1 0 0,-1-2-1 0 0,0-1 1 0 0,-31 19 0 0 0,53-37-186 0 0,0 0 0 0 0,0-1 0 0 0,0 1 0 0 0,0 0 0 0 0,0-1 0 0 0,0 1 0 0 0,0 0 0 0 0,0 0 0 0 0,0 0 0 0 0,0 0 0 0 0,1 0 0 0 0,-1 0 0 0 0,0 0 0 0 0,1 0 0 0 0,-1 0 0 0 0,1 0 0 0 0,-1 2 0 0 0,1-3 4 0 0,0 1-1 0 0,0-1 1 0 0,0 1-1 0 0,0-1 1 0 0,0 1 0 0 0,1-1-1 0 0,-1 1 1 0 0,0-1-1 0 0,1 1 1 0 0,-1-1 0 0 0,0 0-1 0 0,1 1 1 0 0,-1-1-1 0 0,0 1 1 0 0,1-1 0 0 0,-1 0-1 0 0,1 0 1 0 0,-1 1-1 0 0,0-1 1 0 0,1 0 0 0 0,-1 1-1 0 0,1-1 1 0 0,-1 0-1 0 0,1 0 1 0 0,-1 0 0 0 0,1 0-1 0 0,0 1 1 0 0,49 4 368 0 0,-40-4-301 0 0,0 0-103 0 0,-1-1 0 0 0,1 0 0 0 0,17-3 0 0 0,2-6-1361 0 0</inkml:trace>
</inkml:ink>
</file>

<file path=ppt/ink/ink3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3.4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191 1 164 0 0,'0'0'930'0'0,"11"5"-1943"0"0,36 17 954 0 0,-46-21 61 0 0,1-1-1 0 0,-1 1 1 0 0,1 0 0 0 0,-1 0-1 0 0,0 1 1 0 0,0-1-1 0 0,0 0 1 0 0,0 0 0 0 0,0 0-1 0 0,0 1 1 0 0,0-1 0 0 0,0 1-1 0 0,0-1 1 0 0,-1 1 0 0 0,1-1-1 0 0,0 1 1 0 0,-1-1 0 0 0,1 1-1 0 0,-1-1 1 0 0,0 1-1 0 0,0 0 1 0 0,1-1 0 0 0,-1 1-1 0 0,0 0 1 0 0,0-1 0 0 0,-1 1-1 0 0,1 3 1 0 0,-1-1 44 0 0,0 0 1 0 0,0-1 0 0 0,-1 1-1 0 0,1 0 1 0 0,-1 0-1 0 0,0-1 1 0 0,0 1-1 0 0,-2 3 1 0 0,-3 0 73 0 0,0 0 1 0 0,0 0-1 0 0,-1 0 1 0 0,0-1-1 0 0,0-1 1 0 0,0 1 0 0 0,-1-1-1 0 0,0-1 1 0 0,-15 7-1 0 0,3-3 102 0 0,1-1-1 0 0,-1-1 0 0 0,-30 4 1 0 0,26-8-36 0 0,13-1 5 0 0,29 0-314 0 0,60-3-302 0 0,-40 0 380 0 0,0 1 0 0 0,0 3 0 0 0,61 8 1 0 0,-93-8-14 0 0,0-1 0 0 0,0 1 0 0 0,0 0 0 0 0,0 0 0 0 0,0 0 0 0 0,0 1 0 0 0,0 0 0 0 0,-1 0 0 0 0,1 0 0 0 0,-1 1 1 0 0,0-1-1 0 0,4 5 0 0 0,-7-6 56 0 0,1-1 0 0 0,-1 1 1 0 0,0-1-1 0 0,0 1 1 0 0,0 0-1 0 0,0-1 0 0 0,-1 1 1 0 0,1 0-1 0 0,0 0 0 0 0,-1 0 1 0 0,1-1-1 0 0,-1 1 0 0 0,0 0 1 0 0,1 0-1 0 0,-1 0 0 0 0,0 0 1 0 0,0 0-1 0 0,0 0 0 0 0,-1 0 1 0 0,1 0-1 0 0,0-1 0 0 0,-1 1 1 0 0,1 0-1 0 0,-1 0 1 0 0,0 0-1 0 0,1-1 0 0 0,-1 1 1 0 0,0 0-1 0 0,0-1 0 0 0,0 1 1 0 0,0 0-1 0 0,0-1 0 0 0,-1 1 1 0 0,1-1-1 0 0,0 0 0 0 0,-1 0 1 0 0,-2 3-1 0 0,-4 2 195 0 0,0 0 0 0 0,0 0 0 0 0,0-1 0 0 0,-1 0-1 0 0,0-1 1 0 0,1 0 0 0 0,-18 6 0 0 0,-4-2 542 0 0,-35 4 1 0 0,48-10-704 0 0,1 1 0 0 0,-1 0 0 0 0,1 1 0 0 0,0 1 0 0 0,0 1 0 0 0,0 0 0 0 0,1 1 0 0 0,-15 9 0 0 0,28-15-100 0 0,0 0-1 0 0,0 1 1 0 0,0-1-1 0 0,0 1 1 0 0,0-1-1 0 0,0 1 1 0 0,0 0-1 0 0,1 0 1 0 0,-1 0-1 0 0,1 0 1 0 0,-1 0-1 0 0,1 0 1 0 0,0 0-1 0 0,0 1 1 0 0,-1 2-1 0 0,1 8-1989 0 0</inkml:trace>
</inkml:ink>
</file>

<file path=ppt/ink/ink3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3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21 168 0 0,'0'0'5373'0'0,"18"-4"-5956"0"0,2 0 562 0 0,-4 0 19 0 0,-1 1-1 0 0,1 0 1 0 0,0 1 0 0 0,25 1-1 0 0,-9 1-249 0 0,-1 2 0 0 0,1 1 0 0 0,-1 2 0 0 0,1 1 0 0 0,-2 1-1 0 0,51 19 1 0 0,-62-18-1516 0 0</inkml:trace>
</inkml:ink>
</file>

<file path=ppt/ink/ink3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4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0 116 0 0,'0'0'340'0'0,"110"34"-328"0"0,-77-29-12 0 0,20-4-428 0 0</inkml:trace>
</inkml:ink>
</file>

<file path=ppt/ink/ink3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44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 1 1356 0 0,'0'0'1241'0'0,"-14"4"-2128"0"0,-42 15 744 0 0,53-18 127 0 0,1 0 0 0 0,-1 1 0 0 0,1-1 0 0 0,0 1 1 0 0,0 0-1 0 0,0 0 0 0 0,0 0 0 0 0,0 0 0 0 0,0 0 0 0 0,0 0 1 0 0,1 0-1 0 0,-1 0 0 0 0,1 1 0 0 0,-1-1 0 0 0,1 1 0 0 0,0-1 1 0 0,0 1-1 0 0,0 0 0 0 0,1-1 0 0 0,-1 1 0 0 0,0 0 0 0 0,1-1 0 0 0,0 1 1 0 0,0 0-1 0 0,0 0 0 0 0,0-1 0 0 0,0 1 0 0 0,0 0 0 0 0,2 4 1 0 0,-2-2-18 0 0,0-2 42 0 0,1 1 0 0 0,0-1 0 0 0,0 1 0 0 0,0-1 0 0 0,1 1 0 0 0,-1-1 0 0 0,1 0-1 0 0,0 0 1 0 0,-1 0 0 0 0,1 0 0 0 0,1 0 0 0 0,3 5 0 0 0,37 33 317 0 0,-26-27-232 0 0,31 29 76 0 0,42 41-249 0 0,-80-73 48 0 0,0 1-1 0 0,-1 0 0 0 0,0 1 0 0 0,-1 0 0 0 0,13 27 0 0 0,-19-37 58 0 0,-1 0 0 0 0,0 0-1 0 0,1 0 1 0 0,-1 0 0 0 0,0 0-1 0 0,-1 0 1 0 0,1 0-1 0 0,-1 0 1 0 0,1 0 0 0 0,-1 0-1 0 0,0 1 1 0 0,0-1-1 0 0,0 0 1 0 0,-1 0 0 0 0,1 0-1 0 0,-1 0 1 0 0,0 0 0 0 0,0 0-1 0 0,0 0 1 0 0,0 0-1 0 0,0 0 1 0 0,0 0 0 0 0,-1 0-1 0 0,0 0 1 0 0,1-1-1 0 0,-1 1 1 0 0,0-1 0 0 0,0 1-1 0 0,-1-1 1 0 0,1 0 0 0 0,0 0-1 0 0,-1 0 1 0 0,1 0-1 0 0,-1 0 1 0 0,0-1 0 0 0,0 1-1 0 0,1-1 1 0 0,-1 0 0 0 0,-4 2-1 0 0,-9 2 103 0 0,0 0 0 0 0,-1 0 0 0 0,1-2 0 0 0,-1 0 0 0 0,-32 1 0 0 0,34-3-76 0 0,-103 2 94 0 0,106-4-124 0 0,1 0 0 0 0,-1-1 0 0 0,1 0-1 0 0,-1 0 1 0 0,1-1 0 0 0,0-1 0 0 0,1 0 0 0 0,-12-6-1 0 0,20 10-11 0 0,1 0 0 0 0,0-1 0 0 0,0 0 0 0 0,0 1 0 0 0,0-1 0 0 0,0 0 0 0 0,0 1 0 0 0,0-1 0 0 0,0 0 0 0 0,0 0-1 0 0,0 0 1 0 0,0 0 0 0 0,1 0 0 0 0,-1 0 0 0 0,0 0 0 0 0,1 0 0 0 0,-1 0 0 0 0,0-1 0 0 0,1 1 0 0 0,0 0 0 0 0,-1 0 0 0 0,1 0 0 0 0,0-1-1 0 0,-1 1 1 0 0,1-3 0 0 0,1 2-4 0 0,-1 0 0 0 0,1 0 0 0 0,0 0 0 0 0,-1 1 0 0 0,1-1 0 0 0,0 0 0 0 0,0 0 0 0 0,1 0 0 0 0,-1 1 0 0 0,0-1 0 0 0,0 0 0 0 0,1 1 0 0 0,-1 0 0 0 0,3-2 0 0 0,7-6-41 0 0,0 1 0 0 0,1 1 0 0 0,19-10-1 0 0,-31 17 33 0 0,41-17-94 0 0,1 2 0 0 0,83-20-1 0 0,-10 4 117 0 0,-97 26 74 0 0,-2 1-101 0 0,-1-2-1 0 0,1 1 1 0 0,22-13 0 0 0,-35 16 101 0 0,1 0 0 0 0,-1 0 0 0 0,0 0 0 0 0,0 0 0 0 0,-1 0 0 0 0,1-1 0 0 0,0 1 0 0 0,-1-1 0 0 0,1 0 0 0 0,-1 0 0 0 0,0 0 0 0 0,0 0 0 0 0,0 0 0 0 0,0-1 0 0 0,-1 1 0 0 0,1 0 0 0 0,-1-1 0 0 0,0 1 0 0 0,0-1 0 0 0,0 1 0 0 0,0-7 0 0 0,-1 6-12 0 0,0-1 0 0 0,0 1 0 0 0,0 0-1 0 0,-1 0 1 0 0,1 0 0 0 0,-1-1 0 0 0,0 1 0 0 0,-1 0 0 0 0,1 0-1 0 0,-1 0 1 0 0,1 0 0 0 0,-1 1 0 0 0,0-1 0 0 0,-1 0-1 0 0,-3-4 1 0 0,1 3-70 0 0,1 0 0 0 0,-1 1 0 0 0,0 0 0 0 0,0 0 0 0 0,-1 0-1 0 0,1 1 1 0 0,-1 0 0 0 0,0 0 0 0 0,-8-3 0 0 0,-5 0-124 0 0,0 0 1 0 0,0 2-1 0 0,0 0 1 0 0,-1 2-1 0 0,-36-1 1 0 0,55 3 106 0 0,-44-1-1552 0 0,-48 6 0 0 0,49-1-1226 0 0</inkml:trace>
</inkml:ink>
</file>

<file path=ppt/ink/ink3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6.5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1131 1852 0 0,'0'0'6087'0'0,"-14"-15"-5685"0"0,-43-46 11 0 0,55 58-403 0 0,0 1 0 0 0,-1-1 0 0 0,1 0 0 0 0,0 0-1 0 0,1 0 1 0 0,-1 0 0 0 0,1 0 0 0 0,-1 0 0 0 0,1 0 0 0 0,0 0 0 0 0,0 0-1 0 0,0-1 1 0 0,0 1 0 0 0,1 0 0 0 0,-1-1 0 0 0,1 1 0 0 0,0-1 0 0 0,0 1-1 0 0,0 0 1 0 0,1-1 0 0 0,-1 1 0 0 0,1 0 0 0 0,0-1 0 0 0,0 1-1 0 0,0 0 1 0 0,0 0 0 0 0,0-1 0 0 0,4-4 0 0 0,-3 2-32 0 0,13-25-63 0 0,1 1 0 0 0,1 0 0 0 0,2 1 0 0 0,37-45 0 0 0,104-94 49 0 0,-58 75 360 0 0,4 5 0 0 0,4 4 0 0 0,149-86 0 0 0,-86 79 0 0 0,-139 75-358 0 0,2 2 0 0 0,-1 2 0 0 0,43-9 0 0 0,-51 20 86 0 0,-27 1-100 0 0,1 0 0 0 0,-1 0 0 0 0,1 1 0 0 0,0-1 0 0 0,-1 0 0 0 0,1 0 0 0 0,-1 1 0 0 0,1-1 1 0 0,-1 0-1 0 0,1 0 0 0 0,-1 1 0 0 0,1-1 0 0 0,-1 1 0 0 0,1-1 0 0 0,-1 0 0 0 0,1 1 0 0 0,-1-1 0 0 0,0 1 1 0 0,1-1-1 0 0,-1 1 0 0 0,0-1 0 0 0,1 2 0 0 0,-1 0-71 0 0,0-1 0 0 0,0 1 0 0 0,-1 0 0 0 0,1 0 0 0 0,0 0 0 0 0,-1-1 0 0 0,1 1 0 0 0,-1 0 0 0 0,0-1 0 0 0,1 1 0 0 0,-1 0 0 0 0,0-1 0 0 0,0 1 0 0 0,0-1 0 0 0,0 0 0 0 0,0 1 0 0 0,-1-1 0 0 0,1 0 0 0 0,0 1 0 0 0,-1-1 0 0 0,-1 1 0 0 0,-37 33-2750 0 0,11-22 45 0 0</inkml:trace>
</inkml:ink>
</file>

<file path=ppt/ink/ink3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6.9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 6201 0 0,'0'0'1104'0'0,"95"-30"-1556"0"0,-57 30 332 0 0,1 11 16 0 0,-3 11-4 0 0,1 9 100 0 0,-5 11-112 0 0,-2 6 120 0 0,-4 9 0 0 0,-5 5 0 0 0,-11 5-104 0 0,-7 16 12 0 0,-16 17-532 0 0,-10-15-485 0 0,-17 3-1563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50.3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107 88 7765 0 0,'0'0'6398'0'0,"-12"13"-6100"0"0,-36 42-266 0 0,45-52-57 0 0,1 0 1 0 0,0-1 0 0 0,0 1 0 0 0,0 0 0 0 0,0 0-1 0 0,0 1 1 0 0,1-1 0 0 0,0 0 0 0 0,-1 1 0 0 0,1-1-1 0 0,0 1 1 0 0,1-1 0 0 0,-1 1 0 0 0,1-1-1 0 0,-1 1 1 0 0,1 4 0 0 0,1-5-21 0 0,-1 0 0 0 0,1 0 0 0 0,0-1 0 0 0,0 1 0 0 0,0 0 0 0 0,1-1 0 0 0,-1 1 0 0 0,0-1 0 0 0,1 1 0 0 0,0-1 0 0 0,-1 0 0 0 0,1 0 0 0 0,0 0 0 0 0,0 0 0 0 0,5 4 0 0 0,1-1-129 0 0,1 1 1 0 0,0-1-1 0 0,1-1 1 0 0,-1 0-1 0 0,1 0 1 0 0,-1-1-1 0 0,1 0 1 0 0,14 2-1 0 0,-4-2-6 0 0,1 0 0 0 0,-1-1 0 0 0,1-2 0 0 0,37-2 0 0 0,-51 1 343 0 0,-1 0 1 0 0,0 0 0 0 0,1 0-1 0 0,-1-1 1 0 0,0 0-1 0 0,0 0 1 0 0,0 0 0 0 0,0-1-1 0 0,0 0 1 0 0,0 0 0 0 0,-1 0-1 0 0,1-1 1 0 0,-1 0 0 0 0,0 0-1 0 0,0 0 1 0 0,-1-1-1 0 0,1 0 1 0 0,-1 0 0 0 0,5-7-1 0 0,-6 8-67 0 0,-1 0 0 0 0,0 0 0 0 0,0 0 0 0 0,-1 0 0 0 0,1 0 0 0 0,-1-1 0 0 0,0 1 0 0 0,0 0 0 0 0,0-1 0 0 0,-1 1 0 0 0,0-1 0 0 0,0 1 0 0 0,0-1 0 0 0,0 1 0 0 0,-1-1 0 0 0,1 1-1 0 0,-1 0 1 0 0,0-1 0 0 0,0 1 0 0 0,-1 0 0 0 0,1 0 0 0 0,-1 0 0 0 0,0 0 0 0 0,0 0 0 0 0,-1 0 0 0 0,1 0 0 0 0,-1 0 0 0 0,0 1 0 0 0,0 0 0 0 0,0-1 0 0 0,0 1 0 0 0,0 0 0 0 0,-6-3 0 0 0,-4-4-190 0 0,-1 1 0 0 0,0 1 0 0 0,-1 0 1 0 0,1 0-1 0 0,-2 2 0 0 0,1 0 0 0 0,-28-7 1 0 0,0 3-367 0 0,-78-6 0 0 0,53 13-8345 0 0,84 3 3174 0 0</inkml:trace>
</inkml:ink>
</file>

<file path=ppt/ink/ink3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8.7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1 652 0 0,'0'0'340'0'0</inkml:trace>
</inkml:ink>
</file>

<file path=ppt/ink/ink3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9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1 168 0 0,'-65'33'6243'0'0,"146"-34"-4414"0"0,-28-1-1646 0 0,-1 2-1 0 0,0 2 1 0 0,71 14-1 0 0,-90-4-333 0 0,-32-12 0 0 0,0 0 0 0 0,0 0 0 0 0,-1 1-1 0 0,1-1 1 0 0,0 0 0 0 0,-1 1 0 0 0,1-1-1 0 0,0 1 1 0 0,-1-1 0 0 0,1 0 0 0 0,0 1 0 0 0,-1-1-1 0 0,1 1 1 0 0,-1 0 0 0 0,1-1 0 0 0,-1 1-1 0 0,1-1 1 0 0,-1 1 0 0 0,1 0 0 0 0,-1 0 0 0 0,0-1-1 0 0,1 1 1 0 0,-1 0 0 0 0,0-1 0 0 0,0 1 0 0 0,1 0-1 0 0,-1 0 1 0 0,0 0 0 0 0,0-1 0 0 0,0 1-1 0 0,0 0 1 0 0,0 0 0 0 0,0-1 0 0 0,0 1 0 0 0,0 0-1 0 0,-1 0 1 0 0,1 0 0 0 0,0-1 0 0 0,0 1 0 0 0,0 0-1 0 0,-1 0 1 0 0,0 0 0 0 0,-6 6-2058 0 0</inkml:trace>
</inkml:ink>
</file>

<file path=ppt/ink/ink3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9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0 940 0 0,'0'0'6245'0'0,"41"5"-6465"0"0,-13-2 348 0 0,13 0 120 0 0,10-2-248 0 0,8 2-104 0 0,10-3-1052 0 0,-15 0-1137 0 0</inkml:trace>
</inkml:ink>
</file>

<file path=ppt/ink/ink3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7:19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23 6261 0 0,'0'0'3996'0'0,"82"-22"-4760"0"0,-48 23 676 0 0,3 7 20 0 0,2-1-292 0 0,2 4-1432 0 0,-12-2-773 0 0,4-3-735 0 0</inkml:trace>
  <inkml:trace contextRef="#ctx0" brushRef="#br0" timeOffset="1">1 306 6705 0 0,'0'0'1884'0'0,"93"-12"-3520"0"0,-45 15 1048 0 0,-7 1-1197 0 0,28-2-847 0 0</inkml:trace>
</inkml:ink>
</file>

<file path=ppt/ink/ink3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1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1 196 0 0,'0'0'10294'0'0,"-4"10"-13406"0"0,-48 138 3686 0 0,6 2-1 0 0,-34 205 1 0 0,56-243-4074 0 0,21-103 1422 0 0</inkml:trace>
</inkml:ink>
</file>

<file path=ppt/ink/ink3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1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0 1500 0 0,'0'0'1753'0'0,"13"4"-979"0"0,1-2-669 0 0,-4 0-51 0 0,1 1 1 0 0,-1-1 0 0 0,0 2-1 0 0,0-1 1 0 0,0 1 0 0 0,19 11-1 0 0,-18-7 18 0 0,0-1-1 0 0,0 2 0 0 0,-1 0 0 0 0,0 0 0 0 0,0 1 1 0 0,-1 0-1 0 0,0 0 0 0 0,-1 1 0 0 0,0 0 0 0 0,-1 1 1 0 0,0-1-1 0 0,-1 2 0 0 0,-1-1 0 0 0,7 18 0 0 0,-9-20-9 0 0,-1 0-1 0 0,0 1 0 0 0,0-1 1 0 0,-1 1-1 0 0,0-1 1 0 0,-1 1-1 0 0,0-1 0 0 0,-1 1 1 0 0,0-1-1 0 0,-1 1 1 0 0,0-1-1 0 0,0 0 0 0 0,-1 1 1 0 0,0-1-1 0 0,-1 0 0 0 0,-1-1 1 0 0,1 1-1 0 0,-1-1 1 0 0,-8 11-1 0 0,-1-1 84 0 0,-2-1 0 0 0,0 0-1 0 0,-1-1 1 0 0,-1-1 0 0 0,-1 0 0 0 0,0-2 0 0 0,-22 14 0 0 0,-3-3-888 0 0,0-1-1 0 0,-68 24 1 0 0,53-27-1864 0 0</inkml:trace>
</inkml:ink>
</file>

<file path=ppt/ink/ink3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2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0 348 2612 0 0,'0'0'1810'0'0,"18"-8"-1134"0"0,116-49-570 0 0,-106 45-152 0 0,121-57 332 0 0,-128 57-582 0 0,0 0 1 0 0,0-2 0 0 0,-1 0 0 0 0,28-27 0 0 0,-46 39 273 0 0,0 0 1 0 0,0 0-1 0 0,1-1 1 0 0,-2 1-1 0 0,1-1 1 0 0,0 1-1 0 0,0-1 0 0 0,-1 0 1 0 0,0 0-1 0 0,1 0 1 0 0,-1 0-1 0 0,0 0 1 0 0,-1 0-1 0 0,1 0 1 0 0,0 0-1 0 0,-1 0 1 0 0,0 0-1 0 0,1-4 1 0 0,-2 5 5 0 0,1 0 1 0 0,-1-1-1 0 0,0 1 1 0 0,1 0-1 0 0,-1 0 1 0 0,0 0-1 0 0,0 0 1 0 0,-1 0-1 0 0,1 0 1 0 0,0 0-1 0 0,-1 0 1 0 0,1 0-1 0 0,-1 1 1 0 0,1-1-1 0 0,-1 0 1 0 0,0 1-1 0 0,0 0 1 0 0,0-1-1 0 0,0 1 1 0 0,0 0-1 0 0,0 0 1 0 0,0 0-1 0 0,0 0 1 0 0,0 0-1 0 0,-3 0 1 0 0,-2-1-19 0 0,-1 0 0 0 0,1 0 0 0 0,0 1 1 0 0,-1 0-1 0 0,1 0 0 0 0,-1 1 0 0 0,1 0 1 0 0,-1 0-1 0 0,1 1 0 0 0,0 0 0 0 0,-1 0 1 0 0,-9 3-1 0 0,7 0 30 0 0,-1 0 0 0 0,0 1 0 0 0,1 0 0 0 0,0 0 0 0 0,0 1 0 0 0,1 0 0 0 0,-14 12 0 0 0,10-6-44 0 0,0 1 0 0 0,1 0 0 0 0,1 0 0 0 0,0 1 0 0 0,0 0 0 0 0,2 1 0 0 0,0 1-1 0 0,0-1 1 0 0,2 1 0 0 0,-8 22 0 0 0,10-20 30 0 0,0 1-1 0 0,2 0 0 0 0,0-1 1 0 0,0 24-1 0 0,3-32 139 0 0,0 0 0 0 0,0 0 0 0 0,1-1 0 0 0,1 1 0 0 0,-1-1 0 0 0,1 1-1 0 0,1-1 1 0 0,0 1 0 0 0,8 16 0 0 0,-10-25-176 0 0,-1 0 1 0 0,1-1-1 0 0,0 1 0 0 0,0 0 0 0 0,0 0 0 0 0,0 0 0 0 0,0-1 0 0 0,0 1 0 0 0,0 0 1 0 0,0-1-1 0 0,0 1 0 0 0,0-1 0 0 0,0 0 0 0 0,0 1 0 0 0,0-1 0 0 0,0 0 0 0 0,0 1 1 0 0,0-1-1 0 0,1 0 0 0 0,-1 0 0 0 0,0 0 0 0 0,0 0 0 0 0,0 0 0 0 0,0 0 1 0 0,1 0-1 0 0,-1-1 0 0 0,0 1 0 0 0,0 0 0 0 0,0-1 0 0 0,0 1 0 0 0,0 0 0 0 0,0-1 1 0 0,0 0-1 0 0,0 1 0 0 0,0-1 0 0 0,0 1 0 0 0,0-1 0 0 0,0 0 0 0 0,1-1 0 0 0,21-20-459 0 0</inkml:trace>
</inkml:ink>
</file>

<file path=ppt/ink/ink3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2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288 113 156 0 0,'0'0'1865'0'0,"-1"15"-1266"0"0,-4 50-339 0 0,3-58-222 0 0,0-1-1 0 0,0 1 1 0 0,0-1 0 0 0,-1 1 0 0 0,1-1 0 0 0,-2 0 0 0 0,1 0 0 0 0,-1 0 0 0 0,1 0 0 0 0,-2-1 0 0 0,1 0 0 0 0,-9 9 0 0 0,2-2 25 0 0,-15 17 214 0 0,-2-2 1 0 0,-1 0 0 0 0,-1-2-1 0 0,-2-2 1 0 0,-33 21 0 0 0,64-44-243 0 0,1 1 0 0 0,0-1 0 0 0,0 0 1 0 0,0 0-1 0 0,0 1 0 0 0,-1-1 0 0 0,1 0 0 0 0,0 0 1 0 0,0 1-1 0 0,0-1 0 0 0,-1 0 0 0 0,1 0 0 0 0,0 0 1 0 0,0 0-1 0 0,-1 1 0 0 0,1-1 0 0 0,0 0 0 0 0,-1 0 1 0 0,1 0-1 0 0,0 0 0 0 0,0 0 0 0 0,-1 0 1 0 0,1 0-1 0 0,0 0 0 0 0,-1 0 0 0 0,1 0 0 0 0,0 0 1 0 0,0 0-1 0 0,-1 0 0 0 0,1 0 0 0 0,0 0 0 0 0,-1 0 1 0 0,1 0-1 0 0,0 0 0 0 0,0 0 0 0 0,-1 0 0 0 0,1-1 1 0 0,0 1-1 0 0,0 0 0 0 0,-1 0 0 0 0,1-1 0 0 0,6-12 404 0 0,19-19-535 0 0,9-6-907 0 0,2 3 0 0 0,69-54 0 0 0,92-47-1146 0 0,-190 131 2129 0 0,2-1 54 0 0,-1 1 1 0 0,1-1 0 0 0,0 1-1 0 0,0 1 1 0 0,1-1 0 0 0,0 2 0 0 0,16-5-1 0 0,-25 8-53 0 0,-1 0 1 0 0,1 0-1 0 0,-1 0 0 0 0,1 0 0 0 0,0 0 1 0 0,-1 0-1 0 0,1 0 0 0 0,0 0 0 0 0,-1 0 1 0 0,1 0-1 0 0,-1 0 0 0 0,1 1 0 0 0,0-1 0 0 0,-1 0 1 0 0,1 0-1 0 0,-1 1 0 0 0,1-1 0 0 0,-1 0 1 0 0,1 1-1 0 0,-1-1 0 0 0,1 1 0 0 0,-1-1 1 0 0,0 1-1 0 0,1-1 0 0 0,-1 0 0 0 0,1 1 1 0 0,-1 0-1 0 0,5 21 22 0 0,-11 24 586 0 0,-1-27-400 0 0,-1 0 0 0 0,-1-1-1 0 0,0 0 1 0 0,-24 33 0 0 0,17-28-212 0 0,-22 44-1 0 0,32-53-1734 0 0</inkml:trace>
  <inkml:trace contextRef="#ctx0" brushRef="#br0" timeOffset="1">904 1 156 0 0,'0'0'779'0'0,"-16"8"-563"0"0,9-4-216 0 0,-7 3-39 0 0,0 1 0 0 0,1 0 0 0 0,0 1-1 0 0,0 0 1 0 0,1 1 0 0 0,0 0 0 0 0,1 1-1 0 0,-11 13 1 0 0,17-16-4 0 0,0 0 0 0 0,0 0 0 0 0,1 0 1 0 0,0 1-1 0 0,1 0 0 0 0,0 0 0 0 0,0 0 0 0 0,-2 15 0 0 0,2 2-103 0 0,0 46-1 0 0,1-4 211 0 0,2-66 37 0 0,-1 1 0 0 0,1-1 0 0 0,-1 0 0 0 0,0 0 0 0 0,0 0 0 0 0,0 0 0 0 0,0 0 0 0 0,-1 0 0 0 0,1 0 0 0 0,0-1 0 0 0,-1 1 0 0 0,1 0 0 0 0,-1-1 0 0 0,0 1 0 0 0,1-1 0 0 0,-1 1 1 0 0,-3 1-1 0 0,-39 21 1082 0 0,31-18-1006 0 0,-3 4-9 0 0,12-7-203 0 0,0 0-1 0 0,0-1 0 0 0,0 1 1 0 0,-1-1-1 0 0,1 0 1 0 0,0 0-1 0 0,-1-1 0 0 0,-4 2 1 0 0,0-4-2491 0 0</inkml:trace>
</inkml:ink>
</file>

<file path=ppt/ink/ink3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2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1 211 404 0 0,'0'0'2810'0'0,"19"-8"-2576"0"0,156-62 153 0 0,-159 64-354 0 0,2-1-22 0 0,0-1 0 0 0,23-14 0 0 0,-38 21 15 0 0,1-1-1 0 0,-1 0 1 0 0,0-1 0 0 0,0 1 0 0 0,-1 0-1 0 0,1-1 1 0 0,0 1 0 0 0,-1-1 0 0 0,1 0-1 0 0,-1 0 1 0 0,0 0 0 0 0,0 0 0 0 0,0-1-1 0 0,-1 1 1 0 0,1 0 0 0 0,-1-1 0 0 0,1 1-1 0 0,-1-1 1 0 0,0-4 0 0 0,-1 7-11 0 0,0-1 1 0 0,0 1-1 0 0,-1 0 1 0 0,1-1-1 0 0,-1 1 1 0 0,1 0-1 0 0,-1-1 1 0 0,1 1-1 0 0,-1 0 1 0 0,0 0-1 0 0,0 0 1 0 0,1 0 0 0 0,-1 0-1 0 0,0 0 1 0 0,0 0-1 0 0,0 0 1 0 0,0 0-1 0 0,-1 0 1 0 0,1 0-1 0 0,0 0 1 0 0,0 1-1 0 0,0-1 1 0 0,-1 1-1 0 0,1-1 1 0 0,0 1-1 0 0,0-1 1 0 0,-1 1-1 0 0,1 0 1 0 0,-1-1-1 0 0,1 1 1 0 0,0 0-1 0 0,-1 0 1 0 0,-2 0-1 0 0,-53 0-156 0 0,52 0 59 0 0,-7 1-6 0 0,1 1 1 0 0,0 1 0 0 0,-1 0 0 0 0,1 1-1 0 0,1 0 1 0 0,-1 0 0 0 0,0 1-1 0 0,1 0 1 0 0,0 1 0 0 0,0 0-1 0 0,1 1 1 0 0,0 0 0 0 0,0 1-1 0 0,0 0 1 0 0,-9 11 0 0 0,12-12 47 0 0,0-1 1 0 0,0 1 0 0 0,1 0-1 0 0,0 1 1 0 0,1-1 0 0 0,-1 1-1 0 0,1 0 1 0 0,1 0 0 0 0,-1 1-1 0 0,2-1 1 0 0,-1 0-1 0 0,1 1 1 0 0,0 0 0 0 0,1 0-1 0 0,0-1 1 0 0,0 1 0 0 0,1 0-1 0 0,0 0 1 0 0,1 0 0 0 0,2 14-1 0 0,-1-18 83 0 0,0 0-1 0 0,0-1 0 0 0,1 1 1 0 0,-1 0-1 0 0,1-1 1 0 0,0 0-1 0 0,0 0 0 0 0,1 0 1 0 0,-1 0-1 0 0,1 0 1 0 0,0-1-1 0 0,0 1 0 0 0,0-1 1 0 0,0 0-1 0 0,1 0 1 0 0,0-1-1 0 0,-1 1 0 0 0,1-1 1 0 0,0 0-1 0 0,0 0 1 0 0,7 1-1 0 0,4 1-134 0 0,1 0 1 0 0,0-1-1 0 0,0-1 1 0 0,0 0-1 0 0,29-2 1 0 0,19-5-2437 0 0</inkml:trace>
</inkml:ink>
</file>

<file path=ppt/ink/ink3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3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95 3740 0 0,'0'0'4782'0'0,"19"-9"-4978"0"0,1-1 169 0 0,-4 2 53 0 0,0 1 1 0 0,0 1-1 0 0,0 0 0 0 0,1 1 0 0 0,34-6 1 0 0,91-6 178 0 0,259 2 0 0 0,-379 16-2024 0 0,43 6-1 0 0,-55-5-1980 0 0</inkml:trace>
  <inkml:trace contextRef="#ctx0" brushRef="#br0" timeOffset="1">516 25 3464 0 0,'0'0'4290'0'0,"-13"19"-6210"0"0,-1 3 1938 0 0,-64 107 374 0 0,-186 368 1785 0 0,258-485-2250 0 0,3-6-339 0 0,0 0 1 0 0,0 0-1 0 0,0-1 1 0 0,-1 1-1 0 0,-7 8 1 0 0,17-30-4428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50.7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522 1 5745 0 0,'0'0'11875'0'0,"-6"13"-11756"0"0,-24 63 274 0 0,3 1 1 0 0,-19 95 0 0 0,-16 174-286 0 0,53-280-791 0 0,3 0 0 0 0,2 0 1 0 0,8 87-1 0 0,-4-149 526 0 0,0 2-472 0 0,1 1 1 0 0,0 0-1 0 0,0 0 1 0 0,0 0 0 0 0,1-1-1 0 0,0 1 1 0 0,5 10-1 0 0</inkml:trace>
  <inkml:trace contextRef="#ctx0" brushRef="#br0" timeOffset="1">1 566 12765 0 0,'0'0'4928'0'0,"7"-13"-3901"0"0,-3 3-826 0 0,-2 6-156 0 0,0-1 1 0 0,0 1-1 0 0,0 0 1 0 0,0 0-1 0 0,1 0 0 0 0,-1 0 1 0 0,1 0-1 0 0,0 1 0 0 0,0-1 1 0 0,0 1-1 0 0,1 0 1 0 0,-1 0-1 0 0,1 0 0 0 0,0 0 1 0 0,0 0-1 0 0,0 1 0 0 0,0 0 1 0 0,8-3-1 0 0,18-3-24 0 0,1 2 0 0 0,0 1 0 0 0,0 1-1 0 0,1 2 1 0 0,57 3 0 0 0,159 28-355 0 0,-216-24 310 0 0,24 3-395 0 0,117 16-491 0 0,-58-18-5089 0 0,-103-7 1314 0 0</inkml:trace>
</inkml:ink>
</file>

<file path=ppt/ink/ink3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3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28 0 0,'0'0'3469'0'0,"3"15"-2578"0"0,-3-13-886 0 0,5 19 427 0 0,-2 0 0 0 0,2 24-1 0 0,-5-36-299 0 0,0-1 0 0 0,0 0 0 0 0,-1 0 0 0 0,0 0 0 0 0,0 1 0 0 0,-1-1 0 0 0,0-1 0 0 0,0 1-1 0 0,-1 0 1 0 0,-7 14 0 0 0,6-13 110 0 0,3-7-64 0 0,0 1 1 0 0,0-1-1 0 0,0 1 0 0 0,0-1 0 0 0,-1 0 0 0 0,1 0 1 0 0,-1 1-1 0 0,1-1 0 0 0,-1 0 0 0 0,0 0 0 0 0,-2 2 1 0 0,14-23 3068 0 0,0 9-3324 0 0,1 0-1 0 0,0 1 0 0 0,0 0 1 0 0,0 1-1 0 0,2 0 0 0 0,15-8 1 0 0,82-34-758 0 0,-88 41 542 0 0,176-60-5857 0 0,-130 49 2344 0 0</inkml:trace>
</inkml:ink>
</file>

<file path=ppt/ink/ink3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6:14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0 268 4900 0 0,'0'0'1587'0'0,"17"-1"-1483"0"0,22-1 28 0 0,-1-2-1 0 0,1-1 1 0 0,-1-2-1 0 0,50-17 1 0 0,-68 17-557 0 0,0-2-1 0 0,28-16 1 0 0,-43 22 338 0 0,-1 1-1 0 0,0-1 1 0 0,1 0-1 0 0,-1 0 1 0 0,0-1 0 0 0,0 0-1 0 0,-1 1 1 0 0,1-1-1 0 0,-1 0 1 0 0,0-1-1 0 0,0 1 1 0 0,0 0-1 0 0,0-1 1 0 0,-1 0-1 0 0,0 0 1 0 0,2-5-1 0 0,-4 9 95 0 0,1 0 0 0 0,-1-1 0 0 0,0 1-1 0 0,0-1 1 0 0,0 1 0 0 0,0 0-1 0 0,0-1 1 0 0,0 1 0 0 0,0-1-1 0 0,0 1 1 0 0,-1-1 0 0 0,1 1 0 0 0,0 0-1 0 0,-1-1 1 0 0,0 1 0 0 0,1 0-1 0 0,-1-1 1 0 0,1 1 0 0 0,-1 0 0 0 0,0 0-1 0 0,0 0 1 0 0,0 0 0 0 0,0-1-1 0 0,0 1 1 0 0,-2-1 0 0 0,0 0-14 0 0,0 0 1 0 0,0 1 0 0 0,-1-1 0 0 0,1 1-1 0 0,0 0 1 0 0,-1 0 0 0 0,1 0-1 0 0,-1 0 1 0 0,1 1 0 0 0,-6-1-1 0 0,-3 0 8 0 0,-1 1-1 0 0,1 1 0 0 0,0 0 0 0 0,-1 1 0 0 0,-14 3 0 0 0,8 1 96 0 0,0 1-1 0 0,0 1 0 0 0,1 0 1 0 0,0 2-1 0 0,0 0 0 0 0,1 0 1 0 0,-30 27-1 0 0,40-32-102 0 0,0 1 1 0 0,1 1-1 0 0,-1-1 0 0 0,2 1 1 0 0,-1 0-1 0 0,1 0 0 0 0,0 0 1 0 0,0 1-1 0 0,1 0 0 0 0,0 0 0 0 0,1 0 1 0 0,-1 0-1 0 0,2 1 0 0 0,-1-1 1 0 0,1 1-1 0 0,0 0 0 0 0,1 0 1 0 0,0 0-1 0 0,1-1 0 0 0,0 12 0 0 0,1-17 46 0 0,-1 1-1 0 0,1-1 0 0 0,0 0 0 0 0,1 1 0 0 0,-1-1 0 0 0,1 0 0 0 0,-1 0 0 0 0,1 0 0 0 0,0 0 0 0 0,0 0 0 0 0,1-1 0 0 0,-1 1 0 0 0,0 0 0 0 0,1-1 0 0 0,-1 0 0 0 0,1 0 0 0 0,0 0 0 0 0,0 0 0 0 0,0 0 0 0 0,0 0 0 0 0,0-1 0 0 0,0 1 0 0 0,1-1 0 0 0,-1 0 0 0 0,6 1 0 0 0,5 2 83 0 0,0-1-1 0 0,0-1 0 0 0,0 0 0 0 0,26 0 1 0 0,3-5-2080 0 0,1-1 1 0 0,75-17 0 0 0,-88 14 1028 0 0</inkml:trace>
  <inkml:trace contextRef="#ctx0" brushRef="#br0" timeOffset="1">499 355 1180 0 0,'0'0'5777'0'0,"11"-11"-5651"0"0,97-76 48 0 0,-98 80-134 0 0,88-71 295 0 0,-87 68-281 0 0,-1 0 1 0 0,0-1 0 0 0,-1 0-1 0 0,-1 0 1 0 0,1-1-1 0 0,10-21 1 0 0,-18 30-31 0 0,1 0 1 0 0,-1 0-1 0 0,0 0 1 0 0,0 0-1 0 0,0-1 0 0 0,0 1 1 0 0,0-1-1 0 0,-1 1 1 0 0,0 0-1 0 0,0-1 0 0 0,0 1 1 0 0,0-5-1 0 0,0 7-34 0 0,-1-1 0 0 0,1 1 0 0 0,-1 0 0 0 0,0-1 0 0 0,1 1 0 0 0,-1 0 0 0 0,0-1 0 0 0,0 1-1 0 0,0 0 1 0 0,0 0 0 0 0,0 0 0 0 0,0 0 0 0 0,0 0 0 0 0,0 0 0 0 0,0 0 0 0 0,0 0 0 0 0,-1 0 0 0 0,1 1 0 0 0,0-1 0 0 0,0 0-1 0 0,-1 1 1 0 0,1-1 0 0 0,-1 1 0 0 0,1-1 0 0 0,-1 1 0 0 0,1 0 0 0 0,0 0 0 0 0,-1-1 0 0 0,-2 1 0 0 0,-11 0-174 0 0,0 0 0 0 0,0 1 1 0 0,1 0-1 0 0,-1 1 0 0 0,1 1 1 0 0,-1 0-1 0 0,1 1 1 0 0,-25 10-1 0 0,28-9 136 0 0,2-1 1 0 0,-1 1-1 0 0,0 1 1 0 0,1-1-1 0 0,0 2 1 0 0,0-1-1 0 0,1 1 1 0 0,0 1-1 0 0,0-1 1 0 0,1 2 0 0 0,-1-1-1 0 0,-8 15 1 0 0,14-20 71 0 0,0 0 1 0 0,0 1-1 0 0,0-1 1 0 0,0 1-1 0 0,1 0 1 0 0,0-1-1 0 0,0 1 1 0 0,0 0-1 0 0,0 0 1 0 0,0 0-1 0 0,1 0 1 0 0,0 0-1 0 0,-1-1 1 0 0,1 1-1 0 0,1 0 1 0 0,-1 0-1 0 0,1 0 1 0 0,-1 0-1 0 0,1 0 1 0 0,0 0-1 0 0,1-1 1 0 0,-1 1-1 0 0,1 0 1 0 0,-1-1-1 0 0,1 1 1 0 0,0-1-1 0 0,1 0 1 0 0,-1 1-1 0 0,0-1 1 0 0,1 0-1 0 0,0 0 1 0 0,-1-1-1 0 0,1 1 1 0 0,1-1-1 0 0,-1 1 1 0 0,0-1-1 0 0,0 0 1 0 0,1 0-1 0 0,-1 0 1 0 0,1-1-1 0 0,3 2 1 0 0,12 4 203 0 0,0-2 1 0 0,1 0-1 0 0,-1-1 0 0 0,36 3 0 0 0,80-4-498 0 0,-107-3 78 0 0,65 0-1526 0 0</inkml:trace>
</inkml:ink>
</file>

<file path=ppt/ink/ink3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8:00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16 0 0,'0'0'2150'0'0,"6"16"438"0"0,82-3-323 0 0,-63-11-2065 0 0,15-1-163 0 0,0 2 1 0 0,-1 2-1 0 0,0 1 1 0 0,53 16 0 0 0,-53-7-255 0 0,-23-8-2875 0 0,-15-6 2643 0 0</inkml:trace>
</inkml:ink>
</file>

<file path=ppt/ink/ink3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8:00.6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3648 0 0,'0'0'4454'0'0,"4"0"-5116"0"0,16-1 606 0 0,-1 2 0 0 0,0 0 0 0 0,1 1 1 0 0,34 8-1 0 0,16 2 301 0 0,-40-9-151 0 0,-8-1-77 0 0,-1 1-1 0 0,23 5 1867 0 0</inkml:trace>
</inkml:ink>
</file>

<file path=ppt/ink/ink3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8:57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1 659 3800 0 0,'0'0'9518'0'0,"12"-14"-9173"0"0,11-11-258 0 0,1 0 0 0 0,0 2-1 0 0,31-21 1 0 0,72-44-57 0 0,3 5 0 0 0,247-113 0 0 0,-86 80-2869 0 0,-226 94-372 0 0,-16 0-2635 0 0</inkml:trace>
</inkml:ink>
</file>

<file path=ppt/ink/ink3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8:57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1 719 9549 0 0,'0'0'6468'0'0,"105"-88"-6768"0"0,11 12 48 0 0,30-16 248 0 0,18-3 4 0 0,5 2-8 0 0,-8 17-232 0 0,6 9-12 0 0,-6 10-420 0 0,-40 19-1352 0 0,-20 2-4060 0 0</inkml:trace>
</inkml:ink>
</file>

<file path=ppt/ink/ink3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8:40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52 0 0,'0'0'3552'0'0,"25"2"-3680"0"0,142 5 1620 0 0,155 14-1466 0 0,205 20 73 0 0,2-28-146 0 0,-497-13 35 0 0,434 37-4 0 0,-220-11 141 0 0,398-7-85 0 0,-413-17-47 0 0,84 11 6 0 0,44 2 50 0 0,418-5 51 0 0,2 1 331 0 0,971-13 557 0 0,-1227 16-831 0 0,-356-8 98 0 0,106 9 404 0 0,125 2 7823 0 0,-432-5-21611 0 0,68-24 9962 0 0</inkml:trace>
</inkml:ink>
</file>

<file path=ppt/ink/ink3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18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0 168 560 0 0,'0'-3'11970'0'0,"3"2"-12044"0"0,0 1-1 0 0,1-1 1 0 0,-1 1 0 0 0,0-1 0 0 0,0 0-1 0 0,0 0 1 0 0,5-4 0 0 0,10-2-76 0 0,142-33 277 0 0,0 7 0 0 0,248-20 0 0 0,295 31 255 0 0,-650 23-329 0 0,-52 3-591 0 0,0 0 0 0 0,0 0 0 0 0,-1 1 0 0 0,1-1-1 0 0,-1 0 1 0 0,0 1 0 0 0,-1 6 0 0 0,1-7-257 0 0,3 12-2618 0 0,-6-75-676 0 0</inkml:trace>
</inkml:ink>
</file>

<file path=ppt/ink/ink3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2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0 7185 0 0,'0'0'3569'0'0,"-12"2"-3813"0"0,4-1 187 0 0,0-1 22 0 0,0 1-1 0 0,0 0 0 0 0,0 1 1 0 0,0 0-1 0 0,1 0 1 0 0,-1 1-1 0 0,1-1 0 0 0,-1 2 1 0 0,-12 7-1 0 0,4 0-20 0 0,1 1 0 0 0,0 0 0 0 0,1 1 0 0 0,1 0-1 0 0,-19 24 1 0 0,27-31 41 0 0,0 1 0 0 0,0 1 0 0 0,1-1 0 0 0,0 1 0 0 0,0-1 0 0 0,1 1 0 0 0,0 1 0 0 0,0-1 0 0 0,1 0 0 0 0,0 0 0 0 0,0 1 0 0 0,1 0 0 0 0,0-1 0 0 0,0 14 0 0 0,2-18 21 0 0,0 0 0 0 0,0-1 0 0 0,0 1 0 0 0,0 0 0 0 0,1 0 1 0 0,0-1-1 0 0,-1 1 0 0 0,1-1 0 0 0,0 1 0 0 0,1-1 0 0 0,-1 0 0 0 0,1 0 0 0 0,-1 0 0 0 0,1 0 1 0 0,0 0-1 0 0,0-1 0 0 0,0 1 0 0 0,0-1 0 0 0,1 0 0 0 0,-1 0 0 0 0,1 0 0 0 0,-1 0 0 0 0,1-1 1 0 0,0 0-1 0 0,-1 1 0 0 0,1-1 0 0 0,5 0 0 0 0,-1 1 62 0 0,0 0-1 0 0,0-1 1 0 0,0 0-1 0 0,0 0 1 0 0,1-1-1 0 0,-1 0 1 0 0,0 0-1 0 0,1-1 1 0 0,-1-1-1 0 0,0 1 1 0 0,0-1-1 0 0,10-4 1 0 0,-9 2 121 0 0,0 0 1 0 0,0-1 0 0 0,0-1 0 0 0,0 1 0 0 0,-1-1-1 0 0,0-1 1 0 0,0 0 0 0 0,-1 0 0 0 0,0 0 0 0 0,0-1 0 0 0,-1 0-1 0 0,0 0 1 0 0,8-15 0 0 0,-8 11 5 0 0,0-1 1 0 0,-1 0-1 0 0,-1-1 0 0 0,0 1 1 0 0,-1-1-1 0 0,0 0 1 0 0,-1 0-1 0 0,0 0 0 0 0,-1-19 1 0 0,-1 27-234 0 0,0 2 39 0 0,0 0 0 0 0,0 0 0 0 0,0 0 0 0 0,-1 1 0 0 0,1-1 0 0 0,-1 0 0 0 0,-2-5 0 0 0,3 8-96 0 0,-1 0 1 0 0,1 0-1 0 0,-1 0 0 0 0,0 0 1 0 0,1 1-1 0 0,-1-1 1 0 0,0 0-1 0 0,0 0 0 0 0,0 1 1 0 0,0-1-1 0 0,0 0 1 0 0,0 1-1 0 0,1-1 0 0 0,-1 1 1 0 0,-1-1-1 0 0,1 1 0 0 0,0 0 1 0 0,0-1-1 0 0,0 1 1 0 0,0 0-1 0 0,0 0 0 0 0,0 0 1 0 0,0 0-1 0 0,0 0 1 0 0,0 0-1 0 0,0 0 0 0 0,-1 0 1 0 0,1 0-1 0 0,0 0 0 0 0,-2 1 1 0 0,-31 12-5079 0 0,28-10 4315 0 0,-24 10-3231 0 0</inkml:trace>
</inkml:ink>
</file>

<file path=ppt/ink/ink3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2.9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0 3696 0 0,'0'0'6075'0'0,"-9"14"-6100"0"0,-8 15 191 0 0,1 1 1 0 0,1 1 0 0 0,-19 59 0 0 0,23-45-111 0 0,3 1-1 0 0,1 0 1 0 0,3 0-1 0 0,2 79 1 0 0,6-101-1125 0 0,-4-23 979 0 0,0-1 1 0 0,0 1-1 0 0,0-1 1 0 0,0 1-1 0 0,0-1 1 0 0,0 1-1 0 0,0-1 1 0 0,0 1 0 0 0,0-1-1 0 0,1 0 1 0 0,-1 1-1 0 0,0-1 1 0 0,0 1-1 0 0,0-1 1 0 0,1 0 0 0 0,-1 1-1 0 0,0-1 1 0 0,1 1-1 0 0,-1-1 1 0 0,0 0-1 0 0,1 1 1 0 0,-1-1 0 0 0,0 0-1 0 0,1 0 1 0 0,-1 1-1 0 0,1-1 1 0 0,-1 0-1 0 0,0 0 1 0 0,1 0-1 0 0,-1 1 1 0 0,1-1 0 0 0,-1 0-1 0 0,1 0 1 0 0,-1 0-1 0 0,1 0 1 0 0,-1 0-1 0 0,0 0 1 0 0,1 0 0 0 0,-1 0-1 0 0,1 0 1 0 0,-1 0-1 0 0,1 0 1 0 0,-1 0-1 0 0,1 0 1 0 0,-1-1 0 0 0,1 1-1 0 0,-1 0 1 0 0,0 0-1 0 0,1-1 1 0 0,12-11-2793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52.7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1920 295 640 0 0,'0'0'7813'0'0,"3"-2"-7089"0"0,5-1 17 0 0,-18 15-137 0 0,-7 10-310 0 0,-90 140 1243 0 0,-728 1050 513 0 0,637-935-2048 0 0,-28 36 75 0 0,-19-21 528 0 0,188-234 169 0 0,116-116-522 0 0,264-376-194 0 0,-31-17 0 0 0,50-70 51 0 0,311-327-349 0 0,-610 797 203 0 0,127-165 270 0 0,-165 204-336 0 0,-13 19-193 0 0,-21 23-291 0 0,28-29 579 0 0,-676 809 391 0 0,176-196-1 0 0,322-418-432 0 0,-271 232 0 0 0,341-340 119 0 0,-54 51 190 0 0,163-139-267 0 0,0 0 1 0 0,-1 0-1 0 0,1 0 1 0 0,0 1-1 0 0,-1-1 1 0 0,1 0-1 0 0,0 0 1 0 0,-1 0-1 0 0,1 1 1 0 0,0-1-1 0 0,0 0 1 0 0,-1 0 0 0 0,1 1-1 0 0,0-1 1 0 0,0 0-1 0 0,-1 1 1 0 0,1-1-1 0 0,0 0 1 0 0,0 1-1 0 0,0-1 1 0 0,0 0-1 0 0,0 1 1 0 0,0-1-1 0 0,-1 0 1 0 0,1 1-1 0 0,0-1 1 0 0,0 1-1 0 0,0-1 1 0 0,0 0-1 0 0,0 1 1 0 0,0-1-1 0 0,1 0 1 0 0,-1 1-1 0 0,0-1 1 0 0,0 1-1 0 0,14-2-208 0 0,26-12 164 0 0,25-23 269 0 0,-2-3 1 0 0,-2-2-1 0 0,100-87 0 0 0,145-180 5 0 0,675-838 59 0 0,-625 721-470 0 0,-352 420 183 0 0,108-135 244 0 0,-107 131-237 0 0,-9 10-223 0 0,-14 14-221 0 0,-99 115-424 0 0,-590 728 1368 0 0,-182 251-718 0 0,568-714 488 0 0,307-378-216 0 0,-1 1-75 0 0,0 1 1 0 0,1 0-1 0 0,-22 42 0 0 0,37-56 26 0 0,7-7-4 0 0,9-7 23 0 0,23-24 173 0 0,-1-2 1 0 0,-2-1-1 0 0,-2-2 1 0 0,44-60-1 0 0,-56 68-156 0 0,118-157 88 0 0,140-249 1 0 0,85-230-82 0 0,-164 292-152 0 0,-85 155-339 0 0,170-286-242 0 0,-273 483 723 0 0,8-11 53 0 0,-20 30-141 0 0,-3 4-53 0 0,-13 18-311 0 0,-83 130-661 0 0,-588 992 1522 0 0,194-390-538 0 0,378-598 720 0 0,153-198-7021 0 0,-5-1 7 0 0</inkml:trace>
</inkml:ink>
</file>

<file path=ppt/ink/ink3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3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8 6369 0 0,'0'0'4326'0'0,"14"-1"-5353"0"0,-3-1 976 0 0,-6 0 25 0 0,0 1 0 0 0,0 0-1 0 0,1 1 1 0 0,-1-1 0 0 0,0 1 0 0 0,0 0-1 0 0,1 1 1 0 0,-1-1 0 0 0,0 1 0 0 0,0 0-1 0 0,1 0 1 0 0,-1 1 0 0 0,0-1 0 0 0,0 1-1 0 0,-1 0 1 0 0,10 5 0 0 0,5 7-33 0 0,-1-1 1 0 0,0 2-1 0 0,-1 1 1 0 0,-1 0-1 0 0,-1 1 1 0 0,0 0-1 0 0,22 34 1 0 0,-28-35 78 0 0,0 0 1 0 0,0 1-1 0 0,-2 0 1 0 0,0 1-1 0 0,-1-1 1 0 0,-1 1-1 0 0,0 0 1 0 0,-1 0-1 0 0,2 38 0 0 0,-6-52 44 0 0,-1-1-1 0 0,1 1 0 0 0,-1-1 1 0 0,1 1-1 0 0,-1-1 0 0 0,0 1 1 0 0,-1-1-1 0 0,1 0 0 0 0,0 1 1 0 0,-1-1-1 0 0,0 0 0 0 0,0 0 1 0 0,0 0-1 0 0,0 0 0 0 0,0 0 1 0 0,-1-1-1 0 0,1 1 0 0 0,-1-1 1 0 0,0 1-1 0 0,1-1 0 0 0,-1 0 1 0 0,0 0-1 0 0,-1 0 0 0 0,1 0 0 0 0,-4 1 1 0 0,-11 5 281 0 0,0-2 0 0 0,0 1 1 0 0,-31 5-1 0 0,25-7-394 0 0,-84 22-673 0 0,32-12-2703 0 0,38-9 386 0 0</inkml:trace>
</inkml:ink>
</file>

<file path=ppt/ink/ink3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3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797 1 8889 0 0,'0'0'3350'0'0,"-17"13"-4157"0"0,-3 1 808 0 0,-10 7-1 0 0,-43 42-1 0 0,29-17 44 0 0,-39 52-1 0 0,-31 34-2035 0 0,96-114 203 0 0,-1-1 1 0 0,-31 21-1 0 0,30-29-239 0 0,-4-3-65 0 0</inkml:trace>
  <inkml:trace contextRef="#ctx0" brushRef="#br0" timeOffset="1">0 344 1788 0 0,'0'0'4126'0'0,"2"16"-3737"0"0,-1-7-364 0 0,3 18 267 0 0,0 0 0 0 0,16 52-1 0 0,-18-72-246 0 0,1 0-1 0 0,0-1 1 0 0,0 1-1 0 0,1-1 1 0 0,0 0-1 0 0,0 0 0 0 0,6 8 1 0 0,-7-12 119 0 0,0 1-1 0 0,0-1 1 0 0,0 1 0 0 0,1-1 0 0 0,-1 0 0 0 0,0 0-1 0 0,1 0 1 0 0,-1 0 0 0 0,1-1 0 0 0,0 0-1 0 0,-1 1 1 0 0,1-1 0 0 0,0-1 0 0 0,7 2 0 0 0,-8-2-153 0 0,0 1 0 0 0,0 0 1 0 0,0 0-1 0 0,-1 0 1 0 0,1 0-1 0 0,0 0 1 0 0,-1 1-1 0 0,1-1 1 0 0,-1 1-1 0 0,0 0 1 0 0,1 0-1 0 0,-1-1 0 0 0,0 1 1 0 0,0 1-1 0 0,0-1 1 0 0,0 0-1 0 0,-1 0 1 0 0,1 1-1 0 0,-1-1 1 0 0,3 5-1 0 0,3 7-108 0 0,-1 0-1 0 0,7 25 1 0 0,-6-19 228 0 0,-2-6-238 0 0,-3-5-50 0 0,2 0-1 0 0,-1 1 0 0 0,1-2 0 0 0,0 1 0 0 0,1 0 1 0 0,0-1-1 0 0,0 0 0 0 0,8 10 0 0 0,-13-37-8038 0 0</inkml:trace>
</inkml:ink>
</file>

<file path=ppt/ink/ink3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4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 3544 0 0,'0'0'4667'0'0,"15"-7"-4940"0"0,47-20-5 0 0,-53 24 234 0 0,0 1 0 0 0,0 0 1 0 0,0 1-1 0 0,1 0 0 0 0,-1 0 0 0 0,0 1 1 0 0,0 1-1 0 0,0-1 0 0 0,1 1 0 0 0,-1 1 0 0 0,0 0 1 0 0,0 0-1 0 0,0 1 0 0 0,14 6 0 0 0,-9-4 42 0 0,-1 0 0 0 0,0 1 0 0 0,0 1 0 0 0,0 0 0 0 0,-1 1 0 0 0,0 0 0 0 0,-1 1 0 0 0,0 0 1 0 0,0 1-1 0 0,-1 0 0 0 0,0 1 0 0 0,-1 0 0 0 0,0 0 0 0 0,-1 1 0 0 0,0 0 0 0 0,-1 1 0 0 0,0 0 0 0 0,-1 0 0 0 0,0 0 0 0 0,-1 0 0 0 0,-1 1 0 0 0,0 0 0 0 0,-1 0 0 0 0,0 1 0 0 0,-2-1 0 0 0,1 0 0 0 0,-2 22 0 0 0,-1-29 70 0 0,0 0 0 0 0,-1-1 0 0 0,0 1 1 0 0,0 0-1 0 0,-1-1 0 0 0,1 0 0 0 0,-2 1 0 0 0,1-1 0 0 0,-1 0 0 0 0,1-1 1 0 0,-2 1-1 0 0,1-1 0 0 0,-1 1 0 0 0,1-1 0 0 0,-1-1 0 0 0,-1 1 1 0 0,-10 7-1 0 0,-1 0 176 0 0,-1-1 0 0 0,-1 0 0 0 0,0-1 0 0 0,-30 11 1 0 0,-66 12-200 0 0,140-58-6242 0 0</inkml:trace>
</inkml:ink>
</file>

<file path=ppt/ink/ink3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4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5885 0 0,'0'0'5018'0'0,"14"9"-5556"0"0,13 8 657 0 0,-1 1 0 0 0,-1 2-1 0 0,32 30 1 0 0,-21-11-165 0 0,-7-6-49 0 0,1-1-1 0 0,2-2 1 0 0,57 42-1 0 0,-86-69-178 0 0,1-1-1 0 0,-1 1 1 0 0,0-1-1 0 0,1 0 1 0 0,0 0-1 0 0,-1-1 0 0 0,1 1 1 0 0,0-1-1 0 0,0 0 1 0 0,0 0-1 0 0,0 0 1 0 0,0 0-1 0 0,0-1 1 0 0,0 1-1 0 0,0-1 1 0 0,0 0-1 0 0,6-1 1 0 0,5-7-2085 0 0</inkml:trace>
  <inkml:trace contextRef="#ctx0" brushRef="#br0" timeOffset="1">538 58 956 0 0,'0'0'2960'0'0,"-5"15"-2326"0"0,-5 18-128 0 0,1-1 1 0 0,2 1-1 0 0,-6 58 0 0 0,13 167 1337 0 0,2-103-5443 0 0</inkml:trace>
</inkml:ink>
</file>

<file path=ppt/ink/ink3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5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1 144 0 0,'0'0'5966'0'0,"15"1"-6165"0"0,0-1 121 0 0,-8 0 54 0 0,-1-1 0 0 0,1 2 0 0 0,0-1 0 0 0,-1 1-1 0 0,0 0 1 0 0,1 1 0 0 0,-1-1 0 0 0,0 1 0 0 0,1 1 0 0 0,-1-1-1 0 0,10 7 1 0 0,4 3 40 0 0,-1 2-1 0 0,-1 1 0 0 0,0 0 1 0 0,-1 1-1 0 0,0 1 0 0 0,-2 0 1 0 0,18 24-1 0 0,-12-9 145 0 0,0 0 0 0 0,-2 1 1 0 0,25 60-1 0 0,-38-79-111 0 0,-1 0 0 0 0,-1 0 0 0 0,0 1 0 0 0,0-1 0 0 0,-2 1 0 0 0,0 0 0 0 0,1 17 0 0 0,-3-26-56 0 0,-1 0-1 0 0,0 0 1 0 0,0 0-1 0 0,0 0 1 0 0,0 0-1 0 0,-1 0 1 0 0,0 0-1 0 0,0-1 1 0 0,0 1 0 0 0,-1-1-1 0 0,0 0 1 0 0,0 1-1 0 0,-1-1 1 0 0,1-1-1 0 0,-1 1 1 0 0,0 0-1 0 0,0-1 1 0 0,0 0 0 0 0,-1 0-1 0 0,-7 5 1 0 0,0-1-255 0 0,-1-1 0 0 0,-1-1 0 0 0,1 1 1 0 0,-1-2-1 0 0,0 0 0 0 0,-1-1 0 0 0,1 0 0 0 0,-1-1 1 0 0,1-1-1 0 0,-24 1 0 0 0,15-2 550 0 0,0-1-1 0 0,-1-1 1 0 0,1-1-1 0 0,-1-2 1 0 0,-44-11-1 0 0,37 2 1214 0 0,29 12-1374 0 0,1 1 1 0 0,-1-1-1 0 0,1 0 1 0 0,0 0 0 0 0,0 1-1 0 0,-1-1 1 0 0,1 0-1 0 0,0 0 1 0 0,0 0-1 0 0,0 0 1 0 0,0 0-1 0 0,0-1 1 0 0,0 1-1 0 0,0 0 1 0 0,0 0-1 0 0,0-1 1 0 0,1 1-1 0 0,-1 0 1 0 0,0-3 0 0 0,4 3-205 0 0,0 0 0 0 0,0-1 0 0 0,0 1 0 0 0,1 1 0 0 0,-1-1 0 0 0,0 0 0 0 0,1 1 0 0 0,-1 0 0 0 0,0 0 0 0 0,1 0-1 0 0,3 0 1 0 0,-4 0-31 0 0,86 0-2583 0 0,-48 0 415 0 0</inkml:trace>
</inkml:ink>
</file>

<file path=ppt/ink/ink3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5.4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 3544 0 0,'0'0'7239'0'0,"18"0"-6827"0"0,6-1-300 0 0,-11 1-64 0 0,1 0 1 0 0,0 0-1 0 0,0 2 0 0 0,-1-1 0 0 0,23 7 0 0 0,62 20-72 0 0,-3 5 1 0 0,122 58-1 0 0,-88-37-2189 0 0,-120-52 790 0 0</inkml:trace>
</inkml:ink>
</file>

<file path=ppt/ink/ink3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5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1 796 0 0,'0'0'5948'0'0,"-9"16"-5206"0"0,0 1-549 0 0,-2 1 139 0 0,1 1 0 0 0,1 0 0 0 0,-12 35 0 0 0,20-48-288 0 0,-1 0 0 0 0,1 0 0 0 0,0 0 0 0 0,0 0 0 0 0,1 0 0 0 0,-1 0 0 0 0,1 0 0 0 0,1 0 0 0 0,-1 0 0 0 0,1 0 0 0 0,0 0 0 0 0,0 0 0 0 0,1 0 1 0 0,0 0-1 0 0,0 0 0 0 0,3 5 0 0 0,-2-7 16 0 0,-1 0 0 0 0,1 0 1 0 0,0-1-1 0 0,0 0 0 0 0,0 1 1 0 0,0-1-1 0 0,0 0 0 0 0,1-1 1 0 0,-1 1-1 0 0,1-1 1 0 0,0 1-1 0 0,0-1 0 0 0,0 0 1 0 0,0 0-1 0 0,0-1 0 0 0,1 1 1 0 0,-1-1-1 0 0,0 0 0 0 0,1 0 1 0 0,-1-1-1 0 0,1 1 0 0 0,6-1 1 0 0,12 1 129 0 0,0-2 0 0 0,1-1 0 0 0,-1-1-1 0 0,0 0 1 0 0,32-11 0 0 0,-43 11-170 0 0,0-1 0 0 0,-1-1 0 0 0,0 0 0 0 0,0 0 0 0 0,0-1 0 0 0,0-1 0 0 0,-1 0 0 0 0,0 0 0 0 0,-1-1 0 0 0,0 0 0 0 0,0 0 0 0 0,8-11-1 0 0,-15 17-100 0 0,0 0-1 0 0,0 0 0 0 0,-1 0 0 0 0,1-1 0 0 0,-1 1 0 0 0,0 0 0 0 0,0-1 0 0 0,0 1 0 0 0,0-1 0 0 0,0 1 1 0 0,0-1-1 0 0,-1 1 0 0 0,1-1 0 0 0,-1 0 0 0 0,0 1 0 0 0,1-1 0 0 0,-1 0 0 0 0,-1 1 0 0 0,1-1 0 0 0,0 1 1 0 0,-2-6-1 0 0,1 5-151 0 0,-1 0 0 0 0,0-1 1 0 0,0 1-1 0 0,0 0 1 0 0,0 1-1 0 0,-1-1 1 0 0,1 0-1 0 0,-1 1 0 0 0,0-1 1 0 0,0 1-1 0 0,0 0 1 0 0,0 0-1 0 0,0 0 1 0 0,-5-2-1 0 0,-21-11-2535 0 0</inkml:trace>
</inkml:ink>
</file>

<file path=ppt/ink/ink3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6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552 24 3240 0 0,'0'0'4199'0'0,"-15"12"-4706"0"0,8-6 531 0 0,-16 13 89 0 0,1 0-1 0 0,2 2 0 0 0,-22 25 0 0 0,-17 45 117 0 0,-4 5-461 0 0,53-83-734 0 0,-2 1 0 0 0,-16 15-1 0 0,-3-7-2816 0 0</inkml:trace>
  <inkml:trace contextRef="#ctx0" brushRef="#br0" timeOffset="1">73 0 7085 0 0,'0'0'38'0'0,"-6"14"-36"0"0,-9 21 397 0 0,3 0 0 0 0,0 1 1 0 0,-8 46-1 0 0,16-34-15 0 0,1 1 0 0 0,5 71 1 0 0,21 96-562 0 0,-19-180-9 0 0,-2-23-227 0 0,0-4-396 0 0,-1 0 0 0 0,0 0 0 0 0,-1 1 0 0 0,0-1 0 0 0,-2 13 0 0 0</inkml:trace>
</inkml:ink>
</file>

<file path=ppt/ink/ink3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6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0 204 2612 0 0,'0'0'5270'0'0,"11"13"-4800"0"0,37 43-103 0 0,-42-51-319 0 0,0-1 0 0 0,-1 1 0 0 0,1-1 0 0 0,1-1-1 0 0,-1 1 1 0 0,1-1 0 0 0,-1 0 0 0 0,1 0-1 0 0,0-1 1 0 0,0 0 0 0 0,13 3 0 0 0,-3-1 25 0 0,11 3-174 0 0,-9-1-144 0 0,0-1 0 0 0,1-1 0 0 0,-1 0 0 0 0,1-2 0 0 0,37 1 0 0 0,-55-3 108 0 0,-1 0 1 0 0,0-1-1 0 0,0 1 0 0 0,0 0 1 0 0,0-1-1 0 0,1 1 1 0 0,-1-1-1 0 0,0 1 0 0 0,0-1 1 0 0,0 1-1 0 0,0-1 1 0 0,0 0-1 0 0,0 1 1 0 0,0-1-1 0 0,0 0 0 0 0,-1 0 1 0 0,1 0-1 0 0,0 0 1 0 0,0 0-1 0 0,0-1 0 0 0,7-9-2033 0 0</inkml:trace>
  <inkml:trace contextRef="#ctx0" brushRef="#br0" timeOffset="1">398 1 1448 0 0,'0'0'5451'0'0,"15"10"-5153"0"0,47 38-83 0 0,-56-42-159 0 0,0 0 1 0 0,0 1-1 0 0,0-1 1 0 0,-1 1-1 0 0,0 1 1 0 0,-1-1-1 0 0,0 1 1 0 0,0-1-1 0 0,0 1 0 0 0,-1 0 1 0 0,0 1-1 0 0,1 8 1 0 0,4 5 80 0 0,-2-5 25 0 0,-1-1 0 0 0,-1 1 0 0 0,0 0 0 0 0,-1 0 0 0 0,1 27 0 0 0,-4-41-122 0 0,0 1-1 0 0,0 0 1 0 0,0 0-1 0 0,0-1 0 0 0,0 1 1 0 0,-1 0-1 0 0,0 0 1 0 0,0-1-1 0 0,0 1 1 0 0,0-1-1 0 0,0 1 1 0 0,-1-1-1 0 0,0 1 1 0 0,0-1-1 0 0,0 0 1 0 0,0 0-1 0 0,0 0 1 0 0,0 0-1 0 0,-1 0 1 0 0,1 0-1 0 0,-1-1 1 0 0,0 1-1 0 0,0-1 0 0 0,0 0 1 0 0,0 0-1 0 0,-1 0 1 0 0,1 0-1 0 0,0 0 1 0 0,-1-1-1 0 0,1 1 1 0 0,-6 0-1 0 0,-15 3-392 0 0,1-2 0 0 0,-1 0 0 0 0,0-2-1 0 0,0 0 1 0 0,-47-6 0 0 0,10-5-2650 0 0</inkml:trace>
</inkml:ink>
</file>

<file path=ppt/ink/ink3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24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1 111 1472 0 0,'0'0'2752'0'0,"92"-82"-3884"0"0,-35 54-1688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53.9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444 79 7525 0 0,'0'0'6894'0'0,"-3"-13"-5632"0"0,-9-39-511 0 0,12 52-752 0 0,0-1 1 0 0,0 1-1 0 0,0 0 0 0 0,-1-1 0 0 0,1 1 0 0 0,0-1 0 0 0,0 1 1 0 0,0 0-1 0 0,0-1 0 0 0,0 1 0 0 0,0 0 0 0 0,0-1 0 0 0,0 1 1 0 0,0 0-1 0 0,0-1 0 0 0,0 1 0 0 0,0-1 0 0 0,0 1 0 0 0,0 0 1 0 0,0-1-1 0 0,1 1 0 0 0,-1 0 0 0 0,0-1 0 0 0,0 1 1 0 0,0 0-1 0 0,1-1 0 0 0,-1 1 0 0 0,0 0 0 0 0,0 0 0 0 0,0-1 1 0 0,1 1-1 0 0,-1 0 0 0 0,0 0 0 0 0,1-1 0 0 0,-1 1 0 0 0,0 0 1 0 0,1 0-1 0 0,-1 0 0 0 0,0 0 0 0 0,1-1 0 0 0,-1 1 0 0 0,0 0 1 0 0,1 0-1 0 0,-1 0 0 0 0,0 0 0 0 0,1 0 0 0 0,14 6-416 0 0,-12-5 337 0 0,31 20-31 0 0,0 1 0 0 0,-2 2-1 0 0,0 1 1 0 0,50 53 0 0 0,-65-62 86 0 0,317 341 282 0 0,-19 25 85 0 0,-98-117-321 0 0,10-3 272 0 0,-152-183 42 0 0,99 80 0 0 0,-168-155-220 0 0,16 15 617 0 0,2-1 0 0 0,49 29 0 0 0,-100-81 2040 0 0,-357-348-3156 0 0,217 224 123 0 0,-71-78-275 0 0,-162-152-272 0 0,-18 32 640 0 0,365 315 223 0 0,-1 3 0 0 0,-111-59 0 0 0,165 97-65 0 0,0 0 1 0 0,0 0-1 0 0,0 0 1 0 0,0 0 0 0 0,0 1-1 0 0,0-1 1 0 0,0 0 0 0 0,0 0-1 0 0,0 0 1 0 0,0 0 0 0 0,0 0-1 0 0,0 0 1 0 0,0 0-1 0 0,0 1 1 0 0,0-1 0 0 0,0 0-1 0 0,0 0 1 0 0,0 0 0 0 0,0 0-1 0 0,0 0 1 0 0,0 0 0 0 0,0 0-1 0 0,0 0 1 0 0,-1 1-1 0 0,1-1 1 0 0,0 0 0 0 0,0 0-1 0 0,0 0 1 0 0,0 0 0 0 0,0 0-1 0 0,0 0 1 0 0,0 0 0 0 0,0 0-1 0 0,-1 0 1 0 0,1 0-1 0 0,0 0 1 0 0,0 0 0 0 0,0 0-1 0 0,0 0 1 0 0,0 0 0 0 0,0 0-1 0 0,0 0 1 0 0,-1 0 0 0 0,1 0-1 0 0,0 0 1 0 0,0 0-1 0 0,0 0 1 0 0,0 0 0 0 0,0 0-1 0 0,0 0 1 0 0,0 0 0 0 0,-1 0-1 0 0,1 0 1 0 0,0 0 0 0 0,0 0-1 0 0,0 0 1 0 0,0 0-1 0 0,0 0 1 0 0,0 0 0 0 0,10 16-440 0 0,23 23-14 0 0,64 59 326 0 0,113 88-1 0 0,121 67 251 0 0,-119-98-212 0 0,264 196-383 0 0,-447-329 472 0 0,206 152-106 0 0,11-21 269 0 0,-168-114 849 0 0,-107-65 1379 0 0,2 1-2435 0 0,-315-236-162 0 0,139 111 197 0 0,-135-117-564 0 0,-215-158 8 0 0,438 347 477 0 0,-3 5 1 0 0,-251-113-1 0 0,349 178 90 0 0,11 3 65 0 0,0 1-1 0 0,-1 0 1 0 0,1 1-1 0 0,-1 0 1 0 0,0 1-1 0 0,-17-3 1 0 0,26 6-85 0 0,1 1 0 0 0,0-1 0 0 0,0 0 0 0 0,0 0 0 0 0,0 0 0 0 0,1 0 0 0 0,-1 0 0 0 0,0 0 0 0 0,0 0 0 0 0,1 0 0 0 0,-1 1 0 0 0,1-1 0 0 0,-1 0 0 0 0,1 0 0 0 0,-1 0 0 0 0,1-1 0 0 0,0 1 0 0 0,-1 0 0 0 0,1 0 0 0 0,1 1 0 0 0,20 25-284 0 0,46 44 0 0 0,-59-62 296 0 0,337 292 159 0 0,26-21 78 0 0,-122-94-271 0 0,490 389 804 0 0,-707-550-350 0 0,1 1 268 0 0,44 27 0 0 0,-71-42-2269 0 0,-7-10 1403 0 0,0 0 0 0 0,0 0-1 0 0,0-1 1 0 0,1 1-1 0 0,-1 0 1 0 0,0 0-1 0 0,1 0 1 0 0,-1-1 0 0 0,1 1-1 0 0,-1 0 1 0 0,1-1-1 0 0,-1 1 1 0 0,1 0-1 0 0,-1-1 1 0 0,1 1 0 0 0,1 1-1 0 0,19 6-5004 0 0</inkml:trace>
</inkml:ink>
</file>

<file path=ppt/ink/ink3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26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52 2308 0 0,'0'0'5475'0'0,"-1"0"-5721"0"0,238-2 431 0 0,157 2-151 0 0,363-16 863 0 0,-535 11-607 0 0,166-11-182 0 0,-242 5-197 0 0,180 9-1 0 0,145 34 81 0 0,-381-20-211 0 0,-9-1 890 0 0,-26-8 4862 0 0,-55 25-8237 0 0,1-1-826 0 0,-2-82-5078 0 0</inkml:trace>
</inkml:ink>
</file>

<file path=ppt/ink/ink3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1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0 7229 0 0,'0'0'3279'0'0,"0"8"-3875"0"0,5 66 1479 0 0,-8 113-1 0 0,-22 81-398 0 0,9-118-223 0 0,-5 380 564 0 0,21-522-857 0 0,0 4 78 0 0,1 0-1 0 0,4 24 0 0 0,-5-36-45 0 0,0 0 0 0 0,0 1 0 0 0,0-1-1 0 0,1 0 1 0 0,-1 0 0 0 0,0 0 0 0 0,0 0-1 0 0,0 1 1 0 0,1-1 0 0 0,-1 0 0 0 0,0 0-1 0 0,0 0 1 0 0,0 0 0 0 0,1 0 0 0 0,-1 0 0 0 0,0 0-1 0 0,0 0 1 0 0,1 1 0 0 0,-1-1 0 0 0,0 0-1 0 0,0 0 1 0 0,1 0 0 0 0,-1 0 0 0 0,0 0 0 0 0,0 0-1 0 0,1 0 1 0 0,-1-1 0 0 0,0 1 0 0 0,0 0-1 0 0,1 0 1 0 0,-1 0 0 0 0,0 0 0 0 0,0 0-1 0 0,1 0 1 0 0,-1 0 0 0 0,0 0 0 0 0,0-1 0 0 0,0 1-1 0 0,1 0 1 0 0,-1 0 0 0 0,0 0 0 0 0,0-1-1 0 0,0 1 1 0 0,0 0 0 0 0,0 0 0 0 0,1-1 0 0 0,9-7-338 0 0,18-28-2125 0 0,-3-4-1908 0 0</inkml:trace>
</inkml:ink>
</file>

<file path=ppt/ink/ink3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3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0 181 1656 0 0,'0'0'6881'0'0,"14"0"-7684"0"0,302-20 1855 0 0,-134 4-604 0 0,1838-61 2606 0 0,3 71-2392 0 0,-659 6-519 0 0,-627-15-58 0 0,-174 2-76 0 0,197-1 21 0 0,502-6 57 0 0,-1 43 202 0 0,-1022-12-453 0 0,1541 43 4231 0 0,-1744-52-4714 0 0,-70 0-7379 0 0,-40-4 387 0 0</inkml:trace>
</inkml:ink>
</file>

<file path=ppt/ink/ink3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4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232 102 1056 0 0,'0'0'12103'0'0,"-9"-2"-11866"0"0,7 1-241 0 0,-1 0-20 0 0,0 0-1 0 0,1 1 1 0 0,-1-1-1 0 0,0 1 1 0 0,0-1-1 0 0,0 1 1 0 0,0 0 0 0 0,1 0-1 0 0,-1 0 1 0 0,0 1-1 0 0,0-1 1 0 0,0 1 0 0 0,1-1-1 0 0,-1 1 1 0 0,0 0-1 0 0,0 0 1 0 0,1 0-1 0 0,-1 1 1 0 0,1-1 0 0 0,-1 0-1 0 0,1 1 1 0 0,0 0-1 0 0,-1-1 1 0 0,1 1 0 0 0,-3 4-1 0 0,-18 19-55 0 0,2 2-1 0 0,1 0 1 0 0,-22 39 0 0 0,36-54 53 0 0,0 0 0 0 0,0 1 1 0 0,1-1-1 0 0,1 1 0 0 0,0 0 0 0 0,1 0 1 0 0,0 1-1 0 0,1-1 0 0 0,0 1 1 0 0,1-1-1 0 0,1 17 0 0 0,0-26 22 0 0,1 0-1 0 0,-1 0 1 0 0,1 0-1 0 0,0 0 1 0 0,0 0-1 0 0,1-1 1 0 0,-1 1-1 0 0,1 0 1 0 0,0-1-1 0 0,0 1 0 0 0,0-1 1 0 0,0 1-1 0 0,1-1 1 0 0,-1 0-1 0 0,1 0 1 0 0,4 4-1 0 0,-2-3 23 0 0,0-1 0 0 0,1 1 0 0 0,0-1 0 0 0,-1 0 0 0 0,1 0 0 0 0,0 0 0 0 0,1-1 0 0 0,-1 0 0 0 0,9 1 0 0 0,3 0 50 0 0,1-1 0 0 0,0-1 0 0 0,0 0 0 0 0,0-2-1 0 0,0 0 1 0 0,22-4 0 0 0,-19 1-21 0 0,0-2-1 0 0,1 0 1 0 0,-2-1-1 0 0,1-1 0 0 0,-1-1 1 0 0,0 0-1 0 0,-1-2 1 0 0,0-1-1 0 0,33-25 1 0 0,-44 30 29 0 0,-1-1 0 0 0,1 1-1 0 0,-2-2 1 0 0,1 1 0 0 0,-1-1 0 0 0,0 0 0 0 0,-1-1 0 0 0,0 0 0 0 0,0 0 0 0 0,-1 0 0 0 0,-1 0-1 0 0,0-1 1 0 0,0 0 0 0 0,-1 0 0 0 0,0 0 0 0 0,-1 0 0 0 0,0 0 0 0 0,-1 0 0 0 0,0-1 0 0 0,-1 1-1 0 0,-2-19 1 0 0,1 21-65 0 0,-1 0-1 0 0,0 1 0 0 0,0-1 0 0 0,-1 1 0 0 0,0 0 0 0 0,-1 0 1 0 0,1 0-1 0 0,-2 0 0 0 0,1 1 0 0 0,-1-1 0 0 0,0 1 1 0 0,-1 0-1 0 0,1 1 0 0 0,-1-1 0 0 0,-1 1 0 0 0,1 0 1 0 0,-1 1-1 0 0,0 0 0 0 0,0 0 0 0 0,-1 0 0 0 0,-13-6 1 0 0,11 7-107 0 0,-1 0 0 0 0,1 0 0 0 0,-1 1 1 0 0,0 0-1 0 0,0 1 0 0 0,-1 0 0 0 0,1 1 1 0 0,0 0-1 0 0,0 1 0 0 0,-1 0 1 0 0,1 1-1 0 0,0 0 0 0 0,0 1 0 0 0,0 0 1 0 0,0 1-1 0 0,-16 6 0 0 0,16-6-348 0 0,0 2-1 0 0,0-1 0 0 0,0 2 1 0 0,0-1-1 0 0,1 2 0 0 0,0-1 1 0 0,0 1-1 0 0,1 1 0 0 0,-15 14 1 0 0,7 8-3694 0 0</inkml:trace>
</inkml:ink>
</file>

<file path=ppt/ink/ink3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4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 9277 0 0,'0'0'4541'0'0,"0"8"-5192"0"0,-5 62 792 0 0,-5 95-10 0 0,10-165-132 0 0,0 26-188 0 0,1 0 1 0 0,5 34 0 0 0,-4-52-205 0 0,-1-1 1 0 0,1 1-1 0 0,1-1 1 0 0,-1 0-1 0 0,1 0 1 0 0,0 0-1 0 0,1 0 1 0 0,0 0 0 0 0,0-1-1 0 0,0 1 1 0 0,1-1-1 0 0,9 10 1 0 0,13 2-2603 0 0</inkml:trace>
</inkml:ink>
</file>

<file path=ppt/ink/ink3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5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0 106 1316 0 0,'0'0'9097'0'0,"15"-10"-9382"0"0,2-3 159 0 0,-9 6 83 0 0,1 0 1 0 0,0 1-1 0 0,1 0 1 0 0,-1 1-1 0 0,1 0 1 0 0,0 0-1 0 0,0 1 0 0 0,14-3 1 0 0,9-2 71 0 0,1 1 1 0 0,1 3-1 0 0,36-3 0 0 0,-52 7 31 0 0,-1 1-1 0 0,1 1 1 0 0,0 0-1 0 0,-1 1 1 0 0,1 1-1 0 0,-1 1 1 0 0,24 8-1 0 0,-36-10-61 0 0,-1 1 0 0 0,0-1 0 0 0,1 1-1 0 0,-1 0 1 0 0,0 0 0 0 0,-1 0 0 0 0,1 1-1 0 0,0 0 1 0 0,-1 0 0 0 0,0 0 0 0 0,0 0 0 0 0,0 1-1 0 0,-1-1 1 0 0,1 1 0 0 0,-1 0 0 0 0,0 0-1 0 0,-1 0 1 0 0,1 1 0 0 0,-1-1 0 0 0,2 7-1 0 0,-2-4 23 0 0,-1-1 0 0 0,0 0 0 0 0,-1 0 0 0 0,1 1 0 0 0,-1-1 0 0 0,-1 1 0 0 0,1-1 0 0 0,-1 0-1 0 0,-1 0 1 0 0,1 1 0 0 0,-1-1 0 0 0,-1 0 0 0 0,1 0 0 0 0,-1-1 0 0 0,-6 12 0 0 0,-1-3 87 0 0,0 0 1 0 0,0-1 0 0 0,-2 0-1 0 0,1-1 1 0 0,-2-1 0 0 0,0 0-1 0 0,-15 12 1 0 0,-13 5 1095 0 0,-53 29 1 0 0,94-58-1205 0 0,0 0 0 0 0,0 0 0 0 0,0 0 0 0 0,0 0 0 0 0,0 0 0 0 0,0 0 0 0 0,1 0 0 0 0,-1 0 0 0 0,0 0 0 0 0,0 0 0 0 0,0 0 0 0 0,0 0 0 0 0,0 1 0 0 0,0-1 0 0 0,0 0 0 0 0,0 0 0 0 0,0 0 0 0 0,0 0 0 0 0,0 0 0 0 0,0 0 0 0 0,0 0 0 0 0,1 0 0 0 0,-1 0 0 0 0,0 0 0 0 0,0 0 0 0 0,0 0 0 0 0,0 0 0 0 0,0 1 0 0 0,0-1 0 0 0,0 0 0 0 0,0 0 0 0 0,0 0 0 0 0,0 0 0 0 0,0 0 0 0 0,0 0 0 0 0,0 0 0 0 0,0 0 0 0 0,0 0 0 0 0,0 0 0 0 0,0 1 0 0 0,0-1 0 0 0,0 0 0 0 0,0 0 0 0 0,0 0 0 0 0,0 0 0 0 0,0 0 0 0 0,0 0 0 0 0,0 0-1 0 0,0 0 1 0 0,0 0 0 0 0,-1 0 0 0 0,1 0 0 0 0,0 0 0 0 0,0 1 0 0 0,0-1 0 0 0,0 0 0 0 0,0 0 0 0 0,0 0 0 0 0,0 0 0 0 0,0 0 0 0 0,0 0 0 0 0,0 0 0 0 0,0 0 0 0 0,-1 0 0 0 0,16 2-87 0 0,26-2 106 0 0,-34 0 73 0 0,63-2-206 0 0,91-15-1 0 0,-8-8-2957 0 0,-105 16 1217 0 0,12 0-2003 0 0</inkml:trace>
</inkml:ink>
</file>

<file path=ppt/ink/ink3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5.6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7977 0 0,'0'0'2346'0'0,"17"-5"-2191"0"0,18-7 385 0 0,2 2 1 0 0,-1 1 0 0 0,65-7-1 0 0,-84 16-363 0 0,13-2 610 0 0,43 3 0 0 0,-65 0-691 0 0,1 0 0 0 0,-1 0 0 0 0,1 1 0 0 0,-1 0 0 0 0,0 1 0 0 0,1 0 0 0 0,-1 0 0 0 0,-1 1 0 0 0,14 7 0 0 0,-19-10-116 0 0,-1 1-1 0 0,1-1 1 0 0,0 0 0 0 0,0 1 0 0 0,0 0 0 0 0,-1-1 0 0 0,1 1 0 0 0,-1 0 0 0 0,1 0-1 0 0,-1 0 1 0 0,0 0 0 0 0,0 0 0 0 0,0 0 0 0 0,0 0 0 0 0,0 0 0 0 0,0 1-1 0 0,0-1 1 0 0,-1 0 0 0 0,1 5 0 0 0,-1-3 25 0 0,0-1 1 0 0,-1 1-1 0 0,1-1 0 0 0,-1 1 1 0 0,0-1-1 0 0,0 1 0 0 0,0-1 1 0 0,0 0-1 0 0,-1 1 0 0 0,1-1 1 0 0,-1 0-1 0 0,-2 3 0 0 0,-3 4 64 0 0,-1-1 0 0 0,0 0 0 0 0,0 0 0 0 0,-1-1 0 0 0,0 0 0 0 0,-18 12 0 0 0,-7 0 70 0 0,25-15-143 0 0,-1 0 0 0 0,1 0 0 0 0,0 1 0 0 0,0 1 0 0 0,-12 11 0 0 0,21-18-15 0 0,-1 1 1 0 0,1-1-1 0 0,0 0 1 0 0,-1 1-1 0 0,1-1 1 0 0,0 0-1 0 0,-1 1 0 0 0,1-1 1 0 0,0 1-1 0 0,-1-1 1 0 0,1 1-1 0 0,0-1 1 0 0,0 0-1 0 0,0 1 1 0 0,-1-1-1 0 0,1 1 1 0 0,0-1-1 0 0,0 1 1 0 0,0-1-1 0 0,0 1 0 0 0,0-1 1 0 0,0 1-1 0 0,0-1 1 0 0,0 1-1 0 0,0-1 1 0 0,0 1-1 0 0,0-1 1 0 0,1 1-1 0 0,-1 0 1 0 0,14 7-190 0 0,27-3 110 0 0,-37-5 50 0 0,120 1-942 0 0,-79-2 815 0 0,-1 1-1 0 0,0 3 0 0 0,1 1 0 0 0,79 19 1 0 0,-123-23 137 0 0,0 0 1 0 0,1 0 0 0 0,-1 1 0 0 0,0-1 0 0 0,0 1 0 0 0,0-1 0 0 0,0 1 0 0 0,1-1-1 0 0,-1 1 1 0 0,0 0 0 0 0,0-1 0 0 0,0 1 0 0 0,0 0 0 0 0,0 0 0 0 0,-1 0 0 0 0,1 0 0 0 0,0 0-1 0 0,1 1 1 0 0,-2-1 53 0 0,0 0 1 0 0,0-1-1 0 0,0 1 0 0 0,0 0 0 0 0,0 0 0 0 0,0-1 0 0 0,0 1 0 0 0,0 0 0 0 0,-1-1 0 0 0,1 1 1 0 0,0 0-1 0 0,0-1 0 0 0,0 1 0 0 0,-1 0 0 0 0,1-1 0 0 0,0 1 0 0 0,-1-1 0 0 0,1 1 0 0 0,-1 0 1 0 0,1-1-1 0 0,-1 1 0 0 0,1-1 0 0 0,-1 1 0 0 0,-6 4 289 0 0,1 0 1 0 0,-1 0-1 0 0,0-1 0 0 0,-9 5 0 0 0,8-5-222 0 0,-35 17 268 0 0,32-16-379 0 0,1-1 0 0 0,-1 2 0 0 0,1-1 0 0 0,0 1 0 0 0,0 1 0 0 0,1 0 1 0 0,0 0-1 0 0,-10 10 0 0 0,19-16-50 0 0,-1 0 0 0 0,0-1 1 0 0,1 1-1 0 0,-1 0 1 0 0,1-1-1 0 0,-1 1 0 0 0,1 0 1 0 0,0-1-1 0 0,-1 1 0 0 0,1 0 1 0 0,0 0-1 0 0,-1 0 1 0 0,1 0-1 0 0,0-1 0 0 0,0 1 1 0 0,0 0-1 0 0,0 0 0 0 0,-1 0 1 0 0,1 0-1 0 0,0-1 0 0 0,1 1 1 0 0,-1 0-1 0 0,0 0 1 0 0,0 0-1 0 0,0 0 0 0 0,0 0 1 0 0,1-1-1 0 0,-1 1 0 0 0,0 0 1 0 0,2 1-1 0 0,-1-1-194 0 0,0 0-1 0 0,1 0 1 0 0,-1 0-1 0 0,1 0 0 0 0,-1 0 1 0 0,1 0-1 0 0,-1 0 1 0 0,1 0-1 0 0,0-1 1 0 0,-1 1-1 0 0,1-1 0 0 0,0 0 1 0 0,0 1-1 0 0,-1-1 1 0 0,1 0-1 0 0,2 0 1 0 0,32 1-4407 0 0</inkml:trace>
</inkml:ink>
</file>

<file path=ppt/ink/ink3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36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4772 0 0,'0'0'6624'0'0,"-1"14"-7368"0"0,1-2 830 0 0,0 1-1 0 0,0-1 0 0 0,1 0 0 0 0,0 0 1 0 0,1 0-1 0 0,1 0 0 0 0,0 0 0 0 0,0-1 0 0 0,1 1 1 0 0,1-1-1 0 0,0 0 0 0 0,9 15 0 0 0,-8-18 7 0 0,1 0-1 0 0,1-1 0 0 0,-1 0 0 0 0,1 0 0 0 0,0-1 0 0 0,1 0 0 0 0,0 0 0 0 0,0-1 0 0 0,0 0 0 0 0,0 0 0 0 0,1-1 1 0 0,0 0-1 0 0,0-1 0 0 0,0 0 0 0 0,0-1 0 0 0,0 0 0 0 0,0 0 0 0 0,1-1 0 0 0,-1-1 0 0 0,1 0 0 0 0,-1 0 1 0 0,0-1-1 0 0,1 0 0 0 0,-1-1 0 0 0,0 0 0 0 0,0-1 0 0 0,0 0 0 0 0,0 0 0 0 0,17-9 0 0 0,5-10 152 0 0,-1 0-1 0 0,0-3 1 0 0,-2 0-1 0 0,44-51 1 0 0,-15 17 2244 0 0,-57 93-3434 0 0,4 34 575 0 0,4 0 0 0 0,3-1 0 0 0,39 130-1 0 0,-40-173-2037 0 0,7-4-2380 0 0</inkml:trace>
</inkml:ink>
</file>

<file path=ppt/ink/ink3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47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512 83 1828 0 0,'0'0'9366'0'0,"-3"-10"-9158"0"0,1 3-189 0 0,2 4-18 0 0,-1 1 0 0 0,1-1 0 0 0,-1 1 0 0 0,0-1 0 0 0,1 1-1 0 0,-1 0 1 0 0,0-1 0 0 0,-1 1 0 0 0,1 0 0 0 0,0 0 0 0 0,-1-1 0 0 0,1 1 0 0 0,-1 0 0 0 0,1 0 0 0 0,-1 1 0 0 0,0-1-1 0 0,0 0 1 0 0,0 1 0 0 0,0-1 0 0 0,0 1 0 0 0,-1-1 0 0 0,1 1 0 0 0,0 0 0 0 0,-3-1 0 0 0,-35-4 381 0 0,0 1 0 0 0,0 2 0 0 0,0 1 0 0 0,-53 6 1 0 0,79-3-419 0 0,1 1 1 0 0,-1 0 0 0 0,1 1 0 0 0,0 1 0 0 0,0 0 0 0 0,-23 11 0 0 0,28-11-34 0 0,0 0 1 0 0,1 0-1 0 0,0 1 1 0 0,0 0-1 0 0,0 0 1 0 0,0 1-1 0 0,1 0 1 0 0,0 0 0 0 0,0 0-1 0 0,1 1 1 0 0,-9 13-1 0 0,12-18 4 0 0,1 0-1 0 0,0 1 1 0 0,0-1 0 0 0,0 0-1 0 0,0 1 1 0 0,0-1 0 0 0,1 1-1 0 0,-1 0 1 0 0,0-1-1 0 0,1 1 1 0 0,0-1 0 0 0,0 1-1 0 0,0 0 1 0 0,0-1 0 0 0,0 1-1 0 0,1 0 1 0 0,-1-1 0 0 0,1 1-1 0 0,-1-1 1 0 0,1 1-1 0 0,0-1 1 0 0,0 1 0 0 0,0-1-1 0 0,0 1 1 0 0,1-1 0 0 0,-1 0-1 0 0,1 0 1 0 0,-1 0-1 0 0,1 0 1 0 0,0 0 0 0 0,0 0-1 0 0,0 0 1 0 0,3 2 0 0 0,7 4-119 0 0,0 0 0 0 0,0-1 0 0 0,1 0 0 0 0,-1-1 0 0 0,16 4 0 0 0,-13-4 302 0 0,32 12-265 0 0,28 11 10 0 0,-67-26 83 0 0,-2 1 1 0 0,1 0 0 0 0,0 0-1 0 0,-1 0 1 0 0,0 1 0 0 0,0 0-1 0 0,9 10 1 0 0,-14-14 95 0 0,0 0-1 0 0,-1 0 1 0 0,1 0 0 0 0,-1 0-1 0 0,1 0 1 0 0,-1 0 0 0 0,0 0-1 0 0,1 0 1 0 0,-1 0 0 0 0,0 0-1 0 0,0 0 1 0 0,0 0-1 0 0,0 0 1 0 0,0 0 0 0 0,0 0-1 0 0,0 0 1 0 0,0 0 0 0 0,0 0-1 0 0,0 0 1 0 0,0 0 0 0 0,-1 0-1 0 0,1 0 1 0 0,0 0-1 0 0,-1 0 1 0 0,1 0 0 0 0,-1 0-1 0 0,1 0 1 0 0,-1-1 0 0 0,1 1-1 0 0,-1 0 1 0 0,0 0 0 0 0,1 0-1 0 0,-1-1 1 0 0,0 1 0 0 0,0 0-1 0 0,0-1 1 0 0,0 1-1 0 0,-1 0 1 0 0,-41 24 1447 0 0,37-23-1475 0 0,-69 31 1101 0 0,49-24-1173 0 0,2 2-1 0 0,-1 0 0 0 0,2 2 0 0 0,-29 19 0 0 0,34-11-1065 0 0,17-20 939 0 0,1 0-1 0 0,-1-1 0 0 0,1 1 1 0 0,-1 0-1 0 0,1-1 1 0 0,0 1-1 0 0,-1 0 0 0 0,1-1 1 0 0,0 1-1 0 0,0 0 0 0 0,-1 0 1 0 0,1-1-1 0 0,0 1 1 0 0,0 0-1 0 0,0 0 0 0 0,0-1 1 0 0,0 1-1 0 0,0 0 1 0 0,0 0-1 0 0,0-1 0 0 0,0 1 1 0 0,0 0-1 0 0,1 0 0 0 0,-1 0 1 0 0,0-1-1 0 0,1 1 1 0 0,-1 0-1 0 0,0-1 0 0 0,1 1 1 0 0,-1 0-1 0 0,1 0 0 0 0,10 2-3898 0 0</inkml:trace>
</inkml:ink>
</file>

<file path=ppt/ink/ink3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47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283 0 1292 0 0,'0'0'12036'0'0,"-11"4"-11885"0"0,1-1-136 0 0,5-2-10 0 0,0 0-1 0 0,0 0 1 0 0,1 1 0 0 0,-1 0-1 0 0,1 0 1 0 0,-1 0 0 0 0,1 1 0 0 0,0-1-1 0 0,0 1 1 0 0,0 0 0 0 0,0 0-1 0 0,0 0 1 0 0,1 1 0 0 0,-4 4 0 0 0,-5 7-4 0 0,0 1 0 0 0,1 1 0 0 0,1 0 1 0 0,1 0-1 0 0,0 1 0 0 0,1 0 0 0 0,-8 31 0 0 0,14-42-29 0 0,0 0 0 0 0,1 1 0 0 0,0-1 0 0 0,0 1 0 0 0,1-1 0 0 0,0 0 0 0 0,0 1 0 0 0,1-1 0 0 0,0 1-1 0 0,0-1 1 0 0,1 0 0 0 0,-1 1 0 0 0,2-1 0 0 0,-1 0 0 0 0,1 0 0 0 0,0-1 0 0 0,1 1 0 0 0,-1-1-1 0 0,1 1 1 0 0,1-1 0 0 0,-1 0 0 0 0,1 0 0 0 0,6 5 0 0 0,0-2-10 0 0,0 0 0 0 0,1-1 1 0 0,1 0-1 0 0,-1-1 0 0 0,1 0 1 0 0,0-1-1 0 0,1-1 0 0 0,-1 0 1 0 0,1-1-1 0 0,0 0 0 0 0,0-1 1 0 0,1-1-1 0 0,-1 0 0 0 0,1-1 1 0 0,-1 0-1 0 0,19-2 0 0 0,-32 1 80 0 0,0 0-1 0 0,-1 0 0 0 0,1 0 1 0 0,0 0-1 0 0,0 0 0 0 0,0 0 1 0 0,0-1-1 0 0,0 1 1 0 0,0 0-1 0 0,0 0 0 0 0,0-1 1 0 0,0 1-1 0 0,-1 0 1 0 0,1-1-1 0 0,0 1 0 0 0,0-1 1 0 0,0 0-1 0 0,-1 1 1 0 0,1-1-1 0 0,0 1 0 0 0,-1-1 1 0 0,1 0-1 0 0,-1 1 1 0 0,1-1-1 0 0,0 0 0 0 0,-1 0 1 0 0,1-1-1 0 0,-1 0 27 0 0,1 0 1 0 0,-1 1-1 0 0,0-1 0 0 0,0 0 0 0 0,0 0 0 0 0,0 1 1 0 0,-1-1-1 0 0,1 0 0 0 0,0 0 0 0 0,-1 1 0 0 0,1-1 1 0 0,-1 0-1 0 0,-1-2 0 0 0,-1-1 5 0 0,1-1 0 0 0,-2 1 0 0 0,1 0 0 0 0,-1 0 0 0 0,1 0 0 0 0,-1 0 0 0 0,-7-5 0 0 0,1 3-63 0 0,-1 1-1 0 0,0 1 1 0 0,0 0-1 0 0,0 0 1 0 0,-1 1-1 0 0,1 0 1 0 0,-1 1-1 0 0,0 0 1 0 0,-21-1-1 0 0,-5 1-140 0 0,-66 4-1 0 0,93 0 103 0 0,1 0 0 0 0,0 0 0 0 0,-1 1 0 0 0,-13 4-1 0 0,22-5-171 0 0,0 0 0 0 0,-1-1 0 0 0,1 1 1 0 0,0 0-1 0 0,0 0 0 0 0,0 0 0 0 0,0 1 0 0 0,0-1 0 0 0,0 0 0 0 0,0 1 0 0 0,1-1 0 0 0,-1 1 0 0 0,0 0 0 0 0,1-1 0 0 0,-1 1 0 0 0,1 0 0 0 0,0 0 0 0 0,0 0 0 0 0,-1 0 0 0 0,1 0 0 0 0,0 0 0 0 0,1 1 0 0 0,-1-1 1 0 0,-1 4-1 0 0,5 6-4153 0 0,10-4-912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0.5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95 0 10077 0 0,'0'0'6216'0'0,"1"13"-5890"0"0,2 37 596 0 0,-5 84 1 0 0,-37 121-754 0 0,28-206-1561 0 0,-25 67-1 0 0,29-94-772 0 0,4-8-2512 0 0</inkml:trace>
</inkml:ink>
</file>

<file path=ppt/ink/ink3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48.3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0 216 8009 0 0,'0'0'3585'0'0,"5"-16"-3138"0"0,16-51-97 0 0,-17 58-283 0 0,1 1 0 0 0,-1-1 0 0 0,2 1 0 0 0,-1 0 0 0 0,1 1 0 0 0,0-1 0 0 0,0 1 0 0 0,1 1 0 0 0,0-1 0 0 0,1 1 0 0 0,-1 0 0 0 0,1 1 1 0 0,0-1-1 0 0,16-6 0 0 0,-18 9-65 0 0,0 0 1 0 0,0 0 0 0 0,0 1-1 0 0,0 0 1 0 0,0 0 0 0 0,0 0-1 0 0,1 1 1 0 0,-1 0 0 0 0,0 0-1 0 0,1 1 1 0 0,-1 0 0 0 0,1 0 0 0 0,6 1-1 0 0,-9 0-12 0 0,0 0-1 0 0,0 0 1 0 0,0 1-1 0 0,-1-1 0 0 0,1 1 1 0 0,0 0-1 0 0,-1 0 1 0 0,1 0-1 0 0,-1 0 1 0 0,0 1-1 0 0,0-1 0 0 0,0 1 1 0 0,0 0-1 0 0,0 0 1 0 0,-1 0-1 0 0,1 0 1 0 0,-1 0-1 0 0,0 0 1 0 0,0 1-1 0 0,0-1 0 0 0,2 7 1 0 0,2 5 27 0 0,-1 0 0 0 0,-1 0 0 0 0,0 1 0 0 0,-2-1 0 0 0,3 26 0 0 0,-5 82 331 0 0,-1-102-296 0 0,-4 35-150 0 0,-2 0 0 0 0,-27 99 0 0 0,17-81-1828 0 0,14-57-290 0 0,0-1-1 0 0,1 23 1 0 0,2-37 1891 0 0,-1 12-4185 0 0</inkml:trace>
</inkml:ink>
</file>

<file path=ppt/ink/ink3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48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8781 0 0,'0'0'1916'0'0,"104"0"-3120"0"0,-66 0 1140 0 0,3 2 60 0 0,7 1-112 0 0,3 1-132 0 0,2-1-580 0 0,-11 0-1252 0 0,15-3-993 0 0</inkml:trace>
</inkml:ink>
</file>

<file path=ppt/ink/ink3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49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 2644 0 0,'0'0'8202'0'0,"13"-7"-8285"0"0,39-17 73 0 0,-51 23 13 0 0,-1 1 0 0 0,1 0-1 0 0,-1 0 1 0 0,1 0 0 0 0,-1 0 0 0 0,1 0 0 0 0,0 0-1 0 0,-1 0 1 0 0,1 0 0 0 0,-1 0 0 0 0,1 0 0 0 0,-1 0-1 0 0,1 0 1 0 0,0 0 0 0 0,-1 0 0 0 0,1 0-1 0 0,-1 1 1 0 0,1-1 0 0 0,-1 0 0 0 0,1 0 0 0 0,-1 1-1 0 0,1-1 1 0 0,-1 0 0 0 0,1 1 0 0 0,-1-1 0 0 0,0 0-1 0 0,1 1 1 0 0,-1-1 0 0 0,0 1 0 0 0,1-1 0 0 0,-1 1-1 0 0,0-1 1 0 0,1 0 0 0 0,-1 1 0 0 0,0 0 0 0 0,1 0-1 0 0,2 22 178 0 0,-3-15-94 0 0,6 65 490 0 0,-3 0 0 0 0,-8 78 1 0 0,-27 141-275 0 0,14-141-178 0 0,15-132-112 0 0,1 0-64 0 0,0 1 1 0 0,1 36-1 0 0,2-54-42 0 0,-1-1 0 0 0,0 0 0 0 0,1 0 0 0 0,-1 1 0 0 0,1-1 0 0 0,-1 0 0 0 0,1 0 0 0 0,0 1 0 0 0,-1-1 0 0 0,1 0 1 0 0,0 0-1 0 0,0 0 0 0 0,0 0 0 0 0,0 0 0 0 0,0 0 0 0 0,0 0 0 0 0,0 0 0 0 0,0-1 0 0 0,0 1 0 0 0,0 0 0 0 0,0-1 0 0 0,1 1 0 0 0,-1-1 0 0 0,0 1 0 0 0,0-1 0 0 0,1 1 0 0 0,-1-1 1 0 0,0 0-1 0 0,3 0 0 0 0,-3 1-140 0 0,1-1 1 0 0,-1-1 0 0 0,1 1-1 0 0,-1 0 1 0 0,1 0 0 0 0,0 0 0 0 0,-1-1-1 0 0,0 1 1 0 0,1-1 0 0 0,-1 1-1 0 0,1-1 1 0 0,-1 0 0 0 0,1 0 0 0 0,-1 1-1 0 0,0-1 1 0 0,0 0 0 0 0,1 0-1 0 0,-1 0 1 0 0,1-2 0 0 0,22-28-5181 0 0</inkml:trace>
</inkml:ink>
</file>

<file path=ppt/ink/ink3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0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134 0 340 0 0,'0'0'11959'0'0,"6"7"-11826"0"0,-2-4-76 0 0,-1 1 0 0 0,0 0-1 0 0,0 0 1 0 0,0 0 0 0 0,-1 0 0 0 0,1 0 0 0 0,-1 0 0 0 0,0 1 0 0 0,0-1 0 0 0,0 1-1 0 0,-1-1 1 0 0,0 1 0 0 0,0 0 0 0 0,0 0 0 0 0,0 0 0 0 0,-1-1 0 0 0,0 1 0 0 0,0 0-1 0 0,-1 6 1 0 0,-4 56 610 0 0,-25 120 0 0 0,-33 65-483 0 0,-2 7-157 0 0,65-255-80 0 0,-3 9 0 0 0,0 0 0 0 0,1 0 0 0 0,1 1-1 0 0,0 16 1 0 0,2-28-66 0 0,-1 0 0 0 0,0 0 0 0 0,0 1-1 0 0,1-1 1 0 0,-1 0 0 0 0,1 0 0 0 0,0 0 0 0 0,0 0-1 0 0,0 1 1 0 0,0-1 0 0 0,0 0 0 0 0,0 0-1 0 0,0-1 1 0 0,2 4 0 0 0,-1-4-82 0 0,-1-1 0 0 0,0 1 0 0 0,1 0 0 0 0,-1 0-1 0 0,1 0 1 0 0,-1-1 0 0 0,1 1 0 0 0,-1-1 0 0 0,1 1 0 0 0,0-1 0 0 0,-1 0 0 0 0,1 0 0 0 0,0 1-1 0 0,-1-1 1 0 0,1 0 0 0 0,-1 0 0 0 0,1-1 0 0 0,0 1 0 0 0,-1 0 0 0 0,1-1 0 0 0,-1 1 0 0 0,4-2-1 0 0,25-11-4287 0 0</inkml:trace>
</inkml:ink>
</file>

<file path=ppt/ink/ink3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0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1 4892 0 0,'0'0'6510'0'0,"0"13"-7126"0"0,0 62 1702 0 0,-11 75 1 0 0,-56 203-353 0 0,37-211-740 0 0,29-137-21 0 0,-2 8-266 0 0,0-1 1 0 0,1 1 0 0 0,0-1 0 0 0,2 1 0 0 0,-1 0 0 0 0,3 20-1 0 0,-2-33 144 0 0,0 1-1 0 0,1 0 0 0 0,-1 0 0 0 0,0 0 0 0 0,1 0 0 0 0,-1 0 0 0 0,1 0 0 0 0,-1-1 0 0 0,1 1 1 0 0,-1 0-1 0 0,1 0 0 0 0,0-1 0 0 0,-1 1 0 0 0,1 0 0 0 0,0-1 0 0 0,0 1 0 0 0,-1-1 0 0 0,1 1 1 0 0,0-1-1 0 0,0 1 0 0 0,0-1 0 0 0,0 0 0 0 0,-1 1 0 0 0,1-1 0 0 0,0 0 0 0 0,0 0 1 0 0,0 0-1 0 0,0 1 0 0 0,0-1 0 0 0,0 0 0 0 0,0 0 0 0 0,0 0 0 0 0,0 0 0 0 0,0-1 0 0 0,0 1 1 0 0,0 0-1 0 0,0 0 0 0 0,0-1 0 0 0,-1 1 0 0 0,3-1 0 0 0,21-12-5019 0 0</inkml:trace>
</inkml:ink>
</file>

<file path=ppt/ink/ink3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1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 0 2692 0 0,'0'0'9052'0'0,"0"13"-8668"0"0,-4 27 281 0 0,0-1-1 0 0,-3 0 1 0 0,-14 50 0 0 0,-49 122-6 0 0,4-13-581 0 0,43-103-172 0 0,21-84-25 0 0,0 0 0 0 0,1-1-1 0 0,1 1 1 0 0,0 0 0 0 0,0-1 0 0 0,4 22-1 0 0,-3-28-120 0 0,0-1 1 0 0,0 0-1 0 0,1 0 0 0 0,-1 0 0 0 0,1 0 0 0 0,-1 0 0 0 0,1 0 0 0 0,0 0 1 0 0,0-1-1 0 0,0 1 0 0 0,0-1 0 0 0,1 1 0 0 0,-1-1 0 0 0,1 0 1 0 0,0 0-1 0 0,-1 0 0 0 0,1 0 0 0 0,0-1 0 0 0,0 1 0 0 0,0-1 0 0 0,0 1 1 0 0,0-1-1 0 0,1 0 0 0 0,-1 0 0 0 0,0-1 0 0 0,0 1 0 0 0,6 0 0 0 0,34-5-4387 0 0</inkml:trace>
</inkml:ink>
</file>

<file path=ppt/ink/ink3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1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1 7373 0 0,'0'0'4952'0'0,"-3"17"-4484"0"0,-48 305 1429 0 0,33-226-2173 0 0,3 0 0 0 0,-2 124 0 0 0,17-216 118 0 0,4 35-1651 0 0,-4-37 1621 0 0,0-1 0 0 0,0 0 0 0 0,1 1 0 0 0,-1-1 0 0 0,1 0 0 0 0,0 1 0 0 0,-1-1 0 0 0,1 0 0 0 0,0 0 1 0 0,-1 1-1 0 0,1-1 0 0 0,0 0 0 0 0,0 0 0 0 0,0 0 0 0 0,0 0 0 0 0,0 0 0 0 0,0 0 0 0 0,1-1 1 0 0,-1 1-1 0 0,0 0 0 0 0,0 0 0 0 0,1-1 0 0 0,-1 1 0 0 0,0-1 0 0 0,2 1 0 0 0,22 0-2929 0 0</inkml:trace>
</inkml:ink>
</file>

<file path=ppt/ink/ink3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1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2672 0 0,'0'0'11598'0'0,"5"0"-11519"0"0,-4 0-76 0 0,0 0 0 0 0,0 0 0 0 0,0-1 0 0 0,0 1 0 0 0,0 0 0 0 0,0 0 0 0 0,0 1-1 0 0,0-1 1 0 0,0 0 0 0 0,0 0 0 0 0,0 0 0 0 0,0 1 0 0 0,0-1 0 0 0,0 0 0 0 0,0 1 0 0 0,0-1-1 0 0,0 1 1 0 0,0-1 0 0 0,-1 1 0 0 0,1 0 0 0 0,0-1 0 0 0,1 2 0 0 0,-1 1 15 0 0,0 0 0 0 0,0-1 0 0 0,0 1 0 0 0,0 0 0 0 0,-1 0 0 0 0,1 0 0 0 0,-1 0 0 0 0,1 0 1 0 0,-1 4-1 0 0,-1 56 361 0 0,-1 0 0 0 0,-23 122 0 0 0,13-113-531 0 0,-5 126 0 0 0,17-183-27 0 0,-1-6-55 0 0,1 1 0 0 0,0-1 1 0 0,1 1-1 0 0,0-1 1 0 0,3 10-1 0 0,-3-16 9 0 0,-1-1 0 0 0,1 0 0 0 0,0 0 0 0 0,0 1 0 0 0,0-1-1 0 0,0 0 1 0 0,1 0 0 0 0,-1 0 0 0 0,0 0 0 0 0,1-1 0 0 0,0 1 0 0 0,-1 0 0 0 0,1 0-1 0 0,0-1 1 0 0,0 1 0 0 0,0-1 0 0 0,0 0 0 0 0,0 0 0 0 0,0 1 0 0 0,0-1-1 0 0,0-1 1 0 0,1 1 0 0 0,-1 0 0 0 0,0 0 0 0 0,1-1 0 0 0,2 1 0 0 0,26 0-3430 0 0</inkml:trace>
</inkml:ink>
</file>

<file path=ppt/ink/ink3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2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 20 5613 0 0,'0'0'10051'0'0,"2"-4"-9682"0"0,-1 0-332 0 0,3-8-52 0 0,-7 24-219 0 0,-19 69 822 0 0,-46 191 415 0 0,51-190-1003 0 0,-8 115-1 0 0,22-122-175 0 0,-2 25-1101 0 0,-5-34-2688 0 0,1-31-1487 0 0</inkml:trace>
</inkml:ink>
</file>

<file path=ppt/ink/ink3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3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0 1228 0 0,'0'0'5759'0'0,"-14"3"-5647"0"0,-39 6 4 0 0,40-7 173 0 0,37 3 442 0 0,15 5-506 0 0,1-2 1 0 0,0-2-1 0 0,44 2 0 0 0,127-5 928 0 0,-67-3-813 0 0,227 11-326 0 0,870 2 103 0 0,-178-18-99 0 0,33 28-19 0 0,19-11 37 0 0,-230-5 5 0 0,-431-5-7 0 0,31 15-31 0 0,-2 0-25 0 0,159-16 202 0 0,326 5-127 0 0,-336-15 214 0 0,-288 0 510 0 0,458-15 380 0 0,-104 1-530 0 0,202 20 2740 0 0,-776 11-3553 0 0,-41 3-3170 0 0,-72-10-929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0.9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0 145 12105 0 0,'0'0'3170'0'0,"16"-13"-2670"0"0,50-37-262 0 0,-54 42-140 0 0,1 1 0 0 0,-1 0 1 0 0,1 1-1 0 0,1 1 0 0 0,-1 0 1 0 0,1 0-1 0 0,0 2 0 0 0,24-4 1 0 0,-5 0 53 0 0,-4 0-352 0 0,-1 2 0 0 0,1 1-1 0 0,0 1 1 0 0,0 1-1 0 0,38 3 1 0 0,-65-1 40 0 0,0 1 0 0 0,0-1 1 0 0,0 1-1 0 0,-1 0 0 0 0,1-1 0 0 0,0 1 0 0 0,0 0 0 0 0,-1 0 1 0 0,1 0-1 0 0,0 0 0 0 0,-1 1 0 0 0,1-1 0 0 0,-1 0 0 0 0,0 1 1 0 0,1-1-1 0 0,-1 1 0 0 0,0-1 0 0 0,0 1 0 0 0,0 0 0 0 0,1 2 1 0 0,-1-3-130 0 0,-1 0 0 0 0,1 1 0 0 0,-1-1 1 0 0,1 0-1 0 0,-1 1 0 0 0,0-1 1 0 0,0 0-1 0 0,0 1 0 0 0,0-1 0 0 0,0 1 1 0 0,0-1-1 0 0,0 1 0 0 0,0-1 1 0 0,0 0-1 0 0,-1 1 0 0 0,1-1 0 0 0,0 0 1 0 0,-1 1-1 0 0,0-1 0 0 0,0 2 1 0 0,-13 15-3733 0 0</inkml:trace>
</inkml:ink>
</file>

<file path=ppt/ink/ink3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4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304 81 756 0 0,'0'0'10502'0'0,"-3"-8"-9754"0"0,2 8-739 0 0,1 0 1 0 0,-1 1-1 0 0,0-1 1 0 0,0 0-1 0 0,0 1 1 0 0,1-1-1 0 0,-1 0 1 0 0,0 1-1 0 0,0-1 1 0 0,1 1-1 0 0,-1 0 1 0 0,0-1-1 0 0,1 1 1 0 0,-1-1 0 0 0,1 1-1 0 0,-1 0 1 0 0,1 0-1 0 0,-1-1 1 0 0,1 1-1 0 0,-1 1 1 0 0,-14 22 59 0 0,12-19-22 0 0,-52 91 202 0 0,5 3 1 0 0,4 1-1 0 0,-62 206 0 0 0,103-288-342 0 0,0-4 481 0 0,7-35-348 0 0,21-117-3401 0 0,3-23 1622 0 0,0-193 1974 0 0,-26 349-9 0 0,0 0 1 0 0,0 0 0 0 0,1-1-1 0 0,0 1 1 0 0,0 0 0 0 0,0 0-1 0 0,1 0 1 0 0,0 0 0 0 0,0 0-1 0 0,0 1 1 0 0,0-1-1 0 0,4-5 1 0 0,-5 10-208 0 0,0-1 1 0 0,0 1-1 0 0,0 0 1 0 0,-1-1-1 0 0,1 1 0 0 0,0 0 1 0 0,0-1-1 0 0,0 1 1 0 0,0 0-1 0 0,0 0 0 0 0,0 0 1 0 0,-1 0-1 0 0,1 0 1 0 0,0 0-1 0 0,0 0 0 0 0,0 0 1 0 0,0 1-1 0 0,0-1 1 0 0,0 0-1 0 0,-1 0 0 0 0,1 1 1 0 0,0-1-1 0 0,0 0 1 0 0,0 1-1 0 0,-1-1 0 0 0,1 1 1 0 0,0-1-1 0 0,-1 1 1 0 0,2 1-1 0 0,23 20-26 0 0,-21-18 49 0 0,37 38-14 0 0,-2 3-1 0 0,-2 1 0 0 0,-2 2 0 0 0,-2 1 0 0 0,-3 1 0 0 0,30 66 0 0 0,-56-107-141 0 0,5 11-300 0 0,0-1 0 0 0,5 23 0 0 0,-12-35-258 0 0,0-1 0 0 0,-1 1 0 0 0,0-1 0 0 0,-1 1 0 0 0,0 0-1 0 0,0 9 1 0 0,-4-3-2365 0 0</inkml:trace>
</inkml:ink>
</file>

<file path=ppt/ink/ink3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4.7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1 184 5004 0 0,'0'0'6539'0'0,"14"0"-7256"0"0,24 0 1118 0 0,1-2-1 0 0,64-12 0 0 0,269-78-1172 0 0,-167 38-2494 0 0,-118 32 389 0 0</inkml:trace>
</inkml:ink>
</file>

<file path=ppt/ink/ink3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5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0 744 0 0,'0'0'10066'0'0,"1"10"-9510"0"0,13 238 2080 0 0,-5-42-2968 0 0,-7-185 18 0 0,4 34-1293 0 0,4-21-2351 0 0,-5-27 1023 0 0</inkml:trace>
</inkml:ink>
</file>

<file path=ppt/ink/ink3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5.5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0 176 7717 0 0,'0'0'2207'0'0,"5"-13"-2112"0"0,-1 5-68 0 0,-1-1 0 0 0,1 1 1 0 0,0 0-1 0 0,1 0 0 0 0,0 0 1 0 0,0 1-1 0 0,1-1 0 0 0,0 1 0 0 0,0 1 1 0 0,1-1-1 0 0,12-9 0 0 0,-6 7 21 0 0,1 1-1 0 0,-1 1 0 0 0,1 0 1 0 0,1 1-1 0 0,-1 1 0 0 0,1 0 0 0 0,0 1 1 0 0,0 0-1 0 0,0 1 0 0 0,1 1 1 0 0,26-1-1 0 0,-35 3-24 0 0,1 0 0 0 0,-1 1 0 0 0,0 0 0 0 0,0 0 0 0 0,1 0 1 0 0,-1 1-1 0 0,0 0 0 0 0,0 1 0 0 0,-1 0 0 0 0,1 0 0 0 0,0 0 0 0 0,-1 0 0 0 0,0 1 0 0 0,0 0 0 0 0,0 1 1 0 0,0-1-1 0 0,-1 1 0 0 0,1 0 0 0 0,-1 1 0 0 0,-1-1 0 0 0,1 1 0 0 0,-1 0 0 0 0,0 0 0 0 0,0 0 1 0 0,0 1-1 0 0,3 11 0 0 0,-3-8-2 0 0,-1 0 1 0 0,0 0 0 0 0,-1 1-1 0 0,0-1 1 0 0,-1 1-1 0 0,0 0 1 0 0,0-1 0 0 0,-1 1-1 0 0,-1 0 1 0 0,-2 16-1 0 0,-1-12 14 0 0,0 1-1 0 0,0-1 1 0 0,-2 0-1 0 0,0 0 1 0 0,0-1-1 0 0,-14 21 1 0 0,3-10 66 0 0,0-1 1 0 0,-2-1-1 0 0,-1 0 0 0 0,0-2 1 0 0,-2 0-1 0 0,-1-1 0 0 0,-27 18 1 0 0,45-34-82 0 0,3-2-9 0 0,0-1 0 0 0,-1 1 0 0 0,1-1 0 0 0,0 1 0 0 0,0-1 0 0 0,-1 0 0 0 0,1 0-1 0 0,0 0 1 0 0,-1 0 0 0 0,1-1 0 0 0,-5 2 0 0 0,7-5-307 0 0,1 0-1 0 0,-1 0 0 0 0,1 0 1 0 0,-1 1-1 0 0,1-1 1 0 0,0 0-1 0 0,2-5 0 0 0,6-7-516 0 0,0 0-1 0 0,0 1 1 0 0,2 0 0 0 0,-1 1-1 0 0,2 0 1 0 0,22-20-1 0 0,-28 28 773 0 0,1 0 1 0 0,-1 0-1 0 0,0 0 0 0 0,1 1 1 0 0,0 0-1 0 0,0 1 0 0 0,0 0 0 0 0,1 0 1 0 0,-1 0-1 0 0,1 1 0 0 0,-1 0 0 0 0,1 0 1 0 0,0 1-1 0 0,0 0 0 0 0,0 0 1 0 0,0 1-1 0 0,8 1 0 0 0,-12 0 137 0 0,-1 0 0 0 0,1 0 0 0 0,-1 0-1 0 0,0 0 1 0 0,1 1 0 0 0,-1-1 0 0 0,0 1 0 0 0,0 0 0 0 0,0 0 0 0 0,0 1 0 0 0,0-1-1 0 0,-1 0 1 0 0,1 1 0 0 0,-1 0 0 0 0,0-1 0 0 0,1 1 0 0 0,-1 0 0 0 0,0 0-1 0 0,-1 0 1 0 0,1 1 0 0 0,-1-1 0 0 0,1 0 0 0 0,-1 1 0 0 0,0-1 0 0 0,1 4-1 0 0,1 4 214 0 0,-1 0-1 0 0,-1-1 0 0 0,1 1 0 0 0,-1 0 1 0 0,-1 0-1 0 0,0 0 0 0 0,-2 13 1 0 0,-1-11-89 0 0,0-1 0 0 0,-1 0 0 0 0,0 0 0 0 0,-1-1 0 0 0,0 1 0 0 0,-1-1 0 0 0,0 0 0 0 0,0 0 1 0 0,-16 18-1 0 0,-3 0 342 0 0,-55 50-1 0 0,68-68-534 0 0,-7 7-108 0 0,0 0 0 0 0,-2-2 0 0 0,0 0 0 0 0,-45 24 0 0 0,63-39-89 0 0,3 0 84 0 0,0-1-1 0 0,0 0 1 0 0,-1 0-1 0 0,1 1 1 0 0,0-1 0 0 0,0 0-1 0 0,-1 0 1 0 0,1 1-1 0 0,0-1 1 0 0,-1 0-1 0 0,1 0 1 0 0,0 0 0 0 0,-1 0-1 0 0,1 0 1 0 0,0 0-1 0 0,-1 1 1 0 0,1-1 0 0 0,0 0-1 0 0,-1 0 1 0 0,1 0-1 0 0,-1 0 1 0 0,1 0-1 0 0,0 0 1 0 0,-1 0 0 0 0,1 0-1 0 0,0-1 1 0 0,-1 1-1 0 0,1 0 1 0 0,0 0-1 0 0,-1 0 1 0 0,1 0 0 0 0,0 0-1 0 0,-1-1 1 0 0,1 1-1 0 0,0 0 1 0 0,-1 0-1 0 0,1 0 1 0 0,0-1 0 0 0,-1 1-1 0 0,1 0 1 0 0,0-1-1 0 0,0 1 1 0 0,0 0 0 0 0,-1 0-1 0 0,1-1 1 0 0,0 1-1 0 0,0 0 1 0 0,0-1-1 0 0,0 1 1 0 0,0 0 0 0 0,-1-1-1 0 0,1 1 1 0 0,0-1-1 0 0,0 1 1 0 0,0 0-1 0 0,0-1 1 0 0,0-24-5698 0 0</inkml:trace>
</inkml:ink>
</file>

<file path=ppt/ink/ink3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6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238 162 6837 0 0,'0'0'7336'0'0,"27"-36"-8945"0"0,-35 49 1602 0 0,3-6 58 0 0,0 0 1 0 0,1 0 0 0 0,0 0 0 0 0,0 1 0 0 0,1-1 0 0 0,0 1 0 0 0,1 0 0 0 0,-1 0 0 0 0,1 0-1 0 0,1 0 1 0 0,-2 13 0 0 0,4-21-54 0 0,-1 1 0 0 0,0 0-1 0 0,1-1 1 0 0,-1 1 0 0 0,0 0 0 0 0,1-1-1 0 0,-1 1 1 0 0,1-1 0 0 0,-1 1-1 0 0,0-1 1 0 0,1 1 0 0 0,0-1 0 0 0,-1 1-1 0 0,1-1 1 0 0,-1 1 0 0 0,1-1-1 0 0,-1 0 1 0 0,1 1 0 0 0,0-1 0 0 0,-1 0-1 0 0,1 1 1 0 0,0-1 0 0 0,0 0-1 0 0,-1 0 1 0 0,1 0 0 0 0,0 0 0 0 0,-1 0-1 0 0,1 0 1 0 0,0 0 0 0 0,0 0-1 0 0,-1 0 1 0 0,1 0 0 0 0,0 0 0 0 0,-1 0-1 0 0,1 0 1 0 0,0-1 0 0 0,1 1-1 0 0,27-9 403 0 0,-23 5-390 0 0,0 0 1 0 0,0-1-1 0 0,-1 0 1 0 0,0 0-1 0 0,0-1 1 0 0,0 1-1 0 0,0-1 0 0 0,-1 0 1 0 0,0 0-1 0 0,0-1 1 0 0,-1 1-1 0 0,1-1 1 0 0,-2 0-1 0 0,3-7 1 0 0,-1 3-100 0 0,-1 0 0 0 0,0-1 0 0 0,-1 1 0 0 0,0-1 0 0 0,-1 0 0 0 0,0 0 0 0 0,-2-22 0 0 0,1 32 98 0 0,0 0 0 0 0,0 1 0 0 0,-1-1 1 0 0,1 1-1 0 0,0-1 0 0 0,-1 1 0 0 0,1-1 1 0 0,-1 1-1 0 0,1 0 0 0 0,-1-1 0 0 0,0 1 1 0 0,0 0-1 0 0,0-1 0 0 0,1 1 0 0 0,-1 0 1 0 0,0 0-1 0 0,0 0 0 0 0,-1 0 0 0 0,1 0 1 0 0,0 0-1 0 0,0 0 0 0 0,0 0 0 0 0,-1 0 1 0 0,-1-1-1 0 0,0 2-21 0 0,1-1-1 0 0,-1 1 1 0 0,0-1 0 0 0,0 1-1 0 0,0 0 1 0 0,1 0-1 0 0,-1 0 1 0 0,0 0 0 0 0,0 0-1 0 0,1 1 1 0 0,-1 0 0 0 0,-4 1-1 0 0,-3 1-16 0 0,0 1 1 0 0,1 0-1 0 0,-1 1 0 0 0,1 0 0 0 0,0 1 0 0 0,-9 6 0 0 0,-2 6 162 0 0,0 1-1 0 0,1 1 1 0 0,1 1-1 0 0,1 0 1 0 0,1 1-1 0 0,0 1 0 0 0,-18 36 1 0 0,24-38-149 0 0,1 0 0 0 0,1 0 0 0 0,1 1 1 0 0,0 0-1 0 0,2 0 0 0 0,0 1 0 0 0,2-1 0 0 0,0 1 0 0 0,2 32 1 0 0,1-47 11 0 0,1 1 0 0 0,0-1 0 0 0,0 1 0 0 0,1-1 0 0 0,0 0 0 0 0,1 0 0 0 0,0 0 0 0 0,0 0 0 0 0,0 0 0 0 0,1-1 1 0 0,1 1-1 0 0,-1-1 0 0 0,1 0 0 0 0,0 0 0 0 0,1-1 0 0 0,-1 0 0 0 0,10 9 0 0 0,-5-8-20 0 0,0 0 1 0 0,0-1-1 0 0,0 0 0 0 0,1 0 1 0 0,-1-1-1 0 0,1-1 1 0 0,1 0-1 0 0,-1 0 0 0 0,0-1 1 0 0,1 0-1 0 0,0-1 0 0 0,12 1 1 0 0,24-1-721 0 0,0-1 1 0 0,68-7-1 0 0,24-16-3635 0 0,-55 2-980 0 0</inkml:trace>
</inkml:ink>
</file>

<file path=ppt/ink/ink3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6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4424 0 0,'0'0'9963'0'0,"1"2"-9913"0"0,1 23 150 0 0,0 0 0 0 0,-1 1 0 0 0,-1-1 0 0 0,-5 27 0 0 0,1 8-100 0 0,0 147-102 0 0,4-120-8742 0 0</inkml:trace>
</inkml:ink>
</file>

<file path=ppt/ink/ink3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6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8505 0 0,'0'0'1683'0'0,"17"-2"-2645"0"0,-3 1 870 0 0,-3-1 63 0 0,0 0 0 0 0,0 1 1 0 0,0 1-1 0 0,0 0 0 0 0,0 0 0 0 0,0 1 0 0 0,0 1 1 0 0,20 4-1 0 0,-2 6 129 0 0,0 0 0 0 0,0 2 1 0 0,-1 1-1 0 0,-1 1 0 0 0,-1 1 1 0 0,0 2-1 0 0,-1 1 0 0 0,-1 0 0 0 0,-1 2 1 0 0,-1 1-1 0 0,-1 0 0 0 0,-1 2 1 0 0,22 34-1 0 0,-35-48-84 0 0,-1 0-1 0 0,0 0 1 0 0,-1 1 0 0 0,0-1 0 0 0,-1 1-1 0 0,0 1 1 0 0,4 23 0 0 0,-7-30 45 0 0,-1-1 1 0 0,1 1-1 0 0,-1-1 0 0 0,0 1 1 0 0,0-1-1 0 0,-1 1 0 0 0,0-1 1 0 0,0 0-1 0 0,0 1 1 0 0,-1-1-1 0 0,1 0 0 0 0,-1 0 1 0 0,-1 0-1 0 0,1 0 0 0 0,-1 0 1 0 0,1 0-1 0 0,-1-1 1 0 0,-1 1-1 0 0,1-1 0 0 0,-6 6 1 0 0,-7 3 312 0 0,0-1 1 0 0,-1 0-1 0 0,0-2 1 0 0,-1 0-1 0 0,0-1 1 0 0,-1 0 0 0 0,-35 10-1 0 0,9-7-351 0 0,0-1-1 0 0,-61 5 1 0 0,105-15-155 0 0,-17-1-673 0 0</inkml:trace>
</inkml:ink>
</file>

<file path=ppt/ink/ink3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7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0 4528 0 0,'0'0'7022'0'0,"-3"11"-7624"0"0,-14 47 1211 0 0,-13 89-1 0 0,0 77 132 0 0,14-97-397 0 0,-22 99-109 0 0,-1-1-517 0 0,39-223-92 0 0,-1 13 101 0 0</inkml:trace>
</inkml:ink>
</file>

<file path=ppt/ink/ink3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8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1 4528 0 0,'0'0'5014'0'0,"-5"17"-4742"0"0,-57 293 2170 0 0,34-27-2166 0 0,28-265-1426 0 0</inkml:trace>
</inkml:ink>
</file>

<file path=ppt/ink/ink3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8.7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26 124 3252 0 0,'0'0'10513'0'0,"16"-13"-10512"0"0,54-41 0 0 0,-63 50 16 0 0,-1-1 0 0 0,1 1 0 0 0,-1 0 0 0 0,1 1 0 0 0,1 0 0 0 0,-1 0 0 0 0,0 1 0 0 0,1-1 0 0 0,-1 2 0 0 0,13-3 0 0 0,3 0-40 0 0,-6-1-436 0 0,1 2 1 0 0,-1-1 0 0 0,1 2 0 0 0,-1 0 0 0 0,31 2 0 0 0,-47 0 281 0 0,-1 0 1 0 0,1 0-1 0 0,-1 0 1 0 0,1 0 0 0 0,-1 0-1 0 0,1 1 1 0 0,-1-1-1 0 0,1 0 1 0 0,-1 0-1 0 0,1 0 1 0 0,-1 1 0 0 0,1-1-1 0 0,-1 0 1 0 0,1 1-1 0 0,-1-1 1 0 0,2 3-1059 0 0,-1-3 1058 0 0,-1 1 1 0 0,0-1-1 0 0,0 1 1 0 0,1-1 0 0 0,-1 1-1 0 0,0-1 1 0 0,0 1-1 0 0,0-1 1 0 0,0 1-1 0 0,0-1 1 0 0,0 1 0 0 0,0-1-1 0 0,0 1 1 0 0,0 0-1 0 0,0-1 1 0 0,0 1-1 0 0,0-1 1 0 0,0 1 0 0 0,0-1-1 0 0,-1 1 1 0 0,1 0-1 0 0,-6 10-3065 0 0</inkml:trace>
  <inkml:trace contextRef="#ctx0" brushRef="#br0" timeOffset="1">0 405 80 0 0,'0'0'15178'0'0,"14"-8"-15199"0"0,22-11-136 0 0,1 2-1 0 0,0 1 0 0 0,59-16 1 0 0,-81 28-210 0 0,83-14-94 0 0,-88 17-1084 0 0,-1 0-1 0 0,0 1 1 0 0,1 0 0 0 0,15 3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1:11.3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0 177 9401 0 0,'0'0'2699'0'0,"18"-12"-2179"0"0,57-39-276 0 0,-53 38 83 0 0,0 1 0 0 0,1 1 0 0 0,1 1 0 0 0,-1 1 1 0 0,50-12-1 0 0,-27 9-69 0 0,-28 6-239 0 0,-1 1 0 0 0,1 0 0 0 0,0 2 0 0 0,0 0 0 0 0,1 1 0 0 0,-1 0 0 0 0,33 3 0 0 0,-50-1-105 0 0,-1 1 0 0 0,1-1 1 0 0,0 0-1 0 0,-1 1 1 0 0,1-1-1 0 0,0 0 0 0 0,-1 1 1 0 0,1-1-1 0 0,0 1 1 0 0,-1-1-1 0 0,1 1 0 0 0,-1-1 1 0 0,1 1-1 0 0,-1 0 0 0 0,1-1 1 0 0,-1 1-1 0 0,1 0 1 0 0,-1-1-1 0 0,0 1 0 0 0,1 0 1 0 0,-1-1-1 0 0,0 1 1 0 0,0 0-1 0 0,0 0 0 0 0,1-1 1 0 0,-1 1-1 0 0,0 0 0 0 0,0 1 1 0 0,0-1-218 0 0,0 1 0 0 0,0 0-1 0 0,0 0 1 0 0,0-1 0 0 0,0 1 0 0 0,-1 0 0 0 0,1-1 0 0 0,0 1 0 0 0,-1 0 0 0 0,1-1-1 0 0,-1 1 1 0 0,0 0 0 0 0,-1 1 0 0 0,-15 18-3607 0 0</inkml:trace>
  <inkml:trace contextRef="#ctx0" brushRef="#br0" timeOffset="1">21 395 9941 0 0,'0'0'3024'0'0,"113"-56"-3024"0"0,-63 40 584 0 0,3-1 168 0 0,7 3 144 0 0,2-1-432 0 0,1 0-236 0 0,2 1-80 0 0,4 1 44 0 0,-6-1-192 0 0,2 2-40 0 0,-6-1-224 0 0,-4 0-704 0 0,0-4-872 0 0,-16 7-2324 0 0,15-14-3581 0 0</inkml:trace>
</inkml:ink>
</file>

<file path=ppt/ink/ink3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29:59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1 156 3648 0 0,'0'0'11653'0'0,"93"-18"-11289"0"0,-43 5-364 0 0,9-2-88 0 0,4-2-36 0 0,5 1-80 0 0,6-1-248 0 0,-2-1-652 0 0,-16 2-1056 0 0,17-9-3296 0 0</inkml:trace>
</inkml:ink>
</file>

<file path=ppt/ink/ink3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1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1120 0 0,'0'0'9974'0'0,"38"-4"-8375"0"0,65-13-1668 0 0,1 5 1 0 0,0 4-1 0 0,130 6 0 0 0,-225 3 62 0 0,-4-1-21 0 0,0 0-1 0 0,0 0 1 0 0,-1 1-1 0 0,1-1 1 0 0,0 1-1 0 0,0 1 1 0 0,-1-1-1 0 0,1 1 1 0 0,4 1-1 0 0,-9-2 87 0 0,0-1 0 0 0,0 0 0 0 0,0 0 0 0 0,0 0 0 0 0,0 1 0 0 0,0-1 0 0 0,0 0 0 0 0,0 0 0 0 0,0 0 0 0 0,0 0-1 0 0,0 1 1 0 0,-1-1 0 0 0,1 0 0 0 0,0 0 0 0 0,0 0 0 0 0,0 1 0 0 0,0-1 0 0 0,0 0 0 0 0,0 0 0 0 0,0 0 0 0 0,-1 0-1 0 0,1 0 1 0 0,0 0 0 0 0,0 1 0 0 0,0-1 0 0 0,0 0 0 0 0,-1 0 0 0 0,1 0 0 0 0,0 0 0 0 0,0 0 0 0 0,0 0 0 0 0,-1 0-1 0 0,1 0 1 0 0,0 0 0 0 0,0 0 0 0 0,0 0 0 0 0,-1 0 0 0 0,1 0 0 0 0,0 0 0 0 0,0 0 0 0 0,-1 0 0 0 0</inkml:trace>
</inkml:ink>
</file>

<file path=ppt/ink/ink3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12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0 9069 0 0,'0'0'1463'0'0,"10"17"-3274"0"0,34 53 1929 0 0,-37-55-113 0 0,0 0 1 0 0,-1 0 0 0 0,-1 0-1 0 0,-1 1 1 0 0,0-1-1 0 0,-1 1 1 0 0,-1 0 0 0 0,0 0-1 0 0,-1 0 1 0 0,-2 32-1 0 0,0-20 48 0 0,1-16 4 0 0,-1 0-1 0 0,0 1 0 0 0,-1-1 0 0 0,0 0 1 0 0,-1-1-1 0 0,0 1 0 0 0,-1 0 0 0 0,0-1 0 0 0,-1 0 1 0 0,0 0-1 0 0,-1 0 0 0 0,0-1 0 0 0,-1 1 1 0 0,-11 12-1 0 0,7-11 139 0 0,-1 0 0 0 0,0-2 0 0 0,0 1 0 0 0,-1-1 1 0 0,0-1-1 0 0,-1-1 0 0 0,0 0 0 0 0,0 0 0 0 0,-1-1 1 0 0,-22 6-1 0 0,53-15-3310 0 0,-11 2 2644 0 0,0-1 1 0 0,0 1-1 0 0,0-1 1 0 0,0 0-1 0 0,-1-1 1 0 0,1 1-1 0 0,8-4 0 0 0,41-23-4005 0 0</inkml:trace>
</inkml:ink>
</file>

<file path=ppt/ink/ink3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37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390 50 84 0 0,'0'0'1172'0'0,"37"-21"-1331"0"0,-31 18 368 0 0,24-12-492 0 0,-20 4 4997 0 0,-23 23-5544 0 0,-340 398 3063 0 0,322-373-2188 0 0,15-18 70 0 0,0 1 1 0 0,2 0-1 0 0,-15 27 1 0 0,61-49-2488 0 0,-11-6 1120 0 0,16-15-1623 0 0</inkml:trace>
</inkml:ink>
</file>

<file path=ppt/ink/ink3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37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865 2 220 0 0,'0'0'6763'0'0,"-4"-1"-6841"0"0,0 1 28 0 0,1 0-1 0 0,0 0 1 0 0,0 1 0 0 0,0-1-1 0 0,0 1 1 0 0,-1-1-1 0 0,1 1 1 0 0,0 0 0 0 0,0 1-1 0 0,0-1 1 0 0,1 0-1 0 0,-1 1 1 0 0,0-1-1 0 0,-4 5 1 0 0,-44 36 368 0 0,30-24-56 0 0,-120 111 1064 0 0,-129 152 0 0 0,128-129-862 0 0,-24 10-210 0 0,147-140-361 0 0,19-22 84 0 0,0 0-1 0 0,0 0 1 0 0,0 0-1 0 0,0 1 1 0 0,0-1-1 0 0,0 0 1 0 0,0 0 0 0 0,0 0-1 0 0,0 0 1 0 0,0 1-1 0 0,0-1 1 0 0,0 0-1 0 0,0 0 1 0 0,0 0 0 0 0,0 0-1 0 0,0 0 1 0 0,0 1-1 0 0,0-1 1 0 0,0 0-1 0 0,0 0 1 0 0,0 0-1 0 0,0 0 1 0 0,0 0 0 0 0,0 1-1 0 0,0-1 1 0 0,0 0-1 0 0,0 0 1 0 0,0 0-1 0 0,1 0 1 0 0,-1 0 0 0 0,0 0-1 0 0,0 1 1 0 0,0-1-1 0 0,0 0 1 0 0,0 0-1 0 0,0 0 1 0 0,1 0-1 0 0,-1 0 1 0 0,0 0 0 0 0,0 0-1 0 0,0 0 1 0 0,0 0-1 0 0,0 0 1 0 0,1 0-1 0 0,-1 0 1 0 0,17-3-1830 0 0,28-12-1276 0 0,-4-6-735 0 0</inkml:trace>
</inkml:ink>
</file>

<file path=ppt/ink/ink3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38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719 0 2348 0 0,'0'0'2842'0'0,"-15"18"-2934"0"0,-91 116 1448 0 0,-347 434 1011 0 0,384-495-2043 0 0,46-50 94 0 0,-29 36 0 0 0,92-81-2623 0 0,-17 7 63 0 0,14-12-488 0 0</inkml:trace>
</inkml:ink>
</file>

<file path=ppt/ink/ink3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38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585 1 2916 0 0,'0'0'5182'0'0,"-17"11"-4975"0"0,1-1-183 0 0,-7 5 5 0 0,1 0 1 0 0,-40 37-1 0 0,-360 428 689 0 0,403-456-591 0 0,27-21-59 0 0,-6-3-451 0 0,0 1 0 0 0,0-1-1 0 0,0 0 1 0 0,0-1 0 0 0,-1 1-1 0 0,1 0 1 0 0,0 0 0 0 0,0-1-1 0 0,0 1 1 0 0,0-1 0 0 0,0 0-1 0 0,-1 1 1 0 0,4-3 0 0 0,2-4-1356 0 0,-7 7 1717 0 0,0 0 1 0 0,0 0-1 0 0,0 0 1 0 0,0 0 0 0 0,0 0-1 0 0,0 0 1 0 0,0 0 0 0 0,0 0-1 0 0,0 0 1 0 0,-1 0-1 0 0,1 0 1 0 0,0 0 0 0 0,0 0-1 0 0,0 0 1 0 0,0 0 0 0 0,0 0-1 0 0,0 0 1 0 0,0 0-1 0 0,0 0 1 0 0,0 0 0 0 0,0 0-1 0 0,0 0 1 0 0,-1-1 0 0 0,1 1-1 0 0,0 0 1 0 0,0 0-1 0 0,0 0 1 0 0,0 0 0 0 0,0 0-1 0 0,0 0 1 0 0,0 0-1 0 0,0 0 1 0 0,0 0 0 0 0,0 0-1 0 0,0 0 1 0 0,0 0 0 0 0,0-1-1 0 0,0 1 1 0 0,0 0-1 0 0,0 0 1 0 0,0 0 0 0 0,0 0-1 0 0,0 0 1 0 0,0 0 0 0 0,0 0-1 0 0,0 0 1 0 0,0 0-1 0 0,0 0 1 0 0,0-1 0 0 0,0 1-1 0 0,0 0 1 0 0,0 0 0 0 0,0 0-1 0 0,0 0 1 0 0,0 0-1 0 0,0 0 1 0 0,0 0 0 0 0,0 0-1 0 0,0 0 1 0 0,0 0-1 0 0,0-1 1 0 0,0 1 0 0 0,0 0-1 0 0,0 0 1 0 0,0 0 0 0 0,1 0-1 0 0,-1 0 1 0 0,0 0-1 0 0,0 0 1 0 0,-47 17-707 0 0</inkml:trace>
</inkml:ink>
</file>

<file path=ppt/ink/ink3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2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245 41 756 0 0,'0'0'7200'0'0,"-4"-9"-7461"0"0,-16-23-1243 0 0,-21 217 1917 0 0,14-75-237 0 0,-5 31 731 0 0,-84 227-1 0 0,112-349-1853 0 0,34-61-6219 0 0</inkml:trace>
</inkml:ink>
</file>

<file path=ppt/ink/ink3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2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89 1580 0 0,'0'0'3284'0'0,"18"-11"-3425"0"0,-4 2 78 0 0,-5 2 35 0 0,1 0 0 0 0,-1 2-1 0 0,2-1 1 0 0,-1 1 0 0 0,0 1-1 0 0,1-1 1 0 0,0 2 0 0 0,0 0-1 0 0,22-4 1 0 0,81-4-54 0 0,224 5-1 0 0,-320 7 51 0 0,1 1-1 0 0,-1 0 1 0 0,0 2-1 0 0,30 8 0 0 0,-43-10-4 0 0,0 0 0 0 0,0 0 0 0 0,0 1 0 0 0,0 0 0 0 0,0-1 0 0 0,0 2-1 0 0,-1-1 1 0 0,1 0 0 0 0,-1 1 0 0 0,0 0 0 0 0,0 0 0 0 0,0 0-1 0 0,-1 1 1 0 0,1-1 0 0 0,-1 1 0 0 0,0 0 0 0 0,0-1 0 0 0,-1 1-1 0 0,3 8 1 0 0,7 29 156 0 0,9 78 1 0 0,-7-35 53 0 0,41 233 481 0 0,-43-215-438 0 0,0 114-1 0 0,-12-202-187 0 0,0-1 0 0 0,-1 0 0 0 0,-1 0 0 0 0,-4 22 0 0 0,4-32 4 0 0,1-1 1 0 0,0 1-1 0 0,-1 0 0 0 0,1-1 0 0 0,-1 1 0 0 0,0-1 1 0 0,0 1-1 0 0,0-1 0 0 0,-1 0 0 0 0,1 0 1 0 0,-1 0-1 0 0,0 0 0 0 0,0 0 0 0 0,0-1 0 0 0,0 1 1 0 0,0-1-1 0 0,0 0 0 0 0,-1 0 0 0 0,1 0 0 0 0,-1 0 1 0 0,-4 1-1 0 0,-19 4 263 0 0,0 0-1 0 0,0-2 1 0 0,-53 3 0 0 0,-88-7-78 0 0,116-2-136 0 0,-213-14-1264 0 0</inkml:trace>
</inkml:ink>
</file>

<file path=ppt/ink/ink3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3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36 392 0 0,'0'0'4456'0'0,"18"-3"-5004"0"0,225-16 592 0 0,-64 13 31 0 0,133-1 612 0 0,-284 8-657 0 0,0 1 0 0 0,0 1 0 0 0,0 2 0 0 0,29 9-1 0 0,11 8-3174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2:02.9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73 4636 0 0,'0'0'5781'0'0,"97"-19"-10245"0"0,-61 6 2939 0 0,37-28-1643 0 0</inkml:trace>
</inkml:ink>
</file>

<file path=ppt/ink/ink3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3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0 64 0 0,'6'14'188'0'0,"10"35"-37"0"0,-1 1 1 0 0,11 69-1 0 0,-23-90-52 0 0,-1 1 0 0 0,-1-1-1 0 0,-2 1 1 0 0,-1-1 0 0 0,-8 41 0 0 0,8-57-48 0 0,0-1 0 0 0,-2 0 0 0 0,1 0 0 0 0,-2 0 0 0 0,1-1 0 0 0,-2 1 1 0 0,0-1-1 0 0,0 0 0 0 0,-1-1 0 0 0,0 0 0 0 0,0 0 0 0 0,-1 0 0 0 0,-1-1 1 0 0,0 0-1 0 0,-13 10 0 0 0,18-16-135 0 0,0 0-1 0 0,0-1 1 0 0,-1 1-1 0 0,0-1 1 0 0,1 0 0 0 0,-1 0-1 0 0,0-1 1 0 0,0 1 0 0 0,-5 0-1 0 0,-2-2-1188 0 0</inkml:trace>
</inkml:ink>
</file>

<file path=ppt/ink/ink3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4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0 952 0 0,'0'0'4286'0'0,"-3"15"-5803"0"0,-89 342 661 0 0,0-4 985 0 0,82-311 326 0 0,3 0 0 0 0,-5 84 0 0 0,11-125-513 0 0,1-1 0 0 0,0 1 1 0 0,0 0-1 0 0,0-1 0 0 0,0 1 0 0 0,0-1 0 0 0,0 1 1 0 0,0-1-1 0 0,0 1 0 0 0,0 0 0 0 0,0-1 0 0 0,0 1 1 0 0,0-1-1 0 0,1 1 0 0 0,-1-1 0 0 0,0 1 0 0 0,0-1 1 0 0,1 1-1 0 0,-1-1 0 0 0,0 1 0 0 0,0-1 0 0 0,1 1 1 0 0,-1-1-1 0 0,1 1 0 0 0,-1-1 0 0 0,0 0 0 0 0,1 1 0 0 0,-1-1 1 0 0,1 0-1 0 0,-1 1 0 0 0,1-1 0 0 0,-1 0 0 0 0,1 0 1 0 0,-1 1-1 0 0,1-1 0 0 0,0 0 0 0 0,3 1-1166 0 0</inkml:trace>
</inkml:ink>
</file>

<file path=ppt/ink/ink3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4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297 152 508 0 0,'0'0'1348'0'0,"18"-9"-798"0"0,24-13-571 0 0,2 2 0 0 0,78-24-1 0 0,-59 27-12 0 0,1 4-1 0 0,0 2 0 0 0,1 3 1 0 0,0 2-1 0 0,72 5 0 0 0,-131 1 76 0 0,-1 1 1 0 0,0 0-1 0 0,0 0 0 0 0,0 0 1 0 0,0 1-1 0 0,0-1 0 0 0,0 1 0 0 0,-1 0 1 0 0,1 1-1 0 0,0-1 0 0 0,-1 1 1 0 0,0 0-1 0 0,0 0 0 0 0,0 1 0 0 0,0-1 1 0 0,0 1-1 0 0,0 0 0 0 0,-1 0 0 0 0,0 0 1 0 0,0 0-1 0 0,0 0 0 0 0,0 1 1 0 0,-1 0-1 0 0,0-1 0 0 0,0 1 0 0 0,0 0 1 0 0,1 5-1 0 0,4 14 184 0 0,-2 1 0 0 0,-1 0 0 0 0,-1-1 0 0 0,1 35 0 0 0,-3-41-155 0 0,4 96 264 0 0,18 185 290 0 0,-18-263-456 0 0,2 0-1 0 0,2-1 0 0 0,1-1 1 0 0,2 1-1 0 0,1-2 1 0 0,23 41-1 0 0,-19-44-157 0 0,-8-17-855 0 0,-1 0 1 0 0,-1 1-1 0 0,10 26 0 0 0,-15-27-1193 0 0</inkml:trace>
  <inkml:trace contextRef="#ctx0" brushRef="#br0" timeOffset="1">1 1203 1252 0 0,'0'0'5999'0'0,"19"-15"-5919"0"0,-3 2-135 0 0,0 1-1 0 0,1 1 0 0 0,1 0 0 0 0,-1 1 1 0 0,2 1-1 0 0,-1 1 0 0 0,1 1 0 0 0,0 0 1 0 0,22-3-1 0 0,217-34 578 0 0,3 12 0 0 0,375 2 0 0 0,-633 30-529 0 0,21 0 120 0 0,37 4-1 0 0,-56-3-162 0 0,1 0-1 0 0,0 0 1 0 0,-1 0-1 0 0,0 1 1 0 0,1 0-1 0 0,-1 0 1 0 0,0 0-1 0 0,0 1 1 0 0,0 0-1 0 0,0 0 1 0 0,0 0 0 0 0,4 5-1 0 0,-8-8-46 0 0,0 1 0 0 0,-1 0 0 0 0,1 0 0 0 0,0 0 1 0 0,-1-1-1 0 0,1 1 0 0 0,-1 0 0 0 0,1 0 0 0 0,-1 0 0 0 0,1 0 0 0 0,-1 0 0 0 0,0 0 0 0 0,1 0 0 0 0,-1 0 0 0 0,0 0 1 0 0,0 0-1 0 0,0 0 0 0 0,0 0 0 0 0,0 1 0 0 0,0 0 0 0 0,0 0-6 0 0,-1-1 1 0 0,1 0-1 0 0,-1 0 1 0 0,0 1-1 0 0,1-1 1 0 0,-1 0-1 0 0,0 0 1 0 0,0 0-1 0 0,0 0 1 0 0,0 0-1 0 0,0 0 0 0 0,0 0 1 0 0,0 0-1 0 0,0-1 1 0 0,0 1-1 0 0,0 0 1 0 0,-1-1-1 0 0,1 1 1 0 0,0-1-1 0 0,0 1 0 0 0,-1-1 1 0 0,0 1-1 0 0,-59 15-1461 0 0</inkml:trace>
</inkml:ink>
</file>

<file path=ppt/ink/ink3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5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581 23 132 0 0,'0'0'5743'0'0,"-6"-6"-6206"0"0,2 3 409 0 0,3 2 18 0 0,0-1-1 0 0,0 1 1 0 0,0 0-1 0 0,0 0 1 0 0,-1 0-1 0 0,1 0 0 0 0,0 0 1 0 0,-1 0-1 0 0,1 0 1 0 0,-1 1-1 0 0,1-1 1 0 0,-1 0-1 0 0,-2 0 1 0 0,2 1 17 0 0,0 1 1 0 0,1-1 0 0 0,-1 1 0 0 0,0 0-1 0 0,1-1 1 0 0,-1 1 0 0 0,1 0 0 0 0,-1 0 0 0 0,1 0-1 0 0,-1 0 1 0 0,1 0 0 0 0,-1 0 0 0 0,1 1 0 0 0,0-1-1 0 0,0 0 1 0 0,0 1 0 0 0,0-1 0 0 0,-2 3-1 0 0,-308 433 1069 0 0,117-158-569 0 0,190-273-410 0 0,-8 10 67 0 0,14-15-754 0 0,9-9-922 0 0,9-9 84 0 0</inkml:trace>
</inkml:ink>
</file>

<file path=ppt/ink/ink3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5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595 0 2460 0 0,'0'0'3853'0'0,"-13"9"-5017"0"0,3-2 1102 0 0,0-1 31 0 0,-1 1 0 0 0,1 1 0 0 0,1 0 0 0 0,-1 0 0 0 0,2 1 1 0 0,-1 0-1 0 0,-7 11 0 0 0,-109 166 68 0 0,-51 68 531 0 0,140-212-417 0 0,-1-2 0 0 0,-71 59 1 0 0,101-93-902 0 0</inkml:trace>
</inkml:ink>
</file>

<file path=ppt/ink/ink3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6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471 0 156 0 0,'0'0'4683'0'0,"-15"14"-5127"0"0,-39 41 656 0 0,-53 69 1 0 0,19 1 123 0 0,-77 146 1 0 0,141-221 118 0 0,7-13-3512 0 0</inkml:trace>
  <inkml:trace contextRef="#ctx0" brushRef="#br0" timeOffset="1">436 314 1788 0 0,'0'0'4341'0'0,"-103"94"-5462"0"0,76-60 1177 0 0,-3 5-4 0 0,3 3-52 0 0,-1 3 128 0 0,-3 2-76 0 0,4 3 40 0 0,3-3 169 0 0,8-2-261 0 0,2-9-637 0 0,8-14-1435 0 0,6-2-760 0 0</inkml:trace>
</inkml:ink>
</file>

<file path=ppt/ink/ink3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6.5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475 0 1384 0 0,'0'0'3076'0'0,"-119"121"-3572"0"0,50-28 344 0 0,-32 40 152 0 0,13-16 0 0 0,-10 13-1172 0 0</inkml:trace>
</inkml:ink>
</file>

<file path=ppt/ink/ink3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8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187 334 1044 0 0,'0'0'4905'0'0,"-4"13"-5650"0"0,-74 307-684 0 0,-6 23 2580 0 0,72-316-933 0 0,3-9 671 0 0,19-31-298 0 0,15-24-1094 0 0,2 2 0 0 0,2 0 0 0 0,57-54 0 0 0,-84 87 456 0 0,1 0 0 0 0,-1 0 1 0 0,0 0-1 0 0,1 0 0 0 0,0 1 1 0 0,-1-1-1 0 0,1 1 0 0 0,0 0 1 0 0,-1 0-1 0 0,1 0 0 0 0,0 0 0 0 0,0 0 1 0 0,5 0-1 0 0,-6 1 9 0 0,0 0-1 0 0,-1 0 1 0 0,1 1 0 0 0,0-1-1 0 0,-1 1 1 0 0,1 0 0 0 0,-1-1-1 0 0,1 1 1 0 0,-1 0 0 0 0,1 0-1 0 0,-1 0 1 0 0,1 0 0 0 0,-1 0-1 0 0,0 0 1 0 0,1 0 0 0 0,-1 0-1 0 0,0 1 1 0 0,0-1 0 0 0,0 0-1 0 0,0 1 1 0 0,0-1 0 0 0,0 1-1 0 0,0-1 1 0 0,0 4 0 0 0,17 34-9 0 0,-12-23 9 0 0,0-1 1 0 0,2 0-1 0 0,11 17 0 0 0,-17-29 63 0 0,1 1 1 0 0,-1-1-1 0 0,1 0 0 0 0,0 0 0 0 0,0 0 1 0 0,0-1-1 0 0,0 1 0 0 0,0-1 0 0 0,0 1 1 0 0,1-1-1 0 0,0 0 0 0 0,-1 0 0 0 0,1-1 0 0 0,0 1 1 0 0,0-1-1 0 0,0 0 0 0 0,0 0 0 0 0,4 1 1 0 0,6-2 62 0 0,0 0 0 0 0,0-1-1 0 0,0-1 1 0 0,0 0 0 0 0,0-1 0 0 0,-1 0 0 0 0,1-1 0 0 0,-1 0 0 0 0,0-1 0 0 0,0-1 0 0 0,0 0 0 0 0,-1-1 0 0 0,15-11 0 0 0,-1 0-353 0 0,-1-1 0 0 0,-1-1 1 0 0,-1-1-1 0 0,39-47 0 0 0,-59 65 292 0 0,0-1-1 0 0,0 0 1 0 0,0 0 0 0 0,0 0 0 0 0,-1 0-1 0 0,1-1 1 0 0,-1 1 0 0 0,0-1-1 0 0,0 1 1 0 0,-1-1 0 0 0,1 0-1 0 0,-1 1 1 0 0,0-1 0 0 0,-1 0 0 0 0,1-5-1 0 0,-1 9-20 0 0,0 1 0 0 0,0-1-1 0 0,0 1 1 0 0,0 0 0 0 0,0-1-1 0 0,0 1 1 0 0,0 0-1 0 0,0-1 1 0 0,0 1 0 0 0,-1-1-1 0 0,1 1 1 0 0,0 0 0 0 0,0-1-1 0 0,0 1 1 0 0,-1 0 0 0 0,1 0-1 0 0,0-1 1 0 0,0 1-1 0 0,-1 0 1 0 0,1-1 0 0 0,0 1-1 0 0,0 0 1 0 0,-1 0 0 0 0,1 0-1 0 0,0-1 1 0 0,-1 1 0 0 0,1 0-1 0 0,0 0 1 0 0,-1 0-1 0 0,1 0 1 0 0,-1 0 0 0 0,1 0-1 0 0,0 0 1 0 0,-1-1 0 0 0,-16 6-263 0 0,-13 13-342 0 0,7 0 542 0 0,1 2 0 0 0,-30 33-1 0 0,47-47 35 0 0,-1 1 1 0 0,1-1-1 0 0,0 1 0 0 0,1 0 0 0 0,0 1 0 0 0,0-1 1 0 0,0 1-1 0 0,1-1 0 0 0,0 1 0 0 0,1 0 0 0 0,-1 0 1 0 0,2 1-1 0 0,-2 11 0 0 0,3-18 27 0 0,0 0-1 0 0,0 0 1 0 0,1-1 0 0 0,-1 1 0 0 0,1 0 0 0 0,-1-1-1 0 0,1 1 1 0 0,-1-1 0 0 0,1 1 0 0 0,0 0 0 0 0,0-1-1 0 0,0 0 1 0 0,0 1 0 0 0,0-1 0 0 0,0 0 0 0 0,0 1-1 0 0,1-1 1 0 0,-1 0 0 0 0,0 0 0 0 0,1 0-1 0 0,-1 0 1 0 0,1 0 0 0 0,-1 0 0 0 0,1-1 0 0 0,-1 1-1 0 0,1 0 1 0 0,0-1 0 0 0,-1 1 0 0 0,1-1 0 0 0,3 1-1 0 0,5 1 113 0 0,1-1 0 0 0,0 0 0 0 0,18 0 0 0 0,-24-1-56 0 0,30-1 42 0 0,0-2 0 0 0,0-2-1 0 0,0-1 1 0 0,-1-1 0 0 0,34-13 0 0 0,-16 2-645 0 0,0-3 0 0 0,70-38 1 0 0,-117 56 575 0 0,33-20-128 0 0,-35 22 162 0 0,-1-1 1 0 0,0 0-1 0 0,0 1 1 0 0,0-1 0 0 0,0 0-1 0 0,0 0 1 0 0,0 0 0 0 0,0 0-1 0 0,-1 0 1 0 0,1-1-1 0 0,-1 1 1 0 0,2-4 0 0 0,-33 5 1760 0 0,16 6-1875 0 0,1 1 0 0 0,0 0 0 0 0,0 0 0 0 0,0 2 0 0 0,1-1 0 0 0,0 2 0 0 0,-14 11 0 0 0,25-19 35 0 0,0 0 1 0 0,-1 0 0 0 0,1 0 0 0 0,0 0-1 0 0,0 0 1 0 0,0 0 0 0 0,0 0-1 0 0,0 0 1 0 0,0 1 0 0 0,0-1 0 0 0,1 0-1 0 0,-1 0 1 0 0,0 1 0 0 0,1-1-1 0 0,-1 1 1 0 0,1-1 0 0 0,-1 1-1 0 0,1-1 1 0 0,0 0 0 0 0,-1 1 0 0 0,1-1-1 0 0,0 1 1 0 0,0-1 0 0 0,0 3-1 0 0,1-3-17 0 0,0 1-1 0 0,-1-1 0 0 0,1 0 0 0 0,0 0 1 0 0,0 0-1 0 0,0 0 0 0 0,0 0 0 0 0,0 0 0 0 0,0 0 1 0 0,0-1-1 0 0,0 1 0 0 0,0 0 0 0 0,0 0 1 0 0,0-1-1 0 0,1 1 0 0 0,-1-1 0 0 0,0 1 1 0 0,0-1-1 0 0,1 1 0 0 0,-1-1 0 0 0,0 0 0 0 0,1 0 1 0 0,-1 0-1 0 0,0 0 0 0 0,1 0 0 0 0,1 0 1 0 0,20-1 45 0 0,0 0 0 0 0,0-2 0 0 0,0-1 1 0 0,-1 0-1 0 0,30-11 0 0 0,2 0-307 0 0,-55 16 226 0 0,0 0-1 0 0,0 0 1 0 0,0 0 0 0 0,0 0 0 0 0,1 0 0 0 0,-1 0 0 0 0,0 0 0 0 0,0 0 0 0 0,1 1 0 0 0,-1-1 0 0 0,1 0 0 0 0,-1 0 0 0 0,1 0 0 0 0,-1 1 0 0 0,1-1 0 0 0,0 0-1 0 0,0 1 1 0 0,-1-1 0 0 0,1 0 0 0 0,0 1 0 0 0,0-1 0 0 0,1 0 0 0 0,-1 1 0 0 0,0-1 0 0 0,1 3 0 0 0,-1-2 59 0 0,0 0 0 0 0,0-1 0 0 0,0 1 0 0 0,1 0 0 0 0,-1 0 0 0 0,1 0-1 0 0,-1 0 1 0 0,1 0 0 0 0,0-1 0 0 0,0 1 0 0 0,0 0 0 0 0,-1-1 0 0 0,2 1 0 0 0,-1 0 0 0 0,0-1 0 0 0,0 1 0 0 0,0-1 0 0 0,1 0 0 0 0,2 3 0 0 0,2-3 177 0 0,0 1 1 0 0,0-1 0 0 0,0 0 0 0 0,0 0-1 0 0,0-1 1 0 0,0 0 0 0 0,0 0-1 0 0,0 0 1 0 0,0-1 0 0 0,0 0 0 0 0,0 0-1 0 0,0 0 1 0 0,0-1 0 0 0,0 0-1 0 0,0 0 1 0 0,7-5 0 0 0,11-5 83 0 0,-1-1 0 0 0,31-23 0 0 0,-52 34-244 0 0,32-24 42 0 0,-1-1-1 0 0,-1-1 1 0 0,-2-2-1 0 0,-1-1 0 0 0,-1-1 1 0 0,-2-1-1 0 0,-1-2 0 0 0,-2 0 1 0 0,-1-2-1 0 0,19-44 1 0 0,-17 25-623 0 0,30-97 1 0 0,-46 124 440 0 0,-2-1 0 0 0,-1 0 0 0 0,-1 0 0 0 0,-1-1 0 0 0,-2-36 0 0 0,-1 64 194 0 0,-1 0 0 0 0,1 0 1 0 0,0 0-1 0 0,-1 0 0 0 0,0 1 0 0 0,1-1 1 0 0,-1 0-1 0 0,0 0 0 0 0,-1 1 1 0 0,1-1-1 0 0,0 1 0 0 0,-1-1 0 0 0,-2-3 1 0 0,3 5-47 0 0,1 1 0 0 0,-1-1 0 0 0,1 1 0 0 0,-1 0 0 0 0,0-1 1 0 0,1 1-1 0 0,-1 0 0 0 0,1-1 0 0 0,-1 1 0 0 0,0 0 0 0 0,1-1 1 0 0,-1 1-1 0 0,0 0 0 0 0,1 0 0 0 0,-1 0 0 0 0,0 0 0 0 0,0 0 1 0 0,1 0-1 0 0,-1 0 0 0 0,0 0 0 0 0,1 0 0 0 0,-2 0 0 0 0,1 1-60 0 0,-1-1-1 0 0,1 1 1 0 0,-1 0-1 0 0,1 0 1 0 0,0-1-1 0 0,-1 1 1 0 0,1 0 0 0 0,0 0-1 0 0,0 1 1 0 0,0-1-1 0 0,0 0 1 0 0,0 0-1 0 0,-2 3 1 0 0,-14 22-269 0 0,1 1 0 0 0,1 0 0 0 0,-14 37 0 0 0,-26 90 58 0 0,42-116 178 0 0,-34 119 849 0 0,7 2 0 0 0,-20 165 0 0 0,55-303-810 0 0,4-19 97 0 0,-1 1 1 0 0,1 0-1 0 0,0 0 1 0 0,1-1-1 0 0,-1 1 0 0 0,0 0 1 0 0,1 0-1 0 0,0 0 1 0 0,0 0-1 0 0,0 0 0 0 0,0 0 1 0 0,0 0-1 0 0,0 0 0 0 0,1 0 1 0 0,-1-1-1 0 0,2 5 1 0 0,6 0-2412 0 0</inkml:trace>
</inkml:ink>
</file>

<file path=ppt/ink/ink3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0:59.6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563 51 288 0 0,'0'0'5964'0'0,"0"-9"-5729"0"0,0-25-43 0 0,0 33-200 0 0,0 1 1 0 0,0 0-1 0 0,0-1 1 0 0,0 1 0 0 0,0 0-1 0 0,0 0 1 0 0,0-1-1 0 0,0 1 1 0 0,0 0-1 0 0,0 0 1 0 0,0-1 0 0 0,0 1-1 0 0,-1 0 1 0 0,1 0-1 0 0,0-1 1 0 0,0 1 0 0 0,0 0-1 0 0,0 0 1 0 0,0-1-1 0 0,-1 1 1 0 0,1 0-1 0 0,0 0 1 0 0,0 0 0 0 0,0 0-1 0 0,-1-1 1 0 0,1 1-1 0 0,0 0 1 0 0,0 0 0 0 0,-1 0-1 0 0,1 0 1 0 0,0 0-1 0 0,0 0 1 0 0,-1-1-1 0 0,1 1 1 0 0,0 0 0 0 0,0 0-1 0 0,-1 0 1 0 0,1 0-1 0 0,0 0 1 0 0,0 0 0 0 0,-1 0-1 0 0,1 0 1 0 0,0 0-1 0 0,-1 0 1 0 0,1 0-1 0 0,0 1 1 0 0,0-1 0 0 0,-1 0-1 0 0,1 0 1 0 0,0 0-1 0 0,0 0 1 0 0,0 0-1 0 0,-1 0 1 0 0,1 1 0 0 0,0-1-1 0 0,0 0 1 0 0,-1 0-1 0 0,1 0 1 0 0,0 1 0 0 0,0-1-1 0 0,0 0 1 0 0,-15 13-498 0 0,14-13 477 0 0,-45 47-88 0 0,2 1 1 0 0,-42 60-1 0 0,-64 115 701 0 0,60-87-664 0 0,85-128 123 0 0,-44 57 252 0 0,45-60-154 0 0,-1 0-1 0 0,0 0 0 0 0,0-1 0 0 0,0 1 0 0 0,0-1 0 0 0,-1 0 0 0 0,1-1 0 0 0,-1 0 1 0 0,-11 5-1 0 0,14-10 641 0 0,7-6-861 0 0,6-8-819 0 0,49-34-3973 0 0,-30 25 2356 0 0</inkml:trace>
</inkml:ink>
</file>

<file path=ppt/ink/ink3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00.1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561 1 1592 0 0,'0'0'5471'0'0,"-13"5"-5833"0"0,8-3 354 0 0,-3 1 31 0 0,-1 1 0 0 0,1 0 0 0 0,-1 0 0 0 0,1 1 0 0 0,0 0 0 0 0,1 0 0 0 0,-1 1 0 0 0,1 0 0 0 0,-10 11 0 0 0,-159 209 425 0 0,107-132-163 0 0,-122 128 0 0 0,186-217-238 0 0,4-5-31 0 0,0 1 1 0 0,0 0-1 0 0,0-1 0 0 0,0 1 1 0 0,0 0-1 0 0,1 0 1 0 0,-1-1-1 0 0,0 1 0 0 0,0 0 1 0 0,1 0-1 0 0,-1 0 1 0 0,1 0-1 0 0,-1 0 1 0 0,1 0-1 0 0,-1 0 0 0 0,0 2 1 0 0,1-2 81 0 0,16-8-1839 0 0,16-10-1576 0 0,-6 0 858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2:22.5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85 15 340 0 0,'0'0'693'0'0,"-18"22"-1571"0"0,-12-13 1543 0 0,-4 2 4698 0 0,33-10-5310 0 0,1-1 0 0 0,0 0 0 0 0,0 0 0 0 0,0 0 0 0 0,0 0 0 0 0,0 0 0 0 0,0 0 0 0 0,-1 1 0 0 0,1-1 0 0 0,0 0 0 0 0,0 0 0 0 0,0 0 0 0 0,0 0 1 0 0,0 1-1 0 0,0-1 0 0 0,0 0 0 0 0,0 0 0 0 0,0 0 0 0 0,0 1 0 0 0,0-1 0 0 0,0 0 0 0 0,0 0 0 0 0,0 0 0 0 0,0 0 0 0 0,0 1 0 0 0,0-1 0 0 0,0 0 0 0 0,0 0 0 0 0,0 0 0 0 0,0 1 0 0 0,0-1 0 0 0,0 0 0 0 0,0 0 0 0 0,0 0 0 0 0,0 0 0 0 0,0 1 0 0 0,0-1 0 0 0,1 0 0 0 0,-1 0 0 0 0,0 0 0 0 0,0 0 0 0 0,0 0 0 0 0,0 1 0 0 0,0-1 0 0 0,1 0 0 0 0,-1 0 0 0 0,0 0 0 0 0,0 0 0 0 0,0 0 0 0 0,0 0 0 0 0,1 0 0 0 0,-1 0 0 0 0,0 0 0 0 0,0 0 0 0 0,0 0 0 0 0,0 0 0 0 0,1 0 0 0 0,-1 0 0 0 0,0 0 0 0 0,0 0 0 0 0,0 0 0 0 0,1 0 0 0 0,-1 0 0 0 0,0 0 1 0 0,0 0-1 0 0,1 0 0 0 0,13 4 774 0 0,33 2-215 0 0,-1-3 1 0 0,80-4-1 0 0,-41-1-637 0 0,-32 2 57 0 0,406-8-73 0 0,-266-3 110 0 0,345-10 88 0 0,3 4 775 0 0,-185 4 655 0 0,-335 13-1449 0 0,-12 0-47 0 0,-1 0 0 0 0,0 0 0 0 0,0-1 0 0 0,15-2-1 0 0,-22 2 40 0 0</inkml:trace>
</inkml:ink>
</file>

<file path=ppt/ink/ink3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00.5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416 0 664 0 0,'0'0'6900'0'0,"-16"10"-7953"0"0,5-4 1054 0 0,-2 2 14 0 0,0 0-1 0 0,1 0 1 0 0,0 1 0 0 0,0 1-1 0 0,1 0 1 0 0,-15 17 0 0 0,-103 116 331 0 0,-11 13 29 0 0,137-153-359 0 0,1-1 1 0 0,0 1-1 0 0,0 0 0 0 0,1-1 0 0 0,-1 1 1 0 0,0 0-1 0 0,1 0 0 0 0,0 0 1 0 0,0 0-1 0 0,0 0 0 0 0,0 1 0 0 0,0-1 1 0 0,0 4-1 0 0,22-6-3337 0 0,-7-3 1494 0 0</inkml:trace>
</inkml:ink>
</file>

<file path=ppt/ink/ink3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00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1 3664 0 0,'0'0'5061'0'0,"-79"57"-5437"0"0,49-22 536 0 0,-8 7-152 0 0,5 1 76 0 0,2 5-8 0 0,4 3-60 0 0,-4 0-16 0 0,0 5-232 0 0,8-11-1756 0 0,-20 12-3181 0 0</inkml:trace>
</inkml:ink>
</file>

<file path=ppt/ink/ink3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01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72 888 0 0,'0'0'8994'0'0,"-5"-12"-8966"0"0,-12-35-614 0 0,17 47 554 0 0,0-1 1 0 0,0 0-1 0 0,0 1 0 0 0,0-1 0 0 0,0 1 0 0 0,1-1 1 0 0,-1 0-1 0 0,0 1 0 0 0,0-1 0 0 0,1 1 1 0 0,-1-1-1 0 0,1 1 0 0 0,-1-1 0 0 0,0 1 0 0 0,1-1 1 0 0,-1 1-1 0 0,1 0 0 0 0,-1-1 0 0 0,1 1 0 0 0,-1-1 1 0 0,1 1-1 0 0,-1 0 0 0 0,1 0 0 0 0,-1-1 0 0 0,1 1 1 0 0,0 0-1 0 0,-1 0 0 0 0,1 0 0 0 0,-1-1 1 0 0,1 1-1 0 0,0 0 0 0 0,-1 0 0 0 0,1 0 0 0 0,0 0 1 0 0,-1 0-1 0 0,1 0 0 0 0,-1 1 0 0 0,1-1 0 0 0,0 0 1 0 0,0 0-1 0 0,34 3 3 0 0,-31-2 39 0 0,739 18 2471 0 0,-511-21-1697 0 0,7 2 613 0 0,-214 18-9826 0 0,-25-18 8393 0 0,-1 0 0 0 0,1 0 0 0 0,0-1 0 0 0,0 1 0 0 0,0 0 0 0 0,0 0 0 0 0,0 0 0 0 0,0 0 1 0 0,0 0-1 0 0,0 0 0 0 0,0 0 0 0 0,1 0 0 0 0,-1-1 0 0 0,0 1 0 0 0,0 0 0 0 0,0 0 0 0 0,0 0 0 0 0,0 0 0 0 0,0 0 0 0 0,0 0 0 0 0,0 0 0 0 0,1-1-503 0 0,-1 1 503 0 0,0 0 0 0 0,0 0 0 0 0,1 0 0 0 0,-1 0 0 0 0,0 0 0 0 0,0 0 0 0 0,0 0 0 0 0,0 0 1 0 0,0 0-1 0 0,0 0 0 0 0,0 0 0 0 0,0 0 0 0 0,1 0 0 0 0,-1 0 0 0 0,0 0 0 0 0,0 0 0 0 0,0 0 0 0 0,0 0 0 0 0,0 0 0 0 0,0 0 0 0 0,-28-15-2114 0 0</inkml:trace>
</inkml:ink>
</file>

<file path=ppt/ink/ink3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02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5509 0 0,'0'0'3987'0'0,"18"6"-6906"0"0,123 52 3075 0 0,-88-35-67 0 0,117 58 142 0 0,-152-71-240 0 0,-1 1 0 0 0,0 1 0 0 0,0 0 0 0 0,-1 1 0 0 0,-1 1 0 0 0,26 30 0 0 0,-34-34-23 0 0,-1 0 0 0 0,0 1 0 0 0,0 0-1 0 0,-1-1 1 0 0,-1 1 0 0 0,0 1 0 0 0,0-1 0 0 0,-1 1 0 0 0,-1 0-1 0 0,0-1 1 0 0,0 1 0 0 0,-1 0 0 0 0,-1 0 0 0 0,0 0 0 0 0,0 0-1 0 0,-2 0 1 0 0,1 0 0 0 0,-1 0 0 0 0,-5 13 0 0 0,-6 17 322 0 0,-2 0 1 0 0,-1-1-1 0 0,-39 67 1 0 0,0-14 766 0 0,-4-2-1 0 0,-4-2 1 0 0,-3-4 0 0 0,-87 86 0 0 0,141-163-966 0 0,1 0 1316 0 0</inkml:trace>
</inkml:ink>
</file>

<file path=ppt/ink/ink3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26.3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1904 0 0,'0'0'539'0'0,"28"9"-878"0"0,-1-1 496 0 0,0-2 0 0 0,0 0 0 0 0,0-2 0 0 0,29 0 0 0 0,114-3 490 0 0,-78-3-567 0 0,217 4 167 0 0,442-10 823 0 0,-274 7-1097 0 0,-217 5 42 0 0,58 8-236 0 0,1 0 1016 0 0,89-14 318 0 0,571 8-546 0 0,-569 9-109 0 0,726 3-145 0 0,35-49 607 0 0,-881 29-760 0 0,329 9-170 0 0,664-16 674 0 0,-992-9-645 0 0,604-14 1870 0 0,-877 32-1977 0 0,0 0 1 0 0,-1 2 0 0 0,1 0-1 0 0,-1 0 1 0 0,1 2 0 0 0,-1 0-1 0 0,17 7 1 0 0,-21-3-802 0 0,-12-8 820 0 0,-1 0 0 0 0,0 1 0 0 0,1-1 0 0 0,-1 0-1 0 0,0 0 1 0 0,0 0 0 0 0,1 1 0 0 0,-1-1 0 0 0,0 0 0 0 0,0 0 0 0 0,1 1 0 0 0,-1-1 0 0 0,0 0 0 0 0,0 0 0 0 0,0 1-1 0 0,0-1 1 0 0,1 0 0 0 0,-1 1 0 0 0,0-1 0 0 0,0 0 0 0 0,0 1 0 0 0,0-1 0 0 0,0 0 0 0 0,0 1 0 0 0,0-1 0 0 0,0 0-1 0 0,0 1 1 0 0,0-1 0 0 0,0 0 0 0 0,0 1 0 0 0,0-1 0 0 0,0 0 0 0 0,0 1 0 0 0,0-1 0 0 0,-1 0 0 0 0,1 1 0 0 0,0-1-1 0 0,0 1 1 0 0,-23 12-4096 0 0</inkml:trace>
</inkml:ink>
</file>

<file path=ppt/ink/ink3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27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0 208 704 0 0,'0'0'1900'0'0,"20"-1"-1785"0"0,136-6-122 0 0,353 4 167 0 0,-15-1 358 0 0,1-24 271 0 0,637-31 2226 0 0,-57 7-2543 0 0,-259-1 258 0 0,1003 63 0 0 0,-1411 7-642 0 0,678 48 850 0 0,-244 0-20 0 0,-233-21-914 0 0,124 24-399 0 0,-709-70-2702 0 0,6-17-4093 0 0</inkml:trace>
</inkml:ink>
</file>

<file path=ppt/ink/ink3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11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709 17 912 0 0,'0'0'3112'0'0,"-16"-4"-3190"0"0,-47-8-78 0 0,59 11 139 0 0,-1 1-1 0 0,0 0 1 0 0,1 0-1 0 0,-1 0 0 0 0,1 1 1 0 0,-1-1-1 0 0,1 1 1 0 0,-1 0-1 0 0,1 1 0 0 0,0-1 1 0 0,-1 1-1 0 0,1 0 1 0 0,0 0-1 0 0,0 0 1 0 0,0 0-1 0 0,0 1 0 0 0,0-1 1 0 0,-3 5-1 0 0,-7 3 44 0 0,-21 14 243 0 0,1 2 0 0 0,1 1 0 0 0,1 2 0 0 0,2 1 0 0 0,-32 41 0 0 0,6 2 171 0 0,-61 106 0 0 0,97-142-447 0 0,1 1 0 0 0,2 1 0 0 0,1 0 0 0 0,2 1 1 0 0,2 1-1 0 0,2 0 0 0 0,2 0 0 0 0,1 1 0 0 0,2 0 0 0 0,2 80 1 0 0,5-97 28 0 0,1-1 0 0 0,0 0 0 0 0,2 0 0 0 0,1-1 1 0 0,1 1-1 0 0,1-1 0 0 0,1 0 0 0 0,1-1 0 0 0,18 29 1 0 0,2-3 51 0 0,2-2 0 0 0,72 82 0 0 0,-82-104 167 0 0,2-1 0 0 0,1-1 1 0 0,0-2-1 0 0,1 0 0 0 0,2-2 1 0 0,0 0-1 0 0,0-3 1 0 0,50 21-1 0 0,-51-26-2 0 0,1-1 0 0 0,0-1 0 0 0,0-2 0 0 0,1-1 0 0 0,-1-1 0 0 0,1-1 0 0 0,0-1 1 0 0,0-2-1 0 0,58-7 0 0 0,-65 3-36 0 0,-1-2 1 0 0,1 0 0 0 0,-1-1 0 0 0,37-18-1 0 0,76-51 529 0 0,-106 59-721 0 0,47-30 288 0 0,-2-3 0 0 0,116-105 0 0 0,-139 107-171 0 0,-2-1 0 0 0,-3-3-1 0 0,-2-2 1 0 0,40-65 0 0 0,-71 96-32 0 0,-1 0 1 0 0,-1 0-1 0 0,-1-1 1 0 0,-1 0-1 0 0,-1 0 1 0 0,-1-1-1 0 0,-1 0 1 0 0,-2 0-1 0 0,0 0 1 0 0,-2 0-1 0 0,0 0 1 0 0,-5-31-1 0 0,0 24-86 0 0,-1 1 0 0 0,-2 0 0 0 0,-1 0 0 0 0,-2 0 0 0 0,-1 1 0 0 0,-1 0 0 0 0,-24-42 0 0 0,28 58-29 0 0,-1 1-1 0 0,0 0 1 0 0,-1 0 0 0 0,0 1 0 0 0,-1 0 0 0 0,0 0 0 0 0,-1 1-1 0 0,0 1 1 0 0,-1 0 0 0 0,-26-15 0 0 0,21 16-61 0 0,0 1 0 0 0,-1 0 0 0 0,0 2 0 0 0,0 0 1 0 0,0 1-1 0 0,-1 1 0 0 0,0 1 0 0 0,-27-1 0 0 0,-65-1-59 0 0,-134-11 230 0 0,219 14-161 0 0,0 0 1 0 0,0 2 0 0 0,0 2 0 0 0,0 0 0 0 0,0 1 0 0 0,1 2-1 0 0,-32 10 1 0 0,4 3-393 0 0,0 3 0 0 0,-70 38 0 0 0,-43 27-3684 0 0,71-46 395 0 0</inkml:trace>
</inkml:ink>
</file>

<file path=ppt/ink/ink3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13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182 34 260 0 0,'0'0'5263'0'0,"-3"-5"-5137"0"0,-11-18-40 0 0,10 17 219 0 0,-6 59-2289 0 0,-29 96 3177 0 0,-25 181 1 0 0,22-98-218 0 0,39-219-1153 0 0,1 2 1186 0 0,12-26-2281 0 0,-1-3-1381 0 0,6-11-1225 0 0</inkml:trace>
</inkml:ink>
</file>

<file path=ppt/ink/ink3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14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0 104 0 0,'0'0'5942'0'0,"12"6"-7332"0"0,10 5 1422 0 0,-2 0 0 0 0,1 1 1 0 0,-2 1-1 0 0,0 1 0 0 0,33 32 1 0 0,88 121 854 0 0,-81-93-454 0 0,-26-39-251 0 0,60 53 0 0 0,-18-18 909 0 0,-74-70-1234 0 0,0 0 0 0 0,0 0 0 0 0,0 0 0 0 0,-1 0 0 0 0,1 0 0 0 0,0 0 0 0 0,0 0 0 0 0,0 0 0 0 0,0-1 1 0 0,0 1-1 0 0,0 0 0 0 0,0-1 0 0 0,0 1 0 0 0,0 0 0 0 0,-1-1 0 0 0,1 1 0 0 0,0-1 0 0 0,0 1 0 0 0,0-1 0 0 0,-1 0 0 0 0,1 1 0 0 0,0-1 0 0 0,0-1 0 0 0,5-4-2195 0 0</inkml:trace>
</inkml:ink>
</file>

<file path=ppt/ink/ink3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15.2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2 187 168 0 0,'0'0'6070'0'0,"-2"3"-5681"0"0,10-4-107 0 0,-1-1 0 0 0,0 0 1 0 0,0 0-1 0 0,0 0 0 0 0,0-1 1 0 0,0 0-1 0 0,0-1 0 0 0,-1 1 1 0 0,0-1-1 0 0,8-6 0 0 0,19-11-209 0 0,33-14-124 0 0,-22 11 163 0 0,0 2-1 0 0,56-20 0 0 0,-92 37 1724 0 0,-8 5-1858 0 0,0-1 0 0 0,1 1 1 0 0,-1 0-1 0 0,0-1 0 0 0,1 1 1 0 0,-1 0-1 0 0,1 0 1 0 0,-1-1-1 0 0,0 1 0 0 0,1 0 1 0 0,-1 0-1 0 0,1-1 0 0 0,-1 1 1 0 0,1 0-1 0 0,-1 0 0 0 0,1 0 1 0 0,-1 0-1 0 0,1 0 0 0 0,-1 0 1 0 0,1 0-1 0 0,-1 0 0 0 0,1 0 1 0 0,-1 0-1 0 0,1 0 1 0 0,-1 0-1 0 0,1 0 0 0 0,-1 0 1 0 0,0 0-1 0 0,1 0 0 0 0,-1 1 1 0 0,1-1-1 0 0,-1 0 0 0 0,1 0 1 0 0,-1 1-1 0 0,0-1 0 0 0,1 0 1 0 0,-1 1-1 0 0,1-1 0 0 0,-1 0 1 0 0,0 1-1 0 0,1-1 0 0 0,-1 0 1 0 0,0 1-1 0 0,0-1 1 0 0,1 1-1 0 0,-1-1 0 0 0,0 0 1 0 0,0 1-1 0 0,0-1 0 0 0,1 2 1 0 0,7 12-2051 0 0,-34-37-6622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30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172 179 5396 0 0,'0'0'5346'0'0,"-10"15"-5483"0"0,-15 26 496 0 0,-29 64-1 0 0,30-50 283 0 0,11-26-392 0 0,1 0 0 0 0,1 1 0 0 0,-9 37 0 0 0,20-65-259 0 0,-1-1 1 0 0,1 1-1 0 0,0 0 1 0 0,-1 0 0 0 0,1 0-1 0 0,0 0 1 0 0,0-1-1 0 0,0 1 1 0 0,0 0 0 0 0,0 0-1 0 0,1 0 1 0 0,0 2-1 0 0,-1-4 11 0 0,0 0-1 0 0,1 1 0 0 0,-1-1 1 0 0,1 0-1 0 0,-1 0 1 0 0,0 0-1 0 0,1 0 0 0 0,-1 0 1 0 0,0 0-1 0 0,1 0 1 0 0,-1 0-1 0 0,0 0 0 0 0,1 0 1 0 0,-1 0-1 0 0,1 0 0 0 0,-1 0 1 0 0,0-1-1 0 0,1 1 1 0 0,-1 0-1 0 0,0 0 0 0 0,1 0 1 0 0,-1 0-1 0 0,0-1 0 0 0,1 1 1 0 0,-1 0-1 0 0,0 0 1 0 0,0-1-1 0 0,1 1 0 0 0,-1 0 1 0 0,0 0-1 0 0,0-1 1 0 0,1 1-1 0 0,-1 0 0 0 0,0-1 1 0 0,32-42 271 0 0,-28 36-201 0 0,134-222-447 0 0,39-57-137 0 0,-177 286 519 0 0,0-1 0 0 0,0 1 0 0 0,1 0 0 0 0,-1-1 0 0 0,0 1 0 0 0,0-1 0 0 0,0 1 0 0 0,1 0 0 0 0,-1-1 0 0 0,0 1 0 0 0,0 0 0 0 0,1 0 0 0 0,-1-1 0 0 0,0 1 0 0 0,1 0 0 0 0,-1 0 0 0 0,0-1 0 0 0,1 1 0 0 0,-1 0 0 0 0,0 0 0 0 0,1 0 0 0 0,-1 0 0 0 0,0-1 0 0 0,1 1 0 0 0,-1 0 0 0 0,1 0 0 0 0,-1 0 0 0 0,0 0 0 0 0,1 0 0 0 0,0 0 0 0 0,1 12 193 0 0,-8 21 287 0 0,-18 55 427 0 0,-43 104 0 0 0,-1 1-344 0 0,65-186-545 0 0,2-1 1 0 0,-1 1-1 0 0,1 0 0 0 0,-1 11 0 0 0,27-47 283 0 0,42-63-332 0 0,-37 48-58 0 0,44-49 0 0 0,-72 91 73 0 0,1-1-11 0 0,-1 0 1 0 0,0 1 0 0 0,1-1 0 0 0,-1 1 0 0 0,1-1 0 0 0,0 1 0 0 0,0 0 0 0 0,0 0 0 0 0,0 0 0 0 0,0 1 0 0 0,4-3-1 0 0,-6 7 48 0 0,0 0-1 0 0,0 0 1 0 0,0 0-1 0 0,-1 0 1 0 0,1-1-1 0 0,-1 1 1 0 0,0 0-1 0 0,0 0 1 0 0,0 0-1 0 0,0 4 0 0 0,0-4 13 0 0,-3 40 293 0 0,-1 1 0 0 0,-3 0 0 0 0,-1-1 0 0 0,-2 0 1 0 0,-19 47-1 0 0,20-74 173 0 0,6-12-2275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2:23.6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39 7021 0 0,'0'0'4908'0'0,"14"0"-4545"0"0,828-17 1650 0 0,-228-5-1921 0 0,276 79 1034 0 0,-878-56-869 0 0,10 2-148 0 0,-7-3 3672 0 0,-24 3-4442 0 0,7-12-3062 0 0,2 8 3616 0 0,0 1-112 0 0,0-1 0 0 0,0 1 1 0 0,-1-1-1 0 0,1 1 0 0 0,0-1 0 0 0,0 0 1 0 0,0 1-1 0 0,0-1 0 0 0,0 1 1 0 0,0-1-1 0 0,0 1 0 0 0,1-1 1 0 0,-1 1-1 0 0,0-1 0 0 0,0 1 0 0 0,0-1 1 0 0,0 1-1 0 0</inkml:trace>
</inkml:ink>
</file>

<file path=ppt/ink/ink3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32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241 11 1864 0 0,'0'0'4801'0'0,"-4"-1"-4303"0"0,1-1-360 0 0,-14-5 436 0 0,6 32 699 0 0,-18 39-493 0 0,2 1 1 0 0,-30 113-1 0 0,-15 143-139 0 0,68-299-579 0 0,-2 4 24 0 0,3-13-22 0 0,0-1 0 0 0,1 1-1 0 0,-1 13 1 0 0,3-25-97 0 0,24-26-9073 0 0,-10 3 6512 0 0</inkml:trace>
</inkml:ink>
</file>

<file path=ppt/ink/ink3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33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160 127 1488 0 0,'0'0'4474'0'0,"4"-10"-4421"0"0,12-31-117 0 0,-13 37 53 0 0,-1 1 0 0 0,1 0 0 0 0,0-1 0 0 0,0 1 0 0 0,0 0 0 0 0,1 1 0 0 0,-1-1 0 0 0,0 1 0 0 0,1-1 0 0 0,0 1 0 0 0,0 0 0 0 0,0 0 0 0 0,0 1 0 0 0,0-1 0 0 0,0 1 0 0 0,7-2 0 0 0,-1 0-68 0 0,8-3 11 0 0,0 0 1 0 0,0 1-1 0 0,1 1 0 0 0,0 1 1 0 0,0 0-1 0 0,0 2 0 0 0,0 0 1 0 0,22 2-1 0 0,-39-1 66 0 0,0 1 1 0 0,0-1-1 0 0,0 1 1 0 0,0-1-1 0 0,0 1 1 0 0,0 0-1 0 0,0-1 1 0 0,0 1-1 0 0,0 0 1 0 0,0 0-1 0 0,-1 1 1 0 0,1-1-1 0 0,0 0 1 0 0,-1 0-1 0 0,1 1 1 0 0,-1-1-1 0 0,0 1 1 0 0,1 0-1 0 0,-1-1 1 0 0,1 3-1 0 0,0 0 35 0 0,0 0 0 0 0,0 0 0 0 0,0 1 0 0 0,-1-1 0 0 0,0 1 0 0 0,0-1 0 0 0,0 1 0 0 0,0 7 0 0 0,-1 7 143 0 0,-1 0-1 0 0,0 0 1 0 0,-6 25-1 0 0,6-42-165 0 0,-3 20 132 0 0,-2 0 0 0 0,0-1 0 0 0,-2 0 0 0 0,0 0 0 0 0,-1 0 0 0 0,-2-1 0 0 0,0-1 0 0 0,-20 28 0 0 0,25-40-61 0 0,-1 0-1 0 0,1-1 1 0 0,-1 1-1 0 0,0-2 1 0 0,-1 1 0 0 0,0-1-1 0 0,0 0 1 0 0,-14 6-1 0 0,-75 25 124 0 0,49-20-173 0 0,88-33 246 0 0,58-22-324 0 0,-83 34-14 0 0,0 1 1 0 0,0 0-1 0 0,0 1 0 0 0,1 1 0 0 0,18-1 1 0 0,-27 3 41 0 0,-1 0 1 0 0,1 0 0 0 0,0 1 0 0 0,0 0-1 0 0,-1 0 1 0 0,1 0 0 0 0,-1 1 0 0 0,1 0-1 0 0,-1 0 1 0 0,0 1 0 0 0,0 0 0 0 0,0 0-1 0 0,0 0 1 0 0,0 1 0 0 0,-1 0 0 0 0,0 0-1 0 0,0 0 1 0 0,0 1 0 0 0,0 0 0 0 0,7 8-1 0 0,-7-7 55 0 0,0 1 0 0 0,0-1 0 0 0,-1 1 0 0 0,0-1 0 0 0,0 1-1 0 0,-1 1 1 0 0,1-1 0 0 0,-2 0 0 0 0,1 1 0 0 0,-1-1 0 0 0,0 1-1 0 0,-1 0 1 0 0,1 0 0 0 0,-2 0 0 0 0,1-1 0 0 0,-1 1 0 0 0,0 0 0 0 0,-1 0-1 0 0,0 0 1 0 0,0 0 0 0 0,0 0 0 0 0,-1-1 0 0 0,-1 1 0 0 0,-3 9-1 0 0,-5 4 223 0 0,-1 0-1 0 0,-2 0 0 0 0,0-1 0 0 0,-1 0 1 0 0,-1-2-1 0 0,0 0 0 0 0,-30 25 0 0 0,34-34 44 0 0,0 0 0 0 0,-1-1 0 0 0,0 0-1 0 0,0-1 1 0 0,0-1 0 0 0,-1 0 0 0 0,0-1-1 0 0,0 0 1 0 0,-1-1 0 0 0,1-1 0 0 0,-1 0 0 0 0,0-1-1 0 0,-25 0 1 0 0,26-3-158 0 0,-1-1 0 0 0,1 0-1 0 0,-1-1 1 0 0,1 0 0 0 0,0-2 0 0 0,0 1-1 0 0,1-2 1 0 0,-25-13 0 0 0,13 8-314 0 0,0 2-432 0 0,6 7-4039 0 0</inkml:trace>
</inkml:ink>
</file>

<file path=ppt/ink/ink3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35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852 2066 4288 0 0,'0'0'4334'0'0,"15"-1"-4423"0"0,23-3 363 0 0,1-2 1 0 0,61-18-1 0 0,-4-12 262 0 0,-1-3 0 0 0,-2-5-1 0 0,-2-4 1 0 0,-3-3 0 0 0,125-96-1 0 0,-172 117-328 0 0,-2-2-1 0 0,63-68 1 0 0,-90 87-127 0 0,-2 0 1 0 0,1-1 0 0 0,-2-1-1 0 0,0 1 1 0 0,-1-2-1 0 0,0 1 1 0 0,-2-1-1 0 0,1 0 1 0 0,-2 0 0 0 0,0-1-1 0 0,-1 0 1 0 0,2-17-1 0 0,-4-6-4 0 0,-1 0 0 0 0,-2 1 0 0 0,-1-1 1 0 0,-3 1-1 0 0,-1-1 0 0 0,-1 1 0 0 0,-3 1 0 0 0,-1 0 0 0 0,-22-50 0 0 0,5 25-16 0 0,-3 2 1 0 0,-2 0-1 0 0,-3 3 1 0 0,-68-85-1 0 0,-56-42 25 0 0,123 147-21 0 0,-2 1-1 0 0,-76-54 0 0 0,93 76-83 0 0,-1 0 0 0 0,-1 2 0 0 0,0 1 0 0 0,-1 1 0 0 0,0 1-1 0 0,-52-13 1 0 0,58 19-62 0 0,-1 1 0 0 0,0 1-1 0 0,0 1 1 0 0,0 1 0 0 0,0 0-1 0 0,0 2 1 0 0,0 0 0 0 0,1 1-1 0 0,-1 1 1 0 0,-29 11 0 0 0,5 1-84 0 0,2 3 1 0 0,0 1 0 0 0,-73 48-1 0 0,58-28 20 0 0,-99 92 0 0 0,111-85 82 0 0,2 2 0 0 0,2 2 0 0 0,2 2 0 0 0,3 1 1 0 0,2 2-1 0 0,3 2 0 0 0,2 0 0 0 0,-42 125 1 0 0,58-143 78 0 0,1 1 1 0 0,3 0 0 0 0,1 1-1 0 0,2 0 1 0 0,2 0 0 0 0,2 1-1 0 0,2-1 1 0 0,6 56 0 0 0,-3-84-17 0 0,1 1 1 0 0,0 0 0 0 0,1-1-1 0 0,1 0 1 0 0,0 0-1 0 0,1 0 1 0 0,14 21 0 0 0,-1-6-21 0 0,49 53 0 0 0,-44-57 35 0 0,0-2 0 0 0,2-1-1 0 0,1-1 1 0 0,0-2 0 0 0,1 0 0 0 0,1-2-1 0 0,1-1 1 0 0,34 12 0 0 0,-11-9 44 0 0,0-2 1 0 0,0-2 0 0 0,2-2-1 0 0,59 5 1 0 0,136-11 1094 0 0,-176-7-1051 0 0,-59-1 287 0 0,-16-6-802 0 0,-3-7-3350 0 0,2-6-550 0 0</inkml:trace>
</inkml:ink>
</file>

<file path=ppt/ink/ink3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37.6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290 36 1368 0 0,'0'0'7676'0'0,"-2"-4"-7462"0"0,-7-16-154 0 0,-4 33 3031 0 0,2-4-3052 0 0,6-3-109 0 0,0-1-1 0 0,0 1 0 0 0,0 0 0 0 0,1 0 1 0 0,-1 1-1 0 0,1-1 0 0 0,1 1 0 0 0,0 0 0 0 0,0 0 1 0 0,0 0-1 0 0,0 0 0 0 0,-1 13 0 0 0,4-20-9 0 0,15-25 152 0 0,-10 18-96 0 0,-4 5 71 0 0,0 1-1 0 0,0-1 0 0 0,0 1 1 0 0,0-1-1 0 0,0 1 0 0 0,-1-1 1 0 0,1 1-1 0 0,0-1 0 0 0,-1 0 1 0 0,1 0-1 0 0,0-3 0 0 0,-1 5-130 0 0,-2 2-19 0 0,-1-1-1 0 0,1 1 0 0 0,0 0 1 0 0,1 0-1 0 0,-1 0 0 0 0,0 0 0 0 0,1 0 1 0 0,-1 1-1 0 0,1-1 0 0 0,-1 0 0 0 0,1 1 1 0 0,0-1-1 0 0,-1 4 0 0 0,0-1 98 0 0,-2 2-18 0 0,0 0 0 0 0,1 0 0 0 0,0 0 0 0 0,0 0 0 0 0,1 1 0 0 0,0-1 0 0 0,1 1 0 0 0,-1 0 0 0 0,1-1 0 0 0,1 11 0 0 0,-1-18 28 0 0,1 0-1 0 0,0 0 1 0 0,0 0-1 0 0,0 1 1 0 0,0-1-1 0 0,0 0 1 0 0,0 0-1 0 0,0 0 1 0 0,0 0-1 0 0,0 0 1 0 0,0 1-1 0 0,1-1 1 0 0,-1 0-1 0 0,0 0 1 0 0,0 0-1 0 0,0 0 0 0 0,0 0 1 0 0,0 1-1 0 0,0-1 1 0 0,0 0-1 0 0,0 0 1 0 0,0 0-1 0 0,0 0 1 0 0,0 0-1 0 0,1 0 1 0 0,-1 0-1 0 0,0 1 1 0 0,0-1-1 0 0,0 0 1 0 0,0 0-1 0 0,0 0 1 0 0,0 0-1 0 0,1 0 1 0 0,-1 0-1 0 0,0 0 1 0 0,0 0-1 0 0,0 0 1 0 0,0 0-1 0 0,0 0 1 0 0,1 0-1 0 0,-1 0 1 0 0,0 0-1 0 0,0 0 1 0 0,0 0-1 0 0,0 0 1 0 0,0 0-1 0 0,1 0 0 0 0,9-5 161 0 0,5-9-27 0 0,-11 11-99 0 0,-1-1-1 0 0,0 1 0 0 0,0-1 0 0 0,0 0 0 0 0,0-1 1 0 0,-1 1-1 0 0,1 0 0 0 0,-1-1 0 0 0,0 1 0 0 0,0-1 1 0 0,-1 0-1 0 0,0 1 0 0 0,1-1 0 0 0,-1-6 0 0 0,-2 11-101 0 0,0 0 0 0 0,0 0-1 0 0,0 1 1 0 0,0-1 0 0 0,0 0-1 0 0,0 1 1 0 0,0-1 0 0 0,0 1-1 0 0,0-1 1 0 0,0 1 0 0 0,0 0 0 0 0,0-1-1 0 0,0 1 1 0 0,1 0 0 0 0,-1 0-1 0 0,-1 1 1 0 0,-1 1-88 0 0,-24 27-270 0 0,26-29 438 0 0,0 1-1 0 0,0-1 1 0 0,0 1 0 0 0,0 0 0 0 0,0 0 0 0 0,0-1 0 0 0,0 1 0 0 0,1 0 0 0 0,-1 0 0 0 0,1 0 0 0 0,-1 0 0 0 0,1 0 0 0 0,0 0 0 0 0,0 0 0 0 0,0 0 0 0 0,0 0 0 0 0,0 2 0 0 0,1-3 10 0 0,0 0 1 0 0,-1 0 0 0 0,1-1-1 0 0,0 1 1 0 0,-1 0-1 0 0,1-1 1 0 0,0 1 0 0 0,0-1-1 0 0,0 1 1 0 0,0-1 0 0 0,0 1-1 0 0,0-1 1 0 0,-1 0 0 0 0,1 0-1 0 0,0 1 1 0 0,0-1 0 0 0,0 0-1 0 0,0 0 1 0 0,0 0 0 0 0,0 0-1 0 0,0 0 1 0 0,0 0 0 0 0,0 0-1 0 0,0 0 1 0 0,0 0 0 0 0,0-1-1 0 0,0 1 1 0 0,0 0-1 0 0,1-1 1 0 0,29-8 560 0 0,-26 6-518 0 0,0 0 0 0 0,-1 0 0 0 0,1 0 1 0 0,-1 0-1 0 0,0-1 0 0 0,0 1 0 0 0,0-1 0 0 0,0 0 0 0 0,-1-1 0 0 0,1 1 0 0 0,-1 0 0 0 0,-1-1 0 0 0,1 0 0 0 0,0 0 0 0 0,2-7 0 0 0,-4 8-63 0 0,0 1 1 0 0,0-1-1 0 0,0 1 1 0 0,-1-1-1 0 0,1 1 0 0 0,-1-1 1 0 0,0 0-1 0 0,0 1 1 0 0,0-1-1 0 0,-1 1 0 0 0,1-1 1 0 0,-1 0-1 0 0,0 1 1 0 0,0-1-1 0 0,0 1 1 0 0,0 0-1 0 0,-1-1 0 0 0,1 1 1 0 0,-1 0-1 0 0,0 0 1 0 0,0 0-1 0 0,0 0 0 0 0,0 0 1 0 0,-5-4-1 0 0,4 4-20 0 0,-1-1-1 0 0,1 1 1 0 0,-1 0 0 0 0,0 0-1 0 0,-1 0 1 0 0,1 0 0 0 0,0 1-1 0 0,-1 0 1 0 0,1 0 0 0 0,-1 0-1 0 0,0 0 1 0 0,0 1 0 0 0,1 0-1 0 0,-7-1 1 0 0,7 2-28 0 0,0 0 0 0 0,0 0-1 0 0,1 1 1 0 0,-1-1 0 0 0,0 1 0 0 0,0 0 0 0 0,1 0 0 0 0,-1 0-1 0 0,0 1 1 0 0,1-1 0 0 0,-1 1 0 0 0,1 0 0 0 0,0 0-1 0 0,-1 0 1 0 0,1 0 0 0 0,0 0 0 0 0,0 1 0 0 0,1 0 0 0 0,-4 3-1 0 0,-11 12 77 0 0,2 1-1 0 0,0 1 0 0 0,1 1 0 0 0,1 0 0 0 0,1 1 0 0 0,-16 38 0 0 0,21-41 24 0 0,1-1-1 0 0,1 1 0 0 0,0 1 0 0 0,1-1 1 0 0,2 1-1 0 0,0 0 0 0 0,0-1 0 0 0,4 38 0 0 0,-1-51-33 0 0,0 1 1 0 0,0 0-1 0 0,1 0 0 0 0,0-1 0 0 0,0 1 0 0 0,1-1 0 0 0,0 0 0 0 0,0 1 0 0 0,0-1 0 0 0,1-1 0 0 0,0 1 0 0 0,0 0 0 0 0,9 8 0 0 0,-5-7 40 0 0,-1 0 0 0 0,2-1 1 0 0,-1 0-1 0 0,1-1 0 0 0,-1 1 0 0 0,2-2 1 0 0,-1 1-1 0 0,17 4 0 0 0,-10-4 60 0 0,1-1 1 0 0,0-1-1 0 0,0 0 0 0 0,0-1 1 0 0,1-1-1 0 0,-1-1 0 0 0,0 0 1 0 0,1-1-1 0 0,-1-1 0 0 0,30-7 1 0 0,-32 5-29 0 0,-1-1 0 0 0,0 0 0 0 0,0 0 0 0 0,0-2 0 0 0,0 0 0 0 0,-1 0 0 0 0,0-1 0 0 0,18-15 0 0 0,-26 14-801 0 0</inkml:trace>
</inkml:ink>
</file>

<file path=ppt/ink/ink3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38.9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747 1429 484 0 0,'0'0'5767'0'0,"16"0"-5155"0"0,18-2-145 0 0,0-1 0 0 0,35-8 1 0 0,-29 1 4 0 0,0-1-1 0 0,0-2 1 0 0,40-18 0 0 0,-64 23-357 0 0,0-1 0 0 0,-1 0 0 0 0,0-1 0 0 0,0 0 0 0 0,-1-1 1 0 0,-1-1-1 0 0,0 0 0 0 0,0-1 0 0 0,19-26 0 0 0,-13 9 118 0 0,-1 0-1 0 0,-2-1 1 0 0,-1-1-1 0 0,-1 0 1 0 0,18-68 0 0 0,-18 41-128 0 0,-2-1 1 0 0,5-98 0 0 0,-15 139-50 0 0,-2 0-1 0 0,-1 0 1 0 0,0 0 0 0 0,-1 1 0 0 0,-1-1-1 0 0,-1 0 1 0 0,0 1 0 0 0,-2 0-1 0 0,0 0 1 0 0,-1 0 0 0 0,0 1 0 0 0,-2 0-1 0 0,0 0 1 0 0,-1 1 0 0 0,0 1 0 0 0,-15-17-1 0 0,1 1-44 0 0,-2 2 0 0 0,-1 1 0 0 0,-1 1-1 0 0,-1 1 1 0 0,-1 1 0 0 0,-2 2 0 0 0,0 1-1 0 0,-1 2 1 0 0,-1 1 0 0 0,-1 2 0 0 0,-1 1 0 0 0,-50-15-1 0 0,24 15-122 0 0,-69-10 0 0 0,100 22 103 0 0,-1 1-1 0 0,0 1 0 0 0,0 2 1 0 0,-39 5-1 0 0,54-1-63 0 0,0 1 1 0 0,1 0-1 0 0,-1 1 0 0 0,1 1 0 0 0,0 1 1 0 0,-22 14-1 0 0,-34 15 136 0 0,56-31-75 0 0,1 1 1 0 0,1 0 0 0 0,0 1-1 0 0,0 1 1 0 0,0 0 0 0 0,1 0 0 0 0,0 2-1 0 0,1 0 1 0 0,0 0 0 0 0,1 1 0 0 0,0 0-1 0 0,1 1 1 0 0,0 0 0 0 0,1 1-1 0 0,1 0 1 0 0,0 0 0 0 0,1 1 0 0 0,0 0-1 0 0,1 0 1 0 0,-4 21 0 0 0,-1 14 66 0 0,3 1 1 0 0,2 0 0 0 0,2 0-1 0 0,3 0 1 0 0,10 101-1 0 0,-8-139-51 0 0,31 229 102 0 0,-24-198-66 0 0,2-1 1 0 0,2-1 0 0 0,26 62 0 0 0,-31-91-14 0 0,0 0 0 0 0,1-1 1 0 0,0 0-1 0 0,1 0 0 0 0,1-1 1 0 0,0 0-1 0 0,0-1 0 0 0,1 0 0 0 0,0 0 1 0 0,1-1-1 0 0,0-1 0 0 0,0 0 0 0 0,1-1 1 0 0,0 0-1 0 0,18 7 0 0 0,20 4 47 0 0,1-1-1 0 0,93 16 0 0 0,-136-31-76 0 0,58 10 318 0 0,0-2-1 0 0,111 0 585 0 0,-165-35-3282 0 0,2-1-3284 0 0,-8 5-374 0 0</inkml:trace>
</inkml:ink>
</file>

<file path=ppt/ink/ink3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0.5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1044 0 0,'0'0'7432'0'0,"10"3"-8192"0"0,-7-5 262 0 0,0-1 1 0 0,0 0-1 0 0,0 0 0 0 0,0 0 0 0 0,-1 0 1 0 0,1 0-1 0 0,3-7 0 0 0,2-5-1380 0 0,-8 15 1848 0 0,0 0 0 0 0,0 0 0 0 0,0 0 0 0 0,0 0 0 0 0,0 0 0 0 0,-1 0 0 0 0,1 0 0 0 0,0 0 0 0 0,-1-2-631 0 0,1 2 631 0 0,0 0 0 0 0,0 0 0 0 0,0 0 0 0 0,0 0 0 0 0,0 0 0 0 0,1 0 0 0 0,-1 0-1 0 0,0 0 1 0 0,0 0 0 0 0,0 0 0 0 0,0 0 0 0 0,0-1 0 0 0,0 1 0 0 0,0 0-60 0 0,-43 45-324 0 0</inkml:trace>
</inkml:ink>
</file>

<file path=ppt/ink/ink3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0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0 145 40 0 0,'0'0'6217'0'0,"26"-5"-7494"0"0,-13-2 693 0 0,1 1-1256 0 0,7-9-688 0 0</inkml:trace>
  <inkml:trace contextRef="#ctx0" brushRef="#br0" timeOffset="1">190 36 664 0 0,'0'0'7165'0'0,"7"-11"-9173"0"0,7 4 1355 0 0,1 1-767 0 0,6-6-928 0 0</inkml:trace>
</inkml:ink>
</file>

<file path=ppt/ink/ink3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1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1 554 5436 0 0,'0'0'3109'0'0,"45"-55"-6554"0"0,-29 43 1281 0 0,10-8-588 0 0</inkml:trace>
  <inkml:trace contextRef="#ctx0" brushRef="#br0" timeOffset="1">184 378 1656 0 0,'0'0'5853'0'0,"8"-54"-7633"0"0,8 44 31 0 0,8-11-347 0 0</inkml:trace>
  <inkml:trace contextRef="#ctx0" brushRef="#br0" timeOffset="2">338 170 2608 0 0,'0'0'5665'0'0,"27"-74"-6769"0"0,-3 56 832 0 0,2-3-368 0 0,1 1-517 0 0,-3 0-551 0 0,-8 3-392 0 0</inkml:trace>
</inkml:ink>
</file>

<file path=ppt/ink/ink3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1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55 311 184 0 0,'0'0'8633'0'0,"-55"-34"-8633"0"0,58 28-92 0 0,11-1-556 0 0,3-5-196 0 0,4-5-208 0 0,3-2-593 0 0,-2 4-359 0 0,2-10-516 0 0</inkml:trace>
  <inkml:trace contextRef="#ctx0" brushRef="#br0" timeOffset="1">180 73 28 0 0,'0'0'10262'0'0,"-7"-12"-9859"0"0,-30-48-156 0 0,52 77-6119 0 0,-3-6 1884 0 0</inkml:trace>
</inkml:ink>
</file>

<file path=ppt/ink/ink3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2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5613 0 0,'0'0'3752'0'0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2:47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0 572 0 0,'-4'1'9031'0'0</inkml:trace>
</inkml:ink>
</file>

<file path=ppt/ink/ink3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2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472 298 7421 0 0,'0'0'2484'0'0,"-77"-68"-3016"0"0,77 62-440 0 0,-2 2-584 0 0,1-9-1297 0 0</inkml:trace>
  <inkml:trace contextRef="#ctx0" brushRef="#br0" timeOffset="1">73 102 5076 0 0,'0'0'4665'0'0,"-73"-54"-4809"0"0,73 48-232 0 0,0-1-580 0 0,0-2-564 0 0,0 1-917 0 0,0-9-1871 0 0</inkml:trace>
</inkml:ink>
</file>

<file path=ppt/ink/ink3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2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535 569 1684 0 0,'0'0'6185'0'0,"-80"-27"-5589"0"0,64 20 52 0 0,7 1-64 0 0,0 0 192 0 0,4 0-260 0 0,5 2-428 0 0,0-1-88 0 0,0 1-152 0 0,11-1-480 0 0,-2-2-600 0 0,4-4-260 0 0,1 1 52 0 0,-4 2-685 0 0,1-5-459 0 0</inkml:trace>
  <inkml:trace contextRef="#ctx0" brushRef="#br0" timeOffset="1">410 392 600 0 0,'0'0'6588'0'0,"-15"-8"-5663"0"0,0 1-725 0 0,-10-5 732 0 0,1-1 0 0 0,-39-26 1 0 0,62 38-957 0 0,0 0 0 0 0,1 1 0 0 0,-1-1 0 0 0,0 0 0 0 0,0 0 1 0 0,1 0-1 0 0,-1 0 0 0 0,1 1 0 0 0,-1-1 0 0 0,1 0 0 0 0,-1 0 0 0 0,1 0 1 0 0,-1 0-1 0 0,1 0 0 0 0,0 0 0 0 0,0 0 0 0 0,-1 0 0 0 0,1 0 0 0 0,0 0 1 0 0,0 0-1 0 0,0 0 0 0 0,0 0 0 0 0,1-2 0 0 0,9-25-2397 0 0,0-3-2033 0 0,-10 12 1500 0 0</inkml:trace>
  <inkml:trace contextRef="#ctx0" brushRef="#br0" timeOffset="2">109 130 3204 0 0,'0'0'5465'0'0,"-81"-35"-4649"0"0,70 29-80 0 0,0 1-192 0 0,7 1-108 0 0,2-1-176 0 0,2 4-224 0 0,0-2-36 0 0,0 0-76 0 0,3 0-80 0 0,3-5-228 0 0,5-1-780 0 0,-5-4-532 0 0,2 2-332 0 0,-4-12-877 0 0</inkml:trace>
</inkml:ink>
</file>

<file path=ppt/ink/ink3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3.3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 82 6405 0 0,'0'0'6344'0'0,"-76"-67"-6060"0"0,73 63-284 0 0,3 1-156 0 0,0 0-276 0 0,3-2-1060 0 0</inkml:trace>
</inkml:ink>
</file>

<file path=ppt/ink/ink3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7.7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4 5485 0 0,'0'0'4115'0'0,"-6"-1"-3911"0"0,5 0-191 0 0,-1 1-1 0 0,1-1 1 0 0,-1 1-1 0 0,1 0 1 0 0,-1 0-1 0 0,1 0 1 0 0,-1 0-1 0 0,0 0 1 0 0,1 0-1 0 0,-1 0 1 0 0,1 0-1 0 0,-1 0 1 0 0,1 1-1 0 0,-1-1 1 0 0,1 1-1 0 0,-1-1 1 0 0,1 1-1 0 0,-1-1 1 0 0,1 1 0 0 0,-1 0-1 0 0,1 0 1 0 0,0 0-1 0 0,0 0 1 0 0,-1 0-1 0 0,1 0 1 0 0,0 0-1 0 0,0 0 1 0 0,0 0-1 0 0,0 1 1 0 0,0-1-1 0 0,0 0 1 0 0,1 1-1 0 0,-1-1 1 0 0,0 1-1 0 0,1-1 1 0 0,-1 1-1 0 0,1-1 1 0 0,-1 3-1 0 0,-26 59 73 0 0,3 2-1 0 0,-29 130 1 0 0,47-168-165 0 0,-6 43-1011 0 0,9-23-4472 0 0</inkml:trace>
</inkml:ink>
</file>

<file path=ppt/ink/ink3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8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14 364 0 0,'0'0'10945'0'0,"0"-1"-11369"0"0,0 0 364 0 0,1 0 1 0 0,-1 1-1 0 0,0-1 0 0 0,0 1 0 0 0,0-1 0 0 0,0 1 0 0 0,0-1 0 0 0,1 0 1 0 0,-1 1-1 0 0,0-1 0 0 0,1 1 0 0 0,-1-1 0 0 0,0 1 0 0 0,1 0 0 0 0,-1-1 1 0 0,1 1-1 0 0,-1-1 0 0 0,0 1 0 0 0,1-1 0 0 0,-1 1 0 0 0,1 0 0 0 0,-1-1 1 0 0,1 1-1 0 0,0 0 0 0 0,43 5 257 0 0,68 16 1 0 0,35 6-4724 0 0,-103-24 412 0 0</inkml:trace>
</inkml:ink>
</file>

<file path=ppt/ink/ink3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8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4 3616 0 0,'0'0'7362'0'0,"-6"-1"-7482"0"0,4 0 107 0 0,0 1 9 0 0,1-1 1 0 0,-1 1 0 0 0,0 0 0 0 0,1 0 0 0 0,-1 0-1 0 0,0-1 1 0 0,1 2 0 0 0,-1-1 0 0 0,0 0 0 0 0,1 0-1 0 0,-1 0 1 0 0,0 1 0 0 0,1-1 0 0 0,-1 1-1 0 0,1-1 1 0 0,-1 1 0 0 0,1 0 0 0 0,-1 0 0 0 0,1-1-1 0 0,-1 1 1 0 0,1 0 0 0 0,0 0 0 0 0,-1 1 0 0 0,1-1-1 0 0,0 0 1 0 0,0 0 0 0 0,0 1 0 0 0,0-1 0 0 0,-2 3-1 0 0,-35 50 110 0 0,-53 103 0 0 0,45-62-2962 0 0,33-73-448 0 0</inkml:trace>
</inkml:ink>
</file>

<file path=ppt/ink/ink3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49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4484 0 0,'0'0'7165'0'0,"91"58"-8121"0"0,-55-32 1108 0 0,6 5-36 0 0,0 3-112 0 0,0 5 164 0 0,-1 3-168 0 0,-12-9-1276 0 0,1 10-2708 0 0</inkml:trace>
</inkml:ink>
</file>

<file path=ppt/ink/ink3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1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1 208 0 0,'0'0'6751'0'0,"-8"23"-7830"0"0,-4 1 82 0 0,7-14-434 0 0,30-67-2021 0 0</inkml:trace>
</inkml:ink>
</file>

<file path=ppt/ink/ink3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1.7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189 0 36 0 0,'0'0'4364'0'0,"-19"47"-4392"0"0,16-35-64 0 0,1-4-1196 0 0,-2 0-1140 0 0</inkml:trace>
  <inkml:trace contextRef="#ctx0" brushRef="#br0" timeOffset="1">28 211 496 0 0,'0'0'6037'0'0,"-27"25"-6769"0"0,27-17 728 0 0,0-1-332 0 0,1-1-825 0 0</inkml:trace>
</inkml:ink>
</file>

<file path=ppt/ink/ink3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2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415 1 272 0 0,'0'0'7765'0'0,"-39"33"-8957"0"0,39-23 188 0 0,3-4-1109 0 0,1 4-1147 0 0</inkml:trace>
  <inkml:trace contextRef="#ctx0" brushRef="#br0" timeOffset="1">236 235 92 0 0,'0'0'10009'0'0,"-71"16"-11225"0"0,71-8 996 0 0,1 2-52 0 0,1 4-624 0 0,2-2-324 0 0,-1-2-709 0 0,-3 1-1175 0 0</inkml:trace>
  <inkml:trace contextRef="#ctx0" brushRef="#br0" timeOffset="2">41 484 756 0 0,'0'0'7933'0'0,"-40"17"-8805"0"0,40-11 536 0 0,6 1-264 0 0,-3-1-544 0 0,1 0-1073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2:55.1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1 628 0 0,'0'0'5289'0'0,"15"2"-5015"0"0,130 21 1379 0 0,153 10 1436 0 0,-169-22-2635 0 0,129 29 1 0 0,-84-6 180 0 0,205 14 0 0 0,-232-43-496 0 0,219-21-1 0 0,-311 12-107 0 0,41-1 3014 0 0,-110 1-8422 0 0,8 0 2766 0 0,26 12-5866 0 0</inkml:trace>
</inkml:ink>
</file>

<file path=ppt/ink/ink3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2.5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353 0 1420 0 0,'0'0'7177'0'0,"-84"38"-6309"0"0,71-31-236 0 0,0 1-52 0 0,5 0-76 0 0,1 1-504 0 0,1 3-284 0 0,1 6-24 0 0,1 0-16 0 0,2 5-372 0 0,1 0-820 0 0,1-6-736 0 0,-3 7-1057 0 0</inkml:trace>
  <inkml:trace contextRef="#ctx0" brushRef="#br0" timeOffset="1">92 330 716 0 0,'0'0'13193'0'0,"-81"0"-12281"0"0,75-1-216 0 0,3 1-496 0 0,1 0-200 0 0,2 6-1868 0 0,2 3 324 0 0,5 0-424 0 0,1-3-892 0 0,12-12-4457 0 0</inkml:trace>
</inkml:ink>
</file>

<file path=ppt/ink/ink3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5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14 1852 0 0,'0'0'7732'0'0,"-4"-2"-7902"0"0,3 0 37 0 0,0 1 38 0 0,0 0 0 0 0,0 1 0 0 0,0-1 0 0 0,0 0 0 0 0,0 0 0 0 0,-1 0 0 0 0,1 1 0 0 0,0-1 0 0 0,0 1 0 0 0,0-1-1 0 0,-1 1 1 0 0,-2-1 0 0 0</inkml:trace>
</inkml:ink>
</file>

<file path=ppt/ink/ink3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6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267 9 872 0 0,'0'0'5363'0'0,"-8"-8"-3297"0"0,7 8-1893 0 0,1 0-1 0 0,-1 0 1 0 0,1 0-1 0 0,0 0 1 0 0,-1 0 0 0 0,1 0-1 0 0,-1 0 1 0 0,1 0-1 0 0,0 0 1 0 0,-2 0 0 0 0,-4 10-44 0 0,0 0 0 0 0,0 0 0 0 0,-6 17 0 0 0,-2 1 635 0 0,-73 124 509 0 0,-22 42-1171 0 0,106-186-60 0 0,1-6-76 0 0,1 0 1 0 0,0 1-1 0 0,0-1 1 0 0,0 0-1 0 0,0 1 1 0 0,1-1-1 0 0,-1 1 1 0 0,0 4-1 0 0,1-6 15 0 0,0 0-1 0 0,1 0 1 0 0,-1 0 0 0 0,0 0 0 0 0,1 0-1 0 0,-1 0 1 0 0,1 0 0 0 0,-1-1-1 0 0,1 1 1 0 0,0 0 0 0 0,-1 0 0 0 0,1 0-1 0 0,0-1 1 0 0,-1 1 0 0 0,1 0-1 0 0,0-1 1 0 0,0 1 0 0 0,0-1 0 0 0,0 1-1 0 0,-1-1 1 0 0,1 1 0 0 0,0-1 0 0 0,0 0-1 0 0,0 0 1 0 0,0 1 0 0 0,0-1-1 0 0,1 0 1 0 0,34 9 17 0 0,-1-3-1 0 0,1 0 1 0 0,62 0-1 0 0,4 1 45 0 0,-44-1-549 0 0</inkml:trace>
</inkml:ink>
</file>

<file path=ppt/ink/ink3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7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140 184 6585 0 0,'0'0'2985'0'0,"3"18"-3924"0"0,1-21 1081 0 0,0 0 0 0 0,0 0 0 0 0,0-1 0 0 0,0 1-1 0 0,-1-1 1 0 0,0 0 0 0 0,0 0 0 0 0,0 0-1 0 0,0-1 1 0 0,0 1 0 0 0,-1-1 0 0 0,0 1 0 0 0,2-7-1 0 0,4-3 25 0 0,-4 6-119 0 0,0-1 0 0 0,-1 0 0 0 0,5-18 0 0 0,-7 24-26 0 0,0-1-1 0 0,0 1 0 0 0,-1-1 1 0 0,1 0-1 0 0,-1 0 0 0 0,0 1 1 0 0,0-1-1 0 0,0 0 0 0 0,-1 1 1 0 0,1-1-1 0 0,-1 0 0 0 0,0 1 1 0 0,-2-5-1 0 0,3 7-28 0 0,-1-1 0 0 0,0 1 0 0 0,0 0 0 0 0,0 0 0 0 0,0 0 0 0 0,0-1 0 0 0,0 1 0 0 0,-1 0 0 0 0,1 0 0 0 0,0 0 0 0 0,0 1 0 0 0,-1-1 0 0 0,1 0 1 0 0,0 0-1 0 0,-1 1 0 0 0,1-1 0 0 0,-1 1 0 0 0,1-1 0 0 0,-1 1 0 0 0,1 0 0 0 0,-1 0 0 0 0,0-1 0 0 0,1 1 0 0 0,-1 0 0 0 0,1 0 0 0 0,-1 0 0 0 0,1 1 0 0 0,-1-1 0 0 0,1 0 0 0 0,-1 1 0 0 0,1-1 0 0 0,-1 1 0 0 0,1-1 0 0 0,-3 2 0 0 0,-4 1-97 0 0,2 1-1 0 0,-1-1 0 0 0,0 1 1 0 0,1 1-1 0 0,-10 7 0 0 0,3 0 151 0 0,1 0 0 0 0,0 1 0 0 0,1 0-1 0 0,1 0 1 0 0,0 2 0 0 0,-12 21 0 0 0,18-29-75 0 0,1 0-1 0 0,0 0 1 0 0,0 0 0 0 0,0 0-1 0 0,1 0 1 0 0,0 1 0 0 0,0-1-1 0 0,1 1 1 0 0,0-1 0 0 0,1 1-1 0 0,-1 0 1 0 0,2-1 0 0 0,-1 1 0 0 0,1 0-1 0 0,0-1 1 0 0,0 1 0 0 0,3 8-1 0 0,-1-12 46 0 0,0 1 0 0 0,-1 0 0 0 0,2 0 1 0 0,-1-1-1 0 0,1 0 0 0 0,-1 0 0 0 0,1 0 0 0 0,0 0 0 0 0,0 0 0 0 0,1-1 0 0 0,-1 0 0 0 0,1 0 0 0 0,0 0 0 0 0,0 0 0 0 0,0-1 0 0 0,0 0 0 0 0,0 0 0 0 0,0 0 0 0 0,1-1 0 0 0,9 2 1 0 0,9 1 158 0 0,1-1 1 0 0,0 0 0 0 0,28-3 0 0 0,-42 1 2 0 0,-8-1-74 0 0,0 1 1 0 0,0-1 0 0 0,0 0 0 0 0,0 0 0 0 0,0 0 0 0 0,0 0 0 0 0,0 0 0 0 0,0-1 0 0 0,0 0-1 0 0,-1 1 1 0 0,1-1 0 0 0,4-2 1692 0 0</inkml:trace>
</inkml:ink>
</file>

<file path=ppt/ink/ink3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4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410 89 1384 0 0,'0'0'4747'0'0,"-6"-10"-4527"0"0,-1-4-150 0 0,3 7-21 0 0,0-1 0 0 0,-1 1 0 0 0,0 0 0 0 0,-6-8 1 0 0,9 13-69 0 0,0 0 0 0 0,0 0 0 0 0,0 0 0 0 0,0 0-1 0 0,0 1 1 0 0,-1-1 0 0 0,1 1 0 0 0,-18-5 8677 0 0,10 13-11862 0 0,-26 84 3127 0 0,5 2-1 0 0,-20 100 0 0 0,27-98-11 0 0,-28 142 257 0 0,-3 16 111 0 0,-10-22 182 0 0,61-220-395 0 0,2-4-1155 0 0,15-26-6722 0 0,-25 41 4091 0 0</inkml:trace>
</inkml:ink>
</file>

<file path=ppt/ink/ink3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7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0 1420 0 0,'0'0'9480'0'0,"-4"18"-10389"0"0,-77 258 1646 0 0,48-193-745 0 0,-26 70 1068 0 0,28-51-4702 0 0,29-90 1049 0 0</inkml:trace>
</inkml:ink>
</file>

<file path=ppt/ink/ink3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7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38 141 3828 0 0,'0'0'4721'0'0,"5"-13"-4415"0"0,18-42-274 0 0,-20 51-73 0 0,-1 0 0 0 0,1 0-1 0 0,0 0 1 0 0,1 0-1 0 0,-1 1 1 0 0,1-1-1 0 0,0 1 1 0 0,-1 0 0 0 0,1 0-1 0 0,0 1 1 0 0,1-1-1 0 0,-1 1 1 0 0,0 0-1 0 0,1 0 1 0 0,0 0 0 0 0,-1 1-1 0 0,1 0 1 0 0,0-1-1 0 0,5 1 1 0 0,1-2-85 0 0,6-1 45 0 0,-1 0 0 0 0,1 1 0 0 0,0 1 0 0 0,0 1 0 0 0,0 0 0 0 0,1 1 0 0 0,-1 1-1 0 0,25 4 1 0 0,-40-5 95 0 0,0 1 0 0 0,0-1 0 0 0,0 1 0 0 0,0 0 0 0 0,-1-1 0 0 0,1 1 0 0 0,0 0 0 0 0,0 0 0 0 0,0 0 0 0 0,-1 1 0 0 0,1-1 0 0 0,0 0 0 0 0,-1 1 0 0 0,1-1 0 0 0,-1 0 0 0 0,0 1 0 0 0,1 0 0 0 0,-1-1 0 0 0,0 1 0 0 0,0 0 0 0 0,0 0 0 0 0,0 0 0 0 0,-1-1 0 0 0,1 1 0 0 0,0 0 0 0 0,-1 0 0 0 0,1 0 0 0 0,-1 0 0 0 0,0 0 0 0 0,1 0 0 0 0,-1 0 0 0 0,0 1 0 0 0,0-1 0 0 0,-1 0 0 0 0,1 0 0 0 0,0 0 0 0 0,-1 0 0 0 0,1 0 0 0 0,-2 3 0 0 0,0 1 40 0 0,0 0 1 0 0,-1 0-1 0 0,0 0 1 0 0,0 0-1 0 0,0 0 1 0 0,-1-1-1 0 0,0 1 1 0 0,0-1-1 0 0,0 0 1 0 0,-1 0-1 0 0,-5 5 1 0 0,-23 12 186 0 0,0-2 1 0 0,-1-1-1 0 0,0-1 1 0 0,-2-2-1 0 0,0-1 0 0 0,-66 16 1 0 0,83-25 39 0 0,28-6-174 0 0,26-2-231 0 0,88 17 275 0 0,9 0-537 0 0,-44-13-2985 0 0,-62-4 791 0 0,2-6-1285 0 0</inkml:trace>
</inkml:ink>
</file>

<file path=ppt/ink/ink3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7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3332 0 0,'0'0'4620'0'0,"-11"14"-4445"0"0,-33 43 16 0 0,43-55-152 0 0,0 0 0 0 0,0-1 0 0 0,0 1 0 0 0,0 0 1 0 0,0 0-1 0 0,0-1 0 0 0,0 1 0 0 0,1 0 0 0 0,-1 0 0 0 0,1 0 0 0 0,-1 0 0 0 0,1 0 0 0 0,0 0 0 0 0,0 0 1 0 0,0 0-1 0 0,0 0 0 0 0,0 0 0 0 0,0 0 0 0 0,0 0 0 0 0,1 0 0 0 0,-1 0 0 0 0,1 0 0 0 0,-1 0 0 0 0,1-1 1 0 0,0 1-1 0 0,0 0 0 0 0,0 0 0 0 0,0-1 0 0 0,1 3 0 0 0,2 1 117 0 0,0-1-1 0 0,1 0 1 0 0,-1 1-1 0 0,1-2 0 0 0,0 1 1 0 0,8 4-1 0 0,-8-4-28 0 0,8 3 88 0 0,0 1 1 0 0,1-1-1 0 0,-1-1 1 0 0,1-1-1 0 0,1 0 1 0 0,22 5-1 0 0,-26-8-452 0 0,0 0-1 0 0,0-1 1 0 0,-1 0-1 0 0,1-1 1 0 0,0 0-1 0 0,0 0 1 0 0,0-1-1 0 0,0-1 0 0 0,19-5 1 0 0,-5-5-2000 0 0,-1-10-1793 0 0</inkml:trace>
</inkml:ink>
</file>

<file path=ppt/ink/ink3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8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839 1362 1004 0 0,'0'0'10265'0'0,"-5"-14"-9976"0"0,0 0-278 0 0,-8-21 672 0 0,-26-50 0 0 0,-9 1-277 0 0,-11-18 73 0 0,-52-124 0 0 0,97 191-461 0 0,-96-221 182 0 0,81 197-252 0 0,-3 1 0 0 0,-47-65 0 0 0,22 40-30 0 0,-39-50 820 0 0,89 123-622 0 0,5 6 75 0 0,-1 1 1 0 0,0-1-1 0 0,1 1 0 0 0,-1-1 1 0 0,0 1-1 0 0,-1 0 0 0 0,1 0 1 0 0,-4-2-1 0 0,2 5-599 0 0,-11 0-1991 0 0,-1-1 0 0 0,-20-3 0 0 0,7-3-3507 0 0</inkml:trace>
</inkml:ink>
</file>

<file path=ppt/ink/ink3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0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0 560 0 0,'0'0'9233'0'0,"-4"5"-10569"0"0,2 1 584 0 0,1 2-52 0 0,-1 4-108 0 0,-1-1-677 0 0,-4 8-1555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2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54 525 3248 0 0,'0'0'2663'0'0,"-5"-14"-2251"0"0,2 6-372 0 0,-7-22 868 0 0,-13-56 0 0 0,20 67-232 0 0,-1 2-176 0 0,2 0 0 0 0,-1-34 0 0 0,3 45-512 0 0,1 0 1 0 0,-1 0-1 0 0,1 0 1 0 0,1 0-1 0 0,-1 1 1 0 0,1-1 0 0 0,0 0-1 0 0,1 1 1 0 0,-1-1-1 0 0,1 1 1 0 0,0 0-1 0 0,4-7 1 0 0,1 3-25 0 0,0 0 1 0 0,1 1-1 0 0,-1 0 1 0 0,2 0-1 0 0,-1 0 1 0 0,1 2-1 0 0,0-1 1 0 0,0 1-1 0 0,1 0 1 0 0,0 1-1 0 0,0 1 1 0 0,0-1 0 0 0,0 2-1 0 0,15-4 1 0 0,17-1 19 0 0,1 2 1 0 0,68-1 0 0 0,-64 5 30 0 0,356-7 19 0 0,-290 13-92 0 0,174 29-1 0 0,-239-24 26 0 0,0 3 0 0 0,-1 2 1 0 0,-1 2-1 0 0,-1 1 0 0 0,0 3 1 0 0,-1 2-1 0 0,56 37 0 0 0,-98-56 33 0 0,49 29-5 0 0,-1 4 0 0 0,71 64 1 0 0,-108-87 70 0 0,-1 2 1 0 0,0 0-1 0 0,-1 0 1 0 0,-1 1 0 0 0,0 0-1 0 0,-1 1 1 0 0,-1 0 0 0 0,0 1-1 0 0,-1 0 1 0 0,-2 0-1 0 0,1 1 1 0 0,3 24 0 0 0,-3-5 157 0 0,-3-1 1 0 0,-1 1-1 0 0,-1 0 1 0 0,-3 0-1 0 0,0 0 1 0 0,-3 0-1 0 0,-8 37 0 0 0,1-30 105 0 0,-1-1-1 0 0,-3-1 1 0 0,-1 0-1 0 0,-2-2 1 0 0,-36 61-1 0 0,-99 136 236 0 0,122-196-511 0 0,-2-1 0 0 0,-1-2 0 0 0,-58 49 0 0 0,72-72 10 0 0,-1-1 0 0 0,-1-1 0 0 0,0-1 0 0 0,-1 0 0 0 0,-1-2 0 0 0,0-1 0 0 0,0-1 0 0 0,-1-1 0 0 0,0-1 1 0 0,-31 4-1 0 0,-9-2 82 0 0,1-4 0 0 0,-126-5 0 0 0,162-2-113 0 0,0-2-1 0 0,1-2 1 0 0,0 0-1 0 0,0-1 1 0 0,0-2-1 0 0,1-1 1 0 0,0-1-1 0 0,1-1 1 0 0,0-1-1 0 0,1-2 1 0 0,1 0-1 0 0,-31-26 1 0 0,11 4-17 0 0,2-1 1 0 0,2-2 0 0 0,2-1 0 0 0,1-2 0 0 0,-37-60 0 0 0,54 73-40 0 0,1 0-1 0 0,2-2 0 0 0,1 1 1 0 0,-18-57-1 0 0,27 68-34 0 0,1-1 1 0 0,1 0-1 0 0,1 1 1 0 0,1-2-1 0 0,1 1 1 0 0,0 0-1 0 0,2 0 1 0 0,0 0-1 0 0,5-22 0 0 0,8-29 27 0 0,31-145-92 0 0,-33 174 58 0 0,1 0 0 0 0,37-77 0 0 0,-6 38 73 0 0,3 3 0 0 0,3 2 0 0 0,92-106 0 0 0,-111 148 84 0 0,-13 15 139 0 0,0 0-1 0 0,18-29 1 0 0</inkml:trace>
</inkml:ink>
</file>

<file path=ppt/ink/ink3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0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421 1 4804 0 0,'0'0'2149'0'0,"-80"30"-2737"0"0,64-14 288 0 0,8 6-180 0 0,7-4-485 0 0,1 14-1955 0 0</inkml:trace>
  <inkml:trace contextRef="#ctx0" brushRef="#br0" timeOffset="1">82 801 6949 0 0,'0'0'2384'0'0,"-78"27"-2992"0"0,75-18 272 0 0,3 3 0 0 0,5 0-16 0 0,8-3-1028 0 0,2-5-1485 0 0,17-7 193 0 0</inkml:trace>
</inkml:ink>
</file>

<file path=ppt/ink/ink3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1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4516 0 0,'0'0'3993'0'0,"0"89"-6325"0"0,15-54 2332 0 0,2-10-953 0 0,14 23-1563 0 0</inkml:trace>
  <inkml:trace contextRef="#ctx0" brushRef="#br0" timeOffset="1">573 880 548 0 0,'0'0'4392'0'0,"15"79"-4612"0"0,-6-45 220 0 0,8 7 92 0 0,1 5 156 0 0,8 3 104 0 0,4 5-352 0 0,1 0-28 0 0,-8-16-1432 0 0,7 12-820 0 0</inkml:trace>
</inkml:ink>
</file>

<file path=ppt/ink/ink3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1.9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344 1 520 0 0,'0'0'4368'0'0,"-86"62"-4264"0"0,65-39-104 0 0,4 2-64 0 0,-1 8 52 0 0,2 9 12 0 0,5-11-456 0 0,-2 27-1984 0 0</inkml:trace>
  <inkml:trace contextRef="#ctx0" brushRef="#br0" timeOffset="1">67 850 4696 0 0,'0'0'5877'0'0,"-66"28"-7561"0"0,87-31-3689 0 0</inkml:trace>
</inkml:ink>
</file>

<file path=ppt/ink/ink3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2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 7517 0 0,'0'0'1428'0'0,"-3"91"-6109"0"0,20-55 1357 0 0</inkml:trace>
  <inkml:trace contextRef="#ctx0" brushRef="#br0" timeOffset="1.09">324 655 1864 0 0,'0'0'10649'0'0,"8"25"-13677"0"0,-2-18 1540 0 0,18-4-1677 0 0</inkml:trace>
</inkml:ink>
</file>

<file path=ppt/ink/ink3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3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618 1 236 0 0,'0'0'6413'0'0,"-54"107"-7357"0"0,43-78-201 0 0,-11 17-3207 0 0</inkml:trace>
  <inkml:trace contextRef="#ctx0" brushRef="#br0" timeOffset="1">122 1134 6413 0 0,'0'0'3864'0'0,"-87"15"-3720"0"0,76-9-144 0 0,-1 1 0 0 0,5 5-388 0 0,2 5-40 0 0,5 0 40 0 0,0 3 384 0 0,3-2-784 0 0,5-5-1828 0 0,18-13-1565 0 0</inkml:trace>
</inkml:ink>
</file>

<file path=ppt/ink/ink3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3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7777 0 0,'0'0'1776'0'0,"109"49"-8237"0"0,-42-20 3721 0 0</inkml:trace>
  <inkml:trace contextRef="#ctx0" brushRef="#br0" timeOffset="1">1048 782 432 0 0,'0'0'10801'0'0,"0"16"-11445"0"0,5-10 268 0 0,1 1 300 0 0,3 4-520 0 0,1-1-724 0 0,2-2-1228 0 0,19-7-1577 0 0,-104-60 2577 0 0</inkml:trace>
</inkml:ink>
</file>

<file path=ppt/ink/ink3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3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 6645 0 0,'0'0'2932'0'0,"-24"97"-5216"0"0,22-63 592 0 0,1-10-1045 0 0,-8 21-119 0 0</inkml:trace>
</inkml:ink>
</file>

<file path=ppt/ink/ink3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4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0 392 0 0,'0'0'7066'0'0,"-13"13"-6473"0"0,-42 39-161 0 0,51-49-403 0 0,0 1 0 0 0,1 1 0 0 0,-1-1 0 0 0,1 0-1 0 0,0 1 1 0 0,0-1 0 0 0,1 1 0 0 0,-1 0-1 0 0,1 0 1 0 0,0 0 0 0 0,0 0 0 0 0,1 1 0 0 0,0-1-1 0 0,0 0 1 0 0,0 1 0 0 0,0-1 0 0 0,1 7 0 0 0,-2 7-40 0 0,-2 67 207 0 0,4-69-337 0 0,0 1 1 0 0,-1-1-1 0 0,0 1 0 0 0,-2-1 1 0 0,0 0-1 0 0,-1 0 0 0 0,-12 33 0 0 0,16-49-26 0 0,-1 0 0 0 0,1 0 0 0 0,-1 0 0 0 0,0 0 0 0 0,1 0 0 0 0,-1 0 0 0 0,0 0 0 0 0,0-1 0 0 0,0 1 0 0 0,0 0-1 0 0,0 0 1 0 0,0-1 0 0 0,0 1 0 0 0,0 0 0 0 0,0-1 0 0 0,0 1 0 0 0,0-1 0 0 0,-1 0 0 0 0,1 1 0 0 0,0-1 0 0 0,0 0-1 0 0,0 0 1 0 0,-1 0 0 0 0,1 1 0 0 0,0-1 0 0 0,0 0 0 0 0,-2-1 0 0 0,-5 0-2044 0 0</inkml:trace>
</inkml:ink>
</file>

<file path=ppt/ink/ink3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4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5957 0 0,'0'0'3664'0'0,"107"57"-8773"0"0,-77-44 3077 0 0</inkml:trace>
  <inkml:trace contextRef="#ctx0" brushRef="#br0" timeOffset="1">362 369 168 0 0,'0'0'1873'0'0,"8"14"-1488"0"0,-4-7-333 0 0,63 105 258 0 0,-7-37-306 0 0,124 117 0 0 0,-15-18-2672 0 0,-104-93 2442 0 0,45 42 12287 0 0,-89-115-11598 0 0,2 0-1991 0 0,-8-1-294 0 0,1 1-1994 0 0,-95-38-1444 0 0</inkml:trace>
</inkml:ink>
</file>

<file path=ppt/ink/ink3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34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324 1095 1044 0 0,'0'0'4988'0'0,"-10"-16"-4217"0"0,-33-54-132 0 0,38 59-503 0 0,0 0 0 0 0,1 1 0 0 0,0-1 0 0 0,0-1-1 0 0,2 1 1 0 0,-1 0 0 0 0,1-1 0 0 0,1 1 0 0 0,0-1 0 0 0,1 0 0 0 0,0 1 0 0 0,2-13 0 0 0,-1-3-89 0 0,-1 13 17 0 0,2 0 0 0 0,0-1 0 0 0,0 1 0 0 0,1 0 0 0 0,1 0 0 0 0,1 0 1 0 0,0 1-1 0 0,10-20 0 0 0,-4 13-42 0 0,1 0 0 0 0,1 1 0 0 0,1 0 0 0 0,27-28-1 0 0,5 5-106 0 0,1 1 0 0 0,103-66-1 0 0,-51 41-83 0 0,3 5 0 0 0,196-86-1 0 0,-239 126 52 0 0,1 4 0 0 0,1 1 0 0 0,0 4-1 0 0,1 2 1 0 0,0 3 0 0 0,106 1 0 0 0,-124 8 84 0 0,1 1 1 0 0,0 2-1 0 0,-1 2 0 0 0,65 19 1 0 0,-78-16-78 0 0,0 1 0 0 0,0 2 1 0 0,-1 1-1 0 0,-1 1 0 0 0,-1 1 1 0 0,50 38-1 0 0,-58-37-11 0 0,-1 1 0 0 0,-1 0 0 0 0,0 1 0 0 0,-2 1 1 0 0,0 0-1 0 0,-1 2 0 0 0,-2 0 0 0 0,0 0 0 0 0,-1 1 0 0 0,16 44 0 0 0,-19-37 18 0 0,-1 1 0 0 0,-1 0 0 0 0,-2 0-1 0 0,-1 1 1 0 0,-1-1 0 0 0,-2 1 0 0 0,-1 0-1 0 0,-5 38 1 0 0,0-32 260 0 0,-2 0-1 0 0,-1-1 0 0 0,-2 1 1 0 0,-2-2-1 0 0,-1 0 1 0 0,-2 0-1 0 0,-1-1 1 0 0,-2-1-1 0 0,-1-1 1 0 0,-2-1-1 0 0,-1 0 1 0 0,-1-2-1 0 0,-2-1 1 0 0,-1 0-1 0 0,-35 28 1 0 0,17-24 257 0 0,-1-2 1 0 0,-2-2 0 0 0,0-2-1 0 0,-2-2 1 0 0,-1-3-1 0 0,-1-1 1 0 0,-105 26 0 0 0,100-35-243 0 0,0-3 1 0 0,0-3 0 0 0,-1-2 0 0 0,1-2 0 0 0,-1-3 0 0 0,-60-9-1 0 0,63 3-78 0 0,1-3-1 0 0,0-1 1 0 0,0-3-1 0 0,1-2 0 0 0,1-3 1 0 0,1-1-1 0 0,1-3 0 0 0,-55-34 1 0 0,76 38-31 0 0,2-1 1 0 0,0-1 0 0 0,1-2-1 0 0,1 0 1 0 0,1-1 0 0 0,1-2-1 0 0,-32-48 1 0 0,29 35-57 0 0,3-1 1 0 0,1 0-1 0 0,2-2 1 0 0,-27-87-1 0 0,36 94-92 0 0,2-2 1 0 0,1 1-1 0 0,-2-41 0 0 0,8 61-33 0 0,1 1 1 0 0,0-1 0 0 0,1 1-1 0 0,1-1 1 0 0,1 1 0 0 0,0 0-1 0 0,1 0 1 0 0,0 0 0 0 0,1 0-1 0 0,9-17 1 0 0,-6 17 35 0 0,1 1 1 0 0,0 0-1 0 0,2 1 1 0 0,-1 0-1 0 0,1 1 1 0 0,1 0-1 0 0,0 0 1 0 0,1 1-1 0 0,0 1 1 0 0,1 0-1 0 0,16-8 1 0 0,10-3-127 0 0,2 1-1 0 0,78-24 1 0 0,18 4 31 0 0,2 6 1 0 0,1 6-1 0 0,174-13 0 0 0,-222 34-107 0 0,1 3 1 0 0,141 13-1 0 0,-195-5 146 0 0,0 2 0 0 0,-1 2-1 0 0,1 1 1 0 0,-1 2 0 0 0,-1 2-1 0 0,0 2 1 0 0,-1 1 0 0 0,46 28-1 0 0,-67-33 76 0 0,-2 0 0 0 0,0 0 0 0 0,0 2 0 0 0,-1 0 0 0 0,-1 0 0 0 0,0 1 0 0 0,0 1 0 0 0,-2 0 0 0 0,0 0 0 0 0,-1 1 0 0 0,0 0 0 0 0,-1 1 0 0 0,-1 0 0 0 0,6 23 0 0 0,-5-12-83 0 0,-1 1 0 0 0,-1 1 0 0 0,-2-1-1 0 0,-1 1 1 0 0,-2 0 0 0 0,0 0 0 0 0,-2-1 0 0 0,-5 31-1 0 0,-2-18 409 0 0,-1-1 0 0 0,-3 0-1 0 0,-1-1 1 0 0,-2 0 0 0 0,-38 73-1 0 0,7-33 333 0 0,-95 123-1 0 0,98-149-361 0 0,-2-2-1 0 0,-2-3 0 0 0,-2-1 0 0 0,-3-3 0 0 0,-109 75 0 0 0,130-102-13 0 0,0-1 0 0 0,-1-2 0 0 0,-1-1 0 0 0,0-2 1 0 0,-1-1-1 0 0,0-2 0 0 0,-42 7 0 0 0,16-8 68 0 0,0-3 0 0 0,0-2 1 0 0,-84-7-1 0 0,90-2-155 0 0,1-2 1 0 0,1-2-1 0 0,-1-2 0 0 0,2-2 1 0 0,0-3-1 0 0,1-2 0 0 0,1-2 1 0 0,0-3-1 0 0,2-1 0 0 0,1-3 1 0 0,1-1-1 0 0,2-2 1 0 0,1-3-1 0 0,-46-46 0 0 0,56 46-141 0 0,3-1-1 0 0,0-1 1 0 0,3-1 0 0 0,1-2-1 0 0,2-1 1 0 0,1 0-1 0 0,3-2 1 0 0,1 0-1 0 0,2-2 1 0 0,-15-65 0 0 0,23 75-155 0 0,2-1 1 0 0,2 1 0 0 0,1-1 0 0 0,2 0 0 0 0,1 0 0 0 0,1 0 0 0 0,3 1 0 0 0,0-1 0 0 0,3 1 0 0 0,0 0 0 0 0,2 0 0 0 0,2 1 0 0 0,1 0 0 0 0,20-39 0 0 0,-22 54 53 0 0,1 0 0 0 0,0 1 0 0 0,1 0-1 0 0,1 0 1 0 0,0 2 0 0 0,1 0 0 0 0,1 0-1 0 0,0 1 1 0 0,1 1 0 0 0,34-21 0 0 0,-5 9-60 0 0,1 2 0 0 0,1 3 0 0 0,1 1 0 0 0,1 3 1 0 0,64-14-1 0 0,-18 12-233 0 0,185-11 0 0 0,-176 25 345 0 0,1 4 1 0 0,-1 5-1 0 0,124 22 0 0 0,-173-17-78 0 0,-1 2 0 0 0,0 3 0 0 0,-2 3 0 0 0,0 1 0 0 0,-1 3 0 0 0,-1 2-1 0 0,81 53 1 0 0,-106-60 54 0 0,0 2 0 0 0,-2 1 0 0 0,0 0 0 0 0,-2 2-1 0 0,0 0 1 0 0,-1 2 0 0 0,-1 0 0 0 0,-2 1 0 0 0,0 1-1 0 0,17 38 1 0 0,-29-53 93 0 0,-1 0-1 0 0,0 0 0 0 0,-1 0 0 0 0,0 1 1 0 0,-1-1-1 0 0,0 1 0 0 0,-1-1 1 0 0,0 1-1 0 0,-1 0 0 0 0,0 0 0 0 0,-1-1 1 0 0,-1 1-1 0 0,1 0 0 0 0,-2-1 1 0 0,0 1-1 0 0,0-1 0 0 0,-1 0 0 0 0,0 0 1 0 0,-1 0-1 0 0,0-1 0 0 0,-1 0 1 0 0,0 0-1 0 0,-1 0 0 0 0,0 0 0 0 0,0-1 1 0 0,-1-1-1 0 0,-9 10 0 0 0,-46 38 650 0 0,-72 50 0 0 0,-75 39-474 0 0,166-115-345 0 0,-94 63-1472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7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75 1188 0 0,'0'0'9810'0'0,"0"0"-9787"0"0,0 0 1 0 0,-1 0 0 0 0,1-1 0 0 0,0 1 0 0 0,0 0 0 0 0,0 0-1 0 0,0 0 1 0 0,0 0 0 0 0,0 0 0 0 0,-1 0 0 0 0,1 0-1 0 0,0 0 1 0 0,0 0 0 0 0,0-1 0 0 0,0 1 0 0 0,0 0-1 0 0,0 0 1 0 0,0 0 0 0 0,0 0 0 0 0,0 0 0 0 0,0-1 0 0 0,0 1-1 0 0,0 0 1 0 0,0 0 0 0 0,-1 0 0 0 0,1 0 0 0 0,0 0-1 0 0,0-1 1 0 0,0 1 0 0 0,0 0 0 0 0,0 0 0 0 0,1 0-1 0 0,-1 0 1 0 0,0 0 0 0 0,0-1 0 0 0,0 1 0 0 0,0 0 0 0 0,0 0-1 0 0,0 0 1 0 0,0 0 0 0 0,0 0 0 0 0,0 0 0 0 0,0-1-1 0 0,0 1 1 0 0,0 0 0 0 0,0 0 0 0 0,1 0 0 0 0,-1 0-1 0 0,442-29 2713 0 0,-210 9-1929 0 0,-165 15-682 0 0,417-10-252 0 0,-475 18-2062 0 0,-24 1 1181 0 0,-29 3-874 0 0,-28 1-2598 0 0,18-6 1466 0 0</inkml:trace>
</inkml:ink>
</file>

<file path=ppt/ink/ink3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36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1394 0 1448 0 0,'0'0'1317'0'0,"-14"15"-1707"0"0,-43 48 296 0 0,46-49 59 0 0,0 0 1 0 0,1 1-1 0 0,0 0 1 0 0,1 1 0 0 0,-10 25-1 0 0,6-13 80 0 0,-44 109 599 0 0,-70 258 0 0 0,63-179-296 0 0,-131 462 2296 0 0,132-444-2051 0 0,-136 485 588 0 0,42-147-731 0 0,39 9 613 0 0,45 62-729 0 0,66-563-206 0 0,-59 359 171 0 0,1-155 690 0 0,53-227-922 0 0,-24 158 48 0 0,36-215-193 0 0,0 0 1 0 0,0 1-1 0 0,0-1 1 0 0,0 0-1 0 0,0 1 1 0 0,0-1-1 0 0,0 0 1 0 0,0 1-1 0 0,0-1 1 0 0,0 0-1 0 0,0 1 1 0 0,1-1-1 0 0,-1 0 1 0 0,0 1-1 0 0,0-1 1 0 0,0 0-1 0 0,0 1 1 0 0,1-1-1 0 0,-1 0 1 0 0,0 0-1 0 0,0 1 1 0 0,1-1-1 0 0,-1 0 1 0 0,0 0-1 0 0,0 1 1 0 0,1-1-1 0 0,-1 0 1 0 0,0 0-1 0 0,1 0 1 0 0,-1 0 0 0 0,0 0-1 0 0,0 1 1 0 0,1-1-1 0 0,-1 0 1 0 0,0 0-1 0 0,1 0 1 0 0,-1 0-1 0 0,1 0 1 0 0,-1 0-1 0 0,0 0 1 0 0,1 0-1 0 0,23-6-910 0 0,35-23-1291 0 0,-2-8-505 0 0</inkml:trace>
</inkml:ink>
</file>

<file path=ppt/ink/ink3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38.7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915 637 272 0 0,'0'0'4502'0'0,"0"-1"-4709"0"0,0 1 191 0 0,0-1 0 0 0,0 1 0 0 0,0 0 0 0 0,1-1 0 0 0,-1 1 0 0 0,0 0 0 0 0,0-1 0 0 0,0 1 0 0 0,0 0 0 0 0,1-1 0 0 0,-1 1 0 0 0,0 0 0 0 0,0 0 0 0 0,1-1 0 0 0,-1 1 0 0 0,0 0 0 0 0,1 0 0 0 0,-1-1 0 0 0,0 1 0 0 0,1 0-1 0 0,-1 0 1 0 0,0 0 0 0 0,1 0 0 0 0,0-1 0 0 0,11 1 398 0 0,0-2 0 0 0,0 0 0 0 0,24-7 0 0 0,4-1-109 0 0,917-202-123 0 0,-414 54-60 0 0,-86 23-10 0 0,-105 57-203 0 0,-283 68 24 0 0,1 2 0 0 0,0 4 0 0 0,80 4 0 0 0,-144 1 56 0 0,0 0 1 0 0,0 1 0 0 0,1-1-1 0 0,-1 1 1 0 0,0 0-1 0 0,-1 1 1 0 0,1 0 0 0 0,0-1-1 0 0,-1 2 1 0 0,1-1-1 0 0,-1 1 1 0 0,9 8-1 0 0,4 4-189 0 0,-1 2 0 0 0,15 21-1 0 0,-6-8 145 0 0,4 5 135 0 0,-2 2 0 0 0,-2 1 0 0 0,-1 1 0 0 0,30 67 0 0 0,59 182-121 0 0,-109-276 27 0 0,129 449 412 0 0,-83-267-668 0 0,31 246 1906 0 0,-60-291-1316 0 0,7 9 90 0 0,87 266-1 0 0,95 137 290 0 0,62 46-192 0 0,6 17-183 0 0,-256-569-305 0 0,245 671 752 0 0,-261-703-671 0 0,-1 1 0 0 0,-1 0 0 0 0,3 38 0 0 0,-7-54-21 0 0,-1 1 0 0 0,0 0 0 0 0,-1 0 0 0 0,0-1 0 0 0,0 1 0 0 0,-1-1 0 0 0,-1 1 0 0 0,1-1 0 0 0,-1 1 0 0 0,-1-1 0 0 0,0 0 0 0 0,-5 9 0 0 0,-1-4 37 0 0,-1-1 0 0 0,0 0 0 0 0,-1 0 1 0 0,-1-1-1 0 0,1-1 0 0 0,-2 0 0 0 0,0 0 0 0 0,0-1 0 0 0,-1-1 1 0 0,-16 7-1 0 0,-26 11 136 0 0,-87 26 1 0 0,86-32-155 0 0,-428 134 180 0 0,218-74-231 0 0,-276 63 163 0 0,-8-34 87 0 0,422-86-184 0 0,-229 40 316 0 0,-218 44 664 0 0,48 23-971 0 0,-332 68 351 0 0,707-171-347 0 0,-38 8 487 0 0,-214 11 0 0 0,346-43-413 0 0,-10 0-445 0 0,28-3-4596 0 0</inkml:trace>
</inkml:ink>
</file>

<file path=ppt/ink/ink3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0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500 69 588 0 0,'0'0'5145'0'0,"-13"-11"-4341"0"0,-39-35-368 0 0,38 34-442 0 0,11 34-2689 0 0,-69 590 761 0 0,-74 301 4187 0 0,43-95-1399 0 0,46 7 834 0 0,52-728-1498 0 0,-29 1347 2060 0 0,60-957-1069 0 0,-16-365-865 0 0,8 35 552 0 0,-18-156-874 0 0,0-1-1 0 0,0 0 0 0 0,0 1 0 0 0,0-1 0 0 0,0 0 0 0 0,0 1 0 0 0,0-1 0 0 0,0 0 1 0 0,0 1-1 0 0,0-1 0 0 0,0 0 0 0 0,1 1 0 0 0,-1-1 0 0 0,0 0 0 0 0,0 1 0 0 0,0-1 1 0 0,1 0-1 0 0,-1 0 0 0 0,0 1 0 0 0,0-1 0 0 0,1 0 0 0 0,-1 0 0 0 0,0 1 0 0 0,0-1 1 0 0,1 0-1 0 0,-1 0 0 0 0,0 0 0 0 0,1 0 0 0 0,-1 1 0 0 0,0-1 0 0 0,1 0 0 0 0,-1 0 0 0 0,1 0 1 0 0,12-6-167 0 0,17-22-371 0 0,-27 25 387 0 0,0 0 94 0 0,91-105-2412 0 0,-18 5-1166 0 0</inkml:trace>
</inkml:ink>
</file>

<file path=ppt/ink/ink3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0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10 314 2128 0 0,'0'0'2696'0'0,"-2"-14"-2426"0"0,-1-6-187 0 0,2 12-13 0 0,-1-1 0 0 0,1 0 0 0 0,1 0 0 0 0,0 0 0 0 0,2-16 0 0 0,-2 22-64 0 0,1 0 0 0 0,0 0 0 0 0,0 0 1 0 0,1 1-1 0 0,-1-1 0 0 0,1 0 0 0 0,-1 1 1 0 0,1-1-1 0 0,0 1 0 0 0,0 0 0 0 0,0-1 1 0 0,0 1-1 0 0,0 0 0 0 0,0 0 1 0 0,1 0-1 0 0,-1 1 0 0 0,1-1 0 0 0,-1 1 1 0 0,1-1-1 0 0,5-1 0 0 0,8-4-210 0 0,0 1 0 0 0,23-6-1 0 0,-25 8 306 0 0,45-12-117 0 0,-26 8-92 0 0,38-15 0 0 0,-60 19-222 0 0,-2 0 0 0 0,1-1 0 0 0,0 0 0 0 0,-1-1 0 0 0,0 0 0 0 0,0-1 0 0 0,-1 0 0 0 0,8-8 0 0 0,5-11-1164 0 0</inkml:trace>
</inkml:ink>
</file>

<file path=ppt/ink/ink3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2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1 171 12 0 0,'0'0'5248'0'0,"8"-12"-6015"0"0,-3 5 721 0 0,-3 3 35 0 0,0 0 0 0 0,1 1 0 0 0,0-1 0 0 0,0 0 0 0 0,0 1 0 0 0,0 0 0 0 0,1-1 0 0 0,-1 1-1 0 0,1 1 1 0 0,0-1 0 0 0,-1 0 0 0 0,1 1 0 0 0,0 0 0 0 0,1 0 0 0 0,-1 0 0 0 0,0 1 0 0 0,1-1 0 0 0,-1 1 0 0 0,1 0-1 0 0,5-1 1 0 0,1564-95 323 0 0,-456 101-74 0 0,-596 4 117 0 0,-407-8-220 0 0,-37-2-330 0 0,0 3 1 0 0,128 20-1 0 0,-199-20 137 0 0,-1 0 0 0 0,0 1 0 0 0,0-1 0 0 0,0 2-1 0 0,0-1 1 0 0,0 1 0 0 0,0-1 0 0 0,-1 2 0 0 0,0-1-1 0 0,1 1 1 0 0,-1-1 0 0 0,8 9 0 0 0,-7-5-5 0 0,-1 0 1 0 0,0 1-1 0 0,-1-1 0 0 0,1 1 1 0 0,-1 0-1 0 0,-1 0 1 0 0,0 0-1 0 0,4 14 0 0 0,63 324-412 0 0,-52-234 586 0 0,-4-25 34 0 0,84 388 331 0 0,-30-226-232 0 0,50 369-1 0 0,27 467 1402 0 0,-55-558-1389 0 0,-38-251-401 0 0,5 194 390 0 0,-37-269-472 0 0,49 220 0 0 0,-39-289 730 0 0,24 99 728 0 0,-48-209-1105 0 0,-1 0-1 0 0,0 1 1 0 0,-2-1 0 0 0,-1 1-1 0 0,0 33 1 0 0,-3-51-80 0 0,-1 0 1 0 0,1 0-1 0 0,-1 0 1 0 0,0 0 0 0 0,0-1-1 0 0,0 1 1 0 0,0 0-1 0 0,-1-1 1 0 0,0 0-1 0 0,0 0 1 0 0,0 0-1 0 0,-1 0 1 0 0,1 0-1 0 0,-1-1 1 0 0,0 1 0 0 0,0-1-1 0 0,0 0 1 0 0,-7 4-1 0 0,-8 4 93 0 0,0 0-1 0 0,-38 14 1 0 0,19-12-18 0 0,0-1 1 0 0,0-3-1 0 0,-1 0 1 0 0,-72 4-1 0 0,-161-8 137 0 0,227-6-223 0 0,-330-25 188 0 0,3-25 94 0 0,124 15 91 0 0,179 27-255 0 0,-915-95 867 0 0,755 91-1016 0 0,-560-16 672 0 0,67 49-48 0 0,460-9 2492 0 0,264-5-5331 0 0,-2-4 1808 0 0,1 0 1 0 0,0 0-1 0 0,0 0 1 0 0,0-1-1 0 0,0 1 1 0 0,1 0-1 0 0,-1-1 0 0 0,0 1 1 0 0,1-1-1 0 0,-1 1 1 0 0,1-1-1 0 0,2 3 0 0 0,26 16-2144 0 0,-10-12-274 0 0,11-6-964 0 0</inkml:trace>
</inkml:ink>
</file>

<file path=ppt/ink/ink3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5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2 3560 0 0,'-16'-1'13542'0'0,"12"0"-14593"0"0</inkml:trace>
</inkml:ink>
</file>

<file path=ppt/ink/ink3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6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44 1096 0 0,'0'0'10998'0'0,"-1"-7"-10944"0"0,-6-29 2072 0 0,-10 57-7539 0 0,1-6 3063 0 0,-18 4-1605 0 0</inkml:trace>
</inkml:ink>
</file>

<file path=ppt/ink/ink3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7.5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0 144 7249 0 0,'0'0'5572'0'0,"4"-10"-6579"0"0,-3 8 990 0 0,1-2-8 0 0,0 0-1 0 0,-1 0 1 0 0,1 0 0 0 0,1 0-1 0 0,-1 0 1 0 0,0 0-1 0 0,1 1 1 0 0,0-1-1 0 0,0 1 1 0 0,0 0-1 0 0,0 0 1 0 0,1 0-1 0 0,-1 0 1 0 0,1 1 0 0 0,0-1-1 0 0,-1 1 1 0 0,1 0-1 0 0,5-2 1 0 0,120-34-1891 0 0,-50 16-3482 0 0,-52 14 2834 0 0</inkml:trace>
</inkml:ink>
</file>

<file path=ppt/ink/ink3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7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1 184 4548 0 0,'0'0'8113'0'0,"75"-84"-9641"0"0,-25 68 1452 0 0,7-5-232 0 0,6 1-712 0 0,-16 5-1420 0 0,21-13-1741 0 0</inkml:trace>
</inkml:ink>
</file>

<file path=ppt/ink/ink3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8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10 6189 0 0,'0'0'6989'0'0,"-1"-3"-7814"0"0,1 3 802 0 0,0 0 0 0 0,0-1 0 0 0,0 1 0 0 0,0 0 0 0 0,0 0 0 0 0,0-1 0 0 0,0 1 0 0 0,0 0 0 0 0,0 0-1 0 0,0-1 1 0 0,0 1 0 0 0,0 0 0 0 0,0 0 0 0 0,-1-1 0 0 0,1 1 0 0 0,0 0 0 0 0,0 0 0 0 0,0 0 0 0 0,0-1 0 0 0,0 1 0 0 0,-1 0 0 0 0,1 0 0 0 0,0 0 0 0 0,0 0-1 0 0,0-1 1 0 0,-1 1 0 0 0,1 0 0 0 0,0 0 0 0 0,0 0 0 0 0,0 0 0 0 0,-1 0 0 0 0,1 0 0 0 0,0 0 0 0 0,0 0 0 0 0,-1-1 0 0 0,1 1 0 0 0,0 0 0 0 0,0 0 0 0 0,-1 0-1 0 0,1 0 1 0 0,0 0 0 0 0,0 0 0 0 0,-1 0 0 0 0,1 1 0 0 0,0-1 0 0 0,-1 0 0 0 0,-2 14-971 0 0,0 5 1431 0 0,-58 208 825 0 0,56-204-1466 0 0,0 0 0 0 0,1 0 1 0 0,2 1-1 0 0,0 26 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7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8325 0 0,'0'0'4556'0'0,"20"1"-4108"0"0,130 6 629 0 0,91-6-200 0 0,272-34 0 0 0,12-15-258 0 0,-688 91-8464 0 0,53-24 3437 0 0,63-12 2030 0 0</inkml:trace>
</inkml:ink>
</file>

<file path=ppt/ink/ink3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8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48 157 1172 0 0,'0'0'5984'0'0,"6"-13"-5974"0"0,22-40-111 0 0,-25 49 74 0 0,0-1 0 0 0,1 1 0 0 0,-1 1 0 0 0,1-1 0 0 0,0 0 0 0 0,-1 1 0 0 0,2 0 0 0 0,-1 0 0 0 0,0 0 0 0 0,1 0 0 0 0,-1 1 0 0 0,1-1 0 0 0,0 1 0 0 0,-1 0 0 0 0,11-2 0 0 0,-2 0 39 0 0,7-4 52 0 0,1 2 0 0 0,0 0 0 0 0,0 1 1 0 0,0 1-1 0 0,1 2 0 0 0,32-2 1 0 0,-53 4-61 0 0,0 0 0 0 0,0 1 1 0 0,0-1-1 0 0,1 0 1 0 0,-1 0-1 0 0,0 0 0 0 0,0 1 1 0 0,0-1-1 0 0,0 1 0 0 0,0-1 1 0 0,-1 1-1 0 0,1-1 1 0 0,0 1-1 0 0,0-1 0 0 0,0 1 1 0 0,0 0-1 0 0,0-1 0 0 0,-1 1 1 0 0,1 0-1 0 0,0 0 1 0 0,-1 0-1 0 0,2 1 0 0 0,-1 1 7 0 0,1 0-1 0 0,-1-1 0 0 0,0 1 1 0 0,0 0-1 0 0,-1 0 1 0 0,1 0-1 0 0,0 0 0 0 0,-1 4 1 0 0,1 0 23 0 0,-1 0 1 0 0,0 0 0 0 0,-1 0 0 0 0,0 0 0 0 0,0-1 0 0 0,-3 14 0 0 0,-3-6 68 0 0,0 1 1 0 0,-1-1 0 0 0,-1 0 0 0 0,0-1-1 0 0,0 0 1 0 0,-2 0 0 0 0,1-1 0 0 0,-2-1-1 0 0,-13 12 1 0 0,7-8-53 0 0,-1 0 0 0 0,0-2 0 0 0,-1 0 0 0 0,0-1 0 0 0,-36 14-1 0 0,4-9 254 0 0,48-16-260 0 0,0-1 1 0 0,1 1-1 0 0,-1 0 0 0 0,0-1 1 0 0,1 0-1 0 0,-1 0 0 0 0,0 0 0 0 0,1 0 1 0 0,-1-1-1 0 0,0 1 0 0 0,1-1 1 0 0,-6-2-1 0 0,9 3-40 0 0,-1 0 0 0 0,0 0 0 0 0,1-1 1 0 0,-1 1-1 0 0,1 0 0 0 0,-1-1 0 0 0,1 1 0 0 0,0 0 1 0 0,-1-1-1 0 0,1 1 0 0 0,-1 0 0 0 0,1-1 0 0 0,0 1 0 0 0,-1-1 1 0 0,1 1-1 0 0,0-1 0 0 0,-1 1 0 0 0,1-1 0 0 0,0 1 0 0 0,0-1 1 0 0,-1 1-1 0 0,1-1 0 0 0,0 1 0 0 0,0-1 0 0 0,0 0 1 0 0,0 1-1 0 0,0-1 0 0 0,0 1 0 0 0,0-1 0 0 0,0 1 0 0 0,0-1 1 0 0,0 0-1 0 0,0 1 0 0 0,0-1 0 0 0,0 1 0 0 0,0-1 1 0 0,1 1-1 0 0,-1-1 0 0 0,0 1 0 0 0,0-1 0 0 0,1 1 0 0 0,-1-1 1 0 0,1 0-1 0 0,0 0-45 0 0,0 0-1 0 0,0-1 1 0 0,0 1 0 0 0,0 0 0 0 0,1 0 0 0 0,-1 0 0 0 0,0 0 0 0 0,1 0-1 0 0,-1 0 1 0 0,1 0 0 0 0,-1 0 0 0 0,1 1 0 0 0,-1-1 0 0 0,4 0 0 0 0,6-1 95 0 0,0 0 0 0 0,1 2 0 0 0,-1-1 0 0 0,0 1 1 0 0,1 1-1 0 0,-1 0 0 0 0,0 1 0 0 0,1 0 0 0 0,-1 0 1 0 0,0 1-1 0 0,-1 1 0 0 0,15 6 0 0 0,-11-3 0 0 0,0 0 1 0 0,-1 1-1 0 0,0 0 0 0 0,-1 1 0 0 0,0 0 1 0 0,0 1-1 0 0,-1 1 0 0 0,17 19 0 0 0,-10 3 349 0 0,-16-29-645 0 0,0 1 0 0 0,0-1 0 0 0,1 1 0 0 0,-1-1-1 0 0,1 0 1 0 0,0 0 0 0 0,0 0 0 0 0,5 5 0 0 0,-7-9 1 0 0,-1 0 0 0 0,1 1-1 0 0,-1-1 1 0 0,1 0 0 0 0,0 0 0 0 0,-1 1 0 0 0,1-1-1 0 0,0 0 1 0 0,-1 0 0 0 0,1 0 0 0 0,0 0-1 0 0,0 0 1 0 0,-1 0 0 0 0,1 0 0 0 0,0 0 0 0 0,-1 0-1 0 0,1-1 1 0 0,0 1 0 0 0,0 0 0 0 0,8-4-2561 0 0</inkml:trace>
</inkml:ink>
</file>

<file path=ppt/ink/ink3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1:59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1 732 0 0,'0'0'8263'0'0,"-3"0"-8851"0"0,2 0 548 0 0,-1 0-1 0 0,1 0 1 0 0,0 0-1 0 0,-1 0 0 0 0,1 1 1 0 0,0-1-1 0 0,0 0 1 0 0,-1 1-1 0 0,1-1 0 0 0,0 0 1 0 0,0 1-1 0 0,-1 0 1 0 0,1-1-1 0 0,0 1 0 0 0,0 0 1 0 0,0 0-1 0 0,0-1 1 0 0,0 1-1 0 0,-1 1 0 0 0,-21 29-123 0 0,14-14 396 0 0,-13 34-1 0 0,19-44-187 0 0,1 0 0 0 0,0-1 0 0 0,1 1-1 0 0,-1 0 1 0 0,1 0 0 0 0,1 0 0 0 0,-1 0 0 0 0,1 0 0 0 0,0 0-1 0 0,1 0 1 0 0,0 0 0 0 0,1 7 0 0 0,0-9 18 0 0,0 0 0 0 0,0 0 1 0 0,0-1-1 0 0,0 1 0 0 0,1 0 0 0 0,-1-1 1 0 0,1 0-1 0 0,1 0 0 0 0,-1 0 0 0 0,0 0 1 0 0,1 0-1 0 0,0-1 0 0 0,0 1 0 0 0,0-1 1 0 0,0 0-1 0 0,9 4 0 0 0,-3-1 141 0 0,1-2 0 0 0,0 1 0 0 0,1-1 0 0 0,-1-1 0 0 0,1 0 0 0 0,-1-1-1 0 0,15 2 1 0 0,84-1 938 0 0,-72-4-824 0 0,9-3 711 0 0,-80-8-14627 0 0</inkml:trace>
</inkml:ink>
</file>

<file path=ppt/ink/ink3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0.0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7797 0 0,'0'0'7376'0'0</inkml:trace>
</inkml:ink>
</file>

<file path=ppt/ink/ink3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0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300 283 1252 0 0,'0'0'5697'0'0,"-63"-78"-6949"0"0,57 72-597 0 0,-5-7-1019 0 0</inkml:trace>
  <inkml:trace contextRef="#ctx0" brushRef="#br0" timeOffset="1">46 54 116 0 0,'0'0'8401'0'0,"-30"-40"-8489"0"0,28 39-392 0 0,1-2-276 0 0,-11-6-3829 0 0</inkml:trace>
</inkml:ink>
</file>

<file path=ppt/ink/ink3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0.9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390 733 64 0 0,'0'0'7393'0'0,"-74"-83"-7477"0"0,69 72-20 0 0,-4-1-248 0 0,2-3-832 0 0,2 5-1305 0 0,-5-6-263 0 0</inkml:trace>
  <inkml:trace contextRef="#ctx0" brushRef="#br0" timeOffset="1">198 491 40 0 0,'0'0'8161'0'0,"-54"-80"-8161"0"0,51 72-116 0 0,0-1-52 0 0,2 2-80 0 0,1 0-596 0 0,-2-1-797 0 0,1 1-171 0 0,-2 1 104 0 0,0-3 44 0 0</inkml:trace>
  <inkml:trace contextRef="#ctx0" brushRef="#br0" timeOffset="2">93 284 52 0 0,'0'0'7096'0'0,"-10"-14"-6497"0"0,3 3-473 0 0,-15-21 449 0 0,-19-36 1 0 0,38 58-1000 0 0,0 0-1 0 0,1 1 1 0 0,1-1 0 0 0,-1 0-1 0 0,1 0 1 0 0,1 0 0 0 0,0 0-1 0 0,0 0 1 0 0,3-16-1 0 0,-1 8-1923 0 0,-1-8 76 0 0</inkml:trace>
</inkml:ink>
</file>

<file path=ppt/ink/ink3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1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148 288 352 0 0,'0'0'8805'0'0,"-8"-11"-8514"0"0,-2-1-220 0 0,4 4-15 0 0,0 0-1 0 0,1 0 0 0 0,-9-17 0 0 0,13 21-486 0 0,0 1 0 0 0,0-1-1 0 0,0 0 1 0 0,1 0 0 0 0,-1 0 0 0 0,1 0-1 0 0,0 0 1 0 0,0 0 0 0 0,0 0 0 0 0,1 0-1 0 0,1-5 1 0 0,-2 6 305 0 0,1-1-1 0 0,0 1 1 0 0,-1 0-1 0 0,0 0 1 0 0,1 0-1 0 0,-1 0 1 0 0,0 0-1 0 0,-1-1 1 0 0,1 1-1 0 0,0 0 1 0 0,-1 0-1 0 0,0 0 1 0 0,0 0-1 0 0,0 0 1 0 0,0 0-1 0 0,0 0 1 0 0,-1 0-1 0 0,-2-4 1 0 0,-16-13 2206 0 0,13 14-1027 0 0,0 0 1 0 0,1-1 0 0 0,0 0 0 0 0,0-1 0 0 0,-6-9-1 0 0,10 12-1165 0 0,-10-15 1547 0 0,4 15-2628 0 0</inkml:trace>
</inkml:ink>
</file>

<file path=ppt/ink/ink3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1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3 7645 0 0,'0'0'2928'0'0,"-82"-3"-4144"0"0,75 18 788 0 0,-4 5 180 0 0,4 7 144 0 0,1 2-296 0 0,-2-6-1576 0 0,4 19-1113 0 0</inkml:trace>
</inkml:ink>
</file>

<file path=ppt/ink/ink3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12.3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6625 0 0,'0'0'3556'0'0,"45"82"-6888"0"0,-30-61 1495 0 0,15 14-707 0 0</inkml:trace>
</inkml:ink>
</file>

<file path=ppt/ink/ink3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8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87 1436 0 0,'0'0'11629'0'0,"0"0"-11636"0"0,-1 0 0 0 0,1 0 0 0 0,0-1 0 0 0,0 1 0 0 0,0 0 0 0 0,0 0 0 0 0,-1 0 0 0 0,1 0 0 0 0,0 0 0 0 0,0-1 1 0 0,0 1-1 0 0,0 0 0 0 0,0 0 0 0 0,0 0 0 0 0,0-1 0 0 0,-1 1 0 0 0,1 0 0 0 0,0 0 0 0 0,0 0 0 0 0,0-1 0 0 0,0 1 0 0 0,0 0 0 0 0,0 0 0 0 0,0 0 0 0 0,0-1 0 0 0,0 1 0 0 0,0 0 0 0 0,0 0 0 0 0,0-1 0 0 0,0 1 0 0 0,0 0 0 0 0,1-1 0 0 0,138-44-1182 0 0,-80 24-1696 0 0,-34 13 233 0 0,-8 2 3 0 0</inkml:trace>
</inkml:ink>
</file>

<file path=ppt/ink/ink3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8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1 100 300 0 0,'0'0'12537'0'0,"57"-21"-13937"0"0,-20 11 1348 0 0,9-5 16 0 0,5-2-944 0 0,-10 4-1132 0 0,13-11-969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7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1108 0 0,'0'0'12121'0'0,"14"3"-11395"0"0,47 7-213 0 0,0-2 1 0 0,1-3 0 0 0,68-4 0 0 0,201-21-424 0 0,-208 11 68 0 0,374-32 120 0 0,-638 50-7340 0 0,96-5 4250 0 0,-20-2-930 0 0</inkml:trace>
</inkml:ink>
</file>

<file path=ppt/ink/ink3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6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 38 28 0 0,'0'0'7937'0'0,"2"-6"-7426"0"0,8-26 577 0 0,-21 65-1916 0 0,4-5 1585 0 0,-1 0-1 0 0,-2 0 1 0 0,-20 42-1 0 0,-51 76-146 0 0,22-43-665 0 0,59-103 55 0 0,-1 1 1 0 0,0 0-1 0 0,1 0 1 0 0,-1 0-1 0 0,0 0 0 0 0,1 1 1 0 0,0-1-1 0 0,-1 0 0 0 0,1 0 1 0 0,-1 0-1 0 0,1 0 0 0 0,0 0 1 0 0,0 1-1 0 0,0-1 0 0 0,0 0 1 0 0,0 0-1 0 0,0 0 0 0 0,0 0 1 0 0,0 1-1 0 0,0-1 0 0 0,0 0 1 0 0,1 0-1 0 0,-1 0 1 0 0,1 0-1 0 0,-1 0 0 0 0,0 0 1 0 0,1 1-1 0 0,0-1 0 0 0,0 1 1 0 0,2 0 38 0 0,0 0 0 0 0,1 0 0 0 0,-1 0 0 0 0,0 0 0 0 0,0-1 1 0 0,1 0-1 0 0,-1 1 0 0 0,5 0 0 0 0,1 1 10 0 0,20 5-20 0 0,0-1-1 0 0,0-2 0 0 0,44 3 1 0 0,-5-5-3032 0 0,-62-3 2198 0 0,-5 0 596 0 0,0 0-1 0 0,1 0 1 0 0,-1 0 0 0 0,0 0 0 0 0,0 0-1 0 0,0 0 1 0 0,1 0 0 0 0,-1 0 0 0 0,0 0-1 0 0,0-1 1 0 0,0 1 0 0 0,1-1-1 0 0,-1 1 1 0 0,0-1 0 0 0,0 1 0 0 0,0-1-1 0 0,0 0 1 0 0,0 1 0 0 0,0-1 0 0 0,0 0-1 0 0,1-1 1 0 0,9-10-2442 0 0</inkml:trace>
</inkml:ink>
</file>

<file path=ppt/ink/ink3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06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36 64 0 0,'0'0'10328'0'0,"-4"-6"-9892"0"0,-15-19-314 0 0,19 25-136 0 0,-1-1-1 0 0,1 1 1 0 0,0 0-1 0 0,-1-1 0 0 0,1 1 1 0 0,-1 0-1 0 0,1-1 1 0 0,0 1-1 0 0,-1 0 0 0 0,1-1 1 0 0,-1 1-1 0 0,1 0 1 0 0,-1 0-1 0 0,1 0 0 0 0,-1 0 1 0 0,1-1-1 0 0,-1 1 1 0 0,1 0-1 0 0,-1 0 0 0 0,1 0 1 0 0,-1 0-1 0 0,1 0 1 0 0,-1 0-1 0 0,1 0 0 0 0,-1 1 1 0 0,1-1-1 0 0,-1 0 1 0 0,1 0-1 0 0,-1 0 0 0 0,1 0 1 0 0,-1 1-1 0 0,1-1 1 0 0,-1 0-1 0 0,1 0 0 0 0,-1 1 1 0 0,1-1-1 0 0,-1 1 1 0 0,-13 15-420 0 0,11-12 362 0 0,-13 14 139 0 0,2 1 0 0 0,0 0 0 0 0,1 2 1 0 0,-14 28-1 0 0,23-41-48 0 0,0 1 0 0 0,1 0 1 0 0,0 0-1 0 0,0 0 0 0 0,1 0 1 0 0,0 1-1 0 0,1-1 0 0 0,0 1 1 0 0,0-1-1 0 0,1 1 0 0 0,0-1 1 0 0,1 1-1 0 0,0-1 0 0 0,3 10 1 0 0,-3-15 28 0 0,0 0 0 0 0,0-1 0 0 0,1 1 0 0 0,0-1 0 0 0,-1 0 0 0 0,1 1 1 0 0,1-1-1 0 0,-1 0 0 0 0,0 0 0 0 0,1-1 0 0 0,-1 1 0 0 0,1 0 0 0 0,0-1 1 0 0,5 4-1 0 0,-2-2 34 0 0,0-1 1 0 0,1 1 0 0 0,0-1-1 0 0,0-1 1 0 0,-1 1 0 0 0,1-1-1 0 0,8 1 1 0 0,9 0-43 0 0,-1 0 0 0 0,1-2 0 0 0,36-3-1 0 0,-42 1-771 0 0,-1-1 0 0 0,1 0-1 0 0,-1-2 1 0 0,0 0-1 0 0,0-1 1 0 0,18-7-1 0 0,23-15-5186 0 0</inkml:trace>
</inkml:ink>
</file>

<file path=ppt/ink/ink3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9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67 3768 0 0,'0'0'8273'0'0,"80"-50"-10061"0"0,-42 45 1784 0 0,0 1-292 0 0,4-1-328 0 0,-8 4-1372 0 0,-10-1-649 0 0,1 2-1479 0 0</inkml:trace>
</inkml:ink>
</file>

<file path=ppt/ink/ink3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49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99 3860 0 0,'0'0'8521'0'0,"76"-37"-10413"0"0,-27 25 1752 0 0,6 0 60 0 0,12 0-564 0 0,-4-1-1016 0 0,-12 1-824 0 0</inkml:trace>
</inkml:ink>
</file>

<file path=ppt/ink/ink3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50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91 6565 0 0,'0'0'4996'0'0,"114"-55"-7008"0"0,-64 46 1676 0 0,6 2-636 0 0,1-1-508 0 0,-16 4-865 0 0,14-4-1943 0 0</inkml:trace>
</inkml:ink>
</file>

<file path=ppt/ink/ink3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2:50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 6689 0 0,'0'0'3820'0'0,"110"-41"-5500"0"0,-58 35 1672 0 0,9 0-124 0 0,0 1 52 0 0,3-1-620 0 0,-20 3-1120 0 0,10-7-1453 0 0</inkml:trace>
</inkml:ink>
</file>

<file path=ppt/ink/ink3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24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14 156 0 0,'0'0'11179'0'0,"28"0"-10311"0"0,180-12-511 0 0,-156 11-407 0 0,203 0-20 0 0,-184 4-35 0 0,111 19-1 0 0,-179-22-697 0 0,-2 0 1035 0 0,0 0 1 0 0,-1 0-1 0 0,1 1 0 0 0,0-1 0 0 0,0 0 1 0 0,0 0-1 0 0,0 0 0 0 0,0 1 1 0 0,-1-1-1 0 0,1 0 0 0 0,0 1 0 0 0,0-1 1 0 0,-1 1-1 0 0,1-1 0 0 0,0 1 1 0 0,1 1-1 0 0,-1 4-2228 0 0</inkml:trace>
</inkml:ink>
</file>

<file path=ppt/ink/ink3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29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 4668 0 0,'0'0'9393'0'0,"0"0"-9394"0"0,0 0 0 0 0,0 0 0 0 0,0 0 0 0 0,0 0 0 0 0,0-1 0 0 0,0 1 0 0 0,0 0 0 0 0,0 0 0 0 0,0 0-1 0 0,0-1 1 0 0,0 1 0 0 0,0 0 0 0 0,0 0 0 0 0,0 0 0 0 0,0-1 0 0 0,0 1 0 0 0,0 0 0 0 0,0 0 0 0 0,0-1 0 0 0,0 1 0 0 0,0 0-1 0 0,0 0 1 0 0,0 0 0 0 0,0 0 0 0 0,0-1 0 0 0,0 1 0 0 0,0 0 0 0 0,0 0 0 0 0,1 0 0 0 0,-1-1 0 0 0,0 1 0 0 0,0 0 0 0 0,0 0-1 0 0,0 0 1 0 0,0 0 0 0 0,1 0 0 0 0,-1 0 0 0 0,0-1 0 0 0,0 1 0 0 0,185-11-740 0 0,-72 5 2369 0 0</inkml:trace>
</inkml:ink>
</file>

<file path=ppt/ink/ink3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0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72 4196 0 0,'0'0'8452'0'0,"16"-4"-8552"0"0,272-46-306 0 0,-269 48-212 0 0,61-7 1683 0 0,-49 7-8632 0 0,-55-3 2545 0 0</inkml:trace>
</inkml:ink>
</file>

<file path=ppt/ink/ink3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28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60 156 0 0,'0'0'4552'0'0,"-11"0"-406"0"0,32-1-3633 0 0,1-2-1 0 0,-1 0 1 0 0,0-1 0 0 0,22-8-1 0 0,33-7-231 0 0,-46 14-180 0 0,-4 0-172 0 0,-1 2 0 0 0,34-1 372 0 0,-67 12-3634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8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4880 0 0,'0'0'5942'0'0,"16"6"-4883"0"0,8 3-507 0 0,0-1 0 0 0,1-1 0 0 0,0-2 0 0 0,36 5 0 0 0,141-9 1113 0 0,202-24 1 0 0,-153 5-896 0 0,-42 9-2542 0 0,-219 9 916 0 0,-21 1-796 0 0,0 2 0 0 0,-47 11 0 0 0,-32 3-2605 0 0,28-11 1072 0 0</inkml:trace>
</inkml:ink>
</file>

<file path=ppt/ink/ink3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1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47 209 432 0 0,'0'0'10778'0'0,"0"-3"-10659"0"0,0-12-99 0 0,0 11-47 0 0,-31-5-881 0 0,30 9 968 0 0,0 0 1 0 0,1 0 0 0 0,-1-1-1 0 0,0 1 1 0 0,0 0 0 0 0,1 0-1 0 0,-1-1 1 0 0,0 1 0 0 0,1 0-1 0 0,-1-1 1 0 0,1 1 0 0 0,-1-1-1 0 0,0 1 1 0 0,1-1 0 0 0,-1 1-1 0 0,1-1 1 0 0,-1 1 0 0 0,1-1-1 0 0,0 1 1 0 0,-1-1 0 0 0,1 0-1 0 0,0 1 1 0 0,-1-1 0 0 0,1 0-1 0 0,0 1 1 0 0,0-1 0 0 0,-1 0-1 0 0,1 1 1 0 0,0-1 0 0 0,0 0-1 0 0,0 0 1 0 0,0 1 0 0 0,0-2-1 0 0,22-13 2054 0 0,-13 10-2769 0 0,51-23 528 0 0,0 2 1 0 0,1 3 0 0 0,1 2-1 0 0,96-17 1 0 0,-134 34 1336 0 0</inkml:trace>
</inkml:ink>
</file>

<file path=ppt/ink/ink3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8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53 992 0 0,'0'0'8638'0'0,"10"-1"-4802"0"0,38-5-3625 0 0,167-38 170 0 0,-211 43-523 0 0,0 1 0 0 0,-1-1 0 0 0,1 1 0 0 0,0 0-1 0 0,0 1 1 0 0,-1-1 0 0 0,1 1 0 0 0,0-1 0 0 0,-1 1 0 0 0,6 2 0 0 0,-8-3-74 0 0,0 1 0 0 0,0-1 0 0 0,0 0 0 0 0,0 1 0 0 0,0-1 0 0 0,0 1 0 0 0,0-1 0 0 0,0 1 0 0 0,0 0 0 0 0,0-1 0 0 0,0 1 0 0 0,-1 0 0 0 0,1 0 0 0 0,0-1 0 0 0,0 1 0 0 0,-1 0 0 0 0,1 0 0 0 0,-1 0 0 0 0,1 0 0 0 0,0 0 0 0 0,-1 0 0 0 0,0 0 0 0 0,1 0 0 0 0,-1 0 0 0 0,0 0 0 0 0,1 0 0 0 0,-1 0 0 0 0,0 0 0 0 0,0 0-1 0 0,0 1 1 0 0,0-1 0 0 0,0 0 0 0 0,0 0 0 0 0,0 0 0 0 0,0 0 0 0 0,-1 0 0 0 0,1 0 0 0 0,0 0 0 0 0,-1 0 0 0 0,0 2 0 0 0,1-3 170 0 0,0 0-1 0 0,0 1 1 0 0,-1-1-1 0 0,1 0 1 0 0,0 1-1 0 0,0-1 1 0 0,0 0-1 0 0,-1 0 0 0 0,1 0 1 0 0,0 1-1 0 0,0-1 1 0 0,-1 0-1 0 0,1 0 1 0 0,0 0-1 0 0,0 1 1 0 0,-1-1-1 0 0,1 0 1 0 0,0 0-1 0 0,-1 0 1 0 0,1 0-1 0 0,0 0 0 0 0,-1 0 1 0 0,1 0-1 0 0,0 0 1 0 0,-1 0-1 0 0,1 0 1 0 0,0 0-1 0 0,-1 0 1 0 0,1 0-1 0 0,0 0 1 0 0,0 0-1 0 0,-1 0 1 0 0,1 0-1 0 0,0 0 0 0 0,-1 0 1 0 0,1 0-1 0 0,0 0 1 0 0,-1-1-1 0 0,1 1 1 0 0,0 0-1 0 0,0 0 1 0 0,-1 0-1 0 0,1-1 1 0 0,0 1-1 0 0,0 0 0 0 0,-1 0 1 0 0,1-1-1 0 0,0 1 1 0 0,0 0-1 0 0,-1-1 1 0 0,-38-42-1219 0 0</inkml:trace>
</inkml:ink>
</file>

<file path=ppt/ink/ink3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8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 1592 0 0,'0'0'8802'0'0,"17"-5"-8550"0"0,-15 4-244 0 0,208-57 720 0 0,-101 42-109 0 0,72-15 328 0 0,-179 30-984 0 0,-25 5-7039 0 0,7-3 2689 0 0</inkml:trace>
</inkml:ink>
</file>

<file path=ppt/ink/ink3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2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95 1804 0 0,'1'-8'11672'0'0,"3"-1"-10875"0"0,36-4-784 0 0,143-44 590 0 0,-142 50-457 0 0,-22 7-6596 0 0</inkml:trace>
</inkml:ink>
</file>

<file path=ppt/ink/ink3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4.0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5 157 352 0 0,'-5'-5'13627'0'0,"32"-5"-13503"0"0,-12 5-86 0 0,211-65-135 0 0,-21 7 396 0 0,-196 60 460 0 0,-29 8-8390 0 0,39-11 160 0 0</inkml:trace>
</inkml:ink>
</file>

<file path=ppt/ink/ink3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6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1150 768 0 0,'0'0'9000'0'0,"6"5"-7864"0"0,4 5-769 0 0,0-1-1 0 0,1 0 1 0 0,0-1-1 0 0,0 0 1 0 0,1-1-1 0 0,0 0 1 0 0,1-1-1 0 0,21 8 1 0 0,0-6-147 0 0,-1-2 0 0 0,1-1 0 0 0,1-2 0 0 0,-1-1 0 0 0,1-2 1 0 0,-1-1-1 0 0,0-1 0 0 0,0-2 0 0 0,61-16 0 0 0,-57 9-129 0 0,0-2 0 0 0,-1-1 0 0 0,0-2 0 0 0,-1-2 0 0 0,-1-1 0 0 0,-1-2 0 0 0,0-1 0 0 0,34-31 0 0 0,-33 23 82 0 0,-1-1-1 0 0,56-69 1 0 0,-77 83-63 0 0,0-1-1 0 0,-2 0 0 0 0,0-1 1 0 0,-1 0-1 0 0,-1-1 1 0 0,-1 0-1 0 0,0-1 0 0 0,6-30 1 0 0,-6 12-49 0 0,7-30 27 0 0,-2 0 0 0 0,5-125 0 0 0,-19 184-94 0 0,0 0-1 0 0,-1 0 0 0 0,0 1 1 0 0,0-1-1 0 0,-1 1 1 0 0,-1 0-1 0 0,1-1 1 0 0,-1 2-1 0 0,-1-1 1 0 0,-5-8-1 0 0,0 1-59 0 0,-1 0 0 0 0,-1 1-1 0 0,0 0 1 0 0,-18-15 0 0 0,18 20 1 0 0,0 0 0 0 0,-1 1 0 0 0,0 1 0 0 0,-1 1-1 0 0,0-1 1 0 0,0 2 0 0 0,0 0 0 0 0,-1 1 0 0 0,-24-6 0 0 0,-10 2-36 0 0,-83-6 0 0 0,110 14 13 0 0,1 1 0 0 0,-1 2 0 0 0,0 0 0 0 0,1 1 0 0 0,-1 2 0 0 0,1 0 0 0 0,0 1 0 0 0,0 1 0 0 0,1 1 0 0 0,-38 20 0 0 0,-19 7 199 0 0,54-26-210 0 0,0 1 1 0 0,1 0-1 0 0,0 2 1 0 0,0 1-1 0 0,2 1 1 0 0,-1 0-1 0 0,-25 26 0 0 0,-84 118-351 0 0,36-39 517 0 0,77-97-133 0 0,0 1 0 0 0,2 0 1 0 0,1 1-1 0 0,0 1 0 0 0,2 0 0 0 0,1 1 0 0 0,-13 45 0 0 0,5 4-75 0 0,-15 116-1 0 0,31-172 217 0 0,1 1-1 0 0,1-1 1 0 0,1 1 0 0 0,2 22-1 0 0,-1-33-30 0 0,1-1-1 0 0,-1 0 1 0 0,2 0 0 0 0,-1 0-1 0 0,1 0 1 0 0,1 0-1 0 0,-1 0 1 0 0,1-1 0 0 0,0 0-1 0 0,1 0 1 0 0,0 0 0 0 0,8 9-1 0 0,-2-5 90 0 0,0 0-1 0 0,1 0 1 0 0,0-1 0 0 0,15 9-1 0 0,-20-15-51 0 0,-1 0 1 0 0,1-1-1 0 0,0 1 0 0 0,0-1 0 0 0,0-1 1 0 0,1 1-1 0 0,-1-1 0 0 0,1-1 0 0 0,-1 1 1 0 0,13 0-1 0 0,13-8-3193 0 0,-11-3-2497 0 0,2-2-2091 0 0</inkml:trace>
</inkml:ink>
</file>

<file path=ppt/ink/ink3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52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323 2 52 0 0,'-5'0'7928'0'0,"-14"0"-6871"0"0,-5-1-1154 0 0,-1 1 0 0 0,1 1 0 0 0,-1 1 0 0 0,1 1 0 0 0,0 1 0 0 0,-30 9 0 0 0,12-3 54 0 0,18-1 45 0 0,21-7-44 0 0,-1-1-1 0 0,1 1 1 0 0,-1-1 0 0 0,0 0-1 0 0,0 0 1 0 0,-7 1 0 0 0,18 36 1034 0 0,21 97-501 0 0,-17-91-391 0 0,-1 0 0 0 0,5 77 0 0 0,5 136 279 0 0,-18-244-226 0 0,0-1 0 0 0,-1 1 0 0 0,0 0-1 0 0,-1 0 1 0 0,0-1 0 0 0,-3 17 0 0 0,-4-15-53 0 0,0 9 2318 0 0,24-22-2536 0 0,302-21 643 0 0,-120 3-512 0 0,-182 19 1222 0 0,11 5-6659 0 0,-55-16-4578 0 0</inkml:trace>
</inkml:ink>
</file>

<file path=ppt/ink/ink3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54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7 1396 0 0,'0'0'8126'0'0,"4"-2"-8338"0"0,-1 1 184 0 0,0 0-1 0 0,0 0 0 0 0,0 1 1 0 0,0-1-1 0 0,0 1 1 0 0,1 0-1 0 0,-1 0 1 0 0,0 0-1 0 0,0 0 0 0 0,0 0 1 0 0,1 1-1 0 0,-1 0 1 0 0,0-1-1 0 0,0 1 1 0 0,0 0-1 0 0,4 2 0 0 0,60 29 23 0 0,-46-21-27 0 0,19 8-33 0 0,-23-13 36 0 0,-1 1 1 0 0,0 2-1 0 0,0-1 1 0 0,-1 2-1 0 0,0 0 1 0 0,0 1-1 0 0,13 13 1 0 0,-24-19 91 0 0,0 1 1 0 0,0 0-1 0 0,0 0 1 0 0,-1 0-1 0 0,0 1 1 0 0,0-1-1 0 0,-1 1 1 0 0,0 0 0 0 0,0 0-1 0 0,0-1 1 0 0,-1 1-1 0 0,0 0 1 0 0,0 0-1 0 0,-1 1 1 0 0,0 8-1 0 0,-3 13 142 0 0,0-1 0 0 0,-11 42 0 0 0,5-29-227 0 0,-2 12 66 0 0,-6 33 27 0 0,2 1-1 0 0,-2 100 1 0 0,18-102 608 0 0,17 112 1 0 0,-18-196-609 0 0,0-1 1 0 0,0 1-1 0 0,-1 0 0 0 0,1 0 0 0 0,0-1 1 0 0,0 1-1 0 0,-1 0 0 0 0,1-1 1 0 0,-1 1-1 0 0,1 0 0 0 0,0-1 0 0 0,-1 1 1 0 0,1 0-1 0 0,-1-1 0 0 0,1 1 0 0 0,-1-1 1 0 0,0 1-1 0 0,1-1 0 0 0,-1 1 1 0 0,0-1-1 0 0,1 0 0 0 0,-1 1 0 0 0,0-1 1 0 0,1 0-1 0 0,-1 1 0 0 0,0-1 1 0 0,0 0-1 0 0,1 0 0 0 0,-1 0 0 0 0,0 0 1 0 0,0 0-1 0 0,1 0 0 0 0,-1 0 0 0 0,0 0 1 0 0,0 0-1 0 0,0 0 0 0 0,1 0 1 0 0,-1 0-1 0 0,-1-1 0 0 0,-42-4-104 0 0,32 4 205 0 0,-61-10-239 0 0,-72-6 230 0 0,122 17-1798 0 0,0 0 1 0 0,-28 4-1 0 0,37-3-1963 0 0</inkml:trace>
</inkml:ink>
</file>

<file path=ppt/ink/ink3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00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2516 0 0,'0'0'9770'0'0,"21"8"-7018"0"0,173-20-2136 0 0,-187 12-566 0 0,-2-1 44 0 0,-1 0 0 0 0,0-1 0 0 0,1 1 0 0 0,-1-1 0 0 0,0 0 0 0 0,1 0-1 0 0,6-4 1 0 0,10-5-2681 0 0,2 6-6514 0 0</inkml:trace>
</inkml:ink>
</file>

<file path=ppt/ink/ink3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00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2856 0 0,'0'0'8278'0'0,"8"-1"-8383"0"0,300-42 764 0 0,-299 41 186 0 0,2 1-3354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08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9029 0 0,'0'0'3009'0'0,"19"10"-2334"0"0,-4-2-486 0 0,0-1 7 0 0,-1 1 1 0 0,1-2-1 0 0,1 0 1 0 0,-1-1-1 0 0,1 0 0 0 0,0-2 1 0 0,26 4-1 0 0,470 3 1813 0 0,-319-12-799 0 0,166 2 214 0 0,-359-1-1634 0 0,-1-1 0 0 0,1 1 0 0 0,0-1 0 0 0,0 0 0 0 0,0 1 1 0 0,0-1-1 0 0,1 1 0 0 0,-1-1 0 0 0,0 0 0 0 0,1 1 0 0 0,-1-1 0 0 0,1 1 1 0 0,0-1-1 0 0,-1 1 0 0 0,1 0 0 0 0,1-3 0 0 0,27-40-7867 0 0,-4 5 606 0 0</inkml:trace>
</inkml:ink>
</file>

<file path=ppt/ink/ink3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05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80 6701 0 0,'0'0'5139'0'0,"4"0"-4813"0"0,5-1-247 0 0,0 0-1 0 0,1-1 1 0 0,-1 0 0 0 0,0 0 0 0 0,0-1 0 0 0,0 0 0 0 0,16-8-1 0 0,24-9-17 0 0,46-7 195 0 0,-42 19-2285 0 0,-100 16-9055 0 0</inkml:trace>
</inkml:ink>
</file>

<file path=ppt/ink/ink3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06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88 1736 0 0,'0'0'10842'0'0,"11"-4"-11781"0"0,310-80 1196 0 0,-321 87 811 0 0</inkml:trace>
</inkml:ink>
</file>

<file path=ppt/ink/ink3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7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2 612 0 0,'0'0'9601'0'0,"-14"-2"-10709"0"0,14 7 524 0 0,0 1-556 0 0,2 3 100 0 0,-1-2-249 0 0,1 7-1383 0 0</inkml:trace>
</inkml:ink>
</file>

<file path=ppt/ink/ink3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8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3240 0 0,'98'107'4285'0'0,"-103"-110"-2897"0"0,-2-2-612 0 0,2 2-440 0 0,2 0-296 0 0,2 1-40 0 0,1 1-156 0 0</inkml:trace>
</inkml:ink>
</file>

<file path=ppt/ink/ink3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5.3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52 0 0,'0'0'5663'0'0,"3"0"-4664"0"0,103 12 3301 0 0,60-11-4136 0 0,-86-2 166 0 0,164 1 580 0 0,-261 7-6827 0 0,16-7 5736 0 0,-9 4-784 0 0,7-3 81 0 0,34-13-3587 0 0</inkml:trace>
</inkml:ink>
</file>

<file path=ppt/ink/ink3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5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3912 0 0,'0'0'2868'0'0,"11"2"-2427"0"0,326 30 1431 0 0,-164-17 2157 0 0,-176-9-4348 0 0,-12 6-3517 0 0</inkml:trace>
</inkml:ink>
</file>

<file path=ppt/ink/ink3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25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0 396 0 0,'0'0'2078'0'0,"21"9"-3003"0"0,-4 6 1208 0 0,33 23 0 0 0,-32-26-191 0 0,30 27 1 0 0,-46-37 33 0 0,0 0 0 0 0,0 0 0 0 0,1-1 1 0 0,-1 0-1 0 0,1 1 0 0 0,-1-1 0 0 0,1 0 1 0 0,0 0-1 0 0,-1-1 0 0 0,1 1 1 0 0,0 0-1 0 0,0-1 0 0 0,0 0 0 0 0,5 1 1067 0 0,-8-1-1238 0 0,1 0 1 0 0,-1 0-1 0 0,1 1 0 0 0,-1-1 1 0 0,1 0-1 0 0,-1 0 0 0 0,1 0 1 0 0,0 0-1 0 0,-1 0 0 0 0,1 0 1 0 0,-1 0-1 0 0,1 0 0 0 0,0 0 1 0 0,-1 0-1 0 0,1 0 0 0 0,-1 0 1 0 0,1 0-1 0 0,-1 0 1 0 0,1-1-1 0 0,0 1 0 0 0,-1 0 1 0 0,1 0-1 0 0,-1-1 0 0 0,1 1 1 0 0,-1 0-1 0 0,1-1 0 0 0,-1 1 1 0 0,1-1-1 0 0,-17 4-3920 0 0</inkml:trace>
</inkml:ink>
</file>

<file path=ppt/ink/ink3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26.5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 3 92 0 0,'0'0'2509'0'0,"26"-2"-3128"0"0,-18 1 3403 0 0,-49 61-3910 0 0,0-9 1170 0 0,-13 19-216 0 0,43-51 232 0 0,5-8-27 0 0,-1-1 1 0 0,0 0-1 0 0,-14 16 1 0 0,22-26-31 0 0,0 1 0 0 0,1-1 0 0 0,-1 0 0 0 0,0 0-1 0 0,1 0 1 0 0,-1 0 0 0 0,0 0 0 0 0,1 0 0 0 0,-1-1 0 0 0,0 1 0 0 0,1 0 0 0 0,-1-1 0 0 0,0 1 0 0 0,1 0 0 0 0,1-2 0 0 0,5-6-1797 0 0,-38 18-165 0 0</inkml:trace>
</inkml:ink>
</file>

<file path=ppt/ink/ink3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27.0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 0 2008 0 0,'0'0'3330'0'0,"1"11"-6096"0"0,-21 375 3774 0 0,11-309 534 0 0,-24 102 0 0 0,33-179-1514 0 0,0 0 1 0 0,0 0-1 0 0,0 0 0 0 0,-1 0 1 0 0,1 0-1 0 0,0 0 1 0 0,0 0-1 0 0,0 0 0 0 0,0 1 1 0 0,0-1-1 0 0,0 0 1 0 0,0 0-1 0 0,0 0 0 0 0,0 0 1 0 0,0 0-1 0 0,0 0 0 0 0,0 0 1 0 0,0 1-1 0 0,0-1 1 0 0,0 0-1 0 0,0 0 0 0 0,0 0 1 0 0,0 0-1 0 0,0 0 1 0 0,0 0-1 0 0,0 0 0 0 0,1 0 1 0 0,-1 1-1 0 0,0-1 0 0 0,0 0 1 0 0,0 0-1 0 0,0 0 1 0 0,0 0-1 0 0,0 0 0 0 0,0 0 1 0 0,0 0-1 0 0,0 0 1 0 0,0 0-1 0 0,0 0 0 0 0,1 0 1 0 0,-1 0-1 0 0,0 0 0 0 0,0 0 1 0 0,0 1-1 0 0,0-1 1 0 0,0 0-1 0 0,0 0 0 0 0,0 0 1 0 0,0 0-1 0 0,1 0 1 0 0,-1 0-1 0 0,0 0 0 0 0,0 0 1 0 0,0 0-1 0 0,0 0 0 0 0,0 0 1 0 0,0 0-1 0 0,10-5-190 0 0,12-14-2385 0 0,-2-6 42 0 0</inkml:trace>
</inkml:ink>
</file>

<file path=ppt/ink/ink3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28.3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0 181 1068 0 0,'0'0'5440'0'0,"6"-1"-5243"0"0,351-41 527 0 0,-143 40-787 0 0,-93 3 125 0 0,153-19-1 0 0,336-42 1904 0 0,-202 31-1198 0 0,58 0-342 0 0,223 57-407 0 0,-510-16-178 0 0,177 18 375 0 0,-355-29-284 0 0,1 0 1 0 0,0-1-1 0 0,0 1 0 0 0,0 0 1 0 0,0 0-1 0 0,-1 1 0 0 0,1-1 1 0 0,0 0-1 0 0,-1 0 1 0 0,1 1-1 0 0,-1-1 0 0 0,1 1 1 0 0,-1-1-1 0 0,0 1 0 0 0,2 3 1 0 0,18 32-407 0 0,-16-26 429 0 0,6 10 24 0 0,-2 1 1 0 0,0 0 0 0 0,-1 1 0 0 0,4 25-1 0 0,13 96-306 0 0,-5-22 100 0 0,-13-83 42 0 0,-1-10 923 0 0,0 0-1 0 0,16 43 0 0 0,22 38 107 0 0,-44-109-933 0 0,0 0 1 0 0,0 0-1 0 0,0-1 0 0 0,0 1 0 0 0,0 0 1 0 0,0 0-1 0 0,0 0 0 0 0,0-1 1 0 0,-1 1-1 0 0,1 0 0 0 0,0 0 0 0 0,0-1 1 0 0,-1 1-1 0 0,1 0 0 0 0,0 0 1 0 0,-1-1-1 0 0,1 1 0 0 0,-1 0 0 0 0,1-1 1 0 0,-1 1-1 0 0,1-1 0 0 0,-1 1 1 0 0,0-1-1 0 0,1 1 0 0 0,-1-1 0 0 0,0 1 1 0 0,1-1-1 0 0,-1 1 0 0 0,0-1 1 0 0,-1 1-1 0 0,-28 11-639 0 0,21-9 202 0 0,-28 8-1409 0 0,-31-4-786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7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6949 0 0,'0'0'7129'0'0,"29"2"-6002"0"0,-2 10-1009 0 0,-1 2 0 0 0,-1 1 0 0 0,0 0 0 0 0,-1 2 1 0 0,31 29-1 0 0,-2-4-87 0 0,227 161-8 0 0,22 17 155 0 0,-161-100-78 0 0,174 192 0 0 0,-29-26 190 0 0,295 297 2 0 0,-521-521-319 0 0,113 109 127 0 0,125 142-8 0 0,-313-273 417 0 0,-97 248-763 0 0,65-159 234 0 0,-266 667 52 0 0,286-730-46 0 0,-142 327 25 0 0,109-271 62 0 0,-85 132-1 0 0,-151 243-54 0 0,-75 114 358 0 0,152-304-404 0 0,-126 192 442 0 0,327-470-269 0 0,6-8 319 0 0,-24 29-1 0 0,36-50-464 0 0,0 0 1 0 0,-1 1 0 0 0,1-1-1 0 0,0 0 1 0 0,-1 1-1 0 0,1-1 1 0 0,-1 0 0 0 0,1 0-1 0 0,0 1 1 0 0,-1-1-1 0 0,1 0 1 0 0,-1 0 0 0 0,1 0-1 0 0,-1 0 1 0 0,1 0-1 0 0,-1 0 1 0 0,1 0 0 0 0,-1 0-1 0 0,1 0 1 0 0,-1 0 0 0 0,1 0-1 0 0,-1 0 1 0 0,1 0-1 0 0,-1 0 1 0 0,1 0 0 0 0,-1 0-1 0 0,1-1 1 0 0,0 1-1 0 0,-1 0 1 0 0,1 0 0 0 0,-1 0-1 0 0,1-1 1 0 0,-1 1-1 0 0,1 0 1 0 0,0-1 0 0 0,-1 1-1 0 0,1 0 1 0 0,0-1-1 0 0,-1 1 1 0 0,1 0 0 0 0,0-1-1 0 0,0 1 1 0 0,-1-1-1 0 0,1 1 1 0 0,0-1 0 0 0,0 1-1 0 0,0-1 1 0 0,0 1 0 0 0,-1 0-1 0 0,1-1 1 0 0,0 0-1 0 0,-11-31-4875 0 0,4-8-1604 0 0</inkml:trace>
</inkml:ink>
</file>

<file path=ppt/ink/ink3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30.0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1 125 1556 0 0,'0'0'3792'0'0,"13"-4"-4048"0"0,105-26 207 0 0,33 10 892 0 0,248-2 0 0 0,-376 22-786 0 0,514-35 1263 0 0,-359 21-805 0 0,305 15 1 0 0,-93 7-183 0 0,-118-5 31 0 0,-159 0-362 0 0,339 17 266 0 0,-216-11-31 0 0,-136-7-74 0 0,136 18-1 0 0,-10 14 183 0 0,-213-33 1651 0 0,-12-1-1833 0 0,0 0-1 0 0,0 0 0 0 0,0 0 1 0 0,1 0-1 0 0,-1 0 1 0 0,0 0-1 0 0,0 0 1 0 0,0 0-1 0 0,0 1 1 0 0,0-1-1 0 0,0 0 1 0 0,1 1-1 0 0,-1-1 0 0 0,0 1 1 0 0,0-1-1 0 0,1 2 1 0 0,-1-1-473 0 0,1 0 1 0 0,-1 1-1 0 0,0-1 1 0 0,1 0-1 0 0,0 0 0 0 0,-1 0 1 0 0,1 0-1 0 0,0 0 1 0 0,-1-1-1 0 0,1 1 1 0 0,0 0-1 0 0,0-1 1 0 0,0 1-1 0 0,-1-1 0 0 0,1 0 1 0 0,0 0-1 0 0,0 0 1 0 0,0 0-1 0 0,0 0 1 0 0,0 0-1 0 0,0 0 1 0 0,0 0-1 0 0,1-1 0 0 0,27-21-7197 0 0</inkml:trace>
</inkml:ink>
</file>

<file path=ppt/ink/ink3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33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 1272 0 0,'0'0'4989'0'0,"-7"-2"-2817"0"0,494 7-33 0 0,-284 5-1519 0 0</inkml:trace>
</inkml:ink>
</file>

<file path=ppt/ink/ink3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35.0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14 1384 0 0,'0'0'2781'0'0,"-2"-3"-2430"0"0,-1-8-692 0 0,9 15-116 0 0,21 26-310 0 0,-7-5 894 0 0,10 2 67 0 0,0-1 1 0 0,68 44 0 0 0,-80-58-128 0 0,-1 1 0 0 0,16 16 1 0 0,21 18 217 0 0,-45-41-223 0 0,-5-3-21 0 0,-1 0 0 0 0,1 0-1 0 0,0 0 1 0 0,-1-1 0 0 0,1 1-1 0 0,0-1 1 0 0,10 1 5504 0 0,-22-13-4728 0 0,6 8-881 0 0,1 0 0 0 0,-1 0 1 0 0,1 0-1 0 0,-1 1 0 0 0,1-1 1 0 0,-1 0-1 0 0,0 1 0 0 0,0-1 1 0 0,0 1-1 0 0,0 0 0 0 0,-3-2 1 0 0,-27-24 283 0 0,31 27-343 0 0,0 0 1 0 0,0 1 0 0 0,0-1-1 0 0,1 0 1 0 0,-1 1 0 0 0,0-1-1 0 0,0 1 1 0 0,0-1 0 0 0,0 1-1 0 0,1 0 1 0 0,-1-1 0 0 0,0 1 0 0 0,1-1-1 0 0,-1 1 1 0 0,0 0 0 0 0,1 0-1 0 0,-1 0 1 0 0,1-1 0 0 0,-1 1-1 0 0,1 0 1 0 0,-1 0 0 0 0,1 0-1 0 0,0 0 1 0 0,-1 0 0 0 0,1 1-1 0 0,-16 35 185 0 0,13-28-339 0 0,-18 43 123 0 0,-2 4 298 0 0,-1 0 1 0 0,-40 63-1 0 0,63-119-52 0 0,-6 14 3365 0 0</inkml:trace>
</inkml:ink>
</file>

<file path=ppt/ink/ink3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3.0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 1 7493 0 0,'0'0'2903'0'0,"0"15"-5927"0"0,-88 1394 4920 0 0,76-1343-1499 0 0,8-45-25 0 0,0 0 0 0 0,-1 30 393 0 0,6-78-5201 0 0,5-2 1706 0 0</inkml:trace>
</inkml:ink>
</file>

<file path=ppt/ink/ink3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4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387 338 1616 0 0,'0'0'6531'0'0,"13"-1"-8227"0"0,278-22 2996 0 0,-36 1-845 0 0,1291-49 369 0 0,-858 43-176 0 0,1013-21 356 0 0,-1014 33-768 0 0,878-11 424 0 0,786 33 910 0 0,-1705-8-1477 0 0,-2-39 193 0 0,-465 20-216 0 0,152-15-23 0 0,-222 29-222 0 0,117 8 1 0 0,-219-1 138 0 0,0 1 0 0 0,0 0 1 0 0,0 0-1 0 0,1 1 1 0 0,-2-1-1 0 0,1 2 0 0 0,0-1 1 0 0,0 1-1 0 0,-1 0 1 0 0,1 0-1 0 0,-1 0 0 0 0,0 1 1 0 0,11 9-1 0 0,-11-7-8 0 0,0 1 1 0 0,0 0-1 0 0,-1 0 0 0 0,0 0 0 0 0,0 0 0 0 0,-1 1 1 0 0,0 0-1 0 0,0 0 0 0 0,-1 0 0 0 0,5 17 0 0 0,6 37-149 0 0,-3 0 0 0 0,5 92 0 0 0,-10-83 144 0 0,-5-58 52 0 0,67 608 324 0 0,48-4 403 0 0,-76-470-739 0 0,-9-40 47 0 0,22 151 1 0 0,-50-245 13 0 0,-2 1-1 0 0,0 0 1 0 0,0-1 0 0 0,-2 1 0 0 0,-3 26-1 0 0,3-34 11 0 0,-1-1 0 0 0,1 0 0 0 0,-1-1 0 0 0,0 1 0 0 0,-1 0 0 0 0,1 0 0 0 0,-1-1 0 0 0,0 0 0 0 0,0 1 0 0 0,-1-1-1 0 0,1 0 1 0 0,-1-1 0 0 0,0 1 0 0 0,0 0 0 0 0,0-1 0 0 0,0 0 0 0 0,-1 0 0 0 0,-6 3 0 0 0,-22 10 77 0 0,-1-1 0 0 0,0-2 0 0 0,0-2 0 0 0,-1-1 0 0 0,-52 8 0 0 0,-186 12-134 0 0,222-26 14 0 0,-1041 20-636 0 0,963-25 458 0 0,-809-49-251 0 0,658 29 461 0 0,-1380-83-44 0 0,1184 80-44 0 0,-295-18-326 0 0,-1529-18 325 0 0,1346 112-83 0 0,269-9 210 0 0,591-39-100 0 0,-1520 58-145 0 0,1528-59 119 0 0,12 1-57 0 0,-118-10 0 0 0,189 5 50 0 0,-14-1-576 0 0,0 0 0 0 0,-19-6-1 0 0,30 6 40 0 0,1 0 0 0 0,0 0 0 0 0,0 0 0 0 0,0-1 0 0 0,0 1 0 0 0,-7-6 0 0 0,-18-25-5452 0 0</inkml:trace>
</inkml:ink>
</file>

<file path=ppt/ink/ink3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6.7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250 87 6021 0 0,'0'0'5406'0'0,"-16"-2"-5678"0"0,4 0 170 0 0,8 0 70 0 0,0 1 0 0 0,0 0 0 0 0,0 1 0 0 0,0-1 0 0 0,0 1 0 0 0,0 0 0 0 0,-1-1 0 0 0,1 2 0 0 0,0-1 0 0 0,0 1 0 0 0,0-1 0 0 0,0 1 0 0 0,0 0 0 0 0,0 0 0 0 0,0 1 0 0 0,0-1 0 0 0,0 1 0 0 0,0 0-1 0 0,1 0 1 0 0,-1 0 0 0 0,1 1 0 0 0,-6 4 0 0 0,-6 8-88 0 0,1 1 1 0 0,1 0-1 0 0,0 1 0 0 0,1 1 0 0 0,1 0 0 0 0,0 1 0 0 0,-14 38 1 0 0,22-50 118 0 0,1 0 1 0 0,0 0 0 0 0,0 1 0 0 0,1-1 0 0 0,0 0 0 0 0,1 1 0 0 0,-1-1 0 0 0,1 0-1 0 0,1 1 1 0 0,-1-1 0 0 0,1 0 0 0 0,1 1 0 0 0,-1-1 0 0 0,1 0 0 0 0,0 0 0 0 0,1 0-1 0 0,0 0 1 0 0,0-1 0 0 0,0 1 0 0 0,1-1 0 0 0,0 1 0 0 0,0-1 0 0 0,1-1 0 0 0,-1 1-1 0 0,1-1 1 0 0,8 7 0 0 0,-2-3 37 0 0,1-1-1 0 0,0 0 1 0 0,0-1-1 0 0,0-1 1 0 0,1 0-1 0 0,0 0 1 0 0,1-1-1 0 0,-1-1 1 0 0,1 0-1 0 0,-1-1 1 0 0,1-1-1 0 0,26 2 1 0 0,-15-3 75 0 0,0-1 1 0 0,0-1 0 0 0,0-1 0 0 0,0-1-1 0 0,0-1 1 0 0,32-11 0 0 0,-44 11-37 0 0,1 0 0 0 0,-1-1 0 0 0,-1-1 0 0 0,1 0 0 0 0,-1-1 0 0 0,15-11 0 0 0,-23 15-8 0 0,1-1 0 0 0,-1 0 0 0 0,0-1 0 0 0,0 1 0 0 0,0-1-1 0 0,0 1 1 0 0,-1-1 0 0 0,0 0 0 0 0,0 0 0 0 0,0-1 0 0 0,-1 1 0 0 0,1 0-1 0 0,-1-1 1 0 0,-1 0 0 0 0,1 1 0 0 0,-1-1 0 0 0,1-8 0 0 0,-1-1-46 0 0,-1 1 0 0 0,0-1 1 0 0,-1 0-1 0 0,0 1 0 0 0,-1-1 0 0 0,-1 1 1 0 0,0-1-1 0 0,-1 1 0 0 0,-1 0 0 0 0,0 1 1 0 0,-1-1-1 0 0,-1 1 0 0 0,0 0 1 0 0,0 1-1 0 0,-1-1 0 0 0,-1 1 0 0 0,0 1 1 0 0,-1 0-1 0 0,0 0 0 0 0,0 1 0 0 0,-1 0 1 0 0,-1 1-1 0 0,1 0 0 0 0,-1 1 0 0 0,-1 0 1 0 0,0 1-1 0 0,0 1 0 0 0,0 0 0 0 0,-1 0 1 0 0,0 1-1 0 0,0 1 0 0 0,-26-4 1 0 0,27 6-117 0 0,-1 0 0 0 0,0 1 1 0 0,0 1-1 0 0,0 0 1 0 0,0 1-1 0 0,0 1 1 0 0,0 0-1 0 0,-16 5 1 0 0,25-6-23 0 0,0 1 1 0 0,0 0 0 0 0,0 0-1 0 0,1 0 1 0 0,-1 1 0 0 0,1-1-1 0 0,-1 1 1 0 0,1 0 0 0 0,0 1-1 0 0,0-1 1 0 0,0 1 0 0 0,1-1-1 0 0,-1 1 1 0 0,1 0 0 0 0,0 0-1 0 0,0 1 1 0 0,0-1 0 0 0,1 1-1 0 0,0-1 1 0 0,-1 1 0 0 0,1 0-1 0 0,1 0 1 0 0,-1 0 0 0 0,-1 9 0 0 0,4 13-2622 0 0,14 4-1448 0 0</inkml:trace>
</inkml:ink>
</file>

<file path=ppt/ink/ink3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7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228 28 3648 0 0,'0'0'10093'0'0,"1"-6"-10881"0"0,-2-16-148 0 0,-3 25 247 0 0,-6 15 451 0 0,-70 147 386 0 0,-27 61 342 0 0,101-211-895 0 0,1 0 0 0 0,1 1-1 0 0,0 0 1 0 0,1 0 0 0 0,1 0-1 0 0,0 28 1 0 0,4-23-1989 0 0,8-4-1483 0 0</inkml:trace>
</inkml:ink>
</file>

<file path=ppt/ink/ink3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7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77 3372 0 0,'0'0'2713'0'0,"19"-8"-1596"0"0,3-2-1049 0 0,-5 1-119 0 0,1 1 1 0 0,0 1-1 0 0,0 1 1 0 0,36-8-1 0 0,-20 9 140 0 0,0 0 0 0 0,-1 2 0 0 0,45 2-1 0 0,-65 1-21 0 0,-1 1-1 0 0,0 0 1 0 0,0 1-1 0 0,0 1 1 0 0,0 0-1 0 0,0 0 1 0 0,0 1-1 0 0,-1 1 1 0 0,1 0-1 0 0,-1 0 1 0 0,-1 1-1 0 0,16 11 1 0 0,-20-12-65 0 0,-1 0 0 0 0,0 0 0 0 0,0 0 1 0 0,-1 1-1 0 0,1-1 0 0 0,-1 1 0 0 0,0 0 1 0 0,-1 0-1 0 0,0 1 0 0 0,0-1 0 0 0,0 1 1 0 0,-1 0-1 0 0,1 0 0 0 0,-2-1 0 0 0,1 1 1 0 0,-1 1-1 0 0,0-1 0 0 0,0 0 0 0 0,-1 0 1 0 0,0 0-1 0 0,0 0 0 0 0,-1 0 0 0 0,0 0 1 0 0,0 0-1 0 0,-1 0 0 0 0,0 0 0 0 0,-5 12 1 0 0,0 0 83 0 0,-2 0 0 0 0,-1 0 1 0 0,0-1-1 0 0,-1 0 0 0 0,-1-1 1 0 0,-1-1-1 0 0,0 1 0 0 0,-21 18 1 0 0,10-13 5 0 0,0-2 0 0 0,-1-1 0 0 0,0-1 0 0 0,-36 17 0 0 0,-117 46 1123 0 0,125-61-271 0 0,82-16-1166 0 0,72-1 835 0 0,181-17-1 0 0,-162 4-773 0 0,118-13-4880 0 0,-173 12 1304 0 0</inkml:trace>
</inkml:ink>
</file>

<file path=ppt/ink/ink3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8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35 4760 0 0,'0'0'4070'0'0,"19"-5"-3610"0"0,2-3-472 0 0,-9 4-23 0 0,0 0 1 0 0,0 0-1 0 0,0 1 0 0 0,1 1 1 0 0,-1 0-1 0 0,25 0 0 0 0,-33 2 31 0 0,27-1 61 0 0,-1 2 0 0 0,46 6 0 0 0,-68-6-50 0 0,0 1-1 0 0,-1-1 1 0 0,1 2-1 0 0,0-1 1 0 0,0 1-1 0 0,-1 0 1 0 0,0 1-1 0 0,0 0 1 0 0,0 0-1 0 0,0 0 1 0 0,0 1-1 0 0,-1 0 1 0 0,0 0-1 0 0,10 11 1 0 0,-14-13-21 0 0,0-1 0 0 0,0 1 0 0 0,0 0 0 0 0,0 0 0 0 0,-1 0 0 0 0,1 0 0 0 0,-1 0 1 0 0,0 0-1 0 0,0 0 0 0 0,0 0 0 0 0,0 1 0 0 0,0-1 0 0 0,-1 0 0 0 0,1 1 1 0 0,-1-1-1 0 0,0 0 0 0 0,0 1 0 0 0,0-1 0 0 0,-2 5 0 0 0,1-3 48 0 0,-1 0-1 0 0,0 0 1 0 0,0-1-1 0 0,0 1 1 0 0,-1-1-1 0 0,0 1 1 0 0,1-1-1 0 0,-2 0 1 0 0,1 0-1 0 0,0 0 1 0 0,-7 5-1 0 0,-6 4 133 0 0,-1-1 0 0 0,-1 0 1 0 0,0-1-1 0 0,-38 16 0 0 0,24-15 24 0 0,0-1 0 0 0,-46 9 0 0 0,23-7-93 0 0,55-13-107 0 0,0 0-1 0 0,0 0 1 0 0,0 0-1 0 0,0 0 1 0 0,-1 0-1 0 0,1 0 1 0 0,0 0-1 0 0,0 0 1 0 0,0 0-1 0 0,0 0 1 0 0,0 0-1 0 0,0 0 1 0 0,-1 0-1 0 0,1 0 1 0 0,0 0 0 0 0,0 0-1 0 0,0 0 1 0 0,0 0-1 0 0,0 0 1 0 0,0 0-1 0 0,-1 0 1 0 0,1 0-1 0 0,0 0 1 0 0,0 0-1 0 0,0 0 1 0 0,0 0-1 0 0,0 0 1 0 0,0 0-1 0 0,0 0 1 0 0,-1 0-1 0 0,1 0 1 0 0,0 0-1 0 0,0 0 1 0 0,0 0-1 0 0,0 1 1 0 0,0-1-1 0 0,0 0 1 0 0,0 0-1 0 0,0 0 1 0 0,0 0-1 0 0,0 0 1 0 0,0 0-1 0 0,-1 0 1 0 0,1 0-1 0 0,0 1 1 0 0,0-1-1 0 0,0 0 1 0 0,0 0-1 0 0,0 0 1 0 0,0 0-1 0 0,0 0 1 0 0,0 0-1 0 0,0 1 1 0 0,0-1-1 0 0,0 0 1 0 0,0 0 0 0 0,0 0-1 0 0,0 0 1 0 0,0 0-1 0 0,0 0 1 0 0,0 1-1 0 0,1-1 1 0 0,-1 0-1 0 0,0 0 1 0 0,0 0-1 0 0,0 0 1 0 0,0 0-1 0 0,13 4-139 0 0,25 0 316 0 0,-35-3-203 0 0,60 4-326 0 0,74 10-478 0 0,-119-12 757 0 0,-1 0 0 0 0,0 2 1 0 0,0 0-1 0 0,0 1 0 0 0,24 12 0 0 0,-40-17 66 0 0,1 0 0 0 0,0-1 0 0 0,0 1 0 0 0,0 0 0 0 0,0 0 0 0 0,-1 1 0 0 0,1-1 0 0 0,0 0 0 0 0,-1 0 0 0 0,1 1 0 0 0,-1-1 0 0 0,0 1 0 0 0,1-1 0 0 0,-1 1 0 0 0,0 0-1 0 0,0 0 1 0 0,0-1 0 0 0,0 1 0 0 0,0 0 0 0 0,-1 0 0 0 0,1 0 0 0 0,0 3 0 0 0,-1-3 65 0 0,-1 0 0 0 0,0 0-1 0 0,0 0 1 0 0,0 0 0 0 0,0-1-1 0 0,0 1 1 0 0,0 0 0 0 0,0-1 0 0 0,-1 1-1 0 0,1-1 1 0 0,-1 1 0 0 0,1-1 0 0 0,-1 0-1 0 0,1 0 1 0 0,-1 1 0 0 0,0-1-1 0 0,0 0 1 0 0,0 0 0 0 0,1-1 0 0 0,-1 1-1 0 0,0 0 1 0 0,-3 0 0 0 0,-40 15 519 0 0,-1-2-1 0 0,-51 8 1 0 0,-45 13-527 0 0,122-29-50 0 0,0 1 0 0 0,1 2 0 0 0,0-1 0 0 0,-32 22 0 0 0,33-12-446 0 0,18-18 382 0 0,0 1 1 0 0,0-1-1 0 0,-1 0 1 0 0,1 1-1 0 0,0-1 1 0 0,0 0-1 0 0,-1 1 0 0 0,1-1 1 0 0,0 1-1 0 0,0-1 1 0 0,0 0-1 0 0,0 1 0 0 0,0-1 1 0 0,0 1-1 0 0,0-1 1 0 0,0 1-1 0 0,0-1 1 0 0,0 1-1 0 0,0-1 0 0 0,0 0 1 0 0,0 1-1 0 0,0-1 1 0 0,0 1-1 0 0,0-1 0 0 0,0 0 1 0 0,1 1-1 0 0,-1-1 1 0 0,0 1-1 0 0,0-1 1 0 0,1 0-1 0 0,-1 1 0 0 0,0-1 1 0 0,0 0-1 0 0,1 1 1 0 0,-1-1-1 0 0,0 0 0 0 0,1 1 1 0 0,-1-1-1 0 0,0 0 1 0 0,1 0-1 0 0,-1 1 0 0 0,1-1 1 0 0,-1 0-1 0 0,0 0 1 0 0,1 0-1 0 0,-1 0 1 0 0,1 0-1 0 0,-1 0 0 0 0,0 1 1 0 0,1-1-1 0 0,-1 0 1 0 0,1 0-1 0 0,-1 0 0 0 0,1 0 1 0 0,-1 0-1 0 0,0-1 1 0 0,1 1-1 0 0,0 0 1 0 0,33 1-2667 0 0</inkml:trace>
</inkml:ink>
</file>

<file path=ppt/ink/ink3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8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0 8385 0 0,'0'0'2024'0'0,"-10"17"-3483"0"0,2-2 1456 0 0,-12 18 328 0 0,-28 70-1 0 0,42-87-242 0 0,1 0 0 0 0,1 0 0 0 0,0 1-1 0 0,2 0 1 0 0,-1 0 0 0 0,2-1 0 0 0,1 1-1 0 0,2 29 1 0 0,-2-43-52 0 0,1 0-1 0 0,0 0 0 0 0,-1 0 0 0 0,1 0 1 0 0,1 0-1 0 0,-1 0 0 0 0,0-1 0 0 0,1 1 1 0 0,-1 0-1 0 0,1-1 0 0 0,0 1 0 0 0,0-1 1 0 0,0 0-1 0 0,0 1 0 0 0,1-1 1 0 0,-1 0-1 0 0,0 0 0 0 0,1 0 0 0 0,0-1 1 0 0,-1 1-1 0 0,1-1 0 0 0,0 1 0 0 0,0-1 1 0 0,0 0-1 0 0,0 0 0 0 0,0 0 1 0 0,0 0-1 0 0,4 0 0 0 0,0 0-60 0 0,1 0 0 0 0,-1-1 0 0 0,0 0 0 0 0,0 0 1 0 0,0-1-1 0 0,1 1 0 0 0,-1-1 0 0 0,0-1 0 0 0,0 0 0 0 0,0 0 0 0 0,9-4 0 0 0,11-8 104 0 0,0-1 0 0 0,-1-1 0 0 0,35-29 0 0 0,68-69-485 0 0,-57 48 390 0 0,-42 42 219 0 0,-30 45-1753 0 0,-2 20 1855 0 0,-2 0-1 0 0,-13 57 1 0 0,-1 4-250 0 0,12-60 24 0 0,0-4 34 0 0,1 0 0 0 0,2 49 0 0 0,3-83-311 0 0,0 0 0 0 0,0-1-1 0 0,0 1 1 0 0,1 0 0 0 0,-1 0-1 0 0,1-1 1 0 0,0 1-1 0 0,0 0 1 0 0,1-1 0 0 0,-1 1-1 0 0,1-1 1 0 0,-1 1 0 0 0,1-1-1 0 0,0 0 1 0 0,1 0 0 0 0,-1 0-1 0 0,0 0 1 0 0,1 0 0 0 0,4 3-1 0 0,23 6-3996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31.3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484 13 64 0 0,'0'0'2870'0'0,"-1"-3"-2648"0"0,1 2-232 0 0,0 1 0 0 0,0 0 0 0 0,0 0 0 0 0,0-1-1 0 0,0 1 1 0 0,0 0 0 0 0,0-1 0 0 0,0 1 0 0 0,0 0 0 0 0,0-1-1 0 0,0 1 1 0 0,0 0 0 0 0,0-1 0 0 0,0 1 0 0 0,0 0-1 0 0,0 0 1 0 0,0-1 0 0 0,0 1 0 0 0,-1 0 0 0 0,1-1 0 0 0,0 1-1 0 0,0 0 1 0 0,0 0 0 0 0,-1-1 0 0 0,1 1 0 0 0,0 0-1 0 0,0 0 1 0 0,0 0 0 0 0,-1-1 0 0 0,1 1 0 0 0,0 0 0 0 0,-1 0-1 0 0,1 0 1 0 0,0 0 0 0 0,0 0 0 0 0,-1 0 0 0 0,1-1 0 0 0,0 1-1 0 0,-1 0 1 0 0,1 0 0 0 0,0 0 0 0 0,0 0 0 0 0,-1 0-1 0 0,-9 18-1150 0 0,5-8 1277 0 0,-18 42-256 0 0,2 1 0 0 0,-17 70 1 0 0,-16 114 1140 0 0,32-128-120 0 0,-51 150 0 0 0,-7-11 543 0 0,17-46-727 0 0,49-162-558 0 0,7-14 17 0 0,-2 0 0 0 0,-2 0 0 0 0,0-1 0 0 0,-19 31 0 0 0,27-54 429 0 0,1-8-850 0 0,3-15-1972 0 0,-1 16 1567 0 0,1-23-2086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6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1252 0 0,'0'0'9818'0'0,"13"16"-7527"0"0,-11 5-2393 0 0,0 22-2302 0 0,-8-23-3757 0 0,2-33 2276 0 0,10-68 3076 0 0</inkml:trace>
</inkml:ink>
</file>

<file path=ppt/ink/ink3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9.0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848 25 5308 0 0,'0'0'6958'0'0,"-21"-5"-7566"0"0,-4-1 502 0 0,0 1 0 0 0,0 1 0 0 0,-1 1 0 0 0,1 2 0 0 0,-1 0 0 0 0,-29 4 0 0 0,-66 15-80 0 0,-165 45 0 0 0,260-56 152 0 0,0 2 0 0 0,-41 20 1 0 0,59-25 10 0 0,0 0 1 0 0,0 1 0 0 0,1 0 0 0 0,0 0-1 0 0,0 0 1 0 0,0 1 0 0 0,0 0 0 0 0,1 1-1 0 0,0-1 1 0 0,1 1 0 0 0,-8 11 0 0 0,13-17 5 0 0,-1 0 0 0 0,0 1 1 0 0,1-1-1 0 0,-1 0 1 0 0,1 0-1 0 0,0 1 1 0 0,-1-1-1 0 0,1 0 0 0 0,0 1 1 0 0,0-1-1 0 0,0 1 1 0 0,0-1-1 0 0,0 0 1 0 0,0 1-1 0 0,0-1 0 0 0,0 0 1 0 0,1 1-1 0 0,-1-1 1 0 0,0 0-1 0 0,1 1 1 0 0,0 1-1 0 0,1-1-16 0 0,0 1-1 0 0,-1-1 1 0 0,1 0-1 0 0,0 0 1 0 0,0 0-1 0 0,0 0 1 0 0,1 0 0 0 0,-1 0-1 0 0,5 2 1 0 0,6 3-48 0 0,-1-1 0 0 0,1-1 0 0 0,19 6 0 0 0,-24-9 98 0 0,35 11-159 0 0,87 32-268 0 0,-117-39 316 0 0,-1-1 0 0 0,0 2 0 0 0,0 0 0 0 0,-1 0 0 0 0,1 1 0 0 0,-2 0 0 0 0,18 17 0 0 0,-26-23 56 0 0,0 1-1 0 0,0-1 1 0 0,0 0-1 0 0,-1 0 1 0 0,1 1-1 0 0,-1-1 1 0 0,1 1-1 0 0,-1 0 1 0 0,0-1-1 0 0,0 1 1 0 0,0 0-1 0 0,0 0 1 0 0,0-1-1 0 0,-1 1 1 0 0,1 0 0 0 0,-1 0-1 0 0,0 0 1 0 0,1 0-1 0 0,-2 0 1 0 0,1 6-1 0 0,-2-6 139 0 0,1 1 1 0 0,-1 0-1 0 0,0 0 0 0 0,0-1 0 0 0,0 1 0 0 0,0-1 0 0 0,0 0 1 0 0,-1 1-1 0 0,1-1 0 0 0,-1 0 0 0 0,0-1 0 0 0,0 1 0 0 0,-5 3 1 0 0,-7 4 425 0 0,0-1 0 0 0,-1 0 1 0 0,0-2-1 0 0,0 1 1 0 0,-30 7-1 0 0,20-7-354 0 0,-5 0-120 0 0,1 2 0 0 0,-50 24-1 0 0,93-33-3780 0 0,15-5 2286 0 0,0-5-1167 0 0,16-7-1358 0 0</inkml:trace>
</inkml:ink>
</file>

<file path=ppt/ink/ink3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09.4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874 1 5825 0 0,'0'0'3525'0'0,"-18"4"-2445"0"0,-259 96-1016 0 0,241-84 44 0 0,-16 5 130 0 0,-87 51 0 0 0,125-63-249 0 0,1-1 0 0 0,1 2 1 0 0,-1 0-1 0 0,1 0 0 0 0,1 1 0 0 0,0 1 1 0 0,1 0-1 0 0,0 0 0 0 0,0 1 0 0 0,2 0 1 0 0,-10 18-1 0 0,15-25 30 0 0,1 0-1 0 0,-1 0 1 0 0,1 1-1 0 0,0 0 1 0 0,1-1 0 0 0,-1 1-1 0 0,1 0 1 0 0,1-1-1 0 0,-1 1 1 0 0,1 0 0 0 0,0 0-1 0 0,1 0 1 0 0,0 0-1 0 0,0-1 1 0 0,3 12 0 0 0,0-9 19 0 0,0-1 0 0 0,0 1 0 0 0,0-1 0 0 0,1-1 1 0 0,0 1-1 0 0,1-1 0 0 0,-1 1 0 0 0,2-2 0 0 0,-1 1 1 0 0,11 8-1 0 0,7 3 50 0 0,1-1 0 0 0,1-2 0 0 0,0 0 0 0 0,1-2 1 0 0,56 20-1 0 0,-50-22-28 0 0,0-1 0 0 0,0-2-1 0 0,1-2 1 0 0,0 0 0 0 0,62 0 0 0 0,-93-6-20 0 0,-1 0-1 0 0,0 0 0 0 0,1 0 1 0 0,-1 0-1 0 0,0 0 0 0 0,0-1 1 0 0,1 1-1 0 0,-1-1 1 0 0,0 0-1 0 0,0 0 0 0 0,0 1 1 0 0,0-1-1 0 0,0-1 1 0 0,0 1-1 0 0,0 0 0 0 0,0 0 1 0 0,0-1-1 0 0,0 1 1 0 0,-1-1-1 0 0,1 0 0 0 0,0 1 1 0 0,1-4-1 0 0,-2 3-13 0 0,0 0 1 0 0,0-1-1 0 0,-1 1 0 0 0,1 0 1 0 0,-1-1-1 0 0,1 1 0 0 0,-1 0 1 0 0,0-1-1 0 0,0 1 0 0 0,0 0 1 0 0,0-1-1 0 0,0 1 0 0 0,-1-1 1 0 0,1 1-1 0 0,-1 0 0 0 0,0-1 1 0 0,1 1-1 0 0,-1 0 0 0 0,0 0 1 0 0,0 0-1 0 0,0-1 0 0 0,-2-1 1 0 0,-2-3-54 0 0,0 1 0 0 0,0-1 0 0 0,0 1-1 0 0,-1 0 1 0 0,1 1 0 0 0,-2-1 0 0 0,1 1 0 0 0,0 0 0 0 0,-1 1 0 0 0,-7-4 0 0 0,-13-6-210 0 0,-39-14 0 0 0,6 5 63 0 0,0 2 1 0 0,-1 3-1 0 0,-1 3 0 0 0,-1 3 0 0 0,-102-7 0 0 0,156 18 58 0 0,-1 1-1 0 0,0 0 0 0 0,0 1 0 0 0,1 0 1 0 0,-1 1-1 0 0,0 0 0 0 0,1 0 0 0 0,0 1 0 0 0,0 0 1 0 0,-1 1-1 0 0,-12 7 0 0 0,5 3-2378 0 0,11 3-1369 0 0</inkml:trace>
</inkml:ink>
</file>

<file path=ppt/ink/ink3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0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1 153 2784 0 0,'0'0'6718'0'0,"0"-14"-6161"0"0,5-45-136 0 0,-5 57-397 0 0,1-1 1 0 0,0 1-1 0 0,-1-1 1 0 0,1 1 0 0 0,0-1-1 0 0,0 1 1 0 0,1-1-1 0 0,-1 1 1 0 0,0 0-1 0 0,1 0 1 0 0,-1 0 0 0 0,1 0-1 0 0,0 0 1 0 0,0 0-1 0 0,0 0 1 0 0,0 0 0 0 0,0 1-1 0 0,4-3 1 0 0,0 0-32 0 0,1 1 1 0 0,-1 0-1 0 0,1 1 1 0 0,11-3-1 0 0,-11 3 12 0 0,13-3-169 0 0,-1 1 1 0 0,1 0-1 0 0,35 0 1 0 0,-48 3 105 0 0,0 1 1 0 0,-1 0 0 0 0,1 1-1 0 0,0-1 1 0 0,0 1 0 0 0,0 1 0 0 0,-1-1-1 0 0,1 1 1 0 0,-1 0 0 0 0,1 1 0 0 0,-1 0-1 0 0,0 0 1 0 0,0 0 0 0 0,10 8 0 0 0,-12-7 56 0 0,0 0 1 0 0,-1 1 0 0 0,0-1 0 0 0,0 1-1 0 0,0 0 1 0 0,0 0 0 0 0,-1 0 0 0 0,0 0 0 0 0,0 0-1 0 0,0 1 1 0 0,1 9 0 0 0,1 7-20 0 0,2 36 0 0 0,-5-39 67 0 0,3 35 99 0 0,-4 0 0 0 0,-1 1 0 0 0,-3-1 0 0 0,-12 61-1 0 0,-20 25-3005 0 0,23-101 233 0 0</inkml:trace>
</inkml:ink>
</file>

<file path=ppt/ink/ink3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1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7081 0 0,'0'0'4864'0'0,"110"-48"-5584"0"0,-59 47 512 0 0,18 1 68 0 0,23 4 88 0 0,20 13-100 0 0,5 5 148 0 0,-9-1-92 0 0,-25-3-512 0 0,-36-9-1660 0 0,-6-6-2837 0 0</inkml:trace>
</inkml:ink>
</file>

<file path=ppt/ink/ink3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1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0 4516 0 0,'0'0'5729'0'0,"3"15"-7555"0"0,3 24 1755 0 0,-1 1 1 0 0,-2-1-1 0 0,-4 77 0 0 0,-22 138 407 0 0,19-219-295 0 0,-23 191 739 0 0,-35 336 135 0 0,-114 657-105 0 0,160-1135-1107 0 0,26-94-1394 0 0,40-81-1570 0 0,-4-2-2508 0 0</inkml:trace>
</inkml:ink>
</file>

<file path=ppt/ink/ink3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2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398 1 4180 0 0,'0'0'3673'0'0,"2"14"-3922"0"0,4 76 348 0 0,-4 0 0 0 0,-13 120-1 0 0,-39 191 1620 0 0,49-390-1707 0 0,-234 1169 2238 0 0,138-743-1884 0 0,92-415-326 0 0,2-1-1 0 0,-2 43 0 0 0,9-61-847 0 0,5-7 436 0 0,8-9 3 0 0,28-30-2093 0 0,59-71 1 0 0,-24 17-3419 0 0</inkml:trace>
</inkml:ink>
</file>

<file path=ppt/ink/ink3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2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566 1 952 0 0,'0'0'9352'0'0,"-1"16"-10855"0"0,-6 62 1666 0 0,-21 86-1 0 0,-31 90 851 0 0,26-114-569 0 0,-125 477 575 0 0,7-24 72 0 0,35 6-431 0 0,114-584-656 0 0,-8 68-258 0 0,10-74 152 0 0,0-1 1 0 0,0 0-1 0 0,0 1 1 0 0,1-1-1 0 0,0 0 1 0 0,1 0-1 0 0,2 9 0 0 0,-3-15 35 0 0,0-1-1 0 0,-1 0 1 0 0,1 0-1 0 0,0 1 0 0 0,0-1 1 0 0,0 0-1 0 0,-1 0 1 0 0,1 0-1 0 0,0 0 0 0 0,1 0 1 0 0,-1 0-1 0 0,0 0 1 0 0,0 0-1 0 0,0 0 0 0 0,0-1 1 0 0,1 1-1 0 0,-1 0 1 0 0,0-1-1 0 0,1 1 0 0 0,-1-1 1 0 0,1 0-1 0 0,-1 1 0 0 0,0-1 1 0 0,1 0-1 0 0,-1 0 1 0 0,1 0-1 0 0,-1 0 0 0 0,1 0 1 0 0,-1 0-1 0 0,1 0 1 0 0,-1 0-1 0 0,3-1 0 0 0,1-1-285 0 0,1 1 0 0 0,-1-1-1 0 0,1 0 1 0 0,-1-1 0 0 0,0 1-1 0 0,0-1 1 0 0,0 0 0 0 0,-1 0-1 0 0,6-5 1 0 0,49-47-4417 0 0</inkml:trace>
</inkml:ink>
</file>

<file path=ppt/ink/ink3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2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359 0 4820 0 0,'0'0'5883'0'0,"-1"13"-7450"0"0,-13 138 2385 0 0,-39 175 0 0 0,38-250-784 0 0,-102 470 1223 0 0,23-122-501 0 0,70-308-634 0 0,6 1-1 0 0,-5 157 0 0 0,23-274-147 0 0,0 0 0 0 0,0 0-1 0 0,0 0 1 0 0,0 1 0 0 0,0-1-1 0 0,0 0 1 0 0,0 0 0 0 0,0 1-1 0 0,0-1 1 0 0,0 0 0 0 0,0 0-1 0 0,1 0 1 0 0,-1 1 0 0 0,0-1-1 0 0,0 0 1 0 0,0 0 0 0 0,0 0-1 0 0,0 0 1 0 0,0 1 0 0 0,1-1-1 0 0,-1 0 1 0 0,0 0 0 0 0,0 0-1 0 0,0 0 1 0 0,0 1 0 0 0,1-1-1 0 0,-1 0 1 0 0,0 0 0 0 0,0 0-1 0 0,0 0 1 0 0,1 0 0 0 0,-1 0-1 0 0,0 0 1 0 0,0 0 0 0 0,1 0-1 0 0,-1 0 1 0 0,0 0 0 0 0,0 0-1 0 0,0 0 1 0 0,1 0 0 0 0,-1 0-1 0 0,0 0 1 0 0,0 0 0 0 0,1 0-1 0 0,-1 0 1 0 0,0 0 0 0 0,0 0-1 0 0,0 0 1 0 0,1 0 0 0 0,-1 0-1 0 0,0-1 1 0 0,0 1 0 0 0,0 0-1 0 0,1 0 1 0 0,13-9-449 0 0,2-5-620 0 0,-1 0 0 0 0,0-2 0 0 0,18-23 0 0 0,-15 17-845 0 0,41-55-2816 0 0</inkml:trace>
</inkml:ink>
</file>

<file path=ppt/ink/ink3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3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521 0 6309 0 0,'0'0'4481'0'0,"-8"13"-5510"0"0,-10 19 1073 0 0,1 1 0 0 0,2 1 1 0 0,-15 49-1 0 0,-31 128 625 0 0,44-147-549 0 0,-126 426 706 0 0,38-133-239 0 0,76-251-394 0 0,5 2 1 0 0,4 0-1 0 0,5 2 1 0 0,-1 170-1 0 0,15-248 13 0 0,0-23-217 0 0,1 1 1 0 0,-1-1-1 0 0,1 1 0 0 0,1-1 0 0 0,0 1 0 0 0,0-1 0 0 0,1 0 0 0 0,0 0 0 0 0,7 17 0 0 0,-8-24-62 0 0,-1-1 0 0 0,1 0-1 0 0,0 1 1 0 0,0-1 0 0 0,0 0 0 0 0,0 0 0 0 0,0 0 0 0 0,0 1-1 0 0,0-1 1 0 0,1 0 0 0 0,-1 0 0 0 0,0-1 0 0 0,0 1 0 0 0,1 0-1 0 0,-1 0 1 0 0,1-1 0 0 0,-1 1 0 0 0,1 0 0 0 0,-1-1 0 0 0,1 0-1 0 0,-1 1 1 0 0,1-1 0 0 0,-1 0 0 0 0,1 0 0 0 0,-1 0 0 0 0,1 0-1 0 0,0 0 1 0 0,-1 0 0 0 0,1 0 0 0 0,-1 0 0 0 0,1-1 0 0 0,-1 1-1 0 0,1-1 1 0 0,-1 1 0 0 0,1-1 0 0 0,1 0 0 0 0,4-3-472 0 0,0 0 1 0 0,-1 0-1 0 0,1-1 1 0 0,-1 0-1 0 0,0 0 1 0 0,0 0-1 0 0,5-7 1 0 0,35-42-4557 0 0</inkml:trace>
</inkml:ink>
</file>

<file path=ppt/ink/ink3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3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464 0 4092 0 0,'0'0'8247'0'0,"-3"27"-9471"0"0,-89 401 1910 0 0,-24-15-837 0 0,4-14 688 0 0,24 2 311 0 0,73-313-893 0 0,1-11 401 0 0,3 1 0 0 0,-2 83 0 0 0,13-161-378 0 0,0 0 0 0 0,0 0 0 0 0,0 0 0 0 0,0 0 0 0 0,0 1 0 0 0,0-1 0 0 0,0 0 0 0 0,1 0 0 0 0,-1 0 0 0 0,0 0 0 0 0,0 0 0 0 0,0 0 1 0 0,0 0-1 0 0,0 0 0 0 0,0 0 0 0 0,0 1 0 0 0,0-1 0 0 0,0 0 0 0 0,0 0 0 0 0,0 0 0 0 0,0 0 0 0 0,0 0 0 0 0,0 0 0 0 0,0 0 0 0 0,0 0 0 0 0,1 0 0 0 0,-1 0 0 0 0,0 0 0 0 0,0 0 0 0 0,0 0 0 0 0,0 0 0 0 0,0 0 0 0 0,0 1 0 0 0,0-1 0 0 0,0 0 0 0 0,0 0 1 0 0,1 0-1 0 0,-1 0 0 0 0,0 0 0 0 0,0 0 0 0 0,0 0 0 0 0,0 0 0 0 0,0 0 0 0 0,0 0 0 0 0,0 0 0 0 0,0-1 0 0 0,1 1 0 0 0,-1 0 0 0 0,0 0 0 0 0,0 0 0 0 0,0 0 0 0 0,0 0 0 0 0,0 0 0 0 0,0 0 0 0 0,0 0 0 0 0,0 0 0 0 0,0 0 0 0 0,0 0 0 0 0,0 0 1 0 0,1 0-1 0 0,-1 0 0 0 0,9-8-484 0 0,7-10-405 0 0,3-8-2022 0 0,17-22-1870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9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410 42 640 0 0,'0'0'2808'0'0,"-4"-42"5317"0"0,4 43-8080 0 0,-11 11 957 0 0,-16 23-1092 0 0,21-26 613 0 0,-49 65-33 0 0,-89 157 1 0 0,135-214-981 0 0,-1 0 0 0 0,0-1 0 0 0,-1 0 0 0 0,-16 15 1 0 0,16-18-1224 0 0,-1-2 0 0 0,-23 18 1 0 0,-3-8-3491 0 0</inkml:trace>
</inkml:ink>
</file>

<file path=ppt/ink/ink3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4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723 85 40 0 0,'0'0'8222'0'0,"11"-14"-6818"0"0,0-3-957 0 0,-4 7 13 0 0,-1 1-1 0 0,1-1 1 0 0,17-15 0 0 0,-34 66-2095 0 0,-137 329 2577 0 0,120-308-849 0 0,-103 221 217 0 0,-40 96 317 0 0,126-267-274 0 0,-43 170 0 0 0,-55 246 2061 0 0,136-509-2398 0 0,0-2-32 0 0,1 0-1 0 0,0 1 1 0 0,2 0-1 0 0,-4 34 1 0 0,23-58-1455 0 0,-4-4-418 0 0,13-20-1829 0 0</inkml:trace>
</inkml:ink>
</file>

<file path=ppt/ink/ink3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4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446 1 2872 0 0,'0'0'7400'0'0,"-1"5"-8052"0"0,-6 33 866 0 0,-1 0-1 0 0,-3 0 1 0 0,-1-1 0 0 0,-27 60 0 0 0,14-37-57 0 0,-290 713 869 0 0,309-758-1184 0 0,2-8-142 0 0,1 1 1 0 0,0-1 0 0 0,0 1 0 0 0,1 0-1 0 0,0 0 1 0 0,0 0 0 0 0,1 0-1 0 0,-1 12 1 0 0,2-20 203 0 0,1 0-1 0 0,-1 1 0 0 0,0-1 1 0 0,0 0-1 0 0,1 0 0 0 0,-1 0 1 0 0,0 0-1 0 0,0 0 0 0 0,1 0 1 0 0,-1 1-1 0 0,0-1 0 0 0,1 0 1 0 0,-1 0-1 0 0,0 0 1 0 0,1 0-1 0 0,-1 0 0 0 0,0 0 1 0 0,1 0-1 0 0,-1 0 0 0 0,0 0 1 0 0,0-1-1 0 0,1 1 0 0 0,-1 0 1 0 0,0 0-1 0 0,1 0 0 0 0,-1 0 1 0 0,0 0-1 0 0,0 0 1 0 0,1-1-1 0 0,-1 1 0 0 0,0 0 1 0 0,0 0-1 0 0,1-1-96 0 0,-1 1 96 0 0,0 0 0 0 0,0 0 1 0 0,1-1-1 0 0,-1 1 0 0 0,0-1 1 0 0,19-21-2066 0 0</inkml:trace>
</inkml:ink>
</file>

<file path=ppt/ink/ink3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5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1 5473 0 0,'0'0'6078'0'0,"16"3"-7699"0"0,-4 0 1620 0 0,-5-2 10 0 0,0 0 0 0 0,-1 1 0 0 0,1 0-1 0 0,0 0 1 0 0,-1 0 0 0 0,0 1 0 0 0,1 0 0 0 0,-1 0 0 0 0,0 0 0 0 0,-1 1 0 0 0,1 0 0 0 0,-1 0 0 0 0,10 9 0 0 0,46 56 454 0 0,75 112 0 0 0,-114-147-678 0 0,-2 1 1 0 0,-1 0-1 0 0,-1 2 0 0 0,-2 0 1 0 0,20 72-1 0 0,-33-96-503 0 0,0 1 0 0 0,-1-1 1 0 0,0 1-1 0 0,-1 0 0 0 0,0-1 0 0 0,-1 1 0 0 0,-3 20 0 0 0,-6-2-3231 0 0</inkml:trace>
  <inkml:trace contextRef="#ctx0" brushRef="#br0" timeOffset="1">0 656 5461 0 0,'0'0'8056'0'0,"140"-9"-9772"0"0,-42 6 1708 0 0,27-1-92 0 0,9-4-80 0 0,2-2-544 0 0,-17-8-620 0 0,-39 4-1120 0 0,-3-8-1881 0 0</inkml:trace>
</inkml:ink>
</file>

<file path=ppt/ink/ink3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5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 1 3664 0 0,'0'0'7628'0'0,"-1"14"-9002"0"0,0-1 1324 0 0,0 7 183 0 0,-1 0 1 0 0,-8 34-1 0 0,-71 415 1325 0 0,80-457-1523 0 0,-8 86 11 0 0,8-86-546 0 0,1 1-1 0 0,1 0 0 0 0,0 0 0 0 0,1-1 1 0 0,4 19-1 0 0,-1-19-1835 0 0,2-9-527 0 0</inkml:trace>
</inkml:ink>
</file>

<file path=ppt/ink/ink3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5.9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8 117 6293 0 0,'0'0'3394'0'0,"8"-13"-2705"0"0,24-45-531 0 0,-29 55-169 0 0,-1-1-1 0 0,1 1 1 0 0,0 0-1 0 0,0 0 1 0 0,0 0-1 0 0,0 0 1 0 0,1 0-1 0 0,-1 1 1 0 0,1-1-1 0 0,0 1 0 0 0,-1 0 1 0 0,1 0-1 0 0,0 1 1 0 0,0-1-1 0 0,0 1 1 0 0,1 0-1 0 0,4-1 1 0 0,0 1-2 0 0,0 0 1 0 0,0 0 0 0 0,0 1 0 0 0,0 1-1 0 0,18 2 1 0 0,-19-1 40 0 0,-1 0 0 0 0,1 0 1 0 0,-1 0-1 0 0,0 1 0 0 0,0 1 0 0 0,0-1 1 0 0,0 1-1 0 0,0 0 0 0 0,-1 0 0 0 0,1 1 0 0 0,-1 0 1 0 0,0 0-1 0 0,-1 1 0 0 0,0-1 0 0 0,1 1 1 0 0,-2 1-1 0 0,1-1 0 0 0,-1 0 0 0 0,0 1 0 0 0,0 0 1 0 0,-1 0-1 0 0,0 0 0 0 0,0 1 0 0 0,3 12 1 0 0,-3-7 18 0 0,0-1 0 0 0,-1 1 0 0 0,0 0 0 0 0,-1 0 0 0 0,-1 0 0 0 0,0 0 0 0 0,0 0 0 0 0,-2 0 0 0 0,1 0 0 0 0,-2-1 0 0 0,0 1 0 0 0,0-1 0 0 0,-1 1 0 0 0,-7 13 0 0 0,-4 2 180 0 0,-1 0 0 0 0,-1-2 0 0 0,-39 46 1 0 0,-75 60-185 0 0,129-130-123 0 0,1-1 1 0 0,-1 0-1 0 0,0 1 1 0 0,1 0-1 0 0,-1-1 0 0 0,1 1 1 0 0,0 0-1 0 0,-1 0 1 0 0,1 0-1 0 0,0 0 1 0 0,0 0-1 0 0,-1 2 0 0 0,8 2-1449 0 0,13-4 514 0 0,9-6 624 0 0,38-8-1 0 0,-43 6 257 0 0,1 1 0 0 0,0 2-1 0 0,36-1 1 0 0,-53 4 173 0 0,-1 0 0 0 0,1 1 0 0 0,-1-1-1 0 0,1 2 1 0 0,-1-1 0 0 0,0 1 0 0 0,1 0 0 0 0,-1 0-1 0 0,0 1 1 0 0,0 0 0 0 0,-1 0 0 0 0,1 0-1 0 0,0 1 1 0 0,-1-1 0 0 0,0 1 0 0 0,0 1 0 0 0,7 6-1 0 0,-10-8 37 0 0,0 0-1 0 0,1 0 1 0 0,-1 0-1 0 0,0 0 0 0 0,0 0 1 0 0,-1 1-1 0 0,1-1 1 0 0,-1 1-1 0 0,0-1 0 0 0,0 1 1 0 0,0-1-1 0 0,0 1 1 0 0,0 0-1 0 0,-1-1 0 0 0,0 1 1 0 0,0 0-1 0 0,0 0 1 0 0,0-1-1 0 0,0 1 0 0 0,-1 0 1 0 0,1-1-1 0 0,-1 1 1 0 0,0 0-1 0 0,0-1 1 0 0,-1 1-1 0 0,1-1 0 0 0,-1 0 1 0 0,0 1-1 0 0,0-1 1 0 0,0 0-1 0 0,-3 4 0 0 0,-6 7 146 0 0,-1 0 0 0 0,0-1 0 0 0,-1-1 0 0 0,-1 1-1 0 0,-16 10 1 0 0,-25 15 189 0 0,-61 32-1 0 0,-34 23-1539 0 0,138-84-3486 0 0</inkml:trace>
</inkml:ink>
</file>

<file path=ppt/ink/ink3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6.6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100 182 8161 0 0,'0'0'4299'0'0,"-13"4"-5449"0"0,-44 16 1139 0 0,55-20-3 0 0,1 1 0 0 0,-1 0 0 0 0,0-1 0 0 0,1 1 0 0 0,-1 0 0 0 0,1 0 0 0 0,-1 0 0 0 0,1 0 0 0 0,0 0 0 0 0,-1 0 0 0 0,1 0 0 0 0,0 1 0 0 0,0-1 0 0 0,0 0 0 0 0,-1 1 0 0 0,2-1 0 0 0,-1 1 0 0 0,0-1 0 0 0,0 1 0 0 0,0 0 0 0 0,1-1 0 0 0,-1 1 0 0 0,1 0 0 0 0,-1-1 0 0 0,1 1-1 0 0,0 0 1 0 0,0 0 0 0 0,-1-1 0 0 0,1 1 0 0 0,1 0 0 0 0,-1 0 0 0 0,0-1 0 0 0,1 4 0 0 0,0-2 35 0 0,-1 0-1 0 0,1-1 0 0 0,0 1 1 0 0,0-1-1 0 0,1 1 0 0 0,-1-1 1 0 0,0 0-1 0 0,1 1 0 0 0,-1-1 1 0 0,1 0-1 0 0,0 0 0 0 0,0 0 1 0 0,0 0-1 0 0,0-1 0 0 0,0 1 1 0 0,0 0-1 0 0,3 1 0 0 0,-1-2 21 0 0,1 0 0 0 0,-1 0 0 0 0,0-1 0 0 0,0 1 0 0 0,0-1 0 0 0,0 0 0 0 0,1 0 0 0 0,-1-1 0 0 0,0 1 0 0 0,0-1 0 0 0,0 0 0 0 0,0 0 0 0 0,0 0 0 0 0,0-1 0 0 0,0 1 0 0 0,0-1 0 0 0,-1 0 0 0 0,1 0 0 0 0,-1 0-1 0 0,1-1 1 0 0,-1 1 0 0 0,0-1 0 0 0,0 0 0 0 0,0 0 0 0 0,0 0 0 0 0,0 0 0 0 0,-1-1 0 0 0,1 1 0 0 0,-1-1 0 0 0,0 1 0 0 0,0-1 0 0 0,0 0 0 0 0,-1 0 0 0 0,2-4 0 0 0,18-33-305 0 0,-1 2 338 0 0,-16 27-11 0 0,-1 0-1 0 0,0 0 0 0 0,-1-1 1 0 0,1-13-1 0 0,-3 22-45 0 0,1 1 0 0 0,-1-1 0 0 0,0 1 0 0 0,0-1 0 0 0,-1 0 0 0 0,1 1 0 0 0,-1-1 0 0 0,1 1 0 0 0,-1-1 0 0 0,0 1 0 0 0,0-1 0 0 0,-1 1 0 0 0,1 0 0 0 0,-1 0 0 0 0,0-1 0 0 0,0 1 0 0 0,0 0 0 0 0,-3-4 0 0 0,3 6-63 0 0,1 1 1 0 0,0-1-1 0 0,-1 0 0 0 0,1 1 1 0 0,-1-1-1 0 0,1 1 0 0 0,0-1 0 0 0,-1 1 1 0 0,1 0-1 0 0,-1-1 0 0 0,1 1 1 0 0,-1 0-1 0 0,1 0 0 0 0,-1 0 0 0 0,1 0 1 0 0,-1 1-1 0 0,0-1 0 0 0,1 0 1 0 0,0 1-1 0 0,-1-1 0 0 0,1 0 0 0 0,-1 1 1 0 0,1 0-1 0 0,0-1 0 0 0,-1 1 0 0 0,1 0 1 0 0,0 0-1 0 0,-1 0 0 0 0,1 0 1 0 0,0 0-1 0 0,0 0 0 0 0,0 0 0 0 0,0 0 1 0 0,-2 3-1 0 0,-4 4-79 0 0,0 2 1 0 0,0-1-1 0 0,-8 14 0 0 0,12-18 191 0 0,-9 16-62 0 0,0 1 0 0 0,1 0 0 0 0,1 0 0 0 0,2 1 0 0 0,0 1 0 0 0,1-1 0 0 0,1 1 1 0 0,2 0-1 0 0,0 0 0 0 0,1 1 0 0 0,2-1 0 0 0,3 47 0 0 0,-1-60 38 0 0,1-1 0 0 0,0 1-1 0 0,1-1 1 0 0,0 0 0 0 0,0 0 0 0 0,1 0 0 0 0,1-1-1 0 0,0 1 1 0 0,0-1 0 0 0,1 0 0 0 0,0 0 0 0 0,0-1-1 0 0,1 0 1 0 0,0 0 0 0 0,0 0 0 0 0,1-1 0 0 0,0 0-1 0 0,1-1 1 0 0,-1 1 0 0 0,1-2 0 0 0,0 1 0 0 0,1-1 0 0 0,17 6-1 0 0,3-1 26 0 0,0-1-1 0 0,1-1 1 0 0,0-2-1 0 0,0-1 1 0 0,0-1-1 0 0,59-2 1 0 0,-19-3-736 0 0,0-3 1 0 0,117-23-1 0 0,-138 16-1257 0 0,-1-3 0 0 0,66-26 0 0 0,-55 11-2558 0 0</inkml:trace>
</inkml:ink>
</file>

<file path=ppt/ink/ink3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7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329 19 2856 0 0,'0'0'11775'0'0,"2"-4"-11639"0"0,5-9-237 0 0,-7 11-182 0 0,-5 12-183 0 0,-239 554 543 0 0,192-432-815 0 0,28-71-1238 0 0,24-61 1981 0 0,-3 5-1455 0 0,-7-32-3461 0 0</inkml:trace>
</inkml:ink>
</file>

<file path=ppt/ink/ink3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7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97 4424 0 0,'0'0'4410'0'0,"10"-13"-3722"0"0,35-41-544 0 0,-40 51-172 0 0,0-1 0 0 0,1 1 0 0 0,-1 0 0 0 0,0 0 0 0 0,1 1 1 0 0,0-1-1 0 0,0 1 0 0 0,0 1 0 0 0,0-1 0 0 0,0 1 0 0 0,0 0 1 0 0,0 0-1 0 0,0 1 0 0 0,0-1 0 0 0,0 1 0 0 0,0 1 0 0 0,1-1 1 0 0,10 4-1 0 0,-3-2 44 0 0,-1 1 0 0 0,0 1 0 0 0,0 0-1 0 0,0 1 1 0 0,0 0 0 0 0,-1 1 0 0 0,1 1 0 0 0,-2 0 0 0 0,1 0 0 0 0,-1 1 0 0 0,0 0 0 0 0,0 1 0 0 0,-1 1 0 0 0,11 13 0 0 0,-10-11 89 0 0,-1 1 0 0 0,0 1 0 0 0,0 0 0 0 0,-2 1 1 0 0,0-1-1 0 0,0 1 0 0 0,-1 1 0 0 0,-1 0 1 0 0,-1 0-1 0 0,0 0 0 0 0,3 22 0 0 0,-6-18-27 0 0,0 0 0 0 0,-2 0-1 0 0,0-1 1 0 0,-1 1 0 0 0,-1 0 0 0 0,-1 0-1 0 0,0-1 1 0 0,-2 0 0 0 0,0 1 0 0 0,-11 23-1 0 0,11-30 7 0 0,-2 0 0 0 0,1-1 0 0 0,-2 0-1 0 0,1-1 1 0 0,-2 1 0 0 0,1-1-1 0 0,-2-1 1 0 0,1 0 0 0 0,-1 0 0 0 0,-1-1-1 0 0,0 0 1 0 0,0-1 0 0 0,-1 0 0 0 0,0-1-1 0 0,-19 9 1 0 0,10-7-13 0 0,-1-1 0 0 0,0-1 0 0 0,0-1-1 0 0,-1-1 1 0 0,1-1 0 0 0,-1-1 0 0 0,0-1 0 0 0,0-1-1 0 0,-41-3 1 0 0,62 2-225 0 0,0 0 0 0 0,0-1-1 0 0,-1 1 1 0 0,1 0 0 0 0,0-1-1 0 0,0 0 1 0 0,0 1 0 0 0,0-1-1 0 0,0 0 1 0 0,0 0 0 0 0,0 0 0 0 0,1 0-1 0 0,-1 0 1 0 0,0 0 0 0 0,0-1-1 0 0,1 1 1 0 0,-3-3 0 0 0,-1-20-3477 0 0</inkml:trace>
</inkml:ink>
</file>

<file path=ppt/ink/ink3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7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358 1 6129 0 0,'0'0'5588'0'0,"-8"18"-6157"0"0,-52 123 1195 0 0,-221 420 295 0 0,273-544-1389 0 0,8-11-1076 0 0,27-36-5867 0 0</inkml:trace>
</inkml:ink>
</file>

<file path=ppt/ink/ink3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18.3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97 4364 0 0,'0'0'9814'0'0,"17"-12"-9620"0"0,59-38-163 0 0,-68 46-29 0 0,1 0-1 0 0,0 0 0 0 0,0 1 0 0 0,0 0 0 0 0,0 1 1 0 0,0 0-1 0 0,1 0 0 0 0,-1 1 0 0 0,1 0 0 0 0,16 1 1 0 0,9-1-10 0 0,19-4-127 0 0,1 2 1 0 0,94 8 0 0 0,-142-4-23 0 0,-1 0-1 0 0,0 0 1 0 0,1 1-1 0 0,-1 0 1 0 0,0 1 0 0 0,0-1-1 0 0,0 1 1 0 0,-1 0-1 0 0,1 1 1 0 0,5 3 0 0 0,-10-6 31 0 0,0 0 0 0 0,0 0 0 0 0,0 0 1 0 0,0 0-1 0 0,0 0 0 0 0,0 1 0 0 0,0-1 0 0 0,0 0 1 0 0,-1 0-1 0 0,1 1 0 0 0,0-1 0 0 0,-1 0 1 0 0,1 1-1 0 0,-1-1 0 0 0,0 0 0 0 0,1 1 0 0 0,-1-1 1 0 0,0 1-1 0 0,0-1 0 0 0,0 3 0 0 0,0-2-95 0 0,-1 1 0 0 0,0-1 0 0 0,0 0 0 0 0,0 0 0 0 0,0 0-1 0 0,-1 1 1 0 0,1-1 0 0 0,0 0 0 0 0,-1 0 0 0 0,0-1 0 0 0,1 1 0 0 0,-1 0-1 0 0,0 0 1 0 0,0-1 0 0 0,0 1 0 0 0,-4 1 0 0 0,-42 26-2753 0 0</inkml:trace>
  <inkml:trace contextRef="#ctx0" brushRef="#br0" timeOffset="1">1 378 1696 0 0,'0'0'13376'0'0,"17"-10"-13323"0"0,1-1-74 0 0,-9 5-3 0 0,0 0 1 0 0,0 1-1 0 0,1 0 1 0 0,0 1-1 0 0,0 0 0 0 0,0 0 1 0 0,0 1-1 0 0,0 0 1 0 0,15-1-1 0 0,32-4-164 0 0,79-1 0 0 0,-115 9 99 0 0,0 1 0 0 0,0 1 0 0 0,0 1 1 0 0,0 0-1 0 0,0 2 0 0 0,-1 0 0 0 0,22 10 0 0 0,-38-14-87 0 0,0 1-1 0 0,-1 0 1 0 0,1 0-1 0 0,0 0 0 0 0,-1 1 1 0 0,0-1-1 0 0,1 1 1 0 0,-1 0-1 0 0,0 0 1 0 0,-1 0-1 0 0,1 0 1 0 0,0 0-1 0 0,-1 1 0 0 0,0-1 1 0 0,0 1-1 0 0,0 0 1 0 0,2 4-1 0 0,-3-4-67 0 0,0-1 0 0 0,-1 0 0 0 0,1 0 0 0 0,-1 1 0 0 0,0-1 0 0 0,0 0 0 0 0,0 0 0 0 0,-1 1 0 0 0,1-1 0 0 0,-1 0 0 0 0,0 0 0 0 0,0 0 0 0 0,0 0 0 0 0,0 0 0 0 0,0 0 1 0 0,-1 0-1 0 0,1 0 0 0 0,-1 0 0 0 0,0 0 0 0 0,0-1 0 0 0,0 1 0 0 0,0-1 0 0 0,0 0 0 0 0,0 1 0 0 0,-4 1 0 0 0,-44 35-2780 0 0</inkml:trace>
  <inkml:trace contextRef="#ctx0" brushRef="#br0" timeOffset="2">13 727 1304 0 0,'0'0'14663'0'0,"20"-3"-14482"0"0,137-20 14 0 0,-75 14-689 0 0,0 4-1 0 0,0 4 1 0 0,0 3-1 0 0,105 16 1 0 0,-143-13-2134 0 0,0-4-2350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00.1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3 191 3300 0 0,'0'0'3683'0'0,"-1"-16"-2739"0"0,0-7-687 0 0,0-55 187 0 0,1 75-453 0 0,0 1 1 0 0,1-1-1 0 0,-1 0 0 0 0,1 1 0 0 0,-1-1 1 0 0,1 1-1 0 0,0-1 0 0 0,0 1 1 0 0,0-1-1 0 0,0 1 0 0 0,1 0 0 0 0,-1 0 1 0 0,0-1-1 0 0,1 1 0 0 0,0 0 0 0 0,-1 0 1 0 0,4-2-1 0 0,-1 1-8 0 0,0 0 1 0 0,0 1-1 0 0,0-1 1 0 0,0 1-1 0 0,1 0 1 0 0,-1 0-1 0 0,1 1 0 0 0,-1-1 1 0 0,6 0-1 0 0,7-1 26 0 0,-1 1-1 0 0,1 1 1 0 0,0 1 0 0 0,23 1-1 0 0,-30 0-13 0 0,-1 0-1 0 0,1 1 0 0 0,-1 0 1 0 0,0 0-1 0 0,0 1 1 0 0,1 0-1 0 0,-2 1 0 0 0,1 0 1 0 0,0 0-1 0 0,-1 1 1 0 0,0 0-1 0 0,10 8 1 0 0,-13-9 2 0 0,0 1 1 0 0,0 0 0 0 0,0 0 0 0 0,-1 0 0 0 0,0 1-1 0 0,0-1 1 0 0,0 1 0 0 0,-1 0 0 0 0,0 0 0 0 0,0 0-1 0 0,-1 1 1 0 0,1-1 0 0 0,-1 1 0 0 0,-1-1 0 0 0,1 1-1 0 0,-1 0 1 0 0,1 12 0 0 0,-3-10 62 0 0,0 0 1 0 0,0 1-1 0 0,0-1 0 0 0,-1-1 1 0 0,-1 1-1 0 0,1 0 0 0 0,-1 0 0 0 0,-1-1 1 0 0,0 0-1 0 0,0 0 0 0 0,-1 0 1 0 0,1 0-1 0 0,-2-1 0 0 0,1 1 1 0 0,-1-1-1 0 0,0-1 0 0 0,-1 1 0 0 0,1-1 1 0 0,-10 7-1 0 0,-3 1 216 0 0,-1 0 0 0 0,-1-2 0 0 0,0 0-1 0 0,0-1 1 0 0,-1-1 0 0 0,-29 9 0 0 0,101-5-21 0 0,111 22-568 0 0,134 21-4666 0 0,-202-51 1203 0 0</inkml:trace>
</inkml:ink>
</file>

<file path=ppt/ink/ink3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39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397 131 328 0 0,'0'0'2560'0'0,"13"-10"-1637"0"0,7-5-545 0 0,-8 6 8 0 0,0 0 0 0 0,-1-1 0 0 0,0 0 1 0 0,11-14-1 0 0,-20 22-225 0 0,-1 1-1 0 0,0 0 1 0 0,0-1-1 0 0,1 1 1 0 0,-1 0 0 0 0,0-1-1 0 0,0 1 1 0 0,0-1 0 0 0,-1 0-1 0 0,1 1 1 0 0,0-1 0 0 0,-1 0-1 0 0,1 0 1 0 0,-1 1 0 0 0,1-1-1 0 0,-1 0 1 0 0,1-3-1 0 0,-2 4-72 0 0,1 1-1 0 0,-1-1 0 0 0,1 0 0 0 0,0 1 0 0 0,-1-1 1 0 0,1 0-1 0 0,-1 1 0 0 0,1-1 0 0 0,-1 1 0 0 0,0-1 1 0 0,1 1-1 0 0,-1-1 0 0 0,0 1 0 0 0,1-1 0 0 0,-1 1 1 0 0,0 0-1 0 0,1-1 0 0 0,-1 1 0 0 0,0 0 0 0 0,0 0 1 0 0,0-1-1 0 0,1 1 0 0 0,-1 0 0 0 0,0 0 0 0 0,0 0 1 0 0,-1 0-1 0 0,-4 0 5 0 0,-1 0 0 0 0,1 1 0 0 0,-1-1-1 0 0,1 1 1 0 0,0 1 0 0 0,0-1 0 0 0,-1 1 0 0 0,-8 4 0 0 0,-32 18 135 0 0,1 1 0 0 0,1 3-1 0 0,-51 41 1 0 0,73-51-245 0 0,1 1 1 0 0,1 2-1 0 0,1 0 0 0 0,1 1 0 0 0,1 1 0 0 0,1 1 0 0 0,-20 36 0 0 0,34-55-11 0 0,1 1 1 0 0,-1-1-1 0 0,1 0 0 0 0,0 1 0 0 0,1 0 0 0 0,-1 0 0 0 0,1-1 1 0 0,-1 12-1 0 0,2-15 20 0 0,0-1-1 0 0,1 1 1 0 0,-1 0 0 0 0,0 0-1 0 0,1-1 1 0 0,-1 1 0 0 0,1 0-1 0 0,-1-1 1 0 0,1 1 0 0 0,0-1 0 0 0,-1 1-1 0 0,1-1 1 0 0,0 1 0 0 0,0-1-1 0 0,0 1 1 0 0,0-1 0 0 0,0 0 0 0 0,1 0-1 0 0,-1 1 1 0 0,0-1 0 0 0,1 0-1 0 0,-1 0 1 0 0,1 0 0 0 0,-1-1-1 0 0,1 1 1 0 0,-1 0 0 0 0,1 0 0 0 0,-1-1-1 0 0,1 1 1 0 0,0-1 0 0 0,-1 1-1 0 0,1-1 1 0 0,2 0 0 0 0,11 2 71 0 0,1-1 0 0 0,0 0 1 0 0,-1-2-1 0 0,1 0 0 0 0,0 0 1 0 0,-1-1-1 0 0,1-1 1 0 0,19-7-1 0 0,2-2-64 0 0,1-2-1 0 0,37-20 1 0 0,-45 18 24 0 0,-1 0-1 0 0,-1-2 1 0 0,44-37 0 0 0,-59 45 59 0 0,-1-2-1 0 0,0 0 1 0 0,-1 0-1 0 0,-1-1 1 0 0,1 0-1 0 0,-2-1 0 0 0,0 0 1 0 0,-1-1-1 0 0,9-20 1 0 0,-14 20 561 0 0,-8 10-533 0 0,4 6-233 0 0,-1-1 0 0 0,1 1-1 0 0,0-1 1 0 0,0 1 0 0 0,-1 0 0 0 0,1-1-1 0 0,0 1 1 0 0,0 0 0 0 0,0 0-1 0 0,0 0 1 0 0,0 0 0 0 0,0 0 0 0 0,0 0-1 0 0,0 0 1 0 0,1 1 0 0 0,-2 1-1 0 0,-12 23 49 0 0,1 0-1 0 0,1 2 1 0 0,1-1-1 0 0,2 1 0 0 0,0 1 1 0 0,-4 34-1 0 0,1 15-1822 0 0,-1 86 0 0 0,11-139-224 0 0,-4-2-426 0 0</inkml:trace>
</inkml:ink>
</file>

<file path=ppt/ink/ink3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0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112 1 7433 0 0,'0'0'5274'0'0,"4"31"-7667"0"0,-3-4 2520 0 0,0 0 1 0 0,-1 0-1 0 0,-2-1 0 0 0,0 1 1 0 0,-8 29-1 0 0,1-17 188 0 0,-3-1 1 0 0,-1 0 0 0 0,-27 56-1 0 0,36-86-170 0 0,0-1-1 0 0,0 0 1 0 0,0 0-1 0 0,-10 10 887 0 0,16-39 2023 0 0,-2 18-3052 0 0,2-11-257 0 0,1 0-1 0 0,0 0 1 0 0,8-20-1 0 0,-9 29-253 0 0,1 1-1 0 0,0 0 1 0 0,0 0 0 0 0,0 0 0 0 0,1 0-1 0 0,-1 1 1 0 0,1-1 0 0 0,0 1-1 0 0,1 0 1 0 0,-1 0 0 0 0,1 0-1 0 0,5-3 1 0 0,21-13-5018 0 0,-12 6 1692 0 0</inkml:trace>
</inkml:ink>
</file>

<file path=ppt/ink/ink3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0.5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 3980 0 0,'0'0'7264'0'0,"3"19"-9042"0"0,8 34 2031 0 0,-3 1 1 0 0,1 56-1 0 0,-8-77-88 0 0,0-20 109 0 0,-1 1 1 0 0,0-1 0 0 0,-1 1-1 0 0,0 0 1 0 0,-5 14 5671 0 0,6-43-4564 0 0,1-20-1756 0 0,4 12 200 0 0,1 1 0 0 0,1-1 0 0 0,1 2 1 0 0,1-1-1 0 0,1 1 0 0 0,1 0 0 0 0,19-28 1 0 0,-16 31-906 0 0,0 0 1 0 0,1 1 0 0 0,1 0-1 0 0,23-19 1 0 0,-18 21-2162 0 0,10 2-1268 0 0</inkml:trace>
</inkml:ink>
</file>

<file path=ppt/ink/ink3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3:40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4984 0 0,'0'0'11147'0'0,"17"-8"-11311"0"0,19-8 28 0 0,1 1 0 0 0,51-12 0 0 0,-62 21-165 0 0,1 2-1 0 0,-1 1 1 0 0,49 0-1 0 0,-73 3 134 0 0,0 0-1 0 0,0 0 1 0 0,-1 1 0 0 0,1-1-1 0 0,0 1 1 0 0,0-1-1 0 0,-1 1 1 0 0,1 0-1 0 0,0-1 1 0 0,-1 1-1 0 0,1 0 1 0 0,0 0-1 0 0,-1 0 1 0 0,2 2 0 0 0,-2-2-51 0 0,0 0 0 0 0,-1 0 1 0 0,1-1-1 0 0,0 1 0 0 0,-1 0 1 0 0,1 0-1 0 0,-1 0 0 0 0,0 0 1 0 0,1 0-1 0 0,-1 0 0 0 0,0 0 1 0 0,1 0-1 0 0,-1 0 0 0 0,0-1 1 0 0,0 1-1 0 0,0 0 1 0 0,0 0-1 0 0,0 0 0 0 0,0 0 1 0 0,0 0-1 0 0,0 0 0 0 0,0 0 1 0 0,-1 0-1 0 0,1 0 0 0 0,0 0 1 0 0,-1 0-1 0 0,1 0 0 0 0,0 0 1 0 0,-1 0-1 0 0,0 1 0 0 0,-13 15-2797 0 0</inkml:trace>
  <inkml:trace contextRef="#ctx0" brushRef="#br0" timeOffset="1">18 353 3088 0 0,'0'0'13321'0'0,"16"-5"-13150"0"0,24-8-100 0 0,12-5-131 0 0,1 2 1 0 0,109-17-1 0 0,-161 33 50 0 0,21 1-2072 0 0,-15 19-6053 0 0</inkml:trace>
</inkml:ink>
</file>

<file path=ppt/ink/ink3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09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71 64 0 0,'0'0'7'0'0,"10"-9"181"0"0,26-28 13 0 0,-26 23 143 0 0,-10 10-54 0 0,3-1-931 0 0,0 4 276 0 0</inkml:trace>
</inkml:ink>
</file>

<file path=ppt/ink/ink3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0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1 248 0 0,'0'0'9345'0'0,"-9"6"-9627"0"0,-24 73-582 0 0,7-16 928 0 0,11-25-73 0 0,-6 19 274 0 0,-14 62-1 0 0,34-115-854 0 0</inkml:trace>
</inkml:ink>
</file>

<file path=ppt/ink/ink3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0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68 5613 0 0,'0'0'3271'0'0,"-9"13"-4672"0"0,-27 43 1226 0 0,34-55 174 0 0,1 1 1 0 0,0-1-1 0 0,0 1 1 0 0,0 0-1 0 0,0 0 0 0 0,0-1 1 0 0,1 1-1 0 0,-1 0 1 0 0,1 0-1 0 0,-1 0 1 0 0,1 0-1 0 0,-1 0 0 0 0,1-1 1 0 0,0 1-1 0 0,0 0 1 0 0,0 0-1 0 0,0 0 0 0 0,0 0 1 0 0,0 0-1 0 0,1 0 1 0 0,-1 0-1 0 0,1 0 0 0 0,-1 0 1 0 0,1 0-1 0 0,0-1 1 0 0,0 1-1 0 0,0 0 1 0 0,0 0-1 0 0,0-1 0 0 0,0 1 1 0 0,0-1-1 0 0,0 1 1 0 0,1-1-1 0 0,-1 1 0 0 0,0-1 1 0 0,1 0-1 0 0,-1 0 1 0 0,1 0-1 0 0,0 0 0 0 0,-1 0 1 0 0,1 0-1 0 0,0 0 1 0 0,2 1-1 0 0,0-1 66 0 0,0 1 1 0 0,0-1-1 0 0,-1 0 0 0 0,1 0 1 0 0,0-1-1 0 0,0 1 0 0 0,0-1 1 0 0,0 0-1 0 0,0 0 0 0 0,0 0 1 0 0,0-1-1 0 0,0 1 0 0 0,-1-1 1 0 0,1 0-1 0 0,0 0 0 0 0,0 0 1 0 0,0 0-1 0 0,3-3 0 0 0,-2-1 53 0 0,0 0 0 0 0,0 0-1 0 0,0 0 1 0 0,-1-1-1 0 0,0 0 1 0 0,0 0-1 0 0,0 0 1 0 0,-1 0-1 0 0,0 0 1 0 0,0-1-1 0 0,-1 0 1 0 0,1 1-1 0 0,1-14 1 0 0,-3 15-120 0 0,0 1 0 0 0,0-1 0 0 0,0 1 0 0 0,-1-1 0 0 0,0 1 0 0 0,0-1 0 0 0,0 1 0 0 0,0-1 0 0 0,-1 1 0 0 0,0-1 0 0 0,0 1 0 0 0,0-1 0 0 0,0 1-1 0 0,-1 0 1 0 0,0 0 0 0 0,0-1 0 0 0,0 1 0 0 0,0 1 0 0 0,-1-1 0 0 0,1 0 0 0 0,-1 0 0 0 0,-4-4 0 0 0,6 8-47 0 0,0-1 0 0 0,1 0-1 0 0,-1 1 1 0 0,0-1 0 0 0,0 1 0 0 0,0-1-1 0 0,1 1 1 0 0,-1 0 0 0 0,0-1-1 0 0,0 1 1 0 0,0 0 0 0 0,0-1 0 0 0,0 1-1 0 0,0 0 1 0 0,0 0 0 0 0,1 0-1 0 0,-1 0 1 0 0,0 0 0 0 0,0 0 0 0 0,0 0-1 0 0,0 0 1 0 0,0 0 0 0 0,0 1-1 0 0,0-1 1 0 0,0 0 0 0 0,0 0 0 0 0,1 1-1 0 0,-2 0 1 0 0,-1 0-26 0 0,1 1 1 0 0,0 0-1 0 0,0 0 0 0 0,0 0 0 0 0,1 0 1 0 0,-1 0-1 0 0,0 0 0 0 0,1 0 1 0 0,-3 5-1 0 0,-1 2-185 0 0,1 1-1 0 0,0-1 1 0 0,1 1 0 0 0,-3 12 0 0 0,3 6-1523 0 0,2 9-979 0 0</inkml:trace>
  <inkml:trace contextRef="#ctx0" brushRef="#br0" timeOffset="1">450 477 4104 0 0,'0'0'6692'0'0,"13"-10"-7150"0"0,0-1 374 0 0,-6 4 44 0 0,0 1 0 0 0,1 1 1 0 0,-1-1-1 0 0,1 1 0 0 0,0 1 0 0 0,1-1 1 0 0,-1 1-1 0 0,16-5 0 0 0,6 1-65 0 0,-1 0 0 0 0,1 2 0 0 0,0 1 0 0 0,1 1 0 0 0,-1 2 0 0 0,1 1 0 0 0,38 4 0 0 0,-63-3-270 0 0,-1 1-1 0 0,0 0 0 0 0,0 0 1 0 0,0 1-1 0 0,0-1 0 0 0,0 1 1 0 0,6 3-1 0 0,5 7-2283 0 0</inkml:trace>
</inkml:ink>
</file>

<file path=ppt/ink/ink3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0.8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3800 0 0,'0'0'7202'0'0,"10"-2"-7569"0"0,185-23 86 0 0,-51 9-2178 0 0,-114 12 147 0 0,1-5-623 0 0</inkml:trace>
</inkml:ink>
</file>

<file path=ppt/ink/ink3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1.2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0 2644 0 0,'0'0'8001'0'0,"-13"36"-10568"0"0,3-5 2444 0 0,2 0-1 0 0,-5 39 0 0 0,-7 23 384 0 0,-28 144-444 0 0,46-225-1792 0 0</inkml:trace>
</inkml:ink>
</file>

<file path=ppt/ink/ink3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1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22 3708 0 0,'0'0'8819'0'0,"-13"5"-9974"0"0,-26 13 856 0 0,29-12 126 0 0,0-1-1 0 0,0 0 1 0 0,-1-1-1 0 0,1 0 1 0 0,-1-1-1 0 0,1 0 1 0 0,-1-1-1 0 0,-22 3 1 0 0,32-6 160 0 0,1 1 0 0 0,-1 0 1 0 0,1-1-1 0 0,-1 1 1 0 0,1-1-1 0 0,-1 1 0 0 0,1-1 1 0 0,0 0-1 0 0,-1 1 1 0 0,1-1-1 0 0,-1 1 1 0 0,1-1-1 0 0,0 0 0 0 0,0 1 1 0 0,-1-1-1 0 0,1 0 1 0 0,0 1-1 0 0,0-1 1 0 0,0 0-1 0 0,0 1 0 0 0,0-1 1 0 0,0 0-1 0 0,0 1 1 0 0,0-1-1 0 0,0 0 0 0 0,0 1 1 0 0,0-1-1 0 0,0 0 1 0 0,1 1-1 0 0,-1-1 1 0 0,0 0-1 0 0,6-23 65 0 0,-5 21-71 0 0,0 1-1 0 0,1-1 1 0 0,-1 1 0 0 0,1 0-1 0 0,-1 0 1 0 0,1 0 0 0 0,0 0-1 0 0,0 0 1 0 0,0 0 0 0 0,0 0-1 0 0,0 0 1 0 0,1 1 0 0 0,-1-1-1 0 0,0 1 1 0 0,1 0 0 0 0,-1 0-1 0 0,1 0 1 0 0,0 0 0 0 0,-1 0-1 0 0,1 0 1 0 0,0 1 0 0 0,-1-1-1 0 0,1 1 1 0 0,0 0 0 0 0,4 0-1 0 0,-5 0 49 0 0,1 1 0 0 0,-1-1-1 0 0,1 1 1 0 0,-1 0 0 0 0,1 0 0 0 0,-1 0-1 0 0,0 0 1 0 0,0 0 0 0 0,0 1-1 0 0,1-1 1 0 0,-1 1 0 0 0,0-1 0 0 0,-1 1-1 0 0,1 0 1 0 0,0 0 0 0 0,0 0-1 0 0,-1 0 1 0 0,1 0 0 0 0,-1 0 0 0 0,0 0-1 0 0,1 0 1 0 0,-1 1 0 0 0,0-1-1 0 0,0 0 1 0 0,-1 1 0 0 0,1-1-1 0 0,0 5 1 0 0,0 1 32 0 0,0 0 0 0 0,0 0 0 0 0,-1 0 0 0 0,0 0 0 0 0,0 0 1 0 0,-1 0-1 0 0,0 0 0 0 0,-1 0 0 0 0,0 0 0 0 0,0 0 0 0 0,-1 0 0 0 0,0-1 0 0 0,0 1 0 0 0,0-1 0 0 0,-1 0 0 0 0,0 0 0 0 0,-6 7 0 0 0,-5 5-708 0 0,-1 0 0 0 0,0 0-1 0 0,-1-2 1 0 0,-27 22 0 0 0,10-13-4046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01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137 100 1252 0 0,'0'0'7009'0'0,"13"-14"-6685"0"0,40-41 34 0 0,-50 52-341 0 0,-1 0-1 0 0,1 1 1 0 0,0-1 0 0 0,0 1 0 0 0,0 0 0 0 0,0 0-1 0 0,0 0 1 0 0,1 0 0 0 0,-1 1 0 0 0,0-1-1 0 0,1 1 1 0 0,-1 0 0 0 0,1 0 0 0 0,0 0 0 0 0,-1 1-1 0 0,1-1 1 0 0,0 1 0 0 0,-1 0 0 0 0,6 0-1 0 0,5 0-77 0 0,4-1 20 0 0,1 1 0 0 0,0 1 0 0 0,0 0 0 0 0,-1 2 0 0 0,1 0 0 0 0,-1 1 0 0 0,0 1 0 0 0,0 1 0 0 0,0 0 0 0 0,-1 1 0 0 0,0 1 0 0 0,-1 1 0 0 0,1 1-1 0 0,15 11 1 0 0,-30-19 53 0 0,1 0 0 0 0,-1 0-1 0 0,1 0 1 0 0,-1 0 0 0 0,0 1-1 0 0,0-1 1 0 0,0 1 0 0 0,0-1-1 0 0,0 1 1 0 0,0 0-1 0 0,-1 0 1 0 0,0 0 0 0 0,1 0-1 0 0,-1 0 1 0 0,0 0 0 0 0,0 0-1 0 0,-1 0 1 0 0,1 4 0 0 0,-1-4-4 0 0,0-1-1 0 0,0 0 1 0 0,-1 0 0 0 0,0 1 0 0 0,1-1 0 0 0,-1 0 0 0 0,0 0 0 0 0,0 0 0 0 0,0 0 0 0 0,0 0 0 0 0,0 0 0 0 0,-1 0 0 0 0,1 0 0 0 0,0 0 0 0 0,-1-1-1 0 0,0 1 1 0 0,1 0 0 0 0,-1-1 0 0 0,0 0 0 0 0,0 1 0 0 0,0-1 0 0 0,0 0 0 0 0,0 0 0 0 0,0 0 0 0 0,-4 1 0 0 0,-12 5 79 0 0,0-1 1 0 0,-1-1-1 0 0,0 0 1 0 0,0-2-1 0 0,0 0 0 0 0,-24 0 1 0 0,-115-5 316 0 0,152 2-409 0 0,-8-1 51 0 0,0 1-1 0 0,1-1 0 0 0,-1-1 1 0 0,1-1-1 0 0,-1 0 0 0 0,1 0 1 0 0,-18-9-1 0 0,53 17-2144 0 0,-8 0 2008 0 0,123 51-94 0 0,-115-45 163 0 0,0 0-1 0 0,-1 1 1 0 0,-1 2 0 0 0,20 15 0 0 0,-35-24 60 0 0,0 0 0 0 0,-1 0 0 0 0,0 0 1 0 0,1 0-1 0 0,5 11 0 0 0,-10-15-8 0 0,1 0 0 0 0,0 0 0 0 0,-1 0 0 0 0,1 0-1 0 0,-1 0 1 0 0,1 0 0 0 0,-1 0 0 0 0,1 0 0 0 0,-1 0 0 0 0,0 0 0 0 0,1 0 0 0 0,-1 0-1 0 0,0 0 1 0 0,0 0 0 0 0,0 0 0 0 0,0 0 0 0 0,0 0 0 0 0,0 0 0 0 0,0 1-1 0 0,0-1 1 0 0,0 0 0 0 0,0 0 0 0 0,-1 0 0 0 0,1 0 0 0 0,0 0 0 0 0,-1 0 0 0 0,1 0-1 0 0,-1 0 1 0 0,1 0 0 0 0,-1 0 0 0 0,0 0 0 0 0,1 0 0 0 0,-1-1 0 0 0,0 1-1 0 0,0 0 1 0 0,1 0 0 0 0,-1-1 0 0 0,0 1 0 0 0,0 0 0 0 0,0-1 0 0 0,0 1-1 0 0,0-1 1 0 0,-2 1 0 0 0,-24 6 529 0 0,0-2 0 0 0,-1-1 1 0 0,0-1-1 0 0,1-1 0 0 0,-52-4 0 0 0,25 2-493 0 0,3-1-68 0 0,-58 2-1253 0 0,99 3 679 0 0,41-5-10160 0 0</inkml:trace>
</inkml:ink>
</file>

<file path=ppt/ink/ink3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2.0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0 2508 0 0,'0'0'6725'0'0,"-1"17"-8435"0"0,-5 50 2026 0 0,-28 121 0 0 0,28-160-79 0 0,-2 0 1 0 0,-2-1 0 0 0,0 0-1 0 0,-2 0 1 0 0,0-1-1 0 0,-2-1 1 0 0,-25 35 0 0 0,39-60-204 0 0,1 0 1 0 0,-1-1 0 0 0,0 1 0 0 0,0-1 0 0 0,0 1 0 0 0,0 0 0 0 0,0-1 0 0 0,0 1 0 0 0,0-1 0 0 0,-1 1-1 0 0,1 0 1 0 0,0-1 0 0 0,0 1 0 0 0,0 0 0 0 0,0-1 0 0 0,0 1 0 0 0,-1 0 0 0 0,1-1 0 0 0,0 1-1 0 0,0 0 1 0 0,0-1 0 0 0,-1 1 0 0 0,1 0 0 0 0,0-1 0 0 0,-1 1 0 0 0,1 0 0 0 0,0 0 0 0 0,-1-1-1 0 0,1 1 1 0 0,0 0 0 0 0,-1 0 0 0 0,1 0 0 0 0,0 0 0 0 0,-1 0 0 0 0,1-1 0 0 0,0 1 0 0 0,-1 0 0 0 0,1 0-1 0 0,-1 0 1 0 0,1 0 0 0 0,0 0 0 0 0,-1 0 0 0 0,1 0 0 0 0,0 0 0 0 0,-1 0 0 0 0,1 0 0 0 0,-1 0-1 0 0,1 1 1 0 0,0-1 0 0 0,-1 0 0 0 0,1 0 0 0 0,0 0 0 0 0,-1 0 0 0 0,1 1 0 0 0,0-1 0 0 0,-1 0 0 0 0,1 0-1 0 0,0 0 1 0 0,-1 1 0 0 0,1-1 0 0 0,0 0 0 0 0,0 1 0 0 0,-1-1 0 0 0,1 0 0 0 0,0 1 0 0 0,0-1-1 0 0,-1 1 1 0 0,0-36-86 0 0,1 33 76 0 0,1-10-163 0 0,1 0 0 0 0,0 1 0 0 0,1-1 1 0 0,0 1-1 0 0,1-1 0 0 0,0 1 0 0 0,7-12 0 0 0,42-72-472 0 0,-26 54 113 0 0,38-47-1 0 0,-50 71 376 0 0,0 1 0 0 0,1 0 0 0 0,1 1 0 0 0,36-26 0 0 0,-51 40 87 0 0,0-1 0 0 0,0 1 0 0 0,0-1 0 0 0,0 1 0 0 0,0 0 0 0 0,0 0 0 0 0,0 0 0 0 0,0 0 0 0 0,1 0 0 0 0,-1 1 0 0 0,0-1 0 0 0,1 1 0 0 0,-1-1-1 0 0,0 1 1 0 0,1 0 0 0 0,-1 0 0 0 0,0 0 0 0 0,1 0 0 0 0,-1 0 0 0 0,0 1 0 0 0,1-1 0 0 0,-1 1 0 0 0,0-1 0 0 0,0 1 0 0 0,1 0 0 0 0,-1 0 0 0 0,0 0 0 0 0,0 0 0 0 0,3 2 0 0 0,-1 2 62 0 0,0 0 1 0 0,0-1-1 0 0,-1 1 1 0 0,0 1-1 0 0,1-1 0 0 0,-2 0 1 0 0,1 1-1 0 0,-1-1 1 0 0,0 1-1 0 0,2 8 1 0 0,4 12 116 0 0,-1 0 1 0 0,-2 0 0 0 0,-1 0-1 0 0,0 1 1 0 0,-2 0 0 0 0,-2 0-1 0 0,0-1 1 0 0,-1 1-1 0 0,-2 0 1 0 0,-1-1 0 0 0,-11 40-1 0 0,14-63-371 0 0,-3 14-1012 0 0,5-8-2525 0 0</inkml:trace>
</inkml:ink>
</file>

<file path=ppt/ink/ink3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2.4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44 820 0 0,'0'0'11215'0'0,"15"-6"-11928"0"0,6-1 607 0 0,-1 0 1 0 0,1 1-1 0 0,0 2 0 0 0,40-5 0 0 0,-23 7-32 0 0,86-1 374 0 0,-109 4-453 0 0,-1 0 0 0 0,1 1 0 0 0,-1 0 0 0 0,0 1 0 0 0,0 1 0 0 0,16 6 0 0 0,-29-10-49 0 0,1 1 0 0 0,-1 0 1 0 0,1-1-1 0 0,-1 1 0 0 0,1 0 1 0 0,-1-1-1 0 0,0 1 0 0 0,0 0 1 0 0,1 0-1 0 0,-1 0 0 0 0,0 0 1 0 0,0 1-1 0 0,2 1 1 0 0,-3 7-2680 0 0</inkml:trace>
</inkml:ink>
</file>

<file path=ppt/ink/ink3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2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 3496 0 0,'0'0'7628'0'0,"15"-4"-8068"0"0,38-6 434 0 0,79-6 0 0 0,-63 13 50 0 0,87 9 0 0 0,-127-3-2573 0 0,36 10 1 0 0</inkml:trace>
</inkml:ink>
</file>

<file path=ppt/ink/ink3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4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2 716 0 0,'0'0'7167'0'0,"-3"-1"-7449"0"0,-1 1 204 0 0,1 0 0 0 0,0 0-1 0 0,-1 0 1 0 0,1 1-1 0 0,0-1 1 0 0,0 1 0 0 0,0 0-1 0 0,-1 0 1 0 0,1 0 0 0 0,0 0-1 0 0,0 1 1 0 0,0-1 0 0 0,1 1-1 0 0,-1 0 1 0 0,-4 3-1 0 0,-51 41 46 0 0,42-33-41 0 0,7-5 75 0 0,-10 7-3 0 0,1 1 0 0 0,-31 35 0 0 0,46-48-30 0 0,-1 1-1 0 0,2-1 0 0 0,-1 1 0 0 0,0 0 1 0 0,1 0-1 0 0,0 0 0 0 0,-1 0 1 0 0,2 0-1 0 0,-1 1 0 0 0,0-1 0 0 0,1 0 1 0 0,0 1-1 0 0,0-1 0 0 0,0 1 0 0 0,1 0 1 0 0,-1-1-1 0 0,1 1 0 0 0,0 0 0 0 0,1-1 1 0 0,-1 1-1 0 0,1-1 0 0 0,1 7 1 0 0,2-4 13 0 0,-1-1 1 0 0,1 0 0 0 0,0 0 0 0 0,0 0-1 0 0,1 0 1 0 0,0 0 0 0 0,0-1 0 0 0,10 9-1 0 0,53 36 15 0 0,-46-35-24 0 0,0 0 3 0 0,-1 0-1 0 0,-1 2 1 0 0,29 30-1 0 0,-44-42 47 0 0,0 1-1 0 0,-1 0 1 0 0,1 0 0 0 0,-1 1-1 0 0,0-1 1 0 0,-1 1-1 0 0,0 0 1 0 0,0 0 0 0 0,0 0-1 0 0,-1 1 1 0 0,0-1-1 0 0,0 0 1 0 0,-1 1 0 0 0,0-1-1 0 0,0 1 1 0 0,-1 14 0 0 0,-1-20 6 0 0,1 0 1 0 0,-1-1-1 0 0,0 1 1 0 0,0 0-1 0 0,0-1 1 0 0,0 1-1 0 0,0-1 1 0 0,0 1-1 0 0,0-1 1 0 0,-1 1-1 0 0,1-1 1 0 0,0 0-1 0 0,-1 1 1 0 0,1-1-1 0 0,-1 0 1 0 0,1 0-1 0 0,-1 0 1 0 0,0 0 0 0 0,0-1-1 0 0,1 1 1 0 0,-1 0-1 0 0,0-1 1 0 0,-3 1-1 0 0,-44 9 485 0 0,35-9-403 0 0,1 0 0 0 0,0-1 0 0 0,0 0 0 0 0,-1-1 0 0 0,-20-4 0 0 0,31 5-79 0 0,1-1 0 0 0,-1 0 0 0 0,0 0-1 0 0,0 0 1 0 0,1 0 0 0 0,-1-1 0 0 0,0 1-1 0 0,1-1 1 0 0,0 1 0 0 0,-1-1 0 0 0,1 0-1 0 0,0 0 1 0 0,0 0 0 0 0,0 0 0 0 0,0 0-1 0 0,0-1 1 0 0,0 1 0 0 0,1 0 0 0 0,-1-1-1 0 0,1 0 1 0 0,0 1 0 0 0,-1-1 0 0 0,1 0-1 0 0,1 1 1 0 0,-1-1 0 0 0,0 0 0 0 0,1 0-1 0 0,-1 0 1 0 0,1 0 0 0 0,0 0 0 0 0,0-3-1 0 0,0-1-7 0 0,1-1 0 0 0,1 1 0 0 0,-1 1 0 0 0,1-1 0 0 0,0 0 0 0 0,0 0 0 0 0,1 1 0 0 0,0-1 0 0 0,0 1 0 0 0,1 0 0 0 0,0 0 0 0 0,0 0 0 0 0,0 0 0 0 0,1 1 0 0 0,6-8 0 0 0,11-8-94 0 0,1 1 0 0 0,33-22 0 0 0,-36 28 132 0 0,23-17-26 0 0,-13 10 1 0 0,30-26-1 0 0,-53 41 45 0 0,0-1 1 0 0,0 1-1 0 0,-1-2 1 0 0,0 1-1 0 0,0-1 1 0 0,-1 0-1 0 0,0 0 1 0 0,0 0-1 0 0,4-11 1 0 0,-8 15 37 0 0,1 0 0 0 0,-1 1 0 0 0,0-1 0 0 0,0 0 0 0 0,0 0 0 0 0,-1 0 0 0 0,1 0 1 0 0,-1 0-1 0 0,0 0 0 0 0,0 0 0 0 0,-1 0 0 0 0,1 0 0 0 0,-1 0 0 0 0,0 0 0 0 0,0 0 0 0 0,0 1 0 0 0,0-1 0 0 0,-4-7 1 0 0,2 7-83 0 0,0 0 0 0 0,0 0 1 0 0,-1 0-1 0 0,0 0 1 0 0,0 1-1 0 0,0-1 0 0 0,0 1 1 0 0,0 0-1 0 0,-1 0 1 0 0,1 1-1 0 0,-1-1 0 0 0,-7-2 1 0 0,-7-2-151 0 0,-1 2 0 0 0,0 0 0 0 0,0 1 0 0 0,0 1 0 0 0,0 1 0 0 0,-23 0 0 0 0,-140 9-1812 0 0,101 0-1636 0 0</inkml:trace>
</inkml:ink>
</file>

<file path=ppt/ink/ink3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6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4832 0 0,'0'0'2449'0'0</inkml:trace>
</inkml:ink>
</file>

<file path=ppt/ink/ink3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16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71 4984 0 0,'0'0'3829'0'0,"-12"-12"-3727"0"0,-36-35-170 0 0,35 36-233 0 0,-9 30-3085 0 0,-28 32 3127 0 0,34-35 586 0 0,41-41 1180 0 0,-13 14-2509 0 0,-19 22-3408 0 0,-23 14 3087 0 0</inkml:trace>
</inkml:ink>
</file>

<file path=ppt/ink/ink3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37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187 1 132 0 0,'0'0'12857'0'0,"-11"24"-11942"0"0,-70 168 1689 0 0,1-11-2634 0 0,80-180-40 0 0,0-1 0 0 0,0 1 1 0 0,0-1-1 0 0,-1 1 0 0 0,1-1 1 0 0,0 1-1 0 0,0-1 0 0 0,0 1 1 0 0,-1-1-1 0 0,1 1 1 0 0,0-1-1 0 0,-1 1 0 0 0,1-1 1 0 0,0 1-1 0 0,-1-1 0 0 0,1 0 1 0 0,-1 1-1 0 0,1-1 1 0 0,0 0-1 0 0,-1 1 0 0 0,1-1 1 0 0,-1 0-1 0 0,1 0 0 0 0,-1 1 1 0 0,1-1-1 0 0,-1 0 0 0 0,1 0 1 0 0,-1 0-1 0 0,0 0 1 0 0,0 1-1 0 0,1-3-297 0 0,-1 1 0 0 0,1 0 1 0 0,0 0-1 0 0,-1 0 0 0 0,1-1 0 0 0,0 1 0 0 0,0 0 1 0 0,0 0-1 0 0,0-1 0 0 0,0 1 0 0 0,0 0 0 0 0,0 0 1 0 0,0-1-1 0 0,0 1 0 0 0,1 0 0 0 0,0-2 0 0 0,5-25-4452 0 0</inkml:trace>
</inkml:ink>
</file>

<file path=ppt/ink/ink3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38.6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41 340 0 0,'0'0'9214'0'0,"-1"11"-4945"0"0,5-16-4481 0 0,0 0 0 0 0,0 0 0 0 0,0 1 0 0 0,0-1 0 0 0,1 1 0 0 0,0 0 0 0 0,0 0 0 0 0,10-5 0 0 0,-12 8 127 0 0,0 0 1 0 0,0-1-1 0 0,0 2 1 0 0,0-1-1 0 0,0 0 1 0 0,0 1-1 0 0,1-1 1 0 0,-1 1-1 0 0,0 0 1 0 0,0 0-1 0 0,1 0 1 0 0,-1 1-1 0 0,0-1 1 0 0,0 1-1 0 0,0 0 1 0 0,1 0-1 0 0,-1 0 1 0 0,0 0-1 0 0,5 3 1 0 0,0 0 45 0 0,0 1 0 0 0,-1 0 1 0 0,1 0-1 0 0,-1 1 0 0 0,-1 0 0 0 0,1 0 0 0 0,-1 1 1 0 0,0 0-1 0 0,0 0 0 0 0,6 11 0 0 0,-9-14 75 0 0,0 1 0 0 0,-1 0 0 0 0,1 0 0 0 0,-1 0 1 0 0,0 0-1 0 0,-1 0 0 0 0,1 0 0 0 0,-1 0 0 0 0,0 1 0 0 0,0-1 0 0 0,-1 0 0 0 0,1 1 0 0 0,-1-1 0 0 0,0 1 0 0 0,-1-1 0 0 0,0 0 0 0 0,1 1 1 0 0,-4 8-1 0 0,2-9 17 0 0,-1 0 0 0 0,0-1 1 0 0,0 1-1 0 0,0-1 1 0 0,0 0-1 0 0,-1 1 0 0 0,0-1 1 0 0,0-1-1 0 0,0 1 1 0 0,0-1-1 0 0,0 1 0 0 0,-1-1 1 0 0,0-1-1 0 0,1 1 1 0 0,-1 0-1 0 0,0-1 0 0 0,0 0 1 0 0,0 0-1 0 0,-1-1 1 0 0,1 0-1 0 0,-7 1 0 0 0,-5 1 51 0 0,0 0 0 0 0,0-2-1 0 0,0 0 1 0 0,0-1-1 0 0,-28-3 1 0 0,41 2-30 0 0,-1 0 0 0 0,1 0 0 0 0,0 0 0 0 0,-1 0 0 0 0,1-1 0 0 0,0 0 0 0 0,0 0 0 0 0,0 0 0 0 0,0 0 0 0 0,0-1 0 0 0,0 1 0 0 0,1-1 0 0 0,-1 0 0 0 0,1 0 0 0 0,0 0 0 0 0,0 0 0 0 0,0-1 0 0 0,0 0 0 0 0,0 1 1 0 0,1-1-1 0 0,0 0 0 0 0,0 0 0 0 0,0 0 0 0 0,-2-6 0 0 0,1-1-15 0 0,0 1 1 0 0,1 0-1 0 0,0-1 1 0 0,1 1-1 0 0,0-1 1 0 0,1 1-1 0 0,0-1 1 0 0,0 0-1 0 0,4-15 1 0 0,-3 23-94 0 0,0 0 1 0 0,0 1-1 0 0,0-1 1 0 0,1 0-1 0 0,-1 1 0 0 0,1-1 1 0 0,-1 1-1 0 0,1 0 1 0 0,0 0-1 0 0,0-1 0 0 0,0 1 1 0 0,1 0-1 0 0,-1 1 1 0 0,0-1-1 0 0,1 0 0 0 0,-1 1 1 0 0,1-1-1 0 0,-1 1 0 0 0,1 0 1 0 0,0 0-1 0 0,4-2 1 0 0,-3 2-265 0 0,0 0 1 0 0,0-1 0 0 0,0 2 0 0 0,1-1-1 0 0,-1 0 1 0 0,0 1 0 0 0,0 0-1 0 0,0-1 1 0 0,0 2 0 0 0,1-1 0 0 0,-1 0-1 0 0,0 1 1 0 0,0 0 0 0 0,6 2 0 0 0</inkml:trace>
</inkml:ink>
</file>

<file path=ppt/ink/ink3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42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231 0 7173 0 0,'0'0'4447'0'0,"-2"15"-4705"0"0,-17 39 1021 0 0,-3-1 0 0 0,-44 80 0 0 0,-38 76 353 0 0,100-201-1053 0 0,-5 12-114 0 0,5-20-360 0 0,4-12-452 0 0,0 11 837 0 0,0-3-652 0 0,0 0-1 0 0,1-1 0 0 0,0 1 0 0 0,0 0 1 0 0,0 0-1 0 0,0 0 0 0 0,2-5 0 0 0,14-27-4702 0 0</inkml:trace>
</inkml:ink>
</file>

<file path=ppt/ink/ink3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4:43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315 134 4464 0 0,'0'0'7720'0'0,"-1"-7"-7338"0"0,0-1-279 0 0,0 6-87 0 0,0-1 1 0 0,1 0-1 0 0,-1 0 1 0 0,1 0-1 0 0,0 0 1 0 0,0 1-1 0 0,0-1 1 0 0,1-5-1 0 0,0 23-2519 0 0,-1-12 2562 0 0,1 0 1 0 0,-1 0-1 0 0,0 0 1 0 0,0 0-1 0 0,0 0 0 0 0,-1 0 1 0 0,1 0-1 0 0,-1 0 1 0 0,1 0-1 0 0,-1 0 0 0 0,0 0 1 0 0,0 0-1 0 0,-2 3 1 0 0,-1 1 52 0 0,-1 0-1 0 0,0-1 1 0 0,0 1 0 0 0,0-1 0 0 0,-1-1 0 0 0,0 1 0 0 0,0-1-1 0 0,-1 0 1 0 0,1 0 0 0 0,-1-1 0 0 0,0 0 0 0 0,0 0 0 0 0,0 0-1 0 0,-10 2 1 0 0,6-2 39 0 0,0-1-1 0 0,0 0 1 0 0,-1 0 0 0 0,1-1-1 0 0,0-1 1 0 0,-1 0-1 0 0,1 0 1 0 0,-1-1 0 0 0,-17-3-1 0 0,26 3-132 0 0,0 0-1 0 0,-1-1 0 0 0,1 0 1 0 0,0 1-1 0 0,-1-1 0 0 0,1-1 1 0 0,0 1-1 0 0,0 0 1 0 0,0-1-1 0 0,0 1 0 0 0,0-1 1 0 0,0 0-1 0 0,0 0 0 0 0,1 0 1 0 0,-1-1-1 0 0,1 1 0 0 0,-1-1 1 0 0,1 1-1 0 0,0-1 0 0 0,0 0 1 0 0,0 0-1 0 0,1 0 1 0 0,-1 0-1 0 0,0 0 0 0 0,1 0 1 0 0,0 0-1 0 0,0 0 0 0 0,0-1 1 0 0,0 1-1 0 0,1 0 0 0 0,-1-1 1 0 0,1 1-1 0 0,0 0 0 0 0,0-1 1 0 0,0 1-1 0 0,0-1 1 0 0,1-4-1 0 0,0 1-62 0 0,1 0 1 0 0,0-1-1 0 0,0 1 0 0 0,0 0 1 0 0,1 0-1 0 0,0 0 1 0 0,1 0-1 0 0,-1 1 0 0 0,1-1 1 0 0,0 1-1 0 0,1 0 1 0 0,0 0-1 0 0,0 0 0 0 0,0 1 1 0 0,0 0-1 0 0,9-6 1 0 0,-6 6-38 0 0,0 0 0 0 0,0 1-1 0 0,1 0 1 0 0,0 0 0 0 0,0 1 0 0 0,0 0 0 0 0,0 1 0 0 0,0 0 0 0 0,1 1 0 0 0,-1-1 0 0 0,1 2 0 0 0,-1-1 0 0 0,1 1 0 0 0,-1 1 0 0 0,12 1 0 0 0,-16-1 76 0 0,-1 0 0 0 0,1 0 0 0 0,0 1 0 0 0,0-1 0 0 0,-1 1 0 0 0,1 0 0 0 0,-1 0 0 0 0,1 1 0 0 0,-1-1 0 0 0,0 1 0 0 0,0 0 0 0 0,0 0 0 0 0,0 1 0 0 0,-1-1 0 0 0,1 1 0 0 0,-1-1 0 0 0,0 1 0 0 0,0 0 0 0 0,0 0 0 0 0,-1 1 0 0 0,1-1 0 0 0,-1 1 0 0 0,0-1 0 0 0,0 1 0 0 0,-1-1 0 0 0,1 1 0 0 0,-1 0 0 0 0,0 0 0 0 0,0 10 0 0 0,0-12 49 0 0,-1 1 0 0 0,0-1 1 0 0,0 1-1 0 0,0-1 0 0 0,0 1 1 0 0,0-1-1 0 0,-1 1 0 0 0,0-1 0 0 0,0 1 1 0 0,0-1-1 0 0,0 1 0 0 0,0-1 1 0 0,-1 0-1 0 0,1 1 0 0 0,-1-1 1 0 0,-4 5-1 0 0,2-4 62 0 0,0 0-1 0 0,-1-1 1 0 0,1 1 0 0 0,-1-1 0 0 0,0 0 0 0 0,0 0 0 0 0,0-1-1 0 0,-1 1 1 0 0,-9 2 0 0 0,6-2-89 0 0,-8 4-595 0 0,-1-1 1 0 0,1-1-1 0 0,-35 6 0 0 0,21-10-3207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01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202 0 1436 0 0,'0'0'3794'0'0,"-2"22"-4537"0"0,-1-13 934 0 0,-1-1 0 0 0,0 1 0 0 0,0-1 0 0 0,-1 1 0 0 0,0-1 0 0 0,-1-1 0 0 0,-8 10 0 0 0,-53 51 973 0 0,32-33-562 0 0,28-28-506 0 0,1 0-1 0 0,0 0 1 0 0,0 1-1 0 0,1 0 0 0 0,0 0 1 0 0,-6 13-1 0 0,10-19-67 0 0,0 0 0 0 0,0 1 0 0 0,0-1-1 0 0,0 0 1 0 0,1 1 0 0 0,-1-1 0 0 0,1 1 0 0 0,-1-1 0 0 0,1 1-1 0 0,0-1 1 0 0,0 1 0 0 0,0-1 0 0 0,1 1 0 0 0,-1-1 0 0 0,1 1-1 0 0,-1-1 1 0 0,1 0 0 0 0,0 1 0 0 0,0-1 0 0 0,0 0 0 0 0,0 1-1 0 0,0-1 1 0 0,0 0 0 0 0,1 0 0 0 0,-1 0 0 0 0,1 0 0 0 0,-1 0 0 0 0,1 0-1 0 0,2 1 1 0 0,17 13 62 0 0,2-1-1 0 0,0-1 1 0 0,0-1-1 0 0,31 12 0 0 0,-26-12-131 0 0,-1 0-1 0 0,48 33 1 0 0,-55-33-86 0 0,-16-11-44 0 0,0 0 0 0 0,0 1 0 0 0,0-1 0 0 0,0 1 0 0 0,0 0 0 0 0,0 0 1 0 0,-1 1-1 0 0,6 6 0 0 0</inkml:trace>
</inkml:ink>
</file>

<file path=ppt/ink/ink3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0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4956 0 0,'0'0'1197'0'0,"91"35"-5014"0"0,-20-26 1481 0 0</inkml:trace>
</inkml:ink>
</file>

<file path=ppt/ink/ink3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02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6705 0 0,'0'0'1352'0'0,"90"35"-8973"0"0</inkml:trace>
  <inkml:trace contextRef="#ctx0" brushRef="#br0" timeOffset="1">972 100 1032 0 0,'0'0'8677'0'0,"-10"59"-18066"0"0</inkml:trace>
</inkml:ink>
</file>

<file path=ppt/ink/ink3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11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1664 0 0,'0'0'3288'0'0,"142"-9"-1366"0"0,-1-1-2152 0 0,-102 12 137 0 0,56 9 1 0 0,-28-2 83 0 0,-50-8 55 0 0,-13-1-68 0 0,0-1 1 0 0,-1 2-1 0 0,1-1 0 0 0,-1 0 1 0 0,1 1-1 0 0,-1-1 0 0 0,1 1 1 0 0,-1 0-1 0 0,6 3 0 0 0,-3 0-516 0 0</inkml:trace>
</inkml:ink>
</file>

<file path=ppt/ink/ink3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12.3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1632 0 0,'0'0'3422'0'0,"2"5"-5180"0"0,2 4 1741 0 0,1 1 1 0 0,0-1-1 0 0,1 0 0 0 0,0 0 0 0 0,0-1 0 0 0,1 0 1 0 0,0 0-1 0 0,15 12 0 0 0,74 57 489 0 0,-90-72-401 0 0,9 6 85 0 0,-2 0 18 0 0,1 0-1 0 0,0-2 0 0 0,1 1 0 0 0,0-2 0 0 0,1 0 0 0 0,26 10 0 0 0,-40-18-16 0 0,0 0 1 0 0,-1 1 0 0 0,1-1-1 0 0,0 0 1 0 0,0 0 0 0 0,-1 0-1 0 0,1 0 1 0 0,0-1-1 0 0,0 1 1 0 0,-1 0 0 0 0,1-1-1 0 0,0 1 1 0 0,-1-1 0 0 0,1 0-1 0 0,1 0 1 0 0,20-5-1288 0 0,-11 37 1271 0 0,21-22 200 0 0,-50 13-912 0 0,-17 18 451 0 0,2 0 1 0 0,2 3-1 0 0,-47 88 1 0 0,69-121 232 0 0,-2 7 1386 0 0,10-16-1834 0 0,0 1 109 0 0,0-1 0 0 0,1 0 1 0 0,-1 1-1 0 0,0-1 0 0 0,1 0 1 0 0,-1 1-1 0 0,1-1 0 0 0,0 0 0 0 0,-1 0 1 0 0,1 0-1 0 0,0 0 0 0 0,1 3 1 0 0,-10-24-3999 0 0</inkml:trace>
</inkml:ink>
</file>

<file path=ppt/ink/ink3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5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762 88 1056 0 0,'0'0'4105'0'0,"4"-13"-2511"0"0,2-4-1139 0 0,11-40 944 0 0,-43 99-3898 0 0,-157 237 2184 0 0,122-193 310 0 0,-427 561 1070 0 0,457-610-2970 0 0,47-45-1616 0 0,18-18 2092 0 0</inkml:trace>
</inkml:ink>
</file>

<file path=ppt/ink/ink3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728 1 28 0 0,'0'0'5322'0'0,"-9"14"-5894"0"0,-233 307-304 0 0,113-156 778 0 0,54-68 3 0 0,-79 108 1045 0 0,131-171-973 0 0,2 2 0 0 0,1 0 0 0 0,2 1-1 0 0,-14 42 1 0 0,27-62-1459 0 0,7-12 129 0 0</inkml:trace>
</inkml:ink>
</file>

<file path=ppt/ink/ink3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5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 1 2460 0 0,'0'0'3008'0'0,"-10"19"-4143"0"0,5-11 1099 0 0,-14 29-89 0 0,-48 66-1 0 0,-356 523 734 0 0,416-615-653 0 0,-6 10-62 0 0,1 0 0 0 0,1 0 0 0 0,1 1 0 0 0,1 1 0 0 0,0-1 0 0 0,-5 30 0 0 0,12-30-1808 0 0,6-8-30 0 0</inkml:trace>
  <inkml:trace contextRef="#ctx0" brushRef="#br0" timeOffset="1">828 534 860 0 0,'0'0'5529'0'0,"-60"88"-7498"0"0,17-45 1969 0 0,-9 11 60 0 0,-19 19 32 0 0,-18 25 24 0 0,-19 35 56 0 0,-13 23 244 0 0,4 11 1 0 0,29-39-417 0 0,10-25-4953 0 0</inkml:trace>
</inkml:ink>
</file>

<file path=ppt/ink/ink3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48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13 404 0 0,'0'0'3070'0'0,"0"-2"-2939"0"0,-1-5-110 0 0,1 5-247 0 0,27 2-676 0 0,118-2 2105 0 0,152 4-812 0 0,-32 9 15 0 0,-209-9-375 0 0,60 11 1 0 0,-42-3 35 0 0,-58-9-603 0 0,-13-1 746 0 0,0 0 1 0 0,0 0-1 0 0,0 1 0 0 0,0-1 1 0 0,0 0-1 0 0,0 1 0 0 0,-1 0 1 0 0,1 0-1 0 0,0 0 0 0 0,0 0 1 0 0,-1 0-1 0 0,1 0 0 0 0,-1 1 1 0 0,1-1-1 0 0,-1 1 0 0 0,0 0 1 0 0,1-1-1 0 0,-1 1 0 0 0,0 0 1 0 0,0 1-1 0 0,2 1 0 0 0,13 11-867 0 0,-11-13-276 0 0,-7-6-479 0 0,-42-34-4305 0 0</inkml:trace>
</inkml:ink>
</file>

<file path=ppt/ink/ink3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27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23 1668 0 0,'0'0'3737'0'0,"-2"-3"-3504"0"0,2 3-242 0 0,0 0 1 0 0,-1 0-1 0 0,1-1 0 0 0,0 1 1 0 0,0 0-1 0 0,-1 0 1 0 0,1-1-1 0 0,0 1 0 0 0,0 0 1 0 0,-1 0-1 0 0,1-1 1 0 0,0 1-1 0 0,0 0 0 0 0,0 0 1 0 0,0-1-1 0 0,-1 1 1 0 0,1 0-1 0 0,0-1 0 0 0,0 1 1 0 0,0 0-1 0 0,0-1 1 0 0,0 1-1 0 0,0 0 0 0 0,0-1 1 0 0,0 1-1 0 0,0 0 1 0 0,0-1-1 0 0,0 1 0 0 0,0 0 1 0 0,0-1-1 0 0,0 1 1 0 0,0 0-1 0 0,1-1 0 0 0,-1 1 1 0 0,0 0-1 0 0,0 0 1 0 0,0-1-1 0 0,0 1 0 0 0,1 0 1 0 0,-1-1-1 0 0,0 1 1 0 0,0 0-1 0 0,0 0 0 0 0,1-1 1 0 0,-1 1-1 0 0,0 0 1 0 0,0 0-1 0 0,1 0 0 0 0,22-3-680 0 0,-7 2 975 0 0,511-2 1092 0 0,-331 8-1114 0 0,490 49-342 0 0,-589-43 76 0 0,558 31 1109 0 0,-522-36-1094 0 0,272 9 498 0 0,129 6-190 0 0,166 8-68 0 0,-5-34-8 0 0,108-10-203 0 0,-271 24-18 0 0,-530-9-16 0 0,42 1 47 0 0,79 13 2847 0 0,-124-16-3461 0 0,0 1 489 0 0,0 0-1 0 0,0-1 0 0 0,0 1 1 0 0,0 0-1 0 0,0 0 1 0 0,-1-1-1 0 0,1 1 1 0 0,0 0-1 0 0,-1 0 0 0 0,1 0 1 0 0,-3 0-1 0 0,-12-4-199 0 0,16 5 202 0 0,-1-1 0 0 0,0 1 86 0 0,0-1 26 0 0,0 0-1 0 0,-1 1 1 0 0,1-1 0 0 0,0 0-1 0 0,0 0 1 0 0,0 1-1 0 0,-1-1 1 0 0,1 0-1 0 0,0 0 1 0 0,0 0-1 0 0,0-1 1 0 0,1 1 0 0 0,-1 0-1 0 0,0 0 1 0 0,0 0-1 0 0,1-1 1 0 0,-2-1-1 0 0,2 1-61 0 0,-1 1 0 0 0,0 0 0 0 0,1 0 0 0 0,-1-1 0 0 0,0 1 0 0 0,0 0 0 0 0,0 0 0 0 0,1 0 0 0 0,-1 0 0 0 0,0 0 0 0 0,-1 0-1 0 0,1 0 1 0 0,0 0 0 0 0,0 1 0 0 0,0-1 0 0 0,0 0 0 0 0,-2 0 0 0 0,3 10-846 0 0,7 29-1584 0 0,-2-17-997 0 0</inkml:trace>
</inkml:ink>
</file>

<file path=ppt/ink/ink3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34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3488 0 0,'0'0'2111'0'0,"25"12"-1986"0"0,-15-9 94 0 0,0 0-1 0 0,0 0 1 0 0,0-1 0 0 0,20 2 0 0 0,396 8 977 0 0,-141-21-1021 0 0,-29 6 354 0 0,-144 4 213 0 0,-62 2-526 0 0,89 15 1 0 0,24 2-8 0 0,-53-16-162 0 0,174 9 374 0 0,-32-2-120 0 0,-71-5-66 0 0,249 11-155 0 0,-78-23-3 0 0,-92-2-73 0 0,-121-1 209 0 0,-1 0-362 0 0,-129 9 157 0 0,457 10 125 0 0,-365-6-148 0 0,-60-5 2 0 0,-1 3 0 0 0,1 2 0 0 0,62 12 0 0 0,-58-6 3 0 0,1-3 0 0 0,0-2 0 0 0,82 0 1 0 0,-2-1-4 0 0,-42 9-137 0 0,-49-6 193 0 0,8 2-181 0 0,-15-3 326 0 0,0-2-1 0 0,47 3 1655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02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0 1852 0 0,'0'0'5256'0'0,"-16"18"-4527"0"0,-7 5-470 0 0,5-6 49 0 0,2 0 0 0 0,0 2 0 0 0,-22 33 0 0 0,-3 16 49 0 0,2 1-1 0 0,4 2 1 0 0,2 1 0 0 0,4 2-1 0 0,-34 135 1 0 0,61-203-497 0 0,-15 45 181 0 0,16-49-292 0 0,0 1 1 0 0,0-1-1 0 0,0 0 1 0 0,0 1-1 0 0,-1-1 1 0 0,1 0-1 0 0,-1 0 1 0 0,0 0-1 0 0,0 0 1 0 0,1-1-1 0 0,-1 1 1 0 0,0 0-1 0 0,-1-1 1 0 0,1 1-1 0 0,0-1 1 0 0,0 0-1 0 0,-4 2 1 0 0,-5-2-2682 0 0</inkml:trace>
</inkml:ink>
</file>

<file path=ppt/ink/ink3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37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0 147 284 0 0,'0'0'2775'0'0,"14"-4"-2600"0"0,18-4-65 0 0,0 1 0 0 0,43-2 0 0 0,25 3-82 0 0,216-17 240 0 0,533-43 705 0 0,-372 81 123 0 0,-98 2-556 0 0,114-36 973 0 0,-5 10-956 0 0,-137 9 864 0 0,153-8-239 0 0,-494 8-1080 0 0,42-2 322 0 0,-49 2-298 0 0,0 0-1 0 0,1-1 0 0 0,-1 0 0 0 0,0 0 0 0 0,0 0 0 0 0,1 0 0 0 0,-1 0 0 0 0,0 0 0 0 0,0-1 0 0 0,0 0 0 0 0,0 1 0 0 0,3-4 1 0 0,-6 5-186 0 0,0 0 1 0 0,1 0 0 0 0,-1 0 0 0 0,0 0 0 0 0,0 1 0 0 0,1-1 0 0 0,-1 0 0 0 0,0 0 0 0 0,0 0 0 0 0,1 0 0 0 0,-1 1 0 0 0,0-1-1 0 0,0 0 1 0 0,0 0 0 0 0,0 1 0 0 0,1-1 0 0 0,-1 0 0 0 0,0 0 0 0 0,0 1 0 0 0,0-1 0 0 0,0 0 0 0 0,0 0 0 0 0,0 1-1 0 0,0-1 1 0 0,1 0 0 0 0,-1 1 0 0 0,0-1 0 0 0,0 0 0 0 0,0 0 0 0 0,0 1 0 0 0,0-1 0 0 0,0 0 0 0 0,-1 1 0 0 0,1-1 0 0 0,0 0-1 0 0,0 0 1 0 0,0 1 0 0 0,0-1 0 0 0,1 15-2732 0 0,-1-5 28 0 0</inkml:trace>
</inkml:ink>
</file>

<file path=ppt/ink/ink3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51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80 0 0,'0'0'2084'0'0,"1"-19"-2600"0"0,1 19-44 0 0,1 0-528 0 0</inkml:trace>
</inkml:ink>
</file>

<file path=ppt/ink/ink3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51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10 860 0 0,'0'0'5145'0'0,"-13"-6"-3733"0"0,4 3-5081 0 0,28 13-79 0 0</inkml:trace>
</inkml:ink>
</file>

<file path=ppt/ink/ink3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52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14 5308 0 0,'0'0'3621'0'0,"-3"-13"-5853"0"0,3 22 2164 0 0,-1 0-20 0 0,-1 1-1033 0 0,2-2-1331 0 0</inkml:trace>
</inkml:ink>
</file>

<file path=ppt/ink/ink3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52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0 4864 0 0,'-3'26'1472'0'0,"1"-12"-1413"0"0</inkml:trace>
</inkml:ink>
</file>

<file path=ppt/ink/ink3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53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40 0 0,'-1'0'6689'0'0</inkml:trace>
</inkml:ink>
</file>

<file path=ppt/ink/ink3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15.4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1736 0 0,'0'0'5565'0'0,"0"-4"-5077"0"0,0 3-470 0 0,0 0 0 0 0,0 0 0 0 0,0 0 1 0 0,0 1-1 0 0,0-1 0 0 0,0 0 0 0 0,0 0 1 0 0,1 0-1 0 0,-1 0 0 0 0,0 0 0 0 0,1 1 1 0 0,-1-1-1 0 0,0 0 0 0 0,1 0 0 0 0,-1 0 1 0 0,1 1-1 0 0,-1-1 0 0 0,1 0 0 0 0,0 1 1 0 0,-1-1-1 0 0,1 0 0 0 0,0 1 0 0 0,-1-1 1 0 0,1 1-1 0 0,0-1 0 0 0,0 1 0 0 0,0-1 1 0 0,34-6-363 0 0,102-5 320 0 0,253 9 0 0 0,405 21 1040 0 0,-370 14-409 0 0,0 1-270 0 0,28-46 1721 0 0,-430 12-2120 0 0,280-6 263 0 0,150 7-754 0 0,-176 1-109 0 0,-176 4 342 0 0,119 20 1 0 0,-119-11 520 0 0,121 2 1 0 0,-216-26 1291 0 0,-6 9-1583 0 0,0 0 1 0 0,1 1 0 0 0,-1-1-1 0 0,0 0 1 0 0,0 0 0 0 0,1 0 0 0 0,-1 1-1 0 0,1-1 1 0 0,-1 0 0 0 0,0 0-1 0 0,1 1 1 0 0,-1-1 0 0 0,1 0 0 0 0,0 1-1 0 0,-1-1 1 0 0,1 1 0 0 0,0-1-1 0 0,-1 1 1 0 0,1-1 0 0 0,0 1 0 0 0,-1-1-1 0 0,2 1 1 0 0</inkml:trace>
</inkml:ink>
</file>

<file path=ppt/ink/ink3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29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71 378 1748 0 0,'0'0'3264'0'0,"-1"-17"-2265"0"0,-3-51-99 0 0,4 60-719 0 0,2-1 0 0 0,-1 1 0 0 0,1 0-1 0 0,0 0 1 0 0,0 0 0 0 0,1 1 0 0 0,0-1 0 0 0,1 1-1 0 0,-1-1 1 0 0,2 1 0 0 0,-1 0 0 0 0,1 0 0 0 0,0 1-1 0 0,0-1 1 0 0,1 1 0 0 0,10-9 0 0 0,-9 8-205 0 0,7-7 10 0 0,1 1-1 0 0,1 1 1 0 0,0 0 0 0 0,1 1-1 0 0,0 1 1 0 0,0 1 0 0 0,1 0-1 0 0,0 1 1 0 0,1 1 0 0 0,0 1 0 0 0,30-7-1 0 0,8 3-246 0 0,1 2 0 0 0,95 0 0 0 0,-101 7 125 0 0,0 2 1 0 0,75 11-1 0 0,-113-10 23 0 0,-1 0-1 0 0,1 1 1 0 0,-1 1 0 0 0,1 0 0 0 0,-1 1-1 0 0,-1 0 1 0 0,1 1 0 0 0,-1 1 0 0 0,0 0-1 0 0,0 0 1 0 0,-1 1 0 0 0,0 1-1 0 0,0 0 1 0 0,15 17 0 0 0,-19-15-61 0 0,0 0 0 0 0,-1 0 1 0 0,0 1-1 0 0,-1 0 0 0 0,0 0 0 0 0,-1 1 1 0 0,-1-1-1 0 0,0 1 0 0 0,0 0 0 0 0,-1-1 0 0 0,-1 1 1 0 0,0 0-1 0 0,-2 24 0 0 0,-1-1-81 0 0,-2 0 0 0 0,-2 0 0 0 0,-18 61 0 0 0,13-58-24 0 0,-2-1-1 0 0,-2-1 1 0 0,-1 0 0 0 0,-42 67-1 0 0,50-92 460 0 0,0 1-1 0 0,-1-2 1 0 0,-1 1-1 0 0,0-1 0 0 0,-1-1 1 0 0,0 1-1 0 0,0-2 1 0 0,-1 0-1 0 0,0 0 1 0 0,-1-1-1 0 0,1-1 0 0 0,-2 0 1 0 0,1 0-1 0 0,-1-2 1 0 0,0 1-1 0 0,-24 4 0 0 0,11-6 292 0 0,-1-2-1 0 0,0-1 0 0 0,1-1 0 0 0,-1-1 0 0 0,0-1 0 0 0,1-2 0 0 0,-1-1 0 0 0,1-1 0 0 0,0-1 0 0 0,-49-21 0 0 0,46 15-341 0 0,0-2 0 0 0,1 0 0 0 0,1-3 0 0 0,0 0 0 0 0,1-2 0 0 0,1 0 0 0 0,1-2 0 0 0,-42-47 0 0 0,53 51-139 0 0,1 0-1 0 0,1-2 1 0 0,0 1-1 0 0,2-1 0 0 0,0-1 1 0 0,1 0-1 0 0,1 0 0 0 0,1-1 1 0 0,1 1-1 0 0,-5-37 1 0 0,8 39-64 0 0,1 0 0 0 0,1-1 0 0 0,1 1 0 0 0,1 0 0 0 0,1-1 0 0 0,0 1 0 0 0,2 0 0 0 0,0 0 0 0 0,1 0 0 0 0,0 1 0 0 0,2-1 0 0 0,14-26 0 0 0,-19 40 133 0 0,0 1 0 0 0,1 0-1 0 0,-1 0 1 0 0,1 1 0 0 0,0-1-1 0 0,0 1 1 0 0,1-1 0 0 0,-1 1-1 0 0,5-3 1 0 0,1 1-770 0 0,1-1 1 0 0,-1 1-1 0 0,14-4 1 0 0,27-12-6125 0 0</inkml:trace>
</inkml:ink>
</file>

<file path=ppt/ink/ink3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32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26 3852 0 0,'0'0'4295'0'0,"0"-4"-4152"0"0,-3-18-409 0 0,36 22-457 0 0,34 3 876 0 0,69 13 1 0 0,-32-3 180 0 0,341 5 1380 0 0,-175-8-1199 0 0,0 0 154 0 0,211-1-187 0 0,-280-10-474 0 0,31 1-33 0 0,-138 10 294 0 0,34 1 4128 0 0,-137-14-8015 0 0,-5-6-715 0 0,-20-15-2991 0 0</inkml:trace>
</inkml:ink>
</file>

<file path=ppt/ink/ink3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01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4 196 0 0,'0'0'3133'0'0,"0"-4"-4516"0"0,-1 7 1311 0 0,-1 0-1 0 0,0 0 0 0 0,0 0 1 0 0,0 0-1 0 0,0-1 0 0 0,-1 1 1 0 0,1-1-1 0 0,-1 1 1 0 0,1-1-1 0 0,-1 0 0 0 0,0 0 1 0 0,0 0-1 0 0,0 0 0 0 0,-4 1 1 0 0,-1 0-605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8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1 3284 0 0,'0'0'8211'0'0,"-1"-1"-8661"0"0,1 1 445 0 0,0 0 0 0 0,-1 0-1 0 0,1 0 1 0 0,0 0 0 0 0,0 0 0 0 0,0 0 0 0 0,0 0 0 0 0,0 0-1 0 0,-1 0 1 0 0,1 0 0 0 0,0 0 0 0 0,0 0 0 0 0,0 0-1 0 0,0 1 1 0 0,0-1 0 0 0,0 0 0 0 0,-1 0 0 0 0,1 0 0 0 0,0 0-1 0 0,0 0 1 0 0,0 0 0 0 0,0 0 0 0 0,0 0 0 0 0,0 0-1 0 0,0 0 1 0 0,0 0 0 0 0,-1 1 0 0 0,1-1 0 0 0,0 0 0 0 0,0 0-1 0 0,0 0 1 0 0,0 0 0 0 0,0 0 0 0 0,0 0 0 0 0,0 1-1 0 0,0-1 1 0 0,0 0 0 0 0,0 0 0 0 0,0 0 0 0 0,0 0 0 0 0,0 0-1 0 0,0 0 1 0 0,0 1 0 0 0,-2 8 254 0 0,0 1-1 0 0,1-1 1 0 0,0 1-1 0 0,1-1 1 0 0,1 10-1 0 0,-2 21 469 0 0,-54 304 258 0 0,10-87-1122 0 0,45-256 49 0 0,0 1-1 0 0,0-1 1 0 0,0 1-1 0 0,0-1 0 0 0,-1 0 1 0 0,1 1-1 0 0,0-1 1 0 0,-1 1-1 0 0,1-1 1 0 0,-1 1-1 0 0,1-1 1 0 0,-1 0-1 0 0,0 1 1 0 0,1-1-1 0 0,-3 2 0 0 0,2-3 15 0 0,1-1-1 0 0,-1 1 0 0 0,0-1 0 0 0,1 0 0 0 0,-1 1 0 0 0,1-1 0 0 0,-1 0 1 0 0,1 0-1 0 0,-1 0 0 0 0,1 1 0 0 0,0-1 0 0 0,-1 0 0 0 0,1 0 0 0 0,0 0 1 0 0,0 0-1 0 0,0 0 0 0 0,-1-1 0 0 0,-8-55-2883 0 0,1-30-1261 0 0,1 21 677 0 0</inkml:trace>
</inkml:ink>
</file>

<file path=ppt/ink/ink3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02.5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0 56 0 0,'-77'49'130'0'0,"59"-34"-896"0"0,17-6 2584 0 0,2-8-1633 0 0,-1-1-1 0 0,1 1 1 0 0,0-1 0 0 0,-1 1 0 0 0,1-1 0 0 0,0 1 0 0 0,0-1 0 0 0,-1 0 0 0 0,1 1 0 0 0,0-1 0 0 0,0 0 0 0 0,-1 1 0 0 0,1-1 0 0 0,0 0 0 0 0,0 0 0 0 0,1 0 0 0 0,656-10 3802 0 0,-167 17-2346 0 0,-393-8-1324 0 0,138 4 45 0 0,-143 5 1030 0 0,55 2 792 0 0,-141-10-2707 0 0,-5 0 181 0 0,1 1 0 0 0,-1-1 0 0 0,0 0 0 0 0,1 0 0 0 0,-1 0 1 0 0,0-1-1 0 0,0 1 0 0 0,1 0 0 0 0,-1-1 0 0 0,0 0 0 0 0,0 1 0 0 0,0-1 0 0 0,3-1 0 0 0,25-22-7085 0 0</inkml:trace>
</inkml:ink>
</file>

<file path=ppt/ink/ink3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45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8 154 300 0 0,'0'0'1247'0'0,"-5"-30"-553"0"0,2 13 2882 0 0,4 14-3586 0 0,-1 1 0 0 0,1 0 0 0 0,-1 0 0 0 0,1 0 0 0 0,0 0 0 0 0,0 0 0 0 0,0 0 0 0 0,0 1 0 0 0,0-1 0 0 0,1 0 0 0 0,-1 0 0 0 0,1 1 0 0 0,-1-1 0 0 0,1 1 0 0 0,-1-1 0 0 0,1 1 0 0 0,2-2 0 0 0,37-23-344 0 0,-29 19 364 0 0,-6 4-73 0 0,0 0 1 0 0,-1 1-1 0 0,1-1 0 0 0,0 1 1 0 0,0 1-1 0 0,1-1 0 0 0,7 0 1 0 0,-8 2 86 0 0,0-2 0 0 0,1 1 0 0 0,-1 0 0 0 0,0-1 0 0 0,0 0 0 0 0,9-5 0 0 0,-13 6-27 0 0,0 0 1 0 0,0 0-1 0 0,0 0 0 0 0,0 1 1 0 0,0-1-1 0 0,1 1 0 0 0,-1-1 1 0 0,0 1-1 0 0,0 0 1 0 0,0 0-1 0 0,4 0 0 0 0,10 5-3450 0 0,-13-3 2374 0 0</inkml:trace>
</inkml:ink>
</file>

<file path=ppt/ink/ink3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8:46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89 184 0 0,'0'0'3421'0'0,"13"-4"-2974"0"0,117-43 118 0 0,-40 10 36 0 0,-90 37-669 0 0,1 0-1 0 0,-1 0 1 0 0,1-1 0 0 0,-1 1-1 0 0,1 0 1 0 0,-1 0 0 0 0,1 0-1 0 0,-1 0 1 0 0,1 0 0 0 0,-1 0-1 0 0,1 0 1 0 0,-1 1 0 0 0,1-1 0 0 0,-1 0-1 0 0,1 0 1 0 0,-1 0 0 0 0,1 0-1 0 0,-1 1 1 0 0,0-1 0 0 0,1 0-1 0 0,-1 0 1 0 0,1 1 0 0 0,-1-1-1 0 0,0 0 1 0 0,1 1 0 0 0,-1-1 0 0 0,1 0-1 0 0,-1 1 1 0 0,0-1 0 0 0,0 0-1 0 0,1 1 1 0 0,-1-1 0 0 0,0 1-1 0 0,0-1 1 0 0,1 1 0 0 0,-1-1-1 0 0,0 1 1 0 0,0-1 0 0 0,0 1 0 0 0,2 5-1986 0 0</inkml:trace>
</inkml:ink>
</file>

<file path=ppt/ink/ink3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16.1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 28 0 0,'0'0'3347'0'0,"16"0"-3122"0"0,245-8 797 0 0,418 2 814 0 0,1252 149 0 0 0,-1772-117-1737 0 0,51 6 724 0 0,-209-31-698 0 0,11-2 135 0 0,-2-5-3196 0 0,7-8 71 0 0</inkml:trace>
</inkml:ink>
</file>

<file path=ppt/ink/ink3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0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0 52 0 0,'-11'9'13371'0'0,"19"17"-15396"0"0,-16-55-9373 0 0</inkml:trace>
</inkml:ink>
</file>

<file path=ppt/ink/ink3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0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27 1396 0 0,'0'0'6258'0'0,"-2"-3"-6335"0"0,-1 0 232 0 0,2 2-28 0 0,1 0 0 0 0,-1 0 0 0 0,0 0 0 0 0,0 0 0 0 0,1 0 1 0 0,-1 0-1 0 0,1 0 0 0 0,-1 0 0 0 0,1 0 0 0 0,-1 0 1 0 0,1 0-1 0 0,-1 0 0 0 0,1 0 0 0 0,0 0 0 0 0,0 0 1 0 0,0 0-1 0 0,0-2 0 0 0</inkml:trace>
</inkml:ink>
</file>

<file path=ppt/ink/ink3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15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64 0 0,'0'0'3742'0'0,"19"-5"-3569"0"0,268 18 373 0 0,-40 0-429 0 0,-124-11-222 0 0,625 35 1165 0 0,-711-33-1000 0 0,413 41 62 0 0,-303-37 341 0 0,158-11 0 0 0,255-20 1705 0 0,-550 23-2108 0 0,1 1-1 0 0,-1 0 1 0 0,1 0 0 0 0,16 5-1 0 0,-23-5-292 0 0,-1 0 0 0 0,0 0 0 0 0,1 1 0 0 0,-1-1-1 0 0,0 1 1 0 0,0-1 0 0 0,0 1 0 0 0,0 0 0 0 0,0 0-1 0 0,0 1 1 0 0,0-1 0 0 0,-1 1 0 0 0,1-1 0 0 0,-1 1-1 0 0,0 0 1 0 0,0 0 0 0 0,2 3 0 0 0,-2 5-3693 0 0</inkml:trace>
</inkml:ink>
</file>

<file path=ppt/ink/ink3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40.1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2 380 0 0,'0'0'238'0'0,"1"-1"-168"0"0,2 0 21 0 0,-2 1 96 0 0,-6 38-854 0 0,44-32 711 0 0,40 5 16 0 0,-69-11-379 0 0</inkml:trace>
</inkml:ink>
</file>

<file path=ppt/ink/ink3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40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77 704 0 0,'0'0'4340'0'0,"8"-2"-4448"0"0,144-27 46 0 0,-82 14 428 0 0,1 2 1 0 0,116-5-1 0 0,-190 19-342 0 0,1 0 0 0 0,-1 1 0 0 0,1-1 0 0 0,-1 0 0 0 0,1 1 0 0 0,-1 0-1 0 0,1-1 1 0 0,0 1 0 0 0,0 0 0 0 0,0 0 0 0 0,0 0 0 0 0,0 0 0 0 0,-1 3 0 0 0,-13 17-5103 0 0,68-70 3850 0 0</inkml:trace>
</inkml:ink>
</file>

<file path=ppt/ink/ink3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41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1812 0 0,'0'0'3126'0'0,"5"-1"-4024"0"0,213-24 1842 0 0,-138 18-794 0 0,17 2 646 0 0,-97 5-835 0 0,0 0 0 0 0,0 1 1 0 0,0-1-1 0 0,0 0 0 0 0,0 1 1 0 0,0-1-1 0 0,0 1 0 0 0,0-1 0 0 0,0 0 1 0 0,0 1-1 0 0,0-1 0 0 0,1 0 0 0 0,-1 1 1 0 0,0-1-1 0 0,0 0 0 0 0,0 1 1 0 0,0-1-1 0 0,1 0 0 0 0,-1 1 0 0 0,0-1 1 0 0,0 0-1 0 0,0 1 0 0 0,1-1 0 0 0,-1 0 1 0 0,0 0-1 0 0,1 1 0 0 0,-1-1 1 0 0,0 0-1 0 0,1 0 0 0 0,-1 0 0 0 0,0 1 1 0 0,1-1-1 0 0,6 5-1705 0 0,-20-22-1164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8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20 940 0 0,'0'0'10084'0'0,"0"-5"-11212"0"0,3-9 1118 0 0,6 14 307 0 0,20 25 431 0 0,-11-8-713 0 0,86 81 863 0 0,176 213 0 0 0,-272-301-817 0 0,4 5-306 0 0,0 0-1 0 0,-1 1 0 0 0,0 0 0 0 0,-2 1 0 0 0,10 22 0 0 0,-18-32-462 0 0,-5-7-412 0 0,-10-10-1283 0 0,-8-8-1234 0 0</inkml:trace>
</inkml:ink>
</file>

<file path=ppt/ink/ink3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18.0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23 461 2388 0 0,'0'0'4417'0'0,"1"-29"-2102"0"0,-10-92-269 0 0,0-1-1370 0 0,3-54-1854 0 0,37 175-483 0 0,334-3 1708 0 0,-30 2 129 0 0,213-3-146 0 0,-321 6-184 0 0,-217-1 150 0 0,-3 0-19 0 0,0 0 0 0 0,0 0 0 0 0,0 1 0 0 0,0 0 0 0 0,8 2 0 0 0,-13-1-102 0 0,0 0-1 0 0,0 0 1 0 0,-1 1 0 0 0,1-1 0 0 0,-1 0-1 0 0,1 1 1 0 0,-1 0 0 0 0,0-1-1 0 0,0 1 1 0 0,0 0 0 0 0,-1-1-1 0 0,2 5 1 0 0,1 2-79 0 0,158 459-214 0 0,-137-378 4745 0 0,-40-83-4743 0 0,9-5 724 0 0,-53 20-695 0 0,-1-2 0 0 0,-87 16 1 0 0,-3-16-3950 0 0</inkml:trace>
</inkml:ink>
</file>

<file path=ppt/ink/ink3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6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87 826 964 0 0,'0'0'1897'0'0,"-1"-4"-1730"0"0,0 1-155 0 0,1 0-1 0 0,-1 0 0 0 0,0 1 1 0 0,-1-1-1 0 0,1 0 0 0 0,0 1 1 0 0,-1-1-1 0 0,0 1 0 0 0,1-1 1 0 0,-1 1-1 0 0,0 0 0 0 0,0 0 1 0 0,0 0-1 0 0,-1 0 0 0 0,1 0 1 0 0,0 0-1 0 0,-1 1 0 0 0,1-1 1 0 0,-1 1-1 0 0,0-1 0 0 0,0 1 1 0 0,1 0-1 0 0,-5-1 0 0 0,6 1 61 0 0,-1 1 0 0 0,1-1 0 0 0,-1 0 0 0 0,1 0 0 0 0,0 0 0 0 0,-1-1 0 0 0,1 1 0 0 0,0 0 0 0 0,0 0 0 0 0,0-1 0 0 0,0 1 0 0 0,0-1 0 0 0,0 1 0 0 0,0-1-1 0 0,1 1 1 0 0,-1-1 0 0 0,0 1 0 0 0,1-1 0 0 0,-1-2 0 0 0,-3-36 3965 0 0,2 13-3181 0 0,0 14-792 0 0,1 0 0 0 0,1 0 0 0 0,0-1 1 0 0,0 1-1 0 0,4-18 0 0 0,-2 19 0 0 0,0 0 1 0 0,-1 0-1 0 0,-1-1 1 0 0,0 1-1 0 0,-1 0 1 0 0,-3-18-1 0 0,0 5-140 0 0,1 1-1 0 0,1-1 1 0 0,1 1-1 0 0,3-36 1 0 0,0 1 117 0 0,32 50-878 0 0,78-5 422 0 0,114-1 0 0 0,-218 15 374 0 0,75-3 204 0 0,-19 2-198 0 0,73-11-1 0 0,-69 3 40 0 0,-28 5 153 0 0,57-15 0 0 0,-34 5 52 0 0,0 3 0 0 0,85-4 0 0 0,-2 1-8 0 0,179-43 212 0 0,-102 28 96 0 0,236 0-1 0 0,-361 28-457 0 0,-28-2-77 0 0,0 4 0 0 0,130 18 0 0 0,-185-16-29 0 0,0 1-1 0 0,0 0 0 0 0,0 1 1 0 0,0 1-1 0 0,-1 0 0 0 0,0 1 1 0 0,0 1-1 0 0,17 11 0 0 0,-24-13 43 0 0,1 1 1 0 0,-1-1-1 0 0,0 1 0 0 0,-1 0 0 0 0,1 1 1 0 0,-1 0-1 0 0,-1 0 0 0 0,0 0 0 0 0,0 1 0 0 0,0-1 1 0 0,-1 1-1 0 0,0 0 0 0 0,-1 1 0 0 0,3 13 1 0 0,15 80 316 0 0,-12-53-331 0 0,2 0-1 0 0,2-1 1 0 0,22 55 0 0 0,-6-40-23 0 0,26 63 175 0 0,-51-115 47 0 0,0 0 0 0 0,-1 0 0 0 0,0 1 0 0 0,0-1 0 0 0,0 17 586 0 0,-16-28-637 0 0,0 1 0 0 0,1 1 0 0 0,-1 0 1 0 0,1 0-1 0 0,-18 8 0 0 0,-8 2-412 0 0,-10 1-446 0 0,-92 23-4065 0 0,69-24 893 0 0</inkml:trace>
</inkml:ink>
</file>

<file path=ppt/ink/ink3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7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95 364 0 0,'0'0'6602'0'0,"20"-10"-6196"0"0,9-2-292 0 0,0 2-1 0 0,2 1 1 0 0,-1 1-1 0 0,59-7 1 0 0,6-2 747 0 0,-81 15-735 0 0,-11 2-56 0 0,0 0-1 0 0,1-1 1 0 0,-1 1-1 0 0,0-1 1 0 0,1 0-1 0 0,-1 0 1 0 0,0 0-1 0 0,0 0 1 0 0,4-3-1 0 0,-31 37-4680 0 0,10-24 2562 0 0,14-9 2013 0 0,0 0 1 0 0,0 0-1 0 0,0 0 0 0 0,0 0 1 0 0,0 0-1 0 0,0 0 0 0 0,0-1 0 0 0,0 1 1 0 0,0 0-1 0 0,0 0 0 0 0,0 0 1 0 0,0 0-1 0 0,0 0 0 0 0,0 0 0 0 0,0 0 1 0 0,0-1-1 0 0,0 1 0 0 0,0 0 1 0 0,0 0-1 0 0,0 0 0 0 0,0 0 0 0 0,0 0 1 0 0,-1 0-1 0 0,1 0 0 0 0,0 0 1 0 0,0-1-108 0 0,0 1 107 0 0,0 0 0 0 0,0 0 1 0 0,0 0-1 0 0,-1 0 0 0 0,1 0 0 0 0,0 0 1 0 0,0 0-1 0 0,0 0 0 0 0,0 0 1 0 0,0 0-1 0 0,0 0 0 0 0,0 0 1 0 0,-1 0-1 0 0,42-40-1355 0 0</inkml:trace>
</inkml:ink>
</file>

<file path=ppt/ink/ink3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96 3288 0 0,'0'0'5565'0'0,"16"-7"-4893"0"0,16-8 0 0 0,1 2-1 0 0,0 1 1 0 0,52-11 0 0 0,-21 13-401 0 0,117-5 0 0 0,-209 22-4664 0 0,24-5 3792 0 0,-1 0 0 0 0,0 0 0 0 0,0-1 0 0 0,-1 0 0 0 0,-8 1 0 0 0,-30-1-3882 0 0</inkml:trace>
</inkml:ink>
</file>

<file path=ppt/ink/ink3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8.9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3844 0 0,'0'0'2601'0'0,"14"-7"-2405"0"0,103-43 1041 0 0,-95 42-1071 0 0,-12 3-143 0 0,0 1 1 0 0,1 1 0 0 0,-1 0-1 0 0,1 1 1 0 0,0 0 0 0 0,12-1-1 0 0,-22 3 12 0 0</inkml:trace>
</inkml:ink>
</file>

<file path=ppt/ink/ink3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29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0 120 5116 0 0,'0'0'2169'0'0,"17"-4"-1996"0"0,134-36 570 0 0,-104 28 23 0 0,-5 1 156 0 0,1-1 0 0 0,62-28 614 0 0</inkml:trace>
</inkml:ink>
</file>

<file path=ppt/ink/ink3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5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20 900 0 0,'-3'7'8029'0'0,"4"-25"-5983"0"0,2 9-2139 0 0,-1 14-1794 0 0,-2-4 1745 0 0,0 1 0 0 0,0-1 1 0 0,-1 1-1 0 0,1-1 0 0 0,0 1 0 0 0,0-1 0 0 0,-1 1 0 0 0,1-1 1 0 0,-1 1-1 0 0,0-1 0 0 0,1 0 0 0 0,-1 1 0 0 0,0-1 0 0 0,0 0 1 0 0,0 0-1 0 0,0 1 0 0 0,0-1 0 0 0,0 0 0 0 0,0 0 0 0 0,-2 2 1 0 0,-15-2-4864 0 0</inkml:trace>
</inkml:ink>
</file>

<file path=ppt/ink/ink3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7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0 101 40 0 0,'0'0'6442'0'0,"2"-3"-6018"0"0,1 0-457 0 0,-1 1 283 0 0,0-1 0 0 0,0 1 0 0 0,1 0 0 0 0,-1-1 0 0 0,1 1 0 0 0,-1 0 0 0 0,1 0 0 0 0,0 1 0 0 0,-1-1 0 0 0,1 1 0 0 0,0-1 0 0 0,3 0 0 0 0,203-49-210 0 0,-140 33 383 0 0</inkml:trace>
</inkml:ink>
</file>

<file path=ppt/ink/ink3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8.3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1 172 328 0 0,'0'0'7879'0'0,"16"-5"-7070"0"0,120-42 309 0 0,25-12 42 0 0,-136 51-1328 0 0,17-8-1839 0 0,-18-3-3140 0 0,-13 2 1343 0 0</inkml:trace>
</inkml:ink>
</file>

<file path=ppt/ink/ink3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9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28 0 0,'0'0'3748'0'0,"0"-3"-3290"0"0,1-2-381 0 0,0 0 0 0 0,0 1 0 0 0,1-1 0 0 0,0 1 0 0 0,0-1 0 0 0,0 1-1 0 0,0-1 1 0 0,1 1 0 0 0,-1 0 0 0 0,1 0 0 0 0,0 0 0 0 0,1 1 0 0 0,-1-1 0 0 0,1 1-1 0 0,-1 0 1 0 0,1 0 0 0 0,5-3 0 0 0,13-10 782 0 0,48-23 0 0 0,-39 23-658 0 0,-30 16-211 0 0,24-11-2473 0 0,-25 11 2410 0 0,1 0 0 0 0,-1 0-1 0 0,1-1 1 0 0,0 1 0 0 0,-1 0-1 0 0,1 0 1 0 0,-1 0-1 0 0,1 0 1 0 0,-1 0 0 0 0,1 0-1 0 0,-1 0 1 0 0,1 0 0 0 0,0 0-1 0 0,-1 1 1 0 0,1-1 0 0 0,-1 0-1 0 0,1 0 1 0 0,-1 0 0 0 0,1 1-1 0 0,-1-1 1 0 0,1 0 0 0 0,-1 0-1 0 0,1 1 1 0 0,-1-1 0 0 0,1 1-1 0 0,-1-1 1 0 0,0 0-1 0 0,1 1 1 0 0,-1-1 0 0 0,0 1-1 0 0,1-1 1 0 0,-1 1 0 0 0,0-1-1 0 0,0 1 1 0 0,1-1 0 0 0,-1 1-1 0 0,0-1 1 0 0,0 1 0 0 0,0-1-1 0 0,0 1 1 0 0,1-1 0 0 0,-1 2-1 0 0,0 6-1720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9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3100 0 0,'0'0'7382'0'0,"18"1"-8737"0"0,276 12 2607 0 0,-108-2-1093 0 0,-61 11-5168 0 0,-87-13-24 0 0</inkml:trace>
</inkml:ink>
</file>

<file path=ppt/ink/ink3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9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86 12 0 0,'0'0'4334'0'0,"8"0"-3973"0"0,15-3 264 0 0,1-1 0 0 0,-1-1 0 0 0,-1-1 0 0 0,36-14 0 0 0,-22 8-429 0 0,42-10-1 0 0,-57 15-1602 0 0,-8 2-2184 0 0,-7 4 1514 0 0</inkml:trace>
</inkml:ink>
</file>

<file path=ppt/ink/ink3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8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0 116 0 0,'0'0'3444'0'0,"-23"8"-4744"0"0,16 2 1300 0 0,1 1-8 0 0,0-4-124 0 0,-2 8-780 0 0</inkml:trace>
</inkml:ink>
</file>

<file path=ppt/ink/ink3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8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2844 0 0,'0'0'3373'0'0,"48"-9"-8846"0"0</inkml:trace>
</inkml:ink>
</file>

<file path=ppt/ink/ink3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15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14 196 0 0,'0'0'6447'0'0,"-4"0"-6396"0"0,42-2-2347 0 0,138-7 2880 0 0,-45 7-87 0 0,-130 3-622 0 0,1-1 0 0 0,-1 1 0 0 0,0 0 1 0 0,-1 0-1 0 0,1 0 0 0 0,0 0 0 0 0,0 0 1 0 0,0 0-1 0 0,0 0 0 0 0,-1 0 0 0 0,1 0 1 0 0,-1 0-1 0 0,1 1 0 0 0,-1-1 0 0 0,1 2 1 0 0,3 10-2764 0 0,-21-44 2293 0 0</inkml:trace>
</inkml:ink>
</file>

<file path=ppt/ink/ink3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16.0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2888 0 0,'0'0'3620'0'0,"17"-4"-4852"0"0,3-1 1228 0 0,11-3-27 0 0,48-5 0 0 0,-32 8 16 0 0,298-21 649 0 0,-347 26-770 0 0,1 1 1 0 0,-1 0 0 0 0,1 0 0 0 0,-1 0 0 0 0,1 0 0 0 0,0 0-1 0 0,-1 1 1 0 0,1-1 0 0 0,0 0 0 0 0,0 0 0 0 0,0 1 0 0 0,0-1 0 0 0,0 1-1 0 0,0-1 1 0 0,0 1 0 0 0,-1 3 0 0 0,1-3-47 0 0,-3 5-699 0 0</inkml:trace>
</inkml:ink>
</file>

<file path=ppt/ink/ink3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17.8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21 484 0 0,'0'0'2572'0'0,"-2"-3"-2497"0"0,0 2-86 0 0,1-1-1 0 0,-1 1 1 0 0,1-1 0 0 0,-1 1 0 0 0,0 0-1 0 0,1-1 1 0 0,-1 1 0 0 0,0 0-1 0 0,0 0 1 0 0,0 1 0 0 0,0-1 0 0 0,0 0-1 0 0,0 0 1 0 0,0 1 0 0 0,0 0-1 0 0,0-1 1 0 0,0 1 0 0 0,0 0 0 0 0,0 0-1 0 0,0 0 1 0 0,0 0 0 0 0,-1 0-1 0 0,1 1 1 0 0,0-1 0 0 0,0 1 0 0 0,-3 0-1 0 0,-11 3-66 0 0,0 1 0 0 0,-21 10 0 0 0,28-11 73 0 0,-294 143-336 0 0,302-146 324 0 0,0-1 0 0 0,0 1 0 0 0,0-1 0 0 0,0 1 0 0 0,0-1 0 0 0,0 1 0 0 0,0 0 0 0 0,1-1 0 0 0,-1 1 0 0 0,0 0 0 0 0,0 0 0 0 0,1 0 1 0 0,-1 0-1 0 0,0-1 0 0 0,1 1 0 0 0,-1 0 0 0 0,1 0 0 0 0,-1 0 0 0 0,1 0 0 0 0,0 0 0 0 0,-1 2 0 0 0,1-3 10 0 0,0 1-1 0 0,1 0 1 0 0,-1-1-1 0 0,0 1 1 0 0,1-1-1 0 0,-1 1 1 0 0,0-1-1 0 0,1 1 1 0 0,-1-1-1 0 0,1 1 1 0 0,-1-1-1 0 0,1 1 1 0 0,-1-1-1 0 0,1 1 0 0 0,-1-1 1 0 0,1 0-1 0 0,-1 1 1 0 0,1-1-1 0 0,-1 0 1 0 0,1 0-1 0 0,0 1 1 0 0,-1-1-1 0 0,1 0 1 0 0,0 0-1 0 0,-1 0 1 0 0,1 0-1 0 0,-1 0 1 0 0,1 0-1 0 0,0 0 1 0 0,-1 0-1 0 0,1 0 1 0 0,0 0-1 0 0,-1 0 1 0 0,2 0-1 0 0,11-1-290 0 0,5-4-1014 0 0</inkml:trace>
</inkml:ink>
</file>

<file path=ppt/ink/ink3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18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438 1 1708 0 0,'0'0'817'0'0,"-14"6"-1384"0"0,-247 121 712 0 0,110-53-186 0 0,142-66-231 0 0,9-8 260 0 0,0 0-1 0 0,0 0 1 0 0,-1 0-1 0 0,1 0 0 0 0,0 0 1 0 0,0 0-1 0 0,0 1 1 0 0,0-1-1 0 0,0 0 1 0 0,0 0-1 0 0,0 0 1 0 0,-1 0-1 0 0,1 0 1 0 0,0 1-1 0 0,0-1 0 0 0,0 0 1 0 0,0 0-1 0 0,0 0 1 0 0,0 0-1 0 0,0 0 1 0 0,0 1-1 0 0,0-1 1 0 0,0 0-1 0 0,0 0 1 0 0,0 0-1 0 0,0 0 0 0 0,0 1 1 0 0,0-1-1 0 0,0 0 1 0 0,0 0-1 0 0,0 0 1 0 0,0 0-1 0 0,0 1 1 0 0,0-1-1 0 0,0 0 1 0 0,0 0-1 0 0,0 0 0 0 0,0 0 1 0 0,0 0-1 0 0,1 1 1 0 0,-1-1-1 0 0,0 0 1 0 0,0 0-1 0 0,0 0 1 0 0,0 0-1 0 0,0 0 1 0 0,0 0-1 0 0,1 1 0 0 0,-1-1 1 0 0,0 0-1 0 0,0 0 1 0 0,0 0-1 0 0,0 0 1 0 0,0 0-1 0 0,1 0 1 0 0,-1 0-1 0 0,0 0 1 0 0,0 0-1 0 0,0 0 0 0 0,8 0-8 0 0</inkml:trace>
</inkml:ink>
</file>

<file path=ppt/ink/ink3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20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6 105 2204 0 0,'0'0'4214'0'0,"-2"-2"-4111"0"0,2 2-86 0 0,0-1 0 0 0,-1 1-1 0 0,1 0 1 0 0,0 0 0 0 0,0 0-1 0 0,-1-1 1 0 0,1 1 0 0 0,0 0-1 0 0,0 0 1 0 0,0 0-1 0 0,-1-1 1 0 0,1 1 0 0 0,0 0-1 0 0,0 0 1 0 0,0-1 0 0 0,0 1-1 0 0,0 0 1 0 0,-1-1 0 0 0,1 1-1 0 0,0 0 1 0 0,0-1 0 0 0,0 1-1 0 0,0 0 1 0 0,0 0 0 0 0,0-1-1 0 0,0 1 1 0 0,0 0 0 0 0,0-1-1 0 0,0 1 1 0 0,0 0 0 0 0,0-1-1 0 0,0 1 1 0 0,1 0 0 0 0,-1 0-1 0 0,0-1 1 0 0,0 1 0 0 0,0 0-1 0 0,0-1 1 0 0,0 1 0 0 0,1 0-1 0 0,-1-1 1 0 0,17-4 1236 0 0,-4 2-1491 0 0,30-10 420 0 0,25-9 161 0 0,2 4-1 0 0,82-11 1 0 0,-147 29-643 0 0,0 0 0 0 0,0 1 0 0 0,0 0 0 0 0,0 0 0 0 0,-1 1 0 0 0,1-1 0 0 0,0 1 0 0 0,-1 0 0 0 0,1 0 0 0 0,-1 0 0 0 0,0 1 0 0 0,8 6 0 0 0,-65-36-5246 0 0</inkml:trace>
</inkml:ink>
</file>

<file path=ppt/ink/ink3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20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83 156 0 0,'0'0'9580'0'0,"-7"4"-8417"0"0,20-5-1032 0 0,0-1-1 0 0,0 0 1 0 0,-1-1-1 0 0,25-9 1 0 0,6-1-101 0 0,122-17 42 0 0,-46 10 362 0 0,-119 19-442 0 0,1 1 0 0 0,-1 0 0 0 0,1 0 1 0 0,-1-1-1 0 0,1 1 0 0 0,-1 0 0 0 0,1 0 0 0 0,-1 0 0 0 0,0 0 0 0 0,1 0 0 0 0,-1 0 0 0 0,1 0 0 0 0,-1 0 0 0 0,1 0 0 0 0,-1 0 0 0 0,1 0 0 0 0,-1 0 0 0 0,1 0 0 0 0,-1 0 0 0 0,1 0 0 0 0,-1 0 0 0 0,1 0 0 0 0,-1 1 0 0 0,0-1 0 0 0,1 0 0 0 0,-1 0 0 0 0,1 1 0 0 0,-1-1 0 0 0,0 0 0 0 0,1 0 0 0 0,-1 1 0 0 0,0-1 0 0 0,1 0 0 0 0,-1 1 0 0 0,0-1 0 0 0,1 1 0 0 0,-1-1 0 0 0,0 1 0 0 0,-5 18-2111 0 0,2-13 1585 0 0,-5 7-1879 0 0,25-58-4298 0 0</inkml:trace>
</inkml:ink>
</file>

<file path=ppt/ink/ink3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1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41 664 0 0,'0'0'7347'0'0,"6"-4"-7864"0"0,8-2 530 0 0,0 1 1 0 0,0 0-1 0 0,0 1 0 0 0,0 0 0 0 0,1 1 0 0 0,21-1 1 0 0,97-2 126 0 0,-132 6-206 0 0,-1 0-1 0 0,0 0 0 0 0,0 0 1 0 0,1 1-1 0 0,-1-1 0 0 0,0 0 1 0 0,0 0-1 0 0,1 0 0 0 0,-1 0 1 0 0,0 0-1 0 0,0 0 0 0 0,0 1 1 0 0,1-1-1 0 0,-1 0 0 0 0,0 0 1 0 0,0 0-1 0 0,0 1 0 0 0,0-1 1 0 0,1 0-1 0 0,-1 0 0 0 0,0 0 1 0 0,0 1-1 0 0,0-1 0 0 0,0 0 1 0 0,0 0-1 0 0,0 1 0 0 0,0-1 1 0 0,0 0-1 0 0,1 0 0 0 0,-1 1 1 0 0,0-1-1 0 0,0 0 0 0 0,0 0 1 0 0,0 1-1 0 0,0-1 1 0 0,-1 0-1 0 0,1 0 0 0 0,0 1 1 0 0,0-1-1 0 0,0 0 0 0 0,0 0 1 0 0,0 1-1 0 0,0-1 0 0 0,0 0 1 0 0,0 0-1 0 0,-1 1 0 0 0,1-1 1 0 0,0 0-1 0 0,0 0 0 0 0,0 0 1 0 0,0 1-1 0 0,-1-1 0 0 0,1 0 1 0 0,0 0-1 0 0,0 0 0 0 0,0 0 1 0 0,-1 1-1 0 0,1-1 0 0 0,0 0 1 0 0,0 0-1 0 0,-1 0 0 0 0,1 0 1 0 0,0 0-1 0 0,0 0 0 0 0,-1 0 1 0 0,1 0-1 0 0,0 0 0 0 0,-1 0 1 0 0,-12 3-1994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0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631 0 6989 0 0,'0'0'9551'0'0,"-16"11"-9119"0"0,-5 1-354 0 0,1-1-16 0 0,0 1 0 0 0,2 1 0 0 0,-23 20 0 0 0,0 5-10 0 0,2 3 1 0 0,1 1 0 0 0,-47 68 0 0 0,-81 153-63 0 0,134-209 3 0 0,-21 28-1024 0 0,13-34-3538 0 0,45-73-3707 0 0</inkml:trace>
</inkml:ink>
</file>

<file path=ppt/ink/ink3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1.8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95 1200 0 0,'0'0'6645'0'0,"16"-4"-6901"0"0,-6 2 232 0 0,14-5-1 0 0,0 2-1 0 0,50-4 1 0 0,15 8-1263 0 0,-81 0-625 0 0</inkml:trace>
  <inkml:trace contextRef="#ctx0" brushRef="#br0" timeOffset="1">1 47 392 0 0,'0'0'7228'0'0,"14"-4"-7453"0"0,27-7 74 0 0,1 2 1 0 0,58-6-1 0 0,19 9 399 0 0,-69 5-4096 0 0</inkml:trace>
</inkml:ink>
</file>

<file path=ppt/ink/ink3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32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35 536 0 0,'0'0'7265'0'0,"18"-5"-7585"0"0,13-4 264 0 0,0 2 1 0 0,63-6-1 0 0,49 16-4962 0 0</inkml:trace>
  <inkml:trace contextRef="#ctx0" brushRef="#br0" timeOffset="1">0 20 468 0 0,'0'0'4760'0'0,"92"-12"-5164"0"0,-60 12 404 0 0,-2 0 88 0 0,2 0-88 0 0,-7 0-432 0 0,-4 0-1104 0 0,3 0-1176 0 0</inkml:trace>
</inkml:ink>
</file>

<file path=ppt/ink/ink3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25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0 80 0 0,'0'0'0'0'0,"0"6"-80"0"0,0-4 80 0 0,0-1 0 0 0,-2 2 0 0 0,1-1 0 0 0,1-1 0 0 0</inkml:trace>
</inkml:ink>
</file>

<file path=ppt/ink/ink3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1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725 0 992 0 0,'0'0'5765'0'0,"-16"19"-7678"0"0,-108 117 2981 0 0,-19 24 157 0 0,-119 126-495 0 0,169-204 199 0 0,49-45-1689 0 0,2 1-4190 0 0</inkml:trace>
</inkml:ink>
</file>

<file path=ppt/ink/ink3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2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954 1 3392 0 0,'0'0'4545'0'0,"-14"15"-6367"0"0,-199 239 2311 0 0,53-49 780 0 0,-158 179-315 0 0,186-262-810 0 0,36-50-4438 0 0,76-60 2029 0 0</inkml:trace>
</inkml:ink>
</file>

<file path=ppt/ink/ink3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2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 1 5473 0 0,'0'0'964'0'0,"-8"15"-2597"0"0,-111 161 1483 0 0,-391 520 2004 0 0,490-664-3109 0 0,6-10-1434 0 0</inkml:trace>
</inkml:ink>
</file>

<file path=ppt/ink/ink3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3.0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1138 1 4072 0 0,'0'0'2582'0'0,"-17"16"-3708"0"0,-171 193 2061 0 0,-48 94-59 0 0,-25 29 187 0 0,243-309-983 0 0,-1-1-1 0 0,-1-1 0 0 0,-1-1 1 0 0,0 0-1 0 0,-2-2 1 0 0,0 0-1 0 0,-2-2 0 0 0,-33 18 1 0 0,45-30-763 0 0</inkml:trace>
  <inkml:trace contextRef="#ctx0" brushRef="#br0" timeOffset="1">1196 290 4516 0 0,'0'0'22'0'0,"-14"14"-546"0"0,-172 173 976 0 0,-217 283 0 0 0,304-332 203 0 0,-105 127 674 0 0,175-233-1336 0 0,-1-1 0 0 0,-2-2 0 0 0,0-1 1 0 0,-2-1-1 0 0,-64 37 0 0 0,77-55-2024 0 0,8-7-331 0 0</inkml:trace>
</inkml:ink>
</file>

<file path=ppt/ink/ink3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23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1044 0 1408 0 0,'0'0'1476'0'0,"-12"14"-1629"0"0,-196 217 851 0 0,-26 51 1131 0 0,119-138-1031 0 0,-142 139 1 0 0,231-257-518 0 0,-1-1 1 0 0,-2-2-1 0 0,0-1 1 0 0,-45 26-1 0 0,72-47-517 0 0,1 0 0 0 0,-1 0 0 0 0,1 0 0 0 0,-1-1 0 0 0,0 1 0 0 0,1-1 0 0 0,-1 1 0 0 0,0-1 0 0 0,1 1 0 0 0,-1-1 0 0 0,0 0 0 0 0,0 0 0 0 0,1 0 0 0 0,-1 0 0 0 0,0 0 0 0 0,1 0 0 0 0,-3-1 0 0 0</inkml:trace>
  <inkml:trace contextRef="#ctx0" brushRef="#br0" timeOffset="1">743 697 1656 0 0,'0'0'3248'0'0,"-83"96"-2103"0"0,44-57-377 0 0,6 1-16 0 0,-4-1-440 0 0,4 1 144 0 0,-1-3-172 0 0,-3 4-180 0 0,1-1 52 0 0,-3 3 104 0 0,-3 7 152 0 0,-21 14-412 0 0,10-7-152 0 0,-34 17-1872 0 0</inkml:trace>
</inkml:ink>
</file>

<file path=ppt/ink/ink3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34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692 21 328 0 0,'0'0'1815'0'0,"0"-4"-1570"0"0,0 3-241 0 0,0 1 0 0 0,1-1 0 0 0,-1 1 0 0 0,0-1 0 0 0,0 1-1 0 0,0-1 1 0 0,0 1 0 0 0,0-1 0 0 0,0 1 0 0 0,0-1 0 0 0,0 1 0 0 0,0-1 0 0 0,0 1 0 0 0,0-1-1 0 0,0 1 1 0 0,0-1 0 0 0,-1 1 0 0 0,1-1 0 0 0,0 1 0 0 0,0-1 0 0 0,0 1 0 0 0,-1-1-1 0 0,1 1 1 0 0,0 0 0 0 0,-1-1 0 0 0,1 1 0 0 0,0 0 0 0 0,-1-1 0 0 0,1 1 0 0 0,0 0-1 0 0,-1-1 1 0 0,1 1 0 0 0,-1 0 0 0 0,1-1 0 0 0,-1 1 0 0 0,1 0 0 0 0,-1 0 0 0 0,1 0 0 0 0,-1 0-1 0 0,1-1 1 0 0,-1 1 0 0 0,1 0 0 0 0,-1 0 0 0 0,-28 16-721 0 0,-219 182-329 0 0,16 21 950 0 0,231-217 96 0 0,-40 37 130 0 0,1 3-1 0 0,-50 74 1842 0 0,100-120-1405 0 0,15-9-989 0 0,2-4-790 0 0</inkml:trace>
</inkml:ink>
</file>

<file path=ppt/ink/ink3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34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1 1016 0 0,'0'0'1676'0'0,"-14"7"-2694"0"0,-19 12 909 0 0,1 1-1 0 0,1 1 1 0 0,-37 33 0 0 0,-95 102-129 0 0,142-138 521 0 0,-38 25 1 0 0,-3 2 258 0 0,62-45-532 0 0,-1 0 0 0 0,1 0 0 0 0,0 0-1 0 0,0 0 1 0 0,-1 1 0 0 0,1-1 0 0 0,0 0 0 0 0,0 0-1 0 0,0 0 1 0 0,-1 0 0 0 0,1 0 0 0 0,0 1-1 0 0,0-1 1 0 0,0 0 0 0 0,-1 0 0 0 0,1 0 0 0 0,0 1-1 0 0,0-1 1 0 0,0 0 0 0 0,0 0 0 0 0,0 0 0 0 0,0 1-1 0 0,-1-1 1 0 0,1 0 0 0 0,0 0 0 0 0,0 1 0 0 0,0-1-1 0 0,0 0 1 0 0,0 0 0 0 0,0 1 0 0 0,0-1 0 0 0,0 0-1 0 0,0 0 1 0 0,0 1 0 0 0,0-1 0 0 0,0 0 0 0 0,0 0-1 0 0,0 1 1 0 0,0-1 0 0 0,1 0 0 0 0,-1 0-1 0 0,0 1 1 0 0,0-1 0 0 0,0 0 0 0 0,0 0 0 0 0,0 1-1 0 0,1-1 1 0 0,-1 0 0 0 0,15 4-284 0 0,6-4-876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32.2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66 184 0 0,'19'-1'319'0'0,"303"-19"-59"0"0,27 16-227 0 0,215-13 101 0 0,-511 12-127 0 0,232-14 11 0 0,-285 19-18 0 0,1 0 0 0 0,0 0 0 0 0,-1 0 0 0 0,1 1 0 0 0,-1-1 1 0 0,1 0-1 0 0,-1 0 0 0 0,1 0 0 0 0,-1 0 0 0 0,1 1 0 0 0,-1-1 0 0 0,1 0 1 0 0,-1 0-1 0 0,1 1 0 0 0,-1-1 0 0 0,1 0 0 0 0,-1 1 0 0 0,0-1 0 0 0,1 0 0 0 0,-1 1 1 0 0,0-1-1 0 0,1 1 0 0 0,-1-1 0 0 0,0 1 0 0 0,1-1 0 0 0,-1 1 0 0 0,0 0 1 0 0,3 21 224 0 0,-13 31 173 0 0,7-40-490 0 0,-53 275-561 0 0,-63 288 3626 0 0,101-504-2406 0 0,-56 264 1397 0 0,72-325-1717 0 0,-1 0 0 0 0,0 1 0 0 0,-1-1 0 0 0,-6 14-1 0 0,10-25-83 0 0,-4 1-205 0 0,0 0 1 0 0,0-1-1 0 0,0 0 1 0 0,0 0-1 0 0,1 0 0 0 0,-1 0 1 0 0,-5-1-1 0 0,3 0-402 0 0,-20 1-1477 0 0,-24-3-571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1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7777 0 0,'0'0'6387'0'0,"10"-6"-6140"0"0,34-15-398 0 0,-42 21 142 0 0,-1 0 0 0 0,1 0 0 0 0,-1 0 0 0 0,1 0 1 0 0,-1 0-1 0 0,1 0 0 0 0,-1 0 0 0 0,1 0 0 0 0,-1 1 0 0 0,1-1 0 0 0,-1 0 1 0 0,1 1-1 0 0,-1-1 0 0 0,0 1 0 0 0,1 0 0 0 0,-1 0 0 0 0,0-1 0 0 0,1 1 0 0 0,-1 0 1 0 0,0 0-1 0 0,0 0 0 0 0,0 0 0 0 0,0 0 0 0 0,0 0 0 0 0,0 1 0 0 0,1 0 0 0 0,3 4-8 0 0,13 12 44 0 0,-1 1 0 0 0,0 0 0 0 0,-2 2 0 0 0,21 34 0 0 0,40 94 191 0 0,-53-99-53 0 0,-2 1 0 0 0,-3 1 0 0 0,21 96 0 0 0,-39-145-199 0 0,2 5-432 0 0,0 1 0 0 0,-1 0 0 0 0,0-1 0 0 0,-1 1-1 0 0,0-1 1 0 0,-2 17 0 0 0,1-24 313 0 0,1 0 0 0 0,-1-1 0 0 0,1 1 0 0 0,-1 0 0 0 0,0-1 0 0 0,1 1 1 0 0,-1-1-1 0 0,0 1 0 0 0,0-1 0 0 0,1 1 0 0 0,-1-1 0 0 0,0 1 0 0 0,0-1 0 0 0,0 0 0 0 0,0 1 0 0 0,0-1 0 0 0,1 0 0 0 0,-1 0 0 0 0,0 0 0 0 0,0 0 0 0 0,0 1 0 0 0,0-1 0 0 0,0 0 1 0 0,0-1-1 0 0,0 1 0 0 0,0 0 0 0 0,1 0 0 0 0,-1 0 0 0 0,-1-1 0 0 0,-2 1-745 0 0,-18-1-3355 0 0</inkml:trace>
</inkml:ink>
</file>

<file path=ppt/ink/ink3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57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653 38 168 0 0,'0'0'3724'0'0,"-1"-5"-3518"0"0,-6-28 1145 0 0,-7 50-2411 0 0,-261 337-314 0 0,112-150 4284 0 0,22-18-2257 0 0,91-138 2757 0 0,49-58-2965 0 0,1-9-2187 0 0,7 1-1142 0 0,14-15-1831 0 0</inkml:trace>
</inkml:ink>
</file>

<file path=ppt/ink/ink3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58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0 128 0 0,'0'0'1972'0'0,"4"13"-1782"0"0,3 14-342 0 0,-1 0-1 0 0,4 33 1 0 0,41 670 4612 0 0,-51-695-2802 0 0,4-42-1153 0 0,6-11-5301 0 0,-24 41 1136 0 0</inkml:trace>
</inkml:ink>
</file>

<file path=ppt/ink/ink3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5:5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4712 0 0,'0'0'2784'0'0,"12"7"-2527"0"0,18 4 259 0 0,1-2 0 0 0,33 5 0 0 0,31 10-390 0 0,-68-16-172 0 0,64 23 81 0 0,-80-26-1544 0 0,0 0 0 0 0,20 13-1 0 0,-21-9-1082 0 0</inkml:trace>
</inkml:ink>
</file>

<file path=ppt/ink/ink3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01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1591 156 0 0,'0'0'3327'0'0,"16"13"-2859"0"0,-3-2-356 0 0,5 4 103 0 0,1 0 0 0 0,1-1 1 0 0,0-1-1 0 0,28 13 0 0 0,7-1 359 0 0,0-4 0 0 0,2-1 1 0 0,0-4-1 0 0,1-1 0 0 0,0-4 0 0 0,1-1 0 0 0,88 1 0 0 0,-104-11-353 0 0,-2-1 0 0 0,1-3 0 0 0,0-1 0 0 0,-1-2 0 0 0,1-2 0 0 0,-2-2 0 0 0,61-23 0 0 0,-100 33-219 0 0,131-62 372 0 0,-118 54-245 0 0,0 0 0 0 0,0-1 0 0 0,-1-1-1 0 0,0 0 1 0 0,-1 0 0 0 0,18-23 0 0 0,-6 0 212 0 0,0-2 0 0 0,-3-1-1 0 0,30-69 1 0 0,-15 30-171 0 0,-17 38-170 0 0,-1-2-1 0 0,-1 0 0 0 0,16-66 1 0 0,-26 77 65 0 0,-2-1 1 0 0,0 0 0 0 0,-2 0-1 0 0,-2 0 1 0 0,0 0-1 0 0,-2 0 1 0 0,-2 0 0 0 0,-9-48-1 0 0,8 62-119 0 0,-8-30 37 0 0,-1 1 0 0 0,-2 0 0 0 0,-32-63 0 0 0,18 61-51 0 0,-1 2 0 0 0,-3 2 1 0 0,-1 1-1 0 0,-2 1 0 0 0,-56-48 1 0 0,74 75-45 0 0,0 1 0 0 0,-1 1 0 0 0,-1 1 0 0 0,0 0 0 0 0,-34-12 0 0 0,-7-5 182 0 0,39 17-174 0 0,0 0-1 0 0,-1 2 0 0 0,0 0 1 0 0,-1 2-1 0 0,1 0 1 0 0,-1 2-1 0 0,-1 0 0 0 0,-32-1 1 0 0,-65-3 128 0 0,69 4-134 0 0,0 1-1 0 0,-60 5 0 0 0,94 3-23 0 0,0 1 0 0 0,1 0 1 0 0,0 1-1 0 0,0 1 0 0 0,1 0 0 0 0,0 2 1 0 0,-21 13-1 0 0,-19 8 206 0 0,-224 126-399 0 0,250-134 184 0 0,0 0-1 0 0,-45 46 1 0 0,-46 61 343 0 0,121-129-199 0 0,-25 30 16 0 0,0 1 1 0 0,2 0 0 0 0,2 2-1 0 0,0 1 1 0 0,-21 48 0 0 0,27-46 377 0 0,-23 76 0 0 0,34-94-392 0 0,2 0-1 0 0,0 0 0 0 0,0 0 0 0 0,2 0 1 0 0,0 0-1 0 0,3 31 0 0 0,2-32-21 0 0,0 1 0 0 0,13 32 0 0 0,-6-20-208 0 0,-8-22 228 0 0,0 0-1 0 0,0 0 1 0 0,1 0 0 0 0,1 0 0 0 0,-1-1 0 0 0,11 14 0 0 0,34 54 75 0 0,76 85-144 0 0,-35-41 240 0 0,6-25 570 0 0,-79-60-728 0 0,0-2-2741 0 0,-11-19 35 0 0,-45-87-4425 0 0</inkml:trace>
</inkml:ink>
</file>

<file path=ppt/ink/ink3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08.5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160 139 272 0 0,'0'0'7111'0'0,"-8"-8"-6286"0"0,17-5-829 0 0,-8 12-64 0 0,0 0 0 0 0,1-1-1 0 0,-1 1 1 0 0,0-1 0 0 0,0 1 0 0 0,0-1-1 0 0,-1 0 1 0 0,1 1 0 0 0,0-1-1 0 0,-1 0 1 0 0,1 0 0 0 0,-1 1-1 0 0,1-3 1 0 0,-37 16 1342 0 0,39-15-1257 0 0,0 1 1 0 0,-1-1-1 0 0,1 1 0 0 0,-1-1 1 0 0,1 0-1 0 0,-1 0 0 0 0,3-5 1 0 0,2-2-54 0 0,-4 2-1337 0 0,-16 14 969 0 0,-29 20 699 0 0,32-19-402 0 0,-5 1 220 0 0,-10 8-21 0 0,-39 18 0 0 0,85-51 169 0 0,0 0 1 0 0,-1-2-1 0 0,22-26 1 0 0,-28 30-72 0 0,-13 14-196 0 0,2 0 31 0 0,-1-1 0 0 0,0 0 0 0 0,-1 0 0 0 0,1 0 0 0 0,0 0 0 0 0,-1 0 0 0 0,1-1 0 0 0,-1 1 0 0 0,1 0 0 0 0,-1-1 1 0 0,0 1-1 0 0,0-1 0 0 0,0 1 0 0 0,0-1 0 0 0,-1 0 0 0 0,1 1 0 0 0,-1-4 0 0 0,-1 7-98 0 0,0-1 0 0 0,0 0 0 0 0,-1 1 0 0 0,1-1 0 0 0,0 1 0 0 0,0-1 0 0 0,0 1 0 0 0,0 0 0 0 0,-1-1 0 0 0,1 1 0 0 0,0 0 0 0 0,0 0 0 0 0,0 0 0 0 0,-1 1 0 0 0,-5 8-118 0 0,0-3-239 0 0,2 0 1 0 0,-1 0 0 0 0,1 1-1 0 0,0 0 1 0 0,0 0 0 0 0,1 0-1 0 0,0 0 1 0 0,-3 11 0 0 0,5 10-3435 0 0</inkml:trace>
</inkml:ink>
</file>

<file path=ppt/ink/ink3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09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67 40 0 0,'0'0'5763'0'0,"8"-11"-6439"0"0,22-33 324 0 0,-23 33 10 0 0,-19 27-1911 0 0,-7 6 2064 0 0,-2-1 1 0 0,0 0 0 0 0,-1-2 0 0 0,-1 0-1 0 0,-1-2 1 0 0,-41 18 4588 0 0,89-72-4340 0 0,16-14-546 0 0,-46 60-2270 0 0,0-2 2551 0 0,0 1-1 0 0,1 0 1 0 0,-8 17-1 0 0,13-24 247 0 0,0-1-53 0 0,2 1 225 0 0,0 0 52 0 0,0-1-1 0 0,0 1 1 0 0,0-1-1 0 0,0 0 0 0 0,0 1 1 0 0,0-1-1 0 0,0 0 0 0 0,0 0 1 0 0,3-1-1 0 0,40-10-207 0 0,-31 7 206 0 0,-13 4-298 0 0,-1 0 0 0 0,1-1-1 0 0,-1 1 1 0 0,1 0 0 0 0,0 0-1 0 0,-1 0 1 0 0,1 0-1 0 0,0-1 1 0 0,-1 1 0 0 0,1 0-1 0 0,0 0 1 0 0,-1 0-1 0 0,1 0 1 0 0,0 0 0 0 0,-1 1-1 0 0,1-1 1 0 0,0 0 0 0 0,-1 0-1 0 0,1 0 1 0 0,0 0-1 0 0,-1 1 1 0 0,1-1 0 0 0,0 0-1 0 0,0 1 1 0 0,-1 17-657 0 0,-1-10 610 0 0,-5 20-301 0 0,2-17-77 0 0,12-83-1691 0 0</inkml:trace>
</inkml:ink>
</file>

<file path=ppt/ink/ink3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21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292 45 1656 0 0,'0'0'4406'0'0,"1"-5"-4122"0"0,-1 5-303 0 0,0-1-1 0 0,0 1 1 0 0,0-1 0 0 0,0 1-1 0 0,1-1 1 0 0,-1 1 0 0 0,0-1-1 0 0,0 1 1 0 0,0-1-1 0 0,0 1 1 0 0,0-1 0 0 0,0 1-1 0 0,0-1 1 0 0,0 1 0 0 0,-1-1-1 0 0,1 1 1 0 0,0 0 0 0 0,0-1-1 0 0,0 1 1 0 0,0-1 0 0 0,-1 1-1 0 0,1-1 1 0 0,0 1 0 0 0,0-1-1 0 0,-1 1 1 0 0,1 0 0 0 0,0-1-1 0 0,-1 1 1 0 0,1 0 0 0 0,-1-1-1 0 0,-13 10-1003 0 0,-6 6 1218 0 0,9-8-156 0 0,-27 19 83 0 0,-1-1 0 0 0,-1-2 0 0 0,-82 34-1 0 0,122-57-102 0 0,0-1-1 0 0,0 1 0 0 0,0 0 1 0 0,0 0-1 0 0,0 0 0 0 0,0 0 0 0 0,0 0 1 0 0,0 0-1 0 0,0 0 0 0 0,0 0 1 0 0,-1-1-1 0 0,1 1 0 0 0,0 0 0 0 0,0 0 1 0 0,0 0-1 0 0,0 0 0 0 0,0 0 0 0 0,0 0 1 0 0,0 0-1 0 0,0 0 0 0 0,0 0 1 0 0,0 0-1 0 0,0 0 0 0 0,0-1 0 0 0,0 1 1 0 0,0 0-1 0 0,-1 0 0 0 0,1 0 1 0 0,0 0-1 0 0,0 0 0 0 0,0 0 0 0 0,0 0 1 0 0,0 0-1 0 0,0 0 0 0 0,0 0 0 0 0,0 0 1 0 0,0 0-1 0 0,-1 0 0 0 0,1 0 1 0 0,0 0-1 0 0,0 0 0 0 0,0 0 0 0 0,0 0 1 0 0,0 0-1 0 0,0 0 0 0 0,0 0 1 0 0,0 0-1 0 0,-1 0 0 0 0,1 0 0 0 0,0 0 1 0 0,0 0-1 0 0,0 0 0 0 0,0 1 0 0 0,0-1 1 0 0,0 0-1 0 0,0 0 0 0 0,0 0 1 0 0,0 0-1 0 0,9-10 157 0 0,19-11-438 0 0,21-7 181 0 0,1 3 1 0 0,104-37-1 0 0,-129 52 66 0 0,-23 10 11 0 0,11-6-102 0 0,0 1 0 0 0,1 1 0 0 0,0 0 0 0 0,0 0 0 0 0,1 2 1 0 0,-1 0-1 0 0,22-1 0 0 0,-35 4 84 0 0,0-1 0 0 0,-1 1 1 0 0,1-1-1 0 0,0 1 0 0 0,0-1 1 0 0,-1 1-1 0 0,1-1 0 0 0,0 1 0 0 0,-1 0 1 0 0,1-1-1 0 0,0 1 0 0 0,-1 0 1 0 0,1 0-1 0 0,-1-1 0 0 0,1 1 0 0 0,-1 0 1 0 0,0 0-1 0 0,1 0 0 0 0,-1 0 1 0 0,0 0-1 0 0,0 0 0 0 0,1 0 1 0 0,-1-1-1 0 0,0 1 0 0 0,0 0 0 0 0,0 0 1 0 0,0 0-1 0 0,0 0 0 0 0,0 0 1 0 0,-1 0-1 0 0,1 0 0 0 0,0 0 0 0 0,0 0 1 0 0,-1 1-1 0 0,-10 34 50 0 0,4-26-6 0 0,-1-1 0 0 0,0 0-1 0 0,0 0 1 0 0,-1 0 0 0 0,0-1 0 0 0,-1-1 0 0 0,1 0 0 0 0,-2 0 0 0 0,1 0 0 0 0,-1-1 0 0 0,0-1 0 0 0,0 0 0 0 0,0-1 0 0 0,-17 5-1 0 0,5-3 114 0 0,0-1 0 0 0,1-1 0 0 0,-1-1 0 0 0,-1-1-1 0 0,1-1 1 0 0,-39-3 0 0 0,61 2-99 0 0,0 0-1 0 0,0 0 1 0 0,0 0 0 0 0,0 0 0 0 0,1 0 0 0 0,-1 0-1 0 0,0-1 1 0 0,0 1 0 0 0,0 0 0 0 0,0-1 0 0 0,0 1-1 0 0,1 0 1 0 0,-1-1 0 0 0,0 1 0 0 0,0-1 0 0 0,0 1-1 0 0,1-1 1 0 0,-1 1 0 0 0,0-1 0 0 0,1 0 0 0 0,-2-1-1 0 0,2 2 0 0 0,0-1-1 0 0,0 0 1 0 0,0 0-1 0 0,0 1 1 0 0,0-1-1 0 0,0 0 1 0 0,0 1-1 0 0,0-1 1 0 0,0 0-1 0 0,0 0 1 0 0,0 1-1 0 0,0-1 1 0 0,1 0-1 0 0,-1 0 0 0 0,0 1 1 0 0,0-1-1 0 0,1 0 1 0 0,-1 1-1 0 0,1-1 1 0 0,0 0-1 0 0,1-3-19 0 0,1 1 0 0 0,0 0 0 0 0,0 0 0 0 0,0 0 0 0 0,0 0 0 0 0,0 0 0 0 0,6-3 0 0 0,12-5-81 0 0,0 2-1 0 0,1 0 1 0 0,1 1 0 0 0,30-7-1 0 0,95-11-107 0 0,-133 24-24 0 0,-1 0-1 0 0,1 2 1 0 0,25 1 0 0 0,-39-1 183 0 0,0 1 1 0 0,0-1 0 0 0,0 1 0 0 0,0-1 0 0 0,0 1 0 0 0,-1-1 0 0 0,1 1-1 0 0,0 0 1 0 0,0-1 0 0 0,-1 1 0 0 0,1 0 0 0 0,-1 0 0 0 0,1-1 0 0 0,0 1 0 0 0,-1 0-1 0 0,1 0 1 0 0,-1 0 0 0 0,0 0 0 0 0,1 0 0 0 0,-1 0 0 0 0,0 0 0 0 0,0 0-1 0 0,1 0 1 0 0,-1 0 0 0 0,0 0 0 0 0,0 0 0 0 0,0 0 0 0 0,0 0 0 0 0,0 0-1 0 0,0 0 1 0 0,-1 1 0 0 0,1 1 34 0 0,0 0-1 0 0,-1 0 1 0 0,1-1-1 0 0,-1 1 1 0 0,1 0-1 0 0,-1 0 1 0 0,0-1-1 0 0,0 1 1 0 0,0-1-1 0 0,-3 4 1 0 0,-3 2-18 0 0,-1-1 1 0 0,0-1 0 0 0,0 0-1 0 0,0 0 1 0 0,-1 0 0 0 0,0-1-1 0 0,0-1 1 0 0,-1 1-1 0 0,1-2 1 0 0,-1 1 0 0 0,-13 2-1 0 0,-6 1 128 0 0,0-2 0 0 0,-50 4-1 0 0,53-8-35 0 0,11 1 31 0 0,-1-1 1 0 0,0 0 0 0 0,0-1-1 0 0,0-1 1 0 0,1-1 0 0 0,-1 0 0 0 0,-20-5-1 0 0,36 7-110 0 0,0 0-1 0 0,0 0 1 0 0,0 0-1 0 0,0 0 1 0 0,-1 0-1 0 0,1 0 1 0 0,0 0-1 0 0,0 0 1 0 0,0 0-1 0 0,-1 0 1 0 0,1 0-1 0 0,0 0 1 0 0,0 0-1 0 0,0 0 1 0 0,0 0-1 0 0,0 0 1 0 0,-1-1-1 0 0,1 1 1 0 0,0 0-1 0 0,0 0 1 0 0,0 0-1 0 0,0 0 1 0 0,0 0-1 0 0,-1 0 1 0 0,1 0-1 0 0,0 0 1 0 0,0-1-1 0 0,0 1 1 0 0,0 0-1 0 0,0 0 1 0 0,0 0-1 0 0,0 0 1 0 0,0 0-1 0 0,-1-1 1 0 0,1 1-1 0 0,0 0 1 0 0,0 0-1 0 0,0 0 1 0 0,0 0-1 0 0,0-1 1 0 0,0 1-1 0 0,0 0 1 0 0,0 0-1 0 0,0 0 1 0 0,0 0-1 0 0,0-1 1 0 0,0 1-1 0 0,0 0 1 0 0,0 0 0 0 0,0 0-1 0 0,0 0 1 0 0,0-1-1 0 0,1 1 1 0 0,-1 0-1 0 0,0 0 1 0 0,0 0-1 0 0,0 0 1 0 0,0 0-1 0 0,0-1 1 0 0,15-4 116 0 0,24-2-273 0 0,-38 7 147 0 0,281-29-375 0 0,-210 26 324 0 0,-1 2 0 0 0,76 11 0 0 0,-144-10 10 0 0,24 4-273 0 0,-26-4 296 0 0,0 0 0 0 0,-1 0 0 0 0,1 0 1 0 0,0 0-1 0 0,0 1 0 0 0,-1-1 0 0 0,1 0 0 0 0,0 0 0 0 0,-1 0 1 0 0,1 1-1 0 0,0-1 0 0 0,-1 0 0 0 0,1 1 0 0 0,-1-1 0 0 0,1 1 1 0 0,0-1-1 0 0,-1 0 0 0 0,1 1 0 0 0,-1-1 0 0 0,1 1 0 0 0,-1-1 1 0 0,0 1-1 0 0,1 0 0 0 0,-1-1 0 0 0,1 1 0 0 0,-1 0 0 0 0,0-1 0 0 0,1 2 1 0 0,-3-1-1 0 0,0 1 1 0 0,0-1-1 0 0,0 0 1 0 0,0 0-1 0 0,0 0 1 0 0,-1 0-1 0 0,1 0 1 0 0,0 0-1 0 0,0-1 1 0 0,-1 1-1 0 0,1-1 1 0 0,-1 0-1 0 0,1 1 1 0 0,-4-2-1 0 0,0 2 5 0 0,-181 9 334 0 0,66-7-91 0 0,119-3-255 0 0,1 0-1 0 0,-1 0 1 0 0,1 0 0 0 0,0 0-1 0 0,-1 0 1 0 0,1 1 0 0 0,0-1 0 0 0,-1 1-1 0 0,1-1 1 0 0,0 1 0 0 0,-1-1-1 0 0,1 1 1 0 0,0 0 0 0 0,0 0-1 0 0,0 0 1 0 0,0-1 0 0 0,0 1-1 0 0,0 0 1 0 0,0 0 0 0 0,0 0-1 0 0,0 1 1 0 0,0-1 0 0 0,0 0 0 0 0,0 0-1 0 0,1 0 1 0 0,-1 1 0 0 0,1-1-1 0 0,-1 0 1 0 0,1 1 0 0 0,-1-1-1 0 0,1 2 1 0 0,0-1 1 0 0,0 0 0 0 0,0 0 0 0 0,0 0 0 0 0,1 0 0 0 0,-1-1 0 0 0,1 1 0 0 0,-1 0-1 0 0,1 0 1 0 0,0-1 0 0 0,-1 1 0 0 0,1 0 0 0 0,0-1 0 0 0,0 1 0 0 0,1 0 0 0 0,-1-1 0 0 0,0 0 0 0 0,0 1 0 0 0,1-1 0 0 0,-1 0-1 0 0,0 1 1 0 0,1-1 0 0 0,0 0 0 0 0,-1 0 0 0 0,1 0 0 0 0,-1-1 0 0 0,5 2 0 0 0,57 20-742 0 0</inkml:trace>
</inkml:ink>
</file>

<file path=ppt/ink/ink3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23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173 114 1656 0 0,'0'0'2782'0'0,"13"-4"-2954"0"0,-8 3 163 0 0,7-2-44 0 0,0 0-1 0 0,0 1 0 0 0,0 0 0 0 0,0 1 0 0 0,1 0 1 0 0,-1 1-1 0 0,24 3 0 0 0,-34-2 23 0 0,1-1-1 0 0,-1 1 1 0 0,0-1 0 0 0,0 1-1 0 0,1 0 1 0 0,-1 0 0 0 0,0 0-1 0 0,0 0 1 0 0,0 0 0 0 0,0 0-1 0 0,0 1 1 0 0,0-1 0 0 0,-1 1-1 0 0,1-1 1 0 0,0 1 0 0 0,1 2-1 0 0,-3-3-32 0 0,1 1-1 0 0,-1-1 0 0 0,1 1 0 0 0,-1-1 0 0 0,0 0 1 0 0,1 1-1 0 0,-1-1 0 0 0,0 1 0 0 0,0-1 1 0 0,0 1-1 0 0,0-1 0 0 0,0 1 0 0 0,-1-1 1 0 0,1 0-1 0 0,0 1 0 0 0,-1-1 0 0 0,1 1 0 0 0,-1-1 1 0 0,1 0-1 0 0,-1 1 0 0 0,0-1 0 0 0,1 0 1 0 0,-1 0-1 0 0,0 0 0 0 0,0 0 0 0 0,0 1 1 0 0,-2 0-1 0 0,-4 6 66 0 0,-1 0 1 0 0,-1 0-1 0 0,1-1 1 0 0,-1 0 0 0 0,0-1-1 0 0,-1 0 1 0 0,0-1-1 0 0,0 1 1 0 0,0-2-1 0 0,0 0 1 0 0,-1 0 0 0 0,0-1-1 0 0,1 0 1 0 0,-14 2-1 0 0,17-4 122 0 0,-1 0-1 0 0,0 0 0 0 0,1-1 1 0 0,-1 0-1 0 0,0 0 0 0 0,0-1 1 0 0,1 0-1 0 0,-1 0 0 0 0,0-1 1 0 0,1 0-1 0 0,-1 0 0 0 0,1-1 1 0 0,0 0-1 0 0,0 0 0 0 0,0 0 1 0 0,0-1-1 0 0,0 0 0 0 0,1-1 1 0 0,0 1-1 0 0,0-1 0 0 0,-6-7 1 0 0,10 10-114 0 0,0 0 0 0 0,0-1 1 0 0,1 1-1 0 0,-1 0 0 0 0,1-1 1 0 0,0 0-1 0 0,-1 1 0 0 0,1-1 1 0 0,0 0-1 0 0,0 0 0 0 0,1 1 1 0 0,-1-1-1 0 0,1 0 0 0 0,-1 0 1 0 0,1 0-1 0 0,0 0 1 0 0,0 0-1 0 0,0 0 0 0 0,0 0 1 0 0,1 1-1 0 0,-1-1 0 0 0,1 0 1 0 0,0 0-1 0 0,0 0 0 0 0,0 1 1 0 0,0-1-1 0 0,0 0 0 0 0,1 1 1 0 0,-1-1-1 0 0,1 1 0 0 0,1-3 1 0 0,3-2-17 0 0,-1 0 0 0 0,1 1 0 0 0,0 0 1 0 0,1 0-1 0 0,-1 0 0 0 0,1 1 0 0 0,0 0 1 0 0,1 0-1 0 0,9-4 0 0 0,0 1-50 0 0,0 2-1 0 0,1-1 1 0 0,0 2-1 0 0,0 0 1 0 0,1 2 0 0 0,-1 0-1 0 0,1 0 1 0 0,0 2 0 0 0,0 1-1 0 0,-1 0 1 0 0,32 5-1 0 0,-47-5-20 0 0,1 0 0 0 0,-1 1 0 0 0,0 0 0 0 0,0 0 0 0 0,0 0-1 0 0,1 0 1 0 0,-1 0 0 0 0,0 1 0 0 0,-1 0 0 0 0,1-1 0 0 0,0 1 0 0 0,0 0-1 0 0,-1 0 1 0 0,1 0 0 0 0,-1 1 0 0 0,0-1 0 0 0,1 0 0 0 0,-1 1-1 0 0,0 0 1 0 0,0 0 0 0 0,-1-1 0 0 0,1 1 0 0 0,-1 0 0 0 0,1 0 0 0 0,-1 0-1 0 0,0 1 1 0 0,0-1 0 0 0,0 0 0 0 0,-1 0 0 0 0,1 0 0 0 0,-1 1-1 0 0,0-1 1 0 0,0 0 0 0 0,0 1 0 0 0,0 4 0 0 0,-1-2 27 0 0,-1 0 1 0 0,1 1-1 0 0,-1-1 1 0 0,0 0-1 0 0,0 0 0 0 0,0 0 1 0 0,-1 0-1 0 0,0-1 1 0 0,0 1-1 0 0,-1-1 1 0 0,0 0-1 0 0,0 0 0 0 0,0 0 1 0 0,0 0-1 0 0,-1-1 1 0 0,0 1-1 0 0,-8 5 1 0 0,3-4 177 0 0,-1-1-1 0 0,-1 0 1 0 0,1 0 0 0 0,-1-1 0 0 0,1-1 0 0 0,-1 0 0 0 0,0 0 0 0 0,-1-1 0 0 0,1-1-1 0 0,0 0 1 0 0,0 0 0 0 0,-1-1 0 0 0,1-1 0 0 0,0 0 0 0 0,0-1 0 0 0,-18-5 0 0 0,28 7-82 0 0,-1-1 1 0 0,1 0-1 0 0,-1 0 1 0 0,1 0-1 0 0,-1 0 1 0 0,1 0 0 0 0,0-1-1 0 0,-1 1 1 0 0,1-1-1 0 0,0 0 1 0 0,0 1 0 0 0,0-1-1 0 0,0 0 1 0 0,1 0-1 0 0,-1 0 1 0 0,0 0 0 0 0,1-1-1 0 0,-1 1 1 0 0,1 0-1 0 0,0-1 1 0 0,0 1 0 0 0,0-1-1 0 0,0 1 1 0 0,0-1-1 0 0,1 1 1 0 0,-1-1 0 0 0,1 1-1 0 0,0-1 1 0 0,-1 0-1 0 0,1 1 1 0 0,0-1-1 0 0,1 0 1 0 0,-1 1 0 0 0,0-1-1 0 0,2-4 1 0 0,-1 2-47 0 0,1-1 1 0 0,0 0 0 0 0,1 1-1 0 0,-1-1 1 0 0,1 1-1 0 0,0 0 1 0 0,0 0-1 0 0,1 0 1 0 0,0 0 0 0 0,-1 1-1 0 0,2-1 1 0 0,-1 1-1 0 0,0 0 1 0 0,10-6-1 0 0,-3 4-16 0 0,0 1 0 0 0,0 0 0 0 0,0 1 0 0 0,0 0 0 0 0,1 1 0 0 0,-1 0 0 0 0,1 1 0 0 0,22-2-1 0 0,-28 4-28 0 0,1 0 0 0 0,-1 0 0 0 0,0 1 0 0 0,1-1 1 0 0,-1 2-1 0 0,0-1 0 0 0,1 1 0 0 0,6 2 0 0 0,-10-2 8 0 0,0-1 0 0 0,0 1 0 0 0,0-1 1 0 0,-1 1-1 0 0,1 0 0 0 0,0 0 0 0 0,-1 0 1 0 0,0 1-1 0 0,1-1 0 0 0,-1 0 0 0 0,0 1 1 0 0,0 0-1 0 0,0-1 0 0 0,-1 1 0 0 0,1 0 1 0 0,1 5-1 0 0,-1-5-28 0 0,-1-1-1 0 0,0 1 1 0 0,0-1 0 0 0,-1 1 0 0 0,1-1-1 0 0,-1 1 1 0 0,1-1 0 0 0,-1 1 0 0 0,0 0-1 0 0,0-1 1 0 0,0 1 0 0 0,0 0-1 0 0,0-1 1 0 0,-1 1 0 0 0,1 0 0 0 0,-1-1-1 0 0,1 1 1 0 0,-1-1 0 0 0,0 1 0 0 0,0-1-1 0 0,-1 1 1 0 0,1-1 0 0 0,0 0 0 0 0,-1 0-1 0 0,1 1 1 0 0,-1-1 0 0 0,0 0-1 0 0,0 0 1 0 0,1-1 0 0 0,-1 1 0 0 0,-1 0-1 0 0,1 0 1 0 0,0-1 0 0 0,0 0 0 0 0,0 1-1 0 0,-1-1 1 0 0,1 0 0 0 0,-5 1 0 0 0,-4 2 296 0 0,1-1 1 0 0,-1 0 0 0 0,-1-1-1 0 0,1-1 1 0 0,0 0 0 0 0,0 0-1 0 0,-20-2 1 0 0,30 2-202 0 0,0-1-1 0 0,1 0 0 0 0,-1 0 0 0 0,1 0 1 0 0,-1 0-1 0 0,0 0 0 0 0,1 0 1 0 0,-1 0-1 0 0,0 0 0 0 0,1 0 1 0 0,-1 0-1 0 0,1-1 0 0 0,-1 1 1 0 0,0 0-1 0 0,1 0 0 0 0,-1-1 1 0 0,1 1-1 0 0,-1 0 0 0 0,1-1 1 0 0,-1 1-1 0 0,1 0 0 0 0,-1-1 1 0 0,1 1-1 0 0,-1-1 0 0 0,1 1 1 0 0,0 0-1 0 0,-1-1 0 0 0,1 1 1 0 0,0-1-1 0 0,-1 0 0 0 0,1 1 1 0 0,0-1-1 0 0,0 1 0 0 0,-1-1 1 0 0,1 1-1 0 0,0-1 0 0 0,0 0 1 0 0,0 0-1 0 0,0 0-8 0 0,0 0-1 0 0,1 0 1 0 0,-1 0-1 0 0,1 0 1 0 0,-1 0-1 0 0,1 0 1 0 0,0 0-1 0 0,-1 0 1 0 0,1 0-1 0 0,0 1 1 0 0,0-1-1 0 0,-1 0 1 0 0,1 0-1 0 0,0 1 1 0 0,0-1-1 0 0,0 1 1 0 0,0-1-1 0 0,0 1 1 0 0,0-1-1 0 0,0 1 1 0 0,2-1-1 0 0,32-5 1222 0 0,-29 5-1233 0 0,1 0 1 0 0,-1 0-1 0 0,0 0 1 0 0,0-1-1 0 0,10-3 1 0 0,-57 60-3060 0 0,19-33 2522 0 0</inkml:trace>
</inkml:ink>
</file>

<file path=ppt/ink/ink3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28.7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1333 679 704 0 0,'0'0'560'0'0,"10"-13"-107"0"0,30-41-36 0 0,-36 47-289 0 0,0 1 1 0 0,0-1 0 0 0,-1 0 0 0 0,0 0-1 0 0,-1-1 1 0 0,0 1 0 0 0,0-1 0 0 0,0 1-1 0 0,-1-1 1 0 0,0 1 0 0 0,0-1-1 0 0,-1 0 1 0 0,0 1 0 0 0,-1-1 0 0 0,-1-8-1 0 0,1-2 148 0 0,0 7-199 0 0,-1 0 0 0 0,-1 0 0 0 0,1 0 0 0 0,-2 0-1 0 0,0 1 1 0 0,0-1 0 0 0,0 1 0 0 0,-2 0 0 0 0,1 0 0 0 0,-1 1 0 0 0,-1-1-1 0 0,1 1 1 0 0,-2 1 0 0 0,1-1 0 0 0,-1 1 0 0 0,0 1 0 0 0,-18-13 0 0 0,-3-1-106 0 0,-1 2 0 0 0,-1 1 0 0 0,-1 1 0 0 0,-48-18 1 0 0,-13 2-69 0 0,-1 4 0 0 0,-170-30 0 0 0,236 54 68 0 0,-1 2 0 0 0,0 0 0 0 0,0 2 1 0 0,0 2-1 0 0,0 0 0 0 0,1 2 0 0 0,-37 8 1 0 0,50-7-36 0 0,0 1 0 0 0,0 0 1 0 0,1 0-1 0 0,-1 2 0 0 0,2 0 0 0 0,-1 0 1 0 0,1 1-1 0 0,0 1 0 0 0,0 0 1 0 0,1 1-1 0 0,0 1 0 0 0,1-1 1 0 0,0 2-1 0 0,-17 23 0 0 0,7-2 204 0 0,1 2 0 0 0,1 0 0 0 0,2 2 0 0 0,2 0 0 0 0,1 0 0 0 0,2 1 0 0 0,-12 71 1 0 0,14-43-55 0 0,3 1 0 0 0,3 1 0 0 0,8 119 0 0 0,-1-146-21 0 0,3 0 0 0 0,1 0 0 0 0,2 0 0 0 0,1-1 0 0 0,3 0 0 0 0,17 38 0 0 0,-17-50-2 0 0,2-1 0 0 0,0-1 0 0 0,2 0 0 0 0,0-1 0 0 0,2 0-1 0 0,1-2 1 0 0,1 0 0 0 0,42 35 0 0 0,-28-33 69 0 0,0-1 0 0 0,1-3 0 0 0,1 0 0 0 0,1-3 0 0 0,1-1 0 0 0,0-2 0 0 0,1-1 0 0 0,1-2 0 0 0,70 10 0 0 0,-12-9 383 0 0,1-5 0 0 0,199-9 1 0 0,-212-5-297 0 0,168-33 0 0 0,-201 25-30 0 0,0-1 0 0 0,-1-3 1 0 0,-1-2-1 0 0,57-30 0 0 0,-86 36-96 0 0,-1-1 0 0 0,0-1 0 0 0,-1-2 0 0 0,0 1 0 0 0,-2-2 0 0 0,0-1 0 0 0,-1 0-1 0 0,-1-2 1 0 0,-1 0 0 0 0,-1 0 0 0 0,-1-2 0 0 0,15-32 0 0 0,-20 35-70 0 0,-1-1 1 0 0,-1 1-1 0 0,0-2 1 0 0,-2 1-1 0 0,-1-1 1 0 0,-1 0-1 0 0,-1 0 1 0 0,0 0-1 0 0,-2 0 1 0 0,-1 0-1 0 0,-1 0 1 0 0,-1 0-1 0 0,0 1 1 0 0,-12-37-1 0 0,4 26-56 0 0,-2 1-1 0 0,-1 1 0 0 0,-1 0 1 0 0,-2 1-1 0 0,-1 0 0 0 0,-1 2 1 0 0,-2 0-1 0 0,-1 1 0 0 0,-29-28 1 0 0,-24-14-232 0 0,-2 4 1 0 0,-2 3-1 0 0,-4 3 0 0 0,-2 5 1 0 0,-2 3-1 0 0,-148-63 1 0 0,165 85 58 0 0,-110-29 0 0 0,140 48 156 0 0,-1 2 0 0 0,0 1 0 0 0,1 3 0 0 0,-60 0 0 0 0,93 4-189 0 0,-17 2 92 0 0,23-2 30 0 0,1 0-1 0 0,-1 0 0 0 0,0 0 0 0 0,1 0 1 0 0,-1 0-1 0 0,1 1 0 0 0,-1-1 0 0 0,0 0 1 0 0,1 0-1 0 0,-1 1 0 0 0,1-1 0 0 0,-1 0 0 0 0,1 1 1 0 0,-1-1-1 0 0,1 0 0 0 0,-1 1 0 0 0,1-1 1 0 0,-1 1-1 0 0,1-1 0 0 0,0 0 0 0 0,-1 1 1 0 0,1-1-1 0 0,-1 1 0 0 0,1 0 0 0 0,0-1 1 0 0,0 1-1 0 0,-1-1 0 0 0,1 2 0 0 0,5 13-4911 0 0</inkml:trace>
</inkml:ink>
</file>

<file path=ppt/ink/ink3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29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1241 31 520 0 0,'0'0'2334'0'0,"-14"-5"-2496"0"0,-45-16 60 0 0,54 20 82 0 0,0 0 1 0 0,0 0-1 0 0,0 0 1 0 0,0 1 0 0 0,0 0-1 0 0,0 0 1 0 0,0 0-1 0 0,0 0 1 0 0,0 1 0 0 0,0 0-1 0 0,1 0 1 0 0,-1 0-1 0 0,-7 3 1 0 0,-7 2 6 0 0,-79 21-203 0 0,1 5 1 0 0,2 4-1 0 0,1 4 1 0 0,2 4-1 0 0,-117 76 0 0 0,167-94 487 0 0,1 2 1 0 0,2 1-1 0 0,0 2 0 0 0,3 2 0 0 0,-42 48 0 0 0,65-67-185 0 0,2 1 0 0 0,-1 1 1 0 0,2 0-1 0 0,0 0 0 0 0,1 1 1 0 0,1 0-1 0 0,0 1 1 0 0,1 0-1 0 0,1 0 0 0 0,1 1 1 0 0,1-1-1 0 0,0 1 0 0 0,1 0 1 0 0,1 0-1 0 0,1 0 0 0 0,2 25 1 0 0,0-35 50 0 0,0 0 1 0 0,1 0 0 0 0,0 0-1 0 0,1 0 1 0 0,0 0 0 0 0,0 0-1 0 0,1-1 1 0 0,0 1 0 0 0,0-1 0 0 0,1 0-1 0 0,8 10 1 0 0,-4-8 24 0 0,1 1-1 0 0,0-1 1 0 0,0 0 0 0 0,1-1 0 0 0,1-1 0 0 0,20 13-1 0 0,1-4 6 0 0,0-2-1 0 0,0-2 0 0 0,2 0 0 0 0,68 13 0 0 0,-44-15-16 0 0,1-3-1 0 0,0-2 1 0 0,61-3-1 0 0,180-20 37 0 0,-260 14-348 0 0,-1-2 0 0 0,0-2-1 0 0,0-2 1 0 0,54-19 0 0 0,-80 23 68 0 0,0-1 0 0 0,-1-1 0 0 0,0-1 0 0 0,0 1-1 0 0,-1-2 1 0 0,19-15 0 0 0,-24 17 17 0 0,-1 0 1 0 0,1-1-1 0 0,-1 1 0 0 0,0-1 0 0 0,-1-1 0 0 0,0 1 1 0 0,0-1-1 0 0,-1 1 0 0 0,0-1 0 0 0,0-1 1 0 0,2-10-1 0 0,-2 5-55 0 0,0 0 1 0 0,-2-1 0 0 0,1 0-1 0 0,-2 0 1 0 0,0 1-1 0 0,-1-1 1 0 0,0 0-1 0 0,-2 0 1 0 0,0 0-1 0 0,0 0 1 0 0,-2 1-1 0 0,0-1 1 0 0,0 1 0 0 0,-2 0-1 0 0,0 1 1 0 0,0-1-1 0 0,-1 1 1 0 0,-17-24-1 0 0,3 11 200 0 0,-1 1 0 0 0,-1 0-1 0 0,-1 2 1 0 0,-1 1-1 0 0,-1 1 1 0 0,-1 1 0 0 0,-1 2-1 0 0,-36-20 1 0 0,-4 4-164 0 0,0 3 0 0 0,-117-37 1 0 0,150 57 4 0 0,-1 3 1 0 0,0 1-1 0 0,-1 1 1 0 0,-71-3-1 0 0,78 11 161 0 0,0 0 1 0 0,1 2-1 0 0,-1 1 1 0 0,1 1-1 0 0,0 2 1 0 0,-42 15-1 0 0,17-2 250 0 0,15-7-262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1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7857 0 0,'0'0'4348'0'0,"15"4"-3572"0"0,274 52 394 0 0,-205-41-1229 0 0,-14-4-977 0 0,122 37 0 0 0,-170-39-1628 0 0,-5 2-2364 0 0</inkml:trace>
</inkml:ink>
</file>

<file path=ppt/ink/ink3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58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3033 95 808 0 0,'0'0'3670'0'0,"-26"-5"-4054"0"0,-226-21 74 0 0,-272-26-390 0 0,507 49 790 0 0,-1-1-83 0 0,-1 2 1 0 0,1 0-1 0 0,-25 1 1 0 0,37 1-37 0 0,0 1-1 0 0,0 0 1 0 0,0 0 0 0 0,1 0 0 0 0,-1 1 0 0 0,0 0 0 0 0,1 0 0 0 0,-1 1 0 0 0,1-1 0 0 0,0 1 0 0 0,-1 0 0 0 0,1 0 0 0 0,1 1 0 0 0,-8 6 0 0 0,-15 20 0 0 0,2 1 0 0 0,1 1 0 0 0,2 1 0 0 0,-33 65 0 0 0,18-31-88 0 0,-605 1076-644 0 0,420-741 813 0 0,-83 220 2454 0 0,36 18-1835 0 0,126-290-297 0 0,-10-17 159 0 0,56-126-279 0 0,96-206-213 0 0,1 0-1 0 0,-1 0 1 0 0,1 0 0 0 0,-1 0-1 0 0,1 0 1 0 0,-1 0-1 0 0,1 0 1 0 0,0 0 0 0 0,-1 0-1 0 0,1 0 1 0 0,0 0-1 0 0,0 0 1 0 0,0 1 0 0 0,0-1-1 0 0,0 2 1 0 0,20 3 594 0 0,-11-4-726 0 0,143 13 819 0 0,-142-14-703 0 0,891 24 700 0 0,-383-16-1684 0 0,172 11-2578 0 0,-369-16 1046 0 0</inkml:trace>
</inkml:ink>
</file>

<file path=ppt/ink/ink3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43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73 104 0 0,'0'0'4086'0'0,"2"-6"-3578"0"0,0 1-283 0 0,0 0 133 0 0,0 0 0 0 0,0 1 1 0 0,1-1-1 0 0,-1 1 0 0 0,1 0 1 0 0,0 0-1 0 0,4-5 0 0 0,-6 12-873 0 0,-1-1 410 0 0,0 1 0 0 0,0-1 0 0 0,0 1 0 0 0,-1-1 0 0 0,1 1 0 0 0,0-1 0 0 0,-1 1 0 0 0,0-1 0 0 0,1 1 0 0 0,-1-1 0 0 0,0 1 0 0 0,0-1 0 0 0,-3 4 0 0 0,4-5-8 0 0,-3 5 98 0 0,0 0-1 0 0,0-1 1 0 0,-1 0 0 0 0,1 1-1 0 0,-1-1 1 0 0,0-1-1 0 0,-1 1 1 0 0,1-1-1 0 0,-1 1 1 0 0,0-1 0 0 0,0 0-1 0 0,0-1 1 0 0,0 0-1 0 0,-1 1 1 0 0,1-2 0 0 0,-9 4-1 0 0,6-3 203 0 0,-1-1-1 0 0,1 0 0 0 0,0 0 1 0 0,-1-1-1 0 0,1 0 0 0 0,-1 0 1 0 0,1-1-1 0 0,-1 0 0 0 0,0-1 1 0 0,1 0-1 0 0,-15-3 0 0 0,22 4-153 0 0,0-1-1 0 0,-1 1 1 0 0,1 0-1 0 0,0-1 1 0 0,-1 1-1 0 0,1-1 1 0 0,0 1-1 0 0,0-1 1 0 0,0 0-1 0 0,-1 0 1 0 0,1 1-1 0 0,0-1 1 0 0,0 0-1 0 0,0 0 1 0 0,0 0-1 0 0,0 0 0 0 0,0 0 1 0 0,1 0-1 0 0,-1 0 1 0 0,0-1-1 0 0,0 1 1 0 0,1 0-1 0 0,-1 0 1 0 0,1 0-1 0 0,-1-1 1 0 0,1 1-1 0 0,-1 0 1 0 0,1-1-1 0 0,0 1 1 0 0,0 0-1 0 0,0-1 1 0 0,0 1-1 0 0,0-1 1 0 0,0 1-1 0 0,0 0 1 0 0,0-1-1 0 0,0 1 1 0 0,1 0-1 0 0,-1-1 0 0 0,1-1 1 0 0,1-2-61 0 0,0 1 1 0 0,0-1-1 0 0,0 1 0 0 0,0 0 1 0 0,1 0-1 0 0,0 0 0 0 0,-1 0 1 0 0,2 0-1 0 0,-1 0 0 0 0,5-4 1 0 0,0 2 37 0 0,0 1-1 0 0,0-1 1 0 0,1 2 0 0 0,0-1-1 0 0,0 1 1 0 0,0 0 0 0 0,0 1 0 0 0,1 0-1 0 0,14-3 1 0 0,-7 3-122 0 0,1 1 0 0 0,-1 1 0 0 0,1 0 0 0 0,27 3-1 0 0,-42-2 79 0 0,0 0-1 0 0,1 1 0 0 0,-1 0 0 0 0,0-1 1 0 0,0 1-1 0 0,1 0 0 0 0,-1 1 0 0 0,0-1 1 0 0,0 0-1 0 0,0 1 0 0 0,-1 0 0 0 0,1-1 0 0 0,0 1 1 0 0,0 0-1 0 0,-1 1 0 0 0,0-1 0 0 0,1 0 1 0 0,-1 1-1 0 0,3 3 0 0 0,-3-2-32 0 0,0 0 0 0 0,0 0-1 0 0,0 1 1 0 0,-1-1 0 0 0,1 1 0 0 0,-1-1-1 0 0,0 1 1 0 0,0-1 0 0 0,-1 1 0 0 0,0 0-1 0 0,1-1 1 0 0,-1 1 0 0 0,-1 4 0 0 0,0-7 56 0 0,1 0 0 0 0,-1-1 0 0 0,1 1 0 0 0,-1 0 0 0 0,0-1 0 0 0,1 1 0 0 0,-1-1 0 0 0,0 1 1 0 0,0-1-1 0 0,0 0 0 0 0,-1 1 0 0 0,1-1 0 0 0,0 0 0 0 0,0 0 0 0 0,-1 1 0 0 0,1-1 0 0 0,0 0 0 0 0,-1-1 1 0 0,1 1-1 0 0,-1 0 0 0 0,0 0 0 0 0,1-1 0 0 0,-1 1 0 0 0,0-1 0 0 0,1 1 0 0 0,-1-1 0 0 0,-2 1 1 0 0,-50 5 518 0 0,50-6-427 0 0,-2 0 93 0 0,-56-2 613 0 0,58 2-672 0 0,1 0 1 0 0,-1-1 0 0 0,1 0-1 0 0,0 0 1 0 0,-1 0 0 0 0,1 0 0 0 0,0 0-1 0 0,0-1 1 0 0,0 0 0 0 0,-1 1-1 0 0,2-1 1 0 0,-1 0 0 0 0,0 0-1 0 0,0-1 1 0 0,-2-2 0 0 0,5 5-117 0 0,0 0 0 0 0,-1 0 0 0 0,1-1 0 0 0,0 1 1 0 0,0 0-1 0 0,0 0 0 0 0,0-1 0 0 0,-1 1 0 0 0,1 0 0 0 0,0-1 0 0 0,0 1 0 0 0,0 0 1 0 0,0-1-1 0 0,0 1 0 0 0,0 0 0 0 0,0-1 0 0 0,0 1 0 0 0,0 0 0 0 0,0-1 0 0 0,0 1 1 0 0,0 0-1 0 0,0-1 0 0 0,0 1 0 0 0,0 0 0 0 0,0-1 0 0 0,0 1 0 0 0,0 0 1 0 0,0-1-1 0 0,1 1 0 0 0,-1 0 0 0 0,0-1 0 0 0,0 1 0 0 0,0 0 0 0 0,0-1 0 0 0,1 1 1 0 0,-1 0-1 0 0,0 0 0 0 0,0 0 0 0 0,1-1 0 0 0,-1 1 0 0 0,19-8-207 0 0,20 3-223 0 0,-36 5 348 0 0,0 0 0 0 0,0 0 0 0 0,-1 0 0 0 0,1 1 0 0 0,0 0 0 0 0,0-1 0 0 0,0 1 0 0 0,2 1 1 0 0,-4-1 46 0 0,-1-1 1 0 0,1 0 0 0 0,-1 1-1 0 0,1-1 1 0 0,-1 0 0 0 0,1 1 0 0 0,-1-1-1 0 0,1 1 1 0 0,-1-1 0 0 0,1 1 0 0 0,-1-1-1 0 0,0 1 1 0 0,1-1 0 0 0,-1 1 0 0 0,0-1-1 0 0,1 1 1 0 0,-1-1 0 0 0,0 1 0 0 0,0 0-1 0 0,0-1 1 0 0,1 1 0 0 0,-1-1-1 0 0,0 1 1 0 0,0 0 0 0 0,0-1 0 0 0,0 1-1 0 0,0-1 1 0 0,0 1 0 0 0,0 0 0 0 0,0-1-1 0 0,0 1 1 0 0,-1 0 0 0 0,1-1 0 0 0,0 1-1 0 0,0-1 1 0 0,-1 1 0 0 0,1-1 0 0 0,0 1-1 0 0,0 0 1 0 0,-1-1 0 0 0,1 1-1 0 0,-1-1 1 0 0,0 1 0 0 0,1 0 87 0 0,-1 0 0 0 0,0-1 0 0 0,1 1 1 0 0,-1-1-1 0 0,1 1 0 0 0,-1-1 0 0 0,0 0 0 0 0,1 1 0 0 0,-1-1 0 0 0,0 0 0 0 0,0 1 1 0 0,1-1-1 0 0,-1 0 0 0 0,0 0 0 0 0,0 0 0 0 0,1 1 0 0 0,-1-1 0 0 0,0 0 1 0 0,0 0-1 0 0,0 0 0 0 0,1 0 0 0 0,-1-1 0 0 0,0 1 0 0 0,-1 0 0 0 0,0-1 4 0 0,16 6-1724 0 0,-31-10-4739 0 0</inkml:trace>
</inkml:ink>
</file>

<file path=ppt/ink/ink3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7:45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2856 0 0,'0'0'1438'0'0,"6"18"723"0"0,-8-20-2242 0 0</inkml:trace>
</inkml:ink>
</file>

<file path=ppt/ink/ink3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31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99 456 0 0,'0'0'8417'0'0,"37"-32"-9033"0"0,-13 24 436 0 0,7-1 172 0 0,5-1-4 0 0,6-2-912 0 0,-3-2-544 0 0,-6 1-1129 0 0</inkml:trace>
</inkml:ink>
</file>

<file path=ppt/ink/ink3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10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506 141 3848 0 0,'0'0'4313'0'0,"-5"-5"-5851"0"0,3 3 1527 0 0,-14-12-357 0 0,9 15 387 0 0,3 14 1213 0 0,4-34-746 0 0,-4 22-592 0 0,0 1 0 0 0,0-1 0 0 0,0 0 1 0 0,0 1-1 0 0,0 0 0 0 0,1 0 0 0 0,0 0 0 0 0,0 1 0 0 0,0-1 0 0 0,0 0 0 0 0,1 1 0 0 0,-1 0 0 0 0,1 0 0 0 0,0 0 0 0 0,1 0 0 0 0,-2 7 1097 0 0,19-42 1891 0 0,-10 15-2763 0 0,-1-1 0 0 0,0 1-1 0 0,3-19 1 0 0,-8 31-112 0 0,1 0 0 0 0,0-1-1 0 0,-1 1 1 0 0,1 0 0 0 0,-1 0 0 0 0,0-1-1 0 0,0 1 1 0 0,-1 0 0 0 0,1 0-1 0 0,0-1 1 0 0,-1 1 0 0 0,0 0 0 0 0,0 0-1 0 0,0 0 1 0 0,0 0 0 0 0,-1 0 0 0 0,1 0-1 0 0,-1 0 1 0 0,1 0 0 0 0,-1 1 0 0 0,0-1-1 0 0,-4-4 1 0 0,3 5-84 0 0,0 1 0 0 0,0 0 0 0 0,-1-1 0 0 0,1 1 1 0 0,0 0-1 0 0,0 1 0 0 0,-1-1 0 0 0,1 1 0 0 0,0-1 0 0 0,-1 1 0 0 0,1 0 0 0 0,0 0 1 0 0,-1 0-1 0 0,-4 2 0 0 0,-48 11-572 0 0,23 0 374 0 0,0 0-1 0 0,1 2 0 0 0,-47 29 0 0 0,66-36 203 0 0,0 1 0 0 0,0 0 0 0 0,1 2-1 0 0,1-1 1 0 0,-1 1 0 0 0,2 1 0 0 0,-1 0-1 0 0,2 0 1 0 0,0 1 0 0 0,-12 20 0 0 0,18-26 99 0 0,0-1 0 0 0,0 1 0 0 0,1-1 0 0 0,0 1 1 0 0,0 0-1 0 0,0 0 0 0 0,1 0 0 0 0,0 1 0 0 0,1-1 1 0 0,-1 0-1 0 0,2 0 0 0 0,-1 0 0 0 0,1 1 0 0 0,0-1 1 0 0,0 0-1 0 0,0 0 0 0 0,1 0 0 0 0,1 0 0 0 0,-1-1 1 0 0,1 1-1 0 0,0 0 0 0 0,0-1 0 0 0,1 0 0 0 0,0 0 1 0 0,0 0-1 0 0,0 0 0 0 0,1-1 0 0 0,0 0 0 0 0,0 1 1 0 0,11 7-1 0 0,2-1 256 0 0,0-1 1 0 0,1-1 0 0 0,1 0-1 0 0,-1-2 1 0 0,2 0-1 0 0,-1-1 1 0 0,24 4 0 0 0,152 19 1350 0 0,-185-28-1554 0 0,-3 0 3015 0 0</inkml:trace>
</inkml:ink>
</file>

<file path=ppt/ink/ink3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23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79 888 0 0,'0'0'8171'0'0,"2"-4"-7497"0"0,-1 2-588 0 0,0 0-1 0 0,0 0 1 0 0,0 1 0 0 0,0-1-1 0 0,0 0 1 0 0,0 1 0 0 0,1-1 0 0 0,-1 1-1 0 0,1-1 1 0 0,2-1 118 0 0,2 29-2349 0 0,3 54 3266 0 0,-3 135 0 0 0,-6-176 416 0 0,0-49-994 0 0,2 0 1 0 0,-1 0 0 0 0,1 0-1 0 0,0 0 1 0 0,1 0 0 0 0,1 1-1 0 0,7-17 1 0 0,0 4-777 0 0,28-41 0 0 0,53-58 82 0 0,-75 102 175 0 0,0 1-1 0 0,1 0 1 0 0,1 1-1 0 0,21-14 0 0 0,-39 30-160 0 0,1 0-1 0 0,-1 0 0 0 0,1 0 0 0 0,0 0 0 0 0,-1 0 0 0 0,1 0 0 0 0,0 0 0 0 0,-1 1 1 0 0,1-1-1 0 0,0 1 0 0 0,0-1 0 0 0,0 1 0 0 0,0 0 0 0 0,-1-1 0 0 0,1 1 0 0 0,0 0 1 0 0,0 0-1 0 0,0 1 0 0 0,0-1 0 0 0,0 0 0 0 0,-1 1 0 0 0,1-1 0 0 0,0 1 0 0 0,0-1 0 0 0,0 1 1 0 0,2 1-1 0 0,1 2-901 0 0,0 0 0 0 0,-1 0 1 0 0,1 1-1 0 0,-1-1 0 0 0,0 1 1 0 0,5 8-1 0 0,-6-10 458 0 0,9 13-3462 0 0</inkml:trace>
</inkml:ink>
</file>

<file path=ppt/ink/ink3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23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32 1668 0 0,'0'0'8137'0'0,"-17"0"-8895"0"0,4-1 653 0 0,8 0 76 0 0,-1 0-1 0 0,1 1 1 0 0,0-1 0 0 0,0 1 0 0 0,-1 0-1 0 0,1 1 1 0 0,0 0 0 0 0,0-1-1 0 0,0 2 1 0 0,0-1 0 0 0,0 0 0 0 0,0 1-1 0 0,0 0 1 0 0,0 0 0 0 0,0 1-1 0 0,1-1 1 0 0,-1 1 0 0 0,-5 4-1 0 0,0 3-9 0 0,1 0-1 0 0,0 0 0 0 0,0 1 1 0 0,1 0-1 0 0,1 1 1 0 0,0 0-1 0 0,0 0 0 0 0,1 0 1 0 0,0 1-1 0 0,1-1 0 0 0,-4 19 1 0 0,8-26 46 0 0,0 0 1 0 0,0 1-1 0 0,0-1 0 0 0,0 1 1 0 0,1-1-1 0 0,0 1 1 0 0,0-1-1 0 0,1 1 1 0 0,-1-1-1 0 0,1 0 1 0 0,0 1-1 0 0,1-1 1 0 0,-1 0-1 0 0,1 1 0 0 0,0-1 1 0 0,1 0-1 0 0,-1 0 1 0 0,1-1-1 0 0,0 1 1 0 0,0 0-1 0 0,0-1 1 0 0,1 0-1 0 0,-1 0 1 0 0,1 0-1 0 0,0 0 0 0 0,1-1 1 0 0,-1 1-1 0 0,0-1 1 0 0,1 0-1 0 0,8 4 1 0 0,-7-4 50 0 0,-1 0 0 0 0,1-1 0 0 0,0 0 0 0 0,0 0 0 0 0,0 0 0 0 0,0-1 1 0 0,0 0-1 0 0,1 0 0 0 0,-1 0 0 0 0,0-1 0 0 0,0 0 0 0 0,1 0 0 0 0,-1-1 0 0 0,0 1 1 0 0,0-1-1 0 0,1-1 0 0 0,-1 1 0 0 0,0-1 0 0 0,-1 0 0 0 0,1-1 0 0 0,0 1 0 0 0,0-1 0 0 0,-1 0 1 0 0,0-1-1 0 0,0 1 0 0 0,0-1 0 0 0,0 0 0 0 0,0 0 0 0 0,-1-1 0 0 0,1 1 0 0 0,3-7 1 0 0,1-1 143 0 0,0 1 0 0 0,-2-1 0 0 0,1-1 1 0 0,-2 1-1 0 0,1-1 0 0 0,-2 0 0 0 0,0-1 1 0 0,0 1-1 0 0,-2-1 0 0 0,1 0 0 0 0,-2 0 1 0 0,2-24-1 0 0,-3 30-162 0 0,-1 0 1 0 0,0 0-1 0 0,-1 0 1 0 0,0 0-1 0 0,0 0 1 0 0,-1 0 0 0 0,0 0-1 0 0,0 1 1 0 0,-4-10-1 0 0,4 14-80 0 0,0 1 0 0 0,0-1 0 0 0,1 0 0 0 0,-1 1 0 0 0,-1 0 0 0 0,1-1 0 0 0,0 1 0 0 0,-1 0 0 0 0,1 0 0 0 0,-1 0 0 0 0,1 0-1 0 0,-1 1 1 0 0,0-1 0 0 0,0 1 0 0 0,0 0 0 0 0,0-1 0 0 0,0 1 0 0 0,0 1 0 0 0,0-1 0 0 0,0 0 0 0 0,0 1 0 0 0,0 0 0 0 0,-1-1 0 0 0,1 1 0 0 0,-6 1 0 0 0,3 0-90 0 0,1-1-1 0 0,-1 2 1 0 0,0-1 0 0 0,0 1 0 0 0,0-1 0 0 0,1 2 0 0 0,-1-1-1 0 0,1 1 1 0 0,0-1 0 0 0,0 1 0 0 0,0 1 0 0 0,0-1 0 0 0,0 1-1 0 0,-7 8 1 0 0,9-9-275 0 0,1-1 1 0 0,-1 1-1 0 0,1 1 0 0 0,0-1 0 0 0,0 0 0 0 0,0 0 1 0 0,1 1-1 0 0,-1-1 0 0 0,0 5 0 0 0,0 10-2404 0 0</inkml:trace>
</inkml:ink>
</file>

<file path=ppt/ink/ink3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24.0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40 3696 0 0,'0'0'5985'0'0,"-14"-5"-5778"0"0,-46-14-259 0 0,54 18 54 0 0,1 0 0 0 0,-1 0 1 0 0,0 1-1 0 0,1 0 0 0 0,-1 0 0 0 0,0 0 0 0 0,0 1 0 0 0,1-1 0 0 0,-1 1 0 0 0,1 1 1 0 0,-1-1-1 0 0,1 1 0 0 0,-11 4 0 0 0,6-1-52 0 0,1 1 0 0 0,0-1 1 0 0,0 2-1 0 0,0-1 0 0 0,-11 12 1 0 0,14-12 2 0 0,1 0 0 0 0,-1 0 1 0 0,1 1-1 0 0,0 0 1 0 0,0 0-1 0 0,1 0 1 0 0,0 0-1 0 0,0 1 0 0 0,1 0 1 0 0,-4 11-1 0 0,6-15 40 0 0,0 1-1 0 0,1-1 0 0 0,-1 0 0 0 0,1 1 0 0 0,0-1 1 0 0,0 0-1 0 0,0 1 0 0 0,0-1 0 0 0,1 1 1 0 0,-1-1-1 0 0,1 0 0 0 0,1 0 0 0 0,-1 1 0 0 0,0-1 1 0 0,1 0-1 0 0,0 0 0 0 0,0 0 0 0 0,0-1 0 0 0,1 1 1 0 0,-1 0-1 0 0,5 4 0 0 0,1 0 28 0 0,0-1-1 0 0,1 0 0 0 0,0-1 1 0 0,0 0-1 0 0,0 0 1 0 0,1-1-1 0 0,-1 0 1 0 0,1-1-1 0 0,0 0 0 0 0,1-1 1 0 0,18 5-1 0 0,-11-5 38 0 0,-1 0-1 0 0,0-1 0 0 0,1-1 1 0 0,-1-1-1 0 0,1 0 0 0 0,28-5 1 0 0,-39 3 88 0 0,0 1 0 0 0,0-2 0 0 0,-1 1 1 0 0,1-1-1 0 0,0 1 0 0 0,-1-2 1 0 0,0 1-1 0 0,0-1 0 0 0,0 0 0 0 0,0 0 1 0 0,0-1-1 0 0,-1 0 0 0 0,0 0 1 0 0,0 0-1 0 0,0 0 0 0 0,-1-1 0 0 0,0 0 1 0 0,0 0-1 0 0,0 0 0 0 0,-1 0 0 0 0,0-1 1 0 0,5-11-1 0 0,-6 11-102 0 0,0 1 0 0 0,-1 0 0 0 0,0-1-1 0 0,0 0 1 0 0,0 1 0 0 0,0-1 0 0 0,-1 0 0 0 0,-1 1 0 0 0,1-1-1 0 0,-1 0 1 0 0,0 1 0 0 0,0-1 0 0 0,-1 1 0 0 0,0-1 0 0 0,0 1-1 0 0,0 0 1 0 0,-1 0 0 0 0,0 0 0 0 0,0 0 0 0 0,-1 0 0 0 0,1 0-1 0 0,-1 1 1 0 0,0 0 0 0 0,-7-6 0 0 0,3 4-117 0 0,0 0 0 0 0,-1 1 1 0 0,1 0-1 0 0,-2 0 0 0 0,-14-6 1 0 0,21 10-60 0 0,-1 0 1 0 0,1 1 0 0 0,-1-1 0 0 0,0 1-1 0 0,0 0 1 0 0,1 0 0 0 0,-1 1 0 0 0,0-1-1 0 0,0 1 1 0 0,0-1 0 0 0,0 1 0 0 0,0 1-1 0 0,0-1 1 0 0,0 0 0 0 0,0 1 0 0 0,0 0-1 0 0,0 0 1 0 0,-3 1 0 0 0,6-1-10 0 0,1-1 1 0 0,-1 0-1 0 0,1 0 1 0 0,-1 1-1 0 0,1-1 1 0 0,0 0-1 0 0,-1 1 1 0 0,1-1-1 0 0,-1 1 1 0 0,1-1-1 0 0,0 0 1 0 0,-1 1-1 0 0,1-1 1 0 0,0 1-1 0 0,0-1 1 0 0,-1 1-1 0 0,1-1 1 0 0,0 1-1 0 0,0-1 1 0 0,0 1-1 0 0,-1 0 1 0 0,1-1-1 0 0,0 1 1 0 0,0-1-1 0 0,0 1 1 0 0,0-1-1 0 0,0 1 0 0 0,0-1 1 0 0,0 1-1 0 0,1-1 1 0 0,-1 1-1 0 0,0 0 1 0 0,0-1-1 0 0,0 1 1 0 0,0-1-1 0 0,1 1 1 0 0,-1-1-1 0 0,0 1 1 0 0,0-1-1 0 0,1 1 1 0 0,-1-1-1 0 0,0 0 1 0 0,1 1-1 0 0,-1-1 1 0 0,1 1-1 0 0,-1-1 1 0 0,0 0-1 0 0,1 1 1 0 0,0-1-1 0 0,26 6-3751 0 0</inkml:trace>
</inkml:ink>
</file>

<file path=ppt/ink/ink3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24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 23 6293 0 0,'0'0'6692'0'0,"1"-5"-7399"0"0,0 2 691 0 0,3-11-1128 0 0,-3 29 254 0 0,-6 28 1291 0 0,-1-1 0 0 0,-22 74 1 0 0,14-61-302 0 0,-113 493 979 0 0,116-512-896 0 0,8-29-175 0 0,1 0 0 0 0,-1 0 0 0 0,2 1 0 0 0,-1-1-1 0 0,0 12 1 0 0,4-26-1969 0 0,19-20-1580 0 0,-1-1-1870 0 0</inkml:trace>
</inkml:ink>
</file>

<file path=ppt/ink/ink3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2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18 628 0 0,'0'0'9206'0'0,"19"-4"-9297"0"0,51-3 284 0 0,117 0 1 0 0,140 44 915 0 0,-72-4 64 0 0,-249-32-1285 0 0,-8 0-562 0 0,-13 0-1454 0 0,9 0 1120 0 0,-12 1-1485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2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588 0 5016 0 0,'0'0'11144'0'0,"-8"11"-10963"0"0,-151 179 689 0 0,-11 15-4 0 0,117-131-791 0 0,25-33-432 0 0,-1-2-1 0 0,-1-2 1 0 0,-42 40 0 0 0,50-60-1966 0 0,6-10-2122 0 0</inkml:trace>
</inkml:ink>
</file>

<file path=ppt/ink/ink3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07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1 520 0 0,'0'0'7629'0'0,"-14"53"-9249"0"0,-3-3 1639 0 0,-1 0 0 0 0,-27 48 1 0 0,-1 4 445 0 0,15-32 181 0 0,-2-1-1 0 0,-4-2 1 0 0,-79 111-1 0 0,116-178-642 0 0,0 0 0 0 0,0 0-1 0 0,0 0 1 0 0,0 0 0 0 0,0 0 0 0 0,0-1-1 0 0,0 1 1 0 0,0 0 0 0 0,0 0-1 0 0,0 0 1 0 0,-1 0 0 0 0,1 0 0 0 0,0 0-1 0 0,0 0 1 0 0,0 0 0 0 0,0 0 0 0 0,0 0-1 0 0,0 0 1 0 0,0 0 0 0 0,0 0-1 0 0,0 0 1 0 0,0 0 0 0 0,-1 0 0 0 0,1 0-1 0 0,0 0 1 0 0,0 0 0 0 0,0 0-1 0 0,0 0 1 0 0,0 0 0 0 0,0 0 0 0 0,0 0-1 0 0,0 0 1 0 0,0 0 0 0 0,-1 0 0 0 0,1 0-1 0 0,0 0 1 0 0,0 0 0 0 0,0 0-1 0 0,0 0 1 0 0,0 0 0 0 0,0 0 0 0 0,0 0-1 0 0,0 0 1 0 0,0 0 0 0 0,0 0-1 0 0,0 0 1 0 0,-1 0 0 0 0,1 0 0 0 0,0 1-1 0 0,0-1 1 0 0,0 0 0 0 0,0 0 0 0 0,0 0-1 0 0,0 0 1 0 0,0 0 0 0 0,0 0-1 0 0,0 0 1 0 0,0 0 0 0 0,0 0 0 0 0,0 0-1 0 0,0 1 1 0 0,0-1 0 0 0,0 0-1 0 0,0 0 1 0 0,0 0 0 0 0,0 0 0 0 0,0 0-1 0 0,0 0 1 0 0,0-10-1396 0 0,1 1 245 0 0,0-18-2773 0 0</inkml:trace>
</inkml:ink>
</file>

<file path=ppt/ink/ink3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08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39 1344 0 0,'0'0'4234'0'0,"16"-7"-4642"0"0,50-19 192 0 0,-60 24 180 0 0,1 1 0 0 0,-1 0 0 0 0,0 0 0 0 0,1 1 1 0 0,-1 0-1 0 0,1 0 0 0 0,-1 0 0 0 0,1 1 0 0 0,-1 0 0 0 0,0 0 0 0 0,1 1 1 0 0,-1 0-1 0 0,0 0 0 0 0,0 0 0 0 0,8 5 0 0 0,9 2-11 0 0,19 5 19 0 0,66 33 0 0 0,-96-41 11 0 0,0 1 1 0 0,0 0 0 0 0,-1 1-1 0 0,0 0 1 0 0,0 1 0 0 0,-1 0-1 0 0,0 0 1 0 0,-1 1-1 0 0,14 19 1 0 0,-21-27 25 0 0,-1 0 0 0 0,0 0 0 0 0,0 0 0 0 0,0 0 0 0 0,-1 0 0 0 0,1 0 0 0 0,0 0 0 0 0,-1 0 0 0 0,1 0 0 0 0,-1 0 0 0 0,0 0 0 0 0,1 1 0 0 0,-1-1 0 0 0,0 0 0 0 0,0 0 0 0 0,-1 0 0 0 0,1 1-1 0 0,0-1 1 0 0,-1 0 0 0 0,0 0 0 0 0,1 0 0 0 0,-1 0 0 0 0,0 0 0 0 0,0 0 0 0 0,0 0 0 0 0,0 0 0 0 0,0 0 0 0 0,-1 0 0 0 0,1-1 0 0 0,-3 4 0 0 0,-4 2 76 0 0,0 1 0 0 0,-1-1-1 0 0,0 0 1 0 0,-18 9 0 0 0,4-1-88 0 0,-9 4 102 0 0,-1 0 1 0 0,-1-3-1 0 0,0 0 0 0 0,-1-2 0 0 0,-1-2 0 0 0,0-1 0 0 0,0-2 0 0 0,-55 6 0 0 0,57-8 26 0 0,20-4-53 0 0,0 0 1 0 0,-25 1 0 0 0,39-4-113 0 0,29 0 577 0 0,60-2-60 0 0,-17 1-396 0 0,88 8-1 0 0,-138-5-126 0 0,0 2 0 0 0,0 0 1 0 0,-1 2-1 0 0,1 0 0 0 0,-1 1 0 0 0,-1 1 0 0 0,0 1 0 0 0,27 16 0 0 0,-43-22 19 0 0,0-1 1 0 0,0 1-1 0 0,0 0 0 0 0,-1 0 0 0 0,1 0 0 0 0,-1 1 0 0 0,1-1 0 0 0,-1 1 1 0 0,0 0-1 0 0,-1 0 0 0 0,1 0 0 0 0,-1 0 0 0 0,1 0 0 0 0,-1 1 0 0 0,-1-1 1 0 0,1 1-1 0 0,-1-1 0 0 0,1 1 0 0 0,-1 0 0 0 0,-1 0 0 0 0,1-1 0 0 0,-1 1 1 0 0,1 0-1 0 0,-1 0 0 0 0,-1 0 0 0 0,1-1 0 0 0,-2 8 0 0 0,-1-2 49 0 0,0 0 1 0 0,0-1-1 0 0,-1 0 0 0 0,0 0 0 0 0,-1 0 0 0 0,0 0 0 0 0,0-1 0 0 0,-1 0 0 0 0,0 0 0 0 0,0 0 0 0 0,-1-1 0 0 0,-10 9 1 0 0,-4 2 91 0 0,-1-1 0 0 0,-1-1 0 0 0,0-1 0 0 0,-1-2 1 0 0,-1 0-1 0 0,0-1 0 0 0,-1-2 0 0 0,0 0 1 0 0,0-2-1 0 0,-1-1 0 0 0,0-1 0 0 0,0-1 0 0 0,-1-2 1 0 0,1 0-1 0 0,-33-2 0 0 0,53-1 230 0 0,0 0 1 0 0,0 0-1 0 0,1-1 0 0 0,-1 0 0 0 0,-11-2 1 0 0,16 2-202 0 0,-1 0 1 0 0,1-1 0 0 0,0 1 0 0 0,-1-1-1 0 0,1 1 1 0 0,0-1 0 0 0,0 0 0 0 0,0 0 0 0 0,0 0-1 0 0,0 0 1 0 0,0 0 0 0 0,1 0 0 0 0,-1 0-1 0 0,1 0 1 0 0,-1-1 0 0 0,-1-3 0 0 0,-4-6-921 0 0</inkml:trace>
</inkml:ink>
</file>

<file path=ppt/ink/ink3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36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 0 0,'0'0'1460'0'0</inkml:trace>
</inkml:ink>
</file>

<file path=ppt/ink/ink3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37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73 374 1512 0 0,'-73'1'10170'0'0,"85"-12"-11340"0"0,4-14-2299 0 0,-7 13 2096 0 0,-1-1 1 0 0,0-1 0 0 0,7-18-1 0 0,-7 11-48 0 0</inkml:trace>
</inkml:ink>
</file>

<file path=ppt/ink/ink3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38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31 196 0 0,'0'0'8522'0'0,"1"-6"-9495"0"0,-1 5 944 0 0,0 0 1 0 0,0 0-1 0 0,1 0 1 0 0,-1 0 0 0 0,0-1-1 0 0,1 1 1 0 0,-1 0-1 0 0,0 0 1 0 0,1 0 0 0 0,0 0-1 0 0,-1 0 1 0 0,1 0-1 0 0,-1 1 1 0 0,1-1 0 0 0,0 0-1 0 0,0 0 1 0 0,0 0-1 0 0,-1 1 1 0 0,1-1 0 0 0,0 0-1 0 0,0 1 1 0 0,0-1-1 0 0,0 1 1 0 0,0-1 0 0 0,0 1-1 0 0,0-1 1 0 0,2 0-1 0 0,3 1 5 0 0,-1 0-1 0 0,0 0 0 0 0,1 0 1 0 0,-1 1-1 0 0,9 2 1 0 0,1-1 37 0 0,-1 1 46 0 0,21 2 396 0 0,59 4 2074 0 0,-65-9-2405 0 0,-10 2 108 0 0,-12-1-1680 0 0,-62-4-7318 0 0</inkml:trace>
</inkml:ink>
</file>

<file path=ppt/ink/ink3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39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3672 0 0,'0'0'1150'0'0,"10"9"-2717"0"0,11 10 1819 0 0,0-1 0 0 0,2-1 0 0 0,0-2 0 0 0,46 24 0 0 0,3-9 1230 0 0,-29-13-1419 0 0,-1 1-1 0 0,73 45 1 0 0,-90-48 49 0 0,-19-12-114 0 0,0 1 0 0 0,0-1 0 0 0,0 1 0 0 0,-1 0 0 0 0,1 0 0 0 0,-1 1 0 0 0,0-1 0 0 0,4 7 0 0 0,16 12 266 0 0,-5-6-115 0 0,-18-10-430 0 0</inkml:trace>
</inkml:ink>
</file>

<file path=ppt/ink/ink3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45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13 600 0 0,'0'0'12223'0'0,"-26"-12"-10749"0"0,0 14-2393 0 0,0 1 0 0 0,0 1-1 0 0,1 2 1 0 0,-42 13 0 0 0,11-3-2535 0 0,28-8 571 0 0</inkml:trace>
</inkml:ink>
</file>

<file path=ppt/ink/ink3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45.7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349 15 3520 0 0,'0'0'1240'0'0,"-85"-15"-2024"0"0,79 15-596 0 0</inkml:trace>
  <inkml:trace contextRef="#ctx0" brushRef="#br0" timeOffset="1">32 36 2660 0 0,'0'0'4133'0'0,"-31"15"-5710"0"0,31-10 37 0 0</inkml:trace>
</inkml:ink>
</file>

<file path=ppt/ink/ink3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4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 64 0 0,'0'0'7341'0'0,"-66"10"-8277"0"0,62-1 768 0 0,1 2 104 0 0,0 0-496 0 0,0 1-733 0 0,-1-3-975 0 0,-3 3 152 0 0</inkml:trace>
</inkml:ink>
</file>

<file path=ppt/ink/ink3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4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862 1 328 0 0,'0'0'4788'0'0,"-14"2"-4493"0"0,-43 9-97 0 0,54-10-215 0 0,1-1 1 0 0,-1 1-1 0 0,0 1 0 0 0,0-1 1 0 0,0 0-1 0 0,0 1 0 0 0,1-1 0 0 0,-1 1 1 0 0,1 0-1 0 0,-1 0 0 0 0,1 0 0 0 0,0 0 1 0 0,0 0-1 0 0,0 0 0 0 0,0 1 1 0 0,0-1-1 0 0,0 1 0 0 0,1 0 0 0 0,-1-1 1 0 0,1 1-1 0 0,-1 0 0 0 0,1 0 0 0 0,0 0 1 0 0,0 0-1 0 0,0 6 0 0 0,-7 10 172 0 0,-2 1-229 0 0,-1-2 0 0 0,0 1 0 0 0,-2-1-1 0 0,0-1 1 0 0,-1-1 0 0 0,-26 24 0 0 0,2 0-246 0 0,2 1-1 0 0,-40 60 1 0 0,-7 8 467 0 0,-1-9-204 0 0,-91 115 1687 0 0,155-193-1460 0 0,14-16 196 0 0,1-1 0 0 0,1 0 0 0 0,-1 1 1 0 0,-4 8 2001 0 0,-2-22 2055 0 0,0-14-4180 0 0,10 20 0 0 0,-7-18 118 0 0,2 0-1 0 0,0-1 1 0 0,0 0 0 0 0,2 0 0 0 0,-2-27 0 0 0,0-111 738 0 0,6 108-759 0 0,-11-194-243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2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514 1 5044 0 0,'0'0'11571'0'0,"-3"8"-11407"0"0,-31 64 693 0 0,-3-1 0 0 0,-61 88 1 0 0,23-40-743 0 0,73-115-122 0 0,-36 61-264 0 0,-3-2 0 0 0,-2-1 0 0 0,-54 57 0 0 0,71-99-1149 0 0,25-19 1148 0 0,0-1 0 0 0,1 1 0 0 0,-1-1 0 0 0,0 1 1 0 0,0-1-1 0 0,0 0 0 0 0,0 0 0 0 0,0 0 0 0 0,0 1 0 0 0,0-1 0 0 0,0 0 0 0 0,0 0 1 0 0,0 0-1 0 0,0 0 0 0 0,-1-1 0 0 0,1 1 0 0 0,-1-1 0 0 0</inkml:trace>
</inkml:ink>
</file>

<file path=ppt/ink/ink3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4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0 135 4376 0 0,'0'0'8781'0'0,"17"-3"-8739"0"0,535-55-79 0 0,-105 17 1085 0 0,-419 38-713 0 0,-15 2 136 0 0,-1 0 1 0 0,0-1-1 0 0,0 0 1 0 0,0-1 0 0 0,21-8-1 0 0,-34 10-440 0 0,0 0 1 0 0,-1 0-1 0 0,1 0 0 0 0,-1 0 0 0 0,1 0 0 0 0,-1 0 0 0 0,1 1 1 0 0,-1-1-1 0 0,1 1 0 0 0,-1-1 0 0 0,-3 0 0 0 0,-15 9-3174 0 0,13-2-13 0 0,56-12-8293 0 0</inkml:trace>
</inkml:ink>
</file>

<file path=ppt/ink/ink3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4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14 808 0 0,'-14'-14'16752'0'0,"13"18"-16582"0"0,0-3-471 0 0,1 0-1 0 0,0 0 0 0 0,-1 0 0 0 0,1 0 1 0 0,0 0-1 0 0,-1 0 0 0 0,1 0 1 0 0,0 0-1 0 0,0 0 0 0 0,0 0 1 0 0,0 0-1 0 0,0 0 0 0 0,0 0 1 0 0,0 0-1 0 0,1 0 0 0 0,-1 0 0 0 0,0 1 1 0 0,2 0-171 0 0,0-1 0 0 0,0 1 0 0 0,0-1 0 0 0,0 1 0 0 0,1-1 0 0 0,-1 0 0 0 0,0 0 0 0 0,0 0 0 0 0,1 0 0 0 0,-1 0 0 0 0,5 1 0 0 0,6-2-2689 0 0,-13 0 3127 0 0,0 0 1 0 0,0 0-1 0 0,0 0 1 0 0,0 0 0 0 0,0 0-1 0 0,0 0 1 0 0,0 0-1 0 0,0 0 1 0 0,1 0-1 0 0,-1 0 1 0 0,0 0 0 0 0,0 0-1 0 0,0 0 1 0 0,0 0-1 0 0,0 0 1 0 0,0 0-1 0 0,0 0 1 0 0,0 0 0 0 0,1-1-168 0 0,-1 1 168 0 0,0 0-1 0 0,0 0 1 0 0,0 0-1 0 0,0 0 1 0 0,0 0-1 0 0,0 0 1 0 0,0-1 0 0 0,0 1-1 0 0,0 0 1 0 0,0 0-1 0 0,0 0 1 0 0,0 0-1 0 0,0 0 1 0 0,0 0 0 0 0,0 0-1 0 0,0 0 1 0 0,0-1-1 0 0,0 1 1 0 0,0 0-1 0 0,0 0 1 0 0,0 0 0 0 0,0 0-1 0 0,0 0 1 0 0,0 0-1 0 0,0 0 1 0 0,0 0-1 0 0,0-1 1 0 0,0 1 0 0 0,0 0-1 0 0,0 0 1 0 0,-1 0-101 0 0,1 0 101 0 0,0 0-1 0 0,-49-24-1368 0 0</inkml:trace>
</inkml:ink>
</file>

<file path=ppt/ink/ink3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5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1 600 0 0,'-3'12'9116'0'0,"-2"12"-7317"0"0,4-20-2294 0 0,0 0 0 0 0,-1 0 0 0 0,1 0 1 0 0,-1-1-1 0 0,0 1 0 0 0,0 0 0 0 0,-1-1 0 0 0,-3 5 0 0 0,0-4-1184 0 0,5-10-171 0 0,28-50-1682 0 0</inkml:trace>
</inkml:ink>
</file>

<file path=ppt/ink/ink3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7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1160 0 0,'-3'7'10744'0'0,"1"-2"-8757"0"0</inkml:trace>
</inkml:ink>
</file>

<file path=ppt/ink/ink3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8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28 92 0 0,'0'0'8110'0'0,"-3"-4"-7236"0"0,-7-8-272 0 0,9 11-458 0 0,1 0-1 0 0,-1 0 1 0 0,1 1 0 0 0,-1-1-1 0 0,1 0 1 0 0,-1 1 0 0 0,0-1 0 0 0,1 0-1 0 0,-1 1 1 0 0,0-1 0 0 0,1 1-1 0 0,-1-1 1 0 0,0 1 0 0 0,0 0 0 0 0,0-1-1 0 0,1 1 1 0 0,-1 0 0 0 0,0-1-1 0 0,0 1 1 0 0,-1 0 0 0 0,2 2-219 0 0,-1 1 0 0 0,1-1 0 0 0,0 1 1 0 0,0 0-1 0 0,1-1 0 0 0,-1 1 0 0 0,1-1 0 0 0,-1 1 1 0 0,1-1-1 0 0,1 3 0 0 0,-1-1 96 0 0,76 317 1048 0 0,-32-134-705 0 0,11 67 2 0 0,-56-254-358 0 0,0 1-1 0 0,0-1 1 0 0,0 1 0 0 0,0-1 0 0 0,0 0 0 0 0,0 1 0 0 0,0-1 0 0 0,0 1 0 0 0,0-1 0 0 0,0 0 0 0 0,0 1 0 0 0,0-1 0 0 0,0 1 0 0 0,0-1 0 0 0,0 0-1 0 0,0 1 1 0 0,0-1 0 0 0,1 0 0 0 0,-1 1 0 0 0,0-1 0 0 0,0 0 0 0 0,0 1 0 0 0,1-1 0 0 0,-1 0 0 0 0,0 1 0 0 0,0-1 0 0 0,1 0 0 0 0,-1 0 0 0 0,0 1 0 0 0,1-1-1 0 0,-1 0 1 0 0,0 0 0 0 0,1 0 0 0 0,-1 1 0 0 0,7-13-1355 0 0,-2 0-118 0 0,12-24-3266 0 0,-7 19 1872 0 0</inkml:trace>
</inkml:ink>
</file>

<file path=ppt/ink/ink3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9:59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1 274 1304 0 0,'0'0'6199'0'0,"13"-4"-6319"0"0,3-1 148 0 0,282-96 340 0 0,2-29-62 0 0,-282 120-150 0 0,-12 6-63 0 0,1 0 1 0 0,0 1-1 0 0,1 0 0 0 0,-1 0 1 0 0,8-2-1 0 0,-12 4-85 0 0,-1 1 0 0 0,0 0 0 0 0,1-1 0 0 0,-1 1 0 0 0,1 0 0 0 0,-1 1 0 0 0,1-1 0 0 0,-1 0 0 0 0,0 1 0 0 0,1-1 0 0 0,-1 1 0 0 0,0 0 0 0 0,1-1 0 0 0,-1 1 0 0 0,0 1 0 0 0,0-1 0 0 0,0 0 0 0 0,0 0 0 0 0,0 1 0 0 0,4 2 0 0 0,13 15 46 0 0,-1 0 1 0 0,-1 1-1 0 0,-1 1 0 0 0,25 42 1 0 0,44 101 349 0 0,-48-88-153 0 0,63 174 288 0 0,-63-149-284 0 0,-28-76-102 0 0,-1 1 0 0 0,-1-1-1 0 0,-1 1 1 0 0,-1 1 0 0 0,2 53-1 0 0,-7-78-78 0 0,0 1 0 0 0,-1 0 0 0 0,0-1 0 0 0,1 1 0 0 0,-1 0-1 0 0,0-1 1 0 0,0 1 0 0 0,-1-1 0 0 0,1 1 0 0 0,0-1 0 0 0,-1 0 0 0 0,0 1-1 0 0,1-1 1 0 0,-1 0 0 0 0,0 0 0 0 0,0 0 0 0 0,0-1 0 0 0,-4 4 0 0 0,-49 28 374 0 0,34-22-493 0 0,-33 20 199 0 0,-2-3 1 0 0,-1-2 0 0 0,0-3 0 0 0,-2-3 0 0 0,-1-2 0 0 0,0-2-1 0 0,-1-3 1 0 0,-122 9 0 0 0,120-20 155 0 0,5 0-1762 0 0,19 1-7203 0 0</inkml:trace>
</inkml:ink>
</file>

<file path=ppt/ink/ink3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0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1095 12 4676 0 0,'0'0'4073'0'0,"-6"-2"-3886"0"0,0 0-187 0 0,-1 0-1 0 0,1 0 1 0 0,-1 1-1 0 0,1 0 1 0 0,-1 0-1 0 0,0 1 1 0 0,1 0 0 0 0,-1 0-1 0 0,0 1 1 0 0,1-1-1 0 0,-1 1 1 0 0,1 1-1 0 0,-1-1 1 0 0,-10 5-1 0 0,-90 36 210 0 0,2 4-1 0 0,-102 62 0 0 0,98-47 571 0 0,-2-5 1 0 0,-164 58-1 0 0,270-113-797 0 0,1 1-1 0 0,-1 0 1 0 0,0 0-1 0 0,1 1 1 0 0,0-1-1 0 0,-1 1 1 0 0,1 0-1 0 0,0 0 0 0 0,-4 4 1 0 0,6-5-309 0 0,0 1 0 0 0,0-1 0 0 0,1 1 0 0 0,-1-1 0 0 0,1 1 0 0 0,-1 0 0 0 0,1 0 0 0 0,0-1 0 0 0,0 1 0 0 0,0 0 0 0 0,1 0 0 0 0,-1 0 0 0 0,1 0 0 0 0,-1 0 0 0 0,1 6 0 0 0</inkml:trace>
</inkml:ink>
</file>

<file path=ppt/ink/ink3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0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9 1084 0 0,'0'0'5518'0'0,"-8"-9"-3543"0"0,7 14-1892 0 0,-1-1 1 0 0,0 0-1 0 0,-1 0 1 0 0,1-1-1 0 0,-1 1 1 0 0,-4 5-1 0 0,-8 12-325 0 0,8-8 207 0 0,0 0 0 0 0,1 0 0 0 0,0 1 1 0 0,1 0-1 0 0,0 0 0 0 0,2 0 0 0 0,-5 29 0 0 0,7-36 46 0 0,1-1 0 0 0,0 0-1 0 0,0 0 1 0 0,1 1 0 0 0,-1-1-1 0 0,1 0 1 0 0,1 0 0 0 0,-1 0-1 0 0,1 0 1 0 0,0 0 0 0 0,0 0 0 0 0,1 0-1 0 0,0-1 1 0 0,0 1 0 0 0,0-1-1 0 0,0 0 1 0 0,1 0 0 0 0,0 0-1 0 0,0 0 1 0 0,1-1 0 0 0,6 6-1 0 0,1-1 99 0 0,0-1 0 0 0,1 0 0 0 0,0-2 0 0 0,0 1 0 0 0,0-1 0 0 0,1-1 0 0 0,0-1 0 0 0,0 0-1 0 0,19 3 1 0 0,6-1 426 0 0,1-3 0 0 0,45 0-1 0 0,-74-11-217 0 0,-3-4-5579 0 0</inkml:trace>
</inkml:ink>
</file>

<file path=ppt/ink/ink3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2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1337 0 1500 0 0,'0'0'5939'0'0,"4"12"-8441"0"0,106 361 3698 0 0,4-13 1432 0 0,-106-334-2266 0 0,-7-25-214 0 0,-1 0 1 0 0,0 0 0 0 0,0 0-1 0 0,0 0 1 0 0,0 0-1 0 0,0 0 1 0 0,-1 0 0 0 0,1 0-1 0 0,0 0 1 0 0,0 0-1 0 0,-1 0 1 0 0,1 0-1 0 0,0 0 1 0 0,-1 0 0 0 0,1-1-1 0 0,-1 1 1 0 0,0 0-1 0 0,1 0 1 0 0,-1 0 0 0 0,1-1-1 0 0,-1 1 1 0 0,0 0-1 0 0,-1 0 1 0 0,-22 18-409 0 0,14-12 497 0 0,-331 230 391 0 0,39-31-436 0 0,293-198-140 0 0,4-4 39 0 0,0 1 0 0 0,0-1 0 0 0,-1-1 0 0 0,1 1 0 0 0,-1-1 0 0 0,0 0 0 0 0,0 0 0 0 0,0-1 0 0 0,0 1 0 0 0,-9 1 0 0 0,11-6 17 0 0,1-1 0 0 0,-1 1 0 0 0,1-1 0 0 0,0 0 0 0 0,0 0-1 0 0,0 0 1 0 0,0-1 0 0 0,0 1 0 0 0,0 0 0 0 0,-3-8 0 0 0,1 4 35 0 0,-136-202 449 0 0,-19-26-260 0 0,-15 32-155 0 0,68 83-446 0 0,86 96 253 0 0,-6-9-35 0 0,-1 1 1 0 0,-63-53 0 0 0,78 72-166 0 0,13 13 182 0 0,0-1 1 0 0,0 1 0 0 0,0 0 0 0 0,0 0-1 0 0,0-1 1 0 0,0 1 0 0 0,-1 0 0 0 0,1 0 0 0 0,0 0-1 0 0,0-1 1 0 0,0 1 0 0 0,1 0 0 0 0,-1 0 0 0 0,0-1-1 0 0,0 1 1 0 0,0 0 0 0 0,0 0 0 0 0,0-1 0 0 0,0 1-1 0 0,0 0 1 0 0,0 0 0 0 0,0 0 0 0 0,0-1 0 0 0,1 1-1 0 0,-1 0 1 0 0,0 0 0 0 0,0 0 0 0 0,0-1-1 0 0,0 1 1 0 0,1 0 0 0 0,-1 0 0 0 0,0 0 0 0 0,0 0-1 0 0,1-1 1 0 0,30-4-2194 0 0,-15 4 2564 0 0,355-81-506 0 0,-97 17 208 0 0,-257 61-76 0 0,77-15-20 0 0,0 4 0 0 0,141-5 1 0 0,-32 20 2737 0 0,-216 21-4774 0 0</inkml:trace>
</inkml:ink>
</file>

<file path=ppt/ink/ink3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4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1 208 0 0,'0'0'8609'0'0,"-6"4"-9311"0"0,1-1 639 0 0,0 1 0 0 0,0 0 0 0 0,1 0 0 0 0,0 0 0 0 0,0 1 0 0 0,0-1 0 0 0,0 1 0 0 0,1 0 0 0 0,-1 0-1 0 0,1 0 1 0 0,1 1 0 0 0,-1-1 0 0 0,-2 10 0 0 0,-118 365 617 0 0,78-234 35 0 0,17-78 183 0 0,29-74-2200 0 0,7-13-2417 0 0,7 0-9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3.3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222 200 3420 0 0,'0'0'9453'0'0,"14"-14"-8951"0"0,47-44-250 0 0,-56 53-241 0 0,2 0 0 0 0,-1 1 1 0 0,0-1-1 0 0,1 1 0 0 0,0 1 1 0 0,0-1-1 0 0,0 1 0 0 0,1 0 1 0 0,-1 1-1 0 0,15-3 0 0 0,6-2 105 0 0,26-12 136 0 0,2 3 1 0 0,0 3-1 0 0,1 2 0 0 0,1 2 0 0 0,59-1 0 0 0,-114 10-265 0 0,0 0-1 0 0,1 0 1 0 0,-1 1 0 0 0,0-1 0 0 0,0 0-1 0 0,1 1 1 0 0,-1 0 0 0 0,0 0-1 0 0,0 0 1 0 0,0 0 0 0 0,0 1-1 0 0,0-1 1 0 0,0 1 0 0 0,-1 0 0 0 0,1-1-1 0 0,0 1 1 0 0,-1 0 0 0 0,1 1-1 0 0,-1-1 1 0 0,0 0 0 0 0,0 1-1 0 0,3 4 1 0 0,-3-4 36 0 0,-1 0-1 0 0,0-1 0 0 0,0 1 1 0 0,0 0-1 0 0,-1 0 1 0 0,1 0-1 0 0,-1 0 1 0 0,0 0-1 0 0,1 0 1 0 0,-1 0-1 0 0,-1 0 1 0 0,1 0-1 0 0,0 0 0 0 0,-1 0 1 0 0,1 0-1 0 0,-1 0 1 0 0,0 0-1 0 0,0 0 1 0 0,0-1-1 0 0,-1 1 1 0 0,1 0-1 0 0,0-1 1 0 0,-1 1-1 0 0,-2 2 0 0 0,-15 20 113 0 0,-1-1 0 0 0,-2-1 0 0 0,0-1 0 0 0,-1-1 0 0 0,-1-1 0 0 0,-1-1 0 0 0,-1-1 0 0 0,-30 16 0 0 0,22-16-14 0 0,-1-1 1 0 0,-1-2-1 0 0,-1-1 0 0 0,0-2 0 0 0,0-2 1 0 0,-43 7-1 0 0,387-27-1106 0 0,-299 10 957 0 0,0 1-1 0 0,0 0 1 0 0,-1 0 0 0 0,1 0-1 0 0,0 1 1 0 0,-1 0 0 0 0,0 1-1 0 0,1 0 1 0 0,-1 0 0 0 0,12 7-1 0 0,-15-7 12 0 0,0 0 0 0 0,-1 0 0 0 0,1 0 0 0 0,-1 0 0 0 0,0 1 0 0 0,0-1 0 0 0,0 1 1 0 0,-1-1-1 0 0,1 1 0 0 0,-1 0 0 0 0,0 0 0 0 0,0 1 0 0 0,0-1 0 0 0,0 0 0 0 0,-1 1 0 0 0,0-1 0 0 0,0 0 0 0 0,0 1 0 0 0,0 6 0 0 0,0 2 42 0 0,-1 1 0 0 0,0-1 0 0 0,-1 0 0 0 0,-1 0 0 0 0,0 0 0 0 0,-1 0 1 0 0,0-1-1 0 0,-1 1 0 0 0,0-1 0 0 0,-1 1 0 0 0,-11 18 0 0 0,7-16 16 0 0,-1-1 1 0 0,0 1-1 0 0,-1-2 0 0 0,-1 0 0 0 0,0 0 0 0 0,-1-1 1 0 0,0-1-1 0 0,-17 12 0 0 0,8-9 211 0 0,-2 0 1 0 0,1-1-1 0 0,-2-2 0 0 0,1 0 1 0 0,-1-2-1 0 0,-1 0 0 0 0,0-2 1 0 0,0-1-1 0 0,-1-1 0 0 0,1-1 1 0 0,-41 0-1 0 0,48-4 76 0 0,0-1 0 0 0,-1-1 0 0 0,1-1 0 0 0,0-1 0 0 0,0-1 0 0 0,1 0 0 0 0,0-1 0 0 0,-19-10 0 0 0,21 9-1124 0 0,1-2 1 0 0,-25-18 0 0 0,27 16-1753 0 0,-2-8-2880 0 0</inkml:trace>
</inkml:ink>
</file>

<file path=ppt/ink/ink3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5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9 1004 0 0,'0'0'4530'0'0,"2"-9"-4825"0"0,-69 181 2624 0 0,-46 186-1 0 0,110-347-2274 0 0,-73 246 1160 0 0,62-236-793 0 0,10-20-466 0 0,8-12-1871 0 0,10-12-2295 0 0,-1 1 1042 0 0</inkml:trace>
</inkml:ink>
</file>

<file path=ppt/ink/ink3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5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0 1044 0 0,'0'0'6578'0'0,"-9"14"-6459"0"0,-31 57 1148 0 0,-42 105 1 0 0,32-47-89 0 0,-57 157-655 0 0,100-259-1533 0 0,7-29 744 0 0,1 0 0 0 0,0 0 0 0 0,-1 1 0 0 0,1-1 0 0 0,0 0 0 0 0,0 1 1 0 0,0-1-1 0 0,0 1 0 0 0,0-1 0 0 0,0 1 0 0 0,3-3 0 0 0,4-6-1579 0 0,10-13-2151 0 0</inkml:trace>
</inkml:ink>
</file>

<file path=ppt/ink/ink3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5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2 1528 0 0,'0'0'6361'0'0,"-17"-1"-6778"0"0,12 10 1041 0 0,1 1 0 0 0,0 0 0 0 0,-3 13 0 0 0,-7 17 482 0 0,-163 395 258 0 0,178-430-2779 0 0</inkml:trace>
</inkml:ink>
</file>

<file path=ppt/ink/ink3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06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1280 0 0,'0'0'10699'0'0,"-3"1"-10862"0"0,0 2 210 0 0,1-1 0 0 0,-1 0-1 0 0,1 0 1 0 0,0 1 0 0 0,0 0-1 0 0,-1-1 1 0 0,2 1 0 0 0,-1 0-1 0 0,0 0 1 0 0,0 0 0 0 0,1 0-1 0 0,-2 4 1 0 0,-14 48 834 0 0,7-22-904 0 0,-8 17 224 0 0,-5 12-707 0 0,11-20-3614 0 0,10-31 376 0 0</inkml:trace>
</inkml:ink>
</file>

<file path=ppt/ink/ink3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0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8 0 0,'0'0'4104'0'0,"-2"9"-5588"0"0,2-5 752 0 0,0 1-1096 0 0</inkml:trace>
</inkml:ink>
</file>

<file path=ppt/ink/ink3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1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0 116 0 0,'-2'16'9400'0'0,"-1"-10"-11463"0"0,-4-5-878 0 0,22-15-1571 0 0</inkml:trace>
</inkml:ink>
</file>

<file path=ppt/ink/ink3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1 3392 0 0,'0'0'4873'0'0,"-29"65"-11570"0"0</inkml:trace>
</inkml:ink>
</file>

<file path=ppt/ink/ink3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2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4000 0 0,'-48'74'3241'0'0,"43"-75"-2021"0"0,4-1-740 0 0,1 1-480 0 0,-2 1-24 0 0,1 0-612 0 0,1 4-340 0 0,-2 4 328 0 0,1-1-901 0 0,-1 1-1543 0 0</inkml:trace>
  <inkml:trace contextRef="#ctx0" brushRef="#br0" timeOffset="1">2 116 5745 0 0,'0'0'2340'0'0</inkml:trace>
</inkml:ink>
</file>

<file path=ppt/ink/ink3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4.3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1 680 0 0,'0'0'8205'0'0,"-21"6"-8615"0"0,-11 21 394 0 0,0 0-1 0 0,-2-3 0 0 0,0-1 0 0 0,-53 27 0 0 0,73-45 200 0 0,14-7 137 0 0,19-15 173 0 0,-6 6-716 0 0,-8 5-12 0 0,8-7 964 0 0,-15 10-148 0 0,-9 6-229 0 0,-9 5-446 0 0,9-3 180 0 0,0 0 0 0 0,-1-1-1 0 0,1 0 1 0 0,-1-1 0 0 0,0-1 0 0 0,-13 2 238 0 0,25-4-313 0 0,1 0-1 0 0,-1 0 1 0 0,0 0-1 0 0,1 0 1 0 0,-1 0-1 0 0,0 0 1 0 0,1 1 0 0 0,-1-1-1 0 0,0 0 1 0 0,1 0-1 0 0,-1 0 1 0 0,0 0-1 0 0,1 0 1 0 0,-1 0-1 0 0,0-1 1 0 0,1 1-1 0 0,-1 0 1 0 0,0 0-1 0 0,1 0 1 0 0,-1 0-1 0 0,0 0 1 0 0,1 0-1 0 0,-1-1 1 0 0,0 1-1 0 0,1 0 1 0 0,-1 0-1 0 0,0 0 1 0 0,0-1-1 0 0,1 1 1 0 0,-1 0-1 0 0,0 0 1 0 0,0-3 1021 0 0,-6 7 272 0 0</inkml:trace>
</inkml:ink>
</file>

<file path=ppt/ink/ink3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6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9 1772 0 0,'0'0'6846'0'0,"-3"-1"-7105"0"0,-14-7 3696 0 0,18 34-5096 0 0,-2-50-8478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1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4592 0 0,'0'0'8569'0'0,"2"8"-7168"0"0</inkml:trace>
</inkml:ink>
</file>

<file path=ppt/ink/ink3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16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4620 0 0,'0'0'7081'0'0,"2"-40"-8901"0"0,1 45 968 0 0,0 1 464 0 0,0 4-652 0 0,-2-1-1301 0 0,-2 7-803 0 0</inkml:trace>
</inkml:ink>
</file>

<file path=ppt/ink/ink3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34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85 4092 0 0,'0'0'5793'0'0,"-41"-79"-5677"0"0,40 75-116 0 0,1 2-128 0 0,7 13-3324 0 0,3-4 1371 0 0</inkml:trace>
</inkml:ink>
</file>

<file path=ppt/ink/ink3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58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1 444 0 0,'0'0'456'0'0,"89"36"-324"0"0,-38-15-132 0 0,9 4-92 0 0,3 6 92 0 0,1 1-4 0 0,-9 0-40 0 0,-8-2-48 0 0,-8 2-12 0 0,-6-5 12 0 0,-7-2-128 0 0,-5 2-164 0 0</inkml:trace>
</inkml:ink>
</file>

<file path=ppt/ink/ink3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59.0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1663 0 328 0 0,'-67'203'873'0'0,"-59"207"1282"0"0,115-342-856 0 0,9-48-457 0 0,-1-1 1 0 0,-9 30-1 0 0,9-48-512 0 0,0-1 1 0 0,0 1 0 0 0,-1-1-1 0 0,1 1 1 0 0,0-1-1 0 0,0 0 1 0 0,0 0-1 0 0,-6-1 1 0 0,-1 1-128 0 0,-525 3 747 0 0,-131 1-3230 0 0,470-7-85 0 0</inkml:trace>
</inkml:ink>
</file>

<file path=ppt/ink/ink3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59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1169 81 808 0 0,'0'0'7292'0'0,"5"-13"-6178"0"0,16-39-481 0 0,-20 50-645 0 0,0 1-1 0 0,0 0 1 0 0,0 0 0 0 0,1 0 0 0 0,-1 0-1 0 0,0 0 1 0 0,0 0 0 0 0,1 0-1 0 0,-1 0 1 0 0,0 1 0 0 0,1-1 0 0 0,-1 0-1 0 0,1 1 1 0 0,-1-1 0 0 0,1 1 0 0 0,-1 0-1 0 0,1-1 1 0 0,-1 1 0 0 0,1 0-1 0 0,-1 0 1 0 0,1 0 0 0 0,0 0 0 0 0,-1 0-1 0 0,1 0 1 0 0,-1 1 0 0 0,1-1 0 0 0,-1 0-1 0 0,1 1 1 0 0,-1-1 0 0 0,1 1-1 0 0,1 0 1 0 0,3 1-113 0 0,37 12-57 0 0,-1 2 0 0 0,-1 2 0 0 0,-1 1 0 0 0,48 31 0 0 0,-88-50 181 0 0,1 1 0 0 0,45 25-96 0 0,-2 2-1 0 0,53 42 1 0 0,-86-60-11 0 0,1 0 1 0 0,-1 1 0 0 0,-1 0 0 0 0,0 1 0 0 0,-1 0 0 0 0,0 0-1 0 0,-1 1 1 0 0,0 0 0 0 0,-1 1 0 0 0,0 0 0 0 0,-1 0-1 0 0,6 24 1 0 0,-5-4 8 0 0,-2 0 0 0 0,-1 1 0 0 0,-2-1-1 0 0,-2 1 1 0 0,-1 0 0 0 0,-1-1 0 0 0,-14 65-1 0 0,-6-7 654 0 0,-56 144-1 0 0,-116 246 405 0 0,-76 218-30 0 0,222-527-535 0 0,-27 191 0 0 0,-8 34 394 0 0,40-234-157 0 0,-7-3 1 0 0,-87 188-1 0 0,135-345-544 0 0,0 0 0 0 0,-1 0 0 0 0,0 0 0 0 0,0 0 1 0 0,0-1-1 0 0,-1 1 0 0 0,1-1 0 0 0,-1 0 0 0 0,1 0 1 0 0,-1 0-1 0 0,0 0 0 0 0,-6 2 0 0 0,-59 24 48 0 0,31-14 45 0 0,-464 217-3405 0 0,350-169-862 0 0</inkml:trace>
</inkml:ink>
</file>

<file path=ppt/ink/ink3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32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32 2492 0 0,'0'0'8941'0'0,"-25"-32"-10449"0"0</inkml:trace>
</inkml:ink>
</file>

<file path=ppt/ink/ink3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36:33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288 412 4044 0 0,'0'0'3669'0'0,"-42"-77"-3265"0"0,35 57-160 0 0,-1 7-176 0 0,4 1-56 0 0,2 5-12 0 0,2 1 0 0 0,0 1-68 0 0,3 2-480 0 0,2 0-984 0 0,8-3-1049 0 0</inkml:trace>
</inkml:ink>
</file>

<file path=ppt/ink/ink3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4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43 354 208 0 0,'0'0'6077'0'0,"-1"-3"-5839"0"0,-17-36 334 0 0,15 34-453 0 0,0-1 0 0 0,0 0-1 0 0,0 0 1 0 0,1 1-1 0 0,-1-2 1 0 0,2 1 0 0 0,-1 0-1 0 0,1 0 1 0 0,-2-11-1 0 0,3 8-125 0 0,0 0 0 0 0,1 0-1 0 0,0 0 1 0 0,0 0 0 0 0,1 0-1 0 0,0 1 1 0 0,1-1 0 0 0,3-9-1 0 0,-3 13-57 0 0,0-1 0 0 0,1 1 1 0 0,0 0-1 0 0,-1-1 0 0 0,1 2 0 0 0,1-1 0 0 0,-1 0 0 0 0,1 1 0 0 0,0 0 0 0 0,0 0 0 0 0,0 0 0 0 0,8-4 0 0 0,13-5 43 0 0,1 1 0 0 0,0 1 0 0 0,1 1 0 0 0,0 2 0 0 0,0 0 0 0 0,0 2 0 0 0,38-3 0 0 0,207-2 460 0 0,-242 11-275 0 0,34 1-938 0 0,113 16-1 0 0,-144-11 391 0 0,1 2 0 0 0,-2 0 0 0 0,1 3 0 0 0,62 28 0 0 0,-82-31 252 0 0,1 1 1 0 0,-1 0 0 0 0,-1 1-1 0 0,0 1 1 0 0,0 0 0 0 0,-1 0-1 0 0,-1 1 1 0 0,0 1 0 0 0,0 0-1 0 0,-1 1 1 0 0,-1 0 0 0 0,-1 0-1 0 0,0 1 1 0 0,0 0 0 0 0,-1 0-1 0 0,-1 0 1 0 0,-1 1 0 0 0,0 0-1 0 0,-2 1 1 0 0,1-1-1 0 0,-2 1 1 0 0,0-1 0 0 0,-1 25-1 0 0,0-18 128 0 0,-1 0 0 0 0,-1 0 0 0 0,-1-1 0 0 0,-1 1-1 0 0,-1 0 1 0 0,-1-1 0 0 0,-1 1 0 0 0,-1-2 0 0 0,-11 25-1 0 0,-8 2-230 0 0,-2-1 0 0 0,-2-1 0 0 0,-55 64 0 0 0,48-68 89 0 0</inkml:trace>
</inkml:ink>
</file>

<file path=ppt/ink/ink3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4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1306 610 1404 0 0,'-16'8'1076'0'0,"-2"0"-816"0"0,-92 41 982 0 0,75-37-867 0 0,-1-2 0 0 0,0-1 0 0 0,-1-2 0 0 0,0-1 0 0 0,0-2 0 0 0,0-2 0 0 0,0-1 0 0 0,-1-2 0 0 0,1-2 0 0 0,0-1 0 0 0,0-2 0 0 0,1-2 0 0 0,-56-18 0 0 0,44 9-207 0 0,1-2 1 0 0,1-2-1 0 0,1-3 0 0 0,1-1 1 0 0,1-2-1 0 0,2-2 1 0 0,0-2-1 0 0,2-1 0 0 0,-50-55 1 0 0,78 76-206 0 0,0-2 1 0 0,1 1-1 0 0,0-1 1 0 0,1-1 0 0 0,1 1-1 0 0,0-2 1 0 0,1 1-1 0 0,0-1 1 0 0,1 0-1 0 0,1 0 1 0 0,1-1 0 0 0,0 1-1 0 0,0-1 1 0 0,2 0-1 0 0,0 0 1 0 0,1 0-1 0 0,1 0 1 0 0,1-19 0 0 0,7 13-280 0 0,-6 19 237 0 0,-1 1 0 0 0,0-1 0 0 0,0 0 0 0 0,0 1 0 0 0,0-1 0 0 0,0 0 0 0 0,-1 0 0 0 0,1 0 0 0 0,-1 1 0 0 0,0-1 0 0 0,0-5 0 0 0,-2-1-2232 0 0</inkml:trace>
</inkml:ink>
</file>

<file path=ppt/ink/ink3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6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14 628 0 0,'0'0'4806'0'0,"11"-2"-4403"0"0,-4 0-700 0 0,1 0 579 0 0,1 0 0 0 0,-1 0 0 0 0,0 0 0 0 0,0 2 0 0 0,1-1 0 0 0,-1 1 0 0 0,0 0 0 0 0,1 0 0 0 0,13 3-1 0 0,26 15-327 0 0,0 1-1 0 0,-2 2 0 0 0,0 3 0 0 0,54 36 0 0 0,-14 1-62 0 0,83 76 0 0 0,-108-80 269 0 0,-2 3 1 0 0,101 133 0 0 0,-138-161-223 0 0,-2 1 0 0 0,-2 0 1 0 0,0 2-1 0 0,-3 0 0 0 0,0 1 1 0 0,13 57-1 0 0,33 232 957 0 0,-56-288-702 0 0,13 245 775 0 0,-9-75-465 0 0,18 81 678 0 0,-23-271-290 0 0,1-15-1425 0 0,6-17-4079 0 0,-29 33-2828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0.7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422 14 7129 0 0,'0'0'6499'0'0,"0"-4"-5998"0"0,-1-4-330 0 0,-2 7 48 0 0,-8 15 328 0 0,5-5-310 0 0,-85 136 1130 0 0,-141 310-1 0 0,155-270-2483 0 0,93-227-7975 0 0,-7 23 6033 0 0</inkml:trace>
</inkml:ink>
</file>

<file path=ppt/ink/ink3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46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1052 0 4104 0 0,'0'0'943'0'0,"0"15"-1851"0"0,6 232 3458 0 0,-23 130-236 0 0,14-350-2057 0 0,-8 35 0 0 0,9-53-128 0 0,0-1 1 0 0,-1 0 0 0 0,0 1-1 0 0,0-1 1 0 0,-1 0 0 0 0,0-1-1 0 0,-1 1 1 0 0,-6 8 0 0 0,9-13-1 0 0,-1-1 0 0 0,0 0 0 0 0,0 0 0 0 0,0 0 1 0 0,0 0-1 0 0,0 0 0 0 0,0-1 0 0 0,0 1 1 0 0,-1-1-1 0 0,1 0 0 0 0,-1 0 0 0 0,1 0 0 0 0,-1 0 1 0 0,-6 0-1 0 0,-56-1 854 0 0,38-1-745 0 0,-16-1 1 0 0,1-2 1 0 0,0-1-1 0 0,0-3 0 0 0,-61-18 0 0 0,-160-70 1202 0 0,207 70-771 0 0,1-3 0 0 0,-95-65 1 0 0,131 81-653 0 0,9 6 10 0 0,20 25-4752 0 0,4-1 2591 0 0,-1-1-1436 0 0,-51-71-4542 0 0</inkml:trace>
</inkml:ink>
</file>

<file path=ppt/ink/ink3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3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71 1472 0 0,'0'0'8245'0'0,"-5"-70"-8249"0"0,2 70-276 0 0,-1 0-224 0 0,-1 7-340 0 0,-8 5 632 0 0,-2 8 204 0 0,-8 5-516 0 0,7-6-1348 0 0,-4 11-865 0 0</inkml:trace>
</inkml:ink>
</file>

<file path=ppt/ink/ink3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4.0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941 1 2048 0 0,'0'0'1364'0'0,"-91"98"-1428"0"0,78-65 64 0 0,3-6-416 0 0</inkml:trace>
  <inkml:trace contextRef="#ctx0" brushRef="#br0" timeOffset="1">196 866 1840 0 0,'0'0'5133'0'0,"-87"12"-5133"0"0,74-6-12 0 0,1 8-392 0 0,3 8 116 0 0,-1 11 200 0 0,1 13 88 0 0,-2 24 0 0 0,-2-8-901 0 0,-19 35-2043 0 0</inkml:trace>
</inkml:ink>
</file>

<file path=ppt/ink/ink3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4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1 3484 0 0,'0'0'2657'0'0,"-78"19"-1253"0"0,47-11-236 0 0,2-1-144 0 0,5-1-132 0 0,0 0-456 0 0,7 3-436 0 0,5 3-244 0 0,2 3-184 0 0,8 9 16 0 0,2 0 220 0 0,23 1-68 0 0,31 1-1320 0 0,-4-9-828 0 0,41-18-1717 0 0</inkml:trace>
</inkml:ink>
</file>

<file path=ppt/ink/ink3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4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5216 0 0,'0'0'4725'0'0,"34"95"-8005"0"0,9-23 3292 0 0,19 22 160 0 0,16 24 244 0 0,10 9-416 0 0,-7-2-380 0 0,-9-10-1169 0 0,-27-36-615 0 0,1-2-352 0 0</inkml:trace>
  <inkml:trace contextRef="#ctx0" brushRef="#br0" timeOffset="1">702 1643 1016 0 0,'0'0'1656'0'0,"-24"87"-1640"0"0,23-29 112 0 0,4 28 148 0 0,24 34 244 0 0,0-11-520 0 0,11-2-756 0 0</inkml:trace>
  <inkml:trace contextRef="#ctx0" brushRef="#br0" timeOffset="2">1278 3415 756 0 0,'0'0'11925'0'0,"-100"-67"-11145"0"0,79 53-232 0 0,8 2-284 0 0,2 8-264 0 0,8 4-356 0 0,3 15-1752 0 0,11 4 1532 0 0,25 8-932 0 0,-3-5-568 0 0,45-8-1021 0 0</inkml:trace>
</inkml:ink>
</file>

<file path=ppt/ink/ink3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5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1540 0 116 0 0,'0'0'5393'0'0</inkml:trace>
  <inkml:trace contextRef="#ctx0" brushRef="#br0" timeOffset="1">222 832 328 0 0,'0'0'2372'0'0,"-81"27"-2268"0"0,57-5-104 0 0,4 10 0 0 0,3 8 40 0 0,-4 20 80 0 0,2-8-120 0 0,-20 28-1968 0 0</inkml:trace>
</inkml:ink>
</file>

<file path=ppt/ink/ink3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5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33 1772 0 0,'0'0'9253'0'0,"-72"13"-10593"0"0,84-13 704 0 0,7 0-608 0 0,1-4-824 0 0,32-38-2301 0 0</inkml:trace>
</inkml:ink>
</file>

<file path=ppt/ink/ink3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6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6281 0 0,'0'0'3476'0'0,"-8"91"-6760"0"0,42-27 3464 0 0,20 24 68 0 0,27 27 64 0 0,11 5-312 0 0,-2-4-92 0 0,-7-14-1092 0 0,-24-28-525 0 0,-17-12-191 0 0,-19-22 152 0 0</inkml:trace>
</inkml:ink>
</file>

<file path=ppt/ink/ink3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0:56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1 104 0 0,'0'0'5940'0'0,"-14"6"-5536"0"0,-41 24-409 0 0,52-28-34 0 0,0 0 1 0 0,0 1 0 0 0,1-1 0 0 0,-1 1 0 0 0,0-1 0 0 0,1 1-1 0 0,0 0 1 0 0,0 0 0 0 0,0 0 0 0 0,0 1 0 0 0,0-1 0 0 0,0 0-1 0 0,1 1 1 0 0,0-1 0 0 0,0 1 0 0 0,0 0 0 0 0,-1 5 0 0 0,1-1 27 0 0,0 1 0 0 0,1 0 0 0 0,0 0 0 0 0,1-1 0 0 0,1 12 1 0 0,1-4 71 0 0,1 0 0 0 0,1 0 0 0 0,0-1 0 0 0,1 1 0 0 0,8 14 1 0 0,46 74 296 0 0,-40-72-255 0 0,190 331 489 0 0,-150-246-1120 0 0,54 151 0 0 0,-105-236 12 0 0,-1-4 1083 0 0,-1-10 5403 0 0,-6-15-5905 0 0,0 1 1 0 0,0 0 0 0 0,0-1-1 0 0,-1 1 1 0 0,1 0 0 0 0,-1-1-1 0 0,0 1 1 0 0,0 0 0 0 0,-1 4-1 0 0,1-4-515 0 0,-1 1 0 0 0,0 0 0 0 0,0-1 1 0 0,0 1-1 0 0,0-1 0 0 0,-1 1 0 0 0,-2 5 0 0 0,-1-4-1229 0 0,3-15-472 0 0,17-71-3152 0 0</inkml:trace>
</inkml:ink>
</file>

<file path=ppt/ink/ink3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37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16 184 0 0,'0'0'4240'0'0,"0"-4"-4090"0"0,-1-8-552 0 0,0 21-271 0 0,-7 35 121 0 0,-19 7 512 0 0,21-41 94 0 0,0 0 0 0 0,1 0 0 0 0,0 1 0 0 0,0 0 0 0 0,1 0 0 0 0,0 0 0 0 0,1 0-1 0 0,-2 16 1 0 0,5-14-954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1.0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6293 0 0,'0'0'6592'0'0,"5"2"-6142"0"0,4 3-318 0 0,0 0 1 0 0,-1 1 0 0 0,0 0-1 0 0,0 0 1 0 0,0 1 0 0 0,-1 0-1 0 0,0 0 1 0 0,0 1 0 0 0,-1-1-1 0 0,1 2 1 0 0,7 14 0 0 0,11 20 30 0 0,21 51 0 0 0,-32-63-44 0 0,32 75 35 0 0,-5 1-1 0 0,49 204 1 0 0,-85-297-3595 0 0,-11-34-1107 0 0,-3-3 404 0 0</inkml:trace>
</inkml:ink>
</file>

<file path=ppt/ink/ink3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37.9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 0 0,'0'0'784'0'0</inkml:trace>
</inkml:ink>
</file>

<file path=ppt/ink/ink3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39.9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 1852 0 0,'0'0'6771'0'0,"-7"-8"-7032"0"0</inkml:trace>
</inkml:ink>
</file>

<file path=ppt/ink/ink3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0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1616 0 0,'-16'10'1488'0'0,"9"-10"-704"0"0,4 0-252 0 0,-1 0-116 0 0,1 0 28 0 0,3 5-2400 0 0,0-2 744 0 0,4 0-508 0 0</inkml:trace>
</inkml:ink>
</file>

<file path=ppt/ink/ink3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1.6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34 4788 0 0,'0'0'5564'0'0,"-10"-7"-6330"0"0,-33-19 271 0 0,42 26 481 0 0,0 0 0 0 0,0 0 0 0 0,0-1 0 0 0,0 1 0 0 0,0 0 0 0 0,-1 0 0 0 0,1 1 0 0 0,0-1 0 0 0,0 0 0 0 0,0 0 0 0 0,0 0 0 0 0,0 1 0 0 0,-1-1 0 0 0,1 1 0 0 0,0-1 0 0 0,0 1 0 0 0,0-1 0 0 0,0 1 0 0 0,0-1 0 0 0,0 1 0 0 0,0 0 0 0 0,1 0 0 0 0,-1 0 0 0 0,0-1 0 0 0,-1 2 0 0 0,-18 27-6 0 0,15-21 8 0 0,-134 204-517 0 0,136-207-110 0 0,0-1 0 0 0,0 1 0 0 0,0 0-1 0 0,0-1 1 0 0,-2 9 0 0 0</inkml:trace>
</inkml:ink>
</file>

<file path=ppt/ink/ink3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2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2948 0 0,'0'0'3189'0'0,"-14"2"-2885"0"0,3-2-328 0 0,6 0 5 0 0,1-1 0 0 0,-1 1 0 0 0,1 1 0 0 0,-1-1 0 0 0,1 1 0 0 0,-1-1 0 0 0,1 1 0 0 0,-1 1 0 0 0,1-1 0 0 0,0 1 0 0 0,0-1 0 0 0,-1 1 0 0 0,1 0 0 0 0,1 1 0 0 0,-1-1 0 0 0,0 1 0 0 0,-4 4 0 0 0,-1 2 27 0 0,0 2 1 0 0,1-1 0 0 0,0 1-1 0 0,1 0 1 0 0,0 1-1 0 0,1 0 1 0 0,0 0 0 0 0,-6 20-1 0 0,10-27 8 0 0,1 0-1 0 0,-1 0 0 0 0,1 0 1 0 0,0 1-1 0 0,0-1 0 0 0,1 0 1 0 0,0 0-1 0 0,0 1 0 0 0,0-1 1 0 0,0 0-1 0 0,1 1 0 0 0,0-1 0 0 0,0 0 1 0 0,0 0-1 0 0,1 0 0 0 0,0 0 1 0 0,0 0-1 0 0,0 0 0 0 0,1 0 1 0 0,-1-1-1 0 0,1 1 0 0 0,0-1 1 0 0,0 0-1 0 0,5 5 0 0 0,-6-7 2 0 0,0 0 0 0 0,-1 0 0 0 0,1-1 0 0 0,0 1 0 0 0,0 0-1 0 0,0-1 1 0 0,1 0 0 0 0,-1 0 0 0 0,0 1 0 0 0,0-1 0 0 0,1-1 0 0 0,-1 1 0 0 0,1 0-1 0 0,-1 0 1 0 0,1-1 0 0 0,-1 0 0 0 0,1 1 0 0 0,-1-1 0 0 0,1 0 0 0 0,-1 0-1 0 0,6-1 1 0 0,-5 0 29 0 0,0-1 1 0 0,1 1-1 0 0,-1-1 0 0 0,0 0 0 0 0,0 1 0 0 0,0-2 0 0 0,0 1 0 0 0,0 0 1 0 0,0 0-1 0 0,-1-1 0 0 0,1 0 0 0 0,-1 1 0 0 0,3-6 0 0 0,4-6 108 0 0,-1 0 0 0 0,0 0 0 0 0,-1-1 0 0 0,-1 0 0 0 0,7-24-1 0 0,-11 31-121 0 0,0 1-1 0 0,0-1 0 0 0,-1 0 1 0 0,1 0-1 0 0,-2 0 0 0 0,1 0 1 0 0,-1 0-1 0 0,-1 1 0 0 0,-1-12 1 0 0,2 19-42 0 0,0-1 0 0 0,0 1 0 0 0,-1-1 0 0 0,1 1 1 0 0,0 0-1 0 0,0-1 0 0 0,0 1 0 0 0,-1 0 0 0 0,1 0 1 0 0,0-1-1 0 0,0 1 0 0 0,-1 0 0 0 0,1-1 0 0 0,0 1 0 0 0,0 0 1 0 0,-1 0-1 0 0,1 0 0 0 0,0-1 0 0 0,-1 1 0 0 0,1 0 0 0 0,0 0 1 0 0,-1 0-1 0 0,1 0 0 0 0,-1 0 0 0 0,1 0 0 0 0,0-1 0 0 0,-1 1 1 0 0,1 0-1 0 0,0 0 0 0 0,-1 0 0 0 0,1 0 0 0 0,-1 0 1 0 0,1 1-1 0 0,0-1 0 0 0,-1 0 0 0 0,1 0 0 0 0,0 0 0 0 0,-1 0 1 0 0,1 0-1 0 0,-1 0 0 0 0,1 1 0 0 0,0-1 0 0 0,0 0 0 0 0,-1 0 1 0 0,1 0-1 0 0,0 1 0 0 0,-1-1 0 0 0,1 1 0 0 0,-15 13-1191 0 0,-31 59-2454 0 0,25-38 1084 0 0</inkml:trace>
</inkml:ink>
</file>

<file path=ppt/ink/ink3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4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19 520 0 0,'0'0'8006'0'0,"-1"-5"-9279"0"0,1-8 731 0 0,4 13 175 0 0,12 24 46 0 0,10 15 415 0 0,-12-25 10 0 0,0-1-1 0 0,1 0 0 0 0,0-1 0 0 0,1-1 1 0 0,1 0-1 0 0,-1-1 0 0 0,2-1 1 0 0,-1-1-1 0 0,1 0 0 0 0,1-1 0 0 0,-1-1 1 0 0,1-1-1 0 0,31 5 0 0 0,-50-10-104 0 0,1 0-1 0 0,-1 0 1 0 0,0 0 0 0 0,0 0-1 0 0,1 0 1 0 0,-1 0-1 0 0,0 0 1 0 0,0 0-1 0 0,1 0 1 0 0,-1 0 0 0 0,0 0-1 0 0,0 0 1 0 0,1 0-1 0 0,-1 0 1 0 0,0 1-1 0 0,0-1 1 0 0,0 0 0 0 0,1 0-1 0 0,-1 0 1 0 0,0 0-1 0 0,0 1 1 0 0,0-1-1 0 0,1 0 1 0 0,-1 0-1 0 0,0 0 1 0 0,0 1 0 0 0,0-1-1 0 0,0 0 1 0 0,0 0-1 0 0,0 1 1 0 0,1-1-1 0 0,-1 0 1 0 0,0 0 0 0 0,0 1-1 0 0,0-1 1 0 0,0 0-1 0 0,0 0 1 0 0,0 1-1 0 0,0-1 1 0 0,0 0 0 0 0,0 0-1 0 0,0 1 1 0 0,0-1-1 0 0,-10 15-141 0 0,-25 18-101 0 0,27-26 249 0 0,-72 71 408 0 0,3 3 0 0 0,-101 138 0 0 0,169-207-472 0 0,4-6 29 0 0,1-1 0 0 0,-1 1 0 0 0,1-1 0 0 0,0 1 0 0 0,1 1 0 0 0,0-1 0 0 0,0 0 0 0 0,0 1 0 0 0,0 0 0 0 0,-2 11 0 0 0,5-18-56 0 0,0 0 0 0 0,1 1 0 0 0,-1-1 1 0 0,0 0-1 0 0,0 1 0 0 0,0-1 0 0 0,0 0 0 0 0,0 0 0 0 0,0 1 0 0 0,0-1 0 0 0,0 0 1 0 0,1 1-1 0 0,-1-1 0 0 0,0 0 0 0 0,0 0 0 0 0,0 0 0 0 0,1 1 0 0 0,-1-1 0 0 0,0 0 1 0 0,0 0-1 0 0,1 1 0 0 0,-1-1 0 0 0,0 0 0 0 0,0 0 0 0 0,1 0 0 0 0,-1 0 0 0 0,0 0 1 0 0,1 0-1 0 0,-1 1 0 0 0,0-1 0 0 0,0 0 0 0 0,1 0 0 0 0,-1 0 0 0 0,0 0 1 0 0,1 0-1 0 0,-1 0 0 0 0,0 0 0 0 0,1 0 0 0 0,-1 0 0 0 0,0 0 0 0 0,1-1 0 0 0,-1 1 1 0 0,1 0-1 0 0,1 0-336 0 0,8 0-1710 0 0</inkml:trace>
</inkml:ink>
</file>

<file path=ppt/ink/ink3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 64 5076 0 0,'0'0'5290'0'0,"-2"12"-7479"0"0,-5 27 2321 0 0,-2 1-1 0 0,-2-1 1 0 0,-1 0 0 0 0,-2-1 0 0 0,-2-1 0 0 0,-2 0 0 0 0,-1-2 0 0 0,-28 42 0 0 0,43-71-61 0 0,2-4 20 0 0,1 1 0 0 0,-1 0-1 0 0,0-1 1 0 0,0 1-1 0 0,0-1 1 0 0,0 1-1 0 0,0-1 1 0 0,-1 0-1 0 0,1 0 1 0 0,-4 2 0 0 0,9-34 1855 0 0,6 0-2127 0 0,2 0 0 0 0,2 0 0 0 0,0 2 0 0 0,2-1 0 0 0,28-40 0 0 0,-15 23 90 0 0,-9 14 108 0 0,35-57-313 0 0,-46 79 222 0 0,0-1 0 0 0,0 1 0 0 0,1 1 1 0 0,0-1-1 0 0,16-12 0 0 0,-24 22 49 0 0,0-1-1 0 0,0 0 1 0 0,0 1-1 0 0,0-1 1 0 0,0 1-1 0 0,0-1 1 0 0,0 1 0 0 0,0 0-1 0 0,0-1 1 0 0,0 1-1 0 0,0 0 1 0 0,0 0-1 0 0,0 0 1 0 0,0-1 0 0 0,0 1-1 0 0,0 0 1 0 0,0 1-1 0 0,1-1 1 0 0,-1 0-1 0 0,0 0 1 0 0,0 0 0 0 0,0 1-1 0 0,0-1 1 0 0,1 1-1 0 0,1 0 13 0 0,-1 1-1 0 0,0-1 1 0 0,0 1-1 0 0,0 0 1 0 0,0-1-1 0 0,0 1 1 0 0,-1 0-1 0 0,1 0 1 0 0,-1 0-1 0 0,2 3 1 0 0,3 6 177 0 0,-1-1-1 0 0,0 1 1 0 0,5 16 0 0 0,-10-27-153 0 0,8 28 388 0 0,-1 1 0 0 0,-2 0-1 0 0,4 47 1 0 0,-6 92 272 0 0,-3-129-585 0 0,-4 7-1379 0 0,-2-18-2399 0 0</inkml:trace>
</inkml:ink>
</file>

<file path=ppt/ink/ink3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9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1 208 1932 0 0,'0'0'6763'0'0,"0"-44"-4176"0"0,1 34-2969 0 0,1-1 0 0 0,0 1 0 0 0,0 0-1 0 0,2 0 1 0 0,-1 0 0 0 0,1 0-1 0 0,0 1 1 0 0,1-1 0 0 0,0 1 0 0 0,7-9-1 0 0,3-7-1539 0 0,-2 3-833 0 0</inkml:trace>
</inkml:ink>
</file>

<file path=ppt/ink/ink3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49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106 605 2020 0 0,'0'0'3469'0'0,"-74"-85"-2857"0"0,62 68 40 0 0,2 1-172 0 0,4 7-76 0 0,3 3-248 0 0,3 2-156 0 0,1 4-652 0 0,7 0-116 0 0,7 0-140 0 0,4-3 111 0 0,-4 0-507 0 0,19-11-992 0 0</inkml:trace>
  <inkml:trace contextRef="#ctx0" brushRef="#br0" timeOffset="1">108 106 1892 0 0,'0'0'4169'0'0,"0"-79"-5430"0"0,13 73 125 0 0,14-15-1120 0 0</inkml:trace>
</inkml:ink>
</file>

<file path=ppt/ink/ink3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5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32 801 404 0 0,'0'0'6037'0'0,"-31"-79"-5977"0"0,31 76-60 0 0,6 0-208 0 0,1 0-236 0 0,8-5 27 0 0,7-1 65 0 0,2-6-352 0 0,3-4-584 0 0,0-5 192 0 0,-2-3-288 0 0,-6 6 776 0 0</inkml:trace>
  <inkml:trace contextRef="#ctx0" brushRef="#br0" timeOffset="1">218 341 716 0 0,'0'0'3328'0'0,"-3"-14"-2544"0"0,-3-5-540 0 0,3 12-73 0 0,1-1 0 0 0,0 0 1 0 0,1 0-1 0 0,-1 0 1 0 0,2 0-1 0 0,-1 0 1 0 0,1-8-1 0 0,1 13-130 0 0,-1 0-1 0 0,1 0 1 0 0,-1 1-1 0 0,1-1 1 0 0,0 0-1 0 0,0 1 1 0 0,0-1-1 0 0,1 1 1 0 0,-1-1-1 0 0,1 1 1 0 0,-1 0 0 0 0,1 0-1 0 0,0-1 1 0 0,0 1-1 0 0,3-2 1 0 0,39-33-549 0 0,-21 21 595 0 0,98-97-3741 0 0,-95 85 1765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1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3848 0 0,'0'0'8164'0'0,"4"0"-7528"0"0,7-1-363 0 0,1 1 1 0 0,-1 0-1 0 0,0 1 1 0 0,0 1-1 0 0,20 4 1 0 0,62 22-5 0 0,-52-14-275 0 0,51 17-807 0 0,8 4-5471 0 0,-71-27 2101 0 0</inkml:trace>
</inkml:ink>
</file>

<file path=ppt/ink/ink3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50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107 832 1136 0 0,'0'0'3360'0'0,"-4"-14"-2504"0"0,-4-6-571 0 0,3 5 100 0 0,0 1 0 0 0,-5-25 0 0 0,9 36-284 0 0,0 0 1 0 0,1-1-1 0 0,0 1 1 0 0,-1 0-1 0 0,1 0 1 0 0,0 0-1 0 0,0 0 1 0 0,1 0-1 0 0,-1 0 1 0 0,1-1-1 0 0,-1 1 1 0 0,1 0-1 0 0,0 0 1 0 0,0 0-1 0 0,1 1 1 0 0,-1-1-1 0 0,0 0 1 0 0,4-4-1 0 0,1 0-123 0 0,0 1-1 0 0,1 0 0 0 0,-1 0 1 0 0,1 1-1 0 0,11-7 0 0 0,-4 2-68 0 0,58-42 240 0 0,-3-4 0 0 0,-2-2 0 0 0,65-74 1 0 0,-107 114-489 0 0,-21 17 47 0 0,-1-1-1 0 0,0 0 1 0 0,0 0-1 0 0,0 0 1 0 0,-1 0-1 0 0,1 0 0 0 0,0 0 1 0 0,-1-1-1 0 0,4-3 1 0 0,5-12-2490 0 0</inkml:trace>
  <inkml:trace contextRef="#ctx0" brushRef="#br0" timeOffset="1">374 1 4772 0 0,'0'0'1421'0'0,"18"6"-2182"0"0,2 1 727 0 0,-4-2 69 0 0,0 0 1 0 0,0 2 0 0 0,-1 0 0 0 0,0 1 0 0 0,19 12 0 0 0,-18-8 26 0 0,0 0 0 0 0,-1 1 1 0 0,0 1-1 0 0,-1 0 1 0 0,0 1-1 0 0,-1 0 1 0 0,-1 1-1 0 0,14 25 1 0 0,-19-29-47 0 0,-1 1 0 0 0,1 0 1 0 0,-2 0-1 0 0,0 1 0 0 0,-1-1 1 0 0,0 1-1 0 0,-1 0 0 0 0,0 0 0 0 0,-1 0 1 0 0,-1 1-1 0 0,-1-1 0 0 0,-1 23 1 0 0,0-29 38 0 0,-1 0 0 0 0,0 0 0 0 0,0-1 0 0 0,-1 1 0 0 0,0-1 0 0 0,0 0 0 0 0,-1 1 0 0 0,0-2 1 0 0,0 1-1 0 0,-1 0 0 0 0,0-1 0 0 0,0 0 0 0 0,-11 10 0 0 0,-5 3 168 0 0,-1-2 0 0 0,-41 26 0 0 0,-214 112 956 0 0,84-65-3244 0 0,118-61-1856 0 0</inkml:trace>
</inkml:ink>
</file>

<file path=ppt/ink/ink3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1:5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134 120 1120 0 0,'0'0'2736'0'0,"16"2"-3809"0"0,1-1 1056 0 0,5 1 26 0 0,1 0-1 0 0,37 11 1 0 0,108 38-290 0 0,-123-35-228 0 0,-107-53 2475 0 0,19 21-1604 0 0,-1 2 1 0 0,-53-10 0 0 0,63 18 22 0 0,0-3 0 0 0,0 0 1 0 0,0-2-1 0 0,1-2 1 0 0,-37-20-1 0 0,102 30-1132 0 0,37 0 731 0 0,-30 0-71 0 0,0 2-1 0 0,63 6 1 0 0,-99-5 50 0 0,0 1 0 0 0,0 0 0 0 0,0 0 0 0 0,0 0 0 0 0,0 0 0 0 0,-1 0 0 0 0,1 0 0 0 0,0 1 1 0 0,-1-1-1 0 0,1 1 0 0 0,-1 0 0 0 0,0 0 0 0 0,0 0 0 0 0,1 0 0 0 0,-1 0 0 0 0,0 0 0 0 0,-1 1 0 0 0,1-1 1 0 0,0 1-1 0 0,2 4 0 0 0,-4-5 37 0 0,1 0 0 0 0,0 0 1 0 0,-1-1-1 0 0,0 1 0 0 0,1 0 1 0 0,-1 0-1 0 0,0 0 0 0 0,0 0 1 0 0,0-1-1 0 0,0 1 0 0 0,0 0 1 0 0,0 0-1 0 0,-1 0 0 0 0,1 0 1 0 0,-1 0-1 0 0,1-1 0 0 0,-1 1 1 0 0,0 0-1 0 0,1-1 0 0 0,-1 1 1 0 0,0 0-1 0 0,0-1 0 0 0,0 1 1 0 0,0-1-1 0 0,-1 1 0 0 0,1-1 1 0 0,0 0-1 0 0,-1 1 0 0 0,1-1 1 0 0,-1 0-1 0 0,1 0 0 0 0,-1 0 1 0 0,1 0-1 0 0,-3 1 0 0 0,-5 2 73 0 0,-1 0 0 0 0,0 0-1 0 0,0-1 1 0 0,0 0 0 0 0,0 0-1 0 0,-1-1 1 0 0,-15 1 0 0 0,7-2 34 0 0,0-1 0 0 0,1-1 0 0 0,-28-3 0 0 0,40 2-46 0 0,1 1 0 0 0,-1-1-1 0 0,1 0 1 0 0,0 0 0 0 0,-1-1-1 0 0,1 1 1 0 0,0-1 0 0 0,-9-7-1 0 0,13 9-41 0 0,0 1 0 0 0,0-1-1 0 0,0 0 1 0 0,0 0 0 0 0,0 0-1 0 0,0 1 1 0 0,1-1 0 0 0,-1 0 0 0 0,0 0-1 0 0,0 0 1 0 0,1-1 0 0 0,-1 1-1 0 0,0 0 1 0 0,1 0 0 0 0,-1 0-1 0 0,1 0 1 0 0,0-1 0 0 0,-1 1 0 0 0,1 0-1 0 0,0 0 1 0 0,0-1 0 0 0,-1 1-1 0 0,1 0 1 0 0,0 0 0 0 0,0-1-1 0 0,1 1 1 0 0,-1 0 0 0 0,0 0 0 0 0,0-1-1 0 0,1 1 1 0 0,-1 0 0 0 0,0 0-1 0 0,1-1 1 0 0,-1 1 0 0 0,1 0-1 0 0,0 0 1 0 0,-1 0 0 0 0,1 0 0 0 0,0 0-1 0 0,0 0 1 0 0,0 0 0 0 0,0 0-1 0 0,-1 0 1 0 0,1 0 0 0 0,2 0-1 0 0,8-7-99 0 0,0 0-1 0 0,1 1 0 0 0,0 1 0 0 0,1-1 0 0 0,-1 2 0 0 0,1 0 0 0 0,0 1 0 0 0,1 0 0 0 0,15-2 1 0 0,-6 2-74 0 0,0 1 0 0 0,-1 1 0 0 0,2 1 0 0 0,39 3 1 0 0,-59-1 102 0 0,0 0 0 0 0,0 0 0 0 0,0 0 0 0 0,-1 0 0 0 0,1 1 0 0 0,0 0 0 0 0,0-1 1 0 0,-1 1-1 0 0,1 1 0 0 0,-1-1 0 0 0,1 0 0 0 0,-1 1 0 0 0,0 0 0 0 0,0-1 1 0 0,0 1-1 0 0,-1 1 0 0 0,1-1 0 0 0,-1 0 0 0 0,1 1 0 0 0,-1-1 0 0 0,0 1 0 0 0,-1-1 1 0 0,3 6-1 0 0,-3-6 70 0 0,0-1 1 0 0,-1 1 0 0 0,1-1 0 0 0,-1 1-1 0 0,1 0 1 0 0,-1-1 0 0 0,0 1 0 0 0,0 0-1 0 0,0-1 1 0 0,-1 1 0 0 0,1-1-1 0 0,0 1 1 0 0,-1 0 0 0 0,0-1 0 0 0,1 1-1 0 0,-1-1 1 0 0,0 0 0 0 0,0 1-1 0 0,-1-1 1 0 0,1 0 0 0 0,0 1 0 0 0,-1-1-1 0 0,0 0 1 0 0,1 0 0 0 0,-1 0 0 0 0,0 0-1 0 0,0-1 1 0 0,0 1 0 0 0,0 0-1 0 0,0-1 1 0 0,0 1 0 0 0,-1-1 0 0 0,1 0-1 0 0,-1 0 1 0 0,1 0 0 0 0,-5 1 0 0 0,-7 3 224 0 0,0-2 1 0 0,0 0-1 0 0,-1-1 1 0 0,1 0-1 0 0,-23-1 1 0 0,-71-7 544 0 0,51-5-288 0 0,54 11-444 0 0,-1-2 1 0 0,1 1 0 0 0,-1 0-1 0 0,1 0 1 0 0,-1-1-1 0 0,1 0 1 0 0,0 0 0 0 0,0 0-1 0 0,0 0 1 0 0,0 0-1 0 0,0-1 1 0 0,-5-5 0 0 0,8 7-51 0 0,-1 0 0 0 0,1 0 1 0 0,-1 0-1 0 0,1 0 0 0 0,0 0 1 0 0,-1 0-1 0 0,1 0 0 0 0,0 0 1 0 0,0-1-1 0 0,0 1 0 0 0,0 0 1 0 0,0 0-1 0 0,0 0 0 0 0,0 0 1 0 0,1 0-1 0 0,-1 0 0 0 0,0 0 1 0 0,0-1-1 0 0,1 1 0 0 0,-1 0 1 0 0,1 0-1 0 0,-1 0 0 0 0,1 0 1 0 0,-1 0-1 0 0,1 0 0 0 0,0 1 1 0 0,0-1-1 0 0,-1 0 0 0 0,1 0 1 0 0,0 0-1 0 0,0 1 0 0 0,0-1 1 0 0,1-1-1 0 0,36-23-592 0 0,-34 23 565 0 0,10-6-88 0 0,0 2 0 0 0,1 0 0 0 0,0 0 0 0 0,0 1 0 0 0,0 1 0 0 0,0 1 0 0 0,1 0 1 0 0,-1 1-1 0 0,1 0 0 0 0,0 1 0 0 0,27 3 0 0 0,-40-1 60 0 0,1 0 1 0 0,-1 0-1 0 0,0 1 1 0 0,0-1-1 0 0,1 1 1 0 0,-1 0-1 0 0,0 0 0 0 0,0 0 1 0 0,-1 1-1 0 0,1-1 1 0 0,0 1-1 0 0,-1-1 1 0 0,1 1-1 0 0,-1 0 1 0 0,0 0-1 0 0,0 0 1 0 0,0 0-1 0 0,-1 0 1 0 0,1 1-1 0 0,-1-1 1 0 0,1 0-1 0 0,-1 1 1 0 0,0-1-1 0 0,-1 1 0 0 0,2 4 1 0 0,-1-5 54 0 0,0 0 0 0 0,-1 1 0 0 0,1-1 0 0 0,-1 1 0 0 0,1-1 0 0 0,-1 1 0 0 0,0-1-1 0 0,0 1 1 0 0,0-1 0 0 0,-1 1 0 0 0,0-1 0 0 0,1 0 0 0 0,-1 1 0 0 0,0-1 0 0 0,0 0 0 0 0,-1 1 0 0 0,1-1 0 0 0,-1 0 0 0 0,0 0 0 0 0,1 0 0 0 0,-1 0 0 0 0,-1-1 0 0 0,1 1-1 0 0,0 0 1 0 0,-1-1 0 0 0,-3 4 0 0 0,-2-3 182 0 0,0 1 1 0 0,-1-1-1 0 0,0-1 0 0 0,0 1 0 0 0,1-2 0 0 0,-1 1 1 0 0,0-1-1 0 0,-1 0 0 0 0,-10-1 0 0 0,1-1 143 0 0,1 0 0 0 0,-1-1-1 0 0,-27-7 1 0 0,39 7-200 0 0,0 0 0 0 0,0-1 0 0 0,1 0-1 0 0,-1 0 1 0 0,-12-8 0 0 0,18 10-120 0 0,0 1 1 0 0,0-1-1 0 0,0 0 1 0 0,0 1-1 0 0,0-1 1 0 0,0 0-1 0 0,1 1 0 0 0,-1-1 1 0 0,0 0-1 0 0,0 0 1 0 0,0 0-1 0 0,1 0 1 0 0,-1 0-1 0 0,1 0 1 0 0,-1 0-1 0 0,1 0 1 0 0,-1 0-1 0 0,1 0 0 0 0,-1 0 1 0 0,1 0-1 0 0,0 0 1 0 0,0-1-1 0 0,-1 1 1 0 0,1 0-1 0 0,0 0 1 0 0,0 0-1 0 0,0 0 0 0 0,0-1 1 0 0,0 1-1 0 0,1 0 1 0 0,-1 0-1 0 0,0 0 1 0 0,1 0-1 0 0,-1 0 1 0 0,0 0-1 0 0,1 0 1 0 0,-1-1-1 0 0,1 1 0 0 0,0 0 1 0 0,-1 1-1 0 0,1-1 1 0 0,0 0-1 0 0,-1 0 1 0 0,1 0-1 0 0,2-1 1 0 0,7-6-140 0 0,0 0-1 0 0,1 1 1 0 0,0 0 0 0 0,0 1 0 0 0,1 0 0 0 0,0 1 0 0 0,14-5 0 0 0,89-21-303 0 0,-108 29 422 0 0,2 0-6 0 0,4-2-133 0 0,0 1 0 0 0,0 0 0 0 0,0 1 0 0 0,0 0 0 0 0,1 1 0 0 0,-1 1 0 0 0,24 2 0 0 0,-36-2 141 0 0,-1 1 0 0 0,1-1 0 0 0,0 0 0 0 0,0 1 0 0 0,-1-1 0 0 0,1 0 0 0 0,0 1 0 0 0,-1-1 0 0 0,1 1-1 0 0,-1-1 1 0 0,1 1 0 0 0,0-1 0 0 0,-1 1 0 0 0,1 0 0 0 0,-1-1 0 0 0,0 1 0 0 0,1 0 0 0 0,-1-1 0 0 0,1 1 0 0 0,-1 0 0 0 0,0-1 0 0 0,0 1 0 0 0,1 0 0 0 0,-1 0-1 0 0,0-1 1 0 0,0 1 0 0 0,0 0 0 0 0,0 0 0 0 0,0-1 0 0 0,0 1 0 0 0,0 0 0 0 0,0 0 0 0 0,0 0 0 0 0,0-1 0 0 0,0 1 0 0 0,-1 0 0 0 0,1 0 0 0 0,0-1 0 0 0,-1 1-1 0 0,0 1 1 0 0,-16 28 351 0 0,-1-13-508 0 0,-1 0 0 0 0,0-2-1 0 0,-1 0 1 0 0,-37 20 0 0 0,34-24-3709 0 0</inkml:trace>
</inkml:ink>
</file>

<file path=ppt/ink/ink3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38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 2128 0 0,'0'0'9714'0'0,"15"-9"-9684"0"0,50 8-580 0 0,-28-1 242 0 0,-1 2-1 0 0,1 2 0 0 0,54 8 1 0 0,-89-9 165 0 0,0-1-97 0 0,0 0 0 0 0,0 0-1 0 0,-1 0 1 0 0,1 1 0 0 0,0-1 0 0 0,-1 1 0 0 0,1-1 0 0 0,0 1 0 0 0,-1 0 0 0 0,1-1-1 0 0,-1 1 1 0 0,1 0 0 0 0,-1 0 0 0 0,1 0 0 0 0,-1 0 0 0 0,1 0 0 0 0,-1 1-1 0 0,0-1 1 0 0,0 0 0 0 0,0 1 0 0 0,0-1 0 0 0,2 3 0 0 0,-2 5-2398 0 0</inkml:trace>
</inkml:ink>
</file>

<file path=ppt/ink/ink3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39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 1292 0 0,'0'0'9062'0'0,"14"-1"-8438"0"0,92-5-162 0 0,74-4-598 0 0,-120 12-3382 0 0,-34-2-1276 0 0</inkml:trace>
</inkml:ink>
</file>

<file path=ppt/ink/ink3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2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601 43 4000 0 0,'0'0'2018'0'0,"-14"-7"-1225"0"0,4 3-729 0 0,0-2-20 0 0,0 2 1 0 0,0-1 0 0 0,-1 1 0 0 0,1 1 0 0 0,-1 0 0 0 0,0 1 0 0 0,-22-3 0 0 0,3 6-2 0 0,0 1 0 0 0,0 1 0 0 0,0 1 0 0 0,0 2 0 0 0,0 1 0 0 0,1 2 0 0 0,0 0 0 0 0,1 2 0 0 0,0 2 0 0 0,1 0 0 0 0,0 1-1 0 0,1 2 1 0 0,-31 24 0 0 0,52-36-91 0 0,-1 1 0 0 0,1-1 0 0 0,0 1 0 0 0,1 1 0 0 0,-6 5 0 0 0,10-10 31 0 0,-1 0 1 0 0,0 0-1 0 0,1-1 0 0 0,0 1 1 0 0,-1 0-1 0 0,1 0 1 0 0,-1 0-1 0 0,1 0 0 0 0,0 0 1 0 0,0 0-1 0 0,0 0 1 0 0,-1 0-1 0 0,1-1 1 0 0,0 1-1 0 0,0 0 0 0 0,0 0 1 0 0,0 0-1 0 0,1 0 1 0 0,-1 1-1 0 0,1-1 8 0 0,-1 0 1 0 0,1 0-1 0 0,0 0 1 0 0,-1 0-1 0 0,1-1 0 0 0,0 1 1 0 0,0 0-1 0 0,0 0 0 0 0,0-1 1 0 0,0 1-1 0 0,0-1 1 0 0,0 1-1 0 0,0-1 0 0 0,0 1 1 0 0,0-1-1 0 0,0 0 0 0 0,0 1 1 0 0,0-1-1 0 0,0 0 1 0 0,0 0-1 0 0,2 0 0 0 0,14 3-54 0 0,1-2 0 0 0,-1 0 0 0 0,1-1-1 0 0,-1-1 1 0 0,1 0 0 0 0,-1-1 0 0 0,23-6-1 0 0,11-7-553 0 0,52-22 0 0 0,-13 4 1103 0 0,-88 33 136 0 0,-6 3-590 0 0,0 1 0 0 0,1-1 0 0 0,-1 1-1 0 0,1-1 1 0 0,0 1 0 0 0,0 0 0 0 0,1 1 0 0 0,-4 6-1 0 0,-3 3 369 0 0,-2 4-231 0 0,-12 17 274 0 0,-29 58 0 0 0,46-80-516 0 0,1 0 0 0 0,0 0 1 0 0,1 0-1 0 0,1 1 1 0 0,0-1-1 0 0,1 1 1 0 0,0 0-1 0 0,1 23 1 0 0,5-16-1219 0 0,11-5-1099 0 0</inkml:trace>
</inkml:ink>
</file>

<file path=ppt/ink/ink3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3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64 0 0,'0'0'6596'0'0,"7"13"-7140"0"0,-7-13 549 0 0,7 17 110 0 0,2-1 0 0 0,0 0 1 0 0,1-1-1 0 0,0 0 0 0 0,1 0 0 0 0,1-1 0 0 0,21 8 5015 0 0,-33-49-4619 0 0,0 15-1102 0 0,0 1-1 0 0,1-1 0 0 0,2-11 1 0 0,-1 18 119 0 0,0 0 0 0 0,0 0 0 0 0,0 0 1 0 0,1 0-1 0 0,0 1 0 0 0,0-1 1 0 0,7-7-1 0 0,20-21-3300 0 0</inkml:trace>
</inkml:ink>
</file>

<file path=ppt/ink/ink3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3.6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80 0 0,'0'0'4203'0'0,"5"16"-3582"0"0,-3-9-559 0 0,8 25 165 0 0,-1 0 0 0 0,6 44 0 0 0,-5 2 134 0 0,-3-29 483 0 0,1 56 5398 0 0,-8-122-5435 0 0,0 13-409 0 0,1-10-480 0 0,0-1 0 0 0,1 1 1 0 0,0 0-1 0 0,2 0 0 0 0,-1 0 1 0 0,2 1-1 0 0,0-1 0 0 0,13-24 1 0 0,-2 10-1686 0 0,1 1-1 0 0,1 1 1 0 0,22-25 0 0 0,-9 16-2492 0 0</inkml:trace>
  <inkml:trace contextRef="#ctx0" brushRef="#br0" timeOffset="1">510 329 1108 0 0,'0'0'9909'0'0,"16"-93"-9817"0"0,-4 72-92 0 0,3 0-144 0 0,6-1 16 0 0,-1 3-180 0 0,1 1-792 0 0,-4 3-1716 0 0,4-11-3313 0 0</inkml:trace>
</inkml:ink>
</file>

<file path=ppt/ink/ink3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14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1 372 0 0,'0'0'879'0'0,"-21"26"820"0"0,21-25-1594 0 0,-1-1 1 0 0,1 1 0 0 0,0-1-1 0 0,0 1 1 0 0,-1-1 0 0 0,1 1-1 0 0,0-1 1 0 0,0 1-1 0 0,0-1 1 0 0,0 1 0 0 0,0-1-1 0 0,0 1 1 0 0,0-1 0 0 0,0 1-1 0 0,0-1 1 0 0,0 1 0 0 0,0 0-1 0 0,0-1 1 0 0,0 1 0 0 0,0-1-1 0 0,0 1 1 0 0,1-1 0 0 0,-1 1-1 0 0,0-1 1 0 0,0 0 0 0 0,1 1-1 0 0,-1-1 1 0 0,0 1 0 0 0,0-1-1 0 0,1 1 1 0 0,-1-1 0 0 0,1 0-1 0 0,-1 1 1 0 0,0-1 0 0 0,1 0-1 0 0,-1 1 1 0 0,1-1-1 0 0,-1 0 1 0 0,1 0 0 0 0,-1 1-1 0 0,1-1 1 0 0,-1 0 0 0 0,1 0-1 0 0,-1 0 1 0 0,1 0 0 0 0,-1 0-1 0 0,1 1 1 0 0,-1-1 0 0 0,1 0-1 0 0,-1 0 1 0 0,1 0 0 0 0,-1 0-1 0 0,1-1 1 0 0,0 1 0 0 0,41-5 965 0 0,-27 2-836 0 0,186-9 84 0 0,-33 4-239 0 0,-159 6-58 0 0,-3 20-7669 0 0,-6-18 7600 0 0,0 0 1 0 0,0 1-1 0 0,0-1 1 0 0,0 0-1 0 0,0 0 1 0 0,0 1-1 0 0,0-1 0 0 0,0 0 1 0 0,-1 1-1 0 0,1-1 1 0 0,0 0-1 0 0,0 1 1 0 0,0-1-1 0 0,0 0 1 0 0,0 0-1 0 0,-1 1 0 0 0,1-1 1 0 0,0 0-1 0 0,0 0 1 0 0,-1 1-1 0 0,1-1 1 0 0,0 0-1 0 0,0 0 1 0 0,-1 0-1 0 0,1 0 0 0 0,0 1 1 0 0,0-1-1 0 0,-1 0 1 0 0,1 0-1 0 0,0 0 1 0 0,-1 0-1 0 0,1 0 1 0 0,0 0-1 0 0,-1 0 0 0 0,1 0 1 0 0,0 0-1 0 0,-1 0 1 0 0,1 0-1 0 0,0 0 1 0 0,-1 0-1 0 0,1 0 1 0 0,0 0-1 0 0,0 0 0 0 0,-1 0 1 0 0,1 0-1 0 0,-1-1 1 0 0,6-28-607 0 0</inkml:trace>
</inkml:ink>
</file>

<file path=ppt/ink/ink3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15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56 64 0 0,'0'0'10076'0'0,"0"0"-10060"0"0,0 0-1 0 0,0 0 0 0 0,0 0 1 0 0,0 0-1 0 0,0 0 0 0 0,0 0 1 0 0,0 0-1 0 0,0 0 0 0 0,0 0 1 0 0,0 1-1 0 0,0-1 0 0 0,0 0 1 0 0,0 0-1 0 0,0 0 0 0 0,0 0 1 0 0,0 0-1 0 0,0 0 0 0 0,0 0 1 0 0,0 0-1 0 0,0 0 0 0 0,0 0 1 0 0,0 0-1 0 0,0 0 0 0 0,0 1 1 0 0,0-1-1 0 0,0 0 0 0 0,0 0 1 0 0,0 0-1 0 0,0 0 0 0 0,0 0 1 0 0,0 0-1 0 0,0 0 0 0 0,0 0 1 0 0,0 0-1 0 0,0 0 0 0 0,0 0 1 0 0,0 0-1 0 0,0 0 0 0 0,0 0 1 0 0,0 1-1 0 0,0-1 0 0 0,0 0 1 0 0,0 0-1 0 0,0 0 0 0 0,-1 0 1 0 0,1 0-1 0 0,0 0 0 0 0,0 0 1 0 0,0 0-1 0 0,0 0 0 0 0,0 0 1 0 0,0 0-1 0 0,0 0 0 0 0,0 0 1 0 0,0 0-1 0 0,0 0 0 0 0,0 0 1 0 0,0 0-1 0 0,-1 0 0 0 0,1 0 1 0 0,0 0-1 0 0,0 0 0 0 0,0 0 1 0 0,50-3 317 0 0,98-18 0 0 0,-70 8-327 0 0,-35 6 110 0 0,-10 1 820 0 0,56-2 2061 0 0</inkml:trace>
</inkml:ink>
</file>

<file path=ppt/ink/ink3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23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1 352 0 0,'0'0'247'0'0,"7"0"-846"0"0,-5 0 599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1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4728 0 0,'0'0'11017'0'0,"8"5"-10507"0"0,13 8-152 0 0,0 1 0 0 0,-2 1 0 0 0,0 1 0 0 0,0 0 0 0 0,17 21 0 0 0,131 170 1535 0 0,-2-1-3361 0 0,-160-201 1060 0 0,0 0-1 0 0,0 0 0 0 0,0 0 0 0 0,1-1 1 0 0,8 6-1 0 0,-12-8-333 0 0,1-1 0 0 0,0 0 1 0 0,0 1-1 0 0,-1-1 0 0 0,1-1 0 0 0,0 1 1 0 0,0 0-1 0 0,0-1 0 0 0,6 1 0 0 0,8-2-4224 0 0</inkml:trace>
</inkml:ink>
</file>

<file path=ppt/ink/ink3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24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1 168 0 0,'17'20'12429'0'0,"-5"-21"-12309"0"0,98-7 528 0 0,0 0 208 0 0,-109 8-845 0 0,-1 0 26 0 0,10 2-2483 0 0</inkml:trace>
</inkml:ink>
</file>

<file path=ppt/ink/ink3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25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1044 0 0,'0'0'11391'0'0,"23"1"-11140"0"0,23-6 243 0 0,46-14 0 0 0,-49 10-69 0 0,63-6 0 0 0,-93 13 1087 0 0,-20 1-3867 0 0</inkml:trace>
</inkml:ink>
</file>

<file path=ppt/ink/ink3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5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69 40 0 0,'0'0'6885'0'0,"2"-13"-5006"0"0,5 12-1826 0 0,0 0 1 0 0,1-1-1 0 0,-1 1 0 0 0,0-1 0 0 0,0-1 1 0 0,9-4-1 0 0,14-4 22 0 0,0 2 6 0 0,42-6-1 0 0,-28 12-6635 0 0,-39 3 4513 0 0</inkml:trace>
</inkml:ink>
</file>

<file path=ppt/ink/ink3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5.5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93 704 0 0,'0'0'7518'0'0,"4"0"-7369"0"0,115-35 25 0 0,1 0-112 0 0,-2 15-2339 0 0,-95 18-277 0 0</inkml:trace>
</inkml:ink>
</file>

<file path=ppt/ink/ink3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47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1568 0 0,'0'0'9128'0'0,"30"7"-8627"0"0,35-3 122 0 0,-1-2 1 0 0,0-4-1 0 0,1-2 1 0 0,105-21-1 0 0,-135 21-2339 0 0,-33 4 1379 0 0,-1 0 0 0 0,0 1 0 0 0,1-1 0 0 0,-1 0-1 0 0,1 1 1 0 0,-1-1 0 0 0,0 0 0 0 0,0 1 0 0 0,1 0 0 0 0,-1-1 0 0 0,0 1 0 0 0,0 0-1 0 0,1 0 1 0 0,-1-1 0 0 0,0 1 0 0 0,0 0 0 0 0,0 0 0 0 0,0 0 0 0 0,0 0-1 0 0,-1 0 1 0 0,2 3 0 0 0</inkml:trace>
</inkml:ink>
</file>

<file path=ppt/ink/ink3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13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38 208 0 0,'0'0'3391'0'0,"-7"-37"2422"0"0,6 37-5790 0 0,0 0 0 0 0,0-1-1 0 0,1 1 1 0 0,-1 0 0 0 0,0 0 0 0 0,0 0-1 0 0,1 0 1 0 0,-1 0 0 0 0,0 0 0 0 0,0 0-1 0 0,1 1 1 0 0,-1-1 0 0 0,0 0-1 0 0,0 0 1 0 0,1 0 0 0 0,-1 1 0 0 0,0-1-1 0 0,1 0 1 0 0,-1 1 0 0 0,0-1 0 0 0,1 1-1 0 0,-1-1 1 0 0,0 1 0 0 0,1-1 0 0 0,-1 1-1 0 0,1-1 1 0 0,-1 1 0 0 0,1 0 0 0 0,-1-1-1 0 0,1 1 1 0 0,0-1 0 0 0,-1 1-1 0 0,1 0 1 0 0,0 0 0 0 0,-1-1 0 0 0,1 1-1 0 0,0 0 1 0 0,0 0 0 0 0,-15 37-1413 0 0,13-31 1550 0 0,-7 23-89 0 0,1 0 0 0 0,1 0 0 0 0,2 0 0 0 0,-2 36 0 0 0,7 125 641 0 0,2-169-667 0 0,1 1-1 0 0,1-1 1 0 0,1 0-1 0 0,1-1 0 0 0,1 1 1 0 0,0-1-1 0 0,2-1 1 0 0,1 1-1 0 0,0-2 0 0 0,1 1 1 0 0,1-1-1 0 0,1-1 1 0 0,1 0-1 0 0,1-1 0 0 0,0-1 1 0 0,1 0-1 0 0,0-1 1 0 0,1-1-1 0 0,1 0 1 0 0,1-1-1 0 0,0-1 0 0 0,0-1 1 0 0,1-1-1 0 0,0 0 1 0 0,37 10-1 0 0,-56-19-26 0 0,-1-1 0 0 0,1 0 0 0 0,-1 0 0 0 0,1 0 0 0 0,-1 0 0 0 0,1 0 0 0 0,-1 1-1 0 0,1-1 1 0 0,-1 0 0 0 0,1 0 0 0 0,-1 0 0 0 0,1 0 0 0 0,-1-1 0 0 0,1 1 0 0 0,-1 0 0 0 0,1 0 0 0 0,-1 0 0 0 0,1 0 0 0 0,-1 0 0 0 0,1-1-1 0 0,-1 1 1 0 0,1 0 0 0 0,-1 0 0 0 0,0-1 0 0 0,1 1 0 0 0,-1 0 0 0 0,1-1 0 0 0,0 0 0 0 0,4-16-2031 0 0,-1 3-1504 0 0,6-20-2760 0 0</inkml:trace>
</inkml:ink>
</file>

<file path=ppt/ink/ink3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07.1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504 0 8097 0 0,'0'0'4772'0'0,"-12"16"-4790"0"0,-4 7 127 0 0,1 0-1 0 0,2 1 1 0 0,0 1-1 0 0,2-1 0 0 0,-16 52 1 0 0,-329 1417 1654 0 0,322-1264-1497 0 0,30-182-267 0 0,1 0 1 0 0,8 89 0 0 0,-5-133-43 0 0,0 0 0 0 0,1-1 0 0 0,-1 1 1 0 0,1 0-1 0 0,0 0 0 0 0,0-1 0 0 0,0 1 0 0 0,0-1 0 0 0,0 1 0 0 0,0-1 0 0 0,1 0 1 0 0,-1 1-1 0 0,1-1 0 0 0,0 0 0 0 0,0 0 0 0 0,0 0 0 0 0,0 0 0 0 0,0 0 0 0 0,0-1 0 0 0,0 1 1 0 0,0 0-1 0 0,1-1 0 0 0,2 2 0 0 0,-3-3-181 0 0,1 1 0 0 0,0-1 0 0 0,-1 0 0 0 0,1 1 1 0 0,0-1-1 0 0,-1 0 0 0 0,1-1 0 0 0,0 1 0 0 0,-1 0 0 0 0,1-1 0 0 0,0 0 0 0 0,-1 1 0 0 0,1-1 1 0 0,-1 0-1 0 0,1 0 0 0 0,-1 0 0 0 0,0-1 0 0 0,1 1 0 0 0,-1-1 0 0 0,0 1 0 0 0,0-1 1 0 0,0 0-1 0 0,0 0 0 0 0,0 0 0 0 0,0 0 0 0 0,2-4 0 0 0,33-44-4536 0 0</inkml:trace>
</inkml:ink>
</file>

<file path=ppt/ink/ink3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08.1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0 510 3024 0 0,'0'0'11781'0'0,"14"-3"-12145"0"0,708-115-245 0 0,21 55 1303 0 0,-624 54-807 0 0,3835-149 87 0 0,-1242 197-13 0 0,-2423-27 26 0 0,704 22 80 0 0,-2-35-128 0 0,-610-19 113 0 0,663-124 0 0 0,-933 121-34 0 0,-22 4 36 0 0,169-16-1 0 0,-250 34-44 0 0,2 1-38 0 0,0-1 1 0 0,1 1-1 0 0,-1 1 0 0 0,0 0 0 0 0,14 3 0 0 0,-21-4 17 0 0,0 1-1 0 0,0 1 0 0 0,-1-1 1 0 0,1 0-1 0 0,0 1 0 0 0,-1-1 0 0 0,1 1 1 0 0,-1 0-1 0 0,1 0 0 0 0,-1 0 1 0 0,0 0-1 0 0,0 0 0 0 0,0 1 0 0 0,0-1 1 0 0,0 0-1 0 0,-1 1 0 0 0,1 0 1 0 0,-1-1-1 0 0,1 1 0 0 0,-1 0 0 0 0,0 0 1 0 0,1 4-1 0 0,3 14 51 0 0,-2 0 1 0 0,0 1-1 0 0,-1-1 1 0 0,-1 1-1 0 0,-2 26 1 0 0,0-11-13 0 0,-7 209 16 0 0,0 77 151 0 0,10-250-152 0 0,3 0 0 0 0,21 103 0 0 0,9-45-89 0 0,88 217-1 0 0,-29-96 176 0 0,-84-222-122 0 0,-1-1 0 0 0,-1 1-1 0 0,-2 1 1 0 0,3 34 0 0 0,-9-56-16 0 0,1 0 0 0 0,-1 1 0 0 0,-1-1-1 0 0,1 0 1 0 0,-2 0 0 0 0,1 1-1 0 0,-1-1 1 0 0,-1 0 0 0 0,0 0 0 0 0,0-1-1 0 0,0 1 1 0 0,-1-1 0 0 0,-1 1 0 0 0,1-1-1 0 0,-1 0 1 0 0,-1-1 0 0 0,-10 13 0 0 0,-1-5-26 0 0,-1 0 1 0 0,-1-1 0 0 0,0 0 0 0 0,-1-2 0 0 0,0 0-1 0 0,-44 17 1 0 0,4-7-136 0 0,-83 20 0 0 0,55-23-7 0 0,0-4-1 0 0,-125 5 0 0 0,-183-15 31 0 0,259-6 168 0 0,-1126 12 509 0 0,2 49-443 0 0,244 8-501 0 0,-3-39 464 0 0,371-34 72 0 0,-196 2 139 0 0,0 27-122 0 0,-1467 228 1181 0 0,2213-237-1269 0 0,-681 89 480 0 0,746-101-593 0 0,-91 4-122 0 0,112-7-184 0 0,0-1 0 0 0,0 0 0 0 0,0-1-1 0 0,0 0 1 0 0,0-1 0 0 0,-24-9 0 0 0,33 10-109 0 0,0 0 0 0 0,-1 0 0 0 0,1 0 1 0 0,1-1-1 0 0,-1 1 0 0 0,-7-7 0 0 0,-29-39-6015 0 0</inkml:trace>
</inkml:ink>
</file>

<file path=ppt/ink/ink3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09.5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205 249 5004 0 0,'0'0'7230'0'0,"-16"6"-7774"0"0,10-4 511 0 0,-1 0 13 0 0,0 1 0 0 0,0-1 0 0 0,0 1 0 0 0,0 1-1 0 0,0-1 1 0 0,1 1 0 0 0,0 0 0 0 0,0 1-1 0 0,0-1 1 0 0,0 1 0 0 0,1 0 0 0 0,0 1 0 0 0,0-1-1 0 0,0 1 1 0 0,0 0 0 0 0,-3 8 0 0 0,7-12 15 0 0,-19 36-82 0 0,-18 50 1 0 0,34-77 70 0 0,0 0 1 0 0,1 0 0 0 0,1 1 0 0 0,-1-1 0 0 0,2 0 0 0 0,0 1 0 0 0,0-1 0 0 0,1 1-1 0 0,3 22 1 0 0,-2-29 15 0 0,0-1 0 0 0,0 1 0 0 0,1-1 0 0 0,0 1 0 0 0,-1-1 0 0 0,2 0 0 0 0,-1 1 0 0 0,0-1 0 0 0,1 0 0 0 0,0-1 0 0 0,0 1 0 0 0,0 0 0 0 0,0-1 0 0 0,8 6 0 0 0,-4-4 4 0 0,0-1 0 0 0,0 0 1 0 0,0 0-1 0 0,0-1 0 0 0,1 0 1 0 0,-1 0-1 0 0,1-1 0 0 0,9 2 1 0 0,5 0 37 0 0,0-2 1 0 0,0-1-1 0 0,0 0 1 0 0,0-2-1 0 0,37-5 1 0 0,-25-1 41 0 0,0-1 1 0 0,-1-2-1 0 0,1-1 0 0 0,-2-2 1 0 0,0-1-1 0 0,0-1 1 0 0,-2-2-1 0 0,0-1 1 0 0,-1-1-1 0 0,36-32 0 0 0,-54 40-3 0 0,0 0-1 0 0,0-1 0 0 0,-2 0 1 0 0,1-1-1 0 0,-1 0 0 0 0,-1 0 0 0 0,-1-1 1 0 0,0 0-1 0 0,0 0 0 0 0,-2-1 0 0 0,0 0 1 0 0,0 0-1 0 0,-1 0 0 0 0,-1-1 1 0 0,-1 1-1 0 0,1-19 0 0 0,-2 23-96 0 0,-1 1 0 0 0,-1-1 0 0 0,0 0 0 0 0,0 0 0 0 0,-1 1 0 0 0,0-1 0 0 0,-1 1 0 0 0,0 0 0 0 0,-1-1 0 0 0,0 1 0 0 0,0 1 0 0 0,-1-1 0 0 0,-1 1 0 0 0,1-1 0 0 0,-1 2 0 0 0,-1-1 0 0 0,0 1 0 0 0,0 0 0 0 0,-1 0 0 0 0,0 1 0 0 0,0 0 0 0 0,0 0 0 0 0,-1 1 0 0 0,-12-7 0 0 0,10 8-156 0 0,-1 0 1 0 0,0 0 0 0 0,0 1 0 0 0,-1 1-1 0 0,1 0 1 0 0,-1 0 0 0 0,1 2 0 0 0,-1-1 0 0 0,0 2-1 0 0,0-1 1 0 0,0 2 0 0 0,0 0 0 0 0,-23 4-1 0 0,22-1-573 0 0,0-1-1 0 0,1 2 0 0 0,-1-1 1 0 0,1 2-1 0 0,0 0 0 0 0,0 1 0 0 0,-18 12 1 0 0,-10 17-3591 0 0</inkml:trace>
</inkml:ink>
</file>

<file path=ppt/ink/ink3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0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0 6309 0 0,'0'0'6426'0'0,"-10"15"-7197"0"0,-92 163 1319 0 0,60-92-618 0 0,3-7 47 0 0,-54 157 0 0 0,84-190-5 0 0,8-43-124 0 0,1 0 0 0 0,0 0 0 0 0,0 0 0 0 0,0-1 0 0 0,0 1 0 0 0,0 0 0 0 0,0 0 0 0 0,1-1 0 0 0,0 1 0 0 0,-1 0 0 0 0,1-1 0 0 0,0 1 0 0 0,0-1 0 0 0,3 5 0 0 0,9 0-2486 0 0,14-6-1276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33.4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57 912 0 0,'0'0'693'0'0,"13"1"-186"0"0,387 18 1894 0 0,219-17-120 0 0,-70 0-623 0 0,249-17 726 0 0,-673 7-2069 0 0,181-20 450 0 0,-115 14-438 0 0,-49 5 371 0 0,-67 4-245 0 0,-76 5 65 0 0,-16 0-1278 0 0,-13-1-8588 0 0,80 0 5544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2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32 130 3240 0 0,'0'0'13734'0'0,"3"30"-14026"0"0,-3-27 370 0 0,2 25-115 0 0,-2-27 55 0 0,0-1-1 0 0,0 1 1 0 0,0-1 0 0 0,0 1-1 0 0,0-1 1 0 0,0 1 0 0 0,0-1-1 0 0,0 1 1 0 0,1-1 0 0 0,-1 0-1 0 0,0 1 1 0 0,0-1 0 0 0,0 1-1 0 0,1-1 1 0 0,-1 0 0 0 0,0 1-1 0 0,1-1 1 0 0,-1 1 0 0 0,0-1-1 0 0,1 0 1 0 0,-1 0 0 0 0,0 1-1 0 0,1-1 1 0 0,-1 0 0 0 0,1 0-1 0 0,-1 1 1 0 0,0-1-1 0 0,1 0 1 0 0,-1 0 0 0 0,1 0-1 0 0,-1 0 1 0 0,1 1 0 0 0,-1-1-1 0 0,1 0 1 0 0,-1 0 0 0 0,1 0-1 0 0,-1 0 1 0 0,1 0 0 0 0,-1 0-1 0 0,0 0 1 0 0,1-1 0 0 0,-1 1-1 0 0,1 0 1 0 0,-1 0 0 0 0,1 0-1 0 0,-1 0 1 0 0,1-1 0 0 0,-1 1-1 0 0,0 0 1 0 0,1-1 0 0 0,3-4 61 0 0,0 0 0 0 0,0 0 0 0 0,-1 0 0 0 0,0-1-1 0 0,0 1 1 0 0,0-1 0 0 0,0 0 0 0 0,2-11 0 0 0,-3 10 9 0 0,0 0-1 0 0,0 0 0 0 0,-1 0 1 0 0,0 0-1 0 0,0-8 0 0 0,-1 14-90 0 0,1 0 0 0 0,-1 0-1 0 0,0 0 1 0 0,0 0-1 0 0,0 0 1 0 0,0 0-1 0 0,0 0 1 0 0,0 0 0 0 0,-1 0-1 0 0,1 0 1 0 0,0 0-1 0 0,0 0 1 0 0,-1 1-1 0 0,1-1 1 0 0,0 0 0 0 0,-1 0-1 0 0,1 0 1 0 0,-1 0-1 0 0,1 1 1 0 0,-1-1-1 0 0,1 0 1 0 0,-1 0 0 0 0,0 1-1 0 0,1-1 1 0 0,-1 0-1 0 0,0 1 1 0 0,0-1-1 0 0,1 1 1 0 0,-1-1 0 0 0,0 1-1 0 0,0 0 1 0 0,0-1-1 0 0,0 1 1 0 0,1 0 0 0 0,-1-1-1 0 0,0 1 1 0 0,0 0-1 0 0,0 0 1 0 0,0 0-1 0 0,0 0 1 0 0,0 0 0 0 0,0 0-1 0 0,0 0 1 0 0,0 0-1 0 0,0 0 1 0 0,0 0-1 0 0,0 0 1 0 0,1 1 0 0 0,-3-1-1 0 0,1 2-30 0 0,0-1 1 0 0,1 0-1 0 0,-1 0 1 0 0,0 0-1 0 0,0 1 0 0 0,0-1 1 0 0,1 1-1 0 0,-1 0 1 0 0,1-1-1 0 0,-1 1 0 0 0,1 0 1 0 0,0 0-1 0 0,0 0 1 0 0,0 0-1 0 0,0 0 0 0 0,0 0 1 0 0,0 0-1 0 0,0 0 1 0 0,1 0-1 0 0,-1 5 0 0 0,-6 44-109 0 0,8-46 129 0 0,-1 0 0 0 0,0-1 0 0 0,1 1 1 0 0,0 0-1 0 0,0-1 0 0 0,0 1 1 0 0,1-1-1 0 0,0 0 0 0 0,-1 1 0 0 0,1-1 1 0 0,1 0-1 0 0,3 5 0 0 0,-5-7 24 0 0,0 0 0 0 0,1-1 0 0 0,-1 0-1 0 0,0 1 1 0 0,1-1 0 0 0,0 0 0 0 0,-1 0-1 0 0,1 1 1 0 0,0-1 0 0 0,-1-1 0 0 0,1 1-1 0 0,0 0 1 0 0,0 0 0 0 0,0-1 0 0 0,0 1 0 0 0,-1-1-1 0 0,1 1 1 0 0,0-1 0 0 0,0 0 0 0 0,0 0-1 0 0,0 0 1 0 0,0 0 0 0 0,0 0 0 0 0,0 0-1 0 0,0 0 1 0 0,0-1 0 0 0,0 1 0 0 0,0-1 0 0 0,0 0-1 0 0,0 1 1 0 0,0-1 0 0 0,2-2 0 0 0,2-1-5 0 0,1 0 0 0 0,-1 0 1 0 0,0-1-1 0 0,0 0 1 0 0,0 0-1 0 0,-1-1 0 0 0,0 0 1 0 0,0 0-1 0 0,-1 0 1 0 0,1 0-1 0 0,-1-1 1 0 0,5-12-1 0 0,-5 11 10 0 0,0-1 0 0 0,-1 0-1 0 0,0 0 1 0 0,0 0 0 0 0,-1-1 0 0 0,0 1 0 0 0,-1-1 0 0 0,0 1-1 0 0,-1-19 1 0 0,0 26-16 0 0,0 1-1 0 0,0 0 1 0 0,0-1-1 0 0,0 1 1 0 0,0-1-1 0 0,0 1 1 0 0,0-1-1 0 0,-1 1 1 0 0,1 0 0 0 0,-1-1-1 0 0,1 1 1 0 0,-1 0-1 0 0,0-1 1 0 0,1 1-1 0 0,-1 0 1 0 0,0 0-1 0 0,0 0 1 0 0,0-1-1 0 0,0 1 1 0 0,0 0-1 0 0,0 0 1 0 0,0 0-1 0 0,0 0 1 0 0,0 1-1 0 0,0-1 1 0 0,0 0-1 0 0,-1 0 1 0 0,1 1-1 0 0,0-1 1 0 0,-1 1-1 0 0,1-1 1 0 0,-1 1-1 0 0,1 0 1 0 0,0-1-1 0 0,-1 1 1 0 0,1 0-1 0 0,-1 0 1 0 0,1 0 0 0 0,-1 0-1 0 0,1 0 1 0 0,0 0-1 0 0,-1 0 1 0 0,-1 1-1 0 0,-2 1-73 0 0,0-1-1 0 0,0 1 1 0 0,0 0-1 0 0,0 1 1 0 0,0-1-1 0 0,1 1 1 0 0,0 0-1 0 0,-1 0 1 0 0,1 0-1 0 0,-6 6 1 0 0,-2 6 100 0 0,0 0 1 0 0,1 1-1 0 0,1 0 0 0 0,0 0 1 0 0,1 1-1 0 0,1 1 0 0 0,1-1 1 0 0,0 1-1 0 0,2 0 0 0 0,0 1 0 0 0,-4 29 1 0 0,7-34 24 0 0,1 1-1 0 0,0 0 1 0 0,1 0 0 0 0,1 0-1 0 0,0-1 1 0 0,7 28 0 0 0,-6-32-34 0 0,1-1 1 0 0,0 0 0 0 0,1 0-1 0 0,0 0 1 0 0,1 0-1 0 0,0 0 1 0 0,0-1 0 0 0,1 0-1 0 0,0 0 1 0 0,13 13 0 0 0,-12-15 17 0 0,1 0-1 0 0,0-1 1 0 0,0 0 0 0 0,0-1 0 0 0,1 0 0 0 0,-1 0 0 0 0,1 0 0 0 0,0-1-1 0 0,0-1 1 0 0,0 0 0 0 0,0 0 0 0 0,1 0 0 0 0,-1-1 0 0 0,0-1 0 0 0,19 0 0 0 0,-14-1-504 0 0,0 0 1 0 0,0-1 0 0 0,0-1 0 0 0,0 0 0 0 0,-1 0 0 0 0,0-2 0 0 0,1 0 0 0 0,-1 0 0 0 0,-1-1 0 0 0,13-8 0 0 0,-12 2-4052 0 0,-4-6-2172 0 0</inkml:trace>
</inkml:ink>
</file>

<file path=ppt/ink/ink3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0.6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1 232 1396 0 0,'0'0'9857'0'0,"16"-16"-9779"0"0,2-4-98 0 0,-6 5 22 0 0,2 1 0 0 0,0 1 0 0 0,0 0 0 0 0,2 1 1 0 0,20-13-1 0 0,-6 6 155 0 0,0 2 1 0 0,63-25 0 0 0,-79 36-66 0 0,1 2 1 0 0,-1 0-1 0 0,1 0 1 0 0,0 1-1 0 0,0 1 1 0 0,1 1-1 0 0,-1 0 1 0 0,0 1-1 0 0,20 2 1 0 0,-31-2-99 0 0,-1 1-1 0 0,1 0 1 0 0,0 0 0 0 0,0 0 0 0 0,-1 1-1 0 0,1-1 1 0 0,-1 1 0 0 0,1 0 0 0 0,-1 0-1 0 0,0 0 1 0 0,1 0 0 0 0,-1 1 0 0 0,0-1-1 0 0,-1 1 1 0 0,1 0 0 0 0,0 0 0 0 0,-1 0-1 0 0,0 0 1 0 0,1 0 0 0 0,-1 1 0 0 0,-1-1-1 0 0,1 0 1 0 0,0 1 0 0 0,-1 0-1 0 0,0-1 1 0 0,1 1 0 0 0,-1 0 0 0 0,-1 0-1 0 0,1 0 1 0 0,0 4 0 0 0,0 4-5 0 0,-1 1 0 0 0,0-1 0 0 0,-1 1 1 0 0,0-1-1 0 0,-1 1 0 0 0,0-1 0 0 0,-1 0 0 0 0,-6 16 0 0 0,-5 5 43 0 0,-1 0-1 0 0,-1-1 1 0 0,-2-1-1 0 0,-1-1 1 0 0,-33 41-1 0 0,-130 126 247 0 0,177-193-251 0 0,-23 27 63 0 0,27-30-89 0 0,0 1 1 0 0,0-1-1 0 0,0 1 0 0 0,0 0 1 0 0,0 0-1 0 0,0-1 0 0 0,0 1 1 0 0,0 0-1 0 0,1 0 1 0 0,-1 0-1 0 0,1 0 0 0 0,-1 0 1 0 0,1 0-1 0 0,0 0 0 0 0,0 0 1 0 0,0 3-1 0 0,0-4 3 0 0,1 0 0 0 0,-1 0 0 0 0,1 0-1 0 0,0 0 1 0 0,-1 0 0 0 0,1 0 0 0 0,0 0 0 0 0,0-1 0 0 0,0 1-1 0 0,-1 0 1 0 0,1 0 0 0 0,0-1 0 0 0,0 1 0 0 0,0-1-1 0 0,0 1 1 0 0,0-1 0 0 0,0 1 0 0 0,0-1 0 0 0,0 0 0 0 0,0 1-1 0 0,1-1 1 0 0,1 0 0 0 0,29 4 159 0 0,-25-3-126 0 0,42 1 61 0 0,1-2 0 0 0,-1-3 1 0 0,56-9-1 0 0,146-37-149 0 0,-221 42 65 0 0,15-2-79 0 0,111-29-2050 0 0,-122 27-1680 0 0,33-15 0 0 0,-34 10 616 0 0</inkml:trace>
</inkml:ink>
</file>

<file path=ppt/ink/ink3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1.1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86 8565 0 0,'0'0'4378'0'0,"14"-10"-4766"0"0,-10 7 359 0 0,7-6 17 0 0,2 0 1 0 0,-1 1 0 0 0,1 1 0 0 0,0 0-1 0 0,0 1 1 0 0,1 0 0 0 0,0 1 0 0 0,18-5-1 0 0,-18 8 28 0 0,1 0 0 0 0,-1 1 0 0 0,1 0 0 0 0,-1 1 0 0 0,1 1 0 0 0,-1 0 0 0 0,1 1 0 0 0,-1 1 0 0 0,0 0 0 0 0,18 7 0 0 0,-25-7-17 0 0,0 0-1 0 0,-1 0 1 0 0,1 1-1 0 0,-1 0 1 0 0,1 0-1 0 0,-1 1 1 0 0,0 0-1 0 0,-1 0 1 0 0,1 0-1 0 0,-1 0 1 0 0,0 1 0 0 0,-1 0-1 0 0,1 0 1 0 0,-1 1-1 0 0,0-1 1 0 0,-1 1-1 0 0,1 0 1 0 0,-1 0-1 0 0,-1 0 1 0 0,1 0-1 0 0,1 11 1 0 0,-2-9 4 0 0,-1-1 0 0 0,0 0 1 0 0,-1 1-1 0 0,0-1 0 0 0,0 1 0 0 0,-1-1 1 0 0,0 1-1 0 0,-1-1 0 0 0,1 0 0 0 0,-2 1 1 0 0,1-1-1 0 0,-1 0 0 0 0,0-1 0 0 0,-1 1 1 0 0,0 0-1 0 0,0-1 0 0 0,-1 0 0 0 0,1 0 1 0 0,-2 0-1 0 0,1-1 0 0 0,-1 1 0 0 0,-10 7 1 0 0,-10 9 76 0 0,-2-2 1 0 0,-1-1-1 0 0,0-1 1 0 0,-34 15-1 0 0,60-32-69 0 0,-3 1 0 0 0,3-2-19 0 0,0 1 1 0 0,0-1-1 0 0,0 1 0 0 0,0 0 0 0 0,1 0 1 0 0,-1 0-1 0 0,0 0 0 0 0,1 1 1 0 0,-5 4-1 0 0,7-7-17 0 0,1 1 0 0 0,-1-1 0 0 0,0 1-1 0 0,0-1 1 0 0,0 0 0 0 0,0 1 0 0 0,1-1 0 0 0,-1 0 0 0 0,0 1 0 0 0,0-1 0 0 0,1 0 0 0 0,-1 1 0 0 0,0-1 0 0 0,1 0-1 0 0,-1 1 1 0 0,0-1 0 0 0,1 0 0 0 0,-1 0 0 0 0,0 1 0 0 0,1-1 0 0 0,-1 0 0 0 0,1 0 0 0 0,-1 0 0 0 0,0 0 0 0 0,1 0-1 0 0,-1 1 1 0 0,1-1 0 0 0,-1 0 0 0 0,1 0 0 0 0,-1 0 0 0 0,0 0 0 0 0,1 0 0 0 0,-1 0 0 0 0,1 0 0 0 0,-1 0 0 0 0,1-1-1 0 0,21 3-448 0 0,-22-2 453 0 0,54-1-1272 0 0,61-9 1 0 0,28-1-204 0 0,-128 11 1459 0 0,6-1-49 0 0,-1 1 0 0 0,1 1 0 0 0,21 4 0 0 0,-37-4 123 0 0,0 0 0 0 0,-1 0 0 0 0,1 1 0 0 0,0-1 0 0 0,0 1 0 0 0,-1 0 0 0 0,1 0 0 0 0,-1 1 0 0 0,0-1 0 0 0,0 1 0 0 0,1 0 0 0 0,-2 0 0 0 0,1 1 0 0 0,0-1 0 0 0,-1 1 0 0 0,1 0 0 0 0,-1 0 0 0 0,3 4 0 0 0,-5-5 95 0 0,0-1-1 0 0,1 1 0 0 0,-1 0 1 0 0,0 0-1 0 0,0 0 0 0 0,-1-1 1 0 0,1 1-1 0 0,0 0 0 0 0,-1 0 1 0 0,0 0-1 0 0,0 0 0 0 0,0 0 0 0 0,0 0 1 0 0,0 0-1 0 0,-1 0 0 0 0,0 5 1 0 0,-1-3 88 0 0,0 0 0 0 0,0 0 0 0 0,0-1 0 0 0,-1 1 0 0 0,0 0 0 0 0,0-1 0 0 0,0 0 0 0 0,-7 7 0 0 0,-3 2 216 0 0,0-2-1 0 0,-2 1 1 0 0,1-2 0 0 0,-24 14 0 0 0,-19 5 28 0 0,-72 26 0 0 0,73-32-483 0 0,-81 44 0 0 0,135-66 0 0 0,-2 0-112 0 0,0 1-1 0 0,0 0 0 0 0,0 1 0 0 0,0-1 1 0 0,1 1-1 0 0,-1-1 0 0 0,1 1 0 0 0,0 0 0 0 0,0 0 1 0 0,0 1-1 0 0,0-1 0 0 0,0 1 0 0 0,0-1 1 0 0,1 1-1 0 0,0 0 0 0 0,0 0 0 0 0,-2 5 0 0 0,4-8 3 0 0,0 0-1 0 0,-1-1 0 0 0,1 1 1 0 0,0-1-1 0 0,0 1 0 0 0,0 0 1 0 0,0-1-1 0 0,0 1 0 0 0,0-1 0 0 0,0 1 1 0 0,0 0-1 0 0,0-1 0 0 0,1 1 1 0 0,-1-1-1 0 0,0 1 0 0 0,0-1 0 0 0,0 1 1 0 0,1 0-1 0 0,-1-1 0 0 0,0 1 1 0 0,1 0-1 0 0,15 6-5151 0 0</inkml:trace>
</inkml:ink>
</file>

<file path=ppt/ink/ink3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 1 5244 0 0,'0'0'5412'0'0,"-10"13"-5618"0"0,-15 22 461 0 0,-23 44-1 0 0,40-64-180 0 0,0 1 0 0 0,1-1 0 0 0,1 1 1 0 0,0 1-1 0 0,1-1 0 0 0,1 1 0 0 0,-2 18 0 0 0,5-28-43 0 0,0 0 0 0 0,1 0 0 0 0,0 0 0 0 0,1 1 0 0 0,-1-1 1 0 0,1 0-1 0 0,1 0 0 0 0,-1 0 0 0 0,1 0 0 0 0,5 12 0 0 0,-4-15 6 0 0,0 0-1 0 0,0 0 1 0 0,0 0-1 0 0,0 0 1 0 0,0 0-1 0 0,1-1 1 0 0,0 0-1 0 0,-1 1 1 0 0,1-1-1 0 0,1-1 1 0 0,-1 1-1 0 0,0-1 1 0 0,1 1-1 0 0,-1-1 1 0 0,1 0-1 0 0,6 1 0 0 0,3 1 27 0 0,1 0 0 0 0,0-1-1 0 0,0-1 1 0 0,1-1-1 0 0,-1 0 1 0 0,25-2-1 0 0,-8-2-92 0 0,-1-1 0 0 0,37-10-1 0 0,-23 1-79 0 0,-1-1 0 0 0,-1-3 0 0 0,-1-1 0 0 0,50-30 0 0 0,147-108-439 0 0,-218 142 619 0 0,-21 14-61 0 0,0-1 0 0 0,1 1 0 0 0,-1 0 0 0 0,0 0 0 0 0,0 0 0 0 0,0 0 0 0 0,0-1 0 0 0,0 1 0 0 0,1 0 0 0 0,-1 0 0 0 0,0 0 0 0 0,0 0 0 0 0,0 0 0 0 0,0 0 0 0 0,1 0-1 0 0,-1 0 1 0 0,0-1 0 0 0,0 1 0 0 0,0 0 0 0 0,1 0 0 0 0,-1 0 0 0 0,0 0 0 0 0,0 0 0 0 0,0 0 0 0 0,1 0 0 0 0,-1 0 0 0 0,0 0 0 0 0,0 0 0 0 0,0 0 0 0 0,1 0 0 0 0,-1 0 0 0 0,0 1 0 0 0,0-1 0 0 0,0 0 0 0 0,1 0 0 0 0,-1 0 0 0 0,0 0 0 0 0,0 0 0 0 0,0 0 0 0 0,0 0 0 0 0,1 0 0 0 0,-1 1 0 0 0,0-1 0 0 0,0 0 0 0 0,0 0 0 0 0,0 0 0 0 0,0 0 0 0 0,0 1 0 0 0,1-1 0 0 0,-1 0 0 0 0,0 0 0 0 0,0 0 0 0 0,0 1 0 0 0,0-1 0 0 0,0 0 0 0 0,0 1 0 0 0,-2 19 100 0 0,-14 32-117 0 0,14-45 125 0 0,-4 10-52 0 0,-67 230 317 0 0,62-200-346 0 0,2-1 1 0 0,3 1 0 0 0,-2 69 0 0 0,8-104-256 0 0,1 0 1 0 0,0 0 0 0 0,0 0-1 0 0,2-1 1 0 0,6 23-1 0 0,-7-29-50 0 0,-1-1 0 0 0,1 0-1 0 0,0 0 1 0 0,0 0 0 0 0,0 0-1 0 0,1 0 1 0 0,0 0 0 0 0,-1-1-1 0 0,1 1 1 0 0,0-1 0 0 0,1 0-1 0 0,-1 0 1 0 0,1 0 0 0 0,-1 0-1 0 0,1 0 1 0 0,0-1 0 0 0,0 0-1 0 0,0 0 1 0 0,6 3 0 0 0,26 0-2502 0 0</inkml:trace>
</inkml:ink>
</file>

<file path=ppt/ink/ink3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2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814 94 5897 0 0,'0'0'7429'0'0,"-18"-12"-7518"0"0,0-1 19 0 0,10 6 34 0 0,-2 1 1 0 0,1 0-1 0 0,0 0 0 0 0,-1 1 0 0 0,0 0 1 0 0,0 1-1 0 0,-1 0 0 0 0,1 0 0 0 0,-1 1 1 0 0,-12-1-1 0 0,-42-5 127 0 0,0 4-1 0 0,-123 4 1 0 0,172 3-116 0 0,-1 1 0 0 0,1 0 0 0 0,0 1 1 0 0,1 1-1 0 0,-1 0 0 0 0,1 1 0 0 0,0 1 0 0 0,0 0 1 0 0,1 1-1 0 0,0 1 0 0 0,0 0 0 0 0,1 1 0 0 0,0 0 1 0 0,1 1-1 0 0,0 1 0 0 0,1 0 0 0 0,0 0 0 0 0,1 1 1 0 0,0 0-1 0 0,1 1 0 0 0,1 0 0 0 0,0 1 0 0 0,1 0 1 0 0,0 0-1 0 0,1 0 0 0 0,1 1 0 0 0,1 0 0 0 0,0 0 1 0 0,-2 18-1 0 0,6-31 24 0 0,0 1-1 0 0,1-1 1 0 0,-1 1 0 0 0,1-1 0 0 0,0 0 0 0 0,0 0-1 0 0,0 1 1 0 0,0-1 0 0 0,1 0 0 0 0,-1 0 0 0 0,1 0-1 0 0,0 0 1 0 0,0 0 0 0 0,0 0 0 0 0,0-1 0 0 0,0 1 0 0 0,1-1-1 0 0,-1 1 1 0 0,1-1 0 0 0,0 0 0 0 0,-1 0 0 0 0,1 0-1 0 0,0 0 1 0 0,0-1 0 0 0,5 2 0 0 0,10 6-27 0 0,1-1 1 0 0,0-1 0 0 0,22 5-1 0 0,-24-7-24 0 0,17 5-124 0 0,9 3-99 0 0,47 19 0 0 0,-80-28 237 0 0,1 1-1 0 0,-1 1 0 0 0,0-1 1 0 0,-1 1-1 0 0,1 1 1 0 0,-1 0-1 0 0,0 0 0 0 0,-1 1 1 0 0,13 15-1 0 0,-18-19 45 0 0,0 0 1 0 0,0 0-1 0 0,-1 0 1 0 0,1 1-1 0 0,-1-1 1 0 0,-1 1-1 0 0,1-1 0 0 0,0 1 1 0 0,-1 0-1 0 0,0 0 1 0 0,0 0-1 0 0,-1-1 0 0 0,1 1 1 0 0,-1 0-1 0 0,0 0 1 0 0,-1 7-1 0 0,0-5 65 0 0,-1 0 1 0 0,0 0-1 0 0,0 0 0 0 0,-1 0 1 0 0,0-1-1 0 0,0 1 0 0 0,-1-1 1 0 0,0 1-1 0 0,-8 10 1 0 0,-5 2 216 0 0,-2 0 0 0 0,1-2 0 0 0,-2 0 0 0 0,-43 28 0 0 0,11-14-180 0 0,38-24-183 0 0,0 1-1 0 0,0 1 0 0 0,1 0 0 0 0,0 0 1 0 0,-15 17-1 0 0,20-12-1006 0 0,8-13 929 0 0,-1-1 1 0 0,1 1-1 0 0,0-1 0 0 0,0 0 0 0 0,0 1 0 0 0,0-1 0 0 0,0 1 0 0 0,-1-1 0 0 0,1 0 0 0 0,0 1 0 0 0,0-1 0 0 0,0 1 0 0 0,0-1 0 0 0,0 1 1 0 0,0-1-1 0 0,1 1 0 0 0,-1-1 0 0 0,0 0 0 0 0,0 1 0 0 0,0-1 0 0 0,0 1 0 0 0,0-1 0 0 0,1 0 0 0 0,-1 1 0 0 0,0-1 0 0 0,0 1 0 0 0,1-1 1 0 0,1 2-613 0 0,13 0-3749 0 0</inkml:trace>
</inkml:ink>
</file>

<file path=ppt/ink/ink3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2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898 1 7613 0 0,'0'0'2331'0'0,"-23"2"-1675"0"0,0 1-679 0 0,0 1-1 0 0,1 0 1 0 0,-1 2 0 0 0,1 0-1 0 0,0 2 1 0 0,0 0-1 0 0,-25 14 1 0 0,-16 14 172 0 0,2 2 0 0 0,1 2 1 0 0,3 3-1 0 0,-55 53 0 0 0,99-83-149 0 0,0 1 0 0 0,1 1 1 0 0,0 0-1 0 0,1 1 0 0 0,1 0 0 0 0,1 0 0 0 0,0 1 0 0 0,1 1 1 0 0,1-1-1 0 0,-8 31 0 0 0,13-37 24 0 0,0-1-1 0 0,0 1 1 0 0,1 0 0 0 0,1 0 0 0 0,0 0-1 0 0,0 0 1 0 0,1 0 0 0 0,0 0 0 0 0,1 0-1 0 0,0 0 1 0 0,1 0 0 0 0,1-1 0 0 0,-1 1-1 0 0,1-1 1 0 0,1 0 0 0 0,0 0 0 0 0,1-1-1 0 0,-1 0 1 0 0,10 11 0 0 0,0-3 25 0 0,0 0 1 0 0,2-1 0 0 0,0-1-1 0 0,1 0 1 0 0,0-2 0 0 0,1 0-1 0 0,0-1 1 0 0,1-1-1 0 0,27 11 1 0 0,-28-14 20 0 0,0-1 0 0 0,1-1 0 0 0,0 0 0 0 0,0-2-1 0 0,0 0 1 0 0,0-2 0 0 0,0 0 0 0 0,1-1 0 0 0,-1-1 0 0 0,34-4 0 0 0,-50 3-36 0 0,0 0 1 0 0,0 0 0 0 0,0 0 0 0 0,0 0 0 0 0,1-1 0 0 0,-2 1 0 0 0,1-1 0 0 0,0 0 0 0 0,0 0 0 0 0,-1 0 0 0 0,1-1 0 0 0,-1 0 0 0 0,1 1 0 0 0,-1-1 0 0 0,0 0 0 0 0,0 0 0 0 0,-1-1 0 0 0,1 1 0 0 0,-1-1 0 0 0,1 1 0 0 0,-1-1 0 0 0,0 0 0 0 0,0 0 0 0 0,-1 0 0 0 0,1 0 0 0 0,-1 0 0 0 0,0 0 0 0 0,0 0 0 0 0,0 0 0 0 0,-1-1 0 0 0,0 1-1 0 0,1 0 1 0 0,-1-1 0 0 0,-1 1 0 0 0,1 0 0 0 0,-1 0 0 0 0,1-1 0 0 0,-1 1 0 0 0,0 0 0 0 0,-1 0 0 0 0,1 0 0 0 0,-1 0 0 0 0,0 0 0 0 0,0 0 0 0 0,0 1 0 0 0,-5-8 0 0 0,-1 4-56 0 0,1-1 0 0 0,-1 1-1 0 0,-1 1 1 0 0,0 0 0 0 0,0 0 0 0 0,0 0 0 0 0,0 1 0 0 0,-1 0-1 0 0,0 1 1 0 0,0 0 0 0 0,0 1 0 0 0,-11-2 0 0 0,-13-3-133 0 0,-1 2 1 0 0,-47-2 0 0 0,36 5-16 0 0,1 2 0 0 0,0 2 1 0 0,0 2-1 0 0,0 2 1 0 0,1 2-1 0 0,-1 2 0 0 0,-47 16 1 0 0,47-7-1978 0 0,7 5-1799 0 0</inkml:trace>
</inkml:ink>
</file>

<file path=ppt/ink/ink3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8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0 319 272 0 0,'0'0'8517'0'0,"15"-3"-8855"0"0,224-48 541 0 0,-136 28-171 0 0,267-68 57 0 0,271-50 13 0 0,-612 137-8 0 0,0 1-1 0 0,0 1 1 0 0,36 2 0 0 0,-63 0-80 0 0,0 1 0 0 0,-1-1 1 0 0,0 1-1 0 0,1 0 0 0 0,-1-1 1 0 0,1 1-1 0 0,-1 0 0 0 0,0 0 1 0 0,1 0-1 0 0,-1 0 0 0 0,0 0 1 0 0,0 0-1 0 0,0 0 0 0 0,0 0 1 0 0,0 0-1 0 0,0 1 1 0 0,0-1-1 0 0,0 0 0 0 0,0 1 1 0 0,-1-1-1 0 0,1 1 0 0 0,0-1 1 0 0,-1 1-1 0 0,0-1 0 0 0,1 1 1 0 0,-1-1-1 0 0,0 1 0 0 0,1 2 1 0 0,2 55 534 0 0,-4-44-294 0 0,4 210 945 0 0,19 379-759 0 0,65-33-242 0 0,-48-351-141 0 0,-31-172-33 0 0,-3 1 1 0 0,-2 0 0 0 0,-3 69-1 0 0,-1-107 1 0 0,-1 0-1 0 0,0 0 0 0 0,0 0 1 0 0,-1 0-1 0 0,-1-1 0 0 0,0 1 1 0 0,0-1-1 0 0,-1 0 0 0 0,-11 19 1 0 0,6-16 38 0 0,0 0 0 0 0,-1-1 1 0 0,0 0-1 0 0,0-1 0 0 0,-2 0 1 0 0,-14 10-1 0 0,-16 6 219 0 0,-1-2 1 0 0,-1-2-1 0 0,-65 24 0 0 0,86-37-167 0 0,-142 51 524 0 0,-2-8 0 0 0,-319 59-1 0 0,444-105-638 0 0,-1-2-1 0 0,-50-1 0 0 0,90-4-92 0 0,0 0 0 0 0,0 0 0 0 0,0 0 0 0 0,0-1-1 0 0,0 0 1 0 0,0 0 0 0 0,1 0 0 0 0,-8-2 0 0 0,10 2 32 0 0,-1 0 1 0 0,1 0-1 0 0,0 0 1 0 0,-1 0-1 0 0,1 0 1 0 0,0-1 0 0 0,0 1-1 0 0,-1 0 1 0 0,1-1-1 0 0,0 1 1 0 0,1-1-1 0 0,-1 1 1 0 0,0-1 0 0 0,0 1-1 0 0,0-1 1 0 0,1 1-1 0 0,-1-1 1 0 0,1 0-1 0 0,-1 0 1 0 0,1 1 0 0 0,0-1-1 0 0,0 0 1 0 0,0-3-1 0 0,0-6-651 0 0,1 0-1 0 0,0 0 1 0 0,1 0 0 0 0,1 0-1 0 0,-1 1 1 0 0,2-1 0 0 0,7-17-1 0 0,27-59-4094 0 0</inkml:trace>
</inkml:ink>
</file>

<file path=ppt/ink/ink3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9.3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6905 0 0,'0'0'2437'0'0,"13"-15"-2888"0"0,46-50 395 0 0,-49 55 173 0 0,0 1-1 0 0,0 0 0 0 0,1 1 0 0 0,0 0 0 0 0,1 1 0 0 0,0 0 1 0 0,0 1-1 0 0,0 0 0 0 0,1 1 0 0 0,0 0 0 0 0,0 1 0 0 0,18-3 1 0 0,-25 5-79 0 0,0 1 0 0 0,0 0 0 0 0,-1 0 0 0 0,1 1 0 0 0,0-1 0 0 0,0 1 0 0 0,0 0 0 0 0,0 1 1 0 0,0 0-1 0 0,-1 0 0 0 0,11 3 0 0 0,-12-3-50 0 0,-1 1 0 0 0,0 0 1 0 0,0 0-1 0 0,0 0 0 0 0,0 0 1 0 0,0 1-1 0 0,0-1 0 0 0,-1 1 1 0 0,1 0-1 0 0,-1-1 0 0 0,0 1 1 0 0,1 0-1 0 0,-1 1 0 0 0,-1-1 0 0 0,1 0 1 0 0,0 0-1 0 0,-1 1 0 0 0,0-1 1 0 0,2 8-1 0 0,2 10 146 0 0,-1 1 1 0 0,-1-1-1 0 0,-1 1 1 0 0,-1 0-1 0 0,-2 37 0 0 0,-21 111 500 0 0,11-106-648 0 0,-7 63-48 0 0,-4 179-1 0 0,24-276-1801 0 0,3-13-2711 0 0</inkml:trace>
</inkml:ink>
</file>

<file path=ppt/ink/ink3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19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1 197 10757 0 0,'0'0'2670'0'0,"17"-4"-3166"0"0,68-15 292 0 0,89-9 1 0 0,166-10 186 0 0,391-49-1703 0 0,-677 78-1231 0 0,-11-3-2233 0 0</inkml:trace>
</inkml:ink>
</file>

<file path=ppt/ink/ink3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0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592 0 4396 0 0,'0'0'4104'0'0,"-4"27"-4825"0"0,-64 293 2019 0 0,-25 27 710 0 0,29-116-1482 0 0,35-121-390 0 0,-136 532 497 0 0,29 3-88 0 0,123-577-387 0 0,4 0 0 0 0,2 0 0 0 0,4 123 0 0 0,3-183-142 0 0,1 0 0 0 0,1 0 0 0 0,-1 0 0 0 0,1 0 1 0 0,1-1-1 0 0,-1 1 0 0 0,6 10 0 0 0,-7-16-73 0 0,1 1 1 0 0,-1-1-1 0 0,0 0 1 0 0,1 0-1 0 0,-1 0 1 0 0,1 0-1 0 0,0-1 1 0 0,0 1-1 0 0,0 0 0 0 0,0-1 1 0 0,0 1-1 0 0,0-1 1 0 0,0 0-1 0 0,0 0 1 0 0,0 1-1 0 0,1-1 1 0 0,-1-1-1 0 0,0 1 1 0 0,1 0-1 0 0,-1-1 1 0 0,1 1-1 0 0,-1-1 1 0 0,1 0-1 0 0,-1 1 1 0 0,1-1-1 0 0,-1-1 1 0 0,5 1-1 0 0,-1-1-241 0 0,0 0-1 0 0,-1 0 1 0 0,1-1 0 0 0,-1 1-1 0 0,0-1 1 0 0,1 0-1 0 0,-1-1 1 0 0,0 1 0 0 0,0-1-1 0 0,0 0 1 0 0,-1 0-1 0 0,6-5 1 0 0,46-47-4338 0 0</inkml:trace>
</inkml:ink>
</file>

<file path=ppt/ink/ink3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0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463 0 6217 0 0,'0'0'5647'0'0,"-1"27"-6833"0"0,-26 255 1391 0 0,-143 634 1411 0 0,113-625-1521 0 0,-61 277 335 0 0,48-241 305 0 0,62-285-288 0 0,-3 72 0 0 0,11-113-516 0 0,0 1 1 0 0,-1-1-1 0 0,1 0 1 0 0,0 0-1 0 0,0 0 1 0 0,0 0-1 0 0,0 0 1 0 0,1 0-1 0 0,-1 0 1 0 0,0 0-1 0 0,0 0 1 0 0,1 0-1 0 0,-1 0 1 0 0,0 0-1 0 0,1 0 1 0 0,-1 0-1 0 0,1 0 1 0 0,-1-1-1 0 0,1 1 1 0 0,0 0-1 0 0,-1 0 1 0 0,2 1-1 0 0,-1-2-9 0 0,0 0-1 0 0,0 1 1 0 0,0-1 0 0 0,0 0-1 0 0,0 0 1 0 0,0 0-1 0 0,0 0 1 0 0,0 0-1 0 0,0 0 1 0 0,-1 0-1 0 0,1-1 1 0 0,0 1-1 0 0,0 0 1 0 0,0 0 0 0 0,0-1-1 0 0,0 1 1 0 0,0-1-1 0 0,-1 1 1 0 0,1-1-1 0 0,1 0 1 0 0,5-4-661 0 0,0 0 1 0 0,0-1 0 0 0,-1 0-1 0 0,1 0 1 0 0,6-10-1 0 0,36-49-4504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3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0 2520 0 0,'0'0'13762'0'0,"-3"4"-13112"0"0,-28 40 241 0 0,-1-2 1 0 0,-3-1 0 0 0,-56 51 0 0 0,55-55-580 0 0,-81 73 556 0 0,-17 17-501 0 0,107-99-433 0 0,2 2 0 0 0,-37 54 0 0 0,57-75 360 0 0,-2 2-2527 0 0,9-32-5668 0 0</inkml:trace>
</inkml:ink>
</file>

<file path=ppt/ink/ink3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1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504 1 6217 0 0,'0'0'4159'0'0,"-3"13"-5300"0"0,-367 1607 4601 0 0,308-1362-3170 0 0,58-238-232 0 0,-40 180 162 0 0,36-152-86 0 0,1 1 1 0 0,2 52 0 0 0,5-100-162 0 0,0-1 0 0 0,-1 1 1 0 0,1-1-1 0 0,0 0 1 0 0,0 1-1 0 0,1-1 1 0 0,-1 1-1 0 0,0-1 1 0 0,0 1-1 0 0,0-1 1 0 0,0 1-1 0 0,0-1 0 0 0,0 0 1 0 0,1 1-1 0 0,-1-1 1 0 0,0 1-1 0 0,0-1 1 0 0,0 0-1 0 0,1 1 1 0 0,-1-1-1 0 0,0 0 1 0 0,1 1-1 0 0,-1-1 0 0 0,0 0 1 0 0,1 1-1 0 0,-1-1 1 0 0,0 0-1 0 0,1 0 1 0 0,-1 0-1 0 0,1 1 1 0 0,0-1-1 0 0,15-3-946 0 0,15-15-1036 0 0,-1-12-1319 0 0,20-28-2811 0 0</inkml:trace>
</inkml:ink>
</file>

<file path=ppt/ink/ink3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1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496 0 6261 0 0,'0'0'3331'0'0,"0"21"-4061"0"0,-1 37 562 0 0,-17 103-1 0 0,-119 477 1321 0 0,-28 1-334 0 0,122-475-504 0 0,26-98-315 0 0,-92 386 2593 0 0,107-447-2631 0 0,-1 23 74 0 0,3-27-65 0 0,0-1 0 0 0,0 1 0 0 0,0-1 1 0 0,0 0-1 0 0,0 1 0 0 0,0-1 1 0 0,0 1-1 0 0,0-1 0 0 0,0 1 0 0 0,0-1 1 0 0,0 0-1 0 0,0 1 0 0 0,1-1 1 0 0,-1 0-1 0 0,0 1 0 0 0,0-1 0 0 0,0 1 1 0 0,1-1-1 0 0,-1 0 0 0 0,0 1 1 0 0,0-1-1 0 0,1 0 0 0 0,-1 0 0 0 0,0 1 1 0 0,1-1-1 0 0,-1 0 0 0 0,1 0 1 0 0,-1 1-1 0 0,0-1 0 0 0,1 0 0 0 0,-1 0 1 0 0,1 0-1 0 0,-1 0 0 0 0,0 0 1 0 0,1 1-1 0 0,-1-1 0 0 0,1 0 0 0 0,-1 0 1 0 0,0 0-1 0 0,1 0 0 0 0,-1 0 1 0 0,1 0-1 0 0,-1 0 0 0 0,1-1 0 0 0,-1 1 1 0 0,0 0-1 0 0,1 0 0 0 0,-1 0 1 0 0,1 0-1 0 0,-1 0 0 0 0,0-1 0 0 0,1 1 1 0 0,-1 0-1 0 0,7-4-317 0 0,0 0 1 0 0,0 0-1 0 0,-1-1 0 0 0,1 0 1 0 0,-1 0-1 0 0,-1 0 0 0 0,1-1 0 0 0,-1 1 1 0 0,8-11-1 0 0,4-4-1518 0 0,40-47-3950 0 0</inkml:trace>
</inkml:ink>
</file>

<file path=ppt/ink/ink3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1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344 0 2752 0 0,'0'0'7223'0'0,"-3"20"-8993"0"0,-110 579 3517 0 0,53-318-1423 0 0,-89 666 2367 0 0,142-883-2420 0 0,-5 69 80 0 0,12-133-386 0 0,0 1 1 0 0,0-1 0 0 0,0 0 0 0 0,1 0-1 0 0,-1 1 1 0 0,0-1 0 0 0,0 0 0 0 0,0 0-1 0 0,0 0 1 0 0,0 1 0 0 0,0-1 0 0 0,1 0-1 0 0,-1 0 1 0 0,0 0 0 0 0,0 1 0 0 0,0-1 0 0 0,1 0-1 0 0,-1 0 1 0 0,0 0 0 0 0,0 0 0 0 0,0 0-1 0 0,1 1 1 0 0,-1-1 0 0 0,0 0 0 0 0,0 0-1 0 0,1 0 1 0 0,-1 0 0 0 0,0 0 0 0 0,0 0-1 0 0,1 0 1 0 0,-1 0 0 0 0,0 0 0 0 0,0 0 0 0 0,1 0-1 0 0,-1 0 1 0 0,0 0 0 0 0,0 0 0 0 0,1 0-1 0 0,-1 0 1 0 0,0-1 0 0 0,0 1 0 0 0,1 0-1 0 0,-1 0 1 0 0,0 0 0 0 0,0 0 0 0 0,0 0-1 0 0,1-1 1 0 0,13-6-782 0 0,35-44-2266 0 0,-22 22-717 0 0</inkml:trace>
</inkml:ink>
</file>

<file path=ppt/ink/ink3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2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1 4772 0 0,'0'0'7897'0'0,"1"14"-9462"0"0,-1 31 1625 0 0,-3 0-1 0 0,-13 75 1 0 0,-32 104 497 0 0,36-172-547 0 0,-37 154 367 0 0,-89 442 548 0 0,118-516-556 0 0,5 1 0 0 0,5 263 0 0 0,24-256 335 0 0,-5-49-2273 0 0,-5-31-3654 0 0,-4-45-1248 0 0</inkml:trace>
</inkml:ink>
</file>

<file path=ppt/ink/ink3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2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7857 0 0,'0'0'1281'0'0,"14"-8"-1652"0"0,46-23 52 0 0,-58 30 308 0 0,0 0 0 0 0,0 0-1 0 0,0 1 1 0 0,0-1 0 0 0,0 1 0 0 0,0-1-1 0 0,0 1 1 0 0,0-1 0 0 0,1 1 0 0 0,-1 0 0 0 0,0 0-1 0 0,0 0 1 0 0,0 1 0 0 0,0-1 0 0 0,1 0-1 0 0,-1 1 1 0 0,0 0 0 0 0,0-1 0 0 0,0 1-1 0 0,0 0 1 0 0,0 0 0 0 0,0 0 0 0 0,0 0 0 0 0,-1 0-1 0 0,1 1 1 0 0,0-1 0 0 0,0 0 0 0 0,-1 1-1 0 0,1-1 1 0 0,1 4 0 0 0,2 1 17 0 0,-1 1 0 0 0,1 0 0 0 0,-2 1 0 0 0,1-1 0 0 0,4 15-1 0 0,1 7 85 0 0,-1 0 0 0 0,-1 0-1 0 0,-2 1 1 0 0,1 34-1 0 0,-1 125 953 0 0,-5-128-653 0 0,-41 520 1441 0 0,18-342-1625 0 0,20-218-177 0 0,-1 47-217 0 0,4-64 177 0 0,0 0-1 0 0,0 0 1 0 0,0 0-1 0 0,1 0 1 0 0,0 0 0 0 0,-1 0-1 0 0,1 0 1 0 0,1 0-1 0 0,-1-1 1 0 0,1 1-1 0 0,-1 0 1 0 0,4 4-1 0 0,-4-7 14 0 0,1 0-1 0 0,-1 1 0 0 0,1-1 1 0 0,-1 0-1 0 0,1 0 1 0 0,0 0-1 0 0,0 0 0 0 0,-1 0 1 0 0,1-1-1 0 0,0 1 0 0 0,0-1 1 0 0,0 1-1 0 0,0-1 0 0 0,0 1 1 0 0,0-1-1 0 0,0 0 1 0 0,2 0-1 0 0,37-4 180 0 0,-8-5-62 0 0,-1-1 0 0 0,0-2-1 0 0,-1-1 1 0 0,46-27 0 0 0,-17 9 11 0 0,85-41-65 0 0,283-135 294 0 0,8 28-1515 0 0,-394 161-932 0 0,1-7-1893 0 0</inkml:trace>
</inkml:ink>
</file>

<file path=ppt/ink/ink3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3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398 1 5641 0 0,'0'0'5480'0'0,"-2"16"-6597"0"0,-6 35 2269 0 0,-3 0 1 0 0,-29 87 0 0 0,-134 276 521 0 0,26-66-1529 0 0,145-341-374 0 0,0 1-1 0 0,1-1 1 0 0,0 1-1 0 0,-1 9 1 0 0,3-16 95 0 0,0 0 1 0 0,-1 0-1 0 0,1 0 0 0 0,0 0 1 0 0,0-1-1 0 0,0 1 1 0 0,0 0-1 0 0,0 0 1 0 0,0 0-1 0 0,0 0 1 0 0,0 0-1 0 0,0 0 1 0 0,0 0-1 0 0,1 0 1 0 0,-1 0-1 0 0,0 0 1 0 0,1 0-1 0 0,-1 0 1 0 0,1 0-1 0 0,-1 0 0 0 0,1 0 1 0 0,-1-1-1 0 0,1 1 1 0 0,-1 0-1 0 0,1 0 1 0 0,0-1-1 0 0,0 1 1 0 0,-1 0-1 0 0,1-1 1 0 0,0 1-1 0 0,0-1 1 0 0,0 1-1 0 0,0-1 1 0 0,-1 1-1 0 0,1-1 0 0 0,0 0 1 0 0,0 1-1 0 0,0-1 1 0 0,0 0-1 0 0,0 0 1 0 0,0 0-1 0 0,0 0 1 0 0,0 0-1 0 0,2 0 1 0 0,24-4-3500 0 0</inkml:trace>
</inkml:ink>
</file>

<file path=ppt/ink/ink3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4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5521 0 0,'0'0'6055'0'0,"5"7"-7193"0"0,16 28 1369 0 0,-1 0 1 0 0,-1 1 0 0 0,18 54-1 0 0,0-2-86 0 0,-7-23 85 0 0,4-2 1 0 0,1-2-1 0 0,51 65 0 0 0,-60-92-592 0 0,1-2 0 0 0,2 0-1 0 0,2-2 1 0 0,0-2-1 0 0,2 0 1 0 0,54 33 0 0 0,-68-50-1763 0 0,-2-4-972 0 0</inkml:trace>
</inkml:ink>
</file>

<file path=ppt/ink/ink3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4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1 937 12465 0 0,'0'0'1948'0'0,"90"-38"-3448"0"0,-23 15 1012 0 0,26-4 348 0 0,23-2-12 0 0,9-3-580 0 0,-5 5-960 0 0,-8 0-224 0 0,-13-4 252 0 0,-26 7-565 0 0,2 0-1671 0 0</inkml:trace>
  <inkml:trace contextRef="#ctx0" brushRef="#br0" timeOffset="1">2278 0 5549 0 0,'0'0'5312'0'0,"-3"13"-6414"0"0,0 3 1077 0 0,0 2 154 0 0,-1-1 0 0 0,-11 32-1 0 0,-7 15 77 0 0,2 0-1 0 0,3 1 1 0 0,3 1-1 0 0,3 0 1 0 0,-3 86-1 0 0,18 57-6148 0 0,-2-182 2133 0 0</inkml:trace>
</inkml:ink>
</file>

<file path=ppt/ink/ink3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5.3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10393 0 0,'0'0'2408'0'0,"10"-13"-2897"0"0,30-40 27 0 0,-37 51 442 0 0,-1 0 0 0 0,1 0 0 0 0,0 1 0 0 0,0-1-1 0 0,0 1 1 0 0,1 0 0 0 0,-1-1 0 0 0,0 1-1 0 0,0 1 1 0 0,1-1 0 0 0,-1 0 0 0 0,0 1 0 0 0,1 0-1 0 0,-1 0 1 0 0,1 0 0 0 0,-1 0 0 0 0,0 0 0 0 0,1 1-1 0 0,-1-1 1 0 0,0 1 0 0 0,1 0 0 0 0,-1 0-1 0 0,0 0 1 0 0,6 3 0 0 0,-1 0 20 0 0,0 0-1 0 0,0 1 1 0 0,-1 0 0 0 0,0 0-1 0 0,0 0 1 0 0,0 1 0 0 0,0 0-1 0 0,-1 1 1 0 0,0-1 0 0 0,0 1-1 0 0,-1 1 1 0 0,0-1 0 0 0,0 1-1 0 0,-1-1 1 0 0,0 1 0 0 0,0 1-1 0 0,0-1 1 0 0,2 11 0 0 0,-2-4 56 0 0,0-1 1 0 0,0 1 0 0 0,-2 0-1 0 0,0 1 1 0 0,0-1-1 0 0,-2 0 1 0 0,0 0 0 0 0,0 1-1 0 0,-6 29 1 0 0,1-28 27 0 0,-1-1-1 0 0,0 0 0 0 0,-13 24 1 0 0,-12 30-353 0 0,30-69 235 0 0,1 0 0 0 0,0 0 0 0 0,-1 1 0 0 0,1-1 0 0 0,0 0 0 0 0,0 0 0 0 0,0 0 0 0 0,0 1 0 0 0,0-1 0 0 0,0 0 0 0 0,0 0 0 0 0,1 0-1 0 0,-1 0 1 0 0,0 1 0 0 0,1-1 0 0 0,-1 0 0 0 0,0 0 0 0 0,1 0 0 0 0,0 0 0 0 0,-1 0 0 0 0,1 0 0 0 0,0 0 0 0 0,-1 0 0 0 0,1 0 0 0 0,0 0 0 0 0,0 0-1 0 0,0-1 1 0 0,0 1 0 0 0,0 0 0 0 0,0 0 0 0 0,0-1 0 0 0,0 1 0 0 0,0-1 0 0 0,0 1 0 0 0,0-1 0 0 0,0 1 0 0 0,2-1 0 0 0,6 3-10 0 0,1-1 0 0 0,-1 0 0 0 0,19 2 0 0 0,-9-2 4 0 0,-1 1-72 0 0,1 1-1 0 0,-1 1 1 0 0,0 0-1 0 0,0 2 1 0 0,0 0-1 0 0,-1 1 1 0 0,29 18-1 0 0,-38-21 100 0 0,-1 0-1 0 0,0 0 0 0 0,-1 1 0 0 0,0 0 1 0 0,1 1-1 0 0,-2-1 0 0 0,1 1 1 0 0,-1 0-1 0 0,0 1 0 0 0,-1-1 0 0 0,0 1 1 0 0,0 0-1 0 0,0 0 0 0 0,-1 0 0 0 0,0 1 1 0 0,-1-1-1 0 0,0 1 0 0 0,2 16 1 0 0,-4-17 94 0 0,1 0 1 0 0,-1 0-1 0 0,-1 0 1 0 0,1 0 0 0 0,-2 0-1 0 0,1 0 1 0 0,-1 0 0 0 0,0-1-1 0 0,0 1 1 0 0,-1-1 0 0 0,0 1-1 0 0,0-1 1 0 0,-7 10 0 0 0,2-6 251 0 0,-1 0 1 0 0,0 0 0 0 0,0-1 0 0 0,-1-1 0 0 0,-1 0 0 0 0,1 0-1 0 0,-14 8 1 0 0,-21 11-158 0 0,-1-1 0 0 0,-53 21 0 0 0,15-11-4987 0 0,64-28 2522 0 0</inkml:trace>
</inkml:ink>
</file>

<file path=ppt/ink/ink3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6.1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132 211 8897 0 0,'0'0'1529'0'0,"-14"11"-1149"0"0,-1 0-375 0 0,-3 1-15 0 0,1 1-1 0 0,1 1 1 0 0,0 0 0 0 0,-19 23 0 0 0,62-45 69 0 0,-5-4 224 0 0,26-16-117 0 0,83-62-1 0 0,-157 111-102 0 0,2 2 0 0 0,0 0-1 0 0,1 1 1 0 0,-36 51 0 0 0,59-75-65 0 0,-1 1 0 0 0,1-1 0 0 0,-1 1 0 0 0,1-1 0 0 0,-1 1 0 0 0,1 0 0 0 0,0-1 1 0 0,-1 1-1 0 0,1 0 0 0 0,0-1 0 0 0,-1 1 0 0 0,1 0 0 0 0,0 0 0 0 0,0-1 0 0 0,0 1 0 0 0,-1 0 0 0 0,1 0 0 0 0,0 0 0 0 0,0-1 0 0 0,0 1 0 0 0,0 0 0 0 0,1 0 0 0 0,-1-1 0 0 0,0 1 1 0 0,0 0-1 0 0,0 0 0 0 0,1-1 0 0 0,-1 1 0 0 0,1 1 0 0 0,0-2 12 0 0,0 1 0 0 0,0-1 1 0 0,0 1-1 0 0,0-1 0 0 0,0 0 1 0 0,0 0-1 0 0,1 1 0 0 0,-1-1 0 0 0,0 0 1 0 0,0 0-1 0 0,0 0 0 0 0,1 0 1 0 0,-1 0-1 0 0,0 0 0 0 0,0-1 0 0 0,2 1 1 0 0,47-17 571 0 0,-25 5-462 0 0,-1-2 1 0 0,-1 0-1 0 0,0-1 0 0 0,-1-2 0 0 0,32-29 0 0 0,-42 35-128 0 0,-1-1 0 0 0,0-1 0 0 0,-1 1 1 0 0,-1-2-1 0 0,0 1 0 0 0,0-1 0 0 0,-2-1 0 0 0,0 0 1 0 0,0 0-1 0 0,7-27 0 0 0,-13 40 26 0 0,0 0 0 0 0,-1-1 0 0 0,1 1-1 0 0,-1 0 1 0 0,0-1 0 0 0,0 1 0 0 0,0-1 0 0 0,0 1-1 0 0,0 0 1 0 0,0-1 0 0 0,0 1 0 0 0,-1-1 0 0 0,1 1 0 0 0,-1 0-1 0 0,0-1 1 0 0,0 1 0 0 0,0 0 0 0 0,0 0 0 0 0,0 0-1 0 0,0 0 1 0 0,-2-3 0 0 0,1 4-13 0 0,0 0 0 0 0,0 0 0 0 0,0-1-1 0 0,0 1 1 0 0,0 1 0 0 0,0-1 0 0 0,0 0 0 0 0,0 0 0 0 0,0 1 0 0 0,0-1-1 0 0,0 1 1 0 0,-1 0 0 0 0,1 0 0 0 0,0 0 0 0 0,0 0 0 0 0,0 0 0 0 0,-1 0 0 0 0,1 0-1 0 0,0 1 1 0 0,0-1 0 0 0,0 1 0 0 0,0 0 0 0 0,0 0 0 0 0,-2 0 0 0 0,-9 5 8 0 0,0 0 0 0 0,0 0 0 0 0,1 2 0 0 0,1-1 0 0 0,-1 1 0 0 0,-18 18 0 0 0,-58 64 424 0 0,70-69-440 0 0,0 1 1 0 0,1 1 0 0 0,1 0-1 0 0,2 1 1 0 0,0 1 0 0 0,1 0 0 0 0,-10 31-1 0 0,19-46-6 0 0,1 0 0 0 0,0 0 0 0 0,1 1 0 0 0,0-1-1 0 0,1 1 1 0 0,0 0 0 0 0,1-1 0 0 0,0 1 0 0 0,0 0 0 0 0,1-1-1 0 0,1 1 1 0 0,0 0 0 0 0,0-1 0 0 0,1 0 0 0 0,0 1 0 0 0,1-1-1 0 0,0-1 1 0 0,0 1 0 0 0,1 0 0 0 0,1-1 0 0 0,11 16 0 0 0,-2-9 42 0 0,0-1 0 0 0,0-1 0 0 0,2 0 0 0 0,-1-1 0 0 0,2 0 1 0 0,0-2-1 0 0,0 0 0 0 0,1-1 0 0 0,26 10 0 0 0,1-3 31 0 0,1-2 1 0 0,88 17-1 0 0,-72-22-311 0 0,0-3 0 0 0,67-1 1 0 0,44-14-3186 0 0,-89-2-1102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3.7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40 4120 0 0,'0'0'11371'0'0,"-4"-8"-10893"0"0,-15-22-101 0 0,19 30-355 0 0,0 0 0 0 0,0 0 0 0 0,0 0 0 0 0,0 0 0 0 0,0 0 1 0 0,0 0-1 0 0,0 0 0 0 0,0-1 0 0 0,0 1 0 0 0,0 0 0 0 0,0 0 0 0 0,0 0 0 0 0,0 0 0 0 0,0 0 0 0 0,0 0 0 0 0,0 0 0 0 0,0 0 0 0 0,-1 0 0 0 0,1 0 0 0 0,0 0 0 0 0,0 0 1 0 0,0 0-1 0 0,0 0 0 0 0,0-1 0 0 0,0 1 0 0 0,0 0 0 0 0,0 0 0 0 0,0 0 0 0 0,-1 0 0 0 0,1 0 0 0 0,0 0 0 0 0,0 0 0 0 0,0 0 0 0 0,0 0 0 0 0,0 0 0 0 0,0 0 0 0 0,0 0 1 0 0,0 0-1 0 0,-1 0 0 0 0,1 0 0 0 0,0 1 0 0 0,0-1 0 0 0,0 0 0 0 0,0 0 0 0 0,0 0 0 0 0,0 0 0 0 0,0 0 0 0 0,0 0 0 0 0,0 0 0 0 0,0 0 0 0 0,0 0 0 0 0,-1 0 0 0 0,1 0 1 0 0,0 0-1 0 0,0 0 0 0 0,0 1 0 0 0,0-1 0 0 0,-3 9 454 0 0,0 11-84 0 0,-3 59 377 0 0,-1 19-599 0 0,-5 0 0 0 0,-25 102 0 0 0,36-197-495 0 0,-6 22 25 0 0,7-24 101 0 0,-1-1-1 0 0,1 1 0 0 0,0-1 0 0 0,0 1 1 0 0,0 0-1 0 0,-1-1 0 0 0,1 1 0 0 0,0 0 1 0 0,-1-1-1 0 0,1 1 0 0 0,0-1 0 0 0,-1 1 1 0 0,1-1-1 0 0,-1 1 0 0 0,1-1 0 0 0,-1 1 1 0 0,1-1-1 0 0,-1 0 0 0 0,1 1 1 0 0,-1-1-1 0 0,0 0 0 0 0,1 1 0 0 0,-1-1 1 0 0,1 0-1 0 0,-1 0 0 0 0,0 1 0 0 0,1-1 1 0 0,-2 0-1 0 0,-3-25-10572 0 0</inkml:trace>
</inkml:ink>
</file>

<file path=ppt/ink/ink3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6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200 1 2996 0 0,'0'0'8916'0'0,"-10"14"-9492"0"0,-12 21 907 0 0,1 2 0 0 0,-24 57 0 0 0,20-25-129 0 0,4 1-1 0 0,-17 91 1 0 0,31-113-703 0 0,1-1 0 0 0,3 1 0 0 0,1 1 0 0 0,8 70 0 0 0,-6-115 40 0 0,1 0 0 0 0,-1 0 0 0 0,1 0-1 0 0,0-1 1 0 0,0 1 0 0 0,0 0 0 0 0,3 5 0 0 0</inkml:trace>
</inkml:ink>
</file>

<file path=ppt/ink/ink3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7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 9353 0 0,'0'0'1192'0'0,"16"2"-1361"0"0,-5 0 70 0 0,-3-1 54 0 0,0 0 0 0 0,0 0 1 0 0,0 1-1 0 0,-1 0 0 0 0,1 0 0 0 0,-1 1 0 0 0,1-1 0 0 0,-1 2 0 0 0,0-1 0 0 0,0 1 0 0 0,-1 0 0 0 0,8 7 1 0 0,5 6 30 0 0,-2 1 0 0 0,0 1 0 0 0,-1 1 1 0 0,-1 0-1 0 0,0 1 0 0 0,-2 0 0 0 0,20 43 1 0 0,-20-34 130 0 0,-2 1-1 0 0,-1 0 1 0 0,-1 0 0 0 0,-1 1 0 0 0,5 55 0 0 0,-12-74-22 0 0,0 0-1 0 0,-1 0 1 0 0,-1 0 0 0 0,0 0 0 0 0,0 0-1 0 0,-2 0 1 0 0,-4 17 0 0 0,3-21-22 0 0,1-1 0 0 0,-1 0 0 0 0,0 0 0 0 0,0-1 0 0 0,-1 1 1 0 0,0-1-1 0 0,-1 0 0 0 0,1 0 0 0 0,-1-1 0 0 0,-1 0 0 0 0,1 0 0 0 0,-9 6 0 0 0,-10 4-344 0 0,0-1 0 0 0,-1-1 0 0 0,0-1-1 0 0,-1-2 1 0 0,0 0 0 0 0,-48 10 0 0 0,-17-1-4564 0 0</inkml:trace>
</inkml:ink>
</file>

<file path=ppt/ink/ink3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7.6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0 4880 0 0,'0'0'6206'0'0,"-15"33"-8326"0"0,4-2 2287 0 0,1 0 0 0 0,1 1 0 0 0,-7 50 0 0 0,13-70-204 0 0,-13 103 369 0 0,4 0-1 0 0,4 158 1 0 0,11-241-910 0 0,-3-30 395 0 0,1-1 1 0 0,-1 0-1 0 0,0 1 0 0 0,1-1 0 0 0,-1 1 0 0 0,0-1 1 0 0,1 0-1 0 0,0 1 0 0 0,-1-1 0 0 0,1 0 0 0 0,0 0 1 0 0,-1 1-1 0 0,1-1 0 0 0,0 0 0 0 0,0 0 0 0 0,0 0 0 0 0,0 0 1 0 0,0 0-1 0 0,0 0 0 0 0,2 1 0 0 0,6-3-2768 0 0</inkml:trace>
</inkml:ink>
</file>

<file path=ppt/ink/ink3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8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1 114 6493 0 0,'0'0'4868'0'0,"17"-11"-5145"0"0,56-33 380 0 0,-60 37 5 0 0,0 2 0 0 0,0 0 0 0 0,0 0 0 0 0,1 1 0 0 0,0 1 0 0 0,-1 0 0 0 0,27-2-1 0 0,-8 2 82 0 0,26-6-301 0 0,1 3 0 0 0,1 3 0 0 0,71 4-1 0 0,-98 10-1470 0 0,-33-11 1462 0 0,1 0 1 0 0,0 0-1 0 0,-1 0 1 0 0,1 1-1 0 0,-1-1 1 0 0,1 0-1 0 0,-1 0 0 0 0,1 1 1 0 0,-1-1-1 0 0,1 0 1 0 0,-1 1-1 0 0,1-1 0 0 0,-1 1 1 0 0,1-1-1 0 0,-1 0 1 0 0,0 1-1 0 0,1-1 1 0 0,-1 1-1 0 0,0-1 0 0 0,1 1 1 0 0,-1-1-1 0 0,0 1 1 0 0,0 0-1 0 0,1-1 0 0 0,-1 1 1 0 0,0-1-1 0 0,0 1 1 0 0,0-1-1 0 0,0 1 0 0 0,0 0 1 0 0,0-1-1 0 0,0 1 1 0 0,0-1-1 0 0,0 1 1 0 0,0 0-1 0 0,0-1 0 0 0,0 1 1 0 0,0-1-1 0 0,-1 1 1 0 0,1 0-1 0 0,0-1 0 0 0,0 1 1 0 0,-1-1-1 0 0,1 1 1 0 0,0-1-1 0 0,0 1 0 0 0,-1-1 1 0 0,1 1-1 0 0,-1-1 1 0 0,1 0-1 0 0,-1 1 1 0 0,1-1-1 0 0,0 1 0 0 0,-1-1 1 0 0,0 0-1 0 0,0 1 1 0 0,-21 12-2286 0 0</inkml:trace>
</inkml:ink>
</file>

<file path=ppt/ink/ink3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28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76 199 9497 0 0,'0'0'2139'0'0,"14"-8"-2211"0"0,179-77 133 0 0,-173 77-62 0 0,174-59-32 0 0,-162 59-73 0 0,-1 0 1 0 0,1 3 0 0 0,0 0 0 0 0,42 0 0 0 0,-66 5-13 0 0,-1 0 1 0 0,1 1-1 0 0,-1 0 0 0 0,12 2 1 0 0,-17-2-79 0 0,-1-1 0 0 0,1 1 1 0 0,-1-1-1 0 0,1 1 0 0 0,-1-1 1 0 0,1 1-1 0 0,-1 0 0 0 0,0 0 1 0 0,1 0-1 0 0,-1 0 1 0 0,0 0-1 0 0,0 0 0 0 0,0 0 1 0 0,1 0-1 0 0,-1 0 0 0 0,0 1 1 0 0,0-1-1 0 0,-1 0 0 0 0,1 1 1 0 0,0-1-1 0 0,0 0 1 0 0,-1 1-1 0 0,1-1 0 0 0,-1 1 1 0 0,1-1-1 0 0,-1 1 0 0 0,0 0 1 0 0,1 2-1 0 0,-3 19-2979 0 0</inkml:trace>
  <inkml:trace contextRef="#ctx0" brushRef="#br0" timeOffset="1">1 565 6713 0 0,'0'0'3370'0'0,"23"-2"-2993"0"0,292-33 863 0 0,363-48 677 0 0,-677 83-2263 0 0,1-1-38 0 0</inkml:trace>
</inkml:ink>
</file>

<file path=ppt/ink/ink3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1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2 456 0 0,'0'0'784'0'0,"-89"-2"-812"0"0,80 2-100 0 0,-1 0 24 0 0,4 3-4 0 0,1 2-20 0 0,5-1 24 0 0,0 2-28 0 0,0 1 16 0 0,5-1 52 0 0,2 2-44 0 0</inkml:trace>
</inkml:ink>
</file>

<file path=ppt/ink/ink3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18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1 220 0 0,'94'89'12468'0'0,"-94"-74"-11607"0"0,-11 227 961 0 0,7-210-1828 0 0,-2 0-1 0 0,-1-1 0 0 0,-1 1 0 0 0,-2-2 0 0 0,-20 45 0 0 0,14-19-2653 0 0,10-54-117 0 0,5-2 2592 0 0,1 0 0 0 0,-1 0 0 0 0,1 0 0 0 0,-1 0 0 0 0,1 0 0 0 0,-1 0 0 0 0,1-1-1 0 0,-1 1 1 0 0,1 0 0 0 0,-3-2-926 0 0,-9-9-2460 0 0</inkml:trace>
</inkml:ink>
</file>

<file path=ppt/ink/ink3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18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74 3616 0 0,'0'0'3961'0'0,"13"-9"-3455"0"0,-1 1-425 0 0,0 0 0 0 0,1 0 1 0 0,1 1-1 0 0,-1 1 0 0 0,1 0 0 0 0,0 1 1 0 0,1 1-1 0 0,-1 0 0 0 0,27-4 0 0 0,-39 8-40 0 0,1 0-1 0 0,-1-1 1 0 0,0 1-1 0 0,1 0 1 0 0,-1 0-1 0 0,1 0 1 0 0,-1 1-1 0 0,1-1 0 0 0,-1 1 1 0 0,0-1-1 0 0,1 1 1 0 0,-1 0-1 0 0,0 0 1 0 0,0 0-1 0 0,0 0 1 0 0,1 0-1 0 0,-1 1 0 0 0,0-1 1 0 0,0 0-1 0 0,-1 1 1 0 0,1 0-1 0 0,0-1 1 0 0,0 1-1 0 0,-1 0 1 0 0,1 0-1 0 0,-1 0 0 0 0,0 0 1 0 0,1 0-1 0 0,-1 0 1 0 0,0 0-1 0 0,0 1 1 0 0,0-1-1 0 0,-1 0 1 0 0,1 1-1 0 0,-1-1 0 0 0,1 0 1 0 0,0 5-1 0 0,0 2-13 0 0,0 1 0 0 0,0-1 0 0 0,0 0 0 0 0,-1 1 0 0 0,-1-1 0 0 0,1 1 0 0 0,-2-1 0 0 0,1 0 0 0 0,-1 0 0 0 0,-1 0 0 0 0,1 0 0 0 0,-1 0 0 0 0,-1 0 0 0 0,0-1 0 0 0,0 1 0 0 0,-1-1-1 0 0,0 0 1 0 0,0-1 0 0 0,-8 9 0 0 0,6-8 93 0 0,-1 0 1 0 0,0-1-1 0 0,-1 0 0 0 0,0 0 0 0 0,0-1 0 0 0,0 0 0 0 0,-1-1 0 0 0,0 0 0 0 0,0 0 0 0 0,0-1 0 0 0,0-1 0 0 0,-1 1 0 0 0,0-2 0 0 0,1 1 0 0 0,-23 1 1 0 0,21-3 106 0 0,0-1 1 0 0,0 0 0 0 0,0-1 0 0 0,0 0 0 0 0,1-1 0 0 0,-1 0 0 0 0,0-1 0 0 0,0 0 0 0 0,-21-10 0 0 0,29 11-168 0 0,0 0 0 0 0,0-1-1 0 0,0 1 1 0 0,1-1-1 0 0,-1 0 1 0 0,1 0 0 0 0,-1 0-1 0 0,1 0 1 0 0,0-1-1 0 0,0 1 1 0 0,1-1 0 0 0,-1 0-1 0 0,1 1 1 0 0,-1-1-1 0 0,1-1 1 0 0,1 1-1 0 0,-1 0 1 0 0,0 0 0 0 0,1-1-1 0 0,0 1 1 0 0,0-1-1 0 0,0 1 1 0 0,1-1 0 0 0,-1 1-1 0 0,1-1 1 0 0,0 1-1 0 0,1-1 1 0 0,-1 1 0 0 0,2-6-1 0 0,-1 5-142 0 0,1 0 0 0 0,-1 0 0 0 0,1 0 0 0 0,0 0 0 0 0,1 1 0 0 0,-1-1 0 0 0,1 1 0 0 0,0-1 0 0 0,0 1-1 0 0,0 0 1 0 0,1 0 0 0 0,-1 0 0 0 0,1 1 0 0 0,0-1 0 0 0,0 1 0 0 0,0 0 0 0 0,1 0 0 0 0,-1 0 0 0 0,1 1 0 0 0,0 0 0 0 0,9-4 0 0 0,0 1-794 0 0,0 1 1 0 0,0 0 0 0 0,0 0 0 0 0,0 2-1 0 0,1 0 1 0 0,23 0 0 0 0,-8 2-2971 0 0,1 4-809 0 0</inkml:trace>
</inkml:ink>
</file>

<file path=ppt/ink/ink3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7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1290 64 92 0 0,'0'0'6807'0'0,"-5"-10"-6471"0"0,-17-30-58 0 0,21 39-284 0 0,0 0-1 0 0,0 0 1 0 0,0 0 0 0 0,0 0-1 0 0,-1 0 1 0 0,1 0-1 0 0,0 0 1 0 0,-1 0-1 0 0,1 0 1 0 0,-1 1-1 0 0,1-1 1 0 0,0 1-1 0 0,-1-1 1 0 0,1 1-1 0 0,-1-1 1 0 0,0 1 0 0 0,1 0-1 0 0,-1 0 1 0 0,1 0-1 0 0,-1 0 1 0 0,1 0-1 0 0,-1 0 1 0 0,0 0-1 0 0,1 0 1 0 0,-1 1-1 0 0,1-1 1 0 0,-1 0 0 0 0,1 1-1 0 0,-2 1 1 0 0,0-2-53 0 0,-36 13-269 0 0,1 2 0 0 0,-63 35 0 0 0,32-15 334 0 0,-809 403 1863 0 0,868-432-1666 0 0,-1-1-116 0 0,0 0 0 0 0,1 2 1 0 0,-17 11-1 0 0,25-17-82 0 0,1 1 1 0 0,-1-1 0 0 0,0 1 0 0 0,1-1-1 0 0,-1 1 1 0 0,1-1 0 0 0,0 1 0 0 0,-1 0-1 0 0,1 0 1 0 0,0 0 0 0 0,0 0 0 0 0,0 0-1 0 0,0 0 1 0 0,1 0 0 0 0,-1 0 0 0 0,0 0-1 0 0,1 0 1 0 0,0 0 0 0 0,-1 1 0 0 0,1-1-1 0 0,0 0 1 0 0,0 0 0 0 0,0 0 0 0 0,0 1-1 0 0,1-1 1 0 0,0 4 0 0 0,1-4-210 0 0,-1 0 0 0 0,1 0 0 0 0,0 0 1 0 0,0 0-1 0 0,0 0 0 0 0,0-1 0 0 0,0 1 0 0 0,1-1 0 0 0,-1 1 1 0 0,0-1-1 0 0,1 0 0 0 0,-1 0 0 0 0,1 0 0 0 0,-1 0 1 0 0,1 0-1 0 0,0 0 0 0 0,-1-1 0 0 0,1 1 0 0 0,0-1 0 0 0,0 0 1 0 0,-1 0-1 0 0,5 0 0 0 0,45-1-3711 0 0</inkml:trace>
</inkml:ink>
</file>

<file path=ppt/ink/ink3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8.4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520 83 1828 0 0,'0'0'6939'0'0,"-1"-13"-6258"0"0,-1-41-49 0 0,-3 39-47 0 0,-3 15-1119 0 0,-9 18-1063 0 0,15-16 1617 0 0,-14 16-240 0 0,-60 65 98 0 0,-77 108-1 0 0,150-187 82 0 0,-100 134 1541 0 0,88-120-1792 0 0,-1 0 0 0 0,0-1-1 0 0,-2-1 1 0 0,0-1-1 0 0,-24 15 1 0 0,33-25-2176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4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37 3676 0 0,'0'0'9036'0'0,"14"-6"-8837"0"0,-3 1-144 0 0,-4 1-23 0 0,0 0 0 0 0,1 1 0 0 0,-1 0 0 0 0,1 1 0 0 0,0 0 0 0 0,0 0 0 0 0,0 0 1 0 0,0 1-1 0 0,13-1 0 0 0,31 2 222 0 0,-1 1 0 0 0,1 3 1 0 0,-1 1-1 0 0,0 3 0 0 0,71 21 1 0 0,-111-25-195 0 0,1 1 0 0 0,-1 0 0 0 0,0 1 1 0 0,-1 0-1 0 0,1 1 0 0 0,-1 0 0 0 0,-1 0 0 0 0,1 1 1 0 0,-1 1-1 0 0,0-1 0 0 0,-1 1 0 0 0,0 1 1 0 0,-1 0-1 0 0,0 0 0 0 0,0 0 0 0 0,-1 1 0 0 0,0 0 1 0 0,-1 0-1 0 0,-1 0 0 0 0,1 1 0 0 0,-2-1 1 0 0,1 1-1 0 0,-2 0 0 0 0,0 0 0 0 0,0 0 0 0 0,-1 1 1 0 0,-1 17-1 0 0,-1-14 78 0 0,-1-1 1 0 0,0 1-1 0 0,-1-1 1 0 0,-1 0-1 0 0,-1 0 0 0 0,0 0 1 0 0,-1 0-1 0 0,0-1 1 0 0,-1 0-1 0 0,-1 0 1 0 0,0-1-1 0 0,-1 0 1 0 0,0 0-1 0 0,-1-1 0 0 0,-16 16 1 0 0,-6 2 206 0 0,-1 0 0 0 0,-1-3 0 0 0,-1-1 1 0 0,-51 29-1 0 0,54-36-141 0 0,-2-2-1 0 0,0-1 1 0 0,-38 12 0 0 0,53-22-138 0 0,-1-1 1 0 0,1 0-1 0 0,-1-2 1 0 0,0 0-1 0 0,0-1 1 0 0,0-1-1 0 0,-30-3 1 0 0,47 2-180 0 0,-1 0-1 0 0,1-1 1 0 0,0 0 0 0 0,0 0 0 0 0,0 0 0 0 0,0 0 0 0 0,0 0 0 0 0,0-1-1 0 0,0 1 1 0 0,-4-4 0 0 0,6 4-233 0 0,-1 0-1 0 0,0-1 1 0 0,1 1-1 0 0,0-1 1 0 0,-1 0-1 0 0,1 1 1 0 0,0-1-1 0 0,0 0 1 0 0,0 0-1 0 0,0 1 1 0 0,0-1-1 0 0,-1-3 0 0 0,-3-17-5297 0 0</inkml:trace>
</inkml:ink>
</file>

<file path=ppt/ink/ink3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8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54 520 0 0,'0'0'3860'0'0,"15"-8"-3453"0"0,50-25-385 0 0,-60 31-69 0 0,0 0 1 0 0,1 0-1 0 0,0 0 0 0 0,-1 1 0 0 0,1 0 0 0 0,0 0 1 0 0,0 0-1 0 0,0 1 0 0 0,-1-1 0 0 0,1 1 1 0 0,0 1-1 0 0,0-1 0 0 0,0 1 0 0 0,-1 0 0 0 0,1 1 1 0 0,0-1-1 0 0,8 4 0 0 0,-11-3 0 0 0,1 0 1 0 0,-1 1-1 0 0,1-1 0 0 0,-1 0 1 0 0,0 1-1 0 0,0 0 1 0 0,0 0-1 0 0,0 0 0 0 0,0 0 1 0 0,-1 0-1 0 0,0 1 0 0 0,1-1 1 0 0,-1 1-1 0 0,0-1 0 0 0,-1 1 1 0 0,1 0-1 0 0,-1 0 0 0 0,1 0 1 0 0,-1 0-1 0 0,0 0 1 0 0,-1 0-1 0 0,1 6 0 0 0,0-3 51 0 0,-1 0-1 0 0,0 1 0 0 0,0-1 1 0 0,-1 0-1 0 0,0 0 0 0 0,0 0 1 0 0,-1 1-1 0 0,0-1 0 0 0,0 0 1 0 0,-1-1-1 0 0,0 1 0 0 0,0 0 1 0 0,0-1-1 0 0,-1 0 0 0 0,0 1 1 0 0,0-2-1 0 0,-6 7 0 0 0,2-4 110 0 0,1-1-1 0 0,-2 0 1 0 0,1-1-1 0 0,0 0 1 0 0,-1 0-1 0 0,0-1 1 0 0,-1 0-1 0 0,1-1 1 0 0,-1 0-1 0 0,0 0 1 0 0,-14 3-1 0 0,1-2 471 0 0,0 0-1 0 0,-1-2 1 0 0,1-1-1 0 0,-32 0 0 0 0,47-2-341 0 0,1 0-1 0 0,-1-1 0 0 0,0 1 0 0 0,0-2 0 0 0,1 1 0 0 0,-1-1 0 0 0,1 0 0 0 0,-1-1 0 0 0,1 0 0 0 0,0 0 0 0 0,0 0 0 0 0,0-1 0 0 0,1 0 0 0 0,-1 0 1 0 0,1-1-1 0 0,-10-9 0 0 0,13 11-173 0 0,1 1 1 0 0,0-1 0 0 0,1 0 0 0 0,-1 1-1 0 0,0-1 1 0 0,1 0 0 0 0,-1 0 0 0 0,1 0-1 0 0,0 0 1 0 0,0 0 0 0 0,0 0-1 0 0,1 0 1 0 0,-1 0 0 0 0,1-1 0 0 0,0 1-1 0 0,-1 0 1 0 0,1 0 0 0 0,1-1 0 0 0,-1 1-1 0 0,0 0 1 0 0,1 0 0 0 0,0 0-1 0 0,0 0 1 0 0,0 0 0 0 0,2-5 0 0 0,-1 5-107 0 0,0-1 1 0 0,0 0-1 0 0,1 1 1 0 0,-1 0-1 0 0,1-1 1 0 0,0 1-1 0 0,0 0 1 0 0,0 0-1 0 0,1 1 1 0 0,-1-1 0 0 0,1 1-1 0 0,-1 0 1 0 0,1 0-1 0 0,0 0 1 0 0,0 0-1 0 0,0 0 1 0 0,0 1-1 0 0,7-2 1 0 0,1 1-162 0 0,0 0 0 0 0,0 1 1 0 0,0 0-1 0 0,14 1 0 0 0,25 7-3658 0 0,-17 1-1061 0 0</inkml:trace>
</inkml:ink>
</file>

<file path=ppt/ink/ink3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3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179 64 3040 0 0,'0'0'10225'0'0,"0"-12"-10022"0"0,0-35-579 0 0,-2 43-435 0 0,-2 9 387 0 0,-6 15 237 0 0,9-17 186 0 0,-15 33-258 0 0,-79 199 1047 0 0,79-188-2764 0 0,-12 70 1 0 0,22-96-2294 0 0</inkml:trace>
</inkml:ink>
</file>

<file path=ppt/ink/ink3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3.4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90 5945 0 0,'0'0'3527'0'0,"-14"-1"-3371"0"0,-42-3-457 0 0,54 4 280 0 0,0 0 1 0 0,0 1 0 0 0,0-1-1 0 0,0 0 1 0 0,0 1 0 0 0,1-1-1 0 0,-1 1 1 0 0,0 0-1 0 0,0 0 1 0 0,0 0 0 0 0,0 0-1 0 0,1 0 1 0 0,-1 0-1 0 0,0 0 1 0 0,1 1 0 0 0,-1-1-1 0 0,1 0 1 0 0,0 1-1 0 0,-1-1 1 0 0,1 1 0 0 0,0 0-1 0 0,0-1 1 0 0,0 1 0 0 0,0 0-1 0 0,0 0 1 0 0,0 0-1 0 0,0 0 1 0 0,0 3 0 0 0,0 0 15 0 0,0-1 1 0 0,0 1 0 0 0,1 0 0 0 0,-1 0 0 0 0,1-1 0 0 0,1 1 0 0 0,-1 0-1 0 0,0-1 1 0 0,3 9 0 0 0,-1-8 28 0 0,0 1-1 0 0,1-1 0 0 0,0 0 1 0 0,0 0-1 0 0,0 0 1 0 0,0-1-1 0 0,1 1 0 0 0,0-1 1 0 0,0 0-1 0 0,0 0 0 0 0,1 0 1 0 0,-1 0-1 0 0,1-1 1 0 0,0 1-1 0 0,0-1 0 0 0,0-1 1 0 0,0 1-1 0 0,0-1 1 0 0,1 0-1 0 0,8 3 0 0 0,4 0 11 0 0,0-1-1 0 0,0 0 0 0 0,0-2 0 0 0,0 0 0 0 0,22 0 0 0 0,-32-2-4 0 0,0 0 0 0 0,0-1 0 0 0,0 0 0 0 0,0 0 0 0 0,0-1 0 0 0,-1 0 0 0 0,1 0 0 0 0,-1-1 0 0 0,1 0 0 0 0,-1 0 0 0 0,0-1 0 0 0,11-7 0 0 0,-14 8 33 0 0,0-1 0 0 0,1 0 0 0 0,-1 0 0 0 0,-1 0 1 0 0,1-1-1 0 0,-1 1 0 0 0,1-1 0 0 0,-1 0 0 0 0,-1 0 1 0 0,1 0-1 0 0,-1 0 0 0 0,0-1 0 0 0,0 1 0 0 0,0 0 1 0 0,-1-1-1 0 0,0 0 0 0 0,0 1 0 0 0,0-8 0 0 0,0 6-53 0 0,-1 0 1 0 0,0 0-1 0 0,-1 0 0 0 0,1 0 0 0 0,-1-1 0 0 0,-1 1 0 0 0,1 1 0 0 0,-1-1 1 0 0,-1 0-1 0 0,1 0 0 0 0,-1 1 0 0 0,0-1 0 0 0,-1 1 0 0 0,-7-11 0 0 0,8 14-72 0 0,1 0 0 0 0,-1 0-1 0 0,0 0 1 0 0,0 1 0 0 0,0-1-1 0 0,-1 1 1 0 0,1 0-1 0 0,-1 0 1 0 0,1 0 0 0 0,-1 0-1 0 0,0 1 1 0 0,1-1 0 0 0,-1 1-1 0 0,0 0 1 0 0,0 0-1 0 0,0 1 1 0 0,0-1 0 0 0,0 1-1 0 0,0 0 1 0 0,0 0 0 0 0,0 0-1 0 0,0 0 1 0 0,0 1-1 0 0,0-1 1 0 0,0 1 0 0 0,0 0-1 0 0,0 0 1 0 0,-3 3 0 0 0,-4 0-699 0 0,2 0 1 0 0,-1 1 0 0 0,0 1 0 0 0,-14 10 0 0 0,-12 12-3139 0 0</inkml:trace>
</inkml:ink>
</file>

<file path=ppt/ink/ink3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5.7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229 2 220 0 0,'0'0'3631'0'0,"-31"-1"-2888"0"0,26 1-838 0 0,-1 1 1 0 0,1 1-1 0 0,0-1 1 0 0,0 1 0 0 0,0-1-1 0 0,0 2 1 0 0,1-1-1 0 0,-1 0 1 0 0,0 1-1 0 0,1 0 1 0 0,0 0 0 0 0,0 0-1 0 0,-6 6 1 0 0,-10 10-34 0 0,-21 25 0 0 0,34-35 208 0 0,-15 12 16 0 0,19-19-57 0 0,0 0 0 0 0,1 1 1 0 0,-1-1-1 0 0,1 1 1 0 0,-1-1-1 0 0,1 1 0 0 0,0 0 1 0 0,0 0-1 0 0,0 0 0 0 0,0 0 1 0 0,0 0-1 0 0,1 1 0 0 0,0-1 1 0 0,-1 0-1 0 0,1 1 1 0 0,0-1-1 0 0,1 1 0 0 0,-1-1 1 0 0,0 6-1 0 0,1-5-1366 0 0</inkml:trace>
</inkml:ink>
</file>

<file path=ppt/ink/ink3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6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1 508 0 0,'0'0'4414'0'0,"-14"4"-4080"0"0,-44 11-152 0 0,55-14-166 0 0,0 1-1 0 0,0-1 0 0 0,-1 0 0 0 0,1 1 1 0 0,0 0-1 0 0,0-1 0 0 0,0 1 0 0 0,1 0 1 0 0,-1 1-1 0 0,0-1 0 0 0,1 0 0 0 0,-1 1 1 0 0,1-1-1 0 0,0 1 0 0 0,0 0 0 0 0,0 0 1 0 0,0 0-1 0 0,-1 4 0 0 0,-7 8-122 0 0,-22 36 584 0 0,25-39-766 0 0,0 0 1 0 0,-1 0 0 0 0,-1-1 0 0 0,-9 11-1 0 0,6-12-2623 0 0</inkml:trace>
</inkml:ink>
</file>

<file path=ppt/ink/ink3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49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 0 0,'0'0'12'0'0</inkml:trace>
</inkml:ink>
</file>

<file path=ppt/ink/ink3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0.3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63 100 0 0,'32'0'356'0'0,"56"-11"1353"0"0,-48 5-1674 0 0,54 0 1 0 0,-82 5 65 0 0,1 0 0 0 0,-1 0 0 0 0,0-1 0 0 0,0-1 0 0 0,19-6 0 0 0,-29-6-2293 0 0,-2 8 1542 0 0</inkml:trace>
</inkml:ink>
</file>

<file path=ppt/ink/ink3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0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40 0 0,'0'0'3796'0'0,"5"2"-5764"0"0,1 4 1925 0 0,0-1 0 0 0,0 0 0 0 0,1 0-1 0 0,0-1 1 0 0,0 0 0 0 0,8 4 0 0 0,60 22-285 0 0,-17-7 43 0 0,-51-19 349 0 0,1 0 0 0 0,-1 0 0 0 0,0 0 0 0 0,0 1 0 0 0,12 10 173 0 0,-24-1 131 0 0,-90 123 492 0 0,90-125-865 0 0,5-11-31 0 0,0 0 1 0 0,-1 0-1 0 0,1 1 0 0 0,0-1 0 0 0,-1 0 0 0 0,1 0 1 0 0,-1 0-1 0 0,1 0 0 0 0,-1 0 0 0 0,0 0 0 0 0,1 0 1 0 0,-1 0-1 0 0,0 0 0 0 0,0 0 0 0 0,1 0 0 0 0,-1 0 1 0 0,0 0-1 0 0,0-1 0 0 0,0 1 0 0 0,0 0 0 0 0,0-1 1 0 0,0 1-1 0 0,-1 0 0 0 0,-1 0 0 0 0</inkml:trace>
</inkml:ink>
</file>

<file path=ppt/ink/ink3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9.0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1580 0 0,'0'0'4244'0'0,"3"-9"-5275"0"0,0 18 786 0 0,-1 0-1 0 0,1 0 1 0 0,1 0-1 0 0,-1-1 1 0 0,1 0 0 0 0,1 0-1 0 0,0 0 1 0 0,0 0-1 0 0,0-1 1 0 0,1 1-1 0 0,10 8 1 0 0,10 10 500 0 0,47 33 0 0 0,-48-39-313 0 0,50 36 564 0 0,2-3 1 0 0,154 79-1 0 0,-219-126-555 0 0,18 10 1349 0 0,-29-16-1372 0 0,0 1 0 0 0,0-1-1 0 0,0 0 1 0 0,1 1 0 0 0,-1-1-1 0 0,0 0 1 0 0,0 0 0 0 0,0 0-1 0 0,1 0 1 0 0,-1 0-1 0 0,0 0 1 0 0,0 0 0 0 0,0 0-1 0 0,0 0 1 0 0,1-1 0 0 0,-1 1-1 0 0,0-1 1 0 0,0 1-1 0 0,0 0 1 0 0,0-1 0 0 0,0 0-1 0 0,0 1 1 0 0,1-2 0 0 0,9-10-1454 0 0</inkml:trace>
</inkml:ink>
</file>

<file path=ppt/ink/ink3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9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258 0 1880 0 0,'0'0'3982'0'0,"17"6"-5740"0"0,-13-4 1732 0 0,18 5-94 0 0,-1 1-1 0 0,0 2 1 0 0,0 0-1 0 0,36 25 1 0 0,-41-23 79 0 0,-2 0 0 0 0,0 1 0 0 0,0 0-1 0 0,-1 1 1 0 0,18 25 0 0 0,-28-34 72 0 0,1 1 1 0 0,-1-1-1 0 0,-1 1 0 0 0,1-1 0 0 0,-1 1 0 0 0,0 0 0 0 0,0 0 0 0 0,0 0 1 0 0,-1 0-1 0 0,0 0 0 0 0,0 0 0 0 0,0 0 0 0 0,-1 0 0 0 0,0 1 0 0 0,-1-1 1 0 0,1 0-1 0 0,-1 0 0 0 0,0 0 0 0 0,-1 0 0 0 0,1 0 0 0 0,-5 9 0 0 0,-3 1 126 0 0,0 0-1 0 0,-2-1 0 0 0,0 0 0 0 0,0-1 1 0 0,-2 0-1 0 0,1-1 0 0 0,-27 20 0 0 0,20-16-77 0 0,-261 218 148 0 0,244-206-412 0 0,-51 40-1532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8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1 7525 0 0,'0'0'6960'0'0,"-16"64"-6554"0"0,-17 180-120 0 0,-6 32 40 0 0,39-275-402 0 0,0 0 0 0 0,0 0 0 0 0,0 0 0 0 0,-1 0-1 0 0,1 0 1 0 0,0 0 0 0 0,0-1 0 0 0,0 1 0 0 0,-1 0 0 0 0,1 0 0 0 0,0 0 0 0 0,-1 0 0 0 0,1-1 0 0 0,-1 1 0 0 0,1 0 0 0 0,-1 0 0 0 0,1-1 0 0 0,-1 1 0 0 0,0 0 0 0 0,1-1 0 0 0,-1 1-1 0 0,0 0 1 0 0,1-1 0 0 0,-2 1 0 0 0,1-1-132 0 0,0-1 1 0 0,0 0-1 0 0,0 1 0 0 0,0-1 0 0 0,1 0 0 0 0,-1 0 0 0 0,0 1 0 0 0,1-1 1 0 0,-1 0-1 0 0,1 0 0 0 0,-1 0 0 0 0,1 0 0 0 0,-1 0 0 0 0,1 0 0 0 0,-1 0 1 0 0,1 0-1 0 0,0 0 0 0 0,0 0 0 0 0,-1-2 0 0 0,-2-10-3763 0 0</inkml:trace>
</inkml:ink>
</file>

<file path=ppt/ink/ink3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5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15 836 0 0,'0'0'4631'0'0,"2"-2"-5082"0"0,0 0 356 0 0,0 1 0 0 0,0 0 0 0 0,0-1 0 0 0,1 1 1 0 0,-1 0-1 0 0,0 0 0 0 0,1 1 0 0 0,-1-1 0 0 0,1 0 1 0 0,0 1-1 0 0,-1-1 0 0 0,1 1 0 0 0,3 0 0 0 0,44 1-516 0 0,-26 0 782 0 0,377 27 305 0 0,-121-5 45 0 0,-181-20 3169 0 0,-100 22-6715 0 0,1-17 1870 0 0,1 4-1052 0 0</inkml:trace>
</inkml:ink>
</file>

<file path=ppt/ink/ink3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6.0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1280 0 0,'0'0'6073'0'0,"1"-4"-7593"0"0,0 3 1458 0 0,0-1 0 0 0,0 0 0 0 0,0 1 1 0 0,0 0-1 0 0,1-1 0 0 0,-1 1 1 0 0,0 0-1 0 0,1 0 0 0 0,-1-1 0 0 0,1 1 1 0 0,-1 0-1 0 0,1 1 0 0 0,0-1 1 0 0,-1 0-1 0 0,1 0 0 0 0,0 1 1 0 0,-1-1-1 0 0,1 1 0 0 0,0-1 0 0 0,0 1 1 0 0,0 0-1 0 0,-1 0 0 0 0,4 0 1 0 0,61-2 344 0 0,-37 2-319 0 0,62-4 141 0 0,234-4 619 0 0,-324 8-728 0 0,-1 1 0 0 0,1-1 0 0 0,-1 0 0 0 0,0 1-1 0 0,1-1 1 0 0,-1 1 0 0 0,1-1 0 0 0,-1 0 0 0 0,0 1 0 0 0,0-1 0 0 0,1 1 0 0 0,-1-1 0 0 0,0 1 0 0 0,0-1 0 0 0,1 1 0 0 0,-1-1 0 0 0,0 1 0 0 0,0-1 0 0 0,0 1-1 0 0,0-1 1 0 0,0 1 0 0 0,0 0 0 0 0,0-1 0 0 0,0 1 0 0 0,0-1 0 0 0,0 1 0 0 0,0-1 0 0 0,0 1 0 0 0,0-1 0 0 0,-1 2 0 0 0,-3 18-736 0 0,2-17 538 0 0,0 0 0 0 0,0 0 0 0 0,0 0 0 0 0,-1-1 0 0 0,1 1 1 0 0,-1-1-1 0 0,-3 4 0 0 0,-15 9-1125 0 0</inkml:trace>
</inkml:ink>
</file>

<file path=ppt/ink/ink3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6.5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42 1344 0 0,'0'0'6445'0'0,"14"-4"-6789"0"0,42-8 141 0 0,1 1 0 0 0,73-3 0 0 0,-59 13 243 0 0,-71 1-49 0 0,0 0 0 0 0,1 0 0 0 0,-1 0 0 0 0,0 0 0 0 0,1 0 0 0 0,-1 0 0 0 0,0 0 1 0 0,1 0-1 0 0,-1 0 0 0 0,0 0 0 0 0,1 0 0 0 0,-1 0 0 0 0,0 1 0 0 0,1-1 0 0 0,-1 0 0 0 0,0 0 0 0 0,0 0 0 0 0,1 0 0 0 0,-1 0 0 0 0,0 1 0 0 0,1-1 1 0 0,-1 0-1 0 0,0 0 0 0 0,0 1 0 0 0,0-1 0 0 0,1 0 0 0 0,-1 0 0 0 0,0 1 0 0 0,0-1 0 0 0,0 0 0 0 0,1 0 0 0 0,-1 1 0 0 0,0-1 0 0 0,0 0 0 0 0,0 1 1 0 0,-4 13-785 0 0,-15 8-1119 0 0,12-14 506 0 0</inkml:trace>
</inkml:ink>
</file>

<file path=ppt/ink/ink3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48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94 6261 0 0,'0'0'4461'0'0,"16"-5"-4640"0"0,106-32 766 0 0,-71 22-599 0 0,0 4 1 0 0,0 1-1 0 0,1 3 0 0 0,0 1 0 0 0,1 4 0 0 0,89 5 0 0 0,-142-3 17 0 0,0 0-1 0 0,0 0 1 0 0,1 0-1 0 0,-1 0 1 0 0,0 0-1 0 0,0 0 1 0 0,0 0 0 0 0,1 0-1 0 0,-1 0 1 0 0,0 0-1 0 0,0 0 1 0 0,0 0 0 0 0,1 0-1 0 0,-1 0 1 0 0,0 0-1 0 0,0 0 1 0 0,1 0-1 0 0,-1 0 1 0 0,0 0 0 0 0,0 0-1 0 0,0 0 1 0 0,1 0-1 0 0,-1 0 1 0 0,0 0 0 0 0,0 0-1 0 0,0 1 1 0 0,0-1-1 0 0,1 0 1 0 0,-1 0-1 0 0,0 0 1 0 0,0 0 0 0 0,0 0-1 0 0,0 1 1 0 0,1-1-1 0 0,-1 0 1 0 0,0 0 0 0 0,0 0-1 0 0,0 1 1 0 0,0-1-1 0 0,0 0 1 0 0,0 0-1 0 0,0 0 1 0 0,0 1 0 0 0,0-1-1 0 0,0 0 1 0 0,0 0-1 0 0,0 0 1 0 0,0 1-1 0 0,0-1 1 0 0,0 0 0 0 0,0 0-1 0 0,0 1 1 0 0,0-1-1 0 0,0 0 1 0 0,0 0 0 0 0</inkml:trace>
</inkml:ink>
</file>

<file path=ppt/ink/ink3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34.6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155 30 380 0 0,'0'0'5168'0'0,"-1"-4"-4607"0"0,-2-20 1081 0 0,3 24-1604 0 0,0 0 0 0 0,-1-1 0 0 0,1 1 0 0 0,0 0 0 0 0,0 0 0 0 0,0 0 0 0 0,0 0 0 0 0,0 0 0 0 0,0 0 0 0 0,0 0-1 0 0,0 0 1 0 0,0 0 0 0 0,-1 0 0 0 0,1-1 0 0 0,0 1 0 0 0,0 0 0 0 0,0 0 0 0 0,0 0 0 0 0,0 0 0 0 0,0 0 0 0 0,0 0 0 0 0,-1 0 0 0 0,1 0-1 0 0,0 0 1 0 0,0 0 0 0 0,0 0 0 0 0,0 0 0 0 0,0 0 0 0 0,-1 0 0 0 0,1 0 0 0 0,0 0 0 0 0,0 0 0 0 0,0 0 0 0 0,0 0 0 0 0,0 0-1 0 0,0 0 1 0 0,0 1 0 0 0,-1-1 0 0 0,1 0 0 0 0,0 0 0 0 0,0 0 0 0 0,0 0 0 0 0,0 0 0 0 0,0 0 0 0 0,0 0 0 0 0,0 0 0 0 0,0 0 0 0 0,0 0-1 0 0,-1 1 1 0 0,1-1 0 0 0,0 0 0 0 0,0 0 0 0 0,0 0 0 0 0,0 0 0 0 0,0 0 0 0 0,0 0 0 0 0,0 1 0 0 0,0-1 0 0 0,0 0 0 0 0,0 0-1 0 0,0 0 1 0 0,0 0 0 0 0,0 0 0 0 0,0 0 0 0 0,0 1 0 0 0,0-1 0 0 0,0 0 0 0 0,0 0 0 0 0,0 0 0 0 0,-6 11-576 0 0,-5 34 816 0 0,2 1-1 0 0,-3 47 0 0 0,9-73-288 0 0,-5 47 18 0 0,-56 752 433 0 0,42 186 519 0 0,12-505 983 0 0,10-490-1839 0 0,6-66-4305 0 0,-3 2-1428 0 0</inkml:trace>
</inkml:ink>
</file>

<file path=ppt/ink/ink3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35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26 118 248 0 0,'0'0'7631'0'0,"-4"0"-6982"0"0,-13 1 90 0 0,12-1-2 0 0,31-7 1101 0 0,269-59-69 0 0,-90 22-1361 0 0,-194 42-1089 0 0</inkml:trace>
</inkml:ink>
</file>

<file path=ppt/ink/ink3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36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1108 0 0,'0'0'11120'0'0,"18"2"-11557"0"0,-2-1 420 0 0,16 1 40 0 0,63-3 1 0 0,144-25 34 0 0,157-8 690 0 0,-405 34-266 0 0,-1 1 0 0 0,0 1 0 0 0,1 0 0 0 0,-12 4 0 0 0,0-1-2865 0 0,-1-1-3595 0 0</inkml:trace>
</inkml:ink>
</file>

<file path=ppt/ink/ink3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0.0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33 2492 0 0,'0'0'9875'0'0,"-10"-7"-9501"0"0,3 2-343 0 0,5 3-32 0 0,1 1 0 0 0,-1-1 0 0 0,0 0 1 0 0,0 1-1 0 0,0-1 0 0 0,0 1 0 0 0,0-1 0 0 0,0 1 0 0 0,-1 0 0 0 0,1 0 1 0 0,0 0-1 0 0,-1 0 0 0 0,1 1 0 0 0,0-1 0 0 0,-1 1 0 0 0,1-1 1 0 0,-1 1-1 0 0,1 0 0 0 0,-1 0 0 0 0,1 0 0 0 0,-1 0 0 0 0,1 0 1 0 0,-1 1-1 0 0,1-1 0 0 0,-1 1 0 0 0,1-1 0 0 0,0 1 0 0 0,-1 0 1 0 0,1 0-1 0 0,-4 2 0 0 0,-26 23 66 0 0,1 1 0 0 0,-34 39 1 0 0,51-51-97 0 0,1 1 0 0 0,1 1 1 0 0,0 0-1 0 0,2 1 0 0 0,-1 0 1 0 0,-9 28-1 0 0,19-45 13 0 0,0 1-1 0 0,0 0 1 0 0,0-1 0 0 0,1 1-1 0 0,-1 0 1 0 0,0 0-1 0 0,1 0 1 0 0,0-1 0 0 0,-1 1-1 0 0,1 0 1 0 0,0 0-1 0 0,0 0 1 0 0,0 0 0 0 0,0 0-1 0 0,1 0 1 0 0,-1 0-1 0 0,0-1 1 0 0,1 1 0 0 0,-1 0-1 0 0,1 0 1 0 0,0 0-1 0 0,-1-1 1 0 0,1 1-1 0 0,0 0 1 0 0,0-1 0 0 0,0 1-1 0 0,0-1 1 0 0,1 1-1 0 0,-1-1 1 0 0,0 1 0 0 0,3 0-1 0 0,-2-1-8 0 0,1 0 0 0 0,-1 0 0 0 0,1 0-1 0 0,0-1 1 0 0,-1 1 0 0 0,1-1 0 0 0,0 0-1 0 0,-1 1 1 0 0,1-1 0 0 0,0-1 0 0 0,0 1-1 0 0,-1 0 1 0 0,1-1 0 0 0,0 1 0 0 0,-1-1-1 0 0,1 0 1 0 0,0 0 0 0 0,-1 0 0 0 0,1 0 0 0 0,-1 0-1 0 0,3-3 1 0 0,11-6 152 0 0,-2-1 0 0 0,0 0 1 0 0,0-1-1 0 0,-1-1 0 0 0,0 0 0 0 0,-1-1 0 0 0,11-16 0 0 0,-9 13 229 0 0,-14 16-362 0 0,1 1 0 0 0,-1-1 1 0 0,1 1-1 0 0,0-1 0 0 0,-1 1 0 0 0,1 0 1 0 0,-1-1-1 0 0,1 1 0 0 0,0 0 0 0 0,-1 0 1 0 0,1 0-1 0 0,0-1 0 0 0,-1 1 0 0 0,1 0 1 0 0,0 0-1 0 0,-1 0 0 0 0,1 0 1 0 0,0 0-1 0 0,-1 0 0 0 0,1 0 0 0 0,0 0 1 0 0,0 0-1 0 0,-1 0 0 0 0,1 1 0 0 0,0-1 1 0 0,-1 0-1 0 0,1 0 0 0 0,-1 1 0 0 0,1-1 1 0 0,0 0-1 0 0,-1 1 0 0 0,1-1 0 0 0,-1 1 1 0 0,1-1-1 0 0,-1 1 0 0 0,1-1 0 0 0,-1 1 1 0 0,1-1-1 0 0,0 1 0 0 0,23 28-298 0 0,-18-20 321 0 0,16 17-130 0 0,36 42-579 0 0,-14-30-3085 0 0,-26-27 946 0 0</inkml:trace>
</inkml:ink>
</file>

<file path=ppt/ink/ink3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0.4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59 836 0 0,'0'0'10199'0'0,"14"14"-10106"0"0,42 43-73 0 0,-54-54-14 0 0,0-1 1 0 0,0 1-1 0 0,0 0 1 0 0,0 0-1 0 0,0-1 1 0 0,-1 1-1 0 0,1 0 1 0 0,-1 0-1 0 0,0 1 1 0 0,0-1-1 0 0,0 0 1 0 0,0 0-1 0 0,0 1 1 0 0,-1-1-1 0 0,0 0 1 0 0,1 1-1 0 0,-1-1 1 0 0,0 0-1 0 0,-1 1 1 0 0,1-1-1 0 0,-2 6 1 0 0,2-6 20 0 0,0-3 40 0 0,0 1 0 0 0,0-1 1 0 0,0 1-1 0 0,0-1 0 0 0,0 1 1 0 0,0-1-1 0 0,0 1 0 0 0,0-1 1 0 0,0 1-1 0 0,0-1 1 0 0,0 1-1 0 0,-1-1 0 0 0,1 1 1 0 0,0-1-1 0 0,0 1 0 0 0,0-1 1 0 0,-1 1-1 0 0,1-1 0 0 0,0 1 1 0 0,-1-1-1 0 0,1 1 0 0 0,0-1 1 0 0,-1 0-1 0 0,1 1 0 0 0,0-1 1 0 0,-1 0-1 0 0,1 1 0 0 0,-1-1 1 0 0,1 0-1 0 0,-1 1 1 0 0,1-1-1 0 0,-1 0 0 0 0,1 0 1 0 0,0 0-1 0 0,-1 0 0 0 0,0 1 1 0 0,1-1-1 0 0,-1 0 0 0 0,1 0 1 0 0,-1 0-1 0 0,1 0 0 0 0,-2 0 1 0 0,2-1 66 0 0,-1 0 0 0 0,0 1 0 0 0,0-1 0 0 0,0 0 0 0 0,1 0 0 0 0,-1 0 0 0 0,0 0 0 0 0,1 0 0 0 0,-1 0 0 0 0,1 0 0 0 0,-1 0 0 0 0,1 0 0 0 0,-1 0 0 0 0,1 0 1 0 0,0 0-1 0 0,0 0 0 0 0,-1 0 0 0 0,1 0 0 0 0,0 0 0 0 0,0-2 0 0 0,0-3-243 0 0,1-1-1 0 0,-1 1 1 0 0,1-1 0 0 0,0 1 0 0 0,1-1 0 0 0,-1 1-1 0 0,1 0 1 0 0,1-1 0 0 0,-1 1 0 0 0,1 0-1 0 0,0 1 1 0 0,0-1 0 0 0,1 0 0 0 0,0 1 0 0 0,0 0-1 0 0,8-9 1 0 0,0 2-1260 0 0,1 1 0 0 0,0 0 0 0 0,1 1 0 0 0,0 1 0 0 0,23-13 0 0 0,-11 9-2649 0 0</inkml:trace>
</inkml:ink>
</file>

<file path=ppt/ink/ink3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0.8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0 188 40 0 0,'0'0'4411'0'0,"5"13"-3776"0"0,2 2-390 0 0,-4-8-78 0 0,0-1 0 0 0,0 0-1 0 0,-1 1 1 0 0,0-1-1 0 0,0 1 1 0 0,-1-1-1 0 0,1 8 1 0 0,-2-22 1250 0 0,-1-1 0 0 0,1 0 0 0 0,0 1 0 0 0,1-1 1 0 0,2-9-1 0 0,-1 6-866 0 0,1 1-1 0 0,1 0 1 0 0,8-19 0 0 0,-7 20-1163 0 0,1-1 0 0 0,0 1 0 0 0,0 0 0 0 0,1 0 1 0 0,1 1-1 0 0,-1 0 0 0 0,2 0 0 0 0,-1 1 0 0 0,1 0 0 0 0,0 1 0 0 0,1-1 0 0 0,0 2 1 0 0,0-1-1 0 0,0 2 0 0 0,1-1 0 0 0,11-3 0 0 0,2 2-2496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8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9633 0 0,'0'0'4501'0'0,"4"-6"-4518"0"0,-3 6 17 0 0,-1-1 2 0 0,1-1 1 0 0,0 1-1 0 0,0-1 0 0 0,0 1 1 0 0,0 0-1 0 0,0-1 0 0 0,0 1 1 0 0,1 0-1 0 0,-1 0 0 0 0,0 0 1 0 0,1 0-1 0 0,-1 0 0 0 0,0 0 1 0 0,1 0-1 0 0,-1 1 1 0 0,1-1-1 0 0,0 0 0 0 0,-1 1 1 0 0,1-1-1 0 0,0 1 0 0 0,-1 0 1 0 0,1-1-1 0 0,0 1 0 0 0,-1 0 1 0 0,1 0-1 0 0,0 0 0 0 0,-1 0 1 0 0,1 0-1 0 0,0 1 0 0 0,-1-1 1 0 0,1 0-1 0 0,0 1 0 0 0,-1-1 1 0 0,1 1-1 0 0,-1 0 0 0 0,1-1 1 0 0,1 2-1 0 0,31 14 9 0 0,0 2-1 0 0,-2 1 1 0 0,0 1 0 0 0,-1 1-1 0 0,-1 2 1 0 0,-1 2-1 0 0,37 38 1 0 0,-11 0 106 0 0,-1 1-1 0 0,55 90 1 0 0,-104-146-237 0 0,-2-5-101 0 0,-1 0 0 0 0,0 0-1 0 0,0 0 1 0 0,0 0-1 0 0,0 1 1 0 0,-1-1-1 0 0,0 0 1 0 0,3 7-1 0 0,-8-10-213 0 0,1 0 0 0 0,0 0 0 0 0,0 0 0 0 0,0 0 0 0 0,0-1 0 0 0,0 0 0 0 0,-4-1 0 0 0,-11-4-1865 0 0,-12-6-820 0 0</inkml:trace>
</inkml:ink>
</file>

<file path=ppt/ink/ink3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5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 0 8553 0 0,'0'0'4960'0'0,"-118"73"-5728"0"0,67-46-24 0 0,9-6-1464 0 0,-26 10-2473 0 0</inkml:trace>
</inkml:ink>
</file>

<file path=ppt/ink/ink3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5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8385 0 0,'0'0'5901'0'0,"-4"14"-5702"0"0,-26 111 18 0 0,16-79-272 0 0,-4 11-988 0 0,10-18-5381 0 0</inkml:trace>
</inkml:ink>
</file>

<file path=ppt/ink/ink3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6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0 8613 0 0,'0'0'3094'0'0,"2"10"-4335"0"0,10 29 1355 0 0,-11-37-105 0 0,0-1 0 0 0,-1 0-1 0 0,1 0 1 0 0,0 0 0 0 0,0 0 0 0 0,0 0-1 0 0,0 0 1 0 0,0 0 0 0 0,0 0 0 0 0,1-1-1 0 0,-1 1 1 0 0,0 0 0 0 0,0-1-1 0 0,0 1 1 0 0,1-1 0 0 0,-1 1 0 0 0,0-1-1 0 0,1 1 1 0 0,-1-1 0 0 0,0 0 0 0 0,1 0-1 0 0,-1 0 1 0 0,1 0 0 0 0,-1 0-1 0 0,2 0 1 0 0,29-6 148 0 0,-29 5-100 0 0,-1 0-1 0 0,0-1 0 0 0,0 1 0 0 0,1-1 1 0 0,-1 1-1 0 0,0-1 0 0 0,0 0 0 0 0,0 0 1 0 0,-1 0-1 0 0,1 0 0 0 0,0 0 0 0 0,-1-1 1 0 0,0 1-1 0 0,2-3 0 0 0,-3 4-33 0 0,1 0-1 0 0,-1 1 1 0 0,0-1-1 0 0,0 0 1 0 0,1 0-1 0 0,-1 1 1 0 0,0-1-1 0 0,0 0 1 0 0,0 0 0 0 0,0 1-1 0 0,0-1 1 0 0,0 0-1 0 0,0 1 1 0 0,-1-1-1 0 0,1 0 1 0 0,0 0-1 0 0,0 1 1 0 0,0-1-1 0 0,-1 0 1 0 0,1 1 0 0 0,-1-2-1 0 0,0 1-37 0 0,0 0 1 0 0,0 0-1 0 0,0 1 0 0 0,0-1 0 0 0,0 0 1 0 0,0 1-1 0 0,0-1 0 0 0,0 1 1 0 0,-1-1-1 0 0,1 1 0 0 0,0-1 0 0 0,0 1 1 0 0,-1 0-1 0 0,1 0 0 0 0,0 0 1 0 0,0 0-1 0 0,-2 0 0 0 0,-1-1-336 0 0,0 2-1 0 0,0-1 0 0 0,0 0 1 0 0,1 1-1 0 0,-1 0 1 0 0,0-1-1 0 0,0 2 1 0 0,1-1-1 0 0,-1 0 1 0 0,1 1-1 0 0,-1-1 0 0 0,1 1 1 0 0,-1 0-1 0 0,1 0 1 0 0,0 1-1 0 0,0-1 1 0 0,-4 5-1 0 0,-15 13-2727 0 0</inkml:trace>
</inkml:ink>
</file>

<file path=ppt/ink/ink3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6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81 6433 0 0,'0'0'8572'0'0,"105"-40"-8912"0"0,-64 29 544 0 0,0 1 212 0 0,1 1-416 0 0,0 3-392 0 0,-7 1-240 0 0,-7 5-448 0 0,-5 0-456 0 0,-7 0-1008 0 0</inkml:trace>
  <inkml:trace contextRef="#ctx0" brushRef="#br0" timeOffset="1">31 400 3344 0 0,'0'0'7110'0'0,"12"-1"-6771"0"0,142-33 1627 0 0,-2 2-1032 0 0,-77 19-895 0 0,-75 13-168 0 0,14-5-191 0 0</inkml:trace>
</inkml:ink>
</file>

<file path=ppt/ink/ink3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7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28 131 108 0 0,'-3'7'12834'0'0,"10"-9"-12817"0"0,0 0 0 0 0,-1 0 1 0 0,1-1-1 0 0,-1 0 0 0 0,0 0 1 0 0,0 0-1 0 0,0-1 0 0 0,0 0 1 0 0,-1 0-1 0 0,6-6 0 0 0,-1 2-44 0 0,-1 2 72 0 0,34-30-117 0 0,-41 34 139 0 0,0 0 0 0 0,0-1 0 0 0,0 1 0 0 0,0-1-1 0 0,-1 1 1 0 0,1-1 0 0 0,-1 0 0 0 0,1 0-1 0 0,-1 1 1 0 0,0-1 0 0 0,0 0 0 0 0,0 0-1 0 0,-1 0 1 0 0,1 0 0 0 0,0-4 0 0 0,-1 7-36 0 0,-1 0-34 0 0,-1 0 0 0 0,1 0 0 0 0,0 1 0 0 0,0-1 0 0 0,0 1 1 0 0,0-1-1 0 0,-1 1 0 0 0,1-1 0 0 0,0 1 0 0 0,0 0 0 0 0,0-1 0 0 0,0 1 0 0 0,0 0 0 0 0,1 0 0 0 0,-1 0 1 0 0,0 0-1 0 0,0 0 0 0 0,0 0 0 0 0,1 0 0 0 0,-1 0 0 0 0,1 0 0 0 0,-1 0 0 0 0,1 0 0 0 0,-1 0 0 0 0,0 2 0 0 0,-9 35 483 0 0,7-27-371 0 0,-66 202 694 0 0,-7 23-526 0 0,76-228-2260 0 0,6-13 48 0 0,6-14-5222 0 0</inkml:trace>
</inkml:ink>
</file>

<file path=ppt/ink/ink3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8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0 101 4060 0 0,'0'0'6532'0'0,"14"-3"-6680"0"0,253-58 112 0 0,-196 42 124 0 0,-71 19-94 0 0,0 0-1 0 0,0 0 1 0 0,0 0-1 0 0,0 0 1 0 0,0 0-1 0 0,1 0 1 0 0,-1 0-1 0 0,0 0 1 0 0,0 0-1 0 0,0 0 1 0 0,0 0-1 0 0,0-1 1 0 0,0 1-1 0 0,0 0 1 0 0,1 0-1 0 0,-1 0 1 0 0,0 0-1 0 0,0 0 1 0 0,0 0-1 0 0,0 0 1 0 0,0 0-1 0 0,0 0 1 0 0,0 0-1 0 0,0 0 1 0 0,0 0-1 0 0,0 0 1 0 0,0-1-1 0 0,0 1 1 0 0,1 0-1 0 0,-1 0 1 0 0,0 0-1 0 0,0 0 1 0 0,0 0 0 0 0,0 0-1 0 0,0 0 1 0 0,0 0-1 0 0,0-1 1 0 0,0 1-1 0 0,0 0 1 0 0,0 0-1 0 0,0 0 1 0 0,0 0-1 0 0,0 0 1 0 0,0 0-1 0 0,0 0 1 0 0,0-1-1 0 0,0 1 1 0 0,0 0-1 0 0,-1 0 1 0 0,1 0-1 0 0,0 0 1 0 0,0 0-1 0 0,0 0 1 0 0,0 0-1 0 0,0 0 1 0 0,0 0-1 0 0,0-1 1 0 0,-9-3-520 0 0,-13-2-1079 0 0,-6 4-2601 0 0,15 2 423 0 0</inkml:trace>
</inkml:ink>
</file>

<file path=ppt/ink/ink3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3:48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0 64 0 0,'0'0'15415'0'0,"-4"36"-17673"0"0,4-36 2193 0 0,0 1 0 0 0,0-1 0 0 0,0 1 0 0 0,0-1 0 0 0,0 1 1 0 0,0-1-1 0 0,0 1 0 0 0,1-1 0 0 0,-1 0 0 0 0,0 1 0 0 0,0-1 0 0 0,0 1 0 0 0,1-1 0 0 0,-1 1 0 0 0,0-1 0 0 0,1 0 0 0 0,-1 1 0 0 0,0-1 0 0 0,1 0 0 0 0,-1 1 0 0 0,0-1 0 0 0,1 0 0 0 0,-1 1 1 0 0,1-1-1 0 0,-1 0 0 0 0,0 0 0 0 0,1 0 0 0 0,-1 1 0 0 0,1-1 0 0 0,-1 0 0 0 0,1 0 0 0 0,-1 0 0 0 0,1 0 0 0 0,-1 0 0 0 0,1 0 0 0 0,-1 0 0 0 0,1 0 0 0 0,-1 0 0 0 0,1 0 0 0 0,-1 0 0 0 0,1 0 1 0 0,-1 0-1 0 0,0 0 0 0 0,1 0 0 0 0,-1-1 0 0 0,1 1 0 0 0,0 0 0 0 0,6-1 2787 0 0,-38 14-1422 0 0,9-5-1167 0 0,34-11-892 0 0,-55 9 2446 0 0,60-20-2387 0 0,-10 10 681 0 0,0 1 1 0 0,0 0-1 0 0,1 0 1 0 0,-1 0-1 0 0,1 1 1 0 0,-1 0 0 0 0,1 1-1 0 0,0-1 1 0 0,0 2-1 0 0,11-1 1 0 0,-17 1 75 0 0,1 0 0 0 0,-1 1-1 0 0,1-1 1 0 0,-1 1 0 0 0,0 0 0 0 0,1 0 0 0 0,-1 0 0 0 0,0 0 0 0 0,0 0 0 0 0,0 0 0 0 0,0 0 0 0 0,0 1-1 0 0,0-1 1 0 0,0 1 0 0 0,3 2 0 0 0,-3-1-4 0 0,0-1-1 0 0,-1 1 1 0 0,1 0-1 0 0,0 0 1 0 0,-1 1-1 0 0,0-1 1 0 0,0 0-1 0 0,0 0 1 0 0,0 1-1 0 0,0-1 1 0 0,-1 0-1 0 0,1 1 1 0 0,-1 6-1 0 0,0-4-7 0 0,0 0 0 0 0,-1 0 0 0 0,0 0 0 0 0,0 1 0 0 0,0-1 0 0 0,-1 0 0 0 0,0 0 0 0 0,0-1 0 0 0,0 1 0 0 0,-1 0 0 0 0,0-1 0 0 0,0 1 0 0 0,0-1-1 0 0,-5 6 1 0 0,-7 5-893 0 0,0 0 0 0 0,-32 27 0 0 0,3-8-2942 0 0</inkml:trace>
</inkml:ink>
</file>

<file path=ppt/ink/ink3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0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71 272 0 0,'0'0'4788'0'0,"-3"-2"-4492"0"0,-5-5-579 0 0,-6-10 3189 0 0,14 17-2874 0 0,0-1 0 0 0,0 0 0 0 0,0 0 0 0 0,1 0 0 0 0,-1 1 0 0 0,0-1 0 0 0,1 0 0 0 0,-1 1 0 0 0,0-1 0 0 0,1 0 0 0 0,-1 1 0 0 0,1-1 1 0 0,-1 0-1 0 0,1 1 0 0 0,-1-1 0 0 0,1 1 0 0 0,0-1 0 0 0,-1 1 0 0 0,1-1 0 0 0,0 1 0 0 0,-1 0 0 0 0,1-1 0 0 0,0 1 0 0 0,-1 0 0 0 0,1-1 0 0 0,0 1 0 0 0,0 0 0 0 0,0 0 0 0 0,-1 0 0 0 0,1 0 0 0 0,0-1 0 0 0,1 2 0 0 0,32-10-195 0 0,1 2 0 0 0,0 1 0 0 0,0 2 0 0 0,0 2-1 0 0,0 1 1 0 0,57 5 0 0 0,-86-3 129 0 0,0-1 0 0 0,0 1 0 0 0,-1 1 0 0 0,1-1 0 0 0,0 1 0 0 0,-1 0 0 0 0,1 0 0 0 0,-1 1 0 0 0,0-1 0 0 0,0 1 0 0 0,0 0 0 0 0,0 1 0 0 0,0-1 0 0 0,-1 1 0 0 0,1 0 0 0 0,-1 0 0 0 0,0 0 0 0 0,-1 1 0 0 0,1-1 0 0 0,-1 1 0 0 0,1 0 0 0 0,-1 0 0 0 0,-1 1 0 0 0,1-1 0 0 0,-1 0 0 0 0,3 12 0 0 0,1 8 161 0 0,-1 0 0 0 0,-1 1 0 0 0,-2-1 1 0 0,-1 49-1 0 0,-1-52 121 0 0,-2 321 948 0 0,3 159-664 0 0,43 5 441 0 0,-35-455-765 0 0,25 186-354 0 0,-27-169 1271 0 0,-3 104 0 0 0,-5-166-1093 0 0,1 1 0 0 0,-1-1 0 0 0,0 0 0 0 0,-1 1 0 0 0,0-1 0 0 0,0 0-1 0 0,0 0 1 0 0,-1 0 0 0 0,0-1 0 0 0,0 1 0 0 0,-1 0 0 0 0,0-1 0 0 0,-7 9 0 0 0,4-7 71 0 0,-1-1 1 0 0,0 0 0 0 0,0-1 0 0 0,0 1-1 0 0,-1-1 1 0 0,0-1 0 0 0,0 0 0 0 0,-20 8-1 0 0,-1-2 245 0 0,-2-1-1 0 0,0-1 1 0 0,0-2-1 0 0,-33 4 0 0 0,-136 4 554 0 0,119-11-1236 0 0,46-2-4395 0 0,11-2-395 0 0</inkml:trace>
</inkml:ink>
</file>

<file path=ppt/ink/ink3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28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498 37 508 0 0,'-3'-6'11854'0'0,"-8"3"-11803"0"0,0 0-1 0 0,0 1 0 0 0,-1 0 1 0 0,1 1-1 0 0,0 0 0 0 0,-1 0 1 0 0,1 1-1 0 0,-1 1 0 0 0,1 0 1 0 0,-1 1-1 0 0,1 0 0 0 0,0 1 1 0 0,0 0-1 0 0,0 0 0 0 0,0 1 1 0 0,0 1-1 0 0,1 0 0 0 0,0 0 1 0 0,0 1-1 0 0,-10 8 0 0 0,-10 7-13 0 0,0 3 1 0 0,1 0-1 0 0,-33 37 0 0 0,51-48-5 0 0,0 0 1 0 0,1 0-1 0 0,0 1 1 0 0,1 0 0 0 0,1 0-1 0 0,0 1 1 0 0,1 0-1 0 0,0 0 1 0 0,-8 32-1 0 0,12-26 4 0 0,1 1 0 0 0,1-1-1 0 0,0 1 1 0 0,2-1 0 0 0,0 1-1 0 0,2-1 1 0 0,0 1 0 0 0,1-1-1 0 0,2 0 1 0 0,0 0 0 0 0,1-1-1 0 0,10 22 1 0 0,-2-11-42 0 0,1-1 1 0 0,2 0 0 0 0,0-2-1 0 0,2 0 1 0 0,2-1-1 0 0,45 46 1 0 0,-50-59 55 0 0,0-1 0 0 0,1 0 0 0 0,0-1 1 0 0,1-1-1 0 0,1-1 0 0 0,-1-1 0 0 0,1 0 0 0 0,1-2 1 0 0,0 0-1 0 0,0-1 0 0 0,28 3 0 0 0,0-2 167 0 0,1-2 0 0 0,0-2 0 0 0,91-8 0 0 0,-103 1 2 0 0,0-2-1 0 0,0-1 1 0 0,-1-2-1 0 0,0-2 1 0 0,0-1-1 0 0,-1-2 0 0 0,-1-1 1 0 0,0-2-1 0 0,-2-2 1 0 0,0-1-1 0 0,-1-1 0 0 0,-1-2 1 0 0,-1-1-1 0 0,46-47 1 0 0,-66 60-163 0 0,0 0 0 0 0,-1-1-1 0 0,-1-1 1 0 0,0 0 0 0 0,-1 0 0 0 0,0 0 0 0 0,-1-1 0 0 0,0 0 0 0 0,6-26 0 0 0,-7 21 4 0 0,-2-1 1 0 0,0 1 0 0 0,-1-1-1 0 0,-1 0 1 0 0,-1 1 0 0 0,-1-1-1 0 0,-3-20 1 0 0,-2 13-65 0 0,-1 2 0 0 0,-2-1 0 0 0,0 1-1 0 0,-24-43 1 0 0,20 41 0 0 0,5 9 4 0 0,0 1 0 0 0,-1 1 1 0 0,-1 0-1 0 0,-1 0 1 0 0,0 1-1 0 0,-1 0 1 0 0,0 1-1 0 0,-1 0 1 0 0,-1 1-1 0 0,-16-12 1 0 0,18 17-64 0 0,-1 1-1 0 0,0 0 1 0 0,0 0 0 0 0,-1 2 0 0 0,0-1-1 0 0,0 2 1 0 0,0 0 0 0 0,-1 0 0 0 0,-23-1-1 0 0,-13 1-62 0 0,-75 3 0 0 0,59 3 335 0 0,-33-6-15 0 0,49 1-290 0 0,-54 4 0 0 0,102-1-77 0 0,-1 1 0 0 0,1 0 0 0 0,0 0 1 0 0,0 0-1 0 0,0 0 0 0 0,0 1 0 0 0,0-1 0 0 0,0 1 1 0 0,1-1-1 0 0,-1 1 0 0 0,0 0 0 0 0,1 0 0 0 0,-5 5 1 0 0,-26 34-8144 0 0,29-36 6360 0 0</inkml:trace>
</inkml:ink>
</file>

<file path=ppt/ink/ink3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0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232 1 328 0 0,'0'0'10264'0'0,"-22"-1"-8158"0"0,5 20-2177 0 0,0 0 1 0 0,2 1 0 0 0,0 1-1 0 0,1 0 1 0 0,1 1-1 0 0,1 0 1 0 0,-13 37 0 0 0,-1 17 314 0 0,-17 80 1 0 0,38-137-213 0 0,-3 21 187 0 0,10-58-3029 0 0,19-39-3329 0 0,-13 27 2213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9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5989 0 0,'0'0'5439'0'0,"17"13"-5147"0"0,129 83 46 0 0,-4-23-571 0 0,-44-34-4514 0 0,-79-34 2388 0 0,4-1-580 0 0</inkml:trace>
</inkml:ink>
</file>

<file path=ppt/ink/ink3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0.7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0 228 0 0,'0'0'6487'0'0,"14"14"-4221"0"0,11 1-1989 0 0,-1 1 0 0 0,0 1 0 0 0,-1 1 0 0 0,-1 1 0 0 0,0 1 0 0 0,-2 1 0 0 0,27 35 0 0 0,-19-23-189 0 0,1-1-1 0 0,1-2 1 0 0,53 41 0 0 0,-60-46 86 0 0,-12-13-156 0 0,-11-12-26 0 0,0 0-1 0 0,0-1 1 0 0,0 1-1 0 0,0 0 1 0 0,0 0-1 0 0,0 0 1 0 0,0 0-1 0 0,0 0 1 0 0,0 0-1 0 0,0 0 1 0 0,0 0 0 0 0,0 0-1 0 0,0 0 1 0 0,0 0-1 0 0,0 0 1 0 0,0 0-1 0 0,1 0 1 0 0,-1 0-1 0 0,0 0 1 0 0,0 0-1 0 0,0 0 1 0 0,0 0-1 0 0,0 0 1 0 0,0 0-1 0 0,0 0 1 0 0,0 0-1 0 0,0 0 1 0 0,0 0-1 0 0,0 0 1 0 0,0 0-1 0 0,1 0 1 0 0,-1 0-1 0 0,0 0 1 0 0,0 0-1 0 0,0 0 1 0 0,0 0 0 0 0,0 0-1 0 0,0 0 1 0 0,0 0-1 0 0,0 0 1 0 0,0 0-1 0 0,0 0 1 0 0,0 0-1 0 0,0 0 1 0 0,0 0-1 0 0,0 1 1 0 0,-8-34-9242 0 0,18 74 7158 0 0</inkml:trace>
</inkml:ink>
</file>

<file path=ppt/ink/ink3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1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23 159 256 0 0,'0'0'2293'0'0,"-5"1"-2038"0"0,-13 6 5470 0 0,32-9-5652 0 0,0 0 1 0 0,0-1 0 0 0,0 0 0 0 0,0-1-1 0 0,-1-1 1 0 0,1 0 0 0 0,-1-1 0 0 0,-1 0-1 0 0,25-16 1 0 0,-10 6 164 0 0,-10 8-59 0 0,-11 5-55 0 0,0 0 0 0 0,0 0 0 0 0,-1 0 0 0 0,1-1 0 0 0,4-4 0 0 0,5-6 3404 0 0,29-21-3443 0 0,-40 24-3363 0 0</inkml:trace>
</inkml:ink>
</file>

<file path=ppt/ink/ink3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1 272 0 0,'0'0'420'0'0,"-31"28"-1112"0"0</inkml:trace>
</inkml:ink>
</file>

<file path=ppt/ink/ink3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2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0 1096 0 0,'0'0'9198'0'0,"0"22"-9945"0"0,27 334 1079 0 0,-14-236-211 0 0,-12-113-527 0 0,0 9 1864 0 0,-9-25 227 0 0,-2-16-1707 0 0,0 1 0 0 0,1-1 1 0 0,2-1-1 0 0,0 0 1 0 0,2 0-1 0 0,1 0 0 0 0,1 0 1 0 0,1-1-1 0 0,2 1 1 0 0,4-50-1 0 0,-2 69-45 0 0,0 0 0 0 0,0 0 0 0 0,1 0 0 0 0,0 1 0 0 0,0-1 0 0 0,1 1 0 0 0,-1 0 0 0 0,1 0 0 0 0,1 0 0 0 0,-1 0 0 0 0,1 1 0 0 0,0 0-1 0 0,0 0 1 0 0,1 0 0 0 0,-1 0 0 0 0,1 1 0 0 0,0 0 0 0 0,0 0 0 0 0,1 1 0 0 0,-1 0 0 0 0,1 0 0 0 0,0 0 0 0 0,0 1 0 0 0,0 0 0 0 0,0 0 0 0 0,0 1 0 0 0,0 0 0 0 0,0 0 0 0 0,0 0 0 0 0,0 1-1 0 0,1 1 1 0 0,-1-1 0 0 0,0 1 0 0 0,9 2 0 0 0,-14-3 65 0 0,0 1 0 0 0,0-1 0 0 0,0 1 0 0 0,-1 0 0 0 0,1 0 0 0 0,0 0 0 0 0,0 0 0 0 0,-1 0 0 0 0,1 0 0 0 0,-1 0 0 0 0,1 0 0 0 0,-1 1 0 0 0,0-1 0 0 0,1 0 0 0 0,-1 1 0 0 0,0 0 0 0 0,0-1 0 0 0,0 1 0 0 0,0-1 0 0 0,0 1 0 0 0,1 2 0 0 0,-2-3 34 0 0,0 0-1 0 0,1 1 1 0 0,-1-1 0 0 0,0 0 0 0 0,0 1 0 0 0,0-1 0 0 0,0 0 0 0 0,0 0 0 0 0,0 1 0 0 0,0-1 0 0 0,0 0 0 0 0,-1 1 0 0 0,1-1 0 0 0,0 0 0 0 0,-1 0 0 0 0,1 0 0 0 0,-1 1 0 0 0,1-1 0 0 0,-1 0 0 0 0,0 0 0 0 0,0 0 0 0 0,1 0 0 0 0,-1 0 0 0 0,0 0 0 0 0,0 0 0 0 0,0 0-1 0 0,0 0 1 0 0,0-1 0 0 0,0 1 0 0 0,-2 1 0 0 0,-5 3 102 0 0,1 0-1 0 0,-1-1 0 0 0,0 0 0 0 0,-1-1 0 0 0,1 1 1 0 0,0-2-1 0 0,-1 1 0 0 0,0-1 0 0 0,1 0 1 0 0,-14 0-1 0 0,22-2-213 0 0,23 0-9282 0 0,-7-1 6684 0 0</inkml:trace>
</inkml:ink>
</file>

<file path=ppt/ink/ink3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2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15 364 0 0,'0'0'10569'0'0,"3"0"-10468"0"0,16 2-64 0 0,-1-1 0 0 0,1-1-1 0 0,-1-1 1 0 0,1 0 0 0 0,22-6-1 0 0,-12 3-1682 0 0,38-1 0 0 0,-67 5 1501 0 0</inkml:trace>
</inkml:ink>
</file>

<file path=ppt/ink/ink3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3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79 704 0 0,'0'0'9002'0'0,"11"-2"-8788"0"0,82-24 310 0 0,-54 13-421 0 0,1 2-1 0 0,1 2 1 0 0,0 2 0 0 0,57-4 0 0 0,-101 12 1253 0 0</inkml:trace>
</inkml:ink>
</file>

<file path=ppt/ink/ink3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4.2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243 11 432 0 0,'-1'-10'13270'0'0,"-15"24"-12155"0"0,-20 29-1395 0 0,-2 12 302 0 0,2 1 0 0 0,2 2-1 0 0,-29 72 1 0 0,53-113 1102 0 0,1-5-3686 0 0</inkml:trace>
</inkml:ink>
</file>

<file path=ppt/ink/ink3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4.8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14 1120 0 0,'0'0'10522'0'0,"-4"-3"-9867"0"0,-8-8-55 0 0,24 21 47 0 0,29 23-121 0 0,106 56-203 0 0,-92-59-304 0 0,53 40 0 0 0,-100-63 305 0 0</inkml:trace>
</inkml:ink>
</file>

<file path=ppt/ink/ink3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5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13 652 0 0,'0'0'12287'0'0,"-6"-13"-12291"0"0,4 24 57 0 0,1-1 1 0 0,1 0-1 0 0,-1 0 0 0 0,3 17 0 0 0,0 4 251 0 0,-7 76 274 0 0,-24 147 0 0 0,29-253-547 0 0,0 0 0 0 0,0 0-1 0 0,0 1 1 0 0,0-1-1 0 0,0 0 1 0 0,0 0-1 0 0,0 0 1 0 0,0 0 0 0 0,-1 0-1 0 0,1 0 1 0 0,0 0-1 0 0,-1 0 1 0 0,1 0 0 0 0,-1 0-1 0 0,1 0 1 0 0,-1 0-1 0 0,0 0 1 0 0,1 0-1 0 0,-1-1 1 0 0,0 1 0 0 0,0 0-1 0 0,1 0 1 0 0,-3 1-1 0 0,2-3 18 0 0,0 1-1 0 0,0-1 1 0 0,0 1-1 0 0,0 0 1 0 0,1-1-1 0 0,-1 0 1 0 0,0 1-1 0 0,0-1 1 0 0,0 1-1 0 0,1-1 1 0 0,-1 0-1 0 0,0 0 1 0 0,1 1-1 0 0,-1-1 1 0 0,1 0-1 0 0,-1 0 1 0 0,1 0-1 0 0,-1 0 0 0 0,0-1 1 0 0,-4-8 101 0 0,1 0 1 0 0,0-1-1 0 0,-4-16 0 0 0,2-12-168 0 0,1-1 0 0 0,3 0 0 0 0,1-1 0 0 0,2 1 0 0 0,9-64 0 0 0,-9 100-21 0 0,0 0 0 0 0,0-1 0 0 0,0 1 0 0 0,0 0 0 0 0,1 0 0 0 0,-1 0 0 0 0,1 0 0 0 0,0 0 0 0 0,0 0 0 0 0,1 0 0 0 0,-1 1 0 0 0,1-1 0 0 0,0 1 0 0 0,0-1 0 0 0,0 1 0 0 0,0 0 0 0 0,0 1 1 0 0,1-1-1 0 0,-1 0 0 0 0,1 1 0 0 0,0 0 0 0 0,0 0 0 0 0,0 0 0 0 0,0 0 0 0 0,0 1 0 0 0,0-1 0 0 0,0 1 0 0 0,1 0 0 0 0,-1 0 0 0 0,0 1 0 0 0,1-1 0 0 0,-1 1 0 0 0,1 0 0 0 0,-1 0 0 0 0,0 1 1 0 0,1-1-1 0 0,-1 1 0 0 0,0 0 0 0 0,1 0 0 0 0,-1 0 0 0 0,0 1 0 0 0,0-1 0 0 0,0 1 0 0 0,6 4 0 0 0,-3-2 51 0 0,0 1 0 0 0,0 0 0 0 0,-1 1 0 0 0,1-1 0 0 0,-1 1 0 0 0,0 1 0 0 0,-1-1-1 0 0,1 1 1 0 0,-1 0 0 0 0,-1 0 0 0 0,1 0 0 0 0,-1 1 0 0 0,5 13 0 0 0,2 9 19 0 0,-2 0-1 0 0,8 44 1 0 0,-6-22 74 0 0,-10-46-320 0 0,1 0-1 0 0,0 0 1 0 0,1 0-1 0 0,0 0 1 0 0,4 9-1 0 0,-6-14 104 0 0,-1 0 1 0 0,1-1-1 0 0,-1 1 0 0 0,1 0 0 0 0,-1 0 1 0 0,1 0-1 0 0,-1-1 0 0 0,1 1 1 0 0,0 0-1 0 0,-1-1 0 0 0,1 1 0 0 0,0-1 1 0 0,0 1-1 0 0,-1 0 0 0 0,1-1 1 0 0,0 0-1 0 0,0 1 0 0 0,0-1 0 0 0,0 0 1 0 0,0 1-1 0 0,-1-1 0 0 0,1 0 1 0 0,0 0-1 0 0,0 0 0 0 0,0 1 0 0 0,0-1 1 0 0,0 0-1 0 0,0 0 0 0 0,0-1 1 0 0,0 1-1 0 0,0 0 0 0 0,0 0 0 0 0,0 0 1 0 0,-1-1-1 0 0,1 1 0 0 0,0 0 1 0 0,0-1-1 0 0,0 1 0 0 0,0-1 1 0 0,0 1-1 0 0,-1-1 0 0 0,1 1 0 0 0,0-1 1 0 0,-1 1-1 0 0,1-1 0 0 0,0 0 1 0 0,0-1-1 0 0,8-8-660 0 0,-2 0 1 0 0,1-1 0 0 0,-1 0-1 0 0,-1 0 1 0 0,0 0 0 0 0,8-23 0 0 0,4-23-995 0 0,-6 3 3287 0 0,-8 39 2709 0 0,-2 37-2211 0 0,-2-3-1461 0 0,2-1-374 0 0,-1-1 0 0 0,2 1 0 0 0,1-1 0 0 0,0 1 0 0 0,7 19 0 0 0,-9-34-165 0 0,-1 0-1 0 0,0 1 1 0 0,1-1-1 0 0,0 0 1 0 0,0 0-1 0 0,0 0 1 0 0,0 0-1 0 0,0 0 1 0 0,0 0-1 0 0,1-1 1 0 0,-1 1-1 0 0,1-1 1 0 0,0 1-1 0 0,0-1 1 0 0,0 0-1 0 0,0 0 1 0 0,0-1-1 0 0,0 1 1 0 0,1-1-1 0 0,-1 1 1 0 0,1-1-1 0 0,-1 0 1 0 0,1 0-1 0 0,-1-1 1 0 0,1 1-1 0 0,-1-1 1 0 0,1 1-1 0 0,0-1 1 0 0,-1 0-1 0 0,1-1 1 0 0,-1 1-1 0 0,5-1 1 0 0,-3-1 87 0 0,0 1 0 0 0,0-1 0 0 0,0-1 0 0 0,0 1 0 0 0,-1 0 0 0 0,1-1 0 0 0,-1 0 0 0 0,0 0 0 0 0,0 0 0 0 0,0-1 0 0 0,0 0 0 0 0,0 1 1 0 0,-1-1-1 0 0,1 0 0 0 0,-1-1 0 0 0,0 1 0 0 0,0-1 0 0 0,-1 1 0 0 0,0-1 0 0 0,1 0 0 0 0,-2 0 0 0 0,1 0 0 0 0,2-9 0 0 0,-3 10-46 0 0,1-1-1 0 0,-1 0 1 0 0,-1 0-1 0 0,1 0 1 0 0,0 0-1 0 0,-1 0 1 0 0,0 0-1 0 0,0 0 1 0 0,-1 0-1 0 0,0 0 1 0 0,1 0-1 0 0,-2 0 1 0 0,1 0-1 0 0,0 0 1 0 0,-1 0-1 0 0,0 1 1 0 0,0-1 0 0 0,-1 0-1 0 0,1 1 1 0 0,-1 0-1 0 0,0 0 1 0 0,0 0-1 0 0,0 0 1 0 0,-6-5-1 0 0,5 6-111 0 0,0 0 0 0 0,-1 0 0 0 0,1 1 0 0 0,-1 0 0 0 0,0-1 0 0 0,0 2 0 0 0,1-1 1 0 0,-1 0-1 0 0,0 1 0 0 0,-1 0 0 0 0,1 0 0 0 0,0 1 0 0 0,0-1 0 0 0,0 1 0 0 0,-6 1 0 0 0,8-1-163 0 0,-1 1 0 0 0,0-1 0 0 0,1 1 0 0 0,-1 0 0 0 0,0 0 0 0 0,1 1 0 0 0,-1-1 0 0 0,1 1 0 0 0,0 0 0 0 0,-1 0 0 0 0,1 0 0 0 0,0 0 0 0 0,0 0 0 0 0,0 1 0 0 0,1-1 0 0 0,-1 1 0 0 0,0 0 0 0 0,1 0 0 0 0,0 0 0 0 0,0 0 0 0 0,-2 3 0 0 0,0 5-2417 0 0,4-1-1117 0 0</inkml:trace>
</inkml:ink>
</file>

<file path=ppt/ink/ink3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6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20 612 0 0,'0'0'11610'0'0,"14"12"-11267"0"0,41 36-171 0 0,-52-45-161 0 0,0 0 0 0 0,-1 0 0 0 0,0 0 0 0 0,1 0 1 0 0,-1 1-1 0 0,0-1 0 0 0,0 1 0 0 0,-1-1 0 0 0,1 1 1 0 0,-1-1-1 0 0,0 1 0 0 0,0 0 0 0 0,0 0 1 0 0,0 0-1 0 0,-1 0 0 0 0,1 7 0 0 0,0 1 29 0 0,-1-7-24 0 0,4 52 144 0 0,-4-53-126 0 0,0-1 0 0 0,0 1 1 0 0,0 0-1 0 0,-1 0 0 0 0,1 0 0 0 0,-1 0 0 0 0,0 0 0 0 0,-1-1 0 0 0,1 1 0 0 0,-1 0 0 0 0,-3 5 0 0 0,5-9-14 0 0,0 0 1 0 0,0 1-1 0 0,0-1 1 0 0,0 0-1 0 0,0 0 1 0 0,0 0-1 0 0,0 0 1 0 0,0 0-1 0 0,-1 0 1 0 0,1 0-1 0 0,0 0 1 0 0,0 0-1 0 0,0 0 1 0 0,0 0-1 0 0,0 0 1 0 0,0 0-1 0 0,-1 0 1 0 0,1 1-1 0 0,0-1 1 0 0,0 0-1 0 0,0 0 1 0 0,0 0-1 0 0,0 0 1 0 0,0 0-1 0 0,-1 0 1 0 0,1 0-1 0 0,0-1 1 0 0,0 1 0 0 0,0 0-1 0 0,0 0 1 0 0,0 0-1 0 0,0 0 1 0 0,-1 0-1 0 0,1 0 1 0 0,0 0-1 0 0,0 0 1 0 0,0 0-1 0 0,0 0 1 0 0,0 0-1 0 0,0 0 1 0 0,0 0-1 0 0,0-1 1 0 0,-1 1-1 0 0,1 0 1 0 0,0 0-1 0 0,0 0 1 0 0,0 0-1 0 0,0 0 1 0 0,0 0-1 0 0,0 0 1 0 0,0-1-1 0 0,-5-11 121 0 0,-1-12-408 0 0,4 5 220 0 0,1 0-1 0 0,1-1 1 0 0,1 1 0 0 0,0 0-1 0 0,2 0 1 0 0,0 1 0 0 0,1-1-1 0 0,1 1 1 0 0,10-28 0 0 0,-14 45 63 0 0,0 0 0 0 0,0-1 1 0 0,0 1-1 0 0,0 0 1 0 0,0 0-1 0 0,0 0 1 0 0,0-1-1 0 0,0 1 0 0 0,1 0 1 0 0,-1 1-1 0 0,0-1 1 0 0,1 0-1 0 0,-1 0 0 0 0,1 0 1 0 0,-1 1-1 0 0,0-1 1 0 0,1 1-1 0 0,-1-1 0 0 0,1 1 1 0 0,0 0-1 0 0,-1-1 1 0 0,1 1-1 0 0,-1 0 1 0 0,1 0-1 0 0,-1 0 0 0 0,1 0 1 0 0,0 1-1 0 0,-1-1 1 0 0,1 0-1 0 0,-1 1 0 0 0,1-1 1 0 0,-1 1-1 0 0,1-1 1 0 0,-1 1-1 0 0,3 1 1 0 0,4 1 25 0 0,0 1 0 0 0,0 0 0 0 0,0 1 0 0 0,0-1 0 0 0,7 7 1 0 0,-2 1-299 0 0,0 1 1 0 0,0 0-1 0 0,-1 1 1 0 0,-1 0-1 0 0,0 1 1 0 0,-1 0-1 0 0,10 21 1 0 0,-19-34-263 0 0,0 1 0 0 0,1-1 1 0 0,-1 0-1 0 0,0 0 0 0 0,1 0 1 0 0,-1 0-1 0 0,1 0 1 0 0,0-1-1 0 0,0 1 0 0 0,-1 0 1 0 0,4 1-1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29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11 796 0 0,'0'0'12897'0'0,"-4"-10"-11188"0"0,34 53-1570 0 0,2-2 0 0 0,1-1-1 0 0,3-2 1 0 0,1-1 0 0 0,1-1 0 0 0,2-3-1 0 0,2-1 1 0 0,1-2 0 0 0,72 37 0 0 0,-115-66-129 0 0,4 1 67 0 0,0 0-1 0 0,0 0 0 0 0,1 0 1 0 0,-1-1-1 0 0,0 0 1 0 0,1 1-1 0 0,7 0 781 0 0</inkml:trace>
</inkml:ink>
</file>

<file path=ppt/ink/ink3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06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1 314 716 0 0,'0'0'8758'0'0,"14"-11"-8450"0"0,97-71 51 0 0,-99 74-316 0 0,-1-1 0 0 0,0 0 0 0 0,0-1 0 0 0,-1 0 0 0 0,0-1 0 0 0,-1 0 0 0 0,0-1 0 0 0,-1 0 0 0 0,0 0 0 0 0,-1-1 0 0 0,11-26 0 0 0,-17 37-18 0 0,0 1 0 0 0,-1-1-1 0 0,1 0 1 0 0,-1 0 0 0 0,1 1 0 0 0,-1-1-1 0 0,1 0 1 0 0,-1 0 0 0 0,0 0 0 0 0,0 0 0 0 0,0 1-1 0 0,0-1 1 0 0,0 0 0 0 0,-1 0 0 0 0,1 0 0 0 0,0 0-1 0 0,-1 1 1 0 0,1-1 0 0 0,-1 0 0 0 0,0 0-1 0 0,0 1 1 0 0,0-1 0 0 0,0 0 0 0 0,0 1 0 0 0,0-1-1 0 0,0 1 1 0 0,0 0 0 0 0,0-1 0 0 0,-1 1-1 0 0,1 0 1 0 0,0 0 0 0 0,-3-2 0 0 0,0 1 2 0 0,0 1 0 0 0,0 0 0 0 0,0-1 0 0 0,0 1-1 0 0,-1 1 1 0 0,1-1 0 0 0,0 1 0 0 0,0-1 0 0 0,-1 1 0 0 0,1 1 0 0 0,0-1 0 0 0,-1 0 0 0 0,-6 3 0 0 0,4-1 25 0 0,-1 0 0 0 0,1 1 1 0 0,-1 0-1 0 0,1 0 1 0 0,0 1-1 0 0,0 0 0 0 0,1 0 1 0 0,-1 0-1 0 0,1 1 0 0 0,0 0 1 0 0,0 1-1 0 0,0-1 1 0 0,1 1-1 0 0,0 0 0 0 0,0 0 1 0 0,1 1-1 0 0,-1-1 0 0 0,2 1 1 0 0,-1 0-1 0 0,1 0 0 0 0,-5 13 1 0 0,5-12-36 0 0,1-1 0 0 0,0 1 0 0 0,0 0 1 0 0,1 0-1 0 0,0 0 0 0 0,0 1 0 0 0,1-1 0 0 0,0 0 0 0 0,0 0 1 0 0,1 0-1 0 0,0 0 0 0 0,0 0 0 0 0,1 0 0 0 0,0 0 0 0 0,1 0 1 0 0,0 0-1 0 0,0-1 0 0 0,0 1 0 0 0,1-1 0 0 0,8 12 1 0 0,-2-8-11 0 0,0-1 1 0 0,0 0 0 0 0,1-1 0 0 0,0 0 0 0 0,0-1-1 0 0,1 0 1 0 0,0-1 0 0 0,24 10 0 0 0,10 2 218 0 0,53 14 0 0 0,-79-27-156 0 0,-11-2 1439 0 0</inkml:trace>
</inkml:ink>
</file>

<file path=ppt/ink/ink3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7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4 193 28 0 0,'-3'-6'9956'0'0,"7"6"-9964"0"0,1 0 0 0 0,-1 0 0 0 0,1 0 0 0 0,-1 0 0 0 0,1-1-1 0 0,-1 0 1 0 0,1 0 0 0 0,-1 0 0 0 0,0 0 0 0 0,0-1 0 0 0,7-3 0 0 0,6-1 61 0 0,165-43 418 0 0,1 7 0 0 0,358-32 1 0 0,-459 70 508 0 0,-106 5 779 0 0,-9 3-1850 0 0,0 1-1 0 0,0 2 0 0 0,-49 18 1 0 0,5-3 83 0 0,0-1 134 0 0,-1-4 0 0 0,0-4-1 0 0,-143 7 1 0 0,234-20-851 0 0,76-1-1660 0 0,-20 0 2540 0 0,70-12 0 0 0,160-45 271 0 0,-32 5-332 0 0,-262 53-161 0 0,35-6 328 0 0,-31 7 342 0 0,-26 6 401 0 0,-119 35-1064 0 0,-159 29 0 0 0,-143-1 656 0 0,422-66-819 0 0,19 0-1089 0 0,28 2 39 0 0,20-3 1311 0 0,0-3 1 0 0,0-1-1 0 0,97-16 1 0 0,149-50 556 0 0,-211 46-552 0 0,-10-2-95 0 0,-39 12 40 0 0,52-10 0 0 0,-145 33 1102 0 0,-70 27-1 0 0,23-7-1136 0 0,-160 32 198 0 0,205-53-266 0 0,-2-2 0 0 0,-64 1 0 0 0,202-12-320 0 0,0-4 0 0 0,125-25 1 0 0,-87 4 781 0 0,117-44 0 0 0,-145 38 1201 0 0,-123 24-992 0 0,-5 13-3063 0 0,10 7-2388 0 0,-5 5-1578 0 0</inkml:trace>
</inkml:ink>
</file>

<file path=ppt/ink/ink3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8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6065 0 0,'0'0'5997'0'0,"1"9"-8557"0"0,22 81 2414 0 0,-15-62 293 0 0,0 1 0 0 0,-2 1 0 0 0,-1-1 1 0 0,1 34-1 0 0,-6-27 2560 0 0,0-57-225 0 0,0 20-2490 0 0,0-30-60 0 0,1-1-1 0 0,7-42 1 0 0,-7 65-66 0 0,1 1 0 0 0,0 0 1 0 0,1-1-1 0 0,0 1 0 0 0,0 0 0 0 0,1 0 0 0 0,0 0 0 0 0,0 1 1 0 0,1-1-1 0 0,-1 1 0 0 0,2 0 0 0 0,-1 0 0 0 0,12-10 1 0 0,-13 14-473 0 0,1 0 0 0 0,-1 1-1 0 0,1-1 1 0 0,0 1 0 0 0,0 0 0 0 0,0 0 0 0 0,0 0 0 0 0,0 1 0 0 0,8-2 0 0 0,22-6-4218 0 0,-19 2 2846 0 0</inkml:trace>
</inkml:ink>
</file>

<file path=ppt/ink/ink3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8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1 220 0 0,'0'0'10803'0'0,"0"3"-10691"0"0,-1 9-308 0 0,-1-1 0 0 0,0 1-1 0 0,-6 20 1 0 0,-5 20 172 0 0,12-43 27 0 0,-4 42-296 0 0,4-47 259 0 0,1-1-1 0 0,0 0 1 0 0,1 1-1 0 0,-1-1 1 0 0,1 1-1 0 0,-1-1 1 0 0,1 0 0 0 0,0 1-1 0 0,0-1 1 0 0,1 0-1 0 0,2 6 1 0 0,-4-8 55 0 0,1 0-1 0 0,0 0 1 0 0,0 0 0 0 0,0 0 0 0 0,-1 0-1 0 0,1-1 1 0 0,0 1 0 0 0,0 0 0 0 0,0 0-1 0 0,1-1 1 0 0,-1 1 0 0 0,0 0 0 0 0,0-1 0 0 0,0 1-1 0 0,0-1 1 0 0,0 0 0 0 0,1 1 0 0 0,-1-1-1 0 0,0 0 1 0 0,0 0 0 0 0,1 0 0 0 0,-1 1-1 0 0,0-2 1 0 0,0 1 0 0 0,1 0 0 0 0,-1 0-1 0 0,0 0 1 0 0,0 0 0 0 0,1-1 0 0 0,-1 1-1 0 0,0-1 1 0 0,0 1 0 0 0,0-1 0 0 0,1 1 0 0 0,-1-1-1 0 0,0 0 1 0 0,0 1 0 0 0,1-2 0 0 0,1-1 92 0 0,0 1 0 0 0,0-1 1 0 0,0 0-1 0 0,0 1 0 0 0,-1-1 0 0 0,1-1 1 0 0,-1 1-1 0 0,0 0 0 0 0,1-1 1 0 0,-2 1-1 0 0,3-5 0 0 0,2-9 225 0 0,-2 0-1 0 0,5-25 1 0 0,-8 35-237 0 0,0 0 1 0 0,-1-1 0 0 0,0 1-1 0 0,0 0 1 0 0,0 0 0 0 0,-1-1 0 0 0,0 1-1 0 0,-3-13 1 0 0,3 19-139 0 0,1-1 0 0 0,-1 0 1 0 0,0 0-1 0 0,0 0 0 0 0,1 0 0 0 0,-1 1 1 0 0,0-1-1 0 0,0 0 0 0 0,0 1 0 0 0,-1-1 1 0 0,1 1-1 0 0,0-1 0 0 0,-1 1 0 0 0,1 0 1 0 0,-1 0-1 0 0,1-1 0 0 0,-1 1 0 0 0,0 0 1 0 0,1 0-1 0 0,-1 0 0 0 0,0 1 1 0 0,0-1-1 0 0,1 0 0 0 0,-1 1 0 0 0,0-1 1 0 0,0 1-1 0 0,0 0 0 0 0,0-1 0 0 0,0 1 1 0 0,0 0-1 0 0,0 0 0 0 0,0 0 0 0 0,0 0 1 0 0,0 1-1 0 0,1-1 0 0 0,-1 1 0 0 0,0-1 1 0 0,0 1-1 0 0,0-1 0 0 0,0 1 0 0 0,1 0 1 0 0,-1 0-1 0 0,0 0 0 0 0,1 0 0 0 0,-1 0 1 0 0,0 0-1 0 0,1 1 0 0 0,0-1 0 0 0,-1 0 1 0 0,1 1-1 0 0,0-1 0 0 0,-1 1 0 0 0,1 0 1 0 0,0-1-1 0 0,0 1 0 0 0,1 0 0 0 0,-1-1 1 0 0,0 1-1 0 0,0 0 0 0 0,0 2 0 0 0,-8 37-7254 0 0</inkml:trace>
</inkml:ink>
</file>

<file path=ppt/ink/ink3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8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24 6765 0 0,'0'0'4355'0'0,"-9"14"-5825"0"0,-26 46 1210 0 0,33-57 247 0 0,0 1 0 0 0,0 0 0 0 0,1 0 0 0 0,0 0 0 0 0,-1 0 0 0 0,2 0 0 0 0,-1 0 0 0 0,0 0 0 0 0,1 0 0 0 0,-1 1 0 0 0,1-1 0 0 0,1 0 0 0 0,-1 0 0 0 0,0 0 0 0 0,1 1 0 0 0,0-1 0 0 0,0 0 0 0 0,0 0 0 0 0,1 0 0 0 0,-1 0 0 0 0,1 0 0 0 0,0-1 0 0 0,0 1 0 0 0,0 0 0 0 0,0-1 0 0 0,1 0 0 0 0,0 1 0 0 0,-1-1 0 0 0,1 0 0 0 0,0 0 0 0 0,1-1 0 0 0,-1 1 0 0 0,0-1 0 0 0,1 1 0 0 0,-1-1 0 0 0,1 0 0 0 0,0 0 0 0 0,0-1 0 0 0,0 1 0 0 0,0-1 0 0 0,0 0 0 0 0,0 0 0 0 0,0 0 0 0 0,0 0 0 0 0,4-1-1 0 0,-3 1 78 0 0,0-1-1 0 0,-1 0 0 0 0,1 0 1 0 0,-1-1-1 0 0,1 1 0 0 0,-1-1 1 0 0,1 0-1 0 0,-1 0 0 0 0,0 0 1 0 0,1-1-1 0 0,-1 0 0 0 0,0 0 1 0 0,0 0-1 0 0,0 0 0 0 0,0 0 1 0 0,0-1-1 0 0,-1 0 0 0 0,1 0 0 0 0,-1 0 1 0 0,0 0-1 0 0,0 0 0 0 0,0-1 1 0 0,0 1-1 0 0,0-1 0 0 0,-1 0 1 0 0,0 0-1 0 0,0 0 0 0 0,3-6 1 0 0,-1 0 68 0 0,-1 1 1 0 0,0-1-1 0 0,0 0 1 0 0,-1 0-1 0 0,-1 0 1 0 0,1 0-1 0 0,-2 0 1 0 0,1 0-1 0 0,-1-1 1 0 0,-1 1-1 0 0,-2-12 1 0 0,3 20-119 0 0,-1 0 1 0 0,0 0-1 0 0,1-1 0 0 0,-1 1 1 0 0,0 0-1 0 0,0 0 1 0 0,-1 0-1 0 0,1 0 0 0 0,0 0 1 0 0,-1 1-1 0 0,1-1 1 0 0,-1 0-1 0 0,0 1 0 0 0,1-1 1 0 0,-1 1-1 0 0,0-1 1 0 0,0 1-1 0 0,0 0 0 0 0,0-1 1 0 0,0 1-1 0 0,0 0 1 0 0,0 1-1 0 0,0-1 0 0 0,-1 0 1 0 0,1 1-1 0 0,0-1 1 0 0,0 1-1 0 0,-1 0 0 0 0,1-1 1 0 0,0 1-1 0 0,-1 0 1 0 0,-2 1-1 0 0,2-1-259 0 0,0 0 1 0 0,1 1-1 0 0,-1-1 0 0 0,0 1 0 0 0,1 0 1 0 0,-1 0-1 0 0,1 0 0 0 0,-1 0 0 0 0,1 0 1 0 0,-1 0-1 0 0,1 1 0 0 0,0-1 1 0 0,0 1-1 0 0,0-1 0 0 0,0 1 0 0 0,0 0 1 0 0,0 0-1 0 0,0 0 0 0 0,0 0 0 0 0,1 0 1 0 0,-1 0-1 0 0,1 1 0 0 0,0-1 0 0 0,-1 1 1 0 0,1-1-1 0 0,0 1 0 0 0,-1 4 1 0 0,2 2-2777 0 0</inkml:trace>
</inkml:ink>
</file>

<file path=ppt/ink/ink3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9.3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1 300 0 0,'0'0'9200'0'0,"1"6"-10773"0"0,35 171 3334 0 0,-2-13-848 0 0,-4 12-226 0 0,-26-171-1818 0 0</inkml:trace>
</inkml:ink>
</file>

<file path=ppt/ink/ink3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39.7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0 227 5733 0 0,'0'0'7310'0'0,"9"-11"-7881"0"0,-2 2 506 0 0,0-1 14 0 0,1 0-1 0 0,0 1 0 0 0,1 0 1 0 0,0 0-1 0 0,19-14 0 0 0,165-100 466 0 0,-192 123-363 0 0,-1 0 0 0 0,0 0 0 0 0,0 0 0 0 0,0 0 0 0 0,1 0 0 0 0,-1 0 0 0 0,0 0-1 0 0,0 0 1 0 0,0 0 0 0 0,1 0 0 0 0,-1-1 0 0 0,0 1 0 0 0,0 0 0 0 0,0 0 0 0 0,0 0 0 0 0,1 0 0 0 0,-1 0 0 0 0,0-1-1 0 0,0 1 1 0 0,0 0 0 0 0,0 0 0 0 0,0 0 0 0 0,1 0 0 0 0,-1-1 0 0 0,0 1 0 0 0,0 0 0 0 0,0 0 0 0 0,0 0 0 0 0,0-1 0 0 0,0 1-1 0 0,0 0 1 0 0,0 0 0 0 0,0 0 0 0 0,0-1 0 0 0,0 1 0 0 0,0 0 0 0 0,0 0 0 0 0,0-1 0 0 0,0 1 0 0 0,0 0 0 0 0,0 0-1 0 0,0 0 1 0 0,0-1 0 0 0,-11-3 175 0 0,-6 2-2694 0 0</inkml:trace>
</inkml:ink>
</file>

<file path=ppt/ink/ink3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0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1 392 0 0,'-3'2'11417'0'0,"-11"11"-11910"0"0,-26 124 234 0 0,37-126 241 0 0,1 0 0 0 0,1 0 0 0 0,0 0 0 0 0,0 0 1 0 0,1 0-1 0 0,1 0 0 0 0,-1 0 0 0 0,2 0 0 0 0,3 15 0 0 0,-3-19 7 0 0,1 1 0 0 0,0-1-1 0 0,1 1 1 0 0,0-1 0 0 0,0 0 0 0 0,1 0-1 0 0,-1-1 1 0 0,1 0 0 0 0,1 1-1 0 0,-1-1 1 0 0,1-1 0 0 0,0 1 0 0 0,10 6-1 0 0,-6-5 87 0 0,0 0-1 0 0,0-1 1 0 0,1 0 0 0 0,-1 0-1 0 0,1-1 1 0 0,1-1-1 0 0,15 5 1 0 0,-23-8-49 0 0,0 0 1 0 0,1 0-1 0 0,-1-1 0 0 0,0 0 1 0 0,0 0-1 0 0,0 0 1 0 0,0 0-1 0 0,1-1 1 0 0,-1 0-1 0 0,0 0 1 0 0,0 0-1 0 0,0 0 0 0 0,0 0 1 0 0,-1-1-1 0 0,1 0 1 0 0,0 0-1 0 0,0 0 1 0 0,-1 0-1 0 0,0 0 1 0 0,1-1-1 0 0,-1 0 0 0 0,0 1 1 0 0,0-1-1 0 0,5-7 1 0 0,2-2-465 0 0,26-37-2051 0 0,-34 46 1642 0 0,0-1 0 0 0,0 1 1 0 0,-1-1-1 0 0,0 0 0 0 0,1 0 0 0 0,-1 1 1 0 0,0-8-1 0 0,0 1-1266 0 0</inkml:trace>
</inkml:ink>
</file>

<file path=ppt/ink/ink3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2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90 4304 0 0,'0'0'3280'0'0,"14"-12"-3265"0"0,49-36 27 0 0,-57 44-56 0 0,1 0 0 0 0,-1 1 0 0 0,0 0 0 0 0,1 0 1 0 0,-1 0-1 0 0,1 1 0 0 0,0 0 0 0 0,0 0 0 0 0,0 1 0 0 0,0 0 0 0 0,0 0 0 0 0,0 1 0 0 0,0 0 0 0 0,0 0 0 0 0,0 0 0 0 0,8 2 0 0 0,-11-1-1 0 0,1 0 15 0 0,-1-1-1 0 0,1 2 1 0 0,-1-1 0 0 0,1 0-1 0 0,-1 1 1 0 0,0 0-1 0 0,0 0 1 0 0,0 0-1 0 0,0 1 1 0 0,0-1 0 0 0,0 1-1 0 0,0 0 1 0 0,-1 0-1 0 0,0 0 1 0 0,1 1-1 0 0,3 5 1 0 0,-5-7 47 0 0,-1 0-1 0 0,0-1 1 0 0,1 1-1 0 0,-1 1 1 0 0,0-1-1 0 0,0 0 1 0 0,0 0-1 0 0,0 0 1 0 0,-1 0-1 0 0,1 1 1 0 0,-1-1-1 0 0,1 0 1 0 0,-1 1-1 0 0,0-1 1 0 0,0 1 0 0 0,0-1-1 0 0,0 0 1 0 0,0 1-1 0 0,0-1 1 0 0,-1 0-1 0 0,1 1 1 0 0,-1-1-1 0 0,1 0 1 0 0,-1 0-1 0 0,0 1 1 0 0,0-1-1 0 0,0 0 1 0 0,-1 0-1 0 0,1 0 1 0 0,0 0 0 0 0,-1 0-1 0 0,1-1 1 0 0,-3 3-1 0 0,-3 3 127 0 0,-1 0 1 0 0,0-1-1 0 0,-1 0 0 0 0,0-1 1 0 0,0 1-1 0 0,0-2 0 0 0,0 1 0 0 0,-1-1 1 0 0,1-1-1 0 0,-1 0 0 0 0,0 0 0 0 0,0-1 1 0 0,-1 0-1 0 0,1 0 0 0 0,0-2 0 0 0,-12 1 1 0 0,21-1-170 0 0,1-1 0 0 0,-1 1 0 0 0,1 0 0 0 0,-1-1 0 0 0,1 1 0 0 0,-1-1 0 0 0,1 1 0 0 0,0 0 0 0 0,-1-1 0 0 0,1 1 0 0 0,0-1 0 0 0,-1 1 0 0 0,1-1 0 0 0,0 1 0 0 0,0-1 0 0 0,0 0 0 0 0,-1 1 0 0 0,1-1 0 0 0,0 1 0 0 0,0-1 0 0 0,0 1 0 0 0,0-1 0 0 0,0 0 0 0 0,0 1 0 0 0,0-1 0 0 0,0 1-1 0 0,0-1 1 0 0,0 1 0 0 0,0-1 0 0 0,1 1 0 0 0,-1-2 0 0 0,6-19-549 0 0,-1 11 378 0 0,0 1-1 0 0,0 0 1 0 0,1 0-1 0 0,0 0 1 0 0,1 1-1 0 0,0 0 1 0 0,0 0-1 0 0,1 1 0 0 0,0 0 1 0 0,1 0-1 0 0,-1 1 1 0 0,13-7-1 0 0,-21 12 160 0 0,0 1-1 0 0,1 0 1 0 0,-1 0-1 0 0,1 0 1 0 0,-1-1-1 0 0,0 1 1 0 0,1 0-1 0 0,-1 0 1 0 0,1 0-1 0 0,-1 0 1 0 0,1 0-1 0 0,-1 0 1 0 0,1 0-1 0 0,-1 0 1 0 0,0 0-1 0 0,1 0 1 0 0,-1 0-1 0 0,1 0 1 0 0,-1 0 0 0 0,1 0-1 0 0,-1 0 1 0 0,1 0-1 0 0,-1 1 1 0 0,0-1-1 0 0,1 0 1 0 0,-1 0-1 0 0,1 0 1 0 0,-1 1-1 0 0,0-1 1 0 0,1 0-1 0 0,-1 1 1 0 0,1-1-1 0 0,1 17 254 0 0,-13 29 404 0 0,8-37-787 0 0,0 5-293 0 0,-1 3-3892 0 0</inkml:trace>
</inkml:ink>
</file>

<file path=ppt/ink/ink3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2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59 628 0 0,'0'0'1536'0'0,"12"-3"-1504"0"0,35-9 14 0 0,-46 12-17 0 0,-1 0 1 0 0,1 0-1 0 0,-1 0 0 0 0,1 0 0 0 0,-1 0 0 0 0,1 0 0 0 0,-1-1 1 0 0,0 1-1 0 0,1 0 0 0 0,-1 0 0 0 0,1 0 0 0 0,-1 0 0 0 0,1-1 1 0 0,-1 1-1 0 0,0 0 0 0 0,1 0 0 0 0,-1-1 0 0 0,1 1 0 0 0,-1 0 1 0 0,0-1-1 0 0,1 1 0 0 0,-1-1 0 0 0,0 1 0 0 0,0 0 0 0 0,1-1 1 0 0,-1 1-1 0 0,0-1 0 0 0,0 1 0 0 0,0 0 0 0 0,1-1 0 0 0,-1 1 1 0 0,0-1-1 0 0,0 1 0 0 0,0-1 0 0 0,0 1 0 0 0,0-1 0 0 0,0 1 1 0 0,0-1-1 0 0,0 1 0 0 0,0-1 0 0 0,0 1 0 0 0,0-1 1 0 0,0 1-1 0 0,0-1 0 0 0,-1 1 0 0 0,1-1 0 0 0,0 1 0 0 0,-14-18 224 0 0,12 16 404 0 0,2 2-517 0 0,-1-1 1 0 0,1 1-1 0 0,0-1 0 0 0,0 1 0 0 0,0 0 0 0 0,-1-1 0 0 0,1 1 0 0 0,0-1 0 0 0,0 1 0 0 0,-1-1 280 0 0,0 1-280 0 0,1 0 0 0 0,0-1 0 0 0,-1 1 1 0 0,1 0-1 0 0,0 0 0 0 0,-1-1 0 0 0,1 1 0 0 0,-1 0 0 0 0,1 0 0 0 0,0 0 0 0 0,-1 0 0 0 0,1 0 0 0 0,-1-1 0 0 0,1 1 0 0 0,-1 0 0 0 0,0 0 0 0 0,1 13 363 0 0,10 30-1896 0 0,-9-37 2264 0 0,15 58-283 0 0,-3 1-1 0 0,-2 0 1 0 0,2 102 0 0 0,-13-167-672 0 0,-1 12 133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0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23 1252 0 0,'0'0'9586'0'0,"36"4"-6638"0"0,163-27-3178 0 0,-113 20-2554 0 0,-118 16-7848 0 0</inkml:trace>
</inkml:ink>
</file>

<file path=ppt/ink/ink3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2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10 143 220 0 0,'0'0'10860'0'0,"-2"-7"-12446"0"0,0 1 1486 0 0,1 5 86 0 0,0 0-1 0 0,1 0 1 0 0,-1 0 0 0 0,1 0-1 0 0,-1 0 1 0 0,1 0 0 0 0,0 0-1 0 0,-1 0 1 0 0,1 0 0 0 0,0-1 0 0 0,0 1-1 0 0,0 0 1 0 0,0 0 0 0 0,0 0-1 0 0,0 0 1 0 0,0 0 0 0 0,0-1-1 0 0,0 1 1 0 0,1 0 0 0 0,-1 0-1 0 0,0 0 1 0 0,1 0 0 0 0,-1 0-1 0 0,1 0 1 0 0,-1 0 0 0 0,1 0-1 0 0,-1 0 1 0 0,1 0 0 0 0,0 0 0 0 0,-1 0-1 0 0,1 0 1 0 0,0 0 0 0 0,0 1-1 0 0,0-1 1 0 0,0 0 0 0 0,0 1-1 0 0,0-1 1 0 0,0 0 0 0 0,0 1-1 0 0,0-1 1 0 0,0 1 0 0 0,0 0-1 0 0,2-1 1 0 0,55-28 33 0 0,-22 11 57 0 0,56-21 0 0 0,-90 38-120 0 0,0 1 1 0 0,0-1-1 0 0,-1 1 0 0 0,1 0 1 0 0,0-1-1 0 0,0 1 0 0 0,-1 0 1 0 0,1 0-1 0 0,0 0 1 0 0,0 0-1 0 0,0 0 0 0 0,-1 1 1 0 0,1-1-1 0 0,0 1 0 0 0,0-1 1 0 0,-1 1-1 0 0,1-1 1 0 0,0 1-1 0 0,-1 0 0 0 0,1 0 1 0 0,-1 0-1 0 0,3 2 0 0 0,-3-2-134 0 0,0 0-1 0 0,0 0 0 0 0,-1 0 0 0 0,1 0 0 0 0,-1 0 0 0 0,1 0 0 0 0,-1 1 0 0 0,1-1 0 0 0,-1 0 0 0 0,1 0 0 0 0,-1 1 0 0 0,0-1 0 0 0,0 0 0 0 0,0 1 1 0 0,0-1-1 0 0,0 0 0 0 0,0 1 0 0 0,0-1 0 0 0,0 0 0 0 0,0 0 0 0 0,-1 1 0 0 0,1-1 0 0 0,0 0 0 0 0,-1 0 0 0 0,1 1 0 0 0,-1-1 0 0 0,0 0 0 0 0,1 0 1 0 0,-1 0-1 0 0,0 0 0 0 0,0 0 0 0 0,-1 2 0 0 0,-8 8-1848 0 0</inkml:trace>
</inkml:ink>
</file>

<file path=ppt/ink/ink3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3.3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0 184 912 0 0,'0'0'8271'0'0,"17"-7"-8781"0"0,130-48 482 0 0,-74 31 54 0 0,109-38 617 0 0,-154 52-1003 0 0,21-9-5154 0 0,-37 12 3018 0 0</inkml:trace>
</inkml:ink>
</file>

<file path=ppt/ink/ink3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3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0 940 0 0,'0'0'8143'0'0,"13"43"-6860"0"0,52 182-906 0 0,-22-83-238 0 0,-35-111 1017 0 0,-6 3-1210 0 0,-1-29 37 0 0</inkml:trace>
</inkml:ink>
</file>

<file path=ppt/ink/ink3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5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1420 0 0,'0'0'10670'0'0,"0"26"-9327"0"0,0 112-1039 0 0,21 164 1 0 0,-16-263-80 0 0,0 46 0 0 0,-5-84-315 0 0,0-27-5268 0 0,-1 14 1278 0 0</inkml:trace>
</inkml:ink>
</file>

<file path=ppt/ink/ink3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5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94 1096 0 0,'0'0'6695'0'0,"-1"-2"-6215"0"0,-5-12 1344 0 0,35-7-1611 0 0,-16 14-248 0 0,-1 0 0 0 0,1 1 0 0 0,0 1 0 0 0,0 0 1 0 0,0 0-1 0 0,1 1 0 0 0,0 1 0 0 0,0 1 0 0 0,22-2 0 0 0,17-4-187 0 0,-39 7-2501 0 0</inkml:trace>
</inkml:ink>
</file>

<file path=ppt/ink/ink3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6.1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78 2780 0 0,'0'0'3557'0'0,"31"6"-2481"0"0,-17-6-992 0 0,0-1 0 0 0,0 0-1 0 0,0-1 1 0 0,0-1 0 0 0,-1 0-1 0 0,1-1 1 0 0,0 0 0 0 0,15-8-1 0 0,-18 7-926 0 0,-1-1-1 0 0,-1 0 0 0 0,15-12 1 0 0,-3-1-1353 0 0</inkml:trace>
</inkml:ink>
</file>

<file path=ppt/ink/ink3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7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66 209 4824 0 0,'0'0'3224'0'0,"-9"-2"-3039"0"0,-38-11 307 0 0,46 13-444 0 0,0-1-1 0 0,1 0 0 0 0,-1 0 0 0 0,0 1 0 0 0,0-1 0 0 0,1 0 0 0 0,-1 0 0 0 0,1 0 0 0 0,-1 0 0 0 0,1 0 0 0 0,-1 0 0 0 0,1 0 0 0 0,-1 0 0 0 0,1 0 0 0 0,0 0 0 0 0,0 0 0 0 0,-1 0 0 0 0,1 0 0 0 0,0 0 0 0 0,0 0 0 0 0,0-2 0 0 0,0-28 128 0 0,1 22-4 0 0,-1 3-221 0 0,1 1-1 0 0,-1 0 0 0 0,1 0 1 0 0,0 0-1 0 0,1 0 1 0 0,-1 0-1 0 0,1 0 0 0 0,0 1 1 0 0,0-1-1 0 0,1 1 1 0 0,-1-1-1 0 0,1 1 0 0 0,0 0 1 0 0,0 0-1 0 0,1 0 1 0 0,-1 0-1 0 0,1 0 0 0 0,0 1 1 0 0,0 0-1 0 0,7-5 1 0 0,-4 3-12 0 0,0 1 1 0 0,1 0-1 0 0,0 0 1 0 0,0 0-1 0 0,0 1 1 0 0,0 1-1 0 0,1-1 1 0 0,-1 1-1 0 0,1 1 1 0 0,-1 0 0 0 0,13-1-1 0 0,-20 3 63 0 0,0-1 1 0 0,0 1-1 0 0,-1-1 0 0 0,1 1 0 0 0,0-1 1 0 0,-1 1-1 0 0,1-1 0 0 0,0 1 1 0 0,-1 0-1 0 0,1-1 0 0 0,-1 1 0 0 0,1 0 1 0 0,-1 0-1 0 0,1-1 0 0 0,-1 1 0 0 0,0 0 1 0 0,1 0-1 0 0,-1 0 0 0 0,1 1 1 0 0,7 24-95 0 0,-6-19 87 0 0,6 24 53 0 0,-1-1 0 0 0,-1 1 0 0 0,-1 0 0 0 0,-2 1 0 0 0,-1-1 0 0 0,-5 61 0 0 0,-2-60 158 0 0,-1 1 0 0 0,-2-1 0 0 0,-15 41 0 0 0,15-56 134 0 0,1 5-27 0 0,13-18-178 0 0,11-9 41 0 0,111-50 560 0 0,-85 35-757 0 0,0 1-1 0 0,1 2 1 0 0,1 2-1 0 0,48-9 1 0 0,-93 24 25 0 0,1 0 0 0 0,-1 0 0 0 0,1 0 0 0 0,-1 0 0 0 0,1 0 0 0 0,-1 0 1 0 0,1 0-1 0 0,-1 0 0 0 0,1 0 0 0 0,-1-1 0 0 0,1 1 0 0 0,-1 0 0 0 0,0 0 0 0 0,1 0 0 0 0,-1-1 0 0 0,1 1 0 0 0,-1 0 0 0 0,1 0 0 0 0,-1-1 1 0 0,0 1-1 0 0,1 0 0 0 0,-1-1 0 0 0,0 1 0 0 0,1-1 0 0 0,-1 1 0 0 0,0 0 0 0 0,1-1 0 0 0,-1 1 0 0 0,0-1 0 0 0,0 1 0 0 0,0-1 0 0 0,1 1 1 0 0,-1-1-1 0 0,0 1 0 0 0,0-1 0 0 0,0 1 0 0 0,0-1 0 0 0,0 1 0 0 0,0-1 0 0 0,0 1 0 0 0,0-1 0 0 0,0 1 0 0 0,0-1 0 0 0,0 1 0 0 0,0-1 1 0 0,0 1-1 0 0,-1-1 0 0 0,1 0 0 0 0,0-8-3174 0 0,1 33-4774 0 0</inkml:trace>
</inkml:ink>
</file>

<file path=ppt/ink/ink3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8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1 192 60 0 0,'0'0'-9'0'0,"5"-13"-35"0"0,30-69 12495 0 0,-33 82-12461 0 0,0 0 1 0 0,0-1-1 0 0,0 1 1 0 0,0 0-1 0 0,0-1 1 0 0,-1 1-1 0 0,1-1 1 0 0,0 1-1 0 0,0-1 1 0 0,0 0-1 0 0,-1 0 0 0 0,3-1 1 0 0,1-1 124 0 0,37-13-133 0 0,-3 1-28 0 0,0 1 0 0 0,1 1 0 0 0,60-9-1 0 0,-78 17-3745 0 0</inkml:trace>
</inkml:ink>
</file>

<file path=ppt/ink/ink3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4:59.0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12 127 444 0 0,'0'0'11704'0'0,"-12"-2"-11915"0"0,273-107-619 0 0,-255 106 812 0 0,0 1 17 0 0,0-1-1 0 0,1 1 1 0 0,-1 0 0 0 0,1 1-1 0 0,12-2 1216 0 0,-32 6-3379 0 0</inkml:trace>
</inkml:ink>
</file>

<file path=ppt/ink/ink3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2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1644 0 0,'0'0'9290'0'0,"27"58"-11392"0"0,59 222 2526 0 0,-93-306 2413 0 0,-8-44 0 0 0,8 26-3704 0 0,0-72 1 0 0,33 131-5662 0 0,-17-10 4051 0 0,4-1-423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1.3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1 184 0 0,'0'0'9189'0'0,"2"2"-9098"0"0,4 3 17 0 0,0-1 1 0 0,0 0-1 0 0,1 0 0 0 0,-1 0 0 0 0,1-1 0 0 0,0 0 0 0 0,0 0 1 0 0,0 0-1 0 0,0-1 0 0 0,15 2 0 0 0,85 8 623 0 0,-77-10-695 0 0,-27-2-2 0 0,47 2-1618 0 0,-43-2 847 0 0,0 0-1 0 0,0-1 1 0 0,0 1-1 0 0,0-2 1 0 0,0 1 0 0 0,0-1-1 0 0,-1 0 1 0 0,1 0-1 0 0,6-4 1 0 0,0-1-904 0 0</inkml:trace>
</inkml:ink>
</file>

<file path=ppt/ink/ink3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2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1 704 0 0,'0'0'9758'0'0,"-4"5"-10772"0"0,0 1 939 0 0,0 1 0 0 0,1-1 0 0 0,0 1 1 0 0,1-1-1 0 0,0 1 0 0 0,0 0 0 0 0,0 0 0 0 0,1 0 0 0 0,-1 0 0 0 0,2 0 0 0 0,-1 0 0 0 0,1 0 0 0 0,0 0 0 0 0,1 0 1 0 0,0 0-1 0 0,3 14 0 0 0,-3-16 66 0 0,0-1-1 0 0,1 1 1 0 0,0 0 0 0 0,0-1 0 0 0,0 1 0 0 0,0-1 0 0 0,1 1 0 0 0,0-1 0 0 0,0 0-1 0 0,0 0 1 0 0,0 0 0 0 0,1-1 0 0 0,5 6 0 0 0,-6-7 26 0 0,0 0 0 0 0,0-1 0 0 0,0 1 0 0 0,0 0 0 0 0,0-1 0 0 0,1 1 0 0 0,-1-1 0 0 0,1 0 0 0 0,-1 0 0 0 0,1-1 0 0 0,-1 1 0 0 0,1-1 0 0 0,-1 1 0 0 0,1-1 0 0 0,-1 0 0 0 0,1-1 0 0 0,0 1 0 0 0,-1-1 0 0 0,5 0 0 0 0,-5-1 46 0 0,0 1-1 0 0,-1 0 1 0 0,1-1-1 0 0,-1 1 0 0 0,0-1 1 0 0,1 0-1 0 0,-1 0 1 0 0,0 0-1 0 0,0 0 0 0 0,0 0 1 0 0,-1 0-1 0 0,1-1 1 0 0,0 1-1 0 0,-1 0 0 0 0,0-1 1 0 0,1 1-1 0 0,-1-1 0 0 0,0 0 1 0 0,0 1-1 0 0,0-1 1 0 0,-1 0-1 0 0,1 0 0 0 0,-1 0 1 0 0,1 1-1 0 0,-1-7 1 0 0,0 1 93 0 0,1-1 1 0 0,-1 0-1 0 0,-1 0 1 0 0,0 0-1 0 0,0 1 1 0 0,0-1-1 0 0,-4-10 1 0 0,3 15-68 0 0,0-1 0 0 0,0 1 1 0 0,0 0-1 0 0,-1-1 0 0 0,1 1 1 0 0,-1 1-1 0 0,0-1 0 0 0,-4-4 1 0 0,6 7-81 0 0,0 0 1 0 0,-1-1 0 0 0,1 1-1 0 0,-1 0 1 0 0,1 0-1 0 0,-1 0 1 0 0,0 0 0 0 0,1 0-1 0 0,-1 0 1 0 0,0 0-1 0 0,0 1 1 0 0,0-1 0 0 0,0 0-1 0 0,0 1 1 0 0,0 0-1 0 0,1-1 1 0 0,-1 1-1 0 0,0 0 1 0 0,0 0 0 0 0,0 0-1 0 0,0 0 1 0 0,-3 1-1 0 0,3 0-95 0 0,0 1-1 0 0,0-1 1 0 0,0 1-1 0 0,1-1 0 0 0,-1 1 1 0 0,0-1-1 0 0,1 1 0 0 0,-1 0 1 0 0,1 0-1 0 0,0 0 0 0 0,0 0 1 0 0,0 0-1 0 0,0 0 0 0 0,-2 4 1 0 0,-11 32-674 0 0,13-33 164 0 0,-1 0 0 0 0,1-1 0 0 0,0 1 0 0 0,1 0 1 0 0,-1 0-1 0 0,1 0 0 0 0,0 0 0 0 0,0 0 0 0 0,1 0 0 0 0,0 6 0 0 0,4-4-1932 0 0</inkml:trace>
</inkml:ink>
</file>

<file path=ppt/ink/ink3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2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22 3436 0 0,'0'0'5555'0'0,"-11"16"-7240"0"0,-31 53 1427 0 0,40-65 236 0 0,0 0 1 0 0,1 0-1 0 0,-1 0 0 0 0,1 1 1 0 0,0-1-1 0 0,0 0 0 0 0,0 1 0 0 0,1-1 1 0 0,-1 0-1 0 0,1 1 0 0 0,0-1 1 0 0,0 1-1 0 0,1-1 0 0 0,-1 0 1 0 0,1 1-1 0 0,0-1 0 0 0,0 0 1 0 0,1 0-1 0 0,-1 1 0 0 0,1-1 1 0 0,0 0-1 0 0,0 0 0 0 0,4 5 0 0 0,-5-7 33 0 0,1 0 0 0 0,-1 0-1 0 0,1 0 1 0 0,0 0 0 0 0,0 0-1 0 0,0 0 1 0 0,0-1-1 0 0,0 1 1 0 0,0-1 0 0 0,1 1-1 0 0,-1-1 1 0 0,0 0 0 0 0,1 0-1 0 0,-1 0 1 0 0,1 0-1 0 0,-1 0 1 0 0,1 0 0 0 0,-1-1-1 0 0,1 0 1 0 0,0 1 0 0 0,-1-1-1 0 0,1 0 1 0 0,0 0-1 0 0,-1 0 1 0 0,1 0 0 0 0,0-1-1 0 0,-1 1 1 0 0,1-1 0 0 0,-1 0-1 0 0,1 0 1 0 0,-1 1-1 0 0,1-2 1 0 0,3-1 0 0 0,-2 0 98 0 0,0-1 1 0 0,1 1-1 0 0,-2-1 1 0 0,1 0 0 0 0,0 0-1 0 0,-1 0 1 0 0,0-1-1 0 0,0 1 1 0 0,0-1-1 0 0,-1 0 1 0 0,1 0 0 0 0,-1 0-1 0 0,0 0 1 0 0,-1 0-1 0 0,1 0 1 0 0,0-7-1 0 0,0 1 109 0 0,0 0-1 0 0,-1-1 1 0 0,0 1-1 0 0,-1 0 1 0 0,0-1-1 0 0,-3-19 1 0 0,2 28-171 0 0,0 0 0 0 0,0 0 0 0 0,0 0 0 0 0,0 0 0 0 0,-1 0 0 0 0,1 1 0 0 0,-1-1 0 0 0,0 0 0 0 0,1 1 0 0 0,-1 0 0 0 0,0-1 0 0 0,-1 1 0 0 0,1 0 0 0 0,0 0 0 0 0,-1 0 0 0 0,-4-3 0 0 0,5 4-116 0 0,1 0-1 0 0,0 1 0 0 0,0-1 0 0 0,-1 0 1 0 0,1 1-1 0 0,-1 0 0 0 0,1-1 0 0 0,0 1 1 0 0,-1 0-1 0 0,1-1 0 0 0,-1 1 0 0 0,1 0 1 0 0,-1 0-1 0 0,1 0 0 0 0,-1 0 0 0 0,1 1 1 0 0,0-1-1 0 0,-1 0 0 0 0,1 1 0 0 0,-1-1 1 0 0,1 1-1 0 0,0-1 0 0 0,-1 1 0 0 0,1-1 1 0 0,0 1-1 0 0,0 0 0 0 0,-1 0 0 0 0,1 0 1 0 0,0 0-1 0 0,0 0 0 0 0,0 0 0 0 0,0 0 1 0 0,0 0-1 0 0,0 0 0 0 0,0 0 0 0 0,1 0 1 0 0,-2 2-1 0 0,-9 18-3537 0 0,7-14 1163 0 0</inkml:trace>
</inkml:ink>
</file>

<file path=ppt/ink/ink3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3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4272 0 0,'0'0'6672'0'0,"-7"3"-9355"0"0,6-2 2668 0 0,0 0 0 0 0,0 0-1 0 0,0-1 1 0 0,0 1 0 0 0,0 0 0 0 0,0 0 0 0 0,0 0 0 0 0,0 0 0 0 0,0 0 0 0 0,0 1 0 0 0,0-1 0 0 0,1 0 0 0 0,-1 0 0 0 0,0 0 0 0 0,1 1 0 0 0,-1 1 0 0 0,2 34 153 0 0,11 47 305 0 0,4 1-1 0 0,3-2 1 0 0,46 122-1 0 0,-47-166-1092 0 0,0-19-3189 0 0,-12-17 1227 0 0</inkml:trace>
  <inkml:trace contextRef="#ctx0" brushRef="#br0" timeOffset="1">2 466 1016 0 0,'0'0'7809'0'0,"83"-49"-10485"0"0,-68 43 707 0 0,8-6-507 0 0</inkml:trace>
</inkml:ink>
</file>

<file path=ppt/ink/ink3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3.6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0 6189 0 0,'0'0'4043'0'0,"-4"15"-5124"0"0,-24 82 1268 0 0,33-113 593 0 0,-2 9-614 0 0,-1-1 0 0 0,0 0 0 0 0,0 0 0 0 0,1-13 0 0 0,-14 48-1579 0 0,6-7-559 0 0,3-12-269 0 0,20-63-3081 0 0</inkml:trace>
</inkml:ink>
</file>

<file path=ppt/ink/ink3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4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0 784 0 0,'0'0'10834'0'0,"-3"7"-13367"0"0,2-3 2538 0 0,0-1 1 0 0,0 1 0 0 0,0 0-1 0 0,0 0 1 0 0,1 0 0 0 0,0-1-1 0 0,0 1 1 0 0,0 0 0 0 0,0 0-1 0 0,1 0 1 0 0,1 6 0 0 0,14 55 334 0 0,-11-48-371 0 0,9 34 103 0 0,-5-13-284 0 0,2-1-1 0 0,17 40 1 0 0,-27-75-160 0 0,0 0 0 0 0,0 0 1 0 0,0 0-1 0 0,1 0 0 0 0,-1 0 0 0 0,0 0 1 0 0,1 0-1 0 0,-1 0 0 0 0,1-1 0 0 0,-1 1 0 0 0,3 1 1 0 0</inkml:trace>
</inkml:ink>
</file>

<file path=ppt/ink/ink3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4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0 461 6765 0 0,'0'0'1588'0'0,"12"-14"-2514"0"0,0 0 897 0 0,6-7 48 0 0,0 0 0 0 0,-2-1 0 0 0,16-26 0 0 0,-30 43-93 0 0,1-1-1 0 0,-1 1 1 0 0,-1-1-1 0 0,1 0 1 0 0,-1 0 0 0 0,0 0-1 0 0,0 0 1 0 0,0 0 0 0 0,-1-10-1 0 0,0 15 73 0 0,-1 0 1 0 0,1-1-1 0 0,0 1 0 0 0,0 0 1 0 0,0 0-1 0 0,-1 0 0 0 0,1-1 0 0 0,-1 1 1 0 0,1 0-1 0 0,-1 0 0 0 0,1 0 0 0 0,-1 0 1 0 0,0 0-1 0 0,1 0 0 0 0,-1 0 0 0 0,0 0 1 0 0,0 0-1 0 0,0 0 0 0 0,0 0 0 0 0,-1 0 1 0 0,0 0 34 0 0,1 1 0 0 0,-1-1 0 0 0,0 1 0 0 0,1 0 0 0 0,-1 0 0 0 0,0 0 0 0 0,1 0 0 0 0,-1 0 0 0 0,0 0 0 0 0,1 0 0 0 0,-1 1 0 0 0,0-1 0 0 0,1 0 0 0 0,-1 1 0 0 0,1-1 0 0 0,-1 1 0 0 0,1 0 0 0 0,-1 0 0 0 0,-2 1 0 0 0,0 1-94 0 0,0 0 0 0 0,1 0 0 0 0,-1 0 0 0 0,1 1 0 0 0,-1-1 0 0 0,1 1 0 0 0,0 0 1 0 0,0 0-1 0 0,1 0 0 0 0,-1 0 0 0 0,1 0 0 0 0,0 0 0 0 0,0 1 0 0 0,0-1 0 0 0,-1 10 0 0 0,-1 0 46 0 0,1 0 0 0 0,1 0 0 0 0,0 0 0 0 0,1 17 1 0 0,2-23 60 0 0,0 0 1 0 0,0-1-1 0 0,0 1 1 0 0,1-1-1 0 0,0 1 1 0 0,1-1-1 0 0,0 0 1 0 0,0 0-1 0 0,7 12 1 0 0,-7-15-149 0 0,-1 0 0 0 0,1 0 0 0 0,-1 0 0 0 0,1-1 0 0 0,0 1 0 0 0,0-1 0 0 0,1 0 0 0 0,-1 0 0 0 0,1 0 0 0 0,-1 0 0 0 0,1 0 0 0 0,0-1 0 0 0,0 0 0 0 0,0 0 0 0 0,1 0 0 0 0,-1 0 0 0 0,7 1 0 0 0,0-2-2416 0 0</inkml:trace>
  <inkml:trace contextRef="#ctx0" brushRef="#br0" timeOffset="1">276 243 2036 0 0,'0'0'5226'0'0,"3"-15"-4859"0"0,-2 13-350 0 0,5-28 169 0 0,0 0 0 0 0,2-51 1 0 0,-8 75-137 0 0,0 0 0 0 0,-1 0 0 0 0,0 0-1 0 0,0 0 1 0 0,0 0 0 0 0,0 0 0 0 0,-5-10 0 0 0,5 14-7 0 0,0 0 0 0 0,0 1 1 0 0,0-1-1 0 0,0 1 0 0 0,0-1 0 0 0,0 1 0 0 0,0-1 0 0 0,-1 1 0 0 0,1 0 1 0 0,0-1-1 0 0,-1 1 0 0 0,1 0 0 0 0,-1 0 0 0 0,1 0 0 0 0,-1 0 0 0 0,0 0 1 0 0,1 1-1 0 0,-1-1 0 0 0,0 0 0 0 0,0 1 0 0 0,0-1 0 0 0,1 1 0 0 0,-1 0 1 0 0,0 0-1 0 0,0-1 0 0 0,0 1 0 0 0,0 1 0 0 0,0-1 0 0 0,1 0 0 0 0,-3 1 1 0 0,3-1-83 0 0,0 1 0 0 0,0-1 0 0 0,0 1 1 0 0,0-1-1 0 0,0 1 0 0 0,0 0 0 0 0,0 0 1 0 0,0-1-1 0 0,1 1 0 0 0,-1 0 1 0 0,0 0-1 0 0,1 0 0 0 0,-1 0 0 0 0,1 0 1 0 0,-1 0-1 0 0,1 0 0 0 0,-1 0 0 0 0,1 0 1 0 0,-1 0-1 0 0,1 0 0 0 0,0 0 1 0 0,0 0-1 0 0,0 2 0 0 0,-4 31-991 0 0,3-27 1007 0 0,-1 30 63 0 0,2 1-1 0 0,1 0 0 0 0,8 44 1 0 0,28 110 95 0 0,-34-178-144 0 0,35 128 934 0 0,-10-72-1418 0 0,-21-56-850 0 0,1 1 0 0 0,13 17 0 0 0,-11-20-2967 0 0</inkml:trace>
</inkml:ink>
</file>

<file path=ppt/ink/ink3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4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0 447 4592 0 0,'0'0'4929'0'0,"77"-68"-9062"0"0,-60 54 2245 0 0,7-17-996 0 0</inkml:trace>
  <inkml:trace contextRef="#ctx0" brushRef="#br0" timeOffset="1">194 1 416 0 0,'0'0'6405'0'0,"-1"103"-6821"0"0,1-69 496 0 0,4 5-80 0 0,6 3 64 0 0,-3 0-52 0 0,4 1 184 0 0,1-1 76 0 0,-3-2-272 0 0,-2-13-1516 0 0,4-3-3293 0 0</inkml:trace>
</inkml:ink>
</file>

<file path=ppt/ink/ink3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5.2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5336 0 0,'0'0'6329'0'0,"105"-56"-8361"0"0,-69 38 2024 0 0,6-3-1392 0 0,0-3-4 0 0,-11 8-445 0 0,14-8-1279 0 0</inkml:trace>
</inkml:ink>
</file>

<file path=ppt/ink/ink3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5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1 156 4196 0 0,'0'0'6046'0'0,"5"16"-8439"0"0,47 139 2581 0 0,-48-137 856 0 0,-8-24 1618 0 0,-10-32-1056 0 0,9 13-1673 0 0,1 1 0 0 0,2-1 0 0 0,0 0 0 0 0,1 0 0 0 0,4-33 0 0 0,-2 53-29 0 0,0 0 1 0 0,0-1-1 0 0,0 1 1 0 0,1 0-1 0 0,-1 0 1 0 0,2 0-1 0 0,-1 0 1 0 0,0 0-1 0 0,1 1 1 0 0,0-1-1 0 0,0 1 1 0 0,0 0-1 0 0,1-1 1 0 0,-1 1-1 0 0,7-5 1 0 0,-5 5-820 0 0,0 0 1 0 0,0 0 0 0 0,1 0-1 0 0,-1 1 1 0 0,1 0-1 0 0,0 0 1 0 0,11-3 0 0 0,5 0-3110 0 0</inkml:trace>
</inkml:ink>
</file>

<file path=ppt/ink/ink3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6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 4984 0 0,'0'0'7216'0'0,"-13"17"-7887"0"0,-36 55 274 0 0,47-68 370 0 0,0 0 0 0 0,0 0 0 0 0,1 0 1 0 0,-1 0-1 0 0,1 0 0 0 0,0 0 0 0 0,0 1 0 0 0,1-1 1 0 0,-1 1-1 0 0,1-1 0 0 0,0 0 0 0 0,0 1 0 0 0,0-1 1 0 0,1 1-1 0 0,0-1 0 0 0,-1 0 0 0 0,2 1 0 0 0,-1-1 1 0 0,0 0-1 0 0,1 0 0 0 0,0 0 0 0 0,0 0 0 0 0,0 0 1 0 0,0 0-1 0 0,1-1 0 0 0,-1 1 0 0 0,1-1 0 0 0,0 1 1 0 0,0-1-1 0 0,0 0 0 0 0,4 3 0 0 0,-4-4 32 0 0,0 1 1 0 0,0-1-1 0 0,0 1 0 0 0,1-1 0 0 0,-1 0 0 0 0,0-1 0 0 0,1 1 1 0 0,-1 0-1 0 0,1-1 0 0 0,0 0 0 0 0,-1 0 0 0 0,1 0 0 0 0,0 0 1 0 0,0-1-1 0 0,0 1 0 0 0,-1-1 0 0 0,1 0 0 0 0,0 0 0 0 0,7-2 0 0 0,-8 2 6 0 0,-1-1 0 0 0,1 0-1 0 0,0 0 1 0 0,0-1-1 0 0,-1 1 1 0 0,1-1-1 0 0,-1 1 1 0 0,1-1-1 0 0,-1 0 1 0 0,1 0-1 0 0,-1 0 1 0 0,0 0-1 0 0,0 0 1 0 0,0 0-1 0 0,0-1 1 0 0,-1 1-1 0 0,1-1 1 0 0,-1 1-1 0 0,1-1 1 0 0,-1 1-1 0 0,0-1 1 0 0,0 0 0 0 0,0 0-1 0 0,0 0 1 0 0,-1 0-1 0 0,1-3 1 0 0,1-1 121 0 0,-1-1 1 0 0,-1 1 0 0 0,1-1-1 0 0,-1 1 1 0 0,-1-1-1 0 0,1 1 1 0 0,-1-1 0 0 0,-1 1-1 0 0,1 0 1 0 0,-1-1 0 0 0,0 1-1 0 0,-4-8 1 0 0,4 12-119 0 0,0-1 0 0 0,0 1 1 0 0,0 0-1 0 0,0-1 0 0 0,-1 1 0 0 0,1 0 1 0 0,-1 0-1 0 0,0 1 0 0 0,0-1 0 0 0,0 1 0 0 0,0-1 1 0 0,0 1-1 0 0,-1 0 0 0 0,1 0 0 0 0,-1 0 1 0 0,1 1-1 0 0,-1-1 0 0 0,0 1 0 0 0,1 0 0 0 0,-1 0 1 0 0,0 0-1 0 0,0 1 0 0 0,0-1 0 0 0,0 1 1 0 0,-4 0-1 0 0,7 0-123 0 0,-1 1 0 0 0,1 0 0 0 0,0-1 0 0 0,0 1 1 0 0,-1 0-1 0 0,1-1 0 0 0,0 1 0 0 0,0 0 0 0 0,0 0 0 0 0,0 0 1 0 0,0 0-1 0 0,0 0 0 0 0,0 0 0 0 0,0 0 0 0 0,1 1 0 0 0,-1-1 1 0 0,0 0-1 0 0,1 0 0 0 0,-1 1 0 0 0,1-1 0 0 0,-1 0 0 0 0,1 1 1 0 0,-1-1-1 0 0,1 3 0 0 0,-8 34-3995 0 0,8-37 4051 0 0,-2 14-2697 0 0,2-2-378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37.8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254 9 704 0 0,'0'0'4340'0'0,"8"-8"-3064"0"0,-11 16-1404 0 0,-1 0 0 0 0,0-1-1 0 0,0 1 1 0 0,-1-1 0 0 0,0 0 0 0 0,-12 13 0 0 0,0 1 186 0 0,-159 238 1228 0 0,149-218-391 0 0,47-54 1032 0 0,119-79-1761 0 0,-120 81-265 0 0,1 1-1 0 0,0 0 1 0 0,0 2-1 0 0,1 0 1 0 0,35-7-1 0 0,-54 15 136 0 0,2-1-119 0 0,0 0-1 0 0,-1 0 1 0 0,1 1 0 0 0,0 0 0 0 0,0 0-1 0 0,0 0 1 0 0,4 1 0 0 0,-7-1 47 0 0,0 0 0 0 0,0 1 0 0 0,0-1-1 0 0,0 1 1 0 0,-1-1 0 0 0,1 1 0 0 0,0-1 0 0 0,-1 1 0 0 0,1 0 0 0 0,0-1 0 0 0,-1 1 0 0 0,1 0 0 0 0,-1 0 0 0 0,1-1-1 0 0,-1 1 1 0 0,1 0 0 0 0,-1 0 0 0 0,1 0 0 0 0,-1-1 0 0 0,0 1 0 0 0,0 0 0 0 0,1 0 0 0 0,-1 0 0 0 0,0 0 0 0 0,0 0-1 0 0,0 0 1 0 0,0 0 0 0 0,0 0 0 0 0,0 0 0 0 0,0 0 0 0 0,0-1 0 0 0,-1 1 0 0 0,1 0 0 0 0,-1 1 0 0 0,-2 12-5 0 0,-1 0 0 0 0,-1 0 1 0 0,0 0-1 0 0,-1-1 1 0 0,0 1-1 0 0,-15 21 0 0 0,-6 15 43 0 0,18-35 67 0 0,7-12-31 0 0,0-1-1 0 0,1 0 1 0 0,-1 1 0 0 0,1-1 0 0 0,0 1 0 0 0,0 0-1 0 0,0-1 1 0 0,0 1 0 0 0,0 0 0 0 0,0 4 363 0 0,13-12 709 0 0,122-91-1144 0 0,-50 34-141 0 0,-84 62 152 0 0,0 0-1 0 0,0 0 0 0 0,0 0 0 0 0,0-1 0 0 0,0 1 1 0 0,0 0-1 0 0,0 0 0 0 0,0 0 0 0 0,1 0 0 0 0,-1 0 1 0 0,0 0-1 0 0,0 0 0 0 0,0 0 0 0 0,0 0 1 0 0,0 0-1 0 0,0 0 0 0 0,0 0 0 0 0,0 0 0 0 0,1 0 1 0 0,-1 0-1 0 0,0 0 0 0 0,0 0 0 0 0,0 0 0 0 0,0 0 1 0 0,0 0-1 0 0,0 0 0 0 0,0 0 0 0 0,1 0 0 0 0,-1 0 1 0 0,0 0-1 0 0,0 0 0 0 0,0 0 0 0 0,0 0 0 0 0,0 0 1 0 0,0 0-1 0 0,0 0 0 0 0,0 0 0 0 0,0 0 0 0 0,1 1 1 0 0,-1-1-1 0 0,0 0 0 0 0,0 0 0 0 0,0 0 0 0 0,0 0 1 0 0,0 0-1 0 0,0 0 0 0 0,0 0 0 0 0,0 0 0 0 0,0 0 1 0 0,0 1-1 0 0,0-1 0 0 0,0 0 0 0 0,0 0 0 0 0,0 0 1 0 0,0 0-1 0 0,0 0 0 0 0,0 0 0 0 0,0 0 0 0 0,0 1 1 0 0,0-1-1 0 0,0 0 0 0 0,0 0 0 0 0,0 0 0 0 0,0 0 1 0 0,0 0-1 0 0,-2 14-324 0 0,-8 15 364 0 0,-28 45-257 0 0,26-56 246 0 0,2 1 0 0 0,1 0 1 0 0,0 1-1 0 0,-6 22 1 0 0,14-41 35 0 0,1-1 0 0 0,0 0 0 0 0,0 0 0 0 0,0 1 0 0 0,0-1 0 0 0,0 0 0 0 0,0 0 0 0 0,0 0 1 0 0,0 1-1 0 0,0-1 0 0 0,0 0 0 0 0,0 0 0 0 0,0 1 0 0 0,0-1 0 0 0,0 0 0 0 0,0 0 0 0 0,0 1 1 0 0,0-1-1 0 0,0 0 0 0 0,0 0 0 0 0,0 1 0 0 0,0-1 0 0 0,0 0 0 0 0,0 0 0 0 0,0 0 0 0 0,1 1 1 0 0,-1-1-1 0 0,0 0 0 0 0,0 0 0 0 0,0 0 0 0 0,0 0 0 0 0,0 1 0 0 0,1-1 0 0 0,-1 0 0 0 0,0 0 1 0 0,0 0-1 0 0,0 0 0 0 0,1 0 0 0 0,-1 1 0 0 0,0-1 0 0 0,13-3 647 0 0,17-15-627 0 0,-24 14 15 0 0,49-33-84 0 0,-2-2 1 0 0,63-60-1 0 0,-116 98-22 0 0,0 1 0 0 0,1 0 0 0 0,-1-1 0 0 0,0 1 0 0 0,0 0-1 0 0,0-1 1 0 0,0 1 0 0 0,1 0 0 0 0,-1 0 0 0 0,0-1 0 0 0,0 1 0 0 0,1 0 0 0 0,-1 0-1 0 0,0-1 1 0 0,0 1 0 0 0,1 0 0 0 0,-1 0 0 0 0,0 0 0 0 0,1 0 0 0 0,-1-1 0 0 0,0 1-1 0 0,1 0 1 0 0,-1 0 0 0 0,0 0 0 0 0,1 0 0 0 0,-1 0 0 0 0,0 0 0 0 0,1 0 0 0 0,-1 0-1 0 0,0 0 1 0 0,1 0 0 0 0,-1 0 0 0 0,0 0 0 0 0,1 0 0 0 0,-1 0 0 0 0,0 0 0 0 0,1 0-1 0 0,-1 0 1 0 0,0 1 0 0 0,1-1 0 0 0,-1 0 0 0 0,0 17-1426 0 0,-1-11 1735 0 0,-4 22-355 0 0,-2 0 1 0 0,-1 0-1 0 0,-2 0 0 0 0,0-2 0 0 0,-20 37 1 0 0,-12 33 934 0 0,39-88-877 0 0,-5 12 925 0 0,8-20-913 0 0,0 0-1 0 0,0 0 1 0 0,0 0 0 0 0,-1 1-1 0 0,1-1 1 0 0,0 0 0 0 0,0 0 0 0 0,-1 0-1 0 0,1 0 1 0 0,0 1 0 0 0,-1-1-1 0 0,1 0 1 0 0,0 0 0 0 0,0 0 0 0 0,-1 0-1 0 0,1 0 1 0 0,0 0 0 0 0,-1 0-1 0 0,1 0 1 0 0,0 0 0 0 0,0 0 0 0 0,-1 0-1 0 0,1 0 1 0 0,0 0 0 0 0,-1 0-1 0 0,1 0 1 0 0,0 0 0 0 0,0 0-1 0 0,-1 0 1 0 0,1-1 0 0 0,0 1 0 0 0,-1 0-1 0 0,1 0 1 0 0,0 0 0 0 0,0 0-1 0 0,-1-1 1 0 0,1 1 0 0 0,0 0 0 0 0,0 0-1 0 0,0 0 1 0 0,-1-1 0 0 0,1 1-1 0 0,0 0 1 0 0,0 0 0 0 0,0-1-1 0 0,0 1 1 0 0,0 0 0 0 0,0 0 0 0 0,-1-1-1 0 0,1 1 1 0 0,0 0 0 0 0,0-1-1 0 0,0 1 1 0 0,0 0 0 0 0,0 0 0 0 0,0-1-1 0 0,0 1 1 0 0,0-1 0 0 0,-9-16-4645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3268 0 0,'0'0'10314'0'0,"-2"34"-11103"0"0,-17 33 1200 0 0,-3-1 1 0 0,-3-1-1 0 0,-36 68 0 0 0,58-126-396 0 0,-164 304 1215 0 0,164-305-1446 0 0,-2 3 976 0 0</inkml:trace>
</inkml:ink>
</file>

<file path=ppt/ink/ink3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6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99 3464 0 0,'0'0'8763'0'0,"-9"16"-10624"0"0,-28 53 1522 0 0,35-66 303 0 0,0 1-1 0 0,1-1 1 0 0,0 0 0 0 0,0 1-1 0 0,0-1 1 0 0,0 1 0 0 0,1-1-1 0 0,-1 1 1 0 0,1 0 0 0 0,0-1 0 0 0,0 1-1 0 0,0-1 1 0 0,0 1 0 0 0,2 5-1 0 0,-1-7 11 0 0,0 1-1 0 0,0-1 0 0 0,0 1 0 0 0,0-1 0 0 0,1 0 1 0 0,-1 1-1 0 0,1-1 0 0 0,0 0 0 0 0,-1 0 0 0 0,1 0 1 0 0,0 0-1 0 0,0 0 0 0 0,0-1 0 0 0,0 1 0 0 0,3 1 1 0 0,0 0-4 0 0,0-1 0 0 0,1 0 0 0 0,-1 0 0 0 0,0 0 0 0 0,1-1 1 0 0,-1 1-1 0 0,1-1 0 0 0,-1-1 0 0 0,1 1 0 0 0,-1-1 0 0 0,1 0 1 0 0,0 0-1 0 0,-1-1 0 0 0,10-1 0 0 0,-7-1 35 0 0,0 0 0 0 0,0-1-1 0 0,0 0 1 0 0,0 0 0 0 0,-1 0-1 0 0,0-1 1 0 0,0 0 0 0 0,0-1 0 0 0,0 0-1 0 0,-1 0 1 0 0,0 0 0 0 0,0-1-1 0 0,-1 0 1 0 0,0 0 0 0 0,6-9 0 0 0,-7 9 123 0 0,0 0 1 0 0,-1 1 0 0 0,0-1 0 0 0,0 0 0 0 0,0-1 0 0 0,-1 1 0 0 0,0 0 0 0 0,0-1 0 0 0,-1 1 0 0 0,0-1 0 0 0,0 0 0 0 0,-1 1 0 0 0,0-1 0 0 0,0 0 0 0 0,-1 1-1 0 0,0-1 1 0 0,-3-12 0 0 0,2 17-13 0 0,0-1 0 0 0,0 1 0 0 0,0 0 0 0 0,0 0-1 0 0,0 0 1 0 0,0 0 0 0 0,-1 0 0 0 0,0 1 0 0 0,1-1-1 0 0,-1 1 1 0 0,0-1 0 0 0,0 1 0 0 0,0 0 0 0 0,-1 0 0 0 0,1 1-1 0 0,0-1 1 0 0,-1 1 0 0 0,1-1 0 0 0,-1 1 0 0 0,1 0-1 0 0,-1 0 1 0 0,0 1 0 0 0,1-1 0 0 0,-1 1 0 0 0,0 0-1 0 0,-4 0 1 0 0,1 0-190 0 0,-1 0 0 0 0,1 0-1 0 0,-1 1 1 0 0,1 0 0 0 0,0 1 0 0 0,0-1-1 0 0,0 1 1 0 0,0 1 0 0 0,0-1 0 0 0,0 1-1 0 0,0 1 1 0 0,-6 4 0 0 0,8-5-23 0 0,1 1 0 0 0,-1 0 1 0 0,1 1-1 0 0,1-1 0 0 0,-1 1 0 0 0,1 0 1 0 0,-1 0-1 0 0,-2 6 0 0 0,5-9-183 0 0,0 0 0 0 0,0 0 0 0 0,0 0 0 0 0,0 0-1 0 0,0 1 1 0 0,1-1 0 0 0,-1 0 0 0 0,1 1 0 0 0,-1-1-1 0 0,1 0 1 0 0,0 1 0 0 0,0-1 0 0 0,0 1 0 0 0,0-1 0 0 0,0 0-1 0 0,1 1 1 0 0,-1-1 0 0 0,1 1 0 0 0,-1-1 0 0 0,1 0-1 0 0,2 5 1 0 0,4 0-2237 0 0</inkml:trace>
</inkml:ink>
</file>

<file path=ppt/ink/ink3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6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1880 0 0,'0'0'8485'0'0,"2"13"-10889"0"0,37 69 2980 0 0,51 151 1 0 0,-57-142-267 0 0,-9 11 868 0 0,-23-100-1581 0 0,2 8 858 0 0</inkml:trace>
</inkml:ink>
</file>

<file path=ppt/ink/ink3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7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86 1552 0 0,'0'0'7902'0'0,"2"-4"-9045"0"0,1 0 1152 0 0,1 0 0 0 0,0-1 1 0 0,0 1-1 0 0,0 1 0 0 0,1-1 0 0 0,0 0 1 0 0,-1 1-1 0 0,1 0 0 0 0,0 0 0 0 0,0 1 1 0 0,1 0-1 0 0,5-3 0 0 0,76-22-1966 0 0,-69 22-359 0 0,-10 2 350 0 0</inkml:trace>
</inkml:ink>
</file>

<file path=ppt/ink/ink3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7.7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1252 0 0,'0'0'10900'0'0,"0"6"-12089"0"0,0-3 1186 0 0,1-1 23 0 0,-1-1-1 0 0,0 1 1 0 0,1 0 0 0 0,-1 0 0 0 0,0 0-1 0 0,0 0 1 0 0,0 0 0 0 0,0 0 0 0 0,-1 0-1 0 0,1 0 1 0 0,0 0 0 0 0,-1-1 0 0 0,0 1-1 0 0,1 0 1 0 0,-1 0 0 0 0,-2 3 826 0 0,3-47 325 0 0,0 43-1254 0 0,-1-1 0 0 0,1 1 0 0 0,-1 0 0 0 0,1-1 0 0 0,0 1 0 0 0,-1 0 0 0 0,1 0 0 0 0,0 0 0 0 0,-1-1 0 0 0,1 1 0 0 0,0 0 0 0 0,0 0 0 0 0,0 0 0 0 0,0 0 0 0 0,0 0 0 0 0,0-1 0 0 0,0 1 0 0 0,0 0 0 0 0,0 0 0 0 0,0 0 0 0 0,0 0 0 0 0,1 0 0 0 0,-1 1 0 0 0</inkml:trace>
</inkml:ink>
</file>

<file path=ppt/ink/ink3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8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1500 0 0,'0'0'10462'0'0,"10"13"-13435"0"0,-4-5 2990 0 0,10 13 98 0 0,-1 0 0 0 0,-1 1 0 0 0,19 40 0 0 0,-30-56 103 0 0,-1 1 1 0 0,0-1 0 0 0,0 1 0 0 0,-1-1-1 0 0,0 1 1 0 0,0 0 0 0 0,0 7 0 0 0,-3-14-18 0 0,1 0 1 0 0,-1 0 0 0 0,1-1 0 0 0,-1 1 0 0 0,1 0-1 0 0,-1-1 1 0 0,1 1 0 0 0,-1-1 0 0 0,1 1-1 0 0,-1-1 1 0 0,1 0 0 0 0,-1 1 0 0 0,-1-2 0 0 0,1 0-239 0 0,-1 0 0 0 0,1-1 0 0 0,-1 1 1 0 0,1 0-1 0 0,0-1 0 0 0,0 0 0 0 0,0 1 1 0 0,0-1-1 0 0,1 0 0 0 0,-1 0 1 0 0,1 0-1 0 0,-1 0 0 0 0,1 0 0 0 0,0 0 1 0 0,0 0-1 0 0,1 0 0 0 0,-1-1 0 0 0,1 1 1 0 0,-1 0-1 0 0,1-1 0 0 0,0 1 0 0 0,0 0 1 0 0,0 0-1 0 0,1-1 0 0 0,-1 1 0 0 0,1 0 1 0 0,1-5-1 0 0,1-2-542 0 0,1-1 0 0 0,0 1 0 0 0,1 0 0 0 0,0 0 0 0 0,0 1 0 0 0,1-1 0 0 0,7-8 0 0 0,14-16-3845 0 0,-10 13 484 0 0</inkml:trace>
</inkml:ink>
</file>

<file path=ppt/ink/ink3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8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0 187 272 0 0,'0'0'8229'0'0,"4"8"-8075"0"0,7 16 110 0 0,-1 1 0 0 0,12 50 0 0 0,-15-17-4327 0 0</inkml:trace>
  <inkml:trace contextRef="#ctx0" brushRef="#br0" timeOffset="1">36 0 4028 0 0,'0'0'5629'0'0,"3"79"-12834"0"0</inkml:trace>
</inkml:ink>
</file>

<file path=ppt/ink/ink3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8.9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0 1044 0 0,'0'0'9785'0'0,"-7"4"-10838"0"0,6-4 1039 0 0,-1 1-28 0 0,-1-1 0 0 0,1 1 0 0 0,0 0 0 0 0,0 0 0 0 0,0 0 0 0 0,0 1 0 0 0,0-1 0 0 0,0 0 0 0 0,0 1 0 0 0,0-1 0 0 0,1 1 0 0 0,-1 0 0 0 0,0 0 0 0 0,1-1 0 0 0,0 1-1 0 0,-1 0 1 0 0,1 0 0 0 0,0 0 0 0 0,0 0 0 0 0,0 1 0 0 0,0-1 0 0 0,0 0 0 0 0,1 0 0 0 0,-1 1 0 0 0,1-1 0 0 0,-1 0 0 0 0,1 1 0 0 0,0 2 0 0 0,0 8-116 0 0,0 0-1 0 0,1 0 1 0 0,1 0 0 0 0,0 0 0 0 0,0-1 0 0 0,9 24 0 0 0,2-5 67 0 0,23 41 1 0 0,-35-71 183 0 0,0 1 1 0 0,-1-1 0 0 0,1 0-1 0 0,0 1 1 0 0,-1-1 0 0 0,1 0-1 0 0,-1 1 1 0 0,1-1 0 0 0,-1 1-1 0 0,0-1 1 0 0,1 1-1 0 0,-1-1 1 0 0,0 1 0 0 0,0-1-1 0 0,0 1 1 0 0,0-1 0 0 0,0 1-1 0 0,-1-1 1 0 0,1 1 0 0 0,0-1-1 0 0,-1 1 1 0 0,1-1 0 0 0,-1 1-1 0 0,1-1 1 0 0,-1 0 0 0 0,0 1-1 0 0,1-1 1 0 0,-1 0-1 0 0,0 0 1 0 0,-1 2 0 0 0,-1-1-201 0 0,0 0 0 0 0,0 0 0 0 0,0 0 1 0 0,0-1-1 0 0,0 1 0 0 0,-1-1 0 0 0,1 1 0 0 0,0-1 1 0 0,-1-1-1 0 0,1 1 0 0 0,-1 0 0 0 0,-3 0 0 0 0,-4-1-2179 0 0,-5-3-1797 0 0</inkml:trace>
</inkml:ink>
</file>

<file path=ppt/ink/ink3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9.3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1 116 4244 0 0,'0'0'6427'0'0,"7"14"-8132"0"0,2 5 1890 0 0,0-1 0 0 0,-2 1 0 0 0,0 1 1 0 0,-1-1-1 0 0,0 1 0 0 0,-2 0 0 0 0,3 28 0 0 0,-7-40 9 0 0,-1 21-393 0 0,1-28 218 0 0,0-1 0 0 0,-1 1 0 0 0,1 0 1 0 0,0-1-1 0 0,0 1 0 0 0,0 0 0 0 0,0-1 1 0 0,-1 1-1 0 0,1 0 0 0 0,0-1 0 0 0,-1 1 1 0 0,1 0-1 0 0,0-1 0 0 0,-1 1 0 0 0,1-1 1 0 0,-1 1-1 0 0,1-1 0 0 0,-1 1 0 0 0,1-1 1 0 0,-1 1-1 0 0,0-1 0 0 0,1 0 0 0 0,-1 1 1 0 0,1-1-1 0 0,-1 0 0 0 0,0 1 0 0 0,1-1 1 0 0,-1 0-1 0 0,0 0 0 0 0,1 0 0 0 0,-3 1 285 0 0,4-2-563 0 0,-1 0 132 0 0,1 1 0 0 0,0-1 0 0 0,-1 1 0 0 0,1-1 0 0 0,0 1 0 0 0,0-1 0 0 0,-1 1 0 0 0,1-1 0 0 0,0 1 0 0 0,0 0 0 0 0,0-1 0 0 0,-1 1 0 0 0,1 0 0 0 0,0 0 0 0 0,0 0 0 0 0,0-1 0 0 0,0 1 0 0 0,0 0 0 0 0,0 0 0 0 0,1 1 0 0 0,21 0 452 0 0,-19 4-203 0 0,0 1-1 0 0,0-1 0 0 0,-1 1 0 0 0,0-1 1 0 0,0 1-1 0 0,-1 0 0 0 0,0 0 0 0 0,0 1 0 0 0,2 7 1 0 0,-3-9-87 0 0,10 45 184 0 0,-8-18-3806 0 0,-3-25 802 0 0</inkml:trace>
  <inkml:trace contextRef="#ctx0" brushRef="#br0" timeOffset="1">254 0 1852 0 0,'0'0'10207'0'0,"0"11"-12020"0"0,48 397 3693 0 0,-41-371-1912 0 0,3 33-402 0 0,-7-23-3271 0 0,-18-48-2834 0 0</inkml:trace>
</inkml:ink>
</file>

<file path=ppt/ink/ink3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09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1 340 3008 0 0,'0'0'7985'0'0,"66"-56"-10313"0"0,-46 41 2316 0 0,-2 1-120 0 0,0 0-840 0 0,-5 2-720 0 0,1-6-1045 0 0</inkml:trace>
  <inkml:trace contextRef="#ctx0" brushRef="#br0" timeOffset="1">251 43 6217 0 0,'0'0'6129'0'0,"27"-14"-8307"0"0,-17 8 2022 0 0,23-11 1176 0 0,-32 16-1291 0 0,1 0-1 0 0,-1 1 0 0 0,1-1 0 0 0,0 0 1 0 0,-1 1-1 0 0,1 0 0 0 0,0-1 0 0 0,0 1 1 0 0,-1 0-1 0 0,1 0 0 0 0,0 0 0 0 0,-1 0 1 0 0,1 0-1 0 0,0 0 0 0 0,0 1 0 0 0,2 0 1 0 0,1 6-2847 0 0,-4-1 1339 0 0</inkml:trace>
</inkml:ink>
</file>

<file path=ppt/ink/ink3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10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0 129 1264 0 0,'0'0'11048'0'0,"8"-4"-12496"0"0,-4 2 1338 0 0,123-59 592 0 0,-76 28-2830 0 0,-36 18-2134 0 0,-9 1 304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3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 3220 0 0,'0'0'9873'0'0,"87"-20"-10977"0"0,-52 25 1056 0 0,7 4 48 0 0,0 1 0 0 0,0 2-112 0 0,-7-1-736 0 0,-3-2-1028 0 0,-13-2-1084 0 0,-4 2-1633 0 0</inkml:trace>
</inkml:ink>
</file>

<file path=ppt/ink/ink3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18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281 149 1488 0 0,'0'0'5717'0'0,"1"-13"-4409"0"0,1-43-397 0 0,-2 53-834 0 0,0-1 0 0 0,0 1 0 0 0,0-1 1 0 0,0 1-1 0 0,-1-1 0 0 0,1 1 1 0 0,-1-1-1 0 0,0 1 0 0 0,0 0 1 0 0,0-1-1 0 0,-1 1 0 0 0,1 0 0 0 0,-1 0 1 0 0,1 0-1 0 0,-1 0 0 0 0,0 0 1 0 0,-1 0-1 0 0,1 1 0 0 0,0-1 0 0 0,-1 1 1 0 0,-4-5-1 0 0,5 6-93 0 0,-1 0-1 0 0,1 0 1 0 0,0 0 0 0 0,0 0 0 0 0,-1 1-1 0 0,1-1 1 0 0,0 1 0 0 0,-1 0-1 0 0,1-1 1 0 0,-1 1 0 0 0,1 0-1 0 0,0 0 1 0 0,-1 1 0 0 0,1-1 0 0 0,-1 0-1 0 0,1 1 1 0 0,0-1 0 0 0,-1 1-1 0 0,1 0 1 0 0,0 0 0 0 0,0 0-1 0 0,0 0 1 0 0,-1 0 0 0 0,1 1 0 0 0,0-1-1 0 0,1 0 1 0 0,-5 4 0 0 0,-8 9-160 0 0,0 1 1 0 0,0 0-1 0 0,2 1 0 0 0,0 0 1 0 0,-15 26-1 0 0,8-5-134 0 0,-27 66-1 0 0,39-84 197 0 0,-8 39 0 0 0,14-50 55 0 0,-1 0 0 0 0,2 0 1 0 0,-1 0-1 0 0,1 1 0 0 0,0-1 1 0 0,1 0-1 0 0,2 14 0 0 0,-3-21 70 0 0,0 0 0 0 0,0-1 0 0 0,0 1 0 0 0,0 0-1 0 0,0-1 1 0 0,1 1 0 0 0,-1 0 0 0 0,0-1-1 0 0,0 1 1 0 0,1-1 0 0 0,-1 1 0 0 0,0-1-1 0 0,1 1 1 0 0,-1 0 0 0 0,1-1 0 0 0,-1 1 0 0 0,0-1-1 0 0,1 0 1 0 0,-1 1 0 0 0,1-1 0 0 0,0 1-1 0 0,-1-1 1 0 0,1 0 0 0 0,-1 1 0 0 0,1-1 0 0 0,-1 0-1 0 0,1 0 1 0 0,0 1 0 0 0,-1-1 0 0 0,1 0-1 0 0,0 0 1 0 0,1 0 28 0 0,-1 0-1 0 0,1-1 1 0 0,-1 1 0 0 0,0-1-1 0 0,1 0 1 0 0,-1 1 0 0 0,0-1-1 0 0,1 0 1 0 0,-1 0 0 0 0,0 1-1 0 0,0-1 1 0 0,0 0-1 0 0,1-2 1 0 0,27-34 669 0 0,-21 27-611 0 0,-2-1 0 0 0,1 0 0 0 0,-2-1 0 0 0,1 1-1 0 0,-1-1 1 0 0,-1 0 0 0 0,0 0 0 0 0,-1-1 0 0 0,0 1 0 0 0,0-13 0 0 0,-3 24-188 0 0,0 4-12 0 0,0-1 0 0 0,0 0-1 0 0,0 0 1 0 0,0 0 0 0 0,0 0 0 0 0,0 0-1 0 0,1 0 1 0 0,-1 0 0 0 0,0 0 0 0 0,1 0-1 0 0,0 0 1 0 0,0 0 0 0 0,-1 0-1 0 0,1 0 1 0 0,0 0 0 0 0,2 2 0 0 0,-1-1 39 0 0,9 22 79 0 0,20 37 45 0 0,-28-58-73 0 0,1 1-1 0 0,-1-1 1 0 0,1 0-1 0 0,-1 0 1 0 0,1 0-1 0 0,0 0 1 0 0,1 0-1 0 0,-1-1 1 0 0,1 0-1 0 0,6 4 0 0 0,-11-7-62 0 0,1 0-1 0 0,0 1 0 0 0,-1-1 1 0 0,1 0-1 0 0,0 1 0 0 0,0-1 0 0 0,-1 0 1 0 0,1 0-1 0 0,0 0 0 0 0,0 0 0 0 0,-1 0 1 0 0,1 0-1 0 0,0 0 0 0 0,0 0 1 0 0,-1 0-1 0 0,1 0 0 0 0,0 0 0 0 0,0 0 1 0 0,-1-1-1 0 0,1 1 0 0 0,0 0 0 0 0,0 0 1 0 0,-1-1-1 0 0,1 1 0 0 0,0-1 1 0 0,-1 1-1 0 0,1 0 0 0 0,-1-1 0 0 0,1 1 1 0 0,0-1-1 0 0,-1 0 0 0 0,1 1 0 0 0,0-1 1 0 0,11-27-2497 0 0,-8 5 419 0 0</inkml:trace>
</inkml:ink>
</file>

<file path=ppt/ink/ink3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19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0 159 312 0 0,'0'0'5237'0'0,"14"13"-4405"0"0,-4-4-673 0 0,15 15 454 0 0,-1 0 0 0 0,23 31 0 0 0,-31-32-383 0 0,0 0 0 0 0,-2 1 1 0 0,18 41-1 0 0,-50-128 2968 0 0,10 21-3384 0 0,2 0 0 0 0,-2-68 0 0 0,8 108 145 0 0,0 1-1 0 0,0-1 1 0 0,0 1-1 0 0,0-1 1 0 0,1 1-1 0 0,-1-1 0 0 0,0 1 1 0 0,1-1-1 0 0,-1 1 1 0 0,1 0-1 0 0,-1-1 0 0 0,1 1 1 0 0,0 0-1 0 0,-1-1 1 0 0,1 1-1 0 0,0 0 1 0 0,0 0-1 0 0,0 0 0 0 0,0 0 1 0 0,0 0-1 0 0,0 0 1 0 0,0 0-1 0 0,1 0 0 0 0,-1 0 1 0 0,0 0-1 0 0,0 0 1 0 0,1 1-1 0 0,-1-1 1 0 0,1 1-1 0 0,-1-1 0 0 0,0 1 1 0 0,1-1-1 0 0,-1 1 1 0 0,1 0-1 0 0,-1 0 0 0 0,1 0 1 0 0,-1-1-1 0 0,1 2 1 0 0,2-1-1 0 0,0 0-40 0 0,1 1 0 0 0,-1-1 0 0 0,1 1 1 0 0,-1 0-1 0 0,0 1 0 0 0,1-1 0 0 0,-1 1 0 0 0,0-1 0 0 0,0 1 0 0 0,0 1 1 0 0,0-1-1 0 0,5 5 0 0 0,1 2 54 0 0,-1 1 1 0 0,-1 1 0 0 0,1 0-1 0 0,-2 0 1 0 0,1 1 0 0 0,7 16-1 0 0,15 23 2407 0 0,-30-77-98 0 0,0 23-2293 0 0,0-32-356 0 0,6-48 1 0 0,-5 72 50 0 0,2 0-1 0 0,-1 0 1 0 0,1 0-1 0 0,1 0 1 0 0,0 1-1 0 0,0 0 0 0 0,1-1 1 0 0,9-13-1 0 0,-12 21-32 0 0,0 1-1 0 0,0-1 1 0 0,0 1 0 0 0,0 0-1 0 0,0 0 1 0 0,0 0-1 0 0,1 0 1 0 0,-1 0-1 0 0,1 0 1 0 0,-1 0 0 0 0,1 1-1 0 0,0-1 1 0 0,0 1-1 0 0,0 0 1 0 0,-1 0-1 0 0,1 0 1 0 0,0 0-1 0 0,0 1 1 0 0,5-1 0 0 0,7 0-1590 0 0</inkml:trace>
</inkml:ink>
</file>

<file path=ppt/ink/ink3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19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1 184 0 0,'0'0'6961'0'0,"3"15"-6331"0"0,-2-6-552 0 0,4 30 311 0 0,1 49 0 0 0,-6-67-430 0 0,-2 0 0 0 0,-1 0-1 0 0,0 0 1 0 0,-1-1-1 0 0,-2 0 1 0 0,0 1-1 0 0,-1-2 1 0 0,-1 1-1 0 0,-19 34 1 0 0,18-40-2094 0 0,1-8-891 0 0</inkml:trace>
</inkml:ink>
</file>

<file path=ppt/ink/ink3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4.6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0 182 3892 0 0,'0'0'8166'0'0,"10"-7"-8598"0"0,24-17 140 0 0,100-65 788 0 0,-116 79-804 0 0,0 0 1 0 0,1 2-1 0 0,0 0 0 0 0,0 1 0 0 0,40-9 1 0 0,-57 16 3 0 0,12-2-1564 0 0</inkml:trace>
</inkml:ink>
</file>

<file path=ppt/ink/ink3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5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48 1228 0 0,'0'0'5453'0'0,"93"-13"-5113"0"0,-58 5-328 0 0,1 1-12 0 0,-3 1-8 0 0,12-8-2285 0 0</inkml:trace>
</inkml:ink>
</file>

<file path=ppt/ink/ink3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0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5320 0 0,'0'0'7180'0'0,"-9"3"-9416"0"0,23 37 2494 0 0,17 81 382 0 0,-28-103-647 0 0,0-1-1 0 0,-1 1 0 0 0,-2 0 1 0 0,1 0-1 0 0,-3 18 0 0 0,-9-1-1107 0 0,11-34 945 0 0,0 0 0 0 0,0 0-1 0 0,-1-1 1 0 0,1 1 0 0 0,-1 0 0 0 0,1 0-1 0 0,0-1 1 0 0,-1 1 0 0 0,1 0-1 0 0,-1 0 1 0 0,0-1 0 0 0,1 1 0 0 0,-1-1-1 0 0,1 1 1 0 0,-1 0 0 0 0,0-1-1 0 0,0 1 1 0 0,1-1 0 0 0,-1 0 0 0 0,0 1-1 0 0,0-1 1 0 0,1 0 0 0 0,-1 1-1 0 0,0-1 1 0 0,0 0 0 0 0,0 0 0 0 0,0 1-1 0 0,0-1 1 0 0,1 0 0 0 0,-1 0-1 0 0,0 0 1 0 0,0 0 0 0 0,0-1-1 0 0,0 1 1 0 0,0 0 0 0 0,1 0 0 0 0,-2-1-1 0 0,-4-4-2307 0 0</inkml:trace>
</inkml:ink>
</file>

<file path=ppt/ink/ink3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0.9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3908 0 0,'0'0'6647'0'0,"-9"16"-8337"0"0,-27 52 1482 0 0,34-64 211 0 0,0 1-1 0 0,0 0 1 0 0,1-1 0 0 0,0 1 0 0 0,0 0 0 0 0,0-1 0 0 0,0 1 0 0 0,1 0-1 0 0,-1 0 1 0 0,1 0 0 0 0,0 0 0 0 0,1 0 0 0 0,-1 0 0 0 0,1-1-1 0 0,0 1 1 0 0,0 0 0 0 0,1 0 0 0 0,0-1 0 0 0,-1 1 0 0 0,1-1-1 0 0,1 0 1 0 0,-1 1 0 0 0,1-1 0 0 0,-1 0 0 0 0,1 0 0 0 0,0 0-1 0 0,1-1 1 0 0,-1 1 0 0 0,1-1 0 0 0,4 4 0 0 0,-7-6 35 0 0,0-1 1 0 0,0 1-1 0 0,0 0 1 0 0,0 0 0 0 0,1 0-1 0 0,-1-1 1 0 0,0 1-1 0 0,0-1 1 0 0,0 1-1 0 0,1-1 1 0 0,-1 1 0 0 0,0-1-1 0 0,1 0 1 0 0,-1 0-1 0 0,0 0 1 0 0,1 0-1 0 0,-1 1 1 0 0,1-2 0 0 0,-1 1-1 0 0,0 0 1 0 0,1 0-1 0 0,-1 0 1 0 0,0-1-1 0 0,1 1 1 0 0,-1 0-1 0 0,0-1 1 0 0,0 0 0 0 0,0 1-1 0 0,1-1 1 0 0,-1 0-1 0 0,0 1 1 0 0,0-1-1 0 0,0 0 1 0 0,0 0 0 0 0,0 0-1 0 0,0 0 1 0 0,0 0-1 0 0,0 0 1 0 0,0 0-1 0 0,-1 0 1 0 0,1 0 0 0 0,0-1-1 0 0,-1 1 1 0 0,1 0-1 0 0,-1 0 1 0 0,1-1-1 0 0,-1 1 1 0 0,0 0-1 0 0,1-3 1 0 0,1-8 235 0 0,0 0 0 0 0,0-1-1 0 0,-1 1 1 0 0,-1-17 0 0 0,0 20-321 0 0,-7-28 318 0 0,7 36-299 0 0,-1 0 0 0 0,1 0-1 0 0,-1 0 1 0 0,1-1 0 0 0,-1 1 0 0 0,1 0 0 0 0,-1 0 0 0 0,0 0 0 0 0,1 0 0 0 0,-1 0-1 0 0,0 0 1 0 0,0 0 0 0 0,0 0 0 0 0,0 0 0 0 0,0 0 0 0 0,0 0 0 0 0,0 1 0 0 0,0-1-1 0 0,0 0 1 0 0,0 1 0 0 0,-1-1 0 0 0,1 1 0 0 0,0-1 0 0 0,0 1 0 0 0,-1 0 0 0 0,0-1-1 0 0,0 3-156 0 0,0 0-1 0 0,0 0 0 0 0,0 0 0 0 0,0 0 0 0 0,1 1 0 0 0,-1-1 0 0 0,1 0 1 0 0,-1 1-1 0 0,1-1 0 0 0,0 1 0 0 0,0-1 0 0 0,0 1 0 0 0,0 0 1 0 0,0 3-1 0 0,-1-1-28 0 0,-7 40-2698 0 0,9-19 339 0 0</inkml:trace>
</inkml:ink>
</file>

<file path=ppt/ink/ink3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1.5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13 159 184 0 0,'0'0'7737'0'0,"-12"-1"-2797"0"0,16-1-4978 0 0,0 1 0 0 0,0-1 0 0 0,-1 0 0 0 0,1 0 0 0 0,0 0 0 0 0,-1-1 0 0 0,0 1 0 0 0,1-1 0 0 0,-1 0 0 0 0,5-5 0 0 0,5-4 69 0 0,21-15 33 0 0,1 3 1 0 0,73-40-1 0 0,-105 105-8537 0 0,-5-30 6158 0 0,-1-14 855 0 0,7-46 1041 0 0</inkml:trace>
</inkml:ink>
</file>

<file path=ppt/ink/ink3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1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1004 0 0,'0'0'5671'0'0,"10"11"-6790"0"0,3-12 1403 0 0,0-1 0 0 0,-1 0 0 0 0,1 0 0 0 0,0-2 0 0 0,-1 1 0 0 0,1-2-1 0 0,-1 1 1 0 0,13-9 0 0 0,10-5 844 0 0,44-32 0 0 0,-74 43-1534 0 0</inkml:trace>
</inkml:ink>
</file>

<file path=ppt/ink/ink3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6.0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104 258 4136 0 0,'0'0'3257'0'0,"-6"-2"-2800"0"0,1 1-336 0 0,1-1 1 0 0,-1 1-1 0 0,1-1 1 0 0,-1 0-1 0 0,1 0 1 0 0,0-1-1 0 0,0 1 0 0 0,0-1 1 0 0,0 0-1 0 0,1 0 1 0 0,-1 0-1 0 0,1-1 0 0 0,-1 1 1 0 0,1-1-1 0 0,0 0 1 0 0,1 0-1 0 0,-1 0 0 0 0,1 0 1 0 0,0 0-1 0 0,-2-5 1 0 0,0 0-117 0 0,0 0 0 0 0,1 0 0 0 0,0 0 0 0 0,1 0 1 0 0,0-1-1 0 0,0 1 0 0 0,1-1 0 0 0,1 1 0 0 0,-1-1 0 0 0,1 1 1 0 0,1-1-1 0 0,3-18 0 0 0,-3 25-65 0 0,0 0 1 0 0,1 0-1 0 0,-1 0 1 0 0,1 1-1 0 0,0-1 0 0 0,0 0 1 0 0,0 1-1 0 0,0-1 0 0 0,0 1 1 0 0,0 0-1 0 0,0 0 1 0 0,1 0-1 0 0,-1 0 0 0 0,1 0 1 0 0,0 0-1 0 0,-1 1 1 0 0,1-1-1 0 0,0 1 0 0 0,0 0 1 0 0,0 0-1 0 0,0 0 0 0 0,0 0 1 0 0,0 1-1 0 0,1-1 1 0 0,-1 1-1 0 0,0-1 0 0 0,0 1 1 0 0,4 1-1 0 0,-3-1 19 0 0,0 0 0 0 0,0 0-1 0 0,-1 1 1 0 0,1 0-1 0 0,-1 0 1 0 0,1 0 0 0 0,-1 0-1 0 0,1 0 1 0 0,-1 1 0 0 0,0 0-1 0 0,1-1 1 0 0,-1 1 0 0 0,0 0-1 0 0,0 1 1 0 0,0-1 0 0 0,-1 0-1 0 0,1 1 1 0 0,-1 0 0 0 0,1-1-1 0 0,-1 1 1 0 0,0 0 0 0 0,0 0-1 0 0,0 0 1 0 0,2 5 0 0 0,2 13 33 0 0,0 1 0 0 0,-2 0 0 0 0,-1 0 0 0 0,0 0 0 0 0,-2 0 1 0 0,0 0-1 0 0,-2 1 0 0 0,0-1 0 0 0,-6 31 0 0 0,-2-17 42 0 0,-2 0 1 0 0,-1-1-1 0 0,-24 48 1 0 0,23-53-129 0 0,-24 47 357 0 0,71-78 120 0 0,145-58 1048 0 0,-28 8-438 0 0,-147 49 291 0 0,-8 1-1591 0 0,-10-3-3391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3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1408 0 0,'0'0'5169'0'0,"114"37"-5169"0"0,-79-34-896 0 0,18-3-1685 0 0</inkml:trace>
</inkml:ink>
</file>

<file path=ppt/ink/ink3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7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6 16 0 0,'0'0'561'0'0,"-10"-1"-283"0"0,-44-4 1255 0 0,60 12 35 0 0,4 1-1012 0 0,107 51 3075 0 0,48 41-2442 0 0,-138-80-1203 0 0,-1 0 0 0 0,-1 2 1 0 0,0 0-1 0 0,-2 2 0 0 0,-1 0 1 0 0,-1 2-1 0 0,32 50 0 0 0,-43-58 124 0 0,-1 0 0 0 0,0 0-1 0 0,-2 1 1 0 0,0 0 0 0 0,-1 0 0 0 0,-1 1-1 0 0,0 0 1 0 0,-2 0 0 0 0,0 0 0 0 0,-2 0-1 0 0,0 0 1 0 0,-1 1 0 0 0,-1-1 0 0 0,-1 0-1 0 0,-1 0 1 0 0,0 0 0 0 0,-2 0-1 0 0,0-1 1 0 0,-1 1 0 0 0,-1-1 0 0 0,-15 27-1 0 0,-5 10 1287 0 0,-45 67-1 0 0,66-121 873 0 0,1-10-5334 0 0,4-6-1282 0 0</inkml:trace>
</inkml:ink>
</file>

<file path=ppt/ink/ink3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29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13 270 416 0 0,'-13'12'12344'0'0,"17"-13"-12301"0"0,0 1 1 0 0,0-1 0 0 0,1 1-1 0 0,-1-1 1 0 0,0 0 0 0 0,0-1-1 0 0,-1 1 1 0 0,1-1 0 0 0,0 0-1 0 0,0 0 1 0 0,-1 0 0 0 0,6-4-1 0 0,5-2-1 0 0,101-46-14 0 0,2 5 0 0 0,181-50 0 0 0,-150 53 212 0 0,-142 41-1350 0 0</inkml:trace>
</inkml:ink>
</file>

<file path=ppt/ink/ink3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0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1540 0 0,'0'0'7325'0'0,"13"7"-9165"0"0,8 3 1793 0 0,-1 1 0 0 0,0 1 1 0 0,-1 0-1 0 0,0 2 0 0 0,-1 0 1 0 0,26 28-1 0 0,-35-30 83 0 0,0 1 1 0 0,0-1-1 0 0,-1 2 1 0 0,-1-1-1 0 0,0 1 1 0 0,-1 0-1 0 0,-1 1 1 0 0,0-1-1 0 0,5 28 0 0 0,-8-32 90 0 0,-1 1 0 0 0,0 0-1 0 0,-1 0 1 0 0,0-1 0 0 0,0 1-1 0 0,-1 0 1 0 0,-1 0-1 0 0,1 0 1 0 0,-2-1 0 0 0,0 1-1 0 0,0-1 1 0 0,-1 0 0 0 0,0 0-1 0 0,-10 17 1 0 0,-4 0-57 0 0,-1 0 1 0 0,-2-2-1 0 0,0 0 1 0 0,-2-1-1 0 0,-42 35 1 0 0,57-55-3161 0 0</inkml:trace>
</inkml:ink>
</file>

<file path=ppt/ink/ink3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92 0 0,'0'0'6113'0'0,"25"2"-6142"0"0,5-5 539 0 0,37-10-1 0 0,19-2-546 0 0,-58 12 87 0 0,-15 0-62 0 0,-1 2-1 0 0,1 0 1 0 0,-1 0-1 0 0,1 1 1 0 0,19 2-1 0 0,-31-1-4 0 0,0-1 0 0 0,0 1 0 0 0,1-1 1 0 0,-1 1-1 0 0,0-1 0 0 0,0 1 0 0 0,0 0 0 0 0,0 0 0 0 0,0-1 0 0 0,0 1 0 0 0,0 0 0 0 0,0 0 0 0 0,0 0 0 0 0,0 0 0 0 0,-1 0 0 0 0,1 0 0 0 0,1 2 0 0 0,-2-2-182 0 0,0 0-1 0 0,1-1 1 0 0,-1 1 0 0 0,0 0-1 0 0,0 0 1 0 0,0-1-1 0 0,0 1 1 0 0,0 0-1 0 0,0-1 1 0 0,0 1-1 0 0,0 0 1 0 0,0 0-1 0 0,0-1 1 0 0,0 1 0 0 0,0 0-1 0 0,0 0 1 0 0,0-1-1 0 0,-1 1 1 0 0,1 0-1 0 0,0-1 1 0 0,-1 1-1 0 0,1 0 1 0 0,-6 5-1386 0 0</inkml:trace>
</inkml:ink>
</file>

<file path=ppt/ink/ink3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1.6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67 2452 0 0,'0'0'5470'0'0,"17"-3"-5353"0"0,28-8-58 0 0,41-8 335 0 0,100-12 1 0 0,-84 28 1022 0 0,-90 9-3386 0 0</inkml:trace>
</inkml:ink>
</file>

<file path=ppt/ink/ink3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7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15 900 0 0,'0'0'4935'0'0,"-14"-15"648"0"0,26 36-7159 0 0,-9-15 1330 0 0,-2-4-105 0 0,0 0-1 0 0,0 0 1 0 0,0 0 0 0 0,0 0-1 0 0,0 0 1 0 0,0 0 0 0 0,1 0-1 0 0,-1 0 1 0 0,1-1 0 0 0,-1 1-1 0 0,1 0 1 0 0,0-1-1 0 0,3 3 1 0 0,-7-13-2227 0 0,-33-37 479 0 0</inkml:trace>
</inkml:ink>
</file>

<file path=ppt/ink/ink3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1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645 174 1460 0 0,'0'0'7844'0'0,"13"-12"-7178"0"0,4-3-432 0 0,-1 2 139 0 0,-1-2 0 0 0,15-17 1 0 0,-29 32-341 0 0,-1-1 0 0 0,1 1-1 0 0,-1-1 1 0 0,1 0 0 0 0,-1 1 0 0 0,1-1 0 0 0,-1 1 0 0 0,1-1 0 0 0,-1 0 0 0 0,0 1 0 0 0,0-1 0 0 0,1 0 0 0 0,-1 0 0 0 0,0 1 0 0 0,0-1-1 0 0,0 0 1 0 0,0 0 0 0 0,1 1 0 0 0,-1-1 0 0 0,0 0 0 0 0,-1 0 0 0 0,1 1 0 0 0,0-1 0 0 0,0 0 0 0 0,0 0 0 0 0,0 1 0 0 0,0-1 0 0 0,-1-1 0 0 0,0 1-19 0 0,0-1 1 0 0,0 1 0 0 0,-1 0 0 0 0,1-1 0 0 0,0 1 0 0 0,-1 0 0 0 0,1 0 0 0 0,-1 0 0 0 0,1 0 0 0 0,-1 0 0 0 0,-2-1-1 0 0,-7-3-183 0 0,0 1-1 0 0,-22-5 0 0 0,27 7 129 0 0,-39-7-210 0 0,-1 1 0 0 0,-63-2 0 0 0,-95 6-148 0 0,158 4 228 0 0,42 0 102 0 0,-1 1 0 0 0,1-1 0 0 0,-1 1 1 0 0,1-1-1 0 0,-1 1 0 0 0,1 0 0 0 0,0 1 0 0 0,-1-1 0 0 0,1 1 0 0 0,0 0 0 0 0,0 0 0 0 0,0 0 0 0 0,0 1 0 0 0,-6 5 0 0 0,5-3-59 0 0,0 0-1 0 0,0 0 1 0 0,1 1 0 0 0,0-1-1 0 0,0 1 1 0 0,0 1-1 0 0,1-1 1 0 0,-5 11 0 0 0,0 10-14 0 0,0-1 0 0 0,2 1 1 0 0,-5 53-1 0 0,8-62 414 0 0,-12 140 451 0 0,7 0 0 0 0,22 280 1 0 0,-6-44 364 0 0,-10-254-838 0 0,2-128-218 0 0,-10 288 697 0 0,5-189-489 0 0,5-74-199 0 0,-2-1 0 0 0,-7 46 0 0 0,8-79 9 0 0,0-1 0 0 0,0 1 1 0 0,0 0-1 0 0,0-1 0 0 0,0 1 0 0 0,0 0 0 0 0,-1-1 1 0 0,1 0-1 0 0,-1 1 0 0 0,0-1 0 0 0,0 0 0 0 0,-2 3 1 0 0,-9 11 63 0 0,12-15 112 0 0,33-3 111 0 0,-1-1 0 0 0,1-2 0 0 0,42-12 0 0 0,-21 4-275 0 0,17-2-66 0 0,49-12-46 0 0,0 5 0 0 0,141-8 0 0 0,-164 27 1777 0 0,-97-16-5256 0 0,0 8-934 0 0,3 41-4253 0 0</inkml:trace>
</inkml:ink>
</file>

<file path=ppt/ink/ink3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3.2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4 2504 0 0,'0'0'7394'0'0,"0"0"-7372"0"0,0 0-1 0 0,-1-1 1 0 0,1 1-1 0 0,0 0 0 0 0,0 0 1 0 0,0 0-1 0 0,-1-1 1 0 0,1 1-1 0 0,0 0 1 0 0,0 0-1 0 0,0 0 1 0 0,-1-1-1 0 0,1 1 0 0 0,0 0 1 0 0,-1 0-1 0 0,1 0 1 0 0,0 0-1 0 0,0 0 1 0 0,-1 0-1 0 0,1 0 1 0 0,0 0-1 0 0,-1 0 1 0 0,1 0-1 0 0,0 0 0 0 0,0 0 1 0 0,-1 0-1 0 0,1 0 1 0 0,0 0-1 0 0,-1 0 1 0 0,1 0-1 0 0,0 0 1 0 0,0 0-1 0 0,-1 0 0 0 0,1 0 1 0 0,-1 1-1 0 0,-48 90 575 0 0,-45 114 0 0 0,38-77-1740 0 0,54-119-49 0 0</inkml:trace>
</inkml:ink>
</file>

<file path=ppt/ink/ink3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3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 5212 0 0,'0'0'1063'0'0,"-9"16"-1379"0"0,-31 50 208 0 0,38-62 102 0 0,1-1 0 0 0,-1 0 0 0 0,0 1 0 0 0,1 0 0 0 0,0-1 0 0 0,0 1 0 0 0,0 0 0 0 0,0 0 0 0 0,0 0 0 0 0,1-1 0 0 0,0 1 0 0 0,0 0 0 0 0,0 0 0 0 0,0 0 0 0 0,1 0 0 0 0,-1 0 0 0 0,1-1 0 0 0,0 1 0 0 0,1 4 0 0 0,-1-6 38 0 0,0-1 0 0 0,0 0 0 0 0,-1 1 0 0 0,1-1 0 0 0,0 0 0 0 0,0 1 0 0 0,0-1 0 0 0,0 0 0 0 0,1 0 0 0 0,-1 0 0 0 0,0 0 1 0 0,0 0-1 0 0,1 0 0 0 0,-1 0 0 0 0,0 0 0 0 0,1 0 0 0 0,-1-1 0 0 0,1 1 0 0 0,-1-1 0 0 0,1 1 0 0 0,0-1 0 0 0,-1 1 0 0 0,1-1 0 0 0,-1 0 0 0 0,1 0 0 0 0,0 0 0 0 0,-1 0 0 0 0,1 0 0 0 0,-1 0 0 0 0,1 0 0 0 0,0-1 0 0 0,-1 1 0 0 0,1 0 0 0 0,-1-1 1 0 0,1 0-1 0 0,-1 1 0 0 0,3-2 0 0 0,0 0 92 0 0,-1-1 0 0 0,1 1 1 0 0,0-1-1 0 0,-1 0 0 0 0,0 0 1 0 0,0 0-1 0 0,0 0 0 0 0,0-1 1 0 0,0 1-1 0 0,0-1 0 0 0,-1 0 1 0 0,0 0-1 0 0,0 0 0 0 0,0 0 1 0 0,0 0-1 0 0,1-7 0 0 0,1 0 200 0 0,-2 0-1 0 0,1-1 1 0 0,-2 1 0 0 0,1-1-1 0 0,-1-13 1 0 0,-1 25-346 0 0,-1 1 1 0 0,1-1-1 0 0,0 0 1 0 0,0 1-1 0 0,-1-1 1 0 0,1 0 0 0 0,0 1-1 0 0,-1-1 1 0 0,1 0-1 0 0,0 1 1 0 0,-1-1-1 0 0,1 0 1 0 0,-1 0-1 0 0,1 1 1 0 0,0-1 0 0 0,-1 0-1 0 0,1 0 1 0 0,-1 0-1 0 0,1 0 1 0 0,-1 0-1 0 0,1 0 1 0 0,0 0-1 0 0,-1 0 1 0 0,1 0 0 0 0,-1 0-1 0 0,1 0 1 0 0,-1 0-1 0 0,1 0 1 0 0,-1 0-1 0 0,1 0 1 0 0,0 0 0 0 0,-1 0-1 0 0,1 0 1 0 0,-1 0-1 0 0,1-1 1 0 0,0 1-1 0 0,-1 0 1 0 0,1 0-1 0 0,-1-1 1 0 0,1 1 0 0 0,0 0-1 0 0,-1-1 1 0 0,1 1-1 0 0,0 0 1 0 0,-1-1-1 0 0,1 1 1 0 0,0 0-1 0 0,0-1 1 0 0,0 1 0 0 0,-1 0-1 0 0,1-1 1 0 0,0 1-1 0 0,0-1 1 0 0,0 1-1 0 0,0-1 1 0 0,0 1-1 0 0,-1 0 1 0 0,1-1 0 0 0,0 1-1 0 0,0-1 1 0 0,0 1-1 0 0,0-1 1 0 0,0 1-1 0 0,1-1 1 0 0,-1 1-1 0 0,0-1 1 0 0,0 0 0 0 0,-23 28-1974 0 0,-1 10-1219 0 0,11-10 837 0 0</inkml:trace>
</inkml:ink>
</file>

<file path=ppt/ink/ink3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4.0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40 3056 0 0,'0'0'4983'0'0,"15"-6"-4911"0"0,-7 3-61 0 0,8-3-49 0 0,1 0-1 0 0,-1 1 1 0 0,1 1 0 0 0,0 1 0 0 0,31-3 0 0 0,-39 6 11 0 0,1 0 1 0 0,-1 1 0 0 0,1 0-1 0 0,-1 0 1 0 0,10 3 0 0 0,7 9-3089 0 0,-19-8 191 0 0</inkml:trace>
  <inkml:trace contextRef="#ctx0" brushRef="#br0" timeOffset="1">0 298 1120 0 0,'0'0'8033'0'0,"101"-28"-8521"0"0,-71 19 488 0 0,-1 0-392 0 0,2-3-1024 0 0,-11 3-1165 0 0,12-12-1555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4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3 6989 0 0,'0'0'3531'0'0,"16"-1"-4290"0"0,51 0 505 0 0,-63 2 238 0 0,1 0 0 0 0,-1 0 1 0 0,1 0-1 0 0,-1 1 0 0 0,0 0 0 0 0,0 0 0 0 0,0 0 1 0 0,0 0-1 0 0,0 1 0 0 0,-1-1 0 0 0,1 1 0 0 0,-1 0 1 0 0,1 0-1 0 0,-1 0 0 0 0,0 1 0 0 0,0-1 0 0 0,-1 1 1 0 0,1-1-1 0 0,-1 1 0 0 0,1 0 0 0 0,-1 0 1 0 0,-1 0-1 0 0,1 1 0 0 0,1 4 0 0 0,0-3 76 0 0,-1 0 0 0 0,0 1 0 0 0,0 0 0 0 0,0-1 1 0 0,-1 1-1 0 0,0 0 0 0 0,-1 0 0 0 0,1 0 0 0 0,-1-1 0 0 0,0 1 0 0 0,-1 0 0 0 0,0 0 0 0 0,-2 9 0 0 0,0-6 5 0 0,-1 0-1 0 0,1-1 0 0 0,-2 0 1 0 0,1 0-1 0 0,-1 0 1 0 0,-1 0-1 0 0,0-1 0 0 0,-8 10 1 0 0,-7 4 94 0 0,-1-1 0 0 0,-1-1 0 0 0,-1-1 0 0 0,0-1-1 0 0,-29 15 1 0 0,-21 8 425 0 0,-92 37 0 0 0,151-71-358 0 0,83-2 678 0 0,5-3-1021 0 0,95 2 657 0 0,-54-3-5501 0 0,-81-1 23 0 0</inkml:trace>
</inkml:ink>
</file>

<file path=ppt/ink/ink3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34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52 118 3156 0 0,'0'0'3424'0'0,"-4"12"-3899"0"0,2-3 549 0 0,2-3 1 0 0,-1 0 0 0 0,-1 0 0 0 0,1-1 0 0 0,-1 1 0 0 0,0 0 0 0 0,0-1 0 0 0,-1 1 0 0 0,1-1 1 0 0,-1 0-1 0 0,-7 9 0 0 0,10-16 68 0 0,0 0 1 0 0,-1 0-1 0 0,1 1 0 0 0,0-1 1 0 0,0 0-1 0 0,0 0 1 0 0,0 0-1 0 0,1 0 1 0 0,-1 0-1 0 0,0 0 1 0 0,1 1-1 0 0,0-3 0 0 0,26-38-690 0 0,-31 46-551 0 0,3-3 1172 0 0,0 0 0 0 0,0 1-1 0 0,0-1 1 0 0,0 0 0 0 0,0 0-1 0 0,0 0 1 0 0,-1 0 0 0 0,1 0 0 0 0,0 0-1 0 0,-1-1 1 0 0,1 1 0 0 0,-1 0 0 0 0,1-1-1 0 0,-1 1 1 0 0,1-1 0 0 0,-1 1 0 0 0,-2-1 646 0 0,4 0-663 0 0,-1-1 1 0 0,1 0 0 0 0,0 0 0 0 0,0 1 0 0 0,-1-1 0 0 0,1 0 0 0 0,0 0 0 0 0,0 1 0 0 0,0-1 0 0 0,0 0 0 0 0,0 0-1 0 0,0 1 1 0 0,0-1 0 0 0,0 0 0 0 0,0 0 0 0 0,1 1 0 0 0,-1-1 0 0 0,0 0 0 0 0,0 1 0 0 0,1-1 0 0 0,-1 0 0 0 0,0 0-1 0 0,1 1 1 0 0,0-2 0 0 0,13-20-68 0 0,-10 16 69 0 0,4-5-158 0 0,-1 0-1 0 0,1 0 0 0 0,1 1 1 0 0,0 0-1 0 0,20-17 1 0 0,-25 23 12 0 0,1 1 0 0 0,-1-1 0 0 0,1 1-1 0 0,0 1 1 0 0,0-1 0 0 0,0 1 0 0 0,0-1 0 0 0,0 1 0 0 0,0 1 0 0 0,0-1 0 0 0,1 1 0 0 0,-1 0 0 0 0,1 0 0 0 0,-1 1 0 0 0,1-1 0 0 0,-1 1 0 0 0,9 1 0 0 0,-12 0 57 0 0,-1-1 0 0 0,1 1-1 0 0,0-1 1 0 0,0 1 0 0 0,-1-1-1 0 0,1 1 1 0 0,-1 0 0 0 0,1 0 0 0 0,0 0-1 0 0,-1 0 1 0 0,0 0 0 0 0,1 0 0 0 0,-1 1-1 0 0,0-1 1 0 0,1 0 0 0 0,-1 1-1 0 0,0-1 1 0 0,0 1 0 0 0,1 2 0 0 0,0 0 8 0 0,0 0 1 0 0,-1 0-1 0 0,0 0 1 0 0,0 0-1 0 0,0 1 1 0 0,0-1-1 0 0,0 0 1 0 0,-1 5-1 0 0,0 2 49 0 0,0 1-1 0 0,-1-1 0 0 0,-1 0 0 0 0,0 0 0 0 0,-5 19 0 0 0,-6 1 102 0 0,0-1 1 0 0,-2 0-1 0 0,-19 30 0 0 0,-63 79 291 0 0,42-62-49 0 0,47-63-37 0 0,11-11 262 0 0,20-13 504 0 0,-7 2-1075 0 0,118-46 222 0 0,162-42 0 0 0,-282 91-91 0 0,11-2 1592 0 0,-33 26-2798 0 0,12-2-530 0 0,-2-53-9422 0 0</inkml:trace>
</inkml:ink>
</file>

<file path=ppt/ink/ink3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4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249 39 1148 0 0,'0'0'7576'0'0,"0"-8"-6921"0"0,-4-22 1100 0 0,-5 62-1803 0 0,-19 46-1 0 0,3-11 540 0 0,-89 383-135 0 0,89-337-6 0 0,16-91 284 0 0,9-22-640 0 0,-1 1 0 0 0,1-1 0 0 0,0 0 0 0 0,-1 1 0 0 0,1-1 0 0 0,-1 0 0 0 0,1 1 0 0 0,-1-1 0 0 0,1 0 0 0 0,0 0 0 0 0,-1 1 0 0 0,1-1 0 0 0,-1 0 0 0 0,1 0 0 0 0,-1 0 0 0 0,1 0 0 0 0,-1 0 0 0 0,1 0 0 0 0,-1 0 0 0 0,1 0 0 0 0,-1 0 0 0 0,1 0 0 0 0,-1 0 0 0 0,1 0 0 0 0,-1 0 0 0 0,-1-1-166 0 0,1 0 0 0 0,0 0 1 0 0,-1 0-1 0 0,1 0 0 0 0,0 0 1 0 0,0 0-1 0 0,0 0 0 0 0,0-1 0 0 0,0 1 1 0 0,0 0-1 0 0,0-1 0 0 0,0 1 1 0 0,0-1-1 0 0,1 1 0 0 0,-1-1 1 0 0,0 1-1 0 0,1-1 0 0 0,0 0 1 0 0,-1 1-1 0 0,1-4 0 0 0,-3-14-2404 0 0,3-14-618 0 0</inkml:trace>
</inkml:ink>
</file>

<file path=ppt/ink/ink3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5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167 266 1904 0 0,'0'0'2690'0'0,"4"-16"-2268"0"0,16-49-133 0 0,-17 58-265 0 0,0 0-1 0 0,1 1 1 0 0,0-1-1 0 0,0 1 0 0 0,0-1 1 0 0,1 1-1 0 0,0 1 1 0 0,0-1-1 0 0,1 1 1 0 0,-1-1-1 0 0,1 2 1 0 0,1-1-1 0 0,8-5 0 0 0,-1 0 93 0 0,4-3-47 0 0,1 1 1 0 0,1 1 0 0 0,36-16 0 0 0,-43 22-94 0 0,0 0 0 0 0,0 1-1 0 0,0 1 1 0 0,1 0 0 0 0,-1 1 0 0 0,1 0 0 0 0,19 1 0 0 0,-31 1 25 0 0,0 0 0 0 0,0 1 1 0 0,0-1-1 0 0,0 1 1 0 0,0-1-1 0 0,0 1 1 0 0,0 0-1 0 0,-1-1 1 0 0,1 1-1 0 0,0 0 1 0 0,0 0-1 0 0,-1 0 0 0 0,1 1 1 0 0,0-1-1 0 0,-1 0 1 0 0,1 1-1 0 0,-1-1 1 0 0,0 0-1 0 0,0 1 1 0 0,1 0-1 0 0,-1-1 1 0 0,0 1-1 0 0,0 0 0 0 0,0 0 1 0 0,-1-1-1 0 0,1 1 1 0 0,0 0-1 0 0,-1 0 1 0 0,1 0-1 0 0,-1 0 1 0 0,1 0-1 0 0,-1 0 0 0 0,0 0 1 0 0,0 0-1 0 0,0 2 1 0 0,0 3 58 0 0,0-1 0 0 0,-1 1-1 0 0,1-1 1 0 0,-1 0 0 0 0,-1 1 0 0 0,1-1 0 0 0,-1 0 0 0 0,0 0 0 0 0,-1 0-1 0 0,-2 6 1 0 0,-8 9 133 0 0,-1-2-1 0 0,-1 0 1 0 0,-1-1-1 0 0,0 0 1 0 0,-1-1-1 0 0,-1-1 1 0 0,-29 21-1 0 0,-2-4 485 0 0,-99 49 1 0 0,149-83-185 0 0,6-5-808 0 0,0 0 0 0 0,1 1-1 0 0,11-7 1 0 0,-10 9 174 0 0,0 0 0 0 0,-1 0 0 0 0,1 1 1 0 0,0 0-1 0 0,0 0 0 0 0,0 1 0 0 0,0 0 0 0 0,14 1 0 0 0,-20 1 112 0 0,0-1 0 0 0,0 0 0 0 0,0 0 0 0 0,0 1-1 0 0,0 0 1 0 0,0 0 0 0 0,-1 0 0 0 0,1 0 0 0 0,0 0 0 0 0,-1 0 0 0 0,1 1 0 0 0,-1-1 0 0 0,1 1-1 0 0,-1-1 1 0 0,1 1 0 0 0,-1 0 0 0 0,0 0 0 0 0,0 0 0 0 0,0 1 0 0 0,0-1 0 0 0,-1 0 0 0 0,1 1-1 0 0,0-1 1 0 0,-1 1 0 0 0,0-1 0 0 0,0 1 0 0 0,0 0 0 0 0,0 0 0 0 0,1 3 0 0 0,0 3 148 0 0,-1 0-1 0 0,0 1 1 0 0,0-1 0 0 0,-1 0 0 0 0,0 0 0 0 0,-1 0 0 0 0,1 0 0 0 0,-2 1 0 0 0,0-1 0 0 0,0 0 0 0 0,0-1 0 0 0,-1 1-1 0 0,-7 13 1 0 0,4-10 163 0 0,-1 0 0 0 0,-1 0 0 0 0,0-1 0 0 0,-1 0-1 0 0,0-1 1 0 0,-1 0 0 0 0,0 0 0 0 0,-15 11-1 0 0,4-6 28 0 0,0-1-1 0 0,-1-1 0 0 0,0-1 0 0 0,-1-1 0 0 0,-1-1 1 0 0,1-1-1 0 0,-2-1 0 0 0,1-1 0 0 0,-39 6 0 0 0,62-13-740 0 0,-16 1 994 0 0</inkml:trace>
</inkml:ink>
</file>

<file path=ppt/ink/ink3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5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419 991 116 0 0,'0'0'2627'0'0,"-5"16"-2367"0"0,-14 52-140 0 0,17-63-6 0 0,1 0 1 0 0,1 0-1 0 0,-1 0 1 0 0,1 1-1 0 0,0-1 1 0 0,0 0-1 0 0,0 0 1 0 0,1 0-1 0 0,0 1 1 0 0,0-1-1 0 0,0 0 1 0 0,1 0-1 0 0,-1 0 1 0 0,4 5-1 0 0,0 0 237 0 0,1 0 1 0 0,1 0-1 0 0,0-1 0 0 0,10 11 0 0 0,-11-12-246 0 0,5 4 32 0 0,0-1 1 0 0,1 0 0 0 0,0-1 0 0 0,0 0 0 0 0,1-1-1 0 0,0 0 1 0 0,1-1 0 0 0,0-1 0 0 0,0 0 0 0 0,1-1-1 0 0,0 0 1 0 0,0-2 0 0 0,0 1 0 0 0,1-2 0 0 0,-1 0-1 0 0,27 2 1 0 0,-13-5 81 0 0,-1 0 0 0 0,0-2 0 0 0,0-1 0 0 0,0-1 0 0 0,0-2 0 0 0,-1-1 0 0 0,0 0 0 0 0,42-19 0 0 0,171-93 690 0 0,-193 91-620 0 0,-1-2-1 0 0,80-71 1 0 0,-101 78-219 0 0,-2 0 1 0 0,-1-2 0 0 0,-1-1 0 0 0,-1 0 0 0 0,31-57-1 0 0,-39 59-116 0 0,-2 1 0 0 0,0-1 0 0 0,-2-1 1 0 0,-1 0-1 0 0,0 0 0 0 0,-2 0 0 0 0,-1 0 0 0 0,1-40 0 0 0,-5 39-4 0 0,0 1-1 0 0,-2 0 1 0 0,-1 0 0 0 0,-1 1-1 0 0,-11-41 1 0 0,9 48 16 0 0,0 0 0 0 0,-2 1 1 0 0,0-1-1 0 0,0 1 0 0 0,-2 1 1 0 0,0 0-1 0 0,0 0 0 0 0,-20-20 0 0 0,10 15-58 0 0,-1 2-1 0 0,-1 0 0 0 0,-1 1 0 0 0,0 1 1 0 0,-1 1-1 0 0,-1 1 0 0 0,0 1 0 0 0,0 2 0 0 0,-2 0 1 0 0,-26-6-1 0 0,27 9 11 0 0,0 3 0 0 0,0 0 1 0 0,0 1-1 0 0,0 1 0 0 0,-1 2 1 0 0,1 1-1 0 0,-1 1 0 0 0,1 1 0 0 0,-1 1 1 0 0,-46 12-1 0 0,-6 10-44 0 0,1 4 0 0 0,2 2 0 0 0,1 5 0 0 0,1 2 0 0 0,3 4 0 0 0,-120 90 0 0 0,161-107-26 0 0,1 1 0 0 0,2 1 1 0 0,1 1-1 0 0,1 1 0 0 0,1 2 0 0 0,2 0 1 0 0,-23 42-1 0 0,33-49 173 0 0,0 2-1 0 0,2-1 1 0 0,1 1 0 0 0,1 1 0 0 0,1-1 0 0 0,1 1 0 0 0,1 1 0 0 0,2-1-1 0 0,1 1 1 0 0,2 50 0 0 0,2-63 67 0 0,0 0 0 0 0,0 0 0 0 0,2 0 0 0 0,0 0 0 0 0,1-1-1 0 0,0 0 1 0 0,1 0 0 0 0,0 0 0 0 0,2-1 0 0 0,-1 1 0 0 0,2-2 0 0 0,-1 1 0 0 0,2-1 0 0 0,0-1 0 0 0,0 0-1 0 0,1 0 1 0 0,0-1 0 0 0,18 12 0 0 0,-10-9 46 0 0,1-1 0 0 0,0 0 0 0 0,0-2 0 0 0,1-1-1 0 0,1 0 1 0 0,0-1 0 0 0,0-2 0 0 0,0 0 0 0 0,0-2 0 0 0,1 0 0 0 0,35 1-1 0 0,-38-4-161 0 0,0-1 0 0 0,0-1 0 0 0,0-1 0 0 0,1-1 0 0 0,26-7-1 0 0,-33 5-782 0 0,0 0-1 0 0,0-1 1 0 0,0 0-1 0 0,24-16 1 0 0,6-11-2895 0 0</inkml:trace>
</inkml:ink>
</file>

<file path=ppt/ink/ink3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6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57 4820 0 0,'0'0'4257'0'0,"-1"15"-7845"0"0,-24 313 4236 0 0,23-312-577 0 0,1-10 85 0 0,0 1 1 0 0,0-1-1 0 0,-6 11 5215 0 0,6-39-4257 0 0,0-2-1271 0 0,3 5 143 0 0,2 1-1 0 0,0-1 1 0 0,1 1-1 0 0,9-20 1 0 0,36-72-98 0 0,-31 69 72 0 0,-6 11-40 0 0,17-34 103 0 0,-28 59-153 0 0,1 0 0 0 0,1 0 0 0 0,-1 0 0 0 0,1 0 1 0 0,0 1-1 0 0,0-1 0 0 0,0 1 0 0 0,8-6 0 0 0,-12 10 12 0 0,1 0 0 0 0,-1 0 0 0 0,1 0 0 0 0,-1 0-1 0 0,1-1 1 0 0,-1 1 0 0 0,1 0 0 0 0,0 0 0 0 0,-1 0 0 0 0,1 0 0 0 0,-1 1 0 0 0,1-1-1 0 0,-1 0 1 0 0,1 0 0 0 0,0 0 0 0 0,-1 0 0 0 0,1 1 0 0 0,-1-1 0 0 0,1 0 0 0 0,-1 0-1 0 0,1 1 1 0 0,-1-1 0 0 0,0 0 0 0 0,1 1 0 0 0,-1-1 0 0 0,1 0 0 0 0,-1 1 0 0 0,0-1 0 0 0,1 1-1 0 0,-1-1 1 0 0,0 1 0 0 0,1-1 0 0 0,-1 1 0 0 0,0-1 0 0 0,0 1 0 0 0,1-1 0 0 0,-1 1-1 0 0,0-1 1 0 0,0 2 0 0 0,8 21-4084 0 0,-6-11 1790 0 0</inkml:trace>
</inkml:ink>
</file>

<file path=ppt/ink/ink3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7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1 2308 0 0,'0'0'5456'0'0,"-17"13"-6570"0"0,-17 15 1118 0 0,1 2 0 0 0,-37 40 0 0 0,63-62-10 0 0,1-1-1 0 0,-1 1 1 0 0,1 0 0 0 0,0 1 0 0 0,1 0 0 0 0,0-1-1 0 0,0 2 1 0 0,1-1 0 0 0,0 0 0 0 0,1 1-1 0 0,0 0 1 0 0,0 0 0 0 0,1 0 0 0 0,-1 15 0 0 0,3-24 17 0 0,0 0 1 0 0,0-1 0 0 0,0 1 0 0 0,0 0 0 0 0,0 0-1 0 0,1 0 1 0 0,-1 0 0 0 0,0 0 0 0 0,0-1-1 0 0,1 1 1 0 0,-1 0 0 0 0,0 0 0 0 0,1 0 0 0 0,-1-1-1 0 0,1 1 1 0 0,-1 0 0 0 0,1 0 0 0 0,-1-1 0 0 0,1 1-1 0 0,0 0 1 0 0,-1-1 0 0 0,1 1 0 0 0,0-1-1 0 0,0 1 1 0 0,-1-1 0 0 0,2 1 0 0 0,0 0 31 0 0,0-1-1 0 0,0 1 1 0 0,0-1 0 0 0,1 1 0 0 0,-1-1-1 0 0,0 0 1 0 0,0 0 0 0 0,1 0 0 0 0,-1 0-1 0 0,3 0 1 0 0,1-1 66 0 0,0-1-1 0 0,0 1 1 0 0,-1-1-1 0 0,1 0 1 0 0,0 0-1 0 0,-1 0 1 0 0,8-5-1 0 0,-1-3 54 0 0,0 1 0 0 0,0-2 0 0 0,-1 0 0 0 0,16-19 0 0 0,-23 25-73 0 0,0-1 0 0 0,0 0 0 0 0,0 1 1 0 0,-1-1-1 0 0,0-1 0 0 0,-1 1 0 0 0,1 0 1 0 0,-1-1-1 0 0,0 1 0 0 0,0-1 0 0 0,-1 0 1 0 0,1-12-1 0 0,-2 18-100 0 0,0 0-1 0 0,0-1 1 0 0,0 1-1 0 0,-1 0 1 0 0,1-1 0 0 0,0 1-1 0 0,-1-1 1 0 0,1 1-1 0 0,-1 0 1 0 0,1 0 0 0 0,-1-1-1 0 0,1 1 1 0 0,-1 0-1 0 0,0 0 1 0 0,0 0 0 0 0,0 0-1 0 0,0-1 1 0 0,0 1-1 0 0,0 0 1 0 0,0 1 0 0 0,0-1-1 0 0,0 0 1 0 0,0 0-1 0 0,0 0 1 0 0,-1 1 0 0 0,1-1-1 0 0,0 1 1 0 0,0-1-1 0 0,-1 1 1 0 0,1-1 0 0 0,0 1-1 0 0,-1 0 1 0 0,1-1-1 0 0,-1 1 1 0 0,1 0 0 0 0,0 0-1 0 0,-1 0 1 0 0,-1 1-1 0 0,-1-1-171 0 0,0 0 0 0 0,0 0 0 0 0,0 1 0 0 0,1 0 0 0 0,-1 0 0 0 0,0 0 0 0 0,0 0 0 0 0,1 0 0 0 0,-1 1 0 0 0,0 0 0 0 0,1 0 0 0 0,-6 4 0 0 0,-15 20-4790 0 0,21-17 3015 0 0</inkml:trace>
</inkml:ink>
</file>

<file path=ppt/ink/ink3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7.4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302 8 1368 0 0,'0'0'4526'0'0,"-13"2"-3771"0"0,1-1-838 0 0,-1 1 0 0 0,1 0-1 0 0,0 1 1 0 0,0 0 0 0 0,0 1-1 0 0,1 1 1 0 0,-1 0 0 0 0,-20 12-1 0 0,8-1-7 0 0,1 1 0 0 0,-37 38 1 0 0,55-50 100 0 0,0 0 0 0 0,0 0 1 0 0,1 0-1 0 0,-1 1 0 0 0,1 0 0 0 0,1 0 1 0 0,-1 0-1 0 0,1 1 0 0 0,0-1 1 0 0,1 1-1 0 0,-1 0 0 0 0,1-1 0 0 0,1 1 1 0 0,-1 0-1 0 0,1 0 0 0 0,1 0 1 0 0,-1 8-1 0 0,1-14 12 0 0,0 0 0 0 0,0 0 1 0 0,0 0-1 0 0,0-1 0 0 0,0 1 0 0 0,1 0 1 0 0,-1 0-1 0 0,0 0 0 0 0,1-1 0 0 0,-1 1 1 0 0,0 0-1 0 0,1 0 0 0 0,-1-1 1 0 0,1 1-1 0 0,-1 0 0 0 0,1-1 0 0 0,-1 1 1 0 0,1 0-1 0 0,0-1 0 0 0,-1 1 0 0 0,1-1 1 0 0,0 1-1 0 0,-1-1 0 0 0,1 1 0 0 0,0-1 1 0 0,-1 0-1 0 0,2 1 0 0 0,0-1 13 0 0,1 1 1 0 0,-1-1-1 0 0,0 0 0 0 0,0 0 0 0 0,1 0 0 0 0,-1 0 1 0 0,0 0-1 0 0,0 0 0 0 0,1-1 0 0 0,1 0 0 0 0,5-2 96 0 0,0 0 0 0 0,0 0 1 0 0,14-9-1 0 0,-6 3 20 0 0,-1-2 1 0 0,-1 0-1 0 0,1-1 1 0 0,-2 0 0 0 0,14-15-1 0 0,-22 21 22 0 0,-1 1-1 0 0,0-1 0 0 0,0-1 1 0 0,-1 1-1 0 0,0-1 1 0 0,0 0-1 0 0,-1 0 0 0 0,1 0 1 0 0,-1 0-1 0 0,-1-1 1 0 0,0 1-1 0 0,0-1 0 0 0,0 1 1 0 0,1-17-1 0 0,-3 22-172 0 0,0 0 0 0 0,0 0-1 0 0,-1-1 1 0 0,1 1 0 0 0,0 0-1 0 0,-1-1 1 0 0,1 1-1 0 0,-1 0 1 0 0,0 0 0 0 0,0 0-1 0 0,0-1 1 0 0,0 1 0 0 0,0 0-1 0 0,0 0 1 0 0,-1 1 0 0 0,1-1-1 0 0,-1 0 1 0 0,1 0-1 0 0,-1 1 1 0 0,0-1 0 0 0,1 1-1 0 0,-1-1 1 0 0,0 1 0 0 0,0 0-1 0 0,0-1 1 0 0,0 1 0 0 0,0 0-1 0 0,-1 1 1 0 0,1-1-1 0 0,0 0 1 0 0,0 1 0 0 0,-1-1-1 0 0,1 1 1 0 0,0-1 0 0 0,0 1-1 0 0,-1 0 1 0 0,-4 0 0 0 0,2 1-151 0 0,-1-1 0 0 0,1 0 0 0 0,-1 1 0 0 0,1 0 0 0 0,0 0 0 0 0,-1 1 0 0 0,1 0 0 0 0,0 0 0 0 0,0 0 0 0 0,0 0 0 0 0,0 1 0 0 0,0 0 0 0 0,1 0 0 0 0,-1 0 0 0 0,-5 5 0 0 0,7-5-222 0 0,-10 16-3489 0 0,12-10 1080 0 0</inkml:trace>
</inkml:ink>
</file>

<file path=ppt/ink/ink3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7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 3240 0 0,'0'0'5423'0'0,"-39"446"-5082"0"0,31-147-3421 0 0,9-314-232 0 0</inkml:trace>
</inkml:ink>
</file>

<file path=ppt/ink/ink3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5:58.2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1 109 2752 0 0,'0'0'5227'0'0,"15"-7"-5381"0"0,1-1 123 0 0,-4 1 48 0 0,1 2 0 0 0,-1-1-1 0 0,1 2 1 0 0,0-1-1 0 0,25-3 1 0 0,171-21 898 0 0,232 0 0 0 0,-440 29-883 0 0,22 0-259 0 0,-18 3-1429 0 0,-18 3-1936 0 0,-14 2 731 0 0</inkml:trace>
</inkml:ink>
</file>

<file path=ppt/ink/ink3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1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1656 0 0,'0'0'4009'0'0,"0"-4"-3667"0"0,0 3-281 0 0,0 0-1 0 0,0-1 1 0 0,1 1-1 0 0,-1 0 1 0 0,0-1-1 0 0,1 1 1 0 0,-1 0-1 0 0,1-1 1 0 0,-1 1-1 0 0,1 0 1 0 0,-1 0 0 0 0,1-1-1 0 0,0 1 1 0 0,0 0-1 0 0,0 0 1 0 0,0 0-1 0 0,-1 0 1 0 0,3-1-1 0 0,27-15 514 0 0,159-56 676 0 0,-188 72-1281 0 0,0 1-1 0 0,0 0 0 0 0,0-1 0 0 0,0 1 0 0 0,0 0 0 0 0,0-1 0 0 0,0 1 0 0 0,0 0 0 0 0,0 0 0 0 0,0 0 0 0 0,0 0 1 0 0,0 0-1 0 0,0 0 0 0 0,0 0 0 0 0,0 0 0 0 0,0 1 0 0 0,0-1 0 0 0,0 0 0 0 0,0 1 0 0 0,0-1 0 0 0,0 0 1 0 0,0 1-1 0 0,0 0 0 0 0,0-1 0 0 0,1 2 0 0 0,11 13-3805 0 0,-9-11 2178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0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7597 0 0,'0'0'6856'0'0,"0"9"-7380"0"0,-1-2 527 0 0,0 1 14 0 0,0-1 1 0 0,1 1-1 0 0,0-1 0 0 0,0 1 0 0 0,1-1 1 0 0,-1 0-1 0 0,2 1 0 0 0,1 7 0 0 0,-3-14 15 0 0,0-1-1 0 0,0 0 0 0 0,0 0 1 0 0,1 0-1 0 0,-1 0 0 0 0,0 1 1 0 0,0-1-1 0 0,0 0 0 0 0,0 0 1 0 0,0 0-1 0 0,0 1 0 0 0,1-1 1 0 0,-1 0-1 0 0,0 0 0 0 0,0 0 0 0 0,0 0 1 0 0,0 0-1 0 0,1 0 0 0 0,-1 1 1 0 0,0-1-1 0 0,0 0 0 0 0,0 0 1 0 0,0 0-1 0 0,1 0 0 0 0,-1 0 1 0 0,0 0-1 0 0,0 0 0 0 0,1 0 1 0 0,-1 0-1 0 0,0 0 0 0 0,0 0 1 0 0,0 0-1 0 0,1 0 0 0 0,-1 0 1 0 0,0 0-1 0 0,0 0 0 0 0,0 0 1 0 0,1 0-1 0 0,-1 0 0 0 0,0 0 1 0 0,0 0-1 0 0,1-1 0 0 0,7-8 542 0 0,3-13-363 0 0,-10 21-179 0 0,-1-1-1 0 0,1 1 1 0 0,-1-1 0 0 0,1 1-1 0 0,-1 0 1 0 0,0-1 0 0 0,1 1 0 0 0,-1-1-1 0 0,0 1 1 0 0,0-1 0 0 0,0 1-1 0 0,0-1 1 0 0,0 1 0 0 0,-1-1 0 0 0,0-2-1 0 0,1 3-22 0 0,0 1-1 0 0,-1-1 0 0 0,1 0 1 0 0,-1 0-1 0 0,1 1 0 0 0,-1-1 1 0 0,1 1-1 0 0,-1-1 0 0 0,0 1 1 0 0,1-1-1 0 0,-1 1 0 0 0,0-1 1 0 0,1 1-1 0 0,-1-1 0 0 0,0 1 1 0 0,1 0-1 0 0,-1-1 0 0 0,0 1 1 0 0,0 0-1 0 0,0 0 0 0 0,0-1 1 0 0,-1 1-31 0 0,-1 0 0 0 0,1 0 0 0 0,0 0 0 0 0,0 0 0 0 0,-1 0 1 0 0,1 1-1 0 0,0-1 0 0 0,0 1 0 0 0,0-1 0 0 0,0 1 0 0 0,0 0 0 0 0,0 0 0 0 0,0 0 0 0 0,0 0 1 0 0,0 0-1 0 0,0 0 0 0 0,0 1 0 0 0,1-1 0 0 0,-3 3 0 0 0,-2 2-14 0 0,1 0-1 0 0,1 0 1 0 0,-1 1 0 0 0,1-1-1 0 0,0 1 1 0 0,0 0 0 0 0,1 0-1 0 0,0 1 1 0 0,1-1-1 0 0,-1 0 1 0 0,1 1 0 0 0,1 0-1 0 0,-1-1 1 0 0,1 1-1 0 0,1 0 1 0 0,0 0 0 0 0,0 0-1 0 0,1 9 1 0 0,0-11 58 0 0,0 0-1 0 0,0-1 1 0 0,1 1 0 0 0,0-1-1 0 0,0 0 1 0 0,1 1 0 0 0,-1-1-1 0 0,1 0 1 0 0,0 0 0 0 0,0 0-1 0 0,1-1 1 0 0,-1 1 0 0 0,1-1-1 0 0,0 0 1 0 0,0 0 0 0 0,1 0-1 0 0,-1-1 1 0 0,1 1 0 0 0,0-1-1 0 0,0 0 1 0 0,0 0 0 0 0,0-1-1 0 0,0 0 1 0 0,1 0 0 0 0,7 2-1 0 0,0-1-18 0 0,0 0 0 0 0,-1-1 0 0 0,1-1-1 0 0,1 0 1 0 0,-1 0 0 0 0,0-2 0 0 0,0 1-1 0 0,0-2 1 0 0,24-5 0 0 0,-27 4-529 0 0,1 0 0 0 0,-1-1-1 0 0,0 0 1 0 0,0 0 0 0 0,0-1 0 0 0,-1 0 0 0 0,0-1 0 0 0,0 0 0 0 0,0-1 0 0 0,-1 0-1 0 0,0 0 1 0 0,9-11 0 0 0,-7 7-3288 0 0</inkml:trace>
</inkml:ink>
</file>

<file path=ppt/ink/ink3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2.2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62 2688 0 0,'0'0'8060'0'0,"4"-1"-8221"0"0,27-9 6 0 0,0 2-1 0 0,0 1 1 0 0,40-4-1 0 0,44-9 555 0 0,-106 18-838 0 0,4-1 1287 0 0</inkml:trace>
</inkml:ink>
</file>

<file path=ppt/ink/ink3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6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3 808 0 0,'0'0'10247'0'0,"6"-2"-12483"0"0,-5 2 2234 0 0,-1 0 0 0 0,1 0 0 0 0,0 0 0 0 0,0 0 0 0 0,0 0 0 0 0,0 0 0 0 0,0 0 0 0 0,0 0 0 0 0,0 0 0 0 0,0 0 0 0 0,-1 0 0 0 0,1 0 0 0 0,0 1 0 0 0,0-1 0 0 0,0 0 0 0 0,0 1 0 0 0,0-1 0 0 0,-1 1 0 0 0,1-1 0 0 0,0 1 0 0 0,0-1 0 0 0,-1 1 0 0 0,1-1 0 0 0,0 1 0 0 0,-1 0 0 0 0,1-1 0 0 0,0 2 0 0 0,2 2 33 0 0,-1 0-1 0 0,0 0 1 0 0,0 0-1 0 0,0 0 1 0 0,0 0-1 0 0,1 8 1 0 0,3 14 216 0 0,3 40 0 0 0,-8-57-237 0 0,2 22 386 0 0,-3 59 1 0 0,-6-81 2121 0 0,1-32-1201 0 0,5 14-1405 0 0,1 0-1 0 0,0 0 0 0 0,0 0 1 0 0,1 0-1 0 0,1 0 0 0 0,-1 1 1 0 0,1-1-1 0 0,1 1 0 0 0,0 0 1 0 0,0 0-1 0 0,7-10 0 0 0,7-7-2109 0 0,1 0 0 0 0,23-22-1 0 0,-31 36 704 0 0,16-20-1412 0 0</inkml:trace>
</inkml:ink>
</file>

<file path=ppt/ink/ink3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7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1 4616 0 0,'0'0'1846'0'0,"-16"11"-1430"0"0,15-10-409 0 0,-29 21 272 0 0,0 2 0 0 0,-34 37 0 0 0,64-61-279 0 0,-13 14 3 0 0,0 1 0 0 0,-11 19 0 0 0,21-30-28 0 0,1 0 1 0 0,0 0-1 0 0,0 0 0 0 0,0 0 0 0 0,0 0 0 0 0,1 0 0 0 0,0 1 1 0 0,-1-1-1 0 0,2 0 0 0 0,-1 1 0 0 0,0-1 0 0 0,1 1 0 0 0,0-1 1 0 0,0 1-1 0 0,1 6 0 0 0,0-10 18 0 0,-1 0-1 0 0,1 0 1 0 0,-1 0 0 0 0,1 0-1 0 0,0 0 1 0 0,0 0 0 0 0,0 0 0 0 0,-1 0-1 0 0,1 0 1 0 0,0 0 0 0 0,0-1-1 0 0,0 1 1 0 0,0 0 0 0 0,0-1-1 0 0,1 1 1 0 0,-1-1 0 0 0,0 1-1 0 0,0-1 1 0 0,0 0 0 0 0,0 1 0 0 0,1-1-1 0 0,-1 0 1 0 0,0 0 0 0 0,0 0-1 0 0,0 0 1 0 0,1 0 0 0 0,-1 0-1 0 0,0 0 1 0 0,0 0 0 0 0,1 0-1 0 0,0-1 1 0 0,39-9 320 0 0,-33 6-203 0 0,-1-1 0 0 0,1 0 1 0 0,-1-1-1 0 0,0 0 0 0 0,0 0 1 0 0,0 0-1 0 0,-1-1 0 0 0,0 1 1 0 0,9-15-1 0 0,-12 17-36 0 0,0 0 0 0 0,0-1 0 0 0,0 1 0 0 0,-1-1 0 0 0,1 0 0 0 0,-1 0 1 0 0,-1 0-1 0 0,1 0 0 0 0,-1 0 0 0 0,0 0 0 0 0,0-1 0 0 0,0 1 0 0 0,-1 0 0 0 0,1 0 0 0 0,-1-1 0 0 0,-1 1 0 0 0,-1-11 1 0 0,2 15-75 0 0,-1 0 0 0 0,0 0 0 0 0,0-1 0 0 0,1 1 0 0 0,-1 0 0 0 0,0 0 0 0 0,0 0 0 0 0,0 0 1 0 0,0 0-1 0 0,0 0 0 0 0,0 0 0 0 0,0 1 0 0 0,-1-1 0 0 0,1 0 0 0 0,0 1 0 0 0,0-1 1 0 0,-1 0-1 0 0,1 1 0 0 0,0 0 0 0 0,-1-1 0 0 0,1 1 0 0 0,0 0 0 0 0,-1 0 0 0 0,1-1 0 0 0,-1 1 1 0 0,1 0-1 0 0,0 0 0 0 0,-1 1 0 0 0,1-1 0 0 0,-1 0 0 0 0,-1 1 0 0 0,-2 0-149 0 0,0 0-1 0 0,0 0 1 0 0,0 1-1 0 0,0 0 1 0 0,0-1-1 0 0,0 2 1 0 0,-6 3-1 0 0,8-4 41 0 0,-5 3-514 0 0,0 1 1 0 0,0 0-1 0 0,1 0 1 0 0,-1 0 0 0 0,2 1-1 0 0,-1 0 1 0 0,-6 10-1 0 0,6-5-1809 0 0</inkml:trace>
</inkml:ink>
</file>

<file path=ppt/ink/ink3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7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0 1292 0 0,'0'0'7922'0'0,"-14"14"-9062"0"0,-44 48 1133 0 0,53-58 5 0 0,1 0 1 0 0,1 0 0 0 0,-1 0 0 0 0,1 1-1 0 0,0-1 1 0 0,0 1 0 0 0,0 0-1 0 0,0 0 1 0 0,1 1 0 0 0,0-1-1 0 0,0 0 1 0 0,0 1 0 0 0,1-1 0 0 0,0 1-1 0 0,0-1 1 0 0,0 1 0 0 0,1 0-1 0 0,-1-1 1 0 0,2 10 0 0 0,0-14-10 0 0,-1 1 1 0 0,1-1-1 0 0,0 0 1 0 0,0 0 0 0 0,0 0-1 0 0,0 1 1 0 0,0-1-1 0 0,0 0 1 0 0,0 0-1 0 0,0 0 1 0 0,0-1 0 0 0,0 1-1 0 0,1 0 1 0 0,-1 0-1 0 0,0-1 1 0 0,0 1-1 0 0,1 0 1 0 0,-1-1 0 0 0,1 0-1 0 0,-1 1 1 0 0,0-1-1 0 0,1 0 1 0 0,-1 1-1 0 0,1-1 1 0 0,-1 0 0 0 0,1 0-1 0 0,-1 0 1 0 0,0-1-1 0 0,3 1 1 0 0,3 0 33 0 0,-1-1 0 0 0,1 0 0 0 0,0 0 0 0 0,-1 0-1 0 0,8-3 1 0 0,-4-1 63 0 0,-1 1 0 0 0,0-2 0 0 0,0 1-1 0 0,0-1 1 0 0,-1 0 0 0 0,0-1 0 0 0,14-14-1 0 0,-17 17 42 0 0,-1-1 0 0 0,0 0-1 0 0,-1 1 1 0 0,1-2 0 0 0,-1 1-1 0 0,0 0 1 0 0,0-1-1 0 0,0 1 1 0 0,-1-1 0 0 0,0 0-1 0 0,0 0 1 0 0,-1 0 0 0 0,1 0-1 0 0,0-9 1 0 0,-2 13-97 0 0,0 1-1 0 0,0-1 1 0 0,0 1 0 0 0,-1 0-1 0 0,1-1 1 0 0,0 1 0 0 0,-1-1-1 0 0,1 1 1 0 0,0 0 0 0 0,-1-1-1 0 0,0 1 1 0 0,1 0 0 0 0,-1-1-1 0 0,0 1 1 0 0,0 0 0 0 0,0 0-1 0 0,0 0 1 0 0,0 0 0 0 0,0 0-1 0 0,0 0 1 0 0,0 0 0 0 0,0 0-1 0 0,0 0 1 0 0,0 0 0 0 0,-1 0-1 0 0,1 1 1 0 0,0-1 0 0 0,-1 1-1 0 0,1-1 1 0 0,-2 0 0 0 0,-5 0-248 0 0,0-1 0 0 0,0 1 0 0 0,0 1 0 0 0,-13 0 0 0 0,-14-2-5776 0 0</inkml:trace>
</inkml:ink>
</file>

<file path=ppt/ink/ink3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8.0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1 2796 0 0,'0'0'5119'0'0,"-1"16"-6150"0"0,-10 261 2698 0 0,7-158-1351 0 0,-15 196-185 0 0,18-305-723 0 0,-1 0-1 0 0,0 0 1 0 0,-1 0-1 0 0,0 0 1 0 0,-1 0-1 0 0,-4 9 0 0 0,0-8-1572 0 0,-6-9-516 0 0</inkml:trace>
  <inkml:trace contextRef="#ctx0" brushRef="#br0" timeOffset="1">1 657 380 0 0,'0'0'7309'0'0,"7"-80"-7841"0"0,14 74 88 0 0,8-2 316 0 0,-5 2-396 0 0,23-9-2133 0 0</inkml:trace>
  <inkml:trace contextRef="#ctx0" brushRef="#br0" timeOffset="2">499 423 836 0 0,'0'0'11497'0'0,"-12"-15"-14485"0"0,18 24 1832 0 0,5-1-976 0 0,-4-5-253 0 0,5-3-315 0 0</inkml:trace>
</inkml:ink>
</file>

<file path=ppt/ink/ink3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8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 5136 0 0,'0'0'4074'0'0,"-3"17"-4975"0"0,-1 1 953 0 0,-1 0 30 0 0,2 1-1 0 0,0-1 0 0 0,0 38 0 0 0,4-20 17 0 0,1 1 0 0 0,1 0 0 0 0,2-1 0 0 0,2 0 1 0 0,2 0-1 0 0,1-1 0 0 0,1 0 0 0 0,26 54 0 0 0,-35-84-59 0 0,1 0-1 0 0,0-1 1 0 0,-1 1 0 0 0,1-1 0 0 0,1 0 0 0 0,4 6-1 0 0,-7-10-4 0 0,0 1-1 0 0,0 0 0 0 0,0 0 1 0 0,1-1-1 0 0,-1 1 1 0 0,0-1-1 0 0,0 1 0 0 0,0-1 1 0 0,0 1-1 0 0,1-1 0 0 0,-1 0 1 0 0,0 1-1 0 0,0-1 1 0 0,1 0-1 0 0,-1 0 0 0 0,0 0 1 0 0,1 0-1 0 0,-1 0 0 0 0,0 0 1 0 0,0 0-1 0 0,1-1 1 0 0,-1 1-1 0 0,0 0 0 0 0,0-1 1 0 0,1 1-1 0 0,-1-1 0 0 0,0 1 1 0 0,0-1-1 0 0,0 0 1 0 0,0 0-1 0 0,0 1 0 0 0,1-2 1 0 0,15-11-70 0 0,-2 0 1 0 0,0 0-1 0 0,0-2 1 0 0,-1 0-1 0 0,-1 0 1 0 0,0-2-1 0 0,-2 1 1 0 0,0-2-1 0 0,0 1 1 0 0,-2-1-1 0 0,9-24 1 0 0,-17 39 35 0 0,0 0 1 0 0,0 0-1 0 0,-1 0 1 0 0,1 0-1 0 0,-1 0 1 0 0,0 0-1 0 0,0 0 0 0 0,0 0 1 0 0,0 0-1 0 0,-1 0 1 0 0,0-4-1 0 0,1 6-20 0 0,-1 1 0 0 0,1-1 0 0 0,-1 0 0 0 0,1 0 1 0 0,-1 1-1 0 0,1-1 0 0 0,-1 0 0 0 0,1 1 0 0 0,-1-1 0 0 0,0 1 0 0 0,1-1 0 0 0,-1 1 0 0 0,0-1 0 0 0,1 1 0 0 0,-1-1 0 0 0,0 1 0 0 0,0 0 0 0 0,1-1 0 0 0,-1 1 0 0 0,0 0 0 0 0,0 0 0 0 0,0-1 0 0 0,1 1 0 0 0,-1 0 0 0 0,0 0 0 0 0,0 0 0 0 0,0 0 0 0 0,0 0 0 0 0,1 0 0 0 0,-1 0 0 0 0,0 1 0 0 0,0-1 0 0 0,0 0 0 0 0,1 0 0 0 0,-1 1 0 0 0,0-1 0 0 0,0 0 0 0 0,0 1 0 0 0,1-1 0 0 0,-1 1 0 0 0,0-1 0 0 0,1 1 0 0 0,-2 0 0 0 0,-3 3-117 0 0,0-1 0 0 0,0 1-1 0 0,0 1 1 0 0,0-1-1 0 0,1 1 1 0 0,0-1 0 0 0,0 1-1 0 0,0 0 1 0 0,-3 7 0 0 0,-25 51 41 0 0,29-55 93 0 0,0 1 0 0 0,0-1 0 0 0,1 1 0 0 0,0-1 0 0 0,1 1 0 0 0,0 0 0 0 0,0 0 0 0 0,1 0 0 0 0,0 0-1 0 0,1 0 1 0 0,-1 0 0 0 0,2-1 0 0 0,-1 1 0 0 0,7 16 0 0 0,-7-20 26 0 0,2 0 0 0 0,-1 0 0 0 0,0-1 1 0 0,1 1-1 0 0,0-1 0 0 0,0 0 0 0 0,0 0 0 0 0,1 0 0 0 0,-1 0 0 0 0,1 0 1 0 0,0-1-1 0 0,0 1 0 0 0,0-1 0 0 0,1 0 0 0 0,-1-1 0 0 0,1 1 1 0 0,-1-1-1 0 0,1 0 0 0 0,0 0 0 0 0,0 0 0 0 0,0-1 0 0 0,0 1 1 0 0,0-1-1 0 0,0 0 0 0 0,0-1 0 0 0,8 1 0 0 0,-3-2 65 0 0,-1 0 0 0 0,0 0 0 0 0,0-1 0 0 0,1 0 0 0 0,-1-1 0 0 0,-1 0 0 0 0,1 0 0 0 0,0-1 0 0 0,-1 0 0 0 0,0 0 0 0 0,1-1 0 0 0,9-8 0 0 0,3-3 85 0 0,-1-1 0 0 0,-1 0-1 0 0,22-26 1 0 0,-14 13-273 0 0,-2-2 0 0 0,-2 0 0 0 0,0-2 0 0 0,-2 0 0 0 0,-2-2 0 0 0,-1 0 0 0 0,25-76 0 0 0,-35 74 178 0 0,-7 18 66 0 0,-2 19-139 0 0,1 1-1 0 0,0-1 1 0 0,0 1 0 0 0,0 0-1 0 0,0-1 1 0 0,0 1 0 0 0,0 0-1 0 0,0-1 1 0 0,0 1 0 0 0,0 0-1 0 0,-1-1 1 0 0,1 1 0 0 0,0 0 0 0 0,0-1-1 0 0,-1 1 1 0 0,1 0 0 0 0,0-1-1 0 0,0 1 1 0 0,-1 0 0 0 0,1 0-1 0 0,0 0 1 0 0,-1-1 0 0 0,1 1-1 0 0,0 0 1 0 0,0 0 0 0 0,-1 0-1 0 0,1-1 1 0 0,-1 1 0 0 0,1 0 0 0 0,0 0-1 0 0,-1 0 1 0 0,1 0 0 0 0,-3 1-92 0 0,1 0 1 0 0,0 0-1 0 0,-1 0 1 0 0,1 1 0 0 0,0-1-1 0 0,0 1 1 0 0,0-1 0 0 0,0 1-1 0 0,0 0 1 0 0,1-1-1 0 0,-1 1 1 0 0,0 0 0 0 0,1 0-1 0 0,-1 1 1 0 0,1-1 0 0 0,0 0-1 0 0,0 0 1 0 0,0 1-1 0 0,-1 2 1 0 0,-4 5-50 0 0,-18 33 156 0 0,2 2 0 0 0,2 1-1 0 0,-22 77 1 0 0,22-49 115 0 0,-17 128 0 0 0,33-164-100 0 0,1 0 0 0 0,2 0 1 0 0,7 73-1 0 0,-4-99 55 0 0,1-1 0 0 0,-1 0 0 0 0,2-1 1 0 0,0 1-1 0 0,5 10 0 0 0,-14-33 2857 0 0,-5-12-3225 0 0,-15-14-66 0 0,10 16 219 0 0,-17-34 0 0 0,31 54 99 0 0,0 0-1 0 0,0-1 1 0 0,1 1-1 0 0,-1 0 0 0 0,1 0 1 0 0,-1 0-1 0 0,1-1 1 0 0,0 1-1 0 0,0 0 1 0 0,0 0-1 0 0,0-1 0 0 0,0 1 1 0 0,1 0-1 0 0,-1 0 1 0 0,1-1-1 0 0,-1 1 0 0 0,1 0 1 0 0,0 0-1 0 0,0 0 1 0 0,0 0-1 0 0,0 0 1 0 0,0 0-1 0 0,0 0 0 0 0,1 0 1 0 0,-1 0-1 0 0,0 1 1 0 0,1-1-1 0 0,1-1 0 0 0,7-6-148 0 0,0 1-1 0 0,0 1 0 0 0,0 0 0 0 0,12-6 1 0 0,-3 1 122 0 0,22-14-137 0 0,-1-1-1 0 0,-1-2 0 0 0,-2-2 0 0 0,-1-1 1 0 0,50-59-1 0 0,52-100-1946 0 0,-114 153 2129 0 0,-2-1 0 0 0,-2-1 0 0 0,18-52 0 0 0,-27 48 2269 0 0,-13 39-958 0 0,-6 28-1652 0 0,-13 57 651 0 0,3 0 1 0 0,4 2 0 0 0,-6 158 0 0 0,11-145-1240 0 0,7-83 85 0 0,0-1-1 0 0,-2 1 1 0 0,-4 12 0 0 0,-3-4-2219 0 0</inkml:trace>
</inkml:ink>
</file>

<file path=ppt/ink/ink3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9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1 520 2492 0 0,'0'0'5717'0'0,"93"-77"-6177"0"0,-54 69 452 0 0,6-2-152 0 0,5-2-492 0 0,-6 1-700 0 0,19-14-1009 0 0</inkml:trace>
  <inkml:trace contextRef="#ctx0" brushRef="#br0" timeOffset="1">837 53 628 0 0,'0'0'8510'0'0,"13"-6"-8793"0"0,5-2 231 0 0,0 1 0 0 0,0 0 0 0 0,0 1 0 0 0,1 2 0 0 0,23-4 0 0 0,172 2-99 0 0,-213 6 6 0 0,1 0-97 0 0,0 0-1 0 0,-1 0 1 0 0,1 0 0 0 0,0 0-1 0 0,-1 0 1 0 0,1 0 0 0 0,0 1-1 0 0,-1-1 1 0 0,1 0-1 0 0,0 1 1 0 0,-1 0 0 0 0,1-1-1 0 0,-1 1 1 0 0,1 0-1 0 0,-1 0 1 0 0,1 0 0 0 0,1 1-1 0 0</inkml:trace>
</inkml:ink>
</file>

<file path=ppt/ink/ink3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19.6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43 848 0 0,'0'0'8812'0'0,"14"-1"-8595"0"0,168-19-19 0 0,3-1-145 0 0,-162 21 99 0 0,-23 0-88 0 0</inkml:trace>
</inkml:ink>
</file>

<file path=ppt/ink/ink3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0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11 680 0 0,'0'0'10743'0'0,"3"-4"-12277"0"0,-2 4 1523 0 0,-1 0 0 0 0,0-1 0 0 0,0 1 0 0 0,0-1 0 0 0,0 1 0 0 0,1 0 0 0 0,-1-1 0 0 0,0 1 0 0 0,1 0 0 0 0,-1-1 0 0 0,0 1 0 0 0,1 0 0 0 0,-1 0-1 0 0,0-1 1 0 0,1 1 0 0 0,-1 0 0 0 0,0 0 0 0 0,1 0 0 0 0,-1-1 0 0 0,1 1 0 0 0,-1 0 0 0 0,0 0 0 0 0,1 0 0 0 0,-1 0 0 0 0,1 0 0 0 0,-1 0 0 0 0,0 0 0 0 0,1 0 0 0 0,-1 0 0 0 0,1 0 0 0 0,0 0 0 0 0,2 15 13 0 0,-10 42 480 0 0,4-35-324 0 0,-10 203 832 0 0,12-153-915 0 0,-3 0-1 0 0,-3-1 1 0 0,-19 82 0 0 0,25-151-211 0 0,-6 19-770 0 0,7-21 829 0 0,0 1 0 0 0,0-1 1 0 0,0 0-1 0 0,0 1 1 0 0,0-1-1 0 0,0 0 0 0 0,0 1 1 0 0,0-1-1 0 0,0 0 1 0 0,-1 0-1 0 0,1 1 1 0 0,0-1-1 0 0,0 0 0 0 0,0 0 1 0 0,0 1-1 0 0,-1-1 1 0 0,1 0-1 0 0,0 0 0 0 0,0 1 1 0 0,-1-1-1 0 0,1 0 1 0 0,0 0-1 0 0,0 0 0 0 0,-1 0 1 0 0,1 1-1 0 0,0-1 1 0 0,-1 0-1 0 0,1 0 1 0 0,0 0-1 0 0,0 0 0 0 0,-1 0 1 0 0,1 0-1 0 0,0 0 1 0 0,-1 0-1 0 0,1 0 0 0 0,0 0 1 0 0,-1 0-1 0 0,1 0 1 0 0,0 0-1 0 0,-1 0 1 0 0,1 0-1 0 0,0 0 0 0 0,-1 0 1 0 0,1 0-1 0 0,0 0 1 0 0,0-1-1 0 0,-1 1 0 0 0,1 0 1 0 0,0 0-1 0 0,0 0 1 0 0,-1 0-1 0 0,1-1 1 0 0,0 1-1 0 0,0 0 0 0 0,-1 0 1 0 0,1-1-1 0 0,-5-10-2174 0 0</inkml:trace>
</inkml:ink>
</file>

<file path=ppt/ink/ink3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0.6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349 196 3524 0 0,'0'0'6021'0'0,"7"-14"-5297"0"0,21-43-285 0 0,-26 53-455 0 0,0 1 1 0 0,1 0 0 0 0,-1 0-1 0 0,1 0 1 0 0,-1 0 0 0 0,1 0-1 0 0,0 1 1 0 0,0-1 0 0 0,1 1-1 0 0,-1 0 1 0 0,0 0 0 0 0,1 0-1 0 0,-1 0 1 0 0,1 1 0 0 0,0-1-1 0 0,-1 1 1 0 0,1 0 0 0 0,7-1-1 0 0,3-2-95 0 0,53-16-443 0 0,0 3 1 0 0,1 3-1 0 0,1 3 0 0 0,134-3 1 0 0,-185 15-1384 0 0,-9 2-563 0 0</inkml:trace>
  <inkml:trace contextRef="#ctx0" brushRef="#br0" timeOffset="1">0 461 300 0 0,'0'0'8221'0'0,"107"-45"-8621"0"0,-56 34 396 0 0,6 2 4 0 0,5-1 128 0 0,4 0-128 0 0,1-1-248 0 0,2-2-688 0 0,-18 2-965 0 0,12-8-1243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1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35 32 0 0,'0'0'457'0'0,"-4"1"-154"0"0,2-1-139 0 0,1 1-1 0 0,0-1 1 0 0,-1 0 0 0 0,1 0-1 0 0,-1 0 1 0 0,1 0 0 0 0,-1 0 0 0 0,1 0-1 0 0,-1 0 1 0 0,1 0 0 0 0,0 0-1 0 0,-1-1 1 0 0,1 1 0 0 0,-1-1-1 0 0,1 1 1 0 0,0-1 0 0 0,-5-3 1188 0 0,6 2-757 0 0,-1 1-1 0 0,0 0 0 0 0,0-1 1 0 0,0 0-1 0 0,1 1 0 0 0,-1-1 1 0 0,0 1-1 0 0,1-1 1 0 0,0 0-1 0 0,-1 1 0 0 0,1-1 1 0 0,0 0-1 0 0,0 1 1 0 0,0-1-1 0 0,0-3 1600 0 0,-2 7-2023 0 0,0 0 1 0 0,0 0 0 0 0,0 0-1 0 0,0 0 1 0 0,0 1 0 0 0,0-1-1 0 0,0 1 1 0 0,1-1 0 0 0,-3 6-1 0 0,1-3 0 0 0,-51 90 321 0 0,33-54-480 0 0,-2-2 1 0 0,-2-1-1 0 0,-46 56 1 0 0,68-92-264 0 0,0 1-1 0 0,0 0 1 0 0,0-1 0 0 0,0 1 0 0 0,0-1 0 0 0,-1 0 0 0 0,1 0 0 0 0,0-1 0 0 0,-6 3-1 0 0,-22 2-6344 0 0,10-6 798 0 0</inkml:trace>
</inkml:ink>
</file>

<file path=ppt/ink/ink3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1.0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 80 0 0,'0'0'10447'0'0,"-2"9"-12063"0"0,-8 105 1962 0 0,-4 35 288 0 0,7-112-475 0 0,-2 0 1 0 0,-13 36-1 0 0,16-57-746 0 0,0-1 0 0 0,-1 0-1 0 0,-1-1 1 0 0,0 0-1 0 0,-1 0 1 0 0,0 0-1 0 0,-15 15 1 0 0,7-15-1935 0 0</inkml:trace>
</inkml:ink>
</file>

<file path=ppt/ink/ink3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1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35 536 0 0,'0'0'3862'0'0,"13"-6"-3252"0"0,43-16-238 0 0,-51 20-339 0 0,0 1 1 0 0,0 0 0 0 0,0 0-1 0 0,0 0 1 0 0,0 1 0 0 0,0 0-1 0 0,0 0 1 0 0,0 0 0 0 0,0 0-1 0 0,1 1 1 0 0,-1 0 0 0 0,0 0-1 0 0,0 0 1 0 0,-1 1 0 0 0,1 0-1 0 0,0 0 1 0 0,0 0 0 0 0,-1 0-1 0 0,1 1 1 0 0,-1 0 0 0 0,0 0-1 0 0,7 6 1 0 0,-1 0-62 0 0,-1 1-1 0 0,0 0 1 0 0,0 1-1 0 0,-1 0 1 0 0,0 0 0 0 0,10 21-1 0 0,26 54 795 0 0,-4 2-1 0 0,40 134 0 0 0,-72-195-613 0 0,-1 1 0 0 0,7 54-1 0 0,-14-74-116 0 0,1 1-1 0 0,-1-1 0 0 0,0 0 0 0 0,-1 1 1 0 0,0-1-1 0 0,0 0 0 0 0,-1 1 1 0 0,0-1-1 0 0,0 0 0 0 0,-1 0 1 0 0,0 0-1 0 0,-1-1 0 0 0,0 1 1 0 0,-7 11-1 0 0,2-9-3 0 0,-1 1 0 0 0,0-1-1 0 0,0-1 1 0 0,-1 0 0 0 0,0-1 0 0 0,0 0 0 0 0,-1 0 0 0 0,-18 8-1 0 0,-11 2-325 0 0,-51 16-1 0 0,76-29 155 0 0,-104 31-2219 0 0,-3-12-2302 0 0</inkml:trace>
</inkml:ink>
</file>

<file path=ppt/ink/ink3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1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 0 5032 0 0,'0'0'4690'0'0,"-17"7"-5112"0"0,2-2 407 0 0,6-3 18 0 0,1 1 1 0 0,0 0-1 0 0,0 0 1 0 0,0 1-1 0 0,0 0 1 0 0,1 0-1 0 0,-1 1 1 0 0,1 0-1 0 0,0 0 1 0 0,1 1-1 0 0,-12 12 1 0 0,-2 7 10 0 0,0 1 1 0 0,1 0-1 0 0,2 2 0 0 0,1 0 1 0 0,1 1-1 0 0,2 0 1 0 0,1 2-1 0 0,1-1 0 0 0,-12 53 1 0 0,19-61 33 0 0,1 1 0 0 0,1-1 0 0 0,1 0 0 0 0,0 1 0 0 0,2-1 0 0 0,1 1 0 0 0,1-1 0 0 0,0 0 0 0 0,2 0 0 0 0,1 0 0 0 0,0-1 0 0 0,2 0 0 0 0,0 0 1 0 0,22 37-1 0 0,-17-39-157 0 0,0 0 1 0 0,2 0-1 0 0,0-1 1 0 0,1-1-1 0 0,1-1 1 0 0,1-1 0 0 0,0 0-1 0 0,1-1 1 0 0,0-1-1 0 0,38 19 1 0 0,-4-7-883 0 0,2-2 0 0 0,111 29 1 0 0,-50-23-545 0 0</inkml:trace>
</inkml:ink>
</file>

<file path=ppt/ink/ink3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2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0 588 0 0,'0'0'8050'0'0,"-2"8"-8807"0"0,-25 56 1460 0 0,-3-1 0 0 0,-63 100 0 0 0,53-97-515 0 0,36-54-1918 0 0,26-27-4438 0 0</inkml:trace>
</inkml:ink>
</file>

<file path=ppt/ink/ink3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2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0 2540 0 0,'0'0'3810'0'0,"-16"8"-3571"0"0,-51 24-180 0 0,60-29-66 0 0,1 0 0 0 0,0 1 0 0 0,1 0 0 0 0,-1 0 0 0 0,0 0 0 0 0,1 0 0 0 0,0 1 1 0 0,0 0-1 0 0,1 0 0 0 0,-1 0 0 0 0,1 1 0 0 0,0 0 0 0 0,1-1 0 0 0,-1 1 0 0 0,1 0 0 0 0,0 1 0 0 0,0-1 0 0 0,1 1 0 0 0,0-1 0 0 0,0 1 0 0 0,1 0 0 0 0,0-1 1 0 0,0 1-1 0 0,0 0 0 0 0,1 0 0 0 0,0 0 0 0 0,2 10 0 0 0,-2-16 18 0 0,0 1 1 0 0,0-1-1 0 0,0 1 1 0 0,0-1-1 0 0,1 1 1 0 0,-1-1-1 0 0,1 1 1 0 0,-1-1 0 0 0,1 1-1 0 0,0-1 1 0 0,-1 1-1 0 0,1-1 1 0 0,0 0-1 0 0,0 1 1 0 0,0-1-1 0 0,0 0 1 0 0,0 0-1 0 0,0 0 1 0 0,0 0-1 0 0,1 0 1 0 0,-1 0-1 0 0,2 1 1 0 0,0-1 23 0 0,-1 0 1 0 0,1 0 0 0 0,0 0-1 0 0,-1-1 1 0 0,1 1 0 0 0,0-1 0 0 0,0 0-1 0 0,-1 0 1 0 0,1 0 0 0 0,0 0-1 0 0,5-1 1 0 0,0-1 51 0 0,1 0 1 0 0,-1 0-1 0 0,1-1 0 0 0,-1 0 1 0 0,0-1-1 0 0,0 0 0 0 0,8-5 0 0 0,-8 3-15 0 0,0 0-1 0 0,0-1 1 0 0,-1 0-1 0 0,0 0 1 0 0,0 0 0 0 0,5-9-1 0 0,-9 12-83 0 0,-1 1 0 0 0,0 0 0 0 0,0-1-1 0 0,0 1 1 0 0,0-1 0 0 0,-1 0 0 0 0,1 0 0 0 0,-1 1 0 0 0,0-1 0 0 0,0 0-1 0 0,0 0 1 0 0,-1 0 0 0 0,0 0 0 0 0,1 0 0 0 0,-1 0 0 0 0,-1 0 0 0 0,0-8-1 0 0,1 11-42 0 0,-1 1 0 0 0,1-1 0 0 0,-1 0 0 0 0,1 0 0 0 0,-1 0 0 0 0,1 0 0 0 0,-1 1 0 0 0,1-1 0 0 0,-1 0-1 0 0,1 1 1 0 0,-1-1 0 0 0,0 0 0 0 0,0 1 0 0 0,1-1 0 0 0,-1 1 0 0 0,0-1 0 0 0,0 1 0 0 0,0-1 0 0 0,1 1-1 0 0,-1-1 1 0 0,0 1 0 0 0,0 0 0 0 0,0 0 0 0 0,0 0 0 0 0,-1-1 0 0 0,-27 1-3394 0 0,28 0 3293 0 0,-21 3-1986 0 0</inkml:trace>
</inkml:ink>
</file>

<file path=ppt/ink/ink3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3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92 4060 0 0,'0'0'7850'0'0,"13"-9"-7821"0"0,45-30-15 0 0,-51 35-6 0 0,1 0 0 0 0,-1 0 0 0 0,1 1 1 0 0,0 0-1 0 0,0 0 0 0 0,0 1 0 0 0,0 0 0 0 0,1 1 0 0 0,-1-1 0 0 0,10 1 0 0 0,-3-1-73 0 0,21-3 22 0 0,-25 3-147 0 0,1 0 1 0 0,0 0-1 0 0,0 1 1 0 0,-1 1 0 0 0,1 0-1 0 0,16 2 1 0 0,-27-1-60 0 0,0-1 0 0 0,0 1 0 0 0,0-1 1 0 0,0 1-1 0 0,0-1 0 0 0,0 1 0 0 0,0 0 0 0 0,0 0 1 0 0,0-1-1 0 0,0 1 0 0 0,-1 0 0 0 0,1 0 1 0 0,0 0-1 0 0,-1 0 0 0 0,1 0 0 0 0,0 0 0 0 0,-1 0 1 0 0,0 0-1 0 0,1 0 0 0 0,-1 0 0 0 0,1 0 1 0 0,-1 0-1 0 0,0 0 0 0 0,0 1 0 0 0,0-1 0 0 0,0 0 1 0 0,0 0-1 0 0,0 0 0 0 0,0 0 0 0 0,0 2 1 0 0,0 4-2236 0 0</inkml:trace>
</inkml:ink>
</file>

<file path=ppt/ink/ink3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3.7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16 208 0 0,'0'0'9310'0'0,"15"-1"-9859"0"0,299-8 613 0 0,-297 9 855 0 0,-23-1-1714 0 0,-4-1-2693 0 0,0 0 423 0 0</inkml:trace>
</inkml:ink>
</file>

<file path=ppt/ink/ink3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4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67 496 0 0,'0'0'5830'0'0,"4"-13"-5208"0"0,11-41-28 0 0,-74 140 909 0 0,-36 43-822 0 0,17-26-568 0 0,78-102-117 0 0,-1 0-1 0 0,1 0 1 0 0,-1 0 0 0 0,1 0 0 0 0,-1 0-1 0 0,1 0 1 0 0,0 0 0 0 0,0 0-1 0 0,-1 0 1 0 0,1 1 0 0 0,0-1 0 0 0,0 0-1 0 0,0 0 1 0 0,0 0 0 0 0,0 0-1 0 0,1 0 1 0 0,-1 1 0 0 0,0-1 0 0 0,1 0-1 0 0,-1 0 1 0 0,0 0 0 0 0,1 0 0 0 0,-1 0-1 0 0,1 0 1 0 0,-1 0 0 0 0,1 0-1 0 0,0 0 1 0 0,0 0 0 0 0,-1 0 0 0 0,1-1-1 0 0,0 1 1 0 0,0 0 0 0 0,0 0 0 0 0,0-1-1 0 0,0 1 1 0 0,0 0 0 0 0,0-1-1 0 0,0 1 1 0 0,1 0 0 0 0,7 4 149 0 0,0-1 0 0 0,0 1 0 0 0,13 3 0 0 0,-17-6-89 0 0,36 12-166 0 0,1-2 0 0 0,1-1 0 0 0,0-3 0 0 0,0-1 1 0 0,78 2-1 0 0,-121-9-59 0 0,1 0 0 0 0,0 0 0 0 0,0 0 0 0 0,0 0 0 0 0,0 0 0 0 0,-1 0-1 0 0,1-1 1 0 0,0 1 0 0 0,0 0 0 0 0,-1 0 0 0 0,1-1 0 0 0,0 1 0 0 0,0 0 0 0 0,-1-1 0 0 0,1 1 0 0 0,0 0 0 0 0,-1-1 0 0 0,1 1 0 0 0,0-1 0 0 0,-1 0 0 0 0,1 1 0 0 0,-1-1 0 0 0,1 1-1 0 0,-1-1 1 0 0,1 0 0 0 0,-1 1 0 0 0,1-1 0 0 0,-1 0 0 0 0,1 0 0 0 0,1-11-2968 0 0</inkml:trace>
</inkml:ink>
</file>

<file path=ppt/ink/ink3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5.0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263 1 1880 0 0,'0'0'7614'0'0,"-13"4"-7448"0"0,-40 17-62 0 0,49-18-100 0 0,1 0 0 0 0,-1 0 0 0 0,1 0 0 0 0,-1 1 0 0 0,1-1 0 0 0,0 1-1 0 0,1 0 1 0 0,-1-1 0 0 0,1 1 0 0 0,-1 1 0 0 0,1-1 0 0 0,0 0 0 0 0,1 0 0 0 0,-1 1 0 0 0,1-1 0 0 0,0 1-1 0 0,-1 7 1 0 0,-2 2 34 0 0,-8 43 215 0 0,2 0 0 0 0,3 1 0 0 0,0 100 0 0 0,-8 64 145 0 0,11-193-817 0 0,-1-1-1 0 0,-2 1 1 0 0,-1-1-1 0 0,-1-1 1 0 0,-20 44-1 0 0,-5-15-2052 0 0</inkml:trace>
</inkml:ink>
</file>

<file path=ppt/ink/ink3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6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4 456 0 0,'0'0'9402'0'0,"-1"-3"-10693"0"0,3 64 1580 0 0,-9 120 1 0 0,-2-125 12 0 0,-30 98 1 0 0,38-152-196 0 0,1 0-13 0 0,-1 0 0 0 0,1 0 0 0 0,0-1 0 0 0,-1 1 0 0 0,0 0 0 0 0,1 0 0 0 0,-1-1 0 0 0,0 1 0 0 0,0-1 0 0 0,0 1-1 0 0,0-1 1 0 0,0 1 0 0 0,0-1 0 0 0,-1 1 0 0 0,1-1 0 0 0,0 0 0 0 0,-2 2 0 0 0,1-33 2152 0 0,2 15-2348 0 0,1 1 1 0 0,1-1 0 0 0,1 0 0 0 0,0 1-1 0 0,1-1 1 0 0,0 1 0 0 0,1 0 0 0 0,8-16 0 0 0,4-2-2535 0 0,1 1 0 0 0,30-40 0 0 0,-11 21-2340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1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0 7325 0 0,'0'0'8472'0'0,"-4"18"-8336"0"0,-10 44-57 0 0,-46 191 378 0 0,27-155-95 0 0,4-16-1687 0 0,14-27-4419 0 0</inkml:trace>
</inkml:ink>
</file>

<file path=ppt/ink/ink3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6.9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47 704 0 0,'0'0'5658'0'0,"-8"13"-5431"0"0,0 1-172 0 0,-6 7 106 0 0,1 1 0 0 0,-16 38 0 0 0,26-51-162 0 0,0 0 1 0 0,1 0-1 0 0,-1 0 0 0 0,2 0 1 0 0,-1 0-1 0 0,2 1 1 0 0,-1-1-1 0 0,2 10 1 0 0,-1-17 9 0 0,0 1 0 0 0,0-1 0 0 0,1 0 0 0 0,-1 0 0 0 0,1 0 0 0 0,0 0 0 0 0,0 0 0 0 0,0 0 1 0 0,0 0-1 0 0,0 0 0 0 0,0 0 0 0 0,0-1 0 0 0,1 1 0 0 0,-1 0 0 0 0,0-1 0 0 0,3 3 0 0 0,-2-3 11 0 0,0 0 0 0 0,1 0 0 0 0,-1 0 0 0 0,0 0-1 0 0,1 0 1 0 0,-1 0 0 0 0,1-1 0 0 0,-1 1 0 0 0,1-1-1 0 0,-1 0 1 0 0,1 1 0 0 0,-1-1 0 0 0,1 0 0 0 0,-1-1-1 0 0,1 1 1 0 0,-1 0 0 0 0,4-2 0 0 0,0 1 39 0 0,-1-1 1 0 0,0-1-1 0 0,1 1 0 0 0,-1-1 1 0 0,0 1-1 0 0,0-1 1 0 0,-1-1-1 0 0,1 1 1 0 0,-1-1-1 0 0,1 0 1 0 0,-1 0-1 0 0,0 0 0 0 0,5-7 1 0 0,2-5 67 0 0,0 0 1 0 0,15-29-1 0 0,-16 27-30 0 0,-2-1-1 0 0,8-21 1 0 0,-14 35-76 0 0,-1-1 0 0 0,1 0 0 0 0,-1 0 0 0 0,0 0 0 0 0,-1 0 0 0 0,1 0 0 0 0,-1-1 0 0 0,0 1 0 0 0,-1 0 0 0 0,0 0 0 0 0,-2-10 1 0 0,3 15-39 0 0,0 0 1 0 0,-1 0 0 0 0,1-1 0 0 0,-1 1 0 0 0,1 0 0 0 0,-1 0 0 0 0,1 0-1 0 0,-1 0 1 0 0,0 0 0 0 0,1 0 0 0 0,-1 0 0 0 0,0 0 0 0 0,0 0 0 0 0,0 0 0 0 0,0 0-1 0 0,0 0 1 0 0,0 1 0 0 0,0-1 0 0 0,0 0 0 0 0,0 1 0 0 0,0-1 0 0 0,0 0 0 0 0,0 1-1 0 0,-1 0 1 0 0,1-1 0 0 0,0 1 0 0 0,0 0 0 0 0,-1-1 0 0 0,1 1 0 0 0,0 0-1 0 0,0 0 1 0 0,-1 0 0 0 0,1 0 0 0 0,0 0 0 0 0,-1 1 0 0 0,1-1 0 0 0,0 0 0 0 0,0 1-1 0 0,0-1 1 0 0,-1 0 0 0 0,1 1 0 0 0,-2 1 0 0 0,-1 0-93 0 0,-1 0 1 0 0,1 1-1 0 0,-1-1 1 0 0,1 1-1 0 0,0 1 0 0 0,0-1 1 0 0,0 0-1 0 0,1 1 1 0 0,-5 5-1 0 0,-19 35-2198 0 0,19-25-344 0 0</inkml:trace>
</inkml:ink>
</file>

<file path=ppt/ink/ink3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7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84 5533 0 0,'0'0'2422'0'0,"-14"13"-2633"0"0,-44 41 64 0 0,54-50 135 0 0,1 0 0 0 0,-1 0 0 0 0,1 0 0 0 0,0 1 0 0 0,0 0 0 0 0,1-1 0 0 0,0 1 0 0 0,-1 0 0 0 0,1 0 0 0 0,1 1 0 0 0,-1-1 0 0 0,1 0 0 0 0,0 0-1 0 0,0 1 1 0 0,1-1 0 0 0,-1 1 0 0 0,1-1 0 0 0,1 0 0 0 0,-1 1 0 0 0,3 9 0 0 0,-3-12 22 0 0,0-1 1 0 0,1 0-1 0 0,-1 1 1 0 0,1-1-1 0 0,0 0 0 0 0,-1 1 1 0 0,1-1-1 0 0,0 0 0 0 0,0 0 1 0 0,1 0-1 0 0,-1 0 1 0 0,0 0-1 0 0,1 0 0 0 0,-1 0 1 0 0,1-1-1 0 0,0 1 0 0 0,0 0 1 0 0,-1-1-1 0 0,4 3 1 0 0,-1-2-3 0 0,0-1 1 0 0,0 1 0 0 0,0-1 0 0 0,-1 1 0 0 0,1-1-1 0 0,0-1 1 0 0,0 1 0 0 0,1 0 0 0 0,-1-1 0 0 0,7 0-1 0 0,-2-1 13 0 0,0 1-1 0 0,0-2 0 0 0,1 1 0 0 0,-1-2 1 0 0,0 1-1 0 0,-1-1 0 0 0,1 0 0 0 0,-1-1 0 0 0,13-7 1 0 0,-10 3 54 0 0,0 0-1 0 0,-1-1 1 0 0,-1 0 0 0 0,1-1 0 0 0,-2 0 0 0 0,1 0 0 0 0,-1-1 0 0 0,10-18 0 0 0,-14 22 68 0 0,0-1 1 0 0,0 0 0 0 0,-1 0 0 0 0,0 0 0 0 0,0-1-1 0 0,0 1 1 0 0,-1-1 0 0 0,-1 1 0 0 0,0-1 0 0 0,0 0-1 0 0,0 1 1 0 0,-1-1 0 0 0,-1 0 0 0 0,-1-9 0 0 0,2 15-117 0 0,-1 0 1 0 0,0 1-1 0 0,0-1 0 0 0,0 1 1 0 0,-1-1-1 0 0,1 1 1 0 0,-1-1-1 0 0,1 1 1 0 0,-1 0-1 0 0,0-1 1 0 0,0 1-1 0 0,0 0 0 0 0,0 0 1 0 0,0 0-1 0 0,0 1 1 0 0,-1-1-1 0 0,1 1 1 0 0,-1-1-1 0 0,1 1 0 0 0,-1 0 1 0 0,1-1-1 0 0,-1 2 1 0 0,0-1-1 0 0,0 0 1 0 0,1 0-1 0 0,-1 1 1 0 0,0-1-1 0 0,0 1 0 0 0,0 0 1 0 0,0 0-1 0 0,1 0 1 0 0,-1 0-1 0 0,-4 1 1 0 0,4 0-193 0 0,0-1 0 0 0,-1 1 1 0 0,1-1-1 0 0,0 1 0 0 0,0 0 0 0 0,0 0 1 0 0,-1 0-1 0 0,1 0 0 0 0,0 1 1 0 0,0-1-1 0 0,1 1 0 0 0,-1 0 0 0 0,0 0 1 0 0,0 0-1 0 0,1 0 0 0 0,0 0 1 0 0,-1 1-1 0 0,1-1 0 0 0,0 1 0 0 0,0 0 1 0 0,0-1-1 0 0,0 1 0 0 0,1 0 1 0 0,-1 0-1 0 0,1 0 0 0 0,0 0 0 0 0,0 0 1 0 0,-1 4-1 0 0,3 3-2324 0 0,6-7 108 0 0</inkml:trace>
</inkml:ink>
</file>

<file path=ppt/ink/ink3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0 2736 0 0,'0'0'5904'0'0,"-1"19"-7554"0"0,4 334 2537 0 0,13-157-833 0 0,-7-86-4756 0 0,-6-84 1961 0 0</inkml:trace>
  <inkml:trace contextRef="#ctx0" brushRef="#br0" timeOffset="1">1 572 1720 0 0,'0'0'6549'0'0,"125"-49"-10742"0"0</inkml:trace>
  <inkml:trace contextRef="#ctx0" brushRef="#br0" timeOffset="2">566 309 2540 0 0,'0'0'5481'0'0</inkml:trace>
</inkml:ink>
</file>

<file path=ppt/ink/ink3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8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1 312 0 0,'0'0'8986'0'0,"-1"11"-8798"0"0,-42 324 633 0 0,43-333-751 0 0,0 0 1 0 0,0 0-1 0 0,-1 0 1 0 0,1-1-1 0 0,-1 1 0 0 0,1 0 1 0 0,-1 0-1 0 0,0 0 1 0 0,1-1-1 0 0,-1 1 0 0 0,0 0 1 0 0,-2 2-1 0 0,-3-6 1161 0 0,3-15-853 0 0,3 7-589 0 0,0 1 0 0 0,0-1 0 0 0,1 1 0 0 0,0-1 0 0 0,1 1 0 0 0,5-18 0 0 0,2 6-1254 0 0,0 1 0 0 0,12-21 0 0 0,6-8-2294 0 0</inkml:trace>
</inkml:ink>
</file>

<file path=ppt/ink/ink3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8.5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0 143 352 0 0,'0'0'3444'0'0,"5"14"-2511"0"0,40 108 943 0 0,-33-103-1644 0 0,-11-18-194 0 0,-1-1 1 0 0,1 1-1 0 0,-1-1 0 0 0,1 0 1 0 0,-1 0-1 0 0,1 1 1 0 0,-1-1-1 0 0,1 0 1 0 0,-1 0-1 0 0,1 0 1 0 0,-1 1-1 0 0,1-1 0 0 0,-1 0 1 0 0,1 0-1 0 0,0 0 1 0 0,-1 0-1 0 0,1 0 1 0 0,-1 0-1 0 0,1 0 1 0 0,-1 0-1 0 0,2-1 1 0 0,1 0 91 0 0,1-1 0 0 0,-1 0 0 0 0,0-1 0 0 0,0 1 0 0 0,0 0 0 0 0,-1-1 0 0 0,1 1 0 0 0,3-5 0 0 0,-2 3-212 0 0,35-38 207 0 0,-13 13-532 0 0,1 2 0 0 0,39-31 0 0 0,-65 57 382 0 0,0 0 0 0 0,0 0-1 0 0,0 0 1 0 0,0 0-1 0 0,0 1 1 0 0,1-1 0 0 0,-1 0-1 0 0,0 1 1 0 0,0-1 0 0 0,0 1-1 0 0,1-1 1 0 0,-1 1-1 0 0,0 0 1 0 0,1 0 0 0 0,-1-1-1 0 0,0 1 1 0 0,1 0 0 0 0,-1 0-1 0 0,0 0 1 0 0,1 0-1 0 0,-1 0 1 0 0,0 1 0 0 0,1-1-1 0 0,-1 0 1 0 0,0 1 0 0 0,0-1-1 0 0,1 1 1 0 0,-1-1-1 0 0,0 1 1 0 0,0-1 0 0 0,0 1-1 0 0,0 0 1 0 0,0 0-1 0 0,0 0 1 0 0,0-1 0 0 0,0 1-1 0 0,0 0 1 0 0,0 0 0 0 0,0 0-1 0 0,0 0 1 0 0,-1 1-1 0 0,1-1 1 0 0,0 0 0 0 0,-1 0-1 0 0,1 0 1 0 0,-1 1 0 0 0,1-1-1 0 0,-1 2 1 0 0,4 8 77 0 0,0 0 0 0 0,-1 0 1 0 0,-1 1-1 0 0,1 14 1 0 0,-2-23-34 0 0,4 43 300 0 0,-2 0 0 0 0,-3 71 0 0 0,-2-97-225 0 0,0 0 1 0 0,-1 0 0 0 0,-1 0-1 0 0,-1-1 1 0 0,0 1 0 0 0,-2-1-1 0 0,0 0 1 0 0,-13 23-1 0 0,20-41-40 0 0,-1 0 0 0 0,1-1 0 0 0,-1 1 0 0 0,1 0-1 0 0,-1 0 1 0 0,1 0 0 0 0,-1 0 0 0 0,0 0 0 0 0,1-1-1 0 0,-1 1 1 0 0,0 0 0 0 0,0 0 0 0 0,0-1 0 0 0,1 1-1 0 0,-1-1 1 0 0,0 1 0 0 0,-1 0 0 0 0,1-1-3 0 0,1-1 0 0 0,0 1 0 0 0,-1 0 0 0 0,1 0 0 0 0,0-1 0 0 0,-1 1 0 0 0,1 0-1 0 0,0-1 1 0 0,-1 1 0 0 0,1 0 0 0 0,0-1 0 0 0,0 1 0 0 0,0 0 0 0 0,-1-1 0 0 0,1 1 0 0 0,0-1 0 0 0,0 1 0 0 0,0 0 0 0 0,0-1 0 0 0,0 1 0 0 0,0-1 0 0 0,-1 1 0 0 0,1-1 0 0 0,0 1 0 0 0,0 0 0 0 0,1-2 0 0 0,1-40 568 0 0,7 2-1042 0 0,2 1 0 0 0,2 0 0 0 0,22-48 0 0 0,-1 4-522 0 0,42-120-3805 0 0,-48 120 660 0 0</inkml:trace>
</inkml:ink>
</file>

<file path=ppt/ink/ink3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8.9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1 652 0 0,'0'0'4357'0'0,"4"13"-4548"0"0,43 249 2619 0 0,-29-143-2031 0 0,-12-87-200 0 0,-2 0 0 0 0,-1 1 0 0 0,-2 0-1 0 0,-1-1 1 0 0,-1 1 0 0 0,-9 45 0 0 0,10-77-154 0 0,0-1 0 0 0,0 1 0 0 0,0 0 0 0 0,0-1 0 0 0,0 1 1 0 0,0-1-1 0 0,0 1 0 0 0,0-1 0 0 0,-1 1 0 0 0,1 0 0 0 0,0-1 0 0 0,0 1 1 0 0,-1-1-1 0 0,1 1 0 0 0,0-1 0 0 0,-1 1 0 0 0,1-1 0 0 0,0 1 0 0 0,-1-1 0 0 0,1 0 1 0 0,-1 1-1 0 0,1-1 0 0 0,-1 0 0 0 0,0 1 0 0 0,-7-10 880 0 0,-2-25-605 0 0,9-8-493 0 0,2 1-1 0 0,2-1 1 0 0,2 1-1 0 0,12-53 0 0 0,-11 61 336 0 0,-6 32-204 0 0,0 1 0 0 0,0 0 0 0 0,0-1 0 0 0,0 1 0 0 0,0 0 0 0 0,0 0 0 0 0,1-1 0 0 0,-1 1 0 0 0,0 0 0 0 0,0-1 0 0 0,0 1 0 0 0,0 0 0 0 0,0 0 0 0 0,0-1 0 0 0,1 1 0 0 0,-1 0 0 0 0,0 0 0 0 0,0-1 0 0 0,0 1 0 0 0,0 0 0 0 0,1 0 0 0 0,-1 0 0 0 0,0-1 0 0 0,0 1 1 0 0,1 0-1 0 0,-1 0 0 0 0,0 0 0 0 0,0 0 0 0 0,1-1 0 0 0,-1 1 0 0 0,0 0 0 0 0,1 0 0 0 0,-1 0 0 0 0,0 0 0 0 0,1 0 0 0 0,-1 0 0 0 0,0 0 0 0 0,0 0 0 0 0,1 0 0 0 0,-1 0 0 0 0,1 0 0 0 0,13 10-471 0 0,16 25 954 0 0,-25-28-515 0 0,13 15 269 0 0,1-1 0 0 0,29 25 0 0 0,-47-45-397 0 0,1 0-1 0 0,-1 0 0 0 0,1 0 1 0 0,-1 0-1 0 0,1 0 1 0 0,-1 0-1 0 0,1-1 0 0 0,-1 1 1 0 0,1 0-1 0 0,0-1 0 0 0,0 1 1 0 0,-1-1-1 0 0,1 0 1 0 0,0 1-1 0 0,0-1 0 0 0,2 0 1 0 0,9-5-2360 0 0</inkml:trace>
</inkml:ink>
</file>

<file path=ppt/ink/ink3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9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53 64 0 0,'0'0'7445'0'0,"16"-1"-6585"0"0,245-43-43 0 0,-225 40-1858 0 0,53 1 1 0 0,-78 4-1470 0 0</inkml:trace>
  <inkml:trace contextRef="#ctx0" brushRef="#br0" timeOffset="1">29 246 4684 0 0,'0'0'1433'0'0,"80"4"-1537"0"0,-43-4 392 0 0,4-6-288 0 0,9-4-756 0 0,-11-1-925 0 0</inkml:trace>
</inkml:ink>
</file>

<file path=ppt/ink/ink3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29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 1 4348 0 0,'0'0'5981'0'0,"0"18"-7076"0"0,-1-8 1139 0 0,3 112 314 0 0,6-24-104 0 0,-1-13 221 0 0,-6 159 0 0 0,-3-225-719 0 0,0-1-1 0 0,-1 1 1 0 0,-1-1-1 0 0,-1 0 0 0 0,0 0 1 0 0,-15 30-1 0 0,20-48 157 0 0,0 1-6 0 0,0-1 1 0 0,0 0-1 0 0,-1 1 0 0 0,1-1 1 0 0,0 1-1 0 0,0-1 1 0 0,0 0-1 0 0,0 1 1 0 0,-1-1-1 0 0,1 0 1 0 0,0 1-1 0 0,0-1 1 0 0,-1 0-1 0 0,1 1 1 0 0,0-1-1 0 0,-1 0 1 0 0,1 0-1 0 0,0 1 1 0 0,-1-1-1 0 0,1 0 1 0 0,-1 0-1 0 0,1 0 1 0 0,0 1-1 0 0,-1-1 1 0 0,1 0-1 0 0,-1 0 1 0 0,1 0-1 0 0,0 0 0 0 0,-1 0 1 0 0,1 0-1 0 0,-1 0 1 0 0,1 0-1 0 0,-1 0 1 0 0,-7-7-2063 0 0</inkml:trace>
  <inkml:trace contextRef="#ctx0" brushRef="#br0" timeOffset="1">0 177 5673 0 0,'0'0'5443'0'0,"16"-8"-5970"0"0,3-4 470 0 0,-12 7 39 0 0,0 1 1 0 0,1 0-1 0 0,0 0 0 0 0,0 0 1 0 0,0 1-1 0 0,0 0 0 0 0,1 1 1 0 0,-1 0-1 0 0,1 0 0 0 0,9 0 1 0 0,73-10-417 0 0,139 2 0 0 0,-228 10 252 0 0,26 2-1332 0 0,-27-2 1357 0 0,0 0 1 0 0,0 0-1 0 0,0 1 0 0 0,0-1 0 0 0,-1 0 1 0 0,1 0-1 0 0,0 1 0 0 0,0-1 0 0 0,0 0 1 0 0,-1 1-1 0 0,1-1 0 0 0,0 0 0 0 0,0 1 1 0 0,-1-1-1 0 0,1 1 0 0 0,0 0 0 0 0,-1-1 1 0 0,1 1-1 0 0,0 0 0 0 0,-1-1 0 0 0,1 1 0 0 0,-1 0 1 0 0,1-1-1 0 0,-1 1 0 0 0,0 0 0 0 0,1 1 1 0 0,-4 7-2402 0 0</inkml:trace>
  <inkml:trace contextRef="#ctx0" brushRef="#br0" timeOffset="2">43 322 156 0 0,'0'0'5541'0'0,"76"39"-5978"0"0,-47-38-907 0 0,22-5-1472 0 0</inkml:trace>
</inkml:ink>
</file>

<file path=ppt/ink/ink3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0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4864 0 0,'0'0'4063'0'0,"14"-6"-4099"0"0,45-15-130 0 0,-57 21 148 0 0,1-1 0 0 0,0 1 0 0 0,0-1 0 0 0,0 1 0 0 0,0 0 0 0 0,0 0 0 0 0,0 0 0 0 0,0 1-1 0 0,-1-1 1 0 0,1 1 0 0 0,0-1 0 0 0,0 1 0 0 0,0 0 0 0 0,-1 0 0 0 0,1 0 0 0 0,0 1-1 0 0,-1-1 1 0 0,1 0 0 0 0,-1 1 0 0 0,0 0 0 0 0,4 3 0 0 0,0 0 10 0 0,-1 1-1 0 0,0 0 1 0 0,0 0 0 0 0,-1 0 0 0 0,6 11-1 0 0,-5-8 66 0 0,0 1-1 0 0,-1-1 0 0 0,-1 1 1 0 0,0 0-1 0 0,0 0 0 0 0,-1 0 1 0 0,0 0-1 0 0,0 1 0 0 0,-1-1 1 0 0,-1 1-1 0 0,0-1 0 0 0,0 0 1 0 0,-1 1-1 0 0,0-1 0 0 0,-1 1 0 0 0,0-1 1 0 0,-1 0-1 0 0,0 0 0 0 0,-1 0 1 0 0,-5 11-1 0 0,0-2 88 0 0,-2-1 0 0 0,0 0 0 0 0,-1 0 0 0 0,0-1 0 0 0,-2 0 0 0 0,0-1 0 0 0,-1-1 0 0 0,-31 26 0 0 0,37-35-67 0 0,-2 4 130 0 0,11-9-205 0 0,1-1 1 0 0,-1 1 0 0 0,1-1-1 0 0,-1 0 1 0 0,1 1-1 0 0,-1-1 1 0 0,1 0 0 0 0,-1 1-1 0 0,1-1 1 0 0,-1 0 0 0 0,1 0-1 0 0,-1 0 1 0 0,1 1-1 0 0,-1-1 1 0 0,1 0 0 0 0,0 0-1 0 0,-1 0 1 0 0,1 0-1 0 0,-1 0 1 0 0,1 0 0 0 0,-1 0-1 0 0,1 0 1 0 0,0 0 0 0 0,-1 0-1 0 0,1-1 1 0 0,0 1-1 0 0,45-2 170 0 0,57-11 0 0 0,-16 2-2322 0 0,-19 2-2215 0 0,-33-1 374 0 0</inkml:trace>
</inkml:ink>
</file>

<file path=ppt/ink/ink3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0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380 1 3344 0 0,'0'0'7156'0'0,"-17"9"-8316"0"0,5-2 1153 0 0,-1 1-8 0 0,0-1 0 0 0,0 2-1 0 0,1-1 1 0 0,1 2 0 0 0,-1 0-1 0 0,2 0 1 0 0,-17 19 0 0 0,-6 15 3 0 0,2 2-1 0 0,2 1 1 0 0,-35 78 0 0 0,47-87 26 0 0,2 1 0 0 0,2 0 1 0 0,1 1-1 0 0,3 0 0 0 0,-7 56 1 0 0,15-78-33 0 0,1 0 0 0 0,1-1 0 0 0,0 1 0 0 0,2 0 0 0 0,0-1 0 0 0,1 1 0 0 0,0-1 0 0 0,2 0 0 0 0,0 0 0 0 0,1-1 0 0 0,0 1 1 0 0,1-1-1 0 0,1-1 0 0 0,19 24 0 0 0,-6-10 115 0 0,1-2 0 0 0,2 0 0 0 0,1-2 0 0 0,1-1 1 0 0,1-1-1 0 0,35 22 0 0 0,-40-30 62 0 0,1-1 1 0 0,28 12-1 0 0,-41-21-67 0 0,1-1 0 0 0,0 0-1 0 0,0-1 1 0 0,0 0-1 0 0,0-1 1 0 0,0 0 0 0 0,15 0-1 0 0,-27-2-82 0 0,1 0 0 0 0,0 0 0 0 0,0 0 0 0 0,-1 0 0 0 0,1 0 0 0 0,0 0 0 0 0,0 0 0 0 0,-1-1 0 0 0,1 1 0 0 0,0 0 0 0 0,-1-1 0 0 0,1 1 0 0 0,0 0 0 0 0,-1-1 0 0 0,1 1 0 0 0,0-1 0 0 0,-1 1 0 0 0,1 0 0 0 0,-1-1 0 0 0,1 0 0 0 0,-1 1 0 0 0,1-1 0 0 0,-1 1 0 0 0,1-1 0 0 0,-1 0 0 0 0,1 0 0 0 0,1-23-547 0 0,-3 17 5 0 0,0-1 0 0 0,-1 1 0 0 0,0 0 1 0 0,-5-11-1 0 0,-4-2-2334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1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0 171 380 0 0,'0'0'14134'0'0,"7"-10"-14449"0"0,-2 2 302 0 0,-3 5 17 0 0,-1-1-1 0 0,1 1 0 0 0,0 0 0 0 0,0 0 0 0 0,1 0 0 0 0,-1 1 0 0 0,1-1 0 0 0,-1 0 0 0 0,1 1 0 0 0,0 0 1 0 0,0-1-1 0 0,0 1 0 0 0,0 0 0 0 0,0 1 0 0 0,0-1 0 0 0,1 1 0 0 0,-1-1 0 0 0,4 0 0 0 0,71-20 351 0 0,85-36-1 0 0,-98 34-293 0 0,-60 22-1667 0 0,-36 29-8070 0 0</inkml:trace>
</inkml:ink>
</file>

<file path=ppt/ink/ink3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0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 7869 0 0,'0'0'2695'0'0,"5"17"-5308"0"0,4 19 2657 0 0,-2 0-1 0 0,-1 0 0 0 0,2 64 1 0 0,-9-78 107 0 0,0 0 0 0 0,-2 1 1 0 0,0-1-1 0 0,-12 39 0 0 0,10-48-869 0 0,0 0-1 0 0,-11 19 1 0 0,8-18-1266 0 0,-1-9-574 0 0</inkml:trace>
</inkml:ink>
</file>

<file path=ppt/ink/ink3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1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 5929 0 0,'0'0'1262'0'0,"0"12"-2402"0"0,2 40 1387 0 0,-3-52-224 0 0,1 1 1 0 0,0 0-1 0 0,0 0 1 0 0,0-1-1 0 0,0 1 0 0 0,0 0 1 0 0,0 0-1 0 0,0-1 1 0 0,0 1-1 0 0,0 0 0 0 0,0-1 1 0 0,1 1-1 0 0,-1 0 1 0 0,0 0-1 0 0,0-1 0 0 0,1 1 1 0 0,-1-1-1 0 0,1 1 1 0 0,-1 0-1 0 0,0-1 0 0 0,1 1 1 0 0,-1-1-1 0 0,1 1 1 0 0,-1-1-1 0 0,1 1 0 0 0,-1-1 1 0 0,1 1-1 0 0,0-1 1 0 0,-1 1-1 0 0,1-1 0 0 0,-1 0 1 0 0,1 1-1 0 0,0-1 1 0 0,0 0-1 0 0,-1 0 1 0 0,1 1-1 0 0,0-1 0 0 0,-1 0 1 0 0,1 0-1 0 0,0 0 1 0 0,0 0-1 0 0,-1 0 0 0 0,1 0 1 0 0,0 0-1 0 0,-1 0 1 0 0,1 0-1 0 0,0-1 0 0 0,1 1 1 0 0,22-16 1344 0 0,-19 11-1258 0 0,-1 0-1 0 0,1 0 1 0 0,0 0 0 0 0,-1-1 0 0 0,0 1 0 0 0,-1-1-1 0 0,1 0 1 0 0,-1 0 0 0 0,0-1 0 0 0,0 1-1 0 0,-1 0 1 0 0,0-1 0 0 0,0 0 0 0 0,-1 0 0 0 0,0 1-1 0 0,0-1 1 0 0,0-14 0 0 0,-1 21-141 0 0,0-1-1 0 0,0 1 1 0 0,-1 0 0 0 0,1-1-1 0 0,0 1 1 0 0,0-1 0 0 0,-1 1 0 0 0,1 0-1 0 0,0-1 1 0 0,0 1 0 0 0,-1 0-1 0 0,1 0 1 0 0,0-1 0 0 0,-1 1-1 0 0,1 0 1 0 0,-1 0 0 0 0,1-1 0 0 0,0 1-1 0 0,-1 0 1 0 0,1 0 0 0 0,0 0-1 0 0,-1 0 1 0 0,1 0 0 0 0,-1-1-1 0 0,1 1 1 0 0,-1 0 0 0 0,1 0 0 0 0,0 0-1 0 0,-1 0 1 0 0,1 0 0 0 0,-1 0-1 0 0,1 1 1 0 0,-1-1 0 0 0,1 0-1 0 0,0 0 1 0 0,-1 0 0 0 0,1 0 0 0 0,-1 0-1 0 0,1 1 1 0 0,0-1 0 0 0,-1 0-1 0 0,1 0 1 0 0,0 0 0 0 0,-1 1-1 0 0,1-1 1 0 0,0 0 0 0 0,-1 1 0 0 0,1-1-1 0 0,0 0 1 0 0,-1 1 0 0 0,-19 15-1403 0 0,-8 17-1958 0 0,13-11 797 0 0</inkml:trace>
</inkml:ink>
</file>

<file path=ppt/ink/ink3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1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68 4700 0 0,'0'0'8597'0'0,"10"-7"-9019"0"0,-1 1 391 0 0,1 0 1 0 0,0 1-1 0 0,0 0 1 0 0,0 1 0 0 0,1 0-1 0 0,-1 0 1 0 0,1 1 0 0 0,15-2-1 0 0,3 3 11 0 0,-19 2 16 0 0,1-1 0 0 0,-1 0-1 0 0,1-1 1 0 0,-1 0 0 0 0,0 0-1 0 0,14-6 1 0 0,-24 8-79 0 0,0 0 0 0 0,0 0 0 0 0,0 0 0 0 0,1 0-1 0 0,-1 0 1 0 0,0 0 0 0 0,0 0 0 0 0,1 0 0 0 0,-1 0 0 0 0,0 0 0 0 0,0 0-1 0 0,0 0 1 0 0,1 0 0 0 0,-1 0 0 0 0,0 0 0 0 0,0 0 0 0 0,1 0 0 0 0,-1 0-1 0 0,0 0 1 0 0,0 0 0 0 0,0 0 0 0 0,1 0 0 0 0,-1 0 0 0 0,0 1 0 0 0,2 2-1497 0 0,-2-3 1497 0 0,0 1-1 0 0,0-1 1 0 0,0 0 0 0 0,0 0 0 0 0,0 1 0 0 0,0-1 0 0 0,0 14-2749 0 0,-1-4-83 0 0</inkml:trace>
  <inkml:trace contextRef="#ctx0" brushRef="#br0" timeOffset="1">1 273 2632 0 0,'0'0'8215'0'0,"15"-4"-8278"0"0,195-29-122 0 0,-160 26 309 0 0,-30 3-4278 0 0</inkml:trace>
</inkml:ink>
</file>

<file path=ppt/ink/ink3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2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1 107 1264 0 0,'0'0'10117'0'0,"11"-11"-10212"0"0,40-35 62 0 0,-47 42 51 0 0,1 1-1 0 0,-1 0 1 0 0,1 0-1 0 0,0 1 0 0 0,-1 0 1 0 0,1-1-1 0 0,0 1 1 0 0,1 1-1 0 0,-1-1 1 0 0,0 1-1 0 0,0 0 1 0 0,1 0-1 0 0,7 0 1 0 0,9-1 30 0 0,-14 0-81 0 0,23-4-227 0 0,1 1-1 0 0,37 0 1 0 0,-70 6-228 0 0,0 1-1 0 0,0 0 1 0 0,0-1-1 0 0,0 0 1 0 0,0 1-1 0 0,-1-1 1 0 0,1 0-1 0 0,0 1 1 0 0,-1-1-1 0 0,1 0 1 0 0,-3 2-1 0 0,-14 3-1909 0 0</inkml:trace>
</inkml:ink>
</file>

<file path=ppt/ink/ink3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2.6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102 0 4060 0 0,'0'0'4609'0'0,"-2"14"-7175"0"0,1-9 2555 0 0,-21 121 325 0 0,17-104-146 0 0,-1 0 1 0 0,-1-1-1 0 0,0 1 1 0 0,-15 26 0 0 0,18-41-9 0 0,1-1 1 0 0,-2 1 0 0 0,1-1-1 0 0,-9 9 1015 0 0,33-15-901 0 0,-7 1-326 0 0,-1-1 0 0 0,1 2 0 0 0,0-1 1 0 0,-1 2-1 0 0,1 0 0 0 0,-1 0 0 0 0,0 1 1 0 0,0 1-1 0 0,0 0 0 0 0,-1 0 0 0 0,0 1 1 0 0,19 13-1 0 0,-24-14-7 0 0,0 0 0 0 0,0 1 0 0 0,0-1-1 0 0,-1 1 1 0 0,0 0 0 0 0,0 1 0 0 0,0-1 0 0 0,-1 1 0 0 0,0 0 0 0 0,0 0-1 0 0,-1 0 1 0 0,0 1 0 0 0,0-1 0 0 0,-1 1 0 0 0,1 0 0 0 0,-2-1 0 0 0,1 1 0 0 0,-1 0-1 0 0,-1 0 1 0 0,1 0 0 0 0,-2 11 0 0 0,1-15 197 0 0,-1 1 1 0 0,0 0-1 0 0,-1-1 0 0 0,1 0 0 0 0,-1 1 1 0 0,1-1-1 0 0,-1 0 0 0 0,-1 0 1 0 0,1 0-1 0 0,-1 0 0 0 0,1 0 1 0 0,-1 0-1 0 0,0-1 0 0 0,0 1 0 0 0,-1-1 1 0 0,1 0-1 0 0,-1 0 0 0 0,1 0 1 0 0,-1 0-1 0 0,0-1 0 0 0,-7 4 1 0 0,-11 4 645 0 0,1-1 1 0 0,-1 0-1 0 0,-28 5 1 0 0,0 2-1037 0 0,42-11-1134 0 0,43-20-7323 0 0</inkml:trace>
</inkml:ink>
</file>

<file path=ppt/ink/ink3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4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28 340 0 0,'-7'-2'13547'0'0,"-25"-8"-13613"0"0,25 6 75 0 0,5 3 29 0 0,-1-1 1 0 0,1 1-1 0 0,-1-1 1 0 0,0 1-1 0 0,1 0 1 0 0,-1 0 0 0 0,0 0-1 0 0,-3 0 1 0 0,9 1-305 0 0,1 1 119 0 0,0-1 0 0 0,-1 1 1 0 0,1 0-1 0 0,0 0 0 0 0,-1 0 0 0 0,7 4 0 0 0,15 7 165 0 0,17 7-28 0 0,-1 3 0 0 0,-1 2 1 0 0,39 29-1 0 0,-69-45-48 0 0,-1 0-1 0 0,1 0 1 0 0,-2 1 0 0 0,1 0 0 0 0,-1 1 0 0 0,0-1-1 0 0,-1 2 1 0 0,0-1 0 0 0,-1 1 0 0 0,0 0 0 0 0,-1 0-1 0 0,0 1 1 0 0,-1-1 0 0 0,0 1 0 0 0,-1 0 0 0 0,3 19-1 0 0,-4-11 132 0 0,-1 0-1 0 0,-1 0 1 0 0,0 0-1 0 0,-2-1 1 0 0,0 1-1 0 0,-10 34 1 0 0,8-40 292 0 0,-1 0 1 0 0,0 0-1 0 0,-1-1 1 0 0,-1 0-1 0 0,0 0 0 0 0,-1 0 1 0 0,0-1-1 0 0,-1 0 1 0 0,-19 19-1 0 0,27-30-470 0 0,-1 0 1 0 0,0 0-1 0 0,1 1 1 0 0,-1-1-1 0 0,0 0 0 0 0,0-1 1 0 0,0 1-1 0 0,1 0 0 0 0,-1 0 1 0 0,-3 0-1 0 0,-24 1-4902 0 0,19-3 1165 0 0,62 0-2192 0 0</inkml:trace>
</inkml:ink>
</file>

<file path=ppt/ink/ink3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6.8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2 331 272 0 0,'-1'5'13097'0'0,"6"-6"-12861"0"0,0 0 1 0 0,0 0 0 0 0,0 0 0 0 0,0-1 0 0 0,0 0-1 0 0,10-5 1 0 0,5-1-70 0 0,94-34 197 0 0,396-158-104 0 0,-499 194-264 0 0,16-5 98 0 0,-1-3 1 0 0,39-24-1 0 0,-64 44-2039 0 0,3 15-957 0 0,-4-20 2692 0 0,0 0 1 0 0,0-1 0 0 0,0 1 0 0 0,0 0 0 0 0,0-1 0 0 0,0 1 0 0 0,0 0 0 0 0,0 0-1 0 0,0-1 1 0 0,0 1 0 0 0,-1 0 0 0 0,1-1 0 0 0,0 1 0 0 0,0 0 0 0 0,-1-1 0 0 0,1 1 0 0 0,0-1-1 0 0,-1 1 1 0 0,1 0 0 0 0,-1-1 0 0 0,1 1 0 0 0,-1-1 0 0 0,1 1 0 0 0,-2 0 0 0 0,2-1 159 0 0,0 0 0 0 0,0 0 1 0 0,0 0-1 0 0,0 0 1 0 0,-1 1-1 0 0,1-1 1 0 0,0 0-1 0 0,0 0 0 0 0,-1 0 1 0 0,1 0-1 0 0,0 0 1 0 0,0 0-1 0 0,0 0 1 0 0,-1 0-1 0 0,1 0 0 0 0,0 0 1 0 0,0 0-1 0 0,-1 0 1 0 0,1 0-1 0 0,0 0 1 0 0,0 0-1 0 0,0 0 0 0 0,-1 0 1 0 0,1 0-1 0 0,0 0 1 0 0,0 0-1 0 0,0-1 1 0 0,-1 1-1 0 0,1 0 0 0 0,0 0 1 0 0,0 0-1 0 0,0 0 1 0 0,-1 0-1 0 0,1-1 1 0 0,0 1-1 0 0,0 0 0 0 0,0 0 1 0 0,0 0-1 0 0,0 0 1 0 0,-1-1-1 0 0,1 1 1 0 0,0 0-1 0 0,0 0 0 0 0,0 0 1 0 0,0-1-1 0 0,0 1 1 0 0,0 0-1 0 0,0 0 1 0 0,0-1-1 0 0,0 1 0 0 0,0 0 1 0 0,0 0-1 0 0,0-1 1 0 0,0 1-1 0 0,0 0 1 0 0,0 0-1 0 0,12-41-3145 0 0</inkml:trace>
</inkml:ink>
</file>

<file path=ppt/ink/ink3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7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5044 0 0,'0'0'6907'0'0,"18"9"-8984"0"0,1-1 2020 0 0,-11-5 32 0 0,0 0-1 0 0,0 1 0 0 0,0 0 0 0 0,0 0 0 0 0,-1 1 0 0 0,0 0 0 0 0,0 0 0 0 0,0 1 0 0 0,-1-1 0 0 0,1 1 0 0 0,7 11 0 0 0,11 14-131 0 0,-2 2 0 0 0,33 59 0 0 0,-48-76 197 0 0,0 0 1 0 0,-1 1 0 0 0,-1-1-1 0 0,-1 1 1 0 0,0 0 0 0 0,-1 1-1 0 0,-1-1 1 0 0,2 30 0 0 0,-6-44 14 0 0,1-1 1 0 0,-1 1 0 0 0,1-1-1 0 0,-1 1 1 0 0,0 0-1 0 0,0-1 1 0 0,0 1 0 0 0,0-1-1 0 0,0 0 1 0 0,0 1-1 0 0,-1-1 1 0 0,1 0 0 0 0,-1 0-1 0 0,0 0 1 0 0,0 0-1 0 0,0 0 1 0 0,-3 2 0 0 0,-42 29 387 0 0,31-24-533 0 0,-50 33-3035 0 0,28-23-1833 0 0</inkml:trace>
</inkml:ink>
</file>

<file path=ppt/ink/ink3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9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557 196 4440 0 0,'0'0'5306'0'0,"5"-14"-4906"0"0,19-46 39 0 0,-23 57-382 0 0,0 0 1 0 0,1-1-1 0 0,-2 1 0 0 0,1-1 1 0 0,0 1-1 0 0,0-1 0 0 0,-1 0 0 0 0,0 1 1 0 0,0-1-1 0 0,0 0 0 0 0,0 1 1 0 0,-1-1-1 0 0,1 0 0 0 0,-1 1 1 0 0,0-1-1 0 0,-2-5 0 0 0,1 6-51 0 0,0 0 1 0 0,0 0-1 0 0,0 0 0 0 0,0 1 1 0 0,-1-1-1 0 0,1 1 0 0 0,-1-1 0 0 0,1 1 1 0 0,-1 0-1 0 0,0 0 0 0 0,0 0 0 0 0,0 1 1 0 0,0-1-1 0 0,-5-1 0 0 0,-7-2-105 0 0,0 1 0 0 0,0 1 0 0 0,0 0 0 0 0,0 1-1 0 0,-28 0 1 0 0,37 2 92 0 0,-21 0-62 0 0,0 0 0 0 0,0 2 0 0 0,0 1 0 0 0,0 2 0 0 0,-29 8 0 0 0,40-9 96 0 0,0 2 0 0 0,0 0 0 0 0,0 0 0 0 0,1 2 0 0 0,0 0 0 0 0,1 1 0 0 0,0 0 0 0 0,0 1 0 0 0,-17 16 0 0 0,24-18 20 0 0,1 1 1 0 0,-1-1-1 0 0,2 1 0 0 0,-1 0 1 0 0,1 1-1 0 0,1-1 0 0 0,0 1 1 0 0,0 0-1 0 0,1 0 0 0 0,0 1 1 0 0,1-1-1 0 0,0 0 0 0 0,0 1 1 0 0,1 19-1 0 0,0 8 86 0 0,3 0-1 0 0,11 69 1 0 0,4-5-41 0 0,41 352 709 0 0,-53-219-255 0 0,-49 436 1 0 0,31-387-497 0 0,13-281-55 0 0,0 1 1 0 0,1-1-1 0 0,-1 1 0 0 0,0-1 0 0 0,1 0 0 0 0,0 1 0 0 0,0-1 1 0 0,0 0-1 0 0,0 0 0 0 0,0 1 0 0 0,1-1 0 0 0,0 0 0 0 0,-1-1 0 0 0,1 1 1 0 0,0 0-1 0 0,0 0 0 0 0,3 2 0 0 0,-1-2 46 0 0,0 0 0 0 0,0 0 0 0 0,1 0 0 0 0,-1 0 0 0 0,0-1 0 0 0,1 0 0 0 0,0 0-1 0 0,-1 0 1 0 0,1-1 0 0 0,7 2 0 0 0,9 0 184 0 0,1-1-1 0 0,-1-1 0 0 0,0-1 1 0 0,30-4-1 0 0,92-14 1 0 0,155-41 0 0 0,-147 26-689 0 0,-150 33 444 0 0,139-35-2625 0 0,-121 28 1056 0 0,0-1 1 0 0,32-18-1 0 0,0-10-2454 0 0</inkml:trace>
</inkml:ink>
</file>

<file path=ppt/ink/ink3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39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0 3920 0 0,'0'0'7315'0'0,"-14"14"-7960"0"0,3-3 641 0 0,2-3 10 0 0,1 0 0 0 0,1 0 0 0 0,-1 0-1 0 0,1 1 1 0 0,1 0 0 0 0,0 1 0 0 0,0-1 0 0 0,1 1-1 0 0,-7 18 1 0 0,-2 12-293 0 0,2 1 0 0 0,2 1 0 0 0,2 0 0 0 0,2 0 0 0 0,-2 64 0 0 0,8-105 119 0 0,0 0-1 0 0,0 0 1 0 0,0 0 0 0 0,0 0-1 0 0,0 0 1 0 0,1 0-1 0 0,-1 0 1 0 0,0-1 0 0 0,0 1-1 0 0,1 0 1 0 0,-1 0 0 0 0,1 0-1 0 0,-1 0 1 0 0,0-1-1 0 0,1 1 1 0 0,0 1 0 0 0,0-2 74 0 0,-1 0 1 0 0,1 0-1 0 0,-1 0 1 0 0,1 1 0 0 0,-1-1-1 0 0,1 0 1 0 0,0 0 0 0 0,-1 0-1 0 0,1 0 1 0 0,-1 0-1 0 0,1 0 1 0 0,-1-1 0 0 0,1 1-1 0 0,-1 0 1 0 0,1 0-1 0 0,-1 0 1 0 0,1 0 0 0 0,-1-1-1 0 0,1 1 1 0 0,-1 0-1 0 0,1 0 1 0 0,-1-1 0 0 0,0 1-1 0 0,1 0 1 0 0,-1-1 0 0 0,1 1-1 0 0,-1 0 1 0 0,0-1-1 0 0,1 1 1 0 0,-1-1 0 0 0,0 1-1 0 0,0-1 1 0 0,1 1-1 0 0,-1-1 1 0 0,0 1 0 0 0,0-1-1 0 0,17-25-2510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86 114 4892 0 0,'0'0'9671'0'0,"13"-4"-9581"0"0,90-29-287 0 0,2 5 0 0 0,140-19 1 0 0,-224 46-1692 0 0,-9 1-2690 0 0</inkml:trace>
  <inkml:trace contextRef="#ctx0" brushRef="#br0" timeOffset="1">0 340 9941 0 0,'0'0'5748'0'0,"13"1"-6147"0"0,48 3 457 0 0,1-3-1 0 0,-1-3 1 0 0,0-2-1 0 0,97-20 1 0 0,-128 19-106 0 0,28-8 398 0 0,-55 12-419 0 0,0 0 0 0 0,0-1 0 0 0,0 1 1 0 0,-1-1-1 0 0,1 1 0 0 0,0-1 1 0 0,-1 0-1 0 0,1 0 0 0 0,-1 0 0 0 0,0 0 1 0 0,1 0-1 0 0,-1-1 0 0 0,0 1 0 0 0,-1-1 1 0 0,4-4-1 0 0,4-10-3014 0 0,-1 4-2082 0 0,3-4-1367 0 0</inkml:trace>
</inkml:ink>
</file>

<file path=ppt/ink/ink3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0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26 4680 0 0,'0'0'3446'0'0,"-14"11"-3495"0"0,-46 32 37 0 0,58-41 24 0 0,-1-1 1 0 0,1 1 0 0 0,0 0 0 0 0,0 0-1 0 0,0 0 1 0 0,0 0 0 0 0,1 0-1 0 0,-1 1 1 0 0,1-1 0 0 0,-1 0 0 0 0,1 1-1 0 0,0-1 1 0 0,0 1 0 0 0,0-1-1 0 0,0 1 1 0 0,0 0 0 0 0,0 0 0 0 0,1-1-1 0 0,0 1 1 0 0,-1 0 0 0 0,1 0-1 0 0,0-1 1 0 0,0 1 0 0 0,0 0-1 0 0,1 0 1 0 0,-1-1 0 0 0,1 1 0 0 0,-1 0-1 0 0,1-1 1 0 0,0 1 0 0 0,2 3-1 0 0,-1-2 16 0 0,-1-1-1 0 0,1 0 0 0 0,0 0 0 0 0,0 0 0 0 0,1-1 0 0 0,-1 1 0 0 0,1 0 1 0 0,-1-1-1 0 0,1 0 0 0 0,0 1 0 0 0,0-1 0 0 0,0 0 0 0 0,0 0 0 0 0,0-1 0 0 0,0 1 1 0 0,1-1-1 0 0,-1 1 0 0 0,0-1 0 0 0,7 1 0 0 0,-4-2 67 0 0,1 0 0 0 0,-1-1 0 0 0,0 0 0 0 0,1 0 0 0 0,-1 0-1 0 0,0-1 1 0 0,0 0 0 0 0,0 0 0 0 0,0-1 0 0 0,0 0 0 0 0,-1 0 0 0 0,1 0 0 0 0,-1 0 0 0 0,1-1-1 0 0,-1 0 1 0 0,-1 0 0 0 0,1-1 0 0 0,0 1 0 0 0,4-7 0 0 0,0 0-103 0 0,-1 1 0 0 0,0-2 1 0 0,0 1-1 0 0,-2-1 0 0 0,1 0 0 0 0,-1 0 1 0 0,-1-1-1 0 0,5-15 0 0 0,-10 26-168 0 0,5-20-229 0 0,-8 16-956 0 0,-6 10-2028 0 0,-4 10 1209 0 0,2 0 712 0 0</inkml:trace>
</inkml:ink>
</file>

<file path=ppt/ink/ink3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0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4000 0 0,'0'0'5980'0'0,"13"-7"-5774"0"0,2-2-167 0 0,0 2 0 0 0,1 0-1 0 0,0 1 1 0 0,0 1 0 0 0,31-7-1 0 0,-39 11-89 0 0,96-9-11 0 0,-92 9-146 0 0,-1 1-1 0 0,0 1 0 0 0,1 0 1 0 0,-1 0-1 0 0,0 1 0 0 0,21 7 1 0 0,-29-9-90 0 0,-1 1-1 0 0,1 0 1 0 0,-1 0 0 0 0,1 0 0 0 0,-1 0 0 0 0,0 1 0 0 0,1-1-1 0 0,-1 1 1 0 0,0-1 0 0 0,0 1 0 0 0,0 0 0 0 0,0-1 0 0 0,-1 1-1 0 0,1 0 1 0 0,0 0 0 0 0,-1 1 0 0 0,2 1 0 0 0,-2 10-2084 0 0</inkml:trace>
  <inkml:trace contextRef="#ctx0" brushRef="#br0" timeOffset="1">6 353 928 0 0,'0'0'9093'0'0,"89"-17"-9093"0"0,-51 13-80 0 0,5-1 4 0 0,0 2-28 0 0,2-3 92 0 0,-2 2-404 0 0,0-1-280 0 0,-7-1-720 0 0,-8 2-849 0 0,7-10-811 0 0</inkml:trace>
</inkml:ink>
</file>

<file path=ppt/ink/ink3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1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0 3604 0 0,'0'0'6195'0'0,"-11"7"-7412"0"0,8-3 1218 0 0,1 1 0 0 0,0-1-1 0 0,0 0 1 0 0,0 1 0 0 0,1 0 0 0 0,0-1-1 0 0,-1 1 1 0 0,2 0 0 0 0,-1 0 0 0 0,0 0-1 0 0,1 0 1 0 0,0 0 0 0 0,0-1 0 0 0,2 10-1 0 0,-1-6 17 0 0,0-1 0 0 0,1 0-1 0 0,0 1 1 0 0,0-1-1 0 0,1 0 1 0 0,0 0-1 0 0,0-1 1 0 0,0 1-1 0 0,6 7 1 0 0,-4-8 31 0 0,1 0-1 0 0,0 0 1 0 0,0 0 0 0 0,0-1-1 0 0,1 0 1 0 0,0 0 0 0 0,0 0 0 0 0,0-1-1 0 0,0 0 1 0 0,1-1 0 0 0,0 1 0 0 0,0-2-1 0 0,0 1 1 0 0,0-1 0 0 0,0 0 0 0 0,0-1-1 0 0,0 1 1 0 0,1-2 0 0 0,-1 1 0 0 0,0-1-1 0 0,14-2 1 0 0,-12 1-3 0 0,-1 0 0 0 0,0-1 0 0 0,1 0 0 0 0,-1 0 0 0 0,0-1 1 0 0,0-1-1 0 0,-1 1 0 0 0,1-1 0 0 0,-1-1 0 0 0,1 1 0 0 0,-2-2 0 0 0,1 1 0 0 0,0-1 0 0 0,-1 0 0 0 0,0 0 0 0 0,0-1 0 0 0,-1 0 1 0 0,9-12-1 0 0,-10 11 8 0 0,-1 1 0 0 0,1-1 0 0 0,-2 0 0 0 0,1-1 0 0 0,-1 1 0 0 0,0-1 0 0 0,-1 1 1 0 0,0-1-1 0 0,0 0 0 0 0,-1 0 0 0 0,1-12 0 0 0,-3 26-194 0 0,0 1 0 0 0,-1 0 0 0 0,1 0 0 0 0,-1-1 0 0 0,-5 11-1 0 0,-2 9-224 0 0,-56 237 1529 0 0,4-11 473 0 0,54-218-1186 0 0,5-26-244 0 0,1 1 0 0 0,-1 0 0 0 0,0 0 0 0 0,0-1 0 0 0,-1 0 0 0 0,-7 14 0 0 0,1-19-3066 0 0,-14-2-5013 0 0</inkml:trace>
</inkml:ink>
</file>

<file path=ppt/ink/ink3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8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324 1 4012 0 0,'0'0'4588'0'0,"-12"14"-3824"0"0,8-10-707 0 0,-10 11 192 0 0,1 2 0 0 0,0 0 0 0 0,1 1 1 0 0,1 0-1 0 0,-9 21 0 0 0,-26 81 864 0 0,31-74-881 0 0,-2-1 0 0 0,-2-1 0 0 0,-2 0 0 0 0,-31 46 0 0 0,49-85-288 0 0,-1 1 0 0 0,0-1 0 0 0,-1 0 0 0 0,1 0 1 0 0,-1-1-1 0 0,0 1 0 0 0,0-1 0 0 0,0 0 0 0 0,-10 5 0 0 0,33-43-11642 0 0</inkml:trace>
</inkml:ink>
</file>

<file path=ppt/ink/ink3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8.6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24 1564 0 0,'0'0'3286'0'0,"16"-4"-2987"0"0,1 0-276 0 0,1 0-5 0 0,0 0-1 0 0,0 1 1 0 0,36-1-1 0 0,-36 3 28 0 0,0 2 0 0 0,0 0 0 0 0,-1 1 0 0 0,1 1 0 0 0,0 0 0 0 0,-1 2-1 0 0,0 0 1 0 0,25 11 0 0 0,-36-13-9 0 0,0 0 0 0 0,1 0-1 0 0,-2 1 1 0 0,1 0 0 0 0,0 0 0 0 0,-1 1-1 0 0,1-1 1 0 0,-1 1 0 0 0,-1 0-1 0 0,1 1 1 0 0,-1-1 0 0 0,0 1 0 0 0,0 0-1 0 0,0 0 1 0 0,-1 0 0 0 0,0 0-1 0 0,0 1 1 0 0,-1-1 0 0 0,0 1 0 0 0,0 0-1 0 0,0 0 1 0 0,-1 0 0 0 0,0-1 0 0 0,0 12-1 0 0,-1-7 235 0 0,0 0-1 0 0,-1 0 0 0 0,-1 0 0 0 0,0 0 0 0 0,-1 0 1 0 0,0-1-1 0 0,0 1 0 0 0,-1-1 0 0 0,0 0 1 0 0,-1 0-1 0 0,0 0 0 0 0,-1 0 0 0 0,0-1 1 0 0,-1 0-1 0 0,1-1 0 0 0,-2 1 0 0 0,-11 11 1 0 0,-2-1 16 0 0,-1 0-1 0 0,0-2 1 0 0,-2 0 0 0 0,0-1 0 0 0,0-2 0 0 0,-1 0 0 0 0,-1-2 0 0 0,0-1-1 0 0,-1-1 1 0 0,0-1 0 0 0,-35 7 0 0 0,55-15-288 0 0,1 0-1 0 0,-1-1 1 0 0,1 1 0 0 0,-1-1-1 0 0,1-1 1 0 0,-1 1 0 0 0,1-1-1 0 0,-1 0 1 0 0,1 0 0 0 0,-9-4-1 0 0,-4-2-2643 0 0,-37-20 0 0 0,42 20-93 0 0,-3-4-2340 0 0</inkml:trace>
</inkml:ink>
</file>

<file path=ppt/ink/ink3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49.3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416 1085 3344 0 0,'0'0'3632'0'0,"7"13"-3150"0"0,-3-3-305 0 0,2-1 0 0 0,-1 1 0 0 0,1-1 0 0 0,1 0 1 0 0,-1 0-1 0 0,1-1 0 0 0,1 0 0 0 0,0 0 0 0 0,0-1 0 0 0,18 13 0 0 0,1-6 88 0 0,0-2 0 0 0,1 0 0 0 0,0-2 0 0 0,1-1 0 0 0,0-1 0 0 0,1-2 0 0 0,-1-1 0 0 0,1-1-1 0 0,0-1 1 0 0,48-2 0 0 0,-29-4-122 0 0,-1-2 1 0 0,0-2-1 0 0,0-2 0 0 0,-1-2 0 0 0,85-32 0 0 0,-74 20 11 0 0,-2-3 0 0 0,83-50 0 0 0,-110 57-105 0 0,-1-1-1 0 0,-1-1 1 0 0,-1-2 0 0 0,-1-1-1 0 0,-1 0 1 0 0,25-34 0 0 0,-32 34-26 0 0,0 0 1 0 0,-1-1-1 0 0,-2-1 1 0 0,-1 0-1 0 0,15-39 1 0 0,-23 50-67 0 0,-1 0 0 0 0,-1 0 0 0 0,0 0 0 0 0,0 0 0 0 0,-2-1 0 0 0,0 1 0 0 0,-1-1 0 0 0,0 1 0 0 0,-1-1 0 0 0,-1 1 0 0 0,-1-1 1 0 0,-4-14-1 0 0,-1 0-101 0 0,-2 1 1 0 0,-1 1 0 0 0,-1 0 0 0 0,-1 1 0 0 0,-34-51 0 0 0,38 65 45 0 0,-1 1 1 0 0,0 0-1 0 0,-1 1 0 0 0,0 0 1 0 0,-1 1-1 0 0,0 0 1 0 0,-1 1-1 0 0,0 0 1 0 0,0 1-1 0 0,-1 1 0 0 0,0 0 1 0 0,0 0-1 0 0,-23-6 1 0 0,-47-6-1168 0 0,-150-15 1 0 0,45 9 698 0 0,86 5 541 0 0,51 9 307 0 0,-1 1 0 0 0,1 3 1 0 0,-104 0-1 0 0,144 8-225 0 0,-1 1-1 0 0,1 0 1 0 0,-1 1 0 0 0,1 0-1 0 0,0 1 1 0 0,0 0 0 0 0,0 1 0 0 0,-19 11-1 0 0,13-4-21 0 0,1 0 0 0 0,0 0-1 0 0,1 2 1 0 0,-25 25-1 0 0,1 9 56 0 0,2 2-1 0 0,-48 82 1 0 0,81-123-63 0 0,-124 224 189 0 0,116-205-149 0 0,1 1 1 0 0,1 0-1 0 0,2 1 0 0 0,1 0 1 0 0,2 1-1 0 0,-5 46 1 0 0,11-69-26 0 0,0 0 1 0 0,0 0 0 0 0,0 0-1 0 0,1 0 1 0 0,1 0-1 0 0,-1-1 1 0 0,1 1 0 0 0,0 0-1 0 0,1-1 1 0 0,0 1 0 0 0,0-1-1 0 0,0 0 1 0 0,8 10 0 0 0,-4-8-7 0 0,0-1 0 0 0,0 0 0 0 0,1 0 0 0 0,0-1 0 0 0,1 0 0 0 0,-1-1 0 0 0,1 0 0 0 0,0 0 0 0 0,16 6 0 0 0,27 10 176 0 0,0-2 0 0 0,2-3 0 0 0,1-2 0 0 0,0-2 0 0 0,74 6 0 0 0,-120-18 67 0 0</inkml:trace>
</inkml:ink>
</file>

<file path=ppt/ink/ink3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0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12 768 0 0,'0'0'8756'0'0,"2"-3"-8056"0"0,4-6-476 0 0,-3 11-521 0 0,-2 19-297 0 0,-1-10 879 0 0,-1 9-127 0 0,0 0-1 0 0,-2 1 1 0 0,0-1-1 0 0,-9 25 1 0 0,-30 78-60 0 0,29-88-9 0 0,2-18 2052 0 0,11-17-2103 0 0,0 0-1 0 0,0 0 1 0 0,0 0 0 0 0,0 0-1 0 0,0 0 1 0 0,0 0 0 0 0,0 0-1 0 0,0 0 1 0 0,0 0 0 0 0,-1 0-1 0 0,1 0 1 0 0,0 0 0 0 0,-1 1 602 0 0,1-1-602 0 0,0-4 188 0 0,0 0 1 0 0,0-1-1 0 0,1 1 1 0 0,0 0-1 0 0,0 0 0 0 0,3-8 1 0 0,4-6-278 0 0,1 1 1 0 0,1-1 0 0 0,1 1-1 0 0,1 1 1 0 0,23-27 0 0 0,-8 15-114 0 0,0 2-1 0 0,34-25 1 0 0,-51 43 6 0 0,3-3 119 0 0,2 1 1 0 0,20-13-1 0 0,-32 22-250 0 0,0-1 1 0 0,1 0-1 0 0,-1 1 1 0 0,1-1-1 0 0,-1 1 1 0 0,1 0-1 0 0,0 0 1 0 0,-1 1 0 0 0,1-1-1 0 0,0 1 1 0 0,-1 0-1 0 0,1 0 1 0 0,0 0-1 0 0,-1 0 1 0 0,1 0-1 0 0,0 1 1 0 0,4 1 0 0 0,-6-1-218 0 0,1 0 0 0 0,-1 1 1 0 0,0-1-1 0 0,-1 1 1 0 0,1-1-1 0 0,0 1 0 0 0,0-1 1 0 0,-1 1-1 0 0,4 4 1 0 0,3 7-3237 0 0</inkml:trace>
</inkml:ink>
</file>

<file path=ppt/ink/ink3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1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51 156 0 0,'0'0'8730'0'0,"-7"5"-10049"0"0,2 1 1258 0 0,-1-1 0 0 0,1 1 0 0 0,0 0 0 0 0,0 1-1 0 0,0-1 1 0 0,-6 14 0 0 0,10-17 47 0 0,-1 0 0 0 0,1 0 1 0 0,0 1-1 0 0,-1-1 0 0 0,2 0 0 0 0,-1 1 0 0 0,0-1 0 0 0,1 0 1 0 0,-1 1-1 0 0,1-1 0 0 0,0 1 0 0 0,0-1 0 0 0,1 0 1 0 0,-1 1-1 0 0,1-1 0 0 0,-1 1 0 0 0,1-1 0 0 0,0 0 1 0 0,0 0-1 0 0,1 1 0 0 0,-1-1 0 0 0,3 4 0 0 0,0-2 52 0 0,1 0-1 0 0,0 1 1 0 0,0-2-1 0 0,0 1 1 0 0,1 0-1 0 0,-1-1 1 0 0,1 0-1 0 0,0-1 1 0 0,1 1-1 0 0,-1-1 1 0 0,0 0-1 0 0,1-1 1 0 0,0 1-1 0 0,0-1 1 0 0,9 1-1 0 0,1 1 107 0 0,1-2-1 0 0,0 0 0 0 0,0-1 1 0 0,34-2-1 0 0,-47 0-59 0 0,0 0 0 0 0,-1 0 0 0 0,1 0 0 0 0,-1-1 0 0 0,1 1 0 0 0,-1-1 0 0 0,1 0 0 0 0,-1 0 0 0 0,0-1 0 0 0,0 1 0 0 0,0-1 0 0 0,-1 0 0 0 0,1 0 0 0 0,-1 0 0 0 0,1-1 0 0 0,-1 1 0 0 0,0-1 0 0 0,0 0 0 0 0,-1 0 0 0 0,1 0 0 0 0,-1 0 0 0 0,0 0 0 0 0,0 0 0 0 0,0-1 0 0 0,0 1 0 0 0,-1-1 0 0 0,0 1 0 0 0,0-1-1 0 0,0 1 1 0 0,0-1 0 0 0,-1 0 0 0 0,0 0 0 0 0,0 1 0 0 0,0-1 0 0 0,0 0 0 0 0,-1 1 0 0 0,0-1 0 0 0,0 0 0 0 0,0 1 0 0 0,-1-1 0 0 0,1 1 0 0 0,-1-1 0 0 0,0 1 0 0 0,-1 0 0 0 0,1 0 0 0 0,-5-6 0 0 0,-1 2-137 0 0,0 1 0 0 0,0 0 0 0 0,0 0 0 0 0,-1 1-1 0 0,0 0 1 0 0,-1 0 0 0 0,1 1 0 0 0,-1 1 0 0 0,0 0 0 0 0,0 0-1 0 0,-12-2 1 0 0,2 1-137 0 0,-1 1-1 0 0,0 1 0 0 0,0 1 0 0 0,-37 0 1 0 0,54 3 97 0 0,0-1 0 0 0,0 0 1 0 0,1 1-1 0 0,-1 0 0 0 0,0 0 1 0 0,1 0-1 0 0,-1 0 1 0 0,0 1-1 0 0,1 0 0 0 0,0-1 1 0 0,-1 1-1 0 0,1 0 1 0 0,0 1-1 0 0,-4 2 0 0 0,5-3-154 0 0,1 0 0 0 0,-1-1-1 0 0,1 1 1 0 0,-1 0 0 0 0,1 0 0 0 0,0 0-1 0 0,0 0 1 0 0,0 0 0 0 0,0 0-1 0 0,0 0 1 0 0,0 1 0 0 0,0-1 0 0 0,1 0-1 0 0,-1 0 1 0 0,1 1 0 0 0,0-1-1 0 0,0 0 1 0 0,0 1 0 0 0,0-1 0 0 0,0 0-1 0 0,0 1 1 0 0,0-1 0 0 0,1 0-1 0 0,-1 0 1 0 0,2 3 0 0 0,8 14-2364 0 0</inkml:trace>
</inkml:ink>
</file>

<file path=ppt/ink/ink3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1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151 60 3848 0 0,'0'0'6595'0'0,"-16"-6"-6894"0"0,-51-16-121 0 0,65 22 393 0 0,1 0 0 0 0,-1-1 0 0 0,0 1 0 0 0,0 0-1 0 0,1 0 1 0 0,-1 0 0 0 0,0 0 0 0 0,0 0 0 0 0,0 0 0 0 0,1 1-1 0 0,-1-1 1 0 0,0 0 0 0 0,1 1 0 0 0,-1 0 0 0 0,0-1 0 0 0,1 1-1 0 0,-1 0 1 0 0,1 0 0 0 0,-1 0 0 0 0,1 0 0 0 0,-1 0 0 0 0,1 0-1 0 0,0 0 1 0 0,-1 0 0 0 0,1 1 0 0 0,0-1 0 0 0,-1 2 0 0 0,-1 2-37 0 0,1-1 0 0 0,-1 1 0 0 0,1 0 0 0 0,0 0 1 0 0,0 0-1 0 0,-1 5 0 0 0,2-6 42 0 0,0 3 14 0 0,0 0 0 0 0,0 0-1 0 0,0 0 1 0 0,1 0-1 0 0,0 1 1 0 0,0-1-1 0 0,1 0 1 0 0,-1 0-1 0 0,2 0 1 0 0,-1 0-1 0 0,1 0 1 0 0,0 0 0 0 0,1 0-1 0 0,-1-1 1 0 0,1 1-1 0 0,1-1 1 0 0,-1 1-1 0 0,1-1 1 0 0,0 0-1 0 0,1-1 1 0 0,-1 1-1 0 0,1-1 1 0 0,0 0 0 0 0,0 0-1 0 0,1 0 1 0 0,0-1-1 0 0,-1 0 1 0 0,1 0-1 0 0,1 0 1 0 0,-1-1-1 0 0,1 0 1 0 0,-1 0-1 0 0,1-1 1 0 0,0 1-1 0 0,0-2 1 0 0,0 1 0 0 0,0-1-1 0 0,0 0 1 0 0,0 0-1 0 0,14-1 1 0 0,-17-1 85 0 0,0 1 0 0 0,0-1 1 0 0,0 0-1 0 0,0-1 0 0 0,-1 1 0 0 0,1-1 1 0 0,0 1-1 0 0,-1-1 0 0 0,1 0 0 0 0,-1 0 1 0 0,1-1-1 0 0,-1 1 0 0 0,0-1 0 0 0,0 0 1 0 0,0 0-1 0 0,0 0 0 0 0,-1 0 1 0 0,1 0-1 0 0,-1 0 0 0 0,0-1 0 0 0,0 1 1 0 0,0-1-1 0 0,0 0 0 0 0,-1 0 0 0 0,0 1 1 0 0,2-6-1 0 0,-1 4 22 0 0,-1-1 0 0 0,1 1 0 0 0,-1-1 0 0 0,0 0 0 0 0,0 0 0 0 0,-1 0 0 0 0,0 1 0 0 0,0-1 0 0 0,0 0 1 0 0,-1 0-1 0 0,0 0 0 0 0,0 1 0 0 0,0-1 0 0 0,-1 0 0 0 0,1 1 0 0 0,-1-1 0 0 0,-1 1 0 0 0,-2-6 0 0 0,-3 1-149 0 0,0 1 0 0 0,0 0 0 0 0,-1 0 0 0 0,0 1 1 0 0,0 0-1 0 0,-1 0 0 0 0,0 1 0 0 0,-12-6 0 0 0,14 9-60 0 0,0 0-1 0 0,0 0 1 0 0,0 1-1 0 0,0-1 1 0 0,-1 2 0 0 0,1 0-1 0 0,-1 0 1 0 0,1 0-1 0 0,-1 1 1 0 0,0 0 0 0 0,0 1-1 0 0,-9 0 1 0 0,17 0-119 0 0,0 1 0 0 0,0-1 1 0 0,0 0-1 0 0,0 0 0 0 0,0 1 1 0 0,0-1-1 0 0,0 0 0 0 0,0 1 0 0 0,0-1 1 0 0,0 1-1 0 0,0 0 0 0 0,0-1 0 0 0,1 1 1 0 0,-1 0-1 0 0,0-1 0 0 0,0 1 0 0 0,1 0 1 0 0,-1 0-1 0 0,0 0 0 0 0,1-1 0 0 0,-1 1 1 0 0,1 0-1 0 0,-1 0 0 0 0,1 0 0 0 0,-1 1 1 0 0</inkml:trace>
</inkml:ink>
</file>

<file path=ppt/ink/ink3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1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5396 0 0,'0'0'4164'0'0,"2"12"-6846"0"0,0 17 3028 0 0,-1 1 0 0 0,-2 0 0 0 0,0-1 1 0 0,-8 40-1 0 0,-73 354 2628 0 0,81-418-2912 0 0,0 1 0 0 0,0 0-1 0 0,0-1 1 0 0,1 1 0 0 0,0 9-1 0 0,0-14-168 0 0,0 0-1 0 0,0 0 0 0 0,0 0 0 0 0,1 0 0 0 0,-1 0 0 0 0,0 0 0 0 0,1-1 0 0 0,-1 1 0 0 0,1 0 1 0 0,-1 0-1 0 0,1 0 0 0 0,-1 0 0 0 0,1-1 0 0 0,-1 1 0 0 0,1 0 0 0 0,0-1 0 0 0,0 1 1 0 0,-1 0-1 0 0,1-1 0 0 0,0 1 0 0 0,0-1 0 0 0,0 1 0 0 0,-1-1 0 0 0,1 1 0 0 0,0-1 1 0 0,0 0-1 0 0,0 1 0 0 0,0-1 0 0 0,0 0 0 0 0,0 0 0 0 0,0 0 0 0 0,0 0 0 0 0,0 0 1 0 0,0 0-1 0 0,0 0 0 0 0,0 0 0 0 0,2 0 0 0 0,7-5-2300 0 0,5-12-1978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4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6189 0 0,'0'0'7484'0'0,"14"-2"-8336"0"0,46-4 619 0 0,-52 6 221 0 0,-1 1-1 0 0,1 0 0 0 0,-1 0 0 0 0,0 1 0 0 0,0 0 1 0 0,0 1-1 0 0,0-1 0 0 0,0 1 0 0 0,0 1 0 0 0,-1-1 1 0 0,1 1-1 0 0,10 8 0 0 0,6 4-119 0 0,-10-9-238 0 0,30 20-1904 0 0,-21-6-2260 0 0</inkml:trace>
</inkml:ink>
</file>

<file path=ppt/ink/ink3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2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3544 0 0,'0'0'4577'0'0,"14"-5"-4392"0"0,-2 0-219 0 0,-2 0-15 0 0,1 1 1 0 0,-1 0-1 0 0,1 1 0 0 0,0 0 1 0 0,0 1-1 0 0,0 0 0 0 0,13 0 1 0 0,216 4 803 0 0,-1 0 1849 0 0,-236-2-2465 0 0,-1 0-26 0 0,1 0 0 0 0,-1 0 0 0 0,0 0-1 0 0,1 0 1 0 0,-1 0 0 0 0,0 0 0 0 0,0-1-1 0 0,1 1 1 0 0,-1-1 0 0 0,0 0 0 0 0,0 1-1 0 0,0-1 1 0 0,4-2 0 0 0,-24 2-1403 0 0,-24 17-2239 0 0,9-2 1051 0 0,-12 3-621 0 0</inkml:trace>
</inkml:ink>
</file>

<file path=ppt/ink/ink3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3.9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1540 0 0,'0'0'8582'0'0,"7"7"-10967"0"0,-5-4 2379 0 0,1-1 1 0 0,-1 1 0 0 0,-1 0-1 0 0,1 0 1 0 0,0 0 0 0 0,-1 0-1 0 0,0 0 1 0 0,1 0 0 0 0,-1 0 0 0 0,0 1-1 0 0,-1-1 1 0 0,1 0 0 0 0,0 7-1 0 0,3 61 879 0 0,-4-56-805 0 0,1 27 137 0 0,-2 0-1 0 0,-2 0 0 0 0,-15 80 0 0 0,18-121-92 0 0,0-1 1 0 0,0 1-1 0 0,0-1 0 0 0,0 1 0 0 0,0-1 0 0 0,0 1 1 0 0,0-1-1 0 0,0 1 0 0 0,0-1 0 0 0,0 1 1 0 0,0-1-1 0 0,0 1 0 0 0,-1-1 0 0 0,1 0 0 0 0,0 1 1 0 0,0-1-1 0 0,0 1 0 0 0,-1-1 0 0 0,1 1 0 0 0,0-1 1 0 0,-1 0-1 0 0,1 1 0 0 0,0-1 0 0 0,-1 0 0 0 0,1 1 1 0 0,0-1-1 0 0,-1 0 0 0 0,1 1 0 0 0,-1-1 1 0 0,0 1-1 0 0,-2-19 1467 0 0,1-32-1378 0 0,2 50-214 0 0,1-15-93 0 0,1 1 0 0 0,0-1 1 0 0,1 1-1 0 0,1 0 0 0 0,0 0 0 0 0,1 0 1 0 0,0 0-1 0 0,1 1 0 0 0,1 0 0 0 0,8-13 0 0 0,-7 14-997 0 0,0 0 0 0 0,1 0 0 0 0,1 0-1 0 0,0 1 1 0 0,21-18 0 0 0,-1 7-3044 0 0</inkml:trace>
</inkml:ink>
</file>

<file path=ppt/ink/ink3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4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5 680 0 0,'0'0'7674'0'0,"-11"13"-7505"0"0,-35 44-182 0 0,42-53-14 0 0,1 0-1 0 0,0 1 1 0 0,0-1-1 0 0,1 1 1 0 0,-1 0-1 0 0,1-1 0 0 0,0 1 1 0 0,0 1-1 0 0,1-1 1 0 0,-1 0-1 0 0,1 0 1 0 0,0 0-1 0 0,1 1 1 0 0,-1-1-1 0 0,1 0 1 0 0,0 1-1 0 0,0-1 1 0 0,1 0-1 0 0,0 1 1 0 0,0-1-1 0 0,2 6 1 0 0,-2-7 19 0 0,1-1 0 0 0,0 1 1 0 0,0-1-1 0 0,0 1 0 0 0,0-1 0 0 0,0 0 1 0 0,1 0-1 0 0,0 0 0 0 0,-1-1 1 0 0,1 1-1 0 0,0-1 0 0 0,0 1 1 0 0,1-1-1 0 0,-1 0 0 0 0,0 0 1 0 0,1 0-1 0 0,-1 0 0 0 0,1-1 1 0 0,0 0-1 0 0,-1 0 0 0 0,1 0 0 0 0,0 0 1 0 0,0 0-1 0 0,0-1 0 0 0,6 1 1 0 0,-5-1 24 0 0,0 0 0 0 0,0 0 0 0 0,0-1 0 0 0,0 1 1 0 0,0-1-1 0 0,-1 0 0 0 0,1-1 0 0 0,0 1 0 0 0,0-1 0 0 0,-1 0 1 0 0,1 0-1 0 0,-1 0 0 0 0,0-1 0 0 0,0 0 0 0 0,0 1 1 0 0,0-1-1 0 0,0-1 0 0 0,-1 1 0 0 0,1 0 0 0 0,-1-1 0 0 0,0 0 1 0 0,5-7-1 0 0,-4 4 65 0 0,0 0 0 0 0,-1-1 0 0 0,0 1 0 0 0,0-1 1 0 0,0 0-1 0 0,-1 0 0 0 0,-1 0 0 0 0,1 0 0 0 0,-1 0 1 0 0,-1 0-1 0 0,1 0 0 0 0,-1 0 0 0 0,-1-10 0 0 0,0 14-62 0 0,-1 0 0 0 0,1 1-1 0 0,0-1 1 0 0,-1 0 0 0 0,0 0 0 0 0,0 1-1 0 0,0-1 1 0 0,0 1 0 0 0,-1 0 0 0 0,1-1-1 0 0,-1 1 1 0 0,0 1 0 0 0,0-1 0 0 0,0 0-1 0 0,0 0 1 0 0,0 1 0 0 0,-1 0-1 0 0,1 0 1 0 0,-1 0 0 0 0,1 0 0 0 0,-1 0-1 0 0,0 1 1 0 0,0 0 0 0 0,-5-2 0 0 0,5 2-145 0 0,1 1 0 0 0,0-1 1 0 0,-1 0-1 0 0,0 1 0 0 0,1 0 1 0 0,-1 0-1 0 0,1 0 0 0 0,-1 0 1 0 0,1 1-1 0 0,-1-1 0 0 0,1 1 1 0 0,-6 2-1 0 0,7-2-124 0 0,-1 0-1 0 0,1 0 1 0 0,0 0 0 0 0,0 1 0 0 0,0-1 0 0 0,0 1-1 0 0,0-1 1 0 0,1 1 0 0 0,-1 0 0 0 0,0 0 0 0 0,1 0 0 0 0,-1 0-1 0 0,1 0 1 0 0,0 0 0 0 0,0 0 0 0 0,0 0 0 0 0,0 0-1 0 0,0 1 1 0 0,-1 3 0 0 0,1 2-2482 0 0</inkml:trace>
</inkml:ink>
</file>

<file path=ppt/ink/ink3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92 6133 0 0,'0'0'2265'0'0,"-15"12"-2317"0"0,-48 43-174 0 0,57-50 190 0 0,1 0 0 0 0,0 0 0 0 0,1 1-1 0 0,-1 0 1 0 0,1 0 0 0 0,0 0 0 0 0,0 0 0 0 0,-3 9-1 0 0,5-11 30 0 0,1 0 0 0 0,0 0-1 0 0,0 0 1 0 0,0 0 0 0 0,0 0-1 0 0,1 0 1 0 0,0 0 0 0 0,0 0-1 0 0,0 0 1 0 0,0 1-1 0 0,1-1 1 0 0,0 4 0 0 0,0-5 13 0 0,0-1 0 0 0,0 0 0 0 0,1 0 1 0 0,-1 0-1 0 0,0 0 0 0 0,1 0 1 0 0,-1 0-1 0 0,1 0 0 0 0,-1 0 0 0 0,1 0 1 0 0,0-1-1 0 0,0 1 0 0 0,0-1 0 0 0,0 1 1 0 0,0-1-1 0 0,0 0 0 0 0,0 0 0 0 0,1 0 1 0 0,-1 0-1 0 0,0 0 0 0 0,0 0 0 0 0,1-1 1 0 0,-1 1-1 0 0,1-1 0 0 0,-1 0 1 0 0,1 1-1 0 0,2-1 0 0 0,6 0 15 0 0,1 1 1 0 0,0-1-1 0 0,0-1 0 0 0,14-3 1 0 0,-11 1 26 0 0,1-1 1 0 0,-2-1-1 0 0,1 0 1 0 0,0-1-1 0 0,-1-1 0 0 0,0 0 1 0 0,-1-1-1 0 0,16-11 1 0 0,-19 12 87 0 0,0-1 0 0 0,0 0 0 0 0,-1-1 1 0 0,0 0-1 0 0,-1 0 0 0 0,0-1 0 0 0,-1 0 0 0 0,0 0 1 0 0,0-1-1 0 0,8-19 0 0 0,-13 27-98 0 0,-1-1 1 0 0,1 1-1 0 0,-1-1 0 0 0,0 1 0 0 0,0-1 1 0 0,0 1-1 0 0,-1-1 0 0 0,1 0 1 0 0,-1 1-1 0 0,0-1 0 0 0,0 0 1 0 0,0 1-1 0 0,0-1 0 0 0,-1 0 1 0 0,0 1-1 0 0,0-1 0 0 0,0 1 1 0 0,0-1-1 0 0,0 1 0 0 0,0-1 1 0 0,-1 1-1 0 0,0 0 0 0 0,0-1 0 0 0,0 1 1 0 0,0 0-1 0 0,0 1 0 0 0,-1-1 1 0 0,1 0-1 0 0,-1 0 0 0 0,1 1 1 0 0,-1 0-1 0 0,0-1 0 0 0,0 1 1 0 0,0 0-1 0 0,-1 1 0 0 0,1-1 1 0 0,0 0-1 0 0,-1 1 0 0 0,1 0 1 0 0,-1 0-1 0 0,1 0 0 0 0,-1 0 0 0 0,1 1 1 0 0,-1-1-1 0 0,0 1 0 0 0,-6 0 1 0 0,7 0-283 0 0,-24 0-83 0 0,27 0 171 0 0,-1 0 1 0 0,0 0-1 0 0,1 1 0 0 0,-1-1 0 0 0,0 0 1 0 0,1 0-1 0 0,-1 0 0 0 0,0 0 0 0 0,1 1 1 0 0,-1-1-1 0 0,0 0 0 0 0,1 1 1 0 0,-1-1-1 0 0,0 0 0 0 0,1 1 0 0 0,-1-1 1 0 0,1 1-1 0 0,-1-1 0 0 0,1 1 0 0 0,-1-1 1 0 0,1 1-1 0 0,-1-1 0 0 0,1 1 0 0 0,0 0 1 0 0,-1-1-1 0 0,1 1 0 0 0,0 0 1 0 0,0-1-1 0 0,-1 1 0 0 0,1 0 0 0 0,0-1 1 0 0,0 2-1 0 0,15-1-4786 0 0</inkml:trace>
</inkml:ink>
</file>

<file path=ppt/ink/ink3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5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246 0 6825 0 0,'0'0'1288'0'0,"-32"88"-1536"0"0,20-54 624 0 0,-4 7 196 0 0,4 2-196 0 0,-4 3-208 0 0,0 2-52 0 0,1 4 64 0 0,-2 2-36 0 0,1 1-92 0 0,-1-1-52 0 0,-4 1-648 0 0,0-5-856 0 0,6-16-1345 0 0</inkml:trace>
  <inkml:trace contextRef="#ctx0" brushRef="#br0" timeOffset="1">0 517 7401 0 0,'0'0'4012'0'0,"107"-5"-6556"0"0,-71 10-184 0 0,31-5-3233 0 0</inkml:trace>
  <inkml:trace contextRef="#ctx0" brushRef="#br0" timeOffset="2">698 366 1828 0 0,'0'0'8405'0'0,"48"-70"-15426"0"0</inkml:trace>
</inkml:ink>
</file>

<file path=ppt/ink/ink3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5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0 6073 0 0,'0'0'356'0'0,"-7"15"-454"0"0,-107 261 1870 0 0,91-221-1462 0 0,-43 118 139 0 0,55-137-450 0 0,1 0 0 0 0,-10 69 0 0 0,20-104 1 0 0,-2 11-22 0 0,1-1-1 0 0,1 0 1 0 0,0 0 0 0 0,0 1-1 0 0,3 18 1 0 0,-2-28 34 0 0,-1 0 0 0 0,1 0 0 0 0,0 0 0 0 0,-1 0-1 0 0,1 0 1 0 0,0 0 0 0 0,0 0 0 0 0,0-1 0 0 0,0 1 0 0 0,1 0-1 0 0,-1-1 1 0 0,1 1 0 0 0,-1-1 0 0 0,1 1 0 0 0,-1-1 0 0 0,1 0 0 0 0,-1 1-1 0 0,1-1 1 0 0,0 0 0 0 0,0 0 0 0 0,0 0 0 0 0,0 0 0 0 0,0-1-1 0 0,0 1 1 0 0,0 0 0 0 0,0-1 0 0 0,0 0 0 0 0,0 1 0 0 0,0-1 0 0 0,0 0-1 0 0,0 0 1 0 0,0 0 0 0 0,0 0 0 0 0,0-1 0 0 0,1 1 0 0 0,3-1 0 0 0,2-2 51 0 0,0 1 1 0 0,0-1-1 0 0,-1-1 1 0 0,1 1 0 0 0,-1-1-1 0 0,1 0 1 0 0,-1-1-1 0 0,0 0 1 0 0,-1 0 0 0 0,1 0-1 0 0,-1-1 1 0 0,0 0-1 0 0,0 0 1 0 0,-1-1 0 0 0,0 0-1 0 0,5-8 1 0 0,-8 14-142 0 0,-1 1 0 0 0,0-1 0 0 0,1 1 0 0 0,-1 0 0 0 0,1-1 0 0 0,-1 1-1 0 0,0 0 1 0 0,1 0 0 0 0,-1 0 0 0 0,1 0 0 0 0,-1 0 0 0 0,1 1 0 0 0,-1-1 0 0 0,0 0 0 0 0,1 1 0 0 0,-1-1 0 0 0,0 0 0 0 0,1 1 0 0 0,-1 0-1 0 0,0-1 1 0 0,2 2 0 0 0,14 3 176 0 0,7-3-59 0 0,-1-1 0 0 0,1-1 1 0 0,0-2-1 0 0,-1 0 0 0 0,0-1 0 0 0,1-1 0 0 0,-1-2 0 0 0,-1 0 0 0 0,1-1 0 0 0,-1-1 0 0 0,0-1 0 0 0,28-17 0 0 0,3-5 74 0 0,-2-2 0 0 0,-2-2 0 0 0,75-68 0 0 0,-11-8-139 0 0,-99 96 44 0 0,-2 0-1 0 0,0-1 0 0 0,-1 0 0 0 0,-1-1 1 0 0,17-35-1 0 0,-21 27 382 0 0,-9 18-287 0 0,-9 10-515 0 0,4 4 279 0 0,0-1-1 0 0,0 2 1 0 0,0-1 0 0 0,1 1 0 0 0,0 0-1 0 0,-9 14 1 0 0,-32 58 254 0 0,18-18-26 0 0,1 2-1 0 0,4 1 0 0 0,2 1 0 0 0,4 1 0 0 0,2 1 0 0 0,4 1 0 0 0,-10 135 0 0 0,21-131 387 0 0,2-99 1204 0 0,-1-10-1656 0 0,0-23-276 0 0,2 55 79 0 0,0 0 0 0 0,0 0 0 0 0,0-1-1 0 0,0 1 1 0 0,1 0 0 0 0,-1 0 0 0 0,1 1 0 0 0,0-1 0 0 0,0 0 0 0 0,1 0 0 0 0,4-6 0 0 0,-1 4-1164 0 0,0 0-1 0 0,0 0 1 0 0,14-10 0 0 0,15-7-3315 0 0</inkml:trace>
</inkml:ink>
</file>

<file path=ppt/ink/ink3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6.0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87 168 0 0,'0'0'8669'0'0,"99"-61"-8513"0"0,-70 52 116 0 0,1 3-92 0 0,6-2-180 0 0,-4 5-48 0 0,3 3-4 0 0,-1 0 40 0 0,-2 0-104 0 0,-2 3 112 0 0,-3 5-152 0 0,-4-1-904 0 0,-7-2-1256 0 0</inkml:trace>
</inkml:ink>
</file>

<file path=ppt/ink/ink3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6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10 288 0 0,'0'0'10119'0'0,"3"1"-9949"0"0,16 2-164 0 0,0-1 0 0 0,0-1 0 0 0,0 0 1 0 0,0-1-1 0 0,34-6 0 0 0,-23 4-20 0 0,18 0 27 0 0,-30 2-634 0 0,0 0 1 0 0,-1-2-1 0 0,21-3 0 0 0</inkml:trace>
</inkml:ink>
</file>

<file path=ppt/ink/ink3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6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258 1 1644 0 0,'0'0'6447'0'0,"0"7"-7129"0"0,0 6 772 0 0,-1 0-1 0 0,-1 0 0 0 0,0 0 0 0 0,-1 0 1 0 0,-1 0-1 0 0,0-1 0 0 0,-9 21 0 0 0,-52 94 281 0 0,48-96-320 0 0,-77 117 462 0 0,49-88-3496 0 0,38-49-27 0 0</inkml:trace>
</inkml:ink>
</file>

<file path=ppt/ink/ink3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7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228 47 6261 0 0,'0'0'3443'0'0,"17"-8"-3519"0"0,3-1 35 0 0,-11 4 24 0 0,-1 1 0 0 0,1 0 1 0 0,0 1-1 0 0,0 0 0 0 0,1 0 0 0 0,-1 1 0 0 0,0 0 1 0 0,1 1-1 0 0,18-1 0 0 0,1 1-242 0 0,101 2 570 0 0,-112 1-805 0 0,0 0 0 0 0,-1 0 0 0 0,1 2 0 0 0,-1 0 0 0 0,19 8 0 0 0,-23-5-1711 0 0,-8 0-685 0 0</inkml:trace>
  <inkml:trace contextRef="#ctx0" brushRef="#br0" timeOffset="1">0 314 1528 0 0,'0'0'8313'0'0,"112"0"-8753"0"0,-63 0 440 0 0,4 3-12 0 0,1-3 12 0 0,5 2-1348 0 0,-3-2-300 0 0,-13 0-933 0 0,18-6-1231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44.4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340 0 300 0 0,'0'0'8820'0'0,"5"13"-11487"0"0,-3-5 2654 0 0,0 0 0 0 0,-1 0-1 0 0,0 1 1 0 0,0-1 0 0 0,0 0 0 0 0,-1 0 0 0 0,-1 1 0 0 0,0 9 0 0 0,-18 85 980 0 0,11-65-648 0 0,-125 474 2874 0 0,102-404-2694 0 0,-3-7 130 0 0,-74 153-1 0 0,96-238-224 0 0,7-14-394 0 0,4-12-1131 0 0,5-3-1034 0 0,4-1-1772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5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6057 0 0,'0'0'3052'0'0,"95"22"-3336"0"0,-56-14 260 0 0,1 1-964 0 0,-9-5-1352 0 0,16-1-2741 0 0</inkml:trace>
</inkml:ink>
</file>

<file path=ppt/ink/ink3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7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0 1200 0 0,'0'0'9349'0'0,"-1"5"-10462"0"0,-31 96 1990 0 0,-60 127 0 0 0,91-225-971 0 0,-29 58 725 0 0,9-34-1871 0 0,19-25 691 0 0,0 0 1 0 0,-1 0-1 0 0,1-1 1 0 0,0 1-1 0 0,-1 0 1 0 0,1-1-1 0 0,-1 0 1 0 0,-3 2 0 0 0</inkml:trace>
</inkml:ink>
</file>

<file path=ppt/ink/ink3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8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500 0 4364 0 0,'0'0'4836'0'0,"-15"4"-5039"0"0,4-1 165 0 0,1-1 36 0 0,1 0 1 0 0,0 1-1 0 0,0 0 0 0 0,0 0 0 0 0,0 1 0 0 0,1 0 0 0 0,-1 1 0 0 0,1 0 1 0 0,-13 11-1 0 0,-12 14 30 0 0,2 1 1 0 0,2 2 0 0 0,1 1-1 0 0,-47 73 1 0 0,37-42 17 0 0,3 2-1 0 0,-26 73 1 0 0,51-116-59 0 0,2 0 1 0 0,1 1-1 0 0,2 1 1 0 0,0-1-1 0 0,1 1 1 0 0,2 0-1 0 0,0 40 1 0 0,3-46 14 0 0,1 1-1 0 0,1-1 1 0 0,1 0 0 0 0,1 0-1 0 0,0 0 1 0 0,2 0 0 0 0,0-1 0 0 0,1 0-1 0 0,18 31 1 0 0,-25-48 42 0 0,0-1 0 0 0,0 1 1 0 0,0 0-1 0 0,0-1 0 0 0,12 10 5172 0 0</inkml:trace>
</inkml:ink>
</file>

<file path=ppt/ink/ink3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9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221 75 1228 0 0,'0'0'9159'0'0,"5"-13"-8442"0"0,16-38-45 0 0,-18 40 161 0 0,-8 12-988 0 0,-8 10-808 0 0,13-11 984 0 0,-67 87 583 0 0,37-46-847 0 0,-2-2 0 0 0,-51 51 1 0 0,63-70-5478 0 0</inkml:trace>
</inkml:ink>
</file>

<file path=ppt/ink/ink3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6:59.6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0 416 0 0,'0'0'7283'0'0,"-15"5"-7698"0"0,-47 20 244 0 0,58-22 166 0 0,1-1 1 0 0,0 0 0 0 0,0 1 0 0 0,0 0 0 0 0,0-1 0 0 0,1 1-1 0 0,-1 0 1 0 0,1 1 0 0 0,-1-1 0 0 0,1 0 0 0 0,0 1-1 0 0,0-1 1 0 0,1 1 0 0 0,-1-1 0 0 0,1 1 0 0 0,0 0-1 0 0,0 0 1 0 0,0 0 0 0 0,0 0 0 0 0,1 0 0 0 0,-1-1-1 0 0,1 1 1 0 0,0 0 0 0 0,1 0 0 0 0,0 5 0 0 0,-1-4 38 0 0,-1-3-6 0 0,1-1-1 0 0,0 0 1 0 0,0 1-1 0 0,0-1 1 0 0,0 1-1 0 0,0-1 1 0 0,0 1 0 0 0,1-1-1 0 0,-1 1 1 0 0,0-1-1 0 0,1 0 1 0 0,-1 1-1 0 0,1-1 1 0 0,-1 0 0 0 0,1 1-1 0 0,0-1 1 0 0,0 0-1 0 0,-1 0 1 0 0,1 1-1 0 0,0-1 1 0 0,0 0 0 0 0,0 0-1 0 0,0 0 1 0 0,0 0-1 0 0,1 0 1 0 0,-1 0-1 0 0,0-1 1 0 0,2 2 0 0 0,-1-2 70 0 0,0 0 1 0 0,0 0 0 0 0,0 0 0 0 0,0 0 0 0 0,0 0 0 0 0,0 0 0 0 0,0-1-1 0 0,0 1 1 0 0,0-1 0 0 0,0 1 0 0 0,0-1 0 0 0,0 0 0 0 0,0 0 0 0 0,-1 0-1 0 0,1 0 1 0 0,0 0 0 0 0,-1 0 0 0 0,1 0 0 0 0,-1-1 0 0 0,2-1 0 0 0,7-5 92 0 0,-2 0 1 0 0,1-1 0 0 0,-1-1 0 0 0,8-12 0 0 0,-12 17-217 0 0,-1 0 0 0 0,0 0 0 0 0,-1-1 0 0 0,0 1 0 0 0,1-1 0 0 0,-1 1 0 0 0,-1-1 0 0 0,1 1 0 0 0,-1-1 0 0 0,1-11 0 0 0,-2 16-86 0 0,-2 0-664 0 0,1 1 664 0 0,1 0 0 0 0,0-1 0 0 0,0 1 1 0 0,-1 0-1 0 0,1 0 0 0 0,0 0 0 0 0,-1 0 1 0 0,1 0-1 0 0,0 0 0 0 0,-1 0 0 0 0,1 0 1 0 0,0 0-1 0 0,-1 0 0 0 0,1 0 0 0 0,0 0 1 0 0,-1 0-1 0 0,1 0 0 0 0,0 0 0 0 0,-1 0 1 0 0,1 0-1 0 0,0 0 0 0 0,-1 0 0 0 0,1 1 1 0 0,0-1-1 0 0,-1 0 0 0 0,1 0 0 0 0,0 0 1 0 0,0 1-1 0 0,-2 0-664 0 0,2 0 664 0 0,0-1 0 0 0,-17 13-2409 0 0,3 0 373 0 0</inkml:trace>
</inkml:ink>
</file>

<file path=ppt/ink/ink3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0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36 1188 0 0,'0'0'11879'0'0,"4"-4"-11893"0"0,0 1-11 0 0,0 0 0 0 0,0 0 0 0 0,0 1 0 0 0,0-1 0 0 0,1 1 0 0 0,-1 0 0 0 0,1 1 0 0 0,-1-1 0 0 0,1 1 0 0 0,-1-1 0 0 0,1 2 1 0 0,0-1-1 0 0,0 0 0 0 0,0 1 0 0 0,7 0 0 0 0,144-6-1782 0 0,-155 6 1640 0 0,-1 0 1 0 0,1 0-1 0 0,-1 1 1 0 0</inkml:trace>
</inkml:ink>
</file>

<file path=ppt/ink/ink3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0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80 0 0,'0'0'10995'0'0,"10"0"-11264"0"0,29 3-7 0 0,65 3 350 0 0,-89-6-958 0 0,0-1-1 0 0,0 0 1 0 0,0-1-1 0 0,26-6 1 0 0,-25 1-1086 0 0,4-3-310 0 0</inkml:trace>
</inkml:ink>
</file>

<file path=ppt/ink/ink3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1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298 1 3392 0 0,'0'0'7020'0'0,"-4"-1"-8148"0"0,0 2 1044 0 0,-1-1 0 0 0,1 1 1 0 0,0 0-1 0 0,-1 0 1 0 0,1 0-1 0 0,0 1 1 0 0,0-1-1 0 0,0 1 1 0 0,0 0-1 0 0,0 1 0 0 0,0-1 1 0 0,1 1-1 0 0,-1-1 1 0 0,1 1-1 0 0,-5 5 1 0 0,-11 9 14 0 0,-24 28 0 0 0,39-41 52 0 0,0 1 0 0 0,0-1 1 0 0,1 1-1 0 0,0 0 0 0 0,0 1 1 0 0,0-1-1 0 0,1 0 1 0 0,0 1-1 0 0,0-1 0 0 0,0 1 1 0 0,0 0-1 0 0,1 0 0 0 0,0 0 1 0 0,1-1-1 0 0,-1 1 0 0 0,1 11 1 0 0,3-1-121 0 0,0 1 0 0 0,0-1 0 0 0,2 0 1 0 0,9 23-1 0 0,9 36-297 0 0,-21-69 359 0 0,-1 0 1 0 0,0 0 0 0 0,-1 0-1 0 0,1 0 1 0 0,-1 0-1 0 0,0 0 1 0 0,-1 0-1 0 0,1 0 1 0 0,-1 0-1 0 0,-1 0 1 0 0,-1 8 0 0 0,-1-13 110 0 0,1 1 0 0 0,0-1 1 0 0,-1 0-1 0 0,1 0 0 0 0,-1 0 1 0 0,1 0-1 0 0,-1 0 1 0 0,1-1-1 0 0,-1 0 0 0 0,1 0 1 0 0,-1 0-1 0 0,-5 0 1 0 0,-4 0 76 0 0,7 0 4 0 0,-1 0 1 0 0,0 0-1 0 0,0-1 1 0 0,1 0-1 0 0,-1 0 1 0 0,0 0-1 0 0,1-1 1 0 0,-1 0-1 0 0,1 0 1 0 0,-9-5-1 0 0,13 6-75 0 0,0 0 0 0 0,0 0 0 0 0,0-1 0 0 0,0 1 0 0 0,0 0-1 0 0,1-1 1 0 0,-1 1 0 0 0,1-1 0 0 0,-1 1 0 0 0,1-1 0 0 0,-1 0 0 0 0,1 0-1 0 0,0 1 1 0 0,0-1 0 0 0,0 0 0 0 0,0 0 0 0 0,0 0 0 0 0,0 0 0 0 0,1-1-1 0 0,-1 1 1 0 0,1 0 0 0 0,-1 0 0 0 0,1 0 0 0 0,0 0 0 0 0,0-1 0 0 0,0 1 0 0 0,0 0-1 0 0,0 0 1 0 0,0 0 0 0 0,1-1 0 0 0,-1 1 0 0 0,1 0 0 0 0,-1 0 0 0 0,1 0-1 0 0,0 0 1 0 0,1-2 0 0 0,-1 2-19 0 0,0 0 0 0 0,1 0 0 0 0,-1 1-1 0 0,0-1 1 0 0,1 0 0 0 0,0 1 0 0 0,-1-1-1 0 0,1 1 1 0 0,0 0 0 0 0,-1 0 0 0 0,1-1 0 0 0,0 1-1 0 0,0 0 1 0 0,0 0 0 0 0,0 1 0 0 0,0-1 0 0 0,0 0-1 0 0,0 1 1 0 0,3-1 0 0 0,50-5-800 0 0,-25 4 894 0 0,-11 0 28 0 0,-1-2-1 0 0,0 0 1 0 0,0-1-1 0 0,23-10 1 0 0,-34 12-22 0 0,0-1 0 0 0,0 0 0 0 0,0 0-1 0 0,0-1 1 0 0,-1 1 0 0 0,0-2 0 0 0,0 1 0 0 0,0-1 0 0 0,-1 1 0 0 0,1-2 0 0 0,-2 1-1 0 0,9-13 1 0 0,5-9 25 0 0,-13 22-2 0 0,-1 0 0 0 0,0 1 0 0 0,-1-1 1 0 0,1 0-1 0 0,-1-1 0 0 0,0 1 0 0 0,-1-1 0 0 0,0 1 0 0 0,0-1 0 0 0,0 0 0 0 0,1-11 0 0 0,-3 17-137 0 0,0 0 0 0 0,0 0-1 0 0,0 0 1 0 0,0 0 0 0 0,0 0-1 0 0,-1 0 1 0 0,1 0 0 0 0,0 0-1 0 0,-1 1 1 0 0,1-1 0 0 0,0 0-1 0 0,-1 0 1 0 0,1 0 0 0 0,-1 0-1 0 0,0 1 1 0 0,1-1 0 0 0,-1 0-1 0 0,1 1 1 0 0,-1-1 0 0 0,0 0-1 0 0,0 1 1 0 0,1-1 0 0 0,-3 0-1 0 0,-25-6-752 0 0,18 7-194 0 0,0 0-1 0 0,0 1 1 0 0,-16 3-1 0 0,6 2-1601 0 0,-1 2-1109 0 0</inkml:trace>
</inkml:ink>
</file>

<file path=ppt/ink/ink3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1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439 2 1772 0 0,'0'0'8488'0'0,"6"-1"-10368"0"0,-5 0 1836 0 0,1 1 1 0 0,0 0-1 0 0,-1 0 1 0 0,1 0-1 0 0,0 0 1 0 0,-1 0-1 0 0,1 1 1 0 0,0-1-1 0 0,-1 0 1 0 0,1 1 0 0 0,-1-1-1 0 0,1 1 1 0 0,-1 0-1 0 0,1-1 1 0 0,-1 1-1 0 0,1 0 1 0 0,-1 0-1 0 0,0 0 1 0 0,3 2-1 0 0,2 2-54 0 0,-1 0-1 0 0,0 0 1 0 0,-1 1 0 0 0,1 0-1 0 0,3 6 1 0 0,3 7-157 0 0,-1 0-1 0 0,14 36 1 0 0,-16-29 320 0 0,0 1-1 0 0,-2-1 1 0 0,-1 1-1 0 0,-1 0 1 0 0,-2 0 0 0 0,-1 1-1 0 0,-3 48 1 0 0,-2-38 151 0 0,-3 0-1 0 0,0-1 1 0 0,-3 0 0 0 0,-26 68-1 0 0,13-53 14 0 0,-2 0 0 0 0,-2-2-1 0 0,-3 0 1 0 0,-1-2-1 0 0,-57 65 1 0 0,74-97-57 0 0,-42 45-153 0 0,50-56 261 0 0,0 0 0 0 0,-1 0-1 0 0,1 0 1 0 0,-1-1 0 0 0,0 0-1 0 0,0 0 1 0 0,0-1-1 0 0,-9 3 1 0 0,11-4-35 0 0,0-1 0 0 0,-1 0-1 0 0,1-1 1 0 0,0 1 0 0 0,-1-1 0 0 0,1 0 0 0 0,-10-2-1 0 0,-41-13-5502 0 0,4-8-2323 0 0</inkml:trace>
</inkml:ink>
</file>

<file path=ppt/ink/ink3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3.3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41 6297 0 0,'0'0'161'0'0,"-1"5"554"0"0,-2 3-745 0 0,2 0 2301 0 0,14-16-1749 0 0,18-18-4143 0 0,0-1-74 0 0</inkml:trace>
</inkml:ink>
</file>

<file path=ppt/ink/ink3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3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4620 0 0,'0'0'4537'0'0,"91"0"-8225"0"0,-37 0-389 0 0</inkml:trace>
  <inkml:trace contextRef="#ctx0" brushRef="#br0" timeOffset="1">1026 25 5288 0 0,'0'0'6389'0'0,"89"9"-10513"0"0,-36 3 159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55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74 4852 0 0,'0'0'2923'0'0,"0"11"-4132"0"0,0 2 1214 0 0,1-6 28 0 0,0 0-1 0 0,-1 0 1 0 0,0 0-1 0 0,0 1 1 0 0,-1-1-1 0 0,0 0 1 0 0,-2 8-1 0 0,2-14 6 0 0,1 0-1 0 0,-1-1 1 0 0,1 1 0 0 0,-1 0-1 0 0,1-1 1 0 0,-1 1-1 0 0,0-1 1 0 0,1 1-1 0 0,-1-1 1 0 0,0 1-1 0 0,0-1 1 0 0,1 1 0 0 0,-1-1-1 0 0,0 0 1 0 0,0 1-1 0 0,1-1 1 0 0,-1 0-1 0 0,0 0 1 0 0,0 0 0 0 0,0 1-1 0 0,0-1 1 0 0,0 0-1 0 0,1 0 1 0 0,-1 0-1 0 0,0-1 1 0 0,0 1-1 0 0,0 0 1 0 0,0 0 0 0 0,1 0-1 0 0,-1 0 1 0 0,0-1-1 0 0,0 1 1 0 0,0 0-1 0 0,1-1 1 0 0,-2 0-1 0 0,-28-15 691 0 0,27 14-693 0 0,0 0 0 0 0,1 0 0 0 0,-1-1 0 0 0,1 1-1 0 0,-1-1 1 0 0,1 0 0 0 0,0 1 0 0 0,0-1 0 0 0,0 0-1 0 0,1 0 1 0 0,-1-1 0 0 0,1 1 0 0 0,-1 0 0 0 0,1 0-1 0 0,0-1 1 0 0,0 1 0 0 0,1-1 0 0 0,-1 1 0 0 0,1-1-1 0 0,-1 1 1 0 0,1-1 0 0 0,0 1 0 0 0,0-1 0 0 0,1 1-1 0 0,-1-1 1 0 0,1 1 0 0 0,0 0 0 0 0,0-1 0 0 0,0 1-1 0 0,0 0 1 0 0,0-1 0 0 0,1 1 0 0 0,0 0 0 0 0,-1 0-1 0 0,1 0 1 0 0,0 0 0 0 0,1 0 0 0 0,-1 1 0 0 0,0-1-1 0 0,1 1 1 0 0,0-1 0 0 0,-1 1 0 0 0,1 0 0 0 0,0 0-1 0 0,0 0 1 0 0,0 1 0 0 0,0-1 0 0 0,0 1 0 0 0,1-1-1 0 0,-1 1 1 0 0,7-1 0 0 0,-5 0-98 0 0,0 0-1 0 0,1 1 1 0 0,-1 0-1 0 0,1 0 1 0 0,-1 1 0 0 0,1-1-1 0 0,0 1 1 0 0,-1 0-1 0 0,1 1 1 0 0,-1-1 0 0 0,1 1-1 0 0,-1 0 1 0 0,1 1-1 0 0,-1-1 1 0 0,1 1 0 0 0,-1 0-1 0 0,8 5 1 0 0,-9-4 30 0 0,0 0 0 0 0,-1 0 0 0 0,0 0 0 0 0,1 0 0 0 0,-1 1 0 0 0,0-1 0 0 0,-1 1 0 0 0,1 0 0 0 0,-1 0 0 0 0,1 0 0 0 0,-1 0 0 0 0,0 0 0 0 0,-1 0 0 0 0,1 1 1 0 0,-1-1-1 0 0,0 1 0 0 0,0-1 0 0 0,0 1 0 0 0,0-1 0 0 0,-1 1 0 0 0,0 8 0 0 0,-1-4 54 0 0,0 0 1 0 0,-1 0 0 0 0,0 0-1 0 0,0 0 1 0 0,-1-1-1 0 0,-1 1 1 0 0,1-1 0 0 0,-1 1-1 0 0,0-1 1 0 0,-1 0-1 0 0,0 0 1 0 0,0-1 0 0 0,-1 0-1 0 0,0 0 1 0 0,0 0 0 0 0,-11 9-1 0 0,-13 9 394 0 0,0-1 0 0 0,-50 30 0 0 0,79-54-408 0 0,-124 73 892 0 0,-60 41 861 0 0,183-114-1756 0 0,1 1 1 0 0,0 0-1 0 0,-1 0 1 0 0,1 0 0 0 0,0 1-1 0 0,0-1 1 0 0,0 0 0 0 0,0 0-1 0 0,0 1 1 0 0,0-1 0 0 0,0 0-1 0 0,0 1 1 0 0,0-1-1 0 0,0 3 1 0 0,1-4-6 0 0,0 1 0 0 0,0 0 0 0 0,0-1-1 0 0,0 1 1 0 0,0 0 0 0 0,0-1 0 0 0,0 1 0 0 0,0 0 0 0 0,1-1-1 0 0,-1 1 1 0 0,0 0 0 0 0,0-1 0 0 0,1 1 0 0 0,-1-1 0 0 0,0 1 0 0 0,1-1-1 0 0,-1 1 1 0 0,0-1 0 0 0,1 1 0 0 0,-1-1 0 0 0,1 1 0 0 0,-1-1-1 0 0,1 1 1 0 0,0-1 0 0 0,4 4 41 0 0,1-2 1 0 0,-1 1-1 0 0,1 0 0 0 0,0-1 1 0 0,11 2-1 0 0,-8-1 143 0 0,310 65 366 0 0,-246-55-454 0 0,-66-12 1165 0 0</inkml:trace>
</inkml:ink>
</file>

<file path=ppt/ink/ink3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4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403 51 1096 0 0,'0'0'11404'0'0,"-2"-9"-11188"0"0,-4-28-119 0 0,6 37-120 0 0,0-1 1 0 0,0 1-1 0 0,0 0 0 0 0,0 0 0 0 0,0 0 1 0 0,0-1-1 0 0,-1 1 0 0 0,1 0 1 0 0,0 0-1 0 0,0 0 0 0 0,0-1 0 0 0,0 1 1 0 0,0 0-1 0 0,0 0 0 0 0,-1 0 0 0 0,1 0 1 0 0,0-1-1 0 0,0 1 0 0 0,0 0 0 0 0,-1 0 1 0 0,1 0-1 0 0,0 0 0 0 0,0 0 0 0 0,0 0 1 0 0,-1 0-1 0 0,1 0 0 0 0,0 0 1 0 0,0 0-1 0 0,-1 0 0 0 0,1-1 0 0 0,0 1 1 0 0,0 0-1 0 0,0 1 0 0 0,-1-1 0 0 0,1 0 1 0 0,0 0-1 0 0,0 0 0 0 0,-1 0 0 0 0,1 0 1 0 0,0 0-1 0 0,0 0 0 0 0,0 0 0 0 0,-1 0 1 0 0,1 0-1 0 0,0 0 0 0 0,0 1 1 0 0,0-1-1 0 0,-1 0 0 0 0,1 0 0 0 0,0 0 1 0 0,0 0-1 0 0,0 1 0 0 0,0-1 0 0 0,0 0 1 0 0,0 0-1 0 0,-1 0 0 0 0,1 0 0 0 0,0 1 1 0 0,0-1-1 0 0,0 0 0 0 0,0 0 0 0 0,0 1 1 0 0,0-1-1 0 0,0 0 0 0 0,0 0 0 0 0,-12 17-593 0 0,11-15 500 0 0,-61 91 305 0 0,-174 282 1204 0 0,232-367-1700 0 0,1-2 563 0 0,-1 0-1 0 0,1 0 0 0 0,-1 0 0 0 0,-9 10 0 0 0,13-16-311 0 0,-1 1 0 0 0,0 0-1 0 0,1-1 1 0 0,-1 1 0 0 0,0 0-1 0 0,0-1 1 0 0,0 1 0 0 0,1-1-1 0 0,-1 1 1 0 0,0-1 0 0 0,0 1-1 0 0,0-1 1 0 0,0 0 0 0 0,0 0-1 0 0,0 1 1 0 0,0-1 0 0 0,0 0-1 0 0,0 0 1 0 0,0 0 0 0 0,0 0 0 0 0,0 0-1 0 0,0 0 1 0 0,0 0 0 0 0,0 0-1 0 0,0-1 1 0 0,0 1 0 0 0,1 0-1 0 0,-1 0 1 0 0,0-1 0 0 0,0 1-1 0 0,0-1 1 0 0,0 1 0 0 0,0-1-1 0 0,0 1 1 0 0,1-1 0 0 0,-1 0-1 0 0,0 1 1 0 0,1-1 0 0 0,-1 0-1 0 0,0 1 1 0 0,0-2 0 0 0,-4-7-2666 0 0,4-11-1594 0 0</inkml:trace>
</inkml:ink>
</file>

<file path=ppt/ink/ink3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4.6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0 112 588 0 0,'0'0'11455'0'0,"7"-13"-11174"0"0,22-42-251 0 0,-28 54-41 0 0,-1-1 1 0 0,1 1-1 0 0,0 0 1 0 0,0-1-1 0 0,0 1 1 0 0,0 0-1 0 0,0 0 0 0 0,0 0 1 0 0,0 0-1 0 0,0 0 1 0 0,0 0-1 0 0,0 0 1 0 0,1 0-1 0 0,-1 0 1 0 0,0 0-1 0 0,1 1 0 0 0,-1-1 1 0 0,1 0-1 0 0,-1 1 1 0 0,0-1-1 0 0,1 1 1 0 0,-1 0-1 0 0,1-1 1 0 0,0 1-1 0 0,2 0 1 0 0,3-1-67 0 0,57-8-118 0 0,-1 2 0 0 0,1 3 1 0 0,65 4-1 0 0,-98 6-977 0 0,-29-6 964 0 0,-1 1 1 0 0,-1-1-1 0 0,1 0 1 0 0,0 1-1 0 0,0-1 0 0 0,0 1 1 0 0,0-1-1 0 0,0 1 0 0 0,0 0 1 0 0,0-1-1 0 0,-1 1 0 0 0,1 0 1 0 0,0-1-1 0 0,0 1 0 0 0,-1 0 1 0 0,1 0-1 0 0,-1 0 0 0 0,1 0 1 0 0,-1 0-1 0 0,1 0 1 0 0,-1 0-1 0 0,1 0 0 0 0,-1 0 1 0 0,0 0-1 0 0,1 0 0 0 0,-1 0 1 0 0,0 0-1 0 0,0 1 0 0 0,-4 10-2550 0 0</inkml:trace>
</inkml:ink>
</file>

<file path=ppt/ink/ink3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5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3436 0 0,'0'0'7273'0'0,"109"14"-8473"0"0,-67-7 1080 0 0,-1 1-32 0 0,1-2-1264 0 0,-11-3-1369 0 0,12-3-2251 0 0</inkml:trace>
</inkml:ink>
</file>

<file path=ppt/ink/ink3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5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98 364 0 0,'0'0'7958'0'0,"0"-4"-9054"0"0,-1-1 1044 0 0,0 4 56 0 0,1 1-1 0 0,0-1 1 0 0,0 1 0 0 0,0 0-1 0 0,-1-1 1 0 0,1 1 0 0 0,0-1 0 0 0,0 1-1 0 0,0-1 1 0 0,0 1 0 0 0,0-1-1 0 0,0 1 1 0 0,0-1 0 0 0,0 1-1 0 0,0-1 1 0 0,0 1 0 0 0,0-1 0 0 0,0 1-1 0 0,0 0 1 0 0,1-1 0 0 0,-1 1-1 0 0,0-1 1 0 0,0 1 0 0 0,0-1-1 0 0,1 1 1 0 0,-1 0 0 0 0,0-1 0 0 0,0 1-1 0 0,1-1 1 0 0,-1 1 0 0 0,0 0-1 0 0,1-1 1 0 0,-1 1 0 0 0,0 0 0 0 0,1 0-1 0 0,-1-1 1 0 0,1 1 0 0 0,-1 0-1 0 0,0 0 1 0 0,1 0 0 0 0,-1-1-1 0 0,1 1 1 0 0,-1 0 0 0 0,1 0 0 0 0,-1 0-1 0 0,1 0 1 0 0,-1 0 0 0 0,1 0-1 0 0,-1 0 1 0 0,1 0 0 0 0,-1 0-1 0 0,1 0 1 0 0,-1 0 0 0 0,0 0 0 0 0,1 0-1 0 0,-1 0 1 0 0,1 1 0 0 0,0-1 4 0 0,-1 0 1 0 0,0 0-1 0 0,0 0 1 0 0,1-1-1 0 0,-1 1 1 0 0,0 0-1 0 0,0 0 1 0 0,1 0-1 0 0,-1 0 1 0 0,0 0-1 0 0,0-1 1 0 0,1 1-1 0 0,-1 0 1 0 0,0 0-1 0 0,0 0 1 0 0,0 0-1 0 0,1-1 1 0 0,-1 1-1 0 0,0 0 1 0 0,0 0-1 0 0,0-1 1 0 0,0 1-1 0 0,0 0 1 0 0,1 0-1 0 0,-1-1 1 0 0,0 1-1 0 0,0 0 1 0 0,0 0-1 0 0,0-1 1 0 0,0 1-1 0 0,0 0 1 0 0,0-1-1 0 0,0 1 1 0 0,0 0-1 0 0,0 0 1 0 0,0-1-1 0 0,0 1 1 0 0,0 0-1 0 0,0-1 1 0 0,0 1-1 0 0,-1 0 1 0 0,1-1-1 0 0,-4-14 285 0 0,3 12 252 0 0,58-15-967 0 0,-43 12 377 0 0,0 1-1 0 0,1 1 1 0 0,-1 1 0 0 0,1 0-1 0 0,0 1 1 0 0,15-1 0 0 0,-28 3 21 0 0,0 0 1 0 0,0-1 0 0 0,0 1 0 0 0,0 0-1 0 0,0 1 1 0 0,0-1 0 0 0,0 0 0 0 0,0 1-1 0 0,0-1 1 0 0,0 1 0 0 0,-1-1 0 0 0,1 1-1 0 0,0 0 1 0 0,0 0 0 0 0,0 0-1 0 0,-1 0 1 0 0,1 0 0 0 0,-1 0 0 0 0,3 2-1 0 0,-3 0-18 0 0,1 0-1 0 0,-1 0 1 0 0,0 0-1 0 0,0 0 1 0 0,-1 0-1 0 0,1 0 0 0 0,-1 0 1 0 0,1 0-1 0 0,-1 1 1 0 0,0-1-1 0 0,-1 5 1 0 0,1 0 27 0 0,-1 1 0 0 0,-1-1 1 0 0,0 0-1 0 0,0-1 1 0 0,0 1-1 0 0,-1 0 0 0 0,0 0 1 0 0,0-1-1 0 0,-1 0 1 0 0,-7 11-1 0 0,-8 9 119 0 0,-26 29 0 0 0,43-53-103 0 0,-49 53 196 0 0,-74 62 0 0 0,125-118-184 0 0,0 1 0 0 0,0-1 0 0 0,-1 0 0 0 0,1 0 0 0 0,0 0 0 0 0,0 0 0 0 0,0 1 0 0 0,-1-1 0 0 0,1 0 0 0 0,0 0-1 0 0,0 0 1 0 0,0 1 0 0 0,0-1 0 0 0,-1 0 0 0 0,1 0 0 0 0,0 1 0 0 0,0-1 0 0 0,0 0 0 0 0,0 0 0 0 0,0 1 0 0 0,0-1 0 0 0,0 0 0 0 0,0 0-1 0 0,0 1 1 0 0,0-1 0 0 0,0 0 0 0 0,0 0 0 0 0,0 1 0 0 0,0-1 0 0 0,0 0 0 0 0,0 0 0 0 0,0 1 0 0 0,0-1 0 0 0,0 0 0 0 0,0 0 0 0 0,0 1-1 0 0,0-1 1 0 0,1 0 0 0 0,-1 0 0 0 0,0 1 0 0 0,0-1 0 0 0,0 0 0 0 0,0 0 0 0 0,1 0 0 0 0,-1 1 0 0 0,0-1 0 0 0,0 0 0 0 0,0 0 0 0 0,1 0-1 0 0,-1 0 1 0 0,1 1 0 0 0,22 5 429 0 0,46 0-113 0 0,-52-6-351 0 0,24 2-46 0 0,-26-2 79 0 0,0 0-1 0 0,0 2 1 0 0,0-1 0 0 0,22 7-1 0 0,-37-10-321 0 0,0 1 0 0 0,0 0 0 0 0,1 0 0 0 0,-1-1 0 0 0,0 1-1 0 0,1 0 1 0 0,-1 0 0 0 0,1 0 0 0 0,0 0 0 0 0,-1 0 0 0 0,1 0-1 0 0,0 0 1 0 0,1-2 0 0 0,10-8-1774 0 0</inkml:trace>
</inkml:ink>
</file>

<file path=ppt/ink/ink3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8.0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469 45 2704 0 0,'0'0'10779'0'0,"-2"-10"-11252"0"0,0 4 350 0 0,-7-18-361 0 0,8 23 469 0 0,1 1 0 0 0,-1 0 0 0 0,0-1 0 0 0,1 1 0 0 0,-1-1 0 0 0,0 1 0 0 0,1 0 1 0 0,-1 0-1 0 0,0-1 0 0 0,0 1 0 0 0,1 0 0 0 0,-1 0 0 0 0,0 0 0 0 0,0 0 0 0 0,1 0 0 0 0,-1 0 0 0 0,0 0 0 0 0,0 0 0 0 0,1 0 0 0 0,-1 0 0 0 0,0 0 0 0 0,0 1 0 0 0,1-1 1 0 0,-1 0-1 0 0,0 0 0 0 0,0 1 0 0 0,1-1 0 0 0,-1 0 0 0 0,0 1 0 0 0,1-1 0 0 0,-1 1 0 0 0,1-1 0 0 0,-1 1 0 0 0,1-1 0 0 0,-1 1 0 0 0,0 1 0 0 0,-62 50-30 0 0,-92 100 0 0 0,120-111 63 0 0,1 1 0 0 0,2 1 0 0 0,-41 74 0 0 0,67-105-46 0 0,0 1 0 0 0,0 0 0 0 0,1 0 0 0 0,1 0 0 0 0,-4 22 0 0 0,7-31 24 0 0,0 0 0 0 0,1-1 0 0 0,-1 1 1 0 0,1 0-1 0 0,0 0 0 0 0,0-1 0 0 0,0 1 1 0 0,1 0-1 0 0,0 0 0 0 0,-1-1 0 0 0,1 1 1 0 0,0 0-1 0 0,1-1 0 0 0,-1 1 1 0 0,1-1-1 0 0,-1 0 0 0 0,1 1 0 0 0,0-1 1 0 0,1 0-1 0 0,-1 0 0 0 0,0 0 0 0 0,1 0 1 0 0,-1-1-1 0 0,1 1 0 0 0,4 2 0 0 0,0 0-263 0 0,0-1 0 0 0,0 0-1 0 0,0-1 1 0 0,1 0-1 0 0,13 4 1 0 0,23 0-3637 0 0,-7-7-118 0 0</inkml:trace>
</inkml:ink>
</file>

<file path=ppt/ink/ink3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8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0 5869 0 0,'0'0'6773'0'0,"-4"9"-9123"0"0,-11 23 2022 0 0,-48 93 1507 0 0,53-106-1948 0 0,-2-2-1 0 0,0 1 1 0 0,0-2-1 0 0,-27 28 0 0 0,26-35-3953 0 0</inkml:trace>
</inkml:ink>
</file>

<file path=ppt/ink/ink3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8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0 1684 0 0,'0'0'7174'0'0,"-1"9"-8253"0"0,-1 1 1070 0 0,1-6 13 0 0,0 0 0 0 0,0 0 0 0 0,0 1-1 0 0,1-1 1 0 0,0 0 0 0 0,-1 0-1 0 0,2 7 1 0 0,-1-9 57 0 0,1-1-1 0 0,-1 0 0 0 0,1 0 1 0 0,-1 0-1 0 0,1-1 1 0 0,-1 1-1 0 0,1 0 1 0 0,-1 0-1 0 0,1 0 1 0 0,0 0-1 0 0,-1 0 1 0 0,1-1-1 0 0,0 1 1 0 0,0 0-1 0 0,0-1 0 0 0,0 1 1 0 0,-1 0-1 0 0,1-1 1 0 0,0 1-1 0 0,0-1 1 0 0,0 1-1 0 0,0-1 1 0 0,0 0-1 0 0,0 0 1 0 0,0 1-1 0 0,1-1 1 0 0,-1 0-1 0 0,0 0 0 0 0,0 0 1 0 0,0 0-1 0 0,0 0 1 0 0,0 0-1 0 0,0 0 1 0 0,0 0-1 0 0,0-1 1 0 0,0 1-1 0 0,0 0 1 0 0,0-1-1 0 0,0 1 1 0 0,1-1-1 0 0,23-9-51 0 0,-10-3-4923 0 0</inkml:trace>
  <inkml:trace contextRef="#ctx0" brushRef="#br0" timeOffset="1">185 199 4396 0 0,'0'0'6269'0'0,"96"-14"-7237"0"0,-61 26 812 0 0,4 0 104 0 0,-3 2-168 0 0,-4 2-1116 0 0,-10-5-1096 0 0,-4 8-1521 0 0</inkml:trace>
</inkml:ink>
</file>

<file path=ppt/ink/ink3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9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0 184 0 0,'0'0'11285'0'0,"30"6"-12705"0"0,2 1 1484 0 0,9 1-64 0 0,5-2-824 0 0,3 0-992 0 0,-12-3-709 0 0,28-3-1767 0 0</inkml:trace>
</inkml:ink>
</file>

<file path=ppt/ink/ink3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09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434 251 1472 0 0,'0'0'9043'0'0,"-17"-11"-9367"0"0,-3-3 141 0 0,-34-18 1 0 0,49 31 153 0 0,1 0 1 0 0,-1 0 0 0 0,1 0 0 0 0,-1 0 0 0 0,0 1 0 0 0,1 0 0 0 0,-1 0 0 0 0,0 0-1 0 0,1 0 1 0 0,-1 1 0 0 0,0 0 0 0 0,1 0 0 0 0,-1 0 0 0 0,1 0 0 0 0,-1 1 0 0 0,1 0-1 0 0,0 0 1 0 0,-1 0 0 0 0,1 0 0 0 0,0 1 0 0 0,-3 2 0 0 0,-8 4-25 0 0,8-6 49 0 0,-61 37-55 0 0,64-37 49 0 0,0 0-1 0 0,0-1 1 0 0,1 1 0 0 0,-1 0-1 0 0,1 1 1 0 0,0-1 0 0 0,0 1-1 0 0,0-1 1 0 0,1 1-1 0 0,-1 0 1 0 0,1 0 0 0 0,0 0-1 0 0,0 0 1 0 0,-2 7-1 0 0,4-11-15 0 0,0 1-1 0 0,-1-1 0 0 0,1 1 1 0 0,0-1-1 0 0,0 1 0 0 0,0-1 0 0 0,0 1 1 0 0,0-1-1 0 0,0 1 0 0 0,0-1 0 0 0,0 1 1 0 0,1 0-1 0 0,-1-1 0 0 0,0 1 1 0 0,0-1-1 0 0,0 1 0 0 0,1-1 0 0 0,-1 1 1 0 0,0-1-1 0 0,0 1 0 0 0,1-1 0 0 0,-1 0 1 0 0,0 1-1 0 0,1-1 0 0 0,-1 1 1 0 0,0-1-1 0 0,1 0 0 0 0,0 1 0 0 0,18 2-279 0 0,25-11 327 0 0,-39 7-19 0 0,13-5 9 0 0,-12 4-9 0 0,0 0 0 0 0,-1 1 0 0 0,1-1 0 0 0,0 1 0 0 0,-1 0-1 0 0,7 1 1 0 0,-12 2-54 0 0,0 1 0 0 0,0 0 0 0 0,0 0 0 0 0,0 0 0 0 0,-1 0 0 0 0,1-1 0 0 0,-1 1 0 0 0,-1 3 0 0 0,-19 48 322 0 0,-43 78 0 0 0,-1 1 207 0 0,40-71-2648 0 0,15-36-512 0 0</inkml:trace>
  <inkml:trace contextRef="#ctx0" brushRef="#br0" timeOffset="1">848 1 3024 0 0,'0'0'2482'0'0,"3"14"-1689"0"0,5 26-240 0 0,-1 0-1 0 0,-3 0 0 0 0,-1 1 1 0 0,-3 0-1 0 0,0-1 1 0 0,-3 1-1 0 0,-11 54 0 0 0,4-55-414 0 0,-2 0 0 0 0,-1-1 0 0 0,-3-1-1 0 0,-1 0 1 0 0,-2-1 0 0 0,-1-1 0 0 0,-2-1 0 0 0,-1 0-1 0 0,-2-2 1 0 0,-1-1 0 0 0,-2-1 0 0 0,-1-2-1 0 0,-59 48 1 0 0,14-23-720 0 0,-2-4 0 0 0,-2-3 0 0 0,-92 40 1 0 0,61-41-4599 0 0</inkml:trace>
</inkml:ink>
</file>

<file path=ppt/ink/ink3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12.9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331 0 260 0 0,'0'0'7089'0'0,"-13"14"-7510"0"0,-2 2 440 0 0,8-10 16 0 0,1 0-1 0 0,0 1 0 0 0,0 0 1 0 0,1 0-1 0 0,0 1 0 0 0,0-1 1 0 0,1 1-1 0 0,0 0 0 0 0,0 0 0 0 0,-3 11 1 0 0,-65 186 1700 0 0,-39 102-633 0 0,51-120-2269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14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2972 1356 0 0,'0'0'9466'0'0,"-5"-6"-9122"0"0,-15-18-128 0 0,19 22-121 0 0,0 1 0 0 0,0-1 0 0 0,0 0 0 0 0,0 0 1 0 0,1 1-1 0 0,-1-1 0 0 0,0 0 0 0 0,1 0 0 0 0,0 0 1 0 0,-1 0-1 0 0,1 0 0 0 0,0 0 0 0 0,0 0 0 0 0,0 0 0 0 0,0 0 1 0 0,0 0-1 0 0,0 0 0 0 0,1-2 0 0 0,0-3 125 0 0,0-28-42 0 0,2 0 0 0 0,2 1 0 0 0,1-1 0 0 0,1 1 1 0 0,16-43-1 0 0,75-162 534 0 0,-78 194-754 0 0,47-96 52 0 0,85-132 0 0 0,103-120-170 0 0,90-74 291 0 0,-269 380-180 0 0,3 3 0 0 0,3 4 0 0 0,98-73-1 0 0,-37 49-21 0 0,297-163 0 0 0,-309 201 18 0 0,3 7-1 0 0,242-73 1 0 0,-312 115-21 0 0,1 3 1 0 0,1 3 0 0 0,-1 3-1 0 0,1 3 1 0 0,92 4 0 0 0,-114 3 18 0 0,-1 3 1 0 0,0 1-1 0 0,0 2 0 0 0,0 2 0 0 0,-1 2 1 0 0,-1 1-1 0 0,0 3 0 0 0,-1 1 1 0 0,45 26-1 0 0,-55-23 16 0 0,0 2 1 0 0,-2 0-1 0 0,0 2 1 0 0,30 34-1 0 0,-12-6 43 0 0,50 74 1 0 0,-61-76-54 0 0,-3 2 0 0 0,-3 2 0 0 0,-1 0 0 0 0,-3 2 1 0 0,-2 1-1 0 0,16 63 0 0 0,-28-74 55 0 0,-2 0 0 0 0,-2 0 1 0 0,-2 1-1 0 0,-1 0 0 0 0,-3-1 1 0 0,-2 1-1 0 0,-2 0 0 0 0,-14 71 1 0 0,3-60 32 0 0,-3-1 0 0 0,-3-1 0 0 0,-1 0 0 0 0,-3-2 1 0 0,-3-1-1 0 0,-56 86 0 0 0,-236 273 300 0 0,285-371-342 0 0,-382 450 381 0 0,-18 11-226 0 0,358-417-45 0 0,-4-2 1 0 0,-3-5 0 0 0,-3-3-1 0 0,-4-4 1 0 0,-177 107 0 0 0,211-148-21 0 0,-1-2 1 0 0,-98 35 0 0 0,114-51 16 0 0,0-2 1 0 0,0-1-1 0 0,-1-2 1 0 0,-82 3-1 0 0,80-11 13 0 0,0-1 0 0 0,1-3 0 0 0,-1-1 0 0 0,1-2 1 0 0,1-2-1 0 0,-63-23 0 0 0,56 13 136 0 0,0-3 1 0 0,2-1-1 0 0,0-2 1 0 0,-81-63 0 0 0,74 45-119 0 0,2-3 1 0 0,2-2 0 0 0,3-3 0 0 0,1-1 0 0 0,3-2-1 0 0,3-2 1 0 0,2-2 0 0 0,-49-103 0 0 0,69 125-268 0 0,-19-62 1 0 0,33 86-40 0 0,1 1 0 0 0,0-1 0 0 0,1 0 1 0 0,1 0-1 0 0,0 0 0 0 0,0 0 0 0 0,2 0 0 0 0,-1 0 0 0 0,4-18 0 0 0,1 15-730 0 0,0 1-1 0 0,0-1 0 0 0,1 2 1 0 0,1-1-1 0 0,1 1 1 0 0,15-22-1 0 0,40-55-5317 0 0</inkml:trace>
</inkml:ink>
</file>

<file path=ppt/ink/ink3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15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326 190 3816 0 0,'0'0'5143'0'0,"16"-7"-5760"0"0,2-1 578 0 0,-10 4 29 0 0,-1 0 0 0 0,1 1 1 0 0,0 0-1 0 0,0 1 0 0 0,0-1 1 0 0,0 2-1 0 0,0-1 0 0 0,1 1 0 0 0,-1 0 1 0 0,12 1-1 0 0,774-49 1249 0 0,171-14-554 0 0,-435 41-445 0 0,-188 5-160 0 0,475 48 628 0 0,-222 2-320 0 0,25 15-524 0 0,-129-5 190 0 0,-109-38 265 0 0,-33-1-468 0 0,73-5 346 0 0,84 4-571 0 0,-292-4 829 0 0,-134-2-597 0 0,81 7 0 0 0,-131-1 27 0 0,0 0 0 0 0,0 2 0 0 0,0 1 0 0 0,-1 2-1 0 0,0 1 1 0 0,-1 1 0 0 0,0 1 0 0 0,0 2-1 0 0,-1 0 1 0 0,47 33 0 0 0,-28-14 157 0 0,-29-21-121 0 0,-1 0 1 0 0,29 26-1 0 0,-41-32 17 0 0,1-1 0 0 0,-1 1 0 0 0,-1 0-1 0 0,1 0 1 0 0,0 1 0 0 0,-1-1 0 0 0,0 1 0 0 0,-1 0 0 0 0,1 0-1 0 0,-1 0 1 0 0,0 0 0 0 0,-1 0 0 0 0,2 9 0 0 0,0 32-22 0 0,-2 1 1 0 0,-2 0 0 0 0,-13 88-1 0 0,-3 51-68 0 0,21 376 213 0 0,-4-539-23 0 0,-2 1 0 0 0,0-1-1 0 0,-11 41 1 0 0,12-58 17 0 0,-1 0-1 0 0,0 0 0 0 0,-1 0 1 0 0,0-1-1 0 0,0 1 0 0 0,0-1 1 0 0,0 1-1 0 0,-1-1 0 0 0,0-1 1 0 0,-1 1-1 0 0,1 0 0 0 0,-1-1 1 0 0,0 0-1 0 0,0 0 1 0 0,-1-1-1 0 0,1 1 0 0 0,-8 3 1 0 0,7-5 32 0 0,0-1 0 0 0,-1-1 0 0 0,1 1 1 0 0,-1-1-1 0 0,1 0 0 0 0,-1 0 0 0 0,0-1 1 0 0,1 0-1 0 0,-9 0 0 0 0,-60-10 16 0 0,74 9-105 0 0,-750-97-35 0 0,168 27 193 0 0,473 54-139 0 0,-856-112 52 0 0,108 100-141 0 0,509 16 144 0 0,48 0-162 0 0,-478-6 245 0 0,548 13-101 0 0,-250-9 0 0 0,170-4-63 0 0,-292-8-84 0 0,329 20 138 0 0,150 2-12 0 0,-126 7-179 0 0,-51-3 358 0 0,234 0-343 0 0,-77 9 0 0 0,101-3 197 0 0,-1-2-1 0 0,1-2 1 0 0,0-2-1 0 0,0-1 1 0 0,-57-12-1 0 0,57 4-76 0 0,16 5 126 0 0,0-2 0 0 0,1 0 0 0 0,-43-20 0 0 0</inkml:trace>
</inkml:ink>
</file>

<file path=ppt/ink/ink3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19.6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1316 7 340 0 0,'0'0'5359'0'0,"-16"-1"-5348"0"0,-50-4-8 0 0,61 5-14 0 0,1 0 0 0 0,-1 1 1 0 0,1 0-1 0 0,0-1 0 0 0,-1 1 1 0 0,1 1-1 0 0,0-1 0 0 0,0 1 1 0 0,0 0-1 0 0,0 0 1 0 0,0 0-1 0 0,0 0 0 0 0,0 1 1 0 0,1-1-1 0 0,-1 1 0 0 0,1 0 1 0 0,-6 6-1 0 0,-4 3-28 0 0,-22 17-46 0 0,-1 1 174 0 0,-52 32 0 0 0,57-40 244 0 0,1 1-1 0 0,0 1 0 0 0,2 2 0 0 0,1 0 1 0 0,1 2-1 0 0,1 1 0 0 0,-22 34 1 0 0,-134 236 2125 0 0,139-223-2146 0 0,-118 230 1229 0 0,-178 482 1 0 0,336-782-1710 0 0,-11 33 622 0 0,12-37-643 0 0,0 0-1 0 0,1 1 1 0 0,-1-1 0 0 0,1 1-1 0 0,0-1 1 0 0,0 1 0 0 0,0-1-1 0 0,0 1 1 0 0,0-1 0 0 0,0 1-1 0 0,1-1 1 0 0,0 5 0 0 0,10 0-3988 0 0,0-5-42 0 0</inkml:trace>
</inkml:ink>
</file>

<file path=ppt/ink/ink3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0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1384 0 0,'0'0'8344'0'0,"16"16"-8795"0"0,49 54 636 0 0,-58-63-117 0 0,-1 1 1 0 0,0 0-1 0 0,-1 0 0 0 0,0 1 1 0 0,0-1-1 0 0,-1 1 0 0 0,0 0 0 0 0,6 19 1 0 0,-1 0 113 0 0,26 80 144 0 0,-26-72-208 0 0,2-2 1 0 0,2 1-1 0 0,20 38 1 0 0,-33-73-52 0 0,1 1-1 0 0,0 0 1 0 0,0-1-1 0 0,-1 1 1 0 0,1-1 0 0 0,0 1-1 0 0,0-1 1 0 0,0 1-1 0 0,0-1 1 0 0,-1 0 0 0 0,1 1-1 0 0,0-1 1 0 0,0 0 0 0 0,0 0-1 0 0,0 1 1 0 0,0-1-1 0 0,0 0 1 0 0,0 0 0 0 0,0 0-1 0 0,0 0 1 0 0,0 0-1 0 0,0-1 1 0 0,0 1 0 0 0,0 0-1 0 0,0 0 1 0 0,0-1-1 0 0,0 1 1 0 0,-1 0 0 0 0,2-1-1 0 0,34-16 498 0 0,-26 12-384 0 0,108-51 44 0 0,3 5-1 0 0,194-54 0 0 0,-308 103-1301 0 0</inkml:trace>
</inkml:ink>
</file>

<file path=ppt/ink/ink3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39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1897 496 0 0,'0'0'11692'0'0,"-18"-23"-10229"0"0,-13-11-1442 0 0,2-1 1 0 0,1-1 0 0 0,2-2-1 0 0,2-1 1 0 0,-36-76 0 0 0,45 81 15 0 0,2-2 0 0 0,1 1 1 0 0,1-1-1 0 0,-8-58 0 0 0,11 26 55 0 0,-1-110-1 0 0,12 148-171 0 0,1 1-1 0 0,1-1 1 0 0,2 1-1 0 0,1 0 1 0 0,16-38 0 0 0,-7 16 65 0 0,-8 27-25 0 0,1 0 1 0 0,1 1 0 0 0,1 0 0 0 0,1 1 0 0 0,1 0-1 0 0,16-20 1 0 0,110-111-418 0 0,-17 20 257 0 0,-92 98 91 0 0,2 2 1 0 0,1 1-1 0 0,2 2 0 0 0,50-34 1 0 0,-59 48-36 0 0,0 1 1 0 0,53-19-1 0 0,-17 7 253 0 0,-30 13-190 0 0,1 2 0 0 0,0 2 1 0 0,1 1-1 0 0,0 2 0 0 0,48-4 1 0 0,97-4-69 0 0,-154 15 73 0 0,-1 1 0 0 0,1 2 0 0 0,0 0 0 0 0,0 2 0 0 0,24 8 0 0 0,-25-7 63 0 0,-1-2 0 0 0,1 0 0 0 0,0-2 1 0 0,26 0-1 0 0,23 2-192 0 0,68-1 1158 0 0,-80-4-1110 0 0,-50 5 462 0 0</inkml:trace>
</inkml:ink>
</file>

<file path=ppt/ink/ink3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0.2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1 1200 0 0,'0'0'7462'0'0,"13"4"-9816"0"0,-5-1 2310 0 0,-1 1 1 0 0,1 0 0 0 0,-1 0-1 0 0,0 0 1 0 0,0 1-1 0 0,-1 0 1 0 0,1 1 0 0 0,-1-1-1 0 0,0 1 1 0 0,0 0-1 0 0,-1 1 1 0 0,0-1 0 0 0,0 1-1 0 0,-1 0 1 0 0,0 1-1 0 0,4 8 1 0 0,4 7 219 0 0,-2 1 0 0 0,-1 0 1 0 0,-1 1-1 0 0,8 38 0 0 0,-13-48-19 0 0,0 1 1 0 0,-1 0-1 0 0,-1 0 0 0 0,0 0 0 0 0,-3 28 0 0 0,1-37-67 0 0,-1 1-1 0 0,0 0 1 0 0,0-1-1 0 0,0 1 0 0 0,-1-1 1 0 0,-1 0-1 0 0,1 0 1 0 0,-1 0-1 0 0,0 0 0 0 0,0-1 1 0 0,-1 0-1 0 0,0 0 1 0 0,0 0-1 0 0,-8 7 0 0 0,-22 16 29 0 0,-1 0-1 0 0,-1-3 0 0 0,-2-1 0 0 0,-41 20 1 0 0,-24 5-3375 0 0</inkml:trace>
</inkml:ink>
</file>

<file path=ppt/ink/ink3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3.2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3484 0 0,'0'0'4419'0'0,"5"-8"-4201"0"0,14-21-111 0 0,-17 28-84 0 0,-1 0 0 0 0,0 0-1 0 0,0 0 1 0 0,1 0 0 0 0,-1 0-1 0 0,0 1 1 0 0,1-1 0 0 0,-1 0 0 0 0,1 1-1 0 0,-1-1 1 0 0,1 1 0 0 0,0-1-1 0 0,-1 1 1 0 0,1 0 0 0 0,-1-1 0 0 0,1 1-1 0 0,0 0 1 0 0,-1 0 0 0 0,1 0-1 0 0,-1 1 1 0 0,1-1 0 0 0,3 1 0 0 0,3 0 177 0 0,185 6 3029 0 0,0 1-3019 0 0,-192-8-304 0 0,-8 12-4119 0 0,-12-2 1346 0 0,7-7 599 0 0</inkml:trace>
</inkml:ink>
</file>

<file path=ppt/ink/ink3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3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1760 0 0,'0'0'7583'0'0,"2"2"-7522"0"0,6 1 187 0 0,0 1 0 0 0,0-2 1 0 0,0 1-1 0 0,0-1 0 0 0,1 0 1 0 0,-1-1-1 0 0,1 0 1 0 0,-1 0-1 0 0,1-1 0 0 0,9-1 1 0 0,14 3 95 0 0,368 36 610 0 0,-397-39-1058 0 0</inkml:trace>
</inkml:ink>
</file>

<file path=ppt/ink/ink3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0.9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75 9109 0 0,'0'0'7196'0'0,"-7"-13"-6321"0"0,-18-40-461 0 0,16 44-1722 0 0,4 16 531 0 0,1 14 113 0 0,4-20 606 0 0,-1 5 16 0 0,-33 166-2027 0 0,26-143-781 0 0,-22 52 1 0 0,22-60-76 0 0</inkml:trace>
</inkml:ink>
</file>

<file path=ppt/ink/ink3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1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1 254 2572 0 0,'0'0'1424'0'0,"30"-77"-592"0"0,-14 33-256 0 0,2 0 49 0 0,-6 8 299 0 0,-1 12-212 0 0,-4 7-400 0 0,-2 8-312 0 0,2 6-292 0 0,4 3-320 0 0,-2 0 184 0 0,6 6-132 0 0,0 6-381 0 0,-3-1-699 0 0,0 7-576 0 0</inkml:trace>
  <inkml:trace contextRef="#ctx0" brushRef="#br0" timeOffset="1">430 177 1708 0 0,'0'0'5889'0'0,"95"-44"-6069"0"0,-62 38 76 0 0,3 5-16 0 0,3 1 44 0 0,-1 0-4 0 0,-2 1-792 0 0,-12 7-1213 0 0,-1 1-807 0 0</inkml:trace>
</inkml:ink>
</file>

<file path=ppt/ink/ink3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1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5136 0 0,'0'0'5845'0'0,"78"21"-7717"0"0,-41-20 1576 0 0,9-1-872 0 0,4 0-720 0 0,-14-3-861 0 0,21-10-187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16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733 45 104 0 0,'0'0'13629'0'0,"-11"-9"-13878"0"0,4 3 147 0 0,4 2 60 0 0,-1 1 0 0 0,0-1-1 0 0,1 1 1 0 0,-2 0 0 0 0,1 0 0 0 0,-5-2-1 0 0,7 4 27 0 0,1 0-1 0 0,-1 1 0 0 0,0-1 0 0 0,1 1 0 0 0,-1 0 0 0 0,1-1 1 0 0,-1 1-1 0 0,0 0 0 0 0,1 0 0 0 0,-1 0 0 0 0,0 0 0 0 0,1 0 1 0 0,-1 0-1 0 0,0 1 0 0 0,1-1 0 0 0,-1 1 0 0 0,0-1 0 0 0,1 1 1 0 0,-1-1-1 0 0,1 1 0 0 0,-1 0 0 0 0,1 0 0 0 0,0 0 0 0 0,-1 0 1 0 0,1 0-1 0 0,-3 2 0 0 0,-155 148 8 0 0,-97 85 377 0 0,163-167-130 0 0,60-47-685 0 0,-34 31-1 0 0,64-51 103 0 0,0 0 0 0 0,1 0 0 0 0,-1 1 0 0 0,1-1 0 0 0,-1 1 0 0 0,1-1 0 0 0,0 1 0 0 0,0 0 0 0 0,1 0 0 0 0,-1 0 0 0 0,1 0 0 0 0,-3 6 0 0 0</inkml:trace>
</inkml:ink>
</file>

<file path=ppt/ink/ink3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22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236 175 520 0 0,'0'0'9017'0'0,"-5"-4"-8876"0"0,2 2-180 0 0,0 1 1 0 0,0-1 0 0 0,1 1-1 0 0,-1 0 1 0 0,0 0 0 0 0,0 0-1 0 0,0 0 1 0 0,0 0 0 0 0,0 1 0 0 0,0 0-1 0 0,0-1 1 0 0,-1 1 0 0 0,1 0-1 0 0,0 0 1 0 0,0 1 0 0 0,0-1 0 0 0,0 1-1 0 0,0-1 1 0 0,0 1 0 0 0,0 0-1 0 0,0 0 1 0 0,-5 3 0 0 0,-6 2-73 0 0,-1 0 0 0 0,1 2 0 0 0,0 0 0 0 0,1 0 0 0 0,-1 1 0 0 0,-15 15 0 0 0,26-21 95 0 0,0 0 1 0 0,0 0-1 0 0,0 0 1 0 0,1 0-1 0 0,-1 1 1 0 0,1-1 0 0 0,-1 1-1 0 0,1-1 1 0 0,0 1-1 0 0,1 0 1 0 0,-1 0-1 0 0,1 0 1 0 0,-1 0-1 0 0,1 0 1 0 0,1 0-1 0 0,-1 0 1 0 0,0 0 0 0 0,1 0-1 0 0,0 1 1 0 0,0-1-1 0 0,0 0 1 0 0,1 0-1 0 0,-1 0 1 0 0,1 1-1 0 0,0-1 1 0 0,0 0-1 0 0,0 0 1 0 0,1 0-1 0 0,2 5 1 0 0,7 8 31 0 0,1 0 0 0 0,0 0-1 0 0,1-1 1 0 0,1-1 0 0 0,0 0 0 0 0,28 21-1 0 0,-19-16 25 0 0,40 44-1 0 0,-51-49-34 0 0,-1 0 1 0 0,11 19 0 0 0,-20-30 15 0 0,1 1-1 0 0,-1-1 1 0 0,0 1 0 0 0,0 0-1 0 0,-1 0 1 0 0,0 0 0 0 0,1 0-1 0 0,-1 0 1 0 0,-1 0 0 0 0,1 0-1 0 0,-1 0 1 0 0,-1 11 0 0 0,1-14 12 0 0,-1 0-1 0 0,0-1 1 0 0,0 1 0 0 0,0 0 0 0 0,0 0 0 0 0,0-1-1 0 0,0 1 1 0 0,-1-1 0 0 0,1 1 0 0 0,-1-1 0 0 0,1 1-1 0 0,-1-1 1 0 0,1 0 0 0 0,-1 1 0 0 0,0-1 0 0 0,1 0-1 0 0,-1 0 1 0 0,0-1 0 0 0,0 1 0 0 0,0 0 0 0 0,0-1 0 0 0,0 1-1 0 0,0-1 1 0 0,0 1 0 0 0,-3-1 0 0 0,-57 6 563 0 0,55-6-547 0 0,-15 1 169 0 0,0-2 0 0 0,-23-2 0 0 0,40 2-54 0 0,-1 0-1 0 0,1 0 0 0 0,0 0 1 0 0,0 0-1 0 0,-1-1 0 0 0,1 0 1 0 0,0 0-1 0 0,1-1 0 0 0,-1 1 1 0 0,0-1-1 0 0,1 0 0 0 0,-1 0 1 0 0,1 0-1 0 0,-5-6 0 0 0,8 8-151 0 0,0 0 0 0 0,1 0 1 0 0,-1 0-1 0 0,0 0 0 0 0,1 0 0 0 0,-1 0 0 0 0,1 0 0 0 0,0-1 0 0 0,-1 1 1 0 0,1 0-1 0 0,0 0 0 0 0,0 0 0 0 0,0-1 0 0 0,0 1 0 0 0,0 0 0 0 0,0 0 1 0 0,0-1-1 0 0,0 1 0 0 0,0 0 0 0 0,0 0 0 0 0,1 0 0 0 0,-1 0 0 0 0,1-1 1 0 0,-1 1-1 0 0,1 0 0 0 0,-1 0 0 0 0,1 0 0 0 0,0 0 0 0 0,-1 0 0 0 0,1 0 1 0 0,0 0-1 0 0,0 0 0 0 0,-1 0 0 0 0,1 0 0 0 0,2 0 0 0 0,4-5-145 0 0,0 0 0 0 0,0 0-1 0 0,14-7 1 0 0,-14 9 91 0 0,168-92-284 0 0,21-13-12 0 0,-157 84 196 0 0,53-45 0 0 0,-78 57 198 0 0,0 0 1 0 0,-1-1-1 0 0,-1 0 1 0 0,0-1-1 0 0,-1 0 0 0 0,14-26 1 0 0,-22 36-45 0 0,0 0 1 0 0,-1-1-1 0 0,0 0 0 0 0,0 1 1 0 0,0-1-1 0 0,-1 0 1 0 0,1 0-1 0 0,-2 0 0 0 0,1 1 1 0 0,0-1-1 0 0,-1 0 1 0 0,0 0-1 0 0,-1 0 0 0 0,0 0 1 0 0,1 0-1 0 0,-2 0 1 0 0,1 0-1 0 0,-1 0 0 0 0,0 1 1 0 0,0-1-1 0 0,0 1 1 0 0,-1-1-1 0 0,0 1 0 0 0,0 0 1 0 0,0 0-1 0 0,-1 0 1 0 0,0 1-1 0 0,1-1 0 0 0,-2 1 1 0 0,1 0-1 0 0,0 0 1 0 0,-1 0-1 0 0,0 0 0 0 0,0 1 1 0 0,0 0-1 0 0,0 0 1 0 0,-1 0-1 0 0,1 1 0 0 0,-1 0 1 0 0,1 0-1 0 0,-1 0 1 0 0,0 1-1 0 0,0 0 0 0 0,-6-1 1 0 0,-2 0-266 0 0,-1 1 0 0 0,1 1 0 0 0,0 0 0 0 0,0 1 1 0 0,-26 4-1 0 0,19 0-1702 0 0,-35 13 0 0 0,-1 6-2662 0 0</inkml:trace>
</inkml:ink>
</file>

<file path=ppt/ink/ink3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5.0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33 304 3220 0 0,'0'0'8802'0'0,"-3"-11"-9060"0"0,3 9 215 0 0,-8-33-634 0 0,5 29 266 0 0,5 28 109 0 0,9 51 583 0 0,-6-51-106 0 0,-2 0 0 0 0,0 1 0 0 0,-2 0 0 0 0,-1 27 0 0 0,0-49-149 0 0,1-1 0 0 0,-1 0 0 0 0,0 1 0 0 0,0-1 1 0 0,0 0-1 0 0,0 1 0 0 0,0-1 0 0 0,0 0 0 0 0,-1 1 0 0 0,1-1 0 0 0,0 0 0 0 0,0 1 0 0 0,0-1 0 0 0,0 0 1 0 0,0 0-1 0 0,0 1 0 0 0,0-1 0 0 0,-1 0 0 0 0,1 1 0 0 0,0-1 0 0 0,0 0 0 0 0,0 0 0 0 0,-1 1 1 0 0,1-1-1 0 0,0 0 0 0 0,0 0 0 0 0,-1 0 0 0 0,1 1 0 0 0,0-1 0 0 0,0 0 0 0 0,-1 0 0 0 0,1 0 0 0 0,0 0 1 0 0,-1 0-1 0 0,1 1 0 0 0,0-1 0 0 0,-1 0 0 0 0,1 0 0 0 0,0 0 0 0 0,-1 0 0 0 0,1 0 0 0 0,0 0 0 0 0,-1 0 1 0 0,1 0-1 0 0,0 0 0 0 0,-1 0 0 0 0,1 0 0 0 0,0-1 0 0 0,-1 1 0 0 0,1 0 0 0 0,0 0 0 0 0,0 0 0 0 0,-1 0 1 0 0,1 0-1 0 0,0-1 0 0 0,-1 1 0 0 0,1 0 0 0 0,0 0 0 0 0,0 0 0 0 0,-1-1 0 0 0,1 1 0 0 0,0 0 1 0 0,0 0-1 0 0,0-1 0 0 0,-1 1 0 0 0,1 0 0 0 0,0-1 0 0 0,0 1 0 0 0,-16-20 681 0 0,14 14-601 0 0,-1-1 1 0 0,1 0-1 0 0,0 0 0 0 0,0 0 0 0 0,1-1 0 0 0,0 1 1 0 0,1 0-1 0 0,-1 0 0 0 0,1-1 0 0 0,2-12 0 0 0,1-3-124 0 0,1 0 0 0 0,7-24 0 0 0,-6 31-85 0 0,0 0 0 0 0,2 0 1 0 0,-1 0-1 0 0,2 1 0 0 0,0 0 0 0 0,1 1 1 0 0,0-1-1 0 0,1 2 0 0 0,1-1 1 0 0,0 2-1 0 0,16-15 0 0 0,-13 16-871 0 0,-1 0 1 0 0,2 1-1 0 0,0 1 0 0 0,0 0 0 0 0,0 1 1 0 0,27-10-1 0 0,-17 9-1708 0 0,2-2-292 0 0</inkml:trace>
</inkml:ink>
</file>

<file path=ppt/ink/ink3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5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0 340 0 0,'0'0'6169'0'0,"-13"12"-5410"0"0,-42 40-36 0 0,48-44-662 0 0,0 1-1 0 0,0 0 0 0 0,1 0 0 0 0,0 1 0 0 0,1 0 0 0 0,0-1 0 0 0,0 2 1 0 0,1-1-1 0 0,1 0 0 0 0,0 1 0 0 0,0 0 0 0 0,1 0 0 0 0,0 0 0 0 0,1 0 0 0 0,0 0 1 0 0,1 0-1 0 0,0 0 0 0 0,1 0 0 0 0,3 21 0 0 0,-2-26-70 0 0,-1 0 0 0 0,1 0 0 0 0,0-1 0 0 0,0 1 0 0 0,1 0 0 0 0,0-1 0 0 0,0 1-1 0 0,0-1 1 0 0,1 0 0 0 0,0 0 0 0 0,-1 0 0 0 0,2 0 0 0 0,-1-1 0 0 0,1 0 0 0 0,-1 0 0 0 0,1 0 0 0 0,0 0-1 0 0,9 4 1 0 0,-11-6 25 0 0,1-1 0 0 0,-1 1-1 0 0,1-1 1 0 0,-1 0 0 0 0,1 0-1 0 0,0 0 1 0 0,-1 0 0 0 0,1-1-1 0 0,0 1 1 0 0,-1-1-1 0 0,1 0 1 0 0,0 0 0 0 0,0 0-1 0 0,-1-1 1 0 0,1 1 0 0 0,0-1-1 0 0,-1 0 1 0 0,1 0 0 0 0,-1 0-1 0 0,1-1 1 0 0,-1 1-1 0 0,1-1 1 0 0,-1 0 0 0 0,0 0-1 0 0,0 0 1 0 0,0 0 0 0 0,0 0-1 0 0,0-1 1 0 0,-1 0 0 0 0,1 1-1 0 0,3-6 1 0 0,3-4 81 0 0,0 0 0 0 0,-1-1 1 0 0,-1 0-1 0 0,0 0 0 0 0,6-20 1 0 0,-10 24-54 0 0,0 1 1 0 0,-1-1-1 0 0,0 0 0 0 0,0 1 1 0 0,-1-1-1 0 0,0 0 1 0 0,-1 0-1 0 0,0 0 0 0 0,0 0 1 0 0,-3-12-1 0 0,3 19-100 0 0,-1 0 0 0 0,1 0 0 0 0,-1 0 0 0 0,0 0 0 0 0,0 0 0 0 0,0 1 0 0 0,0-1 0 0 0,0 0 0 0 0,0 0 0 0 0,0 1 0 0 0,0-1-1 0 0,-1 1 1 0 0,1-1 0 0 0,-1 1 0 0 0,1-1 0 0 0,-1 1 0 0 0,0 0 0 0 0,1 0 0 0 0,-1 0 0 0 0,0 0 0 0 0,0 0 0 0 0,0 0 0 0 0,0 1 0 0 0,0-1 0 0 0,0 0-1 0 0,0 1 1 0 0,-3-1 0 0 0,1 1-321 0 0,1 0-1 0 0,-1 0 0 0 0,1 0 0 0 0,0 0 1 0 0,-1 0-1 0 0,1 1 0 0 0,-1 0 0 0 0,1-1 1 0 0,0 1-1 0 0,0 0 0 0 0,-1 1 0 0 0,1-1 1 0 0,0 1-1 0 0,0-1 0 0 0,0 1 0 0 0,-3 3 1 0 0,-7 8-2048 0 0</inkml:trace>
</inkml:ink>
</file>

<file path=ppt/ink/ink3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5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26 549 836 0 0,'0'0'9803'0'0,"-4"9"-10904"0"0,-14 30 957 0 0,17-37 138 0 0,1 0 1 0 0,-1 1-1 0 0,1-1 0 0 0,-1 0 0 0 0,1 0 1 0 0,0 1-1 0 0,0-1 0 0 0,0 1 0 0 0,0-1 0 0 0,0 0 1 0 0,1 1-1 0 0,-1-1 0 0 0,1 0 0 0 0,0 0 0 0 0,-1 1 1 0 0,1-1-1 0 0,0 0 0 0 0,0 0 0 0 0,0 0 1 0 0,1 0-1 0 0,-1 0 0 0 0,0 0 0 0 0,1 0 0 0 0,0-1 1 0 0,-1 1-1 0 0,1 0 0 0 0,0-1 0 0 0,0 1 1 0 0,-1-1-1 0 0,1 0 0 0 0,5 3 0 0 0,-1-1 2 0 0,1 1-1 0 0,0-1 0 0 0,1 0 0 0 0,-1-1 1 0 0,0 1-1 0 0,1-2 0 0 0,12 3 1 0 0,-11-4-5 0 0,1 0 1 0 0,-1-1-1 0 0,0 0 1 0 0,0 0-1 0 0,-1-1 1 0 0,1 0 0 0 0,0-1-1 0 0,0 0 1 0 0,-1 0-1 0 0,0-1 1 0 0,0 0 0 0 0,0 0-1 0 0,9-7 1 0 0,-11 7 70 0 0,-1 1 1 0 0,0-1-1 0 0,-1 0 1 0 0,1 0-1 0 0,-1-1 0 0 0,1 1 1 0 0,-1-1-1 0 0,0 0 1 0 0,-1 0-1 0 0,0 0 1 0 0,1-1-1 0 0,-2 1 0 0 0,1-1 1 0 0,0 0-1 0 0,-1 0 1 0 0,0 0-1 0 0,-1 0 1 0 0,1 0-1 0 0,-1 0 1 0 0,0-6-1 0 0,-1 9-29 0 0,0 1-1 0 0,0 0 1 0 0,0-1-1 0 0,-1 1 1 0 0,1 0 0 0 0,0 0-1 0 0,-1 0 1 0 0,0-1-1 0 0,1 1 1 0 0,-1 0 0 0 0,0 0-1 0 0,0 0 1 0 0,-1 0-1 0 0,1 0 1 0 0,0 0 0 0 0,0 0-1 0 0,-1 1 1 0 0,1-1-1 0 0,-1 0 1 0 0,-2-1 0 0 0,1 1-36 0 0,0 0 1 0 0,0 1 0 0 0,-1-1-1 0 0,1 0 1 0 0,-1 1-1 0 0,0 0 1 0 0,1 0 0 0 0,-1 0-1 0 0,0 0 1 0 0,-7 0 0 0 0,-4 1-1108 0 0,0 1 1 0 0,0 0-1 0 0,0 1 1 0 0,-26 6 0 0 0,29-5-1508 0 0</inkml:trace>
  <inkml:trace contextRef="#ctx0" brushRef="#br0" timeOffset="1">662 1 6805 0 0,'0'0'4724'0'0,"-39"113"-5140"0"0,30-63 480 0 0,-5 6-12 0 0,4 5 88 0 0,-4 2-36 0 0,2 3-104 0 0,-2-2-776 0 0,2-4-1100 0 0,0-15-1320 0 0,-1 2-2313 0 0</inkml:trace>
</inkml:ink>
</file>

<file path=ppt/ink/ink3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6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1 481 1592 0 0,'0'0'5641'0'0,"32"-78"-5901"0"0,-1 59-104 0 0,-1 4-508 0 0,35-16-1841 0 0</inkml:trace>
  <inkml:trace contextRef="#ctx0" brushRef="#br0" timeOffset="1">712 39 5216 0 0,'0'0'6365'0'0,"95"-39"-7269"0"0,-64 48 416 0 0,2 2-444 0 0,-4-1-612 0 0,-9-1-1461 0 0,-5 3-1455 0 0</inkml:trace>
  <inkml:trace contextRef="#ctx0" brushRef="#br0" timeOffset="2">661 253 992 0 0,'0'0'8589'0'0,"72"23"-9601"0"0,-43-9 728 0 0,-7-2-1484 0 0,1 7-2201 0 0</inkml:trace>
</inkml:ink>
</file>

<file path=ppt/ink/ink3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7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202 334 300 0 0,'0'0'8037'0'0,"-1"5"-7969"0"0,-2 15 65 0 0,-2 0 0 0 0,0 0 0 0 0,-1-1 0 0 0,-1 1 0 0 0,-1-1 0 0 0,0-1 0 0 0,-2 0 0 0 0,0 0 0 0 0,-1-1 0 0 0,0 0 0 0 0,-2-1 0 0 0,0 0 0 0 0,-23 21 0 0 0,35-36-110 0 0,0 0 0 0 0,0 0 1 0 0,0 0-1 0 0,-1 0 0 0 0,1 0 1 0 0,0 0-1 0 0,-1 0 0 0 0,1 0 0 0 0,0-1 1 0 0,-1 1-1 0 0,1 0 0 0 0,-1-1 0 0 0,1 1 1 0 0,-1-1-1 0 0,0 0 0 0 0,1 1 0 0 0,-1-1 1 0 0,1 0-1 0 0,-1 0 0 0 0,0 0 1 0 0,1 0-1 0 0,-1 0 0 0 0,1-1 0 0 0,-1 1 1 0 0,0 0-1 0 0,-1-1 0 0 0,2-1-44 0 0,-1 1 0 0 0,1-1 0 0 0,0 1 0 0 0,0-1 0 0 0,0 1 0 0 0,0-1 0 0 0,0 0 0 0 0,0 1 0 0 0,1-1 0 0 0,-1 0 0 0 0,0 0 0 0 0,1 1 0 0 0,-1-1 0 0 0,1 0 0 0 0,0 0 0 0 0,0 0 0 0 0,0 0 0 0 0,0 0 0 0 0,0 0 0 0 0,0 1 0 0 0,0-1 0 0 0,1-3 0 0 0,2-12-216 0 0,1 0-1 0 0,0 1 1 0 0,1 0-1 0 0,1 0 1 0 0,8-16 0 0 0,42-74-182 0 0,-54 102 423 0 0,1-1 44 0 0,-1 1-1 0 0,1-1 0 0 0,0 1 1 0 0,1-1-1 0 0,-1 1 0 0 0,7-6 1 0 0,-8 9-49 0 0,-1 0 1 0 0,0 0-1 0 0,1 1 1 0 0,-1-1-1 0 0,0 1 1 0 0,1-1-1 0 0,-1 1 1 0 0,0-1-1 0 0,1 1 0 0 0,-1 0 1 0 0,1 0-1 0 0,-1 0 1 0 0,1 0-1 0 0,-1 0 1 0 0,1 0-1 0 0,-1 0 1 0 0,1 0-1 0 0,-1 0 1 0 0,0 1-1 0 0,1-1 1 0 0,-1 1-1 0 0,1-1 1 0 0,-1 1-1 0 0,0-1 1 0 0,0 1-1 0 0,1 0 1 0 0,-1 0-1 0 0,0 0 1 0 0,2 1-1 0 0,10 8 38 0 0,-1 1 0 0 0,0 0 0 0 0,11 14-1 0 0,-18-17-106 0 0,2-1 1 0 0,-1 0-1 0 0,1 0 0 0 0,0-1 0 0 0,0 0 0 0 0,0 0 0 0 0,1 0 0 0 0,0-1 1 0 0,0 0-1 0 0,1-1 0 0 0,-1 0 0 0 0,17 6 0 0 0,-18-9-110 0 0,1 0-1 0 0,0-1 0 0 0,0 1 1 0 0,0-1-1 0 0,0-1 1 0 0,0 0-1 0 0,0 0 1 0 0,-1 0-1 0 0,1-1 1 0 0,0 0-1 0 0,-1 0 0 0 0,1-1 1 0 0,-1 0-1 0 0,0-1 1 0 0,10-5-1 0 0,-12 5 270 0 0,0 1-1 0 0,0-1 1 0 0,0 0-1 0 0,0-1 1 0 0,-1 1-1 0 0,0-1 1 0 0,0 0 0 0 0,6-9-1 0 0,-7 9 290 0 0,-1 1 0 0 0,0 0 0 0 0,-1-1 0 0 0,1 1 0 0 0,-1-1 0 0 0,1 0-1 0 0,-2 0 1 0 0,1 1 0 0 0,0-1 0 0 0,-1 0 0 0 0,0 0 0 0 0,0-6 0 0 0,0 11-348 0 0,0 0 1 0 0,0-1-1 0 0,0 1 0 0 0,0 0 1 0 0,0-1-1 0 0,0 1 0 0 0,0 0 1 0 0,0 0-1 0 0,0-1 0 0 0,0 1 0 0 0,0 0 1 0 0,0-1-1 0 0,0 1 0 0 0,0 0 1 0 0,0 0-1 0 0,0-1 0 0 0,0 1 1 0 0,0 0-1 0 0,-1-1 0 0 0,1 1 1 0 0,0 0-1 0 0,0 0 0 0 0,0-1 1 0 0,0 1-1 0 0,-1 0 0 0 0,1 0 0 0 0,0 0 1 0 0,0-1-1 0 0,0 1 0 0 0,-1 0 1 0 0,1 0-1 0 0,0 0 0 0 0,0 0 1 0 0,-1-1-1 0 0,1 1 0 0 0,0 0 1 0 0,-1 0-1 0 0,1 0 0 0 0,0 0 1 0 0,0 0-1 0 0,-1 0 0 0 0,1 0 0 0 0,0 0 1 0 0,-1 0-1 0 0,1 0 0 0 0,0 0 1 0 0,-1 0-1 0 0,1 0 0 0 0,0 0 1 0 0,0 0-1 0 0,-1 0 0 0 0,1 0 1 0 0,-1 1-79 0 0,0 0 1 0 0,0-1 0 0 0,1 1-1 0 0,-1-1 1 0 0,0 1 0 0 0,1 0-1 0 0,-1 0 1 0 0,0-1 0 0 0,1 1-1 0 0,-1 0 1 0 0,1 0 0 0 0,-1 0-1 0 0,1-1 1 0 0,0 1 0 0 0,-1 2-1 0 0,0 5-5 0 0,0 0-1 0 0,0 0 1 0 0,1 0 0 0 0,0 0-1 0 0,0 0 1 0 0,1 0-1 0 0,0 0 1 0 0,0 0-1 0 0,1-1 1 0 0,0 1-1 0 0,6 13 1 0 0,-7-18-2 0 0,1 0-1 0 0,-1 1 1 0 0,1-1 0 0 0,0 0 0 0 0,-1 0-1 0 0,1 0 1 0 0,1 0 0 0 0,-1-1-1 0 0,0 1 1 0 0,1-1 0 0 0,-1 1 0 0 0,1-1-1 0 0,0 0 1 0 0,0 0 0 0 0,0 0 0 0 0,0 0-1 0 0,0 0 1 0 0,0-1 0 0 0,1 1 0 0 0,-1-1-1 0 0,0 0 1 0 0,1 0 0 0 0,-1 0 0 0 0,1-1-1 0 0,-1 1 1 0 0,1-1 0 0 0,0 0-1 0 0,6 0 1 0 0,-9-1 65 0 0,1 0 0 0 0,0 1 0 0 0,0-1 0 0 0,0 0-1 0 0,0 0 1 0 0,0 0 0 0 0,-1 0 0 0 0,1 0 0 0 0,0 0 0 0 0,-1-1-1 0 0,1 1 1 0 0,-1-1 0 0 0,1 1 0 0 0,-1-1 0 0 0,0 1 0 0 0,0-1-1 0 0,0 0 1 0 0,0 1 0 0 0,0-1 0 0 0,0 0 0 0 0,0 0 0 0 0,0 0-1 0 0,-1 0 1 0 0,1 0 0 0 0,-1 0 0 0 0,0 0 0 0 0,1-4 0 0 0,1-8 138 0 0,-1-1 1 0 0,0-26 0 0 0,-2 27-120 0 0,-2-58-476 0 0,1 50 160 0 0,1 0 0 0 0,1 0 0 0 0,1 0 0 0 0,0 0 0 0 0,9-38 0 0 0,-10 57 270 0 0,1 0 0 0 0,0-1 0 0 0,0 1 0 0 0,0 0 0 0 0,1 0 0 0 0,-1 0 0 0 0,1 0 0 0 0,-1 0 0 0 0,1 0 0 0 0,0 0 0 0 0,0 0 0 0 0,1 1 0 0 0,-1-1 0 0 0,0 1 0 0 0,1-1 0 0 0,0 1 0 0 0,-1 0 0 0 0,1 0 1 0 0,0 0-1 0 0,0 1 0 0 0,0-1 0 0 0,0 1 0 0 0,1 0 0 0 0,-1-1 0 0 0,0 1 0 0 0,0 1 0 0 0,1-1 0 0 0,-1 0 0 0 0,1 1 0 0 0,-1 0 0 0 0,0-1 0 0 0,1 1 0 0 0,-1 1 0 0 0,1-1 0 0 0,-1 0 0 0 0,0 1 0 0 0,1 0 0 0 0,3 1 0 0 0,1 1 86 0 0,0 0 0 0 0,0 0 0 0 0,0 1-1 0 0,0 0 1 0 0,0 0 0 0 0,-1 1 0 0 0,0 0 0 0 0,0 1 0 0 0,-1-1 0 0 0,1 1-1 0 0,-1 0 1 0 0,0 1 0 0 0,-1-1 0 0 0,6 10 0 0 0,-4-5 156 0 0,-2 0 0 0 0,0 0 0 0 0,8 23 0 0 0,-11-29-164 0 0,-1 1-1 0 0,0-1 0 0 0,0 0 1 0 0,0 1-1 0 0,-1-1 1 0 0,1 1-1 0 0,-2-1 1 0 0,1 0-1 0 0,0 1 0 0 0,-1-1 1 0 0,-2 8-1 0 0,2-10 3 0 0,0-1 0 0 0,-1 0 0 0 0,1 0 0 0 0,0-1 0 0 0,-1 1 0 0 0,0 0 0 0 0,1 0 1 0 0,-1-1-1 0 0,0 1 0 0 0,0-1 0 0 0,0 0 0 0 0,0 1 0 0 0,0-1 0 0 0,-3 1 0 0 0,4-1-72 0 0,-1 0 1 0 0,1-1 0 0 0,-1 1-1 0 0,1 0 1 0 0,-1-1-1 0 0,0 1 1 0 0,1-1 0 0 0,-1 0-1 0 0,0 1 1 0 0,1-1-1 0 0,-1 0 1 0 0,0 0-1 0 0,0 0 1 0 0,1 0 0 0 0,-1 0-1 0 0,0-1 1 0 0,0 1-1 0 0,1 0 1 0 0,-4-2 0 0 0,5 1-74 0 0,-1 1 0 0 0,1-1 1 0 0,0 1-1 0 0,0-1 0 0 0,0 0 0 0 0,-1 1 1 0 0,1-1-1 0 0,0 1 0 0 0,0-1 1 0 0,0 0-1 0 0,0 1 0 0 0,0-1 1 0 0,0 0-1 0 0,0 1 0 0 0,0-1 0 0 0,1 1 1 0 0,-1-1-1 0 0,0 0 0 0 0,0 1 1 0 0,0-1-1 0 0,1 1 0 0 0,-1-1 1 0 0,0 0-1 0 0,1 1 0 0 0,-1-1 0 0 0,0 1 1 0 0,1-1-1 0 0,-1 1 0 0 0,1 0 1 0 0,-1-1-1 0 0,1 1 0 0 0,-1-1 1 0 0,1 1-1 0 0,0-1 0 0 0,18-16-819 0 0,-15 16 963 0 0,0 0-1 0 0,0-1 0 0 0,0 1 0 0 0,0 1 0 0 0,1-1 1 0 0,-1 1-1 0 0,0-1 0 0 0,0 1 0 0 0,0 0 0 0 0,1 1 1 0 0,-1-1-1 0 0,0 1 0 0 0,0 0 0 0 0,0 0 0 0 0,6 2 1 0 0,9 4 97 0 0,-1 0 1 0 0,19 12-1 0 0,0-1-100 0 0,-28-14-64 0 0,0-1 0 0 0,1 1 0 0 0,-1-1 0 0 0,1-1 0 0 0,0 0-1 0 0,0 0 1 0 0,0-1 0 0 0,0-1 0 0 0,0 1 0 0 0,0-2 0 0 0,0 1 0 0 0,0-1 0 0 0,0-1 0 0 0,0 0-1 0 0,0 0 1 0 0,0-1 0 0 0,-1 0 0 0 0,1-1 0 0 0,-1 0 0 0 0,0 0 0 0 0,0-1 0 0 0,0 0 0 0 0,14-12-1 0 0,3-2-179 0 0,0-2 0 0 0,-1 0 0 0 0,-1-2 0 0 0,-2 0 0 0 0,0-2 0 0 0,-1 0 0 0 0,27-45 0 0 0,-47 68 247 0 0,0 0 0 0 0,1 0-1 0 0,-1 0 1 0 0,0 0 0 0 0,-1-1-1 0 0,1 1 1 0 0,0 0 0 0 0,0-1 0 0 0,-1 1-1 0 0,0-1 1 0 0,1 1 0 0 0,-1-1-1 0 0,0 1 1 0 0,0-1 0 0 0,0 1-1 0 0,-1-5 1 0 0,0 6 16 0 0,0-1 0 0 0,0 1 0 0 0,0 0 0 0 0,0 0 0 0 0,0-1 0 0 0,0 1 0 0 0,0 0 0 0 0,-1 0 0 0 0,1 0 0 0 0,0 0 0 0 0,-1 0 0 0 0,1 0 0 0 0,-1 1 0 0 0,1-1 0 0 0,-1 0 0 0 0,1 1 0 0 0,-1-1 0 0 0,1 1 0 0 0,-1 0 0 0 0,1-1 0 0 0,-1 1 0 0 0,0 0 0 0 0,1 0 0 0 0,-1 0 0 0 0,-3 0 0 0 0,-2 0 13 0 0,-1 1 0 0 0,0 0 0 0 0,1 0 0 0 0,-1 1 0 0 0,1-1 0 0 0,0 2 0 0 0,0-1 0 0 0,-1 1 0 0 0,1 0 0 0 0,1 0-1 0 0,-1 1 1 0 0,0 0 0 0 0,1 0 0 0 0,0 1 0 0 0,0 0 0 0 0,0 0 0 0 0,1 0 0 0 0,0 1 0 0 0,0-1 0 0 0,-6 9 0 0 0,8-9-97 0 0,0-1 1 0 0,0 1 0 0 0,1 0-1 0 0,-1-1 1 0 0,1 1-1 0 0,0 0 1 0 0,0 1-1 0 0,1-1 1 0 0,0 0 0 0 0,0 0-1 0 0,0 1 1 0 0,0-1-1 0 0,1 0 1 0 0,0 1-1 0 0,0-1 1 0 0,0 1 0 0 0,1-1-1 0 0,0 0 1 0 0,0 1-1 0 0,0-1 1 0 0,1 0-1 0 0,-1 0 1 0 0,1 0 0 0 0,1 0-1 0 0,-1 0 1 0 0,1 0-1 0 0,-1-1 1 0 0,2 1 0 0 0,4 5-1 0 0,-3-4-288 0 0,1-1 0 0 0,0 1 0 0 0,1-1 0 0 0,-1 0 0 0 0,1-1-1 0 0,0 0 1 0 0,0 0 0 0 0,1-1 0 0 0,-1 1 0 0 0,1-2 0 0 0,-1 1 0 0 0,1-1 0 0 0,0 0 0 0 0,0 0-1 0 0,14 0 1 0 0,26-1-4251 0 0</inkml:trace>
</inkml:ink>
</file>

<file path=ppt/ink/ink3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9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161 4431 1056 0 0,'0'0'9712'0'0,"-5"-3"-9740"0"0,-22-15 35 0 0,27 20 158 0 0,-26-20 1604 0 0,20 12-1676 0 0,0 0 0 0 0,1 0 0 0 0,-1-1-1 0 0,1 0 1 0 0,1 0 0 0 0,-1 0 0 0 0,1 0 0 0 0,0-1-1 0 0,1 0 1 0 0,0 0 0 0 0,0 0 0 0 0,-2-9 0 0 0,-3-16 104 0 0,-5-54 1 0 0,12 82-193 0 0,-20-271 192 0 0,21-196-442 0 0,2 360 110 0 0,1-37 26 0 0,38-258 0 0 0,6 230-37 0 0,-19 86 135 0 0,-3 9-82 0 0,3 2 0 0 0,4 0 0 0 0,4 3 0 0 0,2 0 0 0 0,67-95 1 0 0,-28 66-71 0 0,5 4 1 0 0,103-98-1 0 0,-85 94 178 0 0,143-133-315 0 0,-102 112 357 0 0,-114 101-138 0 0,125-126 315 0 0,-81 78-368 0 0,144-117 0 0 0,-102 98 380 0 0,-68 55-382 0 0,95-64 0 0 0,3 19 97 0 0,176-72 1 0 0,-281 141-134 0 0,1 2-1 0 0,70-11 0 0 0,-13 3 374 0 0,-22 4-161 0 0,1 3-1 0 0,92-3 0 0 0,153 10 323 0 0,-307 6-332 0 0,-6 0-59 0 0,-1 1 0 0 0,1 0 0 0 0,-1 0 0 0 0,1 1-1 0 0,11 4 1 0 0,-13-3-421 0 0,1-1 1 0 0,0-1-1 0 0,0 1 0 0 0,0-1 1 0 0,11 1-1 0 0,-7-5-3257 0 0,2-13-1941 0 0</inkml:trace>
</inkml:ink>
</file>

<file path=ppt/ink/ink3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49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0 4804 0 0,'0'0'885'0'0,"91"81"-2202"0"0,-73-54 1317 0 0,-5 1 0 0 0,-1 2 68 0 0,-6 1 192 0 0,-4-1-52 0 0,-2 2-12 0 0,-17-4 48 0 0,-7 2-244 0 0,-11 0-88 0 0,-20 4-240 0 0,5-7-308 0 0,-30 6-1440 0 0</inkml:trace>
</inkml:ink>
</file>

<file path=ppt/ink/ink3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2.3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502 54 732 0 0,'0'0'2670'0'0,"2"-5"-2664"0"0,2-41 7779 0 0,-6 46-7454 0 0,-6-3-1197 0 0,5 4 755 0 0,-1-1-1 0 0,1 1 1 0 0,0 0-1 0 0,0 0 0 0 0,0 0 1 0 0,1 1-1 0 0,-1-1 1 0 0,0 1-1 0 0,0 0 1 0 0,1-1-1 0 0,-5 5 0 0 0,-29 27-150 0 0,31-28 269 0 0,-258 245 1229 0 0,253-240-1055 0 0,-1 0 0 0 0,0-1 0 0 0,-1-1 0 0 0,1 0 0 0 0,-18 9 0 0 0,15-11-118 0 0,8-4-127 0 0,-1 1 0 0 0,1 0 0 0 0,0 0 0 0 0,1 0 0 0 0,-1 1 0 0 0,1 0 0 0 0,-10 8 0 0 0</inkml:trace>
</inkml:ink>
</file>

<file path=ppt/ink/ink3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3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303 61 1436 0 0,'0'0'7937'0'0,"6"-9"-7320"0"0,20-30 73 0 0,-25 38-665 0 0,-1 1 0 0 0,0 0 1 0 0,0 0-1 0 0,0 0 0 0 0,0-1 1 0 0,1 1-1 0 0,-1 0 0 0 0,0 0 1 0 0,0-1-1 0 0,0 1 0 0 0,0 0 1 0 0,0-1-1 0 0,0 1 0 0 0,0 0 0 0 0,1 0 1 0 0,-1-1-1 0 0,0 1 0 0 0,0 0 1 0 0,0-1-1 0 0,0 1 0 0 0,0 0 1 0 0,-1-1-1 0 0,1 1 0 0 0,0 0 1 0 0,0 0-1 0 0,0-1 0 0 0,0 1 1 0 0,0 0-1 0 0,0-1 0 0 0,0 1 1 0 0,0 0-1 0 0,-1 0 0 0 0,1-1 1 0 0,0 1-1 0 0,0 0 0 0 0,0 0 1 0 0,-1 0-1 0 0,1-1 0 0 0,0 1 1 0 0,0 0-1 0 0,-1 0 0 0 0,1 0 1 0 0,0 0-1 0 0,0-1 0 0 0,-1 1 0 0 0,1 0 1 0 0,0 0-1 0 0,0 0 0 0 0,-1 0 1 0 0,1 0-1 0 0,0 0 0 0 0,-1 0 1 0 0,1 0-1 0 0,0 0 0 0 0,-1 0 1 0 0,1 0-1 0 0,0 0 0 0 0,0 0 1 0 0,-1 0-1 0 0,1 0 0 0 0,0 0 1 0 0,-1 0-1 0 0,1 0 0 0 0,0 0 1 0 0,0 0-1 0 0,-1 1 0 0 0,1-1 1 0 0,-20 5-707 0 0,-23 21 616 0 0,2 1 0 0 0,1 3-1 0 0,2 1 1 0 0,0 2 0 0 0,-59 68 0 0 0,88-80 253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17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5625 0 0,'0'0'3418'0'0,"14"15"-5169"0"0,142 171 2578 0 0,23 55-169 0 0,-159-210-586 0 0,-10-15 326 0 0,1 0-1 0 0,25 28 680 0 0</inkml:trace>
</inkml:ink>
</file>

<file path=ppt/ink/ink3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3.4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4516 0 0,'0'0'5109'0'0,"12"14"-7348"0"0,2 1 2233 0 0,12 13 81 0 0,31 28 0 0 0,10 0-46 0 0,-33-28-89 0 0,-1 0 0 0 0,-1 2 0 0 0,-1 2 0 0 0,41 55 0 0 0,-65-72-2350 0 0,-2-4-1439 0 0</inkml:trace>
</inkml:ink>
</file>

<file path=ppt/ink/ink3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4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465 1 4684 0 0,'0'0'4661'0'0,"-6"13"-4866"0"0,-212 505 3116 0 0,93-202-2631 0 0,113-289-251 0 0,-3 12 150 0 0,-2-1 0 0 0,-1-1 1 0 0,-36 52-1 0 0,93-134-5789 0 0,-2-3 1315 0 0</inkml:trace>
</inkml:ink>
</file>

<file path=ppt/ink/ink3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5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173 418 64 0 0,'0'0'8057'0'0,"2"-3"-7983"0"0,1 0-99 0 0,0 0 1 0 0,1 1-1 0 0,-1-1 0 0 0,0 1 0 0 0,1 0 0 0 0,0 0 0 0 0,0 0 0 0 0,-1 1 0 0 0,1-1 0 0 0,0 1 0 0 0,6-1 0 0 0,55-10-176 0 0,-38 9 197 0 0,275-45-57 0 0,137-24 290 0 0,-331 51-179 0 0,566-98 590 0 0,4 41-151 0 0,781 42 331 0 0,-795 91-968 0 0,-94-3 265 0 0,-560-51-86 0 0,27 2 158 0 0,0-2 0 0 0,0-2 1 0 0,0-1-1 0 0,61-11 0 0 0,-96 12-169 0 0,1 0 1 0 0,-1 1-1 0 0,1-1 0 0 0,-1 1 0 0 0,1-1 0 0 0,-1 1 0 0 0,1 0 1 0 0,0 0-1 0 0,-1 1 0 0 0,1-1 0 0 0,-1 0 0 0 0,1 1 0 0 0,-1-1 0 0 0,1 1 1 0 0,-1 0-1 0 0,1 0 0 0 0,-1 0 0 0 0,0 0 0 0 0,1 0 0 0 0,-1 1 1 0 0,0-1-1 0 0,2 3 0 0 0,-2-3 64 0 0,42 27-159 0 0,-1 2-1 0 0,-2 2 1 0 0,-1 2-1 0 0,-2 1 1 0 0,41 49-1 0 0,150 214-40 0 0,-223-290 124 0 0,16 23-110 0 0,-1 1 0 0 0,-1 1 0 0 0,25 57 0 0 0,-41-81 114 0 0,-1-1 0 0 0,0 1 0 0 0,0 0-1 0 0,-1 0 1 0 0,0 0 0 0 0,-1 0 0 0 0,0 0 0 0 0,0 0-1 0 0,-1 0 1 0 0,0 0 0 0 0,-1 0 0 0 0,0 0-1 0 0,0 0 1 0 0,-1 0 0 0 0,0 0 0 0 0,-1 0-1 0 0,0 0 1 0 0,0-1 0 0 0,-1 1 0 0 0,0-1 0 0 0,-6 9-1 0 0,-5 3 85 0 0,0 0-1 0 0,-2-1 0 0 0,0 0 1 0 0,-2-2-1 0 0,0 0 0 0 0,0-1 0 0 0,-23 14 1 0 0,12-12 39 0 0,0-2 1 0 0,0-1-1 0 0,-2-1 1 0 0,-61 17-1 0 0,-20-3 172 0 0,0-6 0 0 0,-221 16-1 0 0,-243-29 93 0 0,406-10-353 0 0,-688 30-104 0 0,418 24-93 0 0,-358 24 331 0 0,-419-110 339 0 0,998 21 775 0 0,-431 32 0 0 0,565-13-1116 0 0,56-6-121 0 0,0 1-1 0 0,1 1 0 0 0,-1 2 1 0 0,-28 9-1 0 0,65 14-3095 0 0,-5-24 2530 0 0,-2-2 178 0 0,1 0 0 0 0,0 0 1 0 0,-1 1-1 0 0,1-1 1 0 0,0 0-1 0 0,0 0 1 0 0,1 0-1 0 0,-1 0 1 0 0,0-1-1 0 0,1 1 1 0 0,-1 0-1 0 0,1 0 1 0 0,0-1-1 0 0,-1 1 0 0 0,1-1 1 0 0,3 2-1 0 0,-5-3 264 0 0,0 0 1 0 0,0 0-1 0 0,-1-1 0 0 0,1 1 0 0 0,0 0 0 0 0,0 0 0 0 0,0 0 0 0 0,0-1 0 0 0,0 1 0 0 0,0 0 0 0 0,0 0 0 0 0,0-1 0 0 0,0 1 1 0 0,0 0-1 0 0,0 0 0 0 0,0-1 0 0 0,0 1 0 0 0,0 0 0 0 0,0 0 0 0 0,0-1 0 0 0,0 1 0 0 0,0 0 0 0 0,0 0 0 0 0,0 0 0 0 0,0-1 1 0 0,0 1-1 0 0,0 0 0 0 0,0 0 0 0 0,0-1 0 0 0,1 1 0 0 0,-1 0 0 0 0,0 0 0 0 0,0 0 0 0 0,0 0 0 0 0,0-1 0 0 0,1 1 1 0 0,-1 0-1 0 0,0 0 0 0 0,0 0 0 0 0,0 0 0 0 0,1 0 0 0 0,-1-1 0 0 0,0 1 0 0 0,0 0 0 0 0,1 0 0 0 0,-1 0 0 0 0,0 0 0 0 0,0 0 1 0 0,1 0-1 0 0,-1 0 0 0 0,0 0 0 0 0,0 0 0 0 0,1 0 0 0 0,-1 0 0 0 0,0 0 0 0 0,0 0 0 0 0,0 0 0 0 0,1 0 0 0 0,-1 0 0 0 0,0 0 1 0 0,0 0-1 0 0,1 1 0 0 0,-1-1 0 0 0,0 0 0 0 0,1 0 0 0 0,-44-51-3334 0 0</inkml:trace>
</inkml:ink>
</file>

<file path=ppt/ink/ink3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6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244 1 6217 0 0,'0'0'7052'0'0,"-60"82"-7104"0"0,39-39 244 0 0,-3 2-52 0 0,0 4-140 0 0,-5-1-320 0 0,3-5-408 0 0,2-2-416 0 0,3-12-648 0 0,6-9-2533 0 0</inkml:trace>
</inkml:ink>
</file>

<file path=ppt/ink/ink3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7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7097 0 0,'0'0'4400'0'0,"92"17"-7564"0"0,-44 11-1289 0 0</inkml:trace>
  <inkml:trace contextRef="#ctx0" brushRef="#br0" timeOffset="1">308 245 6473 0 0,'0'0'6548'0'0,"91"-72"-7428"0"0,-42 83 788 0 0,2 7-200 0 0,-2 4-764 0 0,-12 5-756 0 0,-11-8-1072 0 0,-9 5-1433 0 0</inkml:trace>
</inkml:ink>
</file>

<file path=ppt/ink/ink3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7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2812 0 0,'0'0'10393'0'0,"80"-13"-11337"0"0,-11 20 648 0 0,23-1-1016 0 0,-18 0-1588 0 0,16-6-2145 0 0</inkml:trace>
</inkml:ink>
</file>

<file path=ppt/ink/ink3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8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597 113 3464 0 0,'0'0'4515'0'0,"-12"-13"-2800"0"0,2 2-1373 0 0,5 4-225 0 0,0 1 0 0 0,0 0 0 0 0,0 1 0 0 0,-1-1-1 0 0,0 1 1 0 0,0 0 0 0 0,-1 0 0 0 0,1 1 0 0 0,-1 0 0 0 0,0 0-1 0 0,0 0 1 0 0,-14-4 0 0 0,-4 2 199 0 0,0 1 1 0 0,0 2-1 0 0,0 0 1 0 0,0 1-1 0 0,0 2 0 0 0,-1 0 1 0 0,1 2-1 0 0,-41 8 1 0 0,50-6-371 0 0,0 1 1 0 0,0 1 0 0 0,1 0 0 0 0,-20 12-1 0 0,29-15-69 0 0,1 0 0 0 0,0 1 0 0 0,-1-1 0 0 0,1 1-1 0 0,1 0 1 0 0,-1 0 0 0 0,1 1 0 0 0,-1-1 0 0 0,1 1-1 0 0,0 0 1 0 0,1 0 0 0 0,-1 0 0 0 0,1 1 0 0 0,-4 9-1 0 0,7-14 84 0 0,-1 1 0 0 0,1-1 1 0 0,-1 1-1 0 0,1-1 0 0 0,0 1 0 0 0,0-1 0 0 0,0 1 0 0 0,0-1 0 0 0,0 1 0 0 0,0-1 0 0 0,0 1 0 0 0,0-1 0 0 0,1 1 0 0 0,-1-1 0 0 0,1 1 0 0 0,-1-1 0 0 0,1 1 0 0 0,-1-1 0 0 0,1 0 0 0 0,0 1 0 0 0,1 1 0 0 0,0-1 13 0 0,0 0 0 0 0,0 0 0 0 0,0-1 0 0 0,1 1 0 0 0,-1-1 0 0 0,0 1 0 0 0,1-1 0 0 0,-1 0 0 0 0,1 0 0 0 0,-1 0 0 0 0,4 1 0 0 0,7 1-90 0 0,0-1 0 0 0,1 0 0 0 0,24 0 1 0 0,-34-2 38 0 0,28-1-149 0 0,50-8-1 0 0,1 0 182 0 0,-82 9 69 0 0,0 0 0 0 0,0 0 0 0 0,0 0 0 0 0,0 0 0 0 0,-1 0 0 0 0,1 0 0 0 0,0 0 0 0 0,0 0 0 0 0,0 1 0 0 0,0-1 0 0 0,0 0 0 0 0,0 1 0 0 0,0-1 1 0 0,-1 1-1 0 0,1-1 0 0 0,0 1 0 0 0,0-1 0 0 0,-1 1 0 0 0,1 0 0 0 0,0-1 0 0 0,-1 1 0 0 0,1 0 0 0 0,0-1 0 0 0,-1 1 0 0 0,1 0 0 0 0,0 1 0 0 0,0 1 65 0 0,0-1 0 0 0,0 1 0 0 0,-1 0-1 0 0,1 0 1 0 0,-1 0 0 0 0,1-1 0 0 0,-1 1 0 0 0,0 5 0 0 0,-1 5 356 0 0,0 0 1 0 0,-7 24-1 0 0,-14 42-68 0 0,-4-1 1 0 0,-3-1-1 0 0,-63 118 0 0 0,44-111-2875 0 0,-70 93 0 0 0,74-119-2225 0 0</inkml:trace>
</inkml:ink>
</file>

<file path=ppt/ink/ink3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7:59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55 364 0 0,'0'0'4503'0'0,"-2"-9"-4531"0"0,-5-27-105 0 0,6 27-38 0 0,0 9-28 0 0,1 0 241 0 0,0 0 1 0 0,-1 0-1 0 0,1 0 1 0 0,0 0-1 0 0,0 0 1 0 0,0 0-1 0 0,-1 0 0 0 0,1 0 1 0 0,0 0-1 0 0,0 0 1 0 0,0 0-1 0 0,0 0 1 0 0,-1 0-1 0 0,1 0 0 0 0,0 0 1 0 0,0 0-1 0 0,0 0 1 0 0,0 1-1 0 0,0-1 1 0 0,-1 0-1 0 0,1 0 0 0 0,0 0 1 0 0,0 0-1 0 0,0 0 1 0 0,0 0-1 0 0,0 1 0 0 0,0-1 1 0 0,0 0-1 0 0,-1 0 1 0 0,1 0-1 0 0,0 0 1 0 0,0 1-1 0 0,0-1 0 0 0,0 0 1 0 0,0 0-1 0 0,0 0 1 0 0,0 1-1 0 0,0-1 1 0 0,0 0-1 0 0,0 0 0 0 0,0 0 1 0 0,0 1-1 0 0,6 10 916 0 0,13 8 211 0 0,13 2-236 0 0,0-1-1 0 0,2-1 0 0 0,0-2 0 0 0,59 21 1 0 0,-8-3-773 0 0,73 35 73 0 0,-157-69 181 0 0</inkml:trace>
</inkml:ink>
</file>

<file path=ppt/ink/ink3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1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1 3724 0 0,'0'0'5520'0'0,"4"5"-6871"0"0,-2 0 1390 0 0,0 0-1 0 0,0 1 1 0 0,0-1-1 0 0,-1 1 1 0 0,0 0-1 0 0,0-1 1 0 0,-1 1 0 0 0,1 0-1 0 0,-1-1 1 0 0,0 1-1 0 0,-1 0 1 0 0,1 0-1 0 0,-1-1 1 0 0,-2 8-1 0 0,-5 20 66 0 0,-14 38-1 0 0,14-48 47 0 0,-5 19 15 0 0,-26 71 368 0 0,6-42-4036 0 0,24-60 844 0 0,-1-9-477 0 0</inkml:trace>
</inkml:ink>
</file>

<file path=ppt/ink/ink3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1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0 197 2412 0 0,'0'0'870'0'0,"16"15"-374"0"0,52 47 99 0 0,-57-53-326 0 0,2 0 0 0 0,-1 0 0 0 0,1-1 1 0 0,0 0-1 0 0,1-1 0 0 0,0-1 0 0 0,0 0 0 0 0,1-1 0 0 0,-1-1 0 0 0,1 0 0 0 0,0-1 1 0 0,0 0-1 0 0,17 0 0 0 0,-25-2-164 0 0,1 0-1 0 0,-1-1 1 0 0,0 0 0 0 0,1 0 0 0 0,-1-1 0 0 0,0 0 0 0 0,1 0-1 0 0,-1-1 1 0 0,10-3 0 0 0,-12 3-14 0 0,0-1 1 0 0,0 0-1 0 0,0 0 0 0 0,-1-1 1 0 0,1 1-1 0 0,-1-1 0 0 0,0 0 1 0 0,0 0-1 0 0,0-1 0 0 0,-1 1 1 0 0,1-1-1 0 0,4-9 0 0 0,-2 2-45 0 0,-1 0-1 0 0,0-1 1 0 0,-1 1 0 0 0,0-1-1 0 0,-1 0 1 0 0,-1-1-1 0 0,0 1 1 0 0,0 0-1 0 0,-1-1 1 0 0,-1 1 0 0 0,-1 0-1 0 0,0-1 1 0 0,0 1-1 0 0,-1 0 1 0 0,-1 0-1 0 0,0 0 1 0 0,-1 0 0 0 0,-1 0-1 0 0,-7-16 1 0 0,11 28-162 0 0,0 0 1 0 0,1-1-1 0 0,-1 1 1 0 0,0 0-1 0 0,0 0 0 0 0,0 0 1 0 0,0 0-1 0 0,-1 0 1 0 0,1 0-1 0 0,0 1 1 0 0,0-1-1 0 0,0 0 1 0 0,-1 0-1 0 0,1 1 1 0 0,0-1-1 0 0,-3 0 0 0 0,-15 2-4013 0 0,4 6 1075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18.4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662 0 116 0 0,'0'0'6083'0'0,"-17"21"-7082"0"0,2-2 1001 0 0,-15 17 169 0 0,1 2 0 0 0,-23 41 0 0 0,-126 232 1733 0 0,-20 33 45 0 0,188-328-1816 0 0,3-3 235 0 0,0-1 1 0 0,-1 0-1 0 0,0-1 0 0 0,-19 20 0 0 0,27-31-240 0 0,-1 0 0 0 0,1 1 0 0 0,0-1 0 0 0,-1 0-1 0 0,1 0 1 0 0,-1 1 0 0 0,1-1 0 0 0,0 0-1 0 0,-1 0 1 0 0,1 0 0 0 0,-1 0 0 0 0,1 0 0 0 0,-1 0-1 0 0,1 0 1 0 0,0 0 0 0 0,-1 0 0 0 0,1 0-1 0 0,-1 0 1 0 0,1 0 0 0 0,-1 0 0 0 0,1 0 0 0 0,0 0-1 0 0,-1 0 1 0 0,1 0 0 0 0,-1-1 0 0 0,1 1 0 0 0,0 0-1 0 0,-1 0 1 0 0,1 0 0 0 0,-1-1 0 0 0,1 1-1 0 0,0 0 1 0 0,-1-1 0 0 0,1 1 0 0 0,-1-1 0 0 0,1 1-232 0 0,-1-1 0 0 0,1 1 0 0 0,-1-1 1 0 0,0 1-1 0 0,1-1 0 0 0,-1 1 0 0 0,0-1 0 0 0,1 1 1 0 0,-1 0-1 0 0,0 0 0 0 0,0-1 0 0 0,1 1 1 0 0,-1 0-1 0 0,0 0 0 0 0,0 0 0 0 0,0 0 1 0 0,1 0-1 0 0,-1 0 0 0 0,0 0 0 0 0,0 0 0 0 0,0 0 1 0 0,1 0-1 0 0,-1 0 0 0 0,0 0 0 0 0,0 1 1 0 0,1-1-1 0 0,-1 0 0 0 0,0 0 0 0 0,0 1 1 0 0,1-1-1 0 0,-1 1 0 0 0,0-1 0 0 0,0 1 0 0 0,-7 5-1255 0 0,-13 8-2824 0 0,15-8 1683 0 0,72-24-2072 0 0</inkml:trace>
</inkml:ink>
</file>

<file path=ppt/ink/ink3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2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65 134 2888 0 0,'0'0'4027'0'0,"-12"16"-4689"0"0,-33 51 758 0 0,43-64-66 0 0,1 0 0 0 0,0-1-1 0 0,0 1 1 0 0,0 0 0 0 0,1 0 0 0 0,-1 0-1 0 0,1-1 1 0 0,-1 1 0 0 0,1 0 0 0 0,0 0-1 0 0,0 0 1 0 0,0 0 0 0 0,1 0 0 0 0,-1 0-1 0 0,1 0 1 0 0,-1-1 0 0 0,1 1 0 0 0,0 0-1 0 0,0 0 1 0 0,0-1 0 0 0,1 1 0 0 0,-1-1-1 0 0,1 1 1 0 0,-1-1 0 0 0,1 1 0 0 0,0-1-1 0 0,0 0 1 0 0,3 3 0 0 0,-3-2 18 0 0,-1-1 3 0 0,0-1 0 0 0,0 1 1 0 0,0-1-1 0 0,1 1 0 0 0,-1-1 0 0 0,0 0 1 0 0,0 0-1 0 0,1 1 0 0 0,-1-1 0 0 0,1 0 1 0 0,-1 0-1 0 0,1 0 0 0 0,0-1 0 0 0,-1 1 0 0 0,1 0 1 0 0,2 0-1 0 0,-3-1 17 0 0,1-1-1 0 0,-1 1 1 0 0,0-1 0 0 0,0 0 0 0 0,0 0 0 0 0,0 1-1 0 0,1-1 1 0 0,-1 0 0 0 0,0 0 0 0 0,-1 0 0 0 0,1 0-1 0 0,0 0 1 0 0,0 0 0 0 0,0 0 0 0 0,0 0-1 0 0,-1-1 1 0 0,1 1 0 0 0,-1 0 0 0 0,1 0 0 0 0,-1-1-1 0 0,1-1 1 0 0,36-94 253 0 0,-31 75-380 0 0,1 0 1 0 0,2 1-1 0 0,0 0 0 0 0,1 1 1 0 0,1 0-1 0 0,21-29 0 0 0,-31 48 24 0 0,0-1 0 0 0,0 0 0 0 0,0 1 1 0 0,0-1-1 0 0,1 1 0 0 0,-1-1 0 0 0,0 1 0 0 0,1 0 0 0 0,0 0 0 0 0,-1-1 0 0 0,1 1 0 0 0,0 0 0 0 0,-1 1 0 0 0,1-1 0 0 0,0 0 0 0 0,0 0 1 0 0,0 1-1 0 0,0-1 0 0 0,-1 1 0 0 0,1-1 0 0 0,0 1 0 0 0,0 0 0 0 0,0 0 0 0 0,0 0 0 0 0,0 0 0 0 0,0 0 0 0 0,0 0 0 0 0,0 1 0 0 0,0-1 0 0 0,0 1 1 0 0,0-1-1 0 0,0 1 0 0 0,0 0 0 0 0,-1-1 0 0 0,1 1 0 0 0,0 0 0 0 0,-1 0 0 0 0,1 1 0 0 0,0-1 0 0 0,-1 0 0 0 0,1 0 0 0 0,-1 1 0 0 0,0-1 1 0 0,1 1-1 0 0,1 2 0 0 0,6 8-343 0 0,-1 0 1 0 0,1 1 0 0 0,-2 1 0 0 0,10 23-1 0 0,-12-27 328 0 0,3 14 250 0 0,-7-20-135 0 0,0 1 0 0 0,0-1 0 0 0,0 0-1 0 0,1 0 1 0 0,-1 0 0 0 0,1 0 0 0 0,0 0 0 0 0,0 0-1 0 0,1-1 1 0 0,2 5 0 0 0,-2-7 69 0 0,0-1 1 0 0,0 1-1 0 0,0-1 1 0 0,0 0-1 0 0,-1 1 1 0 0,1-1 0 0 0,0-1-1 0 0,0 1 1 0 0,0 0-1 0 0,0-1 1 0 0,0 1-1 0 0,-1-1 1 0 0,1 0-1 0 0,4-2 1 0 0,1 1-36 0 0,26-7-121 0 0,-1-1 0 0 0,0-2 0 0 0,45-24 0 0 0,-77 36 5 0 0,0-1 0 0 0,-1 1 0 0 0,1-1 0 0 0,0 1 0 0 0,0-1 0 0 0,0 1 0 0 0,-1-1 0 0 0,1 1 0 0 0,0 0 0 0 0,0 0 0 0 0,0-1 0 0 0,0 1 0 0 0,0 0 0 0 0,0 0 0 0 0,0 0 0 0 0,-1 0 0 0 0,1 0 0 0 0,0 0 0 0 0,0 0 0 0 0,0 0 0 0 0,1 1 0 0 0,8 15-413 0 0,-7-10 572 0 0,1 1-19 0 0,0 1 0 0 0,1-1 0 0 0,0-1 0 0 0,0 1 0 0 0,0-1 0 0 0,1 0 0 0 0,0 0 0 0 0,0 0 0 0 0,1-1 0 0 0,-1 0 0 0 0,1 0-1 0 0,0-1 1 0 0,0 0 0 0 0,1 0 0 0 0,-1 0 0 0 0,1-1 0 0 0,0 0 0 0 0,16 3 0 0 0,1-1 144 0 0,1-2 0 0 0,0 0 0 0 0,0-1 0 0 0,49-4 0 0 0,-56 0-319 0 0,0-1 0 0 0,-1 0 0 0 0,1-1 0 0 0,-1-1 1 0 0,33-13-1 0 0,-38 12-133 0 0,-1 0 1 0 0,0 0-1 0 0,0-1 1 0 0,-1-1-1 0 0,1 0 1 0 0,-2-1-1 0 0,1 0 1 0 0,15-18-1 0 0,-23 24 180 0 0,0 0 0 0 0,-1-1 0 0 0,0 0 0 0 0,1 0-1 0 0,-1 1 1 0 0,0-1 0 0 0,-1 0 0 0 0,1-1 0 0 0,-1 1 0 0 0,0 0-1 0 0,0 0 1 0 0,0-1 0 0 0,0 1 0 0 0,-1 0 0 0 0,0-1 0 0 0,0 1 0 0 0,0-1-1 0 0,0 1 1 0 0,-2-6 0 0 0,1 8-19 0 0,0-1 0 0 0,0 1 1 0 0,0-1-1 0 0,0 1 0 0 0,0 0 0 0 0,-1-1 0 0 0,1 1 1 0 0,-1 0-1 0 0,0 0 0 0 0,0 0 0 0 0,0 0 0 0 0,1 1 1 0 0,-2-1-1 0 0,1 0 0 0 0,0 1 0 0 0,0-1 0 0 0,0 1 1 0 0,-1 0-1 0 0,1 0 0 0 0,-1 0 0 0 0,1 0 0 0 0,-1 0 1 0 0,1 0-1 0 0,-1 1 0 0 0,1-1 0 0 0,-1 1 0 0 0,0 0 1 0 0,1 0-1 0 0,-1 0 0 0 0,0 0 0 0 0,1 0 0 0 0,-4 1 0 0 0,2-1 21 0 0,0 1-1 0 0,1 0 1 0 0,-1-1-1 0 0,0 1 1 0 0,1 1-1 0 0,-1-1 1 0 0,1 0-1 0 0,-1 1 1 0 0,1 0-1 0 0,0 0 0 0 0,-1 0 1 0 0,1 0-1 0 0,0 0 1 0 0,1 1-1 0 0,-1-1 1 0 0,0 1-1 0 0,1 0 1 0 0,-1 0-1 0 0,1 0 0 0 0,0 0 1 0 0,0 0-1 0 0,0 0 1 0 0,0 1-1 0 0,1-1 1 0 0,-1 0-1 0 0,1 1 1 0 0,-2 7-1 0 0,2-6 53 0 0,0 1 1 0 0,0 0-1 0 0,0 0 0 0 0,1 0 1 0 0,0 0-1 0 0,0 0 0 0 0,1 0 0 0 0,-1 0 1 0 0,1 0-1 0 0,1 0 0 0 0,-1 0 1 0 0,1-1-1 0 0,0 1 0 0 0,0 0 1 0 0,0-1-1 0 0,7 10 0 0 0,0-3 49 0 0,1 0 0 0 0,1-1 0 0 0,-1 0-1 0 0,2-1 1 0 0,0 0 0 0 0,0-1 0 0 0,0 0-1 0 0,22 11 1 0 0,1-3-458 0 0,0-2 0 0 0,39 12 0 0 0,-48-18-964 0 0,36 6 0 0 0,35-4-4510 0 0</inkml:trace>
</inkml:ink>
</file>

<file path=ppt/ink/ink3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6.1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2808 297 392 0 0,'0'0'4456'0'0,"-5"-15"-3561"0"0,1 5-782 0 0,-1-7 191 0 0,-1 0 0 0 0,-1 0 0 0 0,0 0 0 0 0,-15-24-1 0 0,12 30-288 0 0,1 0 0 0 0,-1 0 0 0 0,-1 1 0 0 0,0 0 0 0 0,0 1 0 0 0,-1 1 0 0 0,0-1-1 0 0,0 2 1 0 0,-1 0 0 0 0,0 0 0 0 0,0 1 0 0 0,-1 1 0 0 0,0 0 0 0 0,-19-4 0 0 0,-19-1-193 0 0,1 1 1 0 0,-87-1 0 0 0,92 7 122 0 0,-52-3-127 0 0,-197 14 1 0 0,260-3 85 0 0,1 1 1 0 0,0 1-1 0 0,-54 20 1 0 0,68-19-8 0 0,0 1 1 0 0,1 1 0 0 0,0 0 0 0 0,1 2 0 0 0,0 0 0 0 0,-31 27 0 0 0,25-14 210 0 0,1 0 0 0 0,1 2 0 0 0,2 1 0 0 0,-33 56 0 0 0,-49 128 1279 0 0,-62 199 11 0 0,61-143-1061 0 0,-130 334 392 0 0,34 12 562 0 0,-21 299 380 0 0,-125 1367-193 0 0,343-2265-1467 0 0,-2 9-45 0 0,1-1 1 0 0,1 0-1 0 0,2 1 0 0 0,3 36 1 0 0,-3-54 24 0 0,1 0 1 0 0,1 0 0 0 0,-1-1-1 0 0,1 1 1 0 0,0 0 0 0 0,0-1-1 0 0,1 1 1 0 0,0-1 0 0 0,0 0-1 0 0,0 0 1 0 0,0 0 0 0 0,1 0-1 0 0,0-1 1 0 0,0 1-1 0 0,0-1 1 0 0,0 0 0 0 0,1 0-1 0 0,-1-1 1 0 0,1 1 0 0 0,0-1-1 0 0,0 0 1 0 0,1 0 0 0 0,6 2-1 0 0,17 3 87 0 0,0 0-1 0 0,-1-3 0 0 0,2 0 1 0 0,-1-2-1 0 0,50 0 0 0 0,497-26 367 0 0,3-48-2020 0 0,44-38-4219 0 0,-454 65 1593 0 0</inkml:trace>
</inkml:ink>
</file>

<file path=ppt/ink/ink3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7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1761 83 4712 0 0,'0'0'2929'0'0,"4"-13"-2304"0"0,13-39-346 0 0,-16 51-286 0 0,0 0-1 0 0,-1-1 1 0 0,1 1-1 0 0,0 0 1 0 0,0 0-1 0 0,-1 0 1 0 0,1 0-1 0 0,0 0 1 0 0,0 0-1 0 0,0 0 1 0 0,0 1-1 0 0,1-1 1 0 0,-1 0-1 0 0,0 1 1 0 0,0-1-1 0 0,0 0 1 0 0,1 1-1 0 0,-1 0 1 0 0,0-1-1 0 0,0 1 1 0 0,1 0-1 0 0,-1-1 1 0 0,0 1-1 0 0,1 0 1 0 0,-1 0-1 0 0,0 0 1 0 0,1 0-1 0 0,-1 0 1 0 0,0 1-1 0 0,1-1 1 0 0,-1 0-1 0 0,0 0 1 0 0,2 2-1 0 0,4-1-91 0 0,17 3-64 0 0,-1 1 0 0 0,1 1 1 0 0,-1 1-1 0 0,41 19 0 0 0,-25-10 139 0 0,586 239 246 0 0,-625-255-223 0 0,21 8-82 0 0,0 2 0 0 0,-1 0 0 0 0,19 13 0 0 0,-35-20 11 0 0,1 0 0 0 0,-1 0 0 0 0,0 1 1 0 0,-1-1-1 0 0,1 1 0 0 0,0 0 0 0 0,-1 0 0 0 0,0 0 1 0 0,0 0-1 0 0,0 0 0 0 0,0 1 0 0 0,-1-1 0 0 0,0 1 1 0 0,0 0-1 0 0,0 0 0 0 0,0-1 0 0 0,-1 1 0 0 0,0 1 1 0 0,1 4-1 0 0,-2 15-85 0 0,-1 0 1 0 0,-1-1 0 0 0,0 1-1 0 0,-9 31 1 0 0,-33 97 229 0 0,27-99-112 0 0,-40 129 118 0 0,-121 458 985 0 0,60 179 471 0 0,45-244-1232 0 0,52-460-75 0 0,-4-2-1 0 0,-5-1 1 0 0,-90 217 0 0 0,77-236 213 0 0,-5-3 0 0 0,-4-2 1 0 0,-3-2-1 0 0,-118 141 0 0 0,79-123 386 0 0,-4-5-1 0 0,-179 143 0 0 0,185-175-740 0 0,-3-3 0 0 0,-3-5-1 0 0,-171 77 1 0 0,146-85-1455 0 0,-2-6 1 0 0,-183 43-1 0 0,148-58-3435 0 0</inkml:trace>
</inkml:ink>
</file>

<file path=ppt/ink/ink3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7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1 133 1396 0 0,'0'0'5851'0'0,"2"-14"-4571"0"0,1-4-854 0 0,2-6 741 0 0,-2 0 1 0 0,2-28-1 0 0,-5 51-1181 0 0,3 30-2525 0 0,-1-17 1804 0 0,1 1 1 0 0,0-2-1 0 0,1 1 1 0 0,7 15-1 0 0,-8-19-293 0 0,7 13-1501 0 0</inkml:trace>
</inkml:ink>
</file>

<file path=ppt/ink/ink3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8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18 3332 0 0,'0'0'2733'0'0,"-30"-18"-5210"0"0,25 29 1289 0 0,3 6-652 0 0</inkml:trace>
</inkml:ink>
</file>

<file path=ppt/ink/ink3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9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62 2964 0 0,'0'0'7001'0'0,"-27"-62"-8765"0"0,27 65 660 0 0,-1 5 220 0 0,1-1-457 0 0,0-1-783 0 0</inkml:trace>
</inkml:ink>
</file>

<file path=ppt/ink/ink3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09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65 1160 0 0,'0'0'4889'0'0,"-25"-64"-5317"0"0,26 64-173 0 0,4 4 157 0 0,-2 5 404 0 0,1 2 40 0 0,-2 1 0 0 0,2 4-752 0 0,-1-4-840 0 0,-1 9-560 0 0</inkml:trace>
</inkml:ink>
</file>

<file path=ppt/ink/ink3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0.4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45 964 0 0,'0'0'8855'0'0,"-3"-7"-8696"0"0,0 0-133 0 0,2 5-31 0 0,0 0 0 0 0,0 0 1 0 0,0 0-1 0 0,0 0 0 0 0,0 0 1 0 0,1-1-1 0 0,-1 1 0 0 0,1 0 1 0 0,-1-1-1 0 0,1 1 0 0 0,1-5 565 0 0</inkml:trace>
</inkml:ink>
</file>

<file path=ppt/ink/ink3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0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11 692 0 0,'0'0'4576'0'0,"-18"-11"-5984"0"0,21 29 1356 0 0,0-3-1408 0 0,3 12-888 0 0</inkml:trace>
</inkml:ink>
</file>

<file path=ppt/ink/ink3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3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32 548 0 0,'0'0'9231'0'0,"-5"-6"-8514"0"0,-12-14-243 0 0,13 14 1655 0 0,-12 8-2069 0 0,141 5-763 0 0,-35-1 905 0 0,-86-5-198 0 0,529 4 311 0 0,-522-6-3 0 0,13 2-1541 0 0,-23-1 1082 0 0,0 1-1 0 0,-1 0 1 0 0,1-1-1 0 0,-1 1 1 0 0,1 0 0 0 0,-1-1-1 0 0,1 1 1 0 0,-1 0 0 0 0,1-1-1 0 0,-1 1 1 0 0,0 0 0 0 0,0 0-1 0 0,1 0 1 0 0,-1-1 0 0 0,0 1-1 0 0,0 0 1 0 0,0 0 0 0 0,0 0-1 0 0,1 0 1 0 0,-1-1 0 0 0,0 1-1 0 0,-1 0 1 0 0,1 0-1 0 0,0 0 1 0 0,0 0 0 0 0,0-1-1 0 0,0 1 1 0 0,-1 0 0 0 0,0 1-1 0 0,1-1-17 0 0,0 0-1 0 0,0 0 1 0 0,-1 0-1 0 0,1 0 0 0 0,-1-1 1 0 0,1 1-1 0 0,0 0 0 0 0,-1 0 1 0 0,0 0-1 0 0,1-1 1 0 0,-1 1-1 0 0,1 0 0 0 0,-1-1 1 0 0,0 1-1 0 0,1 0 1 0 0,-1-1-1 0 0,-1 2 0 0 0,1-2 124 0 0,1 0-1 0 0,0 0 1 0 0,0 0-1 0 0,0 0 0 0 0,0 0 1 0 0,-1 1-1 0 0,1-1 1 0 0,0 0-1 0 0,0 0 1 0 0,-1 0-1 0 0,1 0 0 0 0,0 0 1 0 0,0 0-1 0 0,0 0 1 0 0,-1 0-1 0 0,1 0 1 0 0,0 0-1 0 0,0 0 0 0 0,-1 0 1 0 0,1 0-1 0 0,0 0 1 0 0,0 0-1 0 0,-1 0 0 0 0,1 0 1 0 0,0 0-1 0 0,0 0 1 0 0,-1 0-1 0 0,1 0 1 0 0,0 0-1 0 0,0 0 0 0 0,0-1 1 0 0,-1 1-1 0 0,1 0 1 0 0,0 0-1 0 0,0 0 1 0 0,0 0-1 0 0,-1 0 0 0 0,1-1 1 0 0,0 1-1 0 0,0 0 1 0 0,0 0-1 0 0,0 0 0 0 0,-1-1 1 0 0,12-40-2743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9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2492 0 0,'0'0'11709'0'0,"6"7"-12336"0"0,207 326 1962 0 0,-163-251-1148 0 0,-5 7-736 0 0,-16-28-3308 0 0,-23-50 950 0 0</inkml:trace>
</inkml:ink>
</file>

<file path=ppt/ink/ink3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4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88 4780 0 0,'0'0'4316'0'0,"18"0"-4814"0"0,811-4 2455 0 0,-817 3-1425 0 0,-11-3 1013 0 0,-19-7 1584 0 0,3 2-3731 0 0,7 4 584 0 0,-1 0 0 0 0,1 0 0 0 0,-19-6 0 0 0,18 8 11 0 0,0-1-1 0 0,0 0 0 0 0,1 0 0 0 0,-9-6 0 0 0,17 9-74 0 0,0 1 0 0 0,0-1 0 0 0,-1 1 0 0 0,1 0 0 0 0,0-1 0 0 0,-1 1 0 0 0,1 0-1 0 0,-1-1 1 0 0,1 1 0 0 0,0 0 0 0 0,-1-1 0 0 0,1 1 0 0 0,-1 0 0 0 0,1 0 0 0 0,-1 0 0 0 0,1-1 0 0 0,0 1 0 0 0,-1 0 0 0 0,1 0 0 0 0,-1 0-1 0 0,1 0 1 0 0,-1 0 0 0 0,1 0 0 0 0,-1 0 0 0 0,1 0 0 0 0,-1 0 0 0 0,1 0 0 0 0,-1 0 0 0 0,1 0 0 0 0,-1 0 0 0 0,1 0 0 0 0,-1 1 0 0 0,1-1-1 0 0,-1 0 1 0 0,1 0 0 0 0,0 0 0 0 0,-1 1 0 0 0,1-1 0 0 0,-1 0 0 0 0,1 1 0 0 0,0-1 0 0 0,-1 0 0 0 0,1 1 0 0 0,0-1 0 0 0,-1 0 0 0 0,1 2-1 0 0,-1 0-199 0 0,0 1 0 0 0,1-1 0 0 0,-1 1 0 0 0,1-1 0 0 0,0 1-1 0 0,0-1 1 0 0,0 1 0 0 0,0 0 0 0 0,1 2 0 0 0,6 25-2163 0 0,-3-24 1159 0 0,-2-11-154 0 0,-12-62-1758 0 0</inkml:trace>
</inkml:ink>
</file>

<file path=ppt/ink/ink3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5.7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 1512 0 0,'0'0'2676'0'0,"9"0"-4828"0"0,-2-3 2328 0 0,2-2-176 0 0,6-1-8 0 0,3-1-108 0 0,2 1-472 0 0</inkml:trace>
</inkml:ink>
</file>

<file path=ppt/ink/ink3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6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3636 0 0,'0'0'3165'0'0</inkml:trace>
</inkml:ink>
</file>

<file path=ppt/ink/ink3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8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 4300 0 0,'0'0'1181'0'0,"0"-11"-4062"0"0,4 11 1681 0 0</inkml:trace>
</inkml:ink>
</file>

<file path=ppt/ink/ink3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8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88 0 628 0 0,'0'0'9850'0'0,"-12"15"-8495"0"0,10-13-1573 0 0,1 0-129 0 0,-1 1 1 0 0,1 0 0 0 0,-1-1 0 0 0,0 1 0 0 0,0-1 0 0 0,0 1-1 0 0,-1-1 1 0 0,1 0 0 0 0,0 0 0 0 0,-1 0 0 0 0,1 0 0 0 0,-1 0-1 0 0,0-1 1 0 0,0 1 0 0 0,0-1 0 0 0,-3 2 0 0 0,-25-2-4564 0 0</inkml:trace>
</inkml:ink>
</file>

<file path=ppt/ink/ink3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9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1840 0 0,'0'0'864'0'0,"18"-36"-1176"0"0,-12 36 192 0 0,0 0-216 0 0,-1 0 20 0 0,-4 0-296 0 0,8 2-396 0 0</inkml:trace>
</inkml:ink>
</file>

<file path=ppt/ink/ink3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19.6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53 1112 0 0,'0'0'4963'0'0,"0"-3"-5087"0"0,1 2 107 0 0,-1-1 0 0 0,1 1 0 0 0,-1-1 0 0 0,0 0 0 0 0,0 1-1 0 0,0-1 1 0 0,0 1 0 0 0,0-1 0 0 0,0 0 0 0 0,0 1 0 0 0,0-1 0 0 0,-1 1-1 0 0,1-1 1 0 0,-1 1 0 0 0,1-1 0 0 0,-1 1 0 0 0,1-1 0 0 0,-1 1 0 0 0,0-1-1 0 0,0 1 1 0 0,0 0 0 0 0,0-1 0 0 0,0 1 0 0 0,0 0 0 0 0,0 0 0 0 0,0 0-1 0 0,0 0 1 0 0,-2-1 0 0 0,-4-4-95 0 0,-6 5-1474 0 0,14 2 827 0 0,-1-1 704 0 0,0 1 1 0 0,0-1 0 0 0,0 0 0 0 0,0 0 0 0 0,0 0-1 0 0,0 0 1 0 0,0 0 0 0 0,0 1 0 0 0,0-1 0 0 0,0 0-1 0 0,0 0 1 0 0,0 0 0 0 0,0 0 0 0 0,-1 0-1 0 0,1 1 1 0 0,0-1 0 0 0,0 0 0 0 0,0 0 0 0 0,-3 1-1139 0 0,3-1 1139 0 0,0 0 0 0 0,0 0-1 0 0,39 22-556 0 0</inkml:trace>
</inkml:ink>
</file>

<file path=ppt/ink/ink3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0.6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1455 0 340 0 0,'0'0'1277'0'0,"14"1"-417"0"0,59 6 509 0 0,128 30 1 0 0,-157-24-1270 0 0,0 1 0 0 0,67 31 0 0 0,-97-38-29 0 0,-1 1 0 0 0,0 0-1 0 0,-1 1 1 0 0,0 0 0 0 0,0 0 0 0 0,-1 2 0 0 0,0-1 0 0 0,-1 1-1 0 0,0 1 1 0 0,-1 0 0 0 0,16 26 0 0 0,-10-8-18 0 0,-2 1 1 0 0,0 0-1 0 0,-3 1 0 0 0,0 0 1 0 0,-2 1-1 0 0,-1 0 1 0 0,-2 0-1 0 0,-1 1 0 0 0,-2-1 1 0 0,-1 1-1 0 0,-4 36 1 0 0,0-45 30 0 0,-1 0 0 0 0,-1-1 1 0 0,-1 0-1 0 0,-1 0 0 0 0,-1 0 1 0 0,-2-1-1 0 0,0 0 0 0 0,-1 0 1 0 0,-1-2-1 0 0,-1 1 0 0 0,-1-1 1 0 0,-1-1-1 0 0,-1-1 0 0 0,-19 19 0 0 0,10-13 89 0 0,-2-1-1 0 0,-1-1 0 0 0,0-1 1 0 0,-2-2-1 0 0,-1-1 0 0 0,0-1 0 0 0,-1-2 1 0 0,-1-1-1 0 0,-40 13 0 0 0,22-14-14 0 0,1-2-1 0 0,-1-2 1 0 0,-73 3-1 0 0,-161-9 224 0 0,212-8-282 0 0,-1-2 0 0 0,-113-26 0 0 0,139 21 12 0 0,1-3 1 0 0,1-2-1 0 0,0-2 0 0 0,-84-47 0 0 0,70 29 50 0 0,2-3-1 0 0,-55-50 1 0 0,85 65-87 0 0,1-2 0 0 0,1-1 0 0 0,1-1 0 0 0,2-1 0 0 0,-31-50 0 0 0,46 67-37 0 0,2-1-1 0 0,0 0 0 0 0,0-1 0 0 0,1 0 1 0 0,1 0-1 0 0,-4-23 0 0 0,7 30-24 0 0,0-1 0 0 0,1 1 1 0 0,-1 0-1 0 0,2-1 0 0 0,-1 1 0 0 0,1-1 0 0 0,0 1 0 0 0,0 0 0 0 0,1 0 0 0 0,0-1 0 0 0,1 1 1 0 0,-1 1-1 0 0,1-1 0 0 0,7-11 0 0 0,-1 6-37 0 0,0 0 1 0 0,2 0 0 0 0,-1 1-1 0 0,1 1 1 0 0,1 0 0 0 0,0 0-1 0 0,0 1 1 0 0,1 1-1 0 0,0 0 1 0 0,0 1 0 0 0,24-10-1 0 0,11-1-43 0 0,1 3-1 0 0,53-10 1 0 0,29-2 131 0 0,2 5 1 0 0,1 7-1 0 0,0 5 0 0 0,0 6 1 0 0,162 17-1 0 0,-267-11-62 0 0,-12-1 5 0 0,0 0-1 0 0,-1 2 1 0 0,1-1 0 0 0,21 8-1 0 0,-37-10-26 0 0,-1 1-1 0 0,0-1 0 0 0,0 0 1 0 0,1 0-1 0 0,-1 1 1 0 0,0-1-1 0 0,0 0 0 0 0,1 0 1 0 0,-1 1-1 0 0,0-1 1 0 0,0 0-1 0 0,0 1 0 0 0,1-1 1 0 0,-1 0-1 0 0,0 1 0 0 0,0-1 1 0 0,0 0-1 0 0,0 1 1 0 0,0-1-1 0 0,0 1 0 0 0,0-1 1 0 0,0 0-1 0 0,0 1 1 0 0,0-1-1 0 0,0 0 0 0 0,0 1 1 0 0,0-1-1 0 0,0 0 1 0 0,0 1-1 0 0,0-1 0 0 0,0 0 1 0 0,-1 1-1 0 0,1-1 1 0 0,0 0-1 0 0,0 1 0 0 0,0-1 1 0 0,-1 0-1 0 0,1 1 1 0 0,0-1-1 0 0,0 0 0 0 0,-1 0 1 0 0,1 1-1 0 0,0-1 1 0 0,0 0-1 0 0,-1 0 0 0 0,1 1 1 0 0,-1-1-1 0 0,-13 14-705 0 0,13-14 640 0 0,-9 8-1131 0 0,0 0-1 0 0,0-1 1 0 0,-14 7-1 0 0,-4-1-2795 0 0</inkml:trace>
</inkml:ink>
</file>

<file path=ppt/ink/ink3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2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1 404 0 0,'0'0'4772'0'0</inkml:trace>
</inkml:ink>
</file>

<file path=ppt/ink/ink3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3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1844 1788 0 0,'0'0'4249'0'0,"15"1"-3791"0"0,260 14 2515 0 0,-191-16-2516 0 0,156-24 0 0 0,80-37-275 0 0,-74 13 514 0 0,333-26-347 0 0,-81 13 104 0 0,-402 42-134 0 0,-2-5 0 0 0,-1-3-1 0 0,104-47 1 0 0,-169 61-223 0 0,-1-1 1 0 0,0-1-1 0 0,-1-1 0 0 0,26-23 0 0 0,89-89 140 0 0,-31 25-310 0 0,11 10 164 0 0,-75 61 52 0 0,80-77 1 0 0,-115 97-67 0 0,0-1 1 0 0,0 0 0 0 0,-1-1-1 0 0,-1 0 1 0 0,-1 0 0 0 0,0-1-1 0 0,-1 0 1 0 0,0-1-1 0 0,6-27 1 0 0,-7 17-68 0 0,-1 0-1 0 0,-1 0 1 0 0,-2 0 0 0 0,0 0-1 0 0,-5-43 1 0 0,1 52-26 0 0,-1-1 0 0 0,-1 1 1 0 0,-1 0-1 0 0,-1 0 0 0 0,0 0 1 0 0,-2 1-1 0 0,0 0 0 0 0,0 0 1 0 0,-2 1-1 0 0,-14-19 0 0 0,9 14-10 0 0,-2 1-1 0 0,-1 0 0 0 0,0 2 0 0 0,-1 0 0 0 0,-1 1 0 0 0,-39-26 0 0 0,35 29-6 0 0,-1 2 0 0 0,0 0-1 0 0,0 2 1 0 0,-1 1 0 0 0,0 1 0 0 0,-48-8-1 0 0,-168-8-271 0 0,168 20 279 0 0,4 0-112 0 0,-116 8 0 0 0,141 1 65 0 0,2 1 0 0 0,-1 3 0 0 0,-76 25 0 0 0,-269 119-55 0 0,133-50 224 0 0,148-62-80 0 0,-230 98-73 0 0,285-113-48 0 0,2 2 1 0 0,1 2-1 0 0,1 2 0 0 0,-55 49 0 0 0,-267 271-117 0 0,309-284 136 0 0,3 2 0 0 0,4 3-1 0 0,-73 124 1 0 0,119-181 4 0 0,1 1 0 0 0,0 0 0 0 0,1 1 0 0 0,1-1-1 0 0,1 1 1 0 0,0 0 0 0 0,-2 25 0 0 0,6-32 31 0 0,0 1 1 0 0,1-1-1 0 0,1 1 0 0 0,0 0 0 0 0,1-1 1 0 0,0 1-1 0 0,0-1 0 0 0,1 0 1 0 0,1 0-1 0 0,0 0 0 0 0,0 0 0 0 0,11 18 1 0 0,-4-13 134 0 0,0 1 1 0 0,1-2-1 0 0,1 1 1 0 0,0-2 0 0 0,25 21-1 0 0,85 56 704 0 0,-51-40 106 0 0,-72-51-898 0 0,0 0-129 0 0,0 1 0 0 0,1-1-133 0 0,-1 1 133 0 0,1-1 0 0 0,-1 0 0 0 0,0 0 0 0 0,1 1 1 0 0,-1-1-1 0 0,1 0 0 0 0,-1 0 0 0 0,0 0 0 0 0,1 0 1 0 0,-1 1-1 0 0,1-1 0 0 0,-1 0 0 0 0,0 0 0 0 0,1 0 1 0 0,-1 0-1 0 0,1 0 0 0 0,-1 0 0 0 0,1 0 1 0 0,-1 0-1 0 0,0 0 0 0 0,1 0 0 0 0,-1-1 0 0 0,1 1 1 0 0,-1 0-1 0 0,0 0 0 0 0,1 0 0 0 0,-1 0 0 0 0,1-1 1 0 0,-1 1-1 0 0,0 0 0 0 0,1 0 0 0 0,-1-1 0 0 0,0 1 1 0 0,1-1-135 0 0,-1 1 134 0 0,0 0 0 0 0,1-1 1 0 0,8-22-2922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39.9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168 141 3708 0 0,'0'0'8550'0'0,"12"10"-7773"0"0,-9-18-591 0 0,-1 1 0 0 0,1-1 1 0 0,-1 0-1 0 0,-1 0 0 0 0,1 0 1 0 0,-1 0-1 0 0,-1 0 1 0 0,1-1-1 0 0,-1 1 0 0 0,-2-10 1 0 0,2 16-182 0 0,0 0 0 0 0,-1-1 0 0 0,1 1 0 0 0,0 0 1 0 0,-1 0-1 0 0,0 0 0 0 0,1-1 0 0 0,-1 1 0 0 0,0 0 1 0 0,0 0-1 0 0,0 0 0 0 0,0 0 0 0 0,-1 0 0 0 0,1 1 0 0 0,-1-1 1 0 0,1 0-1 0 0,-1 1 0 0 0,1-1 0 0 0,-1 0 0 0 0,0 1 1 0 0,0 0-1 0 0,0 0 0 0 0,0-1 0 0 0,0 1 0 0 0,0 0 0 0 0,0 0 1 0 0,0 1-1 0 0,0-1 0 0 0,-4-1 0 0 0,3 2-39 0 0,0-1 0 0 0,0 1-1 0 0,0 0 1 0 0,-1 0 0 0 0,1 0-1 0 0,0 0 1 0 0,0 0 0 0 0,0 1-1 0 0,0 0 1 0 0,0-1 0 0 0,0 1-1 0 0,0 0 1 0 0,0 0 0 0 0,0 1 0 0 0,1-1-1 0 0,-1 1 1 0 0,0-1 0 0 0,1 1-1 0 0,-1 0 1 0 0,1 0 0 0 0,-3 2-1 0 0,-5 8 21 0 0,2 0 0 0 0,-1 0 0 0 0,1 0 0 0 0,1 1-1 0 0,1 1 1 0 0,-1-1 0 0 0,2 1 0 0 0,0 0 0 0 0,1 0-1 0 0,0 0 1 0 0,1 1 0 0 0,-1 18 0 0 0,2-24 6 0 0,1 1 0 0 0,1-1 0 0 0,0 0 0 0 0,0 0 0 0 0,1 1 0 0 0,0-1 0 0 0,1 0 0 0 0,0 0 1 0 0,0 0-1 0 0,1 0 0 0 0,0 0 0 0 0,1-1 0 0 0,-1 1 0 0 0,2-1 0 0 0,-1 0 0 0 0,1 0 0 0 0,1 0 0 0 0,-1-1 0 0 0,1 0 1 0 0,11 10-1 0 0,-11-12-17 0 0,0-1 0 0 0,1 0 1 0 0,0 0-1 0 0,0 0 0 0 0,0-1 1 0 0,0 0-1 0 0,1-1 0 0 0,-1 0 0 0 0,1 0 1 0 0,-1 0-1 0 0,1-1 0 0 0,8 0 1 0 0,-9 0-387 0 0,-1-1-1 0 0,1-1 1 0 0,-1 1 0 0 0,1-1 0 0 0,-1 0 0 0 0,0-1 0 0 0,1 1 0 0 0,-1-1-1 0 0,8-4 1 0 0,19-13-3606 0 0</inkml:trace>
  <inkml:trace contextRef="#ctx0" brushRef="#br0" timeOffset="1">205 842 744 0 0,'0'0'11719'0'0,"1"3"-10674"0"0,11 55 928 0 0,-5-31-1685 0 0,5 51-1 0 0,-10 170-1548 0 0,-6-199-3151 0 0,-14 67 0 0 0,9-84-499 0 0</inkml:trace>
</inkml:ink>
</file>

<file path=ppt/ink/ink3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4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 3588 0 0,'0'0'7400'0'0,"-3"12"-9832"0"0,1-2 2445 0 0,0 0 0 0 0,1 0 0 0 0,0 0 0 0 0,1 0 0 0 0,0 0 0 0 0,2 14 0 0 0,0 7 171 0 0,-1 523 2021 0 0,-1-556-2401 0 0,1-1 1 0 0,-1 0 0 0 0,1 1-1 0 0,0-1 1 0 0,0 1 0 0 0,0 0-1 0 0,0-1 1 0 0,0 1-1 0 0,0 0 1 0 0,3-3 0 0 0,9-20-2980 0 0,-2-8-665 0 0</inkml:trace>
</inkml:ink>
</file>

<file path=ppt/ink/ink3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4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22 836 0 0,'0'0'3330'0'0,"16"-3"-3647"0"0,57-11 304 0 0,-66 12 45 0 0,-1 1 0 0 0,1 0 0 0 0,0 1-1 0 0,0 0 1 0 0,0 0 0 0 0,0 0 0 0 0,-1 1 0 0 0,1 0-1 0 0,0 0 1 0 0,0 0 0 0 0,-1 1 0 0 0,1 0-1 0 0,-1 1 1 0 0,1-1 0 0 0,-1 1 0 0 0,0 1 0 0 0,0-1-1 0 0,0 1 1 0 0,-1 0 0 0 0,1 0 0 0 0,-1 1 0 0 0,0-1-1 0 0,0 1 1 0 0,-1 0 0 0 0,1 1 0 0 0,-1-1-1 0 0,0 1 1 0 0,0 0 0 0 0,-1 0 0 0 0,0 0 0 0 0,0 0-1 0 0,2 9 1 0 0,0 0 99 0 0,0 1 1 0 0,-2-1-1 0 0,0 1 1 0 0,0 0-1 0 0,-2 0 0 0 0,0 0 1 0 0,-1 0-1 0 0,0 0 1 0 0,-2 0-1 0 0,0 0 0 0 0,0 0 1 0 0,-6 18-1 0 0,1-16 232 0 0,1-1 0 0 0,-2 0-1 0 0,0 0 1 0 0,-1-1 0 0 0,-1 0-1 0 0,-18 21 1 0 0,-78 78 1784 0 0,74-85-1952 0 0,2 2 0 0 0,-41 55 0 0 0,55-55-64 0 0,11-12-1051 0 0,6-5-3366 0 0</inkml:trace>
</inkml:ink>
</file>

<file path=ppt/ink/ink3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5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572 1430 1436 0 0,'0'0'4541'0'0,"13"10"-5162"0"0,47 28 1048 0 0,-49-33-248 0 0,-1 0-1 0 0,1-1 1 0 0,0 0 0 0 0,1-1-1 0 0,-1-1 1 0 0,0 1-1 0 0,1-2 1 0 0,0 1-1 0 0,-1-2 1 0 0,1 0 0 0 0,0 0-1 0 0,15-3 1 0 0,1 2 43 0 0,1-2 69 0 0,0 0 1 0 0,0-2 0 0 0,0-2-1 0 0,0 0 1 0 0,-1-2-1 0 0,-1-1 1 0 0,1-2 0 0 0,40-22-1 0 0,-21 6 28 0 0,0-2 0 0 0,-2-2 0 0 0,69-64 0 0 0,-86 70-244 0 0,-1-2 1 0 0,-1-1-1 0 0,-2 0 0 0 0,-1-2 1 0 0,-1-1-1 0 0,-2-1 0 0 0,-1-1 1 0 0,-1 0-1 0 0,-2-1 1 0 0,-2-1-1 0 0,-1-1 0 0 0,-2 0 1 0 0,-1 0-1 0 0,-2-1 0 0 0,-2 0 1 0 0,3-69-1 0 0,-10 82-92 0 0,-1 0 0 0 0,-1 0 1 0 0,-1 0-1 0 0,-1 1 0 0 0,-2 0 0 0 0,0 0 1 0 0,-1 0-1 0 0,-2 1 0 0 0,-16-31 0 0 0,11 27-3 0 0,-2 2-1 0 0,0 0 0 0 0,-2 1 0 0 0,0 0 0 0 0,-2 2 1 0 0,0 0-1 0 0,-35-26 0 0 0,39 36-7 0 0,0 2-1 0 0,0-1 1 0 0,-1 2 0 0 0,0 1-1 0 0,-1 0 1 0 0,0 1 0 0 0,0 1-1 0 0,-1 1 1 0 0,-39-6 0 0 0,-8 5-158 0 0,-110 3 1 0 0,157 4 184 0 0,-10-1-61 0 0,0 3 1 0 0,1 0-1 0 0,-1 2 0 0 0,1 1 0 0 0,-47 16 1 0 0,57-15-40 0 0,0 1 0 0 0,1 1-1 0 0,0 1 1 0 0,0 0 0 0 0,1 1 0 0 0,0 1 0 0 0,1 1 0 0 0,1 0 0 0 0,-18 20 0 0 0,0 6-102 0 0,3 2 1 0 0,1 0 0 0 0,-28 55 0 0 0,-59 144 334 0 0,81-164-95 0 0,-78 177 484 0 0,86-183-524 0 0,-30 126 1 0 0,50-168-9 0 0,1 1 0 0 0,2 0 0 0 0,1 1 0 0 0,1-1 0 0 0,2 1 0 0 0,3 32 0 0 0,-2-51 37 0 0,1 0 0 0 0,1 0 0 0 0,0 0 0 0 0,0 0 0 0 0,1-1 0 0 0,0 0 0 0 0,1 1 0 0 0,0-2-1 0 0,1 1 1 0 0,0 0 0 0 0,0-1 0 0 0,1 0 0 0 0,0-1 0 0 0,1 0 0 0 0,0 0 0 0 0,0 0-1 0 0,0-1 1 0 0,1 0 0 0 0,13 7 0 0 0,0-2 79 0 0,0-2 0 0 0,1 0 0 0 0,1-1 0 0 0,0-1 0 0 0,0-2 0 0 0,40 7 0 0 0,0-5 207 0 0,86 0 0 0 0,-109-8-405 0 0,9 2 667 0 0,66-8 0 0 0,-102 4-826 0 0,0 0-1 0 0,0-1 1 0 0,0 0-1 0 0,0-1 0 0 0,0-1 1 0 0,-1 0-1 0 0,0-1 1 0 0,0-1-1 0 0,14-9 1 0 0,-8 0-2225 0 0,4-13-1678 0 0</inkml:trace>
</inkml:ink>
</file>

<file path=ppt/ink/ink3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8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1736 0 0,'0'0'3468'0'0</inkml:trace>
</inkml:ink>
</file>

<file path=ppt/ink/ink3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9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1004 0 0,'0'0'7537'0'0,"11"-7"-7602"0"0,105-52 185 0 0,-101 53-163 0 0,-1 1 0 0 0,1 0 0 0 0,0 1 0 0 0,0 1 0 0 0,17-2 0 0 0,14 3-4412 0 0,-34 2 1276 0 0</inkml:trace>
</inkml:ink>
</file>

<file path=ppt/ink/ink3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29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1 129 3708 0 0,'0'0'6381'0'0,"13"-6"-6650"0"0,265-76 489 0 0,-226 64 95 0 0,-36 12-1477 0 0,0 0 0 0 0,24-4 0 0 0,-37 9-142 0 0</inkml:trace>
</inkml:ink>
</file>

<file path=ppt/ink/ink3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30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1 153 652 0 0,'0'0'11842'0'0,"7"-10"-11694"0"0,4 4-199 0 0,0-1-1 0 0,1 2 0 0 0,-1 0 0 0 0,1 0 0 0 0,1 1 0 0 0,18-4 1 0 0,12-5 39 0 0,12-7 81 0 0,88-26 415 0 0,-118 45-1620 0 0,5 0-804 0 0,-28 1 1603 0 0,-1-1 1 0 0,0 1 0 0 0,0-1 0 0 0,0 1 0 0 0,0-1 0 0 0,0 0 0 0 0,0 1-1 0 0,0-1 1 0 0,0 0 0 0 0,0 0 0 0 0,0 0 0 0 0,-1 0 0 0 0,1 0 0 0 0,1-1-1 0 0,-2 2 282 0 0,-1 0 0 0 0,1 1 0 0 0,0-1 0 0 0,0 0 0 0 0,0 0 0 0 0,-1 0 0 0 0,1 0 0 0 0,0 0 0 0 0,0 0 0 0 0,-1 0 0 0 0,1 0 0 0 0,0 0 0 0 0,0 0 0 0 0,-1 0-1 0 0,1 0 1 0 0,0 0 0 0 0,0 0 0 0 0,-1 0 0 0 0,1 0 0 0 0,0 0 0 0 0,0 0 0 0 0,-1-1 0 0 0,1 1 0 0 0,0 0 0 0 0,0 0 0 0 0,0 0 0 0 0,-1 0 0 0 0,1 0 0 0 0,0-1 0 0 0,0 1 0 0 0,0 0-1 0 0,0 0 1 0 0,-1 0 0 0 0,1 0 0 0 0,0-1 0 0 0,0 1 0 0 0,0 0 0 0 0,0 0 0 0 0,0-1 0 0 0,0 1 0 0 0,0 0 0 0 0,0 0 0 0 0,-1-1 0 0 0,1 1 0 0 0,0 0 0 0 0,0 0 0 0 0,0 0-1 0 0,0-1 1 0 0,0 1 0 0 0,0 0 0 0 0,0 0 0 0 0,0-1 0 0 0,1 1 0 0 0,-1 0 0 0 0,0 0 0 0 0,0-1 0 0 0,0 1 0 0 0,0 0 0 0 0,0 0 0 0 0,0-1 0 0 0,0 1 0 0 0,0 0 0 0 0,1 0-1 0 0,-1 0 1 0 0,0 0 0 0 0,0-1 0 0 0,0 1 0 0 0,0 0 0 0 0,1 0 0 0 0,-63 22-793 0 0</inkml:trace>
</inkml:ink>
</file>

<file path=ppt/ink/ink3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32.7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0 213 1368 0 0,'0'0'8757'0'0,"73"-82"-8757"0"0,-33 64-388 0 0,12-2 220 0 0,5 1-68 0 0,6 1 200 0 0,-3 0 36 0 0,-1 5 0 0 0,-2 2-688 0 0,-19 4-1040 0 0,1 1-2301 0 0</inkml:trace>
</inkml:ink>
</file>

<file path=ppt/ink/ink3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33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1 117 952 0 0,'0'0'7553'0'0,"120"0"-7437"0"0,-61-9 52 0 0,12-6-76 0 0,-1-2-92 0 0,1-5-1140 0 0,-17 6-760 0 0,23-22-2449 0 0</inkml:trace>
</inkml:ink>
</file>

<file path=ppt/ink/ink3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35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2546 1 328 0 0,'0'0'4512'0'0,"-8"2"-4700"0"0,-17 7 186 0 0,0 1 0 0 0,1 1 0 0 0,-37 22-1 0 0,-75 57-13 0 0,36-22 77 0 0,-202 145 413 0 0,3-2 393 0 0,122-91-401 0 0,90-59-119 0 0,-3-3 0 0 0,-123 59 0 0 0,119-71-174 0 0,3 5 0 0 0,-88 63 0 0 0,127-77 192 0 0,3 2 0 0 0,1 3 0 0 0,-48 53 1 0 0,82-82-289 0 0,-1 0 1 0 0,0-1 0 0 0,-1-1 0 0 0,-18 10 0 0 0,13-8-70 0 0,-30 24 0 0 0,-43 52-133 0 0,26-30 363 0 0,68-58-219 0 0,-8 11 3166 0 0,-19 7-3051 0 0,6-4-258 0 0,15-8 216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0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212 1 1488 0 0,'0'0'10244'0'0,"-2"14"-9374"0"0,-23 116 565 0 0,-95 241-579 0 0,60-216-6407 0 0,56-144 2888 0 0</inkml:trace>
</inkml:ink>
</file>

<file path=ppt/ink/ink3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9:01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0 1304 0 0,'0'0'5974'0'0,"-3"18"-3459"0"0,-5 1-4756 0 0,19-50-5311 0 0</inkml:trace>
</inkml:ink>
</file>

<file path=ppt/ink/ink3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57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1 103 4956 0 0,'0'0'5660'0'0,"27"3"-5546"0"0,145-41 754 0 0,-28 5-752 0 0,11 9-785 0 0,-51 15-5142 0 0,-83 7 777 0 0</inkml:trace>
</inkml:ink>
</file>

<file path=ppt/ink/ink3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8:58.0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1 211 3252 0 0,'0'0'9461'0'0,"108"-32"-10909"0"0,-14 5 1384 0 0,28-2 64 0 0,16 0 52 0 0,-8 2-52 0 0,-19 2-256 0 0,-38 7-2552 0 0,-19-6-3449 0 0</inkml:trace>
</inkml:ink>
</file>

<file path=ppt/ink/ink3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9:10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44 664 0 0,'0'0'7905'0'0,"-9"-44"-9481"0"0,18 64 1524 0 0,6 7-220 0 0,2 5-640 0 0,-4-5-989 0 0,5 30-799 0 0</inkml:trace>
</inkml:ink>
</file>

<file path=ppt/ink/ink3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49:11.2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3788 0 0,'0'0'1981'0'0</inkml:trace>
</inkml:ink>
</file>

<file path=ppt/ink/ink3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2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4508 0 0,'0'0'9409'0'0,"5"1"-7232"0"0,21-1-2713 0 0,177-64 472 0 0,-192 61 1887 0 0,5-1-7810 0 0,-16 5 5505 0 0,-1 1 0 0 0,1-1 0 0 0,-21 18-8253 0 0,47-45 7586 0 0</inkml:trace>
</inkml:ink>
</file>

<file path=ppt/ink/ink3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3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1 122 1068 0 0,'0'0'10050'0'0,"6"1"-10180"0"0,11 2 274 0 0,-1-1-1 0 0,1-1 1 0 0,0-1 0 0 0,0 0 0 0 0,-1-1 0 0 0,1-1 0 0 0,0-1 0 0 0,21-5 0 0 0,-3-2-1063 0 0,-1-1 1 0 0,64-31 0 0 0,-61 21-1960 0 0,4-9-2136 0 0</inkml:trace>
</inkml:ink>
</file>

<file path=ppt/ink/ink3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3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0 147 3420 0 0,'0'0'8962'0'0,"4"8"-9952"0"0,6 18 1182 0 0,-2 0 0 0 0,-1 1 0 0 0,-2-1 0 0 0,0 1-1 0 0,2 43 1671 0 0,2-103 215 0 0,51-129-4138 0 0,-49 139 408 0 0,20-30 0 0 0,-20 38-932 0 0,0 0-1 0 0,23-23 0 0 0,-15 20-292 0 0</inkml:trace>
</inkml:ink>
</file>

<file path=ppt/ink/ink3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4.0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1 912 0 0,'0'0'4795'0'0,"-2"13"-3933"0"0,-2 0-703 0 0,-1 9 90 0 0,1-1 0 0 0,-3 44 0 0 0,7-62-254 0 0,0 0-1 0 0,0 0 0 0 0,0 0 0 0 0,1 0 1 0 0,0 0-1 0 0,-1 0 0 0 0,1-1 0 0 0,0 1 1 0 0,0 0-1 0 0,1-1 0 0 0,-1 1 0 0 0,0 0 1 0 0,1-1-1 0 0,0 0 0 0 0,-1 1 0 0 0,1-1 1 0 0,0 0-1 0 0,0 0 0 0 0,4 3 0 0 0,-1-2 28 0 0,-1 0-1 0 0,1 0 0 0 0,-1-1 0 0 0,1 0 1 0 0,0 0-1 0 0,0 0 0 0 0,0-1 0 0 0,0 1 1 0 0,0-1-1 0 0,9 0 0 0 0,-8 0 14 0 0,0 0-1 0 0,0-1 0 0 0,0 0 0 0 0,0-1 1 0 0,0 1-1 0 0,0-1 0 0 0,0 0 0 0 0,-1 0 1 0 0,1-1-1 0 0,0 0 0 0 0,-1 0 1 0 0,1 0-1 0 0,-1-1 0 0 0,0 1 0 0 0,1-2 1 0 0,-1 1-1 0 0,-1 0 0 0 0,1-1 1 0 0,0 0-1 0 0,5-6 0 0 0,-7 6-28 0 0,-1 0 0 0 0,0 0-1 0 0,0 0 1 0 0,0 0 0 0 0,0 0 0 0 0,0 0 0 0 0,-1-1-1 0 0,0 1 1 0 0,0 0 0 0 0,0-1 0 0 0,-1 1-1 0 0,1-1 1 0 0,-1 0 0 0 0,0 1 0 0 0,0-1 0 0 0,-1 1-1 0 0,1-1 1 0 0,-1 1 0 0 0,0-1 0 0 0,0 1 0 0 0,-1 0-1 0 0,1-1 1 0 0,-1 1 0 0 0,0 0 0 0 0,0 0-1 0 0,-1 0 1 0 0,1 0 0 0 0,-1 1 0 0 0,1-1 0 0 0,-1 1-1 0 0,0-1 1 0 0,-1 1 0 0 0,1 0 0 0 0,-1 0 0 0 0,1 0-1 0 0,-1 1 1 0 0,0-1 0 0 0,0 1 0 0 0,0 0-1 0 0,0 0 1 0 0,0 1 0 0 0,0-1 0 0 0,-1 1 0 0 0,1-1-1 0 0,-1 2 1 0 0,1-1 0 0 0,-1 0 0 0 0,1 1-1 0 0,-1 0 1 0 0,1 0 0 0 0,-6 0 0 0 0,8 1-247 0 0,0-1 1 0 0,0 1-1 0 0,0-1 0 0 0,0 1 1 0 0,0 0-1 0 0,0-1 1 0 0,0 1-1 0 0,0 0 0 0 0,0 0 1 0 0,1 0-1 0 0,-1 1 1 0 0,0-1-1 0 0,1 0 0 0 0,-1 1 1 0 0,1-1-1 0 0,-1 1 0 0 0,1-1 1 0 0,0 1-1 0 0,0 0 1 0 0,0 0-1 0 0,0-1 0 0 0,0 1 1 0 0,-2 4-1 0 0,3 1-2567 0 0</inkml:trace>
</inkml:ink>
</file>

<file path=ppt/ink/ink3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4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83 334 4620 0 0,'0'0'5478'0'0,"-11"16"-6139"0"0,-35 51 486 0 0,43-62 145 0 0,0-1 1 0 0,0 1 0 0 0,0 0-1 0 0,1-1 1 0 0,0 1 0 0 0,0 0-1 0 0,0 1 1 0 0,1-1 0 0 0,0 0-1 0 0,0 0 1 0 0,0 1 0 0 0,0-1-1 0 0,1 1 1 0 0,0 9 0 0 0,1-12 15 0 0,0 1 1 0 0,0-1-1 0 0,0 1 1 0 0,1-1 0 0 0,-1 0-1 0 0,1 1 1 0 0,-1-1-1 0 0,1 0 1 0 0,0 0 0 0 0,1 0-1 0 0,-1 0 1 0 0,0-1-1 0 0,1 1 1 0 0,-1 0 0 0 0,1-1-1 0 0,5 4 1 0 0,0-1 26 0 0,0-1 1 0 0,0-1-1 0 0,0 1 1 0 0,0-1-1 0 0,0 0 1 0 0,1-1-1 0 0,0 0 1 0 0,-1 0-1 0 0,1-1 1 0 0,0 0-1 0 0,0-1 1 0 0,-1 0-1 0 0,1 0 1 0 0,17-3-1 0 0,-23 2 45 0 0,0 0 0 0 0,1 0-1 0 0,-1-1 1 0 0,0 1 0 0 0,0-1-1 0 0,0 0 1 0 0,-1 0 0 0 0,1 0-1 0 0,0 0 1 0 0,0 0 0 0 0,-1 0-1 0 0,0-1 1 0 0,1 1 0 0 0,-1-1-1 0 0,0 0 1 0 0,0 0 0 0 0,-1 0-1 0 0,1 0 1 0 0,0 0 0 0 0,-1 0-1 0 0,0 0 1 0 0,0 0 0 0 0,0 0 0 0 0,0-1-1 0 0,1-6 1 0 0,0-5 279 0 0,0-1 1 0 0,-1 1-1 0 0,-1-1 0 0 0,-2-21 0 0 0,1 27-254 0 0,0 0-1 0 0,-1 0 0 0 0,-1 1 0 0 0,1-1 0 0 0,-1 1 1 0 0,-8-16-1 0 0,9 22-127 0 0,1-1 1 0 0,-1 1 0 0 0,0 0-1 0 0,0-1 1 0 0,0 1-1 0 0,-1 0 1 0 0,1 1 0 0 0,-1-1-1 0 0,0 0 1 0 0,0 1 0 0 0,1-1-1 0 0,-2 1 1 0 0,1 0-1 0 0,0 0 1 0 0,0 0 0 0 0,-1 0-1 0 0,1 1 1 0 0,-1-1 0 0 0,1 1-1 0 0,-6-1 1 0 0,8 2-159 0 0,0 0 1 0 0,0-1 0 0 0,-1 1-1 0 0,1 0 1 0 0,0 1 0 0 0,0-1-1 0 0,0 0 1 0 0,0 0 0 0 0,-1 0-1 0 0,1 1 1 0 0,0-1 0 0 0,0 0-1 0 0,0 1 1 0 0,0-1-1 0 0,0 1 1 0 0,0 0 0 0 0,0-1-1 0 0,0 1 1 0 0,0 0 0 0 0,0 0-1 0 0,0-1 1 0 0,0 1 0 0 0,1 0-1 0 0,-1 0 1 0 0,0 0 0 0 0,1 0-1 0 0,-1 0 1 0 0,0 0 0 0 0,1 0-1 0 0,-1 0 1 0 0,1 0-1 0 0,0 0 1 0 0,-1 0 0 0 0,1 1-1 0 0,0 0 1 0 0,-1 7-3531 0 0</inkml:trace>
  <inkml:trace contextRef="#ctx0" brushRef="#br0" timeOffset="1">464 1 8929 0 0,'0'0'4583'0'0,"-4"13"-5645"0"0,-5 25 1030 0 0,2 1-1 0 0,2 0 1 0 0,0 56 0 0 0,15 212-620 0 0,-4-178-4734 0 0,-4-94 2571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0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6961 0 0,'0'0'6163'0'0,"0"23"-6421"0"0,3 66-36 0 0,-3-89 294 0 0,0 1 0 0 0,0-1 0 0 0,0 1 0 0 0,0-1 0 0 0,0 0 0 0 0,0 1 0 0 0,0-1 0 0 0,0 1 0 0 0,0-1-1 0 0,0 1 1 0 0,0-1 0 0 0,0 0 0 0 0,0 1 0 0 0,0-1 0 0 0,0 1 0 0 0,0-1 0 0 0,1 0 0 0 0,-1 1 0 0 0,0-1 0 0 0,0 0-1 0 0,0 1 1 0 0,1-1 0 0 0,-1 0 0 0 0,0 1 0 0 0,0-1 0 0 0,1 0 0 0 0,-1 1 0 0 0,0-1 0 0 0,1 0 0 0 0,-1 0-1 0 0,0 1 1 0 0,1-1 0 0 0,-1 0 0 0 0,1 0 0 0 0,-1 0 0 0 0,0 0 0 0 0,2 1 0 0 0,7-23 65 0 0,10-72 89 0 0,-19 93-144 0 0,0-1 0 0 0,1 1 0 0 0,-1 0 0 0 0,0-1 0 0 0,1 1-1 0 0,-1-1 1 0 0,1 1 0 0 0,0 0 0 0 0,-1-1 0 0 0,1 1 0 0 0,0 0 0 0 0,0 0 0 0 0,0 0 0 0 0,0 0 0 0 0,0-1 0 0 0,0 1 0 0 0,0 0 0 0 0,0 1 0 0 0,0-1 0 0 0,0 0-1 0 0,0 0 1 0 0,1 0 0 0 0,-1 1 0 0 0,0-1 0 0 0,1 1 0 0 0,-1-1 0 0 0,0 1 0 0 0,1-1 0 0 0,-1 1 0 0 0,1 0 0 0 0,-1 0 0 0 0,1 0 0 0 0,-1 0 0 0 0,2 0 0 0 0,6-1 62 0 0,34-13 411 0 0,73-35 0 0 0,11-3-445 0 0,-109 46-917 0 0,0 1 1 0 0,0 1 0 0 0,0 1-1 0 0,1 0 1 0 0,26 0-1 0 0,-38 4-1543 0 0</inkml:trace>
</inkml:ink>
</file>

<file path=ppt/ink/ink3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4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1 132 10785 0 0,'0'0'2660'0'0,"86"-71"-4260"0"0,-52 57 1396 0 0,10 1 24 0 0,7 1-64 0 0,-1 3-236 0 0,-15 3-1352 0 0,14 0-1224 0 0</inkml:trace>
</inkml:ink>
</file>

<file path=ppt/ink/ink3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09.8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2 184 5276 0 0,'0'0'5907'0'0,"0"-6"-6849"0"0,-1 4 922 0 0,1 0 0 0 0,0 0 1 0 0,0 0-1 0 0,-1 0 0 0 0,2 0 0 0 0,-1 0 0 0 0,0 0 1 0 0,0 0-1 0 0,1 0 0 0 0,-1 0 0 0 0,1 0 0 0 0,-1 0 0 0 0,2-2 1 0 0,0 1-3 0 0,0 1 0 0 0,0 0 0 0 0,0 0 0 0 0,0 0 0 0 0,0 0 0 0 0,0 0 0 0 0,1 0 0 0 0,-1 1 0 0 0,1-1 0 0 0,-1 1 0 0 0,4-2 0 0 0,-2 0 83 0 0,-1 0 0 0 0,0 0 0 0 0,0 0 0 0 0,0 0 0 0 0,-1 0 0 0 0,1-1 0 0 0,3-6 0 0 0,8-10-179 0 0,-2 7-115 0 0,1 1-1 0 0,24-16 0 0 0,-8 9-4421 0 0</inkml:trace>
</inkml:ink>
</file>

<file path=ppt/ink/ink3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10.3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11 137 5853 0 0,'0'0'7830'0'0,"-10"-2"-8907"0"0,44-19 988 0 0,12-10 301 0 0,48-51 327 0 0</inkml:trace>
</inkml:ink>
</file>

<file path=ppt/ink/ink3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18.7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32 692 0 0,'6'0'9197'0'0,"17"-3"-8807"0"0,5-3-365 0 0,0 2 1 0 0,50-2-1 0 0,-5 1-29 0 0,35-2 93 0 0,-82 6-6153 0 0,-31 1 4104 0 0</inkml:trace>
</inkml:ink>
</file>

<file path=ppt/ink/ink3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19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1720 0 0,'0'0'7920'0'0,"8"3"-7525"0"0,14 2-129 0 0,0 0 0 0 0,1-1 1 0 0,38 1-1 0 0,80-5-27 0 0,-68-1-34 0 0,-73 1-237 0 0,0 0 1 0 0,0 0-1 0 0,0 0 1 0 0,0 0-1 0 0,0 0 1 0 0,0 0-1 0 0,0-1 0 0 0,0 1 1 0 0,0 0-1 0 0,0 0 1 0 0,0 0-1 0 0,0 0 1 0 0,0 0-1 0 0,0 0 1 0 0,0 0-1 0 0,0-1 1 0 0,0 1-1 0 0,0 0 1 0 0,0 0-1 0 0,0 0 0 0 0,0 0 1 0 0,0 0-1 0 0,0 0 1 0 0,0 0-1 0 0,0 0 1 0 0,0-1-1 0 0,0 1 1 0 0,0 0-1 0 0,0 0 1 0 0,0 0-1 0 0,0 0 1 0 0,0 0-1 0 0,0 0 1 0 0,0 0-1 0 0,0 0 0 0 0,0 0 1 0 0,1 0-1 0 0,-1-1 1 0 0,0 1-1 0 0,0 0 1 0 0,0 0-1 0 0,0 0 1 0 0,0 0-1 0 0,0 0 1 0 0,0 0-1 0 0,0 0 1 0 0,0 0-1 0 0,1 0 0 0 0,-1 0 1 0 0,0 0-1 0 0,0 0 1 0 0,0 0-1 0 0,0 0 1 0 0,0 0-1 0 0,0 0 1 0 0,0 0-1 0 0,0 0 1 0 0,1 0-1 0 0,-1 0 1 0 0,0 0-1 0 0,0 0 1 0 0,0 0-1 0 0,0 0 0 0 0,0 0 1 0 0</inkml:trace>
</inkml:ink>
</file>

<file path=ppt/ink/ink3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21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43 168 0 0,'0'0'8068'0'0,"23"0"-7194"0"0,1-2-672 0 0,-1-1 0 0 0,1-1 1 0 0,28-8-1 0 0,19-3-148 0 0,-22 9 258 0 0</inkml:trace>
</inkml:ink>
</file>

<file path=ppt/ink/ink3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21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1280 0 0,'0'0'9077'0'0,"19"9"-9488"0"0,3-5 655 0 0,0-1 0 0 0,0-1 0 0 0,0-1 0 0 0,0-1 1 0 0,35-4-1 0 0,-27 0-1272 0 0,48-13 1 0 0,-65 13-1306 0 0,-2-1-1414 0 0</inkml:trace>
</inkml:ink>
</file>

<file path=ppt/ink/ink3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26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778 1377 1864 0 0,'0'0'4665'0'0,"9"3"-3795"0"0,43 11 240 0 0,1-3 0 0 0,101 10 1 0 0,122-16-586 0 0,-212-9-278 0 0,0-3 0 0 0,121-30 0 0 0,-140 25 62 0 0,0-3-1 0 0,0-2 1 0 0,-2-1-1 0 0,70-41 1 0 0,-95 47-217 0 0,0-1 1 0 0,-1 0-1 0 0,0-1 1 0 0,-1-1-1 0 0,-1-1 1 0 0,0 0-1 0 0,-1-1 1 0 0,-1 0 0 0 0,0-1-1 0 0,-2-1 1 0 0,0 0-1 0 0,-1 0 1 0 0,-1-1-1 0 0,0 0 1 0 0,-2-1-1 0 0,-1 0 1 0 0,0 0-1 0 0,-1 0 1 0 0,-2-1 0 0 0,3-39-1 0 0,-5 28-81 0 0,-2 0 0 0 0,0-1 0 0 0,-2 1 0 0 0,-2 0-1 0 0,-1 1 1 0 0,-1-1 0 0 0,-2 1 0 0 0,-2 0 0 0 0,0 1 0 0 0,-2 1 0 0 0,-1 0 0 0 0,-23-36-1 0 0,16 33-32 0 0,-1 1-1 0 0,-2 2 0 0 0,-1 0 1 0 0,-1 1-1 0 0,-2 2 0 0 0,-46-37 0 0 0,50 46-23 0 0,-1 2-1 0 0,0 0 0 0 0,-2 2 0 0 0,0 1 1 0 0,0 0-1 0 0,-1 3 0 0 0,0 0 0 0 0,-1 2 0 0 0,-31-5 1 0 0,-3 4-22 0 0,0 3 1 0 0,-1 3 0 0 0,1 3-1 0 0,-1 2 1 0 0,1 3 0 0 0,0 3-1 0 0,0 3 1 0 0,1 2 0 0 0,1 3-1 0 0,-81 33 1 0 0,86-28 39 0 0,2 2-1 0 0,1 3 1 0 0,1 2 0 0 0,2 2-1 0 0,1 3 1 0 0,1 1 0 0 0,-47 46-1 0 0,58-45 55 0 0,2 2 0 0 0,2 2 0 0 0,2 0-1 0 0,1 3 1 0 0,-26 47 0 0 0,44-66-37 0 0,0 1 1 0 0,2 0-1 0 0,1 0 0 0 0,1 1 1 0 0,1 1-1 0 0,1-1 0 0 0,1 1 1 0 0,1 0-1 0 0,1 0 0 0 0,2 0 1 0 0,3 46-1 0 0,1-52 33 0 0,1-1 0 0 0,1 1 0 0 0,0-1 0 0 0,2 0-1 0 0,0 0 1 0 0,2 0 0 0 0,0-1 0 0 0,1-1 0 0 0,0 1 0 0 0,2-2 0 0 0,0 1 0 0 0,0-2 0 0 0,2 0 0 0 0,21 19 0 0 0,-5-8 69 0 0,0-1 1 0 0,2-1-1 0 0,1-2 1 0 0,1-2 0 0 0,0-1-1 0 0,50 20 1 0 0,-28-18 7 0 0,0-2 1 0 0,1-3-1 0 0,0-2 0 0 0,86 9 0 0 0,-91-18-1185 0 0,58-4 0 0 0,-102-1 811 0 0,-1 0-226 0 0,-1 0-1 0 0,1 0 1 0 0,-1-1 0 0 0,1 0 0 0 0,-1 0 0 0 0,0 0-1 0 0,0-1 1 0 0,11-4 0 0 0,10-14-4367 0 0</inkml:trace>
</inkml:ink>
</file>

<file path=ppt/ink/ink3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29.4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3760 1320 1472 0 0,'0'0'8178'0'0,"-23"8"-4385"0"0,-20 21-3663 0 0,0-1 1 0 0,-2-2 0 0 0,-1-3 0 0 0,-1-1 0 0 0,-1-3 0 0 0,-1-1 0 0 0,0-3 0 0 0,-1-2-1 0 0,-87 12 1 0 0,-51-12 395 0 0,0-8 0 0 0,-247-25 0 0 0,-51-56-323 0 0,468 73-165 0 0,-99-21 25 0 0,-131-44 0 0 0,190 48-29 0 0,0-2-1 0 0,2-4 1 0 0,0-1-1 0 0,-55-38 1 0 0,66 34-33 0 0,-50-44 1 0 0,80 61-14 0 0,0 0 0 0 0,1-1-1 0 0,1-1 1 0 0,0 0 0 0 0,1 0-1 0 0,-15-27 1 0 0,23 32-51 0 0,-1 0-1 0 0,1-1 1 0 0,1 0 0 0 0,0 1-1 0 0,0-1 1 0 0,0-15 0 0 0,0-74-174 0 0,3 86 207 0 0,-2-21 80 0 0,-1 0 0 0 0,-2 0 0 0 0,-2 1 0 0 0,-14-49 0 0 0,17 70-71 0 0,0 1 0 0 0,-1 0-1 0 0,-1 0 1 0 0,0 0-1 0 0,0 0 1 0 0,-2 1-1 0 0,1 0 1 0 0,-1 1-1 0 0,-1 0 1 0 0,0 0-1 0 0,-1 1 1 0 0,0 0 0 0 0,0 0-1 0 0,-1 1 1 0 0,-17-11-1 0 0,-38-23-149 0 0,25 23 181 0 0,7 5 70 0 0,-57-38 0 0 0,87 50-87 0 0,0-1 1 0 0,0 1-1 0 0,1-1 1 0 0,0 0-1 0 0,0 0 1 0 0,0 0 0 0 0,0-1-1 0 0,1 1 1 0 0,-5-10-1 0 0,-14-49-175 0 0,15 45 161 0 0,-2-3 27 0 0,6 17-40 0 0,0 0 1 0 0,0 0 0 0 0,1 0-1 0 0,-1 0 1 0 0,1-1-1 0 0,0 1 1 0 0,0-7 145 0 0,-14-5-352 0 0,12 17 125 0 0,0 1 0 0 0,1 0 0 0 0,-1 0 1 0 0,1 0-1 0 0,-1 0 0 0 0,1 0 0 0 0,0 1 1 0 0,0-1-1 0 0,0 1 0 0 0,0-1 0 0 0,-2 4 1 0 0,-3 4 33 0 0,-55 69 100 0 0,-100 166 0 0 0,96-137 37 0 0,60-99-51 0 0,-6 8 31 0 0,2 1 1 0 0,-9 24 1283 0 0,23-48-1086 0 0,6-6-952 0 0,9-20-2186 0 0,1 2 0 0 0,2 0 0 0 0,33-36 0 0 0,-42 53 1053 0 0</inkml:trace>
</inkml:ink>
</file>

<file path=ppt/ink/ink3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30.1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39 116 0 0,'0'0'4018'0'0,"-4"-5"-3376"0"0,0-1-438 0 0,3 4-136 0 0,0 0 1 0 0,-1 0-1 0 0,1 0 1 0 0,-1 0-1 0 0,1 0 0 0 0,-1 0 1 0 0,0 1-1 0 0,1-1 1 0 0,-1 1-1 0 0,-4-3 1 0 0,1 3 15 0 0,-1-1 1 0 0,1 1 0 0 0,-1 1 0 0 0,1-1 0 0 0,-1 1 0 0 0,1 0 0 0 0,-1 0 0 0 0,-9 2 0 0 0,-4-1 853 0 0,64 2 3872 0 0,87 17-4625 0 0,-95-13-181 0 0,51 18 0 0 0,-85-21 630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46.5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376 12 3724 0 0,'0'0'2128'0'0,"14"-3"-1651"0"0,28-2-340 0 0,1 2 1 0 0,-1 2-1 0 0,52 5 1 0 0,775 69 1405 0 0,-683-59-1359 0 0,-128-10-166 0 0,4-1 340 0 0,0 3 0 0 0,116 26 0 0 0,-173-30-355 0 0,1 0 1 0 0,-1 0-1 0 0,0 1 1 0 0,0 0-1 0 0,0 0 1 0 0,-1 0 0 0 0,1 0-1 0 0,-1 1 1 0 0,0-1-1 0 0,0 1 1 0 0,0 1-1 0 0,0-1 1 0 0,-1 0-1 0 0,0 1 1 0 0,1 0 0 0 0,-2-1-1 0 0,1 1 1 0 0,0 0-1 0 0,2 9 1 0 0,2 9 58 0 0,0 1 0 0 0,-2 0 0 0 0,4 31 0 0 0,-3-16 132 0 0,84 520 1690 0 0,-69-398-1380 0 0,32 225 39 0 0,-47-355-488 0 0,3 28 922 0 0,-34-59-429 0 0,-635-46-4 0 0,252 9-881 0 0,231 27 127 0 0,-309 23 0 0 0,235 6 437 0 0,200-18-45 0 0,-1-2 1 0 0,-94-15-1 0 0,122 9-68 0 0,-15-1 1495 0 0,38 35-7917 0 0,1-24 5998 0 0,-1 0 0 0 0,1 0 0 0 0,0 0 0 0 0,0 0 0 0 0,0 1 0 0 0,0-1-1 0 0,0 0 1 0 0,1 0 0 0 0,-1 0 0 0 0,1 0 0 0 0,1 5 0 0 0,17 20-2711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1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0 256 7901 0 0,'0'0'5983'0'0,"14"-11"-5954"0"0,-1 2-8 0 0,2-3 10 0 0,1 1-1 0 0,1 1 1 0 0,-1 0-1 0 0,23-9 1 0 0,177-63 154 0 0,-111 44 224 0 0,-98 35-504 0 0,-1 0-1 0 0,0-1 1 0 0,1 1 0 0 0,9-10 0 0 0,7-3-4490 0 0,-3 5 225 0 0</inkml:trace>
</inkml:ink>
</file>

<file path=ppt/ink/ink3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33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1951 0 260 0 0,'0'0'6195'0'0,"-4"1"-6143"0"0,-12 6 132 0 0,1 1-1 0 0,-1 0 1 0 0,2 1-1 0 0,-1 0 1 0 0,-13 13-1 0 0,-24 15 644 0 0,-369 197 2464 0 0,-14-28-2467 0 0,402-190-769 0 0,-407 215 498 0 0,425-224-467 0 0,10-4-54 0 0,-1-1 1 0 0,1 1-1 0 0,0-1 0 0 0,0 1 0 0 0,1 1 0 0 0,-1-1 1 0 0,1 1-1 0 0,-7 7 0 0 0,8-7 48 0 0,-1-1 0 0 0,1 1 0 0 0,-1 0 0 0 0,0-1 0 0 0,0 0 0 0 0,0 0 0 0 0,-8 5 1 0 0,-11 9-7 0 0,-171 145 730 0 0,101-73-518 0 0,143-101-839 0 0,65-6 0 0 0,-68 21 338 0 0,-47-3 213 0 0,1 0 0 0 0,0 0 0 0 0,0 1-1 0 0,0-1 1 0 0,0 0 0 0 0,0 1 0 0 0,0-1 0 0 0,0 0 0 0 0,0 1 0 0 0,-1-1 0 0 0,1 1 0 0 0,0-1 0 0 0,0 1 0 0 0,-1 0 0 0 0,1-1 0 0 0,0 1 0 0 0,-1 0 0 0 0,2 0 0 0 0,-2 0 16 0 0,0 0-1 0 0,0-1 1 0 0,0 1 0 0 0,0 0 0 0 0,-1 0-1 0 0,1 0 1 0 0,0-1 0 0 0,0 1-1 0 0,0 0 1 0 0,-1 0 0 0 0,1-1 0 0 0,0 1-1 0 0,-1 0 1 0 0,1 0 0 0 0,-1-1-1 0 0,1 1 1 0 0,-1 0 0 0 0,1-1 0 0 0,-1 1-1 0 0,1-1 1 0 0,-1 1 0 0 0,1-1-1 0 0,-1 1 1 0 0,0-1 0 0 0,1 1 0 0 0,-2 0-1 0 0,-7 5 133 0 0,0 0 0 0 0,-1 0 0 0 0,0-1 0 0 0,0 0 0 0 0,0 0 0 0 0,0-1 0 0 0,-1-1 0 0 0,-17 4 0 0 0,11-3-1 0 0,-1-2-1 0 0,1 0 1 0 0,-1-1 0 0 0,-31-2-1 0 0,47 1-126 0 0,0 0-1 0 0,0 0 1 0 0,0 0-1 0 0,0 0 1 0 0,0-1-1 0 0,0 1 1 0 0,0-1-1 0 0,0 0 1 0 0,0 1-1 0 0,1-1 1 0 0,-1 0-1 0 0,0 0 1 0 0,0 0-1 0 0,1 0 1 0 0,-1 0-1 0 0,1-1 1 0 0,-3-1-1 0 0,3 2-36 0 0,1 0 0 0 0,-1-1-1 0 0,1 1 1 0 0,-1 0 0 0 0,1 0-1 0 0,0 0 1 0 0,-1-1-1 0 0,1 1 1 0 0,0 0 0 0 0,0 0-1 0 0,0-1 1 0 0,0 1 0 0 0,0 0-1 0 0,0 0 1 0 0,0-1 0 0 0,0 1-1 0 0,1 0 1 0 0,-1 0 0 0 0,0-1-1 0 0,1 0 1 0 0,2-4-109 0 0,0 1 1 0 0,0 0-1 0 0,0-1 1 0 0,0 1-1 0 0,1 1 1 0 0,0-1-1 0 0,0 0 0 0 0,0 1 1 0 0,8-6-1 0 0,6-3-100 0 0,-1 0 0 0 0,2 2 0 0 0,37-18 0 0 0,-46 25 122 0 0,0 0-1 0 0,0 1 1 0 0,0 0-1 0 0,1 0 0 0 0,-1 1 1 0 0,1 1-1 0 0,0-1 1 0 0,-1 2-1 0 0,21 0 1 0 0,-30 1 102 0 0,1-1-1 0 0,0 0 1 0 0,0 1 0 0 0,-1-1 0 0 0,1 1-1 0 0,0-1 1 0 0,-1 1 0 0 0,1 0-1 0 0,0 0 1 0 0,-1 0 0 0 0,1 0 0 0 0,-1 0-1 0 0,1 0 1 0 0,-1 0 0 0 0,0 0 0 0 0,1 0-1 0 0,-1 1 1 0 0,0-1 0 0 0,0 1-1 0 0,0-1 1 0 0,0 1 0 0 0,0-1 0 0 0,0 1-1 0 0,-1 0 1 0 0,1-1 0 0 0,0 1 0 0 0,-1 0-1 0 0,1-1 1 0 0,-1 1 0 0 0,0 0 0 0 0,0 0-1 0 0,1 0 1 0 0,-1-1 0 0 0,0 1-1 0 0,-1 2 1 0 0,1 1 52 0 0,0-1 0 0 0,-1 1-1 0 0,0-1 1 0 0,0 1-1 0 0,0-1 1 0 0,-1 0 0 0 0,1 0-1 0 0,-1 1 1 0 0,0-1 0 0 0,0 0-1 0 0,0 0 1 0 0,-1-1 0 0 0,-3 5-1 0 0,-2-1 80 0 0,-1 0 0 0 0,1-1 0 0 0,-2 0 0 0 0,1 0 0 0 0,0-1 0 0 0,-1 0 0 0 0,0-1 0 0 0,0 0 0 0 0,-1-1 0 0 0,1 0 0 0 0,-1-1 0 0 0,1 1 0 0 0,-1-2 0 0 0,0 0 0 0 0,0 0 0 0 0,1-1 0 0 0,-1 0 0 0 0,-15-3 0 0 0,26 3-123 0 0,-1 0 0 0 0,1 0 0 0 0,-1 0 0 0 0,1 0 0 0 0,0 0 0 0 0,-1-1 0 0 0,1 1 0 0 0,-1 0 0 0 0,1 0 0 0 0,0 0 0 0 0,-1 0 0 0 0,1 0 0 0 0,0-1 1 0 0,-1 1-1 0 0,1 0 0 0 0,0 0 0 0 0,-1-1 0 0 0,1 1 0 0 0,0 0 0 0 0,0-1 0 0 0,-1 1 0 0 0,1 0 0 0 0,0-1 0 0 0,0 1 0 0 0,0 0 0 0 0,-1-1 0 0 0,1 1 0 0 0,0 0 0 0 0,0-1 0 0 0,0 1 0 0 0,0-1 0 0 0,0 1 0 0 0,5-15-208 0 0,18-9-438 0 0,15-8 532 0 0,-21 20-836 0 0</inkml:trace>
</inkml:ink>
</file>

<file path=ppt/ink/ink3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35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5164 0 0,'0'0'2341'0'0,"15"8"-1799"0"0,236 124 1587 0 0,97 50-892 0 0,-268-135-1135 0 0,-3 3 0 0 0,89 77-1 0 0,-22 1-41 0 0,118 96-253 0 0,-117-124 1653 0 0,-185-124 330 0 0,19 7-1761 0 0,0-1 0 0 0,1 0 0 0 0,-21-28 0 0 0,32 36-3 0 0,1-1 1 0 0,0-1-1 0 0,1 1 0 0 0,0-1 1 0 0,1 0-1 0 0,1-1 0 0 0,-1 1 1 0 0,-4-22-1 0 0,10 34-74 0 0,0-1 0 0 0,0 1 0 0 0,-1-1 0 0 0,1 1 0 0 0,0-1 0 0 0,0 0 0 0 0,0 1 0 0 0,0-1 0 0 0,0 1 1 0 0,0-1-1 0 0,0 1 0 0 0,0-1 0 0 0,1 1 0 0 0,-1-1 0 0 0,0 1 0 0 0,0-1 0 0 0,0 1 0 0 0,1-1 0 0 0,-1 1 0 0 0,0-1 0 0 0,0 1 0 0 0,1-1 0 0 0,-1 1 0 0 0,1-1 0 0 0,-1 1 0 0 0,0 0 0 0 0,1-1 0 0 0,-1 1 0 0 0,1-1 0 0 0,-1 1 1 0 0,1 0-1 0 0,-1 0 0 0 0,1-1 0 0 0,-1 1 0 0 0,1 0 0 0 0,-1 0 0 0 0,1-1 0 0 0,3 1-62 0 0,-1-1-1 0 0,0 1 1 0 0,0 0 0 0 0,0 0-1 0 0,0 0 1 0 0,0 0 0 0 0,6 2-1 0 0,2 0-32 0 0,-1 1 0 0 0,1 0 1 0 0,18 9-1 0 0,-23-8 176 0 0,-1-1 1 0 0,1 1-1 0 0,-1 0 0 0 0,1 1 1 0 0,-1-1-1 0 0,-1 1 0 0 0,1 0 1 0 0,-1 0-1 0 0,0 1 1 0 0,0-1-1 0 0,0 1 0 0 0,-1 0 1 0 0,1 0-1 0 0,-2 0 0 0 0,1 0 1 0 0,-1 0-1 0 0,0 1 1 0 0,0-1-1 0 0,0 1 0 0 0,-1 0 1 0 0,0-1-1 0 0,-1 1 1 0 0,1 0-1 0 0,-1 0 0 0 0,-1-1 1 0 0,1 1-1 0 0,-1 0 0 0 0,0 0 1 0 0,-1-1-1 0 0,1 1 1 0 0,-1-1-1 0 0,-1 1 0 0 0,1-1 1 0 0,-1 0-1 0 0,0 0 0 0 0,-1 0 1 0 0,1 0-1 0 0,-1-1 1 0 0,0 1-1 0 0,-1-1 0 0 0,1 0 1 0 0,-1 0-1 0 0,0-1 1 0 0,-7 6-1 0 0,0-3 208 0 0,-1 0 1 0 0,0 0-1 0 0,0-1 1 0 0,0-1-1 0 0,-1 0 0 0 0,0-1 1 0 0,1-1-1 0 0,-2 0 1 0 0,1-1-1 0 0,0 0 1 0 0,0-1-1 0 0,-1 0 0 0 0,1-2 1 0 0,0 1-1 0 0,-1-2 1 0 0,1 0-1 0 0,-22-6 1 0 0,34 7-207 0 0,-1 1 0 0 0,0-1-1 0 0,0 0 1 0 0,1-1 0 0 0,-1 1 0 0 0,1 0 0 0 0,-1-1 0 0 0,1 1 0 0 0,-1-1 0 0 0,1 0 0 0 0,0 0 0 0 0,0 0 0 0 0,0 0 0 0 0,0 0 0 0 0,0 0 0 0 0,0 0 0 0 0,1-1 0 0 0,-3-3 0 0 0,3 3-44 0 0,1 1 0 0 0,-1-1 1 0 0,1 1-1 0 0,0-1 0 0 0,-1 0 1 0 0,1 1-1 0 0,0-1 0 0 0,1 1 1 0 0,-1-1-1 0 0,0 1 0 0 0,1-1 1 0 0,-1 0-1 0 0,1 1 0 0 0,0-1 1 0 0,0 1-1 0 0,2-4 0 0 0,2-3-110 0 0,0 1 0 0 0,1-1 0 0 0,0 1 0 0 0,1 0 0 0 0,0 1 0 0 0,0 0 0 0 0,0 0 0 0 0,17-12 0 0 0,-12 12 6 0 0,1-1 0 0 0,0 2 0 0 0,0 0 0 0 0,1 0 0 0 0,0 1 0 0 0,0 1 0 0 0,0 1 0 0 0,1 0 0 0 0,-1 0 1 0 0,17 0-1 0 0,-24 3 77 0 0,0 0 0 0 0,1 0 1 0 0,-1 1-1 0 0,0 0 1 0 0,0 0-1 0 0,0 1 1 0 0,0 0-1 0 0,0 0 0 0 0,13 6 1 0 0,-16-5 18 0 0,0 0 0 0 0,0-1 0 0 0,0 1 0 0 0,0 0 0 0 0,-1 1 1 0 0,1-1-1 0 0,-1 1 0 0 0,0-1 0 0 0,0 1 0 0 0,0 0 0 0 0,0 0 0 0 0,-1 1 0 0 0,0-1 1 0 0,0 0-1 0 0,3 10 0 0 0,-3-11 44 0 0,-1 0 0 0 0,0 0 1 0 0,0 0-1 0 0,-1 1 1 0 0,1-1-1 0 0,-1 0 0 0 0,1 0 1 0 0,-1 1-1 0 0,0-1 1 0 0,0 0-1 0 0,0 0 0 0 0,-1 1 1 0 0,1-1-1 0 0,-1 0 0 0 0,0 0 1 0 0,0 0-1 0 0,0 0 1 0 0,0 0-1 0 0,-1 0 0 0 0,1 0 1 0 0,-1 0-1 0 0,1 0 0 0 0,-1 0 1 0 0,0-1-1 0 0,0 1 1 0 0,-1-1-1 0 0,-3 4 0 0 0,1-2 220 0 0,0-1 0 0 0,-1 0 0 0 0,0 0 0 0 0,0 0 0 0 0,1-1 0 0 0,-1 0 0 0 0,-1 0 0 0 0,1-1 0 0 0,0 1 0 0 0,0-1 0 0 0,-1-1 0 0 0,1 1 0 0 0,-7-1 0 0 0,11 0-188 0 0,1 0 1 0 0,-1 0-1 0 0,1 0 0 0 0,-1 0 1 0 0,1 0-1 0 0,0 0 0 0 0,-1-1 0 0 0,1 1 1 0 0,0 0-1 0 0,-1-1 0 0 0,1 1 1 0 0,0-1-1 0 0,-1 0 0 0 0,1 1 1 0 0,0-1-1 0 0,0 0 0 0 0,0 0 0 0 0,0 0 1 0 0,0 0-1 0 0,0 0 0 0 0,0 0 1 0 0,-1-1-1 0 0,1 0-74 0 0,0 1-1 0 0,1-1 1 0 0,-1 0 0 0 0,1 1 0 0 0,0-1 0 0 0,-1 0-1 0 0,1 0 1 0 0,0 1 0 0 0,0-1 0 0 0,0 0 0 0 0,0 0-1 0 0,1 1 1 0 0,-1-1 0 0 0,0 0 0 0 0,1 1 0 0 0,-1-1-1 0 0,1 0 1 0 0,1-2 0 0 0,1-2-91 0 0,0 1 0 0 0,0 0 0 0 0,1 0 0 0 0,-1 0 0 0 0,1 1 0 0 0,5-5 0 0 0,13-18-2189 0 0,-13 7-3163 0 0</inkml:trace>
</inkml:ink>
</file>

<file path=ppt/ink/ink3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3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38 380 0 0,'0'0'8492'0'0,"10"-1"-8501"0"0,67-11 2 0 0,-20 3 228 0 0,91-4 0 0 0,-136 12 286 0 0,-7-1-1639 0 0</inkml:trace>
</inkml:ink>
</file>

<file path=ppt/ink/ink3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4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1 125 952 0 0,'0'0'10737'0'0,"16"-13"-12024"0"0,0-2 1218 0 0,-9 9 42 0 0,0-1 0 0 0,0 1 0 0 0,1 1 0 0 0,-1-1 0 0 0,2 1 1 0 0,-1 1-1 0 0,0-1 0 0 0,1 1 0 0 0,0 1 0 0 0,14-5 0 0 0,30-4-27 0 0,1 1 0 0 0,54-2 1 0 0,-102 12 185 0 0</inkml:trace>
</inkml:ink>
</file>

<file path=ppt/ink/ink3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4.7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1 165 6141 0 0,'0'0'6899'0'0,"6"-3"-7258"0"0,50-29 294 0 0,0 3 0 0 0,2 3 0 0 0,2 2 0 0 0,93-24 0 0 0,-152 47 221 0 0,12 0-2409 0 0</inkml:trace>
</inkml:ink>
</file>

<file path=ppt/ink/ink3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5.4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1 122 796 0 0,'0'0'10368'0'0,"4"-1"-10355"0"0,4-2 30 0 0,46-20 169 0 0,2 3 0 0 0,0 2-1 0 0,79-18 2492 0 0,-153 24-2136 0 0,15 10-918 0 0,-3-5 609 0 0</inkml:trace>
</inkml:ink>
</file>

<file path=ppt/ink/ink3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7.3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84 2712 0 0,'0'0'6043'0'0,"36"-15"-5580"0"0,96-21-345 0 0,-43 13-91 0 0,-85 22-57 0 0,3-1-63 0 0,0 0-1 0 0,0 0 1 0 0,0 1-1 0 0,10-1 0 0 0,-15 8-2351 0 0,-2-6 2270 0 0,0 1 1 0 0,0-1-1 0 0,0 1 0 0 0,0-1 1 0 0,-1 0-1 0 0,1 1 0 0 0,0-1 0 0 0,0 1 1 0 0,0-1-1 0 0,-1 2-524 0 0,-7 3-1659 0 0</inkml:trace>
</inkml:ink>
</file>

<file path=ppt/ink/ink3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47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47 964 0 0,'0'0'8412'0'0,"8"0"-8255"0"0,26-2-78 0 0,0-2 1 0 0,58-15-1 0 0,15-2 185 0 0,-103 20-381 0 0</inkml:trace>
</inkml:ink>
</file>

<file path=ppt/ink/ink3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50.7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40 1892 0 0,'0'0'4031'0'0,"-15"-7"-530"0"0,36 5-3382 0 0,-1 0 1 0 0,-1-1 0 0 0,23-6-1 0 0,-22 4-95 0 0,0 1 0 0 0,1 1 0 0 0,23-1 0 0 0,-17 4 79 0 0</inkml:trace>
</inkml:ink>
</file>

<file path=ppt/ink/ink3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51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 44 0 0,'0'0'8370'0'0,"6"0"-8333"0"0,205-27 572 0 0,-193 24-893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6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73 3100 0 0,'0'0'6775'0'0,"-5"-4"-6512"0"0,-13-11-223 0 0,14 11 25 0 0,11 4 2392 0 0,23 0-3233 0 0,4-4 974 0 0,0-1-1 0 0,33-11 1 0 0,10-1-78 0 0,-29 11-141 0 0,-29 5-5962 0 0</inkml:trace>
</inkml:ink>
</file>

<file path=ppt/ink/ink3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53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80 0 0,'7'1'7713'0'0,"24"1"-6997"0"0,4-4-55 0 0,-1-2 0 0 0,46-10 0 0 0,-74 13-592 0 0,19-1-723 0 0</inkml:trace>
</inkml:ink>
</file>

<file path=ppt/ink/ink3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0:54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 4484 0 0,'0'0'3431'0'0,"16"-1"-3272"0"0,136-9 672 0 0,-79 4 59 0 0</inkml:trace>
</inkml:ink>
</file>

<file path=ppt/ink/ink3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1:01.2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 2960 0 0,'0'0'4387'0'0,"29"2"-4284"0"0,78-20 727 0 0,-65 10-844 0 0,0 1 1 0 0,58-1-1 0 0,-100 8-111 0 0,0 0 0 0 0,0 1 0 0 0,0-1 1 0 0,0 0-1 0 0,1 1 0 0 0,-1-1 0 0 0,0 0 1 0 0,0 1-1 0 0,0-1 0 0 0,0 0 0 0 0,0 1 1 0 0,-1-1-1 0 0,1 0 0 0 0,0 1 0 0 0,0-1 0 0 0,0 0 1 0 0,0 1-1 0 0,0-1 0 0 0,0 0 0 0 0,-13 6-3266 0 0</inkml:trace>
</inkml:ink>
</file>

<file path=ppt/ink/ink3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1:51:01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52 0 0,'0'0'9640'0'0,"14"1"-9447"0"0,342-8 190 0 0,-352 7-283 0 0,4-3-1163 0 0</inkml:trace>
</inkml:ink>
</file>

<file path=ppt/ink/ink3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0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685 100 184 0 0,'0'0'5944'0'0,"3"-5"-5661"0"0,-2 3-282 0 0,-1 1 17 0 0,1 0 0 0 0,0 0 1 0 0,-1 0-1 0 0,1 0 0 0 0,-1 0 1 0 0,1 0-1 0 0,-1 0 0 0 0,0 0 0 0 0,1 0 1 0 0,-1 0-1 0 0,0 0 0 0 0,0 0 1 0 0,1-1-1 0 0,-1 1 0 0 0,0-2 0 0 0,-1 2-6 0 0,0 0 0 0 0,0 0 0 0 0,0 1 0 0 0,0-1 0 0 0,0 0 0 0 0,-1 1 0 0 0,1-1-1 0 0,0 0 1 0 0,0 1 0 0 0,0-1 0 0 0,-1 1 0 0 0,1 0 0 0 0,0-1 0 0 0,0 1 0 0 0,-1 0 0 0 0,1 0-1 0 0,0 0 1 0 0,-1 0 0 0 0,1 0 0 0 0,-3 0 0 0 0,-31-1 15 0 0,-1 1 0 0 0,0 2 0 0 0,1 2 0 0 0,0 1 0 0 0,-68 19 0 0 0,78-17 65 0 0,0 2 0 0 0,0 1 0 0 0,1 1-1 0 0,0 1 1 0 0,1 2 0 0 0,1 0 0 0 0,0 1-1 0 0,-34 30 1 0 0,42-29-60 0 0,0 0-1 0 0,0 1 1 0 0,2 0-1 0 0,0 1 1 0 0,1 1-1 0 0,1 0 1 0 0,1 0 0 0 0,0 1-1 0 0,2 0 1 0 0,0 0-1 0 0,1 1 1 0 0,1 0-1 0 0,2 0 1 0 0,-1 0-1 0 0,2 1 1 0 0,1-1 0 0 0,1 1-1 0 0,1-1 1 0 0,0 1-1 0 0,8 31 1 0 0,-3-31 39 0 0,1-1 1 0 0,0 0 0 0 0,2 0-1 0 0,1-1 1 0 0,0 0 0 0 0,2-1-1 0 0,0 0 1 0 0,1-1 0 0 0,1-1 0 0 0,0 0-1 0 0,2 0 1 0 0,0-2 0 0 0,20 16-1 0 0,-11-11-16 0 0,1-1 0 0 0,1-1 0 0 0,1-2 0 0 0,0-1 0 0 0,1-1 0 0 0,0-1 0 0 0,1-2 0 0 0,50 13 0 0 0,-41-17 16 0 0,-1-2 0 0 0,1-2 0 0 0,-1-1 0 0 0,1-3 1 0 0,0 0-1 0 0,0-3 0 0 0,-1-1 0 0 0,0-2 0 0 0,0-1 0 0 0,0-2 0 0 0,-1-2 1 0 0,59-27-1 0 0,-72 27 28 0 0,-1 0 1 0 0,-1-2-1 0 0,1 0 1 0 0,-2-1-1 0 0,0-2 1 0 0,-1 0 0 0 0,32-37-1 0 0,-42 42 7 0 0,0-1 0 0 0,-1 0 0 0 0,-1 0 0 0 0,0-1 0 0 0,0 0 0 0 0,-2 0 0 0 0,0-1 0 0 0,0 0 0 0 0,-2 0 0 0 0,0 0 0 0 0,0-1 0 0 0,-2 1 0 0 0,0-1 0 0 0,0-18 0 0 0,-3 12-38 0 0,-1 0-1 0 0,-1 0 1 0 0,-1 1 0 0 0,-1-1-1 0 0,0 1 1 0 0,-2 0 0 0 0,-1 1-1 0 0,0 0 1 0 0,-2 0-1 0 0,0 0 1 0 0,-1 2 0 0 0,-1-1-1 0 0,-1 1 1 0 0,-22-24 0 0 0,3 8 46 0 0,-1 2 0 0 0,-1 1 0 0 0,-1 2 0 0 0,-2 2 0 0 0,-78-44 0 0 0,83 53-28 0 0,0 2 0 0 0,-1 1-1 0 0,-1 2 1 0 0,-38-9-1 0 0,51 17-469 0 0,0 1 0 0 0,0 1 0 0 0,-23 0 0 0 0,24 3-1174 0 0,1 1-1 0 0,0 1 0 0 0,-36 8 1 0 0,-1 4-4809 0 0</inkml:trace>
</inkml:ink>
</file>

<file path=ppt/ink/ink3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1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9 664 0 0,'0'0'6886'0'0,"4"-9"-7163"0"0,-45 91 936 0 0,3 1 0 0 0,-29 99 0 0 0,56-153-637 0 0,-53 137 324 0 0,48-142-295 0 0,9-21-1039 0 0,10-17-1149 0 0,1 4-567 0 0</inkml:trace>
</inkml:ink>
</file>

<file path=ppt/ink/ink3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1.7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2988 0 0,'0'0'3165'0'0,"6"5"-3817"0"0,34 33 1364 0 0,49 59 0 0 0,6 6-470 0 0,-11-19-111 0 0,-4 4-1 0 0,70 101 1 0 0,-110-130 325 0 0,-62-71-3972 0 0,8 1-367 0 0</inkml:trace>
</inkml:ink>
</file>

<file path=ppt/ink/ink3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2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0 122 248 0 0,'0'0'3537'0'0,"7"-1"-3016"0"0,123-15 1690 0 0,168-45 1 0 0,-228 46-1774 0 0,-22 5-372 0 0,63-5 1 0 0,-42 12-6385 0 0</inkml:trace>
</inkml:ink>
</file>

<file path=ppt/ink/ink3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3.5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799 1 964 0 0,'0'0'4607'0'0,"-10"16"-4550"0"0,-122 238 2905 0 0,-299 616-414 0 0,360-722-2440 0 0,-45 90 441 0 0,105-224-528 0 0,10-14-117 0 0,1 1 1 0 0,0-1 0 0 0,-1 0 0 0 0,1 0-1 0 0,-1 1 1 0 0,1-1 0 0 0,-1 0-1 0 0,1 0 1 0 0,-1 0 0 0 0,1 0-1 0 0,-1 0 1 0 0,1 0 0 0 0,-1 0 0 0 0,1 0-1 0 0,-1 0 1 0 0,1 0 0 0 0,-1 0-1 0 0,1 0 1 0 0,-1 0 0 0 0,1 0-1 0 0,-1 0 1 0 0,1 0 0 0 0,-1-1-1 0 0,1 1 1 0 0,-1 0 0 0 0,1 0 0 0 0,0-1-1 0 0,-1 1 1 0 0,1 0 0 0 0,-1-1-1 0 0,1 1 1 0 0,0 0 0 0 0,-1-1-1 0 0,1 1 1 0 0,-1-1 0 0 0,-10-12-4030 0 0</inkml:trace>
</inkml:ink>
</file>

<file path=ppt/ink/ink3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4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 0 0,'0'0'8249'0'0,"1"0"-8212"0"0,-1 1 0 0 0,1 0 0 0 0,-1-1 0 0 0,1 1 0 0 0,-1-1 0 0 0,0 1 1 0 0,1 0-1 0 0,-1-1 0 0 0,1 1 0 0 0,-1 0 0 0 0,0-1 0 0 0,0 1 0 0 0,1 0 0 0 0,-1-1 0 0 0,0 1 1 0 0,0 0-1 0 0,0 0 0 0 0,0-1 0 0 0,0 2 0 0 0,4 78 1254 0 0,4 187-115 0 0,-14-48-965 0 0,-1-274-10286 0 0,3 30 7825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6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52 0 0,'0'0'9452'0'0,"5"1"-10025"0"0,36 3 761 0 0,1-1-1 0 0,0-3 1 0 0,71-7 0 0 0,-95 3-603 0 0,-10-6-3726 0 0,-4 2 1831 0 0</inkml:trace>
</inkml:ink>
</file>

<file path=ppt/ink/ink3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4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92 404 1068 0 0,'0'0'5145'0'0,"-3"-15"-4227"0"0,-1-5-661 0 0,1 10-116 0 0,1 0 1 0 0,0 0 0 0 0,0 0 0 0 0,1 0-1 0 0,1-1 1 0 0,0 1 0 0 0,1-11-1 0 0,0 16-95 0 0,0 0 0 0 0,1-1 0 0 0,0 1-1 0 0,0 0 1 0 0,0 0 0 0 0,0 1 0 0 0,1-1-1 0 0,0 0 1 0 0,0 1 0 0 0,0-1 0 0 0,0 1-1 0 0,1 0 1 0 0,-1 0 0 0 0,1 0-1 0 0,5-3 1 0 0,9-7-127 0 0,0 0 0 0 0,25-12-1 0 0,1 0 54 0 0,0 3 0 0 0,2 1 0 0 0,1 2 0 0 0,84-23 0 0 0,-118 40 36 0 0,1 0 0 0 0,0 0 0 0 0,-1 2 0 0 0,1-1 0 0 0,19 2-1 0 0,-30 0-11 0 0,0 1 0 0 0,0-1-1 0 0,0 1 1 0 0,-1-1 0 0 0,1 1-1 0 0,0 0 1 0 0,0 0-1 0 0,0 0 1 0 0,-1 0 0 0 0,1 1-1 0 0,-1-1 1 0 0,1 1-1 0 0,-1 0 1 0 0,1 0 0 0 0,-1-1-1 0 0,0 1 1 0 0,0 1 0 0 0,0-1-1 0 0,0 0 1 0 0,0 0-1 0 0,-1 1 1 0 0,1-1 0 0 0,-1 1-1 0 0,1 0 1 0 0,-1-1-1 0 0,0 1 1 0 0,0 0 0 0 0,0 0-1 0 0,-1 0 1 0 0,1-1 0 0 0,0 5-1 0 0,0 8 57 0 0,0 1 0 0 0,-1-1 0 0 0,0 0 0 0 0,-1 1 0 0 0,-1-1 0 0 0,-1 0 0 0 0,0 0 0 0 0,-1 0-1 0 0,-1 0 1 0 0,0-1 0 0 0,0 0 0 0 0,-2 0 0 0 0,0 0 0 0 0,-11 17 0 0 0,-2-2 139 0 0,0-1 0 0 0,-2-1 1 0 0,-1-1-1 0 0,0-1 0 0 0,-36 29 0 0 0,43-41-31 0 0,0-1-1 0 0,0-1 1 0 0,-1-1-1 0 0,0 0 1 0 0,-1-1-1 0 0,0 0 1 0 0,-1-2-1 0 0,-34 10 1 0 0,52-17-155 0 0,1 0 1 0 0,0-1 0 0 0,0 1-1 0 0,0 0 1 0 0,0 0-1 0 0,0 0 1 0 0,0 0 0 0 0,-1 0-1 0 0,1 0 1 0 0,0 0-1 0 0,0 0 1 0 0,0-1 0 0 0,0 1-1 0 0,0 0 1 0 0,0 0-1 0 0,0 0 1 0 0,0 0 0 0 0,0 0-1 0 0,0-1 1 0 0,0 1-1 0 0,0 0 1 0 0,-1 0-1 0 0,1 0 1 0 0,0 0 0 0 0,0 0-1 0 0,0-1 1 0 0,0 1-1 0 0,0 0 1 0 0,0 0 0 0 0,1 0-1 0 0,-1 0 1 0 0,0 0-1 0 0,0-1 1 0 0,0 1 0 0 0,0 0-1 0 0,0 0 1 0 0,0 0-1 0 0,0 0 1 0 0,0 0 0 0 0,0 0-1 0 0,0-1 1 0 0,0 1-1 0 0,0 0 1 0 0,0 0 0 0 0,1 0-1 0 0,-1 0 1 0 0,0 0-1 0 0,0 0 1 0 0,0 0 0 0 0,0 0-1 0 0,0-1 1 0 0,0 1-1 0 0,1 0 1 0 0,-1 0 0 0 0,0 0-1 0 0,0 0 1 0 0,0 0-1 0 0,0 0 1 0 0,1 0 0 0 0,6-9-269 0 0,9-4-57 0 0,0 0 1 0 0,0 1-1 0 0,2 0 1 0 0,-1 2-1 0 0,1 0 0 0 0,1 1 1 0 0,34-12-1 0 0,-40 17 274 0 0,-1 0 1 0 0,1 1-1 0 0,0 1 1 0 0,0 0-1 0 0,0 0 1 0 0,0 2-1 0 0,0-1 1 0 0,0 2-1 0 0,0 0 0 0 0,0 0 1 0 0,0 1-1 0 0,-1 1 1 0 0,19 5-1 0 0,-23-4 59 0 0,0 0 1 0 0,-1 0-1 0 0,1 0 0 0 0,-1 1 0 0 0,0 0 0 0 0,0 0 0 0 0,0 0 1 0 0,-1 1-1 0 0,0 1 0 0 0,0-1 0 0 0,-1 1 0 0 0,1-1 1 0 0,-2 2-1 0 0,1-1 0 0 0,-1 0 0 0 0,0 1 0 0 0,0 0 0 0 0,-1 0 1 0 0,0 0-1 0 0,0 0 0 0 0,-1 1 0 0 0,0-1 0 0 0,0 14 0 0 0,0-11 84 0 0,-2 0-1 0 0,0 0 0 0 0,0 1 0 0 0,-1-1 0 0 0,0 0 1 0 0,-1 0-1 0 0,0 1 0 0 0,-1-2 0 0 0,-1 1 0 0 0,1 0 0 0 0,-1-1 1 0 0,-1 1-1 0 0,0-1 0 0 0,-1 0 0 0 0,0-1 0 0 0,0 1 1 0 0,-12 12-1 0 0,3-8 255 0 0,0 0 1 0 0,-1-1 0 0 0,-1-1-1 0 0,0 0 1 0 0,0-1-1 0 0,-1-1 1 0 0,0-1 0 0 0,-1-1-1 0 0,0 0 1 0 0,-32 7 0 0 0,12-5-114 0 0,0-3 1 0 0,-1-1-1 0 0,0-2 1 0 0,-61-2-1 0 0,86-2-237 0 0,1-2 1 0 0,-1 0-1 0 0,0 0 0 0 0,0-1 0 0 0,1-1 0 0 0,-19-7 0 0 0,25 8-340 0 0,1-1-1 0 0,0 1 0 0 0,0-1 1 0 0,0 0-1 0 0,0-1 0 0 0,1 0 0 0 0,-1 0 1 0 0,1 0-1 0 0,0-1 0 0 0,1 0 1 0 0,0 0-1 0 0,0 0 0 0 0,-5-8 0 0 0,2-7-3244 0 0,7-10-2464 0 0</inkml:trace>
</inkml:ink>
</file>

<file path=ppt/ink/ink3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1533 299 2584 0 0,'0'0'5058'0'0,"1"-14"-4577"0"0,4-45 6 0 0,-5 54-399 0 0,0 0 0 0 0,0-1 0 0 0,0 1 0 0 0,-1 0 0 0 0,0 0 0 0 0,0 0 0 0 0,0 0 0 0 0,0 1 0 0 0,-1-1 0 0 0,0 0 0 0 0,0 1 0 0 0,0-1 0 0 0,-1 1 0 0 0,0-1 0 0 0,1 1 0 0 0,-1 0 0 0 0,-1 0 0 0 0,1 0 0 0 0,-1 1 0 0 0,-4-5 0 0 0,-5-2-70 0 0,0 1 0 0 0,-1 0 0 0 0,0 1 0 0 0,-22-9 0 0 0,28 13 41 0 0,-25-9-79 0 0,0 0-1 0 0,-1 3 1 0 0,-1 0 0 0 0,1 3 0 0 0,-1 1 0 0 0,-1 1-1 0 0,1 2 1 0 0,-1 1 0 0 0,1 2 0 0 0,-60 8-1 0 0,38 0-7 0 0,1 3-1 0 0,0 2 1 0 0,1 3-1 0 0,1 2 0 0 0,-100 48 1 0 0,118-47 60 0 0,2 2-1 0 0,0 1 1 0 0,2 2 0 0 0,0 1 0 0 0,2 1 0 0 0,0 2-1 0 0,2 1 1 0 0,2 1 0 0 0,0 2 0 0 0,2 0-1 0 0,2 1 1 0 0,1 2 0 0 0,-29 64 0 0 0,30-54 17 0 0,2 1 0 0 0,2 1 0 0 0,-14 70 0 0 0,24-84-40 0 0,1 1-1 0 0,2 0 0 0 0,1 0 0 0 0,2 1 0 0 0,8 61 1 0 0,-2-66 49 0 0,1-1 0 0 0,2 0 0 0 0,1 0 1 0 0,1-1-1 0 0,1 0 0 0 0,2-1 0 0 0,1 0 0 0 0,0-1 1 0 0,3-1-1 0 0,36 42 0 0 0,-3-12 23 0 0,3-2 0 0 0,1-3 0 0 0,77 52 0 0 0,-86-68-5 0 0,2-3 0 0 0,1-2 0 0 0,1-1 0 0 0,2-4 0 0 0,71 25 1 0 0,-94-40-13 0 0,1-1 1 0 0,0-2-1 0 0,1-1 1 0 0,53 2-1 0 0,-62-7-17 0 0,0-1 1 0 0,0-1-1 0 0,0-1 0 0 0,0-1 0 0 0,0-1 0 0 0,-1-1 0 0 0,28-11 1 0 0,13-11 61 0 0,0-3 1 0 0,-3-3 0 0 0,-1-2 0 0 0,-1-3-1 0 0,80-72 1 0 0,-113 87-18 0 0,0 0 0 0 0,-2-1 0 0 0,-1-2 0 0 0,-1 0 0 0 0,-1-1 0 0 0,-2-1 0 0 0,0-1 0 0 0,22-60 0 0 0,-26 55-40 0 0,-2-1 0 0 0,-2-1 0 0 0,-1 1 0 0 0,-1-2 0 0 0,-3 1 0 0 0,-1-1 0 0 0,-3-67 0 0 0,-3 81 30 0 0,-1-1-1 0 0,-1 1 1 0 0,-1 0 0 0 0,-2 0-1 0 0,0 1 1 0 0,-1 0-1 0 0,-16-28 1 0 0,-97-145 295 0 0,118 189-381 0 0,-62-87 354 0 0,-139-156 1 0 0,167 214-1338 0 0,-82-59 0 0 0,72 59-4516 0 0,28 19 46 0 0</inkml:trace>
</inkml:ink>
</file>

<file path=ppt/ink/ink3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6.2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1332 0 0,'0'0'5263'0'0,"13"13"-5611"0"0,80 91 882 0 0,94 138 597 0 0,36 41-871 0 0,-175-228-202 0 0,3-3 1 0 0,2-2-1 0 0,61 44 0 0 0,210 118 358 0 0,-127-87 560 0 0,-191-121-1173 0 0,2 0 641 0 0</inkml:trace>
</inkml:ink>
</file>

<file path=ppt/ink/ink3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6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371 116 8081 0 0,'0'0'3695'0'0,"-5"-3"-5237"0"0,5 18 1731 0 0,0 8 7 0 0,0-21 142 0 0,0-12 305 0 0,0 10-723 0 0,-5 24-1727 0 0,3-11 1490 0 0,-1 3 2000 0 0,12-26-149 0 0,4-10-1622 0 0,-3 5 133 0 0,0-1 0 0 0,10-25-1 0 0,-18 37-45 0 0,0 0-1 0 0,0-1 1 0 0,-1 1 0 0 0,0-1-1 0 0,0 1 1 0 0,0-1-1 0 0,-1 0 1 0 0,1 1-1 0 0,-1-1 1 0 0,0 0-1 0 0,-1 1 1 0 0,1-1-1 0 0,-1 0 1 0 0,0 1-1 0 0,-1-6 1 0 0,1 9-30 0 0,0 0 1 0 0,0 0-1 0 0,0-1 1 0 0,-1 1-1 0 0,1 0 1 0 0,0 0-1 0 0,0 0 1 0 0,-1 0-1 0 0,1 1 1 0 0,-1-1-1 0 0,1 0 1 0 0,-1 0-1 0 0,1 1 1 0 0,-1-1-1 0 0,1 1 1 0 0,-1-1-1 0 0,1 1 1 0 0,-1 0-1 0 0,0 0 1 0 0,1 0-1 0 0,-1 0 1 0 0,0 0-1 0 0,1 0 1 0 0,-1 0-1 0 0,1 0 1 0 0,-1 1-1 0 0,0-1 1 0 0,1 0-1 0 0,-2 2 1 0 0,-7 0-106 0 0,1 0 0 0 0,-1 1 0 0 0,-13 6 0 0 0,4 2 181 0 0,-1 0-1 0 0,2 2 1 0 0,0 0 0 0 0,0 1-1 0 0,1 0 1 0 0,1 2 0 0 0,0 0 0 0 0,1 1-1 0 0,1 0 1 0 0,-13 22 0 0 0,7-8 87 0 0,2 1 0 0 0,1 1 0 0 0,1 0 0 0 0,2 2-1 0 0,-14 47 1 0 0,24-67-100 0 0,0 1-1 0 0,1 0 1 0 0,1 0-1 0 0,1 0 1 0 0,0 0-1 0 0,1 1 1 0 0,0-1-1 0 0,1 0 0 0 0,1 0 1 0 0,5 16-1 0 0,-5-24 48 0 0,0 0 1 0 0,1-1-1 0 0,0 1 0 0 0,0-1 0 0 0,1 0 0 0 0,0 0 0 0 0,1 0 0 0 0,-1 0 0 0 0,1-1 1 0 0,0 0-1 0 0,1 0 0 0 0,0 0 0 0 0,0-1 0 0 0,0 1 0 0 0,0-1 0 0 0,1-1 1 0 0,0 1-1 0 0,0-1 0 0 0,0-1 0 0 0,0 1 0 0 0,14 3 0 0 0,-4-2 82 0 0,0-1 0 0 0,1-1 0 0 0,-1 0 0 0 0,1-2-1 0 0,-1 0 1 0 0,1-1 0 0 0,-1 0 0 0 0,34-7 0 0 0,-39 6-226 0 0,-1-2 0 0 0,1 0-1 0 0,-1 0 1 0 0,0-1 0 0 0,0 0 0 0 0,0-1 0 0 0,-1 0 0 0 0,0-1 0 0 0,0 0 0 0 0,0-1 0 0 0,-1 0 0 0 0,0 0 0 0 0,0-1 0 0 0,10-12 0 0 0,-14 12-434 0 0,-1 0 0 0 0,1 0 1 0 0,-2 0-1 0 0,1-1 0 0 0,-1 0 1 0 0,0 1-1 0 0,-1-1 0 0 0,0 0 1 0 0,-1-1-1 0 0,0 1 0 0 0,0 0 1 0 0,-1 0-1 0 0,0-13 0 0 0,0-9-3374 0 0</inkml:trace>
</inkml:ink>
</file>

<file path=ppt/ink/ink3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7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535 140 1812 0 0,'0'0'4329'0'0,"-8"-13"-4074"0"0,-24-42-63 0 0,30 53-176 0 0,0 0 1 0 0,1 0-1 0 0,-1 1 0 0 0,0-1 0 0 0,0 0 1 0 0,0 1-1 0 0,0 0 0 0 0,0-1 1 0 0,0 1-1 0 0,0 0 0 0 0,0 0 1 0 0,-1 0-1 0 0,1 0 0 0 0,0 0 1 0 0,-1 1-1 0 0,1-1 0 0 0,-1 1 0 0 0,1-1 1 0 0,0 1-1 0 0,-1 0 0 0 0,1 0 1 0 0,-1 0-1 0 0,1 0 0 0 0,-1 1 1 0 0,1-1-1 0 0,-1 1 0 0 0,1-1 0 0 0,0 1 1 0 0,-1 0-1 0 0,1 0 0 0 0,0 0 1 0 0,-3 2-1 0 0,-10 4 112 0 0,0 1 0 0 0,0 1 0 0 0,1 1 0 0 0,1 0 0 0 0,0 0 0 0 0,0 2 1 0 0,1-1-1 0 0,0 2 0 0 0,1-1 0 0 0,-15 23 0 0 0,-1 7 78 0 0,1 2 0 0 0,-25 57 1 0 0,20-36-91 0 0,4 1 0 0 0,2 1 0 0 0,3 1 1 0 0,-24 130-1 0 0,43-164 24 0 0,1 0 0 0 0,2 1 0 0 0,2-1 1 0 0,1 0-1 0 0,1 0 0 0 0,2 0 0 0 0,1-1 0 0 0,2 0 0 0 0,1 0 1 0 0,2-1-1 0 0,31 60 0 0 0,-12-36-57 0 0,2-2 0 0 0,3-2 0 0 0,2-1 0 0 0,3-2 0 0 0,69 67-1 0 0,-90-98-37 0 0,0 0-1 0 0,2-1 0 0 0,0-1 0 0 0,1-1 0 0 0,0-1 0 0 0,1-1 0 0 0,47 19 0 0 0,-51-26 11 0 0,-1-1-1 0 0,1 0 1 0 0,0-1-1 0 0,0-1 1 0 0,0-1-1 0 0,0-1 1 0 0,1-1-1 0 0,-1 0 1 0 0,0-2-1 0 0,0 0 1 0 0,26-7-1 0 0,-13 1 24 0 0,-1-2-1 0 0,0-1 1 0 0,-1-1 0 0 0,0-2-1 0 0,-1-1 1 0 0,-1-2 0 0 0,0 0-1 0 0,-1-2 1 0 0,-1-1 0 0 0,-1-2-1 0 0,-1 0 1 0 0,-1-2 0 0 0,-1 0-1 0 0,-1-2 1 0 0,-1 0-1 0 0,-1-1 1 0 0,-2-2 0 0 0,0 1-1 0 0,-2-2 1 0 0,-2 0 0 0 0,18-51-1 0 0,-20 42-9 0 0,-2 0 0 0 0,-2 0-1 0 0,-1 0 1 0 0,-2-1-1 0 0,-1 0 1 0 0,-3 0 0 0 0,-1 0-1 0 0,-2-1 1 0 0,-2 1-1 0 0,-1 1 1 0 0,-2-1 0 0 0,-2 1-1 0 0,-2 0 1 0 0,-1 1-1 0 0,-2 0 1 0 0,-1 1 0 0 0,-24-40-1 0 0,-28-34 131 0 0,-5 3 1 0 0,-100-117-1 0 0,158 208-232 0 0,-1 0-1 0 0,-1 2 1 0 0,-1-1 0 0 0,-34-23-1 0 0,43 33-417 0 0,-2 1 0 0 0,1 1 1 0 0,0-1-1 0 0,-1 2 0 0 0,0-1 0 0 0,0 1 0 0 0,0 1 0 0 0,0 0 0 0 0,-1 0 0 0 0,1 1 0 0 0,0 0 0 0 0,-21 2 0 0 0,-20 4-4938 0 0</inkml:trace>
</inkml:ink>
</file>

<file path=ppt/ink/ink3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8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448 23 208 0 0,'0'0'8841'0'0,"1"-5"-8424"0"0,0-13-475 0 0,-6 29-299 0 0,-11 43 80 0 0,13-42 614 0 0,-267 734 3003 0 0,182-522-2936 0 0,74-186-438 0 0,8-19 130 0 0,-1 0 1 0 0,-1 0-1 0 0,-17 29 1 0 0,25-48-161 0 0,0 0 0 0 0,-1 0 0 0 0,1 0 0 0 0,0 0 0 0 0,0 0 0 0 0,-1 0 0 0 0,1 0 0 0 0,0 0 0 0 0,0 0 0 0 0,-1 0 1 0 0,1 0-1 0 0,0 0 0 0 0,0 0 0 0 0,-1 0 0 0 0,1 0 0 0 0,0 0 0 0 0,0 0 0 0 0,0 0 0 0 0,-1 0 0 0 0,1-1 0 0 0,0 1 0 0 0,0 0 1 0 0,-1 0-1 0 0,1 0 0 0 0,0 0 0 0 0,0 0 0 0 0,0-1 0 0 0,0 1 0 0 0,-1 0 0 0 0,1 0 0 0 0,0 0 0 0 0,0-1 0 0 0,0 1 1 0 0,0 0-1 0 0,0 0 0 0 0,0-1 0 0 0,0 1 0 0 0,-1 0 0 0 0,1 0 0 0 0,0-1 0 0 0,0 1 0 0 0,0 0 0 0 0,0 0 0 0 0,0-1 0 0 0,0 1 1 0 0,0 0-1 0 0</inkml:trace>
</inkml:ink>
</file>

<file path=ppt/ink/ink3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9.0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0 5745 0 0,'0'0'4157'0'0,"-3"18"-4096"0"0,0-3 52 0 0,-15 108 767 0 0,-58 586 1933 0 0,73-687-3798 0 0,4-51-1215 0 0,0-1-32 0 0,-1 2-1132 0 0,0-15-884 0 0</inkml:trace>
</inkml:ink>
</file>

<file path=ppt/ink/ink3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0:59.4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25 6809 0 0,'0'0'1552'0'0,"14"-5"-1232"0"0,8-1-291 0 0,0 2 0 0 0,0 0-1 0 0,1 1 1 0 0,-1 1-1 0 0,1 1 1 0 0,-1 1-1 0 0,1 1 1 0 0,26 5-1 0 0,-30-2 35 0 0,-1 1 0 0 0,0 1-1 0 0,0 1 1 0 0,-1 1 0 0 0,1 0 0 0 0,-2 1-1 0 0,1 0 1 0 0,-1 2 0 0 0,-1 0 0 0 0,0 1-1 0 0,-1 0 1 0 0,0 1 0 0 0,0 1 0 0 0,-2 0-1 0 0,0 1 1 0 0,0 0 0 0 0,-2 0-1 0 0,0 2 1 0 0,0-1 0 0 0,-2 1 0 0 0,0 0-1 0 0,-1 1 1 0 0,-1 0 0 0 0,0 0 0 0 0,-1 1-1 0 0,-1-1 1 0 0,-1 1 0 0 0,0 21 0 0 0,-1-19-12 0 0,-2-1 0 0 0,-1 1 0 0 0,-1-1 0 0 0,0 1 0 0 0,-2-1 0 0 0,0 0 0 0 0,-13 36 1 0 0,11-42 146 0 0,0-1 1 0 0,-1 0-1 0 0,0 0 1 0 0,-1 0-1 0 0,-1-1 1 0 0,0 0-1 0 0,0-1 1 0 0,-1 0-1 0 0,0 0 1 0 0,-1-1-1 0 0,-20 14 1 0 0,-5-1 13 0 0,-1-2 1 0 0,-1-1 0 0 0,0-2-1 0 0,-2-2 1 0 0,0-1 0 0 0,0-2-1 0 0,-1-2 1 0 0,-75 10 0 0 0,110-20-400 0 0,-30 1-238 0 0,20-6-3256 0 0</inkml:trace>
</inkml:ink>
</file>

<file path=ppt/ink/ink3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0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1408 499 1668 0 0,'0'0'5345'0'0,"-5"-15"-5075"0"0,-18-49 44 0 0,19 54-148 0 0,-1 1 1 0 0,0 0-1 0 0,-1 0 1 0 0,0 0-1 0 0,0 1 1 0 0,-1 0 0 0 0,0 0-1 0 0,-1 0 1 0 0,0 1-1 0 0,-16-12 1 0 0,-3-3 61 0 0,-1-2-131 0 0,0 1 1 0 0,-2 2-1 0 0,-1 0 1 0 0,0 2-1 0 0,-2 2 0 0 0,0 1 1 0 0,-60-20-1 0 0,70 29-43 0 0,0 0 0 0 0,-1 2 0 0 0,1 1-1 0 0,-1 1 1 0 0,0 2 0 0 0,0 0 0 0 0,-1 1 0 0 0,1 1-1 0 0,0 1 1 0 0,1 2 0 0 0,-1 0 0 0 0,-42 14 0 0 0,26-3-52 0 0,0 2 1 0 0,1 2 0 0 0,1 1 0 0 0,1 3 0 0 0,1 0-1 0 0,1 2 1 0 0,2 2 0 0 0,0 1 0 0 0,2 2-1 0 0,-32 38 1 0 0,42-43 33 0 0,1 1-1 0 0,1 2 0 0 0,2 0 0 0 0,1 0 1 0 0,1 2-1 0 0,1 0 0 0 0,2 0 1 0 0,1 2-1 0 0,1-1 0 0 0,2 1 1 0 0,1 0-1 0 0,1 1 0 0 0,-1 60 0 0 0,7-51 9 0 0,3 1-1 0 0,1-1 0 0 0,2 0 0 0 0,2-1 0 0 0,2 0 0 0 0,1 0 0 0 0,3-1 0 0 0,1 0 0 0 0,1-2 0 0 0,3 1 1 0 0,1-2-1 0 0,1-1 0 0 0,3-1 0 0 0,0 0 0 0 0,3-2 0 0 0,59 59 0 0 0,-54-64 23 0 0,2-1 0 0 0,0-1 0 0 0,2-2 1 0 0,1-2-1 0 0,1-1 0 0 0,0-2 0 0 0,65 23 0 0 0,-79-35-6 0 0,1 0 0 0 0,-1-1 1 0 0,1-2-1 0 0,0 0 0 0 0,0-2 0 0 0,0 0 0 0 0,0-2 1 0 0,0-1-1 0 0,0-1 0 0 0,0-1 0 0 0,0-1 1 0 0,-1-1-1 0 0,1-1 0 0 0,30-13 0 0 0,-23 5 23 0 0,0-1 1 0 0,0-1-1 0 0,-2-2 0 0 0,0-2 0 0 0,-1 0 0 0 0,-1-2 1 0 0,-1-1-1 0 0,-1-1 0 0 0,-2-1 0 0 0,0-1 0 0 0,-1-1 0 0 0,-2-2 1 0 0,-1 0-1 0 0,-1-1 0 0 0,-1 0 0 0 0,-2-2 0 0 0,-2 0 1 0 0,0-1-1 0 0,-2 0 0 0 0,-2-1 0 0 0,-1 0 0 0 0,-2-1 0 0 0,-1 0 1 0 0,2-45-1 0 0,-7 36-46 0 0,-2 1 0 0 0,-1-1 0 0 0,-3 1 1 0 0,-2-1-1 0 0,-1 1 0 0 0,-2 1 0 0 0,-3 0 0 0 0,-1 1 1 0 0,-1 0-1 0 0,-3 1 0 0 0,-1 1 0 0 0,-2 0 0 0 0,-2 2 1 0 0,-28-37-1 0 0,-22-13 299 0 0,46 57-479 0 0,1-1 0 0 0,1-1 0 0 0,-29-53 0 0 0,50 78-183 0 0,1-1 1 0 0,-1 1 0 0 0,2-1-1 0 0,-1 0 1 0 0,1 0-1 0 0,-2-16 1 0 0,3 16-884 0 0,1-1 0 0 0,0 0 0 0 0,1 0 0 0 0,1-10-1 0 0,10-29-4401 0 0</inkml:trace>
</inkml:ink>
</file>

<file path=ppt/ink/ink3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0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3660 0 0,'0'0'2536'0'0,"3"13"-2053"0"0,25 125 2190 0 0,54 156 0 0 0,18-28-2297 0 0,-39-110-908 0 0,65 260-1 0 0,-93-241-3241 0 0,-23-103-72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3:49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85 305 4396 0 0,'0'0'7480'0'0,"-5"7"-6974"0"0,0-10-470 0 0,-1-1 1 0 0,1 1-1 0 0,0-1 1 0 0,0 0-1 0 0,1 0 1 0 0,-1-1-1 0 0,1 1 1 0 0,0-1-1 0 0,0 0 1 0 0,1 0-1 0 0,-6-12 1 0 0,5 9-99 0 0,0 0 0 0 0,1-1 0 0 0,1 1 0 0 0,0-1 0 0 0,0 0-1 0 0,0 0 1 0 0,1 0 0 0 0,0 0 0 0 0,1 0 0 0 0,0 0 0 0 0,2-16 0 0 0,0 20-3 0 0,-1-1 0 0 0,1 1 0 0 0,0-1 1 0 0,0 1-1 0 0,1 0 0 0 0,-1 0 0 0 0,1 0 0 0 0,0 0 0 0 0,0 0 0 0 0,1 1 0 0 0,0-1 0 0 0,-1 1 1 0 0,1 0-1 0 0,1 0 0 0 0,-1 1 0 0 0,1-1 0 0 0,-1 1 0 0 0,1 0 0 0 0,8-4 0 0 0,-1 1-38 0 0,0 1-1 0 0,0 0 1 0 0,1 1-1 0 0,0 0 1 0 0,0 1-1 0 0,0 1 0 0 0,17-2 1 0 0,-23 3 78 0 0,-1 1 0 0 0,1 0 0 0 0,0 0 1 0 0,0 1-1 0 0,-1 0 0 0 0,1 0 0 0 0,0 0 0 0 0,-1 1 1 0 0,1 0-1 0 0,-1 1 0 0 0,0-1 0 0 0,0 1 0 0 0,0 0 1 0 0,0 1-1 0 0,0-1 0 0 0,-1 1 0 0 0,1 0 0 0 0,-1 0 1 0 0,0 1-1 0 0,0 0 0 0 0,-1 0 0 0 0,0 0 0 0 0,1 0 0 0 0,-2 1 1 0 0,1 0-1 0 0,-1-1 0 0 0,0 1 0 0 0,0 1 0 0 0,0-1 1 0 0,-1 0-1 0 0,0 1 0 0 0,2 10 0 0 0,0-2 90 0 0,-2 1 0 0 0,0-1 0 0 0,0 1 0 0 0,-2 0 0 0 0,0-1 1 0 0,0 1-1 0 0,-2 0 0 0 0,0-1 0 0 0,0 1 0 0 0,-2-1 0 0 0,-5 15 0 0 0,-4 5 176 0 0,-1-1 1 0 0,-2-1-1 0 0,-30 48 0 0 0,-89 163 826 0 0,120-225-846 0 0,12-17-195 0 0,1 1 0 0 0,-1 0-1 0 0,0 0 1 0 0,1 1 0 0 0,0-1-1 0 0,0 0 1 0 0,0 1-1 0 0,0-1 1 0 0,0 1 0 0 0,-1 5 2391 0 0,58-12-2805 0 0,102-20-1 0 0,-107 15 329 0 0,84-18 142 0 0,140-17-199 0 0,-262 44 342 0 0</inkml:trace>
</inkml:ink>
</file>

<file path=ppt/ink/ink3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0.8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9941 0 0,'0'0'2401'0'0,"0"17"-3904"0"0,16 308 2675 0 0,-12-203-617 0 0,-15 142 1 0 0,10-258-579 0 0,1 0 20 0 0,0 0-1 0 0,-1 0 1 0 0,0 0-1 0 0,-1 0 0 0 0,1 0 1 0 0,-1 0-1 0 0,-2 5 1 0 0,3-11-205 0 0,1 0 0 0 0,-1-1 1 0 0,1 1-1 0 0,-1 0 1 0 0,1-1-1 0 0,-4-3-1453 0 0,4 4 1454 0 0,0-1-1 0 0,0 1 0 0 0,-1-1 1 0 0,1 0-1 0 0,0 1 1 0 0,0-1-1 0 0,0 1 0 0 0,0-1 1 0 0,0 0-1 0 0,-1 0 1 0 0,1-1-255 0 0,-9-24-3905 0 0</inkml:trace>
</inkml:ink>
</file>

<file path=ppt/ink/ink3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1.2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2764 0 0,'0'0'9486'0'0,"13"-1"-9840"0"0,237-28 552 0 0,-159 9 42 0 0,-66 13-320 0 0,1 2 1 0 0,-1 0-1 0 0,1 1 1 0 0,0 2-1 0 0,41 1 0 0 0,-66 1-76 0 0,0 1-1 0 0,1-1 1 0 0,-1 1-1 0 0,0-1 0 0 0,0 1 1 0 0,0 0-1 0 0,0-1 1 0 0,1 1-1 0 0,-1 0 0 0 0,0 0 1 0 0,-1 0-1 0 0,1 0 0 0 0,0 0 1 0 0,0 0-1 0 0,0 0 1 0 0,0 0-1 0 0,-1 0 0 0 0,1 1 1 0 0,-1-1-1 0 0,1 0 1 0 0,-1 0-1 0 0,1 1 0 0 0,-1-1 1 0 0,0 0-1 0 0,1 0 1 0 0,-1 1-1 0 0,0-1 0 0 0,0 0 1 0 0,0 1-1 0 0,0-1 0 0 0,0 0 1 0 0,0 1-1 0 0,-1-1 1 0 0,1 0-1 0 0,0 1 0 0 0,-1-1 1 0 0,1 0-1 0 0,-1 0 1 0 0,1 1-1 0 0,-1-1 0 0 0,0 0 1 0 0,1 0-1 0 0,-1 0 1 0 0,0 0-1 0 0,0 0 0 0 0,0 0 1 0 0,-1 1-1 0 0,-24 21-2854 0 0</inkml:trace>
</inkml:ink>
</file>

<file path=ppt/ink/ink3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1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82 6949 0 0,'0'0'6484'0'0,"17"-5"-7171"0"0,18-7 672 0 0,0 2 0 0 0,47-7 0 0 0,209-20 113 0 0,-269 38-1681 0 0,-22-1 1458 0 0,0 0-1 0 0,1 0 1 0 0,-1 0-1 0 0,0 1 1 0 0,1-1 0 0 0,-1 0-1 0 0,1 0 1 0 0,-1 0-1 0 0,0 0 1 0 0,0 1 0 0 0,1-1-1 0 0,-1 0 1 0 0,2 2-753 0 0,-2-2 753 0 0,0 1-1 0 0,0-1 1 0 0,1 1 0 0 0,-1-1-1 0 0,0 0 1 0 0,0 1-1 0 0,0-1 1 0 0,0 0 0 0 0,0 1-1 0 0,0-1 1 0 0,0 1-1 0 0,0-1 1 0 0,0 0 0 0 0,0 1-1 0 0,0-1 1 0 0,0 0-1 0 0,0 1 1 0 0,0-1 0 0 0,0 1-1 0 0,0-1 1 0 0,0 0-1 0 0,-1 1 1 0 0,1-1 0 0 0,0 0-1 0 0,0 1 1 0 0,0-1 0 0 0,-1 0-1 0 0,1 1 1 0 0,-2 0-753 0 0,2 0 753 0 0,-1-1-1 0 0,1 0 1 0 0,0 0-1 0 0,-1 0 1 0 0,0 0 0 0 0,-14 13-2837 0 0</inkml:trace>
  <inkml:trace contextRef="#ctx0" brushRef="#br0" timeOffset="1">0 406 6157 0 0,'0'0'7332'0'0,"9"1"-7062"0"0,96 3 292 0 0,121-13 0 0 0,-70 2-3613 0 0,-117 6-3376 0 0</inkml:trace>
</inkml:ink>
</file>

<file path=ppt/ink/ink3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2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803 1993 6857 0 0,'0'0'1995'0'0,"14"1"-1827"0"0,58 0-355 0 0,363-6 1338 0 0,-372 0-620 0 0,0-2-1 0 0,0-4 1 0 0,-1-2 0 0 0,117-41 0 0 0,-152 43-345 0 0,-2-1 0 0 0,1-1 0 0 0,-2-1-1 0 0,0-1 1 0 0,0-1 0 0 0,-2-2 0 0 0,0 0 0 0 0,38-42 0 0 0,-45 42-163 0 0,-1-1 0 0 0,0 0 0 0 0,-2-1 0 0 0,0 0 0 0 0,-2 0 0 0 0,0-2 0 0 0,-1 1 0 0 0,-1-1 0 0 0,-2 0 0 0 0,0-1 0 0 0,5-34 0 0 0,-8 17-160 0 0,-1 0 1 0 0,-1 0-1 0 0,-3 0 0 0 0,-1 0 0 0 0,-14-59 0 0 0,3 37-111 0 0,-3 1 0 0 0,-43-99 0 0 0,40 117 182 0 0,-2 2 1 0 0,-2 1-1 0 0,-1 1 1 0 0,-2 1-1 0 0,-2 1 1 0 0,-63-61-1 0 0,17 30-140 0 0,-3 3 1 0 0,-87-55-1 0 0,100 76 165 0 0,-3 3 0 0 0,-1 3 0 0 0,-106-42 0 0 0,139 66 19 0 0,-2 2 0 0 0,1 1 0 0 0,-2 2 0 0 0,1 2 0 0 0,-1 1 0 0 0,0 2 0 0 0,0 2 0 0 0,-77 5 0 0 0,88 2 0 0 0,0 1 0 0 0,1 1 0 0 0,-1 1-1 0 0,2 1 1 0 0,-1 2 0 0 0,1 1-1 0 0,1 1 1 0 0,0 0 0 0 0,1 2-1 0 0,0 2 1 0 0,1 0 0 0 0,1 1 0 0 0,-21 22-1 0 0,15-10 29 0 0,1 0-1 0 0,1 1 0 0 0,2 2 1 0 0,2 0-1 0 0,1 2 0 0 0,1 0 1 0 0,2 1-1 0 0,-23 66 0 0 0,23-44 54 0 0,3 1 0 0 0,2 0-1 0 0,-6 77 1 0 0,16-94-23 0 0,1 1 0 0 0,2-1 1 0 0,3 0-1 0 0,1 1 1 0 0,14 64-1 0 0,-9-75 84 0 0,1-2 0 0 0,2 1 0 0 0,0-2 0 0 0,2 1 0 0 0,2-2 0 0 0,30 45 0 0 0,-19-38 0 0 0,2-1-1 0 0,1-1 0 0 0,2-2 0 0 0,45 36 0 0 0,-10-18 2 0 0,2-3 1 0 0,2-3-1 0 0,2-4 0 0 0,135 53 0 0 0,-169-77 50 0 0,56 13 0 0 0,-80-24-473 0 0,1-1 1 0 0,0-1-1 0 0,0-1 0 0 0,-1 0 0 0 0,1-1 1 0 0,28-3-1 0 0,-41 3-239 0 0,0-1 0 0 0,1 0-1 0 0,-1 0 1 0 0,1 0 0 0 0,-1 0 0 0 0,0 0-1 0 0,0-1 1 0 0,4-2 0 0 0,9-11-5645 0 0</inkml:trace>
</inkml:ink>
</file>

<file path=ppt/ink/ink3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3.0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4864 0 0,'0'0'3165'0'0,"0"12"-3235"0"0,-34 404 3008 0 0,10-195-2945 0 0,-6 162 95 0 0,12-123-5531 0 0,14-200 856 0 0</inkml:trace>
</inkml:ink>
</file>

<file path=ppt/ink/ink3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 6309 0 0,'0'0'4977'0'0,"-5"14"-7091"0"0,-2 4 2113 0 0,4-9 25 0 0,-1 0-1 0 0,1 1 1 0 0,0-1-1 0 0,1 1 1 0 0,0 0-1 0 0,0 18 1 0 0,-5 89 253 0 0,-26 245 646 0 0,30-350-2060 0 0,-6-34-7002 0 0</inkml:trace>
</inkml:ink>
</file>

<file path=ppt/ink/ink3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3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90 150 5717 0 0,'0'0'5085'0'0,"13"-10"-4925"0"0,44-32-64 0 0,-46 35-109 0 0,0 1-1 0 0,0 1 0 0 0,1 0 0 0 0,-1 0 0 0 0,1 1 0 0 0,0 1 0 0 0,0 0 1 0 0,17-2-1 0 0,4-2 42 0 0,31-9 97 0 0,-36 7-255 0 0,1 2-1 0 0,-1 2 0 0 0,58-5 0 0 0,-85 10 66 0 0,-1-1 0 0 0,0 1 0 0 0,1 0 0 0 0,-1 0 0 0 0,0 0 0 0 0,1 0 0 0 0,-1 1 0 0 0,0-1 0 0 0,1 0 0 0 0,-1 0 0 0 0,0 0 0 0 0,1 0 0 0 0,-1 0 0 0 0,0 0 0 0 0,1 0 0 0 0,-1 1 0 0 0,0-1 0 0 0,0 0 0 0 0,1 0 0 0 0,-1 0 0 0 0,0 1 0 0 0,0-1 0 0 0,1 0 0 0 0,-1 0 0 0 0,0 1 0 0 0,0-1 0 0 0,0 0 0 0 0,1 1 0 0 0,-1-1 0 0 0,0 0 0 0 0,0 0 0 0 0,0 1 0 0 0,0-1 0 0 0,0 0 0 0 0,0 1 0 0 0,0-1 0 0 0,1 0 0 0 0,-1 1 0 0 0,0 0 0 0 0,-1 0-153 0 0,1 0 1 0 0,0 0-1 0 0,-1 0 0 0 0,1 0 1 0 0,0 0-1 0 0,-1 0 0 0 0,1-1 1 0 0,-1 1-1 0 0,1 0 1 0 0,-1 0-1 0 0,0 0 0 0 0,1 0 1 0 0,-1-1-1 0 0,0 1 0 0 0,0 0 1 0 0,0-1-1 0 0,0 2 0 0 0,-22 14-1924 0 0</inkml:trace>
  <inkml:trace contextRef="#ctx0" brushRef="#br0" timeOffset="1">1 414 7901 0 0,'0'0'5000'0'0,"15"-5"-4581"0"0,273-77-69 0 0,-255 73-422 0 0,-2 0-639 0 0,1-1 0 0 0,49-24-1 0 0,-75 28-811 0 0</inkml:trace>
</inkml:ink>
</file>

<file path=ppt/ink/ink3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4.5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751 1539 2612 0 0,'0'0'4169'0'0,"20"2"-3825"0"0,246 8 196 0 0,-203-11 29 0 0,1-4 0 0 0,100-19 0 0 0,-123 15-302 0 0,-1-2 0 0 0,0-2-1 0 0,-1-2 1 0 0,72-37 0 0 0,-101 46-187 0 0,0 0 1 0 0,0 0-1 0 0,-1-2 0 0 0,0 1 0 0 0,0-1 0 0 0,0 0 0 0 0,-1-1 1 0 0,-1 0-1 0 0,0 0 0 0 0,0-1 0 0 0,8-15 0 0 0,-7 9 18 0 0,-1-1 1 0 0,-1 0-1 0 0,-1-1 0 0 0,0 1 0 0 0,-1-1 1 0 0,3-31-1 0 0,-4 14-105 0 0,-2 1 0 0 0,-1-1 0 0 0,-2 1 0 0 0,-1 0 0 0 0,-2 0-1 0 0,-1 0 1 0 0,-16-50 0 0 0,8 43-132 0 0,-2 0 0 0 0,-2 2 0 0 0,-1 0 0 0 0,-3 1 0 0 0,-41-55 0 0 0,27 46-38 0 0,-3 3 0 0 0,-1 1 1 0 0,-3 2-1 0 0,-81-61 0 0 0,58 56-16 0 0,-2 3 1 0 0,-142-67 0 0 0,181 97 137 0 0,-1 2 1 0 0,1 1 0 0 0,-2 1 0 0 0,0 2-1 0 0,1 1 1 0 0,-43-3 0 0 0,51 8-9 0 0,-1 1 1 0 0,0 1 0 0 0,0 1 0 0 0,1 1-1 0 0,-1 1 1 0 0,1 1 0 0 0,0 1-1 0 0,0 1 1 0 0,-30 14 0 0 0,20-5-28 0 0,0 1-1 0 0,2 1 1 0 0,0 2 0 0 0,1 1-1 0 0,1 1 1 0 0,1 1 0 0 0,1 2 0 0 0,-38 46-1 0 0,48-50 16 0 0,1 1 0 0 0,0 1 0 0 0,2 0 0 0 0,1 1 0 0 0,0 0 0 0 0,2 1 0 0 0,1 0 0 0 0,1 1-1 0 0,1 0 1 0 0,1 0 0 0 0,2 0 0 0 0,-2 32 0 0 0,5-26 61 0 0,2-1 1 0 0,1 0-1 0 0,1 0 1 0 0,2 0-1 0 0,1-1 1 0 0,18 56-1 0 0,-9-48 190 0 0,1 0-1 0 0,2-1 0 0 0,1-1 0 0 0,43 59 0 0 0,-26-49 68 0 0,2-2 0 0 0,1-2 0 0 0,3-1-1 0 0,1-2 1 0 0,1-3 0 0 0,2-1 0 0 0,84 48 0 0 0,-104-69-106 0 0,-1 0 0 0 0,2-2 0 0 0,0-1 0 0 0,0-1 0 0 0,1-1 0 0 0,1-1 0 0 0,-1-2 0 0 0,1-1 0 0 0,0-1 0 0 0,0-2 0 0 0,53-1 0 0 0,-75-1-322 0 0,-1-1-1 0 0,1 0 0 0 0,-1 0 0 0 0,1-1 0 0 0,-1 0 0 0 0,1 0 1 0 0,-1 0-1 0 0,0-1 0 0 0,0 1 0 0 0,0-2 0 0 0,0 1 0 0 0,-1-1 0 0 0,1 1 1 0 0,7-9-1 0 0,14-23-2838 0 0</inkml:trace>
</inkml:ink>
</file>

<file path=ppt/ink/ink3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5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4728 0 0,'0'0'3428'0'0,"18"15"-5061"0"0,118 107 1773 0 0,227 244 789 0 0,147 131 506 0 0,583 303 24 0 0,-1013-749-1283 0 0,-7-7-33 0 0,-3 3 1 0 0,108 95-1 0 0,-174-138-300 0 0,27 28 300 0 0,-30-30-341 0 0,0 0 1 0 0,1-1-1 0 0,-1 1 0 0 0,0 0 0 0 0,0 0 0 0 0,0 0 1 0 0,0 0-1 0 0,0 0 0 0 0,0 0 0 0 0,-1 0 1 0 0,1 0-1 0 0,-1 0 0 0 0,1 0 0 0 0,-1 0 1 0 0,0 1-1 0 0,0 2 0 0 0,-15-2-4474 0 0</inkml:trace>
</inkml:ink>
</file>

<file path=ppt/ink/ink3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5.6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585 49 5380 0 0,'0'0'3498'0'0,"-15"-8"-4267"0"0,-50-23 698 0 0,60 29 57 0 0,0 0 1 0 0,0 0-1 0 0,0 1 1 0 0,0 0-1 0 0,0 0 0 0 0,0 1 1 0 0,0-1-1 0 0,0 1 0 0 0,-1 0 1 0 0,1 0-1 0 0,0 1 1 0 0,0 0-1 0 0,0 0 0 0 0,0 0 1 0 0,-7 2-1 0 0,1 2-95 0 0,-1 1 1 0 0,1 0-1 0 0,1 0 0 0 0,-14 10 0 0 0,14-9 30 0 0,-15 12 47 0 0,2 0 1 0 0,0 1 0 0 0,2 2 0 0 0,0 0 0 0 0,1 1-1 0 0,2 1 1 0 0,-22 36 0 0 0,15-17 144 0 0,2 0 0 0 0,2 2 0 0 0,-27 82 0 0 0,40-102-69 0 0,2-1 1 0 0,1 1-1 0 0,0 0 1 0 0,2 0 0 0 0,1 0-1 0 0,1 0 1 0 0,1 1-1 0 0,3 25 1 0 0,-1-40-2 0 0,0-1 0 0 0,0 1 0 0 0,1-1-1 0 0,0 1 1 0 0,0-1 0 0 0,2 0 0 0 0,-1 0 0 0 0,1-1-1 0 0,0 1 1 0 0,1-1 0 0 0,0 0 0 0 0,1-1 0 0 0,0 0 0 0 0,0 0-1 0 0,1 0 1 0 0,-1-1 0 0 0,2 0 0 0 0,-1 0 0 0 0,1-1-1 0 0,0 0 1 0 0,10 5 0 0 0,-1-4 61 0 0,-1 0-1 0 0,1-1 1 0 0,0-1-1 0 0,0-1 1 0 0,0 0-1 0 0,23 1 1 0 0,-12-3-42 0 0,1-1 0 0 0,0-2 1 0 0,34-5-1 0 0,-52 5-138 0 0,0-2 1 0 0,-1 1-1 0 0,1-2 0 0 0,-1 0 0 0 0,0 0 0 0 0,0-1 1 0 0,-1 0-1 0 0,1 0 0 0 0,-1-2 0 0 0,0 1 1 0 0,-1-1-1 0 0,10-9 0 0 0,-15 13 37 0 0,-1-1 0 0 0,1 0 0 0 0,-1 0 0 0 0,0 0 0 0 0,0-1 0 0 0,0 1-1 0 0,0-1 1 0 0,-1 1 0 0 0,0-1 0 0 0,0 0 0 0 0,0 0 0 0 0,-1 0 0 0 0,1 0 0 0 0,-1 0 0 0 0,0 0 0 0 0,-1 0 0 0 0,1-1 0 0 0,-1 1 0 0 0,0 0-1 0 0,-1 0 1 0 0,1-1 0 0 0,-1 1 0 0 0,0 0 0 0 0,0 0 0 0 0,0 0 0 0 0,-1 0 0 0 0,0 0 0 0 0,0 0 0 0 0,-4-6 0 0 0,-9-13 89 0 0,-1 0-1 0 0,-1 1 1 0 0,-2 1 0 0 0,0 1 0 0 0,-37-32 0 0 0,-25-28 1327 0 0,73 72-1106 0 0,2 4-152 0 0,1-1 0 0 0,-1 0 0 0 0,1 0 0 0 0,0-1 0 0 0,1 1 0 0 0,-1-1 0 0 0,2 0 0 0 0,-1 0 0 0 0,1-1 1 0 0,-1 1-1 0 0,2-1 0 0 0,-3-9 0 0 0,5 16-134 0 0,0-1 1 0 0,1 1 0 0 0,-1 0 0 0 0,0 0-1 0 0,1 0 1 0 0,-1 0 0 0 0,1 0-1 0 0,0 0 1 0 0,-1 0 0 0 0,1 0 0 0 0,0 0-1 0 0,-1 0 1 0 0,1 0 0 0 0,0 0 0 0 0,0 1-1 0 0,0-1 1 0 0,0 0 0 0 0,0 1-1 0 0,0-1 1 0 0,0 0 0 0 0,0 1 0 0 0,0-1-1 0 0,0 1 1 0 0,0-1 0 0 0,0 1 0 0 0,0 0-1 0 0,1 0 1 0 0,-1-1 0 0 0,0 1-1 0 0,0 0 1 0 0,0 0 0 0 0,0 0 0 0 0,1 0-1 0 0,0 0 1 0 0,49 1-685 0 0,-46 0 719 0 0,4 0-73 0 0,1 0 1 0 0,-1 0-1 0 0,0 1 1 0 0,0 0-1 0 0,0 1 1 0 0,0 0-1 0 0,-1 1 1 0 0,1-1-1 0 0,-1 2 0 0 0,0-1 1 0 0,0 1-1 0 0,0 0 1 0 0,8 8-1 0 0,-8-5 52 0 0,0 1 1 0 0,0-1-1 0 0,-1 2 0 0 0,0-1 0 0 0,0 1 0 0 0,-1 0 0 0 0,-1 1 0 0 0,1-1 1 0 0,3 15-1 0 0,1 8 324 0 0,-1 2 1 0 0,-2-1 0 0 0,-2 1-1 0 0,-1 0 1 0 0,-1 66-1 0 0,-4-37 69 0 0,-3 0 0 0 0,-3-1-1 0 0,-2 0 1 0 0,-26 90 0 0 0,35-152-401 0 0,0 0 0 0 0,0 0 0 0 0,0-1 1 0 0,-1 1-1 0 0,1 0 0 0 0,0 0 0 0 0,0 0 1 0 0,-1-1-1 0 0,1 1 0 0 0,0 0 1 0 0,-1 0-1 0 0,1-1 0 0 0,0 1 0 0 0,-1 0 1 0 0,1-1-1 0 0,-1 1 0 0 0,0 0 0 0 0,1-1 1 0 0,-1 1-1 0 0,1-1 0 0 0,-1 1 1 0 0,0-1-1 0 0,1 1 0 0 0,-1-1 0 0 0,0 1 1 0 0,0-1-1 0 0,1 0 0 0 0,-1 1 0 0 0,0-1 1 0 0,0 0-1 0 0,0 0 0 0 0,1 0 1 0 0,-1 0-1 0 0,0 0 0 0 0,0 1 0 0 0,0-1 1 0 0,0-1-1 0 0,1 1 0 0 0,-1 0 0 0 0,0 0 1 0 0,0 0-1 0 0,0 0 0 0 0,1 0 1 0 0,-1-1-1 0 0,0 1 0 0 0,0 0 0 0 0,0-1 1 0 0,1 1-1 0 0,-1-1 0 0 0,0 1 0 0 0,1-1 1 0 0,-2 0-1 0 0,-3-3-987 0 0,-1-1 0 0 0,1 0 0 0 0,0 0 0 0 0,1 0 1 0 0,-7-9-1 0 0,-12-21-5597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2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94 80 260 0 0,'0'0'5158'0'0,"-1"-6"-5031"0"0,-2 1-7 0 0,-1-6-217 0 0,3 0 2894 0 0,-3 14-2286 0 0,-1 0 0 0 0,0 0 0 0 0,0-1 0 0 0,0 0 0 0 0,-8 3 0 0 0,7-2-495 0 0,-35 14 235 0 0,41-16-280 0 0,22-8-816 0 0,28-21 1175 0 0,-36 20-314 0 0,0-1 0 0 0,0 2 1 0 0,1 0-1 0 0,0 0 0 0 0,22-5 0 0 0,-35 12-41 0 0,-1 0 51 0 0,-29 7 694 0 0,26-5-754 0 0,0-1 0 0 0,0 1 0 0 0,0 0 0 0 0,0-1 0 0 0,0 1-1 0 0,0 0 1 0 0,0 0 0 0 0,1 0 0 0 0,-1 1 0 0 0,1-1-1 0 0,0 0 1 0 0,-1 1 0 0 0,1-1 0 0 0,0 1 0 0 0,-1 4 0 0 0,-1 26-4056 0 0</inkml:trace>
</inkml:ink>
</file>

<file path=ppt/ink/ink3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06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318 833 716 0 0,'0'0'7380'0'0,"-5"-7"-7486"0"0,1 1 40 0 0,3 4 32 0 0,0 0-1 0 0,0 1 0 0 0,0-1 0 0 0,0 1 0 0 0,0-1 0 0 0,-1 1 0 0 0,1-1 0 0 0,0 1 0 0 0,-1 0 0 0 0,-2-2 0 0 0,3 3 18 0 0,0 0 0 0 0,0 0 1 0 0,1 0-1 0 0,-1 0 0 0 0,0 0 0 0 0,0 0 0 0 0,0 0 0 0 0,0 0 1 0 0,0 0-1 0 0,0 0 0 0 0,0 1 0 0 0,1-1 0 0 0,-1 0 0 0 0,0 1 1 0 0,0-1-1 0 0,0 1 0 0 0,1-1 0 0 0,-1 1 0 0 0,0-1 0 0 0,1 1 1 0 0,-1-1-1 0 0,0 1 0 0 0,1 0 0 0 0,-1-1 0 0 0,0 1 0 0 0,1 0 1 0 0,-1 0-1 0 0,1-1 0 0 0,0 1 0 0 0,-1 0 0 0 0,0 2 0 0 0,-12 19 26 0 0,1 0 0 0 0,1 1 0 0 0,1 1 0 0 0,1 0 0 0 0,-8 33 0 0 0,-20 130 527 0 0,17-52-296 0 0,5 1-1 0 0,6 0 0 0 0,11 170 1 0 0,2-272-221 0 0,1 0 0 0 0,2 0 1 0 0,1-1-1 0 0,2 0 0 0 0,1 0 1 0 0,1-1-1 0 0,2-1 0 0 0,1 0 0 0 0,25 37 1 0 0,-10-23-4 0 0,2-2 0 0 0,2-1 0 0 0,2-2 0 0 0,1-2 1 0 0,51 41-1 0 0,-53-51 59 0 0,1-2-1 0 0,1-1 1 0 0,1-2 0 0 0,2-2-1 0 0,0-1 1 0 0,1-2 0 0 0,0-2 0 0 0,2-1-1 0 0,0-3 1 0 0,0-1 0 0 0,1-3-1 0 0,0-1 1 0 0,1-2 0 0 0,65-2 0 0 0,-92-4 55 0 0,0-1-1 0 0,0 0 1 0 0,0-2 0 0 0,0 0 0 0 0,0-1 0 0 0,-1-1 0 0 0,0-1 0 0 0,28-14 0 0 0,-23 7-1 0 0,0 0-1 0 0,-1-1 1 0 0,0-2 0 0 0,-1 0-1 0 0,24-27 1 0 0,2-12 86 0 0,-2-3 0 0 0,-3-1 0 0 0,44-88 0 0 0,147-320 181 0 0,-199 386-345 0 0,-5-1 0 0 0,-2-2 0 0 0,25-165 0 0 0,-43 194 27 0 0,-3 0 1 0 0,-3-1-1 0 0,-1 1 0 0 0,-4 0 1 0 0,-1 0-1 0 0,-4 0 1 0 0,-1 0-1 0 0,-3 1 1 0 0,-37-101-1 0 0,27 100-15 0 0,-3 2 1 0 0,-2 1-1 0 0,-2 2 0 0 0,-3 0 0 0 0,-1 2 0 0 0,-46-51 1 0 0,59 78-118 0 0,-2 1 1 0 0,0 0 0 0 0,-1 2 0 0 0,-1 0 0 0 0,0 2 0 0 0,-2 0 0 0 0,0 2 0 0 0,0 1 0 0 0,-2 1-1 0 0,0 1 1 0 0,0 2 0 0 0,-1 1 0 0 0,-57-11 0 0 0,46 15-36 0 0,0 2-1 0 0,0 1 1 0 0,-1 2 0 0 0,1 2-1 0 0,0 2 1 0 0,1 2 0 0 0,-1 1-1 0 0,1 2 1 0 0,0 2 0 0 0,1 1-1 0 0,0 2 1 0 0,1 1-1 0 0,1 3 1 0 0,1 0 0 0 0,0 3-1 0 0,1 1 1 0 0,1 1 0 0 0,-34 32-1 0 0,-292 312 215 0 0,203-200 98 0 0,88-85 249 0 0,30-35-115 0 0,38-50-321 0 0,7-13-5371 0 0,-2 5 983 0 0,-21 46 680 0 0</inkml:trace>
</inkml:ink>
</file>

<file path=ppt/ink/ink3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1:49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0 144 0 0,'0'0'2898'0'0,"-4"3"-1847"0"0</inkml:trace>
</inkml:ink>
</file>

<file path=ppt/ink/ink3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685 100 184 0 0,'0'0'5944'0'0,"3"-5"-5661"0"0,-2 3-282 0 0,-1 1 17 0 0,1 0 0 0 0,0 0 1 0 0,-1 0-1 0 0,1 0 0 0 0,-1 0 1 0 0,1 0-1 0 0,-1 0 0 0 0,0 0 0 0 0,1 0 1 0 0,-1 0-1 0 0,0 0 0 0 0,0 0 1 0 0,1-1-1 0 0,-1 1 0 0 0,0-2 0 0 0,-1 2-6 0 0,0 0 0 0 0,0 0 0 0 0,0 1 0 0 0,0-1 0 0 0,0 0 0 0 0,-1 1 0 0 0,1-1-1 0 0,0 0 1 0 0,0 1 0 0 0,0-1 0 0 0,-1 1 0 0 0,1 0 0 0 0,0-1 0 0 0,0 1 0 0 0,-1 0 0 0 0,1 0-1 0 0,0 0 1 0 0,-1 0 0 0 0,1 0 0 0 0,-3 0 0 0 0,-31-1 15 0 0,-1 1 0 0 0,0 2 0 0 0,1 2 0 0 0,0 1 0 0 0,-68 19 0 0 0,78-17 65 0 0,0 2 0 0 0,0 1 0 0 0,1 1-1 0 0,0 1 1 0 0,1 2 0 0 0,1 0 0 0 0,0 1-1 0 0,-34 30 1 0 0,42-29-60 0 0,0 0-1 0 0,0 1 1 0 0,2 0-1 0 0,0 1 1 0 0,1 1-1 0 0,1 0 1 0 0,1 0 0 0 0,0 1-1 0 0,2 0 1 0 0,0 0-1 0 0,1 1 1 0 0,1 0-1 0 0,2 0 1 0 0,-1 0-1 0 0,2 1 1 0 0,1-1 0 0 0,1 1-1 0 0,1-1 1 0 0,0 1-1 0 0,8 31 1 0 0,-3-31 39 0 0,1-1 1 0 0,0 0 0 0 0,2 0-1 0 0,1-1 1 0 0,0 0 0 0 0,2-1-1 0 0,0 0 1 0 0,1-1 0 0 0,1-1 0 0 0,0 0-1 0 0,2 0 1 0 0,0-2 0 0 0,20 16-1 0 0,-11-11-16 0 0,1-1 0 0 0,1-1 0 0 0,1-2 0 0 0,0-1 0 0 0,1-1 0 0 0,0-1 0 0 0,1-2 0 0 0,50 13 0 0 0,-41-17 16 0 0,-1-2 0 0 0,1-2 0 0 0,-1-1 0 0 0,1-3 1 0 0,0 0-1 0 0,0-3 0 0 0,-1-1 0 0 0,0-2 0 0 0,0-1 0 0 0,0-2 0 0 0,-1-2 1 0 0,59-27-1 0 0,-72 27 28 0 0,-1 0 1 0 0,-1-2-1 0 0,1 0 1 0 0,-2-1-1 0 0,0-2 1 0 0,-1 0 0 0 0,32-37-1 0 0,-42 42 7 0 0,0-1 0 0 0,-1 0 0 0 0,-1 0 0 0 0,0-1 0 0 0,0 0 0 0 0,-2 0 0 0 0,0-1 0 0 0,0 0 0 0 0,-2 0 0 0 0,0 0 0 0 0,0-1 0 0 0,-2 1 0 0 0,0-1 0 0 0,0-18 0 0 0,-3 12-38 0 0,-1 0-1 0 0,-1 0 1 0 0,-1 1 0 0 0,-1-1-1 0 0,0 1 1 0 0,-2 0 0 0 0,-1 1-1 0 0,0 0 1 0 0,-2 0-1 0 0,0 0 1 0 0,-1 2 0 0 0,-1-1-1 0 0,-1 1 1 0 0,-22-24 0 0 0,3 8 46 0 0,-1 2 0 0 0,-1 1 0 0 0,-1 2 0 0 0,-2 2 0 0 0,-78-44 0 0 0,83 53-28 0 0,0 2 0 0 0,-1 1-1 0 0,-1 2 1 0 0,-38-9-1 0 0,51 17-469 0 0,0 1 0 0 0,0 1 0 0 0,-23 0 0 0 0,24 3-1174 0 0,1 1-1 0 0,0 1 0 0 0,-36 8 1 0 0,-1 4-4809 0 0</inkml:trace>
</inkml:ink>
</file>

<file path=ppt/ink/ink3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9 664 0 0,'0'0'6886'0'0,"4"-9"-7163"0"0,-45 91 936 0 0,3 1 0 0 0,-29 99 0 0 0,56-153-637 0 0,-53 137 324 0 0,48-142-295 0 0,9-21-1039 0 0,10-17-1149 0 0,1 4-567 0 0</inkml:trace>
</inkml:ink>
</file>

<file path=ppt/ink/ink3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2988 0 0,'0'0'3165'0'0,"6"5"-3817"0"0,34 33 1364 0 0,49 59 0 0 0,6 6-470 0 0,-11-19-111 0 0,-4 4-1 0 0,70 101 1 0 0,-110-130 325 0 0,-62-71-3972 0 0,8 1-367 0 0</inkml:trace>
</inkml:ink>
</file>

<file path=ppt/ink/ink3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0 122 248 0 0,'0'0'3537'0'0,"7"-1"-3016"0"0,123-15 1690 0 0,168-45 1 0 0,-228 46-1774 0 0,-22 5-372 0 0,63-5 1 0 0,-42 12-6385 0 0</inkml:trace>
</inkml:ink>
</file>

<file path=ppt/ink/ink3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799 1 964 0 0,'0'0'4607'0'0,"-10"16"-4550"0"0,-122 238 2905 0 0,-299 616-414 0 0,360-722-2440 0 0,-45 90 441 0 0,105-224-528 0 0,10-14-117 0 0,1 1 1 0 0,0-1 0 0 0,-1 0 0 0 0,1 0-1 0 0,-1 1 1 0 0,1-1 0 0 0,-1 0-1 0 0,1 0 1 0 0,-1 0 0 0 0,1 0-1 0 0,-1 0 1 0 0,1 0 0 0 0,-1 0 0 0 0,1 0-1 0 0,-1 0 1 0 0,1 0 0 0 0,-1 0-1 0 0,1 0 1 0 0,-1 0 0 0 0,1 0-1 0 0,-1 0 1 0 0,1 0 0 0 0,-1-1-1 0 0,1 1 1 0 0,-1 0 0 0 0,1 0 0 0 0,0-1-1 0 0,-1 1 1 0 0,1 0 0 0 0,-1-1-1 0 0,1 1 1 0 0,0 0 0 0 0,-1-1-1 0 0,1 1 1 0 0,-1-1 0 0 0,-10-12-4030 0 0</inkml:trace>
</inkml:ink>
</file>

<file path=ppt/ink/ink3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 0 0,'0'0'8249'0'0,"1"0"-8212"0"0,-1 1 0 0 0,1 0 0 0 0,-1-1 0 0 0,1 1 0 0 0,-1-1 0 0 0,0 1 1 0 0,1 0-1 0 0,-1-1 0 0 0,1 1 0 0 0,-1 0 0 0 0,0-1 0 0 0,0 1 0 0 0,1 0 0 0 0,-1-1 0 0 0,0 1 1 0 0,0 0-1 0 0,0 0 0 0 0,0-1 0 0 0,0 2 0 0 0,4 78 1254 0 0,4 187-115 0 0,-14-48-965 0 0,-1-274-10286 0 0,3 30 7825 0 0</inkml:trace>
</inkml:ink>
</file>

<file path=ppt/ink/ink3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92 404 1068 0 0,'0'0'5145'0'0,"-3"-15"-4227"0"0,-1-5-661 0 0,1 10-116 0 0,1 0 1 0 0,0 0 0 0 0,0 0 0 0 0,1 0-1 0 0,1-1 1 0 0,0 1 0 0 0,1-11-1 0 0,0 16-95 0 0,0 0 0 0 0,1-1 0 0 0,0 1-1 0 0,0 0 1 0 0,0 0 0 0 0,0 1 0 0 0,1-1-1 0 0,0 0 1 0 0,0 1 0 0 0,0-1 0 0 0,0 1-1 0 0,1 0 1 0 0,-1 0 0 0 0,1 0-1 0 0,5-3 1 0 0,9-7-127 0 0,0 0 0 0 0,25-12-1 0 0,1 0 54 0 0,0 3 0 0 0,2 1 0 0 0,1 2 0 0 0,84-23 0 0 0,-118 40 36 0 0,1 0 0 0 0,0 0 0 0 0,-1 2 0 0 0,1-1 0 0 0,19 2-1 0 0,-30 0-11 0 0,0 1 0 0 0,0-1-1 0 0,0 1 1 0 0,-1-1 0 0 0,1 1-1 0 0,0 0 1 0 0,0 0-1 0 0,0 0 1 0 0,-1 0 0 0 0,1 1-1 0 0,-1-1 1 0 0,1 1-1 0 0,-1 0 1 0 0,1 0 0 0 0,-1-1-1 0 0,0 1 1 0 0,0 1 0 0 0,0-1-1 0 0,0 0 1 0 0,0 0-1 0 0,-1 1 1 0 0,1-1 0 0 0,-1 1-1 0 0,1 0 1 0 0,-1-1-1 0 0,0 1 1 0 0,0 0 0 0 0,0 0-1 0 0,-1 0 1 0 0,1-1 0 0 0,0 5-1 0 0,0 8 57 0 0,0 1 0 0 0,-1-1 0 0 0,0 0 0 0 0,-1 1 0 0 0,-1-1 0 0 0,-1 0 0 0 0,0 0 0 0 0,-1 0-1 0 0,-1 0 1 0 0,0-1 0 0 0,0 0 0 0 0,-2 0 0 0 0,0 0 0 0 0,-11 17 0 0 0,-2-2 139 0 0,0-1 0 0 0,-2-1 1 0 0,-1-1-1 0 0,0-1 0 0 0,-36 29 0 0 0,43-41-31 0 0,0-1-1 0 0,0-1 1 0 0,-1-1-1 0 0,0 0 1 0 0,-1-1-1 0 0,0 0 1 0 0,-1-2-1 0 0,-34 10 1 0 0,52-17-155 0 0,1 0 1 0 0,0-1 0 0 0,0 1-1 0 0,0 0 1 0 0,0 0-1 0 0,0 0 1 0 0,0 0 0 0 0,-1 0-1 0 0,1 0 1 0 0,0 0-1 0 0,0 0 1 0 0,0-1 0 0 0,0 1-1 0 0,0 0 1 0 0,0 0-1 0 0,0 0 1 0 0,0 0 0 0 0,0 0-1 0 0,0-1 1 0 0,0 1-1 0 0,0 0 1 0 0,-1 0-1 0 0,1 0 1 0 0,0 0 0 0 0,0 0-1 0 0,0-1 1 0 0,0 1-1 0 0,0 0 1 0 0,0 0 0 0 0,1 0-1 0 0,-1 0 1 0 0,0 0-1 0 0,0-1 1 0 0,0 1 0 0 0,0 0-1 0 0,0 0 1 0 0,0 0-1 0 0,0 0 1 0 0,0 0 0 0 0,0 0-1 0 0,0-1 1 0 0,0 1-1 0 0,0 0 1 0 0,0 0 0 0 0,1 0-1 0 0,-1 0 1 0 0,0 0-1 0 0,0 0 1 0 0,0 0 0 0 0,0 0-1 0 0,0-1 1 0 0,0 1-1 0 0,1 0 1 0 0,-1 0 0 0 0,0 0-1 0 0,0 0 1 0 0,0 0-1 0 0,0 0 1 0 0,1 0 0 0 0,6-9-269 0 0,9-4-57 0 0,0 0 1 0 0,0 1-1 0 0,2 0 1 0 0,-1 2-1 0 0,1 0 0 0 0,1 1 1 0 0,34-12-1 0 0,-40 17 274 0 0,-1 0 1 0 0,1 1-1 0 0,0 1 1 0 0,0 0-1 0 0,0 0 1 0 0,0 2-1 0 0,0-1 1 0 0,0 2-1 0 0,0 0 0 0 0,0 0 1 0 0,0 1-1 0 0,-1 1 1 0 0,19 5-1 0 0,-23-4 59 0 0,0 0 1 0 0,-1 0-1 0 0,1 0 0 0 0,-1 1 0 0 0,0 0 0 0 0,0 0 0 0 0,0 0 1 0 0,-1 1-1 0 0,0 1 0 0 0,0-1 0 0 0,-1 1 0 0 0,1-1 1 0 0,-2 2-1 0 0,1-1 0 0 0,-1 0 0 0 0,0 1 0 0 0,0 0 0 0 0,-1 0 1 0 0,0 0-1 0 0,0 0 0 0 0,-1 1 0 0 0,0-1 0 0 0,0 14 0 0 0,0-11 84 0 0,-2 0-1 0 0,0 0 0 0 0,0 1 0 0 0,-1-1 0 0 0,0 0 1 0 0,-1 0-1 0 0,0 1 0 0 0,-1-2 0 0 0,-1 1 0 0 0,1 0 0 0 0,-1-1 1 0 0,-1 1-1 0 0,0-1 0 0 0,-1 0 0 0 0,0-1 0 0 0,0 1 1 0 0,-12 12-1 0 0,3-8 255 0 0,0 0 1 0 0,-1-1 0 0 0,-1-1-1 0 0,0 0 1 0 0,0-1-1 0 0,-1-1 1 0 0,0-1 0 0 0,-1-1-1 0 0,0 0 1 0 0,-32 7 0 0 0,12-5-114 0 0,0-3 1 0 0,-1-1-1 0 0,0-2 1 0 0,-61-2-1 0 0,86-2-237 0 0,1-2 1 0 0,-1 0-1 0 0,0 0 0 0 0,0-1 0 0 0,1-1 0 0 0,-19-7 0 0 0,25 8-340 0 0,1-1-1 0 0,0 1 0 0 0,0-1 1 0 0,0 0-1 0 0,0-1 0 0 0,1 0 0 0 0,-1 0 1 0 0,1 0-1 0 0,0-1 0 0 0,1 0 1 0 0,0 0-1 0 0,0 0 0 0 0,-5-8 0 0 0,2-7-3244 0 0,7-10-2464 0 0</inkml:trace>
</inkml:ink>
</file>

<file path=ppt/ink/ink3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1533 299 2584 0 0,'0'0'5058'0'0,"1"-14"-4577"0"0,4-45 6 0 0,-5 54-399 0 0,0 0 0 0 0,0-1 0 0 0,0 1 0 0 0,-1 0 0 0 0,0 0 0 0 0,0 0 0 0 0,0 0 0 0 0,0 1 0 0 0,-1-1 0 0 0,0 0 0 0 0,0 1 0 0 0,0-1 0 0 0,-1 1 0 0 0,0-1 0 0 0,1 1 0 0 0,-1 0 0 0 0,-1 0 0 0 0,1 0 0 0 0,-1 1 0 0 0,-4-5 0 0 0,-5-2-70 0 0,0 1 0 0 0,-1 0 0 0 0,0 1 0 0 0,-22-9 0 0 0,28 13 41 0 0,-25-9-79 0 0,0 0-1 0 0,-1 3 1 0 0,-1 0 0 0 0,1 3 0 0 0,-1 1 0 0 0,-1 1-1 0 0,1 2 1 0 0,-1 1 0 0 0,1 2 0 0 0,-60 8-1 0 0,38 0-7 0 0,1 3-1 0 0,0 2 1 0 0,1 3-1 0 0,1 2 0 0 0,-100 48 1 0 0,118-47 60 0 0,2 2-1 0 0,0 1 1 0 0,2 2 0 0 0,0 1 0 0 0,2 1 0 0 0,0 2-1 0 0,2 1 1 0 0,2 1 0 0 0,0 2 0 0 0,2 0-1 0 0,2 1 1 0 0,1 2 0 0 0,-29 64 0 0 0,30-54 17 0 0,2 1 0 0 0,2 1 0 0 0,-14 70 0 0 0,24-84-40 0 0,1 1-1 0 0,2 0 0 0 0,1 0 0 0 0,2 1 0 0 0,8 61 1 0 0,-2-66 49 0 0,1-1 0 0 0,2 0 0 0 0,1 0 1 0 0,1-1-1 0 0,1 0 0 0 0,2-1 0 0 0,1 0 0 0 0,0-1 1 0 0,3-1-1 0 0,36 42 0 0 0,-3-12 23 0 0,3-2 0 0 0,1-3 0 0 0,77 52 0 0 0,-86-68-5 0 0,2-3 0 0 0,1-2 0 0 0,1-1 0 0 0,2-4 0 0 0,71 25 1 0 0,-94-40-13 0 0,1-1 1 0 0,0-2-1 0 0,1-1 1 0 0,53 2-1 0 0,-62-7-17 0 0,0-1 1 0 0,0-1-1 0 0,0-1 0 0 0,0-1 0 0 0,0-1 0 0 0,-1-1 0 0 0,28-11 1 0 0,13-11 61 0 0,0-3 1 0 0,-3-3 0 0 0,-1-2 0 0 0,-1-3-1 0 0,80-72 1 0 0,-113 87-18 0 0,0 0 0 0 0,-2-1 0 0 0,-1-2 0 0 0,-1 0 0 0 0,-1-1 0 0 0,-2-1 0 0 0,0-1 0 0 0,22-60 0 0 0,-26 55-40 0 0,-2-1 0 0 0,-2-1 0 0 0,-1 1 0 0 0,-1-2 0 0 0,-3 1 0 0 0,-1-1 0 0 0,-3-67 0 0 0,-3 81 30 0 0,-1-1-1 0 0,-1 1 1 0 0,-1 0 0 0 0,-2 0-1 0 0,0 1 1 0 0,-1 0-1 0 0,-16-28 1 0 0,-97-145 295 0 0,118 189-381 0 0,-62-87 354 0 0,-139-156 1 0 0,167 214-1338 0 0,-82-59 0 0 0,72 59-4516 0 0,28 19 46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3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4 4864 0 0,'0'0'5153'0'0,"-16"-1"-5106"0"0,-53-2-179 0 0,66 3 124 0 0,-1 1 0 0 0,0-1 0 0 0,1 1 0 0 0,0 0 0 0 0,-1 0 0 0 0,1 0-1 0 0,-1 0 1 0 0,1 0 0 0 0,0 1 0 0 0,0-1 0 0 0,0 1 0 0 0,0 0 0 0 0,0 0 0 0 0,0 0 0 0 0,0 1-1 0 0,-3 3 1 0 0,-4 3-15 0 0,-5 3-8 0 0,-12 8-11 0 0,1 2 0 0 0,2 0 0 0 0,0 2 1 0 0,-26 33-1 0 0,49-55 10 0 0,0 0 1 0 0,0-1-1 0 0,0 1 1 0 0,0 0-1 0 0,0 0 1 0 0,0 0-1 0 0,0 0 1 0 0,0 0-1 0 0,1 1 1 0 0,-1-1-1 0 0,1 0 1 0 0,-1 2-1 0 0,7 5-380 0 0,11-11 244 0 0,3-5 357 0 0,-1-2 0 0 0,0-1 0 0 0,22-13 0 0 0,-2 0-90 0 0,-5 4-277 0 0,0 2 0 0 0,39-14-1 0 0,-103 48-5417 0 0,14-6 3471 0 0</inkml:trace>
</inkml:ink>
</file>

<file path=ppt/ink/ink3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1332 0 0,'0'0'5263'0'0,"13"13"-5611"0"0,80 91 882 0 0,94 138 597 0 0,36 41-871 0 0,-175-228-202 0 0,3-3 1 0 0,2-2-1 0 0,61 44 0 0 0,210 118 358 0 0,-127-87 560 0 0,-191-121-1173 0 0,2 0 641 0 0</inkml:trace>
</inkml:ink>
</file>

<file path=ppt/ink/ink3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371 116 8081 0 0,'0'0'3695'0'0,"-5"-3"-5237"0"0,5 18 1731 0 0,0 8 7 0 0,0-21 142 0 0,0-12 305 0 0,0 10-723 0 0,-5 24-1727 0 0,3-11 1490 0 0,-1 3 2000 0 0,12-26-149 0 0,4-10-1622 0 0,-3 5 133 0 0,0-1 0 0 0,10-25-1 0 0,-18 37-45 0 0,0 0-1 0 0,0-1 1 0 0,-1 1 0 0 0,0-1-1 0 0,0 1 1 0 0,0-1-1 0 0,-1 0 1 0 0,1 1-1 0 0,-1-1 1 0 0,0 0-1 0 0,-1 1 1 0 0,1-1-1 0 0,-1 0 1 0 0,0 1-1 0 0,-1-6 1 0 0,1 9-30 0 0,0 0 1 0 0,0 0-1 0 0,0-1 1 0 0,-1 1-1 0 0,1 0 1 0 0,0 0-1 0 0,0 0 1 0 0,-1 0-1 0 0,1 1 1 0 0,-1-1-1 0 0,1 0 1 0 0,-1 0-1 0 0,1 1 1 0 0,-1-1-1 0 0,1 1 1 0 0,-1-1-1 0 0,1 1 1 0 0,-1 0-1 0 0,0 0 1 0 0,1 0-1 0 0,-1 0 1 0 0,0 0-1 0 0,1 0 1 0 0,-1 0-1 0 0,1 0 1 0 0,-1 1-1 0 0,0-1 1 0 0,1 0-1 0 0,-2 2 1 0 0,-7 0-106 0 0,1 0 0 0 0,-1 1 0 0 0,-13 6 0 0 0,4 2 181 0 0,-1 0-1 0 0,2 2 1 0 0,0 0 0 0 0,0 1-1 0 0,1 0 1 0 0,1 2 0 0 0,0 0 0 0 0,1 1-1 0 0,1 0 1 0 0,-13 22 0 0 0,7-8 87 0 0,2 1 0 0 0,1 1 0 0 0,1 0 0 0 0,2 2-1 0 0,-14 47 1 0 0,24-67-100 0 0,0 1-1 0 0,1 0 1 0 0,1 0-1 0 0,1 0 1 0 0,0 0-1 0 0,1 1 1 0 0,0-1-1 0 0,1 0 0 0 0,1 0 1 0 0,5 16-1 0 0,-5-24 48 0 0,0 0 1 0 0,1-1-1 0 0,0 1 0 0 0,0-1 0 0 0,1 0 0 0 0,0 0 0 0 0,1 0 0 0 0,-1 0 0 0 0,1-1 1 0 0,0 0-1 0 0,1 0 0 0 0,0 0 0 0 0,0-1 0 0 0,0 1 0 0 0,0-1 0 0 0,1-1 1 0 0,0 1-1 0 0,0-1 0 0 0,0-1 0 0 0,0 1 0 0 0,14 3 0 0 0,-4-2 82 0 0,0-1 0 0 0,1-1 0 0 0,-1 0 0 0 0,1-2-1 0 0,-1 0 1 0 0,1-1 0 0 0,-1 0 0 0 0,34-7 0 0 0,-39 6-226 0 0,-1-2 0 0 0,1 0-1 0 0,-1 0 1 0 0,0-1 0 0 0,0 0 0 0 0,0-1 0 0 0,-1 0 0 0 0,0-1 0 0 0,0 0 0 0 0,0-1 0 0 0,-1 0 0 0 0,0 0 0 0 0,0-1 0 0 0,10-12 0 0 0,-14 12-434 0 0,-1 0 0 0 0,1 0 1 0 0,-2 0-1 0 0,1-1 0 0 0,-1 0 1 0 0,0 1-1 0 0,-1-1 0 0 0,0 0 1 0 0,-1-1-1 0 0,0 1 0 0 0,0 0 1 0 0,-1 0-1 0 0,0-13 0 0 0,0-9-3374 0 0</inkml:trace>
</inkml:ink>
</file>

<file path=ppt/ink/ink3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535 140 1812 0 0,'0'0'4329'0'0,"-8"-13"-4074"0"0,-24-42-63 0 0,30 53-176 0 0,0 0 1 0 0,1 0-1 0 0,-1 1 0 0 0,0-1 0 0 0,0 0 1 0 0,0 1-1 0 0,0 0 0 0 0,0-1 1 0 0,0 1-1 0 0,0 0 0 0 0,0 0 1 0 0,-1 0-1 0 0,1 0 0 0 0,0 0 1 0 0,-1 1-1 0 0,1-1 0 0 0,-1 1 0 0 0,1-1 1 0 0,0 1-1 0 0,-1 0 0 0 0,1 0 1 0 0,-1 0-1 0 0,1 0 0 0 0,-1 1 1 0 0,1-1-1 0 0,-1 1 0 0 0,1-1 0 0 0,0 1 1 0 0,-1 0-1 0 0,1 0 0 0 0,0 0 1 0 0,-3 2-1 0 0,-10 4 112 0 0,0 1 0 0 0,0 1 0 0 0,1 1 0 0 0,1 0 0 0 0,0 0 0 0 0,0 2 1 0 0,1-1-1 0 0,0 2 0 0 0,1-1 0 0 0,-15 23 0 0 0,-1 7 78 0 0,1 2 0 0 0,-25 57 1 0 0,20-36-91 0 0,4 1 0 0 0,2 1 0 0 0,3 1 1 0 0,-24 130-1 0 0,43-164 24 0 0,1 0 0 0 0,2 1 0 0 0,2-1 1 0 0,1 0-1 0 0,1 0 0 0 0,2 0 0 0 0,1-1 0 0 0,2 0 0 0 0,1 0 1 0 0,2-1-1 0 0,31 60 0 0 0,-12-36-57 0 0,2-2 0 0 0,3-2 0 0 0,2-1 0 0 0,3-2 0 0 0,69 67-1 0 0,-90-98-37 0 0,0 0-1 0 0,2-1 0 0 0,0-1 0 0 0,1-1 0 0 0,0-1 0 0 0,1-1 0 0 0,47 19 0 0 0,-51-26 11 0 0,-1-1-1 0 0,1 0 1 0 0,0-1-1 0 0,0-1 1 0 0,0-1-1 0 0,0-1 1 0 0,1-1-1 0 0,-1 0 1 0 0,0-2-1 0 0,0 0 1 0 0,26-7-1 0 0,-13 1 24 0 0,-1-2-1 0 0,0-1 1 0 0,-1-1 0 0 0,0-2-1 0 0,-1-1 1 0 0,-1-2 0 0 0,0 0-1 0 0,-1-2 1 0 0,-1-1 0 0 0,-1-2-1 0 0,-1 0 1 0 0,-1-2 0 0 0,-1 0-1 0 0,-1-2 1 0 0,-1 0-1 0 0,-1-1 1 0 0,-2-2 0 0 0,0 1-1 0 0,-2-2 1 0 0,-2 0 0 0 0,18-51-1 0 0,-20 42-9 0 0,-2 0 0 0 0,-2 0-1 0 0,-1 0 1 0 0,-2-1-1 0 0,-1 0 1 0 0,-3 0 0 0 0,-1 0-1 0 0,-2-1 1 0 0,-2 1-1 0 0,-1 1 1 0 0,-2-1 0 0 0,-2 1-1 0 0,-2 0 1 0 0,-1 1-1 0 0,-2 0 1 0 0,-1 1 0 0 0,-24-40-1 0 0,-28-34 131 0 0,-5 3 1 0 0,-100-117-1 0 0,158 208-232 0 0,-1 0-1 0 0,-1 2 1 0 0,-1-1 0 0 0,-34-23-1 0 0,43 33-417 0 0,-2 1 0 0 0,1 1 1 0 0,0-1-1 0 0,-1 2 0 0 0,0-1 0 0 0,0 1 0 0 0,0 1 0 0 0,0 0 0 0 0,-1 0 0 0 0,1 1 0 0 0,0 0 0 0 0,-21 2 0 0 0,-20 4-4938 0 0</inkml:trace>
</inkml:ink>
</file>

<file path=ppt/ink/ink3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448 23 208 0 0,'0'0'8841'0'0,"1"-5"-8424"0"0,0-13-475 0 0,-6 29-299 0 0,-11 43 80 0 0,13-42 614 0 0,-267 734 3003 0 0,182-522-2936 0 0,74-186-438 0 0,8-19 130 0 0,-1 0 1 0 0,-1 0-1 0 0,-17 29 1 0 0,25-48-161 0 0,0 0 0 0 0,-1 0 0 0 0,1 0 0 0 0,0 0 0 0 0,0 0 0 0 0,-1 0 0 0 0,1 0 0 0 0,0 0 0 0 0,0 0 0 0 0,-1 0 1 0 0,1 0-1 0 0,0 0 0 0 0,0 0 0 0 0,-1 0 0 0 0,1 0 0 0 0,0 0 0 0 0,0 0 0 0 0,0 0 0 0 0,-1 0 0 0 0,1-1 0 0 0,0 1 0 0 0,0 0 1 0 0,-1 0-1 0 0,1 0 0 0 0,0 0 0 0 0,0 0 0 0 0,0-1 0 0 0,0 1 0 0 0,-1 0 0 0 0,1 0 0 0 0,0 0 0 0 0,0-1 0 0 0,0 1 1 0 0,0 0-1 0 0,0 0 0 0 0,0-1 0 0 0,0 1 0 0 0,-1 0 0 0 0,1 0 0 0 0,0-1 0 0 0,0 1 0 0 0,0 0 0 0 0,0 0 0 0 0,0-1 0 0 0,0 1 1 0 0,0 0-1 0 0</inkml:trace>
</inkml:ink>
</file>

<file path=ppt/ink/ink3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0 5745 0 0,'0'0'4157'0'0,"-3"18"-4096"0"0,0-3 52 0 0,-15 108 767 0 0,-58 586 1933 0 0,73-687-3798 0 0,4-51-1215 0 0,0-1-32 0 0,-1 2-1132 0 0,0-15-884 0 0</inkml:trace>
</inkml:ink>
</file>

<file path=ppt/ink/ink3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25 6809 0 0,'0'0'1552'0'0,"14"-5"-1232"0"0,8-1-291 0 0,0 2 0 0 0,0 0-1 0 0,1 1 1 0 0,-1 1-1 0 0,1 1 1 0 0,-1 1-1 0 0,1 1 1 0 0,26 5-1 0 0,-30-2 35 0 0,-1 1 0 0 0,0 1-1 0 0,0 1 1 0 0,-1 1 0 0 0,1 0 0 0 0,-2 1-1 0 0,1 0 1 0 0,-1 2 0 0 0,-1 0 0 0 0,0 1-1 0 0,-1 0 1 0 0,0 1 0 0 0,0 1 0 0 0,-2 0-1 0 0,0 1 1 0 0,0 0 0 0 0,-2 0-1 0 0,0 2 1 0 0,0-1 0 0 0,-2 1 0 0 0,0 0-1 0 0,-1 1 1 0 0,-1 0 0 0 0,0 0 0 0 0,-1 1-1 0 0,-1-1 1 0 0,-1 1 0 0 0,0 21 0 0 0,-1-19-12 0 0,-2-1 0 0 0,-1 1 0 0 0,-1-1 0 0 0,0 1 0 0 0,-2-1 0 0 0,0 0 0 0 0,-13 36 1 0 0,11-42 146 0 0,0-1 1 0 0,-1 0-1 0 0,0 0 1 0 0,-1 0-1 0 0,-1-1 1 0 0,0 0-1 0 0,0-1 1 0 0,-1 0-1 0 0,0 0 1 0 0,-1-1-1 0 0,-20 14 1 0 0,-5-1 13 0 0,-1-2 1 0 0,-1-1 0 0 0,0-2-1 0 0,-2-2 1 0 0,0-1 0 0 0,0-2-1 0 0,-1-2 1 0 0,-75 10 0 0 0,110-20-400 0 0,-30 1-238 0 0,20-6-3256 0 0</inkml:trace>
</inkml:ink>
</file>

<file path=ppt/ink/ink3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1408 499 1668 0 0,'0'0'5345'0'0,"-5"-15"-5075"0"0,-18-49 44 0 0,19 54-148 0 0,-1 1 1 0 0,0 0-1 0 0,-1 0 1 0 0,0 0-1 0 0,0 1 1 0 0,-1 0 0 0 0,0 0-1 0 0,-1 0 1 0 0,0 1-1 0 0,-16-12 1 0 0,-3-3 61 0 0,-1-2-131 0 0,0 1 1 0 0,-2 2-1 0 0,-1 0 1 0 0,0 2-1 0 0,-2 2 0 0 0,0 1 1 0 0,-60-20-1 0 0,70 29-43 0 0,0 0 0 0 0,-1 2 0 0 0,1 1-1 0 0,-1 1 1 0 0,0 2 0 0 0,0 0 0 0 0,-1 1 0 0 0,1 1-1 0 0,0 1 1 0 0,1 2 0 0 0,-1 0 0 0 0,-42 14 0 0 0,26-3-52 0 0,0 2 1 0 0,1 2 0 0 0,1 1 0 0 0,1 3 0 0 0,1 0-1 0 0,1 2 1 0 0,2 2 0 0 0,0 1 0 0 0,2 2-1 0 0,-32 38 1 0 0,42-43 33 0 0,1 1-1 0 0,1 2 0 0 0,2 0 0 0 0,1 0 1 0 0,1 2-1 0 0,1 0 0 0 0,2 0 1 0 0,1 2-1 0 0,1-1 0 0 0,2 1 1 0 0,1 0-1 0 0,1 1 0 0 0,-1 60 0 0 0,7-51 9 0 0,3 1-1 0 0,1-1 0 0 0,2 0 0 0 0,2-1 0 0 0,2 0 0 0 0,1 0 0 0 0,3-1 0 0 0,1 0 0 0 0,1-2 0 0 0,3 1 1 0 0,1-2-1 0 0,1-1 0 0 0,3-1 0 0 0,0 0 0 0 0,3-2 0 0 0,59 59 0 0 0,-54-64 23 0 0,2-1 0 0 0,0-1 0 0 0,2-2 1 0 0,1-2-1 0 0,1-1 0 0 0,0-2 0 0 0,65 23 0 0 0,-79-35-6 0 0,1 0 0 0 0,-1-1 1 0 0,1-2-1 0 0,0 0 0 0 0,0-2 0 0 0,0 0 0 0 0,0-2 1 0 0,0-1-1 0 0,0-1 0 0 0,0-1 0 0 0,0-1 1 0 0,-1-1-1 0 0,1-1 0 0 0,30-13 0 0 0,-23 5 23 0 0,0-1 1 0 0,0-1-1 0 0,-2-2 0 0 0,0-2 0 0 0,-1 0 0 0 0,-1-2 1 0 0,-1-1-1 0 0,-1-1 0 0 0,-2-1 0 0 0,0-1 0 0 0,-1-1 0 0 0,-2-2 1 0 0,-1 0-1 0 0,-1-1 0 0 0,-1 0 0 0 0,-2-2 0 0 0,-2 0 1 0 0,0-1-1 0 0,-2 0 0 0 0,-2-1 0 0 0,-1 0 0 0 0,-2-1 0 0 0,-1 0 1 0 0,2-45-1 0 0,-7 36-46 0 0,-2 1 0 0 0,-1-1 0 0 0,-3 1 1 0 0,-2-1-1 0 0,-1 1 0 0 0,-2 1 0 0 0,-3 0 0 0 0,-1 1 1 0 0,-1 0-1 0 0,-3 1 0 0 0,-1 1 0 0 0,-2 0 0 0 0,-2 2 1 0 0,-28-37-1 0 0,-22-13 299 0 0,46 57-479 0 0,1-1 0 0 0,1-1 0 0 0,-29-53 0 0 0,50 78-183 0 0,1-1 1 0 0,-1 1 0 0 0,2-1-1 0 0,-1 0 1 0 0,1 0-1 0 0,-2-16 1 0 0,3 16-884 0 0,1-1 0 0 0,0 0 0 0 0,1 0 0 0 0,1-10-1 0 0,10-29-4401 0 0</inkml:trace>
</inkml:ink>
</file>

<file path=ppt/ink/ink3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3660 0 0,'0'0'2536'0'0,"3"13"-2053"0"0,25 125 2190 0 0,54 156 0 0 0,18-28-2297 0 0,-39-110-908 0 0,65 260-1 0 0,-93-241-3241 0 0,-23-103-72 0 0</inkml:trace>
</inkml:ink>
</file>

<file path=ppt/ink/ink3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9941 0 0,'0'0'2401'0'0,"0"17"-3904"0"0,16 308 2675 0 0,-12-203-617 0 0,-15 142 1 0 0,10-258-579 0 0,1 0 20 0 0,0 0-1 0 0,-1 0 1 0 0,0 0-1 0 0,-1 0 0 0 0,1 0 1 0 0,-1 0-1 0 0,-2 5 1 0 0,3-11-205 0 0,1 0 0 0 0,-1-1 1 0 0,1 1-1 0 0,-1 0 1 0 0,1-1-1 0 0,-4-3-1453 0 0,4 4 1454 0 0,0-1-1 0 0,0 1 0 0 0,-1-1 1 0 0,1 0-1 0 0,0 1 1 0 0,0-1-1 0 0,0 1 0 0 0,0-1 1 0 0,0 0-1 0 0,-1 0 1 0 0,1-1-255 0 0,-9-24-3905 0 0</inkml:trace>
</inkml:ink>
</file>

<file path=ppt/ink/ink3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2764 0 0,'0'0'9486'0'0,"13"-1"-9840"0"0,237-28 552 0 0,-159 9 42 0 0,-66 13-320 0 0,1 2 1 0 0,-1 0-1 0 0,1 1 1 0 0,0 2-1 0 0,41 1 0 0 0,-66 1-76 0 0,0 1-1 0 0,1-1 1 0 0,-1 1-1 0 0,0-1 0 0 0,0 1 1 0 0,0 0-1 0 0,0-1 1 0 0,1 1-1 0 0,-1 0 0 0 0,0 0 1 0 0,-1 0-1 0 0,1 0 0 0 0,0 0 1 0 0,0 0-1 0 0,0 0 1 0 0,0 0-1 0 0,-1 0 0 0 0,1 1 1 0 0,-1-1-1 0 0,1 0 1 0 0,-1 0-1 0 0,1 1 0 0 0,-1-1 1 0 0,0 0-1 0 0,1 0 1 0 0,-1 1-1 0 0,0-1 0 0 0,0 0 1 0 0,0 1-1 0 0,0-1 0 0 0,0 0 1 0 0,0 1-1 0 0,-1-1 1 0 0,1 0-1 0 0,0 1 0 0 0,-1-1 1 0 0,1 0-1 0 0,-1 0 1 0 0,1 1-1 0 0,-1-1 0 0 0,0 0 1 0 0,1 0-1 0 0,-1 0 1 0 0,0 0-1 0 0,0 0 0 0 0,0 0 1 0 0,-1 1-1 0 0,-24 21-2854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3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1 156 0 0,'0'0'8783'0'0,"-14"12"-8548"0"0,-186 159 3027 0 0,172-151-2934 0 0,-57 45 66 0 0,75-56-563 0 0,1 0 0 0 0,-1 1-1 0 0,2 0 1 0 0,-1 1 0 0 0,-11 20-1 0 0,11-3-1486 0 0,8-27 1425 0 0,1 0 0 0 0,0 0 0 0 0,0 0 0 0 0,-1 0 0 0 0,1 0 0 0 0,0 0 0 0 0,0 0 0 0 0,0 0 0 0 0,0 1 0 0 0,0-1 0 0 0,0 0-1 0 0,0 0 1 0 0,1 0 0 0 0,-1 0 0 0 0,0 0 0 0 0,0 0 0 0 0,1 0 0 0 0,-1 0 0 0 0,1 0 0 0 0,-1 0 0 0 0,1 0 0 0 0,0 1 0 0 0,17 0-4137 0 0</inkml:trace>
  <inkml:trace contextRef="#ctx0" brushRef="#br0" timeOffset="1">333 413 5581 0 0,'0'0'1484'0'0,"-82"4"-3437"0"0,78 5-1279 0 0</inkml:trace>
</inkml:ink>
</file>

<file path=ppt/ink/ink3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82 6949 0 0,'0'0'6484'0'0,"17"-5"-7171"0"0,18-7 672 0 0,0 2 0 0 0,47-7 0 0 0,209-20 113 0 0,-269 38-1681 0 0,-22-1 1458 0 0,0 0-1 0 0,1 0 1 0 0,-1 0-1 0 0,0 1 1 0 0,1-1 0 0 0,-1 0-1 0 0,1 0 1 0 0,-1 0-1 0 0,0 0 1 0 0,0 1 0 0 0,1-1-1 0 0,-1 0 1 0 0,2 2-753 0 0,-2-2 753 0 0,0 1-1 0 0,0-1 1 0 0,1 1 0 0 0,-1-1-1 0 0,0 0 1 0 0,0 1-1 0 0,0-1 1 0 0,0 0 0 0 0,0 1-1 0 0,0-1 1 0 0,0 1-1 0 0,0-1 1 0 0,0 0 0 0 0,0 1-1 0 0,0-1 1 0 0,0 0-1 0 0,0 1 1 0 0,0-1 0 0 0,0 1-1 0 0,0-1 1 0 0,0 0-1 0 0,-1 1 1 0 0,1-1 0 0 0,0 0-1 0 0,0 1 1 0 0,0-1 0 0 0,-1 0-1 0 0,1 1 1 0 0,-2 0-753 0 0,2 0 753 0 0,-1-1-1 0 0,1 0 1 0 0,0 0-1 0 0,-1 0 1 0 0,0 0 0 0 0,-14 13-2837 0 0</inkml:trace>
  <inkml:trace contextRef="#ctx0" brushRef="#br0" timeOffset="1">0 406 6157 0 0,'0'0'7332'0'0,"9"1"-7062"0"0,96 3 292 0 0,121-13 0 0 0,-70 2-3613 0 0,-117 6-3376 0 0</inkml:trace>
</inkml:ink>
</file>

<file path=ppt/ink/ink3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803 1993 6857 0 0,'0'0'1995'0'0,"14"1"-1827"0"0,58 0-355 0 0,363-6 1338 0 0,-372 0-620 0 0,0-2-1 0 0,0-4 1 0 0,-1-2 0 0 0,117-41 0 0 0,-152 43-345 0 0,-2-1 0 0 0,1-1 0 0 0,-2-1-1 0 0,0-1 1 0 0,0-1 0 0 0,-2-2 0 0 0,0 0 0 0 0,38-42 0 0 0,-45 42-163 0 0,-1-1 0 0 0,0 0 0 0 0,-2-1 0 0 0,0 0 0 0 0,-2 0 0 0 0,0-2 0 0 0,-1 1 0 0 0,-1-1 0 0 0,-2 0 0 0 0,0-1 0 0 0,5-34 0 0 0,-8 17-160 0 0,-1 0 1 0 0,-1 0-1 0 0,-3 0 0 0 0,-1 0 0 0 0,-14-59 0 0 0,3 37-111 0 0,-3 1 0 0 0,-43-99 0 0 0,40 117 182 0 0,-2 2 1 0 0,-2 1-1 0 0,-1 1 1 0 0,-2 1-1 0 0,-2 1 1 0 0,-63-61-1 0 0,17 30-140 0 0,-3 3 1 0 0,-87-55-1 0 0,100 76 165 0 0,-3 3 0 0 0,-1 3 0 0 0,-106-42 0 0 0,139 66 19 0 0,-2 2 0 0 0,1 1 0 0 0,-2 2 0 0 0,1 2 0 0 0,-1 1 0 0 0,0 2 0 0 0,0 2 0 0 0,-77 5 0 0 0,88 2 0 0 0,0 1 0 0 0,1 1 0 0 0,-1 1-1 0 0,2 1 1 0 0,-1 2 0 0 0,1 1-1 0 0,1 1 1 0 0,0 0 0 0 0,1 2-1 0 0,0 2 1 0 0,1 0 0 0 0,1 1 0 0 0,-21 22-1 0 0,15-10 29 0 0,1 0-1 0 0,1 1 0 0 0,2 2 1 0 0,2 0-1 0 0,1 2 0 0 0,1 0 1 0 0,2 1-1 0 0,-23 66 0 0 0,23-44 54 0 0,3 1 0 0 0,2 0-1 0 0,-6 77 1 0 0,16-94-23 0 0,1 1 0 0 0,2-1 1 0 0,3 0-1 0 0,1 1 1 0 0,14 64-1 0 0,-9-75 84 0 0,1-2 0 0 0,2 1 0 0 0,0-2 0 0 0,2 1 0 0 0,2-2 0 0 0,30 45 0 0 0,-19-38 0 0 0,2-1-1 0 0,1-1 0 0 0,2-2 0 0 0,45 36 0 0 0,-10-18 2 0 0,2-3 1 0 0,2-3-1 0 0,2-4 0 0 0,135 53 0 0 0,-169-77 50 0 0,56 13 0 0 0,-80-24-473 0 0,1-1 1 0 0,0-1-1 0 0,0-1 0 0 0,-1 0 0 0 0,1-1 1 0 0,28-3-1 0 0,-41 3-239 0 0,0-1 0 0 0,1 0-1 0 0,-1 0 1 0 0,1 0 0 0 0,-1 0 0 0 0,0 0-1 0 0,0-1 1 0 0,4-2 0 0 0,9-11-5645 0 0</inkml:trace>
</inkml:ink>
</file>

<file path=ppt/ink/ink3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4864 0 0,'0'0'3165'0'0,"0"12"-3235"0"0,-34 404 3008 0 0,10-195-2945 0 0,-6 162 95 0 0,12-123-5531 0 0,14-200 856 0 0</inkml:trace>
</inkml:ink>
</file>

<file path=ppt/ink/ink3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1 6309 0 0,'0'0'4977'0'0,"-5"14"-7091"0"0,-2 4 2113 0 0,4-9 25 0 0,-1 0-1 0 0,1 1 1 0 0,0-1-1 0 0,1 1 1 0 0,0 0-1 0 0,0 18 1 0 0,-5 89 253 0 0,-26 245 646 0 0,30-350-2060 0 0,-6-34-7002 0 0</inkml:trace>
</inkml:ink>
</file>

<file path=ppt/ink/ink3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90 150 5717 0 0,'0'0'5085'0'0,"13"-10"-4925"0"0,44-32-64 0 0,-46 35-109 0 0,0 1-1 0 0,0 1 0 0 0,1 0 0 0 0,-1 0 0 0 0,1 1 0 0 0,0 1 0 0 0,0 0 1 0 0,17-2-1 0 0,4-2 42 0 0,31-9 97 0 0,-36 7-255 0 0,1 2-1 0 0,-1 2 0 0 0,58-5 0 0 0,-85 10 66 0 0,-1-1 0 0 0,0 1 0 0 0,1 0 0 0 0,-1 0 0 0 0,0 0 0 0 0,1 0 0 0 0,-1 1 0 0 0,0-1 0 0 0,1 0 0 0 0,-1 0 0 0 0,0 0 0 0 0,1 0 0 0 0,-1 0 0 0 0,0 0 0 0 0,1 0 0 0 0,-1 1 0 0 0,0-1 0 0 0,0 0 0 0 0,1 0 0 0 0,-1 0 0 0 0,0 1 0 0 0,0-1 0 0 0,1 0 0 0 0,-1 0 0 0 0,0 1 0 0 0,0-1 0 0 0,0 0 0 0 0,1 1 0 0 0,-1-1 0 0 0,0 0 0 0 0,0 0 0 0 0,0 1 0 0 0,0-1 0 0 0,0 0 0 0 0,0 1 0 0 0,0-1 0 0 0,1 0 0 0 0,-1 1 0 0 0,0 0 0 0 0,-1 0-153 0 0,1 0 1 0 0,0 0-1 0 0,-1 0 0 0 0,1 0 1 0 0,0 0-1 0 0,-1 0 0 0 0,1-1 1 0 0,-1 1-1 0 0,1 0 1 0 0,-1 0-1 0 0,0 0 0 0 0,1 0 1 0 0,-1-1-1 0 0,0 1 0 0 0,0 0 1 0 0,0-1-1 0 0,0 2 0 0 0,-22 14-1924 0 0</inkml:trace>
  <inkml:trace contextRef="#ctx0" brushRef="#br0" timeOffset="1">1 414 7901 0 0,'0'0'5000'0'0,"15"-5"-4581"0"0,273-77-69 0 0,-255 73-422 0 0,-2 0-639 0 0,1-1 0 0 0,49-24-1 0 0,-75 28-811 0 0</inkml:trace>
</inkml:ink>
</file>

<file path=ppt/ink/ink3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751 1539 2612 0 0,'0'0'4169'0'0,"20"2"-3825"0"0,246 8 196 0 0,-203-11 29 0 0,1-4 0 0 0,100-19 0 0 0,-123 15-302 0 0,-1-2 0 0 0,0-2-1 0 0,-1-2 1 0 0,72-37 0 0 0,-101 46-187 0 0,0 0 1 0 0,0 0-1 0 0,-1-2 0 0 0,0 1 0 0 0,0-1 0 0 0,0 0 0 0 0,-1-1 1 0 0,-1 0-1 0 0,0 0 0 0 0,0-1 0 0 0,8-15 0 0 0,-7 9 18 0 0,-1-1 1 0 0,-1 0-1 0 0,-1-1 0 0 0,0 1 0 0 0,-1-1 1 0 0,3-31-1 0 0,-4 14-105 0 0,-2 1 0 0 0,-1-1 0 0 0,-2 1 0 0 0,-1 0 0 0 0,-2 0-1 0 0,-1 0 1 0 0,-16-50 0 0 0,8 43-132 0 0,-2 0 0 0 0,-2 2 0 0 0,-1 0 0 0 0,-3 1 0 0 0,-41-55 0 0 0,27 46-38 0 0,-3 3 0 0 0,-1 1 1 0 0,-3 2-1 0 0,-81-61 0 0 0,58 56-16 0 0,-2 3 1 0 0,-142-67 0 0 0,181 97 137 0 0,-1 2 1 0 0,1 1 0 0 0,-2 1 0 0 0,0 2-1 0 0,1 1 1 0 0,-43-3 0 0 0,51 8-9 0 0,-1 1 1 0 0,0 1 0 0 0,0 1 0 0 0,1 1-1 0 0,-1 1 1 0 0,1 1 0 0 0,0 1-1 0 0,0 1 1 0 0,-30 14 0 0 0,20-5-28 0 0,0 1-1 0 0,2 1 1 0 0,0 2 0 0 0,1 1-1 0 0,1 1 1 0 0,1 1 0 0 0,1 2 0 0 0,-38 46-1 0 0,48-50 16 0 0,1 1 0 0 0,0 1 0 0 0,2 0 0 0 0,1 1 0 0 0,0 0 0 0 0,2 1 0 0 0,1 0 0 0 0,1 1-1 0 0,1 0 1 0 0,1 0 0 0 0,2 0 0 0 0,-2 32 0 0 0,5-26 61 0 0,2-1 1 0 0,1 0-1 0 0,1 0 1 0 0,2 0-1 0 0,1-1 1 0 0,18 56-1 0 0,-9-48 190 0 0,1 0-1 0 0,2-1 0 0 0,1-1 0 0 0,43 59 0 0 0,-26-49 68 0 0,2-2 0 0 0,1-2 0 0 0,3-1-1 0 0,1-2 1 0 0,1-3 0 0 0,2-1 0 0 0,84 48 0 0 0,-104-69-106 0 0,-1 0 0 0 0,2-2 0 0 0,0-1 0 0 0,0-1 0 0 0,1-1 0 0 0,1-1 0 0 0,-1-2 0 0 0,1-1 0 0 0,0-1 0 0 0,0-2 0 0 0,53-1 0 0 0,-75-1-322 0 0,-1-1-1 0 0,1 0 0 0 0,-1 0 0 0 0,1-1 0 0 0,-1 0 0 0 0,1 0 1 0 0,-1 0-1 0 0,0-1 0 0 0,0 1 0 0 0,0-2 0 0 0,0 1 0 0 0,-1-1 0 0 0,1 1 1 0 0,7-9-1 0 0,14-23-2838 0 0</inkml:trace>
</inkml:ink>
</file>

<file path=ppt/ink/ink3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4728 0 0,'0'0'3428'0'0,"18"15"-5061"0"0,118 107 1773 0 0,227 244 789 0 0,147 131 506 0 0,583 303 24 0 0,-1013-749-1283 0 0,-7-7-33 0 0,-3 3 1 0 0,108 95-1 0 0,-174-138-300 0 0,27 28 300 0 0,-30-30-341 0 0,0 0 1 0 0,1-1-1 0 0,-1 1 0 0 0,0 0 0 0 0,0 0 0 0 0,0 0 1 0 0,0 0-1 0 0,0 0 0 0 0,0 0 0 0 0,-1 0 1 0 0,1 0-1 0 0,-1 0 0 0 0,1 0 0 0 0,-1 0 1 0 0,0 1-1 0 0,0 2 0 0 0,-15-2-4474 0 0</inkml:trace>
</inkml:ink>
</file>

<file path=ppt/ink/ink3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585 49 5380 0 0,'0'0'3498'0'0,"-15"-8"-4267"0"0,-50-23 698 0 0,60 29 57 0 0,0 0 1 0 0,0 0-1 0 0,0 1 1 0 0,0 0-1 0 0,0 0 0 0 0,0 1 1 0 0,0-1-1 0 0,0 1 0 0 0,-1 0 1 0 0,1 0-1 0 0,0 1 1 0 0,0 0-1 0 0,0 0 0 0 0,0 0 1 0 0,-7 2-1 0 0,1 2-95 0 0,-1 1 1 0 0,1 0-1 0 0,1 0 0 0 0,-14 10 0 0 0,14-9 30 0 0,-15 12 47 0 0,2 0 1 0 0,0 1 0 0 0,2 2 0 0 0,0 0 0 0 0,1 1-1 0 0,2 1 1 0 0,-22 36 0 0 0,15-17 144 0 0,2 0 0 0 0,2 2 0 0 0,-27 82 0 0 0,40-102-69 0 0,2-1 1 0 0,1 1-1 0 0,0 0 1 0 0,2 0 0 0 0,1 0-1 0 0,1 0 1 0 0,1 1-1 0 0,3 25 1 0 0,-1-40-2 0 0,0-1 0 0 0,0 1 0 0 0,1-1-1 0 0,0 1 1 0 0,0-1 0 0 0,2 0 0 0 0,-1 0 0 0 0,1-1-1 0 0,0 1 1 0 0,1-1 0 0 0,0 0 0 0 0,1-1 0 0 0,0 0 0 0 0,0 0-1 0 0,1 0 1 0 0,-1-1 0 0 0,2 0 0 0 0,-1 0 0 0 0,1-1-1 0 0,0 0 1 0 0,10 5 0 0 0,-1-4 61 0 0,-1 0-1 0 0,1-1 1 0 0,0-1-1 0 0,0-1 1 0 0,0 0-1 0 0,23 1 1 0 0,-12-3-42 0 0,1-1 0 0 0,0-2 1 0 0,34-5-1 0 0,-52 5-138 0 0,0-2 1 0 0,-1 1-1 0 0,1-2 0 0 0,-1 0 0 0 0,0 0 0 0 0,0-1 1 0 0,-1 0-1 0 0,1 0 0 0 0,-1-2 0 0 0,0 1 1 0 0,-1-1-1 0 0,10-9 0 0 0,-15 13 37 0 0,-1-1 0 0 0,1 0 0 0 0,-1 0 0 0 0,0 0 0 0 0,0-1 0 0 0,0 1-1 0 0,0-1 1 0 0,-1 1 0 0 0,0-1 0 0 0,0 0 0 0 0,0 0 0 0 0,-1 0 0 0 0,1 0 0 0 0,-1 0 0 0 0,0 0 0 0 0,-1 0 0 0 0,1-1 0 0 0,-1 1 0 0 0,0 0-1 0 0,-1 0 1 0 0,1-1 0 0 0,-1 1 0 0 0,0 0 0 0 0,0 0 0 0 0,0 0 0 0 0,-1 0 0 0 0,0 0 0 0 0,0 0 0 0 0,-4-6 0 0 0,-9-13 89 0 0,-1 0-1 0 0,-1 1 1 0 0,-2 1 0 0 0,0 1 0 0 0,-37-32 0 0 0,-25-28 1327 0 0,73 72-1106 0 0,2 4-152 0 0,1-1 0 0 0,-1 0 0 0 0,1 0 0 0 0,0-1 0 0 0,1 1 0 0 0,-1-1 0 0 0,2 0 0 0 0,-1 0 0 0 0,1-1 1 0 0,-1 1-1 0 0,2-1 0 0 0,-3-9 0 0 0,5 16-134 0 0,0-1 1 0 0,1 1 0 0 0,-1 0 0 0 0,0 0-1 0 0,1 0 1 0 0,-1 0 0 0 0,1 0-1 0 0,0 0 1 0 0,-1 0 0 0 0,1 0 0 0 0,0 0-1 0 0,-1 0 1 0 0,1 0 0 0 0,0 0 0 0 0,0 1-1 0 0,0-1 1 0 0,0 0 0 0 0,0 1-1 0 0,0-1 1 0 0,0 0 0 0 0,0 1 0 0 0,0-1-1 0 0,0 1 1 0 0,0-1 0 0 0,0 1 0 0 0,0 0-1 0 0,1 0 1 0 0,-1-1 0 0 0,0 1-1 0 0,0 0 1 0 0,0 0 0 0 0,0 0 0 0 0,1 0-1 0 0,0 0 1 0 0,49 1-685 0 0,-46 0 719 0 0,4 0-73 0 0,1 0 1 0 0,-1 0-1 0 0,0 1 1 0 0,0 0-1 0 0,0 1 1 0 0,0 0-1 0 0,-1 1 1 0 0,1-1-1 0 0,-1 2 0 0 0,0-1 1 0 0,0 1-1 0 0,0 0 1 0 0,8 8-1 0 0,-8-5 52 0 0,0 1 1 0 0,0-1-1 0 0,-1 2 0 0 0,0-1 0 0 0,0 1 0 0 0,-1 0 0 0 0,-1 1 0 0 0,1-1 1 0 0,3 15-1 0 0,1 8 324 0 0,-1 2 1 0 0,-2-1 0 0 0,-2 1-1 0 0,-1 0 1 0 0,-1 66-1 0 0,-4-37 69 0 0,-3 0 0 0 0,-3-1-1 0 0,-2 0 1 0 0,-26 90 0 0 0,35-152-401 0 0,0 0 0 0 0,0 0 0 0 0,0-1 1 0 0,-1 1-1 0 0,1 0 0 0 0,0 0 0 0 0,0 0 1 0 0,-1-1-1 0 0,1 1 0 0 0,0 0 1 0 0,-1 0-1 0 0,1-1 0 0 0,0 1 0 0 0,-1 0 1 0 0,1-1-1 0 0,-1 1 0 0 0,0 0 0 0 0,1-1 1 0 0,-1 1-1 0 0,1-1 0 0 0,-1 1 1 0 0,0-1-1 0 0,1 1 0 0 0,-1-1 0 0 0,0 1 1 0 0,0-1-1 0 0,1 0 0 0 0,-1 1 0 0 0,0-1 1 0 0,0 0-1 0 0,0 0 0 0 0,1 0 1 0 0,-1 0-1 0 0,0 0 0 0 0,0 1 0 0 0,0-1 1 0 0,0-1-1 0 0,1 1 0 0 0,-1 0 0 0 0,0 0 1 0 0,0 0-1 0 0,0 0 0 0 0,1 0 1 0 0,-1-1-1 0 0,0 1 0 0 0,0 0 0 0 0,0-1 1 0 0,1 1-1 0 0,-1-1 0 0 0,0 1 0 0 0,1-1 1 0 0,-2 0-1 0 0,-3-3-987 0 0,-1-1 0 0 0,1 0 0 0 0,0 0 0 0 0,1 0 1 0 0,-7-9-1 0 0,-12-21-5597 0 0</inkml:trace>
</inkml:ink>
</file>

<file path=ppt/ink/ink3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318 833 716 0 0,'0'0'7380'0'0,"-5"-7"-7486"0"0,1 1 40 0 0,3 4 32 0 0,0 0-1 0 0,0 1 0 0 0,0-1 0 0 0,0 1 0 0 0,0-1 0 0 0,-1 1 0 0 0,1-1 0 0 0,0 1 0 0 0,-1 0 0 0 0,-2-2 0 0 0,3 3 18 0 0,0 0 0 0 0,0 0 1 0 0,1 0-1 0 0,-1 0 0 0 0,0 0 0 0 0,0 0 0 0 0,0 0 0 0 0,0 0 1 0 0,0 0-1 0 0,0 0 0 0 0,0 1 0 0 0,1-1 0 0 0,-1 0 0 0 0,0 1 1 0 0,0-1-1 0 0,0 1 0 0 0,1-1 0 0 0,-1 1 0 0 0,0-1 0 0 0,1 1 1 0 0,-1-1-1 0 0,0 1 0 0 0,1 0 0 0 0,-1-1 0 0 0,0 1 0 0 0,1 0 1 0 0,-1 0-1 0 0,1-1 0 0 0,0 1 0 0 0,-1 0 0 0 0,0 2 0 0 0,-12 19 26 0 0,1 0 0 0 0,1 1 0 0 0,1 1 0 0 0,1 0 0 0 0,-8 33 0 0 0,-20 130 527 0 0,17-52-296 0 0,5 1-1 0 0,6 0 0 0 0,11 170 1 0 0,2-272-221 0 0,1 0 0 0 0,2 0 1 0 0,1-1-1 0 0,2 0 0 0 0,1 0 1 0 0,1-1-1 0 0,2-1 0 0 0,1 0 0 0 0,25 37 1 0 0,-10-23-4 0 0,2-2 0 0 0,2-1 0 0 0,2-2 0 0 0,1-2 1 0 0,51 41-1 0 0,-53-51 59 0 0,1-2-1 0 0,1-1 1 0 0,1-2 0 0 0,2-2-1 0 0,0-1 1 0 0,1-2 0 0 0,0-2 0 0 0,2-1-1 0 0,0-3 1 0 0,0-1 0 0 0,1-3-1 0 0,0-1 1 0 0,1-2 0 0 0,65-2 0 0 0,-92-4 55 0 0,0-1-1 0 0,0 0 1 0 0,0-2 0 0 0,0 0 0 0 0,0-1 0 0 0,-1-1 0 0 0,0-1 0 0 0,28-14 0 0 0,-23 7-1 0 0,0 0-1 0 0,-1-1 1 0 0,0-2 0 0 0,-1 0-1 0 0,24-27 1 0 0,2-12 86 0 0,-2-3 0 0 0,-3-1 0 0 0,44-88 0 0 0,147-320 181 0 0,-199 386-345 0 0,-5-1 0 0 0,-2-2 0 0 0,25-165 0 0 0,-43 194 27 0 0,-3 0 1 0 0,-3-1-1 0 0,-1 1 0 0 0,-4 0 1 0 0,-1 0-1 0 0,-4 0 1 0 0,-1 0-1 0 0,-3 1 1 0 0,-37-101-1 0 0,27 100-15 0 0,-3 2 1 0 0,-2 1-1 0 0,-2 2 0 0 0,-3 0 0 0 0,-1 2 0 0 0,-46-51 1 0 0,59 78-118 0 0,-2 1 1 0 0,0 0 0 0 0,-1 2 0 0 0,-1 0 0 0 0,0 2 0 0 0,-2 0 0 0 0,0 2 0 0 0,0 1 0 0 0,-2 1-1 0 0,0 1 1 0 0,0 2 0 0 0,-1 1 0 0 0,-57-11 0 0 0,46 15-36 0 0,0 2-1 0 0,0 1 1 0 0,-1 2 0 0 0,1 2-1 0 0,0 2 1 0 0,1 2 0 0 0,-1 1-1 0 0,1 2 1 0 0,0 2 0 0 0,1 1-1 0 0,0 2 1 0 0,1 1-1 0 0,1 3 1 0 0,1 0 0 0 0,0 3-1 0 0,1 1 1 0 0,1 1 0 0 0,-34 32-1 0 0,-292 312 215 0 0,203-200 98 0 0,88-85 249 0 0,30-35-115 0 0,38-50-321 0 0,7-13-5371 0 0,-2 5 983 0 0,-21 46 680 0 0</inkml:trace>
</inkml:ink>
</file>

<file path=ppt/ink/ink3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6:38.3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0 144 0 0,'0'0'2898'0'0,"-4"3"-1847"0"0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4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432 5 704 0 0,'0'0'7841'0'0,"-7"-4"-8182"0"0,-66 62 1763 0 0,-128 78 0 0 0,157-113-1372 0 0,28-16-98 0 0,1 1-1 0 0,-1 0 1 0 0,1 2 0 0 0,-26 20-1 0 0,37-22-1180 0 0</inkml:trace>
</inkml:ink>
</file>

<file path=ppt/ink/ink3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29:56.4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251 169 92 0 0,'0'0'482'0'0,"-34"-14"2344"0"0,28 11-2088 0 0,-1-1 1 0 0,1 0 0 0 0,0-1 0 0 0,0 1-1 0 0,1-1 1 0 0,-1 0 0 0 0,1-1 0 0 0,-7-8-1 0 0,-10-11 384 0 0,13 18-721 0 0,-1-1-1 0 0,0 1 1 0 0,0 1-1 0 0,-1 0 1 0 0,-16-7-1 0 0,9 4 437 0 0,13 7 0 0 0,2 1-867 0 0,-1 0 1 0 0,1-1 0 0 0,0 1-1 0 0,0-1 1 0 0,0 0 0 0 0,0 0-1 0 0,0 0 1 0 0,0 0 0 0 0,-5-5-1 0 0,34 13-6453 0 0,-52-12-1987 0 0</inkml:trace>
</inkml:ink>
</file>

<file path=ppt/ink/ink3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1:44.6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91 0 1344 0 0,'0'0'3002'0'0,"12"32"-4897"0"0,-11-25 2033 0 0,1 1 1 0 0,-1 0-1 0 0,-1 0 0 0 0,0 8 0 0 0,0-14-104 0 0,0 0-1 0 0,0 0 0 0 0,0 0 0 0 0,0 0 0 0 0,0 0 1 0 0,-1 0-1 0 0,1 0 0 0 0,-1 0 0 0 0,0-1 1 0 0,1 1-1 0 0,-1 0 0 0 0,0 0 0 0 0,0-1 0 0 0,0 1 1 0 0,0 0-1 0 0,0-1 0 0 0,-1 1 0 0 0,1-1 0 0 0,0 0 1 0 0,-1 1-1 0 0,-2 1 0 0 0,3-2 24 0 0,0-1 0 0 0,0 0-1 0 0,0 0 1 0 0,0 0 0 0 0,0 1 0 0 0,0-1-1 0 0,0 0 1 0 0,0 0 0 0 0,0 0 0 0 0,0 0-1 0 0,0-1 1 0 0,0 1 0 0 0,0 0 0 0 0,0 0 0 0 0,0-1-1 0 0,0 1 1 0 0,0 0 0 0 0,0-1 0 0 0,0 1-1 0 0,0-1 1 0 0,0 1 0 0 0,0-1 0 0 0,1 0-1 0 0,-1 1 1 0 0,0-1 0 0 0,0 0 0 0 0,1 1 0 0 0,-1-1-1 0 0,0 0 1 0 0,1 0 0 0 0,-1-1 0 0 0,-2-1-10 0 0,1 0 1 0 0,0-1-1 0 0,0 0 1 0 0,0 1-1 0 0,0-1 1 0 0,-1-7 0 0 0,-1 1 88 0 0,4 10-130 0 0,-1-1 0 0 0,1 0-1 0 0,0 0 1 0 0,-1 1 0 0 0,1-1 0 0 0,0 0 0 0 0,-1 0 0 0 0,1 0-1 0 0,0 1 1 0 0,0-1 0 0 0,-1 0 0 0 0,1 0 0 0 0,0 0 0 0 0,0 0-1 0 0,0 0 1 0 0,0 1 0 0 0,0-1 0 0 0,0 0 0 0 0,1 0 0 0 0,-1 0-1 0 0,0 0 1 0 0,0 1 0 0 0,1-1 0 0 0,-1 0 0 0 0,0 0 0 0 0,1 0-1 0 0,-1 1 1 0 0,1-1 0 0 0,-1 0 0 0 0,1 0 0 0 0,-1 1 0 0 0,1-1-1 0 0,0 0 1 0 0,1 0-50 0 0,0 1 1 0 0,-1-1-1 0 0,1 1 0 0 0,0-1 0 0 0,-1 1 0 0 0,1 0 0 0 0,0 0 0 0 0,-1 0 0 0 0,1 0 1 0 0,0 0-1 0 0,-1 0 0 0 0,1 0 0 0 0,0 1 0 0 0,-1-1 0 0 0,1 1 0 0 0,0-1 0 0 0,-1 1 1 0 0,1-1-1 0 0,-1 1 0 0 0,1 0 0 0 0,-1 0 0 0 0,1 0 0 0 0,-1 0 0 0 0,1 0 1 0 0,-1 0-1 0 0,2 3 0 0 0,1-1 94 0 0,0 0 1 0 0,-1 1 0 0 0,0-1-1 0 0,0 1 1 0 0,0 0-1 0 0,0 0 1 0 0,-1 0-1 0 0,1 0 1 0 0,1 5 0 0 0,-3-8-28 0 0,-1 0 0 0 0,0 1 0 0 0,1-1 1 0 0,-1 0-1 0 0,0 0 0 0 0,0 0 1 0 0,0 0-1 0 0,0 0 0 0 0,0 0 1 0 0,0 1-1 0 0,0-1 0 0 0,0 0 1 0 0,-1 0-1 0 0,1 0 0 0 0,0 0 0 0 0,0 0 1 0 0,-1 0-1 0 0,1 0 0 0 0,-1 0 1 0 0,1 0-1 0 0,-1 0 0 0 0,0 0 1 0 0,1 0-1 0 0,-2 1 0 0 0,0 0 6 0 0,0 0 1 0 0,0-1-1 0 0,0 1 0 0 0,-1-1 1 0 0,1 1-1 0 0,0-1 0 0 0,-1 0 0 0 0,1 0 1 0 0,-1 0-1 0 0,-3 1 0 0 0,0-1 59 0 0,-1 0-1 0 0,1 1 0 0 0,-1-2 1 0 0,0 1-1 0 0,1-1 1 0 0,-1 0-1 0 0,0-1 1 0 0,-6 0-1 0 0,12 0-46 0 0,-1 0 0 0 0,1 0 0 0 0,0 0-1 0 0,0 0 1 0 0,0 0 0 0 0,0-1 0 0 0,0 1 0 0 0,0 0 0 0 0,0 0 0 0 0,0-1 0 0 0,0 1-1 0 0,1 0 1 0 0,-1-1 0 0 0,0 1 0 0 0,1-1 0 0 0,-1 1 0 0 0,1-1 0 0 0,0 1-1 0 0,-1-1 1 0 0,1 0 0 0 0,0-2 0 0 0,-1 0 5 0 0,1 0-1 0 0,0 0 1 0 0,0 0-1 0 0,0 1 1 0 0,0-1 0 0 0,0 0-1 0 0,1 0 1 0 0,1-4-1 0 0,0 5-114 0 0,0-1-1 0 0,1 0 0 0 0,0 1 0 0 0,0-1 0 0 0,0 1 0 0 0,0 0 0 0 0,0 0 0 0 0,1 0 1 0 0,0 1-1 0 0,-1-1 0 0 0,1 1 0 0 0,0 0 0 0 0,0 0 0 0 0,0 0 0 0 0,0 0 0 0 0,0 1 1 0 0,1 0-1 0 0,-1 0 0 0 0,0 0 0 0 0,1 0 0 0 0,-1 1 0 0 0,1-1 0 0 0,-1 1 0 0 0,1 0 1 0 0,4 1-1 0 0,-7 0 92 0 0,0 1 0 0 0,-1-1 0 0 0,1 0 0 0 0,0 1 1 0 0,0-1-1 0 0,0 1 0 0 0,-1 0 0 0 0,1-1 0 0 0,-1 1 1 0 0,0 0-1 0 0,1 0 0 0 0,-1 0 0 0 0,0 0 0 0 0,0 0 1 0 0,0 0-1 0 0,0 1 0 0 0,-1-1 0 0 0,1 0 0 0 0,-1 0 1 0 0,1 1-1 0 0,-1-1 0 0 0,0 0 0 0 0,1 1 0 0 0,-1-1 1 0 0,-1 0-1 0 0,1 5 0 0 0,-4-5 66 0 0,1 0 1 0 0,0 0-1 0 0,-1-1 0 0 0,1 1 1 0 0,-1-1-1 0 0,0 1 0 0 0,0-1 1 0 0,1 0-1 0 0,-1 0 1 0 0,-5 0-1 0 0,2 0-71 0 0,-27 4 397 0 0,18-8 250 0 0,16 3-632 0 0,0-1-1 0 0,-1 1 0 0 0,1 0 1 0 0,0-1-1 0 0,0 1 0 0 0,0 0 0 0 0,-1-1 1 0 0,1 1-1 0 0,0 0 0 0 0,0-1 1 0 0,0 1-1 0 0,0-1 0 0 0,0 1 0 0 0,0 0 1 0 0,0-1-1 0 0,0 1 0 0 0,0-1 1 0 0,0 1-1 0 0,0 0 0 0 0,0-1 0 0 0,0 1 1 0 0,0 0-1 0 0,0-1 0 0 0,0 1 1 0 0,1 0-1 0 0,-1-1 0 0 0,0 1 0 0 0,0-1 1 0 0,0 1-1 0 0,0 0 0 0 0,1 0 1 0 0,-1-1-1 0 0,0 1 0 0 0,0 0 0 0 0,1-1 1 0 0,-1 1-1 0 0,1 0 0 0 0,2-3-141 0 0,1 1-1 0 0,0 0 1 0 0,0 1 0 0 0,0-1-1 0 0,0 1 1 0 0,0-1-1 0 0,0 1 1 0 0,0 0-1 0 0,7 0 1 0 0,-1-1-28 0 0,13-4-739 0 0,7-6-1605 0 0</inkml:trace>
</inkml:ink>
</file>

<file path=ppt/ink/ink3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30.4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 1 972 0 0,'0'0'5449'0'0,"-7"0"-3711"0"0,-13 1-9075 0 0,47-1 6515 0 0</inkml:trace>
</inkml:ink>
</file>

<file path=ppt/ink/ink3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5:49.8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6825 0 0,'0'0'4071'0'0,"2"7"-5431"0"0,8 47 1939 0 0,6 103-1 0 0,-12 63-3906 0 0,-4-206 2661 0 0,0-32-5423 0 0</inkml:trace>
</inkml:ink>
</file>

<file path=ppt/ink/ink3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31.7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1916 0 0,'0'0'3293'0'0,"8"1"-5375"0"0</inkml:trace>
</inkml:ink>
</file>

<file path=ppt/ink/ink3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35.01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42 184 132 0 0,'-5'-15'15520'0'0,"4"7"-16880"0"0,3-6 1074 0 0,1 0 0 0 0,0 1-1 0 0,7-18 1 0 0,-6 19 340 0 0,0 0 0 0 0,-1 0 0 0 0,0-1 0 0 0,-1 1 0 0 0,0-15 0 0 0,-2 27-134 0 0,-13 15-1791 0 0,-46 42 2029 0 0,59-56-245 0 0,0-1 68 0 0,27-14 255 0 0,-15 7-186 0 0,-10 5-168 0 0,0 0 1 0 0,1 1 0 0 0,-1-1 0 0 0,1 1 0 0 0,-1-1-1 0 0,1 1 1 0 0,-1 0 0 0 0,1 0 0 0 0,0 0-1 0 0,2 0 1 0 0,-17 31 715 0 0,-10 0-400 0 0,22-30-288 0 0</inkml:trace>
</inkml:ink>
</file>

<file path=ppt/ink/ink3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40.2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68 36 0 0,'9'-1'10077'0'0,"33"-7"-9834"0"0,-13-2-344 0 0,44-8 0 0 0,-44 11 358 0 0,46-16 1624 0 0</inkml:trace>
</inkml:ink>
</file>

<file path=ppt/ink/ink3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41.1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71 2244 0 0,'0'0'7277'0'0,"31"-10"-6312"0"0,18-5-1093 0 0,0 1-1 0 0,1 3 1 0 0,78-7-1 0 0,-120 16-406 0 0,-17 2-2863 0 0,-5 0-1590 0 0,38 0 3937 0 0</inkml:trace>
</inkml:ink>
</file>

<file path=ppt/ink/ink3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42.5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8 1436 0 0,'17'5'13753'0'0,"-17"-13"-16619"0"0,2 16 864 0 0,-1 6-2722 0 0,-7-41-873 0 0</inkml:trace>
</inkml:ink>
</file>

<file path=ppt/ink/ink3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6:53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 0 3420 0 0,'0'0'4995'0'0,"-13"16"-6051"0"0,-40 53 892 0 0,48-63 140 0 0,1 0-1 0 0,0 0 1 0 0,0 1-1 0 0,1-1 0 0 0,0 1 1 0 0,0 0-1 0 0,0 0 1 0 0,1 0-1 0 0,0 0 0 0 0,1 0 1 0 0,-1 1-1 0 0,1-1 1 0 0,1 1-1 0 0,-1-1 1 0 0,2 11-1 0 0,-1-6 20 0 0,0-10 12 0 0,0 0 0 0 0,1 0 0 0 0,-1 0 0 0 0,1 0 0 0 0,-1 0 0 0 0,1 0 0 0 0,-1 0 0 0 0,1 0 0 0 0,0 0 0 0 0,0-1 0 0 0,0 1 0 0 0,0 0 0 0 0,0 0 0 0 0,1-1 0 0 0,-1 1 0 0 0,0-1 0 0 0,1 1 0 0 0,2 1 0 0 0,-4-2 80 0 0,1-1-1 0 0,0 1 1 0 0,0 0 0 0 0,0-1-1 0 0,0 1 1 0 0,0-1 0 0 0,0 0-1 0 0,0 1 1 0 0,0-1 0 0 0,0 0-1 0 0,0 0 1 0 0,0 1 0 0 0,0-1-1 0 0,1 0 1 0 0,-1 0 0 0 0,0 0-1 0 0,0 0 1 0 0,0 0 0 0 0,0-1-1 0 0,0 1 1 0 0,0 0 0 0 0,0 0 0 0 0,0-1-1 0 0,0 1 1 0 0,0-1 0 0 0,0 1-1 0 0,0-1 1 0 0,0 1 0 0 0,0-1-1 0 0,0 0 1 0 0,0 1 0 0 0,-1-1-1 0 0,1 0 1 0 0,0 1 0 0 0,1-3-1 0 0,6-7 240 0 0,0 0 0 0 0,-1 0-1 0 0,-1-1 1 0 0,1 0-1 0 0,-2 0 1 0 0,1-1 0 0 0,-2 0-1 0 0,1 0 1 0 0,-2 0 0 0 0,0 0-1 0 0,0-1 1 0 0,-1 1-1 0 0,0-1 1 0 0,-1-21 0 0 0,-14 46-3248 0 0,-3 7 1891 0 0,12-14 425 0 0,0 0 0 0 0,0 0-1 0 0,0-1 1 0 0,0 1 0 0 0,-1-1 0 0 0,0 0-1 0 0,-9 6 1 0 0,13-10 601 0 0,1 0-1 0 0,0 0 1 0 0,-1 0 0 0 0,1 0 0 0 0,-1 0 0 0 0,1 0-1 0 0,0-1 1 0 0,-1 1 0 0 0,1 0 0 0 0,0 0-1 0 0,0 0 1 0 0,-1 0 0 0 0,1 0 0 0 0,0-1 0 0 0,-1 1-1 0 0,1 0 1 0 0,0 0 0 0 0,0-1 0 0 0,-1 1-1 0 0,1 0 1 0 0,0 0 0 0 0,0-1 0 0 0,-1 1-1 0 0,1 0 1 0 0,0 0 0 0 0,0-1 0 0 0,0 1 0 0 0,0 0-1 0 0,0-1 1 0 0,-1 1 0 0 0,1 0 0 0 0,0-1-1 0 0,0 1 1 0 0,0 0 0 0 0,0-1 0 0 0,0 0 0 0 0,-2-14-1984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4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0 4012 0 0,'0'0'4979'0'0,"-13"9"-5019"0"0,-94 68 1157 0 0,77-58-781 0 0,0-1 0 0 0,0-1 0 0 0,-58 20 0 0 0,-20 11-278 0 0,104-45-296 0 0,-21 11-392 0 0,17-2-3770 0 0</inkml:trace>
</inkml:ink>
</file>

<file path=ppt/ink/ink3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7:54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240 755 220 0 0,'0'0'2236'0'0</inkml:trace>
  <inkml:trace contextRef="#ctx0" brushRef="#br0" timeOffset="1">39 355 196 0 0,'0'0'3172'0'0</inkml:trace>
  <inkml:trace contextRef="#ctx0" brushRef="#br0" timeOffset="2">0 1 156 0 0,'0'0'2184'0'0</inkml:trace>
</inkml:ink>
</file>

<file path=ppt/ink/ink3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7:22.0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27 5260 0 0,'0'0'6958'0'0,"-4"-4"-8049"0"0,-12-9 44 0 0,15 19 226 0 0,9 12 650 0 0,-2-10 2799 0 0,-7-18-1968 0 0,-10-17 205 0 0,8 22-497 0 0</inkml:trace>
</inkml:ink>
</file>

<file path=ppt/ink/ink3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7:43.4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0 112 0 0,'0'0'72'0'0</inkml:trace>
</inkml:ink>
</file>

<file path=ppt/ink/ink3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38:10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3492 0 0,'0'0'0'0'0</inkml:trace>
</inkml:ink>
</file>

<file path=ppt/ink/ink3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2.3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60 0 0,'0'0'776'0'0,"3"0"-1484"0"0,0 0 616 0 0</inkml:trace>
</inkml:ink>
</file>

<file path=ppt/ink/ink3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3.1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90 48 3692 0 0,'0'0'2829'0'0,"-8"-2"-2772"0"0,-25-7-38 0 0,25 7-27 0 0,-13-22-3941 0 0,11 17 2294 0 0,0 3 750 0 0</inkml:trace>
</inkml:ink>
</file>

<file path=ppt/ink/ink3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3.6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603 93 116 0 0,'0'0'2438'0'0,"-14"-5"-1885"0"0,-2 0-400 0 0,-95-37 2494 0 0,98 35-2198 0 0,10 5-445 0 0,1 0-1 0 0,-1 0 1 0 0,0 1-1 0 0,-1-1 1 0 0,1 1-1 0 0,0 0 0 0 0,-7-2 1 0 0</inkml:trace>
  <inkml:trace contextRef="#ctx0" brushRef="#br0" timeOffset="1">124 47 2936 0 0,'0'0'3245'0'0,"-82"-33"-2753"0"0,70 29-164 0 0,-1-1-108 0 0,7 2-156 0 0,2 2 28 0 0,2 1-92 0 0,2 6-2369 0 0,0 1 2057 0 0,-3 2-484 0 0,3 0-520 0 0,-1-1-236 0 0</inkml:trace>
</inkml:ink>
</file>

<file path=ppt/ink/ink3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4.0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546 0 1408 0 0,'0'0'3376'0'0,"-80"0"-3128"0"0,74 0-236 0 0,3 0-12 0 0,1 2-168 0 0,-1 1-132 0 0,2 3 80 0 0,-2 1-92 0 0,-2 2-196 0 0,1 0-224 0 0,2-1-468 0 0,-2-2-404 0 0</inkml:trace>
  <inkml:trace contextRef="#ctx0" brushRef="#br0" timeOffset="1">246 157 2072 0 0,'0'0'3188'0'0,"-59"-10"-4688"0"0,59 17 1124 0 0,0 4 48 0 0,0-4-648 0 0,0 0-1104 0 0</inkml:trace>
  <inkml:trace contextRef="#ctx0" brushRef="#br0" timeOffset="2">74 294 28 0 0,'0'0'4748'0'0,"-72"8"-5648"0"0,70 1 772 0 0,2 0-120 0 0,0 1-312 0 0,0-2-144 0 0,0 4-720 0 0</inkml:trace>
</inkml:ink>
</file>

<file path=ppt/ink/ink3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4.5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121 1 1136 0 0,'0'0'4551'0'0,"-8"0"-5344"0"0,-25 4 433 0 0,33-4 343 0 0,-1 0 0 0 0,1 0-1 0 0,-1 1 1 0 0,1-1 0 0 0,0 0-1 0 0,-1 1 1 0 0,1-1 0 0 0,-1 1-1 0 0,1-1 1 0 0,0 0 0 0 0,-1 1-1 0 0,1-1 1 0 0,0 1 0 0 0,-1-1-1 0 0,1 1 1 0 0,0-1 0 0 0,0 1-1 0 0,-1-1 1 0 0,1 1 0 0 0,0-1 0 0 0,0 1-1 0 0,0 0 1 0 0,0-1 0 0 0,0 1-1 0 0,0-1 1 0 0,0 1 0 0 0,0-1-1 0 0,0 1 1 0 0,0 0 0 0 0,0-1-1 0 0,0 1 1 0 0,1 0 0 0 0,4 23-866 0 0,-3-19 449 0 0,1 19-1304 0 0,-3-9 982 0 0</inkml:trace>
  <inkml:trace contextRef="#ctx0" brushRef="#br0" timeOffset="1">45 199 284 0 0,'0'0'4628'0'0,"-45"38"-4956"0"0,45-31 200 0 0,0 2 116 0 0,0 2-160 0 0,0 1-192 0 0,3-2-364 0 0,2 2-488 0 0,-1 0-360 0 0</inkml:trace>
</inkml:ink>
</file>

<file path=ppt/ink/ink3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4.9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0 1736 0 0,'0'0'3442'0'0,"-5"5"-4039"0"0,3-2 579 0 0,0-2-7 0 0,0 0 1 0 0,1 1 0 0 0,-1-1 0 0 0,1 1-1 0 0,-1 0 1 0 0,1-1 0 0 0,0 1 0 0 0,0 0 0 0 0,0 0-1 0 0,0 0 1 0 0,0 0 0 0 0,0 0 0 0 0,0 0 0 0 0,1 0-1 0 0,-1 0 1 0 0,1 0 0 0 0,-1 0 0 0 0,1 0-1 0 0,0 0 1 0 0,0 0 0 0 0,0 1 0 0 0,0-1 0 0 0,0 0-1 0 0,1 0 1 0 0,-1 0 0 0 0,1 0 0 0 0,-1 0 0 0 0,2 3-1 0 0,22 55-3112 0 0,-19-46 2442 0 0</inkml:trace>
  <inkml:trace contextRef="#ctx0" brushRef="#br0" timeOffset="1">42 255 80 0 0,'0'0'3768'0'0,"-42"54"-4244"0"0,42-45 424 0 0,5 2-88 0 0,2 1-200 0 0,2-1-548 0 0,0-2-444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5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402 0 1016 0 0,'0'0'10508'0'0,"-17"12"-10192"0"0,-2 1-278 0 0,-114 83 3 0 0,108-74-155 0 0,-98 87 191 0 0,98-84-1894 0 0,-22 28-1 0 0,36-39-927 0 0,9-4-1057 0 0</inkml:trace>
</inkml:ink>
</file>

<file path=ppt/ink/ink3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5.3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0 1812 0 0,'0'0'3880'0'0,"0"10"-4097"0"0,-1 6 196 0 0,0 0 1 0 0,2 0-1 0 0,0 0 0 0 0,1 0 0 0 0,7 29 0 0 0,5 13 28 0 0,-11-39-72 0 0,2-1-1 0 0,14 28 3340 0 0,-6-45-7123 0 0,-32-1-802 0 0</inkml:trace>
</inkml:ink>
</file>

<file path=ppt/ink/ink3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5.8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23 5929 0 0,'0'0'3492'0'0,"-29"-22"-4556"0"0,29 26-872 0 0,0 5 1272 0 0,-1-3-873 0 0</inkml:trace>
</inkml:ink>
</file>

<file path=ppt/ink/ink3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6.24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513 18 1892 0 0,'0'0'3661'0'0,"-79"-18"-3934"0"0,78 18 13 0 0,-2 3-12 0 0,-3 3 48 0 0,0 0 16 0 0,-2 3-260 0 0,5-3-952 0 0,-4-1-644 0 0</inkml:trace>
  <inkml:trace contextRef="#ctx0" brushRef="#br0" timeOffset="1">38 106 3760 0 0,'0'0'1905'0'0,"-37"12"-4294"0"0,37-6 733 0 0</inkml:trace>
</inkml:ink>
</file>

<file path=ppt/ink/ink3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6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372 1 1160 0 0,'0'0'4797'0'0,"-43"21"-9002"0"0</inkml:trace>
  <inkml:trace contextRef="#ctx0" brushRef="#br0" timeOffset="1">232 189 1304 0 0,'0'0'4513'0'0,"-34"16"-6874"0"0,37-8 901 0 0,1 4-536 0 0</inkml:trace>
  <inkml:trace contextRef="#ctx0" brushRef="#br0" timeOffset="2">80 425 1032 0 0,'0'0'6161'0'0,"-78"-9"-6173"0"0,76 9 12 0 0,2 6-1248 0 0,2 3 583 0 0,2 5-27 0 0,1-3-1000 0 0,4 2-476 0 0</inkml:trace>
</inkml:ink>
</file>

<file path=ppt/ink/ink3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7.0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 0 312 0 0,'0'0'6141'0'0,"-45"60"-7314"0"0,54-43 613 0 0,0-1-756 0 0,-1-4-420 0 0,5 7 68 0 0</inkml:trace>
  <inkml:trace contextRef="#ctx0" brushRef="#br0" timeOffset="1">42 417 1540 0 0,'0'0'4769'0'0,"-20"85"-5301"0"0,28-66 416 0 0,2 1-657 0 0,-1 2-607 0 0,3-5-496 0 0</inkml:trace>
  <inkml:trace contextRef="#ctx0" brushRef="#br0" timeOffset="2">118 850 560 0 0,'0'0'6357'0'0,"37"52"-7749"0"0,-21-37 923 0 0,4 3-575 0 0,-10-5-636 0 0,10 8-436 0 0</inkml:trace>
</inkml:ink>
</file>

<file path=ppt/ink/ink3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0:57.5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1 132 0 0,'0'0'7285'0'0,"24"31"-8965"0"0,-12-17 1367 0 0,-2-1-1015 0 0,-2-3-460 0 0,4 7-416 0 0</inkml:trace>
  <inkml:trace contextRef="#ctx0" brushRef="#br0" timeOffset="1">98 225 5308 0 0,'0'0'8205'0'0,"-34"-17"-8353"0"0</inkml:trace>
</inkml:ink>
</file>

<file path=ppt/ink/ink3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07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 1 64 0 0,'0'0'4644'0'0,"-3"7"-3644"0"0,-2 11-4005 0 0,3-11 1579 0 0,4-33 149 0 0</inkml:trace>
</inkml:ink>
</file>

<file path=ppt/ink/ink3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08.0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 0 872 0 0,'0'0'4917'0'0,"-21"20"-7210"0"0,24-16 1433 0 0,-2 0-460 0 0</inkml:trace>
</inkml:ink>
</file>

<file path=ppt/ink/ink3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08.4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0 220 0 0,'0'0'4316'0'0,"-23"30"-6452"0"0,22-21 1184 0 0,-4 0-496 0 0</inkml:trace>
  <inkml:trace contextRef="#ctx0" brushRef="#br0" timeOffset="1">23 214 184 0 0,'0'0'4988'0'0,"-22"16"-8404"0"0,22-10 2088 0 0</inkml:trace>
</inkml:ink>
</file>

<file path=ppt/ink/ink3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08.8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252 1 652 0 0,'0'0'4576'0'0,"-37"4"-6464"0"0,37 2 1000 0 0,0 2 92 0 0,1-2-808 0 0</inkml:trace>
  <inkml:trace contextRef="#ctx0" brushRef="#br0" timeOffset="1">112 176 588 0 0,'0'0'3872'0'0</inkml:trace>
  <inkml:trace contextRef="#ctx0" brushRef="#br0" timeOffset="2">13 317 860 0 0,'0'0'3012'0'0,"-12"26"-6376"0"0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47.6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12 80 0 0,'0'0'2140'0'0,"6"-2"-1576"0"0,17-7 40 0 0,-29 18 2287 0 0,-29 37-1843 0 0,25-34-710 0 0,-196 238 2714 0 0,158-184-2616 0 0,-79 141-1 0 0,18-4 585 0 0,138-222-8075 0 0,2-6 2062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6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540 66 600 0 0,'0'0'9420'0'0,"5"-11"-9036"0"0,14-33-248 0 0,-15 33-88 0 0,-22 20-534 0 0,-96 44 1278 0 0,-165 54 0 0 0,256-100-873 0 0,8-3-148 0 0,-1 1 1 0 0,1 0-1 0 0,0 1 1 0 0,0 1-1 0 0,1 0 1 0 0,-24 16 0 0 0,38-23 124 0 0,0 0 0 0 0,-1 0 1 0 0,1 0-1 0 0,0 0 1 0 0,-1 1-1 0 0,1-1 1 0 0,0 0-1 0 0,0 0 0 0 0,-1 0 1 0 0,1 1-1 0 0,0-1 1 0 0,0 0-1 0 0,-1 1 1 0 0,1-1-1 0 0,0 0 0 0 0,0 0 1 0 0,0 1-1 0 0,-1-1 1 0 0,1 0-1 0 0,0 1 1 0 0,0-1-1 0 0,0 0 0 0 0,0 1 1 0 0,0-1-1 0 0,0 0 1 0 0,0 1-1 0 0,0-1 1 0 0,0 1-1 0 0,0-1 1 0 0,0 0-1 0 0,0 1 0 0 0,0-1 1 0 0,0 0-1 0 0,0 1 1 0 0,0-1-1 0 0,0 0 1 0 0,0 1-1 0 0,1-1 0 0 0,-1 0 1 0 0,0 1-1 0 0,0-1 1 0 0,0 0-1 0 0,0 1 1 0 0,1-1-1 0 0,-1 0 0 0 0,0 0 1 0 0,0 1-1 0 0,1-1 1 0 0,-1 0-1 0 0,0 0 1 0 0,1 0-1 0 0,-1 1 0 0 0,24 1-2552 0 0</inkml:trace>
</inkml:ink>
</file>

<file path=ppt/ink/ink3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09.2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 0 468 0 0,'0'0'4096'0'0,"-27"10"-7080"0"0,28-5 2264 0 0</inkml:trace>
  <inkml:trace contextRef="#ctx0" brushRef="#br0" timeOffset="1">62 0 1668 0 0,'-30'54'2480'0'0,"24"-59"-983"0"0,-2 2 311 0 0,1 0-600 0 0,1 2-624 0 0,1-1-456 0 0,5 1-128 0 0,15 10-5577 0 0,-9-6 4245 0 0,2 1-884 0 0</inkml:trace>
</inkml:ink>
</file>

<file path=ppt/ink/ink3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10.8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79 1 64 0 0,'0'0'548'0'0,"-46"106"-428"0"0,36-77-68 0 0,-2-8 52 0 0,4-6-92 0 0,7-7 40 0 0,-1-7 168 0 0,4-8-212 0 0,5-13-8 0 0,2 5-808 0 0</inkml:trace>
</inkml:ink>
</file>

<file path=ppt/ink/ink3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31.0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56 0 0,'0'0'9144'0'0,"12"29"-11643"0"0,-10-14-43 0 0,-3-10 866 0 0,-12-54-807 0 0</inkml:trace>
</inkml:ink>
</file>

<file path=ppt/ink/ink3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10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38 328 0 0,'0'0'6013'0'0,"0"-6"-5591"0"0,1-19 60 0 0,0 19-38 0 0,0 6-286 0 0,-1 36-1598 0 0,0 73 2958 0 0,-28 210 1 0 0,15-254-1377 0 0,-8 54 216 0 0,21-113-585 0 0,-1 5 862 0 0,1-30-6587 0 0</inkml:trace>
</inkml:ink>
</file>

<file path=ppt/ink/ink3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11.8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76 56 744 0 0,'0'0'3332'0'0,"0"-5"-3215"0"0,-1-17-98 0 0,2 21-38 0 0,0-1-1 0 0,0 1 0 0 0,0 0 0 0 0,0 0 1 0 0,1 0-1 0 0,-1 0 0 0 0,0 1 0 0 0,0-1 1 0 0,1 0-1 0 0,-1 0 0 0 0,1 1 0 0 0,-1-1 0 0 0,1 1 1 0 0,-1-1-1 0 0,1 1 0 0 0,-1 0 0 0 0,1 0 1 0 0,1-1-1 0 0,1 0-23 0 0,9-2 25 0 0,1-1-1 0 0,-1 2 1 0 0,0 0 0 0 0,1 1 0 0 0,0 0 0 0 0,-1 1 0 0 0,1 0 0 0 0,-1 1-1 0 0,1 0 1 0 0,-1 2 0 0 0,1-1 0 0 0,16 7 0 0 0,6 3-26 0 0,0 2 1 0 0,-1 1 0 0 0,38 23-1 0 0,-46-23 72 0 0,-1 0-1 0 0,-1 2 1 0 0,0 1 0 0 0,29 27-1 0 0,-47-38 26 0 0,0 1 0 0 0,0-1 0 0 0,-1 1 0 0 0,0 1 0 0 0,-1-1 0 0 0,1 1 0 0 0,-2 0 0 0 0,1 0 0 0 0,-1 1 0 0 0,-1-1 0 0 0,1 1 0 0 0,-2 0 0 0 0,1 0 0 0 0,-2 0 0 0 0,1 0 0 0 0,-1 17 0 0 0,-1-2 129 0 0,-2 0 1 0 0,-2 0-1 0 0,0-1 0 0 0,-1 1 1 0 0,-1-1-1 0 0,-1 0 1 0 0,-2-1-1 0 0,0 0 0 0 0,-20 36 1 0 0,22-50-86 0 0,0 0 1 0 0,0 0 0 0 0,0 0 0 0 0,-1-1-1 0 0,0 0 1 0 0,-1-1 0 0 0,0 0 0 0 0,0 0-1 0 0,-1-1 1 0 0,1 0 0 0 0,-17 7 0 0 0,-10 2 456 0 0,-75 20 0 0 0,79-26-414 0 0,-1-1 754 0 0,0 0 0 0 0,-1-3 0 0 0,0 0-1 0 0,-50-1 1 0 0,55-5-1623 0 0,-20 0-4188 0 0,8 3 10 0 0</inkml:trace>
</inkml:ink>
</file>

<file path=ppt/ink/ink3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18.4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 24 208 0 0,'0'0'3952'0'0,"-5"-24"-4056"0"0</inkml:trace>
</inkml:ink>
</file>

<file path=ppt/ink/ink3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18.92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0 1280 0 0,'0'0'3256'0'0,"11"27"-4696"0"0,-4-18 460 0 0,2 4-480 0 0</inkml:trace>
</inkml:ink>
</file>

<file path=ppt/ink/ink3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19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0 784 0 0,'0'0'4717'0'0,"12"3"-7218"0"0,3 8 701 0 0</inkml:trace>
  <inkml:trace contextRef="#ctx0" brushRef="#br0" timeOffset="1">207 381 2600 0 0,'0'0'7309'0'0,"-21"-40"-10265"0"0,30 49 1119 0 0,-3-2-15 0 0</inkml:trace>
</inkml:ink>
</file>

<file path=ppt/ink/ink3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9.46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 5460 0 0,'0'0'5022'0'0,"5"-5"-5318"0"0,18-17-252 0 0,-22 22 543 0 0,-1 0 0 0 0,0 0 0 0 0,0-1 0 0 0,0 1 0 0 0,0 0 0 0 0,0 0 0 0 0,0 0-1 0 0,0 0 1 0 0,0 0 0 0 0,0 0 0 0 0,0 0 0 0 0,0 0 0 0 0,0 0 0 0 0,0 0 0 0 0,0 0 0 0 0,0 0 0 0 0,1 0 0 0 0,-1 0-1 0 0,0 0 1 0 0,0 0 0 0 0,0 0 0 0 0,0 0 0 0 0,0 0 0 0 0,0-1 0 0 0,0 1 0 0 0,0 0 0 0 0,0 0 0 0 0,1 0 0 0 0,-1 0-1 0 0,0 1 1 0 0,0-1 0 0 0,0 0 0 0 0,0 0 0 0 0,0 0 0 0 0,0 0 0 0 0,0 0 0 0 0,0 0 0 0 0,0 0 0 0 0,0 0 0 0 0,1 0-1 0 0,-1 0 1 0 0,0 0 0 0 0,0 0 0 0 0,0 0 0 0 0,0 0 0 0 0,0 0 0 0 0,0 0 0 0 0,0 0 0 0 0,0 0 0 0 0,0 0-1 0 0,0 1 1 0 0,0-1 0 0 0,0 0 0 0 0,0 0 0 0 0,0 0 0 0 0,0 0 0 0 0,0 0 0 0 0,0 0 0 0 0,0 0 0 0 0,0 0 0 0 0,0 0-1 0 0,0 1 1 0 0,0 9-311 0 0,-6 9-20 0 0,1-6 625 0 0,4-10-164 0 0,-1-1 0 0 0,1 1 0 0 0,0-1-1 0 0,0 1 1 0 0,0 0 0 0 0,1 0-1 0 0,-1-1 1 0 0,0 1 0 0 0,1 0 0 0 0,0 4-1 0 0,24-37 1362 0 0,-15 18-1446 0 0,16-18 21 0 0,-23 28-125 0 0,-1 1 0 0 0,0-1 0 0 0,1 1 1 0 0,-1 0-1 0 0,1 0 0 0 0,-1 0 1 0 0,1-1-1 0 0,0 2 0 0 0,-1-1 1 0 0,1 0-1 0 0,0 0 0 0 0,0 0 0 0 0,-1 1 1 0 0,5-1-1 0 0</inkml:trace>
</inkml:ink>
</file>

<file path=ppt/ink/ink3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0.3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 53 600 0 0,'0'0'9116'0'0,"12"-9"-9207"0"0,-12 12 110 0 0,-1-1-1 0 0,0 1 1 0 0,0 0 0 0 0,0 0 0 0 0,0-1 0 0 0,0 1-1 0 0,-1-1 1 0 0,1 1 0 0 0,-1-1 0 0 0,0 0 0 0 0,1 0-1 0 0,-1 0 1 0 0,0 1 0 0 0,0-2 0 0 0,-1 1-1 0 0,1 0 1 0 0,0 0 0 0 0,-3 1 0 0 0,-11 10 1139 0 0,19-16-1076 0 0,0 0-1 0 0,-1 1 1 0 0,1-1 0 0 0,0 1 0 0 0,1 0 0 0 0,-1 0 0 0 0,6-3 0 0 0,-5 3-81 0 0,6-6-30 0 0,-8 6 21 0 0,1 1 1 0 0,-1-1-1 0 0,0 0 0 0 0,0 1 1 0 0,1-1-1 0 0,-1 1 1 0 0,1 0-1 0 0,-1 0 0 0 0,1 0 1 0 0,3-1-1 0 0,-6 2-45 0 0,-2 3-473 0 0,0 0 610 0 0,-1-1-1 0 0,1 0 0 0 0,-1 1 0 0 0,1-1 1 0 0,-1 0-1 0 0,0 0 0 0 0,0 0 1 0 0,0 0-1 0 0,0-1 0 0 0,0 1 0 0 0,-4 0 1701 0 0,28-16-290 0 0,-5 1-927 0 0,-12 10-452 0 0,0 0 0 0 0,1 0 0 0 0,-1-1-1 0 0,-1 1 1 0 0,1-1 0 0 0,0 0 0 0 0,-1 1 0 0 0,0-2 0 0 0,0 1 0 0 0,0 0 0 0 0,2-6 0 0 0,-44 44-4725 0 0,25-23 2324 0 0,10-8 450 0 0,62-56-6676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6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668 0 4152 0 0,'0'0'1758'0'0,"-14"4"-1767"0"0,-286 78 4524 0 0,17-8-3605 0 0,268-70-1422 0 0,0 0 1 0 0,-26 12-1 0 0,70-16-5718 0 0,6-2 4037 0 0</inkml:trace>
</inkml:ink>
</file>

<file path=ppt/ink/ink3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06.1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 48 0 0,'0'0'1363'0'0,"25"-6"-2538"0"0,-23 6 939 0 0</inkml:trace>
</inkml:ink>
</file>

<file path=ppt/ink/ink3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06.5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 2 1500 0 0,'0'0'3734'0'0,"-2"-2"-4088"0"0,39 2-3766 0 0,-33 0 3360 0 0</inkml:trace>
</inkml:ink>
</file>

<file path=ppt/ink/ink3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06.9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39 508 0 0,'31'-8'831'0'0,"-31"8"-766"0"0,0-1 0 0 0,1 1 0 0 0,-1 0 0 0 0,0 0 0 0 0,1 0 0 0 0,-1-1 0 0 0,0 1 0 0 0,0 0 0 0 0,1-1 0 0 0,-1 1 0 0 0,0 0 0 0 0,0 0 0 0 0,0-1 0 0 0,1 1 0 0 0,-1 0 0 0 0,0-1 0 0 0,0 1 0 0 0,0 0 0 0 0,0-1 0 0 0,0 1 0 0 0,0-1 0 0 0,0 1 0 0 0,0 0 0 0 0,0-1 0 0 0,0 1 0 0 0,0 0 0 0 0,0-1 0 0 0,0 1 0 0 0,0-1 0 0 0,0 1 0 0 0,0 0 0 0 0,0-1 0 0 0,0 1 0 0 0,0 0 0 0 0,-1-1 0 0 0,1 1 0 0 0,0 0 0 0 0,0-1 0 0 0,0 1 0 0 0,-1 0 0 0 0,1 0 0 0 0,0-1 0 0 0,0 1 0 0 0,-1 0 0 0 0,1-1 0 0 0,0 1 0 0 0,0 0 0 0 0,-1 0 0 0 0,1 0 0 0 0,0 0 0 0 0,-1-1 0 0 0,-12-11 1015 0 0,11 12-766 0 0,-2-2 1205 0 0</inkml:trace>
</inkml:ink>
</file>

<file path=ppt/ink/ink3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2.9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21 52 0 0,'0'0'3820'0'0,"3"-21"3428"0"0,-5 68-7059 0 0,-3 0 0 0 0,-17 76 0 0 0,-3 16 295 0 0,-46 275 650 0 0,82-449-4965 0 0,1 4-267 0 0</inkml:trace>
</inkml:ink>
</file>

<file path=ppt/ink/ink3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3.5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174 1 732 0 0,'0'0'8459'0'0,"-6"16"-9849"0"0,-52 275 4577 0 0,3-16-1366 0 0,23 90-1443 0 0,19-170-235 0 0,12-183-634 0 0,-2 26 2094 0 0,2-35-1210 0 0,0-5-297 0 0,1-22-1382 0 0,-1-17-4914 0 0,-1 13 1171 0 0</inkml:trace>
</inkml:ink>
</file>

<file path=ppt/ink/ink3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4.2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1 952 0 0,'0'0'7124'0'0,"14"16"-6686"0"0,26 14 215 0 0,-1 1 1 0 0,-2 1-1 0 0,37 42 1 0 0,-20-20-526 0 0,169 176 134 0 0,-171-170-156 0 0,-3 2 0 0 0,43 70-1 0 0,-83-114-32 0 0,6 8 1103 0 0,-10-29 252 0 0,0-9-3848 0 0,-1-7-2227 0 0,-1 10 1245 0 0,-20 52-641 0 0</inkml:trace>
</inkml:ink>
</file>

<file path=ppt/ink/ink3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4.68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695 1 4172 0 0,'0'0'2189'0'0,"-17"13"-2159"0"0,-2 1 53 0 0,-1 1 101 0 0,2 0 1 0 0,0 1-1 0 0,-25 29 1 0 0,-170 232 2502 0 0,22 19-1468 0 0,56-83-369 0 0,131-207-1790 0 0,-7 9 4096 0 0,6-14-3455 0 0</inkml:trace>
</inkml:ink>
</file>

<file path=ppt/ink/ink3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6.0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191 386 5092 0 0,'0'0'2599'0'0,"14"-7"-2208"0"0,-1 2-302 0 0,2-1-17 0 0,0-1-1 0 0,-1 0 1 0 0,0 0 0 0 0,0-2 0 0 0,23-18-1 0 0,-34 24-17 0 0,-1 0-1 0 0,1 0 1 0 0,-1 0-1 0 0,1 0 0 0 0,-1-1 1 0 0,0 1-1 0 0,0-1 0 0 0,-1 1 1 0 0,1-1-1 0 0,-1 0 1 0 0,0 0-1 0 0,0 0 0 0 0,0 1 1 0 0,0-1-1 0 0,0-4 1 0 0,-1 1-32 0 0,0-1 1 0 0,-1 1 0 0 0,0 0 0 0 0,0 0 0 0 0,0 1 0 0 0,-1-1-1 0 0,-5-13 1 0 0,-1 3-76 0 0,0 0 1 0 0,-2 0-1 0 0,0 1 0 0 0,-1 0 0 0 0,-16-19 1 0 0,20 27-26 0 0,-1-1 1 0 0,0 1-1 0 0,-18-12 1 0 0,23 18 60 0 0,0-1 0 0 0,0 2 0 0 0,0-1 0 0 0,0 0 0 0 0,0 1 0 0 0,-1-1 0 0 0,1 1 0 0 0,0 0 0 0 0,-1 0-1 0 0,0 0 1 0 0,1 1 0 0 0,-1-1 0 0 0,1 1 0 0 0,-1 0 0 0 0,0 0 0 0 0,-3 0 0 0 0,5 1-31 0 0,0 0 0 0 0,0 0 0 0 0,0 0 0 0 0,0 0 1 0 0,1 0-1 0 0,-1 0 0 0 0,1 0 0 0 0,-1 1 0 0 0,1-1 0 0 0,-1 1 0 0 0,1-1 0 0 0,0 1 0 0 0,-1-1 0 0 0,1 1 0 0 0,0 0 0 0 0,-1 3 0 0 0,-16 36-347 0 0,14-31 323 0 0,-12 37 631 0 0,1 1-1 0 0,-12 76 0 0 0,-4 103 1582 0 0,26-177-2104 0 0,-6 64 442 0 0,7 222 1 0 0,7-299-612 0 0,1-1 1 0 0,2 0 0 0 0,12 42-1 0 0,-14-71-1818 0 0,1-30-4868 0 0</inkml:trace>
</inkml:ink>
</file>

<file path=ppt/ink/ink3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6.4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32 6217 0 0,'0'0'4628'0'0,"13"-5"-5338"0"0,-2 1 667 0 0,1-1 25 0 0,1 1-1 0 0,-1 1 1 0 0,1-1-1 0 0,0 2 1 0 0,22-2 0 0 0,307 9 9 0 0,-194 6-5222 0 0,-114-8 489 0 0</inkml:trace>
</inkml:ink>
</file>

<file path=ppt/ink/ink3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6.89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 4 3968 0 0,'0'0'6332'0'0,"-3"15"-7296"0"0,-6 48 1020 0 0,8-56-48 0 0,1-1 0 0 0,0 1 0 0 0,1 0 0 0 0,0-1 0 0 0,0 1 0 0 0,0 0 0 0 0,1-1 0 0 0,-1 1 0 0 0,2-1-1 0 0,-1 0 1 0 0,1 1 0 0 0,0-1 0 0 0,5 7 0 0 0,-1-3 26 0 0,0-1 1 0 0,0 1-1 0 0,1-2 0 0 0,0 1 0 0 0,17 13 0 0 0,-21-19 7 0 0,0 0-1 0 0,0 0 1 0 0,1 0 0 0 0,-1 0-1 0 0,1-1 1 0 0,-1 0 0 0 0,1 0-1 0 0,0 0 1 0 0,0-1-1 0 0,0 1 1 0 0,0-1 0 0 0,0 0-1 0 0,0-1 1 0 0,0 1 0 0 0,0-1-1 0 0,0 0 1 0 0,10-1-1 0 0,-10-1 66 0 0,1 1-1 0 0,-1-1 0 0 0,1 0 0 0 0,-1-1 0 0 0,0 1 0 0 0,0-1 0 0 0,0 0 1 0 0,-1-1-1 0 0,1 1 0 0 0,-1-1 0 0 0,0 1 0 0 0,0-1 0 0 0,0-1 0 0 0,0 1 1 0 0,5-9-1 0 0,5-7 250 0 0,0-2 0 0 0,15-34 0 0 0,-24 45-308 0 0,0 0 1 0 0,-2 0-1 0 0,1 0 0 0 0,-2-1 1 0 0,1 1-1 0 0,-2-1 1 0 0,2-19-1 0 0,-3 31-94 0 0,0 0-1 0 0,0-1 1 0 0,0 1 0 0 0,0 0 0 0 0,0-1-1 0 0,0 1 1 0 0,0 0 0 0 0,0-1 0 0 0,0 1-1 0 0,0 0 1 0 0,0-1 0 0 0,-1 1 0 0 0,1 0-1 0 0,0-1 1 0 0,0 1 0 0 0,0 0 0 0 0,0-1-1 0 0,-1 1 1 0 0,1 0 0 0 0,0 0 0 0 0,0-1-1 0 0,0 1 1 0 0,-1 0 0 0 0,1 0 0 0 0,0-1-1 0 0,0 1 1 0 0,-1 0 0 0 0,1 0 0 0 0,0 0-1 0 0,-1 0 1 0 0,1-1 0 0 0,0 1 0 0 0,0 0-1 0 0,-1 0 1 0 0,1 0 0 0 0,0 0 0 0 0,-1 0-1 0 0,1 0 1 0 0,0 0 0 0 0,-1 0 0 0 0,1 0-1 0 0,0 0 1 0 0,-1 0 0 0 0,1 0 0 0 0,-16 7-5050 0 0,5 1 2102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27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1011 1 520 0 0,'0'0'11327'0'0,"-16"2"-10422"0"0,-264 54 558 0 0,1 23-1213 0 0,21-5-1432 0 0,168-55-447 0 0,3-12-1208 0 0</inkml:trace>
</inkml:ink>
</file>

<file path=ppt/ink/ink3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7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3192 0 0,'0'0'6198'0'0,"5"17"-6060"0"0,8 36 329 0 0,11 102 0 0 0,-21 24-41 0 0,-3-121 856 0 0,5-89 383 0 0,3-3-1843 0 0,1 1-1 0 0,2 0 0 0 0,2 1 1 0 0,1 0-1 0 0,1 1 0 0 0,1 1 0 0 0,2 0 1 0 0,42-53-1 0 0,-57 79 151 0 0,0 1-1 0 0,0-1 1 0 0,0 1-1 0 0,1 0 1 0 0,-1 0 0 0 0,1 1-1 0 0,0-1 1 0 0,-1 1-1 0 0,1 0 1 0 0,0 0-1 0 0,0 0 1 0 0,1 0 0 0 0,-1 1-1 0 0,6-2 1 0 0,-7 3 34 0 0,0 0 0 0 0,0-1 0 0 0,0 1 0 0 0,0 1 0 0 0,0-1 1 0 0,0 0-1 0 0,0 1 0 0 0,0 0 0 0 0,0 0 0 0 0,0 0 0 0 0,0 0 0 0 0,0 0 1 0 0,0 0-1 0 0,0 1 0 0 0,-1-1 0 0 0,1 1 0 0 0,0 0 0 0 0,-1 0 0 0 0,0 0 0 0 0,1 0 1 0 0,1 3-1 0 0,6 6 32 0 0,-1 1 0 0 0,0 1 0 0 0,0 0 0 0 0,-1 0 0 0 0,-1 0 0 0 0,0 1 0 0 0,-1 0 1 0 0,-1 1-1 0 0,6 20 0 0 0,-6-16 15 0 0,-1 1 1 0 0,-1 0 0 0 0,-1 0-1 0 0,-1 1 1 0 0,0-1 0 0 0,-4 33-1 0 0,-3-28-293 0 0,6-24 119 0 0,0 0-1 0 0,0 0 1 0 0,-1-1-1 0 0,1 1 1 0 0,0 0-1 0 0,-1 0 1 0 0,1-1-1 0 0,0 1 1 0 0,-1 0-1 0 0,1-1 1 0 0,-1 1-1 0 0,0 0 1 0 0,1-1-1 0 0,-1 1 1 0 0,1-1-1 0 0,-1 1 1 0 0,0-1-1 0 0,1 1 1 0 0,-1-1-1 0 0,0 0 1 0 0,0 1-1 0 0,1-1 1 0 0,-1 0-1 0 0,0 1 1 0 0,0-1-1 0 0,-1 0 1 0 0,1-28-8195 0 0</inkml:trace>
</inkml:ink>
</file>

<file path=ppt/ink/ink3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7.8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127 6 6065 0 0,'0'0'6886'0'0,"-6"6"-8343"0"0,3-2 1434 0 0,0 0 0 0 0,1 0 1 0 0,0 1-1 0 0,0-1 0 0 0,0 0 0 0 0,0 1 0 0 0,0-1 0 0 0,1 1 0 0 0,0-1 1 0 0,0 1-1 0 0,0 0 0 0 0,0 8 1346 0 0,14-30-1055 0 0,7-10-387 0 0,-20 26 129 0 0,1 0 1 0 0,-1 0 0 0 0,1 0-1 0 0,-1 0 1 0 0,1 0-1 0 0,-1 0 1 0 0,0 0-1 0 0,1 0 1 0 0,-1 0-1 0 0,0 0 1 0 0,0 0 0 0 0,0 0-1 0 0,0 0 1 0 0,0 0-1 0 0,0 0 1 0 0,0 0-1 0 0,0 0 1 0 0,0 0-1 0 0,-1 0 1 0 0,1 0 0 0 0,0 0-1 0 0,-1 0 1 0 0,0-2-1 0 0,0 2-27 0 0,1 1 1 0 0,-1-1-1 0 0,0 0 0 0 0,0 1 1 0 0,0-1-1 0 0,1 1 0 0 0,-1-1 1 0 0,0 1-1 0 0,0-1 0 0 0,0 1 0 0 0,0 0 1 0 0,0-1-1 0 0,0 1 0 0 0,0 0 1 0 0,0 0-1 0 0,0 0 0 0 0,0 0 1 0 0,0-1-1 0 0,0 2 0 0 0,0-1 0 0 0,0 0 1 0 0,0 0-1 0 0,0 0 0 0 0,0 0 1 0 0,0 1-1 0 0,0-1 0 0 0,0 0 1 0 0,0 1-1 0 0,-1 0 0 0 0,-26 15-545 0 0,21-10 573 0 0,1 0 0 0 0,-1 0 1 0 0,1 1-1 0 0,1 0 0 0 0,-1 0 0 0 0,1 0 0 0 0,1 1 0 0 0,-1 0 0 0 0,1 0 0 0 0,1 0 0 0 0,-1 0 0 0 0,2 1 0 0 0,-1-1 0 0 0,1 1 0 0 0,0 0 0 0 0,1-1 0 0 0,-1 1 0 0 0,2 0 0 0 0,0 0 0 0 0,0 0 0 0 0,0 0 0 0 0,1 0 0 0 0,4 15 0 0 0,-3-16 28 0 0,0-1 0 0 0,1 1 1 0 0,0-1-1 0 0,1 0 0 0 0,-1 0 0 0 0,1 0 0 0 0,1 0 0 0 0,-1 0 1 0 0,1-1-1 0 0,10 10 0 0 0,-10-12-31 0 0,-1 0 1 0 0,1 0-1 0 0,0 0 1 0 0,0-1-1 0 0,0 0 1 0 0,0 0-1 0 0,1 0 0 0 0,-1 0 1 0 0,1-1-1 0 0,0 0 1 0 0,0 0-1 0 0,0-1 1 0 0,0 0-1 0 0,10 1 0 0 0,-5-1-645 0 0,0-1-1 0 0,1 0 0 0 0,-1-1 0 0 0,0 0 0 0 0,0-1 0 0 0,0-1 0 0 0,0 1 1 0 0,0-2-1 0 0,18-7 0 0 0,0-4-2204 0 0</inkml:trace>
</inkml:ink>
</file>

<file path=ppt/ink/ink3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8.4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474 59 560 0 0,'0'0'9876'0'0,"-4"-10"-9687"0"0,-15-31-181 0 0,19 41-12 0 0,0-1 1 0 0,0 1-1 0 0,0-1 0 0 0,0 1 0 0 0,0 0 1 0 0,-1-1-1 0 0,1 1 0 0 0,0 0 1 0 0,0-1-1 0 0,-1 1 0 0 0,1 0 1 0 0,0-1-1 0 0,0 1 0 0 0,-1 0 0 0 0,1-1 1 0 0,0 1-1 0 0,-1 0 0 0 0,1 0 1 0 0,0-1-1 0 0,-1 1 0 0 0,1 0 0 0 0,-1 0 1 0 0,1 0-1 0 0,0 0 0 0 0,-1-1 1 0 0,1 1-1 0 0,-1 0 0 0 0,1 0 1 0 0,0 0-1 0 0,-1 0 0 0 0,1 0 0 0 0,-1 0 1 0 0,1 0-1 0 0,-1 0 0 0 0,1 0 1 0 0,0 0-1 0 0,-1 0 0 0 0,1 1 1 0 0,-1-1-1 0 0,1 0 0 0 0,0 0 0 0 0,-1 0 1 0 0,1 1-1 0 0,-1-1 0 0 0,1 0 1 0 0,0 0-1 0 0,-1 1 0 0 0,1-1 0 0 0,0 0 1 0 0,0 0-1 0 0,-1 1 0 0 0,1-1 1 0 0,0 0-1 0 0,-1 1 0 0 0,1-1 1 0 0,0 1-1 0 0,0-1 0 0 0,0 0 0 0 0,0 1 1 0 0,-1-1-1 0 0,1 1 0 0 0,0-1 1 0 0,0 1-1 0 0,-1 1 2 0 0,-37 39 347 0 0,2 2 0 0 0,2 1 0 0 0,2 1 0 0 0,-36 69 0 0 0,24-29-105 0 0,3 1 1 0 0,4 2-1 0 0,-30 109 1 0 0,57-156-79 0 0,1 1 1 0 0,3 0 0 0 0,-3 78 0 0 0,10-91-143 0 0,0 0 1 0 0,2 0-1 0 0,2 0 0 0 0,0 0 0 0 0,2 0 0 0 0,15 39 0 0 0,-5-28-10 0 0,2 0 0 0 0,1-1 0 0 0,2-1 0 0 0,2-1-1 0 0,38 45 1 0 0,-18-31 42 0 0,2-3-1 0 0,91 75 0 0 0,-132-120-47 0 0,3 5 101 0 0,1-1 0 0 0,0-1 0 0 0,0 0 0 0 0,19 9 0 0 0,-28-15-29 0 0,1 0-1 0 0,-1 0 1 0 0,0 0-1 0 0,0 0 1 0 0,0-1-1 0 0,1 1 1 0 0,-1 0-1 0 0,0 0 1 0 0,0 0-1 0 0,0-1 1 0 0,0 1-1 0 0,1 0 1 0 0,-1 0-1 0 0,0 0 1 0 0,0-1-1 0 0,0 1 0 0 0,0 0 1 0 0,0 0-1 0 0,0-1 1 0 0,0 1-1 0 0,0 0 1 0 0,0 0-1 0 0,0-1 1 0 0,0 1-1 0 0,0 0 1 0 0,0 0-1 0 0,0-1 1 0 0,0 1-1 0 0,0 0 1 0 0,0-1-1 0 0,0 1 1 0 0,0 0-1 0 0,0 0 1 0 0,0-1-1 0 0,0 1 1 0 0,0 0-1 0 0,0 0 1 0 0,0 0-1 0 0,-1-1 0 0 0,-3-18-4083 0 0</inkml:trace>
</inkml:ink>
</file>

<file path=ppt/ink/ink3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49.99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 61 716 0 0,'0'0'12269'0'0,"3"-5"-12431"0"0,-2 0 154 0 0,7-9-568 0 0,-7 14 564 0 0,-1 0 0 0 0,1 0-1 0 0,-1 0 1 0 0,1 0 0 0 0,0 0 0 0 0,-1 0 0 0 0,1 1 0 0 0,-1-1 0 0 0,1 0-1 0 0,-1 0 1 0 0,1 0 0 0 0,-1 1 0 0 0,1-1 0 0 0,-1 0 0 0 0,1 1 0 0 0,-1-1-1 0 0,0 0 1 0 0,1 1 0 0 0,-1-1 0 0 0,1 1 0 0 0,-1-1 0 0 0,0 0 0 0 0,1 1-1 0 0,-1-1 1 0 0,0 1 0 0 0,0-1 0 0 0,1 1 0 0 0,-1-1 0 0 0,0 1 0 0 0,0-1-1 0 0,0 1 1 0 0,0 0 0 0 0,1-1 0 0 0,-1 1 0 0 0,0 0 0 0 0,6 18 137 0 0,-1 0-1 0 0,-1 1 1 0 0,0-1 0 0 0,-1 1 0 0 0,-2 0 0 0 0,0 0-1 0 0,-2 31 1 0 0,0-20-48 0 0,-2 30 132 0 0,-21 119 1 0 0,9-92-171 0 0,13-71 56 0 0,-1-1 1 0 0,-1 0 0 0 0,0 1 0 0 0,-11 25 0 0 0,4-71 2405 0 0,8 3-2599 0 0,2-1-1 0 0,0 1 0 0 0,2 0 0 0 0,1-1 1 0 0,1 1-1 0 0,12-45 0 0 0,-1 19-40 0 0,3 2-1 0 0,31-68 1 0 0,-36 94 2 0 0,1-1 0 0 0,1 2 0 0 0,21-27 0 0 0,-27 39 61 0 0,1 0 1 0 0,1 1-1 0 0,0 0 1 0 0,0 0-1 0 0,1 1 1 0 0,0 1-1 0 0,1 0 0 0 0,14-8 1 0 0,-19 14-2 0 0,-1-1 1 0 0,1 1-1 0 0,0 1 0 0 0,0-1 0 0 0,1 1 1 0 0,-1 0-1 0 0,0 1 0 0 0,0-1 1 0 0,1 1-1 0 0,11 2 0 0 0,-14-1 19 0 0,1-1 0 0 0,-1 1-1 0 0,0 1 1 0 0,0-1 0 0 0,0 1 0 0 0,0-1-1 0 0,0 1 1 0 0,0 1 0 0 0,-1-1 0 0 0,1 1 0 0 0,-1 0-1 0 0,1 0 1 0 0,-1 0 0 0 0,0 0 0 0 0,4 5-1 0 0,-5-3 36 0 0,0 0-1 0 0,0 1 0 0 0,0-1 0 0 0,-1 1 1 0 0,0-1-1 0 0,0 1 0 0 0,0 0 0 0 0,-1 0 0 0 0,1-1 1 0 0,-1 9-1 0 0,1 64 587 0 0,-2-51-204 0 0,0 399 2094 0 0,2-398-1945 0 0,-1-25 75 0 0,0-18-1275 0 0,-1 0-951 0 0,0-15-3004 0 0,0 22 2343 0 0,-1 81-4817 0 0</inkml:trace>
</inkml:ink>
</file>

<file path=ppt/ink/ink3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50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104 1 3088 0 0,'0'0'5903'0'0,"16"17"-6291"0"0,-4-6 437 0 0,0 1 25 0 0,0 1 0 0 0,0 0 1 0 0,-2 0-1 0 0,0 1 0 0 0,0 0 0 0 0,-1 1 0 0 0,-1 0 0 0 0,7 16 1 0 0,3 19 126 0 0,-3 2 1 0 0,-1-1 0 0 0,-3 2 0 0 0,-3-1 0 0 0,-1 1 0 0 0,-3 1 0 0 0,-2-1 0 0 0,-2 0 0 0 0,-14 96 0 0 0,-2-59 100 0 0,-3 0-1 0 0,-5-1 1 0 0,-3-2 0 0 0,-75 163 0 0 0,87-217 39 0 0,10-18-115 0 0,-1-1-1 0 0,-1 0 0 0 0,0 0 0 0 0,-1-1 0 0 0,0 0 0 0 0,-1 0 0 0 0,-18 19 0 0 0,27-32-227 0 0,0 0-1 0 0,0 1 1 0 0,0-1 0 0 0,-1 0 0 0 0,1 0-1 0 0,0 0 1 0 0,0 1 0 0 0,0-1-1 0 0,-1 0 1 0 0,1 0 0 0 0,0 0-1 0 0,0 0 1 0 0,0 0 0 0 0,-1 0-1 0 0,1 1 1 0 0,0-1 0 0 0,0 0 0 0 0,-1 0-1 0 0,1 0 1 0 0,0 0 0 0 0,0 0-1 0 0,-1 0 1 0 0,1 0 0 0 0,0 0-1 0 0,-1 0 1 0 0,1 0 0 0 0,0 0-1 0 0,0 0 1 0 0,-1 0 0 0 0,1 0 0 0 0,0 0-1 0 0,0 0 1 0 0,-1 0 0 0 0,1-1-1 0 0,0 1 1 0 0,0 0 0 0 0,0 0-1 0 0,-1 0 1 0 0,1 0 0 0 0,0 0-1 0 0,0-1 1 0 0,0 1 0 0 0,-1 0 0 0 0,1 0-1 0 0,0 0 1 0 0,0-1 0 0 0,-4-17-5240 0 0,3-4-354 0 0</inkml:trace>
</inkml:ink>
</file>

<file path=ppt/ink/ink3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51.2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6537 0 0,'0'0'5169'0'0,"0"6"-6433"0"0,2 113 3404 0 0,3-139-639 0 0,11-12-1846 0 0,-11 21 2 0 0,0 1 1 0 0,1 0-1 0 0,12-17 1 0 0,-13 24-917 0 0</inkml:trace>
</inkml:ink>
</file>

<file path=ppt/ink/ink3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2:51.69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47 1 1016 0 0,'0'0'9444'0'0,"-1"14"-9026"0"0,1-4-357 0 0,0 8 60 0 0,-1-1 0 0 0,0 1 0 0 0,-2-1 0 0 0,-6 27 0 0 0,-23 67 716 0 0,33-115-718 0 0,1 1 0 0 0,-1 0 1 0 0,0-1-1 0 0,1 1 0 0 0,0 0 0 0 0,0 0 0 0 0,0 0 0 0 0,0 0 0 0 0,0 0 1 0 0,6-4-1 0 0,1-4-78 0 0,25-33 498 0 0,48-48 0 0 0,-97 110-1118 0 0,9-9-97 0 0,0-1 0 0 0,-1 0 1 0 0,0 0-1 0 0,-1-1 0 0 0,-11 9 1 0 0,-15 5-6163 0 0</inkml:trace>
</inkml:ink>
</file>

<file path=ppt/ink/ink3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1.1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362 1 1616 0 0,'0'0'6224'0'0,"-15"5"-7249"0"0,6-2 1000 0 0,0 0 24 0 0,0 0-1 0 0,0 1 1 0 0,1 0 0 0 0,-1 0-1 0 0,1 1 1 0 0,0 0 0 0 0,0 0-1 0 0,1 1 1 0 0,0 0 0 0 0,-11 11-1 0 0,-11 17 246 0 0,1 1 0 0 0,2 2 0 0 0,2 1 0 0 0,1 1-1 0 0,-27 64 1 0 0,38-73-83 0 0,1 1 0 0 0,2 0 0 0 0,1 1 0 0 0,1 0 0 0 0,2 0 0 0 0,1 1 0 0 0,2-1 1 0 0,2 46-1 0 0,2-63-49 0 0,0 1 0 0 0,1-1 1 0 0,1-1-1 0 0,0 1 1 0 0,1 0-1 0 0,1-1 0 0 0,0 0 1 0 0,1 0-1 0 0,0-1 1 0 0,1 0-1 0 0,1 0 0 0 0,0-1 1 0 0,1 0-1 0 0,0 0 1 0 0,0-1-1 0 0,1-1 1 0 0,1 0-1 0 0,0 0 0 0 0,0-1 1 0 0,1-1-1 0 0,0 0 1 0 0,1 0-1 0 0,-1-2 0 0 0,20 8 1 0 0,-12-11 653 0 0,-21-3-768 0 0,0 0 0 0 0,0 0 1 0 0,0 0-1 0 0,1 0 0 0 0,-1 0 0 0 0,0 0 1 0 0,0 0-1 0 0,0 0 0 0 0,0 0 1 0 0,1 0-1 0 0,-1-1 0 0 0,0 1 0 0 0,0 0 1 0 0,0 0-1 0 0,0 0 0 0 0,0 0 1 0 0,1 0-1 0 0,-1 0 0 0 0,0 0 0 0 0,0-1 1 0 0,0 1-1 0 0,0 0 0 0 0,0 0 0 0 0,0 0 1 0 0,0 0-1 0 0,0-1 0 0 0,0 1 1 0 0,1 0-1 0 0,-1 0 0 0 0,0 0 0 0 0,0 0 1 0 0,0-1-1 0 0,0 1 0 0 0,0 0 0 0 0,0 0 1 0 0,0 0-1 0 0,0-1 0 0 0,0 1 1 0 0,0 0-1 0 0,0 0 0 0 0,0 0 0 0 0,-1 0 1 0 0,1-1-1 0 0,0 1 0 0 0,0 0 1 0 0,-21-27-7077 0 0,7 12 1603 0 0</inkml:trace>
</inkml:ink>
</file>

<file path=ppt/ink/ink3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2.3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129 102 928 0 0,'0'0'5544'0'0,"2"-4"-5014"0"0,-59 132 1198 0 0,-8 56-1258 0 0,58-171 67 0 0,5-22 644 0 0,10-25-723 0 0,7 8-607 0 0,1 0 1 0 0,2 1 0 0 0,25-28 0 0 0,68-65-350 0 0,-84 92 333 0 0,-15 13 113 0 0,6-5-40 0 0,30-25-1 0 0,-43 39 80 0 0,0 1 0 0 0,0-1 0 0 0,0 1 0 0 0,0 0 0 0 0,0 1 0 0 0,0-1 0 0 0,1 1-1 0 0,-1 0 1 0 0,1 1 0 0 0,-1-1 0 0 0,1 1 0 0 0,9-1 0 0 0,-13 2-13 0 0,0 1 1 0 0,0-1-1 0 0,0 1 1 0 0,0 0-1 0 0,0 0 1 0 0,0 0-1 0 0,0 0 1 0 0,0 0-1 0 0,0 0 0 0 0,0 0 1 0 0,-1 0-1 0 0,1 1 1 0 0,0-1-1 0 0,-1 1 1 0 0,1-1-1 0 0,-1 1 1 0 0,0 0-1 0 0,1-1 1 0 0,-1 1-1 0 0,0 0 0 0 0,0 0 1 0 0,0 0-1 0 0,1 3 1 0 0,1 3 36 0 0,0 0 1 0 0,0 1-1 0 0,-1-1 0 0 0,3 14 1 0 0,-3-8 130 0 0,-1 0 0 0 0,-1 0 0 0 0,0 0 0 0 0,0 0 0 0 0,-2 0 0 0 0,0 0 0 0 0,0 0 0 0 0,-1-1 0 0 0,-6 17 0 0 0,2-11-448 0 0,-1-1 0 0 0,-17 29 1 0 0,-11 6-4002 0 0</inkml:trace>
</inkml:ink>
</file>

<file path=ppt/ink/ink3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2.8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87 0 836 0 0,'0'0'8702'0'0,"-4"13"-8921"0"0,-13 38 529 0 0,15-47-265 0 0,0-1 0 0 0,0 0 0 0 0,0 1 0 0 0,0-1 0 0 0,-1 0 0 0 0,1 0 0 0 0,-1-1 0 0 0,0 1 0 0 0,1 0 0 0 0,-1-1 0 0 0,-1 0 0 0 0,1 0 0 0 0,0 0 0 0 0,0 0 0 0 0,-1 0 0 0 0,1 0 1 0 0,-5 0-1 0 0,-3 4 496 0 0,25-26-671 0 0,31-21-427 0 0,-44 40 600 0 0,-1 1-124 0 0,-18 21-2891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46.3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 0 5244 0 0,'0'0'4634'0'0,"-9"7"-5134"0"0,3 20-344 0 0,12-59-7690 0 0</inkml:trace>
</inkml:ink>
</file>

<file path=ppt/ink/ink3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3.2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58 108 4680 0 0,'0'0'4527'0'0,"2"13"-5547"0"0,-2-13 1020 0 0,4 19 42 0 0,0 0 1 0 0,-2 0 0 0 0,0 21 0 0 0,-1-35 5 0 0,-1 0 0 0 0,0 1-1 0 0,-1-1 1 0 0,1 0 0 0 0,-1 0 0 0 0,0 0 0 0 0,0 0 0 0 0,-1 0 0 0 0,1 0 0 0 0,-1 0 0 0 0,0 0-1 0 0,-1 0 1 0 0,1-1 0 0 0,-1 1 0 0 0,0-1 0 0 0,0 0 0 0 0,0 0 0 0 0,-1 0 0 0 0,-6 6 0 0 0,10-9-9 0 0,-1 0 0 0 0,0-1 1 0 0,1 1-1 0 0,-1-1 1 0 0,1 0-1 0 0,-1 1 0 0 0,0-1 1 0 0,1 1-1 0 0,-1-1 1 0 0,0 0-1 0 0,1 0 0 0 0,-1 1 1 0 0,0-1-1 0 0,0 0 1 0 0,1 0-1 0 0,-1 0 0 0 0,0 0 1 0 0,0 0-1 0 0,1 0 1 0 0,-1 0-1 0 0,0 0 0 0 0,0 0 1 0 0,1 0-1 0 0,-1 0 1 0 0,0 0-1 0 0,1-1 0 0 0,-1 1 1 0 0,0 0-1 0 0,0 0 1 0 0,1-1-1 0 0,-1 1 0 0 0,1-1 1 0 0,-1 1-1 0 0,0 0 1 0 0,1-1-1 0 0,-1 1 0 0 0,1-1 1 0 0,-1 1-1 0 0,1-1 1 0 0,-1 0-1 0 0,1 1 0 0 0,-1-1 1 0 0,1 0-1 0 0,0 1 1 0 0,-1-1-1 0 0,1 0 0 0 0,0 1 1 0 0,0-1-1 0 0,-1 0 1 0 0,1 1-1 0 0,0-1 0 0 0,0 0 1 0 0,0 0-1 0 0,0 1 1 0 0,0-1-1 0 0,0 0 0 0 0,0 0 1 0 0,0 0-1 0 0,0-4 3 0 0,-1-1 1 0 0,1 1-1 0 0,0 0 0 0 0,1 0 1 0 0,-1 0-1 0 0,1 0 0 0 0,2-7 0 0 0,4-5-76 0 0,1 1-1 0 0,1 0 0 0 0,0 1 1 0 0,1 0-1 0 0,1 1 0 0 0,14-16 0 0 0,0 3-403 0 0,1 2 0 0 0,32-24 0 0 0,-53 45 130 0 0,1 0 0 0 0,0 0-1 0 0,0 1 1 0 0,0-1 0 0 0,0 1 0 0 0,0 1 0 0 0,9-3 0 0 0,-11 4-251 0 0,-1 0 1 0 0,1 1 0 0 0,0-1 0 0 0,-1 1 0 0 0,1 0-1 0 0,0 0 1 0 0,-1 0 0 0 0,1 0 0 0 0,5 2 0 0 0,3 3-1816 0 0</inkml:trace>
  <inkml:trace contextRef="#ctx0" brushRef="#br0" timeOffset="1">374 123 168 0 0,'0'0'8829'0'0,"3"93"-8661"0"0,-3-72-12 0 0,0-2-12 0 0,0 0-144 0 0,0-1-428 0 0,0-1-556 0 0,-3-8-696 0 0,1-3-885 0 0</inkml:trace>
</inkml:ink>
</file>

<file path=ppt/ink/ink3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3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3312 0 0,'0'0'3557'0'0</inkml:trace>
</inkml:ink>
</file>

<file path=ppt/ink/ink3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4.2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366 110 628 0 0,'0'0'6005'0'0,"9"-13"-4989"0"0,3-5-670 0 0,24-39 870 0 0,-36 56-1146 0 0,1 1 0 0 0,-1-1 1 0 0,1 0-1 0 0,-1 1 0 0 0,1-1 0 0 0,-1 0 1 0 0,1 1-1 0 0,-1-1 0 0 0,0 0 0 0 0,0 1 0 0 0,1-1 1 0 0,-1 0-1 0 0,0 0 0 0 0,0 0 0 0 0,0 1 1 0 0,0-1-1 0 0,0 0 0 0 0,0 0 0 0 0,0 0 1 0 0,0 1-1 0 0,0-1 0 0 0,0 0 0 0 0,0 0 1 0 0,0 1-1 0 0,-1-2 0 0 0,0 1-55 0 0,0 1-1 0 0,0 0 0 0 0,1 0 1 0 0,-1 0-1 0 0,0 0 1 0 0,0 0-1 0 0,0 0 1 0 0,0 0-1 0 0,0 0 1 0 0,1 0-1 0 0,-1 0 1 0 0,0 0-1 0 0,0 1 1 0 0,0-1-1 0 0,0 0 1 0 0,1 1-1 0 0,-1-1 1 0 0,-1 1-1 0 0,-38 22-569 0 0,35-20 574 0 0,-132 101 47 0 0,124-92-97 0 0,0 1 0 0 0,0 0 0 0 0,1 1-1 0 0,1 0 1 0 0,0 1 0 0 0,1 0 0 0 0,-11 25 0 0 0,19-37 16 0 0,1 0 0 0 0,-1 0 0 0 0,1 1 0 0 0,0-1 0 0 0,0 0 0 0 0,1 1 0 0 0,-1-1 0 0 0,1 0 0 0 0,-1 1 0 0 0,1-1 0 0 0,0 1 0 0 0,1 5 0 0 0,0-7-1 0 0,0 0-1 0 0,-1-1 1 0 0,1 1 0 0 0,0 0 0 0 0,0-1-1 0 0,0 1 1 0 0,0-1 0 0 0,0 0 0 0 0,0 1-1 0 0,0-1 1 0 0,0 0 0 0 0,1 1 0 0 0,-1-1-1 0 0,1 0 1 0 0,-1 0 0 0 0,0 0 0 0 0,1 0 0 0 0,0 0-1 0 0,-1-1 1 0 0,1 1 0 0 0,0 0 0 0 0,-1-1-1 0 0,1 1 1 0 0,0-1 0 0 0,1 1 0 0 0,3 0-28 0 0,-1 0 0 0 0,1 1 0 0 0,-1 0 1 0 0,0 0-1 0 0,0 1 0 0 0,0-1 0 0 0,0 1 1 0 0,-1 0-1 0 0,1 0 0 0 0,-1 1 0 0 0,1 0 1 0 0,-1-1-1 0 0,-1 1 0 0 0,1 0 1 0 0,4 6-1 0 0,-3-2 15 0 0,-1-1-1 0 0,0 1 1 0 0,0 0 0 0 0,-1 0 0 0 0,0 0-1 0 0,0 0 1 0 0,-1 1 0 0 0,0-1 0 0 0,1 12-1 0 0,-2-7 95 0 0,0-1-1 0 0,-1 1 0 0 0,0 0 0 0 0,-1 0 0 0 0,0-1 1 0 0,-1 1-1 0 0,-1 0 0 0 0,0-1 0 0 0,0 0 0 0 0,-2 0 1 0 0,1 0-1 0 0,-1 0 0 0 0,-12 18 0 0 0,11-21-20 0 0,0-1 0 0 0,-1 0 0 0 0,0 0 0 0 0,-1 0-1 0 0,1-1 1 0 0,-1-1 0 0 0,-1 1 0 0 0,1-1 0 0 0,-1 0 0 0 0,0-1 0 0 0,-1 0-1 0 0,1-1 1 0 0,-1 0 0 0 0,0 0 0 0 0,0-1 0 0 0,0 0 0 0 0,0-1-1 0 0,-1 0 1 0 0,1-1 0 0 0,-14 1 0 0 0,24-2-154 0 0,-1 0-1 0 0,0 0 1 0 0,1 0 0 0 0,-1 0 0 0 0,0 0-1 0 0,1 0 1 0 0,-1 0 0 0 0,0 0 0 0 0,1-1-1 0 0,-1 1 1 0 0,0 0 0 0 0,1 0 0 0 0,-1 0-1 0 0,0-1 1 0 0,1 1 0 0 0,-1 0-1 0 0,1-1 1 0 0,-1 1 0 0 0,1-1 0 0 0,-1 1-1 0 0,1-1 1 0 0,-1 1 0 0 0,1-1 0 0 0,-1 1-1 0 0,0-2 1 0 0,-5-7-2394 0 0</inkml:trace>
</inkml:ink>
</file>

<file path=ppt/ink/ink3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4.6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120 156 1472 0 0,'0'0'4479'0'0,"6"13"-4561"0"0,0 0 156 0 0,-2-5-12 0 0,-1 0 0 0 0,1 1 0 0 0,-2-1 0 0 0,1 1 0 0 0,-1 0 0 0 0,0 0 0 0 0,-1 0 0 0 0,1 13 0 0 0,-3 7 110 0 0,0-1 1 0 0,-2 0-1 0 0,-1 1 0 0 0,-1-1 0 0 0,-2-1 1 0 0,0 1-1 0 0,-2-1 0 0 0,-1-1 0 0 0,-2 1 0 0 0,0-2 1 0 0,-1 0-1 0 0,-2 0 0 0 0,-26 33 0 0 0,27-45 465 0 0,14-24 317 0 0,14-26-1074 0 0,15-9-696 0 0,2 2 0 0 0,73-79 0 0 0,-51 63 574 0 0,-51 57 215 0 0,0 0 1 0 0,1 0-1 0 0,-1 1 1 0 0,1-1-1 0 0,0 1 1 0 0,0 0 0 0 0,0-1-1 0 0,0 1 1 0 0,0 1-1 0 0,0-1 1 0 0,1 0-1 0 0,-1 1 1 0 0,1 0-1 0 0,4-2 1 0 0,-7 3 2 0 0,1 0 0 0 0,0 1 0 0 0,0-1 0 0 0,-1 0 1 0 0,1 0-1 0 0,0 1 0 0 0,-1-1 0 0 0,1 1 0 0 0,0 0 0 0 0,-1-1 1 0 0,1 1-1 0 0,-1 0 0 0 0,1 0 0 0 0,-1 0 0 0 0,1 0 0 0 0,-1 0 0 0 0,0 0 1 0 0,1 1-1 0 0,-1-1 0 0 0,0 0 0 0 0,0 1 0 0 0,0-1 0 0 0,0 1 1 0 0,0-1-1 0 0,0 1 0 0 0,-1-1 0 0 0,1 1 0 0 0,0-1 0 0 0,-1 1 0 0 0,1 3 1 0 0,5 18 254 0 0,-2-1 0 0 0,0 1 1 0 0,-1 0-1 0 0,-2 0 0 0 0,0 1 1 0 0,-4 34-1 0 0,2-21-212 0 0,0-24-15 0 0,0-1 0 0 0,-1 0 0 0 0,0 1-1 0 0,-1-1 1 0 0,0 0 0 0 0,-1 0 0 0 0,0 0-1 0 0,-1-1 1 0 0,-8 16 0 0 0,10-24-821 0 0,2-19-5411 0 0</inkml:trace>
  <inkml:trace contextRef="#ctx0" brushRef="#br0" timeOffset="1">788 1 2872 0 0,'0'0'3014'0'0,"-3"16"-3191"0"0,-35 292 3346 0 0,37-293-3284 0 0,-2 42 513 0 0,-2 0 1 0 0,-13 55-1 0 0,13-93-766 0 0,0-1-1 0 0,-1 0 1 0 0,-1-1 0 0 0,0 1 0 0 0,-2-1 0 0 0,0-1 0 0 0,0 0-1 0 0,-2 0 1 0 0,0-1 0 0 0,-13 15 0 0 0,18-23-1211 0 0</inkml:trace>
</inkml:ink>
</file>

<file path=ppt/ink/ink3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5.14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0 589 2480 0 0,'0'0'7352'0'0,"8"-4"-8617"0"0,-4 1 1240 0 0,-1 1 21 0 0,0 0 1 0 0,0 1-1 0 0,1-1 1 0 0,-1 1-1 0 0,0 0 1 0 0,0-1 0 0 0,1 1-1 0 0,-1 1 1 0 0,1-1-1 0 0,-1 1 1 0 0,0-1-1 0 0,1 1 1 0 0,-1 0-1 0 0,1 0 1 0 0,-1 0-1 0 0,5 1 1 0 0,39 9-408 0 0,71 5 0 0 0,-80-13-2117 0 0,38-4 1 0 0,-38-2-79 0 0</inkml:trace>
  <inkml:trace contextRef="#ctx0" brushRef="#br0" timeOffset="1">999 1 3636 0 0,'0'0'3430'0'0,"-1"18"-4107"0"0,-21 276 3390 0 0,20-264-2474 0 0,-24 221 942 0 0,18-202-1022 0 0,-2 0 1 0 0,-2-1-1 0 0,-20 49 1 0 0,-3-17 48 0 0,-11 30-1811 0 0,46-109 1348 0 0,-3 11-187 0 0,30-27-6662 0 0</inkml:trace>
</inkml:ink>
</file>

<file path=ppt/ink/ink3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5.65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1 392 0 0,'0'0'6656'0'0,"-3"12"-5929"0"0,-25 106 1186 0 0,28-116-2204 0 0,-3 10 1012 0 0,22-15-8295 0 0</inkml:trace>
</inkml:ink>
</file>

<file path=ppt/ink/ink3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6.0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322 42 6413 0 0,'0'0'2612'0'0,"94"-42"-3028"0"0,-57 42 144 0 0,8 0 92 0 0,-5 6 60 0 0,3 3-36 0 0,-4 0-972 0 0,-11-2-825 0 0,-10 4-915 0 0</inkml:trace>
  <inkml:trace contextRef="#ctx0" brushRef="#br0" timeOffset="1">1 294 4768 0 0,'0'0'781'0'0,"113"30"-533"0"0,-76-25-248 0 0,7-5-272 0 0,-9 0-1425 0 0,14-2-1067 0 0</inkml:trace>
</inkml:ink>
</file>

<file path=ppt/ink/ink3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6.9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86 11 912 0 0,'3'-2'9990'0'0,"-5"5"-10163"0"0,0 0-1 0 0,0 0 0 0 0,1 1 1 0 0,-1-1-1 0 0,1 0 0 0 0,0 1 1 0 0,-1 6-1 0 0,0-2 190 0 0,-43 175 1073 0 0,16-63-289 0 0,37-157 2877 0 0,-4 18-3763 0 0,1-1 1 0 0,10-26 0 0 0,0 11-219 0 0,33-55 0 0 0,-40 77 231 0 0,0 0 0 0 0,1 1 0 0 0,1 0 0 0 0,0 1 1 0 0,1 0-1 0 0,0 0 0 0 0,13-9 0 0 0,-24 20 3 0 0,1 0-1 0 0,0 0 1 0 0,-1-1 0 0 0,1 1 0 0 0,0 0 0 0 0,-1 0-1 0 0,1 0 1 0 0,0 0 0 0 0,-1 0 0 0 0,1 0 0 0 0,0 0-1 0 0,-1 0 1 0 0,1 0 0 0 0,-1 0 0 0 0,1 1-1 0 0,0-1 1 0 0,-1 0 0 0 0,1 0 0 0 0,0 0 0 0 0,-1 1-1 0 0,1-1 1 0 0,-1 0 0 0 0,1 1 0 0 0,-1-1-1 0 0,1 1 1 0 0,-1-1 0 0 0,1 1 0 0 0,-1-1 0 0 0,1 1-1 0 0,-1-1 1 0 0,1 1 0 0 0,-1-1 0 0 0,0 1-1 0 0,1-1 1 0 0,-1 1 0 0 0,0 0 0 0 0,0-1 0 0 0,1 2-1 0 0,14 31-306 0 0,-11-22 323 0 0,25 54 382 0 0,-18-36-202 0 0,2 0-1 0 0,2-1 0 0 0,0-1 1 0 0,22 30-1 0 0,-36-56-45 0 0,0 1 0 0 0,0 0 1 0 0,0-1-1 0 0,0 0 0 0 0,0 1 0 0 0,1-1 0 0 0,-1 0 1 0 0,0 1-1 0 0,1-1 0 0 0,-1 0 0 0 0,1 0 1 0 0,-1 0-1 0 0,1 0 0 0 0,-1-1 0 0 0,1 1 0 0 0,0 0 1 0 0,-1-1-1 0 0,1 1 0 0 0,0-1 0 0 0,-1 1 0 0 0,3-1 1 0 0,-2-1 28 0 0,-1 0 1 0 0,1 0 0 0 0,0 0 0 0 0,-1 0-1 0 0,1 0 1 0 0,-1-1 0 0 0,0 1 0 0 0,1-1-1 0 0,-1 1 1 0 0,0-1 0 0 0,0 1 0 0 0,0-1-1 0 0,0 0 1 0 0,0 0 0 0 0,0 1-1 0 0,-1-1 1 0 0,1 0 0 0 0,0-3 0 0 0,6-17-88 0 0,-2 0 0 0 0,0 0 0 0 0,-2 0 1 0 0,0 0-1 0 0,-1-1 0 0 0,-3-35 0 0 0,1 52-25 0 0,0 2-81 0 0,1 1 1 0 0,-2-1-1 0 0,1 1 1 0 0,0 0-1 0 0,-1-1 0 0 0,1 1 1 0 0,-1-1-1 0 0,0 1 1 0 0,0 0-1 0 0,0 0 1 0 0,-1-1-1 0 0,1 1 1 0 0,-1 0-1 0 0,0 0 1 0 0,0 0-1 0 0,0 1 0 0 0,0-1 1 0 0,0 0-1 0 0,0 1 1 0 0,-1-1-1 0 0,0 1 1 0 0,1 0-1 0 0,-1 0 1 0 0,0 0-1 0 0,0 0 0 0 0,0 0 1 0 0,0 1-1 0 0,0-1 1 0 0,0 1-1 0 0,-1 0 1 0 0,1 0-1 0 0,0 0 1 0 0,-1 0-1 0 0,1 1 1 0 0,-1-1-1 0 0,1 1 0 0 0,-1 0 1 0 0,1 0-1 0 0,0 0 1 0 0,-1 1-1 0 0,1-1 1 0 0,-1 1-1 0 0,1 0 1 0 0,0 0-1 0 0,-1 0 0 0 0,1 0 1 0 0,-4 2-1 0 0,1 0-509 0 0,0-1-1 0 0,0 1 0 0 0,0 0 0 0 0,1 0 0 0 0,0 0 0 0 0,-1 1 0 0 0,1 0 1 0 0,0 0-1 0 0,-4 5 0 0 0,0 8-3304 0 0</inkml:trace>
</inkml:ink>
</file>

<file path=ppt/ink/ink3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7.43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172 22 6553 0 0,'0'0'2104'0'0,"-15"-4"-2142"0"0,-48-13-296 0 0,61 17 286 0 0,0-1-1 0 0,0 1 1 0 0,-1 0 0 0 0,1 0 0 0 0,0 0-1 0 0,0 0 1 0 0,-1 1 0 0 0,1-1 0 0 0,0 0-1 0 0,0 1 1 0 0,0 0 0 0 0,0-1 0 0 0,-1 1-1 0 0,1 0 1 0 0,0 0 0 0 0,0 0 0 0 0,1 0-1 0 0,-1 1 1 0 0,0-1 0 0 0,0 1 0 0 0,0-1 0 0 0,1 1-1 0 0,-1-1 1 0 0,1 1 0 0 0,-1 0 0 0 0,-1 3-1 0 0,-2 1-131 0 0,1-1 94 0 0,0 0 1 0 0,0 1-1 0 0,0 0 0 0 0,1 0 1 0 0,-5 9-1 0 0,7-12 85 0 0,0-1 1 0 0,0 1-1 0 0,0-1 1 0 0,0 1-1 0 0,1 0 1 0 0,-1-1-1 0 0,1 1 0 0 0,0 0 1 0 0,-1 0-1 0 0,1-1 1 0 0,0 1-1 0 0,1 0 1 0 0,-1 0-1 0 0,0-1 1 0 0,1 1-1 0 0,1 4 1 0 0,-1-6 97 0 0,0 0 0 0 0,0 0 0 0 0,0 0 0 0 0,1 0 1 0 0,-1 0-1 0 0,0 0 0 0 0,0-1 0 0 0,1 1 0 0 0,-1 0 1 0 0,0-1-1 0 0,1 1 0 0 0,-1-1 0 0 0,0 0 0 0 0,1 1 1 0 0,-1-1-1 0 0,1 0 0 0 0,-1 0 0 0 0,3 0 0 0 0,34 0 1962 0 0,-26 0-1791 0 0,-9 0-181 0 0,1-1 1 0 0,0 1-1 0 0,0-1 0 0 0,-1 0 0 0 0,1 0 0 0 0,-1 0 0 0 0,1 0 0 0 0,-1 0 0 0 0,1-1 0 0 0,-1 0 0 0 0,0 0 1 0 0,0 0-1 0 0,0 0 0 0 0,3-3 0 0 0,-5 5-165 0 0,0-1 1 0 0,0 0 0 0 0,0 0-1 0 0,0 0 1 0 0,0 0-1 0 0,0 0 1 0 0,-1 0-1 0 0,1-1 1 0 0,0 1-1 0 0,-1 0 1 0 0,1 0-1 0 0,-1 0 1 0 0,1-1-1 0 0,-1 1 1 0 0,0 0-1 0 0,1-1 1 0 0,-1 1-1 0 0,0 0 1 0 0,0 0 0 0 0,0-1-1 0 0,0 1 1 0 0,0 0-1 0 0,0-1 1 0 0,-1 1-1 0 0,1 0 1 0 0,0-1-1 0 0,-1 1 1 0 0,1 0-1 0 0,0 0 1 0 0,-1-1-1 0 0,0 1 1 0 0,1 0-1 0 0,-1 0 1 0 0,0 0-1 0 0,1 0 1 0 0,-1 0 0 0 0,0 0-1 0 0,0 0 1 0 0,-2-2-1 0 0,-8-7-2479 0 0,-4-3-1262 0 0</inkml:trace>
</inkml:ink>
</file>

<file path=ppt/ink/ink3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7.8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 88 28 0 0,'0'0'4688'0'0,"5"14"-4276"0"0,15 44-256 0 0,-19-57-123 0 0,0 0-1 0 0,-1 1 0 0 0,1-1 1 0 0,-1 1-1 0 0,1-1 0 0 0,-1 1 0 0 0,0-1 1 0 0,1 1-1 0 0,-1-1 0 0 0,0 1 1 0 0,0-1-1 0 0,0 1 0 0 0,0-1 0 0 0,0 1 1 0 0,0-1-1 0 0,-1 1 0 0 0,1-1 0 0 0,-1 1 1 0 0,1-1-1 0 0,-1 1 0 0 0,1-1 1 0 0,-1 0-1 0 0,0 1 0 0 0,1-1 0 0 0,-1 0 1 0 0,0 0-1 0 0,0 1 0 0 0,0-1 1 0 0,0 0-1 0 0,-2 2 0 0 0,1-3 59 0 0,1 1-1 0 0,0-1 1 0 0,0 1-1 0 0,-1-1 1 0 0,1 1 0 0 0,0-1-1 0 0,-1 0 1 0 0,1 0-1 0 0,-1 0 1 0 0,1 0-1 0 0,0 0 1 0 0,-1 0 0 0 0,1 0-1 0 0,0 0 1 0 0,-1 0-1 0 0,1-1 1 0 0,0 1-1 0 0,-1-1 1 0 0,1 1 0 0 0,0-1-1 0 0,0 1 1 0 0,-1-1-1 0 0,1 0 1 0 0,-1-1-1 0 0,1 2-43 0 0,0-1 0 0 0,1 0 0 0 0,-1 0 0 0 0,0 0 0 0 0,1 0 0 0 0,-1 0 0 0 0,1 0 0 0 0,0 0 0 0 0,-1 0 0 0 0,1 0 0 0 0,0-1 0 0 0,-1 1 0 0 0,1 0 0 0 0,0 0-1 0 0,0 0 1 0 0,0 0 0 0 0,0 0 0 0 0,0 0 0 0 0,0-1 0 0 0,1 1 0 0 0,-1 0 0 0 0,0 0 0 0 0,1 0 0 0 0,-1 0 0 0 0,1-1 0 0 0,13-29-147 0 0,-13 29 56 0 0,4-6 6 0 0,0 0 0 0 0,1 1-1 0 0,0-1 1 0 0,7-6 0 0 0,-11 12-31 0 0,0-1-1 0 0,1 1 0 0 0,-1 0 0 0 0,1 0 0 0 0,0 0 0 0 0,-1 0 0 0 0,1 0 1 0 0,0 1-1 0 0,0-1 0 0 0,0 1 0 0 0,0 0 0 0 0,0 0 0 0 0,1 0 0 0 0,5-1 0 0 0,-6 4-36 0 0,0 0 0 0 0,0 1 0 0 0,0-1 0 0 0,0 1-1 0 0,0-1 1 0 0,0 1 0 0 0,-1 0 0 0 0,1 0 0 0 0,-1 1-1 0 0,0-1 1 0 0,4 7 0 0 0,-2-2 64 0 0,1-1 232 0 0,0-1 1 0 0,0 1 0 0 0,0-1-1 0 0,1 0 1 0 0,0 0 0 0 0,13 10-1 0 0,-17-15-81 0 0,0 1 0 0 0,1-1 0 0 0,-1 0 0 0 0,1 0 0 0 0,-1 0 0 0 0,1 0 0 0 0,0-1-1 0 0,-1 1 1 0 0,1-1 0 0 0,0 1 0 0 0,-1-1 0 0 0,1 0 0 0 0,0 0 0 0 0,0 0 0 0 0,-1 0 0 0 0,1-1 0 0 0,0 1-1 0 0,-1-1 1 0 0,1 0 0 0 0,-1 1 0 0 0,1-1 0 0 0,-1 0 0 0 0,1-1 0 0 0,4-2 0 0 0,5-3-42 0 0,0 0 0 0 0,-1-1 0 0 0,0 0 0 0 0,0-1 0 0 0,17-19 0 0 0,-24 23-101 0 0,-1 1 1 0 0,0-1 0 0 0,0 1-1 0 0,0-1 1 0 0,0 0-1 0 0,-1 0 1 0 0,1 0-1 0 0,-1 0 1 0 0,-1-1-1 0 0,1 1 1 0 0,-1-1-1 0 0,0 1 1 0 0,0-1 0 0 0,-1 1-1 0 0,1-1 1 0 0,-1 1-1 0 0,-1-9 1 0 0,1 14-1 0 0,0 1 1 0 0,0-1-1 0 0,0 0 0 0 0,-1 0 1 0 0,1 1-1 0 0,0-1 1 0 0,0 0-1 0 0,0 0 1 0 0,0 1-1 0 0,0-1 0 0 0,-1 0 1 0 0,1 0-1 0 0,0 0 1 0 0,0 1-1 0 0,0-1 1 0 0,0 0-1 0 0,-1 0 0 0 0,1 0 1 0 0,0 0-1 0 0,0 0 1 0 0,-1 1-1 0 0,1-1 1 0 0,0 0-1 0 0,0 0 0 0 0,-1 0 1 0 0,1 0-1 0 0,0 0 1 0 0,0 0-1 0 0,-1 0 1 0 0,1 0-1 0 0,0 0 0 0 0,0 0 1 0 0,-1 0-1 0 0,1 0 1 0 0,0 0-1 0 0,-1 0 1 0 0,1 0-1 0 0,0 0 1 0 0,0 0-1 0 0,-1 0 0 0 0,1 0 1 0 0,0-1-1 0 0,0 1 1 0 0,0 0-1 0 0,-1 0 1 0 0,1 0-1 0 0,0 0 0 0 0,0-1 1 0 0,-1 1-1 0 0,1 0 1 0 0,0 0-1 0 0,0 0 1 0 0,0-1-1 0 0,0 1 0 0 0,0 0 1 0 0,-1 0-1 0 0,1 0 1 0 0,0-1-1 0 0,0 1 1 0 0,0 0-1 0 0,0-1 0 0 0,0 1 1 0 0,0 0-1 0 0,0 0 1 0 0,0-1-1 0 0,0 1 1 0 0,-12 19-1633 0 0,9-8 1623 0 0,0 0 0 0 0,1 1-1 0 0,0-1 1 0 0,0 1 0 0 0,1-1 0 0 0,1 1 0 0 0,0-1 0 0 0,0 1 0 0 0,1-1 0 0 0,1 0 0 0 0,0 1 0 0 0,1-1 0 0 0,0 0 0 0 0,0 0 0 0 0,1 0 0 0 0,1-1 0 0 0,0 1 0 0 0,0-1 0 0 0,1 0 0 0 0,0 0 0 0 0,1-1 0 0 0,0 0 0 0 0,0 0-1 0 0,1-1 1 0 0,0 0 0 0 0,1 0 0 0 0,0 0 0 0 0,0-2 0 0 0,19 12 0 0 0,-1-3-1742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4:47.3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25 2812 0 0,'0'0'8557'0'0,"0"-24"-9589"0"0,0 28-52 0 0,-3 7 1032 0 0,-2-1-428 0 0,-1-1-972 0 0</inkml:trace>
</inkml:ink>
</file>

<file path=ppt/ink/ink3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8.3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306 1 5320 0 0,'0'0'673'0'0,"7"18"-2396"0"0,-1-1 1672 0 0,6 17-110 0 0,13 58 0 0 0,-13-28 609 0 0,5 121 0 0 0,-17 61 1804 0 0,-1-206-1856 0 0,-2-1 1 0 0,-15 69-1 0 0,13-86-256 0 0,-2 0-1 0 0,0 0 1 0 0,-1-1 0 0 0,-2 0-1 0 0,-22 38 1 0 0,25-48-89 0 0,-1-2 0 0 0,-1 1 0 0 0,0-1 0 0 0,0-1 0 0 0,0 0 0 0 0,-1 0 0 0 0,0-1-1 0 0,-1 0 1 0 0,0 0 0 0 0,0-1 0 0 0,0-1 0 0 0,-1 0 0 0 0,1 0 0 0 0,-1-2 0 0 0,0 1 0 0 0,-1-1 0 0 0,1-1 0 0 0,0 0 0 0 0,-1-1-1 0 0,1 0 1 0 0,-25-2 0 0 0,35 0-370 0 0,1 1-1 0 0,-1 0 0 0 0,1-1 1 0 0,-1 1-1 0 0,1-1 1 0 0,-1 1-1 0 0,1-1 0 0 0,-1 0 1 0 0,1 1-1 0 0,-1-1 1 0 0,1 0-1 0 0,0 0 0 0 0,-1 0 1 0 0,1 0-1 0 0,0 0 1 0 0,0 0-1 0 0,0-1 0 0 0,-1-1 1 0 0,-4-10-3801 0 0</inkml:trace>
</inkml:ink>
</file>

<file path=ppt/ink/ink3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8.7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177 0 4440 0 0,'0'0'6205'0'0,"-45"72"-8713"0"0,27-45 2900 0 0,1 1-16 0 0,0-1-376 0 0,-2-3-884 0 0,4-6-1364 0 0,3-2-1877 0 0</inkml:trace>
  <inkml:trace contextRef="#ctx0" brushRef="#br0" timeOffset="1">1 291 7869 0 0,'0'0'2060'0'0,"1"93"-4432"0"0,-1-74-101 0 0</inkml:trace>
</inkml:ink>
</file>

<file path=ppt/ink/ink3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0.5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201 212 1812 0 0,'0'0'5743'0'0,"15"-2"-5411"0"0,127-22 553 0 0,-135 23-832 0 0,-1 0-1 0 0,0 0 1 0 0,0-1 0 0 0,0 0-1 0 0,0 0 1 0 0,-1 0-1 0 0,1-1 1 0 0,-1 0-1 0 0,1 0 1 0 0,-1 0 0 0 0,9-8-1 0 0,-11 8-24 0 0,0-1 0 0 0,0 0 0 0 0,-1 1 0 0 0,1-1 0 0 0,-1 0 0 0 0,0 0 0 0 0,0-1 0 0 0,-1 1 0 0 0,1 0 0 0 0,-1-1 0 0 0,0 1 0 0 0,0-1 0 0 0,-1 1 0 0 0,1-1 0 0 0,-1 1 0 0 0,0-8 0 0 0,0 8-75 0 0,0 1 0 0 0,0-1 1 0 0,-1 1-1 0 0,1 0 0 0 0,-1-1 0 0 0,0 1 1 0 0,1 0-1 0 0,-1 0 0 0 0,-1-1 0 0 0,1 1 0 0 0,0 0 1 0 0,-1 0-1 0 0,0 0 0 0 0,0 1 0 0 0,0-1 1 0 0,-3-4-1 0 0,3 5-18 0 0,-1 1 1 0 0,1-1-1 0 0,0 1 1 0 0,-1-1-1 0 0,1 1 0 0 0,-1 0 1 0 0,0 0-1 0 0,1 0 1 0 0,-1 0-1 0 0,0 0 1 0 0,1 1-1 0 0,-1-1 1 0 0,0 1-1 0 0,0 0 0 0 0,0-1 1 0 0,0 1-1 0 0,1 1 1 0 0,-1-1-1 0 0,0 0 1 0 0,-5 2-1 0 0,-1 1 57 0 0,1 0 0 0 0,0 0-1 0 0,0 1 1 0 0,0 0 0 0 0,0 0-1 0 0,1 1 1 0 0,0 0 0 0 0,0 0 0 0 0,0 1-1 0 0,0 0 1 0 0,1 0 0 0 0,0 0 0 0 0,0 1-1 0 0,-8 13 1 0 0,-6 11 641 0 0,1 2 1 0 0,-17 38-1 0 0,25-49-498 0 0,-31 72 453 0 0,4 1 0 0 0,-51 192 1 0 0,80-221-897 0 0,8-38-3607 0 0</inkml:trace>
</inkml:ink>
</file>

<file path=ppt/ink/ink3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1.00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0 242 404 0 0,'0'0'2946'0'0,"15"-5"-1540"0"0,49-12-1375 0 0,87-12 0 0 0,-84 20-530 0 0,111-30-1 0 0,-157 33 549 0 0,0-1 1 0 0,0-1 0 0 0,-1-1 0 0 0,0-1-1 0 0,-1-1 1 0 0,0-1 0 0 0,0 0-1 0 0,-1-1 1 0 0,19-19 0 0 0,-19 10 3711 0 0,-20 28-3593 0 0,1 1-1 0 0,0 0 0 0 0,0-1 0 0 0,1 13 0 0 0,-1-5 10 0 0,0-4-154 0 0,0 5-37 0 0,0 1 1 0 0,3 24-1 0 0,-2-37 32 0 0,0 0 0 0 0,1 0 1 0 0,0 0-1 0 0,-1 1 0 0 0,1-1 0 0 0,0 0 1 0 0,0 0-1 0 0,0 0 0 0 0,1-1 1 0 0,-1 1-1 0 0,1 0 0 0 0,0 0 1 0 0,-1-1-1 0 0,1 1 0 0 0,1-1 0 0 0,-1 0 1 0 0,0 1-1 0 0,0-1 0 0 0,4 2 1 0 0,-4-3 15 0 0,1-1 0 0 0,-1 1 0 0 0,0 0 0 0 0,1-1 0 0 0,-1 0 0 0 0,1 1 1 0 0,-1-1-1 0 0,1 0 0 0 0,-1 0 0 0 0,1-1 0 0 0,-1 1 0 0 0,1-1 1 0 0,-1 1-1 0 0,1-1 0 0 0,-1 1 0 0 0,0-1 0 0 0,1 0 0 0 0,-1 0 1 0 0,0-1-1 0 0,0 1 0 0 0,0 0 0 0 0,0-1 0 0 0,0 1 0 0 0,0-1 1 0 0,3-3-1 0 0,7-6 100 0 0,0 0 0 0 0,16-22 0 0 0,-26 30-140 0 0,5-5-70 0 0,31-45 799 0 0,-36 51-824 0 0,0-1 1 0 0,-1 1 0 0 0,0-1-1 0 0,1 0 1 0 0,-1 1 0 0 0,0-1-1 0 0,0 0 1 0 0,-1 0 0 0 0,1 0 0 0 0,-1 0-1 0 0,1 0 1 0 0,-1 0 0 0 0,0 0-1 0 0,0 0 1 0 0,0 0 0 0 0,0 0-1 0 0,-1 0 1 0 0,0-3 0 0 0</inkml:trace>
</inkml:ink>
</file>

<file path=ppt/ink/ink3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1.4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100 47 3860 0 0,'0'0'5105'0'0,"-4"15"-5060"0"0,4-15-45 0 0,-6 18 57 0 0,0-1 1 0 0,-1 0-1 0 0,0 0 0 0 0,-2-1 1 0 0,-19 29-1 0 0,25-40-44 0 0,2-3-21 0 0,0-1 1 0 0,0 1 0 0 0,0-1 0 0 0,-1 1-1 0 0,1-1 1 0 0,0 1 0 0 0,0-1 0 0 0,-1 0-1 0 0,1 0 1 0 0,0 0 0 0 0,-1 0 0 0 0,0 0-1 0 0,1 0 1 0 0,-1 0 0 0 0,1 0 0 0 0,-1-1-1 0 0,-2 1 1 0 0,4-1 6 0 0,0 0-1 0 0,-1 0 1 0 0,1 0 0 0 0,0-1-1 0 0,0 1 1 0 0,0 0 0 0 0,0 0-1 0 0,-1 0 1 0 0,1-1 0 0 0,0 1-1 0 0,0 0 1 0 0,0-1 0 0 0,0 1-1 0 0,0 0 1 0 0,0 0 0 0 0,0-1-1 0 0,0 1 1 0 0,0 0 0 0 0,0 0-1 0 0,0-1 1 0 0,0 1 0 0 0,0 0-1 0 0,0-1 1 0 0,0 1 0 0 0,0 0-1 0 0,0 0 1 0 0,0-1 0 0 0,0 1-1 0 0,0 0 1 0 0,0 0 0 0 0,0-1-1 0 0,1 1 1 0 0,-1 0 0 0 0,0 0-1 0 0,0-1 1 0 0,0 1-1 0 0,0 0 1 0 0,1 0 0 0 0,-1-1-1 0 0,7-11-349 0 0,11-10 178 0 0,1 0-1 0 0,2 1 1 0 0,0 1-1 0 0,1 1 0 0 0,0 2 1 0 0,2 0-1 0 0,27-16 1 0 0,-45 30 177 0 0,1-1 1 0 0,-1 1 0 0 0,1 0 0 0 0,-1 1 0 0 0,1 0 0 0 0,0 0-1 0 0,0 0 1 0 0,0 1 0 0 0,0 0 0 0 0,11-1 0 0 0,-15 2-7 0 0,1 1 1 0 0,-1-1 0 0 0,1 1 0 0 0,-1-1 0 0 0,0 1-1 0 0,1 0 1 0 0,-1 0 0 0 0,0 1 0 0 0,0-1 0 0 0,1 1-1 0 0,-1-1 1 0 0,0 1 0 0 0,-1 0 0 0 0,1 0 0 0 0,0 0-1 0 0,0 1 1 0 0,-1-1 0 0 0,0 1 0 0 0,1-1 0 0 0,-1 1-1 0 0,0 0 1 0 0,2 4 0 0 0,1 1 31 0 0,-2 0 0 0 0,1 1 0 0 0,-1-1 0 0 0,0 1 0 0 0,2 16 0 0 0,7 19-4018 0 0,-6-32 328 0 0</inkml:trace>
</inkml:ink>
</file>

<file path=ppt/ink/ink3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1.9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68 75 92 0 0,'0'0'5204'0'0,"4"0"-5184"0"0,0 0 79 0 0,0-1 1 0 0,0 1 0 0 0,0 0-1 0 0,0-1 1 0 0,-1 0-1 0 0,1 0 1 0 0,0 0 0 0 0,-1 0-1 0 0,1-1 1 0 0,0 0-1 0 0,-1 1 1 0 0,0-1 0 0 0,1 0-1 0 0,-1-1 1 0 0,0 1-1 0 0,0 0 1 0 0,0-1 0 0 0,-1 0-1 0 0,1 0 1 0 0,3-4-1 0 0,-3 3 36 0 0,-1 2-40 0 0,0 1 0 0 0,-1-1 0 0 0,0 0-1 0 0,1 1 1 0 0,-1-1 0 0 0,0 0 0 0 0,0 0 0 0 0,0 0 0 0 0,0 0 0 0 0,0 0 0 0 0,0 0 0 0 0,-1 0 0 0 0,1 0 0 0 0,0-5-1 0 0,-23 9 593 0 0,12 1-672 0 0,0 1 1 0 0,1 0-1 0 0,0 1 1 0 0,0 0 0 0 0,0 0-1 0 0,0 1 1 0 0,1 0-1 0 0,0 0 1 0 0,0 1 0 0 0,-13 14-1 0 0,17-16 5 0 0,1 0-1 0 0,-1-1 1 0 0,1 1-1 0 0,0 1 0 0 0,0-1 1 0 0,1 0-1 0 0,-1 1 1 0 0,1-1-1 0 0,0 1 1 0 0,1 0-1 0 0,-1-1 1 0 0,1 1-1 0 0,0 0 0 0 0,1 0 1 0 0,-1 0-1 0 0,1 0 1 0 0,1 0-1 0 0,-1 0 1 0 0,1 0-1 0 0,1 6 1 0 0,0-8-38 0 0,-1 0 0 0 0,1 0 1 0 0,0 0-1 0 0,1 0 1 0 0,-1 0-1 0 0,1-1 0 0 0,-1 1 1 0 0,1-1-1 0 0,0 1 0 0 0,1-1 1 0 0,-1 0-1 0 0,0 0 1 0 0,1-1-1 0 0,0 1 0 0 0,-1-1 1 0 0,1 1-1 0 0,0-1 0 0 0,1-1 1 0 0,-1 1-1 0 0,5 1 1 0 0,3 1-625 0 0,1 0 0 0 0,0-1 0 0 0,0 0 0 0 0,1-1 0 0 0,18 0 0 0 0,-6-1-1660 0 0</inkml:trace>
</inkml:ink>
</file>

<file path=ppt/ink/ink3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2.3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584 50 820 0 0,'0'0'8426'0'0,"-2"-8"-8004"0"0,-5-23-22 0 0,7 31-377 0 0,-1-1 1 0 0,1 1-1 0 0,0-1 0 0 0,0 1 0 0 0,0-1 0 0 0,-1 1 0 0 0,1-1 1 0 0,0 1-1 0 0,-1-1 0 0 0,1 1 0 0 0,0-1 0 0 0,-1 1 1 0 0,1-1-1 0 0,-1 1 0 0 0,1 0 0 0 0,-1-1 0 0 0,1 1 0 0 0,-1 0 1 0 0,1-1-1 0 0,-1 1 0 0 0,1 0 0 0 0,-1 0 0 0 0,1-1 1 0 0,-1 1-1 0 0,1 0 0 0 0,-1 0 0 0 0,0 0 0 0 0,1 0 0 0 0,-1 0 1 0 0,1 0-1 0 0,-1 0 0 0 0,1 0 0 0 0,-1 0 0 0 0,0 0 0 0 0,1 0 1 0 0,-1 0-1 0 0,1 0 0 0 0,-1 1 0 0 0,1-1 0 0 0,-1 0 1 0 0,0 0-1 0 0,1 1 0 0 0,-1-1 0 0 0,0 1 0 0 0,-19 12-45 0 0,-35 38 435 0 0,1 2 0 0 0,-71 93 0 0 0,-67 133 544 0 0,168-240-842 0 0,-24 51 1 0 0,42-75-131 0 0,0 1 1 0 0,1-1 0 0 0,0 1 0 0 0,2 0-1 0 0,0 0 1 0 0,-2 32 0 0 0,4-15-21 0 0,1-1 0 0 0,2 0 0 0 0,1 0 0 0 0,2 0 1 0 0,14 52-1 0 0,-12-63 45 0 0,0-1 1 0 0,2-1 0 0 0,0 0 0 0 0,1 0 0 0 0,1-1 0 0 0,1 0 0 0 0,0 0 0 0 0,2-2-1 0 0,24 26 1 0 0,-25-30 40 0 0,0-1-1 0 0,26 18 1 0 0,-33-26 97 0 0,-1 1 0 0 0,1-1 0 0 0,0 0 0 0 0,0-1 0 0 0,1 1 0 0 0,-1-1 0 0 0,0 0 0 0 0,1-1 0 0 0,-1 0 0 0 0,11 1 0 0 0,-18-4-90 0 0,1-1 0 0 0,-1 0 0 0 0,0 1 0 0 0,-1-1 0 0 0,1 1 0 0 0,0-1 0 0 0,-4-4 0 0 0,0 3-900 0 0,0-2-1061 0 0</inkml:trace>
</inkml:ink>
</file>

<file path=ppt/ink/ink3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3.98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136 49 4316 0 0,'0'0'6334'0'0,"3"-4"-7360"0"0,7-7 912 0 0,-10 18 173 0 0,-14 36 399 0 0,7-23-168 0 0,-15 37 155 0 0,-4 0 1 0 0,-50 80 720 0 0,76-137-1140 0 0,0 0 1 0 0,0 0 0 0 0,0 0-1 0 0,0 0 1 0 0,0 0 0 0 0,0 0-1 0 0,0 0 1 0 0,0 0 0 0 0,-2 1 667 0 0,2-1-668 0 0,0 0 1 0 0,0 0 0 0 0,0 0-1 0 0,-1-11 345 0 0,2-16-549 0 0,3 15 54 0 0,0 0-1 0 0,1 0 1 0 0,1 1 0 0 0,-1 0 0 0 0,2 0 0 0 0,14-20 0 0 0,56-56-563 0 0,-70 79 612 0 0,11-12-136 0 0,1 1 0 0 0,1 1-1 0 0,0 1 1 0 0,38-24 0 0 0,-57 40 188 0 0,0 0 1 0 0,0 1-1 0 0,-1-1 1 0 0,1 0-1 0 0,0 1 1 0 0,0-1-1 0 0,0 1 1 0 0,0-1-1 0 0,0 1 1 0 0,0 0-1 0 0,0-1 1 0 0,0 1-1 0 0,0 0 1 0 0,0 0-1 0 0,0 0 1 0 0,0-1-1 0 0,0 1 1 0 0,0 0-1 0 0,0 0 1 0 0,0 0-1 0 0,0 1 1 0 0,0-1-1 0 0,0 0 1 0 0,0 0-1 0 0,0 1 1 0 0,0-1-1 0 0,0 0 1 0 0,0 1-1 0 0,-1-1 1 0 0,1 1-1 0 0,0-1 1 0 0,0 1-1 0 0,0-1 1 0 0,0 1-1 0 0,-1 0 1 0 0,1-1-1 0 0,0 1 1 0 0,-1 0-1 0 0,1 0 1 0 0,0 0 0 0 0,-1-1-1 0 0,1 1 1 0 0,-1 0-1 0 0,1 0 1 0 0,-1 0-1 0 0,0 0 1 0 0,1 0-1 0 0,-1 0 1 0 0,1 2-1 0 0,0 6 102 0 0,0 0 0 0 0,0 0 0 0 0,-1 0 0 0 0,-1 16 0 0 0,1-9 161 0 0,-2 39-93 0 0,-3-1 1 0 0,-16 79-1 0 0,19-116-1542 0 0,1-5-2759 0 0</inkml:trace>
</inkml:ink>
</file>

<file path=ppt/ink/ink3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4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1 6385 0 0,'0'0'3355'0'0,"-6"9"-3177"0"0,0 3-102 0 0,4-8-35 0 0,0 1 1 0 0,0-1 0 0 0,-1 0-1 0 0,1 1 1 0 0,-1-1-1 0 0,0 0 1 0 0,0-1 0 0 0,-5 5-1 0 0,41-54 953 0 0,-33 46-1021 0 0,1 0-1 0 0,-1-1 1 0 0,0 1 0 0 0,0 0 0 0 0,0-1 0 0 0,0 1 0 0 0,1 0-1 0 0,-1-1 1 0 0,0 1 0 0 0,0 0 0 0 0,1 0 0 0 0,-1-1 0 0 0,0 1-1 0 0,1 0 1 0 0,-1 0 0 0 0,0 0 0 0 0,1-1 0 0 0,-1 1 0 0 0,0 0-1 0 0,1 0 1 0 0,-1 0 0 0 0,0 0 0 0 0,1 0 0 0 0,-1 0 0 0 0,0 0-1 0 0,1 0 1 0 0,-1 0 0 0 0,0 0 0 0 0,1 0 0 0 0,-1 0 0 0 0,1 0-1 0 0,-1 0 1 0 0,0 0 0 0 0,1 0 0 0 0,-1 0 0 0 0,0 0 0 0 0,1 0-1 0 0,-1 1 1 0 0,0-1 0 0 0,1 0 0 0 0,-1 0 0 0 0,0 0 0 0 0,1 1-1 0 0,-1-1 1 0 0,3 21-230 0 0,-3-13 166 0 0,-1-1 0 0 0,0 1 0 0 0,0-1 0 0 0,-5 13 0 0 0,-4 4-3499 0 0</inkml:trace>
</inkml:ink>
</file>

<file path=ppt/ink/ink3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4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3180 0 0,'0'0'5051'0'0,"7"16"-4711"0"0,21 54-67 0 0,-25-63-168 0 0,-1 0-1 0 0,1 1 1 0 0,-2 0-1 0 0,1-1 1 0 0,-1 1-1 0 0,0 0 0 0 0,-1 0 1 0 0,0 0-1 0 0,0 0 1 0 0,0 0-1 0 0,-1 0 1 0 0,-7 13 3081 0 0,13-41-2241 0 0,3 10-1216 0 0,-1 1 0 0 0,2-1 0 0 0,-1 1 0 0 0,1 1 0 0 0,1 0 0 0 0,0 0 0 0 0,0 1 0 0 0,19-11 0 0 0,-16 12-926 0 0,0 0-1 0 0,1 0 1 0 0,0 1-1 0 0,0 1 1 0 0,1 0 0 0 0,28-3-1 0 0,-23 5-754 0 0</inkml:trace>
  <inkml:trace contextRef="#ctx0" brushRef="#br0" timeOffset="1">465 120 1280 0 0,'0'0'5305'0'0,"1"78"-4525"0"0,-8-60-368 0 0,-2 0-292 0 0,0 1-16 0 0,-5 0 12 0 0,0 2 144 0 0,-2-3-248 0 0,-2-1-12 0 0,7-7-1336 0 0,-5-4-1949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5:42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0 444 0 0,'0'0'236'0'0,"27"23"-916"0"0</inkml:trace>
</inkml:ink>
</file>

<file path=ppt/ink/ink3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5.2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7021 0 0,'0'0'2880'0'0,"6"80"-7793"0"0,-6-54 1969 0 0</inkml:trace>
</inkml:ink>
</file>

<file path=ppt/ink/ink3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5.6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426 24 1668 0 0,'0'0'8618'0'0,"-5"-5"-8775"0"0,1 2 137 0 0,3 2 33 0 0,0 0-1 0 0,-1-1 0 0 0,1 1 1 0 0,0 0-1 0 0,-1 0 1 0 0,1 0-1 0 0,-1 0 1 0 0,0 0-1 0 0,1 0 0 0 0,-1 0 1 0 0,0 0-1 0 0,1 1 1 0 0,-1-1-1 0 0,0 1 0 0 0,0-1 1 0 0,1 1-1 0 0,-1 0 1 0 0,0 0-1 0 0,0 0 1 0 0,0 0-1 0 0,0 0 0 0 0,0 0 1 0 0,1 0-1 0 0,-1 0 1 0 0,0 1-1 0 0,0-1 1 0 0,-2 2-1 0 0,-48 21 338 0 0,-80 49 0 0 0,128-70-345 0 0,3-1-57 0 0,22 1-1101 0 0,-17-2 1101 0 0,0 1 1 0 0,0 0 0 0 0,0 0-1 0 0,-1 0 1 0 0,1 0-1 0 0,0 0 1 0 0,-1 1-1 0 0,1 0 1 0 0,-1 0-1 0 0,1 0 1 0 0,-1 0-1 0 0,0 0 1 0 0,0 1-1 0 0,0-1 1 0 0,0 1 0 0 0,0 0-1 0 0,-1 0 1 0 0,1 0-1 0 0,-1 0 1 0 0,0 0-1 0 0,0 0 1 0 0,2 5-1 0 0,-2-2 89 0 0,0 1-1 0 0,0-1 0 0 0,-1 0 1 0 0,1 1-1 0 0,-1-1 0 0 0,-1 1 1 0 0,0 0-1 0 0,0-1 0 0 0,0 1 1 0 0,0-1-1 0 0,-1 1 0 0 0,-3 10 1 0 0,2-10 91 0 0,-1 1 1 0 0,-1-1-1 0 0,1 0 1 0 0,-1-1-1 0 0,0 1 1 0 0,0-1-1 0 0,-1 1 1 0 0,0-1-1 0 0,0-1 1 0 0,-1 1-1 0 0,1-1 1 0 0,-1 0-1 0 0,0 0 1 0 0,-1 0-1 0 0,1-1 1 0 0,-1 0-1 0 0,0-1 1 0 0,-10 5-1 0 0,-6 2-186 0 0,0-1 1 0 0,-1-1-1 0 0,0-2 0 0 0,-37 7 0 0 0,58-13-286 0 0,-11 1-998 0 0,13-23-7134 0 0</inkml:trace>
</inkml:ink>
</file>

<file path=ppt/ink/ink3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6.13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0 392 0 0,'0'0'4738'0'0,"3"16"-4354"0"0,8 53-99 0 0,-10-59-170 0 0,-1 0 0 0 0,0 1 0 0 0,0-1 1 0 0,-1 0-1 0 0,0 0 0 0 0,-1 0 1 0 0,0 0-1 0 0,-1 0 0 0 0,-4 9 0 0 0,-1 8 181 0 0,2-8 115 0 0,0 0 0 0 0,-18 32 1 0 0,28-55-438 0 0,-1 1-1 0 0,1 0 1 0 0,-1 0 0 0 0,1 1-1 0 0,0-1 1 0 0,0 1 0 0 0,9-4 0 0 0,6-5-681 0 0,11-8 146 0 0,-4 1 294 0 0,2 1 1 0 0,49-22-1 0 0,-76 39 283 0 0,0-1 0 0 0,0 1 1 0 0,0-1-1 0 0,0 1 0 0 0,0 0 0 0 0,0-1 0 0 0,0 1 0 0 0,0 0 0 0 0,0 0 0 0 0,0 0 1 0 0,0 0-1 0 0,0 0 0 0 0,0 0 0 0 0,1 0 0 0 0,-1 0 0 0 0,0 0 0 0 0,0 1 0 0 0,0-1 1 0 0,0 0-1 0 0,0 1 0 0 0,0-1 0 0 0,0 1 0 0 0,0-1 0 0 0,0 1 0 0 0,0-1 0 0 0,0 1 1 0 0,-1 0-1 0 0,2 0 0 0 0,0 1 38 0 0,-1 1 0 0 0,0-1 0 0 0,0 0 0 0 0,0 0 1 0 0,0 1-1 0 0,0-1 0 0 0,0 0 0 0 0,-1 1 0 0 0,1-1 0 0 0,-1 1 1 0 0,0-1-1 0 0,0 3 0 0 0,1 7 145 0 0,-2 0 0 0 0,0 0 1 0 0,0 0-1 0 0,-4 15 0 0 0,2-19-167 0 0,1 7 75 0 0,-2 0 0 0 0,0-1 0 0 0,-1 1 0 0 0,0-1 0 0 0,-1-1 0 0 0,-1 1 0 0 0,0-1 0 0 0,-11 15 0 0 0,32-45-6087 0 0,2-3 3038 0 0</inkml:trace>
</inkml:ink>
</file>

<file path=ppt/ink/ink3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6.62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168 0 1616 0 0,'0'0'5659'0'0,"-4"13"-5237"0"0,-48 238 1710 0 0,46-197-1748 0 0,-16 60 0 0 0,9-84-204 0 0,13-29-441 0 0,0 0 0 0 0,-1 0 0 0 0,1-1 0 0 0,-1 1-1 0 0,1 0 1 0 0,-1 0 0 0 0,1 0 0 0 0,-1-1 0 0 0,1 1 0 0 0,-1 0 0 0 0,0-1 0 0 0,1 1 0 0 0,-1-1 0 0 0,0 1 0 0 0,0-1 0 0 0,-1 2 0 0 0</inkml:trace>
  <inkml:trace contextRef="#ctx0" brushRef="#br0" timeOffset="1">1 228 2460 0 0,'0'0'7289'0'0,"14"1"-8211"0"0,-2 0 894 0 0,-3-1 19 0 0,0 0 1 0 0,1 1-1 0 0,-1 0 0 0 0,1 1 0 0 0,-1 0 1 0 0,0 1-1 0 0,0-1 0 0 0,12 7 0 0 0,-13-5-112 0 0,122 57 187 0 0,-74-44-2600 0 0,-44-15 119 0 0,1-2-669 0 0</inkml:trace>
</inkml:ink>
</file>

<file path=ppt/ink/ink3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57.06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463 62 2704 0 0,'0'0'7344'0'0,"14"-12"-6842"0"0,47-34-620 0 0,-59 45 101 0 0,-1 1 0 0 0,0-1 0 0 0,1 1 1 0 0,-1-1-1 0 0,0 1 0 0 0,1 0 0 0 0,-1 0 1 0 0,0 0-1 0 0,1-1 0 0 0,-1 1 0 0 0,1 1 1 0 0,-1-1-1 0 0,0 0 0 0 0,1 0 0 0 0,-1 0 0 0 0,1 1 1 0 0,-1-1-1 0 0,0 1 0 0 0,1-1 0 0 0,-1 1 1 0 0,0-1-1 0 0,0 1 0 0 0,0 0 0 0 0,1-1 1 0 0,-1 1-1 0 0,0 0 0 0 0,0 0 0 0 0,0 0 1 0 0,0 0-1 0 0,0 0 0 0 0,0 0 0 0 0,-1 0 1 0 0,1 1-1 0 0,0-1 0 0 0,0 0 0 0 0,-1 0 0 0 0,1 1 1 0 0,0 1-1 0 0,2 2-43 0 0,5 9 75 0 0,0 0 0 0 0,-2 1 1 0 0,0-1-1 0 0,0 1 0 0 0,-1 1 0 0 0,-1-1 0 0 0,-1 1 0 0 0,0-1 0 0 0,1 27 0 0 0,-2-11 160 0 0,-2 0-1 0 0,-2 1 0 0 0,-9 59 0 0 0,1-46 256 0 0,-2 0 0 0 0,-2-1 0 0 0,-1-1-1 0 0,-3-1 1 0 0,-1 0 0 0 0,-2-1 0 0 0,-2-1-1 0 0,-1-1 1 0 0,-41 47 0 0 0,38-56-190 0 0,-1-2 0 0 0,-2-2 1 0 0,-1 0-1 0 0,-1-2 0 0 0,-1-1 0 0 0,-66 33 1 0 0,88-50 58 0 0,1-1 1 0 0,-1 0 0 0 0,-1-1 0 0 0,1 0 0 0 0,0-1 0 0 0,-1 0 0 0 0,0-1 0 0 0,-14 2 0 0 0,17-40-3514 0 0,7 19 10 0 0,1-15-3178 0 0</inkml:trace>
</inkml:ink>
</file>

<file path=ppt/ink/ink3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24.4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235 1126 144 0 0,'0'0'3875'0'0,"12"12"-2728"0"0,50 13-198 0 0,76 28-358 0 0,-117-47-492 0 0,0-1 0 0 0,1 0 1 0 0,-1-2-1 0 0,41 2 1 0 0,-40-6 76 0 0,0 0 1 0 0,0-1-1 0 0,-1-1 1 0 0,1-1-1 0 0,-1-1 1 0 0,0-1-1 0 0,0-1 1 0 0,0 0-1 0 0,-1-2 1 0 0,-1 0-1 0 0,1-2 1 0 0,-2 0-1 0 0,1-1 1 0 0,-1 0 0 0 0,-1-2-1 0 0,22-22 1 0 0,-29 24-71 0 0,-1-1 1 0 0,-1 0 0 0 0,0-1 0 0 0,-1 0 0 0 0,0 0 0 0 0,8-29 0 0 0,14-26-147 0 0,-22 53 125 0 0,0-1 1 0 0,-2 1 0 0 0,1-1-1 0 0,-2 0 1 0 0,3-26-1 0 0,3-92 530 0 0,-6 69-700 0 0,-1 15 230 0 0,-5-81 1 0 0,1 115-114 0 0,-1 0 0 0 0,-1 0-1 0 0,-1 0 1 0 0,0 1 0 0 0,-1-1 0 0 0,-1 1 0 0 0,-1 0 0 0 0,-12-23 0 0 0,13 27-59 0 0,-1 1-1 0 0,0 1 1 0 0,-1-1 0 0 0,0 1-1 0 0,0 0 1 0 0,-1 1-1 0 0,0 0 1 0 0,-1 1 0 0 0,0 0-1 0 0,0 0 1 0 0,-1 1 0 0 0,1 0-1 0 0,-23-9 1 0 0,-129-40-218 0 0,135 49 152 0 0,-1 1-1 0 0,0 2 0 0 0,0 0 1 0 0,-30 2-1 0 0,39 2 28 0 0,0 1 0 0 0,0 1 1 0 0,0 1-1 0 0,0 0 0 0 0,1 2 0 0 0,-1 0 0 0 0,1 1 0 0 0,0 0 1 0 0,1 2-1 0 0,0 0 0 0 0,0 1 0 0 0,0 1 0 0 0,1 1 1 0 0,1 0-1 0 0,0 1 0 0 0,0 0 0 0 0,1 1 0 0 0,1 1 0 0 0,0 0 1 0 0,1 1-1 0 0,-19 30 0 0 0,17-20 54 0 0,-11 19-85 0 0,1 1-1 0 0,3 1 1 0 0,-27 84-1 0 0,23-56 200 0 0,18-57-146 0 0,1 0 0 0 0,0 0 0 0 0,2 1 0 0 0,0 0 0 0 0,1 0-1 0 0,-1 24 1 0 0,3-25 2 0 0,1 1 1 0 0,1-1-1 0 0,1 0 0 0 0,0 1 1 0 0,1-1-1 0 0,1 0 0 0 0,1 0 1 0 0,8 22-1 0 0,-5-24 169 0 0,0-1 1 0 0,1 1 0 0 0,1-2-1 0 0,0 1 1 0 0,1-2-1 0 0,0 1 1 0 0,0-2-1 0 0,2 1 1 0 0,19 14 0 0 0,-20-19 130 0 0,0 0 0 0 0,0 0 0 0 0,0-1 0 0 0,1-1 0 0 0,-1 0 0 0 0,1-1 0 0 0,1 0 0 0 0,-1-1 0 0 0,0 0 0 0 0,1-1 0 0 0,26 0 0 0 0,-28-2-261 0 0,39-2 983 0 0,-48 1-1143 0 0,-1 1 0 0 0,0-1 1 0 0,0 1-1 0 0,1-1 0 0 0,-1 0 0 0 0,0 0 1 0 0,0 0-1 0 0,0 0 0 0 0,0 0 1 0 0,0 0-1 0 0,0-1 0 0 0,-1 1 1 0 0,1-1-1 0 0,0 1 0 0 0,-1-1 0 0 0,1 0 1 0 0,-1 1-1 0 0,1-1 0 0 0,1-3 1 0 0,4-15-3857 0 0</inkml:trace>
</inkml:ink>
</file>

<file path=ppt/ink/ink3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29.9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433 0 4628 0 0,'0'0'4744'0'0,"-8"5"-6075"0"0,-9 6 1479 0 0,1 1 0 0 0,1 0 0 0 0,0 1-1 0 0,0 1 1 0 0,1 1 0 0 0,-22 29-1 0 0,-68 111 821 0 0,92-136-955 0 0,-23 37 337 0 0,-49 108 0 0 0,72-135-350 0 0,1 1-1 0 0,2 0 1 0 0,1 0-1 0 0,1 1 1 0 0,-5 60-1 0 0,10-59 55 0 0,1 0 0 0 0,2 0 1 0 0,1 0-1 0 0,10 47 0 0 0,-10-70 29 0 0,0 0-1 0 0,0 0 1 0 0,1 0 0 0 0,1 0-1 0 0,-1 0 1 0 0,1-1-1 0 0,1 1 1 0 0,0-1 0 0 0,0-1-1 0 0,0 1 1 0 0,1 0 0 0 0,0-1-1 0 0,1-1 1 0 0,-1 1-1 0 0,1-1 1 0 0,1 0 0 0 0,-1 0-1 0 0,1-1 1 0 0,16 9 0 0 0,-20-13-55 0 0,1 1 1 0 0,-1-1-1 0 0,1 1 1 0 0,-1-1-1 0 0,1 0 1 0 0,0-1-1 0 0,-1 1 1 0 0,1-1-1 0 0,0 0 1 0 0,0 0-1 0 0,-1-1 1 0 0,1 1-1 0 0,0-1 1 0 0,-1 0-1 0 0,1 0 1 0 0,-1-1-1 0 0,1 0 1 0 0,-1 1 0 0 0,9-6-1 0 0,-4 1-694 0 0,0 0-1 0 0,-1 0 1 0 0,0-1-1 0 0,0 0 1 0 0,0-1-1 0 0,-1 0 1 0 0,10-13-1 0 0,-3 0-3228 0 0</inkml:trace>
</inkml:ink>
</file>

<file path=ppt/ink/ink3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0.6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191 90 456 0 0,'0'0'9740'0'0,"10"-8"-10202"0"0,29-22 116 0 0,-39 30 346 0 0,1 0 0 0 0,-1-1 0 0 0,0 1 1 0 0,0 0-1 0 0,1 0 0 0 0,-1 0 1 0 0,0 0-1 0 0,1 0 0 0 0,-1 0 1 0 0,0 0-1 0 0,0 0 0 0 0,1 0 1 0 0,-1 0-1 0 0,0 0 0 0 0,1 0 1 0 0,-1 0-1 0 0,0 0 0 0 0,1 0 1 0 0,-1 0-1 0 0,0 0 0 0 0,0 0 1 0 0,1 1-1 0 0,-1-1 0 0 0,0 0 1 0 0,0 0-1 0 0,1 0 0 0 0,-1 0 1 0 0,0 0-1 0 0,0 1 0 0 0,1-1 1 0 0,-1 0-1 0 0,0 0 0 0 0,0 1 0 0 0,0-1 1 0 0,1 0-1 0 0,-1 0 0 0 0,0 1 1 0 0,0-1-1 0 0,0 0 0 0 0,0 0 1 0 0,0 1-1 0 0,0-1 0 0 0,1 0 1 0 0,-1 1-1 0 0,0-1 0 0 0,0 0 1 0 0,0 1-1 0 0,0-1 0 0 0,0 0 1 0 0,0 0-1 0 0,0 1 0 0 0,0-1 1 0 0,-1 0-1 0 0,1 1 0 0 0,-1 22 249 0 0,1-19-189 0 0,-3 17 153 0 0,-1 0 0 0 0,-1-1 0 0 0,0 0 0 0 0,-2 0 0 0 0,-9 20 0 0 0,-52 96 410 0 0,31-67-488 0 0,22-38-101 0 0,2-3 43 0 0,-1-2 0 0 0,-1 1 0 0 0,-32 41 0 0 0,52-87 2918 0 0,9-17-3193 0 0,10-10 56 0 0,2 1-1 0 0,2 2 0 0 0,34-42 1 0 0,109-112-219 0 0,-155 180 313 0 0,-7 7 33 0 0,2-5-39 0 0,2 2 0 0 0,0-1 0 0 0,0 2-1 0 0,1 0 1 0 0,1 0 0 0 0,0 1 0 0 0,22-11-1 0 0,-36 21 24 0 0,0 0 0 0 0,0 1 0 0 0,0-1 0 0 0,1 1 0 0 0,-1 0 0 0 0,0-1 0 0 0,1 1 0 0 0,-1 0 0 0 0,0 0 0 0 0,1 0 0 0 0,-1 0 0 0 0,0 0 0 0 0,1 0 0 0 0,-1 0 0 0 0,0 0 0 0 0,1 0 0 0 0,-1 1 0 0 0,0-1 0 0 0,0 1 0 0 0,1-1 0 0 0,-1 1 0 0 0,0-1 0 0 0,0 1 0 0 0,2 1 0 0 0,-1-1 29 0 0,-1 1 0 0 0,1 0-1 0 0,0 0 1 0 0,-1 0 0 0 0,0 0 0 0 0,1 1-1 0 0,-1-1 1 0 0,0 0 0 0 0,0 1 0 0 0,0-1-1 0 0,-1 0 1 0 0,2 4 0 0 0,0 8 149 0 0,0 1 0 0 0,0 0-1 0 0,-2 23 1 0 0,0-30-136 0 0,-1 17-61 0 0,-1 0 0 0 0,-1 0 0 0 0,-1 0 0 0 0,-1 0 0 0 0,-1 0 0 0 0,-2-1 0 0 0,0 0 0 0 0,-1-1 0 0 0,-2 0 0 0 0,0 0 0 0 0,-19 26 0 0 0,7-8-4818 0 0</inkml:trace>
</inkml:ink>
</file>

<file path=ppt/ink/ink3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1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101 1 1460 0 0,'0'0'7623'0'0,"8"14"-7048"0"0,27 44-170 0 0,-34-56-383 0 0,-1-1 0 0 0,1 1 1 0 0,0 0-1 0 0,0-1 0 0 0,-1 1 0 0 0,1 0 0 0 0,-1 0 1 0 0,0-1-1 0 0,1 1 0 0 0,-1 0 0 0 0,0 0 0 0 0,0 0 1 0 0,0-1-1 0 0,0 1 0 0 0,0 0 0 0 0,-1 0 0 0 0,1 0 1 0 0,0-1-1 0 0,-1 1 0 0 0,1 0 0 0 0,-1-1 0 0 0,0 1 1 0 0,0 0-1 0 0,0-1 0 0 0,1 1 0 0 0,-1-1 1 0 0,-1 1-1 0 0,1-1 0 0 0,0 1 0 0 0,-2 0 0 0 0,-1 2 131 0 0,-1 0 0 0 0,0 0 1 0 0,-1-1-1 0 0,1 0 0 0 0,0 0 0 0 0,-8 2 0 0 0,9-3 15 0 0,-1 1-46 0 0,0-1-1 0 0,0 0 1 0 0,0-1 0 0 0,0 1-1 0 0,0-1 1 0 0,0 0 0 0 0,-1 0-1 0 0,1-1 1 0 0,0 1 0 0 0,-1-1-1 0 0,1 0 1 0 0,-11-2 0 0 0,15 1-94 0 0,0 0 0 0 0,0 0 0 0 0,1 0 0 0 0,-1 0 0 0 0,0 0 0 0 0,0 0 0 0 0,0 0 0 0 0,1 0 0 0 0,-1 0 1 0 0,1 0-1 0 0,-1-1 0 0 0,1 1 0 0 0,-1 0 0 0 0,1 0 0 0 0,0 0 0 0 0,-1-1 0 0 0,1 1 0 0 0,0 0 0 0 0,0-1 1 0 0,0 1-1 0 0,0 0 0 0 0,0 0 0 0 0,0-1 0 0 0,1 1 0 0 0,-1 0 0 0 0,0 0 0 0 0,1-3 0 0 0,0 0-30 0 0,0 1 0 0 0,0-1 0 0 0,0 1 0 0 0,0 0 0 0 0,1-1 0 0 0,-1 1 0 0 0,1 0 0 0 0,0 0 0 0 0,2-3 0 0 0,-2 4-49 0 0,0 0 1 0 0,1 0 0 0 0,-1 0 0 0 0,0 0-1 0 0,1 1 1 0 0,-1-1 0 0 0,1 1 0 0 0,0-1 0 0 0,0 1-1 0 0,-1 0 1 0 0,1 0 0 0 0,0 0 0 0 0,0 0-1 0 0,0 1 1 0 0,0-1 0 0 0,0 1 0 0 0,0 0-1 0 0,5 0 1 0 0,0 1-342 0 0,1 1 1 0 0,-1 0-1 0 0,0 0 0 0 0,0 1 0 0 0,8 4 0 0 0,9 3-2150 0 0,-12-7-261 0 0,5-2-1185 0 0</inkml:trace>
</inkml:ink>
</file>

<file path=ppt/ink/ink3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1.4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227 0 1720 0 0,'0'0'11012'0'0,"2"5"-11704"0"0,-1 2 760 0 0,0 0 0 0 0,0 0 0 0 0,-1 0 0 0 0,0-1 0 0 0,0 1 0 0 0,-1 0 0 0 0,1 0 0 0 0,-1 0 1 0 0,-3 9-1 0 0,-23 71 722 0 0,13-46-732 0 0,-56 152 629 0 0,58-165-1138 0 0,-2-1 1 0 0,-1-1 0 0 0,-1-1 0 0 0,-34 43-1 0 0,42-55-3643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5:42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 3 48 0 0,'0'0'328'0'0,"-16"0"-87"0"0,-82-3 199 0 0,173 10 279 0 0,399 94 24 0 0,-140-26-948 0 0,-305-69 214 0 0,-11-4-107 0 0,-1 2 0 0 0,0 0 0 0 0,0 0 0 0 0,0 2-1 0 0,16 8 1 0 0,-33-14 84 0 0,1 0 0 0 0,-1 0 0 0 0,1 0 0 0 0,-1 0 0 0 0,0 1 0 0 0,1-1 0 0 0,-1 0 0 0 0,0 0 0 0 0,1 1 0 0 0,-1-1 0 0 0,0 0 0 0 0,1 1 0 0 0,-1-1 0 0 0,0 0-1 0 0,1 1 1 0 0,-1-1 0 0 0,0 0 0 0 0,0 1 0 0 0,1-1 0 0 0,-1 1 0 0 0,0-1 0 0 0,0 1 0 0 0,0-1 0 0 0,0 0 0 0 0,0 1 0 0 0,0-1 0 0 0,1 1 0 0 0,-1-1 0 0 0,0 1 0 0 0,0-1 0 0 0,-1 1 0 0 0,1-1 0 0 0,0 1 0 0 0,0-1 0 0 0,0 0-1 0 0,0 1 1 0 0,0-1 0 0 0,0 1 0 0 0,0-1 0 0 0,-1 1 0 0 0,1-1 0 0 0,0 0 0 0 0,-1 1 0 0 0,-14 11-858 0 0</inkml:trace>
</inkml:ink>
</file>

<file path=ppt/ink/ink3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1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49 264 600 0 0,'0'0'6253'0'0,"14"-3"-5667"0"0,6-2-345 0 0,26-5 347 0 0,-1-3 0 0 0,68-28 0 0 0,-107 38-557 0 0,-1 0 1 0 0,0-1 0 0 0,1 0-1 0 0,-1 0 1 0 0,-1 0 0 0 0,1-1-1 0 0,-1 0 1 0 0,1 0 0 0 0,-2 0-1 0 0,1 0 1 0 0,0 0 0 0 0,-1-1 0 0 0,0 0-1 0 0,0 1 1 0 0,-1-1 0 0 0,1 0-1 0 0,-1-1 1 0 0,-1 1 0 0 0,1 0-1 0 0,-1 0 1 0 0,0-1 0 0 0,-1 1-1 0 0,1-1 1 0 0,-1 1 0 0 0,0-1 0 0 0,-1 1-1 0 0,-1-9 1 0 0,1 13-39 0 0,0 0-1 0 0,0 0 1 0 0,0 0 0 0 0,0 0 0 0 0,-1 1-1 0 0,1-1 1 0 0,-1 0 0 0 0,1 1 0 0 0,-1-1-1 0 0,1 1 1 0 0,-1-1 0 0 0,0 1 0 0 0,1 0 0 0 0,-1 0-1 0 0,0 0 1 0 0,0 0 0 0 0,0 0 0 0 0,0 0-1 0 0,0 0 1 0 0,0 1 0 0 0,0-1 0 0 0,0 1-1 0 0,0-1 1 0 0,-1 1 0 0 0,1 0 0 0 0,0 0-1 0 0,0 0 1 0 0,0 0 0 0 0,0 0 0 0 0,-4 1-1 0 0,-3 0-6 0 0,0 1-1 0 0,0 0 0 0 0,0 0 1 0 0,1 1-1 0 0,-1 0 0 0 0,-9 4 1 0 0,0 3 166 0 0,0 1 0 0 0,1 0 0 0 0,0 1 0 0 0,1 1 1 0 0,1 0-1 0 0,0 1 0 0 0,0 1 0 0 0,-23 32 1 0 0,30-37-83 0 0,1 0 0 0 0,0 1 0 0 0,1 0 0 0 0,0 0 0 0 0,0 1 1 0 0,2 0-1 0 0,-1 0 0 0 0,2 0 0 0 0,-1 0 0 0 0,2 0 1 0 0,0 1-1 0 0,0-1 0 0 0,1 1 0 0 0,0 0 0 0 0,3 23 0 0 0,-1-33-68 0 0,0 1 0 0 0,0-1 0 0 0,0 0 0 0 0,1 0 0 0 0,-1 0 0 0 0,1 1 0 0 0,0-2 0 0 0,0 1 0 0 0,0 0 0 0 0,0 0 0 0 0,0-1 0 0 0,1 1 0 0 0,-1-1-1 0 0,1 1 1 0 0,-1-1 0 0 0,1 0 0 0 0,0 0 0 0 0,0 0 0 0 0,0-1 0 0 0,0 1 0 0 0,0-1 0 0 0,1 0 0 0 0,-1 0 0 0 0,0 0 0 0 0,7 1 0 0 0,-1 0-593 0 0,0 0 1 0 0,0-1 0 0 0,0-1 0 0 0,0 1-1 0 0,0-1 1 0 0,0-1 0 0 0,0 0-1 0 0,0 0 1 0 0,11-3 0 0 0,24-12-5054 0 0</inkml:trace>
</inkml:ink>
</file>

<file path=ppt/ink/ink3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2.3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291 283 4380 0 0,'0'0'718'0'0,"17"-1"-319"0"0,142-10 673 0 0,-150 10-983 0 0,1-1 1 0 0,-1 0-1 0 0,0 0 1 0 0,0-1-1 0 0,0 0 1 0 0,0 0-1 0 0,-1-1 1 0 0,1 0 0 0 0,-1-1-1 0 0,0 0 1 0 0,11-9-1 0 0,-14 10-47 0 0,0-1 0 0 0,-1 1 0 0 0,0-1 0 0 0,0 0 0 0 0,0-1-1 0 0,0 1 1 0 0,-1-1 0 0 0,0 1 0 0 0,0-1 0 0 0,-1 0 0 0 0,0 0 0 0 0,0-1-1 0 0,0 1 1 0 0,0 0 0 0 0,-1-1 0 0 0,0 1 0 0 0,0-9 0 0 0,-1 9-44 0 0,0 1 1 0 0,0-1-1 0 0,0 1 1 0 0,-1-1 0 0 0,0 1-1 0 0,0 0 1 0 0,0-1-1 0 0,-1 1 1 0 0,0 0 0 0 0,0 0-1 0 0,0 0 1 0 0,-5-9-1 0 0,4 11-31 0 0,1 0 0 0 0,-1 0-1 0 0,0 1 1 0 0,1-1 0 0 0,-1 1 0 0 0,0 0-1 0 0,0 0 1 0 0,-1 0 0 0 0,1 0-1 0 0,0 0 1 0 0,-1 1 0 0 0,1-1 0 0 0,-1 1-1 0 0,1 0 1 0 0,-1 0 0 0 0,0 0 0 0 0,1 1-1 0 0,-1-1 1 0 0,-7 1 0 0 0,1 0 21 0 0,0 1 1 0 0,-1 0 0 0 0,1 0-1 0 0,0 1 1 0 0,0 1-1 0 0,0-1 1 0 0,0 2 0 0 0,0-1-1 0 0,1 2 1 0 0,0-1-1 0 0,-1 1 1 0 0,2 0 0 0 0,-1 1-1 0 0,1 0 1 0 0,-1 1 0 0 0,2 0-1 0 0,-1 0 1 0 0,-8 10-1 0 0,-10 15 434 0 0,1 1 0 0 0,1 1 0 0 0,-23 46 0 0 0,35-60-219 0 0,-28 49 31 0 0,3 0 1 0 0,4 3-1 0 0,2 1 1 0 0,-28 99-1 0 0,56-157-232 0 0,-1 0-163 0 0,0 0 1 0 0,-10 25 0 0 0</inkml:trace>
</inkml:ink>
</file>

<file path=ppt/ink/ink3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2.7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0 433 1228 0 0,'0'0'8470'0'0,"14"-1"-9162"0"0,4 0 657 0 0,1 1 0 0 0,0 1 0 0 0,-1 0 0 0 0,37 9 0 0 0,-8 2-114 0 0,49 5 1 0 0,4-10-4528 0 0,-63-7 2174 0 0</inkml:trace>
  <inkml:trace contextRef="#ctx0" brushRef="#br0" timeOffset="1">902 10 860 0 0,'0'0'8523'0'0,"2"-3"-9774"0"0,5-3 1079 0 0,-5 9 192 0 0,-8 22 403 0 0,-16 39 622 0 0,-41 87 565 0 0,-48 140-731 0 0,104-261-844 0 0,6-22-192 0 0,-1 1-1 0 0,0-1 0 0 0,-7 15 1 0 0,7-38-4926 0 0,-2-1 1112 0 0</inkml:trace>
</inkml:ink>
</file>

<file path=ppt/ink/ink3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3.1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30 2796 0 0,'0'0'8491'0'0,"17"-3"-8913"0"0,15-4 390 0 0,1 2 0 0 0,53-2-1 0 0,67 6 494 0 0,-75 1-2016 0 0,-59 0-3354 0 0,-41-6 264 0 0</inkml:trace>
</inkml:ink>
</file>

<file path=ppt/ink/ink3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3.92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151 1 1356 0 0,'0'0'8450'0'0,"5"42"-8636"0"0,-5 1 536 0 0,-1 0 1 0 0,-3-1-1 0 0,-1 1 1 0 0,-18 66-1 0 0,2-35-1768 0 0,-51 116-1 0 0,59-162-1527 0 0,-3 3-2083 0 0</inkml:trace>
</inkml:ink>
</file>

<file path=ppt/ink/ink3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4.4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126 126 1604 0 0,'0'0'8103'0'0,"-14"12"-8402"0"0,-45 40 171 0 0,54-47 111 0 0,0 0 0 0 0,1 0 0 0 0,-1 1 0 0 0,1-1 0 0 0,0 1-1 0 0,1 0 1 0 0,-1 0 0 0 0,1 0 0 0 0,0 0 0 0 0,1 0 0 0 0,-1 1 0 0 0,1 0-1 0 0,1-1 1 0 0,-1 1 0 0 0,1 0 0 0 0,0 0 0 0 0,1 0 0 0 0,-1 0 0 0 0,2 12-1 0 0,-1-18 28 0 0,0 1 0 0 0,0-1-1 0 0,1 0 1 0 0,-1 1-1 0 0,0-1 1 0 0,0 0-1 0 0,1 1 1 0 0,-1-1-1 0 0,1 0 1 0 0,-1 1-1 0 0,1-1 1 0 0,-1 0-1 0 0,1 0 1 0 0,0 1-1 0 0,0-1 1 0 0,0 0-1 0 0,-1 0 1 0 0,1 0 0 0 0,0 0-1 0 0,0 0 1 0 0,0 0-1 0 0,1-1 1 0 0,-1 1-1 0 0,2 1 1 0 0,-1-1 28 0 0,1 0 0 0 0,-1-1 0 0 0,1 1 0 0 0,-1-1 0 0 0,1 0-1 0 0,-1 1 1 0 0,1-1 0 0 0,0 0 0 0 0,-1-1 0 0 0,1 1 0 0 0,-1 0 0 0 0,4-2 0 0 0,1 1 55 0 0,-1-1 0 0 0,1 0-1 0 0,-1-1 1 0 0,0 1 0 0 0,0-1 0 0 0,0-1 0 0 0,-1 1-1 0 0,1-1 1 0 0,9-8 0 0 0,-9 5-29 0 0,-1-1 0 0 0,1 0 1 0 0,-2 0-1 0 0,1-1 0 0 0,-1 1 0 0 0,0-1 0 0 0,0 0 1 0 0,-1 0-1 0 0,-1-1 0 0 0,0 1 0 0 0,3-19 0 0 0,-4 20-191 0 0,-1 0 0 0 0,1 1 0 0 0,-1-1 0 0 0,-1 0 0 0 0,0 0 0 0 0,0 1 0 0 0,0-1 0 0 0,-1 0 0 0 0,0 1 0 0 0,0-1 0 0 0,-1 1-1 0 0,0 0 1 0 0,0 0 0 0 0,-1 0 0 0 0,-4-7 0 0 0,-33-38-5282 0 0,32 32 1484 0 0</inkml:trace>
</inkml:ink>
</file>

<file path=ppt/ink/ink3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4.8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49 2388 0 0,'0'0'8756'0'0,"15"-4"-8666"0"0,23-7-58 0 0,50-7 0 0 0,121 3 16 0 0,-208 15-126 0 0,0 0 0 0 0,0 0 0 0 0,0 0 1 0 0,0 0-1 0 0,0 0 0 0 0,-1 0 0 0 0,1 0 0 0 0,0 0 0 0 0,0 1 0 0 0,0-1 0 0 0,-1 0 0 0 0,1 0 0 0 0,0 1 0 0 0,0-1 0 0 0,0 1 0 0 0,-1-1 0 0 0,1 1 0 0 0,0-1 0 0 0,-1 1 0 0 0,1-1 0 0 0,0 1 0 0 0,-1 0 0 0 0,1-1 0 0 0,-1 1 0 0 0,1 0 0 0 0,-1-1 0 0 0,1 2 0 0 0,-1-1-113 0 0,0 0-1 0 0,0 0 0 0 0,0 0 0 0 0,0 0 0 0 0,0 0 1 0 0,0 0-1 0 0,-1-1 0 0 0,1 1 0 0 0,0 0 1 0 0,-1 0-1 0 0,1 0 0 0 0,0 0 0 0 0,-1-1 0 0 0,1 1 1 0 0,-1 0-1 0 0,0 0 0 0 0,1-1 0 0 0,-1 1 0 0 0,1-1 1 0 0,-1 1-1 0 0,0 0 0 0 0,1-1 0 0 0,-1 1 0 0 0,0-1 1 0 0,0 1-1 0 0,0-1 0 0 0,1 0 0 0 0,-1 1 0 0 0,-1-1 1 0 0,-22 11-2939 0 0</inkml:trace>
</inkml:ink>
</file>

<file path=ppt/ink/ink3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5.28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75 1616 0 0,'0'0'10590'0'0,"15"-3"-10971"0"0,174-25 42 0 0,-45 13-615 0 0,-45-3-5368 0 0,-60 8 2128 0 0</inkml:trace>
</inkml:ink>
</file>

<file path=ppt/ink/ink3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5.7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157 1 5276 0 0,'0'0'8145'0'0,"5"7"-10138"0"0,-3-2 2020 0 0,0-1 0 0 0,0 1 0 0 0,-1 0 0 0 0,1 0 1 0 0,-1 0-1 0 0,0 0 0 0 0,0 0 0 0 0,-1 0 0 0 0,1 5 0 0 0,-3 60 438 0 0,1-39-431 0 0,-19 339-1212 0 0,20-367 854 0 0,-6 21-4446 0 0</inkml:trace>
  <inkml:trace contextRef="#ctx0" brushRef="#br0" timeOffset="1">0 99 2784 0 0,'0'0'9664'0'0,"8"0"-11207"0"0,-3 0 1545 0 0,1 0 0 0 0,-1 0 0 0 0,0 1 0 0 0,1 0 0 0 0,-1 0 0 0 0,0 1-1 0 0,0-1 1 0 0,0 1 0 0 0,0 0 0 0 0,0 0 0 0 0,0 1 0 0 0,0 0 0 0 0,-1 0 0 0 0,1 0 0 0 0,5 5 0 0 0,126 92 401 0 0,49 41 341 0 0,-147-103-636 0 0,-29-28-332 0 0,0 0 0 0 0,1-1-1 0 0,0 0 1 0 0,14 9-1 0 0,-23-18 99 0 0,-1 1 1 0 0,1-1-1 0 0,-1 0 1 0 0,1 0-1 0 0,0 0 1 0 0,-1 0-1 0 0,1 0 1 0 0,-1 0-1 0 0,1 1 1 0 0,0-1-1 0 0,-1 0 0 0 0,1-1 1 0 0,-1 1-1 0 0,1 0 1 0 0,-1 0-1 0 0,1 0 1 0 0,0 0-1 0 0,-1 0 1 0 0,1-1-1 0 0,-1 1 0 0 0,1 0 1 0 0,-1 0-1 0 0,1-1 1 0 0,-1 1-1 0 0,1 0 1 0 0,-1-1-1 0 0,1 1 1 0 0,-1-1-1 0 0,1 1 0 0 0,-1 0 1 0 0,0-1-1 0 0,1 1 1 0 0,-1-1-1 0 0,0 1 1 0 0,1-1-1 0 0,-1 1 1 0 0,0-1-1 0 0,0 0 1 0 0,1 1-1 0 0,-1-1 0 0 0,0 0 1 0 0,5-14-2651 0 0</inkml:trace>
</inkml:ink>
</file>

<file path=ppt/ink/ink3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6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96 1 4892 0 0,'0'0'5657'0'0,"-2"17"-5704"0"0,-14 265 1676 0 0,13-245-1403 0 0,-1 0 1 0 0,-9 38-1 0 0,8-55-487 0 0,-1-1 0 0 0,-12 27 0 0 0,-11 7-3025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5:42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38 268 0 0,'-95'-1'1482'0'0,"-175"-25"0"0"0,242 21-1027 0 0,-46-1 0 0 0,74 6-466 0 0,0 0 0 0 0,0 0 0 0 0,0 0 0 0 0,0 0 0 0 0,-1 0 0 0 0,1 0-1 0 0,0 0 1 0 0,0 0 0 0 0,0 0 0 0 0,0 0 0 0 0,-1 0 0 0 0,1 0 0 0 0,0 0 0 0 0,0 0-1 0 0,0 0 1 0 0,0 0 0 0 0,-1 0 0 0 0,1 0 0 0 0,0 0 0 0 0,0 1 0 0 0,0-1 0 0 0,0 0-1 0 0,0 0 1 0 0,0 0 0 0 0,-1 0 0 0 0,1 0 0 0 0,0 0 0 0 0,0 0 0 0 0,0 1 0 0 0,0-1-1 0 0,0 0 1 0 0,0 0 0 0 0,0 0 0 0 0,0 0 0 0 0,-1 0 0 0 0,1 1 0 0 0,0-1 0 0 0,0 0-1 0 0,0 0 1 0 0,0 0 0 0 0,0 0 0 0 0,0 0 0 0 0,0 1 0 0 0,0-1 0 0 0,0 0 0 0 0,6 9-150 0 0,14 9 308 0 0,49 26 700 0 0,2-2 0 0 0,128 53 1 0 0,-152-74-702 0 0,281 118 341 0 0,-326-138-496 0 0,-1-1-1 0 0,1 1 1 0 0,0 0 0 0 0,0 0-1 0 0,-1 0 1 0 0,1 0 0 0 0,-1 0-1 0 0,1 0 1 0 0,-1 0 0 0 0,1 0-1 0 0,1 4 1 0 0,-3-5-28 0 0,0 0 1 0 0,0 1-1 0 0,0-1 1 0 0,0 0-1 0 0,0 1 0 0 0,0-1 1 0 0,0 0-1 0 0,0 0 1 0 0,0 1-1 0 0,0-1 0 0 0,0 0 1 0 0,0 1-1 0 0,0-1 1 0 0,-1 0-1 0 0,1 1 0 0 0,0-1 1 0 0,0 0-1 0 0,0 0 1 0 0,-1 1-1 0 0,1-1 0 0 0,0 0 1 0 0,0 0-1 0 0,-1 0 1 0 0,1 1-1 0 0,0-1 0 0 0,0 0 1 0 0,-1 0-1 0 0,1 0 1 0 0,0 0-1 0 0,-1 1 0 0 0,1-1 1 0 0,0 0-1 0 0,0 0 1 0 0,-1 0-1 0 0,1 0 0 0 0,0 0 1 0 0,-1 0-1 0 0,1 0 1 0 0,-52 5-1646 0 0,-11-8 2014 0 0,0-4 0 0 0,0-1 0 0 0,-75-22 0 0 0,89 19-157 0 0,-54-17 270 0 0,59 15-101 0 0,-64-10 0 0 0,108 23-355 0 0,0 0-1 0 0,-1 0 0 0 0,1-1 1 0 0,-1 1-1 0 0,1 0 0 0 0,-1 0 1 0 0,1 0-1 0 0,-1 0 0 0 0,1 0 1 0 0,-1 0-1 0 0,1 0 1 0 0,-1 0-1 0 0,1 0 0 0 0,-1 0 1 0 0,1 0-1 0 0,-1 0 0 0 0,1 0 1 0 0,0 0-1 0 0,-1 0 0 0 0,1 1 1 0 0,-1-1-1 0 0,1 0 1 0 0,-1 0-1 0 0,1 0 0 0 0,-1 1 1 0 0,1-1-1 0 0,0 0 0 0 0,-1 1 1 0 0,1-1-1 0 0,0 0 0 0 0,-1 1 1 0 0,1-1-1 0 0,0 0 1 0 0,-1 1-1 0 0,1-1 0 0 0,0 1 1 0 0,9 17-442 0 0,30 19 296 0 0,37 24 823 0 0,2-4-1 0 0,3-4 0 0 0,134 67 1 0 0,-208-116-615 0 0,1 0 24 0 0,1 1 0 0 0,0-1 1 0 0,0-1-1 0 0,0 1 1 0 0,1-2-1 0 0,-1 1 0 0 0,1-1 1 0 0,11 1-1 0 0,-20-7-205 0 0,-1 0 0 0 0,1-1 0 0 0,-1 1-1 0 0,0 0 1 0 0,0 0 0 0 0,0 0 0 0 0,0 0 0 0 0,-2-7 0 0 0,2 10 105 0 0,-1 0 0 0 0,1 0 1 0 0,0 0-1 0 0,0 0 1 0 0,-1 0-1 0 0,1 0 0 0 0,-1 0 1 0 0,1 0-1 0 0,-1 0 0 0 0,1 0 1 0 0,-1 1-1 0 0,1-1 1 0 0,-1 0-1 0 0,0 0 0 0 0,0 0 1 0 0,1 1-1 0 0,-1-1 0 0 0,0 0 1 0 0,0 1-1 0 0,0-1 1 0 0,0 1-1 0 0,0-1 0 0 0,1 1 1 0 0,-1-1-1 0 0,0 1 0 0 0,0 0 1 0 0,0-1-1 0 0,0 1 1 0 0,0 0-1 0 0,-1 0 0 0 0,0 0 1 0 0,-1 1-82 0 0,1 0 0 0 0,0 0 0 0 0,0 0 0 0 0,-1 0 0 0 0,1 1 0 0 0,0-1 0 0 0,0 1 0 0 0,0-1 0 0 0,0 1 0 0 0,0 0 0 0 0,1 0 0 0 0,-4 4 0 0 0,-6 8-45 0 0,1 1 0 0 0,0 0 0 0 0,1 1 0 0 0,-8 17 0 0 0,-6 16-1799 0 0</inkml:trace>
</inkml:ink>
</file>

<file path=ppt/ink/ink3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6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170 0 7417 0 0,'0'0'3080'0'0,"-17"13"-3689"0"0,-53 42 487 0 0,63-48 111 0 0,0 0 1 0 0,0 1 0 0 0,0-1 0 0 0,1 1-1 0 0,0 0 1 0 0,0 1 0 0 0,1-1 0 0 0,0 1-1 0 0,0 0 1 0 0,1 1 0 0 0,1-1 0 0 0,-1 1-1 0 0,2 0 1 0 0,-1-1 0 0 0,1 1 0 0 0,1 0-1 0 0,0 1 1 0 0,0 18 0 0 0,1-28 28 0 0,0 1 0 0 0,0 0 1 0 0,0 0-1 0 0,0 0 0 0 0,0 0 0 0 0,0 0 1 0 0,1 0-1 0 0,-1-1 0 0 0,1 1 0 0 0,-1 0 1 0 0,1 0-1 0 0,0-1 0 0 0,0 1 0 0 0,0 0 1 0 0,0-1-1 0 0,0 1 0 0 0,0-1 0 0 0,0 1 1 0 0,0-1-1 0 0,0 1 0 0 0,1-1 1 0 0,-1 0-1 0 0,1 0 0 0 0,1 1 0 0 0,-1-1 44 0 0,0 0 0 0 0,1 0 0 0 0,-1-1 0 0 0,0 0-1 0 0,1 1 1 0 0,-1-1 0 0 0,0 0 0 0 0,1 0 0 0 0,-1 0-1 0 0,0 0 1 0 0,1-1 0 0 0,-1 1 0 0 0,1-1 0 0 0,-1 1 0 0 0,0-1-1 0 0,0 0 1 0 0,0 0 0 0 0,1 0 0 0 0,1-1 0 0 0,12-7 75 0 0,-1 0 1 0 0,0-1 0 0 0,-1 0-1 0 0,0-1 1 0 0,0-1 0 0 0,18-19-1 0 0,-26 24-99 0 0,-1 1 0 0 0,1-1-1 0 0,-1 0 1 0 0,0 0 0 0 0,-1-1-1 0 0,0 1 1 0 0,0-1 0 0 0,0 0 0 0 0,-1 0-1 0 0,-1 0 1 0 0,1-1 0 0 0,-1 1-1 0 0,0-1 1 0 0,-1 1 0 0 0,0-11 0 0 0,-1 16-64 0 0,0 0 0 0 0,-1 0 0 0 0,0 0 1 0 0,1 1-1 0 0,-1-1 0 0 0,0 0 0 0 0,0 1 1 0 0,0-1-1 0 0,-1 1 0 0 0,1-1 0 0 0,-1 1 1 0 0,1-1-1 0 0,-1 1 0 0 0,0 0 0 0 0,0 0 1 0 0,0 0-1 0 0,0 0 0 0 0,0 0 0 0 0,-1 1 1 0 0,1-1-1 0 0,0 0 0 0 0,-1 1 0 0 0,1 0 1 0 0,-1 0-1 0 0,0 0 0 0 0,1 0 0 0 0,-6-1 1 0 0,-37-6-1835 0 0,3 12-3292 0 0,32-2 2010 0 0</inkml:trace>
</inkml:ink>
</file>

<file path=ppt/ink/ink3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7.01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45 3056 0 0,'0'0'7582'0'0,"7"10"-7537"0"0,-1-3-16 0 0,-1 1 1 0 0,-1-1-1 0 0,1 1 1 0 0,-1 0-1 0 0,-1 1 1 0 0,1-1-1 0 0,-1 1 1 0 0,-1 0-1 0 0,3 16 1 0 0,-4-19 58 0 0,2 75 405 0 0,-3-75-449 0 0,0 1 0 0 0,-1 0 0 0 0,0-1 0 0 0,0 1 0 0 0,0-1 1 0 0,-1 1-1 0 0,0-1 0 0 0,-1 0 0 0 0,-5 11 0 0 0,8-16 3 0 0,0 0-1 0 0,-1-1 1 0 0,1 1-1 0 0,0 0 0 0 0,-1-1 1 0 0,1 1-1 0 0,-1 0 1 0 0,1-1-1 0 0,-1 1 1 0 0,1 0-1 0 0,-1-1 0 0 0,1 1 1 0 0,-1-1-1 0 0,0 1 1 0 0,1-1-1 0 0,-1 0 0 0 0,0 1 1 0 0,1-1-1 0 0,-1 1 1 0 0,0-1-1 0 0,1 0 0 0 0,-1 0 1 0 0,-1 1-1 0 0,2-2 27 0 0,-1 1 0 0 0,1-1-1 0 0,-1 1 1 0 0,1-1 0 0 0,0 1 0 0 0,-1-1-1 0 0,1 0 1 0 0,0 1 0 0 0,-1-1 0 0 0,1 1-1 0 0,0-1 1 0 0,0 0 0 0 0,-1 1 0 0 0,1-1-1 0 0,0 0 1 0 0,0 1 0 0 0,0-1 0 0 0,0 0-1 0 0,0-1 1 0 0,3-40 335 0 0,1 29-489 0 0,0 0-1 0 0,1 1 1 0 0,0 0-1 0 0,1 0 0 0 0,0 0 1 0 0,13-18-1 0 0,54-61-345 0 0,-54 69 365 0 0,-19 22 59 0 0,34-35-62 0 0,-32 33 27 0 0,0 0 1 0 0,1 0-1 0 0,-1 0 1 0 0,1 1-1 0 0,-1-1 1 0 0,1 1-1 0 0,0-1 1 0 0,-1 1-1 0 0,1 0 1 0 0,0 0-1 0 0,0 0 1 0 0,0 1-1 0 0,5-2 1 0 0,-7 3-1 0 0,1-1 1 0 0,-1 1-1 0 0,0 0 0 0 0,0-1 1 0 0,0 1-1 0 0,0 0 1 0 0,0 0-1 0 0,0 0 0 0 0,0 0 1 0 0,0 0-1 0 0,0 0 0 0 0,0 0 1 0 0,0 0-1 0 0,0 0 1 0 0,-1 0-1 0 0,1 0 0 0 0,0 0 1 0 0,-1 1-1 0 0,1-1 0 0 0,-1 0 1 0 0,0 1-1 0 0,1-1 1 0 0,-1 0-1 0 0,0 2 0 0 0,9 40 280 0 0,-8-38-307 0 0,4 38 212 0 0,-3-1 0 0 0,-4 83 0 0 0,-8-78-373 0 0,3-21-1583 0 0,4-1-4451 0 0</inkml:trace>
</inkml:ink>
</file>

<file path=ppt/ink/ink3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7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1 222 784 0 0,'0'0'6646'0'0,"14"-2"-6373"0"0,109-13 335 0 0,-116 14-564 0 0,0 0 0 0 0,0-1 1 0 0,0 0-1 0 0,-1 0 0 0 0,1 0 0 0 0,0-1 0 0 0,-1 0 0 0 0,0 0 0 0 0,0-1 0 0 0,0 0 0 0 0,0 0 0 0 0,0 0 0 0 0,-1-1 0 0 0,0 1 0 0 0,0-1 0 0 0,0-1 0 0 0,-1 1 0 0 0,1-1 0 0 0,-1 0 0 0 0,-1 0 0 0 0,1 0 0 0 0,-1 0 0 0 0,0 0 0 0 0,0-1 0 0 0,-1 0 0 0 0,0 1 0 0 0,0-1 0 0 0,0 0 0 0 0,-1 0 0 0 0,0 0 0 0 0,-1 0 0 0 0,1 0 0 0 0,-2-11 0 0 0,1 16-50 0 0,-1 1 0 0 0,1 0 0 0 0,-1-1-1 0 0,1 1 1 0 0,-1-1 0 0 0,0 1 0 0 0,1 0 0 0 0,-1-1-1 0 0,0 1 1 0 0,0 0 0 0 0,0 0 0 0 0,0 0 0 0 0,0 0-1 0 0,0 0 1 0 0,0 0 0 0 0,-1 0 0 0 0,1 0-1 0 0,0 0 1 0 0,0 0 0 0 0,-1 1 0 0 0,1-1 0 0 0,-1 0-1 0 0,1 1 1 0 0,0-1 0 0 0,-1 1 0 0 0,1 0 0 0 0,-1-1-1 0 0,1 1 1 0 0,-1 0 0 0 0,1 0 0 0 0,-1 0 0 0 0,1 0-1 0 0,-1 0 1 0 0,1 0 0 0 0,-3 1 0 0 0,-3-1-100 0 0,0 1 1 0 0,0 0 0 0 0,0 1 0 0 0,0-1 0 0 0,0 1-1 0 0,-10 5 1 0 0,10-4 177 0 0,0 2 0 0 0,0-1 0 0 0,1 1 0 0 0,-1 0-1 0 0,1 1 1 0 0,0-1 0 0 0,0 1 0 0 0,1 0 0 0 0,0 1 0 0 0,0-1 0 0 0,0 1-1 0 0,1 0 1 0 0,0 0 0 0 0,0 1 0 0 0,1-1 0 0 0,0 1 0 0 0,0 0 0 0 0,1 0 0 0 0,0 0-1 0 0,0 0 1 0 0,1 0 0 0 0,0 0 0 0 0,0 0 0 0 0,1 1 0 0 0,0-1 0 0 0,1 0-1 0 0,-1 0 1 0 0,2 0 0 0 0,-1 0 0 0 0,1 1 0 0 0,4 8 0 0 0,-3-9-36 0 0,0 0 0 0 0,0-1 0 0 0,1 1 0 0 0,1-1 0 0 0,-1 0 0 0 0,1 0 0 0 0,0-1 0 0 0,0 1 0 0 0,1-1 0 0 0,0 0 0 0 0,0-1 1 0 0,0 1-1 0 0,1-1 0 0 0,0 0 0 0 0,0-1 0 0 0,0 0 0 0 0,1 0 0 0 0,-1-1 0 0 0,12 5 0 0 0,-12-6-547 0 0,-1-1 1 0 0,1 0-1 0 0,-1 0 0 0 0,0 0 1 0 0,1 0-1 0 0,0-1 0 0 0,-1 0 0 0 0,1-1 1 0 0,10-1-1 0 0,9-7-3239 0 0</inkml:trace>
</inkml:ink>
</file>

<file path=ppt/ink/ink3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37.9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540 9 2792 0 0,'0'0'6894'0'0,"-2"-8"-6863"0"0,14 31 60 0 0,-2 0 1 0 0,0 1 0 0 0,-1 1-1 0 0,-1 0 1 0 0,-2 0-1 0 0,0 0 1 0 0,-2 1 0 0 0,-1 0-1 0 0,-1 0 1 0 0,-1 0-1 0 0,-1 0 1 0 0,-1 0-1 0 0,-6 32 1 0 0,-8 20 115 0 0,-3 0 0 0 0,-56 149 0 0 0,-163 316 401 0 0,228-526-474 0 0,0 0 0 0 0,-1 0 0 0 0,0-1 0 0 0,-2 0 0 0 0,0-1 0 0 0,-22 23 0 0 0,26-32 31 0 0,1 0 0 0 0,-1 0 1 0 0,0-1-1 0 0,0 0 0 0 0,0 0 1 0 0,-1-1-1 0 0,1 0 0 0 0,-1-1 1 0 0,0 0-1 0 0,0 0 0 0 0,-1-1 0 0 0,1 0 1 0 0,0 0-1 0 0,-1-1 0 0 0,-12 0 1 0 0,15-11-941 0 0,5 0-2904 0 0,2-2-797 0 0</inkml:trace>
</inkml:ink>
</file>

<file path=ppt/ink/ink3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4.4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198 229 2180 0 0,'0'0'4786'0'0,"6"-1"-5713"0"0,14-1 857 0 0,37-6 699 0 0,-54 7-578 0 0,0 1 1 0 0,0-1-1 0 0,0 0 1 0 0,0-1-1 0 0,-1 1 1 0 0,1 0 0 0 0,0-1-1 0 0,-1 0 1 0 0,1 1-1 0 0,-1-1 1 0 0,0 0 0 0 0,1 0-1 0 0,-1 0 1 0 0,0-1-1 0 0,0 1 1 0 0,0 0-1 0 0,1-4 1 0 0,0 1-45 0 0,-1 0 1 0 0,-1 1-1 0 0,1-1 0 0 0,-1 0 1 0 0,0 0-1 0 0,0 0 1 0 0,0 0-1 0 0,-1 0 0 0 0,1-1 1 0 0,-1 1-1 0 0,0 0 0 0 0,-1 0 1 0 0,0 0-1 0 0,1 0 0 0 0,-1 0 1 0 0,-1 0-1 0 0,-2-7 0 0 0,1 4-85 0 0,-1 1 0 0 0,0 0-1 0 0,0 0 1 0 0,-1 0 0 0 0,1 0-1 0 0,-1 1 1 0 0,-1-1 0 0 0,1 1-1 0 0,-1 1 1 0 0,-9-8 0 0 0,14 12 55 0 0,-1 0 1 0 0,1 1-1 0 0,0-1 1 0 0,-1 0 0 0 0,1 0-1 0 0,0 1 1 0 0,-1-1 0 0 0,1 1-1 0 0,-1-1 1 0 0,1 1 0 0 0,-1 0-1 0 0,0 0 1 0 0,1 0-1 0 0,-1-1 1 0 0,1 1 0 0 0,-1 1-1 0 0,1-1 1 0 0,-1 0 0 0 0,1 0-1 0 0,-1 0 1 0 0,1 1-1 0 0,-1-1 1 0 0,1 1 0 0 0,-1-1-1 0 0,1 1 1 0 0,-1 0 0 0 0,1 0-1 0 0,0-1 1 0 0,-1 1-1 0 0,1 0 1 0 0,0 0 0 0 0,0 0-1 0 0,0 1 1 0 0,0-1 0 0 0,0 0-1 0 0,0 0 1 0 0,0 0-1 0 0,0 1 1 0 0,-1 2 0 0 0,-5 6 123 0 0,1 1 1 0 0,0 0 0 0 0,-7 22 0 0 0,10-27 58 0 0,-84 268 2157 0 0,63-189-2108 0 0,6-28-75 0 0,3 0-1 0 0,3 0 1 0 0,2 1 0 0 0,-3 82 0 0 0,14-132-1904 0 0,1-29-5716 0 0</inkml:trace>
</inkml:ink>
</file>

<file path=ppt/ink/ink3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4.8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 4492 0 0,'0'0'2097'0'0,"85"-21"-2101"0"0,-48 18 4 0 0,6 1 52 0 0,2 2 12 0 0,1 0-64 0 0,4 0 0 0 0,-3 3 0 0 0,-5-1-84 0 0,-7 1-1597 0 0,5-3-1263 0 0</inkml:trace>
</inkml:ink>
</file>

<file path=ppt/ink/ink3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5.2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20 52 3088 0 0,'0'0'2691'0'0,"-4"15"-2509"0"0,-10 44 35 0 0,13-55-196 0 0,1 0 0 0 0,-1-1 0 0 0,1 1 0 0 0,1 0 0 0 0,-1 0 0 0 0,0-1 0 0 0,1 1 0 0 0,0 0 0 0 0,0-1 0 0 0,0 1 0 0 0,0 0 0 0 0,0-1 0 0 0,1 0 0 0 0,-1 1 1 0 0,1-1-1 0 0,0 0 0 0 0,0 0 0 0 0,1 0 0 0 0,-1 0 0 0 0,1 0 0 0 0,-1 0 0 0 0,6 4 0 0 0,-6-6 12 0 0,0 1 0 0 0,0 0 0 0 0,0-1 0 0 0,1 0 0 0 0,-1 1 0 0 0,0-1 0 0 0,1 0 0 0 0,-1 0 0 0 0,1 0 0 0 0,-1 0 0 0 0,1-1 0 0 0,-1 1 0 0 0,1-1 0 0 0,0 1 0 0 0,-1-1 0 0 0,1 0 0 0 0,-1 0 0 0 0,1 0 0 0 0,0 0 0 0 0,-1-1 0 0 0,1 1 1 0 0,0-1-1 0 0,-1 0 0 0 0,1 1 0 0 0,-1-1 0 0 0,1 0 0 0 0,3-3 0 0 0,9-8 102 0 0,-1-1 0 0 0,0 0 0 0 0,-1-1 0 0 0,0-1 0 0 0,-1 0 0 0 0,-1-1 0 0 0,-1 0 0 0 0,0 0 0 0 0,9-22 0 0 0,-17 33-99 0 0,-1 1 0 0 0,0-1 0 0 0,0 0-1 0 0,0 0 1 0 0,0 0 0 0 0,-1 0 0 0 0,1-6 0 0 0,-2 11-76 0 0,1 0 0 0 0,0 0 0 0 0,0-1 0 0 0,-1 1 0 0 0,1 0 0 0 0,0 0 0 0 0,-1 0 0 0 0,1 0 1 0 0,0-1-1 0 0,0 1 0 0 0,-1 0 0 0 0,1 0 0 0 0,0 0 0 0 0,-1 0 0 0 0,1 0 0 0 0,0 0 0 0 0,-1 0 0 0 0,1 0 0 0 0,0 0 0 0 0,-1 0 0 0 0,1 0 0 0 0,0 0 0 0 0,-1 0 0 0 0,1 0 0 0 0,0 0 0 0 0,-1 0 0 0 0,1 0 0 0 0,0 1 0 0 0,-1-1 0 0 0,1 0 0 0 0,0 0 0 0 0,-1 0 0 0 0,1 0 0 0 0,0 1 0 0 0,0-1 0 0 0,-1 0 1 0 0,1 0-1 0 0,0 1 0 0 0,0-1 0 0 0,-13 8-1835 0 0,4-2-132 0 0</inkml:trace>
</inkml:ink>
</file>

<file path=ppt/ink/ink3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5.7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5004 0 0,'0'0'3569'0'0,"-3"13"-3999"0"0,-4 26 441 0 0,1-4 75 0 0,-1 0 0 0 0,-2 0 1 0 0,-18 47-1 0 0,27-81-59 0 0,-1 1 1 0 0,1-1-1 0 0,-1 0 1 0 0,1 0-1 0 0,-1 0 0 0 0,1 0 1 0 0,-1 0-1 0 0,0 0 1 0 0,0 0-1 0 0,1 0 1 0 0,-1 0-1 0 0,0 0 1 0 0,0 0-1 0 0,0 0 0 0 0,0 0 1 0 0,0-1-1 0 0,0 1 1 0 0,0 0-1 0 0,-1-1 1 0 0,1 1-1 0 0,0-1 1 0 0,0 1-1 0 0,0-1 1 0 0,-1 0-1 0 0,1 1 0 0 0,0-1 1 0 0,-2 0-1 0 0,2-1-25 0 0,0 1 0 0 0,0-1-1 0 0,1 1 1 0 0,-1-1 0 0 0,0 0-1 0 0,0 0 1 0 0,1 1 0 0 0,-1-1-1 0 0,1 0 1 0 0,-1 0 0 0 0,0 0-1 0 0,1 0 1 0 0,0 0 0 0 0,-1 0-1 0 0,1 0 1 0 0,0 0 0 0 0,-1 0-1 0 0,1 0 1 0 0,0 0 0 0 0,0 0-1 0 0,0 0 1 0 0,0 0 0 0 0,0 0-1 0 0,0 0 1 0 0,0 0 0 0 0,0 0-1 0 0,0 0 1 0 0,0 0 0 0 0,1 0-1 0 0,-1 0 1 0 0,0 0 0 0 0,1 0 0 0 0,0-1-1 0 0,4-8-59 0 0,0 1-1 0 0,0-1 1 0 0,1 1-1 0 0,0 1 1 0 0,1-1 0 0 0,0 1-1 0 0,0 0 1 0 0,13-10-1 0 0,-5 3-15 0 0,-4 3-29 0 0,6-5-166 0 0,0 0 0 0 0,31-22 0 0 0,-44 35 243 0 0,1 1 0 0 0,0 0 1 0 0,0 0-1 0 0,1 0 1 0 0,-1 1-1 0 0,0 0 1 0 0,1 0-1 0 0,0 0 0 0 0,-1 1 1 0 0,1 0-1 0 0,0 0 1 0 0,0 0-1 0 0,0 0 0 0 0,-1 1 1 0 0,1 0-1 0 0,6 1 1 0 0,-8 0 92 0 0,-1 1-1 0 0,1-1 1 0 0,0 1 0 0 0,-1 0 0 0 0,1 0 0 0 0,-1 0 0 0 0,0 0-1 0 0,0 1 1 0 0,0-1 0 0 0,0 1 0 0 0,0 0 0 0 0,0 0 0 0 0,-1 0-1 0 0,0 0 1 0 0,1 0 0 0 0,-1 1 0 0 0,0-1 0 0 0,-1 1 0 0 0,3 4-1 0 0,0 1 46 0 0,0 0-1 0 0,-1 0 0 0 0,0 0 0 0 0,-1 1 0 0 0,0-1 0 0 0,1 17 1 0 0,-3-11-3 0 0,-1 1 1 0 0,0 0-1 0 0,-4 16 1 0 0,-2 17-1528 0 0,7-38-2286 0 0</inkml:trace>
</inkml:ink>
</file>

<file path=ppt/ink/ink3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6.5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182 88 132 0 0,'0'0'4931'0'0,"-9"-12"-1594"0"0,7 13-3370 0 0,1 0 0 0 0,-1-1 0 0 0,1 1 0 0 0,-1 0 0 0 0,1 0-1 0 0,0 0 1 0 0,0 0 0 0 0,0 1 0 0 0,-1-1 0 0 0,1 0 0 0 0,0 0 0 0 0,0 1 0 0 0,1-1 0 0 0,-1 1-1 0 0,0-1 1 0 0,0 0 0 0 0,0 3 0 0 0,19-24 835 0 0,-16 12-667 0 0,-10 16-304 0 0,-12 19 116 0 0,20-25 77 0 0,-1 0-1 0 0,1 0 0 0 0,-1 0 0 0 0,1 0 0 0 0,0 1 1 0 0,0-1-1 0 0,0 0 0 0 0,0 0 0 0 0,0 0 0 0 0,0 1 0 0 0,1-1 1 0 0,-1 0-1 0 0,1 0 0 0 0,-1 0 0 0 0,1 0 0 0 0,0 0 0 0 0,1 2 1 0 0,-2-3 0 0 0,1 0 0 0 0,0 0 0 0 0,-1 0 0 0 0,1 0 0 0 0,0-1 0 0 0,0 1 0 0 0,0 0 0 0 0,0-1 0 0 0,0 1 0 0 0,-1 0 1 0 0,1-1-1 0 0,0 1 0 0 0,0-1 0 0 0,0 0 0 0 0,0 1 0 0 0,1-1 0 0 0,-1 0 0 0 0,0 0 0 0 0,0 1 0 0 0,0-1 0 0 0,0 0 0 0 0,0 0 0 0 0,0 0 1 0 0,0 0-1 0 0,0 0 0 0 0,0-1 0 0 0,0 1 0 0 0,0 0 0 0 0,1 0 0 0 0,-1-1 0 0 0,0 1 0 0 0,0-1 0 0 0,0 1 0 0 0,-1-1 0 0 0,1 1 0 0 0,2-2 1 0 0,1-1-31 0 0,0 0 0 0 0,0-1 0 0 0,0 0 0 0 0,-1 1 0 0 0,1-1 0 0 0,-1-1 0 0 0,0 1 0 0 0,0 0 0 0 0,0-1 0 0 0,0 0 0 0 0,-1 0 0 0 0,0 1 0 0 0,0-1 0 0 0,0 0 0 0 0,-1-1 0 0 0,0 1 0 0 0,0 0 1 0 0,0 0-1 0 0,-1-1 0 0 0,1 1 0 0 0,-1 0 0 0 0,0-1 0 0 0,-1 1 0 0 0,0-7 0 0 0,0 11-2 0 0,0-1 0 0 0,1 0 0 0 0,-1 1 0 0 0,0-1 0 0 0,0 1 0 0 0,0-1 0 0 0,0 1 0 0 0,0-1 0 0 0,0 1 0 0 0,-1-1 1 0 0,1 1-1 0 0,0 0 0 0 0,-1 0 0 0 0,1 0 0 0 0,-1 0 0 0 0,1 0 0 0 0,-1 0 0 0 0,1 0 0 0 0,-1 0 0 0 0,0 1 0 0 0,0-1 0 0 0,1 1 0 0 0,-1-1 0 0 0,0 1 0 0 0,0 0 0 0 0,1-1 0 0 0,-1 1 0 0 0,0 0 1 0 0,0 0-1 0 0,0 0 0 0 0,1 1 0 0 0,-1-1 0 0 0,0 0 0 0 0,0 1 0 0 0,0-1 0 0 0,-2 2 0 0 0,-3 0-59 0 0,0 1 0 0 0,0 0 0 0 0,1 0 1 0 0,-1 0-1 0 0,1 1 0 0 0,0 0 0 0 0,-11 9 0 0 0,5-1 182 0 0,0 0 0 0 0,2 0 1 0 0,-1 1-1 0 0,1 0 0 0 0,1 1 0 0 0,1 0 0 0 0,-11 22 0 0 0,15-26-18 0 0,0 0-1 0 0,1 0 0 0 0,0 0 0 0 0,0 1 1 0 0,1-1-1 0 0,0 0 0 0 0,1 1 1 0 0,0 0-1 0 0,1-1 0 0 0,0 1 0 0 0,1-1 1 0 0,3 20-1 0 0,-3-27-77 0 0,0 1 0 0 0,0-1-1 0 0,1 1 1 0 0,-1-1 0 0 0,1 0 0 0 0,0 0 0 0 0,0 0-1 0 0,0 0 1 0 0,0 0 0 0 0,0 0 0 0 0,1 0-1 0 0,-1-1 1 0 0,1 1 0 0 0,0-1 0 0 0,5 4 0 0 0,-2-3 30 0 0,0 1 1 0 0,0-1 0 0 0,0-1 0 0 0,1 1 0 0 0,-1-1 0 0 0,1 0 0 0 0,13 1-1 0 0,-7-1 13 0 0,0-1 0 0 0,1-1-1 0 0,-1 0 1 0 0,0-1 0 0 0,0-1-1 0 0,0 0 1 0 0,0 0-1 0 0,16-6 1 0 0,-17 3-220 0 0,0 0-1 0 0,0-1 0 0 0,0 0 1 0 0,-1 0-1 0 0,0-2 1 0 0,18-14-1 0 0,-22 15-1155 0 0,0 0-1 0 0,0 0 0 0 0,0-1 0 0 0,-1 0 1 0 0,8-14-1 0 0,-7 9-1544 0 0</inkml:trace>
</inkml:ink>
</file>

<file path=ppt/ink/ink3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7.1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54 52 0 0,'0'0'5460'0'0,"7"-9"-4671"0"0,20-27 5 0 0,-20 27 549 0 0,-32 34-126 0 0,-2 3-1007 0 0,0 2 0 0 0,2 0-1 0 0,2 2 1 0 0,0 0 0 0 0,-19 40 0 0 0,30-48-209 0 0,1 0 0 0 0,1 0 0 0 0,1 1 1 0 0,2 1-1 0 0,0-1 0 0 0,2 1 0 0 0,0 0 0 0 0,-1 42 0 0 0,6-42 44 0 0,1 0 0 0 0,1 1 0 0 0,1-1 0 0 0,2 0 0 0 0,0-1 0 0 0,1 1 0 0 0,2-1 0 0 0,1 0 0 0 0,1-1 0 0 0,24 44 0 0 0,-23-49-38 0 0,2 1 0 0 0,0-2-1 0 0,1 0 1 0 0,0 0 0 0 0,33 28-1 0 0,-41-40 37 0 0,1-1 0 0 0,-1 0-1 0 0,1 0 1 0 0,0-1-1 0 0,0 0 1 0 0,1 0-1 0 0,0-1 1 0 0,-1 1-1 0 0,1-2 1 0 0,0 1 0 0 0,0-1-1 0 0,0 0 1 0 0,1-1-1 0 0,-1 0 1 0 0,0 0-1 0 0,1-1 1 0 0,-1 0-1 0 0,0 0 1 0 0,12-3-1 0 0,-16 2-34 0 0,0-1-1 0 0,1 1 1 0 0,-1-1 0 0 0,0 0-1 0 0,0 0 1 0 0,0 0-1 0 0,-1-1 1 0 0,1 0-1 0 0,-1 1 1 0 0,1-1-1 0 0,-1 0 1 0 0,0-1-1 0 0,4-4 1 0 0,4-8-1263 0 0,0 1 1 0 0,8-18 0 0 0,-5 8-2093 0 0,0 3-407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12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326 149 256 0 0,'0'0'639'0'0,"-8"-13"-516"0"0,-3-8-62 0 0,6 10-26 0 0,-1 1-1 0 0,0 1 1 0 0,0-1-1 0 0,-1 1 1 0 0,-9-9-1 0 0,6 5 248 0 0,8 11-254 0 0,1-1-1 0 0,-1 1 1 0 0,1 0-1 0 0,-1 0 0 0 0,0 0 1 0 0,0 0-1 0 0,0 0 1 0 0,0 0-1 0 0,0 1 0 0 0,0-1 1 0 0,-1 1-1 0 0,1-1 1 0 0,-1 1-1 0 0,1 0 1 0 0,-1 0-1 0 0,1 0 0 0 0,-1 0 1 0 0,1 1-1 0 0,-1-1 1 0 0,0 0-1 0 0,1 1 0 0 0,-6 0 1 0 0,-13-1 503 0 0,18 0-386 0 0,-1 1 0 0 0,1 0 0 0 0,-1 0 1 0 0,1 0-1 0 0,-1 0 0 0 0,1 0 0 0 0,0 1 1 0 0,-1-1-1 0 0,1 1 0 0 0,-1 0 0 0 0,1 0 1 0 0,0 0-1 0 0,0 1 0 0 0,0-1 1 0 0,-6 5-1 0 0,3-2-49 0 0,-20 14-156 0 0,18-9 3263 0 0,11 39-2252 0 0,-2-1-1 0 0,-7 71 0 0 0,2-43-700 0 0,-40 481 1327 0 0,20-309-285 0 0,24-236-1311 0 0,1-12-357 0 0,4-20-1232 0 0,-1 3-673 0 0,1-3-998 0 0,-2-15-981 0 0</inkml:trace>
</inkml:ink>
</file>

<file path=ppt/ink/ink3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7.7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1 4964 0 0,'0'0'2197'0'0,"2"14"-2209"0"0,8 48 560 0 0,-9-51-482 0 0,-1-1-1 0 0,-1 0 1 0 0,1 0-1 0 0,-2 0 0 0 0,1 0 1 0 0,-1 0-1 0 0,-1 0 1 0 0,0-1-1 0 0,0 1 0 0 0,-1-1 1 0 0,0 0-1 0 0,-1 0 1 0 0,-8 13-1 0 0,-1 4 61 0 0,6-11-52 0 0,-2-1-1 0 0,-15 20 1 0 0,-3 4-84 0 0,28-36 585 0 0,6-21-66 0 0,25-28-703 0 0,2 2 0 0 0,2 1 0 0 0,45-44 0 0 0,-57 63-29 0 0,-11 11 102 0 0,31-30 48 0 0,-40 42 36 0 0,-1 0 0 0 0,1 0 0 0 0,0-1 0 0 0,0 2 0 0 0,0-1 0 0 0,1 0-1 0 0,-1 1 1 0 0,0-1 0 0 0,1 1 0 0 0,-1 0 0 0 0,0 0 0 0 0,1 0 0 0 0,5 0-1 0 0,-8 1 53 0 0,1 0-1 0 0,-1 1 0 0 0,0-1 1 0 0,0 1-1 0 0,1-1 0 0 0,-1 1 0 0 0,0 0 1 0 0,0 0-1 0 0,0-1 0 0 0,0 1 1 0 0,0 0-1 0 0,0 0 0 0 0,0 0 0 0 0,0 0 1 0 0,0 0-1 0 0,0 0 0 0 0,-1 0 1 0 0,1 0-1 0 0,0 0 0 0 0,-1 1 0 0 0,1-1 1 0 0,-1 0-1 0 0,1 0 0 0 0,-1 0 1 0 0,0 1-1 0 0,1-1 0 0 0,-1 0 0 0 0,0 1 1 0 0,0 1-1 0 0,4 48 1258 0 0,-4-42-1125 0 0,1 23 49 0 0,-3-1 1 0 0,0 1-1 0 0,-2-1 1 0 0,-1 0 0 0 0,-1 0-1 0 0,-2 0 1 0 0,-15 37-1 0 0,19-53-214 0 0,0-1-1064 0 0</inkml:trace>
</inkml:ink>
</file>

<file path=ppt/ink/ink3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8.2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110 1 1096 0 0,'0'0'8177'0'0,"2"3"-8079"0"0,0 2-56 0 0,4 15 217 0 0,-7-20-221 0 0,0 1 1 0 0,1 0-1 0 0,-1-1 1 0 0,1 1-1 0 0,-1 0 1 0 0,0-1 0 0 0,0 1-1 0 0,1-1 1 0 0,-1 0-1 0 0,0 1 1 0 0,0-1-1 0 0,0 1 1 0 0,1-1 0 0 0,-1 0-1 0 0,0 0 1 0 0,0 1-1 0 0,0-1 1 0 0,0 0-1 0 0,0 0 1 0 0,1 0 0 0 0,-1 0-1 0 0,-2 0 1 0 0,-23 1 229 0 0,25-1-193 0 0,1 0-75 0 0,0 0-1 0 0,0 0 1 0 0,-1 0 0 0 0,1 0 0 0 0,0 0 0 0 0,0 0 0 0 0,-1 0 0 0 0,1 1 0 0 0,0-1 0 0 0,-1 0 0 0 0,1 0 0 0 0,0-1-1 0 0,0 1 1 0 0,-1 0 0 0 0,1 0 0 0 0,0 0 0 0 0,0 0 0 0 0,-1 0 0 0 0,1 0 0 0 0,0 0 0 0 0,0 0 0 0 0,-1 0 0 0 0,1 0 0 0 0,0-1-1 0 0,0 1 1 0 0,-1 0 0 0 0,1 0 0 0 0,0 0 0 0 0,0-1 0 0 0,0 1 0 0 0,0 0 0 0 0,-1 0 0 0 0,1 0 0 0 0,0-1 0 0 0,0 1-1 0 0,0 0 1 0 0,0 0 0 0 0,0-1 0 0 0,0 1 0 0 0,0 0 0 0 0,-1 0 0 0 0,1-1 0 0 0,0 1 0 0 0,0 0 0 0 0,0-1 0 0 0,0 1-1 0 0,0 0 1 0 0,0 0 0 0 0,0-1 0 0 0,0 1 0 0 0,0 0 0 0 0,1 0 0 0 0,-1-1 0 0 0,0 1 0 0 0,0 0 0 0 0,0 0 0 0 0,0-1-1 0 0,0 1 1 0 0,0 0 0 0 0,0 0 0 0 0,1-1 0 0 0,-1 1 0 0 0,0 0 0 0 0,0 0 0 0 0,14-13-699 0 0,-9 12 570 0 0,0 0 0 0 0,0 0 0 0 0,-1 0-1 0 0,1 0 1 0 0,0 1 0 0 0,6-1 0 0 0,-10 1 146 0 0,0 0 0 0 0,0 0 0 0 0,0 0 1 0 0,0 0-1 0 0,0 0 0 0 0,0 0 0 0 0,0 0 0 0 0,0 1 0 0 0,0-1 0 0 0,0 0 0 0 0,0 0 0 0 0,0 1 1 0 0,0-1-1 0 0,-1 1 0 0 0,1-1 0 0 0,0 1 0 0 0,0-1 0 0 0,0 1 0 0 0,0-1 0 0 0,-1 1 0 0 0,1 0 1 0 0,0-1-1 0 0,-1 1 0 0 0,1 0 0 0 0,0 0 0 0 0,-1 0 0 0 0,1-1 0 0 0,-1 1 0 0 0,1 0 0 0 0,-1 0 1 0 0,0 0-1 0 0,1 0 0 0 0,-1 0 0 0 0,0 0 0 0 0,0 0 0 0 0,1 1 0 0 0,-2-1 26 0 0,1 0 1 0 0,-1-1-1 0 0,1 1 0 0 0,0 0 0 0 0,-1-1 0 0 0,0 1 1 0 0,1-1-1 0 0,-1 1 0 0 0,1-1 0 0 0,-1 1 1 0 0,0-1-1 0 0,1 1 0 0 0,-1-1 0 0 0,0 1 0 0 0,1-1 1 0 0,-1 0-1 0 0,0 0 0 0 0,1 1 0 0 0,-1-1 0 0 0,0 0 1 0 0,0 0-1 0 0,0 0 0 0 0,1 0 0 0 0,-2 0 0 0 0,-26 4 276 0 0,23-4-245 0 0,-91 7 581 0 0,96-7-507 0 0,30-12-1094 0 0,-13 7 531 0 0,0 1 0 0 0,23-3 0 0 0,13-3-3488 0 0,-33 5 1207 0 0</inkml:trace>
</inkml:ink>
</file>

<file path=ppt/ink/ink3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8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192 0 704 0 0,'0'0'8422'0'0,"3"4"-8398"0"0,0-1 59 0 0,-1 0 1 0 0,0 0 0 0 0,0 0 0 0 0,-1 1-1 0 0,1-1 1 0 0,-1 1 0 0 0,0-1 0 0 0,1 1 0 0 0,-2-1-1 0 0,1 1 1 0 0,0 0 0 0 0,-1-1 0 0 0,1 1 0 0 0,-1 0-1 0 0,0 0 1 0 0,-1-1 0 0 0,1 1 0 0 0,-1 4-1 0 0,-3 12 166 0 0,0 0 0 0 0,-10 24-1 0 0,6-16-70 0 0,-26 74-238 0 0,-3-1 0 0 0,-68 125 0 0 0,100-209-3353 0 0</inkml:trace>
</inkml:ink>
</file>

<file path=ppt/ink/ink3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9.1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1 245 1880 0 0,'0'0'4525'0'0,"13"-2"-4479"0"0,16-1-75 0 0,86-13 120 0 0,-103 14-97 0 0,0 0 1 0 0,-1-1-1 0 0,1-1 0 0 0,-1 0 1 0 0,0 0-1 0 0,0-1 1 0 0,16-11-1 0 0,-22 12-4 0 0,0-1 0 0 0,-1 0 0 0 0,1 0 0 0 0,-1 0 0 0 0,-1 0-1 0 0,1-1 1 0 0,-1 0 0 0 0,0 1 0 0 0,0-1 0 0 0,-1 0 0 0 0,1-1 0 0 0,-2 1 0 0 0,1 0 0 0 0,0-1 0 0 0,-1 1 0 0 0,0-1-1 0 0,-1 1 1 0 0,0-1 0 0 0,0 1 0 0 0,0-1 0 0 0,-1 1 0 0 0,1-1 0 0 0,-4-11 0 0 0,3 17 34 0 0,1-1 1 0 0,-1 0-1 0 0,1 1 1 0 0,-1-1-1 0 0,0 1 1 0 0,0-1-1 0 0,0 1 1 0 0,0-1-1 0 0,0 1 1 0 0,0-1-1 0 0,0 1 1 0 0,0 0-1 0 0,0 0 1 0 0,-1-1-1 0 0,1 1 1 0 0,0 0-1 0 0,-1 0 1 0 0,1 0-1 0 0,-1 1 1 0 0,0-1-1 0 0,1 0 0 0 0,-4 0 1 0 0,3 0-34 0 0,-1 1 0 0 0,1 0 0 0 0,-1 0 0 0 0,1 1 0 0 0,-1-1 0 0 0,1 0 1 0 0,-1 1-1 0 0,1-1 0 0 0,0 1 0 0 0,-1 0 0 0 0,1 0 0 0 0,0 0 0 0 0,-5 3 0 0 0,-3 3 31 0 0,0 0 0 0 0,0 1 0 0 0,0 0-1 0 0,-14 18 1 0 0,6-6 533 0 0,1 0-1 0 0,2 2 1 0 0,-24 40-1 0 0,34-53-421 0 0,0 1 0 0 0,1 0 0 0 0,0 0 0 0 0,1 0 0 0 0,0 0 0 0 0,0 0-1 0 0,1 1 1 0 0,1-1 0 0 0,0 1 0 0 0,0 0 0 0 0,1-1 0 0 0,1 15 0 0 0,0-22-108 0 0,0 0 1 0 0,0 1-1 0 0,1-1 0 0 0,-1 0 1 0 0,0 0-1 0 0,1 0 0 0 0,0 0 1 0 0,0 0-1 0 0,0-1 0 0 0,0 1 1 0 0,0-1-1 0 0,1 1 0 0 0,-1-1 1 0 0,1 1-1 0 0,-1-1 0 0 0,1 0 1 0 0,0-1-1 0 0,0 1 0 0 0,0 0 1 0 0,0-1-1 0 0,0 1 0 0 0,0-1 1 0 0,0 0-1 0 0,1 0 0 0 0,-1 0 1 0 0,5 0-1 0 0,2 1-287 0 0,-1-1-1 0 0,1 0 1 0 0,-1 0 0 0 0,1-1 0 0 0,0 0 0 0 0,-1-1-1 0 0,1 0 1 0 0,10-3 0 0 0,4-4-1907 0 0,8-8-877 0 0</inkml:trace>
</inkml:ink>
</file>

<file path=ppt/ink/ink3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49.7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166 254 1344 0 0,'0'0'3825'0'0,"14"1"-3560"0"0,121 7 556 0 0,-130-8-723 0 0,-1 0 0 0 0,1 0 0 0 0,-1-1 0 0 0,1 1 1 0 0,-1-1-1 0 0,1 0 0 0 0,-1 0 0 0 0,0 0 0 0 0,1-1 1 0 0,-1 0-1 0 0,0 0 0 0 0,0 0 0 0 0,0 0 0 0 0,0-1 1 0 0,0 1-1 0 0,-1-1 0 0 0,1 0 0 0 0,-1 0 0 0 0,0 0 1 0 0,5-6-1 0 0,-4 3-32 0 0,-1 0 0 0 0,0-1 0 0 0,0 1 0 0 0,0-1 0 0 0,-1 0 0 0 0,0 0 1 0 0,0 0-1 0 0,0 0 0 0 0,-1 0 0 0 0,0 0 0 0 0,-1 0 0 0 0,0-10 0 0 0,0 7-26 0 0,0 1 0 0 0,0-1 0 0 0,-1 1 0 0 0,-1-1 0 0 0,0 1 0 0 0,0-1 0 0 0,-1 1 0 0 0,-5-12 0 0 0,8 19-106 0 0,-1 0 1 0 0,0-1-1 0 0,0 1 0 0 0,0 0 0 0 0,-1 0 0 0 0,1 0 0 0 0,0 0 0 0 0,-1 0 1 0 0,1 0-1 0 0,-4-3 0 0 0,3 5 28 0 0,1-1 0 0 0,0 1 0 0 0,0 0 1 0 0,0 0-1 0 0,0 0 0 0 0,0 0 0 0 0,0 0 0 0 0,0 1 0 0 0,-1-1 1 0 0,1 0-1 0 0,0 0 0 0 0,0 1 0 0 0,0-1 0 0 0,0 0 1 0 0,0 1-1 0 0,0-1 0 0 0,0 1 0 0 0,0 0 0 0 0,0-1 0 0 0,0 1 1 0 0,1 0-1 0 0,-1 0 0 0 0,0-1 0 0 0,0 1 0 0 0,1 0 1 0 0,-2 1-1 0 0,-14 15 296 0 0,2 1 0 0 0,0 1 0 0 0,1 0 0 0 0,0 0 0 0 0,-12 30 0 0 0,-2 0 222 0 0,-19 27 180 0 0,-66 121 127 0 0,93-159-749 0 0,2 1 0 0 0,1 1 0 0 0,-13 53 0 0 0,22-53 595 0 0,6-26-1575 0 0</inkml:trace>
</inkml:ink>
</file>

<file path=ppt/ink/ink3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50.1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67 3604 0 0,'0'0'5818'0'0,"15"-3"-6857"0"0,15-3 1039 0 0,-1 2 1 0 0,45-2 0 0 0,-37 6-121 0 0,5 1 421 0 0,51-7-1 0 0,-77 4-950 0 0,0-1 0 0 0,0-1 0 0 0,24-9 0 0 0,-10 2-2588 0 0,-15 1 1190 0 0</inkml:trace>
</inkml:ink>
</file>

<file path=ppt/ink/ink3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50.6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274 1 2980 0 0,'0'0'6328'0'0,"-5"3"-7663"0"0,-1 3 1398 0 0,0 0 0 0 0,0 0 0 0 0,0 1 0 0 0,1-1 0 0 0,0 1 0 0 0,0 0 1 0 0,-4 12-1 0 0,-30 66 1096 0 0,12-22-512 0 0,-19 31 46 0 0,-55 168 0 0 0,94-223 190 0 0</inkml:trace>
</inkml:ink>
</file>

<file path=ppt/ink/ink3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51.0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 4028 0 0,'0'0'6173'0'0,"10"-1"-7170"0"0,3-1 954 0 0,0 2 0 0 0,0 0 1 0 0,0 0-1 0 0,19 4 1 0 0,-5 1 25 0 0,176 25 617 0 0,-174-26-470 0 0,10 1-5409 0 0,-32-5 3002 0 0</inkml:trace>
</inkml:ink>
</file>

<file path=ppt/ink/ink3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52.4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385 0 52 0 0,'0'0'4901'0'0,"-6"6"-3951"0"0,6-6-969 0 0,1 7 104 0 0,1-1 1 0 0,0 1 0 0 0,0-1-1 0 0,0 0 1 0 0,1 0-1 0 0,0 0 1 0 0,0 0-1 0 0,8 10 1 0 0,2 5-81 0 0,-10-16-17 0 0,10 17 194 0 0,-1 1 0 0 0,-1 0 0 0 0,-1 1 0 0 0,-1 0-1 0 0,-1 0 1 0 0,5 28 0 0 0,-9-12 102 0 0,-2 0-1 0 0,-1 0 0 0 0,-2 0 1 0 0,-2 0-1 0 0,-10 48 1 0 0,10-60 25 0 0,-1-1 0 0 0,-1 0 0 0 0,-1-1-1 0 0,-1 1 1 0 0,-2-1 0 0 0,-21 46 0 0 0,-129 164 1204 0 0,99-151-856 0 0,31-48-440 0 0,-65 66 0 0 0,47-52 113 0 0,11-8 5288 0 0</inkml:trace>
</inkml:ink>
</file>

<file path=ppt/ink/ink3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2.9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20 364 0 0,'0'0'9043'0'0,"0"-3"-8750"0"0,0-13 265 0 0,0 16-494 0 0,0 23-2225 0 0,2 59-5774 0 0,-4-187 7709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14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75 193 548 0 0,'0'0'5292'0'0,"2"-7"-5012"0"0,9-22-269 0 0,-9 28 14 0 0,-1-1 1 0 0,1 0-1 0 0,0 1 1 0 0,0-1 0 0 0,-1 1-1 0 0,1 0 1 0 0,0-1-1 0 0,0 1 1 0 0,0 0 0 0 0,0 0-1 0 0,1 0 1 0 0,-1 1 0 0 0,0-1-1 0 0,0 0 1 0 0,0 1-1 0 0,1 0 1 0 0,-1-1 0 0 0,0 1-1 0 0,5 0 1 0 0,-1 0 35 0 0,38-7 179 0 0,1 3 0 0 0,72 2-1 0 0,-98 3-283 0 0,0 1-1 0 0,0 1 0 0 0,0 0 1 0 0,0 1-1 0 0,-1 1 0 0 0,0 1 1 0 0,0 1-1 0 0,29 15 0 0 0,-44-21 42 0 0,0 1 0 0 0,0 0 0 0 0,0 0 0 0 0,0 0 0 0 0,0 0 0 0 0,-1 0-1 0 0,1 1 1 0 0,-1-1 0 0 0,0 1 0 0 0,0-1 0 0 0,0 1 0 0 0,0 0 0 0 0,0 0 0 0 0,-1 0 0 0 0,1 0-1 0 0,-1 0 1 0 0,0 0 0 0 0,0 1 0 0 0,0-1 0 0 0,0 0 0 0 0,1 7 0 0 0,-3-5 54 0 0,1 0 0 0 0,-1 0 0 0 0,0-1 0 0 0,0 1 0 0 0,0 0 0 0 0,0 0 0 0 0,-1-1 0 0 0,0 1 0 0 0,0-1 0 0 0,0 0 0 0 0,-1 1 0 0 0,1-1 0 0 0,-1 0 0 0 0,-6 7 0 0 0,-12 12 328 0 0,-1-1 0 0 0,-1-1 0 0 0,-1-2 0 0 0,0 0 0 0 0,-29 17 0 0 0,-141 68 897 0 0,193-104-1274 0 0,-22 15 114 0 0,22-10-23 0 0,17-9 196 0 0,192-50 297 0 0,-177 49-671 0 0,-1 1 0 0 0,1 1 0 0 0,0 1 0 0 0,60 5 0 0 0,-84-2 37 0 0,0 0-1 0 0,-1 1 1 0 0,1-1 0 0 0,-1 1-1 0 0,0 1 1 0 0,1-1 0 0 0,-1 1-1 0 0,0 0 1 0 0,-1 0 0 0 0,1 1-1 0 0,-1 0 1 0 0,1 0-1 0 0,-1 0 1 0 0,0 1 0 0 0,0-1-1 0 0,-1 1 1 0 0,0 0 0 0 0,1 1-1 0 0,-2-1 1 0 0,1 1 0 0 0,-1 0-1 0 0,0-1 1 0 0,0 2 0 0 0,0-1-1 0 0,-1 0 1 0 0,0 0-1 0 0,0 1 1 0 0,-1-1 0 0 0,1 1-1 0 0,-1 0 1 0 0,-1-1 0 0 0,0 1-1 0 0,1 0 1 0 0,-2-1 0 0 0,-1 10-1 0 0,1-11 65 0 0,-1 0 0 0 0,0-1 0 0 0,0 1 0 0 0,-1 0-1 0 0,0-1 1 0 0,0 1 0 0 0,0-1 0 0 0,0 0 0 0 0,0 0 0 0 0,-1 0-1 0 0,0 0 1 0 0,-4 3 0 0 0,-55 37 974 0 0,57-39-827 0 0,-59 32 932 0 0,-86 37 0 0 0,22-12-730 0 0,113-54-239 0 0,-1 0-1 0 0,-1 0 1 0 0,1-2-1 0 0,-1 0 1 0 0,0-1-1 0 0,-1-1 1 0 0,1 0-1 0 0,-29 1 1 0 0,46-6-89 0 0,-1 1 0 0 0,1-1 0 0 0,-1 1-1 0 0,1-1 1 0 0,0 0 0 0 0,-1 1 0 0 0,1-1 0 0 0,0 0-1 0 0,-1 0 1 0 0,1 0 0 0 0,0 0 0 0 0,0 0 0 0 0,0 0 0 0 0,0-1-1 0 0,0 1 1 0 0,-1-2 0 0 0,-17-24 282 0 0,16 22-302 0 0,-4-9-8 0 0,0-1 0 0 0,0 1 1 0 0,2-1-1 0 0,0-1 0 0 0,0 1 0 0 0,1-1 0 0 0,-3-31 0 0 0,1-118 51 0 0,6 136-57 0 0,-1-91-17 0 0,3-126-52 0 0,-1 231 33 0 0,0 1 0 0 0,1-1-1 0 0,1 1 1 0 0,0 0 0 0 0,10-27-1 0 0,-10 35-5 0 0,0 0 0 0 0,1 0-1 0 0,-1-1 1 0 0,1 2 0 0 0,0-1 0 0 0,1 1-1 0 0,-1-1 1 0 0,1 1 0 0 0,0 0 0 0 0,1 1-1 0 0,-1-1 1 0 0,1 1 0 0 0,0 0 0 0 0,8-4-1 0 0,14-4-50 0 0,1 0-1 0 0,0 1 0 0 0,1 2 0 0 0,0 2 0 0 0,1 0 0 0 0,0 2 0 0 0,0 1 0 0 0,0 2 1 0 0,45 1-1 0 0,-72 2 45 0 0,1-1 1 0 0,0 1-1 0 0,-1-1 0 0 0,1 1 1 0 0,-1 1-1 0 0,1-1 1 0 0,-1 1-1 0 0,0-1 1 0 0,1 1-1 0 0,-1 1 1 0 0,0-1-1 0 0,0 0 1 0 0,-1 1-1 0 0,1 0 0 0 0,4 3 1 0 0,-3 0-20 0 0,0 0 0 0 0,-1 0 0 0 0,1 0 0 0 0,-1 0 0 0 0,0 1-1 0 0,-1-1 1 0 0,1 1 0 0 0,3 12 0 0 0,-2-4 37 0 0,-1 1 0 0 0,-1 0 0 0 0,-1-1 0 0 0,0 1 0 0 0,0 0 0 0 0,-2 0 0 0 0,0 0 0 0 0,-3 20 0 0 0,0-25 27 0 0,1-1 1 0 0,-2 1-1 0 0,0-1 1 0 0,0 0-1 0 0,0-1 1 0 0,-1 1-1 0 0,-1-1 1 0 0,0 0-1 0 0,0 0 1 0 0,-8 8-1 0 0,-8 9 9 0 0,-48 41 1 0 0,36-41 140 0 0,0-1 0 0 0,-48 26 0 0 0,74-46-120 0 0,0-1-165 0 0,2 0 1184 0 0,17-6-460 0 0,104-37-934 0 0,-77 31 261 0 0,0 1 0 0 0,0 1 0 0 0,1 3-1 0 0,0 1 1 0 0,74 5 0 0 0,-108-2 45 0 0,0 0-1 0 0,0 0 1 0 0,-1 0-1 0 0,1 1 1 0 0,-1-1 0 0 0,1 1-1 0 0,-1 0 1 0 0,1 0 0 0 0,-1 1-1 0 0,0-1 1 0 0,0 1-1 0 0,0 0 1 0 0,-1 0 0 0 0,1 1-1 0 0,-1-1 1 0 0,1 1 0 0 0,-1-1-1 0 0,0 1 1 0 0,-1 0-1 0 0,1 0 1 0 0,-1 0 0 0 0,1 1-1 0 0,-1-1 1 0 0,0 1 0 0 0,-1-1-1 0 0,1 1 1 0 0,-1 0-1 0 0,0-1 1 0 0,0 1 0 0 0,-1 0-1 0 0,1 0 1 0 0,-1 5 0 0 0,0 1 26 0 0,0 0 0 0 0,-1-1 0 0 0,0 1-1 0 0,-1 0 1 0 0,0 0 0 0 0,-1-1 0 0 0,0 1 0 0 0,-1-1 0 0 0,0 0 0 0 0,-1 0 0 0 0,0 0 0 0 0,0-1 0 0 0,-9 13 0 0 0,2-8 173 0 0,0-1-1 0 0,-1 0 1 0 0,0-1-1 0 0,-1 0 1 0 0,0-1-1 0 0,-1-1 1 0 0,0 0 0 0 0,0-1-1 0 0,-1-1 1 0 0,-19 7-1 0 0,-17 4 903 0 0,-105 22 0 0 0,-12 4-192 0 0,167-45-900 0 0,0 1 0 0 0,0 0 1 0 0,0-1-1 0 0,0 1 1 0 0,1 0-1 0 0,-1 0 0 0 0,0 0 1 0 0,0 1-1 0 0,1-1 1 0 0,-1 0-1 0 0,1 1 0 0 0,-1-1 1 0 0,1 1-1 0 0,0-1 1 0 0,-2 4-1 0 0,-5 15-3808 0 0,6-14 1688 0 0</inkml:trace>
</inkml:ink>
</file>

<file path=ppt/ink/ink3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3.40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 0 168 0 0,'0'0'3652'0'0,"-6"42"-4588"0"0,6-32 984 0 0,0 1-48 0 0,1 1-444 0 0,4 0-588 0 0,-2-3-208 0 0</inkml:trace>
  <inkml:trace contextRef="#ctx0" brushRef="#br0" timeOffset="1">0 227 172 0 0,'0'0'656'0'0,"6"76"-552"0"0,-2-59-64 0 0,2 2-40 0 0,-2-5-808 0 0</inkml:trace>
</inkml:ink>
</file>

<file path=ppt/ink/ink3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3.8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 0 0,'0'0'228'0'0</inkml:trace>
</inkml:ink>
</file>

<file path=ppt/ink/ink3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4.2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52 0 0,'0'0'5324'0'0,"2"9"-8256"0"0,8-6 1016 0 0</inkml:trace>
</inkml:ink>
</file>

<file path=ppt/ink/ink3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5.3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165 61 180 0 0,'0'0'4046'0'0,"3"-8"-3422"0"0,2-1-267 0 0,5-11-166 0 0,-7-3 3411 0 0,-4 23-3564 0 0,0 1-1 0 0,0 0 1 0 0,0-1-1 0 0,0 1 1 0 0,0-1-1 0 0,0 1 0 0 0,0 0 1 0 0,0 0-1 0 0,1-1 1 0 0,-1 1-1 0 0,0 0 1 0 0,0 0-1 0 0,1 0 1 0 0,-1 0-1 0 0,1 0 1 0 0,-1 0-1 0 0,1 0 1 0 0,-1 2-1 0 0,-12 28-295 0 0,8-18 386 0 0,-34 84 273 0 0,5 1 0 0 0,-30 138 1 0 0,48-146 378 0 0,18-93-1115 0 0,0-1 0 0 0,1 1 1 0 0,-1 0-1 0 0,0 0 0 0 0,1 0 0 0 0,0 0 0 0 0,-1 0 0 0 0,7-4 0 0 0,0-2-817 0 0,4-7-998 0 0,7-9-772 0 0</inkml:trace>
</inkml:ink>
</file>

<file path=ppt/ink/ink3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5.8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 72 104 0 0,'0'0'3624'0'0,"16"-11"-3252"0"0,50-33-86 0 0,-62 41-261 0 0,1 1 0 0 0,-1 0 0 0 0,0 0 0 0 0,0 0 0 0 0,1 1-1 0 0,-1 0 1 0 0,1-1 0 0 0,-1 2 0 0 0,1-1 0 0 0,0 0 0 0 0,-1 1-1 0 0,1 0 1 0 0,0 0 0 0 0,-1 0 0 0 0,7 2 0 0 0,5 0 13 0 0,-10-2-43 0 0,-1 0 1 0 0,0 1 0 0 0,0 0 0 0 0,0 0-1 0 0,0 0 1 0 0,0 1 0 0 0,0 0-1 0 0,0 0 1 0 0,-1 0 0 0 0,1 0 0 0 0,-1 1-1 0 0,1 0 1 0 0,-1 0 0 0 0,0 0-1 0 0,0 0 1 0 0,0 1 0 0 0,0-1 0 0 0,5 8-1 0 0,-7-8 23 0 0,0 1 1 0 0,0 0-1 0 0,0 0 0 0 0,0 0 0 0 0,-1 0 0 0 0,0 0 1 0 0,1 0-1 0 0,-1 0 0 0 0,-1 0 0 0 0,1 1 0 0 0,-1-1 1 0 0,1 0-1 0 0,-1 1 0 0 0,-1-1 0 0 0,1 0 0 0 0,0 0 1 0 0,-1 1-1 0 0,0-1 0 0 0,0 0 0 0 0,0 0 1 0 0,-1 0-1 0 0,1 0 0 0 0,-4 5 0 0 0,-3 7 175 0 0,-1-1 0 0 0,-1-1-1 0 0,0 0 1 0 0,-1 0 0 0 0,-1-1 0 0 0,0 0-1 0 0,0-1 1 0 0,-1-1 0 0 0,-23 16 0 0 0,18-15 14 0 0,0-1 1 0 0,-2 0-1 0 0,1-2 1 0 0,-1 0-1 0 0,0-1 1 0 0,-1-1-1 0 0,-27 5 1 0 0,62-23-5714 0 0,-6 3 2799 0 0</inkml:trace>
</inkml:ink>
</file>

<file path=ppt/ink/ink3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6.2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1 352 0 0,'0'0'4309'0'0,"13"7"-4109"0"0,42 26-89 0 0,-53-30-102 0 0,0-1 1 0 0,1 0-1 0 0,-1 1 1 0 0,0-1-1 0 0,0 1 1 0 0,0 0-1 0 0,-1 0 1 0 0,1-1-1 0 0,-1 1 1 0 0,0 0-1 0 0,1 0 1 0 0,-1 1-1 0 0,0-1 1 0 0,-1 0-1 0 0,1 0 1 0 0,-1 0-1 0 0,1 1 1 0 0,-1-1-1 0 0,0 0 1 0 0,0 0-1 0 0,0 1 1 0 0,-1-1-1 0 0,-1 6 1 0 0,1 7 42 0 0,1-8-48 0 0,-1-1 0 0 0,0 1-1 0 0,-1 0 1 0 0,0 0 0 0 0,-3 9 0 0 0,4-14 70 0 0,0-1-1 0 0,0 0 1 0 0,0 1-1 0 0,0-1 1 0 0,-1 0 0 0 0,1 1-1 0 0,-1-1 1 0 0,0 0 0 0 0,-2 2-1 0 0,3-4 40 0 0,1 1 1 0 0,-1 0-1 0 0,0-1 0 0 0,0 1 0 0 0,0-1 1 0 0,1 0-1 0 0,-1 1 0 0 0,0-1 0 0 0,0 0 1 0 0,0 1-1 0 0,0-1 0 0 0,0 0 0 0 0,0 0 1 0 0,0 0-1 0 0,0 0 0 0 0,0 0 0 0 0,0 0 1 0 0,0 0-1 0 0,0 0 0 0 0,0 0 0 0 0,0 0 1 0 0,0 0-1 0 0,1-1 0 0 0,-1 1 0 0 0,-1-1 0 0 0,1 1-69 0 0,-1-1 0 0 0,1 0 0 0 0,0 1 0 0 0,0-1 0 0 0,0 0 0 0 0,0 0 0 0 0,0 0-1 0 0,0 0 1 0 0,0 0 0 0 0,0 0 0 0 0,0 0 0 0 0,0 0 0 0 0,0 0 0 0 0,1 0 0 0 0,-1-1-1 0 0,0 1 1 0 0,1 0 0 0 0,-1-1 0 0 0,1 1 0 0 0,-1 0 0 0 0,1-1 0 0 0,0 1-1 0 0,0 0 1 0 0,0-1 0 0 0,-1 1 0 0 0,1 0 0 0 0,0-1 0 0 0,1 1 0 0 0,-1-1 0 0 0,0 1-1 0 0,0 0 1 0 0,1-1 0 0 0,0-1 0 0 0,0-1-100 0 0,0 1-1 0 0,1-1 1 0 0,-1 0-1 0 0,1 1 1 0 0,0-1 0 0 0,0 1-1 0 0,0 0 1 0 0,0 0-1 0 0,1 0 1 0 0,-1 0 0 0 0,4-3-1 0 0,4-1-151 0 0,1 0 0 0 0,-1 0-1 0 0,1 1 1 0 0,1 1 0 0 0,-1 0-1 0 0,23-7 1 0 0,2 3-2709 0 0,37-6 1 0 0,-52 12 1489 0 0</inkml:trace>
</inkml:ink>
</file>

<file path=ppt/ink/ink3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6.6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89 95 680 0 0,'0'0'3110'0'0,"-6"13"-2401"0"0,-2 4-520 0 0,-35 80 1036 0 0,36-80-1132 0 0,1 0 0 0 0,1 1 0 0 0,1-1 0 0 0,-3 25 1 0 0,7-35-328 0 0,-2 25 599 0 0,6-19-3623 0 0</inkml:trace>
  <inkml:trace contextRef="#ctx0" brushRef="#br0" timeOffset="1">112 1 744 0 0,'0'0'3300'0'0</inkml:trace>
</inkml:ink>
</file>

<file path=ppt/ink/ink3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7.0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95 136 1356 0 0,'0'0'2828'0'0,"0"16"-2291"0"0,-2 52-6 0 0,2-61-452 0 0,-1-1 0 0 0,1 1 0 0 0,-2-1-1 0 0,1 0 1 0 0,-1 1 0 0 0,0-1-1 0 0,0 0 1 0 0,0 0 0 0 0,-1 0-1 0 0,0 0 1 0 0,-1-1 0 0 0,1 1-1 0 0,-1-1 1 0 0,0 0 0 0 0,0 0-1 0 0,-6 5 1 0 0,9-9-43 0 0,0 0-1 0 0,0 0 1 0 0,1-1 0 0 0,-1 1-1 0 0,0 0 1 0 0,0-1 0 0 0,0 1-1 0 0,0-1 1 0 0,-1 1 0 0 0,1-1-1 0 0,0 0 1 0 0,0 1 0 0 0,0-1-1 0 0,0 0 1 0 0,0 0 0 0 0,0 1 0 0 0,0-1-1 0 0,-1 0 1 0 0,1 0 0 0 0,0-1-1 0 0,0 1 1 0 0,0 0 0 0 0,0 0-1 0 0,0 0 1 0 0,-1-1 0 0 0,1 1-1 0 0,0-1 1 0 0,0 1 0 0 0,0-1-1 0 0,0 1 1 0 0,0-1 0 0 0,0 1-1 0 0,0-1 1 0 0,0 0 0 0 0,1 0-1 0 0,-1 1 1 0 0,0-1 0 0 0,0 0 0 0 0,1 0-1 0 0,-1 0 1 0 0,0 0 0 0 0,1 0-1 0 0,-1 0 1 0 0,1 0 0 0 0,-1 0-1 0 0,1 0 1 0 0,-1 0 0 0 0,1 0-1 0 0,0 0 1 0 0,0-1 0 0 0,0 1-1 0 0,-1 0 1 0 0,1 0 0 0 0,0 0-1 0 0,1-2 1 0 0,-1-8-114 0 0,2 0-1 0 0,0 1 0 0 0,0-1 1 0 0,1 0-1 0 0,0 1 1 0 0,0-1-1 0 0,2 1 0 0 0,-1 0 1 0 0,11-16-1 0 0,7-9-72 0 0,30-36 1 0 0,-47 64 102 0 0,0 1 1 0 0,0 0 0 0 0,1 1 0 0 0,-1-1 0 0 0,1 1-1 0 0,1 0 1 0 0,-1 1 0 0 0,0-1 0 0 0,1 1 0 0 0,0 1 0 0 0,0-1-1 0 0,0 1 1 0 0,1 0 0 0 0,-1 1 0 0 0,1-1 0 0 0,-1 2-1 0 0,1-1 1 0 0,0 1 0 0 0,0 0 0 0 0,0 1 0 0 0,-1-1-1 0 0,1 2 1 0 0,10 0 0 0 0,-16 0 21 0 0,0-1 0 0 0,-1 1 0 0 0,1-1 0 0 0,0 1 1 0 0,0-1-1 0 0,-1 1 0 0 0,1 0 0 0 0,0 0 0 0 0,-1 0 0 0 0,1 0 0 0 0,-1 0 0 0 0,1 0 0 0 0,-1 1 1 0 0,1-1-1 0 0,-1 0 0 0 0,0 1 0 0 0,0-1 0 0 0,0 1 0 0 0,0-1 0 0 0,2 3 0 0 0,-2 0 99 0 0,1 0 0 0 0,-1 0-1 0 0,0 0 1 0 0,0 0-1 0 0,0 0 1 0 0,-1 0-1 0 0,0 0 1 0 0,1 0-1 0 0,-2 5 1 0 0,0 4 203 0 0,0-1 1 0 0,-2 1-1 0 0,1-1 1 0 0,-1 0-1 0 0,-7 15 1 0 0,-6 12-220 0 0,-15 38-2202 0 0</inkml:trace>
</inkml:ink>
</file>

<file path=ppt/ink/ink3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7.5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154 0 404 0 0,'0'0'7517'0'0,"-11"26"-9094"0"0,-26 120 4447 0 0,-3 9-1666 0 0,17-77-1035 0 0,-16 47 18 0 0,38-124-254 0 0,1-1 0 0 0,0 1 1 0 0,-1-1-1 0 0,1 1 0 0 0,0 0 0 0 0,0-1 0 0 0,-1 1 0 0 0,1 0 0 0 0,0 0 0 0 0,0-1 0 0 0,0 1 0 0 0,0 0 0 0 0,0-1 0 0 0,0 1 0 0 0,0 0 0 0 0,0 0 0 0 0,0-1 0 0 0,0 1 1 0 0,0 0-1 0 0,0-1 0 0 0,1 1 0 0 0,-1 0 0 0 0,0 0 0 0 0,0-1 0 0 0,1 1 0 0 0,-1-1 0 0 0,1 1 0 0 0,0 1 0 0 0,21 1-5123 0 0,-13-3 2995 0 0</inkml:trace>
</inkml:ink>
</file>

<file path=ppt/ink/ink3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8.0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60 612 0 0,'0'0'5017'0'0,"82"-37"-5214"0"0,-57 34 133 0 0,1 0 64 0 0,4 1 0 0 0,-3-1 4 0 0,-1 2 4 0 0,-1-2 85 0 0,-2 1-93 0 0,-4 1-105 0 0,1 1-715 0 0,-6-2-1136 0 0,-4-1-420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0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1086 302 5140 0 0,'0'0'2779'0'0,"-9"-16"-2699"0"0,7 12-59 0 0,-18-32 868 0 0,-42-54 0 0 0,51 76-565 0 0,-2 1 1 0 0,0 1 0 0 0,0 0 0 0 0,-1 1 0 0 0,-1 1 0 0 0,1 0-1 0 0,-2 0 1 0 0,1 2 0 0 0,-2 0 0 0 0,1 1 0 0 0,-1 0 0 0 0,-23-5-1 0 0,15 6-178 0 0,-2 0 0 0 0,1 2 0 0 0,0 1-1 0 0,-1 2 1 0 0,0 0 0 0 0,1 2-1 0 0,-47 6 1 0 0,45-1-111 0 0,0 1-1 0 0,1 1 1 0 0,-1 1-1 0 0,1 2 1 0 0,1 1-1 0 0,0 0 1 0 0,1 2-1 0 0,0 1 1 0 0,1 2-1 0 0,1 0 1 0 0,-40 38-1 0 0,46-38-43 0 0,1 0 0 0 0,0 2-1 0 0,2-1 1 0 0,0 2-1 0 0,1 0 1 0 0,1 0-1 0 0,1 1 1 0 0,0 1-1 0 0,2 0 1 0 0,1 0-1 0 0,0 1 1 0 0,2 0-1 0 0,1 0 1 0 0,-5 44-1 0 0,9-39-1 0 0,1 1 1 0 0,1-1-1 0 0,1 1 0 0 0,2-1 0 0 0,7 31 1 0 0,-5-39 4 0 0,0 0 1 0 0,2-1-1 0 0,0 0 1 0 0,1 0-1 0 0,1-1 1 0 0,1 0-1 0 0,22 29 0 0 0,-13-24 26 0 0,0-2 0 0 0,2 0-1 0 0,1-1 1 0 0,0-2 0 0 0,1 0-1 0 0,1-1 1 0 0,1-2 0 0 0,0 0-1 0 0,1-2 1 0 0,1-1 0 0 0,34 10-1 0 0,-12-7 20 0 0,1-2 0 0 0,1-3-1 0 0,-1-2 1 0 0,2-2 0 0 0,82-1-1 0 0,-105-6-6 0 0,-1-2 0 0 0,0 0 0 0 0,0-2 0 0 0,-1-1 0 0 0,1-2 0 0 0,-1-1 0 0 0,-1 0-1 0 0,1-3 1 0 0,50-28 0 0 0,-63 31 55 0 0,1-1-1 0 0,-1-1 0 0 0,-1 0 1 0 0,0-1-1 0 0,0-1 1 0 0,-2 0-1 0 0,1-1 0 0 0,-2 0 1 0 0,0-1-1 0 0,0 0 1 0 0,-2-1-1 0 0,0 0 0 0 0,0 0 1 0 0,-2-1-1 0 0,0 0 1 0 0,9-36-1 0 0,-9 16 10 0 0,-2 0 0 0 0,-1-1 0 0 0,-1 1 0 0 0,-3-1 0 0 0,-1 1-1 0 0,-2-1 1 0 0,-10-51 0 0 0,9 68-75 0 0,-2-1 0 0 0,0 1 1 0 0,-2 0-1 0 0,0 0 0 0 0,-1 1 0 0 0,-1 0 0 0 0,-1 1 0 0 0,-1 0 0 0 0,0 1 0 0 0,-2 0 0 0 0,0 1 0 0 0,-1 0 1 0 0,-31-26-1 0 0,26 27-132 0 0,-2 1 0 0 0,1 1 1 0 0,-2 1-1 0 0,-29-13 0 0 0,35 19-537 0 0,1 1 1 0 0,-30-5-1 0 0,32 8-659 0 0,0 1 1 0 0,0 1-1 0 0,-26 1 1 0 0,-1 5-4142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5:48.5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0 2036 0 0,'0'0'1525'0'0,"0"5"-1636"0"0,-1 8 534 0 0,1 0 0 0 0,0 0-1 0 0,1 0 1 0 0,1 0-1 0 0,0 0 1 0 0,1 0 0 0 0,7 20-1 0 0,11 15 309 0 0,3-1 0 0 0,2-2-1 0 0,56 77 1 0 0,-26-54-131 0 0,92 90 1 0 0,-117-128-528 0 0,-1 1 0 0 0,-2 1 1 0 0,-2 2-1 0 0,-1 1 0 0 0,-1 1 0 0 0,-2 1 0 0 0,26 59 0 0 0,59 142 213 0 0,-82-191-104 0 0,2-1 0 0 0,61 79 0 0 0,-80-114-137 0 0,0 1-1 0 0,-2-1 1 0 0,1 1 0 0 0,6 18-1 0 0,-8-17 77 0 0,1 0 0 0 0,1-1-1 0 0,13 21 1 0 0,-16-29 71 0 0,-1 1 0 0 0,0-1 0 0 0,0 1 0 0 0,0 0-1 0 0,-1 0 1 0 0,2 5 0 0 0,-34 1-9295 0 0,65-23 3785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21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0 340 0 0,'0'0'2668'0'0,"-26"14"-5184"0"0,25-8 2024 0 0</inkml:trace>
</inkml:ink>
</file>

<file path=ppt/ink/ink4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18.8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255 1 104 0 0,'0'0'4304'0'0,"-18"21"-2308"0"0,-46 26-1581 0 0,56-40-397 0 0,2 0 0 0 0,-1 1 0 0 0,1-1 1 0 0,0 1-1 0 0,0 1 0 0 0,1-1 0 0 0,-6 13 1 0 0,-23 69 745 0 0,19-45-465 0 0,-2 2 160 0 0,2 1 0 0 0,-10 62 1 0 0,20-81-308 0 0,2 1 0 0 0,0 0 0 0 0,2 0 0 0 0,2 0 0 0 0,4 33 0 0 0,-3-53-100 0 0,1 1 0 0 0,0 0 0 0 0,1-1 0 0 0,0 1 0 0 0,1-1 0 0 0,0 0 1 0 0,12 17-1 0 0,-5-9 36 0 0,1-2 0 0 0,1 1 0 0 0,18 16 1 0 0,-22-26-23 0 0,0 1 1 0 0,0-1 0 0 0,0-1 0 0 0,1 0 0 0 0,0 0-1 0 0,0-1 1 0 0,0 0 0 0 0,1-1 0 0 0,13 3 0 0 0,20 3 151 0 0,52 4 1 0 0,-13-2-259 0 0,-59-8 61 0 0,-12-2-62 0 0,-1 0 0 0 0,-1 0 0 0 0,1 1 0 0 0,18 8 2685 0 0</inkml:trace>
</inkml:ink>
</file>

<file path=ppt/ink/ink4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1.6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125 130 4620 0 0,'0'0'6422'0'0,"-2"-5"-7848"0"0,-5-7 1329 0 0,3 12 89 0 0,3 26 169 0 0,-2 12 84 0 0,-1-10-73 0 0,-2-1 0 0 0,-16 44 0 0 0,17-58-127 0 0,0 0-1 0 0,-1-1 1 0 0,0 0 0 0 0,-1 0-1 0 0,0-1 1 0 0,-1 1 0 0 0,-14 15-1 0 0,22-27-13 0 0,0 0-1 0 0,0 0 0 0 0,0 1 0 0 0,0-1 1 0 0,-1 0-1 0 0,1 0 0 0 0,0 0 0 0 0,0 1 1 0 0,0-1-1 0 0,0 0 0 0 0,-1 0 1 0 0,1 0-1 0 0,0 0 0 0 0,0 1 0 0 0,0-1 1 0 0,0 0-1 0 0,-1 0 0 0 0,1 0 0 0 0,0 0 1 0 0,0 0-1 0 0,-1 0 0 0 0,1 0 0 0 0,0 0 1 0 0,0 0-1 0 0,0 1 0 0 0,-1-1 0 0 0,1 0 1 0 0,0 0-1 0 0,0 0 0 0 0,-1 0 1 0 0,1 0-1 0 0,0-1 0 0 0,0 1 0 0 0,-1 0 1 0 0,1 0-1 0 0,0 0 0 0 0,0 0 0 0 0,-1 0 1 0 0,1 0-1 0 0,0 0 0 0 0,0 0 0 0 0,-1-12 215 0 0,9-19-485 0 0,24-25-58 0 0,2 2 0 0 0,68-83 0 0 0,-84 112 141 0 0,31-36 90 0 0,-46 57 26 0 0,1 0 1 0 0,1 0-1 0 0,-1 0 1 0 0,1 0-1 0 0,-1 1 0 0 0,1 0 1 0 0,0-1-1 0 0,0 2 1 0 0,0-1-1 0 0,7-2 1 0 0,-11 5 27 0 0,1 0 1 0 0,0-1 0 0 0,0 1 0 0 0,-1 0 0 0 0,1 0-1 0 0,0 0 1 0 0,-1 0 0 0 0,1 0 0 0 0,0 0-1 0 0,0 1 1 0 0,-1-1 0 0 0,1 1 0 0 0,0-1 0 0 0,-1 1-1 0 0,1-1 1 0 0,0 1 0 0 0,-1 0 0 0 0,1 0-1 0 0,-1 0 1 0 0,0 0 0 0 0,1 0 0 0 0,-1 0-1 0 0,0 0 1 0 0,1 1 0 0 0,-1-1 0 0 0,0 0 0 0 0,0 1-1 0 0,0-1 1 0 0,0 0 0 0 0,0 1 0 0 0,0 0-1 0 0,-1-1 1 0 0,1 1 0 0 0,0-1 0 0 0,-1 1 0 0 0,0 0-1 0 0,1-1 1 0 0,-1 4 0 0 0,3 7 242 0 0,0 1 0 0 0,-2 0 0 0 0,1 26 0 0 0,-2-34-255 0 0,0 30 4 0 0,-2-1 1 0 0,-1 0-1 0 0,-13 58 1 0 0,-6-11-4056 0 0,17-62 1310 0 0</inkml:trace>
</inkml:ink>
</file>

<file path=ppt/ink/ink4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2.1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83 1280 0 0,'0'0'8278'0'0,"0"14"-8364"0"0,0 56 142 0 0,0-70-38 0 0,0 0 1 0 0,1 0 0 0 0,-1 0 0 0 0,0 0 0 0 0,1 0 0 0 0,-1 0 0 0 0,0 0 0 0 0,0 0 0 0 0,1 0-1 0 0,-1 0 1 0 0,0 0 0 0 0,1 0 0 0 0,-1 0 0 0 0,0 0 0 0 0,1 0 0 0 0,-1 0 0 0 0,0-1 0 0 0,0 1 0 0 0,1 0-1 0 0,-1 0 1 0 0,0 0 0 0 0,0 0 0 0 0,1-1 0 0 0,-1 1 0 0 0,0 0 0 0 0,0 0 0 0 0,1-1 0 0 0,-1 1 0 0 0,0 0-1 0 0,0 0 1 0 0,0-1 0 0 0,0 1 0 0 0,0 0 0 0 0,1 0 0 0 0,-1-1 0 0 0,0 1 0 0 0,0 0 0 0 0,0-1-1 0 0,0 1 1 0 0,11-14 204 0 0,0-1-204 0 0,-3 5 69 0 0,1-1-1 0 0,-2 0 0 0 0,1-1 1 0 0,-2 0-1 0 0,1 0 1 0 0,-2 0-1 0 0,0-1 0 0 0,6-21 1 0 0,-10 30 84 0 0,-4 57-1711 0 0,0-2 1354 0 0,5-17-3237 0 0,0-19-544 0 0</inkml:trace>
</inkml:ink>
</file>

<file path=ppt/ink/ink4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2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187 160 796 0 0,'0'0'4236'0'0,"14"-16"-4208"0"0,84-86 18 0 0,-96 101-33 0 0,-1 0 1 0 0,0 0 0 0 0,0-1-1 0 0,1 1 1 0 0,-1 0-1 0 0,0-1 1 0 0,-1 1 0 0 0,1 0-1 0 0,0-1 1 0 0,0 1-1 0 0,0-1 1 0 0,-1 1 0 0 0,1-1-1 0 0,-1 0 1 0 0,1 1 0 0 0,-1-1-1 0 0,0 0 1 0 0,0-1-1 0 0,0 2-13 0 0,-1 0 0 0 0,1 0 0 0 0,-1 0 0 0 0,0 0 0 0 0,0 1 0 0 0,1-1-1 0 0,-1 0 1 0 0,0 1 0 0 0,0-1 0 0 0,0 0 0 0 0,0 1 0 0 0,0-1 0 0 0,0 1-1 0 0,0-1 1 0 0,0 1 0 0 0,0 0 0 0 0,0-1 0 0 0,0 1 0 0 0,0 0 0 0 0,0 0 0 0 0,0 0-1 0 0,0-1 1 0 0,0 1 0 0 0,0 0 0 0 0,0 1 0 0 0,-1-1 0 0 0,1 0 0 0 0,-1 0-1 0 0,-8 1-3 0 0,-1 1 0 0 0,1-1-1 0 0,0 2 1 0 0,0-1-1 0 0,0 2 1 0 0,0-1-1 0 0,0 1 1 0 0,1 1-1 0 0,-1-1 1 0 0,1 2-1 0 0,0-1 1 0 0,-12 12 0 0 0,3-3 192 0 0,2 0 0 0 0,0 1 0 0 0,1 1 0 0 0,1 1 0 0 0,-14 19 0 0 0,22-27-84 0 0,1 0 1 0 0,0 1-1 0 0,0 0 0 0 0,1-1 0 0 0,-4 13 1 0 0,6-16-57 0 0,1-1 0 0 0,0 0 0 0 0,0 1 1 0 0,0-1-1 0 0,1 0 0 0 0,0 1 0 0 0,0-1 1 0 0,0 1-1 0 0,1-1 0 0 0,-1 0 0 0 0,1 1 1 0 0,2 5-1 0 0,-1-8 23 0 0,-1 0 1 0 0,1-1-1 0 0,-1 1 0 0 0,1-1 1 0 0,0 1-1 0 0,0-1 0 0 0,0 0 1 0 0,1 0-1 0 0,-1 0 0 0 0,0 0 1 0 0,1 0-1 0 0,-1 0 0 0 0,1-1 1 0 0,0 1-1 0 0,-1-1 1 0 0,1 0-1 0 0,0 1 0 0 0,0-1 1 0 0,0-1-1 0 0,0 1 0 0 0,0 0 1 0 0,0-1-1 0 0,4 1 0 0 0,9 0 139 0 0,1 0-1 0 0,-1-1 1 0 0,17-2-1 0 0,-27 2-221 0 0,13-2-123 0 0,-1-1 1 0 0,0-1 0 0 0,0 0 0 0 0,0-1 0 0 0,-1-1 0 0 0,0-1 0 0 0,20-11 0 0 0,-22 10-1072 0 0,-1 0 1 0 0,0-2-1 0 0,0 0 0 0 0,21-19 1 0 0,-14 6-1184 0 0</inkml:trace>
</inkml:ink>
</file>

<file path=ppt/ink/ink4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2.93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98 1 1332 0 0,'0'0'8078'0'0,"-2"2"-8346"0"0,0 0 361 0 0,0 0 0 0 0,0 0 0 0 0,1 0 1 0 0,-1 0-1 0 0,1 0 0 0 0,0 0 1 0 0,-1 0-1 0 0,1 1 0 0 0,0-1 1 0 0,0 1-1 0 0,1-1 0 0 0,-1 0 1 0 0,0 1-1 0 0,0 3 0 0 0,-4 48 880 0 0,2-18-457 0 0,-37 222 660 0 0,22-148-3027 0 0,11-64 16 0 0,4-22-2595 0 0</inkml:trace>
</inkml:ink>
</file>

<file path=ppt/ink/ink4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3.3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0 277 840 0 0,'0'0'4744'0'0,"14"-8"-4200"0"0,-12 7-513 0 0,22-13 325 0 0,1 1-1 0 0,36-14 0 0 0,-25 15-16 0 0,-18 7-270 0 0,0-1 0 0 0,-1 0 0 0 0,1-2 0 0 0,19-11 0 0 0,-33 16-61 0 0,1 0 0 0 0,-2 0 1 0 0,1 0-1 0 0,0 0 0 0 0,-1-1 0 0 0,1 1 0 0 0,-1-1 1 0 0,0 0-1 0 0,0 0 0 0 0,0 0 0 0 0,-1 0 1 0 0,0-1-1 0 0,1 1 0 0 0,-1-1 0 0 0,-1 1 1 0 0,1-1-1 0 0,-1 0 0 0 0,0 0 0 0 0,0 1 1 0 0,0-1-1 0 0,0-5 0 0 0,-1 7-32 0 0,0 1 1 0 0,0-1-1 0 0,0 0 0 0 0,0 1 1 0 0,-1-1-1 0 0,1 0 0 0 0,0 1 1 0 0,-1-1-1 0 0,0 1 0 0 0,0-1 1 0 0,0 1-1 0 0,0 0 1 0 0,0-1-1 0 0,0 1 0 0 0,0 0 1 0 0,-1 0-1 0 0,1-1 0 0 0,-1 1 1 0 0,0 0-1 0 0,-2-2 0 0 0,1 3-10 0 0,1-1 0 0 0,-1 1-1 0 0,0 0 1 0 0,1 0 0 0 0,-1 0-1 0 0,0 0 1 0 0,0 0 0 0 0,1 1-1 0 0,-1-1 1 0 0,0 1 0 0 0,0 0-1 0 0,0 0 1 0 0,0 0 0 0 0,0 0-1 0 0,1 0 1 0 0,-1 1 0 0 0,0-1-1 0 0,0 1 1 0 0,-4 1 0 0 0,2 0 25 0 0,-1 1 0 0 0,1-1 0 0 0,0 1 0 0 0,0 0 0 0 0,0 0 0 0 0,1 1 1 0 0,-1-1-1 0 0,1 1 0 0 0,0 0 0 0 0,0 1 0 0 0,0-1 0 0 0,1 0 0 0 0,-1 1 1 0 0,1 0-1 0 0,0 0 0 0 0,0 0 0 0 0,1 0 0 0 0,-1 0 0 0 0,-2 11 0 0 0,1-3 255 0 0,1 0-1 0 0,0 0 1 0 0,0 0-1 0 0,2 0 1 0 0,-1 0-1 0 0,2 1 0 0 0,1 20 1 0 0,0-25-198 0 0,1-1 0 0 0,0 0 1 0 0,1 0-1 0 0,0 0 0 0 0,0 0 0 0 0,1 0 1 0 0,-1-1-1 0 0,2 1 0 0 0,-1-1 0 0 0,1 0 1 0 0,0 0-1 0 0,1-1 0 0 0,-1 0 1 0 0,9 7-1 0 0,-9-8-170 0 0,1-1-1 0 0,0 1 1 0 0,0-1 0 0 0,0-1 0 0 0,0 1 0 0 0,1-1 0 0 0,11 4 0 0 0,-14-5-236 0 0,1-1 1 0 0,0 0 0 0 0,0 0 0 0 0,-1-1-1 0 0,1 1 1 0 0,0-1 0 0 0,0 0-1 0 0,0-1 1 0 0,0 1 0 0 0,0-1 0 0 0,9-2-1 0 0,10-8-2338 0 0</inkml:trace>
</inkml:ink>
</file>

<file path=ppt/ink/ink4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3.7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42 91 144 0 0,'0'0'7735'0'0,"2"9"-7361"0"0,1 6-119 0 0,-1-1 0 0 0,-1 1 0 0 0,0 26-1 0 0,-1-34-174 0 0,-1-1-1 0 0,1 1 1 0 0,-2 0-1 0 0,1 0 1 0 0,-1-1-1 0 0,0 1 1 0 0,0-1-1 0 0,-1 1 1 0 0,1-1-1 0 0,-2 0 1 0 0,1 0-1 0 0,-6 8 1 0 0,8-13-43 0 0,1 0 0 0 0,-1 0 1 0 0,0 0-1 0 0,1-1 0 0 0,-1 1 1 0 0,0 0-1 0 0,0 0 0 0 0,0 0 1 0 0,0-1-1 0 0,1 1 1 0 0,-1-1-1 0 0,0 1 0 0 0,0 0 1 0 0,0-1-1 0 0,0 0 0 0 0,-2 1 1 0 0,3-1-13 0 0,-1 0 1 0 0,1 0 0 0 0,0-1 0 0 0,0 1 0 0 0,-1 0 0 0 0,1-1-1 0 0,0 1 1 0 0,0 0 0 0 0,-1-1 0 0 0,1 1 0 0 0,0 0-1 0 0,0-1 1 0 0,0 1 0 0 0,0 0 0 0 0,0-1 0 0 0,-1 1 0 0 0,1-1-1 0 0,0 1 1 0 0,0 0 0 0 0,0-1 0 0 0,0 1 0 0 0,0-1-1 0 0,0 1 1 0 0,0 0 0 0 0,0-1 0 0 0,1 1 0 0 0,-1-1-1 0 0,0 0 1 0 0,1-3-35 0 0,0-1 0 0 0,0 0 0 0 0,0 0 0 0 0,1 1 0 0 0,-1-1 0 0 0,5-6 0 0 0,12-17-147 0 0,1 0 1 0 0,1 2 0 0 0,2 0-1 0 0,1 1 1 0 0,0 2 0 0 0,52-40-1 0 0,-72 60 140 0 0,0 1 0 0 0,0 0 0 0 0,-1 1-1 0 0,1-1 1 0 0,0 0 0 0 0,1 1 0 0 0,-1 0 0 0 0,0 0-1 0 0,0 0 1 0 0,0 0 0 0 0,1 0 0 0 0,-1 0-1 0 0,1 1 1 0 0,-1 0 0 0 0,0 0 0 0 0,1 0 0 0 0,-1 0-1 0 0,0 0 1 0 0,1 1 0 0 0,-1-1 0 0 0,1 1-1 0 0,-1 0 1 0 0,0 0 0 0 0,0 0 0 0 0,0 1 0 0 0,0-1-1 0 0,0 1 1 0 0,4 1 0 0 0,-4 1 58 0 0,1 0-1 0 0,0-1 1 0 0,-1 1-1 0 0,0 0 1 0 0,0 1 0 0 0,0-1-1 0 0,0 1 1 0 0,-1-1-1 0 0,0 1 1 0 0,0 0 0 0 0,0 0-1 0 0,0 0 1 0 0,-1 0 0 0 0,0 0-1 0 0,0 0 1 0 0,0 0-1 0 0,0 10 1 0 0,-1-6 59 0 0,1-4-55 0 0,0 0-1 0 0,-1 0 1 0 0,0 0 0 0 0,0-1-1 0 0,0 1 1 0 0,0 0-1 0 0,-1 0 1 0 0,0-1-1 0 0,0 1 1 0 0,0 0-1 0 0,-3 7 1 0 0,8-48 1173 0 0,4 21-1359 0 0,1 0 1 0 0,1 0-1 0 0,0 2 0 0 0,1-1 1 0 0,0 1-1 0 0,1 1 1 0 0,14-12-1 0 0,-24 23 117 0 0,-1 0 1 0 0,0 0-1 0 0,0 0 0 0 0,0 0 0 0 0,1 0 1 0 0,-1 1-1 0 0,0-1 0 0 0,1 0 0 0 0,-1 1 1 0 0,1-1-1 0 0,-1 1 0 0 0,1 0 0 0 0,-1-1 1 0 0,1 1-1 0 0,-1 0 0 0 0,1 0 0 0 0,-1 0 1 0 0,1 0-1 0 0,-1 0 0 0 0,1 0 0 0 0,-1 1 1 0 0,1-1-1 0 0,-1 0 0 0 0,0 1 0 0 0,1-1 1 0 0,-1 1-1 0 0,1-1 0 0 0,-1 1 0 0 0,0 0 1 0 0,1 0-1 0 0,-1 0 0 0 0,0 0 0 0 0,0-1 1 0 0,0 2-1 0 0,0-1 0 0 0,0 0 0 0 0,0 0 1 0 0,0 0-1 0 0,0 0 0 0 0,0 1 0 0 0,1 1 1 0 0,4 7 55 0 0,0 0 1 0 0,0 1 0 0 0,-1-1-1 0 0,4 14 1 0 0,-6-17-65 0 0,2 10-107 0 0,0 1 1 0 0,3 20-1 0 0,-5-24-1100 0 0,-1 0-1 0 0,2-1 1 0 0,0 1 0 0 0,11 23-1 0 0,-8-29-443 0 0,4-1-360 0 0</inkml:trace>
</inkml:ink>
</file>

<file path=ppt/ink/ink4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4.2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0 265 184 0 0,'0'0'2982'0'0,"16"-11"-2834"0"0,-9 5-132 0 0,107-71 94 0 0,-100 68-81 0 0,0 0 0 0 0,-1 0 0 0 0,0-1 1 0 0,12-13-1 0 0,-22 20 82 0 0,0 0-1 0 0,-1 0 1 0 0,1 0 0 0 0,-1 0-1 0 0,1 0 1 0 0,-1-1 0 0 0,0 1-1 0 0,0-1 1 0 0,0 1 0 0 0,-1-1 0 0 0,1 0-1 0 0,-1 0 1 0 0,0 1 0 0 0,0-1-1 0 0,0 0 1 0 0,-1 0 0 0 0,1 0-1 0 0,-1 0 1 0 0,0 0 0 0 0,0 0 0 0 0,-1-1-1 0 0,0-4 1 0 0,0 8-38 0 0,1 0-1 0 0,-1-1 1 0 0,0 1 0 0 0,0 0 0 0 0,1-1 0 0 0,-1 1-1 0 0,0 0 1 0 0,0 0 0 0 0,-1 0 0 0 0,1 0-1 0 0,0 0 1 0 0,0 0 0 0 0,0 0 0 0 0,-1 0-1 0 0,1 1 1 0 0,0-1 0 0 0,-1 0 0 0 0,1 1 0 0 0,-1-1-1 0 0,1 1 1 0 0,0 0 0 0 0,-1-1 0 0 0,1 1-1 0 0,-1 0 1 0 0,1 0 0 0 0,-1 0 0 0 0,1 0 0 0 0,-3 0-1 0 0,1 0-37 0 0,-1 0-1 0 0,1 1 0 0 0,-1-1 0 0 0,1 1 1 0 0,0-1-1 0 0,-1 1 0 0 0,1 0 0 0 0,0 0 1 0 0,-1 1-1 0 0,1-1 0 0 0,-4 3 0 0 0,-1 3 29 0 0,0 0 0 0 0,1 0-1 0 0,0 0 1 0 0,0 1 0 0 0,1 0-1 0 0,0 1 1 0 0,0-1-1 0 0,1 1 1 0 0,0 0 0 0 0,0 1-1 0 0,-5 17 1 0 0,7-19-56 0 0,1 0 0 0 0,0 0-1 0 0,1 0 1 0 0,0 0 0 0 0,0 0 0 0 0,1 0 0 0 0,0 0 0 0 0,0 0-1 0 0,1 0 1 0 0,0 0 0 0 0,0 0 0 0 0,1 0 0 0 0,0 0 0 0 0,0 0-1 0 0,6 12 1 0 0,-7-18-111 0 0,0 0-1 0 0,1 0 0 0 0,-1 0 1 0 0,0 0-1 0 0,1 0 1 0 0,-1-1-1 0 0,1 1 0 0 0,0 0 1 0 0,0-1-1 0 0,-1 0 1 0 0,1 1-1 0 0,0-1 0 0 0,0 0 1 0 0,0 0-1 0 0,4 2 1 0 0,-2-2-422 0 0,-1 0 1 0 0,1-1 0 0 0,-1 1-1 0 0,1 0 1 0 0,0-1 0 0 0,-1 0 0 0 0,1 0-1 0 0,0 0 1 0 0,5-2 0 0 0,12-2-835 0 0</inkml:trace>
</inkml:ink>
</file>

<file path=ppt/ink/ink4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4.7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65 436 928 0 0,'0'0'7230'0'0,"0"6"-7215"0"0,0 1 103 0 0,0 1-1 0 0,-1-1 0 0 0,1 0 0 0 0,-2 0 0 0 0,1 0 1 0 0,-3 8-1 0 0,3-13-55 0 0,1 0 0 0 0,-1 0 0 0 0,0 0 1 0 0,0 0-1 0 0,0 0 0 0 0,0 0 0 0 0,0 0 0 0 0,0 0 1 0 0,0 0-1 0 0,-1-1 0 0 0,1 1 0 0 0,-1 0 0 0 0,1-1 1 0 0,-1 1-1 0 0,0-1 0 0 0,0 0 0 0 0,1 0 0 0 0,-1 1 1 0 0,0-1-1 0 0,0 0 0 0 0,0 0 0 0 0,0-1 0 0 0,0 1 1 0 0,-1 0-1 0 0,1-1 0 0 0,0 1 0 0 0,0-1 0 0 0,-3 0 1 0 0,5 0-52 0 0,-1 0 0 0 0,0-1 0 0 0,1 1 0 0 0,-1-1 0 0 0,1 1 0 0 0,-1-1 0 0 0,1 1 0 0 0,0-1 0 0 0,-1 1 0 0 0,1-1 0 0 0,-1 1 0 0 0,1-1 0 0 0,0 1 0 0 0,-1-1 0 0 0,1 0 0 0 0,0 1 0 0 0,0-1 0 0 0,-1 0 0 0 0,1 1 0 0 0,0-1 1 0 0,0 0-1 0 0,0 1 0 0 0,0-1 0 0 0,0 0 0 0 0,0 1 0 0 0,0-1 0 0 0,0 0 0 0 0,0 1 0 0 0,0-1 0 0 0,1 0 0 0 0,-1 1 0 0 0,0-1 0 0 0,0 0 0 0 0,1 0 0 0 0,6-26-631 0 0,8 6 324 0 0,0 1 0 0 0,1 1 1 0 0,1 0-1 0 0,0 2 1 0 0,2 0-1 0 0,0 0 0 0 0,0 2 1 0 0,2 1-1 0 0,26-15 0 0 0,-43 26 307 0 0,0 1 0 0 0,0 0 0 0 0,0 0 0 0 0,0 0 0 0 0,1 1 0 0 0,-1-1 0 0 0,0 1-1 0 0,1 0 1 0 0,-1 0 0 0 0,1 1 0 0 0,6-1 0 0 0,-10 2 15 0 0,1-1 0 0 0,0 0 1 0 0,0 1-1 0 0,0 0 0 0 0,-1-1 0 0 0,1 1 1 0 0,0 0-1 0 0,-1 0 0 0 0,1 0 0 0 0,-1 0 1 0 0,1 0-1 0 0,-1 0 0 0 0,1 0 0 0 0,-1 1 1 0 0,0-1-1 0 0,0 1 0 0 0,0-1 0 0 0,1 1 1 0 0,-1-1-1 0 0,-1 1 0 0 0,1-1 0 0 0,0 1 1 0 0,0 0-1 0 0,-1-1 0 0 0,1 1 0 0 0,0 0 1 0 0,-1 0-1 0 0,0 0 0 0 0,1 2 0 0 0,1 5 111 0 0,-1 0-1 0 0,0 0 0 0 0,0 0 1 0 0,-1 1-1 0 0,0-1 0 0 0,0 0 1 0 0,-1 0-1 0 0,0 1 0 0 0,-1-1 1 0 0,0 0-1 0 0,-1 0 0 0 0,0-1 1 0 0,-5 13-1 0 0,4-13-430 0 0,0-1 1 0 0,-1 1-1 0 0,0-1 0 0 0,0 0 1 0 0,0-1-1 0 0,-1 1 0 0 0,0-1 1 0 0,-1 0-1 0 0,-7 5 0 0 0,6-7-1716 0 0,1-3-689 0 0</inkml:trace>
  <inkml:trace contextRef="#ctx0" brushRef="#br0" timeOffset="1">702 0 4060 0 0,'0'0'6051'0'0,"-1"3"-6917"0"0,-27 77 2856 0 0,6-22-1590 0 0,3 2 1 0 0,-20 108-1 0 0,37-156-587 0 0,-9 54 664 0 0,10-60-929 0 0,0 0-1 0 0,-1 0 1 0 0,0 0-1 0 0,-1 0 1 0 0,1 0-1 0 0,-1-1 1 0 0,0 0 0 0 0,-4 6-1 0 0,-6-4-4561 0 0,8-7 2710 0 0</inkml:trace>
</inkml:ink>
</file>

<file path=ppt/ink/ink4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5.18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56 628 0 0,'0'0'8425'0'0,"13"-9"-8457"0"0,44-26-18 0 0,-53 33 39 0 0,0 0 0 0 0,1 1 0 0 0,-1-1 0 0 0,0 1 0 0 0,1 0 0 0 0,-1 0-1 0 0,1 0 1 0 0,-1 0 0 0 0,1 1 0 0 0,-1 0 0 0 0,1 0 0 0 0,-1 0-1 0 0,7 2 1 0 0,9-1 11 0 0,79 4 77 0 0,-8-1-999 0 0,-31-6-2767 0 0,-42 0 1428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21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 1680 0 0,'15'2'1524'0'0,"-18"-4"-952"0"0,1 2-168 0 0,2-1-156 0 0,-1 1-248 0 0,-1 0-500 0 0,1 0 20 0 0,-2 0-56 0 0,-2 4 132 0 0,1 2 276 0 0,1 2-420 0 0,1-2-172 0 0</inkml:trace>
</inkml:ink>
</file>

<file path=ppt/ink/ink4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26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210 24 1396 0 0,'0'0'4340'0'0,"-14"-24"-192"0"0,22 30-4180 0 0,0 0 1 0 0,0 0-1 0 0,-1 0 1 0 0,0 1-1 0 0,0 0 1 0 0,0 1-1 0 0,6 9 1 0 0,53 76 38 0 0,-41-55 10 0 0,-16-23 35 0 0,0 0 1 0 0,-1 1-1 0 0,-1 0 0 0 0,0 0 1 0 0,-1 1-1 0 0,-1 0 0 0 0,0 0 0 0 0,3 33 1 0 0,-3 7 588 0 0,-3 79 0 0 0,-3-78-664 0 0,2-46 102 0 0,-1-1 1 0 0,-1 1-1 0 0,0-1 1 0 0,-1 1-1 0 0,0-1 1 0 0,0 0-1 0 0,-2 1 1 0 0,1-1-1 0 0,-1 0 1 0 0,-1-1-1 0 0,0 1 1 0 0,0-1 0 0 0,-1 0-1 0 0,0 0 1 0 0,-1-1-1 0 0,0 0 1 0 0,-1 0-1 0 0,0 0 1 0 0,0-1-1 0 0,0-1 1 0 0,-12 9-1 0 0,-211 166 388 0 0,188-146-377 0 0,7-6 1765 0 0</inkml:trace>
</inkml:ink>
</file>

<file path=ppt/ink/ink4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38.5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31 551 104 0 0,'0'0'3769'0'0,"-27"-6"2488"0"0,26 5-6211 0 0,1 1-1 0 0,0-1 0 0 0,-1 1 0 0 0,1-1 1 0 0,0 1-1 0 0,0-1 0 0 0,-1 1 0 0 0,1-1 1 0 0,0 1-1 0 0,0-1 0 0 0,0 1 0 0 0,0-1 1 0 0,-1 1-1 0 0,1-1 0 0 0,0 1 0 0 0,0-1 1 0 0,0 0-1 0 0,0 1 0 0 0,0-1 0 0 0,0 1 1 0 0,1-1-1 0 0,-1 1 0 0 0,0-1 0 0 0,0 1 1 0 0,0-1-1 0 0,0 1 0 0 0,1-1 0 0 0,-1 1 1 0 0,0-1-1 0 0,1 1 0 0 0,-1-1 0 0 0,0 1 1 0 0,1-1-1 0 0,-1 1 0 0 0,0-1 0 0 0,1 1 1 0 0,-1 0-1 0 0,1-1 0 0 0,-1 1 0 0 0,2-1 1 0 0,24-15-595 0 0,-19 12 581 0 0,88-50-166 0 0,135-54 0 0 0,-110 54 633 0 0,250-108 935 0 0,-249 116-1145 0 0,142-34 1 0 0,-262 80-225 0 0,0 0-59 0 0,-3 0-342 0 0,1 0 78 0 0,0 1 0 0 0,0-1 0 0 0,0 0 1 0 0,-1 1-1 0 0,1-1 0 0 0,0 1 0 0 0,0-1 0 0 0,0 1 0 0 0,0-1 0 0 0,0 1 0 0 0,0 0 1 0 0,0 0-1 0 0,0-1 0 0 0,-2 3 0 0 0,2-2-175 0 0,0 0 0 0 0,0 0 0 0 0,0 0 0 0 0,0 0 0 0 0,0 0 0 0 0,0-1 0 0 0,0 1 0 0 0,-1 0 0 0 0,1-1 0 0 0,0 1 0 0 0,-1-1 0 0 0,1 1 0 0 0,0-1 0 0 0,-1 0 0 0 0,1 1 0 0 0,-2-1 0 0 0,7-3-929 0 0,32-15 505 0 0</inkml:trace>
</inkml:ink>
</file>

<file path=ppt/ink/ink4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38.91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62 2740 0 0,'0'0'5709'0'0,"13"-8"-5823"0"0,46-29 112 0 0,-53 34 12 0 0,0 0 1 0 0,0 1 0 0 0,1 0-1 0 0,-1 0 1 0 0,1 1 0 0 0,-1-1-1 0 0,1 1 1 0 0,-1 1 0 0 0,1-1-1 0 0,0 1 1 0 0,-1 0 0 0 0,8 2-1 0 0,11-1 17 0 0,-9-1 10 0 0,0 1-1 0 0,0 0 0 0 0,-1 1 1 0 0,1 1-1 0 0,0 0 1 0 0,-1 2-1 0 0,0 0 0 0 0,24 10 1 0 0,-32-12-29 0 0,-1 1 1 0 0,0-1 0 0 0,-1 1-1 0 0,1 0 1 0 0,-1 0-1 0 0,0 1 1 0 0,0 0 0 0 0,0 0-1 0 0,0 0 1 0 0,-1 0-1 0 0,0 1 1 0 0,0-1 0 0 0,0 1-1 0 0,-1 0 1 0 0,0 0-1 0 0,0 1 1 0 0,-1-1 0 0 0,1 1-1 0 0,-1-1 1 0 0,-1 1-1 0 0,1 0 1 0 0,0 11-1 0 0,-2-5 207 0 0,-1 0-1 0 0,0-1 0 0 0,0 1 0 0 0,-2 0 0 0 0,1-1 0 0 0,-2 1 0 0 0,1-1 0 0 0,-2 0 0 0 0,-9 20 0 0 0,-8 9 91 0 0,-35 48 0 0 0,54-85-284 0 0,-9 11 153 0 0,5-5-3384 0 0,14-16 246 0 0,4-3 1177 0 0</inkml:trace>
</inkml:ink>
</file>

<file path=ppt/ink/ink4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5:14.2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38 432 0 0,'0'0'8153'0'0,"4"-8"-7957"0"0,13-22-570 0 0,-13 31-368 0 0,-1 10 628 0 0,2 12 315 0 0,-3-3-100 0 0,0 1-1 0 0,-2-1 1 0 0,0 1 0 0 0,-2-1-1 0 0,0 1 1 0 0,-1-1 0 0 0,-8 29-1 0 0,9-68 4262 0 0,7-16-4847 0 0,-2 26 366 0 0,1 0 1 0 0,0 1-1 0 0,1-1 1 0 0,-1 1-1 0 0,2 0 1 0 0,-1 0-1 0 0,1 0 1 0 0,0 1-1 0 0,1 0 1 0 0,0 0 0 0 0,0 1-1 0 0,1 0 1 0 0,-1 0-1 0 0,1 0 1 0 0,0 1-1 0 0,1 0 1 0 0,-1 1-1 0 0,1 0 1 0 0,0 0-1 0 0,0 1 1 0 0,0 0-1 0 0,1 1 1 0 0,-1 0-1 0 0,1 0 1 0 0,-1 1-1 0 0,13 0 1 0 0,-16 1-201 0 0,8-1-1000 0 0,-1 1-1 0 0,1 0 0 0 0,-1 1 0 0 0,14 3 1 0 0,-9 1-999 0 0</inkml:trace>
</inkml:ink>
</file>

<file path=ppt/ink/ink4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5:14.6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116 100 116 0 0,'0'0'4568'0'0,"13"-6"-4551"0"0,44-23 56 0 0,-54 28-50 0 0,0-1-1 0 0,0 0 1 0 0,0 1-1 0 0,0-1 1 0 0,-1 0-1 0 0,1-1 1 0 0,-1 1 0 0 0,1 0-1 0 0,-1-1 1 0 0,2-2-1 0 0,-3 4-10 0 0,-1 0 1 0 0,1 1-1 0 0,-1-1 0 0 0,0 0 1 0 0,0 0-1 0 0,1 1 1 0 0,-1-1-1 0 0,0 0 0 0 0,0 0 1 0 0,0 1-1 0 0,0-1 0 0 0,1 0 1 0 0,-1 0-1 0 0,0 0 0 0 0,-1 0 1 0 0,1 1-1 0 0,0-1 0 0 0,0 0 1 0 0,0 0-1 0 0,0 1 0 0 0,-1-1 1 0 0,1 0-1 0 0,0 0 1 0 0,-1 1-1 0 0,0-2 0 0 0,0 0-9 0 0,-1 1 0 0 0,0-1 0 0 0,0 0 0 0 0,0 1 0 0 0,0-1 0 0 0,0 1 0 0 0,0 0 0 0 0,-1 0 0 0 0,1 0 0 0 0,0 0 0 0 0,-1 0 0 0 0,1 0 0 0 0,0 1-1 0 0,-1-1 1 0 0,1 1 0 0 0,-1-1 0 0 0,1 1 0 0 0,-4 0 0 0 0,0 1-29 0 0,0-1-1 0 0,0 1 0 0 0,0 0 1 0 0,0 1-1 0 0,0 0 1 0 0,0 0-1 0 0,0 0 1 0 0,0 0-1 0 0,1 1 0 0 0,-1 0 1 0 0,1 0-1 0 0,0 1 1 0 0,0-1-1 0 0,0 1 0 0 0,0 0 1 0 0,1 1-1 0 0,-1-1 1 0 0,1 1-1 0 0,-5 7 1 0 0,1 0-7 0 0,0 0 1 0 0,1 0 0 0 0,0 1-1 0 0,1 0 1 0 0,1 1 0 0 0,0-1-1 0 0,-5 22 1 0 0,9-32 42 0 0,0 0 1 0 0,0 1-1 0 0,1-1 0 0 0,-1 0 0 0 0,1 0 1 0 0,0 1-1 0 0,0-1 0 0 0,0 1 0 0 0,1-1 1 0 0,0 6-1 0 0,0-8 45 0 0,0 0 1 0 0,-1 1-1 0 0,1-1 1 0 0,0 0-1 0 0,0 0 1 0 0,0 0-1 0 0,0 0 1 0 0,0 0-1 0 0,0 0 1 0 0,0 0-1 0 0,0-1 1 0 0,0 1-1 0 0,0 0 1 0 0,0-1-1 0 0,0 1 1 0 0,1 0-1 0 0,-1-1 1 0 0,0 1-1 0 0,1-1 1 0 0,-1 0-1 0 0,0 0 1 0 0,0 1-1 0 0,1-1 1 0 0,-1 0-1 0 0,1 0 1 0 0,-1 0-1 0 0,3 0 1 0 0,34-1 393 0 0,0-1-1 0 0,61-13 1 0 0,-74 10-1886 0 0,1-2 0 0 0,35-15 1 0 0,-32 9-828 0 0</inkml:trace>
</inkml:ink>
</file>

<file path=ppt/ink/ink4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5:15.1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114 1 1788 0 0,'0'0'6784'0'0,"-9"15"-7217"0"0,-26 54 775 0 0,31-59-265 0 0,0 0 0 0 0,0 0 0 0 0,1 0 1 0 0,1 1-1 0 0,-1-1 0 0 0,0 18 0 0 0,0 0 26 0 0,-34 291-656 0 0,32-284-2925 0 0,4-23 729 0 0</inkml:trace>
</inkml:ink>
</file>

<file path=ppt/ink/ink4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5:15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1 143 4092 0 0,'0'0'2021'0'0,"16"-1"-2359"0"0,182-3 270 0 0,-166 5-224 0 0,-1-2 0 0 0,0-2 0 0 0,34-6 0 0 0,-53 7 333 0 0,0-1-1 0 0,0 0 1 0 0,-1-1-1 0 0,1-1 1 0 0,-1 0-1 0 0,0 0 1 0 0,0-1-1 0 0,-1 0 1 0 0,0-1-1 0 0,0 0 1 0 0,10-9-1 0 0,-18 14 240 0 0,-1 1-1 0 0,1-1 1 0 0,-1 1-1 0 0,1-1 1 0 0,-1 1-1 0 0,0-1 1 0 0,1 0 0 0 0,-1 0-1 0 0,0 0 1 0 0,0 0-1 0 0,0 0 1 0 0,0 0-1 0 0,-1 0 1 0 0,1 0-1 0 0,-1 0 1 0 0,1-4 0 0 0,-11 43-1855 0 0,8-23 1534 0 0,-1 37-231 0 0,3-48 280 0 0,0-1 0 0 0,1 1 1 0 0,-1-1-1 0 0,0 1 1 0 0,1-1-1 0 0,0 0 1 0 0,-1 1-1 0 0,1-1 1 0 0,0 0-1 0 0,0 1 1 0 0,0-1-1 0 0,1 0 1 0 0,-1 0-1 0 0,0 0 1 0 0,1 0-1 0 0,0 0 1 0 0,1 1-1 0 0,-2-2 95 0 0,0-1 0 0 0,0 0-1 0 0,0 0 1 0 0,0 1 0 0 0,-1-1 0 0 0,1 0-1 0 0,0 0 1 0 0,0 0 0 0 0,0 0 0 0 0,0 0 0 0 0,0 0-1 0 0,0-1 1 0 0,0 1 0 0 0,0 0 0 0 0,0 0-1 0 0,-1-1 1 0 0,1 1 0 0 0,0 0 0 0 0,0-1-1 0 0,0 1 1 0 0,0-1 0 0 0,-1 1 0 0 0,1-1 0 0 0,0 1-1 0 0,-1-1 1 0 0,1 0 0 0 0,0 1 0 0 0,-1-1-1 0 0,1 0 1 0 0,0-1 0 0 0,21-24 434 0 0,-21 23-487 0 0,36-52-155 0 0,-16 24-2692 0 0</inkml:trace>
  <inkml:trace contextRef="#ctx0" brushRef="#br0" timeOffset="1">794 56 352 0 0,'0'0'7022'0'0,"1"11"-6864"0"0,4 58 3154 0 0,-4-94-619 0 0,1 10-2937 0 0,0 1 1 0 0,1-1-1 0 0,1 1 0 0 0,1-1 0 0 0,10-23 0 0 0</inkml:trace>
</inkml:ink>
</file>

<file path=ppt/ink/ink4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5:15.97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42 2844 0 0,'0'0'5945'0'0,"4"14"-6166"0"0,3 11 313 0 0,-2-1 0 0 0,-1 1 1 0 0,2 42-1 0 0,-6-65-84 0 0,0 6 68 0 0,0 1 0 0 0,0 0 1 0 0,-1-1-1 0 0,0 1 0 0 0,0 0 0 0 0,-1-1 0 0 0,-6 16 0 0 0,8-57 1794 0 0,6 17-1956 0 0,1 0 0 0 0,0 1 1 0 0,0 0-1 0 0,2 0 0 0 0,0 1 0 0 0,1 0 1 0 0,13-16-1 0 0,-18 23 62 0 0,4-4 40 0 0,0 0 0 0 0,0 1 0 0 0,1 0 0 0 0,0 0 0 0 0,1 1 0 0 0,20-14 0 0 0,-25 20 77 0 0,0 0 0 0 0,0 0-1 0 0,0 0 1 0 0,1 1-1 0 0,-1-1 1 0 0,1 2 0 0 0,0-1-1 0 0,-1 1 1 0 0,1 0 0 0 0,0 0-1 0 0,0 1 1 0 0,0 0 0 0 0,0 0-1 0 0,0 1 1 0 0,12 2-1 0 0,-14-2-21 0 0,0 0-1 0 0,0 1 0 0 0,1 0 0 0 0,-1 0 0 0 0,0 1 0 0 0,-1-1 0 0 0,1 1 0 0 0,0 0 0 0 0,-1 1 1 0 0,0-1-1 0 0,1 1 0 0 0,-1-1 0 0 0,-1 1 0 0 0,1 0 0 0 0,0 1 0 0 0,-1-1 0 0 0,0 1 0 0 0,0-1 0 0 0,3 9 1 0 0,1 3-292 0 0,-2 0 0 0 0,1 0 0 0 0,-2 0 0 0 0,5 34 0 0 0,-6-38-1553 0 0,4-4-1037 0 0</inkml:trace>
</inkml:ink>
</file>

<file path=ppt/ink/ink4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1.5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 1 12 0 0,'0'0'4676'0'0,"-4"0"-4501"0"0</inkml:trace>
</inkml:ink>
</file>

<file path=ppt/ink/ink4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2.03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43 1 300 0 0,'-34'18'2844'0'0,"34"-23"-1868"0"0,-1 2-312 0 0,-1 0-312 0 0,2 2 65 0 0,2 8-1654 0 0,1-2 793 0 0,2-2-1132 0 0</inkml:trace>
  <inkml:trace contextRef="#ctx0" brushRef="#br0" timeOffset="1">0 28 364 0 0,'0'0'4100'0'0,"9"-14"-6184"0"0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22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4 52 0 0,'0'0'6099'0'0,"-18"0"-1062"0"0,-5 58-13564 0 0,49-119 5866 0 0</inkml:trace>
</inkml:ink>
</file>

<file path=ppt/ink/ink4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2.5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2 444 0 0,'0'0'5293'0'0,"14"-2"-10130"0"0</inkml:trace>
  <inkml:trace contextRef="#ctx0" brushRef="#br0" timeOffset="1">0 2 272 0 0,'22'8'182'0'0,"-2"-5"5626"0"0,-30-8-2833 0 0,7 10-2021 0 0,2-5-1139 0 0,1 1 0 0 0,0 0 0 0 0,0 0 0 0 0,-1 0 0 0 0,1-1 0 0 0,-1 1 0 0 0,1 0 0 0 0,0 0 0 0 0,-1-1 0 0 0,1 1 0 0 0,-1 0 0 0 0,0-1 0 0 0,1 1 0 0 0,-1-1 0 0 0,1 1 0 0 0,-1-1 0 0 0,0 1 0 0 0,0-1 0 0 0,1 1 0 0 0,-1-1 1 0 0,0 0-1 0 0,-1 1 0 0 0,-2 1-1825 0 0,3-2 1898 0 0,1 0 1 0 0,0 0-1 0 0,-1 0 1 0 0,1 0-1 0 0,0 0 0 0 0,0 0 1 0 0,-1 0-1 0 0,1 0 0 0 0,0 0 1 0 0,-1 0-1 0 0,1-1 0 0 0,23-22-2475 0 0</inkml:trace>
</inkml:ink>
</file>

<file path=ppt/ink/ink4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3.70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48 1316 0 0,'0'0'6389'0'0,"3"-48"-7053"0"0,3 48 224 0 0,-2 2 380 0 0,4 2 56 0 0,2 1-200 0 0,-4-1-1333 0 0,2 0-1087 0 0</inkml:trace>
</inkml:ink>
</file>

<file path=ppt/ink/ink4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4.17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 20 4092 0 0,'-38'1'948'0'0,"37"-7"137"0"0,-1 2 59 0 0,1-2-588 0 0,-1 3-216 0 0,2 1-212 0 0,5 7-1492 0 0,-1 2 908 0 0,2-2-1029 0 0,6-1-1459 0 0</inkml:trace>
  <inkml:trace contextRef="#ctx0" brushRef="#br0" timeOffset="1">66 33 312 0 0,'0'0'6485'0'0,"-19"-10"-10094"0"0</inkml:trace>
</inkml:ink>
</file>

<file path=ppt/ink/ink4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4.65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 27 2936 0 0,'-43'-16'1040'0'0,"38"13"-296"0"0,4 3-340 0 0,1 3-1708 0 0,0 1 784 0 0</inkml:trace>
  <inkml:trace contextRef="#ctx0" brushRef="#br0" timeOffset="1">2 0 1068 0 0,'0'0'4929'0'0</inkml:trace>
</inkml:ink>
</file>

<file path=ppt/ink/ink4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28.3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150 1 28 0 0,'0'0'7982'0'0,"-20"34"-7603"0"0,-58 128 2115 0 0,72-150-2463 0 0,1-1 1 0 0,-1 0-1 0 0,-10 13 0 0 0,-2-3-3076 0 0</inkml:trace>
</inkml:ink>
</file>

<file path=ppt/ink/ink4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28.82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34 1 4044 0 0,'0'0'5693'0'0,"-33"74"-6269"0"0,33-57 576 0 0,6-4-116 0 0,-2-1-972 0 0,-1-4-708 0 0</inkml:trace>
</inkml:ink>
</file>

<file path=ppt/ink/ink4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3:29.31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122 189 220 0 0,'0'0'4792'0'0,"16"-2"-4077"0"0,21-1-118 0 0,1-2 0 0 0,66-18 0 0 0,-93 19-570 0 0,7-2 76 0 0,1 0 1 0 0,-1-2-1 0 0,31-17 0 0 0,-45 22-49 0 0,0 1 0 0 0,-1-1-1 0 0,1 0 1 0 0,0 0 0 0 0,-1 0-1 0 0,0 0 1 0 0,0 0 0 0 0,0-1-1 0 0,0 0 1 0 0,-1 1 0 0 0,1-1-1 0 0,-1 0 1 0 0,0 0 0 0 0,0-1-1 0 0,0 1 1 0 0,-1 0 0 0 0,1-1-1 0 0,-1 1 1 0 0,0-1 0 0 0,-1 1-1 0 0,1-9 1 0 0,0 13-55 0 0,-1-1-1 0 0,0 1 1 0 0,0-1 0 0 0,0 0 0 0 0,0 1 0 0 0,0-1-1 0 0,0 1 1 0 0,0-1 0 0 0,0 1 0 0 0,0-1-1 0 0,0 1 1 0 0,0-1 0 0 0,0 1 0 0 0,0-1-1 0 0,-1 1 1 0 0,1-1 0 0 0,0 1 0 0 0,0-1 0 0 0,-1 1-1 0 0,1-1 1 0 0,0 1 0 0 0,-1-1 0 0 0,1 1-1 0 0,0 0 1 0 0,-1-1 0 0 0,1 1 0 0 0,0 0 0 0 0,-1-1-1 0 0,1 1 1 0 0,-1 0 0 0 0,1-1 0 0 0,-1 1-1 0 0,1 0 1 0 0,-1 0 0 0 0,1 0 0 0 0,-1-1 0 0 0,1 1-1 0 0,-1 0 1 0 0,1 0 0 0 0,-1 0 0 0 0,1 0-1 0 0,-1 0 1 0 0,1 0 0 0 0,-1 0 0 0 0,1 0 0 0 0,-1 0-1 0 0,1 0 1 0 0,-1 0 0 0 0,1 0 0 0 0,-1 0-1 0 0,1 1 1 0 0,-1-1 0 0 0,1 0 0 0 0,-1 0 0 0 0,1 1-1 0 0,-1-1 1 0 0,1 0 0 0 0,-1 0 0 0 0,1 1-1 0 0,0-1 1 0 0,-1 1 0 0 0,0 0 0 0 0,-31 25-650 0 0,28-22 745 0 0,-22 23 166 0 0,2 2 0 0 0,0 1-1 0 0,2 0 1 0 0,-25 47-1 0 0,29-47-54 0 0,-27 51-66 0 0,4 1 1 0 0,3 2-1 0 0,4 2 1 0 0,-36 137 0 0 0,58-180-70 0 0,6-25 8 0 0,0 1 0 0 0,1 0 0 0 0,2 0 1 0 0,-4 34-1 0 0,11-52 9 0 0,0 0 0 0 0,0 0 0 0 0,0 0 0 0 0,0-1-1 0 0,0 1 1 0 0,0-1 0 0 0,0 0 0 0 0,-1 0 0 0 0,6-1 0 0 0,-4 0-67 0 0,-1 1-1 0 0,0-1 1 0 0,1 0 0 0 0,-1-1 0 0 0,0 1 0 0 0,0-1 0 0 0,1 0-1 0 0,-1 0 1 0 0,0 0 0 0 0,-1 0 0 0 0,1-1 0 0 0,0 1 0 0 0,-1-1-1 0 0,0 0 1 0 0,1 0 0 0 0,4-6 0 0 0,-5 4-44 0 0,0 0-1 0 0,0 0 1 0 0,-1-1-1 0 0,0 1 1 0 0,1 0 0 0 0,-2-1-1 0 0,1 0 1 0 0,-1 1 0 0 0,0-1-1 0 0,0 0 1 0 0,0-8 0 0 0,-1-1-60 0 0,-1-1 0 0 0,0 1 0 0 0,-1-1 0 0 0,-1 1 1 0 0,-1 0-1 0 0,0-1 0 0 0,0 2 0 0 0,-11-22 0 0 0,-8-7 47 0 0,15 31 83 0 0,1-1-1 0 0,1 0 1 0 0,0 0 0 0 0,-4-15 0 0 0,10 27-78 0 0,0 0 0 0 0,0 0 0 0 0,1 0 0 0 0,-1 0 0 0 0,0 1 0 0 0,1-1 0 0 0,-1 0 0 0 0,1 0 0 0 0,-1 0 0 0 0,1 1 0 0 0,0-1 0 0 0,-1 0 0 0 0,1 1 0 0 0,-1-1 0 0 0,1 0 0 0 0,0 1 0 0 0,0-1 0 0 0,-1 1 0 0 0,1-1 0 0 0,0 1 0 0 0,0 0 0 0 0,0-1 0 0 0,0 1 0 0 0,0 0 0 0 0,-1-1 0 0 0,1 1 0 0 0,0 0 0 0 0,0 0 0 0 0,0 0 0 0 0,2 0-1 0 0,37-7-371 0 0,-33 6 448 0 0,222-38 209 0 0,-133 13-3483 0 0</inkml:trace>
</inkml:ink>
</file>

<file path=ppt/ink/ink4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01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15 212 3920 0 0,'0'0'4049'0'0,"-1"-7"-3829"0"0,-5-21-274 0 0,4 21-141 0 0,-4 52 2241 0 0,10 41-268 0 0,-3-75-1801 0 0,0-1 0 0 0,1 1 0 0 0,0-1-1 0 0,1 1 1 0 0,1-1 0 0 0,4 11 0 0 0,-7-19 30 0 0,1 0-1 0 0,-1 1 1 0 0,1-1 0 0 0,0 0 0 0 0,0 0 0 0 0,0 0 0 0 0,0 0-1 0 0,0-1 1 0 0,0 1 0 0 0,1 0 0 0 0,-1-1 0 0 0,1 0 0 0 0,-1 1 0 0 0,1-1-1 0 0,-1 0 1 0 0,1 0 0 0 0,-1-1 0 0 0,1 1 0 0 0,0 0 0 0 0,0-1-1 0 0,-1 0 1 0 0,1 0 0 0 0,0 0 0 0 0,0 0 0 0 0,-1 0 0 0 0,4-1-1 0 0,9 0 140 0 0,-1-2-1 0 0,0 0 0 0 0,25-9 1 0 0,69-31 258 0 0,173-95 0 0 0,-60 25-108 0 0,-23 14 276 0 0,-191 97-558 0 0</inkml:trace>
</inkml:ink>
</file>

<file path=ppt/ink/ink4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03.4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18 321 132 0 0,'0'0'5619'0'0,"-14"-8"246"0"0,13 56-5863 0 0,-1-33 22 0 0,1 1 0 0 0,1 0-1 0 0,1 0 1 0 0,4 24 0 0 0,-5-38-24 0 0,1-1 1 0 0,0 1-1 0 0,-1-1 0 0 0,1 1 0 0 0,0-1 0 0 0,0 1 1 0 0,-1-1-1 0 0,1 0 0 0 0,0 1 0 0 0,1-1 1 0 0,-1 0-1 0 0,0 0 0 0 0,0 0 0 0 0,0 0 1 0 0,1 0-1 0 0,-1 0 0 0 0,1 0 0 0 0,-1 0 1 0 0,0 0-1 0 0,1-1 0 0 0,-1 1 0 0 0,1-1 1 0 0,0 1-1 0 0,-1-1 0 0 0,1 1 0 0 0,-1-1 0 0 0,1 0 1 0 0,0 0-1 0 0,-1 0 0 0 0,4 0 0 0 0,2 0 22 0 0,1-1 0 0 0,-1 0-1 0 0,1 0 1 0 0,-1-1 0 0 0,0 0-1 0 0,8-3 1 0 0,61-27 408 0 0,129-76 1 0 0,-92 45-289 0 0,168-78-52 0 0,-201 106 151 0 0,138-40 0 0 0,-194 69-233 0 0,-16 5 24 0 0,-1-1 1 0 0,1 0-1 0 0,-1 0 1 0 0,1-1-1 0 0,9-6 1759 0 0</inkml:trace>
</inkml:ink>
</file>

<file path=ppt/ink/ink4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39.7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32 664 0 0,'0'0'8910'0'0,"2"-5"-8792"0"0,-1 3-124 0 0,0 0-3 0 0,0 1-1 0 0,0-1 1 0 0,0 1 0 0 0,-1-1-1 0 0,1 1 1 0 0,0-1-1 0 0,-1 0 1 0 0,1 1 0 0 0,-1-1-1 0 0,0 0 1 0 0,0 1 0 0 0,1-4-1 0 0,-12 38-86 0 0,6-21 446 0 0,-80 208 674 0 0,82-214-1188 0 0,-1 1-894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6:23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 0 0,'0'0'336'0'0,"6"8"-676"0"0</inkml:trace>
</inkml:ink>
</file>

<file path=ppt/ink/ink4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4:40.66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1 334 1644 0 0,'0'0'3529'0'0,"8"8"-4532"0"0,30 26 1109 0 0,-35-32-31 0 0,0 0 1 0 0,0 0-1 0 0,1 0 1 0 0,-1 0 0 0 0,0-1-1 0 0,1 0 1 0 0,-1 1-1 0 0,1-1 1 0 0,0 0-1 0 0,-1-1 1 0 0,1 1-1 0 0,0-1 1 0 0,-1 1 0 0 0,1-1-1 0 0,0 0 1 0 0,6-1-1 0 0,-1-1 127 0 0,-1 0 0 0 0,1 0-1 0 0,0-1 1 0 0,12-5 0 0 0,10-5-53 0 0,-2-1 1 0 0,0-2 0 0 0,32-22 0 0 0,-48 29-119 0 0,0-1 1 0 0,-1-1-1 0 0,-1 0 0 0 0,0-1 0 0 0,0 0 1 0 0,-1 0-1 0 0,-1-1 0 0 0,13-23 0 0 0,-14 23 35 0 0,-1-1 0 0 0,0-1-1 0 0,-1 1 1 0 0,-1-1-1 0 0,0 0 1 0 0,-1-1 0 0 0,-1 1-1 0 0,0-1 1 0 0,1-15-1 0 0,-4 30-80 0 0,0 1 0 0 0,0 0 0 0 0,-1 0 0 0 0,1 0 0 0 0,0 0-1 0 0,0-1 1 0 0,0 1 0 0 0,0 0 0 0 0,0 0 0 0 0,0 0 0 0 0,0 0-1 0 0,0-1 1 0 0,0 1 0 0 0,0 0 0 0 0,-1 0 0 0 0,1 0 0 0 0,0 0-1 0 0,0 0 1 0 0,0 0 0 0 0,0-1 0 0 0,0 1 0 0 0,-1 0 0 0 0,1 0-1 0 0,0 0 1 0 0,0 0 0 0 0,0 0 0 0 0,0 0 0 0 0,-1 0 0 0 0,1 0-1 0 0,0 0 1 0 0,0 0 0 0 0,0 0 0 0 0,0 0 0 0 0,-1 0 0 0 0,1 0-1 0 0,0 0 1 0 0,0 0 0 0 0,0 0 0 0 0,-1 0 0 0 0,1 0 0 0 0,0 0-1 0 0,0 0 1 0 0,0 0 0 0 0,0 0 0 0 0,-1 0 0 0 0,1 0 0 0 0,0 0-1 0 0,0 1 1 0 0,0-1 0 0 0,0 0 0 0 0,0 0 0 0 0,-1 0 0 0 0,1 0-1 0 0,0 0 1 0 0,0 0 0 0 0,0 1 0 0 0,0-1 0 0 0,0 0 0 0 0,0 0-1 0 0,0 0 1 0 0,0 0 0 0 0,0 1 0 0 0,0-1 0 0 0,-1 0 0 0 0,1 0-1 0 0,0 0 1 0 0,0 0 0 0 0,0 1 0 0 0,-8 9-473 0 0,-17 36 250 0 0,-8 12 647 0 0,-27 73 0 0 0,-82 221 900 0 0,125-308-1126 0 0,1 2 0 0 0,3 0 1 0 0,-11 60-1 0 0,23-99-168 0 0,1-1 0 0 0,-1 0 0 0 0,1 1 0 0 0,0-1 0 0 0,0 1 1 0 0,1-1-1 0 0,1 9 0 0 0,-1-14 22 0 0,-1 1 0 0 0,1 0 0 0 0,0-1-1 0 0,-1 1 1 0 0,1-1 0 0 0,0 1 0 0 0,0-1 0 0 0,0 1 0 0 0,1-1 0 0 0,-1 0 0 0 0,0 1 0 0 0,0-1 0 0 0,1 0-1 0 0,-1 0 1 0 0,1 0 0 0 0,-1 0 0 0 0,1 0 0 0 0,-1 0 0 0 0,1-1 0 0 0,0 1 0 0 0,-1 0 0 0 0,1-1-1 0 0,0 1 1 0 0,-1-1 0 0 0,1 0 0 0 0,0 1 0 0 0,0-1 0 0 0,-1 0 0 0 0,1 0 0 0 0,3 0 0 0 0,0 0 16 0 0,1-1 1 0 0,-1 1-1 0 0,1-1 0 0 0,-1 0 1 0 0,1 0-1 0 0,-1-1 1 0 0,0 1-1 0 0,0-1 1 0 0,1 0-1 0 0,-1-1 1 0 0,-1 1-1 0 0,1-1 1 0 0,0 0-1 0 0,-1 0 1 0 0,1 0-1 0 0,-1-1 0 0 0,0 0 1 0 0,0 0-1 0 0,0 0 1 0 0,-1 0-1 0 0,1 0 1 0 0,-1-1-1 0 0,0 0 1 0 0,0 0-1 0 0,-1 1 1 0 0,1-1-1 0 0,-1-1 0 0 0,0 1 1 0 0,-1 0-1 0 0,1 0 1 0 0,-1-1-1 0 0,1-10 1 0 0,-3 1-73 0 0,-2-1 0 0 0,1 1 0 0 0,-2 0 0 0 0,0 0 0 0 0,0 0 0 0 0,-2 0 0 0 0,-7-16 0 0 0,6 18 10 0 0,1-1 1 0 0,1-1-1 0 0,0 1 0 0 0,1-1 1 0 0,1 0-1 0 0,0 0 0 0 0,-1-18 0 0 0,4 30-21 0 0,1 0 0 0 0,0 1 0 0 0,-1-1 0 0 0,1 0 0 0 0,0 0-1 0 0,0 1 1 0 0,0-1 0 0 0,1 0 0 0 0,-1 1 0 0 0,1-1 0 0 0,-1 1-1 0 0,1 0 1 0 0,0-1 0 0 0,0 1 0 0 0,0 0 0 0 0,0 0-1 0 0,0 0 1 0 0,0 1 0 0 0,1-1 0 0 0,3-2 0 0 0,8-4-115 0 0,0 0 0 0 0,23-9 0 0 0,-16 8 127 0 0,130-70 49 0 0,-138 74-1031 0 0</inkml:trace>
</inkml:ink>
</file>

<file path=ppt/ink/ink4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04.94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56 40 0 0,'0'0'2650'0'0,"-2"-5"-2247"0"0,-1-2-203 0 0,-9-20 1165 0 0,0 11 2429 0 0,14 18-3714 0 0,0 1 1 0 0,0 0-1 0 0,-1 0 0 0 0,0 0 0 0 0,1 0 1 0 0,-1 0-1 0 0,0 0 0 0 0,0 1 0 0 0,-1-1 0 0 0,1 0 1 0 0,0 4-1 0 0,2 45 266 0 0,-3-38-175 0 0,1 22 217 0 0,-9 60 1 0 0,5-65 62 0 0,3-30-420 0 0,-1 0 0 0 0,1 0 0 0 0,0 1 0 0 0,0-1-1 0 0,0 0 1 0 0,0 0 0 0 0,0 1 0 0 0,0-1 0 0 0,0 0-1 0 0,0 0 1 0 0,0 0 0 0 0,1 1 0 0 0,-1-1 0 0 0,0 0-1 0 0,1 0 1 0 0,-1 0 0 0 0,1 0 0 0 0,0 1 0 0 0,-1-1-1 0 0,1 0 1 0 0,0 0 0 0 0,-1 0 0 0 0,1 0 0 0 0,0-1-1 0 0,0 1 1 0 0,0 0 0 0 0,0 0 0 0 0,1 0 0 0 0,2 1 93 0 0,0-1 0 0 0,0 0 1 0 0,0-1-1 0 0,0 1 1 0 0,0-1-1 0 0,0 0 0 0 0,7 0 1 0 0,-8 0-89 0 0,58-2 328 0 0,-1-2-1 0 0,73-16 1 0 0,117-37-146 0 0,-137 28-158 0 0,170-20 0 0 0,-264 47 92 0 0,-32 4-3391 0 0,-7 0-1169 0 0,14-2 2462 0 0,48-5-3127 0 0</inkml:trace>
</inkml:ink>
</file>

<file path=ppt/ink/ink4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15.7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81 92 208 0 0,'0'0'2534'0'0,"-14"-14"-56"0"0,9 14-2401 0 0,-1 0-1 0 0,1 1 1 0 0,-1 0-1 0 0,1 0 1 0 0,-1 1-1 0 0,1-1 0 0 0,0 1 1 0 0,0 0-1 0 0,0 1 1 0 0,-9 4-1 0 0,14-7-85 0 0,5-1-298 0 0,-1-1 312 0 0,1 0 0 0 0,-1 0 0 0 0,1 0 0 0 0,-1 0 0 0 0,0-1 0 0 0,0 0 0 0 0,0 0 0 0 0,0 0 0 0 0,0 0 0 0 0,-1-1 0 0 0,6-7 0 0 0,9-5 18 0 0,6 1-26 0 0,-20 15 120 0 0,-16 8 253 0 0,0 2-261 0 0,0 0 0 0 0,-16 18 0 0 0,10-9 196 0 0,17-16-667 0 0,8-5 332 0 0,9-7 323 0 0,18-15 171 0 0,-14 10-321 0 0,28-26 0 0 0,-80 44 2241 0 0,32-4-2225 0 0,-18-3 353 0 0,43-13-7585 0 0,-51 34 3496 0 0</inkml:trace>
</inkml:ink>
</file>

<file path=ppt/ink/ink4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2.7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784 0 1056 0 0,'0'0'6562'0'0,"-18"22"-7326"0"0,3-2 1286 0 0,1 1 0 0 0,1 1 0 0 0,-20 45 1 0 0,23-47-382 0 0,-308 658 640 0 0,257-533-227 0 0,6 3-1 0 0,6 2 1 0 0,7 3 0 0 0,7 0-1 0 0,-19 188 1 0 0,44-274 29 0 0,-32 112 0 0 0,28-113 2124 0 0,35-91-3156 0 0,10-30-2521 0 0,-13 6-2429 0 0,-1-20-2383 0 0</inkml:trace>
</inkml:ink>
</file>

<file path=ppt/ink/ink4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0.4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639 18 3208 0 0,'0'0'4855'0'0,"-76"-10"-6644"0"0,5 2 1741 0 0,-322 12 1953 0 0,391 36-2996 0 0,12 353 1332 0 0,-42 495 325 0 0,2-614-277 0 0,-2 25 239 0 0,31-294-485 0 0,1-1 48 0 0,1-1-1 0 0,-2 1 1 0 0,1 0 0 0 0,0-1 0 0 0,-1 1-1 0 0,1-1 1 0 0,-1 1 0 0 0,0-1 0 0 0,0 1 0 0 0,-1-1-1 0 0,1 0 1 0 0,-4 6 0 0 0,18-12 3488 0 0,14 5-3223 0 0,-8-1-449 0 0,-19-1 77 0 0,-5 4 767 0 0,5-4-785 0 0,0 0-1 0 0,-1 0 1 0 0,1 0-1 0 0,0 0 1 0 0,0 0-1 0 0,-1 0 1 0 0,1 0-1 0 0,0 0 1 0 0,-1 0-1 0 0,1 0 1 0 0,0 0-1 0 0,0 0 1 0 0,-1 1-1 0 0,1-1 1 0 0,0 0-1 0 0,0 0 1 0 0,-1 0-1 0 0,1 0 1 0 0,0 1-1 0 0,0-1 1 0 0,0 0-1 0 0,-1 0 1 0 0,1 0-1 0 0,0 1 1 0 0,0-1-1 0 0,0 0 1 0 0,0 0-1 0 0,0 1 1 0 0,0-1-1 0 0,-1 0 1 0 0,1 1-1 0 0,0-1 1 0 0,0 0-1 0 0,0 0 1 0 0,0 1-1 0 0,0 0 1 0 0,13 263 85 0 0,4 266-77 0 0,-17-497 38 0 0,-13 167 159 0 0,5-111-99 0 0,-1 51 1759 0 0,8-145-1790 0 0,-3-14-3344 0 0,1 7-125 0 0,8 54-5181 0 0</inkml:trace>
</inkml:ink>
</file>

<file path=ppt/ink/ink4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2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120 172 468 0 0,'0'0'3101'0'0,"9"-8"-2798"0"0,24-28-97 0 0,-32 34-212 0 0,0 1 0 0 0,0-1 0 0 0,0 1 0 0 0,0-1 0 0 0,0 0-1 0 0,-1 1 1 0 0,1-1 0 0 0,0 0 0 0 0,-1 1 0 0 0,1-1 0 0 0,-1 0 0 0 0,0 0-1 0 0,0 0 1 0 0,1 1 0 0 0,-1-1 0 0 0,-1 0 0 0 0,1 0 0 0 0,0 0 0 0 0,0 0-1 0 0,0 1 1 0 0,-1-1 0 0 0,1 0 0 0 0,-2-3 0 0 0,-1 0-82 0 0,0-1 0 0 0,0 1 0 0 0,-1 0 0 0 0,1 0 0 0 0,-6-5 0 0 0,4 3 115 0 0,1 3 36 0 0,1 0 0 0 0,-1 0 0 0 0,0 0-1 0 0,0 0 1 0 0,-1 1 0 0 0,1-1 0 0 0,-1 1-1 0 0,-4-3 1 0 0,7 6-58 0 0,1-1 0 0 0,0 1 0 0 0,0-1 1 0 0,0 1-1 0 0,-1 0 0 0 0,1-1 0 0 0,0 1 0 0 0,0 0 0 0 0,-1 0 0 0 0,1 0 0 0 0,0 0 1 0 0,0 0-1 0 0,-1 0 0 0 0,1 0 0 0 0,0 0 0 0 0,0 1 0 0 0,-1-1 0 0 0,1 0 0 0 0,0 1 0 0 0,0-1 1 0 0,0 1-1 0 0,0-1 0 0 0,-1 1 0 0 0,1 0 0 0 0,0 0 0 0 0,0-1 0 0 0,0 1 0 0 0,0 0 1 0 0,1 0-1 0 0,-1 0 0 0 0,0 0 0 0 0,0 0 0 0 0,0 0 0 0 0,1 0 0 0 0,-1 0 0 0 0,0 0 1 0 0,1 0-1 0 0,-1 1 0 0 0,1-1 0 0 0,-1 2 0 0 0,-7 26 198 0 0,0-1 0 0 0,2 1 0 0 0,1 0 0 0 0,2 1 0 0 0,-1 38 0 0 0,3-40-37 0 0,-5 63 215 0 0,-5 80-20 0 0,11 190 1 0 0,2-346-265 0 0,-1 8-2923 0 0</inkml:trace>
</inkml:ink>
</file>

<file path=ppt/ink/ink4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3.0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30 8749 0 0,'0'0'2620'0'0,"87"-1"-5136"0"0,-60-2 2508 0 0,1 1-288 0 0,0-1-964 0 0,-1 0-444 0 0,2-1-197 0 0,-8-1-71 0 0,8-4 260 0 0</inkml:trace>
</inkml:ink>
</file>

<file path=ppt/ink/ink4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3.52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0 127 6965 0 0,'0'0'-70'0'0,"1"15"-162"0"0,6 51 283 0 0,-7-63-31 0 0,0 1-1 0 0,1-1 1 0 0,0 0 0 0 0,0 1-1 0 0,0-1 1 0 0,0 0-1 0 0,0 0 1 0 0,1 0 0 0 0,-1 0-1 0 0,1 0 1 0 0,0 0 0 0 0,0 0-1 0 0,0 0 1 0 0,0 0 0 0 0,0-1-1 0 0,1 0 1 0 0,-1 1-1 0 0,1-1 1 0 0,0 0 0 0 0,-1 0-1 0 0,1 0 1 0 0,0 0 0 0 0,0-1-1 0 0,0 1 1 0 0,1-1 0 0 0,-1 0-1 0 0,0 0 1 0 0,1 0-1 0 0,-1 0 1 0 0,0-1 0 0 0,1 1-1 0 0,-1-1 1 0 0,1 0 0 0 0,-1 0-1 0 0,5 0 1 0 0,-4 0 71 0 0,1-1 0 0 0,-1 1 0 0 0,0-1 0 0 0,0 0 0 0 0,0 0 0 0 0,1 0 0 0 0,-1-1 0 0 0,0 1 0 0 0,0-1 0 0 0,-1 0 0 0 0,1 0 0 0 0,0 0 0 0 0,-1-1 0 0 0,1 1 0 0 0,-1-1 0 0 0,0 0-1 0 0,0 0 1 0 0,0 0 0 0 0,0 0 0 0 0,0-1 0 0 0,-1 1 0 0 0,0-1 0 0 0,1 0 0 0 0,-1 1 0 0 0,2-6 0 0 0,-3 3-118 0 0,0 0 1 0 0,0 0-1 0 0,0 0 0 0 0,-1 0 0 0 0,0 0 0 0 0,0 0 0 0 0,0 0 1 0 0,-1 0-1 0 0,0 0 0 0 0,-3-11 0 0 0,-15-32-4163 0 0,17 44 3502 0 0,-4-11-3361 0 0</inkml:trace>
  <inkml:trace contextRef="#ctx0" brushRef="#br0" timeOffset="1">363 28 104 0 0,'0'0'3624'0'0,"6"14"-3380"0"0,18 44-99 0 0,-22-51-51 0 0,1-1 1 0 0,-1 1-1 0 0,-1 0 0 0 0,1 0 0 0 0,-1 0 1 0 0,0 0-1 0 0,-1 0 0 0 0,1 0 1 0 0,-2 0-1 0 0,1 0 0 0 0,-1 0 0 0 0,0 0 1 0 0,0 0-1 0 0,-1 0 0 0 0,0 0 0 0 0,0-1 1 0 0,0 1-1 0 0,-1-1 0 0 0,0 1 1 0 0,0-1-1 0 0,-1 0 0 0 0,0 0 0 0 0,0 0 1 0 0,-9 9 580 0 0,15-22-730 0 0,-1-1 1 0 0,2 1-1 0 0,-1 0 1 0 0,1 1-1 0 0,0-1 1 0 0,0 0 0 0 0,1 1-1 0 0,0 0 1 0 0,0-1-1 0 0,9-8 1 0 0,3-7-28 0 0,3-9-1 0 0,-4 7-104 0 0,21-27-1 0 0,-31 44 182 0 0,1 0 0 0 0,0 1 0 0 0,1 0 0 0 0,0 0 0 0 0,0 0 0 0 0,0 1 0 0 0,0 0 0 0 0,10-4 1 0 0,-15 8 14 0 0,0 0 0 0 0,-1 0 0 0 0,1 0 0 0 0,0 0 0 0 0,0 1 0 0 0,0-1 0 0 0,0 1 0 0 0,0-1 0 0 0,0 1 0 0 0,0 0 0 0 0,0 0 0 0 0,0 0 0 0 0,0 0 0 0 0,0 0 0 0 0,0 0 0 0 0,0 1 0 0 0,0-1 1 0 0,3 1-1 0 0,-3 0 5 0 0,-1 0 1 0 0,1 0 0 0 0,-1 0-1 0 0,0 1 1 0 0,1-1 0 0 0,-1 0 0 0 0,0 0-1 0 0,0 1 1 0 0,0-1 0 0 0,0 1 0 0 0,0-1-1 0 0,0 1 1 0 0,0-1 0 0 0,-1 1-1 0 0,1 0 1 0 0,0-1 0 0 0,0 3 0 0 0,1 9 49 0 0,0-1 0 0 0,-1 1 0 0 0,-1-1 0 0 0,-1 25 0 0 0,1-15-141 0 0,-2 11-336 0 0,1 19-3692 0 0,2-46 2080 0 0</inkml:trace>
</inkml:ink>
</file>

<file path=ppt/ink/ink4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3.99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0 140 3192 0 0,'0'0'3152'0'0,"7"9"-3071"0"0,20 30 9 0 0,-26-38-48 0 0,-1 0 0 0 0,1 0 0 0 0,-1-1 0 0 0,1 1 0 0 0,0 0 0 0 0,0-1 0 0 0,-1 1 0 0 0,1 0 0 0 0,0-1 0 0 0,0 1 0 0 0,0-1 0 0 0,0 0 0 0 0,-1 1 0 0 0,1-1-1 0 0,0 1 1 0 0,0-1 0 0 0,0 0 0 0 0,0 0 0 0 0,0 0 0 0 0,0 0 0 0 0,0 1 0 0 0,0-1 0 0 0,0 0 0 0 0,0-1 0 0 0,0 1 0 0 0,0 0 0 0 0,0 0 0 0 0,0 0 0 0 0,0-1 0 0 0,0 1 0 0 0,0 0 0 0 0,1-1-1 0 0,22-18 643 0 0,-20 15-625 0 0,2-1-142 0 0,0-1 0 0 0,0 0 1 0 0,0 0-1 0 0,-1 0 0 0 0,0-1 0 0 0,0 0 0 0 0,0 0 1 0 0,-1 0-1 0 0,0 0 0 0 0,-1-1 0 0 0,0 0 0 0 0,0 0 0 0 0,0 0 1 0 0,-1 0-1 0 0,0 0 0 0 0,-1 0 0 0 0,1-15 0 0 0,-2 22 115 0 0,0 0-1 0 0,1 0 1 0 0,-1 0-1 0 0,0 0 1 0 0,0 0-1 0 0,0 0 1 0 0,-1 0 0 0 0,1 0-1 0 0,0 0 1 0 0,0 0-1 0 0,0 0 1 0 0,-1 0-1 0 0,1 0 1 0 0,-1 0-1 0 0,1 0 1 0 0,-1 0-1 0 0,1 0 1 0 0,-1 0-1 0 0,1 0 1 0 0,-1 0-1 0 0,0 1 1 0 0,1-1-1 0 0,-1 0 1 0 0,0 0 0 0 0,0 1-1 0 0,1-1 1 0 0,-1 1-1 0 0,0-1 1 0 0,0 1-1 0 0,0-1 1 0 0,0 1-1 0 0,0-1 1 0 0,0 1-1 0 0,0 0 1 0 0,0-1-1 0 0,0 1 1 0 0,0 0-1 0 0,0 0 1 0 0,0 0-1 0 0,0 0 1 0 0,0 0-1 0 0,0 0 1 0 0,0 0 0 0 0,-2 1-1 0 0,-1-1-72 0 0,0 1 0 0 0,0 1 0 0 0,0-1-1 0 0,0 1 1 0 0,1-1 0 0 0,-1 1 0 0 0,1 0 0 0 0,-1 0 0 0 0,1 1 0 0 0,-5 3-1 0 0,1 2 40 0 0,-1 0-1 0 0,2 1 1 0 0,-1-1-1 0 0,1 1 1 0 0,0 1-1 0 0,1-1 1 0 0,0 1-1 0 0,1 0 1 0 0,0 0-1 0 0,-4 15 1 0 0,4-9 56 0 0,1 0 0 0 0,1 1 1 0 0,0 0-1 0 0,1 0 0 0 0,2 33 0 0 0,-1-44-50 0 0,1-1-1 0 0,0 1 1 0 0,0-1-1 0 0,0 0 1 0 0,1 1-1 0 0,0-1 1 0 0,0 0-1 0 0,0 0 1 0 0,1 0-1 0 0,0 0 1 0 0,0-1-1 0 0,0 1 1 0 0,0-1-1 0 0,1 1 1 0 0,7 6-1 0 0,-4-5 56 0 0,1-1 0 0 0,-1 0 0 0 0,1 0-1 0 0,0-1 1 0 0,1 1 0 0 0,-1-2 0 0 0,1 1-1 0 0,16 3 1 0 0,-2-2-384 0 0,1-1 0 0 0,0-2 0 0 0,0 0-1 0 0,1-1 1 0 0,-1-2 0 0 0,31-3 0 0 0,-17-4-2336 0 0,10-5-1402 0 0</inkml:trace>
</inkml:ink>
</file>

<file path=ppt/ink/ink4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4.45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327 1 2520 0 0,'0'0'4107'0'0,"-11"14"-4405"0"0,-25 31 127 0 0,-54 92-1 0 0,56-71 190 0 0,4 0 0 0 0,-41 129 0 0 0,56-142 1 0 0,3 0 1 0 0,1 2-1 0 0,4-1 0 0 0,-3 82 1 0 0,12-115 52 0 0,0 0 1 0 0,0-1-1 0 0,2 1 1 0 0,1-1 0 0 0,1 0-1 0 0,0 0 1 0 0,1 0 0 0 0,2-1-1 0 0,0 0 1 0 0,0-1 0 0 0,2 0-1 0 0,0-1 1 0 0,2 0 0 0 0,-1 0-1 0 0,2-1 1 0 0,0-1-1 0 0,1 0 1 0 0,1-1 0 0 0,0-1-1 0 0,32 20 1 0 0,4-8 1246 0 0,-61-27 1716 0 0,8 2-3120 0 0,1 0 0 0 0,-1 0 0 0 0,1 0 0 0 0,-1 0 1 0 0,0 0-1 0 0,1 0 0 0 0,-1 0 0 0 0,1 0 1 0 0,-1 0-1 0 0,0 0 0 0 0,1-1 0 0 0,-1 1 1 0 0,1 0-1 0 0,-1 0 0 0 0,1-1 0 0 0,-1 1 1 0 0,1 0-1 0 0,-1-1 0 0 0,1 1 0 0 0,-1-1 1 0 0,1 1-1 0 0,0 0 0 0 0,-1-1 0 0 0,1 1 1 0 0,0-1-1 0 0,-1 1 0 0 0,1-1 0 0 0,0 1 0 0 0,-1-1 1 0 0,1 1-1 0 0,0-1 0 0 0,0 0 0 0 0,0 1 1 0 0,-1-1-1 0 0,1 0 0 0 0,0 0-58 0 0,-3-9-3514 0 0,30 36-1507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0.6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966 155 4224 0 0,'0'0'3811'0'0,"-2"-14"-3767"0"0,2 6-47 0 0,0 1 31 0 0,0 0 0 0 0,-1 0-1 0 0,0 1 1 0 0,0-1 0 0 0,-1 0-1 0 0,1 1 1 0 0,-1-1-1 0 0,-1 1 1 0 0,1-1 0 0 0,-1 1-1 0 0,0 0 1 0 0,-1 0 0 0 0,1 0-1 0 0,-9-10 1 0 0,8 13-34 0 0,0 1 0 0 0,0-1 0 0 0,0 0 0 0 0,0 1 1 0 0,-1 0-1 0 0,1 0 0 0 0,-1 0 0 0 0,1 1 0 0 0,-1 0 1 0 0,0-1-1 0 0,1 2 0 0 0,-1-1 0 0 0,0 0 0 0 0,0 1 0 0 0,0 0 1 0 0,1 0-1 0 0,-1 0 0 0 0,0 1 0 0 0,0 0 0 0 0,1 0 1 0 0,-1 0-1 0 0,0 0 0 0 0,-5 3 0 0 0,-13 5-122 0 0,1 1 0 0 0,1 1 0 0 0,-30 19 1 0 0,31-18 158 0 0,-56 37-121 0 0,2 3 1 0 0,3 3 0 0 0,2 3 0 0 0,3 3-1 0 0,2 3 1 0 0,-62 81 0 0 0,110-124 176 0 0,1 1 0 0 0,0 0 0 0 0,2 1 1 0 0,0 1-1 0 0,2 0 0 0 0,0 0 0 0 0,-9 34 0 0 0,16-41-16 0 0,1 0-1 0 0,0 1 0 0 0,1-1 0 0 0,1 1 0 0 0,0-1 1 0 0,2 0-1 0 0,0 1 0 0 0,1-1 0 0 0,0 1 0 0 0,2-1 1 0 0,0 0-1 0 0,6 17 0 0 0,3-3 26 0 0,0 0 0 0 0,2-1-1 0 0,2 0 1 0 0,0-2 0 0 0,2 0 0 0 0,1-1-1 0 0,1-1 1 0 0,1 0 0 0 0,2-2 0 0 0,0-1-1 0 0,1-1 1 0 0,2-1 0 0 0,40 25 0 0 0,-31-25 56 0 0,1-1 0 0 0,2-2 0 0 0,-1-2 0 0 0,2-1 0 0 0,0-2 0 0 0,1-2 0 0 0,0-2 0 0 0,0-1 0 0 0,1-2 0 0 0,55 0 0 0 0,-58-6 47 0 0,-1-1 0 0 0,1-2-1 0 0,-1-2 1 0 0,0-2 0 0 0,-1-1 0 0 0,1-1-1 0 0,-1-3 1 0 0,-1-1 0 0 0,0-1 0 0 0,49-29-1 0 0,-27 9 446 0 0,89-68 0 0 0,-114 75-378 0 0,-1-1-1 0 0,-1-2 1 0 0,46-58 0 0 0,-61 66-221 0 0,-2-1 0 0 0,0-1 1 0 0,-1 0-1 0 0,-1-1 1 0 0,-1 0-1 0 0,-2-1 1 0 0,0 0-1 0 0,-2-1 1 0 0,-1 1-1 0 0,-1-1 1 0 0,-1 0-1 0 0,-2-1 1 0 0,0-30-1 0 0,-2 24-60 0 0,-2 0 0 0 0,-1 0 0 0 0,-2 1 0 0 0,-1-1-1 0 0,-1 1 1 0 0,-2 1 0 0 0,-2-1 0 0 0,0 2 0 0 0,-3-1-1 0 0,-31-54 1 0 0,33 67-66 0 0,0 0 0 0 0,-2 1 1 0 0,0 0-1 0 0,-1 1 0 0 0,0 0 0 0 0,-2 2 0 0 0,0 0 0 0 0,0 0 0 0 0,-2 2 0 0 0,1 0 0 0 0,-2 1 0 0 0,0 2 0 0 0,0-1 0 0 0,-1 2 1 0 0,0 1-1 0 0,0 1 0 0 0,-30-7 0 0 0,3 7-704 0 0,0 2 0 0 0,0 3 0 0 0,-93 5 0 0 0,-141 36-6454 0 0,213-28 2199 0 0</inkml:trace>
</inkml:ink>
</file>

<file path=ppt/ink/ink4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6.8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275 0 664 0 0,'0'0'3629'0'0,"-14"18"-2522"0"0,2-8-1068 0 0,1 0 0 0 0,0 1 0 0 0,1 0 0 0 0,0 1 0 0 0,1 0 0 0 0,-15 26 0 0 0,-39 89 470 0 0,45-88-208 0 0,-8 22-240 0 0,3 2-1 0 0,-18 81 1 0 0,38-136-261 0 0,3-12-390 0 0,6-17-1694 0 0,4-1-1307 0 0</inkml:trace>
</inkml:ink>
</file>

<file path=ppt/ink/ink4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7.3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1 184 0 0,'0'0'5092'0'0,"0"3"-6124"0"0,1 6 1158 0 0,0-1 1 0 0,1 1 0 0 0,0-1-1 0 0,1 0 1 0 0,-1 1-1 0 0,2-1 1 0 0,3 8 0 0 0,33 58 534 0 0,-39-71-655 0 0,29 44 213 0 0,62 74-1 0 0,0 1 154 0 0,-87-118-251 0 0,-5-8-100 0 0,-3-11-2878 0 0,0 4-197 0 0</inkml:trace>
</inkml:ink>
</file>

<file path=ppt/ink/ink4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7.71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33 28 0 0,'0'0'7691'0'0,"8"-2"-7657"0"0,22-6 227 0 0,0 1 1 0 0,-1 2 0 0 0,45-2-1 0 0,100 4-1692 0 0,-109 4-1581 0 0,-53-2 1188 0 0,-1 0-200 0 0</inkml:trace>
</inkml:ink>
</file>

<file path=ppt/ink/ink4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18.1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63 0 28 0 0,'0'0'4132'0'0,"11"15"-3848"0"0,8 7-39 0 0,-2 1 0 0 0,-1 1 1 0 0,-1 1-1 0 0,15 32 1 0 0,-13-10-10 0 0,-1 0 0 0 0,-3 1 0 0 0,10 74 1 0 0,-2 146 253 0 0,-21-234-520 0 0,-1 0 0 0 0,-2 0 1 0 0,-2 0-1 0 0,0-1 0 0 0,-3 1 0 0 0,0-2 1 0 0,-17 42-1 0 0,17-56 357 0 0,0 0-1 0 0,-1 0 1 0 0,-1-1 0 0 0,-1 0-1 0 0,0 0 1 0 0,-1-1-1 0 0,-1-1 1 0 0,0 0 0 0 0,-1-1-1 0 0,-1 0 1 0 0,0-1 0 0 0,-1-1-1 0 0,-26 16 1 0 0,42-28-286 0 0,0 0 0 0 0,0-1 0 0 0,0 1 0 0 0,0 0 0 0 0,0 0 0 0 0,0 0 0 0 0,0 0-1 0 0,0-1 1 0 0,0 1 0 0 0,0 0 0 0 0,0 0 0 0 0,0 0 0 0 0,0-1 0 0 0,0 1 0 0 0,0 0 0 0 0,-1 0 0 0 0,1 0 0 0 0,0 0 0 0 0,0-1 0 0 0,0 1 0 0 0,0 0 0 0 0,0 0-1 0 0,0 0 1 0 0,0 0 0 0 0,-1-1 0 0 0,1 1 0 0 0,0 0 0 0 0,0 0 0 0 0,0 0 0 0 0,0 0 0 0 0,-1 0 0 0 0,1 0 0 0 0,0 0 0 0 0,0 0 0 0 0,0 0 0 0 0,0-1-1 0 0,-1 1 1 0 0,1 0 0 0 0,0 0 0 0 0,0 0 0 0 0,0 0 0 0 0,-1 0 0 0 0,1 0 0 0 0,0 0 0 0 0,0 0 0 0 0,0 0 0 0 0,0 0 0 0 0,-1 0 0 0 0,1 1 0 0 0,0-1 0 0 0,0 0-1 0 0,0 0 1 0 0,-1 0 0 0 0,1 0 0 0 0,0 0 0 0 0,0 0 0 0 0,0 0 0 0 0,0 0 0 0 0,-1 0 0 0 0,1 1 0 0 0,0-1 0 0 0,0 0 0 0 0,0 0 0 0 0,0 0 0 0 0,0 0-1 0 0,0 1 1 0 0,0-1 0 0 0,-1 0 0 0 0,1 0 0 0 0,8-20-2617 0 0,-3 9 122 0 0,5-17-3534 0 0</inkml:trace>
</inkml:ink>
</file>

<file path=ppt/ink/ink4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38.34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183 154 156 0 0,'0'4'10072'0'0,"-8"-31"-10248"0"0,0 1 646 0 0,-2 1-1012 0 0,-15-18 1450 0 0,22 41-965 0 0,1-1 0 0 0,-1 0 0 0 0,0 1 0 0 0,0-1 0 0 0,0 1 0 0 0,0 0 1 0 0,0 0-1 0 0,-1 0 0 0 0,1 0 0 0 0,-1 1 0 0 0,1-1 0 0 0,-5 0 0 0 0,-10-6-138 0 0,17 7 173 0 0,0 1 1 0 0,-1 0-1 0 0,1 0 1 0 0,0 0-1 0 0,0 0 1 0 0,0 1-1 0 0,0-1 1 0 0,-1 0-1 0 0,1 0 1 0 0,0 1-1 0 0,0-1 1 0 0,0 1-1 0 0,0-1 1 0 0,0 1-1 0 0,0-1 1 0 0,0 1-1 0 0,0 0 0 0 0,0-1 1 0 0,0 1-1 0 0,0 0 1 0 0,0 0-1 0 0,0 0 1 0 0,1-1-1 0 0,-1 1 1 0 0,0 0-1 0 0,1 0 1 0 0,-1 0-1 0 0,0 0 1 0 0,1 1-1 0 0,-1 0 1 0 0,-19 36-672 0 0,15-16 659 0 0,0-1 0 0 0,2 1-1 0 0,0 0 1 0 0,1 0-1 0 0,1 0 1 0 0,4 37 0 0 0,-2-4-132 0 0,15 173 483 0 0,-2-79 228 0 0,-9-49-756 0 0,-3-127-3630 0 0,0 16 1189 0 0,-6 61 307 0 0</inkml:trace>
</inkml:ink>
</file>

<file path=ppt/ink/ink4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38.8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 6805 0 0,'0'0'1192'0'0,"17"1"-2714"0"0,125 0 1533 0 0,-100-1 14 0 0,51-1-68 0 0,-31-5-2989 0 0,-32 1 612 0 0</inkml:trace>
</inkml:ink>
</file>

<file path=ppt/ink/ink4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39.2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60 260 0 0,'0'0'4202'0'0,"8"13"-4000"0"0,1 6-123 0 0,-4-9 2 0 0,0 0 0 0 0,1 0 1 0 0,13 17-1 0 0,-17-24-50 0 0,1-1 0 0 0,0 1 1 0 0,0-1-1 0 0,0 0 1 0 0,0 1-1 0 0,0-2 0 0 0,0 1 1 0 0,1 0-1 0 0,6 2 0 0 0,-9-3 47 0 0,0-1 0 0 0,0 0 0 0 0,0 1 0 0 0,0-1 0 0 0,0 1 0 0 0,0-1 0 0 0,1 0 0 0 0,-1 0 0 0 0,0 1 0 0 0,0-1 0 0 0,0 0 0 0 0,0 0 0 0 0,0 0 0 0 0,0-1 0 0 0,1 1 0 0 0,-1 0 0 0 0,0 0 0 0 0,0 0 0 0 0,0-1 0 0 0,0 1 0 0 0,0-1 0 0 0,0 1 0 0 0,0-1-1 0 0,0 1 1 0 0,0-1 0 0 0,0 1 0 0 0,0-1 0 0 0,0 0 0 0 0,-1 0 0 0 0,1 1 0 0 0,0-1 0 0 0,0 0 0 0 0,-1 0 0 0 0,1 0 0 0 0,0-1 0 0 0,5-14 653 0 0,-1-1-1 0 0,-1 1 1 0 0,3-24 0 0 0,-3-24-6510 0 0,-4 54 2891 0 0</inkml:trace>
  <inkml:trace contextRef="#ctx0" brushRef="#br0" timeOffset="1">347 35 12 0 0,'0'0'3116'0'0,"0"13"-2996"0"0,2 40-6 0 0,-2-50-81 0 0,0 0 0 0 0,0 0-1 0 0,0 0 1 0 0,-1-1-1 0 0,1 1 1 0 0,-1 0 0 0 0,0 0-1 0 0,0 0 1 0 0,0-1-1 0 0,0 1 1 0 0,0-1 0 0 0,-4 5-1 0 0,5-7-36 0 0,0 0 0 0 0,0 0 0 0 0,0 0 0 0 0,0 0 0 0 0,0 0 0 0 0,0 0 0 0 0,0 0 0 0 0,0 0 0 0 0,0 0 0 0 0,0 0 0 0 0,0-1 0 0 0,0 1 0 0 0,0 0 0 0 0,0 0-1 0 0,0 0 1 0 0,0 0 0 0 0,0 0 0 0 0,0 0 0 0 0,-1 0 0 0 0,1 0 0 0 0,0 0 0 0 0,0 0 0 0 0,0 0 0 0 0,0 0 0 0 0,0 0 0 0 0,0 0 0 0 0,0 0 0 0 0,0 0 0 0 0,0 0 0 0 0,0 0 0 0 0,0 0 0 0 0,0 0-1 0 0,-1 0 1 0 0,1 0 0 0 0,0 0 0 0 0,0 0 0 0 0,0 0 0 0 0,0 0 0 0 0,0 0 0 0 0,0 0 0 0 0,0 0 0 0 0,0 0 0 0 0,0 0 0 0 0,0 0 0 0 0,0 0 0 0 0,0 0 0 0 0,0 0 0 0 0,-1 0 0 0 0,1 0 0 0 0,0 0 0 0 0,0 1-1 0 0,0-1 1 0 0,0 0 0 0 0,0 0 0 0 0,0 0 0 0 0,9-17-1001 0 0,1 1-394 0 0,0-2 244 0 0</inkml:trace>
</inkml:ink>
</file>

<file path=ppt/ink/ink4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39.74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1 125 248 0 0,'98'-64'731'0'0,"-95"62"-580"0"0,0 0 0 0 0,0 0 0 0 0,0 0 0 0 0,0 1 0 0 0,0-1 0 0 0,0 1 0 0 0,1 0 0 0 0,-1 0-1 0 0,1 0 1 0 0,-1 0 0 0 0,8 0 0 0 0,-10 1-99 0 0,0 0 0 0 0,0 0 0 0 0,0 1 0 0 0,0-1-1 0 0,0 0 1 0 0,1 1 0 0 0,-1-1 0 0 0,0 0 0 0 0,0 1 0 0 0,0 0 0 0 0,0-1 0 0 0,0 1-1 0 0,0-1 1 0 0,-1 1 0 0 0,1 0 0 0 0,0 0 0 0 0,0 0 0 0 0,0-1 0 0 0,-1 1 0 0 0,1 0-1 0 0,0 0 1 0 0,-1 0 0 0 0,2 2 0 0 0,0 4 96 0 0,0 0 0 0 0,-1 0 0 0 0,1 0 0 0 0,-1 0 0 0 0,-1 0 0 0 0,1 0 0 0 0,-2 14 0 0 0,1-4-39 0 0,0-6-235 0 0,1 7-410 0 0,0 0-1 0 0,4 20 1 0 0,-2-32-1577 0 0</inkml:trace>
  <inkml:trace contextRef="#ctx0" brushRef="#br0" timeOffset="1">400 68 468 0 0,'0'0'4694'0'0,"2"5"-5177"0"0,-1-3 464 0 0,-1 0 9 0 0,0 0 0 0 0,1-1-1 0 0,-1 1 1 0 0,1-1-1 0 0,-1 1 1 0 0,1 0 0 0 0,-1-1-1 0 0,1 0 1 0 0,0 1-1 0 0,0-1 1 0 0,0 1 0 0 0,0-1-1 0 0,0 0 1 0 0,0 0 0 0 0,0 1-1 0 0,2 0 1 0 0,-2-1 40 0 0,0-1 0 0 0,0 1 0 0 0,1-1 0 0 0,-1 1 0 0 0,0-1 1 0 0,0 1-1 0 0,1-1 0 0 0,-1 0 0 0 0,0 1 0 0 0,1-1 0 0 0,-1 0 1 0 0,0 0-1 0 0,1 0 0 0 0,-1 0 0 0 0,0 0 0 0 0,1 0 0 0 0,-1-1 0 0 0,0 1 1 0 0,1 0-1 0 0,-1-1 0 0 0,0 1 0 0 0,0-1 0 0 0,2 0 0 0 0,-1-1 3 0 0,0 1 0 0 0,-1-1 0 0 0,1 1 0 0 0,-1-1 0 0 0,0 0 0 0 0,0 1 0 0 0,1-1 0 0 0,-1 0 0 0 0,0 0 0 0 0,0 0 0 0 0,-1 0 0 0 0,1 0 0 0 0,0-2 0 0 0,2-7 165 0 0,-1 0 0 0 0,-1-1 0 0 0,0 1 0 0 0,0-13 0 0 0,-1 24-173 0 0,-1-1 0 0 0,1 1 0 0 0,0 0 0 0 0,0-1 0 0 0,0 1 1 0 0,0 0-1 0 0,0 0 0 0 0,-1-1 0 0 0,1 1 0 0 0,0 0 0 0 0,0 0 0 0 0,0-1 0 0 0,-1 1 0 0 0,1 0 0 0 0,0 0 0 0 0,0 0 0 0 0,-1-1 0 0 0,1 1 0 0 0,0 0 0 0 0,-1 0 0 0 0,1 0 0 0 0,0 0 0 0 0,0 0 0 0 0,-1 0 0 0 0,1-1 0 0 0,0 1 0 0 0,-1 0 0 0 0,1 0 0 0 0,0 0 0 0 0,-1 0 0 0 0,1 0 1 0 0,0 0-1 0 0,-1 0 0 0 0,1 1 0 0 0,0-1 0 0 0,-1 0 0 0 0,1 0 0 0 0,0 0 0 0 0,0 0 0 0 0,-1 0 0 0 0,1 0 0 0 0,0 0 0 0 0,-1 1 0 0 0,1-1 0 0 0,0 0 0 0 0,0 0 0 0 0,0 0 0 0 0,-1 1 0 0 0,1-1 0 0 0,0 0 0 0 0,0 0 0 0 0,0 1 0 0 0,-1-1 0 0 0,-14 12-651 0 0,10-6 589 0 0,0 0 1 0 0,1 1-1 0 0,0-1 0 0 0,1 1 0 0 0,0 0 0 0 0,0 0 0 0 0,0 0 0 0 0,1 0 1 0 0,0 1-1 0 0,0-1 0 0 0,0 1 0 0 0,1-1 0 0 0,1 1 0 0 0,-1-1 0 0 0,2 10 1 0 0,-1-14-17 0 0,0 1 1 0 0,0-1 0 0 0,0 1 0 0 0,1-1 0 0 0,0 1-1 0 0,-1-1 1 0 0,1 1 0 0 0,0-1 0 0 0,1 0 0 0 0,-1 0-1 0 0,1 1 1 0 0,-1-1 0 0 0,1 0 0 0 0,0-1 0 0 0,0 1-1 0 0,1 0 1 0 0,-1 0 0 0 0,0-1 0 0 0,1 1 0 0 0,-1-1-1 0 0,1 0 1 0 0,0 0 0 0 0,0 0 0 0 0,0 0-1 0 0,0 0 1 0 0,0-1 0 0 0,0 1 0 0 0,1-1 0 0 0,-1 0-1 0 0,0 0 1 0 0,1 0 0 0 0,-1-1 0 0 0,1 1 0 0 0,5 0-1 0 0,-4-1-281 0 0,25-2-1828 0 0,-6-8 206 0 0</inkml:trace>
</inkml:ink>
</file>

<file path=ppt/ink/ink4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0.60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240 31 468 0 0,'0'0'10006'0'0,"3"-6"-9436"0"0,10-19-73 0 0,-58 97 668 0 0,-16 28-1772 0 0,31-37 490 0 0,-42 131 1 0 0,59-149-2 0 0,2 1 0 0 0,2 0 0 0 0,-5 91 0 0 0,14-110 53 0 0,2 0 1 0 0,0 0 0 0 0,2-1 0 0 0,1 1-1 0 0,1-1 1 0 0,2 0 0 0 0,0-1 0 0 0,1 0-1 0 0,2 0 1 0 0,1-1 0 0 0,0 0 0 0 0,23 30-1 0 0,-19-33 135 0 0,1-1 1 0 0,1 0-1 0 0,1-1 0 0 0,0-1 0 0 0,2-1 0 0 0,22 15 1 0 0,-48-38 1152 0 0,-2-9-4690 0 0,16 36-5339 0 0</inkml:trace>
</inkml:ink>
</file>

<file path=ppt/ink/ink4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6.18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57 0 2112 0 0,'0'0'4977'0'0,"-3"51"-3203"0"0,-22 99-958 0 0,15-102-748 0 0,2-1-1 0 0,-3 75 1 0 0,16-104-636 0 0,0-15-1369 0 0,1-13-1310 0 0,-2-7 405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1.4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1058 0 588 0 0,'0'0'6687'0'0,"-9"6"-6799"0"0,-21 16 346 0 0,2 2 0 0 0,-39 41 0 0 0,-55 71 440 0 0,93-101-670 0 0,-7 6 20 0 0,-412 505 112 0 0,176-218-130 0 0,256-310-1288 0 0,50-49-5577 0 0</inkml:trace>
</inkml:ink>
</file>

<file path=ppt/ink/ink4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6.6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40 3856 0 0,'0'0'300'0'0,"14"-6"-577"0"0,44-19 259 0 0,-55 23 52 0 0,1 1-1 0 0,-1 0 1 0 0,1 0 0 0 0,-1 0-1 0 0,1 0 1 0 0,0 1 0 0 0,-1-1-1 0 0,1 1 1 0 0,0 0 0 0 0,-1 0-1 0 0,1 0 1 0 0,0 1 0 0 0,-1-1-1 0 0,1 1 1 0 0,-1 0 0 0 0,6 2-1 0 0,-6-2 34 0 0,0 1 0 0 0,0 0 0 0 0,-1 0 0 0 0,1 0 1 0 0,-1 0-1 0 0,1 0 0 0 0,-1 0 0 0 0,0 1 0 0 0,0-1 0 0 0,0 1 0 0 0,0 0 0 0 0,-1-1 0 0 0,1 1 0 0 0,-1 0 0 0 0,2 4 0 0 0,0 0 60 0 0,-1 0 0 0 0,-1 0 0 0 0,1 0 0 0 0,-1 0 0 0 0,0 0 0 0 0,-1 0 0 0 0,1 1 0 0 0,-2-1 0 0 0,1 0 1 0 0,-1 0-1 0 0,0 1 0 0 0,0-1 0 0 0,-5 13 0 0 0,-1-6 6 0 0,0-1 1 0 0,-2 0 0 0 0,1 0-1 0 0,-1 0 1 0 0,-1-1 0 0 0,0-1 0 0 0,-1 0-1 0 0,0 0 1 0 0,-1-1 0 0 0,0-1-1 0 0,-1 0 1 0 0,-16 9 0 0 0,28-15-629 0 0,11-5 223 0 0,32-10 122 0 0,20-4-85 0 0,-55 15 181 0 0,0 0 1 0 0,0 0 0 0 0,0 1 0 0 0,0 0 0 0 0,1 0-1 0 0,-1 0 1 0 0,0 1 0 0 0,8 2 0 0 0,-13-3 55 0 0,-1 1 1 0 0,1-1-1 0 0,-1 1 1 0 0,1 0-1 0 0,-1-1 1 0 0,1 1-1 0 0,-1 0 1 0 0,1 0 0 0 0,-1 0-1 0 0,1 0 1 0 0,-1 0-1 0 0,0 0 1 0 0,0 1-1 0 0,0-1 1 0 0,0 0-1 0 0,0 1 1 0 0,0-1-1 0 0,0 0 1 0 0,0 1-1 0 0,0 0 1 0 0,0-1 0 0 0,-1 1-1 0 0,1-1 1 0 0,-1 1-1 0 0,1 0 1 0 0,-1-1-1 0 0,0 1 1 0 0,0 0-1 0 0,0-1 1 0 0,1 1-1 0 0,-2 0 1 0 0,1-1 0 0 0,0 1-1 0 0,0 0 1 0 0,0 0-1 0 0,-1-1 1 0 0,1 1-1 0 0,-1-1 1 0 0,-1 4-1 0 0,1-2 82 0 0,-1 1-1 0 0,0 0 0 0 0,0-1 0 0 0,0 1 0 0 0,-1-1 1 0 0,1 0-1 0 0,-1 0 0 0 0,0 0 0 0 0,0 0 0 0 0,0 0 0 0 0,-6 3 1 0 0,-45 29 1172 0 0,36-25-658 0 0,-19 15-52 0 0,-20 12-2269 0 0,41-33-2964 0 0,6-4 1773 0 0</inkml:trace>
</inkml:ink>
</file>

<file path=ppt/ink/ink4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7.59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245 782 416 0 0,'0'0'4660'0'0,"15"12"-4181"0"0,50 37-13 0 0,-56-42-298 0 0,0-1 0 0 0,1-1 1 0 0,0 1-1 0 0,0-1 1 0 0,1-1-1 0 0,-1 0 1 0 0,1-1-1 0 0,0 0 1 0 0,0 0-1 0 0,0-1 0 0 0,0-1 1 0 0,0 0-1 0 0,19 0 1 0 0,-10-1-34 0 0,0-1 0 0 0,-1-1-1 0 0,0-1 1 0 0,1-1 0 0 0,-1 0 0 0 0,-1-1 0 0 0,1-1 0 0 0,-1-1 0 0 0,0 0 0 0 0,0-2 0 0 0,29-18 0 0 0,-31 16-87 0 0,1 0 0 0 0,-1-1 0 0 0,-1-1 0 0 0,-1-1 0 0 0,0 0 0 0 0,0-1 0 0 0,-2 0 1 0 0,1-1-1 0 0,-2 0 0 0 0,0-1 0 0 0,-2 0 0 0 0,1-1 0 0 0,8-26 0 0 0,-8 15-7 0 0,-1 0 0 0 0,-2-1-1 0 0,0 0 1 0 0,-3 0 0 0 0,0 0 0 0 0,-2-1-1 0 0,-1 1 1 0 0,-4-35 0 0 0,2 53-73 0 0,-1 1 0 0 0,0-1 0 0 0,-1 1 0 0 0,-1 0 1 0 0,0 0-1 0 0,0 0 0 0 0,-1 0 0 0 0,0 1 0 0 0,-1 0 1 0 0,0 0-1 0 0,-1 0 0 0 0,0 1 0 0 0,0 0 0 0 0,-1 0 1 0 0,0 1-1 0 0,-1 0 0 0 0,0 0 0 0 0,0 1 0 0 0,0 0 1 0 0,-1 1-1 0 0,0 0 0 0 0,-20-8 0 0 0,-106-33-215 0 0,121 43 175 0 0,0 1 1 0 0,0 0-1 0 0,0 1 0 0 0,0 1 0 0 0,0 0 0 0 0,0 1 1 0 0,-23 3-1 0 0,-7 8 47 0 0,0 1 1 0 0,-53 23 0 0 0,74-26 12 0 0,11-4-40 0 0,-1 0 1 0 0,1 0 0 0 0,1 2-1 0 0,-1-1 1 0 0,1 2 0 0 0,0-1-1 0 0,0 2 1 0 0,1 0 0 0 0,0 0 0 0 0,1 1-1 0 0,0 0 1 0 0,1 0 0 0 0,0 2-1 0 0,0-1 1 0 0,1 1 0 0 0,1 0-1 0 0,-10 20 1 0 0,-9 28 319 0 0,3 1 0 0 0,2 2 1 0 0,-21 113-1 0 0,40-167-202 0 0,0-1 1 0 0,1 1-1 0 0,0 0 1 0 0,1 0-1 0 0,0 0 1 0 0,0 0 0 0 0,1 0-1 0 0,0 0 1 0 0,1 0-1 0 0,0 0 1 0 0,0 0-1 0 0,1-1 1 0 0,0 1-1 0 0,1-1 1 0 0,0 0-1 0 0,0 0 1 0 0,10 14-1 0 0,-3-7 39 0 0,0-1 0 0 0,1-1 0 0 0,1 0 0 0 0,0 0 0 0 0,1-1 1 0 0,0-1-1 0 0,22 14 0 0 0,-23-18-328 0 0,0 0-1 0 0,0-1 1 0 0,27 8 0 0 0,-28-11-614 0 0,0 0 0 0 0,0-1 0 0 0,-1-1 0 0 0,1 0 0 0 0,15 0 1 0 0,17-4-4837 0 0</inkml:trace>
</inkml:ink>
</file>

<file path=ppt/ink/ink4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8.37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97 0 116 0 0,'0'0'3361'0'0,"10"3"-3821"0"0,35 10 481 0 0,-41-11 13 0 0,1 0 0 0 0,-1 1 0 0 0,1-1 0 0 0,-1 1-1 0 0,0 1 1 0 0,0-1 0 0 0,0 0 0 0 0,0 1 0 0 0,-1 0-1 0 0,1 0 1 0 0,-1 0 0 0 0,0 0 0 0 0,-1 0 0 0 0,4 6-1 0 0,2 3 60 0 0,6 10 142 0 0,-1 1 0 0 0,-1 0 1 0 0,-1 0-1 0 0,-1 1 1 0 0,-1 1-1 0 0,-2-1 0 0 0,0 1 1 0 0,-2 1-1 0 0,2 27 0 0 0,1 40 383 0 0,-7 114-1 0 0,-1-163-572 0 0,-2-23 171 0 0,0 0-1 0 0,-1 0 0 0 0,-2 0 0 0 0,0 0 1 0 0,-1-1-1 0 0,-1 1 0 0 0,-1-2 0 0 0,-1 1 0 0 0,-1-1 1 0 0,-1-1-1 0 0,0 1 0 0 0,-1-2 0 0 0,-2 0 1 0 0,1 0-1 0 0,-2-1 0 0 0,0-1 0 0 0,-1-1 1 0 0,-1 0-1 0 0,-1-1 0 0 0,1-1 0 0 0,-2 0 1 0 0,-23 11-1 0 0,41-23-239 0 0,-1 0 1 0 0,1-1-1 0 0,-1 1 1 0 0,0 0-1 0 0,1-1 1 0 0,-1 1-1 0 0,0-1 1 0 0,1 1-1 0 0,-1-1 1 0 0,0 0-1 0 0,0 0 1 0 0,-3 0-1 0 0,5 0-136 0 0,-1 0 0 0 0,0-1-1 0 0,0 1 1 0 0,0 0 0 0 0,0-1 0 0 0,0 1-1 0 0,0-1 1 0 0,1 1 0 0 0,-1-1 0 0 0,0 1-1 0 0,0-1 1 0 0,1 0 0 0 0,-1 1-1 0 0,0-1 1 0 0,1 0 0 0 0,-1 0 0 0 0,1 1-1 0 0,-1-1 1 0 0,1 0 0 0 0,-1 0 0 0 0,1 0-1 0 0,-1-1 1 0 0,-3-7-2489 0 0</inkml:trace>
</inkml:ink>
</file>

<file path=ppt/ink/ink4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49.14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603 0 4652 0 0,'0'0'2984'0'0,"0"15"-4310"0"0,-3 36 1395 0 0,-2 1 1 0 0,-17 81-1 0 0,-40 113 521 0 0,57-228-576 0 0,-150 502 697 0 0,-39 151-530 0 0,159-521 170 0 0,7 1-1 0 0,-13 238 0 0 0,37-270 542 0 0,-23 267 2046 0 0,27-380-2890 0 0,-1-2 4 0 0,1 0 0 0 0,-1-1 0 0 0,1 1 1 0 0,-1 0-1 0 0,0-1 0 0 0,0 1 0 0 0,-1 0 0 0 0,-3 6 1 0 0,4-12-51 0 0,0 0 1 0 0,0 0-1 0 0,0 0 1 0 0,0 0-1 0 0,1 0 1 0 0,-1 0-1 0 0,0 0 1 0 0,1 0-1 0 0,0 0 1 0 0,-1-4 0 0 0,-1-17-2203 0 0,2-25-2040 0 0</inkml:trace>
</inkml:ink>
</file>

<file path=ppt/ink/ink4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0.72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61 30 1056 0 0,'0'0'6722'0'0,"12"-1"-6671"0"0,33-5-9 0 0,-44 6-30 0 0,0 0 1 0 0,0 0 0 0 0,0 0 0 0 0,0 0-1 0 0,0 0 1 0 0,-1 0 0 0 0,1 0 0 0 0,0 0-1 0 0,0 0 1 0 0,0 0 0 0 0,0 0 0 0 0,0 1-1 0 0,-1-1 1 0 0,1 0 0 0 0,0 1 0 0 0,0-1-1 0 0,0 0 1 0 0,-1 1 0 0 0,1-1 0 0 0,0 1-1 0 0,-1 0 1 0 0,1-1 0 0 0,0 1 0 0 0,-1-1-1 0 0,1 1 1 0 0,-1 0 0 0 0,1 0 0 0 0,-1-1-1 0 0,1 1 1 0 0,-1 0 0 0 0,1 0 0 0 0,-1-1-1 0 0,0 1 1 0 0,0 0 0 0 0,1 0 0 0 0,-1 0-1 0 0,0 0 1 0 0,0-1 0 0 0,0 1 0 0 0,0 0-1 0 0,0 0 1 0 0,0 0 0 0 0,0 1-1 0 0,0 1 98 0 0,0 0-1 0 0,-1 0 1 0 0,1-1-1 0 0,-1 1 0 0 0,1 0 1 0 0,-1-1-1 0 0,0 1 0 0 0,0-1 1 0 0,-2 5-1 0 0,0-4-3 0 0,-1-1 0 0 0,0 1 0 0 0,1-1 0 0 0,-1 0 0 0 0,0 0 0 0 0,0 0 0 0 0,0 0 0 0 0,0-1 0 0 0,0 1 0 0 0,-1-1 0 0 0,1 0 0 0 0,-7 0 0 0 0,2 1 116 0 0,0-2 0 0 0,-1 1 0 0 0,1-1 1 0 0,0 0-1 0 0,-10-2 0 0 0,19 2-202 0 0,-1-1 0 0 0,1 1 0 0 0,-1 0 1 0 0,1 0-1 0 0,-1 0 0 0 0,1 0 0 0 0,-1 0 0 0 0,1-1 1 0 0,-1 1-1 0 0,1 0 0 0 0,-1 0 0 0 0,1-1 0 0 0,-1 1 1 0 0,1 0-1 0 0,-1-1 0 0 0,1 1 0 0 0,0-1 1 0 0,-1 1-1 0 0,1 0 0 0 0,-1-1 0 0 0,1 1 0 0 0,0-1 1 0 0,0 1-1 0 0,-1-1 0 0 0,1 1 0 0 0,0-1 0 0 0,0 1 1 0 0,0-1-1 0 0,-1 0 0 0 0,6-18-185 0 0,16-12-358 0 0,-15 26 379 0 0,0 0-1 0 0,0 1 1 0 0,0 0-1 0 0,0 0 1 0 0,13-6-1 0 0,-16 9 78 0 0,0 0-1 0 0,0-1 0 0 0,0 1 0 0 0,0 0 1 0 0,0 1-1 0 0,0-1 0 0 0,0 0 0 0 0,0 1 1 0 0,0 0-1 0 0,0 0 0 0 0,0 0 0 0 0,0 0 1 0 0,0 0-1 0 0,0 1 0 0 0,0-1 0 0 0,6 2 1 0 0,-9-1 73 0 0,1 0 1 0 0,0-1 0 0 0,0 1-1 0 0,0 0 1 0 0,-1 0 0 0 0,1-1 0 0 0,0 1-1 0 0,-1 0 1 0 0,1 0 0 0 0,-1 0 0 0 0,1 0-1 0 0,-1 0 1 0 0,0 0 0 0 0,1 0-1 0 0,-1 0 1 0 0,0 0 0 0 0,1 0 0 0 0,-1 0-1 0 0,0 0 1 0 0,0 0 0 0 0,0 0-1 0 0,0 1 1 0 0,0-1 0 0 0,0 0 0 0 0,-1 0-1 0 0,1 0 1 0 0,0 0 0 0 0,0 0 0 0 0,-1 0-1 0 0,1 0 1 0 0,-1 1 0 0 0,0 0 38 0 0,1-1-1 0 0,-1 0 1 0 0,1 1 0 0 0,-1-1 0 0 0,0 0 0 0 0,1 0 0 0 0,-1 1 0 0 0,0-1-1 0 0,0 0 1 0 0,0 0 0 0 0,0 0 0 0 0,0 0 0 0 0,0 0 0 0 0,0 0 0 0 0,0 0 0 0 0,0-1-1 0 0,0 1 1 0 0,-1 0 0 0 0,1 0 0 0 0,0-1 0 0 0,0 1 0 0 0,-1-1 0 0 0,1 1 0 0 0,-2-1-1 0 0,-29 2-64 0 0,32-2 68 0 0,28 10-1680 0 0,-2-1 1754 0 0,0-1 0 0 0,0-2 0 0 0,0 0 0 0 0,51 3-1 0 0,112-6 12 0 0,-122-4-75 0 0,52 0-103 0 0,-22-1 297 0 0,112 12 1 0 0,352 70 969 0 0,-559-79-1203 0 0,130 18 908 0 0,-110-15-883 0 0,0 1-1 0 0,-1 2 1 0 0,40 17 0 0 0,-61-24-132 0 0,0 0 0 0 0,1 0 0 0 0,-1 0 1 0 0,0 0-1 0 0,0 0 0 0 0,1 0 1 0 0,-1 0-1 0 0,0 0 0 0 0,0 0 1 0 0,1 0-1 0 0,-1 0 0 0 0,0 0 1 0 0,0 0-1 0 0,1 0 0 0 0,-1 0 0 0 0,0 0 1 0 0,0-1-1 0 0,1 1 0 0 0,-1 0 1 0 0,0 0-1 0 0,0 0 0 0 0,1 0 1 0 0,-1 0-1 0 0,1-3-877 0 0,0 3 877 0 0,-1 0 1 0 0,0 0-1 0 0,0-1 0 0 0,0 1 1 0 0,0 0-1 0 0,0 0 0 0 0,0-1 1 0 0,0 1-1 0 0,0 0 0 0 0,0 0 0 0 0,0-1 1 0 0,0 1-1 0 0,0 0 0 0 0,0 0 1 0 0,0-1-1 0 0,0 1 0 0 0,0 0 1 0 0,-1 0-1 0 0,1-1 0 0 0,0 1 1 0 0,0 0-1 0 0,0 0 0 0 0,0 0 0 0 0,0-1 1 0 0,-1 1-89 0 0</inkml:trace>
</inkml:ink>
</file>

<file path=ppt/ink/ink4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1.17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6813 0 0,'0'0'497'0'0,"15"5"-1156"0"0,6 3 700 0 0,-2 0 1 0 0,1 1-1 0 0,-1 1 1 0 0,-1 1 0 0 0,1 1-1 0 0,29 25 1 0 0,-36-25 75 0 0,-1-1 0 0 0,0 2 0 0 0,-1-1 0 0 0,-1 2 0 0 0,0-1 0 0 0,0 1 1 0 0,-2 0-1 0 0,1 1 0 0 0,-2 0 0 0 0,0 0 0 0 0,-1 0 0 0 0,-1 1 0 0 0,0 0 0 0 0,-1 0 0 0 0,0 0 0 0 0,-2 0 0 0 0,0 0 0 0 0,0 1 0 0 0,-5 30 1 0 0,3-41 1 0 0,-1 0 1 0 0,0 0 0 0 0,0 0 0 0 0,0 0-1 0 0,-1 0 1 0 0,0 0 0 0 0,0-1 0 0 0,0 1 0 0 0,-1-1-1 0 0,0 0 1 0 0,0 0 0 0 0,0 0 0 0 0,-1 0 0 0 0,1-1-1 0 0,-1 0 1 0 0,0 0 0 0 0,0 0 0 0 0,-1-1-1 0 0,1 1 1 0 0,-7 1 0 0 0,4-1 11 0 0,-1 0 0 0 0,1-1 0 0 0,-1 0 0 0 0,0 0 0 0 0,0-1 0 0 0,0-1 0 0 0,0 1 0 0 0,0-1 0 0 0,0-1 0 0 0,0 0 0 0 0,0 0 0 0 0,0-1 0 0 0,-16-3 0 0 0,23 4-391 0 0,1-1 1 0 0,-1 1 0 0 0,1-1 0 0 0,-1 0 0 0 0,1 0 0 0 0,0 0-1 0 0,-1 0 1 0 0,1 0 0 0 0,0 0 0 0 0,0 0 0 0 0,-1 0 0 0 0,1 0-1 0 0,0 0 1 0 0,0-1 0 0 0,0 1 0 0 0,1 0 0 0 0,-1-1 0 0 0,0 1-1 0 0,0-1 1 0 0,0-2 0 0 0,0-9-3639 0 0</inkml:trace>
</inkml:ink>
</file>

<file path=ppt/ink/ink4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1.69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501 0 3496 0 0,'0'0'5273'0'0,"1"19"-5887"0"0,0-3 738 0 0,2 8 68 0 0,-2-1 0 0 0,-1 1 0 0 0,-6 45 0 0 0,-29 99 605 0 0,-77 217-1 0 0,84-296-799 0 0,-119 410 208 0 0,38 9 2171 0 0,56-189-1096 0 0,53-317-1217 0 0,-1 1 0 0 0,0 0 0 0 0,1 0 0 0 0,-1 0 0 0 0,0-1 0 0 0,0 1 0 0 0,-1 0 0 0 0,1-1 1 0 0,-3 5-1 0 0,4-7-57 0 0,0 0 0 0 0,0 0 1 0 0,0 0-1 0 0,0 0 1 0 0,-1 0-1 0 0,1 0 0 0 0,0 0 1 0 0,0 0-1 0 0,0 0 0 0 0,0 0 1 0 0,0 1-1 0 0,0-1 1 0 0,0 0-1 0 0,0 0 0 0 0,0 0 1 0 0,0 0-1 0 0,-1 0 1 0 0,1 0-1 0 0,0 0 0 0 0,0 0 1 0 0,0 0-1 0 0,0 0 1 0 0,0 0-1 0 0,0 0 0 0 0,0 0 1 0 0,0 0-1 0 0,0 0 0 0 0,-1 0 1 0 0,1 0-1 0 0,0 0 1 0 0,0 0-1 0 0,0 0 0 0 0,0-1 1 0 0,0 1-1 0 0,0 0 1 0 0,0 0-1 0 0,0 0 0 0 0,0 0 1 0 0,0 0-1 0 0,0 0 1 0 0,-1 0-1 0 0,1 0 0 0 0,0 0 1 0 0,0 0-1 0 0,0 0 1 0 0,0 0-1 0 0,0 0 0 0 0,0-1 1 0 0,0 1-1 0 0,0 0 0 0 0,0 0 1 0 0,0 0-1 0 0,0 0 1 0 0,0 0-1 0 0,0 0 0 0 0,0 0 1 0 0,0 0-1 0 0,0 0 1 0 0,0-1-1 0 0,0 1 0 0 0,0 0 1 0 0,0 0-1 0 0,0 0 1 0 0,0 0-1 0 0,0 0 0 0 0,2-19-929 0 0,7-1-2009 0 0,10-23-3014 0 0</inkml:trace>
</inkml:ink>
</file>

<file path=ppt/ink/ink4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3.9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232 259 1708 0 0,'0'0'4687'0'0,"8"-13"-4685"0"0,28-41 94 0 0,-32 47-73 0 0,-1 1 1 0 0,0-1-1 0 0,0 0 0 0 0,-1 1 1 0 0,0-1-1 0 0,0 0 1 0 0,-1 0-1 0 0,1-1 1 0 0,-2 1-1 0 0,1 0 1 0 0,-1 0-1 0 0,0 0 1 0 0,-2-13-1 0 0,1-6 288 0 0,1 23-267 0 0,0 0 0 0 0,0 0 0 0 0,-1 0 0 0 0,1 0 0 0 0,-1 0 0 0 0,0 0 0 0 0,0 0-1 0 0,0 0 1 0 0,0 0 0 0 0,-1 0 0 0 0,1 0 0 0 0,-1 0 0 0 0,0 1 0 0 0,-2-4 0 0 0,3 5-62 0 0,1 1 0 0 0,-1-1 0 0 0,0 0 0 0 0,0 0 0 0 0,0 1 0 0 0,0-1 0 0 0,0 1 0 0 0,0-1 0 0 0,0 1 0 0 0,0-1 0 0 0,0 1 0 0 0,0 0-1 0 0,0-1 1 0 0,0 1 0 0 0,-1 0 0 0 0,1 0 0 0 0,0 0 0 0 0,0 0 0 0 0,0 0 0 0 0,0 0 0 0 0,0 0 0 0 0,0 0 0 0 0,-1 0 0 0 0,1 1 0 0 0,0-1 0 0 0,0 0 0 0 0,0 1 0 0 0,0-1 0 0 0,0 1 0 0 0,0-1 0 0 0,0 1 0 0 0,0-1 0 0 0,0 1 0 0 0,0 0 0 0 0,0-1 0 0 0,1 1-1 0 0,-1 0 1 0 0,0 0 0 0 0,0 0 0 0 0,0 1 0 0 0,-16 17 48 0 0,2 1-1 0 0,0 0 1 0 0,1 1-1 0 0,-13 28 0 0 0,-37 95 706 0 0,46-99-745 0 0,2 1 0 0 0,2 1 0 0 0,3 0 0 0 0,1 0 0 0 0,2 1-1 0 0,3 1 1 0 0,1-1 0 0 0,4 61 0 0 0,4-82-2473 0 0,-4-21 248 0 0</inkml:trace>
</inkml:ink>
</file>

<file path=ppt/ink/ink4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4.4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0 115 7165 0 0,'0'0'0'0'0,"91"41"-340"0"0,-58-29 344 0 0,6-2 4 0 0,3 0 148 0 0,-1-1-96 0 0,4 0-60 0 0,0-4-236 0 0,-4-5-180 0 0,1 0-376 0 0,-4-2-669 0 0,-13-5-367 0 0,8-13-376 0 0</inkml:trace>
  <inkml:trace contextRef="#ctx0" brushRef="#br0" timeOffset="1">594 0 40 0 0,'0'0'6419'0'0,"-7"13"-7301"0"0,-21 43 1052 0 0,26-51-89 0 0,0 0 0 0 0,0 1 0 0 0,1 0 0 0 0,0-1 0 0 0,0 1 0 0 0,1 0 0 0 0,0 0 0 0 0,0-1 1 0 0,0 1-1 0 0,0 0 0 0 0,1 0 0 0 0,0-1 0 0 0,0 1 0 0 0,1-1 0 0 0,-1 1 0 0 0,1-1 0 0 0,1 1 0 0 0,-1-1 0 0 0,1 0 0 0 0,5 8 0 0 0,-8-12-65 0 0,2 3 62 0 0,0 0 0 0 0,1 0 0 0 0,-1-1 0 0 0,1 1 0 0 0,0 0 0 0 0,0-1 1 0 0,0 0-1 0 0,0 0 0 0 0,0 0 0 0 0,1 0 0 0 0,-1-1 0 0 0,1 1 0 0 0,6 2 1 0 0,-8-4-77 0 0,0 0 0 0 0,0-1 1 0 0,0 1-1 0 0,0-1 0 0 0,1 0 1 0 0,-1 0-1 0 0,0 1 1 0 0,0-2-1 0 0,0 1 0 0 0,1 0 1 0 0,-1 0-1 0 0,0-1 1 0 0,0 1-1 0 0,0-1 0 0 0,0 0 1 0 0,0 1-1 0 0,0-1 0 0 0,0 0 1 0 0,0 0-1 0 0,0 0 1 0 0,0-1-1 0 0,0 1 0 0 0,-1 0 1 0 0,1-1-1 0 0,0 1 1 0 0,-1-1-1 0 0,0 1 0 0 0,1-1 1 0 0,1-2-1 0 0,26-43-4624 0 0,-15 25 1834 0 0</inkml:trace>
</inkml:ink>
</file>

<file path=ppt/ink/ink4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4.8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3 144 0 0,'0'0'4617'0'0,"3"15"-3927"0"0,3 14 15 0 0,-2-1 1 0 0,-1 47 2686 0 0,-2-84-2594 0 0,7-3-946 0 0,1 1 0 0 0,1-1 0 0 0,0 2-1 0 0,0-1 1 0 0,1 1 0 0 0,0 1 0 0 0,1 0 0 0 0,0 1 0 0 0,0 0 0 0 0,1 0 0 0 0,0 2 0 0 0,0-1 0 0 0,1 2 0 0 0,15-5 0 0 0,-28 9 120 0 0,1 1 0 0 0,-1-1 0 0 0,1 1-1 0 0,-1-1 1 0 0,1 1 0 0 0,-1 0 0 0 0,1-1 0 0 0,-1 1 0 0 0,0 0 0 0 0,1 0 0 0 0,-1 0 0 0 0,1 0 0 0 0,-1 0 0 0 0,1 1-1 0 0,-1-1 1 0 0,1 0 0 0 0,-1 1 0 0 0,1-1 0 0 0,-1 1 0 0 0,1-1 0 0 0,-1 1 0 0 0,0 0 0 0 0,0-1 0 0 0,1 1 0 0 0,-1 0-1 0 0,0 0 1 0 0,0 0 0 0 0,0 0 0 0 0,0 0 0 0 0,0 0 0 0 0,0 0 0 0 0,1 3 0 0 0,0 1-10 0 0,0 0 1 0 0,-1 0 0 0 0,0 1-1 0 0,-1-1 1 0 0,1 1 0 0 0,-1-1-1 0 0,0 10 1 0 0,0-12 65 0 0,-6 88-75 0 0,6-91-84 0 0,0 0-1 0 0,1 1 1 0 0,-1-1 0 0 0,0 1-1 0 0,1-1 1 0 0,-1 0 0 0 0,1 1-1 0 0,-1-1 1 0 0,0 0-1 0 0,1 1 1 0 0,-1-1 0 0 0,1 0-1 0 0,-1 0 1 0 0,1 1 0 0 0,-1-1-1 0 0,1 0 1 0 0,-1 0 0 0 0,1 0-1 0 0,-1 0 1 0 0,1 0 0 0 0,-1 0-1 0 0,1 1 1 0 0,-1-1 0 0 0,1-1-1 0 0,-1 1 1 0 0,1 0-1 0 0,-1 0 1 0 0,1 0 0 0 0,0 0-1 0 0,-1 0 1 0 0,1-1 0 0 0,0 1-144 0 0,14-1-2185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1.78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1062 1 236 0 0,'0'0'8294'0'0,"-17"17"-8672"0"0,-471 540 1748 0 0,357-401-1100 0 0,-136 141-738 0 0,159-179-1336 0 0,98-106 1329 0 0,7-8 179 0 0,0-1 0 0 0,0 0 1 0 0,0 1-1 0 0,0-1 0 0 0,0 0 1 0 0,-1 0-1 0 0,1-1 0 0 0,-1 1 0 0 0,-5 2 1 0 0,6-13-2733 0 0</inkml:trace>
</inkml:ink>
</file>

<file path=ppt/ink/ink4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5.3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40 88 1200 0 0,'0'0'3912'0'0,"2"5"-3833"0"0,-1-1-52 0 0,0-2-17 0 0,-1-1 0 0 0,0 1 0 0 0,1 0-1 0 0,-1-1 1 0 0,1 1 0 0 0,0-1 0 0 0,-1 0 0 0 0,1 1 0 0 0,0-1 0 0 0,0 1 0 0 0,1 1-1 0 0,-1-3 50 0 0,0 0-1 0 0,1 1 0 0 0,-1-1 0 0 0,0 0 1 0 0,0 0-1 0 0,0 0 0 0 0,0 1 0 0 0,0-1 0 0 0,0 0 1 0 0,0 0-1 0 0,0-1 0 0 0,0 1 0 0 0,0 0 0 0 0,0 0 1 0 0,0 0-1 0 0,0-1 0 0 0,0 1 0 0 0,0 0 0 0 0,0-1 1 0 0,0 1-1 0 0,0-1 0 0 0,0 1 0 0 0,0-1 0 0 0,0 0 1 0 0,1 0-1 0 0,21-17 238 0 0,-20 14-201 0 0,1 0 0 0 0,-1 0-1 0 0,1 0 1 0 0,-1 0 0 0 0,-1-1 0 0 0,1 1-1 0 0,-1-1 1 0 0,1 0 0 0 0,-1 1 0 0 0,-1-1 0 0 0,1 0-1 0 0,-1-1 1 0 0,0 1 0 0 0,0 0 0 0 0,0 0 0 0 0,0 0-1 0 0,-1-10 231 0 0,-28 42-945 0 0,10-11 704 0 0,1 1 1 0 0,-28 38-1 0 0,41-49-69 0 0,0 0 1 0 0,1 0-1 0 0,-1 1 0 0 0,1-1 1 0 0,1 1-1 0 0,-1 0 1 0 0,1 0-1 0 0,0 0 0 0 0,1 0 1 0 0,0 0-1 0 0,0 1 0 0 0,0-1 1 0 0,1 0-1 0 0,1 9 0 0 0,-1-13-7 0 0,1 1-1 0 0,0-1 0 0 0,0 1 0 0 0,0-1 0 0 0,0 1 0 0 0,1-1 0 0 0,0 0 0 0 0,-1 0 0 0 0,1 0 0 0 0,0 0 0 0 0,1 0 0 0 0,-1 0 0 0 0,0 0 0 0 0,1-1 0 0 0,0 1 0 0 0,-1-1 0 0 0,1 1 1 0 0,0-1-1 0 0,0 0 0 0 0,0-1 0 0 0,0 1 0 0 0,1 0 0 0 0,-1-1 0 0 0,1 0 0 0 0,4 2 0 0 0,6 1-303 0 0,-1-1 1 0 0,1 0-1 0 0,-1-1 0 0 0,1-1 0 0 0,19 0 1 0 0,-18 0-143 0 0,-6-1-109 0 0,0 0 1 0 0,0 0-1 0 0,0-1 0 0 0,11-2 1 0 0,21-10-2182 0 0</inkml:trace>
</inkml:ink>
</file>

<file path=ppt/ink/ink4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5.7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486 1 2508 0 0,'0'0'2820'0'0,"-18"9"-2882"0"0,-2 0 95 0 0,7-4 33 0 0,1 1 1 0 0,0 0 0 0 0,0 1 0 0 0,0 0-1 0 0,1 1 1 0 0,0 1 0 0 0,-13 12 0 0 0,-18 22 645 0 0,1 2 0 0 0,-64 93 0 0 0,82-102-481 0 0,1 1 1 0 0,2 0 0 0 0,2 2-1 0 0,-26 79 1 0 0,36-91-143 0 0,2 1 0 0 0,1 0 0 0 0,2-1 0 0 0,0 2 0 0 0,3 44 0 0 0,0-57 17 0 0,2-1-1 0 0,0 1 0 0 0,1 0 0 0 0,1-1 0 0 0,0 0 1 0 0,1 0-1 0 0,0 0 0 0 0,1 0 0 0 0,1-1 0 0 0,1 0 0 0 0,13 20 1 0 0,-15-27 23 0 0,1 0-1 0 0,0 0 1 0 0,0 0 0 0 0,1-1 0 0 0,-1 0 0 0 0,2-1 0 0 0,-1 1 0 0 0,0-2 0 0 0,1 1-1 0 0,0-1 1 0 0,0 0 0 0 0,0-1 0 0 0,0 0 0 0 0,1-1 0 0 0,-1 0 0 0 0,11 1 0 0 0,-22-36-2490 0 0,-15-8-4301 0 0,12 21 2570 0 0</inkml:trace>
</inkml:ink>
</file>

<file path=ppt/ink/ink4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6.1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175 1 704 0 0,'0'0'8392'0'0,"-1"6"-8571"0"0,-1 2 362 0 0,0 1-1 0 0,-1-1 1 0 0,0 0 0 0 0,-7 12 0 0 0,-3 11 80 0 0,-69 211 1047 0 0,40-113-790 0 0,32-111 174 0 0,3-9-2154 0 0</inkml:trace>
</inkml:ink>
</file>

<file path=ppt/ink/ink4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6.60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223 22 3160 0 0,'0'0'5086'0'0,"14"-4"-5652"0"0,-12 3 559 0 0,10-3-21 0 0,0 1 0 0 0,1 0 0 0 0,-1 1 0 0 0,0 0 0 0 0,1 1 0 0 0,-1 0 0 0 0,1 1 0 0 0,0 0 0 0 0,12 3 0 0 0,-12 0-34 0 0,0 0 0 0 0,-1 1 1 0 0,0 0-1 0 0,24 13 0 0 0,-34-17 54 0 0,0 1-1 0 0,-1 0 1 0 0,1 0 0 0 0,0 0-1 0 0,0 0 1 0 0,-1 1 0 0 0,1-1-1 0 0,0 0 1 0 0,-1 1 0 0 0,0-1-1 0 0,1 1 1 0 0,-1 0 0 0 0,0-1-1 0 0,0 1 1 0 0,0 0 0 0 0,0 0-1 0 0,0-1 1 0 0,0 1 0 0 0,0 0-1 0 0,0 0 1 0 0,-1 0 0 0 0,1 0-1 0 0,-1 0 1 0 0,0 0-1 0 0,0 1 1 0 0,0-1 0 0 0,1 0-1 0 0,-2 0 1 0 0,1 0 0 0 0,0 0-1 0 0,0 0 1 0 0,-1 0 0 0 0,1 0-1 0 0,-1 0 1 0 0,0 0 0 0 0,1 0-1 0 0,-1 0 1 0 0,0 0 0 0 0,0-1-1 0 0,-3 4 1 0 0,-1 2 84 0 0,-1 0 1 0 0,0-1-1 0 0,0 0 1 0 0,-1 0-1 0 0,0 0 1 0 0,0-1-1 0 0,0 0 1 0 0,-1 0-1 0 0,1-1 1 0 0,-1 0-1 0 0,0 0 1 0 0,-1-1-1 0 0,-10 3 1 0 0,-18 4 472 0 0,-66 9 0 0 0,75-15-384 0 0,-64 6 309 0 0,155 11-1213 0 0,-50-17 663 0 0,0 0 1 0 0,-1 1-1 0 0,0 0 1 0 0,0 1-1 0 0,-1 0 0 0 0,1 1 1 0 0,9 8-1 0 0,-16-12 51 0 0,-1 0-1 0 0,0 1 1 0 0,0 0 0 0 0,0 0-1 0 0,-1 0 1 0 0,1 1-1 0 0,-1-1 1 0 0,0 1-1 0 0,-1 0 1 0 0,1 0-1 0 0,-1 0 1 0 0,0 0-1 0 0,0 0 1 0 0,0 0 0 0 0,-1 1-1 0 0,1-1 1 0 0,-1 1-1 0 0,-1-1 1 0 0,1 7-1 0 0,-1-9 29 0 0,0 1-1 0 0,0-1 1 0 0,0 0-1 0 0,-1 0 1 0 0,0 1-1 0 0,1-1 1 0 0,-1 0-1 0 0,0 0 1 0 0,0 0-1 0 0,-1 0 1 0 0,1 0-1 0 0,-1 0 1 0 0,0 0-1 0 0,-3 4 1 0 0,1-3 48 0 0,0 0 1 0 0,-1 0 0 0 0,0 0 0 0 0,1-1 0 0 0,-1 1 0 0 0,-1-1 0 0 0,-7 3-1 0 0,-13 5 319 0 0,1-2 0 0 0,-1-1 0 0 0,0-1-1 0 0,-1-1 1 0 0,1-1 0 0 0,-1-2 0 0 0,0 0-1 0 0,-33-2 1 0 0,60-1-469 0 0,21-6-4182 0 0,-7-1 1462 0 0,14-6-1459 0 0</inkml:trace>
</inkml:ink>
</file>

<file path=ppt/ink/ink4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6:57.06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393 27 3252 0 0,'0'0'7288'0'0,"8"-6"-8438"0"0,27-14 853 0 0,-34 20 288 0 0,0-1 1 0 0,-1 1 0 0 0,1 0-1 0 0,0 0 1 0 0,-1 0 0 0 0,1 0-1 0 0,0 0 1 0 0,0 1-1 0 0,-1-1 1 0 0,1 0 0 0 0,0 0-1 0 0,-1 0 1 0 0,1 1-1 0 0,0-1 1 0 0,-1 0 0 0 0,1 1-1 0 0,0-1 1 0 0,-1 0-1 0 0,1 1 1 0 0,-1-1 0 0 0,1 1-1 0 0,0-1 1 0 0,-1 1 0 0 0,1-1-1 0 0,-1 1 1 0 0,0-1-1 0 0,1 1 1 0 0,0 1 0 0 0,9 19-175 0 0,-9-18 159 0 0,6 20 47 0 0,-1 0-1 0 0,-1 1 1 0 0,-1 0 0 0 0,-1-1 0 0 0,-2 1 0 0 0,-1 47-1 0 0,-5-13 197 0 0,-19 95-1 0 0,-19 22 20 0 0,33-141-135 0 0,-2-1 0 0 0,-2-1 0 0 0,-20 37 1 0 0,21-45 126 0 0,-2-1 0 0 0,-1-1 1 0 0,-1 0-1 0 0,0-2 0 0 0,-2 0 1 0 0,0 0-1 0 0,-1-2 0 0 0,-1-1 1 0 0,-1 0-1 0 0,0-2 0 0 0,-33 18 1 0 0,46-29 171 0 0,0-1-1 0 0,0 0 1 0 0,0 0 0 0 0,0-1 0 0 0,-10 2-1 0 0,-10-3-3481 0 0</inkml:trace>
</inkml:ink>
</file>

<file path=ppt/ink/ink4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0.6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160 303 1984 0 0,'0'0'5841'0'0,"8"-7"-5593"0"0,30-21-7 0 0,48-41 230 0 0,-79 62-420 0 0,0 1 1 0 0,-1-1 0 0 0,0 0-1 0 0,0-1 1 0 0,0 1 0 0 0,-1-1-1 0 0,0 0 1 0 0,-1-1 0 0 0,5-9 0 0 0,-8 12-33 0 0,0 1 1 0 0,0-1-1 0 0,0 1 1 0 0,-1-1-1 0 0,0 1 1 0 0,0-1-1 0 0,0 1 1 0 0,-1-1-1 0 0,-1-7 1 0 0,1 10 7 0 0,1 0 0 0 0,-1 0 0 0 0,0 0 0 0 0,0 0 0 0 0,0 0 0 0 0,-1 0 0 0 0,1 0 0 0 0,-1 1 1 0 0,1-1-1 0 0,-1 0 0 0 0,0 1 0 0 0,0-1 0 0 0,0 1 0 0 0,0 0 0 0 0,-1 0 0 0 0,1 0 0 0 0,-5-3 0 0 0,6 5-77 0 0,0 0 0 0 0,0 0-1 0 0,1 0 1 0 0,-1 0 0 0 0,0 0-1 0 0,1 0 1 0 0,-1 0-1 0 0,0 1 1 0 0,1-1 0 0 0,-1 0-1 0 0,1 1 1 0 0,-1-1 0 0 0,0 0-1 0 0,1 1 1 0 0,-1-1 0 0 0,1 1-1 0 0,-1-1 1 0 0,1 1 0 0 0,-1-1-1 0 0,1 1 1 0 0,-1-1 0 0 0,1 1-1 0 0,-1 1 1 0 0,-13 18-182 0 0,10-15 171 0 0,-18 33 342 0 0,1 0-1 0 0,1 2 1 0 0,-23 69-1 0 0,22-53-73 0 0,-13 35-116 0 0,5 2 0 0 0,3 1 0 0 0,-12 97 0 0 0,38-189-149 0 0,-6 21-1527 0 0,6-22 1497 0 0,0-1-1 0 0,0 0 1 0 0,0 1-1 0 0,-1-1 1 0 0,1 1-1 0 0,0-1 1 0 0,0 0-1 0 0,0 1 1 0 0,-1-1-1 0 0,1 1 1 0 0,0-1-1 0 0,-1 0 1 0 0,1 0-1 0 0,0 1 1 0 0,-1-1-1 0 0,1 0 1 0 0,0 0-1 0 0,-1 1 1 0 0,1-1-1 0 0,0 0 1 0 0,-1 0-1 0 0,1 0 1 0 0,-1 1-1 0 0,1-1 1 0 0,0 0-1 0 0,-1 0 1 0 0,1 0-1 0 0,-1 0 1 0 0,1 0-1 0 0,-1 0 1 0 0,1 0-1 0 0,-1 0 1 0 0,1 0-1 0 0,0 0 1 0 0,-1 0-1 0 0,1 0 1 0 0,-1 0-1 0 0,1-1 1 0 0,0 1-1 0 0,-1 0 1 0 0,1 0-1 0 0,-1 0 1 0 0,1-1-1 0 0,0 1 1 0 0,-1 0-1 0 0,1 0 1 0 0,0-1-1 0 0,-1 1 1 0 0,1-1-1 0 0,-10-10-2239 0 0</inkml:trace>
</inkml:ink>
</file>

<file path=ppt/ink/ink4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1.04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4668 0 0,'0'0'3577'0'0,"81"13"-5001"0"0,-55-8 1420 0 0,1 1 4 0 0,2-2 80 0 0,-1 1-28 0 0,3-2-52 0 0,3 0 0 0 0,-4-3-476 0 0,-3 0-420 0 0,-4 0-641 0 0,6-11-591 0 0</inkml:trace>
</inkml:ink>
</file>

<file path=ppt/ink/ink4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1.50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4076 0 0,'0'0'1126'0'0,"0"14"-1251"0"0,3 40 509 0 0,1 0 1 0 0,15 65-1 0 0,-16-125-213 0 0,-1 0 0 0 0,2 0 0 0 0,-1 1 1 0 0,1-1-1 0 0,4-5 0 0 0,-4 6-99 0 0,10-14-146 0 0,-9 9 53 0 0,2 0 1 0 0,0 1-1 0 0,0 0 0 0 0,0 0 0 0 0,1 0 0 0 0,0 1 1 0 0,1 1-1 0 0,18-14 0 0 0,-26 21-27 0 0,0-1 1 0 0,1 0-1 0 0,-1 1 0 0 0,0-1 1 0 0,0 1-1 0 0,0 0 1 0 0,1-1-1 0 0,-1 1 0 0 0,0 0 1 0 0,0 0-1 0 0,1 0 0 0 0,-1 0 1 0 0,0 0-1 0 0,1 0 1 0 0,-1 0-1 0 0,0 0 0 0 0,1 0 1 0 0,-1 0-1 0 0,0 1 0 0 0,0-1 1 0 0,0 1-1 0 0,1-1 0 0 0,-1 1 1 0 0,0-1-1 0 0,0 1 1 0 0,2 1-1 0 0,-1 0 28 0 0,0 1 0 0 0,0-1 1 0 0,0 0-1 0 0,-1 1 0 0 0,1-1 0 0 0,-1 1 1 0 0,1 0-1 0 0,-1 0 0 0 0,0-1 0 0 0,0 1 1 0 0,1 4-1 0 0,1 7 160 0 0,-1 1 1 0 0,0 0 0 0 0,-1 23-1 0 0,-2 38-114 0 0,2-78-181 0 0,1 0 1 0 0,-1-1-1 0 0,1 1 1 0 0,0 0-1 0 0,0 0 1 0 0,0 0-1 0 0,0 0 1 0 0,0 1 0 0 0,0-1-1 0 0,4-2 1 0 0,-2 1-142 0 0,47-39-2607 0 0,0 0 1886 0 0,-16 16 3907 0 0,-33 31-2765 0 0,-1 0 1 0 0,0 0-1 0 0,0 0 1 0 0,-1 0-1 0 0,1 0 1 0 0,-1 0-1 0 0,-1 6 1 0 0,1-10-138 0 0,0 0 8 0 0,0 0 0 0 0,0 0 0 0 0,0 1 0 0 0,0-1 0 0 0,1 0 0 0 0,-1 0 0 0 0,0 0 0 0 0,1 0 1 0 0,-1-1-1 0 0,0 1 0 0 0,1 0 0 0 0,-1 0 0 0 0,1 0 0 0 0,-1 0 0 0 0,1 0 0 0 0,0 0 0 0 0,-1-1 0 0 0,1 1 1 0 0,0 0-1 0 0,0-1 0 0 0,-1 1 0 0 0,1 0 0 0 0,0-1 0 0 0,1 2 0 0 0,1-1 46 0 0,0 0-1 0 0,-1 0 1 0 0,1-1-1 0 0,0 1 1 0 0,0 0-1 0 0,0-1 1 0 0,0 0-1 0 0,5 1 1 0 0,0-2 76 0 0,0 1-1 0 0,0-1 1 0 0,0 0 0 0 0,0-1 0 0 0,12-4-1 0 0,-10 2-36 0 0,0-1-1 0 0,-1 0 0 0 0,0-1 1 0 0,1 0-1 0 0,-2 0 0 0 0,17-15 1 0 0,-20 24-7 0 0,0-1 0 0 0,1 0 0 0 0,-1 0 1 0 0,1-1-1 0 0,0 1 0 0 0,-1-1 1 0 0,1 0-1 0 0,6 0 0 0 0,-6-2-360 0 0,0 1 1 0 0,-1-1-1 0 0,1-1 0 0 0,-1 1 0 0 0,1-1 1 0 0,-1 0-1 0 0,0 0 0 0 0,0 0 0 0 0,0-1 1 0 0,0 0-1 0 0,0 0 0 0 0,0 0 0 0 0,-1-1 1 0 0,9-7-1 0 0,0-4-1581 0 0</inkml:trace>
</inkml:ink>
</file>

<file path=ppt/ink/ink4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2.00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448 1 680 0 0,'0'0'5767'0'0,"-16"5"-6045"0"0,0-1 246 0 0,7-2 29 0 0,1 1 1 0 0,-1 0-1 0 0,0 0 0 0 0,1 0 1 0 0,-1 1-1 0 0,1 1 0 0 0,0-1 1 0 0,0 1-1 0 0,1 1 1 0 0,-9 6-1 0 0,-20 25 231 0 0,1 1-1 0 0,2 2 1 0 0,2 1 0 0 0,2 1 0 0 0,2 2-1 0 0,1 0 1 0 0,2 2 0 0 0,-18 51-1 0 0,35-74-275 0 0,0-1 0 0 0,1 1 0 0 0,1 0 0 0 0,1 0-1 0 0,2 1 1 0 0,0-1 0 0 0,1 1 0 0 0,3 25-1 0 0,-1-42 54 0 0,0-1 0 0 0,0 0 1 0 0,1 1-1 0 0,-1-1 0 0 0,1 0 0 0 0,1 0 0 0 0,-1 0 0 0 0,1-1 0 0 0,0 1 0 0 0,0 0 0 0 0,1-1 0 0 0,0 0 0 0 0,0 0 0 0 0,0 0 0 0 0,0 0 0 0 0,1-1 0 0 0,0 0 0 0 0,0 0 0 0 0,0 0 0 0 0,0 0 0 0 0,1-1 0 0 0,-1 0 0 0 0,1 0 0 0 0,6 2 0 0 0,6 1-92 0 0,0 0-1 0 0,0-2 0 0 0,0 0 0 0 0,0-1 1 0 0,1 0-1 0 0,-1-2 0 0 0,20 0 0 0 0,-37-2-107 0 0,0 0 0 0 0,1 1 0 0 0,-1-1 1 0 0,0 0-1 0 0,0 0 0 0 0,0 0 0 0 0,0 0 0 0 0,0 0 0 0 0,0 0 0 0 0,0 0 0 0 0,0 0 0 0 0,-1-1 0 0 0,1 1 0 0 0,0 0 0 0 0,-1 0 0 0 0,1-1 0 0 0,-1 1 0 0 0,1 0 0 0 0,-1-1 1 0 0,1 1-1 0 0,-1-1 0 0 0,0 1 0 0 0,0 0 0 0 0,0-1 0 0 0,0-1 0 0 0,0-8-1240 0 0</inkml:trace>
</inkml:ink>
</file>

<file path=ppt/ink/ink4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4.11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190 82 208 0 0,'0'0'1553'0'0,"-4"-4"-1417"0"0,4 4-136 0 0,-2-2 55 0 0,0 0 1 0 0,0 0-1 0 0,0-1 1 0 0,0 1-1 0 0,1 0 0 0 0,-1-1 1 0 0,1 1-1 0 0,0-1 1 0 0,-1 0-1 0 0,1 1 0 0 0,0-1 1 0 0,1 0-1 0 0,-1 0 1 0 0,0 0-1 0 0,1 0 0 0 0,0 0 1 0 0,-1 1-1 0 0,1-6 1 0 0,0 8-66 0 0,0 0-6 0 0,0 0 1 0 0,0-1-1 0 0,0 1 1 0 0,-1 0-1 0 0,1 0 1 0 0,0 0-1 0 0,-1-1 1 0 0,1 1-1 0 0,0 0 1 0 0,0 0-1 0 0,-1 0 1 0 0,1 0-1 0 0,0 0 1 0 0,-1 0 0 0 0,1 0-1 0 0,0 0 1 0 0,-1 0-1 0 0,1 0 1 0 0,0 0-1 0 0,-1 0 1 0 0,1 0-1 0 0,0 0 1 0 0,-1 0-1 0 0,1 0 1 0 0,0 0-1 0 0,0 0 1 0 0,-1 0-1 0 0,1 0 1 0 0,-1 1-1 0 0,1-1 55 0 0,0 0 0 0 0,-1 0 0 0 0,1 0 0 0 0,0 0 0 0 0,-1 0 0 0 0,1 1 0 0 0,0-1 0 0 0,-1 0 0 0 0,1 0 0 0 0,0 0 0 0 0,-1 0 0 0 0,1 0 0 0 0,0 0 0 0 0,-1 0 0 0 0,1 0 0 0 0,0 0 0 0 0,-1 0 0 0 0,1 0 0 0 0,0-1 0 0 0,-1 1 0 0 0,1 0 0 0 0,0 0 0 0 0,-1 0 0 0 0,1 0 0 0 0,0 0 0 0 0,-1-1 0 0 0,1 1 0 0 0,0 0 0 0 0,0 0 0 0 0,-1 0 0 0 0,1-1 0 0 0,0 1 0 0 0,0 0 0 0 0,-1-1 0 0 0,1 1 0 0 0,0 0 0 0 0,0 0 0 0 0,0-1-1 0 0,0 1 1 0 0,-1 0 0 0 0,1-1 0 0 0,0 1 0 0 0,0 0 0 0 0,0-1 0 0 0,0 1 0 0 0,0 0 0 0 0,0-1 0 0 0,0 1 0 0 0,0 0 0 0 0,0-1 0 0 0,0 1 0 0 0,0 0 0 0 0,0-1 0 0 0,0 0 0 0 0,-1-12 3787 0 0,-3 20-2998 0 0,-3 9-962 0 0,-27 41 355 0 0,-49 112 0 0 0,78-148-83 0 0,5-18-285 0 0,0 0 0 0 0,-1 0-1 0 0,0 0 1 0 0,1 0 0 0 0,-1-1-1 0 0,0 1 1 0 0,-1 0 0 0 0,0 2-1 0 0,2-23-5402 0 0,5 1 2891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2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807 1 1228 0 0,'0'0'5040'0'0,"-8"14"-5228"0"0,-4 9 501 0 0,-1 0 0 0 0,-2-1 0 0 0,-23 28 1 0 0,-484 583 995 0 0,342-402-2406 0 0,161-201-3040 0 0</inkml:trace>
</inkml:ink>
</file>

<file path=ppt/ink/ink4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4.60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153 28 1904 0 0,'0'0'1546'0'0,"14"-4"-1647"0"0,-6 0 84 0 0,45-12-67 0 0,-48 15 76 0 0,0 0 0 0 0,0 0 0 0 0,-1 0 0 0 0,1 1 0 0 0,0 0 1 0 0,0 0-1 0 0,0 1 0 0 0,0-1 0 0 0,0 1 0 0 0,0 0 0 0 0,6 2 1 0 0,-8-1 42 0 0,1 0 0 0 0,-1 0 0 0 0,0 0 0 0 0,0 1 0 0 0,1-1 1 0 0,-2 1-1 0 0,1-1 0 0 0,0 1 0 0 0,0 0 0 0 0,-1 0 0 0 0,0 0 0 0 0,0 1 1 0 0,0-1-1 0 0,0 0 0 0 0,0 1 0 0 0,0-1 0 0 0,-1 1 0 0 0,0 0 1 0 0,0-1-1 0 0,0 1 0 0 0,0 0 0 0 0,0 0 0 0 0,-1 0 0 0 0,0 0 0 0 0,0 4 1 0 0,0 0 110 0 0,0 0 0 0 0,-1 1 0 0 0,0-1-1 0 0,0 0 1 0 0,-1 0 0 0 0,0 0 0 0 0,0 0 0 0 0,-1 0 0 0 0,0 0 0 0 0,-8 13 0 0 0,4-10 65 0 0,0 0-1 0 0,-1-1 1 0 0,0 0-1 0 0,-1-1 1 0 0,0 0-1 0 0,-1 0 1 0 0,-18 13 0 0 0,-2-4 530 0 0,-51 24 1 0 0,75-39-722 0 0,-14 7-164 0 0,1 0 0 0 0,-20 16 0 0 0,9-3-2565 0 0,24-18 429 0 0</inkml:trace>
</inkml:ink>
</file>

<file path=ppt/ink/ink4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5.13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82 615 52 0 0,'0'0'2473'0'0,"14"7"-2238"0"0,6 4-133 0 0,1-1-1 0 0,0-2 1 0 0,0 0-1 0 0,1-1 1 0 0,0-1-1 0 0,0-1 1 0 0,27 3-1 0 0,-29-8 151 0 0,0-1-1 0 0,0-1 0 0 0,0 0 0 0 0,0-2 0 0 0,-1 0 1 0 0,0-1-1 0 0,0-1 0 0 0,0-1 0 0 0,0-1 0 0 0,-1 0 1 0 0,-1-1-1 0 0,29-20 0 0 0,-23 14-98 0 0,-1-1 0 0 0,-1-1 1 0 0,-1-1-1 0 0,0-1 0 0 0,-1-1 1 0 0,-1 0-1 0 0,19-29 0 0 0,-26 32-131 0 0,-1 1 0 0 0,-1-2 0 0 0,-1 1-1 0 0,0-1 1 0 0,-1-1 0 0 0,-1 1 0 0 0,-1-1 0 0 0,0 0-1 0 0,-2 0 1 0 0,3-37 0 0 0,-6 45-8 0 0,1-3-4 0 0,0-1-1 0 0,-1 1 0 0 0,-1 0 0 0 0,-1 0 0 0 0,-4-22 0 0 0,5 33-28 0 0,0-1 0 0 0,-1 1-1 0 0,1-1 1 0 0,-1 1 0 0 0,0 0 0 0 0,0-1-1 0 0,0 1 1 0 0,0 0 0 0 0,-1 0-1 0 0,1 1 1 0 0,-1-1 0 0 0,0 0-1 0 0,1 1 1 0 0,-1-1 0 0 0,0 1-1 0 0,-1 0 1 0 0,1 0 0 0 0,0 0 0 0 0,-1 1-1 0 0,1-1 1 0 0,-1 1 0 0 0,1 0-1 0 0,-1 0 1 0 0,1 0 0 0 0,-1 0-1 0 0,-4 0 1 0 0,-64-5-359 0 0,-109 4-1 0 0,99 3 317 0 0,74-1 41 0 0,0 1 1 0 0,1 0 0 0 0,-1 1-1 0 0,1 0 1 0 0,0 0 0 0 0,0 1-1 0 0,0-1 1 0 0,0 2 0 0 0,0-1-1 0 0,0 1 1 0 0,1 0 0 0 0,0 0-1 0 0,-1 1 1 0 0,2-1 0 0 0,-7 7-1 0 0,-10 11-107 0 0,1 2-1 0 0,-24 33 1 0 0,35-43 119 0 0,-28 37-15 0 0,2 2 0 0 0,2 1 0 0 0,-34 76 0 0 0,65-122 24 0 0,0-1 0 0 0,0 1 0 0 0,1 0 0 0 0,0 0 1 0 0,0 0-1 0 0,1 0 0 0 0,0 0 0 0 0,0 1 0 0 0,1-1 1 0 0,0 0-1 0 0,0 1 0 0 0,1-1 0 0 0,2 10 0 0 0,-1-12 40 0 0,0 0 0 0 0,0-1 0 0 0,1 1 0 0 0,0-1 0 0 0,-1 1 0 0 0,2-1 0 0 0,-1 0 0 0 0,1 0 0 0 0,-1-1 0 0 0,1 1 0 0 0,1-1-1 0 0,-1 0 1 0 0,1 0 0 0 0,-1 0 0 0 0,1 0 0 0 0,0-1 0 0 0,0 0 0 0 0,9 4 0 0 0,3 0-235 0 0,0 0-1 0 0,0-1 1 0 0,0-1-1 0 0,1-1 1 0 0,0 0-1 0 0,34 2 1 0 0,-23-6-2183 0 0</inkml:trace>
</inkml:ink>
</file>

<file path=ppt/ink/ink4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5.79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451 0 1748 0 0,'0'0'4183'0'0,"8"11"-5848"0"0,-1-3 1649 0 0,-2-2 14 0 0,0 0 0 0 0,0 1 0 0 0,-1-1 0 0 0,0 1-1 0 0,0 0 1 0 0,0 0 0 0 0,-1 0 0 0 0,0 0 0 0 0,3 13 0 0 0,1 19 147 0 0,-2 0 1 0 0,-1 0-1 0 0,-2 0 0 0 0,-1 0 1 0 0,-3 1-1 0 0,-6 40 0 0 0,-2-13 85 0 0,-4-1 1 0 0,-36 107-1 0 0,27-111-67 0 0,-56 109 1 0 0,61-139-34 0 0,-1-2-1 0 0,-1-1 1 0 0,-1 0-1 0 0,-1-1 1 0 0,-31 27-1 0 0,45-47 202 0 0,-2 0 0 0 0,1-1 0 0 0,-1-1 0 0 0,0 0 0 0 0,0 0 0 0 0,-18 7 0 0 0,21-10-245 0 0,0-1-1 0 0,0 0 1 0 0,0 0 0 0 0,0-1-1 0 0,-1 0 1 0 0,1 0-1 0 0,0 0 1 0 0,-1-1-1 0 0,1 0 1 0 0,0-1-1 0 0,-14-2 1 0 0,21 3-164 0 0,-1 0-1 0 0,1 0 1 0 0,0 0-1 0 0,0 0 1 0 0,0 0-1 0 0,-1-1 1 0 0,1 1-1 0 0,0 0 1 0 0,0 0 0 0 0,0 0-1 0 0,-1-1 1 0 0,1 1-1 0 0,0 0 1 0 0,0 0-1 0 0,0-1 1 0 0,0 1-1 0 0,-1 0 1 0 0,1 0 0 0 0,0-1-1 0 0,0 1 1 0 0,0 0-1 0 0,0 0 1 0 0,0-1-1 0 0,0 1 1 0 0,0 0-1 0 0,0 0 1 0 0,0-1 0 0 0,0 1-1 0 0,0 0 1 0 0,0-1-1 0 0,0 1 1 0 0,0 0-1 0 0,0 0 1 0 0,0-1-1 0 0,1 1 1 0 0,-1 0 0 0 0,0 0-1 0 0,0-1 1 0 0,0 1-1 0 0,0 0 1 0 0,0 0-1 0 0,1-1 1 0 0,-1 1-1 0 0,0 0 1 0 0,0 0 0 0 0,0 0-1 0 0,1-1 1 0 0,-1 1-1 0 0,11-17-3722 0 0</inkml:trace>
</inkml:ink>
</file>

<file path=ppt/ink/ink4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7.56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116 30 1212 0 0,'0'0'8210'0'0,"0"-5"-8026"0"0,0-14-198 0 0,0 14-100 0 0,-9 19-1201 0 0,4-10 1420 0 0,1 0 0 0 0,0 1 0 0 0,-1-1 0 0 0,0-1 0 0 0,0 1 0 0 0,0-1 0 0 0,-1 0 0 0 0,1 0 0 0 0,-1 0 0 0 0,1-1 0 0 0,-1 1 0 0 0,0-2 0 0 0,0 1 0 0 0,0-1 0 0 0,0 1 0 0 0,0-2 0 0 0,-10 1 0 0 0,30-21-635 0 0,-11 16 445 0 0,0 1 1 0 0,1-1-1 0 0,-1 1 1 0 0,0-1-1 0 0,1 1 1 0 0,0 0-1 0 0,6-3 1 0 0,-9 4 30 0 0,1 1 1 0 0,1 0-1 0 0,-1 0 0 0 0,0 0 1 0 0,0 0-1 0 0,0 1 1 0 0,0-1-1 0 0,1 1 1 0 0,-1-1-1 0 0,0 1 1 0 0,0 0-1 0 0,1 0 1 0 0,-1 0-1 0 0,0 0 1 0 0,1 0-1 0 0,-1 0 1 0 0,4 2-1 0 0,-5-2 44 0 0,0 1 0 0 0,0-1 0 0 0,-1 1 0 0 0,1-1 0 0 0,0 1 0 0 0,0 0 0 0 0,0-1 0 0 0,-1 1 0 0 0,1 0 0 0 0,-1 0 0 0 0,1-1 0 0 0,0 1 0 0 0,-1 0 0 0 0,1 0 0 0 0,-1 0 0 0 0,0 0 0 0 0,1 0 0 0 0,-1 0 0 0 0,0 0 0 0 0,1 0 0 0 0,-1 0 0 0 0,0 0 0 0 0,0 0 0 0 0,0 0 0 0 0,0 0 0 0 0,0 0 0 0 0,0 0 0 0 0,0 0 0 0 0,0 0 0 0 0,0 0 0 0 0,-1 0 0 0 0,1 1 0 0 0,-1 0 63 0 0,1-1 1 0 0,0 1-1 0 0,-1 0 1 0 0,1-1-1 0 0,-1 1 0 0 0,0-1 1 0 0,0 1-1 0 0,1-1 1 0 0,-1 1-1 0 0,0-1 0 0 0,0 1 1 0 0,0-1-1 0 0,0 0 1 0 0,-1 0-1 0 0,1 1 0 0 0,0-1 1 0 0,0 0-1 0 0,-3 1 0 0 0,-38 7 781 0 0,41-9-831 0 0,0 0 0 0 0,0 1 1 0 0,0-1-1 0 0,0 0 0 0 0,0 0 1 0 0,0 0-1 0 0,0 0 1 0 0,0 0-1 0 0,0 0 0 0 0,0 0 1 0 0,0 0-1 0 0,0 0 0 0 0,0-1 1 0 0,0 1-1 0 0,0 0 0 0 0,1-1 1 0 0,-1 1-1 0 0,0 0 0 0 0,0-1 1 0 0,0 1-1 0 0,0-1 1 0 0,0 0-1 0 0,1 1 0 0 0,-1-1 1 0 0,0 0-1 0 0,0 1 0 0 0,1-1 1 0 0,-1 0-1 0 0,0 0 0 0 0,1 0 1 0 0,-1 1-1 0 0,1-1 0 0 0,-1 0 1 0 0,1 0-1 0 0,0 0 1 0 0,-1 0-1 0 0,1-2 0 0 0,25 3-574 0 0,233 0 1128 0 0,424 4 60 0 0,-534 3-187 0 0,0 6 0 0 0,246 56-1 0 0,-342-56-319 0 0,0 3 0 0 0,-1 1 0 0 0,52 27 0 0 0,-89-35-36 0 0,-12-7-135 0 0,0-1 0 0 0,0 1-1 0 0,0-1 1 0 0,0 0-1 0 0,0 1 1 0 0,0-1 0 0 0,0 0-1 0 0,1 0 1 0 0,-1 0-1 0 0,4 0 1 0 0</inkml:trace>
</inkml:ink>
</file>

<file path=ppt/ink/ink4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8.04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 1 2872 0 0,'0'0'4081'0'0,"18"2"-4623"0"0,56 11 300 0 0,-65-10 208 0 0,0 0-1 0 0,0 0 1 0 0,-1 2-1 0 0,1-1 0 0 0,-1 1 1 0 0,0 0-1 0 0,0 0 1 0 0,-1 1-1 0 0,0 0 1 0 0,0 0-1 0 0,0 1 0 0 0,-1 0 1 0 0,0 0-1 0 0,0 1 1 0 0,-1 0-1 0 0,0 0 1 0 0,0 0-1 0 0,7 17 1 0 0,-5-8 142 0 0,-2 0 0 0 0,1 0 0 0 0,-2 0 0 0 0,0 0 0 0 0,-1 1 0 0 0,-1-1 0 0 0,-1 1 0 0 0,0 0 0 0 0,-2 0 0 0 0,0-1 0 0 0,0 1 0 0 0,-2 0 0 0 0,0-1 0 0 0,-1 0 0 0 0,-11 30 0 0 0,11-35 95 0 0,-1 0 1 0 0,-1 0-1 0 0,0 0 0 0 0,0-1 1 0 0,-1 0-1 0 0,0 0 0 0 0,-1-1 1 0 0,0 1-1 0 0,-1-2 1 0 0,0 1-1 0 0,-1-2 0 0 0,0 1 1 0 0,0-1-1 0 0,0 0 0 0 0,-1-1 1 0 0,-1-1-1 0 0,1 0 1 0 0,-1 0-1 0 0,0-1 0 0 0,0 0 1 0 0,0-1-1 0 0,-15 3 0 0 0,26-7-265 0 0,0 1 0 0 0,-1-1 0 0 0,1 1 0 0 0,0-1 0 0 0,0 0-1 0 0,0 0 1 0 0,0 1 0 0 0,-1-1 0 0 0,1 0 0 0 0,0 0 0 0 0,0 0 0 0 0,0 0-1 0 0,-1 0 1 0 0,1 0 0 0 0,0-1 0 0 0,0 1 0 0 0,0 0 0 0 0,-2-1-1 0 0,29-14-4683 0 0,-18 11 3907 0 0,32-15-4169 0 0</inkml:trace>
</inkml:ink>
</file>

<file path=ppt/ink/ink4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56.9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4 692 0 0,'9'0'10438'0'0,"12"1"-9139"0"0,63-3-453 0 0,-48 0-957 0 0,-1 1 0 0 0,0 2 0 0 0,0 2 0 0 0,66 12 0 0 0,-70-1-2783 0 0,-30-13 2371 0 0,1 0 0 0 0,-1 0 0 0 0,1 0 0 0 0,-1 0 0 0 0,1 0 1 0 0,-1 1-1 0 0,1-1 0 0 0,-1 1 0 0 0,0-1 0 0 0,0 1 0 0 0,0-1 0 0 0,0 1 1 0 0,0 0-1 0 0,0 0 0 0 0,1 2 0 0 0,-8-6-690 0 0,-26-29 966 0 0</inkml:trace>
</inkml:ink>
</file>

<file path=ppt/ink/ink4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1:57.43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0 600 0 0,'0'0'7393'0'0,"2"2"-7977"0"0,49 23 688 0 0,1-1 1 0 0,2-3-1 0 0,82 21 0 0 0,-30-10 13 0 0,-12 1 73 0 0,-93-32-178 0 0,-1 0-1 0 0,0-1 1 0 0,1 1-1 0 0,-1 0 0 0 0,1-1 1 0 0,-1 1-1 0 0,0 0 1 0 0,1 0-1 0 0,-1-1 0 0 0,0 1 1 0 0,0 0-1 0 0,0 0 1 0 0,0-1-1 0 0,0 1 0 0 0,0 0 1 0 0,0 0-1 0 0,0 0 1 0 0,0-1-1 0 0,0 1 0 0 0,0 0 1 0 0,0 0-1 0 0,0 0 1 0 0,-1-1-1 0 0,1 1 0 0 0,0 0 1 0 0,0 0-1 0 0,-2 1 1 0 0,-5 11-5464 0 0,16-44 2451 0 0</inkml:trace>
</inkml:ink>
</file>

<file path=ppt/ink/ink4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8.5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697 12 2904 0 0,'0'0'5973'0'0,"5"-4"-7017"0"0,11-3 371 0 0,-15 7 663 0 0,-1 0 0 0 0,0 0 1 0 0,1 0-1 0 0,-1 0 0 0 0,1 1 0 0 0,-1-1 0 0 0,0 0 0 0 0,1 0 0 0 0,-1 1 0 0 0,0-1 0 0 0,1 0 0 0 0,-1 0 1 0 0,0 1-1 0 0,0-1 0 0 0,1 0 0 0 0,-1 1 0 0 0,0-1 0 0 0,0 0 0 0 0,1 1 0 0 0,-1-1 0 0 0,0 0 0 0 0,0 1 1 0 0,0-1-1 0 0,0 1 0 0 0,0-1 0 0 0,0 0 0 0 0,1 1 0 0 0,-1 0 0 0 0,0 8 66 0 0,1 0 0 0 0,-1 0-1 0 0,-1 0 1 0 0,-1 10 0 0 0,-7 34 399 0 0,-2-1 1 0 0,-3 0-1 0 0,-35 88 1 0 0,34-100-341 0 0,-140 347 613 0 0,13-37-437 0 0,26 7-42 0 0,-32 414 971 0 0,137-696-883 0 0,-43 226 1300 0 0,83-327-3937 0 0,11-5-1966 0 0</inkml:trace>
</inkml:ink>
</file>

<file path=ppt/ink/ink4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19.2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1135 0 5997 0 0,'0'0'3667'0'0,"-11"14"-5896"0"0,-140 189 3685 0 0,-372 648-399 0 0,320-394-905 0 0,163-341 116 0 0,5 1 0 0 0,-21 132 0 0 0,-29 486 2637 0 0,86-730-3175 0 0,-2 19 1185 0 0,-2-19-1790 0 0,-4-13-2411 0 0,-13-25 818 0 0</inkml:trace>
</inkml:ink>
</file>

<file path=ppt/ink/ink4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0.1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415 213 928 0 0,'0'0'6595'0'0,"10"-12"-6339"0"0,53-61 440 0 0,-61 71-670 0 0,0 0-1 0 0,0-1 1 0 0,-1 1-1 0 0,1-1 1 0 0,-1 0-1 0 0,1 1 0 0 0,-1-1 1 0 0,0 0-1 0 0,0 0 1 0 0,0 1-1 0 0,0-1 1 0 0,0 0-1 0 0,-1 0 1 0 0,0 0-1 0 0,1 0 0 0 0,-1 0 1 0 0,0 0-1 0 0,0 0 1 0 0,-1 0-1 0 0,1 0 1 0 0,-1 0-1 0 0,1 0 0 0 0,-1 0 1 0 0,0 0-1 0 0,0 0 1 0 0,0 0-1 0 0,0 0 1 0 0,-1 1-1 0 0,1-1 0 0 0,-1 1 1 0 0,0-1-1 0 0,0 1 1 0 0,0-1-1 0 0,0 1 1 0 0,0 0-1 0 0,-3-2 0 0 0,2 1-71 0 0,0 0 0 0 0,0 1 0 0 0,-1 0 0 0 0,1-1 0 0 0,-1 1 0 0 0,1 1 0 0 0,-1-1 0 0 0,0 0 0 0 0,0 1 0 0 0,0 0 0 0 0,1 0 0 0 0,-1 0 0 0 0,0 0 0 0 0,0 1 0 0 0,-1 0 0 0 0,1-1 0 0 0,0 1 0 0 0,0 1 0 0 0,0-1 0 0 0,0 1 0 0 0,0-1 0 0 0,0 1 0 0 0,0 0 0 0 0,1 1 0 0 0,-1-1-1 0 0,0 1 1 0 0,-4 2 0 0 0,-12 10 38 0 0,0 2 0 0 0,1 0 0 0 0,0 1 0 0 0,2 1 0 0 0,0 1 0 0 0,1 0 0 0 0,0 1 0 0 0,2 1 0 0 0,-16 31 0 0 0,1 5 208 0 0,2 2 1 0 0,-28 91 0 0 0,1 52 148 0 0,48-169-827 0 0,1 1 1 0 0,2-1-1 0 0,1 1 0 0 0,3 40 0 0 0,2-68-1310 0 0,3-5-565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2.53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821 0 2904 0 0,'0'0'3683'0'0,"-2"13"-3065"0"0,0-1-448 0 0,-1 0-1 0 0,0 0 0 0 0,0-1 0 0 0,-1 1 1 0 0,-1-1-1 0 0,0 0 0 0 0,-1 0 1 0 0,0-1-1 0 0,-7 11 0 0 0,-464 607 3596 0 0,287-382-2218 0 0,96-122-1566 0 0,88-112-203 0 0,5-7-1119 0 0</inkml:trace>
</inkml:ink>
</file>

<file path=ppt/ink/ink4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0.55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62 380 0 0,'0'0'3808'0'0,"90"26"-3904"0"0,-51-19 96 0 0,8 0 0 0 0,-2-2-132 0 0,0-2-364 0 0,6-3-300 0 0,-2 0 16 0 0,-12 0-108 0 0</inkml:trace>
  <inkml:trace contextRef="#ctx0" brushRef="#br0" timeOffset="1">654 1 3992 0 0,'0'0'1299'0'0,"-13"12"-1296"0"0,-41 38 222 0 0,50-46-173 0 0,1 1 0 0 0,0-1 0 0 0,0 1-1 0 0,0 0 1 0 0,1-1 0 0 0,0 1 0 0 0,0 0 0 0 0,0 0 0 0 0,0 1-1 0 0,1-1 1 0 0,0 0 0 0 0,0 1 0 0 0,1-1 0 0 0,-1 0-1 0 0,1 1 1 0 0,0-1 0 0 0,1 1 0 0 0,-1-1 0 0 0,2 7 0 0 0,-1 2 19 0 0,0-9-4 0 0,0 0-1 0 0,0 0 0 0 0,0 0 0 0 0,0-1 1 0 0,1 1-1 0 0,0 0 0 0 0,0 0 0 0 0,0-1 1 0 0,1 1-1 0 0,-1-1 0 0 0,1 0 1 0 0,0 0-1 0 0,0 0 0 0 0,1 0 0 0 0,-1 0 1 0 0,1-1-1 0 0,-1 0 0 0 0,1 1 0 0 0,1-1 1 0 0,-1-1-1 0 0,0 1 0 0 0,7 3 0 0 0,-7-5-110 0 0,-1 1-1 0 0,1-1 0 0 0,-1 0 0 0 0,1 0 0 0 0,0 0 1 0 0,-1 0-1 0 0,1-1 0 0 0,0 1 0 0 0,0-1 0 0 0,0 0 1 0 0,-1 0-1 0 0,1-1 0 0 0,0 1 0 0 0,0-1 0 0 0,0 0 1 0 0,-1 1-1 0 0,1-2 0 0 0,0 1 0 0 0,-1 0 0 0 0,1-1 1 0 0,-1 0-1 0 0,0 0 0 0 0,0 0 0 0 0,1 0 0 0 0,-1 0 1 0 0,0-1-1 0 0,-1 1 0 0 0,1-1 0 0 0,4-5 0 0 0,3-6-2292 0 0,5-10-1641 0 0</inkml:trace>
</inkml:ink>
</file>

<file path=ppt/ink/ink4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0.98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 39 432 0 0,'0'0'2361'0'0,"0"12"-1794"0"0,1 0-431 0 0,0 0 96 0 0,0 0 1 0 0,-1 0-1 0 0,0 0 1 0 0,-1 0-1 0 0,-1 0 1 0 0,0 0-1 0 0,-4 14 1 0 0,6-27-192 0 0,1 1 0 0 0,-1 0 0 0 0,0-1 1 0 0,0 1-1 0 0,0 0 0 0 0,0-1 0 0 0,0 1 1 0 0,0 0-1 0 0,0-1 0 0 0,0 1 0 0 0,0 0 0 0 0,0-1 1 0 0,0 1-1 0 0,0 0 0 0 0,-1-1 0 0 0,1 1 1 0 0,0 0-1 0 0,0-1 0 0 0,0 1 0 0 0,0 0 0 0 0,-1-1 1 0 0,1 1-1 0 0,0 0 0 0 0,0 0 0 0 0,0-1 1 0 0,-1 1-1 0 0,1 0 0 0 0,0 0 0 0 0,0-1 0 0 0,-1 1 1 0 0,1 0-1 0 0,0 0 0 0 0,-1 0 0 0 0,1 0 1 0 0,0-1-1 0 0,-1 1 0 0 0,1 0 0 0 0,0 0 0 0 0,-1 0 1 0 0,1 0-1 0 0,0 0 0 0 0,-1 0 0 0 0,1 0 0 0 0,0 0 1 0 0,-1 0-1 0 0,1 0 0 0 0,-1 0 0 0 0,1 0 1 0 0,0 0-1 0 0,-1 0 0 0 0,1 0 0 0 0,0 0 0 0 0,-1 1 1 0 0,1-1-1 0 0,0 0 0 0 0,0 0 0 0 0,-1 0 1 0 0,1 0-1 0 0,0 1 0 0 0,-1-1 0 0 0,1 0 0 0 0,0 0 1 0 0,0 1-1 0 0,-1-1 0 0 0,1 0 0 0 0,0 1 1 0 0,0-1-1 0 0,1-5-156 0 0,0-1 1 0 0,1 0 0 0 0,-1 0 0 0 0,2 1-1 0 0,-1-1 1 0 0,0 1 0 0 0,1 0-1 0 0,0 0 1 0 0,1 0 0 0 0,-1 0 0 0 0,8-8-1 0 0,1 0-181 0 0,1 0 0 0 0,23-17 0 0 0,-32 26 260 0 0,1 0 0 0 0,-1 0 0 0 0,1 1 1 0 0,0 0-1 0 0,0 0 0 0 0,0 0 0 0 0,1 1 0 0 0,-1-1 0 0 0,1 1 0 0 0,-1 1 0 0 0,1-1 0 0 0,0 1 0 0 0,-1 0 0 0 0,12-1 0 0 0,-16 3 3 0 0,0-1 0 0 0,0 1-1 0 0,0 0 1 0 0,0 0-1 0 0,0-1 1 0 0,0 1 0 0 0,0 0-1 0 0,-1 0 1 0 0,1 0 0 0 0,0 0-1 0 0,0 0 1 0 0,-1 0-1 0 0,1 0 1 0 0,-1 1 0 0 0,1-1-1 0 0,-1 0 1 0 0,1 0-1 0 0,-1 0 1 0 0,0 0 0 0 0,1 1-1 0 0,-1-1 1 0 0,0 0-1 0 0,0 0 1 0 0,0 3 0 0 0,2 36 210 0 0,-2-36-172 0 0,0 9 27 0 0,-1 1-1 0 0,0-1 1 0 0,-1 1-1 0 0,0-1 0 0 0,-1 1 1 0 0,-1-1-1 0 0,0 0 1 0 0,-1 0-1 0 0,-10 19 0 0 0</inkml:trace>
</inkml:ink>
</file>

<file path=ppt/ink/ink4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1.44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72 71 572 0 0,'0'0'5389'0'0,"2"4"-6246"0"0,0-1 896 0 0,0 0 0 0 0,0 0 0 0 0,0-1-1 0 0,0 1 1 0 0,1-1 0 0 0,-1 0 0 0 0,1 1-1 0 0,-1-1 1 0 0,1-1 0 0 0,0 1 0 0 0,0 0 0 0 0,0-1-1 0 0,0 1 1 0 0,0-1 0 0 0,1 0 0 0 0,-1 0-1 0 0,0 0 1 0 0,0 0 0 0 0,1-1 0 0 0,-1 1-1 0 0,1-1 1 0 0,-1 0 0 0 0,5 0 0 0 0,-5 0-51 0 0,0 0 0 0 0,0 0 0 0 0,-1 0 1 0 0,1 0-1 0 0,0 0 0 0 0,-1-1 0 0 0,1 1 0 0 0,0-1 1 0 0,-1 0-1 0 0,1 0 0 0 0,0 0 0 0 0,-1 0 1 0 0,1 0-1 0 0,-1 0 0 0 0,0-1 0 0 0,0 1 1 0 0,1-1-1 0 0,-1 0 0 0 0,0 1 0 0 0,0-1 1 0 0,0 0-1 0 0,0 0 0 0 0,-1 0 0 0 0,1-1 0 0 0,-1 1 1 0 0,1 0-1 0 0,-1-1 0 0 0,0 1 0 0 0,0 0 1 0 0,0-1-1 0 0,0 0 0 0 0,0 1 0 0 0,0-1 1 0 0,-1 0-1 0 0,1 1 0 0 0,-1-1 0 0 0,0 0 1 0 0,0 1-1 0 0,0-1 0 0 0,0 0 0 0 0,-1-2 1 0 0,1 3 13 0 0,-1 0 0 0 0,1 0 1 0 0,-1 0-1 0 0,0 0 1 0 0,0 0-1 0 0,0 1 1 0 0,0-1-1 0 0,0 0 1 0 0,0 0-1 0 0,0 1 1 0 0,0-1-1 0 0,-1 1 1 0 0,1-1-1 0 0,-1 1 1 0 0,1 0-1 0 0,-1 0 1 0 0,1-1-1 0 0,-1 1 1 0 0,0 0-1 0 0,1 0 1 0 0,-1 1-1 0 0,0-1 0 0 0,0 0 1 0 0,0 1-1 0 0,0-1 1 0 0,0 1-1 0 0,0-1 1 0 0,0 1-1 0 0,0 0 1 0 0,-3 0-1 0 0,1-1 7 0 0,-1 1 1 0 0,0 0-1 0 0,0 0 0 0 0,0 1 0 0 0,1-1 1 0 0,-1 1-1 0 0,0 0 0 0 0,0 0 0 0 0,1 1 0 0 0,-1-1 1 0 0,-6 4-1 0 0,2 1 25 0 0,1 0 1 0 0,0 0-1 0 0,0 1 1 0 0,1 0-1 0 0,-1 0 0 0 0,2 0 1 0 0,-1 1-1 0 0,1 0 1 0 0,0 1-1 0 0,1 0 1 0 0,0-1-1 0 0,0 2 1 0 0,-5 14-1 0 0,8-18-19 0 0,0-1 1 0 0,1 1-1 0 0,0-1 0 0 0,0 1 0 0 0,0 0 1 0 0,1 0-1 0 0,0-1 0 0 0,0 1 1 0 0,0 0-1 0 0,1 0 0 0 0,0-1 0 0 0,0 1 1 0 0,0 0-1 0 0,1-1 0 0 0,-1 1 0 0 0,2-1 1 0 0,-1 0-1 0 0,0 1 0 0 0,1-1 1 0 0,0 0-1 0 0,0 0 0 0 0,1-1 0 0 0,-1 1 1 0 0,1-1-1 0 0,5 4 0 0 0,-2-1-27 0 0,0-1 0 0 0,1 0 0 0 0,0 0 0 0 0,0-1 0 0 0,0 0 0 0 0,1-1 0 0 0,0 0 0 0 0,17 6 0 0 0,-10-6-829 0 0,1 0-1 0 0,0-1 0 0 0,0-1 1 0 0,23 0-1 0 0,2-2-1449 0 0</inkml:trace>
</inkml:ink>
</file>

<file path=ppt/ink/ink4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1.90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626 0 1852 0 0,'0'0'3411'0'0,"-16"7"-3531"0"0,3-1 124 0 0,-6 2 84 0 0,0 1 0 0 0,0 1 0 0 0,-32 22 0 0 0,-8 15 312 0 0,3 2 0 0 0,1 3 1 0 0,3 3-1 0 0,2 1 1 0 0,-62 92-1 0 0,98-127-352 0 0,1 0-1 0 0,1 2 0 0 0,1-1 0 0 0,0 1 1 0 0,2 1-1 0 0,1 0 0 0 0,1 0 0 0 0,1 0 0 0 0,1 1 1 0 0,-2 32-1 0 0,6-43 18 0 0,1-1 0 0 0,0 1-1 0 0,1 0 1 0 0,1-1 0 0 0,0 1 0 0 0,0-1 0 0 0,2 0 0 0 0,0 0-1 0 0,0 0 1 0 0,1 0 0 0 0,1-1 0 0 0,0 0 0 0 0,0 0-1 0 0,1 0 1 0 0,1-1 0 0 0,0 0 0 0 0,1 0 0 0 0,0-1 0 0 0,0 0-1 0 0,15 11 1 0 0,-4-5 82 0 0,2-1 1 0 0,-1 0-1 0 0,27 12 0 0 0,-37-22-179 0 0,0 0 1 0 0,0-1-1 0 0,0 0 1 0 0,0 0-1 0 0,1-2 1 0 0,-1 1-1 0 0,1-1 1 0 0,0-1-1 0 0,14 0 1 0 0,-24-1-206 0 0,1 0 0 0 0,-1 0 1 0 0,0 0-1 0 0,1-1 0 0 0,-1 1 0 0 0,1-1 1 0 0,-1 1-1 0 0,0-1 0 0 0,0 0 1 0 0,1 0-1 0 0,-1 0 0 0 0,0 0 1 0 0,0-1-1 0 0,0 1 0 0 0,0 0 1 0 0,0-1-1 0 0,-1 0 0 0 0,1 1 1 0 0,0-1-1 0 0,2-3 0 0 0,10-16-3376 0 0</inkml:trace>
</inkml:ink>
</file>

<file path=ppt/ink/ink4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2.32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264 10 1460 0 0,'0'0'7351'0'0,"2"-10"-7407"0"0,-25 36 807 0 0,-8 21-306 0 0,2 1 0 0 0,3 1 1 0 0,-32 79-1 0 0,-6 12-192 0 0,59-130-360 0 0,-1 1 0 0 0,2-1 0 0 0,-1 1 0 0 0,2 0 0 0 0,-1 0 0 0 0,1 0 0 0 0,-2 21 0 0 0,8-42-4018 0 0,11-7 438 0 0</inkml:trace>
</inkml:ink>
</file>

<file path=ppt/ink/ink4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2.73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321 1 1540 0 0,'0'0'3426'0'0,"13"4"-3925"0"0,45 17 345 0 0,-52-18 127 0 0,0 0 1 0 0,-1 0-1 0 0,1 0 1 0 0,-1 1-1 0 0,0 0 0 0 0,0 0 1 0 0,0 0-1 0 0,-1 1 1 0 0,1 0-1 0 0,-1-1 0 0 0,0 2 1 0 0,-1-1-1 0 0,1 0 0 0 0,-1 1 1 0 0,0-1-1 0 0,2 8 1 0 0,0-1 24 0 0,-1 1 0 0 0,0 1 0 0 0,-1-1 1 0 0,-1 0-1 0 0,2 26 0 0 0,-4-17 110 0 0,-1 0 0 0 0,-1 0 0 0 0,-1 0 0 0 0,-1 0-1 0 0,0-1 1 0 0,-2 1 0 0 0,-1-1 0 0 0,0 0 0 0 0,-2-1 0 0 0,0 0-1 0 0,-1 0 1 0 0,-1-1 0 0 0,-1 0 0 0 0,-21 25 0 0 0,20-27 173 0 0,-1-1 0 0 0,-1-1 1 0 0,0 0-1 0 0,-2-1 0 0 0,1-1 1 0 0,-2 0-1 0 0,1-1 0 0 0,-2-1 1 0 0,1-1-1 0 0,-2-1 0 0 0,1 0 1 0 0,-1-1-1 0 0,-1-1 0 0 0,1-1 1 0 0,-24 3-1 0 0,-21-7 662 0 0,64-5-1283 0 0,1 0-1 0 0,-1 0 1 0 0,1 0-1 0 0,0 0 1 0 0,0 0-1 0 0,0 0 1 0 0,0 1-1 0 0,1-1 1 0 0,-1 0-1 0 0,2-5 1 0 0,12-9-2363 0 0</inkml:trace>
</inkml:ink>
</file>

<file path=ppt/ink/ink4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23.17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591 0 40 0 0,'0'0'5951'0'0,"6"17"-6411"0"0,0-2 447 0 0,-2-4 27 0 0,0 0 0 0 0,0 0 0 0 0,-1 0-1 0 0,-1 0 1 0 0,0 0 0 0 0,-1 1 0 0 0,0-1 0 0 0,0 1 0 0 0,-2 12 0 0 0,-4 15 247 0 0,-2 0 0 0 0,-2 0 1 0 0,-1 0-1 0 0,-25 58 0 0 0,-76 140 1102 0 0,110-235-1347 0 0,-111 201 1568 0 0,89-168-1096 0 0,0-1-1 0 0,-3-1 0 0 0,-42 42 1 0 0,64-70-309 0 0,-1-1 0 0 0,1 0 0 0 0,-1 1 0 0 0,0-1 1 0 0,-1-1-1 0 0,1 1 0 0 0,-1-1 0 0 0,1 0 0 0 0,-1 0 1 0 0,0-1-1 0 0,0 0 0 0 0,0 0 0 0 0,-1 0 0 0 0,1-1 0 0 0,0 0 1 0 0,-1 0-1 0 0,1 0 0 0 0,0-1 0 0 0,-1 0 0 0 0,1 0 0 0 0,-1-1 1 0 0,-6-1-1 0 0,-21 3-236 0 0,14-1-5599 0 0</inkml:trace>
</inkml:ink>
</file>

<file path=ppt/ink/ink4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8.65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131 115 3372 0 0,'0'0'5625'0'0,"-14"-7"-5901"0"0,-45-20-42 0 0,57 27 296 0 0,1 0 0 0 0,-1-1-1 0 0,0 1 1 0 0,1 0 0 0 0,-1 0-1 0 0,1 0 1 0 0,-1 0 0 0 0,0 0-1 0 0,1 1 1 0 0,-1-1 0 0 0,1 0-1 0 0,-1 1 1 0 0,1-1 0 0 0,-1 1-1 0 0,1 0 1 0 0,-1-1-1 0 0,1 1 1 0 0,-1 0 0 0 0,1 0-1 0 0,0 0 1 0 0,-1 0 0 0 0,1 0-1 0 0,0 0 1 0 0,0 0 0 0 0,0 0-1 0 0,0 1 1 0 0,0-1 0 0 0,0 0-1 0 0,0 1 1 0 0,-1 1 0 0 0,0 2-53 0 0,0-1 0 0 0,0 0 0 0 0,0 1 0 0 0,1-1 0 0 0,0 1 0 0 0,-1-1 0 0 0,0 10 0 0 0,2-11 67 0 0,0 0-1 0 0,0 0 0 0 0,1 0 0 0 0,-1 0 0 0 0,1 0 1 0 0,-1 0-1 0 0,1 0 0 0 0,0 0 0 0 0,0 0 0 0 0,0-1 1 0 0,0 1-1 0 0,1 0 0 0 0,-1 0 0 0 0,1-1 0 0 0,0 1 1 0 0,0-1-1 0 0,0 0 0 0 0,3 4 0 0 0,-1-3 39 0 0,1 1-1 0 0,-1-1 0 0 0,1 0 1 0 0,0 0-1 0 0,0 0 0 0 0,0-1 1 0 0,0 0-1 0 0,0 0 0 0 0,11 2 1 0 0,-9-2 112 0 0,0 0 1 0 0,1-1-1 0 0,-1 0 1 0 0,0-1-1 0 0,1 0 1 0 0,-1 0-1 0 0,1 0 1 0 0,-1-1-1 0 0,1 0 1 0 0,-1-1-1 0 0,0 1 1 0 0,0-1-1 0 0,0-1 1 0 0,0 1-1 0 0,13-8 1 0 0,-15 6-47 0 0,-1 0 0 0 0,1 0 0 0 0,-1 0 1 0 0,0-1-1 0 0,0 1 0 0 0,-1-1 1 0 0,1 0-1 0 0,-1 0 0 0 0,0-1 1 0 0,0 1-1 0 0,-1 0 0 0 0,1-1 1 0 0,-1 0-1 0 0,-1 1 0 0 0,1-1 1 0 0,-1 0-1 0 0,0 0 0 0 0,0 0 1 0 0,-1-10-1 0 0,0 11-134 0 0,0 1 0 0 0,0 0 0 0 0,-1 0 1 0 0,0 0-1 0 0,0 0 0 0 0,0 0 0 0 0,0 0 0 0 0,-1 0 0 0 0,1 0 1 0 0,-1 0-1 0 0,0 1 0 0 0,0-1 0 0 0,0 1 0 0 0,-1-1 0 0 0,1 1 1 0 0,-1 0-1 0 0,0 0 0 0 0,0 0 0 0 0,0 0 0 0 0,0 0 0 0 0,-1 1 1 0 0,1 0-1 0 0,-1-1 0 0 0,1 1 0 0 0,-1 0 0 0 0,0 1 0 0 0,0-1 1 0 0,0 1-1 0 0,-4-2 0 0 0,-8 0-1015 0 0,-1 1-1 0 0,0 0 1 0 0,-30 1 0 0 0,42 1 709 0 0,-22 0-2308 0 0</inkml:trace>
</inkml:ink>
</file>

<file path=ppt/ink/ink4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9.0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0 185 3952 0 0,'0'0'4033'0'0,"12"12"-5747"0"0,39 37 1827 0 0,-45-45-86 0 0,0 0 0 0 0,1 0 0 0 0,-1-1 0 0 0,0 0 0 0 0,1 0 0 0 0,0 0-1 0 0,0-1 1 0 0,0 0 0 0 0,0 0 0 0 0,0-1 0 0 0,0 0 0 0 0,12 1 0 0 0,2 0 54 0 0,5 2 160 0 0,0-1 0 0 0,0-1 0 0 0,0-1 0 0 0,1-1 0 0 0,-1-2 0 0 0,43-7 0 0 0,-66 8-167 0 0,1 0-1 0 0,-1 1 1 0 0,0-2-1 0 0,0 1 1 0 0,0 0-1 0 0,0 0 1 0 0,0-1-1 0 0,0 0 1 0 0,0 1-1 0 0,-1-1 1 0 0,1 0-1 0 0,0-1 1 0 0,-1 1-1 0 0,0 0 1 0 0,1-1-1 0 0,-1 1 1 0 0,0-1-1 0 0,0 0 1 0 0,-1 0-1 0 0,1 1 1 0 0,0-1 0 0 0,-1 0-1 0 0,0-1 1 0 0,0 1-1 0 0,0 0 1 0 0,0 0-1 0 0,0 0 1 0 0,-1-1-1 0 0,1 1 1 0 0,-1 0-1 0 0,0-1 1 0 0,0 1-1 0 0,-1-6 1 0 0,-1-3-217 0 0,0 0 1 0 0,-1 0-1 0 0,-1 1 1 0 0,0-1 0 0 0,-1 1-1 0 0,0 0 1 0 0,-12-19-1 0 0,16 28-133 0 0,-1-1-1 0 0,1 1 1 0 0,-1-1 0 0 0,1 1-1 0 0,0-1 1 0 0,0 1-1 0 0,0-1 1 0 0,0 0 0 0 0,1 1-1 0 0,-1-1 1 0 0,1 0-1 0 0,-1 0 1 0 0,1 0 0 0 0,0 1-1 0 0,0-1 1 0 0,0 0-1 0 0,1 0 1 0 0,-1 0 0 0 0,1 1-1 0 0,0-4 1 0 0,13-18-2466 0 0</inkml:trace>
</inkml:ink>
</file>

<file path=ppt/ink/ink4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9.51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56 0 5000 0 0,'0'0'828'0'0,"-5"18"-2329"0"0,-1 5 1502 0 0,-4 12 76 0 0,-5 38 0 0 0,7-27 54 0 0,2 1 0 0 0,3 0 0 0 0,1-1 0 0 0,2 1-1 0 0,2 0 1 0 0,16 84 0 0 0,-13-105-460 0 0,-4-18-256 0 0,0 0-1 0 0,1 0 1 0 0,0-1 0 0 0,6 15-1 0 0,-2-16-1556 0 0</inkml:trace>
  <inkml:trace contextRef="#ctx0" brushRef="#br0" timeOffset="1">79 293 1684 0 0,'0'0'4429'0'0,"98"-88"-4181"0"0,-56 73-248 0 0,7 6-144 0 0,10 6-76 0 0,0 3 76 0 0,3 1 56 0 0,-5 11 36 0 0,-6 3-80 0 0,-12 3-349 0 0,-9 6-759 0 0,-13-6-192 0 0,-17 13-176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4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615 54 352 0 0,'0'0'3556'0'0,"-5"-17"-2916"0"0,10-20 92 0 0,-24 54-2064 0 0,-233 439 1591 0 0,213-380-133 0 0,-29 74 15 0 0,42-89 205 0 0,-3 0 0 0 0,-56 87 1 0 0,65-119-39 0 0,1 1 1 0 0,-24 51 0 0 0,29-59-53 0 0</inkml:trace>
</inkml:ink>
</file>

<file path=ppt/ink/ink4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39.9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0 213 2764 0 0,'0'0'5926'0'0,"23"0"-6471"0"0,539-8 3369 0 0,254-89-680 0 0,-251 23-1722 0 0,4 41-565 0 0,-559 33-114 0 0,1 0 0 0 0,-1 1 0 0 0,1 0 0 0 0,-1 1 0 0 0,20 5 0 0 0,-28-7 132 0 0,-1 1 0 0 0,1-1 1 0 0,-1 1-1 0 0,1 0 0 0 0,-1-1 0 0 0,1 1 0 0 0,-1 0 1 0 0,0 0-1 0 0,1 0 0 0 0,-1 0 0 0 0,0 0 0 0 0,0 0 1 0 0,0 1-1 0 0,0-1 0 0 0,0 0 0 0 0,0 1 0 0 0,0-1 1 0 0,0 0-1 0 0,0 1 0 0 0,-1-1 0 0 0,1 1 0 0 0,-1-1 1 0 0,1 1-1 0 0,-1-1 0 0 0,1 1 0 0 0,-1 0 0 0 0,0-1 1 0 0,0 1-1 0 0,0-1 0 0 0,0 1 0 0 0,0 0 0 0 0,0-1 1 0 0,0 1-1 0 0,0 0 0 0 0,-1-1 0 0 0,1 1 0 0 0,-1-1 1 0 0,1 1-1 0 0,-1-1 0 0 0,0 1 0 0 0,1-1 0 0 0,-1 1 1 0 0,0-1-1 0 0,0 0 0 0 0,-1 2 0 0 0,-15 16-2135 0 0,-17 8-745 0 0</inkml:trace>
</inkml:ink>
</file>

<file path=ppt/ink/ink4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0.41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383 79 4432 0 0,'0'0'5684'0'0,"1"7"-6256"0"0,1 13 800 0 0,-1 0 0 0 0,-1 0-1 0 0,-1 0 1 0 0,-4 29 0 0 0,-22 88 327 0 0,2-13-311 0 0,12-44-107 0 0,4-34 61 0 0,2 1 0 0 0,0 50 922 0 0,11-119-2994 0 0,0 4-802 0 0,6-15-2385 0 0</inkml:trace>
  <inkml:trace contextRef="#ctx0" brushRef="#br0" timeOffset="1">320 0 7173 0 0,'0'0'1990'0'0,"18"7"-3419"0"0,-2-1 1395 0 0,0-1-11 0 0,-1 1 0 0 0,1 1 0 0 0,-1 0 0 0 0,0 1 0 0 0,-1 1 0 0 0,16 12 0 0 0,-10-5 20 0 0,-2 1 1 0 0,0 0 0 0 0,0 2 0 0 0,-2 0 0 0 0,-1 0-1 0 0,0 2 1 0 0,-1 0 0 0 0,-1 1 0 0 0,-2 0-1 0 0,0 1 1 0 0,11 31 0 0 0,-17-38 100 0 0,-1 0 0 0 0,0 1 0 0 0,-1-1 1 0 0,-1 1-1 0 0,0-1 0 0 0,-1 1 0 0 0,-1 0 0 0 0,-1 0 0 0 0,0-1 0 0 0,-1 1 1 0 0,-1-1-1 0 0,-1 1 0 0 0,0-1 0 0 0,-1 0 0 0 0,-1 0 0 0 0,0-1 1 0 0,-16 29-1 0 0,8-23 132 0 0,0-1 0 0 0,-2-1 0 0 0,0 0 1 0 0,-1-1-1 0 0,0-1 0 0 0,-2-1 0 0 0,0 0 0 0 0,-1-1 1 0 0,0-1-1 0 0,-30 14 0 0 0,16-11 466 0 0,-1-2 1 0 0,-1-1-1 0 0,0-1 0 0 0,-1-3 0 0 0,-74 13 1 0 0,79-19-503 0 0,13-2-202 0 0,-1 0 1 0 0,-28 9-1 0 0,45-9 307 0 0</inkml:trace>
</inkml:ink>
</file>

<file path=ppt/ink/ink4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5.9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365 40 196 0 0,'0'0'4812'0'0,"0"-5"-4335"0"0,0-30 1249 0 0,-34 65-1298 0 0,-37 39-156 0 0,2 4 0 0 0,-71 98 0 0 0,135-164-409 0 0,-30 42 462 0 0,34-47-607 0 0,-1 1-1 0 0,1 0 0 0 0,-1 0 1 0 0,1 0-1 0 0,0 0 1 0 0,1 1-1 0 0,-1-1 0 0 0,0 6 1 0 0,13-23-3266 0 0</inkml:trace>
</inkml:ink>
</file>

<file path=ppt/ink/ink4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6.3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0 1736 0 0,'0'0'4209'0'0,"74"76"-6110"0"0,-52-50 1901 0 0,4 4 156 0 0,-1 2 24 0 0,4 4 84 0 0,-3 2-264 0 0,-7-12-472 0 0,1 10-2760 0 0</inkml:trace>
</inkml:ink>
</file>

<file path=ppt/ink/ink4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6.81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236 270 4244 0 0,'0'0'3378'0'0,"-13"16"-4517"0"0,-37 54 1042 0 0,39-54 131 0 0,2 1 0 0 0,1 0 0 0 0,0 0 0 0 0,1 1 0 0 0,-9 35 0 0 0,-3 8 167 0 0,13-45-234 0 0,-25 58 536 0 0,28-68-947 0 0,-1 1 0 0 0,0-1 0 0 0,0 1-1 0 0,0-1 1 0 0,-1 0 0 0 0,0-1 0 0 0,0 1 0 0 0,-8 5 0 0 0,3-3-1512 0 0</inkml:trace>
  <inkml:trace contextRef="#ctx0" brushRef="#br0" timeOffset="1">349 55 560 0 0,'0'0'3579'0'0,"14"-10"-3150"0"0,42-28-269 0 0,-56 38-165 0 0,1-1-1 0 0,0 1 0 0 0,-1-1 1 0 0,1 0-1 0 0,0 1 0 0 0,0-1 1 0 0,-1 1-1 0 0,1-1 0 0 0,0 1 0 0 0,0 0 1 0 0,0-1-1 0 0,0 1 0 0 0,0 0 1 0 0,-1 0-1 0 0,1-1 0 0 0,0 1 1 0 0,0 0-1 0 0,0 0 0 0 0,0 0 0 0 0,0 0 1 0 0,0 0-1 0 0,0 0 0 0 0,0 0 1 0 0,0 1-1 0 0,-1-1 0 0 0,1 0 1 0 0,0 0-1 0 0,0 1 0 0 0,0-1 0 0 0,0 1 1 0 0,0-1-1 0 0,-1 1 0 0 0,2 0 1 0 0,-1 0-3 0 0,0 1 0 0 0,0 0 0 0 0,-1-1 0 0 0,1 1 0 0 0,0 0 0 0 0,-1-1 1 0 0,1 1-1 0 0,-1 0 0 0 0,1 0 0 0 0,-1 2 0 0 0,1 0 17 0 0,1 10 18 0 0,0 1 0 0 0,0-1 0 0 0,-2 0 1 0 0,0 1-1 0 0,0-1 0 0 0,-1 0 0 0 0,-1 1 0 0 0,-1-1 0 0 0,0 0 0 0 0,0 0 0 0 0,-2-1 1 0 0,1 1-1 0 0,-2-1 0 0 0,-12 23 0 0 0,11-24 14 0 0,0-1 1 0 0,-1 1-1 0 0,0-1 0 0 0,-1-1 0 0 0,0 0 1 0 0,0 0-1 0 0,-1-1 0 0 0,-1 0 1 0 0,0 0-1 0 0,0-1 0 0 0,0-1 0 0 0,-1 0 1 0 0,0-1-1 0 0,0 0 0 0 0,-23 8 1 0 0,32-13-193 0 0,0-1 0 0 0,1 1 1 0 0,-1 0-1 0 0,0-1 1 0 0,1 1-1 0 0,-1-1 1 0 0,0 0-1 0 0,0 1 1 0 0,0-2-1 0 0,0 1 0 0 0,1 0 1 0 0,-1 0-1 0 0,0-1 1 0 0,0 0-1 0 0,-3-1 1 0 0,-2-14-2198 0 0</inkml:trace>
</inkml:ink>
</file>

<file path=ppt/ink/ink4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7.23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29 0 692 0 0,'0'0'164'0'0,"6"81"84"0"0,-6-60 28 0 0,0-4-44 0 0,-3 0-100 0 0,-3-4-16 0 0,0-2 16 0 0,2-2 88 0 0,-3-2-64 0 0,1-2-24 0 0,5-2 12 0 0,-1-3-144 0 0</inkml:trace>
  <inkml:trace contextRef="#ctx0" brushRef="#br0" timeOffset="1">219 64 5501 0 0,'0'0'1864'0'0,"7"23"-3793"0"0,-4-10 2138 0 0,0 2-209 0 0,-3 0-1069 0 0,2-3-1095 0 0,-2 6-248 0 0</inkml:trace>
</inkml:ink>
</file>

<file path=ppt/ink/ink4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7:47.89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1 1252 0 0,'0'0'2752'0'0</inkml:trace>
</inkml:ink>
</file>

<file path=ppt/ink/ink4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19.02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6703 45 1356 0 0,'0'0'4233'0'0,"-2"-7"-3991"0"0,-8-20-220 0 0,9 26-37 0 0,0 0 1 0 0,-1 0-1 0 0,1 0 1 0 0,0 0 0 0 0,-1 0-1 0 0,1 0 1 0 0,-1 0-1 0 0,1 1 1 0 0,-1-1 0 0 0,0 1-1 0 0,1-1 1 0 0,-1 1-1 0 0,0 0 1 0 0,1-1 0 0 0,-1 1-1 0 0,0 0 1 0 0,1 0-1 0 0,-1 0 1 0 0,0 0 0 0 0,1 1-1 0 0,-1-1 1 0 0,-2 1 0 0 0,-4 0-60 0 0,-11 0 12 0 0,-1 0 1 0 0,1 2 0 0 0,0 0-1 0 0,-29 10 1 0 0,-76 31 184 0 0,64-21-15 0 0,-1137 398 1083 0 0,519-152-1057 0 0,239-62 148 0 0,195-92-86 0 0,-128 64-129 0 0,-6 14 95 0 0,-72 37 641 0 0,155-69-353 0 0,70-36 44 0 0,-346 206 542 0 0,289-171-518 0 0,52-32-341 0 0,67-35-71 0 0,-155 100 40 0 0,102-51 466 0 0,-43 18-309 0 0,241-148-487 0 0,23-11-1837 0 0,37-21-4039 0 0,-19 4 2328 0 0</inkml:trace>
</inkml:ink>
</file>

<file path=ppt/ink/ink4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19.8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21 0 196 0 0,'0'0'8923'0'0,"-21"10"-15870"0"0,42-20 4775 0 0</inkml:trace>
</inkml:ink>
</file>

<file path=ppt/ink/ink4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0.32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252 51 1188 0 0,'0'0'5441'0'0,"-38"-50"-7474"0"0</inkml:trace>
  <inkml:trace contextRef="#ctx0" brushRef="#br0" timeOffset="1">1 7 5064 0 0,'0'0'1073'0'0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05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1468 0 0,'0'0'2804'0'0,"18"1"-2232"0"0,306 16 1441 0 0,144 5-191 0 0,230 38 492 0 0,-683-58-2819 0 0,28 2 1757 0 0,-12-7-6859 0 0,-6-3 1334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5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0 888 0 0,'0'0'3947'0'0,"3"6"-4166"0"0,21 41 419 0 0,-2 1 0 0 0,22 71 0 0 0,23 113-256 0 0,-63-217 69 0 0,6 21-12 0 0,56 184 175 0 0,6-46 35 0 0,-34-86-16 0 0,38 135 0 0 0,-48-136-62 0 0,3-1-1 0 0,44 85 0 0 0,36 94 1197 0 0,-69-144-701 0 0,32 99 260 0 0,-57-161-290 0 0,15 106 1 0 0,-27-149-327 0 0,-14-27-2427 0 0,-11-11-2696 0 0</inkml:trace>
</inkml:ink>
</file>

<file path=ppt/ink/ink4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0.785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675 229 432 0 0,'0'0'4964'0'0,"-60"-34"-6956"0"0</inkml:trace>
  <inkml:trace contextRef="#ctx0" brushRef="#br0" timeOffset="1">423 148 860 0 0,'0'0'4316'0'0,"-78"-36"-4044"0"0,68 32-191 0 0,-4 2-25 0 0,10 1-56 0 0,1 1-104 0 0</inkml:trace>
  <inkml:trace contextRef="#ctx0" brushRef="#br0" timeOffset="2">79 39 5180 0 0,'0'0'953'0'0,"-77"-37"-905"0"0,75 35-48 0 0,22 2-5581 0 0</inkml:trace>
</inkml:ink>
</file>

<file path=ppt/ink/ink4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1.26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505 514 1004 0 0,'0'0'4392'0'0,"-83"-45"-4323"0"0,71 39-61 0 0,4 3 80 0 0,4 0-88 0 0,17 3-4133 0 0</inkml:trace>
  <inkml:trace contextRef="#ctx0" brushRef="#br0" timeOffset="1">285 378 1228 0 0,'0'0'4509'0'0,"-85"-55"-4417"0"0,78 50-28 0 0,4 2-56 0 0,3 0-16 0 0,9 0-881 0 0,-3 2-1603 0 0,20-10 160 0 0</inkml:trace>
  <inkml:trace contextRef="#ctx0" brushRef="#br0" timeOffset="2">181 181 1212 0 0,'0'0'4329'0'0,"-81"-48"-4237"0"0,67 42 76 0 0,5 3-88 0 0,6 0-80 0 0,1 3 0 0 0,12 0-3313 0 0,8 0 1565 0 0</inkml:trace>
  <inkml:trace contextRef="#ctx0" brushRef="#br0" timeOffset="3">97 56 836 0 0,'0'0'4813'0'0,"-88"-53"-4813"0"0,82 50 0 0 0,3 3-76 0 0,20 0-4317 0 0</inkml:trace>
</inkml:ink>
</file>

<file path=ppt/ink/ink4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1.69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105 44 220 0 0,'0'0'5245'0'0,"-84"-37"-5177"0"0,76 34-68 0 0,2 1-48 0 0,1 1 44 0 0,4 1-97 0 0,15 0-5063 0 0</inkml:trace>
</inkml:ink>
</file>

<file path=ppt/ink/ink4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2.13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597 180 104 0 0,'0'0'2281'0'0,"-14"-10"-2474"0"0,-42-32 55 0 0,53 40 113 0 0,1 0 1 0 0,0 1-1 0 0,0-1 0 0 0,-1 1 1 0 0,1 0-1 0 0,-1-1 0 0 0,1 1 1 0 0,-1 0-1 0 0,0 1 0 0 0,1-1 1 0 0,-1 0-1 0 0,0 1 0 0 0,0 0 1 0 0,0-1-1 0 0,1 1 0 0 0,-5 0 0 0 0,5 1 21 0 0,1-1 0 0 0,-1 0-1 0 0,0 0 1 0 0,1 0 0 0 0,-1 0-1 0 0,0-1 1 0 0,1 1-1 0 0,-1 0 1 0 0,1-1 0 0 0,-1 1-1 0 0,1-1 1 0 0,-3-1-1 0 0,-1-1 7 0 0,1 0 0 0 0,0 0-1 0 0,0-1 1 0 0,0 0-1 0 0,1 1 1 0 0,-1-2-1 0 0,1 1 1 0 0,0 0 0 0 0,0-1-1 0 0,0 1 1 0 0,1-1-1 0 0,-4-7 1 0 0,3 5 115 0 0,0 1 0 0 0,-1-1-1 0 0,0 1 1 0 0,0 0 0 0 0,-7-8 0 0 0,10 13-123 0 0,0 1 0 0 0,0 0 0 0 0,0-1 0 0 0,0 1 0 0 0,0 0 1 0 0,0 0-1 0 0,0 0 0 0 0,0 0 0 0 0,0 0 0 0 0,0 0 0 0 0,0 0 0 0 0,0 0 0 0 0,0 0 1 0 0,0 0-1 0 0,0 1 0 0 0,0-1 0 0 0,0 0 0 0 0,0 1 0 0 0,0-1 0 0 0,0 1 0 0 0,0-1 0 0 0,0 1 1 0 0,0-1-1 0 0,-1 2 0 0 0,-24 16 194 0 0,24-16-94 0 0,-15 13 132 0 0,0 1 1 0 0,1 0 0 0 0,1 1 0 0 0,1 1-1 0 0,-14 21 1 0 0,-56 104 584 0 0,76-129-735 0 0,-84 138 786 0 0,89-147-829 0 0,-1 0-51 0 0,0-1 0 0 0,1 1-1 0 0,-1 1 1 0 0,1-1-1 0 0,1 0 1 0 0,-1 1 0 0 0,1 0-1 0 0,0-1 1 0 0,-2 7-1 0 0,26-25-5337 0 0</inkml:trace>
</inkml:ink>
</file>

<file path=ppt/ink/ink4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22.573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0 104 1044 0 0,'0'0'6849'0'0,"14"-11"-7154"0"0,46-34-57 0 0,-56 42 341 0 0,1 1 1 0 0,0 0-1 0 0,-1 0 1 0 0,1 0-1 0 0,0 0 1 0 0,0 1-1 0 0,0 0 1 0 0,1 0-1 0 0,-1 0 1 0 0,0 1-1 0 0,0 0 1 0 0,9 0-1 0 0,6 0-6 0 0,268-4 87 0 0,-207 4 1129 0 0,-85-18 3023 0 0,0 9-4920 0 0</inkml:trace>
</inkml:ink>
</file>

<file path=ppt/ink/ink4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33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34 572 0 0,'0'0'3074'0'0,"0"-4"-3085"0"0,0-11-32 0 0,3 9 2077 0 0,7-2-5156 0 0,-25 19 618 0 0</inkml:trace>
</inkml:ink>
</file>

<file path=ppt/ink/ink4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35.3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674 33 260 0 0,'0'0'3573'0'0,"-3"-1"-3768"0"0,-7-5 426 0 0,-1 0-1 0 0,0 1 0 0 0,-12-5 1 0 0,19 9-194 0 0,0 0 0 0 0,1 0 0 0 0,-1 0 1 0 0,0 1-1 0 0,0-1 0 0 0,0 1 0 0 0,1 0 0 0 0,-1 0 1 0 0,0 0-1 0 0,0 1 0 0 0,0-1 0 0 0,1 1 1 0 0,-1 0-1 0 0,0 0 0 0 0,-4 2 0 0 0,-11 5 92 0 0,0 1-1 0 0,0 2 1 0 0,0-1 0 0 0,1 2 0 0 0,1 1-1 0 0,0 0 1 0 0,1 1 0 0 0,0 0-1 0 0,1 2 1 0 0,1 0 0 0 0,-22 32-1 0 0,24-27-58 0 0,1 1-1 0 0,1 0 0 0 0,1 0 1 0 0,1 1-1 0 0,1 0 0 0 0,1 0 1 0 0,1 0-1 0 0,-3 38 1 0 0,6-4 82 0 0,1 1 0 0 0,11 81 0 0 0,5 13 164 0 0,-6 223 0 0 0,-10-370-288 0 0,0 0-1 0 0,-1 0 1 0 0,1 0 0 0 0,-1 0 0 0 0,0 0-1 0 0,0 0 1 0 0,-1-1 0 0 0,1 1-1 0 0,-1-1 1 0 0,0 0 0 0 0,0 1-1 0 0,-1-1 1 0 0,-7 6 0 0 0,-8 8 145 0 0,-31 22 1 0 0,35-28-90 0 0,2-3-25 0 0,1 0 0 0 0,-1-1 1 0 0,-17 8-1 0 0,25-14 23 0 0,0 0-1 0 0,0 0 1 0 0,0 0 0 0 0,-1 0 0 0 0,1-1 0 0 0,-1 0 0 0 0,1 0-1 0 0,-1 0 1 0 0,1-1 0 0 0,-1 0 0 0 0,-11-1 0 0 0,16 1-73 0 0,1-1 0 0 0,-1 1 0 0 0,0-1 0 0 0,0 1 1 0 0,1-1-1 0 0,-1 1 0 0 0,0-1 0 0 0,1 0 0 0 0,-1 1 1 0 0,0-1-1 0 0,1 0 0 0 0,-1 1 0 0 0,1-1 0 0 0,-1 0 1 0 0,1 0-1 0 0,0 0 0 0 0,-1 1 0 0 0,1-1 0 0 0,0 0 1 0 0,0 0-1 0 0,-1 0 0 0 0,1 0 0 0 0,0 0 0 0 0,0 1 1 0 0,0-1-1 0 0,0 0 0 0 0,0 0 0 0 0,0 0 1 0 0,0 0-1 0 0,0 0 0 0 0,1 0 0 0 0,-1 0 0 0 0,0 1 1 0 0,0-1-1 0 0,1-1 0 0 0,-1 0-47 0 0,1-1 1 0 0,0 1-1 0 0,-1-1 1 0 0,1 1-1 0 0,0 0 1 0 0,0-1-1 0 0,1 1 0 0 0,-1 0 1 0 0,0 0-1 0 0,1 0 1 0 0,2-3-1 0 0,1 2-53 0 0,0 0 0 0 0,1 1 0 0 0,-1-1 0 0 0,1 1 0 0 0,0 1-1 0 0,0-1 1 0 0,-1 1 0 0 0,1 0 0 0 0,0 0 0 0 0,0 1 0 0 0,0-1-1 0 0,0 1 1 0 0,0 1 0 0 0,11 1 0 0 0,-13-2 74 0 0,1 1 0 0 0,0 0 0 0 0,-1 0 0 0 0,1 0 1 0 0,-1 1-1 0 0,1 0 0 0 0,-1 0 0 0 0,0 0 0 0 0,0 0 0 0 0,0 0 0 0 0,0 1 0 0 0,0 0 1 0 0,0 0-1 0 0,-1 0 0 0 0,1 0 0 0 0,-1 1 0 0 0,0-1 0 0 0,0 1 0 0 0,2 4 0 0 0,-2-3 24 0 0,-2 0 0 0 0,1 1-1 0 0,-1-1 1 0 0,0 0-1 0 0,0 1 1 0 0,0-1 0 0 0,-1 1-1 0 0,1 0 1 0 0,-2 6-1 0 0,-7 55 76 0 0,4-41-70 0 0,-6 74-14 0 0,5-47 1 0 0,-18 86-1 0 0,18-111-31 0 0,2 1 0 0 0,0-1 0 0 0,2 1 0 0 0,1 0 0 0 0,5 40 0 0 0,-4-59 63 0 0,1-1-1 0 0,0 0 0 0 0,0 0 1 0 0,1 0-1 0 0,0 0 1 0 0,1 0-1 0 0,0-1 0 0 0,1 0 1 0 0,9 14-1 0 0,-2-5 174 0 0,1-1 0 0 0,1-1-1 0 0,22 19 1 0 0,-10-9-213 0 0,-20-17 7 0 0,1-1-1 0 0,1 0 1 0 0,-1-1-1 0 0,16 11 1 0 0,3-4 223 0 0,1-1 0 0 0,0-1 0 0 0,0-1 1 0 0,1-1-1 0 0,0-2 0 0 0,1 0 0 0 0,30 1 1 0 0,205 4 1243 0 0,-225-13-1130 0 0,77-16-1 0 0,-78 11 407 0 0,77-5 1687 0 0,-125 21-3546 0 0,-11 18-3463 0 0,-7-8-536 0 0</inkml:trace>
</inkml:ink>
</file>

<file path=ppt/ink/ink4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0.0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557 84 116 0 0,'-3'7'10186'0'0,"-36"-59"-9601"0"0,35 49-575 0 0,0-1 0 0 0,0 1 0 0 0,0-1 0 0 0,0 1 0 0 0,0 0 0 0 0,-1 1 0 0 0,1-1 0 0 0,-1 1 0 0 0,0 0 0 0 0,-5-2 0 0 0,0 2-101 0 0,0 1 0 0 0,0-1 0 0 0,0 2 0 0 0,-13 0 0 0 0,12 0 90 0 0,0 2 0 0 0,0-1 1 0 0,0 1-1 0 0,0 1 0 0 0,1 0 1 0 0,-1 1-1 0 0,1 0 0 0 0,0 0 1 0 0,0 1-1 0 0,0 0 1 0 0,1 1-1 0 0,0 0 0 0 0,0 1 1 0 0,0 0-1 0 0,1 0 0 0 0,0 1 1 0 0,0 0-1 0 0,1 0 0 0 0,0 1 1 0 0,0-1-1 0 0,1 2 0 0 0,1-1 1 0 0,-1 1-1 0 0,1 0 0 0 0,1 0 1 0 0,0 0-1 0 0,1 1 0 0 0,-1-1 1 0 0,2 1-1 0 0,0 0 1 0 0,0 0-1 0 0,1 0 0 0 0,0 0 1 0 0,1 0-1 0 0,1 16 0 0 0,3-14 31 0 0,-1 0 0 0 0,2-1 0 0 0,-1 1 1 0 0,2-1-1 0 0,0 0 0 0 0,0 0 0 0 0,1-1 0 0 0,13 17 0 0 0,-10-15 16 0 0,-1 0 0 0 0,-1 0 0 0 0,-1 1 0 0 0,0 0-1 0 0,7 18 1 0 0,-13-27-12 0 0,0 0 0 0 0,-1 0-1 0 0,1 0 1 0 0,-1 0-1 0 0,0 0 1 0 0,0 0 0 0 0,-1 0-1 0 0,1 0 1 0 0,-1 0-1 0 0,0 0 1 0 0,-1 0 0 0 0,1 0-1 0 0,-1-1 1 0 0,0 1-1 0 0,0 0 1 0 0,0-1 0 0 0,-1 0-1 0 0,1 1 1 0 0,-1-1-1 0 0,0 0 1 0 0,-1 0 0 0 0,1-1-1 0 0,-1 1 1 0 0,-6 5 0 0 0,-3 2 79 0 0,-1 0 0 0 0,-1-1 0 0 0,0-1 0 0 0,0 0 1 0 0,-30 12-1 0 0,38-18-65 0 0,1-2 1 0 0,0 1-1 0 0,-1-1 0 0 0,1 0 1 0 0,-1 0-1 0 0,1-1 0 0 0,-8 0 1 0 0,11 1-37 0 0,-1-2 0 0 0,1 1 1 0 0,-1 0-1 0 0,1-1 0 0 0,-1 1 1 0 0,1-1-1 0 0,-1 0 0 0 0,1-1 0 0 0,-1 1 1 0 0,1 0-1 0 0,0-1 0 0 0,0 0 1 0 0,0 0-1 0 0,-3-2 0 0 0,5 4-4 0 0,18-1-1099 0 0,-10 1 998 0 0,1 0 0 0 0,-1 0 0 0 0,1 0 0 0 0,-1 1 0 0 0,0 0 0 0 0,1 1 0 0 0,-1-1 0 0 0,10 5 0 0 0,0 0 82 0 0,-12-4-3 0 0,1 0 1 0 0,0 1-1 0 0,0 0 1 0 0,10 6-1 0 0,-15-7 9 0 0,1-1 0 0 0,-1 0-1 0 0,0 1 1 0 0,1-1-1 0 0,-1 1 1 0 0,0-1 0 0 0,0 1-1 0 0,0 0 1 0 0,0-1-1 0 0,0 1 1 0 0,0 0 0 0 0,-1 0-1 0 0,1 0 1 0 0,0 0-1 0 0,-1-1 1 0 0,0 1 0 0 0,1 0-1 0 0,-1 0 1 0 0,0 4-1 0 0,-2 21 149 0 0,0-1-1 0 0,-2 0 1 0 0,-1 1-1 0 0,-1-1 1 0 0,-1-1-1 0 0,-1 0 1 0 0,-1 0-1 0 0,-2 0 1 0 0,-22 39-1 0 0,27-52-57 0 0,1 0-1 0 0,0 1 1 0 0,1 0-1 0 0,0 0 1 0 0,1 0-1 0 0,1 0 1 0 0,0 0-1 0 0,1 1 1 0 0,0-1-1 0 0,2 23 1 0 0,0-33-77 0 0,-1-1 0 0 0,1 0 0 0 0,0 1 0 0 0,0-1 0 0 0,0 0 1 0 0,0 0-1 0 0,1 1 0 0 0,-1-1 0 0 0,1 0 0 0 0,-1 0 0 0 0,1-1 1 0 0,0 1-1 0 0,-1 0 0 0 0,3 1 0 0 0,29 23 190 0 0,-22-21-130 0 0,0 0-1 0 0,0-1 1 0 0,1 0-1 0 0,-1 0 0 0 0,1-1 1 0 0,0-1-1 0 0,0 0 1 0 0,21 1-1 0 0,98-6 101 0 0,-128 3-165 0 0,27-4 92 0 0,38-9-1 0 0,-44 8-94 0 0,0 0 1 0 0,47-2 2763 0 0,-71-3-2602 0 0,1-14-1986 0 0,10-4-5182 0 0,6-3-349 0 0</inkml:trace>
</inkml:ink>
</file>

<file path=ppt/ink/ink4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0 152 208 0 0,'0'0'1165'0'0,"15"0"-1335"0"0,3 2 134 0 0,-11-1-7 0 0,1-1 0 0 0,-1 1 0 0 0,1-1 0 0 0,-1-1 1 0 0,1 0-1 0 0,14-3 0 0 0,-18 3 18 0 0,1-1-1 0 0,-1 0 1 0 0,0 0 0 0 0,0 0 0 0 0,0 0 0 0 0,0-1-1 0 0,0 1 1 0 0,0-1 0 0 0,-1 0 0 0 0,1-1 0 0 0,-1 1 0 0 0,0 0-1 0 0,4-7 1 0 0,6-7 26 0 0,16-32-1 0 0,-17 27-45 0 0,0 2-65 0 0</inkml:trace>
</inkml:ink>
</file>

<file path=ppt/ink/ink4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2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1197 198 116 0 0,'0'0'1221'0'0,"5"-13"-772"0"0,0 1-314 0 0,1 1 315 0 0,0-1-1 0 0,-2 0 1 0 0,1 0-1 0 0,-1 0 1 0 0,-1-1-1 0 0,-1 1 1 0 0,3-19-1 0 0,-5 29-363 0 0,0 0-1 0 0,-1 1 1 0 0,1-1-1 0 0,0 0 1 0 0,-1 1-1 0 0,1-1 1 0 0,-1 1 0 0 0,1-1-1 0 0,-1 1 1 0 0,0-1-1 0 0,1 1 1 0 0,-1 0-1 0 0,0-1 1 0 0,0 1-1 0 0,0 0 1 0 0,0-1-1 0 0,0 1 1 0 0,-1 0 0 0 0,-1-2-1 0 0,-1 1-38 0 0,0-1 0 0 0,0 1 0 0 0,0 0 0 0 0,0 0 0 0 0,-1 0 0 0 0,-8-1 1 0 0,-3-1 9 0 0,1 2 0 0 0,-1 0 0 0 0,-17 0 0 0 0,5 2 170 0 0,1 2 0 0 0,0 1 0 0 0,0 1 0 0 0,1 1 0 0 0,-1 2 0 0 0,1 0 0 0 0,0 2 0 0 0,-42 20 0 0 0,41-15-222 0 0,0 1 0 0 0,1 1 0 0 0,0 1-1 0 0,2 1 1 0 0,0 2 0 0 0,1 0 0 0 0,-30 35 0 0 0,41-41-4 0 0,1 1 0 0 0,1 0 0 0 0,0 1 0 0 0,1 0 0 0 0,1 1 0 0 0,1 0 0 0 0,0 0 0 0 0,-6 26 0 0 0,5-5 34 0 0,2 0 0 0 0,1 0 0 0 0,1 40 0 0 0,2-2 44 0 0,2-12 22 0 0,-4 1 0 0 0,-2 0 0 0 0,-16 70 0 0 0,15-114-88 0 0,-1 0-1 0 0,0-1 0 0 0,-2 0 1 0 0,-14 23-1 0 0,6-12 15 0 0,15-26 61 0 0,-1 0 0 0 0,0 0 1 0 0,0-1-1 0 0,-1 1 0 0 0,1-1 0 0 0,-1 0 1 0 0,0 0-1 0 0,0 0 0 0 0,0-1 1 0 0,-1 1-1 0 0,1-1 0 0 0,-1-1 0 0 0,0 1 1 0 0,0-1-1 0 0,0 0 0 0 0,-9 2 0 0 0,-14 2 136 0 0,1-2 0 0 0,-39 3 1 0 0,34-5-175 0 0,-67 8 1339 0 0,100-10-1373 0 0,0-1-1 0 0,0 1 1 0 0,0-1-1 0 0,0 1 0 0 0,0-1 1 0 0,0 0-1 0 0,0 1 1 0 0,0-1-1 0 0,0 1 1 0 0,0-1-1 0 0,0 1 0 0 0,1-1 1 0 0,-1 0-1 0 0,0 1 1 0 0,0-1-1 0 0,0 1 1 0 0,1-1-1 0 0,-1 1 1 0 0,0-1-1 0 0,1 1 0 0 0,-1-1 1 0 0,0 1-1 0 0,1 0 1 0 0,-1-1-1 0 0,1 1 1 0 0,-1-1-1 0 0,1 1 0 0 0,-1 0 1 0 0,1-1-1 0 0,-1 1 1 0 0,2-1-1 0 0,16-11-525 0 0,-13 10 439 0 0,1 0 1 0 0,0-1-1 0 0,-1 2 0 0 0,1-1 1 0 0,0 1-1 0 0,0 0 1 0 0,0 0-1 0 0,1 1 1 0 0,-1-1-1 0 0,0 1 1 0 0,0 1-1 0 0,0-1 0 0 0,0 1 1 0 0,0 0-1 0 0,0 1 1 0 0,0-1-1 0 0,0 1 1 0 0,-1 0-1 0 0,1 1 1 0 0,0-1-1 0 0,-1 1 0 0 0,0 0 1 0 0,0 1-1 0 0,0-1 1 0 0,0 1-1 0 0,0 0 1 0 0,-1 0-1 0 0,1 0 1 0 0,-1 1-1 0 0,0 0 1 0 0,-1 0-1 0 0,1 0 0 0 0,-1 0 1 0 0,0 0-1 0 0,0 1 1 0 0,-1-1-1 0 0,1 1 1 0 0,-1 0-1 0 0,-1-1 1 0 0,1 1-1 0 0,-1 0 0 0 0,0 0 1 0 0,0 7-1 0 0,0 3 146 0 0,-2 0 0 0 0,0 0 0 0 0,-1-1-1 0 0,-1 1 1 0 0,-7 25 0 0 0,-33 75 141 0 0,5-18 251 0 0,-24 164-192 0 0,-3 7-14 0 0,58-249-201 0 0,1 0 0 0 0,2 1 0 0 0,0-1 1 0 0,1 1-1 0 0,0 0 0 0 0,2 24 0 0 0,1-41-29 0 0,1 0-1 0 0,0 0 1 0 0,0-1-1 0 0,0 1 1 0 0,0 0-1 0 0,1-1 1 0 0,0 1-1 0 0,-1-1 1 0 0,1 1-1 0 0,0-1 1 0 0,1 0-1 0 0,-1 0 1 0 0,0 0-1 0 0,1 0 1 0 0,0 0-1 0 0,4 3 1 0 0,7 5 87 0 0,0-1 1 0 0,21 12-1 0 0,-19-13-42 0 0,359 205 58 0 0,-181-114 253 0 0,-188-99 467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6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1384 0 0,'0'0'4592'0'0,"-1"18"-5208"0"0,-23 325 1282 0 0,20-278-546 0 0,-28 349 466 0 0,24-375-259 0 0,3-24-544 0 0,7-30-3285 0 0</inkml:trace>
</inkml:ink>
</file>

<file path=ppt/ink/ink4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8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379 1 1264 0 0,'0'0'4577'0'0,"-15"8"-4615"0"0,-42 29 28 0 0,52-34 78 0 0,1 0-1 0 0,-1 1 1 0 0,1 0-1 0 0,0-1 1 0 0,0 1 0 0 0,1 1-1 0 0,-1-1 1 0 0,1 0-1 0 0,0 1 1 0 0,0 0-1 0 0,-3 5 1 0 0,-7 12 519 0 0,-26 31 820 0 0,-108 159 123 0 0,126-182-1475 0 0,-7 12-411 0 0,17-13-4222 0 0</inkml:trace>
</inkml:ink>
</file>

<file path=ppt/ink/ink4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8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52 0 0,'0'0'6161'0'0,"6"14"-6661"0"0,47 99 830 0 0,-21-49-368 0 0,-11-21-585 0 0,2-1-1 0 0,55 78 1 0 0,-56-94-1648 0 0</inkml:trace>
</inkml:ink>
</file>

<file path=ppt/ink/ink4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2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297 17 548 0 0,'0'0'10656'0'0,"2"-3"-10326"0"0,8-11-234 0 0,-14 52-1532 0 0,-66 141 2021 0 0,35-97-425 0 0,-11 33 94 0 0,-54 127 334 0 0,94-228-528 0 0,4-10 22 0 0,1 0-1 0 0,-1 0 1 0 0,0 0 0 0 0,1-1-1 0 0,-2 1 1 0 0,1-1 0 0 0,0 1-1 0 0,-1-1 1 0 0,1 0 0 0 0,-1 1-1 0 0,0-1 1 0 0,-6 4 0 0 0,8-7-236 0 0,1 0 1 0 0,-1-1 0 0 0,1 1-1 0 0,-1 0 1 0 0,1-1 0 0 0,-1 1 0 0 0,1 0-1 0 0,-1-1 1 0 0,1 1 0 0 0,0-1 0 0 0,-1 1-1 0 0,1-1 1 0 0,0 1 0 0 0,-1-1-1 0 0,1 1 1 0 0,0-1 0 0 0,0 0 0 0 0,-1 1-1 0 0,1-1 1 0 0,0 1 0 0 0,0-1 0 0 0,0 1-1 0 0,0-1 1 0 0,0 0 0 0 0,0 1 0 0 0,0-1-1 0 0,0 0 1 0 0,-3-20-2828 0 0,1 6 294 0 0,2-9-256 0 0</inkml:trace>
</inkml:ink>
</file>

<file path=ppt/ink/ink4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3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0 105 196 0 0,'0'0'7227'0'0,"15"-13"-7070"0"0,50-40-201 0 0,-60 49 25 0 0,0 1 0 0 0,1-1 1 0 0,0 1-1 0 0,0 0 0 0 0,0 1 0 0 0,0 0 0 0 0,0 0 1 0 0,1 0-1 0 0,-1 0 0 0 0,1 1 0 0 0,-1 0 0 0 0,1 0 1 0 0,11 1-1 0 0,9-1-67 0 0,59-6-13 0 0,139 7 0 0 0,-220 0 84 0 0,-1 0 1 0 0,0 1 0 0 0,1-1-1 0 0,-1 1 1 0 0,0 0-1 0 0,1 1 1 0 0,-1-1 0 0 0,0 1-1 0 0,0 0 1 0 0,0 0 0 0 0,0 0-1 0 0,-1 0 1 0 0,1 1-1 0 0,0-1 1 0 0,-1 1 0 0 0,0 0-1 0 0,4 3 1 0 0,-3 0 5 0 0,0 0 0 0 0,0 0 0 0 0,0 0 0 0 0,-1 0 0 0 0,0 1 0 0 0,0-1 0 0 0,0 1 0 0 0,-1 0 0 0 0,3 13 0 0 0,-2-7 26 0 0,-2 0 1 0 0,1 1 0 0 0,-2-1-1 0 0,0 0 1 0 0,0 1 0 0 0,-1-1-1 0 0,-1 1 1 0 0,-1-1 0 0 0,1 0-1 0 0,-10 24 1 0 0,6-24 67 0 0,-1 0-1 0 0,-1 0 1 0 0,0-1 0 0 0,-1 0-1 0 0,0-1 1 0 0,-1 1-1 0 0,0-2 1 0 0,0 0 0 0 0,-2 0-1 0 0,1-1 1 0 0,-1 0 0 0 0,-23 13-1 0 0,-10 1 440 0 0,-1-2 1 0 0,-66 20-1 0 0,93-34-459 0 0,-15 6 452 0 0,54-19 19 0 0,26-16-713 0 0,2 3 0 0 0,0 1 1 0 0,1 3-1 0 0,0 2 0 0 0,82-11 0 0 0,-124 23 204 0 0,4-1-132 0 0,0 0 1 0 0,0 1-1 0 0,1 1 0 0 0,-1 0 1 0 0,12 1-1 0 0,-21-1 84 0 0,0 1-1 0 0,0-1 1 0 0,0 0-1 0 0,0 1 1 0 0,0 0-1 0 0,0-1 1 0 0,0 1 0 0 0,-1 0-1 0 0,1 0 1 0 0,0 0-1 0 0,0 0 1 0 0,-1 0-1 0 0,1 1 1 0 0,-1-1-1 0 0,1 0 1 0 0,-1 1-1 0 0,1-1 1 0 0,-1 1-1 0 0,0 0 1 0 0,0-1 0 0 0,0 1-1 0 0,0 0 1 0 0,0 0-1 0 0,0-1 1 0 0,0 1-1 0 0,0 0 1 0 0,-1 0-1 0 0,1 0 1 0 0,-1 0-1 0 0,0 0 1 0 0,1 0-1 0 0,-1 0 1 0 0,0 0 0 0 0,0 3-1 0 0,-1 7 26 0 0,-1-1 0 0 0,0 1 0 0 0,0-1 0 0 0,-1 1 0 0 0,0-1 0 0 0,-1 0 1 0 0,-1 0-1 0 0,0-1 0 0 0,0 1 0 0 0,-1-1 0 0 0,-10 14 0 0 0,-1-1 87 0 0,-1-1 0 0 0,-1-1 0 0 0,-35 32 0 0 0,30-32 169 0 0,-1-2 0 0 0,-46 29-1 0 0,60-42-13 0 0,0 0 0 0 0,0-1 0 0 0,-1 0 1 0 0,0-1-1 0 0,0 0 0 0 0,0-1 0 0 0,-1 0 0 0 0,1-1 0 0 0,-23 1 0 0 0,29-4-61 0 0,-1 1 0 0 0,1-1 0 0 0,-1 0 0 0 0,1-1 0 0 0,-1 0 0 0 0,1 0-1 0 0,0 0 1 0 0,0 0 0 0 0,0-1 0 0 0,0 0 0 0 0,0-1 0 0 0,1 1 0 0 0,-1-1 0 0 0,1 0 0 0 0,0 0 0 0 0,0-1-1 0 0,0 0 1 0 0,1 1 0 0 0,0-2 0 0 0,-7-9 0 0 0,10 14-351 0 0,0 1 0 0 0,0 0 0 0 0,0 0 0 0 0,0 0 1 0 0,0 0-1 0 0,0 0 0 0 0,0 0 0 0 0,0 0 0 0 0,0 0 0 0 0,0 0 0 0 0,0 0 0 0 0,0 1 0 0 0,0-1 0 0 0,0 0 0 0 0,0 1 0 0 0,0-1 1 0 0,0 1-1 0 0,0-1 0 0 0,0 1 0 0 0,1-1 0 0 0,-1 1 0 0 0,0-1 0 0 0,0 1 0 0 0,1 0 0 0 0,-1 0 0 0 0,0-1 0 0 0,1 1 0 0 0,-1 1 1 0 0</inkml:trace>
</inkml:ink>
</file>

<file path=ppt/ink/ink4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49.9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3284 0 0,'0'0'4581'0'0</inkml:trace>
</inkml:ink>
</file>

<file path=ppt/ink/ink4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0.3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1108 0 0,'0'0'4513'0'0</inkml:trace>
  <inkml:trace contextRef="#ctx0" brushRef="#br0" timeOffset="1">1 1 1280 0 0,'46'54'1068'0'0,"-50"-53"-272"0"0,-1 5-796 0 0,-2-1-536 0 0,1 1-728 0 0</inkml:trace>
</inkml:ink>
</file>

<file path=ppt/ink/ink4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0.9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20 3360 0 0,'0'0'6748'0'0,"-5"-4"-6634"0"0,3 2-123 0 0,1 1 5 0 0,0 0-1 0 0,0-1 0 0 0,-1 1 0 0 0,1 0 0 0 0,0 0 0 0 0,-1 0 0 0 0,1 0 0 0 0,-1 0 0 0 0,1 0 1 0 0,-1 1-1 0 0,0-1 0 0 0,1 0 0 0 0,-4 0 318 0 0,3 31-7978 0 0,2-60 4867 0 0</inkml:trace>
</inkml:ink>
</file>

<file path=ppt/ink/ink4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5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 12 416 0 0,'0'0'7547'0'0,"-3"-3"-7176"0"0,3 3-340 0 0,-1-1 0 0 0,0 0 0 0 0,1 0 0 0 0,-1 1-1 0 0,0-1 1 0 0,0 0 0 0 0,1 1 0 0 0,-1-1 0 0 0,0 1 0 0 0,0-1-1 0 0,0 1 1 0 0,0 0 0 0 0,0-1 0 0 0,0 1 0 0 0,0 0 0 0 0,0 0 0 0 0,0-1-1 0 0,0 1 1 0 0,0 0 0 0 0,0 0 0 0 0,-1 0 0 0 0,-1 1 17 0 0,1 0 0 0 0,-1 0 0 0 0,1 0 0 0 0,0 1 0 0 0,0-1 0 0 0,0 1 0 0 0,-1-1 0 0 0,1 1 0 0 0,-2 2 1 0 0,-31 30 217 0 0,2 1 0 0 0,1 2 0 0 0,2 1 1 0 0,1 1-1 0 0,-24 46 0 0 0,9-26-84 0 0,14-21-915 0 0,29-37 419 0 0,-2 4-913 0 0</inkml:trace>
</inkml:ink>
</file>

<file path=ppt/ink/ink4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8:57.5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20 80 0 0,'0'0'3618'0'0,"-24"-19"3646"0"0,38 35-6729 0 0,31 25-915 0 0,-4-17 478 0 0,52 35-63 0 0,-71-42 73 0 0,-1 0-1 0 0,0 2 1 0 0,-1 0 0 0 0,-1 1 0 0 0,-1 1 0 0 0,16 24-1 0 0,-24-33 120 0 0,1 0-1 0 0,-1-1 0 0 0,26 19 0 0 0,-28-23-226 0 0,40 27 467 0 0</inkml:trace>
</inkml:ink>
</file>

<file path=ppt/ink/ink4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10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 12 0 0,'0'0'668'0'0,"-10"0"-559"0"0,9 0-111 0 0,-17 7-763 0 0,16-7 743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6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6313 0 0,'0'0'2196'0'0,"-1"17"-4061"0"0,-29 288 1903 0 0,7 110 217 0 0,13-168 11 0 0,10-203-122 0 0,1-33-651 0 0,-1-1 0 0 0,0 1 0 0 0,-3 16-1 0 0,18-64-1572 0 0,-3-5-566 0 0</inkml:trace>
</inkml:ink>
</file>

<file path=ppt/ink/ink4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16.5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 60 0 0,'0'0'1379'0'0,"5"-1"-1003"0"0,18-1 275 0 0,8 5 9148 0 0,76-14-10373 0 0,131 5 0 0 0,-235 6 559 0 0,9 5-1875 0 0</inkml:trace>
</inkml:ink>
</file>

<file path=ppt/ink/ink4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16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3848 0 0,'0'0'8428'0'0,"8"2"-8629"0"0,141 41 543 0 0,7 2-1152 0 0,-51-24-3234 0 0,-72-18 1053 0 0,13-2-1581 0 0</inkml:trace>
</inkml:ink>
</file>

<file path=ppt/ink/ink4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17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25 220 0 0,'0'0'7213'0'0,"33"-3"-4528"0"0,43-4-2008 0 0,-44 5-412 0 0,45-9 0 0 0,-54 10-664 0 0,-23 1 195 0 0,1 0 1 0 0,0 1 0 0 0,-1-1 0 0 0,1 0-1 0 0,-1 1 1 0 0,1-1 0 0 0,0 1 0 0 0,-1-1-1 0 0,1 0 1 0 0,-1 1 0 0 0,1 0 0 0 0,-1-1 0 0 0,0 1-1 0 0,1-1 1 0 0,-1 1 0 0 0,1-1 0 0 0,-1 1-1 0 0,0 0 1 0 0,0-1 0 0 0,1 1 0 0 0,-1 0-1 0 0,0-1 1 0 0,0 1 0 0 0,0 0 0 0 0,0-1-1 0 0,0 1 1 0 0,0 0 0 0 0,0 0 0 0 0,0-1-1 0 0,0 2 1 0 0</inkml:trace>
</inkml:ink>
</file>

<file path=ppt/ink/ink4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18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3700 0 0,'0'0'4709'0'0,"17"2"-4641"0"0,266 41 134 0 0,-276-42 122 0 0,0 0 1 0 0,0 1-1 0 0,0 0 0 0 0,0 1 0 0 0,-1-1 0 0 0,6 6 4527 0 0,-70-6-5613 0 0,50-2 513 0 0,-27-2-2344 0 0,-57-9 0 0 0,10-10-3537 0 0</inkml:trace>
</inkml:ink>
</file>

<file path=ppt/ink/ink4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0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580 14 640 0 0,'0'0'8842'0'0,"0"-14"-4507"0"0,-5 15-4336 0 0,0 1 1 0 0,0-1 0 0 0,0 1 0 0 0,0 0 0 0 0,0 0-1 0 0,1 0 1 0 0,-1 0 0 0 0,1 1 0 0 0,-1 0-1 0 0,-6 5 1 0 0,-7 5-8 0 0,-48 28 189 0 0,1 4 0 0 0,3 2-1 0 0,-71 69 1 0 0,64-42-262 0 0,42-43 151 0 0,-37 31 0 0 0,55-53 384 0 0,2-3-2290 0 0</inkml:trace>
</inkml:ink>
</file>

<file path=ppt/ink/ink4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1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12 364 0 0,'0'0'11450'0'0,"-1"-11"-11896"0"0,1 17 427 0 0,1 0-1 0 0,0 0 1 0 0,1 1-1 0 0,-1-1 1 0 0,1 0-1 0 0,0 0 0 0 0,1-1 1 0 0,0 1-1 0 0,3 6 1 0 0,35 50 626 0 0,-34-54-656 0 0,38 47 223 0 0,2-2-1 0 0,101 86 0 0 0,-63-62-83 0 0,-67-60 2 0 0,-2-3 150 0 0,0 1 1 0 0,-1 0 0 0 0,0 2 0 0 0,-1-1-1 0 0,-1 2 1 0 0,12 20 0 0 0,-24-37 332 0 0</inkml:trace>
</inkml:ink>
</file>

<file path=ppt/ink/ink4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7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43 144 0 0,'0'2'11482'0'0,"3"-1"-11970"0"0,10-2 433 0 0,0-1 0 0 0,0 0 0 0 0,0-1 0 0 0,0-1 0 0 0,16-6 0 0 0,30-7 147 0 0,-47 11-1157 0 0</inkml:trace>
</inkml:ink>
</file>

<file path=ppt/ink/ink4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8.3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1 102 888 0 0,'0'0'6805'0'0,"14"-2"-7379"0"0,283-70 1468 0 0,-265 65-628 0 0,-23 5-153 0 0,1 0 0 0 0,-1-1 0 0 0,17-6 0 0 0,-19 5 337 0 0</inkml:trace>
</inkml:ink>
</file>

<file path=ppt/ink/ink4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1.6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415 1 64 0 0,'0'0'8153'0'0,"7"2"-8285"0"0,-9 15 277 0 0,-1 0 0 0 0,-1 0 0 0 0,-1 0 0 0 0,0-1 0 0 0,-1 0 0 0 0,-1 0 0 0 0,-13 21 0 0 0,4-2 30 0 0,-140 286 1047 0 0,82-171-864 0 0,26-45-108 0 0,-14 29-3 0 0,62-133-168 0 0,0 0 0 0 0,-1 0 1 0 0,1 0-1 0 0,0 0 0 0 0,-1-1 0 0 0,1 1 1 0 0,-1 0-1 0 0,1 0 0 0 0,-1 0 0 0 0,1-1 0 0 0,-1 1 1 0 0,1 0-1 0 0,-1 0 0 0 0,0-1 0 0 0,1 1 1 0 0,-1 0-1 0 0,0-1 0 0 0,0 1 0 0 0,1-1 0 0 0,-1 1 1 0 0,-1 0-1 0 0,11-24 18 0 0,51-64-7206 0 0,-29 44 2721 0 0</inkml:trace>
</inkml:ink>
</file>

<file path=ppt/ink/ink4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2.1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4012 0 0,'0'0'6947'0'0,"18"-5"-6812"0"0,252-32 1089 0 0,55 6-113 0 0,-324 31-1174 0 0,-1 0 0 0 0,1 0 0 0 0,-1 0 0 0 0,0 0 0 0 0,1 0 0 0 0,-1 0 0 0 0,1 0 0 0 0,-1 0 0 0 0,0 0 0 0 0,1 0 0 0 0,-1 0 0 0 0,0 0 0 0 0,1 1 0 0 0,-1-1 0 0 0,0 0 0 0 0,1 0 0 0 0,-1 0 0 0 0,0 1 0 0 0,1-1 0 0 0,-1 0 0 0 0,0 0 0 0 0,1 1 0 0 0,-1-1 0 0 0,0 0 0 0 0,0 1 0 0 0,1-1 0 0 0,-1 0 0 0 0,0 1 1 0 0,0-1-1 0 0,0 0 0 0 0,0 1 0 0 0,1-1 0 0 0,-1 1 0 0 0,0 0 0 0 0,-1 19-1761 0 0,0-16 1086 0 0,-1 1-1 0 0,1 0 0 0 0,-1-1 0 0 0,0 1 1 0 0,0-1-1 0 0,-5 9 0 0 0,-4 1-2259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6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1 4012 0 0,'0'0'3879'0'0,"-3"18"-5649"0"0,-15 126 1814 0 0,4-23-115 0 0,-31 325 762 0 0,36-353-574 0 0,3-49-868 0 0,3-1 0 0 0,1 51-1 0 0,7-106-2093 0 0,7-15 1454 0 0</inkml:trace>
  <inkml:trace contextRef="#ctx0" brushRef="#br0" timeOffset="1">330 114 2784 0 0,'0'0'4395'0'0,"-1"20"-5679"0"0,-13 132 1505 0 0,2 409 424 0 0,16-512-1723 0 0,6 7-1665 0 0</inkml:trace>
</inkml:ink>
</file>

<file path=ppt/ink/ink4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2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0 212 0 0,'0'0'4175'0'0,"-5"6"-4038"0"0,-14 19 251 0 0,19-25-343 0 0,0 1 0 0 0,-1-1 0 0 0,1 0 0 0 0,0 1 1 0 0,0-1-1 0 0,0 1 0 0 0,-1-1 0 0 0,1 0 0 0 0,0 1 0 0 0,0-1 0 0 0,0 1 0 0 0,0-1 0 0 0,0 1 0 0 0,0-1 0 0 0,0 1 0 0 0,0-1 0 0 0,0 0 0 0 0,0 1 0 0 0,0-1 0 0 0,0 1 0 0 0,0-1 0 0 0,1 1 0 0 0,-1-1 0 0 0,0 0 0 0 0,0 1 0 0 0,0-1 0 0 0,1 1 0 0 0,-1-1 0 0 0,0 0 0 0 0,0 1 0 0 0,1-1 0 0 0,-1 0 0 0 0,0 1 0 0 0,1-1 0 0 0,-1 0 0 0 0,0 1 0 0 0,1-1 0 0 0,-1 0 0 0 0,0 0 0 0 0,1 0 0 0 0,0 1 0 0 0,19 5 1282 0 0,-16-5-935 0 0,28 4 250 0 0,0-2-1 0 0,-1 0 1 0 0,1-3 0 0 0,0 0-1 0 0,41-7 1 0 0,223-27-177 0 0,-271 31-33 0 0,-17 1-1959 0 0</inkml:trace>
</inkml:ink>
</file>

<file path=ppt/ink/ink4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3.0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1 272 0 0,'0'0'10354'0'0,"16"1"-9932"0"0,491 4 2264 0 0,-287-7-1418 0 0,-106 1 4051 0 0</inkml:trace>
</inkml:ink>
</file>

<file path=ppt/ink/ink4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6.2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37 1552 0 0,'0'0'10101'0'0,"-1"-4"-10002"0"0,1 4-118 0 0,0 0-1 0 0,0-1 0 0 0,-1 1 1 0 0,1-1-1 0 0,0 1 0 0 0,0-1 1 0 0,0 1-1 0 0,0-1 0 0 0,0 1 1 0 0,0-1-1 0 0,0 1 0 0 0,0-1 0 0 0,0 1 1 0 0,0 0-1 0 0,0-1 0 0 0,0 1 1 0 0,0-1-1 0 0,0 1 0 0 0,1-1 1 0 0,-1 1-1 0 0,0-1 0 0 0,0 1 1 0 0,0 0-1 0 0,1-1 0 0 0,-1 1 0 0 0,0-1 1 0 0,1 1-1 0 0,-1 0 0 0 0,0-1 1 0 0,1 1-1 0 0,-1 0 0 0 0,0-1 1 0 0,1 1-1 0 0,21-2-889 0 0,-11 2 1139 0 0,234-16 327 0 0,-244 16-600 0 0</inkml:trace>
</inkml:ink>
</file>

<file path=ppt/ink/ink4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56.6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1 796 0 0,'0'0'8694'0'0,"4"0"-9299"0"0,178 5 886 0 0,-118-6-1754 0 0</inkml:trace>
</inkml:ink>
</file>

<file path=ppt/ink/ink4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3.7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198 268 4304 0 0,'0'0'2757'0'0,"15"0"-2315"0"0,5 0-255 0 0,1-1 0 0 0,-1-1 0 0 0,1 0 0 0 0,-1-2 0 0 0,23-6 0 0 0,-38 8-134 0 0,1 0-1 0 0,-1 0 1 0 0,1 0-1 0 0,-1-1 1 0 0,0 0-1 0 0,0 0 1 0 0,0 0-1 0 0,-1-1 1 0 0,7-4-1 0 0,-9 5 8 0 0,0 0 0 0 0,0 0 0 0 0,0 0 0 0 0,0-1 0 0 0,0 1 0 0 0,-1-1 0 0 0,0 1 0 0 0,1 0 0 0 0,-1-1 0 0 0,-1 0 0 0 0,1 1 0 0 0,0-1 0 0 0,-1 0 0 0 0,0 1 0 0 0,0-7 0 0 0,0 2-70 0 0,0 0-1 0 0,-1 1 0 0 0,1-1 1 0 0,-2 0-1 0 0,1 1 0 0 0,-1-1 1 0 0,0 1-1 0 0,-1 0 1 0 0,0-1-1 0 0,0 1 0 0 0,0 1 1 0 0,-1-1-1 0 0,0 0 0 0 0,-1 1 1 0 0,1 0-1 0 0,-1 0 0 0 0,0 0 1 0 0,-1 1-1 0 0,1-1 1 0 0,-1 1-1 0 0,-8-5 0 0 0,13 9-28 0 0,0 1 0 0 0,0 0 0 0 0,0-1 0 0 0,0 1 0 0 0,0 0 0 0 0,0 0 0 0 0,0 0 0 0 0,0 0 0 0 0,0 0 0 0 0,-1 0 0 0 0,1 0 0 0 0,0 0 0 0 0,0 0 0 0 0,0 0 0 0 0,0 1 0 0 0,0-1 0 0 0,0 0 0 0 0,0 1 0 0 0,0-1 0 0 0,0 1 0 0 0,0-1 0 0 0,1 1 0 0 0,-1-1 0 0 0,0 1 0 0 0,0 0 0 0 0,0 0 0 0 0,1-1 0 0 0,-1 1 0 0 0,0 0 0 0 0,0 0 0 0 0,1 0 0 0 0,-2 1 0 0 0,-21 34-534 0 0,20-30 492 0 0,-43 86 591 0 0,3 2 0 0 0,5 2 0 0 0,-26 102 1 0 0,10 23-132 0 0,45-178-107 0 0,8-40-230 0 0,-5 13-1146 0 0,5-15 847 0 0,0-1-1 0 0,1 1 1 0 0,-1-1 0 0 0,0 1 0 0 0,0-1-1 0 0,0 1 1 0 0,0-1 0 0 0,0 0 0 0 0,0 0-1 0 0,0 1 1 0 0,0-1 0 0 0,0 0 0 0 0,0 0-1 0 0,0 0 1 0 0,0 0 0 0 0,0 0 0 0 0,1 0-1 0 0,-1-1 1 0 0,-2 1 0 0 0,-14-3-2463 0 0</inkml:trace>
</inkml:ink>
</file>

<file path=ppt/ink/ink4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4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6677 0 0,'0'0'1779'0'0,"16"2"-2548"0"0,288 19 1117 0 0,-173-10 27 0 0,61 3-3122 0 0,-165-14 204 0 0</inkml:trace>
</inkml:ink>
</file>

<file path=ppt/ink/ink4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4.6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1 156 0 0,'0'0'2118'0'0,"0"13"-1777"0"0,-1 2-231 0 0,0 0 111 0 0,0 0 1 0 0,2 0-1 0 0,-1 1 0 0 0,5 21 1 0 0,-4-33-92 0 0,0 0 0 0 0,1-1 1 0 0,-1 1-1 0 0,1-1 0 0 0,-1 1 0 0 0,1-1 1 0 0,0 0-1 0 0,0 0 0 0 0,1 0 1 0 0,-1 0-1 0 0,1 0 0 0 0,3 3 1 0 0,-5-5-44 0 0,0 0 1 0 0,0-1 0 0 0,0 1-1 0 0,0-1 1 0 0,1 1 0 0 0,-1-1 0 0 0,0 1-1 0 0,0-1 1 0 0,0 1 0 0 0,1-1 0 0 0,-1 0-1 0 0,0 0 1 0 0,0 0 0 0 0,1 0-1 0 0,-1 0 1 0 0,0 0 0 0 0,0 0 0 0 0,1 0-1 0 0,-1 0 1 0 0,0 0 0 0 0,0-1 0 0 0,1 1-1 0 0,-1-1 1 0 0,0 1 0 0 0,0-1-1 0 0,0 1 1 0 0,0-1 0 0 0,0 1 0 0 0,0-1-1 0 0,0 0 1 0 0,0 0 0 0 0,0 0-1 0 0,0 0 1 0 0,0 1 0 0 0,0-1 0 0 0,0 0-1 0 0,-1-1 1 0 0,2 0 0 0 0,8-12 112 0 0,-1 0 1 0 0,0 0-1 0 0,-1-1 1 0 0,0 0-1 0 0,-1-1 1 0 0,-1 0-1 0 0,6-23 1 0 0,-11 33-1046 0 0</inkml:trace>
</inkml:ink>
</file>

<file path=ppt/ink/ink4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5.1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1 2712 0 0,'0'0'1632'0'0,"-1"14"-1563"0"0,1-11-61 0 0,-3 29 151 0 0,-10 50 1 0 0,10-66-121 0 0,-2 0 81 0 0,2 1 1 0 0,0 0 0 0 0,-1 18 575 0 0,7-36-527 0 0,-1-1 1 0 0,1 0-1 0 0,-1 0 1 0 0,1 0-1 0 0,-1-1 1 0 0,0 1-1 0 0,3-5 1 0 0,-1 2-26 0 0,38-43-81 0 0,-18 19-48 0 0,1 2-1 0 0,44-38 1 0 0,-65 63-11 0 0,0-1 0 0 0,0 0 1 0 0,0 1-1 0 0,0 0 0 0 0,1 0 0 0 0,-1 0 1 0 0,1 1-1 0 0,5-2 0 0 0,-9 3 8 0 0,0-1 1 0 0,0 1-1 0 0,0 0 0 0 0,1 0 0 0 0,-1 0 1 0 0,0 0-1 0 0,0 0 0 0 0,0 0 1 0 0,0 0-1 0 0,0 0 0 0 0,1 0 0 0 0,-1 1 1 0 0,0-1-1 0 0,0 0 0 0 0,0 1 1 0 0,0-1-1 0 0,0 1 0 0 0,0-1 0 0 0,0 1 1 0 0,0-1-1 0 0,0 1 0 0 0,0 0 1 0 0,0-1-1 0 0,-1 1 0 0 0,1 0 0 0 0,0 0 1 0 0,0 0-1 0 0,-1 0 0 0 0,1 0 0 0 0,0 0 1 0 0,-1 0-1 0 0,1 0 0 0 0,-1 0 1 0 0,1 0-1 0 0,-1 0 0 0 0,0 0 0 0 0,1 2 1 0 0,2 17 142 0 0,0 1 0 0 0,-2 0 1 0 0,0 0-1 0 0,-1 0 0 0 0,-4 28 0 0 0,0 29-5154 0 0</inkml:trace>
</inkml:ink>
</file>

<file path=ppt/ink/ink4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5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89 992 0 0,'0'0'4751'0'0,"-1"10"-5812"0"0,-1 1 1037 0 0,1-6 21 0 0,0-1 1 0 0,1 0-1 0 0,-1 1 1 0 0,1-1-1 0 0,0 1 1 0 0,0-1-1 0 0,2 9 1 0 0,-2-12 20 0 0,0-1 0 0 0,0 1 1 0 0,0 0-1 0 0,0-1 0 0 0,1 1 0 0 0,-1 0 1 0 0,0-1-1 0 0,0 1 0 0 0,1-1 0 0 0,-1 1 1 0 0,1 0-1 0 0,-1-1 0 0 0,0 1 0 0 0,1-1 1 0 0,-1 1-1 0 0,1-1 0 0 0,-1 0 0 0 0,1 1 1 0 0,-1-1-1 0 0,1 1 0 0 0,0-1 0 0 0,-1 0 1 0 0,1 1-1 0 0,-1-1 0 0 0,1 0 1 0 0,0 0-1 0 0,-1 1 0 0 0,1-1 0 0 0,0 0 1 0 0,-1 0-1 0 0,1 0 0 0 0,0 0 0 0 0,-1 0 1 0 0,1 0-1 0 0,0 0 0 0 0,-1 0 0 0 0,1 0 1 0 0,0 0-1 0 0,-1-1 0 0 0,1 1 0 0 0,0 0 1 0 0,-1 0-1 0 0,1 0 0 0 0,0-1 0 0 0,-1 1 1 0 0,1 0-1 0 0,0-2 0 0 0,27-17 695 0 0,-22 12-654 0 0,0 0 0 0 0,0-1 1 0 0,-1 1-1 0 0,-1-1 1 0 0,1 0-1 0 0,6-17 1 0 0,-10 23-48 0 0,0 0 1 0 0,0 0-1 0 0,0-1 0 0 0,-1 1 1 0 0,1 0-1 0 0,-1-1 1 0 0,1 1-1 0 0,-1-1 0 0 0,0 1 1 0 0,0 0-1 0 0,0-1 1 0 0,0 1-1 0 0,0-1 0 0 0,0 1 1 0 0,-1 0-1 0 0,1-1 1 0 0,-1 1-1 0 0,0-1 0 0 0,0 1 1 0 0,1 0-1 0 0,-2 0 1 0 0,1 0-1 0 0,0 0 0 0 0,0-1 1 0 0,-1 1-1 0 0,1 1 1 0 0,-1-1-1 0 0,1 0 1 0 0,-1 0-1 0 0,-3-2 0 0 0,3 3-35 0 0,1 1-1 0 0,-1-1 0 0 0,1 1 0 0 0,-1-1 0 0 0,1 1 1 0 0,-1 0-1 0 0,0 0 0 0 0,1-1 0 0 0,-1 1 0 0 0,1 0 1 0 0,-1 1-1 0 0,0-1 0 0 0,1 0 0 0 0,-1 0 1 0 0,1 1-1 0 0,-1-1 0 0 0,1 1 0 0 0,-1-1 0 0 0,1 1 1 0 0,-1 0-1 0 0,1-1 0 0 0,-1 1 0 0 0,1 0 1 0 0,0 0-1 0 0,0 0 0 0 0,-1 0 0 0 0,1 0 0 0 0,0 0 1 0 0,0 1-1 0 0,0-1 0 0 0,0 0 0 0 0,0 1 0 0 0,-1 1 1 0 0,-3 5 2 0 0,0-1 1 0 0,1 1-1 0 0,0-1 1 0 0,-6 16 0 0 0,5-8 121 0 0,1-1 1 0 0,0 1 0 0 0,1-1-1 0 0,1 1 1 0 0,1 0 0 0 0,0 0 0 0 0,0 0-1 0 0,2 0 1 0 0,3 27 0 0 0,-3-37-83 0 0,0 1 0 0 0,0-1 0 0 0,1 0 1 0 0,0 0-1 0 0,0 0 0 0 0,0 0 0 0 0,0 0 1 0 0,1-1-1 0 0,0 1 0 0 0,0 0 0 0 0,0-1 1 0 0,0 0-1 0 0,1 0 0 0 0,-1 0 0 0 0,1 0 1 0 0,0-1-1 0 0,0 0 0 0 0,1 1 0 0 0,-1-1 0 0 0,1-1 1 0 0,0 1-1 0 0,-1-1 0 0 0,1 0 0 0 0,0 0 1 0 0,0 0-1 0 0,1-1 0 0 0,-1 1 0 0 0,0-1 1 0 0,0-1-1 0 0,9 1 0 0 0,34-2-1860 0 0,-29-5-460 0 0</inkml:trace>
</inkml:ink>
</file>

<file path=ppt/ink/ink4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5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398 1 912 0 0,'0'0'6822'0'0,"-13"15"-6785"0"0,-24 29 502 0 0,2 1 0 0 0,-32 57 0 0 0,-79 198 658 0 0,122-239-1191 0 0,3 1-1 0 0,3 1 1 0 0,-12 75-1 0 0,27-107-6 0 0,0 0 1 0 0,2 1-1 0 0,2-1 1 0 0,1 1-1 0 0,1-1 1 0 0,2 0-1 0 0,0 0 1 0 0,3-1-1 0 0,0 1 1 0 0,2-1-1 0 0,1-1 1 0 0,2 0-1 0 0,1-1 1 0 0,1 0-1 0 0,1-1 1 0 0,1-1-1 0 0,1-1 1 0 0,29 32-1 0 0,-32-45 302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7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0 7173 0 0,'0'0'2969'0'0,"0"17"-5420"0"0,-15 221 2994 0 0,-21 138-439 0 0,14-194 134 0 0,21-176-943 0 0,3-24-2864 0 0,7-14-273 0 0</inkml:trace>
</inkml:ink>
</file>

<file path=ppt/ink/ink4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29.6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 1280 0 0,'0'0'35'0'0,"14"-2"-701"0"0,-1 0 633 0 0,2-1 223 0 0,0 0 1 0 0,1 1 0 0 0,0 1-1 0 0,24 2 1 0 0,-29 0-1004 0 0</inkml:trace>
</inkml:ink>
</file>

<file path=ppt/ink/ink4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0.0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1 808 0 0,'0'0'10335'0'0,"0"19"-10931"0"0,-4 1 839 0 0,-1 0-1 0 0,0 0 1 0 0,-1 0-1 0 0,-17 35 1 0 0,2-2-156 0 0,8-19 55 0 0,-94 230 481 0 0,95-249-866 0 0,20-43-7870 0 0</inkml:trace>
</inkml:ink>
</file>

<file path=ppt/ink/ink4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0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54 4712 0 0,'0'0'3868'0'0,"15"-6"-3804"0"0,51-17-43 0 0,-52 19 34 0 0,0 0-1 0 0,1 1 0 0 0,-1 1 0 0 0,1 0 0 0 0,-1 1 0 0 0,30 2 0 0 0,1-1 45 0 0,97-10-351 0 0,-140 13-1153 0 0,-1-2 1297 0 0,-1-1 0 0 0,0 0 0 0 0,0 1 0 0 0,0-1 0 0 0,0 0 0 0 0,0 0 0 0 0,0 1 0 0 0,0-1 0 0 0,0 0 0 0 0,0 1-1 0 0,-1-1 1 0 0,1 0 0 0 0,0 1 0 0 0,0-1 0 0 0,0 0 0 0 0,0 0 0 0 0,0 1 0 0 0,0-1 0 0 0,-16 11-3093 0 0</inkml:trace>
</inkml:ink>
</file>

<file path=ppt/ink/ink4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1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182 31 1240 0 0,'0'0'8316'0'0,"9"-1"-8107"0"0,95-11-212 0 0,101-5-320 0 0,-204 17 274 0 0,-1 0 1 0 0,0 0-1 0 0,1-1 1 0 0,-1 1-1 0 0,0 0 0 0 0,1 0 1 0 0,-1 0-1 0 0,0 0 1 0 0,1 0-1 0 0,-1 0 1 0 0,0 0-1 0 0,1 0 0 0 0,-1 0 1 0 0,0 0-1 0 0,1 0 1 0 0,-1 1-1 0 0,0-1 1 0 0,1 0-1 0 0,-1 0 0 0 0,0 0 1 0 0,0 0-1 0 0,1 0 1 0 0,-1 1-1 0 0,0-1 1 0 0,1 0-1 0 0,-1 0 1 0 0,0 0-1 0 0,0 1 0 0 0,0-1 1 0 0,1 0-1 0 0,-1 1 1 0 0,0-1-1 0 0,0 0 1 0 0,0 0-1 0 0,1 1 0 0 0,-1-1 1 0 0,0 0-1 0 0,0 1 1 0 0,0-1-1 0 0,0 0 1 0 0,0 1-1 0 0,-10 13-1708 0 0,-22 12-1531 0 0,7-12 1122 0 0</inkml:trace>
  <inkml:trace contextRef="#ctx0" brushRef="#br0" timeOffset="1">1 289 1172 0 0,'0'0'6466'0'0,"14"0"-6170"0"0,235-5 214 0 0,-213 3-627 0 0,73-6-544 0 0,-37-6-3869 0 0,-45 6 1394 0 0</inkml:trace>
</inkml:ink>
</file>

<file path=ppt/ink/ink4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1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526 1 52 0 0,'0'0'5274'0'0,"9"16"-5536"0"0,2 2 203 0 0,-2-5 43 0 0,-1 0-1 0 0,0 1 1 0 0,-1 0 0 0 0,-1 0 0 0 0,0 1-1 0 0,4 17 1 0 0,0 20 609 0 0,-2 0 0 0 0,-2 0-1 0 0,-3 1 1 0 0,-1 0 0 0 0,-4-1 0 0 0,-1 1 0 0 0,-3-1-1 0 0,-2 1 1 0 0,-25 87 0 0 0,25-116-499 0 0,0 0 0 0 0,-2 0 0 0 0,-1-1 0 0 0,0 0 0 0 0,-2-1 0 0 0,0 0 0 0 0,-2-1 0 0 0,0-1 0 0 0,-2 0 0 0 0,0-1 0 0 0,-1-1 0 0 0,-1-1 0 0 0,0 0 0 0 0,-1-1 0 0 0,-1-2 0 0 0,-1 0 0 0 0,0-1 0 0 0,-26 11 0 0 0,38-19-216 0 0,-123 48 331 0 0,114-47-2059 0 0,0-1-1 0 0,-35 4 1 0 0,39-8-2959 0 0</inkml:trace>
</inkml:ink>
</file>

<file path=ppt/ink/ink4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1.8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776 0 1264 0 0,'0'0'7827'0'0,"-12"20"-8763"0"0,-154 304 2421 0 0,-24 169-197 0 0,30 15-702 0 0,49-147-9 0 0,99-326-245 0 0,-1-1 1 0 0,-2 0-1 0 0,-1-2 0 0 0,-1 0 0 0 0,-23 31 1 0 0,40-63-275 0 0,0 1 1 0 0,-1 0 0 0 0,1-1-1 0 0,0 1 1 0 0,-1-1 0 0 0,1 1 0 0 0,0 0-1 0 0,-1-1 1 0 0,1 1 0 0 0,-1-1-1 0 0,1 1 1 0 0,-1-1 0 0 0,1 1-1 0 0,-1-1 1 0 0,0 0 0 0 0,1 1 0 0 0,-1-1-1 0 0,1 0 1 0 0,-1 1 0 0 0,0-1-1 0 0,1 0 1 0 0,-1 0 0 0 0,0 1-1 0 0,1-1 1 0 0,-1 0 0 0 0,0 0 0 0 0,0 0-1 0 0,0-1-82 0 0,0 1 1 0 0,1-1-1 0 0,-1 0 0 0 0,1 0 0 0 0,-1 1 0 0 0,1-1 0 0 0,-1 0 1 0 0,1 0-1 0 0,-1 1 0 0 0,1-1 0 0 0,0 0 0 0 0,-1 0 1 0 0,1 0-1 0 0,0 0 0 0 0,0 0 0 0 0,0 0 0 0 0,0-1 0 0 0,-1-51-6831 0 0,3 11 367 0 0</inkml:trace>
</inkml:ink>
</file>

<file path=ppt/ink/ink4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2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275 38 6413 0 0,'0'0'4663'0'0,"2"-2"-4913"0"0,-2 3 103 0 0,-4 4 214 0 0,-1 0 0 0 0,0-1 1 0 0,0 1-1 0 0,0-1 0 0 0,-1 0 0 0 0,1-1 1 0 0,-1 0-1 0 0,0 1 0 0 0,0-2 0 0 0,-6 3 0 0 0,-9 2 232 0 0,-35 8 0 0 0,37-14 296 0 0,30-3-2122 0 0,-10 2 1514 0 0,0 0 0 0 0,0 0 0 0 0,0 1 0 0 0,0-1 0 0 0,0 0 0 0 0,-1 0 0 0 0,1 0 0 0 0,0 0 0 0 0,0 1 0 0 0,0-1 0 0 0,0 0 0 0 0,-1 1 0 0 0,1-1 0 0 0,0 1 0 0 0,-1-1 0 0 0,1 1 0 0 0,0-1 0 0 0,-1 1 0 0 0,1-1 0 0 0,0 1 0 0 0,-1 0 0 0 0,1-1 0 0 0,-1 1 0 0 0,1 0 0 0 0,-1 0 0 0 0,1-1 0 0 0,-1 1 0 0 0,0 0 0 0 0,1 1 0 0 0,-26 0 1187 0 0,16-1-1040 0 0,-1 0 0 0 0,1-1 1 0 0,-1 0-1 0 0,1 0 0 0 0,-1-1 1 0 0,-17-4-1 0 0,25 4-133 0 0,0 1 0 0 0,0-1 0 0 0,0 0 0 0 0,0 0 1 0 0,0 0-1 0 0,0 0 0 0 0,0 0 0 0 0,1 0 0 0 0,-1 0 0 0 0,0-1 0 0 0,1 1 0 0 0,-1 0 1 0 0,1-1-1 0 0,-1 0 0 0 0,1 1 0 0 0,0-1 0 0 0,-1 0 0 0 0,1 1 0 0 0,0-1 0 0 0,0 0 0 0 0,1 0 1 0 0,-1 0-1 0 0,0 0 0 0 0,0 0 0 0 0,1 0 0 0 0,0 0 0 0 0,-1 0 0 0 0,1-1 0 0 0,0 1 1 0 0,0 0-1 0 0,0 0 0 0 0,0 0 0 0 0,0 0 0 0 0,1 0 0 0 0,-1 0 0 0 0,0 0 0 0 0,2-4 1 0 0,-1 3-56 0 0,0 1 0 0 0,-1-1 0 0 0,1 1 0 0 0,0-1 0 0 0,0 1 0 0 0,1 0 0 0 0,-1-1 1 0 0,0 1-1 0 0,1 0 0 0 0,0 0 0 0 0,-1 0 0 0 0,1 0 0 0 0,0 0 0 0 0,0 0 1 0 0,0 0-1 0 0,0 1 0 0 0,0-1 0 0 0,0 1 0 0 0,1 0 0 0 0,-1-1 0 0 0,0 1 0 0 0,1 0 1 0 0,-1 0-1 0 0,1 1 0 0 0,-1-1 0 0 0,1 0 0 0 0,-1 1 0 0 0,1 0 0 0 0,0-1 1 0 0,-1 1-1 0 0,1 0 0 0 0,0 0 0 0 0,-1 1 0 0 0,1-1 0 0 0,-1 0 0 0 0,4 2 1 0 0,1-1-4 0 0,0 1 0 0 0,0 0 0 0 0,-1 0 1 0 0,1 1-1 0 0,-1 0 0 0 0,0 0 1 0 0,1 1-1 0 0,-1-1 0 0 0,-1 1 0 0 0,1 1 1 0 0,-1-1-1 0 0,8 8 0 0 0,9 17 213 0 0,-1 1-1 0 0,-1 1 1 0 0,-1 1 0 0 0,-2 0-1 0 0,18 48 1 0 0,48 181 282 0 0,-51-150-299 0 0,296 810 1231 0 0,-280-801-1238 0 0,44 103-51 0 0,-85-210 1 0 0,-4-8-10 0 0,-1 1 1 0 0,1-1 0 0 0,-1 1 0 0 0,0 0 0 0 0,0 0 0 0 0,1 9 3030 0 0</inkml:trace>
</inkml:ink>
</file>

<file path=ppt/ink/ink4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3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1333 1 2888 0 0,'0'0'7008'0'0,"-9"16"-7424"0"0,-399 788 4553 0 0,28 35-3153 0 0,268-573-472 0 0,-49 109 912 0 0,113-277-777 0 0,-101 155 1 0 0,125-223-507 0 0,18-24-137 0 0,1 0 0 0 0,-1 1 0 0 0,2 0 0 0 0,-1 0 0 0 0,1 0-1 0 0,-6 13 1 0 0,10-19-72 0 0,-1 0-1 0 0,1-1 0 0 0,0 1 0 0 0,0 0 1 0 0,0-1-1 0 0,0 1 0 0 0,0 0 0 0 0,0 0 1 0 0,0-1-1 0 0,0 1 0 0 0,0 0 1 0 0,0 0-1 0 0,0-1 0 0 0,1 1 0 0 0,-1 0 1 0 0,0-1-1 0 0,1 1 0 0 0,-1 0 0 0 0,0-1 1 0 0,1 1-1 0 0,-1-1 0 0 0,0 1 0 0 0,1 0 1 0 0,-1-1-1 0 0,1 1 0 0 0,-1-1 0 0 0,1 1 1 0 0,0-1-1 0 0,-1 0 0 0 0,1 1 1 0 0,-1-1-1 0 0,1 1 0 0 0,0-1 0 0 0,-1 0 1 0 0,1 0-1 0 0,0 1 0 0 0,-1-1 0 0 0,1 0 1 0 0,0 0-1 0 0,0 0 0 0 0,-1 0 0 0 0,2 0 1 0 0,36 1-1347 0 0,-31-1 934 0 0,42-3-2192 0 0,30-15-1850 0 0</inkml:trace>
</inkml:ink>
</file>

<file path=ppt/ink/ink4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4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1868 0 3484 0 0,'0'0'5508'0'0,"-18"23"-6549"0"0,-255 331 3405 0 0,-61 57-635 0 0,-173 221-221 0 0,388-465-1098 0 0,8 4 0 0 0,7 5 0 0 0,-84 196-1 0 0,126-237 555 0 0,-73 235-1 0 0,127-331-902 0 0,2-7-167 0 0,3-91-16967 0 0</inkml:trace>
</inkml:ink>
</file>

<file path=ppt/ink/ink4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4.9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412 405 1172 0 0,'0'0'4471'0'0,"10"-13"-4007"0"0,-5 6-407 0 0,21-26 201 0 0,-2-1 0 0 0,-1-2 0 0 0,21-44 1 0 0,-36 61-181 0 0,-1 0 1 0 0,5-27-1 0 0,-10 39 15 0 0,-1 0-1 0 0,0-1 1 0 0,0 1 0 0 0,-1 0-1 0 0,0 0 1 0 0,0 0 0 0 0,-1 0-1 0 0,0 0 1 0 0,0 0 0 0 0,-3-10-1 0 0,4 15-96 0 0,-1 1-1 0 0,1-1 0 0 0,-1 1 0 0 0,1-1 0 0 0,-1 1 0 0 0,1 0 0 0 0,-1-1 0 0 0,0 1 0 0 0,0 0 0 0 0,0 0 0 0 0,0-1 0 0 0,0 1 0 0 0,0 0 0 0 0,0 0 0 0 0,0 0 1 0 0,0 0-1 0 0,0 0 0 0 0,-1 0 0 0 0,1 1 0 0 0,0-1 0 0 0,-1 0 0 0 0,1 1 0 0 0,-1-1 0 0 0,1 0 0 0 0,0 1 0 0 0,-1 0 0 0 0,1-1 0 0 0,-1 1 0 0 0,1 0 1 0 0,-1 0-1 0 0,1 0 0 0 0,-1 0 0 0 0,0 0 0 0 0,1 0 0 0 0,-1 0 0 0 0,1 1 0 0 0,-1-1 0 0 0,1 0 0 0 0,0 1 0 0 0,-1 0 0 0 0,1-1 0 0 0,-1 1 0 0 0,1 0 1 0 0,0-1-1 0 0,-3 3 0 0 0,-5 3-25 0 0,0 0 1 0 0,0 1 0 0 0,1 1-1 0 0,-13 14 1 0 0,-3 5 288 0 0,2 1 0 0 0,1 1 0 0 0,-33 63 1 0 0,-39 106 524 0 0,70-145-707 0 0,-91 217 403 0 0,81-181-494 0 0,-23 99 0 0 0,45-127-1223 0 0,7-22-3197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7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 6433 0 0,'0'0'3142'0'0,"-2"13"-5361"0"0,-52 888 3212 0 0,54-746-1085 0 0,6-161-2186 0 0,2-9 1869 0 0,0-9-1571 0 0,7-21-1610 0 0</inkml:trace>
</inkml:ink>
</file>

<file path=ppt/ink/ink4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5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69 4892 0 0,'0'0'3553'0'0,"84"-10"-4449"0"0,-48 10 884 0 0,11 0 24 0 0,4 0 68 0 0,4 3-80 0 0,5 0-52 0 0,3-2-456 0 0,-3 1-444 0 0,1-2-273 0 0,-18 0-415 0 0,20-9-644 0 0</inkml:trace>
  <inkml:trace contextRef="#ctx0" brushRef="#br0" timeOffset="1">861 1 364 0 0,'0'0'7588'0'0,"-10"14"-7977"0"0,4-6 439 0 0,-8 10 91 0 0,2 0 1 0 0,0 2-1 0 0,1-1 1 0 0,-9 22-1 0 0,12-18-60 0 0,0 0 0 0 0,2 1-1 0 0,1 0 1 0 0,0 0 0 0 0,2 0 0 0 0,-1 31-1 0 0,4-54-97 0 0,0 0 0 0 0,0 0 0 0 0,0 0-1 0 0,1 0 1 0 0,-1 1 0 0 0,0-1-1 0 0,0 0 1 0 0,0 0 0 0 0,1 0 0 0 0,-1 0-1 0 0,1 0 1 0 0,-1 0 0 0 0,1-1-1 0 0,-1 1 1 0 0,1 0 0 0 0,-1 0-1 0 0,1 0 1 0 0,0 0 0 0 0,0 0 0 0 0,-1-1-1 0 0,1 1 1 0 0,0 0 0 0 0,0-1-1 0 0,0 1 1 0 0,0-1 0 0 0,0 1 0 0 0,1 0-1 0 0,0-1-151 0 0,-1 1 0 0 0,1-1 0 0 0,-1 0 0 0 0,1 0 0 0 0,-1 0 0 0 0,1 0 0 0 0,-1 0 0 0 0,0-1 0 0 0,1 1 0 0 0,-1 0 0 0 0,1-1 0 0 0,-1 1 0 0 0,0-1 1 0 0,1 1-1 0 0,-1-1 0 0 0,0 1 0 0 0,0-1 0 0 0,1 0 0 0 0,-1 0 0 0 0,0 0 0 0 0,0 0 0 0 0,0 0 0 0 0,1-1 0 0 0,17-19-2809 0 0</inkml:trace>
</inkml:ink>
</file>

<file path=ppt/ink/ink4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5.9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26 272 0 0,'0'0'6256'0'0,"1"16"-5810"0"0,1 4-307 0 0,2 50 449 0 0,-4-67-517 0 0,0 0 1 0 0,-1 1 0 0 0,1-1 0 0 0,-1 0-1 0 0,0 1 1 0 0,0-1 0 0 0,0 0 0 0 0,0 0-1 0 0,-1 0 1 0 0,1 0 0 0 0,-1 0 0 0 0,0 0-1 0 0,1-1 1 0 0,-4 4 421 0 0,6-10-511 0 0,1 0 0 0 0,0 0 0 0 0,0-1 0 0 0,0 2 0 0 0,0-1 1 0 0,1 0-1 0 0,0 0 0 0 0,0 1 0 0 0,0-1 0 0 0,0 1 1 0 0,6-5-1 0 0,2-4-343 0 0,19-25-602 0 0,-19 23 881 0 0,1 0-1 0 0,0 0 1 0 0,1 1-1 0 0,16-13 1 0 0,-28 26 89 0 0,-1 0 0 0 0,0 0 0 0 0,0 0 0 0 0,1 0 0 0 0,-1 0 0 0 0,0 0 0 0 0,0 0 0 0 0,1 0 0 0 0,-1 0 0 0 0,0 1 0 0 0,1-1 0 0 0,-1 0 0 0 0,0 0 0 0 0,0 0 0 0 0,0 0 0 0 0,1 0 0 0 0,-1 1 0 0 0,0-1 0 0 0,0 0 0 0 0,0 0 0 0 0,1 1 0 0 0,-1-1 0 0 0,0 0 0 0 0,0 0 0 0 0,0 0 0 0 0,0 1 0 0 0,0-1 0 0 0,1 0 0 0 0,-1 1 0 0 0,0-1 0 0 0,0 0 0 0 0,0 0 0 0 0,0 1 0 0 0,0-1 0 0 0,0 0 0 0 0,0 0 0 0 0,0 1 0 0 0,0-1 0 0 0,0 0 0 0 0,0 1 0 0 0,2 15 274 0 0,-2-16-230 0 0,3 40 583 0 0,-3 55 0 0 0,-1-34-2937 0 0,3-54-257 0 0,9-6-1104 0 0</inkml:trace>
</inkml:ink>
</file>

<file path=ppt/ink/ink4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6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149 100 80 0 0,'0'0'6571'0'0,"0"3"-7345"0"0,0 0 756 0 0,2 14 139 0 0,-2-17-98 0 0,0 0 1 0 0,0 1-1 0 0,1-1 0 0 0,-1 1 1 0 0,0-1-1 0 0,1 0 0 0 0,-1 1 0 0 0,1-1 1 0 0,-1 0-1 0 0,0 0 0 0 0,1 1 1 0 0,-1-1-1 0 0,1 0 0 0 0,-1 0 0 0 0,1 0 1 0 0,-1 1-1 0 0,0-1 0 0 0,1 0 1 0 0,-1 0-1 0 0,1 0 0 0 0,-1 0 1 0 0,1 0-1 0 0,-1 0 0 0 0,1 0 0 0 0,-1 0 1 0 0,1 0-1 0 0,-1 0 0 0 0,1 0 1 0 0,-1 0-1 0 0,1-1 0 0 0,-1 1 0 0 0,1 0 1 0 0,-1 0-1 0 0,1 0 0 0 0,-1-1 1 0 0,1 1-1 0 0,2-2-22 0 0,0 0 1 0 0,0-1-1 0 0,0 1 1 0 0,0 0-1 0 0,-1-1 0 0 0,1 1 1 0 0,-1-1-1 0 0,0 0 1 0 0,1 0-1 0 0,-1 0 0 0 0,-1 0 1 0 0,1 0-1 0 0,0-1 0 0 0,2-6 1 0 0,-3 7-9 0 0,1-1 0 0 0,-1 0 0 0 0,0 0 0 0 0,0 0 0 0 0,0 0 0 0 0,0 0 0 0 0,-1 0 0 0 0,0-1-1 0 0,0 1 1 0 0,0 0 0 0 0,0 0 0 0 0,-2-8 0 0 0,1 11 14 0 0,1 0 0 0 0,-1-1-1 0 0,0 1 1 0 0,0 0 0 0 0,0 0-1 0 0,-1 0 1 0 0,1 0 0 0 0,0 0-1 0 0,0 0 1 0 0,-1 0 0 0 0,1 0-1 0 0,0 1 1 0 0,-1-1 0 0 0,1 0-1 0 0,-1 1 1 0 0,1-1 0 0 0,-1 1 0 0 0,1-1-1 0 0,-1 1 1 0 0,1 0 0 0 0,-1 0-1 0 0,1 0 1 0 0,-1 0 0 0 0,1 0-1 0 0,-1 0 1 0 0,1 0 0 0 0,-1 0-1 0 0,-1 1 1 0 0,-3-1-18 0 0,1 1 0 0 0,0 0 1 0 0,0 1-1 0 0,0-1 0 0 0,-1 1 0 0 0,1 0 0 0 0,-4 2 1 0 0,-2 3 107 0 0,1 0 1 0 0,0 1-1 0 0,1 0 1 0 0,0 0-1 0 0,0 1 1 0 0,0 1-1 0 0,2-1 1 0 0,-9 13-1 0 0,11-15-84 0 0,1 0 0 0 0,0 1-1 0 0,0-1 1 0 0,1 0 0 0 0,0 1-1 0 0,0 0 1 0 0,1 0-1 0 0,0 0 1 0 0,0 0 0 0 0,1 0-1 0 0,0 0 1 0 0,0 0 0 0 0,2 13-1 0 0,-1-18-8 0 0,1 1 0 0 0,1 0 0 0 0,-1 0-1 0 0,0 0 1 0 0,1-1 0 0 0,0 1 0 0 0,0-1 0 0 0,0 1-1 0 0,0-1 1 0 0,1 0 0 0 0,-1 0 0 0 0,1 0-1 0 0,0 0 1 0 0,-1 0 0 0 0,1 0 0 0 0,1-1 0 0 0,-1 0-1 0 0,0 1 1 0 0,1-1 0 0 0,-1-1 0 0 0,1 1-1 0 0,-1 0 1 0 0,1-1 0 0 0,7 2 0 0 0,6 2-949 0 0,0-1 1 0 0,1 0-1 0 0,-1-2 1 0 0,27 1 0 0 0,1-2-2002 0 0</inkml:trace>
</inkml:ink>
</file>

<file path=ppt/ink/ink4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6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699 1 3828 0 0,'-15'3'3339'0'0,"9"-1"-3134"0"0,-9 1-124 0 0,0 1 0 0 0,1 1-1 0 0,0 1 1 0 0,0 0 0 0 0,0 0 0 0 0,-17 12-1 0 0,-12 14 227 0 0,1 1-1 0 0,1 3 1 0 0,2 1 0 0 0,1 2-1 0 0,-39 54 1 0 0,31-30-109 0 0,2 2 1 0 0,-67 139-1 0 0,95-169-151 0 0,1 0 1 0 0,2 1-1 0 0,-12 55 0 0 0,22-75-38 0 0,0 1 0 0 0,1-1-1 0 0,1 1 1 0 0,0-1 0 0 0,1 1 0 0 0,1 0-1 0 0,0-1 1 0 0,2 1 0 0 0,0-1 0 0 0,8 26 0 0 0,-2-17 7 0 0,1-1 1 0 0,1 0 0 0 0,1-1 0 0 0,2-1-1 0 0,0 1 1 0 0,18 20 0 0 0,-22-31 2 0 0,1-1 0 0 0,0-1 0 0 0,0 0 0 0 0,1 0 0 0 0,0-1 0 0 0,1-1 0 0 0,0 0 0 0 0,0-1 0 0 0,0 0 0 0 0,1-1 0 0 0,0 0 0 0 0,16 3 0 0 0,-4-3-658 0 0,2 0 1 0 0,51 3-1 0 0,13-9-4545 0 0,-48-2 1334 0 0</inkml:trace>
  <inkml:trace contextRef="#ctx0" brushRef="#br0" timeOffset="1">2477 481 1384 0 0,'0'0'1037'0'0,"6"18"-412"0"0,0-1-457 0 0,0 0 51 0 0,0 0 0 0 0,-2 0-1 0 0,0 1 1 0 0,-1-1 0 0 0,1 21-1 0 0,-1 20 534 0 0,-3-1-1 0 0,-2 0 1 0 0,-3 1 0 0 0,-19 92-1 0 0,12-100-278 0 0,-2 0 0 0 0,-2-1 0 0 0,-3-1 0 0 0,-41 78 0 0 0,47-103-398 0 0,-1-1 0 0 0,-1-1 0 0 0,-1 0 0 0 0,-1-1 0 0 0,-1-1 1 0 0,0-1-1 0 0,-2 0 0 0 0,0-1 0 0 0,-1-1 0 0 0,0-1 0 0 0,-31 15 0 0 0,19-14-238 0 0,-2-1-1 0 0,0-2 0 0 0,-1-1 1 0 0,-70 13-1 0 0,73-20-1045 0 0,0-1 0 0 0,0-2 0 0 0,-42-2 0 0 0,26-5-3331 0 0</inkml:trace>
</inkml:ink>
</file>

<file path=ppt/ink/ink4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7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419 37 1148 0 0,'0'0'9439'0'0,"2"-8"-9835"0"0,0-3 222 0 0,1-6-380 0 0,-15 34 383 0 0,-47 85 1046 0 0,-73 95 0 0 0,-34 55-574 0 0,111-151 244 0 0,53-99-1195 0 0,6-9 56 0 0,10-18-2546 0 0,0-3-616 0 0</inkml:trace>
</inkml:ink>
</file>

<file path=ppt/ink/ink4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7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20 312 0 0,'0'0'7857'0'0,"16"-3"-7770"0"0,50-11 55 0 0,-56 13-99 0 0,1 0 1 0 0,-1 0-1 0 0,0 2 0 0 0,1-1 0 0 0,-1 1 1 0 0,1 1-1 0 0,-1 0 0 0 0,0 0 0 0 0,0 1 1 0 0,0 0-1 0 0,13 7 0 0 0,13 3 29 0 0,-12-7-55 0 0,24 10 0 0 0,-47-16-29 0 0,-1 1 0 0 0,0-1 0 0 0,1 1 0 0 0,-1-1 0 0 0,0 0 0 0 0,0 1 0 0 0,1-1 0 0 0,-1 1 0 0 0,0-1 0 0 0,0 1 0 0 0,0-1 0 0 0,0 0 0 0 0,0 1 0 0 0,0-1 1 0 0,1 1-1 0 0,-1-1 0 0 0,0 1 0 0 0,0-1 0 0 0,0 1 0 0 0,-1-1 0 0 0,1 1 0 0 0,0-1 0 0 0,0 1 0 0 0,0-1 0 0 0,0 1 0 0 0,0-1 0 0 0,-1 1 0 0 0,1-1 0 0 0,0 0 0 0 0,0 1 0 0 0,-1-1 0 0 0,1 1 0 0 0,0-1 0 0 0,0 0 0 0 0,-1 1 0 0 0,1-1 1 0 0,0 0-1 0 0,-1 1 0 0 0,1-1 0 0 0,-1 0 0 0 0,-16 17-523 0 0,16-16 485 0 0,-5 4-691 0 0,0 1-1 0 0,-1-2 1 0 0,0 1-1 0 0,0-1 1 0 0,-15 7 0 0 0,-4 0-1827 0 0</inkml:trace>
</inkml:ink>
</file>

<file path=ppt/ink/ink4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8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2508 0 0,'0'0'6330'0'0,"12"-2"-6393"0"0,9-2 24 0 0,0 1 0 0 0,0 1 0 0 0,0 1 0 0 0,1 1 0 0 0,25 3 0 0 0,107 18 103 0 0,-154-19-380 0 0,1-1-1 0 0,-1 0 0 0 0,1 1 0 0 0,-1-1 0 0 0,1 1 0 0 0,-1-1 1 0 0,1 1-1 0 0,-1-1 0 0 0,0 1 0 0 0,0-1 0 0 0,0 1 0 0 0,0-1 0 0 0,0 1 1 0 0,0-1-1 0 0,-1 1 0 0 0,1-1 0 0 0,0 1 0 0 0,-1-1 0 0 0,1 0 1 0 0,-1 1-1 0 0,0 1 0 0 0,-6 3-1318 0 0</inkml:trace>
</inkml:ink>
</file>

<file path=ppt/ink/ink4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49:38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1500 0 0,'0'0'6299'0'0,"15"2"-6373"0"0,63 13-6 0 0,86 28-1 0 0,14 23 601 0 0,-146-52-133 0 0,0 2 0 0 0,-1 1 0 0 0,41 30 0 0 0,-71-46-324 0 0,0 0 0 0 0,-1 0 0 0 0,1 0 0 0 0,0-1 0 0 0,0 1 1 0 0,0 0-1 0 0,-1 0 0 0 0,1 1 0 0 0,-1-1 0 0 0,1 0 0 0 0,-1 0 1 0 0,1 0-1 0 0,-1 0 0 0 0,1 0 0 0 0,-1 1 0 0 0,0-1 0 0 0,0 0 1 0 0,0 0-1 0 0,1 0 0 0 0,-1 1 0 0 0,-1 1 0 0 0,0 7-2946 0 0,3-30-5255 0 0</inkml:trace>
</inkml:ink>
</file>

<file path=ppt/ink/ink4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06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79 64 0 0,'-9'9'10610'0'0,"437"-33"-9785"0"0,-140 3-725 0 0,999 6 728 0 0,-872 17-507 0 0,-25 5-141 0 0,259-5 129 0 0,-325-12-281 0 0,165 6 45 0 0,338-10 225 0 0,-352 4-183 0 0,647 69 1 0 0,-644-1-80 0 0,43 4 8 0 0,4-33 439 0 0,-426-29 1559 0 0,-99 0-1992 0 0,2 15-2481 0 0,4 15-2739 0 0</inkml:trace>
</inkml:ink>
</file>

<file path=ppt/ink/ink4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08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26 628 0 0,'0'0'7467'0'0,"2"-9"-7103"0"0,-2-4-3845 0 0,0 13 3435 0 0,0 0 1 0 0,0 0 0 0 0,0-1-1 0 0,0 1 1 0 0,0 0-1 0 0,0 0 1 0 0,0 0-1 0 0,0 0 1 0 0,0 0 0 0 0,0 0-1 0 0,0 0 1 0 0,0-1-1 0 0,0 1 1 0 0,0 0-1 0 0,0 0 1 0 0,0 0 0 0 0,0 0-1 0 0,0 0 1 0 0,0 0-1 0 0,0 0 1 0 0,0-1-1 0 0,0 1 1 0 0,-4 0-1726 0 0,6 25-391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8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1720 0 0,'0'0'6517'0'0,"-1"18"-8199"0"0,-12 247 2354 0 0,-12 460-654 0 0,25-725-141 0 0,1 0 0 0 0,-1 0 0 0 0,1 0 0 0 0,-1 0 1 0 0,1 0-1 0 0,-1 0 0 0 0,1 0 0 0 0,-1-1 0 0 0,1 1 1 0 0,-1 0-1 0 0,0 0 0 0 0,1 0 0 0 0,-1-1 0 0 0,1 1 0 0 0,-1 0 1 0 0,0-1-1 0 0,1 1 0 0 0,-1 0 0 0 0,0-1 0 0 0,1 1 1 0 0,-1 0-1 0 0,0-1 0 0 0,1 1 0 0 0,-1-1 0 0 0,0 1 0 0 0,0 0 1 0 0,0-1-1 0 0,1 0 0 0 0,12-21-1500 0 0</inkml:trace>
  <inkml:trace contextRef="#ctx0" brushRef="#br0" timeOffset="1">406 75 3512 0 0,'0'0'7082'0'0,"-1"13"-9029"0"0,-18 531 3292 0 0,21-509-1730 0 0,2-1 1 0 0,9 40-1 0 0,-3-44-1259 0 0,10-9-1126 0 0</inkml:trace>
</inkml:ink>
</file>

<file path=ppt/ink/ink4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08.9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552 340 1108 0 0,'0'0'3300'0'0,"-78"-47"-3456"0"0,67 44-224 0 0,2 0-532 0 0,-6-1 104 0 0,1-1 24 0 0,1 1-180 0 0</inkml:trace>
  <inkml:trace contextRef="#ctx0" brushRef="#br0" timeOffset="1">52 90 900 0 0,'0'0'4520'0'0,"-45"-79"-6032"0"0,39 69-836 0 0</inkml:trace>
</inkml:ink>
</file>

<file path=ppt/ink/ink4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09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749 1169 1084 0 0,'0'0'6305'0'0,"-35"-85"-6125"0"0,34 81-180 0 0,1-1-52 0 0,0 2-12 0 0,0 0-144 0 0,0 2-440 0 0,0-2-304 0 0,-5-8-3025 0 0</inkml:trace>
  <inkml:trace contextRef="#ctx0" brushRef="#br0" timeOffset="1">491 874 2112 0 0,'0'0'2868'0'0,"-71"-87"-2347"0"0,61 72-153 0 0,-2 0-200 0 0,3 2-156 0 0,-2 1-12 0 0,5 0-92 0 0,2 0-220 0 0,2 2-601 0 0,1-1-767 0 0,-4-7-1228 0 0</inkml:trace>
  <inkml:trace contextRef="#ctx0" brushRef="#br0" timeOffset="2">115 330 3208 0 0,'0'0'4077'0'0,"-62"-101"-3089"0"0,45 71-664 0 0,7 6 12 0 0,-2 3 196 0 0,7 3-300 0 0,1 3-232 0 0,1 3-80 0 0,1 2 64 0 0,2 0-100 0 0,0-1-196 0 0,3-1-800 0 0,2-3-164 0 0,-1-1-389 0 0,1-4-251 0 0,-2 5-260 0 0</inkml:trace>
</inkml:ink>
</file>

<file path=ppt/ink/ink4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10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725 2016 704 0 0,'0'0'2873'0'0,"-7"-16"-1556"0"0,-55-115 1500 0 0,50 106-2792 0 0,1 0 0 0 0,1-1 0 0 0,2 0 0 0 0,0 0 0 0 0,2-1-1 0 0,0 0 1 0 0,2 0 0 0 0,0-44 0 0 0,4 67-83 0 0,0-18-248 0 0,0 0-1 0 0,-1-1 1 0 0,-1 1 0 0 0,-1 0-1 0 0,-1 0 1 0 0,-8-26 0 0 0,-48-98 1617 0 0,40 103-609 0 0,2-1-1 0 0,2-1 1 0 0,2 0 0 0 0,-16-86-1 0 0,19 5-2341 0 0,7-173 1 0 0,7 276 1367 0 0,0 0 0 0 0,2 0 0 0 0,12-40 0 0 0,-8 33-90 0 0,7-44 1 0 0,2-118-614 0 0,-15 99 6 0 0,-5 93 918 0 0,0-1 0 0 0,-1 0-1 0 0,1 1 1 0 0,0-1 0 0 0,-1 1 0 0 0,1 0-1 0 0,0 0 1 0 0,-1 0 0 0 0,1 0-1 0 0,0 0 1 0 0,-1 0 0 0 0,1 1 0 0 0,0-1-1 0 0,-3 1 1 0 0,-11 8-6 0 0,1 0 0 0 0,1 0 0 0 0,-1 1 0 0 0,-22 22 0 0 0,-2 0-29 0 0,-34 23 57 0 0,-137 111-168 0 0,210-165 196 0 0,-1-1 1 0 0,0 0-1 0 0,1 1 1 0 0,-1-1 0 0 0,1 1-1 0 0,-1 0 1 0 0,0-1 0 0 0,1 1-1 0 0,-1-1 1 0 0,1 1-1 0 0,0 0 1 0 0,-1-1 0 0 0,1 1-1 0 0,-1 0 1 0 0,1 0 0 0 0,0-1-1 0 0,0 1 1 0 0,-1 0 0 0 0,1 0-1 0 0,0-1 1 0 0,0 1-1 0 0,0 0 1 0 0,0 0 0 0 0,0 0-1 0 0,0-1 1 0 0,0 1 0 0 0,0 2-1 0 0,1-3-21 0 0,-1 1 0 0 0,1-1 0 0 0,0 1-1 0 0,-1 0 1 0 0,1-1 0 0 0,-1 1 0 0 0,1-1-1 0 0,0 1 1 0 0,0-1 0 0 0,-1 1 0 0 0,1-1 0 0 0,0 0-1 0 0,0 1 1 0 0,0-1 0 0 0,-1 0 0 0 0,1 0-1 0 0,0 0 1 0 0,0 1 0 0 0,0-1 0 0 0,0 0 0 0 0,-1 0-1 0 0,3 0 1 0 0,5 0-588 0 0</inkml:trace>
</inkml:ink>
</file>

<file path=ppt/ink/ink4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10.5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1812 0 0,'0'0'732'0'0,"11"65"-3132"0"0,1-40 2256 0 0,7 2 144 0 0</inkml:trace>
  <inkml:trace contextRef="#ctx0" brushRef="#br0" timeOffset="1">300 314 1056 0 0,'0'0'934'0'0,"16"6"-214"0"0,53 20-191 0 0,-40-19 356 0 0,-15-12 643 0 0,-14 4-1440 0 0,1-1-1 0 0,0 1 0 0 0,-1-1 1 0 0,1 1-1 0 0,-1-1 0 0 0,0 0 1 0 0,1 1-1 0 0,-1-1 0 0 0,0 0 1 0 0,0 1-1 0 0,0-1 1 0 0,0 0-1 0 0,0 1 0 0 0,-1-1 1 0 0,0-2-1 0 0,0-12-1746 0 0,1 23-1065 0 0,0-1 941 0 0</inkml:trace>
</inkml:ink>
</file>

<file path=ppt/ink/ink4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16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30 36 0 0,'0'0'1649'0'0,"-1"-22"-1529"0"0,534 14 2947 0 0,-532 8-3280 0 0,-26 14-4381 0 0,-35 14 4566 0 0,36-20-9 0 0</inkml:trace>
</inkml:ink>
</file>

<file path=ppt/ink/ink4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16.7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1408 0 0,'0'0'76'0'0,"16"3"-15"0"0,371 50 1986 0 0,-123-22-2085 0 0,-224-24 128 0 0,-25-3 172 0 0,1-1-1 0 0,26 1 157 0 0,-41-4-413 0 0,-1 0 1 0 0,1 0-1 0 0,-1 1 0 0 0,0-1 1 0 0,1 0-1 0 0,-1 1 0 0 0,0-1 1 0 0,1 0-1 0 0,-1 1 0 0 0,0-1 1 0 0,0 0-1 0 0,1 1 1 0 0,-1-1-1 0 0,0 0 0 0 0,0 1 1 0 0,0-1-1 0 0,0 1 0 0 0,1-1 1 0 0,-1 1-1 0 0,0-1 0 0 0,0 0 1 0 0,0 1-1 0 0,0-1 0 0 0,0 1 1 0 0,0-1-1 0 0,0 1 0 0 0,0-1 1 0 0,0 0-1 0 0,0 1 0 0 0,0-1 1 0 0,-1 1-1 0 0,1-1 0 0 0,0 1 1 0 0,0-1-1 0 0,-1 1 0 0 0,-3 20-2177 0 0,3-19 1967 0 0,-1 3 19 0 0,-1 0 0 0 0,1 0 1 0 0,-1 0-1 0 0,0 0 0 0 0,0-1 0 0 0,0 1 1 0 0,-1-1-1 0 0,-6 7 0 0 0,-31 16 46 0 0</inkml:trace>
</inkml:ink>
</file>

<file path=ppt/ink/ink4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4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7842 73 1056 0 0,'0'0'8728'0'0,"3"-7"-8272"0"0,0 0-32 0 0,0 0 1 0 0,-1 0-1 0 0,0 0 0 0 0,0-1 0 0 0,-1 1 0 0 0,0-1 0 0 0,0-7 0 0 0,-31 15 1974 0 0,19 1-2457 0 0,-1 1-1 0 0,1 0 1 0 0,-1 1-1 0 0,1 0 1 0 0,0 1-1 0 0,0 0 0 0 0,-14 9 1 0 0,-21 6 72 0 0,-161 63-58 0 0,-337 186 1 0 0,260-120 188 0 0,-59 33 34 0 0,226-115-151 0 0,-254 138 261 0 0,-11-22-80 0 0,92-57-117 0 0,-78 32 13 0 0,235-103-140 0 0,-274 104 387 0 0,-402 174-232 0 0,308-96-82 0 0,296-137 9 0 0,-169 102-85 0 0,-13 5 274 0 0,-301 158-227 0 0,197-34-9 0 0,371-245 91 0 0,-319 248 463 0 0,326-246-61 0 0,110-86-488 0 0,0 0 0 0 0,0 0 0 0 0,0-1 0 0 0,0 1 0 0 0,0-1 0 0 0,-1 0 0 0 0,1 0 0 0 0,0 0 0 0 0,0 0 0 0 0,-4-1 0 0 0,-3 0-320 0 0,-5 2-330 0 0,11-1-14 0 0,0 0-1 0 0,0 1 1 0 0,0-2-1 0 0,0 1 1 0 0,0 0-1 0 0,0-1 1 0 0,0 0-1 0 0,-7-2 1 0 0,24 2-4057 0 0,75 6-2078 0 0</inkml:trace>
</inkml:ink>
</file>

<file path=ppt/ink/ink4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6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32 6825 0 0,'0'0'4148'0'0,"-24"-31"-4816"0"0,23 31 240 0 0,-2 0-244 0 0,-5 0-584 0 0,-1 4-904 0 0,1 1-445 0 0</inkml:trace>
</inkml:ink>
</file>

<file path=ppt/ink/ink4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6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804 352 6353 0 0,'0'0'4212'0'0,"-84"-78"-5100"0"0,76 74-176 0 0,-2 1-1028 0 0,-4-2-1205 0 0</inkml:trace>
  <inkml:trace contextRef="#ctx0" brushRef="#br0" timeOffset="1">202 219 1500 0 0,'0'0'8337'0'0,"-98"-70"-7837"0"0,74 52-100 0 0,4 1-104 0 0,5 2-164 0 0,2 2-132 0 0,4 1-4 0 0,-2 3-60 0 0,5 0-104 0 0,2 3 88 0 0,4 0-136 0 0,-2 0-380 0 0,2 0-800 0 0,0-1-488 0 0,0-2-213 0 0,0-6-211 0 0</inkml:trace>
</inkml:ink>
</file>

<file path=ppt/ink/ink4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6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1205 1409 820 0 0,'0'0'2524'0'0,"-16"-10"-432"0"0,-124-86 2066 0 0,123 83-3901 0 0,0-1 1 0 0,0 0 0 0 0,2-1-1 0 0,0-1 1 0 0,-25-33 0 0 0,20 16-5302 0 0,12 24 2252 0 0</inkml:trace>
  <inkml:trace contextRef="#ctx0" brushRef="#br0" timeOffset="1">424 856 2888 0 0,'0'0'5389'0'0,"-88"-86"-4625"0"0,73 63-180 0 0,5 5-184 0 0,4 3-400 0 0,1 2-12 0 0,5 3-144 0 0,0-4-52 0 0,3 4 16 0 0,6-1-224 0 0,6-1-480 0 0,0-3-452 0 0,3-4-557 0 0,-7 3-359 0 0,-2-16-364 0 0</inkml:trace>
  <inkml:trace contextRef="#ctx0" brushRef="#br0" timeOffset="2">162 316 1408 0 0,'0'0'4601'0'0,"-79"-75"-3273"0"0,58 50-236 0 0,0 1-392 0 0,6 3-404 0 0,0 3-232 0 0,7 3 28 0 0,5 3-92 0 0,3 2-140 0 0,2-2-232 0 0,7-2 60 0 0,9-5-920 0 0,5 0-472 0 0,-5 2-277 0 0,4-17 25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6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573 5 588 0 0,'0'0'5425'0'0,"0"-3"-6584"0"0,-2 2 1106 0 0,-2 6 71 0 0,-10 21 165 0 0,-21 47 244 0 0,29-59-414 0 0,-62 136 412 0 0,8-15 70 0 0,-136 224 0 0 0,179-334-754 0 0,0-1 0 0 0,-2 0 0 0 0,-1-1 0 0 0,-1-1 0 0 0,-30 24 0 0 0,30-33-1216 0 0,-1-6-605 0 0</inkml:trace>
</inkml:ink>
</file>

<file path=ppt/ink/ink4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7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1665 548 0 0,'0'0'6245'0'0,"-67"-97"-5389"0"0,53 73-428 0 0,5 3-144 0 0,8-2-284 0 0,1 4-88 0 0,0 0-108 0 0,7-1 120 0 0,10-4-252 0 0,5 0-100 0 0,7-1-768 0 0,-2-6-301 0 0,-3 10-355 0 0,3-15-184 0 0</inkml:trace>
  <inkml:trace contextRef="#ctx0" brushRef="#br0" timeOffset="1">137 1044 600 0 0,'0'0'5801'0'0,"-90"-90"-4853"0"0,76 72-596 0 0,1 3-40 0 0,4 2-28 0 0,3 2-100 0 0,1 2-120 0 0,5 3-64 0 0,3 0 0 0 0,6-1-4 0 0,8-2-708 0 0,2-4 24 0 0,5-7-364 0 0,-1 5-133 0 0,6-18-1111 0 0</inkml:trace>
  <inkml:trace contextRef="#ctx0" brushRef="#br0" timeOffset="2">167 376 2532 0 0,'0'0'3598'0'0,"-6"-14"-2787"0"0,-1 1-747 0 0,-4-10 488 0 0,1 0-1 0 0,1-1 1 0 0,-8-31 0 0 0,17 52-588 0 0,-1 0 1 0 0,1-1-1 0 0,0 1 1 0 0,0-1 0 0 0,1 1-1 0 0,-1 0 1 0 0,1-1 0 0 0,-1 1-1 0 0,1 0 1 0 0,0-1 0 0 0,1 1-1 0 0,-1 0 1 0 0,0 0 0 0 0,1 0-1 0 0,0 0 1 0 0,-1 0 0 0 0,4-3-1 0 0,4-5-304 0 0,1-1-1 0 0,19-16 0 0 0,-3 2-619 0 0,-16 16 533 0 0,-5 5-116 0 0,1-2 0 0 0,-1 1 1 0 0,1 0-1 0 0,5-11 0 0 0,4-18-1673 0 0</inkml:trace>
</inkml:ink>
</file>

<file path=ppt/ink/ink4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7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288 3 380 0 0,'0'0'5792'0'0,"-7"-2"-4853"0"0,1 12-1352 0 0,-1 1-1 0 0,-16 18 1 0 0,-5 7 276 0 0,-83 165 61 0 0,21-34 174 0 0,81-153-1255 0 0,2-4-930 0 0</inkml:trace>
</inkml:ink>
</file>

<file path=ppt/ink/ink4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28.2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5184 0 0,'0'0'1933'0'0,"14"12"-4236"0"0,109 92 2102 0 0,-70-67 134 0 0,20 16 32 0 0,-65-47 53 0 0,-2 1 0 0 0,1 0 1 0 0,0-1-1 0 0,-1 2 0 0 0,-1-1 1 0 0,1 1-1 0 0,4 8 0 0 0,-10-10 1819 0 0</inkml:trace>
</inkml:ink>
</file>

<file path=ppt/ink/ink4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31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 2144 0 0,'0'0'7910'0'0,"24"2"-7975"0"0,145-11 3760 0 0,-105 4-3862 0 0,118 4 0 0 0,-182 1 52 0 0,0 0 0 0 0,1 0-1 0 0,-1 0 1 0 0,0 0 0 0 0,1 0 0 0 0,-1 0 0 0 0,0 0 0 0 0,1 0 0 0 0,-1 0 0 0 0,0 0-1 0 0,1 0 1 0 0,-1 0 0 0 0,0 0 0 0 0,1 1 0 0 0,-1-1 0 0 0,0 0 0 0 0,1 0 0 0 0,-1 0-1 0 0,0 0 1 0 0,1 1 0 0 0,-1-1 0 0 0,0 0 0 0 0,1 1-461 0 0,0 0 461 0 0,-1-1 0 0 0,0 0 0 0 0,0 1 0 0 0,0-1 0 0 0,0 0-1 0 0,0 1 1 0 0,1-1 0 0 0,-1 0 0 0 0,0 1 0 0 0,0-1 0 0 0,0 0 0 0 0,0 1-1 0 0,0-1 1 0 0,0 0 0 0 0,0 1 0 0 0,0-1 0 0 0,0 0 0 0 0,0 1 0 0 0,0-1 0 0 0,-1 0-1 0 0,1 1 1 0 0,0-1 0 0 0,0 0 0 0 0,0 1 0 0 0,0-1 0 0 0,0 0 0 0 0,-1 1-1 0 0,1-1 1 0 0,0 0 0 0 0,0 0 0 0 0,-2 2-461 0 0,-6 5-2232 0 0,8-7 2783 0 0,0 0 1 0 0,0 0-1 0 0,0 0 0 0 0,0 0 0 0 0,0 0 1 0 0,0 0-1 0 0,0 0 0 0 0,0 0 1 0 0,0 1-1 0 0,-1-1-49 0 0,1 0 49 0 0,0 0 0 0 0,0 0 0 0 0,0 0 1 0 0,0 0-1 0 0,0 0 0 0 0,0 0 1 0 0,0 0-1 0 0,0 0 0 0 0,0 0 0 0 0,0 0 1 0 0,0 0-1 0 0,0 0 0 0 0,-1 0 1 0 0,1 0-1 0 0,0 0 0 0 0,0 0 0 0 0,0 0 1 0 0,0 0-1 0 0,0 0 0 0 0,0 0 1 0 0,0 0-1 0 0,0 0 0 0 0,0 0 0 0 0,0 0 1 0 0,0 0-1 0 0,-1 0 0 0 0,1 0 1 0 0,0 0-1 0 0,0 0 0 0 0,0 0 0 0 0,0 0 1 0 0,0 0-1 0 0,0-1-49 0 0,0 1 49 0 0,0 0 0 0 0,0 0 1 0 0,0 0-1 0 0,0 0 0 0 0,0 0 1 0 0,0 0-1 0 0,0 0 0 0 0,0 0 0 0 0,0 0 1 0 0,0 0-1 0 0,0 0 0 0 0,0 0 0 0 0,0-1 1 0 0,0 1-1 0 0,0 0 0 0 0,0 0 1 0 0,0 0-1 0 0,0 0 0 0 0,0 0 0 0 0,13-18-1442 0 0</inkml:trace>
</inkml:ink>
</file>

<file path=ppt/ink/ink4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32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 6361 0 0,'0'0'3787'0'0,"8"1"-4071"0"0,206-1 1093 0 0,-159-3-410 0 0,0 2 0 0 0,-1 2 0 0 0,105 17 0 0 0,-143-13 405 0 0,-4-1 429 0 0,-12-4-1231 0 0,0 0-1 0 0,0 0 0 0 0,0 0 0 0 0,1 0 1 0 0,-1 0-1 0 0,0 0 0 0 0,0 0 1 0 0,0 0-1 0 0,0 0 0 0 0,1 0 0 0 0,-1 0 1 0 0,0 0-1 0 0,0 0 0 0 0,0-1 1 0 0,0 1-1 0 0,1 0 0 0 0,-1 0 0 0 0,0 0 1 0 0,0 0-1 0 0,0 0 0 0 0,0 0 0 0 0,0 0 1 0 0,0-1-1 0 0,1 1 0 0 0,-1 0 1 0 0,0 0-1 0 0,0 0 0 0 0,0 0 0 0 0,0-1 1 0 0,0 1-1 0 0,0 0 0 0 0,0 0 1 0 0,0 0-1 0 0,0 0 0 0 0,0-1 0 0 0,0 1 1 0 0,0 0-1 0 0,0 0 0 0 0,0 0 1 0 0,0 0-1 0 0,0-1 0 0 0,0 1 0 0 0,0 0 1 0 0,2-19-7740 0 0,-2 47 1113 0 0</inkml:trace>
</inkml:ink>
</file>

<file path=ppt/ink/ink4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42.93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561 106 1172 0 0,'0'0'7445'0'0,"-4"-15"-6268"0"0,-20-72 1646 0 0,24 87-2817 0 0,0 0-1 0 0,0 0 1 0 0,0 0 0 0 0,0-1-1 0 0,0 1 1 0 0,0 0-1 0 0,0 0 1 0 0,0 0-1 0 0,0 0 1 0 0,0-1 0 0 0,-1 1-1 0 0,1 0 1 0 0,0 0-1 0 0,0 0 1 0 0,0 0 0 0 0,0 0-1 0 0,0-1 1 0 0,-1 1-1 0 0,1 0 1 0 0,0 0 0 0 0,0 0-1 0 0,0 0 1 0 0,0 0-1 0 0,-1 0 1 0 0,1 0-1 0 0,0 0 1 0 0,0 0 0 0 0,0 0-1 0 0,-1 0 1 0 0,1 0-1 0 0,0 0 1 0 0,0 0 0 0 0,0 0-1 0 0,-1 0 1 0 0,1 0-1 0 0,0 0 1 0 0,0 0 0 0 0,0 0-1 0 0,0 0 1 0 0,-1 0-1 0 0,1 0 1 0 0,-11 8-58 0 0,-13 20-103 0 0,18-19 375 0 0,-263 346 1286 0 0,112-103-3353 0 0,154-247 1553 0 0,-17 26-951 0 0,19-29 891 0 0,0 0 0 0 0,0-1 0 0 0,-1 1 0 0 0,1-1 0 0 0,-1 0 0 0 0,1 1 0 0 0,-1-1 0 0 0,1 0 0 0 0,-1 0 1 0 0,0 0-1 0 0,1 0 0 0 0,-1 0 0 0 0,0 0 0 0 0,-3 1 0 0 0,-5-4-3658 0 0</inkml:trace>
</inkml:ink>
</file>

<file path=ppt/ink/ink4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43.4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4 5733 0 0,'0'0'8099'0'0,"15"-1"-8457"0"0,-5 0 370 0 0,0 0 1 0 0,0 0-1 0 0,0 1 0 0 0,0 1 1 0 0,0 0-1 0 0,0 0 1 0 0,0 1-1 0 0,-1 0 0 0 0,1 1 1 0 0,0 0-1 0 0,9 4 1 0 0,30 17-69 0 0,490 243 621 0 0,-467-229-1356 0 0,113 80 0 0 0,-165-101-284 0 0,-12-3-3589 0 0</inkml:trace>
</inkml:ink>
</file>

<file path=ppt/ink/ink4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49.7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646 23 6037 0 0,'0'0'9246'0'0,"2"-6"-9520"0"0,4-11-305 0 0,-9 28-37 0 0,-17 44 439 0 0,-191 356 1050 0 0,158-316-772 0 0,-49 81 385 0 0,-126 165 1 0 0,192-298-68 0 0,36-43-415 0 0,0-3-222 0 0,0-1 0 0 0,0 1 1 0 0,0 0-1 0 0,0-1 0 0 0,0 1 1 0 0,1 0-1 0 0,0 0 0 0 0,-1-1 1 0 0,1 1-1 0 0,1 0 0 0 0,-1 0 1 0 0,0 0-1 0 0,1 0 0 0 0,-1 0 1 0 0,4-5-1 0 0,0-1-1218 0 0,10-23-3131 0 0,10-14-1114 0 0</inkml:trace>
</inkml:ink>
</file>

<file path=ppt/ink/ink4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50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6049 0 0,'0'0'7188'0'0,"18"6"-6924"0"0,-3 0-208 0 0,-2-2-27 0 0,0 1 0 0 0,0 0-1 0 0,-1 1 1 0 0,0 0 0 0 0,0 1-1 0 0,-1 0 1 0 0,13 11 0 0 0,18 20 119 0 0,-1 1 0 0 0,59 74 0 0 0,58 102 232 0 0,-139-187-340 0 0,57 84 182 0 0,81 164-1 0 0,-152-264-149 0 0,-10-11-1065 0 0,-14-16-2104 0 0,12 10 2120 0 0,-10-10-3119 0 0,-13-9-1507 0 0</inkml:trace>
</inkml:ink>
</file>

<file path=ppt/ink/ink4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50.66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1 118 6281 0 0,'0'0'8218'0'0,"24"-5"-7680"0"0,350-45 184 0 0,-29 30-236 0 0,158-20 1863 0 0,-494 38-2605 0 0,-19 1-2587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7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5288 0 0,'0'0'3272'0'0,"13"12"-5562"0"0,192 188 2360 0 0,-172-159 87 0 0,-2 1-1 0 0,32 58 1 0 0,-29-46-20 0 0,5-1-321 0 0,-17-25-4478 0 0</inkml:trace>
</inkml:ink>
</file>

<file path=ppt/ink/ink4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53.60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558 0 11117 0 0,'0'0'4260'0'0,"-5"7"-4080"0"0,-12 17 40 0 0,2 1 1 0 0,-25 52 0 0 0,16-29 277 0 0,-58 111-45 0 0,-96 192 333 0 0,28 12-3495 0 0,109-231-5229 0 0,36-117 3553 0 0</inkml:trace>
</inkml:ink>
</file>

<file path=ppt/ink/ink4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0:54.03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1 10605 0 0,'0'0'4320'0'0,"22"18"-4830"0"0,303 224 894 0 0,163 78-69 0 0,-168-113-1745 0 0,-92-59-3619 0 0,-138-97-850 0 0</inkml:trace>
</inkml:ink>
</file>

<file path=ppt/ink/ink4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04.91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72 14 612 0 0,'0'0'4906'0'0,"-3"-3"-4683"0"0,3 3-224 0 0,0-1-7 0 0,-1 0-1 0 0,0 1 0 0 0,1-1 0 0 0,-1 0 1 0 0,1 0-1 0 0,-1 1 0 0 0,0-1 1 0 0,1 1-1 0 0,-1-1 0 0 0,0 0 1 0 0,0 1-1 0 0,1-1 0 0 0,-1 1 1 0 0,0 0-1 0 0,-1-1 0 0 0,0 6 110 0 0,1 1-1 0 0,-1-1 0 0 0,0 1 1 0 0,0-1-1 0 0,-1 0 0 0 0,0 0 1 0 0,0 0-1 0 0,-6 8 0 0 0,2-2-83 0 0,2-3-1 0 0,3-6-11 0 0,0 1 1 0 0,0 0-1 0 0,0 0 0 0 0,1 0 1 0 0,0 0-1 0 0,-1 0 0 0 0,1 0 0 0 0,0 0 1 0 0,-1 4-1 0 0,30-30 330 0 0,-20 15-252 0 0,31-41 292 0 0,-47 51 2753 0 0,-29 13-2961 0 0,36-14-167 0 0,-1 0 0 0 0,1 0 0 0 0,-1 0 0 0 0,1-1 0 0 0,-1 1 0 0 0,1 1 0 0 0,0-1 0 0 0,-1 0 0 0 0,1 0 0 0 0,0 0 1 0 0,0 1-1 0 0,0-1 0 0 0,0 0 0 0 0,0 1 0 0 0,0-1 0 0 0,0 1 0 0 0,1 0 0 0 0,-2 1 0 0 0,-7 14-2355 0 0</inkml:trace>
</inkml:ink>
</file>

<file path=ppt/ink/ink4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07.56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804 69 7221 0 0,'0'0'10337'0'0,"-14"-13"-10037"0"0,-48-35-270 0 0,61 47-35 0 0,0 0 1 0 0,-1 0 0 0 0,1 0 0 0 0,0 1-1 0 0,0-1 1 0 0,-1 1 0 0 0,1-1-1 0 0,0 1 1 0 0,-1-1 0 0 0,1 1 0 0 0,-1 0-1 0 0,1-1 1 0 0,0 1 0 0 0,-1 0-1 0 0,1 0 1 0 0,-1 0 0 0 0,1 0 0 0 0,0 0-1 0 0,-1 1 1 0 0,1-1 0 0 0,-1 0-1 0 0,1 1 1 0 0,0-1 0 0 0,-1 1 0 0 0,1-1-1 0 0,0 1 1 0 0,-1-1 0 0 0,1 1-1 0 0,0 0 1 0 0,0 0 0 0 0,0 0 0 0 0,0 0-1 0 0,0 0 1 0 0,0 0 0 0 0,0 0-1 0 0,-1 1 1 0 0,-4 3-7 0 0,-35 29 124 0 0,2 1 1 0 0,1 2-1 0 0,-53 66 1 0 0,-85 137 565 0 0,174-238-669 0 0,-188 307 727 0 0,102-160-745 0 0,80-139-764 0 0,18-46-10178 0 0,5 10 5710 0 0</inkml:trace>
</inkml:ink>
</file>

<file path=ppt/ink/ink4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08.17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0 5917 0 0,'0'0'8922'0'0,"19"6"-8662"0"0,-9-3-187 0 0,13 5 173 0 0,0 0 0 0 0,0 1 0 0 0,-1 1 0 0 0,31 19 0 0 0,38 35 44 0 0,-2 4 1 0 0,100 101-1 0 0,143 176-212 0 0,-326-338-69 0 0,45 43 1129 0 0,-53-62 1331 0 0,-1-10-6296 0 0,13 14-404 0 0,-8 7 3385 0 0,0 0 0 0 0,1 0 0 0 0,-1 0 0 0 0,4-2 0 0 0,9-1-3124 0 0,-15 4 3920 0 0,1 0 1 0 0,-1 0-1 0 0,0 0 1 0 0,0 0-1 0 0,0 0 1 0 0,0 0-1 0 0,0 0 1 0 0,0 0-1 0 0,1 0 1 0 0,-1 0-1 0 0,0 0 1 0 0,0 0-1 0 0,0 0 1 0 0,0 0-1 0 0,0 0 1 0 0,1 0-1 0 0,-1 0 1 0 0,0 0-1 0 0,0 0 1 0 0,0 1-1 0 0,0-1 1 0 0,1 2-892 0 0,0-2 892 0 0,-1 0-1 0 0,0 0 1 0 0,0 0-1 0 0,0 0 1 0 0,-1 1-1 0 0,1-1 1 0 0,0 0-1 0 0,0 0 1 0 0,0 0-1 0 0,0 0 1 0 0,0 0-1 0 0,0 1 1 0 0,0-1-1 0 0,0 0 1 0 0,0 0-1 0 0,0 0 1 0 0,-1 1-199 0 0,-34 43-1342 0 0</inkml:trace>
</inkml:ink>
</file>

<file path=ppt/ink/ink4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0.40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214 124 236 0 0,'0'0'8622'0'0,"17"-9"-8218"0"0,1-2-318 0 0,-6 4-47 0 0,0 0 0 0 0,1 1 0 0 0,0 0 0 0 0,0 0 0 0 0,0 2 1 0 0,28-7-1 0 0,271-25-153 0 0,-114 17 449 0 0,-187 18-160 0 0,-12 1 138 0 0,-24 4-93 0 0,-196 42 202 0 0,-213 36 887 0 0,392-76-722 0 0,-111 19 507 0 0,143-21-1198 0 0,11-1-275 0 0,21 1 116 0 0,62-3 446 0 0,166-19 1 0 0,85-38 45 0 0,-132 19 786 0 0,-790 105 54 0 0,517-63-1028 0 0,-101 12 606 0 0,155-12-750 0 0,13 2-437 0 0,5-6 506 0 0,-1 1 1 0 0,1-1-1 0 0,-1 0 0 0 0,1 0 1 0 0,-1 0-1 0 0,1 0 1 0 0,0 0-1 0 0,0-1 1 0 0,-1 1-1 0 0,1 0 1 0 0,0-1-1 0 0,0 1 1 0 0,3-1-1 0 0,54 8 138 0 0,0-3 0 0 0,1-2-1 0 0,80-7 1 0 0,-109 3-96 0 0,317-34 26 0 0,-55 2 2037 0 0,-319 37-1934 0 0,1 1-1 0 0,-41 13 0 0 0,-27 13-2638 0 0,43-15-938 0 0,9-3-2970 0 0</inkml:trace>
</inkml:ink>
</file>

<file path=ppt/ink/ink4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3.43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468 11 1892 0 0,'8'-11'12667'0'0,"-8"13"-12614"0"0,-1 6-457 0 0,-3 19 242 0 0,-2 1 1 0 0,-14 38-1 0 0,1 0 185 0 0,-60 228 125 0 0,-133 534 663 0 0,98-392 446 0 0,106-419-411 0 0,8-17-874 0 0,0 0 0 0 0,0 0 0 0 0,0 0 0 0 0,0 1 0 0 0,-1-1-1 0 0,1 0 1 0 0,0 0 0 0 0,0 0 0 0 0,0 0 0 0 0,0 0 0 0 0,0 0 0 0 0,-1 0 0 0 0,1 0 0 0 0,0 0 0 0 0,0 0 0 0 0,0 0-1 0 0,0 0 1 0 0,0 0 0 0 0,-1 0 0 0 0,1 0 0 0 0,0 0 0 0 0,0 0 0 0 0,0 0 0 0 0,0 0 0 0 0,-1 0 0 0 0,1 0 0 0 0,0 0 0 0 0,0 0-1 0 0,0 0 1 0 0,0 0 0 0 0,0 0 0 0 0,-1 0 0 0 0,1 0 0 0 0,0-1 0 0 0,0 1 0 0 0,0 0 0 0 0,0 0 0 0 0,0 0 0 0 0,0 0-1 0 0,0 0 1 0 0,-1 0 0 0 0,1 0 0 0 0,0-1 0 0 0,0 1 0 0 0,0 0 0 0 0,-6-21-8164 0 0,15 50 868 0 0</inkml:trace>
</inkml:ink>
</file>

<file path=ppt/ink/ink4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3.92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4 1760 0 0,'0'0'9270'0'0,"16"-4"-9001"0"0,15 17 63 0 0,-1 1 0 0 0,0 2 0 0 0,-1 1 0 0 0,-1 1 0 0 0,-1 1-1 0 0,41 37 1 0 0,135 153-349 0 0,-192-196 71 0 0,33 40 208 0 0,56 90 0 0 0,-64-89 4 0 0,-31-107-9526 0 0,-1 21 5039 0 0</inkml:trace>
</inkml:ink>
</file>

<file path=ppt/ink/ink4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4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351 6 272 0 0,'0'0'8455'0'0,"5"-2"-7926"0"0,-5 2-524 0 0,0-1-1 0 0,0 1 1 0 0,1 0-1 0 0,-1 0 1 0 0,0-1-1 0 0,1 1 1 0 0,-1 0-1 0 0,0 0 1 0 0,1 0-1 0 0,-1-1 1 0 0,0 1-1 0 0,1 0 1 0 0,-1 0-1 0 0,0 0 1 0 0,1 0-1 0 0,-1 0 1 0 0,1 0-1 0 0,-1 0 1 0 0,0 0-1 0 0,1 0 1 0 0,-1 0-1 0 0,0 0 1 0 0,1 0-1 0 0,-1 0 1 0 0,1 0-1 0 0,-1 0 1 0 0,0 0-1 0 0,1 1 1 0 0,-1-1-1 0 0,0 0 1 0 0,1 0-1 0 0,-1 0 1 0 0,0 1-1 0 0,0-1 1 0 0,1 0-1 0 0,-1 0 1 0 0,0 1-1 0 0,1-1 1 0 0,-4 19 342 0 0,-28 40 622 0 0,17-31-432 0 0,-32 67 685 0 0,-185 354 1713 0 0,228-443-2857 0 0,0-1 21 0 0,0 1 1 0 0,0-1-1 0 0,-1 1 1 0 0,0-1-1 0 0,0 0 1 0 0,0 0-1 0 0,0-1 1 0 0,-6 5 0 0 0,9-9-31 0 0,0 0-154 0 0</inkml:trace>
</inkml:ink>
</file>

<file path=ppt/ink/ink4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6.07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27 1 112 0 0,'0'0'6636'0'0,"3"16"4"0"0,-2-5-7565 0 0,-1 235 1793 0 0,-10 840 506 0 0,9-965-1159 0 0,2-56 65 0 0,-3-1 1 0 0,-12 71 0 0 0,9-121 7 0 0,8-42-11214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7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 4152 0 0,'0'0'3883'0'0,"16"0"-4917"0"0,244-22 1068 0 0,-110-10 1206 0 0,23-3-1180 0 0,-139 31-4027 0 0</inkml:trace>
</inkml:ink>
</file>

<file path=ppt/ink/ink4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7.49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378 0 7537 0 0,'0'0'5016'0'0,"-4"27"-6006"0"0,-44 427 2157 0 0,26-205-649 0 0,-53 516 325 0 0,-46-8-216 0 0,13-382 2908 0 0,108-374-3627 0 0,0 0-1 0 0,0 0 1 0 0,0 0 0 0 0,0 0-1 0 0,0 0 1 0 0,0 0-1 0 0,1 0 1 0 0,-1 0 0 0 0,0 0-1 0 0,0 0 1 0 0,1-1 0 0 0,-1 1-1 0 0,0 0 1 0 0,1 0-1 0 0,-1 0 1 0 0,1 0 0 0 0,-1 0-1 0 0,1-1 1 0 0,0 1 0 0 0,1 1-1 0 0,-1-1 116 0 0,0 0-1 0 0,-1 0 1 0 0,1 0-1 0 0,0 1 1 0 0,0-1-1 0 0,-1 0 1 0 0,1 0-1 0 0,0 1 1 0 0,-1-1 0 0 0,1 0-1 0 0,-1 1 1 0 0,1 2-1 0 0,-1-4 68 0 0,1 0-478 0 0,0 1 154 0 0,0-1-1 0 0,0 1 0 0 0,0-1 1 0 0,0 1-1 0 0,0-1 0 0 0,0 1 1 0 0,0-1-1 0 0,-1 1 0 0 0,1 0 1 0 0,0 0-1 0 0,0-1 0 0 0,0 1 1 0 0,-1 0-1 0 0,1 1 0 0 0,0-1-58 0 0,0 0 0 0 0,-1 0 0 0 0,1-1-1 0 0,0 1 1 0 0,-1 0 0 0 0,1 0 0 0 0,0 0-1 0 0,0-1 1 0 0,0 1 0 0 0,0-1-1 0 0,-1 1 1 0 0,1 0 0 0 0,0-1 0 0 0,0 1-1 0 0,0-1 1 0 0,0 0 0 0 0,0 1-1 0 0,0-1 1 0 0,0 0 0 0 0,1 0 0 0 0,-1 0-1 0 0,0 1 1 0 0,0-1 0 0 0,1-1-1 0 0,-2 1 231 0 0,0 0 0 0 0,1 0-1 0 0,-1 0 1 0 0,0 0-1 0 0,0 0 1 0 0,0 0-1 0 0,1 0 1 0 0,-1 0-1 0 0,0 0 1 0 0,0 0-1 0 0,0 0 1 0 0,0 0-1 0 0,1 0 1 0 0,-1 0 0 0 0,1-2-699 0 0,-1 2 699 0 0,0-1-1 0 0,0 1 1 0 0,0 0-1 0 0,0 0 1 0 0,0 0-1 0 0,0 0 1 0 0,0-1-1 0 0,0 1 1 0 0,0 0-1 0 0,0 0 1 0 0,0 0-1 0 0,0-1 1 0 0,0 1 0 0 0,0 0-1 0 0,0 0 1 0 0,0 0-1 0 0,0 0 1 0 0,0-1-1 0 0,0 1 1 0 0,0 0-1 0 0,0 0 1 0 0,0 0-1 0 0,-1 0 1 0 0,0-2-699 0 0,1 2 699 0 0,-1 0-1 0 0,-38-16-1267 0 0</inkml:trace>
</inkml:ink>
</file>

<file path=ppt/ink/ink4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8.50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3 138 5440 0 0,'0'0'8632'0'0,"-1"-3"-8698"0"0,0 3 45 0 0,1-1 1 0 0,0 1-1 0 0,0-1 1 0 0,0 0-1 0 0,-1 1 0 0 0,1-1 1 0 0,0 0-1 0 0,0 1 1 0 0,0-1-1 0 0,0 0 0 0 0,0 1 1 0 0,0-1-1 0 0,0 0 1 0 0,0 1-1 0 0,1-1 1 0 0,-1 0-1 0 0,0 1 0 0 0,0-1 1 0 0,1 0-1 0 0,-1 1 1 0 0,0-1-1 0 0,0 1 0 0 0,1-1 1 0 0,-1 1-1 0 0,1-1 1 0 0,-1 1-1 0 0,1-1 1 0 0,22-19-212 0 0,39-15 171 0 0,-48 28-2 0 0,7-4-238 0 0,-2 0-433 0 0,33-13 1 0 0,-46 22-304 0 0,1 0 0 0 0,-1 0 0 0 0,0 1 1 0 0,0 0-1 0 0,12 0 0 0 0</inkml:trace>
</inkml:ink>
</file>

<file path=ppt/ink/ink4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18.93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1 212 7917 0 0,'0'0'6481'0'0,"15"-14"-6871"0"0,-9 8 389 0 0,129-109 10 0 0,-120 103-85 0 0,0 1 0 0 0,2 1 0 0 0,-1 1 0 0 0,1 0-1 0 0,0 1 1 0 0,32-9 0 0 0,-82 36-10735 0 0</inkml:trace>
</inkml:ink>
</file>

<file path=ppt/ink/ink4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0.3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180 106 12 0 0,'0'0'5441'0'0,"1"-6"-5161"0"0,-1 4-220 0 0,0 0 1 0 0,0 0 0 0 0,0 0 0 0 0,0 1 0 0 0,0-1-1 0 0,0 0 1 0 0,-1 0 0 0 0,1 0 0 0 0,-1 0 0 0 0,1 0-1 0 0,-1 0 1 0 0,0 0 0 0 0,0 1 0 0 0,1-1 0 0 0,-1 0-1 0 0,-1 1 1 0 0,1-1 0 0 0,0 0 0 0 0,0 1 0 0 0,0-1-1 0 0,-1 1 1 0 0,1 0 0 0 0,-1-1 0 0 0,-1 0 0 0 0,-12-15 122 0 0,11 13 62 0 0,0-1-1 0 0,0 1 1 0 0,0 0 0 0 0,0 0-1 0 0,0 0 1 0 0,-1 1 0 0 0,-7-5-1 0 0,10 7-249 0 0,1 1-1 0 0,-1 0 1 0 0,1-1-1 0 0,-1 1 1 0 0,1 0-1 0 0,-1 0 0 0 0,1 0 1 0 0,-1 0-1 0 0,1 0 1 0 0,-1 0-1 0 0,0 1 1 0 0,1-1-1 0 0,-1 0 1 0 0,1 1-1 0 0,-1-1 0 0 0,1 1 1 0 0,0-1-1 0 0,-1 1 1 0 0,1 0-1 0 0,0 0 1 0 0,-1 0-1 0 0,1 0 1 0 0,0 0-1 0 0,0 0 0 0 0,0 0 1 0 0,0 0-1 0 0,0 0 1 0 0,0 0-1 0 0,0 0 1 0 0,0 1-1 0 0,0-1 1 0 0,0 0-1 0 0,1 1 0 0 0,-2 1 1 0 0,-6 12-9 0 0,0 1 1 0 0,1-1-1 0 0,1 1 0 0 0,0 0 1 0 0,2 1-1 0 0,-1 0 0 0 0,2-1 1 0 0,-2 21-1 0 0,-1 144 873 0 0,6-140-691 0 0,1 44 192 0 0,5 1-1 0 0,22 119 1 0 0,3-96-46 0 0,-31-108-624 0 0,6-25-4269 0 0,-4-4 1932 0 0</inkml:trace>
</inkml:ink>
</file>

<file path=ppt/ink/ink4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0.81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86 2568 0 0,'0'0'8101'0'0,"89"-28"-9365"0"0,-54 20 1352 0 0,5-1-88 0 0,0 0-52 0 0,3 2-244 0 0,-7-1-456 0 0,2 4-428 0 0,-5-1-524 0 0,-9 4-253 0 0,3-5-523 0 0</inkml:trace>
</inkml:ink>
</file>

<file path=ppt/ink/ink4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1.22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36 1736 0 0,'0'0'8075'0'0,"1"5"-9215"0"0,0 3 1134 0 0,1 0-1 0 0,0-1 1 0 0,1 0-1 0 0,0 1 1 0 0,0-1-1 0 0,1-1 1 0 0,-1 1-1 0 0,2 0 1 0 0,7 10-1 0 0,-9-14 49 0 0,0 1 0 0 0,0 0 1 0 0,0-1-1 0 0,1 0 0 0 0,-1 0 0 0 0,1 0 0 0 0,0 0 0 0 0,0 0 0 0 0,0-1 1 0 0,0 0-1 0 0,1 0 0 0 0,-1 0 0 0 0,1 0 0 0 0,-1-1 0 0 0,1 0 0 0 0,-1 1 1 0 0,1-2-1 0 0,5 2 0 0 0,-9-3 30 0 0,0 1 1 0 0,0-1-1 0 0,0 1 1 0 0,0-1-1 0 0,0 0 1 0 0,0 1 0 0 0,-1-1-1 0 0,1 0 1 0 0,0 0-1 0 0,0 1 1 0 0,-1-1-1 0 0,1 0 1 0 0,0 0-1 0 0,-1 0 1 0 0,1 0-1 0 0,-1 0 1 0 0,1 0-1 0 0,-1 0 1 0 0,0 0-1 0 0,1 0 1 0 0,-1-2-1 0 0,9-27 275 0 0,-8 25-262 0 0,1-4 135 0 0,0 0-1 0 0,0-1 1 0 0,-2 1 0 0 0,1-18 0 0 0,-1 23-314 0 0,-1 1 0 0 0,1 0 1 0 0,-1-1-1 0 0,0 1 0 0 0,0 0 0 0 0,0 0 0 0 0,-3-6 0 0 0,4 8-169 0 0,-1 0 0 0 0,0 0 1 0 0,0-1-1 0 0,1 1 0 0 0,-1 0 0 0 0,0 0 0 0 0,0 0 0 0 0,0 0 0 0 0,-1 1 0 0 0,1-1 0 0 0,0 0 0 0 0,0 0 0 0 0,0 1 0 0 0,-1-1 1 0 0,1 1-1 0 0,0-1 0 0 0,0 1 0 0 0,-1-1 0 0 0,-1 1 0 0 0</inkml:trace>
  <inkml:trace contextRef="#ctx0" brushRef="#br0" timeOffset="1">442 42 3788 0 0,'0'0'6453'0'0,"5"11"-6657"0"0,31 75 675 0 0,-36-85-483 0 0,0-1 0 0 0,0 0 0 0 0,0 1 0 0 0,1-1 0 0 0,-1 0 0 0 0,0 0 0 0 0,0 1 0 0 0,1-1 0 0 0,-1 0 0 0 0,0 1 0 0 0,0-1 0 0 0,1 0 0 0 0,-1 0 0 0 0,0 0 1 0 0,1 1-1 0 0,-1-1 0 0 0,0 0 0 0 0,1 0 0 0 0,-1 0 0 0 0,0 0 0 0 0,1 0 0 0 0,-1 1 0 0 0,0-1 0 0 0,1 0 0 0 0,-1 0 0 0 0,1 0 0 0 0,-1 0 0 0 0,0 0 0 0 0,1 0 0 0 0,-1 0 0 0 0,0 0 1 0 0,1-1-1 0 0,-1 1 0 0 0,0 0 0 0 0,1 0 0 0 0,-1 0 0 0 0,1 0 0 0 0,-1 0 0 0 0,0-1 0 0 0,0 1 0 0 0,1 0 0 0 0,-1 0 0 0 0,0 0 0 0 0,1-1 0 0 0,-1 1 0 0 0,0 0 0 0 0,0 0 0 0 0,1-1 1 0 0,-1 1-1 0 0,0 0 0 0 0,0-1 0 0 0,0 1 0 0 0,1 0 0 0 0,-1-1 0 0 0,0 1 0 0 0,0 0 0 0 0,0-1 0 0 0,15-20-87 0 0,-15 21 99 0 0,13-22-261 0 0,-9 13 164 0 0,1 1 1 0 0,0-1 0 0 0,0 1-1 0 0,1 0 1 0 0,0 0 0 0 0,0 0-1 0 0,1 1 1 0 0,0 0 0 0 0,14-11-1 0 0,-19 18 72 0 0,-1-1 0 0 0,1 0 0 0 0,-1 1 0 0 0,1-1 0 0 0,-1 1 0 0 0,1-1 0 0 0,-1 1 0 0 0,1 0-1 0 0,-1 0 1 0 0,1 0 0 0 0,0 0 0 0 0,-1 0 0 0 0,1 0 0 0 0,0 0 0 0 0,-1 0 0 0 0,1 1 0 0 0,-1-1-1 0 0,1 0 1 0 0,-1 1 0 0 0,1-1 0 0 0,-1 1 0 0 0,1 0 0 0 0,-1 0 0 0 0,0 0 0 0 0,1-1 0 0 0,-1 1-1 0 0,0 0 1 0 0,1 0 0 0 0,-1 1 0 0 0,0-1 0 0 0,0 0 0 0 0,0 0 0 0 0,0 1 0 0 0,0-1-1 0 0,0 0 1 0 0,0 3 0 0 0,5 6 82 0 0,-2 1 0 0 0,1-1-1 0 0,-1 1 1 0 0,3 14 0 0 0,1 0-94 0 0,-8-24 32 0 0,3 9-678 0 0,1-1 1 0 0,0 0 0 0 0,0 0-1 0 0,1 0 1 0 0,0-1-1 0 0,8 11 1 0 0,-5-9-1453 0 0</inkml:trace>
</inkml:ink>
</file>

<file path=ppt/ink/ink4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1.63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17 57 352 0 0,'0'0'7956'0'0,"6"-10"-7290"0"0,20-27 24 0 0,-19 27 18 0 0,-9 12-649 0 0,0-1 0 0 0,0 1 0 0 0,0-1-1 0 0,0 1 1 0 0,1 0 0 0 0,-1 0 0 0 0,0 0 0 0 0,1 0-1 0 0,0 0 1 0 0,-1 0 0 0 0,0 3 0 0 0,-2 2-144 0 0,0 0 36 0 0,0-1 0 0 0,0 2 0 0 0,0-1 0 0 0,1 0 0 0 0,1 1 0 0 0,-1-1 0 0 0,1 1 0 0 0,0 0 0 0 0,1 0 0 0 0,0 0 0 0 0,0 0 0 0 0,1 0 0 0 0,0 0 0 0 0,0 0 0 0 0,1 0 1 0 0,0 0-1 0 0,1 0 0 0 0,-1 0 0 0 0,1-1 0 0 0,5 11 0 0 0,-5-11-35 0 0,1 0 0 0 0,1-1 0 0 0,-1 1 0 0 0,1-1 0 0 0,0 0 0 0 0,1 0 0 0 0,-1 0 0 0 0,1-1 0 0 0,0 0 0 0 0,0 0 0 0 0,1 0 0 0 0,0 0 0 0 0,0-1 0 0 0,0 0 0 0 0,0 0 0 0 0,1-1 0 0 0,-1 0 0 0 0,1 0 0 0 0,0 0 0 0 0,0-1 0 0 0,0 0 0 0 0,12 2 0 0 0,-19-4 77 0 0,9 1-600 0 0,-1 0 1 0 0,0 0-1 0 0,0-1 1 0 0,0 0-1 0 0,17-3 1 0 0,16-8-2045 0 0</inkml:trace>
</inkml:ink>
</file>

<file path=ppt/ink/ink4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2.041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229 0 6157 0 0,'0'0'2547'0'0,"-14"3"-2494"0"0,3-1-86 0 0,5-1 26 0 0,0 0 1 0 0,0 0-1 0 0,0 1 1 0 0,0 0-1 0 0,1 0 1 0 0,-1 0-1 0 0,1 1 0 0 0,-1-1 1 0 0,1 1-1 0 0,0 0 1 0 0,0 1-1 0 0,0-1 1 0 0,0 1-1 0 0,-4 6 0 0 0,-5 7 118 0 0,1 2-1 0 0,0 0 1 0 0,2 0-1 0 0,0 1 1 0 0,1 0-1 0 0,2 1 1 0 0,0 0-1 0 0,1 0 1 0 0,0 1-1 0 0,2 0 1 0 0,1 0-1 0 0,1 1 1 0 0,1-1-1 0 0,0 0 1 0 0,3 28-1 0 0,0-29-112 0 0,0 0-1 0 0,2 0 1 0 0,0-1-1 0 0,2 1 0 0 0,0-1 1 0 0,1 0-1 0 0,1 0 1 0 0,1 0-1 0 0,1-1 0 0 0,0 0 1 0 0,1-1-1 0 0,1 0 0 0 0,1-1 1 0 0,1 0-1 0 0,0-1 1 0 0,23 22-1 0 0,-29-32-299 0 0,0 0-1 0 0,0 0 1 0 0,0-1 0 0 0,1 0 0 0 0,0 0-1 0 0,0-1 1 0 0,0 0 0 0 0,1 0 0 0 0,-1-1-1 0 0,1 0 1 0 0,11 2 0 0 0,22-3-2332 0 0</inkml:trace>
</inkml:ink>
</file>

<file path=ppt/ink/ink4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22.46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45 424 3088 0 0,'0'0'7017'0'0,"-1"15"-8329"0"0,-2 4 1306 0 0,2-10 20 0 0,-1 1 1 0 0,2 0-1 0 0,-1 0 0 0 0,3 15 1 0 0,-2-24-24 0 0,0-1-1 0 0,-1 1 1 0 0,1 0 0 0 0,0-1 0 0 0,0 1-1 0 0,0-1 1 0 0,0 1 0 0 0,0 0 0 0 0,1-1-1 0 0,-1 1 1 0 0,0-1 0 0 0,0 1 0 0 0,0-1 0 0 0,0 1-1 0 0,1 0 1 0 0,-1-1 0 0 0,0 1 0 0 0,0-1-1 0 0,1 1 1 0 0,-1-1 0 0 0,1 1 0 0 0,-1-1-1 0 0,0 1 1 0 0,1-1 0 0 0,-1 0 0 0 0,1 1-1 0 0,-1-1 1 0 0,1 0 0 0 0,-1 1 0 0 0,1-1 0 0 0,-1 0-1 0 0,1 1 1 0 0,-1-1 0 0 0,1 0 0 0 0,0 0-1 0 0,0 0 1 0 0,1 0-29 0 0,-1-1 0 0 0,1 1 0 0 0,0-1-1 0 0,-1 0 1 0 0,1 0 0 0 0,-1 1 0 0 0,1-1 0 0 0,-1 0 0 0 0,0 0-1 0 0,1-1 1 0 0,-1 1 0 0 0,2-2 0 0 0,4-5-127 0 0,-1 0-1 0 0,1 0 1 0 0,6-13 0 0 0,-11 18 423 0 0,0 0 1 0 0,-1 0-1 0 0,0 0 0 0 0,0 0 0 0 0,0-1 1 0 0,0 1-1 0 0,0 0 0 0 0,0-1 1 0 0,-1-6-1 0 0,-22 29-763 0 0,13-10 1342 0 0,5-11-433 0 0,5-23-246 0 0,-1 23-81 0 0,1-1 1 0 0,-1 0-1 0 0,0 1 1 0 0,0-1 0 0 0,0 0-1 0 0,0 1 1 0 0,0-1-1 0 0,0 0 1 0 0,-1 1-1 0 0,-1-5 1 0 0,2 7-79 0 0,-1 0 0 0 0,1 0 0 0 0,-1 0 0 0 0,1 0 0 0 0,0 0 0 0 0,-1 0 0 0 0,1 0 0 0 0,-1 1 0 0 0,1-1 0 0 0,0 0 0 0 0,-1 0 0 0 0,1 0 0 0 0,0 1 0 0 0,-1-1 0 0 0,1 0 0 0 0,0 1 0 0 0,-1-1 0 0 0,1 0 0 0 0,0 1 0 0 0,-1-1 0 0 0,1 0 0 0 0,0 1 0 0 0,0-1 0 0 0,-1 0 0 0 0,1 1 1 0 0,0-1-1 0 0,0 1 0 0 0,0-1 0 0 0,0 1 0 0 0,-9 17-644 0 0,7-15 675 0 0,-8 18-38 0 0,1 1 0 0 0,0 0-1 0 0,2 1 1 0 0,0 0-1 0 0,2 0 1 0 0,0 0 0 0 0,-1 25-1 0 0,6-38-20 0 0,0 1 0 0 0,0 0 0 0 0,1 0 0 0 0,0-1 0 0 0,1 1 0 0 0,0-1 0 0 0,7 20 0 0 0,-6-24 47 0 0,0 1 0 0 0,0-1 0 0 0,0-1 0 0 0,1 1 0 0 0,0 0 0 0 0,0-1 0 0 0,0 0 0 0 0,1 0 0 0 0,0 0 0 0 0,0 0 0 0 0,0-1 0 0 0,1 0 0 0 0,8 5 0 0 0,-7-5-284 0 0,1 0 1 0 0,-1-1-1 0 0,1 0 1 0 0,0-1-1 0 0,0 0 1 0 0,0 0-1 0 0,0-1 1 0 0,1 0-1 0 0,-1 0 1 0 0,0 0-1 0 0,1-2 0 0 0,-1 1 1 0 0,14-3-1 0 0,22-5-2711 0 0</inkml:trace>
  <inkml:trace contextRef="#ctx0" brushRef="#br0" timeOffset="1">594 0 4864 0 0,'0'0'5353'0'0,"76"105"-5493"0"0,-49-58 668 0 0,3 9-360 0 0,-9 8 232 0 0,-6 19-80 0 0,-12 25 68 0 0,-12 29-44 0 0,-33 16 116 0 0,-18 3-112 0 0,-22-5-56 0 0,-11-12-292 0 0,16-38-728 0 0,-13-14-2360 0 0</inkml:trace>
</inkml:ink>
</file>

<file path=ppt/ink/ink4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37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547 156 1500 0 0,'0'0'2336'0'0,"-1"-13"-2158"0"0,-4-42 80 0 0,5 52-256 0 0,0 1-1 0 0,0 0 0 0 0,0 0 0 0 0,-1 0 1 0 0,1 0-1 0 0,-1 0 0 0 0,1 0 1 0 0,-1 0-1 0 0,0 0 0 0 0,0 0 0 0 0,0 0 1 0 0,0 0-1 0 0,0 0 0 0 0,0 0 0 0 0,-1 1 1 0 0,1-1-1 0 0,0 0 0 0 0,-1 1 1 0 0,1-1-1 0 0,-1 1 0 0 0,0 0 0 0 0,0-1 1 0 0,1 1-1 0 0,-1 0 0 0 0,0 0 0 0 0,0 0 1 0 0,0 1-1 0 0,0-1 0 0 0,0 0 1 0 0,0 1-1 0 0,0-1 0 0 0,-1 1 0 0 0,1-1 1 0 0,0 1-1 0 0,0 0 0 0 0,-4 0 0 0 0,3 0-59 0 0,-1 0 0 0 0,1-1-1 0 0,-1 0 1 0 0,1 0-1 0 0,-1 0 1 0 0,-6-3-1 0 0,-3-9 115 0 0,-5-2 1742 0 0,1 52-1468 0 0,-88 149 2384 0 0,-140 223-1390 0 0,222-381-941 0 0,-1 1-877 0 0,13-7-6304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06.0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76 1 144 0 0,'0'0'5759'0'0,"-12"0"-5350"0"0,-51 4 2461 0 0,79-4-632 0 0,197 10-1963 0 0,254 44 0 0 0,-10 0 44 0 0,-108-51-56 0 0,-172-6-2787 0 0,-181 5 2463 0 0,0 0 0 0 0,0-1 0 0 0,0 2 1 0 0,0-1-1 0 0,1 0 0 0 0,-1 1 1 0 0,1 0-1 0 0,-1 0 0 0 0,1 0 0 0 0,0 0 1 0 0,0 0-1 0 0,-3 6 0 0 0,-8 6-1993 0 0,-3-3-607 0 0,13-10 933 0 0,12-10-46 0 0,68-52 753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8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 5701 0 0,'0'0'3591'0'0,"0"-5"-4306"0"0,-3 192 2061 0 0,2-157-1222 0 0,-14 198-20 0 0,2-58-208 0 0,10-116-29 0 0,-2 19-1127 0 0,4-24-3119 0 0</inkml:trace>
</inkml:ink>
</file>

<file path=ppt/ink/ink4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37.7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3708 0 0,'0'0'4915'0'0,"19"9"-6596"0"0,-10-5 1663 0 0,22 12-13 0 0,0 1 1 0 0,34 25 0 0 0,78 61 178 0 0,160 117-40 0 0,-290-203 3361 0 0</inkml:trace>
</inkml:ink>
</file>

<file path=ppt/ink/ink4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43.4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35 4316 0 0,'0'0'2893'0'0,"-2"-5"-3431"0"0,-10-23 7531 0 0,6 27-4564 0 0,-1 0-5207 0 0</inkml:trace>
</inkml:ink>
</file>

<file path=ppt/ink/ink4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1:51.4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68 0 0,'0'0'2789'0'0,"6"3"-4860"0"0,-12-3 1285 0 0</inkml:trace>
</inkml:ink>
</file>

<file path=ppt/ink/ink4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2.7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447 105 1736 0 0,'0'0'4759'0'0,"9"-15"-3295"0"0,29-43-221 0 0,-27 33 597 0 0,-11 25-1807 0 0,0 0 0 0 0,0 0 0 0 0,0 0-1 0 0,0-1 1 0 0,0 1 0 0 0,0 0 0 0 0,0 0-1 0 0,0 0 1 0 0,0 0 0 0 0,0-1 0 0 0,0 1 0 0 0,0 0-1 0 0,0 0 1 0 0,0 0 0 0 0,0-1 0 0 0,0 1-1 0 0,0 0 1 0 0,0 0 0 0 0,0 0 0 0 0,0-1-1 0 0,0 1 1 0 0,0 0 0 0 0,0 0 0 0 0,0 0-1 0 0,-1 0 1 0 0,1-1 0 0 0,0 1 0 0 0,0 0 0 0 0,0 0-1 0 0,0 0 1 0 0,0 0 0 0 0,-1 0 0 0 0,1 0-1 0 0,0 0 1 0 0,0-1 0 0 0,0 1 0 0 0,0 0-1 0 0,-1 0 1 0 0,1 0 0 0 0,0 0 0 0 0,0 0 0 0 0,0 0-1 0 0,0 0 1 0 0,-1 0 0 0 0,1 0 0 0 0,0 0-1 0 0,-25 11-283 0 0,-28 22-51 0 0,2 3 0 0 0,1 2 0 0 0,-46 45 0 0 0,69-56 251 0 0,0 1 1 0 0,2 2-1 0 0,1 0 1 0 0,1 2-1 0 0,2 0 1 0 0,-19 39-1 0 0,33-57 55 0 0,1 1 1 0 0,0-1-1 0 0,2 2 0 0 0,-1-1 1 0 0,2 0-1 0 0,0 1 0 0 0,0-1 1 0 0,2 1-1 0 0,0 0 0 0 0,3 31 1 0 0,-1-34 28 0 0,2-1-1 0 0,-1 0 1 0 0,2 0 0 0 0,0 0 0 0 0,0 0 0 0 0,1-1 0 0 0,0 0-1 0 0,1 1 1 0 0,0-2 0 0 0,1 1 0 0 0,1-1 0 0 0,-1 0-1 0 0,1-1 1 0 0,13 12 0 0 0,-4-7 131 0 0,0 0 0 0 0,0-2 1 0 0,1 0-1 0 0,1-1 0 0 0,0-1 0 0 0,1 0 1 0 0,-1-2-1 0 0,2 0 0 0 0,23 5 0 0 0,-17-6 269 0 0,1-2 0 0 0,0 0-1 0 0,0-2 1 0 0,0-1 0 0 0,0-2-1 0 0,44-4 1 0 0,-38-9 171 0 0,-33 13-626 0 0,5 10-3487 0 0,1 20 1193 0 0,-19-70-8421 0 0</inkml:trace>
</inkml:ink>
</file>

<file path=ppt/ink/ink4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7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 1 260 0 0,'0'0'6192'0'0,"-5"1"-7197"0"0,3-1 973 0 0,0 1 1 0 0,0 0-1 0 0,0 0 0 0 0,0 0 0 0 0,0 0 0 0 0,0 0 1 0 0,0 1-1 0 0,0-1 0 0 0,0 0 0 0 0,1 1 0 0 0,-1 0 1 0 0,0-1-1 0 0,1 1 0 0 0,0 0 0 0 0,-1 0 1 0 0,1-1-1 0 0,0 1 0 0 0,0 0 0 0 0,0 0 0 0 0,0 0 1 0 0,0 3-1 0 0,-11 15-2075 0 0,2-4 330 0 0,2-9 913 0 0</inkml:trace>
</inkml:ink>
</file>

<file path=ppt/ink/ink4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7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1 188 0 0,'0'12'12674'0'0,"2"-6"-14760"0"0,1-1 1403 0 0,0-1 1 0 0,0 1-1 0 0,1-1 1 0 0,-1 1 0 0 0,1-1-1 0 0,0 0 1 0 0,0-1-1 0 0,0 1 1 0 0,8 4 0 0 0,8 2-1786 0 0</inkml:trace>
</inkml:ink>
</file>

<file path=ppt/ink/ink4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9.4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606 198 1892 0 0,'0'0'992'0'0,"0"-14"-328"0"0,1-2-512 0 0,2-54 1181 0 0,-3 63-1131 0 0,0-1-1 0 0,-1 0 1 0 0,0 1 0 0 0,-1-1-1 0 0,1 0 1 0 0,-1 1-1 0 0,-6-14 1 0 0,7 19-183 0 0,-1 0 1 0 0,1 1-1 0 0,-1-1 0 0 0,1 0 0 0 0,-1 1 1 0 0,1-1-1 0 0,-1 1 0 0 0,0 0 1 0 0,1-1-1 0 0,-1 1 0 0 0,0 0 1 0 0,0 0-1 0 0,0 0 0 0 0,0 0 1 0 0,0 1-1 0 0,0-1 0 0 0,0 1 0 0 0,-1-1 1 0 0,1 1-1 0 0,0 0 0 0 0,0-1 1 0 0,0 1-1 0 0,0 0 0 0 0,-1 0 1 0 0,1 1-1 0 0,0-1 0 0 0,0 0 0 0 0,-3 2 1 0 0,-4 0-134 0 0,1 0-1 0 0,-1 1 1 0 0,1 0 0 0 0,0 0 0 0 0,-13 8 0 0 0,-8 8-10 0 0,0 2 1 0 0,1 1 0 0 0,1 1 0 0 0,1 1-1 0 0,-45 55 1 0 0,31-28 196 0 0,2 3 0 0 0,-41 78 0 0 0,62-101-31 0 0,2 1 0 0 0,1 1 0 0 0,1 0 0 0 0,2 1 0 0 0,1 0 0 0 0,2 1 0 0 0,1 0 0 0 0,2 0 0 0 0,1 1 0 0 0,2-1 1 0 0,3 50-1 0 0,1-70 1 0 0,0-1 0 0 0,1 0 0 0 0,1 0 0 0 0,0 0 0 0 0,1 0 0 0 0,0 0 1 0 0,1-1-1 0 0,1 0 0 0 0,13 19 0 0 0,-13-22 23 0 0,0 0 1 0 0,0-1-1 0 0,1-1 0 0 0,0 1 1 0 0,1-1-1 0 0,0 0 0 0 0,0-1 1 0 0,1 0-1 0 0,0-1 0 0 0,0 0 0 0 0,1 0 1 0 0,12 4-1 0 0,-19-8-4 0 0,-1-1 0 0 0,1 0 0 0 0,-1 0 0 0 0,1 0 0 0 0,0 0 0 0 0,-1 0 0 0 0,1-1 0 0 0,0 0 0 0 0,0 0 0 0 0,0 0 0 0 0,-1 0 0 0 0,1 0 0 0 0,0-1-1 0 0,5-1 1 0 0,-6 1 22 0 0,0-1 0 0 0,-1 0 0 0 0,1 0 0 0 0,0 0-1 0 0,-1 0 1 0 0,1 0 0 0 0,-1-1 0 0 0,1 1-1 0 0,-1-1 1 0 0,0 0 0 0 0,0 1 0 0 0,0-1 0 0 0,-1 0-1 0 0,1 0 1 0 0,-1 0 0 0 0,2-5 0 0 0,19-50 122 0 0,25-98 0 0 0,-32 97-326 0 0,41-105 0 0 0,-54 160 75 0 0,0 0-1 0 0,0 0 0 0 0,0 1 0 0 0,0-1 0 0 0,0 1 1 0 0,1-1-1 0 0,0 1 0 0 0,-1 0 0 0 0,1 0 1 0 0,1 0-1 0 0,-1 0 0 0 0,0 1 0 0 0,1-1 1 0 0,4-2-1 0 0,-5 4-16 0 0,0 0-1 0 0,0 0 1 0 0,1 0-1 0 0,-1 1 1 0 0,0-1 0 0 0,0 1-1 0 0,0 0 1 0 0,1 0-1 0 0,-1 0 1 0 0,0 0 0 0 0,1 0-1 0 0,-1 1 1 0 0,0-1-1 0 0,0 1 1 0 0,0 0 0 0 0,0 0-1 0 0,0 0 1 0 0,0 1-1 0 0,4 1 1 0 0,5 4 2 0 0,0 1 0 0 0,-1 0 0 0 0,0 1-1 0 0,0 0 1 0 0,-1 1 0 0 0,0 0 0 0 0,-1 0 0 0 0,0 1 0 0 0,-1 0-1 0 0,11 18 1 0 0,-2 2 181 0 0,-2 0 0 0 0,0 0 1 0 0,10 37-1 0 0,-9-16 187 0 0,-2 0 0 0 0,-2 2 1 0 0,-2 0-1 0 0,-3 0 0 0 0,-3 0 1 0 0,-3 100-1 0 0,-8-114-1393 0 0</inkml:trace>
</inkml:ink>
</file>

<file path=ppt/ink/ink4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1.4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1 120 0 0,'0'0'7583'0'0,"4"4"-9347"0"0,88 80 1981 0 0,-87-81-80 0 0,-11-9-1872 0 0,-2-3-848 0 0,23 27 608 0 0</inkml:trace>
</inkml:ink>
</file>

<file path=ppt/ink/ink4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52.7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0 616 0 0,'0'0'0'0'0</inkml:trace>
</inkml:ink>
</file>

<file path=ppt/ink/ink4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47.5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963 125 732 0 0,'0'0'5163'0'0,"3"-9"-4910"0"0,7-30-144 0 0,-10 37-92 0 0,0 0 0 0 0,1 0-1 0 0,-1 0 1 0 0,0 0-1 0 0,0 0 1 0 0,0 0 0 0 0,-1 0-1 0 0,1 0 1 0 0,0 0 0 0 0,-1 0-1 0 0,1 0 1 0 0,-1 0 0 0 0,0 0-1 0 0,0 0 1 0 0,1 1-1 0 0,-1-1 1 0 0,0 0 0 0 0,-1 0-1 0 0,1 1 1 0 0,0-1 0 0 0,0 1-1 0 0,-1-1 1 0 0,1 1 0 0 0,-1 0-1 0 0,1-1 1 0 0,-1 1-1 0 0,1 0 1 0 0,-1 0 0 0 0,0 0-1 0 0,0 0 1 0 0,-2 0 0 0 0,-3-3-32 0 0,-1 1 1 0 0,0 1 0 0 0,0-1 0 0 0,1 1-1 0 0,-12-1 1 0 0,-29-1-42 0 0,0 2 0 0 0,1 2 1 0 0,-1 2-1 0 0,-61 10 0 0 0,104-11 43 0 0,0 0 0 0 0,1 1 0 0 0,-1 0-1 0 0,0 0 1 0 0,0 0 0 0 0,1 1 0 0 0,-1-1 0 0 0,1 1 0 0 0,0 0-1 0 0,0 0 1 0 0,0 1 0 0 0,0-1 0 0 0,1 1 0 0 0,-1 0-1 0 0,1 0 1 0 0,0 0 0 0 0,-4 6 0 0 0,-5 11 123 0 0,2 0 0 0 0,-15 35 1 0 0,10-19 180 0 0,-52 119 600 0 0,-57 200 0 0 0,90-232-718 0 0,6 2 0 0 0,-16 160 0 0 0,32 258-88 0 0,14-298 609 0 0,-16 128 164 0 0,-64 372 1 0 0,31-342 334 0 0,45-352 518 0 0,17-52-2141 0 0,830-83 388 0 0,-622 56-97 0 0,-116 15 88 0 0,-107 11 81 0 0,0 1 1 0 0,0-1 0 0 0,0 1-1 0 0,1-1 1 0 0,-1 1 0 0 0,0-1 0 0 0,0 1-1 0 0,0-1 1 0 0,0 0 0 0 0,0 1 0 0 0,0-1-1 0 0,0 1 1 0 0,-1-1 0 0 0,1 1-1 0 0,0-1 1 0 0,0 1 0 0 0,0-1 0 0 0,0 1-1 0 0,-1-1 1 0 0,1 1 0 0 0,0-1-1 0 0,-1 1 1 0 0,1-1 0 0 0,0 1 0 0 0,-1-1-1 0 0,1 1 1 0 0,0 0 0 0 0,-1-1 0 0 0,-10-16 710 0 0,3 9-857 0 0,-15-26-1000 0 0,22 33 1067 0 0,0 0 0 0 0,1 0 0 0 0,-1 0 1 0 0,1 0-1 0 0,0 0 0 0 0,-1-1 1 0 0,1 1-1 0 0,0 0 0 0 0,0 0 1 0 0,0-1-1 0 0,0 1 0 0 0,0 0 1 0 0,0 0-1 0 0,0-1 0 0 0,0 1 0 0 0,0 0 1 0 0,1 0-1 0 0,-1-1 0 0 0,0 1 1 0 0,1 0-1 0 0,-1 0 0 0 0,1 0 1 0 0,-1 0-1 0 0,1-1 0 0 0,0 1 1 0 0,-1 0-1 0 0,1 0 0 0 0,2-1 1 0 0,9-8-892 0 0,1 0 0 0 0,0 1 1 0 0,25-11-1 0 0,-15 7-213 0 0,45-24-2756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8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246 186 3664 0 0,'0'0'3544'0'0,"6"-16"-3282"0"0,18-49-467 0 0,-23 61 181 0 0,1 0 1 0 0,1 0-1 0 0,-1 0 1 0 0,0 0-1 0 0,1 1 1 0 0,0-1-1 0 0,0 1 1 0 0,0-1-1 0 0,0 1 1 0 0,0 0 0 0 0,1 1-1 0 0,0-1 1 0 0,-1 1-1 0 0,1-1 1 0 0,7-2-1 0 0,3-4-19 0 0,-2 2 13 0 0,0 1-1 0 0,0 0 1 0 0,23-8 0 0 0,-30 12 42 0 0,-1 1 0 0 0,1 0-1 0 0,0-1 1 0 0,0 2 0 0 0,0-1 0 0 0,0 1 0 0 0,0-1 0 0 0,0 1-1 0 0,0 1 1 0 0,0-1 0 0 0,0 1 0 0 0,0 0 0 0 0,7 2 0 0 0,-10-2-16 0 0,1 1 1 0 0,-1 0 0 0 0,0 0 0 0 0,1 0 0 0 0,-1 0 0 0 0,0 0-1 0 0,0 1 1 0 0,0-1 0 0 0,-1 1 0 0 0,1-1 0 0 0,-1 1-1 0 0,1 0 1 0 0,-1-1 0 0 0,0 1 0 0 0,0 0 0 0 0,0 0 0 0 0,0 0-1 0 0,-1 0 1 0 0,1 0 0 0 0,-1 0 0 0 0,0 0 0 0 0,0 4 0 0 0,1 10 159 0 0,0 0 0 0 0,-4 25 0 0 0,0-19-61 0 0,-2 0 1 0 0,0 1-1 0 0,-2-2 0 0 0,0 1 1 0 0,-1-1-1 0 0,-16 30 0 0 0,4-16 20 0 0,-2 0 1 0 0,-45 59-1 0 0,-3-22 157 0 0,44-47 266 0 0,69-73-2047 0 0,2 1 1 0 0,86-68-1 0 0,-129 112 1495 0 0,0 1 0 0 0,0 0 0 0 0,0-1 1 0 0,1 1-1 0 0,-1 0 0 0 0,0 0 0 0 0,1 0 0 0 0,-1 0 0 0 0,0 0 0 0 0,6 0 1 0 0,-8 1-3 0 0,1 0 1 0 0,0 0 0 0 0,-1 0 0 0 0,1 0 0 0 0,0 0 0 0 0,-1 1 0 0 0,1-1 0 0 0,0 0 0 0 0,-1 0 0 0 0,1 1 0 0 0,0-1 0 0 0,-1 0-1 0 0,1 1 1 0 0,-1-1 0 0 0,1 0 0 0 0,-1 1 0 0 0,1-1 0 0 0,-1 1 0 0 0,1-1 0 0 0,-1 1 0 0 0,1-1 0 0 0,-1 1 0 0 0,1-1 0 0 0,-1 1 0 0 0,1 1-1 0 0,0 4-13 0 0,1 0 0 0 0,-1 0 0 0 0,0 0 0 0 0,0 0 0 0 0,-1 0 0 0 0,0 1 0 0 0,0 6 0 0 0,0-10 74 0 0,-2 40 99 0 0,-2 0 0 0 0,-2-1 0 0 0,-2 0-1 0 0,-2 0 1 0 0,-1-1 0 0 0,-2 0 0 0 0,-2-1 0 0 0,-2 0 0 0 0,-1-1-1 0 0,-2-2 1 0 0,-2 0 0 0 0,-1-1 0 0 0,-2-1 0 0 0,-32 35 0 0 0,35-47-116 0 0,0-1 1 0 0,-1-2 0 0 0,-1 0-1 0 0,-1-2 1 0 0,0 0 0 0 0,-2-2-1 0 0,0 0 1 0 0,-45 17 0 0 0,63-30-1932 0 0</inkml:trace>
</inkml:ink>
</file>

<file path=ppt/ink/ink4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48.7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1197 117 1760 0 0,'0'0'5091'0'0,"2"-14"-4563"0"0,-1-6-303 0 0,8-44 989 0 0,-8 62-1235 0 0,0 1-1 0 0,-1 0 1 0 0,1 0 0 0 0,0 0-1 0 0,-1 0 1 0 0,1 0-1 0 0,0 0 1 0 0,0 0 0 0 0,0 0-1 0 0,0 0 1 0 0,0 1-1 0 0,0-1 1 0 0,0 0 0 0 0,0 0-1 0 0,0 1 1 0 0,1-1 0 0 0,-1 1-1 0 0,0-1 1 0 0,0 1-1 0 0,1 0 1 0 0,-1-1 0 0 0,0 1-1 0 0,0 0 1 0 0,1 0-1 0 0,-1 0 1 0 0,0 0 0 0 0,1 0-1 0 0,-1 0 1 0 0,0 0-1 0 0,0 0 1 0 0,3 1 0 0 0,47 9-750 0 0,-44-8 901 0 0,15 3-133 0 0,-6-2-21 0 0,0 1 0 0 0,-1 0 1 0 0,1 1-1 0 0,-1 1 0 0 0,-1 0 0 0 0,22 13 0 0 0,-33-17-36 0 0,-1 1-1 0 0,0 0 0 0 0,0-1 0 0 0,0 1 0 0 0,0 0 1 0 0,0 0-1 0 0,0 0 0 0 0,-1 0 0 0 0,0 0 1 0 0,1 1-1 0 0,-1-1 0 0 0,0 0 0 0 0,-1 0 1 0 0,1 1-1 0 0,-1-1 0 0 0,1 1 0 0 0,-1-1 0 0 0,0 4 1 0 0,0 10-130 0 0,-1 0 0 0 0,-5 23 0 0 0,-13 50 117 0 0,-46 125-1 0 0,31-112 30 0 0,-35 130 718 0 0,10 2 0 0 0,10 3 0 0 0,11 2 0 0 0,-11 338-1 0 0,54 115 169 0 0,1-22 433 0 0,-6-645-937 0 0,-1 0 0 0 0,-1 0 0 0 0,-2 0 0 0 0,-10 42 0 0 0,5-62 2675 0 0,-13-1-3190 0 0,13-3 378 0 0,-466 111-186 0 0,458-108-14 0 0,-487 135 89 0 0,480-122-10300 0 0,22-18 9688 0 0,-3 2-1 0 0,-8-2-1485 0 0,57-17-456 0 0</inkml:trace>
</inkml:ink>
</file>

<file path=ppt/ink/ink4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55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6132 1 7797 0 0,'0'0'1541'0'0,"-33"21"-1281"0"0,-136 94-124 0 0,-79 54 670 0 0,-88 56 343 0 0,-87 55-157 0 0,-2131 1537 2177 0 0,1576-1049-3032 0 0,20-16-119 0 0,934-733-15 0 0,-231 168 298 0 0,233-172-354 0 0,-41 24 1635 0 0,57-36-1447 0 0,-1 0 0 0 0,1-1 0 0 0,0 0 0 0 0,-1 0-1 0 0,1 0 1 0 0,-1-1 0 0 0,1 0 0 0 0,-12 0 0 0 0,40 6-7112 0 0,8-9 2343 0 0</inkml:trace>
</inkml:ink>
</file>

<file path=ppt/ink/ink4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2.7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365 7 64 0 0,'0'0'7332'0'0,"-1"-7"-7369"0"0,-114 242 2123 0 0,35-81-1305 0 0,-76 238-31 0 0,146-374-597 0 0,7-12-1483 0 0,12-15-1940 0 0,8-11 661 0 0</inkml:trace>
</inkml:ink>
</file>

<file path=ppt/ink/ink4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3.1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0 154 380 0 0,'0'0'8465'0'0,"14"-11"-8247"0"0,1-1-214 0 0,-9 7-10 0 0,0 0-1 0 0,0 0 0 0 0,0 1 1 0 0,0-1-1 0 0,1 1 0 0 0,0 1 1 0 0,0 0-1 0 0,0-1 0 0 0,0 2 1 0 0,0-1-1 0 0,13-1 0 0 0,356-72 1181 0 0,-363 72-838 0 0,-11 4-421 0 0,1-1 0 0 0,-1 0 1 0 0,1 1-1 0 0,-1-1 0 0 0,1 1 1 0 0,-1 0-1 0 0,1 0 0 0 0,-1 0 1 0 0,1 0-1 0 0,2 0 1 0 0,1 9-1188 0 0,-9 13-358 0 0,1-18 1278 0 0,1 0 0 0 0,-1 0 0 0 0,-1 0 0 0 0,1 0 1 0 0,-1 0-1 0 0,1-1 0 0 0,-1 1 0 0 0,0-1 0 0 0,0 1 0 0 0,-1-1 0 0 0,1 0 0 0 0,-8 4 1 0 0,-21 15-1739 0 0</inkml:trace>
</inkml:ink>
</file>

<file path=ppt/ink/ink4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3.5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1644 0 0,'0'0'7816'0'0,"8"2"-8523"0"0,60 11 1063 0 0,0-3 0 0 0,119 2-1 0 0,-45-15-7131 0 0</inkml:trace>
</inkml:ink>
</file>

<file path=ppt/ink/ink4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3:06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71 126 1564 0 0,'0'0'2780'0'0,"-41"-85"-4044"0"0,11 45-1528 0 0</inkml:trace>
</inkml:ink>
</file>

<file path=ppt/ink/ink4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3:07.4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2325 0 3132 0 0,'0'0'8732'0'0,"-7"5"-10724"0"0,4-2 2000 0 0,1-1 0 0 0,-1 1 0 0 0,1-1 0 0 0,0 1 0 0 0,0 0 0 0 0,0 0 0 0 0,0 0 0 0 0,0 0 0 0 0,1 1 0 0 0,-1-1 1 0 0,0 5-1 0 0,-14 53 352 0 0,4-13-140 0 0,-186 546 1482 0 0,137-420-1345 0 0,-242 633 2143 0 0,73-204-1616 0 0,26 8-327 0 0,-128 816-73 0 0,100 21-340 0 0,152-916-115 0 0,-323 1475 603 0 0,342-1758-415 0 0,-42 186 522 0 0,80-312-374 0 0,-11 197-1 0 0,33-251-351 0 0,3-1 0 0 0,3 1-1 0 0,3-1 1 0 0,25 102 0 0 0,-9-83 38 0 0,4-1 1 0 0,76 159-1 0 0,-26-103-51 0 0,5-3-1 0 0,7-4 1 0 0,164 189 0 0 0,-96-147-102 0 0,9-6 0 0 0,6-8 0 0 0,375 269 0 0 0,-474-381 106 0 0,58 42 1892 0 0,-129-91-1805 0 0,-3-2-125 0 0,0 0-1 0 0,0-1 0 0 0,0 1 0 0 0,0 0 1 0 0,0 0-1 0 0,0 0 0 0 0,0 0 0 0 0,0 0 0 0 0,0 0 1 0 0,0 0-1 0 0,0 0 0 0 0,0-1 0 0 0,0 1 1 0 0,0 0-1 0 0,0 0 0 0 0,0 0 0 0 0,0 0 1 0 0,0 0-1 0 0,0 0 0 0 0,0 0 0 0 0,0 0 1 0 0,0 0-1 0 0,1-1-487 0 0,0 1 488 0 0,-1 0-1 0 0,0 0 0 0 0,0 0 0 0 0,0 0 0 0 0,0 0 1 0 0,0 0-1 0 0,0 0 0 0 0,0 0 0 0 0,0 0 1 0 0,1 0-1 0 0,-1 0 0 0 0,0-10-2872 0 0,1-20-3774 0 0</inkml:trace>
</inkml:ink>
</file>

<file path=ppt/ink/ink4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0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54 6249 0 0,'0'0'6622'0'0,"-9"-8"-8626"0"0,50 9 2288 0 0,-7 0 42 0 0,0-2 1 0 0,0-1-1 0 0,62-12 0 0 0,53-17-1950 0 0,-177 56-8648 0 0</inkml:trace>
</inkml:ink>
</file>

<file path=ppt/ink/ink4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2.1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0 900 0 0,'0'0'10116'0'0,"3"1"-9930"0"0,294 2-521 0 0,-157-5 512 0 0,-140 2-218 0 0,1 0-1 0 0,-1 0 0 0 0,1 0 1 0 0,0 0-1 0 0,-1 0 1 0 0,1 0-1 0 0,-1 0 0 0 0,1 0 1 0 0,-1 0-1 0 0,1 0 1 0 0,0 1-1 0 0,-1-1 0 0 0,1 0 1 0 0,-1 0-1 0 0,1 1 0 0 0,-1-1 1 0 0,1 0-1 0 0,-1 1 1 0 0,1-1-1 0 0,-1 1 0 0 0,1-1 1 0 0,-1 1-1 0 0,0-1 0 0 0,1 0 1 0 0,-1 1-1 0 0,0 0 1 0 0,1-1-1 0 0,-1 1 0 0 0,0-1 1 0 0,0 1-1 0 0,1-1 1 0 0,-1 1-1 0 0,0-1 0 0 0,0 1 1 0 0,0 0-1 0 0,0-1 0 0 0,0 1 1 0 0,0-1-1 0 0,0 1 1 0 0,0 0-1 0 0,0-1 0 0 0,0 1 1 0 0,0-1-1 0 0,0 1 0 0 0,0 0 1 0 0,-1-1-1 0 0,1 2 1 0 0,2 19-3139 0 0,0-16 1967 0 0,-7-50-3441 0 0</inkml:trace>
</inkml:ink>
</file>

<file path=ppt/ink/ink4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2.5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1 156 0 0,'0'0'576'0'0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1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81 2888 0 0,'0'0'3829'0'0,"-3"-13"-3769"0"0,-6-40 66 0 0,5 38 136 0 0,3 15-48 0 0,1 20-1133 0 0,9 183 4189 0 0,-3-108-3152 0 0,-1-10-665 0 0,7 161 1186 0 0,-9-82-7494 0 0</inkml:trace>
</inkml:ink>
</file>

<file path=ppt/ink/ink4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3.0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42 145 552 0 0,'-31'-88'919'0'0,"29"82"-250"0"0,0 1 1 0 0,0-1 0 0 0,1 1 0 0 0,0-1-1 0 0,0 0 1 0 0,0 1 0 0 0,0-8-1 0 0,1 9-168 0 0,13 35-439 0 0,1 0 0 0 0,31 49 0 0 0,-15-28 62 0 0,237 387 790 0 0,-266-437-800 0 0,0-1-1 0 0,0 1 1 0 0,0-1 0 0 0,0 0 0 0 0,0 1-1 0 0,0-1 1 0 0,0 0 0 0 0,1 0 0 0 0,-1 0 0 0 0,0 0-1 0 0,1 0 1 0 0,-1 0 0 0 0,3 2 0 0 0,15-2-3758 0 0,-14-1 2243 0 0,2 1-1539 0 0,-44-1 779 0 0</inkml:trace>
</inkml:ink>
</file>

<file path=ppt/ink/ink4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3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1 384 4376 0 0,'0'0'6200'0'0,"14"-6"-8744"0"0,-3 1 2513 0 0,-3 1 24 0 0,0 1-1 0 0,0 0 1 0 0,1 0 0 0 0,-1 1 0 0 0,1 0-1 0 0,-1 0 1 0 0,1 1 0 0 0,0 0-1 0 0,16 1 1 0 0,-4 2 90 0 0,21 0-18 0 0,0 2 0 0 0,0 2 0 0 0,65 17 0 0 0,-105-23 5 0 0,-1 0 0 0 0,0 0-1 0 0,0 0 1 0 0,1 0-1 0 0,-1-1 1 0 0,0 1-1 0 0,0 0 1 0 0,0-1-1 0 0,0 1 1 0 0,1-1 0 0 0,-1 1-1 0 0,0-1 1 0 0,0 0-1 0 0,0 1 1 0 0,0-1-1 0 0,0 0 1 0 0,0 0-1 0 0,-1 0 1 0 0,1 0 0 0 0,1-1-1 0 0,18-23-204 0 0,-18 23 235 0 0,31-51 417 0 0,-1-2-1 0 0,24-58 1 0 0,-17 32-38 0 0,-32 70-248 0 0,8-22 579 0 0,-18 32-1401 0 0,1 1 1 0 0,-1-1 0 0 0,0 0 0 0 0,0 1 0 0 0,1 0 0 0 0,-1-1 0 0 0,0 1-1 0 0,0 0 1 0 0,-4 1 0 0 0,0-1-603 0 0,-4 0-117 0 0,9 1 596 0 0,4-1-16 0 0,48 2-2188 0 0</inkml:trace>
</inkml:ink>
</file>

<file path=ppt/ink/ink4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4.4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28 0 0,'0'0'64'0'0</inkml:trace>
</inkml:ink>
</file>

<file path=ppt/ink/ink4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4.8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809 0 188 0 0,'2'0'2124'0'0,"-2"2"-2056"0"0,0-1-68 0 0,0 1-224 0 0,-5 2 224 0 0,1 1 76 0 0,-2 1-76 0 0,0 1-276 0 0,1-1-468 0 0,-4 0-468 0 0</inkml:trace>
  <inkml:trace contextRef="#ctx0" brushRef="#br0" timeOffset="1">419 108 1852 0 0,'0'0'5213'0'0,"-60"-53"-9122"0"0,60 64 1653 0 0</inkml:trace>
  <inkml:trace contextRef="#ctx0" brushRef="#br0" timeOffset="2">87 106 1528 0 0,'0'0'6653'0'0,"-73"-79"-6433"0"0,66 72-136 0 0,2 4-84 0 0,4 1-288 0 0</inkml:trace>
</inkml:ink>
</file>

<file path=ppt/ink/ink4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5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846 787 808 0 0,'0'0'6813'0'0,"-71"-85"-6241"0"0,57 70-52 0 0,2 2-92 0 0,5 2-324 0 0,1 4-68 0 0,3 1-36 0 0,3 4-116 0 0</inkml:trace>
  <inkml:trace contextRef="#ctx0" brushRef="#br0" timeOffset="1">542 513 2204 0 0,'0'0'4521'0'0,"-89"-80"-4077"0"0,75 65-264 0 0,1 5-180 0 0,4 1-284 0 0,-3 3-40 0 0,2 3-652 0 0,4 0-733 0 0,-7-3-535 0 0</inkml:trace>
  <inkml:trace contextRef="#ctx0" brushRef="#br0" timeOffset="2">94 178 1968 0 0,'0'0'4213'0'0,"-71"-94"-3849"0"0,61 78-228 0 0,4 1-136 0 0,1 3-128 0 0,4 1-16 0 0,1 1-180 0 0,0-1-785 0 0,1 3-1263 0 0</inkml:trace>
</inkml:ink>
</file>

<file path=ppt/ink/ink4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7.9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757 38 104 0 0,'0'0'6273'0'0,"-3"-7"-5874"0"0,-11-21-205 0 0,14 28-216 0 0,0-1-1 0 0,0 1 1 0 0,0 0 0 0 0,0 0-1 0 0,-1 0 1 0 0,1 0 0 0 0,0-1-1 0 0,0 1 1 0 0,0 0 0 0 0,-1 0-1 0 0,1 0 1 0 0,0 0 0 0 0,0 0 0 0 0,0 0-1 0 0,-1 0 1 0 0,1-1 0 0 0,0 1-1 0 0,0 0 1 0 0,-1 0 0 0 0,1 0-1 0 0,0 0 1 0 0,0 0 0 0 0,-1 0-1 0 0,1 0 1 0 0,0 0 0 0 0,0 0-1 0 0,-1 0 1 0 0,1 0 0 0 0,0 1-1 0 0,0-1 1 0 0,0 0 0 0 0,-1 0 0 0 0,1 0-1 0 0,0 0 1 0 0,0 0 0 0 0,0 0-1 0 0,-1 0 1 0 0,1 1 0 0 0,0-1-1 0 0,0 0 1 0 0,0 0 0 0 0,-1 0-1 0 0,1 0 1 0 0,0 1 0 0 0,0-1-1 0 0,0 0 1 0 0,0 0 0 0 0,0 0 0 0 0,0 1-1 0 0,0-1 1 0 0,-1 0 0 0 0,1 0-1 0 0,0 1 1 0 0,0-1 0 0 0,0 0-1 0 0,0 0 1 0 0,0 1 0 0 0,0-1-1 0 0,-9 19-539 0 0,8-15 566 0 0,-121 229-867 0 0,87-160 1548 0 0,-127 278 1033 0 0,125-261-1462 0 0,-211 475 2016 0 0,216-497-1995 0 0,19-37-26 0 0,-1-1 1 0 0,-25 39-1 0 0,38-68-281 0 0,1 0 0 0 0,-1 0 0 0 0,1-1 0 0 0,-1 1 0 0 0,0 0 0 0 0,1 0 0 0 0,-1 0 0 0 0,0 0 0 0 0,0-1 0 0 0,1 1 0 0 0,-1 0 0 0 0,0-1 0 0 0,0 1 0 0 0,0 0 0 0 0,0-1 0 0 0,0 1 0 0 0,0-1 0 0 0,0 0 0 0 0,-2 1 0 0 0</inkml:trace>
</inkml:ink>
</file>

<file path=ppt/ink/ink4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8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0 732 0 0,'0'0'4942'0'0,"11"6"-6362"0"0,43 27 2122 0 0,55 44 0 0 0,38 55 203 0 0,-98-86-329 0 0,-44-41-612 0 0,-1-1-348 0 0,-1-1 0 0 0,1 1 0 0 0,0-1 0 0 0,0 0 0 0 0,0 0-1 0 0,0-1 1 0 0,0 1 0 0 0,1-1 0 0 0,-1 0 0 0 0,7 2 0 0 0,3-3-1606 0 0</inkml:trace>
</inkml:ink>
</file>

<file path=ppt/ink/ink4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8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439 1 796 0 0,'0'0'6225'0'0,"-12"1"-7328"0"0,5-1 1037 0 0,4 0 48 0 0,0 0 0 0 0,-1 0 1 0 0,1 1-1 0 0,0-1 1 0 0,0 1-1 0 0,0-1 1 0 0,-1 1-1 0 0,1 0 1 0 0,0 0-1 0 0,0 1 1 0 0,0-1-1 0 0,0 0 1 0 0,0 1-1 0 0,1 0 1 0 0,-1 0-1 0 0,0 0 1 0 0,1 0-1 0 0,-1 0 1 0 0,1 0-1 0 0,0 1 1 0 0,0-1-1 0 0,-3 5 1 0 0,-57 95-313 0 0,-196 339 45 0 0,226-380-2293 0 0</inkml:trace>
</inkml:ink>
</file>

<file path=ppt/ink/ink4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5.7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1325 484 0 0,'0'0'5905'0'0,"-36"-81"-4945"0"0,27 60-272 0 0,6 5-128 0 0,1 3-340 0 0,2 1-220 0 0,0 1-144 0 0,3 1-12 0 0,8-4-308 0 0,1 1-380 0 0,7-4-652 0 0,-3 3-541 0 0,6-15-307 0 0</inkml:trace>
  <inkml:trace contextRef="#ctx0" brushRef="#br0" timeOffset="1">40 699 3572 0 0,'0'0'4481'0'0,"-38"-76"-3897"0"0,37 67-276 0 0,1 2-308 0 0,0 2-304 0 0,4-1-48 0 0,5 0-272 0 0,11-4-428 0 0,1-3-289 0 0,-6 1-627 0 0,12-14-756 0 0</inkml:trace>
  <inkml:trace contextRef="#ctx0" brushRef="#br0" timeOffset="2">65 93 3268 0 0,'0'0'2765'0'0,"29"-77"-4506"0"0,-12 69 369 0 0,-2 1-256 0 0</inkml:trace>
</inkml:ink>
</file>

<file path=ppt/ink/ink4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6.1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19 593 2112 0 0,'0'0'4341'0'0,"-18"-82"-4069"0"0,18 73-272 0 0,4 3-352 0 0,4-1-12 0 0,7-2-24 0 0,4-2 87 0 0,4-1-299 0 0,-5 2-848 0 0,12-13-404 0 0</inkml:trace>
  <inkml:trace contextRef="#ctx0" brushRef="#br0" timeOffset="1">264 150 12 0 0,'0'0'5046'0'0,"4"-14"-4314"0"0,11-41-59 0 0,-13 51-659 0 0,-1 0 0 0 0,1 0 0 0 0,0 0 0 0 0,0 0 0 0 0,1 0 1 0 0,-1 1-1 0 0,1-1 0 0 0,0 1 0 0 0,0 0 0 0 0,0-1 0 0 0,0 1 0 0 0,0 1 0 0 0,1-1 0 0 0,0 0 0 0 0,-1 1 0 0 0,1 0 0 0 0,0 0 0 0 0,8-3 0 0 0,-4 1 23 0 0,-4 2-102 0 0,0 0 0 0 0,0 0 0 0 0,0 0 0 0 0,1 1 1 0 0,-1 0-1 0 0,1 0 0 0 0,-1 0 0 0 0,1 0 0 0 0,-1 1 0 0 0,1-1 0 0 0,8 2 0 0 0,-10 4-2231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2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0 233 2784 0 0,'0'0'4267'0'0,"15"-14"-4847"0"0,-13 11 570 0 0,27-24-63 0 0,0 1 1 0 0,42-29-1 0 0,-60 48 3 0 0,105-61 291 0 0,-105 63-235 0 0,1 0-1 0 0,0 0 0 0 0,0 1 0 0 0,1 0 0 0 0,-1 1 1 0 0,1 1-1 0 0,0 0 0 0 0,14-1 0 0 0,-26 3-31 0 0,0 0 0 0 0,0 0 0 0 0,0 0-1 0 0,0 0 1 0 0,-1 0 0 0 0,1 0 0 0 0,0 1 0 0 0,0-1-1 0 0,0 0 1 0 0,0 0 0 0 0,-1 1 0 0 0,1-1-1 0 0,0 0 1 0 0,0 1 0 0 0,-1-1 0 0 0,1 1 0 0 0,0-1-1 0 0,-1 1 1 0 0,1-1 0 0 0,0 1 0 0 0,-1-1 0 0 0,1 1-1 0 0,-1 0 1 0 0,1-1 0 0 0,0 2 0 0 0,0 0-229 0 0,-1 0 1 0 0,1 0 0 0 0,-1 0 0 0 0,0 0 0 0 0,1 1 0 0 0,-1-1-1 0 0,0 0 1 0 0,0 0 0 0 0,-1 0 0 0 0,1 0 0 0 0,-1 2-1 0 0,-4 20-1494 0 0</inkml:trace>
</inkml:ink>
</file>

<file path=ppt/ink/ink4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16.8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5428 0 0,'0'0'2052'0'0,"13"0"-3001"0"0,-7 0 832 0 0,5 0 25 0 0,0 0 0 0 0,-1 1 1 0 0,1 0-1 0 0,0 0 0 0 0,-1 1 0 0 0,1 1 0 0 0,-1 0 1 0 0,11 4-1 0 0,5 6 56 0 0,-1 0 0 0 0,0 2 0 0 0,0 1 0 0 0,-2 1-1 0 0,0 1 1 0 0,28 28 0 0 0,-34-29-66 0 0,-2 1-1 0 0,1 1 1 0 0,-2 0-1 0 0,-1 1 1 0 0,0 0-1 0 0,-2 1 0 0 0,0 0 1 0 0,9 27-1 0 0,-15-34-112 0 0,-1 0 0 0 0,4 28 0 0 0,-8-37 185 0 0,1-1 0 0 0,-1 1 0 0 0,0 0 0 0 0,0 0 0 0 0,0 0 0 0 0,-1 0 0 0 0,1 0 0 0 0,-1 0 0 0 0,0-1 0 0 0,-1 1 0 0 0,1 0 0 0 0,-3 5 0 0 0,2-8 94 0 0,0 0 0 0 0,0 0-1 0 0,0 0 1 0 0,0 0 0 0 0,0 0 0 0 0,0 0 0 0 0,0-1-1 0 0,-1 1 1 0 0,1-1 0 0 0,0 1 0 0 0,-1-1 0 0 0,-4 2 0 0 0,-39 9 1198 0 0,10-5 4244 0 0,27-18-4222 0 0,9 10-1304 0 0,-1 0-1 0 0,1 0 1 0 0,-1 1 0 0 0,1-1-1 0 0,0 0 1 0 0,-1 1 0 0 0,1-1-1 0 0,-1 0 1 0 0,1 1 0 0 0,-1-1-1 0 0,0 1 1 0 0,1-1-1 0 0,-1 1 1 0 0,1-1 0 0 0,-1 1-1 0 0,0-1 1 0 0,0 1 0 0 0,1 0-1 0 0,-1-1 1 0 0,-1 1 0 0 0,2 0-76 0 0,-3 0 124 0 0,-3 19-4590 0 0,3-8 2443 0 0,12-41-2964 0 0</inkml:trace>
</inkml:ink>
</file>

<file path=ppt/ink/ink4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6.3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1 3848 0 0,'0'0'4605'0'0,"-45"22"-7413"0"0,36-1 1467 0 0,3-3-367 0 0,-12 12-368 0 0</inkml:trace>
</inkml:ink>
</file>

<file path=ppt/ink/ink4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6.7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263 0 2964 0 0,'0'0'3081'0'0,"-77"63"-5022"0"0,75-50 677 0 0,-2 7-692 0 0</inkml:trace>
  <inkml:trace contextRef="#ctx0" brushRef="#br0" timeOffset="1">68 306 272 0 0,'0'0'4708'0'0,"-61"49"-5880"0"0,59-32 600 0 0,1-5-564 0 0,-2 9-496 0 0</inkml:trace>
</inkml:ink>
</file>

<file path=ppt/ink/ink4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0.6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1500 0 0,'0'0'4317'0'0,"25"6"-6378"0"0,-10 10 2113 0 0,5 2 52 0 0,0 5-104 0 0,-1 2-12 0 0,7 5-916 0 0,-8-8-676 0 0</inkml:trace>
</inkml:ink>
</file>

<file path=ppt/ink/ink4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1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1 312 0 0,'0'0'1200'0'0,"77"52"-1132"0"0,-44-30-56 0 0,6 8 168 0 0,5 4 16 0 0,0 7-196 0 0,-8-10-664 0 0</inkml:trace>
</inkml:ink>
</file>

<file path=ppt/ink/ink4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1.9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832 1972 1292 0 0,'0'0'1852'0'0,"-52"-80"-1448"0"0,33 53-260 0 0,-3 0-144 0 0,1 0-144 0 0,1-1-208 0 0,5 7-704 0 0</inkml:trace>
  <inkml:trace contextRef="#ctx0" brushRef="#br0" timeOffset="1">90 889 980 0 0,'0'0'4224'0'0,"-35"-78"-4120"0"0,35 69-104 0 0,9 2-236 0 0,6-2-104 0 0,8-2-336 0 0,5-1-264 0 0,-3 3-296 0 0,8-6-292 0 0</inkml:trace>
  <inkml:trace contextRef="#ctx0" brushRef="#br0" timeOffset="2">135 386 1212 0 0,'0'0'2388'0'0,"-69"-94"-1712"0"0,51 68-400 0 0,0 1 76 0 0,5 1 12 0 0,4 0-79 0 0,3 2-217 0 0,5 2 8 0 0,1 2-76 0 0,0 2-12 0 0,6-1-156 0 0,4-2-57 0 0,-1-2-619 0 0,5 2-760 0 0,-2-22-104 0 0</inkml:trace>
</inkml:ink>
</file>

<file path=ppt/ink/ink4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4.5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12 704 0 0,'0'0'7773'0'0,"0"-1"-7898"0"0,0 1-1 0 0,0-1 0 0 0,1 0 0 0 0,-1 0 1 0 0,0 1-1 0 0,1-1 0 0 0,-1 0 0 0 0,1 1 1 0 0,-1-1-1 0 0,1 0 0 0 0,0 1 0 0 0,-1-1 1 0 0,1 1-1 0 0,-1-1 0 0 0,1 1 0 0 0,0-1 1 0 0,0 0-1 0 0,5 6 49 0 0,-1 0-1 0 0,0 0 1 0 0,-1 0-1 0 0,1 0 1 0 0,3 6 0 0 0,21 22-3951 0 0,-18-23 2306 0 0</inkml:trace>
</inkml:ink>
</file>

<file path=ppt/ink/ink4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0 116 0 0,'0'0'452'0'0,"92"50"-452"0"0,-66-32-568 0 0</inkml:trace>
  <inkml:trace contextRef="#ctx0" brushRef="#br0" timeOffset="1">336 290 3684 0 0,'0'0'1184'0'0,"83"69"-2136"0"0,-56-51 508 0 0,3 3-832 0 0,-4-7-4 0 0</inkml:trace>
</inkml:ink>
</file>

<file path=ppt/ink/ink4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25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1120 0 0,'0'0'784'0'0,"101"32"-720"0"0,-69-20-64 0 0,5 4 68 0 0,-1-1 48 0 0,2 1-116 0 0,-3 2-272 0 0,-10-3-760 0 0</inkml:trace>
  <inkml:trace contextRef="#ctx0" brushRef="#br0" timeOffset="1">515 245 132 0 0,'0'0'4980'0'0,"90"15"-4852"0"0,-70-11-128 0 0,2 1 0 0 0,-1 4 4 0 0,2-2-4 0 0,-1 1 16 0 0,-2 1-16 0 0,-3-2-80 0 0,-1-1-492 0 0,-7-1-692 0 0,0-2-640 0 0</inkml:trace>
  <inkml:trace contextRef="#ctx0" brushRef="#br0" timeOffset="2">737 45 2492 0 0,'0'0'1816'0'0,"10"16"-3100"0"0,11 20 1061 0 0,-2 0 1 0 0,-1 2 0 0 0,19 59-1 0 0,-30-72 365 0 0,-1 1 0 0 0,-1 0-1 0 0,-1 1 1 0 0,-2-1 0 0 0,-1 53-1 0 0,-2-65-30 0 0,-1 0-1 0 0,-1 0 0 0 0,0 0 1 0 0,0-1-1 0 0,-1 1 1 0 0,-1-1-1 0 0,-1 0 0 0 0,0 0 1 0 0,0 0-1 0 0,-1-1 0 0 0,-1 0 1 0 0,-17 21-1 0 0,7-14-61 0 0,-2-2-1 0 0,0 0 1 0 0,-1-1-1 0 0,0 0 1 0 0,-36 18-1 0 0,5-8-1538 0 0</inkml:trace>
</inkml:ink>
</file>

<file path=ppt/ink/ink4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2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1068 1790 496 0 0,'0'0'3640'0'0,"-69"-101"-2612"0"0,48 68-375 0 0,-3-2-81 0 0,3 6-220 0 0,4 0-160 0 0,5 7-140 0 0,1 2 68 0 0,5 7-120 0 0,3-1-72 0 0,2 6-124 0 0,1 0 68 0 0,0 1-28 0 0,0-4-600 0 0,1-2-585 0 0,2-5-171 0 0,0 1-212 0 0</inkml:trace>
  <inkml:trace contextRef="#ctx0" brushRef="#br0" timeOffset="1">737 1154 260 0 0,'0'0'2658'0'0,"-16"-15"-1810"0"0,-122-115 1143 0 0,115 108-1370 0 0,-6-5-196 0 0,1-1 1 0 0,-45-59 0 0 0,62 67-778 0 0,1-1 1 0 0,0 1-1 0 0,2-2 1 0 0,0 1 0 0 0,-7-37-1 0 0,-16-41-1346 0 0,8 33 904 0 0,18 47 787 0 0,-1 1 1 0 0,-1-1-1 0 0,-1 2 1 0 0,0-1 0 0 0,-1 1-1 0 0,-1 0 1 0 0,-19-24-1 0 0,3 15 386 0 0,-38-31 0 0 0,46 42 24 0 0,-1-1-1 0 0,2 0 1 0 0,0-1 0 0 0,1-1-1 0 0,-25-37 1 0 0,38 50-528 0 0,1 1 1 0 0,1-1 0 0 0,-1 0-1 0 0,1 0 1 0 0,-1 0-1 0 0,2 0 1 0 0,-1 0-1 0 0,0 0 1 0 0,1 0 0 0 0,0 0-1 0 0,0 0 1 0 0,0 0-1 0 0,1 0 1 0 0,0 0-1 0 0,0 0 1 0 0,0 0-1 0 0,1 0 1 0 0,-1 1 0 0 0,1-1-1 0 0,0 0 1 0 0,5-7-1 0 0,3-5-1893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2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97 203 1512 0 0,'0'0'5429'0'0,"18"-16"-5935"0"0,-13 12 499 0 0,31-27-72 0 0,2 2-1 0 0,45-27 1 0 0,-56 41 26 0 0,51-20 1 0 0,-69 31 17 0 0,0 1-1 0 0,-1 1 1 0 0,1-1-1 0 0,1 1 1 0 0,-1 1-1 0 0,0 0 1 0 0,0 0-1 0 0,1 1 1 0 0,-1 0 0 0 0,14 3-1 0 0,-20-3-68 0 0,-1 1-1 0 0,1 0 1 0 0,-1 0 0 0 0,1 0-1 0 0,-1 1 1 0 0,1-1 0 0 0,-1 1-1 0 0,0-1 1 0 0,0 1-1 0 0,0 0 1 0 0,0 0 0 0 0,0 0-1 0 0,0 0 1 0 0,0 0 0 0 0,-1 0-1 0 0,1 0 1 0 0,-1 1-1 0 0,1-1 1 0 0,-1 0 0 0 0,0 1-1 0 0,2 4 1 0 0,2 24-1643 0 0</inkml:trace>
  <inkml:trace contextRef="#ctx0" brushRef="#br0" timeOffset="1">1 676 496 0 0,'0'0'7094'0'0,"15"-13"-7802"0"0,-12 11 699 0 0,41-34-44 0 0,55-34 0 0 0,-41 35-22 0 0,2 4 0 0 0,0 2 0 0 0,105-35 0 0 0,-128 52-1910 0 0,6-7-2497 0 0</inkml:trace>
</inkml:ink>
</file>

<file path=ppt/ink/ink4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2.8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823 380 2296 0 0,'0'0'2400'0'0,"-78"-48"-1840"0"0,47 30-263 0 0,9 2 19 0 0,2-1-72 0 0,2 4-36 0 0,9 1-76 0 0,0 3-132 0 0,6 3-80 0 0,3 0-36 0 0,0 2-92 0 0,11-1-364 0 0,2-2-993 0 0,1-1-219 0 0,4-7-344 0 0</inkml:trace>
  <inkml:trace contextRef="#ctx0" brushRef="#br0" timeOffset="1">290 37 3736 0 0,'0'0'1212'0'0,"-95"-23"-1060"0"0,59 17-152 0 0,1 2-88 0 0,5 2 88 0 0,6 1 12 0 0,7 1-12 0 0,1 0-144 0 0,7 1-76 0 0,-2 5 88 0 0,5 0-272 0 0,0 0-248 0 0,2 0-740 0 0</inkml:trace>
</inkml:ink>
</file>

<file path=ppt/ink/ink4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3.2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135 29 2720 0 0,'0'0'4470'0'0,"-15"-4"-4205"0"0,-7 0-146 0 0,10 1 205 0 0,-1 0 1 0 0,1 0-1 0 0,-17-8 0 0 0,28 11 139 0 0,0 4-1425 0 0,0 1 838 0 0,0-1-1 0 0,0 0 1 0 0,0 0 0 0 0,-1 1-1 0 0,0-1 1 0 0,0 0 0 0 0,-4 6 0 0 0,-6 16-2886 0 0,12-25 2793 0 0,-1 3-1448 0 0,4-12 213 0 0,24-59 418 0 0</inkml:trace>
</inkml:ink>
</file>

<file path=ppt/ink/ink4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6.7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1 116 2824 0 0,'0'0'4053'0'0,"101"-75"-4829"0"0,-63 68 516 0 0,5-2-769 0 0,-10 0-511 0 0,22-6-860 0 0</inkml:trace>
</inkml:ink>
</file>

<file path=ppt/ink/ink4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5.3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32 220 0 0,'0'0'5639'0'0,"-1"-6"-4907"0"0,-5-17-283 0 0,6 23-475 0 0,0 1 0 0 0,0-1 0 0 0,0 0 0 0 0,1 0 0 0 0,-1 0 0 0 0,0 0 0 0 0,0 0 1 0 0,0 0-1 0 0,0 1 0 0 0,0-1 0 0 0,0 0 0 0 0,1 0 0 0 0,-1 0 0 0 0,0 0 0 0 0,0 0 0 0 0,0 0 0 0 0,0 0 0 0 0,0 0 0 0 0,1 0 0 0 0,-1 0 0 0 0,0 0 0 0 0,0 0 1 0 0,0 0-1 0 0,0 0 0 0 0,1 0 0 0 0,-1 0 0 0 0,0 0 0 0 0,0 0 0 0 0,0 0 0 0 0,0 0 0 0 0,1 0 0 0 0,-1 0 0 0 0,0 0 0 0 0,0 0 0 0 0,0 0 0 0 0,0 0 1 0 0,0 0-1 0 0,1 0 0 0 0,-1 0 0 0 0,0 0 0 0 0,0-1 0 0 0,0 1 0 0 0,0 0 0 0 0,0 0 0 0 0,0 0 0 0 0,1 0 0 0 0,-1 0 0 0 0,0 0 0 0 0,0-1 0 0 0,0 1 0 0 0,0 0 1 0 0,0 0-1 0 0,0 0 0 0 0,0 0 0 0 0,0 0 0 0 0,0-1 0 0 0,0 1 0 0 0,0 0 0 0 0,0 0 0 0 0,0 0 0 0 0,0 0 0 0 0,0-1 0 0 0,0 1 0 0 0,0 0 0 0 0,0 0 0 0 0,0 0 1 0 0,0-1-1 0 0,11 10-248 0 0,-11-9 290 0 0,108 106 1578 0 0,-21-18-978 0 0,237 193-461 0 0,-47-42-81 0 0,-216-182-15 0 0,-4 2 0 0 0,55 73 0 0 0,-106-125 35 0 0,0 0 1 0 0,0 0 0 0 0,1 0 0 0 0,0-1 0 0 0,1 0-1 0 0,-1-1 1 0 0,1 0 0 0 0,0 0 0 0 0,0 0 0 0 0,1-1-1 0 0,-1 0 1 0 0,13 3 0 0 0,-12-5-1087 0 0,-1 0-1 0 0,1 0 1 0 0,0-1-1 0 0,14 0 1 0 0</inkml:trace>
</inkml:ink>
</file>

<file path=ppt/ink/ink4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5.8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1488 0 0,'0'0'6297'0'0,"17"1"-6369"0"0,23 2 162 0 0,0 2 0 0 0,78 19 0 0 0,140 79 500 0 0,-57-20 254 0 0,-195-80-1247 0 0,1-1 0 0 0,0 1 0 0 0,0-1-1 0 0,1-1 1 0 0,-1 1 0 0 0,0-1 0 0 0,1-1 0 0 0,-1 1 0 0 0,0-1 0 0 0,1 0 0 0 0,-1-1-1 0 0,0 0 1 0 0,1 0 0 0 0,-1 0 0 0 0,10-4 0 0 0,8-10-2372 0 0</inkml:trace>
</inkml:ink>
</file>

<file path=ppt/ink/ink4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06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274 3 3616 0 0,'0'0'5813'0'0,"-7"-2"-8966"0"0,6 2 3140 0 0,0 0 1 0 0,0 0-1 0 0,0 0 1 0 0,0 0-1 0 0,1 0 0 0 0,-1 0 1 0 0,0 0-1 0 0,0 0 1 0 0,0 1-1 0 0,0-1 0 0 0,1 0 1 0 0,-1 0-1 0 0,0 1 0 0 0,0-1 1 0 0,1 1-1 0 0,-1-1 1 0 0,0 1-1 0 0,1-1 0 0 0,-1 1 1 0 0,0 0-1 0 0,-15 24-192 0 0,-5 46 15 0 0,15-48 157 0 0,-39 143 332 0 0,-63 217 290 0 0,85-322-3010 0 0,-8 11-1413 0 0</inkml:trace>
</inkml:ink>
</file>

<file path=ppt/ink/ink4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7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32 915 3708 0 0,'0'0'2841'0'0,"-26"-86"-2125"0"0,22 62-484 0 0,2 5 56 0 0,2 2-44 0 0,2 5-244 0 0,8 2-144 0 0,10-1-204 0 0,7 1-16 0 0,11-1-80 0 0,5-1-636 0 0,5-1-445 0 0,-11 1-547 0 0</inkml:trace>
  <inkml:trace contextRef="#ctx0" brushRef="#br0" timeOffset="1">336 356 860 0 0,'0'0'3352'0'0,"-44"-80"-2464"0"0,29 55-315 0 0,-1-6-169 0 0,-2 4 284 0 0,6 3-364 0 0,0 0-128 0 0,4 5-144 0 0,4 4 12 0 0,2 3-64 0 0,2 1-128 0 0,5 2-80 0 0,5-1-208 0 0,8-3-456 0 0,3-2-953 0 0,-6 3 13 0 0,3-17-248 0 0</inkml:trace>
</inkml:ink>
</file>

<file path=ppt/ink/ink4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7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1986 993 1996 0 0,'0'0'2361'0'0,"-16"-16"-1618"0"0,-111-104 671 0 0,77 57-659 0 0,40 48-4135 0 0,-4 2 599 0 0</inkml:trace>
  <inkml:trace contextRef="#ctx0" brushRef="#br0" timeOffset="1">1346 500 1420 0 0,'0'0'1332'0'0,"-98"-84"-796"0"0,65 56 168 0 0,5 1-380 0 0,4 5-104 0 0,3 4-24 0 0,3 3-196 0 0,2 1-44 0 0,5 4 36 0 0,2 4 8 0 0,0 0-144 0 0,3 2-12 0 0,-5-1 16 0 0,2 1-880 0 0,-10-7-1328 0 0</inkml:trace>
  <inkml:trace contextRef="#ctx0" brushRef="#br0" timeOffset="2">499 82 1108 0 0,'0'0'673'0'0,"-20"-7"-236"0"0,-156-47-226 0 0,157 49-281 0 0,-1 0 0 0 0,0 1 1 0 0,0 1-1 0 0,0 1 0 0 0,0 1 1 0 0,-1 1-1 0 0,1 0 0 0 0,-34 6 0 0 0,-3 3-1176 0 0,26-4 691 0 0</inkml:trace>
</inkml:ink>
</file>

<file path=ppt/ink/ink4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38.0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23 32 0 0,'0'0'0'0'0,"-18"-22"-32"0"0,18 26 32 0 0</inkml:trace>
</inkml:ink>
</file>

<file path=ppt/ink/ink4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41.2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49 143 600 0 0,'0'0'5311'0'0,"-9"-14"-5063"0"0,-25-39-77 0 0,33 53-182 0 0,1-1 1 0 0,-1 0-1 0 0,1 1 1 0 0,-1-1-1 0 0,1 0 0 0 0,0 1 1 0 0,-1-1-1 0 0,1 0 1 0 0,0 1-1 0 0,-1-1 0 0 0,1 0 1 0 0,0 0-1 0 0,0 1 1 0 0,0-1-1 0 0,0 0 1 0 0,0 0-1 0 0,0 1 0 0 0,0-1 1 0 0,0 0-1 0 0,0 0 1 0 0,0 0-1 0 0,0 1 0 0 0,0-1 1 0 0,0 0-1 0 0,1 0 1 0 0,-1 1-1 0 0,0-1 1 0 0,1 0-1 0 0,-1 1 0 0 0,0-1 1 0 0,1 0-1 0 0,-1 1 1 0 0,1-1-1 0 0,-1 1 0 0 0,2-2 1 0 0,21-7-842 0 0,-16 7 548 0 0,56-23-1771 0 0,-33 12 585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2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7281 0 0,'0'0'3805'0'0,"0"16"-6090"0"0,-6 288 3180 0 0,-28-10-1652 0 0,26-240-1505 0 0,6-42 229 0 0</inkml:trace>
</inkml:ink>
</file>

<file path=ppt/ink/ink4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41.7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192 623 1108 0 0,'0'0'3264'0'0,"-15"-10"-2684"0"0,-4-1-404 0 0,-7-3 167 0 0,2-1-1 0 0,-24-19 0 0 0,44 32-208 0 0,-7-9 63 0 0,11 10-216 0 0,0 1 0 0 0,0 0 1 0 0,0 0-1 0 0,0-1 0 0 0,0 1 1 0 0,0 0-1 0 0,0 0 0 0 0,0-1 1 0 0,0 1-1 0 0,0 0 0 0 0,0 0 1 0 0,0-1-1 0 0,0 1 0 0 0,0 0 1 0 0,0-1-1 0 0,0 1 0 0 0,0 0 1 0 0,0 0-1 0 0,1 0 0 0 0,-1-1 1 0 0,0 1-1 0 0,0 0 0 0 0,0 0 1 0 0,0-1-1 0 0,1 1 0 0 0,-1 0 1 0 0,0 0-1 0 0,0 0 0 0 0,0 0 1 0 0,1-1-1 0 0,-1 1 0 0 0,0 0 1 0 0,0 0-1 0 0,0 0 0 0 0,1 0 1 0 0,-1 0-1 0 0,0 0 0 0 0,0 0 1 0 0,1 0-1 0 0,-1-1 0 0 0,0 1 1 0 0,1 0-1 0 0,-1 0 0 0 0,0 0 1 0 0,0 0-1 0 0,1 0 0 0 0,-1 0 1 0 0,0 1-1 0 0,0-1 1 0 0,1 0-1 0 0,16-3-657 0 0,0-1 0 0 0,0-1 0 0 0,-1 0 0 0 0,0-1 0 0 0,0-1 1 0 0,18-10-1 0 0,-18 4-127 0 0</inkml:trace>
  <inkml:trace contextRef="#ctx0" brushRef="#br0" timeOffset="1">205 402 104 0 0,'0'0'2578'0'0,"-13"-10"-1875"0"0,-121-77 1736 0 0,110 72-1727 0 0,24 15-814 0 0,15-4-1728 0 0,-4 2 1404 0 0,1 0 1 0 0,0-1 0 0 0,-1-1 0 0 0,0 1-1 0 0,0-2 1 0 0,0 0 0 0 0,-1 0-1 0 0,11-8 1 0 0,-20 13 406 0 0,0-1 0 0 0,0 0 1 0 0,0 0-1 0 0,0 0 0 0 0,0 0 0 0 0,-1 0 0 0 0,1 0 1 0 0,0 0-1 0 0,-1 0 0 0 0,1 0 0 0 0,0 0 0 0 0,-1 0 0 0 0,1 0 1 0 0,-1 0-1 0 0,0 0 0 0 0,1-1 0 0 0,-1 1 0 0 0,0 0 0 0 0,0 0 1 0 0,0-1-1 0 0,0 1 0 0 0,0 0 0 0 0,0-2 0 0 0,0 1 98 0 0,-1-1 0 0 0,0 1 0 0 0,0-1 0 0 0,0 1-1 0 0,0 0 1 0 0,0-1 0 0 0,-1 1 0 0 0,1 0 0 0 0,-1 0-1 0 0,-3-4 1 0 0,-4-2 495 0 0,-1-1 0 0 0,0 1-1 0 0,-17-11 1 0 0,24 17-507 0 0,-9-6 335 0 0,-7-4 377 0 0,-1-2-1 0 0,-24-22 1 0 0,44 36-787 0 0,0-1 0 0 0,0 1-1 0 0,0-1 1 0 0,0 1 0 0 0,-1 0 0 0 0,1-1-1 0 0,0 1 1 0 0,0-1 0 0 0,0 1 0 0 0,0 0-1 0 0,0-1 1 0 0,0 1 0 0 0,0-1 0 0 0,0 1-1 0 0,0-1 1 0 0,0 1 0 0 0,1 0-1 0 0,-1-1 1 0 0,0 1 0 0 0,0-1 0 0 0,0 1-1 0 0,0 0 1 0 0,1-1 0 0 0,-1 1 0 0 0,0 0-1 0 0,0-1 1 0 0,1 1 0 0 0,-1 0 0 0 0,0-1-1 0 0,1 1 1 0 0,-1 0 0 0 0,0 0 0 0 0,1-1-1 0 0,-1 1 1 0 0,0 0 0 0 0,1 0-1 0 0,-1 0 1 0 0,0-1 0 0 0,1 1 0 0 0,-1 0-1 0 0,1 0 1 0 0,-1 0 0 0 0,0 0 0 0 0,1 0-1 0 0,0 0 1 0 0,29-12-934 0 0,-19 9 731 0 0,52-27-2059 0 0,-36 17 674 0 0</inkml:trace>
</inkml:ink>
</file>

<file path=ppt/ink/ink4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2:42.1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180 160 1136 0 0,'0'0'3720'0'0,"-15"-11"-2805"0"0,-114-82 240 0 0,127 91-1215 0 0,-1 1 0 0 0,1-1 1 0 0,0 1-1 0 0,-1-1 0 0 0,1 0 0 0 0,0 0 1 0 0,0 0-1 0 0,0 0 0 0 0,1 0 0 0 0,-1 0 0 0 0,0 0 1 0 0,1-1-1 0 0,-1 1 0 0 0,1-1 0 0 0,0 1 1 0 0,0-1-1 0 0,0 0 0 0 0,0 1 0 0 0,0-1 0 0 0,1 0 1 0 0,-1 1-1 0 0,1-5 0 0 0,2 8-674 0 0,13 6-496 0 0,-15-7 1191 0 0,0 0 0 0 0,1 0 0 0 0,-1 0-1 0 0,0 0 1 0 0,0 0 0 0 0,0 0-1 0 0,1 0 1 0 0,-1 0 0 0 0,0 0 0 0 0,0 0-1 0 0,1 0 1 0 0,-1 0 0 0 0,0 0-1 0 0,0 1 1 0 0,0-1 0 0 0,0 0 0 0 0,1 0-1 0 0,-1 0 1 0 0,0 0 0 0 0,0 0 0 0 0,0 1-1 0 0,0-1 1 0 0,1 0 0 0 0,-1 0-1 0 0,0 0 1 0 0,0 0 0 0 0,0 1 0 0 0,0-1-1 0 0,0 0 1 0 0,0 0 0 0 0,0 0-1 0 0,1 1 1 0 0,-1-1 0 0 0,0 0 0 0 0,0 0-1 0 0,0 0 1 0 0,0 1 0 0 0,0-1 0 0 0,0 0-1 0 0,0 0 1 0 0,0 1 0 0 0,0-1-1 0 0,0 0 1 0 0,0 0 0 0 0,0 0 0 0 0,0 1-1 0 0,-1-1 1 0 0,1 0 0 0 0,0 0-1 0 0,-22 5-1583 0 0</inkml:trace>
</inkml:ink>
</file>

<file path=ppt/ink/ink4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3:4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609 181 300 0 0,'0'0'1323'0'0,"-9"-13"-1165"0"0,1-1-159 0 0,-9-15 1167 0 0,-36-43-1 0 0,41 56-189 0 0,9 12-506 0 0,0-1-1 0 0,-1 0 1 0 0,0 1-1 0 0,0 0 1 0 0,0 0 0 0 0,-9-6-1 0 0,12 10-526 0 0,0 1-1 0 0,1-1 1 0 0,-1 1-1 0 0,0 0 1 0 0,0-1-1 0 0,0 1 1 0 0,1 0 0 0 0,-1 0-1 0 0,0-1 1 0 0,1 1-1 0 0,-1 0 1 0 0,1 0-1 0 0,-1 0 1 0 0,1 0 0 0 0,-1 0-1 0 0,1 0 1 0 0,-1 1-1 0 0,0 0-29 0 0,-52 118 1071 0 0,5 2 0 0 0,-36 144 0 0 0,78-248-913 0 0,-40 154 847 0 0,-33 236-1 0 0,25 186-224 0 0,33 317 1165 0 0,2-43-865 0 0,-13-225-867 0 0,31-635-125 0 0,-17 199 186 0 0,58-386-4177 0 0,-16 78 1337 0 0,3-19-1789 0 0</inkml:trace>
</inkml:ink>
</file>

<file path=ppt/ink/ink4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3:47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187 635 640 0 0,'0'0'6782'0'0,"-5"-7"-5882"0"0,-11-22-20 0 0,16 28-845 0 0,-1 0 1 0 0,1 0 0 0 0,0 1 0 0 0,0-1 0 0 0,0 0 0 0 0,0 0-1 0 0,0 0 1 0 0,0 1 0 0 0,0-1 0 0 0,1 0 0 0 0,-1 0 0 0 0,0 0-1 0 0,0 1 1 0 0,1-1 0 0 0,-1 0 0 0 0,0 0 0 0 0,1 1 0 0 0,-1-1-1 0 0,0 0 1 0 0,1 1 0 0 0,-1-1 0 0 0,1 0 0 0 0,0 1 0 0 0,-1-1-1 0 0,1 1 1 0 0,-1-1 0 0 0,1 1 0 0 0,0-1 0 0 0,-1 1 0 0 0,1 0-1 0 0,1-1 1 0 0,24-12 208 0 0,-23 12-230 0 0,80-29 262 0 0,141-30 1 0 0,-218 59-270 0 0,879-150 612 0 0,-535 101-591 0 0,526-62 193 0 0,3 27 200 0 0,-635 62-328 0 0,476-19 77 0 0,2 33-79 0 0,-340 29-55 0 0,-341-16-73 0 0,-1 1-1 0 0,0 2 1 0 0,58 19 0 0 0,-75-18 18 0 0,-1 1 0 0 0,0 1-1 0 0,-1 1 1 0 0,0 0 0 0 0,0 2 0 0 0,-2 1 0 0 0,24 20 0 0 0,0 4 1 0 0,-2 2 1 0 0,-2 2-1 0 0,-1 1 0 0 0,-3 2 1 0 0,-1 1-1 0 0,-3 2 0 0 0,50 101 1 0 0,-43-56 45 0 0,-4 1 1 0 0,24 109 0 0 0,26 201 53 0 0,-6-22-16 0 0,57 133 97 0 0,-99-381-87 0 0,33 117 102 0 0,112 473 625 0 0,-162-623-780 0 0,29 160-73 0 0,-38-183 41 0 0,1 107 0 0 0,-11-181 11 0 0,0 1-1 0 0,0 0 0 0 0,0-1 0 0 0,-1 1 1 0 0,0 0-1 0 0,0-1 0 0 0,0 1 0 0 0,-1 0 1 0 0,1-1-1 0 0,-1 0 0 0 0,0 1 0 0 0,-1-1 1 0 0,1 0-1 0 0,-1 0 0 0 0,-4 6 0 0 0,0-4 26 0 0,0 0-1 0 0,-1 0 0 0 0,0 0 0 0 0,0-1 1 0 0,0 0-1 0 0,-15 7 0 0 0,-6 0 11 0 0,0-1 1 0 0,-1-1-1 0 0,-55 11 0 0 0,-98 6 4 0 0,54-10-36 0 0,-200 41 7 0 0,-478 59 169 0 0,714-111-156 0 0,-491 48 38 0 0,263-9 25 0 0,-405 49 230 0 0,552-76-323 0 0,-324 28 18 0 0,98-30-118 0 0,-253 21 83 0 0,148 3 0 0 0,64-6-109 0 0,197-13 112 0 0,-383 49-7 0 0,580-65 105 0 0,33-4-79 0 0,1 0-1 0 0,0 1 1 0 0,0 0 0 0 0,0 1 0 0 0,0 0 0 0 0,-9 8 7988 0 0,25-11-9218 0 0,-2 0 1065 0 0,0-1-1 0 0,0 1 1 0 0,0 0 0 0 0,1-1-1 0 0,-1 1 1 0 0,0-1 0 0 0,0 1-1 0 0,0-1 1 0 0,0 1 0 0 0,0-1-1 0 0,0 0 1 0 0,0 0 0 0 0,0 0-1 0 0,1-1 1 0 0,10-15-4556 0 0,6-20-3249 0 0</inkml:trace>
</inkml:ink>
</file>

<file path=ppt/ink/ink4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1011 147 184 0 0,'0'0'5944'0'0,"4"-7"-5661"0"0,-3 4-282 0 0,0 2 17 0 0,0-1 0 0 0,0 1 1 0 0,0 0-1 0 0,0-1 0 0 0,0 1 1 0 0,-1-1-1 0 0,1 1 0 0 0,-1-1 0 0 0,1 0 1 0 0,-1 1-1 0 0,1-1 0 0 0,-1 0 1 0 0,0 1-1 0 0,0-1 0 0 0,0-3 0 0 0,-1 4-6 0 0,-1 0 0 0 0,1-1 0 0 0,-1 1 0 0 0,1 0 0 0 0,-1 0 0 0 0,0 0 0 0 0,1 0-1 0 0,-1 0 1 0 0,0 1 0 0 0,0-1 0 0 0,1 0 0 0 0,-1 1 0 0 0,0-1 0 0 0,0 1 0 0 0,0 0 0 0 0,0 0-1 0 0,0 0 1 0 0,0 0 0 0 0,0 0 0 0 0,-3 0 0 0 0,-48-2 15 0 0,1 3 0 0 0,-1 2 0 0 0,1 2 0 0 0,-1 3 0 0 0,-97 26 0 0 0,112-22 65 0 0,1 1 0 0 0,1 2 0 0 0,0 1-1 0 0,1 2 1 0 0,1 2 0 0 0,1 0 0 0 0,0 3-1 0 0,-48 43 1 0 0,59-42-60 0 0,1 0-1 0 0,2 1 1 0 0,0 0-1 0 0,2 2 1 0 0,1 0-1 0 0,1 1 1 0 0,1 1 0 0 0,2 0-1 0 0,1 0 1 0 0,1 2-1 0 0,1-1 1 0 0,2 1-1 0 0,1 0 1 0 0,2 0-1 0 0,0 1 1 0 0,3 0 0 0 0,0-1-1 0 0,2 1 1 0 0,2 0-1 0 0,9 47 1 0 0,-3-47 39 0 0,1-1 1 0 0,2 0 0 0 0,1-1-1 0 0,1 0 1 0 0,2-1 0 0 0,0 0-1 0 0,2-2 1 0 0,2 0 0 0 0,0-1 0 0 0,2-1-1 0 0,0-1 1 0 0,2 0 0 0 0,29 21-1 0 0,-16-15-16 0 0,2-3 0 0 0,0-1 0 0 0,2-1 0 0 0,1-3 0 0 0,0-1 0 0 0,2-3 0 0 0,0-1 0 0 0,74 18 0 0 0,-61-25 16 0 0,0-3 0 0 0,0-2 0 0 0,0-3 0 0 0,0-2 1 0 0,0-2-1 0 0,0-3 0 0 0,0-3 0 0 0,0-2 0 0 0,-1-2 0 0 0,-1-3 0 0 0,-1-3 1 0 0,88-39-1 0 0,-107 40 28 0 0,-1-2 1 0 0,0-1-1 0 0,-2-1 1 0 0,0-2-1 0 0,-1-1 1 0 0,-2-1 0 0 0,49-55-1 0 0,-63 62 7 0 0,-1 0 0 0 0,-1-2 0 0 0,0 1 0 0 0,-2-2 0 0 0,0 1 0 0 0,-1-2 0 0 0,-1 1 0 0 0,-1-1 0 0 0,-1-1 0 0 0,-1 1 0 0 0,-1-1 0 0 0,-2 0 0 0 0,0-1 0 0 0,0-26 0 0 0,-4 18-38 0 0,-2 0-1 0 0,-2 0 1 0 0,-1 0 0 0 0,-1 0-1 0 0,-1 1 1 0 0,-2 0 0 0 0,-2 1-1 0 0,0 0 1 0 0,-2 1-1 0 0,-1 0 1 0 0,-2 1 0 0 0,0 1-1 0 0,-2 1 1 0 0,-33-37 0 0 0,5 14 46 0 0,-1 1 0 0 0,-3 3 0 0 0,-2 2 0 0 0,-1 3 0 0 0,-115-66 0 0 0,122 81-28 0 0,-1 1 0 0 0,-1 2-1 0 0,0 3 1 0 0,-57-14-1 0 0,75 26-469 0 0,0 1 0 0 0,-1 2 0 0 0,-33 0 0 0 0,36 4-1174 0 0,1 1-1 0 0,-1 2 0 0 0,-51 11 1 0 0,-2 6-4809 0 0</inkml:trace>
</inkml:ink>
</file>

<file path=ppt/ink/ink4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355 13 664 0 0,'0'0'6886'0'0,"6"-13"-7163"0"0,-67 134 936 0 0,5 2 0 0 0,-44 144 0 0 0,85-223-637 0 0,-80 200 324 0 0,71-208-295 0 0,14-32-1039 0 0,14-24-1149 0 0,2 5-567 0 0</inkml:trace>
</inkml:ink>
</file>

<file path=ppt/ink/ink4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2988 0 0,'0'0'3165'0'0,"9"8"-3817"0"0,50 47 1364 0 0,73 89 0 0 0,8 8-470 0 0,-16-28-111 0 0,-6 6-1 0 0,104 148 1 0 0,-164-191 325 0 0,-91-104-3972 0 0,13 1-367 0 0</inkml:trace>
</inkml:ink>
</file>

<file path=ppt/ink/ink4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0 180 248 0 0,'0'0'3537'0'0,"11"-1"-3016"0"0,180-23 1690 0 0,249-65 1 0 0,-338 65-1774 0 0,-31 10-372 0 0,93-9 1 0 0,-61 19-6385 0 0</inkml:trace>
</inkml:ink>
</file>

<file path=ppt/ink/ink4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1178 1 964 0 0,'0'0'4607'0'0,"-14"25"-4550"0"0,-180 348 2905 0 0,-443 912-414 0 0,533-1067-2440 0 0,-68 133 441 0 0,156-330-528 0 0,16-20-117 0 0,-1-1 1 0 0,0 0 0 0 0,1 1 0 0 0,-1-1-1 0 0,0 0 1 0 0,1 1 0 0 0,-1-1-1 0 0,0 0 1 0 0,0 0 0 0 0,1 0-1 0 0,-1 0 1 0 0,0 0 0 0 0,0 0 0 0 0,1 0-1 0 0,-1 0 1 0 0,0 0 0 0 0,0 0-1 0 0,1 0 1 0 0,-1 0 0 0 0,0 0-1 0 0,1-1 1 0 0,-1 1 0 0 0,0 0-1 0 0,1 0 1 0 0,-1-1 0 0 0,0 1 0 0 0,1 0-1 0 0,-1-1 1 0 0,0 1 0 0 0,1-1-1 0 0,-1 1 1 0 0,1-1 0 0 0,-1 1-1 0 0,1-1 1 0 0,-1-1 0 0 0,-15-17-4030 0 0</inkml:trace>
</inkml:ink>
</file>

<file path=ppt/ink/ink4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 0 0,'0'0'8249'0'0,"1"1"-8212"0"0,0 0 0 0 0,0 0 0 0 0,0 0 0 0 0,-1-1 0 0 0,1 1 0 0 0,0 0 1 0 0,-1 0-1 0 0,1 0 0 0 0,-1 0 0 0 0,1 0 0 0 0,-1 0 0 0 0,0 0 0 0 0,1 0 0 0 0,-1 0 0 0 0,0 0 1 0 0,0 1-1 0 0,1-1 0 0 0,-1 0 0 0 0,0 2 0 0 0,6 114 1254 0 0,5 278-115 0 0,-20-72-965 0 0,-1-405-10286 0 0,5 45 7825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3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1 293 3740 0 0,'0'0'4227'0'0,"2"-15"-3839"0"0,11-46-660 0 0,-10 55 236 0 0,0 1 0 0 0,-1-1 0 0 0,2 1 0 0 0,-1-1-1 0 0,1 1 1 0 0,0 1 0 0 0,0-1 0 0 0,0 0 0 0 0,0 1-1 0 0,1 0 1 0 0,0 0 0 0 0,0 0 0 0 0,0 0-1 0 0,0 1 1 0 0,1 0 0 0 0,6-3 0 0 0,9-7-7 0 0,14-9-73 0 0,0 1 1 0 0,67-28-1 0 0,-86 43 46 0 0,0 0 0 0 0,0 1 0 0 0,0 0 0 0 0,1 2 0 0 0,0 0 0 0 0,0 0 0 0 0,-1 2-1 0 0,1 0 1 0 0,24 2 0 0 0,-39-1-76 0 0,0 1 0 0 0,0-1 0 0 0,-1 0 0 0 0,1 1 0 0 0,0 0 0 0 0,0-1-1 0 0,-1 1 1 0 0,1 0 0 0 0,0 0 0 0 0,-1-1 0 0 0,1 1 0 0 0,-1 1 0 0 0,1-1 0 0 0,-1 0-1 0 0,1 0 1 0 0,-1 0 0 0 0,0 1 0 0 0,2 1 0 0 0,5 10-1839 0 0</inkml:trace>
</inkml:ink>
</file>

<file path=ppt/ink/ink4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136 597 1068 0 0,'0'0'5145'0'0,"-4"-23"-4227"0"0,-3-6-661 0 0,3 14-116 0 0,0 0 1 0 0,2 0 0 0 0,0 0 0 0 0,0 0-1 0 0,1 0 1 0 0,1 0 0 0 0,2-16-1 0 0,0 23-95 0 0,0 0 0 0 0,0 1 0 0 0,0-1-1 0 0,1 1 1 0 0,1 0 0 0 0,-1-1 0 0 0,1 1-1 0 0,0 1 1 0 0,0-1 0 0 0,1 1 0 0 0,0-1-1 0 0,0 1 1 0 0,1 1 0 0 0,0-1-1 0 0,7-5 1 0 0,13-10-127 0 0,1 2 0 0 0,36-21-1 0 0,1 2 54 0 0,3 3 0 0 0,0 3 0 0 0,2 3 0 0 0,124-34 0 0 0,-173 58 36 0 0,0 1 0 0 0,0 0 0 0 0,1 1 0 0 0,-1 2 0 0 0,28 0-1 0 0,-43 1-11 0 0,-1 1 0 0 0,0-1-1 0 0,0 1 1 0 0,1 0 0 0 0,-1 0-1 0 0,0 1 1 0 0,0-1-1 0 0,0 1 1 0 0,0 0 0 0 0,0 0-1 0 0,0 0 1 0 0,-1 1-1 0 0,1-1 1 0 0,-1 1 0 0 0,1 0-1 0 0,-1 0 1 0 0,0 0 0 0 0,0 0-1 0 0,0 1 1 0 0,-1-1-1 0 0,1 1 1 0 0,-1-1 0 0 0,0 1-1 0 0,0 0 1 0 0,0 0-1 0 0,-1 0 1 0 0,1 0 0 0 0,-1 0-1 0 0,0 1 1 0 0,0-1 0 0 0,0 5-1 0 0,1 14 57 0 0,0 0 0 0 0,-2-1 0 0 0,-1 1 0 0 0,-1-1 0 0 0,-1 1 0 0 0,0-1 0 0 0,-2 0 0 0 0,-1 0-1 0 0,0 0 1 0 0,-2-1 0 0 0,-1 0 0 0 0,0 0 0 0 0,-1-1 0 0 0,-18 26 0 0 0,0-4 139 0 0,-2 0 0 0 0,-2-2 1 0 0,-2-1-1 0 0,-1-2 0 0 0,-52 42 0 0 0,64-60-31 0 0,0-2-1 0 0,-2 0 1 0 0,0-1-1 0 0,0-2 1 0 0,-1-1-1 0 0,-1 0 1 0 0,-1-2-1 0 0,-51 13 1 0 0,79-24-155 0 0,0 0 1 0 0,0 0 0 0 0,0 0-1 0 0,-1 0 1 0 0,1-1-1 0 0,0 1 1 0 0,0 0 0 0 0,0 0-1 0 0,0 0 1 0 0,-1 0-1 0 0,1 0 1 0 0,0-1 0 0 0,0 1-1 0 0,0 0 1 0 0,0 0-1 0 0,0 0 1 0 0,0-1 0 0 0,0 1-1 0 0,-1 0 1 0 0,1 0-1 0 0,0 0 1 0 0,0-1-1 0 0,0 1 1 0 0,0 0 0 0 0,0 0-1 0 0,0-1 1 0 0,0 1-1 0 0,0 0 1 0 0,0 0 0 0 0,0 0-1 0 0,0-1 1 0 0,0 1-1 0 0,1 0 1 0 0,-1 0 0 0 0,0 0-1 0 0,0-1 1 0 0,0 1-1 0 0,0 0 1 0 0,0 0 0 0 0,0 0-1 0 0,0-1 1 0 0,0 1-1 0 0,1 0 1 0 0,-1 0 0 0 0,0 0-1 0 0,0 0 1 0 0,0 0-1 0 0,0-1 1 0 0,1 1 0 0 0,-1 0-1 0 0,0 0 1 0 0,0 0-1 0 0,0 0 1 0 0,1 0 0 0 0,-1 0-1 0 0,0 0 1 0 0,0 0-1 0 0,0 0 1 0 0,1 0 0 0 0,10-13-269 0 0,12-7-57 0 0,1 1 1 0 0,0 1-1 0 0,2 1 1 0 0,0 1-1 0 0,1 1 0 0 0,0 2 1 0 0,52-18-1 0 0,-61 25 274 0 0,0 1 1 0 0,1 0-1 0 0,0 2 1 0 0,0 0-1 0 0,0 1 1 0 0,0 1-1 0 0,1 0 1 0 0,-1 2-1 0 0,0 0 0 0 0,0 1 1 0 0,0 1-1 0 0,0 1 1 0 0,26 9-1 0 0,-33-8 59 0 0,0 1 1 0 0,-1 0-1 0 0,0 0 0 0 0,0 1 0 0 0,-1 0 0 0 0,0 1 0 0 0,0 0 1 0 0,-1 1-1 0 0,0 0 0 0 0,0 1 0 0 0,-1-1 0 0 0,-1 2 1 0 0,1-1-1 0 0,-1 1 0 0 0,-1 0 0 0 0,0 0 0 0 0,-1 1 0 0 0,0 0 1 0 0,-1 0-1 0 0,0 0 0 0 0,-1 0 0 0 0,0 1 0 0 0,1 18 0 0 0,-2-14 84 0 0,-1 0-1 0 0,-1-1 0 0 0,-1 1 0 0 0,0 0 0 0 0,-1-1 1 0 0,-1 1-1 0 0,0-1 0 0 0,-1 0 0 0 0,-1 0 0 0 0,-1 0 0 0 0,0-1 1 0 0,-1 1-1 0 0,0-1 0 0 0,-2-1 0 0 0,1 0 0 0 0,-2 0 1 0 0,-16 19-1 0 0,4-12 255 0 0,-1-1 1 0 0,0 0 0 0 0,-2-2-1 0 0,0-1 1 0 0,-1-2-1 0 0,0 0 1 0 0,-1-1 0 0 0,-1-2-1 0 0,0-1 1 0 0,-47 12 0 0 0,18-9-114 0 0,-1-3 1 0 0,-1-3-1 0 0,0-2 1 0 0,-89-2-1 0 0,126-5-237 0 0,0-1 1 0 0,0-1-1 0 0,0 0 0 0 0,1-2 0 0 0,-1 0 0 0 0,-27-12 0 0 0,38 12-340 0 0,0 0-1 0 0,1 0 0 0 0,-1-1 1 0 0,1 0-1 0 0,0 0 0 0 0,1-2 0 0 0,-1 1 1 0 0,1-1-1 0 0,1 0 0 0 0,0-1 1 0 0,0 0-1 0 0,1 0 0 0 0,-8-12 0 0 0,4-9-3244 0 0,9-16-2464 0 0</inkml:trace>
</inkml:ink>
</file>

<file path=ppt/ink/ink4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2262 442 2584 0 0,'0'0'5058'0'0,"2"-21"-4577"0"0,5-67 6 0 0,-7 81-399 0 0,0-1 0 0 0,0 1 0 0 0,0-1 0 0 0,-1 1 0 0 0,0-1 0 0 0,-1 1 0 0 0,0 0 0 0 0,0 0 0 0 0,-1-1 0 0 0,1 2 0 0 0,-1-1 0 0 0,-1 0 0 0 0,1 1 0 0 0,-1-1 0 0 0,-1 1 0 0 0,1 0 0 0 0,-1 0 0 0 0,0 1 0 0 0,0-1 0 0 0,-8-5 0 0 0,-6-3-70 0 0,0 0 0 0 0,-1 1 0 0 0,-1 1 0 0 0,-32-14 0 0 0,41 21 41 0 0,-36-15-79 0 0,-2 2-1 0 0,0 2 1 0 0,-1 3 0 0 0,0 1 0 0 0,-1 3 0 0 0,0 2-1 0 0,0 3 1 0 0,-1 2 0 0 0,1 2 0 0 0,-88 11-1 0 0,56 1-7 0 0,1 4-1 0 0,1 3 1 0 0,0 4-1 0 0,2 4 0 0 0,-147 70 1 0 0,175-68 60 0 0,1 1-1 0 0,2 3 1 0 0,1 2 0 0 0,1 2 0 0 0,2 2 0 0 0,2 2-1 0 0,2 2 1 0 0,1 2 0 0 0,3 1 0 0 0,1 2-1 0 0,3 1 1 0 0,2 2 0 0 0,-43 96 0 0 0,45-81 17 0 0,2 1 0 0 0,4 2 0 0 0,-22 104 0 0 0,36-123-40 0 0,2 0-1 0 0,3 0 0 0 0,1 0 0 0 0,3 0 0 0 0,11 93 1 0 0,-2-100 49 0 0,2 1 0 0 0,2-1 0 0 0,1-1 1 0 0,3 0-1 0 0,1-1 0 0 0,2-1 0 0 0,2-1 0 0 0,2 0 1 0 0,1-2-1 0 0,55 62 0 0 0,-4-18 23 0 0,3-3 0 0 0,3-4 0 0 0,112 77 0 0 0,-126-102-5 0 0,3-2 0 0 0,1-4 0 0 0,2-3 0 0 0,2-3 0 0 0,106 35 1 0 0,-139-59-13 0 0,1-2 1 0 0,1-1-1 0 0,0-3 1 0 0,79 3-1 0 0,-91-10-17 0 0,-1-1 1 0 0,1-2-1 0 0,-1-2 0 0 0,1-1 0 0 0,-1-1 0 0 0,-1-1 0 0 0,41-17 1 0 0,20-17 61 0 0,-2-4 1 0 0,-2-4 0 0 0,-2-4 0 0 0,-2-3-1 0 0,118-107 1 0 0,-166 129-18 0 0,-2-1 0 0 0,-1-1 0 0 0,-2-2 0 0 0,-1-1 0 0 0,-2-2 0 0 0,-3-1 0 0 0,-1 0 0 0 0,35-90 0 0 0,-40 81-40 0 0,-3-1 0 0 0,-2-1 0 0 0,-2-1 0 0 0,-3 1 0 0 0,-2-2 0 0 0,-3 1 0 0 0,-4-100 0 0 0,-5 118 30 0 0,-1 1-1 0 0,-1 0 1 0 0,-2 1 0 0 0,-2 0-1 0 0,-1 0 1 0 0,-2 1-1 0 0,-22-40 1 0 0,-144-216 295 0 0,173 280-381 0 0,-89-129 354 0 0,-208-229 1 0 0,249 315-1338 0 0,-122-88 0 0 0,106 88-4516 0 0,40 28 46 0 0</inkml:trace>
</inkml:ink>
</file>

<file path=ppt/ink/ink4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1332 0 0,'0'0'5263'0'0,"18"20"-5611"0"0,119 132 882 0 0,140 206 597 0 0,51 60-871 0 0,-256-338-202 0 0,3-3 1 0 0,3-3-1 0 0,90 64 0 0 0,311 176 358 0 0,-189-130 560 0 0,-282-178-1173 0 0,4 1 641 0 0</inkml:trace>
</inkml:ink>
</file>

<file path=ppt/ink/ink4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547 171 8081 0 0,'0'0'3695'0'0,"-7"-4"-5237"0"0,7 27 1731 0 0,0 9 7 0 0,0-29 142 0 0,0-17 305 0 0,0 14-723 0 0,-7 36-1727 0 0,3-17 1490 0 0,0 5 2000 0 0,18-39-149 0 0,5-15-1622 0 0,-4 8 133 0 0,-1-1 0 0 0,17-38-1 0 0,-29 55-45 0 0,1 0-1 0 0,-1-1 1 0 0,0 0 0 0 0,0 1-1 0 0,-1-1 1 0 0,0 0-1 0 0,0 0 1 0 0,-1 0-1 0 0,1 0 1 0 0,-2 1-1 0 0,1-1 1 0 0,-1 0-1 0 0,0 0 1 0 0,0 0-1 0 0,-3-7 1 0 0,3 12-30 0 0,-1 0 1 0 0,1 1-1 0 0,-1-1 1 0 0,0 0-1 0 0,0 1 1 0 0,1-1-1 0 0,-1 1 1 0 0,0-1-1 0 0,0 1 1 0 0,-1 0-1 0 0,1 0 1 0 0,0 0-1 0 0,0 0 1 0 0,0 0-1 0 0,-1 1 1 0 0,1-1-1 0 0,0 1 1 0 0,-1-1-1 0 0,1 1 1 0 0,-1 0-1 0 0,1 0 1 0 0,0 0-1 0 0,-1 0 1 0 0,1 0-1 0 0,-1 1 1 0 0,1-1-1 0 0,0 1 1 0 0,-1 0-1 0 0,-1 0 1 0 0,-10 2-106 0 0,0 1 0 0 0,0 0 0 0 0,-20 9 0 0 0,5 3 181 0 0,1 1-1 0 0,0 1 1 0 0,1 2 0 0 0,1 1-1 0 0,1 0 1 0 0,1 2 0 0 0,1 1 0 0 0,2 1-1 0 0,0 1 1 0 0,-19 30 0 0 0,11-10 87 0 0,1 1 0 0 0,3 2 0 0 0,2 0 0 0 0,1 2-1 0 0,-18 70 1 0 0,34-98-100 0 0,0 1-1 0 0,2-1 1 0 0,1 1-1 0 0,0 0 1 0 0,2-1-1 0 0,1 1 1 0 0,1 0-1 0 0,1 0 0 0 0,0 0 1 0 0,8 23-1 0 0,-7-35 48 0 0,0-1 1 0 0,1 0-1 0 0,1 0 0 0 0,0 0 0 0 0,1 0 0 0 0,0-1 0 0 0,0 0 0 0 0,1 0 0 0 0,0-1 1 0 0,1 1-1 0 0,0-2 0 0 0,0 1 0 0 0,1-1 0 0 0,0-1 0 0 0,1 1 0 0 0,0-1 1 0 0,0-1-1 0 0,0 0 0 0 0,1-1 0 0 0,-1 0 0 0 0,22 7 0 0 0,-7-5 82 0 0,0-1 0 0 0,0-2 0 0 0,1 0 0 0 0,0-2-1 0 0,0 0 1 0 0,0-2 0 0 0,0-1 0 0 0,49-8 0 0 0,-58 6-226 0 0,0-1 0 0 0,0 0-1 0 0,-1-1 1 0 0,1-1 0 0 0,-1 0 0 0 0,-1-1 0 0 0,1-1 0 0 0,-1 0 0 0 0,0-1 0 0 0,-1-1 0 0 0,0 0 0 0 0,-1-1 0 0 0,0-1 0 0 0,15-17 0 0 0,-21 17-434 0 0,0 1 0 0 0,-1-2 1 0 0,0 1-1 0 0,-1-1 0 0 0,-1 0 1 0 0,0 0-1 0 0,0 0 0 0 0,-1 0 1 0 0,-1-1-1 0 0,-1 1 0 0 0,0-1 1 0 0,0 0-1 0 0,-2-17 0 0 0,1-16-3374 0 0</inkml:trace>
</inkml:ink>
</file>

<file path=ppt/ink/ink4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790 207 1812 0 0,'0'0'4329'0'0,"-12"-20"-4074"0"0,-36-61-63 0 0,46 79-176 0 0,-1-1 1 0 0,1 0-1 0 0,-1 1 0 0 0,0-1 0 0 0,1 1 1 0 0,-1 0-1 0 0,0-1 0 0 0,0 1 1 0 0,0 1-1 0 0,-1-1 0 0 0,1 0 1 0 0,0 1-1 0 0,-1 0 0 0 0,1 0 1 0 0,-1 0-1 0 0,1 0 0 0 0,-1 0 0 0 0,0 1 1 0 0,1 0-1 0 0,-1-1 0 0 0,1 1 1 0 0,-1 1-1 0 0,0-1 0 0 0,1 0 1 0 0,-1 1-1 0 0,0 0 0 0 0,1 0 0 0 0,-1 0 1 0 0,1 0-1 0 0,0 0 0 0 0,-1 1 1 0 0,-3 2-1 0 0,-15 7 112 0 0,0 1 0 0 0,1 1 0 0 0,0 1 0 0 0,1 1 0 0 0,0 1 0 0 0,2 0 1 0 0,0 2-1 0 0,1 0 0 0 0,0 0 0 0 0,-21 34 0 0 0,-3 10 78 0 0,3 2 0 0 0,-37 86 1 0 0,30-55-91 0 0,4 2 0 0 0,4 2 0 0 0,5 2 1 0 0,-36 191-1 0 0,64-241 24 0 0,1-1 0 0 0,3 1 0 0 0,2-1 1 0 0,3 1-1 0 0,1-1 0 0 0,3-1 0 0 0,2 1 0 0 0,2-1 0 0 0,2-1 1 0 0,2-1-1 0 0,46 89 0 0 0,-17-54-57 0 0,4-2 0 0 0,3-3 0 0 0,3-2 0 0 0,4-2 0 0 0,102 97-1 0 0,-133-142-37 0 0,2-2-1 0 0,0-1 0 0 0,2-1 0 0 0,0-2 0 0 0,2-1 0 0 0,0-2 0 0 0,71 27 0 0 0,-78-36 11 0 0,1-2-1 0 0,0-1 1 0 0,0-2-1 0 0,1 0 1 0 0,0-2-1 0 0,0-2 1 0 0,0 0-1 0 0,0-2 1 0 0,-1-1-1 0 0,1-2 1 0 0,38-9-1 0 0,-20 1 24 0 0,0-2-1 0 0,-1-3 1 0 0,-1-1 0 0 0,-1-2-1 0 0,-1-3 1 0 0,0-1 0 0 0,-2-2-1 0 0,-1-2 1 0 0,-1-2 0 0 0,-1-1-1 0 0,-2-2 1 0 0,-2-2 0 0 0,-1-1-1 0 0,-1-2 1 0 0,-2-1-1 0 0,-2-1 1 0 0,-2-1 0 0 0,-2-2-1 0 0,-1-1 1 0 0,-2-1 0 0 0,24-74-1 0 0,-28 62-9 0 0,-3 0 0 0 0,-3-1-1 0 0,-2 0 1 0 0,-2-1-1 0 0,-3 0 1 0 0,-3 0 0 0 0,-2 0-1 0 0,-3-1 1 0 0,-3 1-1 0 0,-2 1 1 0 0,-2-1 0 0 0,-3 2-1 0 0,-3-1 1 0 0,-2 2-1 0 0,-2 1 1 0 0,-3 0 0 0 0,-35-59-1 0 0,-40-50 131 0 0,-8 4 1 0 0,-148-171-1 0 0,233 306-232 0 0,-2 0-1 0 0,0 2 1 0 0,-1 0 0 0 0,-51-35-1 0 0,62 50-417 0 0,-1 0 0 0 0,0 1 1 0 0,0 1-1 0 0,0 0 0 0 0,-1 1 0 0 0,1 1 0 0 0,-1 0 0 0 0,0 1 0 0 0,-1 1 0 0 0,1 0 0 0 0,0 1 0 0 0,-31 2 0 0 0,-29 6-4938 0 0</inkml:trace>
</inkml:ink>
</file>

<file path=ppt/ink/ink4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661 34 208 0 0,'0'0'8841'0'0,"1"-8"-8424"0"0,1-18-475 0 0,-9 42-299 0 0,-17 63 80 0 0,19-61 614 0 0,-392 1083 3003 0 0,266-770-2936 0 0,111-275-438 0 0,11-28 130 0 0,-2 1 1 0 0,-1-1-1 0 0,-24 42 1 0 0,36-70-161 0 0,-1 0 0 0 0,1 0 0 0 0,0 0 0 0 0,-1 0 0 0 0,1 0 0 0 0,-1 0 0 0 0,1 0 0 0 0,0 0 0 0 0,-1 0 0 0 0,1 0 1 0 0,0 0-1 0 0,-1 0 0 0 0,1 0 0 0 0,0 0 0 0 0,-1 0 0 0 0,1 0 0 0 0,0 0 0 0 0,-1 0 0 0 0,1-1 0 0 0,0 1 0 0 0,-1 0 0 0 0,1 0 1 0 0,0 0-1 0 0,-1-1 0 0 0,1 1 0 0 0,0 0 0 0 0,0 0 0 0 0,-1-1 0 0 0,1 1 0 0 0,0 0 0 0 0,0-1 0 0 0,-1 1 0 0 0,1 0 1 0 0,0-1-1 0 0,0 1 0 0 0,0 0 0 0 0,0-1 0 0 0,0 1 0 0 0,0 0 0 0 0,0-1 0 0 0,-1 1 0 0 0,1 0 0 0 0,0-1 0 0 0,0 1 0 0 0,0-1 1 0 0,1 0-1 0 0</inkml:trace>
</inkml:ink>
</file>

<file path=ppt/ink/ink4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0 5745 0 0,'0'0'4157'0'0,"-5"26"-4096"0"0,1-4 52 0 0,-23 161 767 0 0,-86 862 1933 0 0,109-1012-3798 0 0,6-76-1215 0 0,0-1-32 0 0,-2 2-1132 0 0,0-21-884 0 0</inkml:trace>
</inkml:ink>
</file>

<file path=ppt/ink/ink4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36 6809 0 0,'0'0'1552'0'0,"21"-6"-1232"0"0,11-3-291 0 0,1 2 0 0 0,0 1-1 0 0,0 2 1 0 0,0 1-1 0 0,0 2 1 0 0,1 1-1 0 0,-1 2 1 0 0,40 6-1 0 0,-46-1 35 0 0,0 0 0 0 0,0 2-1 0 0,-1 1 1 0 0,0 1 0 0 0,-1 1 0 0 0,0 1-1 0 0,-1 2 1 0 0,-1 0 0 0 0,0 1 0 0 0,-1 2-1 0 0,0 0 1 0 0,-2 1 0 0 0,0 1 0 0 0,-2 1-1 0 0,0 1 1 0 0,-1 0 0 0 0,-1 1-1 0 0,-1 1 1 0 0,-2 1 0 0 0,0 0 0 0 0,-1 0-1 0 0,-2 1 1 0 0,-1 1 0 0 0,-1 0 0 0 0,-1 0-1 0 0,-1 0 1 0 0,-1 1 0 0 0,0 32 0 0 0,-3-30-12 0 0,-2 0 0 0 0,-1 0 0 0 0,-2 1 0 0 0,0-1 0 0 0,-2-1 0 0 0,-2 1 0 0 0,-18 53 1 0 0,17-63 146 0 0,-1 0 1 0 0,-2-1-1 0 0,1 0 1 0 0,-2 0-1 0 0,-1-1 1 0 0,0-1-1 0 0,-1 0 1 0 0,-1-1-1 0 0,0 0 1 0 0,-1-1-1 0 0,-29 20 1 0 0,-8-1 13 0 0,-2-3 1 0 0,0-2 0 0 0,-2-2-1 0 0,-2-3 1 0 0,0-2 0 0 0,-1-3-1 0 0,0-3 1 0 0,-111 15 0 0 0,162-29-400 0 0,-44 2-238 0 0,29-11-3256 0 0</inkml:trace>
</inkml:ink>
</file>

<file path=ppt/ink/ink4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2077 736 1668 0 0,'0'0'5345'0'0,"-7"-22"-5075"0"0,-26-72 44 0 0,26 79-148 0 0,0 2 1 0 0,-1-1-1 0 0,0 1 1 0 0,-1 0-1 0 0,0 1 1 0 0,-1 0 0 0 0,-1 0-1 0 0,0 1 1 0 0,0 0-1 0 0,-26-17 1 0 0,-2-4 61 0 0,-2-4-131 0 0,-2 3 1 0 0,-1 1-1 0 0,-1 2 1 0 0,-1 2-1 0 0,-2 2 0 0 0,-1 2 1 0 0,-88-29-1 0 0,103 43-43 0 0,0 1 0 0 0,-1 1 0 0 0,0 2-1 0 0,-1 2 1 0 0,1 1 0 0 0,-1 2 0 0 0,1 1 0 0 0,-1 2-1 0 0,1 1 1 0 0,0 2 0 0 0,0 2 0 0 0,-62 19 0 0 0,38-3-52 0 0,0 2 1 0 0,2 2 0 0 0,1 4 0 0 0,1 1 0 0 0,2 3-1 0 0,1 2 1 0 0,2 3 0 0 0,2 1 0 0 0,2 3-1 0 0,-46 56 1 0 0,61-63 33 0 0,1 2-1 0 0,3 1 0 0 0,1 2 0 0 0,2 0 1 0 0,2 2-1 0 0,2 0 0 0 0,1 1 1 0 0,3 1-1 0 0,2 1 0 0 0,2 0 1 0 0,1 0-1 0 0,3 2 0 0 0,-3 88 0 0 0,12-75 9 0 0,3 1-1 0 0,2-1 0 0 0,3 0 0 0 0,3-1 0 0 0,2 0 0 0 0,3-1 0 0 0,3-1 0 0 0,2-1 0 0 0,2 0 0 0 0,4-2 1 0 0,1-1-1 0 0,3-2 0 0 0,2-1 0 0 0,3-1 0 0 0,2-2 0 0 0,88 86 0 0 0,-79-93 23 0 0,1-2 0 0 0,2-2 0 0 0,2-3 1 0 0,1-2-1 0 0,2-2 0 0 0,0-3 0 0 0,97 34 0 0 0,-118-51-6 0 0,1-1 0 0 0,0-2 1 0 0,1-1-1 0 0,-1-2 0 0 0,1-1 0 0 0,0-2 0 0 0,0-2 1 0 0,0-1-1 0 0,0-2 0 0 0,0-1 0 0 0,0-2 1 0 0,-1-2-1 0 0,0-1 0 0 0,45-19 0 0 0,-33 8 23 0 0,0-2 1 0 0,-2-3-1 0 0,-1-1 0 0 0,-1-2 0 0 0,-2-3 0 0 0,-1-1 1 0 0,-1-2-1 0 0,-1-1 0 0 0,-3-2 0 0 0,-1-2 0 0 0,-1-1 0 0 0,-3-2 1 0 0,-1-1-1 0 0,-3-1 0 0 0,-1-1 0 0 0,-2-2 0 0 0,-2 0 1 0 0,-2-2-1 0 0,-3 0 0 0 0,-2-1 0 0 0,-1 0 0 0 0,-3-1 0 0 0,-3-1 1 0 0,4-66-1 0 0,-11 53-46 0 0,-2 1 0 0 0,-3-1 0 0 0,-3 1 1 0 0,-3 1-1 0 0,-2-1 0 0 0,-3 2 0 0 0,-3 0 0 0 0,-3 1 1 0 0,-2 1-1 0 0,-3 1 0 0 0,-2 1 0 0 0,-3 1 0 0 0,-2 2 1 0 0,-44-54-1 0 0,-30-19 299 0 0,67 84-479 0 0,2-2 0 0 0,1-2 0 0 0,-43-77 0 0 0,74 114-183 0 0,1 0 1 0 0,0 0 0 0 0,1-1-1 0 0,1 1 1 0 0,0-1-1 0 0,-3-23 1 0 0,5 22-884 0 0,1 0 0 0 0,0 0 0 0 0,1 0 0 0 0,2-14-1 0 0,14-44-4401 0 0</inkml:trace>
</inkml:ink>
</file>

<file path=ppt/ink/ink4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3660 0 0,'0'0'2536'0'0,"4"19"-2053"0"0,38 185 2190 0 0,79 230 0 0 0,26-41-2297 0 0,-57-164-908 0 0,97 385-1 0 0,-140-355-3241 0 0,-31-153-72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3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1 222 1304 0 0,'0'0'5129'0'0,"15"-16"-5262"0"0,49-49-15 0 0,-49 51 238 0 0,1 0 1 0 0,1 1-1 0 0,-1 1 0 0 0,2 0 0 0 0,0 2 1 0 0,0 0-1 0 0,1 1 0 0 0,28-10 1 0 0,-29 13 92 0 0,1 1 1 0 0,0 0 0 0 0,0 2 0 0 0,22-2-1 0 0,37 2-2900 0 0,-67 3 399 0 0</inkml:trace>
</inkml:ink>
</file>

<file path=ppt/ink/ink4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 9941 0 0,'0'0'2401'0'0,"0"26"-3904"0"0,24 453 2675 0 0,-19-299-617 0 0,-20 210 1 0 0,14-381-579 0 0,0 0 20 0 0,1 0-1 0 0,-1 0 1 0 0,-1 0-1 0 0,0-1 0 0 0,0 1 1 0 0,-1-1-1 0 0,-3 9 1 0 0,5-17-205 0 0,0-1 0 0 0,0 1 1 0 0,0-1-1 0 0,1 1 1 0 0,-1-1-1 0 0,-4-5-1453 0 0,5 6 1454 0 0,-1-1-1 0 0,1 0 0 0 0,0 0 1 0 0,-1 0-1 0 0,1 0 1 0 0,0 0-1 0 0,0 0 0 0 0,0 1 1 0 0,0-1-1 0 0,-1-2 1 0 0,1 1-255 0 0,-14-37-3905 0 0</inkml:trace>
</inkml:ink>
</file>

<file path=ppt/ink/ink4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1 111 2764 0 0,'0'0'9486'0'0,"20"-2"-9840"0"0,348-41 552 0 0,-232 14 42 0 0,-100 19-320 0 0,2 2 1 0 0,-1 1-1 0 0,1 1 1 0 0,0 3-1 0 0,62 1 0 0 0,-99 3-76 0 0,1-1-1 0 0,0 1 1 0 0,0 0-1 0 0,0 0 0 0 0,-1 0 1 0 0,1 0-1 0 0,0 0 1 0 0,-1 0-1 0 0,1 1 0 0 0,-1-1 1 0 0,0 0-1 0 0,1 1 0 0 0,-1-1 1 0 0,0 1-1 0 0,0-1 1 0 0,0 1-1 0 0,0 0 0 0 0,0 0 1 0 0,0-1-1 0 0,0 1 1 0 0,0 0-1 0 0,-1 0 0 0 0,1 0 1 0 0,-1 0-1 0 0,0 0 1 0 0,1 0-1 0 0,-1 0 0 0 0,0-1 1 0 0,0 1-1 0 0,0 0 0 0 0,0 0 1 0 0,-1 0-1 0 0,1 0 1 0 0,0 0-1 0 0,-1 0 0 0 0,1 0 1 0 0,-1 0-1 0 0,0 0 1 0 0,0-1-1 0 0,0 1 0 0 0,0 0 1 0 0,0-1-1 0 0,0 1 1 0 0,0 0-1 0 0,0-1 0 0 0,-1 1 1 0 0,-1 1-1 0 0,-35 31-2854 0 0</inkml:trace>
</inkml:ink>
</file>

<file path=ppt/ink/ink4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211 122 6949 0 0,'0'0'6484'0'0,"25"-9"-7171"0"0,27-8 672 0 0,0 2 0 0 0,68-11 0 0 0,309-28 113 0 0,-396 56-1681 0 0,-33-2 1458 0 0,1 0-1 0 0,-1 0 1 0 0,1 1-1 0 0,-1-1 1 0 0,1 0 0 0 0,-1 0-1 0 0,1 0 1 0 0,-1 1-1 0 0,1-1 1 0 0,-1 0 0 0 0,1 1-1 0 0,-1-1 1 0 0,3 3-753 0 0,-3-2 753 0 0,0-1-1 0 0,1 1 1 0 0,-1-1 0 0 0,0 1-1 0 0,0-1 1 0 0,0 1-1 0 0,1-1 1 0 0,-1 1 0 0 0,0-1-1 0 0,0 1 1 0 0,0 0-1 0 0,0-1 1 0 0,0 1 0 0 0,0-1-1 0 0,0 1 1 0 0,0-1-1 0 0,0 1 1 0 0,-1-1 0 0 0,1 1-1 0 0,0 0 1 0 0,0-1-1 0 0,0 1 1 0 0,-1-1 0 0 0,1 1-1 0 0,0-1 1 0 0,0 1 0 0 0,-1-1-1 0 0,1 0 1 0 0,-3 3-753 0 0,2-3 753 0 0,1 1-1 0 0,-1-1 1 0 0,1 0-1 0 0,-1 0 1 0 0,0 1 0 0 0,-22 17-2837 0 0</inkml:trace>
  <inkml:trace contextRef="#ctx0" brushRef="#br0" timeOffset="1">0 600 6157 0 0,'0'0'7332'0'0,"13"1"-7062"0"0,142 4 292 0 0,178-17 0 0 0,-101 0-3613 0 0,-176 12-3376 0 0</inkml:trace>
</inkml:ink>
</file>

<file path=ppt/ink/ink4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1186 2942 6857 0 0,'0'0'1995'0'0,"20"0"-1827"0"0,86 2-355 0 0,535-9 1338 0 0,-547 0-620 0 0,-1-5-1 0 0,-1-3 1 0 0,0-4 0 0 0,173-61 0 0 0,-227 64-345 0 0,1-2 0 0 0,-2-1 0 0 0,-1-2-1 0 0,0-1 1 0 0,-2-3 0 0 0,-1 0 0 0 0,0-2 0 0 0,56-62 0 0 0,-67 63-163 0 0,-2-2 0 0 0,0 0 0 0 0,-2-1 0 0 0,-1-1 0 0 0,-1 0 0 0 0,-2-2 0 0 0,-1 1 0 0 0,-1-2 0 0 0,-2 0 0 0 0,-1 0 0 0 0,6-51 0 0 0,-9 25-160 0 0,-4 0 1 0 0,-1 0-1 0 0,-4 0 0 0 0,-2 0 0 0 0,-18-88 0 0 0,1 56-111 0 0,-3 1 0 0 0,-63-147 0 0 0,58 175 182 0 0,-2 2 1 0 0,-3 0-1 0 0,-3 3 1 0 0,-2 1-1 0 0,-3 2 1 0 0,-92-92-1 0 0,24 46-140 0 0,-4 4 1 0 0,-128-81-1 0 0,147 112 165 0 0,-4 4 0 0 0,-2 5 0 0 0,-156-61 0 0 0,204 96 19 0 0,-1 3 0 0 0,-1 2 0 0 0,-1 3 0 0 0,0 2 0 0 0,0 2 0 0 0,-1 4 0 0 0,1 1 0 0 0,-113 9 0 0 0,128 2 0 0 0,1 2 0 0 0,0 1 0 0 0,1 2-1 0 0,0 2 1 0 0,1 2 0 0 0,1 1-1 0 0,0 2 1 0 0,2 2 0 0 0,0 1-1 0 0,1 1 1 0 0,2 3 0 0 0,0 0 0 0 0,-31 34-1 0 0,23-17 29 0 0,1 2-1 0 0,2 1 0 0 0,3 2 1 0 0,1 2-1 0 0,3 1 0 0 0,2 1 1 0 0,3 1-1 0 0,-35 98 0 0 0,35-65 54 0 0,3 0 0 0 0,4 2-1 0 0,-9 112 1 0 0,23-138-23 0 0,3 1 0 0 0,3-1 1 0 0,2 1-1 0 0,3-1 1 0 0,22 97-1 0 0,-16-113 84 0 0,3-1 0 0 0,2 0 0 0 0,2-1 0 0 0,2-1 0 0 0,1-1 0 0 0,47 65 0 0 0,-29-54 0 0 0,2-3-1 0 0,3-2 0 0 0,1-1 0 0 0,68 51 0 0 0,-15-26 2 0 0,3-4 1 0 0,3-5-1 0 0,3-4 0 0 0,199 76 0 0 0,-250-113 50 0 0,83 20 0 0 0,-117-37-473 0 0,0-1 1 0 0,0-1-1 0 0,0 0 0 0 0,1-2 0 0 0,-1-1 1 0 0,41-5-1 0 0,-59 5-239 0 0,0-1 0 0 0,0 0-1 0 0,0-1 1 0 0,0 1 0 0 0,0-1 0 0 0,0 0-1 0 0,-1 0 1 0 0,6-4 0 0 0,14-17-5645 0 0</inkml:trace>
</inkml:ink>
</file>

<file path=ppt/ink/ink4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4864 0 0,'0'0'3165'0'0,"0"19"-3235"0"0,-50 594 3008 0 0,15-286-2945 0 0,-10 238 95 0 0,19-182-5531 0 0,19-295 856 0 0</inkml:trace>
</inkml:ink>
</file>

<file path=ppt/ink/ink4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1 6309 0 0,'0'0'4977'0'0,"-7"21"-7091"0"0,-4 5 2113 0 0,6-12 25 0 0,0 0-1 0 0,0 0 1 0 0,1 0-1 0 0,1 0 1 0 0,0 1-1 0 0,-1 26 1 0 0,-5 131 253 0 0,-40 363 646 0 0,44-518-2060 0 0,-8-48-7002 0 0</inkml:trace>
</inkml:ink>
</file>

<file path=ppt/ink/ink4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133 221 5717 0 0,'0'0'5085'0'0,"19"-15"-4925"0"0,66-47-64 0 0,-70 52-109 0 0,2 2-1 0 0,-1-1 0 0 0,1 2 0 0 0,0 0 0 0 0,1 1 0 0 0,0 1 0 0 0,0 1 1 0 0,23-3-1 0 0,8-3 42 0 0,46-14 97 0 0,-54 12-255 0 0,1 1-1 0 0,1 2 0 0 0,83-5 0 0 0,-125 14 66 0 0,-1 0 0 0 0,1 0 0 0 0,-1 0 0 0 0,1 0 0 0 0,-1 0 0 0 0,1 0 0 0 0,-1 0 0 0 0,1 0 0 0 0,-1 0 0 0 0,1 0 0 0 0,-1 0 0 0 0,1 0 0 0 0,-1 1 0 0 0,1-1 0 0 0,-1 0 0 0 0,1 0 0 0 0,-1 1 0 0 0,1-1 0 0 0,-1 0 0 0 0,0 1 0 0 0,1-1 0 0 0,-1 0 0 0 0,0 1 0 0 0,1-1 0 0 0,-1 0 0 0 0,0 1 0 0 0,1-1 0 0 0,-1 1 0 0 0,0-1 0 0 0,0 1 0 0 0,0-1 0 0 0,1 1 0 0 0,-1-1 0 0 0,0 1 0 0 0,0-1 0 0 0,0 1 0 0 0,0-1 0 0 0,0 1 0 0 0,0 0 0 0 0,0 0-153 0 0,0 1 1 0 0,-1-1-1 0 0,1 1 0 0 0,-1-1 1 0 0,0 0-1 0 0,1 1 0 0 0,-1-1 1 0 0,0 1-1 0 0,0-1 1 0 0,0 0-1 0 0,0 0 0 0 0,0 0 1 0 0,0 1-1 0 0,0-1 0 0 0,0 0 1 0 0,0 0-1 0 0,-2 0 0 0 0,-30 23-1924 0 0</inkml:trace>
  <inkml:trace contextRef="#ctx0" brushRef="#br0" timeOffset="1">1 611 7901 0 0,'0'0'5000'0'0,"23"-7"-4581"0"0,402-114-69 0 0,-377 107-422 0 0,-2 1-639 0 0,1-2 0 0 0,72-35-1 0 0,-109 40-811 0 0</inkml:trace>
</inkml:ink>
</file>

<file path=ppt/ink/ink4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1108 2272 2612 0 0,'0'0'4169'0'0,"30"2"-3825"0"0,363 13 196 0 0,-300-17 29 0 0,0-5 0 0 0,149-29 0 0 0,-181 23-302 0 0,-2-4 0 0 0,0-1-1 0 0,-1-4 1 0 0,106-55 0 0 0,-149 69-187 0 0,-1-2 1 0 0,1 1-1 0 0,-1-2 0 0 0,-1 0 0 0 0,0-1 0 0 0,-1 0 0 0 0,0-1 1 0 0,-1 0-1 0 0,0-1 0 0 0,-1 0 0 0 0,12-23 0 0 0,-10 13 18 0 0,-2-1 1 0 0,-1 0-1 0 0,-1-1 0 0 0,-1 0 0 0 0,-1 0 1 0 0,3-47-1 0 0,-4 23-105 0 0,-3-1 0 0 0,-3 0 0 0 0,-1 0 0 0 0,-3 1 0 0 0,-1-1-1 0 0,-3 1 1 0 0,-24-74 0 0 0,12 64-132 0 0,-3 0 0 0 0,-2 2 0 0 0,-3 1 0 0 0,-2 1 0 0 0,-62-82 0 0 0,39 70-38 0 0,-3 2 0 0 0,-3 3 1 0 0,-2 3-1 0 0,-122-92 0 0 0,87 84-16 0 0,-3 5 1 0 0,-211-99 0 0 0,269 143 137 0 0,-2 2 1 0 0,0 2 0 0 0,-1 2 0 0 0,0 3-1 0 0,-1 1 1 0 0,-60-4 0 0 0,72 11-9 0 0,1 2 1 0 0,-1 2 0 0 0,1 1 0 0 0,-1 2-1 0 0,1 1 1 0 0,0 1 0 0 0,1 2-1 0 0,0 1 1 0 0,-46 21 0 0 0,31-8-28 0 0,1 2-1 0 0,0 2 1 0 0,3 2 0 0 0,0 2-1 0 0,2 2 1 0 0,1 1 0 0 0,2 2 0 0 0,-57 69-1 0 0,71-73 16 0 0,2 0 0 0 0,0 2 0 0 0,3 0 0 0 0,1 1 0 0 0,1 1 0 0 0,2 1 0 0 0,1 0 0 0 0,3 1-1 0 0,0 0 1 0 0,3 0 0 0 0,1 1 0 0 0,-2 47 0 0 0,8-40 61 0 0,2 0 1 0 0,2 0-1 0 0,2 0 1 0 0,2-1-1 0 0,2 0 1 0 0,27 81-1 0 0,-15-69 190 0 0,3-1-1 0 0,3-2 0 0 0,1-1 0 0 0,64 88 0 0 0,-39-73 68 0 0,2-3 0 0 0,3-3 0 0 0,3-2-1 0 0,3-3 1 0 0,2-2 0 0 0,2-4 0 0 0,123 70 0 0 0,-153-99-106 0 0,0-2 0 0 0,1-2 0 0 0,1-1 0 0 0,1-2 0 0 0,0-2 0 0 0,1-2 0 0 0,0-2 0 0 0,0-1 0 0 0,1-3 0 0 0,0-1 0 0 0,78-3 0 0 0,-111-2-322 0 0,-1 0-1 0 0,1 0 0 0 0,0-1 0 0 0,-1 0 0 0 0,1-1 0 0 0,-1 0 1 0 0,0 0-1 0 0,0-1 0 0 0,0 0 0 0 0,0-1 0 0 0,-1 0 0 0 0,1 0 0 0 0,-1-1 1 0 0,12-11-1 0 0,19-34-2838 0 0</inkml:trace>
</inkml:ink>
</file>

<file path=ppt/ink/ink4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4728 0 0,'0'0'3428'0'0,"27"23"-5061"0"0,173 156 1773 0 0,336 362 789 0 0,217 192 506 0 0,859 447 24 0 0,-1493-1105-1283 0 0,-12-9-33 0 0,-3 3 1 0 0,158 140-1 0 0,-255-202-300 0 0,38 40 300 0 0,-43-44-341 0 0,0-1 1 0 0,0 1-1 0 0,0-1 0 0 0,-1 1 0 0 0,1 0 0 0 0,-1 0 1 0 0,1 0-1 0 0,-1 0 0 0 0,0 0 0 0 0,0 0 1 0 0,0 0-1 0 0,-1 0 0 0 0,1 0 0 0 0,-1 0 1 0 0,0 0-1 0 0,0 6 0 0 0,-21-6-4474 0 0</inkml:trace>
</inkml:ink>
</file>

<file path=ppt/ink/ink4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864 73 5380 0 0,'0'0'3498'0'0,"-23"-12"-4267"0"0,-73-35 698 0 0,89 44 57 0 0,-1 1 1 0 0,1 0-1 0 0,0 0 1 0 0,-1 0-1 0 0,1 1 0 0 0,-1 0 1 0 0,1 0-1 0 0,-1 1 0 0 0,1 0 1 0 0,-1 1-1 0 0,0-1 1 0 0,1 1-1 0 0,-1 1 0 0 0,1 0 1 0 0,-10 3-1 0 0,0 2-95 0 0,0 1 1 0 0,1 1-1 0 0,0 0 0 0 0,-19 15 0 0 0,20-13 30 0 0,-21 16 47 0 0,1 1 1 0 0,2 3 0 0 0,1 0 0 0 0,1 2 0 0 0,2 1-1 0 0,2 2 1 0 0,-32 52 0 0 0,22-26 144 0 0,3 3 0 0 0,3 0 0 0 0,-39 124 0 0 0,59-153-69 0 0,1 0 1 0 0,2 0-1 0 0,2 1 1 0 0,1 0 0 0 0,2 0-1 0 0,1 1 1 0 0,2-1-1 0 0,6 39 1 0 0,-4-60-2 0 0,0-1 0 0 0,2 1 0 0 0,0-1-1 0 0,0 0 1 0 0,2 0 0 0 0,0 0 0 0 0,0 0 0 0 0,2-1-1 0 0,0 0 1 0 0,0-1 0 0 0,1 0 0 0 0,1 0 0 0 0,0-1 0 0 0,1 0-1 0 0,0-1 1 0 0,1 0 0 0 0,0-1 0 0 0,0 0 0 0 0,1-1-1 0 0,1 0 1 0 0,14 6 0 0 0,-3-4 61 0 0,1-1-1 0 0,0-1 1 0 0,1-1-1 0 0,-1-2 1 0 0,1-1-1 0 0,34 3 1 0 0,-18-5-42 0 0,1-2 0 0 0,0-2 1 0 0,51-7-1 0 0,-77 5-138 0 0,-1 0 1 0 0,0-1-1 0 0,0-1 0 0 0,-1-1 0 0 0,0 0 0 0 0,0-1 1 0 0,0-1-1 0 0,-1 0 0 0 0,0-1 0 0 0,0-1 1 0 0,-1 0-1 0 0,13-13 0 0 0,-21 17 37 0 0,-1 1 0 0 0,1-1 0 0 0,-2 0 0 0 0,1 0 0 0 0,-1 0 0 0 0,1-1-1 0 0,-2 0 1 0 0,1 0 0 0 0,-1 0 0 0 0,0 0 0 0 0,0 0 0 0 0,-1-1 0 0 0,0 1 0 0 0,-1-1 0 0 0,1 1 0 0 0,-2-1 0 0 0,1 0 0 0 0,-1 1 0 0 0,0-1-1 0 0,0 0 1 0 0,-1 1 0 0 0,0-1 0 0 0,0 0 0 0 0,-1 1 0 0 0,0-1 0 0 0,-1 1 0 0 0,1 0 0 0 0,-1 0 0 0 0,-6-10 0 0 0,-13-19 89 0 0,-2 1-1 0 0,-2 2 1 0 0,-1 0 0 0 0,-1 1 0 0 0,-55-46 0 0 0,-36-41 1327 0 0,107 106-1106 0 0,3 5-152 0 0,1-1 0 0 0,0 0 0 0 0,0 0 0 0 0,1 0 0 0 0,1-1 0 0 0,-1 0 0 0 0,1 0 0 0 0,1-1 0 0 0,0 0 1 0 0,1 0-1 0 0,0 0 0 0 0,-4-15 0 0 0,9 25-134 0 0,-1-1 1 0 0,1 0 0 0 0,-1 1 0 0 0,1-1-1 0 0,-1 0 1 0 0,1 1 0 0 0,0-1-1 0 0,0 1 1 0 0,0-1 0 0 0,0 1 0 0 0,0-1-1 0 0,0 1 1 0 0,0 0 0 0 0,0 0 0 0 0,1-1-1 0 0,-1 1 1 0 0,0 0 0 0 0,1 0-1 0 0,-1 0 1 0 0,1 0 0 0 0,-1 1 0 0 0,1-1-1 0 0,0 0 1 0 0,-1 1 0 0 0,1-1 0 0 0,0 1-1 0 0,-1-1 1 0 0,1 1 0 0 0,0 0-1 0 0,-1 0 1 0 0,1 0 0 0 0,0 0 0 0 0,0 0-1 0 0,2 0 1 0 0,70 2-685 0 0,-66-2 719 0 0,6 1-73 0 0,-1 1 1 0 0,1 0-1 0 0,-1 1 1 0 0,1 0-1 0 0,-1 1 1 0 0,0 1-1 0 0,0 0 1 0 0,-1 1-1 0 0,0 0 0 0 0,0 1 1 0 0,0 0-1 0 0,0 1 1 0 0,11 10-1 0 0,-11-6 52 0 0,0 1 1 0 0,0 0-1 0 0,-1 1 0 0 0,-1 0 0 0 0,-1 0 0 0 0,0 1 0 0 0,0 1 0 0 0,-2-1 1 0 0,7 21-1 0 0,1 14 324 0 0,-2 0 1 0 0,-3 1 0 0 0,-2 1-1 0 0,-2-1 1 0 0,-2 99-1 0 0,-6-56 69 0 0,-3 0 0 0 0,-5-1-1 0 0,-4 0 1 0 0,-38 133 0 0 0,52-225-401 0 0,0 1 0 0 0,0-1 0 0 0,0 0 1 0 0,0 0-1 0 0,-1 0 0 0 0,1 1 0 0 0,0-1 1 0 0,-1 0-1 0 0,1 0 0 0 0,-1 0 1 0 0,1 0-1 0 0,-1 0 0 0 0,0 0 0 0 0,1 0 1 0 0,-1 0-1 0 0,0 0 0 0 0,0 0 0 0 0,0 0 1 0 0,1 0-1 0 0,-1 0 0 0 0,0-1 1 0 0,0 1-1 0 0,0 0 0 0 0,0-1 0 0 0,-1 1 1 0 0,1-1-1 0 0,0 1 0 0 0,0-1 0 0 0,0 1 1 0 0,0-1-1 0 0,-1 0 0 0 0,1 1 1 0 0,0-1-1 0 0,0 0 0 0 0,0 0 0 0 0,-1 0 1 0 0,1 0-1 0 0,0 0 0 0 0,0 0 0 0 0,0-1 1 0 0,-1 1-1 0 0,1 0 0 0 0,0-1 1 0 0,0 1-1 0 0,0-1 0 0 0,0 1 0 0 0,-1-1 1 0 0,1 1-1 0 0,0-1 0 0 0,0 0 0 0 0,0 1 1 0 0,-1-2-1 0 0,-6-5-987 0 0,0 0 0 0 0,1 0 0 0 0,-1 0 0 0 0,1-1 1 0 0,-8-13-1 0 0,-19-30-5597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39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87 116 0 0,'0'0'3570'0'0,"4"-12"-3491"0"0,2-6 72 0 0,-4 8 533 0 0,1 0 1 0 0,1 1 0 0 0,9-19 0 0 0,-15 35-597 0 0,0-1 1 0 0,1 1 0 0 0,0-1 0 0 0,0 1 0 0 0,0 10 0 0 0,-1 14-93 0 0,-116 929 643 0 0,110-768 686 0 0,9-194-1308 0 0,0 1 1 0 0,0-1 0 0 0,0 0 0 0 0,-1 1 0 0 0,2-1 0 0 0,-1 1 0 0 0,0-1-1 0 0,0 1 1 0 0,0 0 0 0 0,1-1 0 0 0,-1 1 0 0 0,2-1 0 0 0,13-15-1940 0 0,2-8-892 0 0</inkml:trace>
</inkml:ink>
</file>

<file path=ppt/ink/ink4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470 1229 716 0 0,'0'0'7380'0'0,"-8"-10"-7486"0"0,2 1 40 0 0,5 6 32 0 0,-1 1-1 0 0,1-1 0 0 0,-1 1 0 0 0,0 0 0 0 0,1-1 0 0 0,-1 1 0 0 0,0 0 0 0 0,0 0 0 0 0,-1 0 0 0 0,-2-2 0 0 0,3 4 18 0 0,1 0 0 0 0,0 0 1 0 0,-1 0-1 0 0,1 0 0 0 0,0 0 0 0 0,-1 0 0 0 0,1 0 0 0 0,0 0 1 0 0,-1 1-1 0 0,1-1 0 0 0,0 0 0 0 0,0 1 0 0 0,-1-1 0 0 0,1 1 1 0 0,0 0-1 0 0,0-1 0 0 0,0 1 0 0 0,0 0 0 0 0,0 0 0 0 0,0-1 1 0 0,0 1-1 0 0,0 0 0 0 0,0 0 0 0 0,0 0 0 0 0,0 0 0 0 0,0 0 1 0 0,1 1-1 0 0,-1-1 0 0 0,0 0 0 0 0,1 0 0 0 0,-2 3 0 0 0,-17 28 26 0 0,1 2 0 0 0,2 0 0 0 0,1 0 0 0 0,2 2 0 0 0,-12 48 0 0 0,-30 193 527 0 0,25-78-296 0 0,8 1-1 0 0,9 0 0 0 0,16 252 1 0 0,3-402-221 0 0,2 0 0 0 0,1 0 1 0 0,3 0-1 0 0,3-2 0 0 0,1 0 1 0 0,2 0-1 0 0,3-2 0 0 0,1 0 0 0 0,37 55 1 0 0,-14-36-4 0 0,2-1 0 0 0,3-3 0 0 0,3-1 0 0 0,2-3 1 0 0,74 58-1 0 0,-78-74 59 0 0,3-2-1 0 0,1-2 1 0 0,1-3 0 0 0,2-2-1 0 0,1-3 1 0 0,2-3 0 0 0,0-2 0 0 0,2-3-1 0 0,0-2 1 0 0,1-4 0 0 0,1-2-1 0 0,0-3 1 0 0,1-3 0 0 0,96-1 0 0 0,-135-8 55 0 0,0-1-1 0 0,0-1 1 0 0,-1-1 0 0 0,1-2 0 0 0,-1 0 0 0 0,-1-2 0 0 0,0-1 0 0 0,41-21 0 0 0,-32 11-1 0 0,-2-1-1 0 0,-1-2 1 0 0,-1-1 0 0 0,-1-1-1 0 0,36-40 1 0 0,4-19 86 0 0,-5-2 0 0 0,-3-3 0 0 0,65-129 0 0 0,217-473 181 0 0,-296 570-345 0 0,-4-2 0 0 0,-6-1 0 0 0,39-246 0 0 0,-65 288 27 0 0,-3-1 1 0 0,-4 0-1 0 0,-4 0 0 0 0,-4-1 1 0 0,-3 2-1 0 0,-3-1 1 0 0,-5 1-1 0 0,-2 1 1 0 0,-55-150-1 0 0,39 150-15 0 0,-3 1 1 0 0,-4 2-1 0 0,-3 1 0 0 0,-4 3 0 0 0,-2 1 0 0 0,-68-74 1 0 0,87 114-118 0 0,-1 2 1 0 0,-2 0 0 0 0,-1 3 0 0 0,-1 0 0 0 0,-1 3 0 0 0,-2 0 0 0 0,0 3 0 0 0,-2 1 0 0 0,0 2-1 0 0,-1 2 1 0 0,-1 1 0 0 0,0 3 0 0 0,-86-16 0 0 0,69 21-36 0 0,0 4-1 0 0,0 1 1 0 0,0 4 0 0 0,-1 2-1 0 0,1 2 1 0 0,1 3 0 0 0,-1 3-1 0 0,2 2 1 0 0,-1 3 0 0 0,2 2-1 0 0,1 3 1 0 0,0 2-1 0 0,1 2 1 0 0,2 3 0 0 0,1 2-1 0 0,1 2 1 0 0,2 2 0 0 0,-51 47-1 0 0,-432 461 215 0 0,302-295 98 0 0,128-127 249 0 0,45-50-115 0 0,57-74-321 0 0,8-20-5371 0 0,-2 7 983 0 0,-29 69 680 0 0</inkml:trace>
</inkml:ink>
</file>

<file path=ppt/ink/ink4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4:33.9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1 144 0 0,'0'0'2898'0'0,"-5"4"-1847"0"0</inkml:trace>
</inkml:ink>
</file>

<file path=ppt/ink/ink4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07.2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339 23 6645 0 0,'0'0'6376'0'0,"1"-5"-6322"0"0,2-10-55 0 0,-2 12-121 0 0,-4 14-82 0 0,-26 85 510 0 0,-5-2 1 0 0,-60 118-1 0 0,38-92-324 0 0,16-33 25 0 0,13-30 99 0 0,-30 88 0 0 0,57-144-98 0 0,-1 0 1 0 0,1 0-1 0 0,-1 0 1 0 0,1 0-1 0 0,0 0 1 0 0,-1 0-1 0 0,1-1 1 0 0,0 1-1 0 0,0 0 1 0 0,0 0-1 0 0,0 0 1 0 0,0 0-1 0 0,0 0 1 0 0,0 0-1 0 0,0 0 1 0 0,0 0-1 0 0,0 0 1 0 0,0 0-1 0 0,0 0 1 0 0,1 0-1 0 0,-1 0 1 0 0,0 0-1 0 0,1 0 1 0 0,-1 0-1 0 0,1-1 1 0 0,-1 1-1 0 0,1 0 1 0 0,-1 0-1 0 0,1 0 1 0 0,0-1-1 0 0,-1 1 1 0 0,1 0-1 0 0,1 0 1 0 0,1 0 48 0 0,0 0 0 0 0,0-1 1 0 0,1 1-1 0 0,-1-1 1 0 0,0 0-1 0 0,1 0 1 0 0,-1 0-1 0 0,5-1 1 0 0,2 0 98 0 0,31-3 280 0 0,-1-2-1 0 0,59-17 1 0 0,-17 3-392 0 0,362-59-1900 0 0,-430 76 1293 0 0,37-9-1832 0 0,-21-6-3286 0 0,-13 0-5 0 0</inkml:trace>
</inkml:ink>
</file>

<file path=ppt/ink/ink4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07.6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78 355 5853 0 0,'0'0'2676'0'0,"15"0"-2456"0"0,2 0-183 0 0,0 0-1 0 0,0-1 1 0 0,0-1-1 0 0,0-1 0 0 0,0 0 1 0 0,0-1-1 0 0,-1-1 0 0 0,22-9 1 0 0,-25 6 33 0 0,0 0 0 0 0,0 0 1 0 0,0-1-1 0 0,-1-1 0 0 0,0 0 1 0 0,-1 0-1 0 0,0-1 0 0 0,-1-1 1 0 0,12-15-1 0 0,-19 22-53 0 0,0 1-1 0 0,0 0 1 0 0,-1-1-1 0 0,1 1 1 0 0,-1-1-1 0 0,0 0 1 0 0,0 0-1 0 0,-1 0 1 0 0,0 0-1 0 0,1 0 1 0 0,-2 0 0 0 0,1 0-1 0 0,0-1 1 0 0,-1 1-1 0 0,0 0 1 0 0,0 0-1 0 0,-1-1 1 0 0,0 1-1 0 0,0 0 1 0 0,0 0-1 0 0,0 0 1 0 0,-1 0 0 0 0,1 0-1 0 0,-1 0 1 0 0,-1 0-1 0 0,1 1 1 0 0,-1-1-1 0 0,0 1 1 0 0,0 0-1 0 0,-6-7 1 0 0,4 5 105 0 0,0 1 0 0 0,-1 1 0 0 0,0-1 1 0 0,0 1-1 0 0,0 0 0 0 0,-1 0 0 0 0,1 1 0 0 0,-1 0 0 0 0,0 0 0 0 0,0 0 1 0 0,0 1-1 0 0,0 0 0 0 0,0 1 0 0 0,-1-1 0 0 0,1 1 0 0 0,0 1 0 0 0,-1 0 1 0 0,1 0-1 0 0,0 0 0 0 0,-1 1 0 0 0,-8 1 0 0 0,4 0 41 0 0,0 1-1 0 0,1 0 1 0 0,-1 1-1 0 0,1 0 0 0 0,0 1 1 0 0,0 0-1 0 0,0 1 1 0 0,1 0-1 0 0,0 0 1 0 0,0 1-1 0 0,1 1 1 0 0,-12 10-1 0 0,13-9-148 0 0,0 0 0 0 0,0 1 0 0 0,1 0 0 0 0,0 0 0 0 0,1 1 0 0 0,0-1-1 0 0,0 1 1 0 0,2 1 0 0 0,-1-1 0 0 0,1 1 0 0 0,1 0 0 0 0,-4 24 0 0 0,6-27-36 0 0,1 0 1 0 0,0 0 0 0 0,0 0-1 0 0,1 0 1 0 0,0 0-1 0 0,0 0 1 0 0,1 0-1 0 0,1 0 1 0 0,-1 0-1 0 0,1-1 1 0 0,1 1-1 0 0,0-1 1 0 0,0 0 0 0 0,0 0-1 0 0,1 0 1 0 0,0-1-1 0 0,1 1 1 0 0,6 6-1 0 0,-3-5-60 0 0,0 0 1 0 0,1-1-1 0 0,0-1 0 0 0,0 0 0 0 0,0 0 0 0 0,1-1 0 0 0,0 0 0 0 0,0-1 0 0 0,1 0 0 0 0,0-1 1 0 0,15 4-1 0 0,-9-4-551 0 0,-1-1 1 0 0,1-1 0 0 0,0 0 0 0 0,0-2 0 0 0,0 0-1 0 0,-1-1 1 0 0,22-3 0 0 0,2-6-3081 0 0</inkml:trace>
</inkml:ink>
</file>

<file path=ppt/ink/ink4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08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104 442 4332 0 0,'0'0'7024'0'0,"17"2"-6874"0"0,54 5-26 0 0,-62-7-85 0 0,1 0 1 0 0,0-1-1 0 0,0 0 0 0 0,0-1 0 0 0,-1 0 0 0 0,1-1 0 0 0,-1 0 0 0 0,0 0 0 0 0,0-1 0 0 0,0 0 0 0 0,0 0 0 0 0,15-12 0 0 0,-7 6 58 0 0,-1 0-47 0 0,0-1 0 0 0,0 0 1 0 0,-1-2-1 0 0,-1 0 0 0 0,0 0 0 0 0,-1-1 0 0 0,0-1 1 0 0,-1 0-1 0 0,-1-1 0 0 0,-1 0 0 0 0,0-1 0 0 0,-1 0 0 0 0,0 0 1 0 0,-2-1-1 0 0,0 0 0 0 0,-1-1 0 0 0,-1 1 0 0 0,6-38 1 0 0,-11 53-34 0 0,1 0 0 0 0,-1 1 1 0 0,0-1-1 0 0,0 0 1 0 0,0 0-1 0 0,-1 0 1 0 0,1 1-1 0 0,0-1 0 0 0,-1 0 1 0 0,0 0-1 0 0,0 1 1 0 0,0-1-1 0 0,0 1 1 0 0,0-1-1 0 0,0 0 0 0 0,-1 1 1 0 0,1 0-1 0 0,-1-1 1 0 0,0 1-1 0 0,0 0 1 0 0,1 0-1 0 0,-1 0 0 0 0,-4-2 1 0 0,4 2-5 0 0,-1 1 0 0 0,1 0 0 0 0,0 0 0 0 0,-1 1 0 0 0,1-1 0 0 0,-1 0 0 0 0,0 1 0 0 0,1-1 0 0 0,-1 1 0 0 0,1 0 1 0 0,-1 0-1 0 0,0 0 0 0 0,1 0 0 0 0,-1 1 0 0 0,0-1 0 0 0,1 1 0 0 0,-1-1 0 0 0,1 1 0 0 0,-1 0 0 0 0,1 0 0 0 0,0 0 0 0 0,-1 0 0 0 0,1 1 0 0 0,0-1 1 0 0,-4 3-1 0 0,-8 7-10 0 0,0 0 1 0 0,1 1-1 0 0,0 1 1 0 0,-17 21-1 0 0,-40 64 82 0 0,20-22-85 0 0,5 1 1 0 0,2 2-1 0 0,4 2 0 0 0,4 2 0 0 0,-35 122 0 0 0,61-174-142 0 0,2 1 0 0 0,1 0 0 0 0,2 0 0 0 0,1 0-1 0 0,1 1 1 0 0,2-1 0 0 0,7 56 0 0 0,4-49-1053 0 0,-10-37 826 0 0,-1 0 0 0 0,1 0 1 0 0,0 0-1 0 0,0 0 0 0 0,0 0 0 0 0,0-1 0 0 0,0 1 0 0 0,0 0 0 0 0,1-1 1 0 0,-1 1-1 0 0,0 0 0 0 0,1-1 0 0 0,0 0 0 0 0,-1 1 0 0 0,4 1 1 0 0</inkml:trace>
</inkml:ink>
</file>

<file path=ppt/ink/ink4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08.5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1 753 10197 0 0,'0'0'4966'0'0,"17"-1"-6890"0"0,238-25 1630 0 0,-193 14-577 0 0,71-21 0 0 0,-92 19-1819 0 0,47-23 1 0 0,-20 2-1543 0 0</inkml:trace>
  <inkml:trace contextRef="#ctx0" brushRef="#br0" timeOffset="1">1294 1 1788 0 0,'0'0'10796'0'0,"-12"10"-10480"0"0,0-2-235 0 0,3-1-25 0 0,0 0-1 0 0,1 0 1 0 0,0 0 0 0 0,0 1 0 0 0,1 0 0 0 0,0 1 0 0 0,-11 17 0 0 0,-5 16 81 0 0,1 1 0 0 0,3 1 0 0 0,1 0 0 0 0,-19 76 0 0 0,0 88-3903 0 0,31-172-1515 0 0</inkml:trace>
</inkml:ink>
</file>

<file path=ppt/ink/ink4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09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 3088 0 0,'0'0'11321'0'0,"97"-12"-12681"0"0,-56 12 1488 0 0,3 0-128 0 0,6 0-8 0 0,2 0-44 0 0,8 4 44 0 0,-1 2-68 0 0,3 2-320 0 0,-2-1-836 0 0,-13-1-1428 0 0,13-1-2533 0 0</inkml:trace>
  <inkml:trace contextRef="#ctx0" brushRef="#br0" timeOffset="1">1445 419 5825 0 0,'0'0'9520'0'0,"-84"106"-9392"0"0,46-75-16 0 0,-10 3-112 0 0,-16 8 0 0 0,-27 7-8 0 0,-18 8-584 0 0,7-9-1132 0 0,28-15-2964 0 0,2-14-3517 0 0</inkml:trace>
</inkml:ink>
</file>

<file path=ppt/ink/ink4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0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 7353 0 0,'0'0'6714'0'0,"-3"15"-7544"0"0,-9 45 868 0 0,-7 112 1 0 0,19-162-62 0 0,0 0 0 0 0,1 0 0 0 0,0 0-1 0 0,1 0 1 0 0,-1 0 0 0 0,2 0 0 0 0,0-1 0 0 0,4 12 0 0 0,-5-18-44 0 0,-1 0-1 0 0,1 0 1 0 0,0 0 0 0 0,0-1 0 0 0,0 1 0 0 0,0-1 0 0 0,0 0 0 0 0,1 1-1 0 0,-1-1 1 0 0,1 0 0 0 0,-1 0 0 0 0,1 0 0 0 0,0-1 0 0 0,0 1-1 0 0,0-1 1 0 0,0 1 0 0 0,0-1 0 0 0,0 0 0 0 0,0 0 0 0 0,0 0 0 0 0,1-1-1 0 0,-1 1 1 0 0,0-1 0 0 0,0 0 0 0 0,1 0 0 0 0,-1 0 0 0 0,0 0 0 0 0,6-1-1 0 0,-3-1 26 0 0,1 0 0 0 0,-1 0 0 0 0,1 0 0 0 0,-1-1 0 0 0,0 1 0 0 0,0-2 0 0 0,0 1 0 0 0,0-1-1 0 0,-1 1 1 0 0,0-1 0 0 0,1-1 0 0 0,-1 1 0 0 0,-1-1 0 0 0,1 0 0 0 0,-1 0 0 0 0,0-1 0 0 0,7-10 0 0 0,4-9 495 0 0,-1-1 1 0 0,18-45 0 0 0,-30 66-367 0 0,7-13 969 0 0,-1 26-1245 0 0,0 6-171 0 0,7 6 354 0 0,1-1 1 0 0,1-1-1 0 0,0 0 1 0 0,1-1-1 0 0,1-1 1 0 0,1 0-1 0 0,28 17 1 0 0,-34-25 4 0 0,0 0-1 0 0,1-1 1 0 0,-1 0-1 0 0,1-2 1 0 0,0 1 0 0 0,1-2-1 0 0,0 0 1 0 0,-1-1-1 0 0,1 0 1 0 0,0-1 0 0 0,0-1-1 0 0,25-1 1 0 0,-39-1 52 0 0,1 1-1 0 0,-1-1 1 0 0,1 0 0 0 0,-1 1 0 0 0,1-1 0 0 0,-1 0 0 0 0,1-1-1 0 0,-1 1 1 0 0,0 0 0 0 0,1-1 0 0 0,-1 1 0 0 0,0-1 0 0 0,0 0-1 0 0,0 0 1 0 0,0 0 0 0 0,-1 0 0 0 0,1 0 0 0 0,0 0 0 0 0,-1 0-1 0 0,1 0 1 0 0,-1-1 0 0 0,0 1 0 0 0,0 0 0 0 0,0-1 0 0 0,0 1-1 0 0,0-1 1 0 0,-1 0 0 0 0,2-4 0 0 0,0-8 238 0 0,-1 1 0 0 0,0-1 0 0 0,-2-29 0 0 0,1 34-158 0 0,-1-9 64 0 0,-2 0 1 0 0,0 0-1 0 0,-1 1 0 0 0,0-1 0 0 0,-9-19 0 0 0,10 28-156 0 0,-1 0 1 0 0,0 1-1 0 0,-1 0 0 0 0,0 0 0 0 0,-1 0 1 0 0,0 0-1 0 0,0 1 0 0 0,-1 0 1 0 0,0 0-1 0 0,0 1 0 0 0,-8-7 1 0 0,13 13-88 0 0,1 0 1 0 0,0 0-1 0 0,0 0 1 0 0,0 0-1 0 0,0 0 1 0 0,-1 0 0 0 0,1 1-1 0 0,0-1 1 0 0,-1 1-1 0 0,1-1 1 0 0,-1 1 0 0 0,1-1-1 0 0,-1 1 1 0 0,1 0-1 0 0,-1 0 1 0 0,1 0-1 0 0,-1 0 1 0 0,1 0 0 0 0,-1 0-1 0 0,1 0 1 0 0,0 0-1 0 0,-1 0 1 0 0,1 1 0 0 0,-1-1-1 0 0,-1 1 1 0 0,1 1-87 0 0,1-1 0 0 0,-1 0 0 0 0,1 1 0 0 0,-1-1 0 0 0,1 1 0 0 0,0 0 0 0 0,0-1 0 0 0,-1 1-1 0 0,1 0 1 0 0,1 0 0 0 0,-1 0 0 0 0,0 0 0 0 0,0-1 0 0 0,1 1 0 0 0,-1 0 0 0 0,0 3 0 0 0,0 0-390 0 0,0 0-1 0 0,1 0 1 0 0,-1 0-1 0 0,1 0 1 0 0,0 0-1 0 0,0 1 1 0 0,1-1-1 0 0,0 0 1 0 0,0 0 0 0 0,0 0-1 0 0,0 0 1 0 0,1 0-1 0 0,-1-1 1 0 0,6 10-1 0 0,18 11-3522 0 0</inkml:trace>
</inkml:ink>
</file>

<file path=ppt/ink/ink4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0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262 73 6097 0 0,'0'0'4496'0'0,"-15"5"-3321"0"0,10-4-1155 0 0,-29 10-87 0 0,-52 23 0 0 0,77-30 39 0 0,-1 0-1 0 0,1 1 1 0 0,0 1-1 0 0,0-1 1 0 0,1 1-1 0 0,0 1 1 0 0,0 0-1 0 0,0 0 1 0 0,1 0-1 0 0,0 1 1 0 0,-11 16-1 0 0,17-21 15 0 0,-1 0 0 0 0,0 0 0 0 0,1 1 0 0 0,0-1 0 0 0,0 1 0 0 0,0-1 0 0 0,0 1 0 0 0,0-1 0 0 0,1 1-1 0 0,-1-1 1 0 0,1 1 0 0 0,0 0 0 0 0,0-1 0 0 0,1 1 0 0 0,-1 0 0 0 0,1-1 0 0 0,-1 1 0 0 0,1-1 0 0 0,2 6 0 0 0,0-4-4 0 0,0 0 0 0 0,0 0 1 0 0,0 0-1 0 0,1-1 0 0 0,-1 1 1 0 0,1-1-1 0 0,0 0 0 0 0,1 0 1 0 0,-1 0-1 0 0,1 0 0 0 0,5 3 1 0 0,5 1-156 0 0,1 1-1 0 0,-1-2 1 0 0,1 0 0 0 0,0-1 0 0 0,1-1 0 0 0,0 0 0 0 0,20 2 0 0 0,-24-5-3 0 0,-1 0 1 0 0,0-1 0 0 0,1-1 0 0 0,-1 0 0 0 0,0-1 0 0 0,0 0 0 0 0,1-1 0 0 0,16-4 0 0 0,-24 4 226 0 0,0 0 0 0 0,-1 0 1 0 0,1 0-1 0 0,-1-1 0 0 0,1 1 0 0 0,-1-1 1 0 0,0 0-1 0 0,0 0 0 0 0,-1 0 0 0 0,1-1 0 0 0,0 1 1 0 0,-1-1-1 0 0,0 0 0 0 0,0 0 0 0 0,0 0 1 0 0,-1 0-1 0 0,1-1 0 0 0,-1 1 0 0 0,0-1 1 0 0,0 0-1 0 0,0 1 0 0 0,-1-1 0 0 0,2-8 1 0 0,-1 1 166 0 0,-1 0 1 0 0,0-1 0 0 0,0 1 0 0 0,-1 0 0 0 0,-1-1 0 0 0,0 1 0 0 0,-1-1 0 0 0,0 1 0 0 0,-1 0-1 0 0,0 0 1 0 0,-1 0 0 0 0,0 0 0 0 0,-1 1 0 0 0,-11-20 0 0 0,11 23-376 0 0,1 1 1 0 0,-1 0-1 0 0,-1 0 1 0 0,0 1-1 0 0,0 0 1 0 0,0 0-1 0 0,0 0 1 0 0,-1 0-1 0 0,0 1 1 0 0,0 0-1 0 0,-1 1 1 0 0,1 0-1 0 0,-1 0 1 0 0,0 0-1 0 0,0 1 1 0 0,0 0-1 0 0,-1 1 1 0 0,1 0-1 0 0,-1 0 1 0 0,1 1-1 0 0,-1 0 1 0 0,-9 0-1 0 0,3 1-2035 0 0,6 0-851 0 0</inkml:trace>
</inkml:ink>
</file>

<file path=ppt/ink/ink4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0.9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5 491 1120 0 0,'0'0'8728'0'0,"1"13"-8498"0"0,3 39 197 0 0,-4-51-289 0 0,0 1 1 0 0,0-1-1 0 0,0 0 0 0 0,1 0 0 0 0,-1 0 1 0 0,0 1-1 0 0,0-1 0 0 0,-1 0 1 0 0,1 0-1 0 0,0 0 0 0 0,0 1 0 0 0,-1-1 1 0 0,1 0-1 0 0,0 0 0 0 0,-1 0 1 0 0,1 0-1 0 0,-1 0 0 0 0,-5-2 2358 0 0,6 1-2398 0 0,0 0 0 0 0,-1 0 0 0 0,1-1 1 0 0,0 1-1 0 0,0 0 0 0 0,0 0 0 0 0,0-1 1 0 0,0 1-1 0 0,0 0 0 0 0,0 0 0 0 0,0-1 0 0 0,0 1 1 0 0,0 0-1 0 0,0 0 0 0 0,0-1 0 0 0,0 1 1 0 0,2-12-50 0 0,0 0 0 0 0,1 0 0 0 0,0 0 0 0 0,1 1 1 0 0,1 0-1 0 0,10-22 0 0 0,-6 15-47 0 0,19-41-346 0 0,47-73 1 0 0,-50 94-1759 0 0,37-41-1 0 0,-57 72 1051 0 0,1 1 0 0 0,-1 1-1 0 0,2-1 1 0 0,-1 1 0 0 0,0 0-1 0 0,14-8 1 0 0,4 2-1932 0 0</inkml:trace>
  <inkml:trace contextRef="#ctx0" brushRef="#br0" timeOffset="1">624 1 716 0 0,'0'0'12780'0'0,"8"7"-12307"0"0,-4-4-402 0 0,-1-2-39 0 0,-1 1 0 0 0,0-1-1 0 0,0 1 1 0 0,0-1 0 0 0,0 1-1 0 0,-1 0 1 0 0,1 0 0 0 0,0 0-1 0 0,-1 0 1 0 0,1 0 0 0 0,-1 0-1 0 0,0 0 1 0 0,0 0 0 0 0,1 0-1 0 0,-2 1 1 0 0,1-1 0 0 0,0 1-1 0 0,0-1 1 0 0,-1 1 0 0 0,1-1-1 0 0,-1 1 1 0 0,0-1 0 0 0,0 1-1 0 0,0-1 1 0 0,0 1 0 0 0,0-1-1 0 0,0 1 1 0 0,-1 2 0 0 0,-14 48 364 0 0,-2-2 1 0 0,-33 71 0 0 0,-60 90-632 0 0,45-91-847 0 0,59-111 745 0 0,4-6 20 0 0,0-1 0 0 0,0 1 1 0 0,0 0-1 0 0,0 0 0 0 0,1 0 0 0 0,-1 0 1 0 0,1 0-1 0 0,-1 8 0 0 0,4-12-187 0 0,0-1 0 0 0,0 0 0 0 0,-1 0 0 0 0,1 0-1 0 0,0 0 1 0 0,-1 0 0 0 0,1 0 0 0 0,0 0-1 0 0,-1-1 1 0 0,0 1 0 0 0,2-2 0 0 0,21-24-3462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0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7 3524 0 0,'0'0'4399'0'0,"0"-4"-5007"0"0,-1 2 117 0 0,-1 8 260 0 0,-5 25 335 0 0,-11 59 822 0 0,14-70-868 0 0,-6 30 127 0 0,-175 766 830 0 0,147-704-339 0 0,55-152-2995 0 0,2 2-1479 0 0</inkml:trace>
</inkml:ink>
</file>

<file path=ppt/ink/ink4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1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684 1 5016 0 0,'0'0'4713'0'0,"-17"17"-3962"0"0,-2 4-531 0 0,8-8-84 0 0,-1-2 1 0 0,0 1 0 0 0,0-1-1 0 0,-1-1 1 0 0,0 0-1 0 0,-29 16 1 0 0,-14 0 381 0 0,0-2 0 0 0,-2-3 0 0 0,-1-3 0 0 0,0-1 1 0 0,-121 15-1 0 0,121-27-372 0 0,53-5-88 0 0,30-1-55 0 0,-20 1-6 0 0,22 0 36 0 0,1 2-1 0 0,0 0 1 0 0,0 2 0 0 0,-1 1-1 0 0,42 13 1 0 0,124 56-2575 0 0,-142-52 538 0 0,-18-10-579 0 0,5-3-1381 0 0</inkml:trace>
</inkml:ink>
</file>

<file path=ppt/ink/ink4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1.6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317 1 6413 0 0,'0'0'6594'0'0,"-1"16"-6006"0"0,1 3-376 0 0,0-7-71 0 0,-1-1 0 0 0,1 0 0 0 0,-2 1 0 0 0,0-1 0 0 0,0 0 0 0 0,-1 0 0 0 0,-5 12 0 0 0,-28 59 791 0 0,-3 0 0 0 0,-69 102 0 0 0,55-95-1742 0 0,45-76 245 0 0,5-7-108 0 0,-1 1 0 0 0,1-1-1 0 0,-1 0 1 0 0,-1-1 0 0 0,1 1-1 0 0,-1-1 1 0 0,-7 7 0 0 0,-1-6-4532 0 0</inkml:trace>
</inkml:ink>
</file>

<file path=ppt/ink/ink4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2.1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54 205 3788 0 0,'0'0'8854'0'0,"2"13"-8551"0"0,-2-9-269 0 0,2 8 40 0 0,-1 0 0 0 0,0 1 0 0 0,0-1 0 0 0,-2 0-1 0 0,1 0 1 0 0,-2 0 0 0 0,-3 20 0 0 0,1-20 10 0 0,0 0 48 0 0,1 1-1 0 0,-2-1 1 0 0,0 0-1 0 0,0 0 0 0 0,-2 0 1 0 0,-9 14-1 0 0,16-26 10 0 0,-1-1 0 0 0,1 1 1 0 0,0-1-1 0 0,-1 1 0 0 0,1-1 0 0 0,0 1 0 0 0,0-1 0 0 0,-1 1 1 0 0,1-1-1 0 0,0 1 0 0 0,0-1 0 0 0,0 1 0 0 0,0-1 0 0 0,0 0 1 0 0,0 1-1 0 0,0-1 0 0 0,0 1 0 0 0,0-1 0 0 0,0 1 0 0 0,0-1 1 0 0,0 0-1 0 0,0 1 0 0 0,0-1 0 0 0,0 1 0 0 0,1-1 0 0 0,-1 0 1 0 0,4-26-76 0 0,7-2-406 0 0,2-1-1 0 0,0 1 1 0 0,2 1-1 0 0,1 1 0 0 0,2 0 1 0 0,37-44-1 0 0,-25 38-3002 0 0,2 0 0 0 0,43-33 0 0 0,-30 31-932 0 0</inkml:trace>
</inkml:ink>
</file>

<file path=ppt/ink/ink4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2.5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83 453 1188 0 0,'0'0'7914'0'0,"0"14"-6644"0"0,-2 11-730 0 0,0 0 1 0 0,-2-1-1 0 0,-1 1 0 0 0,-11 36 0 0 0,-1-21-206 0 0,8-21-823 0 0,2-1-1 0 0,0 1 1 0 0,-6 28-1 0 0</inkml:trace>
  <inkml:trace contextRef="#ctx0" brushRef="#br0" timeOffset="1">251 0 6869 0 0,'0'0'5896'0'0,"-40"90"-12268"0"0,30-60 3571 0 0,4 15-527 0 0</inkml:trace>
</inkml:ink>
</file>

<file path=ppt/ink/ink4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2.9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590 132 2980 0 0,'0'0'6140'0'0,"6"-13"-5026"0"0,19-41-85 0 0,-24 53-979 0 0,-1 0 1 0 0,1 0-1 0 0,-1 0 0 0 0,0 0 0 0 0,1-1 1 0 0,-1 1-1 0 0,0 0 0 0 0,0 0 0 0 0,1 0 1 0 0,-1-1-1 0 0,0 1 0 0 0,0 0 1 0 0,0 0-1 0 0,-1-1 0 0 0,1 1 0 0 0,0 0 1 0 0,0 0-1 0 0,-1-1 0 0 0,1 1 0 0 0,-1 0 1 0 0,1 0-1 0 0,-1 0 0 0 0,1 0 0 0 0,-1 0 1 0 0,0 0-1 0 0,1 0 0 0 0,-1 0 1 0 0,0 0-1 0 0,0 0 0 0 0,0 0 0 0 0,0 0 1 0 0,-1-1-1 0 0,-2 0 27 0 0,0 0-1 0 0,0 0 1 0 0,0 0 0 0 0,-1 0 0 0 0,1 1-1 0 0,-6-2 1 0 0,5 2-2 0 0,-13-3-18 0 0,0 1-1 0 0,0 1 1 0 0,0 1 0 0 0,0 0-1 0 0,-1 1 1 0 0,1 1 0 0 0,0 1 0 0 0,0 1-1 0 0,0 0 1 0 0,0 1 0 0 0,1 1-1 0 0,0 1 1 0 0,0 1 0 0 0,0 0 0 0 0,1 1-1 0 0,0 0 1 0 0,-18 14 0 0 0,31-21-81 0 0,1 0 1 0 0,0 1-1 0 0,0-1 0 0 0,0 1 1 0 0,0-1-1 0 0,0 1 1 0 0,0 0-1 0 0,1 0 1 0 0,-1 0-1 0 0,0 0 0 0 0,1 0 1 0 0,0 0-1 0 0,-1 0 1 0 0,1 1-1 0 0,0-1 1 0 0,0 0-1 0 0,0 1 0 0 0,1-1 1 0 0,-1 1-1 0 0,0-1 1 0 0,1 1-1 0 0,0-1 1 0 0,-1 1-1 0 0,1-1 0 0 0,0 1 1 0 0,1-1-1 0 0,-1 1 1 0 0,0-1-1 0 0,1 1 0 0 0,-1-1 1 0 0,1 1-1 0 0,0-1 1 0 0,-1 1-1 0 0,1-1 1 0 0,1 0-1 0 0,-1 1 0 0 0,0-1 1 0 0,0 0-1 0 0,1 0 1 0 0,-1 0-1 0 0,1 0 1 0 0,0 0-1 0 0,0 0 0 0 0,3 2 1 0 0,34 34-87 0 0,-10-10 66 0 0,-1 0 0 0 0,25 33 0 0 0,-45-49 33 0 0,0 0 1 0 0,-1 0-1 0 0,0 1 0 0 0,0 0 0 0 0,-2 0 0 0 0,0 1 0 0 0,0-1 0 0 0,-1 1 0 0 0,3 20 0 0 0,-5-24 39 0 0,-1 1 0 0 0,-1 0 0 0 0,1-1 0 0 0,-2 1 1 0 0,1-1-1 0 0,-1 1 0 0 0,-1 0 0 0 0,0-1 0 0 0,-1 0 0 0 0,0 0 0 0 0,0 1 0 0 0,-1-2 0 0 0,-5 11 0 0 0,5-14 87 0 0,0 1-1 0 0,-1-1 0 0 0,0 0 0 0 0,0 0 1 0 0,0 0-1 0 0,0-1 0 0 0,-1 1 1 0 0,0-1-1 0 0,0-1 0 0 0,-1 1 1 0 0,0-1-1 0 0,1 0 0 0 0,-1-1 1 0 0,0 0-1 0 0,-1 0 0 0 0,1 0 0 0 0,0-1 1 0 0,-12 2-1 0 0,-3 0 115 0 0,0-1 0 0 0,0-1 0 0 0,0-1 1 0 0,-30-2-1 0 0,44 1-264 0 0,0-1 0 0 0,0 0 0 0 0,0-1 1 0 0,0 1-1 0 0,0-1 0 0 0,0-1 1 0 0,0 0-1 0 0,1 0 0 0 0,-1 0 0 0 0,1-1 1 0 0,0 0-1 0 0,0-1 0 0 0,0 1 1 0 0,-12-12-1 0 0,16 12-136 0 0,1 1 0 0 0,-1-1 1 0 0,1 0-1 0 0,-1 0 0 0 0,1 0 1 0 0,0 0-1 0 0,1 0 0 0 0,-1-1 1 0 0,1 1-1 0 0,0-1 0 0 0,-1-6 0 0 0,1 5-522 0 0,1 0-1 0 0,-1 1 1 0 0,1-1-1 0 0,1 0 1 0 0,1-9-1 0 0,9-28-3896 0 0</inkml:trace>
</inkml:ink>
</file>

<file path=ppt/ink/ink4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3.3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 1 6565 0 0,'0'0'6423'0'0,"-1"16"-6923"0"0,-28 210 1711 0 0,8-127-793 0 0,-17 117-240 0 0,38-211-131 0 0,1-8 35 0 0,0 0 1 0 0,1 0-1 0 0,0 0 0 0 0,-1 0 0 0 0,1 1 1 0 0,0-1-1 0 0,0 1 0 0 0,0-1 0 0 0,1 1 1 0 0,2-2-1 0 0,5-8-89 0 0,4-6-38 0 0,88-106-396 0 0,-86 106 357 0 0,2 1 0 0 0,0 0 0 0 0,1 1 0 0 0,30-19 0 0 0,-47 34 63 0 0,0-1 0 0 0,0 1 1 0 0,0 0-1 0 0,0-1 0 0 0,0 1 0 0 0,0 0 0 0 0,1 0 0 0 0,-1 1 1 0 0,0-1-1 0 0,1 0 0 0 0,-1 1 0 0 0,1 0 0 0 0,-1-1 0 0 0,1 1 1 0 0,-1 0-1 0 0,1 0 0 0 0,-1 0 0 0 0,0 1 0 0 0,4 0 0 0 0,-4 0-1 0 0,0 0-1 0 0,0 1 0 0 0,0 0 0 0 0,0-1 0 0 0,0 1 0 0 0,-1 0 0 0 0,1 0 0 0 0,-1 0 0 0 0,1 0 1 0 0,-1 0-1 0 0,0 0 0 0 0,1 0 0 0 0,-1 0 0 0 0,0 1 0 0 0,-1-1 0 0 0,1 0 0 0 0,0 1 0 0 0,0 3 1 0 0,6 28-8 0 0,-1 0 1 0 0,2 65-1 0 0,-6-63-277 0 0,1 0-1 0 0,13 61 0 0 0,-5-71-1201 0 0,-10-25 1289 0 0,-1 0 1 0 0,0-1 0 0 0,1 1 0 0 0,-1 0 0 0 0,0 0 0 0 0,1-1-1 0 0,-1 1 1 0 0,1 0 0 0 0,0 0 0 0 0,-1-1 0 0 0,1 1 0 0 0,0-1 0 0 0,-1 1-1 0 0,1-1 1 0 0,0 1 0 0 0,-1-1 0 0 0,1 1 0 0 0,0-1 0 0 0,0 1 0 0 0,0-1-1 0 0,0 0 1 0 0,-1 1 0 0 0,1-1 0 0 0,0 0 0 0 0,0 0 0 0 0,0 0 0 0 0,0 0-1 0 0,0 0 1 0 0,0 0 0 0 0,12-7-4048 0 0</inkml:trace>
</inkml:ink>
</file>

<file path=ppt/ink/ink4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13.7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378 1 9897 0 0,'0'0'3967'0'0,"-10"18"-4580"0"0,-123 240 1825 0 0,-8 100-994 0 0,120-293-230 0 0,3 2 0 0 0,3 0 0 0 0,-11 112 0 0 0,24-166-317 0 0,1 1 0 0 0,0-1 1 0 0,1 1-1 0 0,1 0 0 0 0,0-1 0 0 0,1 0 1 0 0,0 1-1 0 0,1-1 0 0 0,5 15 1 0 0,3-12-1959 0 0,7-11-851 0 0</inkml:trace>
  <inkml:trace contextRef="#ctx0" brushRef="#br0" timeOffset="1">0 650 4440 0 0,'0'0'8176'0'0,"16"-6"-6234"0"0,-5 1-1947 0 0,3-1-90 0 0,1 0 0 0 0,0 1 1 0 0,0 0-1 0 0,0 2 0 0 0,0 0 1 0 0,22-2-1 0 0,35 3 104 0 0,1 3 0 0 0,-1 3 0 0 0,82 16 0 0 0,-40 3 1016 0 0,139 45-1 0 0,-40 5-619 0 0,-213-73-256 0 0,-12-2-1788 0 0,0-1 1 0 0,1 0 0 0 0,-23-10-1 0 0,26 10-29 0 0,-26-11-4047 0 0</inkml:trace>
</inkml:ink>
</file>

<file path=ppt/ink/ink4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28.0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470 13 4196 0 0,'0'0'7680'0'0,"-9"-2"-7336"0"0,-1-1-272 0 0,5 1-49 0 0,1 1 0 0 0,-1-1 0 0 0,1 2 0 0 0,-1-1 0 0 0,1 0 1 0 0,-10 1-1 0 0,11 0-22 0 0,0 1 0 0 0,0 0-1 0 0,1 0 1 0 0,-1 0 0 0 0,0 0 0 0 0,1 0 0 0 0,-1 0 0 0 0,1 1 0 0 0,0-1-1 0 0,-1 1 1 0 0,1 0 0 0 0,0 0 0 0 0,0 0 0 0 0,0 0 0 0 0,0 0 0 0 0,0 0 0 0 0,-1 3-1 0 0,-32 48 131 0 0,29-43-148 0 0,-129 232 10 0 0,9-16 107 0 0,106-196-9 0 0,14-22 99 0 0,0 1 0 0 0,0 1 0 0 0,1-1 0 0 0,0 1 1 0 0,0 0-1 0 0,-5 20 0 0 0,10-30-183 0 0,0 0 0 0 0,1 1 0 0 0,-1-1 0 0 0,1 1 0 0 0,-1-1 0 0 0,1 0 0 0 0,-1 1 0 0 0,0-1 0 0 0,1 0 0 0 0,-1 1 1 0 0,1-1-1 0 0,0 0 0 0 0,-1 0 0 0 0,1 0 0 0 0,-1 1 0 0 0,1-1 0 0 0,-1 0 0 0 0,1 0 0 0 0,-1 0 0 0 0,1 0 0 0 0,0 0 0 0 0,-1 0 0 0 0,1 0 0 0 0,-1 0 0 0 0,2 0 0 0 0,23 0 453 0 0,-18-1-314 0 0,171-6 329 0 0,-111 2-599 0 0,1 3 0 0 0,125 12 0 0 0,-171-7 31 0 0,-3-1-118 0 0,1 1 0 0 0,-1 1 0 0 0,1 1 0 0 0,-1 0 0 0 0,20 10 0 0 0</inkml:trace>
</inkml:ink>
</file>

<file path=ppt/ink/ink4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28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397 1 4832 0 0,'0'0'6989'0'0,"-23"83"-6081"0"0,7-62-128 0 0,-2-1-272 0 0,-6 2-268 0 0,-8 0 128 0 0,0-1-128 0 0,-2 0-116 0 0,-5-3-72 0 0,-4-3-52 0 0,1-4-684 0 0,3-4-1020 0 0,10-2-2416 0 0,4-5-2825 0 0</inkml:trace>
</inkml:ink>
</file>

<file path=ppt/ink/ink4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0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631 47 6369 0 0,'0'0'2658'0'0,"-14"-7"-2929"0"0,-46-19 242 0 0,50 23 54 0 0,1 0 1 0 0,-1 1 0 0 0,0 0-1 0 0,0 0 1 0 0,0 1 0 0 0,0 1-1 0 0,0 0 1 0 0,0 0-1 0 0,0 1 1 0 0,0 0 0 0 0,0 0-1 0 0,0 2 1 0 0,0-1 0 0 0,1 1-1 0 0,-18 8 1 0 0,5-4 18 0 0,0 1 1 0 0,0 2 0 0 0,1 0-1 0 0,-24 16 1 0 0,40-23-71 0 0,1 1 1 0 0,-1-1-1 0 0,1 0 1 0 0,0 1-1 0 0,0 0 1 0 0,0 0-1 0 0,0 0 0 0 0,1 1 1 0 0,-1-1-1 0 0,1 1 1 0 0,0 0-1 0 0,1 0 1 0 0,-1 0-1 0 0,1 0 1 0 0,0 0-1 0 0,0 1 1 0 0,1-1-1 0 0,0 1 0 0 0,-1-1 1 0 0,2 1-1 0 0,-1-1 1 0 0,1 1-1 0 0,0 8 1 0 0,1-10 36 0 0,0-1 0 0 0,0 0 0 0 0,0 0 0 0 0,0 1 0 0 0,1-1 0 0 0,-1 0 0 0 0,1 0 0 0 0,0 0 0 0 0,0 0-1 0 0,0-1 1 0 0,0 1 0 0 0,0 0 0 0 0,1-1 0 0 0,-1 0 0 0 0,1 1 0 0 0,3 2 0 0 0,8 4 109 0 0,1 0 0 0 0,16 8 0 0 0,-12-7-97 0 0,8 4-78 0 0,-2 2 1 0 0,1 0-1 0 0,30 27 0 0 0,-49-37 49 0 0,0 1 0 0 0,0 1 0 0 0,0-1-1 0 0,-1 1 1 0 0,-1 0 0 0 0,1 0 0 0 0,-1 1 0 0 0,-1 0-1 0 0,0 0 1 0 0,0 0 0 0 0,0 0 0 0 0,-1 1 0 0 0,-1-1-1 0 0,3 13 1 0 0,-4-11 24 0 0,0-1 1 0 0,0 0-1 0 0,-1 1 0 0 0,0-1 0 0 0,0 0 1 0 0,-1 1-1 0 0,-1-1 0 0 0,0 0 0 0 0,0 0 1 0 0,-1 0-1 0 0,-1 0 0 0 0,-5 11 0 0 0,6-13 46 0 0,-2-2 0 0 0,1 1 0 0 0,-1-1 0 0 0,0 1 0 0 0,-1-1 0 0 0,1-1 0 0 0,-1 1 0 0 0,0-1-1 0 0,0 0 1 0 0,-1 0 0 0 0,0-1 0 0 0,0 0 0 0 0,0 0 0 0 0,0 0 0 0 0,0-1 0 0 0,-12 3 0 0 0,5-2 194 0 0,0 0 1 0 0,0-1-1 0 0,0-1 0 0 0,0-1 1 0 0,0 0-1 0 0,-1 0 1 0 0,1-2-1 0 0,0 0 1 0 0,0 0-1 0 0,0-1 1 0 0,-1-1-1 0 0,-25-9 1 0 0,28 8-217 0 0,1-1 1 0 0,-1-1 0 0 0,1 0 0 0 0,0 0 0 0 0,1-1-1 0 0,-1 0 1 0 0,2-1 0 0 0,-1 0 0 0 0,1-1-1 0 0,0 1 1 0 0,0-2 0 0 0,1 0 0 0 0,1 0 0 0 0,-12-20-1 0 0,10-1-2053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4.6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2188 0 0,'0'0'0'0'0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0.5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355 0 4072 0 0,'0'0'3651'0'0,"-5"14"-4201"0"0,-4 7 376 0 0,-71 181 593 0 0,-39 229 874 0 0,-11 31-606 0 0,122-444-601 0 0,4-12-522 0 0,23-47-4409 0 0,1-3 642 0 0</inkml:trace>
</inkml:ink>
</file>

<file path=ppt/ink/ink4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1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389 1 3616 0 0,'0'0'8567'0'0,"-2"16"-7908"0"0,1-6-552 0 0,0 6 76 0 0,-1 1 0 0 0,-1-1-1 0 0,-1 1 1 0 0,0-1 0 0 0,-9 22-1 0 0,5-20-106 0 0,-2-1 0 0 0,0-1 1 0 0,-1 1-1 0 0,0-2 0 0 0,-1 0 0 0 0,-1 0 0 0 0,-1-1 0 0 0,-16 14 0 0 0,9-12-684 0 0,0-1 1 0 0,-1 0-1 0 0,0-2 1 0 0,-1-1 0 0 0,-43 17-1 0 0,1-6-4916 0 0</inkml:trace>
</inkml:ink>
</file>

<file path=ppt/ink/ink4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3.7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435 1 1188 0 0,'0'0'10102'0'0,"-17"13"-9124"0"0,-76 114-325 0 0,3-5-449 0 0,-131 235 453 0 0,219-354-840 0 0,0 1 1 0 0,0-1-1 0 0,1 1 0 0 0,-1-1 1 0 0,1 1-1 0 0,0 0 1 0 0,0 0-1 0 0,-1 5 0 0 0,16-26-6222 0 0,2 1 3752 0 0</inkml:trace>
</inkml:ink>
</file>

<file path=ppt/ink/ink4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5.0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191 340 964 0 0,'0'0'7236'0'0,"6"-13"-7015"0"0,56-93 565 0 0,-47 86-779 0 0,1 0-1 0 0,0 1 1 0 0,2 0 0 0 0,0 2-1 0 0,1 0 1 0 0,1 1 0 0 0,1 1-1 0 0,0 0 1 0 0,1 2 0 0 0,0 1-1 0 0,1 0 1 0 0,27-8 0 0 0,-49 19-28 0 0,1 0 0 0 0,0 0 0 0 0,0 1 1 0 0,-1-1-1 0 0,1 1 0 0 0,0-1 0 0 0,0 1 1 0 0,0-1-1 0 0,0 1 0 0 0,0 0 1 0 0,-1 0-1 0 0,1 0 0 0 0,0 0 0 0 0,0 1 1 0 0,0-1-1 0 0,0 0 0 0 0,0 1 1 0 0,0-1-1 0 0,-1 1 0 0 0,1 0 0 0 0,0-1 1 0 0,0 1-1 0 0,-1 0 0 0 0,1 0 1 0 0,-1 0-1 0 0,1 0 0 0 0,-1 1 0 0 0,1-1 1 0 0,-1 0-1 0 0,1 0 0 0 0,-1 1 1 0 0,0-1-1 0 0,0 1 0 0 0,1 2 0 0 0,0 1 28 0 0,0 0 0 0 0,-1 0 0 0 0,1 0 0 0 0,-1 1 0 0 0,-1-1 0 0 0,1 1-1 0 0,-1-1 1 0 0,0 0 0 0 0,0 1 0 0 0,0-1 0 0 0,-2 6 0 0 0,-1 5 105 0 0,-1 0-1 0 0,-1 0 1 0 0,0-1 0 0 0,-1 1 0 0 0,0-1 0 0 0,-2-1-1 0 0,-13 23 1 0 0,-7 4 196 0 0,-39 44 1 0 0,56-73-230 0 0,0 0 0 0 0,-1-1 1 0 0,-1 0-1 0 0,0-1 0 0 0,0 0 1 0 0,-1-1-1 0 0,0-1 1 0 0,-1 0-1 0 0,1-1 0 0 0,-20 6 1 0 0,10-5 29 0 0,0-2 0 0 0,-1 0 1 0 0,0-2-1 0 0,0 0 0 0 0,-47-1 0 0 0,66-3-27 0 0,-1-1 0 0 0,1 0-1 0 0,0 0 1 0 0,0 0-1 0 0,0-1 1 0 0,-12-5-1 0 0,16 6-64 0 0,-1 0 0 0 0,0 0-1 0 0,1 0 1 0 0,0-1 0 0 0,-1 1 0 0 0,1-1-1 0 0,0 1 1 0 0,-1-1 0 0 0,1 0 0 0 0,0 0-1 0 0,1 0 1 0 0,-1 0 0 0 0,0-1 0 0 0,0 1-1 0 0,1 0 1 0 0,-1-1 0 0 0,-1-4-1 0 0,4 7-29 0 0,0 0 0 0 0,0 0 0 0 0,0 0 0 0 0,0 0 0 0 0,0 0 0 0 0,0 0 0 0 0,0 0 0 0 0,0 0 0 0 0,0 0-1 0 0,0 1 1 0 0,0-1 0 0 0,0 0 0 0 0,0 1 0 0 0,0-1 0 0 0,0 0 0 0 0,1 2 0 0 0,36 21-36 0 0,-2 2-1 0 0,0 2 1 0 0,-2 1 0 0 0,45 48 0 0 0,124 151 91 0 0,-9-8 735 0 0,-193-217-678 0 0,1 0-1 0 0,-1-1 1 0 0,0 1-1 0 0,1 0 1 0 0,-1 0-1 0 0,0-1 0 0 0,0 1 1 0 0,0 0-1 0 0,-1 0 1 0 0,1 0-1 0 0,0 0 1 0 0,-1 0-1 0 0,1 0 1 0 0,-1 1-1 0 0,0-1 1 0 0,0 0-1 0 0,0 0 1 0 0,2 4 1497 0 0,-7-23-8694 0 0</inkml:trace>
</inkml:ink>
</file>

<file path=ppt/ink/ink4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0.3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340 8 5897 0 0,'0'0'3459'0'0,"0"0"-3456"0"0,0 0 1 0 0,0-1 0 0 0,0 1 0 0 0,0 0 0 0 0,0 0 0 0 0,0 0 0 0 0,0-1-1 0 0,0 1 1 0 0,0 0 0 0 0,0 0 0 0 0,0-1 0 0 0,0 1 0 0 0,0 0 0 0 0,0 0-1 0 0,0 0 1 0 0,0-1 0 0 0,0 1 0 0 0,0 0 0 0 0,0 0 0 0 0,0 0 0 0 0,0-1-1 0 0,0 1 1 0 0,0 0 0 0 0,0 0 0 0 0,-1 0 0 0 0,1-1 0 0 0,0 1 0 0 0,0 0-1 0 0,0 0 1 0 0,0 0 0 0 0,0 0 0 0 0,-1 0 0 0 0,1-1 0 0 0,0 1-1 0 0,0 0 1 0 0,-1 0 0 0 0,-100 155 1850 0 0,50-71-1471 0 0,35-59-324 0 0,-79 131 112 0 0,79-128-141 0 0,2 2 0 0 0,1 0 0 0 0,-14 48 1 0 0,26-75-32 0 0,1 0 0 0 0,-1-1 1 0 0,0 1-1 0 0,1 0 1 0 0,-1 0-1 0 0,1-1 0 0 0,0 1 1 0 0,0 0-1 0 0,0 0 0 0 0,0-1 1 0 0,1 1-1 0 0,-1 0 0 0 0,1 0 1 0 0,0-1-1 0 0,-1 1 0 0 0,1 0 1 0 0,0-1-1 0 0,1 1 1 0 0,-1-1-1 0 0,0 1 0 0 0,3 2 1 0 0,-1-2 15 0 0,1 0 0 0 0,0 0 1 0 0,0 0-1 0 0,0 0 1 0 0,0-1-1 0 0,1 0 0 0 0,-1 0 1 0 0,1 0-1 0 0,-1 0 1 0 0,1-1-1 0 0,6 2 0 0 0,22 5 85 0 0,1-2 0 0 0,0-1 0 0 0,44 0 0 0 0,104-9 185 0 0,-177 3-269 0 0,4 1 51 0 0,1-1 1 0 0,0 0 0 0 0,13-4 0 0 0,-5-26-4898 0 0,-2 9 645 0 0,-8 5 1472 0 0</inkml:trace>
</inkml:ink>
</file>

<file path=ppt/ink/ink4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0.7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1 6285 0 0,'0'0'3656'0'0,"-13"1"-3564"0"0,1-1-73 0 0,6 0-9 0 0,1 0 0 0 0,-1 0 1 0 0,0 1-1 0 0,1-1 0 0 0,-1 1 0 0 0,1 1 0 0 0,0-1 0 0 0,-1 1 0 0 0,1 0 0 0 0,0 0 0 0 0,0 0 0 0 0,-8 6 1 0 0,0 1-33 0 0,0 0 0 0 0,0 1 0 0 0,1 1 0 0 0,1 0 0 0 0,0 1 0 0 0,0 0 1 0 0,1 1-1 0 0,-15 24 0 0 0,22-30-21 0 0,-1 0 1 0 0,1 0-1 0 0,0 0 1 0 0,0 0-1 0 0,1 0 1 0 0,0 1-1 0 0,0-1 1 0 0,1 1-1 0 0,0-1 1 0 0,0 1-1 0 0,1 0 1 0 0,0-1-1 0 0,0 1 1 0 0,0 0-1 0 0,1-1 1 0 0,1 1-1 0 0,-1-1 1 0 0,1 1-1 0 0,1-1 1 0 0,3 11-1 0 0,5 0-6 0 0,0 0 0 0 0,1-1 0 0 0,0 0 1 0 0,29 28-1 0 0,-23-25-67 0 0,0 0 0 0 0,15 24 1 0 0,-32-42 192 0 0,0 0 0 0 0,0-1 0 0 0,0 1 0 0 0,0 0 0 0 0,0-1 0 0 0,0 1 0 0 0,0 0 1 0 0,0 0-1 0 0,-1 0 0 0 0,1 0 0 0 0,-1 0 0 0 0,1 0 0 0 0,-1 0 0 0 0,0-1 0 0 0,0 1 0 0 0,0 0 0 0 0,0 0 0 0 0,0 0 0 0 0,-1 0 1 0 0,1 0-1 0 0,0 0 0 0 0,-1 0 0 0 0,1 0 0 0 0,-1 0 0 0 0,0 0 0 0 0,0 0 0 0 0,0-1 0 0 0,0 1 0 0 0,0 0 0 0 0,0-1 1 0 0,0 1-1 0 0,0-1 0 0 0,-1 1 0 0 0,1-1 0 0 0,-3 3 0 0 0,-5 2 420 0 0,-1 0 1 0 0,1-1-1 0 0,-1 0 1 0 0,0 0-1 0 0,-16 4 1 0 0,-8 5-934 0 0,28-11 266 0 0,-19 10 175 0 0,24-13-151 0 0,0 1 0 0 0,0-1 0 0 0,0 1-1 0 0,0-1 1 0 0,0 1 0 0 0,0 0 0 0 0,1-1-1 0 0,-1 1 1 0 0,0 0 0 0 0,0 0 0 0 0,1 0-1 0 0,-1 0 1 0 0,1 0 0 0 0,-1 0 0 0 0,0 0 0 0 0,1 0-1 0 0,0 0 1 0 0,-1 0 0 0 0,1 1 0 0 0,0-2-128 0 0,1 1 1 0 0,0-1-1 0 0,0 1 0 0 0,0-1 1 0 0,-1 0-1 0 0,1 0 1 0 0,0 1-1 0 0,0-1 1 0 0,0 0-1 0 0,0 0 0 0 0,0 0 1 0 0,0 0-1 0 0,0 0 1 0 0,-1 0-1 0 0,1 0 1 0 0,0 0-1 0 0,0 0 0 0 0,0-1 1 0 0,0 1-1 0 0,0 0 1 0 0,0-1-1 0 0,13-3-1933 0 0</inkml:trace>
</inkml:ink>
</file>

<file path=ppt/ink/ink4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1.2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120 0 1160 0 0,'0'0'10671'0'0,"1"13"-10675"0"0,-44 189 3325 0 0,-17 104-2902 0 0,56-288-1115 0 0,-6 45-584 0 0,7-21-7253 0 0</inkml:trace>
</inkml:ink>
</file>

<file path=ppt/ink/ink4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1.7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1 370 928 0 0,'0'0'5186'0'0,"3"-14"-3463"0"0,6-20-1408 0 0,2 0 0 0 0,1 1-1 0 0,22-41 1 0 0,-26 59-243 0 0,1 1 0 0 0,1 1 1 0 0,0-1-1 0 0,0 2 0 0 0,2-1 0 0 0,-1 2 0 0 0,2-1 0 0 0,-1 2 0 0 0,18-12 0 0 0,-20 16-91 0 0,0 0 0 0 0,1 1-1 0 0,0 0 1 0 0,0 0-1 0 0,0 1 1 0 0,0 1-1 0 0,1 0 1 0 0,-1 0 0 0 0,1 1-1 0 0,0 1 1 0 0,0 0-1 0 0,0 1 1 0 0,19 1 0 0 0,-27-1 39 0 0,0 1 0 0 0,0 0 0 0 0,0 0 1 0 0,0 0-1 0 0,0 0 0 0 0,0 0 1 0 0,-1 1-1 0 0,1 0 0 0 0,-1 0 1 0 0,1 0-1 0 0,-1 0 0 0 0,1 0 0 0 0,-1 1 1 0 0,0-1-1 0 0,0 1 0 0 0,4 6 1 0 0,-3-4-8 0 0,-1 0 1 0 0,0 0 0 0 0,0 1-1 0 0,-1-1 1 0 0,1 1 0 0 0,-1 0-1 0 0,0 0 1 0 0,-1 0 0 0 0,1 0-1 0 0,0 7 1 0 0,-1-2 46 0 0,-1 0 0 0 0,1 0 0 0 0,-2 1 0 0 0,0-1 0 0 0,0 0 0 0 0,-1 0 0 0 0,0-1 0 0 0,-1 1 1 0 0,0 0-1 0 0,-1-1 0 0 0,-8 19 0 0 0,-5-4 22 0 0,-2-1 1 0 0,0 0 0 0 0,-1-1 0 0 0,-1-1-1 0 0,-1-2 1 0 0,-1 0 0 0 0,-1-1-1 0 0,-1-1 1 0 0,0-1 0 0 0,-1-2 0 0 0,-1 0-1 0 0,-49 18 1 0 0,70-30-18 0 0,0-1 1 0 0,0 0-1 0 0,0 0 1 0 0,0-1-1 0 0,0 0 1 0 0,0 0-1 0 0,0 0 0 0 0,0-1 1 0 0,-8 0-1 0 0,14 0-70 0 0,0-1 0 0 0,-1 1 0 0 0,1 0 0 0 0,0-1 0 0 0,-1 1 0 0 0,1 0-1 0 0,0 0 1 0 0,-1-1 0 0 0,1 1 0 0 0,0-1 0 0 0,0 1 0 0 0,-1 0 0 0 0,1-1 0 0 0,0 1 0 0 0,0-1 0 0 0,0 1-1 0 0,-1 0 1 0 0,1-1 0 0 0,0 1 0 0 0,0-1 0 0 0,0 1 0 0 0,0-1 0 0 0,0 1 0 0 0,0-1 0 0 0,0 1 0 0 0,0 0-1 0 0,0-1 1 0 0,0 1 0 0 0,0-1 0 0 0,0 1 0 0 0,1-1 0 0 0,-1 1 0 0 0,0-1 0 0 0,0 1 0 0 0,0 0-1 0 0,0-1 1 0 0,1 1 0 0 0,-1-1 0 0 0,0 1 0 0 0,1 0 0 0 0,-1-1 0 0 0,0 1 0 0 0,0 0 0 0 0,1-1 0 0 0,-1 1-1 0 0,1 0 1 0 0,-1 0 0 0 0,0-1 0 0 0,1 1 0 0 0,-1 0 0 0 0,1 0 0 0 0,-1 0 0 0 0,0 0 0 0 0,1-1 0 0 0,-1 1-1 0 0,1 0 1 0 0,-1 0 0 0 0,1 0 0 0 0,-1 0 0 0 0,1 0 0 0 0,-1 0 0 0 0,0 0 0 0 0,1 0 0 0 0,-1 0 0 0 0,1 1-1 0 0,8 0-104 0 0,0 0-1 0 0,-1 0 1 0 0,1 1-1 0 0,-1 1 1 0 0,1 0-1 0 0,-1 0 0 0 0,0 0 1 0 0,0 1-1 0 0,0 0 1 0 0,-1 1-1 0 0,1-1 0 0 0,-1 2 1 0 0,0-1-1 0 0,6 7 1 0 0,14 14 404 0 0,44 54 0 0 0,-70-80-296 0 0,86 116 1902 0 0,76 133-1 0 0,-145-215-935 0 0,-18-51-3568 0 0,0 2-2086 0 0,0-14-3213 0 0</inkml:trace>
</inkml:ink>
</file>

<file path=ppt/ink/ink4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2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302 0 5336 0 0,'0'0'6660'0'0,"0"6"-6812"0"0,-2 7 351 0 0,0-1 0 0 0,-1 0-1 0 0,-1 0 1 0 0,0 0 0 0 0,0 0-1 0 0,-13 22 1 0 0,-47 69 1124 0 0,48-78-1219 0 0,-16 22 63 0 0,4-8-68 0 0,2 1 0 0 0,2 1 0 0 0,2 1 0 0 0,-26 69-1 0 0,47-109-87 0 0,0 1-1 0 0,0-1 1 0 0,0 1-1 0 0,1 0 1 0 0,-1-1-1 0 0,1 1 1 0 0,0 0-1 0 0,-1 0 1 0 0,1-1-1 0 0,0 1 1 0 0,1 0-1 0 0,-1-1 1 0 0,0 1-1 0 0,1 0 1 0 0,0-1-1 0 0,-1 1 1 0 0,1 0-1 0 0,0-1 1 0 0,1 1-1 0 0,-1-1 0 0 0,0 0 1 0 0,3 5-1 0 0,0-4 18 0 0,-1 0 0 0 0,1-1 0 0 0,0 1 0 0 0,0-1 0 0 0,0 1 0 0 0,0-1 0 0 0,0-1 0 0 0,1 1 0 0 0,-1 0 0 0 0,0-1 0 0 0,1 0 0 0 0,-1 0 0 0 0,6 0 0 0 0,52 5 67 0 0,-1-3 0 0 0,124-11 0 0 0,-155 6-186 0 0,16 0-743 0 0,52-6-2111 0 0,-87 6 1068 0 0,1 0 1 0 0,0-1-1 0 0,14-6 0 0 0,-1-4-2987 0 0</inkml:trace>
</inkml:ink>
</file>

<file path=ppt/ink/ink4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3.3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452 1 6917 0 0,'0'0'5916'0'0,"-16"2"-5787"0"0,8-1-117 0 0,-3 0-3 0 0,0 1-1 0 0,0 0 1 0 0,0 1 0 0 0,1 0 0 0 0,-1 0-1 0 0,1 1 1 0 0,0 0 0 0 0,0 1-1 0 0,-10 7 1 0 0,-13 9-32 0 0,2 2-1 0 0,0 1 0 0 0,-52 54 0 0 0,75-67-16 0 0,-1-1 0 0 0,1 2 0 0 0,1-1 0 0 0,0 1 0 0 0,0 0-1 0 0,-6 18 1 0 0,10-22 16 0 0,0 0 0 0 0,1 0 0 0 0,1 0 0 0 0,-1 1 0 0 0,2-1 0 0 0,-1 0 0 0 0,1 1 0 0 0,0-1 0 0 0,0 0 0 0 0,1 0 0 0 0,3 14-1 0 0,-1-12 19 0 0,1-1-1 0 0,0 0 1 0 0,0 0-1 0 0,0 0 0 0 0,1-1 1 0 0,1 0-1 0 0,-1 0 0 0 0,1 0 1 0 0,1 0-1 0 0,13 12 1 0 0,9 5 18 0 0,47 31 0 0 0,-50-37-30 0 0,6 2 19 0 0,-20-14 6 0 0,-1 0-1 0 0,0 1 0 0 0,0 1 1 0 0,-1 0-1 0 0,16 17 1 0 0,-25-25 40 0 0,0 0 1 0 0,-1 0 0 0 0,1 1-1 0 0,0-1 1 0 0,-1 0-1 0 0,1 0 1 0 0,-1 1 0 0 0,1-1-1 0 0,-1 0 1 0 0,0 1-1 0 0,0-1 1 0 0,1 0 0 0 0,-1 1-1 0 0,0-1 1 0 0,0 0-1 0 0,0 1 1 0 0,-1-1 0 0 0,1 0-1 0 0,0 1 1 0 0,0-1-1 0 0,-1 0 1 0 0,1 1 0 0 0,-1-1-1 0 0,1 0 1 0 0,-1 0-1 0 0,1 1 1 0 0,-1-1 0 0 0,0 0-1 0 0,1 0 1 0 0,-1 0-1 0 0,0 0 1 0 0,0 0 0 0 0,0 0-1 0 0,0 0 1 0 0,-1 1-1 0 0,-5 3 366 0 0,0 1 0 0 0,0-1 0 0 0,0 0 0 0 0,-11 4 0 0 0,12-6-272 0 0,-113 53 933 0 0,85-43-1256 0 0,1 2-1 0 0,1 2 1 0 0,0 1-1 0 0,-32 24 1 0 0,56-31-980 0 0,13-5-1129 0 0,-3-6 1959 0 0,0 1 0 0 0,-1-1 1 0 0,1 0-1 0 0,0 0 1 0 0,0 0-1 0 0,0 0 1 0 0,0 0-1 0 0,0 0 1 0 0,0-1-1 0 0,0 1 1 0 0,0 0-1 0 0,0-1 1 0 0,3-1-1 0 0,29-17-4288 0 0</inkml:trace>
</inkml:ink>
</file>

<file path=ppt/ink/ink4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3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313 0 3524 0 0,'0'0'12329'0'0,"-2"9"-11857"0"0,-6 20-39 0 0,-1 0 0 0 0,-1-1 0 0 0,-2 0-1 0 0,-21 38 1 0 0,4-6-182 0 0,-2 6-76 0 0,-134 302-208 0 0,153-328-1123 0 0,11-38 845 0 0,1 0 0 0 0,0-1 1 0 0,-1 1-1 0 0,1 0 0 0 0,0 0 0 0 0,0 0 1 0 0,1 0-1 0 0,-1-1 0 0 0,0 1 0 0 0,1 0 0 0 0,0 2 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0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328 0 3512 0 0,'0'0'4009'0'0,"-3"13"-5715"0"0,-113 451 4088 0 0,74-311-2355 0 0,19-66 100 0 0,-102 347 437 0 0,114-403-481 0 0,4-12-742 0 0,24-48-6524 0 0</inkml:trace>
  <inkml:trace contextRef="#ctx0" brushRef="#br0" timeOffset="1">659 276 1280 0 0,'0'0'4752'0'0,"-3"19"-4442"0"0,-51 267 1321 0 0,53-279-1573 0 0,-53 272 1022 0 0,41-189-987 0 0,-2 101-1 0 0,15-183-289 0 0,0-6 15 0 0,-1 1 0 0 0,1-1 0 0 0,0 0 0 0 0,0 1 0 0 0,0-1 0 0 0,0 1 0 0 0,0-1 0 0 0,1 0 0 0 0,-1 1 0 0 0,1-1 0 0 0,0 0 0 0 0,0 1 0 0 0,-1-1 0 0 0,3 3 0 0 0,15 0-3435 0 0</inkml:trace>
</inkml:ink>
</file>

<file path=ppt/ink/ink4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4.2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168 417 2844 0 0,'0'0'5248'0'0,"4"-14"-3233"0"0,3-17-1384 0 0,2 0-1 0 0,1 0 1 0 0,26-52 0 0 0,-25 66-566 0 0,0 0 1 0 0,2 1-1 0 0,0 0 1 0 0,1 1 0 0 0,0 0-1 0 0,1 1 1 0 0,1 1-1 0 0,0 1 1 0 0,1 0-1 0 0,0 1 1 0 0,1 1-1 0 0,0 0 1 0 0,0 2 0 0 0,1 0-1 0 0,0 1 1 0 0,1 1-1 0 0,0 0 1 0 0,0 2-1 0 0,0 0 1 0 0,0 2-1 0 0,33-1 1 0 0,-47 3-32 0 0,-1 0 1 0 0,1 0-1 0 0,-1 1 1 0 0,1 0 0 0 0,-1 0-1 0 0,0 1 1 0 0,0-1-1 0 0,1 1 1 0 0,-1 1-1 0 0,0-1 1 0 0,-1 0-1 0 0,1 1 1 0 0,0 0-1 0 0,-1 0 1 0 0,0 1-1 0 0,1-1 1 0 0,-1 1-1 0 0,0 0 1 0 0,-1 0-1 0 0,1 0 1 0 0,-1 0-1 0 0,0 1 1 0 0,0-1-1 0 0,0 1 1 0 0,-1 0-1 0 0,3 5 1 0 0,-2-2 27 0 0,-1 0 0 0 0,1 1 0 0 0,-1-1-1 0 0,-1 0 1 0 0,1 1 0 0 0,-2-1 0 0 0,1 0 0 0 0,-1 1 0 0 0,0-1 0 0 0,-1 1 0 0 0,0-1 0 0 0,0 1 0 0 0,-1-1-1 0 0,0 0 1 0 0,0 0 0 0 0,-6 12 0 0 0,-2 0-36 0 0,-2-1-1 0 0,0 0 1 0 0,-1-1 0 0 0,-1 0-1 0 0,0-1 1 0 0,-1-1-1 0 0,-27 23 1 0 0,-129 88 4 0 0,153-114-38 0 0,-51 33-29 0 0,-1-4 1 0 0,-149 68-1 0 0,146-79 688 0 0,144-31-673 0 0,1 3 1 0 0,-1 3-1 0 0,117 26 0 0 0,191 80 921 0 0,-286-77-136 0 0,-1 5 0 0 0,86 51 0 0 0,-167-86-717 0 0,28 19 142 0 0,-37-23-184 0 0,0 1 1 0 0,0-1-1 0 0,0 1 1 0 0,0-1-1 0 0,-1 1 0 0 0,1 0 1 0 0,0-1-1 0 0,-1 1 1 0 0,1 0-1 0 0,-1 0 1 0 0,0 0-1 0 0,0 0 1 0 0,0 1-1 0 0,1 2 1 0 0,-2-4-42 0 0,0 0 0 0 0,0 0 0 0 0,-1 0 0 0 0,1 0 0 0 0,-1 0 0 0 0,1 0 0 0 0,-1 0 0 0 0,1 0 0 0 0,-1 0 0 0 0,1 0 0 0 0,-1 0 0 0 0,0 0 0 0 0,0 0 0 0 0,0-1 0 0 0,1 1 0 0 0,-1 0 0 0 0,0 0 0 0 0,0-1 0 0 0,0 1-1 0 0,0-1 1 0 0,0 1 0 0 0,0-1 0 0 0,0 1 0 0 0,0-1 0 0 0,0 0 0 0 0,-1 1 0 0 0,1-1 0 0 0,0 0 0 0 0,0 0 0 0 0,0 0 0 0 0,0 0 0 0 0,0 0 0 0 0,-2 0 0 0 0,-3 1-743 0 0,1 0 0 0 0,-1-1 0 0 0,1 0 0 0 0,-1 0 0 0 0,1-1 0 0 0,-8 0 0 0 0,-11-9-5326 0 0</inkml:trace>
</inkml:ink>
</file>

<file path=ppt/ink/ink4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5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 3572 0 0,'0'0'6414'0'0,"0"-1"-6421"0"0,0 1 0 0 0,0 0 0 0 0,0 0 0 0 0,0-1 1 0 0,0 1-1 0 0,1 0 0 0 0,-1 0 0 0 0,0-1 0 0 0,0 1 0 0 0,0 0 1 0 0,0 0-1 0 0,0-1 0 0 0,1 1 0 0 0,-1 0 0 0 0,0 0 1 0 0,0 0-1 0 0,0 0 0 0 0,1-1 0 0 0,-1 1 0 0 0,0 0 1 0 0,0 0-1 0 0,0 0 0 0 0,1 0 0 0 0,-1 0 0 0 0,0-1 1 0 0,0 1-1 0 0,1 0 0 0 0,-1 0 0 0 0,0 0 0 0 0,1 0 1 0 0,-1 0-1 0 0,0 0 0 0 0,2 35 424 0 0,-1-1 1 0 0,-2 1-1 0 0,-2-1 0 0 0,-1 0 1 0 0,-15 60-1 0 0,-64 167-190 0 0,43-148 62 0 0,31-87-223 0 0,1 0 0 0 0,1 1 0 0 0,2 0 0 0 0,0 0 0 0 0,-1 36 0 0 0,7-62-57 0 0,-1 1 0 0 0,0-1 0 0 0,1 1 0 0 0,-1-1 0 0 0,0 1 0 0 0,1-1 0 0 0,0 0 0 0 0,-1 1 0 0 0,1-1 0 0 0,0 0 0 0 0,0 0 0 0 0,0 1 0 0 0,0-1 0 0 0,0 0 0 0 0,0 0 0 0 0,0 0 0 0 0,0 0 0 0 0,0 0 0 0 0,0 0 0 0 0,1 0 0 0 0,-1-1 0 0 0,0 1 0 0 0,1 0 0 0 0,-1-1 0 0 0,0 1 0 0 0,1-1 0 0 0,-1 1 0 0 0,1-1 0 0 0,-1 0 0 0 0,1 0 0 0 0,-1 0 0 0 0,3 0 0 0 0,8 2 80 0 0,-1-2-1 0 0,1 0 0 0 0,12-1 0 0 0,-18 0-71 0 0,32-4 49 0 0,0-2 0 0 0,0-2 0 0 0,62-23 0 0 0,-2 1-527 0 0,-94 30 400 0 0,47-13-3274 0 0,84-35 0 0 0,-116 38 1079 0 0,1-4-592 0 0</inkml:trace>
</inkml:ink>
</file>

<file path=ppt/ink/ink4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5.6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0 7005 0 0,'0'0'3583'0'0,"-17"0"-3385"0"0,-53 2 52 0 0,63 0-248 0 0,1 0-1 0 0,-1 0 1 0 0,1 0-1 0 0,0 1 1 0 0,0 0-1 0 0,0 1 1 0 0,0-1-1 0 0,1 1 0 0 0,-1 0 1 0 0,1 0-1 0 0,0 1 1 0 0,0-1-1 0 0,0 1 1 0 0,1 0-1 0 0,-5 7 1 0 0,-1-1-43 0 0,0 0-25 0 0,1 1-1 0 0,1 0 1 0 0,-1 1 0 0 0,2 0 0 0 0,0 0-1 0 0,0 0 1 0 0,1 1 0 0 0,-7 25 0 0 0,11-30 35 0 0,-1 1 1 0 0,2-1 0 0 0,0 1 0 0 0,0 0 0 0 0,0-1 0 0 0,1 1 0 0 0,1 0-1 0 0,0 0 1 0 0,0-1 0 0 0,0 1 0 0 0,2-1 0 0 0,-1 1 0 0 0,1-1-1 0 0,6 13 1 0 0,4 0-7 0 0,2 0 0 0 0,0-1 0 0 0,1-1 1 0 0,1 0-1 0 0,1-1 0 0 0,1-2 0 0 0,24 20 0 0 0,54 55-278 0 0,-93-88 336 0 0,-1-1 0 0 0,0 1 0 0 0,0 0 0 0 0,-1 0 0 0 0,1 0 1 0 0,-1 0-1 0 0,0 0 0 0 0,0 1 0 0 0,0-1 0 0 0,0 1 0 0 0,-1-1 1 0 0,0 1-1 0 0,0 0 0 0 0,0 7 0 0 0,-1-9 78 0 0,0 1 0 0 0,-1-1 0 0 0,1 0 0 0 0,-1 1 1 0 0,0-1-1 0 0,0 0 0 0 0,-1 1 0 0 0,1-1 0 0 0,0 0 0 0 0,-1 0 0 0 0,0 0 0 0 0,0 0 0 0 0,0-1 0 0 0,0 1 0 0 0,0 0 0 0 0,-1-1 0 0 0,1 1 1 0 0,-1-1-1 0 0,0 0 0 0 0,-4 3 0 0 0,-19 11 219 0 0,-2-1 1 0 0,0-1-1 0 0,-1-1 1 0 0,-60 18-1 0 0,70-25-401 0 0,19-6 41 0 0,0 0 0 0 0,0 0 0 0 0,0 1 0 0 0,-1-1 0 0 0,1 0 0 0 0,0 0 0 0 0,0 0 0 0 0,0 1-1 0 0,-1-1 1 0 0,1 0 0 0 0,0 0 0 0 0,0 0 0 0 0,-1 0 0 0 0,1 0 0 0 0,0 0 0 0 0,0 0 0 0 0,-1 0 0 0 0,1 1 0 0 0,0-1 0 0 0,-1 0-1 0 0,1 0 1 0 0,0 0 0 0 0,0 0 0 0 0,-1 0 0 0 0,1-1 0 0 0,0 1 0 0 0,0 0 0 0 0,-1 0 0 0 0,1 0 0 0 0,0 0 0 0 0,0 0 0 0 0,-1 0-1 0 0,1 0 1 0 0,0 0 0 0 0,0-1 0 0 0,-1 1 0 0 0,1 0 0 0 0,0 0 0 0 0,0 0 0 0 0,0 0 0 0 0,-1-1 0 0 0,1 1 0 0 0,0 0 0 0 0,0 0-1 0 0,0 0 1 0 0,0-1 0 0 0,-1 1 0 0 0,1 0 0 0 0,0 0 0 0 0,0-1 0 0 0,0 1 0 0 0,0 0 0 0 0,0-1 0 0 0,0 1 0 0 0,0 0 0 0 0,0 0 0 0 0,0-1-1 0 0,0 1 1 0 0,0-1 0 0 0,7-14-2959 0 0,-7 15 2989 0 0,8-12-2545 0 0</inkml:trace>
</inkml:ink>
</file>

<file path=ppt/ink/ink4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6.0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109 6 4956 0 0,'0'0'9111'0'0,"3"-5"-8920"0"0,-24 65 654 0 0,0-1-234 0 0,-18 81 1 0 0,27-71-635 0 0,3 0-1 0 0,0 106 0 0 0,9-171-113 0 0,0 1-1 0 0,0 0 1 0 0,1-1-1 0 0,0 1 0 0 0,0-1 1 0 0,0 1-1 0 0,0-1 0 0 0,1 0 1 0 0,2 5-1 0 0,-3-7-65 0 0,-1-1-1 0 0,1 0 1 0 0,0 0 0 0 0,0 1-1 0 0,0-1 1 0 0,0 0 0 0 0,0 0 0 0 0,0 0-1 0 0,0 0 1 0 0,0 0 0 0 0,0 0-1 0 0,0-1 1 0 0,1 1 0 0 0,-1 0-1 0 0,0 0 1 0 0,1-1 0 0 0,-1 1 0 0 0,0-1-1 0 0,1 1 1 0 0,-1-1 0 0 0,1 0-1 0 0,-1 0 1 0 0,1 1 0 0 0,-1-1-1 0 0,1 0 1 0 0,-1 0 0 0 0,1 0 0 0 0,-1-1-1 0 0,0 1 1 0 0,1 0 0 0 0,-1 0-1 0 0,3-2 1 0 0,5-5-2232 0 0,3-13 52 0 0</inkml:trace>
</inkml:ink>
</file>

<file path=ppt/ink/ink4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6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47 403 6501 0 0,'0'0'4123'0'0,"-1"-15"-3576"0"0,-1-51-70 0 0,2 56-376 0 0,1 1 0 0 0,0-1 1 0 0,0 1-1 0 0,1-1 0 0 0,0 1 0 0 0,1 0 1 0 0,0-1-1 0 0,1 1 0 0 0,4-8 0 0 0,3-3 18 0 0,1 1 0 0 0,18-22-1 0 0,-29 40-117 0 0,10-12 26 0 0,0 0-1 0 0,1 0 1 0 0,1 1 0 0 0,0 1 0 0 0,0 0 0 0 0,1 1 0 0 0,26-14 0 0 0,-31 19 1 0 0,0 0-1 0 0,1 1 0 0 0,-1 1 1 0 0,1-1-1 0 0,0 1 0 0 0,0 1 0 0 0,0 0 1 0 0,1 0-1 0 0,-1 1 0 0 0,0 1 1 0 0,1-1-1 0 0,-1 2 0 0 0,0-1 1 0 0,12 3-1 0 0,-18-2-32 0 0,0 0 0 0 0,0 0 0 0 0,0 1 0 0 0,-1-1 0 0 0,1 1 0 0 0,0 0 0 0 0,-1 0 0 0 0,1 0 0 0 0,-1 0 0 0 0,0 1 0 0 0,1 0-1 0 0,-1-1 1 0 0,0 1 0 0 0,-1 0 0 0 0,1 0 0 0 0,-1 1 0 0 0,1-1 0 0 0,-1 0 0 0 0,0 1 0 0 0,0 0 0 0 0,0-1 0 0 0,-1 1 0 0 0,1 0 0 0 0,-1 0 0 0 0,0 0 0 0 0,0 0 0 0 0,1 7 0 0 0,-2-2 20 0 0,1-1 1 0 0,-1 1-1 0 0,-1 0 0 0 0,0-1 1 0 0,0 1-1 0 0,-1-1 0 0 0,0 1 1 0 0,0-1-1 0 0,0 0 1 0 0,-2 0-1 0 0,1 0 0 0 0,-7 12 1 0 0,-6 5 82 0 0,-1-1 1 0 0,-2-1 0 0 0,0 0 0 0 0,-1-2 0 0 0,-33 28-1 0 0,22-23-174 0 0,-2-2 0 0 0,0-1-1 0 0,-53 26 1 0 0,68-40 272 0 0,-1-1-1 0 0,-1 0 1 0 0,0-2 0 0 0,-35 8 0 0 0,77-13-507 0 0,0 0 1 0 0,1 2 0 0 0,-1 1 0 0 0,32 10-1 0 0,86 36 1083 0 0,-100-35-736 0 0,172 75 513 0 0,-105-42 301 0 0,143 44 0 0 0,-246-91-789 0 0</inkml:trace>
</inkml:ink>
</file>

<file path=ppt/ink/ink4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7.1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445 1 2888 0 0,'0'0'4813'0'0,"1"0"-4946"0"0,0 0 152 0 0,0 1-1 0 0,0-1 1 0 0,0 1-1 0 0,0 0 0 0 0,0-1 1 0 0,0 1-1 0 0,0 0 0 0 0,0 0 1 0 0,0-1-1 0 0,-1 1 1 0 0,1 0-1 0 0,0 0 0 0 0,-1 0 1 0 0,2 2-1 0 0,-2 8 230 0 0,-1 1 1 0 0,0 0-1 0 0,0-1 1 0 0,-1 1-1 0 0,-1-1 1 0 0,0 0-1 0 0,0 1 0 0 0,-1-1 1 0 0,-1-1-1 0 0,-7 13 1 0 0,-11 18 260 0 0,-33 46 0 0 0,33-55-406 0 0,-130 171 519 0 0,4-4 932 0 0,146-196-1503 0 0,0 1 0 0 0,1 0 0 0 0,-1 0 0 0 0,1 0 1 0 0,0 0-1 0 0,1 0 0 0 0,-3 8 0 0 0,4-11-51 0 0,0 1 1 0 0,0-1-1 0 0,0 0 1 0 0,0 1-1 0 0,0-1 1 0 0,1 0-1 0 0,-1 0 1 0 0,0 1-1 0 0,1-1 0 0 0,-1 0 1 0 0,1 0-1 0 0,0 0 1 0 0,-1 0-1 0 0,1 0 1 0 0,0 0-1 0 0,-1 0 0 0 0,1 0 1 0 0,0 0-1 0 0,0 0 1 0 0,0 0-1 0 0,0 0 1 0 0,0 0-1 0 0,0-1 1 0 0,0 1-1 0 0,0 0 0 0 0,1-1 1 0 0,-1 1-1 0 0,0-1 1 0 0,0 1-1 0 0,3 0 1 0 0,12 4 64 0 0,1 1 1 0 0,-1-2-1 0 0,1 0 1 0 0,1-2-1 0 0,33 3 1 0 0,87-9-361 0 0,-103 1-884 0 0,52-11-1 0 0,-69 9-363 0 0,0 0 1 0 0,23-10-1 0 0,-22 4-1009 0 0,0-8-564 0 0</inkml:trace>
</inkml:ink>
</file>

<file path=ppt/ink/ink4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7.6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358 1 4012 0 0,'0'0'9422'0'0,"-18"1"-9417"0"0,7-1-40 0 0,2 0 4 0 0,0 1 0 0 0,1-1-1 0 0,-1 1 1 0 0,0 1-1 0 0,1-1 1 0 0,-1 1-1 0 0,1 1 1 0 0,0 0 0 0 0,0 0-1 0 0,0 1 1 0 0,0-1-1 0 0,0 2 1 0 0,-7 5 0 0 0,-7 7-61 0 0,0 1 0 0 0,1 2 0 0 0,1 0 0 0 0,1 1 1 0 0,1 1-1 0 0,-23 36 0 0 0,34-47 46 0 0,1 0-1 0 0,1 0 1 0 0,0 1 0 0 0,1 0 0 0 0,0 0-1 0 0,1 0 1 0 0,-3 18 0 0 0,5-21 1 0 0,0 0 1 0 0,1-1-1 0 0,0 1 1 0 0,1-1-1 0 0,0 1 1 0 0,1-1-1 0 0,-1 1 1 0 0,1-1-1 0 0,1 0 1 0 0,0 0-1 0 0,7 16 1 0 0,5-1-40 0 0,0 0 0 0 0,2 0 1 0 0,0-2-1 0 0,2 0 1 0 0,23 20-1 0 0,-14-13-73 0 0,36 45-1 0 0,-63-72 210 0 0,-1 0-1 0 0,1 0 1 0 0,-1 0 0 0 0,1 0 0 0 0,-1 0 0 0 0,1 0-1 0 0,-1 0 1 0 0,0 0 0 0 0,1 0 0 0 0,-1 0-1 0 0,0 0 1 0 0,0 0 0 0 0,0 0 0 0 0,0 1-1 0 0,0-1 1 0 0,0 0 0 0 0,0 0 0 0 0,0 0-1 0 0,0 0 1 0 0,-1 0 0 0 0,1 0 0 0 0,0 0-1 0 0,-1 0 1 0 0,1 0 0 0 0,-1 0 0 0 0,1 0-1 0 0,-1 0 1 0 0,1 0 0 0 0,-1 0 0 0 0,0 0-1 0 0,1 0 1 0 0,-1-1 0 0 0,0 1 0 0 0,0 0 0 0 0,0-1-1 0 0,1 1 1 0 0,-3 1 0 0 0,-5 3 302 0 0,0 0 0 0 0,0 0 0 0 0,-15 6 0 0 0,7-4-394 0 0,-111 58-1058 0 0,122-63 457 0 0</inkml:trace>
</inkml:ink>
</file>

<file path=ppt/ink/ink4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8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326 1 11057 0 0,'0'0'4606'0'0,"-8"13"-4507"0"0,-118 241 1038 0 0,79-151-1452 0 0,5 2 0 0 0,-52 199 0 0 0,86-234-1391 0 0,7-25-2883 0 0</inkml:trace>
</inkml:ink>
</file>

<file path=ppt/ink/ink4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8.4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47 267 3676 0 0,'0'0'5313'0'0,"8"-16"-3850"0"0,28-54-1328 0 0,-29 59-147 0 0,1 0 0 0 0,1 1 0 0 0,0 0-1 0 0,0 0 1 0 0,1 0 0 0 0,0 2 0 0 0,0-1 0 0 0,1 1 0 0 0,0 1 0 0 0,1 0-1 0 0,0 0 1 0 0,19-7 0 0 0,-15 6-31 0 0,5-3 13 0 0,1 2 0 0 0,34-11 0 0 0,-46 17 60 0 0,1 1 0 0 0,-1 0 0 0 0,1 0 0 0 0,-1 1-1 0 0,1 1 1 0 0,0-1 0 0 0,19 3 0 0 0,-27-1 0 0 0,0 0 0 0 0,0 0 0 0 0,1 0 0 0 0,-1 1-1 0 0,0-1 1 0 0,0 1 0 0 0,-1-1 0 0 0,1 1 0 0 0,0 0 0 0 0,-1 0 0 0 0,1 0 0 0 0,-1 1-1 0 0,1-1 1 0 0,-1 0 0 0 0,0 1 0 0 0,0 0 0 0 0,0-1 0 0 0,0 1 0 0 0,-1 0 0 0 0,1 0 0 0 0,-1 0-1 0 0,0 0 1 0 0,1 0 0 0 0,-1 1 0 0 0,-1-1 0 0 0,1 0 0 0 0,0 7 0 0 0,0-2-8 0 0,0 1 1 0 0,0-1-1 0 0,-1 1 1 0 0,-1 0-1 0 0,0-1 1 0 0,0 1-1 0 0,0-1 1 0 0,-1 1 0 0 0,-5 14-1 0 0,-1-6 113 0 0,-1 0 1 0 0,-1-1-1 0 0,0 0 1 0 0,-1-1-1 0 0,-1 0 1 0 0,0-1-1 0 0,-27 25 0 0 0,4-10-36 0 0,-1 0 0 0 0,-43 24 0 0 0,48-33-264 0 0,-52 23-1 0 0,70-38 288 0 0,0 0 1 0 0,0 0-1 0 0,0-1 1 0 0,0-1-1 0 0,-1 0 1 0 0,0-1-1 0 0,-18 0 1 0 0,32-2-111 0 0,-1 0 0 0 0,1 0-1 0 0,0 0 1 0 0,-1 0 0 0 0,1 0 0 0 0,-1 0 0 0 0,1-1 0 0 0,0 1-1 0 0,-1 0 1 0 0,1 0 0 0 0,0 0 0 0 0,-1 0 0 0 0,1-1 0 0 0,0 1-1 0 0,-1 0 1 0 0,1-1 0 0 0,0 1 0 0 0,-1 0 0 0 0,1 0 0 0 0,0-1-1 0 0,0 1 1 0 0,0 0 0 0 0,-1-1 0 0 0,1 1 0 0 0,0 0 0 0 0,0-1-1 0 0,0 1 1 0 0,0-1 0 0 0,0 1 0 0 0,-1 0 0 0 0,1-1 0 0 0,0 1-1 0 0,0-1 1 0 0,0 1 0 0 0,0 0 0 0 0,0-1 0 0 0,0 1 0 0 0,0-1-1 0 0,0 1 1 0 0,1 0 0 0 0,-1-1 0 0 0,0 1 0 0 0,0-1-1 0 0,0 1 1 0 0,0 0 0 0 0,0-1 0 0 0,1 1 0 0 0,-1 0 0 0 0,0-1-1 0 0,0 1 1 0 0,1-1 0 0 0,13-19-550 0 0,-6 15 451 0 0,1 1 0 0 0,-1 0 0 0 0,1 0 0 0 0,0 1 0 0 0,0 0-1 0 0,0 0 1 0 0,0 1 0 0 0,0 0 0 0 0,1 1 0 0 0,-1 0 0 0 0,1 0 0 0 0,-1 1-1 0 0,1 1 1 0 0,12 1 0 0 0,-2 1 98 0 0,1 1 0 0 0,-1 0 0 0 0,0 2 0 0 0,0 1 0 0 0,28 12 0 0 0,-15-1 166 0 0,0 1 0 0 0,-2 1 1 0 0,0 1-1 0 0,-1 2 0 0 0,36 36 1 0 0,119 145-2224 0 0,-174-194-1371 0 0</inkml:trace>
</inkml:ink>
</file>

<file path=ppt/ink/ink4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9.0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268 4 1880 0 0,'0'0'10748'0'0,"0"0"-10766"0"0,1 0-1 0 0,-1-1 0 0 0,1 1 0 0 0,-1 0 1 0 0,0-1-1 0 0,1 1 0 0 0,-1 0 0 0 0,1-1 1 0 0,-1 1-1 0 0,1 0 0 0 0,-1 0 0 0 0,1 0 1 0 0,-1-1-1 0 0,1 1 0 0 0,-1 0 0 0 0,1 0 1 0 0,-1 0-1 0 0,1 0 0 0 0,-1 0 0 0 0,1 0 1 0 0,0 0-1 0 0,-1 0 0 0 0,1 0 0 0 0,-3 14 191 0 0,-1-1 0 0 0,0 0 0 0 0,-1 0 0 0 0,-1 0-1 0 0,0-1 1 0 0,-1 1 0 0 0,0-1 0 0 0,-10 14 0 0 0,13-20-84 0 0,-86 135 867 0 0,51-84-858 0 0,-55 112-1 0 0,92-168-90 0 0,1 0-1 0 0,-1 0 1 0 0,0 0 0 0 0,1 0-1 0 0,-1 0 1 0 0,1 0-1 0 0,-1 0 1 0 0,1 1-1 0 0,0-1 1 0 0,-1 0-1 0 0,1 0 1 0 0,0 0-1 0 0,0 1 1 0 0,0-1-1 0 0,0 0 1 0 0,0 0 0 0 0,0 1-1 0 0,0-1 1 0 0,1 0-1 0 0,-1 0 1 0 0,0 1-1 0 0,1-1 1 0 0,-1 0-1 0 0,1 0 1 0 0,-1 0-1 0 0,1 0 1 0 0,-1 0-1 0 0,1 0 1 0 0,0 0 0 0 0,-1 0-1 0 0,1 0 1 0 0,0 0-1 0 0,0 0 1 0 0,0 0-1 0 0,0 0 1 0 0,0-1-1 0 0,0 1 1 0 0,0 0-1 0 0,0-1 1 0 0,2 2-1 0 0,4 0 75 0 0,0 0 0 0 0,0-1 0 0 0,0 0-1 0 0,0 0 1 0 0,15-1 0 0 0,-15 0-66 0 0,223 0-17 0 0,-84-2-3705 0 0,-135 2 2914 0 0,-6 0 27 0 0,0 0 0 0 0,0 0 0 0 0,0 0 0 0 0,0-1 0 0 0,0 0-1 0 0,0 0 1 0 0,8-2 0 0 0,5-6-3352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59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320 110 1644 0 0,'0'0'7025'0'0,"-12"10"-8456"0"0,-37 33 1406 0 0,37-32 189 0 0,13-12 101 0 0,11-9-47 0 0,4-14-524 0 0,18-32 288 0 0,-32 52 78 0 0,0 0 0 0 0,-1 0-1 0 0,0 0 1 0 0,1 0 0 0 0,-1 0-1 0 0,-1 0 1 0 0,1 0 0 0 0,-1 0 0 0 0,1-1-1 0 0,-1 1 1 0 0,0 0 0 0 0,-1 0-1 0 0,0-5 1 0 0,0 7-54 0 0,0 1 0 0 0,0 0 0 0 0,0-1 0 0 0,0 1 0 0 0,0 0 0 0 0,0 0 0 0 0,0-1 0 0 0,0 1 0 0 0,0 0 1 0 0,-1 0-1 0 0,1 1 0 0 0,0-1 0 0 0,-1 0 0 0 0,1 0 0 0 0,-1 1 0 0 0,1-1 0 0 0,-1 0 0 0 0,1 1 0 0 0,-1 0 0 0 0,0-1 0 0 0,1 1 0 0 0,-1 0 0 0 0,1 0 0 0 0,-1 0 0 0 0,0 0 0 0 0,1 0 0 0 0,-1 0 0 0 0,1 0 0 0 0,-4 1 0 0 0,-3 0-141 0 0,-1 0 0 0 0,1 1 0 0 0,-1 0 0 0 0,-9 3 0 0 0,3 2 93 0 0,0 1 1 0 0,0 0-1 0 0,0 1 0 0 0,1 0 0 0 0,1 1 0 0 0,0 1 1 0 0,0 0-1 0 0,1 0 0 0 0,0 2 0 0 0,-15 19 1 0 0,20-23 48 0 0,1 1 0 0 0,-1 0 0 0 0,2 0 0 0 0,-1 0 0 0 0,1 0 1 0 0,1 1-1 0 0,0 0 0 0 0,0 0 0 0 0,1 0 0 0 0,1 0 1 0 0,0 1-1 0 0,0-1 0 0 0,1 1 0 0 0,1-1 0 0 0,0 1 1 0 0,2 13-1 0 0,-1-21 17 0 0,0 0 0 0 0,0 0 0 0 0,0 0 0 0 0,1-1 0 0 0,0 1 0 0 0,-1 0 0 0 0,1-1 0 0 0,1 1 0 0 0,-1-1 0 0 0,0 0 0 0 0,1 0 0 0 0,0 0 0 0 0,0 0 0 0 0,0 0 1 0 0,0-1-1 0 0,0 1 0 0 0,0-1 0 0 0,1 0 0 0 0,-1 0 0 0 0,1 0 0 0 0,0 0 0 0 0,-1-1 0 0 0,1 1 0 0 0,8 1 0 0 0,6 1 109 0 0,0 0 0 0 0,1-2 0 0 0,0 0 0 0 0,20-1 0 0 0,-7 0-726 0 0,0-2-1 0 0,0-2 1 0 0,-1-1-1 0 0,1-1 0 0 0,49-15 1 0 0,7-11-4653 0 0</inkml:trace>
</inkml:ink>
</file>

<file path=ppt/ink/ink4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9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461 0 6645 0 0,'0'0'6731'0'0,"-13"1"-6791"0"0,4-1 12 0 0,4-1 19 0 0,0 1 0 0 0,1 0 1 0 0,-1 1-1 0 0,0-1 0 0 0,0 1 0 0 0,1 0 1 0 0,-1 0-1 0 0,0 0 0 0 0,1 1 0 0 0,-1-1 0 0 0,1 1 1 0 0,0 0-1 0 0,0 0 0 0 0,-1 1 0 0 0,1 0 0 0 0,1-1 1 0 0,-5 4-1 0 0,-5 8-40 0 0,1 0-1 0 0,1 1 1 0 0,0 0 0 0 0,1 0 0 0 0,0 1-1 0 0,2 0 1 0 0,0 1 0 0 0,0 0 0 0 0,2 0-1 0 0,0 1 1 0 0,1 0 0 0 0,1 0-1 0 0,0 0 1 0 0,1 0 0 0 0,1 1 0 0 0,1-1-1 0 0,1 1 1 0 0,1-1 0 0 0,0 1 0 0 0,1-1-1 0 0,1 0 1 0 0,1 0 0 0 0,8 25 0 0 0,4-1-57 0 0,-9-25 163 0 0,-1 0-1 0 0,0 0 1 0 0,-1 0 0 0 0,-1 1-1 0 0,-1 0 1 0 0,2 23-1 0 0,-6-37 89 0 0,0-1-1 0 0,0 1 0 0 0,0 0 0 0 0,0-1 1 0 0,0 1-1 0 0,-1-1 0 0 0,0 0 0 0 0,0 1 1 0 0,0-1-1 0 0,0 0 0 0 0,0 0 1 0 0,0 0-1 0 0,-1-1 0 0 0,0 1 0 0 0,1 0 1 0 0,-1-1-1 0 0,0 0 0 0 0,0 0 0 0 0,0 1 1 0 0,-1-2-1 0 0,-4 4 0 0 0,-8 3 89 0 0,-1 0 0 0 0,0-1 0 0 0,-17 4-1 0 0,10-4-550 0 0,1-2-1 0 0,-1-1 0 0 0,1-1 1 0 0,-48 1-1 0 0,64-7-1952 0 0,9-9-2343 0 0,4-6-1151 0 0</inkml:trace>
</inkml:ink>
</file>

<file path=ppt/ink/ink4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49.9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267 1 3544 0 0,'0'0'11332'0'0,"-3"7"-11166"0"0,-94 218 1184 0 0,-47 120-1847 0 0,129-284-1637 0 0,7-27-2618 0 0</inkml:trace>
</inkml:ink>
</file>

<file path=ppt/ink/ink4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50.3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31 224 4000 0 0,'0'0'7807'0'0,"6"-14"-7198"0"0,21-49-149 0 0,-24 56-433 0 0,1 0 1 0 0,0 0-1 0 0,1 1 1 0 0,-1 0-1 0 0,1 0 1 0 0,1 0-1 0 0,-1 0 1 0 0,1 1 0 0 0,0 0-1 0 0,8-6 1 0 0,2 1-110 0 0,0 1 0 0 0,27-11 0 0 0,-35 16 76 0 0,6-2 35 0 0,1 1-1 0 0,0 0 1 0 0,-1 1-1 0 0,2 0 1 0 0,-1 1-1 0 0,0 1 1 0 0,1 0-1 0 0,28 1 1 0 0,-39 2-16 0 0,0-1 1 0 0,-1 0-1 0 0,1 1 1 0 0,0 0-1 0 0,-1 0 1 0 0,1 0-1 0 0,-1 1 1 0 0,1 0-1 0 0,-1 0 1 0 0,0 0-1 0 0,1 0 0 0 0,-1 0 1 0 0,0 1-1 0 0,-1 0 1 0 0,1 0-1 0 0,0 0 1 0 0,-1 0-1 0 0,0 1 1 0 0,0-1-1 0 0,0 1 0 0 0,0 0 1 0 0,0 0-1 0 0,-1 0 1 0 0,1 0-1 0 0,-1 0 1 0 0,0 0-1 0 0,-1 1 1 0 0,1-1-1 0 0,-1 1 1 0 0,0-1-1 0 0,0 1 0 0 0,1 8 1 0 0,-2-4 11 0 0,0-1 1 0 0,-1 1-1 0 0,0-1 1 0 0,-1 1-1 0 0,1-1 1 0 0,-2 0-1 0 0,1 1 0 0 0,-1-1 1 0 0,0 0-1 0 0,-1-1 1 0 0,0 1-1 0 0,0-1 1 0 0,0 1-1 0 0,-1-1 1 0 0,0-1-1 0 0,-1 1 0 0 0,-9 8 1 0 0,-10 10 161 0 0,-1-1 0 0 0,-53 36 0 0 0,48-38-215 0 0,0-2 0 0 0,-43 20-1 0 0,60-33 155 0 0,-1-1 1 0 0,0-1-1 0 0,-1 0 0 0 0,1 0 0 0 0,-1-2 0 0 0,0 0 0 0 0,-30 1 0 0 0,70-13-855 0 0,-2 10 579 0 0,-1 0 0 0 0,1 1 0 0 0,-1 1 0 0 0,0 1 0 0 0,0 1 0 0 0,0 0 0 0 0,31 14 0 0 0,135 75 573 0 0,-145-71-456 0 0,-23-13 93 0 0,195 116 432 0 0,-199-115-3782 0 0</inkml:trace>
</inkml:ink>
</file>

<file path=ppt/ink/ink4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50.8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354 0 3132 0 0,'0'0'9387'0'0,"-6"18"-8753"0"0,0-2-480 0 0,0 5 59 0 0,-2-1 1 0 0,0 1 0 0 0,-19 30 0 0 0,-131 179 1428 0 0,25-43 39 0 0,133-187-1670 0 0,0 1-1 0 0,0-1 1 0 0,0 0 0 0 0,-1 0-1 0 0,1 1 1 0 0,0-1 0 0 0,0 0-1 0 0,0 1 1 0 0,0-1 0 0 0,0 0 0 0 0,0 1-1 0 0,0-1 1 0 0,0 1 0 0 0,0-1-1 0 0,0 0 1 0 0,0 1 0 0 0,0-1-1 0 0,0 0 1 0 0,0 1 0 0 0,0-1-1 0 0,0 0 1 0 0,0 1 0 0 0,0-1 0 0 0,0 0-1 0 0,1 1 1 0 0,-1-1 0 0 0,0 0-1 0 0,0 1 1 0 0,0-1 0 0 0,1 0-1 0 0,-1 0 1 0 0,0 1 0 0 0,1-1-1 0 0,14 8 144 0 0,21 0-1 0 0,-35-7-142 0 0,73 6 72 0 0,1-3 0 0 0,85-5 0 0 0,-102-1-532 0 0,-31 2-461 0 0,1-2 0 0 0,26-5 1 0 0,-48 6 143 0 0,1 0 1 0 0,-1-1-1 0 0,1 1 1 0 0,-1-2-1 0 0,0 1 1 0 0,0-1-1 0 0,0 0 1 0 0,0 0-1 0 0,-1 0 1 0 0,1-1-1 0 0,-1 0 1 0 0,0 0-1 0 0,9-8 1 0 0,-7 0-1471 0 0,0-7 88 0 0</inkml:trace>
</inkml:ink>
</file>

<file path=ppt/ink/ink4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51.3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539 8 4164 0 0,'0'0'8648'0'0,"-14"-2"-8374"0"0,-48-4 75 0 0,57 7-315 0 0,1 0 0 0 0,-1-1 0 0 0,0 2 1 0 0,1-1-1 0 0,-1 0 0 0 0,1 1 0 0 0,0 0 1 0 0,0 0-1 0 0,-1 0 0 0 0,1 1 0 0 0,1-1 1 0 0,-1 1-1 0 0,0 0 0 0 0,1 0 0 0 0,-1 0 1 0 0,1 1-1 0 0,0-1 0 0 0,0 1 0 0 0,-5 7 1 0 0,-1 0-103 0 0,-2 4 7 0 0,0 0 0 0 0,0 1 0 0 0,2 0 1 0 0,0 1-1 0 0,1 0 0 0 0,1 1 0 0 0,0-1 0 0 0,1 1 0 0 0,1 0 0 0 0,1 1 0 0 0,0-1 1 0 0,2 1-1 0 0,0 0 0 0 0,1 0 0 0 0,1-1 0 0 0,1 1 0 0 0,0 0 0 0 0,1 0 1 0 0,2-1-1 0 0,7 29 0 0 0,-5-27 81 0 0,0-1-1 0 0,-2 1 1 0 0,0 1 0 0 0,2 35 0 0 0,-7-55 62 0 0,1 1 1 0 0,-1-1-1 0 0,1 1 1 0 0,-1 0-1 0 0,0-1 1 0 0,0 1-1 0 0,0-1 1 0 0,0 1-1 0 0,0-1 1 0 0,0 0-1 0 0,0 1 1 0 0,0-1-1 0 0,-1 0 1 0 0,1 0-1 0 0,0 0 1 0 0,-1 0-1 0 0,1 0 1 0 0,-1 0-1 0 0,1 0 1 0 0,-1 0-1 0 0,1-1 1 0 0,-1 1-1 0 0,0-1 1 0 0,-1 1-1 0 0,-46 12 748 0 0,45-12-822 0 0,-20 4-46 0 0,-1 0 0 0 0,-1-2 0 0 0,1-1 0 0 0,0-1 0 0 0,-1-1 0 0 0,-31-4 0 0 0,55 4-41 0 0,1 0 0 0 0,0-1 0 0 0,0 1 0 0 0,0 0 0 0 0,-1-1 0 0 0,1 1 0 0 0,0 0 0 0 0,0-1 0 0 0,0 1 0 0 0,0-1 0 0 0,0 0 0 0 0,0 1 0 0 0,0-1 0 0 0,0 0 0 0 0,0 0 0 0 0,0 1 0 0 0,0-1 0 0 0,1 0 0 0 0,-1 0 0 0 0,0 0 0 0 0,0 0 0 0 0,1 0 0 0 0,-1 0 0 0 0,1 0 0 0 0,-1-2-1 0 0,1 1-196 0 0,0 1 0 0 0,0-1 0 0 0,0 1 0 0 0,0-1 0 0 0,0 1 0 0 0,1-1 0 0 0,-1 1 0 0 0,0-1 0 0 0,1 1 0 0 0,-1-1 0 0 0,1 1-1 0 0,0 0 1 0 0,0-1 0 0 0,-1 1 0 0 0,1 0 0 0 0,0-1 0 0 0,0 1 0 0 0,0 0 0 0 0,0 0 0 0 0,2-2 0 0 0,19-18-3979 0 0</inkml:trace>
</inkml:ink>
</file>

<file path=ppt/ink/ink4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51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324 19 952 0 0,'0'0'15203'0'0,"5"-5"-15243"0"0,-3 4 40 0 0,16-11-91 0 0,-13 16 155 0 0,-7 15 217 0 0,-17 42 374 0 0,-3-2-1 0 0,-3-1 1 0 0,-38 66 0 0 0,-5 13-236 0 0,-37 89-221 0 0,58-131-2617 0 0,44-138-13419 0 0</inkml:trace>
</inkml:ink>
</file>

<file path=ppt/ink/ink4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52.1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139 381 3768 0 0,'0'0'4961'0'0,"4"-17"-2963"0"0,4-15-1644 0 0,1 1 0 0 0,2 0-1 0 0,0 1 1 0 0,28-50 0 0 0,-30 66-294 0 0,1 0 0 0 0,0 0 0 0 0,1 1 0 0 0,1 0 0 0 0,0 1 0 0 0,0 1 0 0 0,1 0 0 0 0,19-13 0 0 0,-25 20-90 0 0,1-1 0 0 0,-1 1 0 0 0,1 1-1 0 0,0 0 1 0 0,0 0 0 0 0,0 0 0 0 0,0 1 0 0 0,0 0 0 0 0,1 0 0 0 0,-1 1 0 0 0,1 0 0 0 0,-1 1 0 0 0,1 0 0 0 0,-1 0 0 0 0,1 1 0 0 0,-1 0 0 0 0,1 1 0 0 0,14 3 0 0 0,-16-1 20 0 0,1-1-1 0 0,0 1 1 0 0,-1 0 0 0 0,0 1-1 0 0,0 0 1 0 0,0 0 0 0 0,-1 1 0 0 0,1-1-1 0 0,-1 1 1 0 0,-1 1 0 0 0,1-1-1 0 0,-1 1 1 0 0,0 0 0 0 0,-1 0-1 0 0,1 0 1 0 0,-1 1 0 0 0,-1 0-1 0 0,0-1 1 0 0,0 1 0 0 0,0 1-1 0 0,1 9 1 0 0,0-4 34 0 0,-2 1-1 0 0,0-1 1 0 0,-1 1 0 0 0,0-1 0 0 0,-1 1 0 0 0,0 0-1 0 0,-2-1 1 0 0,1 1 0 0 0,-2-1 0 0 0,0 0-1 0 0,-9 24 1 0 0,0-10 31 0 0,-1-2 1 0 0,-2 0-1 0 0,-1 0 0 0 0,-1-2 0 0 0,-1 0 0 0 0,-1-1 1 0 0,-1 0-1 0 0,0-2 0 0 0,-29 22 0 0 0,25-23-62 0 0,-2-1 1 0 0,0-1-1 0 0,-2-1 0 0 0,0-1 0 0 0,0-2 0 0 0,-1-1 1 0 0,-1-1-1 0 0,-45 12 0 0 0,10-14 232 0 0,60-9-132 0 0,0-1-1 0 0,1 1 0 0 0,-1-1 1 0 0,1-1-1 0 0,-1 1 1 0 0,0-1-1 0 0,1 1 0 0 0,-1-1 1 0 0,1-1-1 0 0,-1 1 1 0 0,-7-4-1 0 0,12 5-66 0 0,1 0 0 0 0,-1 0 0 0 0,0 0 0 0 0,0 0 0 0 0,0 0 0 0 0,0 0 0 0 0,0 0 0 0 0,1 0 0 0 0,-1 0 0 0 0,0-1 0 0 0,0 1 0 0 0,0 0 0 0 0,0 0 0 0 0,0 0 0 0 0,1 0 0 0 0,-1 0 0 0 0,0 0 0 0 0,0 0 0 0 0,0-1 0 0 0,0 1 0 0 0,0 0 0 0 0,0 0 0 0 0,0 0 0 0 0,0 0 0 0 0,0 0 0 0 0,0-1 0 0 0,0 1 0 0 0,1 0 0 0 0,-1 0 0 0 0,0 0 0 0 0,0 0 0 0 0,0 0 0 0 0,0-1 0 0 0,0 1 0 0 0,0 0 0 0 0,0 0 0 0 0,0 0 0 0 0,0 0 0 0 0,0-1 0 0 0,-1 1 0 0 0,1 0-1 0 0,0 0 1 0 0,0 0 0 0 0,0 0 0 0 0,0 0 0 0 0,0-1 0 0 0,0 1 0 0 0,0 0 0 0 0,0 0 0 0 0,20 3-44 0 0,21 10 120 0 0,-2 2 1 0 0,0 2-1 0 0,46 27 1 0 0,-29-14 49 0 0,177 92 152 0 0,140 70 678 0 0,-331-172-595 0 0,1-2 0 0 0,66 19 0 0 0,-107-59-2058 0 0,-2 3-2251 0 0,-1-13-4539 0 0</inkml:trace>
</inkml:ink>
</file>

<file path=ppt/ink/ink4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6.6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339 0 860 0 0,'0'0'8516'0'0,"0"0"-8473"0"0,1 0 0 0 0,-1 0 1 0 0,1 0-1 0 0,-1 0 0 0 0,1 0 1 0 0,-1 0-1 0 0,1 0 0 0 0,-1 0 1 0 0,1 1-1 0 0,0-1 1 0 0,-1 0-1 0 0,1 0 0 0 0,-1 0 1 0 0,1 1-1 0 0,-1-1 0 0 0,0 0 1 0 0,1 1-1 0 0,-1-1 0 0 0,1 0 1 0 0,-1 1-1 0 0,1-1 1 0 0,-1 0-1 0 0,1 2 0 0 0,-116 223 1943 0 0,22-75-1683 0 0,-17 32-239 0 0,108-179-69 0 0,-3 7-16 0 0,-1 0 1 0 0,2 0 0 0 0,-1 1-1 0 0,-4 17 1 0 0,9-26 9 0 0,-1 0 1 0 0,1 0 0 0 0,-1 0 0 0 0,1 0 0 0 0,0 0-1 0 0,0 0 1 0 0,0 0 0 0 0,0 0 0 0 0,0 0 0 0 0,1 0-1 0 0,-1 0 1 0 0,1 0 0 0 0,-1 0 0 0 0,1 0 0 0 0,0 0-1 0 0,-1 0 1 0 0,1 0 0 0 0,0-1 0 0 0,0 1 0 0 0,0 0-1 0 0,1-1 1 0 0,-1 1 0 0 0,0 0 0 0 0,1-1 0 0 0,-1 0 0 0 0,1 1-1 0 0,-1-1 1 0 0,1 0 0 0 0,-1 0 0 0 0,1 0 0 0 0,0 0-1 0 0,3 1 1 0 0,16 5 162 0 0,0-1 0 0 0,1-2-1 0 0,0 0 1 0 0,0-1 0 0 0,0-1 0 0 0,42-2-1 0 0,-18 0-45 0 0,291 10 23 0 0,-324-9-17 0 0,-14 0-196 0 0,-23-5-1491 0 0,19 2 634 0 0,1 0 0 0 0,0-1 0 0 0,0 1 0 0 0,0-1-1 0 0,0 0 1 0 0,1 0 0 0 0,-1-1 0 0 0,-5-5 0 0 0,1-1-2664 0 0</inkml:trace>
</inkml:ink>
</file>

<file path=ppt/ink/ink4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7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285 0 6545 0 0,'0'0'6961'0'0,"-12"4"-7233"0"0,6-2 238 0 0,-3 1 10 0 0,0-1-1 0 0,0 2 1 0 0,1-1 0 0 0,0 1 0 0 0,-1 1 0 0 0,1 0 0 0 0,0 0 0 0 0,-13 11 0 0 0,-4 8-7 0 0,1 2 0 0 0,1 0 0 0 0,-24 36 0 0 0,39-51-37 0 0,1 1 1 0 0,0 0-1 0 0,1 0 1 0 0,1 0-1 0 0,0 1 1 0 0,0 0-1 0 0,1 0 1 0 0,1 0-1 0 0,0 1 1 0 0,1-1-1 0 0,-1 17 0 0 0,3-26 42 0 0,0 0-1 0 0,0-1 1 0 0,1 1-1 0 0,0 0 0 0 0,0-1 1 0 0,0 1-1 0 0,0-1 1 0 0,0 1-1 0 0,1-1 1 0 0,-1 0-1 0 0,1 1 0 0 0,0-1 1 0 0,0 0-1 0 0,0 0 1 0 0,1 0-1 0 0,-1 0 0 0 0,1-1 1 0 0,-1 1-1 0 0,1-1 1 0 0,0 1-1 0 0,0-1 0 0 0,0 0 1 0 0,0 0-1 0 0,1-1 1 0 0,6 4-1 0 0,8 2-12 0 0,0-1-1 0 0,0-1 1 0 0,1-1 0 0 0,19 3-1 0 0,13 3-20 0 0,-42-8 19 0 0,0 0 0 0 0,-1 1 0 0 0,1 0 0 0 0,-1 1-1 0 0,0 0 1 0 0,14 8 0 0 0,-21-11 60 0 0,1 1-1 0 0,0-1 1 0 0,-1 0 0 0 0,0 1-1 0 0,1-1 1 0 0,-1 1 0 0 0,0 0-1 0 0,0-1 1 0 0,0 1-1 0 0,0 0 1 0 0,0 0 0 0 0,0 0-1 0 0,0 0 1 0 0,-1 0 0 0 0,1 0-1 0 0,-1 0 1 0 0,1 0 0 0 0,-1 0-1 0 0,0 0 1 0 0,0 0 0 0 0,0 0-1 0 0,0 0 1 0 0,0 0-1 0 0,0 0 1 0 0,0 0 0 0 0,-1 0-1 0 0,1 0 1 0 0,-1 0 0 0 0,0 0-1 0 0,1 0 1 0 0,-1-1 0 0 0,0 1-1 0 0,0 0 1 0 0,0 0-1 0 0,0-1 1 0 0,-2 3 0 0 0,-10 15 152 0 0,-2 0 1 0 0,0-2 0 0 0,-1 1 0 0 0,-1-2 0 0 0,0 0-1 0 0,-1-1 1 0 0,-1-1 0 0 0,0 0 0 0 0,-1-2-1 0 0,-21 11 1 0 0</inkml:trace>
</inkml:ink>
</file>

<file path=ppt/ink/ink4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7.9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367 1 288 0 0,'0'0'11909'0'0,"-9"17"-11413"0"0,-209 397 1947 0 0,115-207-2145 0 0,89-180-440 0 0,-4 12 593 0 0,14-33-1693 0 0,7-16-1966 0 0,0-2 66 0 0,4-9-2945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1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593 0 3344 0 0,'0'0'4703'0'0,"-4"15"-6915"0"0,-92 229 2500 0 0,-123 198 425 0 0,-29-13 231 0 0,223-385-956 0 0,24-40-200 0 0,3-4-79 0 0,15-20-522 0 0,1-5-1544 0 0,20-18-1538 0 0</inkml:trace>
</inkml:ink>
</file>

<file path=ppt/ink/ink4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5:38.5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46 196 1068 0 0,'0'0'9050'0'0,"3"-13"-8782"0"0,12-42-386 0 0,-12 48 103 0 0,1 0 0 0 0,0 1 0 0 0,0-1 1 0 0,0 1-1 0 0,1 0 0 0 0,0 0 0 0 0,0 0 1 0 0,1 1-1 0 0,-1-1 0 0 0,1 1 0 0 0,0 1 1 0 0,1-1-1 0 0,-1 1 0 0 0,1 0 0 0 0,0 0 1 0 0,14-4-1 0 0,-8 2 6 0 0,0 1 0 0 0,1 0 1 0 0,-1 1-1 0 0,1 1 0 0 0,0 0 0 0 0,0 1 0 0 0,0 0 0 0 0,0 1 1 0 0,0 1-1 0 0,22 2 0 0 0,-31-2 34 0 0,0 1 0 0 0,0 0 0 0 0,-1 0 0 0 0,1 0 0 0 0,0 1 0 0 0,0-1 0 0 0,-1 1 0 0 0,1 0 0 0 0,-1 1 0 0 0,0-1 0 0 0,0 1 0 0 0,0 0 0 0 0,0 0-1 0 0,0 0 1 0 0,0 0 0 0 0,-1 1 0 0 0,1-1 0 0 0,-1 1 0 0 0,0 0 0 0 0,0 0 0 0 0,-1 0 0 0 0,1 1 0 0 0,-1-1 0 0 0,0 1 0 0 0,0-1 0 0 0,0 1 0 0 0,-1 0 0 0 0,0-1 0 0 0,0 1 0 0 0,0 0 0 0 0,0 0 0 0 0,-1 8 0 0 0,1 0 74 0 0,-2 0 0 0 0,1 0 1 0 0,-2-1-1 0 0,0 1 1 0 0,0 0-1 0 0,-1-1 0 0 0,-1 0 1 0 0,0 0-1 0 0,-11 23 1 0 0,6-18 16 0 0,-1-1-1 0 0,0 0 1 0 0,-2-1 0 0 0,1 0 0 0 0,-2-1 0 0 0,-18 17 0 0 0,10-14 7 0 0,1 0 1 0 0,-2-2-1 0 0,0 0 1 0 0,-1-2-1 0 0,-1 0 1 0 0,0-1-1 0 0,0-2 1 0 0,-1 0-1 0 0,-47 10 1 0 0,35-19 468 0 0,33-1-409 0 0,18 3-1276 0 0,-11-3 861 0 0,4 2 148 0 0,0 1 1 0 0,-1-1-1 0 0,1 1 0 0 0,-1 0 1 0 0,1 0-1 0 0,-1 1 0 0 0,0 0 1 0 0,6 5-1 0 0,42 39 111 0 0,-6 3 95 0 0,76 104 0 0 0,24 68 1559 0 0,-142-213-1533 0 0,43 83 848 0 0,-53-98-112 0 0,-6-12-3810 0 0,0-4-1504 0 0</inkml:trace>
</inkml:ink>
</file>

<file path=ppt/ink/ink4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02.3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87 1 144 0 0,'3'0'8240'0'0,"5"4"-8374"0"0,-85 91 761 0 0,60-76-535 0 0,13-13 141 0 0,15-10 3071 0 0,2 10-6580 0 0</inkml:trace>
</inkml:ink>
</file>

<file path=ppt/ink/ink4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12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5 508 0 0,'0'0'3778'0'0,"3"0"-3288"0"0,13-4 4094 0 0</inkml:trace>
</inkml:ink>
</file>

<file path=ppt/ink/ink4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14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60 0 0,'0'0'5979'0'0,"0"5"-4924"0"0</inkml:trace>
</inkml:ink>
</file>

<file path=ppt/ink/ink4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19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838 1 12 0 0,'0'0'258'0'0,"-16"4"3412"0"0,1 5-3098 0 0,-1-1 1 0 0,0 0-1 0 0,0-1 0 0 0,0 0 0 0 0,-24 5 0 0 0,12-3-471 0 0,-107 41 122 0 0,-12-1 339 0 0,-81 26 57 0 0,202-67-593 0 0,-3 0-37 0 0,0 1 0 0 0,-43 26 6401 0 0,63-36-7947 0 0</inkml:trace>
</inkml:ink>
</file>

<file path=ppt/ink/ink4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3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4 40 0 0,'0'0'3294'0'0,"-17"-3"-324"0"0,-7 12-2577 0 0,1 1 1 0 0,0 2-1 0 0,1 0 1 0 0,1 1-1 0 0,-35 28 0 0 0,34-25-311 0 0,-20 18 266 0 0,-71 73 0 0 0,6-4 294 0 0,95-93-463 0 0,-13 12 241 0 0,0 0-1 0 0,-2-2 1 0 0,-47 26 0 0 0,65-38-73 0 0</inkml:trace>
</inkml:ink>
</file>

<file path=ppt/ink/ink4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57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0 10273 0 0,'0'0'2589'0'0,"-2"9"-3945"0"0,-39 132 2378 0 0,-106 344-243 0 0,110-369-954 0 0,-42 119 519 0 0,19-83-4166 0 0,55-142 3231 0 0,4-6 73 0 0,0-1 0 0 0,-1 1 1 0 0,0-1-1 0 0,1 0 0 0 0,-1 1 0 0 0,-5 5 0 0 0,-3-3-3292 0 0</inkml:trace>
</inkml:ink>
</file>

<file path=ppt/ink/ink4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58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93 6109 0 0,'0'0'1627'0'0,"14"-12"-514"0"0,46-35-944 0 0,-52 42-191 0 0,1 0-1 0 0,0 1 0 0 0,0 0 1 0 0,0 1-1 0 0,0 0 1 0 0,0 0-1 0 0,1 1 1 0 0,-1 0-1 0 0,1 1 0 0 0,0 0 1 0 0,-1 0-1 0 0,1 1 1 0 0,0 1-1 0 0,10 1 0 0 0,-4-2 161 0 0,-9 1-89 0 0,-1-1 1 0 0,1 1-1 0 0,-1 0 1 0 0,1 1-1 0 0,0 0 0 0 0,-1 0 1 0 0,0 0-1 0 0,0 1 1 0 0,0 0-1 0 0,0 0 1 0 0,0 0-1 0 0,0 1 1 0 0,-1 0-1 0 0,1 0 1 0 0,-1 0-1 0 0,0 1 0 0 0,-1-1 1 0 0,1 1-1 0 0,-1 0 1 0 0,0 1-1 0 0,0-1 1 0 0,0 1-1 0 0,4 9 1 0 0,-5-7 9 0 0,0 0 1 0 0,0 0 0 0 0,0 0 0 0 0,-1 0 0 0 0,-1 1 0 0 0,1-1 0 0 0,-1 1 0 0 0,-1-1 0 0 0,1 1 0 0 0,-1-1-1 0 0,-1 1 1 0 0,0-1 0 0 0,0 1 0 0 0,-1-1 0 0 0,0 1 0 0 0,0-1 0 0 0,-1 0 0 0 0,-3 8 0 0 0,-5 6 1 0 0,-1-1 1 0 0,-2-1 0 0 0,1 0 0 0 0,-2-1-1 0 0,-1 0 1 0 0,0-1 0 0 0,-1-1 0 0 0,-1-1 0 0 0,-1 0-1 0 0,0-1 1 0 0,-23 12 0 0 0,5-5-38 0 0,-1-1 0 0 0,-1-3 0 0 0,-1-1 0 0 0,0-2-1 0 0,-59 14 1 0 0,78-25-623 0 0,11-5-817 0 0,22-20-7247 0 0</inkml:trace>
</inkml:ink>
</file>

<file path=ppt/ink/ink4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58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14 117 6613 0 0,'0'0'1878'0'0,"5"13"-1619"0"0,-5-13-258 0 0,6 13 158 0 0,-1 0 0 0 0,0 1 1 0 0,-1 0-1 0 0,0 0 1 0 0,-2 0-1 0 0,3 25 0 0 0,-6-24-19 0 0,0 0 0 0 0,-2 0 0 0 0,1 0 0 0 0,-2-1 0 0 0,0 1 0 0 0,-1-1 0 0 0,0 0 0 0 0,-1 0 0 0 0,-12 20 0 0 0,20-49 3226 0 0,3-19-3517 0 0,6 10-11 0 0,1 1 1 0 0,1 1 0 0 0,1 0-1 0 0,1 1 1 0 0,1 1 0 0 0,0 0 0 0 0,23-20-1 0 0,-11 14-789 0 0,1 2 0 0 0,1 0 0 0 0,1 2-1 0 0,41-22 1 0 0,-62 39 412 0 0,1 0-1 0 0,-1 0 0 0 0,1 1 1 0 0,0 0-1 0 0,1 1 1 0 0,-1 0-1 0 0,0 1 1 0 0,1 1-1 0 0,-1-1 1 0 0,1 2-1 0 0,-1 0 1 0 0,23 2-1 0 0,-31-1 656 0 0,0-1 0 0 0,-1 1 0 0 0,1 0 1 0 0,0 0-1 0 0,-1 1 0 0 0,1-1 0 0 0,-1 0 0 0 0,1 1 0 0 0,-1 0 0 0 0,0-1 0 0 0,0 1 0 0 0,0 0 0 0 0,0 0 1 0 0,0 0-1 0 0,0 1 0 0 0,0-1 0 0 0,-1 0 0 0 0,1 1 0 0 0,-1-1 0 0 0,0 1 0 0 0,0-1 0 0 0,0 1 0 0 0,0-1 0 0 0,0 1 1 0 0,0 0-1 0 0,-1 0 0 0 0,1 2 0 0 0,1 11 1296 0 0,0-1 1 0 0,-1 0 0 0 0,-3 29-1 0 0,1-29-1555 0 0,0 9-2 0 0,-1 0 1 0 0,-1 0 0 0 0,-1 0 0 0 0,-1-1 0 0 0,-1 0-1 0 0,-10 25 1 0 0,16-47-108 0 0</inkml:trace>
</inkml:ink>
</file>

<file path=ppt/ink/ink4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59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5244 0 0,'0'0'6122'0'0,"3"13"-7568"0"0,10 43 1508 0 0,-12-51-23 0 0,0 0 0 0 0,0-1 0 0 0,1 1 0 0 0,0 0 0 0 0,0-1 0 0 0,0 1-1 0 0,0-1 1 0 0,1 1 0 0 0,0-1 0 0 0,-1 0 0 0 0,2 0 0 0 0,-1 0 0 0 0,0-1 0 0 0,1 1-1 0 0,0-1 1 0 0,0 0 0 0 0,0 0 0 0 0,8 5 0 0 0,-11-11 295 0 0,0 0 0 0 0,0 1 0 0 0,0-1 0 0 0,-1 0-1 0 0,1 1 1 0 0,-1-1 0 0 0,1 0 0 0 0,-1-5 0 0 0,0 0-362 0 0,1 1-46 0 0,-1 0-1 0 0,0 0 1 0 0,0 0-1 0 0,-3-14 1 0 0,3 20-54 0 0,-1-1 0 0 0,1 1 0 0 0,-1-1 0 0 0,0 1 1 0 0,1-1-1 0 0,-1 1 0 0 0,0 0 0 0 0,0-1 0 0 0,1 1 0 0 0,-1 0 0 0 0,0 0 0 0 0,-1-1 1 0 0,1 1-1 0 0,0 0 0 0 0,0 0 0 0 0,0 0 0 0 0,-1 0 0 0 0,1 0 0 0 0,0 1 1 0 0,-1-1-1 0 0,1 0 0 0 0,-1 1 0 0 0,1-1 0 0 0,-1 1 0 0 0,1-1 0 0 0,-1 1 0 0 0,-2-1 1 0 0,2 1-108 0 0,-1 0-377 0 0,-1-1 1 0 0,1 1-1 0 0,0 0 0 0 0,-1 0 1 0 0,1 0-1 0 0,-1 0 0 0 0,1 1 0 0 0,-5 1 1 0 0,-21 9-3395 0 0</inkml:trace>
  <inkml:trace contextRef="#ctx0" brushRef="#br0" timeOffset="1">220 608 132 0 0,'0'0'10074'0'0,"-12"10"-9932"0"0,-5 3-134 0 0,-32 31-62 0 0,49-44 143 0 0,10-13 310 0 0,202-259-4040 0 0,-207 263 3808 0 0,17-22 76 0 0,-21 30-111 0 0,0 0 0 0 0,0-1 1 0 0,1 1-1 0 0,-1 0 0 0 0,0-1 1 0 0,0 1-1 0 0,1 0 0 0 0,-1 0 0 0 0,1 0 1 0 0,-1 0-1 0 0,1 0 0 0 0,-1 1 1 0 0,1-1-1 0 0,0 0 0 0 0,2 0 1 0 0,11 39 507 0 0,-5-11-493 0 0,-2 0-1 0 0,-1 0 1 0 0,-1 1-1 0 0,-2-1 1 0 0,0 1 0 0 0,-2 1-1 0 0,-1-1 1 0 0,-1 0-1 0 0,-5 31 1 0 0,0-27-745 0 0,1-12-1716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2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555 0 3952 0 0,'0'0'3973'0'0,"-12"18"-5419"0"0,-84 122 1412 0 0,-99 210 686 0 0,27-46-52 0 0,154-280-569 0 0,-56 99-156 0 0,74-132-2622 0 0,14-15 727 0 0</inkml:trace>
</inkml:ink>
</file>

<file path=ppt/ink/ink4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59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1 5076 0 0,'0'0'5137'0'0,"1"13"-4826"0"0,1 17-84 0 0,-1 0 0 0 0,-1-1 0 0 0,-6 39 0 0 0,-106 534 623 0 0,107-578-1024 0 0,-19 77-686 0 0,21-89-214 0 0,-2 1 1 0 0,0 0 0 0 0,0-1 0 0 0,-1 0 0 0 0,-11 16-1 0 0,6-17-3674 0 0</inkml:trace>
  <inkml:trace contextRef="#ctx0" brushRef="#br0" timeOffset="1">1 648 7589 0 0,'0'0'2976'0'0,"99"-55"-2964"0"0,-52 37 40 0 0,5 3 36 0 0,4 2-12 0 0,6-2 80 0 0,-2 3-52 0 0,5 0-96 0 0,-5-1-8 0 0,-4 4 8 0 0,-8 0-8 0 0,-7 1-836 0 0,-14 2-952 0 0,-12 0-592 0 0,-23-9-3569 0 0</inkml:trace>
</inkml:ink>
</file>

<file path=ppt/ink/ink4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0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0 468 0 0,'0'0'10190'0'0,"14"15"-11159"0"0,215 225 2726 0 0,54 32-995 0 0,71 75-31 0 0,-347-339-696 0 0,-3-4-23 0 0,0 0-1 0 0,0 0 1 0 0,-1 0-1 0 0,0 0 1 0 0,0 1-1 0 0,0-1 1 0 0,4 9 0 0 0,-6-27-4930 0 0,-1-3 2073 0 0</inkml:trace>
</inkml:ink>
</file>

<file path=ppt/ink/ink4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0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348 1 5885 0 0,'0'0'6813'0'0,"12"16"-8725"0"0,3 2 1911 0 0,-8-10 23 0 0,0 1 0 0 0,-1-1 1 0 0,0 1-1 0 0,0 0 0 0 0,-1 0 0 0 0,-1 1 0 0 0,1 0 1 0 0,-1-1-1 0 0,4 18 0 0 0,0 10 73 0 0,-1 2 0 0 0,-1-1-1 0 0,-3 1 1 0 0,-1 0 0 0 0,-1-1 0 0 0,-3 1-1 0 0,-6 43 1 0 0,6-71-35 0 0,0 1 0 0 0,-1-1-1 0 0,0 0 1 0 0,-1 0 0 0 0,0 0 0 0 0,-1 0 0 0 0,0-1-1 0 0,-1 0 1 0 0,-9 14 0 0 0,11-19 121 0 0,0 0 0 0 0,-1 0 0 0 0,1-1 0 0 0,-1 1 0 0 0,0-1 0 0 0,0 0 1 0 0,-1 0-1 0 0,1-1 0 0 0,-1 0 0 0 0,0 0 0 0 0,0 0 0 0 0,0 0 0 0 0,0-1 0 0 0,-1 0 0 0 0,1-1 0 0 0,0 1 0 0 0,-1-1 0 0 0,-6 0 0 0 0,-8 0 312 0 0,1-1 0 0 0,0-1-1 0 0,0-1 1 0 0,0 0 0 0 0,-27-8-1 0 0,17 1-683 0 0,0-1-1 0 0,-49-25 0 0 0,78 34 373 0 0</inkml:trace>
</inkml:ink>
</file>

<file path=ppt/ink/ink4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1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532 1 8917 0 0,'0'0'3223'0'0,"-20"17"-3862"0"0,-130 110 1110 0 0,117-99-432 0 0,1 2-1 0 0,-53 64 1 0 0,77-84-92 0 0,0 1 0 0 0,1 0 0 0 0,0 1 0 0 0,1-1 0 0 0,0 1 0 0 0,1 0 0 0 0,0 1 1 0 0,1 0-1 0 0,0-1 0 0 0,1 1 0 0 0,0 0 0 0 0,2 0 0 0 0,-2 25 0 0 0,4-32 59 0 0,0 0 0 0 0,0 1 0 0 0,1-1 0 0 0,-1 0 0 0 0,1-1 0 0 0,1 1 0 0 0,-1 0 0 0 0,1 0 0 0 0,0-1 0 0 0,0 0 0 0 0,1 0 0 0 0,0 0 0 0 0,-1 0 0 0 0,2 0 0 0 0,-1-1 0 0 0,0 1 0 0 0,1-1 0 0 0,0 0 0 0 0,0-1 0 0 0,0 1 0 0 0,7 2 0 0 0,-8-3 60 0 0,1-1-1 0 0,-1 0 1 0 0,1 0 0 0 0,0 0 0 0 0,0 0 0 0 0,0-1 0 0 0,0 0 0 0 0,0 0 0 0 0,0 0-1 0 0,0 0 1 0 0,0-1 0 0 0,0 0 0 0 0,0 0 0 0 0,1-1 0 0 0,-1 1 0 0 0,0-1-1 0 0,0 0 1 0 0,0-1 0 0 0,0 1 0 0 0,0-1 0 0 0,-1 0 0 0 0,1 0 0 0 0,0 0-1 0 0,-1-1 1 0 0,8-5 0 0 0,-3 0 27 0 0,-1-1-1 0 0,1-1 1 0 0,-2 0-1 0 0,1 0 1 0 0,-1 0-1 0 0,-1-1 1 0 0,0 0-1 0 0,0 0 1 0 0,-1-1-1 0 0,-1 1 1 0 0,0-1-1 0 0,-1 0 1 0 0,0 0-1 0 0,0-1 1 0 0,-1 1-1 0 0,-1-1 0 0 0,0 1 1 0 0,-1-1-1 0 0,0 1 1 0 0,-1-1-1 0 0,-3-12 1 0 0,3 15-90 0 0,-2-1-1 0 0,1 0 1 0 0,-1 1-1 0 0,-1-1 1 0 0,0 1 0 0 0,-1 0-1 0 0,0 0 1 0 0,0 0-1 0 0,-1 1 1 0 0,-12-16 0 0 0,12 19-49 0 0,0 0 0 0 0,0 0 0 0 0,-1 0 0 0 0,1 1 0 0 0,-1 0 0 0 0,0 1 0 0 0,-1-1 0 0 0,1 1 0 0 0,-1 1 0 0 0,0-1 0 0 0,0 1 0 0 0,0 1 0 0 0,0 0 0 0 0,-17-3 0 0 0,5 3-247 0 0,0 0 0 0 0,0 2 0 0 0,1 0 0 0 0,-27 5 0 0 0,36-4-293 0 0,0 1-1 0 0,0 0 0 0 0,1 1 0 0 0,-1 0 1 0 0,1 0-1 0 0,0 1 0 0 0,0 0 1 0 0,0 1-1 0 0,1 0 0 0 0,-14 10 1 0 0,2 10-4213 0 0</inkml:trace>
</inkml:ink>
</file>

<file path=ppt/ink/ink4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1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1 211 8069 0 0,'0'0'5193'0'0,"12"7"-7737"0"0,11 4 2710 0 0,1-1 0 0 0,0-1 1 0 0,48 12-1 0 0,-44-16-42 0 0,0-1-1 0 0,0-1 1 0 0,0-2-1 0 0,0 0 0 0 0,44-6 1 0 0,-63 3 27 0 0,-1 1 0 0 0,1-1 0 0 0,-1-1 0 0 0,1 0 0 0 0,-1 0 0 0 0,0-1 0 0 0,0 1-1 0 0,-1-2 1 0 0,13-8 0 0 0,-16 9 32 0 0,1 0-1 0 0,-1 0 0 0 0,0 0 1 0 0,-1-1-1 0 0,1 1 1 0 0,-1-1-1 0 0,0 0 0 0 0,0 0 1 0 0,0 0-1 0 0,-1-1 0 0 0,0 1 1 0 0,0-1-1 0 0,0 1 0 0 0,-1-1 1 0 0,0 0-1 0 0,1-5 1 0 0,-1 4-63 0 0,-1 0 1 0 0,0 1 0 0 0,0-1-1 0 0,0 0 1 0 0,-1 1 0 0 0,0-1 0 0 0,-1 1-1 0 0,1-1 1 0 0,-1 1 0 0 0,0 0-1 0 0,-1-1 1 0 0,0 1 0 0 0,-5-8 0 0 0,6 10-315 0 0,-1 0 1 0 0,0 0-1 0 0,0 0 1 0 0,-1 1 0 0 0,1-1-1 0 0,-1 1 1 0 0,0 0-1 0 0,-5-4 1 0 0,6 5-601 0 0,-1 0 0 0 0,1 1 0 0 0,-1-1 0 0 0,0 1 0 0 0,0 0 0 0 0,0-1 0 0 0,0 2 0 0 0,0-1 0 0 0,1 0 0 0 0,-9 1 0 0 0</inkml:trace>
</inkml:ink>
</file>

<file path=ppt/ink/ink4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2.1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 10033 0 0,'0'0'3614'0'0,"-3"15"-4737"0"0,-21 235 1442 0 0,29 125 276 0 0,0-66-4496 0 0,-5-300 3370 0 0,1-6 138 0 0,-1 0 0 0 0,0-1-1 0 0,0 1 1 0 0,0 0-1 0 0,-1 0 1 0 0,1-1 0 0 0,0 1-1 0 0,-1 0 1 0 0,0-1-1 0 0,-2 6 1 0 0</inkml:trace>
  <inkml:trace contextRef="#ctx0" brushRef="#br0" timeOffset="1">1 675 4000 0 0,'0'0'6540'0'0,"12"-14"-5803"0"0,46-44-440 0 0,-51 53-304 0 0,0 0-1 0 0,0 0 1 0 0,1 1-1 0 0,0 0 0 0 0,0 0 1 0 0,0 1-1 0 0,0 0 1 0 0,1 0-1 0 0,-1 1 0 0 0,1 0 1 0 0,0 0-1 0 0,-1 1 1 0 0,10 0-1 0 0,5-2 28 0 0,84-9-2 0 0,0 5 1 0 0,173 10-1 0 0,-280-3-18 0 0,104 11-121 0 0,-92-9-136 0 0,-1 0-1 0 0,0 1 1 0 0,0 0 0 0 0,0 1-1 0 0,-1 0 1 0 0,17 10 0 0 0,-26-14 216 0 0,13 11-1289 0 0,-14-11 1221 0 0,1 1-1 0 0,-1-1 0 0 0,0 0 0 0 0,1 1 1 0 0,-1-1-1 0 0,0 1 0 0 0,0-1 0 0 0,1 1 1 0 0,-1-1-1 0 0,0 1 0 0 0,0-1 1 0 0,0 0-1 0 0,1 1 0 0 0,-1-1 0 0 0,0 1 1 0 0,0 0-1 0 0,0-1 0 0 0,0 1 0 0 0,0-1 1 0 0,0 1-1 0 0,0-1 0 0 0,0 1 0 0 0,0-1 1 0 0,0 1-1 0 0,-1-1 0 0 0,1 1 1 0 0,0-1-1 0 0,0 1 0 0 0,0-1 0 0 0,-1 0 1 0 0,1 1-1 0 0,0 0 0 0 0,-21 18-3771 0 0</inkml:trace>
</inkml:ink>
</file>

<file path=ppt/ink/ink4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2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0 348 11429 0 0,'0'0'2357'0'0,"22"1"-3023"0"0,216 6 949 0 0,288-52 843 0 0,10-26-369 0 0,-477 63-689 0 0,320-46 307 0 0,642-80 128 0 0,-689 105-465 0 0,357 15 1 0 0,-438 31 283 0 0,291 57-1 0 0,-532-72-311 0 0,21 3-2 0 0,38 12 0 0 0,-61-15-101 0 0,-1 1 0 0 0,-1-1 0 0 0,1 1 0 0 0,0 0 0 0 0,-1 1 0 0 0,1 0-1 0 0,-1 0 1 0 0,0 0 0 0 0,0 1 0 0 0,-1 0 0 0 0,7 6 0 0 0,-10-8-121 0 0,-1 0 0 0 0,1 0 0 0 0,-1 0 1 0 0,0 1-1 0 0,0-1 0 0 0,0 0 0 0 0,0 0 0 0 0,-1 1 0 0 0,1-1 1 0 0,-1 0-1 0 0,0 1 0 0 0,0-1 0 0 0,0 0 0 0 0,0 1 1 0 0,-1-1-1 0 0,1 0 0 0 0,-1 1 0 0 0,0-1 0 0 0,0 0 1 0 0,0 0-1 0 0,0 0 0 0 0,-1 0 0 0 0,1 0 0 0 0,-1 0 1 0 0,0 0-1 0 0,0 0 0 0 0,0 0 0 0 0,0-1 0 0 0,0 1 0 0 0,-1-1 1 0 0,1 0-1 0 0,-1 0 0 0 0,1 1 0 0 0,-5 1 0 0 0,-52 29-5755 0 0</inkml:trace>
</inkml:ink>
</file>

<file path=ppt/ink/ink4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3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287 16 5196 0 0,'0'0'12378'0'0,"0"-4"-12152"0"0,0-8-397 0 0,-4 28-318 0 0,-3 10 461 0 0,-38 132 536 0 0,-82 322-129 0 0,100-341-351 0 0,-27 109-26 0 0,39-202-908 0 0,10-56-1098 0 0,4-6 856 0 0,0-6-2315 0 0,0-19-3025 0 0</inkml:trace>
</inkml:ink>
</file>

<file path=ppt/ink/ink4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3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177 111 8161 0 0,'0'0'6698'0'0,"1"-13"-6512"0"0,4-40-123 0 0,-4 52-67 0 0,-1-1 0 0 0,1 1 0 0 0,-1 0 0 0 0,1 0 0 0 0,-1-1-1 0 0,1 1 1 0 0,0 0 0 0 0,0 0 0 0 0,0 0 0 0 0,-1-1 0 0 0,1 1 0 0 0,0 0 0 0 0,0 0 0 0 0,0 0 0 0 0,1 1-1 0 0,-1-1 1 0 0,0 0 0 0 0,0 0 0 0 0,0 1 0 0 0,1-1 0 0 0,-1 0 0 0 0,0 1 0 0 0,1 0 0 0 0,-1-1 0 0 0,0 1-1 0 0,1 0 1 0 0,-1-1 0 0 0,3 1 0 0 0,3-1-54 0 0,34-6-105 0 0,0 1 0 0 0,0 2 0 0 0,1 3 0 0 0,62 4 0 0 0,-80-2 143 0 0,92 5 5 0 0,172 31-1 0 0,-228-25 78 0 0,0 2 0 0 0,-1 3 0 0 0,-1 3 0 0 0,91 44 0 0 0,-139-59-44 0 0,0 1 1 0 0,0 0 0 0 0,0 0-1 0 0,0 0 1 0 0,-1 2 0 0 0,0-1-1 0 0,-1 1 1 0 0,0 0 0 0 0,0 1-1 0 0,-1 0 1 0 0,0 0 0 0 0,0 0-1 0 0,-1 1 1 0 0,0 0 0 0 0,-1 0-1 0 0,0 1 1 0 0,-1 0 0 0 0,0 0-1 0 0,-1 0 1 0 0,0 0 0 0 0,2 16-1 0 0,-3-11 11 0 0,-1 0 0 0 0,0 0-1 0 0,-2 0 1 0 0,0 0 0 0 0,0 0-1 0 0,-2 0 1 0 0,0 0-1 0 0,0-1 1 0 0,-2 1 0 0 0,0-1-1 0 0,-1 0 1 0 0,0-1 0 0 0,-1 1-1 0 0,-1-1 1 0 0,0 0-1 0 0,-1-1 1 0 0,0 0 0 0 0,-19 19-1 0 0,-4 2 46 0 0,-2-2-1 0 0,-2-1 0 0 0,-1-2 0 0 0,-48 30 0 0 0,17-20 91 0 0,-122 54 0 0 0,88-54 58 0 0,-2-4 0 0 0,0-5 0 0 0,-2-4-1 0 0,-146 15 1 0 0,79-34 3099 0 0,137-8-2693 0 0,36 1-560 0 0,1-1-652 0 0,1-1 217 0 0,-1 1 0 0 0,1-1 0 0 0,0 1 0 0 0,-1-1 0 0 0,1 1 0 0 0,0 0-1 0 0,0 0 1 0 0,0 0 0 0 0,3-1 0 0 0,0 0-689 0 0,15-10-3290 0 0,20-12-2014 0 0</inkml:trace>
</inkml:ink>
</file>

<file path=ppt/ink/ink4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06.8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816 0 404 0 0,'0'0'13686'0'0,"-2"18"-14975"0"0,-4-9 1293 0 0,-1 0-1 0 0,0 0 1 0 0,0-1-1 0 0,-9 8 1 0 0,-13 14 75 0 0,-574 590 804 0 0,465-491 151 0 0,158-140-4855 0 0,-10 5 105 0 0,-40 26-3562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42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405 1 468 0 0,'0'0'7268'0'0,"-8"13"-8377"0"0,-210 393 1331 0 0,174-308-80 0 0,-1 0 219 0 0,-38 121 0 0 0,83-217-470 0 0,-7 26 207 0 0,7-29-160 0 0,0 1 0 0 0,1 0 0 0 0,-1 0 1 0 0,0-1-1 0 0,0 1 0 0 0,1 0 0 0 0,-1 0 0 0 0,0 0 1 0 0,0 0-1 0 0,1 0 0 0 0,-1-1 0 0 0,0 1 0 0 0,1 0 1 0 0,-1 0-1 0 0,0 0 0 0 0,1 0 0 0 0,-1 0 0 0 0,0 0 1 0 0,0 0-1 0 0,1 0 0 0 0,-1 0 0 0 0,0 0 0 0 0,1 0 1 0 0,-1 0-1 0 0,0 0 0 0 0,1 0 0 0 0,-1 0 1 0 0,0 1-1 0 0,0-1 0 0 0,1 0 0 0 0,-1 0 0 0 0,0 0 1 0 0,0 0-1 0 0,1 0 0 0 0,-1 1 0 0 0,0-1 0 0 0,0 0 1 0 0,1 0-1 0 0,-1 1 0 0 0,0-1 0 0 0,0 0 0 0 0,0 0 1 0 0,0 1-1 0 0,1-1 0 0 0,-1 0 0 0 0,0 0 0 0 0,0 1 1 0 0,0-1-1 0 0,0 0 0 0 0,0 0 0 0 0,0 1 1 0 0,0-1-1 0 0,0 0 0 0 0,0 1 0 0 0,0-1 0 0 0,0 0 1 0 0,0 1-1 0 0,0-1 0 0 0,0 0 0 0 0,0 1 0 0 0,0-1 1 0 0,0 0-1 0 0,0 0 0 0 0,0 1 0 0 0,0-1 0 0 0,-1 1 1 0 0,26-23-781 0 0</inkml:trace>
  <inkml:trace contextRef="#ctx0" brushRef="#br0" timeOffset="1">850 118 116 0 0,'0'0'4882'0'0,"-10"16"-4673"0"0,-24 37 22 0 0,-116 195 2248 0 0,103-151-1817 0 0,10-20-356 0 0,-54 85 0 0 0,74-140-1742 0 0,-1-5-2663 0 0</inkml:trace>
</inkml:ink>
</file>

<file path=ppt/ink/ink4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40.3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547 1 192 0 0,'0'0'2566'0'0,"-18"8"-3663"0"0,-4 22 1102 0 0,0-1-1 0 0,-2-1 0 0 0,-30 28 0 0 0,20-21 148 0 0,-167 203-40 0 0,165-187-219 0 0,7-10 72 0 0,-67 74 0 0 0,85-101 151 0 0</inkml:trace>
</inkml:ink>
</file>

<file path=ppt/ink/ink4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41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52 0 0,'0'0'2146'0'0,"4"2"-2098"0"0,3 5 31 0 0,0-1 1 0 0,-1 1 0 0 0,0 1 0 0 0,0-1 0 0 0,-1 1 0 0 0,0 0 0 0 0,0 0-1 0 0,5 12 1 0 0,-5-9-53 0 0,16 25 249 0 0,-20-34-265 0 0,0-1-1 0 0,1 1 1 0 0,-1-1 0 0 0,0 1 0 0 0,1-1-1 0 0,-1 0 1 0 0,1 0 0 0 0,0 0-1 0 0,-1 0 1 0 0,1 0 0 0 0,0 0 0 0 0,0-1-1 0 0,-1 1 1 0 0,1 0 0 0 0,0-1 0 0 0,0 0-1 0 0,0 1 1 0 0,0-1 0 0 0,2 0 0 0 0,13 1 66 0 0,-34-2-3636 0 0</inkml:trace>
</inkml:ink>
</file>

<file path=ppt/ink/ink4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41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349 1 416 0 0,'0'0'4230'0'0,"-10"4"-4565"0"0,-23 12 737 0 0,-62 42 1 0 0,63-35-281 0 0,0-1-1 0 0,-2-2 1 0 0,-43 20 0 0 0,48-32-2094 0 0,23-7 161 0 0</inkml:trace>
</inkml:ink>
</file>

<file path=ppt/ink/ink4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6:44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860 8 64 0 0,'0'0'6039'0'0,"-5"-8"-4488"0"0,-6 12-1569 0 0,1 1 0 0 0,-1-1 1 0 0,1 2-1 0 0,-1-1 0 0 0,-16 14 0 0 0,1-2 43 0 0,-214 116 1493 0 0,182-102-1113 0 0,-205 112 422 0 0,216-116-558 0 0,29-15 205 0 0,-1-2-1 0 0,0 0 1 0 0,0-2 0 0 0,-36 12 0 0 0,55-20-443 0 0,-1 0 1 0 0,1 0 0 0 0,0 0-1 0 0,-1 0 1 0 0,1 0-1 0 0,0 0 1 0 0,-1 1 0 0 0,1-1-1 0 0,0 0 1 0 0,-1 0-1 0 0,1 0 1 0 0,0 0 0 0 0,-1 1-1 0 0,1-1 1 0 0,0 0-1 0 0,0 0 1 0 0,-1 1 0 0 0,1-1-1 0 0,0 0 1 0 0,0 0-1 0 0,0 1 1 0 0,-1-1 0 0 0,1 0-1 0 0,0 1 1 0 0,0-1-1 0 0,0 0 1 0 0,0 1 0 0 0,0-1-1 0 0,0 0 1 0 0,0 1-1 0 0,-1-1 1 0 0,1 0 0 0 0,0 1-1 0 0,0-1 1 0 0,0 0-1 0 0,0 1 1 0 0,1-1 0 0 0,-1 1-1 0 0,9 15-1625 0 0,8 1-5760 0 0,-47-53 2110 0 0</inkml:trace>
</inkml:ink>
</file>

<file path=ppt/ink/ink4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14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1129 1 2736 0 0,'0'0'3629'0'0,"-19"10"-2419"0"0,-265 165 468 0 0,-166 171 107 0 0,441-340-1321 0 0,0 0 1 0 0,-1 0-1 0 0,0-1 0 0 0,0 0 0 0 0,0-1 0 0 0,-1 0 0 0 0,1-1 1 0 0,-16 4-1 0 0,11-4-414 0 0,1 1 1 0 0,0 1 0 0 0,0 1 0 0 0,-14 7-1 0 0,0 3-118 0 0,0 2 0 0 0,2 0 0 0 0,-43 41 0 0 0,67-58 70 0 0,0 1-68 0 0,-1 0 0 0 0,1 0 0 0 0,-1 0 0 0 0,1 1 0 0 0,0-1 0 0 0,0 1 0 0 0,0-1 1 0 0,0 1-1 0 0,0 0 0 0 0,1-1 0 0 0,-1 1 0 0 0,1 0 0 0 0,0 0 0 0 0,0 0 0 0 0,0 0 0 0 0,0 0 0 0 0,0 0 0 0 0,1 1 0 0 0,-1-1 0 0 0,1 0 0 0 0,0 0 1 0 0,0 7-1 0 0,2 16-6197 0 0</inkml:trace>
</inkml:ink>
</file>

<file path=ppt/ink/ink4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26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54 4396 0 0,'0'0'6187'0'0,"-5"-3"-6298"0"0,-12-11-141 0 0,17 13 86 0 0,-1 1 0 0 0,1-1 0 0 0,-1 1-1 0 0,1-1 1 0 0,-1 1 0 0 0,1-1 0 0 0,0 1-1 0 0,-1-1 1 0 0,1 0 0 0 0,0 1 0 0 0,0-1-1 0 0,-1 1 1 0 0,1-1 0 0 0,0 0 0 0 0,0 1-1 0 0,0-1 1 0 0,0 0 0 0 0,0 1 0 0 0,0-1-1 0 0,0 0 1 0 0,0 1 0 0 0,0-1 0 0 0,0 0-1 0 0,0 1 1 0 0,0-1 0 0 0,0 1 0 0 0,0-1-1 0 0,1 0 1 0 0,-1 1 0 0 0,1-2 0 0 0,2-14-4085 0 0</inkml:trace>
</inkml:ink>
</file>

<file path=ppt/ink/ink4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27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80 539 4972 0 0,'0'0'5417'0'0,"-39"-81"-6721"0"0,39 74 228 0 0,3 1-652 0 0,8-12-1401 0 0</inkml:trace>
  <inkml:trace contextRef="#ctx0" brushRef="#br0" timeOffset="1">0 0 3252 0 0,'0'0'2569'0'0</inkml:trace>
</inkml:ink>
</file>

<file path=ppt/ink/ink4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27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1373 4012 0 0,'0'0'4073'0'0,"-3"-90"-5009"0"0,15 66 40 0 0,9-3-265 0 0,-1 4-375 0 0,13-19-1136 0 0</inkml:trace>
  <inkml:trace contextRef="#ctx0" brushRef="#br0" timeOffset="1">331 662 4516 0 0,'0'0'2697'0'0,"12"-89"-3241"0"0,7 69 140 0 0,7-1-585 0 0,-5 5-511 0 0,14-12-948 0 0</inkml:trace>
  <inkml:trace contextRef="#ctx0" brushRef="#br0" timeOffset="2">695 226 1488 0 0,'0'0'5825'0'0,"6"-86"-5897"0"0,8 69-228 0 0,1-2 120 0 0,7-1-80 0 0,7 0-28 0 0,3-4-649 0 0,4 1-667 0 0,-9 7-600 0 0</inkml:trace>
</inkml:ink>
</file>

<file path=ppt/ink/ink4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28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1 137 380 0 0,'0'0'1980'0'0,"79"-24"-2212"0"0,-59 19-488 0 0,13-1-688 0 0</inkml:trace>
  <inkml:trace contextRef="#ctx0" brushRef="#br0" timeOffset="1">386 104 4704 0 0,'0'0'2097'0'0,"5"9"-4678"0"0,2-6 1697 0 0,1-2-540 0 0,1 1-488 0 0</inkml:trace>
  <inkml:trace contextRef="#ctx0" brushRef="#br0" timeOffset="2">472 1 4784 0 0,'0'0'2504'0'0,"13"5"-3813"0"0,38 20 1230 0 0,-48-24 87 0 0,-1 0 1 0 0,0 1-1 0 0,0-1 0 0 0,0 1 0 0 0,0 0 1 0 0,0 0-1 0 0,-1 0 0 0 0,1 0 1 0 0,0 0-1 0 0,-1 0 0 0 0,0 0 1 0 0,1 1-1 0 0,-1-1 0 0 0,0 0 1 0 0,0 1-1 0 0,0-1 0 0 0,-1 1 1 0 0,1-1-1 0 0,0 1 0 0 0,-1-1 1 0 0,0 1-1 0 0,1-1 0 0 0,-1 1 0 0 0,0 0 1 0 0,-1 2-1 0 0,0 2 39 0 0,0 0 0 0 0,0-1 1 0 0,-1 1-1 0 0,0-1 0 0 0,0 0 0 0 0,0 0 0 0 0,-5 8 0 0 0,1-3-185 0 0,-1 0-1 0 0,0 0 1 0 0,0-1-1 0 0,-2 1 1 0 0,1-2-1 0 0,-1 1 1 0 0,0-2-1 0 0,-1 1 1 0 0,-12 7-1 0 0,-17 6-4689 0 0</inkml:trace>
</inkml:ink>
</file>

<file path=ppt/ink/ink4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32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0 168 1932 0 0,'0'0'2158'0'0,"18"-26"1192"0"0,-15 21-3201 0 0,1-1 0 0 0,-1 1 0 0 0,1 0 1 0 0,0 0-1 0 0,0 1 0 0 0,1-1 0 0 0,-1 1 0 0 0,1 0 0 0 0,0 0 0 0 0,0 0 0 0 0,0 1 1 0 0,8-4-1 0 0,7-2-98 0 0,1 0 1 0 0,24-6-1 0 0,17-7 252 0 0,-40 15-298 0 0,-17 6 25 0 0,-1 0 0 0 0,0-1 1 0 0,0 1-1 0 0,1-1 0 0 0,-1 0 0 0 0,0 0 1 0 0,0 0-1 0 0,4-3 0 0 0,-8 4-65 0 0,1 7-1719 0 0,-1-3 1356 0 0,-1 0-1 0 0,1-1 0 0 0,0 1 0 0 0,-1 0 0 0 0,1 0 0 0 0,-1-1 1 0 0,0 1-1 0 0,0 0 0 0 0,0-1 0 0 0,0 1 0 0 0,0-1 0 0 0,-1 1 0 0 0,1-1 1 0 0,-1 0-1 0 0,-2 4 0 0 0,4-6 358 0 0,0-5-1102 0 0,16-41 384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0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1 6689 0 0,'0'0'3633'0'0,"-2"7"-5922"0"0,-20 92 3044 0 0,-12 65-636 0 0,-7 35 477 0 0,34-177-1116 0 0,0 1 0 0 0,-2-1 1 0 0,0 0-1 0 0,-2 0 1 0 0,0-1-1 0 0,-21 28 0 0 0,20-37-1643 0 0,1-10-771 0 0</inkml:trace>
</inkml:ink>
</file>

<file path=ppt/ink/ink4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33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70 812 0 0,'0'0'4643'0'0,"19"3"-1929"0"0,22-5-1813 0 0,0-2 0 0 0,48-11 0 0 0,-6 0-650 0 0,-66 13-113 0 0,-1-1 1 0 0,1-1-1 0 0,-1 0 0 0 0,0-1 1 0 0,17-8-1 0 0,-16 7-970 0 0</inkml:trace>
</inkml:ink>
</file>

<file path=ppt/ink/ink4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48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764 6 1852 0 0,'0'0'4181'0'0,"2"-3"-4087"0"0,0 1-7 0 0,-3 10 116 0 0,-11 28 349 0 0,-4 14-100 0 0,-54 178 144 0 0,55-172-181 0 0,-3 0-1 0 0,-48 103 0 0 0,-73 94 1060 0 0,36-94-758 0 0,45-75-296 0 0,26-40-134 0 0,3 0 0 0 0,-27 55 0 0 0,47-84-184 0 0,1 0 0 0 0,-2-1-1 0 0,-11 13 1 0 0,-7 10 20 0 0,-48 66 352 0 0,76-103-432 0 0,0 1 1 0 0,0-1 0 0 0,0 0 0 0 0,0 0 0 0 0,0 0-1 0 0,0 0 1 0 0,0 0 0 0 0,0 0 0 0 0,0 1 0 0 0,0-1-1 0 0,0 0 1 0 0,0 0 0 0 0,0 0 0 0 0,0 0-1 0 0,0 0 1 0 0,0 0 0 0 0,1 2 685 0 0,-1-2-686 0 0,0 0 1 0 0,0 0 0 0 0,0 0 0 0 0,0 0-1 0 0,0 0 1 0 0,0 0 0 0 0,1 0 0 0 0,-1 0 0 0 0,0 1-1 0 0,0-1 1 0 0,0 0 0 0 0,0 0 0 0 0,0 0 0 0 0,0 0-1 0 0,1 0 1 0 0,-1 0 0 0 0,0 0 0 0 0,0 0 0 0 0,0-1-1 0 0,0 1 1 0 0,0 0 0 0 0,0 0 0 0 0,16-1-575 0 0,-11 0-189 0 0,0 0-1 0 0,-1-1 1 0 0,1 1-1 0 0,0-1 1 0 0,-1 0 0 0 0,8-5-1 0 0,29-26-5270 0 0</inkml:trace>
</inkml:ink>
</file>

<file path=ppt/ink/ink4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6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4832 0 0,'0'0'6845'0'0</inkml:trace>
</inkml:ink>
</file>

<file path=ppt/ink/ink4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7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617 160 1212 0 0,'0'0'1322'0'0,"3"-13"-839"0"0,23-104 1973 0 0,-26 116-2387 0 0,1-2 119 0 0,-1 1 1 0 0,1 0-1 0 0,0-1 0 0 0,0 1 1 0 0,0 0-1 0 0,0 0 1 0 0,0 0-1 0 0,0 0 0 0 0,1 0 1 0 0,-1 0-1 0 0,3-2 1 0 0,-6 19-1313 0 0,-6 10 1160 0 0,-2 0 0 0 0,-1-1 0 0 0,-1 0 0 0 0,-19 27 0 0 0,3-3 199 0 0,-28 49 101 0 0,-385 733 2314 0 0,384-716-1848 0 0,52-107 1877 0 0,7-21 454 0 0,-1 3-4499 0 0,-1 9 1107 0 0,4-18-2296 0 0,6 7-2496 0 0,-10 14 4978 0 0,-1-1 1 0 0,1 0-1 0 0,0 0 1 0 0,0 0 0 0 0,0 0-1 0 0,0 1 1 0 0,0-1-1 0 0,0 0 1 0 0,0 0-1 0 0,0 0 1 0 0,0 1 0 0 0,0-1-1 0 0,1 0 1 0 0,-1 0-1 0 0,0 0 1 0 0,-14 63-6232 0 0</inkml:trace>
</inkml:ink>
</file>

<file path=ppt/ink/ink4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9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0 72 0 0,'0'0'531'0'0,"0"2"-1063"0"0,0 4 461 0 0,0-6 71 0 0,-1 0 0 0 0,1 1 0 0 0,0-1 0 0 0,0 1 0 0 0,0-1 0 0 0,0 0 0 0 0,0 1 0 0 0,-1-1 0 0 0,1 0 0 0 0,0 1 0 0 0,0-1 0 0 0,-1 0 0 0 0,1 0 0 0 0,0 1 0 0 0,0-1 0 0 0,-1 0 0 0 0,1 0 0 0 0,0 1 0 0 0,-1-1 0 0 0,1 0 0 0 0,0 0 0 0 0,-1 0 0 0 0,1 0 0 0 0,-1 0 0 0 0,1 1 0 0 0,-1-1 0 0 0,1 0 0 0 0,-1 0 0 0 0,1 0 0 0 0,-1 0 0 0 0,1 0 0 0 0,0 1 0 0 0,-1-1 0 0 0,1 0 0 0 0,-1 0 0 0 0,1 1 0 0 0,-1-1 0 0 0,1 0 0 0 0,0 1 0 0 0,-1-1 0 0 0,1 0 0 0 0,0 1 0 0 0,-1-1 0 0 0,1 1 0 0 0,0-1 0 0 0,-1 0 0 0 0,1 1 0 0 0,0-1 0 0 0,0 1 0 0 0,0-1 0 0 0,-1 1 0 0 0,1-1 0 0 0,0 1 0 0 0,0 0 0 0 0,0 2 0 0 0</inkml:trace>
</inkml:ink>
</file>

<file path=ppt/ink/ink4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08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41 20 0 0,'0'0'2089'0'0,"8"-28"4526"0"0,-8 28-6501 0 0,0-1 1 0 0,0 1-1 0 0,0-1 0 0 0,0 1 0 0 0,0-1 0 0 0,0 1 1 0 0,0-1-1 0 0,0 1 0 0 0,0-1 0 0 0,-1 1 0 0 0,1-1 1 0 0,0 1-1 0 0,0 0 0 0 0,0-1 0 0 0,-1 1 0 0 0,1-1 1 0 0,0 1-1 0 0,0 0 0 0 0,-1-1 0 0 0,1 1 1 0 0,0 0-1 0 0,-1-1 0 0 0,1 1 0 0 0,0 0 0 0 0,-1-1 1 0 0,1 1-1 0 0,0 0 0 0 0,-1 0 0 0 0,1-1 0 0 0,-1 1 1 0 0,1 0-1 0 0,-1 0 0 0 0,-19 3 1388 0 0,-30 24-1600 0 0,32-16 332 0 0,-12 5-24 0 0,-74 38 710 0 0,-1-4 1 0 0,-123 40-1 0 0,227-90-982 0 0,1 0 1 0 0,-1 1-1 0 0,0-1 0 0 0,1 0 0 0 0,-1 1 1 0 0,1-1-1 0 0,-1 0 0 0 0,1 1 0 0 0,-1-1 0 0 0,1 1 1 0 0,0-1-1 0 0,-1 0 0 0 0,1 1 0 0 0,-1-1 0 0 0,1 1 1 0 0,0 0-1 0 0,-1-1 0 0 0,1 1 0 0 0,0-1 1 0 0,0 1-1 0 0,0-1 0 0 0,-1 1 0 0 0,1 0 0 0 0,0-1 1 0 0,0 1-1 0 0,0 1 0 0 0,2 21-3416 0 0,-1-8 1374 0 0,-1 13-967 0 0</inkml:trace>
</inkml:ink>
</file>

<file path=ppt/ink/ink4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46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55 4364 0 0,'0'0'6315'0'0,"7"-11"-6166"0"0,22-31-203 0 0,-29 42 46 0 0,0 0 0 0 0,0 0 1 0 0,0 0-1 0 0,0 0 1 0 0,0 0-1 0 0,0 0 1 0 0,0-1-1 0 0,0 1 0 0 0,0 0 1 0 0,1 0-1 0 0,-1 0 1 0 0,0 0-1 0 0,0 0 0 0 0,0 0 1 0 0,0 0-1 0 0,0 0 1 0 0,0 0-1 0 0,0 0 1 0 0,0 0-1 0 0,0 0 0 0 0,0 0 1 0 0,1 0-1 0 0,-1 0 1 0 0,0 0-1 0 0,0-1 0 0 0,0 1 1 0 0,0 0-1 0 0,0 0 1 0 0,0 0-1 0 0,0 0 0 0 0,0 0 1 0 0,0 0-1 0 0,1 1 1 0 0,-1-1-1 0 0,0 0 1 0 0,0 0-1 0 0,0 0 0 0 0,0 0 1 0 0,0 0-1 0 0,0 0 1 0 0,0 0-1 0 0,0 0 0 0 0,1 0 1 0 0,-1 0-1 0 0,0 0 1 0 0,0 0-1 0 0,0 0 0 0 0,0 0 1 0 0,0 0-1 0 0,0 0 1 0 0,0 0-1 0 0,0 1 1 0 0,0-1-1 0 0,0 0 0 0 0,0 0 1 0 0,0 0-1 0 0,0 0 1 0 0,0 0-1 0 0,0 0 0 0 0,0 0 1 0 0,0 0-1 0 0,0 0 1 0 0,0 1-1 0 0,0-1 1 0 0,0 0-1 0 0,0 0 0 0 0,0 0 1 0 0,0 0-1 0 0,0 0 1 0 0,2 15-71 0 0,-5 17 433 0 0,-16 47 373 0 0,-44 112 1 0 0,-47 73-293 0 0,95-230-377 0 0,-6 9 19 0 0,-1 0 0 0 0,-2-2 0 0 0,-38 49 0 0 0,53-121-12598 0 0</inkml:trace>
</inkml:ink>
</file>

<file path=ppt/ink/ink4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46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338 264 4820 0 0,'0'0'2055'0'0,"0"-16"-1713"0"0,-2-51 66 0 0,2 61-330 0 0,0 1-1 0 0,1 0 1 0 0,0-1-1 0 0,0 1 1 0 0,0 0-1 0 0,1 0 1 0 0,0 0-1 0 0,0 0 1 0 0,0 0-1 0 0,0 0 1 0 0,1 0-1 0 0,0 1 1 0 0,0-1-1 0 0,0 1 1 0 0,0 0-1 0 0,1 0 1 0 0,0 0-1 0 0,0 0 1 0 0,0 0-1 0 0,7-4 1 0 0,0 1-111 0 0,0 1 0 0 0,1 0 0 0 0,0 1 0 0 0,0 0 0 0 0,0 1 0 0 0,21-5 0 0 0,25-3-11 0 0,119-7-1 0 0,61 15 219 0 0,-214 4-148 0 0,14-1 17 0 0,42 2-81 0 0,-72 0 14 0 0,0 0 0 0 0,0 0 0 0 0,0 0 0 0 0,0 1 0 0 0,-1 1 0 0 0,1-1 0 0 0,11 7-1 0 0,-18-8 23 0 0,1 0 0 0 0,0 0 0 0 0,-1 0-1 0 0,1 0 1 0 0,-1 1 0 0 0,1-1-1 0 0,-1 1 1 0 0,1-1 0 0 0,-1 1-1 0 0,0 0 1 0 0,0-1 0 0 0,0 1 0 0 0,0 0-1 0 0,0 0 1 0 0,0 0 0 0 0,-1 0-1 0 0,1 0 1 0 0,0 0 0 0 0,-1 0-1 0 0,0 0 1 0 0,1 0 0 0 0,-1 0 0 0 0,0 0-1 0 0,0 0 1 0 0,0 0 0 0 0,0 0-1 0 0,-1 0 1 0 0,1 0 0 0 0,0 0 0 0 0,-1 0-1 0 0,0 0 1 0 0,1 0 0 0 0,-1 0-1 0 0,-1 2 1 0 0,-2 5 94 0 0,-1 1 0 0 0,0-1-1 0 0,-1 0 1 0 0,0 0 0 0 0,-8 9 0 0 0,-16 17 215 0 0,-2-2 0 0 0,-40 33 0 0 0,-78 53-63 0 0,121-97-288 0 0,-216 143 679 0 0,233-157-470 0 0,15-9 554 0 0,22-12-309 0 0,42-30-574 0 0,2 3-1 0 0,1 3 0 0 0,2 4 0 0 0,2 2 1 0 0,84-22-1 0 0,-134 46 102 0 0,1 1 0 0 0,0 1 0 0 0,50-2 0 0 0,-68 6 14 0 0,0 1 0 0 0,0 0 0 0 0,0 1-1 0 0,1-1 1 0 0,-1 2 0 0 0,0-1-1 0 0,0 1 1 0 0,0 0 0 0 0,-1 0 0 0 0,1 0-1 0 0,0 1 1 0 0,-1 0 0 0 0,0 1 0 0 0,1 0-1 0 0,-1 0 1 0 0,-1 0 0 0 0,1 0 0 0 0,7 9-1 0 0,-9-8 31 0 0,-1 0 0 0 0,0 0-1 0 0,0 1 1 0 0,0-1-1 0 0,-1 1 1 0 0,0 0 0 0 0,0-1-1 0 0,-1 1 1 0 0,1 0-1 0 0,-1 0 1 0 0,-1 0 0 0 0,1 1-1 0 0,-1-1 1 0 0,0 0-1 0 0,0 0 1 0 0,-1 0 0 0 0,0 0-1 0 0,0 0 1 0 0,0 0 0 0 0,-4 10-1 0 0,0-1 70 0 0,-1 0 0 0 0,0 0-1 0 0,-2 0 1 0 0,1-1 0 0 0,-2 0 0 0 0,-17 22 0 0 0,2-9 59 0 0,-1-1 0 0 0,-2-1 0 0 0,0-2 0 0 0,-2 0 0 0 0,-1-2 0 0 0,0-1 0 0 0,-1-2 0 0 0,-2-1 0 0 0,-43 17 0 0 0,14-10 91 0 0,-1-4 0 0 0,0-2 0 0 0,-1-3 0 0 0,-82 8 0 0 0,72-16 379 0 0,-1-2-1 0 0,0-4 1 0 0,0-4 0 0 0,0-2 0 0 0,-109-23 0 0 0,181 27-664 0 0,-1 0 0 0 0,0 1 0 0 0,1-1 0 0 0,-1 1-1 0 0,1 0 1 0 0,-1 0 0 0 0,1 0 0 0 0,-1 1 0 0 0,1-1 0 0 0,-7 3 0 0 0,-15 8-4933 0 0,20-9 3452 0 0</inkml:trace>
</inkml:ink>
</file>

<file path=ppt/ink/ink4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16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 0 4608 0 0,'0'0'5750'0'0,"6"5"-5995"0"0,-4-4 255 0 0,0 0 0 0 0,0 1 1 0 0,-1-1-1 0 0,1 1 0 0 0,-1 0 1 0 0,1-1-1 0 0,-1 1 0 0 0,1 0 0 0 0,-1 0 1 0 0,0 0-1 0 0,0 0 0 0 0,1 4 1 0 0,-1-2 26 0 0,0 0 1 0 0,-1-1-1 0 0,0 1 1 0 0,0 0-1 0 0,0-1 1 0 0,0 1-1 0 0,0 0 1 0 0,-1-1-1 0 0,0 1 0 0 0,-1 5 1 0 0,-14 43 620 0 0,-3-2 0 0 0,-34 71 0 0 0,-64 93 419 0 0,74-141-663 0 0,-52 109 847 0 0,-59 97-539 0 0,143-261-619 0 0,-1-1 0 0 0,-1 0 0 0 0,-1-1 0 0 0,0-1-1 0 0,-1 0 1 0 0,0-1 0 0 0,-26 17 0 0 0,41-31-115 0 0,-1-1 0 0 0,1 1 0 0 0,-1 0 0 0 0,1 0 0 0 0,-1-1 0 0 0,1 1 0 0 0,-1 0 0 0 0,1-1 0 0 0,-1 1 0 0 0,1 0 0 0 0,-1-1 0 0 0,1 1 0 0 0,0-1 0 0 0,-1 1 0 0 0,1-1 0 0 0,0 1 0 0 0,0-1 0 0 0,-1 1 0 0 0,1-1 0 0 0,0 1 0 0 0,0-1 0 0 0,0 1 0 0 0,-1-1 0 0 0,1 1 0 0 0,0-1 0 0 0,0 0 0 0 0,0 1 0 0 0,0-1 0 0 0,0 1 0 0 0,0-1 0 0 0,0 1 0 0 0,0-1 0 0 0,1 0 0 0 0,-3-24-1405 0 0,1 15 812 0 0,1 4-174 0 0,-1 0 1 0 0,2 0-1 0 0,-1-1 0 0 0,1 1 0 0 0,2-10 0 0 0,13-38-4664 0 0</inkml:trace>
</inkml:ink>
</file>

<file path=ppt/ink/ink4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17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86 3556 0 0,'0'0'9688'0'0,"12"-2"-9546"0"0,236-14 753 0 0,-94 11-443 0 0,-22-6-87 0 0,194-40 0 0 0,-331 61-4297 0 0,-12 4 2807 0 0,16-14 1120 0 0,-12 10-1255 0 0,-2-1-1 0 0,-18 8 1 0 0,-27 11-1532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0.6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479 20 3980 0 0,'0'0'2339'0'0,"17"-4"-1471"0"0,0 0-862 0 0,-9 1-39 0 0,0 1 0 0 0,-1 0 0 0 0,1 0 0 0 0,0 1 0 0 0,0 0 0 0 0,0 1 0 0 0,0 0 0 0 0,0 0 0 0 0,0 0 0 0 0,0 1 0 0 0,0 0 0 0 0,8 3 0 0 0,-3 0-20 0 0,0 0 1 0 0,0 1-1 0 0,-1 0 0 0 0,0 2 0 0 0,0-1 1 0 0,0 1-1 0 0,-1 1 0 0 0,0 0 0 0 0,-1 0 1 0 0,1 1-1 0 0,-2 1 0 0 0,14 15 1 0 0,-14-12 109 0 0,0 0 0 0 0,0 1 0 0 0,-2 0 1 0 0,0 0-1 0 0,0 1 0 0 0,-1 0 1 0 0,-1 0-1 0 0,0 1 0 0 0,-1-1 0 0 0,2 22 1 0 0,-4-20-13 0 0,-1 0 0 0 0,0 0 0 0 0,-1 0 1 0 0,-1 0-1 0 0,-1 0 0 0 0,0-1 1 0 0,-1 1-1 0 0,-1 0 0 0 0,-1-1 1 0 0,0 0-1 0 0,-9 20 0 0 0,3-15 15 0 0,0-1-1 0 0,-1-1 1 0 0,-1 0-1 0 0,-1 0 1 0 0,-1-1 0 0 0,0-1-1 0 0,-28 24 1 0 0,7-13 234 0 0,-2-1 0 0 0,0-1 0 0 0,-2-3 0 0 0,0-1 1 0 0,-1-2-1 0 0,-2-1 0 0 0,-81 23 0 0 0,85-32-285 0 0,-102 35 557 0 0,122-37-1537 0 0,1 1 1 0 0,-33 21-1 0 0,25-11-3258 0 0</inkml:trace>
</inkml:ink>
</file>

<file path=ppt/ink/ink4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17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3056 0 0,'0'0'11774'0'0,"8"1"-11923"0"0,206 6 463 0 0,-137-9-125 0 0,0-5 1 0 0,102-20 0 0 0,-17-19-1514 0 0,-198 83-12048 0 0</inkml:trace>
</inkml:ink>
</file>

<file path=ppt/ink/ink4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18.2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0 732 0 0,'0'0'14171'0'0,"14"3"-14121"0"0,69 10-58 0 0,138 4-1 0 0,-134-12 80 0 0,69 4 9 0 0,587 49 680 0 0,-708-55-578 0 0,28 4-323 0 0,6 0 2353 0 0,-185-4-11642 0 0,78 0 5036 0 0</inkml:trace>
</inkml:ink>
</file>

<file path=ppt/ink/ink4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0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907 2 1160 0 0,'0'0'4359'0'0,"3"-1"-4275"0"0,0 1-64 0 0,-1 0 1 0 0,0 0-1 0 0,1 0 1 0 0,-1 0-1 0 0,1 1 1 0 0,-1-1-1 0 0,1 1 1 0 0,-1-1-1 0 0,0 1 1 0 0,1 0-1 0 0,-1 0 1 0 0,0 0-1 0 0,0 0 1 0 0,4 3-1 0 0,16 7-31 0 0,-21-11 75 0 0,0 0-1 0 0,0 1 1 0 0,0-1-1 0 0,0 1 1 0 0,0-1-1 0 0,0 1 0 0 0,0-1 1 0 0,0 1-1 0 0,0-1 1 0 0,0 1-1 0 0,0 0 1 0 0,0 0-1 0 0,-1 0 1 0 0,1-1-1 0 0,0 1 1 0 0,0 0-1 0 0,-1 0 1 0 0,1 0-1 0 0,-1 0 1 0 0,1 0-1 0 0,-1 0 0 0 0,1 0 1 0 0,-1 0-1 0 0,0 0 1 0 0,1 0-1 0 0,-1 1 1 0 0,0-1-1 0 0,0 0 1 0 0,0 2-1 0 0,0 1 94 0 0,-1-1 0 0 0,0 1 0 0 0,0 0 0 0 0,-1 0 0 0 0,1-1 0 0 0,-1 1 0 0 0,0-1 0 0 0,-2 4 0 0 0,-56 87 1504 0 0,-92 110 1 0 0,113-155-1347 0 0,-233 271 927 0 0,25-32-560 0 0,231-268-611 0 0,-21 26 346 0 0,-30 50 0 0 0,50-82 207 0 0,4-4-2372 0 0,-6 8-1307 0 0,-19 15-1656 0 0</inkml:trace>
</inkml:ink>
</file>

<file path=ppt/ink/ink4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6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1041 1 184 0 0,'0'0'6485'0'0,"-13"8"-6463"0"0,0 0-2 0 0,-1-1 26 0 0,1 1-1 0 0,0 1 0 0 0,0 1 1 0 0,-17 16-1 0 0,-294 345 2669 0 0,258-288-2393 0 0,-385 517 2615 0 0,364-473-1863 0 0,84-126 214 0 0</inkml:trace>
</inkml:ink>
</file>

<file path=ppt/ink/ink4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7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5617 0 0,'0'0'2340'0'0,"25"-11"-3620"0"0,-18 11 1400 0 0,5 0-120 0 0,-1 0-444 0 0,7-4-1081 0 0,-8-1-455 0 0,17-8-824 0 0</inkml:trace>
</inkml:ink>
</file>

<file path=ppt/ink/ink4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8.2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0 621 4548 0 0,'0'0'3121'0'0,"44"-78"-5189"0"0,-29 71 491 0 0,-3-1 25 0 0,6-6-440 0 0</inkml:trace>
  <inkml:trace contextRef="#ctx0" brushRef="#br0" timeOffset="1">95 139 3692 0 0,'0'0'3489'0'0,"-18"-81"-3553"0"0,18 77-28 0 0,3-2-140 0 0,2 0-4 0 0,2 0-88 0 0,5-3-785 0 0,-4 1-611 0 0,5-11-564 0 0</inkml:trace>
</inkml:ink>
</file>

<file path=ppt/ink/ink4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5.1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11 300 0 0,'0'0'3434'0'0,"26"-11"-3824"0"0,-14 15-194 0 0,-8-2-141 0 0,-34-5-1310 0 0</inkml:trace>
</inkml:ink>
</file>

<file path=ppt/ink/ink4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5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4040 0 0,'0'0'3293'0'0,"36"22"-4529"0"0,-22-13 427 0 0,-5 0-663 0 0,3 0-964 0 0</inkml:trace>
  <inkml:trace contextRef="#ctx0" brushRef="#br0" timeOffset="1">143 209 744 0 0,'0'0'6825'0'0,"12"15"-8877"0"0,-6-6 1635 0 0,0 1-915 0 0,-1-2-676 0 0</inkml:trace>
</inkml:ink>
</file>

<file path=ppt/ink/ink4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7:56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0 520 0 0,'0'0'5269'0'0</inkml:trace>
  <inkml:trace contextRef="#ctx0" brushRef="#br0" timeOffset="1">15 281 4428 0 0,'0'0'1629'0'0</inkml:trace>
  <inkml:trace contextRef="#ctx0" brushRef="#br0" timeOffset="2">20 805 716 0 0,'0'0'2596'0'0</inkml:trace>
</inkml:ink>
</file>

<file path=ppt/ink/ink4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8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226 642 260 0 0,'0'0'4904'0'0,"-39"-76"-4792"0"0,35 64-108 0 0,1 0-8 0 0,3 0-20 0 0,0 4-32 0 0,0-1-124 0 0,6-3-276 0 0,1 3-1356 0 0,4-9-864 0 0</inkml:trace>
  <inkml:trace contextRef="#ctx0" brushRef="#br0" timeOffset="1">73 159 2692 0 0,'0'0'2568'0'0,"-64"-90"-2500"0"0,60 78-68 0 0,1 0-76 0 0,1 2-4 0 0,2 1-168 0 0,0 0-796 0 0,0-7-964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8:04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721 21 3788 0 0,'0'0'5296'0'0,"-16"-6"-5551"0"0,9 4 192 0 0,2 0 12 0 0,-1 0 1 0 0,1 0-1 0 0,-1 0 0 0 0,1 1 0 0 0,-1 0 1 0 0,0 0-1 0 0,1 0 0 0 0,-1 1 1 0 0,0-1-1 0 0,1 2 0 0 0,-1-1 0 0 0,0 1 1 0 0,0-1-1 0 0,1 1 0 0 0,-1 1 0 0 0,1-1 1 0 0,-1 1-1 0 0,1 0 0 0 0,0 0 1 0 0,-1 1-1 0 0,1 0 0 0 0,-5 3 0 0 0,-49 36-29 0 0,1 2 0 0 0,3 2-1 0 0,1 3 1 0 0,3 2 0 0 0,-66 87-1 0 0,93-105 38 0 0,1 2-1 0 0,2 0 1 0 0,1 2 0 0 0,-23 61-1 0 0,34-71 10 0 0,0 1-1 0 0,2 0 0 0 0,1 1 1 0 0,2-1-1 0 0,1 1 0 0 0,0 0 1 0 0,4 38-1 0 0,-1-56 8 0 0,1-1 1 0 0,1 0-1 0 0,0 0 0 0 0,0 1 0 0 0,1-1 0 0 0,0-1 1 0 0,1 1-1 0 0,7 13 0 0 0,-9-18 18 0 0,1-1 0 0 0,0 0 1 0 0,0 0-1 0 0,0 0 0 0 0,0-1 0 0 0,1 1 0 0 0,-1-1 1 0 0,1 1-1 0 0,0-1 0 0 0,0 0 0 0 0,0-1 0 0 0,0 1 1 0 0,1-1-1 0 0,-1 0 0 0 0,1 0 0 0 0,-1 0 0 0 0,1 0 1 0 0,0-1-1 0 0,7 1 0 0 0,7-1-11 0 0,-1 0-1 0 0,1-2 1 0 0,-1 0 0 0 0,1-2 0 0 0,-1 0 0 0 0,0 0-1 0 0,0-2 1 0 0,0 0 0 0 0,-1-2 0 0 0,0 0 0 0 0,0 0-1 0 0,0-2 1 0 0,-1 0 0 0 0,-1 0 0 0 0,1-2 0 0 0,-1 0-1 0 0,-1-1 1 0 0,0 0 0 0 0,23-28 0 0 0,-34 37 26 0 0,-1-1 1 0 0,1 0-1 0 0,-1 0 1 0 0,0 0-1 0 0,0 0 1 0 0,0 0-1 0 0,0 0 1 0 0,-1-1-1 0 0,1 1 0 0 0,-1-1 1 0 0,0 1-1 0 0,-1-1 1 0 0,1 1-1 0 0,-1-1 1 0 0,0 1-1 0 0,0-1 1 0 0,0 1-1 0 0,-1-1 1 0 0,1 0-1 0 0,-1 1 1 0 0,0-1-1 0 0,-1 1 0 0 0,1 0 1 0 0,-1-1-1 0 0,0 1 1 0 0,0 0-1 0 0,0 0 1 0 0,0 0-1 0 0,-4-4 1 0 0,-8-10 196 0 0,-1 1 1 0 0,-1 0 0 0 0,0 1-1 0 0,-32-24 1 0 0,4 2 151 0 0,38 34-211 0 0,2 0 1 0 0,-1 0-1 0 0,0-1 0 0 0,1 0 1 0 0,0 0-1 0 0,0 0 1 0 0,0 0-1 0 0,1-1 0 0 0,-1 0 1 0 0,2 1-1 0 0,-1-1 1 0 0,-3-9-1 0 0,6 13-168 0 0,1 0-1 0 0,-1 0 0 0 0,0 0 1 0 0,1 1-1 0 0,-1-1 0 0 0,1 0 1 0 0,-1 0-1 0 0,1 0 1 0 0,0 1-1 0 0,0-1 0 0 0,-1 0 1 0 0,1 1-1 0 0,1-1 0 0 0,-1 1 1 0 0,0-1-1 0 0,0 1 1 0 0,0 0-1 0 0,1-1 0 0 0,-1 1 1 0 0,1 0-1 0 0,-1 0 0 0 0,1 0 1 0 0,3-2-1 0 0,43-21-928 0 0,-46 23 930 0 0,34-13-144 0 0,-1 1 0 0 0,2 3 0 0 0,-1 0 0 0 0,2 3 0 0 0,-1 0 0 0 0,1 3 0 0 0,-1 1 0 0 0,74 4 1 0 0,-107 0 137 0 0,1 0 0 0 0,0-1 0 0 0,-1 2 0 0 0,1-1 0 0 0,-1 0 0 0 0,1 1 0 0 0,-1 0 0 0 0,0 0 0 0 0,0 0 0 0 0,0 0 0 0 0,0 1 0 0 0,0 0 0 0 0,0-1 0 0 0,-1 1 0 0 0,1 1 0 0 0,-1-1 0 0 0,0 0 0 0 0,0 1 0 0 0,0 0 0 0 0,-1 0 0 0 0,1 0 0 0 0,-1 0 0 0 0,0 0 0 0 0,0 0 0 0 0,0 0 0 0 0,-1 1 0 0 0,1-1 0 0 0,0 7 0 0 0,2 11 11 0 0,-1 1-1 0 0,0-1 1 0 0,-2 1 0 0 0,-3 35 0 0 0,2-36 213 0 0,-5 58 200 0 0,-3 0-1 0 0,-3-1 0 0 0,-33 118 0 0 0,38-182-78 0 0,1 1 1 0 0,-2-2 0 0 0,-9 17 0 0 0,8-6 3869 0 0,35-29-5066 0 0,69-17 472 0 0,0 5 0 0 0,2 4 1 0 0,165 0 4007 0 0,-282-5-3237 0 0,10 4-3491 0 0,-2-5-1537 0 0</inkml:trace>
</inkml:ink>
</file>

<file path=ppt/ink/ink4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9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1042 632 392 0 0,'0'0'3584'0'0,"-64"-82"-3584"0"0,55 68-64 0 0,3-1 60 0 0,0 5-48 0 0,0-2-144 0 0,2 4-508 0 0,0-4-1708 0 0</inkml:trace>
  <inkml:trace contextRef="#ctx0" brushRef="#br0" timeOffset="1">606 329 1368 0 0,'0'0'4233'0'0,"-76"-81"-4241"0"0,72 75 4 0 0,-1 0-108 0 0,5 3-21 0 0</inkml:trace>
  <inkml:trace contextRef="#ctx0" brushRef="#br0" timeOffset="2">146 121 1408 0 0,'0'0'4393'0'0,"-93"-55"-3977"0"0,82 46-140 0 0,4 1-16 0 0,-1 2-92 0 0,4 2-168 0 0,2 1-124 0 0,1 2 108 0 0,1-2-72 0 0,-2 0-188 0 0,1-2-244 0 0,-1-2-601 0 0,-1 2-455 0 0,-9-7-1060 0 0</inkml:trace>
</inkml:ink>
</file>

<file path=ppt/ink/ink4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29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522 113 716 0 0,'0'0'3340'0'0,"-88"-41"-2664"0"0,67 31-168 0 0,5 1 145 0 0,-1 3-469 0 0,3 0-176 0 0,4 3-8 0 0,5 0-8 0 0,2 3-72 0 0,2 0-76 0 0</inkml:trace>
  <inkml:trace contextRef="#ctx0" brushRef="#br0" timeOffset="1">0 1 5521 0 0,'0'0'2028'0'0</inkml:trace>
</inkml:ink>
</file>

<file path=ppt/ink/ink4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3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0 168 0 0,'0'0'6437'0'0,"0"0"-6505"0"0,-1 0-34 0 0,0 0 80 0 0</inkml:trace>
</inkml:ink>
</file>

<file path=ppt/ink/ink4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38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85 1240 0 0,'0'0'7587'0'0,"-5"-23"-8082"0"0,15-19-1651 0 0,-4 26 420 0 0,-5 13 660 0 0,-13 87-2328 0 0</inkml:trace>
</inkml:ink>
</file>

<file path=ppt/ink/ink4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38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83 953 640 0 0,'0'0'5617'0'0,"-37"-79"-5525"0"0,29 67 64 0 0,2 0-156 0 0,3 1-4 0 0,0 1-128 0 0,0-1 120 0 0,3-1 4 0 0,0 2-84 0 0,0-2-232 0 0,5 0-669 0 0,-1 2-727 0 0,10-11-836 0 0</inkml:trace>
  <inkml:trace contextRef="#ctx0" brushRef="#br0" timeOffset="1">38 536 52 0 0,'0'0'4748'0'0,"-34"-80"-4424"0"0,32 65-88 0 0,1 3-148 0 0,1 1-88 0 0,0 1-164 0 0,6-1-44 0 0,6 1-548 0 0,-2 3-744 0 0,11-13-428 0 0</inkml:trace>
  <inkml:trace contextRef="#ctx0" brushRef="#br0" timeOffset="2">115 117 80 0 0,'0'0'3664'0'0,"-6"-78"-3664"0"0,15 68-192 0 0,5-1-188 0 0,5 1-948 0 0,-5 2-328 0 0</inkml:trace>
</inkml:ink>
</file>

<file path=ppt/ink/ink4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3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0 602 300 0 0,'0'0'3040'0'0,"66"-88"-6160"0"0</inkml:trace>
  <inkml:trace contextRef="#ctx0" brushRef="#br0" timeOffset="1">313 370 116 0 0,'0'0'5140'0'0,"55"-70"-6352"0"0,-21 61 140 0 0,-5 3-672 0 0</inkml:trace>
  <inkml:trace contextRef="#ctx0" brushRef="#br0" timeOffset="2">735 117 536 0 0,'0'0'5317'0'0,"56"-84"-6334"0"0,-29 77 837 0 0,2-1-616 0 0,-2 2-548 0 0,12-6-572 0 0</inkml:trace>
</inkml:ink>
</file>

<file path=ppt/ink/ink4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39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2764 0 0,'0'0'3785'0'0,"89"-46"-6026"0"0,-56 40 1121 0 0,-7 3-264 0 0,14-5-300 0 0</inkml:trace>
  <inkml:trace contextRef="#ctx0" brushRef="#br0" timeOffset="1">349 7 272 0 0,'0'0'5401'0'0,"75"-2"-6650"0"0,-40 2 349 0 0,2-1-324 0 0,-8-2-444 0 0</inkml:trace>
</inkml:ink>
</file>

<file path=ppt/ink/ink4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0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2960 0 0,'0'0'3410'0'0,"12"-6"-5540"0"0,23 11 2266 0 0,62-1 0 0 0,-76-4 708 0 0,92-4 345 0 0,-70 5-1665 0 0,-28 0-1131 0 0,-26-1-2082 0 0,-144-2 2916 0 0</inkml:trace>
</inkml:ink>
</file>

<file path=ppt/ink/ink4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0.6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4772 0 0,'0'0'2305'0'0</inkml:trace>
</inkml:ink>
</file>

<file path=ppt/ink/ink4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6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777 24 208 0 0,'0'0'8542'0'0,"1"-6"-9043"0"0,-1-8 51 0 0,-3 11 144 0 0,-12 22 252 0 0,1 1 467 0 0,-129 162 3211 0 0,-84 84-3253 0 0,49-59-122 0 0,135-157-205 0 0,18-24 27 0 0,2 2 0 0 0,0 1 0 0 0,2 0 0 0 0,-32 60 0 0 0,52-86 314 0 0,-8 20-1716 0 0,10-19 7 0 0,8-11 726 0 0,30-36-3171 0 0,0-6-785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14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671 111 1880 0 0,'0'0'5171'0'0,"2"-13"-4284"0"0,5-44-280 0 0,-7 55-488 0 0,0-1 0 0 0,0 1 0 0 0,0 0 0 0 0,1-1 0 0 0,-1 1 0 0 0,1 0 0 0 0,-1-1 0 0 0,1 1 0 0 0,0 0 0 0 0,0 0 0 0 0,0-1 0 0 0,0 1 0 0 0,1 0 0 0 0,-1 0 0 0 0,0 0 0 0 0,3-2 0 0 0,12 24-1785 0 0,-2 12 1773 0 0,-1 1 0 0 0,-1 0 0 0 0,-2 0 0 0 0,9 47 0 0 0,11 144-51 0 0,-18-110-11 0 0,0-27-21 0 0,82 691 252 0 0,-33 5 262 0 0,-70 65 988 0 0,-54-2-1150 0 0,-12 283-66 0 0,50-480-95 0 0,-33-4 121 0 0,-206 880-25 0 0,-58 168 1068 0 0,159-839-861 0 0,162-847-557 0 0,-2 4-124 0 0,1 1-1 0 0,1-1 0 0 0,0 1 1 0 0,0 19-1 0 0,1-30 74 0 0,1 0 0 0 0,-1 0 0 0 0,0 0 0 0 0,0 0 0 0 0,1 0 0 0 0,-1 0 0 0 0,1 0 0 0 0,-1 0-1 0 0,1 0 1 0 0,0 0 0 0 0,-1 0 0 0 0,1 0 0 0 0,0 0 0 0 0,-1-1 0 0 0,1 1 0 0 0,0 0 0 0 0,0 0 0 0 0,0-1 0 0 0,0 1 0 0 0,0-1 0 0 0,0 1 0 0 0,0-1 0 0 0,0 1 0 0 0,0-1-1 0 0,0 0 1 0 0,0 1 0 0 0,0-1 0 0 0,0 0 0 0 0,0 0 0 0 0,0 0 0 0 0,0 1 0 0 0,0-1 0 0 0,2-1 0 0 0,-1 1-126 0 0,1 0 1 0 0,0-1-1 0 0,-1 1 1 0 0,1-1-1 0 0,-1 0 1 0 0,0 1-1 0 0,1-1 0 0 0,-1 0 1 0 0,0-1-1 0 0,1 1 1 0 0,-1 0-1 0 0,0-1 1 0 0,0 1-1 0 0,0-1 0 0 0,0 0 1 0 0,0 0-1 0 0,0 1 1 0 0,-1-1-1 0 0,3-4 1 0 0,45-77-4462 0 0</inkml:trace>
</inkml:ink>
</file>

<file path=ppt/ink/ink4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6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4044 0 0,'0'0'2717'0'0,"16"4"-3051"0"0,-4-1 304 0 0,-3-1 59 0 0,0 0 1 0 0,-1 0 0 0 0,1 1 0 0 0,-1 0-1 0 0,0 1 1 0 0,0 0 0 0 0,0 0 0 0 0,0 1-1 0 0,-1 0 1 0 0,14 11 0 0 0,21 26 425 0 0,-2 2 1 0 0,-2 1-1 0 0,62 99 0 0 0,72 167 510 0 0,-141-252-716 0 0,-9-17-98 0 0,-1 1 0 0 0,-2 1 0 0 0,-2 1 0 0 0,-2 1-1 0 0,12 62 1 0 0,-24-101 1101 0 0,-6-23-1729 0 0,-9-21-4305 0 0,-1-4-243 0 0</inkml:trace>
</inkml:ink>
</file>

<file path=ppt/ink/ink4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7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0 198 8053 0 0,'0'0'4005'0'0,"13"-14"-2830"0"0,-4 4-1142 0 0,1 0-1 0 0,0 1 1 0 0,1 0-1 0 0,-1 0 1 0 0,2 1-1 0 0,-1 1 0 0 0,1 0 1 0 0,1 0-1 0 0,-1 1 1 0 0,1 1-1 0 0,0 0 1 0 0,20-4-1 0 0,97-18-73 0 0,1 6 1 0 0,158-5-1 0 0,276 18 161 0 0,-412 8-96 0 0,391 30 28 0 0,-532-29 1307 0 0,-29-4-2056 0 0,-28-3-2355 0 0,17 5-63 0 0,-8-3-1793 0 0</inkml:trace>
</inkml:ink>
</file>

<file path=ppt/ink/ink4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49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1 640 0 0,'0'0'7366'0'0,"-1"7"-9223"0"0,-1-3 1871 0 0,1 1 0 0 0,-1 0 0 0 0,0-1 0 0 0,0 0 0 0 0,0 1 0 0 0,-1-1 0 0 0,1 0 0 0 0,-6 6 0 0 0,-7 11 158 0 0,-308 407 1637 0 0,202-280-331 0 0,-139 223 0 0 0,246-353-1144 0 0,11-15-273 0 0,0 0 1 0 0,1 1-1 0 0,-1-1 1 0 0,1 0-1 0 0,0 1 1 0 0,0-1-1 0 0,0 1 1 0 0,0 0-1 0 0,1-1 1 0 0,0 1-1 0 0,-1 0 1 0 0,1 5-1 0 0,1-9-24 0 0,23 4-580 0 0,-14-2 221 0 0,25 4-2027 0 0,9-9-1238 0 0</inkml:trace>
</inkml:ink>
</file>

<file path=ppt/ink/ink4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2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11 448 0 0,'0'0'3318'0'0,"6"-11"-531"0"0,-1 12-2864 0 0,0 0-1 0 0,0 0 0 0 0,0 1 0 0 0,-1-1 1 0 0,1 1-1 0 0,0 0 0 0 0,-1 0 0 0 0,5 3 1 0 0,16 7 147 0 0,8 2-13 0 0,-20-9-21 0 0,-1 0 0 0 0,1 0-1 0 0,22 4 1 0 0,-21-8 410 0 0,-12-1-636 0 0,1 0-1 0 0,0 0 1 0 0,0 0-1 0 0,0 0 0 0 0,-1 0 1 0 0,1 1-1 0 0,0-1 1 0 0,0 1-1 0 0,-1 0 1 0 0,1-1-1 0 0,-1 2 0 0 0,1-1 1 0 0,0 0-1 0 0,3 3 1 0 0,-6-2-886 0 0,-7-1 33 0 0,-38-14-550 0 0</inkml:trace>
</inkml:ink>
</file>

<file path=ppt/ink/ink4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2.7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4148 0 0,'0'0'1104'0'0,"13"1"-1434"0"0,79 9 116 0 0,104 24 0 0 0,-131-22-48 0 0,-58-10-2006 0 0</inkml:trace>
</inkml:ink>
</file>

<file path=ppt/ink/ink4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7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1716 33 616 0 0,'0'0'3508'0'0,"7"-6"-3263"0"0,24-17 12 0 0,-31 19 205 0 0,-8 5-581 0 0,-16 5-378 0 0,-391 151 268 0 0,-200 112-130 0 0,441-186 950 0 0,-203 132 0 0 0,332-188-510 0 0,28-18-104 0 0,1 1-1 0 0,0 0 0 0 0,-28 25 0 0 0,43-33 78 0 0,1-1 1 0 0,-1 1 0 0 0,1 0-1 0 0,-1 0 1 0 0,1 0-1 0 0,0-1 1 0 0,0 1 0 0 0,0 0-1 0 0,0 0 1 0 0,0 0 0 0 0,1 0-1 0 0,-1 0 1 0 0,0-1-1 0 0,1 1 1 0 0,-1 0 0 0 0,1 0-1 0 0,1 3 1 0 0,5 10-1178 0 0,-17-64-3789 0 0</inkml:trace>
</inkml:ink>
</file>

<file path=ppt/ink/ink4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6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779 1 364 0 0,'0'0'1319'0'0,"-16"11"-2014"0"0,-5 4 675 0 0,-9 6-114 0 0,-30 27-1 0 0,-38 46 121 0 0,-130 160 0 0 0,200-221 203 0 0,-120 166 2183 0 0,37-46-2362 0 0,108-150 85 0 0,0 1 120 0 0,1 0 0 0 0,-1-1 0 0 0,1 0 0 0 0,-1 1 1 0 0,0-1-1 0 0,-1-1 0 0 0,1 1 0 0 0,-10 6 5039 0 0,19 0-9156 0 0,-5-9 3622 0 0,0 1 1 0 0,0 0-1 0 0,0 0 0 0 0,0-1 0 0 0,0 1 1 0 0,0 0-1 0 0,0-1 0 0 0,0 1 1 0 0,0-1-1 0 0,0 1 0 0 0,3-1 0 0 0,8 4-1099 0 0,-12-5 1356 0 0,0 1 0 0 0,0 0 0 0 0,0 0 0 0 0,0 0 0 0 0,0 0 1 0 0,0 0-1 0 0,0 0 0 0 0,0 0 0 0 0,0 0 0 0 0,0 0 0 0 0,0 0 0 0 0,0 0 1 0 0,0 0-1 0 0,0 0 0 0 0,0 0 0 0 0,0-1 0 0 0,0 1 0 0 0,0 0 1 0 0,0 0-1 0 0,0 0 0 0 0,0 0 0 0 0,0 0 0 0 0,0 0 0 0 0,0 0 0 0 0,0 0 1 0 0,0 0-1 0 0,0 0 0 0 0,0 0 0 0 0,0 0 0 0 0,0 0 0 0 0,0 0 0 0 0,0-1 1 0 0,0 1-138 0 0,0 0 137 0 0,1 0 0 0 0,-1 0 0 0 0,0 0 0 0 0,0 0 0 0 0,0 0 1 0 0,0 0-1 0 0,0 0 0 0 0,0 0 0 0 0,0 0 0 0 0,0 0 0 0 0,0 0 0 0 0,0 0 1 0 0,0 0-1 0 0,0 0 0 0 0,1 0 0 0 0,-36-17-371 0 0</inkml:trace>
</inkml:ink>
</file>

<file path=ppt/ink/ink4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14.1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753 9 28 0 0,'0'0'2014'0'0,"12"-9"-190"0"0,61 9-2370 0 0,-66 0 1761 0 0,-19 0 1602 0 0,-36 4-2595 0 0,-1 1 1 0 0,1 2-1 0 0,-62 19 1 0 0,38-10 419 0 0,-48 14 347 0 0,61-14 230 0 0,-1-2-1 0 0,0-3 1 0 0,-104 5-1 0 0,162 11-4101 0 0,2-26 2836 0 0,-1 1-351 0 0,1 1 1 0 0,-1-1 0 0 0,1 1-1 0 0,-1-1 1 0 0,0 0 0 0 0,0 0 0 0 0,0 1-1 0 0,-1-1 1 0 0,1 0 0 0 0,0 0-1 0 0,-1 0 1 0 0,-2 3 0 0 0,-20 11-5855 0 0</inkml:trace>
</inkml:ink>
</file>

<file path=ppt/ink/ink4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23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 0 0,'0'0'1381'0'0,"22"6"-1871"0"0,-21-5 210 0 0</inkml:trace>
</inkml:ink>
</file>

<file path=ppt/ink/ink4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24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670 51 136 0 0,'42'6'8294'0'0,"-42"-7"-8235"0"0,0-1 0 0 0,1 1 1 0 0,-1-1-1 0 0,0 1 0 0 0,0-1 0 0 0,1 1 0 0 0,-1-1 1 0 0,1 1-1 0 0,-1 0 0 0 0,1-1 0 0 0,0 1 0 0 0,-1 0 1 0 0,1-1-1 0 0,0 1 0 0 0,0 0 0 0 0,0 0 0 0 0,0 0 1 0 0,0 0-1 0 0,0 0 0 0 0,0 0 0 0 0,0 0 0 0 0,0 0 0 0 0,1 0 1 0 0,-1 0-1 0 0,0 1 0 0 0,3-2 0 0 0,10-12 471 0 0,-5 4 1618 0 0,-56 17-1555 0 0,0 9-316 0 0,-271 94 451 0 0,226-73-599 0 0,-121 67 1 0 0,172-79 1044 0 0,56-5-5569 0 0,-5 2 1387 0 0,-6-13 15 0 0,-31-60-2348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5.0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337 140 964 0 0,'-39'-63'2930'0'0,"37"61"-2679"0"0,1-1 1 0 0,-1 0-1 0 0,1 0 1 0 0,0 0-1 0 0,0 0 1 0 0,0 0-1 0 0,1 0 1 0 0,-1 0-1 0 0,0 0 1 0 0,1 0-1 0 0,0 0 1 0 0,0-1 0 0 0,0 1-1 0 0,0 0 1 0 0,1 0-1 0 0,-1 0 1 0 0,1 0-1 0 0,0-19 6993 0 0,-13 39-5358 0 0,-23 47-2976 0 0,20-36 1704 0 0,-40 73-774 0 0,4 3 0 0 0,-43 128 0 0 0,90-222-336 0 0,-14 50 16 0 0,13-20-6482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16.1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78 170 260 0 0,'0'0'7427'0'0,"-3"-12"-6948"0"0,-9-39-438 0 0,12 50-50 0 0,0 0 0 0 0,1 1 0 0 0,-1-1 0 0 0,0 0 0 0 0,0 1 0 0 0,0-1 0 0 0,0 1 0 0 0,1-1 0 0 0,-1 0 0 0 0,0 1-1 0 0,0-1 1 0 0,1 1 0 0 0,-1-1 0 0 0,0 1 0 0 0,1-1 0 0 0,-1 1 0 0 0,1-1 0 0 0,-1 1 0 0 0,1-1 0 0 0,-1 1 0 0 0,1 0-1 0 0,-1-1 1 0 0,1 1 0 0 0,-1 0 0 0 0,1-1 0 0 0,-1 1 0 0 0,1 0 0 0 0,0 0 0 0 0,-1 0 0 0 0,2-1 0 0 0,23-1-408 0 0,-13 1 252 0 0,1958-88 3381 0 0,-651 136-3205 0 0,-40 43 40 0 0,875 74 365 0 0,-1523-106-101 0 0,529 55 453 0 0,-523-50-608 0 0,249 31-75 0 0,-871-92-78 0 0,88 11 2 0 0,170 45-1 0 0,-244-49-44 0 0,-1 2 0 0 0,0 1 0 0 0,-1 1 0 0 0,0 2 0 0 0,-1 0 0 0 0,0 2 0 0 0,-2 1 0 0 0,0 1 0 0 0,-1 0 0 0 0,23 27 0 0 0,-12-7 14 0 0,-1 3 0 0 0,-2 0-1 0 0,-3 2 1 0 0,-1 1 0 0 0,21 50-1 0 0,28 76-106 0 0,-8 4 0 0 0,-8 3 0 0 0,42 204 0 0 0,-74-235 164 0 0,-5 0 0 0 0,2 169-1 0 0,-22 300-32 0 0,7 143-103 0 0,6-561 96 0 0,28 603 95 0 0,-94 64 123 0 0,46-823-197 0 0,-59 827 48 0 0,86-219 86 0 0,3-309 471 0 0,-30 568 1 0 0,-28-278-449 0 0,56 0-99 0 0,8-353 37 0 0,37 571 174 0 0,-69-837-279 0 0,-7 212 12 0 0,5-199-28 0 0,-2 1 1 0 0,-1-1 0 0 0,-1 0-1 0 0,-1 0 1 0 0,-1 0 0 0 0,-17 34-1 0 0,19-48 22 0 0,0-1-1 0 0,-1 1 1 0 0,0-1-1 0 0,0-1 1 0 0,-1 1-1 0 0,0-2 0 0 0,-1 1 1 0 0,0-1-1 0 0,0 0 1 0 0,-19 12-1 0 0,14-13 36 0 0,0 0 0 0 0,0 0 0 0 0,-1-2-1 0 0,0 0 1 0 0,0 0 0 0 0,0-1-1 0 0,-1-1 1 0 0,-18 1 0 0 0,-66 3 105 0 0,-161-8 0 0 0,-108-32 9 0 0,106 8-155 0 0,-217-11-20 0 0,-938-94-180 0 0,379-23 42 0 0,71 11 267 0 0,-605-17-164 0 0,1110 120-161 0 0,-590-27 376 0 0,-318 62 131 0 0,409 7 110 0 0,563-30 1422 0 0,71 3-824 0 0,200 21-1175 0 0,108 5-179 0 0,19-1 265 0 0,0-1 1 0 0,1 0-1 0 0,-1 0 1 0 0,1 1-1 0 0,-1-1 1 0 0,1 1-1 0 0,-1-1 1 0 0,1 0-1 0 0,-1 1 1 0 0,1-1-1 0 0,-1 1 1 0 0,1-1-1 0 0,0 1 1 0 0,-1-1-1 0 0,1 1 1 0 0,0 0-1 0 0,-1-1 1 0 0,1 1 0 0 0,0-1-1 0 0,0 1 1 0 0,0 0-1 0 0,-1-1 1 0 0,1 1-1 0 0,0-1 1 0 0,0 1-1 0 0,0 0 1 0 0,0-1-1 0 0,0 2 1 0 0,27-13-10904 0 0</inkml:trace>
</inkml:ink>
</file>

<file path=ppt/ink/ink4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30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1558 25 980 0 0,'0'0'11672'0'0,"-3"-6"-11271"0"0,2 4-404 0 0,0 1 0 0 0,1 0 0 0 0,-1 0 0 0 0,0 0 0 0 0,0 0 0 0 0,0 0 0 0 0,0 0 0 0 0,0 0 0 0 0,0 0 0 0 0,0 0 0 0 0,0 0 0 0 0,-1 0 0 0 0,1 1-1 0 0,0-1 1 0 0,0 1 0 0 0,-1-1 0 0 0,1 1 0 0 0,0-1 0 0 0,-1 1 0 0 0,1 0 0 0 0,-1-1 0 0 0,1 1 0 0 0,0 0 0 0 0,-1 0 0 0 0,1 0 0 0 0,-1 0 0 0 0,1 0 0 0 0,-3 1 0 0 0,-5 1 6 0 0,-1 1 0 0 0,1 1 0 0 0,-18 8 0 0 0,14-6 23 0 0,-364 162 1280 0 0,-386 188-172 0 0,701-324-950 0 0,1 3-1 0 0,2 3 1 0 0,-61 51-1 0 0,120-89-188 0 0,-1 0 0 0 0,1 0 0 0 0,-1 1-1 0 0,1-1 1 0 0,-1 0 0 0 0,1 1-1 0 0,-1-1 1 0 0,1 0 0 0 0,0 1 0 0 0,-1-1-1 0 0,1 0 1 0 0,0 1 0 0 0,-1-1-1 0 0,1 1 1 0 0,0-1 0 0 0,-1 1-1 0 0,1-1 1 0 0,0 1 0 0 0,0-1 0 0 0,0 1-1 0 0,-1-1 1 0 0,1 1 0 0 0,0-1-1 0 0,0 1 1 0 0,0-1 0 0 0,0 2-1 0 0</inkml:trace>
</inkml:ink>
</file>

<file path=ppt/ink/ink4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4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1 756 0 0,'0'0'3707'0'0,"-3"13"-4608"0"0,-35 202 727 0 0,8-19-296 0 0,21-149 420 0 0,0 23 2319 0 0,6-40-4872 0 0,11-113 69 0 0</inkml:trace>
</inkml:ink>
</file>

<file path=ppt/ink/ink4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4.8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 2888 0 0,'0'0'3645'0'0,"5"-3"-4395"0"0,-3 1 716 0 0,0 1 0 0 0,0 0 1 0 0,0 0-1 0 0,1 0 0 0 0,-1 0 1 0 0,0 1-1 0 0,0-1 0 0 0,1 0 1 0 0,-1 1-1 0 0,0 0 0 0 0,1-1 1 0 0,-1 1-1 0 0,0 0 1 0 0,5 1-1 0 0,-1 0-11 0 0,0 0 1 0 0,0 1-1 0 0,0 0 0 0 0,0 0 0 0 0,10 5 1 0 0,19 13-15 0 0,-1 1 1 0 0,44 36-1 0 0,7 6 505 0 0,-84-63-582 0 0,0 1 0 0 0,0 0 0 0 0,0-1 0 0 0,0 1 0 0 0,0-1 0 0 0,0 0 0 0 0,0 1 0 0 0,0-1 0 0 0,1 0 0 0 0,-1 1 0 0 0,0-1 0 0 0,0 0 0 0 0,0 0 0 0 0,0 0 0 0 0,0 0 0 0 0,1 0 0 0 0,-1 0 0 0 0,0 0 0 0 0,0-1 0 0 0,0 1 0 0 0,0 0 0 0 0,0-1 0 0 0,0 1 0 0 0,0 0 0 0 0,1-1 0 0 0,0-1-1 0 0,8-7-1470 0 0</inkml:trace>
  <inkml:trace contextRef="#ctx0" brushRef="#br0" timeOffset="1">692 1 4036 0 0,'0'0'863'0'0,"-14"8"-1704"0"0,-34 24 870 0 0,-81 68 0 0 0,81-58 255 0 0,-55 40 0 0 0,68-58-601 0 0,-39 19 0 0 0,52-31-1397 0 0</inkml:trace>
</inkml:ink>
</file>

<file path=ppt/ink/ink4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36.3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2600 0 0,'0'0'4829'0'0,"0"-69"-5353"0"0</inkml:trace>
</inkml:ink>
</file>

<file path=ppt/ink/ink4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36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195 715 340 0 0,'0'0'5825'0'0,"-26"-94"-5577"0"0,23 78-52 0 0,1 2 32 0 0,2 1-228 0 0,0 2-104 0 0,0 4 16 0 0,2-2-172 0 0,2 0-757 0 0,1 3-835 0 0,-1-7-1184 0 0</inkml:trace>
  <inkml:trace contextRef="#ctx0" brushRef="#br0" timeOffset="1">29 208 2920 0 0,'0'0'2661'0'0,"-24"-84"-2285"0"0,21 63-256 0 0,1 5-68 0 0,2-1-52 0 0,0 2-104 0 0,6 3-184 0 0,0-1-805 0 0,0 4-747 0 0,3-12-496 0 0</inkml:trace>
</inkml:ink>
</file>

<file path=ppt/ink/ink4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3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12 200 0 0,'0'0'2428'0'0,"-1"-3"-2287"0"0,1 2-142 0 0,0 1 0 0 0,0 0 0 0 0,0-1 0 0 0,0 1 0 0 0,0 0 0 0 0,0-1 0 0 0,0 1 1 0 0,0 0-1 0 0,0-1 0 0 0,0 1 0 0 0,0 0 0 0 0,-1-1 0 0 0,1 1 0 0 0,0 0 0 0 0,0 0 0 0 0,0-1 0 0 0,0 1 0 0 0,-1 0 0 0 0,1 0 1 0 0,0-1-1 0 0,0 1 0 0 0,-1 0 0 0 0,1 0 0 0 0,0-1 0 0 0,0 1 0 0 0,-1 0 0 0 0,1 0 0 0 0,0 0 0 0 0,-1 0 0 0 0,1-1 0 0 0,0 1 1 0 0,-1 0-1 0 0,1 0 0 0 0,-1 0 0 0 0,-3 13-238 0 0,-2 6 2 0 0,2-6-816 0 0</inkml:trace>
</inkml:ink>
</file>

<file path=ppt/ink/ink4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3.5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1 1552 0 0,'0'0'5213'0'0,"-11"3"-6990"0"0,14 18 881 0 0,-1-6-592 0 0,2 12-688 0 0</inkml:trace>
  <inkml:trace contextRef="#ctx0" brushRef="#br0" timeOffset="1">7 267 484 0 0,'0'0'6033'0'0,"-6"4"-8038"0"0,9 15 1861 0 0,1 2-508 0 0,2 3-300 0 0,-1-4-704 0 0</inkml:trace>
</inkml:ink>
</file>

<file path=ppt/ink/ink4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03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 3916 0 0,'0'0'1512'0'0,"7"107"-6296"0"0</inkml:trace>
  <inkml:trace contextRef="#ctx0" brushRef="#br0" timeOffset="1">24 599 2700 0 0,'0'0'2933'0'0,"-23"84"-4746"0"0,24-50 825 0 0,4-4-564 0 0,3 12 272 0 0</inkml:trace>
</inkml:ink>
</file>

<file path=ppt/ink/ink4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37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1568 1004 0 0,'0'0'3496'0'0,"-35"-99"-2531"0"0,29 71-289 0 0,0 3-352 0 0,1 4-12 0 0,4-2-156 0 0,1 7-156 0 0,0-1-12 0 0,1 2-64 0 0,7-1-56 0 0,-2 1-36 0 0,1-1-496 0 0,4-2-225 0 0,-4-3-491 0 0,1 6-248 0 0,3-10-252 0 0</inkml:trace>
  <inkml:trace contextRef="#ctx0" brushRef="#br0" timeOffset="1">43 860 1408 0 0,'0'0'1632'0'0,"-29"-82"-1216"0"0,22 54 172 0 0,4 1-224 0 0,0 3 12 0 0,3 2-232 0 0,0 1 0 0 0,6 0-144 0 0,3 1-104 0 0,6 3-52 0 0,0-3 92 0 0,-2 1-4 0 0,5-1-464 0 0,-3-1-484 0 0,0 5-120 0 0,4-9-404 0 0</inkml:trace>
  <inkml:trace contextRef="#ctx0" brushRef="#br0" timeOffset="2">171 168 1160 0 0,'0'0'2342'0'0,"-1"-16"-1828"0"0,-1-1-352 0 0,0 0 123 0 0,0 1 0 0 0,1-1 0 0 0,3-31 0 0 0,-2 46-265 0 0,1 0-1 0 0,-1 1 0 0 0,0-1 0 0 0,1 0 0 0 0,-1 1 0 0 0,1-1 0 0 0,0 0 0 0 0,0 1 1 0 0,-1-1-1 0 0,1 1 0 0 0,0-1 0 0 0,0 1 0 0 0,0 0 0 0 0,1-1 0 0 0,-1 1 0 0 0,0 0 0 0 0,0 0 1 0 0,1 0-1 0 0,2-2 0 0 0,20-3-3697 0 0,-19 6 1787 0 0</inkml:trace>
</inkml:ink>
</file>

<file path=ppt/ink/ink4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37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3556 0 0,'0'0'1515'0'0,"14"-7"-2312"0"0,47-21 310 0 0,-52 25 293 0 0,-1 1-1 0 0,1 0 1 0 0,1 1 0 0 0,-1 0-1 0 0,0 0 1 0 0,0 1 0 0 0,0 0-1 0 0,1 0 1 0 0,-1 1 0 0 0,12 3-1 0 0,10 0-464 0 0,-16-4 260 0 0,-12-1 379 0 0,0 1 1 0 0,0 0-1 0 0,0 0 1 0 0,0 0-1 0 0,0 0 1 0 0,0 1-1 0 0,-1-1 1 0 0,1 1-1 0 0,0 0 1 0 0,0 0-1 0 0,5 2 1 0 0,-7 0 96 0 0,-1 0 1 0 0,1 1-1 0 0,-1-1 1 0 0,0 0-1 0 0,0 0 1 0 0,0 0-1 0 0,0 0 1 0 0,-1 1-1 0 0,1-1 1 0 0,-3 5-1 0 0,3-6 27 0 0,-5 34 212 0 0,-2 67 0 0 0,3-24 295 0 0,3-72-851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18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1225 0 1188 0 0,'0'0'4782'0'0,"-3"10"-6872"0"0,-25 74 2445 0 0,-45 143 651 0 0,-68 370 717 0 0,75-302-1297 0 0,-341 1271 1994 0 0,245-954-1209 0 0,41 7-198 0 0,77-75-196 0 0,17-135-454 0 0,-60 228 1079 0 0,29-246-817 0 0,50-317-1666 0 0,32-132-1528 0 0,5-9-661 0 0,13-48-3823 0 0</inkml:trace>
</inkml:ink>
</file>

<file path=ppt/ink/ink4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43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750 1 7009 0 0,'0'0'2409'0'0,"-26"7"-3412"0"0,-23 8 715 0 0,0 3 1 0 0,1 2 0 0 0,-65 36-1 0 0,54-22 411 0 0,1 2-1 0 0,2 3 1 0 0,-67 61 0 0 0,107-85-116 0 0,0 0 0 0 0,2 2 1 0 0,0 0-1 0 0,0 0 1 0 0,2 1-1 0 0,0 1 0 0 0,1 0 1 0 0,1 0-1 0 0,1 1 1 0 0,1 1-1 0 0,1-1 0 0 0,0 1 1 0 0,2 1-1 0 0,-6 35 1 0 0,10-33 4 0 0,0-1 1 0 0,1 0 0 0 0,1 1 0 0 0,1-1 0 0 0,1 0-1 0 0,1 0 1 0 0,2 0 0 0 0,0 0 0 0 0,18 42-1 0 0,-12-41 92 0 0,1 0 0 0 0,1 0 1 0 0,1-1-1 0 0,1-1 0 0 0,1 0 0 0 0,1-2 0 0 0,37 35 0 0 0,-25-31 57 0 0,0-1 0 0 0,2-1 1 0 0,1-2-1 0 0,0-1 0 0 0,1-2 0 0 0,1-1 1 0 0,1-1-1 0 0,0-3 0 0 0,1-1 0 0 0,0-1 1 0 0,1-2-1 0 0,51 4 0 0 0,-66-10 169 0 0,0 0 0 0 0,1-2 1 0 0,-1-1-1 0 0,0-1 0 0 0,0-1 0 0 0,0 0 0 0 0,22-8 1 0 0,2-5 47 0 0,-1-2 1 0 0,-1-3-1 0 0,-1-1 1 0 0,79-53-1 0 0,-123 74-416 0 0,1 1-1 0 0,-1-1 1 0 0,1 1-1 0 0,0 0 1 0 0,-1-1-1 0 0,1 1 1 0 0,-1 0-1 0 0,1 0 1 0 0,0-1-1 0 0,-1 1 0 0 0,1 0 1 0 0,0 0-1 0 0,-1 0 1 0 0,1 0-1 0 0,0 0 1 0 0,-1 0-1 0 0,1 0 1 0 0,0 0-1 0 0,-1 0 1 0 0,1 0-1 0 0,0 0 0 0 0,-1 1 1 0 0,1-1-1 0 0,0 0 1 0 0,-1 0-1 0 0,1 1 1 0 0,-1-1-1 0 0,1 0 1 0 0,0 1-1 0 0,0 0 1 0 0,13 21-1193 0 0,0 32-1568 0 0,-13-50 2408 0 0,5 26-2568 0 0,1 5-1544 0 0</inkml:trace>
</inkml:ink>
</file>

<file path=ppt/ink/ink4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44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963 12 520 0 0,'0'0'4350'0'0,"11"-3"-5002"0"0,-5 1 486 0 0,-3 1 94 0 0,0 0-1 0 0,0 0 0 0 0,0 0 0 0 0,0 0 0 0 0,0 1 0 0 0,0-1 0 0 0,0 1 0 0 0,4 0 0 0 0,-7 0 66 0 0,0 0-1 0 0,1 0 1 0 0,-1 0 0 0 0,1 0-1 0 0,-1 0 1 0 0,1 1 0 0 0,-1-1 0 0 0,0 0-1 0 0,1 0 1 0 0,-1 0 0 0 0,0 1-1 0 0,1-1 1 0 0,-1 0 0 0 0,0 1-1 0 0,1-1 1 0 0,-1 0 0 0 0,0 1-1 0 0,1-1 1 0 0,-1 0 0 0 0,0 1-1 0 0,0-1 1 0 0,0 0 0 0 0,1 1 0 0 0,-1-1-1 0 0,0 1 1 0 0,0 0 0 0 0,-4 22 8 0 0,-12 14 518 0 0,-2 0 1 0 0,-34 50 0 0 0,-134 193 1306 0 0,-118 129 322 0 0,53-75-821 0 0,176-236-832 0 0,-33 48 388 0 0,104-134-828 0 0,20-46-8608 0 0</inkml:trace>
</inkml:ink>
</file>

<file path=ppt/ink/ink4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52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1096 0 0,'0'0'3220'0'0,"102"37"-7264"0"0</inkml:trace>
  <inkml:trace contextRef="#ctx0" brushRef="#br0" timeOffset="1">489 258 1512 0 0,'0'0'3268'0'0,"-7"-15"-2115"0"0,-56-125 1865 0 0,64 150-4592 0 0,8 12 1705 0 0,4 3-26 0 0,-11-19-414 0 0,1 1 1 0 0,0-1 0 0 0,0 0-1 0 0,0-1 1 0 0,1 1 0 0 0,0-1-1 0 0,0 1 1 0 0,1-1-1 0 0,5 5 1 0 0,-7-7-1011 0 0,-13-24-1531 0 0,-51-75 2490 0 0</inkml:trace>
  <inkml:trace contextRef="#ctx0" brushRef="#br0" timeOffset="2">567 143 1384 0 0,'0'0'2216'0'0,"81"79"-2728"0"0,-66-49 512 0 0,2 0-472 0 0,-6-8-896 0 0</inkml:trace>
</inkml:ink>
</file>

<file path=ppt/ink/ink4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00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1081 0 52 0 0,'0'0'2622'0'0,"-17"11"-1851"0"0,-5 2-560 0 0,-2 2 69 0 0,0 1 0 0 0,-24 21 0 0 0,-59 54 976 0 0,35-28-163 0 0,-2-3 1 0 0,-106 64 0 0 0,-224 124 1998 0 0,355-217-3143 0 0,40-25 55 0 0,-2 0 1 0 0,0 1 0 0 0,-17 16-1 0 0,58-21-2316 0 0,-26-2 2098 0 0,-1 0-132 0 0,1 0-1 0 0,-1 0 1 0 0,0-1 0 0 0,0 1-1 0 0,0 0 1 0 0,0-1 0 0 0,0 0-1 0 0,0 0 1 0 0,0 0 0 0 0,3-2 0 0 0,29-16-5151 0 0</inkml:trace>
</inkml:ink>
</file>

<file path=ppt/ink/ink4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04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1452 0 600 0 0,'0'0'3648'0'0,"-7"0"-4768"0"0,-1 1 1170 0 0,1 1 0 0 0,-1-1 0 0 0,1 1 0 0 0,-1 1 0 0 0,1-1 0 0 0,0 1 1 0 0,0 1-1 0 0,0-1 0 0 0,0 1 0 0 0,-7 5 0 0 0,-352 201 2665 0 0,22-15-1310 0 0,11 27-307 0 0,225-145-111 0 0,-98 84 3006 0 0,206-161-3941 0 0,15-5 664 0 0,30-10-1697 0 0,-30 9 820 0 0,20-5-876 0 0,-20 7-420 0 0,0-1 0 0 0,0-1-1 0 0,21-11 1 0 0,1-7-3568 0 0</inkml:trace>
</inkml:ink>
</file>

<file path=ppt/ink/ink4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05.9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794 81 52 0 0,'0'0'6723'0'0,"13"-9"-6444"0"0,45-30 124 0 0,-51 34-281 0 0,11-8 363 0 0,-14 0 1274 0 0,-5 13-1761 0 0,-1-1 1 0 0,1 1-1 0 0,-1 0 1 0 0,1 0-1 0 0,-1 0 1 0 0,1 0-1 0 0,-1 0 1 0 0,1 0-1 0 0,-1 0 1 0 0,1 1-1 0 0,-1-1 1 0 0,1 0-1 0 0,-2 2 1 0 0,-37 13-519 0 0,0 2 1 0 0,2 1-1 0 0,-68 45 1 0 0,97-58 466 0 0,-72 46-80 0 0,2 4 0 0 0,-115 103-1 0 0,164-131 142 0 0,2 2 0 0 0,0 2 0 0 0,2 0 0 0 0,2 1 0 0 0,1 2 0 0 0,1 0 0 0 0,2 2 0 0 0,1 0 0 0 0,-13 39 0 0 0,24-52-2 0 0,1 1 0 0 0,2 0-1 0 0,0 0 1 0 0,2 0 0 0 0,0 1-1 0 0,2-1 1 0 0,1 33 0 0 0,2-40 6 0 0,0 0 1 0 0,1-1-1 0 0,0 1 1 0 0,2-1-1 0 0,0 0 1 0 0,0 0-1 0 0,2-1 1 0 0,0 1-1 0 0,1-1 1 0 0,0-1-1 0 0,17 22 1 0 0,-8-15 90 0 0,1-2 0 0 0,0 0 0 0 0,2-1 0 0 0,0-1 0 0 0,1-1 0 0 0,1-1 0 0 0,0-1 0 0 0,1 0 0 0 0,0-2 0 0 0,1-1 0 0 0,1-1 0 0 0,0-1 0 0 0,0-1 0 0 0,0-1 0 0 0,1-1 0 0 0,0-2 0 0 0,1 0 0 0 0,-1-2 0 0 0,0-1 0 0 0,44-3 0 0 0,-62 1-35 0 0,1 0 0 0 0,0 0 0 0 0,-1-1-1 0 0,0 0 1 0 0,1-1 0 0 0,-1 0 0 0 0,0 0 0 0 0,0-1-1 0 0,0 1 1 0 0,-1-2 0 0 0,0 1 0 0 0,1-1 0 0 0,-1-1-1 0 0,-1 1 1 0 0,1-1 0 0 0,-1 0 0 0 0,0 0 0 0 0,7-11-1 0 0,-8 9-83 0 0,-1 0 0 0 0,1-1 0 0 0,-2 1 0 0 0,1-1-1 0 0,-1 0 1 0 0,-1 0 0 0 0,0 0 0 0 0,0 0 0 0 0,0 0 0 0 0,-1-1-1 0 0,-1 1 1 0 0,0-1 0 0 0,0 1 0 0 0,0 0 0 0 0,-1-1-1 0 0,-1 1 1 0 0,-2-9 0 0 0,-1-1-109 0 0,-2 0-1 0 0,0 1 1 0 0,-1 0 0 0 0,0 0-1 0 0,-2 1 1 0 0,-20-28 0 0 0,-82-93-395 0 0,83 106 419 0 0,-2-4 96 0 0,2 5 327 0 0,2-2 1 0 0,1 0 0 0 0,-34-59-1 0 0,59 91-312 0 0,1 0 0 0 0,-1 0 1 0 0,0 0-1 0 0,1 0 0 0 0,-1 0 0 0 0,1-1 0 0 0,0 1 0 0 0,-1 0 0 0 0,1 0 0 0 0,0 0 0 0 0,0-1 0 0 0,-1 1 1 0 0,1 0-1 0 0,0 0 0 0 0,0-1 0 0 0,1 0 0 0 0,-1 1-29 0 0,0 1 0 0 0,1 0-1 0 0,-1-1 1 0 0,0 1 0 0 0,1 0 0 0 0,-1-1 0 0 0,0 1 0 0 0,1 0 0 0 0,-1-1-1 0 0,1 1 1 0 0,-1 0 0 0 0,0 0 0 0 0,1 0 0 0 0,-1-1 0 0 0,1 1-1 0 0,-1 0 1 0 0,1 0 0 0 0,-1 0 0 0 0,1 0 0 0 0,-1 0 0 0 0,1 0-1 0 0,-1 0 1 0 0,0 0 0 0 0,1 0 0 0 0,-1 0 0 0 0,1 0 0 0 0,0 0-1 0 0,44 16-1197 0 0,-38-13 1214 0 0,12 5-90 0 0,272 131-191 0 0,-260-121 210 0 0,-2 0 1 0 0,0 2-1 0 0,-2 2 1 0 0,0 0-1 0 0,-1 2 0 0 0,-1 1 1 0 0,28 36-1 0 0,-45-49 84 0 0,1 1-1 0 0,-2 0 1 0 0,0 1-1 0 0,0 0 1 0 0,-1 0-1 0 0,-1 0 1 0 0,0 1-1 0 0,-1-1 0 0 0,-1 1 1 0 0,0 0-1 0 0,-1 0 1 0 0,-1 1-1 0 0,0-1 1 0 0,-1 0-1 0 0,-1 0 1 0 0,-4 29-1 0 0,-4-3 361 0 0,-2 0 0 0 0,-2-1 0 0 0,-1-1 0 0 0,-36 69 0 0 0,22-52-72 0 0,-49 107 110 0 0,67-138-267 0 0,2 0 1 0 0,0 1 0 0 0,1-1 0 0 0,-4 45-1 0 0,10-64-72 0 0,1-1-1 0 0,0 0 0 0 0,0 1 0 0 0,1-1 0 0 0,-1 0 0 0 0,1 1 0 0 0,1-1 1 0 0,-1 0-1 0 0,4 10 0 0 0,-3-13-186 0 0,-1 1 1 0 0,0-1-1 0 0,1 1 0 0 0,0-1 1 0 0,-1 0-1 0 0,1 0 0 0 0,0 1 1 0 0,0-1-1 0 0,0-1 0 0 0,1 1 1 0 0,-1 0-1 0 0,0 0 0 0 0,1-1 1 0 0,-1 1-1 0 0,1-1 0 0 0,-1 0 1 0 0,1 0-1 0 0,0 0 0 0 0,0 0 1 0 0,-1 0-1 0 0,5 0 1 0 0,23 0-2696 0 0</inkml:trace>
</inkml:ink>
</file>

<file path=ppt/ink/ink4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09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1620 1 1396 0 0,'-61'15'322'0'0,"-602"170"2310"0"0,549-144-2093 0 0,1 4 0 0 0,2 6 0 0 0,-173 107 0 0 0,238-128-72 0 0,-182 109 4550 0 0,228-139-4957 0 0,15-3-3769 0 0,10-6-716 0 0</inkml:trace>
</inkml:ink>
</file>

<file path=ppt/ink/ink4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2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1032 0 0,'0'0'5501'0'0,"40"-70"-5501"0"0,-38 67-12 0 0,-1 2 8 0 0,2 1-56 0 0,3 0-148 0 0,2 0-364 0 0,3 0-225 0 0,1 0-1119 0 0,7-2-1048 0 0</inkml:trace>
</inkml:ink>
</file>

<file path=ppt/ink/ink4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2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1033 640 0 0,'0'0'2360'0'0,"-21"-78"-2060"0"0,16 61-28 0 0,4 5-140 0 0,1 0-120 0 0,0 6 40 0 0,0 1-52 0 0,0 2-508 0 0,3-3-1540 0 0</inkml:trace>
  <inkml:trace contextRef="#ctx0" brushRef="#br0" timeOffset="1">290 520 1932 0 0,'0'0'2996'0'0,"-26"-87"-2604"0"0,24 75-183 0 0,2 6-65 0 0,0 2-136 0 0,0 2-8 0 0,3 2-1081 0 0,2 0-79 0 0,-1 0-576 0 0</inkml:trace>
  <inkml:trace contextRef="#ctx0" brushRef="#br0" timeOffset="2">76 170 392 0 0,'0'0'2880'0'0,"-50"-95"-2240"0"0,36 71-144 0 0,8 3-92 0 0,2 7-104 0 0,2 4-120 0 0,2 6-180 0 0,0 2 0 0 0</inkml:trace>
</inkml:ink>
</file>

<file path=ppt/ink/ink4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2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1019 458 92 0 0,'0'0'1736'0'0</inkml:trace>
  <inkml:trace contextRef="#ctx0" brushRef="#br0" timeOffset="1">539 179 92 0 0,'0'0'1068'0'0</inkml:trace>
  <inkml:trace contextRef="#ctx0" brushRef="#br0" timeOffset="2">1 1 116 0 0,'0'0'2856'0'0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0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819 349 928 0 0,'0'0'3930'0'0,"5"-12"-3760"0"0,16-36-22 0 0,-19 46-126 0 0,0 0 1 0 0,-1 0-1 0 0,1-1 0 0 0,0 1 0 0 0,0 1 0 0 0,0-1 0 0 0,1 0 0 0 0,-1 0 0 0 0,0 1 0 0 0,1-1 0 0 0,-1 1 0 0 0,1 0 0 0 0,-1 0 0 0 0,1 0 0 0 0,0 0 0 0 0,-1 0 0 0 0,1 0 0 0 0,0 1 0 0 0,5-1 0 0 0,4-1 102 0 0,498-99 1109 0 0,-404 84-1087 0 0,751-91 237 0 0,-746 96-315 0 0,283-7 214 0 0,-380 20-99 0 0,1 1 0 0 0,-1 0 1 0 0,0 1-1 0 0,0 0 1 0 0,0 2-1 0 0,0-1 0 0 0,-1 2 1 0 0,0 0-1 0 0,15 9 1 0 0,-8-4-249 0 0,-1 1 1 0 0,0 1 0 0 0,-1 1-1 0 0,0 1 1 0 0,16 18 0 0 0,-17-12-17 0 0,0 0 1 0 0,-2 1-1 0 0,-1 0 0 0 0,0 2 1 0 0,-2-1-1 0 0,0 2 0 0 0,-2-1 1 0 0,-1 2-1 0 0,7 30 0 0 0,4 32 27 0 0,10 126 0 0 0,-6-34 261 0 0,56 203 456 0 0,10 65-84 0 0,-72-333-560 0 0,115 789 1221 0 0,55 196-410 0 0,-81-660-684 0 0,43 218 191 0 0,-136-566-209 0 0,-4 0 0 0 0,-2 154 0 0 0,-11-205-61 0 0,-2-1 0 0 0,-1 0 0 0 0,-2 0 0 0 0,-2 0-1 0 0,-2-1 1 0 0,-28 64 0 0 0,25-73 14 0 0,-2 0-1 0 0,-2-1 1 0 0,0-2 0 0 0,-2 0-1 0 0,0 0 1 0 0,-2-2 0 0 0,-1-1-1 0 0,-1-1 1 0 0,-1-1 0 0 0,-1-2-1 0 0,-56 34 1 0 0,14-17 22 0 0,-2-3 0 0 0,-1-3 0 0 0,-1-3-1 0 0,-79 18 1 0 0,8-10 53 0 0,-223 25-1 0 0,-148-19 150 0 0,-285-26 1204 0 0,304-11-589 0 0,118 8-428 0 0,4 26-442 0 0,243-12-377 0 0,116-23-415 0 0,0 1 0 0 0,1 0 0 0 0,-1 1 0 0 0,1 1 0 0 0,0 0 0 0 0,-17 12 0 0 0,20-13-3702 0 0</inkml:trace>
</inkml:ink>
</file>

<file path=ppt/ink/ink4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51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0 928 0 0,'0'0'4464'0'0,"50"33"-6896"0"0,-27-19 1664 0 0,-7-2-4 0 0,19 2-216 0 0</inkml:trace>
</inkml:ink>
</file>

<file path=ppt/ink/ink4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51.6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1 312 0 0,'0'0'1136'0'0</inkml:trace>
  <inkml:trace contextRef="#ctx0" brushRef="#br0" timeOffset="1">416 192 392 0 0,'0'0'1996'0'0</inkml:trace>
</inkml:ink>
</file>

<file path=ppt/ink/ink4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52.0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0 248 0 0,'0'0'1280'0'0,"98"46"-1336"0"0,-50-28-1416 0 0</inkml:trace>
  <inkml:trace contextRef="#ctx0" brushRef="#br0" timeOffset="1">507 303 2980 0 0,'0'0'3957'0'0,"93"44"-6182"0"0,-64-27-19 0 0,11 12 28 0 0</inkml:trace>
  <inkml:trace contextRef="#ctx0" brushRef="#br0" timeOffset="2">888 632 1120 0 0,'0'0'5137'0'0,"101"22"-7978"0"0,-36 3-407 0 0</inkml:trace>
</inkml:ink>
</file>

<file path=ppt/ink/ink4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53.4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1508 103 92 0 0,'0'0'2808'0'0,"9"-13"-2153"0"0,49-77-405 0 0,-77 103-1532 0 0,-109 88-568 0 0,-199 138 1611 0 0,-90 68 234 0 0,26 30 1492 0 0,339-283-712 0 0,2 1 1 0 0,3 3 0 0 0,-77 120 0 0 0,116-167-668 0 0,7-9-82 0 0,-1-1 0 0 0,1 0 0 0 0,0 0 0 0 0,0 0 0 0 0,1 0 0 0 0,-1 1 0 0 0,0-1-1 0 0,0 0 1 0 0,0 1 0 0 0,1-1 0 0 0,-1 1 0 0 0,0 1 558 0 0,25-3 1382 0 0,-23-1-1961 0 0,6 1-77 0 0,-1-2 0 0 0,1 1 0 0 0,-1-1-1 0 0,0 0 1 0 0,9-3 0 0 0,32-18-1999 0 0</inkml:trace>
</inkml:ink>
</file>

<file path=ppt/ink/ink4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3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1508 227 928 0 0,'0'0'2320'0'0,"-98"-54"-2032"0"0,76 44-28 0 0,8 4-144 0 0,2 4-116 0 0,8 2-340 0 0,2 2 120 0 0,1 4 88 0 0,-1 4-1104 0 0</inkml:trace>
  <inkml:trace contextRef="#ctx0" brushRef="#br0" timeOffset="1">743 45 2232 0 0,'0'0'1916'0'0,"-81"-45"-1748"0"0,75 45-168 0 0,-3 0-376 0 0,3 3-56 0 0,0 8 328 0 0,3-2-456 0 0,-5 3-968 0 0</inkml:trace>
  <inkml:trace contextRef="#ctx0" brushRef="#br0" timeOffset="2">183 49 184 0 0,'0'0'2100'0'0,"-77"-10"-1972"0"0,61 10-128 0 0,-3 2-8 0 0,3 6-136 0 0,4 4 140 0 0,-5 6 4 0 0,4 0-208 0 0,1-4-560 0 0</inkml:trace>
</inkml:ink>
</file>

<file path=ppt/ink/ink4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3.9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1 900 0 0,'0'0'1144'0'0,"-13"0"-755"0"0,-66 0-72 0 0,76 0-321 0 0,0 0-1 0 0,0 1 0 0 0,0 0 0 0 0,0 0 1 0 0,0 0-1 0 0,0 0 0 0 0,1 0 0 0 0,-1 1 1 0 0,0-1-1 0 0,1 1 0 0 0,-1-1 0 0 0,1 1 1 0 0,0 0-1 0 0,-1 0 0 0 0,1 0 0 0 0,0 1 1 0 0,0-1-1 0 0,0 0 0 0 0,0 1 0 0 0,1-1 1 0 0,-1 1-1 0 0,-1 5 0 0 0,0-4 18 0 0,0 1 0 0 0,0-1 1 0 0,0 0-1 0 0,-1 0 0 0 0,1 0 0 0 0,-5 3 0 0 0,-10 0-34 0 0,17-7-11 0 0,-1 0-1 0 0,0 1 1 0 0,1-1-1 0 0,-1 0 1 0 0,1 1-1 0 0,-1-1 1 0 0,1 1-1 0 0,-1-1 1 0 0,1 1-1 0 0,-1 0 1 0 0,1 0-1 0 0,0 0 1 0 0,-1 0-1 0 0,1 0 1 0 0,0 0-1 0 0,0 0 1 0 0,0 0-1 0 0,-1 2 1 0 0,-12 17-190 0 0,28-42-1651 0 0</inkml:trace>
</inkml:ink>
</file>

<file path=ppt/ink/ink4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14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15 1136 0 0,'0'0'7391'0'0,"-1"-4"-9249"0"0,1 4 1844 0 0,0-1 0 0 0,0 1 0 0 0,0 0 0 0 0,0-1 0 0 0,0 1 0 0 0,0 0 0 0 0,0-1 0 0 0,0 1 0 0 0,0 0 0 0 0,0-1 0 0 0,0 1 0 0 0,0 0-1 0 0,0-1 1 0 0,0 1 0 0 0,-1 0 0 0 0,1-1 0 0 0,0 1 0 0 0,0 0 0 0 0,0-1 0 0 0,0 1 0 0 0,-1 0 0 0 0,1 0 0 0 0,0-1 0 0 0,0 1 0 0 0,-1 0 0 0 0,1 0 0 0 0,0-1 0 0 0,0 1 0 0 0,-1 0-1 0 0,1 0 1 0 0,0 0 0 0 0,-1-1 0 0 0,1 1 0 0 0,0 0 0 0 0,-1 0 0 0 0,1 0 0 0 0,0 0 0 0 0,-1 0 0 0 0,1 0 0 0 0,0 0 0 0 0,-1 0 0 0 0,1 0 0 0 0,0 0 0 0 0,-1 0 0 0 0,1 0 0 0 0,0 0-1 0 0,-1 0 1 0 0,1 0 0 0 0,-1 0 0 0 0,1 0 0 0 0,0 0 0 0 0,0 1 0 0 0,-1-1 0 0 0,1 0 0 0 0,0 0 0 0 0,-1 0 0 0 0,1 1 0 0 0,0-1 0 0 0,0 0 0 0 0,-1 0 0 0 0,1 1 0 0 0,0-1-1 0 0,0 0 1 0 0,-1 1 0 0 0,-19 31-125 0 0,6-8 69 0 0,-23 28 79 0 0,-47 73 288 0 0,72-105-260 0 0,2 0 0 0 0,0 0-1 0 0,1 1 1 0 0,-9 34 0 0 0,17-49-34 0 0,-1 0 0 0 0,1 1 0 0 0,1-1 1 0 0,-1 0-1 0 0,2 12 0 0 0,-1-17 44 0 0,0 1 0 0 0,0-1 0 0 0,0 0 0 0 0,0 1 1 0 0,0-1-1 0 0,0 0 0 0 0,1 0 0 0 0,-1 1 0 0 0,1-1 0 0 0,-1 0 0 0 0,1 0 1 0 0,-1 0-1 0 0,1 0 0 0 0,0 0 0 0 0,-1 0 0 0 0,1 0 0 0 0,0 0 0 0 0,0 0 0 0 0,0 0 1 0 0,0 0-1 0 0,0 0 0 0 0,0 0 0 0 0,0-1 0 0 0,0 1 0 0 0,0 0 0 0 0,0-1 1 0 0,0 1-1 0 0,1-1 0 0 0,-1 1 0 0 0,0-1 0 0 0,0 1 0 0 0,1-1 0 0 0,-1 0 1 0 0,3 0 1085 0 0</inkml:trace>
</inkml:ink>
</file>

<file path=ppt/ink/ink4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4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24 1616 0 0,'0'0'4077'0'0,"-2"-24"-8198"0"0</inkml:trace>
</inkml:ink>
</file>

<file path=ppt/ink/ink4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5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4104 0 0,'0'0'456'0'0,"83"61"-3960"0"0</inkml:trace>
  <inkml:trace contextRef="#ctx0" brushRef="#br0" timeOffset="1">272 293 3592 0 0,'0'0'636'0'0,"86"53"-2272"0"0,-59-37-228 0 0</inkml:trace>
  <inkml:trace contextRef="#ctx0" brushRef="#br0" timeOffset="2">474 628 588 0 0,'0'0'6381'0'0,"96"41"-7529"0"0,-61-21 571 0 0,-11-5-855 0 0,7 6-1112 0 0</inkml:trace>
</inkml:ink>
</file>

<file path=ppt/ink/ink4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5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5172 0 0,'0'0'2149'0'0,"96"8"-2697"0"0,-61 7 496 0 0,2 3-104 0 0,-2 5-1237 0 0,-9-4-719 0 0,10 9-860 0 0</inkml:trace>
  <inkml:trace contextRef="#ctx0" brushRef="#br0" timeOffset="1">445 399 5448 0 0,'0'0'1317'0'0,"15"2"-1809"0"0,50 7 369 0 0,-55-6-16 0 0,0 0 0 0 0,-1 0 0 0 0,1 1 0 0 0,-1 1 0 0 0,1 0-1 0 0,-1 0 1 0 0,-1 1 0 0 0,1 0 0 0 0,-1 0 0 0 0,0 1 0 0 0,-1 0 0 0 0,1 0 0 0 0,-1 1 0 0 0,10 15 0 0 0,8 23 633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1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2460 0 0,'0'0'4439'0'0,"9"14"-6035"0"0,9 18 1800 0 0,-1 1 0 0 0,-1 1 0 0 0,19 59 0 0 0,-11 6 143 0 0,-4 2 0 0 0,9 129 0 0 0,-9 213 274 0 0,-19-423-578 0 0,11 735 1060 0 0,8 253 1101 0 0,19 1144 505 0 0,-35-1858-2198 0 0,-2 238 25 0 0,-8-456-380 0 0,3-27-1837 0 0,8-57 511 0 0,7-32-31 0 0,3-22-1865 0 0,8-52-4119 0 0</inkml:trace>
</inkml:ink>
</file>

<file path=ppt/ink/ink4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8:56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0 3332 0 0,'0'0'1320'0'0,"9"14"-2455"0"0,-8-14 1134 0 0,17 26-50 0 0,-1 1 0 0 0,-1 0-1 0 0,-2 1 1 0 0,12 29 0 0 0,-17-29 79 0 0,-2-1 0 0 0,-1 1 1 0 0,-1 0-1 0 0,-2 1 0 0 0,0-1 1 0 0,-2 1-1 0 0,-1 0 0 0 0,-6 40 0 0 0,4-49-15 0 0,-2 1 0 0 0,-1-1 0 0 0,-1 0 0 0 0,0 0 0 0 0,-2-1 0 0 0,0 0 0 0 0,-1 0 0 0 0,-1-1 0 0 0,0 0 0 0 0,-2 0 0 0 0,0-2-1 0 0,-18 20 1 0 0,25-30 24 0 0,-1 0 1 0 0,0 0-1 0 0,0-1 0 0 0,-1 0 0 0 0,1-1 0 0 0,-1 1 0 0 0,0-1 0 0 0,0-1 0 0 0,-1 1 1 0 0,1-1-1 0 0,-1 0 0 0 0,1-1 0 0 0,-1 0 0 0 0,0 0 0 0 0,0-1 0 0 0,-11 1 0 0 0,11-2 386 0 0,1-1 0 0 0,-1 1 0 0 0,0-1-1 0 0,1-1 1 0 0,0 0 0 0 0,-1 0 0 0 0,1 0-1 0 0,0-1 1 0 0,0 0 0 0 0,0 0-1 0 0,-7-5 1 0 0,-19-9 199 0 0,25 14-1061 0 0,1 0 0 0 0,0-1 0 0 0,0 1 0 0 0,0-2 0 0 0,0 1 0 0 0,1-1-1 0 0,-1 0 1 0 0,1 0 0 0 0,-9-11 0 0 0,7 0-1882 0 0</inkml:trace>
</inkml:ink>
</file>

<file path=ppt/ink/ink4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0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34 1212 0 0,'0'0'3092'0'0,"35"-21"-3092"0"0,-24 19-56 0 0,2 1-64 0 0,1-1 120 0 0,5 2 92 0 0,2-1-40 0 0,5-1-52 0 0,3-1-900 0 0,-7 2-740 0 0</inkml:trace>
</inkml:ink>
</file>

<file path=ppt/ink/ink4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0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0 661 196 0 0,'0'0'4980'0'0,"30"-59"-5448"0"0,-3 59-68 0 0,-4-2-832 0 0,18-1-692 0 0</inkml:trace>
  <inkml:trace contextRef="#ctx0" brushRef="#br0" timeOffset="0.49">265 426 900 0 0,'0'0'5581'0'0,"-10"-80"-5453"0"0,14 77-128 0 0,13 3-288 0 0,2-1-192 0 0,13 1 140 0 0,1-2-689 0 0,-4 1-795 0 0,13-5-132 0 0</inkml:trace>
  <inkml:trace contextRef="#ctx0" brushRef="#br0" timeOffset="1.49">487 121 980 0 0,'0'0'3856'0'0,"-26"-81"-3320"0"0,26 71-39 0 0,0 3-445 0 0,0 1-52 0 0,7 3-156 0 0,7 0-80 0 0,4 0-885 0 0,0 1-587 0 0,15-4-172 0 0</inkml:trace>
</inkml:ink>
</file>

<file path=ppt/ink/ink4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1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465 718 1200 0 0,'0'0'3756'0'0,"-60"-80"-3420"0"0,52 65 17 0 0,4 4-65 0 0,2 4-92 0 0,2 3-160 0 0,0 1-36 0 0,0 1-156 0 0,6 2-140 0 0,6 0-305 0 0,-1 0-351 0 0,6 0-272 0 0,-7-1-252 0 0,1-2 16 0 0</inkml:trace>
  <inkml:trace contextRef="#ctx0" brushRef="#br0" timeOffset="1">375 477 1188 0 0,'0'0'2905'0'0,"-14"-15"-2150"0"0,-3-2-547 0 0,-81-87 1099 0 0,97 104-1305 0 0,1-1 0 0 0,-1 1 0 0 0,1-1 0 0 0,-1 1-1 0 0,1-1 1 0 0,0 1 0 0 0,-1-1 0 0 0,1 0 0 0 0,0 1 0 0 0,-1-1 0 0 0,1 0-1 0 0,0 1 1 0 0,0-1 0 0 0,0 0 0 0 0,-1 1 0 0 0,1-1 0 0 0,0 0-1 0 0,0 1 1 0 0,0-1 0 0 0,0 0 0 0 0,0 0 0 0 0,0 1 0 0 0,1-1-1 0 0,-1 0 1 0 0,0 1 0 0 0,1-2 0 0 0,13-12-1645 0 0,-13 14 1425 0 0,1-1 1 0 0,-1 0-1 0 0,1 0 1 0 0,-1-1-1 0 0,1 1 1 0 0,-1 0-1 0 0,0 0 1 0 0,0-1-1 0 0,0 1 1 0 0,0-1-1 0 0,0 1 1 0 0,0-1-1 0 0,0 1 1 0 0,0-1-1 0 0,0 1 1 0 0,0-4-1 0 0,0-8-854 0 0</inkml:trace>
  <inkml:trace contextRef="#ctx0" brushRef="#br0" timeOffset="2">214 186 412 0 0,'0'0'1668'0'0,"-16"-14"-838"0"0,-106-93 1116 0 0,46 43-1093 0 0</inkml:trace>
</inkml:ink>
</file>

<file path=ppt/ink/ink4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1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736 469 352 0 0,'0'0'2516'0'0,"-89"-50"-2188"0"0,67 36 116 0 0,-1 4-108 0 0,5 1-176 0 0,7 0-152 0 0,2 6 68 0 0,3 1-76 0 0,12 7-1500 0 0,-1-2 212 0 0</inkml:trace>
  <inkml:trace contextRef="#ctx0" brushRef="#br0" timeOffset="1">393 256 2320 0 0,'0'0'2192'0'0,"-94"-70"-1920"0"0,79 56 56 0 0,0 1-80 0 0,8 5-107 0 0,2 4-141 0 0,2 1 0 0 0,9 3-2593 0 0,-1 0 1825 0 0,-2 1 440 0 0,0-1-64 0 0</inkml:trace>
  <inkml:trace contextRef="#ctx0" brushRef="#br0" timeOffset="2">191 102 220 0 0,'0'0'1449'0'0,"-15"-8"-832"0"0,-125-66 1421 0 0,134 71-1828 0 0,-20-13-389 0 0,22 15-586 0 0,17 12-511 0 0,-5-6 476 0 0,-1-2-66 0 0</inkml:trace>
</inkml:ink>
</file>

<file path=ppt/ink/ink4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2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1453 355 248 0 0,'0'0'2688'0'0,"-95"-47"-1932"0"0,68 33-260 0 0,4 2-172 0 0,4 2-168 0 0,4-1-44 0 0,1 4-112 0 0,6 2 0 0 0,4 4 8 0 0,1-1-8 0 0</inkml:trace>
  <inkml:trace contextRef="#ctx0" brushRef="#br0" timeOffset="1">844 142 1108 0 0,'0'0'1160'0'0,"-83"-37"-728"0"0,59 25 76 0 0,3 4-324 0 0,3 4-184 0 0,6 1-56 0 0,2 3-116 0 0,4 0-76 0 0,3 3 120 0 0,1 3 120 0 0,1-2-452 0 0,1 1-492 0 0</inkml:trace>
  <inkml:trace contextRef="#ctx0" brushRef="#br0" timeOffset="2">231 18 952 0 0,'0'0'1528'0'0,"-92"-18"-1688"0"0,80 18 44 0 0,-1 2 108 0 0,1 2 0 0 0,1 2-112 0 0,-2 0-140 0 0,1-2-80 0 0,-3 1-100 0 0,-2-2-108 0 0,0 0 140 0 0,1-2 336 0 0</inkml:trace>
</inkml:ink>
</file>

<file path=ppt/ink/ink4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22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21 800 0 0,'0'0'5078'0'0,"-5"-20"-5079"0"0,-10 52-1108 0 0,12-23-2622 0 0,24-50 2694 0 0</inkml:trace>
</inkml:ink>
</file>

<file path=ppt/ink/ink4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27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769 12 1016 0 0,'0'0'8095'0'0,"0"-3"-7656"0"0,0 3-441 0 0,0 0 0 0 0,0-1 1 0 0,0 1-1 0 0,0 0 1 0 0,0-1-1 0 0,0 1 1 0 0,0 0-1 0 0,0 0 0 0 0,0-1 1 0 0,0 1-1 0 0,0 0 1 0 0,0-1-1 0 0,0 1 1 0 0,-1 0-1 0 0,1 0 1 0 0,0-1-1 0 0,0 1 0 0 0,0 0 1 0 0,0-1-1 0 0,-1 1 1 0 0,1 0-1 0 0,0 0 1 0 0,0 0-1 0 0,0-1 1 0 0,-1 1-1 0 0,1 0 0 0 0,0 0 1 0 0,0 0-1 0 0,-1-1 1 0 0,1 1-1 0 0,0 0 1 0 0,0 0-1 0 0,-1 0 0 0 0,1 0 1 0 0,-11 6 282 0 0,-18 30 706 0 0,12-14-482 0 0,-164 168 502 0 0,-44 50 75 0 0,172-174-1046 0 0,-72 82 126 0 0,119-143-281 0 0,1 0 0 0 0,-1 0 0 0 0,1-1 0 0 0,-1 0 0 0 0,0 0 0 0 0,-10 4 0 0 0,14-7-195 0 0,-1 0 0 0 0,1 0 0 0 0,-1 0 0 0 0,1 0 0 0 0,-1 0 0 0 0,1 0 0 0 0,-1-1 0 0 0,0 0 0 0 0,1 1 0 0 0,-1-1 0 0 0,1 0 0 0 0,-1 0 0 0 0,0 0 0 0 0,1-1 0 0 0,-1 1 0 0 0,0 0 0 0 0,1-1 0 0 0,-1 0 0 0 0,1 0 0 0 0,-1 0 0 0 0,-2-1 0 0 0,-8-11-4108 0 0</inkml:trace>
</inkml:ink>
</file>

<file path=ppt/ink/ink4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27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1032 0 0,'0'0'5824'0'0,"15"-10"-5124"0"0,49-31-209 0 0,-56 37-428 0 0,-1 1-1 0 0,1-1 1 0 0,1 1 0 0 0,-1 1 0 0 0,0 0-1 0 0,1 0 1 0 0,-1 1 0 0 0,1-1 0 0 0,0 2 0 0 0,-1 0-1 0 0,1 0 1 0 0,16 2 0 0 0,7 0-38 0 0,51 2 428 0 0,110 19 1 0 0,-134-14-256 0 0,-56-9-256 0 0,1 1 0 0 0,-1 0 1 0 0,0 0-1 0 0,1 0 0 0 0,-1 1 1 0 0,0-1-1 0 0,1 1 0 0 0,-1 0 0 0 0,0 0 1 0 0,0 0-1 0 0,-1 0 0 0 0,1 0 1 0 0,4 5-1 0 0,-6-6-109 0 0,0 0 1 0 0,-1 0 0 0 0,1 0-1 0 0,0 1 1 0 0,-1-1 0 0 0,1 0-1 0 0,-1 0 1 0 0,1 1 0 0 0,-1-1-1 0 0,1 0 1 0 0,-1 0 0 0 0,0 1-1 0 0,0-1 1 0 0,0 0-1 0 0,0 1 1 0 0,0-1 0 0 0,0 0-1 0 0,0 1 1 0 0,0-1 0 0 0,0 0-1 0 0,-1 1 1 0 0,1-1 0 0 0,0 0-1 0 0,-1 1 1 0 0,1-1 0 0 0,-1 0-1 0 0,0 0 1 0 0,1 0 0 0 0,-1 0-1 0 0,0 1 1 0 0,0-1-1 0 0,0 0 1 0 0,1 0 0 0 0,-1 0-1 0 0,0-1 1 0 0,0 1 0 0 0,-1 0-1 0 0,1 0 1 0 0,0 0 0 0 0,-2 0-1 0 0,-12 8-2005 0 0</inkml:trace>
</inkml:ink>
</file>

<file path=ppt/ink/ink4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4:59:28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 4760 0 0,'0'0'6744'0'0,"15"-3"-6586"0"0,4 0-197 0 0,0 0 0 0 0,1 2 0 0 0,-1 0 0 0 0,0 1 0 0 0,24 3 0 0 0,192 38 35 0 0,132 15 770 0 0,-398-36-2477 0 0,-2-8-2968 0 0,12-11 115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2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4784 0 0,'0'0'3437'0'0,"15"-6"-4599"0"0,-8 4 1106 0 0,9-4 54 0 0,1 1 0 0 0,-1 0 0 0 0,1 1 1 0 0,0 1-1 0 0,22-1 0 0 0,1725 22 1175 0 0,-1663-12-1239 0 0,133 26 0 0 0,-226-30 69 0 0,1 1 0 0 0,-1 0 0 0 0,0 1-1 0 0,0-1 1 0 0,0 2 0 0 0,0-1 0 0 0,-1 1 0 0 0,0 0 0 0 0,0 1 0 0 0,0-1 0 0 0,0 2 0 0 0,-1-1 0 0 0,0 0 0 0 0,-1 1 0 0 0,1 0 0 0 0,-1 1 0 0 0,6 11 0 0 0,6 14 12 0 0,-2 1 0 0 0,21 69-1 0 0,-24-65-23 0 0,82 318-24 0 0,-25 12 260 0 0,-8-36 9 0 0,-38-224-217 0 0,100 511 258 0 0,-27 6 594 0 0,-82-511-582 0 0,64 495 764 0 0,42-10-215 0 0,-76-430-435 0 0,40 318 1 0 0,-82-458-362 0 0,-2 0 1 0 0,0 1-1 0 0,-2-1 1 0 0,-2 0 0 0 0,0-1-1 0 0,-2 1 1 0 0,-1-1 0 0 0,-1 0-1 0 0,-1 0 1 0 0,-2-1-1 0 0,-1 0 1 0 0,-1-1 0 0 0,-26 40-1 0 0,13-30 47 0 0,-1-1-1 0 0,-2-2 1 0 0,-1-1-1 0 0,-2-1 1 0 0,0-2-1 0 0,-2-1 1 0 0,-2-2-1 0 0,-52 31 1 0 0,19-19 106 0 0,-2-3 0 0 0,-1-3 0 0 0,-2-3 0 0 0,-1-4 1 0 0,-83 18-1 0 0,-111 16 467 0 0,-522 46 1 0 0,-263-74-1086 0 0,1057-39-1509 0 0,37-34-5814 0 0,19-27 2425 0 0</inkml:trace>
</inkml:ink>
</file>

<file path=ppt/ink/ink4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459 119 6901 0 0,'0'0'1535'0'0,"2"-15"-166"0"0,2-4-836 0 0,-2 11-234 0 0,0 0 0 0 0,0-1 0 0 0,-1 1 1 0 0,-1 0-1 0 0,1-1 0 0 0,-2-11 0 0 0,1 19-239 0 0,0 0 0 0 0,0 1 0 0 0,0-1 1 0 0,0 0-1 0 0,0 1 0 0 0,0-1 0 0 0,0 0 1 0 0,0 1-1 0 0,0-1 0 0 0,0 0 0 0 0,0 1 1 0 0,-1-1-1 0 0,1 0 0 0 0,0 1 0 0 0,-1-1 0 0 0,1 0 1 0 0,0 1-1 0 0,-1-1 0 0 0,1 1 0 0 0,0-1 1 0 0,-2 0-1 0 0,-6 9 6 0 0,-11 32-898 0 0,15-29 1061 0 0,-361 852 1382 0 0,351-827-1941 0 0,1-1 1 0 0,2 2 0 0 0,1-1-1 0 0,3 1 1 0 0,0 1 0 0 0,-1 58-1 0 0,9-104 19 0 0,0 1-1 0 0,1-1 1 0 0,0 0-1 0 0,1 1 1 0 0,6-14-1 0 0,-1 0-775 0 0,11-34-2786 0 0,5-25-1031 0 0</inkml:trace>
</inkml:ink>
</file>

<file path=ppt/ink/ink4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2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92 3116 0 0,'0'0'1264'0'0,"12"-14"-328"0"0,41-42-110 0 0,-50 53-778 0 0,0 1-1 0 0,0 0 1 0 0,0 0 0 0 0,0 0-1 0 0,1 0 1 0 0,-1 1 0 0 0,1-1-1 0 0,-1 1 1 0 0,1 0 0 0 0,-1 0 0 0 0,1 0-1 0 0,0 0 1 0 0,0 1 0 0 0,-1-1-1 0 0,1 1 1 0 0,0 0 0 0 0,0 0-1 0 0,0 1 1 0 0,-1-1 0 0 0,5 2 0 0 0,1-1 4 0 0,4 1 20 0 0,1 1 1 0 0,-1 1-1 0 0,0 0 1 0 0,0 1-1 0 0,-1 0 1 0 0,0 1-1 0 0,1 0 0 0 0,-2 1 1 0 0,1 0-1 0 0,-1 1 1 0 0,0 0-1 0 0,-1 1 1 0 0,0 0-1 0 0,15 19 1 0 0,0 1 177 0 0,-2 2 0 0 0,-1 0 0 0 0,34 67 1 0 0,-34-54-35 0 0,-2 2 1 0 0,-2 0 0 0 0,14 60 0 0 0,-24-73-116 0 0,-1 0 0 0 0,-3 0 0 0 0,0 0 0 0 0,-2 1-1 0 0,-4 61 1 0 0,0-84-68 0 0,-1 0-1 0 0,0 0 1 0 0,0-1-1 0 0,-1 1 1 0 0,0-1-1 0 0,0 1 1 0 0,-2-1-1 0 0,1-1 0 0 0,-1 1 1 0 0,-12 14-1 0 0,5-9 93 0 0,0 1 0 0 0,-2-2 0 0 0,1 0 0 0 0,-33 22 0 0 0,25-22-26 0 0,-2-1 0 0 0,1-1 0 0 0,-2-2 0 0 0,0 0 0 0 0,0-1 1 0 0,0-2-1 0 0,-1-1 0 0 0,-40 5 0 0 0,-7-4 170 0 0,-131-3 1 0 0,186-5-229 0 0,0 0 0 0 0,0-2 0 0 0,0 0 0 0 0,1-1 0 0 0,-1 0 0 0 0,1-2 0 0 0,0 0 0 0 0,-21-10 1 0 0,37 15-62 0 0,-1 0 0 0 0,1 1 0 0 0,0-1 1 0 0,-1 0-1 0 0,1 0 0 0 0,0 0 1 0 0,-1 0-1 0 0,1 0 0 0 0,0 0 0 0 0,0 0 1 0 0,0 0-1 0 0,-1-2 0 0 0,2 2-28 0 0,0 1-1 0 0,0 0 0 0 0,-1-1 0 0 0,1 1 1 0 0,0 0-1 0 0,0-1 0 0 0,0 1 1 0 0,0 0-1 0 0,0-1 0 0 0,0 1 1 0 0,1-1-1 0 0,-1 1 0 0 0,0 0 1 0 0,0-1-1 0 0,0 1 0 0 0,0 0 1 0 0,0-1-1 0 0,0 1 0 0 0,1 0 1 0 0,-1-1-1 0 0,0 1 0 0 0,0 0 0 0 0,0 0 1 0 0,1-1-1 0 0,-1 1 0 0 0,0 0 1 0 0,0 0-1 0 0,1-1 0 0 0,-1 1 1 0 0,0 0-1 0 0,1 0 0 0 0,-1 0 1 0 0,1-1-1 0 0,6-2-985 0 0,-1 1 1 0 0,2-1-1 0 0,-1 1 0 0 0,14-2 1 0 0,42-10-3406 0 0</inkml:trace>
</inkml:ink>
</file>

<file path=ppt/ink/ink4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3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470 0 3788 0 0,'0'0'3323'0'0,"-5"15"-2627"0"0,-109 219 2673 0 0,44-99-2859 0 0,5 4 0 0 0,-56 178 0 0 0,26-2-413 0 0,100-325-831 0 0,-1 0 0 0 0,1 0 1 0 0,1 0-1 0 0,0 1 0 0 0,7-9 1 0 0,8-13-2324 0 0,7-14-1171 0 0</inkml:trace>
</inkml:ink>
</file>

<file path=ppt/ink/ink4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3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176 189 5825 0 0,'0'0'1621'0'0,"6"-17"-313"0"0,22-56-333 0 0,-25 68-948 0 0,-1-1 1 0 0,2 1-1 0 0,-1 0 1 0 0,1 0-1 0 0,-1 0 0 0 0,1 0 1 0 0,1 1-1 0 0,-1 0 1 0 0,0-1-1 0 0,1 1 1 0 0,0 1-1 0 0,0-1 0 0 0,0 1 1 0 0,1 0-1 0 0,-1 0 1 0 0,1 1-1 0 0,0-1 1 0 0,-1 1-1 0 0,7-1 0 0 0,-9 2-24 0 0,9-3-40 0 0,0 0 1 0 0,0 1 0 0 0,1 1-1 0 0,0 0 1 0 0,-1 0 0 0 0,1 1-1 0 0,0 1 1 0 0,0 0 0 0 0,-1 1-1 0 0,1 0 1 0 0,0 1 0 0 0,19 5-1 0 0,-25-5 19 0 0,0 1 1 0 0,-1 0-1 0 0,1 0 0 0 0,0 0 0 0 0,-1 1 1 0 0,0 0-1 0 0,0 0 0 0 0,0 0 0 0 0,-1 1 1 0 0,1 0-1 0 0,-1 0 0 0 0,0 0 0 0 0,0 1 1 0 0,-1-1-1 0 0,0 1 0 0 0,0 0 0 0 0,0 1 0 0 0,-1-1 1 0 0,1 1-1 0 0,-2-1 0 0 0,1 1 0 0 0,-1 0 1 0 0,2 10-1 0 0,-1-3 38 0 0,-1-1 0 0 0,-1 0-1 0 0,0 1 1 0 0,-1-1 0 0 0,0 0 0 0 0,-1 1 0 0 0,-1-1-1 0 0,0 0 1 0 0,0 0 0 0 0,-9 25 0 0 0,4-22 40 0 0,0-1 0 0 0,-1 1 0 0 0,-1-1 0 0 0,0 0 0 0 0,-1-1 0 0 0,-1 0 0 0 0,-17 18 0 0 0,-6-1 56 0 0,-1-1 1 0 0,-2-2-1 0 0,0-2 1 0 0,-2-1-1 0 0,-59 28 1 0 0,73-36-125 0 0,24-17-28 0 0,1 1 0 0 0,-1 0-1 0 0,0-1 1 0 0,1 1 0 0 0,0 0 0 0 0,-1 0 0 0 0,1-1-1 0 0,-1 1 1 0 0,1 0 0 0 0,0 0 0 0 0,-1-1 0 0 0,1 1-1 0 0,0 0 1 0 0,0 0 0 0 0,0 0 0 0 0,0 0-1 0 0,-1 0 1 0 0,1-1 0 0 0,1 2 0 0 0,0 0-14 0 0,0 1 0 0 0,0-1 1 0 0,0 0-1 0 0,1 0 0 0 0,-1 0 1 0 0,1 0-1 0 0,-1 0 0 0 0,1-1 1 0 0,0 1-1 0 0,0 0 0 0 0,0-1 1 0 0,0 1-1 0 0,0-1 0 0 0,0 0 1 0 0,0 0-1 0 0,1 0 0 0 0,3 2 1 0 0,2 1 16 0 0,31 15-215 0 0,50 33 0 0 0,-76-43 190 0 0,-1 0 0 0 0,-1 1 0 0 0,1 0 1 0 0,-2 1-1 0 0,1 0 0 0 0,-1 1 0 0 0,13 22 1 0 0,-11-14 38 0 0,-1 0 0 0 0,-1 1 0 0 0,-1 1 1 0 0,0-1-1 0 0,-2 1 0 0 0,-1 1 0 0 0,-1-1 0 0 0,0 1 0 0 0,-2 0 1 0 0,-1 0-1 0 0,-1 1 0 0 0,0-1 0 0 0,-5 35 0 0 0,2-47 139 0 0,-1-1 0 0 0,1 1 0 0 0,-2 0 0 0 0,1-1-1 0 0,-2 0 1 0 0,1 0 0 0 0,-1 0 0 0 0,-1 0-1 0 0,0-1 1 0 0,0 0 0 0 0,-8 9 0 0 0,3-6 66 0 0,-1-1 0 0 0,-1 1 1 0 0,1-2-1 0 0,-2 0 1 0 0,1-1-1 0 0,-27 14 0 0 0,9-9 87 0 0,0-1-1 0 0,-2-1 0 0 0,1-2 1 0 0,-2-2-1 0 0,1 0 0 0 0,-52 3 1 0 0,-6-7 146 0 0,87-8-942 0 0,9-4-561 0 0,13-10-2695 0 0,10-5-244 0 0</inkml:trace>
</inkml:ink>
</file>

<file path=ppt/ink/ink4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4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476 0 1512 0 0,'0'0'10368'0'0,"-6"12"-9865"0"0,-378 705 1143 0 0,366-684-1742 0 0,-49 108-1200 0 0,95-185-3070 0 0,-11 23 415 0 0</inkml:trace>
</inkml:ink>
</file>

<file path=ppt/ink/ink4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4.7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82 4212 0 0,'0'0'8745'0'0,"13"-12"-8869"0"0,47-37-35 0 0,-54 45 162 0 0,0 2-1 0 0,0-1 1 0 0,0 1-1 0 0,0-1 1 0 0,1 2-1 0 0,-1-1 1 0 0,1 1-1 0 0,-1 0 1 0 0,1 0-1 0 0,-1 1 1 0 0,1 0-1 0 0,0 0 1 0 0,12 2-1 0 0,7-1 10 0 0,5-1 12 0 0,9 0 17 0 0,53 5 0 0 0,-81-3-79 0 0,0 0 0 0 0,-1 0 0 0 0,0 1 0 0 0,1 1 0 0 0,-1 0 0 0 0,0 0 0 0 0,-1 1 0 0 0,1 0 0 0 0,11 9-1 0 0,-21-14-52 0 0,0 1 0 0 0,0-1-1 0 0,0 1 1 0 0,0 0-1 0 0,0-1 1 0 0,0 1-1 0 0,-1 0 1 0 0,1 0-1 0 0,0 0 1 0 0,0-1-1 0 0,-1 1 1 0 0,1 0-1 0 0,-1 0 1 0 0,1 0 0 0 0,-1 0-1 0 0,1 0 1 0 0,-1 0-1 0 0,0 0 1 0 0,1 0-1 0 0,-1 0 1 0 0,0 1-1 0 0,0-1 1 0 0,0 0-1 0 0,0 0 1 0 0,0 0-1 0 0,0 0 1 0 0,0 0 0 0 0,0 0-1 0 0,0 0 1 0 0,0 0-1 0 0,-1 0 1 0 0,1 1-1 0 0,0-1 1 0 0,-1 0-1 0 0,1 0 1 0 0,-1 0-1 0 0,1 0 1 0 0,-1-1-1 0 0,1 1 1 0 0,-1 0 0 0 0,0 0-1 0 0,0 0 1 0 0,1 0-1 0 0,-2 0 1 0 0,-5 6-801 0 0,0-1-1 0 0,0-1 1 0 0,-1 0 0 0 0,-11 7 0 0 0,14-9 245 0 0,-22 12-2348 0 0</inkml:trace>
  <inkml:trace contextRef="#ctx0" brushRef="#br0" timeOffset="1">0 660 6673 0 0,'0'0'4857'0'0,"14"-8"-5156"0"0,-6 2 248 0 0,-2 2 42 0 0,1 0 0 0 0,0 0 1 0 0,0 0-1 0 0,0 1 1 0 0,0 0-1 0 0,0 0 0 0 0,0 1 1 0 0,1 0-1 0 0,0 0 1 0 0,-1 1-1 0 0,1 0 0 0 0,7 0 1 0 0,490-14 377 0 0,-496 14-325 0 0,-4 1-93 0 0,0-1 1 0 0,0 1-1 0 0,0 0 1 0 0,0 0-1 0 0,9 1 0 0 0,-13-1-9 0 0,0 1-1 0 0,-1-1 0 0 0,1 0 0 0 0,0 0 1 0 0,0 1-1 0 0,-1-1 0 0 0,1 1 0 0 0,0-1 0 0 0,-1 1 1 0 0,1-1-1 0 0,0 1 0 0 0,-1-1 0 0 0,1 1 1 0 0,-1-1-1 0 0,1 1 0 0 0,-1 0 0 0 0,1-1 1 0 0,-1 1-1 0 0,0 0 0 0 0,1 0 0 0 0,-1-1 0 0 0,0 1 1 0 0,1 0-1 0 0,-1 0 0 0 0,0-1 0 0 0,0 1 1 0 0,0 0-1 0 0,0 0 0 0 0,0 0 0 0 0,0-1 0 0 0,0 1 1 0 0,0 0-1 0 0,0 0 0 0 0,0 0 0 0 0,0-1 1 0 0,0 1-1 0 0,-1 0 0 0 0,1 0 0 0 0,0-1 0 0 0,-1 1 1 0 0,1 0-1 0 0,-1 1 0 0 0,-1 2-277 0 0,-1 1 0 0 0,1-1 0 0 0,-1 0-1 0 0,0 0 1 0 0,0 0 0 0 0,-1 0 0 0 0,1-1 0 0 0,-1 1 0 0 0,0-1 0 0 0,0 0-1 0 0,0 0 1 0 0,-7 4 0 0 0,5-3-361 0 0,-34 24-2898 0 0</inkml:trace>
</inkml:ink>
</file>

<file path=ppt/ink/ink4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5.2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0 117 5877 0 0,'0'0'4900'0'0,"104"-85"-4836"0"0,-57 75-64 0 0,10 1-12 0 0,3 3 4 0 0,6 3-56 0 0,1 0 60 0 0,2 3-12 0 0,-1 0-48 0 0,-2 4 52 0 0,-1 2-516 0 0,-5 0-856 0 0,-13-3-1176 0 0,5-3-1941 0 0</inkml:trace>
</inkml:ink>
</file>

<file path=ppt/ink/ink4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5.6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544 180 7021 0 0,'0'0'7017'0'0,"-1"-4"-8001"0"0,0 3 985 0 0,1 1-1 0 0,0 0 1 0 0,0 0 0 0 0,0-1 0 0 0,0 1-1 0 0,0 0 1 0 0,0 0 0 0 0,0-1 0 0 0,0 1 0 0 0,0 0-1 0 0,0 0 1 0 0,-1-1 0 0 0,1 1 0 0 0,0 0-1 0 0,0 0 1 0 0,0 0 0 0 0,0-1 0 0 0,-1 1 0 0 0,1 0-1 0 0,0 0 1 0 0,0 0 0 0 0,-1 0 0 0 0,1-1-1 0 0,0 1 1 0 0,0 0 0 0 0,0 0 0 0 0,-1 0-1 0 0,1 0 1 0 0,0 0 0 0 0,-1 0 0 0 0,1 0 0 0 0,0 0-1 0 0,0 0 1 0 0,-1 0 0 0 0,1 0 0 0 0,0 0-1 0 0,0 0 1 0 0,-1 0 0 0 0,1 0 0 0 0,0 0-1 0 0,0 0 1 0 0,-1 0 0 0 0,1 0 0 0 0,0 0 0 0 0,0 0-1 0 0,-1 0 1 0 0,1 1 0 0 0,-16 15 102 0 0,-21 43 131 0 0,22-34-189 0 0,-367 531-241 0 0,344-501-608 0 0,-6 8-5354 0 0</inkml:trace>
  <inkml:trace contextRef="#ctx0" brushRef="#br0" timeOffset="1">377 30 4972 0 0,'0'0'7696'0'0,"12"-6"-7741"0"0,-4 1 32 0 0,-4 3 10 0 0,1-1 0 0 0,0 0 0 0 0,0 1 0 0 0,0 0 0 0 0,8-3 0 0 0,-11 5 8 0 0,0 0-1 0 0,0-1 1 0 0,-1 1 0 0 0,1 0 0 0 0,0 0-1 0 0,0 0 1 0 0,0 0 0 0 0,0 0 0 0 0,0 1 0 0 0,0-1-1 0 0,0 0 1 0 0,0 1 0 0 0,-1 0 0 0 0,1-1-1 0 0,0 1 1 0 0,0 0 0 0 0,-1 0 0 0 0,1 0 0 0 0,0 0-1 0 0,-1 0 1 0 0,1 0 0 0 0,-1 0 0 0 0,2 2 0 0 0,22 26 8 0 0,-1 1 1 0 0,-1 1-1 0 0,-2 0 1 0 0,25 50 0 0 0,52 146-61 0 0,-87-198-161 0 0,-2 0 0 0 0,0 1 0 0 0,-3 0 0 0 0,0 1 0 0 0,-2-1 0 0 0,1 54 0 0 0,-5-80-65 0 0,0 1 0 0 0,-1-1 0 0 0,1 0 0 0 0,-1 1 0 0 0,0-1 0 0 0,0 0 0 0 0,0 0 0 0 0,-1 0 0 0 0,1 0 0 0 0,-1 0 1 0 0,0 0-1 0 0,0 0 0 0 0,0-1 0 0 0,-1 1 0 0 0,0-1 0 0 0,1 1 0 0 0,-1-1 0 0 0,0 0 0 0 0,0 0 0 0 0,-1 0 0 0 0,1-1 0 0 0,-7 4 0 0 0,-21 6-4157 0 0</inkml:trace>
</inkml:ink>
</file>

<file path=ppt/ink/ink4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6.0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0 564 5276 0 0,'0'0'5861'0'0,"86"-85"-5861"0"0,-41 79-104 0 0,8 5-8 0 0,7 1 8 0 0,19 6 104 0 0,19 7-64 0 0,14 5 56 0 0,7 0-176 0 0,-10-2-604 0 0,-13-5-468 0 0,-35-7-860 0 0,-3-4-593 0 0</inkml:trace>
  <inkml:trace contextRef="#ctx0" brushRef="#br0" timeOffset="1">1961 96 3800 0 0,'0'0'5990'0'0,"9"-14"-4746"0"0,27-42-220 0 0,-27 40-95 0 0,-3 7-369 0 0,-7 11-615 0 0,-8 21-236 0 0,-4 24 490 0 0,-3-1 0 0 0,-1-1 0 0 0,-39 71 0 0 0,15-32-141 0 0,5-7-292 0 0,-80 164 1013 0 0,25-89-3249 0 0,80-140 1251 0 0,11-11 1089 0 0,0-1 1 0 0,-1 0 0 0 0,1 1 0 0 0,0-1 0 0 0,0 0 0 0 0,-3 3-1162 0 0,2-3 1161 0 0,1 0 1 0 0,0 0 0 0 0,-1 0 0 0 0,1 0 0 0 0,0 0 0 0 0,-1 0 0 0 0,1 1-1 0 0,0-1 1 0 0,-1 0 0 0 0,1 0 0 0 0,-1 0 0 0 0,1-1 0 0 0,0 1 0 0 0,-1 0 0 0 0,1 0-1 0 0,-1 0 1 0 0,1 0 0 0 0,0 0 0 0 0,-1-1 0 0 0</inkml:trace>
</inkml:ink>
</file>

<file path=ppt/ink/ink4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6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230 89 5168 0 0,'0'0'6132'0'0,"11"-13"-5713"0"0,38-39-529 0 0,-47 49 87 0 0,1 1 1 0 0,-1 0-1 0 0,1 0 1 0 0,0 1-1 0 0,0-1 0 0 0,0 1 1 0 0,0-1-1 0 0,0 1 1 0 0,0 0-1 0 0,0 0 1 0 0,0 0-1 0 0,1 0 0 0 0,-1 1 1 0 0,0 0-1 0 0,1-1 1 0 0,5 1-1 0 0,3 0-35 0 0,290-3-119 0 0,-271 4 149 0 0,-25-1 8 0 0,61 5 93 0 0,-64-5-99 0 0,1 1 0 0 0,0-1 0 0 0,-1 1 0 0 0,1 0 0 0 0,-1 0 0 0 0,1 1 0 0 0,-1-1 1 0 0,0 1-1 0 0,1-1 0 0 0,-1 1 0 0 0,0 0 0 0 0,0 0 0 0 0,0 1 0 0 0,4 3 0 0 0,-5-4-166 0 0,-1 0 0 0 0,0 0 1 0 0,-1 0-1 0 0,1 0 1 0 0,0 1-1 0 0,-1-1 0 0 0,1 0 1 0 0,-1 0-1 0 0,1 0 0 0 0,-1 1 1 0 0,0-1-1 0 0,0 0 0 0 0,0 0 1 0 0,0 0-1 0 0,-1 1 1 0 0,1-1-1 0 0,-1 0 0 0 0,1 0 1 0 0,-1 0-1 0 0,0 0 0 0 0,0 1 1 0 0,1-1-1 0 0,-2 0 1 0 0,1-1-1 0 0,0 1 0 0 0,0 0 1 0 0,0 0-1 0 0,-4 2 0 0 0,-24 18-2392 0 0</inkml:trace>
  <inkml:trace contextRef="#ctx0" brushRef="#br0" timeOffset="1">1 407 116 0 0,'0'0'13412'0'0,"15"-4"-13809"0"0,-4 1 350 0 0,5-1 13 0 0,0 1-1 0 0,0 0 1 0 0,0 1 0 0 0,1 0 0 0 0,16 1 0 0 0,184 20-697 0 0,60 2-7030 0 0,-208-21 3462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2.7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1552 0 0,'0'0'3470'0'0,"0"22"-4356"0"0,2 29 1169 0 0,1 0-1 0 0,13 56 1 0 0,4 16 188 0 0,-5 1 0 0 0,-2 146 0 0 0,-36 256 133 0 0,23-524-601 0 0,-68 1157 1709 0 0,104-112 922 0 0,-25 132-472 0 0,-16-405-1334 0 0,38-219-242 0 0,-32-551-596 0 0,-1 2 16 0 0,0 0 0 0 0,1-1 0 0 0,0 1 0 0 0,0-1 0 0 0,1 0 1 0 0,-1 1-1 0 0,1-1 0 0 0,0 0 0 0 0,4 7 0 0 0,-5-13 74 0 0,0 1 0 0 0,0-1 0 0 0,0 0 0 0 0,-1 1 0 0 0,1-1 0 0 0,0 0 0 0 0,-1 0 0 0 0,1 0 0 0 0,-1 1 0 0 0,1-1 0 0 0,-1 0 0 0 0,1 0 0 0 0,-1 0 0 0 0,0 0 0 0 0,1 0 0 0 0,-1 0 0 0 0,0-2 0 0 0,1 2 17 0 0,51-153-2922 0 0,-24 36-2034 0 0,-5-17-1115 0 0</inkml:trace>
</inkml:ink>
</file>

<file path=ppt/ink/ink4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7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51 4152 0 0,'0'0'6556'0'0,"-16"-10"-6485"0"0,-50-27-72 0 0,63 36-1 0 0,1 1-1 0 0,0-1 0 0 0,0 0 1 0 0,0 1-1 0 0,-1 0 0 0 0,1-1 1 0 0,0 1-1 0 0,-1 0 0 0 0,1 0 1 0 0,0 0-1 0 0,-1 1 0 0 0,1-1 1 0 0,0 0-1 0 0,0 1 0 0 0,-1 0 1 0 0,1-1-1 0 0,0 1 0 0 0,0 0 1 0 0,0 0-1 0 0,0 0 0 0 0,0 1 0 0 0,0-1 1 0 0,0 0-1 0 0,0 1 0 0 0,-2 1 1 0 0,-5 4 15 0 0,-16 10 18 0 0,0 1-1 0 0,1 1 1 0 0,1 2-1 0 0,1 0 0 0 0,1 1 1 0 0,1 1-1 0 0,1 1 1 0 0,1 0-1 0 0,1 2 1 0 0,2 0-1 0 0,0 1 0 0 0,2 0 1 0 0,-19 53-1 0 0,28-63-9 0 0,1 0 0 0 0,0 0 0 0 0,2-1 0 0 0,0 1-1 0 0,0 1 1 0 0,2-1 0 0 0,0 0 0 0 0,1-1 0 0 0,0 1-1 0 0,1 0 1 0 0,1 0 0 0 0,1-1 0 0 0,1 0 0 0 0,0 0 0 0 0,1 0-1 0 0,0-1 1 0 0,2 0 0 0 0,15 22 0 0 0,-14-23 49 0 0,0-1 1 0 0,1-1-1 0 0,1 0 1 0 0,0 0-1 0 0,0-1 1 0 0,1-1 0 0 0,0 0-1 0 0,1-1 1 0 0,0 0-1 0 0,1-1 1 0 0,-1-1-1 0 0,2 0 1 0 0,-1-1-1 0 0,1 0 1 0 0,0-2-1 0 0,0 0 1 0 0,0 0-1 0 0,0-2 1 0 0,21 1 0 0 0,-29-3-40 0 0,0 0 1 0 0,0 0 0 0 0,0-1 0 0 0,0 0 0 0 0,0-1 0 0 0,0 0-1 0 0,0 0 1 0 0,0 0 0 0 0,-1-1 0 0 0,1-1 0 0 0,9-5 0 0 0,-12 6-12 0 0,0-1 1 0 0,0 1-1 0 0,-1-1 1 0 0,1-1-1 0 0,-1 1 1 0 0,0-1-1 0 0,0 1 1 0 0,-1-1-1 0 0,1 0 1 0 0,-1 0-1 0 0,0-1 1 0 0,-1 1-1 0 0,1-1 1 0 0,-1 1-1 0 0,0-1 1 0 0,1-6-1 0 0,0-2-29 0 0,-1 0 1 0 0,0 0-1 0 0,-1 1 0 0 0,-1-1 0 0 0,0 0 0 0 0,-1 0 0 0 0,0 0 1 0 0,-1 0-1 0 0,-1 1 0 0 0,-6-20 0 0 0,-5-6-47 0 0,-1 1 1 0 0,-25-42-1 0 0,20 42 80 0 0,20 38-36 0 0,0-1-1 0 0,0 1 1 0 0,-1 0 0 0 0,1-1-1 0 0,0 1 1 0 0,0 0 0 0 0,0-1-1 0 0,0 1 1 0 0,0 0-1 0 0,0-1 1 0 0,0 1 0 0 0,-1 0-1 0 0,1-1 1 0 0,0 1 0 0 0,0 0-1 0 0,0-1 1 0 0,0 1-1 0 0,1 0 1 0 0,-1-1 0 0 0,0 1-1 0 0,0 0 1 0 0,0-1 0 0 0,0 1-1 0 0,0 0 1 0 0,0-1-1 0 0,0 1 1 0 0,1 0 0 0 0,-1-1-1 0 0,0 1 1 0 0,0 0-1 0 0,0 0 1 0 0,1-1 0 0 0,-1 1-1 0 0,0 0 1 0 0,0 0 0 0 0,1-1-1 0 0,-1 1 1 0 0,0 0-1 0 0,1 0 1 0 0,19-4-389 0 0,27 10 6 0 0,-44-6 392 0 0,21 4-104 0 0,0 1 0 0 0,0 1 0 0 0,-1 1-1 0 0,1 1 1 0 0,31 16 0 0 0,-46-19 87 0 0,-1-1 1 0 0,-1 1 0 0 0,1 1-1 0 0,-1 0 1 0 0,0 0-1 0 0,0 0 1 0 0,0 1-1 0 0,-1 0 1 0 0,0 0-1 0 0,-1 0 1 0 0,1 1-1 0 0,-2 0 1 0 0,1 0 0 0 0,-1 0-1 0 0,0 1 1 0 0,-1-1-1 0 0,5 15 1 0 0,-5-9 128 0 0,0-1 1 0 0,-1 1-1 0 0,-1 0 1 0 0,0 0-1 0 0,-1-1 1 0 0,0 1-1 0 0,-1 0 1 0 0,0 0-1 0 0,-1-1 1 0 0,-1 1-1 0 0,-7 20 1 0 0,2-14-52 0 0,0-1 1 0 0,-2 0 0 0 0,-1 0 0 0 0,0-1 0 0 0,-1 0 0 0 0,-24 27 0 0 0,28-36-75 0 0,-7 9-486 0 0,0 0-1 0 0,-2-2 0 0 0,-23 20 0 0 0,32-32-2855 0 0</inkml:trace>
</inkml:ink>
</file>

<file path=ppt/ink/ink4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39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493 27 1892 0 0,'0'0'8349'0'0,"-2"-7"-7822"0"0,2 7-521 0 0,0-1 0 0 0,0 0 1 0 0,-1 0-1 0 0,1 0 0 0 0,0 0 1 0 0,0 1-1 0 0,0-1 0 0 0,-1 0 1 0 0,1 0-1 0 0,0 0 0 0 0,-1 1 1 0 0,1-1-1 0 0,-1 0 0 0 0,1 0 1 0 0,-1 1-1 0 0,1-1 0 0 0,-1 1 1 0 0,1-1-1 0 0,-1 0 0 0 0,0 1 1 0 0,1-1-1 0 0,-1 1 0 0 0,0-1 1 0 0,1 1-1 0 0,-1 0 0 0 0,0-1 1 0 0,0 1-1 0 0,1 0 0 0 0,-1-1 1 0 0,0 1-1 0 0,-1 0 0 0 0,-1 1 45 0 0,-1 1 0 0 0,1-1-1 0 0,0 1 1 0 0,0 0 0 0 0,0 0-1 0 0,0 0 1 0 0,-5 5-1 0 0,-4 3 185 0 0,-39 30 119 0 0,3 4-1 0 0,1 1 0 0 0,2 2 1 0 0,2 2-1 0 0,-40 61 1 0 0,66-84-315 0 0,2 0 0 0 0,1 1 0 0 0,1 0 1 0 0,2 1-1 0 0,1 1 0 0 0,0 0 1 0 0,-8 52-1 0 0,15-65-20 0 0,1 1 0 0 0,1-1 0 0 0,0 0 0 0 0,1 0 1 0 0,1 1-1 0 0,1-1 0 0 0,0 0 0 0 0,1 0 0 0 0,0 0 0 0 0,2-1 1 0 0,-1 1-1 0 0,2-1 0 0 0,0 0 0 0 0,1 0 0 0 0,18 27 0 0 0,-21-37 33 0 0,0 1 0 0 0,1-1 0 0 0,0 0 0 0 0,0 0-1 0 0,1 0 1 0 0,-1-1 0 0 0,1 1 0 0 0,0-1 0 0 0,0-1-1 0 0,0 1 1 0 0,1-1 0 0 0,-1 0 0 0 0,1-1 0 0 0,0 1-1 0 0,0-1 1 0 0,0-1 0 0 0,0 1 0 0 0,0-1 0 0 0,8 0-1 0 0,-1-1 113 0 0,0-1-1 0 0,0 0 0 0 0,0-1 1 0 0,0 0-1 0 0,0-1 0 0 0,-1-1 0 0 0,1 0 1 0 0,22-11-1 0 0,-34 14-206 0 0,0 0 0 0 0,0 0-1 0 0,0 0 1 0 0,0 1 0 0 0,0-1 0 0 0,0 0 0 0 0,0 1 0 0 0,0-1 0 0 0,1 1-1 0 0,-1 0 1 0 0,0 0 0 0 0,0 0 0 0 0,5 0 0 0 0,-6 1-91 0 0,0 0 0 0 0,0-1 0 0 0,0 1 0 0 0,0 0 0 0 0,0 0 0 0 0,0 0-1 0 0,0 0 1 0 0,-1 0 0 0 0,1 0 0 0 0,0 0 0 0 0,0 0 0 0 0,-1 0 0 0 0,1 1 0 0 0,-1-1 0 0 0,1 0 0 0 0,-1 0 0 0 0,1 0 0 0 0,-1 1 0 0 0,0-1 0 0 0,0 0 0 0 0,1 1 0 0 0,-1-1 0 0 0,0 3 0 0 0,4 32-6509 0 0,0-19 354 0 0</inkml:trace>
</inkml:ink>
</file>

<file path=ppt/ink/ink4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44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1 120 8053 0 0,'0'0'8104'0'0,"3"1"-7707"0"0,0 0-300 0 0,1 0 0 0 0,-1-1 0 0 0,0 0 0 0 0,0 1 0 0 0,0-1 0 0 0,1 0 0 0 0,-1-1 0 0 0,0 1 1 0 0,0-1-1 0 0,0 1 0 0 0,0-1 0 0 0,4-1 0 0 0,46-19 1166 0 0,-19 7-1141 0 0,164-46-89 0 0,-165 53-508 0 0,1 0 0 0 0,0 3-1 0 0,-1 1 1 0 0,39 1 0 0 0,-70 2 236 0 0,1 0 0 0 0,-1 0 0 0 0,0 1 0 0 0,0-1 0 0 0,1 1 0 0 0,-1-1 0 0 0,0 1 0 0 0,0 0 0 0 0,0 0 0 0 0,1 0 0 0 0,-1 0 1 0 0,3 3-1 0 0,-4-3-53 0 0,0-1 1 0 0,0 1-1 0 0,0 0 1 0 0,-1 0 0 0 0,1 0-1 0 0,0 0 1 0 0,-1 0-1 0 0,1 0 1 0 0,0 0-1 0 0,-1 1 1 0 0,0-1 0 0 0,1 0-1 0 0,-1 0 1 0 0,0 0-1 0 0,1 0 1 0 0,-1 3-1 0 0,0 6-3817 0 0</inkml:trace>
</inkml:ink>
</file>

<file path=ppt/ink/ink4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45.3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 9733 0 0,'0'0'4756'0'0,"17"-1"-4448"0"0,4 1-39 0 0,1 0 96 0 0,-1-1 0 0 0,39-7 0 0 0,175-43 1961 0 0,21-4-4139 0 0,-224 49-424 0 0,-2-4-2159 0 0</inkml:trace>
</inkml:ink>
</file>

<file path=ppt/ink/ink4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49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5124 0 0,'0'0'8682'0'0,"17"-6"-7689"0"0,44-3-470 0 0,0 3-1 0 0,84 3 0 0 0,-144 3-636 0 0,0 0 1 0 0,1 0-1 0 0,-1 0 0 0 0,0 0 0 0 0,0 0 0 0 0,1 1 0 0 0,-1-1 1 0 0,0 0-1 0 0,0 1 0 0 0,0-1 0 0 0,1 1 0 0 0,-1-1 0 0 0,0 1 1 0 0,0 0-1 0 0,0-1 0 0 0,0 1 0 0 0,0 0 0 0 0,2 2 1 0 0</inkml:trace>
</inkml:ink>
</file>

<file path=ppt/ink/ink4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49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7629 0 0,'0'0'5759'0'0,"14"-1"-7781"0"0,252-14 2002 0 0,-201 18 347 0 0,-14 0-2842 0 0</inkml:trace>
</inkml:ink>
</file>

<file path=ppt/ink/ink4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0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0 214 7281 0 0,'0'0'9952'0'0,"6"-3"-9673"0"0,61-36 725 0 0,-24 13-665 0 0,49-21-1 0 0,-41 25-638 0 0,2 3-1 0 0,0 2 1 0 0,107-20 0 0 0,-158 37 190 0 0,50-3-1240 0 0,-29 10-1775 0 0,-15 9-3821 0 0,-8-15 6631 0 0,0 1-1 0 0,-1 4-2122 0 0</inkml:trace>
</inkml:ink>
</file>

<file path=ppt/ink/ink4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1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12377 0 0,'0'0'3760'0'0,"36"-12"-3759"0"0,-18 3-488 0 0,0-1 0 0 0,-1 0 0 0 0,-1-1-1 0 0,23-19 1 0 0,22-15-7505 0 0,-28 26 2334 0 0</inkml:trace>
</inkml:ink>
</file>

<file path=ppt/ink/ink4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1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12673 0 0,'0'0'4279'0'0,"7"-4"-4135"0"0,10-5-105 0 0,1 1 1 0 0,0 0-1 0 0,0 2 1 0 0,1 0-1 0 0,24-5 1 0 0,198-34-187 0 0,-240 45 41 0 0,0 0 0 0 0,0 0 0 0 0,0-1 0 0 0,0 1 0 0 0,-1 0 0 0 0,1 0 0 0 0,0 0 0 0 0,0 0 0 0 0,0 0 0 0 0,0 0 0 0 0,0 0 0 0 0,-1 0 0 0 0,1 1 0 0 0,0-1 0 0 0,0 0 0 0 0,0 0 0 0 0,0 1 0 0 0,-1-1 0 0 0,1 1 0 0 0,0-1 0 0 0,0 1 0 0 0,-1-1 0 0 0,1 1 0 0 0,0 0 0 0 0,0 0-27 0 0,-1 0 1 0 0,0-1 0 0 0,0 1-1 0 0,0 0 1 0 0,1 0 0 0 0,-1 0 0 0 0,0 0-1 0 0,0 0 1 0 0,0 0 0 0 0,0 0-1 0 0,-1-1 1 0 0,1 1 0 0 0,0 0-1 0 0,0 0 1 0 0,-1 0 0 0 0,1 0 0 0 0,0 0-1 0 0,-1 1 1 0 0,-2 4-599 0 0,-1-1 0 0 0,0 1 0 0 0,1-1 0 0 0,-9 10 0 0 0,-10 5-1962 0 0,-16 8-1249 0 0</inkml:trace>
</inkml:ink>
</file>

<file path=ppt/ink/ink4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2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 3708 0 0,'0'0'10441'0'0,"17"0"-9624"0"0,129-2 317 0 0,14-5 67 0 0,-91 7-5269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3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1 158 3148 0 0,'0'0'5843'0'0,"0"-13"-5199"0"0,2-41-221 0 0,-2 53-407 0 0,0 0 0 0 0,0-1 0 0 0,0 1 1 0 0,0 0-1 0 0,1 0 0 0 0,-1 0 0 0 0,0 0 0 0 0,1-1 0 0 0,-1 1 0 0 0,1 0 0 0 0,-1 0 0 0 0,1 0 0 0 0,0 0 0 0 0,-1 0 0 0 0,1 0 0 0 0,0 0 1 0 0,0 1-1 0 0,0-1 0 0 0,0 0 0 0 0,-1 0 0 0 0,1 1 0 0 0,0-1 0 0 0,0 0 0 0 0,1 1 0 0 0,-1-1 0 0 0,0 1 0 0 0,0-1 0 0 0,0 1 0 0 0,0 0 1 0 0,0-1-1 0 0,0 1 0 0 0,1 0 0 0 0,-1 0 0 0 0,0 0 0 0 0,0 0 0 0 0,2 0 0 0 0,5-1-55 0 0,39-7-205 0 0,-1 3 1 0 0,80 1 0 0 0,-72 3 230 0 0,826 3 237 0 0,32-1-693 0 0,-505-40 1120 0 0,-384 35-400 0 0,0 2 0 0 0,0 0-1 0 0,0 1 1 0 0,1 2 0 0 0,35 4 0 0 0,-49-3-258 0 0,0 1 1 0 0,0-1-1 0 0,-1 2 0 0 0,1-1 0 0 0,-1 2 1 0 0,0-1-1 0 0,0 1 0 0 0,-1 0 0 0 0,1 1 1 0 0,-1 0-1 0 0,0 0 0 0 0,-1 1 1 0 0,1 0-1 0 0,-2 0 0 0 0,10 13 0 0 0,-1 1-28 0 0,-2 1 0 0 0,0 1 0 0 0,-2 0 0 0 0,0 0 0 0 0,-2 1 0 0 0,-1 1 0 0 0,8 34-1 0 0,-1 17-85 0 0,6 85-1 0 0,-5 562 291 0 0,-17-675-164 0 0,-76 1112 134 0 0,35-669-34 0 0,19 66 414 0 0,-20 203 267 0 0,-32-236-559 0 0,11-85-108 0 0,49-301-5 0 0,7 0-1 0 0,8 145 0 0 0,21-122-79 0 0,-10-88 215 0 0,-21-73 2554 0 0,-23-9-3109 0 0,28 7 482 0 0,-457-107-720 0 0,242 62 611 0 0,-306-66 224 0 0,-1 29-88 0 0,371 64-87 0 0,0-8 1 0 0,-160-49 0 0 0,315 76-169 0 0,-2 1-81 0 0,1-1-1 0 0,0 0 1 0 0,-1 0 0 0 0,1 1-1 0 0,0-1 1 0 0,-1 1-1 0 0,1 0 1 0 0,-1 0-1 0 0,-3 0 1 0 0</inkml:trace>
</inkml:ink>
</file>

<file path=ppt/ink/ink4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1011 147 184 0 0,'0'0'5944'0'0,"4"-7"-5661"0"0,-3 4-282 0 0,0 2 17 0 0,0-1 0 0 0,0 1 1 0 0,0 0-1 0 0,0-1 0 0 0,0 1 1 0 0,-1-1-1 0 0,1 1 0 0 0,-1-1 0 0 0,1 0 1 0 0,-1 1-1 0 0,1-1 0 0 0,-1 0 1 0 0,0 1-1 0 0,0-1 0 0 0,0-3 0 0 0,-1 4-6 0 0,-1 0 0 0 0,1-1 0 0 0,-1 1 0 0 0,1 0 0 0 0,-1 0 0 0 0,0 0 0 0 0,1 0-1 0 0,-1 0 1 0 0,0 1 0 0 0,0-1 0 0 0,1 0 0 0 0,-1 1 0 0 0,0-1 0 0 0,0 1 0 0 0,0 0 0 0 0,0 0-1 0 0,0 0 1 0 0,0 0 0 0 0,0 0 0 0 0,-3 0 0 0 0,-48-2 15 0 0,1 3 0 0 0,-1 2 0 0 0,1 2 0 0 0,-1 3 0 0 0,-97 26 0 0 0,112-22 65 0 0,1 1 0 0 0,1 2 0 0 0,0 1-1 0 0,1 2 1 0 0,1 2 0 0 0,1 0 0 0 0,0 3-1 0 0,-48 43 1 0 0,59-42-60 0 0,1 0-1 0 0,2 1 1 0 0,0 0-1 0 0,2 2 1 0 0,1 0-1 0 0,1 1 1 0 0,1 1 0 0 0,2 0-1 0 0,1 0 1 0 0,1 2-1 0 0,1-1 1 0 0,2 1-1 0 0,1 0 1 0 0,2 0-1 0 0,0 1 1 0 0,3 0 0 0 0,0-1-1 0 0,2 1 1 0 0,2 0-1 0 0,9 47 1 0 0,-3-47 39 0 0,1-1 1 0 0,2 0 0 0 0,1-1-1 0 0,1 0 1 0 0,2-1 0 0 0,0 0-1 0 0,2-2 1 0 0,2 0 0 0 0,0-1 0 0 0,2-1-1 0 0,0-1 1 0 0,2 0 0 0 0,29 21-1 0 0,-16-15-16 0 0,2-3 0 0 0,0-1 0 0 0,2-1 0 0 0,1-3 0 0 0,0-1 0 0 0,2-3 0 0 0,0-1 0 0 0,74 18 0 0 0,-61-25 16 0 0,0-3 0 0 0,0-2 0 0 0,0-3 0 0 0,0-2 1 0 0,0-2-1 0 0,0-3 0 0 0,0-3 0 0 0,0-2 0 0 0,-1-2 0 0 0,-1-3 0 0 0,-1-3 1 0 0,88-39-1 0 0,-107 40 28 0 0,-1-2 1 0 0,0-1-1 0 0,-2-1 1 0 0,0-2-1 0 0,-1-1 1 0 0,-2-1 0 0 0,49-55-1 0 0,-63 62 7 0 0,-1 0 0 0 0,-1-2 0 0 0,0 1 0 0 0,-2-2 0 0 0,0 1 0 0 0,-1-2 0 0 0,-1 1 0 0 0,-1-1 0 0 0,-1-1 0 0 0,-1 1 0 0 0,-1-1 0 0 0,-2 0 0 0 0,0-1 0 0 0,0-26 0 0 0,-4 18-38 0 0,-2 0-1 0 0,-2 0 1 0 0,-1 0 0 0 0,-1 0-1 0 0,-1 1 1 0 0,-2 0 0 0 0,-2 1-1 0 0,0 0 1 0 0,-2 1-1 0 0,-1 0 1 0 0,-2 1 0 0 0,0 1-1 0 0,-2 1 1 0 0,-33-37 0 0 0,5 14 46 0 0,-1 1 0 0 0,-3 3 0 0 0,-2 2 0 0 0,-1 3 0 0 0,-115-66 0 0 0,122 81-28 0 0,-1 1 0 0 0,-1 2-1 0 0,0 3 1 0 0,-57-14-1 0 0,75 26-469 0 0,0 1 0 0 0,-1 2 0 0 0,-33 0 0 0 0,36 4-1174 0 0,1 1-1 0 0,-1 2 0 0 0,-51 11 1 0 0,-2 6-4809 0 0</inkml:trace>
</inkml:ink>
</file>

<file path=ppt/ink/ink4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355 13 664 0 0,'0'0'6886'0'0,"6"-13"-7163"0"0,-67 134 936 0 0,5 2 0 0 0,-44 144 0 0 0,85-223-637 0 0,-80 200 324 0 0,71-208-295 0 0,14-32-1039 0 0,14-24-1149 0 0,2 5-567 0 0</inkml:trace>
</inkml:ink>
</file>

<file path=ppt/ink/ink4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2988 0 0,'0'0'3165'0'0,"9"8"-3817"0"0,50 47 1364 0 0,73 89 0 0 0,8 8-470 0 0,-16-28-111 0 0,-6 6-1 0 0,104 148 1 0 0,-164-191 325 0 0,-91-104-3972 0 0,13 1-367 0 0</inkml:trace>
</inkml:ink>
</file>

<file path=ppt/ink/ink4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0 180 248 0 0,'0'0'3537'0'0,"11"-1"-3016"0"0,180-23 1690 0 0,249-65 1 0 0,-338 65-1774 0 0,-31 10-372 0 0,93-9 1 0 0,-61 19-6385 0 0</inkml:trace>
</inkml:ink>
</file>

<file path=ppt/ink/ink4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1178 1 964 0 0,'0'0'4607'0'0,"-14"25"-4550"0"0,-180 348 2905 0 0,-443 912-414 0 0,533-1067-2440 0 0,-68 133 441 0 0,156-330-528 0 0,16-20-117 0 0,-1-1 1 0 0,0 0 0 0 0,1 1 0 0 0,-1-1-1 0 0,0 0 1 0 0,1 1 0 0 0,-1-1-1 0 0,0 0 1 0 0,0 0 0 0 0,1 0-1 0 0,-1 0 1 0 0,0 0 0 0 0,0 0 0 0 0,1 0-1 0 0,-1 0 1 0 0,0 0 0 0 0,0 0-1 0 0,1 0 1 0 0,-1 0 0 0 0,0 0-1 0 0,1-1 1 0 0,-1 1 0 0 0,0 0-1 0 0,1 0 1 0 0,-1-1 0 0 0,0 1 0 0 0,1 0-1 0 0,-1-1 1 0 0,0 1 0 0 0,1-1-1 0 0,-1 1 1 0 0,1-1 0 0 0,-1 1-1 0 0,1-1 1 0 0,-1-1 0 0 0,-15-17-4030 0 0</inkml:trace>
</inkml:ink>
</file>

<file path=ppt/ink/ink4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 0 0,'0'0'8249'0'0,"1"1"-8212"0"0,0 0 0 0 0,0 0 0 0 0,0 0 0 0 0,-1-1 0 0 0,1 1 0 0 0,0 0 1 0 0,-1 0-1 0 0,1 0 0 0 0,-1 0 0 0 0,1 0 0 0 0,-1 0 0 0 0,0 0 0 0 0,1 0 0 0 0,-1 0 0 0 0,0 0 1 0 0,0 1-1 0 0,1-1 0 0 0,-1 0 0 0 0,0 2 0 0 0,6 114 1254 0 0,5 278-115 0 0,-20-72-965 0 0,-1-405-10286 0 0,5 45 7825 0 0</inkml:trace>
</inkml:ink>
</file>

<file path=ppt/ink/ink4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136 597 1068 0 0,'0'0'5145'0'0,"-4"-23"-4227"0"0,-3-6-661 0 0,3 14-116 0 0,0 0 1 0 0,2 0 0 0 0,0 0 0 0 0,0 0-1 0 0,1 0 1 0 0,1 0 0 0 0,2-16-1 0 0,0 23-95 0 0,0 0 0 0 0,0 1 0 0 0,0-1-1 0 0,1 1 1 0 0,1 0 0 0 0,-1-1 0 0 0,1 1-1 0 0,0 1 1 0 0,0-1 0 0 0,1 1 0 0 0,0-1-1 0 0,0 1 1 0 0,1 1 0 0 0,0-1-1 0 0,7-5 1 0 0,13-10-127 0 0,1 2 0 0 0,36-21-1 0 0,1 2 54 0 0,3 3 0 0 0,0 3 0 0 0,2 3 0 0 0,124-34 0 0 0,-173 58 36 0 0,0 1 0 0 0,0 0 0 0 0,1 1 0 0 0,-1 2 0 0 0,28 0-1 0 0,-43 1-11 0 0,-1 1 0 0 0,0-1-1 0 0,0 1 1 0 0,1 0 0 0 0,-1 0-1 0 0,0 1 1 0 0,0-1-1 0 0,0 1 1 0 0,0 0 0 0 0,0 0-1 0 0,0 0 1 0 0,-1 1-1 0 0,1-1 1 0 0,-1 1 0 0 0,1 0-1 0 0,-1 0 1 0 0,0 0 0 0 0,0 0-1 0 0,0 1 1 0 0,-1-1-1 0 0,1 1 1 0 0,-1-1 0 0 0,0 1-1 0 0,0 0 1 0 0,0 0-1 0 0,-1 0 1 0 0,1 0 0 0 0,-1 0-1 0 0,0 1 1 0 0,0-1 0 0 0,0 5-1 0 0,1 14 57 0 0,0 0 0 0 0,-2-1 0 0 0,-1 1 0 0 0,-1-1 0 0 0,-1 1 0 0 0,0-1 0 0 0,-2 0 0 0 0,-1 0-1 0 0,0 0 1 0 0,-2-1 0 0 0,-1 0 0 0 0,0 0 0 0 0,-1-1 0 0 0,-18 26 0 0 0,0-4 139 0 0,-2 0 0 0 0,-2-2 1 0 0,-2-1-1 0 0,-1-2 0 0 0,-52 42 0 0 0,64-60-31 0 0,0-2-1 0 0,-2 0 1 0 0,0-1-1 0 0,0-2 1 0 0,-1-1-1 0 0,-1 0 1 0 0,-1-2-1 0 0,-51 13 1 0 0,79-24-155 0 0,0 0 1 0 0,0 0 0 0 0,0 0-1 0 0,-1 0 1 0 0,1-1-1 0 0,0 1 1 0 0,0 0 0 0 0,0 0-1 0 0,0 0 1 0 0,-1 0-1 0 0,1 0 1 0 0,0-1 0 0 0,0 1-1 0 0,0 0 1 0 0,0 0-1 0 0,0 0 1 0 0,0-1 0 0 0,0 1-1 0 0,-1 0 1 0 0,1 0-1 0 0,0 0 1 0 0,0-1-1 0 0,0 1 1 0 0,0 0 0 0 0,0 0-1 0 0,0-1 1 0 0,0 1-1 0 0,0 0 1 0 0,0 0 0 0 0,0 0-1 0 0,0-1 1 0 0,0 1-1 0 0,1 0 1 0 0,-1 0 0 0 0,0 0-1 0 0,0-1 1 0 0,0 1-1 0 0,0 0 1 0 0,0 0 0 0 0,0 0-1 0 0,0-1 1 0 0,0 1-1 0 0,1 0 1 0 0,-1 0 0 0 0,0 0-1 0 0,0 0 1 0 0,0 0-1 0 0,0-1 1 0 0,1 1 0 0 0,-1 0-1 0 0,0 0 1 0 0,0 0-1 0 0,0 0 1 0 0,1 0 0 0 0,-1 0-1 0 0,0 0 1 0 0,0 0-1 0 0,0 0 1 0 0,1 0 0 0 0,10-13-269 0 0,12-7-57 0 0,1 1 1 0 0,0 1-1 0 0,2 1 1 0 0,0 1-1 0 0,1 1 0 0 0,0 2 1 0 0,52-18-1 0 0,-61 25 274 0 0,0 1 1 0 0,1 0-1 0 0,0 2 1 0 0,0 0-1 0 0,0 1 1 0 0,0 1-1 0 0,1 0 1 0 0,-1 2-1 0 0,0 0 0 0 0,0 1 1 0 0,0 1-1 0 0,0 1 1 0 0,26 9-1 0 0,-33-8 59 0 0,0 1 1 0 0,-1 0-1 0 0,0 0 0 0 0,0 1 0 0 0,-1 0 0 0 0,0 1 0 0 0,0 0 1 0 0,-1 1-1 0 0,0 0 0 0 0,0 1 0 0 0,-1-1 0 0 0,-1 2 1 0 0,1-1-1 0 0,-1 1 0 0 0,-1 0 0 0 0,0 0 0 0 0,-1 1 0 0 0,0 0 1 0 0,-1 0-1 0 0,0 0 0 0 0,-1 0 0 0 0,0 1 0 0 0,1 18 0 0 0,-2-14 84 0 0,-1 0-1 0 0,-1-1 0 0 0,-1 1 0 0 0,0 0 0 0 0,-1-1 1 0 0,-1 1-1 0 0,0-1 0 0 0,-1 0 0 0 0,-1 0 0 0 0,-1 0 0 0 0,0-1 1 0 0,-1 1-1 0 0,0-1 0 0 0,-2-1 0 0 0,1 0 0 0 0,-2 0 1 0 0,-16 19-1 0 0,4-12 255 0 0,-1-1 1 0 0,0 0 0 0 0,-2-2-1 0 0,0-1 1 0 0,-1-2-1 0 0,0 0 1 0 0,-1-1 0 0 0,-1-2-1 0 0,0-1 1 0 0,-47 12 0 0 0,18-9-114 0 0,-1-3 1 0 0,-1-3-1 0 0,0-2 1 0 0,-89-2-1 0 0,126-5-237 0 0,0-1 1 0 0,0-1-1 0 0,0 0 0 0 0,1-2 0 0 0,-1 0 0 0 0,-27-12 0 0 0,38 12-340 0 0,0 0-1 0 0,1 0 0 0 0,-1-1 1 0 0,1 0-1 0 0,0 0 0 0 0,1-2 0 0 0,-1 1 1 0 0,1-1-1 0 0,1 0 0 0 0,0-1 1 0 0,0 0-1 0 0,1 0 0 0 0,-8-12 0 0 0,4-9-3244 0 0,9-16-2464 0 0</inkml:trace>
</inkml:ink>
</file>

<file path=ppt/ink/ink4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2262 442 2584 0 0,'0'0'5058'0'0,"2"-21"-4577"0"0,5-67 6 0 0,-7 81-399 0 0,0-1 0 0 0,0 1 0 0 0,0-1 0 0 0,-1 1 0 0 0,0-1 0 0 0,-1 1 0 0 0,0 0 0 0 0,0 0 0 0 0,-1-1 0 0 0,1 2 0 0 0,-1-1 0 0 0,-1 0 0 0 0,1 1 0 0 0,-1-1 0 0 0,-1 1 0 0 0,1 0 0 0 0,-1 0 0 0 0,0 1 0 0 0,0-1 0 0 0,-8-5 0 0 0,-6-3-70 0 0,0 0 0 0 0,-1 1 0 0 0,-1 1 0 0 0,-32-14 0 0 0,41 21 41 0 0,-36-15-79 0 0,-2 2-1 0 0,0 2 1 0 0,-1 3 0 0 0,0 1 0 0 0,-1 3 0 0 0,0 2-1 0 0,0 3 1 0 0,-1 2 0 0 0,1 2 0 0 0,-88 11-1 0 0,56 1-7 0 0,1 4-1 0 0,1 3 1 0 0,0 4-1 0 0,2 4 0 0 0,-147 70 1 0 0,175-68 60 0 0,1 1-1 0 0,2 3 1 0 0,1 2 0 0 0,1 2 0 0 0,2 2 0 0 0,2 2-1 0 0,2 2 1 0 0,1 2 0 0 0,3 1 0 0 0,1 2-1 0 0,3 1 1 0 0,2 2 0 0 0,-43 96 0 0 0,45-81 17 0 0,2 1 0 0 0,4 2 0 0 0,-22 104 0 0 0,36-123-40 0 0,2 0-1 0 0,3 0 0 0 0,1 0 0 0 0,3 0 0 0 0,11 93 1 0 0,-2-100 49 0 0,2 1 0 0 0,2-1 0 0 0,1-1 1 0 0,3 0-1 0 0,1-1 0 0 0,2-1 0 0 0,2-1 0 0 0,2 0 1 0 0,1-2-1 0 0,55 62 0 0 0,-4-18 23 0 0,3-3 0 0 0,3-4 0 0 0,112 77 0 0 0,-126-102-5 0 0,3-2 0 0 0,1-4 0 0 0,2-3 0 0 0,2-3 0 0 0,106 35 1 0 0,-139-59-13 0 0,1-2 1 0 0,1-1-1 0 0,0-3 1 0 0,79 3-1 0 0,-91-10-17 0 0,-1-1 1 0 0,1-2-1 0 0,-1-2 0 0 0,1-1 0 0 0,-1-1 0 0 0,-1-1 0 0 0,41-17 1 0 0,20-17 61 0 0,-2-4 1 0 0,-2-4 0 0 0,-2-4 0 0 0,-2-3-1 0 0,118-107 1 0 0,-166 129-18 0 0,-2-1 0 0 0,-1-1 0 0 0,-2-2 0 0 0,-1-1 0 0 0,-2-2 0 0 0,-3-1 0 0 0,-1 0 0 0 0,35-90 0 0 0,-40 81-40 0 0,-3-1 0 0 0,-2-1 0 0 0,-2-1 0 0 0,-3 1 0 0 0,-2-2 0 0 0,-3 1 0 0 0,-4-100 0 0 0,-5 118 30 0 0,-1 1-1 0 0,-1 0 1 0 0,-2 1 0 0 0,-2 0-1 0 0,-1 0 1 0 0,-2 1-1 0 0,-22-40 1 0 0,-144-216 295 0 0,173 280-381 0 0,-89-129 354 0 0,-208-229 1 0 0,249 315-1338 0 0,-122-88 0 0 0,106 88-4516 0 0,40 28 46 0 0</inkml:trace>
</inkml:ink>
</file>

<file path=ppt/ink/ink4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1332 0 0,'0'0'5263'0'0,"18"20"-5611"0"0,119 132 882 0 0,140 206 597 0 0,51 60-871 0 0,-256-338-202 0 0,3-3 1 0 0,3-3-1 0 0,90 64 0 0 0,311 176 358 0 0,-189-130 560 0 0,-282-178-1173 0 0,4 1 641 0 0</inkml:trace>
</inkml:ink>
</file>

<file path=ppt/ink/ink4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547 171 8081 0 0,'0'0'3695'0'0,"-7"-4"-5237"0"0,7 27 1731 0 0,0 9 7 0 0,0-29 142 0 0,0-17 305 0 0,0 14-723 0 0,-7 36-1727 0 0,3-17 1490 0 0,0 5 2000 0 0,18-39-149 0 0,5-15-1622 0 0,-4 8 133 0 0,-1-1 0 0 0,17-38-1 0 0,-29 55-45 0 0,1 0-1 0 0,-1-1 1 0 0,0 0 0 0 0,0 1-1 0 0,-1-1 1 0 0,0 0-1 0 0,0 0 1 0 0,-1 0-1 0 0,1 0 1 0 0,-2 1-1 0 0,1-1 1 0 0,-1 0-1 0 0,0 0 1 0 0,0 0-1 0 0,-3-7 1 0 0,3 12-30 0 0,-1 0 1 0 0,1 1-1 0 0,-1-1 1 0 0,0 0-1 0 0,0 1 1 0 0,1-1-1 0 0,-1 1 1 0 0,0-1-1 0 0,0 1 1 0 0,-1 0-1 0 0,1 0 1 0 0,0 0-1 0 0,0 0 1 0 0,0 0-1 0 0,-1 1 1 0 0,1-1-1 0 0,0 1 1 0 0,-1-1-1 0 0,1 1 1 0 0,-1 0-1 0 0,1 0 1 0 0,0 0-1 0 0,-1 0 1 0 0,1 0-1 0 0,-1 1 1 0 0,1-1-1 0 0,0 1 1 0 0,-1 0-1 0 0,-1 0 1 0 0,-10 2-106 0 0,0 1 0 0 0,0 0 0 0 0,-20 9 0 0 0,5 3 181 0 0,1 1-1 0 0,0 1 1 0 0,1 2 0 0 0,1 1-1 0 0,1 0 1 0 0,1 2 0 0 0,1 1 0 0 0,2 1-1 0 0,0 1 1 0 0,-19 30 0 0 0,11-10 87 0 0,1 1 0 0 0,3 2 0 0 0,2 0 0 0 0,1 2-1 0 0,-18 70 1 0 0,34-98-100 0 0,0 1-1 0 0,2-1 1 0 0,1 1-1 0 0,0 0 1 0 0,2-1-1 0 0,1 1 1 0 0,1 0-1 0 0,1 0 0 0 0,0 0 1 0 0,8 23-1 0 0,-7-35 48 0 0,0-1 1 0 0,1 0-1 0 0,1 0 0 0 0,0 0 0 0 0,1 0 0 0 0,0-1 0 0 0,0 0 0 0 0,1 0 0 0 0,0-1 1 0 0,1 1-1 0 0,0-2 0 0 0,0 1 0 0 0,1-1 0 0 0,0-1 0 0 0,1 1 0 0 0,0-1 1 0 0,0-1-1 0 0,0 0 0 0 0,1-1 0 0 0,-1 0 0 0 0,22 7 0 0 0,-7-5 82 0 0,0-1 0 0 0,0-2 0 0 0,1 0 0 0 0,0-2-1 0 0,0 0 1 0 0,0-2 0 0 0,0-1 0 0 0,49-8 0 0 0,-58 6-226 0 0,0-1 0 0 0,0 0-1 0 0,-1-1 1 0 0,1-1 0 0 0,-1 0 0 0 0,-1-1 0 0 0,1-1 0 0 0,-1 0 0 0 0,0-1 0 0 0,-1-1 0 0 0,0 0 0 0 0,-1-1 0 0 0,0-1 0 0 0,15-17 0 0 0,-21 17-434 0 0,0 1 0 0 0,-1-2 1 0 0,0 1-1 0 0,-1-1 0 0 0,-1 0 1 0 0,0 0-1 0 0,0 0 0 0 0,-1 0 1 0 0,-1-1-1 0 0,-1 1 0 0 0,0-1 1 0 0,0 0-1 0 0,-2-17 0 0 0,1-16-3374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28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912 29 652 0 0,'0'0'6275'0'0,"-1"-7"-6501"0"0,1-9 51 0 0,-1 10-855 0 0,-1 26 448 0 0,-39 229 504 0 0,9-72 12 0 0,-20 192 598 0 0,-30 191 1679 0 0,13-44-909 0 0,-21 116 393 0 0,0-10-518 0 0,5-23-349 0 0,74-538-835 0 0,-123 666 1604 0 0,5 16-51 0 0,58 172-122 0 0,56-603-1189 0 0,9-256-145 0 0,6-58-556 0 0,26-73-4768 0 0,-1-9-2366 0 0</inkml:trace>
</inkml:ink>
</file>

<file path=ppt/ink/ink4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790 207 1812 0 0,'0'0'4329'0'0,"-12"-20"-4074"0"0,-36-61-63 0 0,46 79-176 0 0,-1-1 1 0 0,1 0-1 0 0,-1 1 0 0 0,0-1 0 0 0,1 1 1 0 0,-1 0-1 0 0,0-1 0 0 0,0 1 1 0 0,0 1-1 0 0,-1-1 0 0 0,1 0 1 0 0,0 1-1 0 0,-1 0 0 0 0,1 0 1 0 0,-1 0-1 0 0,1 0 0 0 0,-1 0 0 0 0,0 1 1 0 0,1 0-1 0 0,-1-1 0 0 0,1 1 1 0 0,-1 1-1 0 0,0-1 0 0 0,1 0 1 0 0,-1 1-1 0 0,0 0 0 0 0,1 0 0 0 0,-1 0 1 0 0,1 0-1 0 0,0 0 0 0 0,-1 1 1 0 0,-3 2-1 0 0,-15 7 112 0 0,0 1 0 0 0,1 1 0 0 0,0 1 0 0 0,1 1 0 0 0,0 1 0 0 0,2 0 1 0 0,0 2-1 0 0,1 0 0 0 0,0 0 0 0 0,-21 34 0 0 0,-3 10 78 0 0,3 2 0 0 0,-37 86 1 0 0,30-55-91 0 0,4 2 0 0 0,4 2 0 0 0,5 2 1 0 0,-36 191-1 0 0,64-241 24 0 0,1-1 0 0 0,3 1 0 0 0,2-1 1 0 0,3 1-1 0 0,1-1 0 0 0,3-1 0 0 0,2 1 0 0 0,2-1 0 0 0,2-1 1 0 0,2-1-1 0 0,46 89 0 0 0,-17-54-57 0 0,4-2 0 0 0,3-3 0 0 0,3-2 0 0 0,4-2 0 0 0,102 97-1 0 0,-133-142-37 0 0,2-2-1 0 0,0-1 0 0 0,2-1 0 0 0,0-2 0 0 0,2-1 0 0 0,0-2 0 0 0,71 27 0 0 0,-78-36 11 0 0,1-2-1 0 0,0-1 1 0 0,0-2-1 0 0,1 0 1 0 0,0-2-1 0 0,0-2 1 0 0,0 0-1 0 0,0-2 1 0 0,-1-1-1 0 0,1-2 1 0 0,38-9-1 0 0,-20 1 24 0 0,0-2-1 0 0,-1-3 1 0 0,-1-1 0 0 0,-1-2-1 0 0,-1-3 1 0 0,0-1 0 0 0,-2-2-1 0 0,-1-2 1 0 0,-1-2 0 0 0,-1-1-1 0 0,-2-2 1 0 0,-2-2 0 0 0,-1-1-1 0 0,-1-2 1 0 0,-2-1-1 0 0,-2-1 1 0 0,-2-1 0 0 0,-2-2-1 0 0,-1-1 1 0 0,-2-1 0 0 0,24-74-1 0 0,-28 62-9 0 0,-3 0 0 0 0,-3-1-1 0 0,-2 0 1 0 0,-2-1-1 0 0,-3 0 1 0 0,-3 0 0 0 0,-2 0-1 0 0,-3-1 1 0 0,-3 1-1 0 0,-2 1 1 0 0,-2-1 0 0 0,-3 2-1 0 0,-3-1 1 0 0,-2 2-1 0 0,-2 1 1 0 0,-3 0 0 0 0,-35-59-1 0 0,-40-50 131 0 0,-8 4 1 0 0,-148-171-1 0 0,233 306-232 0 0,-2 0-1 0 0,0 2 1 0 0,-1 0 0 0 0,-51-35-1 0 0,62 50-417 0 0,-1 0 0 0 0,0 1 1 0 0,0 1-1 0 0,0 0 0 0 0,-1 1 0 0 0,1 1 0 0 0,-1 0 0 0 0,0 1 0 0 0,-1 1 0 0 0,1 0 0 0 0,0 1 0 0 0,-31 2 0 0 0,-29 6-4938 0 0</inkml:trace>
</inkml:ink>
</file>

<file path=ppt/ink/ink4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661 34 208 0 0,'0'0'8841'0'0,"1"-8"-8424"0"0,1-18-475 0 0,-9 42-299 0 0,-17 63 80 0 0,19-61 614 0 0,-392 1083 3003 0 0,266-770-2936 0 0,111-275-438 0 0,11-28 130 0 0,-2 1 1 0 0,-1-1-1 0 0,-24 42 1 0 0,36-70-161 0 0,-1 0 0 0 0,1 0 0 0 0,0 0 0 0 0,-1 0 0 0 0,1 0 0 0 0,-1 0 0 0 0,1 0 0 0 0,0 0 0 0 0,-1 0 0 0 0,1 0 1 0 0,0 0-1 0 0,-1 0 0 0 0,1 0 0 0 0,0 0 0 0 0,-1 0 0 0 0,1 0 0 0 0,0 0 0 0 0,-1 0 0 0 0,1-1 0 0 0,0 1 0 0 0,-1 0 0 0 0,1 0 1 0 0,0 0-1 0 0,-1-1 0 0 0,1 1 0 0 0,0 0 0 0 0,0 0 0 0 0,-1-1 0 0 0,1 1 0 0 0,0 0 0 0 0,0-1 0 0 0,-1 1 0 0 0,1 0 1 0 0,0-1-1 0 0,0 1 0 0 0,0 0 0 0 0,0-1 0 0 0,0 1 0 0 0,0 0 0 0 0,0-1 0 0 0,-1 1 0 0 0,1 0 0 0 0,0-1 0 0 0,0 1 0 0 0,0-1 1 0 0,1 0-1 0 0</inkml:trace>
</inkml:ink>
</file>

<file path=ppt/ink/ink4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0 5745 0 0,'0'0'4157'0'0,"-5"26"-4096"0"0,1-4 52 0 0,-23 161 767 0 0,-86 862 1933 0 0,109-1012-3798 0 0,6-76-1215 0 0,0-1-32 0 0,-2 2-1132 0 0,0-21-884 0 0</inkml:trace>
</inkml:ink>
</file>

<file path=ppt/ink/ink4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36 6809 0 0,'0'0'1552'0'0,"21"-6"-1232"0"0,11-3-291 0 0,1 2 0 0 0,0 1-1 0 0,0 2 1 0 0,0 1-1 0 0,0 2 1 0 0,1 1-1 0 0,-1 2 1 0 0,40 6-1 0 0,-46-1 35 0 0,0 0 0 0 0,0 2-1 0 0,-1 1 1 0 0,0 1 0 0 0,-1 1 0 0 0,0 1-1 0 0,-1 2 1 0 0,-1 0 0 0 0,0 1 0 0 0,-1 2-1 0 0,0 0 1 0 0,-2 1 0 0 0,0 1 0 0 0,-2 1-1 0 0,0 1 1 0 0,-1 0 0 0 0,-1 1-1 0 0,-1 1 1 0 0,-2 1 0 0 0,0 0 0 0 0,-1 0-1 0 0,-2 1 1 0 0,-1 1 0 0 0,-1 0 0 0 0,-1 0-1 0 0,-1 0 1 0 0,-1 1 0 0 0,0 32 0 0 0,-3-30-12 0 0,-2 0 0 0 0,-1 0 0 0 0,-2 1 0 0 0,0-1 0 0 0,-2-1 0 0 0,-2 1 0 0 0,-18 53 1 0 0,17-63 146 0 0,-1 0 1 0 0,-2-1-1 0 0,1 0 1 0 0,-2 0-1 0 0,-1-1 1 0 0,0-1-1 0 0,-1 0 1 0 0,-1-1-1 0 0,0 0 1 0 0,-1-1-1 0 0,-29 20 1 0 0,-8-1 13 0 0,-2-3 1 0 0,0-2 0 0 0,-2-2-1 0 0,-2-3 1 0 0,0-2 0 0 0,-1-3-1 0 0,0-3 1 0 0,-111 15 0 0 0,162-29-400 0 0,-44 2-238 0 0,29-11-3256 0 0</inkml:trace>
</inkml:ink>
</file>

<file path=ppt/ink/ink4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2077 736 1668 0 0,'0'0'5345'0'0,"-7"-22"-5075"0"0,-26-72 44 0 0,26 79-148 0 0,0 2 1 0 0,-1-1-1 0 0,0 1 1 0 0,-1 0-1 0 0,0 1 1 0 0,-1 0 0 0 0,-1 0-1 0 0,0 1 1 0 0,0 0-1 0 0,-26-17 1 0 0,-2-4 61 0 0,-2-4-131 0 0,-2 3 1 0 0,-1 1-1 0 0,-1 2 1 0 0,-1 2-1 0 0,-2 2 0 0 0,-1 2 1 0 0,-88-29-1 0 0,103 43-43 0 0,0 1 0 0 0,-1 1 0 0 0,0 2-1 0 0,-1 2 1 0 0,1 1 0 0 0,-1 2 0 0 0,1 1 0 0 0,-1 2-1 0 0,1 1 1 0 0,0 2 0 0 0,0 2 0 0 0,-62 19 0 0 0,38-3-52 0 0,0 2 1 0 0,2 2 0 0 0,1 4 0 0 0,1 1 0 0 0,2 3-1 0 0,1 2 1 0 0,2 3 0 0 0,2 1 0 0 0,2 3-1 0 0,-46 56 1 0 0,61-63 33 0 0,1 2-1 0 0,3 1 0 0 0,1 2 0 0 0,2 0 1 0 0,2 2-1 0 0,2 0 0 0 0,1 1 1 0 0,3 1-1 0 0,2 1 0 0 0,2 0 1 0 0,1 0-1 0 0,3 2 0 0 0,-3 88 0 0 0,12-75 9 0 0,3 1-1 0 0,2-1 0 0 0,3 0 0 0 0,3-1 0 0 0,2 0 0 0 0,3-1 0 0 0,3-1 0 0 0,2-1 0 0 0,2 0 0 0 0,4-2 1 0 0,1-1-1 0 0,3-2 0 0 0,2-1 0 0 0,3-1 0 0 0,2-2 0 0 0,88 86 0 0 0,-79-93 23 0 0,1-2 0 0 0,2-2 0 0 0,2-3 1 0 0,1-2-1 0 0,2-2 0 0 0,0-3 0 0 0,97 34 0 0 0,-118-51-6 0 0,1-1 0 0 0,0-2 1 0 0,1-1-1 0 0,-1-2 0 0 0,1-1 0 0 0,0-2 0 0 0,0-2 1 0 0,0-1-1 0 0,0-2 0 0 0,0-1 0 0 0,0-2 1 0 0,-1-2-1 0 0,0-1 0 0 0,45-19 0 0 0,-33 8 23 0 0,0-2 1 0 0,-2-3-1 0 0,-1-1 0 0 0,-1-2 0 0 0,-2-3 0 0 0,-1-1 1 0 0,-1-2-1 0 0,-1-1 0 0 0,-3-2 0 0 0,-1-2 0 0 0,-1-1 0 0 0,-3-2 1 0 0,-1-1-1 0 0,-3-1 0 0 0,-1-1 0 0 0,-2-2 0 0 0,-2 0 1 0 0,-2-2-1 0 0,-3 0 0 0 0,-2-1 0 0 0,-1 0 0 0 0,-3-1 0 0 0,-3-1 1 0 0,4-66-1 0 0,-11 53-46 0 0,-2 1 0 0 0,-3-1 0 0 0,-3 1 1 0 0,-3 1-1 0 0,-2-1 0 0 0,-3 2 0 0 0,-3 0 0 0 0,-3 1 1 0 0,-2 1-1 0 0,-3 1 0 0 0,-2 1 0 0 0,-3 1 0 0 0,-2 2 1 0 0,-44-54-1 0 0,-30-19 299 0 0,67 84-479 0 0,2-2 0 0 0,1-2 0 0 0,-43-77 0 0 0,74 114-183 0 0,1 0 1 0 0,0 0 0 0 0,1-1-1 0 0,1 1 1 0 0,0-1-1 0 0,-3-23 1 0 0,5 22-884 0 0,1 0 0 0 0,0 0 0 0 0,1 0 0 0 0,2-14-1 0 0,14-44-4401 0 0</inkml:trace>
</inkml:ink>
</file>

<file path=ppt/ink/ink4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3660 0 0,'0'0'2536'0'0,"4"19"-2053"0"0,38 185 2190 0 0,79 230 0 0 0,26-41-2297 0 0,-57-164-908 0 0,97 385-1 0 0,-140-355-3241 0 0,-31-153-72 0 0</inkml:trace>
</inkml:ink>
</file>

<file path=ppt/ink/ink4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 9941 0 0,'0'0'2401'0'0,"0"26"-3904"0"0,24 453 2675 0 0,-19-299-617 0 0,-20 210 1 0 0,14-381-579 0 0,0 0 20 0 0,1 0-1 0 0,-1 0 1 0 0,-1 0-1 0 0,0-1 0 0 0,0 1 1 0 0,-1-1-1 0 0,-3 9 1 0 0,5-17-205 0 0,0-1 0 0 0,0 1 1 0 0,0-1-1 0 0,1 1 1 0 0,-1-1-1 0 0,-4-5-1453 0 0,5 6 1454 0 0,-1-1-1 0 0,1 0 0 0 0,0 0 1 0 0,-1 0-1 0 0,1 0 1 0 0,0 0-1 0 0,0 0 0 0 0,0 1 1 0 0,0-1-1 0 0,-1-2 1 0 0,1 1-255 0 0,-14-37-3905 0 0</inkml:trace>
</inkml:ink>
</file>

<file path=ppt/ink/ink4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1 111 2764 0 0,'0'0'9486'0'0,"20"-2"-9840"0"0,348-41 552 0 0,-232 14 42 0 0,-100 19-320 0 0,2 2 1 0 0,-1 1-1 0 0,1 1 1 0 0,0 3-1 0 0,62 1 0 0 0,-99 3-76 0 0,1-1-1 0 0,0 1 1 0 0,0 0-1 0 0,0 0 0 0 0,-1 0 1 0 0,1 0-1 0 0,0 0 1 0 0,-1 0-1 0 0,1 1 0 0 0,-1-1 1 0 0,0 0-1 0 0,1 1 0 0 0,-1-1 1 0 0,0 1-1 0 0,0-1 1 0 0,0 1-1 0 0,0 0 0 0 0,0 0 1 0 0,0-1-1 0 0,0 1 1 0 0,0 0-1 0 0,-1 0 0 0 0,1 0 1 0 0,-1 0-1 0 0,0 0 1 0 0,1 0-1 0 0,-1 0 0 0 0,0-1 1 0 0,0 1-1 0 0,0 0 0 0 0,0 0 1 0 0,-1 0-1 0 0,1 0 1 0 0,0 0-1 0 0,-1 0 0 0 0,1 0 1 0 0,-1 0-1 0 0,0 0 1 0 0,0-1-1 0 0,0 1 0 0 0,0 0 1 0 0,0-1-1 0 0,0 1 1 0 0,0 0-1 0 0,0-1 0 0 0,-1 1 1 0 0,-1 1-1 0 0,-35 31-2854 0 0</inkml:trace>
</inkml:ink>
</file>

<file path=ppt/ink/ink4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211 122 6949 0 0,'0'0'6484'0'0,"25"-9"-7171"0"0,27-8 672 0 0,0 2 0 0 0,68-11 0 0 0,309-28 113 0 0,-396 56-1681 0 0,-33-2 1458 0 0,1 0-1 0 0,-1 0 1 0 0,1 1-1 0 0,-1-1 1 0 0,1 0 0 0 0,-1 0-1 0 0,1 0 1 0 0,-1 1-1 0 0,1-1 1 0 0,-1 0 0 0 0,1 1-1 0 0,-1-1 1 0 0,3 3-753 0 0,-3-2 753 0 0,0-1-1 0 0,1 1 1 0 0,-1-1 0 0 0,0 1-1 0 0,0-1 1 0 0,0 1-1 0 0,1-1 1 0 0,-1 1 0 0 0,0-1-1 0 0,0 1 1 0 0,0 0-1 0 0,0-1 1 0 0,0 1 0 0 0,0-1-1 0 0,0 1 1 0 0,0-1-1 0 0,0 1 1 0 0,-1-1 0 0 0,1 1-1 0 0,0 0 1 0 0,0-1-1 0 0,0 1 1 0 0,-1-1 0 0 0,1 1-1 0 0,0-1 1 0 0,0 1 0 0 0,-1-1-1 0 0,1 0 1 0 0,-3 3-753 0 0,2-3 753 0 0,1 1-1 0 0,-1-1 1 0 0,1 0-1 0 0,-1 0 1 0 0,0 1 0 0 0,-22 17-2837 0 0</inkml:trace>
  <inkml:trace contextRef="#ctx0" brushRef="#br0" timeOffset="1">0 600 6157 0 0,'0'0'7332'0'0,"13"1"-7062"0"0,142 4 292 0 0,178-17 0 0 0,-101 0-3613 0 0,-176 12-3376 0 0</inkml:trace>
</inkml:ink>
</file>

<file path=ppt/ink/ink4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1186 2942 6857 0 0,'0'0'1995'0'0,"20"0"-1827"0"0,86 2-355 0 0,535-9 1338 0 0,-547 0-620 0 0,-1-5-1 0 0,-1-3 1 0 0,0-4 0 0 0,173-61 0 0 0,-227 64-345 0 0,1-2 0 0 0,-2-1 0 0 0,-1-2-1 0 0,0-1 1 0 0,-2-3 0 0 0,-1 0 0 0 0,0-2 0 0 0,56-62 0 0 0,-67 63-163 0 0,-2-2 0 0 0,0 0 0 0 0,-2-1 0 0 0,-1-1 0 0 0,-1 0 0 0 0,-2-2 0 0 0,-1 1 0 0 0,-1-2 0 0 0,-2 0 0 0 0,-1 0 0 0 0,6-51 0 0 0,-9 25-160 0 0,-4 0 1 0 0,-1 0-1 0 0,-4 0 0 0 0,-2 0 0 0 0,-18-88 0 0 0,1 56-111 0 0,-3 1 0 0 0,-63-147 0 0 0,58 175 182 0 0,-2 2 1 0 0,-3 0-1 0 0,-3 3 1 0 0,-2 1-1 0 0,-3 2 1 0 0,-92-92-1 0 0,24 46-140 0 0,-4 4 1 0 0,-128-81-1 0 0,147 112 165 0 0,-4 4 0 0 0,-2 5 0 0 0,-156-61 0 0 0,204 96 19 0 0,-1 3 0 0 0,-1 2 0 0 0,-1 3 0 0 0,0 2 0 0 0,0 2 0 0 0,-1 4 0 0 0,1 1 0 0 0,-113 9 0 0 0,128 2 0 0 0,1 2 0 0 0,0 1 0 0 0,1 2-1 0 0,0 2 1 0 0,1 2 0 0 0,1 1-1 0 0,0 2 1 0 0,2 2 0 0 0,0 1-1 0 0,1 1 1 0 0,2 3 0 0 0,0 0 0 0 0,-31 34-1 0 0,23-17 29 0 0,1 2-1 0 0,2 1 0 0 0,3 2 1 0 0,1 2-1 0 0,3 1 0 0 0,2 1 1 0 0,3 1-1 0 0,-35 98 0 0 0,35-65 54 0 0,3 0 0 0 0,4 2-1 0 0,-9 112 1 0 0,23-138-23 0 0,3 1 0 0 0,3-1 1 0 0,2 1-1 0 0,3-1 1 0 0,22 97-1 0 0,-16-113 84 0 0,3-1 0 0 0,2 0 0 0 0,2-1 0 0 0,2-1 0 0 0,1-1 0 0 0,47 65 0 0 0,-29-54 0 0 0,2-3-1 0 0,3-2 0 0 0,1-1 0 0 0,68 51 0 0 0,-15-26 2 0 0,3-4 1 0 0,3-5-1 0 0,3-4 0 0 0,199 76 0 0 0,-250-113 50 0 0,83 20 0 0 0,-117-37-473 0 0,0-1 1 0 0,0-1-1 0 0,0 0 0 0 0,1-2 0 0 0,-1-1 1 0 0,41-5-1 0 0,-59 5-239 0 0,0-1 0 0 0,0 0-1 0 0,0-1 1 0 0,0 1 0 0 0,0-1 0 0 0,0 0-1 0 0,-1 0 1 0 0,6-4 0 0 0,14-17-5645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30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1 324 2636 0 0,'0'0'4258'0'0,"15"-13"-4046"0"0,50-39-195 0 0,-55 45-33 0 0,1 0-1 0 0,1 1 1 0 0,-1 0-1 0 0,1 1 1 0 0,0 0-1 0 0,0 0 0 0 0,1 2 1 0 0,-1-1-1 0 0,14-1 1 0 0,14-3 91 0 0,565-103 128 0 0,-540 102-214 0 0,888-67-219 0 0,-851 74 249 0 0,143 2-119 0 0,-238 1 84 0 0,-1 0-1 0 0,1 0 1 0 0,-1 0-1 0 0,1 1 1 0 0,-1 0-1 0 0,0 1 1 0 0,0-1-1 0 0,0 1 1 0 0,0 0 0 0 0,-1 0-1 0 0,1 1 1 0 0,-1 0-1 0 0,0 0 1 0 0,0 0-1 0 0,0 1 1 0 0,7 7-1 0 0,3 8-76 0 0,0 0-1 0 0,-2 1 0 0 0,13 25 0 0 0,-1-1 40 0 0,-5-10 74 0 0,-2 1 1 0 0,-1 1 0 0 0,-2 0 0 0 0,-2 1 0 0 0,12 55 0 0 0,20 202 144 0 0,-22-107 241 0 0,12 119 80 0 0,0 505 1227 0 0,-35-714-1558 0 0,-2 45 107 0 0,24 190 0 0 0,-7-222-205 0 0,189 1480 1513 0 0,-147-1205-762 0 0,-27-210-446 0 0,7 195-1 0 0,-42 97 184 0 0,-1-288-474 0 0,13 269-7 0 0,-6-428-2 0 0,1 2-56 0 0,-2 1 1 0 0,0-1 0 0 0,-6 34 0 0 0,4-50 97 0 0,1-1 0 0 0,-1 1 0 0 0,0-1-1 0 0,0 0 1 0 0,-1 0 0 0 0,1 0 0 0 0,-1 0 0 0 0,-1 0 0 0 0,1 0 0 0 0,-1-1 0 0 0,0 0 0 0 0,-1 0 0 0 0,1 0 0 0 0,-1 0 0 0 0,0-1 0 0 0,-10 8 0 0 0,-5 0 19 0 0,0-1 0 0 0,-1-2 0 0 0,0 0 0 0 0,-1-1 0 0 0,-40 10 0 0 0,-117 11 14 0 0,150-25-122 0 0,-138 13 146 0 0,-317-8 1 0 0,-166-66 1879 0 0,589 50-1879 0 0,-279-30 1223 0 0,3 26-1378 0 0,319 13-147 0 0,1 0 0 0 0,-1 0 1 0 0,0 2-1 0 0,-18 6 0 0 0,-31 13-3757 0 0,52-17 2115 0 0,14-6 1662 0 0,1 0-89 0 0,-1 1 0 0 0,1-1 0 0 0,-1 0 0 0 0,0 0 0 0 0,1 0 0 0 0,-1 1 0 0 0,0-1 0 0 0,1 0 0 0 0,-1 0 0 0 0,1 0 0 0 0,-1 0 0 0 0,0 0 1 0 0,1 0-1 0 0,-1 0 0 0 0,0-1 0 0 0,1 1 0 0 0,-1 0 0 0 0,0 0 0 0 0,1 0 0 0 0,-2-1 0 0 0,-22-18-6966 0 0</inkml:trace>
</inkml:ink>
</file>

<file path=ppt/ink/ink4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4864 0 0,'0'0'3165'0'0,"0"19"-3235"0"0,-50 594 3008 0 0,15-286-2945 0 0,-10 238 95 0 0,19-182-5531 0 0,19-295 856 0 0</inkml:trace>
</inkml:ink>
</file>

<file path=ppt/ink/ink4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1 6309 0 0,'0'0'4977'0'0,"-7"21"-7091"0"0,-4 5 2113 0 0,6-12 25 0 0,0 0-1 0 0,0 0 1 0 0,1 0-1 0 0,1 0 1 0 0,0 1-1 0 0,-1 26 1 0 0,-5 131 253 0 0,-40 363 646 0 0,44-518-2060 0 0,-8-48-7002 0 0</inkml:trace>
</inkml:ink>
</file>

<file path=ppt/ink/ink4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133 221 5717 0 0,'0'0'5085'0'0,"19"-15"-4925"0"0,66-47-64 0 0,-70 52-109 0 0,2 2-1 0 0,-1-1 0 0 0,1 2 0 0 0,0 0 0 0 0,1 1 0 0 0,0 1 0 0 0,0 1 1 0 0,23-3-1 0 0,8-3 42 0 0,46-14 97 0 0,-54 12-255 0 0,1 1-1 0 0,1 2 0 0 0,83-5 0 0 0,-125 14 66 0 0,-1 0 0 0 0,1 0 0 0 0,-1 0 0 0 0,1 0 0 0 0,-1 0 0 0 0,1 0 0 0 0,-1 0 0 0 0,1 0 0 0 0,-1 0 0 0 0,1 0 0 0 0,-1 0 0 0 0,1 0 0 0 0,-1 1 0 0 0,1-1 0 0 0,-1 0 0 0 0,1 0 0 0 0,-1 1 0 0 0,1-1 0 0 0,-1 0 0 0 0,0 1 0 0 0,1-1 0 0 0,-1 0 0 0 0,0 1 0 0 0,1-1 0 0 0,-1 0 0 0 0,0 1 0 0 0,1-1 0 0 0,-1 1 0 0 0,0-1 0 0 0,0 1 0 0 0,0-1 0 0 0,1 1 0 0 0,-1-1 0 0 0,0 1 0 0 0,0-1 0 0 0,0 1 0 0 0,0-1 0 0 0,0 1 0 0 0,0 0 0 0 0,0 0-153 0 0,0 1 1 0 0,-1-1-1 0 0,1 1 0 0 0,-1-1 1 0 0,0 0-1 0 0,1 1 0 0 0,-1-1 1 0 0,0 1-1 0 0,0-1 1 0 0,0 0-1 0 0,0 0 0 0 0,0 0 1 0 0,0 1-1 0 0,0-1 0 0 0,0 0 1 0 0,0 0-1 0 0,-2 0 0 0 0,-30 23-1924 0 0</inkml:trace>
  <inkml:trace contextRef="#ctx0" brushRef="#br0" timeOffset="1">1 611 7901 0 0,'0'0'5000'0'0,"23"-7"-4581"0"0,402-114-69 0 0,-377 107-422 0 0,-2 1-639 0 0,1-2 0 0 0,72-35-1 0 0,-109 40-811 0 0</inkml:trace>
</inkml:ink>
</file>

<file path=ppt/ink/ink4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1108 2272 2612 0 0,'0'0'4169'0'0,"30"2"-3825"0"0,363 13 196 0 0,-300-17 29 0 0,0-5 0 0 0,149-29 0 0 0,-181 23-302 0 0,-2-4 0 0 0,0-1-1 0 0,-1-4 1 0 0,106-55 0 0 0,-149 69-187 0 0,-1-2 1 0 0,1 1-1 0 0,-1-2 0 0 0,-1 0 0 0 0,0-1 0 0 0,-1 0 0 0 0,0-1 1 0 0,-1 0-1 0 0,0-1 0 0 0,-1 0 0 0 0,12-23 0 0 0,-10 13 18 0 0,-2-1 1 0 0,-1 0-1 0 0,-1-1 0 0 0,-1 0 0 0 0,-1 0 1 0 0,3-47-1 0 0,-4 23-105 0 0,-3-1 0 0 0,-3 0 0 0 0,-1 0 0 0 0,-3 1 0 0 0,-1-1-1 0 0,-3 1 1 0 0,-24-74 0 0 0,12 64-132 0 0,-3 0 0 0 0,-2 2 0 0 0,-3 1 0 0 0,-2 1 0 0 0,-62-82 0 0 0,39 70-38 0 0,-3 2 0 0 0,-3 3 1 0 0,-2 3-1 0 0,-122-92 0 0 0,87 84-16 0 0,-3 5 1 0 0,-211-99 0 0 0,269 143 137 0 0,-2 2 1 0 0,0 2 0 0 0,-1 2 0 0 0,0 3-1 0 0,-1 1 1 0 0,-60-4 0 0 0,72 11-9 0 0,1 2 1 0 0,-1 2 0 0 0,1 1 0 0 0,-1 2-1 0 0,1 1 1 0 0,0 1 0 0 0,1 2-1 0 0,0 1 1 0 0,-46 21 0 0 0,31-8-28 0 0,1 2-1 0 0,0 2 1 0 0,3 2 0 0 0,0 2-1 0 0,2 2 1 0 0,1 1 0 0 0,2 2 0 0 0,-57 69-1 0 0,71-73 16 0 0,2 0 0 0 0,0 2 0 0 0,3 0 0 0 0,1 1 0 0 0,1 1 0 0 0,2 1 0 0 0,1 0 0 0 0,3 1-1 0 0,0 0 1 0 0,3 0 0 0 0,1 1 0 0 0,-2 47 0 0 0,8-40 61 0 0,2 0 1 0 0,2 0-1 0 0,2 0 1 0 0,2-1-1 0 0,2 0 1 0 0,27 81-1 0 0,-15-69 190 0 0,3-1-1 0 0,3-2 0 0 0,1-1 0 0 0,64 88 0 0 0,-39-73 68 0 0,2-3 0 0 0,3-3 0 0 0,3-2-1 0 0,3-3 1 0 0,2-2 0 0 0,2-4 0 0 0,123 70 0 0 0,-153-99-106 0 0,0-2 0 0 0,1-2 0 0 0,1-1 0 0 0,1-2 0 0 0,0-2 0 0 0,1-2 0 0 0,0-2 0 0 0,0-1 0 0 0,1-3 0 0 0,0-1 0 0 0,78-3 0 0 0,-111-2-322 0 0,-1 0-1 0 0,1 0 0 0 0,0-1 0 0 0,-1 0 0 0 0,1-1 0 0 0,-1 0 1 0 0,0 0-1 0 0,0-1 0 0 0,0 0 0 0 0,0-1 0 0 0,-1 0 0 0 0,1 0 0 0 0,-1-1 1 0 0,12-11-1 0 0,19-34-2838 0 0</inkml:trace>
</inkml:ink>
</file>

<file path=ppt/ink/ink4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4728 0 0,'0'0'3428'0'0,"27"23"-5061"0"0,173 156 1773 0 0,336 362 789 0 0,217 192 506 0 0,859 447 24 0 0,-1493-1105-1283 0 0,-12-9-33 0 0,-3 3 1 0 0,158 140-1 0 0,-255-202-300 0 0,38 40 300 0 0,-43-44-341 0 0,0-1 1 0 0,0 1-1 0 0,0-1 0 0 0,-1 1 0 0 0,1 0 0 0 0,-1 0 1 0 0,1 0-1 0 0,-1 0 0 0 0,0 0 0 0 0,0 0 1 0 0,0 0-1 0 0,-1 0 0 0 0,1 0 0 0 0,-1 0 1 0 0,0 0-1 0 0,0 6 0 0 0,-21-6-4474 0 0</inkml:trace>
</inkml:ink>
</file>

<file path=ppt/ink/ink4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864 73 5380 0 0,'0'0'3498'0'0,"-23"-12"-4267"0"0,-73-35 698 0 0,89 44 57 0 0,-1 1 1 0 0,1 0-1 0 0,0 0 1 0 0,-1 0-1 0 0,1 1 0 0 0,-1 0 1 0 0,1 0-1 0 0,-1 1 0 0 0,1 0 1 0 0,-1 1-1 0 0,0-1 1 0 0,1 1-1 0 0,-1 1 0 0 0,1 0 1 0 0,-10 3-1 0 0,0 2-95 0 0,0 1 1 0 0,1 1-1 0 0,0 0 0 0 0,-19 15 0 0 0,20-13 30 0 0,-21 16 47 0 0,1 1 1 0 0,2 3 0 0 0,1 0 0 0 0,1 2 0 0 0,2 1-1 0 0,2 2 1 0 0,-32 52 0 0 0,22-26 144 0 0,3 3 0 0 0,3 0 0 0 0,-39 124 0 0 0,59-153-69 0 0,1 0 1 0 0,2 0-1 0 0,2 1 1 0 0,1 0 0 0 0,2 0-1 0 0,1 1 1 0 0,2-1-1 0 0,6 39 1 0 0,-4-60-2 0 0,0-1 0 0 0,2 1 0 0 0,0-1-1 0 0,0 0 1 0 0,2 0 0 0 0,0 0 0 0 0,0 0 0 0 0,2-1-1 0 0,0 0 1 0 0,0-1 0 0 0,1 0 0 0 0,1 0 0 0 0,0-1 0 0 0,1 0-1 0 0,0-1 1 0 0,1 0 0 0 0,0-1 0 0 0,0 0 0 0 0,1-1-1 0 0,1 0 1 0 0,14 6 0 0 0,-3-4 61 0 0,1-1-1 0 0,0-1 1 0 0,1-1-1 0 0,-1-2 1 0 0,1-1-1 0 0,34 3 1 0 0,-18-5-42 0 0,1-2 0 0 0,0-2 1 0 0,51-7-1 0 0,-77 5-138 0 0,-1 0 1 0 0,0-1-1 0 0,0-1 0 0 0,-1-1 0 0 0,0 0 0 0 0,0-1 1 0 0,0-1-1 0 0,-1 0 0 0 0,0-1 0 0 0,0-1 1 0 0,-1 0-1 0 0,13-13 0 0 0,-21 17 37 0 0,-1 1 0 0 0,1-1 0 0 0,-2 0 0 0 0,1 0 0 0 0,-1 0 0 0 0,1-1-1 0 0,-2 0 1 0 0,1 0 0 0 0,-1 0 0 0 0,0 0 0 0 0,0 0 0 0 0,-1-1 0 0 0,0 1 0 0 0,-1-1 0 0 0,1 1 0 0 0,-2-1 0 0 0,1 0 0 0 0,-1 1 0 0 0,0-1-1 0 0,0 0 1 0 0,-1 1 0 0 0,0-1 0 0 0,0 0 0 0 0,-1 1 0 0 0,0-1 0 0 0,-1 1 0 0 0,1 0 0 0 0,-1 0 0 0 0,-6-10 0 0 0,-13-19 89 0 0,-2 1-1 0 0,-2 2 1 0 0,-1 0 0 0 0,-1 1 0 0 0,-55-46 0 0 0,-36-41 1327 0 0,107 106-1106 0 0,3 5-152 0 0,1-1 0 0 0,0 0 0 0 0,0 0 0 0 0,1 0 0 0 0,1-1 0 0 0,-1 0 0 0 0,1 0 0 0 0,1-1 0 0 0,0 0 1 0 0,1 0-1 0 0,0 0 0 0 0,-4-15 0 0 0,9 25-134 0 0,-1-1 1 0 0,1 0 0 0 0,-1 1 0 0 0,1-1-1 0 0,-1 0 1 0 0,1 1 0 0 0,0-1-1 0 0,0 1 1 0 0,0-1 0 0 0,0 1 0 0 0,0-1-1 0 0,0 1 1 0 0,0 0 0 0 0,0 0 0 0 0,1-1-1 0 0,-1 1 1 0 0,0 0 0 0 0,1 0-1 0 0,-1 0 1 0 0,1 0 0 0 0,-1 1 0 0 0,1-1-1 0 0,0 0 1 0 0,-1 1 0 0 0,1-1 0 0 0,0 1-1 0 0,-1-1 1 0 0,1 1 0 0 0,0 0-1 0 0,-1 0 1 0 0,1 0 0 0 0,0 0 0 0 0,0 0-1 0 0,2 0 1 0 0,70 2-685 0 0,-66-2 719 0 0,6 1-73 0 0,-1 1 1 0 0,1 0-1 0 0,-1 1 1 0 0,1 0-1 0 0,-1 1 1 0 0,0 1-1 0 0,0 0 1 0 0,-1 1-1 0 0,0 0 0 0 0,0 1 1 0 0,0 0-1 0 0,0 1 1 0 0,11 10-1 0 0,-11-6 52 0 0,0 1 1 0 0,0 0-1 0 0,-1 1 0 0 0,-1 0 0 0 0,-1 0 0 0 0,0 1 0 0 0,0 1 0 0 0,-2-1 1 0 0,7 21-1 0 0,1 14 324 0 0,-2 0 1 0 0,-3 1 0 0 0,-2 1-1 0 0,-2-1 1 0 0,-2 99-1 0 0,-6-56 69 0 0,-3 0 0 0 0,-5-1-1 0 0,-4 0 1 0 0,-38 133 0 0 0,52-225-401 0 0,0 1 0 0 0,0-1 0 0 0,0 0 1 0 0,0 0-1 0 0,-1 0 0 0 0,1 1 0 0 0,0-1 1 0 0,-1 0-1 0 0,1 0 0 0 0,-1 0 1 0 0,1 0-1 0 0,-1 0 0 0 0,0 0 0 0 0,1 0 1 0 0,-1 0-1 0 0,0 0 0 0 0,0 0 0 0 0,0 0 1 0 0,1 0-1 0 0,-1 0 0 0 0,0-1 1 0 0,0 1-1 0 0,0 0 0 0 0,0-1 0 0 0,-1 1 1 0 0,1-1-1 0 0,0 1 0 0 0,0-1 0 0 0,0 1 1 0 0,0-1-1 0 0,-1 0 0 0 0,1 1 1 0 0,0-1-1 0 0,0 0 0 0 0,0 0 0 0 0,-1 0 1 0 0,1 0-1 0 0,0 0 0 0 0,0 0 0 0 0,0-1 1 0 0,-1 1-1 0 0,1 0 0 0 0,0-1 1 0 0,0 1-1 0 0,0-1 0 0 0,0 1 0 0 0,-1-1 1 0 0,1 1-1 0 0,0-1 0 0 0,0 0 0 0 0,0 1 1 0 0,-1-2-1 0 0,-6-5-987 0 0,0 0 0 0 0,1 0 0 0 0,-1 0 0 0 0,1-1 1 0 0,-8-13-1 0 0,-19-30-5597 0 0</inkml:trace>
</inkml:ink>
</file>

<file path=ppt/ink/ink4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470 1229 716 0 0,'0'0'7380'0'0,"-8"-10"-7486"0"0,2 1 40 0 0,5 6 32 0 0,-1 1-1 0 0,1-1 0 0 0,-1 1 0 0 0,0 0 0 0 0,1-1 0 0 0,-1 1 0 0 0,0 0 0 0 0,0 0 0 0 0,-1 0 0 0 0,-2-2 0 0 0,3 4 18 0 0,1 0 0 0 0,0 0 1 0 0,-1 0-1 0 0,1 0 0 0 0,0 0 0 0 0,-1 0 0 0 0,1 0 0 0 0,0 0 1 0 0,-1 1-1 0 0,1-1 0 0 0,0 0 0 0 0,0 1 0 0 0,-1-1 0 0 0,1 1 1 0 0,0 0-1 0 0,0-1 0 0 0,0 1 0 0 0,0 0 0 0 0,0 0 0 0 0,0-1 1 0 0,0 1-1 0 0,0 0 0 0 0,0 0 0 0 0,0 0 0 0 0,0 0 0 0 0,0 0 1 0 0,1 1-1 0 0,-1-1 0 0 0,0 0 0 0 0,1 0 0 0 0,-2 3 0 0 0,-17 28 26 0 0,1 2 0 0 0,2 0 0 0 0,1 0 0 0 0,2 2 0 0 0,-12 48 0 0 0,-30 193 527 0 0,25-78-296 0 0,8 1-1 0 0,9 0 0 0 0,16 252 1 0 0,3-402-221 0 0,2 0 0 0 0,1 0 1 0 0,3 0-1 0 0,3-2 0 0 0,1 0 1 0 0,2 0-1 0 0,3-2 0 0 0,1 0 0 0 0,37 55 1 0 0,-14-36-4 0 0,2-1 0 0 0,3-3 0 0 0,3-1 0 0 0,2-3 1 0 0,74 58-1 0 0,-78-74 59 0 0,3-2-1 0 0,1-2 1 0 0,1-3 0 0 0,2-2-1 0 0,1-3 1 0 0,2-3 0 0 0,0-2 0 0 0,2-3-1 0 0,0-2 1 0 0,1-4 0 0 0,1-2-1 0 0,0-3 1 0 0,1-3 0 0 0,96-1 0 0 0,-135-8 55 0 0,0-1-1 0 0,0-1 1 0 0,-1-1 0 0 0,1-2 0 0 0,-1 0 0 0 0,-1-2 0 0 0,0-1 0 0 0,41-21 0 0 0,-32 11-1 0 0,-2-1-1 0 0,-1-2 1 0 0,-1-1 0 0 0,-1-1-1 0 0,36-40 1 0 0,4-19 86 0 0,-5-2 0 0 0,-3-3 0 0 0,65-129 0 0 0,217-473 181 0 0,-296 570-345 0 0,-4-2 0 0 0,-6-1 0 0 0,39-246 0 0 0,-65 288 27 0 0,-3-1 1 0 0,-4 0-1 0 0,-4 0 0 0 0,-4-1 1 0 0,-3 2-1 0 0,-3-1 1 0 0,-5 1-1 0 0,-2 1 1 0 0,-55-150-1 0 0,39 150-15 0 0,-3 1 1 0 0,-4 2-1 0 0,-3 1 0 0 0,-4 3 0 0 0,-2 1 0 0 0,-68-74 1 0 0,87 114-118 0 0,-1 2 1 0 0,-2 0 0 0 0,-1 3 0 0 0,-1 0 0 0 0,-1 3 0 0 0,-2 0 0 0 0,0 3 0 0 0,-2 1 0 0 0,0 2-1 0 0,-1 2 1 0 0,-1 1 0 0 0,0 3 0 0 0,-86-16 0 0 0,69 21-36 0 0,0 4-1 0 0,0 1 1 0 0,0 4 0 0 0,-1 2-1 0 0,1 2 1 0 0,1 3 0 0 0,-1 3-1 0 0,2 2 1 0 0,-1 3 0 0 0,2 2-1 0 0,1 3 1 0 0,0 2-1 0 0,1 2 1 0 0,2 3 0 0 0,1 2-1 0 0,1 2 1 0 0,2 2 0 0 0,-51 47-1 0 0,-432 461 215 0 0,302-295 98 0 0,128-127 249 0 0,45-50-115 0 0,57-74-321 0 0,8-20-5371 0 0,-2 7 983 0 0,-29 69 680 0 0</inkml:trace>
</inkml:ink>
</file>

<file path=ppt/ink/ink4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26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1 144 0 0,'0'0'2898'0'0,"-5"4"-1847"0"0</inkml:trace>
</inkml:ink>
</file>

<file path=ppt/ink/ink4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7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683 22 5921 0 0,'2'-5'452'0'0,"1"-9"984"0"0,-4 12-555 0 0,-4 6 75 0 0,-237 249 41 0 0,31-38-353 0 0,167-164-524 0 0,3 1 1 0 0,3 3-1 0 0,-60 111 0 0 0,91-147-670 0 0,8-14-1411 0 0,10-12 129 0 0,6-8-1637 0 0</inkml:trace>
</inkml:ink>
</file>

<file path=ppt/ink/ink4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8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1 980 0 0,'0'0'6539'0'0,"10"18"-7617"0"0,71 148 2031 0 0,-65-130-756 0 0,132 288 2164 0 0,-138-302-2117 0 0,2 0 1 0 0,1 0-1 0 0,1-2 0 0 0,0 0 0 0 0,24 25 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6.2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11 248 0 0,'0'0'3323'0'0,"4"-10"-1207"0"0,-12 10-2156 0 0,1 1 1 0 0,-1 1 0 0 0,0-1 0 0 0,1 1 0 0 0,-1 1 0 0 0,1-1 0 0 0,0 1 0 0 0,-1 1-1 0 0,-6 4 1 0 0,-32 12-2892 0 0,22-13 1003 0 0</inkml:trace>
</inkml:ink>
</file>

<file path=ppt/ink/ink4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8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50 980 0 0,'0'0'6854'0'0,"10"-7"-6593"0"0,29-22-40 0 0,-36 27-188 0 0,1 0 0 0 0,-1 0 0 0 0,1 1 0 0 0,-1-1-1 0 0,1 1 1 0 0,0 0 0 0 0,0 0 0 0 0,-1 1 0 0 0,1-1 0 0 0,0 1 0 0 0,0 0-1 0 0,0-1 1 0 0,0 2 0 0 0,-1-1 0 0 0,7 1 0 0 0,8 1 85 0 0,16-1 88 0 0,0 2-1 0 0,62 13 1 0 0,67 26 202 0 0,-77-18 121 0 0,-75-19 1983 0 0,-26-4-4154 0 0,-12-3-6492 0 0,74 3 4884 0 0</inkml:trace>
</inkml:ink>
</file>

<file path=ppt/ink/ink4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22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449 1 40 0 0,'0'0'5663'0'0,"-3"0"-5255"0"0,1 0-219 0 0,0 0 0 0 0,0 0-1 0 0,0 0 1 0 0,0 0 0 0 0,0 1 0 0 0,0-1-1 0 0,0 1 1 0 0,0-1 0 0 0,1 1 0 0 0,-1 0-1 0 0,0-1 1 0 0,0 1 0 0 0,1 0 0 0 0,-1 0-1 0 0,0 0 1 0 0,1 1 0 0 0,-1-1 0 0 0,-2 2 0 0 0,0 3 149 0 0,0 0 0 0 0,1 0 0 0 0,-1 0 0 0 0,-3 11 0 0 0,-158 457 1937 0 0,91-238-1960 0 0,-32 139 1488 0 0,104-369-1533 0 0,0 0 1 0 0,-1 0 0 0 0,0 0-1 0 0,0 0 1 0 0,-4 6 0 0 0,4-8-915 0 0,1-1 1 0 0,-1 1-1 0 0,1 0 1 0 0,0 0-1 0 0,0 0 1 0 0,1 0 0 0 0,-1 0-1 0 0,1 1 1 0 0,0-1-1 0 0,0 0 1 0 0,0 1 0 0 0,1-1-1 0 0,-1 7 1 0 0,37-100-7754 0 0</inkml:trace>
</inkml:ink>
</file>

<file path=ppt/ink/ink4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24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30 1488 0 0,'0'0'10062'0'0,"4"-6"-9939"0"0,-3 4-92 0 0,12-18-413 0 0,-11 19 19 0 0,-9 15 24 0 0,-122 217 1827 0 0,-74 150-1328 0 0,191-351 67 0 0,-9 36 1 0 0,5-12-2167 0 0,13-46 1212 0 0,2-30-7234 0 0</inkml:trace>
</inkml:ink>
</file>

<file path=ppt/ink/ink4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2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297 126 3756 0 0,'0'0'4249'0'0,"12"-15"-3565"0"0,37-46-361 0 0,-44 56-342 0 0,0 1 0 0 0,0-1 0 0 0,1 1-1 0 0,-1 0 1 0 0,1 0 0 0 0,0 1 0 0 0,0 0 0 0 0,0 0-1 0 0,0 0 1 0 0,1 1 0 0 0,-1 0 0 0 0,1 0 0 0 0,0 0-1 0 0,-1 1 1 0 0,1 0 0 0 0,0 0 0 0 0,0 1 0 0 0,13 1-1 0 0,-5-2-22 0 0,11 0-67 0 0,1 2 0 0 0,-1 0 0 0 0,1 2 0 0 0,-1 1 0 0 0,27 7 0 0 0,-36-6 65 0 0,-2 0 1 0 0,1 1 0 0 0,0 0 0 0 0,-1 1 0 0 0,-1 1 0 0 0,1 1 0 0 0,-1 0 0 0 0,0 1-1 0 0,13 13 1 0 0,-25-22 27 0 0,-1 0 0 0 0,0 0-1 0 0,0 1 1 0 0,1-1 0 0 0,-1 0 0 0 0,0 1-1 0 0,0-1 1 0 0,-1 0 0 0 0,1 1-1 0 0,0 0 1 0 0,0-1 0 0 0,-1 1-1 0 0,1-1 1 0 0,-1 1 0 0 0,1 0 0 0 0,-1-1-1 0 0,0 1 1 0 0,0 0 0 0 0,1 0-1 0 0,-1-1 1 0 0,-1 1 0 0 0,1 0-1 0 0,0-1 1 0 0,0 1 0 0 0,0 0-1 0 0,-1-1 1 0 0,1 1 0 0 0,-1 0 0 0 0,0-1-1 0 0,1 1 1 0 0,-1-1 0 0 0,0 1-1 0 0,0-1 1 0 0,0 1 0 0 0,0-1-1 0 0,0 0 1 0 0,0 1 0 0 0,0-1 0 0 0,-2 2-1 0 0,-6 5 81 0 0,0-1 0 0 0,0 0 0 0 0,0 0 0 0 0,-17 9 0 0 0,20-12-28 0 0,-32 17 154 0 0,-1-2 0 0 0,-69 24 0 0 0,-88 15 826 0 0,33-29-522 0 0,8-1-242 0 0,206-25 1094 0 0,-24 1-1471 0 0,-10-3 71 0 0,198 20-159 0 0,-164-13 151 0 0,0 2 0 0 0,57 18 0 0 0,-98-25-3 0 0,0 1 0 0 0,-1 0 0 0 0,1 0 0 0 0,-1 1 0 0 0,0 0 0 0 0,0 0 0 0 0,-1 1 0 0 0,8 7 0 0 0,-13-11 35 0 0,-1 1 1 0 0,0-1 0 0 0,0 1 0 0 0,0-1-1 0 0,0 1 1 0 0,0 0 0 0 0,-1 0 0 0 0,1 0-1 0 0,-1 0 1 0 0,0 0 0 0 0,0 0 0 0 0,0 0-1 0 0,0 0 1 0 0,0 1 0 0 0,-1-1 0 0 0,1 0-1 0 0,-1 1 1 0 0,0-1 0 0 0,0 0 0 0 0,0 1-1 0 0,-1-1 1 0 0,1 0 0 0 0,-1 0 0 0 0,0 1-1 0 0,0-1 1 0 0,0 0 0 0 0,0 0 0 0 0,-3 5-1 0 0,0 0 32 0 0,-1 0-1 0 0,0-1 1 0 0,-1 0-1 0 0,0 0 1 0 0,0-1-1 0 0,0 1 1 0 0,-1-1-1 0 0,1-1 1 0 0,-1 1-1 0 0,-1-1 1 0 0,1-1-1 0 0,-1 1 0 0 0,-11 4 1 0 0,-10 4 104 0 0,-1-2 0 0 0,-42 11 0 0 0,17-7 477 0 0,-1-3 0 0 0,0-3 1 0 0,0-2-1 0 0,-1-2 0 0 0,-110-6 1 0 0,165 1-453 0 0,0 0 0 0 0,0 0 0 0 0,1-1 0 0 0,-1 1 0 0 0,0 0 0 0 0,0-1 0 0 0,0 1 0 0 0,0-1 1 0 0,1 1-1 0 0,-1-1 0 0 0,0 0 0 0 0,1 0 0 0 0,-3-1 0 0 0,4 1-40 0 0,-1 0-1 0 0,0-1 1 0 0,1 1 0 0 0,-1 0 0 0 0,1 0-1 0 0,-1-1 1 0 0,1 1 0 0 0,0 0 0 0 0,0-1-1 0 0,-1 1 1 0 0,1-1 0 0 0,0 1-1 0 0,0 0 1 0 0,0-1 0 0 0,1 1 0 0 0,-1 0-1 0 0,1-3 1 0 0,4-25-2988 0 0,-2 17-1825 0 0,-13 69-3855 0 0</inkml:trace>
</inkml:ink>
</file>

<file path=ppt/ink/ink4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35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7 6625 0 0,'0'0'5684'0'0,"9"-2"-5934"0"0,-3 0 222 0 0,21-1-15 0 0,-26 3 44 0 0,0 1 0 0 0,0-1 0 0 0,0 0 0 0 0,0 1 0 0 0,0-1-1 0 0,0 1 1 0 0,0-1 0 0 0,0 1 0 0 0,-1-1 0 0 0,1 1 0 0 0,0-1 0 0 0,0 1-1 0 0,0 0 1 0 0,-1 0 0 0 0,1-1 0 0 0,0 1 0 0 0,-1 0 0 0 0,1 0 0 0 0,-1 0-1 0 0,1 0 1 0 0,-1 0 0 0 0,1 0 0 0 0,-1 0 0 0 0,0 0 0 0 0,1 0 0 0 0,-1 0-1 0 0,0 0 1 0 0,0 2 0 0 0,10 75 522 0 0,-4 1-1 0 0,-4 1 1 0 0,-8 80-1 0 0,0-84-399 0 0,-4-1-1 0 0,-4 0 1 0 0,-31 102-1 0 0,-10-12-3003 0 0,52-154 2206 0 0,2-7 290 0 0,0 0 0 0 0,0-1-1 0 0,0 1 1 0 0,-1 0 0 0 0,1 0-1 0 0,-1-1 1 0 0,0 1 0 0 0,0-1-1 0 0,0 0 1 0 0,0 0 0 0 0,-1 1-1 0 0,1-1 1 0 0,-1-1-1 0 0,-4 5 1 0 0,-8-8-3932 0 0</inkml:trace>
</inkml:ink>
</file>

<file path=ppt/ink/ink4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36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59 7021 0 0,'0'0'1526'0'0,"15"-9"-712"0"0,-1 0-728 0 0,-7 4-81 0 0,0 0 0 0 0,0 0 0 0 0,1 1 0 0 0,-1 1 0 0 0,1-1 0 0 0,0 1 0 0 0,0 1 0 0 0,1-1 0 0 0,-1 1 0 0 0,0 1 0 0 0,16-2 1 0 0,-1 2-25 0 0,0 2 1 0 0,0 0 0 0 0,0 1 0 0 0,-1 2 0 0 0,1 0 0 0 0,-1 1-1 0 0,0 2 1 0 0,0 0 0 0 0,39 19 0 0 0,-45-17 75 0 0,0 0 0 0 0,-1 1-1 0 0,0 1 1 0 0,-1 0 0 0 0,0 1 0 0 0,-1 0 0 0 0,0 1 0 0 0,-1 1 0 0 0,-1 0 0 0 0,0 0 0 0 0,0 1-1 0 0,-2 1 1 0 0,10 21 0 0 0,-11-21-24 0 0,-1 2 1 0 0,-1-1-1 0 0,0 1 0 0 0,-2-1 0 0 0,0 2 0 0 0,-1-1 0 0 0,-1 0 1 0 0,0 0-1 0 0,-2 35 0 0 0,-2-37 27 0 0,-1 0 1 0 0,0-1-1 0 0,0 1 1 0 0,-2-1-1 0 0,0 0 0 0 0,-1-1 1 0 0,0 1-1 0 0,-1-1 1 0 0,-1 0-1 0 0,0 0 1 0 0,-20 24-1 0 0,13-22 148 0 0,0 0 0 0 0,-2-1-1 0 0,0-1 1 0 0,-1 0 0 0 0,0-1 0 0 0,-1-1 0 0 0,0-1 0 0 0,-1-1-1 0 0,-25 10 1 0 0,6-5 134 0 0,0-2 0 0 0,-1-2 0 0 0,0-2 0 0 0,-45 5 0 0 0,-70 0-58 0 0,87-10-1757 0 0,-132 26 0 0 0,162-21-1584 0 0,7-4-1523 0 0</inkml:trace>
</inkml:ink>
</file>

<file path=ppt/ink/ink4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40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745 11 64 0 0,'0'0'7519'0'0,"-8"-3"-7129"0"0,3 1-353 0 0,3 1-20 0 0,0 0 1 0 0,0 1-1 0 0,0-1 0 0 0,0 0 0 0 0,0 1 0 0 0,0-1 0 0 0,0 1 1 0 0,0 0-1 0 0,-1 0 0 0 0,1-1 0 0 0,0 1 0 0 0,0 1 1 0 0,0-1-1 0 0,0 0 0 0 0,0 0 0 0 0,0 1 0 0 0,-1 0 1 0 0,1-1-1 0 0,0 1 0 0 0,0 0 0 0 0,1 0 0 0 0,-1 0 1 0 0,0 0-1 0 0,0 0 0 0 0,0 0 0 0 0,1 1 0 0 0,-1-1 1 0 0,-2 3-1 0 0,-119 144 3147 0 0,-44 91-2735 0 0,78-107-267 0 0,-83 140 114 0 0,66-97 723 0 0,100-169-1121 0 0,-3 7 711 0 0</inkml:trace>
</inkml:ink>
</file>

<file path=ppt/ink/ink4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46.6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652 0 5308 0 0,'0'0'2275'0'0,"-13"17"-2477"0"0,-134 199 730 0 0,102-139-72 0 0,-133 236 812 0 0,21 17-895 0 0,138-282 188 0 0,-3 0-1 0 0,-40 67 1 0 0,54-102 940 0 0</inkml:trace>
</inkml:ink>
</file>

<file path=ppt/ink/ink4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9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36 4164 0 0,'0'0'10695'0'0,"3"-7"-10194"0"0,5-18-162 0 0,-11 22-211 0 0,-5 7-165 0 0,-10 7-142 0 0,-1 4 49 0 0,-1 1 0 0 0,2 1 0 0 0,-25 28 0 0 0,38-40 63 0 0,1 0 0 0 0,0 1 0 0 0,0 0 0 0 0,0-1 0 0 0,0 1 0 0 0,1 1 0 0 0,0-1 0 0 0,1 0 0 0 0,-1 1 0 0 0,1 0 0 0 0,1-1 0 0 0,-1 1 0 0 0,1 0 0 0 0,0 0 0 0 0,0 0 0 0 0,1 0 0 0 0,1 11 0 0 0,0-13 17 0 0,1 0-1 0 0,0-1 1 0 0,0 1-1 0 0,0-1 1 0 0,0 1-1 0 0,1-1 1 0 0,0 0 0 0 0,0 0-1 0 0,0 0 1 0 0,0 0-1 0 0,0 0 1 0 0,1-1-1 0 0,0 0 1 0 0,7 6-1 0 0,9 4-130 0 0,39 21 0 0 0,-29-18 137 0 0,-22-11 90 0 0,8 3-76 0 0,-1 1 0 0 0,0 1 0 0 0,0 1 0 0 0,20 19 0 0 0,-33-28 90 0 0,0 0 1 0 0,1 0-1 0 0,-1 0 0 0 0,0 1 1 0 0,0-1-1 0 0,-1 1 0 0 0,1 0 0 0 0,0-1 1 0 0,-1 1-1 0 0,0 0 0 0 0,1 0 0 0 0,-1 0 1 0 0,0 0-1 0 0,-1 0 0 0 0,1 0 1 0 0,0 0-1 0 0,-1 0 0 0 0,0 0 0 0 0,0 0 1 0 0,0 1-1 0 0,0-1 0 0 0,0 0 0 0 0,-1 0 1 0 0,1 0-1 0 0,-1 0 0 0 0,0 0 0 0 0,0 0 1 0 0,0 0-1 0 0,0 0 0 0 0,0 0 1 0 0,-1-1-1 0 0,1 1 0 0 0,-5 4 0 0 0,-12 16 87 0 0,-1-2 0 0 0,-2 0-1 0 0,0-1 1 0 0,-1-1 0 0 0,0-2-1 0 0,-32 20 1 0 0,52-36 113 0 0,-7 3-1867 0 0,9-16-3355 0 0,9-9 717 0 0</inkml:trace>
</inkml:ink>
</file>

<file path=ppt/ink/ink4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9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7525 0 0,'0'0'8885'0'0,"11"8"-9032"0"0,-8-4 169 0 0,-1-1 0 0 0,0 1 0 0 0,0 0 0 0 0,0 1 0 0 0,-1-1 0 0 0,1 0 0 0 0,-1 0 0 0 0,0 1 0 0 0,0-1 0 0 0,0 7 0 0 0,0 51 60 0 0,-1-48-71 0 0,-1 26 31 0 0,-2 0 0 0 0,-1 0 0 0 0,-16 61 0 0 0,19-99-43 0 0,1-1 0 0 0,-1 1 0 0 0,1-1 0 0 0,-1 1 0 0 0,1-1 0 0 0,0 1 0 0 0,0-1 0 0 0,0 1 0 0 0,0 0 0 0 0,0-1 0 0 0,0 1 0 0 0,0-1 0 0 0,0 1 0 0 0,1-1 0 0 0,-1 1 0 0 0,0-1 0 0 0,1 1 0 0 0,0-1 0 0 0,-1 1 0 0 0,1-1 0 0 0,0 0 0 0 0,0 1 0 0 0,-1-1 0 0 0,1 0 0 0 0,0 1 0 0 0,0-1 0 0 0,1 0 0 0 0,-1 0 0 0 0,0 0 0 0 0,0 0 0 0 0,3 1 0 0 0,2 1 13 0 0,0-1 0 0 0,0-1 0 0 0,1 1 0 0 0,-1-1 0 0 0,1 0 0 0 0,10 0 1 0 0,-13 0 2 0 0,51 2-182 0 0,92-5 1 0 0,-115 0-1042 0 0,-1-2 1 0 0,0-2-1 0 0,0 0 1 0 0,40-16 0 0 0,-48 13-3184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5.3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181 143 9397 0 0,'0'0'1504'0'0,"14"-15"-1699"0"0,44-47 207 0 0,-52 57 20 0 0,-1 0 0 0 0,1 0 0 0 0,0 1 0 0 0,0 0 0 0 0,1 0 0 0 0,-1 0 0 0 0,1 1 0 0 0,0 0 0 0 0,0 1 0 0 0,0-1 0 0 0,0 1-1 0 0,0 0 1 0 0,9 0 0 0 0,3-2 24 0 0,3-1 79 0 0,0 2 0 0 0,1 0 0 0 0,0 1 0 0 0,-1 2 1 0 0,32 2-1 0 0,-45-2-90 0 0,-1 1 0 0 0,1 1 0 0 0,0 0 1 0 0,0 0-1 0 0,-1 0 0 0 0,1 1 0 0 0,-1 0 0 0 0,0 1 1 0 0,0 0-1 0 0,0 0 0 0 0,0 1 0 0 0,-1 0 1 0 0,1 0-1 0 0,-1 1 0 0 0,-1 0 0 0 0,10 10 1 0 0,-13-13-30 0 0,-1 1 1 0 0,1 0-1 0 0,-1 0 1 0 0,1 0 0 0 0,-1 0-1 0 0,0 0 1 0 0,-1 1-1 0 0,1-1 1 0 0,-1 0 0 0 0,0 1-1 0 0,0 0 1 0 0,0-1 0 0 0,-1 1-1 0 0,1-1 1 0 0,-1 1-1 0 0,0 0 1 0 0,-1 4 0 0 0,-1-2 47 0 0,1-1 0 0 0,-1 1 0 0 0,-1-1 0 0 0,1 0 0 0 0,-1 0 1 0 0,0 0-1 0 0,0 0 0 0 0,-1 0 0 0 0,0-1 0 0 0,-7 9 0 0 0,-4 1 99 0 0,0 0 0 0 0,-1-1 0 0 0,-1-1 1 0 0,-1 0-1 0 0,0-1 0 0 0,-23 11 0 0 0,21-13-114 0 0,-24 13 43 0 0,41-21-138 0 0,1-1-1 0 0,-1 1 0 0 0,1 0 0 0 0,0 0 0 0 0,-1 0 1 0 0,1 0-1 0 0,0 0 0 0 0,0 0 0 0 0,1 1 0 0 0,-1-1 1 0 0,0 1-1 0 0,-2 4 0 0 0,4-6-32 0 0,0 0 1 0 0,0 0-1 0 0,0 0 0 0 0,0 1 1 0 0,0-1-1 0 0,0 0 0 0 0,0 0 0 0 0,0 0 1 0 0,0 0-1 0 0,1 0 0 0 0,-1 0 1 0 0,0 0-1 0 0,1 0 0 0 0,-1 0 1 0 0,0 0-1 0 0,1 0 0 0 0,-1 0 0 0 0,1 0 1 0 0,0 0-1 0 0,-1-1 0 0 0,1 1 1 0 0,0 0-1 0 0,0 0 0 0 0,-1 0 1 0 0,1-1-1 0 0,0 1 0 0 0,0-1 1 0 0,0 1-1 0 0,0 0 0 0 0,2 0 0 0 0,35 15-610 0 0,-28-13 608 0 0,-7-1 74 0 0,24 7-95 0 0,-2 1-1 0 0,1 1 0 0 0,-1 1 1 0 0,24 17-1 0 0,-41-23 80 0 0,-2-1-1 0 0,1 1 1 0 0,-1 0-1 0 0,1 0 1 0 0,-2 0-1 0 0,1 1 1 0 0,-1 0-1 0 0,0 0 1 0 0,0 1-1 0 0,-1-1 1 0 0,0 1-1 0 0,0 0 1 0 0,-1 0-1 0 0,0 1 0 0 0,0-1 1 0 0,-1 0-1 0 0,1 13 1 0 0,-1-13 94 0 0,-2 0 1 0 0,1 1-1 0 0,-1-1 1 0 0,-1 1-1 0 0,1-1 0 0 0,-1 0 1 0 0,-1 1-1 0 0,1-1 1 0 0,-2 0-1 0 0,1 0 0 0 0,-1 0 1 0 0,0 0-1 0 0,-1-1 1 0 0,0 1-1 0 0,0-1 0 0 0,-10 14 1 0 0,5-11 132 0 0,0 0 0 0 0,-1-1 0 0 0,0 1 1 0 0,-1-2-1 0 0,0 0 0 0 0,0 0 0 0 0,0-1 0 0 0,-1 0 0 0 0,-24 9 1 0 0,6-5 89 0 0,-1-1-1 0 0,0-2 1 0 0,0-1 0 0 0,-49 4 0 0 0,-130-5 291 0 0,136-11-417 0 0,67 4-229 0 0,0 0 0 0 0,0-1-1 0 0,0 1 1 0 0,0-1-1 0 0,1-1 1 0 0,-1 0 0 0 0,0 0-1 0 0,-6-4 1 0 0,11 6-104 0 0,1-1 0 0 0,0 1 0 0 0,-1-1-1 0 0,1 0 1 0 0,0 1 0 0 0,0-1 0 0 0,0 0 0 0 0,0 0 0 0 0,0 0 0 0 0,0 0 0 0 0,1 0 0 0 0,-1 0 0 0 0,0 0 0 0 0,1 0 0 0 0,0 0 0 0 0,-1 0-1 0 0,1 0 1 0 0,0 0 0 0 0,0 0 0 0 0,0 0 0 0 0,1-4 0 0 0,-1 4-395 0 0,1-1 0 0 0,-1 1-1 0 0,1-1 1 0 0,0 0 0 0 0,0 1 0 0 0,0-1-1 0 0,0 1 1 0 0,0 0 0 0 0,0-1 0 0 0,4-3 0 0 0,21-19-4899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6.6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1567 36 628 0 0,'0'0'1820'0'0,"8"-5"-1751"0"0,3-1-33 0 0,-6 4 3 0 0,-1-1 0 0 0,1 1 0 0 0,-1-1-1 0 0,0 0 1 0 0,1-8 4330 0 0,-24 22-4877 0 0,-391 312 1241 0 0,282-224-656 0 0,-261 188 114 0 0,269-208-118 0 0,-178 89 0 0 0,255-148 653 0 0,0-2 0 0 0,-2-1 0 0 0,-54 12 0 0 0,97-28-666 0 0,-12 0-264 0 0,14-1 150 0 0,-1 0-1 0 0,1 0 1 0 0,0-1-1 0 0,0 1 1 0 0,0 0 0 0 0,0 0-1 0 0,-1-1 1 0 0,1 1-1 0 0,0 0 1 0 0,0 0 0 0 0,0-1-1 0 0,0 1 1 0 0,0 0-1 0 0,0-1 1 0 0,0 1 0 0 0,0 0-1 0 0,0-1 1 0 0,0 1-1 0 0,0 0 1 0 0,0 0 0 0 0,0-1-1 0 0,0 1 1 0 0,0 0-1 0 0,0-1 1 0 0,0 1-1 0 0,0 0 1 0 0,0 0 0 0 0,0-1-1 0 0,1 1 1 0 0,-1 0-1 0 0,0-1 1 0 0,0 1 0 0 0,0 0-1 0 0,1 0 1 0 0,-1 0-1 0 0,0-1 1 0 0,0 1 0 0 0,0 0-1 0 0,1 0 1 0 0,-1 0-1 0 0,0-1 1 0 0,0 1 0 0 0,1 0-1 0 0,-1 0 1 0 0,0 0-1 0 0,1 0 1 0 0,15-20-2812 0 0</inkml:trace>
</inkml:ink>
</file>

<file path=ppt/ink/ink4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1852 0 0,'0'0'14972'0'0,"1"7"-15089"0"0,13 63 286 0 0,-4 0-1 0 0,2 140 1 0 0,-19-57-2929 0 0,7-150 1997 0 0,-3 21-927 0 0</inkml:trace>
</inkml:ink>
</file>

<file path=ppt/ink/ink4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0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9 197 6493 0 0,'0'0'6414'0'0,"4"-15"-6282"0"0,16-52-17 0 0,-19 63-105 0 0,2-1 0 0 0,-1 0 0 0 0,0 0 0 0 0,1 1 0 0 0,0 0-1 0 0,0-1 1 0 0,0 1 0 0 0,1 0 0 0 0,-1 0 0 0 0,1 1 0 0 0,0-1 0 0 0,0 1 0 0 0,6-4 0 0 0,0 1-65 0 0,1 1-1 0 0,0 0 1 0 0,21-7 0 0 0,-23 9-2 0 0,7-2 13 0 0,0 0 0 0 0,0 1 0 0 0,1 1 0 0 0,-1 0 0 0 0,33 0-1 0 0,-44 3 42 0 0,0 1-1 0 0,0-1 1 0 0,-1 1-1 0 0,1 0 1 0 0,-1 0-1 0 0,1 0 1 0 0,-1 1-1 0 0,1-1 1 0 0,-1 1-1 0 0,0 0 1 0 0,6 4-1 0 0,-8-4 23 0 0,0 0-1 0 0,0 0 0 0 0,1 0 1 0 0,-2 0-1 0 0,1 0 0 0 0,0 1 1 0 0,0-1-1 0 0,-1 1 1 0 0,1 0-1 0 0,-1-1 0 0 0,0 1 1 0 0,0 0-1 0 0,0 0 1 0 0,0 0-1 0 0,0-1 0 0 0,-1 1 1 0 0,1 0-1 0 0,-1 0 0 0 0,0 5 1 0 0,0-3 17 0 0,-1 1 1 0 0,0-1 0 0 0,0 1-1 0 0,-1-1 1 0 0,1 0 0 0 0,-1 0-1 0 0,0 1 1 0 0,-1-1 0 0 0,1-1-1 0 0,-1 1 1 0 0,0 0-1 0 0,0-1 1 0 0,-1 1 0 0 0,1-1-1 0 0,-1 0 1 0 0,0 0 0 0 0,-5 4-1 0 0,-11 9 95 0 0,-1-1-1 0 0,-28 17 1 0 0,46-31-127 0 0,-159 83 95 0 0,96-54 122 0 0,66-31-229 0 0,0 1 1 0 0,0-1-1 0 0,0 0 1 0 0,0 0-1 0 0,-1 0 1 0 0,1 0-1 0 0,0 0 1 0 0,0 0-1 0 0,0 1 1 0 0,0-1-1 0 0,0 0 1 0 0,0 0-1 0 0,0 0 1 0 0,0 0 0 0 0,0 0-1 0 0,0 1 1 0 0,0-1-1 0 0,0 0 1 0 0,0 0-1 0 0,0 0 1 0 0,0 0-1 0 0,0 1 1 0 0,0-1-1 0 0,0 0 1 0 0,0 0-1 0 0,0 0 1 0 0,0 0-1 0 0,0 0 1 0 0,0 1-1 0 0,1-1 1 0 0,-1 0-1 0 0,0 0 1 0 0,0 0-1 0 0,0 0 1 0 0,0 0 0 0 0,0 0-1 0 0,0 0 1 0 0,0 1-1 0 0,0-1 1 0 0,1 0-1 0 0,-1 0 1 0 0,0 0-1 0 0,0 0 1 0 0,0 0-1 0 0,0 0 1 0 0,0 0-1 0 0,1 0 1 0 0,-1 0-1 0 0,0 0 1 0 0,0 0-1 0 0,0 0 1 0 0,0 0-1 0 0,1 0 1 0 0,-1 0 0 0 0,0 0-1 0 0,0 0 1 0 0,0 0-1 0 0,1 0 1 0 0,12 5-293 0 0,-12-4 275 0 0,78 31 668 0 0,128 75-1 0 0,-79-37-604 0 0,-62-37 26 0 0,75 41-287 0 0,-133-66-806 0 0</inkml:trace>
</inkml:ink>
</file>

<file path=ppt/ink/ink4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52.2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823 0 1580 0 0,'0'0'6160'0'0,"-10"16"-7504"0"0,-135 214 3563 0 0,41-57-1188 0 0,-242 430 1709 0 0,343-599-2725 0 0,-211 379 2583 0 0,216-382-2991 0 0,-1-1 1 0 0,1 0-1 0 0,0 0 1 0 0,0 1-1 0 0,0-1 1 0 0,0-1-1 0 0,-1 1 1 0 0,1 0-1 0 0,0 0 1 0 0,0-1-1 0 0,0 1 1 0 0,-1-1-1 0 0,1 1 1 0 0,0-1-1 0 0,-1 0 1 0 0,3-1-1 0 0,28-15-4117 0 0</inkml:trace>
</inkml:ink>
</file>

<file path=ppt/ink/ink4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2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906 43 404 0 0,'0'0'1165'0'0,"7"-7"-1117"0"0,4 0 33 0 0,-8 5 64 0 0,1 0 1 0 0,0-1-1 0 0,-1 1 0 0 0,0-1 1 0 0,0 0-1 0 0,0 0 1 0 0,6-7-1 0 0,-50 55 5494 0 0,-49 42-3619 0 0,38-37-1142 0 0,-99 99-68 0 0,7 7-1 0 0,-165 231 1 0 0,144-160 407 0 0,162-226 131 0 0</inkml:trace>
</inkml:ink>
</file>

<file path=ppt/ink/ink4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4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1 7445 0 0,'0'0'3270'0'0,"1"14"-4540"0"0,0 24 1629 0 0,-1 0 1 0 0,-9 64 0 0 0,-24 37 124 0 0,-94 254 1 0 0,118-369-444 0 0,-1-1-1 0 0,-16 26 1 0 0,22-42-360 0 0,0 0-1 0 0,-1 0 1 0 0,0 0-1 0 0,-1 0 1 0 0,1-1-1 0 0,-1 0 1 0 0,-1 0-1 0 0,1-1 1 0 0,-1 1-1 0 0,-9 4 1 0 0,1-6-1952 0 0,3-7-687 0 0</inkml:trace>
</inkml:ink>
</file>

<file path=ppt/ink/ink4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5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241 202 8989 0 0,'0'0'3844'0'0,"9"-13"-3525"0"0,31-45-284 0 0,-35 53-71 0 0,1 0 0 0 0,-1 0 0 0 0,1 0 0 0 0,0 1 0 0 0,0 0 0 0 0,0 0 0 0 0,1 1 0 0 0,-1 0 0 0 0,1 0 0 0 0,0 0 0 0 0,0 1 0 0 0,0 0 0 0 0,0 0 0 0 0,8-1 0 0 0,10-3-18 0 0,51-14-72 0 0,1 3-1 0 0,1 3 1 0 0,0 4-1 0 0,113 0 0 0 0,-179 10-42 0 0,0 1 0 0 0,-1 0 0 0 0,20 4-1 0 0,-29-5 35 0 0,-1 0-1 0 0,1 1 1 0 0,0-1-1 0 0,-1 1 1 0 0,1-1-1 0 0,-1 1 0 0 0,1-1 1 0 0,0 1-1 0 0,-1 0 1 0 0,1 0-1 0 0,-1 0 1 0 0,0 0-1 0 0,1 0 0 0 0,-1 0 1 0 0,0 0-1 0 0,0 0 1 0 0,0 1-1 0 0,0-1 1 0 0,0 0-1 0 0,0 1 0 0 0,0-1 1 0 0,0 1-1 0 0,0-1 1 0 0,0 1-1 0 0,-1 0 1 0 0,1-1-1 0 0,-1 1 0 0 0,1-1 1 0 0,-1 1-1 0 0,0 0 1 0 0,0 0-1 0 0,0-1 1 0 0,0 3-1 0 0,0-2-13 0 0,0-1 0 0 0,0 0 0 0 0,-1 1 1 0 0,1-1-1 0 0,-1 0 0 0 0,1 1 0 0 0,-1-1 0 0 0,1 0 0 0 0,-1 0 1 0 0,0 1-1 0 0,1-1 0 0 0,-1 0 0 0 0,0 0 0 0 0,0 0 0 0 0,0 0 1 0 0,-2 2-1 0 0,-46 33-2959 0 0</inkml:trace>
  <inkml:trace contextRef="#ctx0" brushRef="#br0" timeOffset="1">0 698 2916 0 0,'0'0'8308'0'0,"15"-2"-7608"0"0,74-17 53 0 0,160-56-1 0 0,-118 32-645 0 0,4 1-104 0 0,2 6 1 0 0,155-21 0 0 0,-282 56-253 0 0,0 0 0 0 0,0 1 1 0 0,-1 0-1 0 0,14 2 0 0 0,-22-2 160 0 0,1 0 0 0 0,-1 1 0 0 0,0-1 0 0 0,0 0 0 0 0,0 0 0 0 0,0 1 1 0 0,0-1-1 0 0,0 1 0 0 0,0-1 0 0 0,0 1 0 0 0,0-1 0 0 0,0 1 0 0 0,0 0 0 0 0,0-1 0 0 0,-1 1 0 0 0,1 0 0 0 0,0 0 0 0 0,0 0 0 0 0,-1 0 0 0 0,2 1 0 0 0,-2-1-25 0 0,0 1 0 0 0,0-1-1 0 0,0 0 1 0 0,0 1 0 0 0,0-1 0 0 0,0 1 0 0 0,-1-1 0 0 0,1 0-1 0 0,0 1 1 0 0,-1-1 0 0 0,1 0 0 0 0,-1 1 0 0 0,0-1 0 0 0,1 0 0 0 0,-1 0-1 0 0,0 0 1 0 0,0 0 0 0 0,0 1 0 0 0,1-1 0 0 0,-1 0 0 0 0,-3 1-1 0 0,-10 12-354 0 0,-1-1 0 0 0,-1-1 0 0 0,-1 0 0 0 0,-33 17 0 0 0,22-13 115 0 0,-67 40-941 0 0,-24 6-562 0 0</inkml:trace>
</inkml:ink>
</file>

<file path=ppt/ink/ink4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5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0 129 144 0 0,'0'0'11759'0'0,"19"0"-10611"0"0,61-4-143 0 0,100-20 0 0 0,-57 2-1391 0 0,200-32 2605 0 0,-159 36-4403 0 0,-2 12-5728 0 0</inkml:trace>
</inkml:ink>
</file>

<file path=ppt/ink/ink4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2.1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377 62 4196 0 0,'0'0'11595'0'0,"-1"-10"-11281"0"0,-2-29-286 0 0,2 38-37 0 0,0 0 0 0 0,1 0 1 0 0,-1 0-1 0 0,0 0 0 0 0,0 0 0 0 0,0 1 1 0 0,1-1-1 0 0,-1 0 0 0 0,0 1 0 0 0,0-1 1 0 0,0 0-1 0 0,0 1 0 0 0,0-1 0 0 0,0 1 1 0 0,0 0-1 0 0,0-1 0 0 0,0 1 0 0 0,-1 0 1 0 0,1 0-1 0 0,0 0 0 0 0,0-1 0 0 0,0 1 1 0 0,0 0-1 0 0,0 0 0 0 0,0 1 0 0 0,-1-1 1 0 0,1 0-1 0 0,0 0 0 0 0,0 1 0 0 0,-2 0 1 0 0,-3-1-43 0 0,-12 3-32 0 0,-1 0 0 0 0,1 1 0 0 0,0 1 0 0 0,0 1-1 0 0,0 1 1 0 0,-26 13 0 0 0,20-7-8 0 0,0 1 0 0 0,2 0 0 0 0,0 2 1 0 0,-21 19-1 0 0,38-31 26 0 0,0 1 0 0 0,1 0 1 0 0,0 0-1 0 0,0 0 0 0 0,0 0 1 0 0,0 1-1 0 0,1 0 0 0 0,-5 9 1 0 0,7-13-7 0 0,0 1 0 0 0,1-1 1 0 0,-1 1-1 0 0,0-1 0 0 0,1 1 1 0 0,0 0-1 0 0,-1-1 0 0 0,1 1 0 0 0,0 0 1 0 0,0-1-1 0 0,1 1 0 0 0,-1-1 1 0 0,1 1-1 0 0,-1 0 0 0 0,1-1 0 0 0,0 1 1 0 0,0-1-1 0 0,0 1 0 0 0,0-1 1 0 0,0 0-1 0 0,0 1 0 0 0,1-1 1 0 0,2 4-1 0 0,8 5-202 0 0,0 1 0 0 0,1-2 0 0 0,0 1-1 0 0,1-2 1 0 0,21 12 0 0 0,-22-15 279 0 0,-1 1 1 0 0,0 1-1 0 0,-1 0 0 0 0,0 1 0 0 0,0 0 1 0 0,-1 0-1 0 0,18 22 0 0 0,-27-29 93 0 0,0 0 0 0 0,0-1 0 0 0,0 1-1 0 0,0 0 1 0 0,0 0 0 0 0,-1-1 0 0 0,1 1 0 0 0,-1 0 0 0 0,0 0 0 0 0,1 0-1 0 0,-1 0 1 0 0,0 0 0 0 0,0-1 0 0 0,0 1 0 0 0,0 0 0 0 0,-1 0 0 0 0,1 0-1 0 0,0 0 1 0 0,-1 0 0 0 0,1 0 0 0 0,-1-1 0 0 0,0 1 0 0 0,1 0 0 0 0,-1 0 0 0 0,0-1-1 0 0,0 1 1 0 0,0-1 0 0 0,0 1 0 0 0,-1-1 0 0 0,1 1 0 0 0,0-1 0 0 0,-1 1-1 0 0,1-1 1 0 0,-2 1 0 0 0,-8 6 35 0 0,1 0 1 0 0,-1 0-1 0 0,-24 11 0 0 0,18-10-63 0 0,-53 36-560 0 0,64-41-180 0 0,1 1-1 0 0,0-1 0 0 0,1 1 1 0 0,-1 0-1 0 0,-6 10 0 0 0,7-7-2386 0 0</inkml:trace>
</inkml:ink>
</file>

<file path=ppt/ink/ink4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2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180 0 11161 0 0,'0'0'5811'0'0,"-1"11"-5923"0"0,-6 31 158 0 0,-1 0-1 0 0,-17 49 0 0 0,-31 58-77 0 0,-20 63-140 0 0,74-208 161 0 0,1 1 0 0 0,0-1 1 0 0,0 0-1 0 0,0 1 0 0 0,1-1 0 0 0,-1 1 0 0 0,1-1 0 0 0,0 1 0 0 0,0-1 0 0 0,1 0 1 0 0,-1 1-1 0 0,2 5 0 0 0,0-7-4 0 0,-1-1 0 0 0,1 0 0 0 0,-1 0 0 0 0,1 1 0 0 0,0-1 0 0 0,0 0 1 0 0,0-1-1 0 0,0 1 0 0 0,0 0 0 0 0,0-1 0 0 0,1 1 0 0 0,-1-1 0 0 0,1 1 0 0 0,-1-1 0 0 0,1 0 1 0 0,-1 0-1 0 0,1 0 0 0 0,-1-1 0 0 0,1 1 0 0 0,5 0 0 0 0,14 3-411 0 0,-1-1 1 0 0,1 0-1 0 0,-1-2 0 0 0,1-1 0 0 0,27-3 0 0 0,-32 1-811 0 0,1-1 0 0 0,-1 0 0 0 0,0-1 0 0 0,17-7 0 0 0,7-9-4621 0 0</inkml:trace>
</inkml:ink>
</file>

<file path=ppt/ink/ink4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3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 0 11069 0 0,'0'0'4902'0'0,"-1"18"-4768"0"0,-38 319-74 0 0,36-316-243 0 0,-23 115-269 0 0,4-71-1805 0 0,17-54 853 0 0,0 0 1 0 0,-1 0-1 0 0,-11 14 1 0 0,7-15-2408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7.4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1161 430 4576 0 0,'0'0'2336'0'0,"5"-13"-1377"0"0,-1 0-856 0 0,4-5 80 0 0,-2-1 0 0 0,0 0 0 0 0,5-30-1 0 0,-9 36-39 0 0,-1 0-1 0 0,-1 0 1 0 0,0 0-1 0 0,-1 0 1 0 0,0 1-1 0 0,-1-1 0 0 0,-1 0 1 0 0,-6-20-1 0 0,6 25-44 0 0,0 0 0 0 0,-1 1 0 0 0,0 0-1 0 0,-1 0 1 0 0,1 0 0 0 0,-1 1 0 0 0,-1-1 0 0 0,1 1 0 0 0,-1 0-1 0 0,0 1 1 0 0,0 0 0 0 0,-1-1 0 0 0,1 2 0 0 0,-14-8-1 0 0,-2 2-169 0 0,0 0 0 0 0,0 2 0 0 0,-1 1 0 0 0,0 0 0 0 0,0 2 0 0 0,-36-4 0 0 0,16 5-34 0 0,0 3-1 0 0,-75 5 0 0 0,91-1 60 0 0,-1 2 0 0 0,1 0 0 0 0,1 2 0 0 0,-1 1 0 0 0,1 1 0 0 0,0 2 0 0 0,1 0 0 0 0,0 2 0 0 0,-27 18 0 0 0,23-11 8 0 0,0 2-1 0 0,2 1 0 0 0,1 1 1 0 0,0 2-1 0 0,2 0 1 0 0,-34 48-1 0 0,32-35-1 0 0,2 1 0 0 0,2 1 0 0 0,2 0 0 0 0,1 2 0 0 0,2 0 0 0 0,3 1 0 0 0,1 0 0 0 0,2 2 0 0 0,2-1 0 0 0,2 1 1 0 0,-2 65-1 0 0,9-90-1 0 0,0 0 0 0 0,2 0 1 0 0,0 0-1 0 0,1 0 0 0 0,1 0 1 0 0,1-1-1 0 0,1 1 0 0 0,1-1 1 0 0,0-1-1 0 0,2 1 1 0 0,0-1-1 0 0,1-1 0 0 0,1 0 1 0 0,1 0-1 0 0,0-1 0 0 0,1-1 1 0 0,28 27-1 0 0,-17-22 44 0 0,1-2 1 0 0,0-1-1 0 0,1-1 0 0 0,1-2 1 0 0,0 0-1 0 0,2-2 0 0 0,-1 0 0 0 0,1-3 1 0 0,1 0-1 0 0,33 6 0 0 0,-17-7 160 0 0,0-3-1 0 0,1-1 0 0 0,0-2 1 0 0,0-3-1 0 0,0-1 1 0 0,48-8-1 0 0,-53 2 89 0 0,0-1 0 0 0,-1-2 1 0 0,0-2-1 0 0,0-2 0 0 0,-1-1 0 0 0,-1-2 0 0 0,-1-2 1 0 0,37-24-1 0 0,-44 22-101 0 0,-1-1 0 0 0,-1-1 0 0 0,-2-2 0 0 0,0 0 0 0 0,-1-2 0 0 0,-2-1 1 0 0,-1-1-1 0 0,-1-1 0 0 0,27-50 0 0 0,-34 52-50 0 0,-1-2 0 0 0,-1 1 1 0 0,-2-2-1 0 0,-1 1 0 0 0,12-64 1 0 0,-19 77-91 0 0,-1 0 0 0 0,-1-1 1 0 0,-1 1-1 0 0,-1-1 1 0 0,0 1-1 0 0,-1 0 0 0 0,-1-1 1 0 0,0 1-1 0 0,-1 0 1 0 0,-1 1-1 0 0,-1-1 1 0 0,-13-26-1 0 0,4 18 20 0 0,-1 0 1 0 0,-2 1-1 0 0,0 0 1 0 0,-2 2-1 0 0,0 0 1 0 0,-1 1-1 0 0,-29-21 1 0 0,-3 2-247 0 0,-2 2 0 0 0,-66-34 0 0 0,64 44-671 0 0,-18-11-3758 0 0,40 16-407 0 0</inkml:trace>
</inkml:ink>
</file>

<file path=ppt/ink/ink4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3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1 180 5216 0 0,'0'0'7054'0'0,"6"-17"-6542"0"0,24-52-247 0 0,-27 63-247 0 0,0 0 0 0 0,0 1 1 0 0,1 0-1 0 0,0 0 1 0 0,0 0-1 0 0,0 0 0 0 0,1 0 1 0 0,-1 1-1 0 0,1 0 0 0 0,0 0 1 0 0,1 0-1 0 0,-1 0 1 0 0,1 1-1 0 0,-1 0 0 0 0,1 0 1 0 0,0 1-1 0 0,8-3 1 0 0,4 1-104 0 0,-1 0-1 0 0,1 1 1 0 0,-1 1 0 0 0,25 0 0 0 0,-20 1 2 0 0,1 2 0 0 0,0 0 0 0 0,-1 1 0 0 0,40 10 0 0 0,-55-11 73 0 0,-1 1-1 0 0,1 0 1 0 0,-1 0 0 0 0,1 1 0 0 0,-1 0-1 0 0,0 0 1 0 0,0 1 0 0 0,0-1 0 0 0,0 1-1 0 0,-1 1 1 0 0,1-1 0 0 0,-1 1 0 0 0,0 0-1 0 0,-1 0 1 0 0,1 0 0 0 0,-1 0 0 0 0,0 1-1 0 0,0 0 1 0 0,5 11 0 0 0,-8-14 36 0 0,0 0 0 0 0,0 0 0 0 0,-1 0 0 0 0,1-1 0 0 0,-1 1 0 0 0,1 0 1 0 0,-1 0-1 0 0,0 0 0 0 0,0 0 0 0 0,-1 0 0 0 0,1 0 0 0 0,0 0 0 0 0,-1 0 0 0 0,0-1 0 0 0,1 1 0 0 0,-1 0 1 0 0,-3 5-1 0 0,1-3 22 0 0,0-1 0 0 0,0 1 0 0 0,-1 0 0 0 0,1-1 0 0 0,-1 0 0 0 0,0 0 1 0 0,0 0-1 0 0,-8 5 0 0 0,-7 3 110 0 0,0-1 0 0 0,0-1 0 0 0,-34 12-1 0 0,51-21-148 0 0,-52 19 412 0 0,0-2-1 0 0,-107 20 1 0 0,163-35-447 0 0,1-1 0 0 0,-1 1-1 0 0,1-1 1 0 0,-1 1 0 0 0,1-1-1 0 0,0 0 1 0 0,0-1-1 0 0,4 3 1 0 0,178 105 41 0 0,175 117 163 0 0,-356-223-172 0 0,11 9 145 0 0,-16-7-459 0 0,-9-4-609 0 0,7-1 547 0 0,1 0 66 0 0,1 1 0 0 0,-1-1 0 0 0,1 0-1 0 0,-1-1 1 0 0,1 1 0 0 0,-1 0 0 0 0,1 0-1 0 0,-1-1 1 0 0,1 1 0 0 0,0 0 0 0 0,-1-1-1 0 0,-1-1 1 0 0,-13-10-4448 0 0</inkml:trace>
</inkml:ink>
</file>

<file path=ppt/ink/ink4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7.2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1087 1 1368 0 0,'0'0'5639'0'0,"-13"9"-5369"0"0,-27 24 363 0 0,-70 75 0 0 0,-41 63 776 0 0,126-141-1294 0 0,-548 678 2585 0 0,473-581-2120 0 0,29-31 1037 0 0,84-114-8130 0 0,0 0-1082 0 0,-42 55 6739 0 0</inkml:trace>
</inkml:ink>
</file>

<file path=ppt/ink/ink4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8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1329 1 6269 0 0,'0'0'2090'0'0,"-13"8"-975"0"0,-41 31-843 0 0,3 1 0 0 0,-52 52 0 0 0,-98 113 1210 0 0,-38 61-494 0 0,-359 523-1 0 0,596-786-963 0 0,-65 107 4181 0 0,68-136-7098 0 0,9-5-3664 0 0,1 2 291 0 0</inkml:trace>
</inkml:ink>
</file>

<file path=ppt/ink/ink4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47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674 1 4212 0 0,'0'0'1601'0'0,"-12"19"-1320"0"0,-146 247 2997 0 0,-215 480-590 0 0,244-490 1727 0 0,128-261-3286 0 0,3-20-1123 0 0,0-1-1277 0 0</inkml:trace>
</inkml:ink>
</file>

<file path=ppt/ink/ink4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49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1088 154 444 0 0,'0'0'4754'0'0,"8"-14"-4123"0"0,24-47-41 0 0,-31 59-478 0 0,1-1 1 0 0,-1 0-1 0 0,1 0 1 0 0,-1 0 0 0 0,0 0-1 0 0,0-1 1 0 0,0 1 0 0 0,0 0-1 0 0,-1 0 1 0 0,1-1-1 0 0,-1 1 1 0 0,0 0 0 0 0,0-1-1 0 0,0 1 1 0 0,0 0-1 0 0,-1 0 1 0 0,-1-5 0 0 0,2 6-42 0 0,0 1-48 0 0,-1 0 0 0 0,1 1 0 0 0,0-1 0 0 0,-1 0 0 0 0,1 1 0 0 0,-1-1 0 0 0,1 0 0 0 0,-1 1 0 0 0,1-1 0 0 0,-1 1 0 0 0,1-1 0 0 0,-1 0 0 0 0,0 1 0 0 0,1 0 0 0 0,-1-1 0 0 0,0 1 1 0 0,1-1-1 0 0,-1 1 0 0 0,0 0 0 0 0,0-1 0 0 0,1 1 0 0 0,-1 0 0 0 0,-2 0 0 0 0,-22-3-88 0 0,20 3 66 0 0,-19 0-47 0 0,-1 1 0 0 0,1 1 0 0 0,-40 9-1 0 0,-62 17 572 0 0,1 4-1 0 0,3 6 0 0 0,-227 103 0 0 0,330-132-539 0 0,1 2 0 0 0,0 0 1 0 0,0 0-1 0 0,1 2 1 0 0,1 0-1 0 0,0 1 1 0 0,0 1-1 0 0,2 0 0 0 0,0 1 1 0 0,-14 21-1 0 0,23-29 1 0 0,0 0-1 0 0,1 1 1 0 0,0-1 0 0 0,0 1-1 0 0,1 0 1 0 0,0 0 0 0 0,0 0-1 0 0,1 0 1 0 0,0 1-1 0 0,1-1 1 0 0,0 0 0 0 0,1 1-1 0 0,0-1 1 0 0,0 1-1 0 0,1-1 1 0 0,0 0 0 0 0,0 1-1 0 0,1-1 1 0 0,1 0 0 0 0,0 0-1 0 0,0 0 1 0 0,0 0-1 0 0,1-1 1 0 0,7 13 0 0 0,0-5 70 0 0,0 0 1 0 0,2-1 0 0 0,-1 0 0 0 0,2-1 0 0 0,0 0 0 0 0,0-1 0 0 0,1-1-1 0 0,24 15 1 0 0,9 3 205 0 0,84 36 1 0 0,-60-34 17 0 0,135 39 0 0 0,-164-59-59 0 0,1-3 1 0 0,0-2 0 0 0,0-1 0 0 0,79-1 0 0 0,-123-5-222 0 0,35-4 513 0 0,-34 4-464 0 0,0 0 1 0 0,0 0-1 0 0,0-1 1 0 0,0 1-1 0 0,0 0 1 0 0,0 0-1 0 0,0-1 1 0 0,0 1-1 0 0,0-1 1 0 0,0 1-1 0 0,0-1 1 0 0,0 0-1 0 0,0 1 1 0 0,0-1-1 0 0,0 0 1 0 0,0 1-1 0 0,-1-1 1 0 0,1 0-1 0 0,0 0 1 0 0,0 0-1 0 0,-1 0 1 0 0,1 0-1 0 0,-1 0 1 0 0,1 0-1 0 0,-1 0 1 0 0,1 0-1 0 0,-1 0 1 0 0,1-2-1 0 0,-1 3-84 0 0,18 8-4024 0 0,1 1-483 0 0,-2-8-1065 0 0</inkml:trace>
</inkml:ink>
</file>

<file path=ppt/ink/ink4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5.5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875 0 5380 0 0,'0'0'2157'0'0,"-15"15"-3301"0"0,-209 238 2525 0 0,1 40-92 0 0,159-199-872 0 0,-67 132 0 0 0,48-19 68 0 0,1-5 73 0 0,80-198-592 0 0,1-1-1 0 0,-1 1 1 0 0,0-1 0 0 0,0 1 0 0 0,0-1 0 0 0,0 0 0 0 0,-1 0 0 0 0,1 0 0 0 0,-1 0 0 0 0,1-1 0 0 0,-1 1-1 0 0,0-1 1 0 0,-5 4 0 0 0,7-7-94 0 0,0 1-1 0 0,0 0 1 0 0,0-1-1 0 0,0 1 1 0 0,0-1-1 0 0,1 1 1 0 0,-1-1-1 0 0,0 1 1 0 0,0-1-1 0 0,1 0 1 0 0,-1 1-1 0 0,0-1 1 0 0,1 0-1 0 0,-1 0 1 0 0,1 1-1 0 0,-1-1 1 0 0,1 0-1 0 0,-1 0 1 0 0,1 0-1 0 0,0 0 1 0 0,-1 0-1 0 0,1 0 1 0 0,0 1-1 0 0,0-1 1 0 0,-1 0-1 0 0,1 0 1 0 0,0 0-1 0 0,0 0 1 0 0,0 0-1 0 0,0 0 1 0 0,0 0-1 0 0,1 0 1 0 0,-1-1-1 0 0,-1-35-4748 0 0</inkml:trace>
</inkml:ink>
</file>

<file path=ppt/ink/ink4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6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1 192 6005 0 0,'0'0'2242'0'0,"10"-14"-1393"0"0,-5 9-761 0 0,3-7 1 0 0,1 1-1 0 0,0 0 1 0 0,0 1-1 0 0,2 0 1 0 0,-1 1-1 0 0,1 0 1 0 0,0 0-1 0 0,1 1 0 0 0,17-9 1 0 0,7 4-26 0 0,1 0 0 0 0,1 3 0 0 0,0 1 0 0 0,0 2 0 0 0,47-3 0 0 0,196 5-305 0 0,-230 6 133 0 0,-1 3 0 0 0,0 1-1 0 0,75 19 1 0 0,-123-24-12 0 0,0 0 0 0 0,0 1 0 0 0,0-1 0 0 0,0 1 0 0 0,0 0 0 0 0,0 0-1 0 0,0 0 1 0 0,0 0 0 0 0,0 0 0 0 0,0 0 0 0 0,0 0 0 0 0,0 0 0 0 0,-1 1 0 0 0,1-1-1 0 0,0 1 1 0 0,-1-1 0 0 0,0 1 0 0 0,1 0 0 0 0,1 3 0 0 0,-3-4 26 0 0,0 0 1 0 0,0-1-1 0 0,0 1 1 0 0,0 0-1 0 0,0 0 1 0 0,0-1-1 0 0,0 1 1 0 0,0 0-1 0 0,-1-1 1 0 0,1 1-1 0 0,0 0 1 0 0,0-1-1 0 0,-1 1 0 0 0,1 0 1 0 0,-1-1-1 0 0,1 1 1 0 0,0 0-1 0 0,-1-1 1 0 0,1 1-1 0 0,-1-1 1 0 0,1 1-1 0 0,-1-1 1 0 0,0 1-1 0 0,-32 15-1483 0 0,-32 3-185 0 0</inkml:trace>
</inkml:ink>
</file>

<file path=ppt/ink/ink4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6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 1408 0 0,'0'0'6829'0'0,"17"3"-5085"0"0,68 7-477 0 0,97-3-1 0 0,457-28-499 0 0,-377 9-4388 0 0,-232 10 628 0 0,-10-5-1774 0 0</inkml:trace>
</inkml:ink>
</file>

<file path=ppt/ink/ink4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5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276 24 4152 0 0,'0'0'5285'0'0,"-16"-3"-3080"0"0,-17-4-1793 0 0,-1 1 0 0 0,-53-1 0 0 0,79 7-359 0 0,-2-1-14 0 0,1 1 1 0 0,-1 1-1 0 0,1-1 1 0 0,-1 2-1 0 0,-12 3 1 0 0,20-5-55 0 0,1 0 1 0 0,-1 1-1 0 0,1 0 1 0 0,-1-1-1 0 0,1 1 0 0 0,-1 0 1 0 0,1 0-1 0 0,0 0 1 0 0,0 0-1 0 0,-1 0 1 0 0,1 0-1 0 0,0 0 1 0 0,0 0-1 0 0,0 0 1 0 0,0 0-1 0 0,0 1 1 0 0,1-1-1 0 0,-1 0 1 0 0,0 1-1 0 0,0-1 0 0 0,1 1 1 0 0,-1-1-1 0 0,1 1 1 0 0,-1-1-1 0 0,1 1 1 0 0,0-1-1 0 0,0 1 1 0 0,0-1-1 0 0,-1 1 1 0 0,1 0-1 0 0,1-1 1 0 0,-1 1-1 0 0,0-1 1 0 0,0 1-1 0 0,1-1 0 0 0,-1 1 1 0 0,0-1-1 0 0,1 1 1 0 0,0-1-1 0 0,1 3 1 0 0,3 7-163 0 0,2-1 1 0 0,-1 0-1 0 0,1 0 0 0 0,1 0 1 0 0,0-1-1 0 0,0 0 1 0 0,1 0-1 0 0,12 8 0 0 0,3 6-85 0 0,6 5 40 0 0,1 1-292 0 0,48 59 0 0 0,-72-79 546 0 0,0 0-1 0 0,0 1 0 0 0,-2 0 1 0 0,1 0-1 0 0,-1 0 1 0 0,0 1-1 0 0,-1 0 0 0 0,-1 0 1 0 0,1 0-1 0 0,-2 0 1 0 0,3 18-1 0 0,-5-25 134 0 0,0 0-1 0 0,0 1 1 0 0,-1-1 0 0 0,1 0 0 0 0,-1 1 0 0 0,0-1-1 0 0,0 0 1 0 0,0 0 0 0 0,-1 0 0 0 0,1 0 0 0 0,-1 0-1 0 0,0 0 1 0 0,0 0 0 0 0,-5 5 0 0 0,2-3 46 0 0,0 0 0 0 0,-1 0 0 0 0,0-1 1 0 0,0 1-1 0 0,-1-1 0 0 0,1-1 0 0 0,-10 6 0 0 0,-8 2 354 0 0,-1-1 0 0 0,0-2 0 0 0,-41 11-1 0 0,35-9-734 0 0,-11 2 966 0 0,32-12-3238 0 0,37-30-9137 0 0</inkml:trace>
</inkml:ink>
</file>

<file path=ppt/ink/ink4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5.6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0 11201 0 0,'0'0'4508'0'0,"-1"14"-3994"0"0,-4 17-234 0 0,-1-1-1 0 0,-2 0 1 0 0,0 0 0 0 0,-18 37 0 0 0,-35 53 93 0 0,30-64-393 0 0,4 0 0 0 0,-26 74 1 0 0,51-124 11 0 0,0 0 0 0 0,1 0 0 0 0,-1 0 0 0 0,1 0 1 0 0,1 0-1 0 0,-1 0 0 0 0,1 1 0 0 0,0-1 0 0 0,0 0 1 0 0,2 7-1 0 0,-1-11-22 0 0,0 1 0 0 0,0-1 0 0 0,0 1 0 0 0,0-1 0 0 0,0 1 0 0 0,0-1 0 0 0,1 0 0 0 0,-1 1 0 0 0,1-1-1 0 0,0 0 1 0 0,0 0 0 0 0,0 0 0 0 0,0-1 0 0 0,0 1 0 0 0,0 0 0 0 0,0-1 0 0 0,0 1 0 0 0,1-1 0 0 0,-1 0 0 0 0,1 0 0 0 0,-1 0 0 0 0,1 0 0 0 0,-1 0 0 0 0,5 1 0 0 0,7 0-241 0 0,0 1-1 0 0,-1-2 1 0 0,1 0 0 0 0,0 0 0 0 0,0-2 0 0 0,0 0-1 0 0,0 0 1 0 0,0-1 0 0 0,-1-1 0 0 0,18-5 0 0 0,-5-1-1345 0 0,-1 0 0 0 0,0-2 0 0 0,-1-1 0 0 0,36-23 0 0 0,-9-2-2852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8.15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296 1 5076 0 0,'0'0'3275'0'0,"1"13"-5366"0"0,1 12 2091 0 0,-2-1 1 0 0,0 0-1 0 0,-1 0 1 0 0,-9 44-1 0 0,-46 145 275 0 0,-19 89 165 0 0,62-240-109 0 0,-3 0 0 0 0,-2-2 1 0 0,-4 0-1 0 0,-44 89 0 0 0,57-135-1236 0 0,-4-4-1278 0 0</inkml:trace>
</inkml:ink>
</file>

<file path=ppt/ink/ink4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5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0 1108 0 0,'0'0'13202'0'0,"-1"15"-12525"0"0,-15 62-321 0 0,-38 114 0 0 0,35-130-710 0 0,-7 19-1691 0 0,4-30-2640 0 0,14-40 704 0 0</inkml:trace>
</inkml:ink>
</file>

<file path=ppt/ink/ink4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6.4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143 275 300 0 0,'14'-17'5036'0'0,"-1"2"-4372"0"0,7-9 9 0 0,2 1 0 0 0,45-38 0 0 0,-54 51-451 0 0,16-14 636 0 0,2 1 1 0 0,41-22-1 0 0,-64 40-722 0 0,1 1 0 0 0,-1-1 0 0 0,1 2 0 0 0,1-1 0 0 0,-1 2 0 0 0,0-1 0 0 0,1 1 0 0 0,-1 0 0 0 0,1 1 0 0 0,-1 0 0 0 0,1 1 0 0 0,0 0 0 0 0,0 0 0 0 0,11 3 0 0 0,-16-2-82 0 0,0 1 1 0 0,0 0-1 0 0,-1 0 0 0 0,1 1 1 0 0,-1-1-1 0 0,0 1 1 0 0,0 0-1 0 0,0 0 0 0 0,0 0 1 0 0,0 1-1 0 0,-1-1 1 0 0,1 1-1 0 0,-1 0 0 0 0,0 0 1 0 0,0 0-1 0 0,-1 1 1 0 0,1-1-1 0 0,-1 1 0 0 0,0-1 1 0 0,0 1-1 0 0,0 0 1 0 0,-1 0-1 0 0,1 0 0 0 0,0 7 1 0 0,0 1 63 0 0,0 0 0 0 0,0 1-1 0 0,-2-1 1 0 0,1 0 0 0 0,-2 0 0 0 0,0 0 0 0 0,0 1 0 0 0,-5 16 0 0 0,3-19-96 0 0,-1-1 0 0 0,0 1 1 0 0,-1-1-1 0 0,0-1 0 0 0,0 1 1 0 0,-1-1-1 0 0,0 1 1 0 0,-1-2-1 0 0,-12 15 0 0 0,5-10-5 0 0,0-1-1 0 0,-1 0 1 0 0,0-1-1 0 0,-1 0 1 0 0,-19 9 0 0 0,-4-2-30 0 0,0-1 1 0 0,-2-2-1 0 0,0-2 1 0 0,-49 10-1 0 0,63-17-8 0 0,-1 0 0 0 0,0-2 0 0 0,0 0 0 0 0,0-3-1 0 0,-46-1 1 0 0,73 0 24 0 0,0 0 0 0 0,1 0 0 0 0,-1 0 0 0 0,0-1 0 0 0,0 1 0 0 0,0 0-1 0 0,0 0 1 0 0,0 0 0 0 0,0-1 0 0 0,0 1 0 0 0,0-1 0 0 0,1 1 0 0 0,-1 0 0 0 0,0-1 0 0 0,0 1 0 0 0,0-1 0 0 0,1 0 0 0 0,-1 1-1 0 0,0-1 1 0 0,1 0 0 0 0,-2 0 0 0 0,2 0-14 0 0,0 0 1 0 0,0 1-1 0 0,0-1 0 0 0,0 0 0 0 0,0 1 0 0 0,0-1 1 0 0,0 0-1 0 0,0 1 0 0 0,0-1 0 0 0,1 0 0 0 0,-1 1 0 0 0,0-1 1 0 0,0 0-1 0 0,0 1 0 0 0,1-1 0 0 0,-1 0 0 0 0,0 1 1 0 0,1-1-1 0 0,-1 1 0 0 0,1-1 0 0 0,0 0 0 0 0,2-3-128 0 0,0 1 0 0 0,1 0-1 0 0,-1 0 1 0 0,1 0-1 0 0,0 0 1 0 0,8-4 0 0 0,0 1 62 0 0,1 1 1 0 0,0 1 0 0 0,1 0-1 0 0,-1 1 1 0 0,1 1-1 0 0,-1 0 1 0 0,1 0 0 0 0,0 1-1 0 0,0 1 1 0 0,0 1 0 0 0,20 2-1 0 0,-11 1 152 0 0,-1 1 1 0 0,0 0-1 0 0,-1 2 0 0 0,1 0 0 0 0,-1 2 0 0 0,26 14 1 0 0,-19-6 34 0 0,-1 1 0 0 0,0 1 1 0 0,-2 1-1 0 0,0 1 0 0 0,33 39 1 0 0,-27-24 101 0 0,-2 1 0 0 0,-1 1 0 0 0,26 51 0 0 0,-41-65-67 0 0,-2 0 0 0 0,-1 0 0 0 0,14 50-1 0 0,-20-59-119 0 0,-1 1-1 0 0,-1 0 0 0 0,0 0 1 0 0,-1-1-1 0 0,-1 1 0 0 0,0 0 1 0 0,-4 27-1 0 0,3-40-72 0 0,0 0 1 0 0,0 0-1 0 0,0 0 0 0 0,-1 0 1 0 0,1 0-1 0 0,-1 0 0 0 0,0 0 1 0 0,0-1-1 0 0,0 1 1 0 0,0-1-1 0 0,0 1 0 0 0,0-1 1 0 0,-1 0-1 0 0,1 0 0 0 0,-1 0 1 0 0,1 0-1 0 0,-1 0 1 0 0,-3 1-1 0 0,4-2-256 0 0,0 0-1 0 0,-1 0 1 0 0,1 0 0 0 0,0 0 0 0 0,-1 0-1 0 0,1 0 1 0 0,-1-1 0 0 0,1 0 0 0 0,-1 1-1 0 0,1-1 1 0 0,-1 0 0 0 0,1 0 0 0 0,-1 0-1 0 0,1-1 1 0 0,-1 1 0 0 0,1 0-1 0 0,-1-1 1 0 0,1 0 0 0 0,-1 0 0 0 0,1 0-1 0 0,0 0 1 0 0,0 0 0 0 0,-1 0 0 0 0,-2-2-1 0 0,-18-22-5330 0 0</inkml:trace>
</inkml:ink>
</file>

<file path=ppt/ink/ink4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7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1536 276 496 0 0,'0'0'287'0'0,"9"-15"272"0"0,11-15-237 0 0,43-72 214 0 0,-55 88-75 0 0,-1-1 0 0 0,0 0-1 0 0,-1 0 1 0 0,0 0 0 0 0,4-21-1 0 0,-12 20 207 0 0,2 16-637 0 0,0-1 1 0 0,-1 1 0 0 0,1 0-1 0 0,0 0 1 0 0,-1 0 0 0 0,1-1 0 0 0,0 1-1 0 0,-1 0 1 0 0,1 0 0 0 0,0 0-1 0 0,-1 0 1 0 0,1 0 0 0 0,0 0 0 0 0,-1 0-1 0 0,1 0 1 0 0,-1 0 0 0 0,1 0-1 0 0,0 0 1 0 0,-1 0 0 0 0,1 0 0 0 0,0 0-1 0 0,-1 0 1 0 0,1 0 0 0 0,-1 0-1 0 0,1 0 1 0 0,-1 0 0 0 0,-29 19 1151 0 0,25-15-1151 0 0,-393 327 2073 0 0,24 32 240 0 0,31-1-1450 0 0,244-246-440 0 0,-102 158-1 0 0,3 68 916 0 0,192-334 16 0 0,3-9-713 0 0,0-20-952 0 0,3 14-301 0 0,1 0 1 0 0,-1 0 0 0 0,1 0-1 0 0,1 1 1 0 0,2-11 0 0 0,18-12-5832 0 0,-1 10 918 0 0</inkml:trace>
</inkml:ink>
</file>

<file path=ppt/ink/ink4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8.7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1207 1 288 0 0,'0'0'5314'0'0,"-16"9"-5178"0"0,-15 8 39 0 0,2 2-1 0 0,-1 1 1 0 0,-28 28 0 0 0,-58 62 976 0 0,6 5 0 0 0,-100 136 0 0 0,-168 280 151 0 0,322-444-1081 0 0,-71 96 1642 0 0,127-182-1820 0 0,-1-1 0 0 0,1 1 0 0 0,-1-1 1 0 0,1 1-1 0 0,-1 0 0 0 0,1-1 0 0 0,-1 1 0 0 0,1-1 0 0 0,-1 1 1 0 0,0-1-1 0 0,1 1 0 0 0,-1-1 0 0 0,0 0 0 0 0,0 1 0 0 0,1-1 1 0 0,-1 0-1 0 0,0 0 0 0 0,0 1 0 0 0,1-1 0 0 0,-1 0 1 0 0,0 0-1 0 0,0 0 0 0 0,0 0 0 0 0,1 0 0 0 0,-1 0 0 0 0,0 0 1 0 0,0 0-1 0 0,1-1 0 0 0,-1 1 0 0 0,0 0 0 0 0,0 0 0 0 0,1-1 1 0 0,-1 1-1 0 0,0 0 0 0 0,0-1 0 0 0,1 1 0 0 0,-2-1 0 0 0,1-1-127 0 0,-1 1 0 0 0,1-1 0 0 0,-1 1 1 0 0,1-1-1 0 0,0 0 0 0 0,-1 0 0 0 0,1 1 0 0 0,0-1 0 0 0,0 0 0 0 0,0 0 0 0 0,1 0 0 0 0,-1 0 0 0 0,0 0 0 0 0,0-3 0 0 0,0-10-2390 0 0,1 1-2082 0 0,3-7-1251 0 0</inkml:trace>
</inkml:ink>
</file>

<file path=ppt/ink/ink4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9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1544 1 3372 0 0,'-30'28'1040'0'0,"-399"396"1285"0"0,-93 200 1095 0 0,198-227-1900 0 0,276-341-1246 0 0,-132 165 730 0 0,169-208-449 0 0,15-26-407 0 0,3-5-1908 0 0,-2-3-866 0 0,5-15-1538 0 0</inkml:trace>
</inkml:ink>
</file>

<file path=ppt/ink/ink4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7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829 182 3192 0 0,'0'0'664'0'0,"9"-16"220"0"0,26-50 105 0 0,-33 63-889 0 0,0 0 0 0 0,-1 0 0 0 0,0 0 0 0 0,0 0 1 0 0,0 0-1 0 0,0 0 0 0 0,0 0 0 0 0,-1-1 0 0 0,1 1 1 0 0,-1 0-1 0 0,0 0 0 0 0,0-1 0 0 0,0 1 0 0 0,0 0 1 0 0,-1-1-1 0 0,1 1 0 0 0,-2-3 0 0 0,1 4-66 0 0,0 0-1 0 0,-1-1 0 0 0,1 1 1 0 0,-1 0-1 0 0,1 1 1 0 0,-1-1-1 0 0,1 0 0 0 0,-1 0 1 0 0,0 1-1 0 0,0-1 0 0 0,0 1 1 0 0,0-1-1 0 0,0 1 0 0 0,0 0 1 0 0,0 0-1 0 0,-1 0 1 0 0,-2-1-1 0 0,-6-1 67 0 0,0 1 1 0 0,0 0-1 0 0,0 1 1 0 0,0 0-1 0 0,0 1 0 0 0,0 0 1 0 0,-15 2-1 0 0,1 2 138 0 0,0 2 1 0 0,1 0-1 0 0,-1 2 0 0 0,1 1 1 0 0,1 0-1 0 0,0 2 0 0 0,0 1 1 0 0,1 0-1 0 0,1 2 0 0 0,-34 27 1 0 0,4 2-280 0 0,1 3 0 0 0,-77 93-1 0 0,85-89 84 0 0,-64 102-1 0 0,95-134-38 0 0,0 1 0 0 0,2 1 0 0 0,0 0 0 0 0,2 0 0 0 0,0 1 0 0 0,1 0 0 0 0,1 0 0 0 0,1 0 0 0 0,-3 38 0 0 0,7-34 87 0 0,0 1 1 0 0,2-1-1 0 0,1 0 1 0 0,9 36-1 0 0,-11-53-62 0 0,1-1 0 0 0,1 0 0 0 0,-1 1 0 0 0,1-1 1 0 0,1 0-1 0 0,-1 0 0 0 0,1 0 0 0 0,0-1 0 0 0,1 0 0 0 0,0 1 0 0 0,0-1 0 0 0,0-1 0 0 0,0 1 0 0 0,1-1 0 0 0,0 0 0 0 0,0 0 0 0 0,1-1 0 0 0,11 7 0 0 0,-15-10-6 0 0,0 0 0 0 0,0 0-1 0 0,0 0 1 0 0,0 0 0 0 0,1-1-1 0 0,-1 0 1 0 0,0 1-1 0 0,0-1 1 0 0,0 0 0 0 0,0-1-1 0 0,0 1 1 0 0,0 0-1 0 0,1-1 1 0 0,-1 0 0 0 0,0 0-1 0 0,0 0 1 0 0,0 0 0 0 0,-1 0-1 0 0,1 0 1 0 0,0-1-1 0 0,0 1 1 0 0,-1-1 0 0 0,1 0-1 0 0,-1 0 1 0 0,1 0-1 0 0,-1 0 1 0 0,0 0 0 0 0,0-1-1 0 0,0 1 1 0 0,0-1-1 0 0,2-2 1 0 0,6-11-38 0 0,0-1 0 0 0,0 1-1 0 0,-2-2 1 0 0,7-17 0 0 0,-5 11-136 0 0,18-40 25 0 0,72-147-655 0 0,-80 173 602 0 0,3 1 1 0 0,1 1-1 0 0,38-44 0 0 0,-55 73 139 0 0,-1-1-1 0 0,2 1 1 0 0,-1 1 0 0 0,1 0-1 0 0,13-9 1 0 0,-20 14 5 0 0,1 0 1 0 0,0 0-1 0 0,0 0 1 0 0,-1 0-1 0 0,1 0 1 0 0,0 1-1 0 0,0-1 0 0 0,0 1 1 0 0,0-1-1 0 0,0 1 1 0 0,0-1-1 0 0,0 1 1 0 0,0 0-1 0 0,0 0 0 0 0,0 0 1 0 0,0 0-1 0 0,0 1 1 0 0,0-1-1 0 0,0 1 0 0 0,0-1 1 0 0,0 1-1 0 0,0-1 1 0 0,0 1-1 0 0,0 0 1 0 0,0 0-1 0 0,-1 0 0 0 0,1 0 1 0 0,0 0-1 0 0,-1 0 1 0 0,1 1-1 0 0,0-1 0 0 0,2 4 1 0 0,2 4-28 0 0,1 0-1 0 0,-1 1 1 0 0,-1-1 0 0 0,0 2-1 0 0,0-1 1 0 0,6 22 0 0 0,12 70 860 0 0,-8 6 21 0 0,-4 1 1 0 0,-4 146 0 0 0,-9-212-418 0 0,-10 70 0 0 0,9-96-279 0 0,-1 1 1 0 0,-1 0-1 0 0,0-1 1 0 0,-2 0-1 0 0,0 0 1 0 0,-14 25-1 0 0,20-41-360 0 0,0 0 0 0 0,0 1 0 0 0,0-1 0 0 0,0 0 0 0 0,0 0 0 0 0,0 0 0 0 0,0-1 1 0 0,0 1-1 0 0,0 0 0 0 0,-1 0 0 0 0,1 0 0 0 0,0-1 0 0 0,-1 1 0 0 0,1-1 0 0 0,0 1 0 0 0,-1-1 0 0 0,1 0 0 0 0,-1 1 0 0 0,1-1 0 0 0,0 0 0 0 0,-1 0 0 0 0,-2 0 0 0 0,-11-1-3683 0 0</inkml:trace>
</inkml:ink>
</file>

<file path=ppt/ink/ink4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6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1 3980 0 0,'0'0'3869'0'0,"-19"0"-2372"0"0,-6 0-1391 0 0,-126 4 664 0 0,134-3-733 0 0,1 1 0 0 0,0 1 0 0 0,0 0 1 0 0,0 1-1 0 0,1 1 0 0 0,-1 0 0 0 0,-25 13 1 0 0,40-17-57 0 0,-1-1 0 0 0,1 1 0 0 0,0 0 1 0 0,-1 0-1 0 0,1-1 0 0 0,0 1 0 0 0,0 0 1 0 0,0 0-1 0 0,-1 0 0 0 0,1 1 0 0 0,0-1 1 0 0,0 0-1 0 0,1 0 0 0 0,-1 0 0 0 0,0 1 1 0 0,0-1-1 0 0,1 1 0 0 0,-1-1 0 0 0,0 0 1 0 0,1 1-1 0 0,0-1 0 0 0,-1 1 0 0 0,1-1 1 0 0,0 1-1 0 0,0-1 0 0 0,0 1 0 0 0,-1-1 1 0 0,2 1-1 0 0,-1-1 0 0 0,0 1 0 0 0,0-1 1 0 0,0 1-1 0 0,1-1 0 0 0,-1 1 0 0 0,1-1 1 0 0,-1 1-1 0 0,1-1 0 0 0,0 1 0 0 0,-1-1 1 0 0,1 0-1 0 0,0 0 0 0 0,0 1 0 0 0,0-1 1 0 0,0 0-1 0 0,0 0 0 0 0,0 0 0 0 0,0 0 1 0 0,2 1-1 0 0,8 8-116 0 0,0-2 1 0 0,0 1 0 0 0,1-1-1 0 0,15 7 1 0 0,-18-10 18 0 0,33 19-79 0 0,-22-14 208 0 0,-1 0 0 0 0,-1 1 0 0 0,0 1 0 0 0,0 1 0 0 0,-1 1 1 0 0,-1 0-1 0 0,21 23 0 0 0,-35-35 168 0 0,-1 1-1 0 0,1 0 1 0 0,0 0 0 0 0,-1 0 0 0 0,1 0-1 0 0,-1 0 1 0 0,0 0 0 0 0,0 0 0 0 0,0 0-1 0 0,0 1 1 0 0,-1-1 0 0 0,1 0 0 0 0,-1 1-1 0 0,0-1 1 0 0,0 0 0 0 0,0 1 0 0 0,-1 4 0 0 0,-1-2 46 0 0,1 0 0 0 0,-1-1 0 0 0,0 1 1 0 0,-1-1-1 0 0,1 1 0 0 0,-1-1 1 0 0,0 0-1 0 0,-1 0 0 0 0,-4 5 1 0 0,-6 6 108 0 0,-1-1 0 0 0,-1-1 1 0 0,0-1-1 0 0,-24 17 0 0 0,-23 9-160 0 0,40-26-894 0 0,0 1 0 0 0,-28 24 0 0 0,48-35 491 0 0</inkml:trace>
</inkml:ink>
</file>

<file path=ppt/ink/ink4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7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356 1 10125 0 0,'0'0'4880'0'0,"-1"16"-4229"0"0,0-3-503 0 0,1-3-50 0 0,-1-1 0 0 0,0 1 1 0 0,0 0-1 0 0,-1 0 1 0 0,-1-1-1 0 0,1 1 1 0 0,-2-1-1 0 0,1 0 1 0 0,-6 11-1 0 0,-29 41 297 0 0,-77 96 0 0 0,72-103-422 0 0,-71 117 0 0 0,112-166 10 0 0,-1 0 1 0 0,0 0 0 0 0,1 0 0 0 0,0 0 0 0 0,1 1 0 0 0,-1-1 0 0 0,-1 10-1 0 0,3-14 17 0 0,0 1 0 0 0,0-1 0 0 0,0 1 0 0 0,1-1 0 0 0,-1 1 0 0 0,0-1 0 0 0,1 1 0 0 0,-1-1 0 0 0,1 0 0 0 0,0 1 0 0 0,-1-1 0 0 0,1 0 0 0 0,0 1 0 0 0,0-1 0 0 0,0 0 0 0 0,0 0 0 0 0,0 1 0 0 0,0-1 0 0 0,0 0 0 0 0,0 0-1 0 0,0 0 1 0 0,0-1 0 0 0,1 1 0 0 0,-1 0 0 0 0,0 0 0 0 0,1-1 0 0 0,-1 1 0 0 0,1-1 0 0 0,-1 1 0 0 0,1-1 0 0 0,2 1 0 0 0,13 3-122 0 0,0 0 0 0 0,0-1 0 0 0,1-1 0 0 0,34-1 0 0 0,-12-3-678 0 0,44-8 0 0 0,-48 4-558 0 0,48-14 0 0 0,-2-11-3362 0 0,-25 1-11 0 0</inkml:trace>
</inkml:ink>
</file>

<file path=ppt/ink/ink4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7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323 0 5168 0 0,'0'0'10461'0'0,"-10"17"-9944"0"0,9-14-499 0 0,-20 35 410 0 0,-34 81 0 0 0,32-48-340 0 0,-35 93 102 0 0,48-142-804 0 0,0 0 0 0 0,-2-1 0 0 0,0 0-1 0 0,-31 38 1 0 0,41-55 75 0 0,-1-1 1 0 0,0 0-1 0 0,0 0 0 0 0,0 0 0 0 0,0 0 0 0 0,-1-1 0 0 0,1 1 0 0 0,-1-1 0 0 0,1 0 0 0 0,-1 0 0 0 0,0 0 1 0 0,0 0-1 0 0,0-1 0 0 0,-6 2 0 0 0,0-4-2625 0 0</inkml:trace>
</inkml:ink>
</file>

<file path=ppt/ink/ink4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8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80 244 1212 0 0,'7'-13'5716'0'0,"1"-3"-5059"0"0,10-18 1186 0 0,27-39-1 0 0,-38 64-1594 0 0,0-1 1 0 0,0 1 0 0 0,1 1 0 0 0,0-1-1 0 0,0 2 1 0 0,1-1 0 0 0,0 1 0 0 0,0 0-1 0 0,17-9 1 0 0,-19 13-238 0 0,0 0 0 0 0,0 1 0 0 0,0 0 1 0 0,0 0-1 0 0,0 0 0 0 0,0 1 0 0 0,1 0 0 0 0,-1 0 0 0 0,0 1 0 0 0,1 0 0 0 0,-1 0 0 0 0,0 1 0 0 0,1 0 0 0 0,-1 0 0 0 0,0 1 1 0 0,0 0-1 0 0,0 0 0 0 0,0 0 0 0 0,0 1 0 0 0,0 0 0 0 0,-1 1 0 0 0,9 5 0 0 0,-8-4-2 0 0,0 1 1 0 0,-1 0-1 0 0,0 0 0 0 0,0 0 1 0 0,0 1-1 0 0,0 0 0 0 0,-1 0 1 0 0,-1 1-1 0 0,1-1 0 0 0,-1 1 1 0 0,0 0-1 0 0,-1 0 0 0 0,0 1 1 0 0,0-1-1 0 0,-1 1 0 0 0,0-1 1 0 0,0 1-1 0 0,0 11 0 0 0,-1-9 26 0 0,0 0-1 0 0,-1-1 0 0 0,0 1 1 0 0,-1 0-1 0 0,0 0 0 0 0,-1-1 0 0 0,0 1 1 0 0,-1-1-1 0 0,0 1 0 0 0,0-1 1 0 0,-1 0-1 0 0,0 0 0 0 0,-1-1 1 0 0,0 1-1 0 0,-1-1 0 0 0,0 0 1 0 0,0-1-1 0 0,-1 1 0 0 0,0-1 0 0 0,0 0 1 0 0,-1-1-1 0 0,0 0 0 0 0,-11 7 1 0 0,-3 1 10 0 0,0-2 1 0 0,-1-1-1 0 0,0-1 1 0 0,-1-1-1 0 0,0 0 1 0 0,-1-2 0 0 0,0-1-1 0 0,0-2 1 0 0,0 0-1 0 0,-1-1 1 0 0,0-2-1 0 0,-48-1 1 0 0,72 0-27 0 0,0-1 1 0 0,0 0-1 0 0,1 0 1 0 0,-1-1-1 0 0,0 1 1 0 0,0 0-1 0 0,1-1 1 0 0,-1 1-1 0 0,0-1 1 0 0,1 1-1 0 0,-1-1 1 0 0,0 0-1 0 0,1 1 1 0 0,-1-1-1 0 0,1 0 1 0 0,-1 0-1 0 0,1 0 1 0 0,-1 0-1 0 0,1-1 1 0 0,0 1-1 0 0,0 0 1 0 0,0-1-1 0 0,0 1 1 0 0,-2-2-1 0 0,3 1-10 0 0,0 1-1 0 0,0-1 0 0 0,0 1 0 0 0,0-1 1 0 0,0 1-1 0 0,0 0 0 0 0,0-1 1 0 0,0 1-1 0 0,1 0 0 0 0,-1-1 1 0 0,1 1-1 0 0,-1-1 0 0 0,1 1 0 0 0,-1 0 1 0 0,1 0-1 0 0,0-1 0 0 0,-1 1 1 0 0,1 0-1 0 0,0 0 0 0 0,0 0 1 0 0,0 0-1 0 0,0 0 0 0 0,0 0 0 0 0,0 0 1 0 0,0 0-1 0 0,1 1 0 0 0,-1-1 1 0 0,0 0-1 0 0,0 0 0 0 0,3 0 1 0 0,6-4-63 0 0,0 0 1 0 0,0 1-1 0 0,1 1 1 0 0,0-1 0 0 0,-1 2-1 0 0,1-1 1 0 0,0 2 0 0 0,1-1-1 0 0,-1 1 1 0 0,0 1 0 0 0,0 0-1 0 0,0 1 1 0 0,18 3 0 0 0,-4 1 19 0 0,0 0 0 0 0,-1 2 1 0 0,0 1-1 0 0,46 22 0 0 0,-30-8 67 0 0,-1 2 0 0 0,-1 2-1 0 0,-1 1 1 0 0,-1 2 0 0 0,-2 2 0 0 0,-1 1 0 0 0,-1 1-1 0 0,-2 2 1 0 0,-2 1 0 0 0,45 74 0 0 0,-72-108-26 0 0,39 72 251 0 0,-37-66-219 0 0,1 1 0 0 0,-1-1-1 0 0,-1 0 1 0 0,0 1 0 0 0,0 0-1 0 0,0 0 1 0 0,0 11-1 0 0,-3-20-70 0 0,1 0-1 0 0,0 0 1 0 0,-1 0-1 0 0,1 0 0 0 0,-1 0 1 0 0,1 1-1 0 0,0-1 0 0 0,-1 0 1 0 0,1 0-1 0 0,0 0 0 0 0,-1 0 1 0 0,1 0-1 0 0,-1 0 0 0 0,1 0 1 0 0,0 0-1 0 0,-1 0 0 0 0,1-1 1 0 0,0 1-1 0 0,-1 0 0 0 0,1 0 1 0 0,0 0-1 0 0,-1 0 0 0 0,1 0 1 0 0,0-1-1 0 0,-1 1 1 0 0,1 0-1 0 0,0 0 0 0 0,-1-1 1 0 0,1 1-1 0 0,0 0 0 0 0,0 0 1 0 0,-1-1-1 0 0,1 1 0 0 0,-14-10-1513 0 0,1-1-1651 0 0,-4-14-1895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8.9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1187 234 2552 0 0,'0'0'4017'0'0,"-12"-16"-3933"0"0,5 7-51 0 0,-13-17 156 0 0,-1 0 1 0 0,-42-38-1 0 0,50 53-82 0 0,0 1 1 0 0,-1 0-1 0 0,-1 1 1 0 0,1 1-1 0 0,-1 1 1 0 0,-1 0-1 0 0,0 1 0 0 0,0 0 1 0 0,0 1-1 0 0,0 1 1 0 0,-1 1-1 0 0,1 0 1 0 0,-1 1-1 0 0,0 1 0 0 0,0 0 1 0 0,0 2-1 0 0,0-1 1 0 0,1 2-1 0 0,-1 1 1 0 0,0 0-1 0 0,1 1 0 0 0,0 0 1 0 0,-31 14-1 0 0,7 0-138 0 0,-1 3-1 0 0,2 1 1 0 0,1 1-1 0 0,1 3 1 0 0,1 1 0 0 0,2 1-1 0 0,0 2 1 0 0,-57 68-1 0 0,58-58-21 0 0,3 1 1 0 0,1 2-1 0 0,2 1 0 0 0,2 1 0 0 0,2 1 0 0 0,2 1 0 0 0,-24 78 0 0 0,37-97 32 0 0,1 0 0 0 0,2 1 0 0 0,1 0 0 0 0,0-1 0 0 0,3 1 0 0 0,0 1 0 0 0,6 48 0 0 0,-3-65 33 0 0,0 0-1 0 0,1-1 1 0 0,1 1-1 0 0,0-1 1 0 0,0 0-1 0 0,1 0 1 0 0,1 0-1 0 0,0 0 1 0 0,1-1-1 0 0,0 0 1 0 0,1-1-1 0 0,0 1 1 0 0,0-1-1 0 0,1-1 1 0 0,0 0-1 0 0,1 0 1 0 0,0-1-1 0 0,1 0 1 0 0,15 9-1 0 0,0-4 93 0 0,1-1-1 0 0,0-1 1 0 0,1-1-1 0 0,0-2 1 0 0,1-1 0 0 0,0-1-1 0 0,48 4 1 0 0,17-5 185 0 0,97-7 0 0 0,-141 0-78 0 0,1-3-1 0 0,-2-1 1 0 0,1-3 0 0 0,-1-2 0 0 0,0-2-1 0 0,-1-2 1 0 0,57-27 0 0 0,-74 27-94 0 0,0-2 1 0 0,-1-1 0 0 0,0-1-1 0 0,-2-2 1 0 0,0-1-1 0 0,-2 0 1 0 0,0-2 0 0 0,-2-2-1 0 0,-1 0 1 0 0,-1-1-1 0 0,24-38 1 0 0,-32 43-13 0 0,-2 0 0 0 0,0-1 0 0 0,-2-1 0 0 0,15-45 0 0 0,-22 57-67 0 0,0 1-1 0 0,-1-1 1 0 0,-1 0 0 0 0,0 1 0 0 0,0-1-1 0 0,-1 0 1 0 0,-1 0 0 0 0,0 1 0 0 0,0-1-1 0 0,-1 0 1 0 0,-1 1 0 0 0,0-1 0 0 0,-5-11-1 0 0,-5-4 82 0 0,-1 0-1 0 0,-1 1 0 0 0,-1 0 0 0 0,-1 2 0 0 0,-2 0 0 0 0,0 0 0 0 0,-43-38 1 0 0,-11 0-458 0 0,-94-61 1 0 0,15 12-3198 0 0,122 85-50 0 0,8-13-2502 0 0</inkml:trace>
</inkml:ink>
</file>

<file path=ppt/ink/ink4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6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1425 0 4120 0 0,'-14'7'1192'0'0,"-99"49"-163"0"0,4 5 0 0 0,-107 78-1 0 0,-193 186 1627 0 0,279-208-1826 0 0,6 5 1 0 0,-121 154-1 0 0,224-247-634 0 0,-22 24 82 0 0,63-104-5345 0 0,0 19 547 0 0</inkml:trace>
</inkml:ink>
</file>

<file path=ppt/ink/ink4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8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1353 135 208 0 0,'0'0'2369'0'0,"3"-14"-1488"0"0,-2 6-671 0 0,4-11 524 0 0,-1-1 1 0 0,-1 0 0 0 0,0-21 0 0 0,-3 40-688 0 0,0 1 0 0 0,0-1 0 0 0,0 1 1 0 0,0-1-1 0 0,0 1 0 0 0,0 0 0 0 0,0-1 0 0 0,0 1 1 0 0,0-1-1 0 0,0 1 0 0 0,0-1 0 0 0,0 1 1 0 0,0 0-1 0 0,0-1 0 0 0,0 1 0 0 0,-1-1 1 0 0,1 1-1 0 0,0 0 0 0 0,0-1 0 0 0,-1 1 0 0 0,1 0 1 0 0,0-1-1 0 0,0 1 0 0 0,-1 0 0 0 0,1-1 1 0 0,0 1-1 0 0,-1 0 0 0 0,1 0 0 0 0,0-1 1 0 0,-1 1-1 0 0,0 0 0 0 0,-13 4 705 0 0,-12 19-476 0 0,-315 377 3516 0 0,270-310-3469 0 0,-271 353 734 0 0,29 23-306 0 0,55-62-179 0 0,259-402-44 0 0,8-4-1387 0 0,9-5-1662 0 0,2-4-780 0 0,24-14-1575 0 0</inkml:trace>
</inkml:ink>
</file>

<file path=ppt/ink/ink4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9.5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1503 1 8129 0 0,'-24'22'1755'0'0,"-354"335"684"0"0,207-175-1878 0 0,7 7 1 0 0,10 8-1 0 0,-224 372 0 0 0,189-280-812 0 0,188-288 324 0 0,1 0 0 0 0,-1 0 1 0 0,0 0-1 0 0,0 0 0 0 0,1 0 0 0 0,-1 0 1 0 0,0 0-1 0 0,0-1 0 0 0,0 1 1 0 0,0 0-1 0 0,0-1 0 0 0,0 1 1 0 0,0-1-1 0 0,0 1 0 0 0,-1 0 0 0 0,1-1-4 0 0,1 0-1 0 0,-1 0 0 0 0,1 0 1 0 0,-1 0-1 0 0,1-1 0 0 0,-1 1 1 0 0,1 0-1 0 0,-1 0 0 0 0,1 0 1 0 0,-1 0-1 0 0,1 0 0 0 0,-1-1 0 0 0,1 1 1 0 0,-1 0-1 0 0,1 0 0 0 0,0-1 1 0 0,-1 1-1 0 0,1 0 0 0 0,0-1 1 0 0,-1 1-1 0 0,1 0 0 0 0,0-1 1 0 0,-1 1-1 0 0,1-1 0 0 0,-3-3 42 0 0,1-1 0 0 0,1 1 0 0 0,-1-1 0 0 0,0 1 0 0 0,-1-10 0 0 0,2 9-339 0 0,-1-1 1 0 0,1 0-1 0 0,1 0 0 0 0,-1 0 1 0 0,1 1-1 0 0,0-1 0 0 0,0 0 0 0 0,0 0 1 0 0,1 0-1 0 0,0 0 0 0 0,0 1 1 0 0,1-1-1 0 0,-1 0 0 0 0,1 1 1 0 0,0-1-1 0 0,4-5 0 0 0,2-3-2577 0 0,2-11-2056 0 0</inkml:trace>
</inkml:ink>
</file>

<file path=ppt/ink/ink4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7.8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12377 0 0,'0'0'1520'0'0,"4"13"-2376"0"0,7 26 1088 0 0,-2 1 0 0 0,7 71 0 0 0,-15-99-194 0 0,-2 114 206 0 0,0-112-141 0 0,-1 0 0 0 0,0 0 1 0 0,-1 0-1 0 0,-1-1 0 0 0,0 1 1 0 0,-10 23-1 0 0,16-59 3441 0 0,0 3-3274 0 0,2-5-250 0 0,2 0 0 0 0,1 0 0 0 0,1 1-1 0 0,1 0 1 0 0,1 1 0 0 0,1 0-1 0 0,1 0 1 0 0,0 1 0 0 0,2 1 0 0 0,23-28-1 0 0,-24 35-377 0 0,-1 0 0 0 0,2 0 0 0 0,0 2 0 0 0,0 0 0 0 0,1 0 0 0 0,22-11 0 0 0,-24 16-672 0 0,1 0 0 0 0,-1 0 0 0 0,1 2 0 0 0,0 0 0 0 0,1 0 0 0 0,-1 1 0 0 0,1 1 0 0 0,22-1 0 0 0,1 3-3931 0 0</inkml:trace>
</inkml:ink>
</file>

<file path=ppt/ink/ink4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8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8689 0 0,'0'0'3264'0'0,"0"79"-3308"0"0,0-58 44 0 0,0-2 76 0 0,5-1-76 0 0,1 0-576 0 0,2 0-352 0 0,-4-8-664 0 0,1-2-1120 0 0</inkml:trace>
</inkml:ink>
</file>

<file path=ppt/ink/ink4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8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11461 0 0,'0'0'3055'0'0,"8"11"-4566"0"0,2 3 1567 0 0,2 0 0 0 0,0 0-1 0 0,0-2 1 0 0,1 1 0 0 0,1-2 0 0 0,25 18-1 0 0,-30-24 8 0 0,-1-1-1 0 0,1 0 1 0 0,0 0 0 0 0,0-1-1 0 0,0 0 1 0 0,0-1-1 0 0,19 3 1 0 0,-25-5-5 0 0,0 0 0 0 0,0 0-1 0 0,0 0 1 0 0,0 0 0 0 0,0 0 0 0 0,0-1 0 0 0,0 1 0 0 0,0-1-1 0 0,0 0 1 0 0,0 0 0 0 0,0 0 0 0 0,-1 0 0 0 0,1 0-1 0 0,0-1 1 0 0,-1 1 0 0 0,1-1 0 0 0,-1 0 0 0 0,0 0 0 0 0,1 0-1 0 0,-1 0 1 0 0,0 0 0 0 0,0 0 0 0 0,0 0 0 0 0,-1-1 0 0 0,1 1-1 0 0,0-1 1 0 0,-1 1 0 0 0,0-1 0 0 0,2-3 0 0 0,2-7 20 0 0,-1 0 0 0 0,-1-1 0 0 0,0 1 0 0 0,0-1 0 0 0,-1 0 0 0 0,-1 1 0 0 0,0-1 0 0 0,-1 0 0 0 0,-3-21 1 0 0,3 34-162 0 0,0-1 1 0 0,0 1 0 0 0,0 0-1 0 0,-1-1 1 0 0,1 1 0 0 0,0 0 0 0 0,0-1-1 0 0,-1 1 1 0 0,1 0 0 0 0,-1 0 0 0 0,0-1-1 0 0,1 1 1 0 0,-1 0 0 0 0,0 0 0 0 0,1 0-1 0 0,-1 0 1 0 0,0 0 0 0 0,0 0 0 0 0,0 0-1 0 0,0 0 1 0 0,0 0 0 0 0,0 0 0 0 0,0 0-1 0 0,-1 1 1 0 0,1-1 0 0 0,0 0 0 0 0,0 1-1 0 0,-1-1 1 0 0,1 1 0 0 0,0 0 0 0 0,0-1-1 0 0,-1 1 1 0 0,1 0 0 0 0,0 0 0 0 0,-1-1-1 0 0,1 1 1 0 0,-1 0 0 0 0,1 1 0 0 0,0-1-1 0 0,-1 0 1 0 0,1 0 0 0 0,0 0 0 0 0,-1 1-1 0 0,1-1 1 0 0,0 1 0 0 0,0-1 0 0 0,-1 1-1 0 0,1 0 1 0 0,0-1 0 0 0,0 1 0 0 0,0 0-1 0 0,0 0 1 0 0,0 0 0 0 0,0 0 0 0 0,0-1-1 0 0,0 2 1 0 0,0-1 0 0 0,0 0 0 0 0,-1 2-1 0 0,0-1-165 0 0,-7 8-832 0 0,1 1-1 0 0,0-1 1 0 0,1 2 0 0 0,0-1-1 0 0,-8 20 1 0 0,0 12-3658 0 0</inkml:trace>
</inkml:ink>
</file>

<file path=ppt/ink/ink4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9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368 284 3404 0 0,'0'0'3805'0'0,"13"-13"-3238"0"0,-1 1-464 0 0,2 1 48 0 0,-2-1 1 0 0,0 0-1 0 0,0-1 0 0 0,-1 0 1 0 0,18-28-1 0 0,-27 36 48 0 0,0 0-1 0 0,1 1 1 0 0,-1-1 0 0 0,-1 0 0 0 0,1 0 0 0 0,-1 0 0 0 0,0-1-1 0 0,0 1 1 0 0,0 0 0 0 0,-1 0 0 0 0,0-1 0 0 0,0 1 0 0 0,0 0-1 0 0,-1 0 1 0 0,1 0 0 0 0,-1-1 0 0 0,-1 1 0 0 0,-1-5 0 0 0,1 6-115 0 0,0 0 0 0 0,0 1 1 0 0,-1 0-1 0 0,1-1 0 0 0,-1 1 1 0 0,0 0-1 0 0,0 0 0 0 0,0 0 1 0 0,0 1-1 0 0,0-1 1 0 0,-1 1-1 0 0,1 0 0 0 0,-1 0 1 0 0,1 0-1 0 0,-1 0 0 0 0,0 1 1 0 0,0-1-1 0 0,0 1 1 0 0,0 0-1 0 0,0 0 0 0 0,0 0 1 0 0,0 1-1 0 0,-7-1 0 0 0,-11 0-53 0 0,0 1-1 0 0,-1 1 1 0 0,1 0-1 0 0,0 2 1 0 0,-36 9-1 0 0,44-9-63 0 0,1 1 1 0 0,0 0-1 0 0,0 2 0 0 0,1-1 0 0 0,0 1 0 0 0,0 1 1 0 0,0 0-1 0 0,1 1 0 0 0,0 0 0 0 0,-15 14 0 0 0,23-19-9 0 0,0 1 0 0 0,0-1-1 0 0,1 1 1 0 0,-1-1 0 0 0,1 1-1 0 0,0 0 1 0 0,0 0 0 0 0,0 0-1 0 0,0 0 1 0 0,1 0 0 0 0,0 0-1 0 0,0 0 1 0 0,0 1 0 0 0,0-1 0 0 0,0 0-1 0 0,1 1 1 0 0,0-1 0 0 0,0 0-1 0 0,0 1 1 0 0,1-1 0 0 0,-1 0-1 0 0,1 1 1 0 0,0-1 0 0 0,0 0-1 0 0,1 0 1 0 0,2 6 0 0 0,5 7-183 0 0,0 0 0 0 0,1 0 0 0 0,1-1 0 0 0,23 25 1 0 0,-9-9 23 0 0,4 8 54 0 0,-1 0-1 0 0,37 76 1 0 0,-55-95 156 0 0,-1 0-1 0 0,-1 1 1 0 0,-1-1 0 0 0,-1 2 0 0 0,-1-1 0 0 0,-1 1-1 0 0,-1-1 1 0 0,1 24 0 0 0,-4-41 105 0 0,0-1-1 0 0,-1 1 1 0 0,1-1 0 0 0,-1 1-1 0 0,0-1 1 0 0,0 0 0 0 0,0 1-1 0 0,-1-1 1 0 0,1 0-1 0 0,-1 0 1 0 0,0 0 0 0 0,0 0-1 0 0,-1 0 1 0 0,1-1 0 0 0,-1 1-1 0 0,-4 4 1 0 0,2-3 58 0 0,-1 0 1 0 0,1-1-1 0 0,-1 0 1 0 0,0-1-1 0 0,0 1 1 0 0,0-1-1 0 0,-1 0 1 0 0,1-1-1 0 0,-12 4 1 0 0,-9 0 12 0 0,0-2 1 0 0,0-1-1 0 0,-1 0 0 0 0,-32-3 1 0 0,57 0-227 0 0,-8 0-129 0 0,7 1 17 0 0,-1-1 0 0 0,0 0 0 0 0,1-1-1 0 0,-1 1 1 0 0,0-1 0 0 0,-5-1-1 0 0,8 1-74 0 0,1 1 0 0 0,0-1 0 0 0,-1 1 0 0 0,1-1 0 0 0,0 0 0 0 0,0 0 0 0 0,0 0 0 0 0,0 1 0 0 0,0-1-1 0 0,0 0 1 0 0,0-1 0 0 0,0 1 0 0 0,0 0 0 0 0,0 0 0 0 0,0 0 0 0 0,1 0 0 0 0,-1-1 0 0 0,0 1 0 0 0,1 0-1 0 0,-1-1 1 0 0,1 1 0 0 0,0 0 0 0 0,-1-1 0 0 0,1 1 0 0 0,0-1 0 0 0,0-2 0 0 0,-1-24-4819 0 0</inkml:trace>
</inkml:ink>
</file>

<file path=ppt/ink/ink4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9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0 338 80 0 0,'0'0'7461'0'0,"9"15"-6876"0"0,-5-8-496 0 0,9 17 419 0 0,-1 0-1 0 0,-1 0 1 0 0,11 38-1 0 0,-10-6 1119 0 0,-2 1 1 0 0,4 101-1 0 0,-13-166-1699 0 0,0 0 0 0 0,0 0 1 0 0,1 0-1 0 0,0 1 0 0 0,1-1 0 0 0,-1 1 0 0 0,1-1 0 0 0,1 1 1 0 0,-1 0-1 0 0,6-7 0 0 0,9-14-55 0 0,23-27-1 0 0,-26 37 113 0 0,-8 8 52 0 0,1 2-1 0 0,-1-1 1 0 0,1 1 0 0 0,1 0 0 0 0,12-9-1 0 0,-19 16-43 0 0,1-1 1 0 0,-1 1-1 0 0,0-1 0 0 0,1 1 0 0 0,-1 0 0 0 0,1 0 1 0 0,-1 0-1 0 0,1 0 0 0 0,0 0 0 0 0,-1 1 0 0 0,1-1 1 0 0,0 1-1 0 0,-1-1 0 0 0,1 1 0 0 0,0 0 1 0 0,-1 0-1 0 0,1 1 0 0 0,0-1 0 0 0,0 0 0 0 0,-1 1 1 0 0,1 0-1 0 0,0 0 0 0 0,-1-1 0 0 0,1 1 0 0 0,-1 1 1 0 0,1-1-1 0 0,3 3 0 0 0,4 4-3 0 0,-1 1 1 0 0,0 0-1 0 0,0 0 1 0 0,-1 1-1 0 0,0 0 1 0 0,-1 1-1 0 0,0 0 1 0 0,10 22-1 0 0,1 9 51 0 0,14 48 0 0 0,-31-87-44 0 0,36 135-331 0 0,-22-45-4740 0 0,-13-83 2366 0 0</inkml:trace>
  <inkml:trace contextRef="#ctx0" brushRef="#br0" timeOffset="1">1073 1 8201 0 0,'0'0'6415'0'0,"1"6"-7266"0"0,0 24 1043 0 0,-1 0-1 0 0,-1 1 0 0 0,-2-1 1 0 0,-7 37-1 0 0,1-6-117 0 0,-11 154 277 0 0,8 229 0 0 0,13-415-703 0 0,1 0 0 0 0,8 37-1 0 0,-7-52-599 0 0,1 1 0 0 0,0-1 0 0 0,9 19 0 0 0,-1-16-2453 0 0,8-11-1859 0 0</inkml:trace>
</inkml:ink>
</file>

<file path=ppt/ink/ink4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9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11581 0 0,'0'0'1643'0'0,"17"-8"-1138"0"0,-11 4-512 0 0,8-3-62 0 0,0 1-1 0 0,0 0 1 0 0,1 0-1 0 0,0 2 1 0 0,0 0 0 0 0,0 0-1 0 0,0 1 1 0 0,24 0-1 0 0,117 2 118 0 0,0 7-1 0 0,168 30 0 0 0,312 89 192 0 0,-537-102 138 0 0,-169-22-925 0 0,-204-13-6431 0 0,173 4 1739 0 0</inkml:trace>
</inkml:ink>
</file>

<file path=ppt/ink/ink4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0.6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 52 0 0,'0'0'4064'0'0,"-16"-3"-1481"0"0,17 5-2439 0 0,0-1 0 0 0,0 0-1 0 0,0 0 1 0 0,-1 1 0 0 0,1-1-1 0 0,0 0 1 0 0,-1 1 0 0 0,1-1 0 0 0,-1 0-1 0 0,1 1 1 0 0,-1-1 0 0 0,0 1-1 0 0,0-1 1 0 0,1 1 0 0 0,-1-1-1 0 0,0 1 1 0 0,0-1 0 0 0,-1 3 0 0 0,2 41-274 0 0,-1-39 319 0 0,-1 23-99 0 0,0-18-82 0 0,1-1 0 0 0,0 1-1 0 0,0 0 1 0 0,1 0 0 0 0,1-1 0 0 0,0 1-1 0 0,0 0 1 0 0,5 11 0 0 0,1-3-57 0 0,-1 1 0 0 0,0 0 0 0 0,7 40 1 0 0,-11-37-2051 0 0,0 40 0 0 0,-3-29-2369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6:59.5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3936 0 0,'0'0'578'0'0,"19"15"-502"0"0,116 100 42 0 0,277 297 385 0 0,-261-251-224 0 0,174 144 0 0 0,280 128 778 0 0,-441-336 8 0 0,-103-64-860 0 0,-1 2 0 0 0,-2 4 0 0 0,79 66 0 0 0,-122-85 7 0 0,-2-2-5073 0 0</inkml:trace>
</inkml:ink>
</file>

<file path=ppt/ink/ink4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2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1068 0 0,'0'0'8690'0'0,"0"-3"-8099"0"0,5 6-680 0 0,103 94 1012 0 0,4-4 0 0 0,207 129-1 0 0,-232-171-863 0 0,3-4-1 0 0,2-4 0 0 0,2-4 1 0 0,166 46-1 0 0,178-5 138 0 0,5-38-116 0 0,-7-2-40 0 0,-391-34-33 0 0,46 13-1 0 0,-91-19-4 0 0,0 0 0 0 0,0 0 0 0 0,0 0 0 0 0,0 0 0 0 0,0 0 0 0 0,0 0-1 0 0,0 0 1 0 0,0 0 0 0 0,-1 0 0 0 0,1 0 0 0 0,0 0 0 0 0,0 0 0 0 0,0 0 0 0 0,0 0 0 0 0,0 1-1 0 0,0-1 1 0 0,0 0 0 0 0,0 0 0 0 0,0 0 0 0 0,0 0 0 0 0,0 0 0 0 0,0 0 0 0 0,0 0-1 0 0,0 0 1 0 0,0 0 0 0 0,0 0 0 0 0,0 0 0 0 0,0 0 0 0 0,0 0 0 0 0,0 1 0 0 0,0-1 0 0 0,0 0-1 0 0,0 0 1 0 0,0 0 0 0 0,0 0 0 0 0,0 0 0 0 0,0 0 0 0 0,0 0 0 0 0,0 0 0 0 0,0 0 0 0 0,0 0-1 0 0,0 0 1 0 0,0 0 0 0 0,0 1 0 0 0,0-1 0 0 0,0 0 0 0 0,0 0 0 0 0,0 0 0 0 0,0 0-1 0 0,0 0 1 0 0,0 0 0 0 0,0 0 0 0 0,0 0 0 0 0,0 0 0 0 0,0 0 0 0 0,1 0 0 0 0,-1 0 0 0 0,-14 5 246 0 0,-20 2 191 0 0,31-6-426 0 0,-119 20 278 0 0,132-25-471 0 0,0 1 0 0 0,0-1 1 0 0,0-1-1 0 0,11-6 0 0 0,10-5-40 0 0,44-17 135 0 0,1 3-1 0 0,2 4 0 0 0,0 3 1 0 0,150-23-1 0 0,-94 30 145 0 0,0 7 1 0 0,159 8-1 0 0,-202 5-19 0 0,-1 5-1 0 0,-1 3 0 0 0,113 31 1 0 0,-143-26-2 0 0,-1 3 0 0 0,-1 2 0 0 0,-1 2 0 0 0,-1 3 0 0 0,93 61 0 0 0,95 112-17 0 0,-182-144 39 0 0,3-2 0 0 0,2-4 0 0 0,78 46 1 0 0,-120-84-42 0 0,0-1-1 0 0,0-1 1 0 0,1-2 0 0 0,1 0 0 0 0,-1-2 0 0 0,47 6 0 0 0,153-2 204 0 0,-220-10-216 0 0,133-4 499 0 0,145-23 0 0 0,133-45 684 0 0,116-62-914 0 0,-8-28-86 0 0,-193 57-27 0 0,-293 93-170 0 0,3-1-72 0 0,1 1 1 0 0,1 1-1 0 0,54-5 0 0 0,-97 16 37 0 0,1 0-1 0 0,-1 0 0 0 0,1 0 1 0 0,0 0-1 0 0,-1 0 0 0 0,1 0 1 0 0,0 0-1 0 0,-1 0 0 0 0,1 0 1 0 0,0 0-1 0 0,-1 0 0 0 0,1 1 1 0 0,0-1-1 0 0,-1 0 1 0 0,1 0-1 0 0,-1 1 0 0 0,1-1 1 0 0,0 0-1 0 0,-1 1 0 0 0,1-1 1 0 0,-3 11-2043 0 0,0-9 1539 0 0,-1 1 0 0 0,1-1 0 0 0,-1 1 0 0 0,0-1 0 0 0,0 0 0 0 0,0 0 0 0 0,0 0-1 0 0,0 0 1 0 0,-6 1 0 0 0,-64 21-4377 0 0</inkml:trace>
</inkml:ink>
</file>

<file path=ppt/ink/ink4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6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630 30 8521 0 0,'0'0'2995'0'0,"-16"-5"-2842"0"0,0-1-84 0 0,8 3-33 0 0,-1-1 0 0 0,1 2 0 0 0,-1-1-1 0 0,0 1 1 0 0,0 0 0 0 0,0 1 0 0 0,0 0 0 0 0,0 1 0 0 0,0 0 0 0 0,-10 1 0 0 0,-6 3 135 0 0,1 2 1 0 0,0 1-1 0 0,1 0 0 0 0,-1 2 0 0 0,2 1 0 0 0,-24 13 1 0 0,-2 5 112 0 0,-71 54 1 0 0,101-69-282 0 0,0 2 0 0 0,1 0-1 0 0,1 1 1 0 0,-15 19 0 0 0,27-31-22 0 0,0 1 1 0 0,1 0 0 0 0,0 0-1 0 0,-1 0 1 0 0,2 0-1 0 0,-1 0 1 0 0,1 1 0 0 0,0-1-1 0 0,0 1 1 0 0,0-1 0 0 0,1 1-1 0 0,0 0 1 0 0,0 0 0 0 0,0 0-1 0 0,1 0 1 0 0,0-1-1 0 0,0 1 1 0 0,0 0 0 0 0,1 0-1 0 0,0 0 1 0 0,2 7 0 0 0,-1-8 4 0 0,1-1 1 0 0,-1 1 0 0 0,1 0 0 0 0,1-1 0 0 0,-1 0 0 0 0,1 1 0 0 0,-1-2 0 0 0,1 1 0 0 0,0 0 0 0 0,1-1-1 0 0,-1 1 1 0 0,0-1 0 0 0,1 0 0 0 0,0-1 0 0 0,5 3 0 0 0,12 5-33 0 0,45 14 0 0 0,-65-23 42 0 0,57 14-12 0 0,-30-8-51 0 0,41 14-1 0 0,-63-18 32 0 0,0 0-1 0 0,-1 0 1 0 0,1 1-1 0 0,-1-1 1 0 0,0 1-1 0 0,0 1 1 0 0,0-1-1 0 0,-1 1 0 0 0,1 0 1 0 0,-1 0-1 0 0,5 7 1 0 0,-7-7 31 0 0,-1-1-1 0 0,1 1 1 0 0,-1-1 0 0 0,-1 1-1 0 0,1 0 1 0 0,-1 0 0 0 0,0 0 0 0 0,0 0-1 0 0,0 0 1 0 0,0 0 0 0 0,-1 0 0 0 0,0 1-1 0 0,0-1 1 0 0,-1 0 0 0 0,1 0-1 0 0,-1 0 1 0 0,0 0 0 0 0,0 0 0 0 0,-1 0-1 0 0,0 0 1 0 0,1-1 0 0 0,-2 1 0 0 0,1 0-1 0 0,-5 7 1 0 0,-7 10 384 0 0,-1-1 0 0 0,-1 0 1 0 0,-29 29-1 0 0,33-37-171 0 0,-38 43 121 0 0,-92 78-1 0 0,134-126-2179 0 0</inkml:trace>
</inkml:ink>
</file>

<file path=ppt/ink/ink4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6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 1 1552 0 0,'0'0'10629'0'0,"-5"19"-11723"0"0,-90 283 2874 0 0,-51 17-1116 0 0,48-113 205 0 0,95-199-861 0 0,0-1 0 0 0,1 1 0 0 0,-1 0 0 0 0,1 0 0 0 0,1 0 0 0 0,-1 0 0 0 0,0 11 0 0 0,2-15 5 0 0,1-1 1 0 0,-1 1-1 0 0,0 0 0 0 0,1-1 0 0 0,-1 1 1 0 0,1-1-1 0 0,0 1 0 0 0,0-1 1 0 0,0 0-1 0 0,0 1 0 0 0,0-1 1 0 0,1 0-1 0 0,-1 0 0 0 0,1 0 1 0 0,-1 0-1 0 0,1 0 0 0 0,0 0 1 0 0,0 0-1 0 0,-1 0 0 0 0,1-1 0 0 0,1 1 1 0 0,-1-1-1 0 0,2 2 0 0 0,12 6 70 0 0,1-2 0 0 0,-1 1 0 0 0,1-2 0 0 0,1-1-1 0 0,32 7 1 0 0,94 7-4 0 0,-113-16-33 0 0,118 12-98 0 0,50 6-1148 0 0,-68-10-2846 0 0,-96-9 1489 0 0,5-2-517 0 0</inkml:trace>
</inkml:ink>
</file>

<file path=ppt/ink/ink4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7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0 10093 0 0,'0'0'3592'0'0,"-14"12"-4365"0"0,0-2 878 0 0,0 1 36 0 0,0 0-1 0 0,1 1 1 0 0,0 0-1 0 0,-20 27 1 0 0,-13 24 214 0 0,3 2 0 0 0,3 2 0 0 0,-51 116 1 0 0,73-138-783 0 0,2 1 0 0 0,2 0 0 0 0,2 1 0 0 0,1 1 0 0 0,3 0 0 0 0,3 0 0 0 0,-1 50 0 0 0,6-94 167 0 0,3 21-3354 0 0</inkml:trace>
</inkml:ink>
</file>

<file path=ppt/ink/ink4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7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1 341 8353 0 0,'0'0'1381'0'0,"6"-15"-697"0"0,0-1-577 0 0,-2 4-74 0 0,0 1 1 0 0,1 0 0 0 0,1 0-1 0 0,0 0 1 0 0,0 1 0 0 0,14-17-1 0 0,-4 8 25 0 0,1 0-1 0 0,0 1 1 0 0,2 1-1 0 0,0 1 1 0 0,1 1-1 0 0,1 0 0 0 0,0 2 1 0 0,1 0-1 0 0,0 1 1 0 0,1 2-1 0 0,0 0 1 0 0,0 1-1 0 0,1 1 0 0 0,1 2 1 0 0,-1 0-1 0 0,1 2 1 0 0,0 1-1 0 0,0 0 1 0 0,29 2-1 0 0,-49 1-72 0 0,0 0 0 0 0,1 1-1 0 0,-1 0 1 0 0,0-1 0 0 0,1 2 0 0 0,-1-1 0 0 0,0 1-1 0 0,0 0 1 0 0,0 0 0 0 0,0 0 0 0 0,-1 0 0 0 0,1 1-1 0 0,-1 0 1 0 0,1 0 0 0 0,-1 0 0 0 0,0 1 0 0 0,0-1-1 0 0,0 1 1 0 0,-1 0 0 0 0,1 0 0 0 0,-1 0 0 0 0,0 1-1 0 0,0-1 1 0 0,0 1 0 0 0,-1 0 0 0 0,0 0-1 0 0,0 0 1 0 0,0 0 0 0 0,0 0 0 0 0,-1 0 0 0 0,1 7-1 0 0,0-1 14 0 0,-1 0 0 0 0,0 0-1 0 0,-1 1 1 0 0,-1-1-1 0 0,0 0 1 0 0,0 0 0 0 0,-1 0-1 0 0,0 0 1 0 0,-1 0-1 0 0,-1 0 1 0 0,1-1 0 0 0,-2 1-1 0 0,1-1 1 0 0,-8 11-1 0 0,0-2 66 0 0,-2-1-1 0 0,0 0 1 0 0,-1-1-1 0 0,-1-1 1 0 0,0 0-1 0 0,-1-1 1 0 0,-1-1-1 0 0,-33 20 1 0 0,-10 0 162 0 0,-96 38 0 0 0,96-45-122 0 0,57-25-118 0 0,-1 0 0 0 0,0 0 0 0 0,1 1 1 0 0,-1 0-1 0 0,1 0 0 0 0,0 0 0 0 0,-5 5 0 0 0,8-8 10 0 0,1 1 0 0 0,-1 0 0 0 0,1 0 0 0 0,-1 0 0 0 0,0-1 0 0 0,1 1 0 0 0,0 0 0 0 0,-1 0-1 0 0,1 0 1 0 0,-1 0 0 0 0,1 0 0 0 0,0 0 0 0 0,0 0 0 0 0,0 0 0 0 0,-1 0 0 0 0,1 0 0 0 0,0 0 0 0 0,0 0-1 0 0,0 0 1 0 0,1 0 0 0 0,-1 0 0 0 0,0 0 0 0 0,0 0 0 0 0,1 0 0 0 0,-1 0 0 0 0,0 0 0 0 0,1 0 0 0 0,-1 0-1 0 0,1 0 1 0 0,-1 0 0 0 0,1 0 0 0 0,-1 0 0 0 0,1 0 0 0 0,0-1 0 0 0,-1 1 0 0 0,1 0 0 0 0,0-1 0 0 0,0 1-1 0 0,0 0 1 0 0,0-1 0 0 0,1 1 0 0 0,39 30 261 0 0,3-3 1 0 0,48 25-1 0 0,7 4-21 0 0,194 150 720 0 0,-289-204-948 0 0,-2-1-20 0 0,1-1-1 0 0,-1 1 1 0 0,0-1 0 0 0,0 1-1 0 0,0 0 1 0 0,0 0 0 0 0,0 0-1 0 0,-1 0 1 0 0,1 1-1 0 0,0-1 1 0 0,-1 0 0 0 0,2 4-1 0 0,-3-5-38 0 0,0-1 0 0 0,0 1 0 0 0,-1-1-1 0 0,1 1 1 0 0,0-1 0 0 0,0 0 0 0 0,0 1-1 0 0,-1-1 1 0 0,1 0 0 0 0,0 1 0 0 0,-1-1-1 0 0,1 0 1 0 0,0 1 0 0 0,-1-1 0 0 0,1 0 0 0 0,0 1-1 0 0,-1-1 1 0 0,1 0 0 0 0,-1 0 0 0 0,1 0-1 0 0,0 1 1 0 0,-1-1 0 0 0,1 0 0 0 0,-1 0-1 0 0,1 0 1 0 0,-1 0 0 0 0,1 0 0 0 0,-1 0-1 0 0,1 0 1 0 0,0 0 0 0 0,-1 0 0 0 0,1 0 0 0 0,-2 0-1 0 0,-19 0-1229 0 0,18 0 953 0 0,-27 0-2143 0 0,-24-3-1726 0 0</inkml:trace>
</inkml:ink>
</file>

<file path=ppt/ink/ink4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8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4788 0 0,'0'0'9020'0'0,"13"-3"-8654"0"0,70-15-42 0 0,-10 1-66 0 0,1 4 0 0 0,106-7-1 0 0,-147 18-363 0 0,-21 1 0 0 0,0 0 0 0 0,-1 0-1 0 0,1 2 1 0 0,0-1 0 0 0,-1 1 0 0 0,1 1 0 0 0,0 0-1 0 0,19 7 1 0 0,-30-9-165 0 0,0 1-1 0 0,0 0 0 0 0,0 0 1 0 0,0 0-1 0 0,0-1 0 0 0,-1 1 1 0 0,1 0-1 0 0,0 0 0 0 0,0 0 0 0 0,-1 0 1 0 0,1 0-1 0 0,-1 0 0 0 0,1 1 1 0 0,-1-1-1 0 0,0 0 0 0 0,1 0 1 0 0,-1 0-1 0 0,0 0 0 0 0,0 0 1 0 0,0 1-1 0 0,0-1 0 0 0,0 0 1 0 0,0 0-1 0 0,0 0 0 0 0,0 0 1 0 0,0 1-1 0 0,0-1 0 0 0,-1 0 1 0 0,1 0-1 0 0,0 0 0 0 0,-1 0 0 0 0,1 0 1 0 0,-1 0-1 0 0,-1 2 0 0 0,-10 4-3724 0 0</inkml:trace>
</inkml:ink>
</file>

<file path=ppt/ink/ink4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8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5076 0 0,'0'0'6664'0'0,"16"0"-6080"0"0,291-9 1375 0 0,-281 9-1889 0 0,8-1-76 0 0,1 2 0 0 0,51 8 0 0 0,-85-9-45 0 0,-1 0 0 0 0,0 0 0 0 0,1 0 0 0 0,-1 0 0 0 0,0 1 0 0 0,1-1 0 0 0,-1 0 0 0 0,0 0 0 0 0,1 0 0 0 0,-1 0 0 0 0,0 0 0 0 0,1 1 0 0 0,-1-1 0 0 0,0 0 0 0 0,1 0-1 0 0,-1 0 1 0 0,0 1 0 0 0,0-1 0 0 0,1 0 0 0 0,-1 0 0 0 0,0 1 0 0 0,0-1 0 0 0,0 0 0 0 0,1 1 0 0 0,-1-1 0 0 0,0 0 0 0 0,0 1 0 0 0,0-1 0 0 0,0 0 0 0 0,0 1 0 0 0,1 0 0 0 0</inkml:trace>
</inkml:ink>
</file>

<file path=ppt/ink/ink4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9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 6385 0 0,'0'0'7864'0'0,"4"0"-7646"0"0,288-3-595 0 0,-275 2-145 0 0,13 1-780 0 0,-16 4-3687 0 0</inkml:trace>
</inkml:ink>
</file>

<file path=ppt/ink/ink4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39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3616 0 0,'0'0'9281'0'0,"17"-2"-8895"0"0,267-32 798 0 0,31 19-2674 0 0</inkml:trace>
</inkml:ink>
</file>

<file path=ppt/ink/ink4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0.5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9233 0 0,'0'0'7700'0'0,"19"-4"-7692"0"0,8-1-151 0 0,0 2 0 0 0,0 1 0 0 0,0 1 0 0 0,0 1 0 0 0,0 2 0 0 0,44 7 0 0 0,-3-1 183 0 0,-53-7-180 0 0,27 3 215 0 0,-40-4-255 0 0,1 0-1 0 0,-1 1 1 0 0,0-1 0 0 0,0 1-1 0 0,1 0 1 0 0,-1 0-1 0 0,0-1 1 0 0,0 1-1 0 0,0 1 1 0 0,0-1 0 0 0,0 0-1 0 0,0 0 1 0 0,2 3-1 0 0,-4-3-112 0 0,1 0 0 0 0,-1-1-1 0 0,0 1 1 0 0,1 0-1 0 0,-1 0 1 0 0,0 0 0 0 0,0 0-1 0 0,1 0 1 0 0,-1 0 0 0 0,0 1-1 0 0,0-1 1 0 0,0 0 0 0 0,0 0-1 0 0,-1 0 1 0 0,1 0-1 0 0,0 0 1 0 0,0 0 0 0 0,-1 0-1 0 0,1 0 1 0 0,0 0 0 0 0,-1-1-1 0 0,1 1 1 0 0,-1 0 0 0 0,1 0-1 0 0,-1 0 1 0 0,0 1 0 0 0,-14 8-3420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0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1415 413 5064 0 0,'0'0'2549'0'0,"-10"-15"-2796"0"0,9 13 231 0 0,-16-22-95 0 0,0 1 1 0 0,-2 0-1 0 0,0 1 0 0 0,-24-21 1 0 0,-9 1 655 0 0,-103-63 0 0 0,125 89-364 0 0,0 1 1 0 0,-1 1-1 0 0,0 2 0 0 0,-1 1 1 0 0,-51-11-1 0 0,42 14-233 0 0,0 1 1 0 0,0 3-1 0 0,-1 1 0 0 0,1 2 1 0 0,-1 2-1 0 0,0 1 1 0 0,-73 15-1 0 0,90-9 2 0 0,1 0-1 0 0,1 2 1 0 0,-1 0-1 0 0,2 1 1 0 0,-1 2-1 0 0,2 0 1 0 0,0 2-1 0 0,0 0 1 0 0,2 1-1 0 0,0 1 1 0 0,0 1-1 0 0,2 0 1 0 0,0 2-1 0 0,2 0 1 0 0,0 0-1 0 0,1 1 1 0 0,-17 36-1 0 0,19-33 35 0 0,1 1 0 0 0,1 0-1 0 0,1 1 1 0 0,2 0-1 0 0,0 1 1 0 0,2-1-1 0 0,1 1 1 0 0,1 0 0 0 0,2 0-1 0 0,0 0 1 0 0,2 0-1 0 0,1 0 1 0 0,1 0-1 0 0,1 0 1 0 0,1 0-1 0 0,11 31 1 0 0,-5-29 56 0 0,1-1-1 0 0,1-1 1 0 0,1 0 0 0 0,1-1-1 0 0,2 0 1 0 0,0-1 0 0 0,2-1-1 0 0,0-1 1 0 0,2-1 0 0 0,1 0-1 0 0,34 25 1 0 0,-28-26 53 0 0,1-2 0 0 0,0-2 0 0 0,2-1 1 0 0,0-1-1 0 0,1-1 0 0 0,0-2 0 0 0,1-1 0 0 0,0-2 0 0 0,63 10 0 0 0,-37-13 139 0 0,0-2 0 0 0,0-2 0 0 0,1-3 0 0 0,-1-3 0 0 0,0-2 0 0 0,58-14 0 0 0,-71 9-82 0 0,1-2 1 0 0,-2-2-1 0 0,0-1 1 0 0,0-3-1 0 0,-2-2 1 0 0,-1-1-1 0 0,73-52 0 0 0,-99 62-55 0 0,-1-1-1 0 0,-1 0 0 0 0,0-2 0 0 0,-1 1 1 0 0,0-2-1 0 0,-1 1 0 0 0,-1-2 1 0 0,0 0-1 0 0,-1 0 0 0 0,-1-1 0 0 0,12-34 1 0 0,-16 37-63 0 0,-1-1 0 0 0,-1 1 1 0 0,0 0-1 0 0,-1-1 0 0 0,-1 0 1 0 0,0 1-1 0 0,-1-1 0 0 0,-1 0 0 0 0,-1 1 1 0 0,0-1-1 0 0,-1 1 0 0 0,0-1 1 0 0,-1 1-1 0 0,-1 0 0 0 0,-10-21 1 0 0,1 10-138 0 0,-1 0 0 0 0,-1 0 0 0 0,-1 2 1 0 0,-2 0-1 0 0,0 1 0 0 0,-2 1 0 0 0,0 1 1 0 0,-1 1-1 0 0,-31-22 0 0 0,-4 3-1913 0 0,-1 2 0 0 0,-124-55 0 0 0,82 47-3125 0 0</inkml:trace>
</inkml:ink>
</file>

<file path=ppt/ink/ink4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1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8249 0 0,'0'0'5510'0'0,"16"-1"-5982"0"0,53-1 499 0 0,151 0 428 0 0,-152 7-437 0 0,-1 2 0 0 0,-1 4-1 0 0,0 3 1 0 0,122 42 0 0 0,-182-52 567 0 0,-10-2 715 0 0,4-2-1311 0 0,0 0 0 0 0,0 0 0 0 0,0 0 0 0 0,0 0 0 0 0,0 0 0 0 0,0 0 0 0 0,0-1 1 0 0,0 1-1 0 0,0 0 0 0 0,0 0 0 0 0,0 0 0 0 0,0 0 0 0 0,0 0 0 0 0,0 0 0 0 0,0-1 0 0 0,0 1 0 0 0,0 0 0 0 0,0 0 0 0 0,0 0 0 0 0,0 0 0 0 0,0 0 0 0 0,0 0 0 0 0,0-1 1 0 0,0 1-1 0 0,0 0 0 0 0,0 0 0 0 0,0 0 0 0 0,0 0 0 0 0,0 0 0 0 0,0 0 0 0 0,0 0 0 0 0,-1 0 0 0 0,1-1 0 0 0,0 1 0 0 0,0 0 0 0 0,0 0 0 0 0,0 0 0 0 0,0 0 0 0 0,0 0 1 0 0,0 0-1 0 0,0 0 0 0 0,-1 0 0 0 0,26-19-3427 0 0,2-12-2056 0 0</inkml:trace>
</inkml:ink>
</file>

<file path=ppt/ink/ink4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7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452 2 9581 0 0,'0'0'1859'0'0,"-16"0"-1033"0"0,0 0-779 0 0,3-1-55 0 0,1 0-1 0 0,0 2 1 0 0,-1 0-1 0 0,1 0 1 0 0,0 1-1 0 0,-19 5 1 0 0,0 3 129 0 0,0 1-1 0 0,1 1 1 0 0,-41 23 0 0 0,57-27-166 0 0,1 1 1 0 0,-1 0-1 0 0,2 1 0 0 0,0 0 1 0 0,0 0-1 0 0,1 2 0 0 0,0-1 1 0 0,1 1-1 0 0,-11 16 0 0 0,19-24-31 0 0,-1 0 0 0 0,1 0-1 0 0,0 0 1 0 0,0 0-1 0 0,0 0 1 0 0,0 1-1 0 0,1-1 1 0 0,-1 0 0 0 0,1 1-1 0 0,0 0 1 0 0,1-1-1 0 0,-1 1 1 0 0,1-1-1 0 0,0 1 1 0 0,0 0 0 0 0,0-1-1 0 0,1 1 1 0 0,0 0-1 0 0,-1-1 1 0 0,2 1 0 0 0,-1-1-1 0 0,0 1 1 0 0,1-1-1 0 0,0 0 1 0 0,0 0-1 0 0,0 0 1 0 0,1 0 0 0 0,4 6-1 0 0,7 5-180 0 0,0-1-1 0 0,1-1 1 0 0,0-1-1 0 0,1 0 1 0 0,27 16-1 0 0,-23-16 635 0 0,-2 1-1 0 0,26 21 0 0 0,-40-30-209 0 0,0-1 0 0 0,-1 1 0 0 0,0 0 0 0 0,1 0 0 0 0,-1 1 0 0 0,-1-1 0 0 0,1 0-1 0 0,-1 1 1 0 0,1 0 0 0 0,-1-1 0 0 0,-1 1 0 0 0,1 0 0 0 0,-1 0 0 0 0,0 0 0 0 0,1 6 0 0 0,-2-7-65 0 0,0 0 1 0 0,-1 0 0 0 0,1 1-1 0 0,-1-1 1 0 0,0 0 0 0 0,-1 0-1 0 0,1 0 1 0 0,0 0 0 0 0,-1 0-1 0 0,0 0 1 0 0,0 0 0 0 0,0-1-1 0 0,-1 1 1 0 0,1-1 0 0 0,-1 1-1 0 0,0-1 1 0 0,0 0 0 0 0,-4 4-1 0 0,-4 2 39 0 0,-1-1 0 0 0,1 0 0 0 0,-16 8-1 0 0,16-10-820 0 0,0 1 0 0 0,0 0-1 0 0,-17 15 1 0 0</inkml:trace>
</inkml:ink>
</file>

<file path=ppt/ink/ink4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7.5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10125 0 0,'0'0'4997'0'0,"0"7"-5302"0"0,-2 81 474 0 0,-25 163 1 0 0,3-61-99 0 0,24-185-65 0 0,-1 0-1 0 0,1 0 1 0 0,0 0-1 0 0,0-1 0 0 0,0 1 1 0 0,0 0-1 0 0,1 0 1 0 0,1 5-1 0 0,-1-8-6 0 0,1 0 0 0 0,-1 0-1 0 0,0 0 1 0 0,1 0 0 0 0,-1 0-1 0 0,1-1 1 0 0,-1 1 0 0 0,1-1 0 0 0,0 1-1 0 0,0-1 1 0 0,0 0 0 0 0,0 1 0 0 0,0-1-1 0 0,0 0 1 0 0,0 0 0 0 0,0 0 0 0 0,0-1-1 0 0,0 1 1 0 0,3 0 0 0 0,29 8-235 0 0,0-2 1 0 0,1-2-1 0 0,0-1 0 0 0,0-1 1 0 0,69-5-1 0 0,-54-6-1638 0 0,-18-7-2828 0 0,-16 0-143 0 0</inkml:trace>
</inkml:ink>
</file>

<file path=ppt/ink/ink4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8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0 11049 0 0,'0'0'5024'0'0,"-2"9"-5314"0"0,-56 338 683 0 0,31-156-1326 0 0,23-157-1257 0 0,3-12-2638 0 0</inkml:trace>
</inkml:ink>
</file>

<file path=ppt/ink/ink4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8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24 240 352 0 0,'0'0'9418'0'0,"2"-13"-8154"0"0,-1 6-1164 0 0,0-3-21 0 0,0 0 0 0 0,1-1-1 0 0,1 1 1 0 0,-1 0 0 0 0,2 0-1 0 0,-1 0 1 0 0,1 1 0 0 0,7-13-1 0 0,-4 14-67 0 0,0-1 0 0 0,0 0-1 0 0,1 1 1 0 0,0 1-1 0 0,1-1 1 0 0,-1 2-1 0 0,1-1 1 0 0,1 1-1 0 0,-1 0 1 0 0,1 1-1 0 0,0 0 1 0 0,14-5 0 0 0,-9 5-86 0 0,1 0 0 0 0,0 1 0 0 0,1 1 0 0 0,-1 0 0 0 0,0 1 0 0 0,1 1 0 0 0,28 1 0 0 0,-42 1 86 0 0,1-1 0 0 0,0 1 1 0 0,-1 0-1 0 0,1 0 1 0 0,-1 0-1 0 0,1 0 0 0 0,-1 0 1 0 0,1 1-1 0 0,-1 0 1 0 0,0 0-1 0 0,0 0 0 0 0,1 0 1 0 0,-2 0-1 0 0,1 0 0 0 0,0 1 1 0 0,0-1-1 0 0,-1 1 1 0 0,1 0-1 0 0,-1 0 0 0 0,0 0 1 0 0,0 0-1 0 0,0 0 0 0 0,0 1 1 0 0,-1-1-1 0 0,1 1 1 0 0,-1-1-1 0 0,0 1 0 0 0,0-1 1 0 0,0 1-1 0 0,-1 0 0 0 0,1-1 1 0 0,-1 1-1 0 0,0 4 1 0 0,1 2 63 0 0,-1 0 1 0 0,0-1-1 0 0,-1 1 1 0 0,0 0-1 0 0,0 0 1 0 0,-1 0-1 0 0,-1-1 1 0 0,0 1-1 0 0,0-1 1 0 0,0 0-1 0 0,-8 14 0 0 0,-4-2-7 0 0,1-1-1 0 0,-2 0 0 0 0,-1-1 0 0 0,0-1 0 0 0,-2 0 0 0 0,-25 18 1 0 0,1-5-17 0 0,-91 50 0 0 0,123-75 56 0 0,0-1 0 0 0,0 0-1 0 0,0-1 1 0 0,-20 5 704 0 0,55-9 55 0 0,4 0-866 0 0,0 1 0 0 0,0 1 0 0 0,1 2 1 0 0,-2 1-1 0 0,1 1 0 0 0,52 19 0 0 0,-17 0 19 0 0,104 60-1 0 0,-138-69 71 0 0,-1 1-1 0 0,0 1 1 0 0,-1 2 0 0 0,33 32 0 0 0,-59-52-287 0 0</inkml:trace>
</inkml:ink>
</file>

<file path=ppt/ink/ink4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27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 5304 0 0,'0'0'7140'0'0,"1"-5"-6933"0"0,-1 4-212 0 0,0 0-1 0 0,1 0 0 0 0,-1 0 1 0 0,0 0-1 0 0,1 0 0 0 0,-1 0 1 0 0,1 0-1 0 0,-1 0 0 0 0,1 0 1 0 0,0 0-1 0 0,-1 0 1 0 0,1 0-1 0 0,0 0 0 0 0,0 0 1 0 0,-1 0-1 0 0,1 0 0 0 0,0 1 1 0 0,1-2-1 0 0,28-6-530 0 0,24 3 219 0 0,92 1 0 0 0,-105 4 309 0 0,-36 0-136 0 0,1 1 0 0 0,-1-1-1 0 0,1 1 1 0 0,-1 0 0 0 0,1 1 0 0 0,-1-1-1 0 0,9 4 1 0 0,-14-4 42 0 0,1-1-1 0 0,0 0 1 0 0,-1 1-1 0 0,1-1 1 0 0,-1 0-1 0 0,1 1 1 0 0,0-1-1 0 0,-1 1 1 0 0,1-1 0 0 0,-1 1-1 0 0,1-1 1 0 0,-1 1-1 0 0,1-1 1 0 0,-1 1-1 0 0,0 0 1 0 0,1-1-1 0 0,-1 1 1 0 0,0-1 0 0 0,1 1-1 0 0,-1 0 1 0 0,0 0-1 0 0,0-1 1 0 0,0 1-1 0 0,1 1 1 0 0,-2-1-48 0 0,1 0 0 0 0,-1 1 0 0 0,1-1 1 0 0,-1 0-1 0 0,0 0 0 0 0,1 1 0 0 0,-1-1 0 0 0,0 0 1 0 0,0 0-1 0 0,0 0 0 0 0,0 0 0 0 0,0 0 0 0 0,0 0 0 0 0,0 0 1 0 0,0 0-1 0 0,0-1 0 0 0,-1 1 0 0 0,0 0 0 0 0,-40 20-2715 0 0,7-9 926 0 0</inkml:trace>
</inkml:ink>
</file>

<file path=ppt/ink/ink4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28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8 928 0 0,'0'0'10841'0'0,"8"0"-10624"0"0,62-3-500 0 0,96-1 85 0 0,-137 5-1508 0 0,51 10 0 0 0,-55-7-766 0 0,4-2-1217 0 0</inkml:trace>
</inkml:ink>
</file>

<file path=ppt/ink/ink4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30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1500 62 1212 0 0,'0'0'2612'0'0,"4"-6"-2500"0"0,-2 1-267 0 0,0 1 466 0 0,1-1 1 0 0,-1 1-1 0 0,1 0 1 0 0,-1-1-1 0 0,1 1 1 0 0,1 0-1 0 0,-1 1 0 0 0,0-1 1 0 0,1 1-1 0 0,0-1 1 0 0,5-2-1 0 0,-31 44 1143 0 0,12-19-1182 0 0,-44 71 760 0 0,-86 108 1 0 0,-83 71-57 0 0,220-264-955 0 0,-288 303 832 0 0,-64 78-123 0 0,176-181-375 0 0,2-5-173 0 0,149-165 2615 0 0,24-38-2814 0 0,1 0 0 0 0,-1-1 1 0 0,1 1-1 0 0,0-1 0 0 0,0 0 0 0 0,0 0 0 0 0,0 0 1 0 0,1 0-1 0 0,-1 0 0 0 0,1-1 0 0 0,-2-6 1 0 0,4 8-37 0 0,0 0 0 0 0,0 1 0 0 0,1-1 0 0 0,-1 0 0 0 0,1 1 0 0 0,-1-1 0 0 0,1 1 0 0 0,0-1 0 0 0,0 1 0 0 0,0-1 0 0 0,1 1 0 0 0,-1 0 0 0 0,0 0 0 0 0,1 0 0 0 0,0-1 1 0 0,-1 1-1 0 0,1 1 0 0 0,0-1 0 0 0,0 0 0 0 0,0 0 0 0 0,0 1 0 0 0,0-1 0 0 0,1 1 0 0 0,-1-1 0 0 0,0 1 0 0 0,5-2 0 0 0,1 0-138 0 0,-1 0 0 0 0,1 0-1 0 0,-1 0 1 0 0,1 1 0 0 0,0 0 0 0 0,0 0-1 0 0,15-1 1 0 0,-23 4 181 0 0,0-1 0 0 0,1 0 0 0 0,-1 0 0 0 0,0 0 0 0 0,0 0 0 0 0,1 0 0 0 0,-1 0 0 0 0,0 1 0 0 0,0-1 0 0 0,0 0 0 0 0,1 0 1 0 0,-1 0-1 0 0,0 1 0 0 0,0-1 0 0 0,0 0 0 0 0,0 0 0 0 0,0 0 0 0 0,0 1 0 0 0,1-1 0 0 0,-1 0 0 0 0,0 0 0 0 0,0 1 0 0 0,0-1 0 0 0,0 0 0 0 0,0 0 0 0 0,0 1 0 0 0,0-1 0 0 0,0 0 0 0 0,0 0 0 0 0,0 1 0 0 0,0-1 1 0 0,0 0-1 0 0,0 0 0 0 0,0 1 0 0 0,0-1 0 0 0,0 0 0 0 0,-1 0 0 0 0,1 1 0 0 0,0-1 0 0 0,0 0 0 0 0,0 0 0 0 0,0 1 0 0 0,0-1 0 0 0,0 0 0 0 0,-1 0 0 0 0,1 0 0 0 0,0 1 0 0 0,0-1 0 0 0,0 0 0 0 0,-1 0 0 0 0,-8 12 510 0 0,2-10-350 0 0,-1 0 0 0 0,1 0 0 0 0,0-1-1 0 0,-1 0 1 0 0,1 0 0 0 0,0-1 0 0 0,-1 0 0 0 0,1-1 0 0 0,-1 1 0 0 0,1-1-1 0 0,0-1 1 0 0,-9-1 0 0 0,18 3-266 0 0,0 0 0 0 0,0 0-1 0 0,0 0 1 0 0,0 0 0 0 0,0 0-1 0 0,0 0 1 0 0,0 0 0 0 0,0-1 0 0 0,0 1-1 0 0,4-2 1 0 0,18-2-854 0 0,-23 5 945 0 0,0-1 0 0 0,0 0 0 0 0,-1 1 0 0 0,1-1 0 0 0,0 1 0 0 0,0-1-1 0 0,0 1 1 0 0,-1-1 0 0 0,1 1 0 0 0,0 0 0 0 0,0-1 0 0 0,-1 1 0 0 0,1 0 0 0 0,-1-1 0 0 0,1 1 0 0 0,0 0-1 0 0,-1 0 1 0 0,0 0 0 0 0,1 0 0 0 0,-1-1 0 0 0,1 1 0 0 0,-1 0 0 0 0,0 0 0 0 0,0 0 0 0 0,1 2 0 0 0,-1-2 59 0 0,1 1 1 0 0,-1-1 0 0 0,0 1 0 0 0,0-1 0 0 0,0 1 0 0 0,1-1 0 0 0,-2 1 0 0 0,1-1 0 0 0,0 1 0 0 0,0-1 0 0 0,0 1 0 0 0,-1-1 0 0 0,1 1 0 0 0,0-1 0 0 0,-1 1 0 0 0,0-1 0 0 0,1 0 0 0 0,-1 1-1 0 0,0-1 1 0 0,0 0 0 0 0,1 1 0 0 0,-1-1 0 0 0,0 0 0 0 0,0 0 0 0 0,0 0 0 0 0,-1 0 0 0 0,1 0 0 0 0,0 0 0 0 0,0 0 0 0 0,-1 0 0 0 0,1-1 0 0 0,0 1 0 0 0,-1 0 0 0 0,1-1 0 0 0,-1 1-1 0 0,1-1 1 0 0,0 1 0 0 0,-4-1 0 0 0,1 1 68 0 0,0 0 1 0 0,1-1-1 0 0,-1 1 0 0 0,0-1 0 0 0,0 0 0 0 0,0-1 0 0 0,0 1 0 0 0,0-1 0 0 0,0 1 1 0 0,0-1-1 0 0,0 0 0 0 0,1 0 0 0 0,-1-1 0 0 0,-5-2 0 0 0,8 3-92 0 0,1 1 0 0 0,-1 0 1 0 0,1-1-1 0 0,-1 1 0 0 0,1-1 0 0 0,-1 1 0 0 0,1-1 0 0 0,0 0 1 0 0,-1 1-1 0 0,1-1 0 0 0,0 1 0 0 0,-1-1 0 0 0,1 0 0 0 0,0 1 1 0 0,0-1-1 0 0,-1 0 0 0 0,1 1 0 0 0,0-1 0 0 0,0 0 1 0 0,0 1-1 0 0,0-1 0 0 0,0 0 0 0 0,0 1 0 0 0,0-1 0 0 0,0 0 1 0 0,0 0-1 0 0,0 1 0 0 0,1-1 0 0 0,-1 0 0 0 0,0 1 0 0 0,0-1 1 0 0,1 1-1 0 0,-1-1 0 0 0,0 0 0 0 0,1 1 0 0 0,-1-1 0 0 0,0 1 1 0 0,1-1-1 0 0,-1 1 0 0 0,2-2 0 0 0,6-2-2416 0 0</inkml:trace>
</inkml:ink>
</file>

<file path=ppt/ink/ink4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31.0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0 236 0 0,'0'0'12539'0'0</inkml:trace>
</inkml:ink>
</file>

<file path=ppt/ink/ink4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32.2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1076 10 1368 0 0,'0'0'2046'0'0,"-3"-2"-1699"0"0,2 1-153 0 0,-1 0 0 0 0,1 0 1 0 0,-1 1-1 0 0,1-1 0 0 0,-1 0 0 0 0,1 1 0 0 0,-1-1 1 0 0,0 1-1 0 0,1-1 0 0 0,-1 1 0 0 0,0 0 0 0 0,1 0 1 0 0,-1 0-1 0 0,0 0 0 0 0,0 0 0 0 0,-2 0 0 0 0,0 2-149 0 0,1 0-1 0 0,-1 0 0 0 0,1 0 1 0 0,0 0-1 0 0,0 1 0 0 0,0-1 1 0 0,0 1-1 0 0,-3 3 0 0 0,-129 136 1419 0 0,-127 173 0 0 0,204-242-1212 0 0,-415 576 1239 0 0,458-626-1414 0 0,-1 3 537 0 0,4-11 5044 0 0,10-15-6142 0 0,0 0 1 0 0,0 1-1 0 0,0-1 1 0 0,1 0-1 0 0,-1 1 1 0 0,0 0-1 0 0,1-1 1 0 0,-1 1-1 0 0,0 0 1 0 0,1 0-1 0 0,-1 0 1 0 0,1 0-1 0 0,-1 0 1 0 0,-1 2 0 0 0,-10 7-3559 0 0,53-32-3121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1.0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610 0 1016 0 0,'0'0'6711'0'0,"-7"18"-7379"0"0,-33 78 1148 0 0,-4-2 0 0 0,-69 108 0 0 0,75-136-435 0 0,17-30-8 0 0,-131 221 350 0 0,109-191-227 0 0,-91 104 0 0 0,117-152-2057 0 0,31-44-1362 0 0,8-8 263 0 0</inkml:trace>
</inkml:ink>
</file>

<file path=ppt/ink/ink4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18.0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245 100 184 0 0,'0'0'2018'0'0,"1"-4"-1853"0"0,-1 1-227 0 0,3-18 835 0 0,-3 21-778 0 0,0-1-1 0 0,0 1 1 0 0,0-1 0 0 0,0 1 0 0 0,0-1 0 0 0,0 1-1 0 0,0-1 1 0 0,0 1 0 0 0,0-1 0 0 0,0 1-1 0 0,0-1 1 0 0,0 1 0 0 0,0-1 0 0 0,0 1-1 0 0,-1 0 1 0 0,1-1 0 0 0,0 1 0 0 0,0-1-1 0 0,-1 1 1 0 0,1 0 0 0 0,0-1 0 0 0,-1 1 0 0 0,1-1-1 0 0,0 1 1 0 0,-1 0 0 0 0,1 0 0 0 0,0-1-1 0 0,-1 1 1 0 0,1 0 0 0 0,-1-1 0 0 0,1 1-1 0 0,0 0 1 0 0,-1 0 0 0 0,1 0 0 0 0,-1 0-1 0 0,0-1 1 0 0,-126 1-876 0 0,111-6 2369 0 0,-4-1-1312 0 0,-56 7 787 0 0,76-4 338 0 0,0 1-655 0 0,-1 0-1 0 0,1-1 0 0 0,0 1 0 0 0,0 0 0 0 0,1 0 1 0 0,-1-1-1 0 0,1 1 0 0 0,-1 0 0 0 0,1 0 0 0 0,2-6 1 0 0,7 37-712 0 0,-8-20 86 0 0,50 131 114 0 0,9 25-159 0 0,-48-113 93 0 0,-2 0 0 0 0,4 61 1 0 0,4 20-79 0 0,-2 8 119 0 0,-10-59-180 0 0,6 37 193 0 0,-6-36-9 0 0,25 108 0 0 0,6 39 178 0 0,-22-116-160 0 0,26 148 174 0 0,-41-257-714 0 0</inkml:trace>
</inkml:ink>
</file>

<file path=ppt/ink/ink4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20.0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706 129 64 0 0,'0'0'455'0'0,"0"-7"-336"0"0,-1-9-199 0 0,-1 5 405 0 0,2 1 0 0 0,-1 0 0 0 0,1-1-1 0 0,1 1 1 0 0,0-1 0 0 0,0 1 0 0 0,6-19-1 0 0,-4 25 934 0 0,-2 10-689 0 0,-5 10-418 0 0,-9 11 632 0 0,0 0 0 0 0,-27 39 0 0 0,9-17-307 0 0,-32 55 226 0 0,-214 376 1267 0 0,217-361-1803 0 0,4 3 1 0 0,-47 154-1 0 0,48-109 6738 0 0,55-202-10105 0 0</inkml:trace>
</inkml:ink>
</file>

<file path=ppt/ink/ink4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6521 0 0,'0'0'2080'0'0</inkml:trace>
</inkml:ink>
</file>

<file path=ppt/ink/ink4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1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80 715 7037 0 0,'0'0'2752'0'0,"-34"-83"-2752"0"0,31 59-4 0 0,3 3-192 0 0,0-1-180 0 0,9-4-376 0 0,7 1-688 0 0,1 5-969 0 0,9-14-643 0 0</inkml:trace>
  <inkml:trace contextRef="#ctx0" brushRef="#br0" timeOffset="1">50 202 2256 0 0,'0'0'5237'0'0,"-46"-76"-4913"0"0,43 64-192 0 0,3-2-132 0 0,0 1-184 0 0,7 1-36 0 0,1-2-80 0 0,5 1-140 0 0,-2 1-628 0 0,-4-3-313 0 0,2 3-339 0 0,-4 3 140 0 0</inkml:trace>
</inkml:ink>
</file>

<file path=ppt/ink/ink4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2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380 626 404 0 0,'0'0'5829'0'0,"-82"-61"-4905"0"0,68 51-356 0 0,0 1-48 0 0,5-2-196 0 0,3 5-64 0 0,3 0-156 0 0,3 2-104 0 0,0-2-152 0 0,11 0-340 0 0,4-2-144 0 0,5-1-1016 0 0,-2 2-785 0 0,7-11-327 0 0</inkml:trace>
  <inkml:trace contextRef="#ctx0" brushRef="#br0" timeOffset="1">281 359 1228 0 0,'0'0'5433'0'0,"-81"-48"-5133"0"0,75 42-40 0 0,1 0-80 0 0,5 2-120 0 0,0 1-60 0 0,0-3-296 0 0,6 0-1112 0 0,0-2-1093 0 0</inkml:trace>
  <inkml:trace contextRef="#ctx0" brushRef="#br0" timeOffset="2">75 92 1644 0 0,'0'0'6433'0'0,"-74"-75"-7801"0"0,81 72-1565 0 0,11-10 457 0 0</inkml:trace>
</inkml:ink>
</file>

<file path=ppt/ink/ink4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2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346 265 3496 0 0,'0'0'4873'0'0,"-70"-72"-6549"0"0,91 60-2873 0 0</inkml:trace>
  <inkml:trace contextRef="#ctx0" brushRef="#br0" timeOffset="1">190 132 196 0 0,'0'0'6917'0'0,"-79"-29"-6633"0"0,76 29-100 0 0,3-1-184 0 0,3 1-824 0 0,3-2-517 0 0,-2 1 101 0 0,5-5-2408 0 0</inkml:trace>
  <inkml:trace contextRef="#ctx0" brushRef="#br0" timeOffset="2">67 68 232 0 0,'0'0'7745'0'0,"-66"-62"-7745"0"0,66 61-64 0 0,0-2-52 0 0,0 1-288 0 0</inkml:trace>
</inkml:ink>
</file>

<file path=ppt/ink/ink4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3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43 5697 0 0,'0'0'2406'0'0,"-5"-4"-2566"0"0,-19-12-4 0 0,19 12 52 0 0,-53 22 6640 0 0,56-21-6389 0 0,0 1-1 0 0,0-1 0 0 0,1 0 0 0 0,-1 0 1 0 0,0 1-1 0 0,1-1 0 0 0,0 0 0 0 0,-1 0 1 0 0,1 0-1 0 0,-1-5 0 0 0,2 8-167 0 0,-3 21-4111 0 0,3-17 3729 0 0,0-2 37 0 0,0-1 0 0 0,0 1 1 0 0,0 0-1 0 0,0 0 0 0 0,-1 0 1 0 0,1-1-1 0 0,0 1 0 0 0,-1 0 1 0 0,1 0-1 0 0,-1-1 0 0 0,0 1 1 0 0,-1 2-1 0 0,8-54-5904 0 0</inkml:trace>
</inkml:ink>
</file>

<file path=ppt/ink/ink4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5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0 288 9381 0 0,'0'0'5040'0'0,"18"-10"-5126"0"0,14-6 9 0 0,1 0 1 0 0,1 2 0 0 0,67-18-1 0 0,160-24 30 0 0,268-23-1 0 0,279 29-32 0 0,-628 44 8 0 0,82-1 2581 0 0,-279 5-4147 0 0</inkml:trace>
</inkml:ink>
</file>

<file path=ppt/ink/ink4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9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237 56 3372 0 0,'0'0'10080'0'0,"10"-10"-9600"0"0,28-29-118 0 0,-38 39-352 0 0,0 0 0 0 0,0 0 0 0 0,0 0 0 0 0,1 0 0 0 0,-1 0 0 0 0,0 0 0 0 0,0 0 0 0 0,0 0 0 0 0,0 0 0 0 0,0 0 0 0 0,1-1 0 0 0,-1 1 0 0 0,0 0 0 0 0,0 0-1 0 0,0 0 1 0 0,0 0 0 0 0,0 0 0 0 0,0 0 0 0 0,0-1 0 0 0,0 1 0 0 0,0 0 0 0 0,0 0 0 0 0,1 0 0 0 0,-1 0 0 0 0,0-1 0 0 0,0 1 0 0 0,0 0 0 0 0,0 0 0 0 0,0 0 0 0 0,0 0 0 0 0,0-1 0 0 0,0 1 0 0 0,0 0 0 0 0,0 0 0 0 0,0 0 0 0 0,0 0 0 0 0,0 0 0 0 0,-1-1 0 0 0,1 1 0 0 0,0 0 0 0 0,0 0 0 0 0,0 0 0 0 0,0 0 0 0 0,0 0-1 0 0,0-1 1 0 0,0 1 0 0 0,0 0 0 0 0,0 0 0 0 0,-1 0 0 0 0,-10 0 55 0 0,-11 5-276 0 0,-11 7 67 0 0,0 1 1 0 0,1 2-1 0 0,1 2 0 0 0,0 0 1 0 0,-44 34-1 0 0,74-50 120 0 0,0 0 0 0 0,-1 0 0 0 0,1 1 0 0 0,0-1 0 0 0,-1 0 0 0 0,1 0 0 0 0,0 1 0 0 0,0-1 0 0 0,0 1 0 0 0,0-1 0 0 0,0 1 0 0 0,1-1 0 0 0,-1 1 0 0 0,0-1 0 0 0,1 1 0 0 0,-1 2 0 0 0,1-3 9 0 0,0 0 0 0 0,0 0 0 0 0,0 0 0 0 0,0 1 1 0 0,0-1-1 0 0,0 0 0 0 0,1 0 0 0 0,-1 0 1 0 0,1 0-1 0 0,-1 0 0 0 0,1 0 0 0 0,-1 1 0 0 0,1-1 1 0 0,-1 0-1 0 0,1 0 0 0 0,0-1 0 0 0,0 1 0 0 0,0 1 1 0 0,6 4-27 0 0,-1-2 0 0 0,1 1-1 0 0,0 0 1 0 0,0-1 0 0 0,12 5 0 0 0,-5-2 34 0 0,22 11-9 0 0,94 54-114 0 0,-117-64 163 0 0,-1 1 0 0 0,0 0 0 0 0,0 1 0 0 0,-1 0 0 0 0,-1 1 0 0 0,0 0 0 0 0,14 19 0 0 0,-22-26 56 0 0,0-1 0 0 0,0 1 0 0 0,0 0 1 0 0,0 0-1 0 0,0 0 0 0 0,-1 0 1 0 0,0 0-1 0 0,0 0 0 0 0,0 0 1 0 0,0 1-1 0 0,-1-1 0 0 0,1 0 1 0 0,-1 0-1 0 0,0 1 0 0 0,0-1 0 0 0,-2 7 1 0 0,0-5 11 0 0,0-1 1 0 0,0 1 0 0 0,0-1-1 0 0,0 0 1 0 0,-1 0-1 0 0,0 0 1 0 0,0 0 0 0 0,-1-1-1 0 0,1 1 1 0 0,-1-1-1 0 0,-4 4 1 0 0,-9 6 7 0 0,0 0 0 0 0,-1-2 0 0 0,0 0 1 0 0,0-1-1 0 0,-29 11 0 0 0,45-21-11 0 0,-21 8-1121 0 0,15-12-1533 0 0,11-12-2119 0 0,11-11-1076 0 0</inkml:trace>
</inkml:ink>
</file>

<file path=ppt/ink/ink4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59.7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0 6645 0 0,'0'0'9510'0'0,"3"18"-9175"0"0,1 14-216 0 0,-1 0 0 0 0,-2 0 0 0 0,0 0 0 0 0,-8 58 0 0 0,-17 7-15 0 0,12-49-103 0 0,-8 56 1 0 0,20-101 1 0 0,-1 1-15 0 0,0-1 0 0 0,1 1-1 0 0,0 0 1 0 0,0 0 0 0 0,0 0 0 0 0,0-1-1 0 0,2 6 1 0 0,-2-8 5 0 0,1 0 0 0 0,-1 1 0 0 0,1-1 0 0 0,0 0 0 0 0,0 0 0 0 0,0 0 0 0 0,-1 0 0 0 0,1 0 0 0 0,0 0 0 0 0,0 0 1 0 0,0 0-1 0 0,1 0 0 0 0,-1-1 0 0 0,0 1 0 0 0,0 0 0 0 0,0-1 0 0 0,0 1 0 0 0,1-1 0 0 0,-1 1 0 0 0,0-1 0 0 0,1 1 0 0 0,-1-1 0 0 0,2 0 0 0 0,13 3-278 0 0,-1-1-1 0 0,1-1 0 0 0,0 0 1 0 0,-1-1-1 0 0,1-1 1 0 0,-1 0-1 0 0,1-2 0 0 0,27-6 1 0 0,-29 5-1042 0 0,-1-1 0 0 0,0 0 1 0 0,0 0-1 0 0,-1-2 0 0 0,1 1 1 0 0,12-11-1 0 0,3-7-3746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1.3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589 1 2836 0 0,'0'0'3616'0'0,"-4"8"-3705"0"0,-183 322 1982 0 0,101-185-1782 0 0,-184 374 193 0 0,233-445-3078 0 0,33-69 801 0 0</inkml:trace>
</inkml:ink>
</file>

<file path=ppt/ink/ink4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0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5745 0 0,'0'0'8160'0'0,"0"13"-7680"0"0,20 182 903 0 0,2 49-1579 0 0,-22-219-298 0 0,1-4-753 0 0,-5 41-1 0 0,3-55 357 0 0,0 0 0 0 0,-1 0 0 0 0,0 0 0 0 0,-1 0 0 0 0,-4 9 0 0 0,-4 0-3490 0 0</inkml:trace>
</inkml:ink>
</file>

<file path=ppt/ink/ink4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0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1 161 7597 0 0,'0'0'6560'0'0,"3"-14"-6206"0"0,10-47-266 0 0,-12 57-110 0 0,0 1 1 0 0,0 0-1 0 0,1 0 1 0 0,0 0-1 0 0,-1 0 1 0 0,1 0-1 0 0,0 0 0 0 0,1 0 1 0 0,-1 0-1 0 0,0 1 1 0 0,1-1-1 0 0,-1 1 1 0 0,1 0-1 0 0,0 0 1 0 0,0 0-1 0 0,0 0 1 0 0,0 0-1 0 0,0 1 1 0 0,0-1-1 0 0,1 1 1 0 0,-1 0-1 0 0,0 0 1 0 0,4-1-1 0 0,3-1-45 0 0,7-3-5 0 0,0 1-1 0 0,1 0 0 0 0,0 1 1 0 0,-1 2-1 0 0,1-1 0 0 0,1 2 1 0 0,-1 0-1 0 0,0 2 0 0 0,0 0 1 0 0,19 3-1 0 0,-35-3 94 0 0,0 0 0 0 0,0-1 0 0 0,0 1 0 0 0,0 0 0 0 0,0 0 0 0 0,0 1 0 0 0,0-1 0 0 0,0 0 0 0 0,-1 1 0 0 0,1-1 0 0 0,-1 1 1 0 0,1-1-1 0 0,-1 1 0 0 0,1 0 0 0 0,-1-1 0 0 0,0 1 0 0 0,0 0 0 0 0,0 0 0 0 0,0 0 0 0 0,0 0 0 0 0,0 0 0 0 0,0 0 0 0 0,-1 0 0 0 0,1 0 0 0 0,-1 0 0 0 0,0 1 0 0 0,1-1 0 0 0,-1 0 0 0 0,0 0 0 0 0,0 0 1 0 0,-1 0-1 0 0,1 1 0 0 0,0-1 0 0 0,-2 3 0 0 0,1 3 43 0 0,-1 0 0 0 0,0 0 0 0 0,0-1 0 0 0,-1 1 0 0 0,0-1 1 0 0,0 0-1 0 0,-1 0 0 0 0,-5 9 0 0 0,-5 2 6 0 0,0-1-1 0 0,-1-1 1 0 0,-32 27-1 0 0,36-34-33 0 0,-1 0-1 0 0,0 0 1 0 0,-1-1 0 0 0,0-1-1 0 0,0 0 1 0 0,-25 8-1 0 0,50-17-189 0 0,-1 0-1 0 0,1 1 1 0 0,-1 1-1 0 0,1 0 1 0 0,-1 0-1 0 0,0 1 1 0 0,17 4-1 0 0,-2-1 76 0 0,-1 2 0 0 0,43 17 0 0 0,-7 4 381 0 0,-2 3 1 0 0,100 67-1 0 0,-152-92-108 0 0,28 20 190 0 0,-34-24-315 0 0,1 0 1 0 0,0 0 0 0 0,-1 1 0 0 0,0-1 0 0 0,1 1-1 0 0,-1-1 1 0 0,0 1 0 0 0,0 0 0 0 0,1 0 0 0 0,-1-1-1 0 0,-1 1 1 0 0,1 0 0 0 0,0 0 0 0 0,0 0 0 0 0,0 4-1 0 0,-25-10-7054 0 0</inkml:trace>
</inkml:ink>
</file>

<file path=ppt/ink/ink4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1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712 1 2844 0 0,'0'0'4909'0'0,"-5"12"-6451"0"0,-121 286 3725 0 0,46-117-881 0 0,-39 114 547 0 0,-155 600-1 0 0,263-844-1748 0 0,-14 61 489 0 0,-42 118-1 0 0,62-220-844 0 0</inkml:trace>
</inkml:ink>
</file>

<file path=ppt/ink/ink4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52.2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793 1 220 0 0,'0'0'7371'0'0,"-15"24"-9015"0"0,-215 374 4124 0 0,186-322-1978 0 0,-148 263 1294 0 0,24 17-687 0 0,47-92 384 0 0,105-238-1381 0 0,11-20 1885 0 0,24-28-6947 0 0,-10 15 2366 0 0,-39 46-5318 0 0</inkml:trace>
</inkml:ink>
</file>

<file path=ppt/ink/ink4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2.5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8553 0 0,'0'0'7871'0'0,"2"9"-8956"0"0,40 398 2213 0 0,-29-222-1103 0 0,-8-124-118 0 0,8 84-2282 0 0,4-5-4901 0 0,-12-118 4456 0 0</inkml:trace>
</inkml:ink>
</file>

<file path=ppt/ink/ink4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2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14 631 2644 0 0,'-2'-8'1090'0'0,"-3"-31"1694"0"0,-1-50-1 0 0,6 75-2634 0 0,1 1 0 0 0,0-1-1 0 0,1 1 1 0 0,0 0-1 0 0,1 0 1 0 0,1 0 0 0 0,9-23-1 0 0,-3 14-136 0 0,2 1-1 0 0,0 0 1 0 0,1 1-1 0 0,1 1 1 0 0,1 0-1 0 0,1 1 1 0 0,0 0-1 0 0,1 2 1 0 0,24-19-1 0 0,-14 16 119 0 0,0 1-1 0 0,2 1 0 0 0,0 2 1 0 0,0 1-1 0 0,2 1 0 0 0,35-10 0 0 0,-39 14 197 0 0,0 1 0 0 0,1 1-1 0 0,0 2 1 0 0,0 1 0 0 0,41-1 0 0 0,-61 5-302 0 0,0 0 0 0 0,0 1 0 0 0,0 0 0 0 0,-1 0 0 0 0,1 0 0 0 0,0 1 0 0 0,-1 1 0 0 0,1-1 0 0 0,-1 1 0 0 0,0 0 0 0 0,1 1 0 0 0,-2 0 0 0 0,1 0 0 0 0,0 0 0 0 0,-1 1 0 0 0,0 0 1 0 0,0 0-1 0 0,0 0 0 0 0,-1 1 0 0 0,1 0 0 0 0,-2 0 0 0 0,1 1 0 0 0,0-1 0 0 0,3 8 0 0 0,-5-6-31 0 0,1-1 1 0 0,-1 1-1 0 0,0 0 0 0 0,0 0 1 0 0,-1 0-1 0 0,0 1 0 0 0,0-1 0 0 0,-1 0 1 0 0,0 1-1 0 0,-1-1 0 0 0,0 1 1 0 0,0-1-1 0 0,-1 1 0 0 0,-3 16 1 0 0,1-15-22 0 0,0 0 0 0 0,-1 0-1 0 0,-1-1 1 0 0,0 1 0 0 0,0-1 0 0 0,-1 0 0 0 0,0-1 0 0 0,0 1 0 0 0,-1-1 0 0 0,-13 12 0 0 0,0-2-65 0 0,-1-2 0 0 0,-1 0 1 0 0,-1-2-1 0 0,0 0 0 0 0,-1-1 0 0 0,0-2 0 0 0,-1 0 1 0 0,-39 10-1 0 0,30-12 9 0 0,1-1 0 0 0,-1-2 0 0 0,-58 3 0 0 0,73-9 434 0 0,0 0-1 0 0,0-1 1 0 0,0-1-1 0 0,0-1 1 0 0,0-1-1 0 0,0 0 1 0 0,1-1 0 0 0,-21-9-1 0 0,70 29-66 0 0,-1 1 0 0 0,-1 2 0 0 0,44 35 0 0 0,80 80-364 0 0,-122-105 115 0 0,-9-8-132 0 0,112 93-1119 0 0,-113-98-472 0 0,1-1 0 0 0,32 16-1 0 0,-25-19-2683 0 0,1-9-1588 0 0</inkml:trace>
</inkml:ink>
</file>

<file path=ppt/ink/ink4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3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38 379 5653 0 0,'0'0'3975'0'0,"14"-6"-2665"0"0,12-5-1288 0 0,174-78 307 0 0,-168 73-298 0 0,-1-2 0 0 0,-1-2 0 0 0,0 0 0 0 0,35-33 0 0 0,-60 48-32 0 0,1-1 1 0 0,-1 0 0 0 0,0 0-1 0 0,-1 0 1 0 0,1 0 0 0 0,-1-1-1 0 0,-1 0 1 0 0,5-10-1 0 0,-7 15-4 0 0,0 0 0 0 0,-1 0 0 0 0,1 0-1 0 0,-1 0 1 0 0,1 0 0 0 0,-1 0-1 0 0,0 0 1 0 0,0 0 0 0 0,0 0-1 0 0,0 0 1 0 0,0 0 0 0 0,0 0 0 0 0,0 1-1 0 0,-1-1 1 0 0,1 0 0 0 0,-1 0-1 0 0,0 0 1 0 0,1 0 0 0 0,-1 0-1 0 0,0 1 1 0 0,0-1 0 0 0,0 0 0 0 0,0 1-1 0 0,-1-1 1 0 0,1 0 0 0 0,0 1-1 0 0,-1 0 1 0 0,1-1 0 0 0,0 1-1 0 0,-1 0 1 0 0,0 0 0 0 0,1 0-1 0 0,-1 0 1 0 0,0 0 0 0 0,0 0 0 0 0,1 0-1 0 0,-1 0 1 0 0,-2 0 0 0 0,-8-3 78 0 0,-1 1 0 0 0,0 0 1 0 0,0 0-1 0 0,0 2 0 0 0,0-1 0 0 0,0 2 1 0 0,0 0-1 0 0,0 0 0 0 0,0 1 1 0 0,-17 4-1 0 0,10-1 382 0 0,0 1 0 0 0,0 1 0 0 0,0 1 0 0 0,1 0-1 0 0,-33 19 1 0 0,37-17-324 0 0,0 1 0 0 0,0 1-1 0 0,1 0 1 0 0,1 1 0 0 0,0 1-1 0 0,0 0 1 0 0,-15 21 0 0 0,23-27-161 0 0,0 0 0 0 0,0 1 0 0 0,0 0 0 0 0,1 0 1 0 0,1 0-1 0 0,-1 0 0 0 0,1 1 0 0 0,0-1 0 0 0,1 1 0 0 0,0 0 0 0 0,1-1 1 0 0,-1 1-1 0 0,2 0 0 0 0,-1 0 0 0 0,1 0 0 0 0,2 17 0 0 0,-1-22-48 0 0,1 0 0 0 0,-1 0 0 0 0,1 0 0 0 0,-1 0 0 0 0,1 0 0 0 0,0-1 0 0 0,0 1-1 0 0,1-1 1 0 0,-1 1 0 0 0,1-1 0 0 0,0 0 0 0 0,0 0 0 0 0,0 0 0 0 0,0 0 0 0 0,0-1-1 0 0,0 1 1 0 0,1-1 0 0 0,0 0 0 0 0,-1 0 0 0 0,1 0 0 0 0,0 0 0 0 0,0-1 0 0 0,5 2-1 0 0,2 0-642 0 0,0-1-1 0 0,0 0 1 0 0,0 0-1 0 0,0-2 1 0 0,0 1-1 0 0,0-1 1 0 0,0-1-1 0 0,15-2 1 0 0,30-9-4882 0 0</inkml:trace>
</inkml:ink>
</file>

<file path=ppt/ink/ink4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3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40 209 2752 0 0,'0'0'7305'0'0,"0"13"-7207"0"0,-2 41-38 0 0,2-53-55 0 0,0 1 1 0 0,-1 0-1 0 0,1-1 0 0 0,0 1 1 0 0,1-1-1 0 0,-1 1 1 0 0,0-1-1 0 0,0 1 0 0 0,1-1 1 0 0,-1 1-1 0 0,1-1 0 0 0,-1 1 1 0 0,1-1-1 0 0,-1 0 1 0 0,1 1-1 0 0,0-1 0 0 0,0 0 1 0 0,0 1-1 0 0,0-1 0 0 0,1 1 1 0 0,-1-1 3 0 0,0 0 0 0 0,1-1 1 0 0,-1 1-1 0 0,0-1 0 0 0,0 1 1 0 0,1-1-1 0 0,-1 0 0 0 0,0 0 1 0 0,1 1-1 0 0,-1-1 0 0 0,0 0 1 0 0,1 0-1 0 0,-1 0 0 0 0,0 0 1 0 0,1-1-1 0 0,-1 1 0 0 0,3-1 1 0 0,1 0 11 0 0,0-1 1 0 0,0 0 0 0 0,1 0-1 0 0,-1-1 1 0 0,0 0 0 0 0,-1 0-1 0 0,9-6 1 0 0,-4 1-52 0 0,-1-2-1 0 0,0 1 1 0 0,0-1-1 0 0,0-1 1 0 0,-2 1-1 0 0,1-1 1 0 0,-1 0-1 0 0,-1-1 1 0 0,0 1-1 0 0,0-1 1 0 0,-1 0-1 0 0,-1 0 1 0 0,0-1-1 0 0,-1 1 1 0 0,0-1-1 0 0,-1 1 1 0 0,0-1 0 0 0,-1 1-1 0 0,-2-17 1 0 0,2 27 72 0 0,0 0 0 0 0,-1-1 1 0 0,1 1-1 0 0,-1 0 1 0 0,1 0-1 0 0,-1-1 1 0 0,0 1-1 0 0,0 0 1 0 0,0 0-1 0 0,0 0 0 0 0,-1 0 1 0 0,1 0-1 0 0,0 0 1 0 0,-1 0-1 0 0,-1-1 1 0 0,2 2-15 0 0,-1 0 0 0 0,1 0 0 0 0,0 1 0 0 0,0-1 1 0 0,-1 1-1 0 0,1-1 0 0 0,0 1 0 0 0,-1-1 0 0 0,1 1 1 0 0,-1 0-1 0 0,1-1 0 0 0,0 1 0 0 0,-1 0 0 0 0,1 0 1 0 0,-1 0-1 0 0,1 0 0 0 0,-1 0 0 0 0,-1 1 0 0 0,-2 1 23 0 0,0-1 0 0 0,1 1 0 0 0,-1 0 0 0 0,1 1 0 0 0,0-1 0 0 0,-1 1 0 0 0,1 0 0 0 0,0 0 0 0 0,0 0 0 0 0,1 0 0 0 0,-1 1 0 0 0,-4 5 0 0 0,-5 10 49 0 0,0 0 0 0 0,1 0 1 0 0,1 1-1 0 0,1 1 0 0 0,1-1 0 0 0,0 2 0 0 0,2-1 0 0 0,1 1 0 0 0,0 1 1 0 0,2-1-1 0 0,0 1 0 0 0,2-1 0 0 0,0 1 0 0 0,3 33 0 0 0,-2-52-103 0 0,2 0 0 0 0,-1 0-1 0 0,1 1 1 0 0,-1-1 0 0 0,1 0-1 0 0,0 0 1 0 0,0 0 0 0 0,1 0-1 0 0,-1 0 1 0 0,1-1 0 0 0,0 1-1 0 0,0 0 1 0 0,0-1 0 0 0,1 1-1 0 0,-1-1 1 0 0,1 0 0 0 0,0 0-1 0 0,0 0 1 0 0,0 0 0 0 0,0 0-1 0 0,0 0 1 0 0,1-1 0 0 0,-1 0-1 0 0,1 0 1 0 0,-1 0 0 0 0,1 0-1 0 0,0 0 1 0 0,0-1 0 0 0,0 0-1 0 0,0 0 1 0 0,0 0 0 0 0,0 0-1 0 0,5 0 1 0 0,3 0 17 0 0,0-1 0 0 0,0-1 0 0 0,0 1 1 0 0,0-2-1 0 0,0 0 0 0 0,-1 0 0 0 0,1-1 0 0 0,-1-1 1 0 0,0 0-1 0 0,17-8 0 0 0,190-109-163 0 0,-1 0 325 0 0,-217 121-164 0 0,0 0-1 0 0,0 0 1 0 0,0 0 0 0 0,0 0 0 0 0,0 0 0 0 0,0 0 0 0 0,0 0 0 0 0,0 0 0 0 0,0 1 0 0 0,0-1 0 0 0,0 0 0 0 0,0 0 0 0 0,0 0 0 0 0,0 0 0 0 0,0 0-1 0 0,0 0 1 0 0,0 0 0 0 0,0 0 0 0 0,0 0 0 0 0,0 1 0 0 0,0-1 0 0 0,0 0 0 0 0,0 0 0 0 0,0 0 0 0 0,0 0 0 0 0,0 0 0 0 0,0 0 0 0 0,1 0 0 0 0,-1 0 0 0 0,0 0-1 0 0,0 0 1 0 0,0 0 0 0 0,0 1 0 0 0,0-1 0 0 0,0 0 0 0 0,0 0 0 0 0,0 0 0 0 0,0 0 0 0 0,0 0 0 0 0,0 0 0 0 0,0 0 0 0 0,1 0 0 0 0,-1 0 0 0 0,0 0 0 0 0,0 0-1 0 0,0 0 1 0 0,0 0 0 0 0,0 0 0 0 0,0 0 0 0 0,0 0 0 0 0,0 0 0 0 0,0 0 0 0 0,1 0 0 0 0,-1 0 0 0 0,0 0 0 0 0,0 0 0 0 0,0 0 0 0 0,0 0 0 0 0,0 0 0 0 0,0 0-1 0 0,0 0 1 0 0,0 0 0 0 0,0 0 0 0 0,1 0 0 0 0,-8 14 662 0 0,-19 25 316 0 0,17-25-713 0 0,-7 11-13 0 0,-22 37 34 0 0,35-57-317 0 0,1 1 0 0 0,0-1 0 0 0,0 1 1 0 0,0 0-1 0 0,0-1 0 0 0,1 1 1 0 0,0 0-1 0 0,0 0 0 0 0,1 10 1 0 0,0-15 4 0 0,0 1 0 0 0,1 0 0 0 0,-1-1 0 0 0,1 1 1 0 0,0-1-1 0 0,-1 0 0 0 0,1 1 0 0 0,0-1 0 0 0,0 0 1 0 0,0 1-1 0 0,0-1 0 0 0,0 0 0 0 0,0 0 0 0 0,0 0 1 0 0,0 0-1 0 0,1 0 0 0 0,-1 0 0 0 0,0 0 0 0 0,1 0 1 0 0,-1 0-1 0 0,0 0 0 0 0,1-1 0 0 0,-1 1 0 0 0,1-1 1 0 0,-1 1-1 0 0,1-1 0 0 0,0 0 0 0 0,-1 1 0 0 0,1-1 1 0 0,-1 0-1 0 0,1 0 0 0 0,0 0 0 0 0,-1 0 0 0 0,2-1 1 0 0,5 1-63 0 0,0 0 0 0 0,-1-1 1 0 0,1 0-1 0 0,-1 0 1 0 0,15-5-1 0 0,-2-3-146 0 0,-1-1 0 0 0,0-1-1 0 0,-1-1 1 0 0,0 0 0 0 0,0-2 0 0 0,-2 0-1 0 0,16-16 1 0 0,-11 10 273 0 0,1 1 0 0 0,1 0 0 0 0,27-15 0 0 0,-46 32 43 0 0,1-1 0 0 0,-1 1 0 0 0,1 0 0 0 0,0 0 0 0 0,0 1 0 0 0,0-1 0 0 0,0 1 0 0 0,0 0 0 0 0,0 1-1 0 0,0-1 1 0 0,0 1 0 0 0,0 0 0 0 0,0 0 0 0 0,0 1 0 0 0,1-1 0 0 0,8 3 0 0 0,-11-2-77 0 0,0 1 1 0 0,1-1-1 0 0,-1 1 1 0 0,0-1-1 0 0,-1 1 1 0 0,1 0-1 0 0,0 0 1 0 0,0 1-1 0 0,-1-1 1 0 0,1 0-1 0 0,-1 1 0 0 0,0-1 1 0 0,0 1-1 0 0,0 0 1 0 0,0 0-1 0 0,0 0 1 0 0,-1 0-1 0 0,1 0 1 0 0,-1 0-1 0 0,0 0 1 0 0,0 0-1 0 0,0 1 1 0 0,0-1-1 0 0,-1 0 1 0 0,1 1-1 0 0,-1 3 0 0 0,1 9-60 0 0,0 0-1 0 0,-2 0 1 0 0,0 0 0 0 0,-1 0-1 0 0,-7 30 1 0 0,6-35-791 0 0,-1 0 1 0 0,0 0-1 0 0,0 0 1 0 0,-1 0-1 0 0,-8 10 1 0 0,5-12-2569 0 0</inkml:trace>
</inkml:ink>
</file>

<file path=ppt/ink/ink4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4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9 173 3676 0 0,'0'0'9717'0'0,"12"13"-9075"0"0,33 40 8 0 0,-44-52-575 0 0,0 0 0 0 0,-1-1 0 0 0,1 1 0 0 0,0 0 1 0 0,-1 0-1 0 0,1 0 0 0 0,0 0 0 0 0,-1 1 0 0 0,1-1 0 0 0,-1 0 0 0 0,0 0 0 0 0,1 0 0 0 0,-1 0 0 0 0,0 0 0 0 0,0 1 0 0 0,0 1 0 0 0,0-2-37 0 0,0-1 0 0 0,0 1 0 0 0,0 0 0 0 0,-1-1 0 0 0,1 1 0 0 0,0-1 0 0 0,-1 1 0 0 0,1-1 0 0 0,0 1 0 0 0,-1 0 0 0 0,1-1 0 0 0,-1 1 0 0 0,1-1 0 0 0,-1 0 0 0 0,1 1 0 0 0,-1-1 0 0 0,1 1 0 0 0,-1-1 0 0 0,1 0 0 0 0,-2 1 0 0 0,-26 5 888 0 0,27-6-829 0 0,-1 0-81 0 0,1 1-1 0 0,0-1 0 0 0,0 0 0 0 0,0 0 1 0 0,0 0-1 0 0,-1 0 0 0 0,1 0 0 0 0,0 0 1 0 0,0 0-1 0 0,0 0 0 0 0,-1-1 0 0 0,1 1 1 0 0,0 0-1 0 0,0-1 0 0 0,0 1 0 0 0,0-1 1 0 0,0 1-1 0 0,0-1 0 0 0,0 0 0 0 0,0 1 1 0 0,0-1-1 0 0,0 0 0 0 0,0 0 0 0 0,0 0 1 0 0,0 1-1 0 0,1-1 0 0 0,-1 0 0 0 0,0 0 1 0 0,1 0-1 0 0,-1 0 0 0 0,1 0 0 0 0,-1-1 1 0 0,1 1-1 0 0,-1 0 0 0 0,1 0 0 0 0,0 0 1 0 0,-1 0-1 0 0,1 0 0 0 0,0-1 0 0 0,0 1 1 0 0,0 0-1 0 0,0 0 0 0 0,0 0 0 0 0,0-1 1 0 0,0 1-1 0 0,0 0 0 0 0,1 0 0 0 0,-1 0 1 0 0,0 0-1 0 0,2-2 0 0 0,-1-4-95 0 0,1 0 0 0 0,1 1-1 0 0,-1-1 1 0 0,1 0 0 0 0,1 1-1 0 0,-1 0 1 0 0,6-7 0 0 0,3-1-273 0 0,1 0 0 0 0,1 0 0 0 0,0 1 0 0 0,1 1 0 0 0,1 1 1 0 0,-1 0-1 0 0,2 1 0 0 0,-1 0 0 0 0,2 2 0 0 0,21-9 0 0 0,-12 7 20 0 0,-1 2 0 0 0,1 0 0 0 0,1 2 0 0 0,-1 1 0 0 0,1 1 0 0 0,40 0 0 0 0,-67 5 371 0 0,1-1 0 0 0,0 0 0 0 0,-1 1 0 0 0,1-1 0 0 0,-1 1 0 0 0,1 0 0 0 0,-1 0 0 0 0,0-1 0 0 0,1 1 0 0 0,-1 0 0 0 0,0 0 0 0 0,1 0 0 0 0,-1 1 0 0 0,0-1 0 0 0,0 0 0 0 0,0 0 0 0 0,0 1 0 0 0,0-1 0 0 0,0 0 0 0 0,0 1 0 0 0,-1-1 0 0 0,1 1 0 0 0,0-1 0 0 0,-1 1 0 0 0,1 2 0 0 0,12 48 389 0 0,-11-42-416 0 0,15 83 38 0 0,27 122 780 0 0,-43-213-827 0 0,2 9 70 0 0,0 1 1 0 0,-1-1-1 0 0,0 1 0 0 0,-1 0 1 0 0,0 17-1 0 0,-1-27-38 0 0,0 1 0 0 0,-1 0 0 0 0,1-1 0 0 0,-1 1-1 0 0,1 0 1 0 0,-1-1 0 0 0,0 1 0 0 0,0-1 0 0 0,-1 1 0 0 0,1-1 0 0 0,0 0 0 0 0,-1 1-1 0 0,1-1 1 0 0,-1 0 0 0 0,0 0 0 0 0,0 0 0 0 0,0 0 0 0 0,0-1 0 0 0,0 1 0 0 0,0 0-1 0 0,0-1 1 0 0,-1 1 0 0 0,1-1 0 0 0,0 0 0 0 0,-1 0 0 0 0,1 0 0 0 0,-1 0 0 0 0,1 0 0 0 0,-5 0-1 0 0,0 1-51 0 0,0-1 0 0 0,1 0 1 0 0,-1 0-1 0 0,0-1 0 0 0,0 0 0 0 0,0 0 0 0 0,1 0 0 0 0,-1-1 0 0 0,0 0 0 0 0,0 0 0 0 0,1-1 0 0 0,-1 0 0 0 0,-9-4 0 0 0,13 4-221 0 0,-1 0 0 0 0,0 0-1 0 0,1-1 1 0 0,-1 1 0 0 0,1-1 0 0 0,0 0 0 0 0,0 0 0 0 0,0 0-1 0 0,-5-6 1 0 0,6 5-304 0 0,-1 0 1 0 0,1-1-1 0 0,0 1 0 0 0,0 0 0 0 0,1-1 0 0 0,-1 1 0 0 0,1-1 0 0 0,0 0 0 0 0,0 1 1 0 0,0-6-1 0 0,0-22-4812 0 0</inkml:trace>
</inkml:ink>
</file>

<file path=ppt/ink/ink4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4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6065 0 0,'0'0'9028'0'0,"62"93"-8976"0"0,-58-72-52 0 0,-2 0-12 0 0,-2 1-100 0 0,0 0-320 0 0,-2-2-632 0 0,-4-5-728 0 0,-3-5-980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1.7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550 0 5380 0 0,'0'0'4867'0'0,"-13"19"-7065"0"0,8-10 2212 0 0,-80 134 144 0 0,-271 564 169 0 0,267-539-993 0 0,87-163 130 0 0,23-22-6138 0 0</inkml:trace>
</inkml:ink>
</file>

<file path=ppt/ink/ink4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5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11009 0 0,'0'0'4366'0'0,"5"13"-4024"0"0,97 202 1276 0 0,-91-195-1630 0 0,-1-2-34 0 0,0 0-1 0 0,1-1 1 0 0,0 0 0 0 0,2-1 0 0 0,24 26 0 0 0,-36-42 35 0 0,0 1 0 0 0,0 0 1 0 0,0 0-1 0 0,0-1 1 0 0,0 1-1 0 0,1 0 1 0 0,-1-1-1 0 0,0 0 0 0 0,0 1 1 0 0,1-1-1 0 0,-1 0 1 0 0,0 1-1 0 0,0-1 1 0 0,1 0-1 0 0,-1 0 0 0 0,0 0 1 0 0,1 0-1 0 0,-1 0 1 0 0,0 0-1 0 0,0 0 1 0 0,1-1-1 0 0,-1 1 0 0 0,0 0 1 0 0,0-1-1 0 0,1 1 1 0 0,-1-1-1 0 0,0 1 1 0 0,0-1-1 0 0,0 0 0 0 0,0 0 1 0 0,0 1-1 0 0,0-1 1 0 0,0 0-1 0 0,2-2 1 0 0,3-3 54 0 0,0-1 0 0 0,0 0 1 0 0,-1 0-1 0 0,5-10 0 0 0,-1 3-118 0 0,12-18-297 0 0,28-60 1 0 0,-7 13 342 0 0,-31 124-415 0 0,-9-33 502 0 0,2 0 0 0 0,0-1 0 0 0,0 1 0 0 0,1-1 0 0 0,0 1 0 0 0,1-1 0 0 0,12 17 0 0 0,-15-24-73 0 0,1 1 0 0 0,0-1-1 0 0,0 1 1 0 0,0-1-1 0 0,1 0 1 0 0,0-1 0 0 0,-1 1-1 0 0,1-1 1 0 0,0 0-1 0 0,1 0 1 0 0,-1 0-1 0 0,0-1 1 0 0,1 0 0 0 0,0 0-1 0 0,-1 0 1 0 0,1-1-1 0 0,0 1 1 0 0,6-1-1 0 0,-6-1-34 0 0,0 0-1 0 0,0 0 0 0 0,0-1 0 0 0,0 0 1 0 0,0 0-1 0 0,0 0 0 0 0,-1-1 0 0 0,1 1 1 0 0,0-2-1 0 0,-1 1 0 0 0,1 0 0 0 0,7-6 1 0 0,-4 2-35 0 0,-1 0 1 0 0,0-1 0 0 0,-1 0-1 0 0,1 0 1 0 0,-1-1 0 0 0,12-16 0 0 0,-11 12 91 0 0,-1 0 1 0 0,0-1-1 0 0,0 0 0 0 0,-1-1 1 0 0,-1 1-1 0 0,0-1 1 0 0,-1 0-1 0 0,0 0 1 0 0,-1-1-1 0 0,1-21 1 0 0,-3 34 43 0 0,-1 0 1 0 0,0 0 0 0 0,0 0 0 0 0,0 0-1 0 0,0 0 1 0 0,-1 0 0 0 0,1 0-1 0 0,0 0 1 0 0,-1 0 0 0 0,0 0 0 0 0,1 0-1 0 0,-1 0 1 0 0,0 0 0 0 0,0 0 0 0 0,0 0-1 0 0,0 0 1 0 0,0 1 0 0 0,-1-1-1 0 0,1 0 1 0 0,0 1 0 0 0,-1-1 0 0 0,1 1-1 0 0,-1 0 1 0 0,0-1 0 0 0,-3-1 0 0 0,1 2 15 0 0,0-1 1 0 0,0 1 0 0 0,0 0 0 0 0,0 1 0 0 0,0-1 0 0 0,0 1 0 0 0,0-1 0 0 0,-1 1 0 0 0,1 1 0 0 0,0-1 0 0 0,0 0 0 0 0,-7 3 0 0 0,-2 1 28 0 0,0 0 0 0 0,-1 1 1 0 0,1 1-1 0 0,1 0 1 0 0,-1 1-1 0 0,1 0 1 0 0,1 1-1 0 0,-1 0 1 0 0,1 1-1 0 0,1 0 0 0 0,-1 1 1 0 0,2 0-1 0 0,-1 1 1 0 0,1 0-1 0 0,1 0 1 0 0,0 1-1 0 0,1 0 1 0 0,-8 17-1 0 0,13-25-121 0 0,1 1 0 0 0,-1 0 1 0 0,1 0-1 0 0,0 0 0 0 0,0 0 0 0 0,1 0 0 0 0,-1 0 1 0 0,1 0-1 0 0,0 0 0 0 0,0 0 0 0 0,1 0 0 0 0,0 0 0 0 0,0 0 1 0 0,0 0-1 0 0,0 0 0 0 0,1 0 0 0 0,2 5 0 0 0,0-4-56 0 0,0 1-1 0 0,0-1 0 0 0,0-1 0 0 0,1 1 0 0 0,0-1 0 0 0,0 0 0 0 0,0 0 1 0 0,1 0-1 0 0,0-1 0 0 0,11 7 0 0 0,5 0-498 0 0,-1 0 1 0 0,2-2-1 0 0,0-1 1 0 0,0-1-1 0 0,0-1 1 0 0,30 4-1 0 0,-15-4-2614 0 0,51 1 0 0 0,-4-6-1856 0 0</inkml:trace>
</inkml:ink>
</file>

<file path=ppt/ink/ink4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5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390 225 4652 0 0,'0'0'9015'0'0,"0"-16"-8657"0"0,-1-52-150 0 0,-1 62-87 0 0,1-1 0 0 0,-1 0 1 0 0,0 0-1 0 0,-1 1 1 0 0,1-1-1 0 0,-1 1 0 0 0,-1 0 1 0 0,1 0-1 0 0,-1 0 0 0 0,0 0 1 0 0,0 0-1 0 0,-1 1 1 0 0,0 0-1 0 0,0 0 0 0 0,0 0 1 0 0,0 1-1 0 0,-1-1 0 0 0,0 1 1 0 0,1 1-1 0 0,-2-1 1 0 0,-8-3-1 0 0,8 4-102 0 0,0 0 0 0 0,0 0 0 0 0,0 1-1 0 0,0 0 1 0 0,0 1 0 0 0,0-1 0 0 0,0 1 0 0 0,-1 1 0 0 0,1-1 0 0 0,0 1 0 0 0,-1 1 0 0 0,1-1-1 0 0,0 1 1 0 0,0 1 0 0 0,-1-1 0 0 0,1 1 0 0 0,-10 4 0 0 0,8-2-22 0 0,-1 1 0 0 0,1 0 0 0 0,0 1 1 0 0,1-1-1 0 0,-1 2 0 0 0,1-1 0 0 0,0 1 0 0 0,1 1 1 0 0,0-1-1 0 0,0 1 0 0 0,-9 14 0 0 0,10-13-31 0 0,0 1-1 0 0,1-1 0 0 0,0 1 1 0 0,1 0-1 0 0,0 1 0 0 0,0-1 1 0 0,1 1-1 0 0,1 0 0 0 0,0 0 1 0 0,-2 21-1 0 0,4-24-6 0 0,0 0-1 0 0,1-1 1 0 0,0 1 0 0 0,0-1-1 0 0,0 1 1 0 0,1-1 0 0 0,0 0-1 0 0,1 1 1 0 0,0-1 0 0 0,0 0-1 0 0,0 0 1 0 0,1-1 0 0 0,0 1-1 0 0,0-1 1 0 0,1 0 0 0 0,8 9-1 0 0,0-3-250 0 0,0-1 0 0 0,0-1-1 0 0,1 0 1 0 0,0-1 0 0 0,1 0-1 0 0,0-1 1 0 0,1-1 0 0 0,0 0 0 0 0,0-2-1 0 0,21 6 1 0 0,-7-4-866 0 0,0-2 1 0 0,0 0-1 0 0,1-3 1 0 0,-1 0-1 0 0,32-3 1 0 0,1-4-1840 0 0</inkml:trace>
</inkml:ink>
</file>

<file path=ppt/ink/ink4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6.0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409 552 560 0 0,'0'0'13359'0'0,"-16"-3"-12503"0"0,1 0-714 0 0,4 0-58 0 0,0 1 0 0 0,0 0 1 0 0,-1 0-1 0 0,1 1 0 0 0,-1 1 1 0 0,1 0-1 0 0,-15 2 0 0 0,1 3 265 0 0,1 0 0 0 0,0 1 0 0 0,1 2 0 0 0,-25 10 0 0 0,37-13-361 0 0,1 0 1 0 0,-1 1 0 0 0,1 0-1 0 0,1 0 1 0 0,-1 1 0 0 0,1 0-1 0 0,0 1 1 0 0,1 0 0 0 0,-1 0-1 0 0,-11 17 1 0 0,18-23-70 0 0,1 0-1 0 0,-1 0 1 0 0,1 1 0 0 0,0-1 0 0 0,0 0-1 0 0,0 0 1 0 0,0 1 0 0 0,1-1 0 0 0,-1 1-1 0 0,1-1 1 0 0,-1 0 0 0 0,1 1 0 0 0,0-1-1 0 0,0 4 1 0 0,0-4-9 0 0,1-1 0 0 0,-1 0 0 0 0,1 1 0 0 0,0-1 0 0 0,-1 0 0 0 0,1 0 0 0 0,0 0 0 0 0,0 0 0 0 0,0 0 0 0 0,-1 0 0 0 0,1 0 0 0 0,0 0 0 0 0,1 0 0 0 0,-1 0 0 0 0,0 0 0 0 0,0 0 0 0 0,0-1 0 0 0,0 1 0 0 0,1 0 0 0 0,-1-1 0 0 0,0 1 0 0 0,1-1 0 0 0,-1 0 1 0 0,0 1-1 0 0,1-1 0 0 0,-1 0 0 0 0,3 0 0 0 0,11 2-601 0 0,1-2 1 0 0,-1 0 0 0 0,1-1 0 0 0,-1 0 0 0 0,0-1 0 0 0,0-1 0 0 0,25-8 0 0 0,-23 6 1056 0 0,0 1 1 0 0,0 0-1 0 0,0 2 0 0 0,0 0 1 0 0,31 0-1 0 0,-37 5-55 0 0,0 0 0 0 0,0 0 0 0 0,0 1 0 0 0,-1 0 0 0 0,1 1 0 0 0,-1 0-1 0 0,0 1 1 0 0,14 10 0 0 0,19 9 173 0 0,-39-23-469 0 0,28 14 207 0 0,48 18 1 0 0,-70-30-215 0 0,1-1 1 0 0,-1-1-1 0 0,1 1 0 0 0,0-2 1 0 0,-1 0-1 0 0,1 0 1 0 0,0-1-1 0 0,0 0 1 0 0,14-2-1 0 0,-20 1-59 0 0,0-1 1 0 0,0 0 0 0 0,0 0-1 0 0,0 0 1 0 0,0-1-1 0 0,0 0 1 0 0,0 0-1 0 0,-1 0 1 0 0,0 0-1 0 0,1-1 1 0 0,-1 1-1 0 0,0-1 1 0 0,-1 0 0 0 0,6-7-1 0 0,5-8-294 0 0,-2-1 0 0 0,12-21 1 0 0,-19 31 245 0 0,178-363-2234 0 0,-72 119 5305 0 0,-88 201-1337 0 0,-14 37 234 0 0,-6 23-1454 0 0,-8 32-1039 0 0,3-23 1120 0 0,-5 81-156 0 0,-19 501-1771 0 0,27-579 498 0 0,0 1-1 0 0,5 22 0 0 0,10 8-3975 0 0,-5-35 1122 0 0,7-6-141 0 0</inkml:trace>
</inkml:ink>
</file>

<file path=ppt/ink/ink4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6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0 10709 0 0,'0'0'3610'0'0,"-7"16"-3298"0"0,-2 1-173 0 0,-4 9 227 0 0,-17 52 0 0 0,13-17-293 0 0,2 2 0 0 0,3 0 1 0 0,-6 85-1 0 0,13 78-5468 0 0,7-199 2055 0 0,8-5-2136 0 0</inkml:trace>
</inkml:ink>
</file>

<file path=ppt/ink/ink4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16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544 4 3980 0 0,'0'0'9671'0'0,"-20"-1"-9079"0"0,-1 0-474 0 0,-10-1 113 0 0,1 2 0 0 0,-43 5 0 0 0,36-2 139 0 0,0 3 0 0 0,1 1 0 0 0,0 1 0 0 0,-42 16 0 0 0,74-22-391 0 0,1-1 0 0 0,0 1 1 0 0,0 0-1 0 0,0-1 1 0 0,0 1-1 0 0,1 1 0 0 0,-1-1 1 0 0,0 0-1 0 0,1 1 0 0 0,-1-1 1 0 0,1 1-1 0 0,0 0 1 0 0,0-1-1 0 0,-3 7 0 0 0,4-7-21 0 0,1 0-1 0 0,-1 0 0 0 0,1 0 1 0 0,-1 0-1 0 0,1 0 1 0 0,0 1-1 0 0,-1-1 0 0 0,1 0 1 0 0,0 0-1 0 0,1 0 0 0 0,-1 1 1 0 0,0-1-1 0 0,1 0 0 0 0,-1 0 1 0 0,1 0-1 0 0,-1 0 0 0 0,1 0 1 0 0,0 0-1 0 0,0 0 0 0 0,0 0 1 0 0,0 0-1 0 0,0 0 0 0 0,1 0 1 0 0,1 1-1 0 0,18 22-939 0 0,2-2-1 0 0,31 27 1 0 0,-30-30-203 0 0,-2 0 1 0 0,39 48 0 0 0,-47-49 616 0 0,0 1 0 0 0,19 41 0 0 0,-29-54 610 0 0,0 1 0 0 0,-1 0 0 0 0,-1 1 0 0 0,0-1 0 0 0,0 0 0 0 0,0 1 0 0 0,-1-1 0 0 0,0 1 1 0 0,-1-1-1 0 0,0 1 0 0 0,-1 13 0 0 0,0-19 144 0 0,0 0 0 0 0,0 0 0 0 0,-1 0-1 0 0,1-1 1 0 0,-1 1 0 0 0,1 0 0 0 0,-1-1 0 0 0,0 1 0 0 0,0-1 0 0 0,0 0 0 0 0,0 0 0 0 0,0 0 0 0 0,-1 0 0 0 0,1 0 0 0 0,-1 0 0 0 0,1 0 0 0 0,-1-1 0 0 0,0 0 0 0 0,1 1-1 0 0,-1-1 1 0 0,0 0 0 0 0,0 0 0 0 0,0 0 0 0 0,-4 0 0 0 0,-8 2 566 0 0,-1 0 0 0 0,1-1 0 0 0,-21 0 0 0 0,-20-1-15 0 0,1-2 0 0 0,-91-14 0 0 0,177 1-11524 0 0</inkml:trace>
</inkml:ink>
</file>

<file path=ppt/ink/ink4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3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5160 0 0,'0'0'3305'0'0,"13"1"-3353"0"0,-4-1 35 0 0,0 1 0 0 0,1 1 0 0 0,-1-1 0 0 0,0 1 0 0 0,0 1 0 0 0,0 0 1 0 0,0 0-1 0 0,-1 1 0 0 0,1 0 0 0 0,-1 0 0 0 0,13 10 0 0 0,5 8-34 0 0,0 1 0 0 0,-2 2-1 0 0,-1 0 1 0 0,37 54 0 0 0,63 126 529 0 0,10 16 311 0 0,-54-123-387 0 0,3-4 0 0 0,117 103 0 0 0,-93-96-179 0 0,108 134-1 0 0,-90-75-201 0 0,102 125 202 0 0,-167-219 52 0 0,3-2 0 0 0,78 63 0 0 0,-2-26 131 0 0,179 100-1 0 0,-169-112-170 0 0,141 111 0 0 0,-252-170-249 0 0,-2 2 0 0 0,58 67 0 0 0,-74-75-17 0 0,-1 1-1 0 0,-1 0 1 0 0,-1 2-1 0 0,-1 0 0 0 0,14 37 1 0 0,-26-56 162 0 0,-1 0 0 0 0,0 1 0 0 0,0-1 0 0 0,-1 1 1 0 0,0-1-1 0 0,-1 1 0 0 0,0 14 2934 0 0,-34-23-15151 0 0,33 0 11434 0 0,34 0-3800 0 0</inkml:trace>
</inkml:ink>
</file>

<file path=ppt/ink/ink4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04.6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1016 295 372 0 0,'0'0'331'0'0,"7"-18"-87"0"0,46-138 1045 0 0,-34 91 236 0 0,-5 9 2689 0 0,-17 66-4401 0 0,-2-1-1 0 0,1 1 0 0 0,-11 14 0 0 0,-4 7 234 0 0,-310 503 2836 0 0,-21 37-1102 0 0,82-20-211 0 0,255-522-1331 0 0,-6 15 17 0 0,-35 68 387 0 0,54-112-575 0 0,0 1-1 0 0,0-1 1 0 0,0 0 0 0 0,0 1 0 0 0,0-1-1 0 0,-1 0 1 0 0,1 0 0 0 0,0 1-1 0 0,0-1 1 0 0,0 0 0 0 0,0 0-1 0 0,0 0 1 0 0,-1 1 0 0 0,1-1 0 0 0,0 0-1 0 0,0 0 1 0 0,0 0 0 0 0,-1 1-1 0 0,1-1 1 0 0,0 0 0 0 0,0 0-1 0 0,-1 0 1 0 0,1 0 0 0 0,0 0 0 0 0,0 1-1 0 0,-1-1 1 0 0,1 0 0 0 0,0 0-1 0 0,-1 0 1 0 0,1 0 0 0 0,0 0-1 0 0,0 0 1 0 0,-1 0 0 0 0,1 0 0 0 0,0 0-1 0 0,-1 0 1 0 0,1 0 0 0 0,0 0-1 0 0,0 0 1 0 0,-1-1 0 0 0,-6-11 660 0 0,-1-27-1276 0 0,7 34 672 0 0,-1-7-404 0 0,1 0 1 0 0,0 0-1 0 0,0-1 1 0 0,1 1-1 0 0,3-21 1 0 0,-2 27-278 0 0,1 0 0 0 0,-1-1 1 0 0,1 1-1 0 0,0 0 1 0 0,1 0-1 0 0,0 0 0 0 0,0 1 1 0 0,0-1-1 0 0,0 1 0 0 0,1 0 1 0 0,0-1-1 0 0,0 1 1 0 0,7-5-1 0 0,21-17-4388 0 0</inkml:trace>
</inkml:ink>
</file>

<file path=ppt/ink/ink4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1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6201 0 0,'0'0'2704'0'0,"34"-78"-3460"0"0,-10 73 120 0 0,5-4-856 0 0,-2 2-1181 0 0</inkml:trace>
</inkml:ink>
</file>

<file path=ppt/ink/ink4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2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1516 5396 0 0,'0'0'577'0'0,"-41"-98"591"0"0,29 63-348 0 0,2-4 24 0 0,-2 2-612 0 0,7 5-168 0 0,2 7-64 0 0,3 1-180 0 0,0-1-184 0 0,2 8-1260 0 0,4-17-1669 0 0</inkml:trace>
  <inkml:trace contextRef="#ctx0" brushRef="#br0" timeOffset="1">246 453 1068 0 0,'0'0'2180'0'0,"-53"-106"-1452"0"0,37 71-244 0 0,-4 0-132 0 0,4 0-208 0 0,-4 2-80 0 0,0 1-64 0 0,-1 0-144 0 0,0 1-12 0 0,5 1-196 0 0,-2 2-560 0 0,9 5-276 0 0,-7-10-948 0 0</inkml:trace>
</inkml:ink>
</file>

<file path=ppt/ink/ink4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2.7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1552 233 12 0 0,'0'0'637'0'0,"-13"-12"942"0"0,-1 0-1205 0 0,-8-8 398 0 0,-40-28 0 0 0,22 19-296 0 0,-108-67 1312 0 0,142 93-1836 0 0,1 1 1 0 0,0 0-1 0 0,0 0 0 0 0,-1 0 0 0 0,1 1 1 0 0,-1-1-1 0 0,1 1 0 0 0,-1 1 1 0 0,0-1-1 0 0,1 1 0 0 0,-1 0 1 0 0,0 1-1 0 0,1-1 0 0 0,-11 3 0 0 0,-2 2-550 0 0,1 0 0 0 0,0 2-1 0 0,-19 9 1 0 0,19-8-193 0 0,-9 5-823 0 0</inkml:trace>
  <inkml:trace contextRef="#ctx0" brushRef="#br0" timeOffset="1">333 134 1304 0 0,'0'0'2296'0'0,"-89"-12"-1760"0"0,55 11-276 0 0,3 1-148 0 0,6 0-108 0 0,-1 3-8 0 0,5 4-140 0 0,2 5 144 0 0,-1 1 0 0 0,-3 4-144 0 0,7-4-768 0 0,-13 5-848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2.0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483 0 2904 0 0,'0'0'5655'0'0,"-6"15"-7287"0"0,-12 28 1789 0 0,-43 75 0 0 0,-9-11 48 0 0,-30 45 30 0 0,-104 212 0 0 0,195-349-296 0 0,7-12-80 0 0,1 0 1 0 0,-1 0-1 0 0,0-1 1 0 0,1 1-1 0 0,0 0 1 0 0,-1 0-1 0 0,1 0 1 0 0,1 0-1 0 0,-1 0 1 0 0,0 1-1 0 0,1-1 1 0 0,-1 0-1 0 0,1 0 1 0 0,0 6-1 0 0,1-9-2 0 0,-1 0 0 0 0,1 1 0 0 0,0-1 0 0 0,-1 0 0 0 0,1 1 0 0 0,0-1 0 0 0,-1 0 0 0 0,1 0 0 0 0,0 0 0 0 0,-1 1 0 0 0,1-1 0 0 0,0 0 0 0 0,0 0 0 0 0,-1 0 0 0 0,1 0 0 0 0,0 0 0 0 0,-1-1 0 0 0,1 1 0 0 0,0 0 0 0 0,0 0 0 0 0,-1 0 0 0 0,2-1 0 0 0,9-5-1043 0 0</inkml:trace>
</inkml:ink>
</file>

<file path=ppt/ink/ink4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3.1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636 321 328 0 0,'0'0'6632'0'0,"-10"-13"-6285"0"0,-29-42-167 0 0,16 20-55 0 0,22 32-232 0 0,0 1 0 0 0,0-1 1 0 0,-1 1-1 0 0,1-1 0 0 0,-1 1 0 0 0,0 0 0 0 0,1 0 0 0 0,-1 0 0 0 0,0 0 0 0 0,0 0 0 0 0,0 0 0 0 0,-1 1 1 0 0,1-1-1 0 0,0 1 0 0 0,0-1 0 0 0,-1 1 0 0 0,1 0 0 0 0,-1 0 0 0 0,0 0 0 0 0,1 0 0 0 0,-1 0 0 0 0,0 1 1 0 0,1-1-1 0 0,-4 1 0 0 0,-26-10-38 0 0,1-1 0 0 0,0-2 0 0 0,0-1-1 0 0,2-1 1 0 0,-45-30 0 0 0,23 14 1412 0 0,1-8 3301 0 0,49 39-4460 0 0,0 3-943 0 0,1-1 892 0 0,-1 1-1 0 0,1 0 1 0 0,-1-1 0 0 0,0 1 0 0 0,0-1-1 0 0,0 1 1 0 0,-2 3 0 0 0,-5 19 3241 0 0,-9-17-4141 0 0,1 3 146 0 0,-1 2-1391 0 0,-33 17 0 0 0,-11 1-2281 0 0</inkml:trace>
</inkml:ink>
</file>

<file path=ppt/ink/ink4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5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44 144 0 0,'0'0'15405'0'0,"17"8"-13607"0"0,16-10-975 0 0,64-12 0 0 0,-22 3-850 0 0,274-13-2286 0 0,-349 24 2231 0 0,1 0 0 0 0,-1 0 0 0 0,0 0 0 0 0,0-1 0 0 0,1 1 0 0 0,-1 0 0 0 0,0 0 0 0 0,1 0 0 0 0,-1 0 0 0 0,0 0 0 0 0,1 0 0 0 0,-1 0 0 0 0,0 0 0 0 0,1 0 0 0 0,-1 1 0 0 0,0-1 0 0 0,1 0 0 0 0,-1 0 0 0 0,0 0 0 0 0,1 0 0 0 0,-1 0 0 0 0,0 0 0 0 0,0 1 0 0 0,1-1 0 0 0,-1 0 0 0 0,0 0 0 0 0,0 0 0 0 0,1 1 0 0 0,-1-1 0 0 0,0 0 0 0 0,0 0 0 0 0,0 1 0 0 0,1-1 0 0 0,-1 0 0 0 0,0 0 0 0 0,0 1 0 0 0,0-1 0 0 0,0 0 0 0 0,0 1 0 0 0,0-1 0 0 0,0 0 0 0 0,0 1 0 0 0,1-1 0 0 0,-1 0 0 0 0,0 1 0 0 0,0-1 0 0 0,0 0 0 0 0,0 1 0 0 0,-1-1 0 0 0,1 2-323 0 0,-1-1-1 0 0,0 0 0 0 0,0 1 1 0 0,0-1-1 0 0,0 0 1 0 0,0 0-1 0 0,0 1 1 0 0,0-1-1 0 0,0 0 1 0 0,-1 0-1 0 0,-2 1 1 0 0,-23 14-2806 0 0</inkml:trace>
</inkml:ink>
</file>

<file path=ppt/ink/ink4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6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3484 0 0,'0'0'9200'0'0,"15"3"-8546"0"0,7 1-291 0 0,0 0 1 0 0,0-2-1 0 0,1-1 1 0 0,42-3-1 0 0,56-18 936 0 0,-48 7-554 0 0,140-8 0 0 0,-212 21-691 0 0,-13 12-4710 0 0,10-4 1789 0 0</inkml:trace>
</inkml:ink>
</file>

<file path=ppt/ink/ink4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5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48 4744 0 0,'0'0'10452'0'0,"2"-11"-10356"0"0,4-22-323 0 0,-5 29 133 0 0,-2 6 22 0 0,-3 25 70 0 0,-44 394 1767 0 0,25 3-1682 0 0,22-404-78 0 0,1-8-91 0 0,-2 10-574 0 0,1 0 1 0 0,1 0-1 0 0,2 1 0 0 0,0-1 0 0 0,6 27 0 0 0,2-26-2372 0 0,10-10-1769 0 0</inkml:trace>
</inkml:ink>
</file>

<file path=ppt/ink/ink4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5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37 309 9501 0 0,'0'0'1323'0'0,"15"-8"-1817"0"0,123-61 368 0 0,-125 61 220 0 0,0 0 0 0 0,0-1 0 0 0,-1 0 0 0 0,0-1 0 0 0,20-21 0 0 0,-29 28-62 0 0,1-1 0 0 0,-1 0-1 0 0,0-1 1 0 0,0 1-1 0 0,0 0 1 0 0,-1-1-1 0 0,1 0 1 0 0,-1 1-1 0 0,0-1 1 0 0,0 0 0 0 0,-1 0-1 0 0,0 0 1 0 0,1-1-1 0 0,-2 1 1 0 0,1 0-1 0 0,-1 0 1 0 0,1 0-1 0 0,-2-1 1 0 0,1 1-1 0 0,-2-9 1 0 0,1 11-36 0 0,0 0 1 0 0,-1 1-1 0 0,1-1 0 0 0,-1 1 0 0 0,1-1 1 0 0,-1 1-1 0 0,0 0 0 0 0,0-1 1 0 0,0 1-1 0 0,0 0 0 0 0,-1 0 0 0 0,1 0 1 0 0,0 1-1 0 0,-1-1 0 0 0,1 1 0 0 0,-1-1 1 0 0,0 1-1 0 0,1 0 0 0 0,-1 0 1 0 0,0 0-1 0 0,0 0 0 0 0,0 0 0 0 0,0 1 1 0 0,-3-1-1 0 0,-5 0 90 0 0,0-1-1 0 0,0 2 1 0 0,0-1-1 0 0,0 2 1 0 0,-13 1 0 0 0,15-1 16 0 0,1 1 0 0 0,0 1 0 0 0,0 0 0 0 0,0 0 0 0 0,0 0 0 0 0,0 1 0 0 0,1 0 0 0 0,-1 0 0 0 0,1 1 0 0 0,0 0 0 0 0,1 0 0 0 0,-1 1 0 0 0,1 0 0 0 0,0 0 0 0 0,-10 13 0 0 0,10-10-78 0 0,0 0 0 0 0,0 0-1 0 0,1 1 1 0 0,0 0-1 0 0,0 0 1 0 0,1 0 0 0 0,0 1-1 0 0,1-1 1 0 0,1 1 0 0 0,0 0-1 0 0,-2 19 1 0 0,3-17 30 0 0,1-1 0 0 0,1 0-1 0 0,-1 0 1 0 0,2 0 0 0 0,0 0 0 0 0,0 0 0 0 0,8 21 0 0 0,-6-25-58 0 0,-1-1 0 0 0,1 0 0 0 0,1 0 0 0 0,-1 0 0 0 0,1-1 0 0 0,0 1 0 0 0,1-1 0 0 0,-1 0 0 0 0,1-1 0 0 0,0 1 0 0 0,1-1 0 0 0,12 8 0 0 0,-2-4-38 0 0,1 0 0 0 0,-1-1 1 0 0,1-1-1 0 0,1 0 1 0 0,-1-1-1 0 0,1-1 1 0 0,25 3-1 0 0,-23-6-1110 0 0,0 0-1 0 0,0-1 1 0 0,38-4 0 0 0,-16-4-2749 0 0</inkml:trace>
</inkml:ink>
</file>

<file path=ppt/ink/ink4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6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118 404 4044 0 0,'0'0'4591'0'0,"12"-6"-4337"0"0,34-14 101 0 0,-11 6 278 0 0,0-2-1 0 0,-2-1 0 0 0,63-43 1 0 0,-88 54-553 0 0,0 0-1 0 0,0-1 1 0 0,-1 1 0 0 0,0-1 0 0 0,-1-1-1 0 0,0 0 1 0 0,0 0 0 0 0,0 0-1 0 0,-1 0 1 0 0,0-1 0 0 0,-1 0 0 0 0,0 0-1 0 0,0 0 1 0 0,-1 0 0 0 0,0-1 0 0 0,-1 1-1 0 0,0-1 1 0 0,0 0 0 0 0,-1 0-1 0 0,0 0 1 0 0,-1-10 0 0 0,0 17-60 0 0,0 0 1 0 0,0 0 0 0 0,-1 0-1 0 0,1 0 1 0 0,0 0-1 0 0,-1 0 1 0 0,0 0-1 0 0,0 0 1 0 0,0 0-1 0 0,0 1 1 0 0,0-1-1 0 0,-1 0 1 0 0,1 0-1 0 0,-1 1 1 0 0,1-1-1 0 0,-1 1 1 0 0,0 0 0 0 0,0-1-1 0 0,0 1 1 0 0,-1 0-1 0 0,1 0 1 0 0,0 0-1 0 0,-1 1 1 0 0,1-1-1 0 0,-1 1 1 0 0,0-1-1 0 0,1 1 1 0 0,-1 0-1 0 0,0 0 1 0 0,0 0 0 0 0,0 0-1 0 0,0 0 1 0 0,0 1-1 0 0,0-1 1 0 0,-3 1-1 0 0,0 0 10 0 0,-1 0 0 0 0,1 1-1 0 0,0 0 1 0 0,0 0 0 0 0,0 0 0 0 0,0 1-1 0 0,0 0 1 0 0,0 0 0 0 0,0 1 0 0 0,0 0-1 0 0,1 0 1 0 0,-1 0 0 0 0,1 0-1 0 0,0 1 1 0 0,0 0 0 0 0,-6 6 0 0 0,-7 10 6 0 0,1 1 1 0 0,0 1-1 0 0,2 0 1 0 0,0 2-1 0 0,2-1 1 0 0,-12 29-1 0 0,-49 154 241 0 0,43-104-128 0 0,-23 150 1 0 0,43-181-81 0 0,4 1-1 0 0,3 0 1 0 0,6 78 0 0 0,1-117-77 0 0,2 0 0 0 0,12 49 0 0 0,-13-65-606 0 0,2 0-1 0 0,0-1 1 0 0,1 1-1 0 0,0-1 1 0 0,2 0 0 0 0,13 20-1 0 0,-10-23-2052 0 0,-2-8-1280 0 0</inkml:trace>
</inkml:ink>
</file>

<file path=ppt/ink/ink4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6.6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 10817 0 0,'0'0'2396'0'0,"81"-18"-3380"0"0,-48 18 1048 0 0,5 0-52 0 0,2 8-12 0 0,9 1-100 0 0,2-2-28 0 0,3 2 64 0 0,2-3 48 0 0,1-2-432 0 0,3-4-764 0 0,-4-1-960 0 0,-17-5-1825 0 0</inkml:trace>
</inkml:ink>
</file>

<file path=ppt/ink/ink4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7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319 7 5288 0 0,'0'0'6719'0'0,"-1"-3"-6682"0"0,0 0 294 0 0,-3 10-5 0 0,-6 29 288 0 0,-10 51 289 0 0,-13 93-304 0 0,7 2 0 0 0,-3 242 0 0 0,28-355-791 0 0,1 50-921 0 0,9-42-4535 0 0</inkml:trace>
  <inkml:trace contextRef="#ctx0" brushRef="#br0" timeOffset="1">1 757 11009 0 0,'0'0'2276'0'0,"13"-9"-2543"0"0,-5 2 175 0 0,-1 2 35 0 0,1 0 0 0 0,-1 0-1 0 0,1 0 1 0 0,0 1 0 0 0,0 0 0 0 0,0 0 0 0 0,0 1 0 0 0,1 0-1 0 0,0 1 1 0 0,12-3 0 0 0,25 1-16 0 0,1 3-1 0 0,-1 1 1 0 0,0 3 0 0 0,62 10-1 0 0,-26 3 8 0 0,120 41 0 0 0,-183-49 1199 0 0,-36-16-972 0 0,-38-18-5766 0 0,44 18 2866 0 0</inkml:trace>
</inkml:ink>
</file>

<file path=ppt/ink/ink4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7.2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972 4 260 0 0,'-1'-4'14690'0'0,"-23"42"-14631"0"0,-2-2 0 0 0,-40 44 0 0 0,12-17 215 0 0,-280 322 389 0 0,5-9-260 0 0,201-197-193 0 0,122-166-23 0 0,3-5 2444 0 0</inkml:trace>
</inkml:ink>
</file>

<file path=ppt/ink/ink4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8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72 4880 0 0,'0'0'6573'0'0,"-1"-13"-5721"0"0,-2-22-554 0 0,1 12 3547 0 0,19 324-3596 0 0,-3-110 43 0 0,14 137-55 0 0,-19-267-287 0 0,3-2-1 0 0,2 1 0 0 0,30 79 1 0 0,-32-108-154 0 0,2 0 0 0 0,20 33 0 0 0,-28-54-223 0 0,1-1 1 0 0,-1 1 0 0 0,2-1-1 0 0,-1-1 1 0 0,1 1-1 0 0,0-1 1 0 0,1-1 0 0 0,0 0-1 0 0,0 0 1 0 0,12 6 0 0 0,-11-10-352 0 0,-1 0-1026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5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462 67 5124 0 0,'0'0'7059'0'0,"-13"-10"-7182"0"0,-44-29 68 0 0,51 36 56 0 0,0 0-1 0 0,0 1 0 0 0,0 0 1 0 0,0 0-1 0 0,0 0 1 0 0,0 1-1 0 0,-1 0 0 0 0,1 0 1 0 0,0 1-1 0 0,-1 0 1 0 0,1 0-1 0 0,-1 0 0 0 0,-10 3 1 0 0,2-2-34 0 0,8 0-28 0 0,1-1 1 0 0,-1 2-1 0 0,1-1 1 0 0,0 0-1 0 0,-1 1 1 0 0,1 0-1 0 0,0 1 1 0 0,0-1-1 0 0,0 1 1 0 0,1 0-1 0 0,-1 1 1 0 0,1-1-1 0 0,-1 1 1 0 0,1 0-1 0 0,0 1 1 0 0,1-1-1 0 0,-1 1 1 0 0,1 0-1 0 0,0 0 1 0 0,-7 11-1 0 0,8-9 20 0 0,0 0 0 0 0,0 0-1 0 0,0 0 1 0 0,1 0 0 0 0,0 1 0 0 0,1-1 0 0 0,-1 1-1 0 0,2 0 1 0 0,-1-1 0 0 0,1 1 0 0 0,0 0-1 0 0,0-1 1 0 0,1 1 0 0 0,0 0 0 0 0,1-1-1 0 0,-1 1 1 0 0,5 10 0 0 0,8 14-46 0 0,1-1 0 0 0,1 0 0 0 0,2-1 0 0 0,23 30 0 0 0,-23-36 183 0 0,-1 1 1 0 0,-1 0-1 0 0,-2 1 1 0 0,0 1-1 0 0,-2 0 1 0 0,11 35 0 0 0,-22-59 8 0 0,0 1 0 0 0,0 0 0 0 0,-1 0 0 0 0,1 0 1 0 0,-1-1-1 0 0,0 1 0 0 0,0 0 0 0 0,0 0 1 0 0,-1 0-1 0 0,1-1 0 0 0,-1 1 0 0 0,0 0 1 0 0,0 0-1 0 0,0-1 0 0 0,0 1 0 0 0,-1-1 0 0 0,0 1 1 0 0,1-1-1 0 0,-1 1 0 0 0,-1-1 0 0 0,1 0 1 0 0,-3 3-1 0 0,-1 0 96 0 0,-1-1 1 0 0,0 1 0 0 0,0-1 0 0 0,0-1-1 0 0,0 0 1 0 0,-1 0 0 0 0,1 0-1 0 0,-1-1 1 0 0,-10 3 0 0 0,-9 2-214 0 0,-1 0-1 0 0,0-2 1 0 0,0-2 0 0 0,0 0 0 0 0,-1-2 0 0 0,-32-1 0 0 0,59-1-124 0 0,0 0 0 0 0,0-1 0 0 0,1 1 0 0 0,-1 0 0 0 0,0-1-1 0 0,1 1 1 0 0,-1-1 0 0 0,0 1 0 0 0,1-1 0 0 0,-1 0 0 0 0,1 0 0 0 0,-1 0 0 0 0,1 0 0 0 0,-1 0 0 0 0,-1-2 0 0 0,2 2-154 0 0,0 1 0 0 0,1-1 1 0 0,-1 0-1 0 0,0 0 1 0 0,1 0-1 0 0,0 0 1 0 0,-1 0-1 0 0,1 0 1 0 0,-1 0-1 0 0,1-1 0 0 0,0 1 1 0 0,0 0-1 0 0,0 0 1 0 0,0 0-1 0 0,0 0 1 0 0,0 0-1 0 0,0 0 0 0 0,0 0 1 0 0,0-2-1 0 0,6-20-4711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2.4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480 1 2916 0 0,'0'0'3351'0'0,"-8"16"-3475"0"0,-132 217 3231 0 0,60-117-2320 0 0,-46 72-401 0 0,97-141-420 0 0,3 1 0 0 0,-22 55-1 0 0,45-95-164 0 0,-14 44-870 0 0,16-48 548 0 0,0 1 0 0 0,1-1 1 0 0,-1 0-1 0 0,1 0 0 0 0,0 1 0 0 0,1 5 0 0 0,5 6-4849 0 0</inkml:trace>
</inkml:ink>
</file>

<file path=ppt/ink/ink4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8.4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3452 0 0,'0'0'9361'0'0,"15"0"-9157"0"0,111 0-143 0 0,-69 3-779 0 0,-1 2 0 0 0,77 18 0 0 0,-16-3-4639 0 0,-80-15 2634 0 0,5-5-17 0 0</inkml:trace>
</inkml:ink>
</file>

<file path=ppt/ink/ink4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9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0 416 0 0,'0'0'13288'0'0,"-11"16"-13593"0"0,0 0 342 0 0,3-5-19 0 0,0 0 0 0 0,0 1-1 0 0,1 1 1 0 0,1-1 0 0 0,0 1-1 0 0,-6 22 1 0 0,-2 15-77 0 0,3 1 0 0 0,-9 101 0 0 0,11 105-798 0 0,5-71-3404 0 0,0-122 16 0 0</inkml:trace>
  <inkml:trace contextRef="#ctx0" brushRef="#br0" timeOffset="1">91 2006 5745 0 0,'0'0'9910'0'0,"1"19"-10340"0"0,4 62 926 0 0,17 211 407 0 0,28 59-794 0 0,-31-258-2117 0 0,53 154 0 0 0,-64-229 837 0 0,1 2-4946 0 0</inkml:trace>
</inkml:ink>
</file>

<file path=ppt/ink/ink4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9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37 8989 0 0,'0'0'3028'0'0,"19"-6"-3335"0"0,0-2 211 0 0,-10 4 84 0 0,1 0 0 0 0,-1 1 0 0 0,1 0 0 0 0,0 0 0 0 0,0 1 0 0 0,0 1 0 0 0,0 0 0 0 0,0 0 0 0 0,19 1 0 0 0,-11 2 161 0 0,0 0-1 0 0,0 2 0 0 0,0 0 0 0 0,-1 1 1 0 0,1 1-1 0 0,-1 0 0 0 0,-1 1 0 0 0,21 12 1 0 0,-29-15-107 0 0,-1 0 1 0 0,0 1 0 0 0,0 0-1 0 0,0 1 1 0 0,0-1 0 0 0,-1 1 0 0 0,0 0-1 0 0,0 1 1 0 0,0-1 0 0 0,-1 1 0 0 0,0 0-1 0 0,0 1 1 0 0,-1-1 0 0 0,0 1 0 0 0,0 0-1 0 0,-1 0 1 0 0,0 0 0 0 0,-1 1 0 0 0,3 10-1 0 0,-5-13 13 0 0,0-1 1 0 0,-1 1-1 0 0,0-1 0 0 0,0 0 0 0 0,0 1 1 0 0,0-1-1 0 0,-1 0 0 0 0,0 0 0 0 0,0 0 1 0 0,0 0-1 0 0,-1 0 0 0 0,1 0 0 0 0,-1-1 0 0 0,-1 1 1 0 0,1-1-1 0 0,0 0 0 0 0,-1 0 0 0 0,0 0 1 0 0,0-1-1 0 0,0 1 0 0 0,-8 4 0 0 0,-4 4 60 0 0,-1-2 0 0 0,0 0-1 0 0,0-1 1 0 0,-30 11-1 0 0,17-9-376 0 0,-1-2 1 0 0,0-2-1 0 0,0 0 0 0 0,0-2 0 0 0,-1-2 0 0 0,-42 0 0 0 0,73-2 151 0 0,0-1 1 0 0,1 0-1 0 0,-1 0 0 0 0,0 0 1 0 0,1 0-1 0 0,-1 0 1 0 0,0 0-1 0 0,1 0 0 0 0,-1 0 1 0 0,0 0-1 0 0,1 0 0 0 0,-1 0 1 0 0,0 0-1 0 0,1-1 1 0 0,-1 1-1 0 0,0 0 0 0 0,1 0 1 0 0,-1-1-1 0 0,0 1 1 0 0,1-1-1 0 0,-1 1 0 0 0,1 0 1 0 0,-1-1-1 0 0,1 1 0 0 0,-1-1 1 0 0,1 1-1 0 0,-1-1 1 0 0,1 1-1 0 0,0-1 0 0 0,-1 0 1 0 0,1 1-1 0 0,0-1 1 0 0,-1 1-1 0 0,1-1 0 0 0,0 0 1 0 0,0 1-1 0 0,-1-1 0 0 0,1 0 1 0 0,0 1-1 0 0,0-1 1 0 0,0 0-1 0 0,0 1 0 0 0,0-1 1 0 0,0 0-1 0 0,0 0 0 0 0,0-10-3738 0 0</inkml:trace>
</inkml:ink>
</file>

<file path=ppt/ink/ink4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0:59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78 4924 0 0,'0'0'7187'0'0,"14"13"-6846"0"0,43 47-77 0 0,-53-56-236 0 0,-1 1 0 0 0,0 0 0 0 0,1 0 0 0 0,-2 1 0 0 0,1-1 0 0 0,0 1 0 0 0,-1-1 0 0 0,0 1 0 0 0,-1 0 0 0 0,1 0 0 0 0,-1 0 0 0 0,0 0 0 0 0,-1 0 0 0 0,1 0 0 0 0,-1 0 0 0 0,0 0-1 0 0,-1 7 1 0 0,0 4 60 0 0,1-17-87 0 0,-3 60 445 0 0,3-56-359 0 0,-1 0-1 0 0,0 0 0 0 0,0 1 1 0 0,0-1-1 0 0,0-1 0 0 0,-1 1 0 0 0,1 0 1 0 0,-1 0-1 0 0,0 0 0 0 0,0-1 0 0 0,0 1 1 0 0,-4 3-1 0 0,11-17 3752 0 0,3-16-3622 0 0,-2 7-426 0 0,2 0-10 0 0,1 0-1 0 0,1 1 1 0 0,1 0 0 0 0,0 1 0 0 0,1 0 0 0 0,1 1 0 0 0,0 0 0 0 0,26-22-1 0 0,-13 15-856 0 0,1 1-1 0 0,1 1 0 0 0,1 2 0 0 0,42-22 0 0 0,-8 16-4215 0 0,-40 19 1317 0 0</inkml:trace>
  <inkml:trace contextRef="#ctx0" brushRef="#br0" timeOffset="1">568 42 304 0 0,'0'0'10038'0'0,"4"14"-9132"0"0,7 27-188 0 0,20 50 0 0 0,-16-57-783 0 0,14 34-429 0 0,-14-22-3860 0 0,-13-36 391 0 0</inkml:trace>
</inkml:ink>
</file>

<file path=ppt/ink/ink4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0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1016 0 0,'0'0'14863'0'0,"3"14"-16329"0"0,8 47 1478 0 0,-10-56-10 0 0,1 0-1 0 0,-1 0 0 0 0,1 0 0 0 0,1 0 1 0 0,-1 0-1 0 0,1-1 0 0 0,0 1 1 0 0,0-1-1 0 0,0 1 0 0 0,0-1 0 0 0,1 0 1 0 0,-1-1-1 0 0,1 1 0 0 0,0-1 1 0 0,1 1-1 0 0,-1-1 0 0 0,0 0 0 0 0,1-1 1 0 0,0 1-1 0 0,-1-1 0 0 0,1 0 0 0 0,0 0 1 0 0,0 0-1 0 0,9 1 0 0 0,-13-3 41 0 0,0-1 0 0 0,0 1 0 0 0,0 0 0 0 0,0-1 0 0 0,0 1 0 0 0,0-1 0 0 0,0 1 0 0 0,0-1-1 0 0,0 1 1 0 0,0-1 0 0 0,0 0 0 0 0,0 1 0 0 0,-1-1 0 0 0,1 0 0 0 0,0 0 0 0 0,0 0 0 0 0,-1 0 0 0 0,1 0 0 0 0,-1 1-1 0 0,1-1 1 0 0,-1 0 0 0 0,1 0 0 0 0,-1 0 0 0 0,1 0 0 0 0,-1-1 0 0 0,0 1 0 0 0,0 0 0 0 0,1 0 0 0 0,-1 0 0 0 0,0-1-1 0 0,3-38 675 0 0,-3 37-669 0 0,0-11-191 0 0,0-1 1 0 0,-1 1-1 0 0,0-1 1 0 0,-1 1-1 0 0,-1-1 1 0 0,0 1-1 0 0,-10-26 1 0 0,7 32-866 0 0</inkml:trace>
  <inkml:trace contextRef="#ctx0" brushRef="#br0" timeOffset="1">505 389 4164 0 0,'0'0'4736'0'0,"12"14"-4102"0"0,39 46-33 0 0,-46-53-493 0 0,0 1 0 0 0,0-1 0 0 0,-1 1 0 0 0,0 0 0 0 0,-1 0 0 0 0,1 0 0 0 0,-2 0 0 0 0,1 0 0 0 0,-1 1 0 0 0,0 0 0 0 0,-1-1 0 0 0,0 1 0 0 0,-1 0 0 0 0,1-1 0 0 0,-2 1 0 0 0,1 0 0 0 0,-1-1-1 0 0,-3 15 1 0 0,2-18-14 0 0,1 0 0 0 0,-1 0-1 0 0,0-1 1 0 0,0 1-1 0 0,0 0 1 0 0,0-1-1 0 0,-1 0 1 0 0,-6 8 0 0 0,5-40-485 0 0,3 8 57 0 0,2 0 0 0 0,0 0 1 0 0,1 0-1 0 0,1 1 0 0 0,7-25 1 0 0,-8 37 366 0 0,0 0 1 0 0,0 1 0 0 0,0-1 0 0 0,1 1 0 0 0,0-1-1 0 0,1 1 1 0 0,-1 0 0 0 0,1 0 0 0 0,1 0 0 0 0,-1 1-1 0 0,1-1 1 0 0,0 1 0 0 0,0 0 0 0 0,0 1 0 0 0,0-1-1 0 0,1 1 1 0 0,0 0 0 0 0,8-4 0 0 0,-9 6 51 0 0,-1 1 1 0 0,0-1 0 0 0,1 1-1 0 0,-1 0 1 0 0,1 0 0 0 0,-1 1-1 0 0,1-1 1 0 0,-1 1 0 0 0,1 0-1 0 0,0 0 1 0 0,-1 1 0 0 0,1-1-1 0 0,-1 1 1 0 0,1 0 0 0 0,7 3-1 0 0,-5-1 24 0 0,-1 0 1 0 0,1 0-1 0 0,-1 1 0 0 0,0 0 0 0 0,0 0 0 0 0,-1 1 0 0 0,1 0 0 0 0,-1 0 0 0 0,6 7 0 0 0,-2 0-267 0 0,0-1 0 0 0,-1 1 0 0 0,-1 1 0 0 0,0-1 0 0 0,-1 1 0 0 0,0 0 0 0 0,-1 1 0 0 0,0 0 0 0 0,4 21 0 0 0,-9-35 151 0 0,5 38-1953 0 0,-6-15-3487 0 0</inkml:trace>
</inkml:ink>
</file>

<file path=ppt/ink/ink4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0.7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6293 0 0,'0'0'9130'0'0,"8"5"-8962"0"0,0 2-105 0 0,-1 0 0 0 0,1 1 0 0 0,-1 0 0 0 0,-1 1-1 0 0,1-1 1 0 0,-1 1 0 0 0,-1 1 0 0 0,0-1 0 0 0,0 1-1 0 0,5 16 1 0 0,26 67 70 0 0,26 111-1 0 0,8 101-142 0 0,-55-238 12 0 0,-9-35-227 0 0,17 64-289 0 0,-20-85-263 0 0,1-1 1 0 0,0 1-1 0 0,1-1 0 0 0,0 0 0 0 0,0-1 0 0 0,11 14 0 0 0</inkml:trace>
</inkml:ink>
</file>

<file path=ppt/ink/ink4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1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1 142 11581 0 0,'0'0'5385'0'0,"14"-15"-5782"0"0,47-46 172 0 0,-56 56 190 0 0,2 0 1 0 0,-1 1-1 0 0,0-1 0 0 0,1 2 0 0 0,0-1 0 0 0,0 1 1 0 0,0 0-1 0 0,0 0 0 0 0,1 0 0 0 0,-1 1 1 0 0,1 1-1 0 0,0-1 0 0 0,8 0 0 0 0,3-1-21 0 0,52-6-78 0 0,143 0 560 0 0,-232 15-3338 0 0,-6 7-2942 0 0,1 1 1759 0 0</inkml:trace>
</inkml:ink>
</file>

<file path=ppt/ink/ink4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2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797 1 10257 0 0,'0'0'4527'0'0,"-13"26"-4281"0"0,-82 180 1148 0 0,-100 320-1 0 0,-36 266-933 0 0,197-666-395 0 0,-182 761 431 0 0,211-857-750 0 0,1 0 0 0 0,1 0 0 0 0,3 55 0 0 0,-1-84 177 0 0,1 0 1 0 0,0 1 0 0 0,0-1 0 0 0,0 0 0 0 0,0 0-1 0 0,0 0 1 0 0,1 0 0 0 0,-1 0 0 0 0,0 0-1 0 0,0 0 1 0 0,1 0 0 0 0,-1 0 0 0 0,1 0 0 0 0,-1 1-1 0 0,1-2 1 0 0,-1 1 0 0 0,1 0 0 0 0,0 0-1 0 0,-1 0 1 0 0,1 0 0 0 0,0 0 0 0 0,0 0 0 0 0,-1-1-1 0 0,1 1 1 0 0,0 0 0 0 0,0-1 0 0 0,0 1-1 0 0,0-1 1 0 0,0 1 0 0 0,0-1 0 0 0,0 1 0 0 0,0-1-1 0 0,0 0 1 0 0,0 1 0 0 0,0-1 0 0 0,0 0-1 0 0,1 0 1 0 0,-1 0 0 0 0,0 0 0 0 0,0 0-1 0 0,0 0 1 0 0,0 0 0 0 0,0 0 0 0 0,0 0 0 0 0,0 0-1 0 0,0-1 1 0 0,1 1 0 0 0,-1-1 0 0 0,1 0-1 0 0,5-2-545 0 0,-1 0 0 0 0,1 0-1 0 0,-1-1 1 0 0,0 0-1 0 0,0 0 1 0 0,-1-1-1 0 0,1 1 1 0 0,4-7-1 0 0,41-46-4365 0 0</inkml:trace>
</inkml:ink>
</file>

<file path=ppt/ink/ink4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2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20 107 11297 0 0,'0'0'3351'0'0,"-1"13"-3860"0"0,-5 65 866 0 0,-6 150 49 0 0,12-222-406 0 0,0 1-1 0 0,1-1 1 0 0,0 0-1 0 0,0 0 1 0 0,1 0-1 0 0,0 0 1 0 0,0 0-1 0 0,0-1 1 0 0,0 1-1 0 0,1-1 1 0 0,0 1-1 0 0,5 5 1 0 0,-7-9-40 0 0,1 0 1 0 0,0 0 0 0 0,0 0 0 0 0,0 0 0 0 0,0 0-1 0 0,0-1 1 0 0,0 1 0 0 0,0-1 0 0 0,1 1 0 0 0,-1-1 0 0 0,0 0-1 0 0,1 0 1 0 0,-1 0 0 0 0,1 0 0 0 0,0-1 0 0 0,-1 1-1 0 0,1-1 1 0 0,-1 1 0 0 0,1-1 0 0 0,0 0 0 0 0,-1 0-1 0 0,1 0 1 0 0,0 0 0 0 0,-1-1 0 0 0,1 1 0 0 0,-1-1-1 0 0,1 1 1 0 0,0-1 0 0 0,-1 0 0 0 0,4-2 0 0 0,-1 0 33 0 0,0 0 0 0 0,0 0 1 0 0,-1 0-1 0 0,1 0 1 0 0,-1-1-1 0 0,0 0 1 0 0,0 0-1 0 0,0 0 0 0 0,-1 0 1 0 0,1 0-1 0 0,3-7 1 0 0,29-59 394 0 0,-22 40-184 0 0,-13 27-155 0 0,6-18 651 0 0,21 40-2523 0 0,-25-19 1829 0 0,0 1 0 0 0,1-1 0 0 0,-1 0 1 0 0,1 0-1 0 0,-1 0 0 0 0,1-1 1 0 0,-1 1-1 0 0,1-1 0 0 0,-1 0 1 0 0,0 0-1 0 0,1 0 0 0 0,-1 0 1 0 0,0-1-1 0 0,0 1 0 0 0,0-1 1 0 0,0 0-1 0 0,0 0 0 0 0,0 0 1 0 0,-1 0-1 0 0,1 0 0 0 0,0 0 1 0 0,-1-1-1 0 0,3-3 0 0 0,6-6 107 0 0,-1-1 0 0 0,-1 0-1 0 0,13-23 1 0 0,-11 16 30 0 0,-1 0-1 0 0,-1-1 0 0 0,0 0 1 0 0,-2-1-1 0 0,-1 1 1 0 0,0-1-1 0 0,-2-1 1 0 0,0 1-1 0 0,1-33 0 0 0,-5 54-116 0 0,0 1-1 0 0,0-1 1 0 0,0 0-1 0 0,0 0 1 0 0,0 0-1 0 0,0 0 0 0 0,0 0 1 0 0,-1 0-1 0 0,1 1 1 0 0,0-1-1 0 0,0 0 1 0 0,-1 0-1 0 0,1 0 1 0 0,0 1-1 0 0,-1-1 0 0 0,1 0 1 0 0,-1 0-1 0 0,1 1 1 0 0,-2-2-1 0 0,2 2-34 0 0,-1 0-1 0 0,1-1 0 0 0,-1 1 1 0 0,1 0-1 0 0,-1 0 0 0 0,1 0 1 0 0,-1 0-1 0 0,1 0 1 0 0,-1 0-1 0 0,1 0 0 0 0,-1 0 1 0 0,0 0-1 0 0,1 0 0 0 0,-1 0 1 0 0,1 0-1 0 0,-1 0 1 0 0,1 1-1 0 0,-1-1 0 0 0,1 0 1 0 0,-1 0-1 0 0,1 1 0 0 0,-1-1 1 0 0,-2 3-118 0 0,0-1-1 0 0,0 0 1 0 0,0 1 0 0 0,0-1 0 0 0,0 1-1 0 0,-4 6 1 0 0,0 2-660 0 0,-1 1 0 0 0,2 0 0 0 0,0 1-1 0 0,0-1 1 0 0,1 1 0 0 0,0 0 0 0 0,1 1 0 0 0,-4 26 0 0 0,6-15-2379 0 0</inkml:trace>
</inkml:ink>
</file>

<file path=ppt/ink/ink4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3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1 7265 0 0,'0'0'5373'0'0,"-17"9"-5655"0"0,-53 33-79 0 0,64-38 330 0 0,0 1 0 0 0,0-1 0 0 0,1 1 0 0 0,-1 0 0 0 0,1 1 0 0 0,0-1-1 0 0,0 1 1 0 0,1 0 0 0 0,0 0 0 0 0,0 0 0 0 0,0 1 0 0 0,1 0 0 0 0,0-1 0 0 0,0 1 0 0 0,0 0 0 0 0,1 1 0 0 0,1-1 0 0 0,-1 0-1 0 0,1 1 1 0 0,-1 12 0 0 0,2-15-9 0 0,0 1 0 0 0,1-1-1 0 0,0 0 1 0 0,-1 0 0 0 0,2 0-1 0 0,-1 0 1 0 0,0 0-1 0 0,1 0 1 0 0,0 0 0 0 0,0 0-1 0 0,1-1 1 0 0,-1 1 0 0 0,1-1-1 0 0,0 1 1 0 0,0-1 0 0 0,1 0-1 0 0,-1 0 1 0 0,1-1-1 0 0,0 1 1 0 0,0-1 0 0 0,0 0-1 0 0,0 0 1 0 0,1 0 0 0 0,-1 0-1 0 0,1-1 1 0 0,-1 0 0 0 0,7 3-1 0 0,-3-3-56 0 0,1 1 0 0 0,0-1 0 0 0,-1 0-1 0 0,1-1 1 0 0,0 0 0 0 0,0 0-1 0 0,0-1 1 0 0,0 0 0 0 0,0-1 0 0 0,0 0-1 0 0,14-3 1 0 0,-19 2 163 0 0,1 1 0 0 0,-1-1 1 0 0,0 1-1 0 0,0-1 0 0 0,0 0 0 0 0,0-1 0 0 0,0 1 0 0 0,0-1 0 0 0,-1 0 0 0 0,1 0 1 0 0,-1 0-1 0 0,0 0 0 0 0,0 0 0 0 0,0-1 0 0 0,0 1 0 0 0,0-1 0 0 0,-1 0 0 0 0,0 0 1 0 0,0 0-1 0 0,0 0 0 0 0,0 0 0 0 0,-1-1 0 0 0,1 1 0 0 0,0-7 0 0 0,0 4 141 0 0,-1 0 0 0 0,-1 0 0 0 0,1 0 0 0 0,-1 0 0 0 0,0-1 0 0 0,-1 1 0 0 0,1 0 0 0 0,-1 0 0 0 0,-1 0 0 0 0,0 0 0 0 0,0 0 0 0 0,0 0 0 0 0,0 0 0 0 0,-1 1 0 0 0,-1-1 0 0 0,1 1 0 0 0,-1 0 0 0 0,0 0 0 0 0,0 0-1 0 0,-10-10 1 0 0,7 10-357 0 0,0 0-1 0 0,0 0 1 0 0,-1 0-1 0 0,1 1 1 0 0,-2 0-1 0 0,1 1 1 0 0,0 0-1 0 0,-1 0 1 0 0,0 1-1 0 0,0 0 1 0 0,0 0-1 0 0,0 1 1 0 0,0 0-1 0 0,0 1 1 0 0,-16-1-1 0 0,16 2-555 0 0,1 0-1 0 0,-1 1 1 0 0,1 0-1 0 0,-1 0 0 0 0,-9 3 1 0 0,-4 4-3411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2.7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707 0 2692 0 0,'0'0'5583'0'0,"-11"17"-7598"0"0,-171 248 2654 0 0,177-257-615 0 0,-235 334 627 0 0,21 21-398 0 0,203-336-254 0 0,12-21-125 0 0,0 0 0 0 0,0 0 0 0 0,1 0 0 0 0,-1 1 0 0 0,1-1-1 0 0,1 1 1 0 0,-1 0 0 0 0,1 0 0 0 0,-2 11 0 0 0</inkml:trace>
</inkml:ink>
</file>

<file path=ppt/ink/ink4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3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51 280 3756 0 0,'0'0'4973'0'0,"8"15"-4296"0"0,-1-3-547 0 0,9 17 283 0 0,-1 1 1 0 0,13 35 0 0 0,-26-58-328 0 0,1 0-1 0 0,-2 0 1 0 0,1 1-1 0 0,-1-1 1 0 0,0 0 0 0 0,0 1-1 0 0,-1-1 1 0 0,0 1-1 0 0,-2 9 1 0 0,2-14 2 0 0,-1-1 0 0 0,1 0 1 0 0,-1 0-1 0 0,0 0 0 0 0,0 1 0 0 0,0-1 0 0 0,0 0 1 0 0,-1 0-1 0 0,1 0 0 0 0,0 0 0 0 0,-1-1 1 0 0,1 1-1 0 0,-1 0 0 0 0,0-1 0 0 0,0 1 0 0 0,1-1 1 0 0,-1 1-1 0 0,0-1 0 0 0,0 0 0 0 0,0 0 0 0 0,0 0 1 0 0,-1 0-1 0 0,1 0 0 0 0,0 0 0 0 0,0-1 1 0 0,-1 1-1 0 0,1-1 0 0 0,0 1 0 0 0,-1-1 0 0 0,1 0 1 0 0,0 0-1 0 0,-5-1 0 0 0,5 1 0 0 0,-1 0 1 0 0,1 0-1 0 0,-1 0 0 0 0,1-1 1 0 0,-1 1-1 0 0,1-1 0 0 0,-1 1 0 0 0,1-1 1 0 0,-1 0-1 0 0,1 0 0 0 0,0 0 1 0 0,0-1-1 0 0,-1 1 0 0 0,1 0 1 0 0,0-1-1 0 0,0 0 0 0 0,1 1 1 0 0,-1-1-1 0 0,-2-3 0 0 0,1 1 2 0 0,0 0-1 0 0,0-1 1 0 0,1 1-1 0 0,0-1 1 0 0,0 0-1 0 0,0 1 1 0 0,1-1-1 0 0,-1 0 1 0 0,0-6-1 0 0,0-8 16 0 0,0 0 0 0 0,1 0-1 0 0,1 0 1 0 0,4-23 0 0 0,-2 26-151 0 0,1 1 1 0 0,1 0-1 0 0,0 0 1 0 0,1 1-1 0 0,1-1 1 0 0,0 1-1 0 0,1 0 1 0 0,1 1-1 0 0,0-1 1 0 0,0 1-1 0 0,19-20 0 0 0,-3 6-1282 0 0,29-25 0 0 0,29-19-7598 0 0,-55 48 3530 0 0</inkml:trace>
</inkml:ink>
</file>

<file path=ppt/ink/ink4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0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1032 0 0,'0'0'12660'0'0,"3"16"-12882"0"0,29 275 2533 0 0,-31 86-2265 0 0,-4-346-387 0 0,-10 46 1 0 0,9-63-506 0 0,0-1 0 0 0,0 0 0 0 0,-8 15 0 0 0,14-39-3867 0 0,12-20 1868 0 0</inkml:trace>
  <inkml:trace contextRef="#ctx0" brushRef="#br0" timeOffset="1">517 214 3848 0 0,'0'0'5266'0'0,"-6"16"-4551"0"0,0 0-523 0 0,2-3-40 0 0,-1 0 0 0 0,0-1 0 0 0,-1 0 1 0 0,-1 0-1 0 0,0 0 0 0 0,-11 14 0 0 0,-7 2 149 0 0,0 0-1 0 0,-2-2 1 0 0,-2-1-1 0 0,-55 38 1 0 0,16-19-67 0 0,-87 40 0 0 0,190-91-1212 0 0,-19 5 656 0 0,20-2 216 0 0,0 1 0 0 0,0 2 0 0 0,0 1-1 0 0,0 2 1 0 0,0 1 0 0 0,0 2 0 0 0,49 14 0 0 0,-46-8 291 0 0,1 2 0 0 0,-2 2 1 0 0,0 1-1 0 0,-1 2 0 0 0,0 1 1 0 0,40 30-1 0 0,-67-42-31 0 0,-3-3 43 0 0,-1 0 1 0 0,0 0 0 0 0,0 1 0 0 0,-1 0-1 0 0,1 0 1 0 0,-1 0 0 0 0,0 1 0 0 0,-1-1-1 0 0,5 13 2416 0 0,-17-20-2378 0 0,-7-7-1672 0 0,12 6 1175 0 0,-16-22-4369 0 0,4-6-2257 0 0</inkml:trace>
</inkml:ink>
</file>

<file path=ppt/ink/ink4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2.3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1 168 0 0,'0'0'2022'0'0,"-16"6"-153"0"0,-16-7 490 0 0,12 0-3143 0 0,7 2-3475 0 0,41-5 2884 0 0</inkml:trace>
</inkml:ink>
</file>

<file path=ppt/ink/ink4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3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1671 0 496 0 0,'-10'6'13474'0'0,"6"-1"-13763"0"0,-14 18 1024 0 0,-30 30 0 0 0,-7 9-433 0 0,-226 343-4 0 0,148-204-232 0 0,65-106 482 0 0,-4-3-1 0 0,-140 138 0 0 0,-81 88 75 0 0,21 18-145 0 0,213-261-393 0 0,36-43 51 0 0,2 0 0 0 0,2 1 0 0 0,-23 51 0 0 0,37-75-87 0 0,0 0 0 0 0,0 0 0 0 0,-1 0 1 0 0,0-1-1 0 0,-8 8 0 0 0,39-51-8756 0 0,-9 11 6812 0 0,0-2-641 0 0,-3 2-597 0 0</inkml:trace>
</inkml:ink>
</file>

<file path=ppt/ink/ink4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3.5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30 680 0 0,'0'0'9412'0'0,"-5"-5"-8450"0"0,-17-17-162 0 0,22 21-755 0 0,-1 1-1 0 0,1 0 1 0 0,-1 0 0 0 0,1-1 0 0 0,-1 1-1 0 0,0 0 1 0 0,1 0 0 0 0,-1 0 0 0 0,1 0-1 0 0,-1-1 1 0 0,0 1 0 0 0,1 0 0 0 0,-1 0-1 0 0,0 0 1 0 0,1 0 0 0 0,-1 0 0 0 0,1 1-1 0 0,-1-1 1 0 0,0 0 0 0 0,1 0 0 0 0,-1 0 0 0 0,1 0-1 0 0,-1 1 1 0 0,0-1 0 0 0,1 0 0 0 0,-1 1-1 0 0,1-1 1 0 0,-1 0 0 0 0,1 1 0 0 0,-1-1-1 0 0,1 1 1 0 0,0-1 0 0 0,-1 1 0 0 0,1-1-1 0 0,-1 1 1 0 0,1-1 0 0 0,0 1 0 0 0,-1-1 0 0 0,1 1-1 0 0,0-1 1 0 0,0 1 0 0 0,0 0 0 0 0,-1-1-1 0 0,1 1 1 0 0,0-1 0 0 0,0 1 0 0 0,0 1-1 0 0,-2 1 125 0 0,-11 19 25 0 0,0 1 0 0 0,1 0-1 0 0,2 1 1 0 0,0 0-1 0 0,2 1 1 0 0,0 0 0 0 0,2 0-1 0 0,1 1 1 0 0,1 0 0 0 0,1 0-1 0 0,0 50 1 0 0,4-66-221 0 0,1 1 1 0 0,0-2-1 0 0,0 1 1 0 0,1 0-1 0 0,1 0 1 0 0,-1-1-1 0 0,1 1 0 0 0,1-1 1 0 0,0 0-1 0 0,0-1 1 0 0,1 1-1 0 0,0-1 1 0 0,0 0-1 0 0,1-1 1 0 0,0 1-1 0 0,0-1 1 0 0,1 0-1 0 0,0-1 0 0 0,11 7 1 0 0,14 8-4 0 0,1-1 0 0 0,1-2 0 0 0,58 21 0 0 0,-86-67-11718 0 0,-12 58 7652 0 0</inkml:trace>
</inkml:ink>
</file>

<file path=ppt/ink/ink4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4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40 0 0,'0'0'1359'0'0,"-9"4"-1271"0"0,-27 12-64 0 0,35-15-69 0 0,-1 0 1 0 0,1 0 0 0 0,-1-1-1 0 0,1 1 1 0 0,-1 0-1 0 0,1 1 1 0 0,0-1-1 0 0,-1 0 1 0 0,1 0 0 0 0,0 0-1 0 0,0 1 1 0 0,0-1-1 0 0,0 1 1 0 0,0-1-1 0 0,0 1 1 0 0,-1 2 0 0 0</inkml:trace>
</inkml:ink>
</file>

<file path=ppt/ink/ink4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5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1 108 0 0,'-56'36'776'0'0,"45"-29"3134"0"0,23-9-7010 0 0,-24 4 1406 0 0</inkml:trace>
</inkml:ink>
</file>

<file path=ppt/ink/ink4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6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 0 0,'0'0'0'0'0</inkml:trace>
</inkml:ink>
</file>

<file path=ppt/ink/ink4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7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1 244 0 0,'-34'30'12'0'0,"32"-30"-12"0"0,1 1 248 0 0,-2-1 0 0 0,-3 2-156 0 0,-1-1-92 0 0,3 2-4 0 0,-5 3-64 0 0,0-3-216 0 0,3 0-68 0 0</inkml:trace>
  <inkml:trace contextRef="#ctx0" brushRef="#br0" timeOffset="1">13 183 156 0 0,'0'0'4540'0'0,"-13"1"-8376"0"0</inkml:trace>
</inkml:ink>
</file>

<file path=ppt/ink/ink4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7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1877 940 0 0,'-80'43'992'0'0,"74"-43"1316"0"0,-2-4-1540 0 0,2-1-352 0 0,2-1 133 0 0,-2 0-109 0 0,1 0-192 0 0,2-1-124 0 0,2-4-124 0 0,1 0-76 0 0,0-6-184 0 0,9-5-92 0 0,0-7-220 0 0,9-2 35 0 0,-3-5-411 0 0,4-1-292 0 0,-2 10-76 0 0,-4-18-168 0 0</inkml:trace>
  <inkml:trace contextRef="#ctx0" brushRef="#br0" timeOffset="1">101 1228 3116 0 0,'0'0'2685'0'0,"-30"-78"-2021"0"0,24 54-352 0 0,2 5-156 0 0,2-2-156 0 0,2-2-84 0 0,9 1-216 0 0,9-3-116 0 0,8-5-929 0 0,-6 6-815 0 0,20-22-308 0 0</inkml:trace>
  <inkml:trace contextRef="#ctx0" brushRef="#br0" timeOffset="2">394 305 2644 0 0,'0'0'5365'0'0,"-33"-94"-5365"0"0,33 73 0 0 0,1-1-196 0 0,14-4-76 0 0,11-3-312 0 0,8-6-1137 0 0,1 7-403 0 0,19-21-380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3.1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709 0 3788 0 0,'0'0'4881'0'0,"-10"16"-6642"0"0,-142 232 2139 0 0,-253 364 294 0 0,263-415-932 0 0,161-225-7050 0 0</inkml:trace>
  <inkml:trace contextRef="#ctx0" brushRef="#br0" timeOffset="1">896 65 3100 0 0,'0'0'3445'0'0,"-6"17"-4045"0"0,3-5 630 0 0,-4 11 11 0 0,-1 0 1 0 0,-1-1-1 0 0,-17 31 1 0 0,-232 359 1137 0 0,156-255-918 0 0,71-109-35 0 0,-72 87-1 0 0,97-130-363 0 0</inkml:trace>
</inkml:ink>
</file>

<file path=ppt/ink/ink4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7.9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27 993 6521 0 0,'0'0'3440'0'0,"-26"-77"-2988"0"0,26 60-156 0 0,0 2-296 0 0,1-3-136 0 0,16 1-240 0 0,3-6-156 0 0,11-4 68 0 0,7-1-144 0 0,10-5-264 0 0,6-3-660 0 0,-12 8-357 0 0,16-14-783 0 0</inkml:trace>
  <inkml:trace contextRef="#ctx0" brushRef="#br0" timeOffset="1">515 429 416 0 0,'0'0'8048'0'0,"-4"-13"-7426"0"0,-13-40-107 0 0,17 51-492 0 0,-1 0 1 0 0,1 1 0 0 0,-1-1-1 0 0,1 0 1 0 0,0 0-1 0 0,-1 1 1 0 0,1-1 0 0 0,0 0-1 0 0,0 0 1 0 0,0 0-1 0 0,1 0 1 0 0,-1 1 0 0 0,0-1-1 0 0,1 0 1 0 0,-1 0-1 0 0,1 0 1 0 0,-1 1 0 0 0,1-1-1 0 0,0 0 1 0 0,0 1-1 0 0,0-1 1 0 0,0 1 0 0 0,1-3-1 0 0,1 2-99 0 0,1-1 0 0 0,-1 1 0 0 0,0 0 0 0 0,0 0 0 0 0,1 0 0 0 0,-1 1 0 0 0,1-1 0 0 0,4 0 0 0 0,5-4-158 0 0,169-68-2483 0 0,-66 29-1081 0 0,-79 29 1876 0 0</inkml:trace>
  <inkml:trace contextRef="#ctx0" brushRef="#br0" timeOffset="2">993 78 260 0 0,'0'0'9973'0'0,"-55"-56"-10553"0"0,74 54-636 0 0,16 1 1060 0 0,9-4-196 0 0,-4 2-1168 0 0,30-7-1385 0 0</inkml:trace>
</inkml:ink>
</file>

<file path=ppt/ink/ink4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38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33 1616 0 0,'0'0'12296'0'0,"-10"-5"-12511"0"0,-30-17-75 0 0,30 16-102 0 0,5 27-4694 0 0,-31-11 1705 0 0,20-8 1447 0 0,73-35-680 0 0</inkml:trace>
</inkml:ink>
</file>

<file path=ppt/ink/ink4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41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49 692 0 0,'0'0'3929'0'0,"-2"-8"-3683"0"0,-1 0-149 0 0,2 5-42 0 0,0 0 0 0 0,0 0 0 0 0,0 0 0 0 0,0 0 0 0 0,0 0 0 0 0,1 0 0 0 0,-1 0 0 0 0,1-5 1704 0 0,21 25-453 0 0,-15-13-1036 0 0,9 9-214 0 0,0 0-1 0 0,0 1 0 0 0,-2 0 0 0 0,0 1 0 0 0,-1 1 0 0 0,0 0 0 0 0,12 24 0 0 0,60 132 165 0 0,-72-146-148 0 0,209 586 1002 0 0,-213-586-1009 0 0,195 603 514 0 0,-147-490 248 0 0,91 159 1 0 0,91 188 372 0 0,-218-434-1066 0 0,-17-40-55 0 0,1 0-1 0 0,1-1 1 0 0,0 1-1 0 0,0-1 1 0 0,10 14-1 0 0,-13-30 1499 0 0,3-17-4210 0 0,-3 4-1170 0 0,-8 68-5988 0 0</inkml:trace>
</inkml:ink>
</file>

<file path=ppt/ink/ink4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3.9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340 17 1864 0 0,'0'0'7414'0'0,"0"-16"-4074"0"0,-13 18-3439 0 0,0 0 1 0 0,0 2-1 0 0,1-1 0 0 0,-1 1 1 0 0,1 1-1 0 0,-21 11 0 0 0,16-8 125 0 0,-13 6-54 0 0,-53 33 0 0 0,71-38 0 0 0,0-1 1 0 0,0 2 0 0 0,1-1-1 0 0,1 2 1 0 0,0-1-1 0 0,-15 20 1 0 0,24-28 8 0 0,0 0-1 0 0,0-1 1 0 0,0 1 0 0 0,0 0 0 0 0,0 0-1 0 0,1 0 1 0 0,-1 0 0 0 0,1-1-1 0 0,-1 1 1 0 0,1 0 0 0 0,0 0-1 0 0,0 0 1 0 0,0 0 0 0 0,0 0-1 0 0,0 0 1 0 0,0 0 0 0 0,0 0 0 0 0,0 0-1 0 0,1 0 1 0 0,-1 0 0 0 0,1 0-1 0 0,0 0 1 0 0,0 0 0 0 0,-1 0-1 0 0,1-1 1 0 0,0 1 0 0 0,1 0 0 0 0,-1-1-1 0 0,0 1 1 0 0,0-1 0 0 0,1 1-1 0 0,-1-1 1 0 0,0 1 0 0 0,1-1-1 0 0,0 0 1 0 0,-1 0 0 0 0,4 2-1 0 0,8 5 47 0 0,-1-1 0 0 0,1-1-1 0 0,0 0 1 0 0,15 5-1 0 0,-19-8-70 0 0,59 21-101 0 0,74 32-13 0 0,-128-49 150 0 0,0 0 1 0 0,0 1-1 0 0,0 1 0 0 0,-1 0 0 0 0,-1 1 0 0 0,0 0 1 0 0,14 16-1 0 0,-23-23 15 0 0,0 0 0 0 0,-1 0 0 0 0,0 0 0 0 0,0 0 0 0 0,0 0-1 0 0,0 0 1 0 0,0 1 0 0 0,0-1 0 0 0,-1 1 0 0 0,0-1 0 0 0,0 1 0 0 0,0-1 0 0 0,0 1 0 0 0,0 0 0 0 0,-1 0 0 0 0,0-1-1 0 0,1 1 1 0 0,-1 0 0 0 0,-1 0 0 0 0,1 0 0 0 0,0-1 0 0 0,-1 1 0 0 0,0 0 0 0 0,0-1 0 0 0,0 1 0 0 0,-1 0 0 0 0,1-1-1 0 0,-4 6 1 0 0,0-1 117 0 0,-1 0 0 0 0,0 0-1 0 0,-1-1 1 0 0,1 0-1 0 0,-1-1 1 0 0,-1 0 0 0 0,1 0-1 0 0,-1 0 1 0 0,0-1 0 0 0,-11 6-1 0 0,4-3 75 0 0,-1-1-1 0 0,0 0 0 0 0,0-1 1 0 0,-1-1-1 0 0,0 0 1 0 0,0-1-1 0 0,0-1 1 0 0,-24 1-1 0 0,61-5-6906 0 0,-3-4 4332 0 0,12-9-725 0 0</inkml:trace>
</inkml:ink>
</file>

<file path=ppt/ink/ink4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4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15 416 0 0,'0'0'13713'0'0,"2"-4"-13435"0"0,3-7-161 0 0,-2 16-284 0 0,0 27-89 0 0,-3-20 484 0 0,1 19-132 0 0,-2 0 0 0 0,-1 0 0 0 0,-1 0 1 0 0,-2 0-1 0 0,-12 42 0 0 0,-58 144 214 0 0,37-118-257 0 0,38-99-52 0 0,-3 8-12 0 0,0 0 0 0 0,1-1 1 0 0,0 1-1 0 0,-1 13 0 0 0,2-19 3 0 0,1-1 0 0 0,0 0 0 0 0,0 1 0 0 0,0-1 0 0 0,0 0 0 0 0,0 1 0 0 0,1-1 0 0 0,-1 0 0 0 0,0 1-1 0 0,1-1 1 0 0,-1 0 0 0 0,1 0 0 0 0,-1 1 0 0 0,1-1 0 0 0,-1 0 0 0 0,1 0 0 0 0,0 0 0 0 0,0 0 0 0 0,-1 0 0 0 0,1 0 0 0 0,0 0-1 0 0,0 0 1 0 0,0 0 0 0 0,0 0 0 0 0,0-1 0 0 0,0 1 0 0 0,1 0 0 0 0,-1-1 0 0 0,0 1 0 0 0,0 0 0 0 0,0-1 0 0 0,1 0 0 0 0,-1 1-1 0 0,3-1 1 0 0,25 4 260 0 0,0-2-1 0 0,1-1 1 0 0,-1-2-1 0 0,0-1 1 0 0,46-8 0 0 0,-29 4-254 0 0,-20 2-462 0 0,147-15 1158 0 0,-115 16-2790 0 0,0 1-3288 0 0</inkml:trace>
</inkml:ink>
</file>

<file path=ppt/ink/ink4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5.0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6 7293 0 0,'0'0'8741'0'0,"-1"-5"-9734"0"0,-3 15 973 0 0,2 1 0 0 0,0 0 0 0 0,0 0-1 0 0,1 0 1 0 0,-1 14 0 0 0,-1 12 119 0 0,-17 456-746 0 0,20-489 604 0 0,2 17-1245 0 0,0-10-1035 0 0</inkml:trace>
</inkml:ink>
</file>

<file path=ppt/ink/ink4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1:45.5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81 227 4164 0 0,'0'0'6491'0'0,"4"-14"-5972"0"0,14-48-159 0 0,-15 55-315 0 0,1-1 0 0 0,-1 1 0 0 0,1 0-1 0 0,1 0 1 0 0,-1 1 0 0 0,1-1 0 0 0,0 1-1 0 0,0 0 1 0 0,1 0 0 0 0,0 1 0 0 0,0 0-1 0 0,0 0 1 0 0,8-5 0 0 0,1 1-29 0 0,1 1 1 0 0,-1 1 0 0 0,2 0-1 0 0,21-7 1 0 0,-27 11-29 0 0,1 0 0 0 0,0 0 0 0 0,0 1 0 0 0,1 1 0 0 0,-1 0 0 0 0,0 0 0 0 0,0 1 0 0 0,0 1 0 0 0,23 4 0 0 0,-31-4 4 0 0,1 0 0 0 0,-1 0 0 0 0,0 1 0 0 0,1-1 0 0 0,-1 1 0 0 0,0 0 0 0 0,0 0-1 0 0,0 1 1 0 0,0-1 0 0 0,-1 1 0 0 0,1 0 0 0 0,-1 0 0 0 0,1 0 0 0 0,-1 0 0 0 0,0 1 0 0 0,0-1 0 0 0,-1 1 0 0 0,1 0 0 0 0,-1 0 0 0 0,0 0-1 0 0,1 0 1 0 0,-2 0 0 0 0,1 0 0 0 0,-1 1 0 0 0,1-1 0 0 0,-1 0 0 0 0,0 1 0 0 0,-1-1 0 0 0,1 6 0 0 0,-1 0 30 0 0,0-1 0 0 0,-1 0-1 0 0,0 1 1 0 0,-1-1 0 0 0,0 0 0 0 0,0 0 0 0 0,-1 0 0 0 0,0 0 0 0 0,-1 0 0 0 0,0-1 0 0 0,0 1-1 0 0,-1-1 1 0 0,0 0 0 0 0,0 0 0 0 0,-1-1 0 0 0,0 0 0 0 0,-12 12 0 0 0,-9 6 56 0 0,-1-1 0 0 0,-1-2 0 0 0,-38 23 0 0 0,-70 34 174 0 0,114-68-106 0 0,0-1-1 0 0,-1-1 1 0 0,0-1-1 0 0,-31 6 1 0 0,71-14 7 0 0,-1 1-1 0 0,1 0 1 0 0,-1 2 0 0 0,1-1-1 0 0,-1 2 1 0 0,19 6 0 0 0,114 39 52 0 0,413 206 404 0 0,-534-242-490 0 0,-18-9-42 0 0,0 0-1 0 0,0 0 1 0 0,0 1-1 0 0,0 0 1 0 0,-1 1-1 0 0,0 0 1 0 0,15 13-1 0 0,-24-19-68 0 0,1 0 0 0 0,0 0 0 0 0,0 0 0 0 0,0 0 1 0 0,0 0-1 0 0,0 0 0 0 0,0 0 0 0 0,0 0 0 0 0,0 0 0 0 0,-1 0 0 0 0,1 0 0 0 0,0 0 0 0 0,0 0 0 0 0,0 0 0 0 0,0 0 0 0 0,0 0 0 0 0,0 0 1 0 0,0 0-1 0 0,-1 0 0 0 0,1 0 0 0 0,0 0 0 0 0,0 0 0 0 0,0 0 0 0 0,0 0 0 0 0,0 0 0 0 0,0 0 0 0 0,0 0 0 0 0,0 0 0 0 0,-1 0 0 0 0,1 1 1 0 0,0-1-1 0 0,0 0 0 0 0,0 0 0 0 0,0 0 0 0 0,0 0 0 0 0,0 0 0 0 0,0 0 0 0 0,0 0 0 0 0,0 0 0 0 0,0 0 0 0 0,0 0 0 0 0,0 1 0 0 0,0-1 1 0 0,0 0-1 0 0,0 0 0 0 0,0 0 0 0 0,0 0 0 0 0,0 0 0 0 0,0 0 0 0 0,0 0 0 0 0,0 1 0 0 0,0-1 0 0 0,0 0 0 0 0,0 0 0 0 0,0 0 0 0 0,0 0 1 0 0,0 0-1 0 0,0 0 0 0 0,0 0 0 0 0,0 0 0 0 0,0 1 0 0 0,0-1 0 0 0,0 0 0 0 0,0 0 0 0 0,0 0 0 0 0,0 0 0 0 0</inkml:trace>
</inkml:ink>
</file>

<file path=ppt/ink/ink4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09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0 140 0 0,'0'0'2580'0'0</inkml:trace>
</inkml:ink>
</file>

<file path=ppt/ink/ink4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2:10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761 51 272 0 0,'0'0'694'0'0,"6"-4"-390"0"0,-5 3-255 0 0,30-17 1082 0 0,-29 17-738 0 0,0 0 0 0 0,-1 0 0 0 0,1 0 1 0 0,0 0-1 0 0,-1-1 0 0 0,1 1 0 0 0,-1 0 0 0 0,0-1 0 0 0,1 1 0 0 0,-1-1 0 0 0,0 0 0 0 0,0 1 0 0 0,0-1 1 0 0,0 0-1 0 0,2-5 2274 0 0,-5 8-2575 0 0,0 0 0 0 0,0 0 0 0 0,1-1 1 0 0,-1 1-1 0 0,0 0 0 0 0,1 1 0 0 0,-1-1 0 0 0,1 0 0 0 0,-1 0 0 0 0,1 1 0 0 0,-2 1 0 0 0,-2 2-4 0 0,-122 114 578 0 0,6 6 0 0 0,-137 182 0 0 0,75-42-311 0 0,105-146 394 0 0,73-112-662 0 0,2-3-12 0 0,0 0-1 0 0,0 1 1 0 0,0 0-1 0 0,0-1 1 0 0,1 1 0 0 0,0 0-1 0 0,0 0 1 0 0,-2 7 263 0 0</inkml:trace>
</inkml:ink>
</file>

<file path=ppt/ink/ink4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3:42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1200 168 828 0 0,'0'0'1268'0'0,"11"-16"-666"0"0,-2 4-418 0 0,79-111 2613 0 0,-81 106 1403 0 0,-71 102-4279 0 0,-101 101-1 0 0,92-107 380 0 0,-162 173 508 0 0,-85 96-89 0 0,21 16-234 0 0,141-129 5165 0 0,164-236-5547 0 0,14-11-3961 0 0,5-7-1296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3.5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543 0 952 0 0,'0'0'2856'0'0,"-68"99"-2360"0"0,35-56 52 0 0,-8 8-80 0 0,2 1-75 0 0,-3 0-277 0 0,0 1-24 0 0,3-1-92 0 0,0-3 0 0 0,1-1 0 0 0,-1 0 8 0 0,4-2 68 0 0,5 0 28 0 0,3-3-104 0 0,6-14-805 0 0,12-4-3931 0 0</inkml:trace>
</inkml:ink>
</file>

<file path=ppt/ink/ink4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4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1460 0 0,'0'0'5993'0'0,"48"-84"-6225"0"0,-28 75-68 0 0,6 0 132 0 0,1-1 168 0 0,4-2-64 0 0,1 2-224 0 0,1-4-845 0 0,-10 4-939 0 0,2-13-656 0 0</inkml:trace>
</inkml:ink>
</file>

<file path=ppt/ink/ink4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621 1309 1852 0 0,'0'0'2112'0'0,"-37"-100"-1108"0"0,23 66-67 0 0,1 0-285 0 0,-1 1-68 0 0,5 6-324 0 0,0 6-144 0 0,3 2-116 0 0,3 5 0 0 0,2 5-132 0 0,1 0-140 0 0,1 0-576 0 0,5 2-661 0 0,9-11-1035 0 0</inkml:trace>
  <inkml:trace contextRef="#ctx0" brushRef="#br0" timeOffset="1">442 635 784 0 0,'0'0'2828'0'0,"-57"-99"-2252"0"0,40 71-200 0 0,5 5-76 0 0,0 4 52 0 0,3 1-144 0 0,6 6-51 0 0,0 3-157 0 0,3 3 0 0 0,0 3-100 0 0,5-1-749 0 0,-1 1-739 0 0,11-5-1100 0 0</inkml:trace>
  <inkml:trace contextRef="#ctx0" brushRef="#br0" timeOffset="2">186 170 1004 0 0,'0'0'2620'0'0,"-87"-83"-2516"0"0,64 63-24 0 0,2 5 168 0 0,6 2-64 0 0,3 4-100 0 0,6 2-80 0 0,0 1 44 0 0,3 4-48 0 0,1-1-156 0 0,-8-9-4064 0 0</inkml:trace>
</inkml:ink>
</file>

<file path=ppt/ink/ink4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15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758 161 1200 0 0,'0'0'1016'0'0,"-87"-35"-844"0"0,63 24-4 0 0,4 5-72 0 0,2 5-96 0 0,3 1-64 0 0,4 0-28 0 0,-4 3-24 0 0,6 3-96 0 0,-7 3-1196 0 0</inkml:trace>
  <inkml:trace contextRef="#ctx0" brushRef="#br0" timeOffset="1">71 26 2816 0 0,'0'0'2504'0'0,"-65"-26"-4200"0"0,62 37 1568 0 0,2 2 128 0 0,-1-2 0 0 0,2-1-928 0 0,0-3-960 0 0</inkml:trace>
</inkml:ink>
</file>

<file path=ppt/ink/ink4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25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5 2660 0 0,'0'0'11979'0'0,"-11"-5"-11670"0"0,768 17 1436 0 0,-730-12-1591 0 0,31 1-6930 0 0</inkml:trace>
</inkml:ink>
</file>

<file path=ppt/ink/ink4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26.4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65 5777 0 0,'0'0'6994'0'0,"18"-2"-7685"0"0,330-42 1333 0 0,-233 32-660 0 0,1 5 0 0 0,171 12 0 0 0,-282-5 213 0 0,-4 0-114 0 0,0 0 0 0 0,0 0 0 0 0,0 0 0 0 0,0 0 0 0 0,0 0 0 0 0,0 0 0 0 0,0 0 0 0 0,0 0 0 0 0,0 0 0 0 0,0 1 0 0 0,0-1 0 0 0,11 11 4955 0 0,-16-11-5201 0 0</inkml:trace>
</inkml:ink>
</file>

<file path=ppt/ink/ink4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1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80 444 0 0,'0'0'5067'0'0,"2"-5"-4682"0"0,4-44 3164 0 0,-4 26-393 0 0,-2 20-2349 0 0,-1 9-940 0 0,-57 328 317 0 0,-16 109 509 0 0,38-69-350 0 0,36-374-369 0 0,0 0 0 0 0,0-1 0 0 0,0 1 0 0 0,0 0 0 0 0,0 0 1 0 0,0 0-1 0 0,0 0 0 0 0,0 0 0 0 0,0 0 0 0 0,1 0 0 0 0,-1 0 0 0 0,0-1 1 0 0,0 1-1 0 0,0 0 0 0 0,0 0 0 0 0,0 0 0 0 0,0 0 0 0 0,1 0 0 0 0,-1 0 1 0 0,0 0-1 0 0,0 0 0 0 0,0 0 0 0 0,0 0 0 0 0,0 0 0 0 0,0 0 0 0 0,1 0 1 0 0,-1 0-1 0 0,0 0 0 0 0,0 0 0 0 0,0 0 0 0 0,0 0 0 0 0,0 0 1 0 0,1 0-1 0 0,-1 0 0 0 0,0 0 0 0 0,0 1 0 0 0,0-1 0 0 0,0 0 0 0 0,0 0 1 0 0,0 0-1 0 0,0 0 0 0 0,1 0 0 0 0,-1 0 0 0 0,0 0 0 0 0,0 0 0 0 0,0 0 1 0 0,0 1-1 0 0,0-1 0 0 0,0 0 0 0 0,0 0 0 0 0,0 0 0 0 0,15-23-924 0 0,13-33-2320 0 0,-8 14-1288 0 0,9-20 186 0 0</inkml:trace>
</inkml:ink>
</file>

<file path=ppt/ink/ink4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1.8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78 329 196 0 0,'0'0'2744'0'0,"15"0"-1668"0"0,-11 0-1030 0 0,12 1 260 0 0,1-1 1 0 0,-1 0-1 0 0,1-2 1 0 0,-1 0-1 0 0,31-8 1 0 0,-32 4-177 0 0,-1 0 0 0 0,1-1 0 0 0,-2 0 0 0 0,1-2 0 0 0,-1 1 0 0 0,0-2 0 0 0,-1 0 0 0 0,0 0 0 0 0,12-14 0 0 0,-20 19-85 0 0,1-1-1 0 0,-1 1 1 0 0,0-1-1 0 0,-1 0 0 0 0,1-1 1 0 0,-1 1-1 0 0,0 0 0 0 0,-1-1 1 0 0,4-13-1 0 0,-5 15 0 0 0,-1 0-1 0 0,1 0 1 0 0,-1 0 0 0 0,0 0-1 0 0,-1 0 1 0 0,1 0 0 0 0,-1 0 0 0 0,0 0-1 0 0,0 1 1 0 0,0-1 0 0 0,-1 0-1 0 0,0 1 1 0 0,0-1 0 0 0,0 1-1 0 0,-4-7 1 0 0,3 6 2 0 0,0 1 1 0 0,0 0-1 0 0,-1-1 1 0 0,1 1-1 0 0,-1 1 0 0 0,0-1 1 0 0,0 0-1 0 0,0 1 0 0 0,-1 0 1 0 0,1 0-1 0 0,-1 0 1 0 0,0 1-1 0 0,0-1 0 0 0,-9-2 1 0 0,7 3-22 0 0,-1 1 1 0 0,1-1 0 0 0,-1 1-1 0 0,0 1 1 0 0,1 0 0 0 0,-1 0-1 0 0,0 0 1 0 0,0 1 0 0 0,-11 2 0 0 0,6 1 15 0 0,0-1 1 0 0,0 2 0 0 0,0 0 0 0 0,1 0-1 0 0,0 1 1 0 0,0 1 0 0 0,1 0 0 0 0,-1 0-1 0 0,1 1 1 0 0,1 1 0 0 0,-14 14 0 0 0,15-13-23 0 0,1 0 0 0 0,0 1 0 0 0,1 0 0 0 0,0 1 0 0 0,1-1 0 0 0,0 1 0 0 0,1 0 0 0 0,0 1 1 0 0,1-1-1 0 0,1 1 0 0 0,0 0 0 0 0,0 0 0 0 0,1 0 0 0 0,1 0 0 0 0,0 1 0 0 0,1-1 0 0 0,1 0 0 0 0,0 0 1 0 0,0 0-1 0 0,2 1 0 0 0,-1-1 0 0 0,2-1 0 0 0,0 1 0 0 0,0 0 0 0 0,1-1 0 0 0,0 0 0 0 0,1 0 1 0 0,1-1-1 0 0,0 0 0 0 0,0 0 0 0 0,1 0 0 0 0,1-1 0 0 0,0 0 0 0 0,17 15 0 0 0,-12-14 46 0 0,0-1 0 0 0,0 0-1 0 0,1-1 1 0 0,0-1 0 0 0,1 0 0 0 0,0-1-1 0 0,0-1 1 0 0,0-1 0 0 0,1 0-1 0 0,32 5 1 0 0,-37-8-377 0 0,1-1 0 0 0,0 0 0 0 0,0-1 0 0 0,0-1 0 0 0,0 0 0 0 0,0 0 0 0 0,-1-1 0 0 0,1-1 0 0 0,0 0 0 0 0,-1-1-1 0 0,0 0 1 0 0,0-1 0 0 0,0-1 0 0 0,-1 0 0 0 0,18-11 0 0 0,16-22-3385 0 0</inkml:trace>
</inkml:ink>
</file>

<file path=ppt/ink/ink4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2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65 661 1188 0 0,'0'0'4850'0'0,"14"-6"-4289"0"0,7-4-244 0 0,-1-1-1 0 0,0-1 1 0 0,-1-1 0 0 0,32-27-1 0 0,-37 26-192 0 0,0-1-1 0 0,-1-1 0 0 0,0 0 1 0 0,-2 0-1 0 0,0-1 1 0 0,0-1-1 0 0,-2 0 0 0 0,0 0 1 0 0,-1-1-1 0 0,-1 0 1 0 0,-1 0-1 0 0,0-1 1 0 0,-2 0-1 0 0,0 0 0 0 0,-1 0 1 0 0,0-32-1 0 0,-3 23 45 0 0,-5-54 0 0 0,3 74-75 0 0,1 0 1 0 0,-2 0 0 0 0,1 0-1 0 0,-1 0 1 0 0,0 0 0 0 0,-1 1-1 0 0,0-1 1 0 0,-1 1 0 0 0,-9-14-1 0 0,13 21-86 0 0,0 0-1 0 0,0-1 0 0 0,1 1 0 0 0,-1 0 1 0 0,-1 0-1 0 0,1 0 0 0 0,0-1 0 0 0,0 1 0 0 0,0 0 1 0 0,-1 1-1 0 0,1-1 0 0 0,0 0 0 0 0,-1 0 1 0 0,1 0-1 0 0,-1 1 0 0 0,1-1 0 0 0,-1 1 0 0 0,1-1 1 0 0,-1 1-1 0 0,1 0 0 0 0,-1 0 0 0 0,1-1 1 0 0,-1 1-1 0 0,1 0 0 0 0,-1 0 0 0 0,0 0 0 0 0,1 1 1 0 0,-1-1-1 0 0,1 0 0 0 0,-1 1 0 0 0,1-1 1 0 0,-1 1-1 0 0,1-1 0 0 0,-1 1 0 0 0,1 0 0 0 0,-1-1 1 0 0,1 1-1 0 0,0 0 0 0 0,-3 2 0 0 0,-2 3-122 0 0,0 0 0 0 0,0 1 0 0 0,0-1 0 0 0,1 1 0 0 0,-8 14-1 0 0,-7 14 128 0 0,1 1 0 0 0,3 1 0 0 0,-21 65 0 0 0,-19 117 69 0 0,52-203-67 0 0,-17 83 134 0 0,4 2-1 0 0,5 0 1 0 0,4 1 0 0 0,8 174-1 0 0,3-239-93 0 0,2-2-1 0 0,15 62 1 0 0,5-31-2586 0 0,-25-72-165 0 0,-5-16 125 0 0</inkml:trace>
</inkml:ink>
</file>

<file path=ppt/ink/ink4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2.7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0 925 716 0 0,'0'0'8009'0'0,"16"0"-8433"0"0,3 0 432 0 0,46 0 193 0 0,95-11 1 0 0,-96-1-113 0 0,74-23 0 0 0,-109 26-1005 0 0,0-3 0 0 0,0 0 0 0 0,-1-1-1 0 0,48-32 1 0 0,-21 3-3089 0 0</inkml:trace>
  <inkml:trace contextRef="#ctx0" brushRef="#br0" timeOffset="1">975 1 8553 0 0,'0'0'1738'0'0,"-4"13"-2439"0"0,-14 70 1030 0 0,3 0 0 0 0,4 1 0 0 0,3 1 0 0 0,4 0 0 0 0,4 0 0 0 0,4-1 0 0 0,15 96 0 0 0,-11-125-945 0 0,-2 0 1 0 0,-2 0-1 0 0,-5 63 1 0 0,0-116 498 0 0,2 0-140 0 0,-1 1 0 0 0,-1-1 0 0 0,1 0 0 0 0,0 0 1 0 0,0 0-1 0 0,-1 1 0 0 0,1-1 0 0 0,-1 0 0 0 0,0 0 1 0 0,0 0-1 0 0,0 0 0 0 0,0 0 0 0 0,0 0 0 0 0,-2 3 1 0 0,-14-3-3667 0 0</inkml:trace>
</inkml:ink>
</file>

<file path=ppt/ink/ink4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3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0 151 3756 0 0,'0'0'7934'0'0,"18"-5"-8024"0"0,1-1 60 0 0,13-5 30 0 0,48-8 0 0 0,402-86 159 0 0,-472 100-1740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4.04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525 1 4068 0 0,'0'0'3434'0'0,"-13"18"-4387"0"0,-83 114 1163 0 0,-318 400 372 0 0,412-529-615 0 0,23-15-7091 0 0</inkml:trace>
</inkml:ink>
</file>

<file path=ppt/ink/ink4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3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371 1 8553 0 0,'0'0'4180'0'0,"-21"101"-5460"0"0,0-66 1524 0 0,-7 1-16 0 0,-3 2-20 0 0,-5 0-196 0 0,-6-1-12 0 0,2-3 0 0 0,3 1-488 0 0,-2-5-464 0 0,7-4-224 0 0,9-6-732 0 0,2-7-1085 0 0</inkml:trace>
</inkml:ink>
</file>

<file path=ppt/ink/ink4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3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10257 0 0,'0'0'735'0'0,"6"15"-1415"0"0,4 11 708 0 0,-1 0 0 0 0,-1 1 0 0 0,-2-1 0 0 0,-1 1 0 0 0,3 35 0 0 0,-7-43 61 0 0,0-3 63 0 0,0 1 1 0 0,-1-1-1 0 0,0 0 1 0 0,-2 0 0 0 0,0 0-1 0 0,0 0 1 0 0,-12 25 2689 0 0,9-48-1755 0 0,-1-12-496 0 0,5 4-584 0 0,0 0 0 0 0,2 0-1 0 0,-1 0 1 0 0,2 0 0 0 0,0 0 0 0 0,1 0 0 0 0,0 0 0 0 0,1 1 0 0 0,1-1 0 0 0,0 1-1 0 0,1 0 1 0 0,1 1 0 0 0,0-1 0 0 0,0 1 0 0 0,2 1 0 0 0,-1-1 0 0 0,2 1 0 0 0,-1 1-1 0 0,16-14 1 0 0,-11 12-401 0 0,2 0-1 0 0,-1 1 0 0 0,1 0 0 0 0,1 2 0 0 0,0 0 0 0 0,23-10 1 0 0,-23 13-831 0 0,2 0 1 0 0,-1 2 0 0 0,1 0 0 0 0,-1 0 0 0 0,1 2-1 0 0,29-2 1 0 0,-5 5-2637 0 0</inkml:trace>
  <inkml:trace contextRef="#ctx0" brushRef="#br0" timeOffset="1">716 208 1968 0 0,'0'0'5693'0'0,"0"100"-4993"0"0,0-74-232 0 0,0 4-248 0 0,0-3-88 0 0,0-1-4 0 0,3 3 40 0 0,-3-4-168 0 0,5-4-544 0 0,-4-3-716 0 0,2-8-1069 0 0</inkml:trace>
</inkml:ink>
</file>

<file path=ppt/ink/ink4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4.3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9337 0 0,'0'0'2092'0'0,"-6"93"-10841"0"0</inkml:trace>
</inkml:ink>
</file>

<file path=ppt/ink/ink4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4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431 0 6689 0 0,'0'0'3061'0'0,"-17"10"-2728"0"0,-143 89 261 0 0,138-83-648 0 0,2 0 0 0 0,0 2 0 0 0,1 0 0 0 0,-26 33 1 0 0,44-45-106 0 0,11-5 152 0 0,12-6 154 0 0,-20 5-133 0 0,7-2-49 0 0,0 0 0 0 0,0 0 0 0 0,0 1 1 0 0,0 0-1 0 0,0 1 0 0 0,1 0 0 0 0,-1 0 0 0 0,13 3 0 0 0,-18-2-4 0 0,1 0 0 0 0,-1 1-1 0 0,0-1 1 0 0,0 1 0 0 0,0 0-1 0 0,0 1 1 0 0,0-1 0 0 0,-1 0-1 0 0,1 1 1 0 0,-1 0 0 0 0,1 0-1 0 0,-1 0 1 0 0,0 0 0 0 0,0 1-1 0 0,-1-1 1 0 0,1 1 0 0 0,-1 0 0 0 0,1-1-1 0 0,2 8 1 0 0,2 6 126 0 0,0 1 1 0 0,-2 0-1 0 0,0 1 0 0 0,0 0 1 0 0,-2-1-1 0 0,2 27 0 0 0,-4-13 206 0 0,0 1 1 0 0,-9 61-1 0 0,6-79-174 0 0,-2-1 1 0 0,1 0 0 0 0,-2 0 0 0 0,0 0 0 0 0,-1-1 0 0 0,0 0-1 0 0,-1 0 1 0 0,0 0 0 0 0,-1-1 0 0 0,0 0 0 0 0,-1 0 0 0 0,-1-1-1 0 0,0 0 1 0 0,0-1 0 0 0,-1 0 0 0 0,0-1 0 0 0,-1 0-1 0 0,0-1 1 0 0,0 0 0 0 0,-15 7 0 0 0,14-10-291 0 0,1 1 1 0 0,-1-2-1 0 0,0 0 0 0 0,0 0 1 0 0,0-1-1 0 0,0-1 0 0 0,-1 0 0 0 0,-17-1 1 0 0,29-1-3 0 0,1 1 0 0 0,0-1 1 0 0,-1 0-1 0 0,1 0 0 0 0,0 0 0 0 0,-1 0 1 0 0,1-1-1 0 0,0 1 0 0 0,-1 0 1 0 0,1-1-1 0 0,0 1 0 0 0,0 0 0 0 0,-1-1 1 0 0,1 0-1 0 0,0 1 0 0 0,0-1 1 0 0,0 0-1 0 0,0 1 0 0 0,0-1 0 0 0,0 0 1 0 0,0 0-1 0 0,0 0 0 0 0,0 0 1 0 0,0 0-1 0 0,0 0 0 0 0,1 0 0 0 0,-1 0 1 0 0,0 0-1 0 0,1-1 0 0 0,-1 1 0 0 0,1 0 1 0 0,-1 0-1 0 0,1-1 0 0 0,-1 1 1 0 0,1 0-1 0 0,0-2 0 0 0,-1-28-5090 0 0</inkml:trace>
</inkml:ink>
</file>

<file path=ppt/ink/ink4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5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47 595 8081 0 0,'0'0'1219'0'0,"1"18"-1747"0"0,2 68 1399 0 0,-12 114 0 0 0,8-184-788 0 0,-1-1-1 0 0,0 1 0 0 0,-2-1 1 0 0,0 1-1 0 0,0-1 0 0 0,-2-1 1 0 0,-13 28-1 0 0,29-77 831 0 0,8-3-1155 0 0,3 0 0 0 0,1 2 0 0 0,1 0 0 0 0,2 2 0 0 0,51-54 0 0 0,-73 85 230 0 0,0 0-1 0 0,0 0 1 0 0,0 0-1 0 0,0 1 1 0 0,0-1-1 0 0,1 1 1 0 0,-1 0-1 0 0,1 0 1 0 0,0 1-1 0 0,4-3 1 0 0,-6 4-22 0 0,0 0 0 0 0,0 0 0 0 0,0 0 0 0 0,0 0 0 0 0,0 0 0 0 0,0 0 0 0 0,0 0 0 0 0,0 1 0 0 0,0-1 0 0 0,-1 1 0 0 0,1-1 0 0 0,0 1 0 0 0,0 0 0 0 0,0 0 0 0 0,0 0 0 0 0,-1 0 0 0 0,1 0 0 0 0,0 0 0 0 0,-1 0 0 0 0,1 0 0 0 0,-1 1 1 0 0,3 2-1 0 0,15 18 170 0 0,-1 2 0 0 0,-1 0 1 0 0,-2 1-1 0 0,0 0 1 0 0,20 50-1 0 0,-3-9-165 0 0,-20-39-311 0 0,0 2 0 0 0,11 44 0 0 0,-11-34-2962 0 0,-9-31 835 0 0</inkml:trace>
  <inkml:trace contextRef="#ctx0" brushRef="#br0" timeOffset="1">1071 1 1292 0 0,'0'0'9374'0'0,"-6"15"-11367"0"0,-71 192 3077 0 0,58-140-875 0 0,3 1 1 0 0,3 1-1 0 0,2 0 0 0 0,-1 107 1 0 0,29 170 66 0 0,-15-326-583 0 0,1 14-234 0 0,-2-10-3138 0 0</inkml:trace>
</inkml:ink>
</file>

<file path=ppt/ink/ink4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5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54 5124 0 0,'0'0'4112'0'0,"15"-5"-4086"0"0,53-10 652 0 0,-1 2 1 0 0,86-5 0 0 0,-124 17-861 0 0,67-1 564 0 0,-85 3-977 0 0,-1 0 1 0 0,1 0-1 0 0,0 1 0 0 0,-1 0 0 0 0,1 1 0 0 0,15 7 1 0 0,-17-5-2165 0 0</inkml:trace>
</inkml:ink>
</file>

<file path=ppt/ink/ink4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6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0 1356 0 0,'0'0'8855'0'0,"4"15"-8174"0"0,-1-6-564 0 0,0 1 9 0 0,0 0-1 0 0,0 0 1 0 0,-1 1 0 0 0,-1-1-1 0 0,1 0 1 0 0,-2 1 0 0 0,1-1-1 0 0,-2 1 1 0 0,0 10 0 0 0,-3-9-59 0 0,-1 0-1 0 0,0 0 1 0 0,0 0 0 0 0,-1 0 0 0 0,-1-1 0 0 0,0 0 0 0 0,0-1 0 0 0,-1 1-1 0 0,0-1 1 0 0,-1-1 0 0 0,0 0 0 0 0,-1 0 0 0 0,-11 8 0 0 0,-16 10-259 0 0,-1-2 0 0 0,-51 26 0 0 0,87-50 165 0 0,-38 21-1990 0 0,-71 27 1 0 0,39-29-2802 0 0</inkml:trace>
</inkml:ink>
</file>

<file path=ppt/ink/ink4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6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0 7097 0 0,'0'0'3793'0'0,"-11"17"-4977"0"0,1 0 1307 0 0,-6 8 84 0 0,1 2 0 0 0,-15 37 0 0 0,10-11-116 0 0,2 1 0 0 0,-15 79 1 0 0,-8 116 451 0 0,-10 50-4131 0 0,42-265 1382 0 0,-2-7-751 0 0</inkml:trace>
</inkml:ink>
</file>

<file path=ppt/ink/ink4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7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1 721 156 0 0,'0'0'7156'0'0,"16"-8"-6477"0"0,4 0-375 0 0,-10 4-145 0 0,-1 0-1 0 0,0 0 0 0 0,-1 0 1 0 0,1-1-1 0 0,-1-1 0 0 0,0 1 0 0 0,0-1 1 0 0,0-1-1 0 0,7-8 0 0 0,43-48 392 0 0,-3-3-1 0 0,-3-2 1 0 0,-3-2-1 0 0,62-118 1 0 0,-104 172 576 0 0,-13 23-1908 0 0,-13 26-486 0 0,7-6 1218 0 0,2 2-1 0 0,2 0 0 0 0,0 0 1 0 0,2 0-1 0 0,1 1 0 0 0,1 0 1 0 0,2 0-1 0 0,2 40 0 0 0,0-66 63 0 0,0 0 0 0 0,1-1 0 0 0,-1 1 0 0 0,1 0 0 0 0,0 0 0 0 0,0 0 0 0 0,0-1 0 0 0,0 1 0 0 0,1 0-1 0 0,0-1 1 0 0,-1 1 0 0 0,1-1 0 0 0,1 0 0 0 0,-1 0 0 0 0,0 1 0 0 0,1-2 0 0 0,-1 1 0 0 0,1 0 0 0 0,5 3 0 0 0,-6-4 30 0 0,1-1 0 0 0,0 0 1 0 0,0 0-1 0 0,0 0 1 0 0,0 0-1 0 0,0 0 1 0 0,1-1-1 0 0,-1 1 0 0 0,0-1 1 0 0,0 0-1 0 0,0 0 1 0 0,0 0-1 0 0,1 0 0 0 0,-1-1 1 0 0,0 1-1 0 0,0-1 1 0 0,0 0-1 0 0,0 0 1 0 0,0 0-1 0 0,0 0 0 0 0,0 0 1 0 0,0-1-1 0 0,-1 1 1 0 0,4-3-1 0 0,9-7-9 0 0,0 0 0 0 0,-1 0 1 0 0,-1-2-1 0 0,0 1 0 0 0,0-2 0 0 0,-1 0 0 0 0,-1 0 0 0 0,-1-1 0 0 0,0-1 1 0 0,8-16-1 0 0,12-29 40 0 0,29-84 1 0 0,-54 132-62 0 0,4-12 25 0 0,51-151 353 0 0,-66 200-5109 0 0,5-18 4228 0 0,0 1 1 0 0,0-1-1 0 0,0 0 0 0 0,1 0 1 0 0,0 1-1 0 0,1-1 0 0 0,-1 0 1 0 0,1 0-1 0 0,3 12 0 0 0,13 11-3379 0 0</inkml:trace>
</inkml:ink>
</file>

<file path=ppt/ink/ink4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7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35 5064 0 0,'-13'1'2407'0'0,"-10"0"-2072"0"0,1 2 1 0 0,-1 1 0 0 0,-34 10 0 0 0,45-10-366 0 0,0 0 0 0 0,0 0 0 0 0,0 1 0 0 0,1 1 1 0 0,0 0-1 0 0,0 1 0 0 0,0 0 0 0 0,1 0 0 0 0,-13 13 0 0 0,20-17 20 0 0,0 0-1 0 0,0 0 0 0 0,0 0 0 0 0,1 1 0 0 0,-1-1 0 0 0,1 1 0 0 0,0-1 0 0 0,0 1 1 0 0,1 0-1 0 0,-1 0 0 0 0,1 0 0 0 0,-1 0 0 0 0,1 0 0 0 0,1 0 0 0 0,-1 0 1 0 0,0 1-1 0 0,1-1 0 0 0,0 0 0 0 0,0 0 0 0 0,0 1 0 0 0,1-1 0 0 0,1 6 0 0 0,0-4 30 0 0,0-1-1 0 0,1 1 0 0 0,-1-1 0 0 0,1 0 0 0 0,0 0 0 0 0,1 0 0 0 0,-1 0 0 0 0,1-1 1 0 0,0 1-1 0 0,0-1 0 0 0,1 0 0 0 0,-1 0 0 0 0,1-1 0 0 0,0 1 0 0 0,7 3 0 0 0,-2-2 74 0 0,0 1-1 0 0,0-2 0 0 0,0 0 0 0 0,1 0 0 0 0,0-1 1 0 0,0 0-1 0 0,0 0 0 0 0,0-2 0 0 0,0 1 0 0 0,0-1 1 0 0,0-1-1 0 0,1 0 0 0 0,15-3 0 0 0,-18 2 49 0 0,-1-1-1 0 0,0 0 0 0 0,0 0 1 0 0,0-1-1 0 0,0 0 0 0 0,-1 0 1 0 0,1-1-1 0 0,-1 0 0 0 0,0 0 1 0 0,0-1-1 0 0,0 0 0 0 0,-1 0 1 0 0,1 0-1 0 0,-1-1 0 0 0,-1 0 1 0 0,1-1-1 0 0,-1 1 0 0 0,7-12 1 0 0,-6 8-110 0 0,-1-1 0 0 0,0 1 0 0 0,-1-1 1 0 0,0 0-1 0 0,0 0 0 0 0,-1 0 0 0 0,-1-1 0 0 0,0 1 0 0 0,1-16 1 0 0,-3 21-220 0 0,-1 0 0 0 0,1 0 1 0 0,-1 0-1 0 0,0 0 1 0 0,0 0-1 0 0,0 0 0 0 0,-1 0 1 0 0,-4-9-1 0 0,4 11-236 0 0,0 0 0 0 0,0 1 0 0 0,-1-1 0 0 0,0 0 0 0 0,0 1 0 0 0,0 0-1 0 0,0-1 1 0 0,0 1 0 0 0,0 1 0 0 0,-1-1 0 0 0,1 0 0 0 0,-8-3 0 0 0,-1 0-2377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4.3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714 1 2844 0 0,'0'0'5695'0'0,"-13"16"-7346"0"0,-94 113 1677 0 0,-185 251 591 0 0,36-45-123 0 0,222-292 79 0 0,23-26-1271 0 0,42-45-7010 0 0</inkml:trace>
</inkml:ink>
</file>

<file path=ppt/ink/ink4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8.1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7 295 3312 0 0,'0'0'4495'0'0,"0"17"-5079"0"0,-3 123 1369 0 0,0-76-987 0 0,2-40 7159 0 0,2-35-6868 0 0,1 0-1 0 0,1 0 0 0 0,0 0 0 0 0,0 0 1 0 0,1 0-1 0 0,0 1 0 0 0,7-12 0 0 0,43-69-213 0 0,-46 78 101 0 0,19-26-547 0 0,1 1 0 0 0,1 1-1 0 0,49-45 1 0 0,55-30-7659 0 0,-92 83 4245 0 0</inkml:trace>
</inkml:ink>
</file>

<file path=ppt/ink/ink4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38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572 0 1332 0 0,'0'0'6843'0'0,"-10"15"-7588"0"0,-111 172 1653 0 0,-116 262 20 0 0,108-192-553 0 0,123-243-458 0 0,-2-1 0 0 0,1 1 0 0 0,-2-2 0 0 0,0 1 0 0 0,0-1 0 0 0,-18 17 0 0 0,47-59-3137 0 0,14-1-1240 0 0</inkml:trace>
  <inkml:trace contextRef="#ctx0" brushRef="#br0" timeOffset="1">1076 183 1984 0 0,'0'0'2217'0'0,"-17"15"-1712"0"0,-1 2-318 0 0,-19 16 371 0 0,-47 34 0 0 0,37-35-7 0 0,0-3 0 0 0,-92 42 0 0 0,-110 25 318 0 0,150-60-612 0 0,99-36-258 0 0,-1 0 0 0 0,1 0 0 0 0,0 0 0 0 0,0 0 0 0 0,0 0 0 0 0,-1 1 1 0 0,1-1-1 0 0,0 0 0 0 0,0 0 0 0 0,0 0 0 0 0,-1 0 0 0 0,1 0 0 0 0,0 0 0 0 0,0 0 0 0 0,0 0 0 0 0,0 0 0 0 0,0 0 0 0 0,-1 1 0 0 0,1-1 0 0 0,0 0 0 0 0,0 0 0 0 0,0 0 0 0 0,0 0 0 0 0,0 0 1 0 0,0 1-1 0 0,0-1 0 0 0,-1 0 0 0 0,1 0 0 0 0,0 0 0 0 0,0 0 0 0 0,0 1 0 0 0,0-1 0 0 0,0 0 0 0 0,0 0 0 0 0,0 0 0 0 0,0 1 0 0 0,0-1 0 0 0,0 0 0 0 0,0 0 0 0 0,0 0 0 0 0,0 1 0 0 0,0-1 1 0 0,0 0-1 0 0,0 0 0 0 0,0 0 0 0 0,0 0 0 0 0,1 1 0 0 0,-1-1 0 0 0,0 0 0 0 0,0 0 0 0 0,0 0 0 0 0,0 0 0 0 0,0 1 0 0 0,0-1 0 0 0,1 0 0 0 0,15 10 26 0 0,44 13 155 0 0,-26-10-41 0 0,17 11-7 0 0,-1 2 0 0 0,-2 2 0 0 0,-1 3 0 0 0,46 38 0 0 0,162 157 1279 0 0,-184-160-446 0 0,56 66 929 0 0,-126-130-1811 0 0,1-31-9927 0 0</inkml:trace>
</inkml:ink>
</file>

<file path=ppt/ink/ink4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1011 147 184 0 0,'0'0'5944'0'0,"4"-7"-5661"0"0,-3 4-282 0 0,0 2 17 0 0,0-1 0 0 0,0 1 1 0 0,0 0-1 0 0,0-1 0 0 0,0 1 1 0 0,-1-1-1 0 0,1 1 0 0 0,-1-1 0 0 0,1 0 1 0 0,-1 1-1 0 0,1-1 0 0 0,-1 0 1 0 0,0 1-1 0 0,0-1 0 0 0,0-3 0 0 0,-1 4-6 0 0,-1 0 0 0 0,1-1 0 0 0,-1 1 0 0 0,1 0 0 0 0,-1 0 0 0 0,0 0 0 0 0,1 0-1 0 0,-1 0 1 0 0,0 1 0 0 0,0-1 0 0 0,1 0 0 0 0,-1 1 0 0 0,0-1 0 0 0,0 1 0 0 0,0 0 0 0 0,0 0-1 0 0,0 0 1 0 0,0 0 0 0 0,0 0 0 0 0,-3 0 0 0 0,-48-2 15 0 0,1 3 0 0 0,-1 2 0 0 0,1 2 0 0 0,-1 3 0 0 0,-97 26 0 0 0,112-22 65 0 0,1 1 0 0 0,1 2 0 0 0,0 1-1 0 0,1 2 1 0 0,1 2 0 0 0,1 0 0 0 0,0 3-1 0 0,-48 43 1 0 0,59-42-60 0 0,1 0-1 0 0,2 1 1 0 0,0 0-1 0 0,2 2 1 0 0,1 0-1 0 0,1 1 1 0 0,1 1 0 0 0,2 0-1 0 0,1 0 1 0 0,1 2-1 0 0,1-1 1 0 0,2 1-1 0 0,1 0 1 0 0,2 0-1 0 0,0 1 1 0 0,3 0 0 0 0,0-1-1 0 0,2 1 1 0 0,2 0-1 0 0,9 47 1 0 0,-3-47 39 0 0,1-1 1 0 0,2 0 0 0 0,1-1-1 0 0,1 0 1 0 0,2-1 0 0 0,0 0-1 0 0,2-2 1 0 0,2 0 0 0 0,0-1 0 0 0,2-1-1 0 0,0-1 1 0 0,2 0 0 0 0,29 21-1 0 0,-16-15-16 0 0,2-3 0 0 0,0-1 0 0 0,2-1 0 0 0,1-3 0 0 0,0-1 0 0 0,2-3 0 0 0,0-1 0 0 0,74 18 0 0 0,-61-25 16 0 0,0-3 0 0 0,0-2 0 0 0,0-3 0 0 0,0-2 1 0 0,0-2-1 0 0,0-3 0 0 0,0-3 0 0 0,0-2 0 0 0,-1-2 0 0 0,-1-3 0 0 0,-1-3 1 0 0,88-39-1 0 0,-107 40 28 0 0,-1-2 1 0 0,0-1-1 0 0,-2-1 1 0 0,0-2-1 0 0,-1-1 1 0 0,-2-1 0 0 0,49-55-1 0 0,-63 62 7 0 0,-1 0 0 0 0,-1-2 0 0 0,0 1 0 0 0,-2-2 0 0 0,0 1 0 0 0,-1-2 0 0 0,-1 1 0 0 0,-1-1 0 0 0,-1-1 0 0 0,-1 1 0 0 0,-1-1 0 0 0,-2 0 0 0 0,0-1 0 0 0,0-26 0 0 0,-4 18-38 0 0,-2 0-1 0 0,-2 0 1 0 0,-1 0 0 0 0,-1 0-1 0 0,-1 1 1 0 0,-2 0 0 0 0,-2 1-1 0 0,0 0 1 0 0,-2 1-1 0 0,-1 0 1 0 0,-2 1 0 0 0,0 1-1 0 0,-2 1 1 0 0,-33-37 0 0 0,5 14 46 0 0,-1 1 0 0 0,-3 3 0 0 0,-2 2 0 0 0,-1 3 0 0 0,-115-66 0 0 0,122 81-28 0 0,-1 1 0 0 0,-1 2-1 0 0,0 3 1 0 0,-57-14-1 0 0,75 26-469 0 0,0 1 0 0 0,-1 2 0 0 0,-33 0 0 0 0,36 4-1174 0 0,1 1-1 0 0,-1 2 0 0 0,-51 11 1 0 0,-2 6-4809 0 0</inkml:trace>
</inkml:ink>
</file>

<file path=ppt/ink/ink4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355 13 664 0 0,'0'0'6886'0'0,"6"-13"-7163"0"0,-67 134 936 0 0,5 2 0 0 0,-44 144 0 0 0,85-223-637 0 0,-80 200 324 0 0,71-208-295 0 0,14-32-1039 0 0,14-24-1149 0 0,2 5-567 0 0</inkml:trace>
</inkml:ink>
</file>

<file path=ppt/ink/ink4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2988 0 0,'0'0'3165'0'0,"9"8"-3817"0"0,50 47 1364 0 0,73 89 0 0 0,8 8-470 0 0,-16-28-111 0 0,-6 6-1 0 0,104 148 1 0 0,-164-191 325 0 0,-91-104-3972 0 0,13 1-367 0 0</inkml:trace>
</inkml:ink>
</file>

<file path=ppt/ink/ink4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0 180 248 0 0,'0'0'3537'0'0,"11"-1"-3016"0"0,180-23 1690 0 0,249-65 1 0 0,-338 65-1774 0 0,-31 10-372 0 0,93-9 1 0 0,-61 19-6385 0 0</inkml:trace>
</inkml:ink>
</file>

<file path=ppt/ink/ink4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1178 1 964 0 0,'0'0'4607'0'0,"-14"25"-4550"0"0,-180 348 2905 0 0,-443 912-414 0 0,533-1067-2440 0 0,-68 133 441 0 0,156-330-528 0 0,16-20-117 0 0,-1-1 1 0 0,0 0 0 0 0,1 1 0 0 0,-1-1-1 0 0,0 0 1 0 0,1 1 0 0 0,-1-1-1 0 0,0 0 1 0 0,0 0 0 0 0,1 0-1 0 0,-1 0 1 0 0,0 0 0 0 0,0 0 0 0 0,1 0-1 0 0,-1 0 1 0 0,0 0 0 0 0,0 0-1 0 0,1 0 1 0 0,-1 0 0 0 0,0 0-1 0 0,1-1 1 0 0,-1 1 0 0 0,0 0-1 0 0,1 0 1 0 0,-1-1 0 0 0,0 1 0 0 0,1 0-1 0 0,-1-1 1 0 0,0 1 0 0 0,1-1-1 0 0,-1 1 1 0 0,1-1 0 0 0,-1 1-1 0 0,1-1 1 0 0,-1-1 0 0 0,-15-17-4030 0 0</inkml:trace>
</inkml:ink>
</file>

<file path=ppt/ink/ink4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 0 0,'0'0'8249'0'0,"1"1"-8212"0"0,0 0 0 0 0,0 0 0 0 0,0 0 0 0 0,-1-1 0 0 0,1 1 0 0 0,0 0 1 0 0,-1 0-1 0 0,1 0 0 0 0,-1 0 0 0 0,1 0 0 0 0,-1 0 0 0 0,0 0 0 0 0,1 0 0 0 0,-1 0 0 0 0,0 0 1 0 0,0 1-1 0 0,1-1 0 0 0,-1 0 0 0 0,0 2 0 0 0,6 114 1254 0 0,5 278-115 0 0,-20-72-965 0 0,-1-405-10286 0 0,5 45 7825 0 0</inkml:trace>
</inkml:ink>
</file>

<file path=ppt/ink/ink4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136 597 1068 0 0,'0'0'5145'0'0,"-4"-23"-4227"0"0,-3-6-661 0 0,3 14-116 0 0,0 0 1 0 0,2 0 0 0 0,0 0 0 0 0,0 0-1 0 0,1 0 1 0 0,1 0 0 0 0,2-16-1 0 0,0 23-95 0 0,0 0 0 0 0,0 1 0 0 0,0-1-1 0 0,1 1 1 0 0,1 0 0 0 0,-1-1 0 0 0,1 1-1 0 0,0 1 1 0 0,0-1 0 0 0,1 1 0 0 0,0-1-1 0 0,0 1 1 0 0,1 1 0 0 0,0-1-1 0 0,7-5 1 0 0,13-10-127 0 0,1 2 0 0 0,36-21-1 0 0,1 2 54 0 0,3 3 0 0 0,0 3 0 0 0,2 3 0 0 0,124-34 0 0 0,-173 58 36 0 0,0 1 0 0 0,0 0 0 0 0,1 1 0 0 0,-1 2 0 0 0,28 0-1 0 0,-43 1-11 0 0,-1 1 0 0 0,0-1-1 0 0,0 1 1 0 0,1 0 0 0 0,-1 0-1 0 0,0 1 1 0 0,0-1-1 0 0,0 1 1 0 0,0 0 0 0 0,0 0-1 0 0,0 0 1 0 0,-1 1-1 0 0,1-1 1 0 0,-1 1 0 0 0,1 0-1 0 0,-1 0 1 0 0,0 0 0 0 0,0 0-1 0 0,0 1 1 0 0,-1-1-1 0 0,1 1 1 0 0,-1-1 0 0 0,0 1-1 0 0,0 0 1 0 0,0 0-1 0 0,-1 0 1 0 0,1 0 0 0 0,-1 0-1 0 0,0 1 1 0 0,0-1 0 0 0,0 5-1 0 0,1 14 57 0 0,0 0 0 0 0,-2-1 0 0 0,-1 1 0 0 0,-1-1 0 0 0,-1 1 0 0 0,0-1 0 0 0,-2 0 0 0 0,-1 0-1 0 0,0 0 1 0 0,-2-1 0 0 0,-1 0 0 0 0,0 0 0 0 0,-1-1 0 0 0,-18 26 0 0 0,0-4 139 0 0,-2 0 0 0 0,-2-2 1 0 0,-2-1-1 0 0,-1-2 0 0 0,-52 42 0 0 0,64-60-31 0 0,0-2-1 0 0,-2 0 1 0 0,0-1-1 0 0,0-2 1 0 0,-1-1-1 0 0,-1 0 1 0 0,-1-2-1 0 0,-51 13 1 0 0,79-24-155 0 0,0 0 1 0 0,0 0 0 0 0,0 0-1 0 0,-1 0 1 0 0,1-1-1 0 0,0 1 1 0 0,0 0 0 0 0,0 0-1 0 0,0 0 1 0 0,-1 0-1 0 0,1 0 1 0 0,0-1 0 0 0,0 1-1 0 0,0 0 1 0 0,0 0-1 0 0,0 0 1 0 0,0-1 0 0 0,0 1-1 0 0,-1 0 1 0 0,1 0-1 0 0,0 0 1 0 0,0-1-1 0 0,0 1 1 0 0,0 0 0 0 0,0 0-1 0 0,0-1 1 0 0,0 1-1 0 0,0 0 1 0 0,0 0 0 0 0,0 0-1 0 0,0-1 1 0 0,0 1-1 0 0,1 0 1 0 0,-1 0 0 0 0,0 0-1 0 0,0-1 1 0 0,0 1-1 0 0,0 0 1 0 0,0 0 0 0 0,0 0-1 0 0,0-1 1 0 0,0 1-1 0 0,1 0 1 0 0,-1 0 0 0 0,0 0-1 0 0,0 0 1 0 0,0 0-1 0 0,0-1 1 0 0,1 1 0 0 0,-1 0-1 0 0,0 0 1 0 0,0 0-1 0 0,0 0 1 0 0,1 0 0 0 0,-1 0-1 0 0,0 0 1 0 0,0 0-1 0 0,0 0 1 0 0,1 0 0 0 0,10-13-269 0 0,12-7-57 0 0,1 1 1 0 0,0 1-1 0 0,2 1 1 0 0,0 1-1 0 0,1 1 0 0 0,0 2 1 0 0,52-18-1 0 0,-61 25 274 0 0,0 1 1 0 0,1 0-1 0 0,0 2 1 0 0,0 0-1 0 0,0 1 1 0 0,0 1-1 0 0,1 0 1 0 0,-1 2-1 0 0,0 0 0 0 0,0 1 1 0 0,0 1-1 0 0,0 1 1 0 0,26 9-1 0 0,-33-8 59 0 0,0 1 1 0 0,-1 0-1 0 0,0 0 0 0 0,0 1 0 0 0,-1 0 0 0 0,0 1 0 0 0,0 0 1 0 0,-1 1-1 0 0,0 0 0 0 0,0 1 0 0 0,-1-1 0 0 0,-1 2 1 0 0,1-1-1 0 0,-1 1 0 0 0,-1 0 0 0 0,0 0 0 0 0,-1 1 0 0 0,0 0 1 0 0,-1 0-1 0 0,0 0 0 0 0,-1 0 0 0 0,0 1 0 0 0,1 18 0 0 0,-2-14 84 0 0,-1 0-1 0 0,-1-1 0 0 0,-1 1 0 0 0,0 0 0 0 0,-1-1 1 0 0,-1 1-1 0 0,0-1 0 0 0,-1 0 0 0 0,-1 0 0 0 0,-1 0 0 0 0,0-1 1 0 0,-1 1-1 0 0,0-1 0 0 0,-2-1 0 0 0,1 0 0 0 0,-2 0 1 0 0,-16 19-1 0 0,4-12 255 0 0,-1-1 1 0 0,0 0 0 0 0,-2-2-1 0 0,0-1 1 0 0,-1-2-1 0 0,0 0 1 0 0,-1-1 0 0 0,-1-2-1 0 0,0-1 1 0 0,-47 12 0 0 0,18-9-114 0 0,-1-3 1 0 0,-1-3-1 0 0,0-2 1 0 0,-89-2-1 0 0,126-5-237 0 0,0-1 1 0 0,0-1-1 0 0,0 0 0 0 0,1-2 0 0 0,-1 0 0 0 0,-27-12 0 0 0,38 12-340 0 0,0 0-1 0 0,1 0 0 0 0,-1-1 1 0 0,1 0-1 0 0,0 0 0 0 0,1-2 0 0 0,-1 1 1 0 0,1-1-1 0 0,1 0 0 0 0,0-1 1 0 0,0 0-1 0 0,1 0 0 0 0,-8-12 0 0 0,4-9-3244 0 0,9-16-2464 0 0</inkml:trace>
</inkml:ink>
</file>

<file path=ppt/ink/ink4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2262 442 2584 0 0,'0'0'5058'0'0,"2"-21"-4577"0"0,5-67 6 0 0,-7 81-399 0 0,0-1 0 0 0,0 1 0 0 0,0-1 0 0 0,-1 1 0 0 0,0-1 0 0 0,-1 1 0 0 0,0 0 0 0 0,0 0 0 0 0,-1-1 0 0 0,1 2 0 0 0,-1-1 0 0 0,-1 0 0 0 0,1 1 0 0 0,-1-1 0 0 0,-1 1 0 0 0,1 0 0 0 0,-1 0 0 0 0,0 1 0 0 0,0-1 0 0 0,-8-5 0 0 0,-6-3-70 0 0,0 0 0 0 0,-1 1 0 0 0,-1 1 0 0 0,-32-14 0 0 0,41 21 41 0 0,-36-15-79 0 0,-2 2-1 0 0,0 2 1 0 0,-1 3 0 0 0,0 1 0 0 0,-1 3 0 0 0,0 2-1 0 0,0 3 1 0 0,-1 2 0 0 0,1 2 0 0 0,-88 11-1 0 0,56 1-7 0 0,1 4-1 0 0,1 3 1 0 0,0 4-1 0 0,2 4 0 0 0,-147 70 1 0 0,175-68 60 0 0,1 1-1 0 0,2 3 1 0 0,1 2 0 0 0,1 2 0 0 0,2 2 0 0 0,2 2-1 0 0,2 2 1 0 0,1 2 0 0 0,3 1 0 0 0,1 2-1 0 0,3 1 1 0 0,2 2 0 0 0,-43 96 0 0 0,45-81 17 0 0,2 1 0 0 0,4 2 0 0 0,-22 104 0 0 0,36-123-40 0 0,2 0-1 0 0,3 0 0 0 0,1 0 0 0 0,3 0 0 0 0,11 93 1 0 0,-2-100 49 0 0,2 1 0 0 0,2-1 0 0 0,1-1 1 0 0,3 0-1 0 0,1-1 0 0 0,2-1 0 0 0,2-1 0 0 0,2 0 1 0 0,1-2-1 0 0,55 62 0 0 0,-4-18 23 0 0,3-3 0 0 0,3-4 0 0 0,112 77 0 0 0,-126-102-5 0 0,3-2 0 0 0,1-4 0 0 0,2-3 0 0 0,2-3 0 0 0,106 35 1 0 0,-139-59-13 0 0,1-2 1 0 0,1-1-1 0 0,0-3 1 0 0,79 3-1 0 0,-91-10-17 0 0,-1-1 1 0 0,1-2-1 0 0,-1-2 0 0 0,1-1 0 0 0,-1-1 0 0 0,-1-1 0 0 0,41-17 1 0 0,20-17 61 0 0,-2-4 1 0 0,-2-4 0 0 0,-2-4 0 0 0,-2-3-1 0 0,118-107 1 0 0,-166 129-18 0 0,-2-1 0 0 0,-1-1 0 0 0,-2-2 0 0 0,-1-1 0 0 0,-2-2 0 0 0,-3-1 0 0 0,-1 0 0 0 0,35-90 0 0 0,-40 81-40 0 0,-3-1 0 0 0,-2-1 0 0 0,-2-1 0 0 0,-3 1 0 0 0,-2-2 0 0 0,-3 1 0 0 0,-4-100 0 0 0,-5 118 30 0 0,-1 1-1 0 0,-1 0 1 0 0,-2 1 0 0 0,-2 0-1 0 0,-1 0 1 0 0,-2 1-1 0 0,-22-40 1 0 0,-144-216 295 0 0,173 280-381 0 0,-89-129 354 0 0,-208-229 1 0 0,249 315-1338 0 0,-122-88 0 0 0,106 88-4516 0 0,40 28 46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4.7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710 0 1512 0 0,'0'0'5817'0'0,"-9"14"-6889"0"0,-238 310 1722 0 0,-50 67-140 0 0,253-330-433 0 0,8-12 3 0 0,-36 65 0 0 0,72-113-218 0 0,-5 9 183 0 0,32-23-6022 0 0</inkml:trace>
</inkml:ink>
</file>

<file path=ppt/ink/ink4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1332 0 0,'0'0'5263'0'0,"18"20"-5611"0"0,119 132 882 0 0,140 206 597 0 0,51 60-871 0 0,-256-338-202 0 0,3-3 1 0 0,3-3-1 0 0,90 64 0 0 0,311 176 358 0 0,-189-130 560 0 0,-282-178-1173 0 0,4 1 641 0 0</inkml:trace>
</inkml:ink>
</file>

<file path=ppt/ink/ink4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547 171 8081 0 0,'0'0'3695'0'0,"-7"-4"-5237"0"0,7 27 1731 0 0,0 9 7 0 0,0-29 142 0 0,0-17 305 0 0,0 14-723 0 0,-7 36-1727 0 0,3-17 1490 0 0,0 5 2000 0 0,18-39-149 0 0,5-15-1622 0 0,-4 8 133 0 0,-1-1 0 0 0,17-38-1 0 0,-29 55-45 0 0,1 0-1 0 0,-1-1 1 0 0,0 0 0 0 0,0 1-1 0 0,-1-1 1 0 0,0 0-1 0 0,0 0 1 0 0,-1 0-1 0 0,1 0 1 0 0,-2 1-1 0 0,1-1 1 0 0,-1 0-1 0 0,0 0 1 0 0,0 0-1 0 0,-3-7 1 0 0,3 12-30 0 0,-1 0 1 0 0,1 1-1 0 0,-1-1 1 0 0,0 0-1 0 0,0 1 1 0 0,1-1-1 0 0,-1 1 1 0 0,0-1-1 0 0,0 1 1 0 0,-1 0-1 0 0,1 0 1 0 0,0 0-1 0 0,0 0 1 0 0,0 0-1 0 0,-1 1 1 0 0,1-1-1 0 0,0 1 1 0 0,-1-1-1 0 0,1 1 1 0 0,-1 0-1 0 0,1 0 1 0 0,0 0-1 0 0,-1 0 1 0 0,1 0-1 0 0,-1 1 1 0 0,1-1-1 0 0,0 1 1 0 0,-1 0-1 0 0,-1 0 1 0 0,-10 2-106 0 0,0 1 0 0 0,0 0 0 0 0,-20 9 0 0 0,5 3 181 0 0,1 1-1 0 0,0 1 1 0 0,1 2 0 0 0,1 1-1 0 0,1 0 1 0 0,1 2 0 0 0,1 1 0 0 0,2 1-1 0 0,0 1 1 0 0,-19 30 0 0 0,11-10 87 0 0,1 1 0 0 0,3 2 0 0 0,2 0 0 0 0,1 2-1 0 0,-18 70 1 0 0,34-98-100 0 0,0 1-1 0 0,2-1 1 0 0,1 1-1 0 0,0 0 1 0 0,2-1-1 0 0,1 1 1 0 0,1 0-1 0 0,1 0 0 0 0,0 0 1 0 0,8 23-1 0 0,-7-35 48 0 0,0-1 1 0 0,1 0-1 0 0,1 0 0 0 0,0 0 0 0 0,1 0 0 0 0,0-1 0 0 0,0 0 0 0 0,1 0 0 0 0,0-1 1 0 0,1 1-1 0 0,0-2 0 0 0,0 1 0 0 0,1-1 0 0 0,0-1 0 0 0,1 1 0 0 0,0-1 1 0 0,0-1-1 0 0,0 0 0 0 0,1-1 0 0 0,-1 0 0 0 0,22 7 0 0 0,-7-5 82 0 0,0-1 0 0 0,0-2 0 0 0,1 0 0 0 0,0-2-1 0 0,0 0 1 0 0,0-2 0 0 0,0-1 0 0 0,49-8 0 0 0,-58 6-226 0 0,0-1 0 0 0,0 0-1 0 0,-1-1 1 0 0,1-1 0 0 0,-1 0 0 0 0,-1-1 0 0 0,1-1 0 0 0,-1 0 0 0 0,0-1 0 0 0,-1-1 0 0 0,0 0 0 0 0,-1-1 0 0 0,0-1 0 0 0,15-17 0 0 0,-21 17-434 0 0,0 1 0 0 0,-1-2 1 0 0,0 1-1 0 0,-1-1 0 0 0,-1 0 1 0 0,0 0-1 0 0,0 0 0 0 0,-1 0 1 0 0,-1-1-1 0 0,-1 1 0 0 0,0-1 1 0 0,0 0-1 0 0,-2-17 0 0 0,1-16-3374 0 0</inkml:trace>
</inkml:ink>
</file>

<file path=ppt/ink/ink4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790 207 1812 0 0,'0'0'4329'0'0,"-12"-20"-4074"0"0,-36-61-63 0 0,46 79-176 0 0,-1-1 1 0 0,1 0-1 0 0,-1 1 0 0 0,0-1 0 0 0,1 1 1 0 0,-1 0-1 0 0,0-1 0 0 0,0 1 1 0 0,0 1-1 0 0,-1-1 0 0 0,1 0 1 0 0,0 1-1 0 0,-1 0 0 0 0,1 0 1 0 0,-1 0-1 0 0,1 0 0 0 0,-1 0 0 0 0,0 1 1 0 0,1 0-1 0 0,-1-1 0 0 0,1 1 1 0 0,-1 1-1 0 0,0-1 0 0 0,1 0 1 0 0,-1 1-1 0 0,0 0 0 0 0,1 0 0 0 0,-1 0 1 0 0,1 0-1 0 0,0 0 0 0 0,-1 1 1 0 0,-3 2-1 0 0,-15 7 112 0 0,0 1 0 0 0,1 1 0 0 0,0 1 0 0 0,1 1 0 0 0,0 1 0 0 0,2 0 1 0 0,0 2-1 0 0,1 0 0 0 0,0 0 0 0 0,-21 34 0 0 0,-3 10 78 0 0,3 2 0 0 0,-37 86 1 0 0,30-55-91 0 0,4 2 0 0 0,4 2 0 0 0,5 2 1 0 0,-36 191-1 0 0,64-241 24 0 0,1-1 0 0 0,3 1 0 0 0,2-1 1 0 0,3 1-1 0 0,1-1 0 0 0,3-1 0 0 0,2 1 0 0 0,2-1 0 0 0,2-1 1 0 0,2-1-1 0 0,46 89 0 0 0,-17-54-57 0 0,4-2 0 0 0,3-3 0 0 0,3-2 0 0 0,4-2 0 0 0,102 97-1 0 0,-133-142-37 0 0,2-2-1 0 0,0-1 0 0 0,2-1 0 0 0,0-2 0 0 0,2-1 0 0 0,0-2 0 0 0,71 27 0 0 0,-78-36 11 0 0,1-2-1 0 0,0-1 1 0 0,0-2-1 0 0,1 0 1 0 0,0-2-1 0 0,0-2 1 0 0,0 0-1 0 0,0-2 1 0 0,-1-1-1 0 0,1-2 1 0 0,38-9-1 0 0,-20 1 24 0 0,0-2-1 0 0,-1-3 1 0 0,-1-1 0 0 0,-1-2-1 0 0,-1-3 1 0 0,0-1 0 0 0,-2-2-1 0 0,-1-2 1 0 0,-1-2 0 0 0,-1-1-1 0 0,-2-2 1 0 0,-2-2 0 0 0,-1-1-1 0 0,-1-2 1 0 0,-2-1-1 0 0,-2-1 1 0 0,-2-1 0 0 0,-2-2-1 0 0,-1-1 1 0 0,-2-1 0 0 0,24-74-1 0 0,-28 62-9 0 0,-3 0 0 0 0,-3-1-1 0 0,-2 0 1 0 0,-2-1-1 0 0,-3 0 1 0 0,-3 0 0 0 0,-2 0-1 0 0,-3-1 1 0 0,-3 1-1 0 0,-2 1 1 0 0,-2-1 0 0 0,-3 2-1 0 0,-3-1 1 0 0,-2 2-1 0 0,-2 1 1 0 0,-3 0 0 0 0,-35-59-1 0 0,-40-50 131 0 0,-8 4 1 0 0,-148-171-1 0 0,233 306-232 0 0,-2 0-1 0 0,0 2 1 0 0,-1 0 0 0 0,-51-35-1 0 0,62 50-417 0 0,-1 0 0 0 0,0 1 1 0 0,0 1-1 0 0,0 0 0 0 0,-1 1 0 0 0,1 1 0 0 0,-1 0 0 0 0,0 1 0 0 0,-1 1 0 0 0,1 0 0 0 0,0 1 0 0 0,-31 2 0 0 0,-29 6-4938 0 0</inkml:trace>
</inkml:ink>
</file>

<file path=ppt/ink/ink4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661 34 208 0 0,'0'0'8841'0'0,"1"-8"-8424"0"0,1-18-475 0 0,-9 42-299 0 0,-17 63 80 0 0,19-61 614 0 0,-392 1083 3003 0 0,266-770-2936 0 0,111-275-438 0 0,11-28 130 0 0,-2 1 1 0 0,-1-1-1 0 0,-24 42 1 0 0,36-70-161 0 0,-1 0 0 0 0,1 0 0 0 0,0 0 0 0 0,-1 0 0 0 0,1 0 0 0 0,-1 0 0 0 0,1 0 0 0 0,0 0 0 0 0,-1 0 0 0 0,1 0 1 0 0,0 0-1 0 0,-1 0 0 0 0,1 0 0 0 0,0 0 0 0 0,-1 0 0 0 0,1 0 0 0 0,0 0 0 0 0,-1 0 0 0 0,1-1 0 0 0,0 1 0 0 0,-1 0 0 0 0,1 0 1 0 0,0 0-1 0 0,-1-1 0 0 0,1 1 0 0 0,0 0 0 0 0,0 0 0 0 0,-1-1 0 0 0,1 1 0 0 0,0 0 0 0 0,0-1 0 0 0,-1 1 0 0 0,1 0 1 0 0,0-1-1 0 0,0 1 0 0 0,0 0 0 0 0,0-1 0 0 0,0 1 0 0 0,0 0 0 0 0,0-1 0 0 0,-1 1 0 0 0,1 0 0 0 0,0-1 0 0 0,0 1 0 0 0,0-1 1 0 0,1 0-1 0 0</inkml:trace>
</inkml:ink>
</file>

<file path=ppt/ink/ink4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0 5745 0 0,'0'0'4157'0'0,"-5"26"-4096"0"0,1-4 52 0 0,-23 161 767 0 0,-86 862 1933 0 0,109-1012-3798 0 0,6-76-1215 0 0,0-1-32 0 0,-2 2-1132 0 0,0-21-884 0 0</inkml:trace>
</inkml:ink>
</file>

<file path=ppt/ink/ink4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36 6809 0 0,'0'0'1552'0'0,"21"-6"-1232"0"0,11-3-291 0 0,1 2 0 0 0,0 1-1 0 0,0 2 1 0 0,0 1-1 0 0,0 2 1 0 0,1 1-1 0 0,-1 2 1 0 0,40 6-1 0 0,-46-1 35 0 0,0 0 0 0 0,0 2-1 0 0,-1 1 1 0 0,0 1 0 0 0,-1 1 0 0 0,0 1-1 0 0,-1 2 1 0 0,-1 0 0 0 0,0 1 0 0 0,-1 2-1 0 0,0 0 1 0 0,-2 1 0 0 0,0 1 0 0 0,-2 1-1 0 0,0 1 1 0 0,-1 0 0 0 0,-1 1-1 0 0,-1 1 1 0 0,-2 1 0 0 0,0 0 0 0 0,-1 0-1 0 0,-2 1 1 0 0,-1 1 0 0 0,-1 0 0 0 0,-1 0-1 0 0,-1 0 1 0 0,-1 1 0 0 0,0 32 0 0 0,-3-30-12 0 0,-2 0 0 0 0,-1 0 0 0 0,-2 1 0 0 0,0-1 0 0 0,-2-1 0 0 0,-2 1 0 0 0,-18 53 1 0 0,17-63 146 0 0,-1 0 1 0 0,-2-1-1 0 0,1 0 1 0 0,-2 0-1 0 0,-1-1 1 0 0,0-1-1 0 0,-1 0 1 0 0,-1-1-1 0 0,0 0 1 0 0,-1-1-1 0 0,-29 20 1 0 0,-8-1 13 0 0,-2-3 1 0 0,0-2 0 0 0,-2-2-1 0 0,-2-3 1 0 0,0-2 0 0 0,-1-3-1 0 0,0-3 1 0 0,-111 15 0 0 0,162-29-400 0 0,-44 2-238 0 0,29-11-3256 0 0</inkml:trace>
</inkml:ink>
</file>

<file path=ppt/ink/ink4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2077 736 1668 0 0,'0'0'5345'0'0,"-7"-22"-5075"0"0,-26-72 44 0 0,26 79-148 0 0,0 2 1 0 0,-1-1-1 0 0,0 1 1 0 0,-1 0-1 0 0,0 1 1 0 0,-1 0 0 0 0,-1 0-1 0 0,0 1 1 0 0,0 0-1 0 0,-26-17 1 0 0,-2-4 61 0 0,-2-4-131 0 0,-2 3 1 0 0,-1 1-1 0 0,-1 2 1 0 0,-1 2-1 0 0,-2 2 0 0 0,-1 2 1 0 0,-88-29-1 0 0,103 43-43 0 0,0 1 0 0 0,-1 1 0 0 0,0 2-1 0 0,-1 2 1 0 0,1 1 0 0 0,-1 2 0 0 0,1 1 0 0 0,-1 2-1 0 0,1 1 1 0 0,0 2 0 0 0,0 2 0 0 0,-62 19 0 0 0,38-3-52 0 0,0 2 1 0 0,2 2 0 0 0,1 4 0 0 0,1 1 0 0 0,2 3-1 0 0,1 2 1 0 0,2 3 0 0 0,2 1 0 0 0,2 3-1 0 0,-46 56 1 0 0,61-63 33 0 0,1 2-1 0 0,3 1 0 0 0,1 2 0 0 0,2 0 1 0 0,2 2-1 0 0,2 0 0 0 0,1 1 1 0 0,3 1-1 0 0,2 1 0 0 0,2 0 1 0 0,1 0-1 0 0,3 2 0 0 0,-3 88 0 0 0,12-75 9 0 0,3 1-1 0 0,2-1 0 0 0,3 0 0 0 0,3-1 0 0 0,2 0 0 0 0,3-1 0 0 0,3-1 0 0 0,2-1 0 0 0,2 0 0 0 0,4-2 1 0 0,1-1-1 0 0,3-2 0 0 0,2-1 0 0 0,3-1 0 0 0,2-2 0 0 0,88 86 0 0 0,-79-93 23 0 0,1-2 0 0 0,2-2 0 0 0,2-3 1 0 0,1-2-1 0 0,2-2 0 0 0,0-3 0 0 0,97 34 0 0 0,-118-51-6 0 0,1-1 0 0 0,0-2 1 0 0,1-1-1 0 0,-1-2 0 0 0,1-1 0 0 0,0-2 0 0 0,0-2 1 0 0,0-1-1 0 0,0-2 0 0 0,0-1 0 0 0,0-2 1 0 0,-1-2-1 0 0,0-1 0 0 0,45-19 0 0 0,-33 8 23 0 0,0-2 1 0 0,-2-3-1 0 0,-1-1 0 0 0,-1-2 0 0 0,-2-3 0 0 0,-1-1 1 0 0,-1-2-1 0 0,-1-1 0 0 0,-3-2 0 0 0,-1-2 0 0 0,-1-1 0 0 0,-3-2 1 0 0,-1-1-1 0 0,-3-1 0 0 0,-1-1 0 0 0,-2-2 0 0 0,-2 0 1 0 0,-2-2-1 0 0,-3 0 0 0 0,-2-1 0 0 0,-1 0 0 0 0,-3-1 0 0 0,-3-1 1 0 0,4-66-1 0 0,-11 53-46 0 0,-2 1 0 0 0,-3-1 0 0 0,-3 1 1 0 0,-3 1-1 0 0,-2-1 0 0 0,-3 2 0 0 0,-3 0 0 0 0,-3 1 1 0 0,-2 1-1 0 0,-3 1 0 0 0,-2 1 0 0 0,-3 1 0 0 0,-2 2 1 0 0,-44-54-1 0 0,-30-19 299 0 0,67 84-479 0 0,2-2 0 0 0,1-2 0 0 0,-43-77 0 0 0,74 114-183 0 0,1 0 1 0 0,0 0 0 0 0,1-1-1 0 0,1 1 1 0 0,0-1-1 0 0,-3-23 1 0 0,5 22-884 0 0,1 0 0 0 0,0 0 0 0 0,1 0 0 0 0,2-14-1 0 0,14-44-4401 0 0</inkml:trace>
</inkml:ink>
</file>

<file path=ppt/ink/ink4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3660 0 0,'0'0'2536'0'0,"4"19"-2053"0"0,38 185 2190 0 0,79 230 0 0 0,26-41-2297 0 0,-57-164-908 0 0,97 385-1 0 0,-140-355-3241 0 0,-31-153-72 0 0</inkml:trace>
</inkml:ink>
</file>

<file path=ppt/ink/ink4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 9941 0 0,'0'0'2401'0'0,"0"26"-3904"0"0,24 453 2675 0 0,-19-299-617 0 0,-20 210 1 0 0,14-381-579 0 0,0 0 20 0 0,1 0-1 0 0,-1 0 1 0 0,-1 0-1 0 0,0-1 0 0 0,0 1 1 0 0,-1-1-1 0 0,-3 9 1 0 0,5-17-205 0 0,0-1 0 0 0,0 1 1 0 0,0-1-1 0 0,1 1 1 0 0,-1-1-1 0 0,-4-5-1453 0 0,5 6 1454 0 0,-1-1-1 0 0,1 0 0 0 0,0 0 1 0 0,-1 0-1 0 0,1 0 1 0 0,0 0-1 0 0,0 0 0 0 0,0 1 1 0 0,0-1-1 0 0,-1-2 1 0 0,1 1-255 0 0,-14-37-3905 0 0</inkml:trace>
</inkml:ink>
</file>

<file path=ppt/ink/ink4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1 111 2764 0 0,'0'0'9486'0'0,"20"-2"-9840"0"0,348-41 552 0 0,-232 14 42 0 0,-100 19-320 0 0,2 2 1 0 0,-1 1-1 0 0,1 1 1 0 0,0 3-1 0 0,62 1 0 0 0,-99 3-76 0 0,1-1-1 0 0,0 1 1 0 0,0 0-1 0 0,0 0 0 0 0,-1 0 1 0 0,1 0-1 0 0,0 0 1 0 0,-1 0-1 0 0,1 1 0 0 0,-1-1 1 0 0,0 0-1 0 0,1 1 0 0 0,-1-1 1 0 0,0 1-1 0 0,0-1 1 0 0,0 1-1 0 0,0 0 0 0 0,0 0 1 0 0,0-1-1 0 0,0 1 1 0 0,0 0-1 0 0,-1 0 0 0 0,1 0 1 0 0,-1 0-1 0 0,0 0 1 0 0,1 0-1 0 0,-1 0 0 0 0,0-1 1 0 0,0 1-1 0 0,0 0 0 0 0,0 0 1 0 0,-1 0-1 0 0,1 0 1 0 0,0 0-1 0 0,-1 0 0 0 0,1 0 1 0 0,-1 0-1 0 0,0 0 1 0 0,0-1-1 0 0,0 1 0 0 0,0 0 1 0 0,0-1-1 0 0,0 1 1 0 0,0 0-1 0 0,0-1 0 0 0,-1 1 1 0 0,-1 1-1 0 0,-35 31-2854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5.1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608 1 1332 0 0,'0'0'5765'0'0,"-12"17"-6847"0"0,-81 111 1685 0 0,-65 82-66 0 0,-129 151 167 0 0,231-306-1218 0 0,54-51-244 0 0,24-15-5717 0 0</inkml:trace>
  <inkml:trace contextRef="#ctx0" brushRef="#br0" timeOffset="1">903 58 2584 0 0,'0'0'3283'0'0,"-17"18"-3469"0"0,-116 127 300 0 0,40-42 40 0 0,4 4 1 0 0,5 4 0 0 0,-91 156-1 0 0,163-247-121 0 0,6-10-20 0 0,0 0 1 0 0,0 0-1 0 0,1 1 1 0 0,0-1-1 0 0,0 1 1 0 0,2 0-1 0 0,-1 0 1 0 0,1 1-1 0 0,-1 14 1 0 0,5-27-334 0 0,1 1 1 0 0,0 0 0 0 0,0-1 0 0 0,0 0 0 0 0,0 1 0 0 0,-1-1 0 0 0,1 0-1 0 0,0 0 1 0 0,0 0 0 0 0,-1 0 0 0 0,3-3 0 0 0,22-19-1892 0 0</inkml:trace>
</inkml:ink>
</file>

<file path=ppt/ink/ink4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211 122 6949 0 0,'0'0'6484'0'0,"25"-9"-7171"0"0,27-8 672 0 0,0 2 0 0 0,68-11 0 0 0,309-28 113 0 0,-396 56-1681 0 0,-33-2 1458 0 0,1 0-1 0 0,-1 0 1 0 0,1 1-1 0 0,-1-1 1 0 0,1 0 0 0 0,-1 0-1 0 0,1 0 1 0 0,-1 1-1 0 0,1-1 1 0 0,-1 0 0 0 0,1 1-1 0 0,-1-1 1 0 0,3 3-753 0 0,-3-2 753 0 0,0-1-1 0 0,1 1 1 0 0,-1-1 0 0 0,0 1-1 0 0,0-1 1 0 0,0 1-1 0 0,1-1 1 0 0,-1 1 0 0 0,0-1-1 0 0,0 1 1 0 0,0 0-1 0 0,0-1 1 0 0,0 1 0 0 0,0-1-1 0 0,0 1 1 0 0,0-1-1 0 0,0 1 1 0 0,-1-1 0 0 0,1 1-1 0 0,0 0 1 0 0,0-1-1 0 0,0 1 1 0 0,-1-1 0 0 0,1 1-1 0 0,0-1 1 0 0,0 1 0 0 0,-1-1-1 0 0,1 0 1 0 0,-3 3-753 0 0,2-3 753 0 0,1 1-1 0 0,-1-1 1 0 0,1 0-1 0 0,-1 0 1 0 0,0 1 0 0 0,-22 17-2837 0 0</inkml:trace>
  <inkml:trace contextRef="#ctx0" brushRef="#br0" timeOffset="1">0 600 6157 0 0,'0'0'7332'0'0,"13"1"-7062"0"0,142 4 292 0 0,178-17 0 0 0,-101 0-3613 0 0,-176 12-3376 0 0</inkml:trace>
</inkml:ink>
</file>

<file path=ppt/ink/ink4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1186 2942 6857 0 0,'0'0'1995'0'0,"20"0"-1827"0"0,86 2-355 0 0,535-9 1338 0 0,-547 0-620 0 0,-1-5-1 0 0,-1-3 1 0 0,0-4 0 0 0,173-61 0 0 0,-227 64-345 0 0,1-2 0 0 0,-2-1 0 0 0,-1-2-1 0 0,0-1 1 0 0,-2-3 0 0 0,-1 0 0 0 0,0-2 0 0 0,56-62 0 0 0,-67 63-163 0 0,-2-2 0 0 0,0 0 0 0 0,-2-1 0 0 0,-1-1 0 0 0,-1 0 0 0 0,-2-2 0 0 0,-1 1 0 0 0,-1-2 0 0 0,-2 0 0 0 0,-1 0 0 0 0,6-51 0 0 0,-9 25-160 0 0,-4 0 1 0 0,-1 0-1 0 0,-4 0 0 0 0,-2 0 0 0 0,-18-88 0 0 0,1 56-111 0 0,-3 1 0 0 0,-63-147 0 0 0,58 175 182 0 0,-2 2 1 0 0,-3 0-1 0 0,-3 3 1 0 0,-2 1-1 0 0,-3 2 1 0 0,-92-92-1 0 0,24 46-140 0 0,-4 4 1 0 0,-128-81-1 0 0,147 112 165 0 0,-4 4 0 0 0,-2 5 0 0 0,-156-61 0 0 0,204 96 19 0 0,-1 3 0 0 0,-1 2 0 0 0,-1 3 0 0 0,0 2 0 0 0,0 2 0 0 0,-1 4 0 0 0,1 1 0 0 0,-113 9 0 0 0,128 2 0 0 0,1 2 0 0 0,0 1 0 0 0,1 2-1 0 0,0 2 1 0 0,1 2 0 0 0,1 1-1 0 0,0 2 1 0 0,2 2 0 0 0,0 1-1 0 0,1 1 1 0 0,2 3 0 0 0,0 0 0 0 0,-31 34-1 0 0,23-17 29 0 0,1 2-1 0 0,2 1 0 0 0,3 2 1 0 0,1 2-1 0 0,3 1 0 0 0,2 1 1 0 0,3 1-1 0 0,-35 98 0 0 0,35-65 54 0 0,3 0 0 0 0,4 2-1 0 0,-9 112 1 0 0,23-138-23 0 0,3 1 0 0 0,3-1 1 0 0,2 1-1 0 0,3-1 1 0 0,22 97-1 0 0,-16-113 84 0 0,3-1 0 0 0,2 0 0 0 0,2-1 0 0 0,2-1 0 0 0,1-1 0 0 0,47 65 0 0 0,-29-54 0 0 0,2-3-1 0 0,3-2 0 0 0,1-1 0 0 0,68 51 0 0 0,-15-26 2 0 0,3-4 1 0 0,3-5-1 0 0,3-4 0 0 0,199 76 0 0 0,-250-113 50 0 0,83 20 0 0 0,-117-37-473 0 0,0-1 1 0 0,0-1-1 0 0,0 0 0 0 0,1-2 0 0 0,-1-1 1 0 0,41-5-1 0 0,-59 5-239 0 0,0-1 0 0 0,0 0-1 0 0,0-1 1 0 0,0 1 0 0 0,0-1 0 0 0,0 0-1 0 0,-1 0 1 0 0,6-4 0 0 0,14-17-5645 0 0</inkml:trace>
</inkml:ink>
</file>

<file path=ppt/ink/ink4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4864 0 0,'0'0'3165'0'0,"0"19"-3235"0"0,-50 594 3008 0 0,15-286-2945 0 0,-10 238 95 0 0,19-182-5531 0 0,19-295 856 0 0</inkml:trace>
</inkml:ink>
</file>

<file path=ppt/ink/ink4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1 6309 0 0,'0'0'4977'0'0,"-7"21"-7091"0"0,-4 5 2113 0 0,6-12 25 0 0,0 0-1 0 0,0 0 1 0 0,1 0-1 0 0,1 0 1 0 0,0 1-1 0 0,-1 26 1 0 0,-5 131 253 0 0,-40 363 646 0 0,44-518-2060 0 0,-8-48-7002 0 0</inkml:trace>
</inkml:ink>
</file>

<file path=ppt/ink/ink4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133 221 5717 0 0,'0'0'5085'0'0,"19"-15"-4925"0"0,66-47-64 0 0,-70 52-109 0 0,2 2-1 0 0,-1-1 0 0 0,1 2 0 0 0,0 0 0 0 0,1 1 0 0 0,0 1 0 0 0,0 1 1 0 0,23-3-1 0 0,8-3 42 0 0,46-14 97 0 0,-54 12-255 0 0,1 1-1 0 0,1 2 0 0 0,83-5 0 0 0,-125 14 66 0 0,-1 0 0 0 0,1 0 0 0 0,-1 0 0 0 0,1 0 0 0 0,-1 0 0 0 0,1 0 0 0 0,-1 0 0 0 0,1 0 0 0 0,-1 0 0 0 0,1 0 0 0 0,-1 0 0 0 0,1 0 0 0 0,-1 1 0 0 0,1-1 0 0 0,-1 0 0 0 0,1 0 0 0 0,-1 1 0 0 0,1-1 0 0 0,-1 0 0 0 0,0 1 0 0 0,1-1 0 0 0,-1 0 0 0 0,0 1 0 0 0,1-1 0 0 0,-1 0 0 0 0,0 1 0 0 0,1-1 0 0 0,-1 1 0 0 0,0-1 0 0 0,0 1 0 0 0,0-1 0 0 0,1 1 0 0 0,-1-1 0 0 0,0 1 0 0 0,0-1 0 0 0,0 1 0 0 0,0-1 0 0 0,0 1 0 0 0,0 0 0 0 0,0 0-153 0 0,0 1 1 0 0,-1-1-1 0 0,1 1 0 0 0,-1-1 1 0 0,0 0-1 0 0,1 1 0 0 0,-1-1 1 0 0,0 1-1 0 0,0-1 1 0 0,0 0-1 0 0,0 0 0 0 0,0 0 1 0 0,0 1-1 0 0,0-1 0 0 0,0 0 1 0 0,0 0-1 0 0,-2 0 0 0 0,-30 23-1924 0 0</inkml:trace>
  <inkml:trace contextRef="#ctx0" brushRef="#br0" timeOffset="1">1 611 7901 0 0,'0'0'5000'0'0,"23"-7"-4581"0"0,402-114-69 0 0,-377 107-422 0 0,-2 1-639 0 0,1-2 0 0 0,72-35-1 0 0,-109 40-811 0 0</inkml:trace>
</inkml:ink>
</file>

<file path=ppt/ink/ink4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1108 2272 2612 0 0,'0'0'4169'0'0,"30"2"-3825"0"0,363 13 196 0 0,-300-17 29 0 0,0-5 0 0 0,149-29 0 0 0,-181 23-302 0 0,-2-4 0 0 0,0-1-1 0 0,-1-4 1 0 0,106-55 0 0 0,-149 69-187 0 0,-1-2 1 0 0,1 1-1 0 0,-1-2 0 0 0,-1 0 0 0 0,0-1 0 0 0,-1 0 0 0 0,0-1 1 0 0,-1 0-1 0 0,0-1 0 0 0,-1 0 0 0 0,12-23 0 0 0,-10 13 18 0 0,-2-1 1 0 0,-1 0-1 0 0,-1-1 0 0 0,-1 0 0 0 0,-1 0 1 0 0,3-47-1 0 0,-4 23-105 0 0,-3-1 0 0 0,-3 0 0 0 0,-1 0 0 0 0,-3 1 0 0 0,-1-1-1 0 0,-3 1 1 0 0,-24-74 0 0 0,12 64-132 0 0,-3 0 0 0 0,-2 2 0 0 0,-3 1 0 0 0,-2 1 0 0 0,-62-82 0 0 0,39 70-38 0 0,-3 2 0 0 0,-3 3 1 0 0,-2 3-1 0 0,-122-92 0 0 0,87 84-16 0 0,-3 5 1 0 0,-211-99 0 0 0,269 143 137 0 0,-2 2 1 0 0,0 2 0 0 0,-1 2 0 0 0,0 3-1 0 0,-1 1 1 0 0,-60-4 0 0 0,72 11-9 0 0,1 2 1 0 0,-1 2 0 0 0,1 1 0 0 0,-1 2-1 0 0,1 1 1 0 0,0 1 0 0 0,1 2-1 0 0,0 1 1 0 0,-46 21 0 0 0,31-8-28 0 0,1 2-1 0 0,0 2 1 0 0,3 2 0 0 0,0 2-1 0 0,2 2 1 0 0,1 1 0 0 0,2 2 0 0 0,-57 69-1 0 0,71-73 16 0 0,2 0 0 0 0,0 2 0 0 0,3 0 0 0 0,1 1 0 0 0,1 1 0 0 0,2 1 0 0 0,1 0 0 0 0,3 1-1 0 0,0 0 1 0 0,3 0 0 0 0,1 1 0 0 0,-2 47 0 0 0,8-40 61 0 0,2 0 1 0 0,2 0-1 0 0,2 0 1 0 0,2-1-1 0 0,2 0 1 0 0,27 81-1 0 0,-15-69 190 0 0,3-1-1 0 0,3-2 0 0 0,1-1 0 0 0,64 88 0 0 0,-39-73 68 0 0,2-3 0 0 0,3-3 0 0 0,3-2-1 0 0,3-3 1 0 0,2-2 0 0 0,2-4 0 0 0,123 70 0 0 0,-153-99-106 0 0,0-2 0 0 0,1-2 0 0 0,1-1 0 0 0,1-2 0 0 0,0-2 0 0 0,1-2 0 0 0,0-2 0 0 0,0-1 0 0 0,1-3 0 0 0,0-1 0 0 0,78-3 0 0 0,-111-2-322 0 0,-1 0-1 0 0,1 0 0 0 0,0-1 0 0 0,-1 0 0 0 0,1-1 0 0 0,-1 0 1 0 0,0 0-1 0 0,0-1 0 0 0,0 0 0 0 0,0-1 0 0 0,-1 0 0 0 0,1 0 0 0 0,-1-1 1 0 0,12-11-1 0 0,19-34-2838 0 0</inkml:trace>
</inkml:ink>
</file>

<file path=ppt/ink/ink4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4728 0 0,'0'0'3428'0'0,"27"23"-5061"0"0,173 156 1773 0 0,336 362 789 0 0,217 192 506 0 0,859 447 24 0 0,-1493-1105-1283 0 0,-12-9-33 0 0,-3 3 1 0 0,158 140-1 0 0,-255-202-300 0 0,38 40 300 0 0,-43-44-341 0 0,0-1 1 0 0,0 1-1 0 0,0-1 0 0 0,-1 1 0 0 0,1 0 0 0 0,-1 0 1 0 0,1 0-1 0 0,-1 0 0 0 0,0 0 0 0 0,0 0 1 0 0,0 0-1 0 0,-1 0 0 0 0,1 0 0 0 0,-1 0 1 0 0,0 0-1 0 0,0 6 0 0 0,-21-6-4474 0 0</inkml:trace>
</inkml:ink>
</file>

<file path=ppt/ink/ink4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864 73 5380 0 0,'0'0'3498'0'0,"-23"-12"-4267"0"0,-73-35 698 0 0,89 44 57 0 0,-1 1 1 0 0,1 0-1 0 0,0 0 1 0 0,-1 0-1 0 0,1 1 0 0 0,-1 0 1 0 0,1 0-1 0 0,-1 1 0 0 0,1 0 1 0 0,-1 1-1 0 0,0-1 1 0 0,1 1-1 0 0,-1 1 0 0 0,1 0 1 0 0,-10 3-1 0 0,0 2-95 0 0,0 1 1 0 0,1 1-1 0 0,0 0 0 0 0,-19 15 0 0 0,20-13 30 0 0,-21 16 47 0 0,1 1 1 0 0,2 3 0 0 0,1 0 0 0 0,1 2 0 0 0,2 1-1 0 0,2 2 1 0 0,-32 52 0 0 0,22-26 144 0 0,3 3 0 0 0,3 0 0 0 0,-39 124 0 0 0,59-153-69 0 0,1 0 1 0 0,2 0-1 0 0,2 1 1 0 0,1 0 0 0 0,2 0-1 0 0,1 1 1 0 0,2-1-1 0 0,6 39 1 0 0,-4-60-2 0 0,0-1 0 0 0,2 1 0 0 0,0-1-1 0 0,0 0 1 0 0,2 0 0 0 0,0 0 0 0 0,0 0 0 0 0,2-1-1 0 0,0 0 1 0 0,0-1 0 0 0,1 0 0 0 0,1 0 0 0 0,0-1 0 0 0,1 0-1 0 0,0-1 1 0 0,1 0 0 0 0,0-1 0 0 0,0 0 0 0 0,1-1-1 0 0,1 0 1 0 0,14 6 0 0 0,-3-4 61 0 0,1-1-1 0 0,0-1 1 0 0,1-1-1 0 0,-1-2 1 0 0,1-1-1 0 0,34 3 1 0 0,-18-5-42 0 0,1-2 0 0 0,0-2 1 0 0,51-7-1 0 0,-77 5-138 0 0,-1 0 1 0 0,0-1-1 0 0,0-1 0 0 0,-1-1 0 0 0,0 0 0 0 0,0-1 1 0 0,0-1-1 0 0,-1 0 0 0 0,0-1 0 0 0,0-1 1 0 0,-1 0-1 0 0,13-13 0 0 0,-21 17 37 0 0,-1 1 0 0 0,1-1 0 0 0,-2 0 0 0 0,1 0 0 0 0,-1 0 0 0 0,1-1-1 0 0,-2 0 1 0 0,1 0 0 0 0,-1 0 0 0 0,0 0 0 0 0,0 0 0 0 0,-1-1 0 0 0,0 1 0 0 0,-1-1 0 0 0,1 1 0 0 0,-2-1 0 0 0,1 0 0 0 0,-1 1 0 0 0,0-1-1 0 0,0 0 1 0 0,-1 1 0 0 0,0-1 0 0 0,0 0 0 0 0,-1 1 0 0 0,0-1 0 0 0,-1 1 0 0 0,1 0 0 0 0,-1 0 0 0 0,-6-10 0 0 0,-13-19 89 0 0,-2 1-1 0 0,-2 2 1 0 0,-1 0 0 0 0,-1 1 0 0 0,-55-46 0 0 0,-36-41 1327 0 0,107 106-1106 0 0,3 5-152 0 0,1-1 0 0 0,0 0 0 0 0,0 0 0 0 0,1 0 0 0 0,1-1 0 0 0,-1 0 0 0 0,1 0 0 0 0,1-1 0 0 0,0 0 1 0 0,1 0-1 0 0,0 0 0 0 0,-4-15 0 0 0,9 25-134 0 0,-1-1 1 0 0,1 0 0 0 0,-1 1 0 0 0,1-1-1 0 0,-1 0 1 0 0,1 1 0 0 0,0-1-1 0 0,0 1 1 0 0,0-1 0 0 0,0 1 0 0 0,0-1-1 0 0,0 1 1 0 0,0 0 0 0 0,0 0 0 0 0,1-1-1 0 0,-1 1 1 0 0,0 0 0 0 0,1 0-1 0 0,-1 0 1 0 0,1 0 0 0 0,-1 1 0 0 0,1-1-1 0 0,0 0 1 0 0,-1 1 0 0 0,1-1 0 0 0,0 1-1 0 0,-1-1 1 0 0,1 1 0 0 0,0 0-1 0 0,-1 0 1 0 0,1 0 0 0 0,0 0 0 0 0,0 0-1 0 0,2 0 1 0 0,70 2-685 0 0,-66-2 719 0 0,6 1-73 0 0,-1 1 1 0 0,1 0-1 0 0,-1 1 1 0 0,1 0-1 0 0,-1 1 1 0 0,0 1-1 0 0,0 0 1 0 0,-1 1-1 0 0,0 0 0 0 0,0 1 1 0 0,0 0-1 0 0,0 1 1 0 0,11 10-1 0 0,-11-6 52 0 0,0 1 1 0 0,0 0-1 0 0,-1 1 0 0 0,-1 0 0 0 0,-1 0 0 0 0,0 1 0 0 0,0 1 0 0 0,-2-1 1 0 0,7 21-1 0 0,1 14 324 0 0,-2 0 1 0 0,-3 1 0 0 0,-2 1-1 0 0,-2-1 1 0 0,-2 99-1 0 0,-6-56 69 0 0,-3 0 0 0 0,-5-1-1 0 0,-4 0 1 0 0,-38 133 0 0 0,52-225-401 0 0,0 1 0 0 0,0-1 0 0 0,0 0 1 0 0,0 0-1 0 0,-1 0 0 0 0,1 1 0 0 0,0-1 1 0 0,-1 0-1 0 0,1 0 0 0 0,-1 0 1 0 0,1 0-1 0 0,-1 0 0 0 0,0 0 0 0 0,1 0 1 0 0,-1 0-1 0 0,0 0 0 0 0,0 0 0 0 0,0 0 1 0 0,1 0-1 0 0,-1 0 0 0 0,0-1 1 0 0,0 1-1 0 0,0 0 0 0 0,0-1 0 0 0,-1 1 1 0 0,1-1-1 0 0,0 1 0 0 0,0-1 0 0 0,0 1 1 0 0,0-1-1 0 0,-1 0 0 0 0,1 1 1 0 0,0-1-1 0 0,0 0 0 0 0,0 0 0 0 0,-1 0 1 0 0,1 0-1 0 0,0 0 0 0 0,0 0 0 0 0,0-1 1 0 0,-1 1-1 0 0,1 0 0 0 0,0-1 1 0 0,0 1-1 0 0,0-1 0 0 0,0 1 0 0 0,-1-1 1 0 0,1 1-1 0 0,0-1 0 0 0,0 0 0 0 0,0 1 1 0 0,-1-2-1 0 0,-6-5-987 0 0,0 0 0 0 0,1 0 0 0 0,-1 0 0 0 0,1-1 1 0 0,-8-13-1 0 0,-19-30-5597 0 0</inkml:trace>
</inkml:ink>
</file>

<file path=ppt/ink/ink4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470 1229 716 0 0,'0'0'7380'0'0,"-8"-10"-7486"0"0,2 1 40 0 0,5 6 32 0 0,-1 1-1 0 0,1-1 0 0 0,-1 1 0 0 0,0 0 0 0 0,1-1 0 0 0,-1 1 0 0 0,0 0 0 0 0,0 0 0 0 0,-1 0 0 0 0,-2-2 0 0 0,3 4 18 0 0,1 0 0 0 0,0 0 1 0 0,-1 0-1 0 0,1 0 0 0 0,0 0 0 0 0,-1 0 0 0 0,1 0 0 0 0,0 0 1 0 0,-1 1-1 0 0,1-1 0 0 0,0 0 0 0 0,0 1 0 0 0,-1-1 0 0 0,1 1 1 0 0,0 0-1 0 0,0-1 0 0 0,0 1 0 0 0,0 0 0 0 0,0 0 0 0 0,0-1 1 0 0,0 1-1 0 0,0 0 0 0 0,0 0 0 0 0,0 0 0 0 0,0 0 0 0 0,0 0 1 0 0,1 1-1 0 0,-1-1 0 0 0,0 0 0 0 0,1 0 0 0 0,-2 3 0 0 0,-17 28 26 0 0,1 2 0 0 0,2 0 0 0 0,1 0 0 0 0,2 2 0 0 0,-12 48 0 0 0,-30 193 527 0 0,25-78-296 0 0,8 1-1 0 0,9 0 0 0 0,16 252 1 0 0,3-402-221 0 0,2 0 0 0 0,1 0 1 0 0,3 0-1 0 0,3-2 0 0 0,1 0 1 0 0,2 0-1 0 0,3-2 0 0 0,1 0 0 0 0,37 55 1 0 0,-14-36-4 0 0,2-1 0 0 0,3-3 0 0 0,3-1 0 0 0,2-3 1 0 0,74 58-1 0 0,-78-74 59 0 0,3-2-1 0 0,1-2 1 0 0,1-3 0 0 0,2-2-1 0 0,1-3 1 0 0,2-3 0 0 0,0-2 0 0 0,2-3-1 0 0,0-2 1 0 0,1-4 0 0 0,1-2-1 0 0,0-3 1 0 0,1-3 0 0 0,96-1 0 0 0,-135-8 55 0 0,0-1-1 0 0,0-1 1 0 0,-1-1 0 0 0,1-2 0 0 0,-1 0 0 0 0,-1-2 0 0 0,0-1 0 0 0,41-21 0 0 0,-32 11-1 0 0,-2-1-1 0 0,-1-2 1 0 0,-1-1 0 0 0,-1-1-1 0 0,36-40 1 0 0,4-19 86 0 0,-5-2 0 0 0,-3-3 0 0 0,65-129 0 0 0,217-473 181 0 0,-296 570-345 0 0,-4-2 0 0 0,-6-1 0 0 0,39-246 0 0 0,-65 288 27 0 0,-3-1 1 0 0,-4 0-1 0 0,-4 0 0 0 0,-4-1 1 0 0,-3 2-1 0 0,-3-1 1 0 0,-5 1-1 0 0,-2 1 1 0 0,-55-150-1 0 0,39 150-15 0 0,-3 1 1 0 0,-4 2-1 0 0,-3 1 0 0 0,-4 3 0 0 0,-2 1 0 0 0,-68-74 1 0 0,87 114-118 0 0,-1 2 1 0 0,-2 0 0 0 0,-1 3 0 0 0,-1 0 0 0 0,-1 3 0 0 0,-2 0 0 0 0,0 3 0 0 0,-2 1 0 0 0,0 2-1 0 0,-1 2 1 0 0,-1 1 0 0 0,0 3 0 0 0,-86-16 0 0 0,69 21-36 0 0,0 4-1 0 0,0 1 1 0 0,0 4 0 0 0,-1 2-1 0 0,1 2 1 0 0,1 3 0 0 0,-1 3-1 0 0,2 2 1 0 0,-1 3 0 0 0,2 2-1 0 0,1 3 1 0 0,0 2-1 0 0,1 2 1 0 0,2 3 0 0 0,1 2-1 0 0,1 2 1 0 0,2 2 0 0 0,-51 47-1 0 0,-432 461 215 0 0,302-295 98 0 0,128-127 249 0 0,45-50-115 0 0,57-74-321 0 0,8-20-5371 0 0,-2 7 983 0 0,-29 69 680 0 0</inkml:trace>
</inkml:ink>
</file>

<file path=ppt/ink/ink4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2.2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1 144 0 0,'0'0'2898'0'0,"-5"4"-1847"0"0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05.5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313 0 3992 0 0,'0'0'2865'0'0,"-79"105"-2773"0"0,48-68 376 0 0,3 2-40 0 0,-2-2-92 0 0,1 2-104 0 0,6-5-48 0 0,2 2-184 0 0,2-3-4 0 0,5 3 4 0 0,-1-3 60 0 0,6-1 84 0 0,0-3-144 0 0,3-10-1780 0 0</inkml:trace>
</inkml:ink>
</file>

<file path=ppt/ink/ink4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9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7869 0 0,'0'0'3131'0'0,"-4"16"-4065"0"0,-83 279 3230 0 0,70-221-1955 0 0,-15 148 1 0 0,22 78-2230 0 0,11-292 389 0 0,4-42-5671 0 0</inkml:trace>
</inkml:ink>
</file>

<file path=ppt/ink/ink4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0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 6445 0 0,'0'0'3747'0'0,"12"-5"-3207"0"0,-7 3-545 0 0,-1 0-37 0 0,1 0 1 0 0,-1 1 0 0 0,0-1 0 0 0,1 1-1 0 0,-1 0 1 0 0,1 0 0 0 0,0 0 0 0 0,-1 1-1 0 0,1 0 1 0 0,0 0 0 0 0,-1 0 0 0 0,1 0-1 0 0,0 1 1 0 0,-1-1 0 0 0,1 1-1 0 0,0 0 1 0 0,-1 1 0 0 0,0-1 0 0 0,1 1-1 0 0,-1 0 1 0 0,7 4 0 0 0,13 11 23 0 0,0 1 0 0 0,-1 2 0 0 0,-2 0 0 0 0,0 1 0 0 0,0 1-1 0 0,-2 1 1 0 0,-1 1 0 0 0,-1 1 0 0 0,-1 0 0 0 0,13 31 0 0 0,-12-23 33 0 0,-3 2-1 0 0,0 0 1 0 0,-3 1-1 0 0,-1 0 1 0 0,-1 1 0 0 0,-2 0-1 0 0,3 59 1 0 0,-9-73 206 0 0,-2 1 0 0 0,0-1 0 0 0,-2 0-1 0 0,0 1 1 0 0,-2-1 0 0 0,-1-1 0 0 0,0 1 0 0 0,-2-1 0 0 0,0 0 0 0 0,-2-1-1 0 0,0 0 1 0 0,-2 0 0 0 0,0-1 0 0 0,-1 0 0 0 0,-1-2 0 0 0,0 1 0 0 0,-2-2 0 0 0,0 0-1 0 0,-1-1 1 0 0,-1 0 0 0 0,0-2 0 0 0,-1 0 0 0 0,-1-1 0 0 0,-34 18 0 0 0,19-16-191 0 0,-20 11 6 0 0,24-4-7359 0 0</inkml:trace>
</inkml:ink>
</file>

<file path=ppt/ink/ink4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1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0 8081 0 0,'0'0'4835'0'0,"-1"7"-7134"0"0,-73 216 3456 0 0,55-145-1078 0 0,-14 133 0 0 0,12 84 145 0 0,15-188 120 0 0,6-103-395 0 0,-4 38 427 0 0,3-40-547 0 0,1 1-1 0 0,0-1 0 0 0,-1 1 0 0 0,0-1 0 0 0,0 1 0 0 0,1-1 1 0 0,-1 1-1 0 0,-1-1 0 0 0,1 0 0 0 0,0 1 0 0 0,-1-1 0 0 0,-2 3 1 0 0,4-4 91 0 0,-1-1-1 0 0,1 0 1 0 0,0 0 0 0 0,0 0 0 0 0,-1 1 0 0 0,1-1 0 0 0,0 0 0 0 0,0 0 0 0 0,-1 0 0 0 0,1 0 0 0 0,0 0 0 0 0,0 0 0 0 0,-1 0 0 0 0,1 0 0 0 0,0 1 0 0 0,-1-1-1 0 0,1 0 1 0 0,0 0 0 0 0,-1 0 0 0 0,1 0 0 0 0,0-1 0 0 0,-1 1 0 0 0,1 0 0 0 0,0 0 0 0 0,0 0 0 0 0,-1 0 0 0 0,1 0 0 0 0,0 0 0 0 0,-1 0 0 0 0,1 0-1 0 0,0-1 1 0 0,0 1 0 0 0,-1 0 0 0 0,1 0 0 0 0,0 0 0 0 0,0-1 0 0 0,0 1 0 0 0,-1 0 0 0 0,1 0 0 0 0,0-1 0 0 0,0 1 0 0 0,0 0 0 0 0,0 0 0 0 0,-1-1-1 0 0,1 1 1 0 0,0 0 0 0 0,0 0 0 0 0,0-1 0 0 0,0 1 0 0 0,0 0 0 0 0,0-1 0 0 0,0 1 0 0 0,-12-22-2320 0 0</inkml:trace>
</inkml:ink>
</file>

<file path=ppt/ink/ink4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1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6353 0 0,'0'0'1361'0'0,"1"-14"-340"0"0,2-44-182 0 0,-2 53-782 0 0,0 1-1 0 0,0-1 1 0 0,0 1-1 0 0,1-1 1 0 0,-1 1-1 0 0,1 0 1 0 0,0 0-1 0 0,1 0 1 0 0,-1 0-1 0 0,1 0 1 0 0,-1 0-1 0 0,1 1 1 0 0,0-1-1 0 0,0 1 1 0 0,1 0-1 0 0,-1-1 1 0 0,1 2-1 0 0,7-6 1 0 0,2 1-148 0 0,0 0 0 0 0,0 1 0 0 0,0 1 0 0 0,16-5 0 0 0,-24 9 66 0 0,34-10-97 0 0,1 2-1 0 0,0 2 1 0 0,1 2 0 0 0,-1 1 0 0 0,1 2 0 0 0,0 2 0 0 0,43 6 0 0 0,-70-4 141 0 0,-1 0 1 0 0,1 1-1 0 0,-1 0 1 0 0,0 1-1 0 0,0 1 1 0 0,0 0-1 0 0,-1 0 1 0 0,0 2-1 0 0,0-1 1 0 0,0 2-1 0 0,-1-1 1 0 0,0 2-1 0 0,19 18 1 0 0,-25-21-11 0 0,0 0 1 0 0,0 0-1 0 0,0 0 1 0 0,-1 1-1 0 0,1 0 1 0 0,-2 0-1 0 0,1 0 1 0 0,-1 0-1 0 0,0 1 1 0 0,-1-1-1 0 0,1 1 1 0 0,-2-1-1 0 0,1 1 1 0 0,-1 0-1 0 0,0 0 1 0 0,-1 0-1 0 0,0 0 1 0 0,0 0-1 0 0,0 0 1 0 0,-1 0-1 0 0,0 0 1 0 0,-1-1-1 0 0,0 1 1 0 0,0 0-1 0 0,-5 9 1 0 0,2-5 99 0 0,-1-1 0 0 0,0 1 0 0 0,-1-1 1 0 0,-1-1-1 0 0,0 1 0 0 0,0-1 0 0 0,0-1 0 0 0,-2 1 1 0 0,1-2-1 0 0,-1 1 0 0 0,-17 10 0 0 0,-11 5 274 0 0,-1-2-1 0 0,-43 17 1 0 0,-28 15-252 0 0,110-54-147 0 0,-1 0 0 0 0,1 0 1 0 0,0 0-1 0 0,0 0 0 0 0,0 0 0 0 0,-1 0 1 0 0,1 0-1 0 0,0 0 0 0 0,0 0 0 0 0,0 0 1 0 0,-1 0-1 0 0,1 0 0 0 0,0 0 1 0 0,0 1-1 0 0,0-1 0 0 0,-1 0 0 0 0,1 0 1 0 0,0 0-1 0 0,0 0 0 0 0,0 0 0 0 0,0 0 1 0 0,-1 0-1 0 0,1 1 0 0 0,0-1 0 0 0,0 0 1 0 0,0 0-1 0 0,0 0 0 0 0,0 0 1 0 0,0 0-1 0 0,0 1 0 0 0,-1-1 0 0 0,1 0 1 0 0,0 0-1 0 0,0 0 0 0 0,0 1 0 0 0,0-1 1 0 0,0 0-1 0 0,0 0 0 0 0,0 0 0 0 0,0 1 1 0 0,0-1-1 0 0,0 0 0 0 0,0 0 1 0 0,0 0-1 0 0,0 0 0 0 0,0 1 0 0 0,0-1 1 0 0,0 0-1 0 0,0 0 0 0 0,0 0 0 0 0,0 1 1 0 0,1-1-1 0 0,-1 0 0 0 0,0 0 0 0 0,0 0 1 0 0,0 0-1 0 0,0 1 0 0 0,0-1 0 0 0,1 0 1 0 0,16 2-88 0 0,27-4 569 0 0,45-12-148 0 0,54-5-339 0 0,-121 17-68 0 0,1 1 1 0 0,-1 2-1 0 0,1 0 1 0 0,29 6-1 0 0,-45-6 65 0 0,0 1 0 0 0,0 0 0 0 0,0 1 0 0 0,-1-1 1 0 0,1 1-1 0 0,-1 1 0 0 0,0-1 0 0 0,1 1 0 0 0,-1 0 0 0 0,-1 1 0 0 0,1-1 0 0 0,-1 1 0 0 0,0 0 1 0 0,0 1-1 0 0,0-1 0 0 0,-1 1 0 0 0,1 0 0 0 0,-2 0 0 0 0,1 0 0 0 0,-1 1 0 0 0,1-1 0 0 0,-2 1 1 0 0,1 0-1 0 0,-1 0 0 0 0,0 0 0 0 0,0 0 0 0 0,-1 0 0 0 0,0 0 0 0 0,-1 0 0 0 0,1 0 0 0 0,-1 1 0 0 0,-1-1 1 0 0,1 0-1 0 0,-1 0 0 0 0,0 0 0 0 0,-1 0 0 0 0,0 0 0 0 0,0 0 0 0 0,0 0 0 0 0,-1 0 0 0 0,0-1 1 0 0,-5 9-1 0 0,-5 2 198 0 0,0 0 1 0 0,-1-1-1 0 0,-1 0 0 0 0,-1-1 1 0 0,-17 12-1 0 0,-89 60 500 0 0,41-34-100 0 0,-3-4 0 0 0,-1-3 0 0 0,-172 64-1 0 0,152-77 380 0 0,90-29-4105 0 0,34-12-153 0 0,19-18-1992 0 0</inkml:trace>
</inkml:ink>
</file>

<file path=ppt/ink/ink4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0.7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55 5625 0 0,'0'0'2792'0'0,"7"-11"-2557"0"0,24-31-370 0 0,-31 42 135 0 0,0 0 0 0 0,0 0 0 0 0,0 0 0 0 0,0 0 0 0 0,0 0 0 0 0,0 0 0 0 0,0-1 0 0 0,0 1 0 0 0,0 0 0 0 0,0 0 0 0 0,0 0 0 0 0,0 0 0 0 0,0 0 0 0 0,0 0 0 0 0,1 0 0 0 0,-1 0 0 0 0,0 0 0 0 0,0 0 0 0 0,0 0 0 0 0,0-1 0 0 0,0 1 0 0 0,0 0 0 0 0,0 0 0 0 0,0 0 0 0 0,1 0 0 0 0,-1 0 0 0 0,0 0 0 0 0,0 0 0 0 0,0 0 0 0 0,0 0 0 0 0,0 0 0 0 0,0 0 0 0 0,0 0 0 0 0,1 0 0 0 0,-1 0 0 0 0,0 0 0 0 0,0 0 0 0 0,0 0 0 0 0,0 0 0 0 0,0 0 0 0 0,0 1 0 0 0,0-1 0 0 0,1 0 0 0 0,-1 0 0 0 0,0 0 0 0 0,0 0 0 0 0,0 0 0 0 0,0 0 0 0 0,0 0 0 0 0,0 0 0 0 0,0 0 0 0 0,0 0 0 0 0,0 1 0 0 0,3 9 197 0 0,-3 17 498 0 0,0-24-563 0 0,-3 24 89 0 0,-2-2 0 0 0,0 1 0 0 0,-2 0 0 0 0,0-1 0 0 0,-20 43 0 0 0,13-34-52 0 0,-69 150 447 0 0,-13 38-313 0 0,91-210-223 0 0,1 0-1 0 0,1 1 1 0 0,0-1 0 0 0,-2 21-1 0 0,5-30-88 0 0,-1 0-1 0 0,1 0 1 0 0,1 0-1 0 0,-1-1 1 0 0,0 1-1 0 0,1 0 1 0 0,-1 0-1 0 0,1 0 1 0 0,0 0-1 0 0,0-1 0 0 0,0 1 1 0 0,0 0-1 0 0,0-1 1 0 0,1 1-1 0 0,-1-1 1 0 0,1 1-1 0 0,0-1 1 0 0,0 0-1 0 0,0 0 1 0 0,0 0-1 0 0,0 0 0 0 0,0 0 1 0 0,0 0-1 0 0,1 0 1 0 0,-1-1-1 0 0,3 2 1 0 0,6 2 1 0 0,0-1 0 0 0,0-1 0 0 0,0 1-1 0 0,1-2 1 0 0,-1 0 0 0 0,1 0 0 0 0,-1-1 0 0 0,1-1 0 0 0,0 0 0 0 0,15-1 0 0 0,8-4-123 0 0,0 0 0 0 0,37-12 0 0 0,-6-1-2710 0 0,78-32 1 0 0,-72 18-1077 0 0</inkml:trace>
</inkml:ink>
</file>

<file path=ppt/ink/ink4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1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326 1 1120 0 0,'0'0'7980'0'0,"-13"1"-7930"0"0,4-1-92 0 0,5 0 20 0 0,-1 0 0 0 0,1 0 0 0 0,0 0 0 0 0,-1 1 0 0 0,1-1 1 0 0,0 1-1 0 0,0 0 0 0 0,0 1 0 0 0,0-1 0 0 0,0 1 0 0 0,0-1 0 0 0,0 1 0 0 0,0 0 0 0 0,0 1 0 0 0,1-1 0 0 0,-1 1 0 0 0,1-1 0 0 0,0 1 0 0 0,0 0 0 0 0,-4 4 0 0 0,-6 12-1 0 0,1 1-1 0 0,0 1 0 0 0,1-1 1 0 0,1 2-1 0 0,1-1 0 0 0,1 1 0 0 0,1 0 1 0 0,1 1-1 0 0,1 0 0 0 0,1 0 1 0 0,1 0-1 0 0,1 0 0 0 0,2 39 0 0 0,0-53 30 0 0,2 0 0 0 0,-1 0-1 0 0,1 1 1 0 0,1-1-1 0 0,0-1 1 0 0,0 1-1 0 0,1 0 1 0 0,0-1-1 0 0,0 1 1 0 0,6 7 0 0 0,6 6 31 0 0,1-2 1 0 0,22 23 0 0 0,13 14-279 0 0,-51-56 293 0 0,1 1 0 0 0,-1-1 0 0 0,0 1 0 0 0,1 0 0 0 0,-1 0 0 0 0,0-1 1 0 0,0 1-1 0 0,0 0 0 0 0,0 0 0 0 0,0 0 0 0 0,-1 0 0 0 0,1 0 0 0 0,-1 0 0 0 0,1 0 1 0 0,-1 1-1 0 0,0-1 0 0 0,0 0 0 0 0,0 0 0 0 0,0 4 0 0 0,-1-3 152 0 0,-1 0 0 0 0,1 0 0 0 0,-1 0-1 0 0,0 0 1 0 0,0-1 0 0 0,0 1 0 0 0,0 0-1 0 0,0-1 1 0 0,-1 0 0 0 0,1 1 0 0 0,-1-1 0 0 0,-3 2-1 0 0,-67 50 876 0 0,45-35-1208 0 0,2 1 0 0 0,0 1 1 0 0,1 1-1 0 0,-43 49 0 0 0,66-69-14 0 0,1 0 0 0 0,-1 1 0 0 0,0-1 0 0 0,1 1 0 0 0,0 0 0 0 0,-1 0 0 0 0,1-1 0 0 0,0 1 0 0 0,1 0 0 0 0,-1 0 0 0 0,0 0 0 0 0,1 0-1 0 0,-1 6 1 0 0,2-9 54 0 0,-1 1-1 0 0,0 0 0 0 0,0-1 0 0 0,0 1 0 0 0,0-1 1 0 0,0 1-1 0 0,1-1 0 0 0,-1 1 0 0 0,0-1 0 0 0,0 1 1 0 0,1-1-1 0 0,-1 1 0 0 0,1-1 0 0 0,-1 1 0 0 0,0-1 1 0 0,1 1-1 0 0,-1-1 0 0 0,1 0 0 0 0,-1 1 0 0 0,1-1 1 0 0,-1 0-1 0 0,1 1 0 0 0,-1-1 0 0 0,1 0 0 0 0,-1 0 1 0 0,1 0-1 0 0,0 1 0 0 0,1-1-205 0 0,0 0 1 0 0,1 0-1 0 0,-1 0 0 0 0,0 0 1 0 0,0-1-1 0 0,0 1 1 0 0,1 0-1 0 0,-1-1 0 0 0,0 0 1 0 0,0 1-1 0 0,4-3 0 0 0,28-17-2831 0 0</inkml:trace>
</inkml:ink>
</file>

<file path=ppt/ink/ink4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1.5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246 0 168 0 0,'0'0'10838'0'0,"-7"15"-10978"0"0,-81 200 2066 0 0,48-86-2023 0 0,5 2 1 0 0,-31 253-1 0 0,57-223-5233 0 0,9-157 5023 0 0,-1 19-3514 0 0</inkml:trace>
</inkml:ink>
</file>

<file path=ppt/ink/ink4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1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23 396 940 0 0,'4'-16'5301'0'0,"4"-25"-4273"0"0,3 1 1 0 0,1 0-1 0 0,25-53 0 0 0,-30 80-824 0 0,1 0 1 0 0,0 0-1 0 0,1 1 0 0 0,0 1 0 0 0,1 0 0 0 0,0 0 0 0 0,1 1 0 0 0,0 0 1 0 0,0 1-1 0 0,22-14 0 0 0,-25 19-161 0 0,0 0 0 0 0,0 0 1 0 0,0 1-1 0 0,0 0 0 0 0,1 0 0 0 0,-1 1 1 0 0,1 0-1 0 0,-1 0 0 0 0,1 1 1 0 0,0 0-1 0 0,0 1 0 0 0,0 0 0 0 0,0 0 1 0 0,-1 1-1 0 0,1 0 0 0 0,0 0 0 0 0,0 1 1 0 0,-1 0-1 0 0,11 5 0 0 0,-12-5-32 0 0,-1 2 0 0 0,1-1 0 0 0,0 1 0 0 0,-1-1-1 0 0,0 2 1 0 0,0-1 0 0 0,0 1 0 0 0,-1 0 0 0 0,1 0-1 0 0,-1 0 1 0 0,0 1 0 0 0,-1 0 0 0 0,1 0 0 0 0,-1 0-1 0 0,0 0 1 0 0,-1 1 0 0 0,0 0 0 0 0,0 0 0 0 0,0 0 0 0 0,-1 0-1 0 0,3 13 1 0 0,-3-10-13 0 0,-1 1 0 0 0,-1-1-1 0 0,0 1 1 0 0,0 0 0 0 0,-1-1 0 0 0,0 1-1 0 0,-1-1 1 0 0,0 0 0 0 0,-1 1 0 0 0,0-1-1 0 0,-1 0 1 0 0,0 0 0 0 0,0-1 0 0 0,-1 1 0 0 0,-6 8-1 0 0,-10 13-35 0 0,-3 0 0 0 0,0-2 1 0 0,-2-1-1 0 0,0-1 0 0 0,-2-1 0 0 0,-1-2 0 0 0,-1 0 0 0 0,-2-2 0 0 0,0-2 0 0 0,0-1 0 0 0,-45 19 1 0 0,71-35 146 0 0,-1 0 0 0 0,0-1-1 0 0,1 1 1 0 0,-1-1 0 0 0,0-1 0 0 0,0 1 0 0 0,0-1 0 0 0,0-1 0 0 0,0 1 0 0 0,-13-2 0 0 0,20 1-100 0 0,0 0 1 0 0,-1 0-1 0 0,1 0 0 0 0,0 0 0 0 0,0 0 0 0 0,0 0 0 0 0,-1 0 0 0 0,1 0 0 0 0,0 0 1 0 0,0 0-1 0 0,-1 0 0 0 0,1-1 0 0 0,0 1 0 0 0,0 0 0 0 0,0 0 0 0 0,0 0 1 0 0,-1 0-1 0 0,1 0 0 0 0,0-1 0 0 0,0 1 0 0 0,0 0 0 0 0,0 0 0 0 0,0 0 0 0 0,0-1 1 0 0,-1 1-1 0 0,1 0 0 0 0,0 0 0 0 0,0 0 0 0 0,0-1 0 0 0,0 1 0 0 0,0 0 1 0 0,0 0-1 0 0,0-1 0 0 0,0 1 0 0 0,0 0 0 0 0,0 0 0 0 0,0 0 0 0 0,0-1 0 0 0,0 1 1 0 0,0 0-1 0 0,0 0 0 0 0,0-1 0 0 0,0 1 0 0 0,1 0 0 0 0,-1 0 0 0 0,0 0 0 0 0,0-1 1 0 0,0 1-1 0 0,0 0 0 0 0,0 0 0 0 0,0 0 0 0 0,1 0 0 0 0,-1-1 0 0 0,0 1 1 0 0,0 0-1 0 0,0 0 0 0 0,0 0 0 0 0,1 0 0 0 0,-1 0 0 0 0,0-1 0 0 0,0 1 0 0 0,1 0 1 0 0,-1 0-1 0 0,0 0 0 0 0,0 0 0 0 0,0 0 0 0 0,1 0 0 0 0,-1 0 0 0 0,15-9-253 0 0,5 3 149 0 0,0 1 1 0 0,0 1 0 0 0,0 1-1 0 0,0 1 1 0 0,1 0 0 0 0,23 2-1 0 0,1 2 340 0 0,77 15-1 0 0,-39 0-189 0 0,-2 4 1 0 0,0 4-1 0 0,81 37 1 0 0,-138-51-221 0 0,0 1 0 0 0,39 26 0 0 0,-49-28-638 0 0,-2 0 1 0 0,0 1-1 0 0,12 13 0 0 0,0 6-3613 0 0</inkml:trace>
</inkml:ink>
</file>

<file path=ppt/ink/ink4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0.0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996 613 268 0 0,'0'0'317'0'0,"5"-13"78"0"0,26-68 367 0 0,40-117 146 0 0,-31 7 927 0 0,-35 150 1164 0 0,-1-48-1 0 0,-18 105-3048 0 0,-378 640 2629 0 0,187-300-2481 0 0,135-238 139 0 0,-234 377 947 0 0,289-473-1016 0 0,-4 9 65 0 0,-2 0-1 0 0,-1-2 0 0 0,-1-1 1 0 0,-44 42-1 0 0,93-77-10112 0 0,10-15 5208 0 0</inkml:trace>
</inkml:ink>
</file>

<file path=ppt/ink/ink4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8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1 456 0 0,'0'0'612'0'0,"31"0"-1680"0"0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1.4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576 0 1488 0 0,'0'0'6933'0'0,"-9"16"-7415"0"0,-152 267 2427 0 0,-219 412-708 0 0,373-682-1232 0 0,-11 16-589 0 0</inkml:trace>
</inkml:ink>
</file>

<file path=ppt/ink/ink4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8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0 432 0 0,'0'0'0'0'0</inkml:trace>
</inkml:ink>
</file>

<file path=ppt/ink/ink4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0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1377 0 5368 0 0,'0'0'1597'0'0,"-5"14"-2150"0"0,-16 34 890 0 0,-2 0-1 0 0,-35 54 1 0 0,-74 97 848 0 0,76-117-906 0 0,-446 700 1322 0 0,212-308 332 0 0,113-187-742 0 0,161-259-1039 0 0,9-15 97 0 0,-1-1-1 0 0,1 0 1 0 0,-2 0-1 0 0,-11 13 2801 0 0,19-30-3084 0 0,0 1-1 0 0,-1 0 1 0 0,1-1-1 0 0,-1 1 1 0 0,0 0-1 0 0,-3-7 1 0 0,-6-12-2084 0 0,1-1-4347 0 0,-1 8 1109 0 0</inkml:trace>
</inkml:ink>
</file>

<file path=ppt/ink/ink4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2.4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8869 0 0,'0'0'3519'0'0,"5"13"-5539"0"0,107 239 2223 0 0,-65-153-39 0 0,-21-51-142 0 0,-17-33 233 0 0,-1 0 1 0 0,0 0-1 0 0,9 26 3632 0 0,-17-44-4180 0 0,-2-9-3688 0 0,-2-7-910 0 0</inkml:trace>
</inkml:ink>
</file>

<file path=ppt/ink/ink4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2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235 8 1892 0 0,'0'0'7187'0'0,"4"-2"-7235"0"0,-4 1 53 0 0,0 1 0 0 0,1-1 0 0 0,-1 1 0 0 0,0 0 1 0 0,1-1-1 0 0,-1 1 0 0 0,1 0 0 0 0,-1-1 0 0 0,1 1 0 0 0,-1 0 0 0 0,0 0 1 0 0,1-1-1 0 0,-1 1 0 0 0,1 0 0 0 0,-1 0 0 0 0,1 0 0 0 0,0 0 0 0 0,-1 0 1 0 0,1 0-1 0 0,-1 0 0 0 0,1 0 0 0 0,-1 0 0 0 0,1 0 0 0 0,-1 0 0 0 0,1 0 1 0 0,-1 0-1 0 0,1 0 0 0 0,-1 0 0 0 0,1 0 0 0 0,-1 1 0 0 0,1-1 0 0 0,-1 0 1 0 0,1 0-1 0 0,-1 1 0 0 0,1-1 0 0 0,-1 0 0 0 0,1 1 0 0 0,-1-1 0 0 0,0 0 1 0 0,1 1-1 0 0,-1-1 0 0 0,0 1 0 0 0,1-1 0 0 0,-1 0 0 0 0,0 1 0 0 0,0-1 1 0 0,1 1-1 0 0,-1-1 0 0 0,0 2 0 0 0,3 38 1266 0 0,-3-31-1011 0 0,-1 21 79 0 0,-2 0 1 0 0,-1-1-1 0 0,-2 1 0 0 0,0-1 0 0 0,-18 48 1 0 0,-69 139-130 0 0,69-164-49 0 0,-1 0-136 0 0,9-21 5 0 0,2 0 0 0 0,0 2-1 0 0,3 0 1 0 0,-9 36 0 0 0,19-67-32 0 0,1 0-1 0 0,-1-1 1 0 0,1 1 0 0 0,0 0 0 0 0,0-1 0 0 0,0 1-1 0 0,0 0 1 0 0,0-1 0 0 0,0 1 0 0 0,1 0-1 0 0,-1-1 1 0 0,1 1 0 0 0,-1-1 0 0 0,1 1 0 0 0,-1 0-1 0 0,1-1 1 0 0,0 1 0 0 0,0-1 0 0 0,-1 0-1 0 0,1 1 1 0 0,0-1 0 0 0,1 0 0 0 0,-1 1 0 0 0,0-1-1 0 0,0 0 1 0 0,0 0 0 0 0,1 0 0 0 0,-1 0-1 0 0,0 0 1 0 0,1 0 0 0 0,-1-1 0 0 0,1 1 0 0 0,-1 0-1 0 0,1-1 1 0 0,0 1 0 0 0,-1-1 0 0 0,3 1 0 0 0,6 1 56 0 0,1-1 0 0 0,0 0 0 0 0,0 0 1 0 0,19-3-1 0 0,-11 2-112 0 0,12-3-1022 0 0,0-2 0 0 0,0-1 0 0 0,0-1 0 0 0,54-21 0 0 0,-34 6-2706 0 0,11-13-557 0 0</inkml:trace>
</inkml:ink>
</file>

<file path=ppt/ink/ink4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2.7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267 0 7673 0 0,'-13'3'1266'0'0,"4"-1"-1292"0"0,-1 0 0 0 0,2 1-1 0 0,-1 0 1 0 0,0 0 0 0 0,0 1-1 0 0,1 0 1 0 0,0 0-1 0 0,0 1 1 0 0,0 0 0 0 0,1 0-1 0 0,-1 1 1 0 0,1 0-1 0 0,-9 10 1 0 0,9-7 25 0 0,1 1 1 0 0,0 0-1 0 0,0 0 0 0 0,1 0 1 0 0,0 1-1 0 0,1 0 1 0 0,0 0-1 0 0,1 0 0 0 0,0 0 1 0 0,-2 14-1 0 0,3-6 12 0 0,1-1 1 0 0,1 1 0 0 0,1-1-1 0 0,0 0 1 0 0,7 33-1 0 0,5-3-44 0 0,1-2-1 0 0,3 0 1 0 0,42 84 0 0 0,-42-98 82 0 0,-2-5-179 0 0,17 46 0 0 0,-30-65 217 0 0,1 0-1 0 0,-1 0 1 0 0,0 0 0 0 0,-1 0-1 0 0,1 1 1 0 0,-2-1 0 0 0,1 0 0 0 0,-1 1-1 0 0,-1-1 1 0 0,-1 15 0 0 0,0-18 117 0 0,0 0 0 0 0,0 0 0 0 0,0 0 0 0 0,-1 0 0 0 0,0-1 0 0 0,1 1 0 0 0,-2 0 0 0 0,1-1 0 0 0,0 0 0 0 0,-1 0 0 0 0,-4 4 0 0 0,-52 40 519 0 0,41-34-686 0 0,-36 23 148 0 0,32-21-548 0 0,-36 29 1 0 0,53-35-1186 0 0</inkml:trace>
</inkml:ink>
</file>

<file path=ppt/ink/ink4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3.1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 4272 0 0,'0'0'7086'0'0,"-9"19"-6711"0"0,-2 4-253 0 0,-43 103 454 0 0,13 13-328 0 0,-42 244 0 0 0,63-197-1221 0 0,5-35-5419 0 0,9-125 3430 0 0</inkml:trace>
</inkml:ink>
</file>

<file path=ppt/ink/ink4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6 296 6765 0 0,'3'-14'1642'0'0,"0"-2"-1296"0"0,0 0-1 0 0,2 0 1 0 0,0 0-1 0 0,0 1 0 0 0,2 0 1 0 0,0 0-1 0 0,1 0 0 0 0,0 1 1 0 0,1 0-1 0 0,0 1 0 0 0,18-19 1 0 0,-18 23-254 0 0,0 1-1 0 0,1 0 1 0 0,0 1 0 0 0,1 0 0 0 0,-1 0-1 0 0,1 1 1 0 0,0 0 0 0 0,1 1 0 0 0,0 1-1 0 0,-1 0 1 0 0,1 0 0 0 0,1 1 0 0 0,-1 1-1 0 0,0 0 1 0 0,1 0 0 0 0,-1 2 0 0 0,1-1-1 0 0,-1 2 1 0 0,1-1 0 0 0,15 4 0 0 0,-22-2-81 0 0,0 0 1 0 0,-1 0-1 0 0,1 0 1 0 0,-1 1-1 0 0,1-1 1 0 0,-1 1-1 0 0,0 1 1 0 0,0-1-1 0 0,0 1 1 0 0,-1 0-1 0 0,1 0 1 0 0,-1 0-1 0 0,0 0 1 0 0,0 1-1 0 0,-1 0 1 0 0,1 0-1 0 0,-1 0 1 0 0,0 0-1 0 0,0 0 1 0 0,-1 1-1 0 0,1 0 1 0 0,2 11-1 0 0,-2-7 0 0 0,-1 0-1 0 0,-1 0 0 0 0,1 1 0 0 0,-2-1 0 0 0,1 1 1 0 0,-2-1-1 0 0,1 1 0 0 0,-1-1 0 0 0,-1 0 0 0 0,0 1 1 0 0,0-1-1 0 0,-7 15 0 0 0,-3 4-22 0 0,-2-2 0 0 0,-1 0 1 0 0,-2 0-1 0 0,0-2 0 0 0,-34 38 0 0 0,13-21-25 0 0,-2-2 0 0 0,-52 40-1 0 0,88-76 43 0 0,-14 11 100 0 0,0-1 0 0 0,-1 0-1 0 0,-1-1 1 0 0,0-1-1 0 0,-34 15 1 0 0,50-27 84 0 0,43 2-492 0 0,0 1 0 0 0,0 2 1 0 0,0 1-1 0 0,-1 2 0 0 0,57 20 1 0 0,-23-1 506 0 0,126 68 1 0 0,-190-92-165 0 0,0 1 0 0 0,-1 1 0 0 0,1-1 0 0 0,-1 1 0 0 0,0 1 0 0 0,0-1 0 0 0,-1 1 0 0 0,0 0 0 0 0,10 12 0 0 0,-16-16-76 0 0,1 0 0 0 0,0 1 0 0 0,-1-1 0 0 0,0 0 1 0 0,0 0-1 0 0,1 0 0 0 0,-1 0 0 0 0,0 0 0 0 0,-1 0 0 0 0,1 1 0 0 0,0-1 0 0 0,-1 0 0 0 0,1 0 1 0 0,-1 0-1 0 0,1 0 0 0 0,-1 0 0 0 0,0 0 0 0 0,-2 2 0 0 0,-14 20-3557 0 0,2-15-1107 0 0</inkml:trace>
</inkml:ink>
</file>

<file path=ppt/ink/ink4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3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1255 1 2284 0 0,'0'0'8157'0'0,"-16"2"-7768"0"0,11-1-356 0 0,-4 0 38 0 0,0 0 0 0 0,0 1 0 0 0,0 0 0 0 0,1 1 0 0 0,-1 0 0 0 0,1 0 0 0 0,-1 1 0 0 0,1 0 0 0 0,1 0 0 0 0,-1 1 0 0 0,0 0 0 0 0,1 0 0 0 0,-9 9 0 0 0,-241 261 1227 0 0,18 20-836 0 0,96-115-33 0 0,5-4-102 0 0,-148 172 833 0 0,273-335-1071 0 0,9-7 24 0 0,-1 0 1 0 0,-1-1-1 0 0,1 0 0 0 0,-8 5 0 0 0</inkml:trace>
</inkml:ink>
</file>

<file path=ppt/ink/ink4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666 14 40 0 0,'0'0'6931'0'0,"7"-3"-6193"0"0,25-8 254 0 0,-59 27 4561 0 0,-26 28-4823 0 0,8-8-415 0 0,-114 85 750 0 0,-242 137 1 0 0,400-257-1412 0 0,-1 0 1 0 0,1 0-1 0 0,0 0 0 0 0,-1 0 1 0 0,1 0-1 0 0,0 0 1 0 0,0 0-1 0 0,0 1 1 0 0,0-1-1 0 0,0 0 1 0 0,0 1-1 0 0,0-1 1 0 0,0 1-1 0 0,1-1 1 0 0,-1 1-1 0 0,1-1 1 0 0,-1 1-1 0 0,1 0 0 0 0,-1-1 1 0 0,1 1-1 0 0,0 0 1 0 0,0-1-1 0 0,0 1 1 0 0,0 0-1 0 0,0-1 1 0 0,0 1-1 0 0,0 1 1 0 0</inkml:trace>
</inkml:ink>
</file>

<file path=ppt/ink/ink4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4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5064 0 0,'0'0'2005'0'0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6.2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1 226 11969 0 0,'0'0'3226'0'0,"14"-9"-2546"0"0,31-19-272 0 0,1 2 0 0 0,85-34 0 0 0,-63 37-40 0 0,1 4 0 0 0,139-20 0 0 0,145 18-2304 0 0,-344 21 1443 0 0,39 3-1887 0 0,-45-3 1784 0 0,-1 1 0 0 0,1-1 0 0 0,-1 1 0 0 0,1 0 0 0 0,-1 0 0 0 0,0 0-1 0 0,0 0 1 0 0,1 1 0 0 0,2 2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2.1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820 292 1840 0 0,'0'0'6445'0'0,"4"-14"-6291"0"0,-2 10-139 0 0,2-11 158 0 0,1 0-1 0 0,-2-1 1 0 0,0 1-1 0 0,-1-1 1 0 0,1-21 0 0 0,-4 32-99 0 0,0-1 0 0 0,0 1 0 0 0,0-1 0 0 0,0 1 0 0 0,-1 0 0 0 0,0-1 1 0 0,0 1-1 0 0,0 0 0 0 0,-1 0 0 0 0,0 0 0 0 0,0 0 0 0 0,0 1 0 0 0,-1-1 1 0 0,1 1-1 0 0,-1 0 0 0 0,0 0 0 0 0,0 0 0 0 0,0 1 0 0 0,-1-1 0 0 0,1 1 1 0 0,-1 0-1 0 0,0 0 0 0 0,0 1 0 0 0,0-1 0 0 0,-10-2 0 0 0,-2-1-154 0 0,-1 1 0 0 0,0 0-1 0 0,-1 1 1 0 0,1 2 0 0 0,-1 0-1 0 0,-26 0 1 0 0,24 2 36 0 0,0 2 0 0 0,0 0 0 0 0,0 1-1 0 0,0 1 1 0 0,1 1 0 0 0,-1 1 0 0 0,1 1 0 0 0,1 1 0 0 0,-36 18 0 0 0,32-12-16 0 0,0 1 0 0 0,1 1-1 0 0,1 1 1 0 0,1 1 0 0 0,1 1 0 0 0,0 0 0 0 0,-19 27 0 0 0,16-15 8 0 0,2 0-1 0 0,0 2 0 0 0,3 0 0 0 0,0 1 0 0 0,2 0 0 0 0,2 2 1 0 0,1-1-1 0 0,2 2 0 0 0,2-1 0 0 0,1 1 0 0 0,-3 51 1 0 0,7-49 25 0 0,3-1 1 0 0,1 0 0 0 0,2 1-1 0 0,1-1 1 0 0,2-1 0 0 0,19 66-1 0 0,-19-88 35 0 0,0-1-1 0 0,0 0 1 0 0,2 0-1 0 0,-1 0 0 0 0,2-1 1 0 0,0 0-1 0 0,0 0 1 0 0,14 13-1 0 0,-14-17 2 0 0,1-1 1 0 0,-1-1-1 0 0,1 0 0 0 0,0 0 1 0 0,1-1-1 0 0,0 0 0 0 0,0 0 1 0 0,0-2-1 0 0,0 1 1 0 0,1-1-1 0 0,21 4 0 0 0,-3-4 67 0 0,0-1 0 0 0,0-2-1 0 0,1 0 1 0 0,-1-3 0 0 0,0 0 0 0 0,0-2-1 0 0,0-1 1 0 0,0-1 0 0 0,44-16 0 0 0,1-6 218 0 0,-1-3 1 0 0,97-55-1 0 0,-138 67-101 0 0,0-1 0 0 0,-2-1 0 0 0,0-2 1 0 0,-2-1-1 0 0,0-1 0 0 0,40-47 0 0 0,-55 54-62 0 0,0 0-1 0 0,-1-1 1 0 0,-1-1 0 0 0,-1 0-1 0 0,-1 0 1 0 0,-1-1 0 0 0,0 0 0 0 0,-2-1-1 0 0,0 0 1 0 0,-2 0 0 0 0,0-1-1 0 0,2-29 1 0 0,-6 28-28 0 0,0 0 1 0 0,-2 0-1 0 0,0 0 0 0 0,-2 0 1 0 0,-5-26-1 0 0,4 34-53 0 0,-1 0 0 0 0,-1 0 1 0 0,0 0-1 0 0,-1 1 0 0 0,-1 0 0 0 0,0 0 1 0 0,-1 1-1 0 0,-12-15 0 0 0,2 6 1 0 0,-2 0-1 0 0,0 1 1 0 0,-2 1 0 0 0,0 2-1 0 0,-1 0 1 0 0,-1 1 0 0 0,-40-21-1 0 0,42 27-285 0 0,-1 1 0 0 0,0 2 0 0 0,-1 0 0 0 0,0 1 0 0 0,0 2 0 0 0,0 0 0 0 0,-1 2 0 0 0,0 1 0 0 0,-28 0 0 0 0,-3 3-4719 0 0,41 5 395 0 0</inkml:trace>
</inkml:ink>
</file>

<file path=ppt/ink/ink4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5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39 421 3452 0 0,'0'0'3309'0'0,"-37"-91"-3309"0"0,35 73-80 0 0,2 0-76 0 0,6-1-364 0 0,2 6-925 0 0,16-11-1111 0 0</inkml:trace>
  <inkml:trace contextRef="#ctx0" brushRef="#br0" timeOffset="1">220 70 900 0 0,'0'0'5593'0'0,"21"-70"-10046"0"0</inkml:trace>
</inkml:ink>
</file>

<file path=ppt/ink/ink4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5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36 640 0 0,'0'0'8169'0'0,"-3"-6"-9282"0"0,-9-19 188 0 0,12 25 901 0 0,0-1 0 0 0,0 1 0 0 0,0 0 0 0 0,0 0 0 0 0,0 0 0 0 0,0-1 0 0 0,0 1 0 0 0,0 0 0 0 0,0 0 0 0 0,0 0 0 0 0,0 0 0 0 0,-1-1 0 0 0,1 1 0 0 0,0 0 0 0 0,0 0 0 0 0,0 0 0 0 0,0 0 0 0 0,0-1 0 0 0,0 1 0 0 0,-1 0 0 0 0,1 0 0 0 0,0 0 0 0 0,0 0 0 0 0,0 0 0 0 0,0 0 0 0 0,-1 0 1 0 0,1 0-1 0 0,0 0 0 0 0,0-1 0 0 0,0 1 0 0 0,0 0 0 0 0,-1 0 0 0 0,1 0 0 0 0,0 0 0 0 0,0 0 0 0 0,0 0 0 0 0,-1 0 0 0 0,1 0 0 0 0,0 0 0 0 0,0 0 0 0 0,0 0 0 0 0,-1 0 0 0 0,1 1 0 0 0,0-1 0 0 0,0 0 0 0 0,0 0 0 0 0,-1 0 0 0 0,1 0 0 0 0,0 0 0 0 0,0 0 0 0 0,0 0 0 0 0,0 0 0 0 0,0 1 0 0 0,-1-1 0 0 0,-1 4-962 0 0</inkml:trace>
</inkml:ink>
</file>

<file path=ppt/ink/ink4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18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498 306 80 0 0,'0'0'105'0'0,"9"-14"-98"0"0,-3 3 17 0 0,8-10 64 0 0,-2 0 0 0 0,0-2 0 0 0,9-24-1 0 0,19-61 3290 0 0,-37 102-2824 0 0,-1-1 0 0 0,-1 0 0 0 0,0 1-1 0 0,1-1 1 0 0,-2 0 0 0 0,1 0-1 0 0,-1-7 863 0 0,-7 24-595 0 0,-156 236 1324 0 0,-173 344 1 0 0,278-456-1632 0 0,0-1 735 0 0</inkml:trace>
</inkml:ink>
</file>

<file path=ppt/ink/ink4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3.4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855 0 5957 0 0,'0'0'3551'0'0,"-20"23"-2859"0"0,-19 23-139 0 0,2 2-1 0 0,-49 83 1 0 0,-40 105 816 0 0,10 5-1 0 0,-130 397 0 0 0,224-568-663 0 0,-3-1 0 0 0,-63 125 0 0 0,64-158 581 0 0,22-39-2089 0 0,0-1 0 0 0,0 1 0 0 0,0-1 0 0 0,0 1 0 0 0,0-1 1 0 0,1 1-1 0 0,-1-1 0 0 0,1 0 0 0 0,-1-5 0 0 0,-5-14-4391 0 0</inkml:trace>
</inkml:ink>
</file>

<file path=ppt/ink/ink4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4.9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52 0 0,'0'0'1892'0'0,"23"5"-2472"0"0,-20-4-292 0 0</inkml:trace>
</inkml:ink>
</file>

<file path=ppt/ink/ink4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5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46 891 3956 0 0,'51'33'952'0'0,"-57"-40"-235"0"0,0-2-157 0 0,-1 0 36 0 0,1 1-320 0 0,3-1-172 0 0,0 2-104 0 0,1-3-80 0 0,1 1-100 0 0,1-3-160 0 0,0-2-400 0 0,0 2-749 0 0,1-15-1103 0 0</inkml:trace>
  <inkml:trace contextRef="#ctx0" brushRef="#br0" timeOffset="1">1 112 80 0 0,'0'0'2648'0'0,"14"-94"-3428"0"0,-7 76-316 0 0</inkml:trace>
</inkml:ink>
</file>

<file path=ppt/ink/ink4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5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1157 220 0 0,'0'0'4332'0'0,"27"-85"-4332"0"0,-6 64-416 0 0,2-1 100 0 0,5-5-452 0 0,-4 6-548 0 0</inkml:trace>
  <inkml:trace contextRef="#ctx0" brushRef="#br0" timeOffset="1">323 668 496 0 0,'0'0'5905'0'0,"-1"-84"-5505"0"0,10 69-400 0 0,3-3-132 0 0,4 2-140 0 0,7 0 24 0 0,2-4 0 0 0,6-2-156 0 0,2-1-637 0 0,-9 5-695 0 0,13-16-844 0 0</inkml:trace>
  <inkml:trace contextRef="#ctx0" brushRef="#br0" timeOffset="2">667 198 652 0 0,'0'0'5789'0'0,"22"-88"-5789"0"0,-10 76-300 0 0,6-2 28 0 0,3 1 76 0 0,5-2 40 0 0,3-2-341 0 0,-7 4-847 0 0,20-12-988 0 0</inkml:trace>
</inkml:ink>
</file>

<file path=ppt/ink/ink4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1 354 2704 0 0,'0'0'4129'0'0,"81"-77"-4949"0"0,-54 66 588 0 0,8 1-369 0 0,-8 2-911 0 0,12-7-820 0 0</inkml:trace>
  <inkml:trace contextRef="#ctx0" brushRef="#br0" timeOffset="1">407 102 3116 0 0,'0'0'1928'0'0,"88"-34"-2836"0"0,-67 31 136 0 0,10-3-1080 0 0</inkml:trace>
  <inkml:trace contextRef="#ctx0" brushRef="#br0" timeOffset="2">678 18 5188 0 0,'0'0'3821'0'0,"17"-17"-5897"0"0,-14 21 1412 0 0,2 1-977 0 0</inkml:trace>
</inkml:ink>
</file>

<file path=ppt/ink/ink4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7.6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47 972 0 0,'-16'1'10028'0'0,"24"-4"-10317"0"0,16-3 202 0 0,18-6-249 0 0,80-11 1 0 0,-70 20-2573 0 0,-52 3 2718 0 0,1 1 0 0 0,-1-1 0 0 0,1 1 0 0 0,-1-1 0 0 0,1 1 0 0 0,-1 0 0 0 0,1-1 0 0 0,-1 1 0 0 0,0 0 0 0 0,1-1 0 0 0,-1 1 0 0 0,0 0 0 0 0,0-1 0 0 0,1 1 0 0 0,-1 0 0 0 0,0 0 0 0 0,0-1 0 0 0,0 1 0 0 0,0 0 0 0 0,0 0 0 0 0,0-1 0 0 0,0 1 0 0 0,0 0 0 0 0,0 0 0 0 0,0-1 0 0 0,-1 1 0 0 0,1 1 0 0 0,-4 5-1535 0 0</inkml:trace>
</inkml:ink>
</file>

<file path=ppt/ink/ink4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28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76 1264 0 0,'0'0'7167'0'0,"14"-3"-6792"0"0,262-64 889 0 0,-270 65-1294 0 0,4-2-572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2.9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0 628 0 0,'0'0'7757'0'0,"2"9"-9118"0"0,113 364 2697 0 0,176 570-1159 0 0,-276-901-118 0 0,33 96 558 0 0,48 218 0 0 0,-96-353-553 0 0,0-1 17 0 0</inkml:trace>
</inkml:ink>
</file>

<file path=ppt/ink/ink4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2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3464 0 0,'0'0'1460'0'0,"14"2"244"0"0,-5-3-2190 0 0,0 0 0 0 0,-1 0 1 0 0,1-1-1 0 0,0 0 0 0 0,-1 0 0 0 0,0-1 1 0 0,1 0-1 0 0,-1-1 0 0 0,0 0 0 0 0,-1 0 1 0 0,9-6-1 0 0,-6 3-313 0 0</inkml:trace>
</inkml:ink>
</file>

<file path=ppt/ink/ink4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3.2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1072 1 796 0 0,'0'0'5730'0'0,"2"4"-6143"0"0,-3 5 465 0 0,-1-1 1 0 0,0 1-1 0 0,-1-1 1 0 0,0 0 0 0 0,0 0-1 0 0,0 0 1 0 0,-1 0-1 0 0,-8 10 1 0 0,-3 11 531 0 0,-213 369 2681 0 0,-28-12-1939 0 0,-124 204-265 0 0,268-374-323 0 0,71-133-11 0 0,38-105 1620 0 0,2 19-2735 0 0,0 0 0 0 0,0 0 0 0 0,0 0 0 0 0,1 0 0 0 0,-1 0 0 0 0,1 0 0 0 0,0 0 0 0 0,0-4 0 0 0,1 3-354 0 0,0 1-1 0 0,0 0 1 0 0,0-1-1 0 0,0 1 1 0 0,1 0 0 0 0,0 0-1 0 0,-1 0 1 0 0,3-3 0 0 0,20-26-4271 0 0</inkml:trace>
</inkml:ink>
</file>

<file path=ppt/ink/ink4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4.5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1944 0 0,'0'0'676'0'0,"5"5"-1444"0"0,14 12 791 0 0,-10-7 3300 0 0,13 15 3769 0 0,-29-43-4629 0 0,0 81-2760 0 0,3 0 1 0 0,2 1 0 0 0,3-1 0 0 0,3 1-1 0 0,19 95 1 0 0,51 310 135 0 0,13 66 508 0 0,-28-273-349 0 0,19 121 589 0 0,-72-362 305 0 0,-2-30-2154 0 0,-1-14-5968 0 0,-8 60 1084 0 0</inkml:trace>
</inkml:ink>
</file>

<file path=ppt/ink/ink4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5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677 0 4880 0 0,'0'0'3238'0'0,"-3"15"-4001"0"0,-11 45 1058 0 0,-27 73 1 0 0,-37 73 1041 0 0,52-140-1092 0 0,-96 244 690 0 0,-178 477-45 0 0,272-697-745 0 0,15-46 514 0 0,-39 85 5054 0 0</inkml:trace>
</inkml:ink>
</file>

<file path=ppt/ink/ink4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467 27 612 0 0,'0'0'5953'0'0,"-1"-4"-5874"0"0,-8-18 852 0 0,9 22-913 0 0,0 0-1 0 0,0 0 1 0 0,-1 0-1 0 0,1 0 1 0 0,0 0 0 0 0,0-1-1 0 0,0 1 1 0 0,-1 0-1 0 0,1 0 1 0 0,0 0-1 0 0,-1 0 1 0 0,1 0 0 0 0,0 0-1 0 0,0 0 1 0 0,-1 0-1 0 0,1 0 1 0 0,0 0-1 0 0,0 0 1 0 0,-1 0-1 0 0,1 1 1 0 0,0-1 0 0 0,0 0-1 0 0,-1 0 1 0 0,1 0-1 0 0,0 0 1 0 0,0 0-1 0 0,0 0 1 0 0,-1 1 0 0 0,1-1-1 0 0,0 0 1 0 0,0 0-1 0 0,0 0 1 0 0,-1 0-1 0 0,1 1 1 0 0,0-1 0 0 0,0 0-1 0 0,0 1 1 0 0,-8 16 646 0 0,-109 162 2761 0 0,37-57-2444 0 0,-103 206-1 0 0,173-308-634 0 0,-1-1-1 0 0,0 0 0 0 0,-14 18 1 0 0,22-35-500 0 0,6-10-882 0 0,7-12-1469 0 0,6-6-1736 0 0,13-29-2442 0 0</inkml:trace>
</inkml:ink>
</file>

<file path=ppt/ink/ink4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39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6 2792 0 0,'0'0'6940'0'0,"0"0"-6939"0"0,0 0 0 0 0,0-1 0 0 0,0 1 1 0 0,0 0-1 0 0,0-1 0 0 0,0 1 0 0 0,-1 0 1 0 0,1 0-1 0 0,0-1 0 0 0,0 1 0 0 0,0 0 0 0 0,-1 0 1 0 0,1 0-1 0 0,0-1 0 0 0,0 1 0 0 0,-1 0 1 0 0,1 0-1 0 0,0 0 0 0 0,0 0 0 0 0,-1-1 1 0 0,1 1-1 0 0,0 0 0 0 0,-1 0 0 0 0,1 0 1 0 0,0 0-1 0 0,-1 0 0 0 0,1 0 0 0 0,0 0 1 0 0,0 0-1 0 0,-1 0 0 0 0,1 0 0 0 0,0 0 1 0 0,-1 0-1 0 0,1 0 0 0 0,0 0 0 0 0,-1 0 1 0 0,1 0-1 0 0,0 0 0 0 0,0 1 0 0 0,-1-1 1 0 0,1 0-1 0 0,0 0 0 0 0,0 0 0 0 0,-1 0 1 0 0,1 0-1 0 0,0 1 0 0 0,0-1 0 0 0,-1 0 1 0 0,1 0-1 0 0,0 1 0 0 0,0-1 0 0 0,-1 1 1 0 0,-7 5 91 0 0,0 0 1 0 0,0 1 0 0 0,1 0 0 0 0,-12 13-1 0 0,-12 13 441 0 0,-684 643 3270 0 0,691-654-3582 0 0,-40 35 503 0 0,-89 103 1 0 0,166-173-1279 0 0,24-27-5035 0 0,-8 9 692 0 0</inkml:trace>
</inkml:ink>
</file>

<file path=ppt/ink/ink4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4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4444 0 0,'0'0'5448'0'0,"2"7"-5343"0"0,11 28 717 0 0,3 0 0 0 0,0-1 0 0 0,32 47 1 0 0,-20-35-682 0 0,23 52 0 0 0,-46-87-1 0 0,0-2-5 0 0,-1 1 0 0 0,0 0-1 0 0,-1 0 1 0 0,0 0-1 0 0,0 1 1 0 0,-1-1 0 0 0,1 15-1 0 0,0-33-115 0 0</inkml:trace>
</inkml:ink>
</file>

<file path=ppt/ink/ink4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8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218 1 1096 0 0,'0'0'9838'0'0,"-11"14"-9590"0"0,-2 0-194 0 0,5-5-36 0 0,0 0 0 0 0,1 0 1 0 0,0 1-1 0 0,0 0 1 0 0,1 0-1 0 0,0 0 1 0 0,-8 23-1 0 0,-18 58 52 0 0,4 2 1 0 0,4 2-1 0 0,-18 143 0 0 0,41-230-63 0 0,0 4-11 0 0,0-1 0 0 0,0 1 0 0 0,1-1 0 0 0,0 1 0 0 0,4 17 1 0 0,-4-27 15 0 0,1 1 1 0 0,0-1 0 0 0,-1 1 0 0 0,1-1 0 0 0,0 0 0 0 0,1 1 0 0 0,-1-1 0 0 0,0 0 0 0 0,1 0 0 0 0,-1 0 0 0 0,1 0-1 0 0,0 0 1 0 0,0 0 0 0 0,-1 0 0 0 0,1-1 0 0 0,1 1 0 0 0,-1 0 0 0 0,0-1 0 0 0,0 0 0 0 0,0 0 0 0 0,1 1 0 0 0,-1-1-1 0 0,0-1 1 0 0,1 1 0 0 0,-1 0 0 0 0,1-1 0 0 0,-1 1 0 0 0,1-1 0 0 0,0 1 0 0 0,2-1 0 0 0,9 0-103 0 0,1-1 1 0 0,0 0 0 0 0,-1 0-1 0 0,0-2 1 0 0,1 0-1 0 0,-1 0 1 0 0,0-2 0 0 0,25-10-1 0 0,-3-2-1950 0 0,-1-2 0 0 0,36-26-1 0 0,-32 18-833 0 0</inkml:trace>
</inkml:ink>
</file>

<file path=ppt/ink/ink4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8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226 1 4940 0 0,'0'0'3292'0'0,"-14"6"-3550"0"0,0-1 219 0 0,9-3 33 0 0,-1 0 1 0 0,1 0-1 0 0,0 1 1 0 0,0-1-1 0 0,0 1 0 0 0,0 0 1 0 0,0 0-1 0 0,0 1 1 0 0,1-1-1 0 0,-1 1 0 0 0,1 0 1 0 0,0 1-1 0 0,1-1 1 0 0,-1 1-1 0 0,-3 4 0 0 0,0 7-21 0 0,0-1 0 0 0,1 1-1 0 0,1 0 1 0 0,0 1-1 0 0,1-1 1 0 0,1 1-1 0 0,1-1 1 0 0,0 1 0 0 0,1 20-1 0 0,2 0 2 0 0,1 0 0 0 0,2 0-1 0 0,9 40 1 0 0,24 59-63 0 0,-20-83-7 0 0,-16-50 216 0 0,0 0 0 0 0,0 1 0 0 0,0-1 0 0 0,0 1 0 0 0,0-1 0 0 0,-1 1 0 0 0,1-1 0 0 0,-1 1 0 0 0,0-1 0 0 0,0 1 0 0 0,-1-1 0 0 0,1 1 0 0 0,-1-1 0 0 0,1 1 0 0 0,-1-1 0 0 0,0 1 0 0 0,0-1 0 0 0,-1 0 0 0 0,1 0 0 0 0,-1 1 0 0 0,0-1-1 0 0,1 0 1 0 0,-1 0 0 0 0,-1-1 0 0 0,1 1 0 0 0,0 0 0 0 0,-1-1 0 0 0,1 1 0 0 0,-1-1 0 0 0,0 0 0 0 0,0 0 0 0 0,0 0 0 0 0,0 0 0 0 0,-4 1 0 0 0,-33 15 152 0 0,34-16-520 0 0,0 0 0 0 0,0 0 0 0 0,0 1-1 0 0,0 0 1 0 0,0 0 0 0 0,1 0 0 0 0,-1 0 0 0 0,1 1 0 0 0,0 0-1 0 0,-9 9 1 0 0</inkml:trace>
</inkml:ink>
</file>

<file path=ppt/ink/ink4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9.1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0 4332 0 0,'0'0'6112'0'0,"-5"13"-5840"0"0,-19 64 442 0 0,-17 93 0 0 0,7 140-636 0 0,14-99-6387 0 0,16-180 2492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3.4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994 231 6169 0 0,'0'0'4341'0'0,"-10"-16"-4171"0"0,4 6-210 0 0,-3-6 2 0 0,0 0 0 0 0,-1 1-1 0 0,-1 0 1 0 0,-1 0 0 0 0,0 2 0 0 0,-14-14 0 0 0,12 17 77 0 0,0 0 0 0 0,0 1-1 0 0,-1 0 1 0 0,-1 1 0 0 0,0 1 0 0 0,0 0 0 0 0,0 1-1 0 0,-1 1 1 0 0,1 0 0 0 0,-22-2 0 0 0,16 4 7 0 0,0 2 1 0 0,0 0 0 0 0,0 1-1 0 0,0 2 1 0 0,0 0 0 0 0,0 1-1 0 0,-34 10 1 0 0,31-5-64 0 0,0 0-1 0 0,0 2 1 0 0,1 1-1 0 0,0 1 1 0 0,1 1 0 0 0,0 1-1 0 0,1 1 1 0 0,1 1 0 0 0,0 1-1 0 0,1 1 1 0 0,1 1-1 0 0,1 0 1 0 0,1 1 0 0 0,-16 24-1 0 0,14-13-13 0 0,1 2 0 0 0,2-1 0 0 0,2 2 0 0 0,1 0 0 0 0,-14 57 0 0 0,14-31 58 0 0,2 0 0 0 0,-3 95 1 0 0,13-123-27 0 0,1 0 0 0 0,2 1 1 0 0,1-1-1 0 0,1 0 0 0 0,2 0 0 0 0,2 0 1 0 0,1-1-1 0 0,1 0 0 0 0,28 58 1 0 0,-29-71 9 0 0,1-1 0 0 0,1 0 1 0 0,0-1-1 0 0,1 0 1 0 0,1-1-1 0 0,0-1 0 0 0,1 0 1 0 0,1 0-1 0 0,0-1 1 0 0,1-1-1 0 0,0-1 0 0 0,1 0 1 0 0,0-1-1 0 0,1-1 1 0 0,0-1-1 0 0,0 0 0 0 0,28 7 1 0 0,-16-9 98 0 0,1-1 1 0 0,-1-1 0 0 0,1-2-1 0 0,0-1 1 0 0,0-1 0 0 0,-1-1-1 0 0,1-2 1 0 0,-1-2 0 0 0,1 0-1 0 0,-1-2 1 0 0,36-14 0 0 0,-29 8 101 0 0,-2-2 0 0 0,0-1 0 0 0,0-2 0 0 0,-2-1 1 0 0,0-2-1 0 0,-1-1 0 0 0,-2-2 0 0 0,44-42 0 0 0,-57 47-62 0 0,-1-1-1 0 0,0 0 0 0 0,-2-2 1 0 0,0 0-1 0 0,-1 0 1 0 0,-2-1-1 0 0,0 0 0 0 0,-1-1 1 0 0,-2 0-1 0 0,0-1 0 0 0,-2 0 1 0 0,-1 0-1 0 0,-1-1 1 0 0,0 1-1 0 0,-2-1 0 0 0,-2-31 1 0 0,-1 36-239 0 0,0 1 0 0 0,-1 0 0 0 0,-1 0 0 0 0,-1 1 0 0 0,-1-1 1 0 0,-1 1-1 0 0,0 0 0 0 0,-2 0 0 0 0,0 1 0 0 0,-1 0 0 0 0,-1 0 1 0 0,0 1-1 0 0,-1 0 0 0 0,-1 1 0 0 0,-1 0 0 0 0,0 1 0 0 0,-1 1 0 0 0,-1 0 1 0 0,0 0-1 0 0,-1 2 0 0 0,-19-13 0 0 0,6 9-1298 0 0,-1 1 0 0 0,0 2 0 0 0,-1 0 0 0 0,-43-10 0 0 0,-10-2-4518 0 0</inkml:trace>
</inkml:ink>
</file>

<file path=ppt/ink/ink4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9.5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140 313 3848 0 0,'0'0'1945'0'0,"8"-16"-1105"0"0,-7 13-823 0 0,11-19 148 0 0,0 0 0 0 0,1 1 0 0 0,2 0-1 0 0,28-33 1 0 0,-22 35 82 0 0,0 1-1 0 0,1 0 1 0 0,1 2-1 0 0,47-26 1 0 0,-57 35-100 0 0,1 1 1 0 0,-1 1 0 0 0,1 0 0 0 0,0 0 0 0 0,0 2-1 0 0,0 0 1 0 0,0 0 0 0 0,1 1 0 0 0,-1 1 0 0 0,1 1-1 0 0,20 1 1 0 0,-32-1-121 0 0,0 0-1 0 0,0 1 1 0 0,1 0 0 0 0,-1 0-1 0 0,0 0 1 0 0,0 0-1 0 0,0 0 1 0 0,0 0 0 0 0,0 1-1 0 0,0-1 1 0 0,0 1-1 0 0,0 0 1 0 0,-1 0-1 0 0,1 0 1 0 0,-1 0 0 0 0,1 1-1 0 0,-1-1 1 0 0,3 4-1 0 0,-3-2 10 0 0,0 0 0 0 0,0 0 0 0 0,0 1 0 0 0,-1-1 0 0 0,0 0 0 0 0,1 1 0 0 0,-1-1 0 0 0,-1 1 0 0 0,1-1 0 0 0,-1 1 0 0 0,0 8 0 0 0,-1 1 27 0 0,-1-1 0 0 0,0 1 0 0 0,-1-1 0 0 0,0 1 0 0 0,-1-1 0 0 0,-1 0 0 0 0,-11 22 0 0 0,-3-3-25 0 0,-1-1 0 0 0,-1 0 0 0 0,-2-2 0 0 0,-1-1 0 0 0,-29 27 0 0 0,13-18-195 0 0,-2-2 1 0 0,-81 52 0 0 0,98-71-92 0 0,0-2 1 0 0,-39 15-1 0 0,57-25 275 0 0,-1-2 0 0 0,0 1 0 0 0,0-1 0 0 0,0 0 0 0 0,0-1 0 0 0,0 0 0 0 0,0 0 0 0 0,0 0 0 0 0,0-1 0 0 0,-1-1 0 0 0,1 1-1 0 0,0-1 1 0 0,-11-3 0 0 0,18 4-5 0 0,0-1-1 0 0,0 1 0 0 0,-1-1 0 0 0,1 1 0 0 0,0-1 0 0 0,0 1 1 0 0,0-1-1 0 0,0 0 0 0 0,0 1 0 0 0,0-1 0 0 0,0 0 0 0 0,0 0 1 0 0,0 0-1 0 0,0 0 0 0 0,1 0 0 0 0,-1 0 0 0 0,0 0 0 0 0,1 0 1 0 0,-1 0-1 0 0,0 0 0 0 0,1 0 0 0 0,-1-1 0 0 0,1 1 0 0 0,0 0 1 0 0,-1 0-1 0 0,1 0 0 0 0,0-1 0 0 0,0 1 0 0 0,0 0 0 0 0,0 0 1 0 0,0-1-1 0 0,0 1 0 0 0,0 0 0 0 0,0 0 0 0 0,0-1 0 0 0,1 1 1 0 0,-1 0-1 0 0,0 0 0 0 0,1 0 0 0 0,-1-1 0 0 0,1 1 0 0 0,0 0 1 0 0,-1 0-1 0 0,1 0 0 0 0,0 0 0 0 0,0 0 0 0 0,-1 0 0 0 0,1 0 1 0 0,0 0-1 0 0,0 0 0 0 0,0 1 0 0 0,0-1 0 0 0,0 0 0 0 0,0 1 1 0 0,0-1-1 0 0,0 0 0 0 0,1 1 0 0 0,-1-1 0 0 0,0 1 0 0 0,0 0 1 0 0,0-1-1 0 0,1 1 0 0 0,0 0 0 0 0,15-4 10 0 0,-1 2-1 0 0,1-1 1 0 0,-1 2 0 0 0,1 0-1 0 0,0 1 1 0 0,-1 1-1 0 0,1 1 1 0 0,31 6 0 0 0,7 6 121 0 0,66 27 1 0 0,-56-17 43 0 0,446 186-298 0 0,-481-195-1546 0 0,29 22 1 0 0,-24-13-3258 0 0</inkml:trace>
</inkml:ink>
</file>

<file path=ppt/ink/ink4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2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 0 3252 0 0,'0'0'4420'0'0,"-13"28"-4613"0"0,-182 382 3093 0 0,-42 110-2115 0 0,154-331-509 0 0,-27 35 1357 0 0,107-219-1648 0 0,1 0-1 0 0,0 0 0 0 0,0 0 1 0 0,0 1-1 0 0,1-1 1 0 0,-1 0-1 0 0,0 12 1 0 0,4-17-289 0 0,1 0 1 0 0,-1 0 0 0 0,0 0 0 0 0,1 0 0 0 0,-1-1-1 0 0,0 1 1 0 0,1-1 0 0 0,-1 1 0 0 0,0-1 0 0 0,0 0-1 0 0,3-1 1 0 0,18-14-2718 0 0,16-21-2624 0 0</inkml:trace>
</inkml:ink>
</file>

<file path=ppt/ink/ink4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5.3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1079 1 40 0 0,'0'0'8162'0'0,"-12"17"-8645"0"0,-97 135 1589 0 0,-528 779 2353 0 0,539-777-3329 0 0,27-44 659 0 0,-60 123 0 0 0,116-203 263 0 0,10-21 483 0 0,8-22-1963 0 0,-1 9-213 0 0,0 0 0 0 0,0 0 0 0 0,0 0-1 0 0,1 0 1 0 0,-1 0 0 0 0,6-5 0 0 0,4-6-3155 0 0,10-14-2051 0 0</inkml:trace>
</inkml:ink>
</file>

<file path=ppt/ink/ink4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7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4196 0 0,'0'0'4693'0'0,"21"-83"-4757"0"0,-4 69-116 0 0,-1 2-160 0 0,9 0 96 0 0,8-1-252 0 0,0-1-648 0 0,-3 4-717 0 0,15-12-1111 0 0</inkml:trace>
</inkml:ink>
</file>

<file path=ppt/ink/ink4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7.4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1011 5064 0 0,'0'0'2993'0'0,"-3"-94"-2905"0"0,3 70-88 0 0,4-1-200 0 0,8-1-8 0 0,2-4-468 0 0,3 2-768 0 0,-5 4-709 0 0,7-18-963 0 0</inkml:trace>
  <inkml:trace contextRef="#ctx0" brushRef="#br0" timeOffset="1">84 291 168 0 0,'0'0'5333'0'0,"-21"-77"-4681"0"0,18 57-52 0 0,3 1-196 0 0,0 3-224 0 0,0-2-180 0 0,7 1 0 0 0,2 1-104 0 0,3-1-248 0 0,5-2-244 0 0,2-2-589 0 0,-7 3-783 0 0,9-15-616 0 0</inkml:trace>
</inkml:ink>
</file>

<file path=ppt/ink/ink4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7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541 622 392 0 0,'0'0'4120'0'0,"-45"-82"-3392"0"0,37 62-191 0 0,4 4-109 0 0,4 2-64 0 0,0 1-208 0 0,0 2-156 0 0,1 1-204 0 0,10 1-148 0 0,4 0-753 0 0,-2 2-955 0 0,5-10-404 0 0</inkml:trace>
  <inkml:trace contextRef="#ctx0" brushRef="#br0" timeOffset="1">377 231 1068 0 0,'0'0'6037'0'0,"-85"-75"-5949"0"0,81 69 4 0 0,4 1-92 0 0,0 4 0 0 0,1-1-636 0 0,8 2-1345 0 0,-3 0 365 0 0,3-4-536 0 0</inkml:trace>
  <inkml:trace contextRef="#ctx0" brushRef="#br0" timeOffset="2">125 81 184 0 0,'0'0'5749'0'0,"-78"-42"-5177"0"0,60 32-104 0 0,6 0-104 0 0,1 2 52 0 0,7 2-144 0 0,2 3-272 0 0,2 2-64 0 0,5 1-1444 0 0,4 0 87 0 0,-3 0 105 0 0</inkml:trace>
</inkml:ink>
</file>

<file path=ppt/ink/ink4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8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752 188 572 0 0,'0'0'3576'0'0,"-85"-41"-3016"0"0,63 32-196 0 0,2 0 41 0 0,7 3-41 0 0,5-2-76 0 0,2 5-288 0 0,5 0-4 0 0</inkml:trace>
  <inkml:trace contextRef="#ctx0" brushRef="#br0" timeOffset="1">343 73 104 0 0,'0'0'4696'0'0,"-79"-25"-4384"0"0,61 18 169 0 0,1 2-65 0 0,8 2-216 0 0,0 2-200 0 0,3 1-208 0 0,3 0-196 0 0,1 6 155 0 0,1 1-635 0 0,1 4-3580 0 0</inkml:trace>
  <inkml:trace contextRef="#ctx0" brushRef="#br0" timeOffset="2">92 76 1840 0 0,'0'0'8540'0'0,"-13"-12"-8420"0"0,-51-52-652 0 0,53 91-4117 0 0,7-19 2002 0 0</inkml:trace>
</inkml:ink>
</file>

<file path=ppt/ink/ink4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1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1 7717 0 0,'0'0'2724'0'0,"-4"20"-4188"0"0,-48 222 2323 0 0,22-95-834 0 0,-6 32 46 0 0,-70 210 1 0 0,96-364-917 0 0,1-4-3704 0 0</inkml:trace>
</inkml:ink>
</file>

<file path=ppt/ink/ink4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1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0 264 4456 0 0,'0'0'6557'0'0,"16"-13"-6264"0"0,1-2-315 0 0,-6 5-9 0 0,1 0-1 0 0,0 0 1 0 0,1 1-1 0 0,0 1 1 0 0,0 0-1 0 0,23-9 1 0 0,55-19 117 0 0,0 3 0 0 0,3 4 1 0 0,170-28-1 0 0,-249 55-100 0 0,-5-1-94 0 0,1 2 0 0 0,-1-1 1 0 0,1 2-1 0 0,0-1 1 0 0,0 1-1 0 0,0 1 0 0 0,18 3 1 0 0,-28-4 21 0 0,0 1 1 0 0,0-1-1 0 0,0 1 1 0 0,-1 0-1 0 0,1-1 1 0 0,0 1 0 0 0,0-1-1 0 0,0 1 1 0 0,-1 0-1 0 0,1 0 1 0 0,0 0-1 0 0,-1-1 1 0 0,1 1-1 0 0,-1 0 1 0 0,1 0 0 0 0,-1 0-1 0 0,1 0 1 0 0,-1 0-1 0 0,0 0 1 0 0,1 0-1 0 0,-1 0 1 0 0,0 0 0 0 0,0 0-1 0 0,0 0 1 0 0,1 0-1 0 0,-1 0 1 0 0,0 0-1 0 0,-1 0 1 0 0,1 0-1 0 0,0 0 1 0 0,0 0 0 0 0,0 0-1 0 0,-1 0 1 0 0,1 0-1 0 0,0 0 1 0 0,-1 0-1 0 0,1 0 1 0 0,-1 0 0 0 0,1 0-1 0 0,-2 1 1 0 0,-1 4-332 0 0,1-1 0 0 0,-1 0 0 0 0,-1 0 0 0 0,1 0 1 0 0,-1-1-1 0 0,0 1 0 0 0,-7 5 0 0 0,-44 31-1367 0 0</inkml:trace>
  <inkml:trace contextRef="#ctx0" brushRef="#br0" timeOffset="1">175 485 496 0 0,'0'0'8055'0'0,"19"-3"-7297"0"0,-3 1-631 0 0,17-3 68 0 0,-2-1-1 0 0,40-13 1 0 0,28-15-136 0 0,61-18-17 0 0,-128 43-184 0 0,0 2 1 0 0,1 1-1 0 0,32-1 0 0 0,-57 7-53 0 0,29-1-747 0 0,-36 1 783 0 0,1 0 0 0 0,-1 0 0 0 0,0 0 0 0 0,0 1 1 0 0,1-1-1 0 0,-1 0 0 0 0,0 1 0 0 0,1-1 0 0 0,-1 1 0 0 0,0-1 0 0 0,0 1 0 0 0,0-1 0 0 0,1 1 0 0 0,-1 0 1 0 0,0 0-1 0 0,0-1 0 0 0,0 1 0 0 0,0 0 0 0 0,0 0 0 0 0,0 0 0 0 0,-1 0 0 0 0,2 2 0 0 0,1 20-2847 0 0</inkml:trace>
</inkml:ink>
</file>

<file path=ppt/ink/ink4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42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0 269 2936 0 0,'0'0'5134'0'0,"19"1"-4046"0"0,16-1-637 0 0,1-1 0 0 0,-1-2 0 0 0,36-7 0 0 0,385-112 355 0 0,-105 23-775 0 0,-239 75-5065 0 0,-70 13-111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4.1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1 928 0 0,'0'0'6002'0'0,"-2"12"-6902"0"0,-82 440 2095 0 0,35-207-998 0 0,-6 37 229 0 0,54-274-1453 0 0,6-26-415 0 0,6-13-361 0 0</inkml:trace>
</inkml:ink>
</file>

<file path=ppt/ink/ink4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5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1 184 0 0,'0'0'8964'0'0,"1"10"-8408"0"0,4 71 812 0 0,-10 132 0 0 0,-26 93-1105 0 0,12-128-43 0 0,3-53-625 0 0,-55 219 0 0 0,66-318-1124 0 0,5-25 1222 0 0,0 0 0 0 0,-1 0 0 0 0,1 0-1 0 0,0 0 1 0 0,0 0 0 0 0,0 0 0 0 0,0 0 0 0 0,0 0 0 0 0,0 0-1 0 0,0 0 1 0 0,0 1 0 0 0,0-1 0 0 0,1 0 0 0 0,-1 0 0 0 0,0 0-1 0 0,1 0 1 0 0,0 2 0 0 0,9-7-3916 0 0</inkml:trace>
</inkml:ink>
</file>

<file path=ppt/ink/ink4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5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5 332 8281 0 0,'0'-14'1649'0'0,"-2"-1"-1333"0"0,1 9-236 0 0,1 0 1 0 0,-1 0-1 0 0,1 0 1 0 0,0 0-1 0 0,0-1 1 0 0,1 1-1 0 0,0 0 1 0 0,0 0-1 0 0,0 0 1 0 0,1 0-1 0 0,0 0 1 0 0,0 0 0 0 0,3-5-1 0 0,2-1-92 0 0,1 1 0 0 0,0 0 0 0 0,0 1-1 0 0,1 0 1 0 0,1 0 0 0 0,-1 1 0 0 0,2 0 0 0 0,-1 1 0 0 0,1 0 0 0 0,0 1-1 0 0,1 0 1 0 0,-1 1 0 0 0,2 0 0 0 0,17-6 0 0 0,13-3-254 0 0,2 3-1 0 0,78-13 1 0 0,-69 15 169 0 0,0 3 0 0 0,1 2 0 0 0,-1 2-1 0 0,99 8 1 0 0,-146-4 78 0 0,0 1 1 0 0,1 0-1 0 0,-1 0 0 0 0,0 0 0 0 0,-1 1 1 0 0,1 0-1 0 0,0 0 0 0 0,-1 1 0 0 0,0 0 0 0 0,0 0 1 0 0,0 0-1 0 0,0 1 0 0 0,0 0 0 0 0,-1 0 1 0 0,0 0-1 0 0,0 1 0 0 0,-1-1 0 0 0,1 1 0 0 0,-1 0 1 0 0,-1 1-1 0 0,1-1 0 0 0,-1 1 0 0 0,0 0 1 0 0,0-1-1 0 0,-1 1 0 0 0,0 0 0 0 0,0 1 0 0 0,-1-1 1 0 0,0 0-1 0 0,0 0 0 0 0,0 1 0 0 0,-1-1 1 0 0,-1 0-1 0 0,1 1 0 0 0,-1-1 0 0 0,0 0 0 0 0,-1 0 1 0 0,1 1-1 0 0,-1-1 0 0 0,-1 0 0 0 0,1-1 1 0 0,-5 9-1 0 0,-2-1 175 0 0,0 0 1 0 0,-1 0-1 0 0,0-1 1 0 0,-1-1-1 0 0,0 0 1 0 0,-1 0-1 0 0,-24 17 1 0 0,-3-2 439 0 0,-58 31 1 0 0,37-27 115 0 0,-2-2 0 0 0,0-3 0 0 0,-2-3 0 0 0,0-3-1 0 0,-132 23 1 0 0,182-41-1220 0 0,19-4-1280 0 0,14-6 885 0 0,8-6-2052 0 0,41-28-1 0 0,-16 7-1845 0 0</inkml:trace>
</inkml:ink>
</file>

<file path=ppt/ink/ink4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746 359 168 0 0,'0'0'2428'0'0,"12"-13"-902"0"0,10-7-896 0 0,-4 3 1166 0 0,33-38 0 0 0,-301 325 1373 0 0,149-173-2455 0 0,-216 158 0 0 0,299-241-673 0 0,-8 6 11 0 0,23-20 205 0 0,15-13 291 0 0,58-66-245 0 0,126-129-275 0 0,-193 205-53 0 0,-1 1-34 0 0,0-1 1 0 0,1 0 0 0 0,0 1-1 0 0,0-1 1 0 0,0 1-1 0 0,0 0 1 0 0,0 0-1 0 0,0 0 1 0 0,0 1 0 0 0,1-1-1 0 0,-1 1 1 0 0,8-2-1 0 0,-11 3 25 0 0,0 0-1 0 0,1 0 0 0 0,-1 0 0 0 0,0 0 1 0 0,1 0-1 0 0,-1 0 0 0 0,0 0 1 0 0,1 0-1 0 0,-1 1 0 0 0,0-1 0 0 0,1 0 1 0 0,-1 0-1 0 0,0 0 0 0 0,1 1 1 0 0,-1-1-1 0 0,0 0 0 0 0,0 0 0 0 0,1 1 1 0 0,-1-1-1 0 0,0 0 0 0 0,0 1 1 0 0,1-1-1 0 0,-1 0 0 0 0,0 1 0 0 0,0-1 1 0 0,0 0-1 0 0,0 1 0 0 0,0-1 1 0 0,0 0-1 0 0,0 1 0 0 0,1-1 0 0 0,-1 1 1 0 0,0-1-1 0 0,0 0 0 0 0,0 1 1 0 0,0 18-498 0 0,0-13 396 0 0,-2 7 127 0 0,1 0 0 0 0,-2 1 0 0 0,0-1 0 0 0,0 0 0 0 0,-1 0 0 0 0,-1 0 0 0 0,0-1 0 0 0,-1 0 0 0 0,0 0 0 0 0,-1 0 0 0 0,-10 14 0 0 0,0-3 123 0 0,-1 0 1 0 0,-2-1-1 0 0,0 0 0 0 0,-27 21 1 0 0,37-34-4 0 0,-1 0 1 0 0,0-1-1 0 0,-1 0 1 0 0,0-1-1 0 0,0 0 1 0 0,-1-1-1 0 0,0 0 1 0 0,0-1-1 0 0,0-1 1 0 0,0 0-1 0 0,-1 0 1 0 0,0-2-1 0 0,0 1 1 0 0,0-2-1 0 0,0 0 1 0 0,-17-1-1 0 0,29 0-81 0 0,0 0 0 0 0,-1 0-1 0 0,1 0 1 0 0,0-1 0 0 0,0 1 0 0 0,0-1-1 0 0,0 1 1 0 0,0-1 0 0 0,0 1 0 0 0,0-1-1 0 0,1 0 1 0 0,-1 0 0 0 0,0 0-1 0 0,0 0 1 0 0,1 0 0 0 0,-1-1 0 0 0,0 1-1 0 0,1-1 1 0 0,-1 1 0 0 0,1-1-1 0 0,0 1 1 0 0,-1-1 0 0 0,1 1 0 0 0,0-1-1 0 0,0 0 1 0 0,0 0 0 0 0,0 0 0 0 0,1 0-1 0 0,-1 0 1 0 0,0 0 0 0 0,1 0-1 0 0,-1 0 1 0 0,1 0 0 0 0,0 0 0 0 0,-1 0-1 0 0,1 0 1 0 0,1-4 0 0 0,-1-1-76 0 0,1 0 1 0 0,0 1-1 0 0,1-1 1 0 0,0 1-1 0 0,0-1 1 0 0,0 1-1 0 0,0-1 1 0 0,1 1-1 0 0,0 0 1 0 0,7-10-1 0 0,15-15-98 0 0,1 1-1 0 0,2 1 1 0 0,1 2-1 0 0,0 0 1 0 0,2 2-1 0 0,2 1 1 0 0,0 2-1 0 0,1 1 1 0 0,47-21-1 0 0,-70 37 55 0 0,0 1-1 0 0,0 0 0 0 0,0 0 0 0 0,0 1 1 0 0,1 0-1 0 0,18-1 0 0 0,-27 4 45 0 0,-1-1 0 0 0,1 1 0 0 0,-1 0 0 0 0,1 0 0 0 0,-1 1 0 0 0,0-1 0 0 0,1 0 0 0 0,-1 1 0 0 0,1-1 0 0 0,-1 1 0 0 0,0 0-1 0 0,1 0 1 0 0,-1 0 0 0 0,0 0 0 0 0,0 0 0 0 0,0 1 0 0 0,0-1 0 0 0,0 1 0 0 0,0-1 0 0 0,0 1 0 0 0,0 0 0 0 0,-1 0 0 0 0,1-1 0 0 0,0 1 0 0 0,-1 0-1 0 0,0 1 1 0 0,1-1 0 0 0,-1 0 0 0 0,0 0 0 0 0,0 0 0 0 0,0 1 0 0 0,-1-1 0 0 0,1 1 0 0 0,-1-1 0 0 0,1 0 0 0 0,-1 4 0 0 0,1-1 80 0 0,0 0 1 0 0,-1 0 0 0 0,1-1-1 0 0,-1 1 1 0 0,0 0-1 0 0,-1 0 1 0 0,1 0 0 0 0,-1-1-1 0 0,0 1 1 0 0,0 0 0 0 0,-1-1-1 0 0,1 1 1 0 0,-1-1-1 0 0,0 0 1 0 0,0 1 0 0 0,-1-1-1 0 0,1 0 1 0 0,-1 0 0 0 0,0 0-1 0 0,0-1 1 0 0,0 1 0 0 0,0-1-1 0 0,-1 1 1 0 0,0-1-1 0 0,1 0 1 0 0,-1 0 0 0 0,0-1-1 0 0,0 1 1 0 0,-1-1 0 0 0,1 0-1 0 0,0 0 1 0 0,-7 2-1 0 0,-5 1 126 0 0,0-1 1 0 0,0-1-1 0 0,0 0 0 0 0,-1 0 0 0 0,1-2 0 0 0,-1 0 0 0 0,-18-2 0 0 0,24 0-81 0 0,-1 0 0 0 0,1 0 0 0 0,-1-1 0 0 0,1-1 0 0 0,0 0 0 0 0,0 0 0 0 0,0-1 0 0 0,0 0 0 0 0,1-1 0 0 0,-19-12 0 0 0,26 15-67 0 0,0-1 0 0 0,0 1 0 0 0,0-1 0 0 0,0 0 0 0 0,0 0 0 0 0,1 0 1 0 0,0 0-1 0 0,0 0 0 0 0,0-1 0 0 0,0 1 0 0 0,0 0 0 0 0,0-1 0 0 0,1 0 0 0 0,0 1 0 0 0,0-1 0 0 0,0 0 0 0 0,0 0 0 0 0,0 1 1 0 0,1-1-1 0 0,0 0 0 0 0,0 0 0 0 0,0 0 0 0 0,0 0 0 0 0,0 0 0 0 0,1 0 0 0 0,0 1 0 0 0,0-1 0 0 0,0 0 0 0 0,0 0 0 0 0,3-4 1 0 0,2-6-79 0 0,1 1 0 0 0,0-1 1 0 0,1 2-1 0 0,1-1 1 0 0,0 1-1 0 0,17-16 1 0 0,44-40-330 0 0,139-103 1 0 0,-65 57 310 0 0,-97 76 62 0 0,-19 17 149 0 0,-2-1-1 0 0,38-40 1 0 0,-103 121-2526 0 0,8-8 2330 0 0,-73 92 776 0 0,-53 78-290 0 0,114-155-173 0 0,-48 99-1 0 0,86-154-499 0 0,0 0 0 0 0,0 0 0 0 0,1 1 0 0 0,0 0 0 0 0,1-1 0 0 0,0 1 0 0 0,1 1 0 0 0,0-1 0 0 0,1 0 0 0 0,1 0 0 0 0,1 17 0 0 0,-1-28 126 0 0,0 0 0 0 0,0 0 1 0 0,0 0-1 0 0,0 0 0 0 0,1 0 1 0 0,-1 0-1 0 0,0 0 0 0 0,1 0 1 0 0,-1 0-1 0 0,1 0 0 0 0,-1 0 1 0 0,1 0-1 0 0,-1 0 0 0 0,1 0 1 0 0,0-1-1 0 0,-1 1 0 0 0,1 0 1 0 0,0 0-1 0 0,0-1 0 0 0,1 2 1 0 0,33 8-4172 0 0</inkml:trace>
</inkml:ink>
</file>

<file path=ppt/ink/ink4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651 1 5717 0 0,'1'12'3496'0'0,"0"24"-3450"0"0,-1-1 1 0 0,-2 1-1 0 0,-2-1 1 0 0,-10 49 0 0 0,-224 703 2126 0 0,121-436-1802 0 0,-102 363-194 0 0,212-690-551 0 0,5-16 90 0 0,0 0 0 0 0,-1 1 1 0 0,0-1-1 0 0,0 0 0 0 0,-1 0 1 0 0,0 0-1 0 0,0-1 0 0 0,-1 0 1 0 0,-7 10-1 0 0,11-16-17 0 0,-4 2-548 0 0,2-15-1257 0 0,2-39-2246 0 0</inkml:trace>
</inkml:ink>
</file>

<file path=ppt/ink/ink4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7.7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12 1368 0 0,'0'0'13101'0'0,"14"-4"-14285"0"0,-10 2 1138 0 0,1 1 0 0 0,0 0-1 0 0,0 0 1 0 0,0 0 0 0 0,0 0-1 0 0,0 1 1 0 0,0 0 0 0 0,0 0 0 0 0,5 0-1 0 0,-6 2 39 0 0,1-1-1 0 0,-1 1 0 0 0,0 0 1 0 0,1 0-1 0 0,-1 0 0 0 0,0 0 0 0 0,0 1 1 0 0,0 0-1 0 0,-1 0 0 0 0,1 0 1 0 0,-1 0-1 0 0,1 0 0 0 0,-1 1 1 0 0,3 4-1 0 0,63 78 115 0 0,-4 4 1 0 0,83 152-1 0 0,75 218 196 0 0,121 221 558 0 0,-272-535-1244 0 0,-65-128-260 0 0,0 1-1 0 0,-1 0 1 0 0,-1 0 0 0 0,-1 1-1 0 0,4 36 1 0 0,-8-54 363 0 0,0 1 0 0 0,1-1 0 0 0,-1 1-1 0 0,-1-1 1 0 0,1 1 0 0 0,0 0 0 0 0,-1-1 0 0 0,1 1 0 0 0,-1-1 0 0 0,-1 3 0 0 0,1-3-154 0 0,-1 0 1 0 0,1-1-1 0 0,-1 1 1 0 0,1-1 0 0 0,-1 0-1 0 0,0 1 1 0 0,1-1-1 0 0,-1 0 1 0 0,0 0 0 0 0,-3 2-1 0 0</inkml:trace>
  <inkml:trace contextRef="#ctx0" brushRef="#br0" timeOffset="1">1 1141 12149 0 0,'14'-20'1940'0'0,"-2"4"-1879"0"0,1 1 0 0 0,0 0 0 0 0,1 1 0 0 0,1 1 0 0 0,0 0 0 0 0,0 1 0 0 0,2 0 0 0 0,-1 1 0 0 0,2 1 1 0 0,28-12-1 0 0,127-48-270 0 0,3 8 1 0 0,2 8-1 0 0,220-37 1 0 0,-138 49 100 0 0,449-13 0 0 0,-649 56 86 0 0,-40 0 44 0 0,1-1-1 0 0,0-1 1 0 0,-1-1 0 0 0,30-6 0 0 0,-50 8-15 0 0,1 0 0 0 0,0 0 0 0 0,-1 0 1 0 0,1 0-1 0 0,0 0 0 0 0,-1 0 0 0 0,1 0 0 0 0,0 0 1 0 0,-1-1-1 0 0,1 1 0 0 0,0 0 0 0 0,-1 0 0 0 0,1-1 0 0 0,-1 1 1 0 0,1 0-1 0 0,-1-1 0 0 0,1 1 0 0 0,0-1 0 0 0,-1 1 1 0 0,1 0-1 0 0,-1-1 0 0 0,0 1 0 0 0,1-1 0 0 0,-1 0 0 0 0,1 1 1 0 0,-1-1-1 0 0,0 1 0 0 0,0-1 0 0 0,1 0 0 0 0,-1 1 0 0 0,0-1 1 0 0,0 1-1 0 0,0-1 0 0 0,1 0 0 0 0,-1 1 0 0 0,0-1 1 0 0,0 0-1 0 0,0 1 0 0 0,0-1 0 0 0,0 0 0 0 0,0 1 0 0 0,-1-1 1 0 0,1 0-1 0 0,0 1 0 0 0,0-1 0 0 0,0 0 0 0 0,-1 1 1 0 0,1-1-1 0 0,0 1 0 0 0,0-1 0 0 0,-1 0 0 0 0,1 1 0 0 0,-1-1 1 0 0,1 1-1 0 0,-1-1 0 0 0,1 1 0 0 0,0-1 0 0 0,-2 0 0 0 0,-2-3-447 0 0,-1 0 0 0 0,1 0 0 0 0,-1 0 0 0 0,-9-6 0 0 0,-35-15-4298 0 0,13 10-929 0 0</inkml:trace>
</inkml:ink>
</file>

<file path=ppt/ink/ink4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8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273 132 612 0 0,'0'0'3975'0'0,"13"-13"-3632"0"0,-4 2-305 0 0,14-14 1055 0 0,1 1 1 0 0,38-30-1 0 0,-62 53-1049 0 0,0 1 0 0 0,0 0 0 0 0,0 0-1 0 0,0-1 1 0 0,1 1 0 0 0,-1 0 0 0 0,0 0 0 0 0,0-1 0 0 0,0 1-1 0 0,0 0 1 0 0,1 0 0 0 0,-1 0 0 0 0,0-1 0 0 0,0 1 0 0 0,0 0-1 0 0,1 0 1 0 0,-1 0 0 0 0,0 0 0 0 0,0 0 0 0 0,1 0 0 0 0,-1-1-1 0 0,0 1 1 0 0,0 0 0 0 0,1 0 0 0 0,-1 0 0 0 0,0 0 0 0 0,0 0-1 0 0,1 0 1 0 0,-1 0 0 0 0,0 0 0 0 0,0 0 0 0 0,1 0 0 0 0,-1 0-1 0 0,0 0 1 0 0,1 0 0 0 0,-1 0 0 0 0,0 0 0 0 0,0 0 0 0 0,1 1-1 0 0,-1-1 1 0 0,0 0 0 0 0,0 0 0 0 0,0 0 0 0 0,1 0 0 0 0,-1 1-1 0 0,-6 14 521 0 0,-26 33-687 0 0,25-37 532 0 0,-300 492 1047 0 0,298-486-1462 0 0,-30 60 110 0 0,37-70-102 0 0,-1 0 0 0 0,1 0 0 0 0,0 0 0 0 0,0 1 0 0 0,1-1 1 0 0,0 0-1 0 0,1 1 0 0 0,-1-1 0 0 0,2 10 0 0 0,0-14-13 0 0,0 0 0 0 0,0-1 0 0 0,0 1 0 0 0,0 0-1 0 0,0 0 1 0 0,1-1 0 0 0,0 1 0 0 0,-1-1 0 0 0,1 1 0 0 0,0-1 0 0 0,0 0 0 0 0,0 0-1 0 0,0 0 1 0 0,1 0 0 0 0,-1 0 0 0 0,1 0 0 0 0,-1 0 0 0 0,1-1 0 0 0,-1 1-1 0 0,1-1 1 0 0,0 0 0 0 0,0 0 0 0 0,0 0 0 0 0,0 0 0 0 0,0-1 0 0 0,5 2-1 0 0,10 1-1 0 0,1-1-1 0 0,-1 0 1 0 0,20-1-1 0 0,-29-1 10 0 0,40-1-39 0 0,0-2 1 0 0,0-2-1 0 0,60-15 1 0 0,137-48-4638 0 0,-187 47 1024 0 0</inkml:trace>
</inkml:ink>
</file>

<file path=ppt/ink/ink4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9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0 4440 0 0,'0'0'3591'0'0,"-17"3"-2816"0"0,15-2-777 0 0,-13 1-84 0 0,1 1 0 0 0,-1 0-1 0 0,1 1 1 0 0,0 1 0 0 0,0 0 0 0 0,1 1 0 0 0,0 0-1 0 0,0 1 1 0 0,-16 11 0 0 0,22-11 56 0 0,0-1 0 0 0,0 1 1 0 0,1 0-1 0 0,-1 0 0 0 0,2 1 0 0 0,-1 0 0 0 0,1 0 0 0 0,0 0 1 0 0,1 0-1 0 0,0 1 0 0 0,-5 16 0 0 0,7-18-4 0 0,0 0 0 0 0,1 0 0 0 0,0 0 0 0 0,1 0-1 0 0,-1 0 1 0 0,1 0 0 0 0,1 1 0 0 0,-1-1 0 0 0,1 0 0 0 0,1 0 0 0 0,-1 0 0 0 0,1 0-1 0 0,0 0 1 0 0,1-1 0 0 0,0 1 0 0 0,4 8 0 0 0,7 6-124 0 0,1-1-1 0 0,0 0 1 0 0,2-1-1 0 0,0 0 1 0 0,38 30-1 0 0,-31-28-22 0 0,-1 1 0 0 0,40 47 0 0 0,-62-68 270 0 0,0 1 0 0 0,0-1 0 0 0,1 0 0 0 0,-1 1 0 0 0,0-1 0 0 0,0 1 0 0 0,-1-1 0 0 0,1 1 0 0 0,0 0 0 0 0,0-1 0 0 0,-1 1 0 0 0,1 0 0 0 0,-1 0 0 0 0,1-1 0 0 0,-1 1 0 0 0,0 0 0 0 0,0 0 0 0 0,0-1 0 0 0,0 1 0 0 0,0 0 0 0 0,0 0 0 0 0,0 0 0 0 0,-1-1 0 0 0,1 1 0 0 0,0 0 0 0 0,-1 0 0 0 0,0-1 0 0 0,1 1 0 0 0,-1 0 0 0 0,0-1 0 0 0,0 1 0 0 0,0-1 0 0 0,0 1 0 0 0,0-1 0 0 0,0 1 0 0 0,-1-1 0 0 0,1 0 0 0 0,0 0 0 0 0,-1 1 0 0 0,1-1 0 0 0,-1 0 0 0 0,1 0 0 0 0,-3 0 0 0 0,-33 25 611 0 0,-1-2 1 0 0,-48 22-1 0 0,46-26-1206 0 0,1 1-1 0 0,-49 37 1 0 0,71-41-691 0 0,18-17 1107 0 0,-1 0 0 0 0,0 0 0 0 0,0 0-1 0 0,1 0 1 0 0,-1 0 0 0 0,0 0 0 0 0,1 0-1 0 0,-1 0 1 0 0,0 0 0 0 0,0 0 0 0 0,1 0 0 0 0,-1 0-1 0 0,0 0 1 0 0,1 0 0 0 0,-1 0 0 0 0,0 0 0 0 0,0 0-1 0 0,1 0 1 0 0,-1 0 0 0 0,0 1 0 0 0,0-1-1 0 0,1 0 1 0 0,-1 0 0 0 0,0 0 0 0 0,0 0 0 0 0,1 1-1 0 0,-1-1 1 0 0,0 0 0 0 0,0 0 0 0 0,0 1-1 0 0,1-1 1 0 0,-1 0 0 0 0,0 0 0 0 0,0 1 0 0 0,0-1-1 0 0,0 0 1 0 0,0 0 0 0 0,0 1 0 0 0,0-1-1 0 0,0 0 1 0 0,0 1 0 0 0,1-1 0 0 0,-1 0 0 0 0,0 0-1 0 0,0 1 1 0 0,-1-1 0 0 0,1 0 0 0 0,0 1-1 0 0,0-1 1 0 0,0 0 0 0 0,0 0 0 0 0,0 1 0 0 0,0-1-1 0 0,0 0 1 0 0,0 1 0 0 0,0-1 0 0 0,-1 0-1 0 0,1 0 1 0 0,0 1 0 0 0,0-1 0 0 0,0 0 0 0 0,-1 0-1 0 0,1 0 1 0 0,0 1 0 0 0,22-6-2857 0 0</inkml:trace>
</inkml:ink>
</file>

<file path=ppt/ink/ink4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49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1 612 0 0,'0'0'11574'0'0,"-7"6"-11445"0"0,0 1-54 0 0,1 0-1 0 0,-1 1 0 0 0,1 0 1 0 0,1 0-1 0 0,0 1 0 0 0,0-1 1 0 0,0 1-1 0 0,-5 17 1 0 0,-17 66-189 0 0,-30 184 0 0 0,51-241-147 0 0,0 26-1276 0 0,6-44-724 0 0,-2 0-1 0 0,-3 21 1 0 0,1-27-1914 0 0</inkml:trace>
</inkml:ink>
</file>

<file path=ppt/ink/ink4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0.2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66 385 3952 0 0,'0'0'2819'0'0,"4"-19"-1475"0"0,26-101-564 0 0,-24 100-439 0 0,1 1 0 0 0,1 0 0 0 0,1 0 0 0 0,0 0 0 0 0,14-18 0 0 0,-16 27-330 0 0,1 1 1 0 0,1-1-1 0 0,-1 1 0 0 0,2 0 1 0 0,-1 1-1 0 0,1 0 0 0 0,1 1 1 0 0,19-11-1 0 0,-22 14-32 0 0,1 0 0 0 0,-1 1 1 0 0,1 0-1 0 0,-1 0 0 0 0,1 1 0 0 0,0 0 1 0 0,0 1-1 0 0,0 0 0 0 0,0 0 0 0 0,0 1 1 0 0,0 0-1 0 0,0 1 0 0 0,10 1 0 0 0,-14-1 20 0 0,-1 1 0 0 0,0-1 0 0 0,1 1 0 0 0,-1 0 0 0 0,0 0 0 0 0,0 0 0 0 0,0 0-1 0 0,0 1 1 0 0,-1 0 0 0 0,1 0 0 0 0,-1 0 0 0 0,1 0 0 0 0,-1 0 0 0 0,0 1 0 0 0,-1-1 0 0 0,1 1 0 0 0,0 0-1 0 0,-1 0 1 0 0,0 0 0 0 0,0 0 0 0 0,0 0 0 0 0,0 1 0 0 0,-1-1 0 0 0,0 0 0 0 0,0 1 0 0 0,0-1-1 0 0,0 1 1 0 0,-1 5 0 0 0,1 0 49 0 0,0 0-1 0 0,-1 1 1 0 0,0-1-1 0 0,-1 0 1 0 0,0 0-1 0 0,-1 0 1 0 0,0 0-1 0 0,0-1 1 0 0,-1 1-1 0 0,-1 0 1 0 0,-8 17-1 0 0,-1-6 5 0 0,-1-1 0 0 0,-1-1 1 0 0,-1 0-1 0 0,-1-1 0 0 0,-1-1 0 0 0,-38 30 0 0 0,16-19-40 0 0,-2-1 1 0 0,-64 31-1 0 0,97-54 21 0 0,-1 2 84 0 0,-1-1 0 0 0,0 0 1 0 0,0-1-1 0 0,0 0 0 0 0,-1 0 1 0 0,1-1-1 0 0,-18 2 0 0 0,36-4-355 0 0,-1 0 1 0 0,1 0-1 0 0,-1 1 0 0 0,1 0 0 0 0,7 4 0 0 0,11 2 230 0 0,507 187 357 0 0,-308-97-4829 0 0,-175-75-345 0 0</inkml:trace>
</inkml:ink>
</file>

<file path=ppt/ink/ink4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6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1944 269 808 0 0,'0'0'2787'0'0,"0"-15"-1944"0"0,3-126 874 0 0,-2 35 3627 0 0,-1 105-5282 0 0,0 1 0 0 0,0 0 1 0 0,0-1-1 0 0,-1 1 0 0 0,1 0 0 0 0,0-1 0 0 0,0 1 0 0 0,0 0 1 0 0,-1-1-1 0 0,1 1 0 0 0,0 0 0 0 0,0 0 0 0 0,-1-1 0 0 0,1 1 1 0 0,0 0-1 0 0,-1 0 0 0 0,1-1 0 0 0,0 1 0 0 0,-1 0 0 0 0,1 0 1 0 0,0 0-1 0 0,-1 0 0 0 0,1-1 0 0 0,0 1 0 0 0,-1 0 0 0 0,1 0 1 0 0,-1 0-1 0 0,1 0 0 0 0,0 0 0 0 0,-1 0 0 0 0,1 0 0 0 0,-1 0 1 0 0,1 0-1 0 0,0 0 0 0 0,-1 0 0 0 0,1 0 0 0 0,0 1 0 0 0,-1-1 1 0 0,1 0-1 0 0,0 0 0 0 0,-1 0 0 0 0,1 0 0 0 0,-1 1 0 0 0,-18 8 70 0 0,-50 52 302 0 0,-93 105 1 0 0,-47 84 72 0 0,152-180-308 0 0,-336 448 1095 0 0,20 17-708 0 0,70-99 155 0 0,95-169-153 0 0,146-191-289 0 0,61-75-691 0 0,-1-1 0 0 0,1 1-1 0 0,-1-1 1 0 0,0 1 0 0 0,0-1-1 0 0,1 0 1 0 0,-1 0 0 0 0,0 0 0 0 0,1 0-1 0 0,-1 0 1 0 0,0 0 0 0 0,0 0-1 0 0,1 0 1 0 0,-1-1 0 0 0,0 1 0 0 0,1-1-1 0 0,-1 1 1 0 0,0-1 0 0 0,1 0 0 0 0,-1 1-1 0 0,-2-3 1 0 0,-35-12-5443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4.5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204 1 2936 0 0,'0'0'5260'0'0,"-7"17"-7183"0"0,5-9 1924 0 0,-12 28 169 0 0,-12 60-1 0 0,-126 686 549 0 0,150-773-2096 0 0,6-27-677 0 0,5-15-495 0 0</inkml:trace>
</inkml:ink>
</file>

<file path=ppt/ink/ink4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7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1554 0 3524 0 0,'0'0'3478'0'0,"-14"4"-2334"0"0,-3 0-1062 0 0,0 2 0 0 0,1 0 0 0 0,0 1 0 0 0,0 0 0 0 0,0 1 0 0 0,-25 18-1 0 0,-56 50 468 0 0,3 4 0 0 0,-92 100 0 0 0,-148 207 473 0 0,-30 120-207 0 0,326-448 428 0 0,-2-2 0 0 0,-90 97 174 0 0,129-154-1298 0 0,-44-8-4108 0 0,19 2 994 0 0,5 1-1020 0 0,-3-8-1211 0 0</inkml:trace>
</inkml:ink>
</file>

<file path=ppt/ink/ink4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0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3 206 1016 0 0,'0'0'10528'0'0,"-3"-21"-9904"0"0,4 14-919 0 0,0 0 1 0 0,1-1-1 0 0,-1 1 0 0 0,1 0 0 0 0,1 0 0 0 0,-1 1 0 0 0,1-1 0 0 0,0 0 0 0 0,1 1 0 0 0,-1 0 0 0 0,1 0 0 0 0,7-7 0 0 0,19-39-3459 0 0,-12 13 1314 0 0</inkml:trace>
</inkml:ink>
</file>

<file path=ppt/ink/ink4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0.7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1166 680 0 0,'0'0'4588'0'0,"-38"-100"-3675"0"0,34 78-133 0 0,-6-2-260 0 0,9-1-300 0 0,1 1-208 0 0,1-2-12 0 0,13-5-196 0 0,3-2 16 0 0,5-6-416 0 0,10-2-877 0 0,-8 6-835 0 0,21-20-652 0 0</inkml:trace>
  <inkml:trace contextRef="#ctx0" brushRef="#br0" timeOffset="1">375 278 1564 0 0,'0'0'4837'0'0,"4"-79"-4357"0"0,7 55-480 0 0,2 0-64 0 0,8-1-196 0 0,6-4 52 0 0,8 0-288 0 0,-6 2-1105 0 0,22-14-995 0 0</inkml:trace>
</inkml:ink>
</file>

<file path=ppt/ink/ink4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1.1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0 411 716 0 0,'0'0'7197'0'0,"29"-80"-7833"0"0,-5 66 416 0 0,6 2-28 0 0,6-3-600 0 0,2-1-621 0 0,-6 4-607 0 0,13-6-340 0 0</inkml:trace>
  <inkml:trace contextRef="#ctx0" brushRef="#br0" timeOffset="1">409 159 236 0 0,'0'0'7061'0'0,"86"-58"-8269"0"0,-41 46 608 0 0,6 1-769 0 0,-12 2-611 0 0,12-7-160 0 0</inkml:trace>
  <inkml:trace contextRef="#ctx0" brushRef="#br0" timeOffset="2">854 5 1528 0 0,'0'0'5369'0'0,"83"-4"-6501"0"0,-36 4 387 0 0,-8 0-1195 0 0,24 0-944 0 0</inkml:trace>
</inkml:ink>
</file>

<file path=ppt/ink/ink4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1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20 5653 0 0,'0'0'7376'0'0,"-11"-19"-10348"0"0,11 29 2432 0 0,5 4-668 0 0,-4-3-1404 0 0</inkml:trace>
</inkml:ink>
</file>

<file path=ppt/ink/ink4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1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44 312 0 0,'0'0'748'0'0,"-86"-30"-644"0"0,72 27-24 0 0,8 0-80 0 0,-1 1-8 0 0,1 1 4 0 0,3 1 0 0 0,1-2-12 0 0,2 1-408 0 0,2-1-136 0 0,1 2 332 0 0</inkml:trace>
</inkml:ink>
</file>

<file path=ppt/ink/ink4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2.7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18 1240 0 0,'0'0'8925'0'0,"-3"-2"-8537"0"0,-8-9 2252 0 0,-8 7-2947 0 0</inkml:trace>
</inkml:ink>
</file>

<file path=ppt/ink/ink4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58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1430 1 4484 0 0,'0'0'3705'0'0,"-13"25"-3023"0"0,-259 428-338 0 0,134-230 249 0 0,-629 1203 547 0 0,735-1362-1064 0 0,-129 247 2340 0 0,153-297-2137 0 0,3-5-23 0 0,-1 0 0 0 0,1 0-1 0 0,-13 13 1 0 0,18-23-514 0 0,-1-1 1 0 0,0 1-1 0 0,1-1 1 0 0,-1 0-1 0 0,1 1 1 0 0,-1-1-1 0 0,1 0 0 0 0,0 0 1 0 0,0 1-1 0 0,0-1 1 0 0,0 0-1 0 0,0 0 0 0 0,0 1 1 0 0,0-1-1 0 0,0 0 1 0 0,1 1-1 0 0,0-4 1 0 0,12-27-4805 0 0</inkml:trace>
</inkml:ink>
</file>

<file path=ppt/ink/ink4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0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72 174 520 0 0,'0'0'7798'0'0,"4"-10"-7691"0"0,16-43 87 0 0,-20 49-116 0 0,1 1 1 0 0,-1-1-1 0 0,0 1 1 0 0,0-1 0 0 0,-1 1-1 0 0,1-1 1 0 0,-1 1-1 0 0,1-1 1 0 0,-1 1-1 0 0,0-1 1 0 0,-1 1 0 0 0,1 0-1 0 0,0-1 1 0 0,-1 1-1 0 0,0 0 1 0 0,0 0-1 0 0,0 0 1 0 0,0 0 0 0 0,0 1-1 0 0,-5-5 1 0 0,4 3-150 0 0,0 1 0 0 0,0 0 0 0 0,-1 0 0 0 0,1 0 1 0 0,-1 0-1 0 0,0 1 0 0 0,0-1 0 0 0,0 1 0 0 0,0 0 0 0 0,0 0 1 0 0,0 0-1 0 0,-1 1 0 0 0,1 0 0 0 0,-1-1 0 0 0,-7 1 1 0 0,14 19-1887 0 0,0-7 2163 0 0,2 0 0 0 0,-1-1 1 0 0,2 1-1 0 0,-1-1 0 0 0,1 0 0 0 0,11 16 1 0 0,45 57 1085 0 0,-52-72-1209 0 0,50 60 561 0 0,100 92 0 0 0,83 49-456 0 0,-151-135-100 0 0,-39-31-88 0 0,423 384 595 0 0,-387-341-500 0 0,-4 4 0 0 0,-4 3 0 0 0,73 118 0 0 0,-124-165-39 0 0,-2 0-1 0 0,36 98 1 0 0,18 110 502 0 0,-68-212-443 0 0,-3-11 223 0 0,1-1 1 0 0,1 0 0 0 0,1 0 0 0 0,32 47 5737 0 0,-41-88-7047 0 0</inkml:trace>
</inkml:ink>
</file>

<file path=ppt/ink/ink4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1.1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1050 150 1108 0 0,'0'0'2947'0'0,"3"-15"-1101"0"0,3-13-460 0 0,-2-1 1 0 0,2-41-1 0 0,-6 69-1375 0 0,0 1-1 0 0,0 0 1 0 0,0 0 0 0 0,0 0-1 0 0,0-1 1 0 0,0 1-1 0 0,0 0 1 0 0,0 0-1 0 0,0-1 1 0 0,0 1 0 0 0,0 0-1 0 0,0 0 1 0 0,0-1-1 0 0,0 1 1 0 0,0 0-1 0 0,0 0 1 0 0,0 0-1 0 0,0-1 1 0 0,0 1 0 0 0,0 0-1 0 0,-1 0 1 0 0,1 0-1 0 0,0 0 1 0 0,0-1-1 0 0,0 1 1 0 0,0 0 0 0 0,0 0-1 0 0,-1 0 1 0 0,1 0-1 0 0,0-1 1 0 0,0 1-1 0 0,0 0 1 0 0,-1 0 0 0 0,1 0-1 0 0,0 0 1 0 0,0 0-1 0 0,0 0 1 0 0,-1 0-1 0 0,1 0 1 0 0,0 0 0 0 0,0 0-1 0 0,-1 0 1 0 0,1 0-1 0 0,0 0 1 0 0,0 0-1 0 0,0 0 1 0 0,-1 0 0 0 0,1 0-1 0 0,0 0 1 0 0,0 0-1 0 0,-1 0 1 0 0,1 0-1 0 0,0 0 1 0 0,0 0-1 0 0,0 0 1 0 0,-1 0 0 0 0,1 1-1 0 0,0-1 1 0 0,0 0-1 0 0,0 0 1 0 0,0 0-1 0 0,-1 0 1 0 0,1 1 0 0 0,0-1-1 0 0,0 0 1 0 0,0 0-1 0 0,0 0 1 0 0,0 1-1 0 0,-16 15-708 0 0,-82 114-319 0 0,-372 534 2998 0 0,366-497-1736 0 0,7 6 0 0 0,-86 212 0 0 0,159-329-201 0 0,9-23 265 0 0,2 0 0 0 0,0 1 0 0 0,-13 62 1511 0 0,32-140-16401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4.9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154 1 3768 0 0,'0'0'4428'0'0,"0"13"-6345"0"0,-9 105 2054 0 0,-27 131-1 0 0,7-66-149 0 0,-50 298 662 0 0,92-511-4974 0 0,2-10 1566 0 0</inkml:trace>
</inkml:ink>
</file>

<file path=ppt/ink/ink4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6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489 0 4652 0 0,'0'0'2135'0'0,"-14"17"-827"0"0,5-6-1120 0 0,-87 110 1379 0 0,29-16-781 0 0,-69 144 1 0 0,22-35-471 0 0,101-193 194 0 0,-26 30 1 0 0,57-71-5277 0 0,5-2-516 0 0</inkml:trace>
</inkml:ink>
</file>

<file path=ppt/ink/ink4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7.6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1248 0 468 0 0,'0'0'10044'0'0,"-14"2"-9544"0"0,13-2-491 0 0,-9 0 137 0 0,-1 1 0 0 0,1 1 0 0 0,0 0-1 0 0,-1 0 1 0 0,1 1 0 0 0,1 1 0 0 0,-1-1 0 0 0,0 2-1 0 0,-15 8 1 0 0,-871 570 4580 0 0,678-431-4092 0 0,215-150-47 0 0,9-4-1023 0 0,8-4-1636 0 0,34-12-2842 0 0,-14 12-1582 0 0,-43 12 3001 0 0,-78 23 2482 0 0</inkml:trace>
</inkml:ink>
</file>

<file path=ppt/ink/ink4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8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374 0 7537 0 0,'0'0'3438'0'0,"-11"18"-3861"0"0,0-2 482 0 0,-5 9 35 0 0,0 0 0 0 0,2 2 0 0 0,-12 28-1 0 0,-31 99-144 0 0,7 3-1 0 0,6 1 1 0 0,7 2-1 0 0,-29 305 1 0 0,64-436-460 0 0,2-12-533 0 0,-2-1 1 0 0,0 1 0 0 0,-8 29 0 0 0,1-22-1878 0 0</inkml:trace>
</inkml:ink>
</file>

<file path=ppt/ink/ink4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9.3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0 333 7885 0 0,'0'0'3113'0'0,"11"-14"-2615"0"0,0-3-427 0 0,-6 9-62 0 0,0 1 1 0 0,0-1-1 0 0,1 1 0 0 0,0 0 1 0 0,0 1-1 0 0,1-1 0 0 0,0 1 1 0 0,0 1-1 0 0,13-9 0 0 0,12-5-63 0 0,2 1 0 0 0,1 2 0 0 0,53-17 0 0 0,118-25 95 0 0,-129 38 7 0 0,-58 15-91 0 0,59-16-409 0 0,107-15 0 0 0,-197 47-4018 0 0,-29 16 3088 0 0,-3-4-18 0 0,-31 15-682 0 0</inkml:trace>
</inkml:ink>
</file>

<file path=ppt/ink/ink4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9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2856 0 0,'0'0'5851'0'0,"17"1"-4544"0"0,-5 0-1095 0 0,11 1 121 0 0,1-2 0 0 0,-1 0 0 0 0,35-6 0 0 0,328-72 881 0 0,-75 13-1960 0 0,-102 34-3783 0 0,-176 27 592 0 0</inkml:trace>
</inkml:ink>
</file>

<file path=ppt/ink/ink4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0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29 2856 0 0,'0'0'7352'0'0,"8"-6"-6869"0"0,-3 2-389 0 0,17-14 56 0 0,-22 18-147 0 0,0 0 0 0 0,0 0 0 0 0,1 0 0 0 0,-1 0 1 0 0,0 0-1 0 0,0 0 0 0 0,0-1 0 0 0,0 1 0 0 0,0 0 1 0 0,0 0-1 0 0,0 0 0 0 0,0 0 0 0 0,0 0 0 0 0,1 0 1 0 0,-1 0-1 0 0,0 0 0 0 0,0 0 0 0 0,0 0 0 0 0,0 0 0 0 0,0 0 1 0 0,0 0-1 0 0,0 0 0 0 0,1 0 0 0 0,-1 0 0 0 0,0 0 1 0 0,0 0-1 0 0,0 0 0 0 0,0 0 0 0 0,0 0 0 0 0,0 0 1 0 0,0 0-1 0 0,1 0 0 0 0,-1 0 0 0 0,0 0 0 0 0,0 1 1 0 0,0-1-1 0 0,0 0 0 0 0,0 0 0 0 0,0 0 0 0 0,0 0 0 0 0,0 0 1 0 0,0 0-1 0 0,0 0 0 0 0,0 0 0 0 0,1 0 0 0 0,-1 0 1 0 0,0 1-1 0 0,0-1 0 0 0,0 0 0 0 0,0 0 0 0 0,0 0 1 0 0,0 0-1 0 0,0 0 0 0 0,0 0 0 0 0,0 0 0 0 0,0 1 0 0 0,0-1 1 0 0,0 0-1 0 0,0 0 0 0 0,0 0 0 0 0,0 0 0 0 0,-8 20 433 0 0,-33 49 1271 0 0,25-44-1498 0 0,1 1 0 0 0,1 0 0 0 0,1 1 0 0 0,-18 56-1 0 0,30-80-231 0 0,0 0 0 0 0,0 0 0 0 0,1 0 0 0 0,0 0 0 0 0,-1 0 0 0 0,1 0 0 0 0,0 0 0 0 0,0 0 0 0 0,1 1-1 0 0,-1-1 1 0 0,1 0 0 0 0,-1 0 0 0 0,1 0 0 0 0,0-1 0 0 0,0 1 0 0 0,0 0 0 0 0,1 0 0 0 0,-1 0 0 0 0,1-1 0 0 0,2 4-1 0 0,-1-3-8 0 0,0 0 0 0 0,1 0 0 0 0,-1 0 0 0 0,1 0-1 0 0,0-1 1 0 0,0 1 0 0 0,0-1 0 0 0,0 0-1 0 0,1 0 1 0 0,-1-1 0 0 0,0 1 0 0 0,6 0-1 0 0,13 2-383 0 0,-1-1-1 0 0,1-1 1 0 0,0-1 0 0 0,30-3-1 0 0,-44 2 96 0 0,4-1-699 0 0,1 0 0 0 0,0 0 0 0 0,0-1 0 0 0,-1-1 0 0 0,17-5 0 0 0,0-4-3056 0 0</inkml:trace>
</inkml:ink>
</file>

<file path=ppt/ink/ink4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0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7249 0 0,'0'0'1382'0'0,"-14"2"-1051"0"0,-44 8-410 0 0,54-9 62 0 0,0 0 1 0 0,0 1 0 0 0,1-1-1 0 0,-1 1 1 0 0,0 0 0 0 0,0 1-1 0 0,1-1 1 0 0,-1 0 0 0 0,1 1-1 0 0,0 0 1 0 0,0 0 0 0 0,0 0-1 0 0,0 0 1 0 0,0 1 0 0 0,1-1-1 0 0,0 0 1 0 0,-1 1 0 0 0,1 0-1 0 0,1 0 1 0 0,-1 0 0 0 0,0 0-1 0 0,1 0 1 0 0,-2 6 0 0 0,1-2-13 0 0,1 0-1 0 0,0 0 1 0 0,0 0 0 0 0,0 1 0 0 0,1-1 0 0 0,1 0 0 0 0,-1 0 0 0 0,1 1 0 0 0,1-1 0 0 0,2 10 0 0 0,4 1 0 0 0,1-1 1 0 0,0 0-1 0 0,2-1 0 0 0,0 0 0 0 0,1 0 0 0 0,0-2 0 0 0,29 29 0 0 0,-25-29-4 0 0,-1 2 0 0 0,-1 0 0 0 0,-1 0-1 0 0,0 1 1 0 0,-1 1 0 0 0,14 30 0 0 0,-24-45 54 0 0,-1 0-1 0 0,0 0 0 0 0,0 0 1 0 0,0 0-1 0 0,0 0 1 0 0,-1 0-1 0 0,1 1 1 0 0,-1-1-1 0 0,0 0 1 0 0,-1 0-1 0 0,1 0 1 0 0,-1 1-1 0 0,0-1 1 0 0,0 0-1 0 0,-2 7 1 0 0,0-5 61 0 0,0 0 0 0 0,-1 0 0 0 0,1 0 1 0 0,-1-1-1 0 0,0 0 0 0 0,-1 1 1 0 0,1-2-1 0 0,-1 1 0 0 0,-7 5 0 0 0,0-1-127 0 0,0 0-1 0 0,-1-1 1 0 0,0-1-1 0 0,-1 0 1 0 0,0-1-1 0 0,0 0 1 0 0,0-1-1 0 0,-19 3 1 0 0,11-6-3716 0 0</inkml:trace>
</inkml:ink>
</file>

<file path=ppt/ink/ink4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1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 3008 0 0,'0'0'10271'0'0,"-8"17"-9789"0"0,-2 5-322 0 0,1 1-1 0 0,0 0 0 0 0,2 1 1 0 0,-7 39-1 0 0,6 43-117 0 0,6-63-120 0 0,-14 80 1 0 0,-4-42-1256 0 0,1-28-3575 0 0</inkml:trace>
</inkml:ink>
</file>

<file path=ppt/ink/ink4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5:01.4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176 330 1056 0 0,'0'0'8296'0'0,"-1"-14"-7787"0"0,-1-45-116 0 0,3 52-349 0 0,0 0 1 0 0,0 0-1 0 0,0 0 0 0 0,0 0 0 0 0,1 1 0 0 0,1-1 0 0 0,-1 0 0 0 0,1 1 0 0 0,0 0 0 0 0,0-1 1 0 0,6-7-1 0 0,0 2-51 0 0,1-1 1 0 0,1 2-1 0 0,16-16 1 0 0,-12 13-1 0 0,2 1 0 0 0,0 0 0 0 0,1 1 0 0 0,23-13 0 0 0,-31 20 51 0 0,-1 1 0 0 0,1 0-1 0 0,0 1 1 0 0,0-1 0 0 0,0 2 0 0 0,0-1 0 0 0,1 2 0 0 0,-1-1 0 0 0,1 2 0 0 0,16-1 0 0 0,-23 2-33 0 0,-1-1 0 0 0,0 1 1 0 0,0-1-1 0 0,0 1 1 0 0,1 0-1 0 0,-1 1 0 0 0,0-1 1 0 0,0 0-1 0 0,-1 1 1 0 0,1-1-1 0 0,0 1 0 0 0,0 0 1 0 0,-1 0-1 0 0,1 0 0 0 0,-1 0 1 0 0,0 1-1 0 0,3 2 1 0 0,-2 0 0 0 0,0 0 0 0 0,0 0 0 0 0,0 0 0 0 0,-1 0 0 0 0,0 0 0 0 0,0 0 1 0 0,0 1-1 0 0,0-1 0 0 0,0 9 0 0 0,0-5-1 0 0,-1 0-1 0 0,-1 0 1 0 0,0 0 0 0 0,0 0 0 0 0,0 0-1 0 0,-1 1 1 0 0,-1-1 0 0 0,0 0 0 0 0,0 0-1 0 0,0-1 1 0 0,-1 1 0 0 0,-5 9 0 0 0,-3-1 28 0 0,-1 1 0 0 0,-1-1 1 0 0,-1-1-1 0 0,0-1 1 0 0,-1 0-1 0 0,-1 0 0 0 0,0-2 1 0 0,-36 23-1 0 0,-1-4 17 0 0,-102 43 0 0 0,137-66 81 0 0,-1-2 0 0 0,1 0 1 0 0,-1-1-1 0 0,0-1 1 0 0,-1 0-1 0 0,1-2 0 0 0,-28 2 1 0 0,40-7 1209 0 0,15-5-1004 0 0,17-3-423 0 0,-1 6 93 0 0,0 1-1 0 0,0 1 0 0 0,0 1 1 0 0,0 2-1 0 0,0 0 0 0 0,0 1 1 0 0,0 1-1 0 0,-1 2 0 0 0,1 0 1 0 0,35 14-1 0 0,15 9-182 0 0,130 71 0 0 0,-68-20-884 0 0,-49-19-2605 0 0,-47-25-1259 0 0</inkml:trace>
</inkml:ink>
</file>

<file path=ppt/ink/ink4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0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727 78 3648 0 0,'0'0'4374'0'0,"7"-14"-3250"0"0,22-40-165 0 0,-24 44 966 0 0,-6 19-1561 0 0,-10 22-292 0 0,-131 253 1895 0 0,-24-10-947 0 0,12-20-863 0 0,-126 247-21 0 0,268-485-38 0 0,11-15-629 0 0,7-8-848 0 0,19-17-4368 0 0,4 0 1020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5.2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110 0 2460 0 0,'0'0'5297'0'0,"-1"14"-6724"0"0,-61 557 1974 0 0,62-571-547 0 0,-21 139 224 0 0,-4 35-991 0 0,25-144-2606 0 0</inkml:trace>
  <inkml:trace contextRef="#ctx0" brushRef="#br0" timeOffset="1">418 52 7737 0 0,'0'0'3144'0'0,"0"86"-6052"0"0,0-51 2916 0 0,0 9-8 0 0,0 0-4 0 0,0 7 4 0 0,6 3 0 0 0,1 0-468 0 0,5 1-1064 0 0,-6-13-869 0 0,9 14-923 0 0</inkml:trace>
</inkml:ink>
</file>

<file path=ppt/ink/ink4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1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 5064 0 0,'0'0'6734'0'0,"13"-3"-6329"0"0,5 0-228 0 0,0 0 0 0 0,0 1-1 0 0,0 1 1 0 0,0 1 0 0 0,0 0 0 0 0,30 5 0 0 0,11 11 35 0 0,0 1 0 0 0,72 33 1 0 0,107 63-208 0 0,-173-80 43 0 0,-60-32-562 0 0</inkml:trace>
</inkml:ink>
</file>

<file path=ppt/ink/ink4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2.4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1106 1 4864 0 0,'0'0'2081'0'0,"-23"24"-743"0"0,-292 334 3119 0 0,101-89-2862 0 0,-249 408 0 0 0,427-624-1396 0 0,18-26 104 0 0,-19 35 0 0 0,62-85-3258 0 0,-3 4-881 0 0,7-8-1156 0 0</inkml:trace>
</inkml:ink>
</file>

<file path=ppt/ink/ink4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6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828 181 5625 0 0,'1'-15'1204'0'0,"1"-1"-803"0"0,0 1 145 0 0,-1 0 0 0 0,0 0 0 0 0,-1 0-1 0 0,0 0 1 0 0,-4-24 0 0 0,3 37-508 0 0,1 0 1 0 0,-1 0-1 0 0,1 0 1 0 0,-1 0-1 0 0,0 0 1 0 0,0 1-1 0 0,0-1 0 0 0,0 0 1 0 0,0 1-1 0 0,-1-1 1 0 0,1 1-1 0 0,0-1 1 0 0,-1 1-1 0 0,1 0 1 0 0,-1-1-1 0 0,1 1 0 0 0,-1 0 1 0 0,0 0-1 0 0,1 0 1 0 0,-1 0-1 0 0,0 1 1 0 0,0-1-1 0 0,0 0 0 0 0,1 1 1 0 0,-1-1-1 0 0,0 1 1 0 0,0 0-1 0 0,0-1 1 0 0,-3 1-1 0 0,-3 0-75 0 0,-1 1 0 0 0,0-1 0 0 0,0 2 0 0 0,1-1 0 0 0,-1 1-1 0 0,-8 3 1 0 0,-21 8 48 0 0,0 2 0 0 0,1 2-1 0 0,-69 42 1 0 0,52-23 61 0 0,-88 75-1 0 0,109-80-75 0 0,1 0 0 0 0,2 2 0 0 0,2 1 0 0 0,1 1 0 0 0,1 2 0 0 0,-20 39 0 0 0,34-52-14 0 0,0-1 1 0 0,1 2-1 0 0,2-1 1 0 0,1 2 0 0 0,0-1-1 0 0,2 1 1 0 0,1 0-1 0 0,1 0 1 0 0,1 1-1 0 0,2-1 1 0 0,2 34-1 0 0,0-47 30 0 0,2-1 0 0 0,-1 1-1 0 0,2-1 1 0 0,0 0 0 0 0,0 0-1 0 0,1 0 1 0 0,1-1 0 0 0,0 0-1 0 0,0 0 1 0 0,1 0 0 0 0,0 0-1 0 0,1-1 1 0 0,0-1 0 0 0,1 1-1 0 0,0-1 1 0 0,1-1-1 0 0,-1 0 1 0 0,19 12 0 0 0,-10-9 61 0 0,0-1 0 0 0,1 0 0 0 0,0-1 0 0 0,0-1 1 0 0,1-1-1 0 0,0-1 0 0 0,0 0 0 0 0,1-2 0 0 0,0 0 0 0 0,30 1 0 0 0,-29-5 174 0 0,-1 0 0 0 0,1-1 0 0 0,0-1-1 0 0,0-2 1 0 0,0 0 0 0 0,-1-1 0 0 0,0-1-1 0 0,0-1 1 0 0,-1 0 0 0 0,1-2 0 0 0,-2-1-1 0 0,28-17 1 0 0,-47 28-302 0 0,0-1 0 0 0,0 0 0 0 0,0 0 0 0 0,0 0 0 0 0,0 0 0 0 0,0 0 0 0 0,0 1 0 0 0,0-1 0 0 0,0 0 0 0 0,0 0 0 0 0,0 0 0 0 0,0 0 0 0 0,0 0 0 0 0,0 1 0 0 0,0-1 0 0 0,0 0 0 0 0,0 0 0 0 0,0 0 0 0 0,0 0 0 0 0,0 0 0 0 0,0 1 0 0 0,3 0-1156 0 0,-3-1 1156 0 0,0 0 0 0 0,0 0 0 0 0,0 0 0 0 0,1 0 0 0 0,-1 0 0 0 0,0 0 0 0 0,0 0 0 0 0,0 0 0 0 0,0 0 0 0 0,0 0 0 0 0,1 0 0 0 0,-1 0 0 0 0,0 0 0 0 0,-3 14-3883 0 0,2-12 3420 0 0,-5 15-2375 0 0</inkml:trace>
</inkml:ink>
</file>

<file path=ppt/ink/ink4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1.7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481 0 7741 0 0,'0'0'2633'0'0,"-15"3"-2209"0"0,2-1-319 0 0,6-2-46 0 0,0 1 0 0 0,0 0 0 0 0,1 1 0 0 0,-1-1 0 0 0,0 1 0 0 0,1 1 0 0 0,-1-1 0 0 0,1 1 0 0 0,0 0 0 0 0,0 1 0 0 0,0-1 0 0 0,-5 6 0 0 0,-4 4 171 0 0,1 1-1 0 0,0 1 0 0 0,1 0 0 0 0,1 1 0 0 0,0 1 0 0 0,-16 30 0 0 0,-43 116-103 0 0,34-73-5 0 0,34-83-42 0 0,-1-1 0 0 0,1 0 0 0 0,-1 0 0 0 0,-1 0 0 0 0,1 0 0 0 0,-1-1 0 0 0,0 0 0 0 0,0 0 0 0 0,0 0 0 0 0,-1 0 0 0 0,1-1 0 0 0,-9 4 0 0 0,-35 16-1411 0 0,19-14-3789 0 0,43-17 2254 0 0,19-9-101 0 0</inkml:trace>
</inkml:ink>
</file>

<file path=ppt/ink/ink4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3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867 47 3268 0 0,'0'0'2028'0'0,"-14"-8"-1244"0"0,3 2-654 0 0,4 1-91 0 0,1 1 0 0 0,-1 0 0 0 0,-1 1 0 0 0,1 0 0 0 0,-1 0 0 0 0,1 1 0 0 0,-1-1 0 0 0,0 2 0 0 0,0-1 0 0 0,1 1 1 0 0,-11 0-1 0 0,-5 2 142 0 0,1 1 0 0 0,-1 1 0 0 0,1 1 0 0 0,-1 1 1 0 0,1 1-1 0 0,1 1 0 0 0,-1 0 0 0 0,1 2 0 0 0,1 1 0 0 0,-1 0 1 0 0,-19 15-1 0 0,-6 7 103 0 0,1 1 0 0 0,2 2 0 0 0,-54 57 0 0 0,68-62-239 0 0,1 2-1 0 0,1 1 1 0 0,2 1 0 0 0,-26 45-1 0 0,40-58-52 0 0,0 0 0 0 0,2 1-1 0 0,1 1 1 0 0,0-1 0 0 0,2 1-1 0 0,0 0 1 0 0,2 1 0 0 0,-4 47 0 0 0,8-55 2 0 0,-1 0 1 0 0,2 0 0 0 0,0 0-1 0 0,1-1 1 0 0,1 1 0 0 0,0 0 0 0 0,6 16-1 0 0,-7-27 29 0 0,1 1-1 0 0,0-1 1 0 0,-1 0-1 0 0,2 0 0 0 0,-1 0 1 0 0,0 0-1 0 0,1 0 0 0 0,0-1 1 0 0,0 0-1 0 0,1 0 1 0 0,-1 0-1 0 0,1 0 0 0 0,0-1 1 0 0,0 1-1 0 0,0-1 1 0 0,0-1-1 0 0,0 1 0 0 0,1-1 1 0 0,-1 0-1 0 0,1 0 1 0 0,0 0-1 0 0,6 0 0 0 0,-4 0 24 0 0,1 0-1 0 0,0-1 1 0 0,0-1-1 0 0,-1 0 1 0 0,1 0-1 0 0,0 0 1 0 0,0-1-1 0 0,-1 0 1 0 0,13-4-1 0 0,-17 4-10 0 0,1-1 0 0 0,-1 0-1 0 0,0 1 1 0 0,0-2-1 0 0,0 1 1 0 0,0 0-1 0 0,0-1 1 0 0,-1 1-1 0 0,1-1 1 0 0,-1 0 0 0 0,0-1-1 0 0,0 1 1 0 0,0 0-1 0 0,0-1 1 0 0,0 0-1 0 0,-1 1 1 0 0,1-1-1 0 0,-1 0 1 0 0,0 0 0 0 0,1-5-1 0 0,4-16-52 0 0,-1 1 1 0 0,-2-2-1 0 0,0 1 1 0 0,0-44-1 0 0,-2 31-122 0 0,7-43 0 0 0,-4 55 107 0 0,1 0 0 0 0,1 0 0 0 0,1 1 0 0 0,20-43 0 0 0,-24 60 5 0 0,1 0 0 0 0,0 0 0 0 0,0 0 0 0 0,1 1 0 0 0,0 0 0 0 0,0 0 0 0 0,12-9 0 0 0,-14 13-13 0 0,1-1 0 0 0,0 1 1 0 0,1 0-1 0 0,-1 1 0 0 0,0-1 0 0 0,1 1 1 0 0,-1 0-1 0 0,1 0 0 0 0,0 1 0 0 0,0-1 1 0 0,0 1-1 0 0,11 0 0 0 0,-13 1 2 0 0,1 1-1 0 0,0-1 1 0 0,0 1 0 0 0,-1 0-1 0 0,1 1 1 0 0,0-1-1 0 0,-1 1 1 0 0,1 0 0 0 0,-1 0-1 0 0,0 0 1 0 0,1 0-1 0 0,-1 1 1 0 0,0 0 0 0 0,-1 0-1 0 0,1 0 1 0 0,0 0-1 0 0,-1 0 1 0 0,0 1 0 0 0,0 0-1 0 0,0 0 1 0 0,0 0-1 0 0,0 0 1 0 0,3 8 0 0 0,3 5 64 0 0,-2 0-1 0 0,1 1 1 0 0,-2 1 0 0 0,7 31 0 0 0,1 29 742 0 0,-4 0 0 0 0,-2 1 1 0 0,-6 106-1 0 0,-6-122 322 0 0,-21 113 1 0 0,16-126-991 0 0,7-42-113 0 0,0 0 0 0 0,0 0 0 0 0,0-1 1 0 0,-1 1-1 0 0,-1-1 0 0 0,-8 17 0 0 0,10-22-248 0 0,0 0-1 0 0,-1 0 1 0 0,1 1-1 0 0,-1-1 1 0 0,0-1-1 0 0,0 1 1 0 0,0 0 0 0 0,0-1-1 0 0,-1 1 1 0 0,1-1-1 0 0,-1 0 1 0 0,1 0-1 0 0,-1-1 1 0 0,0 1-1 0 0,0-1 1 0 0,0 1 0 0 0,0-1-1 0 0,0-1 1 0 0,-5 2-1 0 0,-41-1-3732 0 0</inkml:trace>
</inkml:ink>
</file>

<file path=ppt/ink/ink4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5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4712 0 0,'0'0'6076'0'0,"13"8"-5774"0"0,90 63 237 0 0,-3 4-1 0 0,-3 4 1 0 0,116 124 0 0 0,-189-179-514 0 0,-1 1 0 0 0,-2 1-1 0 0,0 0 1 0 0,31 56 0 0 0,-73-91 1194 0 0,20 8-1354 0 0,-2 0-54 0 0,1-1 1 0 0,0 0-1 0 0,0 0 0 0 0,0 0 0 0 0,0-1 0 0 0,0 1 0 0 0,1 0 0 0 0,-1-1 1 0 0,1 1-1 0 0,-2-4 0 0 0,3 4-202 0 0,-1 1 1 0 0,1-1 0 0 0,0 1-1 0 0,0-1 1 0 0,0 1 0 0 0,0-1-1 0 0,0 0 1 0 0,0 1-1 0 0,0-1 1 0 0,1 1 0 0 0,-1-1-1 0 0,0 1 1 0 0,1-1 0 0 0,-1 1-1 0 0,2-3 1 0 0,13-21-5576 0 0</inkml:trace>
</inkml:ink>
</file>

<file path=ppt/ink/ink4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6.2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4092 0 0,'0'0'8213'0'0,"-12"20"-7248"0"0,-146 293 398 0 0,139-274-1297 0 0,-62 153 416 0 0,71-164-467 0 0,2-1 0 0 0,1 1 0 0 0,1 0 0 0 0,1 1 0 0 0,-1 33 0 0 0,6-57-26 0 0,-1-1 0 0 0,1 1 0 0 0,1 0 0 0 0,-1-1 1 0 0,1 1-1 0 0,-1 0 0 0 0,1-1 0 0 0,1 1 0 0 0,-1 0 0 0 0,0-1 0 0 0,1 0 1 0 0,0 1-1 0 0,0-1 0 0 0,1 0 0 0 0,-1 0 0 0 0,1 0 0 0 0,0 0 1 0 0,0-1-1 0 0,0 1 0 0 0,0-1 0 0 0,1 0 0 0 0,-1 0 0 0 0,1 0 0 0 0,0 0 1 0 0,0 0-1 0 0,0-1 0 0 0,0 0 0 0 0,0 0 0 0 0,1 0 0 0 0,-1 0 1 0 0,1-1-1 0 0,-1 1 0 0 0,9 0 0 0 0,7 2-413 0 0,1-1 0 0 0,-1-1-1 0 0,1 0 1 0 0,33-3 0 0 0,-41 0-365 0 0,0-1 0 0 0,0 0 1 0 0,0-1-1 0 0,0 0 0 0 0,13-6 1 0 0,26-17-3121 0 0</inkml:trace>
</inkml:ink>
</file>

<file path=ppt/ink/ink4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6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424 0 5124 0 0,'0'0'2680'0'0,"-16"5"-1767"0"0,0-1-857 0 0,7-2-62 0 0,1 0 0 0 0,0 0 0 0 0,0 1 0 0 0,0 0-1 0 0,1 0 1 0 0,-1 1 0 0 0,1 0 0 0 0,-1 0 0 0 0,1 1 0 0 0,-10 8-1 0 0,9-5-15 0 0,1-1 0 0 0,-1 2 0 0 0,1-1 0 0 0,1 1 0 0 0,0 0 0 0 0,0 0 0 0 0,1 1 0 0 0,0-1 0 0 0,1 1 0 0 0,-5 15 0 0 0,4-8 93 0 0,1-1 1 0 0,1 1-1 0 0,1 0 0 0 0,0 0 0 0 0,2 0 0 0 0,0 19 1 0 0,4-1-16 0 0,1 1-1 0 0,2 0 1 0 0,1-1 0 0 0,2 0 0 0 0,23 55 0 0 0,-3-29-104 0 0,-20-42 37 0 0,0 0 0 0 0,-2 1 0 0 0,9 27 0 0 0,-17-46 99 0 0,1 0 0 0 0,-1 0 0 0 0,0-1 0 0 0,1 1 0 0 0,-1 0 0 0 0,0 0 1 0 0,0 0-1 0 0,0 0 0 0 0,0 0 0 0 0,0 0 0 0 0,0 0 0 0 0,0 0 0 0 0,0 0 0 0 0,0 0 0 0 0,-1 0 0 0 0,1 0 0 0 0,0 0 1 0 0,-1-1-1 0 0,1 1 0 0 0,0 0 0 0 0,-1 0 0 0 0,1 0 0 0 0,-1 0 0 0 0,1-1 0 0 0,-1 1 0 0 0,0 0 0 0 0,1-1 1 0 0,-2 2-1 0 0,-24 5 2626 0 0,10-4-2891 0 0,-21 6 348 0 0,1 1-1 0 0,-42 19 1 0 0,61-22-442 0 0,1 1 0 0 0,1 0 0 0 0,-1 1 0 0 0,1 1 0 0 0,1 0 0 0 0,-24 23 1 0 0,36-31-73 0 0,0-1 1 0 0,0 1 0 0 0,1 0 0 0 0,-1 0 0 0 0,0 0 0 0 0,1 0 0 0 0,0 0 0 0 0,-1 0 0 0 0,1 0-1 0 0,0 0 1 0 0,0 1 0 0 0,0-1 0 0 0,1 0 0 0 0,-1 1 0 0 0,1-1 0 0 0,-1 5 0 0 0,1-7 257 0 0,0 1 1 0 0,0-1 0 0 0,0 0-1 0 0,0 0 1 0 0,0 1-1 0 0,0-1 1 0 0,0 0 0 0 0,0 0-1 0 0,0 0 1 0 0,0 1 0 0 0,0-1-1 0 0,0 0 1 0 0,0 0-1 0 0,0 0 1 0 0,1 1 0 0 0,2 1-1351 0 0,-3-2 1351 0 0,1 0 0 0 0,20 1-3960 0 0</inkml:trace>
</inkml:ink>
</file>

<file path=ppt/ink/ink4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7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478 1 8141 0 0,'0'0'3341'0'0,"-11"14"-2847"0"0,-37 57-62 0 0,-42 82 1 0 0,5 17-555 0 0,-32 61-519 0 0,35-82-3271 0 0,61-116 1587 0 0,-3-5-728 0 0</inkml:trace>
</inkml:ink>
</file>

<file path=ppt/ink/ink4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7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191 228 8021 0 0,'0'0'1618'0'0,"10"-16"-683"0"0,-1 1-803 0 0,-2 3-67 0 0,1 1 0 0 0,-1 0 0 0 0,2 0 0 0 0,0 0 0 0 0,0 1 0 0 0,1 1 0 0 0,12-11 0 0 0,-6 8-18 0 0,1 0 0 0 0,1 1 0 0 0,0 1 1 0 0,0 1-1 0 0,1 0 0 0 0,0 1 0 0 0,1 1 0 0 0,-1 1 1 0 0,1 1-1 0 0,1 1 0 0 0,-1 0 0 0 0,1 2 0 0 0,-1 0 1 0 0,1 1-1 0 0,32 3 0 0 0,-45-1-24 0 0,1 1 0 0 0,-1 0-1 0 0,1 0 1 0 0,-1 0 0 0 0,1 1-1 0 0,-1 0 1 0 0,0 1 0 0 0,0 0-1 0 0,-1 0 1 0 0,1 1 0 0 0,-1-1 0 0 0,0 2-1 0 0,0-1 1 0 0,-1 1 0 0 0,12 12-1 0 0,-15-13 1 0 0,1 0 0 0 0,-1 0 0 0 0,0 0 0 0 0,0 0 0 0 0,0 0 0 0 0,-1 0 0 0 0,0 1 0 0 0,0 0 0 0 0,0-1-1 0 0,-1 1 1 0 0,0 0 0 0 0,0 0 0 0 0,0-1 0 0 0,-1 1 0 0 0,0 0 0 0 0,0 0 0 0 0,0 0 0 0 0,-1 0 0 0 0,0 0 0 0 0,0 0 0 0 0,0-1-1 0 0,-1 1 1 0 0,0 0 0 0 0,-3 6 0 0 0,-2 1 21 0 0,0-1 1 0 0,0 0-1 0 0,-2 0 0 0 0,1-1 0 0 0,-1 0 0 0 0,-1-1 1 0 0,0 0-1 0 0,-14 12 0 0 0,-6 1 75 0 0,-66 38 0 0 0,-113 45-6 0 0,166-88-50 0 0,-1-2-1 0 0,0-2 0 0 0,-57 10 1 0 0,68-19 481 0 0,-60-1 0 0 0,121-1-701 0 0,0 1 0 0 0,-1 1 0 0 0,46 15 0 0 0,78 35 232 0 0,375 203 411 0 0,-463-225-166 0 0,-43-20-389 0 0,-20-12 40 0 0,1-1 0 0 0,-1 0 0 0 0,0 0 0 0 0,1 1 0 0 0,-1-1-1 0 0,0 0 1 0 0,0 0 0 0 0,0 1 0 0 0,1-1 0 0 0,-1 0 0 0 0,0 1-1 0 0,0-1 1 0 0,0 0 0 0 0,0 1 0 0 0,1-1 0 0 0,-1 0 0 0 0,0 1-1 0 0,0-1 1 0 0,0 0 0 0 0,0 1 0 0 0,0-1 0 0 0,0 0 0 0 0,0 1-1 0 0,0-1 1 0 0,0 0 0 0 0,0 1 0 0 0,0-1 0 0 0,0 1 0 0 0,0-1-1 0 0,-3 2-393 0 0,1-1 0 0 0,0 0 0 0 0,0 0 0 0 0,0 0-1 0 0,-1 0 1 0 0,1 0 0 0 0,0 0 0 0 0,-1-1 0 0 0,1 1-1 0 0,0-1 1 0 0,-1 0 0 0 0,1 0 0 0 0,-1 0 0 0 0,-3 0-1 0 0,-26 1-6105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5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225 0 3268 0 0,'0'0'6314'0'0,"-8"17"-7743"0"0,1-2 1448 0 0,-5 12 51 0 0,1 0 1 0 0,-8 35-1 0 0,-97 459 134 0 0,71-298 110 0 0,39-171-127 0 0,6-45-3020 0 0,20-42 548 0 0,-3-6-157 0 0</inkml:trace>
</inkml:ink>
</file>

<file path=ppt/ink/ink4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888 0 2452 0 0,'0'0'6021'0'0,"3"1"-5879"0"0,-2-1-122 0 0,-1 0 0 0 0,1 0-1 0 0,-1 0 1 0 0,1 0-1 0 0,-1 0 1 0 0,0 1-1 0 0,1-1 1 0 0,-1 0-1 0 0,0 0 1 0 0,1 1 0 0 0,-1-1-1 0 0,0 0 1 0 0,1 0-1 0 0,-1 1 1 0 0,0-1-1 0 0,0 0 1 0 0,1 1-1 0 0,-1-1 1 0 0,0 1 0 0 0,0-1-1 0 0,1 0 1 0 0,-1 1-1 0 0,0-1 1 0 0,0 0-1 0 0,0 1 1 0 0,0-1-1 0 0,0 1 1 0 0,0-1-1 0 0,0 1 1 0 0,0-1 0 0 0,0 0-1 0 0,0 1 1 0 0,0-1-1 0 0,0 1 1 0 0,0-1-1 0 0,0 1 1 0 0,0-1-1 0 0,0 0 1 0 0,0 1 0 0 0,-1-1-1 0 0,1 1 1 0 0,0-1-1 0 0,0 0 1 0 0,0 1-1 0 0,-1-1 1 0 0,1 0-1 0 0,0 1 1 0 0,0-1 0 0 0,-1 0-1 0 0,1 1 1 0 0,-1-1-1 0 0,-22 31 731 0 0,19-25-574 0 0,-255 303 2763 0 0,-105 131-1834 0 0,273-331-869 0 0,-55 76-211 0 0,145-185-85 0 0,1 1-1 0 0,-1 0 1 0 0,0 0-1 0 0,1-1 0 0 0,-1 1 1 0 0,1 0-1 0 0,-1 0 1 0 0,1 0-1 0 0,-1-1 0 0 0,1 1 1 0 0,0 0-1 0 0,-1 0 1 0 0,1 0-1 0 0,0 0 0 0 0,0 0 1 0 0,0 0-1 0 0,0 0 1 0 0,0 0-1 0 0,-1 0 1 0 0,2 0-1 0 0,-1 0 0 0 0,0 0 1 0 0,0 0-1 0 0,0 0 1 0 0,0 0-1 0 0,1 0 0 0 0,-1 0 1 0 0,0-1-1 0 0,1 1 1 0 0,-1 0-1 0 0,2 2 0 0 0,-1-2-277 0 0,1 0 0 0 0,0-1 0 0 0,0 1 0 0 0,0 0 0 0 0,0 0 0 0 0,0-1 0 0 0,0 1 0 0 0,0-1 0 0 0,0 0 0 0 0,0 0 0 0 0,0 0 0 0 0,0 0 0 0 0,0 0 0 0 0,0 0 0 0 0,0 0 0 0 0,3-1 0 0 0,26-5-4884 0 0</inkml:trace>
</inkml:ink>
</file>

<file path=ppt/ink/ink4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4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792 43 156 0 0,'0'0'3572'0'0,"16"-7"-3334"0"0,50-18-113 0 0,-61 23-123 0 0,0 0 0 0 0,0 1 0 0 0,0-1 1 0 0,1 1-1 0 0,-1 0 0 0 0,0 0 0 0 0,1 1 0 0 0,5 0 0 0 0,-3 0-19 0 0,-8 0 39 0 0,1 0 0 0 0,-1 1 0 0 0,0-1 0 0 0,0 1 1 0 0,1-1-1 0 0,-1 0 0 0 0,0 1 0 0 0,0-1 0 0 0,1 1 0 0 0,-1-1 0 0 0,0 1 0 0 0,0-1 0 0 0,0 0 1 0 0,0 1-1 0 0,0-1 0 0 0,0 1 0 0 0,0-1 0 0 0,0 1 0 0 0,0-1 0 0 0,0 1 0 0 0,0-1 0 0 0,0 1 1 0 0,0-1-1 0 0,0 1 0 0 0,0-1 0 0 0,0 1 0 0 0,0-1 0 0 0,-1 0 0 0 0,1 1 0 0 0,0-1 0 0 0,0 1 1 0 0,-1-1-1 0 0,1 1 0 0 0,-7 17 848 0 0,-55 87 3786 0 0,-42 48-2804 0 0,46-70-1394 0 0,-581 969 2956 0 0,574-904-2913 0 0,104-188-1650 0 0,-33 34 774 0 0,4-5-1232 0 0,-1 0 0 0 0,13-19 0 0 0,7-18-3992 0 0</inkml:trace>
</inkml:ink>
</file>

<file path=ppt/ink/ink4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6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1017 0 6929 0 0,'-23'30'1633'0'0,"-293"410"1381"0"0,-83 284-925 0 0,244-422-1571 0 0,49-84 4 0 0,88-197 2278 0 0,19-38-2725 0 0,1 8-641 0 0,1 1-1 0 0,-1 0 1 0 0,2 0 0 0 0,-1 0-1 0 0,1 1 1 0 0,0-1-1 0 0,9-11 1 0 0,13-26-5921 0 0,-12 10 417 0 0</inkml:trace>
</inkml:ink>
</file>

<file path=ppt/ink/ink4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3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602 17 28 0 0,'0'0'4590'0'0,"0"-3"-4400"0"0,2-11 3323 0 0,-1 36-4212 0 0,-45 218 2672 0 0,21-137-1619 0 0,-161 722 1578 0 0,-54-15-904 0 0,213-735-772 0 0,9-23 493 0 0,-3 0 0 0 0,-37 72 0 0 0,83-166-9586 0 0,2-6 2434 0 0</inkml:trace>
</inkml:ink>
</file>

<file path=ppt/ink/ink4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04.4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1003 0 536 0 0,'0'0'5159'0'0,"-9"17"-4604"0"0,-438 666 2621 0 0,278-438-2294 0 0,102-149-450 0 0,-77 119 152 0 0,106-154-476 0 0,-45 104 0 0 0,67-129 187 0 0,8-19 138 0 0,0 0 0 0 0,-6 24 1 0 0,26-80 3148 0 0,18-36-10791 0 0,-12 36 1793 0 0</inkml:trace>
</inkml:ink>
</file>

<file path=ppt/ink/ink4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3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78 114 5957 0 0,'0'0'1732'0'0,"-71"-86"-2668"0"0,68 77-316 0 0,0-9-1093 0 0</inkml:trace>
</inkml:ink>
</file>

<file path=ppt/ink/ink4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4.2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1784 2644 0 0,'-3'-14'1455'0'0,"-7"-51"-2288"0"0,-3-100 0 0 0,13 135 594 0 0,2-14 105 0 0,-3 0-1 0 0,-1 1 1 0 0,-3-1-1 0 0,-17-78 0 0 0,11 88 1064 0 0,1-1-1 0 0,2-1 1 0 0,2 0-1 0 0,1 0 0 0 0,2 0 1 0 0,3-72-1 0 0,4 86-983 0 0,2 0 0 0 0,0 0-1 0 0,1 1 1 0 0,17-34 0 0 0,-4 6-79 0 0,87-248-6950 0 0,-73 144 6409 0 0,-28 109 3653 0 0,0-71 0 0 0,-6 113-2857 0 0,0 0 1 0 0,0 1-1 0 0,0-1 0 0 0,1 0 0 0 0,-1 0 1 0 0,0 0-1 0 0,1 0 0 0 0,-1 0 0 0 0,1 0 1 0 0,0 0-1 0 0,-1 0 0 0 0,1 1 0 0 0,0-1 1 0 0,0 0-1 0 0,0 1 0 0 0,1-1 0 0 0,-1 0 0 0 0,0 1 1 0 0,2-2-1 0 0,2 0-151 0 0,-1 0 1 0 0,0 1-1 0 0,1-1 1 0 0,-1 1-1 0 0,1 1 1 0 0,8-4-1 0 0,7 0-61 0 0,0 1 0 0 0,39-3 0 0 0,10-2-4051 0 0,-69 9 4177 0 0,0 0 0 0 0,0 0 0 0 0,1 0 0 0 0,-1 0-1 0 0,0 0 1 0 0,0 0 0 0 0,1 0 0 0 0,-1 0 0 0 0,0 0-1 0 0,0 0 1 0 0,0 0 0 0 0,1 0 0 0 0,-1-1 0 0 0,0 1-1 0 0,0 0 1 0 0,0 0 0 0 0,1 0 0 0 0,-1 0 0 0 0,0 0-1 0 0,0-1 1 0 0,0 1 0 0 0,0 0 0 0 0,1 0 0 0 0,-1 0-1 0 0,0 0 1 0 0,0-1 0 0 0,0 1 0 0 0,0 0 0 0 0,0 0-1 0 0,0-1 1 0 0,0 1 0 0 0,0 0 0 0 0,1 0 0 0 0,-1 0-1 0 0,0-1 1 0 0,0 1 0 0 0,0 0 0 0 0,0 0 0 0 0,0-1-1 0 0,0 1 1 0 0,0 0 0 0 0,-1 0 0 0 0,1-1 0 0 0,0 1-1 0 0,0 0 1 0 0,0 0 0 0 0,0 0 0 0 0,0-1 0 0 0,0 1-1 0 0,0 0 1 0 0,0 0 0 0 0,0 0 0 0 0,-1-1 0 0 0,1 1-1 0 0,0 0 1 0 0,0 0 0 0 0,0 0 0 0 0,0 0 0 0 0,-1-1-1 0 0,1 1 1 0 0,0 0 0 0 0,0 0 0 0 0,-1 0 0 0 0,-5 0 1034 0 0,4 12-2231 0 0,2-11 489 0 0,0-1 589 0 0,0 1-1 0 0,0-1 1 0 0,0 0 0 0 0,0 0 0 0 0,0 0 0 0 0,8-14-4483 0 0</inkml:trace>
</inkml:ink>
</file>

<file path=ppt/ink/ink4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8.8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2844 0 0,'0'0'6772'0'0,"20"11"-7173"0"0,-13-7 433 0 0,19 11 117 0 0,0 0-1 0 0,-2 2 1 0 0,44 39 0 0 0,119 117 952 0 0,405 287 0 0 0,12-83-680 0 0,-151-99-183 0 0,-14 22 195 0 0,-300-190-263 0 0,-6 5-1 0 0,168 187 1 0 0,188 300 1134 0 0,-422-514-853 0 0,121 122 3127 0 0,-189-218-3590 0 0,0-1-1 0 0,-1 0 0 0 0,0 1 1 0 0,0 0-1 0 0,-1-1 0 0 0,0 1 1 0 0,0 0-1 0 0,-1 0 0 0 0,0 0 1 0 0,-1 1-1 0 0,1 0 0 0 0,-1 0 0 0 0,-7-8 1 0 0,-22-36-2994 0 0,30 43 1771 0 0,0 0 0 0 0,1 0 0 0 0,0 0 0 0 0,0 0 0 0 0,-2-14 0 0 0,-3-34-5518 0 0</inkml:trace>
</inkml:ink>
</file>

<file path=ppt/ink/ink4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4.2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337 1 7949 0 0,'0'0'3171'0'0,"-7"18"-3261"0"0,-90 212 1402 0 0,38-114-1143 0 0,11-22 56 0 0,-61 163 0 0 0,106-248-192 0 0,0 0 0 0 0,0 1 0 0 0,1-1 0 0 0,0 1 0 0 0,0-1 0 0 0,1 1 0 0 0,0-1 0 0 0,1 1 0 0 0,0 0 0 0 0,3 15 1 0 0,-2-22-33 0 0,1-1 0 0 0,-1 1 0 0 0,1-1 0 0 0,-1 0 0 0 0,1 0 0 0 0,0 0 0 0 0,0 0 0 0 0,0 0 0 0 0,0 0 0 0 0,1 0 0 0 0,-1-1 0 0 0,0 1 0 0 0,1-1 0 0 0,-1 0 0 0 0,1 1 0 0 0,-1-1 0 0 0,1 0 0 0 0,0 0 0 0 0,-1-1 0 0 0,1 1 0 0 0,3 0 0 0 0,11 2 89 0 0,0-1 0 0 0,21 0 1 0 0,-30-1-56 0 0,66 0 13 0 0,-1-3 1 0 0,119-17 0 0 0,28-31-4469 0 0,-189 39 1261 0 0,-4-3-1729 0 0</inkml:trace>
</inkml:ink>
</file>

<file path=ppt/ink/ink4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4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1 5905 0 0,'0'0'3964'0'0,"-16"1"-3558"0"0,-54 8-84 0 0,65-7-296 0 0,0 0-1 0 0,-1 0 1 0 0,1 0 0 0 0,0 1 0 0 0,1 0-1 0 0,-1-1 1 0 0,0 2 0 0 0,1-1 0 0 0,0 0-1 0 0,0 1 1 0 0,0 0 0 0 0,0 0 0 0 0,0 0-1 0 0,1 1 1 0 0,0-1 0 0 0,0 1-1 0 0,0 0 1 0 0,-3 7 0 0 0,5-10-20 0 0,-7 13-11 0 0,1 1 0 0 0,0 0 0 0 0,1 1 0 0 0,2-1 0 0 0,-1 1 0 0 0,2 0 0 0 0,0 0 0 0 0,1 0 0 0 0,0 35 0 0 0,3-21-35 0 0,2 1-1 0 0,1 0 1 0 0,1-1-1 0 0,14 48 1 0 0,2-21 8 0 0,-14-42 52 0 0,-1 1 0 0 0,0-1 1 0 0,-2 1-1 0 0,0 1 1 0 0,0-1-1 0 0,0 20 0 0 0,-4-36 78 0 0,-1 0-1 0 0,1 0 0 0 0,0-1 0 0 0,-1 1 0 0 0,1 0 1 0 0,-1 0-1 0 0,1 0 0 0 0,-1 0 0 0 0,1 0 1 0 0,-1-1-1 0 0,0 1 0 0 0,0 0 0 0 0,1 0 0 0 0,-1-1 1 0 0,0 1-1 0 0,0-1 0 0 0,0 1 0 0 0,1 0 0 0 0,-1-1 1 0 0,0 0-1 0 0,0 1 0 0 0,0-1 0 0 0,0 1 1 0 0,0-1-1 0 0,0 0 0 0 0,-1 0 0 0 0,-33 7 761 0 0,26-6-874 0 0,-95 19-2629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6.0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103 1 1408 0 0,'0'0'6653'0'0,"-2"18"-8031"0"0,-30 329 2405 0 0,20-175-605 0 0,-35 466 68 0 0,42-608-412 0 0,0 9-126 0 0,5-39 38 0 0,0-1 1 0 0,0 1-1 0 0,1 0 0 0 0,-1 0 0 0 0,0 0 0 0 0,0 0 0 0 0,0 0 0 0 0,0 0 1 0 0,0 0-1 0 0,0 0 0 0 0,0 0 0 0 0,0 0 0 0 0,0 0 0 0 0,0 0 0 0 0,0 0 1 0 0,0 0-1 0 0,0 0 0 0 0,0 0 0 0 0,1 0 0 0 0,-1 0 0 0 0,0 0 1 0 0,0 0-1 0 0,0 0 0 0 0,0 1 0 0 0,0-1 0 0 0,0 0 0 0 0,0 0 0 0 0,0 0 1 0 0,0 0-1 0 0,0 0 0 0 0,0 0 0 0 0,0 0 0 0 0,0 0 0 0 0,0 0 0 0 0,0 0 1 0 0,0 0-1 0 0,0 0 0 0 0,0 0 0 0 0,8-22-789 0 0,0-5-1286 0 0,11-23-2063 0 0</inkml:trace>
</inkml:ink>
</file>

<file path=ppt/ink/ink4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5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225 0 8201 0 0,'0'0'7307'0'0,"-9"13"-7086"0"0,-8 12-113 0 0,1 0 0 0 0,2 1 0 0 0,0 1-1 0 0,-13 41 1 0 0,2 15-60 0 0,-14 98 0 0 0,-1 89-2919 0 0,27-173-782 0 0,9-69 671 0 0,-2-8-1084 0 0</inkml:trace>
</inkml:ink>
</file>

<file path=ppt/ink/ink4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4:55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119 280 5004 0 0,'5'-15'2851'0'0,"-4"15"-2837"0"0,31-84 2181 0 0,-27 71-1815 0 0,2 1 0 0 0,-1 0 0 0 0,2 0 0 0 0,0 1 0 0 0,18-21 0 0 0,-16 22-246 0 0,1 2-1 0 0,0-1 0 0 0,0 1 0 0 0,1 1 0 0 0,0 0 0 0 0,0 1 1 0 0,0 0-1 0 0,1 0 0 0 0,0 2 0 0 0,0 0 0 0 0,1 0 0 0 0,22-2 0 0 0,-29 4-121 0 0,0 2-1 0 0,0-1 0 0 0,0 1 0 0 0,0 0 0 0 0,0 1 0 0 0,0-1 1 0 0,0 1-1 0 0,0 1 0 0 0,0-1 0 0 0,0 1 0 0 0,0 1 0 0 0,-1-1 0 0 0,1 1 1 0 0,-1 0-1 0 0,1 1 0 0 0,-1-1 0 0 0,0 1 0 0 0,-1 0 0 0 0,1 1 1 0 0,-1-1-1 0 0,0 1 0 0 0,0 0 0 0 0,0 1 0 0 0,-1-1 0 0 0,1 1 0 0 0,3 7 1 0 0,-5-7-20 0 0,0-1 0 0 0,-1 1 0 0 0,1 0 0 0 0,-1 0 0 0 0,0 0 0 0 0,-1 0 0 0 0,0 1 0 0 0,0-1 0 0 0,0 0-1 0 0,-1 1 1 0 0,0-1 0 0 0,0 0 0 0 0,0 1 0 0 0,-2 6 0 0 0,0-4 10 0 0,-1 1-1 0 0,0 0 0 0 0,0-1 0 0 0,-1 1 0 0 0,0-1 0 0 0,-1 0 0 0 0,0 0 1 0 0,-7 8-1 0 0,-6 6 14 0 0,-1-2 1 0 0,-1 0-1 0 0,-1-1 0 0 0,0-1 1 0 0,-32 21-1 0 0,16-14-106 0 0,-1-2-1 0 0,-71 33 1 0 0,88-48 262 0 0,0-1 0 0 0,-1-1 0 0 0,0 0 0 0 0,0-2 1 0 0,0-1-1 0 0,0 0 0 0 0,-33 0 443 0 0,91-3-942 0 0,19 7 463 0 0,-1 2 0 0 0,78 25 0 0 0,102 48-56 0 0,-178-62-144 0 0,147 63-462 0 0,-184-73-174 0 0,-19-11 561 0 0,1 1-1 0 0,-1-1 1 0 0,1 1-1 0 0,-1-1 1 0 0,1 0 0 0 0,-1 1-1 0 0,1-1 1 0 0,-1 1-1 0 0,1 0 1 0 0,-1-1 0 0 0,0 1-1 0 0,1-1 1 0 0,-1 1-1 0 0,0-1 1 0 0,0 1 0 0 0,1 0-1 0 0,-1-1 1 0 0,0 1-1 0 0,0 0 1 0 0,0-1 0 0 0,0 1-1 0 0,0 0 1 0 0,0-1-1 0 0,0 1 1 0 0,0 0 0 0 0,0-1-1 0 0,0 1 1 0 0,0 0-1 0 0,0-1 1 0 0,-1 2 0 0 0</inkml:trace>
</inkml:ink>
</file>

<file path=ppt/ink/ink4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7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993 0 3636 0 0,'0'0'4448'0'0,"-9"21"-3312"0"0,-215 413 2153 0 0,25-58-2019 0 0,-15 122-1168 0 0,29 5-296 0 0,146-396 302 0 0,11-31-70 0 0,-67 196 3988 0 0,97-282-3955 0 0,10-18-1996 0 0,-5 18 640 0 0,1 0 0 0 0,1 0 0 0 0,0 1 1 0 0,10-8-1 0 0,-4 3-1364 0 0,35-32-3931 0 0</inkml:trace>
</inkml:ink>
</file>

<file path=ppt/ink/ink4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19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1235 0 796 0 0,'0'0'7526'0'0,"-27"31"-7583"0"0,-372 460 2828 0 0,48-16-1724 0 0,259-332-777 0 0,-107 222-1 0 0,62-39-205 0 0,108-243 4906 0 0,59-88-17166 0 0</inkml:trace>
</inkml:ink>
</file>

<file path=ppt/ink/ink4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8.2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2609 1869 836 0 0,'0'0'10908'0'0,"6"-13"-10450"0"0,-5 11-449 0 0,18-40 423 0 0,-2 0 0 0 0,-2-1 0 0 0,9-47 0 0 0,-20 56-380 0 0,-1 0 0 0 0,-2 1-1 0 0,-1-1 1 0 0,-2 0 0 0 0,-2 0 0 0 0,0 1-1 0 0,-3-1 1 0 0,-10-31 0 0 0,0 12 14 0 0,-2 0 1 0 0,-2 2-1 0 0,-3 1 1 0 0,-33-52-1 0 0,19 44-85 0 0,-3 1 0 0 0,-2 2 0 0 0,-2 2 0 0 0,-3 2 0 0 0,-92-75 0 0 0,57 61-13 0 0,-2 5 0 0 0,-3 3 1 0 0,-107-50-1 0 0,84 55 104 0 0,-3 5 0 0 0,-1 5-1 0 0,-220-50 1 0 0,194 66 433 0 0,-2 5 0 0 0,-280-2 0 0 0,396 23-435 0 0,0 1 0 0 0,-1 1 0 0 0,-47 10 0 0 0,65-9-124 0 0,1 0-1 0 0,-1 1 1 0 0,1-1-1 0 0,0 2 1 0 0,0-1 0 0 0,0 1-1 0 0,0 1 1 0 0,1 0-1 0 0,0 0 1 0 0,0 0-1 0 0,1 1 1 0 0,0 0 0 0 0,-9 11-1 0 0,10-11 28 0 0,1 0-1 0 0,0 1 1 0 0,1-1-1 0 0,-1 1 0 0 0,2 0 1 0 0,-1 0-1 0 0,1 0 1 0 0,0 1-1 0 0,0-1 1 0 0,1 1-1 0 0,1 0 1 0 0,-1-1-1 0 0,1 15 1669 0 0,-6-24-2062 0 0</inkml:trace>
</inkml:ink>
</file>

<file path=ppt/ink/ink4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05:06:29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870 2144 7197 0 0,'0'0'3143'0'0,"12"-13"-2858"0"0,92-98 1176 0 0,-69 76-1041 0 0,-2-2 0 0 0,-1-1 0 0 0,-2-1 0 0 0,-2-2-1 0 0,36-67 1 0 0,-51 81-358 0 0,-1-1 1 0 0,-1 0-1 0 0,-2-1 1 0 0,0 0-1 0 0,-2-1 0 0 0,-2 1 1 0 0,0-1-1 0 0,-2 0 1 0 0,-1-1-1 0 0,-3-38 0 0 0,-3 35-45 0 0,-2-1-1 0 0,-1 1 1 0 0,-2 0-1 0 0,-1 1 1 0 0,-2 0-1 0 0,-1 0 1 0 0,-1 2-1 0 0,-2 0 0 0 0,-1 0 1 0 0,-28-36-1 0 0,-6-1 11 0 0,-4 3 0 0 0,-2 2 0 0 0,-72-62-1 0 0,-339-238 303 0 0,267 216 328 0 0,168 122-699 0 0,-40-39 0 0 0,69 59-1838 0 0,3 3 1789 0 0,0 1 1 0 0,-1 0 0 0 0,1-1 0 0 0,-1 1 0 0 0,1 0 0 0 0,-1 0 0 0 0,0 0 0 0 0,1 0 0 0 0,-4-1 0 0 0,0-1-393 0 0,-16-11-1934 0 0,6 4-1207 0 0,78 55-3552 0 0</inkml:trace>
</inkml:ink>
</file>

<file path=ppt/ink/ink4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13:50.0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105 108 6733 0 0,'-4'-3'265'0'0,"-1"0"1"0"0,0 1 0 0 0,0-1 0 0 0,0 1-1 0 0,0 0 1 0 0,-9-2 0 0 0,9 2-403 0 0,0 1 1 0 0,1-1-1 0 0,-1 1 0 0 0,1-1 1 0 0,-1-1-1 0 0,1 1 1 0 0,0-1-1 0 0,-7-5 0 0 0,9 5-290 0 0,0 0 0 0 0,0-1-1 0 0,1 1 1 0 0,-1-1 0 0 0,1 1 0 0 0,0-1-1 0 0,0 0 1 0 0,0 1 0 0 0,1-1-1 0 0,-1 0 1 0 0,1 0 0 0 0,0 0 0 0 0,0 0-1 0 0,0 1 1 0 0,1-7 0 0 0,12 73-100 0 0</inkml:trace>
</inkml:ink>
</file>

<file path=ppt/ink/ink4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27:09.6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27 160 40 0 0,'0'0'144'0'0,"-3"-91"-276"0"0,-3 69 120 0 0,3 4-28 0 0,-1 6 40 0 0,-2 3 0 0 0,3 5 0 0 0,1 1 0 0 0</inkml:trace>
</inkml:ink>
</file>

<file path=ppt/ink/ink4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1.9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699 215 952 0 0,'0'0'6379'0'0,"1"-14"-5711"0"0,1 5-594 0 0,-1 3 41 0 0,0 0 0 0 0,0-1 0 0 0,-1 1 0 0 0,1 0 0 0 0,-1-1 0 0 0,-1 1 0 0 0,1 0-1 0 0,-1-1 1 0 0,0 1 0 0 0,-1 0 0 0 0,1 0 0 0 0,-1 0 0 0 0,0 0 0 0 0,-1 0 0 0 0,-3-6 0 0 0,0 5-74 0 0,-1-1 0 0 0,-1 1 0 0 0,0 0 1 0 0,0 1-1 0 0,0 0 0 0 0,0 0 1 0 0,-1 1-1 0 0,0 0 0 0 0,0 0 0 0 0,-1 1 1 0 0,1 0-1 0 0,-1 1 0 0 0,0 0 1 0 0,0 0-1 0 0,0 1 0 0 0,-15-1 1 0 0,7 2-35 0 0,1 0 1 0 0,0 0-1 0 0,-1 2 1 0 0,1 0-1 0 0,0 1 1 0 0,-1 1-1 0 0,1 1 1 0 0,0 0-1 0 0,-16 7 1 0 0,14-2-7 0 0,0 0 0 0 0,0 2 0 0 0,1 0 0 0 0,0 1 0 0 0,1 0 0 0 0,0 2 0 0 0,1 0 0 0 0,1 1 0 0 0,0 0 0 0 0,1 1 0 0 0,1 1 1 0 0,0 0-1 0 0,1 1 0 0 0,-15 31 0 0 0,13-18 0 0 0,0 0 1 0 0,3 1-1 0 0,0 0 1 0 0,2 0-1 0 0,2 1 1 0 0,1 1-1 0 0,1-1 1 0 0,0 50-1 0 0,6-67 19 0 0,0-1-1 0 0,1 0 0 0 0,1 0 0 0 0,0 0 0 0 0,1 0 1 0 0,0-1-1 0 0,2 1 0 0 0,-1-1 0 0 0,2 0 0 0 0,0-1 1 0 0,0 1-1 0 0,11 12 0 0 0,-4-7 25 0 0,1 0 0 0 0,1-1 0 0 0,0-1 0 0 0,1-1 0 0 0,1 0 0 0 0,37 24 0 0 0,-41-31 79 0 0,0 0 1 0 0,1-2 0 0 0,0 0 0 0 0,1 0-1 0 0,-1-2 1 0 0,1 0 0 0 0,0 0 0 0 0,0-2-1 0 0,1 0 1 0 0,-1-1 0 0 0,1 0 0 0 0,-1-2-1 0 0,1 0 1 0 0,-1 0 0 0 0,1-2 0 0 0,-1 0-1 0 0,1-1 1 0 0,-1 0 0 0 0,0-2 0 0 0,0 0-1 0 0,-1 0 1 0 0,1-2 0 0 0,-1 0-1 0 0,0 0 1 0 0,-1-2 0 0 0,0 0 0 0 0,0 0-1 0 0,-1-1 1 0 0,-1-1 0 0 0,1 0 0 0 0,14-18-1 0 0,-7 4 84 0 0,-1-1 0 0 0,-1-1 0 0 0,-1-1 0 0 0,-1 0 0 0 0,-2-1 0 0 0,20-57 0 0 0,-20 42-76 0 0,-2-2-1 0 0,-2 0 1 0 0,8-92-1 0 0,-16 113-131 0 0,-1 0 0 0 0,-2 1 0 0 0,0-1 0 0 0,-7-34 0 0 0,6 51-58 0 0,0 0 0 0 0,0 0 0 0 0,-1 0 0 0 0,1 0 1 0 0,-2 1-1 0 0,1-1 0 0 0,-1 1 0 0 0,0 0 1 0 0,-1 0-1 0 0,1 0 0 0 0,-2 1 0 0 0,1 0 1 0 0,0 0-1 0 0,-1 0 0 0 0,0 0 0 0 0,-12-7 0 0 0,13 10-93 0 0,1 1 0 0 0,-1 0 0 0 0,0 0 0 0 0,0 0 0 0 0,0 1 0 0 0,0 0 0 0 0,0 0 0 0 0,0 0 0 0 0,0 0 0 0 0,0 1 0 0 0,-1 0 0 0 0,1 0 0 0 0,0 0 0 0 0,0 1 0 0 0,0 0 0 0 0,0 0 0 0 0,0 0 0 0 0,0 0 0 0 0,0 1 0 0 0,0 0 0 0 0,0 0 0 0 0,1 0-1 0 0,-1 1 1 0 0,1 0 0 0 0,-1-1 0 0 0,-3 5 0 0 0,-10 7-1200 0 0,0 1 0 0 0,1 1 0 0 0,1 1 0 0 0,-25 31 0 0 0,-10 22-3792 0 0</inkml:trace>
</inkml:ink>
</file>

<file path=ppt/ink/ink4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2.3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472 1 11137 0 0,'0'0'1947'0'0,"-11"14"-2096"0"0,-33 48 950 0 0,-38 68-1 0 0,2 23-457 0 0,-111 193-1479 0 0,143-262-4924 0 0,33-67 1321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6.3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 0 1656 0 0,'0'0'7711'0'0,"-6"15"-9193"0"0,-20 68 1738 0 0,-16 88-1 0 0,-30 408 603 0 0,62-464-781 0 0,-4 121-936 0 0,30-273-2685 0 0,1-9 744 0 0</inkml:trace>
</inkml:ink>
</file>

<file path=ppt/ink/ink4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2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492 337 572 0 0,'0'0'2656'0'0,"9"-15"-1404"0"0,-3 6-1050 0 0,7-14 473 0 0,-1 1 0 0 0,0-2 1 0 0,10-32-1 0 0,-19 47-267 0 0,-1 1-1 0 0,0-1 0 0 0,0 0 0 0 0,-1 0 0 0 0,-1 0 1 0 0,1 0-1 0 0,-1 0 0 0 0,-1 1 0 0 0,0-1 0 0 0,0 0 1 0 0,0 0-1 0 0,-4-8 0 0 0,4 13-296 0 0,-1 0 1 0 0,0 0-1 0 0,0 0 0 0 0,0 1 1 0 0,0-1-1 0 0,-1 1 0 0 0,1-1 1 0 0,-1 1-1 0 0,0 0 0 0 0,0 0 1 0 0,0 0-1 0 0,-1 1 0 0 0,1-1 1 0 0,0 1-1 0 0,-1 0 0 0 0,0-1 1 0 0,0 2-1 0 0,1-1 0 0 0,-1 0 1 0 0,0 1-1 0 0,0 0 0 0 0,0 0 0 0 0,-1 0 1 0 0,1 0-1 0 0,0 1 0 0 0,-8-1 1 0 0,-4 1-94 0 0,0 1 1 0 0,0 1 0 0 0,0 0-1 0 0,1 1 1 0 0,-1 1-1 0 0,1 0 1 0 0,0 2 0 0 0,0-1-1 0 0,0 2 1 0 0,1 0-1 0 0,0 0 1 0 0,0 1 0 0 0,-15 12-1 0 0,9-4 9 0 0,0 0-1 0 0,1 1 0 0 0,1 1 0 0 0,0 1 0 0 0,2 0 0 0 0,0 1 1 0 0,-20 35-1 0 0,23-32-44 0 0,1 0 0 0 0,1 1-1 0 0,1 0 1 0 0,2 1 0 0 0,0 0 0 0 0,2 0 0 0 0,0 1 0 0 0,2 0 0 0 0,1 0 0 0 0,0 29 0 0 0,3-41 4 0 0,1 0 1 0 0,0 0-1 0 0,1 0 1 0 0,1 0-1 0 0,0 0 1 0 0,1-1 0 0 0,0 1-1 0 0,1-1 1 0 0,1 0-1 0 0,0 0 1 0 0,0-1-1 0 0,2 0 1 0 0,-1 0-1 0 0,2 0 1 0 0,-1-1 0 0 0,2-1-1 0 0,-1 1 1 0 0,1-1-1 0 0,1-1 1 0 0,14 11-1 0 0,-11-12 6 0 0,-1 0-1 0 0,1 0 0 0 0,1-1 0 0 0,-1-1 1 0 0,1 0-1 0 0,0-1 0 0 0,0-1 0 0 0,1 0 1 0 0,-1-1-1 0 0,1-1 0 0 0,0 0 0 0 0,0-1 1 0 0,0-1-1 0 0,28-3 0 0 0,-29 1 84 0 0,-1-1 0 0 0,0 0 0 0 0,0-1 0 0 0,0 0 0 0 0,0-1 0 0 0,-1-1 0 0 0,1 0 0 0 0,-1-1 0 0 0,-1 0 0 0 0,1-1 0 0 0,-2 0 0 0 0,1-1 0 0 0,-1-1 0 0 0,0 0 0 0 0,-1 0 0 0 0,12-15 0 0 0,-10 8 72 0 0,0-1 1 0 0,-1 0 0 0 0,-1-1-1 0 0,0 0 1 0 0,-2 0 0 0 0,0-1-1 0 0,-1 0 1 0 0,-1-1-1 0 0,-1 0 1 0 0,-1 1 0 0 0,2-29-1 0 0,-5 33-144 0 0,-1 0 1 0 0,0 1-1 0 0,-1-1 0 0 0,-1 1 1 0 0,-1 0-1 0 0,0-1 0 0 0,-1 1 0 0 0,0 0 1 0 0,-1 1-1 0 0,-1-1 0 0 0,0 1 0 0 0,-1 0 1 0 0,-1 0-1 0 0,0 1 0 0 0,-1 0 0 0 0,-12-14 1 0 0,9 14-134 0 0,-1 1 1 0 0,0-1-1 0 0,-1 2 0 0 0,0 0 1 0 0,-27-15-1 0 0,-20-5-1548 0 0,-4 5-3415 0 0,56 19 946 0 0,5-6-1235 0 0</inkml:trace>
</inkml:ink>
</file>

<file path=ppt/ink/ink4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3.3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6717 0 0,'0'0'5123'0'0,"13"8"-5296"0"0,-9-6 230 0 0,11 7 216 0 0,0 1 0 0 0,0 1-1 0 0,-1 1 1 0 0,0 0 0 0 0,13 15 0 0 0,260 350 2078 0 0,-41-48-615 0 0,-181-250-1843 0 0,87 136 0 0 0,-150-212-449 0 0,0 1 1 0 0,0-1-1 0 0,0 0 1 0 0,1 0-1 0 0,-1 0 1 0 0,1 0-1 0 0,0-1 1 0 0,0 1-1 0 0,0-1 1 0 0,0 1-1 0 0,0-1 1 0 0,4 2-1 0 0,5 1-4020 0 0</inkml:trace>
</inkml:ink>
</file>

<file path=ppt/ink/ink4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3.7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485 212 7433 0 0,'0'0'2086'0'0,"-1"-16"-1844"0"0,-4-51 15 0 0,4 61-150 0 0,1 0 0 0 0,-2 0-1 0 0,1 0 1 0 0,-1 0-1 0 0,0 1 1 0 0,0-1 0 0 0,0 1-1 0 0,-1-1 1 0 0,0 1 0 0 0,0 0-1 0 0,0 0 1 0 0,-1 0 0 0 0,1 0-1 0 0,-1 1 1 0 0,0-1 0 0 0,-1 1-1 0 0,1 0 1 0 0,-1 1-1 0 0,0-1 1 0 0,0 1 0 0 0,0 0-1 0 0,0 0 1 0 0,0 0 0 0 0,-1 1-1 0 0,0-1 1 0 0,1 1 0 0 0,-1 1-1 0 0,-10-3 1 0 0,6 3-62 0 0,0 0 1 0 0,0 0-1 0 0,0 1 1 0 0,0 0-1 0 0,0 0 0 0 0,0 1 1 0 0,0 1-1 0 0,0 0 1 0 0,0 0-1 0 0,0 1 0 0 0,0 0 1 0 0,1 0-1 0 0,0 1 0 0 0,0 1 1 0 0,-11 6-1 0 0,5 0-1 0 0,1 1-1 0 0,0 0 0 0 0,0 1 1 0 0,2 1-1 0 0,-1 0 0 0 0,2 0 0 0 0,0 1 1 0 0,1 1-1 0 0,0 0 0 0 0,1 0 1 0 0,-11 30-1 0 0,11-19-42 0 0,0 0 0 0 0,2 0 0 0 0,2 1 0 0 0,0 0 0 0 0,1 0 1 0 0,2 56-1 0 0,3-67-4 0 0,2 1-1 0 0,0-1 1 0 0,1 0 0 0 0,0 0 0 0 0,2 0 0 0 0,0 0 0 0 0,1-1 0 0 0,0 0-1 0 0,1 0 1 0 0,1-1 0 0 0,1 0 0 0 0,0-1 0 0 0,1 0 0 0 0,0 0 0 0 0,1-1 0 0 0,20 17-1 0 0,-18-19 37 0 0,0 0-1 0 0,0-1 0 0 0,1 0 0 0 0,1-1 0 0 0,0-1 1 0 0,0 0-1 0 0,21 7 0 0 0,-25-11 53 0 0,1-1 1 0 0,0 0-1 0 0,-1-1 1 0 0,1 0-1 0 0,0-1 1 0 0,0-1-1 0 0,0 0 0 0 0,0 0 1 0 0,-1-2-1 0 0,19-3 1 0 0,-19 2 34 0 0,0-1-1 0 0,-1 0 1 0 0,0-1 0 0 0,0 0 0 0 0,0-1-1 0 0,-1-1 1 0 0,0 1 0 0 0,0-1 0 0 0,0-1-1 0 0,-1 0 1 0 0,0 0 0 0 0,-1-1 0 0 0,0 0 0 0 0,0-1-1 0 0,-1 0 1 0 0,0 0 0 0 0,-1 0 0 0 0,0-1-1 0 0,8-18 1 0 0,-2-2-7 0 0,-1-1-1 0 0,-2 0 1 0 0,-1 0-1 0 0,-1-1 1 0 0,4-62-1 0 0,-9 69-131 0 0,-2 1 1 0 0,0-1-1 0 0,-2 1 0 0 0,-1-1 0 0 0,0 1 0 0 0,-12-39 1 0 0,12 54-50 0 0,-1 1 1 0 0,0-1-1 0 0,-1 1 1 0 0,1 0 0 0 0,-2 0-1 0 0,1 1 1 0 0,-1 0-1 0 0,-10-11 1 0 0,11 14-38 0 0,0 1 1 0 0,0-1-1 0 0,-1 1 0 0 0,1 0 1 0 0,-1 0-1 0 0,0 1 0 0 0,0 0 1 0 0,-1 0-1 0 0,1 0 1 0 0,-1 1-1 0 0,1 0 0 0 0,-1 0 1 0 0,-10-1-1 0 0,6 2-447 0 0,1 0 0 0 0,-1 1 0 0 0,0 0 0 0 0,1 1 0 0 0,-1 0 0 0 0,1 0 0 0 0,-1 1 0 0 0,1 1 0 0 0,-1-1 0 0 0,1 2 0 0 0,-15 6 0 0 0,-30 20-4684 0 0</inkml:trace>
</inkml:ink>
</file>

<file path=ppt/ink/ink4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4.4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715 0 5216 0 0,'0'0'9813'0'0,"-14"17"-9423"0"0,-3 2-244 0 0,-75 93 555 0 0,-15 39 337 0 0,-92 127 735 0 0,-21-18-913 0 0,215-255-965 0 0,-24 24 340 0 0,27-28-357 0 0,0 1 1 0 0,0 0 0 0 0,0-1 0 0 0,0 1 0 0 0,0-1 0 0 0,0 0 0 0 0,-1 0 0 0 0,1 0 0 0 0,0 0 0 0 0,-1 0 0 0 0,1 0-1 0 0,-4 0 1 0 0</inkml:trace>
</inkml:ink>
</file>

<file path=ppt/ink/ink4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4.8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554 87 2764 0 0,'0'0'9866'0'0,"-12"-4"-9609"0"0,4 2-224 0 0,0-1 20 0 0,1 1 1 0 0,-1 0-1 0 0,0 0 1 0 0,0 0-1 0 0,0 1 1 0 0,0 0-1 0 0,-1 1 1 0 0,1 0 0 0 0,0 0-1 0 0,-12 2 1 0 0,6 3 75 0 0,-1 1 0 0 0,1 0 0 0 0,0 1 0 0 0,1 0 0 0 0,0 1 0 0 0,0 1 0 0 0,-19 15 0 0 0,5 0 71 0 0,1 2 1 0 0,-24 30-1 0 0,23-23 14 0 0,1 2 0 0 0,2 0 1 0 0,1 2-1 0 0,3 1 0 0 0,-20 46 0 0 0,32-64-203 0 0,0 0-1 0 0,2 0 1 0 0,0 1-1 0 0,2-1 0 0 0,0 1 1 0 0,1 0-1 0 0,1 0 1 0 0,1 0-1 0 0,1 1 1 0 0,1-1-1 0 0,0 0 0 0 0,8 31 1 0 0,-6-42-18 0 0,0 0-1 0 0,1 0 1 0 0,1-1 0 0 0,0 1-1 0 0,0-1 1 0 0,1 0 0 0 0,0-1-1 0 0,0 1 1 0 0,1-1 0 0 0,0 0-1 0 0,1-1 1 0 0,-1 0 0 0 0,1 0 0 0 0,1 0-1 0 0,-1-1 1 0 0,1-1 0 0 0,1 1-1 0 0,-1-1 1 0 0,1-1 0 0 0,-1 0-1 0 0,1 0 1 0 0,20 4 0 0 0,-15-4 34 0 0,0-2 1 0 0,0 1 0 0 0,0-2 0 0 0,0 0-1 0 0,0-1 1 0 0,1 0 0 0 0,-1-1-1 0 0,0-1 1 0 0,0 0 0 0 0,0-2 0 0 0,-1 1-1 0 0,1-2 1 0 0,-1 0 0 0 0,0 0-1 0 0,19-11 1 0 0,-15 4 66 0 0,-1 0 0 0 0,0-1 0 0 0,-1-1 0 0 0,0-1 0 0 0,-1 0-1 0 0,-1-1 1 0 0,0 0 0 0 0,-1-1 0 0 0,-1-1 0 0 0,-1 0 0 0 0,-1 0 0 0 0,15-35 0 0 0,-15 27-23 0 0,-1-2 0 0 0,-1 1 1 0 0,-1-1-1 0 0,-2-1 1 0 0,0 1-1 0 0,-2-1 1 0 0,-2 1-1 0 0,-3-55 1 0 0,1 65-73 0 0,-2 0 0 0 0,-1 1 1 0 0,0 0-1 0 0,-1 0 0 0 0,-1 0 0 0 0,0 0 1 0 0,-1 1-1 0 0,-1 0 0 0 0,-1 1 1 0 0,0 0-1 0 0,-1 0 0 0 0,-16-19 0 0 0,-1 6-413 0 0,0 1 0 0 0,-2 1 0 0 0,-1 1-1 0 0,-51-32 1 0 0,78 56-68 0 0,-9-9-501 0 0</inkml:trace>
</inkml:ink>
</file>

<file path=ppt/ink/ink4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5.2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6949 0 0,'0'0'4613'0'0,"12"14"-4359"0"0,207 271 3709 0 0,119 107-385 0 0,40 51-2034 0 0,-340-383-1700 0 0,-27-41-339 0 0,2 1 0 0 0,15 18-1 0 0,5-7-3684 0 0,-28-28 2819 0 0,0 0 0 0 0,0 0 1 0 0,1 0-1 0 0,-1 0 0 0 0,10 2 1 0 0,11 0-5555 0 0</inkml:trace>
</inkml:ink>
</file>

<file path=ppt/ink/ink4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5.7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521 188 10125 0 0,'0'0'1939'0'0,"-7"-17"-1769"0"0,3 7-132 0 0,0-4 184 0 0,-2 0 0 0 0,0 0 0 0 0,0 1 0 0 0,-2-1 0 0 0,1 2 0 0 0,-2-1 0 0 0,1 1 0 0 0,-15-14 0 0 0,20 23-219 0 0,-1 0-1 0 0,0 0 1 0 0,0 0-1 0 0,0 1 1 0 0,-1-1 0 0 0,1 1-1 0 0,-1 0 1 0 0,1 0-1 0 0,-1 1 1 0 0,0 0 0 0 0,1 0-1 0 0,-1 0 1 0 0,0 0-1 0 0,0 0 1 0 0,-5 1 0 0 0,2 1-20 0 0,0-1 1 0 0,0 2-1 0 0,0-1 0 0 0,0 1 1 0 0,0 0-1 0 0,1 1 1 0 0,-1 0-1 0 0,-10 5 1 0 0,1 2 63 0 0,0 0 0 0 0,1 1 0 0 0,1 1 1 0 0,0 1-1 0 0,0 0 0 0 0,-22 26 0 0 0,20-17 35 0 0,1 0 0 0 0,1 0 0 0 0,1 2 0 0 0,1-1 0 0 0,1 2 0 0 0,1 0 0 0 0,2 0 0 0 0,0 1 0 0 0,1 0 0 0 0,2 0-1 0 0,1 1 1 0 0,1 0 0 0 0,1 0 0 0 0,1 0 0 0 0,4 53 0 0 0,0-65-72 0 0,1-1-1 0 0,0 1 0 0 0,2-1 1 0 0,-1 0-1 0 0,1 0 0 0 0,1 0 1 0 0,1 0-1 0 0,0-1 1 0 0,1 0-1 0 0,0-1 0 0 0,0 0 1 0 0,2 0-1 0 0,-1-1 1 0 0,2 0-1 0 0,-1-1 0 0 0,15 11 1 0 0,-15-12 44 0 0,2-1-1 0 0,-1-1 1 0 0,1 0 0 0 0,1 0 0 0 0,-1-1 0 0 0,1-1-1 0 0,0 0 1 0 0,0 0 0 0 0,0-2 0 0 0,1 0 0 0 0,0 0-1 0 0,-1-1 1 0 0,1-1 0 0 0,0 0 0 0 0,0-1 0 0 0,0 0-1 0 0,21-4 1 0 0,-23 1 71 0 0,-1-1-1 0 0,1 0 0 0 0,-1 0 1 0 0,0-1-1 0 0,0-1 0 0 0,0 0 1 0 0,-1 0-1 0 0,1-1 0 0 0,-2-1 1 0 0,1 1-1 0 0,-1-1 0 0 0,0-1 1 0 0,-1 0-1 0 0,0 0 0 0 0,11-17 1 0 0,-3 2 40 0 0,-2 0 0 0 0,0-1 0 0 0,-1-1 0 0 0,-2 0 0 0 0,13-42 0 0 0,-14 34-108 0 0,-2-2 0 0 0,0 1 0 0 0,-3-1 0 0 0,-1 0 0 0 0,0-41 0 0 0,-4 63-98 0 0,-1 0 1 0 0,0 0-1 0 0,-1 0 1 0 0,0 0-1 0 0,-1 0 1 0 0,-1 0-1 0 0,0 1 1 0 0,-1 0-1 0 0,0-1 1 0 0,-1 2-1 0 0,-1-1 1 0 0,0 1-1 0 0,0 0 1 0 0,-1 0-1 0 0,-1 1 1 0 0,-10-11-1 0 0,15 19-72 0 0,1 0-1 0 0,0 0 0 0 0,-1 0 1 0 0,1 1-1 0 0,-1-1 0 0 0,0 1 1 0 0,0 0-1 0 0,0 0 0 0 0,0 0 1 0 0,0 1-1 0 0,0-1 1 0 0,-1 1-1 0 0,1 0 0 0 0,0 0 1 0 0,-1 1-1 0 0,1-1 0 0 0,-1 1 1 0 0,1 0-1 0 0,-6 1 1 0 0,4 0-442 0 0,0 0 0 0 0,0 1 0 0 0,0 0 0 0 0,1 0 0 0 0,-1 1 1 0 0,1 0-1 0 0,-1 0 0 0 0,1 0 0 0 0,0 0 0 0 0,0 1 0 0 0,0 0 1 0 0,1 0-1 0 0,-1 0 0 0 0,-3 5 0 0 0,-23 28-4991 0 0</inkml:trace>
</inkml:ink>
</file>

<file path=ppt/ink/ink4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6.3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0 640 0 0,'0'0'15416'0'0,"3"1"-15249"0"0,1 0-72 0 0,0 1 0 0 0,1 1 0 0 0,-1-1 0 0 0,0 0-1 0 0,-1 1 1 0 0,1 0 0 0 0,0 0 0 0 0,-1 0-1 0 0,1 0 1 0 0,-1 1 0 0 0,0-1 0 0 0,0 1 0 0 0,0 0-1 0 0,2 5 1 0 0,10 10 320 0 0,432 549 2529 0 0,-150-182-1438 0 0,-192-246-707 0 0,-86-111-790 0 0,-2-1 0 0 0,-1 2 0 0 0,12 33 0 0 0,-24-45-421 0 0</inkml:trace>
</inkml:ink>
</file>

<file path=ppt/ink/ink4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36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481 206 1304 0 0,'0'0'7761'0'0,"9"-14"-6848"0"0,27-46-14 0 0,-35 58-824 0 0,-1 1-1 0 0,1 0 1 0 0,0-1-1 0 0,-1 1 1 0 0,1-1 0 0 0,-1 1-1 0 0,1-1 1 0 0,-1 1 0 0 0,0-1-1 0 0,1 1 1 0 0,-1-1-1 0 0,0 0 1 0 0,0 1 0 0 0,0-1-1 0 0,0 1 1 0 0,0-1-1 0 0,-1 1 1 0 0,1-1 0 0 0,0 1-1 0 0,-1-1 1 0 0,1 1-1 0 0,-1-1 1 0 0,0 1 0 0 0,1-1-1 0 0,-1 1 1 0 0,0-1 0 0 0,0 1-1 0 0,0 0 1 0 0,0 0-1 0 0,0 0 1 0 0,0-1 0 0 0,0 1-1 0 0,0 0 1 0 0,-1 0-1 0 0,-1-1 1 0 0,-3-3 216 0 0,-1-3-206 0 0,-1 1 0 0 0,1 1 0 0 0,-1-1 0 0 0,-1 1 0 0 0,1 1 0 0 0,-1 0 0 0 0,0 0 0 0 0,0 0 0 0 0,-1 1 0 0 0,1 1 0 0 0,-1 0 0 0 0,0 0 0 0 0,0 0 0 0 0,0 2 0 0 0,0-1 0 0 0,0 1 0 0 0,0 1 0 0 0,0-1 0 0 0,-1 2 0 0 0,1-1 1 0 0,0 2-1 0 0,0-1 0 0 0,0 1 0 0 0,0 1 0 0 0,0 0 0 0 0,1 0 0 0 0,-1 1 0 0 0,1 0 0 0 0,0 1 0 0 0,0 0 0 0 0,0 0 0 0 0,1 1 0 0 0,-15 12 0 0 0,6-1 14 0 0,1 1 0 0 0,1 1 1 0 0,0 1-1 0 0,1 0 0 0 0,1 0 1 0 0,1 1-1 0 0,1 1 0 0 0,1 0 0 0 0,-8 26 1 0 0,9-20 22 0 0,1 1 0 0 0,1-1 1 0 0,2 1-1 0 0,1 0 0 0 0,1 1 0 0 0,2-1 0 0 0,3 36 1 0 0,-2-55-94 0 0,2 0 1 0 0,-1 0-1 0 0,1 0 1 0 0,1 0-1 0 0,0-1 1 0 0,0 1-1 0 0,1-1 1 0 0,0 0-1 0 0,0 0 1 0 0,1 0-1 0 0,1-1 1 0 0,-1 0-1 0 0,1 0 1 0 0,1 0-1 0 0,-1 0 1 0 0,1-1 0 0 0,1 0-1 0 0,-1-1 1 0 0,10 7-1 0 0,-3-5-39 0 0,1 0 0 0 0,-1 0 0 0 0,1-2 0 0 0,1 0 0 0 0,-1 0 0 0 0,1-2-1 0 0,0 0 1 0 0,0 0 0 0 0,0-2 0 0 0,31 2 0 0 0,-20-5 36 0 0,0 0 1 0 0,1-2-1 0 0,-1-1 1 0 0,0-1-1 0 0,-1-1 1 0 0,1-1-1 0 0,-1-2 0 0 0,-1 0 1 0 0,0-2-1 0 0,0-1 1 0 0,-1-1-1 0 0,0-1 0 0 0,-1-1 1 0 0,-1-1-1 0 0,-1 0 1 0 0,0-2-1 0 0,-1-1 0 0 0,-1 0 1 0 0,29-39-1 0 0,-40 46 13 0 0,0 0 1 0 0,-1-1-1 0 0,-1 0 0 0 0,0 0 0 0 0,0-1 1 0 0,-1 1-1 0 0,-1-1 0 0 0,-1-1 0 0 0,0 1 1 0 0,0 0-1 0 0,0-21 0 0 0,-3 25 35 0 0,1 0 1 0 0,-2-1-1 0 0,0 1 0 0 0,0 0 1 0 0,0-1-1 0 0,-2 1 0 0 0,1 0 1 0 0,-1 0-1 0 0,-1 1 0 0 0,1-1 0 0 0,-2 1 1 0 0,1-1-1 0 0,-2 1 0 0 0,1 0 1 0 0,-1 1-1 0 0,-11-14 0 0 0,7 13-77 0 0,0 0 0 0 0,0 1-1 0 0,-1 0 1 0 0,0 1-1 0 0,0 0 1 0 0,-1 1 0 0 0,0 0-1 0 0,0 1 1 0 0,0 0 0 0 0,0 1-1 0 0,-1 0 1 0 0,0 1-1 0 0,0 0 1 0 0,-17 0 0 0 0,15 2-523 0 0,0 0 1 0 0,0 2-1 0 0,0 0 1 0 0,0 0-1 0 0,0 2 1 0 0,0 0-1 0 0,-20 6 1 0 0,-1 4-4880 0 0,-8-2-4553 0 0</inkml:trace>
</inkml:ink>
</file>

<file path=ppt/ink/ink4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41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0 288 0 0,'-4'1'7982'0'0,"4"2"-7894"0"0,4 34 340 0 0,-1 63-1 0 0,3 21 133 0 0,-2-14 156 0 0,-19-47-91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6:46.5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270 0 8461 0 0,'0'0'3891'0'0,"-12"19"-3643"0"0,-2 2-106 0 0,-11 18 342 0 0,-23 50 0 0 0,16-15 154 0 0,4 1 0 0 0,-37 155-1 0 0,46-102 612 0 0,14-84-641 0 0,-11 47 0 0 0,11-80-34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6.6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 1 5517 0 0,'0'0'3323'0'0,"-3"18"-4744"0"0,-41 311 2826 0 0,29-188-1284 0 0,-31 347 400 0 0,44-474-873 0 0,2-10-145 0 0,-1 1 1 0 0,1-1 0 0 0,0 1-1 0 0,0-1 1 0 0,0 1 0 0 0,0-1-1 0 0,2 7 1 0 0</inkml:trace>
</inkml:ink>
</file>

<file path=ppt/ink/ink4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42.9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80 0 0,'0'0'3176'0'0,"-4"0"-2648"0"0,1 0-614 0 0,1-1 1 0 0,-1 1-1 0 0,0 1 1 0 0,1-1-1 0 0,-1 0 1 0 0,1 1-1 0 0,-1-1 1 0 0,0 1-1 0 0,1 0 1 0 0,-1 0-1 0 0,1 0 1 0 0,-1 0-1 0 0,1 0 1 0 0,0 1-1 0 0,0-1 1 0 0,-1 1-1 0 0,1-1 1 0 0,0 1-1 0 0,-3 3 1 0 0,-10 15 8112 0 0,15-18-7638 0 0,0 13-904 0 0,0-15 412 0 0,15 446 2599 0 0,-11-406-2287 0 0,-2 1 0 0 0,-2-1 0 0 0,-2 1 1 0 0,-8 52-1 0 0,8-85-79 0 0,-1-9-490 0 0,0-20-1340 0 0,0-31-2161 0 0,3 44 2932 0 0,1 0 0 0 0,-1-1-1 0 0,2 1 1 0 0,-1 0-1 0 0,5-14 1 0 0,1 6-870 0 0</inkml:trace>
</inkml:ink>
</file>

<file path=ppt/ink/ink4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8:44.0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0 612 0 0,'0'6'10375'0'0,"-4"19"-9655"0"0,-3 22-303 0 0,2 1 0 0 0,2 61 0 0 0,0-2 524 0 0,2-93-911 0 0,-3 35 673 0 0,2 0 0 0 0,3-1 1 0 0,7 55-1 0 0,-1-80-748 0 0,-3-24-1321 0 0,-1-12-319 0 0,7-23-4716 0 0,-6 24 2841 0 0,-22 81-125 0 0</inkml:trace>
</inkml:ink>
</file>

<file path=ppt/ink/ink4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3.5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161 157 1292 0 0,'0'0'6257'0'0,"11"18"-7231"0"0,35 56 1046 0 0,-45-70-49 0 0,1 0 0 0 0,-1-1-1 0 0,0 1 1 0 0,0 0 0 0 0,-1 0-1 0 0,1-1 1 0 0,-1 1 0 0 0,0 0-1 0 0,0 0 1 0 0,0 0 0 0 0,0 0-1 0 0,-1 0 1 0 0,1-1 0 0 0,-1 1-1 0 0,0 0 1 0 0,0 0 0 0 0,-1-1-1 0 0,1 1 1 0 0,-1-1 0 0 0,1 1-1 0 0,-1-1 1 0 0,0 0 0 0 0,-1 1-1 0 0,-2 3 1 0 0,-3 5 130 0 0,1 0 27 0 0,-1-1-1 0 0,0 1 1 0 0,-1-2-1 0 0,0 1 1 0 0,-18 15-1 0 0,24-23-10 0 0,-1 1-1 0 0,0-1 0 0 0,0 0 1 0 0,-1 0-1 0 0,1-1 0 0 0,-1 1 1 0 0,1-1-1 0 0,-1 0 0 0 0,0 0 1 0 0,1-1-1 0 0,-1 1 0 0 0,0-1 1 0 0,0 0-1 0 0,0-1 0 0 0,0 1 0 0 0,0-1 1 0 0,-1 0-1 0 0,-8-1 0 0 0,13 1-129 0 0,-1 0 0 0 0,1-1 0 0 0,0 1 0 0 0,-1-1 0 0 0,1 1 0 0 0,0-1 0 0 0,0 0-1 0 0,-1 0 1 0 0,1 1 0 0 0,0-1 0 0 0,0 0 0 0 0,0 0 0 0 0,0 0 0 0 0,0 0 0 0 0,0 0 0 0 0,0 0-1 0 0,0-1 1 0 0,1 1 0 0 0,-1 0 0 0 0,0 0 0 0 0,0-2 0 0 0,0-1-16 0 0,0 1 0 0 0,0-1-1 0 0,0 1 1 0 0,1-1 0 0 0,-1 0 0 0 0,1 0 0 0 0,0 1 0 0 0,0-5 0 0 0,1-3-68 0 0,0-1 0 0 0,1 1 0 0 0,1 0-1 0 0,5-16 1 0 0,7-8-114 0 0,2 1 0 0 0,0 1 0 0 0,3 1 0 0 0,1 0 0 0 0,1 1-1 0 0,1 2 1 0 0,33-33 0 0 0,-50 56 88 0 0,1 0 0 0 0,-1 0 0 0 0,1 1 1 0 0,1 0-1 0 0,-1 0 0 0 0,1 1 0 0 0,14-7 0 0 0,-20 10 20 0 0,1 0 0 0 0,-1 0-1 0 0,1 0 1 0 0,0 1 0 0 0,-1-1 0 0 0,1 1-1 0 0,0 0 1 0 0,-1-1 0 0 0,1 1 0 0 0,0 0-1 0 0,0 1 1 0 0,-1-1 0 0 0,1 0 0 0 0,0 1 0 0 0,-1 0-1 0 0,1-1 1 0 0,-1 1 0 0 0,1 0 0 0 0,-1 0-1 0 0,1 0 1 0 0,-1 1 0 0 0,0-1 0 0 0,1 1-1 0 0,-1-1 1 0 0,0 1 0 0 0,0 0 0 0 0,0 0-1 0 0,3 3 1 0 0,1 5-15 0 0,0-1-1 0 0,0 2 1 0 0,-1-1 0 0 0,0 0-1 0 0,-1 1 1 0 0,0 0-1 0 0,-1 0 1 0 0,0 0 0 0 0,0 1-1 0 0,-2-1 1 0 0,1 1 0 0 0,-1-1-1 0 0,-1 16 1 0 0,-1-5 172 0 0,-1-1 1 0 0,0 1 0 0 0,-2-1-1 0 0,0 0 1 0 0,-1 0 0 0 0,-11 26-1 0 0,9-29 108 0 0,0 0 0 0 0,-2-1 0 0 0,0 0 0 0 0,0 0-1 0 0,-2-1 1 0 0,0 0 0 0 0,-1 0 0 0 0,-1-2 0 0 0,0 1-1 0 0,-1-2 1 0 0,-20 17 0 0 0,33-30-166 0 0,0 1 0 0 0,0 0 0 0 0,0 0 0 0 0,1-1 0 0 0,-1 1-1 0 0,0-1 1 0 0,0 1 0 0 0,0-1 0 0 0,0 1 0 0 0,0-1 0 0 0,0 1 0 0 0,0-1 0 0 0,0 0 0 0 0,0 0 0 0 0,-1 0 0 0 0,1 1-1 0 0,0-1 1 0 0,0 0 0 0 0,0 0 0 0 0,0-1 0 0 0,0 1 0 0 0,0 0 0 0 0,0 0 0 0 0,0 0 0 0 0,-2-1 0 0 0,2 0 1 0 0,0 0 0 0 0,0-1 0 0 0,0 1 0 0 0,0 0 0 0 0,0 0 0 0 0,0 0-1 0 0,1-1 1 0 0,-1 1 0 0 0,0 0 0 0 0,1-1 0 0 0,-1 1 0 0 0,1 0 0 0 0,0-1 0 0 0,-1 1 0 0 0,1-1 0 0 0,0-1 0 0 0,-1-8-31 0 0,1 0 0 0 0,1 1-1 0 0,-1-1 1 0 0,4-11 0 0 0,0 4-139 0 0,1 0-1 0 0,1 0 1 0 0,1 1-1 0 0,0 0 1 0 0,2 0 0 0 0,12-20-1 0 0,2 3-79 0 0,48-57 0 0 0,-68 87 144 0 0,0 0 0 0 0,1 1 0 0 0,0-1-1 0 0,0 1 1 0 0,0 0 0 0 0,0 0 0 0 0,0 0-1 0 0,1 0 1 0 0,-1 1 0 0 0,1 0-1 0 0,0 0 1 0 0,-1 0 0 0 0,1 0 0 0 0,0 1-1 0 0,10-2 1 0 0,-11 3-21 0 0,-1 0 1 0 0,0 1-1 0 0,1-1 1 0 0,-1 1-1 0 0,0-1 0 0 0,0 1 1 0 0,0 0-1 0 0,1 1 1 0 0,-1-1-1 0 0,0 0 0 0 0,0 1 1 0 0,-1 0-1 0 0,1-1 1 0 0,0 1-1 0 0,0 0 0 0 0,-1 0 1 0 0,1 1-1 0 0,-1-1 0 0 0,0 1 1 0 0,0-1-1 0 0,0 1 1 0 0,0 0-1 0 0,0-1 0 0 0,0 1 1 0 0,1 4-1 0 0,2 5 84 0 0,0 0-1 0 0,0 1 0 0 0,-1 0 1 0 0,-1 0-1 0 0,0 0 0 0 0,0 0 1 0 0,-2 0-1 0 0,0 1 0 0 0,0-1 1 0 0,-1 0-1 0 0,-1 1 0 0 0,0-1 1 0 0,-1 1-1 0 0,0-1 0 0 0,-1 0 1 0 0,0 0-1 0 0,-10 21 0 0 0,6-17 153 0 0,0 0 0 0 0,-1 0-1 0 0,-1-1 1 0 0,-1-1 0 0 0,0 1 0 0 0,-1-2-1 0 0,-1 1 1 0 0,0-2 0 0 0,-1 1-1 0 0,0-2 1 0 0,-1 0 0 0 0,-22 15-1 0 0,30-23 76 0 0,-1 0 0 0 0,1-1 0 0 0,-1 0 0 0 0,0 0 0 0 0,-1-1 1 0 0,1 0-1 0 0,0 0 0 0 0,-14 2 0 0 0,19-4-192 0 0,0 0 0 0 0,0 0 1 0 0,0 0-1 0 0,0 0 0 0 0,0 0 1 0 0,0 0-1 0 0,0-1 1 0 0,1 1-1 0 0,-1 0 0 0 0,0-1 1 0 0,0 0-1 0 0,0 1 1 0 0,0-1-1 0 0,0 0 0 0 0,1 0 1 0 0,-1 0-1 0 0,0 0 0 0 0,1 0 1 0 0,-1 0-1 0 0,1-1 1 0 0,-1 1-1 0 0,1 0 0 0 0,0-1 1 0 0,0 1-1 0 0,-1-1 1 0 0,1 0-1 0 0,0 1 0 0 0,0-1 1 0 0,1 0-1 0 0,-1 0 0 0 0,0 0 1 0 0,0 1-1 0 0,1-1 1 0 0,-1 0-1 0 0,1 0 0 0 0,-1-4 1 0 0,1-6-154 0 0,0 0 0 0 0,0 0 0 0 0,1 1 0 0 0,0-1 0 0 0,1 0 0 0 0,1 0 0 0 0,0 0 1 0 0,0 1-1 0 0,1 0 0 0 0,0 0 0 0 0,12-21 0 0 0,7-7-381 0 0,49-63 1 0 0,-68 97 497 0 0,-4 4-52 0 0,0 0 1 0 0,1 1-1 0 0,-1-1 1 0 0,0 1-1 0 0,1-1 1 0 0,-1 1-1 0 0,1-1 1 0 0,-1 1-1 0 0,1-1 1 0 0,-1 1-1 0 0,0-1 1 0 0,1 1-1 0 0,0 0 1 0 0,-1-1-1 0 0,1 1 1 0 0,-1 0-1 0 0,1-1 1 0 0,-1 1-1 0 0,1 0 1 0 0,0 0-1 0 0,-1 0 0 0 0,1 0 1 0 0,-1-1-1 0 0,1 1 1 0 0,0 0-1 0 0,0 0 1 0 0,0 1 4 0 0,0-1 1 0 0,-1 1-1 0 0,1-1 1 0 0,-1 1-1 0 0,1 0 1 0 0,-1-1-1 0 0,1 1 1 0 0,-1 0 0 0 0,0-1-1 0 0,1 1 1 0 0,-1 0-1 0 0,0-1 1 0 0,0 1-1 0 0,1 0 1 0 0,-1 0-1 0 0,0-1 1 0 0,0 1-1 0 0,0 1 1 0 0,2 43-542 0 0,-2-40 570 0 0,-1 3 52 0 0,0 0 1 0 0,0 0-1 0 0,-1 1 1 0 0,0-1-1 0 0,0-1 1 0 0,-1 1-1 0 0,0 0 1 0 0,-1-1-1 0 0,1 1 1 0 0,-2-1-1 0 0,1 0 1 0 0,-1 0-1 0 0,0-1 1 0 0,-11 12-1 0 0,-9 7 264 0 0,-1-1-1 0 0,-35 24 0 0 0,31-24-427 0 0,4-5-964 0 0,1-2-1783 0 0</inkml:trace>
</inkml:ink>
</file>

<file path=ppt/ink/ink4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4.966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59 234 652 0 0,'0'0'2692'0'0,"15"13"-2428"0"0,51 42-102 0 0,-57-47 14 0 0,-1 0 0 0 0,0 1 0 0 0,0 1 0 0 0,-1-1 0 0 0,0 1-1 0 0,-1 1 1 0 0,0-1 0 0 0,0 1 0 0 0,-1 0 0 0 0,-1 0 0 0 0,0 1 0 0 0,0-1 0 0 0,3 24 0 0 0,-6-28-95 0 0,0 0 0 0 0,0 0 1 0 0,-1-1-1 0 0,0 1 0 0 0,0 0 0 0 0,0 0 0 0 0,-1-1 0 0 0,0 1 0 0 0,-3 10 0 0 0,3-15-6 0 0,0 1-1 0 0,0-1 1 0 0,0 0-1 0 0,-1 1 0 0 0,1-1 1 0 0,-1 0-1 0 0,1 0 1 0 0,-1 0-1 0 0,0 0 0 0 0,0 0 1 0 0,0 0-1 0 0,0-1 1 0 0,0 1-1 0 0,0-1 0 0 0,0 1 1 0 0,0-1-1 0 0,-1 0 1 0 0,1 0-1 0 0,0 0 0 0 0,-1 0 1 0 0,1 0-1 0 0,-1 0 1 0 0,1-1-1 0 0,-1 1 0 0 0,0-1 1 0 0,1 0-1 0 0,-4 0 0 0 0,2 1-4 0 0,0-1 0 0 0,-1 0-1 0 0,1 0 1 0 0,0 0 0 0 0,0-1-1 0 0,-1 0 1 0 0,1 0 0 0 0,0 0-1 0 0,0 0 1 0 0,0 0 0 0 0,0-1-1 0 0,0 0 1 0 0,0 0-1 0 0,1 0 1 0 0,-1 0 0 0 0,0 0-1 0 0,1-1 1 0 0,0 0 0 0 0,0 0-1 0 0,-1 0 1 0 0,2 0 0 0 0,-1 0-1 0 0,0 0 1 0 0,1-1 0 0 0,-1 1-1 0 0,1-1 1 0 0,0 0-1 0 0,0 0 1 0 0,1 0 0 0 0,-1 0-1 0 0,1 0 1 0 0,0 0 0 0 0,0 0-1 0 0,0 0 1 0 0,0-6 0 0 0,0-2-70 0 0,0 0 1 0 0,1 1-1 0 0,0-1 1 0 0,1 1 0 0 0,1-1-1 0 0,0 1 1 0 0,0-1-1 0 0,1 1 1 0 0,0 0 0 0 0,1 0-1 0 0,0 0 1 0 0,7-11-1 0 0,-1 6-152 0 0,0 1-1 0 0,1 0 0 0 0,0 0 1 0 0,2 1-1 0 0,-1 1 0 0 0,2 0 1 0 0,16-12-1 0 0,-24 19 72 0 0,1 1 0 0 0,-1 1 1 0 0,2-1-1 0 0,-1 1 0 0 0,0 1 0 0 0,1-1 1 0 0,-1 1-1 0 0,1 0 0 0 0,0 1 0 0 0,0 0 1 0 0,0 0-1 0 0,0 1 0 0 0,1 0 1 0 0,-1 0-1 0 0,0 1 0 0 0,0 0 0 0 0,1 1 1 0 0,10 1-1 0 0,-14 0 39 0 0,-1 0 0 0 0,0 0 0 0 0,0 0 0 0 0,0 0 1 0 0,-1 1-1 0 0,1-1 0 0 0,0 1 0 0 0,-1 0 0 0 0,0 0 0 0 0,0 0 0 0 0,0 1 0 0 0,0-1 1 0 0,0 1-1 0 0,0 0 0 0 0,-1-1 0 0 0,0 1 0 0 0,0 0 0 0 0,0 1 0 0 0,0-1 1 0 0,-1 0-1 0 0,0 0 0 0 0,1 1 0 0 0,-1 4 0 0 0,1-2 116 0 0,-1 0-1 0 0,0 0 1 0 0,0 0 0 0 0,-1 0-1 0 0,1 0 1 0 0,-2 1-1 0 0,1-1 1 0 0,-1 0 0 0 0,0 0-1 0 0,0 0 1 0 0,-1 0 0 0 0,0 0-1 0 0,-6 12 1 0 0,2-10 53 0 0,0 0 1 0 0,-1-1-1 0 0,0 0 1 0 0,0-1 0 0 0,-1 0-1 0 0,0 0 1 0 0,0 0-1 0 0,-1-1 1 0 0,0 0-1 0 0,0-1 1 0 0,0 0-1 0 0,0 0 1 0 0,-1-1-1 0 0,-18 5 1 0 0,14-5 16 0 0,0 0 0 0 0,0-1 1 0 0,-1-1-1 0 0,0 0 0 0 0,1-1 0 0 0,-1-1 1 0 0,0 0-1 0 0,1-1 0 0 0,-1 0 0 0 0,-16-4 0 0 0,26 4-84 0 0,0-1-1 0 0,0 1 0 0 0,0-1 1 0 0,0 0-1 0 0,1 0 0 0 0,-1-1 1 0 0,0 1-1 0 0,1-1 0 0 0,0 0 1 0 0,-1 0-1 0 0,1-1 0 0 0,0 1 1 0 0,1-1-1 0 0,-1 0 0 0 0,1 0 1 0 0,0 0-1 0 0,0 0 0 0 0,0 0 1 0 0,-4-9-1 0 0,5 7-57 0 0,0-1 1 0 0,0-1-1 0 0,0 1 0 0 0,1 0 0 0 0,0 0 1 0 0,0 0-1 0 0,1-1 0 0 0,0 1 0 0 0,0 0 1 0 0,1-1-1 0 0,0 1 0 0 0,0 0 0 0 0,4-13 1 0 0,1 2-107 0 0,1 0 0 0 0,0 0 0 0 0,2 1 1 0 0,0 0-1 0 0,1 1 0 0 0,0 0 0 0 0,1 1 1 0 0,1 0-1 0 0,1 0 0 0 0,0 1 0 0 0,26-21 1 0 0,-29 26-3 0 0,1 1 0 0 0,0 0 0 0 0,1 1 0 0 0,0 0 0 0 0,0 1 1 0 0,0 0-1 0 0,0 1 0 0 0,1 0 0 0 0,0 1 0 0 0,0 0 0 0 0,1 2 0 0 0,-1-1 1 0 0,1 1-1 0 0,-1 1 0 0 0,1 1 0 0 0,-1 0 0 0 0,18 2 0 0 0,-24 0 54 0 0,0-1-1 0 0,0 2 0 0 0,0-1 1 0 0,0 1-1 0 0,-1 0 1 0 0,0 0-1 0 0,1 1 0 0 0,-1 0 1 0 0,0 0-1 0 0,-1 0 1 0 0,1 1-1 0 0,-1 0 0 0 0,0 0 1 0 0,0 0-1 0 0,-1 1 1 0 0,1 0-1 0 0,-1 0 0 0 0,0 0 1 0 0,-1 0-1 0 0,1 0 1 0 0,4 14-1 0 0,-3-4 130 0 0,0 0-1 0 0,0 0 1 0 0,-1 0-1 0 0,-2 0 1 0 0,1 1-1 0 0,-2 0 1 0 0,0-1 0 0 0,-2 24-1 0 0,0-33 12 0 0,0 1-1 0 0,0-1 1 0 0,-1 0-1 0 0,0 1 1 0 0,0-1-1 0 0,-1 0 1 0 0,0 0-1 0 0,0 0 1 0 0,-1-1-1 0 0,1 1 1 0 0,-2-1-1 0 0,-7 10 0 0 0,5-8 12 0 0,-1 0-1 0 0,0-1 0 0 0,-1 0 0 0 0,1 0 0 0 0,-1-1 0 0 0,-1 0 0 0 0,1-1 0 0 0,-13 6 0 0 0,7-5 10 0 0,0-1 0 0 0,0 0 0 0 0,0-1 0 0 0,0-1 0 0 0,-1 0 0 0 0,0-1 0 0 0,1-1 0 0 0,-1 0 0 0 0,0-1 0 0 0,0-1 0 0 0,0 0 1 0 0,-19-5-1 0 0,30 5-73 0 0,0 0 0 0 0,0-1 0 0 0,0 1 1 0 0,0-1-1 0 0,1 0 0 0 0,-1 0 0 0 0,0-1 1 0 0,1 0-1 0 0,0 1 0 0 0,0-1 0 0 0,0-1 1 0 0,0 1-1 0 0,0-1 0 0 0,1 1 1 0 0,-1-1-1 0 0,1 0 0 0 0,0 0 0 0 0,0 0 1 0 0,1-1-1 0 0,-1 1 0 0 0,1-1 0 0 0,0 1 1 0 0,0-1-1 0 0,0 0 0 0 0,1 0 0 0 0,0 0 1 0 0,0 0-1 0 0,0 0 0 0 0,0 0 1 0 0,1-7-1 0 0,0 0-92 0 0,1 0 1 0 0,1 1-1 0 0,0-1 0 0 0,0 1 1 0 0,1-1-1 0 0,0 1 0 0 0,1 0 1 0 0,1 0-1 0 0,-1 0 0 0 0,2 1 1 0 0,-1-1-1 0 0,9-10 0 0 0,-3 7-53 0 0,-1 0 1 0 0,2 1-1 0 0,0 1 0 0 0,0 0 0 0 0,1 1 0 0 0,0 0 0 0 0,1 1 0 0 0,1 0 1 0 0,-1 1-1 0 0,1 1 0 0 0,19-8 0 0 0,-26 13 30 0 0,0 0 0 0 0,0 1 0 0 0,0 0 0 0 0,0 0 0 0 0,0 1 0 0 0,0 0 1 0 0,1 0-1 0 0,-1 1 0 0 0,1 0 0 0 0,-1 1 0 0 0,0-1 0 0 0,0 2 0 0 0,1-1 0 0 0,-1 1 0 0 0,0 0 0 0 0,0 1 0 0 0,0 0 0 0 0,-1 0 0 0 0,1 1 1 0 0,-1 0-1 0 0,0 0 0 0 0,0 1 0 0 0,0 0 0 0 0,11 10 0 0 0,-9-7 133 0 0,-1 1 1 0 0,0 0-1 0 0,-1 0 1 0 0,0 0-1 0 0,0 1 1 0 0,-1 0-1 0 0,-1 0 1 0 0,1 1-1 0 0,-1 0 0 0 0,-1 0 1 0 0,0 0-1 0 0,-1 0 1 0 0,0 1-1 0 0,-1-1 1 0 0,0 1-1 0 0,-1 0 1 0 0,0-1-1 0 0,-1 1 1 0 0,0 0-1 0 0,0 0 0 0 0,-2 0 1 0 0,1-1-1 0 0,-2 1 1 0 0,0-1-1 0 0,0 1 1 0 0,-1-1-1 0 0,0 0 1 0 0,0 0-1 0 0,-11 15 0 0 0,6-13 68 0 0,-1 0 0 0 0,-1-1-1 0 0,0 0 1 0 0,-1-1-1 0 0,0 0 1 0 0,-1-1-1 0 0,0-1 1 0 0,0 0-1 0 0,-1 0 1 0 0,-22 9-1 0 0,17-10 14 0 0,0 0-1 0 0,-1-2 1 0 0,0 0-1 0 0,0-1 0 0 0,-1-1 1 0 0,1-1-1 0 0,-38 1 0 0 0,58-4-111 0 0,-1 0-1 0 0,0 0 1 0 0,1 0 0 0 0,-1 0-1 0 0,1 0 1 0 0,-1 0-1 0 0,0 0 1 0 0,1 0-1 0 0,-1 0 1 0 0,1 0 0 0 0,-1 0-1 0 0,0 0 1 0 0,1 0-1 0 0,-1-1 1 0 0,1 1-1 0 0,-1 0 1 0 0,0-1 0 0 0,1 1-1 0 0,-1 0 1 0 0,1-1-1 0 0,-1 1 1 0 0,1 0-1 0 0,0-1 1 0 0,-1 1 0 0 0,1-1-1 0 0,-1 1 1 0 0,1-1-1 0 0,0 1 1 0 0,-1-1-1 0 0,1 1 1 0 0,-1-2 0 0 0,1 1-29 0 0,0-1 1 0 0,0 1-1 0 0,1-1 1 0 0,-1 1-1 0 0,0 0 1 0 0,0-1-1 0 0,1 1 1 0 0,-1-1 0 0 0,1 1-1 0 0,-1 0 1 0 0,1-1-1 0 0,0 1 1 0 0,0-2-1 0 0,3-3-162 0 0,1 0-1 0 0,-1 0 0 0 0,1 0 0 0 0,8-7 1 0 0,0 2 8 0 0,1 2 1 0 0,0 0 0 0 0,0 0 0 0 0,1 1 0 0 0,0 1-1 0 0,0 0 1 0 0,1 2 0 0 0,0-1 0 0 0,0 2-1 0 0,0 0 1 0 0,0 1 0 0 0,1 1 0 0 0,-1 0 0 0 0,1 1-1 0 0,24 2 1 0 0,-39-1 163 0 0,-1 0 1 0 0,0 0-1 0 0,0 0 1 0 0,0 0-1 0 0,0 0 0 0 0,0 0 1 0 0,0 0-1 0 0,0 1 0 0 0,0-1 1 0 0,0 0-1 0 0,0 1 0 0 0,0-1 1 0 0,0 0-1 0 0,0 1 1 0 0,0 0-1 0 0,0-1 0 0 0,-1 1 1 0 0,1-1-1 0 0,0 1 0 0 0,0 0 1 0 0,0 0-1 0 0,-1-1 0 0 0,1 1 1 0 0,0 0-1 0 0,-1 0 1 0 0,1 0-1 0 0,-1 0 0 0 0,1 0 1 0 0,-1 0-1 0 0,0 0 0 0 0,1 0 1 0 0,-1 0-1 0 0,0 0 1 0 0,1 0-1 0 0,-1 0 0 0 0,0 1 1 0 0,-1 0 44 0 0,1 0 0 0 0,-1 0 0 0 0,0 0 0 0 0,0 0-1 0 0,0 0 1 0 0,0 0 0 0 0,0 0 0 0 0,0 0 0 0 0,0 0 0 0 0,-1-1 0 0 0,1 1 0 0 0,-1 0 0 0 0,1-1 0 0 0,-1 1 0 0 0,0-1 0 0 0,-2 2 0 0 0,-90 58 172 0 0,26-28-5165 0 0,27-23-2931 0 0</inkml:trace>
</inkml:ink>
</file>

<file path=ppt/ink/ink4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1.67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120 29 1292 0 0,'0'0'6460'0'0,"1"-7"-6471"0"0,1-2-104 0 0,2-3-905 0 0,-2 34 304 0 0,-1 38 990 0 0,-4 1 0 0 0,-2 0 1 0 0,-2-1-1 0 0,-3 0 0 0 0,-3-1 1 0 0,-31 90-1 0 0,38-132-276 0 0,4-9-36 0 0,0-1 0 0 0,0 1 0 0 0,-1-1 0 0 0,-1 0 0 0 0,1 1 0 0 0,-1-1 1 0 0,0-1-1 0 0,-9 12 0 0 0,9-54-3002 0 0,4 10 869 0 0,3-18-85 0 0</inkml:trace>
</inkml:ink>
</file>

<file path=ppt/ink/ink4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2.06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68 0 664 0 0,'0'0'4807'0'0,"0"18"-6247"0"0,1 16 1640 0 0,-6 217 985 0 0,-3-167-1202 0 0,5-37 387 0 0,-2 0 0 0 0,-3-1 0 0 0,-21 77 0 0 0,21-109-473 0 0,6-26-456 0 0,3-25-1531 0 0,-1 36 1986 0 0,4-25-2283 0 0</inkml:trace>
</inkml:ink>
</file>

<file path=ppt/ink/ink4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2.545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291 112 196 0 0,'0'0'5021'0'0,"2"17"-6384"0"0,23 273 3290 0 0,-25-266-1866 0 0,0-13 69 0 0,0 0-1 0 0,1-1 1 0 0,0 1-1 0 0,0 0 0 0 0,5 14 1 0 0,-6-24-87 0 0,0-1 0 0 0,0 0 1 0 0,0 0-1 0 0,1 1 1 0 0,-1-1-1 0 0,0 0 0 0 0,0 0 1 0 0,0 1-1 0 0,0-1 0 0 0,1 0 1 0 0,-1 0-1 0 0,0 0 1 0 0,0 1-1 0 0,0-1 0 0 0,1 0 1 0 0,-1 0-1 0 0,0 0 1 0 0,0 0-1 0 0,1 0 0 0 0,-1 1 1 0 0,0-1-1 0 0,0 0 1 0 0,1 0-1 0 0,-1 0 0 0 0,0 0 1 0 0,0 0-1 0 0,1 0 0 0 0,-1 0 1 0 0,0 0-1 0 0,1 0 1 0 0,-1 0-1 0 0,0 0 0 0 0,0 0 1 0 0,1 0-1 0 0,-1 0 1 0 0,0 0-1 0 0,1 0 0 0 0,-1-1 1 0 0,0 1-1 0 0,0 0 1 0 0,1 0-1 0 0,-1 0 0 0 0,0 0 1 0 0,0 0-1 0 0,0-1 0 0 0,1 1 1 0 0,-1 0-1 0 0,0 0 1 0 0,0 0-1 0 0,0-1 0 0 0,1 1 1 0 0,-1 0-1 0 0,0 0 1 0 0,0-1-1 0 0,0 1 0 0 0,0 0 1 0 0,0 0-1 0 0,0-1 0 0 0,14-19 1515 0 0,-11 14-1430 0 0,45-67 3 0 0,59-118 0 0 0,-90 148-64 0 0,-16 42-218 0 0,-2 22-2532 0 0,-20 119 1822 0 0,6-52 1222 0 0,17-115 3679 0 0,-3-23-3090 0 0,1-24-1384 0 0,3 38 371 0 0,1-16-232 0 0,-4-99 0 0 0,0 149 282 0 0,-1-1 0 0 0,1 1 0 0 0,0-1 0 0 0,-1 1 0 0 0,1-1 0 0 0,-1 1 0 0 0,0-1-1 0 0,0 1 1 0 0,0 0 0 0 0,0-1 0 0 0,0 1 0 0 0,-1 0 0 0 0,1 0 0 0 0,-1 0 0 0 0,1 0-1 0 0,-3-2 1 0 0,3 3-40 0 0,-1 1 0 0 0,1-1 0 0 0,-1 0 0 0 0,1 1 0 0 0,-1-1 0 0 0,1 1 0 0 0,-1-1 0 0 0,1 1 0 0 0,-1 0 0 0 0,1-1 0 0 0,-1 1 0 0 0,1 0 0 0 0,-1 0 0 0 0,0 0 0 0 0,1 0 0 0 0,-1 1 0 0 0,1-1 0 0 0,-1 0 0 0 0,1 1 0 0 0,-1-1 0 0 0,1 1 0 0 0,-1-1 0 0 0,1 1 0 0 0,0 0 0 0 0,-1 0 0 0 0,1-1 0 0 0,-2 3 0 0 0,-24 16-235 0 0,0 1 0 0 0,2 1 0 0 0,-28 30-1 0 0,34-30 363 0 0,-1-2 0 0 0,-1-1-1 0 0,-1 0 1 0 0,0-2 0 0 0,-39 22-1 0 0,57-36-2 0 0,1 0-1 0 0,-1 0 0 0 0,0-1 1 0 0,0 0-1 0 0,0 1 1 0 0,1-1-1 0 0,-1-1 0 0 0,0 1 1 0 0,0-1-1 0 0,0 1 1 0 0,0-1-1 0 0,-1 0 0 0 0,1-1 1 0 0,0 1-1 0 0,0-1 0 0 0,0 0 1 0 0,1 0-1 0 0,-7-2 1 0 0,6 1-27 0 0,1 0 1 0 0,-1 0-1 0 0,1-1 1 0 0,-1 0-1 0 0,1 0 1 0 0,0 0-1 0 0,0 0 1 0 0,0 0-1 0 0,1 0 1 0 0,-1-1-1 0 0,1 1 0 0 0,0-1 1 0 0,0 0-1 0 0,0 0 1 0 0,0 0-1 0 0,1 0 1 0 0,-2-6-1 0 0,-2-10-63 0 0,2 1-1 0 0,0-1 0 0 0,1 0 1 0 0,2-34-1 0 0,0 49-4 0 0,14 44-3068 0 0,-4 32 2799 0 0,-6-41 303 0 0,0 1 0 0 0,3-2 0 0 0,13 44 0 0 0,-18-68 33 0 0,1 0 0 0 0,-1-1 0 0 0,1 1 1 0 0,0-1-1 0 0,1 1 0 0 0,-1-1 0 0 0,1 0 1 0 0,0 0-1 0 0,0-1 0 0 0,0 1 0 0 0,0-1 1 0 0,1 0-1 0 0,-1 0 0 0 0,1 0 0 0 0,6 2 0 0 0,1 0-394 0 0,-1 0-1 0 0,2-1 0 0 0,-1-1 0 0 0,0 0 1 0 0,24 2-1 0 0,17-1-2552 0 0</inkml:trace>
</inkml:ink>
</file>

<file path=ppt/ink/ink4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7.13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0 115 236 0 0,'0'0'7267'0'0,"15"12"-4420"0"0,34-15-2283 0 0,-1-2-1 0 0,91-21 1 0 0,-44 7-349 0 0,524-54 667 0 0,-602 74-327 0 0</inkml:trace>
</inkml:ink>
</file>

<file path=ppt/ink/ink4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8.047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14 344 1332 0 0,'0'0'10336'0'0,"-3"-1"-9568"0"0,3 1-735 0 0,-1 0-1 0 0,1 0 0 0 0,0 0 1 0 0,-1 0-1 0 0,1 0 0 0 0,-1 0 1 0 0,1 0-1 0 0,0 0 0 0 0,-1 0 1 0 0,1 0-1 0 0,0 0 0 0 0,-1 0 0 0 0,1-1 1 0 0,-1 1-1 0 0,1 0 0 0 0,0 0 1 0 0,-1 0-1 0 0,1-1 0 0 0,0 1 1 0 0,0 0-1 0 0,-1 0 0 0 0,1-1 1 0 0,0 1-1 0 0,-1 0 0 0 0,1-1 0 0 0,0 1 1 0 0,0 0-1 0 0,0-1 0 0 0,-1 1 1 0 0,1 0-1 0 0,0-1 0 0 0,0 1 1 0 0,0 0-1 0 0,0-1 0 0 0,0 1 1 0 0,0-1-1 0 0,0 1 0 0 0,0 0 0 0 0,0-1 1 0 0,0 1-1 0 0,0-1 0 0 0,0 1 1 0 0,0 0-1 0 0,0-1 0 0 0,0 1 1 0 0,0 0-1 0 0,0-1 0 0 0,0 1 1 0 0,1-1-1 0 0,-1 1 0 0 0,0 0 0 0 0,0-1 1 0 0,1 1-1 0 0,20-22 765 0 0,-19 21-874 0 0,19-15-82 0 0,0 0 1 0 0,1 2-1 0 0,1 0 1 0 0,0 2 0 0 0,27-11-1 0 0,129-39 31 0 0,-150 53 117 0 0,108-28 305 0 0,145-18 0 0 0,-144 30 297 0 0,-43 3-54 0 0,-95 54-3314 0 0,-8 1-1041 0 0,4-21 917 0 0,16-89-3130 0 0</inkml:trace>
</inkml:ink>
</file>

<file path=ppt/ink/ink4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49:29.79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0 474 6617 0 0,'0'0'7740'0'0,"6"-9"-6776"0"0,93-43-1146 0 0,2 5 0 0 0,116-38 0 0 0,-130 53 210 0 0,630-174 261 0 0,-558 167 438 0 0,-154 36 686 0 0,-15 2-2470 0 0,-23 4-4805 0 0,-4 4 377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7.0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0 3300 0 0,'0'0'7518'0'0,"-5"16"-8520"0"0,-29 111 1880 0 0,-50 280 472 0 0,47-217-1009 0 0,35-177-447 0 0,-1 2-999 0 0,0 1 1 0 0,-2-1 0 0 0,-7 20-1 0 0</inkml:trace>
</inkml:ink>
</file>

<file path=ppt/ink/ink4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16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0 732 0 0,'0'0'10032'0'0,"4"7"-9670"0"0,-4 5-141 0 0,0 0 0 0 0,-1 0 0 0 0,0 1 0 0 0,-4 14 0 0 0,0 9 84 0 0,-24 162 117 0 0,4-24-1687 0 0,14-59-2843 0 0,11-97 378 0 0</inkml:trace>
</inkml:ink>
</file>

<file path=ppt/ink/ink4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16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100 10 144 0 0,'0'0'10846'0'0,"4"-3"-10682"0"0,11-4-66 0 0,-15 7-89 0 0,0 0-1 0 0,1 1 1 0 0,-1-1 0 0 0,0 0 0 0 0,0 0 0 0 0,1 0 0 0 0,-1 0-1 0 0,0 1 1 0 0,1-1 0 0 0,-1 0 0 0 0,0 0 0 0 0,0 1 0 0 0,1-1 0 0 0,-1 0-1 0 0,0 1 1 0 0,0-1 0 0 0,0 0 0 0 0,1 0 0 0 0,-1 1 0 0 0,0-1-1 0 0,0 0 1 0 0,0 1 0 0 0,0-1 0 0 0,0 1 0 0 0,0-1 0 0 0,0 0-1 0 0,1 1 1 0 0,-4 44 540 0 0,2-44-541 0 0,-66 366 1040 0 0,32-210-3056 0 0,17-76-658 0 0</inkml:trace>
</inkml:ink>
</file>

<file path=ppt/ink/ink4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17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80 796 0 0,'0'0'9200'0'0,"3"-3"-9101"0"0,-3 3-91 0 0,1 0 0 0 0,-1-1 0 0 0,0 1 0 0 0,0 0 1 0 0,1 0-1 0 0,-1-1 0 0 0,0 1 0 0 0,0 0 0 0 0,1 0 0 0 0,-1 0 0 0 0,0-1 1 0 0,1 1-1 0 0,-1 0 0 0 0,0 0 0 0 0,0 0 0 0 0,1 0 0 0 0,-1 0 0 0 0,0 0 1 0 0,1-1-1 0 0,-1 1 0 0 0,0 0 0 0 0,1 0 0 0 0,-1 0 0 0 0,0 0 0 0 0,1 0 1 0 0,-1 0-1 0 0,1 1 0 0 0,-1-1 0 0 0,0 0 0 0 0,1 0 0 0 0,-1 0 0 0 0,0 0 1 0 0,0 0-1 0 0,1 0 0 0 0,-1 1 0 0 0,0-1 0 0 0,1 0 0 0 0,-1 0 0 0 0,0 0 1 0 0,0 1-1 0 0,1-1 0 0 0,-1 0 0 0 0,0 1 0 0 0,4 21 353 0 0,-13 48 178 0 0,6-46-456 0 0,-37 202 396 0 0,-1 13-1858 0 0,37-177-2840 0 0,18-93-1278 0 0</inkml:trace>
  <inkml:trace contextRef="#ctx0" brushRef="#br0" timeOffset="1">228 1 952 0 0,'0'0'8508'0'0,"1"15"-8026"0"0,-2 36 8 0 0,-13 94 0 0 0,-54 189-167 0 0,27-140-2178 0 0,39-188-653 0 0,3-18 224 0 0,4-20-578 0 0</inkml:trace>
</inkml:ink>
</file>

<file path=ppt/ink/ink4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17.6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20 860 0 0,'0'0'8482'0'0,"2"15"-7842"0"0,-1-12-615 0 0,1 13 114 0 0,0 0 1 0 0,0 0-1 0 0,-2 1 0 0 0,0-1 1 0 0,-3 25-1 0 0,-65 415 128 0 0,106-564-4930 0 0,50-195 18 0 0,-32 99 10869 0 0,-56 297-2470 0 0,-15 79-2495 0 0,-1 15-1730 0 0,4-63-4923 0 0,8-93-1180 0 0</inkml:trace>
</inkml:ink>
</file>

<file path=ppt/ink/ink4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19.9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12 3724 0 0,'0'0'9183'0'0,"5"13"-9274"0"0,3 43 553 0 0,14 131 125 0 0,-12-73-529 0 0,-2-49 23 0 0,-4 1 0 0 0,-5 102 1 0 0,1-168-63 0 0,0 0 0 0 0,0 0 1 0 0,0 0-1 0 0,0 0 0 0 0,1 1 1 0 0,-1-1-1 0 0,0 0 0 0 0,0 0 1 0 0,0 0-1 0 0,0 1 0 0 0,0-1 1 0 0,0 0-1 0 0,0 0 0 0 0,0 0 1 0 0,0 0-1 0 0,0 1 0 0 0,0-1 1 0 0,0 0-1 0 0,0 0 0 0 0,0 0 1 0 0,0 1-1 0 0,0-1 0 0 0,0 0 1 0 0,0 0-1 0 0,0 0 0 0 0,0 0 1 0 0,-1 1-1 0 0,1-1 0 0 0,0 0 1 0 0,0 0-1 0 0,0 0 0 0 0,0 0 1 0 0,0 1-1 0 0,0-1 0 0 0,0 0 1 0 0,-1 0-1 0 0,1 0 0 0 0,0 0 1 0 0,0 0-1 0 0,0 0 0 0 0,0 0 1 0 0,-1 0-1 0 0,1 1 0 0 0,0-1 1 0 0,0 0-1 0 0,0 0 0 0 0,0 0 1 0 0,-1 0-1 0 0,1 0 0 0 0,0 0 1 0 0,0 0-1 0 0,0 0 0 0 0,-1 0 1 0 0,1 0-1 0 0,0 0 0 0 0,0 0 1 0 0,0 0-1 0 0,0 0 0 0 0,-1 0 1 0 0,1 0-1 0 0,0-1 0 0 0,0 1 1 0 0,0 0-1 0 0,-1 0 0 0 0,-9-16 225 0 0,-6-27-452 0 0,3-4 138 0 0,1-2-1 0 0,3 0 0 0 0,2 0 0 0 0,2-1 0 0 0,2-82 0 0 0,4 122 23 0 0,1 0-1 0 0,-1 0 1 0 0,2 0-1 0 0,-1 0 1 0 0,2 1 0 0 0,-1 0-1 0 0,1-1 1 0 0,0 1-1 0 0,1 0 1 0 0,0 1 0 0 0,1-1-1 0 0,0 1 1 0 0,12-14-1 0 0,-6 10-4 0 0,1-1-1 0 0,0 2 1 0 0,0 0-1 0 0,1 0 1 0 0,1 1-1 0 0,0 1 0 0 0,18-8 1 0 0,-28 14 43 0 0,0 1 0 0 0,0 0 1 0 0,1 0-1 0 0,-1 1 0 0 0,0 0 0 0 0,1 0 0 0 0,-1 0 1 0 0,1 0-1 0 0,-1 1 0 0 0,1 0 0 0 0,-1 0 0 0 0,7 1 1 0 0,-8 0 30 0 0,0 0 0 0 0,0 0 0 0 0,0 1 1 0 0,0-1-1 0 0,-1 1 0 0 0,1 0 0 0 0,-1 0 0 0 0,1 0 1 0 0,-1 1-1 0 0,0-1 0 0 0,1 1 0 0 0,-1 0 0 0 0,-1 0 1 0 0,1 0-1 0 0,0 0 0 0 0,3 6 0 0 0,8 14 148 0 0,-1 0-1 0 0,-1 1 0 0 0,-1 1 0 0 0,-2 0 1 0 0,12 43-1 0 0,18 139 845 0 0,-28-141-671 0 0,-10-59-291 0 0,21 148 1152 0 0,-22-145-724 0 0,1-11-563 0 0,-2-23-1719 0 0,1-5-2278 0 0,0-9-2073 0 0</inkml:trace>
</inkml:ink>
</file>

<file path=ppt/ink/ink4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29.0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0 52 0 0,'-5'9'12801'0'0,"335"3"-14665"0"0,-194 4 1739 0 0,142 10 477 0 0,182 2 470 0 0,-39-24 388 0 0,-228-6-783 0 0,381 22-157 0 0,-244-4-122 0 0,-146-5-136 0 0,152 0 1653 0 0,11-21-764 0 0</inkml:trace>
</inkml:ink>
</file>

<file path=ppt/ink/ink4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29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47 0 184 0 0,'0'0'8'0'0,"-46"60"-200"0"0</inkml:trace>
</inkml:ink>
</file>

<file path=ppt/ink/ink4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32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311 4147 64 0 0,'-9'10'12148'0'0,"-5"-167"-9865"0"0,9 112-2205 0 0,-46-261 916 0 0,0-6-1110 0 0,6 8 467 0 0,17 130-292 0 0,-9-9 86 0 0,-6-43 50 0 0,16-313-423 0 0,27 393 197 0 0,5-355-178 0 0,21 102 185 0 0,-26 389-44 0 0,0 2-3 0 0,0-1 0 0 0,1 1 0 0 0,0 0 0 0 0,0 0 1 0 0,1 0-1 0 0,0 0 0 0 0,0 0 0 0 0,1 0 0 0 0,0 0 0 0 0,5-9 0 0 0,-3 12-21 0 0,0 0-1 0 0,0 0 0 0 0,0 1 0 0 0,1-1 0 0 0,0 1 0 0 0,0 0 1 0 0,0 1-1 0 0,0-1 0 0 0,1 1 0 0 0,0 1 0 0 0,8-3 1 0 0,14-4-57 0 0,38-6 0 0 0,-50 12 92 0 0,42-9 133 0 0,-1-2-1 0 0,0-3 0 0 0,-1-2 1 0 0,64-32-1 0 0,-93 37-47 0 0,482-228-59 0 0,-508 241 34 0 0,327-135-2 0 0,-228 99-190 0 0,138-30 0 0 0,-115 43 42 0 0,1 5-1 0 0,0 6 0 0 0,133 3 1 0 0,73 6 157 0 0,226 4 18 0 0,-555 0-29 0 0,56 5-529 0 0,-55-5 499 0 0,0 1 0 0 0,0-1 0 0 0,0 1 0 0 0,0-1 0 0 0,-1 1 0 0 0,1 0 0 0 0,0 0 0 0 0,-1 1 0 0 0,1-1 0 0 0,-1 0 0 0 0,1 1 0 0 0,-1 0 0 0 0,0-1 0 0 0,1 1 0 0 0,-1 0 0 0 0,0 0 0 0 0,2 4 0 0 0,-2 0-77 0 0,0 0 1 0 0,0 0 0 0 0,-1 0-1 0 0,0 1 1 0 0,0 9 0 0 0,3 13-63 0 0,4 17 8 0 0,2 53-1 0 0,-3-16 169 0 0,7 298-36 0 0,-1-10 57 0 0,8-79 560 0 0,8 66 140 0 0,-5-118-658 0 0,-17-141 91 0 0,23 113-1 0 0,57 198 296 0 0,-1-53-363 0 0,-31-112 42 0 0,-24-130 106 0 0,68 165 0 0 0,12 43-379 0 0,-106-306 215 0 0,13 29 185 0 0,-14-36-224 0 0,1 0 0 0 0,-2 0 0 0 0,1 0 0 0 0,-1 0 0 0 0,-1 0 0 0 0,3 22 962 0 0,-13 5-1787 0 0,8-36 853 0 0,-1 0 0 0 0,1-1-1 0 0,-1 1 1 0 0,1-1 0 0 0,-1 1 0 0 0,1-1 0 0 0,-1 0-1 0 0,0 1 1 0 0,1-1 0 0 0,-1 1 0 0 0,0-1 0 0 0,1 0-1 0 0,-1 0 1 0 0,0 1 0 0 0,1-1 0 0 0,-1 0 0 0 0,0 0-1 0 0,1 0 1 0 0,-1 0 0 0 0,0 0 0 0 0,0 0 0 0 0,1 0-1 0 0,-1 0 1 0 0,-1 0 0 0 0,-27 0-68 0 0,22-1 165 0 0,-174-5-384 0 0,98-1-3518 0 0,19-1-890 0 0</inkml:trace>
</inkml:ink>
</file>

<file path=ppt/ink/ink4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27.8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460 454 1332 0 0,'0'0'6154'0'0,"9"-8"-6085"0"0,25-24 63 0 0,-26 24 296 0 0,-43 11-811 0 0,23-1 318 0 0,-97 14-119 0 0,94-15 267 0 0,0 0 0 0 0,-1-1 0 0 0,1-1 0 0 0,0 0 0 0 0,-17-4 0 0 0,30 5-67 0 0,1 0 0 0 0,-1-1 0 0 0,1 1-1 0 0,-1 0 1 0 0,1-1 0 0 0,-1 1-1 0 0,0-1 1 0 0,1 1 0 0 0,0-1 0 0 0,-1 0-1 0 0,1 1 1 0 0,-1-1 0 0 0,1 0-1 0 0,0 0 1 0 0,0 0 0 0 0,-1 0 0 0 0,1 0-1 0 0,0-1 1 0 0,0 1 0 0 0,0 0-1 0 0,0 0 1 0 0,0-1 0 0 0,1 1 0 0 0,-1-1-1 0 0,0 1 1 0 0,1-1 0 0 0,-1 1-1 0 0,1-1 1 0 0,-1 1 0 0 0,1-1 0 0 0,0 1-1 0 0,-1-1 1 0 0,1 1 0 0 0,0-1-1 0 0,0 0 1 0 0,0 1 0 0 0,0-1 0 0 0,1 1-1 0 0,-1-1 1 0 0,0 0 0 0 0,1 1-1 0 0,0-3 1 0 0,2-3-72 0 0,0 0 0 0 0,1 0 0 0 0,-1 1 0 0 0,2-1 0 0 0,-1 1 0 0 0,1 0 0 0 0,8-9 0 0 0,-4 7 66 0 0,0 0 0 0 0,1 0 0 0 0,0 1 0 0 0,0 0 0 0 0,1 1 0 0 0,-1 0 0 0 0,1 0 0 0 0,1 2 0 0 0,-1-1 0 0 0,1 1 0 0 0,0 1-1 0 0,0 0 1 0 0,0 1 0 0 0,0 0 0 0 0,0 0 0 0 0,13 2 0 0 0,-23 0-7 0 0,1 0-1 0 0,-1 0 1 0 0,1 0-1 0 0,-1 1 1 0 0,1-1-1 0 0,-1 1 1 0 0,1 0-1 0 0,-1 0 1 0 0,1-1-1 0 0,-1 2 1 0 0,0-1 0 0 0,0 0-1 0 0,1 0 1 0 0,-1 1-1 0 0,0-1 1 0 0,0 1-1 0 0,0 0 1 0 0,-1 0-1 0 0,1 0 1 0 0,0 0-1 0 0,-1 0 1 0 0,1 0-1 0 0,-1 0 1 0 0,0 0 0 0 0,1 0-1 0 0,-1 1 1 0 0,0-1-1 0 0,0 0 1 0 0,-1 1-1 0 0,1-1 1 0 0,0 1-1 0 0,-1-1 1 0 0,0 1-1 0 0,1 3 1 0 0,-1 0 2 0 0,0 1 1 0 0,0-1-1 0 0,-1 0 1 0 0,0 1 0 0 0,0-1-1 0 0,0 0 1 0 0,-1 1-1 0 0,1-1 1 0 0,-2 0-1 0 0,1 0 1 0 0,-1 0-1 0 0,-6 9 1 0 0,1-4 23 0 0,0-1 1 0 0,-1 0 0 0 0,-1-1 0 0 0,0 0-1 0 0,0 0 1 0 0,0-1 0 0 0,-1-1-1 0 0,0 1 1 0 0,-16 6 0 0 0,1-2 72 0 0,0-1 1 0 0,-1-1-1 0 0,-36 8 1 0 0,45-14-7 0 0,0-1 1 0 0,0 0-1 0 0,-26 0 1 0 0,39-3-36 0 0,0 0 0 0 0,0 0 0 0 0,0 0 0 0 0,0-1 0 0 0,0 1 0 0 0,1-1 0 0 0,-1-1 0 0 0,0 1 0 0 0,0-1 0 0 0,1 1 0 0 0,-1-1 0 0 0,0-1 0 0 0,1 1 0 0 0,0-1 0 0 0,0 1 0 0 0,0-1 0 0 0,-4-4 0 0 0,6 5-44 0 0,0-1 1 0 0,1 0-1 0 0,-1 1 1 0 0,1-1 0 0 0,0 0-1 0 0,0 1 1 0 0,0-1 0 0 0,0 0-1 0 0,0 0 1 0 0,0 0-1 0 0,1 0 1 0 0,0 0 0 0 0,-1 0-1 0 0,1 0 1 0 0,0 0-1 0 0,0 0 1 0 0,1 0 0 0 0,-1 0-1 0 0,1 0 1 0 0,-1 1 0 0 0,1-1-1 0 0,0 0 1 0 0,0 0-1 0 0,1 0 1 0 0,-1 1 0 0 0,2-4-1 0 0,2-3-121 0 0,1 0 0 0 0,0 0-1 0 0,0 1 1 0 0,1 0 0 0 0,-1 0-1 0 0,11-8 1 0 0,-4 4 0 0 0,2 1 0 0 0,-1 0 1 0 0,2 1-1 0 0,-1 1 0 0 0,28-12 1 0 0,-35 17 110 0 0,1 1 1 0 0,0-1-1 0 0,0 2 1 0 0,1 0 0 0 0,-1 0-1 0 0,0 0 1 0 0,1 1-1 0 0,-1 1 1 0 0,1 0 0 0 0,-1 0-1 0 0,1 0 1 0 0,14 4 0 0 0,-20-3-31 0 0,0 0 1 0 0,0 1-1 0 0,0 0 1 0 0,0 0-1 0 0,0 0 1 0 0,0 0-1 0 0,-1 1 1 0 0,1-1 0 0 0,-1 1-1 0 0,0 0 1 0 0,1 0-1 0 0,-1 0 1 0 0,-1 0-1 0 0,1 1 1 0 0,0-1-1 0 0,-1 1 1 0 0,0 0 0 0 0,1 0-1 0 0,-2 0 1 0 0,1 0-1 0 0,0 0 1 0 0,-1 0-1 0 0,2 8 1 0 0,-2-7 44 0 0,0 1 0 0 0,0 0 0 0 0,0-1 0 0 0,-1 1 0 0 0,0 0 0 0 0,0-1 0 0 0,-1 1 0 0 0,0-1 0 0 0,0 1 0 0 0,0 0 0 0 0,0-1 0 0 0,-1 0 0 0 0,0 1 0 0 0,0-1 0 0 0,-1 0 0 0 0,1 0 1 0 0,-7 9-1 0 0,2-6 63 0 0,0-1 1 0 0,-1 0 0 0 0,0 0 0 0 0,0-1 0 0 0,-1 0 0 0 0,1 0 0 0 0,-1-1 0 0 0,-1 0 0 0 0,1 0 0 0 0,-1-1 0 0 0,1-1 0 0 0,-1 0-1 0 0,0 0 1 0 0,0 0 0 0 0,-1-2 0 0 0,1 1 0 0 0,0-1 0 0 0,-1-1 0 0 0,1 0 0 0 0,-18-2 0 0 0,26 2-52 0 0,0 0 1 0 0,0 0-1 0 0,1-1 1 0 0,-1 1-1 0 0,0-1 1 0 0,1 1-1 0 0,-1-1 1 0 0,0 0-1 0 0,1 1 1 0 0,-1-1-1 0 0,1 0 1 0 0,-1 0-1 0 0,1 0 0 0 0,0 0 1 0 0,-1-1-1 0 0,1 1 1 0 0,0 0-1 0 0,0 0 1 0 0,-1-1-1 0 0,1 1 1 0 0,0-1-1 0 0,-1-2 1 0 0,2 2-38 0 0,-1-1 0 0 0,0 0 0 0 0,1 0 0 0 0,-1 1 1 0 0,1-1-1 0 0,0 0 0 0 0,0 0 0 0 0,0 0 0 0 0,0 0 0 0 0,1 1 1 0 0,-1-1-1 0 0,2-5 0 0 0,2-2-135 0 0,0 0 0 0 0,0 0-1 0 0,1 0 1 0 0,0 0 0 0 0,1 1 0 0 0,7-10-1 0 0,-4 8-221 0 0,6-9 84 0 0,1 0 1 0 0,19-17 0 0 0,-31 33 239 0 0,0 0-1 0 0,1 0 1 0 0,-1 1 0 0 0,1 0 0 0 0,0 0 0 0 0,0 0 0 0 0,0 0 0 0 0,0 1-1 0 0,0-1 1 0 0,1 1 0 0 0,-1 1 0 0 0,1-1 0 0 0,0 1 0 0 0,10-1 0 0 0,-15 2 27 0 0,1 0 1 0 0,0 0-1 0 0,0 0 1 0 0,-1 0-1 0 0,1 1 1 0 0,0-1-1 0 0,-1 1 1 0 0,1-1-1 0 0,0 1 1 0 0,-1 0 0 0 0,1 0-1 0 0,-1-1 1 0 0,1 1-1 0 0,-1 0 1 0 0,1 1-1 0 0,-1-1 1 0 0,0 0-1 0 0,1 0 1 0 0,-1 0-1 0 0,0 1 1 0 0,1 1-1 0 0,1 1 7 0 0,-1 0 1 0 0,-1 0-1 0 0,1 0 0 0 0,0 0 0 0 0,-1 0 0 0 0,0 0 0 0 0,0 0 0 0 0,1 8 0 0 0,-1-2 12 0 0,-1 0 0 0 0,0-1 0 0 0,0 1 0 0 0,-1 0 0 0 0,0 0 0 0 0,-1 0 0 0 0,-3 13 0 0 0,0-13 60 0 0,1 1 0 0 0,-1-1 0 0 0,-1-1 0 0 0,0 1 0 0 0,0-1 1 0 0,-1 0-1 0 0,0 0 0 0 0,-1-1 0 0 0,0 0 0 0 0,0 0 0 0 0,0-1 0 0 0,-1 0 1 0 0,0 0-1 0 0,-1-1 0 0 0,1 0 0 0 0,-1-1 0 0 0,0 0 0 0 0,-1-1 1 0 0,1 0-1 0 0,-1-1 0 0 0,0 1 0 0 0,0-2 0 0 0,0 0 0 0 0,0 0 1 0 0,0-1-1 0 0,0-1 0 0 0,-1 0 0 0 0,1 0 0 0 0,-21-4 0 0 0,28 4-14 0 0,0-1-1 0 0,0 0 1 0 0,1-1 0 0 0,-1 1-1 0 0,0-1 1 0 0,1 1-1 0 0,-1-1 1 0 0,1 0-1 0 0,-1 0 1 0 0,1-1-1 0 0,0 1 1 0 0,0-1 0 0 0,0 0-1 0 0,0 1 1 0 0,0-1-1 0 0,1 0 1 0 0,-3-4-1 0 0,2 2-51 0 0,0-1 0 0 0,1 1-1 0 0,0 0 1 0 0,0-1-1 0 0,0 1 1 0 0,1-1 0 0 0,0 0-1 0 0,0 0 1 0 0,0 1-1 0 0,1-11 1 0 0,0 2-104 0 0,2-1 1 0 0,0 1-1 0 0,0 0 0 0 0,1 0 1 0 0,1 0-1 0 0,0 0 0 0 0,1 1 1 0 0,11-22-1 0 0,-6 17-52 0 0,0 1-1 0 0,1 1 1 0 0,1 0-1 0 0,0 0 1 0 0,1 1-1 0 0,1 1 1 0 0,0 0-1 0 0,26-19 1 0 0,-35 29 123 0 0,0 1 1 0 0,0 0-1 0 0,1 0 0 0 0,-1 0 1 0 0,0 1-1 0 0,1-1 1 0 0,0 1-1 0 0,0 1 1 0 0,-1-1-1 0 0,1 1 0 0 0,0 0 1 0 0,0 0-1 0 0,0 1 1 0 0,0-1-1 0 0,0 2 0 0 0,0-1 1 0 0,0 0-1 0 0,0 1 1 0 0,0 0-1 0 0,0 1 1 0 0,0-1-1 0 0,-1 1 0 0 0,1 0 1 0 0,0 1-1 0 0,-1-1 1 0 0,0 1-1 0 0,1 0 0 0 0,-1 1 1 0 0,-1-1-1 0 0,1 1 1 0 0,0 0-1 0 0,4 5 1 0 0,0 1 22 0 0,-1 0 1 0 0,0 1 0 0 0,0 0 0 0 0,-1 1 0 0 0,0-1 0 0 0,-1 1 0 0 0,-1 0 0 0 0,0 1-1 0 0,-1-1 1 0 0,0 1 0 0 0,0 0 0 0 0,-2 0 0 0 0,0 1 0 0 0,0-1 0 0 0,-1 0 0 0 0,-1 1-1 0 0,0-1 1 0 0,-4 25 0 0 0,4-33 30 0 0,-1-1-1 0 0,-1 0 1 0 0,1 0 0 0 0,0 0-1 0 0,-1 0 1 0 0,0 0 0 0 0,0 0-1 0 0,0 0 1 0 0,-1-1-1 0 0,1 1 1 0 0,-1-1 0 0 0,0 0-1 0 0,0 1 1 0 0,0-1-1 0 0,-6 4 1 0 0,3-3 39 0 0,0 0-1 0 0,0-1 1 0 0,-1 0-1 0 0,1 0 1 0 0,-1-1-1 0 0,1 1 1 0 0,-1-2 0 0 0,0 1-1 0 0,-8 0 1 0 0,0 0 49 0 0,0-1 0 0 0,0-1 0 0 0,0-1 1 0 0,0 0-1 0 0,0-1 0 0 0,0 0 1 0 0,1-1-1 0 0,-24-8 0 0 0,26 6-28 0 0,2 1 0 0 0,-1-2 0 0 0,1 1 0 0 0,0-1 0 0 0,0-1 0 0 0,0 0 0 0 0,1 0 0 0 0,0-1 0 0 0,-11-13 0 0 0,14 14-91 0 0,1 1 0 0 0,0-1 1 0 0,1 0-1 0 0,-1-1 0 0 0,2 1 0 0 0,-1-1 0 0 0,1 0 0 0 0,0 0 0 0 0,0 0 1 0 0,1 0-1 0 0,0 0 0 0 0,1-1 0 0 0,-1-15 0 0 0,1 14-74 0 0,2-1 0 0 0,0 1 0 0 0,0-1 0 0 0,1 1 0 0 0,0 0 0 0 0,0 0 0 0 0,1 0 0 0 0,1 0 0 0 0,0 0 0 0 0,0 0 0 0 0,1 1 0 0 0,8-13 0 0 0,-9 16 24 0 0,1 1 0 0 0,-1-1 0 0 0,1 1 0 0 0,1 0 0 0 0,-1 0 0 0 0,1 0 0 0 0,0 1 0 0 0,0 0 0 0 0,0 0 0 0 0,0 0 0 0 0,1 1 0 0 0,-1 0 0 0 0,1 0 0 0 0,0 1-1 0 0,0-1 1 0 0,0 2 0 0 0,0-1 0 0 0,13 0 0 0 0,-7 2 9 0 0,-1 0 1 0 0,1 2-1 0 0,-1-1 0 0 0,1 2 0 0 0,-1-1 0 0 0,0 2 0 0 0,0 0 0 0 0,0 0 0 0 0,0 1 1 0 0,-1 0-1 0 0,1 1 0 0 0,-1 1 0 0 0,16 12 0 0 0,-13-9 66 0 0,-1 0 0 0 0,-1 1 1 0 0,0 1-1 0 0,-1 0 0 0 0,0 0 0 0 0,0 1 0 0 0,-2 1 0 0 0,1 0 1 0 0,-2 0-1 0 0,8 16 0 0 0,-13-22-36 0 0,0 0 1 0 0,0 1-1 0 0,-1-1 1 0 0,0 1 0 0 0,-1 0-1 0 0,1-1 1 0 0,-1 13-1 0 0,-1-18 34 0 0,0 0-1 0 0,0 0 0 0 0,-1 0 1 0 0,1 0-1 0 0,-1 0 0 0 0,1 0 1 0 0,-1 0-1 0 0,0 0 1 0 0,0-1-1 0 0,0 1 0 0 0,-1 0 1 0 0,1-1-1 0 0,-1 1 0 0 0,1-1 1 0 0,-1 1-1 0 0,0-1 1 0 0,0 0-1 0 0,0 0 0 0 0,0 0 1 0 0,0 0-1 0 0,0 0 0 0 0,-1 0 1 0 0,1 0-1 0 0,-1-1 1 0 0,-3 3-1 0 0,-9 1 166 0 0,-1 0-1 0 0,1-1 1 0 0,-1 0 0 0 0,0-1 0 0 0,-31 1-1 0 0,20-3-20 0 0,-1-2-1 0 0,-45-6 1 0 0,59 4-81 0 0,0 0 0 0 0,1-1 0 0 0,-1-1 1 0 0,1 0-1 0 0,0-1 0 0 0,0 0 0 0 0,0-1 0 0 0,1 0 0 0 0,-20-16 0 0 0,25 17-70 0 0,1 1 1 0 0,-1-1-1 0 0,1-1 0 0 0,0 1 1 0 0,1-1-1 0 0,0 0 0 0 0,0 0 0 0 0,0-1 1 0 0,1 1-1 0 0,0-1 0 0 0,0 0 0 0 0,1 0 1 0 0,0 0-1 0 0,0-1 0 0 0,1 1 1 0 0,0-1-1 0 0,0-9 0 0 0,1 8-89 0 0,1-1 1 0 0,1 1-1 0 0,0-1 0 0 0,0 0 0 0 0,1 1 0 0 0,1 0 1 0 0,-1-1-1 0 0,2 1 0 0 0,-1 0 0 0 0,2 1 0 0 0,-1-1 1 0 0,1 1-1 0 0,0-1 0 0 0,1 2 0 0 0,0-1 0 0 0,1 1 1 0 0,0-1-1 0 0,0 2 0 0 0,0-1 0 0 0,1 1 0 0 0,0 0 1 0 0,1 1-1 0 0,0 0 0 0 0,0 0 0 0 0,0 1 1 0 0,0 0-1 0 0,17-5 0 0 0,-12 5 21 0 0,0 1 0 0 0,1 0-1 0 0,0 1 1 0 0,-1 1 0 0 0,1 0 0 0 0,0 1 0 0 0,0 1 0 0 0,0 0 0 0 0,0 1-1 0 0,0 1 1 0 0,0 0 0 0 0,-1 1 0 0 0,1 1 0 0 0,18 6 0 0 0,-24-6 65 0 0,0 0 0 0 0,1 1 0 0 0,-2 0 0 0 0,1 0 0 0 0,0 1 0 0 0,-1 0 0 0 0,0 1 0 0 0,-1 0 1 0 0,1 0-1 0 0,-1 0 0 0 0,0 1 0 0 0,-1 0 0 0 0,0 0 0 0 0,-1 1 0 0 0,1 0 0 0 0,-1 0 0 0 0,-1 0 0 0 0,0 0 1 0 0,0 1-1 0 0,-1 0 0 0 0,3 17 0 0 0,-4-16-1 0 0,0-1 1 0 0,-1 1-1 0 0,-1-1 0 0 0,1 1 1 0 0,-2-1-1 0 0,0 1 0 0 0,0-1 1 0 0,-1 1-1 0 0,0-1 1 0 0,-1 0-1 0 0,0 0 0 0 0,0 0 1 0 0,-1 0-1 0 0,0 0 0 0 0,-12 16 1 0 0,7-12 70 0 0,-2-1 0 0 0,0 0 0 0 0,0-1 0 0 0,-1 0 0 0 0,-1-1 0 0 0,0 0 0 0 0,0-1 0 0 0,-1-1 0 0 0,-21 11 0 0 0,12-8 42 0 0,-1-1 0 0 0,0-1 0 0 0,-1-1 0 0 0,-33 7 0 0 0,42-12 37 0 0,1-1 1 0 0,-1-1-1 0 0,0-1 1 0 0,0 0-1 0 0,0-1 0 0 0,0 0 1 0 0,0-2-1 0 0,-22-4 1 0 0,35 6-129 0 0,0-1 1 0 0,-1 0-1 0 0,1 0 1 0 0,0-1-1 0 0,-1 1 1 0 0,1-1 0 0 0,0 1-1 0 0,0-1 1 0 0,0 0-1 0 0,0 0 1 0 0,1-1-1 0 0,-1 1 1 0 0,0 0-1 0 0,1-1 1 0 0,0 0-1 0 0,0 1 1 0 0,-1-1-1 0 0,2 0 1 0 0,-1 0-1 0 0,0 0 1 0 0,0 0-1 0 0,1-1 1 0 0,0 1-1 0 0,0 0 1 0 0,0-1 0 0 0,0 1-1 0 0,0-1 1 0 0,1 1-1 0 0,-1-1 1 0 0,1 1-1 0 0,0-1 1 0 0,0 1-1 0 0,0-1 1 0 0,1 1-1 0 0,-1-1 1 0 0,2-3-1 0 0,1-8-182 0 0,1 0 0 0 0,1 0 0 0 0,0 1-1 0 0,1-1 1 0 0,0 1 0 0 0,16-25 0 0 0,-19 34 87 0 0,93-136-1816 0 0,-84 126 1807 0 0,0 0-1 0 0,2 1 1 0 0,-1 0 0 0 0,2 1 0 0 0,-1 1 0 0 0,30-19 0 0 0,-41 29 67 0 0,0 1 1 0 0,0-1-1 0 0,0 1 1 0 0,0-1-1 0 0,1 1 1 0 0,-1 0-1 0 0,0 0 1 0 0,1 0-1 0 0,-1 1 0 0 0,0-1 1 0 0,1 1-1 0 0,-1 0 1 0 0,1 0-1 0 0,-1 0 1 0 0,0 0-1 0 0,1 1 1 0 0,-1-1-1 0 0,0 1 1 0 0,4 1-1 0 0,-3 0 42 0 0,0 0-1 0 0,0 0 1 0 0,0 1 0 0 0,-1-1-1 0 0,0 1 1 0 0,1 0 0 0 0,-1 0-1 0 0,0 0 1 0 0,0 0-1 0 0,0 1 1 0 0,-1-1 0 0 0,1 1-1 0 0,1 4 1 0 0,3 6 51 0 0,0 1 1 0 0,-1 0-1 0 0,-1 0 0 0 0,-1 0 0 0 0,0 1 1 0 0,4 31-1 0 0,-6-21-40 0 0,-1 1 0 0 0,-1-1-1 0 0,-1 0 1 0 0,-2 0 0 0 0,-8 40 0 0 0,7-48 81 0 0,-1 1 0 0 0,-1-1 1 0 0,-1-1-1 0 0,-1 1 0 0 0,0-1 1 0 0,-1-1-1 0 0,-1 0 0 0 0,-17 23 1 0 0,26-38-40 0 0,-1 1 0 0 0,1-1 0 0 0,0 1 1 0 0,-1-1-1 0 0,1 0 0 0 0,-1 1 0 0 0,0-1 0 0 0,1 0 1 0 0,-1 0-1 0 0,0 0 0 0 0,0-1 0 0 0,1 1 0 0 0,-1 0 1 0 0,0-1-1 0 0,0 1 0 0 0,0-1 0 0 0,0 1 0 0 0,0-1 1 0 0,0 0-1 0 0,0 0 0 0 0,0 0 0 0 0,0 0 0 0 0,0 0 1 0 0,0 0-1 0 0,0-1 0 0 0,-3 0 0 0 0,2 0-495 0 0,1 0 0 0 0,-1 0 0 0 0,0-1 0 0 0,1 1 0 0 0,-1-1 0 0 0,1 0 0 0 0,-1 1 0 0 0,1-1 0 0 0,0 0 0 0 0,0 0 0 0 0,-3-4 0 0 0,-4-9-3922 0 0</inkml:trace>
</inkml:ink>
</file>

<file path=ppt/ink/ink4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34.1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92 326 64 0 0,'0'0'7695'0'0,"7"-11"-7227"0"0,20-31-121 0 0,-26 40-327 0 0,0 1 1 0 0,0-1-1 0 0,0 1 0 0 0,0-1 0 0 0,0 1 0 0 0,1 0 1 0 0,-1 0-1 0 0,0-1 0 0 0,1 1 0 0 0,-1 0 0 0 0,1 0 1 0 0,-1 0-1 0 0,1 0 0 0 0,-1 1 0 0 0,1-1 1 0 0,0 0-1 0 0,-1 1 0 0 0,1-1 0 0 0,0 1 0 0 0,-1-1 1 0 0,1 1-1 0 0,0 0 0 0 0,0 0 0 0 0,0 0 0 0 0,-1 0 1 0 0,1 0-1 0 0,0 0 0 0 0,0 0 0 0 0,-1 1 0 0 0,1-1 1 0 0,2 1-1 0 0,-1 1-102 0 0,0-1 0 0 0,0 1 0 0 0,0 0 0 0 0,0-1 0 0 0,-1 1 0 0 0,1 0 1 0 0,0 1-1 0 0,-1-1 0 0 0,0 0 0 0 0,0 1 0 0 0,1 0 0 0 0,1 4 0 0 0,0-1 41 0 0,-2-1 0 0 0,1 1 0 0 0,-1 1 0 0 0,0-1 0 0 0,0 0 1 0 0,-1 0-1 0 0,1 1 0 0 0,-1-1 0 0 0,-1 1 0 0 0,1-1 0 0 0,-1 1 0 0 0,-1-1 0 0 0,-1 13 0 0 0,2-16 82 0 0,-1 0 0 0 0,0 0 0 0 0,0 0 0 0 0,0 0 0 0 0,0 0 0 0 0,0-1 0 0 0,0 1 0 0 0,-1 0 0 0 0,0-1 0 0 0,1 1-1 0 0,-1-1 1 0 0,0 1 0 0 0,0-1 0 0 0,0 0 0 0 0,-1 0 0 0 0,1 0 0 0 0,0 0 0 0 0,-1 0 0 0 0,1 0 0 0 0,-1-1 0 0 0,0 1 0 0 0,0-1 0 0 0,1 0 0 0 0,-1 0 0 0 0,0 0-1 0 0,0 0 1 0 0,0 0 0 0 0,0-1 0 0 0,0 1 0 0 0,-6-1 0 0 0,1 0 40 0 0,1 0-1 0 0,-1 0 1 0 0,1-1-1 0 0,-1 0 1 0 0,1 0-1 0 0,-1-1 1 0 0,1 0-1 0 0,0 0 1 0 0,0 0-1 0 0,0-1 1 0 0,0-1-1 0 0,-9-4 1 0 0,12 5-29 0 0,0-1 0 0 0,0 1 0 0 0,0-1 0 0 0,0 0 0 0 0,0 0 0 0 0,1 0 0 0 0,0 0 0 0 0,0-1 0 0 0,0 1 0 0 0,0-1 0 0 0,1 1 0 0 0,-1-1 0 0 0,1 0-1 0 0,1 0 1 0 0,-1 0 0 0 0,1-1 0 0 0,0 1 0 0 0,-1-8 0 0 0,1 6-57 0 0,0-1 1 0 0,1 1-1 0 0,0-1 0 0 0,0 1 0 0 0,1-1 0 0 0,0 1 0 0 0,0 0 1 0 0,1-1-1 0 0,0 1 0 0 0,0 0 0 0 0,1 0 0 0 0,0 0 0 0 0,6-10 0 0 0,-7 13-43 0 0,1 0-1 0 0,0 1 0 0 0,0-1 0 0 0,0 1 0 0 0,1 0 0 0 0,-1 0 1 0 0,1 1-1 0 0,0-1 0 0 0,-1 1 0 0 0,1-1 0 0 0,0 1 0 0 0,0 0 1 0 0,1 1-1 0 0,-1-1 0 0 0,0 1 0 0 0,1 0 0 0 0,-1 0 0 0 0,0 0 0 0 0,1 0 1 0 0,-1 1-1 0 0,1 0 0 0 0,-1 0 0 0 0,9 1 0 0 0,-9-1-2 0 0,1 1-1 0 0,-1 1 1 0 0,0-1-1 0 0,1 1 0 0 0,-1 0 1 0 0,0 0-1 0 0,0 0 1 0 0,0 0-1 0 0,0 0 1 0 0,0 1-1 0 0,-1 0 1 0 0,1 0-1 0 0,-1 0 0 0 0,0 0 1 0 0,0 1-1 0 0,0-1 1 0 0,0 1-1 0 0,0 0 1 0 0,-1 0-1 0 0,4 7 1 0 0,2 4 11 0 0,-1 1 1 0 0,-1 0 0 0 0,-1 0 0 0 0,5 22 0 0 0,-6-19 78 0 0,-1-1-1 0 0,2 34 1 0 0,-5-47-2 0 0,0 0 0 0 0,0 0-1 0 0,0 0 1 0 0,0 0 0 0 0,-1 0 0 0 0,0 0 0 0 0,0 0-1 0 0,0 0 1 0 0,-1-1 0 0 0,0 1 0 0 0,0 0 0 0 0,0-1-1 0 0,0 1 1 0 0,-1-1 0 0 0,-4 6 0 0 0,6-8 26 0 0,-1-1 0 0 0,0 0 0 0 0,0 1 0 0 0,0-1 0 0 0,0 0 0 0 0,0 0 0 0 0,0 0 0 0 0,0-1 1 0 0,0 1-1 0 0,0 0 0 0 0,0-1 0 0 0,0 1 0 0 0,0-1 0 0 0,-1 0 0 0 0,1 0 0 0 0,0 0 0 0 0,0 0 0 0 0,-1 0 0 0 0,1 0 0 0 0,0 0 0 0 0,0-1 1 0 0,0 1-1 0 0,0-1 0 0 0,0 0 0 0 0,-1 1 0 0 0,1-1 0 0 0,0 0 0 0 0,1 0 0 0 0,-1-1 0 0 0,0 1 0 0 0,0 0 0 0 0,0-1 0 0 0,1 1 0 0 0,-3-3 0 0 0,-2-1 26 0 0,1 0 0 0 0,0 0-1 0 0,0 0 1 0 0,1-1-1 0 0,0 1 1 0 0,0-1 0 0 0,0 0-1 0 0,1-1 1 0 0,-5-11-1 0 0,5 9-96 0 0,1-1 0 0 0,0 0-1 0 0,0 0 1 0 0,2 0-1 0 0,-1-1 1 0 0,1 1-1 0 0,0 0 1 0 0,1 0-1 0 0,0 0 1 0 0,1 0-1 0 0,5-15 1 0 0,-6 20-32 0 0,0 1-1 0 0,1 0 1 0 0,0-1-1 0 0,0 1 1 0 0,0 0 0 0 0,0 0-1 0 0,0 0 1 0 0,1 0 0 0 0,0 1-1 0 0,0-1 1 0 0,0 1 0 0 0,0 0-1 0 0,1 0 1 0 0,-1 0 0 0 0,1 0-1 0 0,0 0 1 0 0,-1 1 0 0 0,1-1-1 0 0,1 1 1 0 0,-1 0-1 0 0,0 1 1 0 0,0-1 0 0 0,1 1-1 0 0,-1 0 1 0 0,1 0 0 0 0,-1 0-1 0 0,7 0 1 0 0,-6 1-34 0 0,0 0 0 0 0,-1 0-1 0 0,1 1 1 0 0,0 0 0 0 0,-1 0 0 0 0,1 0 0 0 0,-1 0-1 0 0,1 1 1 0 0,-1 0 0 0 0,0 0 0 0 0,1 0-1 0 0,-1 0 1 0 0,7 6 0 0 0,-5-3-10 0 0,1 1 0 0 0,-2 0 0 0 0,1 0-1 0 0,0 0 1 0 0,-1 1 0 0 0,-1 0 0 0 0,8 12 0 0 0,-7-10 96 0 0,0 1 1 0 0,-1 0 0 0 0,0 0 0 0 0,-1 1 0 0 0,0-1 0 0 0,-1 1 0 0 0,0-1-1 0 0,0 1 1 0 0,-1 0 0 0 0,-1 0 0 0 0,0 0 0 0 0,-2 20 0 0 0,1-30 32 0 0,0 0 0 0 0,1 0 0 0 0,-1 0 0 0 0,0 0 0 0 0,0-1 0 0 0,0 1 0 0 0,0 0 1 0 0,0 0-1 0 0,0-1 0 0 0,0 1 0 0 0,0 0 0 0 0,-1-1 0 0 0,1 1 0 0 0,0-1 1 0 0,0 0-1 0 0,-1 1 0 0 0,1-1 0 0 0,0 0 0 0 0,0 0 0 0 0,-1 0 0 0 0,1 0 1 0 0,0 0-1 0 0,0 0 0 0 0,-3 0 0 0 0,-32-2 773 0 0,29 1-738 0 0,0-1 0 0 0,-1 1 1 0 0,1-1-1 0 0,0 0 1 0 0,1-1-1 0 0,-1 0 0 0 0,0 0 1 0 0,1-1-1 0 0,-1 1 1 0 0,1-1-1 0 0,0-1 0 0 0,1 1 1 0 0,-1-1-1 0 0,1 0 0 0 0,0 0 1 0 0,0-1-1 0 0,0 1 1 0 0,-7-13-1 0 0,6 8-53 0 0,1-1 0 0 0,0 0 0 0 0,0 0 0 0 0,1 0 0 0 0,0-1 0 0 0,1 1 0 0 0,0-1 0 0 0,1 0 0 0 0,1 0 0 0 0,-1-20 1 0 0,2 25-46 0 0,0 0 1 0 0,0 0 0 0 0,1 0 0 0 0,0 0-1 0 0,0 0 1 0 0,3-8 0 0 0,-3 12-23 0 0,0 1 1 0 0,0 0-1 0 0,1 0 0 0 0,-1 0 0 0 0,0 0 1 0 0,1 0-1 0 0,0 0 0 0 0,-1 0 0 0 0,1 0 1 0 0,0 1-1 0 0,0-1 0 0 0,0 1 0 0 0,0-1 1 0 0,0 1-1 0 0,0 0 0 0 0,0-1 0 0 0,0 1 1 0 0,0 0-1 0 0,1 1 0 0 0,-1-1 1 0 0,4-1-1 0 0,2 0-61 0 0,0 1 0 0 0,0-1 0 0 0,0 2 0 0 0,0-1 0 0 0,0 1 0 0 0,0 0 0 0 0,0 0 1 0 0,0 1-1 0 0,0 0 0 0 0,0 1 0 0 0,15 4 0 0 0,-18-4 45 0 0,0 0 0 0 0,0 1 0 0 0,-1 0 0 0 0,1 0 1 0 0,-1 0-1 0 0,1 0 0 0 0,-1 1 0 0 0,0-1 0 0 0,0 1 0 0 0,-1 0 0 0 0,1 0 1 0 0,-1 1-1 0 0,0-1 0 0 0,0 1 0 0 0,0-1 0 0 0,-1 1 0 0 0,1 0 0 0 0,2 9 1 0 0,0 2 39 0 0,-1 0-1 0 0,0 1 1 0 0,-1-1 0 0 0,-1 1 0 0 0,0-1 0 0 0,-1 1 0 0 0,-2 20 0 0 0,0-30 50 0 0,1 0-1 0 0,-1 0 1 0 0,0 0 0 0 0,-1 0 0 0 0,0 0-1 0 0,0 0 1 0 0,-1-1 0 0 0,1 1-1 0 0,-1-1 1 0 0,-1 1 0 0 0,1-1-1 0 0,-1 0 1 0 0,0-1 0 0 0,-1 1-1 0 0,1-1 1 0 0,-1 1 0 0 0,0-1 0 0 0,0-1-1 0 0,-10 7 1 0 0,11-8 57 0 0,-1-1 0 0 0,1 1 0 0 0,-1-1 0 0 0,1-1 0 0 0,-1 1 0 0 0,0-1 0 0 0,0 1 0 0 0,0-1 1 0 0,0-1-1 0 0,0 1 0 0 0,0-1 0 0 0,0 0 0 0 0,0 0 0 0 0,0 0 0 0 0,0-1 0 0 0,0 1 0 0 0,0-1 0 0 0,1-1 0 0 0,-1 1 0 0 0,0-1 0 0 0,0 1 0 0 0,1-1 1 0 0,-1-1-1 0 0,1 1 0 0 0,0-1 0 0 0,-5-3 0 0 0,1 0 22 0 0,0 0 0 0 0,0-1 0 0 0,1 0 0 0 0,0-1 0 0 0,0 0 0 0 0,1 0 0 0 0,0 0 0 0 0,0-1 0 0 0,1 1 0 0 0,0-2 0 0 0,-6-15 0 0 0,6 9-126 0 0,1 0-1 0 0,0 0 1 0 0,1-1 0 0 0,1 1-1 0 0,1-1 1 0 0,0 1 0 0 0,1-1-1 0 0,4-32 1 0 0,-2 35-23 0 0,1 1-1 0 0,0-1 1 0 0,1 0 0 0 0,0 1 0 0 0,1 0-1 0 0,0 0 1 0 0,1 0 0 0 0,1 1-1 0 0,0 0 1 0 0,1 0 0 0 0,9-11 0 0 0,-13 19-31 0 0,1-1 1 0 0,0 1-1 0 0,0-1 1 0 0,0 1-1 0 0,0 1 1 0 0,1-1-1 0 0,-1 1 1 0 0,1 0-1 0 0,0 0 1 0 0,0 1-1 0 0,0 0 1 0 0,0 0-1 0 0,1 0 1 0 0,-1 0-1 0 0,1 1 1 0 0,-1 1-1 0 0,1-1 1 0 0,-1 1-1 0 0,1 0 1 0 0,-1 0 0 0 0,1 1-1 0 0,-1-1 1 0 0,1 2-1 0 0,-1-1 1 0 0,11 4-1 0 0,-4 0-30 0 0,-1 0 0 0 0,0 0 0 0 0,-1 1 0 0 0,1 1 0 0 0,-1 0 1 0 0,0 0-1 0 0,-1 1 0 0 0,0 0 0 0 0,0 1 0 0 0,-1 0 0 0 0,17 21 0 0 0,-18-19 67 0 0,-1 1-1 0 0,0 1 1 0 0,0-1-1 0 0,-1 1 1 0 0,-1 0 0 0 0,0 1-1 0 0,-1-1 1 0 0,-1 1 0 0 0,0-1-1 0 0,0 1 1 0 0,-2 0-1 0 0,1 1 1 0 0,-2-1 0 0 0,-2 24-1 0 0,1-27 65 0 0,0-1-1 0 0,-2 1 0 0 0,1 0 1 0 0,-1-1-1 0 0,-1 0 0 0 0,0 0 0 0 0,0 0 1 0 0,-1 0-1 0 0,0-1 0 0 0,-1 1 1 0 0,0-2-1 0 0,0 1 0 0 0,-1 0 1 0 0,0-1-1 0 0,0 0 0 0 0,-1-1 1 0 0,0 0-1 0 0,-1 0 0 0 0,-17 10 1 0 0,21-14 40 0 0,0 0 0 0 0,0 0 1 0 0,-1-1-1 0 0,1 0 0 0 0,-1 0 1 0 0,1 0-1 0 0,-1 0 0 0 0,0-1 1 0 0,0 0-1 0 0,0-1 0 0 0,1 1 1 0 0,-1-1-1 0 0,0 0 0 0 0,0-1 1 0 0,0 1-1 0 0,0-1 0 0 0,0 0 1 0 0,1-1-1 0 0,-1 1 0 0 0,0-1 1 0 0,1 0-1 0 0,-1-1 1 0 0,1 1-1 0 0,0-1 0 0 0,0 0 1 0 0,0 0-1 0 0,0-1 0 0 0,1 1 1 0 0,-1-1-1 0 0,1 0 0 0 0,0-1 1 0 0,-6-6-1 0 0,0-2-41 0 0,1 0 1 0 0,0 0 0 0 0,1-1-1 0 0,0 0 1 0 0,1-1-1 0 0,0 0 1 0 0,2 0-1 0 0,0 0 1 0 0,0 0-1 0 0,-4-32 1 0 0,7 27-140 0 0,0-1 1 0 0,1 1-1 0 0,2 0 1 0 0,0 0-1 0 0,6-31 1 0 0,-6 44 58 0 0,1 0 0 0 0,0 1 1 0 0,0 0-1 0 0,1-1 0 0 0,0 1 1 0 0,0 0-1 0 0,0 0 0 0 0,9-10 1 0 0,-10 13-16 0 0,1 0 0 0 0,1 0 0 0 0,-1 0 0 0 0,0 0 0 0 0,1 1 0 0 0,-1-1 0 0 0,1 1 0 0 0,-1 0 0 0 0,1 0 0 0 0,0 1 0 0 0,0-1-1 0 0,0 1 1 0 0,0 0 0 0 0,0 0 0 0 0,7-1 0 0 0,0 1-24 0 0,0 0 0 0 0,0 0 0 0 0,0 1 0 0 0,0 0 0 0 0,-1 1 0 0 0,1 1 0 0 0,0 0 0 0 0,0 0 0 0 0,-1 1 0 0 0,0 0 0 0 0,14 6 0 0 0,-17-5 21 0 0,-1 0 1 0 0,1 0-1 0 0,-1 0 0 0 0,0 1 0 0 0,-1 0 1 0 0,1 0-1 0 0,-1 0 0 0 0,0 1 0 0 0,0 0 0 0 0,-1 0 1 0 0,0 0-1 0 0,0 1 0 0 0,0-1 0 0 0,-1 1 1 0 0,0 0-1 0 0,0 0 0 0 0,2 11 0 0 0,1 4 44 0 0,-2 0 1 0 0,0 1-1 0 0,-2-1 0 0 0,0 1 0 0 0,-2 0 1 0 0,0 0-1 0 0,-2 0 0 0 0,0-1 0 0 0,-2 1 1 0 0,0-1-1 0 0,-2 0 0 0 0,-14 39 0 0 0,15-47 105 0 0,-1 0 0 0 0,-1 0 0 0 0,0 0 0 0 0,-1-1 0 0 0,-1 0 0 0 0,0 0 0 0 0,0-1 0 0 0,-1-1 0 0 0,-1 1 0 0 0,0-2 0 0 0,0 1 0 0 0,-1-2 0 0 0,0 1 0 0 0,-1-2 0 0 0,0 1 0 0 0,-1-2 0 0 0,1 0 0 0 0,-1-1 0 0 0,-27 9 0 0 0,35-13 26 0 0,0-1 1 0 0,0 0-1 0 0,0 0 1 0 0,0 0-1 0 0,0-1 1 0 0,-1 0-1 0 0,1 0 1 0 0,0-1-1 0 0,0 1 1 0 0,0-1-1 0 0,0-1 0 0 0,0 1 1 0 0,0-1-1 0 0,0 0 1 0 0,0 0-1 0 0,1-1 1 0 0,-1 0-1 0 0,1 0 1 0 0,-7-5-1 0 0,7 4-50 0 0,0-1 0 0 0,0 1-1 0 0,1-1 1 0 0,0 0 0 0 0,0-1-1 0 0,0 1 1 0 0,1-1-1 0 0,0 0 1 0 0,0 1 0 0 0,0-2-1 0 0,1 1 1 0 0,0 0 0 0 0,0 0-1 0 0,0-1 1 0 0,1 1-1 0 0,0-1 1 0 0,0-12 0 0 0,0 0-104 0 0,1 1 0 0 0,1 0 0 0 0,1-1 1 0 0,1 1-1 0 0,0 0 0 0 0,1 0 0 0 0,1 0 1 0 0,1 1-1 0 0,0-1 0 0 0,1 1 1 0 0,1 1-1 0 0,1 0 0 0 0,0 0 0 0 0,13-15 1 0 0,-21 28-13 0 0,1 1 1 0 0,0 0-1 0 0,0 0 1 0 0,0 0-1 0 0,0 0 1 0 0,0 1-1 0 0,0-1 1 0 0,0 1-1 0 0,0-1 1 0 0,1 1-1 0 0,-1 0 1 0 0,1-1-1 0 0,-1 1 1 0 0,1 0-1 0 0,-1 1 1 0 0,1-1-1 0 0,0 0 1 0 0,-1 1-1 0 0,1 0 1 0 0,4-1-1 0 0,-4 2-8 0 0,1 0-1 0 0,-1-1 1 0 0,0 1 0 0 0,0 1-1 0 0,1-1 1 0 0,-1 0-1 0 0,0 1 1 0 0,0-1-1 0 0,-1 1 1 0 0,1 0-1 0 0,0 0 1 0 0,0 0-1 0 0,-1 0 1 0 0,4 5-1 0 0,0-1 20 0 0,0 1-1 0 0,-1 1 0 0 0,0-1 1 0 0,0 1-1 0 0,-1 0 1 0 0,0 0-1 0 0,0 0 1 0 0,-1 0-1 0 0,0 1 1 0 0,0 0-1 0 0,1 14 1 0 0,-3-17 53 0 0,-1 0 0 0 0,1 0 0 0 0,-2 0 0 0 0,1 0 0 0 0,-1 0 0 0 0,1 0 0 0 0,-2-1 0 0 0,1 1 0 0 0,-1 0 0 0 0,0 0 0 0 0,0-1 0 0 0,0 1 0 0 0,-6 9 0 0 0,3-9-227 0 0,1-1 0 0 0,-1 1 0 0 0,0-1 0 0 0,0 0 0 0 0,-1 0 0 0 0,1-1 0 0 0,-1 1 0 0 0,0-1 0 0 0,0-1 0 0 0,-1 1 0 0 0,-11 4 0 0 0,-27 6-4331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8.0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 0 1136 0 0,'0'0'7453'0'0,"-2"13"-9079"0"0,-27 239 3344 0 0,24 93-1357 0 0,5-254-269 0 0,0-87-358 0 0,1 23 1023 0 0,-1-27-846 0 0,0 1 0 0 0,0-1 0 0 0,1 0 0 0 0,-1 1 0 0 0,0-1 1 0 0,0 1-1 0 0,0-1 0 0 0,0 0 0 0 0,0 1 0 0 0,0-1 0 0 0,1 0 0 0 0,-1 1 0 0 0,0-1 0 0 0,0 0 0 0 0,0 1 0 0 0,1-1 0 0 0,-1 0 0 0 0,0 1 0 0 0,1-1 0 0 0,-1 0 0 0 0,0 0 0 0 0,1 0 0 0 0,-1 1 0 0 0,0-1 0 0 0,1 0 0 0 0,-1 0 0 0 0,0 0 0 0 0,1 1 0 0 0,-1-1 0 0 0,0 0 0 0 0,1 0 0 0 0,-1 0 0 0 0,1 0 0 0 0,-1 0 0 0 0,0 0 0 0 0,1 0 0 0 0,-1 0 1 0 0,1 0-1 0 0,-1 0 0 0 0,0 0 0 0 0,1 0 0 0 0,-1 0 0 0 0,1-1 0 0 0,-1 1 0 0 0,0 0 0 0 0,1 0 0 0 0,-1 0 0 0 0,0 0 0 0 0,1-1 0 0 0,-1 1 0 0 0,0 0 0 0 0,1 0 0 0 0,-1-1 0 0 0,0 1 0 0 0,1-1 0 0 0,10-9-3594 0 0</inkml:trace>
</inkml:ink>
</file>

<file path=ppt/ink/ink4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3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11 4984 0 0,'0'0'8322'0'0,"2"-3"-8162"0"0,3-5-670 0 0,-2 10 232 0 0,-1 24 198 0 0,-9 40 297 0 0,-20 51 131 0 0,15-71-1912 0 0,-9 67 0 0 0,21-103 119 0 0</inkml:trace>
</inkml:ink>
</file>

<file path=ppt/ink/ink4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4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3344 0 0,'0'0'7981'0'0,"6"10"-8702"0"0,3 9 736 0 0,0 0-1 0 0,-2 1 1 0 0,0 0-1 0 0,-1 0 1 0 0,3 24-1 0 0,4 34-823 0 0,23 76 0 0 0,-17-107-1937 0 0,16-2-2209 0 0</inkml:trace>
</inkml:ink>
</file>

<file path=ppt/ink/ink4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14.8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88 107 804 0 0,'0'0'1164'0'0,"-13"-12"-772"0"0,-39-36-42 0 0,31 24 81 0 0,19 9 1566 0 0,3 8 104 0 0,11 23-2768 0 0,4 41 1792 0 0,-3 2 0 0 0,9 89 0 0 0,-14-92-1053 0 0,34 288 340 0 0,49 309-165 0 0,128 479 484 0 0,-204-1021 201 0 0,-5 0 0 0 0,-5 143 0 0 0,-5-243-922 0 0,24-9-2383 0 0,-16-2 1926 0 0,-5 1 150 0 0,-1-1 0 0 0,1 0 0 0 0,0 0 1 0 0,0 0-1 0 0,0 0 0 0 0,-1 0 0 0 0,1-1 0 0 0,0 1 0 0 0,0-1 0 0 0,-1 0 0 0 0,1 0 0 0 0,0 0 1 0 0,3-2-1 0 0,39-29-5698 0 0</inkml:trace>
</inkml:ink>
</file>

<file path=ppt/ink/ink4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16.7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8929 0 0,'0'0'3358'0'0,"13"0"-3715"0"0,-9 0 346 0 0,0 0 0 0 0,0 0 1 0 0,0 0-1 0 0,0 1 0 0 0,1 0 0 0 0,-1-1 1 0 0,0 1-1 0 0,0 1 0 0 0,-1-1 0 0 0,1 0 1 0 0,0 1-1 0 0,0 0 0 0 0,-1 0 0 0 0,1 0 1 0 0,-1 0-1 0 0,1 1 0 0 0,-1-1 0 0 0,0 1 1 0 0,0 0-1 0 0,0 0 0 0 0,-1 0 1 0 0,1 0-1 0 0,-1 1 0 0 0,1-1 0 0 0,-1 1 1 0 0,0-1-1 0 0,-1 1 0 0 0,3 5 0 0 0,29 67 211 0 0,-3 1-1 0 0,-4 2 0 0 0,-4 0 0 0 0,17 103 0 0 0,16 340 533 0 0,-25 255-294 0 0,-15-290-125 0 0,-8-369-235 0 0,-2-46-73 0 0,-4 101 0 0 0,-9-135 148 0 0,2-3 587 0 0,5-12 2698 0 0,-5-33-6316 0 0,6-4-1226 0 0,0-23-4790 0 0</inkml:trace>
</inkml:ink>
</file>

<file path=ppt/ink/ink4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6.1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1 928 0 0,'0'0'8194'0'0,"3"0"-9294"0"0,0 1 1060 0 0,-1 1-1 0 0,1-1 0 0 0,-1 0 1 0 0,1 1-1 0 0,-1-1 1 0 0,0 1-1 0 0,0 0 1 0 0,0 0-1 0 0,0-1 1 0 0,0 2-1 0 0,0-1 1 0 0,-1 0-1 0 0,1 0 1 0 0,0 0-1 0 0,-1 1 1 0 0,0-1-1 0 0,0 1 1 0 0,2 3-1 0 0,19 56-17 0 0,-21-57 20 0 0,11 43 177 0 0,-2 1 0 0 0,-3 0-1 0 0,-2 0 1 0 0,-2 93 0 0 0,-3-142-109 0 0,-1 23-48 0 0,1-23 78 0 0,0 1-1 0 0,0 0 1 0 0,0-1-1 0 0,0 1 0 0 0,0 0 1 0 0,-1-1-1 0 0,1 1 0 0 0,0 0 1 0 0,0-1-1 0 0,0 1 0 0 0,-1-1 1 0 0,1 1-1 0 0,0-1 0 0 0,-1 1 1 0 0,1 0-1 0 0,0-1 0 0 0,-1 1 1 0 0,1-1-1 0 0,-1 0 0 0 0,1 1 1 0 0,-1-1-1 0 0,1 1 0 0 0,-1-1 1 0 0,1 0-1 0 0,-1 1 1 0 0,1-1-1 0 0,-1 0 0 0 0,-1 1 1 0 0,0-3 85 0 0,0 0 0 0 0,1 0 1 0 0,-1-1-1 0 0,0 1 1 0 0,1 0-1 0 0,-1-1 0 0 0,1 1 1 0 0,0-1-1 0 0,0 0 1 0 0,0 1-1 0 0,0-1 0 0 0,-1-5 1 0 0,-2-21-257 0 0,1 0 0 0 0,2 0 0 0 0,0-1 0 0 0,5-31 1 0 0,-2 40 22 0 0,1-1 1 0 0,1 1 0 0 0,1 0-1 0 0,0 0 1 0 0,2 0 0 0 0,1 1-1 0 0,10-22 1 0 0,-15 38 32 0 0,-1 0 0 0 0,0 0 0 0 0,1 1 0 0 0,0-1 1 0 0,0 1-1 0 0,0-1 0 0 0,1 1 0 0 0,-1 0 0 0 0,1 0 0 0 0,-1 0 0 0 0,1 1 1 0 0,0-1-1 0 0,0 1 0 0 0,0 0 0 0 0,0 0 0 0 0,1 0 0 0 0,-1 1 0 0 0,0-1 1 0 0,1 1-1 0 0,0 0 0 0 0,-1 0 0 0 0,1 1 0 0 0,-1 0 0 0 0,1-1 0 0 0,0 1 0 0 0,-1 1 1 0 0,1-1-1 0 0,-1 1 0 0 0,1 0 0 0 0,-1 0 0 0 0,6 2 0 0 0,1 0 3 0 0,1 1 0 0 0,-1 1 0 0 0,0 0 0 0 0,0 0 0 0 0,-1 1 0 0 0,0 1 0 0 0,0 0 0 0 0,0 0 0 0 0,-1 1 0 0 0,16 16 0 0 0,-12-9-24 0 0,-2 1 1 0 0,1 1-1 0 0,-2 0 1 0 0,13 26-1 0 0,-18-32 547 0 0,-1 1 0 0 0,0-1-1 0 0,0 1 1 0 0,-1-1 0 0 0,0 1 0 0 0,-1 0 0 0 0,1 14 0 0 0,-3-46-703 0 0,2-1-1 0 0,0 1 1 0 0,2 0 0 0 0,7-28 0 0 0,-7 35 163 0 0,0 1 0 0 0,1 0 1 0 0,0 0-1 0 0,1 1 0 0 0,0-1 0 0 0,0 1 1 0 0,2 0-1 0 0,9-11 0 0 0,-15 20 62 0 0,1 0 0 0 0,-1 0 0 0 0,0 0 0 0 0,1 0-1 0 0,0 1 1 0 0,-1-1 0 0 0,1 1 0 0 0,0 0 0 0 0,0-1 0 0 0,0 1-1 0 0,0 1 1 0 0,0-1 0 0 0,0 0 0 0 0,0 1 0 0 0,0-1 0 0 0,0 1-1 0 0,0 0 1 0 0,0 0 0 0 0,1 0 0 0 0,-1 1 0 0 0,0-1 0 0 0,0 1 0 0 0,0 0-1 0 0,0-1 1 0 0,0 1 0 0 0,0 1 0 0 0,-1-1 0 0 0,6 3 0 0 0,0 0-6 0 0,0 1 0 0 0,0 0 1 0 0,0 0-1 0 0,0 1 0 0 0,-1 0 1 0 0,0 1-1 0 0,0-1 0 0 0,7 10 1 0 0,-3 1 99 0 0,0 1 0 0 0,-1-1 0 0 0,-1 2 0 0 0,-1-1 0 0 0,0 1 1 0 0,-1 0-1 0 0,-2 1 0 0 0,7 37 0 0 0,-11-33 560 0 0,-3-16-1345 0 0,-6-33-6816 0 0</inkml:trace>
</inkml:ink>
</file>

<file path=ppt/ink/ink4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7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23 2508 0 0,'0'0'8465'0'0,"8"-10"-9724"0"0,-7 62 760 0 0,-1-40 474 0 0,1 0 0 0 0,0-1-1 0 0,1 1 1 0 0,0 0 0 0 0,1-1 0 0 0,0 1 0 0 0,0-1 0 0 0,7 13-1 0 0,-8-21 59 0 0,-1 0 0 0 0,1 1 0 0 0,0-1 0 0 0,-1 0 0 0 0,2-1-1 0 0,-1 1 1 0 0,0 0 0 0 0,0 0 0 0 0,1-1 0 0 0,0 0 0 0 0,-1 1-1 0 0,1-1 1 0 0,0 0 0 0 0,0 0 0 0 0,0-1 0 0 0,0 1 0 0 0,0-1-1 0 0,1 1 1 0 0,-1-1 0 0 0,0 0 0 0 0,1 0 0 0 0,-1 0-1 0 0,1-1 1 0 0,-1 1 0 0 0,1-1 0 0 0,-1 0 0 0 0,1 0 0 0 0,-1 0-1 0 0,1-1 1 0 0,-1 1 0 0 0,7-2 0 0 0,-7 0 88 0 0,0 1 0 0 0,-1-1 0 0 0,1 1 0 0 0,0-1 0 0 0,-1 0 0 0 0,0 0-1 0 0,1 0 1 0 0,-1 0 0 0 0,0 0 0 0 0,0 0 0 0 0,0-1 0 0 0,-1 1 0 0 0,1-1 0 0 0,0 0 0 0 0,-1 1 0 0 0,3-7 0 0 0,-1 0 129 0 0,1 0 1 0 0,-1 0-1 0 0,0 0 1 0 0,1-11-1 0 0,-3 15-207 0 0,-1 0 0 0 0,1 0-1 0 0,-1 0 1 0 0,0 0 0 0 0,0-1 0 0 0,-1 1 0 0 0,0 0-1 0 0,0 0 1 0 0,0 0 0 0 0,0 0 0 0 0,-1 1-1 0 0,0-1 1 0 0,0 0 0 0 0,0 1 0 0 0,0-1-1 0 0,-1 1 1 0 0,0-1 0 0 0,0 1 0 0 0,0 0-1 0 0,-5-5 1 0 0,5 6-357 0 0,-1 1-1 0 0,0-1 1 0 0,0 0-1 0 0,0 1 1 0 0,0 0-1 0 0,0 0 1 0 0,0 0-1 0 0,0 1 1 0 0,0-1-1 0 0,-1 1 1 0 0,1 0-1 0 0,-1 0 1 0 0,1 0-1 0 0,-1 1 1 0 0,-5 0 0 0 0,-11 3-4781 0 0</inkml:trace>
</inkml:ink>
</file>

<file path=ppt/ink/ink4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7.76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48 248 0 0,'0'0'8468'0'0,"15"6"-7755"0"0,-13-5-683 0 0,15 6 131 0 0,-1 1 1 0 0,1 0-1 0 0,-2 2 0 0 0,1 0 0 0 0,19 16 0 0 0,140 149 261 0 0,-174-174-325 0 0,0 0 1 0 0,0 0-1 0 0,-1 0 1 0 0,1 0-1 0 0,0 0 0 0 0,0 0 1 0 0,0 0-1 0 0,0 0 1 0 0,0-1-1 0 0,1 1 1 0 0,-1 0-1 0 0,0-1 1 0 0,0 1-1 0 0,0-1 1 0 0,1 1-1 0 0,-1-1 1 0 0,0 1-1 0 0,1-1 1 0 0,-1 0-1 0 0,0 0 1 0 0,1 0-1 0 0,-1 1 0 0 0,0-1 1 0 0,1-1-1 0 0,-1 1 1 0 0,0 0-1 0 0,1 0 1 0 0,-1 0-1 0 0,0-1 1 0 0,2 0-1 0 0,0-1 122 0 0,0-1-1 0 0,-1 0 0 0 0,1 0 1 0 0,-1-1-1 0 0,0 1 1 0 0,0 0-1 0 0,0-1 0 0 0,3-7 1 0 0,43-97-210 0 0,-6 12-1959 0 0,-10 33-3172 0 0,-27 56 2572 0 0</inkml:trace>
</inkml:ink>
</file>

<file path=ppt/ink/ink4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8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1 358 444 0 0,'0'0'4510'0'0,"14"-8"-4116"0"0,-14 8-393 0 0,21-13 116 0 0,0 0-1 0 0,-1-1 1 0 0,36-33-1 0 0,-41 31-83 0 0,-2 0 0 0 0,0 0 0 0 0,0-1-1 0 0,14-28 1 0 0,-22 37 86 0 0,-1-2 0 0 0,0 1 0 0 0,-1 0 0 0 0,0-1 0 0 0,0 1 0 0 0,-1-1 0 0 0,-1 0 0 0 0,1 0 0 0 0,-1 0 0 0 0,-1 0 0 0 0,-1-15 0 0 0,1 24-52 0 0,0 0 1 0 0,0 0-1 0 0,0 0 1 0 0,-1 0-1 0 0,1 0 1 0 0,0 0-1 0 0,0 0 1 0 0,-1 0-1 0 0,1 0 1 0 0,-1 1-1 0 0,1-1 1 0 0,-1 0-1 0 0,1 0 1 0 0,-1 0-1 0 0,0 0 1 0 0,1 1-1 0 0,-1-1 1 0 0,0 0-1 0 0,0 0 1 0 0,1 1-1 0 0,-1-1 1 0 0,0 1-1 0 0,0-1 1 0 0,0 1-1 0 0,0-1 1 0 0,0 1-1 0 0,0-1 1 0 0,0 1-1 0 0,0 0 1 0 0,0 0-1 0 0,0-1 1 0 0,0 1-1 0 0,-1 0 1 0 0,0 0-88 0 0,0 0-1 0 0,0 0 1 0 0,0 1 0 0 0,0-1 0 0 0,1 0 0 0 0,-1 1 0 0 0,0-1 0 0 0,0 1 0 0 0,1 0-1 0 0,-1-1 1 0 0,0 1 0 0 0,1 0 0 0 0,-1 0 0 0 0,1 0 0 0 0,-1 0 0 0 0,1 1 0 0 0,-3 1 0 0 0,-5 9 17 0 0,1 0 0 0 0,0 0 0 0 0,1 1 1 0 0,0 0-1 0 0,1 0 0 0 0,0 0 1 0 0,1 1-1 0 0,1 0 0 0 0,0 0 0 0 0,1 0 1 0 0,1 0-1 0 0,0 1 0 0 0,1-1 1 0 0,0 1-1 0 0,1-1 0 0 0,1 1 1 0 0,0-1-1 0 0,4 19 0 0 0,-2-25 47 0 0,0-1-1 0 0,1 1 1 0 0,0-1-1 0 0,0 0 1 0 0,0 0 0 0 0,1 0-1 0 0,0 0 1 0 0,0-1-1 0 0,1 0 1 0 0,0 0-1 0 0,0-1 1 0 0,0 1 0 0 0,1-1-1 0 0,0-1 1 0 0,0 1-1 0 0,0-1 1 0 0,0 0-1 0 0,1-1 1 0 0,15 6-1 0 0,-6-4-149 0 0,0 0 0 0 0,1-1 0 0 0,23 3 0 0 0,-17-5-1807 0 0,44-2 0 0 0,-10-5-2000 0 0</inkml:trace>
</inkml:ink>
</file>

<file path=ppt/ink/ink4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1.6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467 229 56 0 0,'0'0'3578'0'0,"13"-3"-2883"0"0,39-11-260 0 0,-47 12-275 0 0,-1 1 1 0 0,1-1-1 0 0,-1 0 0 0 0,0 0 1 0 0,0-1-1 0 0,0 1 1 0 0,0-1-1 0 0,0 0 1 0 0,0 0-1 0 0,-1-1 0 0 0,0 1 1 0 0,1 0-1 0 0,3-7 1 0 0,1 0 178 0 0,-4 5-220 0 0,1-1 0 0 0,-1 0-1 0 0,-1 0 1 0 0,1-1 0 0 0,-1 1 0 0 0,0-1 0 0 0,0 1 0 0 0,-1-1 0 0 0,0 0 0 0 0,0 0 0 0 0,-1 0 0 0 0,0 0 0 0 0,0-1 0 0 0,-1 1 0 0 0,0 0 0 0 0,0 0 0 0 0,-2-14 0 0 0,2 20-158 0 0,0-1 0 0 0,-1 1 0 0 0,1 0 1 0 0,0 0-1 0 0,-1 0 0 0 0,1 0 0 0 0,-1 0 1 0 0,1 0-1 0 0,-1 0 0 0 0,1 0 1 0 0,-1 0-1 0 0,0 0 0 0 0,1 0 0 0 0,-1 0 1 0 0,0 0-1 0 0,0 1 0 0 0,0-1 1 0 0,0 0-1 0 0,0 0 0 0 0,0 1 0 0 0,0-1 1 0 0,0 1-1 0 0,0-1 0 0 0,0 1 1 0 0,0-1-1 0 0,0 1 0 0 0,0 0 0 0 0,0-1 1 0 0,0 1-1 0 0,-1 0 0 0 0,1 0 1 0 0,0 0-1 0 0,0 0 0 0 0,0 0 0 0 0,0 0 1 0 0,0 0-1 0 0,-1 0 0 0 0,1 0 0 0 0,0 1 1 0 0,0-1-1 0 0,0 0 0 0 0,0 1 1 0 0,0-1-1 0 0,0 1 0 0 0,0-1 0 0 0,0 1 1 0 0,0 0-1 0 0,-2 1 0 0 0,-5 3-159 0 0,0 1 1 0 0,0-1-1 0 0,0 2 0 0 0,-9 9 0 0 0,-34 38 588 0 0,3 2 0 0 0,2 2 0 0 0,-68 113-1 0 0,47-51 424 0 0,-57 145 0 0 0,114-241-793 0 0,-41 103 3 0 0,43-104-78 0 0,2-1 1 0 0,0 1-1 0 0,-4 40 0 0 0,10-50-547 0 0,5-20-2003 0 0,2-14 40 0 0</inkml:trace>
</inkml:ink>
</file>

<file path=ppt/ink/ink4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2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77 1904 0 0,'0'0'4523'0'0,"15"-6"-4603"0"0,17-4 282 0 0,1 2-1 0 0,61-8 0 0 0,152 4 437 0 0,-2 1-1134 0 0,-242 11 227 0 0,-1 0 105 0 0,0 0 0 0 0,0 0 1 0 0,-1 0-1 0 0,1 0 1 0 0,0 0-1 0 0,0 0 1 0 0,0 0-1 0 0,-1 0 1 0 0,1-1-1 0 0,0 1 1 0 0,0 0-1 0 0,0 0 1 0 0,-1-1-1 0 0,1 1 0 0 0,0 0 1 0 0,-1-1-1 0 0,1 1 1 0 0,1-2-1 0 0,-8-7-2892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8.7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1045 271 2980 0 0,'0'0'4613'0'0,"-7"-16"-4697"0"0,5 11 78 0 0,-4-10-5 0 0,-1-1 1 0 0,-1 1-1 0 0,-1 0 1 0 0,0 1-1 0 0,0 0 0 0 0,-17-18 1 0 0,12 19 45 0 0,-1 0 0 0 0,-1 1 0 0 0,0 0 0 0 0,0 1 0 0 0,-1 1 0 0 0,-1 1 0 0 0,0 0 1 0 0,0 2-1 0 0,0 0 0 0 0,-1 1 0 0 0,0 0 0 0 0,-1 2 0 0 0,1 0 0 0 0,-1 2 0 0 0,1 0 0 0 0,-1 1 1 0 0,0 0-1 0 0,-36 6 0 0 0,32-2 17 0 0,0 1 1 0 0,0 1 0 0 0,1 1-1 0 0,0 1 1 0 0,0 1-1 0 0,1 1 1 0 0,0 1-1 0 0,1 1 1 0 0,0 1-1 0 0,0 1 1 0 0,1 0 0 0 0,1 2-1 0 0,1 0 1 0 0,0 1-1 0 0,-20 24 1 0 0,13-8-42 0 0,2 1 1 0 0,1 2-1 0 0,2 0 0 0 0,1 1 1 0 0,2 1-1 0 0,1 1 0 0 0,2 0 1 0 0,-9 43-1 0 0,9-19-7 0 0,2 0 0 0 0,3 1 0 0 0,3 1 0 0 0,3 90 0 0 0,5-123-57 0 0,1 1-1 0 0,1-1 0 0 0,2 0 0 0 0,1 0 0 0 0,13 33 0 0 0,-12-41 29 0 0,1-2 1 0 0,1 1 0 0 0,1-1 0 0 0,1-1-1 0 0,1 0 1 0 0,0-1 0 0 0,23 25-1 0 0,-23-32 66 0 0,1 0 0 0 0,0-1 0 0 0,1 0 0 0 0,1-1-1 0 0,-1-1 1 0 0,1-1 0 0 0,1 0 0 0 0,0-1-1 0 0,0 0 1 0 0,0-2 0 0 0,1 0 0 0 0,0-1 0 0 0,28 3-1 0 0,6-2 158 0 0,1-3 0 0 0,-1-2-1 0 0,76-9 1 0 0,163-33 1150 0 0,-238 31-1088 0 0,-1-2 1 0 0,-1-3-1 0 0,72-31 0 0 0,-105 38-155 0 0,-1 0-1 0 0,0-1 1 0 0,-1-1-1 0 0,0-1 0 0 0,-1 0 1 0 0,0-1-1 0 0,-1 0 0 0 0,0-2 1 0 0,-1 1-1 0 0,-1-2 1 0 0,0 1-1 0 0,12-22 0 0 0,-12 13 4 0 0,-1 0 1 0 0,-1 0-1 0 0,-1-1 0 0 0,-1 0 0 0 0,-1-1 0 0 0,-1 0 0 0 0,-2 0 1 0 0,3-41-1 0 0,-5 36-73 0 0,-2 1 1 0 0,-1-1 0 0 0,-2 1 0 0 0,0-1 0 0 0,-2 1 0 0 0,-15-49-1 0 0,12 56-63 0 0,-2 0 0 0 0,0 0-1 0 0,-1 1 1 0 0,-1 0-1 0 0,-1 1 1 0 0,-2 1 0 0 0,1 0-1 0 0,-30-30 1 0 0,28 34-18 0 0,-1 1-1 0 0,0 0 1 0 0,-1 2-1 0 0,0 0 1 0 0,-1 1-1 0 0,0 0 1 0 0,-1 2-1 0 0,-1 0 1 0 0,-23-7-1 0 0,27 12-215 0 0,1 1 1 0 0,-1 0-1 0 0,0 1 0 0 0,0 1 0 0 0,0 1 0 0 0,0 1 0 0 0,0 0 0 0 0,-1 1 0 0 0,1 0 1 0 0,0 2-1 0 0,0 0 0 0 0,-26 9 0 0 0,12-1-2323 0 0,-44 22 0 0 0,24-5-2562 0 0</inkml:trace>
</inkml:ink>
</file>

<file path=ppt/ink/ink4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2.9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514 112 1760 0 0,'0'0'4940'0'0,"7"-14"-4263"0"0,36-83 1846 0 0,-96 166-3205 0 0,21-18 695 0 0,3 2 1 0 0,-24 62-1 0 0,-36 119-96 0 0,47-117 135 0 0,-18 49-21 0 0,63-192 2590 0 0,-6-25-3168 0 0,2 37 740 0 0,0 1-233 0 0,-1-1 1 0 0,0 1-1 0 0,-1 0 1 0 0,-1-1-1 0 0,0 1 1 0 0,-9-20-1 0 0,11 30 1 0 0,0-1-1 0 0,0 1 1 0 0,-1-1-1 0 0,1 1 1 0 0,0 0-1 0 0,-1 0 1 0 0,0 0 0 0 0,0 0-1 0 0,0 0 1 0 0,0 1-1 0 0,-7-5 1 0 0,8 6-18 0 0,0 0 1 0 0,-1 0-1 0 0,1 1 0 0 0,-1-1 1 0 0,1 0-1 0 0,-1 1 0 0 0,0 0 1 0 0,1 0-1 0 0,-1 0 0 0 0,1 0 1 0 0,-1 0-1 0 0,0 0 0 0 0,1 0 1 0 0,-1 1-1 0 0,1-1 0 0 0,-1 1 1 0 0,1 0-1 0 0,-1 0 0 0 0,1 0 1 0 0,-3 2-1 0 0,-2 1 11 0 0,1 0 0 0 0,1 0 0 0 0,-1 1 0 0 0,1-1 0 0 0,-1 1 0 0 0,1 1 0 0 0,1-1 1 0 0,-1 1-1 0 0,1 0 0 0 0,0 0 0 0 0,0 0 0 0 0,1 0 0 0 0,0 1 0 0 0,0-1 0 0 0,0 1 0 0 0,1 0 0 0 0,0 0 0 0 0,0 0 0 0 0,1 0 0 0 0,0 0 1 0 0,0 1-1 0 0,1-1 0 0 0,0 13 0 0 0,1-16 66 0 0,0-1-1 0 0,0 0 1 0 0,0 1 0 0 0,1-1 0 0 0,-1 0 0 0 0,1 0-1 0 0,0 0 1 0 0,0 0 0 0 0,0 0 0 0 0,0 0-1 0 0,0-1 1 0 0,1 1 0 0 0,-1-1 0 0 0,1 0 0 0 0,0 1-1 0 0,-1-1 1 0 0,1 0 0 0 0,0-1 0 0 0,0 1 0 0 0,0 0-1 0 0,1-1 1 0 0,-1 0 0 0 0,4 2 0 0 0,6 1 74 0 0,1 0 0 0 0,0 0 0 0 0,1-2 0 0 0,16 2 0 0 0,-11-1-543 0 0,-1-2 0 0 0,1-1 0 0 0,0 0 0 0 0,0-2 0 0 0,-1 0 0 0 0,33-8 0 0 0,-22 1-1900 0 0</inkml:trace>
</inkml:ink>
</file>

<file path=ppt/ink/ink4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3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46 193 888 0 0,'0'0'5737'0'0,"13"-5"-5495"0"0,-3 1-201 0 0,16-5 135 0 0,0-2 0 0 0,0 0 1 0 0,45-30-1 0 0,-68 39-153 0 0,0-1 0 0 0,0 1 0 0 0,-1-1 0 0 0,1 0 0 0 0,-1 0 1 0 0,0 0-1 0 0,0 0 0 0 0,0 0 0 0 0,0-1 0 0 0,0 1 0 0 0,-1 0 0 0 0,1-1 1 0 0,-1 0-1 0 0,0 1 0 0 0,0-1 0 0 0,0 0 0 0 0,-1 1 0 0 0,1-7 1 0 0,-1 8-32 0 0,0 0 0 0 0,-1 0 0 0 0,1 0 0 0 0,0 0 0 0 0,-1 0 0 0 0,1 1 0 0 0,-1-1 0 0 0,0 0 0 0 0,1 0 0 0 0,-1 0 0 0 0,0 1 0 0 0,0-1 0 0 0,0 0 0 0 0,-1 1 0 0 0,1-1 0 0 0,0 1 0 0 0,-1-1 0 0 0,1 1 0 0 0,-1 0 0 0 0,1 0 0 0 0,-1-1 0 0 0,1 1 0 0 0,-1 0 0 0 0,0 0 0 0 0,1 1 0 0 0,-1-1 0 0 0,0 0 0 0 0,0 1 0 0 0,0-1 0 0 0,0 1 0 0 0,0-1 0 0 0,0 1 0 0 0,0 0 0 0 0,1 0 0 0 0,-5 0 0 0 0,-2 0-69 0 0,1 1 0 0 0,-1 0 0 0 0,1 0 0 0 0,-1 1 0 0 0,1 0 0 0 0,-1 0 0 0 0,1 0-1 0 0,0 1 1 0 0,0 0 0 0 0,1 1 0 0 0,-1 0 0 0 0,1 0 0 0 0,-1 0 0 0 0,1 1 0 0 0,0-1-1 0 0,1 1 1 0 0,-1 1 0 0 0,1-1 0 0 0,0 1 0 0 0,1 0 0 0 0,-6 9 0 0 0,2-4 119 0 0,1 1-1 0 0,1-1 1 0 0,0 1 0 0 0,1 1 0 0 0,0-1 0 0 0,0 1 0 0 0,2 0-1 0 0,-1 0 1 0 0,2 0 0 0 0,0 1 0 0 0,-1 15 0 0 0,4-25 1 0 0,-1 0 0 0 0,1 0 0 0 0,0 0 0 0 0,0 0 0 0 0,1-1 0 0 0,-1 1 0 0 0,1-1 0 0 0,-1 1 0 0 0,1-1 0 0 0,0 1 0 0 0,0-1 0 0 0,1 0 0 0 0,-1 0 0 0 0,1 0 0 0 0,0 0 0 0 0,-1-1 0 0 0,1 1 0 0 0,0-1 0 0 0,1 1 0 0 0,-1-1 1 0 0,0 0-1 0 0,1 0 0 0 0,-1-1 0 0 0,1 1 0 0 0,6 2 0 0 0,7 1 45 0 0,0 1 0 0 0,0-2 0 0 0,0 0 0 0 0,24 2 0 0 0,28-2-2657 0 0,-31-7-1036 0 0</inkml:trace>
</inkml:ink>
</file>

<file path=ppt/ink/ink4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3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630 365 1096 0 0,'0'0'4383'0'0,"11"-16"-3933"0"0,35-49-172 0 0,-41 56-252 0 0,0 0 0 0 0,0-1-1 0 0,-1 1 1 0 0,-1-1 0 0 0,0 0-1 0 0,0-1 1 0 0,0 1 0 0 0,-1 0-1 0 0,-1-1 1 0 0,0 1 0 0 0,-1-1 0 0 0,1 1-1 0 0,-2-1 1 0 0,-2-13 0 0 0,3 12-58 0 0,-1 6 28 0 0,0 0 0 0 0,0 0 1 0 0,0 1-1 0 0,0-1 0 0 0,-1 0 1 0 0,0 1-1 0 0,0-1 0 0 0,-1 1 1 0 0,1-1-1 0 0,-1 1 1 0 0,-1 0-1 0 0,1 0 0 0 0,-1 1 1 0 0,-5-7-1 0 0,7 9-44 0 0,0 0-1 0 0,0 0 1 0 0,0 1 0 0 0,-1-1-1 0 0,1 0 1 0 0,-1 1 0 0 0,1 0-1 0 0,-1 0 1 0 0,1-1 0 0 0,-1 2-1 0 0,0-1 1 0 0,0 0 0 0 0,1 0-1 0 0,-1 1 1 0 0,0 0 0 0 0,0-1-1 0 0,0 1 1 0 0,0 0 0 0 0,0 0-1 0 0,1 1 1 0 0,-1-1 0 0 0,0 1-1 0 0,0-1 1 0 0,0 1 0 0 0,1 0-1 0 0,-1 0 1 0 0,0 0 0 0 0,1 0-1 0 0,-1 0 1 0 0,-4 4 0 0 0,-7 5-47 0 0,0 1 0 0 0,1 0 0 0 0,0 1 0 0 0,1 0 1 0 0,0 1-1 0 0,-13 20 0 0 0,-55 93 1437 0 0,68-106-803 0 0,-30 55 10 0 0,-42 107 1 0 0,-16 86 441 0 0,-30 72-233 0 0,125-331-893 0 0,-1 4-120 0 0,0 0-1 0 0,1 1 1 0 0,0-1 0 0 0,1 1 0 0 0,0 0-1 0 0,1 0 1 0 0,-1 19 0 0 0</inkml:trace>
</inkml:ink>
</file>

<file path=ppt/ink/ink4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4.2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92 3876 0 0,'0'0'5165'0'0,"101"-53"-6061"0"0,-60 50 728 0 0,6-1 56 0 0,2 1 108 0 0,6-2-56 0 0,0 1 52 0 0,4-1-268 0 0,-18 1-1112 0 0,19-7-1649 0 0</inkml:trace>
</inkml:ink>
</file>

<file path=ppt/ink/ink4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4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717 0 732 0 0,'0'0'6391'0'0,"-12"2"-7477"0"0,4-2 1064 0 0,0 1 0 0 0,1 1 0 0 0,-1 0 0 0 0,0 0-1 0 0,1 0 1 0 0,-1 1 0 0 0,1 0 0 0 0,0 0 0 0 0,0 1 0 0 0,0 0-1 0 0,-7 5 1 0 0,-87 69 701 0 0,-92 90-1 0 0,152-127-270 0 0,2 1 0 0 0,2 2 0 0 0,2 2 0 0 0,-50 83 0 0 0,72-105-293 0 0,1 0 1 0 0,1 1 0 0 0,2 0-1 0 0,0 0 1 0 0,-10 51 0 0 0,17-61-92 0 0,0 0 0 0 0,1 0 1 0 0,1 0-1 0 0,0 0 0 0 0,1 0 0 0 0,1 0 1 0 0,0-1-1 0 0,1 1 0 0 0,1 0 0 0 0,0-1 0 0 0,1 0 1 0 0,6 15-1 0 0,2-6 84 0 0,0 0 1 0 0,1-1-1 0 0,1 0 1 0 0,2-1-1 0 0,0-1 1 0 0,1-1-1 0 0,0 0 0 0 0,2-1 1 0 0,0-1-1 0 0,1-1 1 0 0,28 15-1 0 0,-25-16-218 0 0,1-2 0 0 0,1-1 0 0 0,0-1 0 0 0,0-2 0 0 0,1 0 0 0 0,0-2 0 0 0,1 0 0 0 0,0-2 0 0 0,0-2 0 0 0,38 1 0 0 0,-41-3-689 0 0,-14 0 206 0 0,0-1 1 0 0,-1 0 0 0 0,1-1 0 0 0,-1 0-1 0 0,1-1 1 0 0,-1 0 0 0 0,17-6-1 0 0,20-12-3341 0 0</inkml:trace>
</inkml:ink>
</file>

<file path=ppt/ink/ink4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5.4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547 1 1264 0 0,'0'0'1035'0'0,"16"4"-842"0"0,51 17-39 0 0,-57-17-106 0 0,0 1 0 0 0,-1 0 0 0 0,1 0 0 0 0,-1 1 0 0 0,0 0 0 0 0,-1 1 0 0 0,0 0 0 0 0,0 0-1 0 0,0 1 1 0 0,-1 0 0 0 0,0 0 0 0 0,10 16 0 0 0,-17-24-47 0 0,9 13 134 0 0,-1 0 1 0 0,0 1-1 0 0,0 0 1 0 0,-1 1-1 0 0,-1 0 1 0 0,-1 0-1 0 0,7 26 1 0 0,-8-16 70 0 0,0 0 1 0 0,-2 0 0 0 0,0 1 0 0 0,-3 29-1 0 0,-6 13 375 0 0,-2 0 1 0 0,-30 103-1 0 0,21-102-31 0 0,-3-1 1 0 0,-43 96 0 0 0,52-139-437 0 0,0-1 0 0 0,-2 0 0 0 0,-1-1-1 0 0,-1 0 1 0 0,-1-1 0 0 0,0-1 0 0 0,-2-1 0 0 0,-1-1 0 0 0,-32 26 0 0 0,30-31-38 0 0,-1 0 0 0 0,0-1 0 0 0,-1-2 1 0 0,-1 0-1 0 0,-32 9 0 0 0,7-6-1181 0 0,-86 12 0 0 0,85-21-1892 0 0,-10-8-2175 0 0</inkml:trace>
</inkml:ink>
</file>

<file path=ppt/ink/ink4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16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225 122 2812 0 0,'0'0'5810'0'0,"8"10"-6713"0"0,-4-4 880 0 0,0-2 30 0 0,-1 0-1 0 0,0 0 1 0 0,0 0-1 0 0,-1 1 1 0 0,1-1-1 0 0,-1 1 1 0 0,0-1-1 0 0,0 1 1 0 0,-1 0 0 0 0,1 0-1 0 0,-1 0 1 0 0,0 0-1 0 0,0 0 1 0 0,-1 0-1 0 0,1 0 1 0 0,-1 6-1 0 0,-5 20 206 0 0,-1 1 0 0 0,-2-1-1 0 0,-1-1 1 0 0,-18 43 0 0 0,-63 113 104 0 0,71-149-297 0 0,13-21 32 0 0,-2-1 0 0 0,1 0 0 0 0,-2 0 0 0 0,0-1 0 0 0,-1 0 0 0 0,-15 15 0 0 0,25-28 24 0 0,-1-1 0 0 0,1 1-1 0 0,-1-1 1 0 0,1 1 0 0 0,0-1 0 0 0,-1 1-1 0 0,0-1 1 0 0,1 0 0 0 0,-1 1 0 0 0,1-1-1 0 0,-1 0 1 0 0,1 0 0 0 0,-1 1 0 0 0,0-1-1 0 0,1 0 1 0 0,-1 0 0 0 0,1 0 0 0 0,-1 0-1 0 0,0 0 1 0 0,1 0 0 0 0,-1 0 0 0 0,0 0-1 0 0,1 0 1 0 0,-1 0 0 0 0,0 0 0 0 0,1 0-1 0 0,-1 0 1 0 0,0-1 0 0 0,0 1-10 0 0,0-1 0 0 0,0 0 0 0 0,0 0 0 0 0,1 0 0 0 0,-1 0 0 0 0,0 0 0 0 0,1 0 0 0 0,-1 0-1 0 0,1 0 1 0 0,-1 0 0 0 0,1 0 0 0 0,-1 0 0 0 0,1 0 0 0 0,-1-2 0 0 0,0-3 2 0 0,0 1 0 0 0,1-1 0 0 0,-1 0 0 0 0,1 0 0 0 0,1-8 1 0 0,1 2-73 0 0,1 1 1 0 0,1-1-1 0 0,0 0 0 0 0,0 1 1 0 0,1 0-1 0 0,1 0 1 0 0,10-16-1 0 0,56-70-345 0 0,-56 77 329 0 0,102-119-1074 0 0,156-143-1 0 0,-270 279 1094 0 0,7-7 18 0 0,-1 0 1 0 0,1 1 0 0 0,15-9 0 0 0,-25 17-49 0 0,1-1 0 0 0,-1 1 1 0 0,1 0-1 0 0,0 0 0 0 0,-1 0 1 0 0,1 0-1 0 0,0 1 0 0 0,0-1 1 0 0,-1 0-1 0 0,1 1 0 0 0,0-1 1 0 0,0 1-1 0 0,0 0 0 0 0,0 0 1 0 0,0-1-1 0 0,0 1 0 0 0,0 0 1 0 0,-1 1-1 0 0,1-1 0 0 0,0 0 1 0 0,0 0-1 0 0,0 1 0 0 0,0-1 1 0 0,0 1-1 0 0,-1 0 0 0 0,1 0 1 0 0,0-1-1 0 0,0 1 0 0 0,-1 0 1 0 0,1 0-1 0 0,-1 1 0 0 0,3 1 1 0 0,2 5 39 0 0,-1 0 1 0 0,0 0 0 0 0,-1 1 0 0 0,0 0 0 0 0,0-1-1 0 0,-1 1 1 0 0,0 1 0 0 0,-1-1 0 0 0,0 0 0 0 0,1 13-1 0 0,1 17 300 0 0,-1 47 0 0 0,-3-42-86 0 0,2 4 29 0 0,-1 169 786 0 0,-2-208-1053 0 0,0-1-1 0 0,-1 1 1 0 0,0-1 0 0 0,0 1 0 0 0,-1-1-1 0 0,0 0 1 0 0,0 0 0 0 0,-1 0 0 0 0,0 0-1 0 0,0-1 1 0 0,-1 0 0 0 0,0 0 0 0 0,-11 12-1 0 0,9-12-543 0 0,0-1 0 0 0,0 1-1 0 0,0-2 1 0 0,-12 8 0 0 0,-16 4-3565 0 0</inkml:trace>
</inkml:ink>
</file>

<file path=ppt/ink/ink4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4.8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35 1160 0 0,'0'0'10544'0'0,"4"13"-12007"0"0,-3-7 1413 0 0,43 163 1253 0 0,-39-120-727 0 0,-1 81 0 0 0,-4-115-409 0 0,0-15-35 0 0,1 1 0 0 0,-1-1 1 0 0,0 1-1 0 0,0-1 0 0 0,0 1 0 0 0,0-1 0 0 0,0 1 0 0 0,0 0 0 0 0,0-1 0 0 0,0 1 1 0 0,0-1-1 0 0,-1 1 0 0 0,1-1 0 0 0,0 1 0 0 0,0 0 0 0 0,0-1 0 0 0,-1 1 0 0 0,1-1 1 0 0,0 1-1 0 0,0-1 0 0 0,-1 1 0 0 0,1-1 0 0 0,-1 0 0 0 0,0 2 0 0 0,-8-10 1285 0 0,-6-22-369 0 0,12 18-954 0 0,0 1-1 0 0,1 0 1 0 0,1-1 0 0 0,0 1 0 0 0,0-1 0 0 0,1 1 0 0 0,1-1 0 0 0,0 1-1 0 0,5-22 1 0 0,-1 11-114 0 0,1 1 0 0 0,0 1 0 0 0,2-1 0 0 0,14-25 0 0 0,-17 37-136 0 0,0 1-1 0 0,0 0 1 0 0,1 0-1 0 0,1 0 1 0 0,-1 0-1 0 0,1 1 1 0 0,0 0-1 0 0,1 1 1 0 0,9-7-1 0 0,-7 6-1236 0 0,1 1-1 0 0,-1 0 1 0 0,1 1-1 0 0,15-5 0 0 0,7 0-2740 0 0</inkml:trace>
</inkml:ink>
</file>

<file path=ppt/ink/ink4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5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56 445 1552 0 0,'0'0'5319'0'0,"1"15"-4405"0"0,4 114 848 0 0,-5-111-1783 0 0,-1 0 1 0 0,0 1-1 0 0,-1-1 1 0 0,-1 0-1 0 0,-1 0 0 0 0,-1-1 1 0 0,-11 30-1 0 0,16-46-134 0 0,-1 0 0 0 0,1-1 0 0 0,0 1 0 0 0,0 0 0 0 0,-1 0 1 0 0,1-1-1 0 0,-1 1 0 0 0,1 0 0 0 0,-1-1 0 0 0,1 1 0 0 0,-1 0 0 0 0,1-1 0 0 0,-1 1 0 0 0,0-1 0 0 0,1 1 0 0 0,-1-1 0 0 0,0 1 0 0 0,1-1 0 0 0,-1 0 0 0 0,0 1 0 0 0,0-1 0 0 0,1 0 0 0 0,-1 1 0 0 0,0-1 1 0 0,0 0-1 0 0,0 0 0 0 0,1 0 0 0 0,-1 0 0 0 0,0 0 0 0 0,0 0 0 0 0,0 0 0 0 0,0 0 0 0 0,1 0 0 0 0,-2 0 0 0 0,-5-10-3584 0 0</inkml:trace>
  <inkml:trace contextRef="#ctx0" brushRef="#br0" timeOffset="1">133 94 7717 0 0,'0'0'3181'0'0,"2"14"-3817"0"0,-1-6 674 0 0,1 10-11 0 0,1 1 0 0 0,9 27 1 0 0,-11-42-16 0 0,1 0 1 0 0,-1 1 0 0 0,1-1 0 0 0,0 0-1 0 0,0 0 1 0 0,0 0 0 0 0,1 0-1 0 0,-1-1 1 0 0,1 1 0 0 0,0 0 0 0 0,0-1-1 0 0,0 0 1 0 0,0 0 0 0 0,1 0 0 0 0,-1 0-1 0 0,1 0 1 0 0,0-1 0 0 0,5 3 0 0 0,-7-5 53 0 0,-1 1 0 0 0,1-1 0 0 0,0 0 0 0 0,0 0 0 0 0,0 0 0 0 0,0 0 0 0 0,0 0 0 0 0,0 0 0 0 0,0 0 0 0 0,0-1 0 0 0,0 1 0 0 0,0-1 0 0 0,0 1 0 0 0,0-1 0 0 0,-1 0 0 0 0,1 0 0 0 0,0 0 0 0 0,0 0 0 0 0,-1 0 0 0 0,1 0 0 0 0,-1 0 0 0 0,1 0 1 0 0,-1-1-1 0 0,1 1 0 0 0,-1-1 0 0 0,0 1 0 0 0,0-1 0 0 0,0 1 0 0 0,0-1 0 0 0,0 0 0 0 0,0 0 0 0 0,1-2 0 0 0,3-7 100 0 0,0 0 0 0 0,0 0 1 0 0,4-22-1 0 0,-3 8-185 0 0,-2 0 0 0 0,0 0 0 0 0,0-42 1 0 0,-4 66 6 0 0,0-1 0 0 0,0 1 0 0 0,0-1 0 0 0,0 0 0 0 0,-1 1 0 0 0,1-1 0 0 0,0 1 0 0 0,-1-1 0 0 0,1 1 0 0 0,-1 0 0 0 0,1-1 0 0 0,-1 1 0 0 0,0-1 0 0 0,1 1 0 0 0,-1 0 1 0 0,-1-2-1 0 0,1 2-53 0 0,0 1 0 0 0,1-1 0 0 0,-1 1 0 0 0,0-1 0 0 0,0 1 0 0 0,1 0 0 0 0,-1-1 0 0 0,0 1 0 0 0,0 0 0 0 0,0 0 1 0 0,0-1-1 0 0,0 1 0 0 0,1 0 0 0 0,-1 0 0 0 0,0 0 0 0 0,0 0 0 0 0,0 0 0 0 0,0 0 0 0 0,0 0 0 0 0,-1 1 0 0 0,-2 0-223 0 0,-1 1 0 0 0,1 0 0 0 0,0 0 0 0 0,0 0 0 0 0,0 0 0 0 0,0 1 0 0 0,1 0 0 0 0,-1-1 0 0 0,-3 5-1 0 0,-42 44-4100 0 0,21-14 273 0 0</inkml:trace>
</inkml:ink>
</file>

<file path=ppt/ink/ink4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5.6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383 172 92 0 0,'0'0'2477'0'0,"14"-9"-1703"0"0,2-2-554 0 0,77-56 1555 0 0,-89 64-1462 0 0,0 0-1 0 0,-1-1 1 0 0,1 0-1 0 0,-1 0 0 0 0,0 0 1 0 0,0 0-1 0 0,-1-1 0 0 0,1 1 1 0 0,3-10-1 0 0,-6 13-194 0 0,1 0 1 0 0,-1 0-1 0 0,0 0 0 0 0,1 0 0 0 0,-1-1 0 0 0,0 1 1 0 0,0 0-1 0 0,0 0 0 0 0,0 0 0 0 0,0 0 0 0 0,0-1 0 0 0,-1 1 1 0 0,1 0-1 0 0,0 0 0 0 0,0 0 0 0 0,-1 0 0 0 0,1 0 1 0 0,-2-3-1 0 0,1 3-70 0 0,0 0 0 0 0,0 0 0 0 0,0 0 0 0 0,-1 0 0 0 0,1 0 1 0 0,0 0-1 0 0,-1 1 0 0 0,1-1 0 0 0,-1 0 0 0 0,1 1 0 0 0,-1-1 0 0 0,1 1 1 0 0,-1-1-1 0 0,1 1 0 0 0,-1 0 0 0 0,1-1 0 0 0,-1 1 0 0 0,-1 0 0 0 0,-10 0-16 0 0,1 1-1 0 0,0 0 1 0 0,0 1-1 0 0,0 0 1 0 0,0 1-1 0 0,0 0 1 0 0,0 1-1 0 0,1 0 0 0 0,0 1 1 0 0,0 0-1 0 0,-14 9 1 0 0,-7 6 48 0 0,1 1 1 0 0,-39 35-1 0 0,58-46-144 0 0,1 1 0 0 0,0 0 0 0 0,1 1 0 0 0,0 0 0 0 0,-13 21 0 0 0,21-30 41 0 0,0 0-1 0 0,0 1 1 0 0,0-1-1 0 0,0 1 1 0 0,1-1-1 0 0,0 1 1 0 0,-1 0-1 0 0,2 0 1 0 0,-1 0-1 0 0,0 0 1 0 0,1-1-1 0 0,-1 1 1 0 0,1 0-1 0 0,0 0 1 0 0,0 0-1 0 0,1 0 1 0 0,-1 0 0 0 0,1 0-1 0 0,0 0 1 0 0,0 0-1 0 0,0-1 1 0 0,1 1-1 0 0,-1 0 1 0 0,1-1-1 0 0,0 1 1 0 0,0-1-1 0 0,3 4 1 0 0,46 45-552 0 0,-40-42 493 0 0,0 0 1 0 0,-1 1-1 0 0,-1 0 1 0 0,1 0-1 0 0,9 16 1 0 0,-14-16 58 0 0,1-1 1 0 0,-1 2-1 0 0,-1-1 1 0 0,0 1-1 0 0,-1-1 1 0 0,0 1-1 0 0,-1 0 1 0 0,0 0-1 0 0,-1 0 1 0 0,0 0-1 0 0,-1 13 1 0 0,0-19 160 0 0,-1-1 0 0 0,1 1 0 0 0,-1-1 0 0 0,0 0 0 0 0,-1 1 0 0 0,1-1 0 0 0,-1 0 0 0 0,0 0 0 0 0,-1 0 0 0 0,1 0 0 0 0,-1 0 0 0 0,0-1-1 0 0,0 1 1 0 0,0-1 0 0 0,-1 0 0 0 0,1 0 0 0 0,-1 0 0 0 0,0 0 0 0 0,0-1 0 0 0,-1 1 0 0 0,1-1 0 0 0,-1 0 0 0 0,1 0 0 0 0,-1-1 0 0 0,0 0 0 0 0,-8 3 0 0 0,-11 2 11 0 0,0-2 0 0 0,-1-1 0 0 0,1-1 0 0 0,-1-1 0 0 0,-28-1 0 0 0,52-1-235 0 0,-1 0-1 0 0,0 0 0 0 0,1 0 1 0 0,-1 0-1 0 0,1-1 0 0 0,-1 1 1 0 0,1 0-1 0 0,-1-1 0 0 0,1 1 1 0 0,-1-1-1 0 0,1 1 0 0 0,0-1 1 0 0,-1 0-1 0 0,1 1 0 0 0,0-1 1 0 0,-1 0-1 0 0,1 0 0 0 0,0 0 1 0 0,0 0-1 0 0,0 0 0 0 0,0 0 1 0 0,0 0-1 0 0,0-1 1 0 0,-1 0-1 0 0,0-2-518 0 0,1 0 0 0 0,0 0 1 0 0,0 0-1 0 0,0-1 0 0 0,0 1 0 0 0,0 0 1 0 0,1 0-1 0 0,0 0 0 0 0,0-6 0 0 0,0-32-5114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9.2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0 184 0 0,'0'0'4816'0'0,"-1"0"-4807"0"0,1 1 1 0 0,-1-1-1 0 0,1 0 0 0 0,0 0 1 0 0,-1 0-1 0 0,1 0 1 0 0,0 0-1 0 0,-1 0 1 0 0,1 0-1 0 0,0 1 0 0 0,0-1 1 0 0,-1 0-1 0 0,1 0 1 0 0,0 0-1 0 0,-1 1 0 0 0,1-1 1 0 0,0 0-1 0 0,0 0 1 0 0,0 1-1 0 0,-1-1 1 0 0,1 0-1 0 0,0 1 0 0 0,0-1 1 0 0,0 0-1 0 0,0 1 1 0 0,-1-1-1 0 0,1 0 0 0 0,0 1 1 0 0,0-1-1 0 0,0 0 1 0 0,0 1-1 0 0,0-1 0 0 0,-60 370 2398 0 0,11-81-2164 0 0,19-107-120 0 0,7-52-13 0 0,-6 147 0 0 0,29-258-92 0 0,4-16-60 0 0,9-25-270 0 0,-9 14 208 0 0,27-56-4171 0 0,-8 6 1035 0 0</inkml:trace>
</inkml:ink>
</file>

<file path=ppt/ink/ink4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6.0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4620 0 0,'0'0'7104'0'0,"15"11"-6438"0"0,44 39-98 0 0,-55-46-541 0 0,1 0 1 0 0,-1 1-1 0 0,0 0 1 0 0,-1 0-1 0 0,0 0 1 0 0,1 0-1 0 0,-2 1 1 0 0,1-1-1 0 0,0 1 1 0 0,-1 0-1 0 0,0 0 1 0 0,1 6-1 0 0,-1 2-19 0 0,0 0 0 0 0,-1 0 0 0 0,-1 19 0 0 0,0-20 31 0 0,0 3 55 0 0,-1-1 1 0 0,0 0 0 0 0,-1 0-1 0 0,-1 0 1 0 0,0 0-1 0 0,-1-1 1 0 0,-1 1-1 0 0,0-1 1 0 0,-13 25-1 0 0,15-35 577 0 0,2-6-351 0 0,3-12-404 0 0,8-22-678 0 0,-5 24 648 0 0,1 0 0 0 0,0 1 0 0 0,1 0-1 0 0,8-11 1 0 0,-12 19 42 0 0,-1 0-1 0 0,0 0 0 0 0,1 0 0 0 0,0 0 0 0 0,0 0 1 0 0,-1 1-1 0 0,2 0 0 0 0,-1-1 0 0 0,0 1 0 0 0,0 0 1 0 0,1 0-1 0 0,-1 1 0 0 0,1-1 0 0 0,-1 1 1 0 0,1 0-1 0 0,0 0 0 0 0,7-2 0 0 0,-8 4 8 0 0,0-1 0 0 0,0 1 0 0 0,0 0 0 0 0,0 0-1 0 0,-1 0 1 0 0,1 0 0 0 0,0 1 0 0 0,-1-1 0 0 0,1 1 0 0 0,-1-1-1 0 0,0 1 1 0 0,1 0 0 0 0,-1 0 0 0 0,0 0 0 0 0,0 0 0 0 0,3 4-1 0 0,30 44 356 0 0,-31-44-278 0 0,72 143 45 0 0,-61-118-1195 0 0,-14-30 937 0 0,-1 0 68 0 0,0-1 0 0 0,0 1-1 0 0,0-1 1 0 0,0 0-1 0 0,0 1 1 0 0,0-1 0 0 0,0 1-1 0 0,1-1 1 0 0,-1 0 0 0 0,0 1-1 0 0,0-1 1 0 0,0 0-1 0 0,1 1 1 0 0,-1-1 0 0 0,0 0-1 0 0,1 1 1 0 0,-1-1-1 0 0,0 0 1 0 0,1 1 0 0 0,-1-1-1 0 0,0 0 1 0 0,1 0 0 0 0,-1 0-1 0 0,0 1 1 0 0,1-1-1 0 0,-1 0 1 0 0,1 0 0 0 0,-1 0-1 0 0,0 0 1 0 0,1 0-1 0 0,-1 0 1 0 0,1 0 0 0 0,-1 0-1 0 0,1 0 1 0 0,-1 0 0 0 0,0 0-1 0 0,1 0 1 0 0,-1 0-1 0 0,1 0 1 0 0,-1 0 0 0 0,0 0-1 0 0,1 0 1 0 0,-1 0-1 0 0,1-1 1 0 0,10-7-2936 0 0</inkml:trace>
</inkml:ink>
</file>

<file path=ppt/ink/ink4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6.4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121 0 5869 0 0,'0'0'4087'0'0,"-1"15"-4285"0"0,-36 599 2994 0 0,36-597-2879 0 0,-1 14-453 0 0,-10 53 0 0 0,10-73-164 0 0,-1-1 1 0 0,-1 1 0 0 0,0-1-1 0 0,-10 19 1 0 0,3-14-2496 0 0,-1-12-1432 0 0</inkml:trace>
  <inkml:trace contextRef="#ctx0" brushRef="#br0" timeOffset="1">0 420 2948 0 0,'0'0'7529'0'0,"97"-61"-7309"0"0,-64 52 36 0 0,1 3-84 0 0,9 1-172 0 0,-4 1-104 0 0,4 2 52 0 0,3-1 4 0 0,2 2 36 0 0,2-2-116 0 0,1-3-580 0 0,0-3-1068 0 0,-13 1-1201 0 0,23-13-2343 0 0</inkml:trace>
</inkml:ink>
</file>

<file path=ppt/ink/ink4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1.3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47 3056 0 0,'0'0'10089'0'0,"3"0"-11232"0"0,-1 0 1136 0 0,-1 1-1 0 0,0 0 0 0 0,0-1 0 0 0,1 1 1 0 0,-1 0-1 0 0,0 0 0 0 0,0 0 0 0 0,0 0 0 0 0,0 0 1 0 0,0 0-1 0 0,0 0 0 0 0,-1 0 0 0 0,1 0 1 0 0,0 1-1 0 0,0-1 0 0 0,-1 0 0 0 0,1 0 1 0 0,-1 1-1 0 0,1-1 0 0 0,-1 0 0 0 0,0 1 0 0 0,1-1 1 0 0,-1 1-1 0 0,0-1 0 0 0,0 0 0 0 0,0 1 1 0 0,0-1-1 0 0,0 1 0 0 0,0 1 0 0 0,-2 58 561 0 0,1-49-451 0 0,-6 41 61 0 0,-2 0 0 0 0,-3-1 1 0 0,-2 0-1 0 0,-2-2 0 0 0,-30 66 0 0 0,40-102 72 0 0,-1 1 0 0 0,-12 17 0 0 0,19-31-209 0 0,0-1 0 0 0,0 0 0 0 0,-1 0 0 0 0,1 1 1 0 0,0-1-1 0 0,0 0 0 0 0,0 0 0 0 0,0 0 0 0 0,-1 1 0 0 0,1-1 0 0 0,0 0 0 0 0,0 0 1 0 0,0 0-1 0 0,-1 0 0 0 0,1 0 0 0 0,0 1 0 0 0,0-1 0 0 0,-1 0 0 0 0,1 0 0 0 0,0 0 0 0 0,0 0 1 0 0,-1 0-1 0 0,1 0 0 0 0,0 0 0 0 0,0 0 0 0 0,-1 0 0 0 0,1 0 0 0 0,0 0 0 0 0,0 0 1 0 0,-1 0-1 0 0,1 0 0 0 0,0 0 0 0 0,-1 0 0 0 0,1 0 0 0 0,0 0 0 0 0,0 0 0 0 0,-1-1 0 0 0,1 1 1 0 0,0 0-1 0 0,0 0 0 0 0,0 0 0 0 0,-1 0 0 0 0,1-1 0 0 0,0 1 0 0 0,0 0 0 0 0,0 0 1 0 0,-1 0-1 0 0,1-1 0 0 0,0 1 0 0 0,0 0 0 0 0,0 0 0 0 0,0 0 0 0 0,0-1 0 0 0,0 1 0 0 0,0 0 1 0 0,-1 0-1 0 0,1-1 0 0 0,0 1 0 0 0,0 0 0 0 0,0-1 0 0 0,0 1 0 0 0,0 0 0 0 0,0 0 1 0 0,0-1-1 0 0,0 1 0 0 0,0 0 0 0 0,0 0 0 0 0,1-1 0 0 0,-5-20 274 0 0,4 3-398 0 0,2 1 0 0 0,-1 0 0 0 0,2 0 0 0 0,0 0 0 0 0,1 0 0 0 0,1 0 0 0 0,1 1 0 0 0,8-19 0 0 0,71-124-758 0 0,-71 136 689 0 0,4-8-3 0 0,39-62-120 0 0,-50 83 253 0 0,1 0-1 0 0,0 0 0 0 0,1 1 1 0 0,0 0-1 0 0,0 1 1 0 0,15-11-1 0 0,-21 17-29 0 0,0 0 1 0 0,-1 1-1 0 0,1-1 1 0 0,0 1-1 0 0,0 0 1 0 0,0-1-1 0 0,0 1 1 0 0,0 0-1 0 0,0 1 1 0 0,0-1-1 0 0,0 1 1 0 0,0-1-1 0 0,0 1 1 0 0,1 0 0 0 0,-1 0-1 0 0,0 0 1 0 0,0 1-1 0 0,0-1 1 0 0,0 1-1 0 0,5 1 1 0 0,-3 0 74 0 0,-1 0 1 0 0,0 1-1 0 0,0 0 1 0 0,0-1 0 0 0,0 1-1 0 0,-1 1 1 0 0,1-1 0 0 0,-1 0-1 0 0,1 1 1 0 0,-1 0-1 0 0,-1 0 1 0 0,4 5 0 0 0,2 4 92 0 0,-1 1 1 0 0,-1 0-1 0 0,0 1 1 0 0,-1-1-1 0 0,0 1 1 0 0,-2 0-1 0 0,4 23 1 0 0,-5-17-65 0 0,-1-1 1 0 0,-1 1-1 0 0,-1 0 0 0 0,0 0 1 0 0,-7 30-1 0 0,3-34-1409 0 0,0 1-1 0 0,-1-1 1 0 0,-13 28-1 0 0,12-30-2675 0 0</inkml:trace>
</inkml:ink>
</file>

<file path=ppt/ink/ink4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1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1 4728 0 0,'0'0'5526'0'0,"3"14"-4976"0"0,0-3-424 0 0,0 1 26 0 0,0 1 1 0 0,-1-1-1 0 0,0 1 1 0 0,-1 0 0 0 0,0 18-1 0 0,-1-30-102 0 0,0 0 0 0 0,0 0 0 0 0,0 0 0 0 0,0 0 0 0 0,0-1 0 0 0,0 1 0 0 0,-1 0 0 0 0,1 0 0 0 0,0 0 0 0 0,0 0 0 0 0,-1-1 0 0 0,1 1 0 0 0,0 0 0 0 0,-1 0 0 0 0,1 0 0 0 0,-1-1 0 0 0,1 1 0 0 0,-1 0 1 0 0,0-1-1 0 0,1 1 0 0 0,-1-1 0 0 0,1 1 0 0 0,-1 0 0 0 0,0-1 0 0 0,0 0 0 0 0,1 1 0 0 0,-1-1 0 0 0,0 1 0 0 0,0-1 0 0 0,0 0 0 0 0,-1 1 0 0 0,1-1 2 0 0,0 0 1 0 0,0-1 0 0 0,0 1-1 0 0,1 0 1 0 0,-1 0-1 0 0,0-1 1 0 0,0 1 0 0 0,0-1-1 0 0,0 1 1 0 0,1-1 0 0 0,-1 1-1 0 0,0-1 1 0 0,1 1-1 0 0,-1-1 1 0 0,0 0 0 0 0,1 1-1 0 0,-1-1 1 0 0,1 0-1 0 0,-1 0 1 0 0,1 0 0 0 0,-1 1-1 0 0,1-1 1 0 0,-1 0-1 0 0,1 0 1 0 0,0 0 0 0 0,0 0-1 0 0,-1 1 1 0 0,1-1-1 0 0,0 0 1 0 0,0-2 0 0 0,-2-4-134 0 0,1 0 0 0 0,1 0 0 0 0,-1 0 0 0 0,1 0 1 0 0,0-1-1 0 0,1 1 0 0 0,0 0 0 0 0,0 0 0 0 0,0 0 0 0 0,1 0 0 0 0,3-8 1 0 0,-5 15 18 0 0,1 0 0 0 0,-1 0 0 0 0,0 0 0 0 0,1 0 0 0 0,-1 0 0 0 0,1 0 0 0 0,-1 0 0 0 0,0 0 0 0 0,1 0 0 0 0,-1 0 0 0 0,1 0 0 0 0,-1 0 0 0 0,0 0 0 0 0,1 0 0 0 0,-1 0 0 0 0,1 0 0 0 0,-1 0 0 0 0,0 1 0 0 0,1-1 0 0 0,-1 0 0 0 0,0 0 0 0 0,1 0 0 0 0,-1 1 0 0 0,0-1 0 0 0,1 0 0 0 0,-1 0 0 0 0,0 1 0 0 0,0-1 0 0 0,1 0 0 0 0,-1 1 0 0 0,0-1 0 0 0,0 0 0 0 0,0 1 0 0 0,1-1 0 0 0,-1 0 0 0 0,0 1 0 0 0,0 0 1 0 0,10 13-71 0 0,10 29-99 0 0,-11-22-3154 0 0,-58-106-4619 0 0</inkml:trace>
</inkml:ink>
</file>

<file path=ppt/ink/ink4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2.1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127 1 8249 0 0,'0'0'3687'0'0,"-3"16"-3403"0"0,-51 286 1661 0 0,-8 102-2124 0 0,54-340-4149 0 0,20-83-2858 0 0</inkml:trace>
</inkml:ink>
</file>

<file path=ppt/ink/ink4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18 267 132 0 0,'0'0'4423'0'0,"13"-4"-3383"0"0,1 0-838 0 0,102-37 2020 0 0,-96 33-1951 0 0,0-1 0 0 0,0-1 0 0 0,-1 0 1 0 0,20-15-1 0 0,-31 18-191 0 0,0 0 1 0 0,-1 0 0 0 0,1 0-1 0 0,-2-1 1 0 0,9-12-1 0 0,-12 16-36 0 0,-1 0 0 0 0,1 0-1 0 0,-1 0 1 0 0,0 0-1 0 0,0-1 1 0 0,-1 1-1 0 0,0-1 1 0 0,1 1-1 0 0,-2-1 1 0 0,1 0-1 0 0,0 1 1 0 0,-1-1 0 0 0,0 0-1 0 0,0-4 1 0 0,0 8-44 0 0,-1-1 0 0 0,1 1 1 0 0,0 0-1 0 0,0 0 1 0 0,-1 0-1 0 0,1 0 0 0 0,-1 0 1 0 0,1-1-1 0 0,-1 1 0 0 0,1 0 1 0 0,-1 0-1 0 0,0 0 1 0 0,1 0-1 0 0,-1 0 0 0 0,0 0 1 0 0,0 1-1 0 0,0-1 0 0 0,0 0 1 0 0,0 0-1 0 0,0 1 1 0 0,0-1-1 0 0,-1 0 0 0 0,-1 0-9 0 0,0 0 0 0 0,0 0 0 0 0,0 0 0 0 0,1 0 0 0 0,-1 1 0 0 0,0 0 0 0 0,0-1 0 0 0,0 1 0 0 0,-4 1 0 0 0,-1-1-18 0 0,-1 2-1 0 0,0-1 1 0 0,1 1-1 0 0,-1 0 0 0 0,-11 6 1 0 0,2 0 35 0 0,2 0 0 0 0,-1 2 1 0 0,2 0-1 0 0,-1 1 0 0 0,1 0 1 0 0,1 1-1 0 0,0 1 0 0 0,1 0 0 0 0,-23 29 1 0 0,28-31-2 0 0,1 1 0 0 0,-1 0 1 0 0,2 1-1 0 0,0-1 0 0 0,0 1 1 0 0,1 0-1 0 0,1 1 0 0 0,0-1 1 0 0,0 1-1 0 0,2 0 0 0 0,0 0 1 0 0,0 0-1 0 0,2 27 0 0 0,0-36 17 0 0,1-1-1 0 0,0 1 1 0 0,0-1-1 0 0,0 1 1 0 0,0-1-1 0 0,1 0 0 0 0,0 1 1 0 0,0-1-1 0 0,0 0 1 0 0,0 0-1 0 0,1 0 1 0 0,-1 0-1 0 0,1-1 1 0 0,0 1-1 0 0,0-1 0 0 0,0 0 1 0 0,1 0-1 0 0,-1 0 1 0 0,1 0-1 0 0,0 0 1 0 0,0-1-1 0 0,0 0 1 0 0,0 0-1 0 0,0 0 1 0 0,0 0-1 0 0,0 0 0 0 0,1-1 1 0 0,7 2-1 0 0,-1-1-450 0 0,0 0 0 0 0,0 0 0 0 0,1-1 0 0 0,-1-1-1 0 0,1 0 1 0 0,-1-1 0 0 0,1 0 0 0 0,-1 0 0 0 0,0-1-1 0 0,21-7 1 0 0,18-11-4272 0 0</inkml:trace>
</inkml:ink>
</file>

<file path=ppt/ink/ink4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2.9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301 438 836 0 0,'0'0'5123'0'0,"16"-5"-4712"0"0,4-1-271 0 0,94-34 934 0 0,-106 36-1001 0 0,1-1 0 0 0,0 0 0 0 0,-1 0 0 0 0,0 0 0 0 0,0-1 0 0 0,0 0 0 0 0,-1-1 0 0 0,0 0 0 0 0,0 0 0 0 0,-1 0 0 0 0,0-1 0 0 0,0 0 0 0 0,8-15 0 0 0,-8 10-10 0 0,-1 0 1 0 0,0 0 0 0 0,-1-1 0 0 0,0 1 0 0 0,-1-1 0 0 0,0 0 0 0 0,-2 0-1 0 0,1 0 1 0 0,-2-15 0 0 0,0 26-58 0 0,-4-65 443 0 0,3 65-375 0 0,1-1-1 0 0,-1 0 1 0 0,0 1-1 0 0,0-1 1 0 0,0 1 0 0 0,0-1-1 0 0,-1 1 1 0 0,1-1 0 0 0,-1 1-1 0 0,0 0 1 0 0,0 0 0 0 0,0 0-1 0 0,-1 0 1 0 0,1 0 0 0 0,-1 1-1 0 0,-3-4 1 0 0,5 6-96 0 0,0-1 1 0 0,0 1-1 0 0,-1-1 0 0 0,1 1 1 0 0,-1 0-1 0 0,1-1 0 0 0,0 1 0 0 0,-1 0 1 0 0,1 0-1 0 0,-1 0 0 0 0,1 0 1 0 0,0 0-1 0 0,-1 0 0 0 0,1 1 1 0 0,0-1-1 0 0,-1 0 0 0 0,1 1 1 0 0,-1-1-1 0 0,1 1 0 0 0,0-1 1 0 0,0 1-1 0 0,-1-1 0 0 0,1 1 0 0 0,0 0 1 0 0,0 0-1 0 0,0 0 0 0 0,0 0 1 0 0,0 0-1 0 0,0 0 0 0 0,0 0 1 0 0,0 0-1 0 0,-1 2 0 0 0,-30 43-389 0 0,28-39 461 0 0,-67 120 355 0 0,6 3 1 0 0,5 3-1 0 0,6 2 1 0 0,-45 179 0 0 0,83-252-723 0 0,8-25-1462 0 0,-20 52 0 0 0,19-75-917 0 0</inkml:trace>
  <inkml:trace contextRef="#ctx0" brushRef="#br0" timeOffset="1">0 732 3192 0 0,'0'0'6714'0'0,"14"-3"-6692"0"0,158-9-96 0 0,-125 12-40 0 0,0-2-1 0 0,70-13 0 0 0,-93 10-547 0 0,1-2 0 0 0,-2 0 0 0 0,1-1 0 0 0,-1-2 0 0 0,0 0 0 0 0,29-19 0 0 0,-10 2-995 0 0,-6 2-170 0 0</inkml:trace>
</inkml:ink>
</file>

<file path=ppt/ink/ink4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3.3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1 496 0 0,'0'0'10748'0'0,"-3"13"-11284"0"0,-36 148 1345 0 0,-62 321 599 0 0,96-448-1692 0 0,-11 62-1038 0 0,14-86 188 0 0,-1 1-1 0 0,-1-1 1 0 0,-7 16-1 0 0</inkml:trace>
  <inkml:trace contextRef="#ctx0" brushRef="#br0" timeOffset="1">7 517 4028 0 0,'0'0'7954'0'0,"9"-13"-7536"0"0,34-42-42 0 0,-38 51-279 0 0,0-1 0 0 0,0 1 0 0 0,0 0 1 0 0,0 0-1 0 0,1 1 0 0 0,0 0 0 0 0,-1 0 0 0 0,1 0 1 0 0,1 0-1 0 0,-1 1 0 0 0,0 0 0 0 0,0 0 0 0 0,1 1 1 0 0,-1 0-1 0 0,8-1 0 0 0,7-1-52 0 0,87-13-69 0 0,0 4 0 0 0,124 4 0 0 0,74-7-2332 0 0,-269 10-14 0 0,-6-2-1671 0 0</inkml:trace>
</inkml:ink>
</file>

<file path=ppt/ink/ink4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7.3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1 103 2844 0 0,'0'0'5741'0'0,"14"-14"-5375"0"0,47-42 246 0 0,-58 53-524 0 0,0 0 1 0 0,1 0 0 0 0,-1 0-1 0 0,1 0 1 0 0,0 1-1 0 0,-1 0 1 0 0,1 0 0 0 0,0 0-1 0 0,0 0 1 0 0,1 0-1 0 0,-1 1 1 0 0,0 0-1 0 0,0 0 1 0 0,1 0 0 0 0,-1 0-1 0 0,1 1 1 0 0,-1-1-1 0 0,0 1 1 0 0,1 0 0 0 0,-1 1-1 0 0,1-1 1 0 0,-1 1-1 0 0,0 0 1 0 0,1 0-1 0 0,4 2 1 0 0,-3 0-76 0 0,-1 0-1 0 0,-1 0 1 0 0,1 0-1 0 0,0 1 1 0 0,-1 0 0 0 0,0 0-1 0 0,0 0 1 0 0,0 0 0 0 0,0 1-1 0 0,-1 0 1 0 0,0-1-1 0 0,0 1 1 0 0,0 0 0 0 0,0 1-1 0 0,-1-1 1 0 0,2 6-1 0 0,3 12 48 0 0,-1 0 0 0 0,-1 1 0 0 0,-1 0 0 0 0,-1 0-1 0 0,-2 0 1 0 0,0 0 0 0 0,-1 0 0 0 0,-2 0 0 0 0,-4 25-1 0 0,0-16 35 0 0,-1 0-1 0 0,-1-1 1 0 0,-2 0-1 0 0,-2 0 0 0 0,-29 58 1 0 0,41-89-67 0 0,-1 0-1 0 0,1 1 1 0 0,-1-1 0 0 0,1 0 0 0 0,-1 0 0 0 0,1 0 0 0 0,-1 0 0 0 0,0 0 0 0 0,0-1 0 0 0,1 1 0 0 0,-1 0 0 0 0,0 0 0 0 0,0 0 0 0 0,0-1 0 0 0,0 1 0 0 0,0 0 0 0 0,0-1 0 0 0,0 1 0 0 0,-1 0 0 0 0,1-1 0 0 0,1-1 0 0 0,-1 1 0 0 0,0 0 0 0 0,1-1 0 0 0,-1 1 0 0 0,1-1 0 0 0,0 1 0 0 0,-1 0 0 0 0,1-1 0 0 0,-1 1 0 0 0,1-1 0 0 0,0 1 0 0 0,-1-1 0 0 0,1 1 0 0 0,0-1 0 0 0,-1 0 0 0 0,1 1 0 0 0,0-1 0 0 0,0 1 0 0 0,0-1 0 0 0,0 0 0 0 0,0 1 0 0 0,-1-1 0 0 0,1 0 0 0 0,-3-53 294 0 0,3 50-518 0 0,1-15 118 0 0,1-1 0 0 0,1 1-1 0 0,0 0 1 0 0,2 0 0 0 0,0 0-1 0 0,8-18 1 0 0,2-1-12 0 0,38-65 0 0 0,-42 84 66 0 0,1 1-1 0 0,1 0 1 0 0,18-21 0 0 0,-27 35-21 0 0,1-1 1 0 0,0 0-1 0 0,0 1 0 0 0,0 0 1 0 0,1 0-1 0 0,-1 0 1 0 0,1 1-1 0 0,0 0 1 0 0,0 0-1 0 0,0 0 0 0 0,0 1 1 0 0,1 0-1 0 0,-1 0 1 0 0,13-2-1 0 0,-9 4 66 0 0,0 0 0 0 0,0 0 0 0 0,-1 1 0 0 0,1 1 0 0 0,0-1 0 0 0,-1 2 0 0 0,1-1 0 0 0,-1 1-1 0 0,0 0 1 0 0,0 1 0 0 0,0 0 0 0 0,0 1 0 0 0,-1 0 0 0 0,0 0 0 0 0,0 1 0 0 0,0 0 0 0 0,-1 0 0 0 0,1 1 0 0 0,-2 0-1 0 0,1 0 1 0 0,-1 0 0 0 0,0 1 0 0 0,0 0 0 0 0,5 12 0 0 0,-5-10-22 0 0,0 1-1 0 0,-1 0 1 0 0,-1 1 0 0 0,0-1 0 0 0,0 1-1 0 0,-1-1 1 0 0,-1 1 0 0 0,0 0-1 0 0,0 0 1 0 0,-1 0 0 0 0,-1 0 0 0 0,0 0-1 0 0,-1 1 1 0 0,0-1 0 0 0,-1 0-1 0 0,0-1 1 0 0,-1 1 0 0 0,0 0 0 0 0,-7 16-1 0 0,-21 34-1971 0 0,6-23-3361 0 0</inkml:trace>
</inkml:ink>
</file>

<file path=ppt/ink/ink4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7.7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27 8433 0 0,'0'0'3537'0'0,"14"6"-3207"0"0,40 24-200 0 0,-52-29-127 0 0,-1 0 0 0 0,1 0 1 0 0,0 0-1 0 0,-1 1 0 0 0,0-1 1 0 0,1 0-1 0 0,-1 1 0 0 0,0-1 0 0 0,1 1 1 0 0,-1 0-1 0 0,0-1 0 0 0,0 1 0 0 0,0 0 1 0 0,-1 0-1 0 0,1 0 0 0 0,0-1 1 0 0,-1 1-1 0 0,1 0 0 0 0,-1 0 0 0 0,0 0 1 0 0,1 0-1 0 0,-1 0 0 0 0,0 0 1 0 0,0 0-1 0 0,0 0 0 0 0,-1 3 0 0 0,0-1 43 0 0,0-1-1 0 0,0 0 0 0 0,0 0 0 0 0,0 0 0 0 0,0 0 0 0 0,-1 0 0 0 0,1 0 0 0 0,-1 0 0 0 0,0 0 0 0 0,0 0 0 0 0,-4 4 0 0 0,4-5 5 0 0,0-1-1 0 0,0 1 1 0 0,0 0-1 0 0,0-1 1 0 0,0 1 0 0 0,0-1-1 0 0,-1 1 1 0 0,1-1-1 0 0,0 0 1 0 0,-1 0-1 0 0,1 0 1 0 0,-1-1-1 0 0,1 1 1 0 0,-1-1-1 0 0,0 1 1 0 0,1-1 0 0 0,-1 0-1 0 0,1 0 1 0 0,-1 0-1 0 0,-3 0 1 0 0,4-1-14 0 0,0 0 1 0 0,0 1-1 0 0,0-1 0 0 0,0 0 1 0 0,0 0-1 0 0,0-1 0 0 0,1 1 1 0 0,-1 0-1 0 0,0-1 1 0 0,1 1-1 0 0,-1-1 0 0 0,1 1 1 0 0,0-1-1 0 0,-1 0 1 0 0,1 1-1 0 0,0-1 0 0 0,0 0 1 0 0,0 0-1 0 0,0 0 0 0 0,0 0 1 0 0,0 0-1 0 0,1 0 1 0 0,-1 0-1 0 0,0-3 0 0 0,-1-9-120 0 0,-1 0 1 0 0,2 0-1 0 0,0 0 0 0 0,0 0 0 0 0,1-1 0 0 0,1 1 0 0 0,3-17 0 0 0,7 55-8176 0 0,-6-8 4482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19.6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160 0 3420 0 0,'0'0'4317'0'0,"-6"12"-5326"0"0,-8 32 1299 0 0,1 0 0 0 0,-11 75 1 0 0,-24 316 265 0 0,9-61-202 0 0,23-301-3457 0 0,19-95-2303 0 0</inkml:trace>
</inkml:ink>
</file>

<file path=ppt/ink/ink4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8.1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31 7141 0 0,'0'0'5234'0'0,"15"1"-5009"0"0,48 5 23 0 0,-60-6-227 0 0,0 1 0 0 0,0 0 1 0 0,0 1-1 0 0,0-1 0 0 0,-1 0 0 0 0,1 1 0 0 0,0 0 1 0 0,-1-1-1 0 0,1 1 0 0 0,-1 0 0 0 0,0 0 1 0 0,0 0-1 0 0,0 1 0 0 0,0-1 0 0 0,0 0 0 0 0,0 1 1 0 0,0 0-1 0 0,-1-1 0 0 0,1 1 0 0 0,0 3 1 0 0,3 2 13 0 0,3 8-8 0 0,0 0-1 0 0,-2 1 1 0 0,1-1-1 0 0,-2 1 1 0 0,0 0-1 0 0,-1 1 0 0 0,-1-1 1 0 0,-1 1-1 0 0,1 21 1 0 0,-3-17 37 0 0,-1-1-1 0 0,0 1 1 0 0,-2 0 0 0 0,-1-1 0 0 0,0 0-1 0 0,-1 0 1 0 0,-10 24 0 0 0,15-44-26 0 0,0-1 0 0 0,-1 1 0 0 0,1 0 0 0 0,0 0 0 0 0,-1-1 0 0 0,1 1 0 0 0,0 0 0 0 0,-1 0 0 0 0,1-1 0 0 0,-1 1 0 0 0,1 0 0 0 0,-1-1 0 0 0,1 1 1 0 0,-1-1-1 0 0,0 1 0 0 0,1-1 0 0 0,-1 1 0 0 0,0-1 0 0 0,1 1 0 0 0,-2 0 0 0 0,2-1 12 0 0,-1 0 1 0 0,1-1 0 0 0,-1 1-1 0 0,1 0 1 0 0,-1 0-1 0 0,1 0 1 0 0,-1 0 0 0 0,1 0-1 0 0,-1-1 1 0 0,1 1-1 0 0,0 0 1 0 0,-1-1 0 0 0,1 1-1 0 0,-1 0 1 0 0,1 0-1 0 0,0-1 1 0 0,-1 1 0 0 0,1-1-1 0 0,0 1 1 0 0,-1 0-1 0 0,1-1 1 0 0,0 1 0 0 0,-1-1-1 0 0,0-3 73 0 0,-1 1 0 0 0,0-1 0 0 0,1 0 0 0 0,0 0 0 0 0,0 1 0 0 0,-1-9 0 0 0,2-3-131 0 0,0 0 0 0 0,2 0-1 0 0,0 0 1 0 0,0 0-1 0 0,1 0 1 0 0,1 0 0 0 0,1 1-1 0 0,0-1 1 0 0,10-19 0 0 0,9-12-99 0 0,40-59 0 0 0,-53 88 80 0 0,1 0 0 0 0,1 0 0 0 0,19-19 0 0 0,-28 32-273 0 0,0 0-1 0 0,1 0 0 0 0,0 0 0 0 0,0 1 0 0 0,0 0 1 0 0,0 0-1 0 0,0 0 0 0 0,1 0 0 0 0,-1 1 0 0 0,1 0 0 0 0,0 0 1 0 0,0 1-1 0 0,-1 0 0 0 0,1 0 0 0 0,12-1 0 0 0,-4 4-2823 0 0,2 10-1388 0 0</inkml:trace>
</inkml:ink>
</file>

<file path=ppt/ink/ink4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8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6 567 6977 0 0,'0'0'6867'0'0,"8"14"-6210"0"0,-5-9-602 0 0,5 10 20 0 0,0 0 1 0 0,-1 1 0 0 0,-1-1 0 0 0,0 1-1 0 0,6 32 1 0 0,-9-31-312 0 0,-1 0 0 0 0,-1 0 1 0 0,-1 0-1 0 0,-1 0 0 0 0,0 0 0 0 0,-1-1 0 0 0,-1 1 1 0 0,0 0-1 0 0,-2-1 0 0 0,0 1 0 0 0,-13 29 0 0 0,18-45 55 0 0,-1 0-1 0 0,1 0 1 0 0,-1 0-1 0 0,1 0 1 0 0,-1 0-1 0 0,1 0 1 0 0,-1 0-1 0 0,0 0 1 0 0,1 0-1 0 0,-1 0 1 0 0,0 0-1 0 0,0 0 1 0 0,0 0-1 0 0,0-1 1 0 0,0 1-1 0 0,0 0 1 0 0,0-1-1 0 0,0 1 1 0 0,0-1-1 0 0,0 1 1 0 0,0-1-1 0 0,0 1 1 0 0,0-1-1 0 0,-1 0 1 0 0,1 1-1 0 0,0-1 0 0 0,-2 0 1 0 0,-3-4-2345 0 0</inkml:trace>
  <inkml:trace contextRef="#ctx0" brushRef="#br0" timeOffset="1">173 124 6217 0 0,'0'0'5807'0'0,"2"13"-6853"0"0,-2-5 1075 0 0,1 8-18 0 0,1 0 1 0 0,6 27 0 0 0,-7-40 9 0 0,-1 0 1 0 0,1 0-1 0 0,0 1 0 0 0,0-1 0 0 0,0 0 1 0 0,0 0-1 0 0,1 0 0 0 0,-1 0 1 0 0,1-1-1 0 0,0 1 0 0 0,0 0 1 0 0,0-1-1 0 0,0 1 0 0 0,0-1 0 0 0,1 0 1 0 0,-1 1-1 0 0,1-1 0 0 0,-1 0 1 0 0,1-1-1 0 0,0 1 0 0 0,0 0 0 0 0,4 1 1 0 0,-6-3 33 0 0,0 0 1 0 0,0 0-1 0 0,-1 0 1 0 0,1 0 0 0 0,0 0-1 0 0,0-1 1 0 0,0 1-1 0 0,0 0 1 0 0,0-1 0 0 0,-1 1-1 0 0,1 0 1 0 0,0-1-1 0 0,0 1 1 0 0,-1-1 0 0 0,1 1-1 0 0,0-1 1 0 0,-1 1-1 0 0,1-1 1 0 0,0 0-1 0 0,-1 1 1 0 0,1-1 0 0 0,-1 0-1 0 0,1 1 1 0 0,-1-1-1 0 0,1 0 1 0 0,-1 0 0 0 0,0 1-1 0 0,1-1 1 0 0,-1-2-1 0 0,10-27 267 0 0,-9 27-256 0 0,6-28 197 0 0,5-46 1 0 0,-11 64-275 0 0,-1 0 0 0 0,0 1 1 0 0,0-1-1 0 0,-1 0 0 0 0,-1 0 0 0 0,-4-17 1 0 0,6 29-46 0 0,0 1 1 0 0,0-1-1 0 0,0 0 1 0 0,0 1 0 0 0,0-1-1 0 0,0 1 1 0 0,0-1-1 0 0,0 1 1 0 0,-1-1 0 0 0,1 0-1 0 0,0 1 1 0 0,0-1 0 0 0,0 1-1 0 0,-1-1 1 0 0,1 1-1 0 0,0-1 1 0 0,-1 1 0 0 0,1-1-1 0 0,0 1 1 0 0,-1 0-1 0 0,1-1 1 0 0,-1 1 0 0 0,1-1-1 0 0,-1 1 1 0 0,1 0-1 0 0,-1-1 1 0 0,1 1 0 0 0,-1 0-1 0 0,1 0 1 0 0,-1-1-1 0 0,1 1 1 0 0,-1 0 0 0 0,1 0-1 0 0,-1 0 1 0 0,1 0 0 0 0,-1 0-1 0 0,0-1 1 0 0,1 1-1 0 0,-1 0 1 0 0,1 0 0 0 0,-1 1-1 0 0,0-1 1 0 0,1 0-1 0 0,-1 0 1 0 0,1 0 0 0 0,-1 0-1 0 0,1 0 1 0 0,-1 1-1 0 0,1-1 1 0 0,-1 0 0 0 0,1 0-1 0 0,-1 1 1 0 0,1-1-1 0 0,-1 0 1 0 0,1 1 0 0 0,-1-1-1 0 0,0 1 1 0 0,-24 33-4859 0 0,21-29 4257 0 0,-13 25-3742 0 0</inkml:trace>
</inkml:ink>
</file>

<file path=ppt/ink/ink4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9.0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511 128 80 0 0,'0'0'9347'0'0,"12"-14"-8265"0"0,34-44-23 0 0,-45 56-961 0 0,0 0 1 0 0,0 1-1 0 0,1-1 1 0 0,-1 1-1 0 0,0-1 1 0 0,-1 0-1 0 0,1 0 1 0 0,0 0-1 0 0,0 0 1 0 0,-1 1-1 0 0,1-1 1 0 0,-1 0-1 0 0,0 0 1 0 0,0 0-1 0 0,1-3 1 0 0,-2 4-65 0 0,1 0 1 0 0,0 0 0 0 0,-1 0-1 0 0,1 0 1 0 0,0 0 0 0 0,-1 0-1 0 0,1 0 1 0 0,-1 1 0 0 0,1-1-1 0 0,-1 0 1 0 0,0 0 0 0 0,1 0-1 0 0,-1 1 1 0 0,0-1 0 0 0,0 0-1 0 0,1 1 1 0 0,-1-1 0 0 0,0 1-1 0 0,0-1 1 0 0,-1 0 0 0 0,-3-1 3 0 0,1 1 0 0 0,-1 0 0 0 0,1 0 0 0 0,-1 0 0 0 0,1 0 0 0 0,-1 1 1 0 0,-8 0-1 0 0,3 1-30 0 0,1 1-1 0 0,-1 0 1 0 0,1 0 0 0 0,-1 1 0 0 0,1 0 0 0 0,0 1 0 0 0,0 0 0 0 0,0 1 0 0 0,1-1 0 0 0,0 1-1 0 0,-15 12 1 0 0,4-1-69 0 0,1 0 0 0 0,1 1 0 0 0,-26 32 0 0 0,12 0-147 0 0,30-45 185 0 0,-1-1 0 0 0,1 1 0 0 0,-1 0 0 0 0,1 0 0 0 0,0 0 0 0 0,0-1 0 0 0,1 1 0 0 0,-1 0-1 0 0,1 0 1 0 0,0 0 0 0 0,0 0 0 0 0,0 6 0 0 0,1-9 30 0 0,0 0 0 0 0,0-1 1 0 0,-1 1-1 0 0,1 0 0 0 0,0 0 0 0 0,0 0 0 0 0,0-1 0 0 0,0 1 0 0 0,0 0 1 0 0,0-1-1 0 0,0 1 0 0 0,0-1 0 0 0,0 1 0 0 0,0-1 0 0 0,0 1 0 0 0,1-1 0 0 0,-1 0 1 0 0,0 1-1 0 0,0-1 0 0 0,0 0 0 0 0,0 0 0 0 0,1 0 0 0 0,-1 0 0 0 0,0 0 0 0 0,0 0 1 0 0,0-1-1 0 0,0 1 0 0 0,1 0 0 0 0,-1 0 0 0 0,2-2 0 0 0,38-8 144 0 0,-27 4-103 0 0,-8 4-126 0 0,0-1-1 0 0,0 1 1 0 0,0 1 0 0 0,0-1 0 0 0,0 1 0 0 0,11-1-1 0 0,-15 2 48 0 0,0 1 0 0 0,0-1 0 0 0,-1 0 0 0 0,1 1 0 0 0,0-1 0 0 0,-1 1-1 0 0,1 0 1 0 0,0-1 0 0 0,-1 1 0 0 0,1 0 0 0 0,-1 0 0 0 0,0 0 0 0 0,1 0-1 0 0,-1 0 1 0 0,0 0 0 0 0,1 0 0 0 0,-1 1 0 0 0,0-1 0 0 0,0 0 0 0 0,0 1-1 0 0,0-1 1 0 0,0 1 0 0 0,0-1 0 0 0,-1 1 0 0 0,1 0 0 0 0,0-1 0 0 0,-1 1-1 0 0,1 0 1 0 0,-1 2 0 0 0,3 8 42 0 0,-1 1 0 0 0,0 0-1 0 0,-1 0 1 0 0,-1 0 0 0 0,0 0-1 0 0,-1 0 1 0 0,0 0 0 0 0,-1 0-1 0 0,0-1 1 0 0,-1 1 0 0 0,0-1 0 0 0,-2 1-1 0 0,-7 17 1 0 0,-1-1 113 0 0,-2-1 1 0 0,-1-1-1 0 0,-1-1 1 0 0,-30 37-1 0 0,38-52-11 0 0,0-1 1 0 0,-1 0-1 0 0,0-1 0 0 0,-1 0 1 0 0,0-1-1 0 0,-1 0 0 0 0,1 0 0 0 0,-1-2 1 0 0,-1 1-1 0 0,1-1 0 0 0,-1-1 1 0 0,0-1-1 0 0,0 1 0 0 0,-1-2 0 0 0,1 0 1 0 0,-1-1-1 0 0,0 0 0 0 0,-22 0 0 0 0,33-2-123 0 0,1 0 0 0 0,-1-1 0 0 0,1 1-1 0 0,0 0 1 0 0,-1-1 0 0 0,1 1 0 0 0,0-1 0 0 0,-1 0-1 0 0,1 0 1 0 0,0 0 0 0 0,0 0 0 0 0,-1 0-1 0 0,1 0 1 0 0,0 0 0 0 0,0-1 0 0 0,1 1-1 0 0,-1-1 1 0 0,0 0 0 0 0,0 1 0 0 0,1-1-1 0 0,-1 0 1 0 0,1 0 0 0 0,-1 0 0 0 0,1 0-1 0 0,0 0 1 0 0,0-1 0 0 0,-1-2 0 0 0,0 0-363 0 0,1-1 1 0 0,-1 1 0 0 0,1-1 0 0 0,1 1 0 0 0,-1-1-1 0 0,1 0 1 0 0,0 1 0 0 0,0-1 0 0 0,1 1-1 0 0,0-1 1 0 0,0 1 0 0 0,1-7 0 0 0,16-37-4259 0 0</inkml:trace>
</inkml:ink>
</file>

<file path=ppt/ink/ink4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9.4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8797 0 0,'0'0'1877'0'0,"9"16"-1357"0"0,1 2-278 0 0,1 1 62 0 0,-1 1-1 0 0,0-1 0 0 0,7 27 0 0 0,-8-17-173 0 0,-1-1-1 0 0,-2 1 1 0 0,-1 1-1 0 0,-1-1 1 0 0,-2 1 0 0 0,-1 40-1 0 0,-2-55-62 0 0,0 1 0 0 0,-1 0-1 0 0,-1-1 1 0 0,0 1 0 0 0,-1-1-1 0 0,0 0 1 0 0,-2 0 0 0 0,0-1-1 0 0,0 1 1 0 0,-1-1 0 0 0,-1-1 0 0 0,0 1-1 0 0,-18 20 1 0 0,16-28 575 0 0,8-12 187 0 0,6-15-499 0 0,9 2-484 0 0,1 0 0 0 0,0 2 0 0 0,1-1 0 0 0,1 2 0 0 0,1 0-1 0 0,0 1 1 0 0,31-20 0 0 0,-40 29 100 0 0,0 1 1 0 0,0 0-1 0 0,1 1 0 0 0,-1 0 0 0 0,1 0 1 0 0,0 1-1 0 0,0 0 0 0 0,1 0 0 0 0,-1 1 1 0 0,1 1-1 0 0,-1-1 0 0 0,1 2 0 0 0,-1-1 1 0 0,1 1-1 0 0,-1 1 0 0 0,1-1 0 0 0,0 2 1 0 0,12 2-1 0 0,-12-1 9 0 0,0 1 0 0 0,0 0-1 0 0,-1 1 1 0 0,1 0 0 0 0,-1 0 0 0 0,0 1 0 0 0,0 0 0 0 0,-1 0 0 0 0,1 1 0 0 0,-1 0 0 0 0,-1 1-1 0 0,0-1 1 0 0,0 2 0 0 0,0-1 0 0 0,-1 1 0 0 0,7 12 0 0 0,-7-9-53 0 0,0-1-1 0 0,-1 1 1 0 0,-1 0 0 0 0,1 1-1 0 0,-2-1 1 0 0,4 22 0 0 0,-4 15-6289 0 0</inkml:trace>
</inkml:ink>
</file>

<file path=ppt/ink/ink4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09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5168 0 0,'0'0'6052'0'0,"5"18"-6451"0"0,0-1 487 0 0,1 1 67 0 0,-1 0 0 0 0,-1 0 0 0 0,0 1 0 0 0,1 30 0 0 0,-5 67 1459 0 0,-28 210-1 0 0,25-303-1608 0 0,-5 36-136 0 0,3 0 0 0 0,3 103 0 0 0,2-160-61 0 0,0-1 0 0 0,0 0-1 0 0,0 1 1 0 0,0-1 0 0 0,0 1 0 0 0,0-1-1 0 0,1 1 1 0 0,-1-1 0 0 0,0 0-1 0 0,1 1 1 0 0,0-1 0 0 0,-1 0-1 0 0,1 1 1 0 0,-1-1 0 0 0,1 0-1 0 0,0 0 1 0 0,0 0 0 0 0,0 0 0 0 0,0 1-1 0 0,0-1 1 0 0,0 0 0 0 0,0 0-1 0 0,0-1 1 0 0,0 1 0 0 0,0 0-1 0 0,1 0 1 0 0,0 0 0 0 0,13-2-3490 0 0</inkml:trace>
</inkml:ink>
</file>

<file path=ppt/ink/ink4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1:10.2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1 147 8613 0 0,'0'0'1957'0'0,"17"-12"-881"0"0,-15 11-1061 0 0,15-12 34 0 0,1 1 0 0 0,0 1 0 0 0,1 0 1 0 0,0 1-1 0 0,1 2 0 0 0,0 0 0 0 0,25-7 0 0 0,37-1-35 0 0,0 3-1 0 0,1 4 0 0 0,120 2 1 0 0,258 32 22 0 0,-419-22-38 0 0,19-1 1154 0 0,-75-2-1085 0 0,-48 0-5823 0 0,31-2 331 0 0</inkml:trace>
</inkml:ink>
</file>

<file path=ppt/ink/ink4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06.5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693 112 96 0 0,'0'0'5745'0'0,"9"-11"-5106"0"0,24-38-155 0 0,-31 47-392 0 0,-1 0 0 0 0,0 1-1 0 0,0-1 1 0 0,0 0 0 0 0,0 0 0 0 0,0 0 0 0 0,0 0 0 0 0,0 0-1 0 0,0 0 1 0 0,-1 0 0 0 0,1 0 0 0 0,-1 0 0 0 0,0 0-1 0 0,1 0 1 0 0,-1 0 0 0 0,0 0 0 0 0,0 0 0 0 0,-1-3 0 0 0,1 4-72 0 0,-1 0 1 0 0,1 0-1 0 0,-1 1 1 0 0,0-1-1 0 0,1 0 1 0 0,-1 0-1 0 0,0 1 1 0 0,0-1-1 0 0,0 0 1 0 0,0 1-1 0 0,1-1 1 0 0,-1 1-1 0 0,0-1 1 0 0,0 1-1 0 0,0 0 1 0 0,0-1-1 0 0,0 1 1 0 0,0 0 0 0 0,0 0-1 0 0,0-1 1 0 0,0 1-1 0 0,0 0 1 0 0,0 0-1 0 0,-2 0 1 0 0,-5 1-46 0 0,1 0 0 0 0,-1 0 0 0 0,0 0 0 0 0,1 1 0 0 0,-1 0 0 0 0,-8 3 0 0 0,-20 14 204 0 0,0 0 0 0 0,2 2 0 0 0,1 2 0 0 0,1 1 0 0 0,-43 41 0 0 0,4 5 260 0 0,-61 79-1 0 0,102-114-303 0 0,2 2 0 0 0,2 1 1 0 0,1 1-1 0 0,2 1 0 0 0,-18 44 1 0 0,33-64-92 0 0,0 0 0 0 0,2 0-1 0 0,1 1 1 0 0,1 0 0 0 0,0 0 0 0 0,1 0 0 0 0,2 1 0 0 0,0-1 0 0 0,1 1 0 0 0,2-1 0 0 0,0 0 0 0 0,1 0 0 0 0,7 27-1 0 0,0-14-11 0 0,1-1 0 0 0,2 0-1 0 0,1-1 1 0 0,2 0 0 0 0,1-1-1 0 0,24 34 1 0 0,-28-48 21 0 0,0 0 0 0 0,1 0 0 0 0,1-2 0 0 0,0 0 0 0 0,2 0 0 0 0,-1-2 0 0 0,2 0 0 0 0,-1-1 0 0 0,2 0 0 0 0,0-2 0 0 0,27 12 0 0 0,-40-20-1 0 0,0 0 0 0 0,0 0 0 0 0,0-1 0 0 0,0 1 0 0 0,0-1 0 0 0,1-1 0 0 0,-1 1-1 0 0,0-1 1 0 0,7-1 0 0 0,-11 1-63 0 0,0 0-1 0 0,0-1 1 0 0,-1 1 0 0 0,1-1-1 0 0,0 1 1 0 0,-1-1-1 0 0,1 0 1 0 0,0 1-1 0 0,-1-1 1 0 0,1 0-1 0 0,-1 0 1 0 0,1 0-1 0 0,-1 0 1 0 0,0-1 0 0 0,1 1-1 0 0,-1 0 1 0 0,0 0-1 0 0,0-1 1 0 0,0 1-1 0 0,0-1 1 0 0,0 1-1 0 0,0-1 1 0 0,0 1 0 0 0,-1-1-1 0 0,1 0 1 0 0,-1 1-1 0 0,1-1 1 0 0,-1 0-1 0 0,1 0 1 0 0,-1 1-1 0 0,0-1 1 0 0,0 0-1 0 0,0 0 1 0 0,0-2 0 0 0,-5-21-6311 0 0,4 7 323 0 0</inkml:trace>
</inkml:ink>
</file>

<file path=ppt/ink/ink4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07.4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725 0 612 0 0,'0'0'5083'0'0,"16"6"-4764"0"0,-2-2-249 0 0,-6-2-34 0 0,0 0 0 0 0,-1 1 0 0 0,0 0 0 0 0,1 0 0 0 0,-1 0 0 0 0,-1 1 1 0 0,1 0-1 0 0,0 1 0 0 0,-1-1 0 0 0,0 1 0 0 0,9 10 0 0 0,-4-3 97 0 0,-1 1-1 0 0,0 0 1 0 0,-1 0-1 0 0,-1 1 0 0 0,0 1 1 0 0,-1-1-1 0 0,-1 1 1 0 0,9 30-1 0 0,-9-23-69 0 0,-2 1 0 0 0,-1-1 0 0 0,0 1 0 0 0,-2 0 0 0 0,-2 40 0 0 0,-4-21-11 0 0,-1 0-1 0 0,-3 0 0 0 0,-1-1 0 0 0,-2 0 1 0 0,-2-1-1 0 0,-25 52 0 0 0,9-32 358 0 0,-2-2 0 0 0,-2-1-1 0 0,-3-2 1 0 0,-3-2 0 0 0,-74 80-1 0 0,86-107-3 0 0,0 0-1 0 0,-2-2 1 0 0,-56 35-1 0 0,62-45-303 0 0,0-2 0 0 0,-1-1-1 0 0,0 0 1 0 0,0-2-1 0 0,-1-1 1 0 0,-31 5 0 0 0,25-7-176 0 0,10-1-1037 0 0,0-1 0 0 0,-30 1 0 0 0,-6-6-3045 0 0</inkml:trace>
</inkml:ink>
</file>

<file path=ppt/ink/ink4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08.2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631 155 756 0 0,'0'0'3382'0'0,"3"-15"-2386"0"0,-1 5-751 0 0,2-10 571 0 0,-1 1 1 0 0,0-1-1 0 0,0-36 1 0 0,-3 56-770 0 0,0-1 0 0 0,0 0 0 0 0,-1 1 1 0 0,1-1-1 0 0,0 1 0 0 0,0-1 0 0 0,0 0 0 0 0,0 1 1 0 0,-1-1-1 0 0,1 1 0 0 0,0-1 0 0 0,0 1 1 0 0,-1-1-1 0 0,1 1 0 0 0,0-1 0 0 0,-1 1 0 0 0,1-1 1 0 0,-1 1-1 0 0,1-1 0 0 0,-1 1 0 0 0,1 0 0 0 0,-1-1 1 0 0,1 1-1 0 0,-1 0 0 0 0,1-1 0 0 0,-1 1 0 0 0,1 0 1 0 0,-1 0-1 0 0,1-1 0 0 0,-1 1 0 0 0,0 0 0 0 0,-24 3 258 0 0,-23 18-305 0 0,12 2 292 0 0,1 1 0 0 0,0 2-1 0 0,2 1 1 0 0,2 2-1 0 0,-48 54 1 0 0,30-23-9 0 0,2 3 0 0 0,-45 79 0 0 0,74-110-230 0 0,1 0-1 0 0,1 0 1 0 0,2 2-1 0 0,1-1 0 0 0,1 2 1 0 0,2 0-1 0 0,2 0 1 0 0,1 1-1 0 0,2 0 1 0 0,1 0-1 0 0,2 55 1 0 0,4-58-20 0 0,2-1 1 0 0,0 1-1 0 0,3-1 1 0 0,1 0 0 0 0,1 0-1 0 0,1-1 1 0 0,2 0 0 0 0,30 54-1 0 0,-30-63 24 0 0,2-1 0 0 0,0 0 0 0 0,1-1-1 0 0,1-1 1 0 0,1 0 0 0 0,1-2 0 0 0,0 0-1 0 0,2 0 1 0 0,0-2 0 0 0,0-1 0 0 0,1 0 0 0 0,28 13-1 0 0,-38-22 11 0 0,1-1-1 0 0,-1 0 0 0 0,1-1 0 0 0,0 0 0 0 0,0 0 0 0 0,0-1 0 0 0,0-1 1 0 0,0 0-1 0 0,0-1 0 0 0,1 0 0 0 0,23-4 0 0 0,-21 1-245 0 0,0 0 1 0 0,0-2-1 0 0,21-8 0 0 0,-16 4-1176 0 0,1-2 0 0 0,17-12 0 0 0,-3 0-3039 0 0</inkml:trace>
</inkml:ink>
</file>

<file path=ppt/ink/ink4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09.0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737 1 4908 0 0,'0'0'1934'0'0,"13"2"-1823"0"0,-3-1-83 0 0,-4-1 8 0 0,1 1 1 0 0,-1 0 0 0 0,0 0 0 0 0,1 1-1 0 0,-1 0 1 0 0,0 0 0 0 0,0 0-1 0 0,0 1 1 0 0,0 0 0 0 0,0 0 0 0 0,0 1-1 0 0,8 6 1 0 0,-2 2 84 0 0,0-1 0 0 0,-1 2 0 0 0,-1-1-1 0 0,0 2 1 0 0,0-1 0 0 0,-2 1 0 0 0,0 1 0 0 0,0-1 0 0 0,-1 1-1 0 0,5 18 1 0 0,-6-9-12 0 0,0-1-1 0 0,-1 1 0 0 0,-2 0 1 0 0,0 0-1 0 0,-2 0 1 0 0,-1 31-1 0 0,-6-1 66 0 0,-2 1 0 0 0,-2-1-1 0 0,-2 0 1 0 0,-3-1 0 0 0,-29 69 0 0 0,-6-7 489 0 0,-107 183 0 0 0,-100 84-325 0 0,219-333 18 0 0,-58 57 0 0 0,73-83-3 0 0,-1-2 0 0 0,-1 0-1 0 0,-1-2 1 0 0,-31 18 0 0 0,50-33-182 0 0,1 0 1 0 0,-1-1-1 0 0,0 1 1 0 0,-1-1 0 0 0,1-1-1 0 0,0 0 1 0 0,-1 0-1 0 0,1 0 1 0 0,-1-1 0 0 0,1 0-1 0 0,-1-1 1 0 0,0 1-1 0 0,-11-2 1 0 0,17 0-150 0 0,1 1 1 0 0,0-1-1 0 0,0 0 1 0 0,0 0-1 0 0,0 0 1 0 0,0 1-1 0 0,0-1 1 0 0,0 0-1 0 0,0 0 0 0 0,1 0 1 0 0,-1 0-1 0 0,0-1 1 0 0,0 1-1 0 0,1 0 1 0 0,-1 0-1 0 0,1 0 1 0 0,-1 0-1 0 0,1-1 0 0 0,0 1 1 0 0,-1 0-1 0 0,1-1 1 0 0,0 1-1 0 0,0 0 1 0 0,0 0-1 0 0,0-1 1 0 0,0 1-1 0 0,0 0 1 0 0,0-1-1 0 0,1-1 0 0 0,0-5-1379 0 0,0 0-1 0 0,0 1 1 0 0,1-1-1 0 0,4-10 1 0 0,10-21-6464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20.0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2812 0 0,'0'0'6332'0'0,"-5"15"-8095"0"0,-14 58 2177 0 0,-12 104 0 0 0,10 152 280 0 0,-9 72-252 0 0,26-375-643 0 0,0 0 0 0 0,-15 44-1 0 0,12-59-469 0 0,7-11 619 0 0,0 0-1 0 0,0 1 1 0 0,0-1 0 0 0,0 0 0 0 0,0 0 0 0 0,0 0 0 0 0,0 1-1 0 0,0-1 1 0 0,0 0 0 0 0,0 0 0 0 0,0 0 0 0 0,0 0 0 0 0,-1 1-1 0 0,1-1 1 0 0,0 0 0 0 0,0 0 0 0 0,0 0 0 0 0,0 0 0 0 0,0 0-1 0 0,0 1 1 0 0,-1-1 0 0 0,1 0 0 0 0,0 0 0 0 0,0 0 0 0 0,0 0-1 0 0,0 0 1 0 0,-1 0 0 0 0,1 0 0 0 0,0 0 0 0 0,0 1 0 0 0,0-1-1 0 0,0 0 1 0 0,-1 0 0 0 0,1 0 0 0 0,0 0 0 0 0,0 0 0 0 0,0 0-1 0 0,-1 0 1 0 0,1 0 0 0 0,0 0 0 0 0,0 0 0 0 0,0 0 0 0 0,0 0-1 0 0,-1-1 1 0 0,1 1 0 0 0,0 0 0 0 0,0 0 0 0 0,0 0 0 0 0,0 0-1 0 0,-1 0 1 0 0,1 0 0 0 0,0 0 0 0 0,0 0 0 0 0,0 0 0 0 0,-1-1-1 0 0,1-9-1703 0 0</inkml:trace>
</inkml:ink>
</file>

<file path=ppt/ink/ink4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8.5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4760 0 0,'0'0'8579'0'0,"3"20"-8725"0"0,1 0 218 0 0,16 115 569 0 0,-1 400-808 0 0,-34-406-2377 0 0,6-73-1824 0 0,8-37-771 0 0</inkml:trace>
</inkml:ink>
</file>

<file path=ppt/ink/ink4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8.9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0 344 888 0 0,'0'0'5849'0'0,"15"-8"-5240"0"0,60-30-5 0 0,118-63 1266 0 0,-183 94-1810 0 0,0 0-1 0 0,0 0 0 0 0,-1-1 0 0 0,0 0 1 0 0,16-18-1 0 0,-23 22-73 0 0,1 1-1 0 0,-1-1 1 0 0,1 1-1 0 0,-1-1 0 0 0,0 0 1 0 0,0 0-1 0 0,-1 0 1 0 0,1 0-1 0 0,-1 0 1 0 0,0-1-1 0 0,0 1 1 0 0,0 0-1 0 0,-1 0 1 0 0,1-1-1 0 0,-1 1 1 0 0,0 0-1 0 0,-1-1 1 0 0,1 1-1 0 0,-2-9 1 0 0,1 11 7 0 0,-1-1 1 0 0,1 0 0 0 0,0 1 0 0 0,-1-1 0 0 0,0 1 0 0 0,1-1 0 0 0,-1 1 0 0 0,0 0-1 0 0,0 0 1 0 0,0 0 0 0 0,-1 0 0 0 0,1 0 0 0 0,0 0 0 0 0,-1 0 0 0 0,1 1 0 0 0,-1 0-1 0 0,0-1 1 0 0,1 1 0 0 0,-1 0 0 0 0,0 0 0 0 0,0 0 0 0 0,0 1 0 0 0,0-1 0 0 0,1 1-1 0 0,-1-1 1 0 0,0 1 0 0 0,0 0 0 0 0,0 0 0 0 0,-6 1 0 0 0,0 0-16 0 0,-1 0 0 0 0,1 0 0 0 0,-1 1 0 0 0,1 0 0 0 0,0 0 0 0 0,0 1 0 0 0,-17 9 0 0 0,12-4 69 0 0,2 1 1 0 0,-1 0-1 0 0,1 1 1 0 0,1 0-1 0 0,0 1 1 0 0,0 0 0 0 0,1 1-1 0 0,1 0 1 0 0,0 1-1 0 0,1 0 1 0 0,0 0 0 0 0,-10 24-1 0 0,11-21-50 0 0,1 0 0 0 0,0 0 0 0 0,1 1 0 0 0,1-1 0 0 0,1 1 0 0 0,1 0 0 0 0,0 0 0 0 0,1 0 0 0 0,1 0 0 0 0,0 0 0 0 0,4 23 0 0 0,-2-32 31 0 0,0 0-1 0 0,0 0 1 0 0,1-1 0 0 0,0 1 0 0 0,0-1 0 0 0,0 1 0 0 0,1-1 0 0 0,1 0 0 0 0,-1-1 0 0 0,1 1 0 0 0,0-1 0 0 0,0 0-1 0 0,1 0 1 0 0,0 0 0 0 0,10 7 0 0 0,-12-10-242 0 0,1 0 0 0 0,0 0-1 0 0,0-1 1 0 0,0 1 0 0 0,0-1-1 0 0,1 0 1 0 0,-1-1 0 0 0,0 1-1 0 0,1-1 1 0 0,-1 0 0 0 0,1 0-1 0 0,0-1 1 0 0,-1 0 0 0 0,1 0-1 0 0,-1 0 1 0 0,1 0 0 0 0,0-1-1 0 0,-1 0 1 0 0,1 0 0 0 0,-1-1-1 0 0,1 0 1 0 0,-1 1 0 0 0,9-6-1 0 0,33-21-3943 0 0</inkml:trace>
</inkml:ink>
</file>

<file path=ppt/ink/ink4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9.3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326 473 2964 0 0,'0'0'5010'0'0,"13"-13"-4798"0"0,-2 3-158 0 0,16-17 351 0 0,37-46-1 0 0,-53 58-375 0 0,-2 0 0 0 0,0 0 1 0 0,-1-1-1 0 0,-1-1 0 0 0,0 1 0 0 0,-1-1 0 0 0,-1-1 0 0 0,-1 1 0 0 0,0 0 0 0 0,-1-1 0 0 0,-1 0 0 0 0,-1 0 0 0 0,0 0 0 0 0,-1 0 0 0 0,-5-29 0 0 0,4 43 47 0 0,0-1 1 0 0,0 1 0 0 0,-1 0 0 0 0,1 0 0 0 0,-1 0 0 0 0,0 0 0 0 0,-4-5 0 0 0,6 8-60 0 0,-1 0 0 0 0,1 1-1 0 0,-1-1 1 0 0,1 0 0 0 0,-1 0 0 0 0,0 1 0 0 0,1-1 0 0 0,-1 0 0 0 0,0 1 0 0 0,1-1 0 0 0,-1 1-1 0 0,0-1 1 0 0,0 1 0 0 0,0-1 0 0 0,0 1 0 0 0,0-1 0 0 0,1 1 0 0 0,-1 0 0 0 0,0 0 0 0 0,0-1 0 0 0,0 1-1 0 0,0 0 1 0 0,0 0 0 0 0,0 0 0 0 0,0 0 0 0 0,0 0 0 0 0,0 0 0 0 0,0 0 0 0 0,0 1 0 0 0,0-1-1 0 0,0 0 1 0 0,0 0 0 0 0,0 1 0 0 0,1-1 0 0 0,-1 1 0 0 0,0-1 0 0 0,0 1 0 0 0,0-1 0 0 0,0 1 0 0 0,1-1-1 0 0,-2 2 1 0 0,-5 4-30 0 0,1 1-1 0 0,0-1 1 0 0,0 2 0 0 0,1-1-1 0 0,0 0 1 0 0,-6 13-1 0 0,-24 55 517 0 0,35-74-499 0 0,-50 127 281 0 0,6 2 0 0 0,6 3 0 0 0,6 0 1 0 0,5 3-1 0 0,-11 177 0 0 0,35-286-1645 0 0,0-1 0 0 0,-10 31 1 0 0,8-37-2216 0 0</inkml:trace>
  <inkml:trace contextRef="#ctx0" brushRef="#br0" timeOffset="1">0 999 5685 0 0,'0'0'5096'0'0,"88"-51"-5804"0"0,-48 41 540 0 0,5 1 104 0 0,7 0-4 0 0,0-3 64 0 0,4-2-796 0 0,-3-2-916 0 0,-14 1-169 0 0,20-19-591 0 0</inkml:trace>
</inkml:ink>
</file>

<file path=ppt/ink/ink4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0:59.7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231 1 8293 0 0,'0'0'1261'0'0,"-3"13"-1411"0"0,-40 241 2534 0 0,25-114-2194 0 0,-13 94-78 0 0,2-82-3052 0 0,19-119-20 0 0,-2-3-2274 0 0</inkml:trace>
  <inkml:trace contextRef="#ctx0" brushRef="#br0" timeOffset="1">0 469 444 0 0,'0'0'10316'0'0,"17"-7"-10571"0"0,1-1 120 0 0,-5 2 72 0 0,-1 0 0 0 0,1 1 0 0 0,0 1 1 0 0,0 0-1 0 0,0 1 0 0 0,23-3 0 0 0,54 2-128 0 0,1 3 1 0 0,157 20 0 0 0,-202-14-169 0 0,-35-5-1689 0 0</inkml:trace>
</inkml:ink>
</file>

<file path=ppt/ink/ink4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21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617 221 380 0 0,'0'0'3371'0'0,"13"2"-2580"0"0,114 4 1534 0 0,-122-6-2253 0 0,0 0-1 0 0,0 0 1 0 0,0 0-1 0 0,0-1 1 0 0,-1 0-1 0 0,1 0 1 0 0,0 0-1 0 0,0-1 1 0 0,-1 1-1 0 0,1-1 1 0 0,-1 0-1 0 0,0 0 1 0 0,1-1-1 0 0,-1 1 1 0 0,0-1-1 0 0,0 0 1 0 0,0 0-1 0 0,-1 0 1 0 0,1-1-1 0 0,-1 1 1 0 0,0-1-1 0 0,0 0 1 0 0,0 0-1 0 0,0 0 1 0 0,-1 0-1 0 0,0-1 1 0 0,0 1-1 0 0,0-1 1 0 0,0 1-1 0 0,0-1 1 0 0,-1 1 0 0 0,0-1-1 0 0,0 0 1 0 0,-1 0-1 0 0,1-7 1 0 0,-1 6-91 0 0,0 1 1 0 0,-1-1-1 0 0,0 1 1 0 0,0-1-1 0 0,0 1 1 0 0,-1-1 0 0 0,1 1-1 0 0,-1 0 1 0 0,-1 0-1 0 0,1 0 1 0 0,-1 0-1 0 0,0 0 1 0 0,0 0 0 0 0,0 1-1 0 0,0-1 1 0 0,-1 1-1 0 0,0 0 1 0 0,-5-5-1 0 0,6 7-7 0 0,0 0-1 0 0,0 0 1 0 0,-1 0-1 0 0,1 0 1 0 0,0 1-1 0 0,0 0 1 0 0,-1-1-1 0 0,1 1 0 0 0,-1 0 1 0 0,1 1-1 0 0,-1-1 1 0 0,0 0-1 0 0,1 1 1 0 0,-1 0-1 0 0,0 0 1 0 0,1 0-1 0 0,-1 1 0 0 0,0-1 1 0 0,1 1-1 0 0,-1-1 1 0 0,1 1-1 0 0,-1 1 1 0 0,1-1-1 0 0,0 0 1 0 0,-1 1-1 0 0,1-1 0 0 0,0 1 1 0 0,0 0-1 0 0,-4 3 1 0 0,-13 12 325 0 0,1 1 1 0 0,1 1 0 0 0,0 0 0 0 0,1 2-1 0 0,1 0 1 0 0,-18 33 0 0 0,-6 5 256 0 0,-63 90 378 0 0,7 5 0 0 0,-108 236 0 0 0,121-176-679 0 0,40-97-28 0 0,42-113-212 0 0,-2 1 27 0 0,1 1 1 0 0,0 0-1 0 0,0 0 0 0 0,1 0 0 0 0,-1 9 471 0 0,3-17-528 0 0,0 0 0 0 0,0 0-1 0 0,-1 1 1 0 0,1-1 0 0 0,0 0 0 0 0,-1 0-1 0 0,1 0 1 0 0,-1 0 0 0 0,0 0 0 0 0,1 0-1 0 0,-1 0 1 0 0,0-2 0 0 0,0 2-258 0 0,6-33-2959 0 0,1 9-1703 0 0,-2 5 429 0 0</inkml:trace>
</inkml:ink>
</file>

<file path=ppt/ink/ink4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22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8 1852 0 0,'0'0'9675'0'0,"9"-1"-9649"0"0,65-4 165 0 0,-1 4 0 0 0,87 9 1 0 0,30 0 198 0 0,-190-8-402 0 0,32 0 322 0 0,-22 0-240 0 0,-14 0-720 0 0,-31 12-2376 0 0,19-5 213 0 0,77-26-3583 0 0</inkml:trace>
</inkml:ink>
</file>

<file path=ppt/ink/ink4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30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814 184 612 0 0,'0'0'7281'0'0,"7"1"-7100"0"0,1-1-75 0 0,0 1 1 0 0,0-2-1 0 0,0 1 0 0 0,-1-1 1 0 0,16-3-1 0 0,-21 3-84 0 0,1 1 0 0 0,-1-1 0 0 0,0 0 0 0 0,1 0-1 0 0,-1 0 1 0 0,0 0 0 0 0,0-1 0 0 0,1 1 0 0 0,-1-1 0 0 0,0 1 0 0 0,-1-1-1 0 0,1 0 1 0 0,0 1 0 0 0,0-1 0 0 0,-1 0 0 0 0,1 0 0 0 0,-1 0 0 0 0,1-1-1 0 0,-1 1 1 0 0,0 0 0 0 0,0 0 0 0 0,0-1 0 0 0,0 1 0 0 0,0-1-1 0 0,-1 1 1 0 0,1-4 0 0 0,-1 1-78 0 0,0-1 0 0 0,0 1 0 0 0,-1 0 0 0 0,1-1 0 0 0,-1 1 0 0 0,-1 0 0 0 0,1 0 0 0 0,-1 0 0 0 0,0 0 0 0 0,0 0 0 0 0,0 0 0 0 0,-1 0 0 0 0,1 0 0 0 0,-1 1 0 0 0,-1 0 0 0 0,1-1 0 0 0,0 1 0 0 0,-1 0 0 0 0,0 1 0 0 0,0-1 0 0 0,0 1 0 0 0,-1-1 0 0 0,1 1 0 0 0,-1 1 0 0 0,1-1 0 0 0,-1 1 0 0 0,0-1 0 0 0,0 1 0 0 0,0 1 0 0 0,0-1 0 0 0,0 1 0 0 0,-1 0 0 0 0,1 0 0 0 0,0 0 0 0 0,-1 1 0 0 0,-9 0 0 0 0,10 1 20 0 0,0 0-1 0 0,0 0 1 0 0,0 1-1 0 0,1 0 1 0 0,-1 0-1 0 0,1 0 1 0 0,-1 0 0 0 0,1 1-1 0 0,0-1 1 0 0,-1 1-1 0 0,2 0 1 0 0,-7 6 0 0 0,-43 48-237 0 0,41-43 244 0 0,-78 95 1083 0 0,5 3 1 0 0,-125 218 0 0 0,165-250-762 0 0,-97 192 465 0 0,116-217-696 0 0,12-28 89 0 0,2 0 0 0 0,0 1 0 0 0,2 0 0 0 0,-8 40 0 0 0,17-67-183 0 0,1 1 0 0 0,-1 0-1 0 0,1 0 1 0 0,0-1 0 0 0,0 1 0 0 0,-1 0 0 0 0,2 0 0 0 0,-1 0-1 0 0,0-1 1 0 0,0 1 0 0 0,0 0 0 0 0,1 0 0 0 0,-1-1-1 0 0,1 1 1 0 0,-1 0 0 0 0,1-1 0 0 0,0 1 0 0 0,0 0-1 0 0,0-1 1 0 0,0 1 0 0 0,0-1 0 0 0,0 0 0 0 0,0 1 0 0 0,0-1-1 0 0,0 0 1 0 0,1 1 0 0 0,-1-1 0 0 0,1 0 0 0 0,1 1-1 0 0,1-1-261 0 0,0 1 1 0 0,0-1-1 0 0,0 0 0 0 0,0 0 0 0 0,0-1 0 0 0,0 1 0 0 0,0-1 0 0 0,0 0 0 0 0,0 0 0 0 0,0 0 1 0 0,8-2-1 0 0,7-5-2017 0 0,5-10-1473 0 0</inkml:trace>
</inkml:ink>
</file>

<file path=ppt/ink/ink4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31.3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 2844 0 0,'0'0'4288'0'0,"17"-7"-4157"0"0,2-1-95 0 0,-10 4-13 0 0,-1 0-1 0 0,1 1 0 0 0,0 0 0 0 0,0 1 1 0 0,0 0-1 0 0,0 0 0 0 0,0 1 0 0 0,1 0 1 0 0,13 0-1 0 0,290 24 960 0 0,3 0 1030 0 0,-287-24-1998 0 0,-4 0-1315 0 0,2 3-3441 0 0,-17-2 1943 0 0</inkml:trace>
</inkml:ink>
</file>

<file path=ppt/ink/ink4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0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29 1108 0 0,'0'0'5381'0'0,"-1"-4"-4879"0"0,-4-20 840 0 0,28 29-2658 0 0,-13 0 576 0 0,6 3-1185 0 0,-13-6 823 0 0,-6-3 60 0 0,-46-18-1166 0 0</inkml:trace>
</inkml:ink>
</file>

<file path=ppt/ink/ink4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0.4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16 1344 0 0,'0'0'7079'0'0,"16"-3"-7627"0"0,3-1 471 0 0,-11 1 50 0 0,0 2 0 0 0,0-1 1 0 0,0 1-1 0 0,1 0 0 0 0,-1 1 1 0 0,0 0-1 0 0,1 0 0 0 0,-1 1 0 0 0,16 3 1 0 0,4 1-251 0 0,46 12 13 0 0,-69-16-371 0 0,1 1 1 0 0,-1 1-1 0 0,1-1 1 0 0,-1 1-1 0 0,9 6 1 0 0</inkml:trace>
  <inkml:trace contextRef="#ctx0" brushRef="#br0" timeOffset="1">185 39 420 0 0,'0'0'9373'0'0,"-58"-35"-9101"0"0,60 35-272 0 0,2 0-92 0 0,8 0-308 0 0,4 3-92 0 0,5 3-40 0 0,-8 0-1792 0 0,14-5-2713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20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173 0 3284 0 0,'0'0'5940'0'0,"-8"17"-6952"0"0,0 0 1040 0 0,-2 3 86 0 0,1 1 0 0 0,1 0 0 0 0,-8 36 0 0 0,-43 329 664 0 0,32 8-278 0 0,24-332-402 0 0,1-9-48 0 0,0-7-98 0 0,-14 88 0 0 0,14-126-441 0 0,0-36-5152 0 0</inkml:trace>
  <inkml:trace contextRef="#ctx0" brushRef="#br0" timeOffset="1">338 275 928 0 0,'0'0'7884'0'0,"-3"19"-8681"0"0,-35 275 1859 0 0,31-235-1091 0 0,-33 353-1194 0 0,39-394-53 0 0</inkml:trace>
</inkml:ink>
</file>

<file path=ppt/ink/ink4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2.22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1056 2242 432 0 0,'0'0'6334'0'0,"3"2"-5917"0"0,10 7 1999 0 0,-32-6 291 0 0,-1 1-2454 0 0,0-1-1 0 0,-1-1 1 0 0,0-1-1 0 0,1-1 0 0 0,-22-2 1 0 0,13 1-109 0 0,8-1 29 0 0,0 0-1 0 0,0-2 0 0 0,0 0 0 0 0,1-2 1 0 0,0 0-1 0 0,0-1 0 0 0,0-1 1 0 0,-27-16-1 0 0,-11-9 173 0 0,-70-56 1 0 0,82 54-252 0 0,1-2 0 0 0,-78-84 1 0 0,95 88-40 0 0,2-1 1 0 0,1-1-1 0 0,2-1 1 0 0,-32-67 0 0 0,35 59-73 0 0,1-1 1 0 0,3-1-1 0 0,2-1 1 0 0,2 0-1 0 0,1 0 1 0 0,3-1-1 0 0,2 0 1 0 0,3-1 0 0 0,1 1-1 0 0,2-1 1 0 0,8-55-1 0 0,-2 58-4 0 0,1-1-1 0 0,3 1 1 0 0,26-77-1 0 0,-33 116 5 0 0,15-41-154 0 0,3 1-1 0 0,44-75 0 0 0,-21 60 64 0 0,65-69-1 0 0,-23 30 313 0 0,-57 67-300 0 0,1 2 1 0 0,2 0-1 0 0,1 3 0 0 0,44-32 1 0 0,-41 40 37 0 0,-27 16 72 0 0,-1 1-1 0 0,0-1 1 0 0,0-1 0 0 0,8-7-1 0 0,-16 13-31 0 0</inkml:trace>
</inkml:ink>
</file>

<file path=ppt/ink/ink4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3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1616 0 0,'0'0'3933'0'0,"12"1"-3811"0"0,230 33 1793 0 0,-138-13-1856 0 0,-73-13 395 0 0,0-1 1 0 0,0-2-1 0 0,0-1 0 0 0,1-1 1 0 0,35-2-1 0 0,-63-2-386 0 0,14-1 1216 0 0,-31-31-1015 0 0,7 13-276 0 0,1 28-931 0 0,-1 36-213 0 0,6-36 1643 0 0,-18 270 43 0 0,-1 12-501 0 0,6-208 4550 0 0,13-115-2484 0 0,0 33-2116 0 0</inkml:trace>
</inkml:ink>
</file>

<file path=ppt/ink/ink4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7.1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426 27 3452 0 0,'0'0'6733'0'0,"0"-5"-6518"0"0,0-15-396 0 0,-3 19-832 0 0,-2 6 458 0 0,-4 8 395 0 0,-24 44 828 0 0,17-30-593 0 0,-18 39 0 0 0,30-55-104 0 0,0 1 0 0 0,0-1-1 0 0,1 1 1 0 0,1-1 0 0 0,0 1 0 0 0,1 0 0 0 0,-1 15 0 0 0,4-2 21 0 0,1 0 1 0 0,1-1 0 0 0,2 1 0 0 0,0-1-1 0 0,1 0 1 0 0,2 0 0 0 0,11 24 0 0 0,22 65 68 0 0,-39-103-73 0 0,-1 0 0 0 0,0 0 0 0 0,0 1 0 0 0,-1-1 0 0 0,0 0 0 0 0,0 1 0 0 0,-2-1 0 0 0,1 1 0 0 0,-1-1 0 0 0,-4 16 0 0 0,3-19 46 0 0,-1 1-1 0 0,0 0 1 0 0,0-1 0 0 0,-1 1 0 0 0,0-1 0 0 0,0 0-1 0 0,-1 0 1 0 0,0-1 0 0 0,0 1 0 0 0,-1-1 0 0 0,0 0 0 0 0,0-1-1 0 0,-11 9 1 0 0,-7 2 498 0 0,0 0 0 0 0,-1-2 0 0 0,-39 16 0 0 0,-86 26-580 0 0,116-44-436 0 0,20-9-377 0 0</inkml:trace>
</inkml:ink>
</file>

<file path=ppt/ink/ink4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7.56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0 380 5064 0 0,'0'0'3697'0'0,"11"-13"-3508"0"0,84-102 139 0 0,-58 72 68 0 0,40-54-458 0 0,-69 85 367 0 0,0-1-1 0 0,0 0 1 0 0,-1-1-1 0 0,-1 1 1 0 0,0-1-1 0 0,3-16 1 0 0,-8 28-5 0 0,-3 39-1752 0 0,-12 65 1 0 0,2-23 1579 0 0,-15 611 823 0 0,27-684-1064 0 0,-3 42-935 0 0,2-47 814 0 0,1 1 1 0 0,0 0 0 0 0,-1 0 0 0 0,1-1 0 0 0,-1 1-1 0 0,0 0 1 0 0,0-1 0 0 0,0 1 0 0 0,0-1 0 0 0,0 1 0 0 0,0-1-1 0 0,0 1 1 0 0,0-1 0 0 0,0 0 0 0 0,-1 1 0 0 0,1-1-1 0 0,0 0 1 0 0,-1 0 0 0 0,1 0 0 0 0,-1 0 0 0 0,1 0 0 0 0,-1 0-1 0 0,0-1 1 0 0,-1 2 0 0 0,-17-1-2800 0 0</inkml:trace>
</inkml:ink>
</file>

<file path=ppt/ink/ink4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7.9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1 660 1460 0 0,'0'0'7317'0'0,"80"-21"-7997"0"0,-40 18 604 0 0,10-3-16 0 0,6-3-596 0 0,-16 0-1173 0 0,27-15-2263 0 0</inkml:trace>
  <inkml:trace contextRef="#ctx0" brushRef="#br0" timeOffset="1">1153 0 6281 0 0,'0'0'6768'0'0,"4"82"-9672"0"0,-4-49 1428 0 0,0-7-992 0 0,0-3-3145 0 0</inkml:trace>
</inkml:ink>
</file>

<file path=ppt/ink/ink4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8.3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6597 0 0,'0'0'4596'0'0</inkml:trace>
</inkml:ink>
</file>

<file path=ppt/ink/ink4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8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169 0 3160 0 0,'0'0'6756'0'0,"4"14"-6965"0"0,-1-2 255 0 0,1 1-27 0 0,0 1 0 0 0,-1 0 0 0 0,-1 0-1 0 0,-1 0 1 0 0,1 15 0 0 0,-4 6 69 0 0,0 0 0 0 0,-3-1 0 0 0,-1 1 0 0 0,-1-1 0 0 0,-17 46 1 0 0,-2-11-50 0 0,-52 99 0 0 0,73-157 31 0 0,3-7-29 0 0,1 0 0 0 0,-1 0 0 0 0,0-1 1 0 0,0 1-1 0 0,0-1 0 0 0,-1 1 0 0 0,1-1 1 0 0,-1 0-1 0 0,0 0 0 0 0,0 0 0 0 0,-4 3 551 0 0,5-17-342 0 0,1 0 0 0 0,0 1 0 0 0,0-1 1 0 0,1 0-1 0 0,1 0 0 0 0,0 0 0 0 0,0 0 1 0 0,1 0-1 0 0,0 1 0 0 0,1-1 0 0 0,0 1 1 0 0,1-1-1 0 0,6-10 0 0 0,9-17-668 0 0,1 2 0 0 0,27-37 0 0 0,-27 44 464 0 0,143-191-916 0 0,-159 216 834 0 0,1-1-1 0 0,-1 0 0 0 0,1 1 1 0 0,0 0-1 0 0,0 0 0 0 0,0 1 1 0 0,0-1-1 0 0,1 1 0 0 0,-1 0 1 0 0,1 1-1 0 0,6-3 0 0 0,-9 4-11 0 0,-1 1 0 0 0,1-1 0 0 0,0 1 0 0 0,-1 0 0 0 0,1-1 0 0 0,-1 1 0 0 0,1 0 0 0 0,0 1 0 0 0,-1-1 0 0 0,1 0 0 0 0,-1 1 0 0 0,1 0 0 0 0,-1-1-1 0 0,1 1 1 0 0,-1 0 0 0 0,1 0 0 0 0,-1 1 0 0 0,0-1 0 0 0,1 0 0 0 0,-1 1 0 0 0,0-1 0 0 0,0 1 0 0 0,0 0 0 0 0,0 0 0 0 0,-1-1 0 0 0,1 1 0 0 0,0 1 0 0 0,1 2 0 0 0,4 5 21 0 0,-1 2 1 0 0,-1-1 0 0 0,0 1 0 0 0,0 0-1 0 0,-1 0 1 0 0,-1 0 0 0 0,0 0 0 0 0,-1 1-1 0 0,0-1 1 0 0,0 20 0 0 0,-1 8 117 0 0,-9 80 0 0 0,5-101-37 0 0,-1 0 0 0 0,-1 1-1 0 0,-1-2 1 0 0,0 1 0 0 0,-2-1 0 0 0,0 0-1 0 0,-1 0 1 0 0,0-1 0 0 0,-2 0 0 0 0,-14 18-1 0 0,21-29 15 0 0</inkml:trace>
</inkml:ink>
</file>

<file path=ppt/ink/ink4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9.3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2516 0 0,'0'0'9313'0'0,"7"1"-9433"0"0,242 9 1116 0 0,-211-11-1055 0 0,-37 1 0 0 0,-1 0-1 0 0,0 0 0 0 0,1 1 0 0 0,-1-1 1 0 0,0 0-1 0 0,1 0 0 0 0,-1 0 1 0 0,0 0-1 0 0,0 0 0 0 0,1 0 0 0 0,-1 0 1 0 0,0 0-1 0 0,1 1 0 0 0,-1-1 0 0 0,0 0 1 0 0,0 0-1 0 0,1 0 0 0 0,-1 1 0 0 0,0-1 1 0 0,0 0-1 0 0,1 0 0 0 0,-1 1 0 0 0,0-1 1 0 0,0 0-1 0 0,0 0 0 0 0,0 1 0 0 0,1-1 1 0 0,-1 0-1 0 0,0 1 0 0 0,0-1 0 0 0,0 0 1 0 0,0 1-1 0 0,0-1 0 0 0,0 0 0 0 0,0 1 1 0 0,0-1-1 0 0,0 0 0 0 0,0 1 0 0 0,0-1 1 0 0,0 0-1 0 0,0 1 0 0 0,0-1 0 0 0,0 0 1 0 0,0 1-1 0 0,0-1 0 0 0,0 0 0 0 0,-1 0 1 0 0,1 1-1 0 0,0-1 0 0 0,0 0 0 0 0,0 1 1 0 0,0-1-1 0 0,-1 0 0 0 0,1 0 0 0 0,0 1 1 0 0,0-1-1 0 0,-1 0 0 0 0,1 0 0 0 0,0 0 1 0 0,0 0-1 0 0,-1 1 0 0 0,1-1 0 0 0,-1 0 1 0 0,-19 19-3311 0 0,-7-9 733 0 0</inkml:trace>
</inkml:ink>
</file>

<file path=ppt/ink/ink4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49.8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44 6597 0 0,'0'0'5673'0'0,"18"-7"-5877"0"0,59-20-48 0 0,-67 24 198 0 0,1 1-1 0 0,-1 0 1 0 0,1 1 0 0 0,0 0 0 0 0,-1 0 0 0 0,1 1 0 0 0,18 2-1 0 0,-1 0-23 0 0,11 2-917 0 0,0 1 1 0 0,69 19-1 0 0,-84-18-1089 0 0,-2-1-804 0 0,3-5-298 0 0</inkml:trace>
</inkml:ink>
</file>

<file path=ppt/ink/ink4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50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5625 0 0,'0'0'4920'0'0,"4"15"-6265"0"0,2 2 1448 0 0,-1-5-51 0 0,-2 1 0 0 0,1-1 0 0 0,-2 1 0 0 0,1 0-1 0 0,0 21 1 0 0,-3-31-41 0 0,1 140 135 0 0,-2-124-109 0 0,-1 1 0 0 0,-1 0 0 0 0,-1 0 0 0 0,0-1-1 0 0,-14 27 4411 0 0,21-60-1415 0 0,-1 7-4020 0 0,11-21 898 0 0,0 1 0 0 0,2 0 0 0 0,1 1 0 0 0,34-43 0 0 0,90-84-1912 0 0,-134 147 1612 0 0,0 0 1 0 0,0 0-1 0 0,1 1 0 0 0,-1 0 0 0 0,1 0 1 0 0,14-7-1 0 0,-16 10-340 0 0,0 0-1 0 0,0 1 0 0 0,0 0 1 0 0,0-1-1 0 0,0 2 1 0 0,0-1-1 0 0,9 0 1 0 0,5 1-2384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0:57:20.7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195 1 2948 0 0,'0'0'6968'0'0,"-6"18"-6959"0"0,-37 129 1282 0 0,38-128-1124 0 0,-112 517 1353 0 0,97-394-4480 0 0,17-108-786 0 0</inkml:trace>
</inkml:ink>
</file>

<file path=ppt/ink/ink4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50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68 1292 0 0,'0'0'5621'0'0,"-13"15"-6142"0"0,-41 47 514 0 0,51-58 21 0 0,0-1-1 0 0,-1 1 1 0 0,2 0 0 0 0,-1 0-1 0 0,0 0 1 0 0,1 1-1 0 0,0-1 1 0 0,0 1-1 0 0,0-1 1 0 0,1 1 0 0 0,0 0-1 0 0,-1-1 1 0 0,2 1-1 0 0,-1 0 1 0 0,0 0-1 0 0,1 0 1 0 0,0 0 0 0 0,0 0-1 0 0,1-1 1 0 0,-1 1-1 0 0,1 0 1 0 0,0 0-1 0 0,0 0 1 0 0,3 6 0 0 0,-2-8 52 0 0,1 1 1 0 0,0-1 0 0 0,0 0 0 0 0,0 0-1 0 0,0 0 1 0 0,1 0 0 0 0,-1-1 0 0 0,1 1-1 0 0,-1-1 1 0 0,1 0 0 0 0,0 0-1 0 0,0 0 1 0 0,0-1 0 0 0,0 1 0 0 0,0-1-1 0 0,0 0 1 0 0,0 0 0 0 0,1 0 0 0 0,5-1-1 0 0,0 2 60 0 0,0-2 0 0 0,0 1 0 0 0,0-1 0 0 0,1-1 0 0 0,-1 0-1 0 0,0 0 1 0 0,12-4 0 0 0,-15 2-25 0 0,0 1 0 0 0,0-2 0 0 0,0 1 0 0 0,0-1 0 0 0,-1 0 0 0 0,1-1 0 0 0,-1 1 0 0 0,0-1 0 0 0,-1 0 0 0 0,1-1 0 0 0,-1 1 0 0 0,0-1-1 0 0,0 0 1 0 0,-1-1 0 0 0,1 1 0 0 0,-2-1 0 0 0,1 0 0 0 0,-1 0 0 0 0,0 0 0 0 0,0 0 0 0 0,-1 0 0 0 0,0-1 0 0 0,2-7 0 0 0,-3 9-138 0 0,-1 0 0 0 0,1 0 0 0 0,-1 1 0 0 0,0-1-1 0 0,0 0 1 0 0,-1 0 0 0 0,1 0 0 0 0,-1 1 0 0 0,-1-1 0 0 0,1 0 0 0 0,-1 1 0 0 0,0-1 0 0 0,0 1 0 0 0,0 0 0 0 0,-1 0 0 0 0,0 0-1 0 0,0 0 1 0 0,0 0 0 0 0,-1 0 0 0 0,0 1 0 0 0,0-1 0 0 0,0 1 0 0 0,0 0 0 0 0,0 1 0 0 0,-1-1 0 0 0,0 1 0 0 0,0 0 0 0 0,0 0 0 0 0,0 0-1 0 0,0 1 1 0 0,-6-3 0 0 0,5 3-47 0 0,-1 0 0 0 0,1 1 0 0 0,0 0 0 0 0,-1 0 0 0 0,1 0 0 0 0,-1 1-1 0 0,1 0 1 0 0,-1 0 0 0 0,1 1 0 0 0,-12 2 0 0 0,13-2-216 0 0,1 0 1 0 0,0 0-1 0 0,0 0 0 0 0,0 1 1 0 0,-1-1-1 0 0,2 1 0 0 0,-1 0 1 0 0,0 1-1 0 0,0-1 0 0 0,1 1 1 0 0,-1-1-1 0 0,1 1 0 0 0,0 0 1 0 0,0 0-1 0 0,0 1 0 0 0,0-1 1 0 0,-2 5-1 0 0,0 4-3511 0 0</inkml:trace>
</inkml:ink>
</file>

<file path=ppt/ink/ink4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51.0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131 7 4440 0 0,'0'0'5528'0'0,"-12"8"-7798"0"0,11-7 2266 0 0,-9 4-14 0 0,1 1-1 0 0,0 0 0 0 0,1 0 0 0 0,-1 1 1 0 0,1 0-1 0 0,1 1 0 0 0,0 0 0 0 0,0 0 0 0 0,-9 13 1 0 0,12-13 21 0 0,0-1 0 0 0,1 1 0 0 0,-1-1 0 0 0,2 1 0 0 0,-1 0 0 0 0,1 0 0 0 0,0 0 0 0 0,1 0 0 0 0,-1 9 0 0 0,2-14 28 0 0,0-1 0 0 0,0 0 0 0 0,0 1 0 0 0,0-1 0 0 0,1 1 0 0 0,-1-1 0 0 0,1 0 0 0 0,0 1 0 0 0,-1-1 0 0 0,1 0 0 0 0,0 0 0 0 0,0 0 0 0 0,1 1 0 0 0,-1-1 0 0 0,0 0 0 0 0,1 0 0 0 0,-1-1-1 0 0,1 1 1 0 0,-1 0 0 0 0,1 0 0 0 0,0-1 0 0 0,0 1 0 0 0,0-1 0 0 0,0 0 0 0 0,0 1 0 0 0,0-1 0 0 0,0 0 0 0 0,0 0 0 0 0,1 0 0 0 0,-1-1 0 0 0,0 1 0 0 0,1 0 0 0 0,-1-1 0 0 0,3 1 0 0 0,4 0 60 0 0,-1 0 0 0 0,0 0 0 0 0,1-1 0 0 0,-1 0 0 0 0,1-1 0 0 0,-1 0 0 0 0,1 0 0 0 0,-1 0 0 0 0,0-1 0 0 0,0-1 0 0 0,0 1 0 0 0,0-1 0 0 0,0-1 0 0 0,0 0 0 0 0,8-5 0 0 0,-11 6-38 0 0,-1-1 1 0 0,0 1-1 0 0,0-1 0 0 0,0 0 0 0 0,0 0 0 0 0,-1 0 0 0 0,1 0 0 0 0,-1 0 0 0 0,0-1 0 0 0,0 0 0 0 0,-1 1 0 0 0,1-1 0 0 0,-1 0 0 0 0,-1 0 1 0 0,1-1-1 0 0,0 1 0 0 0,-1 0 0 0 0,0-1 0 0 0,0 1 0 0 0,-1 0 0 0 0,0-1 0 0 0,0 1 0 0 0,0-1 0 0 0,-2-9 0 0 0,1 10-87 0 0,-1 1 1 0 0,1-1-1 0 0,-1 1 0 0 0,0-1 0 0 0,0 1 0 0 0,-1 0 0 0 0,1 0 0 0 0,-1 0 0 0 0,0 0 0 0 0,0 0 0 0 0,0 1 0 0 0,-1-1 0 0 0,1 1 0 0 0,-1 0 1 0 0,0 0-1 0 0,1 0 0 0 0,-2 1 0 0 0,1-1 0 0 0,0 1 0 0 0,0 0 0 0 0,-1 0 0 0 0,-8-2 0 0 0,8 2-245 0 0,-1 0 0 0 0,1 1-1 0 0,0 0 1 0 0,-1 0 0 0 0,1 0 0 0 0,-1 0-1 0 0,0 1 1 0 0,1 0 0 0 0,-1 0 0 0 0,1 1-1 0 0,-1 0 1 0 0,1-1 0 0 0,-1 2 0 0 0,1-1-1 0 0,0 1 1 0 0,0 0 0 0 0,-1 0 0 0 0,1 0-1 0 0,-6 4 1 0 0</inkml:trace>
</inkml:ink>
</file>

<file path=ppt/ink/ink4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51.4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0 1748 0 0,'0'0'6667'0'0,"2"8"-7519"0"0,-1 7 867 0 0,-1-1-1 0 0,0 1 1 0 0,0-1 0 0 0,-2 0 0 0 0,0 1 0 0 0,0-1 0 0 0,-10 26-1 0 0,-20 59 319 0 0,-73 248 1112 0 0,91-295-1462 0 0,4 0 1 0 0,1 1-1 0 0,-3 87 0 0 0,12-138-107 0 0,0-1-40 0 0,0 1 0 0 0,-1-1 0 0 0,1 1 0 0 0,0-1 0 0 0,0 1 0 0 0,0-1 0 0 0,1 1 0 0 0,-1-1 0 0 0,0 0 0 0 0,1 1 0 0 0,-1-1 0 0 0,0 0 0 0 0,1 1 0 0 0,0-1 0 0 0,-1 0 0 0 0,1 1 0 0 0,0-1 0 0 0,0 0 0 0 0,-1 0 0 0 0,1 0 0 0 0,0 0 0 0 0,2 2 1 0 0,10-2-1882 0 0</inkml:trace>
  <inkml:trace contextRef="#ctx0" brushRef="#br0" timeOffset="1">140 502 7237 0 0,'0'0'2465'0'0,"16"-5"-1961"0"0,1 0-440 0 0,-1-1-31 0 0,1 1 0 0 0,0 1-1 0 0,0 1 1 0 0,22-2 0 0 0,27 4 38 0 0,1 3 1 0 0,99 16 0 0 0,-55-5 323 0 0,-76-11 430 0 0,-21-2-1254 0 0</inkml:trace>
</inkml:ink>
</file>

<file path=ppt/ink/ink4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2:59.5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439 4 9037 0 0,'0'0'3398'0'0,"-14"-1"-3040"0"0,5 1-369 0 0,3-1-19 0 0,-1 0 0 0 0,1 1 0 0 0,0 0 0 0 0,-1 0-1 0 0,1 0 1 0 0,-1 1 0 0 0,1 0 0 0 0,0 0 0 0 0,0 1 0 0 0,0 0 0 0 0,-1 0-1 0 0,2 0 1 0 0,-1 1 0 0 0,0 0 0 0 0,-8 5 0 0 0,-11 12 47 0 0,0 2 0 0 0,2 0 0 0 0,1 2 0 0 0,0 0-1 0 0,2 1 1 0 0,1 1 0 0 0,1 1 0 0 0,1 1 0 0 0,2 0 0 0 0,-16 39 0 0 0,17-30-51 0 0,0 1-1 0 0,3 1 1 0 0,1-1-1 0 0,2 2 1 0 0,2-1-1 0 0,1 1 1 0 0,2 74-1 0 0,3-99-86 0 0,2 0-1 0 0,0 0 0 0 0,1 0 0 0 0,0 0 0 0 0,2-1 0 0 0,-1 1 0 0 0,2-1 0 0 0,0 0 0 0 0,0-1 1 0 0,1 1-1 0 0,17 22 0 0 0,-17-27 81 0 0,0-1 0 0 0,0 0 0 0 0,1 0 0 0 0,0-1 0 0 0,0 0 1 0 0,1 0-1 0 0,0-1 0 0 0,0 0 0 0 0,0-1 0 0 0,1 0 0 0 0,0 0 0 0 0,0-1 0 0 0,0 0 1 0 0,0-1-1 0 0,1 0 0 0 0,20 2 0 0 0,-18-4 126 0 0,0-2-1 0 0,0 0 1 0 0,0 0 0 0 0,-1-1-1 0 0,1 0 1 0 0,0-1 0 0 0,-1-1-1 0 0,0 0 1 0 0,0-1 0 0 0,0 0-1 0 0,0-1 1 0 0,-1 0 0 0 0,0-1-1 0 0,0 0 1 0 0,-1 0 0 0 0,13-13-1 0 0,7-7 302 0 0,-2-1-1 0 0,-1-1 0 0 0,-1-2 1 0 0,22-34-1 0 0,-13 11-166 0 0,-3-1-1 0 0,-1-1 0 0 0,-4-1 0 0 0,-2-2 1 0 0,-2-1-1 0 0,24-102 0 0 0,-44 149-235 0 0,0 0 0 0 0,-1 0 0 0 0,-1-1 0 0 0,0 1 0 0 0,0-1 0 0 0,-2 1 0 0 0,1-1 0 0 0,-6-22 1 0 0,5 31-9 0 0,0 0 1 0 0,-1 0 0 0 0,0 0 0 0 0,0 0 0 0 0,-1 1 0 0 0,1-1 0 0 0,-1 1 0 0 0,0 0 0 0 0,0 0 0 0 0,-1 0-1 0 0,1 0 1 0 0,-1 0 0 0 0,1 1 0 0 0,-1-1 0 0 0,-1 1 0 0 0,1 0 0 0 0,0 0 0 0 0,-1 1 0 0 0,1-1 0 0 0,-1 1-1 0 0,0 0 1 0 0,0 0 0 0 0,1 1 0 0 0,-1-1 0 0 0,-8 0 0 0 0,-7-1-100 0 0,0 1 0 0 0,-1 0 0 0 0,1 1 0 0 0,0 2 1 0 0,-1 0-1 0 0,1 1 0 0 0,0 1 0 0 0,0 1 0 0 0,0 1 0 0 0,0 0 0 0 0,-27 13 0 0 0,22-7 73 0 0,0 1 0 0 0,1 1 0 0 0,1 1 0 0 0,0 1 0 0 0,1 1 0 0 0,1 1 0 0 0,1 1 0 0 0,-25 27 0 0 0,23-19 23 0 0,1 1 1 0 0,1 1 0 0 0,1 1-1 0 0,2 0 1 0 0,-24 55-1 0 0,33-66 10 0 0,1 1 0 0 0,1 1-1 0 0,1-1 1 0 0,1 1 0 0 0,0 0 0 0 0,2 0-1 0 0,0 0 1 0 0,1 0 0 0 0,1 0-1 0 0,1 1 1 0 0,4 21 0 0 0,-3-33 49 0 0,0 0 1 0 0,0 0 0 0 0,1-1-1 0 0,0 1 1 0 0,1-1 0 0 0,0 0-1 0 0,0 0 1 0 0,0 0 0 0 0,1 0-1 0 0,1-1 1 0 0,-1 0-1 0 0,1 0 1 0 0,0 0 0 0 0,1-1-1 0 0,8 7 1 0 0,-9-8 20 0 0,1-1-1 0 0,0 0 1 0 0,0-1-1 0 0,1 1 1 0 0,-1-1-1 0 0,1-1 1 0 0,-1 0-1 0 0,1 0 1 0 0,0 0-1 0 0,0-1 1 0 0,0 0 0 0 0,0 0-1 0 0,0-1 1 0 0,0 0-1 0 0,0-1 1 0 0,-1 1-1 0 0,14-4 1 0 0,-5 0 73 0 0,-1-1-1 0 0,1-1 1 0 0,-1 0 0 0 0,0-2-1 0 0,0 1 1 0 0,0-2 0 0 0,22-17-1 0 0,-5 1 60 0 0,-2-1-1 0 0,29-32 0 0 0,-28 24-143 0 0,-1-2 0 0 0,-2-1 0 0 0,37-64 0 0 0,-52 77-133 0 0,-1-1 1 0 0,0 0 0 0 0,-2 0-1 0 0,-1-1 1 0 0,-1-1 0 0 0,-2 0-1 0 0,5-36 1 0 0,-10 56 44 0 0,0 0 0 0 0,-1 0-1 0 0,0 0 1 0 0,0 0 0 0 0,-1 0 0 0 0,0 0 0 0 0,0 0 0 0 0,-3-7 0 0 0,3 11 9 0 0,0 1 0 0 0,0-1 0 0 0,-1 0 1 0 0,0 1-1 0 0,1-1 0 0 0,-1 1 0 0 0,0-1 1 0 0,0 1-1 0 0,0 0 0 0 0,0 0 0 0 0,0 0 1 0 0,-1 0-1 0 0,1 0 0 0 0,-1 1 1 0 0,1-1-1 0 0,-1 1 0 0 0,0-1 0 0 0,1 1 1 0 0,-1 0-1 0 0,-6-2 0 0 0,-4 1-83 0 0,-1-1-1 0 0,1 2 1 0 0,-1 0-1 0 0,0 0 0 0 0,1 2 1 0 0,-1-1-1 0 0,0 2 1 0 0,1 0-1 0 0,-1 0 1 0 0,1 1-1 0 0,-1 1 1 0 0,1 0-1 0 0,1 1 0 0 0,-1 1 1 0 0,-14 8-1 0 0,-1 1 163 0 0,1 2 0 0 0,0 2-1 0 0,1 0 1 0 0,1 1 0 0 0,-33 36-1 0 0,22-16 26 0 0,2 2 0 0 0,2 2 0 0 0,1 1 0 0 0,3 1 0 0 0,2 1-1 0 0,1 1 1 0 0,-32 94 0 0 0,52-125-80 0 0,1 0 0 0 0,1 0 0 0 0,0 1 0 0 0,1-1 0 0 0,0 25-1 0 0,2-34 9 0 0,0-1 0 0 0,1 1 0 0 0,0-1 0 0 0,0 1 0 0 0,0 0 0 0 0,1-1 0 0 0,1 0 0 0 0,-1 1-1 0 0,1-1 1 0 0,0 0 0 0 0,1-1 0 0 0,-1 1 0 0 0,1 0 0 0 0,5 5 0 0 0,-6-9 22 0 0,0-1 0 0 0,0 0 0 0 0,0 0 0 0 0,0 0 0 0 0,0 0 0 0 0,0 0 0 0 0,0-1 0 0 0,0 0 0 0 0,1 1 0 0 0,-1-1 0 0 0,0 0 0 0 0,1-1 0 0 0,-1 1 0 0 0,1-1 0 0 0,0 1 0 0 0,-1-1 0 0 0,1 0-1 0 0,-1 0 1 0 0,1-1 0 0 0,-1 1 0 0 0,1-1 0 0 0,-1 1 0 0 0,1-1 0 0 0,-1 0 0 0 0,0-1 0 0 0,5-1 0 0 0,7-4 52 0 0,-1 1 0 0 0,0-2-1 0 0,0 0 1 0 0,19-15 0 0 0,1-5-77 0 0,0-2 1 0 0,-2-1-1 0 0,-2-1 1 0 0,30-41-1 0 0,-15 11-67 0 0,55-102-1 0 0,-87 140 8 0 0,-1 0 0 0 0,11-38 0 0 0,-19 50 107 0 0,0-1-1 0 0,-1 1 1 0 0,-1-1-1 0 0,0 0 1 0 0,-1 0 0 0 0,-1-25-1 0 0,0 37-45 0 0,0 0 1 0 0,0 0-1 0 0,0-1 0 0 0,0 1 0 0 0,-1 0 1 0 0,1 0-1 0 0,0 0 0 0 0,-1 0 1 0 0,1 0-1 0 0,-1-1 0 0 0,1 1 0 0 0,-1 0 1 0 0,0 0-1 0 0,1 0 0 0 0,-1 0 1 0 0,0 0-1 0 0,0 1 0 0 0,1-1 0 0 0,-1 0 1 0 0,0 0-1 0 0,0 0 0 0 0,0 1 0 0 0,0-1 1 0 0,0 1-1 0 0,0-1 0 0 0,-2 0 1 0 0,0 0-52 0 0,0 1 1 0 0,1-1-1 0 0,-1 1 1 0 0,0 0 0 0 0,0 0-1 0 0,0 0 1 0 0,1 0-1 0 0,-1 1 1 0 0,0-1 0 0 0,0 1-1 0 0,-2 1 1 0 0,-7 2-156 0 0,0 0-1 0 0,0 2 1 0 0,1-1 0 0 0,-12 8 0 0 0,-30 24 110 0 0,1 2-1 0 0,1 2 1 0 0,3 2 0 0 0,1 3-1 0 0,2 1 1 0 0,-39 55 0 0 0,53-52 202 0 0,29-47-56 0 0,0 1 0 0 0,0-1 0 0 0,1 1 0 0 0,0 0 0 0 0,0 0 0 0 0,0 0 0 0 0,0 0 0 0 0,0 0 0 0 0,1-1 0 0 0,0 1 0 0 0,0 0 0 0 0,0 5 0 0 0,1-8-7 0 0,-1 1-1 0 0,1-1 0 0 0,0 0 0 0 0,-1 0 1 0 0,1 0-1 0 0,0 0 0 0 0,0 0 1 0 0,0 0-1 0 0,0 0 0 0 0,0 0 0 0 0,0 0 1 0 0,0 0-1 0 0,0-1 0 0 0,0 1 1 0 0,0 0-1 0 0,0-1 0 0 0,1 1 1 0 0,-1-1-1 0 0,0 1 0 0 0,0-1 0 0 0,1 1 1 0 0,-1-1-1 0 0,0 0 0 0 0,1 0 1 0 0,-1 0-1 0 0,0 0 0 0 0,1 0 0 0 0,-1 0 1 0 0,0 0-1 0 0,0 0 0 0 0,1 0 1 0 0,-1-1-1 0 0,0 1 0 0 0,2-1 0 0 0,6 0 181 0 0,-1-1 0 0 0,1 0-1 0 0,14-6 1 0 0,-8 1-37 0 0,0 0 0 0 0,-1 0 0 0 0,0-1 1 0 0,0-1-1 0 0,-1-1 0 0 0,0 0 0 0 0,-1 0 0 0 0,15-17 1 0 0,-27 27-167 0 0,0 0 1 0 0,0 0-1 0 0,1 0 1 0 0,-1 0-1 0 0,0 0 1 0 0,0-1-1 0 0,0 1 1 0 0,0 0-1 0 0,1 0 1 0 0,-1 0-1 0 0,0 0 1 0 0,0-1-1 0 0,0 1 1 0 0,0 0-1 0 0,0 0 1 0 0,0 0-1 0 0,0-1 1 0 0,1 1-1 0 0,-1 0 1 0 0,0 0-1 0 0,0-1 1 0 0,0 1-1 0 0,0 0 1 0 0,0 0-1 0 0,0-1 1 0 0,0 1-1 0 0,0 0 1 0 0,0 0-1 0 0,0 0 1 0 0,0-1-1 0 0,0 1 1 0 0,0 0-1 0 0,0 0 1 0 0,-1-1-1 0 0,1 1 1 0 0,0 0-1 0 0,0 0 1 0 0,0 0-1 0 0,0-1 1 0 0,0 1-1 0 0,0 0 1 0 0,-1 0-1 0 0,1 0 1 0 0,0 0-1 0 0,0-1 1 0 0,-1 1-1 0 0,-13-1-174 0 0,-20 8-720 0 0,25-4 752 0 0,-5 2 192 0 0,0 0 0 0 0,-1-1 0 0 0,1 0 0 0 0,-1-2 0 0 0,-26 3 0 0 0,40-6-34 0 0,1 1 1 0 0,0-1 0 0 0,0 1-1 0 0,-1-1 1 0 0,1 1-1 0 0,0-1 1 0 0,0 1 0 0 0,0-1-1 0 0,0 0 1 0 0,0 1-1 0 0,-1-1 1 0 0,1 1 0 0 0,0-1-1 0 0,0 0 1 0 0,1 1-1 0 0,-1-1 1 0 0,0 1 0 0 0,0-1-1 0 0,0 0 1 0 0,0 1-1 0 0,0-1 1 0 0,1 1 0 0 0,-1-1-1 0 0,0 1 1 0 0,0-1-1 0 0,1 0 1 0 0,7-18-168 0 0,0 6-31 0 0,0 0 0 0 0,2 0 0 0 0,-1 1 1 0 0,1 1-1 0 0,15-14 0 0 0,-21 21 114 0 0,0 0 0 0 0,0 1 0 0 0,1-1-1 0 0,0 1 1 0 0,-1 0 0 0 0,1 0 0 0 0,0 0 0 0 0,1 1-1 0 0,-1 0 1 0 0,0 0 0 0 0,1 0 0 0 0,-1 0-1 0 0,1 1 1 0 0,-1 0 0 0 0,1 0 0 0 0,0 1 0 0 0,8 0-1 0 0,-12 0 46 0 0,-1 0-1 0 0,0 0 0 0 0,0 1 0 0 0,0-1 0 0 0,0 0 0 0 0,0 1 0 0 0,0-1 1 0 0,0 1-1 0 0,0-1 0 0 0,0 1 0 0 0,0 0 0 0 0,0-1 0 0 0,0 1 0 0 0,0 0 1 0 0,0 0-1 0 0,0 0 0 0 0,-1 0 0 0 0,1-1 0 0 0,0 1 0 0 0,-1 0 1 0 0,1 0-1 0 0,0 2 0 0 0,0 0 7 0 0,0 0 1 0 0,0 0 0 0 0,-1 0-1 0 0,1 0 1 0 0,-1 0-1 0 0,0 0 1 0 0,1 0-1 0 0,-1 0 1 0 0,-1 2 0 0 0,0 3 16 0 0,0-1 0 0 0,-1 0 0 0 0,1 0 0 0 0,-1 0 1 0 0,-1 0-1 0 0,-5 12 0 0 0,4-12 50 0 0,-1 0 0 0 0,0 0 0 0 0,0 0 0 0 0,-1-1 0 0 0,0 0 0 0 0,0 0 0 0 0,0 0 0 0 0,-1-1 0 0 0,0 0 0 0 0,0 0 0 0 0,0-1 0 0 0,-1 1 0 0 0,1-2 0 0 0,-1 1 0 0 0,0-1 0 0 0,0 0 0 0 0,0-1 0 0 0,-1 0 0 0 0,1 0 0 0 0,0-1 0 0 0,-1 0 0 0 0,1 0 0 0 0,-10-1 0 0 0,16 0-33 0 0,1 0 1 0 0,-1 0-1 0 0,1 0 0 0 0,-1-1 0 0 0,1 1 0 0 0,-1 0 0 0 0,1-1 0 0 0,-1 1 1 0 0,1-1-1 0 0,-1 1 0 0 0,1-1 0 0 0,0 0 0 0 0,-1 0 0 0 0,1 1 1 0 0,0-1-1 0 0,0 0 0 0 0,0 0 0 0 0,0 0 0 0 0,0 0 0 0 0,0-1 1 0 0,0 1-1 0 0,0 0 0 0 0,0 0 0 0 0,0 0 0 0 0,0-1 0 0 0,1 1 0 0 0,-1-1 1 0 0,1 1-1 0 0,-1 0 0 0 0,1-1 0 0 0,-1 1 0 0 0,1-1 0 0 0,0 1 1 0 0,0-1-1 0 0,0 1 0 0 0,0-1 0 0 0,0 1 0 0 0,0-1 0 0 0,0 1 1 0 0,0-1-1 0 0,0 1 0 0 0,1-1 0 0 0,-1 1 0 0 0,1-1 0 0 0,0-2 0 0 0,2-5-60 0 0,1 0-1 0 0,0 0 1 0 0,0 0-1 0 0,1 0 1 0 0,10-14-1 0 0,0 4-112 0 0,0-1-1 0 0,2 2 1 0 0,0 0 0 0 0,1 1-1 0 0,1 1 1 0 0,1 1-1 0 0,0 1 1 0 0,34-19 0 0 0,-49 30 84 0 0,0 1 0 0 0,1 0 1 0 0,-1 0-1 0 0,0 0 0 0 0,1 0 1 0 0,-1 1-1 0 0,1 0 0 0 0,-1 0 1 0 0,1 1-1 0 0,0 0 0 0 0,-1 0 1 0 0,1 0-1 0 0,0 0 0 0 0,-1 1 1 0 0,1 0-1 0 0,6 2 0 0 0,-9-2 37 0 0,0 1 1 0 0,1-1-1 0 0,-1 1 0 0 0,0 0 0 0 0,0 0 0 0 0,0 0 0 0 0,-1 0 0 0 0,1 1 0 0 0,0-1 0 0 0,-1 1 1 0 0,1 0-1 0 0,-1-1 0 0 0,0 1 0 0 0,0 0 0 0 0,0 0 0 0 0,-1 0 0 0 0,1 1 0 0 0,-1-1 0 0 0,1 0 1 0 0,-1 1-1 0 0,0-1 0 0 0,0 0 0 0 0,-1 1 0 0 0,1 0 0 0 0,-1-1 0 0 0,1 6 0 0 0,-1 0 32 0 0,0 0 0 0 0,0 1 0 0 0,-1-1 0 0 0,0 1 0 0 0,-1-1 0 0 0,0 0 0 0 0,0 0 0 0 0,-1 0 0 0 0,0 0 0 0 0,-1 0 0 0 0,0-1 0 0 0,0 1 0 0 0,-6 8 0 0 0,2-7 44 0 0,0 0 1 0 0,0 0 0 0 0,-1-1 0 0 0,-1 0-1 0 0,1 0 1 0 0,-1-1 0 0 0,0-1 0 0 0,-23 14 0 0 0,16-13 77 0 0,0 0 0 0 0,0-1 1 0 0,0-1-1 0 0,-1 0 1 0 0,0-2-1 0 0,0 0 1 0 0,-1-1-1 0 0,1 0 0 0 0,-1-2 1 0 0,1 0-1 0 0,-1-1 1 0 0,1-1-1 0 0,-30-5 1 0 0,44 5-62 0 0,-1 0 0 0 0,1 0 1 0 0,0 0-1 0 0,0-1 1 0 0,0 0-1 0 0,-1 0 0 0 0,2 0 1 0 0,-1 0-1 0 0,0-1 1 0 0,0 1-1 0 0,1-1 1 0 0,0 0-1 0 0,-1 0 0 0 0,1 0 1 0 0,0-1-1 0 0,0 1 1 0 0,1-1-1 0 0,-1 1 0 0 0,1-1 1 0 0,0 0-1 0 0,0 0 1 0 0,-2-6-1 0 0,2 4-25 0 0,1 0 0 0 0,-1 0 0 0 0,1 0 0 0 0,1-1 1 0 0,-1 1-1 0 0,1 0 0 0 0,0-1 0 0 0,1 1 0 0 0,0 0 0 0 0,0 0 0 0 0,0 0 0 0 0,0 0 0 0 0,1 0 1 0 0,0 0-1 0 0,4-9 0 0 0,9-13-134 0 0,1 0 1 0 0,1 1-1 0 0,2 1 1 0 0,0 0-1 0 0,2 2 1 0 0,0 0-1 0 0,2 1 1 0 0,1 1-1 0 0,0 2 1 0 0,28-18-1 0 0,-27 21-7 0 0,1 1 0 0 0,1 1-1 0 0,0 1 1 0 0,1 2 0 0 0,0 1-1 0 0,1 1 1 0 0,0 1 0 0 0,0 2 0 0 0,1 0-1 0 0,49-2 1 0 0,-67 8 90 0 0,-1 1 0 0 0,1 0 1 0 0,-1 1-1 0 0,1 1 0 0 0,-1 0 1 0 0,0 0-1 0 0,1 1 0 0 0,-1 1 0 0 0,-1 0 1 0 0,1 0-1 0 0,0 1 0 0 0,11 7 0 0 0,-15-7 20 0 0,0 0 0 0 0,-1 0 0 0 0,1 1 0 0 0,-1 0 0 0 0,0 0 0 0 0,-1 1 0 0 0,0-1 0 0 0,0 1-1 0 0,0 0 1 0 0,-1 1 0 0 0,0-1 0 0 0,0 1 0 0 0,-1 0 0 0 0,0 0 0 0 0,0 0 0 0 0,-1 0 0 0 0,2 11 0 0 0,-2-2-18 0 0,0 2 0 0 0,-1-1 0 0 0,0 0 0 0 0,-2 0 0 0 0,0 0 0 0 0,-1 0 0 0 0,-1 0 0 0 0,-10 34 0 0 0,5-29 17 0 0,-1 1 0 0 0,-1-1 1 0 0,-2-1-1 0 0,0 0 0 0 0,-1-1 0 0 0,-17 22 0 0 0,11-19 33 0 0,-1-1-1 0 0,-1-1 1 0 0,-1-1-1 0 0,-1-1 1 0 0,-1 0-1 0 0,-1-2 1 0 0,0-1-1 0 0,-1-1 0 0 0,-1-2 1 0 0,0 0-1 0 0,-37 12 1 0 0,38-18 19 0 0,0-1 0 0 0,-1-2 1 0 0,-47 5-1 0 0,56-9 32 0 0,0-1 0 0 0,0 0 0 0 0,1-2 0 0 0,-1 0 0 0 0,0 0-1 0 0,-27-9 1 0 0,37 8-36 0 0,0 0-1 0 0,1 0 0 0 0,0-1 0 0 0,-1 0 0 0 0,1 0 0 0 0,0-1 0 0 0,1 0 0 0 0,-1 0 0 0 0,1 0 0 0 0,0-1 1 0 0,1 0-1 0 0,-1 0 0 0 0,1 0 0 0 0,0-1 0 0 0,1 0 0 0 0,-1 0 0 0 0,1 0 0 0 0,1-1 0 0 0,-1 1 0 0 0,-3-14 1 0 0,4 9-80 0 0,1-1 1 0 0,0 1 0 0 0,0-1 0 0 0,1 1-1 0 0,1-1 1 0 0,0 0 0 0 0,1 1-1 0 0,0-1 1 0 0,1 1 0 0 0,0-1 0 0 0,1 1-1 0 0,9-24 1 0 0,2 2-119 0 0,2 0 0 0 0,1 2-1 0 0,2 0 1 0 0,1 1 0 0 0,1 0 0 0 0,2 2-1 0 0,1 1 1 0 0,1 1 0 0 0,49-41 0 0 0,-54 52 52 0 0,0 1 0 0 0,1 0 0 0 0,1 2 0 0 0,0 0 0 0 0,0 2 0 0 0,2 0 0 0 0,-1 2 1 0 0,1 0-1 0 0,1 2 0 0 0,-1 1 0 0 0,1 1 0 0 0,0 0 0 0 0,0 2 0 0 0,51 1 0 0 0,-66 3 93 0 0,-1 0 1 0 0,0 0-1 0 0,0 1 0 0 0,0 0 0 0 0,0 1 0 0 0,0 0 0 0 0,0 0 0 0 0,0 1 0 0 0,-1 0 1 0 0,0 1-1 0 0,0-1 0 0 0,0 2 0 0 0,-1-1 0 0 0,1 1 0 0 0,-1 0 0 0 0,0 1 0 0 0,-1-1 1 0 0,0 2-1 0 0,0-1 0 0 0,0 0 0 0 0,6 13 0 0 0,-6-9 11 0 0,-1 1-1 0 0,-1-1 1 0 0,1 1 0 0 0,-2 0-1 0 0,1 0 1 0 0,-2 0-1 0 0,0 0 1 0 0,0 1 0 0 0,-1-1-1 0 0,-1 1 1 0 0,0-1 0 0 0,0 0-1 0 0,-1 1 1 0 0,-1-1-1 0 0,-6 22 1 0 0,1-12 14 0 0,-1 0 0 0 0,-1-1 0 0 0,-1 0 0 0 0,-1-1 0 0 0,-1 0 0 0 0,-1-1 0 0 0,0-1 0 0 0,-2 0 1 0 0,0 0-1 0 0,-1-1 0 0 0,0-1 0 0 0,-1-1 0 0 0,-1-1 0 0 0,-1 0 0 0 0,-26 15 0 0 0,18-14 82 0 0,-1-1 1 0 0,0 0-1 0 0,-1-2 1 0 0,0-2-1 0 0,-1 0 1 0 0,0-2-1 0 0,-1-2 1 0 0,1 0-1 0 0,-1-2 1 0 0,-57 0-1 0 0,76-4 36 0 0,0-1 0 0 0,1 0 0 0 0,-1-1 0 0 0,0 0 1 0 0,1-1-1 0 0,-1 0 0 0 0,1-1 0 0 0,-12-6 0 0 0,19 8-105 0 0,0 0 0 0 0,0-1 1 0 0,0 1-1 0 0,0-1 1 0 0,0 0-1 0 0,0 0 0 0 0,1-1 1 0 0,0 1-1 0 0,-1-1 0 0 0,1 0 1 0 0,0 0-1 0 0,1 0 0 0 0,-1 0 1 0 0,1 0-1 0 0,0 0 0 0 0,0-1 1 0 0,0 1-1 0 0,1-1 0 0 0,-1 1 1 0 0,1-1-1 0 0,0 0 0 0 0,0-6 1 0 0,1-1-107 0 0,0 0 1 0 0,1 0 0 0 0,1 0-1 0 0,0 0 1 0 0,0 0 0 0 0,1 1-1 0 0,1-1 1 0 0,0 1 0 0 0,0 0-1 0 0,1 0 1 0 0,0 1 0 0 0,1-1-1 0 0,9-11 1 0 0,7-8-206 0 0,1 1-1 0 0,51-51 1 0 0,-39 47 116 0 0,1 0-1 0 0,2 3 1 0 0,1 1-1 0 0,45-25 1 0 0,-64 42 69 0 0,1 2 0 0 0,0 0 0 0 0,0 2 0 0 0,1 0 0 0 0,0 1 0 0 0,0 2 0 0 0,0 0 0 0 0,1 1 0 0 0,0 1 0 0 0,39 1 0 0 0,-53 2 85 0 0,-1 1 0 0 0,1 0 0 0 0,-1 0 0 0 0,0 0 0 0 0,0 2 0 0 0,1-1 0 0 0,-1 1 0 0 0,0 0 0 0 0,-1 0 0 0 0,1 1 0 0 0,-1 0 0 0 0,1 0 0 0 0,-1 1 0 0 0,-1 0 0 0 0,1 0 0 0 0,-1 1 0 0 0,1 0 0 0 0,-2 0 0 0 0,1 0 0 0 0,-1 1 0 0 0,0 0-1 0 0,0 0 1 0 0,-1 0 0 0 0,1 0 0 0 0,-2 1 0 0 0,1 0 0 0 0,-1 0 0 0 0,-1 0 0 0 0,1 0 0 0 0,-1 0 0 0 0,0 0 0 0 0,0 12 0 0 0,-1-6 1 0 0,-1 1 0 0 0,0-1-1 0 0,-1 1 1 0 0,-1-1 0 0 0,0 0 0 0 0,-1 0-1 0 0,0 0 1 0 0,-1 0 0 0 0,-1 0-1 0 0,-9 19 1 0 0,5-15 28 0 0,-1-1 0 0 0,-1 0 0 0 0,-1 0 1 0 0,-1-1-1 0 0,0-1 0 0 0,-28 26 0 0 0,12-18 9 0 0,0 0-1 0 0,-1-3 1 0 0,-2 0 0 0 0,0-2-1 0 0,-1-1 1 0 0,0-2 0 0 0,-70 21-1 0 0,75-28 109 0 0,0-2 0 0 0,0-1 0 0 0,-1-1 0 0 0,0-1-1 0 0,0-2 1 0 0,0-1 0 0 0,0-1 0 0 0,-50-8 0 0 0,74 8-86 0 0,-1-1 1 0 0,1 1 0 0 0,0-1-1 0 0,0 0 1 0 0,0 0 0 0 0,0-1 0 0 0,0 1-1 0 0,0-1 1 0 0,0 0 0 0 0,1-1-1 0 0,0 1 1 0 0,-1-1 0 0 0,1 0 0 0 0,0 0-1 0 0,1 0 1 0 0,-1 0 0 0 0,1-1 0 0 0,-6-9-1 0 0,7 9-86 0 0,0-1 0 0 0,1 0 0 0 0,-1 0 0 0 0,1 0 0 0 0,1 0-1 0 0,-1-1 1 0 0,1 1 0 0 0,0 0 0 0 0,0 0 0 0 0,0 0 0 0 0,1 0 0 0 0,0 0 0 0 0,1 0-1 0 0,-1 0 1 0 0,1 0 0 0 0,0 0 0 0 0,3-6 0 0 0,5-8-223 0 0,0 0 0 0 0,1 0 0 0 0,1 1-1 0 0,1 1 1 0 0,1 0 0 0 0,1 0 0 0 0,0 2 0 0 0,1 0 0 0 0,0 1 0 0 0,1 0-1 0 0,34-21 1 0 0,-27 21-1661 0 0,1 2 0 0 0,48-20 0 0 0,-20 13-2943 0 0</inkml:trace>
</inkml:ink>
</file>

<file path=ppt/ink/ink4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06.6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321 310 132 0 0,'0'0'9890'0'0,"3"24"-10164"0"0,-2-9 394 0 0,0-1 1 0 0,-1 0-1 0 0,-1 0 0 0 0,-1 0 0 0 0,0 0 0 0 0,0 0 0 0 0,-2 0 0 0 0,1 0 1 0 0,-2-1-1 0 0,0 0 0 0 0,0 1 0 0 0,-10 13 0 0 0,12-21-77 0 0,0 0 0 0 0,-1 0 0 0 0,0 0 1 0 0,0-1-1 0 0,-1 0 0 0 0,1 0 0 0 0,-1 0 0 0 0,0 0 0 0 0,0-1 0 0 0,-1 0 0 0 0,1 0 0 0 0,-1 0 0 0 0,0-1 0 0 0,0 0 0 0 0,0 0 1 0 0,-1 0-1 0 0,1-1 0 0 0,-1 0 0 0 0,1 0 0 0 0,-1-1 0 0 0,0 1 0 0 0,0-2 0 0 0,1 1 0 0 0,-1-1 0 0 0,0 0 0 0 0,0 0 0 0 0,-8-2 0 0 0,12 1-38 0 0,-1 0 0 0 0,1 0 0 0 0,0 0-1 0 0,1 0 1 0 0,-1-1 0 0 0,0 1-1 0 0,0-1 1 0 0,1 0 0 0 0,-1 0-1 0 0,1 0 1 0 0,-1 0 0 0 0,1 0-1 0 0,0 0 1 0 0,0-1 0 0 0,0 1-1 0 0,0-1 1 0 0,0 0 0 0 0,0 1-1 0 0,1-1 1 0 0,0 0 0 0 0,-1 0 0 0 0,1 0-1 0 0,0 0 1 0 0,0 0 0 0 0,0-5-1 0 0,-2-7-67 0 0,0-1 0 0 0,2 1 0 0 0,0-28 0 0 0,1 42 61 0 0,0-14-54 0 0,2 0 1 0 0,-1 0-1 0 0,2 0 1 0 0,0 0-1 0 0,1 0 1 0 0,0 1-1 0 0,1 0 1 0 0,1 0-1 0 0,14-26 1 0 0,-16 33 37 0 0,0 1 1 0 0,0 0-1 0 0,0 0 0 0 0,1 0 1 0 0,0 0-1 0 0,0 1 0 0 0,0 0 1 0 0,1 0-1 0 0,0 0 0 0 0,0 1 1 0 0,0 0-1 0 0,0 0 1 0 0,1 0-1 0 0,-1 1 0 0 0,1 0 1 0 0,0 0-1 0 0,0 1 0 0 0,0 0 1 0 0,1 0-1 0 0,-1 0 0 0 0,0 1 1 0 0,9 0-1 0 0,-12 1 7 0 0,1 1 0 0 0,-1 0 0 0 0,1 0 1 0 0,-1 0-1 0 0,1 0 0 0 0,-1 1 0 0 0,0-1 0 0 0,0 1 0 0 0,0 1 0 0 0,0-1 1 0 0,0 0-1 0 0,0 1 0 0 0,0 0 0 0 0,-1 0 0 0 0,0 0 0 0 0,1 0 0 0 0,-1 0 0 0 0,0 1 1 0 0,0-1-1 0 0,-1 1 0 0 0,1 0 0 0 0,-1 0 0 0 0,0 0 0 0 0,0 0 0 0 0,0 0 1 0 0,1 6-1 0 0,2 4 30 0 0,-1 0-1 0 0,0 1 1 0 0,-1-1 0 0 0,0 1 0 0 0,-1-1 0 0 0,0 30 0 0 0,-3-35 33 0 0,0 0-1 0 0,0 0 1 0 0,-1 1 0 0 0,0-1 0 0 0,0 0 0 0 0,-1 0 0 0 0,-1-1 0 0 0,1 1-1 0 0,-1-1 1 0 0,-1 1 0 0 0,1-1 0 0 0,-2-1 0 0 0,1 1 0 0 0,-1-1 0 0 0,-7 8-1 0 0,7-9 23 0 0,1-1-1 0 0,-1 0 0 0 0,0-1 0 0 0,0 1 0 0 0,0-1 0 0 0,-1-1 0 0 0,1 1 0 0 0,-1-1 1 0 0,0 0-1 0 0,0 0 0 0 0,0-1 0 0 0,0 0 0 0 0,0 0 0 0 0,-1-1 0 0 0,1 0 0 0 0,-1 0 1 0 0,1-1-1 0 0,-1 0 0 0 0,-9-1 0 0 0,13 0-47 0 0,1 1-1 0 0,0-1 1 0 0,0 0 0 0 0,-1 0 0 0 0,1 0-1 0 0,0-1 1 0 0,0 1 0 0 0,0-1 0 0 0,0 1-1 0 0,1-1 1 0 0,-1 0 0 0 0,0 0 0 0 0,1-1-1 0 0,-1 1 1 0 0,-3-5 0 0 0,2 2-28 0 0,0-1 0 0 0,1 1 1 0 0,0-1-1 0 0,0 1 0 0 0,1-1 1 0 0,-1 0-1 0 0,-2-12 0 0 0,2 3-62 0 0,1 0 0 0 0,0 0 0 0 0,1-1 0 0 0,1 1 0 0 0,0 0 0 0 0,3-21 0 0 0,1 16-37 0 0,0 0 0 0 0,1 0 0 0 0,2 1 0 0 0,0 0 1 0 0,15-30-1 0 0,-17 39 52 0 0,0 1 0 0 0,1-1 0 0 0,0 1 0 0 0,1 0 0 0 0,0 1 1 0 0,0-1-1 0 0,1 2 0 0 0,0-1 0 0 0,1 1 0 0 0,-1 0 0 0 0,20-11 0 0 0,-24 16 41 0 0,0-1 0 0 0,0 1 0 0 0,1 1 0 0 0,-1-1 0 0 0,1 0 0 0 0,-1 1 0 0 0,1 0 0 0 0,-1 0-1 0 0,1 1 1 0 0,0-1 0 0 0,-1 1 0 0 0,1 0 0 0 0,0 0 0 0 0,0 0 0 0 0,-1 1 0 0 0,1 0 0 0 0,-1 0-1 0 0,1 0 1 0 0,-1 0 0 0 0,1 1 0 0 0,-1 0 0 0 0,1 0 0 0 0,-1 0 0 0 0,0 0 0 0 0,0 1 0 0 0,0-1 0 0 0,-1 1-1 0 0,1 0 1 0 0,0 0 0 0 0,-1 1 0 0 0,0-1 0 0 0,4 6 0 0 0,-1 0 26 0 0,1 1 1 0 0,-2 0-1 0 0,1 0 1 0 0,-2 0 0 0 0,1 1-1 0 0,-1 0 1 0 0,-1 0-1 0 0,0 0 1 0 0,-1 0-1 0 0,0 1 1 0 0,0-1-1 0 0,-1 14 1 0 0,-1-5 30 0 0,0 0 0 0 0,-1 0 0 0 0,-2 0 1 0 0,0 0-1 0 0,-1-1 0 0 0,-8 25 0 0 0,10-36 10 0 0,-2 0-1 0 0,1 0 0 0 0,-1 0 1 0 0,0 0-1 0 0,-1-1 0 0 0,0 0 1 0 0,0 0-1 0 0,0 0 0 0 0,-1-1 1 0 0,0 1-1 0 0,-1-1 0 0 0,1-1 1 0 0,-1 1-1 0 0,0-1 0 0 0,0-1 1 0 0,-16 9-1 0 0,20-12-25 0 0,1 1 0 0 0,-1-1 0 0 0,0 0 0 0 0,0 0 0 0 0,0 0 0 0 0,0 0 0 0 0,0 0 0 0 0,0-1 0 0 0,0 1 0 0 0,0-1 0 0 0,0 0 1 0 0,-1 0-1 0 0,1 0 0 0 0,0 0 0 0 0,0-1 0 0 0,0 1 0 0 0,0-1 0 0 0,0 0 0 0 0,0 0 0 0 0,0 0 0 0 0,0 0 0 0 0,0 0 0 0 0,1-1 0 0 0,-1 1 0 0 0,0-1 0 0 0,1 0 0 0 0,-1 0 0 0 0,1 0 0 0 0,0 0 0 0 0,-1 0 1 0 0,1-1-1 0 0,0 1 0 0 0,0 0 0 0 0,1-1 0 0 0,-1 0 0 0 0,0 1 0 0 0,1-1 0 0 0,-1-3 0 0 0,-4-6-85 0 0,2-1 0 0 0,0 0 0 0 0,0 0-1 0 0,1 0 1 0 0,1 0 0 0 0,0 0 0 0 0,1-23 0 0 0,0 20-21 0 0,2-1 0 0 0,0 0 0 0 0,1 1 0 0 0,1-1 1 0 0,7-24-1 0 0,-7 32 8 0 0,1 0-1 0 0,-1 0 1 0 0,1 1 0 0 0,1 0 0 0 0,-1-1 0 0 0,1 2 0 0 0,1-1 0 0 0,0 0 0 0 0,0 1-1 0 0,0 0 1 0 0,11-9 0 0 0,-14 14 38 0 0,0 0 1 0 0,0 0-1 0 0,0 0 0 0 0,0 0 0 0 0,0 0 1 0 0,0 1-1 0 0,0-1 0 0 0,0 1 0 0 0,1 0 0 0 0,-1 0 1 0 0,0 0-1 0 0,1 0 0 0 0,-1 1 0 0 0,1-1 1 0 0,-1 1-1 0 0,1 0 0 0 0,-1 0 0 0 0,1 0 0 0 0,-1 1 1 0 0,1-1-1 0 0,-1 1 0 0 0,1 0 0 0 0,-1 0 0 0 0,0 0 1 0 0,1 0-1 0 0,-1 1 0 0 0,4 1 0 0 0,-3 0 24 0 0,1 1 0 0 0,-1-1 0 0 0,0 0-1 0 0,0 1 1 0 0,-1 0 0 0 0,1 0-1 0 0,-1 0 1 0 0,0 1 0 0 0,0-1 0 0 0,0 1-1 0 0,0-1 1 0 0,-1 1 0 0 0,0 0 0 0 0,0 0-1 0 0,0 0 1 0 0,2 11 0 0 0,-2-1 58 0 0,0-1 1 0 0,-1 1 0 0 0,0 0-1 0 0,-2 0 1 0 0,1 0 0 0 0,-2-1-1 0 0,0 1 1 0 0,-1 0 0 0 0,0-1-1 0 0,-8 22 1 0 0,8-29 9 0 0,0 1 0 0 0,0-1 1 0 0,-1 0-1 0 0,0 0 0 0 0,0-1 0 0 0,-1 1 0 0 0,1-1 1 0 0,-1 0-1 0 0,-1 0 0 0 0,1-1 0 0 0,-1 1 0 0 0,0-1 0 0 0,0 0 1 0 0,-1-1-1 0 0,1 0 0 0 0,-1 0 0 0 0,0 0 0 0 0,0-1 0 0 0,-1 0 1 0 0,1 0-1 0 0,-13 3 0 0 0,19-6-35 0 0,-1 0 0 0 0,1 1 0 0 0,-1-1 0 0 0,0 0 0 0 0,1 0 0 0 0,-1 0 0 0 0,1 0 0 0 0,-1 0 0 0 0,0 0 0 0 0,1 0 0 0 0,-1 0 0 0 0,1-1 0 0 0,-1 1 1 0 0,1-1-1 0 0,-1 1 0 0 0,1-1 0 0 0,-1 0 0 0 0,1 1 0 0 0,-1-1 0 0 0,1 0 0 0 0,0 0 0 0 0,0 0 0 0 0,-1 0 0 0 0,-1-2 0 0 0,1 0-39 0 0,1 1 0 0 0,0-1 0 0 0,0 0 0 0 0,-1 1 0 0 0,1-1 0 0 0,1 0 1 0 0,-1 0-1 0 0,0 0 0 0 0,1 0 0 0 0,0 0 0 0 0,-1 0 0 0 0,1-4 0 0 0,1-4-125 0 0,0 0 0 0 0,1 0 0 0 0,0 0-1 0 0,0 0 1 0 0,1 0 0 0 0,7-15 0 0 0,-4 12 28 0 0,1 1 0 0 0,1 0 0 0 0,0 0-1 0 0,1 1 1 0 0,0 0 0 0 0,18-17 0 0 0,-22 24 47 0 0,1 0 1 0 0,-1 0-1 0 0,1 1 0 0 0,0-1 1 0 0,0 1-1 0 0,1 1 0 0 0,0-1 0 0 0,-1 1 1 0 0,1 0-1 0 0,0 1 0 0 0,0 0 1 0 0,0 0-1 0 0,1 0 0 0 0,-1 1 1 0 0,11-1-1 0 0,-15 3 55 0 0,0-1 1 0 0,-1 0-1 0 0,1 1 1 0 0,0-1-1 0 0,-1 1 0 0 0,1 0 1 0 0,-1 0-1 0 0,1 0 1 0 0,-1 0-1 0 0,1 0 1 0 0,-1 1-1 0 0,0-1 0 0 0,0 1 1 0 0,1-1-1 0 0,-1 1 1 0 0,0 0-1 0 0,-1 0 1 0 0,1 0-1 0 0,0 0 0 0 0,0 0 1 0 0,-1 0-1 0 0,1 1 1 0 0,-1-1-1 0 0,0 1 1 0 0,0-1-1 0 0,0 0 0 0 0,0 1 1 0 0,0 0-1 0 0,0-1 1 0 0,-1 1-1 0 0,1 0 1 0 0,-1 2-1 0 0,1 1 44 0 0,0 0 0 0 0,-1 0 0 0 0,1 0 0 0 0,-1 1 0 0 0,-1-1 0 0 0,1 0 1 0 0,-1 0-1 0 0,0 0 0 0 0,-1 0 0 0 0,1 0 0 0 0,-1 0 0 0 0,0 0 0 0 0,-4 6 0 0 0,0-3 30 0 0,0-1-1 0 0,-1 1 1 0 0,-1-1-1 0 0,1-1 1 0 0,-1 1 0 0 0,0-1-1 0 0,-1-1 1 0 0,0 1-1 0 0,0-1 1 0 0,0-1-1 0 0,-1 0 1 0 0,-16 6 0 0 0,10-4 26 0 0,-1-2 0 0 0,1 0 0 0 0,-1-2 0 0 0,0 1 1 0 0,0-2-1 0 0,0 0 0 0 0,-21-1 0 0 0,36-1-90 0 0,0 0 0 0 0,-1 0 0 0 0,1 0-1 0 0,0 0 1 0 0,-1-1 0 0 0,1 1 0 0 0,0-1-1 0 0,0 1 1 0 0,0-1 0 0 0,-1 0 0 0 0,1 0-1 0 0,0 0 1 0 0,0 0 0 0 0,0 0 0 0 0,0 0-1 0 0,1 0 1 0 0,-1-1 0 0 0,0 1-1 0 0,0-1 1 0 0,1 0 0 0 0,-1 1 0 0 0,1-1-1 0 0,-1 0 1 0 0,1 0 0 0 0,0 0 0 0 0,0 0-1 0 0,0 0 1 0 0,0 0 0 0 0,0 0 0 0 0,0 0-1 0 0,1 0 1 0 0,-1 0 0 0 0,1-1 0 0 0,-1 1-1 0 0,1 0 1 0 0,0-1 0 0 0,0 1 0 0 0,0 0-1 0 0,0 0 1 0 0,0-1 0 0 0,1-2 0 0 0,0-3-124 0 0,1 1 0 0 0,-1-1-1 0 0,1 0 1 0 0,1 1 0 0 0,0-1 0 0 0,0 1 0 0 0,0 0 0 0 0,1 0 0 0 0,0 0 0 0 0,9-12 0 0 0,-4 9 5 0 0,1-1 1 0 0,1 1-1 0 0,0 1 0 0 0,0 0 1 0 0,1 0-1 0 0,0 1 0 0 0,18-9 1 0 0,-21 13 61 0 0,-1 0 1 0 0,1 1-1 0 0,0 0 0 0 0,0 0 1 0 0,0 1-1 0 0,1 0 1 0 0,-1 1-1 0 0,0 0 1 0 0,1 0-1 0 0,-1 1 1 0 0,1 1-1 0 0,13 1 1 0 0,-18-1 46 0 0,0 1 0 0 0,1 0 0 0 0,-1 0 0 0 0,0 0 0 0 0,0 1 0 0 0,0-1 0 0 0,0 1-1 0 0,0 1 1 0 0,-1-1 0 0 0,1 0 0 0 0,-1 1 0 0 0,0 0 0 0 0,0 0 0 0 0,0 1 0 0 0,-1-1 0 0 0,0 1 0 0 0,1-1 0 0 0,-1 1 0 0 0,-1 0 0 0 0,1 0 0 0 0,-1 0 0 0 0,0 1 0 0 0,1 5 0 0 0,-1-6 42 0 0,0 0-1 0 0,-1 1 1 0 0,0-1 0 0 0,0 1-1 0 0,-1-1 1 0 0,1 1 0 0 0,-1-1-1 0 0,0 1 1 0 0,-1 0 0 0 0,1-1-1 0 0,-1 1 1 0 0,-1-1 0 0 0,1 1-1 0 0,0-1 1 0 0,-1 0 0 0 0,0 0-1 0 0,-1 0 1 0 0,1 0 0 0 0,-1 0-1 0 0,0 0 1 0 0,0 0 0 0 0,0-1 0 0 0,-5 6-1 0 0,-2-3 53 0 0,1 0-1 0 0,-1 0 1 0 0,0-1 0 0 0,0 0-1 0 0,-1-1 1 0 0,0 0-1 0 0,0 0 1 0 0,0-1 0 0 0,0-1-1 0 0,-1 0 1 0 0,-21 3-1 0 0,21-5-24 0 0,1 1-1 0 0,0-2 0 0 0,-1 0 0 0 0,1 0 0 0 0,0-1 0 0 0,0 0 0 0 0,-1-1 0 0 0,1 0 1 0 0,0-1-1 0 0,0 0 0 0 0,1-1 0 0 0,-15-7 0 0 0,18 7-59 0 0,1 0 0 0 0,0 0 1 0 0,0-1-1 0 0,0 1 0 0 0,0-2 0 0 0,1 1 0 0 0,0-1 1 0 0,0 1-1 0 0,1-1 0 0 0,-1 0 0 0 0,1-1 0 0 0,0 1 1 0 0,1-1-1 0 0,0 0 0 0 0,-4-12 0 0 0,4 9-62 0 0,1 0 0 0 0,0-1 0 0 0,1 1-1 0 0,0 0 1 0 0,1-1 0 0 0,0 0 0 0 0,1 1 0 0 0,0 0 0 0 0,0-1-1 0 0,5-15 1 0 0,-3 13-33 0 0,1 0 0 0 0,1 0-1 0 0,0 0 1 0 0,1 1 0 0 0,0 0-1 0 0,1 0 1 0 0,0 0 0 0 0,1 1-1 0 0,1 0 1 0 0,-1 0 0 0 0,2 1-1 0 0,-1 0 1 0 0,1 1 0 0 0,1 0-1 0 0,0 1 1 0 0,0 0 0 0 0,19-10-1 0 0,-22 14 41 0 0,0 1 0 0 0,1 0 0 0 0,0 0 0 0 0,0 1 0 0 0,-1 0 0 0 0,1 1 0 0 0,0 0 0 0 0,1 0 0 0 0,-1 1 0 0 0,0 0 0 0 0,0 0 0 0 0,0 1 0 0 0,0 1 0 0 0,16 3 0 0 0,-17-2 38 0 0,-1 0 0 0 0,1 1 0 0 0,-1 0-1 0 0,0 0 1 0 0,0 0 0 0 0,0 1 0 0 0,-1 0 0 0 0,1 0 0 0 0,-1 1 0 0 0,0-1 0 0 0,-1 1-1 0 0,0 1 1 0 0,1-1 0 0 0,-2 1 0 0 0,1 0 0 0 0,4 11 0 0 0,-4-9 48 0 0,-1 0 0 0 0,0 1 0 0 0,-1 0-1 0 0,0-1 1 0 0,-1 1 0 0 0,0 0 0 0 0,0 1 0 0 0,-1-1 0 0 0,0 0 0 0 0,-1 0 0 0 0,0 1 0 0 0,-1-1 0 0 0,0 0 0 0 0,-1 0 0 0 0,0 0 0 0 0,-4 13-1 0 0,3-14 25 0 0,-1-1 0 0 0,0 0 0 0 0,0 0 0 0 0,0 0 0 0 0,-1-1 0 0 0,0 1 0 0 0,-1-1 0 0 0,0 0 0 0 0,0-1-1 0 0,0 1 1 0 0,-1-1 0 0 0,0-1 0 0 0,0 1 0 0 0,0-1 0 0 0,-1 0 0 0 0,0-1 0 0 0,0 0 0 0 0,-16 6 0 0 0,11-5 12 0 0,-1-2 1 0 0,1 1-1 0 0,-1-1 1 0 0,0-1-1 0 0,0-1 1 0 0,0 0-1 0 0,-20-1 1 0 0,25-1-21 0 0,1 0-1 0 0,-1 0 1 0 0,1-1 0 0 0,0 0 0 0 0,-1-1 0 0 0,1 0-1 0 0,0 0 1 0 0,1-1 0 0 0,-1 0 0 0 0,0 0 0 0 0,1-1-1 0 0,0 1 1 0 0,-8-9 0 0 0,5 4-72 0 0,0 0-1 0 0,0-1 1 0 0,1 0-1 0 0,1 0 1 0 0,0-1-1 0 0,0-1 1 0 0,1 1 0 0 0,1-1-1 0 0,0 0 1 0 0,0 0-1 0 0,2-1 1 0 0,-1 0-1 0 0,1 0 1 0 0,1 0 0 0 0,1 0-1 0 0,-1-1 1 0 0,2 1-1 0 0,0-1 1 0 0,1 1-1 0 0,0-1 1 0 0,2-13 0 0 0,0 18-47 0 0,1 1 0 0 0,0-1 1 0 0,0 1-1 0 0,0-1 1 0 0,1 1-1 0 0,0 0 0 0 0,1 0 1 0 0,0 1-1 0 0,0 0 0 0 0,1 0 1 0 0,-1 0-1 0 0,1 0 1 0 0,1 1-1 0 0,0 0 0 0 0,11-8 1 0 0,-7 5-8 0 0,1 2 1 0 0,0-1 0 0 0,0 1-1 0 0,0 1 1 0 0,1 1 0 0 0,0-1-1 0 0,1 2 1 0 0,-1 0-1 0 0,18-3 1 0 0,-25 6 40 0 0,1 0-1 0 0,0 1 1 0 0,0 0-1 0 0,0 0 1 0 0,0 0-1 0 0,0 1 1 0 0,-1 0-1 0 0,1 1 1 0 0,0-1-1 0 0,-1 1 1 0 0,1 0 0 0 0,-1 1-1 0 0,1 0 1 0 0,-1 0-1 0 0,8 5 1 0 0,-6-2 46 0 0,0 1 0 0 0,0 0 1 0 0,-1 0-1 0 0,0 1 0 0 0,-1 0 0 0 0,1 0 1 0 0,-1 0-1 0 0,-1 1 0 0 0,8 16 0 0 0,-2 2 45 0 0,-1 0-1 0 0,-1 0 1 0 0,-2 1-1 0 0,0 0 0 0 0,-2 0 1 0 0,-2 0-1 0 0,0 1 1 0 0,-2-1-1 0 0,-1 1 0 0 0,-1-1 1 0 0,-6 33-1 0 0,6-49-31 0 0,-1-1-1 0 0,-1 0 1 0 0,0 0 0 0 0,0 0-1 0 0,-1 0 1 0 0,-1 0-1 0 0,0-1 1 0 0,0 0 0 0 0,-1 0-1 0 0,0 0 1 0 0,-1-1-1 0 0,-14 17 1 0 0,14-20 35 0 0,-1 1 1 0 0,0-1 0 0 0,0 0-1 0 0,-1 0 1 0 0,1-1-1 0 0,-1-1 1 0 0,0 1-1 0 0,0-1 1 0 0,-1-1-1 0 0,1 0 1 0 0,-1 0 0 0 0,0-1-1 0 0,0 0 1 0 0,-20 1-1 0 0,20-2-33 0 0,-1-1 0 0 0,1-1-1 0 0,-1 1 1 0 0,1-2 0 0 0,0 1-1 0 0,-1-2 1 0 0,1 1 0 0 0,0-1-1 0 0,0-1 1 0 0,1 0 0 0 0,-1 0-1 0 0,1-1 1 0 0,-1 0 0 0 0,2-1-1 0 0,-1 0 1 0 0,1 0 0 0 0,-1-1-1 0 0,2 0 1 0 0,-1 0 0 0 0,1-1-1 0 0,0 0 1 0 0,1 0 0 0 0,0-1-1 0 0,0 1 1 0 0,0-1 0 0 0,2-1-1 0 0,-1 1 1 0 0,1-1 0 0 0,-5-17-1 0 0,4 9-114 0 0,1-1 0 0 0,1 1 0 0 0,0-1 0 0 0,2 0 0 0 0,0 0 0 0 0,1 1 0 0 0,1-1 0 0 0,1 0 0 0 0,0 0 0 0 0,2 1 0 0 0,0-1 0 0 0,1 1 0 0 0,1 0 0 0 0,0 0 0 0 0,15-26 0 0 0,-16 32 19 0 0,1 1-1 0 0,1 1 1 0 0,0-1-1 0 0,1 1 1 0 0,0 0-1 0 0,0 1 1 0 0,1 0-1 0 0,0 0 1 0 0,1 1-1 0 0,0 0 1 0 0,0 1-1 0 0,1 0 1 0 0,0 1-1 0 0,0 0 1 0 0,0 0-1 0 0,1 1 0 0 0,0 1 1 0 0,0 0-1 0 0,0 0 1 0 0,0 1-1 0 0,1 1 1 0 0,-1 0-1 0 0,1 1 1 0 0,13 0-1 0 0,-17 2 61 0 0,0-1-1 0 0,0 2 0 0 0,1-1 1 0 0,-1 1-1 0 0,0 1 0 0 0,-1-1 1 0 0,1 1-1 0 0,0 1 0 0 0,-1 0 0 0 0,0 0 1 0 0,16 11-1 0 0,-14-7 23 0 0,1 1 1 0 0,-1 1-1 0 0,0 0 1 0 0,-1 0-1 0 0,0 0 1 0 0,-1 2-1 0 0,11 16 1 0 0,-8-7 30 0 0,0 1 1 0 0,-1 0-1 0 0,-1 1 0 0 0,-1 0 1 0 0,-2 1-1 0 0,0 0 1 0 0,-1-1-1 0 0,2 45 0 0 0,-6-48 4 0 0,-1 0-1 0 0,-1 0 0 0 0,0 0 0 0 0,-2-1 0 0 0,0 1 0 0 0,-2 0 0 0 0,-10 30 0 0 0,11-41-4 0 0,1-1 0 0 0,-2 1 0 0 0,1-1 0 0 0,-1 0 0 0 0,0 0 0 0 0,-1-1 0 0 0,0 1 0 0 0,0-1 0 0 0,0 0 0 0 0,-1-1 0 0 0,0 0 0 0 0,-1 0 0 0 0,1 0 0 0 0,-1-1 0 0 0,0 0 0 0 0,0-1 0 0 0,-1 1 0 0 0,-11 3 0 0 0,13-6 32 0 0,0 1-1 0 0,-1-1 0 0 0,0-1 0 0 0,1 1 1 0 0,-1-1-1 0 0,0 0 0 0 0,0-1 1 0 0,0 0-1 0 0,1 0 0 0 0,-1-1 0 0 0,0 0 1 0 0,0-1-1 0 0,-7-1 0 0 0,9 1-42 0 0,0-1-1 0 0,1 0 1 0 0,-1 0-1 0 0,1 0 1 0 0,0 0-1 0 0,0-1 1 0 0,0 1 0 0 0,1-1-1 0 0,-1-1 1 0 0,1 1-1 0 0,0-1 1 0 0,0 1-1 0 0,0-1 1 0 0,1 0-1 0 0,-1-1 1 0 0,1 1-1 0 0,-2-6 1 0 0,-1-4-87 0 0,1 0 0 0 0,0-1 0 0 0,1 0 0 0 0,1 1 0 0 0,1-1 0 0 0,0 0 0 0 0,1 0 0 0 0,0 0 0 0 0,2 0 0 0 0,0-1 0 0 0,0 1 0 0 0,2 1 0 0 0,4-18 0 0 0,0 3-92 0 0,2 1 0 0 0,2 0 1 0 0,0 0-1 0 0,2 1 1 0 0,31-50-1 0 0,-36 65 50 0 0,1 1 1 0 0,1 0-1 0 0,0 1 0 0 0,1 0 0 0 0,0 0 1 0 0,0 1-1 0 0,1 0 0 0 0,1 1 0 0 0,0 1 0 0 0,25-13 1 0 0,-33 18 67 0 0,1 1 0 0 0,-1 0 0 0 0,1 0 0 0 0,0 0 0 0 0,0 1 0 0 0,0 0 1 0 0,0 0-1 0 0,0 0 0 0 0,0 1 0 0 0,0 0 0 0 0,0 0 0 0 0,0 0 0 0 0,0 1 0 0 0,-1 0 1 0 0,1 0-1 0 0,0 0 0 0 0,0 1 0 0 0,0 0 0 0 0,-1 0 0 0 0,1 1 0 0 0,-1-1 1 0 0,0 1-1 0 0,1 0 0 0 0,-1 1 0 0 0,-1-1 0 0 0,1 1 0 0 0,0 0 0 0 0,-1 0 0 0 0,0 1 1 0 0,4 4-1 0 0,0 2 60 0 0,0 0 0 0 0,0 1 0 0 0,-2 0-1 0 0,1 0 1 0 0,-2 0 0 0 0,0 1 0 0 0,0 0 0 0 0,-1 0 0 0 0,0 0 0 0 0,-2 0 0 0 0,1 1 0 0 0,-2-1 0 0 0,1 1 0 0 0,-2-1 0 0 0,0 1 0 0 0,-1 0 0 0 0,0-1 0 0 0,-3 16 0 0 0,1-15 22 0 0,-1 0 0 0 0,0 0 0 0 0,-1 0 0 0 0,0-1 1 0 0,-1 1-1 0 0,0-1 0 0 0,-2-1 0 0 0,1 1 0 0 0,-1-1 0 0 0,-1-1 1 0 0,0 1-1 0 0,-1-2 0 0 0,0 1 0 0 0,0-1 0 0 0,-1-1 1 0 0,-23 16-1 0 0,23-18 19 0 0,0-1-1 0 0,-1-1 1 0 0,0 1 0 0 0,0-2 0 0 0,0 0 0 0 0,0 0 0 0 0,-1-1-1 0 0,1 0 1 0 0,-1-1 0 0 0,0-1 0 0 0,-17 0 0 0 0,21-1-27 0 0,0-1 0 0 0,0 0 0 0 0,0-1 0 0 0,1 0 0 0 0,-1 0 0 0 0,0-1-1 0 0,1 0 1 0 0,0 0 0 0 0,-1-1 0 0 0,1 0 0 0 0,1-1 0 0 0,-1 0 0 0 0,1 0 0 0 0,0 0 0 0 0,0-1 0 0 0,0 0 0 0 0,-6-8 0 0 0,3 1-88 0 0,0-1 0 0 0,0-1 0 0 0,2 0 0 0 0,0 0 0 0 0,0-1-1 0 0,2 0 1 0 0,0 0 0 0 0,0-1 0 0 0,2 1 0 0 0,0-1 0 0 0,1 0 0 0 0,-1-27 0 0 0,2 25-44 0 0,2 0 1 0 0,0-1 0 0 0,1 1 0 0 0,1-1 0 0 0,1 1 0 0 0,1 0 0 0 0,0 0 0 0 0,2 1 0 0 0,0-1 0 0 0,17-34 0 0 0,-18 44 29 0 0,1 1 0 0 0,1-1-1 0 0,-1 1 1 0 0,1 1 0 0 0,0-1 0 0 0,1 1 0 0 0,0 1 0 0 0,0-1 0 0 0,0 1-1 0 0,1 0 1 0 0,0 1 0 0 0,0 0 0 0 0,1 1 0 0 0,-1 0 0 0 0,1 0 0 0 0,0 1-1 0 0,0 0 1 0 0,0 1 0 0 0,0 0 0 0 0,0 1 0 0 0,1 0 0 0 0,-1 0 0 0 0,0 1-1 0 0,1 0 1 0 0,-1 1 0 0 0,0 0 0 0 0,0 1 0 0 0,1 0 0 0 0,-1 1 0 0 0,0 0-1 0 0,-1 0 1 0 0,1 1 0 0 0,-1 1 0 0 0,1-1 0 0 0,-1 1 0 0 0,-1 1 0 0 0,1 0-1 0 0,12 11 1 0 0,-12-9 74 0 0,-1 1-1 0 0,1 0 1 0 0,-2 1 0 0 0,0-1-1 0 0,0 1 1 0 0,0 1-1 0 0,-1-1 1 0 0,-1 1-1 0 0,0 0 1 0 0,0 1-1 0 0,-1-1 1 0 0,-1 1-1 0 0,0 0 1 0 0,-1-1 0 0 0,0 2-1 0 0,0-1 1 0 0,-1 0-1 0 0,-1 0 1 0 0,0 0-1 0 0,-1 0 1 0 0,0 0-1 0 0,-1 0 1 0 0,0 0 0 0 0,-1 0-1 0 0,0 0 1 0 0,-1-1-1 0 0,0 1 1 0 0,-1-1-1 0 0,-1 0 1 0 0,-10 17-1 0 0,6-15 50 0 0,-1 0 1 0 0,0 0-1 0 0,-1-1 0 0 0,-1-1 0 0 0,0 0 0 0 0,-24 16 0 0 0,30-23-1 0 0,-1 1 1 0 0,1-1-1 0 0,-1 0 0 0 0,0-1 1 0 0,0 0-1 0 0,0 0 0 0 0,0-1 1 0 0,-1 0-1 0 0,1 0 0 0 0,-1-1 1 0 0,0 0-1 0 0,1 0 0 0 0,-1-1 1 0 0,1 0-1 0 0,-10-2 0 0 0,16 1-54 0 0,-1 1 0 0 0,1-1 0 0 0,0 0-1 0 0,0 0 1 0 0,0 0 0 0 0,0 0 0 0 0,0 0 0 0 0,0 0-1 0 0,0 0 1 0 0,0-1 0 0 0,0 1 0 0 0,0-1 0 0 0,1 1 0 0 0,-1-1-1 0 0,1 0 1 0 0,-1 0 0 0 0,-1-3 0 0 0,1 1-58 0 0,-1-1 0 0 0,1 1 0 0 0,1-1 0 0 0,-1 0 0 0 0,1 0 0 0 0,0 0 0 0 0,-1-9 0 0 0,1 0-145 0 0,0-1-1 0 0,2 0 1 0 0,0 0 0 0 0,5-26-1 0 0,-2 23 85 0 0,1 1 0 0 0,1-1 0 0 0,1 1 0 0 0,0 0 0 0 0,1 0 1 0 0,16-23-1 0 0,-19 33 63 0 0,0-1 1 0 0,0 1 0 0 0,1 0 0 0 0,0 0 0 0 0,0 1 0 0 0,0 0-1 0 0,1 0 1 0 0,0 1 0 0 0,0-1 0 0 0,1 1 0 0 0,-1 1-1 0 0,1 0 1 0 0,0 0 0 0 0,0 0 0 0 0,14-3 0 0 0,-20 6 53 0 0,0 1 1 0 0,-1-1 0 0 0,1 1 0 0 0,0 0-1 0 0,0 0 1 0 0,-1 0 0 0 0,1 0-1 0 0,0 0 1 0 0,0 0 0 0 0,-1 1 0 0 0,1-1-1 0 0,0 1 1 0 0,-1-1 0 0 0,1 1 0 0 0,0-1-1 0 0,-1 1 1 0 0,1 0 0 0 0,-1 0-1 0 0,1 0 1 0 0,-1 0 0 0 0,1 0 0 0 0,1 2-1 0 0,-1-1 25 0 0,0 1 1 0 0,-1-1-1 0 0,1 1 0 0 0,-1 0 0 0 0,1 0 0 0 0,-1-1 0 0 0,0 1 0 0 0,0 0 0 0 0,0 0 0 0 0,0 0 1 0 0,0 6-1 0 0,0 5 83 0 0,0 0 0 0 0,-1 1 0 0 0,-1-1 0 0 0,-3 22 0 0 0,1-23-26 0 0,0 0-1 0 0,0-1 0 0 0,-10 22 0 0 0,11-29-24 0 0,0-1 0 0 0,0 1 0 0 0,0-1 0 0 0,-1 0 0 0 0,0 0 1 0 0,0 0-1 0 0,0 0 0 0 0,0 0 0 0 0,0-1 0 0 0,-1 1 0 0 0,0-1 0 0 0,-7 6 0 0 0,8-9-109 0 0,1 1 0 0 0,0 0 0 0 0,0 0 1 0 0,-1-1-1 0 0,1 1 0 0 0,-1-1 0 0 0,1 0 0 0 0,0 0 0 0 0,-1 0 0 0 0,1 0 0 0 0,-1 0 0 0 0,-3-1 0 0 0,-16-8-5153 0 0,4-6-1450 0 0</inkml:trace>
</inkml:ink>
</file>

<file path=ppt/ink/ink4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14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292 346 1068 0 0,'0'0'8025'0'0,"-2"-13"-7627"0"0,-9-40-303 0 0,10 52-103 0 0,1 1-1 0 0,0-1 1 0 0,0 1-1 0 0,0-1 1 0 0,0 1-1 0 0,0-1 1 0 0,0 1-1 0 0,0-1 1 0 0,0 0-1 0 0,0 1 1 0 0,0-1 0 0 0,0 1-1 0 0,0-1 1 0 0,0 1-1 0 0,1-1 1 0 0,-1 1-1 0 0,0-1 1 0 0,0 1-1 0 0,0-1 1 0 0,1 1-1 0 0,-1 0 1 0 0,0-1-1 0 0,1 1 1 0 0,-1-1-1 0 0,0 1 1 0 0,1 0-1 0 0,-1-1 1 0 0,1 1-1 0 0,-1 0 1 0 0,0-1 0 0 0,1 1-1 0 0,-1 0 1 0 0,1 0-1 0 0,-1-1 1 0 0,1 1-1 0 0,-1 0 1 0 0,1 0-1 0 0,-1 0 1 0 0,1 0-1 0 0,-1 0 1 0 0,1-1-1 0 0,-1 1 1 0 0,1 0-1 0 0,-1 0 1 0 0,1 0-1 0 0,-1 0 1 0 0,1 1-1 0 0,-1-1 1 0 0,1 0 0 0 0,0 0-1 0 0,22 7-83 0 0,-18-4 107 0 0,0 1 0 0 0,-1 0 0 0 0,1 0 0 0 0,-1 1 0 0 0,0-1 0 0 0,-1 1 0 0 0,1 0 0 0 0,-1 0 0 0 0,1 0 0 0 0,-2 1 0 0 0,1-1 0 0 0,-1 1 0 0 0,1 0 0 0 0,-1-1 0 0 0,-1 1 0 0 0,1 0 0 0 0,0 6 0 0 0,-1-5-26 0 0,1 1 0 0 0,-2-1 1 0 0,1 1-1 0 0,-1-1 0 0 0,0 1 0 0 0,0-1 1 0 0,-1 0-1 0 0,0 1 0 0 0,0-1 0 0 0,-1 1 1 0 0,0-1-1 0 0,0 0 0 0 0,-5 11 1 0 0,5-16 44 0 0,1 1 1 0 0,-1-1 0 0 0,0 1 0 0 0,0-1-1 0 0,-1 0 1 0 0,1 0 0 0 0,0 0 0 0 0,-1 0 0 0 0,1 0-1 0 0,-1 0 1 0 0,0-1 0 0 0,1 1 0 0 0,-1-1 0 0 0,0 0-1 0 0,0 0 1 0 0,0 0 0 0 0,0 0 0 0 0,0 0 0 0 0,0-1-1 0 0,0 1 1 0 0,0-1 0 0 0,0 0 0 0 0,0 0 0 0 0,0 0-1 0 0,-1 0 1 0 0,1-1 0 0 0,0 1 0 0 0,0-1 0 0 0,0 1-1 0 0,0-1 1 0 0,0 0 0 0 0,0-1 0 0 0,1 1 0 0 0,-1 0-1 0 0,0-1 1 0 0,1 0 0 0 0,-1 1 0 0 0,0-1 0 0 0,1 0-1 0 0,0 0 1 0 0,0 0 0 0 0,-1-1 0 0 0,1 1-1 0 0,1-1 1 0 0,-1 1 0 0 0,0-1 0 0 0,-2-3 0 0 0,-4-10-53 0 0,1 0 1 0 0,1 0 0 0 0,0 0-1 0 0,0 0 1 0 0,2-1 0 0 0,0 0-1 0 0,-2-27 1 0 0,3 8-54 0 0,2-1 0 0 0,4-55 0 0 0,-3 89 42 0 0,1 0 1 0 0,-1 0 0 0 0,0 0 0 0 0,1 0-1 0 0,0 0 1 0 0,0 0 0 0 0,0 0 0 0 0,0 0-1 0 0,0 0 1 0 0,0 0 0 0 0,1 1 0 0 0,0-1-1 0 0,-1 1 1 0 0,1-1 0 0 0,3-3 0 0 0,-3 5-5 0 0,-1 0 0 0 0,1 0 0 0 0,0 0 1 0 0,-1 0-1 0 0,1 0 0 0 0,0 0 1 0 0,0 1-1 0 0,0-1 0 0 0,0 0 0 0 0,-1 1 1 0 0,1-1-1 0 0,0 1 0 0 0,0 0 0 0 0,0 0 1 0 0,0 0-1 0 0,0 0 0 0 0,0 0 0 0 0,3 1 1 0 0,0 0 12 0 0,0 0 0 0 0,0 1 1 0 0,0 0-1 0 0,0 0 0 0 0,0 0 1 0 0,-1 1-1 0 0,1-1 0 0 0,-1 1 1 0 0,0 0-1 0 0,1 0 0 0 0,-1 1 1 0 0,0-1-1 0 0,-1 1 0 0 0,1 0 1 0 0,-1 0-1 0 0,4 6 0 0 0,2 5 85 0 0,-1 0-1 0 0,0 1 0 0 0,-1 0 0 0 0,-1 1 0 0 0,0-1 0 0 0,-1 1 0 0 0,-1 0 0 0 0,-1 0 0 0 0,0 1 1 0 0,-2-1-1 0 0,0 1 0 0 0,0-1 0 0 0,-4 28 0 0 0,3-42-15 0 0,-1 0 0 0 0,0 0 0 0 0,1 0 0 0 0,-1 0 0 0 0,0 0 0 0 0,0 0 0 0 0,-1 0 0 0 0,1 0 0 0 0,-1-1 0 0 0,1 1 0 0 0,-1 0 1 0 0,0-1-1 0 0,0 1 0 0 0,0-1 0 0 0,-1 0 0 0 0,1 0 0 0 0,0 0 0 0 0,-1 0 0 0 0,1 0 0 0 0,-1 0 0 0 0,0 0 0 0 0,1-1 0 0 0,-1 0 0 0 0,0 1 0 0 0,0-1 0 0 0,0 0 0 0 0,0 0 0 0 0,0-1 0 0 0,0 1 0 0 0,0-1 1 0 0,-1 1-1 0 0,1-1 0 0 0,0 0 0 0 0,0 0 0 0 0,0-1 0 0 0,0 1 0 0 0,0-1 0 0 0,-1 1 0 0 0,1-1 0 0 0,0 0 0 0 0,0 0 0 0 0,0 0 0 0 0,1-1 0 0 0,-1 1 0 0 0,0-1 0 0 0,0 1 0 0 0,1-1 0 0 0,-5-3 0 0 0,-1-4-99 0 0,0 0 0 0 0,1 0 0 0 0,0-1 0 0 0,0 0-1 0 0,1 0 1 0 0,0 0 0 0 0,1-1 0 0 0,0 0-1 0 0,1 0 1 0 0,0 0 0 0 0,0-1 0 0 0,-2-18-1 0 0,2 0-153 0 0,0 0-1 0 0,2-1 0 0 0,4-53 0 0 0,-1 79 165 0 0,-1-1 0 0 0,1 1 0 0 0,1 0 0 0 0,-1-1 0 0 0,1 1 0 0 0,-1 0 0 0 0,1 0 0 0 0,1 0 0 0 0,-1 1 1 0 0,1-1-1 0 0,0 1 0 0 0,0-1 0 0 0,0 1 0 0 0,1 0 0 0 0,-1 0 0 0 0,1 0 0 0 0,0 0 0 0 0,9-5 0 0 0,-10 7 23 0 0,0 0-1 0 0,1 0 1 0 0,-1 0 0 0 0,1 1 0 0 0,0-1 0 0 0,0 1 0 0 0,0 0 0 0 0,-1 0 0 0 0,1 0-1 0 0,0 1 1 0 0,0-1 0 0 0,0 1 0 0 0,0 0 0 0 0,0 0 0 0 0,0 0 0 0 0,0 1 0 0 0,0 0 0 0 0,0-1-1 0 0,0 1 1 0 0,0 1 0 0 0,0-1 0 0 0,-1 0 0 0 0,1 1 0 0 0,0 0 0 0 0,5 4 0 0 0,1 1 30 0 0,-1 1 0 0 0,0 0 1 0 0,-1 0-1 0 0,0 1 0 0 0,0 0 1 0 0,-1 0-1 0 0,0 1 0 0 0,-1 0 1 0 0,0 0-1 0 0,0 1 0 0 0,-1-1 0 0 0,-1 1 1 0 0,0 1-1 0 0,3 11 0 0 0,-1 2-1 0 0,-1 0-1 0 0,-1-1 1 0 0,-1 2-1 0 0,-1-1 1 0 0,-3 41-1 0 0,0-57 58 0 0,0 0 0 0 0,-1-1 0 0 0,0 1 0 0 0,-1-1 0 0 0,1 1 0 0 0,-1-1 0 0 0,-1 0 0 0 0,0 0 0 0 0,0 0 0 0 0,-1-1 0 0 0,1 0 0 0 0,-2 1 0 0 0,-5 6 0 0 0,7-11-28 0 0,1 1 1 0 0,0-1-1 0 0,-1 0 0 0 0,1 0 0 0 0,-1 0 1 0 0,0 0-1 0 0,0-1 0 0 0,0 0 0 0 0,0 0 1 0 0,0 0-1 0 0,-1 0 0 0 0,1 0 0 0 0,-1-1 1 0 0,1 0-1 0 0,-1 0 0 0 0,1 0 0 0 0,-1-1 1 0 0,0 1-1 0 0,0-1 0 0 0,1 0 0 0 0,-1 0 1 0 0,0-1-1 0 0,1 1 0 0 0,-1-1 0 0 0,1 0 1 0 0,-7-3-1 0 0,6 2-83 0 0,-1-2-1 0 0,1 1 1 0 0,-1 0 0 0 0,1-1-1 0 0,0 0 1 0 0,0 0 0 0 0,1-1 0 0 0,-1 1-1 0 0,1-1 1 0 0,0 0 0 0 0,0 0 0 0 0,1-1-1 0 0,-1 1 1 0 0,-3-9 0 0 0,1 0-22 0 0,0 1-1 0 0,1-1 1 0 0,0 0 0 0 0,1-1 0 0 0,-3-17 0 0 0,6 21-2 0 0,-1 0-1 0 0,1 0 1 0 0,1-1-1 0 0,0 1 1 0 0,1 0 0 0 0,0-1-1 0 0,0 1 1 0 0,1 0 0 0 0,7-21-1 0 0,-6 25 10 0 0,0 1 0 0 0,0 0 0 0 0,1-1-1 0 0,0 1 1 0 0,0 0 0 0 0,1 0 0 0 0,-1 1 0 0 0,1 0-1 0 0,0 0 1 0 0,1 0 0 0 0,-1 0 0 0 0,1 1 0 0 0,0-1-1 0 0,0 2 1 0 0,1-1 0 0 0,9-4 0 0 0,-7 4 38 0 0,-1 1 1 0 0,0 0 0 0 0,1 0-1 0 0,0 1 1 0 0,-1 0-1 0 0,1 1 1 0 0,0 0 0 0 0,0 0-1 0 0,0 1 1 0 0,0 0 0 0 0,0 0-1 0 0,0 1 1 0 0,0 0-1 0 0,11 4 1 0 0,-13-3 29 0 0,1 1-1 0 0,-1 0 1 0 0,0 1 0 0 0,0 0 0 0 0,0 0-1 0 0,0 0 1 0 0,-1 1 0 0 0,0 0 0 0 0,0 0-1 0 0,0 0 1 0 0,0 1 0 0 0,-1 0 0 0 0,0 0-1 0 0,0 1 1 0 0,-1-1 0 0 0,5 10 0 0 0,-2-1 26 0 0,0 0 1 0 0,-1 0 0 0 0,0 1 0 0 0,-1-1 0 0 0,-1 1 0 0 0,-1 1-1 0 0,0-1 1 0 0,-1 0 0 0 0,-1 1 0 0 0,0-1 0 0 0,-1 1 0 0 0,-1-1 0 0 0,-3 18-1 0 0,3-26 22 0 0,-1-1-1 0 0,1 1 1 0 0,-2-1-1 0 0,1 0 1 0 0,-1 1 0 0 0,0-1-1 0 0,0 0 1 0 0,-1-1-1 0 0,0 1 1 0 0,0-1-1 0 0,-1 1 1 0 0,1-1-1 0 0,-2-1 1 0 0,1 1-1 0 0,0-1 1 0 0,-1 0-1 0 0,0 0 1 0 0,0 0-1 0 0,-1-1 1 0 0,1 0-1 0 0,-1 0 1 0 0,0-1-1 0 0,0 1 1 0 0,0-2-1 0 0,0 1 1 0 0,-1-1 0 0 0,1 0-1 0 0,-1-1 1 0 0,-14 2-1 0 0,15-2-51 0 0,0 0-1 0 0,0-1 0 0 0,0 0 1 0 0,0 0-1 0 0,0 0 1 0 0,-1-1-1 0 0,1 0 1 0 0,0-1-1 0 0,0 1 1 0 0,1-1-1 0 0,-1-1 0 0 0,0 1 1 0 0,1-1-1 0 0,-1 0 1 0 0,1-1-1 0 0,0 0 1 0 0,0 0-1 0 0,0 0 1 0 0,1 0-1 0 0,0-1 0 0 0,-1 0 1 0 0,2 0-1 0 0,-1-1 1 0 0,0 1-1 0 0,1-1 1 0 0,0 0-1 0 0,1 0 1 0 0,-1 0-1 0 0,1-1 0 0 0,0 1 1 0 0,1-1-1 0 0,-3-8 1 0 0,1-3-89 0 0,0 0 0 0 0,1 0 1 0 0,1-1-1 0 0,1 1 0 0 0,1-1 1 0 0,0 1-1 0 0,2-1 0 0 0,0 1 0 0 0,0 0 1 0 0,2-1-1 0 0,9-25 0 0 0,-10 33 28 0 0,2 1-1 0 0,-1-1 1 0 0,1 1-1 0 0,1 1 1 0 0,0-1-1 0 0,0 1 1 0 0,1 0-1 0 0,15-16 1 0 0,-16 20 19 0 0,0 0 0 0 0,1 0 0 0 0,-1 1 0 0 0,1 0 0 0 0,0 0 0 0 0,0 0 1 0 0,0 1-1 0 0,0 0 0 0 0,1 0 0 0 0,-1 1 0 0 0,1 0 0 0 0,-1 1 0 0 0,15-2 0 0 0,-16 2 13 0 0,-1 1 0 0 0,1 0 0 0 0,-1 1 0 0 0,1-1 0 0 0,0 1 0 0 0,-1 0 0 0 0,0 1-1 0 0,1-1 1 0 0,-1 1 0 0 0,0 0 0 0 0,0 0 0 0 0,0 1 0 0 0,0 0 0 0 0,6 4 0 0 0,-4-2 15 0 0,0 1 1 0 0,0 1 0 0 0,-1-1 0 0 0,1 1-1 0 0,-2 0 1 0 0,1 0 0 0 0,-1 1 0 0 0,5 9-1 0 0,-1 2 23 0 0,-1 0 1 0 0,0 0-1 0 0,-1 1 0 0 0,-2 0 0 0 0,0 0 0 0 0,-1 0 0 0 0,2 23 1 0 0,-5-30 32 0 0,0 0 1 0 0,-1 0-1 0 0,0 0 1 0 0,-1 0-1 0 0,-1 0 1 0 0,0 0-1 0 0,-1 0 1 0 0,0-1-1 0 0,-8 20 1 0 0,7-24 32 0 0,0 0 1 0 0,-1 0-1 0 0,0 0 1 0 0,-1 0 0 0 0,1-1-1 0 0,-1 0 1 0 0,-1 0-1 0 0,0-1 1 0 0,1 1 0 0 0,-2-1-1 0 0,1-1 1 0 0,-1 1-1 0 0,0-2 1 0 0,-10 6 0 0 0,9-6-7 0 0,-1 1 0 0 0,0-1 0 0 0,0-1 1 0 0,0 0-1 0 0,0-1 0 0 0,-1 1 1 0 0,1-2-1 0 0,-1 0 0 0 0,-21 0 0 0 0,26-1-72 0 0,0-1 0 0 0,-1 0 0 0 0,1 0 0 0 0,0-1-1 0 0,0 1 1 0 0,0-1 0 0 0,0 0 0 0 0,0-1 0 0 0,1 0 0 0 0,-1 0-1 0 0,1 0 1 0 0,0 0 0 0 0,0-1 0 0 0,0 0 0 0 0,0 0 0 0 0,0 0-1 0 0,1-1 1 0 0,-4-5 0 0 0,0 0-58 0 0,2-1 0 0 0,0 0 0 0 0,0 0 0 0 0,1 0 1 0 0,0-1-1 0 0,1 0 0 0 0,1 0 0 0 0,0 0 0 0 0,0-1 0 0 0,-1-16 0 0 0,2-1-145 0 0,1 0 1 0 0,2 1-1 0 0,5-38 1 0 0,-4 48 128 0 0,2 0 1 0 0,0 1-1 0 0,2-1 1 0 0,0 1-1 0 0,0 0 1 0 0,2 1-1 0 0,19-33 1 0 0,-23 42 45 0 0,1 1 0 0 0,0-1 0 0 0,1 1 0 0 0,0 0 1 0 0,0 1-1 0 0,1-1 0 0 0,-1 1 0 0 0,1 1 0 0 0,1-1 0 0 0,-1 1 1 0 0,1 0-1 0 0,0 1 0 0 0,0 0 0 0 0,0 0 0 0 0,1 0 0 0 0,-1 1 1 0 0,1 1-1 0 0,15-4 0 0 0,-18 7 24 0 0,-1-1 0 0 0,1 0 1 0 0,-1 1-1 0 0,1 0 0 0 0,-1 0 0 0 0,1 1 1 0 0,-1 0-1 0 0,0 0 0 0 0,0 0 1 0 0,0 0-1 0 0,0 1 0 0 0,0 0 0 0 0,0 0 1 0 0,-1 0-1 0 0,1 0 0 0 0,-1 1 0 0 0,0 0 1 0 0,0 0-1 0 0,0 0 0 0 0,4 6 0 0 0,4 5 2 0 0,-1 1 0 0 0,-1 1-1 0 0,0-1 1 0 0,12 29 0 0 0,-14-26 48 0 0,0 1 1 0 0,-2 0-1 0 0,0 0 1 0 0,-1 0-1 0 0,-1 1 1 0 0,-1-1 0 0 0,-1 1-1 0 0,-1 0 1 0 0,0 0-1 0 0,-2 0 1 0 0,-1 0-1 0 0,-4 24 1 0 0,4-39 23 0 0,-1 0 1 0 0,1 1-1 0 0,-1-1 1 0 0,0 0 0 0 0,-1 0-1 0 0,0 0 1 0 0,0-1-1 0 0,0 0 1 0 0,0 1 0 0 0,-1-1-1 0 0,0-1 1 0 0,0 1-1 0 0,0-1 1 0 0,-1 0 0 0 0,1 0-1 0 0,-1 0 1 0 0,0-1-1 0 0,0 0 1 0 0,-1 0 0 0 0,1 0-1 0 0,-13 2 1 0 0,12-2-41 0 0,-1-1 0 0 0,0-1 1 0 0,0 0-1 0 0,0 0 0 0 0,0 0 0 0 0,-1-1 1 0 0,1 0-1 0 0,0-1 0 0 0,0 1 0 0 0,0-2 1 0 0,0 1-1 0 0,0-1 0 0 0,0 0 1 0 0,1-1-1 0 0,-1 0 0 0 0,1 0 0 0 0,-1-1 1 0 0,-6-4-1 0 0,4 0-81 0 0,1 0 0 0 0,0 0 0 0 0,0-1 0 0 0,1 0 0 0 0,0 0 1 0 0,1-1-1 0 0,0 0 0 0 0,1-1 0 0 0,0 1 0 0 0,0-1 0 0 0,1 0 0 0 0,-7-23 0 0 0,7 17-3 0 0,1-1-1 0 0,1 1 1 0 0,0-1-1 0 0,1 0 0 0 0,1 0 1 0 0,1 0-1 0 0,0 0 1 0 0,4-21-1 0 0,-2 32 20 0 0,-1 0 0 0 0,1 0 0 0 0,0 0 1 0 0,1 0-1 0 0,0 0 0 0 0,0 0 0 0 0,1 1 0 0 0,-1-1 0 0 0,1 1 0 0 0,1 0 0 0 0,-1 0 1 0 0,1 1-1 0 0,0-1 0 0 0,0 1 0 0 0,1 0 0 0 0,-1 0 0 0 0,1 1 0 0 0,0 0 0 0 0,1 0 1 0 0,-1 0-1 0 0,1 1 0 0 0,0 0 0 0 0,-1 0 0 0 0,1 0 0 0 0,0 1 0 0 0,1 0 0 0 0,13-1 0 0 0,-10 1 19 0 0,0 1-1 0 0,0 0 0 0 0,1 0 1 0 0,-1 2-1 0 0,0-1 0 0 0,0 1 1 0 0,0 1-1 0 0,0 0 0 0 0,0 1 1 0 0,-1 0-1 0 0,1 0 0 0 0,-1 1 1 0 0,1 1-1 0 0,-1-1 0 0 0,-1 2 1 0 0,1-1-1 0 0,-1 2 0 0 0,9 6 1 0 0,-6-1 25 0 0,0 0 1 0 0,-2 0 0 0 0,0 1-1 0 0,0 1 1 0 0,-1 0 0 0 0,0 0-1 0 0,11 28 1 0 0,-15-30 29 0 0,-1 0 0 0 0,0 1 0 0 0,-1-1 0 0 0,0 0 0 0 0,-1 1 0 0 0,0 0 0 0 0,-1-1 0 0 0,-1 1 0 0 0,0 0 0 0 0,-3 22 0 0 0,2-30 21 0 0,0 1 0 0 0,-1 0 0 0 0,0-1 0 0 0,0 1 0 0 0,0-1 0 0 0,-1 0 0 0 0,1 1 1 0 0,-2-1-1 0 0,1 0 0 0 0,0-1 0 0 0,-1 1 0 0 0,0-1 0 0 0,0 0 0 0 0,-8 7 0 0 0,5-5 19 0 0,0-2-1 0 0,0 1 1 0 0,-1-1-1 0 0,0 0 0 0 0,1-1 1 0 0,-1 1-1 0 0,0-2 1 0 0,-1 1-1 0 0,-13 2 1 0 0,14-4-66 0 0,0 0 0 0 0,-1 0 1 0 0,1 0-1 0 0,0-1 1 0 0,0 0-1 0 0,-1-1 0 0 0,1 0 1 0 0,0 0-1 0 0,0-1 1 0 0,0 0-1 0 0,0 0 0 0 0,0-1 1 0 0,1 0-1 0 0,-1 0 1 0 0,1-1-1 0 0,-1 0 0 0 0,1 0 1 0 0,1 0-1 0 0,-1-1 1 0 0,1-1-1 0 0,-1 1 0 0 0,-5-7 1 0 0,7 4-90 0 0,0 0 0 0 0,1 0-1 0 0,0 0 1 0 0,0-1 0 0 0,1 1 0 0 0,0-1 0 0 0,0 0-1 0 0,1 0 1 0 0,0 0 0 0 0,1 0 0 0 0,0-1 0 0 0,0 1 0 0 0,1 0-1 0 0,0 0 1 0 0,1-1 0 0 0,0 1 0 0 0,0 0 0 0 0,1 0-1 0 0,4-13 1 0 0,-4 15 11 0 0,0 0 0 0 0,1 0 0 0 0,0 0 0 0 0,0 0 0 0 0,0 1 0 0 0,1-1 0 0 0,0 1 0 0 0,1 0 0 0 0,-1 0 0 0 0,1 1 0 0 0,0-1 0 0 0,1 1 0 0 0,-1 0 0 0 0,1 1 0 0 0,0-1 0 0 0,0 1 0 0 0,0 0 0 0 0,1 1 0 0 0,-1-1 0 0 0,1 1 0 0 0,0 0 0 0 0,0 1 0 0 0,0 0 0 0 0,12-2 0 0 0,-13 3 34 0 0,1 0 0 0 0,-1 1 0 0 0,0 0 0 0 0,1 0 0 0 0,-1 0 0 0 0,1 1 0 0 0,-1 0 0 0 0,1 0 0 0 0,-1 1 0 0 0,0 0 0 0 0,0 0 0 0 0,0 0 0 0 0,0 1 0 0 0,0 0-1 0 0,9 6 1 0 0,-10-5 36 0 0,1 1-1 0 0,-1 0 0 0 0,0 0 1 0 0,-1 0-1 0 0,1 1 0 0 0,-1 0 1 0 0,0 0-1 0 0,0 0 0 0 0,-1 0 0 0 0,0 1 1 0 0,0-1-1 0 0,0 1 0 0 0,-1 0 1 0 0,1 7-1 0 0,0-6 47 0 0,-2 1 0 0 0,1-1 0 0 0,-1 1 0 0 0,-1-1 0 0 0,1 1 0 0 0,-1 0-1 0 0,-1-1 1 0 0,0 1 0 0 0,0-1 0 0 0,-1 1 0 0 0,0-1 0 0 0,0 0 0 0 0,-1 1 0 0 0,0-1 0 0 0,0 0 0 0 0,-1-1 0 0 0,0 1 0 0 0,0-1 0 0 0,-1 1 0 0 0,0-1 0 0 0,0-1-1 0 0,-1 1 1 0 0,0-1 0 0 0,0 0 0 0 0,0 0 0 0 0,-1-1 0 0 0,0 1 0 0 0,0-2 0 0 0,0 1 0 0 0,-1-1 0 0 0,0 0 0 0 0,1 0 0 0 0,-1-1 0 0 0,0 0 0 0 0,-1-1 0 0 0,1 0 0 0 0,-1 0-1 0 0,1 0 1 0 0,-1-1 0 0 0,1-1 0 0 0,-1 0 0 0 0,-8 0 0 0 0,13 0-53 0 0,1-1-1 0 0,-1 1 0 0 0,1-1 1 0 0,0 1-1 0 0,-1-1 0 0 0,1 0 1 0 0,0-1-1 0 0,-1 1 1 0 0,1 0-1 0 0,0-1 0 0 0,0 0 1 0 0,0 0-1 0 0,0 0 1 0 0,0 0-1 0 0,1 0 0 0 0,-1 0 1 0 0,1-1-1 0 0,-1 1 0 0 0,1-1 1 0 0,-2-3-1 0 0,1 1-77 0 0,1 1 0 0 0,-1-1 1 0 0,1 0-1 0 0,1 0 0 0 0,-1 0 0 0 0,1 0 0 0 0,0 0 0 0 0,0-1 0 0 0,0 1 0 0 0,0 0 1 0 0,1-1-1 0 0,1-7 0 0 0,-1 6-50 0 0,1 0 1 0 0,0 1-1 0 0,1-1 1 0 0,-1 0 0 0 0,1 1-1 0 0,1-1 1 0 0,-1 1-1 0 0,1-1 1 0 0,7-9-1 0 0,-8 12 81 0 0,1 1-1 0 0,-1-1 1 0 0,1 1-1 0 0,0 0 0 0 0,0 0 1 0 0,0 0-1 0 0,0 0 1 0 0,1 1-1 0 0,-1-1 0 0 0,1 1 1 0 0,0 0-1 0 0,-1 0 1 0 0,1 0-1 0 0,0 1 0 0 0,0-1 1 0 0,5 0-1 0 0,-6 1 39 0 0,0 0-1 0 0,0 1 0 0 0,0 0 0 0 0,0 0 1 0 0,0 0-1 0 0,0 0 0 0 0,0 0 1 0 0,0 0-1 0 0,0 1 0 0 0,0-1 1 0 0,0 1-1 0 0,0 0 0 0 0,0 0 0 0 0,-1 0 1 0 0,1 0-1 0 0,0 1 0 0 0,0-1 1 0 0,-1 1-1 0 0,4 2 0 0 0,-3-1 23 0 0,1 1-1 0 0,-1 0 0 0 0,1 0 1 0 0,-1 0-1 0 0,0 0 1 0 0,0 1-1 0 0,-1-1 0 0 0,0 1 1 0 0,1 0-1 0 0,1 7 1 0 0,0 1 61 0 0,0 1 0 0 0,-2 0 0 0 0,0 0 0 0 0,0 0 0 0 0,-1 0 0 0 0,-1 0 0 0 0,-2 23 1 0 0,0-28-12 0 0,0 0 1 0 0,-1-1-1 0 0,0 1 1 0 0,0 0 0 0 0,-1-1-1 0 0,-1 0 1 0 0,1 0-1 0 0,-1 0 1 0 0,0 0-1 0 0,-1-1 1 0 0,0 0 0 0 0,0 0-1 0 0,-1 0 1 0 0,0-1-1 0 0,0 0 1 0 0,-15 10 0 0 0,16-11-8 0 0,-1-1 1 0 0,0 0 0 0 0,-1 0-1 0 0,1 0 1 0 0,-1-1 0 0 0,1 0 0 0 0,-1-1-1 0 0,0 1 1 0 0,0-2 0 0 0,0 1 0 0 0,0-1-1 0 0,-1 0 1 0 0,1-1 0 0 0,0 0-1 0 0,0 0 1 0 0,0 0 0 0 0,-1-1 0 0 0,1-1-1 0 0,-11-2 1 0 0,14 2-85 0 0,1-1 0 0 0,-1 1 0 0 0,0-1 0 0 0,0 0-1 0 0,1 0 1 0 0,0-1 0 0 0,0 1 0 0 0,0-1 0 0 0,0 0 0 0 0,0 0-1 0 0,1 0 1 0 0,-1 0 0 0 0,1-1 0 0 0,-5-8 0 0 0,4 4-77 0 0,1 1 0 0 0,0-1 0 0 0,0 1 0 0 0,0-1 0 0 0,1 0 0 0 0,1 0 0 0 0,-1 0 0 0 0,1-17 1 0 0,1 17-7 0 0,0 0 1 0 0,1 1 0 0 0,0-1 0 0 0,1 0 0 0 0,0 0 0 0 0,0 1 0 0 0,1-1 0 0 0,0 1 0 0 0,4-9 0 0 0,-4 12 54 0 0,-1 1 1 0 0,1-1-1 0 0,0 1 1 0 0,1 0-1 0 0,-1 0 1 0 0,1 0-1 0 0,-1 0 1 0 0,1 0 0 0 0,0 1-1 0 0,0 0 1 0 0,1 0-1 0 0,-1 0 1 0 0,1 0-1 0 0,0 1 1 0 0,6-3-1 0 0,-8 3 28 0 0,1 1 0 0 0,0 0 0 0 0,-1 0 0 0 0,1 0 0 0 0,0 1 0 0 0,-1-1 0 0 0,1 1 0 0 0,0 0 0 0 0,-1 0 0 0 0,1 0 0 0 0,0 0 0 0 0,0 1 0 0 0,-1 0 0 0 0,1 0 0 0 0,0 0 0 0 0,-1 0 0 0 0,1 0 0 0 0,-1 0 0 0 0,0 1 0 0 0,5 2 0 0 0,-4 0 27 0 0,0-1-1 0 0,0 1 0 0 0,0 0 1 0 0,0 0-1 0 0,-1 0 0 0 0,0 0 1 0 0,0 1-1 0 0,0-1 0 0 0,0 1 1 0 0,0 0-1 0 0,-1 0 0 0 0,3 9 1 0 0,-2-6 35 0 0,-1 1 1 0 0,1 0 0 0 0,-2 0 0 0 0,1 0-1 0 0,-1 0 1 0 0,-1 0 0 0 0,1 0 0 0 0,-2 0-1 0 0,1 0 1 0 0,-1 0 0 0 0,-1 0 0 0 0,1 0 0 0 0,-1-1-1 0 0,-1 1 1 0 0,0 0 0 0 0,-6 12 0 0 0,5-15 21 0 0,0 0 0 0 0,-1 1 1 0 0,0-2-1 0 0,0 1 0 0 0,-1 0 1 0 0,0-1-1 0 0,0 0 0 0 0,0-1 1 0 0,0 1-1 0 0,-1-1 0 0 0,1 0 1 0 0,-1-1-1 0 0,0 1 0 0 0,0-1 1 0 0,-1-1-1 0 0,1 0 0 0 0,-1 0 1 0 0,1 0-1 0 0,-1-1 0 0 0,1 0 1 0 0,-1 0-1 0 0,0-1 0 0 0,0 0 1 0 0,1 0-1 0 0,-1-1 1 0 0,0 0-1 0 0,1 0 0 0 0,-1-1 1 0 0,1 0-1 0 0,-1 0 0 0 0,1-1 1 0 0,0 0-1 0 0,0 0 0 0 0,0-1 1 0 0,0 0-1 0 0,1 0 0 0 0,0 0 1 0 0,-1-1-1 0 0,2 0 0 0 0,-11-11 1 0 0,6 5-123 0 0,1-2 1 0 0,0 1 0 0 0,1-1 0 0 0,1-1-1 0 0,0 1 1 0 0,0-1 0 0 0,1 0-1 0 0,1-1 1 0 0,1 0 0 0 0,0 1-1 0 0,1-1 1 0 0,0-1 0 0 0,1 1 0 0 0,1 0-1 0 0,0 0 1 0 0,1-1 0 0 0,3-18-1 0 0,-1 26 6 0 0,0 0 0 0 0,1 1 0 0 0,0-1 0 0 0,1 0-1 0 0,-1 1 1 0 0,1 0 0 0 0,1 0 0 0 0,-1 0 0 0 0,1 1 0 0 0,0-1-1 0 0,1 1 1 0 0,0 0 0 0 0,10-8 0 0 0,-8 7 20 0 0,-1 1 0 0 0,2 0 0 0 0,-1 1 0 0 0,0 0 0 0 0,1 0 0 0 0,0 1 0 0 0,0 0 0 0 0,1 1 0 0 0,-1 0 0 0 0,19-4 0 0 0,-22 7 49 0 0,0-1 0 0 0,-1 1-1 0 0,1 0 1 0 0,0 1 0 0 0,0 0-1 0 0,-1 0 1 0 0,1 0 0 0 0,0 0-1 0 0,-1 1 1 0 0,1 0 0 0 0,-1 0-1 0 0,0 1 1 0 0,6 2 0 0 0,-3 1 8 0 0,0 0 1 0 0,0 0-1 0 0,-1 0 0 0 0,0 1 1 0 0,0 0-1 0 0,0 0 1 0 0,6 10-1 0 0,-1 1 24 0 0,-1-1-1 0 0,-1 2 0 0 0,-1 0 1 0 0,-1 0-1 0 0,0 0 1 0 0,8 36-1 0 0,-12-40-8 0 0,0 1-1 0 0,-2 0 1 0 0,0 0-1 0 0,-1 0 0 0 0,0 0 1 0 0,-2 0-1 0 0,-2 22 1 0 0,2-32 28 0 0,0 0 1 0 0,-1-1-1 0 0,1 1 1 0 0,-1 0 0 0 0,-1-1-1 0 0,1 1 1 0 0,-1-1-1 0 0,0 0 1 0 0,0 0-1 0 0,0 0 1 0 0,-1-1-1 0 0,0 1 1 0 0,0-1 0 0 0,0 1-1 0 0,0-1 1 0 0,-1-1-1 0 0,1 1 1 0 0,-1-1-1 0 0,0 1 1 0 0,0-1-1 0 0,-1-1 1 0 0,1 1 0 0 0,-6 1-1 0 0,-1 0-49 0 0,0 0-1 0 0,0-2 1 0 0,-1 1-1 0 0,1-2 0 0 0,0 1 1 0 0,-1-2-1 0 0,1 0 1 0 0,0 0-1 0 0,-1-1 1 0 0,1 0-1 0 0,0-1 1 0 0,-1-1-1 0 0,1 0 1 0 0,1-1-1 0 0,-1 0 1 0 0,0 0-1 0 0,1-1 1 0 0,0-1-1 0 0,0 0 1 0 0,1-1-1 0 0,-1 0 1 0 0,1 0-1 0 0,1-1 1 0 0,-1 0-1 0 0,2-1 1 0 0,-1 0-1 0 0,1-1 1 0 0,0 1-1 0 0,1-1 1 0 0,0-1-1 0 0,1 1 1 0 0,0-1-1 0 0,1-1 1 0 0,0 1-1 0 0,0-1 0 0 0,2 1 1 0 0,-1-1-1 0 0,1-1 1 0 0,-1-17-1 0 0,3 17-75 0 0,0 0-1 0 0,1 0 0 0 0,1 0 1 0 0,0 0-1 0 0,0 0 0 0 0,2 0 1 0 0,-1 0-1 0 0,2 1 0 0 0,0-1 1 0 0,0 1-1 0 0,1 0 0 0 0,1 0 1 0 0,0 0-1 0 0,0 1 0 0 0,1 0 0 0 0,1 0 1 0 0,0 1-1 0 0,0 0 0 0 0,1 0 1 0 0,0 1-1 0 0,1 0 0 0 0,0 1 1 0 0,0 0-1 0 0,12-7 0 0 0,-8 7 74 0 0,0 0-1 0 0,1 1 0 0 0,0 1 1 0 0,0 0-1 0 0,1 1 0 0 0,-1 1 0 0 0,1 0 1 0 0,0 1-1 0 0,0 1 0 0 0,24-1 1 0 0,-31 3-11 0 0,-1 0-1 0 0,0 1 1 0 0,0 0 0 0 0,0 0 0 0 0,0 1 0 0 0,0 0-1 0 0,0 1 1 0 0,0-1 0 0 0,0 1 0 0 0,-1 1 0 0 0,0 0 0 0 0,1 0-1 0 0,-1 0 1 0 0,-1 1 0 0 0,1 0 0 0 0,-1 0 0 0 0,0 0 0 0 0,0 1-1 0 0,0 0 1 0 0,-1 0 0 0 0,0 1 0 0 0,6 9 0 0 0,-3-2 40 0 0,-2 0 1 0 0,0 0-1 0 0,0 0 1 0 0,-1 1-1 0 0,-1 0 1 0 0,-1-1-1 0 0,0 2 1 0 0,-1-1-1 0 0,0 0 1 0 0,-1 0-1 0 0,-1 1 1 0 0,0-1-1 0 0,-2 0 1 0 0,-3 23-1 0 0,3-28 36 0 0,0 1 1 0 0,-1-1-1 0 0,-1 0 0 0 0,1 0 1 0 0,-2 0-1 0 0,1 0 0 0 0,-1-1 0 0 0,-1 1 1 0 0,0-1-1 0 0,0-1 0 0 0,-1 1 1 0 0,0-1-1 0 0,0 0 0 0 0,-1-1 0 0 0,0 1 1 0 0,0-1-1 0 0,0-1 0 0 0,-1 0 1 0 0,0 0-1 0 0,-1-1 0 0 0,-10 5 1 0 0,11-6-2 0 0,-1-1 1 0 0,1 0 0 0 0,0-1 0 0 0,-1 0 0 0 0,1 0 0 0 0,-1-1 0 0 0,0 0 0 0 0,1-1 0 0 0,-1 0 0 0 0,-14-2 0 0 0,16 1-42 0 0,1-1 0 0 0,-1 0 0 0 0,1-1-1 0 0,0 0 1 0 0,0 0 0 0 0,0 0 0 0 0,0-1 0 0 0,1 0 0 0 0,-1 0 0 0 0,1-1 0 0 0,0 0 0 0 0,0 0-1 0 0,-8-9 1 0 0,3-1-84 0 0,0 0-1 0 0,1 0 1 0 0,0-1 0 0 0,1 0-1 0 0,1-1 1 0 0,1 0-1 0 0,1 0 1 0 0,0-1-1 0 0,1 0 1 0 0,1 1-1 0 0,0-2 1 0 0,1 1 0 0 0,2 0-1 0 0,0-1 1 0 0,0 1-1 0 0,2-1 1 0 0,0 1-1 0 0,1 0 1 0 0,6-24 0 0 0,-5 32-25 0 0,1 1 1 0 0,0-1 0 0 0,0 1-1 0 0,1 0 1 0 0,0 0 0 0 0,0 0-1 0 0,1 1 1 0 0,0 0 0 0 0,0 0-1 0 0,1 1 1 0 0,0-1 0 0 0,1 1-1 0 0,0 1 1 0 0,0-1 0 0 0,0 2-1 0 0,1-1 1 0 0,11-5 0 0 0,-11 6 93 0 0,1 1 1 0 0,0 0-1 0 0,0 0 1 0 0,1 1-1 0 0,-1 0 1 0 0,0 1 0 0 0,1 0-1 0 0,0 1 1 0 0,-1 0-1 0 0,1 1 1 0 0,0 0 0 0 0,0 0-1 0 0,-1 1 1 0 0,1 1-1 0 0,-1 0 1 0 0,14 4-1 0 0,-15-2 26 0 0,0 0-1 0 0,0 1 0 0 0,-1 0 0 0 0,1 0 0 0 0,-1 0 0 0 0,-1 1 0 0 0,1 1 0 0 0,-1-1 0 0 0,0 1 0 0 0,0 1 0 0 0,-1-1 0 0 0,0 1 0 0 0,0 0 1 0 0,-1 0-1 0 0,0 1 0 0 0,-1-1 0 0 0,0 1 0 0 0,6 17 0 0 0,-3-4 136 0 0,-1 0 0 0 0,-1 1 0 0 0,-1 0 0 0 0,-1 0 0 0 0,-1 0 0 0 0,-1 42 0 0 0,-3-54-99 0 0,1 0 0 0 0,-1 0 1 0 0,-1 0-1 0 0,0 0 0 0 0,0-1 0 0 0,-1 1 0 0 0,0-1 1 0 0,-1 0-1 0 0,0 0 0 0 0,-1 0 0 0 0,0-1 1 0 0,-9 11-1 0 0,2-11-806 0 0,1-11-3881 0 0,0-8-529 0 0</inkml:trace>
</inkml:ink>
</file>

<file path=ppt/ink/ink4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0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728 48 484 0 0,'0'0'6142'0'0,"4"-8"-5850"0"0,14-24 147 0 0,-13 24-64 0 0,-25 8 1937 0 0,-6 2-2074 0 0,-1 1 0 0 0,-52 13 0 0 0,41-7-100 0 0,-161 42 232 0 0,164-39-348 0 0,0 1 0 0 0,1 2 0 0 0,-47 28 0 0 0,75-39-70 0 0,1-1-1 0 0,0 1 0 0 0,0 1 1 0 0,0-1-1 0 0,0 0 0 0 0,1 1 0 0 0,-1 0 1 0 0,1 0-1 0 0,0 1 0 0 0,-5 10 1 0 0,7-13 2 0 0,1 0 0 0 0,0 0 0 0 0,0 0 0 0 0,0 0 0 0 0,0 1 0 0 0,1-1 0 0 0,-1 0 0 0 0,1 0 1 0 0,0 1-1 0 0,0-1 0 0 0,0 0 0 0 0,0 1 0 0 0,1-1 0 0 0,-1 0 0 0 0,1 0 0 0 0,0 1 0 0 0,0-1 0 0 0,0 0 0 0 0,0 0 1 0 0,1 0-1 0 0,-1 0 0 0 0,1 0 0 0 0,2 3 0 0 0,9 8-95 0 0,0 0 1 0 0,1 0-1 0 0,0-1 0 0 0,1-1 1 0 0,0-1-1 0 0,1 0 1 0 0,0-1-1 0 0,23 10 1 0 0,-22-11 6 0 0,1 0 0 0 0,-1 2 1 0 0,-1 0-1 0 0,0 0 0 0 0,-1 2 1 0 0,0 0-1 0 0,26 29 1 0 0,-37-37 109 0 0,0 1 1 0 0,-1-1-1 0 0,0 1 1 0 0,0-1 0 0 0,0 1-1 0 0,0 0 1 0 0,-1 0 0 0 0,0 1-1 0 0,2 10 1 0 0,-4-15 41 0 0,0 0 0 0 0,0 0 1 0 0,0 1-1 0 0,0-1 0 0 0,-1 0 0 0 0,1 0 1 0 0,-1 0-1 0 0,0 0 0 0 0,1 0 0 0 0,-1 0 1 0 0,0 0-1 0 0,0 0 0 0 0,0 0 0 0 0,0 0 1 0 0,-1-1-1 0 0,1 1 0 0 0,0 0 0 0 0,-1-1 1 0 0,1 1-1 0 0,-1-1 0 0 0,0 0 0 0 0,1 1 1 0 0,-1-1-1 0 0,0 0 0 0 0,0 0 1 0 0,0 0-1 0 0,0 0 0 0 0,0 0 0 0 0,0 0 1 0 0,0-1-1 0 0,0 1 0 0 0,-3 0 0 0 0,-34 7 659 0 0,0-1-1 0 0,0-1 1 0 0,0-3-1 0 0,-43-1 1 0 0,-65 6-1169 0 0,144-8 241 0 0,-25 3-827 0 0,15-6-2779 0 0</inkml:trace>
</inkml:ink>
</file>

<file path=ppt/ink/ink4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0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47 395 5292 0 0,'0'0'4139'0'0,"-9"-13"-3807"0"0,-26-46-115 0 0,34 57-212 0 0,1-1 1 0 0,-1 0 0 0 0,1 0 0 0 0,0 0-1 0 0,-1 0 1 0 0,1 0 0 0 0,0 1 0 0 0,1-1-1 0 0,-1 0 1 0 0,0 0 0 0 0,1 0 0 0 0,0 0-1 0 0,0 1 1 0 0,0-1 0 0 0,0 0 0 0 0,0 1-1 0 0,0-1 1 0 0,1 0 0 0 0,-1 1-1 0 0,1 0 1 0 0,-1-1 0 0 0,1 1 0 0 0,0 0-1 0 0,3-3 1 0 0,4-6-87 0 0,5-11 5 0 0,1 1 1 0 0,1 1-1 0 0,0 0 1 0 0,2 1-1 0 0,0 1 1 0 0,1 1-1 0 0,37-26 1 0 0,-43 34-3 0 0,1 1 0 0 0,0 1 0 0 0,0 0 1 0 0,1 1-1 0 0,0 0 0 0 0,0 2 0 0 0,1-1 0 0 0,-1 2 1 0 0,1 0-1 0 0,-1 1 0 0 0,1 1 0 0 0,0 0 1 0 0,27 2-1 0 0,-38 0 46 0 0,1-1 0 0 0,-1 1 1 0 0,0 0-1 0 0,1 1 1 0 0,-1-1-1 0 0,0 1 0 0 0,0 0 1 0 0,0 0-1 0 0,0 1 0 0 0,0 0 1 0 0,-1 0-1 0 0,1 0 0 0 0,-1 0 1 0 0,0 0-1 0 0,0 1 1 0 0,5 5-1 0 0,-4-3 16 0 0,-1 0 1 0 0,0 1-1 0 0,-1-1 0 0 0,1 1 0 0 0,-1 0 1 0 0,0-1-1 0 0,-1 1 0 0 0,0 0 1 0 0,0 1-1 0 0,1 13 0 0 0,-1-4 56 0 0,-2 0 0 0 0,0 1 0 0 0,-1-1 0 0 0,0 0 0 0 0,-2 1-1 0 0,0-1 1 0 0,-1 0 0 0 0,0-1 0 0 0,-11 25 0 0 0,-8 7 113 0 0,-1-2-1 0 0,-3 0 1 0 0,-1-2 0 0 0,-2-1 0 0 0,-3-1 0 0 0,-1-2 0 0 0,-45 42 0 0 0,70-74 47 0 0,5-4-58 0 0,0-1 1 0 0,0 1 0 0 0,0 0 0 0 0,0-1 0 0 0,-10 5-1 0 0,78-14 2195 0 0,4-5-2356 0 0,1 4 0 0 0,0 3 0 0 0,85 5-1 0 0,-141 0-111 0 0,0 1-1 0 0,0 0 0 0 0,-1 1 1 0 0,21 7-1 0 0,20 15-6067 0 0,-44-18 2524 0 0</inkml:trace>
</inkml:ink>
</file>

<file path=ppt/ink/ink4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1.0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 0 8037 0 0,'0'0'3618'0'0,"0"11"-3953"0"0,0-1 373 0 0,1 1 30 0 0,-1 0-1 0 0,0 0 1 0 0,-1 0 0 0 0,0 0 0 0 0,-1 0-1 0 0,0 0 1 0 0,-5 14 1837 0 0,7-38 1165 0 0,2-87-2913 0 0,-4 208-17121 0 0</inkml:trace>
</inkml:ink>
</file>

<file path=ppt/ink/ink4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2.5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1 382 156 0 0,'0'0'6153'0'0,"7"-2"-6267"0"0,62-12 1182 0 0,132-10 0 0 0,-67 10-375 0 0,19-6-90 0 0,254-29 169 0 0,-136 26-529 0 0,-57 12-330 0 0,155-11 301 0 0,96-7 62 0 0,-86 8 37 0 0,-226 8-247 0 0,206-12 154 0 0,527-36 1280 0 0,-463 25-680 0 0,263 18-741 0 0,-674 19-143 0 0,0-1-135 0 0,0 0 0 0 0,1 1 0 0 0,-1 0 0 0 0,0 1 0 0 0,18 6 0 0 0,-30-8 156 0 0,0 0 1 0 0,0 0 0 0 0,0 0-1 0 0,0 0 1 0 0,0 1 0 0 0,0-1-1 0 0,0 0 1 0 0,1 0 0 0 0,-1 0 0 0 0,0 0-1 0 0,0 0 1 0 0,0 0 0 0 0,0 0-1 0 0,0 1 1 0 0,0-1 0 0 0,0 0 0 0 0,0 0-1 0 0,0 0 1 0 0,-1 0 0 0 0,1 0-1 0 0,0 0 1 0 0,0 1 0 0 0,0-1 0 0 0,0 0-1 0 0,0 0 1 0 0,0 0 0 0 0,-2 1-804 0 0,2-1 804 0 0,0 0-1 0 0,0 0 1 0 0,0 0 0 0 0,0 0-1 0 0,0 0 1 0 0,-1 0 0 0 0,1 0 0 0 0,0 0-1 0 0,0 0 1 0 0,0 0 0 0 0,0 0-1 0 0,0 0 1 0 0,0 0 0 0 0,0 0 0 0 0,-1 0-1 0 0,1 0 1 0 0,0-1-43 0 0,-18 4-1551 0 0,-48 0-1309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34.5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326 16 1004 0 0,'0'0'2209'0'0,"-4"-3"-2006"0"0,-7-10 5197 0 0,9 28-977 0 0,-52 836-483 0 0,23-508-3373 0 0,-35 388 103 0 0,31-357-366 0 0,23-230-231 0 0,3-19 713 0 0,-35 178 0 0 0,44-302-772 0 0,0 0 0 0 0,0 0-1 0 0,0 0 1 0 0,-1 0-1 0 0,1 0 1 0 0,0 0 0 0 0,0 0-1 0 0,-1 0 1 0 0,1 0 0 0 0,-1 0-1 0 0,1-1 1 0 0,-1 1 0 0 0,1 0-1 0 0,-1 0 1 0 0,1 0 0 0 0,-1 0-1 0 0,0-1 1 0 0,0 1 0 0 0,1 0-1 0 0,-1-1 1 0 0,-1 2 0 0 0,1-2-25 0 0,0 0 0 0 0,1-1 0 0 0,-1 1 0 0 0,0 0 0 0 0,0 0 0 0 0,1 0 0 0 0,-1-1 0 0 0,1 1 0 0 0,-1 0 0 0 0,0-1 0 0 0,1 1 0 0 0,-1-1 0 0 0,1 1 0 0 0,-1-1 0 0 0,1 1 0 0 0,-1-1 0 0 0,1 1 0 0 0,-1-1 0 0 0,1 1 0 0 0,-1-1 0 0 0,1 0 0 0 0,-1 0 0 0 0,-3-7-237 0 0,0 1 1 0 0,1-1 0 0 0,0 0-1 0 0,-3-10 1 0 0,1-11-568 0 0,1 0 0 0 0,1-1 0 0 0,2 1 0 0 0,1-1 0 0 0,7-52 0 0 0,-5 57 54 0 0,12-88-3892 0 0,9-1-699 0 0</inkml:trace>
</inkml:ink>
</file>

<file path=ppt/ink/ink4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3.1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1 146 1788 0 0,'0'0'9262'0'0,"19"-4"-9194"0"0,263-45 134 0 0,128 2 570 0 0,-34 3-4580 0 0,-364 42 770 0 0</inkml:trace>
</inkml:ink>
</file>

<file path=ppt/ink/ink4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3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0 193 3192 0 0,'0'0'6175'0'0,"15"-6"-6110"0"0,75-23 493 0 0,1 3 0 0 0,133-19 0 0 0,170-12-442 0 0,-222 35-3908 0 0,-150 19 877 0 0,1-2-1080 0 0</inkml:trace>
</inkml:ink>
</file>

<file path=ppt/ink/ink4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4.0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0 620 4044 0 0,'0'0'3880'0'0,"13"-2"-3503"0"0,476-44 331 0 0,54-6 1317 0 0,-232 7-1045 0 0,269-32-285 0 0,-373 57-517 0 0,348-50 22 0 0,223-51-248 0 0,-77 31 123 0 0,-653 83-81 0 0,433-55 69 0 0,-1 35 154 0 0,-83 40-293 0 0,-5 1 803 0 0,-385-14-502 0 0,1-1 0 0 0,-1 1 0 0 0,0-1 0 0 0,0 0 0 0 0,0-1 0 0 0,0 1 0 0 0,0-1 0 0 0,0-1 0 0 0,0 0 0 0 0,6-3 0 0 0,-11 1-1750 0 0</inkml:trace>
</inkml:ink>
</file>

<file path=ppt/ink/ink4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26.3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15 156 1460 0 0,'0'0'830'0'0,"0"-6"-994"0"0,0-17 116 0 0,0 23 89 0 0,0-1-1 0 0,-1 1 0 0 0,1 0 1 0 0,0-1-1 0 0,0 1 1 0 0,-1-1-1 0 0,1 1 0 0 0,-1 0 1 0 0,1-1-1 0 0,0 1 1 0 0,-1 0-1 0 0,1 0 0 0 0,0-1 1 0 0,-1 1-1 0 0,1 0 1 0 0,-1 0-1 0 0,1-1 0 0 0,-1 1 1 0 0,1 0-1 0 0,-1 0 1 0 0,1 0-1 0 0,-7 0 2678 0 0,18 1-1821 0 0,4-3-736 0 0,-1 0 0 0 0,1 0 0 0 0,-1-1 0 0 0,1-1 0 0 0,21-9 1 0 0,25-6-194 0 0,225-41 202 0 0,-230 52-157 0 0,0 3-1 0 0,0 2 1 0 0,68 6-1 0 0,-76 0 836 0 0,88-5 1 0 0,-29-2 2402 0 0</inkml:trace>
</inkml:ink>
</file>

<file path=ppt/ink/ink4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31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 1780 0 0,'0'0'6899'0'0,"33"4"-8347"0"0,-10 0 1569 0 0,0-2-1 0 0,-1 0 1 0 0,1-2-1 0 0,29-2 0 0 0,91-20-491 0 0,-155 28-3451 0 0,-11 11 3238 0 0,8-6-22 0 0,-2 1-516 0 0</inkml:trace>
</inkml:ink>
</file>

<file path=ppt/ink/ink4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32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57 652 0 0,'0'0'4574'0'0,"17"-1"-3466"0"0,130-23 186 0 0,-133 21-1390 0 0,19-6-308 0 0,-1 2 0 0 0,1 2 0 0 0,49-2 0 0 0</inkml:trace>
</inkml:ink>
</file>

<file path=ppt/ink/ink4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39.3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1932 0 0,'0'0'1552'0'0,"2"3"-2608"0"0,-1 0 924 0 0,1-2-128 0 0,-1 4-956 0 0</inkml:trace>
</inkml:ink>
</file>

<file path=ppt/ink/ink4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43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0 3556 0 0,'0'0'5293'0'0,"1"16"-7494"0"0,1 4 2256 0 0,0 12 255 0 0,-2 42 0 0 0,-2-32-156 0 0,-2 0 1 0 0,-2 0-1 0 0,-1 0 0 0 0,-3-1 0 0 0,-1 0 0 0 0,-22 51 0 0 0,29-82-9 0 0,-1 0 1 0 0,-1 0-1 0 0,-8 12 1 0 0,13-21-47 0 0,0 1 1 0 0,-1 0 0 0 0,1-1-1 0 0,0 1 1 0 0,0-1 0 0 0,-1 1-1 0 0,1-1 1 0 0,-1 0 0 0 0,1 0-1 0 0,-1 0 1 0 0,0 0 0 0 0,1 0-1 0 0,-1 0 1 0 0,0 0 0 0 0,0 0-1 0 0,0-1 1 0 0,1 1 0 0 0,-1-1-1 0 0,0 1 1 0 0,0-1 0 0 0,0 0-1 0 0,0 1 1 0 0,0-1 0 0 0,0 0-1 0 0,0 0 1 0 0,0-1 0 0 0,-3 0-1 0 0,3 0-36 0 0,1 1-1 0 0,0-1 0 0 0,0-1 0 0 0,0 1 1 0 0,-1 0-1 0 0,1 0 0 0 0,0 0 0 0 0,0-1 1 0 0,1 1-1 0 0,-1 0 0 0 0,0-1 0 0 0,0 1 1 0 0,1-1-1 0 0,-1 1 0 0 0,1-1 0 0 0,-1 1 1 0 0,0-4-1 0 0,-4-28 40 0 0,4 21-151 0 0,1 0-1 0 0,1 0 1 0 0,0 0 0 0 0,1 1-1 0 0,0-1 1 0 0,1 0-1 0 0,0 1 1 0 0,0 0 0 0 0,2-1-1 0 0,-1 2 1 0 0,13-22-1 0 0,5-2-200 0 0,1 0-1 0 0,32-33 0 0 0,-38 47 81 0 0,10-13-23 0 0,2 2 0 0 0,48-43 0 0 0,-75 72 175 0 0,0 0-1 0 0,1 1 1 0 0,-1-1-1 0 0,1 1 1 0 0,-1-1-1 0 0,1 1 1 0 0,-1 0-1 0 0,1 0 1 0 0,0 0 0 0 0,-1 0-1 0 0,1 0 1 0 0,0 1-1 0 0,0-1 1 0 0,0 1-1 0 0,0 0 1 0 0,-1 0 0 0 0,1 0-1 0 0,0 0 1 0 0,0 1-1 0 0,0-1 1 0 0,0 1-1 0 0,-1-1 1 0 0,1 1-1 0 0,0 0 1 0 0,0 0 0 0 0,-1 0-1 0 0,1 0 1 0 0,-1 1-1 0 0,1-1 1 0 0,-1 1-1 0 0,0 0 1 0 0,1-1-1 0 0,-1 1 1 0 0,0 0 0 0 0,0 0-1 0 0,0 1 1 0 0,1 1-1 0 0,7 8 57 0 0,-1 1-1 0 0,-1-1 0 0 0,0 2 0 0 0,0-1 0 0 0,8 23 1 0 0,0 4 84 0 0,22 82 0 0 0,-35-106-79 0 0,0 0 0 0 0,0 0 1 0 0,-2 0-1 0 0,0 0 1 0 0,0 0-1 0 0,-2 1 1 0 0,0-1-1 0 0,-5 24 0 0 0,-8-2-1447 0 0,-3-18-4288 0 0</inkml:trace>
</inkml:ink>
</file>

<file path=ppt/ink/ink4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43.9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8309 0 0,'0'0'3431'0'0,"16"-5"-3630"0"0,-13 4 194 0 0,14-6-57 0 0,0 2 0 0 0,0 0 1 0 0,1 1-1 0 0,0 1 0 0 0,27-1 0 0 0,20 3-139 0 0,-13 0 132 0 0,0 2 1 0 0,66 9 0 0 0,-117-10-55 0 0,0 0 1 0 0,0 0-1 0 0,0 0 0 0 0,0 0 1 0 0,0 1-1 0 0,0-1 0 0 0,0 0 0 0 0,0 0 1 0 0,0 1-1 0 0,0-1 0 0 0,0 1 1 0 0,0-1-1 0 0,0 1 0 0 0,-1-1 1 0 0,1 1-1 0 0,0 0 0 0 0,0-1 1 0 0,0 1-1 0 0,-1 0 0 0 0,1 0 0 0 0,0 0 1 0 0,-1-1-1 0 0,1 1 0 0 0,0 2 1 0 0,-1-2-67 0 0,0 0 1 0 0,-1 0-1 0 0,1 0 1 0 0,-1 0-1 0 0,1 0 0 0 0,-1 0 1 0 0,1 0-1 0 0,-1 0 1 0 0,1 0-1 0 0,-1-1 1 0 0,0 1-1 0 0,1 0 1 0 0,-1 0-1 0 0,0-1 1 0 0,0 1-1 0 0,0 0 0 0 0,0-1 1 0 0,0 1-1 0 0,0 0 1 0 0,0-1-1 0 0,0 1 1 0 0,0-1-1 0 0,0 0 1 0 0,0 1-1 0 0,-2-1 1 0 0,-28 12-1954 0 0</inkml:trace>
</inkml:ink>
</file>

<file path=ppt/ink/ink4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44.3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 1812 0 0,'0'0'7997'0'0,"12"1"-6970"0"0,418-10 1858 0 0,-213 1-4306 0 0,-164 5-1255 0 0,0-5-1908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5.1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43 40 0 0,'0'0'451'0'0,"7"-5"-521"0"0,2 1 66 0 0,-1 0 57 0 0,1 0-1 0 0,-1-1 1 0 0,11-13 6010 0 0,-32 18-6369 0 0,0-2-5291 0 0,36 2 4862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35.5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1 153 5136 0 0,'0'0'6430'0'0,"13"-7"-6190"0"0,-7 5-171 0 0,1-2 16 0 0,1 0 1 0 0,0 1-1 0 0,0 0 1 0 0,1 0-1 0 0,-1 1 0 0 0,1 0 1 0 0,-1 0-1 0 0,1 1 1 0 0,-1 1-1 0 0,1-1 0 0 0,9 2 1 0 0,806 36 1508 0 0,-438-41-1394 0 0,525 15 242 0 0,-375 15-303 0 0,-92-5-79 0 0,-421-20-61 0 0,68 4-88 0 0,172 30 1 0 0,-260-34 79 0 0,1 1 0 0 0,-1-1 0 0 0,0 1 0 0 0,1-1 0 0 0,-1 1 0 0 0,0 0 0 0 0,0 0 1 0 0,0 0-1 0 0,0 1 0 0 0,-1-1 0 0 0,1 1 0 0 0,-1-1 0 0 0,1 1 0 0 0,-1 0 0 0 0,0 0 0 0 0,0 0 1 0 0,0 0-1 0 0,-1 0 0 0 0,1 1 0 0 0,-1-1 0 0 0,0 0 0 0 0,2 6 0 0 0,2 9 164 0 0,-2 1-1 0 0,0-1 1 0 0,1 24-1 0 0,-1-14-161 0 0,18 262 497 0 0,-13-146-227 0 0,29 160 0 0 0,-13-197-162 0 0,5-1 0 0 0,4-2 0 0 0,69 148 0 0 0,176 282 337 0 0,-212-416-404 0 0,-65-115-35 0 0,117 232 83 0 0,-105-205-41 0 0,-2 0 0 0 0,-1 0 1 0 0,-2 1-1 0 0,-1 1 0 0 0,-1-1 1 0 0,2 38-1 0 0,-8-61 15 0 0,-1 0-1 0 0,0 0 1 0 0,0 0-1 0 0,0 0 1 0 0,-1 0-1 0 0,0 0 1 0 0,-1 0 0 0 0,0-1-1 0 0,0 1 1 0 0,0-1-1 0 0,-1 0 1 0 0,0 0 0 0 0,-1 0-1 0 0,1 0 1 0 0,-1-1-1 0 0,-1 0 1 0 0,1 0 0 0 0,-1 0-1 0 0,0-1 1 0 0,-14 10-1 0 0,-6 3 204 0 0,-2-2 0 0 0,0-1 0 0 0,-59 23 0 0 0,-23 2-113 0 0,-1-6 1 0 0,-2-4 0 0 0,-169 22-1 0 0,-358 5-46 0 0,-1222-8 175 0 0,1753-47-194 0 0,-30 1 413 0 0,-157-17-1 0 0,266 11-400 0 0,0-2 0 0 0,1 0 0 0 0,-1-2 0 0 0,1-2 0 0 0,-39-16 0 0 0,58 21-82 0 0,0-2 0 0 0,0 0 0 0 0,0 0 0 0 0,1-1 0 0 0,0 0 0 0 0,0 0 0 0 0,1-1 0 0 0,0 0 0 0 0,0-1 0 0 0,1 0 0 0 0,0 0 1 0 0,1 0-1 0 0,0-1 0 0 0,0 0 0 0 0,1 0 0 0 0,0-1 0 0 0,-4-14 0 0 0,1-2-34 0 0,1 0 0 0 0,2-1-1 0 0,-4-41 1 0 0,5-86-94 0 0,4 103 42 0 0,29-608-711 0 0,-2 157 753 0 0,33-829 478 0 0,-59 1307-747 0 0,2 0 0 0 0,0 0 0 0 0,2 0 1 0 0,10-30-1 0 0,-9 41-830 0 0,-1 0 0 0 0,2 0 1 0 0,0 0-1 0 0,1 1 0 0 0,12-16 0 0 0,37-37-7098 0 0</inkml:trace>
</inkml:ink>
</file>

<file path=ppt/ink/ink4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2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525 136 3524 0 0,'0'0'5360'0'0,"12"-15"-4900"0"0,42-49 17 0 0,-49 59-467 0 0,0 0 0 0 0,0 0 0 0 0,1 0-1 0 0,0 1 1 0 0,0 0 0 0 0,0 0 0 0 0,0 0 0 0 0,1 1 0 0 0,-1 0 0 0 0,1 0 0 0 0,0 0 0 0 0,0 1 0 0 0,0 0-1 0 0,0 1 1 0 0,0-1 0 0 0,0 1 0 0 0,1 1 0 0 0,-1-1 0 0 0,0 1 0 0 0,1 1 0 0 0,-1-1 0 0 0,0 1 0 0 0,14 4-1 0 0,-9-2-138 0 0,0 1 0 0 0,0 1 0 0 0,-1 0 0 0 0,0 0-1 0 0,1 1 1 0 0,-2 1 0 0 0,1 0 0 0 0,-1 0 0 0 0,0 1 0 0 0,-1 0-1 0 0,16 18 1 0 0,-17-16 111 0 0,-1 1-1 0 0,0 1 1 0 0,0-1-1 0 0,-1 1 1 0 0,0 1-1 0 0,-1-1 1 0 0,-1 1-1 0 0,0 0 1 0 0,-1 0-1 0 0,0 0 1 0 0,-1 0-1 0 0,0 0 1 0 0,-1 1-1 0 0,-1-1 1 0 0,0 1-1 0 0,-3 19 1 0 0,1-17 44 0 0,-1 1 0 0 0,0 0 0 0 0,-1-1 0 0 0,-1 0 0 0 0,-1 0 0 0 0,0 0 1 0 0,-1 0-1 0 0,-1-1 0 0 0,0-1 0 0 0,-1 1 0 0 0,-1-1 0 0 0,-19 21 0 0 0,21-28 57 0 0,0 0-1 0 0,0 0 0 0 0,-1-1 0 0 0,0-1 0 0 0,-1 1 0 0 0,1-2 0 0 0,-1 1 0 0 0,0-1 0 0 0,0 0 1 0 0,0-1-1 0 0,0-1 0 0 0,-1 1 0 0 0,1-2 0 0 0,-15 2 0 0 0,-2-2 82 0 0,0 0 1 0 0,-1-2-1 0 0,1-1 1 0 0,-39-8-1 0 0,38 4-39 0 0,1-1 0 0 0,0-1 1 0 0,1-1-1 0 0,0-2 0 0 0,-31-16 0 0 0,45 20-42 0 0,0 0 0 0 0,1 0-1 0 0,0-1 1 0 0,0-1 0 0 0,1 0 0 0 0,0 0-1 0 0,1-1 1 0 0,0 0 0 0 0,0-1 0 0 0,1 0-1 0 0,1 0 1 0 0,-12-23 0 0 0,16 29-83 0 0,1-1 0 0 0,0 0 0 0 0,0 0-1 0 0,1 0 1 0 0,0 0 0 0 0,0 0 0 0 0,0 0 0 0 0,0 0 0 0 0,1 0 0 0 0,0 0 0 0 0,1 0 0 0 0,-1 0 0 0 0,1 0-1 0 0,0 0 1 0 0,1 0 0 0 0,3-9 0 0 0,-1 7-53 0 0,0 0 0 0 0,0 0-1 0 0,1 0 1 0 0,0 1 0 0 0,1 0 0 0 0,0 0-1 0 0,0 1 1 0 0,0-1 0 0 0,1 1 0 0 0,9-7-1 0 0,2 1-82 0 0,1 1-1 0 0,0 0 1 0 0,0 1-1 0 0,1 2 0 0 0,0 0 1 0 0,1 0-1 0 0,-1 2 1 0 0,33-5-1 0 0,-40 9 37 0 0,1 0-1 0 0,0 1 1 0 0,-1 1-1 0 0,1 0 1 0 0,0 1 0 0 0,-1 0-1 0 0,1 1 1 0 0,-1 1-1 0 0,0 0 1 0 0,26 10 0 0 0,-30-9 11 0 0,1 1 0 0 0,-1 1 1 0 0,0-1-1 0 0,-1 1 0 0 0,0 1 1 0 0,0-1-1 0 0,0 2 0 0 0,-1-1 1 0 0,0 1-1 0 0,0 0 0 0 0,0 0 1 0 0,-2 1-1 0 0,1 0 0 0 0,8 17 1 0 0,-5-3 112 0 0,-1 0 1 0 0,0 1-1 0 0,-2 0 1 0 0,-1 0 0 0 0,-1 0-1 0 0,-1 0 1 0 0,-1 1-1 0 0,-1-1 1 0 0,-1 1-1 0 0,-1 0 1 0 0,-2-1 0 0 0,0 0-1 0 0,-1 1 1 0 0,-2-1-1 0 0,0-1 1 0 0,-2 1-1 0 0,-1-1 1 0 0,-15 30-1 0 0,20-46 44 0 0,-1 1-1 0 0,0-1 1 0 0,-1 0-1 0 0,0-1 0 0 0,0 1 1 0 0,0-1-1 0 0,-1 0 0 0 0,0-1 1 0 0,0 1-1 0 0,0-1 1 0 0,-1-1-1 0 0,1 0 0 0 0,-15 6 1 0 0,10-6 29 0 0,0 0 1 0 0,1-1-1 0 0,-1-1 1 0 0,-1 0-1 0 0,1 0 1 0 0,0-2 0 0 0,0 1-1 0 0,-1-2 1 0 0,-15-1-1 0 0,13 0 0 0 0,1-1 1 0 0,-1 0-1 0 0,1-1 0 0 0,0 0 0 0 0,0-1 0 0 0,0-1 1 0 0,1 0-1 0 0,-1-1 0 0 0,1 0 0 0 0,1-1 0 0 0,0-1 0 0 0,0 0 1 0 0,1 0-1 0 0,0-1 0 0 0,0-1 0 0 0,-16-21 0 0 0,22 23-107 0 0,0 0 0 0 0,0 0-1 0 0,1-1 1 0 0,0 0-1 0 0,1 1 1 0 0,0-1-1 0 0,1-1 1 0 0,0 1 0 0 0,0 0-1 0 0,1 0 1 0 0,1-1-1 0 0,-1 1 1 0 0,2-1-1 0 0,0 1 1 0 0,0 0 0 0 0,0-1-1 0 0,1 1 1 0 0,1 0-1 0 0,0 0 1 0 0,0 0-1 0 0,1 1 1 0 0,0-1 0 0 0,1 1-1 0 0,0 0 1 0 0,8-10-1 0 0,-6 8-80 0 0,1 0 0 0 0,0 0 0 0 0,0 1 0 0 0,1 0 0 0 0,1 1 0 0 0,0 0 0 0 0,0 1 0 0 0,1 0 0 0 0,0 0 0 0 0,0 1 0 0 0,1 0 0 0 0,-1 1 0 0 0,2 1 0 0 0,-1 0 0 0 0,0 0-1 0 0,1 1 1 0 0,0 1 0 0 0,0 0 0 0 0,18-1 0 0 0,-22 3 27 0 0,1 1-1 0 0,0 0 0 0 0,0 1 1 0 0,-1 0-1 0 0,1 1 0 0 0,-1 0 1 0 0,1 0-1 0 0,-1 1 0 0 0,0 0 1 0 0,0 0-1 0 0,0 1 0 0 0,0 0 1 0 0,0 1-1 0 0,-1 0 0 0 0,0 1 1 0 0,0-1-1 0 0,-1 1 1 0 0,1 1-1 0 0,-1 0 0 0 0,-1 0 1 0 0,1 0-1 0 0,-1 1 0 0 0,0-1 1 0 0,-1 1-1 0 0,0 1 0 0 0,0-1 1 0 0,-1 1-1 0 0,0 0 0 0 0,-1 0 1 0 0,1 0-1 0 0,-2 1 0 0 0,1-1 1 0 0,1 20-1 0 0,-3-22 101 0 0,-1 1 0 0 0,0 0 0 0 0,0 0 0 0 0,-1 0 0 0 0,0 0 0 0 0,0-1 0 0 0,-1 1 0 0 0,0 0 0 0 0,0-1 0 0 0,-1 1 0 0 0,-4 9 0 0 0,4-12 28 0 0,-1 0 1 0 0,0 0-1 0 0,1-1 1 0 0,-1 1 0 0 0,-1-1-1 0 0,1 0 1 0 0,-1 0-1 0 0,0 0 1 0 0,1-1-1 0 0,-2 1 1 0 0,1-1 0 0 0,0-1-1 0 0,-1 1 1 0 0,1-1-1 0 0,-10 3 1 0 0,-2 0 65 0 0,1-2 1 0 0,-1 0-1 0 0,0-1 1 0 0,-1 0-1 0 0,1-2 0 0 0,0 0 1 0 0,0 0-1 0 0,0-2 1 0 0,0 0-1 0 0,0-1 1 0 0,0-1-1 0 0,0-1 0 0 0,1 0 1 0 0,0-1-1 0 0,-16-8 1 0 0,29 12-116 0 0,-1 0 0 0 0,1 0 0 0 0,0-1 1 0 0,0 1-1 0 0,-1-1 0 0 0,2 0 0 0 0,-1 0 1 0 0,0 0-1 0 0,1 0 0 0 0,-1-1 0 0 0,1 1 1 0 0,0-1-1 0 0,0 1 0 0 0,0-1 0 0 0,1 0 1 0 0,-1 0-1 0 0,1 1 0 0 0,0-1 0 0 0,0 0 1 0 0,0 0-1 0 0,1 0 0 0 0,-1 0 0 0 0,1-1 1 0 0,0 1-1 0 0,0 0 0 0 0,1 0 0 0 0,-1 0 1 0 0,1 0-1 0 0,1-6 0 0 0,-1 8-59 0 0,0 1 0 0 0,0-1-1 0 0,0 0 1 0 0,0 1 0 0 0,0-1 0 0 0,0 0 0 0 0,0 1-1 0 0,1 0 1 0 0,-1-1 0 0 0,1 1 0 0 0,-1 0-1 0 0,1-1 1 0 0,-1 1 0 0 0,1 0 0 0 0,0 0-1 0 0,-1 1 1 0 0,1-1 0 0 0,0 0 0 0 0,0 0 0 0 0,0 1-1 0 0,0-1 1 0 0,0 1 0 0 0,0 0 0 0 0,-1-1-1 0 0,1 1 1 0 0,0 0 0 0 0,0 0 0 0 0,0 0 0 0 0,0 1-1 0 0,0-1 1 0 0,3 1 0 0 0,-1-1-92 0 0,1 1 0 0 0,-1 0 0 0 0,1 1 0 0 0,-1-1 0 0 0,1 1 0 0 0,-1-1 0 0 0,0 1 0 0 0,0 1 0 0 0,0-1 0 0 0,0 0 0 0 0,0 1 0 0 0,4 3 0 0 0,-4-1 106 0 0,0 0-1 0 0,-1 0 1 0 0,1 1-1 0 0,-1-1 1 0 0,0 1-1 0 0,0-1 1 0 0,0 1 0 0 0,-1 0-1 0 0,0 0 1 0 0,0 0-1 0 0,1 9 1 0 0,-3-13 71 0 0,1 0-1 0 0,-1 0 1 0 0,0 0 0 0 0,0 0 0 0 0,0 1 0 0 0,0-1 0 0 0,0 0-1 0 0,0 0 1 0 0,-1 0 0 0 0,1 0 0 0 0,-1 0 0 0 0,1 0-1 0 0,-1 1 1 0 0,0-1 0 0 0,0 0 0 0 0,0-1 0 0 0,0 1 0 0 0,0 0-1 0 0,0 0 1 0 0,-1 0 0 0 0,1-1 0 0 0,-1 1 0 0 0,1 0-1 0 0,-1-1 1 0 0,1 0 0 0 0,-1 1 0 0 0,0-1 0 0 0,0 0 0 0 0,0 0-1 0 0,0 0 1 0 0,0 0 0 0 0,0 0 0 0 0,0 0 0 0 0,0-1-1 0 0,-4 2 1 0 0,-7 0 132 0 0,0 0 0 0 0,0-1 0 0 0,-1 0 0 0 0,1-1-1 0 0,0 0 1 0 0,-15-3 0 0 0,20 2-95 0 0,1 0 0 0 0,0 0 0 0 0,0-1 0 0 0,0 0 0 0 0,1 0 0 0 0,-1-1 0 0 0,0 0 0 0 0,1 0 0 0 0,0-1 0 0 0,-1 1 0 0 0,1-1 0 0 0,-10-10 0 0 0,14 12-77 0 0,1 1-1 0 0,0-1 0 0 0,0 0 0 0 0,0 1 1 0 0,0-1-1 0 0,0 0 0 0 0,0 0 0 0 0,0 0 0 0 0,0 0 1 0 0,1 0-1 0 0,-1 0 0 0 0,1 0 0 0 0,-1 0 1 0 0,1 0-1 0 0,0 0 0 0 0,0 0 0 0 0,0 0 0 0 0,0 0 1 0 0,0 0-1 0 0,0 0 0 0 0,1 0 0 0 0,-1 0 1 0 0,1 0-1 0 0,0 0 0 0 0,-1 0 0 0 0,1 0 0 0 0,0 0 1 0 0,0 0-1 0 0,0 0 0 0 0,0 1 0 0 0,0-1 1 0 0,1 0-1 0 0,-1 1 0 0 0,3-4 0 0 0,0 1-82 0 0,1 0 0 0 0,-1 0 1 0 0,1 0-1 0 0,-1 0 0 0 0,1 1 0 0 0,0 0 0 0 0,1-1 0 0 0,-1 2 0 0 0,0-1 0 0 0,1 1 1 0 0,6-2-1 0 0,-4 2-25 0 0,0 1 0 0 0,1 0 0 0 0,-1 1 0 0 0,1 0 1 0 0,-1 0-1 0 0,1 0 0 0 0,-1 1 0 0 0,1 1 0 0 0,-1-1 0 0 0,0 2 1 0 0,1-1-1 0 0,-1 1 0 0 0,0 0 0 0 0,-1 0 0 0 0,1 1 0 0 0,0 0 1 0 0,11 10-1 0 0,-12-10 88 0 0,-1 1 0 0 0,0 1 0 0 0,-1-1 0 0 0,1 1 0 0 0,-1 0 1 0 0,0 0-1 0 0,0 0 0 0 0,-1 1 0 0 0,0 0 0 0 0,0 0 0 0 0,-1 0 0 0 0,0 0 0 0 0,0 0 1 0 0,0 1-1 0 0,-1-1 0 0 0,0 1 0 0 0,-1 0 0 0 0,0 0 0 0 0,1 11 0 0 0,-2-17 41 0 0,0 1-1 0 0,0-1 1 0 0,-1 0-1 0 0,1 1 1 0 0,-1-1-1 0 0,1 0 0 0 0,-1 1 1 0 0,0-1-1 0 0,1 0 1 0 0,-1 0-1 0 0,0 0 1 0 0,-1 0-1 0 0,1 0 0 0 0,0 0 1 0 0,0 0-1 0 0,-1 0 1 0 0,0 0-1 0 0,1 0 0 0 0,-3 1 1 0 0,0 0 41 0 0,1-1-1 0 0,-1 0 1 0 0,0 0 0 0 0,0 0 0 0 0,0 0 0 0 0,0-1-1 0 0,0 0 1 0 0,0 1 0 0 0,-9 0 0 0 0,0-1 58 0 0,1 0 0 0 0,-1-1 0 0 0,0 0-1 0 0,0-1 1 0 0,0-1 0 0 0,-17-4 0 0 0,19 3-25 0 0,-1-1 0 0 0,1-1 0 0 0,0 0 0 0 0,0 0-1 0 0,0-1 1 0 0,0-1 0 0 0,1 0 0 0 0,1 0 0 0 0,-1-1-1 0 0,1 0 1 0 0,-10-11 0 0 0,16 16-94 0 0,0 0 0 0 0,1 0-1 0 0,-1-1 1 0 0,0 1 0 0 0,1-1 0 0 0,0 0 0 0 0,0 0-1 0 0,0 0 1 0 0,0 0 0 0 0,1 0 0 0 0,0 0-1 0 0,-1 0 1 0 0,1 0 0 0 0,1-1 0 0 0,-1 1 0 0 0,1 0-1 0 0,0-1 1 0 0,0 1 0 0 0,0 0 0 0 0,0-1-1 0 0,1 1 1 0 0,-1 0 0 0 0,1 0 0 0 0,0-1 0 0 0,1 1-1 0 0,-1 0 1 0 0,1 0 0 0 0,0 0 0 0 0,0 0 0 0 0,0 1-1 0 0,0-1 1 0 0,1 0 0 0 0,-1 1 0 0 0,4-4-1 0 0,7-6-130 0 0,-1 1-1 0 0,2 1 0 0 0,-1 0 0 0 0,1 0 0 0 0,1 1 1 0 0,0 1-1 0 0,1 1 0 0 0,18-8 0 0 0,-21 11 18 0 0,0 0 0 0 0,0 1 0 0 0,0 0 1 0 0,1 1-1 0 0,-1 1 0 0 0,1 0 0 0 0,0 1 0 0 0,-1 0 0 0 0,1 1 0 0 0,27 3 0 0 0,-35-1 30 0 0,1 0 0 0 0,-1 0 0 0 0,0 1 0 0 0,0-1 0 0 0,0 1 0 0 0,0 1 0 0 0,-1-1 0 0 0,1 1 0 0 0,-1 0 0 0 0,0 0 0 0 0,0 0 0 0 0,0 1 0 0 0,-1 0 1 0 0,0 0-1 0 0,0 0 0 0 0,0 0 0 0 0,0 1 0 0 0,5 11 0 0 0,-3-5 79 0 0,-1 1 1 0 0,0-1 0 0 0,-1 2 0 0 0,0-1-1 0 0,-1 0 1 0 0,0 1 0 0 0,1 27-1 0 0,-3-31 62 0 0,-1 0-1 0 0,0 0 1 0 0,-1-1-1 0 0,0 1 1 0 0,0 0-1 0 0,-1 0 1 0 0,-1 0 0 0 0,1-1-1 0 0,-2 1 1 0 0,1-1-1 0 0,-1 0 1 0 0,-1 0-1 0 0,1 0 1 0 0,-2-1-1 0 0,1 0 1 0 0,-1 0-1 0 0,0 0 1 0 0,-1 0-1 0 0,0-1 1 0 0,0 0-1 0 0,0-1 1 0 0,-1 0-1 0 0,0 0 1 0 0,0 0-1 0 0,-1-1 1 0 0,0 0-1 0 0,0-1 1 0 0,0 0-1 0 0,0 0 1 0 0,0-1-1 0 0,-1 0 1 0 0,0-1-1 0 0,-16 2 1 0 0,8-2 86 0 0,-1-1 1 0 0,1-1-1 0 0,-1-1 1 0 0,1 0-1 0 0,0-2 1 0 0,0 0-1 0 0,-1-1 1 0 0,2-1-1 0 0,-1 0 1 0 0,1-1-1 0 0,-29-15 1 0 0,37 16-72 0 0,-1-1 0 0 0,1 1 0 0 0,0-2 0 0 0,1 1 0 0 0,-1-2 1 0 0,1 1-1 0 0,1-1 0 0 0,-1 0 0 0 0,1 0 0 0 0,1-1 1 0 0,0 0-1 0 0,0 0 0 0 0,1-1 0 0 0,0 1 0 0 0,0-1 0 0 0,1 0 1 0 0,0-1-1 0 0,1 1 0 0 0,0-1 0 0 0,1 1 0 0 0,-1-13 1 0 0,2 9-108 0 0,0 1 0 0 0,1-1 0 0 0,1 1 1 0 0,1-1-1 0 0,-1 1 0 0 0,2 0 1 0 0,0 0-1 0 0,1 0 0 0 0,0 0 1 0 0,8-17-1 0 0,-1 10-66 0 0,0 1 0 0 0,1 1 0 0 0,0 0 0 0 0,2 0 1 0 0,24-24-1 0 0,-20 24 2 0 0,0 1-1 0 0,0 0 1 0 0,1 2 0 0 0,1 0-1 0 0,1 1 1 0 0,27-13 0 0 0,-38 22 11 0 0,0 1 0 0 0,0 0-1 0 0,0 1 1 0 0,0 0 0 0 0,0 1 0 0 0,1 0 0 0 0,-1 1 0 0 0,1 0 0 0 0,0 0-1 0 0,-1 1 1 0 0,1 1 0 0 0,0-1 0 0 0,-1 2 0 0 0,1 0 0 0 0,-1 0 0 0 0,0 1-1 0 0,12 4 1 0 0,-8-1-40 0 0,0 1 0 0 0,-1 0-1 0 0,1 1 1 0 0,-1 1-1 0 0,-1 0 1 0 0,0 0 0 0 0,0 1-1 0 0,-1 1 1 0 0,0 0 0 0 0,-1 1-1 0 0,11 15 1 0 0,-9-10 91 0 0,-1 2 1 0 0,0-1-1 0 0,-2 2 0 0 0,0-1 1 0 0,-1 1-1 0 0,-1 1 0 0 0,9 39 1 0 0,-13-40 86 0 0,0-1 1 0 0,-1 1 0 0 0,-1-1-1 0 0,-1 1 1 0 0,-1-1-1 0 0,-1 1 1 0 0,0 0 0 0 0,-9 32-1 0 0,7-39 5 0 0,-1 1-1 0 0,0-2 1 0 0,-1 1-1 0 0,0 0 1 0 0,-1-1-1 0 0,0 0 1 0 0,-1-1-1 0 0,0 0 1 0 0,-1 0-1 0 0,0-1 1 0 0,-1 0-1 0 0,-19 16 1 0 0,15-17 47 0 0,1 0 1 0 0,-2-1 0 0 0,1-1-1 0 0,-1-1 1 0 0,0 0-1 0 0,0 0 1 0 0,0-2-1 0 0,-1 0 1 0 0,0-1 0 0 0,0 0-1 0 0,0-1 1 0 0,0-1-1 0 0,0-1 1 0 0,0 0-1 0 0,0-1 1 0 0,-21-4 0 0 0,7 0 61 0 0,0-2 1 0 0,1-1 0 0 0,0-1 0 0 0,0-2-1 0 0,1 0 1 0 0,1-2 0 0 0,-46-29-1 0 0,62 35-87 0 0,0-1-1 0 0,0-1 1 0 0,1 0-1 0 0,0 0 0 0 0,0-1 1 0 0,1 0-1 0 0,0-1 1 0 0,1 0-1 0 0,0 0 0 0 0,-11-23 1 0 0,15 25-101 0 0,1 1-1 0 0,0-1 1 0 0,0 0 0 0 0,1 0 0 0 0,0 0-1 0 0,1-1 1 0 0,0 1 0 0 0,0 0 0 0 0,1-1 0 0 0,0 1-1 0 0,1 0 1 0 0,-1-1 0 0 0,2 1 0 0 0,0 0 0 0 0,0 0-1 0 0,6-17 1 0 0,-1 11-58 0 0,0 1 0 0 0,1 0-1 0 0,1 0 1 0 0,0 1 0 0 0,1 0 0 0 0,0 0-1 0 0,1 1 1 0 0,0 0 0 0 0,1 1-1 0 0,0 1 1 0 0,1 0 0 0 0,0 0 0 0 0,0 1-1 0 0,22-10 1 0 0,-16 10-40 0 0,1 0 0 0 0,0 1 1 0 0,1 1-1 0 0,0 1 0 0 0,0 1 0 0 0,0 1 0 0 0,0 1 0 0 0,1 1 1 0 0,0 0-1 0 0,29 3 0 0 0,-35 1 23 0 0,0 0-1 0 0,0 1 1 0 0,0 1 0 0 0,0 1 0 0 0,0 0 0 0 0,-1 1-1 0 0,0 1 1 0 0,0 0 0 0 0,-1 1 0 0 0,0 1-1 0 0,0 0 1 0 0,-1 1 0 0 0,0 0 0 0 0,-1 1-1 0 0,0 0 1 0 0,-1 1 0 0 0,11 15 0 0 0,-11-13 98 0 0,-2 0 0 0 0,1 0 0 0 0,-2 1 0 0 0,0 0 0 0 0,-1 0 0 0 0,-1 1 0 0 0,0 0 0 0 0,-1 0 0 0 0,0 1 0 0 0,-2-1 0 0 0,0 1 0 0 0,0 0 0 0 0,-2 0 0 0 0,0 0 0 0 0,-1 0 0 0 0,-4 26 0 0 0,3-38 48 0 0,0 1-1 0 0,0 0 1 0 0,-1 0-1 0 0,0-1 1 0 0,0 1 0 0 0,-1-1-1 0 0,0 0 1 0 0,0 1-1 0 0,0-1 1 0 0,0 0 0 0 0,-1-1-1 0 0,0 1 1 0 0,0-1-1 0 0,0 0 1 0 0,0 0-1 0 0,-1 0 1 0 0,1 0 0 0 0,-1-1-1 0 0,0 1 1 0 0,0-1-1 0 0,-1-1 1 0 0,1 1-1 0 0,0-1 1 0 0,-1 0 0 0 0,0 0-1 0 0,-6 1 1 0 0,-12 2 164 0 0,0-1 0 0 0,-1-1 0 0 0,1-1 0 0 0,-49-3 0 0 0,45-1-81 0 0,-1-1-1 0 0,1-2 1 0 0,0 0 0 0 0,1-2-1 0 0,-34-12 1 0 0,47 14-36 0 0,0-1 0 0 0,0 0 0 0 0,1-1 0 0 0,0 0 0 0 0,1-1 0 0 0,0-1 0 0 0,0 0 0 0 0,1 0 0 0 0,0-1 0 0 0,0-1 0 0 0,-16-20 0 0 0,24 26-98 0 0,0-1 0 0 0,0 1 0 0 0,0 0 0 0 0,0-1 0 0 0,1 0 0 0 0,0 0 0 0 0,0 0 0 0 0,1 0 0 0 0,-1 0 0 0 0,1 0 0 0 0,1 0 0 0 0,-1 0 0 0 0,1 0 0 0 0,0 0 0 0 0,0 0 0 0 0,1-1 0 0 0,0 1-1 0 0,0 0 1 0 0,4-12 0 0 0,-2 12-59 0 0,0-1-1 0 0,1 0 0 0 0,-1 0 0 0 0,1 1 1 0 0,0 0-1 0 0,1 0 0 0 0,0 0 0 0 0,0 1 1 0 0,0-1-1 0 0,1 1 0 0 0,-1 0 0 0 0,1 1 1 0 0,0-1-1 0 0,1 1 0 0 0,12-6 0 0 0,-6 4-88 0 0,1 0 0 0 0,1 1 0 0 0,-1 1-1 0 0,1 0 1 0 0,0 1 0 0 0,0 1-1 0 0,0 0 1 0 0,0 1 0 0 0,21 0 0 0 0,-26 2 43 0 0,-1 0 1 0 0,1 0 0 0 0,-1 1 0 0 0,0 0-1 0 0,1 1 1 0 0,-1 0 0 0 0,0 0 0 0 0,0 1-1 0 0,-1 0 1 0 0,1 1 0 0 0,-1-1 0 0 0,0 2-1 0 0,0-1 1 0 0,-1 1 0 0 0,12 12-1 0 0,-11-10 112 0 0,0 1 0 0 0,-1 0-1 0 0,0 1 1 0 0,0-1-1 0 0,-1 1 1 0 0,0 1 0 0 0,-1-1-1 0 0,-1 1 1 0 0,1 0-1 0 0,-2 0 1 0 0,1 0 0 0 0,-1 0-1 0 0,-1 1 1 0 0,0-1-1 0 0,-1 1 1 0 0,0 22-1 0 0,-1-31 44 0 0,-1-1 0 0 0,1 0-1 0 0,-1 0 1 0 0,1 0-1 0 0,-1 1 1 0 0,1-1 0 0 0,-1 0-1 0 0,0 0 1 0 0,0 0-1 0 0,0 0 1 0 0,0 0 0 0 0,-1-1-1 0 0,1 1 1 0 0,0 0-1 0 0,-1 0 1 0 0,1-1-1 0 0,-4 3 1 0 0,1-1 53 0 0,1-1 0 0 0,-1 0 0 0 0,0 0 0 0 0,0 0 0 0 0,0 0 0 0 0,0-1-1 0 0,-1 1 1 0 0,-6 0 0 0 0,-7 0 239 0 0,0 0 0 0 0,0-1 0 0 0,-27-3 0 0 0,38 1-276 0 0,-13 0 161 0 0,-1-1-1 0 0,-36-9 0 0 0,51 9-152 0 0,0 1-1 0 0,0-1 1 0 0,1 0-1 0 0,-1-1 1 0 0,0 1-1 0 0,1-1 1 0 0,0 0-1 0 0,0 0 1 0 0,0-1-1 0 0,0 0 0 0 0,0 0 1 0 0,0 0-1 0 0,1 0 1 0 0,-4-5-1 0 0,7 7-66 0 0,0 0 0 0 0,0 1 0 0 0,0-1 0 0 0,0 0-1 0 0,0 0 1 0 0,1 0 0 0 0,-1 1 0 0 0,1-1 0 0 0,-1 0 0 0 0,1 0-1 0 0,0 0 1 0 0,0 0 0 0 0,0 0 0 0 0,0 0 0 0 0,0 0 0 0 0,0 0-1 0 0,0 0 1 0 0,1 0 0 0 0,-1 0 0 0 0,1 0 0 0 0,0-2 0 0 0,1 1-48 0 0,0-1 1 0 0,0 0 0 0 0,0 1 0 0 0,1-1 0 0 0,0 1-1 0 0,-1 0 1 0 0,1 0 0 0 0,0 0 0 0 0,6-4 0 0 0,4-2-150 0 0,0 1 0 0 0,1 0 1 0 0,0 0-1 0 0,17-5 1 0 0,-16 7 55 0 0,0 1 0 0 0,0 1 0 0 0,1 0 0 0 0,-1 1 0 0 0,1 1 0 0 0,0 0 0 0 0,-1 2 0 0 0,23 0 0 0 0,-32 1 68 0 0,-1-1-1 0 0,1 1 0 0 0,-1 1 0 0 0,1-1 1 0 0,0 1-1 0 0,-1 0 0 0 0,0 0 0 0 0,0 1 1 0 0,1-1-1 0 0,-2 1 0 0 0,8 5 0 0 0,-9-5 23 0 0,0 0-1 0 0,0 0 0 0 0,0 0 1 0 0,-1 1-1 0 0,1-1 0 0 0,-1 1 1 0 0,1 0-1 0 0,-1 0 0 0 0,-1 0 0 0 0,1 0 1 0 0,0 0-1 0 0,-1 0 0 0 0,0 0 1 0 0,0 0-1 0 0,0 1 0 0 0,0 7 1 0 0,0-7 78 0 0,-1 1 1 0 0,0-1-1 0 0,0 1 1 0 0,-1 0-1 0 0,1-1 1 0 0,-1 1-1 0 0,-1-1 1 0 0,1 1-1 0 0,-1-1 1 0 0,1 0 0 0 0,-2 0-1 0 0,1 0 1 0 0,0 0-1 0 0,-1 0 1 0 0,0 0-1 0 0,0 0 1 0 0,-1-1-1 0 0,1 1 1 0 0,-1-1-1 0 0,-5 5 1 0 0,1-4 55 0 0,1 1 1 0 0,-1-1-1 0 0,0 0 0 0 0,0-1 0 0 0,-1 0 1 0 0,1-1-1 0 0,-1 1 0 0 0,0-1 1 0 0,1-1-1 0 0,-1 0 0 0 0,-17 2 0 0 0,0-2 66 0 0,0-1-1 0 0,0-1 1 0 0,0-2-1 0 0,0 0 0 0 0,1-2 1 0 0,-1-1-1 0 0,1 0 0 0 0,-39-15 1 0 0,46 13-50 0 0,2 0 1 0 0,-1-1 0 0 0,1 0-1 0 0,0-1 1 0 0,0-1-1 0 0,1-1 1 0 0,1 0 0 0 0,0-1-1 0 0,0 0 1 0 0,1-1-1 0 0,1-1 1 0 0,-21-29 0 0 0,28 36-84 0 0,1-1 0 0 0,0 0 0 0 0,1 0 0 0 0,-1 0 0 0 0,2 0 0 0 0,-1-1 0 0 0,1 1 0 0 0,0-1-1 0 0,1 0 1 0 0,0 1 0 0 0,0-1 0 0 0,1 0 0 0 0,1-10 0 0 0,1 7-58 0 0,0-1-1 0 0,1 1 0 0 0,0-1 0 0 0,1 1 0 0 0,0 0 1 0 0,1 1-1 0 0,1-1 0 0 0,8-13 0 0 0,4-1-115 0 0,1 0 0 0 0,2 1 0 0 0,0 2 0 0 0,1 0 0 0 0,2 1 0 0 0,35-26 0 0 0,-41 35 61 0 0,1 0 0 0 0,0 1 0 0 0,1 1 0 0 0,0 1 0 0 0,1 1 0 0 0,0 1 0 0 0,0 0 1 0 0,42-8-1 0 0,-52 14-1 0 0,1 1-1 0 0,0 0 1 0 0,-1 0 0 0 0,1 1 0 0 0,0 1 0 0 0,-1 0 0 0 0,1 0-1 0 0,-1 1 1 0 0,1 0 0 0 0,-1 1 0 0 0,0 1 0 0 0,0 0 0 0 0,0 0-1 0 0,-1 1 1 0 0,1 0 0 0 0,-1 1 0 0 0,-1 0 0 0 0,19 15 0 0 0,-16-8-13 0 0,0-1 1 0 0,-1 2-1 0 0,0 0 0 0 0,-1 0 1 0 0,-1 1-1 0 0,0 0 1 0 0,-1 0-1 0 0,-1 1 1 0 0,-1 0-1 0 0,0 0 1 0 0,4 19-1 0 0,-1 3 111 0 0,-1 1 1 0 0,-3 0-1 0 0,2 72 1 0 0,-7-84 51 0 0,-1 0-1 0 0,-2 0 1 0 0,0 0 0 0 0,-2 0 0 0 0,-1-1-1 0 0,-1 1 1 0 0,-2-1 0 0 0,0-1-1 0 0,-2 0 1 0 0,-21 38 0 0 0,23-48 50 0 0,0-1-1 0 0,-1-1 1 0 0,0 0-1 0 0,-1 0 1 0 0,-1-1 0 0 0,0 0-1 0 0,0-1 1 0 0,-1-1-1 0 0,-1 0 1 0 0,0-1 0 0 0,0 0-1 0 0,-1-1 1 0 0,0 0-1 0 0,0-2 1 0 0,0 1 0 0 0,-1-2-1 0 0,0 0 1 0 0,-21 3-1 0 0,19-6 66 0 0,0 0 0 0 0,0-1 0 0 0,0 0 0 0 0,0-2 0 0 0,0 0 0 0 0,1-1 0 0 0,-1-1 0 0 0,0-1 0 0 0,1 0 0 0 0,-1-1 0 0 0,1-1 0 0 0,-16-8-1 0 0,23 9-83 0 0,1 0 0 0 0,0-1 0 0 0,0 0 0 0 0,0 0 0 0 0,1-1 0 0 0,0 0 0 0 0,1 0 0 0 0,-1-1 0 0 0,1 0 0 0 0,1 0-1 0 0,-1-1 1 0 0,1 0 0 0 0,1 0 0 0 0,0 0 0 0 0,0-1 0 0 0,1 0 0 0 0,0 0 0 0 0,1 0 0 0 0,0 0 0 0 0,0 0 0 0 0,-1-17-1 0 0,3 6-155 0 0,0 0 0 0 0,1-1 0 0 0,1 1 0 0 0,1 0-1 0 0,1 0 1 0 0,1 0 0 0 0,1 0 0 0 0,1 1 0 0 0,1-1-1 0 0,0 1 1 0 0,2 1 0 0 0,0-1 0 0 0,1 2-1 0 0,1-1 1 0 0,1 1 0 0 0,0 1 0 0 0,1 0 0 0 0,1 1-1 0 0,1 1 1 0 0,0 0 0 0 0,22-17 0 0 0,-29 27-32 0 0,0 0 1 0 0,0 1 0 0 0,1-1 0 0 0,-1 2-1 0 0,1-1 1 0 0,0 1 0 0 0,0 0 0 0 0,0 1-1 0 0,0 0 1 0 0,1 1 0 0 0,-1 0 0 0 0,14 0 0 0 0,-19 1 46 0 0,0 0 0 0 0,0 0 0 0 0,0 1 0 0 0,-1-1 0 0 0,1 1 1 0 0,0 0-1 0 0,0 0 0 0 0,-1 0 0 0 0,1 1 0 0 0,-1-1 0 0 0,1 1 1 0 0,-1 0-1 0 0,1 0 0 0 0,-1 0 0 0 0,0 1 0 0 0,0-1 0 0 0,0 1 1 0 0,-1-1-1 0 0,1 1 0 0 0,0 0 0 0 0,-1 0 0 0 0,0 0 0 0 0,0 0 1 0 0,0 1-1 0 0,0-1 0 0 0,0 1 0 0 0,-1-1 0 0 0,1 1 0 0 0,-1-1 1 0 0,0 1-1 0 0,0 0 0 0 0,0 4 0 0 0,1 2-903 0 0,-1 0 0 0 0,-1 1 0 0 0,0-1 0 0 0,-1 11 0 0 0,-4 13-4375 0 0</inkml:trace>
</inkml:ink>
</file>

<file path=ppt/ink/ink4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0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5501 0 0,'0'0'0'0'0</inkml:trace>
</inkml:ink>
</file>

<file path=ppt/ink/ink4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6.3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17 1396 0 0,'0'0'2268'0'0,"-33"-16"-4040"0"0,27 26 1576 0 0,2-3-704 0 0</inkml:trace>
</inkml:ink>
</file>

<file path=ppt/ink/ink4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3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40 0 0,'0'0'560'0'0</inkml:trace>
</inkml:ink>
</file>

<file path=ppt/ink/ink4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4.5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6 260 0 0,'0'0'2360'0'0,"-25"-6"-3752"0"0,25 12 332 0 0</inkml:trace>
</inkml:ink>
</file>

<file path=ppt/ink/ink4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4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288 0 168 0 0,'-51'85'2204'0'0,"47"-85"-1680"0"0,-2 0-524 0 0,-2 0-104 0 0,2 3-144 0 0,1 3 92 0 0,1 5 0 0 0,-1-1 24 0 0,2 1-76 0 0,2-2-132 0 0,1 3-1016 0 0</inkml:trace>
  <inkml:trace contextRef="#ctx0" brushRef="#br0" timeOffset="1">1 321 912 0 0,'0'0'2376'0'0</inkml:trace>
</inkml:ink>
</file>

<file path=ppt/ink/ink4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5.3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207 0 1772 0 0,'0'0'1412'0'0,"-21"48"-4596"0"0</inkml:trace>
  <inkml:trace contextRef="#ctx0" brushRef="#br0" timeOffset="1">1 263 1736 0 0,'0'0'1836'0'0</inkml:trace>
</inkml:ink>
</file>

<file path=ppt/ink/ink4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5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9 3252 0 0,'0'0'5431'0'0,"-9"-9"-6819"0"0,7 12 1359 0 0,-1-1-1 0 0,1 0 1 0 0,0 1 0 0 0,0-1 0 0 0,0 1 0 0 0,0-1 0 0 0,0 1 0 0 0,0 0 0 0 0,1 0-1 0 0,-2 4 1 0 0,0-2-9 0 0,-100 180-195 0 0,98-176-566 0 0,0 0 0 0 0,0-1 0 0 0,-1 0 0 0 0,0 0 0 0 0,-13 13 0 0 0,9-12-1082 0 0</inkml:trace>
  <inkml:trace contextRef="#ctx0" brushRef="#br0" timeOffset="1">1 10 3768 0 0,'0'0'5205'0'0,"101"12"-7297"0"0,-53 14 2084 0 0,6 5 8 0 0,5 9 92 0 0,0 8-92 0 0,-1 9-912 0 0,-14-12-861 0 0,15 29-939 0 0</inkml:trace>
</inkml:ink>
</file>

<file path=ppt/ink/ink4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1.2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67 872 0 0,'7'3'12372'0'0,"-4"-2"-13410"0"0,10-2 945 0 0,-1-1 0 0 0,0-1 0 0 0,0 0-1 0 0,0 0 1 0 0,-1-1 0 0 0,19-10-1 0 0,10-2 83 0 0,-21 10 5 0 0,-12 2-92 0 0,1 1 0 0 0,0 1-1 0 0,0-1 1 0 0,0 1-1 0 0,0 1 1 0 0,0-1 0 0 0,0 1-1 0 0,1 1 1 0 0,-1 0 0 0 0,9 0-1 0 0,-16 1-93 0 0,-1-1 0 0 0,1 1-1 0 0,0-1 1 0 0,0 0 0 0 0,0 1-1 0 0,-1 0 1 0 0,1-1 0 0 0,0 1-1 0 0,0-1 1 0 0,-1 1 0 0 0,1 0-1 0 0,-1 0 1 0 0,1-1-1 0 0,0 1 1 0 0,-1 0 0 0 0,0 0-1 0 0,1 0 1 0 0,-1-1 0 0 0,1 1-1 0 0,-1 0 1 0 0,0 0 0 0 0,0 0-1 0 0,1 0 1 0 0,-1 0 0 0 0,0 0-1 0 0,0 0 1 0 0,0 0 0 0 0,0 0-1 0 0,0 0 1 0 0,0 0 0 0 0,-1 0-1 0 0,1-1 1 0 0,0 1 0 0 0,0 0-1 0 0,-1 0 1 0 0,1 0 0 0 0,0 0-1 0 0,-1 0 1 0 0,1 0 0 0 0,-1-1-1 0 0,1 1 1 0 0,-1 0 0 0 0,1 0-1 0 0,-2 0 1 0 0,-10 6-1339 0 0</inkml:trace>
</inkml:ink>
</file>

<file path=ppt/ink/ink4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1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7461 0 0,'0'0'3041'0'0,"15"-2"-4131"0"0,229-41 1605 0 0,-201 33 2955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36.7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9745 0 0,'83'18'536'0'0,"1"-3"1"0"0,127 5-1 0 0,541-18-376 0 0,-397-3-162 0 0,84-6 51 0 0,275 5-124 0 0,-703 2 78 0 0,0 0-1 0 0,0 1 1 0 0,1 0-1 0 0,17 4 0 0 0,-25-4 4 0 0,-1 0-1 0 0,0 0 1 0 0,0 1-1 0 0,0-1 1 0 0,0 1-1 0 0,0 0 1 0 0,0-1-1 0 0,0 1 0 0 0,0 1 1 0 0,-1-1-1 0 0,1 0 1 0 0,-1 0-1 0 0,0 1 1 0 0,1 0-1 0 0,-1-1 1 0 0,2 6-1 0 0,8 13 341 0 0,47 85 259 0 0,78 104 0 0 0,48 63-474 0 0,-154-218-111 0 0,-3 1 0 0 0,-2 2 1 0 0,24 76-1 0 0,31 206 56 0 0,-24 9-2 0 0,8 42 61 0 0,78 462 1568 0 0,-138-818-1679 0 0,1 5 114 0 0,-2 0 0 0 0,-1 0 1 0 0,-2 45-1 0 0,-2-81-74 0 0,0 0 0 0 0,0 0 0 0 0,0-1 0 0 0,-1 1 0 0 0,1-1 0 0 0,-1 1 0 0 0,1-1 0 0 0,-1 0 0 0 0,0 0-1 0 0,-1 0 1 0 0,1 0 0 0 0,0 0 0 0 0,-1 0 0 0 0,0 0 0 0 0,1-1 0 0 0,-1 1 0 0 0,0-1 0 0 0,0 0 0 0 0,-1 0 0 0 0,-3 2 0 0 0,-10 5 221 0 0,-1-1 0 0 0,-32 11 0 0 0,45-18-283 0 0,-80 25 193 0 0,-1-4-1 0 0,-138 18 1 0 0,-185-12-14 0 0,-543-61 685 0 0,684 1 6 0 0,-403-101 1 0 0,602 112-2997 0 0,62 17-826 0 0</inkml:trace>
</inkml:ink>
</file>

<file path=ppt/ink/ink4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2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72 0 0,'0'0'3475'0'0,"3"27"-841"0"0,-3-8-3111 0 0,0-52-5227 0 0</inkml:trace>
</inkml:ink>
</file>

<file path=ppt/ink/ink4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5.0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1 340 0 0,'0'0'4378'0'0,"-4"59"-3609"0"0,4-53-1034 0 0,0-1 0 0 0,1 1 1 0 0,-1-1-1 0 0,1 1 1 0 0,0-1-1 0 0,1 0 0 0 0,-1 0 1 0 0,1 1-1 0 0,0-1 1 0 0,0 0-1 0 0,1 0 1 0 0,0-1-1 0 0,0 1 0 0 0,0 0 1 0 0,0-1-1 0 0,5 6 1 0 0,5 1-725 0 0</inkml:trace>
</inkml:ink>
</file>

<file path=ppt/ink/ink4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5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64 0 0,'0'0'436'0'0,"36"84"-488"0"0</inkml:trace>
  <inkml:trace contextRef="#ctx0" brushRef="#br0" timeOffset="1">118 203 80 0 0,'0'0'2592'0'0,"59"33"-5264"0"0</inkml:trace>
</inkml:ink>
</file>

<file path=ppt/ink/ink4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5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1316 0 0,'0'0'3012'0'0</inkml:trace>
  <inkml:trace contextRef="#ctx0" brushRef="#br0" timeOffset="1">61 175 40 0 0,'0'0'4656'0'0,"17"47"-7124"0"0,-13-40 940 0 0</inkml:trace>
</inkml:ink>
</file>

<file path=ppt/ink/ink4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42 432 0 0,'0'0'4940'0'0,"-13"10"-6608"0"0,16-8 900 0 0,1 1-1112 0 0</inkml:trace>
  <inkml:trace contextRef="#ctx0" brushRef="#br0" timeOffset="1">21 42 5597 0 0,'73'-40'1458'0'0,"-73"40"-1476"0"0,1 0 1 0 0,-1 0-1 0 0,0-1 0 0 0,1 1 0 0 0,-1 0 0 0 0,1 0 0 0 0,-1 0 0 0 0,0 0 1 0 0,1 0-1 0 0,-1 0 0 0 0,1 0 0 0 0,-1 0 0 0 0,0-1 0 0 0,1 2 0 0 0,-1-1 0 0 0,1 0 1 0 0,-1 0-1 0 0,1 0 0 0 0,-1 0 0 0 0,0 0 0 0 0,1 0 0 0 0,-1 0 0 0 0,1 0 1 0 0,-1 1-1 0 0,0-1 0 0 0,1 0 0 0 0,-1 0 0 0 0,0 0 0 0 0,1 1 0 0 0,-1-1 0 0 0,0 0 1 0 0,1 1-1 0 0,-1-1 0 0 0,0 0 0 0 0,0 1 0 0 0,1-1 0 0 0,-1 0 0 0 0,0 1 1 0 0,0-1-1 0 0,0 0 0 0 0,1 1 0 0 0,-1-1 0 0 0,0 1 0 0 0,0-1 0 0 0,0 0 0 0 0,0 1 1 0 0,0-1-1 0 0,0 1 0 0 0,0-1 0 0 0,0 0 0 0 0,0 2 0 0 0,0 23-734 0 0,0-21 864 0 0,-2 19 51 0 0,0 1-1 0 0,-1-1 1 0 0,-1 0 0 0 0,-7 24-1 0 0,-35 87 94 0 0,17-72-2480 0 0,17-41 161 0 0</inkml:trace>
</inkml:ink>
</file>

<file path=ppt/ink/ink4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6.6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7125 0 0,'0'0'2412'0'0,"90"21"-4916"0"0,-44-2 2360 0 0,8 5 144 0 0,7 6 328 0 0,3 4-44 0 0,-1 6-284 0 0,-3 5-40 0 0,-16-9-2393 0 0,13 13-1827 0 0</inkml:trace>
</inkml:ink>
</file>

<file path=ppt/ink/ink4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4.8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16 980 0 0,'0'0'8192'0'0,"3"-5"-9088"0"0,7-5 80 0 0,-2 12 161 0 0,-6 2 607 0 0,0 0 0 0 0,0 0 0 0 0,0 0 0 0 0,-1 0 0 0 0,1 0 0 0 0,0 8 0 0 0,5 25 262 0 0,-3 0 0 0 0,-1 0 0 0 0,-1 1 0 0 0,-2-1 0 0 0,-2 1 0 0 0,-8 49 0 0 0,9-79-177 0 0,-1 6 109 0 0,0 0 0 0 0,0 1 0 0 0,-2-1 1 0 0,0 0-1 0 0,0-1 0 0 0,-18 27 4108 0 0,22-41-4190 0 0,-2-13 1179 0 0,-1-16-1116 0 0,5 19-171 0 0,-1-1 0 0 0,1 1 1 0 0,1 0-1 0 0,0 0 0 0 0,0 0 0 0 0,1 1 0 0 0,0-1 0 0 0,1 1 0 0 0,1 0 0 0 0,-1 0 0 0 0,10-11 0 0 0,8-11-273 0 0,52-54 1 0 0,-66 76 224 0 0,1 1 1 0 0,-1 0 0 0 0,2 1 0 0 0,-1 0-1 0 0,1 1 1 0 0,0 0 0 0 0,16-7 0 0 0,-23 12-13 0 0,0 0 1 0 0,1 1-1 0 0,-1-1 0 0 0,1 1 1 0 0,0 0-1 0 0,-1 1 1 0 0,1-1-1 0 0,0 1 0 0 0,-1 0 1 0 0,1 0-1 0 0,0 0 0 0 0,0 1 1 0 0,-1 0-1 0 0,1 0 1 0 0,-1 0-1 0 0,1 0 0 0 0,-1 1 1 0 0,1-1-1 0 0,-1 1 1 0 0,0 1-1 0 0,1-1 0 0 0,-1 0 1 0 0,5 5-1 0 0,3 4 100 0 0,0 0 1 0 0,-1 0-1 0 0,0 1 0 0 0,-1 0 0 0 0,0 1 0 0 0,-1 0 0 0 0,-1 0 1 0 0,0 1-1 0 0,0 0 0 0 0,-2 1 0 0 0,0-1 0 0 0,0 1 1 0 0,-2 1-1 0 0,0-1 0 0 0,0 1 0 0 0,-1-1 0 0 0,-1 1 0 0 0,-1 25 1 0 0,-1-37-204 0 0,0-1 0 0 0,-1 1 0 0 0,1-1 0 0 0,-1 0 0 0 0,0 1 0 0 0,0-1 0 0 0,-1 1 0 0 0,1-1 0 0 0,0 0 1 0 0,-1 0-1 0 0,0 0 0 0 0,0 0 0 0 0,0 0 0 0 0,0 0 0 0 0,-1-1 0 0 0,1 1 0 0 0,-1-1 0 0 0,1 1 0 0 0,-1-1 0 0 0,0 0 1 0 0,0 0-1 0 0,0 0 0 0 0,0 0 0 0 0,0-1 0 0 0,0 1 0 0 0,-1-1 0 0 0,1 0 0 0 0,0 0 0 0 0,-1 0 0 0 0,1 0 0 0 0,-1-1 1 0 0,-6 1-1 0 0,-7-1-2489 0 0</inkml:trace>
</inkml:ink>
</file>

<file path=ppt/ink/ink4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0 680 0 0,'0'0'8800'0'0,"-17"14"-10825"0"0,-53 48 1849 0 0,64-56 161 0 0,1 0 0 0 0,-1 0-1 0 0,1 0 1 0 0,0 1 0 0 0,0 0 0 0 0,1 0 0 0 0,0 1 0 0 0,0-1 0 0 0,1 1 0 0 0,0 0 0 0 0,0 0 0 0 0,1 0 0 0 0,0 0 0 0 0,0 0-1 0 0,1 1 1 0 0,0-1 0 0 0,0 0 0 0 0,1 1 0 0 0,0-1 0 0 0,2 12 0 0 0,-2-17 16 0 0,1 1 1 0 0,-1 0-1 0 0,1-1 1 0 0,0 0-1 0 0,-1 1 0 0 0,2-1 1 0 0,-1 1-1 0 0,0-1 0 0 0,1 0 1 0 0,-1 0-1 0 0,1 0 1 0 0,0 0-1 0 0,0 0 0 0 0,0 0 1 0 0,4 3-1 0 0,-4-4 115 0 0,0 0-1 0 0,1 0 1 0 0,-1-1 0 0 0,1 0-1 0 0,-1 1 1 0 0,1-1-1 0 0,0 0 1 0 0,-1 0-1 0 0,1 0 1 0 0,0-1 0 0 0,0 1-1 0 0,-1-1 1 0 0,1 1-1 0 0,0-1 1 0 0,4 0-1 0 0,0-1 127 0 0,-1 0 0 0 0,0 0 0 0 0,0 0-1 0 0,1-1 1 0 0,-1 0 0 0 0,0 0 0 0 0,-1-1-1 0 0,1 1 1 0 0,0-1 0 0 0,-1-1 0 0 0,1 1-1 0 0,-1-1 1 0 0,0 0 0 0 0,0 0-1 0 0,7-8 1 0 0,-6 4-115 0 0,0 1 0 0 0,-1-1 0 0 0,1 0 1 0 0,-2 0-1 0 0,8-16 0 0 0,-11 20-130 0 0,1-1 0 0 0,-1 0 0 0 0,1 1 0 0 0,-1-1 0 0 0,-1 0 0 0 0,1 0 0 0 0,-1 0 0 0 0,0 0 0 0 0,0 0 0 0 0,0 0 0 0 0,0 1 0 0 0,-3-10 0 0 0,2 12-96 0 0,0 0 0 0 0,0 0 0 0 0,0-1 0 0 0,0 1 1 0 0,-1 0-1 0 0,1 1 0 0 0,-1-1 0 0 0,1 0 0 0 0,-1 0 0 0 0,1 1 1 0 0,-1-1-1 0 0,0 1 0 0 0,0-1 0 0 0,0 1 0 0 0,0 0 1 0 0,0 0-1 0 0,-4-2 0 0 0,-38-10-3991 0 0,22 8 914 0 0</inkml:trace>
</inkml:ink>
</file>

<file path=ppt/ink/ink4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5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3 732 0 0,'0'0'6667'0'0,"9"15"-6431"0"0,-8-14-222 0 0,10 18 58 0 0,-1 1 0 0 0,0 0 0 0 0,-2 0 1 0 0,10 37-1 0 0,-14-39-25 0 0,-1 0-1 0 0,0 36 1 0 0,-2-50 21 0 0,-1 1 1 0 0,0 0-1 0 0,-1 0 1 0 0,1 0-1 0 0,-1-1 1 0 0,0 1-1 0 0,0 0 1 0 0,-1-1-1 0 0,1 1 0 0 0,-1-1 1 0 0,0 1-1 0 0,0-1 1 0 0,-1 0-1 0 0,1 0 1 0 0,-1 0-1 0 0,-4 5 1 0 0,6-8 0 0 0,1-1 1 0 0,-1 1 0 0 0,1 0-1 0 0,-1-1 1 0 0,0 1 0 0 0,1-1-1 0 0,-1 1 1 0 0,0-1 0 0 0,1 0 0 0 0,-1 1-1 0 0,0-1 1 0 0,0 0 0 0 0,1 1-1 0 0,-1-1 1 0 0,0 0 0 0 0,0 0-1 0 0,0 0 1 0 0,0 1 0 0 0,1-1 0 0 0,-1 0-1 0 0,-1 0 1 0 0,1-1 2 0 0,1 1 0 0 0,-1-1 1 0 0,1 1-1 0 0,-1 0 0 0 0,1-1 0 0 0,-1 1 1 0 0,1-1-1 0 0,0 1 0 0 0,-1-1 0 0 0,1 1 1 0 0,0-1-1 0 0,-1 1 0 0 0,1-1 0 0 0,0 0 1 0 0,0 1-1 0 0,0-1 0 0 0,-1 1 0 0 0,1-1 0 0 0,0 1 1 0 0,0-1-1 0 0,0 0 0 0 0,0 0 0 0 0,0-3 16 0 0,0 0 0 0 0,0 0-1 0 0,0 0 1 0 0,1-1-1 0 0,0 1 1 0 0,0 0 0 0 0,2-7-1 0 0,4-3-174 0 0,1 1-1 0 0,-1 1 0 0 0,2-1 1 0 0,0 1-1 0 0,0 0 0 0 0,13-10 0 0 0,70-61-352 0 0,-77 70 413 0 0,-8 7 36 0 0,7-7-50 0 0,1 1 0 0 0,1 1 0 0 0,0 0 0 0 0,20-10 1 0 0,-33 19 28 0 0,1 0 1 0 0,0 0 0 0 0,0 1-1 0 0,-1-1 1 0 0,1 1 0 0 0,1 0 0 0 0,-1 0-1 0 0,0 1 1 0 0,0-1 0 0 0,0 1-1 0 0,0 0 1 0 0,0 0 0 0 0,0 0 0 0 0,1 1-1 0 0,-1 0 1 0 0,0-1 0 0 0,0 1-1 0 0,0 0 1 0 0,0 1 0 0 0,0-1 0 0 0,-1 1-1 0 0,1 0 1 0 0,0 0 0 0 0,-1 0-1 0 0,6 4 1 0 0,1 3-7 0 0,0 0 1 0 0,-1 1-1 0 0,0 0 0 0 0,-1 0 1 0 0,0 1-1 0 0,-1 0 1 0 0,0 1-1 0 0,0 0 0 0 0,-1 0 1 0 0,-1 0-1 0 0,5 18 0 0 0,-4-9-431 0 0,-1 0 0 0 0,-1 1 0 0 0,-1 0-1 0 0,-2 0 1 0 0,0 0 0 0 0,-2 24 0 0 0,1-39-186 0 0,-1-1 1 0 0,-1 1 0 0 0,1-1-1 0 0,-1 0 1 0 0,-5 12 0 0 0,4-9-734 0 0,-1 2-1489 0 0</inkml:trace>
</inkml:ink>
</file>

<file path=ppt/ink/ink4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46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120 336 732 0 0,'0'0'3352'0'0,"13"-5"-2625"0"0,13-4-493 0 0,21-7 538 0 0,0-1-1 0 0,88-49 0 0 0,-123 59-722 0 0,0-2-1 0 0,-1 0 0 0 0,0 0 0 0 0,-1-1 0 0 0,15-18 1 0 0,-22 24-17 0 0,0 0 0 0 0,0 0 0 0 0,-1 0 0 0 0,0 0 0 0 0,0 0 0 0 0,0 0 0 0 0,0-1 0 0 0,0 1 0 0 0,-1 0 0 0 0,0-1 0 0 0,0 0 0 0 0,0 1 0 0 0,-1-1 0 0 0,1 0 0 0 0,-1 1 0 0 0,0-1 0 0 0,0 0 0 0 0,-1 1 0 0 0,0-1 0 0 0,1 0 0 0 0,-3-5 0 0 0,1 7-34 0 0,1 0 0 0 0,-1 0 0 0 0,0 0 1 0 0,0 1-1 0 0,0-1 0 0 0,-1 0 0 0 0,1 1 1 0 0,-1-1-1 0 0,1 1 0 0 0,-1 0 0 0 0,0 0 0 0 0,0 0 1 0 0,0 0-1 0 0,0 1 0 0 0,0-1 0 0 0,0 1 1 0 0,0 0-1 0 0,0 0 0 0 0,-1 0 0 0 0,1 0 0 0 0,-1 0 1 0 0,-6 0-1 0 0,-3 0-8 0 0,-1 0 0 0 0,1 0 0 0 0,-1 1 0 0 0,-21 4 0 0 0,17-1 118 0 0,-1 2-1 0 0,0 0 1 0 0,1 1-1 0 0,0 1 1 0 0,1 1 0 0 0,-1 1-1 0 0,1 0 1 0 0,1 1-1 0 0,0 0 1 0 0,0 2 0 0 0,1 0-1 0 0,-22 23 1 0 0,27-25-121 0 0,1 1 1 0 0,0 0-1 0 0,0 1 1 0 0,2 0 0 0 0,-1 0-1 0 0,2 1 1 0 0,-10 24-1 0 0,13-27-2 0 0,0 0-1 0 0,1 0 1 0 0,0 0-1 0 0,0 0 1 0 0,1 1-1 0 0,1-1 1 0 0,0 0-1 0 0,0 0 0 0 0,1 1 1 0 0,0-1-1 0 0,5 17 1 0 0,-3-18 119 0 0,0 0 1 0 0,0 0-1 0 0,2 0 0 0 0,-1-1 1 0 0,1 1-1 0 0,0-1 1 0 0,0 0-1 0 0,1 0 0 0 0,0-1 1 0 0,1 0-1 0 0,0 0 1 0 0,0 0-1 0 0,0-1 0 0 0,1 0 1 0 0,0-1-1 0 0,0 1 1 0 0,15 6-1 0 0,-7-5 178 0 0,1 0-1 0 0,0-1 1 0 0,0-1-1 0 0,0 0 1 0 0,1-1 0 0 0,-1-1-1 0 0,1-1 1 0 0,28 0 0 0 0,-30-1-251 0 0,-12 0-126 0 0,0-1-1 0 0,1 1 1 0 0,-1-1-1 0 0,0 0 1 0 0,0 0-1 0 0,1-1 1 0 0,-1 1-1 0 0,0-1 1 0 0,0 0-1 0 0,0 0 1 0 0,0 0-1 0 0,0 0 1 0 0,6-4-1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39.5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917 300 5929 0 0,'0'0'6415'0'0,"2"-12"-6275"0"0,0 1 111 0 0,5-23-1132 0 0,-7 34 870 0 0,0 0 1 0 0,0 0 0 0 0,0 0-1 0 0,0 0 1 0 0,0 0-1 0 0,0 0 1 0 0,0 0 0 0 0,0 0-1 0 0,0 1 1 0 0,0-1-1 0 0,0 0 1 0 0,0 0 0 0 0,0 0-1 0 0,0 0 1 0 0,0 0-1 0 0,0 0 1 0 0,0 0 0 0 0,0 0-1 0 0,1 0 1 0 0,-1 0-1 0 0,0 0 1 0 0,0 0 0 0 0,0 1-1 0 0,0-1 1 0 0,0 0-1 0 0,0 0 1 0 0,0 0 0 0 0,0 0-1 0 0,0 0 1 0 0,1 0-1 0 0,-1 0 1 0 0,0 0 0 0 0,0 0-1 0 0,0 0 1 0 0,0 0-1 0 0,0 0 1 0 0,0 0 0 0 0,0 0-1 0 0,0 0 1 0 0,1 0-1 0 0,-1 0 1 0 0,0 0-1 0 0,0 0 1 0 0,0 0 0 0 0,0 0-1 0 0,0 0 1 0 0,0-1-1 0 0,0 1 1 0 0,0 0 0 0 0,0 0-1 0 0,1 0 1 0 0,-1 0-1 0 0,0 0 1 0 0,0 0 0 0 0,0 0-1 0 0,0 0 1 0 0,0 0-1 0 0,0 0 1 0 0,0 0 0 0 0,0 0-1 0 0,0-1 1 0 0,0 1-1 0 0,0 0 1 0 0,0 0 0 0 0,6 27-459 0 0,-3 1 714 0 0,-2 0 1 0 0,0 0-1 0 0,-6 47 0 0 0,-22 83 61 0 0,23-138-256 0 0,-154 599 1482 0 0,-44-6-485 0 0,4-78-280 0 0,138-397-20 0 0,-139 234-1 0 0,173-332-587 0 0,9-14 49 0 0,-28 54-1 0 0,45-79-226 0 0,-1 0 0 0 0,1 0 0 0 0,0 0 1 0 0,0 1-1 0 0,-1-1 0 0 0,1 0 0 0 0,0 0 0 0 0,0 0 1 0 0,0 1-1 0 0,0-1 0 0 0,0 0 0 0 0,1 0 0 0 0,-1 1 0 0 0,0-1 1 0 0,0 0-1 0 0,1 0 0 0 0,-1 0 0 0 0,1 1 0 0 0,-1-1 1 0 0,1 0-1 0 0,0 0 0 0 0,-1 0 0 0 0,1 0 0 0 0,0 0 0 0 0,0 0 1 0 0,0 0-1 0 0,0-1 0 0 0,-1 1 0 0 0,2 1 0 0 0,37 21-40 0 0,-29-17 63 0 0,82 38-13 0 0,3-4 1 0 0,122 34-1 0 0,-114-41 6 0 0,615 227-223 0 0,-714-259 222 0 0,37 16 40 0 0,0-2 0 0 0,53 11 0 0 0,-92-26 64 0 0,-1 0 0 0 0,0 0 1 0 0,0-1-1 0 0,0 1 0 0 0,1-1 1 0 0,-1 1-1 0 0,0-1 1 0 0,0 1-1 0 0,0-1 0 0 0,0 0 1 0 0,0 0-1 0 0,0 1 0 0 0,0-1 1 0 0,0 0-1 0 0,-1 0 1 0 0,1 0-1 0 0,0 0 0 0 0,0 0 1 0 0,0-2-1 0 0,19-28 321 0 0,-13 20-305 0 0,26-44 158 0 0,49-110 1 0 0,9-69-137 0 0,-74 189-99 0 0,245-829-178 0 0,-87-24-116 0 0,-151 738 267 0 0,-6-1 1 0 0,-6-277 0 0 0,-14 410-40 0 0,-1-1 1 0 0,-1 1-1 0 0,-1 0 1 0 0,-2 0-1 0 0,-1 1 1 0 0,-1 0-1 0 0,-1 1 1 0 0,-25-47-1 0 0,26 57-34 0 0,-1 1 1 0 0,-1 0-1 0 0,0 0 0 0 0,-1 1 1 0 0,0 1-1 0 0,-1 0 0 0 0,-1 1 1 0 0,0 1-1 0 0,0 0 0 0 0,-1 0 1 0 0,-1 2-1 0 0,1 0 0 0 0,-2 0 1 0 0,-31-10-1 0 0,24 11-340 0 0,-1 2 1 0 0,0 0-1 0 0,0 2 0 0 0,-1 1 1 0 0,-37 0-1 0 0,46 4-397 0 0,0-1 0 0 0,0 2 0 0 0,1 1 0 0 0,-1 0 1 0 0,1 1-1 0 0,-1 0 0 0 0,1 1 0 0 0,1 1 0 0 0,-24 13 0 0 0,-8 13-3996 0 0</inkml:trace>
</inkml:ink>
</file>

<file path=ppt/ink/ink4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8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93 716 0 0,'0'0'8164'0'0,"-7"-3"-7810"0"0,298-5 1173 0 0,-213 2-1290 0 0,133-28 1 0 0,-201 32-76 0 0,0-1 0 0 0,1 1 1 0 0,-1-2-1 0 0,0 0 0 0 0,-1 0 1 0 0,1 0-1 0 0,14-10 0 0 0,-22 13-550 0 0,1 0-1 0 0,-1 0 0 0 0,1 1 1 0 0,-1-1-1 0 0,0 1 0 0 0,1-1 1 0 0,-1 1-1 0 0,1 0 0 0 0,-1 0 1 0 0,1 0-1 0 0,3 1 0 0 0</inkml:trace>
</inkml:ink>
</file>

<file path=ppt/ink/ink4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8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8 680 0 0,'0'0'3766'0'0,"15"-1"-2788"0"0,-8 0-943 0 0,4-1-14 0 0,0 0-1 0 0,0 1 1 0 0,0 1 0 0 0,0 0 0 0 0,0 0-1 0 0,0 1 1 0 0,0 1 0 0 0,0-1 0 0 0,0 2-1 0 0,11 3 1 0 0,-8 1-7 0 0,0 0 0 0 0,-1 1-1 0 0,0 1 1 0 0,0 0 0 0 0,-1 1 0 0 0,0 0-1 0 0,-1 0 1 0 0,0 2 0 0 0,-1-1 0 0 0,0 1-1 0 0,-1 1 1 0 0,0 0 0 0 0,-1 0 0 0 0,10 21-1 0 0,-13-22 70 0 0,0 0-1 0 0,-1 1 1 0 0,0 0-1 0 0,-1 0 0 0 0,0 0 1 0 0,-1 0-1 0 0,-1 0 1 0 0,0 0-1 0 0,-1 0 0 0 0,0 1 1 0 0,-1-1-1 0 0,0 0 1 0 0,-1 0-1 0 0,-1 0 0 0 0,0 0 1 0 0,-1 0-1 0 0,-6 15 1 0 0,-2-3-318 0 0,0-1 1 0 0,-2 0 0 0 0,0-1 0 0 0,-2-1-1 0 0,0 0 1 0 0,-2-1 0 0 0,-28 28 0 0 0,-16 5-2201 0 0</inkml:trace>
</inkml:ink>
</file>

<file path=ppt/ink/ink4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9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8 4608 0 0,'0'0'6710'0'0,"-5"-3"-8042"0"0,4 3 1302 0 0,0-1 1 0 0,1 1-1 0 0,-1 0 1 0 0,0-1 0 0 0,1 1-1 0 0,-1-1 1 0 0,0 1 0 0 0,1 0-1 0 0,-1 0 1 0 0,0-1-1 0 0,0 1 1 0 0,1 0 0 0 0,-1 0-1 0 0,0 0 1 0 0,0 0 0 0 0,0 0-1 0 0,1 0 1 0 0,-1 0-1 0 0,0 0 1 0 0,0 0 0 0 0,1 0-1 0 0,-1 0 1 0 0,0 1 0 0 0,0-1-1 0 0,1 0 1 0 0,-1 1-1 0 0,0-1 1 0 0,0 0 0 0 0,0 1-1 0 0,-7 25-445 0 0,2-2 455 0 0,-25 101 348 0 0,-9 33-50 0 0,30-126-2360 0 0,-17 35 1 0 0,17-49-223 0 0,-2-1-440 0 0</inkml:trace>
</inkml:ink>
</file>

<file path=ppt/ink/ink4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9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5733 0 0,'0'0'3884'0'0,"99"-3"-6752"0"0,-49 17 2800 0 0,12 5 68 0 0,7 6 248 0 0,15 14 64 0 0,16 12-312 0 0,10 15-352 0 0,-17-10-1145 0 0,-12-5-1487 0 0</inkml:trace>
</inkml:ink>
</file>

<file path=ppt/ink/ink4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04.8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1852 0 0,'0'0'6753'0'0,"5"8"-8247"0"0,2 5 1523 0 0,-1 0 1 0 0,0 0-1 0 0,-1 1 1 0 0,0 0-1 0 0,-1 0 1 0 0,-1 0-1 0 0,3 22 1 0 0,2 58 709 0 0,-9 155 0 0 0,-50 177 658 0 0,46-398-1261 0 0,0-1 1 0 0,-1 0 0 0 0,-2 0-1 0 0,-16 38 1 0 0,21-83-1832 0 0,3-14-686 0 0</inkml:trace>
</inkml:ink>
</file>

<file path=ppt/ink/ink4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05.8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1193 4012 0 0,'0'0'1843'0'0,"13"-6"-1111"0"0,44-18-583 0 0,1 3 1 0 0,65-15 0 0 0,141-24 744 0 0,-151 36-602 0 0,-51 10-128 0 0,931-183 804 0 0,-510 142-136 0 0,4 25-347 0 0,-403 25-481 0 0,191-8 174 0 0,259-17-81 0 0,-4-42 211 0 0,104-48-113 0 0,-208 59-367 0 0,-70 20 222 0 0,773-81-174 0 0,-317 92-126 0 0,-192 14 664 0 0,910 3 594 0 0,-730 23-867 0 0,-1-71 108 0 0,356-65-101 0 0,-284 101-260 0 0,-629 39-23 0 0,-206-9 63 0 0,1 1-1 0 0,-1 2 1 0 0,-1 1 0 0 0,54 22-1 0 0,-83-28 26 0 0,0 1-1 0 0,0-1 0 0 0,0 1 1 0 0,-1 0-1 0 0,0 0 1 0 0,1 1-1 0 0,-2 0 0 0 0,1-1 1 0 0,0 2-1 0 0,-1-1 0 0 0,0 0 1 0 0,0 1-1 0 0,-1 0 0 0 0,0 0 1 0 0,3 6-1 0 0,3 12 50 0 0,-1-1 0 0 0,9 44 1 0 0,-7-26-19 0 0,21 66 264 0 0,65 147 0 0 0,64 89 512 0 0,-112-247-545 0 0,-18-40-43 0 0,-2 2 1 0 0,39 119-1 0 0,-65-169-170 0 0,0-1-1 0 0,0 1 1 0 0,-1-1 0 0 0,0 1-1 0 0,0 0 1 0 0,-1-1-1 0 0,0 1 1 0 0,0 0-1 0 0,-1 0 1 0 0,-3 11 0 0 0,3-14-8 0 0,-1-1 0 0 0,0 0 0 0 0,-1 1 1 0 0,1-1-1 0 0,-1 0 0 0 0,1 0 0 0 0,-1-1 1 0 0,0 1-1 0 0,-1-1 0 0 0,1 1 0 0 0,-1-1 1 0 0,1 0-1 0 0,-1 0 0 0 0,0 0 1 0 0,0-1-1 0 0,0 0 0 0 0,-1 1 0 0 0,1-1 1 0 0,-7 2-1 0 0,-29 8-264 0 0,-1-2 1 0 0,1-2 0 0 0,-1-1-1 0 0,-62 1 1 0 0,68-5 41 0 0,-155 7-1859 0 0,-13-14-2323 0 0</inkml:trace>
</inkml:ink>
</file>

<file path=ppt/ink/ink4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06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1 530 912 0 0,'0'0'3658'0'0,"15"-1"-2791"0"0,197-5 711 0 0,334-58-967 0 0,-142 13-214 0 0,556-12 228 0 0,-146 13-213 0 0,44-34 423 0 0,448-36 454 0 0,1638 29 379 0 0,-1859 135-853 0 0,-796-28-643 0 0,2199 106 534 0 0,-376 64 989 0 0,-1718-166-1285 0 0,-432-7-5922 0 0,2-8 2893 0 0,-30-5-1432 0 0</inkml:trace>
</inkml:ink>
</file>

<file path=ppt/ink/ink4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5.6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3 174 1460 0 0,'0'0'7008'0'0,"-1"-8"-6787"0"0,0-26-171 0 0,1 33-9 0 0,1-1-1 0 0,-1 1 0 0 0,1 0 0 0 0,-1 0 0 0 0,1 0 0 0 0,0 0 1 0 0,-1 0-1 0 0,1 0 0 0 0,0 0 0 0 0,0 0 0 0 0,0 0 0 0 0,0 0 1 0 0,0 1-1 0 0,0-1 0 0 0,0 0 0 0 0,0 1 0 0 0,0-1 0 0 0,0 1 1 0 0,0-1-1 0 0,0 1 0 0 0,1-1 0 0 0,-1 1 0 0 0,1-1 0 0 0,1 0 27 0 0,26-13 252 0 0,114-52 267 0 0,-119 57-1768 0 0,52-12 0 0 0,-74 21 415 0 0</inkml:trace>
</inkml:ink>
</file>

<file path=ppt/ink/ink4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3:56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1 118 2904 0 0,'0'0'5521'0'0,"95"-52"-5705"0"0,-56 40 132 0 0,3 1 0 0 0,5 3 52 0 0,1-1 0 0 0,-3-2-572 0 0,-12 7-1364 0 0,5-7-2461 0 0</inkml:trace>
</inkml:ink>
</file>

<file path=ppt/ink/ink4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1.4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72 0 468 0 0,'0'0'12577'0'0,"0"39"-14357"0"0,2-25 2012 0 0,-2 0-232 0 0,0 4-436 0 0,-2-1-1036 0 0,-2-5-836 0 0,8-126-4973 0 0</inkml:trace>
  <inkml:trace contextRef="#ctx0" brushRef="#br0" timeOffset="1">134 423 13697 0 0,'0'0'7021'0'0,"-51"50"-11101"0"0,28-18 1471 0 0,-37 10-3211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0.5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210 374 6321 0 0,'0'0'5880'0'0,"0"8"-7731"0"0,1 141 2535 0 0,-7 295 771 0 0,-93 563 237 0 0,52-590-1561 0 0,26-245-83 0 0,-16 262 312 0 0,37-428-349 0 0,0 0 0 0 0,1 1 0 0 0,0-1 0 0 0,0 0 0 0 0,1 1 0 0 0,-1-1 0 0 0,1 0 0 0 0,1 0-1 0 0,-1-1 1 0 0,1 1 0 0 0,0 0 0 0 0,5 7 0 0 0,-1-5 13 0 0,-1 0-1 0 0,1-1 0 0 0,0 0 0 0 0,1 0 1 0 0,-1-1-1 0 0,1 0 0 0 0,12 6 1 0 0,11 5 51 0 0,2-3 0 0 0,-1 0 0 0 0,55 13 0 0 0,-57-18-55 0 0,810 195 353 0 0,-760-187-376 0 0,-9-2 130 0 0,0-2 1 0 0,126 4-1 0 0,-196-17-56 0 0,1 0 0 0 0,0-1 0 0 0,0 1 0 0 0,0 0-1 0 0,0 0 1 0 0,-1-1 0 0 0,1 1 0 0 0,0-1 0 0 0,0 0-1 0 0,-1 0 1 0 0,1 1 0 0 0,0-1 0 0 0,-1 0 0 0 0,1 0-1 0 0,-1 0 1 0 0,1-1 0 0 0,-1 1 0 0 0,1 0 0 0 0,-1 0-1 0 0,0-1 1 0 0,0 1 0 0 0,0-1 0 0 0,0 1 0 0 0,0-1-1 0 0,0 0 1 0 0,0 1 0 0 0,0-1 0 0 0,0-2-1 0 0,2-5 227 0 0,-1-1-1 0 0,0 0 0 0 0,0 1 0 0 0,-1-16 0 0 0,2 2-325 0 0,8-117 245 0 0,-8-151 1 0 0,-4 165-222 0 0,-1-34-123 0 0,-8-1 1 0 0,-6 1-1 0 0,-8 1 0 0 0,-75-267 1 0 0,-64-37 92 0 0,-26 11 200 0 0,-42-38 788 0 0,104 231-606 0 0,115 237-469 0 0,8 15-9 0 0,0 1 0 0 0,1-1 0 0 0,0-1 0 0 0,0 1-1 0 0,0 0 1 0 0,1-1 0 0 0,-1 1 0 0 0,0-9 0 0 0,44 48-15105 0 0</inkml:trace>
</inkml:ink>
</file>

<file path=ppt/ink/ink4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5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4576 0 0,'0'0'3605'0'0,"62"-57"-4589"0"0,-35 56 920 0 0,1 1-92 0 0,3 0-208 0 0,2 0-704 0 0,-11 0-937 0 0,8 0-463 0 0</inkml:trace>
</inkml:ink>
</file>

<file path=ppt/ink/ink4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5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60 5837 0 0,'0'0'2832'0'0,"94"-31"-3628"0"0,-49 22 792 0 0,9 1-192 0 0,-12 4-944 0 0,19-4-1313 0 0</inkml:trace>
</inkml:ink>
</file>

<file path=ppt/ink/ink4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8.5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19 196 0 0,'4'1'8504'0'0,"17"3"-7642"0"0,87-14 4 0 0,50-1-882 0 0,-130 10-19 0 0,-19 0-222 0 0,0 0 0 0 0,-1 1 0 0 0,1 0 0 0 0,0 1 0 0 0,0 0 0 0 0,13 3-1 0 0,-22-4 222 0 0,0 0-50 0 0,1 0 0 0 0,-1 0 0 0 0,0 0 0 0 0,0 0 0 0 0,0 0 0 0 0,1 0 0 0 0,-1 0 0 0 0,0 0 0 0 0,0 0 1 0 0,0 0-1 0 0,1 0 0 0 0,-1 0 0 0 0,0 0 0 0 0</inkml:trace>
</inkml:ink>
</file>

<file path=ppt/ink/ink4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8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88 4468 0 0,'0'0'4849'0'0,"86"-54"-4757"0"0,-38 42-4 0 0,10 0 68 0 0,8 5-144 0 0,11 4-12 0 0,-3 3-124 0 0,1 2 124 0 0,-3 9 0 0 0,-13 3-348 0 0,-11-2-1844 0 0,3 1-2857 0 0</inkml:trace>
</inkml:ink>
</file>

<file path=ppt/ink/ink4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0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0 560 0 0,'0'0'1897'0'0,"-13"14"-3332"0"0,-98 104 1594 0 0,104-111-101 0 0,0 0 0 0 0,-1-1 0 0 0,0 0 0 0 0,0-1 0 0 0,0 0 0 0 0,0 0 0 0 0,-1 0 0 0 0,0-1 0 0 0,0-1 0 0 0,0 0 0 0 0,0 0 0 0 0,0 0 0 0 0,-1-1 0 0 0,1-1 0 0 0,-1 1 0 0 0,0-2 0 0 0,-10 1 0 0 0,-1-4-2027 0 0</inkml:trace>
</inkml:ink>
</file>

<file path=ppt/ink/ink4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0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 1 3268 0 0,'0'0'0'0'0,"39"94"-1100"0"0,-19-70 1480 0 0,3 3-160 0 0,1-3 96 0 0,3 2-264 0 0,1-3 196 0 0,-1-2 36 0 0,-2-5-284 0 0,-7-4-64 0 0,3-1-1984 0 0</inkml:trace>
  <inkml:trace contextRef="#ctx0" brushRef="#br0" timeOffset="1">1 146 1552 0 0,'0'0'4265'0'0,"108"-15"-4513"0"0,-64 15 232 0 0,7 4-89 0 0,2 2 105 0 0,0 0 97 0 0,2 0-97 0 0,-5 0 52 0 0,0 0-12 0 0,-5-3-40 0 0,-16-1-1321 0 0,5-2-763 0 0</inkml:trace>
</inkml:ink>
</file>

<file path=ppt/ink/ink4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8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443 41 468 0 0,'0'0'5249'0'0,"9"-7"-4911"0"0,24-20-110 0 0,-25 20-28 0 0,-11 8-95 0 0,-1 0 1 0 0,1 0 0 0 0,0 0 0 0 0,0 0-1 0 0,0 1 1 0 0,0-1 0 0 0,-5 4 0 0 0,2-2-83 0 0,-74 29 0 0 0,35-15-143 0 0,0 2 0 0 0,2 2 0 0 0,-55 34 0 0 0,93-52 105 0 0,1 0 0 0 0,1 0 0 0 0,-1 0 0 0 0,0 0 0 0 0,1 0 0 0 0,0 1 0 0 0,0 0 0 0 0,0 0 0 0 0,0 0 0 0 0,0 0 0 0 0,1 0 0 0 0,0 0 0 0 0,0 1 0 0 0,0-1 0 0 0,0 1 0 0 0,1-1 0 0 0,-1 1 0 0 0,1 0 0 0 0,0 0 0 0 0,1-1-1 0 0,-1 1 1 0 0,1 0 0 0 0,0 0 0 0 0,0 0 0 0 0,1 0 0 0 0,0 0 0 0 0,-1-1 0 0 0,1 1 0 0 0,1 0 0 0 0,-1-1 0 0 0,1 1 0 0 0,0-1 0 0 0,0 1 0 0 0,0-1 0 0 0,6 8 0 0 0,14 17 13 0 0,2-2-1 0 0,37 34 1 0 0,-34-36 42 0 0,-2 1 0 0 0,44 57 0 0 0,-63-74-43 0 0,-1-1-1 0 0,0 1 0 0 0,0 0 0 0 0,-1 1 1 0 0,-1-1-1 0 0,1 1 0 0 0,-1-1 1 0 0,-1 1-1 0 0,0 0 0 0 0,0 0 0 0 0,-1 0 1 0 0,0 0-1 0 0,-1 1 0 0 0,0-1 1 0 0,-1 11-1 0 0,0-18 32 0 0,0 0-1 0 0,0 0 1 0 0,0 0 0 0 0,-1 0 0 0 0,1 0 0 0 0,-1 0-1 0 0,1 0 1 0 0,-1-1 0 0 0,0 1 0 0 0,0-1-1 0 0,0 1 1 0 0,0-1 0 0 0,-1 0 0 0 0,1 1 0 0 0,-1-1-1 0 0,1-1 1 0 0,-1 1 0 0 0,0 0 0 0 0,1-1-1 0 0,-1 1 1 0 0,0-1 0 0 0,0 0 0 0 0,0 0-1 0 0,-4 1 1 0 0,-10 3 194 0 0,0-1 0 0 0,-1-1-1 0 0,-20 1 1 0 0,25-2-124 0 0,-46 1 317 0 0,45-4-395 0 0,0 1-1 0 0,0 1 0 0 0,0 0 0 0 0,0 1 0 0 0,0 1 0 0 0,0 0 1 0 0,0 1-1 0 0,-21 8 0 0 0,34-11-107 0 0,0-1 1 0 0,0 1-1 0 0,0-1 0 0 0,0 1 1 0 0,0 0-1 0 0,0 0 0 0 0,0-1 1 0 0,0 1-1 0 0,0 0 0 0 0,0 0 1 0 0,0 0-1 0 0,1 0 1 0 0,-1 0-1 0 0,0 0 0 0 0,1 0 1 0 0,-1 0-1 0 0,1 0 0 0 0,-1 0 1 0 0,1 0-1 0 0,-1 0 1 0 0,1 0-1 0 0,-1 3 0 0 0</inkml:trace>
</inkml:ink>
</file>

<file path=ppt/ink/ink4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49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0 116 3952 0 0,'0'0'3515'0'0,"12"-13"-3214"0"0,-1 0-319 0 0,-8 8-13 0 0,1-1 0 0 0,1 1 1 0 0,-1 0-1 0 0,1 1 0 0 0,0-1 0 0 0,0 1 0 0 0,0 0 0 0 0,0 0 1 0 0,1 1-1 0 0,0-1 0 0 0,-1 1 0 0 0,1 0 0 0 0,0 1 0 0 0,1-1 1 0 0,6 0-1 0 0,46-8-177 0 0,1 3 0 0 0,-1 3 0 0 0,2 2 0 0 0,61 6 0 0 0,-109-2 143 0 0,0 0-1 0 0,-1 0 1 0 0,1 1-1 0 0,-1 1 1 0 0,1 0-1 0 0,-1 1 1 0 0,14 6-1 0 0,-22-8 45 0 0,0 0-1 0 0,0 0 1 0 0,0 0-1 0 0,-1 1 1 0 0,1-1-1 0 0,-1 1 1 0 0,0 0-1 0 0,1 0 0 0 0,-1 1 1 0 0,-1-1-1 0 0,1 1 1 0 0,0-1-1 0 0,-1 1 1 0 0,0 0-1 0 0,0 0 1 0 0,0 0-1 0 0,0 0 1 0 0,0 0-1 0 0,-1 0 1 0 0,0 1-1 0 0,0-1 1 0 0,0 0-1 0 0,0 8 0 0 0,-1-1 42 0 0,-1-1-1 0 0,0 0 1 0 0,0 0-1 0 0,-1 0 1 0 0,-1 0-1 0 0,0 0 0 0 0,0 0 1 0 0,-1-1-1 0 0,0 1 1 0 0,0-1-1 0 0,-1 0 1 0 0,0-1-1 0 0,-1 1 0 0 0,0-1 1 0 0,-1 0-1 0 0,1 0 1 0 0,-13 10-1 0 0,-12 10 270 0 0,-2-1 0 0 0,-65 42 0 0 0,84-60-279 0 0,-55 32 151 0 0,-30 23-473 0 0,98-64 287 0 0,0 0 0 0 0,0 1 0 0 0,1-1 0 0 0,-1 1 0 0 0,0-1 0 0 0,1 1 1 0 0,-1-1-1 0 0,1 1 0 0 0,-1 0 0 0 0,1-1 0 0 0,-1 1 0 0 0,1-1 0 0 0,-1 1 0 0 0,1 0 0 0 0,0 0 0 0 0,-1-1 0 0 0,1 1 0 0 0,0 0 1 0 0,-1 0-1 0 0,1-1 0 0 0,0 2 0 0 0,0-1-5 0 0,1 0 1 0 0,-1-1-1 0 0,0 1 1 0 0,1-1 0 0 0,-1 1-1 0 0,0-1 1 0 0,1 0-1 0 0,-1 1 1 0 0,1-1-1 0 0,-1 1 1 0 0,1-1-1 0 0,-1 0 1 0 0,1 1-1 0 0,-1-1 1 0 0,1 0 0 0 0,-1 0-1 0 0,1 1 1 0 0,-1-1-1 0 0,1 0 1 0 0,0 0-1 0 0,0 0 1 0 0,48 5-938 0 0,-32-5 953 0 0,-1 2-77 0 0,-1 1 1 0 0,0 0-1 0 0,0 1 1 0 0,0 0-1 0 0,0 1 1 0 0,-1 1-1 0 0,0 0 0 0 0,15 9 1 0 0,-24-12 69 0 0,-1 1 1 0 0,1-1-1 0 0,-1 1 1 0 0,0-1-1 0 0,0 1 0 0 0,0 1 1 0 0,-1-1-1 0 0,1 0 1 0 0,-1 1-1 0 0,0 0 1 0 0,0-1-1 0 0,-1 1 0 0 0,1 1 1 0 0,-1-1-1 0 0,0 0 1 0 0,-1 0-1 0 0,1 1 1 0 0,-1-1-1 0 0,0 1 0 0 0,0-1 1 0 0,-1 1-1 0 0,0-1 1 0 0,0 1-1 0 0,0 0 0 0 0,-2 9 1 0 0,1-10 149 0 0,0-1-1 0 0,-1 0 1 0 0,0 0 0 0 0,1 0-1 0 0,-1 0 1 0 0,0 0 0 0 0,-1 0-1 0 0,1-1 1 0 0,-1 1 0 0 0,0-1-1 0 0,0 1 1 0 0,0-1 0 0 0,0 0-1 0 0,0 0 1 0 0,-1-1 0 0 0,-6 5-1 0 0,-8 4 666 0 0,-1 0-1 0 0,-24 8 0 0 0,34-14-776 0 0,-62 25 368 0 0,-81 39-1014 0 0,140-61-664 0 0</inkml:trace>
</inkml:ink>
</file>

<file path=ppt/ink/ink4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0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59 2872 0 0,'0'0'8264'0'0,"5"12"-11142"0"0,-2-4 2889 0 0,-1 0 0 0 0,1 0 0 0 0,-2 0 0 0 0,1 0 0 0 0,-1 0 0 0 0,0 1 0 0 0,-1-1 0 0 0,0 0 0 0 0,0 1 0 0 0,-1-1 0 0 0,0 0 0 0 0,-1 1 0 0 0,0-1 0 0 0,-5 14 0 0 0,2-7 167 0 0,0 0 0 0 0,-2-1-1 0 0,0 0 1 0 0,0 0-1 0 0,-1 0 1 0 0,-1-1 0 0 0,-19 22-1 0 0,28-34-136 0 0,-1-1-1 0 0,1 1 1 0 0,-1 0-1 0 0,0 0 1 0 0,1-1-1 0 0,-1 1 1 0 0,0 0-1 0 0,0-1 1 0 0,0 1-1 0 0,0 0 1 0 0,1-1-1 0 0,-1 1 1 0 0,0-1-1 0 0,0 0 1 0 0,0 1-1 0 0,0-1 1 0 0,0 0-1 0 0,0 0 1 0 0,0 1-1 0 0,0-1 1 0 0,0 0 0 0 0,-2 0-1 0 0,2-1 6 0 0,1 1 0 0 0,-1 0 1 0 0,0-1-1 0 0,1 1 0 0 0,-1-1 0 0 0,0 0 1 0 0,1 1-1 0 0,-1-1 0 0 0,1 1 0 0 0,-1-1 1 0 0,1 0-1 0 0,-1 0 0 0 0,1 1 0 0 0,-1-1 1 0 0,1 0-1 0 0,0 0 0 0 0,-1 0 0 0 0,1 1 1 0 0,0-1-1 0 0,-1-1 0 0 0,0-4-25 0 0,0 0 0 0 0,1 0 0 0 0,-1 0-1 0 0,1 1 1 0 0,0-1 0 0 0,2-9 0 0 0,0 6-190 0 0,0 1-1 0 0,1 0 1 0 0,0 0-1 0 0,1 0 1 0 0,0 0 0 0 0,0 1-1 0 0,10-14 1 0 0,45-49-850 0 0,-41 50 811 0 0,-15 16 154 0 0,12-14-18 0 0,0 1 0 0 0,1 1 0 0 0,1 0 0 0 0,1 1 0 0 0,25-17 0 0 0,-42 31 76 0 0,1 1 0 0 0,-1 0-1 0 0,0-1 1 0 0,0 1-1 0 0,0 0 1 0 0,0 0-1 0 0,0 0 1 0 0,0-1-1 0 0,0 1 1 0 0,0 0-1 0 0,0 0 1 0 0,0 1-1 0 0,1-1 1 0 0,-1 0-1 0 0,0 0 1 0 0,0 1 0 0 0,0-1-1 0 0,0 0 1 0 0,0 1-1 0 0,0-1 1 0 0,0 1-1 0 0,0-1 1 0 0,0 1-1 0 0,0 0 1 0 0,-1-1-1 0 0,1 1 1 0 0,0 0-1 0 0,0-1 1 0 0,0 1-1 0 0,-1 0 1 0 0,1 0-1 0 0,0 1 1 0 0,21 34 134 0 0,-19-29-129 0 0,5 11-401 0 0,0 0 1 0 0,-2 1-1 0 0,0 0 0 0 0,-1 0 1 0 0,-1 0-1 0 0,-1 0 1 0 0,0 1-1 0 0,-2 0 1 0 0,0-1-1 0 0,-1 1 0 0 0,-4 28 1 0 0</inkml:trace>
</inkml:ink>
</file>

<file path=ppt/ink/ink4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0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35 1592 0 0,'0'0'8245'0'0,"81"-33"-8309"0"0,-47 32-24 0 0,3 1-120 0 0,5 3-36 0 0,-1 7 152 0 0,0 7 92 0 0,-8 0-352 0 0,-6 7-684 0 0,-10-7-928 0 0,-17 11-1309 0 0</inkml:trace>
  <inkml:trace contextRef="#ctx0" brushRef="#br0" timeOffset="1">0 402 1120 0 0,'0'0'8325'0'0,"121"0"-8809"0"0,-61 0 476 0 0,6-1 0 0 0,4-4-796 0 0,-15 2-1260 0 0,24-7-1117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2.0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3604 0 0,'0'0'9869'0'0,"3"2"-10948"0"0,1 2 1097 0 0,-1 0-1 0 0,0 0 0 0 0,0 0 1 0 0,0 0-1 0 0,0 0 0 0 0,-1 0 1 0 0,0 1-1 0 0,1-1 0 0 0,-2 1 0 0 0,1-1 1 0 0,-1 1-1 0 0,1 0 0 0 0,-1 0 1 0 0,0 0-1 0 0,0 6 0 0 0,3 13 92 0 0,55 371 900 0 0,-27 11-332 0 0,-14-166-338 0 0,4 58 149 0 0,36 386-172 0 0,38-3 1299 0 0,-79-562-1384 0 0,-29-257-5201 0 0,5-159 1 0 0,7 237 2968 0 0,0-55-3006 0 0</inkml:trace>
</inkml:ink>
</file>

<file path=ppt/ink/ink4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1.2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88 4396 0 0,'0'0'4491'0'0,"0"16"-5887"0"0,3 113 1990 0 0,-3-122-495 0 0,0 0 0 0 0,-1 1 0 0 0,0-1 0 0 0,0 1 0 0 0,-1-1 1 0 0,0 0-1 0 0,0 0 0 0 0,0 0 0 0 0,-1 0 0 0 0,0 0 0 0 0,-1-1 0 0 0,-5 10 1 0 0,9-16-51 0 0,0 0 1 0 0,-1 1-1 0 0,1-1 1 0 0,0 0-1 0 0,0 0 1 0 0,0 1-1 0 0,0-1 1 0 0,-1 0 0 0 0,1 0-1 0 0,0 1 1 0 0,0-1-1 0 0,0 0 1 0 0,-1 0-1 0 0,1 0 1 0 0,0 0-1 0 0,0 1 1 0 0,-1-1 0 0 0,1 0-1 0 0,0 0 1 0 0,-1 0-1 0 0,1 0 1 0 0,0 0-1 0 0,0 0 1 0 0,-1 0-1 0 0,1 0 1 0 0,0 0 0 0 0,-1 0-1 0 0,1 0 1 0 0,0 0-1 0 0,0 0 1 0 0,-1 0-1 0 0,1 0 1 0 0,0 0-1 0 0,-1 0 1 0 0,1 0 0 0 0,-1 0-1 0 0,-3-12 673 0 0,3-17-510 0 0,1 29-193 0 0,1-6-43 0 0,0 0 0 0 0,0 0 0 0 0,1 0 0 0 0,0 0 0 0 0,0 1 0 0 0,0-1 1 0 0,0 1-1 0 0,1-1 0 0 0,0 1 0 0 0,8-10 0 0 0,43-48-297 0 0,-41 50 321 0 0,25-27-280 0 0,84-63 0 0 0,-121 102 223 0 0,-1 1 0 0 0,1-1 0 0 0,-1 1 0 0 0,1 0 0 0 0,-1-1 1 0 0,1 1-1 0 0,0-1 0 0 0,-1 1 0 0 0,1 0 0 0 0,0 0 0 0 0,-1-1 0 0 0,1 1 0 0 0,0 0 0 0 0,-1 0 0 0 0,1 0 0 0 0,0 0 0 0 0,-1 0 0 0 0,1 0 0 0 0,0 0 0 0 0,-1 0 0 0 0,1 0 0 0 0,0 0 0 0 0,0 0 0 0 0,-1 1 0 0 0,1-1 0 0 0,0 0 0 0 0,-1 0 0 0 0,1 1 0 0 0,0-1 0 0 0,1 2 4 0 0,-1-1 0 0 0,0 0 0 0 0,0 1 0 0 0,1-1 0 0 0,-1 1-1 0 0,0-1 1 0 0,0 1 0 0 0,0-1 0 0 0,-1 1 0 0 0,3 3 0 0 0,8 46-8 0 0,-11-51 59 0 0,2 20-164 0 0,-1 0-1 0 0,-1 0 1 0 0,-1 0-1 0 0,-1 0 0 0 0,-1 0 1 0 0,-1-1-1 0 0,0 1 1 0 0,-8 19-1 0 0,7-13-4261 0 0</inkml:trace>
</inkml:ink>
</file>

<file path=ppt/ink/ink4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1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0 300 0 0,'0'0'6522'0'0,"-18"15"-7323"0"0,9-7 802 0 0,-22 18 62 0 0,2 1 0 0 0,-47 56 0 0 0,67-70-47 0 0,0 0-1 0 0,1 0 1 0 0,-7 16 0 0 0,13-25 6 0 0,0 0 0 0 0,0 1 0 0 0,0-1 1 0 0,1 1-1 0 0,0-1 0 0 0,0 1 0 0 0,0-1 1 0 0,1 1-1 0 0,-1 0 0 0 0,1-1 0 0 0,0 1 0 0 0,1 0 1 0 0,-1-1-1 0 0,1 1 0 0 0,1 5 0 0 0,-2-9-5 0 0,0 0 0 0 0,1-1-1 0 0,-1 1 1 0 0,0 0-1 0 0,1-1 1 0 0,-1 1 0 0 0,1 0-1 0 0,-1-1 1 0 0,1 1 0 0 0,-1-1-1 0 0,1 1 1 0 0,-1 0-1 0 0,1-1 1 0 0,-1 1 0 0 0,1-1-1 0 0,0 0 1 0 0,-1 1 0 0 0,1-1-1 0 0,0 1 1 0 0,-1-1 0 0 0,1 0-1 0 0,0 0 1 0 0,0 1-1 0 0,-1-1 1 0 0,1 0 0 0 0,1 0-1 0 0,23-6 708 0 0,17-22 278 0 0,-42 27-1001 0 0,14-10 293 0 0,0-2 1 0 0,-1 0-1 0 0,-1 0 1 0 0,18-25-1 0 0,-25 31-264 0 0,-1 0 0 0 0,0 0 0 0 0,0 0-1 0 0,0-1 1 0 0,-1 0 0 0 0,0 1 0 0 0,-1-1-1 0 0,1 0 1 0 0,-2 0 0 0 0,1-1 0 0 0,-1 1 0 0 0,0-12-1 0 0,-1 18-65 0 0,0 0 0 0 0,-1 0-1 0 0,1 0 1 0 0,-1 1-1 0 0,1-1 1 0 0,-1 0 0 0 0,0 0-1 0 0,1 1 1 0 0,-1-1 0 0 0,0 0-1 0 0,0 1 1 0 0,-1-1 0 0 0,1 1-1 0 0,0-1 1 0 0,0 1-1 0 0,-1 0 1 0 0,1-1 0 0 0,-1 1-1 0 0,1 0 1 0 0,-1 0 0 0 0,1 0-1 0 0,-1 0 1 0 0,0 0 0 0 0,1 0-1 0 0,-1 1 1 0 0,0-1-1 0 0,0 1 1 0 0,0-1 0 0 0,-3 0-1 0 0,-7-1-726 0 0,0 1-1 0 0,0 0 0 0 0,-20 1 0 0 0,20 0-338 0 0,-21 0-1694 0 0</inkml:trace>
</inkml:ink>
</file>

<file path=ppt/ink/ink4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2.1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6021 0 0,'0'0'2190'0'0,"4"15"-1841"0"0,-2-4-281 0 0,6 18 74 0 0,-2 1 0 0 0,4 41-1 0 0,-10-23 1447 0 0,1-66 1 0 0,2 10-1649 0 0,1 1 1 0 0,0 0-1 0 0,0 0 1 0 0,0 0 0 0 0,1 1-1 0 0,0 0 1 0 0,0-1-1 0 0,0 2 1 0 0,1-1-1 0 0,12-9 1 0 0,9-6-243 0 0,32-17 0 0 0,-58 37 296 0 0,16-10-130 0 0,97-54-252 0 0,-102 60 290 0 0,0-1-1 0 0,0 2 1 0 0,0 0-1 0 0,1 0 0 0 0,-1 1 1 0 0,1 1-1 0 0,25-2 1 0 0,-35 5 105 0 0,-1-1 1 0 0,1 1-1 0 0,-1 0 0 0 0,1 0 1 0 0,0 0-1 0 0,-1 0 1 0 0,0 0-1 0 0,1 0 1 0 0,-1 1-1 0 0,0-1 1 0 0,0 1-1 0 0,0 0 1 0 0,0 0-1 0 0,0 0 1 0 0,0 0-1 0 0,0 0 1 0 0,0 0-1 0 0,-1 0 1 0 0,1 0-1 0 0,-1 1 1 0 0,2 2-1 0 0,3 7-42 0 0,-1-1 0 0 0,0 0 0 0 0,4 15 0 0 0,-7-18 90 0 0,0 0-1 0 0,-1 0 0 0 0,0 0 1 0 0,0 0-1 0 0,0 0 0 0 0,-1 0 1 0 0,0 0-1 0 0,-1 0 0 0 0,0 1 1 0 0,0-1-1 0 0,-3 8 1 0 0,-14 32-1476 0 0,-7-1-3812 0 0,22-39 2428 0 0</inkml:trace>
</inkml:ink>
</file>

<file path=ppt/ink/ink4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2.5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0 253 220 0 0,'0'0'2238'0'0,"16"-3"-716"0"0,245-55 713 0 0,-225 52-2224 0 0,92-21 203 0 0,-115 23-179 0 0,0 0-1 0 0,0-1 1 0 0,-1 0 0 0 0,0-1-1 0 0,0 0 1 0 0,0-1-1 0 0,14-11 1 0 0,-25 17-33 0 0,1 0 1 0 0,-1 0 0 0 0,1-1-1 0 0,-1 1 1 0 0,1-1 0 0 0,-1 1-1 0 0,0-1 1 0 0,1 1-1 0 0,-1-1 1 0 0,0 1 0 0 0,0-1-1 0 0,0 0 1 0 0,-1 0 0 0 0,1 0-1 0 0,0 1 1 0 0,-1-1 0 0 0,1 0-1 0 0,-1 0 1 0 0,1 0 0 0 0,-1 0-1 0 0,0 0 1 0 0,0 0 0 0 0,0 0-1 0 0,0 0 1 0 0,0 0 0 0 0,-1-2-1 0 0,0 2-25 0 0,0-1 1 0 0,-1 1-1 0 0,1 0 0 0 0,-1-1 0 0 0,1 1 0 0 0,-1 0 0 0 0,0 0 1 0 0,0 0-1 0 0,0 1 0 0 0,0-1 0 0 0,0 0 0 0 0,0 1 1 0 0,0-1-1 0 0,0 1 0 0 0,-1 0 0 0 0,1 0 0 0 0,-1 0 1 0 0,1 0-1 0 0,-4-1 0 0 0,-12-3-128 0 0,0 0-1 0 0,-1 1 1 0 0,0 1 0 0 0,1 1 0 0 0,-1 1 0 0 0,-22 1-1 0 0,27 0 114 0 0,0 1-1 0 0,0 1 1 0 0,0 0 0 0 0,0 1-1 0 0,1 1 1 0 0,-1 0-1 0 0,1 1 1 0 0,-25 12-1 0 0,33-14 29 0 0,0 0 0 0 0,-1 1 0 0 0,2 0 0 0 0,-1 0 0 0 0,0 0 0 0 0,1 1 0 0 0,0 0 0 0 0,0-1 0 0 0,0 1 0 0 0,1 1 0 0 0,-1-1 0 0 0,1 0-1 0 0,1 1 1 0 0,-1 0 0 0 0,1-1 0 0 0,0 1 0 0 0,0 0 0 0 0,0 0 0 0 0,1 0 0 0 0,0 1 0 0 0,1-1 0 0 0,-1 0 0 0 0,1 0 0 0 0,0 1 0 0 0,0-1 0 0 0,1 0 0 0 0,0 0 0 0 0,0 0 0 0 0,3 9 0 0 0,0-2 238 0 0,1 1 1 0 0,0-1-1 0 0,0-1 0 0 0,1 1 1 0 0,1-1-1 0 0,0 0 1 0 0,1 0-1 0 0,0-1 1 0 0,1 0-1 0 0,0-1 0 0 0,1 0 1 0 0,13 11-1 0 0,-17-16-119 0 0,-4-4-65 0 0,0 0 0 0 0,1 1-1 0 0,-1-1 1 0 0,-1 1-1 0 0,1-1 1 0 0,0 1-1 0 0,0-1 1 0 0,0 1 0 0 0,-1 0-1 0 0,1 0 1 0 0,1 4-1 0 0,-4-5-220 0 0,0-1-1 0 0,0 1 1 0 0,-1 0-1 0 0,1 0 0 0 0,0-1 1 0 0,-1 1-1 0 0,1-1 1 0 0,-1 1-1 0 0,1-1 0 0 0,0 1 1 0 0,-1-1-1 0 0,1 0 1 0 0,-1 0-1 0 0,1 0 0 0 0,-1 0 1 0 0,1 0-1 0 0,-2 0 0 0 0,-28 0-2220 0 0</inkml:trace>
</inkml:ink>
</file>

<file path=ppt/ink/ink4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4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1 196 328 0 0,'0'0'1681'0'0,"10"-16"-948"0"0,70-120 2944 0 0,-71 124-2796 0 0,-8 10-683 0 0,1 0 0 0 0,0 0-1 0 0,-1-1 1 0 0,1 1 0 0 0,-1 0 0 0 0,0 0-1 0 0,0-1 1 0 0,0 1 0 0 0,0-1-1 0 0,0 1 1 0 0,0-4 0 0 0,-1 39-2096 0 0,1 21 1713 0 0,-14 109 0 0 0,10-137 311 0 0,-9 33 1943 0 0,10-76 1771 0 0,9-12-3474 0 0,-5 20-211 0 0,1-5-209 0 0,1 0 0 0 0,1 1 0 0 0,0-1 0 0 0,1 1 0 0 0,1 0 0 0 0,0 0 0 0 0,0 1 0 0 0,2 0 0 0 0,-1 0 0 0 0,1 1 0 0 0,1 0 0 0 0,0 0 0 0 0,1 1 0 0 0,16-12 0 0 0,-12 12-519 0 0,0 0 1 0 0,0 2 0 0 0,1-1 0 0 0,0 2-1 0 0,1 0 1 0 0,0 1 0 0 0,0 1-1 0 0,0 1 1 0 0,0 0 0 0 0,1 1 0 0 0,22-1-1 0 0,-3 3-2236 0 0,3 0-361 0 0</inkml:trace>
</inkml:ink>
</file>

<file path=ppt/ink/ink4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4.5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79 182 1096 0 0,'0'0'8776'0'0,"16"-10"-9156"0"0,18-9 220 0 0,73-32 0 0 0,-103 50 117 0 0,7-3-258 0 0,-1-1 0 0 0,0 0 0 0 0,17-9 0 0 0,-26 13 278 0 0,1 0 0 0 0,0 0 1 0 0,-1 0-1 0 0,1-1 0 0 0,-1 1 1 0 0,1 0-1 0 0,-1-1 0 0 0,0 1 0 0 0,1-1 1 0 0,-1 1-1 0 0,0-1 0 0 0,0 1 1 0 0,0-1-1 0 0,0 0 0 0 0,0 0 0 0 0,-1 1 1 0 0,1-1-1 0 0,0 0 0 0 0,-1 0 1 0 0,1 0-1 0 0,-1 0 0 0 0,0 0 0 0 0,0 0 1 0 0,0 0-1 0 0,0 0 0 0 0,0 1 0 0 0,0-1 1 0 0,0 0-1 0 0,-1-3 0 0 0,0 4 7 0 0,0-1 0 0 0,0 1-1 0 0,0-1 1 0 0,0 1-1 0 0,0 0 1 0 0,-1 0 0 0 0,1-1-1 0 0,0 1 1 0 0,-1 0-1 0 0,1 0 1 0 0,-1 0 0 0 0,1 1-1 0 0,-1-1 1 0 0,1 0-1 0 0,-1 0 1 0 0,1 1 0 0 0,-1-1-1 0 0,0 1 1 0 0,1-1-1 0 0,-1 1 1 0 0,0 0-1 0 0,0 0 1 0 0,-2 0 0 0 0,-41 0-745 0 0,34 2 688 0 0,0 0-1 0 0,0 1 1 0 0,0 0-1 0 0,0 0 0 0 0,1 2 1 0 0,0-1-1 0 0,0 1 1 0 0,0 1-1 0 0,0-1 1 0 0,1 2-1 0 0,-17 13 0 0 0,17-11 56 0 0,-1-1 0 0 0,1 2 0 0 0,1-1 0 0 0,0 1 0 0 0,0 0-1 0 0,1 1 1 0 0,0 0 0 0 0,1 0 0 0 0,0 0 0 0 0,-5 16-1 0 0,9-19 1 0 0,0-1-1 0 0,0 1 1 0 0,1 0-1 0 0,0-1 1 0 0,0 1-1 0 0,1 0 1 0 0,0 0-1 0 0,0 0 1 0 0,1-1-1 0 0,0 1 1 0 0,0 0-1 0 0,1 0 1 0 0,0-1-1 0 0,1 1 1 0 0,3 8-1 0 0,-1-7 132 0 0,1 1-1 0 0,-1-1 0 0 0,2 0 0 0 0,-1 0 0 0 0,1-1 0 0 0,1 0 0 0 0,-1 0 0 0 0,1-1 0 0 0,1 0 0 0 0,10 7 0 0 0,-5-5-276 0 0,0 0 1 0 0,0-1 0 0 0,1-1-1 0 0,0-1 1 0 0,0 0 0 0 0,1-1-1 0 0,0-1 1 0 0,-1 0-1 0 0,2-1 1 0 0,-1 0 0 0 0,0-2-1 0 0,0 0 1 0 0,1-1 0 0 0,31-3-1 0 0,-2-9-2024 0 0</inkml:trace>
</inkml:ink>
</file>

<file path=ppt/ink/ink4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5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 0 3636 0 0,'0'0'5547'0'0,"-5"10"-8422"0"0,-3 9 2874 0 0,0 0 0 0 0,1 1 0 0 0,2 0 0 0 0,0 0 0 0 0,1 0 0 0 0,1 1 0 0 0,-1 22 1 0 0,4 246 1537 0 0,3-127-5588 0 0,-3-137 1132 0 0</inkml:trace>
</inkml:ink>
</file>

<file path=ppt/ink/ink4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5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4704 0 0,'0'0'4994'0'0,"16"-11"-5854"0"0,-3 1 761 0 0,-8 4 72 0 0,1 2 0 0 0,0-1 1 0 0,1 1-1 0 0,-1 0 1 0 0,1 0-1 0 0,0 1 1 0 0,0 0-1 0 0,0 0 0 0 0,0 0 1 0 0,0 1-1 0 0,0 0 1 0 0,1 1-1 0 0,-1 0 1 0 0,10-1-1 0 0,12 1-16 0 0,154-11-2955 0 0,-153 8 2825 0 0,1-1 1 0 0,-1-2 0 0 0,55-18-1 0 0,-85 24 227 0 0,0 1 0 0 0,1 0-1 0 0,-1 0 1 0 0,0 0 0 0 0,0-1-1 0 0,1 1 1 0 0,-1 0 0 0 0,0 0 0 0 0,0 0-1 0 0,1-1 1 0 0,-1 1 0 0 0,0 0-1 0 0,1 0 1 0 0,-1 0 0 0 0,0 0 0 0 0,1 0-1 0 0,-1 0 1 0 0,0 0 0 0 0,1 0-1 0 0,-1 0 1 0 0,0 0 0 0 0,1 0 0 0 0,-1 0-1 0 0,0 0 1 0 0,1 0 0 0 0,-1 0 0 0 0,0 0-1 0 0,1 0 1 0 0,-1 0 0 0 0,0 0-1 0 0,1 0 1 0 0,-1 0 0 0 0,0 1 0 0 0,0-1-1 0 0,1 0 1 0 0,-1 0 0 0 0,0 0-1 0 0,0 1 1 0 0,1-1 0 0 0,-1 0 0 0 0,0 0-1 0 0,0 1 1 0 0,1-1 0 0 0,-1 0-1 0 0,0 0 1 0 0,0 1 0 0 0,0-1 0 0 0,0 0-1 0 0,0 1 1 0 0,1-1 0 0 0,-1 0-1 0 0,0 1 1 0 0,0-1 0 0 0,0 0 0 0 0,0 1-1 0 0,0-1 1 0 0,0 0 0 0 0,0 1 0 0 0,0-1-1 0 0,0 0 1 0 0,0 1 0 0 0,0-1-1 0 0,0 0 1 0 0,0 1 0 0 0,-1-1 0 0 0,1 0-1 0 0,0 1 1 0 0,0-1 0 0 0,0 16-493 0 0,2-10 431 0 0,-1 5 183 0 0,1 0-1 0 0,0-1 1 0 0,1 0 0 0 0,0 1 0 0 0,1-1-1 0 0,9 18 1 0 0,-12-28-164 0 0,0 1 0 0 0,0-1 0 0 0,-1 1 0 0 0,1-1-1 0 0,0 0 1 0 0,0 1 0 0 0,0-1 0 0 0,-1 0 0 0 0,1 0 0 0 0,0 0 0 0 0,0 1-1 0 0,0-1 1 0 0,0 0 0 0 0,0 0 0 0 0,0 0 0 0 0,-1 0 0 0 0,1-1-1 0 0,0 1 1 0 0,0 0 0 0 0,0 0 0 0 0,0 0 0 0 0,-1-1 0 0 0,1 1 0 0 0,0-1-1 0 0,1 0 1 0 0,24-12 52 0 0,-19 10-108 0 0,64-37-487 0 0,67-32 317 0 0,-137 72 188 0 0,-1-1 1 0 0,0 1-1 0 0,1 0 0 0 0,-1 0 1 0 0,0 0-1 0 0,1 0 1 0 0,-1 0-1 0 0,0 0 1 0 0,1 0-1 0 0,-1 0 0 0 0,0 0 1 0 0,1 0-1 0 0,-1 0 1 0 0,1 0-1 0 0,-1 0 1 0 0,0 0-1 0 0,1 0 0 0 0,-1 0 1 0 0,0 0-1 0 0,1 0 1 0 0,-1 0-1 0 0,0 1 0 0 0,1-1 1 0 0,-1 0-1 0 0,0 0 1 0 0,0 0-1 0 0,1 1 1 0 0,-1-1-1 0 0,0 0 0 0 0,0 0 1 0 0,1 1-1 0 0,-1-1 1 0 0,0 1-1 0 0,5 15-169 0 0,-6 29 659 0 0,0-32-422 0 0,1-12-27 0 0,-1 0-1 0 0,1-1 0 0 0,0 1 1 0 0,0-1-1 0 0,0 1 0 0 0,0 0 0 0 0,0-1 1 0 0,0 1-1 0 0,0-1 0 0 0,0 1 1 0 0,0 0-1 0 0,0-1 0 0 0,0 1 1 0 0,0-1-1 0 0,0 1 0 0 0,0 0 0 0 0,1-1 1 0 0,-1 1-1 0 0,0-1 0 0 0,0 1 1 0 0,1-1-1 0 0,-1 1 0 0 0,0 0 1 0 0,1-1-1 0 0,-1 0 0 0 0,1 1 0 0 0,-1-1 1 0 0,1 1-1 0 0,-1-1 0 0 0,0 1 1 0 0,1-1-1 0 0,0 0 0 0 0,-1 1 1 0 0,1-1-1 0 0,-1 0 0 0 0,1 0 0 0 0,-1 1 1 0 0,1-1-1 0 0,-1 0 0 0 0,1 0 1 0 0,0 0-1 0 0,-1 0 0 0 0,1 0 1 0 0,0 0-1 0 0,-1 0 0 0 0,1 0 0 0 0,-1 0 1 0 0,1 0-1 0 0,0 0 0 0 0,-1 0 1 0 0,1 0-1 0 0,-1 0 0 0 0,2-1 1 0 0,5 1 96 0 0,16-2 84 0 0,0-1-1 0 0,-1-1 0 0 0,1-1 1 0 0,39-15-1 0 0,-24 8-158 0 0,11-6 1 0 0,-36 13 210 0 0,1-1-1 0 0,-1 2 1 0 0,1 0-1 0 0,0 1 1 0 0,0 0-1 0 0,16-1 0 0 0,-28 5-264 0 0,-1-1 0 0 0,1 0 0 0 0,0 1 0 0 0,-1-1-1 0 0,1 1 1 0 0,-1 0 0 0 0,1-1 0 0 0,-1 1 0 0 0,1 0-1 0 0,-1 0 1 0 0,0 0 0 0 0,1 0 0 0 0,-1 0 0 0 0,0 0-1 0 0,0 0 1 0 0,0 1 0 0 0,1-1 0 0 0,-1 0 0 0 0,-1 1-1 0 0,1-1 1 0 0,0 1 0 0 0,0-1 0 0 0,0 1 0 0 0,-1-1-1 0 0,1 1 1 0 0,-1-1 0 0 0,1 1 0 0 0,-1 0 0 0 0,0 1-1 0 0,2 7-8 0 0,0-1 0 0 0,-1 0 0 0 0,0 17 0 0 0,-1-19-253 0 0,-1 0-1 0 0,0 0 1 0 0,0 0-1 0 0,-1 0 0 0 0,0 0 1 0 0,0 0-1 0 0,0 0 0 0 0,-1-1 1 0 0,0 1-1 0 0,0-1 1 0 0,-1 1-1 0 0,0-1 0 0 0,0 0 1 0 0,-1-1-1 0 0,-4 6 1 0 0,-19 14-2740 0 0</inkml:trace>
</inkml:ink>
</file>

<file path=ppt/ink/ink4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6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4072 0 3524 0 0,'0'0'6888'0'0,"-26"9"-7863"0"0,-113 47 736 0 0,-81 63 476 0 0,217-117-230 0 0,-292 166 928 0 0,128-73-549 0 0,-873 509 1882 0 0,38 61-802 0 0,789-498-1337 0 0,-351 355 0 0 0,232-199 1215 0 0,327-319-1164 0 0,3-1-33 0 0,0-1 0 0 0,-1 0 0 0 0,1 0 0 0 0,0 0 1 0 0,-1 0-1 0 0,0 0 0 0 0,1-1 0 0 0,-1 1 0 0 0,0-1 0 0 0,0 0 0 0 0,0 0 1 0 0,-3 1-1 0 0,4-3-96 0 0,0 0 0 0 0,0 0 1 0 0,0-1-1 0 0,0 1 0 0 0,0 0 1 0 0,0-1-1 0 0,0 0 0 0 0,1 1 1 0 0,-1-1-1 0 0,1 0 0 0 0,-1 0 1 0 0,1 0-1 0 0,0 0 0 0 0,0 0 1 0 0,0 0-1 0 0,-2-3 0 0 0,4 8-754 0 0,0 1-1 0 0,0-1 0 0 0,1 1 0 0 0,-1-1 1 0 0,1 0-1 0 0,-1 1 0 0 0,4 3 0 0 0,3 8-506 0 0,-5-6 602 0 0,-1-4-61 0 0,0 0 0 0 0,1 0-1 0 0,-1-1 1 0 0,1 1 0 0 0,0 0 0 0 0,6 7-1 0 0,15 7-4501 0 0</inkml:trace>
</inkml:ink>
</file>

<file path=ppt/ink/ink4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58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39 1760 0 0,'0'0'3174'0'0,"-3"-9"-3576"0"0,1 3 386 0 0,-6-17-755 0 0,9 43-1675 0 0,-1-16 1147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2.6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9 406 6189 0 0,'0'0'2024'0'0,"-2"-18"-295"0"0,1 3-1401 0 0,-3-18 576 0 0,2-64 0 0 0,3 94-914 0 0,-1-1 0 0 0,1 1 0 0 0,0 0 0 0 0,0-1 0 0 0,0 1 0 0 0,1 0 0 0 0,-1-1 0 0 0,1 1 0 0 0,-1 0 0 0 0,1 0 0 0 0,0 0 0 0 0,0 1 0 0 0,1-1 0 0 0,-1 0 0 0 0,1 1 0 0 0,-1-1 0 0 0,1 1 0 0 0,0 0 0 0 0,5-3 0 0 0,4-2-94 0 0,0 0-1 0 0,1 2 1 0 0,26-9-1 0 0,58-15-218 0 0,120-18 0 0 0,106 1 291 0 0,152 20-175 0 0,-458 26 227 0 0,1 0-1 0 0,-1 2 1 0 0,0 0-1 0 0,0 1 1 0 0,0 0-1 0 0,0 2 1 0 0,-1 0-1 0 0,1 0 1 0 0,-1 2-1 0 0,-1 0 1 0 0,1 1-1 0 0,-1 0 1 0 0,0 2 0 0 0,-1-1-1 0 0,0 2 1 0 0,-1 0-1 0 0,0 0 1 0 0,-1 1-1 0 0,0 1 1 0 0,-1 0-1 0 0,0 1 1 0 0,16 27-1 0 0,7 22 231 0 0,-2 2-1 0 0,24 72 1 0 0,35 144 283 0 0,49 234 316 0 0,-2-7-136 0 0,6-66-415 0 0,16 60 99 0 0,-115-333-255 0 0,-39-138-76 0 0,-1 1 0 0 0,-1 1 0 0 0,-1 39 0 0 0,-3-68-6 0 0,0 1 0 0 0,-1-1 0 0 0,1 0 0 0 0,-1 0-1 0 0,0 1 1 0 0,0-1 0 0 0,0 0 0 0 0,-1 0-1 0 0,1 0 1 0 0,-1 0 0 0 0,0 0 0 0 0,0 0 0 0 0,0-1-1 0 0,-1 1 1 0 0,1-1 0 0 0,-1 1 0 0 0,0-1 0 0 0,0 0-1 0 0,0 0 1 0 0,-1 0 0 0 0,1-1 0 0 0,-1 1 0 0 0,1-1-1 0 0,-1 0 1 0 0,0 0 0 0 0,0 0 0 0 0,0 0 0 0 0,0-1-1 0 0,-7 3 1 0 0,-7-1 260 0 0,0 0-1 0 0,0 0 1 0 0,0-2-1 0 0,0 0 1 0 0,-32-4-1 0 0,-29-6-191 0 0,0-4-1 0 0,0-3 0 0 0,2-3 1 0 0,0-4-1 0 0,-81-37 0 0 0,138 52-396 0 0,0-1-1 0 0,1-1 0 0 0,0 0 0 0 0,1-2 0 0 0,-27-21 0 0 0,34 23-378 0 0,1 0 1 0 0,0-1 0 0 0,1 0-1 0 0,0-1 1 0 0,-9-15 0 0 0,15 23-2 0 0,0-1 0 0 0,1 0 1 0 0,-1 0-1 0 0,1 0 0 0 0,0 0 1 0 0,1-1-1 0 0,-3-8 0 0 0,1-72-7534 0 0,3 86 8151 0 0</inkml:trace>
</inkml:ink>
</file>

<file path=ppt/ink/ink4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3.0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20 315 4804 0 0,'0'0'8689'0'0,"-4"-13"-8131"0"0,-10-41-214 0 0,13 53-344 0 0,1 1 0 0 0,0-1-1 0 0,0 0 1 0 0,0 0 0 0 0,0 0 0 0 0,-1 0-1 0 0,1 0 1 0 0,0 0 0 0 0,0 0 0 0 0,1 0-1 0 0,-1 0 1 0 0,0 0 0 0 0,0 0-1 0 0,0 0 1 0 0,1 1 0 0 0,-1-1 0 0 0,0 0-1 0 0,1 0 1 0 0,-1 0 0 0 0,1 0-1 0 0,-1 1 1 0 0,1-1 0 0 0,-1 0 0 0 0,1 0-1 0 0,0 1 1 0 0,-1-1 0 0 0,1 0 0 0 0,0 1-1 0 0,0-1 1 0 0,-1 1 0 0 0,1-1-1 0 0,0 1 1 0 0,0-1 0 0 0,0 1 0 0 0,0 0-1 0 0,-1-1 1 0 0,1 1 0 0 0,0 0 0 0 0,0 0-1 0 0,2-1 1 0 0,3-1-57 0 0,64-28-187 0 0,138-40 0 0 0,38-15 760 0 0,-232 79-407 0 0,-9 5-62 0 0,-1 0 1 0 0,0-1 0 0 0,0 1 0 0 0,0-1 0 0 0,0 0-1 0 0,0 0 1 0 0,0-1 0 0 0,0 1 0 0 0,-1-1 0 0 0,5-4-1 0 0,-36 23-10222 0 0,12-8 8073 0 0,-15 7-494 0 0</inkml:trace>
</inkml:ink>
</file>

<file path=ppt/ink/ink4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3.4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1 268 6673 0 0,'0'0'4233'0'0,"2"-14"-3464"0"0,10-49-426 0 0,-11 60-343 0 0,0 0 1 0 0,0 0 0 0 0,1 0-1 0 0,0 0 1 0 0,0 0 0 0 0,-1 0-1 0 0,2 0 1 0 0,-1 1 0 0 0,0-1-1 0 0,0 1 1 0 0,1-1-1 0 0,-1 1 1 0 0,1 0 0 0 0,0 0-1 0 0,0 0 1 0 0,0 0 0 0 0,0 1-1 0 0,4-3 1 0 0,4-1-18 0 0,23-14-102 0 0,1 3 1 0 0,1 1-1 0 0,72-20 0 0 0,-39 18 35 0 0,87-9 0 0 0,41 18-1595 0 0,-194 8 1505 0 0,4 1-1092 0 0,-21 5-4573 0 0</inkml:trace>
</inkml:ink>
</file>

<file path=ppt/ink/ink4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3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0 323 4396 0 0,'0'0'4601'0'0,"82"-72"-4833"0"0,-31 48 76 0 0,20-4 80 0 0,0 1 76 0 0,2 0 64 0 0,0-1 0 0 0,-9 2-64 0 0,6-2-764 0 0,-21 6-1108 0 0,7-19-1309 0 0</inkml:trace>
</inkml:ink>
</file>

<file path=ppt/ink/ink4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29.3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56 160 1564 0 0,'0'0'9192'0'0,"-9"-4"-8342"0"0,-30-15 46 0 0,39 19-837 0 0,0 1 0 0 0,0-1 0 0 0,-1 0 0 0 0,1 0 0 0 0,0 0 0 0 0,-1-1 0 0 0,1 1 1 0 0,0 0-1 0 0,0 0 0 0 0,-1 0 0 0 0,1 0 0 0 0,0 0 0 0 0,0 0 0 0 0,-1 0 0 0 0,1 0 0 0 0,0 0 0 0 0,0-1 0 0 0,-1 1 1 0 0,1 0-1 0 0,0 0 0 0 0,0 0 0 0 0,0-1 0 0 0,-1 1 0 0 0,1 0 0 0 0,0 0 0 0 0,0 0 0 0 0,0-1 0 0 0,0 1 0 0 0,-1 0 1 0 0,1 0-1 0 0,0-1 0 0 0,0 1 0 0 0,0 0 0 0 0,0-1 0 0 0,0 1 0 0 0,0 0 0 0 0,0 0 0 0 0,0-1 0 0 0,0 1 0 0 0,0 0 1 0 0,0 0-1 0 0,0-1 0 0 0,0 1 0 0 0,0 0 0 0 0,0-1 0 0 0,0 1 0 0 0,0 0 0 0 0,0 0 0 0 0,0-1 0 0 0,1 1 0 0 0,-1 0 1 0 0,0 0-1 0 0,0-1 0 0 0,0 1 0 0 0,0 0 0 0 0,0 0 0 0 0,1 0 0 0 0,-1-1 0 0 0,0 1 0 0 0,0 0 0 0 0,1 0 0 0 0,-1 0 1 0 0,0 0-1 0 0,0-1 0 0 0,1 1 0 0 0,17-6-307 0 0,-15 5 520 0 0,99-30-348 0 0,2 4 0 0 0,206-26 0 0 0,-305 52 57 0 0,20-2-64 0 0,0 1-1 0 0,-1 1 0 0 0,1 1 0 0 0,37 5 0 0 0,-61-5 25 0 0,-1 0-1 0 0,1 0 1 0 0,-1 0 0 0 0,1 0-1 0 0,-1 0 1 0 0,1 0 0 0 0,-1 0-1 0 0,1 0 1 0 0,-1 0-1 0 0,1 0 1 0 0,-1 1 0 0 0,0-1-1 0 0,1 0 1 0 0,-1 0 0 0 0,1 0-1 0 0,-1 1 1 0 0,0-1-1 0 0,1 0 1 0 0,-1 1 0 0 0,1-1-1 0 0,-1 0 1 0 0,0 1 0 0 0,0-1-1 0 0,1 0 1 0 0,-1 1 0 0 0,0-1-1 0 0,1 0 1 0 0,-1 1-1 0 0,0-1 1 0 0,0 1 0 0 0,0-1-1 0 0,0 1 1 0 0,1-1 0 0 0,-1 0-1 0 0,0 1 1 0 0,0-1-1 0 0,0 1 1 0 0,0-1 0 0 0,0 1-1 0 0,0-1 1 0 0,0 1 0 0 0,0-1-1 0 0,0 1 1 0 0,0-1-1 0 0,0 1 1 0 0,-1-1 0 0 0,1 0-1 0 0,0 1 1 0 0,0-1 0 0 0,0 1-1 0 0,-1-1 1 0 0,1 1 0 0 0,-1-1-1 0 0,0 2-142 0 0,0 0 0 0 0,-1-1-1 0 0,1 1 1 0 0,-1-1 0 0 0,1 1 0 0 0,-1-1 0 0 0,0 0-1 0 0,0 0 1 0 0,1 0 0 0 0,-5 2 0 0 0,-2 0-747 0 0,-1-1 1 0 0,0 1 0 0 0,1-1 0 0 0,-17 1 0 0 0,-25-2-3909 0 0</inkml:trace>
</inkml:ink>
</file>

<file path=ppt/ink/ink4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29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3 4304 0 0,'0'0'3461'0'0,"77"-2"-3201"0"0,-44 9-104 0 0,3 5 180 0 0,-3 3-12 0 0,0 6 0 0 0,-7 4-324 0 0,-5 8-12 0 0,-6 6 0 0 0,-9 10 12 0 0,-6 8 232 0 0,-25 20 120 0 0,-31 20-352 0 0,-25 12-572 0 0,4-16-1672 0 0,-3-29-3381 0 0</inkml:trace>
</inkml:ink>
</file>

<file path=ppt/ink/ink4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6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3956 0 0,'0'0'4522'0'0,"43"-2"-4867"0"0,324 17 1630 0 0,-262-9-1087 0 0,-42 0 2024 0 0,-72-30-9450 0 0,1 14 3238 0 0,25 44 3370 0 0</inkml:trace>
</inkml:ink>
</file>

<file path=ppt/ink/ink4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6.6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 1148 0 0,'0'0'3900'0'0,"15"-4"-4276"0"0,-4 1 295 0 0,-5 1 56 0 0,0 0-1 0 0,0 1 1 0 0,1 0-1 0 0,-1 0 0 0 0,0 0 1 0 0,0 1-1 0 0,1-1 1 0 0,-1 2-1 0 0,0-1 1 0 0,1 1-1 0 0,-1 0 0 0 0,0 0 1 0 0,0 0-1 0 0,7 3 1 0 0,2 4-31 0 0,0 0-1 0 0,-1 0 1 0 0,0 2 0 0 0,0 0 0 0 0,-1 0-1 0 0,-1 1 1 0 0,1 1 0 0 0,-2 0 0 0 0,0 0 0 0 0,0 1-1 0 0,-1 1 1 0 0,-1 0 0 0 0,11 20 0 0 0,-12-18 159 0 0,0 1 0 0 0,-1 0 0 0 0,-1 1 0 0 0,0-1 0 0 0,-2 1 0 0 0,0 0 0 0 0,-1 1 0 0 0,0-1 1 0 0,-2 1-1 0 0,0-1 0 0 0,-4 35 0 0 0,2-42 36 0 0,-2-1 0 0 0,0 0 0 0 0,0 1 1 0 0,-1-1-1 0 0,0-1 0 0 0,-1 1 0 0 0,0-1 1 0 0,0 1-1 0 0,-1-1 0 0 0,0-1 0 0 0,-1 1 1 0 0,0-1-1 0 0,0 0 0 0 0,-1-1 0 0 0,1 0 0 0 0,-2 0 1 0 0,1-1-1 0 0,-14 8 0 0 0,-5 2 43 0 0,0-2-1 0 0,-2-1 1 0 0,0-1 0 0 0,0-1-1 0 0,-32 7 1 0 0,37-16-2334 0 0</inkml:trace>
</inkml:ink>
</file>

<file path=ppt/ink/ink4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7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 1156 0 0,'0'0'5718'0'0,"0"3"-6479"0"0,-1 13 943 0 0,0 0-1 0 0,-1 0 1 0 0,-1 0 0 0 0,-1 0-1 0 0,0-1 1 0 0,-1 1-1 0 0,-1-1 1 0 0,-10 19-1 0 0,-2 0-15 0 0,-1-2-1 0 0,-36 47 0 0 0,34-57-3280 0 0</inkml:trace>
</inkml:ink>
</file>

<file path=ppt/ink/ink4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7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0 434 4516 0 0,'0'0'2389'0'0,"15"-3"-3006"0"0,32-5 709 0 0,-1-3 1 0 0,75-29-1 0 0,-101 31-23 0 0,0 0-1 0 0,-1-2 0 0 0,-1-1 0 0 0,1 0 1 0 0,-2-1-1 0 0,0-1 0 0 0,0 0 0 0 0,25-31 1 0 0,-33 34 11 0 0,-1 0 1 0 0,-1 0 0 0 0,1 0 0 0 0,-2-1 0 0 0,0 0 0 0 0,0-1-1 0 0,-1 1 1 0 0,-1-1 0 0 0,0 0 0 0 0,0 0 0 0 0,-2 0-1 0 0,1-1 1 0 0,-2 1 0 0 0,0-1 0 0 0,-1-18 0 0 0,0 32-68 0 0,0-1 1 0 0,1 0-1 0 0,-1 1 1 0 0,0-1-1 0 0,0 0 1 0 0,-1 1-1 0 0,1-1 1 0 0,0 0-1 0 0,0 1 1 0 0,0-1-1 0 0,0 0 1 0 0,-1 1-1 0 0,1-1 1 0 0,0 1-1 0 0,0-1 1 0 0,-1 0-1 0 0,1 1 1 0 0,0-1-1 0 0,-1 1 1 0 0,1-1-1 0 0,-1 1 1 0 0,0-2-1 0 0,-10 9-424 0 0,-10 27-586 0 0,19-29 1045 0 0,-45 84 29 0 0,4 2 0 0 0,-41 123 0 0 0,61-139 130 0 0,3 1 0 0 0,3 1 0 0 0,-10 118 0 0 0,23-155-175 0 0,2 1 0 0 0,7 73 0 0 0,-4-106-21 0 0,1-1 1 0 0,0 1-1 0 0,0-1 0 0 0,0 0 1 0 0,1 0-1 0 0,0 0 0 0 0,1-1 1 0 0,0 1-1 0 0,0-1 0 0 0,0 1 0 0 0,0-1 1 0 0,1-1-1 0 0,0 1 0 0 0,6 5 1 0 0,-7-8 38 0 0,0 0-1 0 0,0 0 1 0 0,0 0 0 0 0,1-1 0 0 0,-1 1 0 0 0,1-1 0 0 0,-1 0 0 0 0,1 0 0 0 0,0-1-1 0 0,0 1 1 0 0,-1-1 0 0 0,1 0 0 0 0,0-1 0 0 0,0 1 0 0 0,0-1 0 0 0,0 0 0 0 0,0 0-1 0 0,0 0 1 0 0,0-1 0 0 0,0 0 0 0 0,9-3 0 0 0,-10 3-36 0 0,-1 0 1 0 0,0 0-1 0 0,0-1 0 0 0,-1 0 1 0 0,1 1-1 0 0,0-1 0 0 0,0 0 1 0 0,-1-1-1 0 0,0 1 1 0 0,1 0-1 0 0,-1-1 0 0 0,0 1 1 0 0,0-1-1 0 0,0 0 0 0 0,0 1 1 0 0,-1-1-1 0 0,1 0 1 0 0,-1 0-1 0 0,1 0 0 0 0,-1-1 1 0 0,0 1-1 0 0,-1 0 0 0 0,1 0 1 0 0,0 0-1 0 0,-1-1 0 0 0,0 1 1 0 0,0 0-1 0 0,0-1 1 0 0,0 1-1 0 0,0 0 0 0 0,-1-5 1 0 0,-1-2-106 0 0,1 1 1 0 0,-1-1 0 0 0,-1 1-1 0 0,0-1 1 0 0,0 1-1 0 0,-1 0 1 0 0,0 0 0 0 0,0 0-1 0 0,-9-12 1 0 0,-7-3-131 0 0,-1 0 0 0 0,-27-22 0 0 0,23 23 301 0 0,-31-39 0 0 0,54 60-74 0 0,1 1 1 0 0,-1-1-1 0 0,1 0 0 0 0,0 0 0 0 0,0 0 0 0 0,0 0 1 0 0,0 0-1 0 0,0 0 0 0 0,0 0 0 0 0,0 0 1 0 0,1 0-1 0 0,-1-1 0 0 0,1 1 0 0 0,-1-3 0 0 0,2 4-35 0 0,-1 0 0 0 0,0-1 0 0 0,1 1-1 0 0,-1 0 1 0 0,1 0 0 0 0,-1 0 0 0 0,1 0-1 0 0,0 0 1 0 0,-1 0 0 0 0,1 0 0 0 0,0 0-1 0 0,0 0 1 0 0,-1 0 0 0 0,1 1 0 0 0,0-1-1 0 0,0 0 1 0 0,0 0 0 0 0,0 1-1 0 0,0-1 1 0 0,0 1 0 0 0,0-1 0 0 0,1 1-1 0 0,-1-1 1 0 0,0 1 0 0 0,0 0 0 0 0,2-1-1 0 0,148-32-609 0 0,2-1-295 0 0,-131 27-346 0 0,0-2 1 0 0,33-16 0 0 0,-13-1-743 0 0</inkml:trace>
</inkml:ink>
</file>

<file path=ppt/ink/ink4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8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0 2644 0 0,'0'0'4720'0'0,"-10"17"-5917"0"0,2-2 1205 0 0,-5 5 118 0 0,2 1-1 0 0,0 1 0 0 0,-13 42 1 0 0,0 8 118 0 0,4 1 0 0 0,3 2 0 0 0,4 0 1 0 0,2 0-1 0 0,0 83 0 0 0,11-127-245 0 0,2-1-1 0 0,1 1 1 0 0,1-1-1 0 0,14 51 1 0 0,-13-66 75 0 0,0 0-1 0 0,1-1 1 0 0,0 1 0 0 0,1-1-1 0 0,1-1 1 0 0,0 1 0 0 0,1-1-1 0 0,0-1 1 0 0,1 0 0 0 0,1 0-1 0 0,13 11 1 0 0,-20-19-331 0 0,1 0 0 0 0,0 0 1 0 0,0-1-1 0 0,0 0 0 0 0,0 0 0 0 0,1-1 0 0 0,-1 1 1 0 0,1-1-1 0 0,0 0 0 0 0,0-1 0 0 0,0 1 1 0 0,0-1-1 0 0,-1 0 0 0 0,2-1 0 0 0,6 0 0 0 0,19-3-2753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3.1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6825 0 0,'0'0'1767'0'0,"1"17"-1981"0"0,8 439 1566 0 0,-3-75-172 0 0,58 489 619 0 0,-53-742-1553 0 0,-6-84-116 0 0,-2 1 0 0 0,-2-1 0 0 0,-2 1 0 0 0,-8 54 0 0 0,2-78 685 0 0,1-34-411 0 0,2-39-1166 0 0,3 48 453 0 0,-1-140-8100 0 0,6 64 3121 0 0</inkml:trace>
</inkml:ink>
</file>

<file path=ppt/ink/ink4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8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4256 0 0,'0'0'2511'0'0,"16"-4"-3336"0"0,49-8 553 0 0,-62 12 266 0 0,-1 1 0 0 0,1-1 1 0 0,0 0-1 0 0,-1 1 0 0 0,1-1 0 0 0,0 1 1 0 0,-1 0-1 0 0,1 0 0 0 0,-1 0 0 0 0,1 0 1 0 0,-1 0-1 0 0,1 1 0 0 0,-1-1 1 0 0,0 1-1 0 0,0-1 0 0 0,0 1 0 0 0,0 0 1 0 0,0 0-1 0 0,0 0 0 0 0,0 0 0 0 0,0 0 1 0 0,-1 0-1 0 0,1 0 0 0 0,-1 1 0 0 0,0-1 1 0 0,2 5-1 0 0,0-2-10 0 0,2 6 124 0 0,0 0 0 0 0,-1 1 1 0 0,0-1-1 0 0,-1 1 0 0 0,0 0 0 0 0,0 0 0 0 0,-2 0 0 0 0,1 0 0 0 0,-2 1 1 0 0,0-1-1 0 0,0 0 0 0 0,-1 0 0 0 0,-4 23 0 0 0,3-25 41 0 0,-1 1 0 0 0,0 0 0 0 0,0-1 0 0 0,-1 1 0 0 0,0-1 0 0 0,-1 0 0 0 0,0-1 0 0 0,0 1 0 0 0,-1-1 0 0 0,-1 0-1 0 0,0 0 1 0 0,0-1 0 0 0,0 0 0 0 0,-1 0 0 0 0,-13 10 0 0 0,18-16-43 0 0,1 0 0 0 0,-1-1 0 0 0,0 1-1 0 0,0-1 1 0 0,1 1 0 0 0,-1-1 0 0 0,0 0 0 0 0,0 0 0 0 0,0-1-1 0 0,0 1 1 0 0,0-1 0 0 0,0 1 0 0 0,-5-1 0 0 0,6 0-83 0 0,1-1 0 0 0,0 1 0 0 0,-1 0 0 0 0,1-1 0 0 0,0 1 0 0 0,0-1 0 0 0,0 0 0 0 0,0 1 0 0 0,0-1 0 0 0,0 0 0 0 0,0 0 0 0 0,0 0 0 0 0,0 0 0 0 0,0 0 0 0 0,0 0 0 0 0,0 0 0 0 0,0 0 0 0 0,1 0 0 0 0,-1 0 0 0 0,0 0 0 0 0,1 0 0 0 0,-1-1 0 0 0,1 1 0 0 0,0 0 0 0 0,-1 0 0 0 0,1-1 0 0 0,0 1 0 0 0,0 0 0 0 0,-1 0 0 0 0,1-1 0 0 0,0 1 0 0 0,0 0 0 0 0,1-2 0 0 0,-1-10-160 0 0,1 0 0 0 0,1 0 0 0 0,0 0 0 0 0,1 0 1 0 0,0 1-1 0 0,1-1 0 0 0,0 1 0 0 0,10-19 0 0 0,56-93-1081 0 0,-54 98 989 0 0,-6 9 145 0 0,3-4-6 0 0,0 0 1 0 0,1 1-1 0 0,1 0 1 0 0,20-20-1 0 0,-32 37 23 0 0,0-1 0 0 0,1 1 0 0 0,-1 0-1 0 0,1 0 1 0 0,0 0 0 0 0,-1 1 0 0 0,1-1 0 0 0,1 1 0 0 0,-1 0-1 0 0,0 0 1 0 0,0 1 0 0 0,1-1 0 0 0,-1 1 0 0 0,1 0 0 0 0,0 0-1 0 0,-1 0 1 0 0,1 1 0 0 0,0-1 0 0 0,-1 1 0 0 0,1 1 0 0 0,0-1-1 0 0,-1 0 1 0 0,1 1 0 0 0,-1 0 0 0 0,1 0 0 0 0,-1 1 0 0 0,1-1-1 0 0,6 4 1 0 0,-4-1 65 0 0,0 1-1 0 0,0 0 0 0 0,0 1 0 0 0,0 0 1 0 0,-1 0-1 0 0,0 0 0 0 0,0 0 0 0 0,-1 1 0 0 0,0 0 1 0 0,0 0-1 0 0,0 1 0 0 0,-1 0 0 0 0,0-1 1 0 0,-1 1-1 0 0,1 0 0 0 0,1 11 0 0 0,1 4 384 0 0,-1 0-1 0 0,-1 0 0 0 0,-1 0 1 0 0,0 43-1 0 0,-3-58-379 0 0,0 0 0 0 0,-1 0 1 0 0,0 0-1 0 0,-1 0 0 0 0,0-1 0 0 0,0 1 0 0 0,0-1 1 0 0,-1 1-1 0 0,0-1 0 0 0,-1 0 0 0 0,0 0 0 0 0,-6 9 0 0 0,9-15-142 0 0,1 0-1 0 0,-1-1 0 0 0,1 1 1 0 0,-1-1-1 0 0,1 1 0 0 0,0-1 1 0 0,-1 1-1 0 0,0-1 0 0 0,1 1 0 0 0,-1-1 1 0 0,1 0-1 0 0,-1 1 0 0 0,1-1 1 0 0,-1 0-1 0 0,0 0 0 0 0,1 1 1 0 0,-1-1-1 0 0,0 0 0 0 0,1 0 1 0 0,-2 0-1 0 0</inkml:trace>
</inkml:ink>
</file>

<file path=ppt/ink/ink4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8.8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4028 0 0,'0'0'5211'0'0,"2"13"-8029"0"0,3 34 3105 0 0,-2 0 0 0 0,-3 1-1 0 0,-9 84 1 0 0,-12-19 408 0 0,-60 186 1 0 0,18-126-4634 0 0,48-133 1317 0 0</inkml:trace>
</inkml:ink>
</file>

<file path=ppt/ink/ink4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9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0 444 1852 0 0,'0'0'8139'0'0,"3"6"-10250"0"0,1 8 2145 0 0,-3-7 53 0 0,0-1 0 0 0,1 0 1 0 0,0 1-1 0 0,0-1 1 0 0,1 0-1 0 0,0 0 1 0 0,0 0-1 0 0,5 7 1 0 0,-8-13-6 0 0,1 0 1 0 0,-1-1-1 0 0,0 1 0 0 0,0 0 1 0 0,1 0-1 0 0,-1-1 1 0 0,0 1-1 0 0,1 0 0 0 0,-1 0 1 0 0,0-1-1 0 0,0 1 1 0 0,0 0-1 0 0,1-1 0 0 0,-1 1 1 0 0,0 0-1 0 0,0-1 1 0 0,0 1-1 0 0,0 0 0 0 0,0-1 1 0 0,1 1-1 0 0,-1-1 1 0 0,0 1-1 0 0,0 0 0 0 0,0-1 1 0 0,0 1-1 0 0,0 0 1 0 0,0-1-1 0 0,0 1 1 0 0,0-1-1 0 0,-1 1 0 0 0,1 0 1 0 0,0-1-1 0 0,0 1 1 0 0,0 0-1 0 0,0-1 0 0 0,0 1 1 0 0,-1-1-1 0 0,-3-20-190 0 0,3 20 89 0 0,-11-13-573 0 0,30 59-10521 0 0</inkml:trace>
  <inkml:trace contextRef="#ctx0" brushRef="#br0" timeOffset="1">577 29 5004 0 0,'0'0'4559'0'0,"14"-4"-6250"0"0,5-2 1646 0 0,1 1-1 0 0,-1 1 1 0 0,1 1 0 0 0,33-2-1 0 0,-22 5 26 0 0,-18-1-176 0 0,0 0-1 0 0,0 1 1 0 0,-1 1 0 0 0,1 0 0 0 0,0 0-1 0 0,-1 2 1 0 0,1 0 0 0 0,12 4 0 0 0,-17-1-2520 0 0,-6 3-271 0 0</inkml:trace>
</inkml:ink>
</file>

<file path=ppt/ink/ink4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59.7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1 487 600 0 0,'0'0'4989'0'0,"86"6"-5546"0"0,-55-8 557 0 0,-7-1-1564 0 0,17-12-1436 0 0</inkml:trace>
  <inkml:trace contextRef="#ctx0" brushRef="#br0" timeOffset="1">569 0 8765 0 0,'0'0'2809'0'0,"1"19"-4535"0"0,6 130 2259 0 0,-4-99-412 0 0,2 67-270 0 0,-12 145 0 0 0,7-251-195 0 0,-1-1 0 0 0,0 1 0 0 0,-1-1 0 0 0,0 1 0 0 0,-1-1 0 0 0,0 0 0 0 0,-1 0 0 0 0,0 0 0 0 0,0 0 0 0 0,-1-1 0 0 0,-1 0 0 0 0,-7 11 0 0 0,0-9-1844 0 0,-3-9-704 0 0</inkml:trace>
</inkml:ink>
</file>

<file path=ppt/ink/ink4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0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0 303 2752 0 0,'0'0'5551'0'0,"13"-5"-6828"0"0,-5 1 1188 0 0,-5 2 78 0 0,-1 0 0 0 0,1 0-1 0 0,0 1 1 0 0,0-1-1 0 0,0 1 1 0 0,0 0 0 0 0,0 0-1 0 0,0 0 1 0 0,0 0 0 0 0,0 0-1 0 0,0 1 1 0 0,1-1 0 0 0,-1 1-1 0 0,0 0 1 0 0,0 0 0 0 0,1 0-1 0 0,-1 1 1 0 0,0-1-1 0 0,0 1 1 0 0,0 0 0 0 0,0-1-1 0 0,0 1 1 0 0,0 1 0 0 0,6 2-1 0 0,19 17 154 0 0,9 6 89 0 0,71 41 1 0 0,-96-62-202 0 0,1 0 0 0 0,0 0 0 0 0,1-2 0 0 0,-1 1 0 0 0,1-2 0 0 0,0 0 0 0 0,0 0 0 0 0,0-2 1 0 0,0 1-1 0 0,16-2 0 0 0,-24 0 186 0 0,-1-1-1 0 0,1 0 1 0 0,-1 0 0 0 0,0-1 0 0 0,1 1 0 0 0,-1-1 0 0 0,0 0 0 0 0,0-1 0 0 0,0 1 0 0 0,0-1 0 0 0,-1 0 0 0 0,6-4-1 0 0,-2 0 119 0 0,0 0 0 0 0,0-1-1 0 0,-1 0 1 0 0,0 0-1 0 0,10-17 1 0 0,-3 0 25 0 0,-1 0-1 0 0,-1-1 1 0 0,16-48-1 0 0,-21 47-367 0 0,0-1-1 0 0,-2 1 1 0 0,-1-1-1 0 0,-1 0 1 0 0,-1-32 0 0 0,-2 60-72 0 0,0 0 1 0 0,0 0-1 0 0,-1-1 1 0 0,1 1 0 0 0,0 0-1 0 0,0 0 1 0 0,0 0 0 0 0,-2-2-965 0 0,1 2 964 0 0,1 0 1 0 0,0 0 0 0 0,0 0-1 0 0,-1 0 1 0 0,1 0-1 0 0,0 0 1 0 0,0 0 0 0 0,-1 0-1 0 0,1 0 1 0 0,0 0-1 0 0,0 0 1 0 0,0 0 0 0 0,-1 0-1 0 0,1 0 1 0 0,0 0 0 0 0,0 0-1 0 0,-1 0 1 0 0,1 0-1 0 0,0 0 1 0 0,0 0 0 0 0,0 0-1 0 0,-1 1 1 0 0,0 1-965 0 0,-13 10-2552 0 0,0 4 1025 0 0</inkml:trace>
</inkml:ink>
</file>

<file path=ppt/ink/ink4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0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0 216 6597 0 0,'0'0'4036'0'0,"0"14"-7677"0"0,1 17 3765 0 0,1 1 1 0 0,7 35-1 0 0,7 13 361 0 0,-14-64 2775 0 0,-2-34-3233 0 0,0-1 0 0 0,1 1 1 0 0,1 0-1 0 0,0 0 0 0 0,2 1 0 0 0,0-1 0 0 0,1 1 0 0 0,0-1 0 0 0,16-31 0 0 0,-14 35-113 0 0,1 1 0 0 0,0-1 0 0 0,0 1 0 0 0,2 1 0 0 0,19-22 0 0 0,-26 32 52 0 0,-1 0 0 0 0,0 0 1 0 0,0 0-1 0 0,1 0 0 0 0,-1 0 0 0 0,1 1 0 0 0,0-1 0 0 0,-1 1 0 0 0,1 0 0 0 0,0 0 0 0 0,0 0 0 0 0,0 0 0 0 0,0 0 0 0 0,0 1 0 0 0,0-1 0 0 0,0 1 0 0 0,0 0 0 0 0,0 0 0 0 0,0 0 0 0 0,0 0 0 0 0,0 1 0 0 0,0-1 0 0 0,0 1 0 0 0,-1-1 0 0 0,1 1 0 0 0,0 0 0 0 0,0 0 0 0 0,0 1 0 0 0,-1-1 0 0 0,1 0 0 0 0,0 1 0 0 0,-1 0 0 0 0,1-1 0 0 0,-1 1 0 0 0,0 0 0 0 0,0 0 0 0 0,4 5 0 0 0,1 2 69 0 0,1 0-1 0 0,-1 1 1 0 0,-1 0-1 0 0,0 0 1 0 0,0 0-1 0 0,-1 1 1 0 0,8 22-1 0 0,9 20 326 0 0,-21-52-302 0 0,-1-1 0 0 0,1 1 0 0 0,-1-1-1 0 0,1 0 1 0 0,-1 0 0 0 0,1 1 0 0 0,-1-1 0 0 0,1 0-1 0 0,-1 0 1 0 0,1 0 0 0 0,-1 1 0 0 0,1-1-1 0 0,-1 0 1 0 0,1 0 0 0 0,0 0 0 0 0,-1 0 0 0 0,1 0-1 0 0,-1 0 1 0 0,1 0 0 0 0,-1 0 0 0 0,1 0-1 0 0,0-1 1 0 0,-1 1 0 0 0,1 0 0 0 0,-1 0 0 0 0,1 0-1 0 0,-1-1 1 0 0,1 1 0 0 0,-1 0 0 0 0,1 0 0 0 0,-1-1-1 0 0,1 1 1 0 0,-1 0 0 0 0,0-1 0 0 0,1 1-1 0 0,-1-1 1 0 0,0 1 0 0 0,1-1 0 0 0,23-21-211 0 0,-20 18 282 0 0,21-20-178 0 0,-7 6-41 0 0,1 0 0 0 0,30-20 1 0 0,-48 37 0 0 0,1 0 1 0 0,0 0 0 0 0,-1 1-1 0 0,1-1 1 0 0,-1 1 0 0 0,1 0-1 0 0,0-1 1 0 0,-1 1 0 0 0,1 0-1 0 0,0 0 1 0 0,0 0-1 0 0,-1 0 1 0 0,1 0 0 0 0,0 0-1 0 0,-1 1 1 0 0,1-1 0 0 0,0 0-1 0 0,-1 1 1 0 0,1-1 0 0 0,2 2-1 0 0,33 20 182 0 0,-20-12-71 0 0,-11-7 65 0 0,0 1 1 0 0,0-2 0 0 0,1 1-1 0 0,-1-1 1 0 0,1 0-1 0 0,-1 0 1 0 0,1-1-1 0 0,0 0 1 0 0,-1 0-1 0 0,1-1 1 0 0,0 0-1 0 0,0 0 1 0 0,0 0-1 0 0,0-1 1 0 0,-1 0-1 0 0,1 0 1 0 0,0-1-1 0 0,-1 0 1 0 0,1 0-1 0 0,-1 0 1 0 0,0-1 0 0 0,0 0-1 0 0,0 0 1 0 0,0-1-1 0 0,0 0 1 0 0,0 0-1 0 0,5-6 1 0 0,-3 3-33 0 0,-1-1-1 0 0,0 0 1 0 0,0 0 0 0 0,-1-1 0 0 0,0 0 0 0 0,0 0 0 0 0,-1 0-1 0 0,-1-1 1 0 0,1 0 0 0 0,-2 0 0 0 0,1 0 0 0 0,-1 0 0 0 0,-1 0-1 0 0,0-1 1 0 0,0 1 0 0 0,0-20 0 0 0,-2 30-71 0 0,0-1 0 0 0,0 1-1 0 0,0-1 1 0 0,0 1 0 0 0,0 0 0 0 0,0-1 0 0 0,0 1 0 0 0,0 0 0 0 0,0-1-1 0 0,0 1 1 0 0,0 0 0 0 0,0-1 0 0 0,0 1 0 0 0,0 0 0 0 0,0-1 0 0 0,0 1-1 0 0,-1 0 1 0 0,1-1 0 0 0,0 1 0 0 0,0 0 0 0 0,0-1 0 0 0,-1 1 0 0 0,1 0-1 0 0,0-1 1 0 0,0 1 0 0 0,-1 0 0 0 0,1 0 0 0 0,0 0 0 0 0,0-1-1 0 0,-1 1 1 0 0,1 0 0 0 0,0 0 0 0 0,-1 0 0 0 0,1-1 0 0 0,0 1 0 0 0,-1 0-1 0 0,1 0 1 0 0,0 0 0 0 0,-1 0 0 0 0,-15 8-1110 0 0,-11 19 130 0 0,20-18 930 0 0,1-1 1 0 0,0 1-1 0 0,1 1 1 0 0,0-1 0 0 0,1 1-1 0 0,0 0 1 0 0,0 0-1 0 0,1 0 1 0 0,0 0-1 0 0,1 1 1 0 0,0-1 0 0 0,1 1-1 0 0,-1 16 1 0 0,2-22 30 0 0,0 0-1 0 0,1 0 1 0 0,-1 0 0 0 0,1 0 0 0 0,0 0 0 0 0,0 0-1 0 0,1 0 1 0 0,0-1 0 0 0,0 1 0 0 0,0 0 0 0 0,0-1-1 0 0,0 0 1 0 0,1 1 0 0 0,0-1 0 0 0,0 0 0 0 0,0 0 0 0 0,0-1-1 0 0,1 1 1 0 0,0-1 0 0 0,-1 0 0 0 0,1 0 0 0 0,0 0-1 0 0,1 0 1 0 0,-1 0 0 0 0,0-1 0 0 0,1 0 0 0 0,-1 0-1 0 0,1 0 1 0 0,0-1 0 0 0,8 2 0 0 0,9-1-2349 0 0,13-8-1577 0 0</inkml:trace>
</inkml:ink>
</file>

<file path=ppt/ink/ink4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1.0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247 0 3868 0 0,'5'15'-452'0'0,"18"50"748"0"0,-3 2 1 0 0,16 94 0 0 0,-22-59 1110 0 0,-5 1 0 0 0,-4 0 1 0 0,-11 141-1 0 0,3-220-1189 0 0,-1-1-1 0 0,0 1 1 0 0,-2-1-1 0 0,-1 0 1 0 0,0 0 0 0 0,-2-1-1 0 0,-1 0 1 0 0,0-1 0 0 0,-21 31-1 0 0,25-42-138 0 0,-1-1 0 0 0,0 0-1 0 0,-1-1 1 0 0,1 0 0 0 0,-2 0-1 0 0,1 0 1 0 0,-1-1 0 0 0,0-1-1 0 0,-1 1 1 0 0,1-1 0 0 0,-1-1-1 0 0,0 0 1 0 0,-1 0 0 0 0,1-1-1 0 0,-1-1 1 0 0,0 1 0 0 0,0-2-1 0 0,0 1 1 0 0,0-2 0 0 0,0 1-1 0 0,-20-1 1 0 0,30-1-156 0 0,0-1 1 0 0,-1 1-1 0 0,1 0 1 0 0,-1 0 0 0 0,1 0-1 0 0,-1-1 1 0 0,1 1-1 0 0,0-1 1 0 0,-1 1-1 0 0,1-1 1 0 0,0 0-1 0 0,-1 1 1 0 0,1-1-1 0 0,0 0 1 0 0,0 0-1 0 0,0 0 1 0 0,0 0-1 0 0,0 0 1 0 0,0 0-1 0 0,0 0 1 0 0,0 0-1 0 0,-1-3 1 0 0,1 2-261 0 0,0 0 0 0 0,0-1 0 0 0,1 1 0 0 0,-1 0 1 0 0,1-1-1 0 0,-1 1 0 0 0,1-1 0 0 0,0 1 0 0 0,0-1 0 0 0,0 1 1 0 0,0-1-1 0 0,1 1 0 0 0,-1 0 0 0 0,1-1 0 0 0,1-3 0 0 0,15-42-6272 0 0</inkml:trace>
</inkml:ink>
</file>

<file path=ppt/ink/ink4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3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1 153 1552 0 0,'0'0'4017'0'0,"84"-74"-4566"0"0,-48 59 393 0 0,0 0 148 0 0,6 0-72 0 0,-4 3-232 0 0,-8 3-1488 0 0,12-3-864 0 0</inkml:trace>
</inkml:ink>
</file>

<file path=ppt/ink/ink4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3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66 5440 0 0,'0'0'2537'0'0,"121"-37"-3965"0"0,-84 28 764 0 0,31-11-1605 0 0</inkml:trace>
</inkml:ink>
</file>

<file path=ppt/ink/ink4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2.3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1 189 3980 0 0,'0'0'6894'0'0,"3"-13"-6288"0"0,10-40-287 0 0,-13 51-275 0 0,1 0 1 0 0,0 0-1 0 0,-1 1 0 0 0,1-1 0 0 0,0 0 1 0 0,0 1-1 0 0,0-1 0 0 0,0 1 0 0 0,1-1 1 0 0,-1 1-1 0 0,0 0 0 0 0,0 0 0 0 0,1-1 1 0 0,-1 1-1 0 0,1 0 0 0 0,-1 0 0 0 0,1 0 1 0 0,0 0-1 0 0,-1 1 0 0 0,1-1 0 0 0,0 0 1 0 0,-1 1-1 0 0,1-1 0 0 0,0 1 0 0 0,0 0 1 0 0,0-1-1 0 0,0 1 0 0 0,-1 0 1 0 0,1 0-1 0 0,3 0 0 0 0,0 0 10 0 0,186-31 380 0 0,3-1-376 0 0,-130 26-55 0 0,-10 1 123 0 0,55-12-1 0 0,-211 82-10538 0 0,54-39 7451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3.6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0 481 5917 0 0,'0'0'4803'0'0,"15"-16"-4251"0"0,-13 14-544 0 0,7-8-32 0 0,-1 1-1 0 0,1 0 0 0 0,1 1 0 0 0,-1 0 1 0 0,1 0-1 0 0,1 1 0 0 0,0 0 0 0 0,0 1 0 0 0,0 1 1 0 0,0-1-1 0 0,1 2 0 0 0,0 0 0 0 0,15-4 1 0 0,378-52-504 0 0,-76 15 504 0 0,262-88 328 0 0,-240 49-609 0 0,-166 49 19 0 0,-158 31 318 0 0,0 2 1 0 0,0 1-1 0 0,0 1 0 0 0,48 7 1 0 0,-70-6-23 0 0,1 0 1 0 0,-1 1 0 0 0,0 0-1 0 0,1 0 1 0 0,-1 0-1 0 0,0 0 1 0 0,0 1-1 0 0,0 0 1 0 0,0 0-1 0 0,-1 1 1 0 0,1-1-1 0 0,-1 1 1 0 0,0 0-1 0 0,0 0 1 0 0,0 0-1 0 0,-1 1 1 0 0,1-1 0 0 0,-1 1-1 0 0,0 0 1 0 0,4 10-1 0 0,2 6-23 0 0,-2 1 0 0 0,0 0 0 0 0,7 45 0 0 0,-11-47 45 0 0,70 565 854 0 0,-31-194-484 0 0,136 595 1683 0 0,-175-974-2035 0 0,-1-7-24 0 0,-1 0 0 0 0,0 0 0 0 0,0 0 0 0 0,0 1 0 0 0,-1-1 0 0 0,0 0 0 0 0,0 0 0 0 0,-1 11 0 0 0,-1-14-97 0 0,0 0 0 0 0,0 0 1 0 0,-1-1-1 0 0,1 1 1 0 0,-1 0-1 0 0,1-1 0 0 0,-1 1 1 0 0,1-1-1 0 0,-1 0 1 0 0,0 0-1 0 0,1 0 0 0 0,-1 0 1 0 0,0 0-1 0 0,0-1 1 0 0,-4 1-1 0 0,-8 3-88 0 0,-363 91-7216 0 0,268-77 1924 0 0</inkml:trace>
</inkml:ink>
</file>

<file path=ppt/ink/ink4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4.2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1 208 2552 0 0,'0'0'6220'0'0,"16"-9"-5912"0"0,43-23-51 0 0,92-34 0 0 0,-93 45-195 0 0,104-33 239 0 0,-135 47-491 0 0,0 1-1 0 0,0 1 1 0 0,1 2-1 0 0,30-1 1 0 0,-49 6-1155 0 0,-9-2 1274 0 0,0 0 0 0 0,1 0 1 0 0,-1 0-1 0 0,0 0 0 0 0,0 0 0 0 0,-16 17-6528 0 0</inkml:trace>
</inkml:ink>
</file>

<file path=ppt/ink/ink4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7.3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55 4984 0 0,'0'0'4745'0'0,"18"-53"-6753"0"0,8 51 1920 0 0,-1 2 88 0 0,2 0-68 0 0,0 0-124 0 0,-1 0-576 0 0,-2 0-393 0 0,-6 2-675 0 0,0-1-640 0 0</inkml:trace>
</inkml:ink>
</file>

<file path=ppt/ink/ink4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07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93 5076 0 0,'0'0'7049'0'0,"119"-75"-9345"0"0,-77 69 1392 0 0,18-5-3545 0 0</inkml:trace>
</inkml:ink>
</file>

<file path=ppt/ink/ink4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0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10 108 64 0 0,'0'0'3792'0'0,"-2"-4"-3230"0"0,1-1-334 0 0,-6-23 4368 0 0,7 44-6212 0 0,2 260 2189 0 0,-1-305 3971 0 0,-1 21-4626 0 0,1 0-1 0 0,0 1 0 0 0,1-1 1 0 0,0 0-1 0 0,0 1 0 0 0,0-1 0 0 0,6-10 1 0 0,10-17-465 0 0,2 0 0 0 0,30-38 0 0 0,20-15-3448 0 0,-44 58 1193 0 0</inkml:trace>
</inkml:ink>
</file>

<file path=ppt/ink/ink4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0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21 272 4620 0 0,'0'0'3832'0'0,"9"-14"-4541"0"0,8-11 486 0 0,1 2 0 0 0,1 0 0 0 0,26-24 0 0 0,-43 44 136 0 0,10-7-676 0 0,-2 0 1 0 0,15-17-1 0 0,-23 23 590 0 0,1 1 0 0 0,-1-1-1 0 0,0 0 1 0 0,0 0-1 0 0,0 1 1 0 0,0-1 0 0 0,-1-1-1 0 0,1 1 1 0 0,-1 0-1 0 0,0 0 1 0 0,0 0 0 0 0,-1-1-1 0 0,1-3 1 0 0,-2 6 236 0 0,1 0 0 0 0,-1 1 0 0 0,1-1 1 0 0,-1 1-1 0 0,0 0 0 0 0,0-1 0 0 0,0 1 0 0 0,0 0 1 0 0,0-1-1 0 0,0 1 0 0 0,0 0 0 0 0,0 0 0 0 0,0 0 1 0 0,0 0-1 0 0,-1 0 0 0 0,1 0 0 0 0,0 0 0 0 0,-1 0 0 0 0,1 1 1 0 0,-1-1-1 0 0,1 0 0 0 0,-1 1 0 0 0,1-1 0 0 0,-1 1 1 0 0,0 0-1 0 0,1-1 0 0 0,-1 1 0 0 0,1 0 0 0 0,-4 0 1 0 0,-2-1 119 0 0,1 1 1 0 0,-1 0-1 0 0,0 0 1 0 0,1 0-1 0 0,-1 0 1 0 0,-9 3-1 0 0,12-1-169 0 0,-1 0 0 0 0,0 0 0 0 0,1 1-1 0 0,-1 0 1 0 0,1 0 0 0 0,0 0 0 0 0,0 0 0 0 0,0 1-1 0 0,0-1 1 0 0,1 1 0 0 0,-1 0 0 0 0,1 0 0 0 0,0 1-1 0 0,-5 7 1 0 0,1 1 87 0 0,1 0-1 0 0,0 1 1 0 0,1-1 0 0 0,-4 15-1 0 0,7-19-112 0 0,0 0 0 0 0,0-1 0 0 0,1 1 0 0 0,1 0 0 0 0,0 0 0 0 0,0 0 0 0 0,0 0 0 0 0,1 0 0 0 0,1-1 0 0 0,-1 1 0 0 0,1 0 0 0 0,1-1 0 0 0,0 1 0 0 0,7 14 0 0 0,-8-18 54 0 0,1 0 0 0 0,1 1-1 0 0,-1-1 1 0 0,1-1-1 0 0,0 1 1 0 0,0 0 0 0 0,0-1-1 0 0,0 0 1 0 0,1 0 0 0 0,0 0-1 0 0,0-1 1 0 0,0 0 0 0 0,0 1-1 0 0,0-2 1 0 0,1 1 0 0 0,-1-1-1 0 0,1 0 1 0 0,0 0 0 0 0,0 0-1 0 0,0-1 1 0 0,0 0 0 0 0,8 1-1 0 0,-11-2-48 0 0,3 1-150 0 0,-1-1 0 0 0,1 1 0 0 0,0-1 0 0 0,-1-1 1 0 0,1 1-1 0 0,0-1 0 0 0,-1 0 0 0 0,1 0 0 0 0,0-1 0 0 0,-1 0 0 0 0,9-3 0 0 0,21-16-2230 0 0</inkml:trace>
</inkml:ink>
</file>

<file path=ppt/ink/ink4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1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0 3572 0 0,'0'0'7974'0'0,"-2"9"-10487"0"0,-3 24 2728 0 0,1 0 0 0 0,1 46 0 0 0,-1 23 209 0 0,-9 51-54 0 0,-6 59-457 0 0,-3-74-2829 0 0,16-111 723 0 0,-2-4-495 0 0</inkml:trace>
</inkml:ink>
</file>

<file path=ppt/ink/ink4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1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0 244 1488 0 0,'0'0'2880'0'0,"92"-72"-3412"0"0,-51 56 532 0 0,7-2-68 0 0,2 0-192 0 0,1-3-912 0 0,-13 6-460 0 0</inkml:trace>
  <inkml:trace contextRef="#ctx0" brushRef="#br0" timeOffset="1">509 1 92 0 0,'0'0'6423'0'0,"-7"13"-6606"0"0,-23 40 101 0 0,28-51 56 0 0,1 0-1 0 0,0 0 1 0 0,0 0-1 0 0,0 0 1 0 0,0 0 0 0 0,0 0-1 0 0,0 0 1 0 0,1 0-1 0 0,-1 1 1 0 0,1-1 0 0 0,0 0-1 0 0,-1 0 1 0 0,1 1-1 0 0,0-1 1 0 0,0 0 0 0 0,1 3-1 0 0,-1-4 41 0 0,1 0 1 0 0,-1-1-1 0 0,1 1 0 0 0,-1 0 0 0 0,1-1 0 0 0,0 1 0 0 0,-1-1 0 0 0,1 1 0 0 0,-1-1 0 0 0,1 1 1 0 0,0-1-1 0 0,0 0 0 0 0,-1 1 0 0 0,1-1 0 0 0,0 0 0 0 0,0 1 0 0 0,-1-1 0 0 0,1 0 0 0 0,0 0 1 0 0,0 0-1 0 0,0 0 0 0 0,-1 0 0 0 0,1 0 0 0 0,0 0 0 0 0,0 0 0 0 0,0 0 0 0 0,1 0 0 0 0,4-1 81 0 0,1-1-1 0 0,-1 0 0 0 0,0 0 0 0 0,0 0 0 0 0,0 0 0 0 0,12-7 0 0 0,22-19-3316 0 0,-27 17 1001 0 0</inkml:trace>
</inkml:ink>
</file>

<file path=ppt/ink/ink4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2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52 1068 0 0,'0'0'7594'0'0,"7"10"-8764"0"0,11 20 1363 0 0,-1 0 0 0 0,-2 1 0 0 0,17 51-1 0 0,-32-82-138 0 0,0 0-1 0 0,0 0 0 0 0,0 0 0 0 0,0 1 1 0 0,0-1-1 0 0,0 0 0 0 0,0 0 0 0 0,0 0 0 0 0,0 1 1 0 0,0-1-1 0 0,0 0 0 0 0,1 0 0 0 0,-1 0 1 0 0,0 0-1 0 0,0 1 0 0 0,0-1 0 0 0,0 0 1 0 0,0 0-1 0 0,0 0 0 0 0,0 0 0 0 0,0 1 0 0 0,1-1 1 0 0,-1 0-1 0 0,0 0 0 0 0,0 0 0 0 0,0 0 1 0 0,0 0-1 0 0,1 0 0 0 0,-1 0 0 0 0,0 1 1 0 0,0-1-1 0 0,0 0 0 0 0,0 0 0 0 0,1 0 0 0 0,-1 0 1 0 0,0 0-1 0 0,0 0 0 0 0,0 0 0 0 0,1 0 1 0 0,-1 0-1 0 0,0 0 0 0 0,0 0 0 0 0,0 0 1 0 0,1 0-1 0 0,-1 0 0 0 0,0 0 0 0 0,0 0 0 0 0,9-12 917 0 0,10-32-1309 0 0,-11 24 315 0 0,40-71-826 0 0,-10 33-3426 0 0,-27 44 1533 0 0</inkml:trace>
</inkml:ink>
</file>

<file path=ppt/ink/ink4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12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0 171 6353 0 0,'0'0'4977'0'0,"3"17"-6501"0"0,15 130 1980 0 0,-16-58-1098 0 0,-1-108 471 0 0,1 1 0 0 0,1 0 0 0 0,0-1 1 0 0,1 1-1 0 0,1 1 0 0 0,1-1 0 0 0,1 1 1 0 0,13-26-1 0 0,85-129-410 0 0,-80 134 672 0 0,-24 36-45 0 0,0 1 0 0 0,0-1 0 0 0,0 0 0 0 0,0 0 0 0 0,1 0 0 0 0,-1 1 0 0 0,0-1-1 0 0,1 1 1 0 0,0-1 0 0 0,-1 1 0 0 0,1-1 0 0 0,0 1 0 0 0,0 0 0 0 0,-1 0 0 0 0,1 0 0 0 0,0 0-1 0 0,3-1 1 0 0,-3 3-1 0 0,0-1 0 0 0,0 1 0 0 0,0-1 0 0 0,0 1 0 0 0,0 0 0 0 0,0 0 0 0 0,0-1 0 0 0,0 2 0 0 0,0-1 0 0 0,-1 0 0 0 0,1 0 0 0 0,0 0 0 0 0,0 1 0 0 0,-1-1 0 0 0,1 1 0 0 0,1 3 0 0 0,13 12 336 0 0,-2 0 0 0 0,0 2 1 0 0,12 22-1 0 0,-14-22-295 0 0,1 0 0 0 0,30 35 0 0 0,-37-48-49 0 0,0-1 0 0 0,0 0 0 0 0,0 0-1 0 0,1 0 1 0 0,-1-1 0 0 0,1 0 0 0 0,0 0 0 0 0,1-1 0 0 0,-1 0 0 0 0,1 0 0 0 0,-1-1 0 0 0,14 3-1 0 0,-14-3-191 0 0,1-1 0 0 0,-1 0-1 0 0,0-1 1 0 0,1 0 0 0 0,-1 0-1 0 0,1 0 1 0 0,7-2 0 0 0,30-11-2464 0 0</inkml:trace>
</inkml:ink>
</file>

<file path=ppt/ink/ink4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7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0 250 220 0 0,'0'0'208'0'0,"86"-53"-208"0"0,-56 39-56 0 0,2-1-48 0 0,5-3 96 0 0,9-3-4 0 0,8-5-52 0 0,5 1-28 0 0,8-2 40 0 0,4-3 12 0 0,-17 9 40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4.0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1 120 7341 0 0,'0'0'7063'0'0,"13"-9"-6264"0"0,1 1-800 0 0,1 0 0 0 0,0 1 0 0 0,1 0 0 0 0,-1 2 0 0 0,1-1 0 0 0,0 2-1 0 0,1 0 1 0 0,-1 2 0 0 0,22-3 0 0 0,550-13 75 0 0,10 41 107 0 0,118 1 699 0 0,-683-25-663 0 0,61-8 0 0 0,-79 6-107 0 0,0 0 1 0 0,-1-1-1 0 0,0 0 1 0 0,0-1-1 0 0,0-1 0 0 0,16-8 1 0 0,-16 4 113 0 0,-5 2-1822 0 0,19-9-10374 0 0</inkml:trace>
</inkml:ink>
</file>

<file path=ppt/ink/ink4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8.3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1 64 0 0,'0'0'184'0'0,"-11"9"-432"0"0</inkml:trace>
</inkml:ink>
</file>

<file path=ppt/ink/ink4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9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40 374 316 0 0,'0'0'5650'0'0,"0"-14"-4671"0"0,-3-43 13 0 0,2 51-476 0 0,0 0 0 0 0,0 1-1 0 0,-1-1 1 0 0,0 0-1 0 0,0 1 1 0 0,0 0-1 0 0,-1-1 1 0 0,-5-7 0 0 0,7 11-357 0 0,-1 0-1 0 0,1 0 1 0 0,-1 0 0 0 0,1 0 0 0 0,0 0 0 0 0,0 0 0 0 0,0 0 0 0 0,0 0 0 0 0,0 0 0 0 0,1-1 0 0 0,-1 1 0 0 0,1 0 0 0 0,-1 0 0 0 0,1-1-1 0 0,0 1 1 0 0,0 0 0 0 0,0-1 0 0 0,0 1 0 0 0,0 0 0 0 0,1-1 0 0 0,-1 1 0 0 0,2-3 0 0 0,2 1-255 0 0,0 0 0 0 0,0 1 1 0 0,0-1-1 0 0,1 1 0 0 0,0 0 0 0 0,-1 1 1 0 0,1-1-1 0 0,0 1 0 0 0,0 0 0 0 0,0 0 1 0 0,10-2-1 0 0,-1-1 34 0 0,147-46 49 0 0,257-47 1 0 0,-417 98-83 0 0,1-1 0 0 0,0 1 0 0 0,-1 0 0 0 0,1-1 0 0 0,0 1 0 0 0,-1 0 1 0 0,1 0-1 0 0,0 0 0 0 0,-1 0 0 0 0,1 1 0 0 0,0-1 0 0 0,-1 0 0 0 0,1 1 0 0 0,0-1 1 0 0,-1 1-1 0 0,1 0 0 0 0,-1-1 0 0 0,1 1 0 0 0,-1 0 0 0 0,1 0 0 0 0,1 1 0 0 0,-3-1-67 0 0,1 0-1 0 0,0 1 1 0 0,-1-1-1 0 0,1 0 0 0 0,-1 1 1 0 0,1-1-1 0 0,-1 0 0 0 0,0 1 1 0 0,0-1-1 0 0,1 1 0 0 0,-1-1 1 0 0,0 1-1 0 0,0-1 0 0 0,0 0 1 0 0,0 1-1 0 0,-1-1 1 0 0,1 1-1 0 0,0-1 0 0 0,-1 0 1 0 0,1 1-1 0 0,-1-1 0 0 0,1 0 1 0 0,-1 1-1 0 0,1-1 0 0 0,-2 2 1 0 0,-2 3-370 0 0,0 1 1 0 0,0-1-1 0 0,0 0 1 0 0,0-1-1 0 0,-1 1 1 0 0,-7 6-1 0 0,-32 27-1828 0 0</inkml:trace>
</inkml:ink>
</file>

<file path=ppt/ink/ink4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9.8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1 279 4212 0 0,'0'0'8910'0'0,"19"-11"-8776"0"0,-9 6-107 0 0,16-10 41 0 0,1 1 0 0 0,0 1-1 0 0,57-17 1 0 0,652-132 391 0 0,-677 154-559 0 0,-39 7 258 0 0,1-2 1 0 0,31-9-1 0 0,-82 7-5374 0 0,14 5 1905 0 0,-7 0-1230 0 0</inkml:trace>
</inkml:ink>
</file>

<file path=ppt/ink/ink4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9.2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80 173 416 0 0,'0'0'9752'0'0,"3"10"-11279"0"0,1 15 1645 0 0,-1 0 0 0 0,-1 0 0 0 0,-1 1-1 0 0,-2-1 1 0 0,0 0 0 0 0,-10 47 0 0 0,-6 17 192 0 0,14-79-126 0 0,-1 0 1 0 0,1 0-1 0 0,-1 0 1 0 0,-1 0-1 0 0,0-1 1 0 0,-9 14-1 0 0,13-23-138 0 0,1 1 1 0 0,0-1-1 0 0,0 0 0 0 0,-1 0 1 0 0,1 0-1 0 0,0 0 0 0 0,0 1 1 0 0,-1-1-1 0 0,1 0 0 0 0,0 0 1 0 0,-1 0-1 0 0,1 0 0 0 0,0 0 1 0 0,0 0-1 0 0,-1 0 0 0 0,1 0 1 0 0,0 0-1 0 0,-1 0 0 0 0,1 0 1 0 0,0 0-1 0 0,-1 0 0 0 0,1 0 1 0 0,0 0-1 0 0,0 0 0 0 0,-1 0 1 0 0,1 0-1 0 0,0 0 0 0 0,-1 0 1 0 0,1-1-1 0 0,0 1 0 0 0,0 0 1 0 0,-1 0-1 0 0,1 0 0 0 0,0 0 1 0 0,0-1-1 0 0,-1 1 0 0 0,1 0 1 0 0,0 0-1 0 0,0-1 0 0 0,0 1 1 0 0,0 0-1 0 0,-1 0 0 0 0,1-1 1 0 0,0 1-1 0 0,0 0 0 0 0,0-1 1 0 0,0 1-1 0 0,0 0 1 0 0,0 0-1 0 0,0-1 0 0 0,0 1 1 0 0,0 0-1 0 0,0-1 0 0 0,0 1 1 0 0,0-1-1 0 0,-6-17 379 0 0,3 0-551 0 0,1 1-1 0 0,1 0 1 0 0,0-1-1 0 0,2 1 1 0 0,0-1-1 0 0,1 1 1 0 0,0 0-1 0 0,2 0 1 0 0,0 0-1 0 0,1 0 1 0 0,12-30-1 0 0,2 6-182 0 0,2 1-1 0 0,1 1 0 0 0,38-50 0 0 0,-50 76 246 0 0,0 0 1 0 0,0 1-1 0 0,2 1 0 0 0,23-20 0 0 0,-32 28-28 0 0,1 1 0 0 0,-1-1 0 0 0,1 0 0 0 0,0 1 0 0 0,0 0 0 0 0,0 0 0 0 0,0 0 0 0 0,0 1 0 0 0,1-1 0 0 0,-1 1 0 0 0,0 0 0 0 0,1 0 0 0 0,-1 0 0 0 0,1 1 0 0 0,-1 0 0 0 0,1 0 0 0 0,-1 0 0 0 0,1 0 0 0 0,-1 1 0 0 0,1-1 0 0 0,-1 1 0 0 0,5 2 0 0 0,-4-1-16 0 0,0 1 0 0 0,-1 0 0 0 0,1 0 0 0 0,-1 1 0 0 0,0-1 0 0 0,0 1-1 0 0,-1 0 1 0 0,1 0 0 0 0,-1 0 0 0 0,1 0 0 0 0,-1 1 0 0 0,4 8 0 0 0,3 8-6 0 0,12 34 0 0 0,-21-54 115 0 0,9 28 269 0 0,-2 1 0 0 0,-1 0 0 0 0,-1 0 0 0 0,-1 0 0 0 0,-2 0 0 0 0,-1 1 1 0 0,-3 46-1 0 0,0-67-78 0 0,-1 0 1 0 0,0-1 0 0 0,0 0 0 0 0,-4 10 0 0 0,-8 8-1021 0 0,13-25 447 0 0,0-1-1 0 0,0 0 1 0 0,0 1 0 0 0,-1-1 0 0 0,1 0 0 0 0,0 1 0 0 0,-1-1 0 0 0,1 0 0 0 0,-1 0 0 0 0,1 0 0 0 0,-1-1 0 0 0,-2 2 0 0 0</inkml:trace>
</inkml:ink>
</file>

<file path=ppt/ink/ink4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9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34 5977 0 0,'0'0'4509'0'0,"16"-6"-5253"0"0,53-18 398 0 0,-63 23 307 0 0,0 0-1 0 0,0 0 0 0 0,0 1 1 0 0,0-1-1 0 0,0 2 1 0 0,0-1-1 0 0,0 0 0 0 0,0 1 1 0 0,0 0-1 0 0,0 1 1 0 0,0-1-1 0 0,0 1 0 0 0,-1 0 1 0 0,10 5-1 0 0,7 2 9 0 0,0-2 33 0 0,32 12 124 0 0,-50-18-149 0 0,0 1 0 0 0,0 0 0 0 0,-1 0 0 0 0,0 0 0 0 0,1 1-1 0 0,-1-1 1 0 0,0 1 0 0 0,0-1 0 0 0,0 1 0 0 0,5 7 0 0 0,-8-9-51 0 0,0-1 0 0 0,1 1 1 0 0,-1 0-1 0 0,0 0 0 0 0,0 0 1 0 0,0 0-1 0 0,0 0 0 0 0,0-1 1 0 0,0 1-1 0 0,0 0 0 0 0,0 0 0 0 0,0 0 1 0 0,-1 0-1 0 0,1 0 0 0 0,0-1 1 0 0,0 1-1 0 0,-1 0 0 0 0,1 0 1 0 0,-1 0-1 0 0,1-1 0 0 0,-1 1 0 0 0,1 0 1 0 0,-1-1-1 0 0,1 1 0 0 0,-1 0 1 0 0,1-1-1 0 0,-1 1 0 0 0,0 0 1 0 0,1-1-1 0 0,-1 1 0 0 0,0-1 0 0 0,-1 1 1 0 0,-30 18-976 0 0,27-16 833 0 0,-45 20-433 0 0,0-2 0 0 0,-72 19 0 0 0,-55 26 6839 0 0,177-66-6074 0 0,13 4 2561 0 0,37 3-3141 0 0,-12-3 600 0 0,98 24-1459 0 0,-71-19-1497 0 0</inkml:trace>
</inkml:ink>
</file>

<file path=ppt/ink/ink4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1.3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2256 0 0,'0'0'7131'0'0,"6"-13"-6588"0"0,18-37-479 0 0,-18 43-1804 0 0,-3 13 1161 0 0,0 13 325 0 0,-3-19 211 0 0,2 43 185 0 0,-2 0 0 0 0,-1 0 0 0 0,-3 0 0 0 0,-1-1 0 0 0,-2 0 0 0 0,-16 52 1437 0 0,38-124 876 0 0,6 1-2524 0 0,2 1 0 0 0,1 1 0 0 0,37-33 0 0 0,93-65-4578 0 0,-111 91 1570 0 0</inkml:trace>
</inkml:ink>
</file>

<file path=ppt/ink/ink4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1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1 220 664 0 0,'0'0'8061'0'0,"13"-13"-8403"0"0,44-37 158 0 0,-53 46 152 0 0,1 0-1 0 0,0 0 1 0 0,0 1-1 0 0,0 0 1 0 0,1 0-1 0 0,-1 0 1 0 0,1 1-1 0 0,-1-1 1 0 0,11-1-1 0 0,10-5 20 0 0,-24 8 53 0 0,12-5-218 0 0,-1-1-1 0 0,26-16 1 0 0,-37 21 149 0 0,1 0-1 0 0,-1 1 1 0 0,1-1-1 0 0,-1 0 1 0 0,0-1-1 0 0,0 1 1 0 0,0 0 0 0 0,0 0-1 0 0,0-1 1 0 0,0 0-1 0 0,-1 1 1 0 0,1-1-1 0 0,-1 0 1 0 0,0 1 0 0 0,0-1-1 0 0,0 0 1 0 0,0 0-1 0 0,0 0 1 0 0,-1 0-1 0 0,1 0 1 0 0,-1-5 0 0 0,0 7 30 0 0,0 0 1 0 0,0 0 0 0 0,-1 1 0 0 0,1-1 0 0 0,0 0 0 0 0,0 0 0 0 0,-1 0 0 0 0,1 1 0 0 0,-1-1-1 0 0,1 0 1 0 0,-1 1 0 0 0,1-1 0 0 0,-1 0 0 0 0,1 1 0 0 0,-1-1 0 0 0,1 0 0 0 0,-1 1-1 0 0,0-1 1 0 0,1 1 0 0 0,-1-1 0 0 0,0 1 0 0 0,0-1 0 0 0,1 1 0 0 0,-1 0 0 0 0,0-1-1 0 0,0 1 1 0 0,0 0 0 0 0,1 0 0 0 0,-1 0 0 0 0,0 0 0 0 0,0-1 0 0 0,0 1 0 0 0,0 0-1 0 0,1 0 1 0 0,-1 0 0 0 0,0 1 0 0 0,0-1 0 0 0,0 0 0 0 0,0 0 0 0 0,1 0 0 0 0,-1 1-1 0 0,0-1 1 0 0,0 0 0 0 0,0 1 0 0 0,0 0 0 0 0,-5 1-116 0 0,1 0 0 0 0,-1 0 0 0 0,1 1 1 0 0,0 0-1 0 0,-6 3 0 0 0,2 1 28 0 0,1 1 0 0 0,0-1 0 0 0,1 1 0 0 0,0 1 0 0 0,0-1 0 0 0,0 1 0 0 0,1 1 0 0 0,1-1 0 0 0,-9 19 0 0 0,11-20 72 0 0,0 0-1 0 0,0 0 1 0 0,1 1 0 0 0,-1-1-1 0 0,2 1 1 0 0,0-1-1 0 0,0 1 1 0 0,0-1-1 0 0,1 1 1 0 0,0 0-1 0 0,1-1 1 0 0,0 1-1 0 0,2 9 1 0 0,-2-15 60 0 0,0 0 1 0 0,0-1-1 0 0,0 1 1 0 0,0-1 0 0 0,1 1-1 0 0,-1-1 1 0 0,1 0-1 0 0,-1 1 1 0 0,1-1-1 0 0,0 0 1 0 0,0 0-1 0 0,0 0 1 0 0,0-1-1 0 0,0 1 1 0 0,0 0 0 0 0,1-1-1 0 0,2 3 1 0 0,0-2 48 0 0,1 0 0 0 0,-1 0 0 0 0,0-1 0 0 0,1 1 0 0 0,-1-1 0 0 0,1 0 0 0 0,-1-1 0 0 0,7 1 0 0 0,3-1-251 0 0,-1-1 1 0 0,0 0-1 0 0,0-1 1 0 0,0-1-1 0 0,25-8 1 0 0,-8-2-1550 0 0,12-13-958 0 0</inkml:trace>
</inkml:ink>
</file>

<file path=ppt/ink/ink4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2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132 0 3024 0 0,'0'0'3969'0'0,"-5"16"-6498"0"0,-49 206 2641 0 0,42-70 514 0 0,-1-2 306 0 0,10-125-1742 0 0,-2 0-1 0 0,-1-1 0 0 0,-17 45 1 0 0,13-44-2082 0 0</inkml:trace>
</inkml:ink>
</file>

<file path=ppt/ink/ink4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2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3524 0 0,'0'0'1266'0'0,"15"-5"-1504"0"0,2-1 171 0 0,2 0 18 0 0,0 0 0 0 0,1 0 1 0 0,26-2-1 0 0,-23 5 222 0 0,42-5-669 0 0,0-2 0 0 0,-1-4-1 0 0,93-31 1 0 0,-158 47 665 0 0,-1 0 0 0 0,1 0-1 0 0,-1 0 1 0 0,1 0 0 0 0,0 0 0 0 0,0 0-1 0 0,0 0 1 0 0,0 0 0 0 0,0 1-1 0 0,0-1 1 0 0,1 0 0 0 0,-1 0 0 0 0,1 1-1 0 0,-1-1 1 0 0,1 1 0 0 0,0-1-1 0 0,0 4 1 0 0,-1 57-643 0 0,1-52 711 0 0,0-10-206 0 0,0 0 0 0 0,0 0-1 0 0,0 0 1 0 0,0 0 0 0 0,0 0-1 0 0,0 0 1 0 0,0 0-1 0 0,0 0 1 0 0,1 0 0 0 0,-1 0-1 0 0,1-1 1 0 0,-1 1-1 0 0,0 0 1 0 0,1 0 0 0 0,0 0-1 0 0,-1 0 1 0 0,1 0 0 0 0,-1-1-1 0 0,1 1 1 0 0,0 0-1 0 0,-1-1 1 0 0,1 1 0 0 0,0 0-1 0 0,0-1 1 0 0,0 1-1 0 0,0-1 1 0 0,0 1 0 0 0,-1-1-1 0 0,1 0 1 0 0,0 1 0 0 0,0-1-1 0 0,0 0 1 0 0,0 1-1 0 0,0-1 1 0 0,0 0 0 0 0,0 0-1 0 0,0 0 1 0 0,0 0-1 0 0,0 0 1 0 0,0 0 0 0 0,0 0-1 0 0,0-1 1 0 0,0 1 0 0 0,0 0-1 0 0,0 0 1 0 0,0-1-1 0 0,1 0 1 0 0,2 0-98 0 0,0 0-1 0 0,0-1 1 0 0,0 1-1 0 0,0-1 1 0 0,0 0-1 0 0,-1 0 1 0 0,1-1-1 0 0,-1 1 1 0 0,0-1-1 0 0,6-4 1 0 0,2-8-2095 0 0</inkml:trace>
</inkml:ink>
</file>

<file path=ppt/ink/ink4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2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0 153 64 0 0,'0'0'5825'0'0,"4"15"-5464"0"0,24 108 236 0 0,-25-89 508 0 0,-3-53 433 0 0,3 2-1577 0 0,1 1-1 0 0,0-1 1 0 0,1 0 0 0 0,1 1-1 0 0,0 0 1 0 0,14-23-1 0 0,0 2-44 0 0,39-49-1 0 0,-55 81 180 0 0,19-21-211 0 0,-22 26 77 0 0,0-1 0 0 0,0 1 0 0 0,-1 0 0 0 0,1-1 0 0 0,0 1 0 0 0,0 0 0 0 0,0 0 1 0 0,0 0-1 0 0,-1 0 0 0 0,1-1 0 0 0,0 1 0 0 0,0 0 0 0 0,0 0 0 0 0,0 0 0 0 0,0 1 0 0 0,0-1 0 0 0,-1 0 0 0 0,1 0 0 0 0,0 0 0 0 0,0 1 0 0 0,0-1 0 0 0,0 0 0 0 0,-1 1 0 0 0,1-1 0 0 0,0 1 0 0 0,0-1 0 0 0,-1 1 0 0 0,1-1 0 0 0,0 1 0 0 0,-1-1 0 0 0,1 1 0 0 0,-1 0 0 0 0,1-1 0 0 0,0 3 0 0 0,35 49-373 0 0,-30-41 520 0 0,1 0 1 0 0,1 0 0 0 0,14 15 0 0 0,-21-25-12 0 0,0 0-1 0 0,0-1 1 0 0,0 1 0 0 0,1 0 0 0 0,-1-1 0 0 0,0 1 0 0 0,1-1-1 0 0,-1 1 1 0 0,0-1 0 0 0,1 0 0 0 0,-1 0 0 0 0,1 0 0 0 0,-1 1-1 0 0,0-1 1 0 0,1 0 0 0 0,-1-1 0 0 0,1 1 0 0 0,-1 0 0 0 0,0 0-1 0 0,1-1 1 0 0,-1 1 0 0 0,0 0 0 0 0,2-2 0 0 0,36-16 1219 0 0,-25 11-1251 0 0,20-9 78 0 0,0-2 0 0 0,-2-1 0 0 0,37-29 0 0 0,-68 47-178 0 0,0 1 0 0 0,-1-1 0 0 0,1 0 0 0 0,0 1 0 0 0,0-1 0 0 0,0 0 0 0 0,0 1 0 0 0,-1-1 0 0 0,1 1 0 0 0,0-1-1 0 0,0 1 1 0 0,0-1 0 0 0,0 1 0 0 0,0 0 0 0 0,0-1 0 0 0,0 1 0 0 0,0 0 0 0 0,1 0 0 0 0,-1 0 0 0 0,0 0 0 0 0,0 0-1 0 0,0 0 1 0 0,0 0 0 0 0,0 0 0 0 0,0 1 0 0 0,0-1 0 0 0,0 0 0 0 0,0 0 0 0 0,0 1 0 0 0,0-1 0 0 0,0 1 0 0 0,0-1 0 0 0,0 1-1 0 0,0-1 1 0 0,-1 1 0 0 0,1 0 0 0 0,1 0 0 0 0,-1 1-202 0 0,0 0 0 0 0,0 0 0 0 0,0 0-1 0 0,-1 0 1 0 0,1 0 0 0 0,-1 0 0 0 0,1 1 0 0 0,-1-1 0 0 0,0 0-1 0 0,0 0 1 0 0,0 0 0 0 0,0 0 0 0 0,0 1 0 0 0,0-1 0 0 0,-1 0 0 0 0,1 0-1 0 0,-1 0 1 0 0,1 0 0 0 0,-2 2 0 0 0,-8 16-2915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47.3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525 91 416 0 0,'0'0'5629'0'0,"-12"-7"-5251"0"0,-38-21 3 0 0,47 26-322 0 0,-1 1-1 0 0,1 0 1 0 0,-1-1-1 0 0,1 1 1 0 0,-1 1 0 0 0,1-1-1 0 0,-1 0 1 0 0,1 1-1 0 0,-1 0 1 0 0,1 0-1 0 0,-1 0 1 0 0,0 0 0 0 0,1 1-1 0 0,-1-1 1 0 0,1 1-1 0 0,-1 0 1 0 0,-4 2 0 0 0,-1 1-88 0 0,0 0 0 0 0,1 1-1 0 0,-1 0 1 0 0,-10 10 0 0 0,6-6 6 0 0,-13 11 47 0 0,2 0 0 0 0,0 1 0 0 0,2 2 0 0 0,0 0 0 0 0,1 2 0 0 0,-24 36 0 0 0,22-25 12 0 0,2 1 0 0 0,1 1 0 0 0,3 0 0 0 0,-19 54-1 0 0,29-67-20 0 0,1-1-1 0 0,1 1 0 0 0,2 0 1 0 0,0 0-1 0 0,1 0 0 0 0,2 0 1 0 0,0 0-1 0 0,2 0 0 0 0,1 0 1 0 0,1 0-1 0 0,0 0 0 0 0,2-1 1 0 0,10 26-1 0 0,-10-34 118 0 0,0-1 0 0 0,1 0 1 0 0,1 0-1 0 0,0-1 0 0 0,1 0 0 0 0,1-1 1 0 0,0 1-1 0 0,1-2 0 0 0,0 0 0 0 0,0 0 1 0 0,2-1-1 0 0,-1 0 0 0 0,2-1 0 0 0,-1-1 1 0 0,1 0-1 0 0,0-1 0 0 0,1 0 0 0 0,0-1 1 0 0,0-1-1 0 0,30 8 0 0 0,-3-5 566 0 0,0-3 0 0 0,1-1 1 0 0,-1-2-1 0 0,58-4 0 0 0,-22-4-517 0 0,113-24-1 0 0,-177 26-92 0 0,-1 0 0 0 0,0-1 0 0 0,0 0 0 0 0,0-1 0 0 0,0-1 0 0 0,-1 0 0 0 0,0-1-1 0 0,0 0 1 0 0,-1-1 0 0 0,15-12 0 0 0,-14 9 1 0 0,-1-1-1 0 0,0-1 0 0 0,0 0 1 0 0,-2-1-1 0 0,1 0 1 0 0,-2 0-1 0 0,0-1 1 0 0,8-18-1 0 0,8-26 91 0 0,20-69 1 0 0,-36 97-124 0 0,-1 0 0 0 0,-2-1 1 0 0,-1 0-1 0 0,0-40 0 0 0,-5 45-76 0 0,0 0 0 0 0,-2 0 0 0 0,-1 0 0 0 0,-2 0 0 0 0,0 1 0 0 0,-2-1 0 0 0,-1 2 0 0 0,0-1 0 0 0,-2 1 0 0 0,-1 1 0 0 0,-2 0 0 0 0,0 1 0 0 0,-1 0 0 0 0,-1 1 0 0 0,-1 1 0 0 0,-1 0 0 0 0,-38-32 0 0 0,47 46-49 0 0,-1 2 1 0 0,0-1 0 0 0,-1 1 0 0 0,1 1 0 0 0,-1 0 0 0 0,0 0-1 0 0,0 1 1 0 0,-1 1 0 0 0,1 0 0 0 0,-14-1 0 0 0,-19-5 80 0 0,13 3-111 0 0,0 2 0 0 0,0 1-1 0 0,0 2 1 0 0,1 1 0 0 0,-39 6-1 0 0,-22 0 223 0 0,85-7-206 0 0,-1 1 0 0 0,1 0 0 0 0,0 0-1 0 0,-1 0 1 0 0,1 1 0 0 0,0 0-1 0 0,0 0 1 0 0,0 1 0 0 0,0 0 0 0 0,1 0-1 0 0,-1 0 1 0 0,1 1 0 0 0,0-1 0 0 0,0 1-1 0 0,0 1 1 0 0,0-1 0 0 0,1 1-1 0 0,-1 0 1 0 0,1 0 0 0 0,-5 8 0 0 0,-10 12-2104 0 0,0 0-2884 0 0</inkml:trace>
</inkml:ink>
</file>

<file path=ppt/ink/ink4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26 92 0 0,'0'0'6776'0'0,"2"-4"-6433"0"0,6-13 118 0 0,-6 12 1045 0 0,-12 6-1485 0 0,0 0 0 0 0,0 1 0 0 0,0 0 0 0 0,0 1 0 0 0,0 0-1 0 0,0 0 1 0 0,0 1 0 0 0,1 0 0 0 0,-9 6 0 0 0,-4 3-135 0 0,2 0-1 0 0,-32 27 1 0 0,46-35 59 0 0,0 0-1 0 0,1 0 1 0 0,0 1-1 0 0,0 0 1 0 0,0 0-1 0 0,1 1 1 0 0,0-1-1 0 0,0 1 1 0 0,1 0-1 0 0,-1 0 1 0 0,-2 10-1 0 0,5-12 33 0 0,0 0 0 0 0,0 0-1 0 0,0 0 1 0 0,1 0 0 0 0,-1 0 0 0 0,1 0-1 0 0,1 0 1 0 0,-1 0 0 0 0,1 1 0 0 0,0-1 0 0 0,0 0-1 0 0,0-1 1 0 0,1 1 0 0 0,-1 0 0 0 0,1 0-1 0 0,0-1 1 0 0,1 1 0 0 0,3 4 0 0 0,8 11 21 0 0,2-1 0 0 0,21 22 0 0 0,-19-23-26 0 0,26 35 0 0 0,-39-46 24 0 0,0 1 0 0 0,-1 0 0 0 0,1 1 1 0 0,-2-1-1 0 0,1 1 0 0 0,-1-1 0 0 0,-1 1 0 0 0,3 14 1 0 0,-3-15 69 0 0,-1-1-1 0 0,0 1 1 0 0,-1 0 0 0 0,1 0 0 0 0,-2 0 0 0 0,1-1 0 0 0,-1 1 0 0 0,-2 8-1 0 0,2-12-26 0 0,-1 0-1 0 0,1-1 1 0 0,-1 1-1 0 0,0 0 1 0 0,0-1-1 0 0,-1 0 1 0 0,1 1-1 0 0,-1-1 1 0 0,1 0-1 0 0,-1 0 1 0 0,0 0-1 0 0,0-1 1 0 0,0 1-1 0 0,-1-1 1 0 0,1 1-1 0 0,-1-1 1 0 0,-3 1-1 0 0,-18 9 180 0 0,-1-1-1 0 0,-36 10 1 0 0,37-14-358 0 0,0 1 1 0 0,1 2-1 0 0,-26 14 1 0 0,24-10-2579 0 0</inkml:trace>
</inkml:ink>
</file>

<file path=ppt/ink/ink4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8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1 186 612 0 0,'0'0'6427'0'0,"4"-14"-6207"0"0,12-46-147 0 0,-14 56-87 0 0,-1 0 0 0 0,1 0 0 0 0,0 1 1 0 0,0-1-1 0 0,0 1 0 0 0,1-1 0 0 0,-1 1 0 0 0,1 0 0 0 0,0 0 0 0 0,0 0 0 0 0,0 0 1 0 0,0 0-1 0 0,0 1 0 0 0,1-1 0 0 0,-1 1 0 0 0,1 0 0 0 0,6-3 0 0 0,0 0-77 0 0,6-3 26 0 0,0 1 0 0 0,1 0-1 0 0,-1 1 1 0 0,1 1-1 0 0,1 0 1 0 0,-1 1 0 0 0,1 1-1 0 0,0 1 1 0 0,0 1-1 0 0,-1 0 1 0 0,21 3 0 0 0,-35-2 43 0 0,1 0 1 0 0,-1 1 0 0 0,0-1 0 0 0,1 1-1 0 0,-1 0 1 0 0,0 0 0 0 0,0 0-1 0 0,0 1 1 0 0,0-1 0 0 0,0 1 0 0 0,0-1-1 0 0,0 1 1 0 0,0 0 0 0 0,-1 0 0 0 0,1 0-1 0 0,-1 1 1 0 0,1-1 0 0 0,-1 1 0 0 0,0-1-1 0 0,0 1 1 0 0,0 0 0 0 0,0 0 0 0 0,-1 0-1 0 0,1 0 1 0 0,-1 0 0 0 0,1 0-1 0 0,-1 0 1 0 0,0 0 0 0 0,-1 1 0 0 0,2 4-1 0 0,-1 0 49 0 0,0-1 1 0 0,-1 1-1 0 0,0-1 0 0 0,0 0 0 0 0,-1 1 0 0 0,1-1 0 0 0,-2 1 0 0 0,1-1 0 0 0,-1 0 0 0 0,0 0 0 0 0,-1 0 0 0 0,1 0 0 0 0,-5 7 1 0 0,-2 1 93 0 0,-1 0 0 0 0,-1-1 1 0 0,-1 0-1 0 0,0 0 1 0 0,0-1-1 0 0,-23 18 0 0 0,-2-4 362 0 0,-55 32 0 0 0,169-64-1486 0 0,-63 4 923 0 0,1 0 0 0 0,-1 1 0 0 0,0 1 1 0 0,0 0-1 0 0,0 1 0 0 0,22 6 0 0 0,-30-5 33 0 0,0-1-1 0 0,0 1 0 0 0,0 0 1 0 0,0 0-1 0 0,-1 0 1 0 0,1 1-1 0 0,-1 0 1 0 0,0 0-1 0 0,0 1 0 0 0,-1-1 1 0 0,1 1-1 0 0,-1 0 1 0 0,0 0-1 0 0,0 0 0 0 0,-1 1 1 0 0,5 9-1 0 0,-4-7 28 0 0,0 1-1 0 0,-1-1 1 0 0,0 0-1 0 0,0 1 1 0 0,-1 0-1 0 0,-1 0 1 0 0,1 0-1 0 0,-1-1 1 0 0,-1 1-1 0 0,1 0 1 0 0,-3 18-1 0 0,1-21 103 0 0,0-1 0 0 0,-1 1 0 0 0,1 0 0 0 0,-1 0-1 0 0,-1-1 1 0 0,1 1 0 0 0,-1-1 0 0 0,0 1-1 0 0,0-1 1 0 0,0 0 0 0 0,-1 0 0 0 0,1-1 0 0 0,-1 1-1 0 0,-1-1 1 0 0,1 0 0 0 0,-1 0 0 0 0,1 0-1 0 0,-10 5 1 0 0,-8 3 480 0 0,0-1-1 0 0,0-1 1 0 0,-1-2-1 0 0,0 0 1 0 0,-43 8-1 0 0,24-9-337 0 0,-1-1 1 0 0,-63-1-1 0 0,106-5-193 0 0,-5-1-1517 0 0,28-21-7164 0 0</inkml:trace>
</inkml:ink>
</file>

<file path=ppt/ink/ink4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38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11 680 0 0,'0'0'10041'0'0,"16"-10"-11929"0"0,-4 16 1668 0 0,8 1-480 0 0,-5-1-1773 0 0,16-6-2747 0 0</inkml:trace>
</inkml:ink>
</file>

<file path=ppt/ink/ink4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4.7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1646 90 960 0 0,'0'0'3548'0'0,"2"-12"-3340"0"0,0-5-76 0 0,2-43 3046 0 0,-4 63-3295 0 0,-1 0 1 0 0,1 0-1 0 0,-1 0 0 0 0,0 0 0 0 0,0 0 0 0 0,0 0 1 0 0,0-1-1 0 0,0 1 0 0 0,-1 0 0 0 0,1 0 0 0 0,-1-1 1 0 0,1 1-1 0 0,-1-1 0 0 0,-3 3 0 0 0,-2 5 72 0 0,-86 113 2274 0 0,-166 171 1 0 0,175-204-1889 0 0,-615 665 1481 0 0,277-322 192 0 0,403-414-1958 0 0,10-11 132 0 0,1 0-1 0 0,0 1 0 0 0,1 0 1 0 0,-11 17-1 0 0,18-20 485 0 0</inkml:trace>
</inkml:ink>
</file>

<file path=ppt/ink/ink4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6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80 0 0,'0'0'128'0'0</inkml:trace>
</inkml:ink>
</file>

<file path=ppt/ink/ink4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6.5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 1200 0 0,'30'-50'4797'0'0,"-30"49"-4433"0"0,-3-1-128 0 0,1 1 140 0 0,2-1-284 0 0,-1 2-312 0 0</inkml:trace>
</inkml:ink>
</file>

<file path=ppt/ink/ink4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6.9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849 411 3676 0 0,'0'0'4925'0'0,"-25"-60"-9766"0"0</inkml:trace>
  <inkml:trace contextRef="#ctx0" brushRef="#br0" timeOffset="1">595 272 132 0 0,'0'0'6373'0'0,"-56"-51"-8014"0"0,38 48-1567 0 0</inkml:trace>
  <inkml:trace contextRef="#ctx0" brushRef="#br0" timeOffset="2">96 79 1096 0 0,'0'0'6061'0'0,"-76"-77"-6061"0"0,71 77-288 0 0,2 0-492 0 0,-9-2-4317 0 0</inkml:trace>
</inkml:ink>
</file>

<file path=ppt/ink/ink4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7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1001 591 352 0 0,'0'0'6833'0'0,"-80"-74"-6585"0"0,73 65-80 0 0,1 4-168 0 0,2 2-196 0 0,1 3-256 0 0,-1 0-772 0 0,-11 0-3025 0 0</inkml:trace>
  <inkml:trace contextRef="#ctx0" brushRef="#br0" timeOffset="1">451 330 1240 0 0,'0'0'3976'0'0,"-83"-77"-3599"0"0,74 66-229 0 0,3 5-148 0 0,2 2-168 0 0,-2 1 11 0 0,0 1-939 0 0,-11-4-3224 0 0</inkml:trace>
  <inkml:trace contextRef="#ctx0" brushRef="#br0" timeOffset="2">64 117 1696 0 0,'0'0'2752'0'0,"-60"-76"-2608"0"0,57 67-144 0 0,3 3-108 0 0,0 1-8 0 0,0-1-456 0 0,0-9-3224 0 0</inkml:trace>
</inkml:ink>
</file>

<file path=ppt/ink/ink4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7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167 730 1696 0 0,'0'0'1996'0'0,"-67"-103"-1552"0"0,58 81-80 0 0,0 1-12 0 0,3 0-344 0 0,5 5-8 0 0,1 1-12 0 0,0 3-148 0 0,0 0-176 0 0,4 1-552 0 0,1-2-296 0 0,1 5-280 0 0</inkml:trace>
  <inkml:trace contextRef="#ctx0" brushRef="#br0" timeOffset="1">64 344 116 0 0,'0'0'3632'0'0,"-6"-15"-2772"0"0,-4-2-623 0 0,-1-6 474 0 0,-18-46-1 0 0,27 64-718 0 0,0 0 1 0 0,1 0-1 0 0,0 0 1 0 0,0 0-1 0 0,1 0 1 0 0,-1 0-1 0 0,1 0 1 0 0,0 0-1 0 0,0 0 1 0 0,1 0-1 0 0,0 0 0 0 0,0 0 1 0 0,0 0-1 0 0,0 0 1 0 0,1 0-1 0 0,0 1 1 0 0,0-1-1 0 0,0 0 1 0 0,0 1-1 0 0,1-1 1 0 0,-1 1-1 0 0,1 0 1 0 0,1 0-1 0 0,-1 0 0 0 0,7-6 1 0 0,12-13-1936 0 0,20-28 0 0 0,-29 34 659 0 0</inkml:trace>
</inkml:ink>
</file>

<file path=ppt/ink/ink4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8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1180 168 0 0,'0'0'2102'0'0,"-1"-15"-1280"0"0,0 5-740 0 0,-1-92 1247 0 0,2 89-1211 0 0,1 0 0 0 0,1 1-1 0 0,0-1 1 0 0,1 1 0 0 0,0 0-1 0 0,1 0 1 0 0,6-14-1 0 0,13-16 36 0 0,3 2 0 0 0,1 1 0 0 0,1 2-1 0 0,39-40 1 0 0,246-337-33 0 0,-256 332 235 0 0,-50 72-186 0 0,0 0 0 0 0,1 1 1 0 0,1 0-1 0 0,-1 1 0 0 0,1 0 0 0 0,1 0 0 0 0,19-12 0 0 0,-8 9-147 0 0,2 0 0 0 0,42-14-1 0 0,-31 14-53 0 0,-15 6 102 0 0,-1-2-1 0 0,0 0 1 0 0,21-11-1 0 0,-9-3-5330 0 0,-22 11 2715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12 508 0 0,'0'0'10136'0'0,"3"-12"-9527"0"0,-21 46-13 0 0,-18 51-524 0 0,3 1 1 0 0,5 2-1 0 0,3 1 0 0 0,-21 143 0 0 0,46-228-94 0 0,-1 1-1 0 0,1-1 0 0 0,0 0 0 0 0,0 1 0 0 0,1-1 0 0 0,0 6 0 0 0,-1-10 18 0 0,1 0 0 0 0,-1 1-1 0 0,0-1 1 0 0,0 1 0 0 0,0-1-1 0 0,0 0 1 0 0,0 1 0 0 0,0-1-1 0 0,1 0 1 0 0,-1 1 0 0 0,0-1-1 0 0,0 0 1 0 0,1 1 0 0 0,-1-1-1 0 0,0 0 1 0 0,0 0 0 0 0,1 1-1 0 0,-1-1 1 0 0,0 0 0 0 0,1 0-1 0 0,-1 1 1 0 0,0-1 0 0 0,1 0-1 0 0,-1 0 1 0 0,1 0 0 0 0,-1 0-1 0 0,1 1 1 0 0,0-2 4 0 0,0 1-1 0 0,0 0 1 0 0,0-1-1 0 0,0 1 1 0 0,0-1 0 0 0,0 1-1 0 0,0-1 1 0 0,0 1 0 0 0,-1-1-1 0 0,1 1 1 0 0,0-1 0 0 0,0 0-1 0 0,0 0 1 0 0,-1 1-1 0 0,1-1 1 0 0,0-1 0 0 0,16-19 75 0 0,-1 0 0 0 0,-1-1 1 0 0,23-47-1 0 0,27-81-316 0 0,-23 49 114 0 0,-27 68 83 0 0,-3 4 22 0 0,1 1-1 0 0,1 0 0 0 0,1 0 1 0 0,2 2-1 0 0,27-35 0 0 0,-43 60 27 0 0,0 0 0 0 0,0 0 0 0 0,0 0 0 0 0,0 0 0 0 0,0 0 0 0 0,0 0 0 0 0,1 0 0 0 0,-1 0 0 0 0,0 0 0 0 0,0 1 0 0 0,1-1 0 0 0,-1 0-1 0 0,1 1 1 0 0,-1-1 0 0 0,0 1 0 0 0,1 0 0 0 0,1-1 0 0 0,-1 23 178 0 0,-4-2-68 0 0,0 0 0 0 0,-2 0 0 0 0,0 0 0 0 0,-11 30-1 0 0,-1 4-59 0 0,-76 397-12 0 0,92-450-39 0 0,-9 37-22 0 0,23-49 106 0 0,14-31-81 0 0,-1-1-1 0 0,37-84 0 0 0,-20 27-97 0 0,-19 42 128 0 0,44-78 0 0 0,-68 134-39 0 0,-1 1 1 0 0,1 0-1 0 0,0 0 1 0 0,-1-1-1 0 0,1 1 1 0 0,0 0-1 0 0,0 0 1 0 0,0 0 0 0 0,0 0-1 0 0,0 0 1 0 0,0 0-1 0 0,0 0 1 0 0,0 0-1 0 0,0 0 1 0 0,0 0-1 0 0,0 1 1 0 0,1-1-1 0 0,-1 1 1 0 0,0-1-1 0 0,1 1 1 0 0,2-2-1 0 0,-3 3 12 0 0,0 0 1 0 0,0 0-1 0 0,0 0 0 0 0,0-1 0 0 0,0 1 0 0 0,0 0 0 0 0,-1 0 0 0 0,1 0 0 0 0,0 0 0 0 0,0 1 0 0 0,-1-1 0 0 0,1 0 0 0 0,-1 0 0 0 0,1 0 0 0 0,-1 0 1 0 0,1 1-1 0 0,-1-1 0 0 0,0 0 0 0 0,1 0 0 0 0,-1 1 0 0 0,0-1 0 0 0,0 0 0 0 0,0 2 0 0 0,3 26 143 0 0,-1-1 1 0 0,-1 1-1 0 0,-1 0 0 0 0,-5 33 1 0 0,-25 117-55 0 0,15-96-44 0 0,6-38-27 0 0,3-14-53 0 0,1 0 0 0 0,-2 44 0 0 0,20-93-515 0 0,66-154-526 0 0,20-39 337 0 0,-94 202 724 0 0,32-53-170 0 0,-35 59 185 0 0,1 0 1 0 0,-1 0-1 0 0,1 0 0 0 0,-1 0 0 0 0,1 1 0 0 0,0-1 0 0 0,0 1 1 0 0,0-1-1 0 0,0 1 0 0 0,1 0 0 0 0,-1 0 0 0 0,0 1 0 0 0,1-1 1 0 0,0 1-1 0 0,3-2 0 0 0,-5 3 22 0 0,-1 0-1 0 0,0 0 1 0 0,0 0 0 0 0,0 0 0 0 0,1 0-1 0 0,-1 1 1 0 0,0-1 0 0 0,0 0-1 0 0,0 1 1 0 0,1-1 0 0 0,-1 1 0 0 0,0-1-1 0 0,0 1 1 0 0,0-1 0 0 0,0 1 0 0 0,0 0-1 0 0,0-1 1 0 0,0 1 0 0 0,0 0-1 0 0,-1 0 1 0 0,1 0 0 0 0,0 0 0 0 0,0 0-1 0 0,-1 0 1 0 0,1 0 0 0 0,0 0-1 0 0,-1 0 1 0 0,1 0 0 0 0,-1 0 0 0 0,1 0-1 0 0,-1 0 1 0 0,0 1 0 0 0,0-1-1 0 0,1 2 1 0 0,5 48 687 0 0,-6-39-606 0 0,-3 190 684 0 0,-1-15-1104 0 0,9-170-1263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7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1204 220 3220 0 0,'0'0'6211'0'0,"0"-10"-5606"0"0,0 9-603 0 0,1-4 145 0 0,-1-1 0 0 0,0 0 0 0 0,0 1 0 0 0,-1-1 0 0 0,1 0 0 0 0,-1 1 0 0 0,-1-1 0 0 0,1 1 0 0 0,-1-1 0 0 0,0 1 0 0 0,0 0 0 0 0,0-1 0 0 0,-1 1 0 0 0,0 0 0 0 0,0 1 0 0 0,-6-8-1 0 0,-2 0-62 0 0,0 2 0 0 0,-1-1 0 0 0,-1 2 0 0 0,0-1 0 0 0,0 2 0 0 0,0 0 0 0 0,-1 0 0 0 0,0 2 0 0 0,-23-9-1 0 0,26 12-148 0 0,-1 0-1 0 0,0 0 0 0 0,0 1 0 0 0,0 1 0 0 0,0 0 0 0 0,0 0 0 0 0,0 1 0 0 0,0 1 0 0 0,0 0 0 0 0,0 1 0 0 0,0 0 0 0 0,0 0 0 0 0,-11 5 0 0 0,-50 21 84 0 0,1 3 1 0 0,1 3-1 0 0,2 3 1 0 0,2 3-1 0 0,-69 53 0 0 0,105-67 9 0 0,1 1-1 0 0,1 1 0 0 0,1 1 1 0 0,2 2-1 0 0,1 1 0 0 0,1 1 0 0 0,2 0 1 0 0,1 2-1 0 0,2 1 0 0 0,1 0 1 0 0,2 1-1 0 0,2 1 0 0 0,1 0 0 0 0,2 1 1 0 0,2 1-1 0 0,2-1 0 0 0,1 1 1 0 0,-1 75-1 0 0,9-70-33 0 0,1 1 0 0 0,3-1 1 0 0,2 0-1 0 0,2 0 0 0 0,1-1 1 0 0,3-1-1 0 0,1 0 0 0 0,3-1 0 0 0,1 0 1 0 0,2-2-1 0 0,28 41 0 0 0,-37-63 25 0 0,1-1 0 0 0,1-1 0 0 0,1 0 0 0 0,0-1 0 0 0,1-1-1 0 0,0 0 1 0 0,1-1 0 0 0,32 18 0 0 0,-20-16 41 0 0,-1-2 1 0 0,2 0-1 0 0,0-2 0 0 0,0-2 0 0 0,38 7 1 0 0,-7-5 119 0 0,112 4 1 0 0,54-14-9 0 0,-221-1-170 0 0,58-3 123 0 0,-1-2 1 0 0,1-3 0 0 0,81-21-1 0 0,-98 17 126 0 0,0-3 1 0 0,-1-2-1 0 0,-1-2 0 0 0,81-47 0 0 0,-94 45-121 0 0,-1-1 0 0 0,-2-1 1 0 0,0-2-1 0 0,47-53 0 0 0,-56 54-15 0 0,-1 0 0 0 0,-2-1 0 0 0,0-1-1 0 0,-1-1 1 0 0,-2 0 0 0 0,16-42 0 0 0,-19 29-33 0 0,-1 0-1 0 0,-2-1 1 0 0,-1-1-1 0 0,-3 1 1 0 0,-1-1-1 0 0,-3 1 1 0 0,-7-73 0 0 0,2 78-93 0 0,-1 0 0 0 0,-3 0 0 0 0,-1 0 0 0 0,-1 1 0 0 0,-2 0 0 0 0,-1 1 0 0 0,-31-51 0 0 0,21 45-42 0 0,-2 2-1 0 0,-2 0 1 0 0,-2 2-1 0 0,-1 1 0 0 0,-56-49 1 0 0,66 67-84 0 0,-1 0-1 0 0,0 1 1 0 0,-2 2-1 0 0,0 0 1 0 0,0 2 0 0 0,-1 0-1 0 0,0 2 1 0 0,-33-9-1 0 0,29 12-832 0 0,-1 1 0 0 0,-48-4 0 0 0,41 8-2186 0 0,-70 7-1 0 0,33 4-1583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55.8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52 704 0 0,'-7'-3'10301'0'0,"27"2"-9827"0"0,0-1-1 0 0,29-8 1 0 0,6 1-381 0 0,73-6 18 0 0,256 3 1 0 0,-382 12-125 0 0,7 0-220 0 0,1 1-1 0 0,-1 0 1 0 0,19 5-1 0 0,-26-6 63 0 0,-1 1 1 0 0,1-1-1 0 0,-1 0 1 0 0,0 1-1 0 0,1-1 1 0 0,-1 1-1 0 0,0 0 1 0 0,1 0-1 0 0,-1-1 1 0 0,0 1-1 0 0,0 0 1 0 0,1 0-1 0 0,-1 0 1 0 0,0 0-1 0 0,0 0 1 0 0,0 0-1 0 0,0 1 1 0 0,-1-1-1 0 0,1 0 1 0 0,0 0-1 0 0,0 1 1 0 0,-1-1-1 0 0,1 0 1 0 0,-1 1-1 0 0,1-1 1 0 0,-1 1-1 0 0,0-1 0 0 0,1 1 1 0 0,-1-1-1 0 0,0 1 1 0 0,0-1-1 0 0,0 3 1 0 0,-7 9-2004 0 0,-19 3-192 0 0</inkml:trace>
</inkml:ink>
</file>

<file path=ppt/ink/ink5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5:28.6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0 168 0 0,'0'0'5614'0'0,"14"3"-7199"0"0,137 39 1913 0 0,23 4-85 0 0,-148-39-208 0 0,-18-4 51 0 0,-1-1 0 0 0,1-1 1 0 0,-1 1-1 0 0,10 0 1275 0 0,-17-2-1363 0 0,-1 0 0 0 0,1 0 0 0 0,0 0 0 0 0,-1 0 0 0 0,1 0 1 0 0,-1 0-1 0 0,1 0 0 0 0,-1 0 0 0 0,1 0 0 0 0,0 0 0 0 0,-1 0 1 0 0,1 0-1 0 0,-1 1 0 0 0,1-1 0 0 0,0 0 0 0 0,-1 0 0 0 0,1 0 1 0 0,0 1-1 0 0,-1-1 0 0 0,1 0 0 0 0,0 1 0 0 0,-1-1 0 0 0,1 0 1 0 0,0 1-1 0 0,0-1 0 0 0,-1 0 0 0 0,1 1 0 0 0,-73 110-89 0 0,6 3-1 0 0,-93 215 1 0 0,71-85 1556 0 0,41-104-528 0 0,42-127-726 0 0,-2 5-2718 0 0</inkml:trace>
</inkml:ink>
</file>

<file path=ppt/ink/ink5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0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26 3504 0 0,'0'0'2345'0'0,"0"-4"-2761"0"0,-3-17-36 0 0,30 21 825 0 0,340 20 210 0 0,-317-15 284 0 0,-44 22-3511 0 0,-3-21 1031 0 0,2 1-494 0 0</inkml:trace>
</inkml:ink>
</file>

<file path=ppt/ink/ink5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00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4168 0 0,'0'0'1619'0'0,"17"2"-1834"0"0,114 10 1112 0 0,4-6-655 0 0,89 7-20 0 0,-218-11-203 0 0</inkml:trace>
</inkml:ink>
</file>

<file path=ppt/ink/ink5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2.2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2556 85 520 0 0,'0'0'10341'0'0,"11"-12"-9676"0"0,60-61 1152 0 0,-73 74-2117 0 0,0 0 216 0 0,0 0-1 0 0,0 0 1 0 0,0 0 0 0 0,0 0-1 0 0,0 1 1 0 0,0-1 0 0 0,1 1-1 0 0,-1-1 1 0 0,0 1 0 0 0,1-1-1 0 0,-1 1 1 0 0,-1 3 0 0 0,-9 8-2 0 0,-140 107 777 0 0,-594 380 1627 0 0,71-52-1858 0 0,205-103-536 0 0,17 36 217 0 0,418-351 95 0 0,16-13 126 0 0,-30 24 4166 0 0,55-55-9533 0 0</inkml:trace>
</inkml:ink>
</file>

<file path=ppt/ink/ink5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5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52 704 0 0,'6'11'16638'0'0,"-6"-13"-16669"0"0,-1-1 1 0 0,0 1-1 0 0,0-1 0 0 0,0 1 0 0 0,0 0 1 0 0,0 0-1 0 0,-1-1 0 0 0,1 1 0 0 0,-1 0 1 0 0,1 0-1 0 0,-1 0 0 0 0,0 1 0 0 0,-2-3 1 0 0,-27-23-621 0 0,23 23-552 0 0</inkml:trace>
</inkml:ink>
</file>

<file path=ppt/ink/ink5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6.2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145 188 3708 0 0,'0'0'9132'0'0,"-11"-10"-8932"0"0,0 2-190 0 0,0-1-30 0 0,0 0-1 0 0,0-1 0 0 0,1 0 1 0 0,0 0-1 0 0,1-1 1 0 0,-10-14-1 0 0,16 19-188 0 0,-18-34-2743 0 0,8 12-2431 0 0,8 17 2209 0 0</inkml:trace>
</inkml:ink>
</file>

<file path=ppt/ink/ink5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6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81 261 2856 0 0,'0'0'7077'0'0,"-4"-12"-6625"0"0,1 4-390 0 0,-6-15 283 0 0,-1 0 0 0 0,-13-22 0 0 0,18 37-514 0 0,1-1 1 0 0,0 0-1 0 0,1 0 1 0 0,0 0-1 0 0,0-1 1 0 0,-2-12-1 0 0,0-32-4933 0 0,5 35 2358 0 0</inkml:trace>
</inkml:ink>
</file>

<file path=ppt/ink/ink5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1 566 716 0 0,'0'0'7601'0'0,"33"-83"-7693"0"0,-25 71 0 0 0,4 0-64 0 0,-3-3 28 0 0,4-1-264 0 0,1-4-516 0 0,-4 5-773 0 0,1-10-431 0 0</inkml:trace>
  <inkml:trace contextRef="#ctx0" brushRef="#br0" timeOffset="1">228 148 2644 0 0,'0'0'4733'0'0,"80"-64"-5513"0"0,-60 57-104 0 0,-5 1-657 0 0,7-5-751 0 0</inkml:trace>
  <inkml:trace contextRef="#ctx0" brushRef="#br0" timeOffset="2">421 45 208 0 0,'0'0'7141'0'0,"68"-28"-8937"0"0,-56 22-221 0 0,8-4-527 0 0</inkml:trace>
</inkml:ink>
</file>

<file path=ppt/ink/ink5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7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29 104 0 0,'0'0'6529'0'0,"14"-3"-6439"0"0,119-20 26 0 0,-128 22-410 0 0,-4 1 281 0 0,0 0 0 0 0,0-1-1 0 0,0 1 1 0 0,0 0-1 0 0,0 0 1 0 0,0 0-1 0 0,0 0 1 0 0,0 0-1 0 0,0 0 1 0 0,0 0 0 0 0,0 0-1 0 0,0 0 1 0 0,0 0-1 0 0,-1 0 1 0 0,1 1-1 0 0,0-1 1 0 0,0 0-1 0 0,0 1 1 0 0,0-1 0 0 0,0 1-1 0 0,0-1 1 0 0,-1 1-1 0 0,1-1 1 0 0,0 1-1 0 0,1 0 1 0 0</inkml:trace>
</inkml:ink>
</file>

<file path=ppt/ink/ink5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17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0 572 0 0,'0'0'8396'0'0,"14"8"-10022"0"0,1-1 1640 0 0,-8-4 4 0 0,1 1 1 0 0,-1-1-1 0 0,0 1 1 0 0,-1 1-1 0 0,1-1 0 0 0,-1 1 1 0 0,0 0-1 0 0,0 0 1 0 0,0 1-1 0 0,8 11 1 0 0,-5-4 68 0 0,0 1 1 0 0,-1-1-1 0 0,-1 1 1 0 0,0 1-1 0 0,-1 0 1 0 0,-1 0-1 0 0,0 0 1 0 0,-1 0-1 0 0,-1 1 1 0 0,0-1-1 0 0,-1 1 1 0 0,-1 0 0 0 0,0 0-1 0 0,-1 0 1 0 0,-4 26-1 0 0,0-16-175 0 0,-1 0 1 0 0,-2 0-1 0 0,-1 0 1 0 0,0-1-1 0 0,-2 0 1 0 0,-1 0-1 0 0,-1-1 0 0 0,-25 38 1 0 0,-12 6-2615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56.3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66 4120 0 0,'0'0'6271'0'0,"17"-2"-6472"0"0,301-43 1002 0 0,-241 27 161 0 0,-81 23-1444 0 0,-1 1 1 0 0,1 0-1 0 0,1 0 0 0 0,-1 0 1 0 0,1 1-1 0 0,0-1 0 0 0,0 1 1 0 0,-2 12-1 0 0,0-6-2120 0 0</inkml:trace>
</inkml:ink>
</file>

<file path=ppt/ink/ink5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21.1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94 496 0 0,'0'0'3586'0'0,"11"-11"-3334"0"0,-7 7-215 0 0,13-14 114 0 0,0 1-1 0 0,38-27 0 0 0,-60 71-192 0 0,-1 0 0 0 0,-14 36 0 0 0,12-37 678 0 0,-17 64 513 0 0,-14 99 0 0 0,32-140-1034 0 0,2 0 0 0 0,2 0-1 0 0,7 90 1 0 0,-2-127-90 0 0,-1-1 0 0 0,2 1 1 0 0,0-1-1 0 0,0 0 0 0 0,0 0 0 0 0,2 0 1 0 0,-1 0-1 0 0,2-1 0 0 0,-1 0 0 0 0,1 0 1 0 0,1 0-1 0 0,-1-1 0 0 0,2 1 0 0 0,-1-2 1 0 0,1 1-1 0 0,1-1 0 0 0,0-1 0 0 0,0 1 1 0 0,0-1-1 0 0,1-1 0 0 0,0 0 0 0 0,0 0 1 0 0,0-1-1 0 0,15 5 0 0 0,22 7 221 0 0,0-3 0 0 0,2-2 0 0 0,-1-2 0 0 0,89 7 0 0 0,205-11 1222 0 0,-291-7-1410 0 0,-18-1-538 0 0,1 2 0 0 0,-1 1-1 0 0,62 9 1 0 0,-83-7 41 0 0,6 1-914 0 0,-1-1 0 0 0,22 1 1 0 0,26-3-3270 0 0</inkml:trace>
</inkml:ink>
</file>

<file path=ppt/ink/ink5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21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523 36 4144 0 0,'0'0'2259'0'0,"15"-6"-2270"0"0,50-18-70 0 0,-55 22 53 0 0,-1 1-1 0 0,1-1 1 0 0,-1 2-1 0 0,1-1 1 0 0,-1 1-1 0 0,1 1 0 0 0,-1 0 1 0 0,1 0-1 0 0,-1 1 1 0 0,1 0-1 0 0,-1 0 1 0 0,17 8-1 0 0,-3-3-9 0 0,4 1-37 0 0,-1 0 1 0 0,1 2 0 0 0,47 25-1 0 0,-67-30 21 0 0,-1-1 0 0 0,1 1 0 0 0,-1 0-1 0 0,1 1 1 0 0,-1-1 0 0 0,-1 1 0 0 0,1 0-1 0 0,-1 1 1 0 0,0-1 0 0 0,-1 1 0 0 0,1 0-1 0 0,-1 0 1 0 0,-1 0 0 0 0,1 1 0 0 0,-1 0-1 0 0,-1-1 1 0 0,1 1 0 0 0,1 9 0 0 0,-2 4-53 0 0,0 0 0 0 0,-1 0 0 0 0,0 0 1 0 0,-2 1-1 0 0,-1-1 0 0 0,-5 26 0 0 0,-38 124-206 0 0,41-161 312 0 0,-70 215-6 0 0,-33 119 200 0 0,90-278-42 0 0,4 2-1 0 0,2 0 1 0 0,-2 89-1 0 0,15-50 1704 0 0,22 150 0 0 0,-22-246-1827 0 0,0 0 96 0 0,-1 0-1 0 0,0 0 1 0 0,-1-1-1 0 0,-1 20 1 0 0,0-27-84 0 0,0 1 0 0 0,0 0 0 0 0,0 0 0 0 0,0-1 1 0 0,-1 1-1 0 0,1 0 0 0 0,-1-1 0 0 0,0 0 1 0 0,0 1-1 0 0,0-1 0 0 0,-1 0 0 0 0,1 0 0 0 0,-1 0 1 0 0,0 0-1 0 0,0 0 0 0 0,0-1 0 0 0,-5 4 1 0 0,-15 8-17 0 0,-2-2 1 0 0,1 0 0 0 0,-2-1-1 0 0,0-2 1 0 0,-32 8 0 0 0,55-16-28 0 0,-343 86-2196 0 0,163-51-676 0 0</inkml:trace>
</inkml:ink>
</file>

<file path=ppt/ink/ink5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14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1 116 0 0,'0'0'148'0'0</inkml:trace>
</inkml:ink>
</file>

<file path=ppt/ink/ink5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17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190 17 536 0 0,'0'0'10176'0'0,"1"-4"-10216"0"0,3-9-165 0 0,-7 15-127 0 0,-12 26-403 0 0,2-1 408 0 0,-146 279 444 0 0,158-302-702 0 0,-3 5 272 0 0,9-30-7363 0 0</inkml:trace>
</inkml:ink>
</file>

<file path=ppt/ink/ink5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17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3496 0 0,'0'0'4301'0'0,"-1"17"-6903"0"0,1-4 2648 0 0,0-1 1 0 0,2 1 0 0 0,-1 0 0 0 0,2 0-1 0 0,6 21 1 0 0,0-4 567 0 0,24 50 0 0 0,-25-63-417 0 0,0 0 1 0 0,2-1 0 0 0,0-1 0 0 0,0 1 0 0 0,2-2-1 0 0,0 1 1 0 0,0-1 0 0 0,21 16 0 0 0,-29-27-312 0 0,13 13-644 0 0</inkml:trace>
</inkml:ink>
</file>

<file path=ppt/ink/ink5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4:17.9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1 149 404 0 0,'0'0'9787'0'0,"16"-6"-9522"0"0,250-77-773 0 0,-160 64 480 0 0,-63 13 243 0 0,75-21-1 0 0,-111 23 213 0 0,-25 0-7851 0 0</inkml:trace>
</inkml:ink>
</file>

<file path=ppt/ink/ink5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27.6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127 0 444 0 0,'-2'1'5188'0'0,"-7"3"-5264"0"0,-1 1 1 0 0,0 0-1 0 0,1 1 1 0 0,-16 12-1 0 0,-2 2 192 0 0,-1 0-1481 0 0,21-12-932 0 0</inkml:trace>
</inkml:ink>
</file>

<file path=ppt/ink/ink5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28.0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18 3496 0 0,'0'0'2697'0'0,"-18"-18"-4570"0"0,18 21 1761 0 0,-1 2 108 0 0,1 0-488 0 0,0 0-916 0 0,0 2-312 0 0</inkml:trace>
</inkml:ink>
</file>

<file path=ppt/ink/ink5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28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1 248 0 0,'0'0'5217'0'0,"-12"7"-5922"0"0,10-4 221 0 0,-1 0 484 0 0,0 4-88 0 0,0-1 88 0 0,0-1-1384 0 0,2 1-924 0 0,28-43 1812 0 0</inkml:trace>
  <inkml:trace contextRef="#ctx0" brushRef="#br0" timeOffset="1">37 66 2320 0 0,'0'0'548'0'0</inkml:trace>
</inkml:ink>
</file>

<file path=ppt/ink/ink5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4.6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87 600 0 0,'0'0'4993'0'0,"-2"-6"-4777"0"0,-7-34 5649 0 0,4 27-3840 0 0,-5-14 431 0 0,10 26-2398 0 0,0 2-152 0 0,-1-1 6 0 0,1 0 0 0 0,0 0 0 0 0,0 0-1 0 0,-1 0 1 0 0,1 1 0 0 0,0-1 0 0 0,0 0 0 0 0,0 0 0 0 0,-1 0 0 0 0,1 1 0 0 0,0-1 0 0 0,0 0 0 0 0,0 0 0 0 0,0 1 0 0 0,0-1 0 0 0,0 0 0 0 0,-1 1-1 0 0,1-1 1 0 0,0 0 0 0 0,0 0 0 0 0,0 1 0 0 0,0-1 0 0 0,0 0 0 0 0,0 1 0 0 0,0-1 0 0 0,0 0 0 0 0,0 0 0 0 0,0 1 0 0 0,0-1 0 0 0,7 13 15 0 0,-1-1 1 0 0,2-1 0 0 0,15 21 0 0 0,-3-5 16 0 0,364 564 562 0 0,-329-502 26 0 0,91 114 1 0 0,-62-111-180 0 0,-84-92-358 0 0,0 0 1 0 0,0 1-1 0 0,1-1 0 0 0,-1 0 0 0 0,0 0 1 0 0,1 1-1 0 0,-1-1 0 0 0,0 0 0 0 0,1 0 1 0 0,-1 1-1 0 0,1-1 0 0 0,-1 0 0 0 0,0 0 1 0 0,1 0-1 0 0,-1 0 0 0 0,1 0 1 0 0,-1 0-1 0 0,0 0 0 0 0,1 0 0 0 0,-1 0 1 0 0,1 0-1 0 0,-1 0 0 0 0,1 0 0 0 0,-1 0 1 0 0,0 0-1 0 0,1 0 0 0 0,-1 0 0 0 0,1 0 1 0 0,-1 0-1 0 0,0 0 0 0 0,1-1 1 0 0,-1 1-1 0 0,1 0 0 0 0,-1 0 0 0 0,0-1 1 0 0,1 1-1 0 0,-1 0 0 0 0,1-1 0 0 0,15-20-863 0 0,3-27-945 0 0,-18 47 1709 0 0,-1 1 0 0 0,0-1 0 0 0,0 0 0 0 0,0 1 0 0 0,0-1 0 0 0,0 0 0 0 0,0 0 0 0 0,0 1 0 0 0,0-1 0 0 0,0 0 0 0 0,0 1 0 0 0,0-1 0 0 0,0 0 0 0 0,-1 1 0 0 0,1-1 0 0 0,0 0 0 0 0,0 1 0 0 0,-1-1-1 0 0,1 0 1 0 0,-1 1 0 0 0,1-1 0 0 0,0 1 0 0 0,-1-1 0 0 0,1 0 0 0 0,-1 1 0 0 0,1 0 0 0 0,-1-1 0 0 0,1 1 0 0 0,-2-1 0 0 0,1 0-125 0 0,-1 1 0 0 0,1-1 0 0 0,0 1-1 0 0,-1 0 1 0 0,1-1 0 0 0,-1 1 0 0 0,1 0 0 0 0,-1 0-1 0 0,1 0 1 0 0,-1 0 0 0 0,1 0 0 0 0,-1 0-1 0 0,-2 1 1 0 0,3-1 78 0 0,-1 1-1 0 0,1-1 1 0 0,-1 0-1 0 0,0 1 1 0 0,1-1-1 0 0,-1 1 1 0 0,1-1-1 0 0,-1 1 1 0 0,1 0-1 0 0,-1 0 1 0 0,1 0-1 0 0,0 0 1 0 0,-1 0 0 0 0,1 0-1 0 0,0 0 1 0 0,0 0-1 0 0,0 0 1 0 0,0 0-1 0 0,0 1 1 0 0,0-1-1 0 0,0 0 1 0 0,0 1-1 0 0,0-1 1 0 0,1 1-1 0 0,-1-1 1 0 0,1 1-1 0 0,-1 1 1 0 0,4 9-173 0 0,0-1 0 0 0,1 0 1 0 0,0 0-1 0 0,7 11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8.9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165 53 444 0 0,'0'0'12334'0'0,"1"-10"-11664"0"0,1-30-176 0 0,-3 40-498 0 0,1 0 0 0 0,0 1 0 0 0,0-1 1 0 0,0 0-1 0 0,0 0 0 0 0,0 0 0 0 0,-1 0 0 0 0,1 0 1 0 0,0 0-1 0 0,0 1 0 0 0,0-1 0 0 0,0 0 0 0 0,-1 0 0 0 0,1 0 1 0 0,0 0-1 0 0,0 0 0 0 0,0 0 0 0 0,-1 0 0 0 0,1 0 1 0 0,0 0-1 0 0,0 0 0 0 0,0 0 0 0 0,-1 0 0 0 0,1 0 0 0 0,0 0 1 0 0,0 0-1 0 0,0 0 0 0 0,-1 0 0 0 0,1 0 0 0 0,0 0 1 0 0,0 0-1 0 0,0 0 0 0 0,0 0 0 0 0,-1 0 0 0 0,1 0 0 0 0,0-1 1 0 0,0 1-1 0 0,0 0 0 0 0,0 0 0 0 0,-1 0 0 0 0,1 0 0 0 0,0 0 1 0 0,0-1-1 0 0,0 1 0 0 0,0 0 0 0 0,0 0 0 0 0,0 0 1 0 0,-1 0-1 0 0,1-1 0 0 0,0 1 0 0 0,0 0 0 0 0,0 0 0 0 0,0 0 1 0 0,0-1-1 0 0,0 1 0 0 0,0 0 0 0 0,0 0 0 0 0,0 0 1 0 0,0-1-1 0 0,-11 18-527 0 0,10-15 478 0 0,-5 8 36 0 0,-27 44 146 0 0,-37 83-1 0 0,63-121-92 0 0,1 0 0 0 0,0 1 1 0 0,1 0-1 0 0,1 0 0 0 0,0 0 0 0 0,2 1 1 0 0,0-1-1 0 0,1 1 0 0 0,0-1 1 0 0,3 23-1 0 0,0-31 13 0 0,1 0 0 0 0,0 0 0 0 0,0-1 1 0 0,1 1-1 0 0,0-1 0 0 0,0 0 0 0 0,1 0 0 0 0,0 0 1 0 0,1-1-1 0 0,0 1 0 0 0,0-2 0 0 0,0 1 0 0 0,1 0 0 0 0,0-1 1 0 0,0 0-1 0 0,12 6 0 0 0,5 4 190 0 0,1-1 0 0 0,0-2 0 0 0,54 21-1 0 0,-50-24-70 0 0,0-2 0 0 0,1-1-1 0 0,0-1 1 0 0,0-1-1 0 0,0-2 1 0 0,0-1-1 0 0,0-1 1 0 0,1-2-1 0 0,41-6 1 0 0,-64 5-267 0 0,-4 2-32 0 0,-1 0 1 0 0,1 0 0 0 0,-1-1 0 0 0,0 1-1 0 0,1-1 1 0 0,-1 0 0 0 0,0 0 0 0 0,0-1-1 0 0,1 1 1 0 0,-1-1 0 0 0,0 1 0 0 0,0-1-1 0 0,3-2 1 0 0</inkml:trace>
</inkml:ink>
</file>

<file path=ppt/ink/ink5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5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1084 0 0,'0'0'8663'0'0,"23"14"-9420"0"0,11-2 1075 0 0,0 0-1 0 0,1-2 1 0 0,-1-2-1 0 0,2-1 1 0 0,40 2-1 0 0,181 0 938 0 0,-243-9-1121 0 0,-9-1-298 0 0,0 1 0 0 0,0-1 1 0 0,0 1-1 0 0,0-2 0 0 0,-1 1 0 0 0,1 0 1 0 0,0-1-1 0 0,-1 0 0 0 0,1 0 0 0 0,-1 0 1 0 0,7-5-1 0 0,-1 0-1467 0 0,-1 0-1 0 0,0-1 1 0 0,14-15 0 0 0,-5 3-2051 0 0</inkml:trace>
</inkml:ink>
</file>

<file path=ppt/ink/ink5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5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88 1 6097 0 0,'0'0'6623'0'0,"0"9"-8051"0"0,18 123 1287 0 0,2 40 447 0 0,-19-133-71 0 0,-1 1-1 0 0,-3 0 1 0 0,-1 0-1 0 0,-2-1 1 0 0,-1 1 0 0 0,-25 71-1 0 0,31-108-257 0 0,-11 31-1282 0 0,-1 0 0 0 0,-21 35 1 0 0,19-43-1525 0 0</inkml:trace>
</inkml:ink>
</file>

<file path=ppt/ink/ink5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8.1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667 75 496 0 0,'0'0'4153'0'0,"4"-3"-4034"0"0,21-18 1318 0 0,-25 21-1274 0 0,1-1 0 0 0,-1 1 0 0 0,1-1 0 0 0,-1 1 0 0 0,0-1 0 0 0,1 1 0 0 0,-1-1 0 0 0,0 1 0 0 0,1-1 0 0 0,-1 1 0 0 0,0-1 0 0 0,1 0 1 0 0,-1 1-1 0 0,0-1 0 0 0,0 1 0 0 0,0-1 0 0 0,0 0 0 0 0,0 1 0 0 0,0-1 0 0 0,0 0 0 0 0,0 1 0 0 0,0-1 0 0 0,0 1 0 0 0,0-1 0 0 0,0 0 0 0 0,-12-13 643 0 0,9 12-891 0 0,-1 0-1 0 0,0 0 0 0 0,0 0 0 0 0,0 0 0 0 0,0 1 0 0 0,-6-2 1 0 0,-12 0-57 0 0,-1 0 1 0 0,0 2-1 0 0,0 1 1 0 0,1 1-1 0 0,-1 0 0 0 0,-37 9 1 0 0,-1 3-2 0 0,-67 26 0 0 0,106-32 108 0 0,-91 34-145 0 0,97-34 74 0 0,1 1-1 0 0,0 0 1 0 0,0 1 0 0 0,-26 21-1 0 0,38-27 96 0 0,0 0 0 0 0,0 0 0 0 0,1 0 1 0 0,-1 0-1 0 0,1 0 0 0 0,-1 0 0 0 0,1 1 0 0 0,0-1 0 0 0,0 1 0 0 0,1 0 0 0 0,-1-1 0 0 0,1 1 1 0 0,0 0-1 0 0,0 0 0 0 0,0 0 0 0 0,0 0 0 0 0,1 0 0 0 0,-1 0 0 0 0,1 0 0 0 0,0 0 0 0 0,1 0 1 0 0,-1 0-1 0 0,1 0 0 0 0,-1 0 0 0 0,1 0 0 0 0,0 0 0 0 0,1 0 0 0 0,2 6 0 0 0,1 1 128 0 0,1-1-1 0 0,0 1 0 0 0,0-1 0 0 0,1-1 0 0 0,1 1 1 0 0,-1-1-1 0 0,2 0 0 0 0,13 11 0 0 0,6 2 155 0 0,54 31 0 0 0,-55-37-302 0 0,0 1 1 0 0,45 39-1 0 0,-67-51 19 0 0,0 0 0 0 0,-1-1 0 0 0,0 2 0 0 0,0-1 1 0 0,0 0-1 0 0,0 1 0 0 0,-1 0 0 0 0,4 10 0 0 0,-6-14 37 0 0,0 1 1 0 0,0-1 0 0 0,-1 1-1 0 0,1-1 1 0 0,-1 1 0 0 0,0-1-1 0 0,0 1 1 0 0,0-1-1 0 0,0 1 1 0 0,0-1 0 0 0,0 1-1 0 0,-1-1 1 0 0,1 1 0 0 0,-1-1-1 0 0,0 1 1 0 0,0-1-1 0 0,0 0 1 0 0,0 1 0 0 0,0-1-1 0 0,0 0 1 0 0,0 0-1 0 0,-1 0 1 0 0,1 0 0 0 0,-1 0-1 0 0,-2 3 1 0 0,-11 6 100 0 0,1 1-1 0 0,-2-2 1 0 0,1 0 0 0 0,-1-1-1 0 0,-1-1 1 0 0,0 0 0 0 0,0-1-1 0 0,-31 7 1 0 0,25-6-119 0 0,-1 0-1 0 0,2 1 1 0 0,-1 1-1 0 0,-21 14 1 0 0,37-18-2044 0 0,40-34-7455 0 0</inkml:trace>
</inkml:ink>
</file>

<file path=ppt/ink/ink5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8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238 218 416 0 0,'0'0'6741'0'0,"4"-15"-6396"0"0,12-45-123 0 0,-14 53-226 0 0,1-1 0 0 0,0 1-1 0 0,0 0 1 0 0,1 0 0 0 0,0 0-1 0 0,0 0 1 0 0,0 0 0 0 0,1 1 0 0 0,0 0-1 0 0,0 0 1 0 0,1 0 0 0 0,0 1 0 0 0,0 0-1 0 0,0 0 1 0 0,1 0 0 0 0,-1 1 0 0 0,1 0-1 0 0,0 0 1 0 0,0 1 0 0 0,15-5 0 0 0,-6 3-87 0 0,1 1 1 0 0,0 0-1 0 0,1 2 1 0 0,-1 0 0 0 0,0 1-1 0 0,1 0 1 0 0,30 4-1 0 0,-45-3 81 0 0,0 0 1 0 0,0 0-1 0 0,-1 1 0 0 0,1-1 0 0 0,0 1 0 0 0,-1-1 0 0 0,1 1 1 0 0,-1 0-1 0 0,1 0 0 0 0,-1 0 0 0 0,1 0 0 0 0,-1 1 1 0 0,0-1-1 0 0,1 0 0 0 0,-1 1 0 0 0,0 0 0 0 0,0 0 0 0 0,0-1 1 0 0,0 1-1 0 0,0 0 0 0 0,-1 1 0 0 0,1-1 0 0 0,-1 0 0 0 0,1 0 1 0 0,-1 1-1 0 0,0-1 0 0 0,0 1 0 0 0,0-1 0 0 0,0 1 0 0 0,0-1 1 0 0,0 1-1 0 0,-1 0 0 0 0,1-1 0 0 0,-1 1 0 0 0,0 0 0 0 0,0-1 1 0 0,0 6-1 0 0,-2 2 97 0 0,1-1 1 0 0,-1 1-1 0 0,-1-1 0 0 0,0 1 1 0 0,0-1-1 0 0,-1 0 1 0 0,0 0-1 0 0,0 0 1 0 0,-8 10-1 0 0,-3 2 13 0 0,-1-1 0 0 0,-1 0 0 0 0,-33 29 0 0 0,-66 46 159 0 0,91-75-233 0 0,-97 72 281 0 0,-88 74 251 0 0,210-166-549 0 0,0 0 0 0 0,-1 0 0 0 0,1 0-1 0 0,0 0 1 0 0,0 0 0 0 0,0 0 0 0 0,-1 1 0 0 0,1-1 0 0 0,0 0-1 0 0,0 0 1 0 0,0 0 0 0 0,0 0 0 0 0,-1 1 0 0 0,1-1 0 0 0,0 0-1 0 0,0 0 1 0 0,0 0 0 0 0,0 1 0 0 0,0-1 0 0 0,0 0 0 0 0,0 0-1 0 0,0 0 1 0 0,0 1 0 0 0,-1-1 0 0 0,1 0 0 0 0,0 0 0 0 0,0 0-1 0 0,0 1 1 0 0,0-1 0 0 0,0 0 0 0 0,0 0 0 0 0,0 1 0 0 0,1-1-1 0 0,-1 0 1 0 0,0 0 0 0 0,0 0 0 0 0,0 1 0 0 0,0-1 0 0 0,0 0-1 0 0,0 0 1 0 0,0 0 0 0 0,0 1 0 0 0,0-1 0 0 0,1 0 0 0 0,-1 0-1 0 0,15 4 447 0 0,31-3 336 0 0,-34-2-621 0 0,220-5 228 0 0,137 4-703 0 0,-327 6 652 0 0,-64-4 383 0 0,16 0-791 0 0,1 1 0 0 0,0 0-1 0 0,-1 0 1 0 0,1 0-1 0 0,0 0 1 0 0,0 1 0 0 0,-1 0-1 0 0,-7 4 1 0 0,-14 6-7158 0 0,42-17 3777 0 0,68-17 2701 0 0</inkml:trace>
</inkml:ink>
</file>

<file path=ppt/ink/ink5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9.4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50 2856 0 0,'0'0'6413'0'0,"-6"-49"-9501"0"0,6 68 323 0 0</inkml:trace>
</inkml:ink>
</file>

<file path=ppt/ink/ink5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39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0 5501 0 0,'0'0'3420'0'0,"-18"22"-7217"0"0,47-10-339 0 0</inkml:trace>
</inkml:ink>
</file>

<file path=ppt/ink/ink5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46.4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97 1188 0 0,'0'0'10447'0'0,"2"6"-10339"0"0,3 13 240 0 0,-2 1 0 0 0,0-1-1 0 0,-1 1 1 0 0,0 0 0 0 0,-3 35 0 0 0,-2-20-177 0 0,-2 0 1 0 0,-14 54 0 0 0,14-76 386 0 0,2-19 761 0 0,4-25-547 0 0,7 9-947 0 0,1 0 0 0 0,1 0-1 0 0,1 1 1 0 0,1 1 0 0 0,28-37-1 0 0,-17 24-35 0 0,-21 29 177 0 0,22-30-199 0 0,35-42 0 0 0,-52 69 185 0 0,0-1 0 0 0,0 1 0 0 0,1 0 0 0 0,0 0 0 0 0,1 1 1 0 0,-1 0-1 0 0,1 0 0 0 0,0 1 0 0 0,1 0 0 0 0,18-6 0 0 0,-23 10 50 0 0,-1 0 0 0 0,0 0 0 0 0,0 0 0 0 0,1 1 0 0 0,-1-1 0 0 0,1 1 0 0 0,-1 0 0 0 0,0 1 0 0 0,1-1-1 0 0,-1 1 1 0 0,0 0 0 0 0,0 0 0 0 0,1 0 0 0 0,-1 0 0 0 0,0 1 0 0 0,0 0 0 0 0,7 4 0 0 0,-6-2 8 0 0,0 0 0 0 0,0 0 0 0 0,0 1 1 0 0,-1 0-1 0 0,0 0 0 0 0,0 0 0 0 0,0 0 0 0 0,0 1 0 0 0,-1-1 0 0 0,5 12 0 0 0,0 4-115 0 0,-1 1 0 0 0,-1 0 0 0 0,-1 0 0 0 0,0 0-1 0 0,1 40 1 0 0,-5-56-412 0 0,3 31-2000 0 0,-4-35 2126 0 0,1-1 0 0 0,-1 0 0 0 0,1 1 0 0 0,-1-1 1 0 0,1 0-1 0 0,-1 1 0 0 0,1-1 0 0 0,0 0 0 0 0,0 0 0 0 0,0 0 1 0 0,-1 0-1 0 0,1 0 0 0 0,2 1 0 0 0,8 2-4530 0 0</inkml:trace>
</inkml:ink>
</file>

<file path=ppt/ink/ink5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46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60 3436 0 0,'0'0'5153'0'0,"89"-32"-4481"0"0,-52 21-116 0 0,5 4-76 0 0,10 1-92 0 0,3 3-324 0 0,1 3-64 0 0,-5 0-168 0 0,-7 4 36 0 0,-3 5-152 0 0,-10 3-684 0 0,-8-4-692 0 0,-5 6-2441 0 0</inkml:trace>
  <inkml:trace contextRef="#ctx0" brushRef="#br0" timeOffset="1">99 341 980 0 0,'0'0'7369'0'0,"108"25"-7109"0"0,-64-25-156 0 0,1 0-60 0 0,8-4-44 0 0,4-6-792 0 0,-15 1-964 0 0,27-12-1005 0 0</inkml:trace>
</inkml:ink>
</file>

<file path=ppt/ink/ink5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48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590 127 5156 0 0,'0'0'5650'0'0,"15"18"-4937"0"0,44 63-163 0 0,-54-74-509 0 0,-1 1 1 0 0,-1 0-1 0 0,1 0 0 0 0,-1 1 1 0 0,-1-1-1 0 0,1 1 0 0 0,-2-1 1 0 0,1 1-1 0 0,-1 0 0 0 0,0 0 1 0 0,-1-1-1 0 0,0 1 0 0 0,0 0 0 0 0,-4 15 1 0 0,3-9-46 0 0,-1 2 51 0 0,-1 0 0 0 0,-1-1 0 0 0,0 1 0 0 0,-1-1-1 0 0,-1 0 1 0 0,-1 0 0 0 0,0 0 0 0 0,-1-1 0 0 0,0 0 0 0 0,-2-1 0 0 0,1 0-1 0 0,-2 0 1 0 0,0-1 0 0 0,0 0 0 0 0,-19 14 0 0 0,15-14 61 0 0,0 0-1 0 0,-1-2 1 0 0,-1 0 0 0 0,0-1 0 0 0,0-1 0 0 0,-1 0-1 0 0,0-1 1 0 0,0-1 0 0 0,-1-1 0 0 0,0 0 0 0 0,0-2-1 0 0,-1 0 1 0 0,-20 1 0 0 0,21-4 19 0 0,-1 0 1 0 0,0-2-1 0 0,0 0 0 0 0,1-1 1 0 0,-1-1-1 0 0,1 0 1 0 0,-25-9-1 0 0,38 10-77 0 0,0 0 0 0 0,0-1 0 0 0,1 0 0 0 0,-1 0 0 0 0,1 0 0 0 0,-1 0 0 0 0,1-1 0 0 0,0 0 1 0 0,0 0-1 0 0,1-1 0 0 0,-1 1 0 0 0,1-1 0 0 0,0 0 0 0 0,0 0 0 0 0,1 0 0 0 0,-1-1 0 0 0,1 1 0 0 0,0-1 0 0 0,1 0 0 0 0,-1 0 0 0 0,1 0 1 0 0,1 0-1 0 0,-1 0 0 0 0,1 0 0 0 0,0-1 0 0 0,-1-8 0 0 0,2 0-97 0 0,1 0-1 0 0,1 0 1 0 0,0 0 0 0 0,0 1 0 0 0,2-1-1 0 0,0 1 1 0 0,0-1 0 0 0,1 1 0 0 0,1 0-1 0 0,0 1 1 0 0,14-22 0 0 0,9-8-126 0 0,1 1 1 0 0,36-37-1 0 0,-38 46 131 0 0,1 1 1 0 0,2 2-1 0 0,67-51 0 0 0,-86 73-34 0 0,0 0-1 0 0,0 1 0 0 0,0 0 0 0 0,1 1 1 0 0,0 0-1 0 0,1 1 0 0 0,-1 0 0 0 0,1 1 1 0 0,0 1-1 0 0,0 1 0 0 0,0-1 0 0 0,1 2 1 0 0,-1 0-1 0 0,0 1 0 0 0,25 3 0 0 0,-32-2 25 0 0,-1 0-1 0 0,1 1 0 0 0,-1 0 0 0 0,0 0 0 0 0,0 1 1 0 0,0-1-1 0 0,0 1 0 0 0,0 1 0 0 0,-1-1 1 0 0,1 1-1 0 0,-1 0 0 0 0,0 0 0 0 0,0 1 1 0 0,5 5-1 0 0,-4-2 18 0 0,0 0 1 0 0,-1 0 0 0 0,0 0-1 0 0,0 1 1 0 0,-1-1 0 0 0,0 1-1 0 0,-1 0 1 0 0,5 19 0 0 0,-4-9 38 0 0,-1 1 0 0 0,-1 0 0 0 0,-1 0 0 0 0,-1 0 1 0 0,0 0-1 0 0,-2-1 0 0 0,0 1 0 0 0,-9 37 1 0 0,2-26 45 0 0,-1-1 0 0 0,-2 1 0 0 0,-1-2 0 0 0,-1 0 0 0 0,-1-1 0 0 0,-2 0 0 0 0,-1-1 0 0 0,-22 26 1 0 0,28-39 41 0 0,0-1 1 0 0,-1 0-1 0 0,-1-1 1 0 0,0-1 0 0 0,0 0-1 0 0,-1-1 1 0 0,0 0-1 0 0,-1-1 1 0 0,0-1 0 0 0,-1-1-1 0 0,0 0 1 0 0,0-1 0 0 0,0-1-1 0 0,0 0 1 0 0,-33 3-1 0 0,33-6 19 0 0,-1-1-1 0 0,1-1 0 0 0,-1 0 0 0 0,1-2 1 0 0,0 0-1 0 0,-1 0 0 0 0,-20-7 0 0 0,32 7-70 0 0,1 0 1 0 0,-1 0-1 0 0,0-1 0 0 0,1 0 0 0 0,0 0 0 0 0,-1 0 0 0 0,1 0 0 0 0,1-1 1 0 0,-1 0-1 0 0,0 0 0 0 0,1 0 0 0 0,0-1 0 0 0,0 1 0 0 0,0-1 0 0 0,0 0 1 0 0,1 0-1 0 0,0 0 0 0 0,0-1 0 0 0,1 1 0 0 0,-1-1 0 0 0,1 0 1 0 0,0 0-1 0 0,1 1 0 0 0,-2-8 0 0 0,1 0-82 0 0,2 0 1 0 0,-1 1-1 0 0,1-1 1 0 0,1 0-1 0 0,0 0 0 0 0,1 1 1 0 0,1-1-1 0 0,0 0 1 0 0,0 1-1 0 0,1 0 0 0 0,1 0 1 0 0,0 0-1 0 0,1 1 1 0 0,0-1-1 0 0,11-14 0 0 0,-2 5-61 0 0,1 0-1 0 0,0 2 0 0 0,2 0 0 0 0,0 0 0 0 0,2 2 0 0 0,35-26 0 0 0,-46 37 43 0 0,1 0 0 0 0,-1 1 1 0 0,1 0-1 0 0,0 0 0 0 0,1 1 0 0 0,-1 0 0 0 0,1 1 0 0 0,-1 0 1 0 0,1 1-1 0 0,0 0 0 0 0,0 1 0 0 0,21 0 0 0 0,-25 1 7 0 0,-1 1 0 0 0,0 0-1 0 0,0 0 1 0 0,0 1-1 0 0,0 0 1 0 0,0 0-1 0 0,0 0 1 0 0,0 0 0 0 0,-1 1-1 0 0,1 0 1 0 0,-1 0-1 0 0,0 1 1 0 0,0 0-1 0 0,0 0 1 0 0,0 0 0 0 0,0 0-1 0 0,-1 1 1 0 0,0-1-1 0 0,0 1 1 0 0,0 0 0 0 0,-1 1-1 0 0,0-1 1 0 0,5 11-1 0 0,-4-6 76 0 0,0 0-1 0 0,-1 0 1 0 0,0 0-1 0 0,-1 0 1 0 0,0 1-1 0 0,-1 0 1 0 0,0-1-1 0 0,0 1 1 0 0,-1-1-1 0 0,-1 1 1 0 0,0 0-1 0 0,0-1 1 0 0,-1 1-1 0 0,0-1 1 0 0,-1 0-1 0 0,0 1 0 0 0,-1-1 1 0 0,0-1-1 0 0,0 1 1 0 0,-1 0-1 0 0,0-1 1 0 0,-1 0-1 0 0,0-1 1 0 0,-1 1-1 0 0,0-1 1 0 0,0 0-1 0 0,0-1 1 0 0,-1 1-1 0 0,0-2 1 0 0,-1 1-1 0 0,-12 7 1 0 0,3-6 98 0 0,0-1 0 0 0,0 0 0 0 0,0-1 0 0 0,-1-1 0 0 0,1-1 0 0 0,-1-1 1 0 0,-1 0-1 0 0,1-2 0 0 0,0 0 0 0 0,0-1 0 0 0,-27-3 0 0 0,43 2-87 0 0,0 1 0 0 0,0 0 0 0 0,0-1 0 0 0,0 0 0 0 0,-1 0 0 0 0,1 0 1 0 0,0 0-1 0 0,0 0 0 0 0,0 0 0 0 0,1-1 0 0 0,-1 0 0 0 0,0 1 0 0 0,1-1 0 0 0,-1 0 0 0 0,1 0 0 0 0,-1 0 0 0 0,1-1 0 0 0,0 1 0 0 0,0-1 0 0 0,0 1 0 0 0,0-1 0 0 0,0 0 0 0 0,1 1 0 0 0,-1-1 1 0 0,1 0-1 0 0,0 0 0 0 0,0 0 0 0 0,0 0 0 0 0,0 0 0 0 0,0-1 0 0 0,1 1 0 0 0,-1-5 0 0 0,1 1-65 0 0,0-1 1 0 0,0 1-1 0 0,1 0 1 0 0,0 0-1 0 0,1 0 0 0 0,0 0 1 0 0,0 0-1 0 0,0 0 1 0 0,1 0-1 0 0,-1 0 0 0 0,2 1 1 0 0,-1-1-1 0 0,7-8 1 0 0,1 1-78 0 0,0 1 0 0 0,0 0 0 0 0,2 1 0 0 0,22-19 0 0 0,-29 27 46 0 0,0-1-1 0 0,0 1 1 0 0,1 0-1 0 0,0 1 1 0 0,-1 0 0 0 0,1 0-1 0 0,0 0 1 0 0,1 1-1 0 0,-1 0 1 0 0,0 0-1 0 0,0 1 1 0 0,1 0 0 0 0,9 0-1 0 0,-14 1 14 0 0,-1 0-1 0 0,1 1 1 0 0,-1-1-1 0 0,0 1 1 0 0,1-1-1 0 0,-1 1 1 0 0,0 0-1 0 0,1 0 1 0 0,-1 0-1 0 0,0 0 1 0 0,0 0-1 0 0,0 1 1 0 0,0-1-1 0 0,0 1 0 0 0,0-1 1 0 0,0 1-1 0 0,-1 0 1 0 0,4 3-1 0 0,-2 0 17 0 0,0-1-1 0 0,0 1 0 0 0,-1 0 0 0 0,0 0 0 0 0,0 0 0 0 0,0 0 0 0 0,0 1 1 0 0,0 6-1 0 0,0-1 59 0 0,-1 0 1 0 0,0 0 0 0 0,0 0-1 0 0,-2 0 1 0 0,1 0-1 0 0,-1-1 1 0 0,-1 1 0 0 0,-3 14-1 0 0,2-17 58 0 0,-1 1-1 0 0,1-1 1 0 0,-2 0-1 0 0,1 0 1 0 0,-1 0 0 0 0,0 0-1 0 0,-1-1 1 0 0,1 0-1 0 0,-2 0 1 0 0,1-1-1 0 0,-1 0 1 0 0,0 0-1 0 0,0 0 1 0 0,0-1-1 0 0,-1 0 1 0 0,0 0-1 0 0,0-1 1 0 0,0 0 0 0 0,0 0-1 0 0,-1-1 1 0 0,0 0-1 0 0,1-1 1 0 0,-1 0-1 0 0,0 0 1 0 0,0-1-1 0 0,0 0 1 0 0,-1-1-1 0 0,1 0 1 0 0,-10-1 0 0 0,17 1-55 0 0,1 0 1 0 0,-1-1-1 0 0,0 1 1 0 0,0-1-1 0 0,1 1 1 0 0,-1-1 0 0 0,0 0-1 0 0,1 1 1 0 0,-1-1-1 0 0,1 0 1 0 0,-1 0 0 0 0,1 0-1 0 0,-1 0 1 0 0,1-1-1 0 0,0 1 1 0 0,0 0-1 0 0,-1 0 1 0 0,1-1 0 0 0,0 1-1 0 0,0-1 1 0 0,0 1-1 0 0,0-1 1 0 0,1 0-1 0 0,-1 1 1 0 0,0-1 0 0 0,1 0-1 0 0,-1 1 1 0 0,1-1-1 0 0,-1 0 1 0 0,1 0 0 0 0,0 1-1 0 0,0-1 1 0 0,0 0-1 0 0,0 0 1 0 0,0 1-1 0 0,1-4 1 0 0,-1-2-79 0 0,1 0 1 0 0,-1 0-1 0 0,2 0 0 0 0,-1-1 1 0 0,1 1-1 0 0,0 1 0 0 0,6-13 1 0 0,-1 6-61 0 0,1 1 0 0 0,0 0 0 0 0,1 1 1 0 0,0 0-1 0 0,1 1 0 0 0,0-1 0 0 0,0 2 1 0 0,1-1-1 0 0,1 2 0 0 0,0 0 1 0 0,18-11-1 0 0,-28 18 73 0 0,1 0-1 0 0,-1-1 1 0 0,0 1 0 0 0,0 0 0 0 0,1 0-1 0 0,-1 1 1 0 0,1-1 0 0 0,-1 0 0 0 0,1 1 0 0 0,-1-1-1 0 0,1 1 1 0 0,-1 0 0 0 0,1 0 0 0 0,-1 0-1 0 0,1 0 1 0 0,-1 0 0 0 0,1 1 0 0 0,-1-1 0 0 0,1 1-1 0 0,-1-1 1 0 0,0 1 0 0 0,1 0 0 0 0,-1 0 0 0 0,0 0-1 0 0,1 0 1 0 0,-1 1 0 0 0,0-1 0 0 0,0 0-1 0 0,0 1 1 0 0,0 0 0 0 0,0-1 0 0 0,0 1 0 0 0,-1 0-1 0 0,1 0 1 0 0,-1 0 0 0 0,1 0 0 0 0,-1 0-1 0 0,0 1 1 0 0,0-1 0 0 0,0 0 0 0 0,2 5 0 0 0,-1-1 31 0 0,-1-1 1 0 0,1 1 0 0 0,-1-1-1 0 0,0 1 1 0 0,-1 0-1 0 0,1-1 1 0 0,-1 1 0 0 0,0 0-1 0 0,-1 0 1 0 0,1-1 0 0 0,-1 1-1 0 0,0 0 1 0 0,-1-1 0 0 0,1 1-1 0 0,-1-1 1 0 0,0 0 0 0 0,-6 11-1 0 0,3-10 85 0 0,0 0-1 0 0,0-1 0 0 0,0 1 1 0 0,-1-1-1 0 0,0 0 0 0 0,0-1 1 0 0,0 0-1 0 0,-1 1 0 0 0,0-2 1 0 0,1 1-1 0 0,-1-1 0 0 0,-1 0 1 0 0,1-1-1 0 0,0 1 1 0 0,-1-1-1 0 0,1-1 0 0 0,-13 2 1 0 0,11-2 16 0 0,0-1 0 0 0,0 1 0 0 0,0-1 1 0 0,-1-1-1 0 0,1 0 0 0 0,0 0 1 0 0,1-1-1 0 0,-1 0 0 0 0,0 0 0 0 0,0-1 1 0 0,1 0-1 0 0,-1-1 0 0 0,1 0 1 0 0,-13-9-1 0 0,18 11-62 0 0,0 0 1 0 0,0-1-1 0 0,0 1 0 0 0,0-1 1 0 0,1 1-1 0 0,-1-1 0 0 0,1 0 1 0 0,0 0-1 0 0,0-1 0 0 0,0 1 1 0 0,0 0-1 0 0,1-1 0 0 0,-1 1 1 0 0,1 0-1 0 0,0-1 0 0 0,0 0 1 0 0,-1-4-1 0 0,2 3-41 0 0,0 0-1 0 0,0-1 1 0 0,1 1 0 0 0,-1 0-1 0 0,1-1 1 0 0,0 1 0 0 0,0 0 0 0 0,1 0-1 0 0,0 0 1 0 0,4-9 0 0 0,3-3-97 0 0,1 1 1 0 0,1 0 0 0 0,1 0-1 0 0,0 1 1 0 0,20-18 0 0 0,-4 5-43 0 0,52-39 0 0 0,-65 56 91 0 0,0 1 0 0 0,1 0 0 0 0,0 2 0 0 0,1 0 0 0 0,31-11 0 0 0,-44 17 4 0 0,0 1 0 0 0,1 0-1 0 0,-1 0 1 0 0,1 1 0 0 0,-1-1 0 0 0,1 1 0 0 0,-1 0-1 0 0,1 0 1 0 0,0 0 0 0 0,-1 1 0 0 0,1 0-1 0 0,-1 0 1 0 0,0 0 0 0 0,1 0 0 0 0,-1 1 0 0 0,0-1-1 0 0,1 1 1 0 0,-1 0 0 0 0,0 1 0 0 0,-1-1-1 0 0,1 1 1 0 0,0-1 0 0 0,-1 1 0 0 0,1 0-1 0 0,-1 0 1 0 0,0 1 0 0 0,0-1 0 0 0,0 1 0 0 0,0 0-1 0 0,-1-1 1 0 0,0 1 0 0 0,1 0 0 0 0,1 7-1 0 0,3 5 51 0 0,-1 0-1 0 0,-1 0 1 0 0,-1 0-1 0 0,0 1 0 0 0,-1 0 1 0 0,-1-1-1 0 0,0 32 0 0 0,-2-38 63 0 0,0 1-1 0 0,-1-1 1 0 0,0 1-1 0 0,0-1 1 0 0,-1 0-1 0 0,-1 1 0 0 0,0-1 1 0 0,0 0-1 0 0,-1-1 1 0 0,0 1-1 0 0,-1-1 1 0 0,0 0-1 0 0,0 0 0 0 0,-1 0 1 0 0,0 0-1 0 0,-1-1 1 0 0,0 0-1 0 0,0-1 1 0 0,-1 0-1 0 0,0 0 1 0 0,0 0-1 0 0,0-1 0 0 0,-1 0 1 0 0,0-1-1 0 0,0 0 1 0 0,-1 0-1 0 0,1-1 1 0 0,-1 0-1 0 0,0-1 1 0 0,0 0-1 0 0,-17 3 0 0 0,10-4 79 0 0,0 0 0 0 0,0-1 1 0 0,0-1-1 0 0,-1 0 0 0 0,1-1 0 0 0,0-2 0 0 0,0 1 0 0 0,-27-9 0 0 0,39 9-101 0 0,-1 0 0 0 0,1 0 0 0 0,0 0 1 0 0,-1-1-1 0 0,1 1 0 0 0,0-1 0 0 0,1 0 0 0 0,-1-1 1 0 0,1 0-1 0 0,-1 1 0 0 0,1-1 0 0 0,0 0 1 0 0,0-1-1 0 0,1 1 0 0 0,-1-1 0 0 0,1 0 0 0 0,0 0 1 0 0,0 0-1 0 0,1 0 0 0 0,0 0 0 0 0,-1 0 1 0 0,2-1-1 0 0,-1 1 0 0 0,1-1 0 0 0,0 0 0 0 0,0 1 1 0 0,0-1-1 0 0,1 0 0 0 0,0-6 0 0 0,1 0-88 0 0,0 0-1 0 0,2 0 1 0 0,-1 0 0 0 0,1 0-1 0 0,1 1 1 0 0,0-1-1 0 0,1 1 1 0 0,0 0-1 0 0,1 1 1 0 0,13-20-1 0 0,8-6-96 0 0,47-51-1 0 0,-71 84 146 0 0,36-38-128 0 0,67-57-1 0 0,-90 85 64 0 0,-1 2 1 0 0,2 0-1 0 0,-1 0 1 0 0,1 2-1 0 0,1 0 1 0 0,0 1 0 0 0,0 1-1 0 0,25-7 1 0 0,-36 13-2 0 0,0-1 1 0 0,0 1-1 0 0,0 0 1 0 0,0 1-1 0 0,1 0 1 0 0,-1 0-1 0 0,0 1 1 0 0,0-1-1 0 0,0 1 1 0 0,0 1-1 0 0,0 0 1 0 0,0 0-1 0 0,0 0 1 0 0,-1 1 0 0 0,1 0-1 0 0,-1 0 1 0 0,10 6-1 0 0,-9-3 19 0 0,0 0-1 0 0,0 1 1 0 0,0-1-1 0 0,-1 2 1 0 0,0-1-1 0 0,0 1 1 0 0,-1-1 0 0 0,0 2-1 0 0,-1-1 1 0 0,1 0-1 0 0,-2 1 1 0 0,6 17-1 0 0,-3-8 106 0 0,-2 0 0 0 0,0 1 0 0 0,-1-1 0 0 0,-1 1 0 0 0,-1 0 0 0 0,-1 0-1 0 0,0-1 1 0 0,-2 1 0 0 0,0 0 0 0 0,-1 0 0 0 0,0-1 0 0 0,-2 0 0 0 0,0 0 0 0 0,-1 0 0 0 0,-1 0-1 0 0,-1-1 1 0 0,0 0 0 0 0,-1-1 0 0 0,-1 1 0 0 0,0-2 0 0 0,-2 0 0 0 0,1 0 0 0 0,-2-1-1 0 0,0 0 1 0 0,-1-1 0 0 0,0-1 0 0 0,0 0 0 0 0,-2-1 0 0 0,1 0 0 0 0,-1-2 0 0 0,-22 11-1 0 0,9-7 66 0 0,-1-1 0 0 0,0-1 0 0 0,0-2-1 0 0,-1-1 1 0 0,0-1 0 0 0,0-1-1 0 0,-1-2 1 0 0,0-2 0 0 0,1 0 0 0 0,-41-5-1 0 0,65 3-70 0 0,1-1-1 0 0,-1 0 0 0 0,1 0 1 0 0,-1 0-1 0 0,1-1 0 0 0,0 0 1 0 0,0-1-1 0 0,-1 1 1 0 0,2-1-1 0 0,-1 0 0 0 0,0-1 1 0 0,1 1-1 0 0,-1-1 0 0 0,1 0 1 0 0,0 0-1 0 0,0-1 0 0 0,1 0 1 0 0,-1 1-1 0 0,1-2 1 0 0,0 1-1 0 0,0 0 0 0 0,1-1 1 0 0,0 0-1 0 0,0 0 0 0 0,0 0 1 0 0,0 0-1 0 0,1 0 0 0 0,0 0 1 0 0,1-1-1 0 0,-1 1 1 0 0,1-1-1 0 0,1 1 0 0 0,-1-1 1 0 0,1 1-1 0 0,0-1 0 0 0,0 1 1 0 0,1-1-1 0 0,1-7 0 0 0,1 1-96 0 0,1-1-1 0 0,0 1 1 0 0,1-1-1 0 0,0 1 0 0 0,1 0 1 0 0,0 1-1 0 0,1 0 1 0 0,10-14-1 0 0,76-89-306 0 0,-80 100 336 0 0,25-28-91 0 0,1 2-1 0 0,2 2 1 0 0,2 2-1 0 0,62-42 1 0 0,-96 73 39 0 0,1 0 0 0 0,-1 1 0 0 0,1 0 1 0 0,0 1-1 0 0,0 0 0 0 0,1 1 0 0 0,-1 0 0 0 0,1 1 1 0 0,19-3-1 0 0,-26 5 19 0 0,1 0 0 0 0,-1 0 1 0 0,0 0-1 0 0,1 1 0 0 0,-1 0 1 0 0,0-1-1 0 0,0 2 0 0 0,0-1 1 0 0,0 0-1 0 0,0 1 0 0 0,0 0 1 0 0,0-1-1 0 0,0 2 0 0 0,0-1 1 0 0,-1 0-1 0 0,1 1 0 0 0,-1 0 1 0 0,0-1-1 0 0,0 1 0 0 0,0 1 0 0 0,0-1 1 0 0,0 0-1 0 0,-1 1 0 0 0,1-1 1 0 0,-1 1-1 0 0,3 7 0 0 0,-1-2 39 0 0,-1 1 0 0 0,0 0-1 0 0,0 0 1 0 0,-1 1 0 0 0,-1-1-1 0 0,0 0 1 0 0,0 1 0 0 0,-1-1-1 0 0,0 1 1 0 0,-1-1 0 0 0,0 1-1 0 0,-1-1 1 0 0,0 0 0 0 0,0 0-1 0 0,-8 19 1 0 0,3-11 86 0 0,-1 0 1 0 0,-1 0 0 0 0,0-1-1 0 0,-1 0 1 0 0,-1-1-1 0 0,-1 0 1 0 0,-21 22-1 0 0,18-24 26 0 0,0 0-1 0 0,-1-1 1 0 0,-1-1-1 0 0,0-1 0 0 0,-1 0 1 0 0,0-2-1 0 0,-1 0 1 0 0,-19 7-1 0 0,6-5 67 0 0,0-2 0 0 0,-1 0 0 0 0,0-3 0 0 0,-38 4 0 0 0,71-10-146 0 0,0 0-1 0 0,0 0 1 0 0,0 0-1 0 0,-1 0 1 0 0,1 0 0 0 0,0 0-1 0 0,0 0 1 0 0,0 0-1 0 0,0 0 1 0 0,-1 0 0 0 0,1 0-1 0 0,0 0 1 0 0,0 0-1 0 0,0 0 1 0 0,0 0 0 0 0,0 0-1 0 0,-1 0 1 0 0,1 0-1 0 0,0-1 1 0 0,0 1 0 0 0,0 0-1 0 0,0 0 1 0 0,0 0 0 0 0,-1 0-1 0 0,1 0 1 0 0,0 0-1 0 0,0 0 1 0 0,0 0 0 0 0,0-1-1 0 0,0 1 1 0 0,0 0-1 0 0,0 0 1 0 0,0 0 0 0 0,-1 0-1 0 0,1 0 1 0 0,0-1-1 0 0,0 1 1 0 0,0 0 0 0 0,0 0-1 0 0,0 0 1 0 0,0 0-1 0 0,0 0 1 0 0,0-1 0 0 0,0 1-1 0 0,0 0 1 0 0,0 0-1 0 0,0 0 1 0 0,0 0 0 0 0,0-1-1 0 0,0 1 1 0 0,0 0 0 0 0,0 0-1 0 0,0 0 1 0 0,0 0-1 0 0,1-1 1 0 0,-1 1 0 0 0,0 0-1 0 0,0 0 1 0 0,0 0-1 0 0,10-15 142 0 0,16-12-554 0 0,9 1-11 0 0,59-33 1 0 0,24-17 540 0 0,-114 72-137 0 0,-3 3-300 0 0,-18 18-6241 0 0,-2-5 2573 0 0</inkml:trace>
</inkml:ink>
</file>

<file path=ppt/ink/ink5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49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114 48 4608 0 0,'0'0'11574'0'0,"0"0"-11570"0"0,-1-1 0 0 0,0 1 0 0 0,1 0 0 0 0,-1 0 0 0 0,0 0 0 0 0,0 0 0 0 0,1 0 0 0 0,-1 0 0 0 0,0 0 0 0 0,0 0 1 0 0,1 0-1 0 0,-1 0 0 0 0,0 0 0 0 0,1 0 0 0 0,-1 0 0 0 0,0 1 0 0 0,0-1 0 0 0,1 0 0 0 0,-1 0 0 0 0,-1 2 0 0 0,-28 14 68 0 0,21-12-107 0 0,0 0 1 0 0,1 1 0 0 0,0 0 0 0 0,0 0 0 0 0,0 1 0 0 0,-9 9-1 0 0,21-15-141 0 0,0 0 0 0 0,-1-1 0 0 0,1 1-1 0 0,0-1 1 0 0,0 1 0 0 0,0-1-1 0 0,-1 0 1 0 0,6-3 0 0 0,75-40 227 0 0,28-13 2 0 0,-165 84 659 0 0,-72 48 0 0 0,125-75-728 0 0,-1 0 0 0 0,0 1 0 0 0,1-1 0 0 0,-1 0 0 0 0,1 1 1 0 0,-1-1-1 0 0,1 0 0 0 0,-1 1 0 0 0,1-1 0 0 0,0 1 0 0 0,-1-1 0 0 0,1 1 0 0 0,0-1 0 0 0,-1 1 1 0 0,1 0-1 0 0,0-1 0 0 0,-1 1 0 0 0,1-1 0 0 0,0 1 0 0 0,0 0 0 0 0,0-1 0 0 0,0 2 0 0 0,9 4-327 0 0,25-2 71 0 0,-31-4 311 0 0,162 1-479 0 0,-70-3 54 0 0,-95 2 395 0 0,0 1 1 0 0,0-1 0 0 0,0 1 0 0 0,0-1 0 0 0,-1 0-1 0 0,1 1 1 0 0,0-1 0 0 0,0 1 0 0 0,0-1 0 0 0,0 0-1 0 0,-1 1 1 0 0,1-1 0 0 0,0 0 0 0 0,0 1 0 0 0,-1-1-1 0 0,1 0 1 0 0,0 1 0 0 0,-1-1 0 0 0,1 0 0 0 0,0 1-1 0 0,-1-1 1 0 0,1 0 0 0 0,0 0 0 0 0,-1 0 0 0 0,1 1-1 0 0,0-1 1 0 0,-1 0 0 0 0,1 0 0 0 0,-1 0 0 0 0,1 0-1 0 0,-1 0 1 0 0,-17 11 310 0 0,-67 24 894 0 0,-23 11-220 0 0,107-46-1016 0 0,0 1 0 0 0,1-1 0 0 0,-1 0 0 0 0,0 0 0 0 0,0 0 0 0 0,1 1 0 0 0,-1-1 0 0 0,0 0 0 0 0,1 1 0 0 0,-1-1 0 0 0,1 1 0 0 0,-1-1 0 0 0,0 1 0 0 0,1-1 0 0 0,-1 1 0 0 0,1-1 0 0 0,-1 1 0 0 0,1-1 0 0 0,0 1-1 0 0,-1 0 1 0 0,1-1 0 0 0,0 1 0 0 0,-1 0 0 0 0,1-1 0 0 0,0 1 0 0 0,0 0 0 0 0,-1 0 0 0 0,1-1 0 0 0,0 1 0 0 0,0 0 0 0 0,0 1 0 0 0,1-1-12 0 0,0 0 1 0 0,0 0-1 0 0,0 0 0 0 0,0 0 0 0 0,0 0 1 0 0,0-1-1 0 0,0 1 0 0 0,0 0 0 0 0,1 0 1 0 0,-1-1-1 0 0,0 1 0 0 0,1-1 0 0 0,-1 1 1 0 0,3 0-1 0 0,54 9-261 0 0,-10-6-883 0 0,-1-3-1 0 0,83-7 0 0 0,-45-6-2832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9.7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7081 0 0,'0'0'6975'0'0,"1"5"-7793"0"0,7 57 1226 0 0,-2 0 1 0 0,-4 121 0 0 0,-3-99-281 0 0,1 31 125 0 0,24 935 512 0 0,-16-820 545 0 0,-1-259-11485 0 0</inkml:trace>
</inkml:ink>
</file>

<file path=ppt/ink/ink5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3.2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6021 0 0,'0'0'7212'0'0,"97"-65"-9192"0"0,-54 56 1364 0 0,9 1-1220 0 0,-12 2-608 0 0,31-1-2105 0 0</inkml:trace>
</inkml:ink>
</file>

<file path=ppt/ink/ink5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3.6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0 127 6521 0 0,'0'0'6576'0'0,"92"-56"-7948"0"0,-49 50 1052 0 0,3 0 76 0 0,11 1-672 0 0,1 1-740 0 0,-12 2-500 0 0,22 1-857 0 0</inkml:trace>
  <inkml:trace contextRef="#ctx0" brushRef="#br0" timeOffset="1">879 59 1540 0 0,'0'0'10897'0'0,"78"-29"-12313"0"0,-31 23 1108 0 0,5-1-312 0 0,-8 3-1220 0 0,31-8-1449 0 0</inkml:trace>
</inkml:ink>
</file>

<file path=ppt/ink/ink5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4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66 7565 0 0,'0'0'7616'0'0,"91"-52"-7616"0"0,-67 46-132 0 0,3 1-144 0 0,0 2-40 0 0,1 3 176 0 0,0 0-64 0 0,0 0-596 0 0,-2 0-492 0 0,-8 2-1352 0 0</inkml:trace>
</inkml:ink>
</file>

<file path=ppt/ink/ink5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4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0 179 3980 0 0,'0'0'9239'0'0,"17"-8"-9644"0"0,13-5 302 0 0,0 1 1 0 0,0 2-1 0 0,52-12 1 0 0,97-7-770 0 0,0 8 0 0 0,230 2 0 0 0,-92 28-1722 0 0,-175-5 6088 0 0,-2-12-3419 0 0,134-27-5292 0 0,-252 32 4705 0 0,52-9-2642 0 0</inkml:trace>
</inkml:ink>
</file>

<file path=ppt/ink/ink5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4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74 628 0 0,'0'0'12343'0'0,"15"-7"-11879"0"0,10-4-409 0 0,0 1 1 0 0,1 1-1 0 0,48-9 1 0 0,48 7-259 0 0,241 9 1 0 0,-72 5 47 0 0,-260-9 1275 0 0,-21 3-2597 0 0</inkml:trace>
</inkml:ink>
</file>

<file path=ppt/ink/ink5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5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1 556 9137 0 0,'0'0'4058'0'0,"26"-7"-5743"0"0,610-95 1885 0 0,-593 96-173 0 0,903-72 168 0 0,-230 31-105 0 0,-507 18 135 0 0,232-22 182 0 0,48 30-348 0 0,-41 2-505 0 0,-361 13 491 0 0,134-27 0 0 0,-171 21 1328 0 0,0-2 1 0 0,49-21 0 0 0,-53 16-1155 0 0,0 2 1 0 0,1 2-1 0 0,0 3 1 0 0,2 1-1 0 0,-1 2 1 0 0,91-3-1 0 0,-135 12-286 0 0,131 1-871 0 0,-46 11-5235 0 0,-70-9 1742 0 0</inkml:trace>
</inkml:ink>
</file>

<file path=ppt/ink/ink5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6.5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0 6005 0 0,'0'0'3874'0'0,"-5"18"-5144"0"0,-2 3 1253 0 0,2-4-17 0 0,0-1 1 0 0,1 1-1 0 0,1 1 1 0 0,-2 33 0 0 0,5 4 22 0 0,2 0 1 0 0,2 0-1 0 0,17 73 0 0 0,50 162-105 0 0,-45-195-172 0 0,106 394-963 0 0,162 510 5565 0 0,-111-379-2263 0 0,-157-526-2048 0 0,-23-82 25 0 0,1 2-10 0 0,0-1 0 0 0,0 1-1 0 0,2-1 1 0 0,6 13 0 0 0,-10-23-92 0 0,-1 0 0 0 0,1 0 0 0 0,0 0 0 0 0,0-1 1 0 0,0 1-1 0 0,0-1 0 0 0,1 1 0 0 0,-1-1 0 0 0,1 0 0 0 0,0 0 1 0 0,-1 0-1 0 0,1 0 0 0 0,0-1 0 0 0,0 1 0 0 0,0-1 0 0 0,0 1 1 0 0,0-1-1 0 0,0 0 0 0 0,1 0 0 0 0,-1-1 0 0 0,0 1 0 0 0,0-1 1 0 0,4 1-1 0 0,2-1-198 0 0,-1-1 1 0 0,0 0-1 0 0,0 0 1 0 0,0-1-1 0 0,0 0 1 0 0,0 0-1 0 0,-1-1 1 0 0,1 0-1 0 0,-1 0 0 0 0,1-1 1 0 0,9-6-1 0 0,64-48-3465 0 0</inkml:trace>
</inkml:ink>
</file>

<file path=ppt/ink/ink5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6:57.2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5 808 0 0,'0'0'9490'0'0,"-11"-2"-10688"0"0,9 2 1155 0 0,0-1-1 0 0,0 1 0 0 0,0-1 1 0 0,0 1-1 0 0,0 0 1 0 0,0 0-1 0 0,0 0 0 0 0,0 0 1 0 0,0 0-1 0 0,0 1 1 0 0,0-1-1 0 0,0 0 0 0 0,0 1 1 0 0,0 0-1 0 0,0-1 0 0 0,1 1 1 0 0,-5 2-1 0 0,5 0 40 0 0,-1-1-1 0 0,1 1 0 0 0,-1 0 1 0 0,1-1-1 0 0,0 1 0 0 0,0 0 1 0 0,0 0-1 0 0,0 0 0 0 0,1 0 1 0 0,-1 0-1 0 0,1 0 0 0 0,0 0 1 0 0,0 0-1 0 0,0 0 0 0 0,0 0 1 0 0,1 0-1 0 0,0 4 0 0 0,49 414 1367 0 0,28 1 423 0 0,-36-207-1503 0 0,99 568-261 0 0,-35 3 499 0 0,-88-635-421 0 0,13 254 2802 0 0,-31-419-3213 0 0,-11-33-4845 0 0,-3-18-3967 0 0</inkml:trace>
</inkml:ink>
</file>

<file path=ppt/ink/ink5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22.8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3392 485 1016 0 0,'20'-14'537'0'0,"290"-206"1072"0"0,-263 186-1153 0 0,204-163 3121 0 0,-234 179-2097 0 0,-17 18-1461 0 0,0 0 1 0 0,0 0-1 0 0,0 0 0 0 0,0 0 1 0 0,0 0-1 0 0,0 0 1 0 0,0 0-1 0 0,0 0 1 0 0,0 0-1 0 0,-1 0 1 0 0,1 0-1 0 0,0 0 0 0 0,-1-1 429 0 0,1 1-429 0 0,0 0 1 0 0,0 0-1 0 0,0 0 0 0 0,0 0 1 0 0,0 0-1 0 0,0 0 1 0 0,0 0-1 0 0,0 0 1 0 0,-15 11-89 0 0,-129 112-793 0 0,-26 7 1969 0 0,-95 71 312 0 0,-463 359 390 0 0,14 22-872 0 0,-1069 1082 494 0 0,1568-1439 2368 0 0,220-225-5952 0 0,11-2-2581 0 0,9-6 753 0 0</inkml:trace>
</inkml:ink>
</file>

<file path=ppt/ink/ink5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24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1 1344 0 0,'0'0'5927'0'0,"-20"29"-8420"0"0,3-4 2346 0 0,-6 8 914 0 0,-28 32 1 0 0,44-57-997 0 0,-1 1 1 0 0,0-2 0 0 0,-1 1 0 0 0,1-1-1 0 0,-1-1 1 0 0,-1 1 0 0 0,1-1-1 0 0,-17 7 1 0 0,11-10-1465 0 0,-5-2-365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0.3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596 159 5625 0 0,'0'0'5832'0'0,"-15"-15"-5729"0"0,-49-48-59 0 0,56 54 41 0 0,-1 1 0 0 0,-1 1 1 0 0,0-1-1 0 0,0 1 0 0 0,0 1 0 0 0,-1 0 0 0 0,0 1 0 0 0,0 0 0 0 0,0 0 0 0 0,-1 1 0 0 0,-16-3 0 0 0,17 5-34 0 0,1 1 0 0 0,-1 0 1 0 0,1 1-1 0 0,-1 0 0 0 0,1 1 0 0 0,-1 0 1 0 0,1 1-1 0 0,-1 0 0 0 0,1 0 1 0 0,0 1-1 0 0,-12 5 0 0 0,6 0-11 0 0,1 0 1 0 0,0 1-1 0 0,1 0 1 0 0,0 1-1 0 0,1 1 1 0 0,0 0-1 0 0,0 1 1 0 0,1 0-1 0 0,1 1 0 0 0,0 0 1 0 0,1 1-1 0 0,0 0 1 0 0,1 0-1 0 0,-13 29 1 0 0,14-23-52 0 0,1 1 1 0 0,0-1 0 0 0,2 1 0 0 0,0 0 0 0 0,2 0-1 0 0,0 0 1 0 0,1 1 0 0 0,1-1 0 0 0,2 1-1 0 0,0-1 1 0 0,1 1 0 0 0,1-1 0 0 0,8 32 0 0 0,-7-38 0 0 0,1-1 1 0 0,0 1 0 0 0,1-1-1 0 0,0 0 1 0 0,1 0-1 0 0,1-1 1 0 0,1 1 0 0 0,-1-2-1 0 0,2 1 1 0 0,0-2 0 0 0,0 1-1 0 0,1-1 1 0 0,1-1 0 0 0,-1 0-1 0 0,2 0 1 0 0,-1-1 0 0 0,2-1-1 0 0,-1 0 1 0 0,22 9 0 0 0,-30-15 35 0 0,-1 0 0 0 0,1-1 1 0 0,0 1-1 0 0,0-1 1 0 0,1 0-1 0 0,-1 0 0 0 0,0-1 1 0 0,0 1-1 0 0,0-1 1 0 0,0 0-1 0 0,1-1 0 0 0,-1 1 1 0 0,0-1-1 0 0,0 0 0 0 0,0 0 1 0 0,0-1-1 0 0,0 0 1 0 0,0 1-1 0 0,8-6 0 0 0,-8 3 33 0 0,1 0-1 0 0,-1 0 1 0 0,0-1-1 0 0,0 0 0 0 0,0 0 1 0 0,-1 0-1 0 0,0-1 0 0 0,0 1 1 0 0,0-1-1 0 0,0 0 1 0 0,-1 0-1 0 0,0 0 0 0 0,-1-1 1 0 0,4-9-1 0 0,0-12-48 0 0,0 0 0 0 0,-2 0 1 0 0,-1-1-1 0 0,-2 1 0 0 0,-2-42 0 0 0,4-58-136 0 0,-3 124 81 0 0,1 1-1 0 0,-1-1 1 0 0,1 0-1 0 0,0 1 1 0 0,0-1-1 0 0,0 1 0 0 0,1 0 1 0 0,-1-1-1 0 0,1 1 1 0 0,-1 0-1 0 0,1 0 1 0 0,0 0-1 0 0,1 0 0 0 0,-1 0 1 0 0,0 0-1 0 0,1 1 1 0 0,0-1-1 0 0,-1 1 1 0 0,1 0-1 0 0,0 0 1 0 0,0 0-1 0 0,0 0 0 0 0,0 0 1 0 0,6-1-1 0 0,-5 1-2 0 0,1 1 0 0 0,0 0 0 0 0,0 0 0 0 0,-1 0 0 0 0,1 1 0 0 0,0 0-1 0 0,0 0 1 0 0,0 0 0 0 0,0 1 0 0 0,0-1 0 0 0,-1 1 0 0 0,1 0 0 0 0,0 1-1 0 0,-1-1 1 0 0,1 1 0 0 0,-1 0 0 0 0,1 0 0 0 0,3 3 0 0 0,5 3 98 0 0,-2 1 1 0 0,1 0-1 0 0,-2 1 1 0 0,1 0-1 0 0,-1 0 1 0 0,-1 1-1 0 0,1 1 1 0 0,-2 0-1 0 0,0 0 1 0 0,0 1-1 0 0,-2-1 1 0 0,1 2-1 0 0,-1-1 1 0 0,4 17-1 0 0,1 6 177 0 0,-1 1 0 0 0,-2 1 0 0 0,-2 0 1 0 0,3 45-1 0 0,-8-53-79 0 0,0 0 0 0 0,-2 0 1 0 0,-7 45-1 0 0,5-61-104 0 0,0 0 0 0 0,0 0-1 0 0,-2-1 1 0 0,1 1 0 0 0,-2-1-1 0 0,0 0 1 0 0,0 0-1 0 0,-1-1 1 0 0,-13 18 0 0 0,-8-4-1612 0 0,6-15-2324 0 0,3-10-772 0 0</inkml:trace>
</inkml:ink>
</file>

<file path=ppt/ink/ink5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24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4772 0 0,'0'0'5197'0'0,"103"51"-5917"0"0,-38-6 860 0 0,19 14-140 0 0,0-1-568 0 0,-16-11-1612 0 0,12-7-2533 0 0</inkml:trace>
</inkml:ink>
</file>

<file path=ppt/ink/ink5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5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0 704 0 0,'0'0'6205'0'0,"-16"12"-6735"0"0,13 9-264 0 0,4-12-468 0 0,17-51-3061 0 0</inkml:trace>
</inkml:ink>
</file>

<file path=ppt/ink/ink5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5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11 1344 0 0,'0'0'6913'0'0,"-5"-10"-7977"0"0,4 16 168 0 0,-2 3 544 0 0,0 3 40 0 0,-3 3-313 0 0,3-3-655 0 0,-3-2-1064 0 0,33-64 960 0 0</inkml:trace>
</inkml:ink>
</file>

<file path=ppt/ink/ink5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6.6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57 1148 0 0,'0'0'4184'0'0,"108"-42"-4496"0"0,-59 35 196 0 0,3 2-4 0 0,7 2 120 0 0,1 3-52 0 0,-4 0-208 0 0,-11 0-1344 0 0,6 0-1264 0 0</inkml:trace>
</inkml:ink>
</file>

<file path=ppt/ink/ink5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7.0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2980 0 0,'0'0'4025'0'0,"93"-19"-4649"0"0,-25 17 128 0 0,-4 2-637 0 0,18-4-1071 0 0</inkml:trace>
</inkml:ink>
</file>

<file path=ppt/ink/ink5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7.5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2164 0 0,'0'0'5925'0'0,"2"-47"-6481"0"0,19 47 216 0 0,11 0 184 0 0,4 0-168 0 0,9 0-536 0 0,0 0-597 0 0,-13 0-603 0 0,12 0-276 0 0</inkml:trace>
</inkml:ink>
</file>

<file path=ppt/ink/ink5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7:38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0 260 0 0,'0'0'4156'0'0,"0"18"-3816"0"0,32-15-132 0 0,9 0-168 0 0,4 0-40 0 0,-7-1-1004 0 0,13-2-1424 0 0</inkml:trace>
</inkml:ink>
</file>

<file path=ppt/ink/ink5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699 215 952 0 0,'0'0'6379'0'0,"1"-14"-5711"0"0,1 5-594 0 0,-1 3 41 0 0,0 0 0 0 0,0-1 0 0 0,-1 1 0 0 0,1 0 0 0 0,-1-1 0 0 0,-1 1 0 0 0,1 0-1 0 0,-1-1 1 0 0,0 1 0 0 0,-1 0 0 0 0,1 0 0 0 0,-1 0 0 0 0,0 0 0 0 0,-1 0 0 0 0,-3-6 0 0 0,0 5-74 0 0,-1-1 0 0 0,-1 1 0 0 0,0 0 1 0 0,0 1-1 0 0,0 0 0 0 0,0 0 1 0 0,-1 1-1 0 0,0 0 0 0 0,0 0 0 0 0,-1 1 1 0 0,1 0-1 0 0,-1 1 0 0 0,0 0 1 0 0,0 0-1 0 0,0 1 0 0 0,-15-1 1 0 0,7 2-35 0 0,1 0 1 0 0,0 0-1 0 0,-1 2 1 0 0,1 0-1 0 0,0 1 1 0 0,-1 1-1 0 0,1 1 1 0 0,0 0-1 0 0,-16 7 1 0 0,14-2-7 0 0,0 0 0 0 0,0 2 0 0 0,1 0 0 0 0,0 1 0 0 0,1 0 0 0 0,0 2 0 0 0,1 0 0 0 0,1 1 0 0 0,0 0 0 0 0,1 1 0 0 0,1 1 1 0 0,0 0-1 0 0,1 1 0 0 0,-15 31 0 0 0,13-18 0 0 0,0 0 1 0 0,3 1-1 0 0,0 0 1 0 0,2 0-1 0 0,2 1 1 0 0,1 1-1 0 0,1-1 1 0 0,0 50-1 0 0,6-67 19 0 0,0-1-1 0 0,1 0 0 0 0,1 0 0 0 0,0 0 0 0 0,1 0 1 0 0,0-1-1 0 0,2 1 0 0 0,-1-1 0 0 0,2 0 0 0 0,0-1 1 0 0,0 1-1 0 0,11 12 0 0 0,-4-7 25 0 0,1 0 0 0 0,1-1 0 0 0,0-1 0 0 0,1-1 0 0 0,1 0 0 0 0,37 24 0 0 0,-41-31 79 0 0,0 0 1 0 0,1-2 0 0 0,0 0 0 0 0,1 0-1 0 0,-1-2 1 0 0,1 0 0 0 0,0 0 0 0 0,0-2-1 0 0,1 0 1 0 0,-1-1 0 0 0,1 0 0 0 0,-1-2-1 0 0,1 0 1 0 0,-1 0 0 0 0,1-2 0 0 0,-1 0-1 0 0,1-1 1 0 0,-1 0 0 0 0,0-2 0 0 0,0 0-1 0 0,-1 0 1 0 0,1-2 0 0 0,-1 0-1 0 0,0 0 1 0 0,-1-2 0 0 0,0 0 0 0 0,0 0-1 0 0,-1-1 1 0 0,-1-1 0 0 0,1 0 0 0 0,14-18-1 0 0,-7 4 84 0 0,-1-1 0 0 0,-1-1 0 0 0,-1-1 0 0 0,-1 0 0 0 0,-2-1 0 0 0,20-57 0 0 0,-20 42-76 0 0,-2-2-1 0 0,-2 0 1 0 0,8-92-1 0 0,-16 113-131 0 0,-1 0 0 0 0,-2 1 0 0 0,0-1 0 0 0,-7-34 0 0 0,6 51-58 0 0,0 0 0 0 0,0 0 0 0 0,-1 0 0 0 0,1 0 1 0 0,-2 1-1 0 0,1-1 0 0 0,-1 1 0 0 0,0 0 1 0 0,-1 0-1 0 0,1 0 0 0 0,-2 1 0 0 0,1 0 1 0 0,0 0-1 0 0,-1 0 0 0 0,0 0 0 0 0,-12-7 0 0 0,13 10-93 0 0,1 1 0 0 0,-1 0 0 0 0,0 0 0 0 0,0 0 0 0 0,0 1 0 0 0,0 0 0 0 0,0 0 0 0 0,0 0 0 0 0,0 0 0 0 0,0 1 0 0 0,-1 0 0 0 0,1 0 0 0 0,0 0 0 0 0,0 1 0 0 0,0 0 0 0 0,0 0 0 0 0,0 0 0 0 0,0 0 0 0 0,0 1 0 0 0,0 0 0 0 0,0 0 0 0 0,1 0-1 0 0,-1 1 1 0 0,1 0 0 0 0,-1-1 0 0 0,-3 5 0 0 0,-10 7-1200 0 0,0 1 0 0 0,1 1 0 0 0,1 1 0 0 0,-25 31 0 0 0,-10 22-3792 0 0</inkml:trace>
</inkml:ink>
</file>

<file path=ppt/ink/ink5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472 1 11137 0 0,'0'0'1947'0'0,"-11"14"-2096"0"0,-33 48 950 0 0,-38 68-1 0 0,2 23-457 0 0,-111 193-1479 0 0,143-262-4924 0 0,33-67 1321 0 0</inkml:trace>
</inkml:ink>
</file>

<file path=ppt/ink/ink5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492 337 572 0 0,'0'0'2656'0'0,"9"-15"-1404"0"0,-3 6-1050 0 0,7-14 473 0 0,-1 1 0 0 0,0-2 1 0 0,10-32-1 0 0,-19 47-267 0 0,-1 1-1 0 0,0-1 0 0 0,0 0 0 0 0,-1 0 0 0 0,-1 0 1 0 0,1 0-1 0 0,-1 0 0 0 0,-1 1 0 0 0,0-1 0 0 0,0 0 1 0 0,0 0-1 0 0,-4-8 0 0 0,4 13-296 0 0,-1 0 1 0 0,0 0-1 0 0,0 0 0 0 0,0 1 1 0 0,0-1-1 0 0,-1 1 0 0 0,1-1 1 0 0,-1 1-1 0 0,0 0 0 0 0,0 0 1 0 0,0 0-1 0 0,-1 1 0 0 0,1-1 1 0 0,0 1-1 0 0,-1 0 0 0 0,0-1 1 0 0,0 2-1 0 0,1-1 0 0 0,-1 0 1 0 0,0 1-1 0 0,0 0 0 0 0,0 0 0 0 0,-1 0 1 0 0,1 0-1 0 0,0 1 0 0 0,-8-1 1 0 0,-4 1-94 0 0,0 1 1 0 0,0 1 0 0 0,0 0-1 0 0,1 1 1 0 0,-1 1-1 0 0,1 0 1 0 0,0 2 0 0 0,0-1-1 0 0,0 2 1 0 0,1 0-1 0 0,0 0 1 0 0,0 1 0 0 0,-15 12-1 0 0,9-4 9 0 0,0 0-1 0 0,1 1 0 0 0,1 1 0 0 0,0 1 0 0 0,2 0 0 0 0,0 1 1 0 0,-20 35-1 0 0,23-32-44 0 0,1 0 0 0 0,1 1-1 0 0,1 0 1 0 0,2 1 0 0 0,0 0 0 0 0,2 0 0 0 0,0 1 0 0 0,2 0 0 0 0,1 0 0 0 0,0 29 0 0 0,3-41 4 0 0,1 0 1 0 0,0 0-1 0 0,1 0 1 0 0,1 0-1 0 0,0 0 1 0 0,1-1 0 0 0,0 1-1 0 0,1-1 1 0 0,1 0-1 0 0,0 0 1 0 0,0-1-1 0 0,2 0 1 0 0,-1 0-1 0 0,2 0 1 0 0,-1-1 0 0 0,2-1-1 0 0,-1 1 1 0 0,1-1-1 0 0,1-1 1 0 0,14 11-1 0 0,-11-12 6 0 0,-1 0-1 0 0,1 0 0 0 0,1-1 0 0 0,-1-1 1 0 0,1 0-1 0 0,0-1 0 0 0,0-1 0 0 0,1 0 1 0 0,-1-1-1 0 0,1-1 0 0 0,0 0 0 0 0,0-1 1 0 0,0-1-1 0 0,28-3 0 0 0,-29 1 84 0 0,-1-1 0 0 0,0 0 0 0 0,0-1 0 0 0,0 0 0 0 0,0-1 0 0 0,-1-1 0 0 0,1 0 0 0 0,-1-1 0 0 0,-1 0 0 0 0,1-1 0 0 0,-2 0 0 0 0,1-1 0 0 0,-1-1 0 0 0,0 0 0 0 0,-1 0 0 0 0,12-15 0 0 0,-10 8 72 0 0,0-1 1 0 0,-1 0 0 0 0,-1-1-1 0 0,0 0 1 0 0,-2 0 0 0 0,0-1-1 0 0,-1 0 1 0 0,-1-1-1 0 0,-1 0 1 0 0,-1 1 0 0 0,2-29-1 0 0,-5 33-144 0 0,-1 0 1 0 0,0 1-1 0 0,-1-1 0 0 0,-1 1 1 0 0,-1 0-1 0 0,0-1 0 0 0,-1 1 0 0 0,0 0 1 0 0,-1 1-1 0 0,-1-1 0 0 0,0 1 0 0 0,-1 0 1 0 0,-1 0-1 0 0,0 1 0 0 0,-1 0 0 0 0,-12-14 1 0 0,9 14-134 0 0,-1 1 1 0 0,0-1-1 0 0,-1 2 0 0 0,0 0 1 0 0,-27-15-1 0 0,-20-5-1548 0 0,-4 5-3415 0 0,56 19 946 0 0,5-6-1235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0.8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1184 2169 5625 0 0,'0'0'1855'0'0,"15"0"-1294"0"0,184-28 203 0 0,-144 17-375 0 0,0-3-1 0 0,-1-2 1 0 0,-1-3 0 0 0,82-40-1 0 0,-113 48-214 0 0,-1-2 0 0 0,0-1 0 0 0,-1 0-1 0 0,-1-2 1 0 0,0 0 0 0 0,-1-1-1 0 0,-1-1 1 0 0,0 0 0 0 0,-2-1 0 0 0,0-1-1 0 0,-1-1 1 0 0,-1 0 0 0 0,11-25 0 0 0,-5-1-22 0 0,-2-1 1 0 0,-1-1-1 0 0,-3 0 1 0 0,-3-1-1 0 0,8-76 1 0 0,-12 37-95 0 0,-3-1 0 0 0,-13-117-1 0 0,4 152-62 0 0,-2 0-1 0 0,-2 0 1 0 0,-3 1 0 0 0,-3 0-1 0 0,-1 1 1 0 0,-3 1-1 0 0,-30-54 1 0 0,30 69-7 0 0,-1 2-1 0 0,-2 0 1 0 0,-2 1 0 0 0,-1 2-1 0 0,-1 1 1 0 0,-2 1 0 0 0,-1 1 0 0 0,-1 1-1 0 0,-2 2 1 0 0,-41-26 0 0 0,35 30-8 0 0,-2 1 1 0 0,1 2-1 0 0,-2 1 1 0 0,-1 3-1 0 0,0 1 1 0 0,0 3-1 0 0,-1 1 1 0 0,-1 2 0 0 0,1 2-1 0 0,-1 2 1 0 0,0 2-1 0 0,-1 2 1 0 0,1 2-1 0 0,0 2 1 0 0,1 2-1 0 0,-1 2 1 0 0,1 1 0 0 0,1 3-1 0 0,-1 2 1 0 0,2 1-1 0 0,0 2 1 0 0,1 2-1 0 0,-71 46 1 0 0,70-36 84 0 0,1 3 0 0 0,2 1 1 0 0,1 2-1 0 0,2 2 0 0 0,1 1 0 0 0,2 1 1 0 0,2 2-1 0 0,1 2 0 0 0,3 0 0 0 0,1 2 1 0 0,2 1-1 0 0,-27 73 0 0 0,38-78-30 0 0,1 0-1 0 0,2 0 1 0 0,2 1-1 0 0,1 0 0 0 0,3 0 1 0 0,1 72-1 0 0,5-78-58 0 0,2 0 0 0 0,1 0-1 0 0,2 0 1 0 0,1-1 0 0 0,2 0 0 0 0,1-1-1 0 0,2 0 1 0 0,23 44 0 0 0,-8-28-15 0 0,1-2 0 0 0,3 0 0 0 0,2-2 0 0 0,2-2 0 0 0,1-1 1 0 0,82 71-1 0 0,-91-91 36 0 0,1-1 0 0 0,1-2 0 0 0,1 0 0 0 0,1-3 0 0 0,0 0 0 0 0,2-2 0 0 0,-1-1 1 0 0,2-2-1 0 0,-1-2 0 0 0,2-1 0 0 0,65 9 0 0 0,-63-16 37 0 0,-1 0 0 0 0,1-3 0 0 0,0-1 0 0 0,44-8 0 0 0,-58 5-63 0 0,-1 0-1 0 0,0-2 1 0 0,-1-1-1 0 0,1 0 1 0 0,-1-2-1 0 0,-1 0 1 0 0,35-23 0 0 0,-47 26-251 0 0,1-1 0 0 0,-1 0 1 0 0,-1 0-1 0 0,1-1 0 0 0,-1 0 1 0 0,-1 0-1 0 0,0-1 0 0 0,0 0 1 0 0,-1-1-1 0 0,0 1 1 0 0,-1-1-1 0 0,0 0 0 0 0,6-22 1 0 0,15-68-4416 0 0</inkml:trace>
</inkml:ink>
</file>

<file path=ppt/ink/ink5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6717 0 0,'0'0'5123'0'0,"13"8"-5296"0"0,-9-6 230 0 0,11 7 216 0 0,0 1 0 0 0,0 1-1 0 0,-1 1 1 0 0,0 0 0 0 0,13 15 0 0 0,260 350 2078 0 0,-41-48-615 0 0,-181-250-1843 0 0,87 136 0 0 0,-150-212-449 0 0,0 1 1 0 0,0-1-1 0 0,0 0 1 0 0,1 0-1 0 0,-1 0 1 0 0,1 0-1 0 0,0-1 1 0 0,0 1-1 0 0,0-1 1 0 0,0 1-1 0 0,0-1 1 0 0,4 2-1 0 0,5 1-4020 0 0</inkml:trace>
</inkml:ink>
</file>

<file path=ppt/ink/ink5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485 212 7433 0 0,'0'0'2086'0'0,"-1"-16"-1844"0"0,-4-51 15 0 0,4 61-150 0 0,1 0 0 0 0,-2 0-1 0 0,1 0 1 0 0,-1 0-1 0 0,0 1 1 0 0,0-1 0 0 0,0 1-1 0 0,-1-1 1 0 0,0 1 0 0 0,0 0-1 0 0,0 0 1 0 0,-1 0 0 0 0,1 0-1 0 0,-1 1 1 0 0,0-1 0 0 0,-1 1-1 0 0,1 0 1 0 0,-1 1-1 0 0,0-1 1 0 0,0 1 0 0 0,0 0-1 0 0,0 0 1 0 0,0 0 0 0 0,-1 1-1 0 0,0-1 1 0 0,1 1 0 0 0,-1 1-1 0 0,-10-3 1 0 0,6 3-62 0 0,0 0 1 0 0,0 0-1 0 0,0 1 1 0 0,0 0-1 0 0,0 0 0 0 0,0 1 1 0 0,0 1-1 0 0,0 0 1 0 0,0 0-1 0 0,0 1 0 0 0,0 0 1 0 0,1 0-1 0 0,0 1 0 0 0,0 1 1 0 0,-11 6-1 0 0,5 0-1 0 0,1 1-1 0 0,0 0 0 0 0,0 1 1 0 0,2 1-1 0 0,-1 0 0 0 0,2 0 0 0 0,0 1 1 0 0,1 1-1 0 0,0 0 0 0 0,1 0 1 0 0,-11 30-1 0 0,11-19-42 0 0,0 0 0 0 0,2 0 0 0 0,2 1 0 0 0,0 0 0 0 0,1 0 1 0 0,2 56-1 0 0,3-67-4 0 0,2 1-1 0 0,0-1 1 0 0,1 0 0 0 0,0 0 0 0 0,2 0 0 0 0,0 0 0 0 0,1-1 0 0 0,0 0-1 0 0,1 0 1 0 0,1-1 0 0 0,1 0 0 0 0,0-1 0 0 0,1 0 0 0 0,0 0 0 0 0,1-1 0 0 0,20 17-1 0 0,-18-19 37 0 0,0 0-1 0 0,0-1 0 0 0,1 0 0 0 0,1-1 0 0 0,0-1 1 0 0,0 0-1 0 0,21 7 0 0 0,-25-11 53 0 0,1-1 1 0 0,0 0-1 0 0,-1-1 1 0 0,1 0-1 0 0,0-1 1 0 0,0-1-1 0 0,0 0 0 0 0,0 0 1 0 0,-1-2-1 0 0,19-3 1 0 0,-19 2 34 0 0,0-1-1 0 0,-1 0 1 0 0,0-1 0 0 0,0 0 0 0 0,0-1-1 0 0,-1-1 1 0 0,0 1 0 0 0,0-1 0 0 0,0-1-1 0 0,-1 0 1 0 0,0 0 0 0 0,-1-1 0 0 0,0 0 0 0 0,0-1-1 0 0,-1 0 1 0 0,0 0 0 0 0,-1 0 0 0 0,0-1-1 0 0,8-18 1 0 0,-2-2-7 0 0,-1-1-1 0 0,-2 0 1 0 0,-1 0-1 0 0,-1-1 1 0 0,4-62-1 0 0,-9 69-131 0 0,-2 1 1 0 0,0-1-1 0 0,-2 1 0 0 0,-1-1 0 0 0,0 1 0 0 0,-12-39 1 0 0,12 54-50 0 0,-1 1 1 0 0,0-1-1 0 0,-1 1 1 0 0,1 0 0 0 0,-2 0-1 0 0,1 1 1 0 0,-1 0-1 0 0,-10-11 1 0 0,11 14-38 0 0,0 1 1 0 0,0-1-1 0 0,-1 1 0 0 0,1 0 1 0 0,-1 0-1 0 0,0 1 0 0 0,0 0 1 0 0,-1 0-1 0 0,1 0 1 0 0,-1 1-1 0 0,1 0 0 0 0,-1 0 1 0 0,-10-1-1 0 0,6 2-447 0 0,1 0 0 0 0,-1 1 0 0 0,0 0 0 0 0,1 1 0 0 0,-1 0 0 0 0,1 0 0 0 0,-1 1 0 0 0,1 1 0 0 0,-1-1 0 0 0,1 2 0 0 0,-15 6 0 0 0,-30 20-4684 0 0</inkml:trace>
</inkml:ink>
</file>

<file path=ppt/ink/ink5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715 0 5216 0 0,'0'0'9813'0'0,"-14"17"-9423"0"0,-3 2-244 0 0,-75 93 555 0 0,-15 39 337 0 0,-92 127 735 0 0,-21-18-913 0 0,215-255-965 0 0,-24 24 340 0 0,27-28-357 0 0,0 1 1 0 0,0 0 0 0 0,0-1 0 0 0,0 1 0 0 0,0-1 0 0 0,0 0 0 0 0,-1 0 0 0 0,1 0 0 0 0,0 0 0 0 0,-1 0 0 0 0,1 0-1 0 0,-4 0 1 0 0</inkml:trace>
</inkml:ink>
</file>

<file path=ppt/ink/ink5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554 87 2764 0 0,'0'0'9866'0'0,"-12"-4"-9609"0"0,4 2-224 0 0,0-1 20 0 0,1 1 1 0 0,-1 0-1 0 0,0 0 1 0 0,0 0-1 0 0,0 1 1 0 0,0 0-1 0 0,-1 1 1 0 0,1 0 0 0 0,0 0-1 0 0,-12 2 1 0 0,6 3 75 0 0,-1 1 0 0 0,1 0 0 0 0,0 1 0 0 0,1 0 0 0 0,0 1 0 0 0,0 1 0 0 0,-19 15 0 0 0,5 0 71 0 0,1 2 1 0 0,-24 30-1 0 0,23-23 14 0 0,1 2 0 0 0,2 0 1 0 0,1 2-1 0 0,3 1 0 0 0,-20 46 0 0 0,32-64-203 0 0,0 0-1 0 0,2 0 1 0 0,0 1-1 0 0,2-1 0 0 0,0 1 1 0 0,1 0-1 0 0,1 0 1 0 0,1 0-1 0 0,1 1 1 0 0,1-1-1 0 0,0 0 0 0 0,8 31 1 0 0,-6-42-18 0 0,0 0-1 0 0,1 0 1 0 0,1-1 0 0 0,0 1-1 0 0,0-1 1 0 0,1 0 0 0 0,0-1-1 0 0,0 1 1 0 0,1-1 0 0 0,0 0-1 0 0,1-1 1 0 0,-1 0 0 0 0,1 0 0 0 0,1 0-1 0 0,-1-1 1 0 0,1-1 0 0 0,1 1-1 0 0,-1-1 1 0 0,1-1 0 0 0,-1 0-1 0 0,1 0 1 0 0,20 4 0 0 0,-15-4 34 0 0,0-2 1 0 0,0 1 0 0 0,0-2 0 0 0,0 0-1 0 0,0-1 1 0 0,1 0 0 0 0,-1-1-1 0 0,0-1 1 0 0,0 0 0 0 0,0-2 0 0 0,-1 1-1 0 0,1-2 1 0 0,-1 0 0 0 0,0 0-1 0 0,19-11 1 0 0,-15 4 66 0 0,-1 0 0 0 0,0-1 0 0 0,-1-1 0 0 0,0-1 0 0 0,-1 0-1 0 0,-1-1 1 0 0,0 0 0 0 0,-1-1 0 0 0,-1-1 0 0 0,-1 0 0 0 0,-1 0 0 0 0,15-35 0 0 0,-15 27-23 0 0,-1-2 0 0 0,-1 1 1 0 0,-1-1-1 0 0,-2-1 1 0 0,0 1-1 0 0,-2-1 1 0 0,-2 1-1 0 0,-3-55 1 0 0,1 65-73 0 0,-2 0 0 0 0,-1 1 1 0 0,0 0-1 0 0,-1 0 0 0 0,-1 0 0 0 0,0 0 1 0 0,-1 1-1 0 0,-1 0 0 0 0,-1 1 1 0 0,0 0-1 0 0,-1 0 0 0 0,-16-19 0 0 0,-1 6-413 0 0,0 1 0 0 0,-2 1 0 0 0,-1 1-1 0 0,-51-32 1 0 0,78 56-68 0 0,-9-9-501 0 0</inkml:trace>
</inkml:ink>
</file>

<file path=ppt/ink/ink5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6949 0 0,'0'0'4613'0'0,"12"14"-4359"0"0,207 271 3709 0 0,119 107-385 0 0,40 51-2034 0 0,-340-383-1700 0 0,-27-41-339 0 0,2 1 0 0 0,15 18-1 0 0,5-7-3684 0 0,-28-28 2819 0 0,0 0 0 0 0,0 0 1 0 0,1 0-1 0 0,-1 0 0 0 0,10 2 1 0 0,11 0-5555 0 0</inkml:trace>
</inkml:ink>
</file>

<file path=ppt/ink/ink5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521 188 10125 0 0,'0'0'1939'0'0,"-7"-17"-1769"0"0,3 7-132 0 0,0-4 184 0 0,-2 0 0 0 0,0 0 0 0 0,0 1 0 0 0,-2-1 0 0 0,1 2 0 0 0,-2-1 0 0 0,1 1 0 0 0,-15-14 0 0 0,20 23-219 0 0,-1 0-1 0 0,0 0 1 0 0,0 0-1 0 0,0 1 1 0 0,-1-1 0 0 0,1 1-1 0 0,-1 0 1 0 0,1 0-1 0 0,-1 1 1 0 0,0 0 0 0 0,1 0-1 0 0,-1 0 1 0 0,0 0-1 0 0,0 0 1 0 0,-5 1 0 0 0,2 1-20 0 0,0-1 1 0 0,0 2-1 0 0,0-1 0 0 0,0 1 1 0 0,0 0-1 0 0,1 1 1 0 0,-1 0-1 0 0,-10 5 1 0 0,1 2 63 0 0,0 0 0 0 0,1 1 0 0 0,1 1 1 0 0,0 1-1 0 0,0 0 0 0 0,-22 26 0 0 0,20-17 35 0 0,1 0 0 0 0,1 0 0 0 0,1 2 0 0 0,1-1 0 0 0,1 2 0 0 0,1 0 0 0 0,2 0 0 0 0,0 1 0 0 0,1 0 0 0 0,2 0-1 0 0,1 1 1 0 0,1 0 0 0 0,1 0 0 0 0,1 0 0 0 0,4 53 0 0 0,0-65-72 0 0,1-1-1 0 0,0 1 0 0 0,2-1 1 0 0,-1 0-1 0 0,1 0 0 0 0,1 0 1 0 0,1 0-1 0 0,0-1 1 0 0,1 0-1 0 0,0-1 0 0 0,0 0 1 0 0,2 0-1 0 0,-1-1 1 0 0,2 0-1 0 0,-1-1 0 0 0,15 11 1 0 0,-15-12 44 0 0,2-1-1 0 0,-1-1 1 0 0,1 0 0 0 0,1 0 0 0 0,-1-1 0 0 0,1-1-1 0 0,0 0 1 0 0,0 0 0 0 0,0-2 0 0 0,1 0 0 0 0,0 0-1 0 0,-1-1 1 0 0,1-1 0 0 0,0 0 0 0 0,0-1 0 0 0,0 0-1 0 0,21-4 1 0 0,-23 1 71 0 0,-1-1-1 0 0,1 0 0 0 0,-1 0 1 0 0,0-1-1 0 0,0-1 0 0 0,0 0 1 0 0,-1 0-1 0 0,1-1 0 0 0,-2-1 1 0 0,1 1-1 0 0,-1-1 0 0 0,0-1 1 0 0,-1 0-1 0 0,0 0 0 0 0,11-17 1 0 0,-3 2 40 0 0,-2 0 0 0 0,0-1 0 0 0,-1-1 0 0 0,-2 0 0 0 0,13-42 0 0 0,-14 34-108 0 0,-2-2 0 0 0,0 1 0 0 0,-3-1 0 0 0,-1 0 0 0 0,0-41 0 0 0,-4 63-98 0 0,-1 0 1 0 0,0 0-1 0 0,-1 0 1 0 0,0 0-1 0 0,-1 0 1 0 0,-1 0-1 0 0,0 1 1 0 0,-1 0-1 0 0,0-1 1 0 0,-1 2-1 0 0,-1-1 1 0 0,0 1-1 0 0,0 0 1 0 0,-1 0-1 0 0,-1 1 1 0 0,-10-11-1 0 0,15 19-72 0 0,1 0-1 0 0,0 0 0 0 0,-1 0 1 0 0,1 1-1 0 0,-1-1 0 0 0,0 1 1 0 0,0 0-1 0 0,0 0 0 0 0,0 0 1 0 0,0 1-1 0 0,0-1 1 0 0,-1 1-1 0 0,1 0 0 0 0,0 0 1 0 0,-1 1-1 0 0,1-1 0 0 0,-1 1 1 0 0,1 0-1 0 0,-6 1 1 0 0,4 0-442 0 0,0 0 0 0 0,0 1 0 0 0,0 0 0 0 0,1 0 0 0 0,-1 1 1 0 0,1 0-1 0 0,-1 0 0 0 0,1 0 0 0 0,0 0 0 0 0,0 1 0 0 0,0 0 1 0 0,1 0-1 0 0,-1 0 0 0 0,-3 5 0 0 0,-23 28-4991 0 0</inkml:trace>
</inkml:ink>
</file>

<file path=ppt/ink/ink5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0 640 0 0,'0'0'15416'0'0,"3"1"-15249"0"0,1 0-72 0 0,0 1 0 0 0,1 1 0 0 0,-1-1 0 0 0,0 0-1 0 0,-1 1 1 0 0,1 0 0 0 0,0 0 0 0 0,-1 0-1 0 0,1 0 1 0 0,-1 1 0 0 0,0-1 0 0 0,0 1 0 0 0,0 0-1 0 0,2 5 1 0 0,10 10 320 0 0,432 549 2529 0 0,-150-182-1438 0 0,-192-246-707 0 0,-86-111-790 0 0,-2-1 0 0 0,-1 2 0 0 0,12 33 0 0 0,-24-45-421 0 0</inkml:trace>
</inkml:ink>
</file>

<file path=ppt/ink/ink5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481 206 1304 0 0,'0'0'7761'0'0,"9"-14"-6848"0"0,27-46-14 0 0,-35 58-824 0 0,-1 1-1 0 0,1 0 1 0 0,0-1-1 0 0,-1 1 1 0 0,1-1 0 0 0,-1 1-1 0 0,1-1 1 0 0,-1 1 0 0 0,0-1-1 0 0,1 1 1 0 0,-1-1-1 0 0,0 0 1 0 0,0 1 0 0 0,0-1-1 0 0,0 1 1 0 0,0-1-1 0 0,-1 1 1 0 0,1-1 0 0 0,0 1-1 0 0,-1-1 1 0 0,1 1-1 0 0,-1-1 1 0 0,0 1 0 0 0,1-1-1 0 0,-1 1 1 0 0,0-1 0 0 0,0 1-1 0 0,0 0 1 0 0,0 0-1 0 0,0 0 1 0 0,0-1 0 0 0,0 1-1 0 0,0 0 1 0 0,-1 0-1 0 0,-1-1 1 0 0,-3-3 216 0 0,-1-3-206 0 0,-1 1 0 0 0,1 1 0 0 0,-1-1 0 0 0,-1 1 0 0 0,1 1 0 0 0,-1 0 0 0 0,0 0 0 0 0,0 0 0 0 0,-1 1 0 0 0,1 1 0 0 0,-1 0 0 0 0,0 0 0 0 0,0 0 0 0 0,0 2 0 0 0,0-1 0 0 0,0 1 0 0 0,0 1 0 0 0,0-1 0 0 0,-1 2 0 0 0,1-1 1 0 0,0 2-1 0 0,0-1 0 0 0,0 1 0 0 0,0 1 0 0 0,0 0 0 0 0,1 0 0 0 0,-1 1 0 0 0,1 0 0 0 0,0 1 0 0 0,0 0 0 0 0,0 0 0 0 0,1 1 0 0 0,-15 12 0 0 0,6-1 14 0 0,1 1 0 0 0,1 1 1 0 0,0 1-1 0 0,1 0 0 0 0,1 0 1 0 0,1 1-1 0 0,1 1 0 0 0,1 0 0 0 0,-8 26 1 0 0,9-20 22 0 0,1 1 0 0 0,1-1 1 0 0,2 1-1 0 0,1 0 0 0 0,1 1 0 0 0,2-1 0 0 0,3 36 1 0 0,-2-55-94 0 0,2 0 1 0 0,-1 0-1 0 0,1 0 1 0 0,1 0-1 0 0,0-1 1 0 0,0 1-1 0 0,1-1 1 0 0,0 0-1 0 0,0 0 1 0 0,1 0-1 0 0,1-1 1 0 0,-1 0-1 0 0,1 0 1 0 0,1 0-1 0 0,-1 0 1 0 0,1-1 0 0 0,1 0-1 0 0,-1-1 1 0 0,10 7-1 0 0,-3-5-39 0 0,1 0 0 0 0,-1 0 0 0 0,1-2 0 0 0,1 0 0 0 0,-1 0 0 0 0,1-2-1 0 0,0 0 1 0 0,0 0 0 0 0,0-2 0 0 0,31 2 0 0 0,-20-5 36 0 0,0 0 1 0 0,1-2-1 0 0,-1-1 1 0 0,0-1-1 0 0,-1-1 1 0 0,1-1-1 0 0,-1-2 0 0 0,-1 0 1 0 0,0-2-1 0 0,0-1 1 0 0,-1-1-1 0 0,0-1 0 0 0,-1-1 1 0 0,-1-1-1 0 0,-1 0 1 0 0,0-2-1 0 0,-1-1 0 0 0,-1 0 1 0 0,29-39-1 0 0,-40 46 13 0 0,0 0 1 0 0,-1-1-1 0 0,-1 0 0 0 0,0 0 0 0 0,0-1 1 0 0,-1 1-1 0 0,-1-1 0 0 0,-1-1 0 0 0,0 1 1 0 0,0 0-1 0 0,0-21 0 0 0,-3 25 35 0 0,1 0 1 0 0,-2-1-1 0 0,0 1 0 0 0,0 0 1 0 0,0-1-1 0 0,-2 1 0 0 0,1 0 1 0 0,-1 0-1 0 0,-1 1 0 0 0,1-1 0 0 0,-2 1 1 0 0,1-1-1 0 0,-2 1 0 0 0,1 0 1 0 0,-1 1-1 0 0,-11-14 0 0 0,7 13-77 0 0,0 0 0 0 0,0 1-1 0 0,-1 0 1 0 0,0 1-1 0 0,0 0 1 0 0,-1 1 0 0 0,0 0-1 0 0,0 1 1 0 0,0 0 0 0 0,0 1-1 0 0,-1 0 1 0 0,0 1-1 0 0,0 0 1 0 0,-17 0 0 0 0,15 2-523 0 0,0 0 1 0 0,0 2-1 0 0,0 0 1 0 0,0 0-1 0 0,0 2 1 0 0,0 0-1 0 0,-20 6 1 0 0,-1 4-4880 0 0,-8-2-4553 0 0</inkml:trace>
</inkml:ink>
</file>

<file path=ppt/ink/ink5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0 288 0 0,'-4'1'7982'0'0,"4"2"-7894"0"0,4 34 340 0 0,-1 63-1 0 0,3 21 133 0 0,-2-14 156 0 0,-19-47-91 0 0</inkml:trace>
</inkml:ink>
</file>

<file path=ppt/ink/ink5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1 80 0 0,'0'0'3176'0'0,"-4"0"-2648"0"0,1 0-614 0 0,1-1 1 0 0,-1 1-1 0 0,0 1 1 0 0,1-1-1 0 0,-1 0 1 0 0,1 1-1 0 0,-1-1 1 0 0,0 1-1 0 0,1 0 1 0 0,-1 0-1 0 0,1 0 1 0 0,-1 0-1 0 0,1 0 1 0 0,0 1-1 0 0,0-1 1 0 0,-1 1-1 0 0,1-1 1 0 0,0 1-1 0 0,-3 3 1 0 0,-10 15 8112 0 0,15-18-7638 0 0,0 13-904 0 0,0-15 412 0 0,15 446 2599 0 0,-11-406-2287 0 0,-2 1 0 0 0,-2-1 0 0 0,-2 1 1 0 0,-8 52-1 0 0,8-85-79 0 0,-1-9-490 0 0,0-20-1340 0 0,0-31-2161 0 0,3 44 2932 0 0,1 0 0 0 0,-1-1-1 0 0,2 1 1 0 0,-1 0-1 0 0,5-14 1 0 0,1 6-870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1.6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1163 1568 6673 0 0,'0'0'2220'0'0,"-17"1"-1735"0"0,-45 2 392 0 0,0-2 1 0 0,-100-11 0 0 0,113-1-418 0 0,1-3-1 0 0,0-1 1 0 0,1-2-1 0 0,-87-46 0 0 0,70 27-95 0 0,3-3 0 0 0,-102-83-1 0 0,137 99-190 0 0,1 0-1 0 0,0-2 1 0 0,2-1-1 0 0,-39-58 0 0 0,50 65-149 0 0,1-1-1 0 0,1-1 0 0 0,0 0 0 0 0,2-1 0 0 0,0 0 0 0 0,2 0 0 0 0,0 0 0 0 0,-3-35 0 0 0,6 27-82 0 0,2-1 0 0 0,1 1 0 0 0,2 0 0 0 0,0 0-1 0 0,2 0 1 0 0,2 0 0 0 0,1 1 0 0 0,1 0 0 0 0,1 0 0 0 0,1 0-1 0 0,2 2 1 0 0,1-1 0 0 0,1 2 0 0 0,1-1 0 0 0,2 2 0 0 0,0 0 0 0 0,2 1-1 0 0,0 1 1 0 0,2 1 0 0 0,0 1 0 0 0,2 1 0 0 0,0 0 0 0 0,1 2-1 0 0,1 1 1 0 0,0 1 0 0 0,37-17 0 0 0,-1 7-34 0 0,1 3 1 0 0,0 2-1 0 0,2 3 0 0 0,94-13 0 0 0,-76 20 14 0 0,1 5 0 0 0,-1 2 0 0 0,98 10 0 0 0,-133-2 57 0 0,-1 3 1 0 0,1 1-1 0 0,57 20 0 0 0,-75-19-25 0 0,-2 1-1 0 0,1 2 1 0 0,-1 1 0 0 0,-1 1-1 0 0,-1 1 1 0 0,31 23-1 0 0,-45-28 0 0 0,-1-1 1 0 0,0 1-1 0 0,-1 1 0 0 0,0 0 0 0 0,0 0 0 0 0,-1 0 0 0 0,-1 1 1 0 0,0 1-1 0 0,-1-1 0 0 0,6 16 0 0 0,0 9-46 0 0,-1 0-1 0 0,8 52 0 0 0,-11-42 116 0 0,-2 0-1 0 0,-3 1 1 0 0,-1 0 0 0 0,-2 0-1 0 0,-3 0 1 0 0,-2-1 0 0 0,-1 1-1 0 0,-3-1 1 0 0,-2-1 0 0 0,-2 0-1 0 0,-1 0 1 0 0,-23 46 0 0 0,24-68 111 0 0,-1 0 0 0 0,-1 0 0 0 0,0-2 1 0 0,-2 0-1 0 0,-1 0 0 0 0,0-2 1 0 0,-2 0-1 0 0,0-2 0 0 0,-1 0 0 0 0,-1-1 1 0 0,-29 17-1 0 0,-1-4 234 0 0,-2-2 0 0 0,-1-2 0 0 0,-110 35 0 0 0,123-50-95 0 0,0-1 0 0 0,0-2 0 0 0,-51 3 0 0 0,-125-4 139 0 0,211-7-473 0 0,0 1 0 0 0,0-2 0 0 0,0 1 1 0 0,0-1-1 0 0,0 1 0 0 0,0-2 0 0 0,0 1 0 0 0,0-1 0 0 0,1 0 1 0 0,-1-1-1 0 0,-10-5 0 0 0,16 8-62 0 0,1-1 1 0 0,-1 1-1 0 0,0-1 1 0 0,1 0-1 0 0,-1 1 0 0 0,0-1 1 0 0,1 0-1 0 0,-1 1 1 0 0,1-1-1 0 0,-1 0 1 0 0,1 0-1 0 0,0 1 0 0 0,-1-1 1 0 0,1 0-1 0 0,0 0 1 0 0,0 0-1 0 0,-1 1 1 0 0,1-1-1 0 0,0-2 0 0 0,5-16-4990 0 0,16-18-2043 0 0</inkml:trace>
</inkml:ink>
</file>

<file path=ppt/ink/ink5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8:41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 0 612 0 0,'0'6'10375'0'0,"-4"19"-9655"0"0,-3 22-303 0 0,2 1 0 0 0,2 61 0 0 0,0-2 524 0 0,2-93-911 0 0,-3 35 673 0 0,2 0 0 0 0,3-1 1 0 0,7 55-1 0 0,-1-80-748 0 0,-3-24-1321 0 0,-1-12-319 0 0,7-23-4716 0 0,-6 24 2841 0 0,-22 81-125 0 0</inkml:trace>
</inkml:ink>
</file>

<file path=ppt/ink/ink5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02.5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29 705 7353 0 0,'0'0'3663'0'0,"-2"19"-4721"0"0,-13 131 2094 0 0,13-136-986 0 0,-4 48 263 0 0,3 111 0 0 0,3-171-299 0 0,0 0 0 0 0,0 0-1 0 0,0 0 1 0 0,1 1 0 0 0,-1-1 0 0 0,1 0-1 0 0,-1 0 1 0 0,1 0 0 0 0,0 0-1 0 0,0 0 1 0 0,0 0 0 0 0,0 0-1 0 0,0 0 1 0 0,0 0 0 0 0,1-1-1 0 0,-1 1 1 0 0,1 0 0 0 0,-1-1-1 0 0,1 1 1 0 0,0-1 0 0 0,-1 0-1 0 0,1 1 1 0 0,0-1 0 0 0,0 0 0 0 0,0 0-1 0 0,0 0 1 0 0,3 1 0 0 0,1-1 57 0 0,1 1 0 0 0,-1-2 0 0 0,1 1 0 0 0,-1-1 1 0 0,1 0-1 0 0,0 0 0 0 0,-1-1 0 0 0,1 1 1 0 0,7-3-1 0 0,36-11 284 0 0,-1-1 0 0 0,0-2 0 0 0,46-25 0 0 0,-59 26-226 0 0,835-410 1036 0 0,-364 169-1011 0 0,295-104-36 0 0,-791 357-175 0 0,-3 0-32 0 0,0 1-1 0 0,0 0 1 0 0,0 1-1 0 0,1 0 1 0 0,-1 0-1 0 0,0 0 1 0 0,14 1 274 0 0,-22 0-171 0 0,0 1-1 0 0,0 0 1 0 0,0 0 0 0 0,-1 0-1 0 0,1 0 1 0 0,0 0-1 0 0,0 0 1 0 0,0 0 0 0 0,-1 0-1 0 0,1 0 1 0 0,0 1-1 0 0,0-1 1 0 0,0 0 0 0 0,0 0-1 0 0,-1 0 1 0 0,1 0 0 0 0,0 0-1 0 0,0 0 1 0 0,0 0-1 0 0,0 0 1 0 0,0 0 0 0 0,-1 0-1 0 0,1 1 1 0 0,0-1 0 0 0,0 0-1 0 0,0 0 1 0 0,0 0-1 0 0,0 0 1 0 0,0 0 0 0 0,0 1-1 0 0,0-1 1 0 0,-1 0-1 0 0,1 0 1 0 0,0 0 0 0 0,0 0-1 0 0,0 1 1 0 0,0-1 0 0 0,0 0-1 0 0,0 0 1 0 0,2 2-305 0 0,-1 0 0 0 0,1 0 1 0 0,0 0-1 0 0,0-1 0 0 0,0 1 1 0 0,0 0-1 0 0,0-1 0 0 0,0 0 1 0 0,0 1-1 0 0,0-1 0 0 0,0 0 1 0 0,1 0-1 0 0,-1 0 0 0 0,3 0 1 0 0,10 2-2172 0 0,-14-3 2069 0 0,-1 0 353 0 0,0 0 1 0 0,1 0 0 0 0,-1 0 0 0 0,0 0-1 0 0,0 0 1 0 0,0 0 0 0 0,0 0-1 0 0,0 0 1 0 0,0 0 0 0 0,0 0-1 0 0,0 0 1 0 0,1 0 0 0 0,-1 0 0 0 0,0 0-1 0 0,0 0 1 0 0,0 0 0 0 0,1-4-1454 0 0,-48-20-4930 0 0</inkml:trace>
</inkml:ink>
</file>

<file path=ppt/ink/ink5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03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38 404 0 0,'0'0'11753'0'0,"39"-26"-11753"0"0,-13 22-168 0 0,8-1 68 0 0,14 4-108 0 0,7-1 96 0 0,6 2 100 0 0,1 0-824 0 0,-6 0-1156 0 0,-12 3-448 0 0,-13 2-1605 0 0</inkml:trace>
</inkml:ink>
</file>

<file path=ppt/ink/ink5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03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1760 0 0,'0'0'10789'0'0,"100"6"-11557"0"0,-30-6 764 0 0,22 0 4 0 0,-11 0-940 0 0,14-9-2244 0 0</inkml:trace>
</inkml:ink>
</file>

<file path=ppt/ink/ink5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11.6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21 548 0 0,'0'0'4947'0'0,"11"18"-4635"0"0,-4-12-98 0 0,0-1 1 0 0,1-1-1 0 0,0 1 0 0 0,0-1 0 0 0,0 0 0 0 0,0-1 0 0 0,1 0 1 0 0,-1 0-1 0 0,1-1 0 0 0,0 0 0 0 0,12 1 0 0 0,15 0 370 0 0,56-3 0 0 0,-46-1-185 0 0,81 1 104 0 0,369 5 466 0 0,240-36 236 0 0,-464 11-934 0 0,-74 2 131 0 0,-98 6-368 0 0,189 4 1 0 0,-47 35 458 0 0,-41-3-324 0 0,6-16 345 0 0,-104-9-435 0 0,238 8-116 0 0,323 2 801 0 0,-408-11-583 0 0,-115 2 1902 0 0,-142 0-1445 0 0</inkml:trace>
</inkml:ink>
</file>

<file path=ppt/ink/ink5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12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11 80 0 0,'0'0'1265'0'0,"-19"-9"2508"0"0,14 7-6153 0 0,4 4 1776 0 0</inkml:trace>
</inkml:ink>
</file>

<file path=ppt/ink/ink5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14.7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50 380 0 0,'0'0'2571'0'0,"-9"2"-1564"0"0,-1 0-765 0 0,-25 7 727 0 0,48-3 5041 0 0,27 6-4432 0 0,30 1-887 0 0,103 4-1 0 0,-93-11-632 0 0,620 22 1137 0 0,1-44 161 0 0,-182 1-1051 0 0,247-9-24 0 0,-541 1 85 0 0,-59 7 1518 0 0,-167 15-2079 0 0,0 0 0 0 0,0-1-1 0 0,0 1 1 0 0,-1 0 0 0 0,1 0-1 0 0,0 0 1 0 0,-1 0 0 0 0,1 0-1 0 0,0 0 1 0 0,-1 1 0 0 0,-2-2 0 0 0,1 0-420 0 0,-15-11-2680 0 0,-17-9-2610 0 0</inkml:trace>
</inkml:ink>
</file>

<file path=ppt/ink/ink5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23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659 168 2592 0 0,'0'0'3912'0'0,"2"17"-3247"0"0,6 55-261 0 0,-8-64-360 0 0,-1-1 1 0 0,0 1 0 0 0,0-1-1 0 0,0 0 1 0 0,-1 0 0 0 0,0 0-1 0 0,-1 0 1 0 0,1 0 0 0 0,-2 0-1 0 0,1-1 1 0 0,0 1 0 0 0,-1-1-1 0 0,0 0 1 0 0,-1 0 0 0 0,1 0-1 0 0,-1-1 1 0 0,0 1 0 0 0,-1-1-1 0 0,-6 5 1 0 0,7-6 66 0 0,0-1-1 0 0,-1 1 0 0 0,1-1 1 0 0,-1 0-1 0 0,1 0 1 0 0,-1 0-1 0 0,-9 2 1 0 0,13-4-23 0 0,-1 0 1 0 0,1 0-1 0 0,0-1 1 0 0,0 1-1 0 0,-1-1 1 0 0,1 1 0 0 0,-1-1-1 0 0,1 0 1 0 0,0 0-1 0 0,-1 0 1 0 0,1 0-1 0 0,0 0 1 0 0,-1-1-1 0 0,1 1 1 0 0,0-1-1 0 0,-1 1 1 0 0,1-1 0 0 0,0 0-1 0 0,0 0 1 0 0,0 0-1 0 0,-1 0 1 0 0,-2-3-1 0 0,4 2-114 0 0,-1 0-1 0 0,1-1 1 0 0,0 0-1 0 0,-1 1 1 0 0,1-1 0 0 0,1 0-1 0 0,-1 1 1 0 0,0-1-1 0 0,1 0 1 0 0,-1 0-1 0 0,1 0 1 0 0,0 0-1 0 0,0 0 1 0 0,0 1-1 0 0,0-1 1 0 0,1 0-1 0 0,-1 0 1 0 0,1 0-1 0 0,0 0 1 0 0,-1 1-1 0 0,1-1 1 0 0,2-3-1 0 0,2-7-243 0 0,1 0-1 0 0,0 1 1 0 0,9-13-1 0 0,-3 6 81 0 0,1 0 0 0 0,1 1 0 0 0,25-25 0 0 0,-35 39 139 0 0,-1 0 0 0 0,1 1 0 0 0,0-1 0 0 0,0 1 0 0 0,1 0 0 0 0,-1 0-1 0 0,1 0 1 0 0,-1 1 0 0 0,1-1 0 0 0,0 1 0 0 0,0 0 0 0 0,0 1 0 0 0,0-1 0 0 0,0 1 0 0 0,0 0 0 0 0,1 0 0 0 0,-1 0 0 0 0,0 1 0 0 0,0 0 0 0 0,1 0-1 0 0,6 2 1 0 0,-8-1 101 0 0,0 1 0 0 0,-1 0 0 0 0,1 0-1 0 0,-1 0 1 0 0,1 0 0 0 0,-1 0 0 0 0,0 1-1 0 0,0 0 1 0 0,0 0 0 0 0,-1 0 0 0 0,1 0-1 0 0,-1 0 1 0 0,1 0 0 0 0,-1 1 0 0 0,0-1-1 0 0,0 1 1 0 0,-1-1 0 0 0,1 1 0 0 0,-1 0-1 0 0,1-1 1 0 0,-1 1 0 0 0,0 0-1 0 0,-1 0 1 0 0,1 5 0 0 0,2 8 127 0 0,-2 1 0 0 0,0-1 0 0 0,-1 0 0 0 0,-2 21 0 0 0,0-29-122 0 0,1-1 1 0 0,-1 0 0 0 0,-1 1 0 0 0,0-1 0 0 0,0 0-1 0 0,0 0 1 0 0,-1-1 0 0 0,0 1 0 0 0,-1-1 0 0 0,0 0-1 0 0,-7 10 1 0 0,9-14 65 0 0,0 1 1 0 0,0-1-1 0 0,0 0 0 0 0,-1 0 0 0 0,1 0 0 0 0,-1 0 1 0 0,1 0-1 0 0,-1-1 0 0 0,0 0 0 0 0,0 0 0 0 0,0 0 1 0 0,0 0-1 0 0,-1 0 0 0 0,1-1 0 0 0,0 0 0 0 0,-1 0 1 0 0,1 0-1 0 0,-1-1 0 0 0,1 1 0 0 0,-1-1 0 0 0,1 0 1 0 0,-1 0-1 0 0,-5-1 0 0 0,9 0-97 0 0,-1 0 0 0 0,1 1-1 0 0,0-1 1 0 0,-1 0 0 0 0,1 0 0 0 0,-1 0 0 0 0,1 0 0 0 0,0 0 0 0 0,0-1-1 0 0,0 1 1 0 0,0 0 0 0 0,0 0 0 0 0,0-1 0 0 0,0 1 0 0 0,0-1 0 0 0,0 1-1 0 0,1-1 1 0 0,-1 1 0 0 0,1-1 0 0 0,-1 1 0 0 0,1-1 0 0 0,-1 1-1 0 0,1-1 1 0 0,0 0 0 0 0,0-2 0 0 0,-1-42-417 0 0,2 39 309 0 0,1 0-1 0 0,0 0 1 0 0,0 0 0 0 0,0 1-1 0 0,0-1 1 0 0,1 1-1 0 0,0-1 1 0 0,1 1 0 0 0,0 0-1 0 0,0 0 1 0 0,0 1-1 0 0,0-1 1 0 0,1 1 0 0 0,0 0-1 0 0,0 0 1 0 0,11-8-1 0 0,-13 11 34 0 0,0 0 0 0 0,0 0 0 0 0,0 0-1 0 0,0 1 1 0 0,0-1 0 0 0,0 1-1 0 0,1 0 1 0 0,-1-1 0 0 0,1 2-1 0 0,-1-1 1 0 0,1 0 0 0 0,-1 1-1 0 0,1-1 1 0 0,-1 1 0 0 0,1 0-1 0 0,-1 0 1 0 0,1 1 0 0 0,-1-1-1 0 0,1 1 1 0 0,-1 0 0 0 0,1 0-1 0 0,-1 0 1 0 0,0 0 0 0 0,1 0-1 0 0,-1 1 1 0 0,0-1 0 0 0,0 1 0 0 0,0 0-1 0 0,0 0 1 0 0,0 0 0 0 0,0 1-1 0 0,-1-1 1 0 0,1 1 0 0 0,3 4-1 0 0,0 2 106 0 0,0 0-1 0 0,-1 0 0 0 0,0 0 1 0 0,-1 1-1 0 0,0-1 0 0 0,-1 1 1 0 0,0 0-1 0 0,0 0 0 0 0,-1 1 1 0 0,0-1-1 0 0,-1 0 0 0 0,0 1 1 0 0,-1-1-1 0 0,0 1 0 0 0,0-1 1 0 0,-5 20-1 0 0,4-26-10 0 0,0 0 0 0 0,0 0 0 0 0,-1 0 0 0 0,1-1 0 0 0,-1 1 0 0 0,0 0 0 0 0,-1-1 0 0 0,1 0 0 0 0,0 1-1 0 0,-1-1 1 0 0,0 0 0 0 0,0 0 0 0 0,0-1 0 0 0,0 1 0 0 0,0-1 0 0 0,0 1 0 0 0,-1-1 0 0 0,1 0 0 0 0,-1 0 0 0 0,1-1 0 0 0,-1 1 0 0 0,0-1 0 0 0,0 1 0 0 0,0-1 0 0 0,0 0-1 0 0,-7 0 1 0 0,-6 2 164 0 0,0-2 0 0 0,0 0-1 0 0,-1-1 1 0 0,-31-3-1 0 0,40 2-147 0 0,1-1-1 0 0,-1 1 1 0 0,0-1-1 0 0,1-1 0 0 0,-1 0 1 0 0,1 0-1 0 0,0 0 1 0 0,0-1-1 0 0,0 0 1 0 0,1-1-1 0 0,-1 0 0 0 0,1 0 1 0 0,0 0-1 0 0,0-1 1 0 0,-7-8-1 0 0,11 9-87 0 0,-1 0 0 0 0,1 1 0 0 0,0-2 0 0 0,0 1 0 0 0,1 0 0 0 0,-1-1 0 0 0,1 1 0 0 0,0-1 0 0 0,1 0 0 0 0,0 1 0 0 0,-1-1 0 0 0,2 0 0 0 0,-1 0 0 0 0,1 0 0 0 0,0 0 0 0 0,0 0 0 0 0,0 0 0 0 0,1 1 0 0 0,0-1 0 0 0,0 0 0 0 0,1 0 0 0 0,0 1 0 0 0,3-9 0 0 0,1 0-86 0 0,1 0 0 0 0,0 1 1 0 0,1 0-1 0 0,0 0 0 0 0,1 1 1 0 0,1 0-1 0 0,0 0 0 0 0,0 1 0 0 0,1 1 1 0 0,0 0-1 0 0,18-12 0 0 0,-21 16 40 0 0,1 0 0 0 0,1 0-1 0 0,-1 1 1 0 0,1 1 0 0 0,0-1 0 0 0,0 2-1 0 0,0-1 1 0 0,1 2 0 0 0,-1-1 0 0 0,1 1-1 0 0,-1 1 1 0 0,1 0 0 0 0,0 0-1 0 0,0 1 1 0 0,-1 0 0 0 0,21 4 0 0 0,-26-3 40 0 0,1 1 0 0 0,-1 0 0 0 0,1 0 0 0 0,-1 0 0 0 0,1 1 1 0 0,-1 0-1 0 0,0 0 0 0 0,0 0 0 0 0,-1 1 0 0 0,1-1 0 0 0,-1 1 0 0 0,1 0 0 0 0,6 9 1 0 0,-6-6-19 0 0,1 1 1 0 0,-1 1 0 0 0,-1-1 0 0 0,1 1 0 0 0,-1 0-1 0 0,-1 0 1 0 0,5 18 0 0 0,-5-12 43 0 0,0 1 0 0 0,-1-1 0 0 0,-1 1 0 0 0,0-1 0 0 0,-1 1 0 0 0,-1 0 0 0 0,-1-1-1 0 0,0 1 1 0 0,0-1 0 0 0,-7 18 0 0 0,4-20 67 0 0,0-1-1 0 0,-1 1 0 0 0,0-1 0 0 0,-1 0 1 0 0,-1 0-1 0 0,0-1 0 0 0,0 0 1 0 0,-1 0-1 0 0,-1-1 0 0 0,1 0 0 0 0,-2-1 1 0 0,1 0-1 0 0,-1-1 0 0 0,-1 0 1 0 0,1-1-1 0 0,-1 0 0 0 0,-1 0 0 0 0,1-2 1 0 0,-1 1-1 0 0,0-2 0 0 0,0 0 1 0 0,-1 0-1 0 0,1-1 0 0 0,-1-1 0 0 0,-14 1 1 0 0,8-1 97 0 0,-1 0-1 0 0,0-2 1 0 0,1 0 0 0 0,-1-2 0 0 0,1 0 0 0 0,-41-10 0 0 0,56 11-134 0 0,-1-1 1 0 0,1 0-1 0 0,-1 0 1 0 0,1 0 0 0 0,0-1-1 0 0,0 1 1 0 0,0-1 0 0 0,0-1-1 0 0,0 1 1 0 0,1-1-1 0 0,0 1 1 0 0,-1-1 0 0 0,1-1-1 0 0,1 1 1 0 0,-1 0-1 0 0,1-1 1 0 0,-1 0 0 0 0,1 0-1 0 0,1 0 1 0 0,-1 0-1 0 0,1 0 1 0 0,0-1 0 0 0,0 1-1 0 0,0-1 1 0 0,1 1-1 0 0,0-1 1 0 0,0 0 0 0 0,0 1-1 0 0,1-11 1 0 0,1 4-92 0 0,0 0 0 0 0,1 0 0 0 0,1 0 0 0 0,0 0-1 0 0,1 0 1 0 0,0 1 0 0 0,0-1 0 0 0,2 1 0 0 0,-1 0 0 0 0,1 1 0 0 0,1-1 0 0 0,8-9 0 0 0,7-8-158 0 0,1 1 0 0 0,50-46-1 0 0,-51 54 144 0 0,1 0-1 0 0,1 2 0 0 0,0 0 1 0 0,30-14-1 0 0,-43 25 16 0 0,0 1-1 0 0,0 1 0 0 0,0 0 1 0 0,1 0-1 0 0,-1 1 1 0 0,1 1-1 0 0,0 0 1 0 0,-1 0-1 0 0,1 1 1 0 0,0 1-1 0 0,0 0 0 0 0,0 0 1 0 0,12 3-1 0 0,-17-1 59 0 0,0 0-1 0 0,0 1 1 0 0,0 0-1 0 0,-1 0 1 0 0,1 0-1 0 0,-1 1 0 0 0,0 0 1 0 0,0 0-1 0 0,-1 0 1 0 0,1 1-1 0 0,-1 0 1 0 0,0 0-1 0 0,0 1 1 0 0,0-1-1 0 0,-1 1 0 0 0,0 0 1 0 0,0 0-1 0 0,0 1 1 0 0,-1-1-1 0 0,0 1 1 0 0,2 7-1 0 0,2 6 60 0 0,0 0 0 0 0,-2 1-1 0 0,0-1 1 0 0,-2 1 0 0 0,3 42-1 0 0,-6-44-10 0 0,0 0 1 0 0,0 0-1 0 0,-2 0 0 0 0,-1 0 0 0 0,0 0 0 0 0,-6 19 0 0 0,5-28 5 0 0,1-1 0 0 0,-1 0 0 0 0,-1 0 0 0 0,0-1-1 0 0,0 1 1 0 0,-1-1 0 0 0,0 0 0 0 0,0-1 0 0 0,-1 1 0 0 0,1-1-1 0 0,-2 0 1 0 0,1-1 0 0 0,-13 8 0 0 0,5-5 74 0 0,0-1 0 0 0,0 0 0 0 0,-1-1 0 0 0,1-1 0 0 0,-2-1 0 0 0,1 0 0 0 0,-33 5 0 0 0,19-6 48 0 0,-1-2 0 0 0,1-1 1 0 0,-48-4-1 0 0,69 3-129 0 0,1-1 1 0 0,-1-1-1 0 0,0 0 1 0 0,1 0-1 0 0,-1-1 1 0 0,1 0-1 0 0,0 0 1 0 0,-1-1-1 0 0,2 0 1 0 0,-1 0 0 0 0,0-1-1 0 0,1 0 1 0 0,0 0-1 0 0,0-1 1 0 0,1 0-1 0 0,-1 0 1 0 0,1-1-1 0 0,0 0 1 0 0,1 0-1 0 0,0 0 1 0 0,0 0-1 0 0,1-1 1 0 0,-1 0-1 0 0,2 0 1 0 0,-1 0-1 0 0,1 0 1 0 0,-2-11-1 0 0,1 4-95 0 0,1-1 0 0 0,1 0 0 0 0,0 1 0 0 0,1-1 0 0 0,1 0 0 0 0,0 0 0 0 0,1 1 0 0 0,1-1 0 0 0,0 0 0 0 0,1 1 0 0 0,1-1 0 0 0,1 1 0 0 0,0 0 0 0 0,11-23 0 0 0,-4 17-44 0 0,0 0-1 0 0,2 0 0 0 0,0 1 1 0 0,1 0-1 0 0,1 2 1 0 0,1 0-1 0 0,0 1 0 0 0,2 0 1 0 0,28-19-1 0 0,-35 27 30 0 0,1 1-1 0 0,0 1 1 0 0,1 0 0 0 0,0 1-1 0 0,0 0 1 0 0,0 1 0 0 0,1 1 0 0 0,0 0-1 0 0,0 1 1 0 0,0 0 0 0 0,0 2-1 0 0,0 0 1 0 0,0 0 0 0 0,1 1-1 0 0,-1 1 1 0 0,21 4 0 0 0,-28-3 60 0 0,0 1 1 0 0,0 0-1 0 0,0 0 1 0 0,-1 1-1 0 0,1 0 1 0 0,-1 0-1 0 0,0 1 0 0 0,0-1 1 0 0,-1 2-1 0 0,1-1 1 0 0,-1 1-1 0 0,-1 0 1 0 0,1 0-1 0 0,-1 1 1 0 0,0-1-1 0 0,0 1 1 0 0,-1 0-1 0 0,1 1 1 0 0,-2-1-1 0 0,7 16 1 0 0,-4-4 37 0 0,0-1 0 0 0,-1 1 0 0 0,0 0 0 0 0,-2 0 0 0 0,0 1 1 0 0,-2-1-1 0 0,0 38 0 0 0,-2-48 14 0 0,0 0 1 0 0,0 0-1 0 0,-1 0 0 0 0,0 0 0 0 0,-1-1 1 0 0,0 1-1 0 0,0-1 0 0 0,-1 1 1 0 0,0-1-1 0 0,0 0 0 0 0,-1-1 0 0 0,-11 15 1 0 0,7-13 12 0 0,0 0-1 0 0,-1 0 1 0 0,0-1 0 0 0,0 0 0 0 0,-1-1 0 0 0,0 0 0 0 0,0 0-1 0 0,-15 5 1 0 0,-4 0 65 0 0,-1-2 1 0 0,1-2-1 0 0,-2-1 0 0 0,1-1 0 0 0,-1-1 1 0 0,-46 0-1 0 0,40-3 3 0 0,-1-2 1 0 0,1-2-1 0 0,0-1 0 0 0,0-2 1 0 0,1-2-1 0 0,-1-1 1 0 0,-45-18-1 0 0,63 19 36 0 0,0-1-1 0 0,0-2 1 0 0,1 0-1 0 0,1-1 1 0 0,0 0-1 0 0,0-2 1 0 0,-17-16-1 0 0,29 24-126 0 0,0-1 0 0 0,1 0 0 0 0,0 0-1 0 0,0 0 1 0 0,0-1 0 0 0,1 1 0 0 0,0-1 0 0 0,0 0 0 0 0,1 0-1 0 0,0-1 1 0 0,0 1 0 0 0,1-1 0 0 0,0 1 0 0 0,0-1 0 0 0,1 0-1 0 0,0 0 1 0 0,0 0 0 0 0,0 1 0 0 0,1-1 0 0 0,1 0 0 0 0,-1 0 0 0 0,4-14-1 0 0,0 7-114 0 0,1 1 0 0 0,1 0 0 0 0,0 0 0 0 0,1 0 0 0 0,0 0 0 0 0,1 1-1 0 0,1 1 1 0 0,0-1 0 0 0,0 1 0 0 0,1 1 0 0 0,1 0 0 0 0,0 0 0 0 0,0 1-1 0 0,1 1 1 0 0,24-15 0 0 0,-16 11-25 0 0,0 2 1 0 0,2 1-1 0 0,-1 0 0 0 0,1 2 1 0 0,0 0-1 0 0,1 2 0 0 0,0 0 1 0 0,0 2-1 0 0,38-3 0 0 0,-43 6 88 0 0,0 1-1 0 0,0 1 0 0 0,0 1 0 0 0,0 0 0 0 0,-1 2 0 0 0,1 0 0 0 0,-1 0 0 0 0,0 2 0 0 0,0 0 0 0 0,-1 1 0 0 0,1 1 0 0 0,-1 0 1 0 0,-1 1-1 0 0,0 1 0 0 0,0 1 0 0 0,-1 0 0 0 0,-1 0 0 0 0,1 1 0 0 0,-2 1 0 0 0,0 1 0 0 0,0-1 0 0 0,-2 2 0 0 0,1-1 0 0 0,-2 2 1 0 0,0-1-1 0 0,10 25 0 0 0,-14-27 99 0 0,-1-1 1 0 0,0 1-1 0 0,-1-1 1 0 0,0 1-1 0 0,-1 0 0 0 0,1 23 1 0 0,-3-31-29 0 0,0-1 0 0 0,0 1 0 0 0,-1-1 0 0 0,1 1 0 0 0,-1-1 0 0 0,0 1 0 0 0,0-1 0 0 0,-1 0 0 0 0,1 1 0 0 0,-1-1 0 0 0,0 0 0 0 0,0 0 0 0 0,0 0 0 0 0,-1 0 0 0 0,0-1 0 0 0,1 1 0 0 0,-1-1 0 0 0,0 1 0 0 0,-1-1 0 0 0,1 0 0 0 0,-1 0 0 0 0,-6 4 0 0 0,-2-1 68 0 0,0-1 1 0 0,0-1 0 0 0,0 0 0 0 0,0 0 0 0 0,0-1-1 0 0,-1-1 1 0 0,0 0 0 0 0,-20 0 0 0 0,2-1 132 0 0,-1-2 1 0 0,-42-7 0 0 0,64 7-186 0 0,0-1 0 0 0,0-1 0 0 0,0 1 0 0 0,1-2 0 0 0,-1 1 1 0 0,1-1-1 0 0,-1-1 0 0 0,1 0 0 0 0,0 0 0 0 0,-11-9 0 0 0,17 11-66 0 0,0 0 0 0 0,0 0 0 0 0,0 0-1 0 0,1 0 1 0 0,-1 0 0 0 0,1 0 0 0 0,0-1 0 0 0,-1 0 0 0 0,2 1-1 0 0,-1-1 1 0 0,0 0 0 0 0,1 0 0 0 0,0 0 0 0 0,-1 0-1 0 0,2 0 1 0 0,-1 0 0 0 0,0 0 0 0 0,1 0 0 0 0,0 0-1 0 0,0 0 1 0 0,0 0 0 0 0,0 0 0 0 0,1 0 0 0 0,-1-1-1 0 0,1 1 1 0 0,0 0 0 0 0,1 1 0 0 0,1-7 0 0 0,3-2-87 0 0,0 0 1 0 0,1 0 0 0 0,0 1-1 0 0,0 0 1 0 0,1 1-1 0 0,1-1 1 0 0,0 1 0 0 0,0 1-1 0 0,1 0 1 0 0,0 0 0 0 0,1 1-1 0 0,0 1 1 0 0,0-1-1 0 0,0 2 1 0 0,16-8 0 0 0,5 0-1054 0 0,1 2 1 0 0,0 1-1 0 0,1 1 1 0 0,61-9-1 0 0,-36 11-2803 0 0</inkml:trace>
</inkml:ink>
</file>

<file path=ppt/ink/ink5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25.4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4 600 0 0,'0'0'1940'0'0,"6"-3"-2096"0"0,0 3-56 0 0,-1 0-140 0 0,1 0-220 0 0,-2 0-276 0 0</inkml:trace>
</inkml:ink>
</file>

<file path=ppt/ink/ink5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26.4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0 208 872 0 0,'3'3'1201'0'0,"6"18"7499"0"0,8-34-6827 0 0,13-35-2124 0 0,-22 37 253 0 0,-1-1 0 0 0,0 0 0 0 0,0-1-1 0 0,5-14 1 0 0,8-10 22 0 0,-17 33-161 0 0,0 0 1 0 0,0 0-1 0 0,-1-1 0 0 0,0 1 1 0 0,1-1-1 0 0,-1 1 0 0 0,-1-1 0 0 0,1 0 1 0 0,-1 0-1 0 0,2-9 0 0 0,-6 21 553 0 0,2-4-1464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2.74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 0 4892 0 0,'0'0'10018'0'0,"1"7"-10163"0"0,5 73 477 0 0,-4 1-1 0 0,-8 87 1 0 0,0-11-107 0 0,5-88-108 0 0,-4-1-1 0 0,-2 0 1 0 0,-19 81 0 0 0,24-136-222 0 0,2-10-111 0 0,0 0 0 0 0,0-1 0 0 0,0 1 0 0 0,-1 0 0 0 0,1 0 0 0 0,-1-1 0 0 0,0 1 1 0 0,1-1-1 0 0,-1 1 0 0 0,-1-1 0 0 0,-1 4 0 0 0,3-6 103 0 0,-1 0 0 0 0,1 0 0 0 0,0 0 1 0 0,-1 0-1 0 0,1 0 0 0 0,-1 0 0 0 0,1 0 0 0 0,0 0 1 0 0,-1 0-1 0 0,1 0 0 0 0,0 0 0 0 0,-1-1 0 0 0,1 1 0 0 0,-1 0 1 0 0,1 0-1 0 0,0 0 0 0 0,0-1 0 0 0,-1 1 0 0 0,1 0 1 0 0,0 0-1 0 0,-1-1 0 0 0,1 1 0 0 0,0 0 0 0 0,0-1 0 0 0,-1 1 1 0 0,1 0-1 0 0,0-1 0 0 0,0 1 0 0 0,0 0 0 0 0,0-1 0 0 0,0 1 1 0 0,-1-1-1 0 0,1 1 0 0 0,0 0 0 0 0,0-1 0 0 0,0 0 1 0 0,-8-22-3625 0 0</inkml:trace>
</inkml:ink>
</file>

<file path=ppt/ink/ink5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27.6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0 260 380 0 0,'6'7'10774'0'0,"-2"-10"-10649"0"0,0-1 0 0 0,0 1 0 0 0,-1-1 1 0 0,1 0-1 0 0,-1 0 0 0 0,0 0 0 0 0,4-9 1 0 0,-4 9-31 0 0,101-153 200 0 0,-83 131-561 0 0,-17 22 283 0 0,0 0 1 0 0,-1 0 0 0 0,1 0-1 0 0,-1 0 1 0 0,0-1 0 0 0,-1 0-1 0 0,4-6 1 0 0,-45 121-969 0 0,5-16 982 0 0,-42 190 1 0 0,71-253 757 0 0,1 1 0 0 0,0 35 1 0 0,6-70-1151 0 0,0 1 0 0 0,0 0 1 0 0,0-1-1 0 0,1 1 0 0 0,-1 0 1 0 0,1 0-1 0 0,-1 0 1 0 0,4-1-1 0 0,0-2-864 0 0,10-9-1478 0 0,-11 8 1120 0 0,-56 52-3561 0 0</inkml:trace>
</inkml:ink>
</file>

<file path=ppt/ink/ink5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29.6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1 139 156 0 0,'0'0'9424'0'0,"5"1"-8834"0"0,10-3-481 0 0,0 0 0 0 0,-1 0 0 0 0,1-2 1 0 0,0 0-1 0 0,-1 0 0 0 0,19-10 0 0 0,24-6-156 0 0,144-35 141 0 0,-149 44 112 0 0,103-10 1 0 0,-142 21 1326 0 0,-25 1 2865 0 0,9 5-4174 0 0,-14 4-5661 0 0,-2 2 2081 0 0,9-8 1569 0 0,56-30-5182 0 0</inkml:trace>
</inkml:ink>
</file>

<file path=ppt/ink/ink5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32.3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13 144 0 0,'0'0'3196'0'0,"0"-2"-3086"0"0,-2-9-1012 0 0,4 24-1646 0 0</inkml:trace>
</inkml:ink>
</file>

<file path=ppt/ink/ink5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32.7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34 18 40 0 0</inkml:trace>
  <inkml:trace contextRef="#ctx0" brushRef="#br0" timeOffset="1">34 18 40 0 0,'-33'-16'340'0'0,"33"14"-316"0"0</inkml:trace>
</inkml:ink>
</file>

<file path=ppt/ink/ink5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15.0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 79 312 0 0,'3'-15'10550'0'0,"-6"16"-10377"0"0,0 0 0 0 0,0 0 0 0 0,0 0 0 0 0,0 0 0 0 0,1 0 1 0 0,-1 0-1 0 0,0 1 0 0 0,1-1 0 0 0,-1 1 0 0 0,1 0 0 0 0,-1 0 0 0 0,1 0 0 0 0,-2 3 0 0 0,-34 35-803 0 0,27-28 874 0 0,5-3-226 0 0,0-1 1 0 0,1 1-1 0 0,0 0 0 0 0,1 0 0 0 0,0 0 0 0 0,-5 18 1 0 0,0-1-70 0 0,6-17 11 0 0,1-1 1 0 0,0 1-1 0 0,0 0 0 0 0,0 0 1 0 0,1 14-1 0 0,0-19 15 0 0,1 0 0 0 0,0 1-1 0 0,1-1 1 0 0,-1 0 0 0 0,1 1 0 0 0,-1-1 0 0 0,1 0 0 0 0,1 0 0 0 0,-1 0-1 0 0,1 1 1 0 0,-1-1 0 0 0,1-1 0 0 0,4 6 0 0 0,-1-2 67 0 0,2 0 0 0 0,-1-1 1 0 0,1 0-1 0 0,0 0 0 0 0,0-1 0 0 0,1 1 0 0 0,-1-2 1 0 0,1 1-1 0 0,13 4 0 0 0,-15-6 24 0 0,0-1 0 0 0,0 0 0 0 0,1 0 0 0 0,-1-1 0 0 0,1 0 0 0 0,-1 0 0 0 0,1-1 0 0 0,0 1 0 0 0,-1-1 0 0 0,1-1 0 0 0,-1 1 1 0 0,1-1-1 0 0,-1-1 0 0 0,7-1 0 0 0,1-3 34 0 0,-1-1 0 0 0,-1-1 1 0 0,1 0-1 0 0,-1-1 0 0 0,-1 0 1 0 0,0 0-1 0 0,0-2 0 0 0,-1 1 1 0 0,10-13-1 0 0,-8 9-4 0 0,0-1 0 0 0,-1 0 1 0 0,13-21-1 0 0,-20 28 1 0 0,-1 0 0 0 0,0 0 0 0 0,0 0 0 0 0,-1-1 0 0 0,0 1 0 0 0,0 0 0 0 0,-1-1 0 0 0,0 0 0 0 0,0-12 0 0 0,-1 14-1 0 0,0-1-1 0 0,-1 1 0 0 0,0 0 0 0 0,-1 0 0 0 0,1-1 0 0 0,-1 1 1 0 0,-1 0-1 0 0,-5-12 0 0 0,6 15-70 0 0,0 1 0 0 0,0-1 0 0 0,0 1 0 0 0,-1 0 0 0 0,1 0 0 0 0,-1 0 0 0 0,0 0 0 0 0,0 0 0 0 0,0 0 0 0 0,0 1 0 0 0,0-1 0 0 0,-1 1 0 0 0,1 0 0 0 0,-1 0 0 0 0,1 0 0 0 0,-1 1 0 0 0,-7-3 0 0 0,-34-18 361 0 0,21 14-12 0 0,19 6-322 0 0,0 1 1 0 0,0-1-1 0 0,-1 1 1 0 0,1 0 0 0 0,0 0-1 0 0,-10 0 1 0 0,-23 6-1376 0 0,10 5-2795 0 0,1 2-1456 0 0</inkml:trace>
</inkml:ink>
</file>

<file path=ppt/ink/ink5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0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506 1330 352 0 0,'0'0'7235'0'0,"-4"-4"-6959"0"0,-12-12-241 0 0,19 15 164 0 0,1 0 0 0 0,-1 1-1 0 0,0-1 1 0 0,1 1 0 0 0,-1 0 0 0 0,0 0-1 0 0,1 0 1 0 0,3 0 0 0 0,7 1 58 0 0,0-1 0 0 0,1-1 0 0 0,-1-1 0 0 0,-1 0 1 0 0,1 0-1 0 0,0-1 0 0 0,-1-1 0 0 0,1-1 0 0 0,-1 0 0 0 0,0 0 0 0 0,0-1 1 0 0,-1-1-1 0 0,16-11 0 0 0,-10 5-113 0 0,-1-1 0 0 0,-1 0 1 0 0,0-2-1 0 0,-1 1 0 0 0,-1-2 0 0 0,0 0 0 0 0,22-37 1 0 0,-11 10-43 0 0,-2-2 0 0 0,-1 0 1 0 0,-3-1-1 0 0,-2-1 1 0 0,-1 0-1 0 0,-3-1 0 0 0,-3-1 1 0 0,-1 0-1 0 0,-2-1 1 0 0,-3 1-1 0 0,-3-79 0 0 0,-3 108-84 0 0,0 0 0 0 0,-1 0-1 0 0,-2 0 1 0 0,0 1-1 0 0,-1 0 1 0 0,0 0-1 0 0,-2 0 1 0 0,-1 1-1 0 0,0 0 1 0 0,-1 1 0 0 0,-20-27-1 0 0,21 34-32 0 0,-2 1-1 0 0,1-1 1 0 0,-2 1-1 0 0,1 1 0 0 0,-16-10 1 0 0,-68-35-73 0 0,86 49 91 0 0,-3-2-19 0 0,-1 1 1 0 0,0 0-1 0 0,-20-6 0 0 0,28 11-84 0 0,0 0 0 0 0,-1 0 0 0 0,1 0 1 0 0,0 0-1 0 0,-1 1 0 0 0,1 0 0 0 0,-1 0 0 0 0,1 1 0 0 0,0 0 0 0 0,-1 0 0 0 0,1 0 0 0 0,-7 2 0 0 0,-149 66 73 0 0,138-58-23 0 0,0 1 1 0 0,2 1 0 0 0,-1 1 0 0 0,-24 20 0 0 0,-74 75 124 0 0,74-66 24 0 0,32-29-160 0 0,1 1 1 0 0,1 1 0 0 0,0 0-1 0 0,1 1 1 0 0,1 0 0 0 0,0 1 0 0 0,2 0-1 0 0,0 0 1 0 0,1 0 0 0 0,0 1-1 0 0,2 1 1 0 0,-5 29 0 0 0,0 18 93 0 0,3 0-1 0 0,3 92 1 0 0,7-117 18 0 0,2 1 0 0 0,1-1 1 0 0,23 77-1 0 0,-22-92-48 0 0,-2-11 11 0 0,0 0 0 0 0,1-1 0 0 0,0 1-1 0 0,1-2 1 0 0,1 1 0 0 0,0-1 0 0 0,1 0 0 0 0,0 0-1 0 0,2-1 1 0 0,-1-1 0 0 0,1 0 0 0 0,24 20 0 0 0,-28-27 40 0 0,1-1 1 0 0,-1 0-1 0 0,1 0 0 0 0,0-1 1 0 0,0 0-1 0 0,0 0 1 0 0,11 1-1 0 0,61 9 360 0 0,-67-12-321 0 0,-12 0-162 0 0,0-1 0 0 0,0 0-1 0 0,0 0 1 0 0,0 0 0 0 0,0 0-1 0 0,0-1 1 0 0,0 1 0 0 0,0 0-1 0 0,0 0 1 0 0,0-1 0 0 0,-1 1-1 0 0,1 0 1 0 0,0-1-1 0 0,0 1 1 0 0,0-1 0 0 0,0 1-1 0 0,0-1 1 0 0,-1 1 0 0 0,3-2-1 0 0,13-21-3440 0 0,-13 17 2287 0 0,17-25-4254 0 0</inkml:trace>
</inkml:ink>
</file>

<file path=ppt/ink/ink5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18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12 92 0 0,'0'0'403'0'0,"-4"-2"-252"0"0,-8-6-24 0 0,17 6 52 0 0,39 10-63 0 0,-42-7-126 0 0,120 25 515 0 0,360 75 42 0 0,8-26-846 0 0,-413-71 123 0 0,-76-4 174 0 0,-1 1 0 0 0,1-1 0 0 0,-1 0 0 0 0,0 0 0 0 0,1 0 0 0 0,-1 0 0 0 0,1 0 0 0 0,-1 1 1 0 0,0-1-1 0 0,1 0 0 0 0,-1 0 0 0 0,1 1 0 0 0,-1-1 0 0 0,0 0 0 0 0,0 1 0 0 0,1-1 0 0 0,-1 0 0 0 0,0 1 0 0 0,1-1 0 0 0,-1 0 1 0 0,0 1-1 0 0,0-1 0 0 0,0 1 0 0 0,1-1 0 0 0,-1 1 0 0 0,0-1 0 0 0,0 0 0 0 0,0 1 0 0 0,0-1 0 0 0,0 1 0 0 0,0-1 0 0 0,0 1 0 0 0,0-1 1 0 0,0 1-1 0 0,0 0 0 0 0,1 3-201 0 0,-1 0-396 0 0</inkml:trace>
</inkml:ink>
</file>

<file path=ppt/ink/ink5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19.1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0 380 0 0,'0'0'3244'0'0</inkml:trace>
</inkml:ink>
</file>

<file path=ppt/ink/ink5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19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350 148 220 0 0,'0'0'88'0'0,"-15"-8"77"0"0,4 1-104 0 0,-95-54 1383 0 0,86 50-500 0 0,-1 2 1 0 0,0 0-1 0 0,-42-11 0 0 0,44 17 1267 0 0,0 0 0 0 0,-36 0 685 0 0,65 9 242 0 0,21 1-3219 0 0,-27-6 319 0 0,488 62 1474 0 0,-416-56-1681 0 0,426 11 141 0 0,-490-18-102 0 0,-1 0 0 0 0,1-2 0 0 0,0 0 0 0 0,-1 0 0 0 0,1-1 0 0 0,-1 0 0 0 0,0-1 0 0 0,0 0-1 0 0,0-1 1 0 0,-1 0 0 0 0,1 0 0 0 0,-1-1 0 0 0,0-1 0 0 0,-1 0 0 0 0,0 0 0 0 0,0-1 0 0 0,0 0 0 0 0,-1-1 0 0 0,10-13 0 0 0,-13 15-517 0 0</inkml:trace>
</inkml:ink>
</file>

<file path=ppt/ink/ink5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27.0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4956 6765 0 0,'0'0'7662'0'0,"20"-5"-7824"0"0,207-65 932 0 0,193-54 5 0 0,454-73 1 0 0,-368 119-940 0 0,2 21 1 0 0,780 15-1 0 0,-235 144-113 0 0,-843-81 4116 0 0,-211-41-3958 0 0,1 15 379 0 0,-10-118-271 0 0,-46-211 0 0 0,31 202 9 0 0,-13-72-64 0 0,-172-1064-112 0 0,198 1172 143 0 0,-79-729 57 0 0,78 608-129 0 0,26-395-1 0 0,-8 568 80 0 0,-2 1 0 0 0,-2-1-1 0 0,-8-73 1 0 0,5 104-54 0 0,0 0 0 0 0,-1 1 0 0 0,0-1 0 0 0,-1 1 0 0 0,0 0 1 0 0,-1 0-1 0 0,-1 0 0 0 0,0 1 0 0 0,0-1 0 0 0,-1 2 0 0 0,-1-1 0 0 0,1 1 0 0 0,-2 0 0 0 0,0 0 0 0 0,0 1 0 0 0,0 0 0 0 0,-16-10 0 0 0,6 7-59 0 0,0 1 0 0 0,-1 1-1 0 0,0 1 1 0 0,-1 1 0 0 0,1 1-1 0 0,-29-6 1 0 0,-134-16-646 0 0,-304 3-743 0 0,-9 36 102 0 0,258-4 863 0 0,-763 1-762 0 0,4-79 1822 0 0,911 56-372 0 0,59 9-132 0 0,0 2 0 0 0,-1 1 0 0 0,1 1 0 0 0,-34 1-1 0 0,59 2-39 0 0,1 0 0 0 0,-1 1 1 0 0,1-1-1 0 0,-1 0 0 0 0,1 1 0 0 0,-1-1 0 0 0,1 1 0 0 0,0 0 0 0 0,-1-1 0 0 0,1 1 0 0 0,0 0 0 0 0,-1 0 0 0 0,1 0 0 0 0,0 0 0 0 0,0 0 0 0 0,0 0 0 0 0,0 0 0 0 0,0 1 0 0 0,-2 2 0 0 0,-12 30-728 0 0,13-28 708 0 0,-28 89-284 0 0,5 2 0 0 0,-23 170 0 0 0,6 205 846 0 0,42-466-487 0 0,-41 1301 942 0 0,24-463-355 0 0,13-738-533 0 0,-28 589 91 0 0,-54-9 808 0 0,73-624 177 0 0,-26 75-1 0 0,39-137-1165 0 0,0 1-1 0 0,0-1 1 0 0,0 0 0 0 0,0 0 0 0 0,0 1 0 0 0,0-1 0 0 0,0 0 0 0 0,0 0-1 0 0,0 1 1 0 0,0-1 0 0 0,0 0 0 0 0,0 0 0 0 0,0 0 0 0 0,0 1 0 0 0,0-1 0 0 0,1 0-1 0 0,-1 0 1 0 0,0 0 0 0 0,0 1 0 0 0,0-1 0 0 0,0 0 0 0 0,1 0 0 0 0,-1 0-1 0 0,0 0 1 0 0,0 1 0 0 0,0-1 0 0 0,0 0 0 0 0,1 0 0 0 0,-1 0 0 0 0,0 0 0 0 0,0 0-1 0 0,1 0 1 0 0,-1 0 0 0 0,0 0 0 0 0,0 1 0 0 0,1-1 0 0 0,-1 0 0 0 0,0 0-1 0 0,0 0 1 0 0,1 0 0 0 0,-1 0 0 0 0,0 0 0 0 0,0 0 0 0 0,0-1 0 0 0,1 1 0 0 0,-1 0-1 0 0,0 0 1 0 0,0 0 0 0 0,1 0 0 0 0,-1 0 0 0 0,0 0 0 0 0,26-10-4405 0 0,12-16-264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3.1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168 40 6473 0 0,'0'0'3530'0'0,"13"-6"-2239"0"0,-1-1-1308 0 0,-6 3-47 0 0,0 1-1 0 0,0 0 1 0 0,0 0-1 0 0,0 0 1 0 0,1 1-1 0 0,-1 0 1 0 0,1 0-1 0 0,0 0 0 0 0,-1 1 1 0 0,1 0-1 0 0,0 1 1 0 0,8-1-1 0 0,-1 2 78 0 0,0 1 0 0 0,0 0 0 0 0,0 1-1 0 0,0 0 1 0 0,0 1 0 0 0,-1 1 0 0 0,1 0-1 0 0,-1 1 1 0 0,21 13 0 0 0,-17-8 62 0 0,-1 1 1 0 0,0 0-1 0 0,-1 1 0 0 0,0 1 1 0 0,-1 0-1 0 0,19 26 0 0 0,-19-22 16 0 0,-2 1 0 0 0,0 0 0 0 0,-1 1-1 0 0,-1 0 1 0 0,-1 1 0 0 0,-1 0 0 0 0,0 0-1 0 0,-2 1 1 0 0,0 0 0 0 0,-2 0 0 0 0,0 0-1 0 0,-2 1 1 0 0,0 26 0 0 0,-2-38-13 0 0,-1 0 1 0 0,-1 1-1 0 0,0-1 1 0 0,0 0-1 0 0,-1 0 1 0 0,-1 0-1 0 0,0 0 1 0 0,0-1-1 0 0,-1 1 1 0 0,0-1-1 0 0,-1 0 0 0 0,0-1 1 0 0,-1 1-1 0 0,0-1 1 0 0,-8 8-1 0 0,1-4 161 0 0,0-1 1 0 0,-1 0-1 0 0,0-1 0 0 0,-1-1 0 0 0,0 0 0 0 0,0-1 0 0 0,-1-1 0 0 0,-25 9 0 0 0,-16 1 219 0 0,-72 14-1 0 0,9-4-1084 0 0,92-19-800 0 0,0 0 1 0 0,-28 15 0 0 0,42-16-1477 0 0</inkml:trace>
</inkml:ink>
</file>

<file path=ppt/ink/ink5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19.2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567 5878 980 0 0,'0'0'7296'0'0,"-29"1"-4688"0"0,-81-37 886 0 0,-53-15-2613 0 0,143 44-816 0 0,1-1-1 0 0,-1-1 0 0 0,2 0 1 0 0,0-2-1 0 0,0 0 0 0 0,-31-26 0 0 0,15 6-93 0 0,29 25 37 0 0,0 0 0 0 0,-1 1 0 0 0,1 0 0 0 0,-1 0 0 0 0,-1 0 0 0 0,1 1 0 0 0,-1 0 0 0 0,-8-4 0 0 0,14 6-25 0 0,0 0 0 0 0,0 0-1 0 0,0 0 1 0 0,1 0 0 0 0,-1 0 0 0 0,0 0-1 0 0,1 0 1 0 0,0 0 0 0 0,-1 0 0 0 0,1 0-1 0 0,0-1 1 0 0,0 1 0 0 0,0 0 0 0 0,1 0-1 0 0,-1 0 1 0 0,1-2 0 0 0,-1-3 3 0 0,0-19-12 0 0,-1-28-72 0 0,3 1 0 0 0,15-102 0 0 0,0 82 38 0 0,14-79 354 0 0,-26 115-221 0 0,21-135-69 0 0,-22 144 115 0 0,2-49 1 0 0,-3 25-213 0 0,-2-20 343 0 0,-2 51-321 0 0,2-1 1 0 0,4-33-1 0 0,-3 32 156 0 0,0-1-1 0 0,-1 1 1 0 0,-5-44-1 0 0,-21-133 83 0 0,17 128-281 0 0,2 0 0 0 0,4-82 0 0 0,2 26 94 0 0,0-257 183 0 0,13 231-458 0 0,1-38 445 0 0,-40-566 282 0 0,22 674-557 0 0,12-152 0 0 0,2 31 271 0 0,7-27-489 0 0,0 39 496 0 0,-3 55-377 0 0,-1 17 389 0 0,32-211-284 0 0,-36 279 42 0 0,0 7-37 0 0,2 1 0 0 0,2 0-1 0 0,2 0 1 0 0,2 2 0 0 0,37-71 0 0 0,-37 80 111 0 0,-12 22-97 0 0,1 1 0 0 0,0 0 0 0 0,13-18-1 0 0,-14 24-5 0 0,0 0 0 0 0,1 0-1 0 0,0 0 1 0 0,0 0 0 0 0,0 1-1 0 0,1 0 1 0 0,12-6 0 0 0,54-18 101 0 0,-54 21-28 0 0,101-44 149 0 0,-83 34-187 0 0,1 0 1 0 0,0 3 0 0 0,44-11-1 0 0,-34 15 71 0 0,-4-1-35 0 0,0 2 0 0 0,0 3 0 0 0,53-2 500 0 0,-106 10-435 0 0,-9 9-5942 0 0,8-7 1908 0 0,43-21 9 0 0</inkml:trace>
</inkml:ink>
</file>

<file path=ppt/ink/ink5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1.4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5777 0 0,'0'0'8074'0'0,"22"6"-10109"0"0,24-7 1990 0 0,-23 1-2277 0 0,-2 0-3340 0 0</inkml:trace>
</inkml:ink>
</file>

<file path=ppt/ink/ink5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35.1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1 1436 0 0,'0'0'7406'0'0,"-3"-1"-7397"0"0,-16 6 7261 0 0,303 7-7689 0 0,-244-10 372 0 0,-30 0-1225 0 0,10 3 3831 0 0,-11-1-4524 0 0</inkml:trace>
</inkml:ink>
</file>

<file path=ppt/ink/ink5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36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4256 0 0,'0'0'10941'0'0,"23"2"-12761"0"0,75-12 991 0 0,37-1 4128 0 0,-133-19-11285 0 0,-1 12 4210 0 0,0 15 2524 0 0,-1 6 646 0 0,-4 49-1621 0 0</inkml:trace>
</inkml:ink>
</file>

<file path=ppt/ink/ink5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1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5641 0 0,'0'0'7182'0'0,"4"1"-8203"0"0,15 6 1075 0 0,1-2-1 0 0,-1 0 1 0 0,1-1 0 0 0,0-1 0 0 0,24 0-1 0 0,-44-3-117 0 0</inkml:trace>
</inkml:ink>
</file>

<file path=ppt/ink/ink5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3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0 364 0 0,'0'0'1447'0'0,"-4"0"-672"0"0,-7 1-477 0 0,0 1 1 0 0,1 0-1 0 0,-1 1 1 0 0,1 0 0 0 0,-1 0-1 0 0,-20 20 7257 0 0,33-10-6170 0 0,-5 24-312 0 0,-1 0 0 0 0,-14 63-1 0 0,2-19-834 0 0,-7 32-55 0 0,-5 42 107 0 0,28-150-155 0 0,-2 11-879 0 0,1-25-3544 0 0,1 4 3515 0 0,0 0-1 0 0,1 1 0 0 0,0-1 0 0 0,0 1 0 0 0,0-1 1 0 0,1 1-1 0 0,-1-1 0 0 0,4-5 0 0 0,10-19-3863 0 0</inkml:trace>
</inkml:ink>
</file>

<file path=ppt/ink/ink5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3.5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 5489 0 0,'0'0'7326'0'0,"9"2"-7650"0"0,38 4 387 0 0,68 0-1 0 0,-15-2 93 0 0,-99-4-246 0 0,1 0 0 0 0,-1 1 0 0 0,1-1 0 0 0,-1 0 0 0 0,1 0 0 0 0,-1 0 1 0 0,0-1-1 0 0,1 1 0 0 0,-1 0 0 0 0,1 0 0 0 0,-1-1 0 0 0,0 1 0 0 0,1-1 1 0 0,-1 1-1 0 0,0-1 0 0 0,0 0 0 0 0,1 1 0 0 0,0-2 0 0 0,10-23-4114 0 0,-7 11 1486 0 0</inkml:trace>
</inkml:ink>
</file>

<file path=ppt/ink/ink5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3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0 4712 0 0,'0'0'8981'0'0,"-5"3"-9612"0"0,4-2 613 0 0,-1 0 1 0 0,0 0-1 0 0,1 0 0 0 0,0 1 0 0 0,-1-1 1 0 0,1 0-1 0 0,0 1 0 0 0,-1 0 1 0 0,1-1-1 0 0,0 1 0 0 0,0 0 1 0 0,0-1-1 0 0,1 1 0 0 0,-1 0 1 0 0,-1 3-1 0 0,-5 35 273 0 0,6-26-112 0 0,-9 64 330 0 0,-39 249 1376 0 0,37-244-1640 0 0,10-48-6504 0 0</inkml:trace>
</inkml:ink>
</file>

<file path=ppt/ink/ink5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4.7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9625 0 0,'0'0'4440'0'0,"13"0"-4406"0"0,235 15-102 0 0,-224-11 106 0 0,-4-3-160 0 0,-1 2 0 0 0,0 0 0 0 0,0 2-1 0 0,0 0 1 0 0,23 9 0 0 0,-47-17-1257 0 0,1-2 0 0 0,-1 1 0 0 0,1 0 0 0 0,0-1 0 0 0,-5-8 0 0 0,-2-4-2403 0 0</inkml:trace>
</inkml:ink>
</file>

<file path=ppt/ink/ink5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5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1 1280 0 0,'0'0'13469'0'0,"-2"5"-13191"0"0,-82 300 1493 0 0,14-41-1459 0 0,66-252-354 0 0,-2 9-82 0 0,-1-1 0 0 0,-1 1 0 0 0,-16 29 0 0 0,14-41-1145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3.6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556 2069 248 0 0,'0'0'3790'0'0,"16"17"-2643"0"0,56 55-69 0 0,-56-56-556 0 0,2-1 1 0 0,0-1 0 0 0,1 0 0 0 0,0-2-1 0 0,1 0 1 0 0,0-1 0 0 0,1-1 0 0 0,0-1 0 0 0,34 10-1 0 0,-16-7-199 0 0,1-2-1 0 0,-1-1 0 0 0,2-2 0 0 0,-1-2 1 0 0,1-2-1 0 0,0-1 0 0 0,-1-2 1 0 0,1-2-1 0 0,0-2 0 0 0,-1-1 0 0 0,66-19 1 0 0,-74 15-187 0 0,1-1-1 0 0,-2-2 1 0 0,0-2 0 0 0,0-1 0 0 0,-1-1 0 0 0,-1-1 0 0 0,-1-2 0 0 0,-1 0 0 0 0,0-2 0 0 0,-1-1 0 0 0,-2-2 0 0 0,0 0 0 0 0,-2-1 0 0 0,28-40 0 0 0,-22 20-93 0 0,-2-2 1 0 0,-3 0-1 0 0,35-97 1 0 0,-36 70 7 0 0,26-153 1 0 0,-41 174-80 0 0,-2-1 1 0 0,-2 0-1 0 0,-3 0 1 0 0,-3 1-1 0 0,-2-1 1 0 0,-2 0-1 0 0,-2 1 1 0 0,-3 1-1 0 0,-32-92 1 0 0,0 41-58 0 0,-4 2 1 0 0,-116-181 0 0 0,144 251 9 0 0,-2 2 0 0 0,0 0 1 0 0,-2 2-1 0 0,-49-46 1 0 0,58 61 32 0 0,0 1 1 0 0,-1 0-1 0 0,-1 1 1 0 0,1 0-1 0 0,-2 1 1 0 0,1 1 0 0 0,-1 1-1 0 0,0 1 1 0 0,-1 0-1 0 0,-33-5 1 0 0,19 8-48 0 0,-1 1 0 0 0,1 1 0 0 0,0 3 0 0 0,-1 0 1 0 0,1 2-1 0 0,0 2 0 0 0,1 0 0 0 0,-1 3 0 0 0,-45 17 0 0 0,24-3 16 0 0,0 1 0 0 0,2 3-1 0 0,1 3 1 0 0,-71 53-1 0 0,59-33 28 0 0,2 2 1 0 0,3 3-1 0 0,2 3 0 0 0,3 2 0 0 0,-47 69 0 0 0,62-75 42 0 0,4 1 0 0 0,1 3 1 0 0,3 0-1 0 0,3 2 0 0 0,2 1 1 0 0,-25 98-1 0 0,40-116-20 0 0,2 1-1 0 0,3 0 1 0 0,1 1-1 0 0,2-1 1 0 0,2 1 0 0 0,2-1-1 0 0,1 1 1 0 0,15 61-1 0 0,-9-68 16 0 0,1-1 0 0 0,2-1 0 0 0,2 0 0 0 0,1 0-1 0 0,2-2 1 0 0,1 0 0 0 0,2-1 0 0 0,1-1 0 0 0,1 0 0 0 0,30 30-1 0 0,-27-35 40 0 0,2-1 0 0 0,0-2 0 0 0,2-1 0 0 0,1-1 0 0 0,0-1 0 0 0,2-2 0 0 0,0-1 0 0 0,53 22 0 0 0,-61-32 52 0 0,0 0 0 0 0,0-1 0 0 0,1-1 0 0 0,0-2 0 0 0,-1 0 0 0 0,2-2 0 0 0,-1-1 1 0 0,0-1-1 0 0,0-1 0 0 0,0-1 0 0 0,0-1 0 0 0,0-1 0 0 0,32-10 0 0 0,-25 4 83 0 0,56-26 0 0 0,-75 29-409 0 0,0-1 1 0 0,0 1 0 0 0,-1-2 0 0 0,0 0-1 0 0,0-1 1 0 0,15-15 0 0 0,-24 22-123 0 0,-1-1 0 0 0,1 1 0 0 0,-1 0 0 0 0,1-1 0 0 0,-1 0 0 0 0,3-5 0 0 0,7-37-4948 0 0</inkml:trace>
</inkml:ink>
</file>

<file path=ppt/ink/ink5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5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252 19 432 0 0,'0'0'11124'0'0,"-1"-3"-10664"0"0,1 2-413 0 0,0 0 0 0 0,-1 0-1 0 0,1 0 1 0 0,0 1 0 0 0,-1-1-1 0 0,1 0 1 0 0,0 0 0 0 0,-1 1-1 0 0,0-1 1 0 0,1 0-1 0 0,-1 1 1 0 0,1-1 0 0 0,-1 0-1 0 0,0 1 1 0 0,1-1 0 0 0,-1 1-1 0 0,0-1 1 0 0,1 1 0 0 0,-1 0-1 0 0,0-1 1 0 0,0 1-1 0 0,0 0 1 0 0,1-1 0 0 0,-1 1-1 0 0,0 0 1 0 0,0 0 0 0 0,-1-1-1 0 0,-31 4 675 0 0,33-3-722 0 0,-10 2 31 0 0,1 1-1 0 0,0 0 1 0 0,-1 0-1 0 0,2 1 1 0 0,-1 0 0 0 0,0 1-1 0 0,1 0 1 0 0,0 0-1 0 0,0 1 1 0 0,0 0 0 0 0,0 0-1 0 0,1 1 1 0 0,0-1-1 0 0,1 2 1 0 0,0-1 0 0 0,0 1-1 0 0,0 0 1 0 0,1 0-1 0 0,0 1 1 0 0,-4 11 0 0 0,2-5-48 0 0,1 0 1 0 0,0 1 0 0 0,1 0 0 0 0,1 0 0 0 0,0 0 0 0 0,2 0 0 0 0,-1 0 0 0 0,2 1-1 0 0,0-1 1 0 0,2 1 0 0 0,1 19 0 0 0,-1-30 20 0 0,0 0 1 0 0,0 0-1 0 0,1 0 1 0 0,0 0-1 0 0,0 0 1 0 0,0 0-1 0 0,0-1 1 0 0,1 1-1 0 0,0-1 1 0 0,0 0-1 0 0,1 0 1 0 0,-1 0-1 0 0,1 0 0 0 0,0-1 1 0 0,1 1-1 0 0,-1-1 1 0 0,1 0-1 0 0,0 0 1 0 0,0-1-1 0 0,0 1 1 0 0,0-1-1 0 0,0 0 1 0 0,1-1-1 0 0,-1 1 1 0 0,1-1-1 0 0,0 0 1 0 0,0-1-1 0 0,0 1 0 0 0,0-1 1 0 0,0 0-1 0 0,0-1 1 0 0,0 1-1 0 0,0-1 1 0 0,0 0-1 0 0,0-1 1 0 0,1 0-1 0 0,-1 0 1 0 0,0 0-1 0 0,-1 0 1 0 0,1-1-1 0 0,0 0 0 0 0,0 0 1 0 0,-1-1-1 0 0,1 0 1 0 0,9-6-1 0 0,-4 1 106 0 0,1 0-1 0 0,-1 0 1 0 0,-1-1-1 0 0,0 0 1 0 0,0-1-1 0 0,-1 0 0 0 0,0-1 1 0 0,-1 0-1 0 0,0 0 1 0 0,-1-1-1 0 0,0 0 1 0 0,-1 0-1 0 0,5-14 1 0 0,-8 20-50 0 0,-1-1 1 0 0,0 0-1 0 0,0 0 0 0 0,-1 0 1 0 0,0-1-1 0 0,0 1 1 0 0,-1 0-1 0 0,1 0 1 0 0,-2-1-1 0 0,1 1 1 0 0,-1 0-1 0 0,0 0 1 0 0,-1 0-1 0 0,1 0 0 0 0,-1 0 1 0 0,-1 0-1 0 0,0 0 1 0 0,0 0-1 0 0,0 1 1 0 0,0 0-1 0 0,-1-1 1 0 0,0 1-1 0 0,-1 1 1 0 0,1-1-1 0 0,-1 0 0 0 0,-6-4 1 0 0,3 3 4 0 0,0 0 0 0 0,-1 1 0 0 0,0 1 0 0 0,0-1 0 0 0,0 1 0 0 0,-1 1 0 0 0,-14-5 0 0 0,-26-2-2025 0 0,44 11 967 0 0,0 0 0 0 0,1 0 0 0 0,-1 0 0 0 0,0 1 0 0 0,1-1 0 0 0,-9 3 0 0 0</inkml:trace>
</inkml:ink>
</file>

<file path=ppt/ink/ink5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6.2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 8869 0 0,'0'0'5971'0'0,"3"1"-6218"0"0,7 1 198 0 0,0-1-1 0 0,0-1 1 0 0,0 1-1 0 0,0-2 1 0 0,0 1-1 0 0,19-4 1 0 0,27-2-1986 0 0</inkml:trace>
</inkml:ink>
</file>

<file path=ppt/ink/ink5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26.6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 5216 0 0,'0'0'9013'0'0,"11"0"-9761"0"0,25 1 724 0 0,12 1 28 0 0,1-1 0 0 0,80-11 0 0 0,-128 10-81 0 0,0-1 0 0 0,0 1 1 0 0,0-1-1 0 0,0 1 1 0 0,0-1-1 0 0,0 1 1 0 0,0-1-1 0 0,0 1 1 0 0,0-1-1 0 0,0 0 1 0 0,0 0-1 0 0,0 1 1 0 0,0-1-1 0 0,0 0 1 0 0,0 0-1 0 0,-1 0 0 0 0,1 0 1 0 0,0 0-1 0 0,-1 0 1 0 0,1 0-1 0 0,-1 0 1 0 0,1 0-1 0 0,-1-1 1 0 0,0 1-1 0 0,1 0 1 0 0,-1 0-1 0 0,0 0 1 0 0,0 0-1 0 0,0-1 1 0 0,0 1-1 0 0,0 0 0 0 0,0-3 1 0 0,2-8-2564 0 0,0-4-1311 0 0</inkml:trace>
</inkml:ink>
</file>

<file path=ppt/ink/ink5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42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1 368 0 0,'4'2'15319'0'0,"15"8"-20546"0"0,6 6 1349 0 0,-62-35-2704 0 0</inkml:trace>
</inkml:ink>
</file>

<file path=ppt/ink/ink5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43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3240 0 0,'0'0'10262'0'0,"14"5"-11402"0"0,2-1 1179 0 0,0 0 0 0 0,1-1 0 0 0,0-1 1 0 0,29 1-1 0 0,-28-3-1361 0 0,0-1 1 0 0,19-3-1 0 0,-23-2-1649 0 0,2-4-1487 0 0</inkml:trace>
</inkml:ink>
</file>

<file path=ppt/ink/ink5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0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681 1 1540 0 0,'0'0'3764'0'0,"-17"13"-3215"0"0,-5 4-384 0 0,-10 9 277 0 0,-39 38-1 0 0,5 10 167 0 0,3 3-1 0 0,-58 93 0 0 0,-22 29 1262 0 0,112-160-1264 0 0,-64 63 0 0 0,78-92-711 0 0,14-14-1127 0 0,9-10-1009 0 0,9-10-1387 0 0</inkml:trace>
</inkml:ink>
</file>

<file path=ppt/ink/ink5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1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1788 0 0,'0'0'9493'0'0,"8"1"-9506"0"0,49 4 406 0 0,75-2 0 0 0,-102-3-227 0 0</inkml:trace>
</inkml:ink>
</file>

<file path=ppt/ink/ink5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1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 0 4244 0 0,'0'0'9013'0'0,"9"65"-10165"0"0,-7-35 1195 0 0,-1 0 0 0 0,-2 0 0 0 0,0 1-1 0 0,-2-1 1 0 0,-2 0 0 0 0,-11 42 0 0 0,7-41-1522 0 0,-21 44 0 0 0,6-24-1355 0 0</inkml:trace>
</inkml:ink>
</file>

<file path=ppt/ink/ink5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4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0 110 7345 0 0,'0'0'5164'0'0,"1"-2"-5241"0"0,1-6 15 0 0,18 4 1684 0 0,100-36-193 0 0,-76 24-1301 0 0,60-15 0 0 0,-78 25 87 0 0,-12 3-579 0 0,-28 9-4555 0 0,7-3 4176 0 0,1 0 1 0 0,-9 6-1 0 0,3-1-772 0 0,-4 2-1295 0 0</inkml:trace>
</inkml:ink>
</file>

<file path=ppt/ink/ink5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4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71 1812 0 0,'0'0'12288'0'0,"3"1"-11781"0"0,3 1-431 0 0,0-1 0 0 0,0 0 0 0 0,0 0 0 0 0,1 0 0 0 0,-1-1 0 0 0,0 0 0 0 0,0 0-1 0 0,10-2 1 0 0,60-12 378 0 0,-33 4-315 0 0,59-12-18 0 0,-56 10-722 0 0,56-5 1 0 0,-118 48-12531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8.2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996 0 900 0 0,'0'0'5621'0'0,"-10"10"-6084"0"0,-15 14 797 0 0,2 1-1 0 0,0 2 1 0 0,-26 40 0 0 0,-246 427 1145 0 0,-99 154-977 0 0,361-596-389 0 0,-3-3 0 0 0,-66 73 0 0 0,97-119-1255 0 0,8-12 198 0 0,16-24-1611 0 0,-14 23 1188 0 0,19-32-1666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8:59.7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865 86 384 0 0,'0'0'6027'0'0,"9"-3"-5390"0"0,1 0-336 0 0,-7 2-140 0 0,0 0-1 0 0,0 0 0 0 0,0 0 1 0 0,0 0-1 0 0,0 0 0 0 0,0-1 1 0 0,-1 1-1 0 0,1-1 0 0 0,0 0 1 0 0,-1 0-1 0 0,1 0 0 0 0,3-3 1 0 0,-5 4-80 0 0,-1 1 0 0 0,1-1 0 0 0,0 0 0 0 0,-1 1 1 0 0,1-1-1 0 0,0 0 0 0 0,-1 0 0 0 0,1 1 0 0 0,-1-1 1 0 0,1 0-1 0 0,-1 0 0 0 0,0 0 0 0 0,1 1 1 0 0,-1-1-1 0 0,0 0 0 0 0,0 0 0 0 0,1 0 0 0 0,-1 0 1 0 0,0 0-1 0 0,0 0 0 0 0,0 0 0 0 0,0 0 0 0 0,0 0 1 0 0,0 0-1 0 0,0 1 0 0 0,-1-1 0 0 0,1 0 1 0 0,0 0-1 0 0,0 0 0 0 0,-1 0 0 0 0,1 0 0 0 0,0 0 1 0 0,-1 1-1 0 0,1-1 0 0 0,-1 0 0 0 0,1 0 0 0 0,-1 1 1 0 0,0-1-1 0 0,1 0 0 0 0,-1 1 0 0 0,0-1 1 0 0,1 0-1 0 0,-1 1 0 0 0,0-1 0 0 0,0 1 0 0 0,1-1 1 0 0,-1 1-1 0 0,0 0 0 0 0,0-1 0 0 0,-1 1 0 0 0,-5-3-61 0 0,1 0 0 0 0,-1 1 0 0 0,1-1 0 0 0,-1 2 0 0 0,-10-3 0 0 0,-12 2-88 0 0,-1 1-1 0 0,1 1 1 0 0,-1 1 0 0 0,1 2-1 0 0,-1 1 1 0 0,1 1 0 0 0,0 1-1 0 0,-52 20 1 0 0,42-11 101 0 0,1 1 0 0 0,1 3 1 0 0,1 1-1 0 0,1 1 1 0 0,-60 48-1 0 0,72-49-65 0 0,1 2 0 0 0,1 1 0 0 0,0 0-1 0 0,2 1 1 0 0,1 1 0 0 0,1 1 0 0 0,1 1 0 0 0,1 0 0 0 0,1 1 0 0 0,-10 31 0 0 0,10-16-31 0 0,1 2 0 0 0,3-1 0 0 0,1 1 0 0 0,3 1 1 0 0,1-1-1 0 0,2 50 0 0 0,3-72 96 0 0,2 0 0 0 0,0 0-1 0 0,2 0 1 0 0,0 0 0 0 0,1-1-1 0 0,2 1 1 0 0,0-1 0 0 0,1-1 0 0 0,2 0-1 0 0,0 0 1 0 0,1-1 0 0 0,1 0 0 0 0,0-1-1 0 0,2 0 1 0 0,0-1 0 0 0,2 0-1 0 0,-1-2 1 0 0,2 0 0 0 0,0 0 0 0 0,1-2-1 0 0,1 0 1 0 0,0-1 0 0 0,1-1-1 0 0,0-1 1 0 0,42 17 0 0 0,-25-15 82 0 0,0-1 1 0 0,0-3-1 0 0,1-1 1 0 0,0-1 0 0 0,1-2-1 0 0,-1-2 1 0 0,75-3-1 0 0,-59-5 108 0 0,0-3-1 0 0,0-2 1 0 0,-1-2 0 0 0,0-2-1 0 0,51-22 1 0 0,-50 15-30 0 0,-1-2 0 0 0,-1-2 0 0 0,-1-2-1 0 0,-2-3 1 0 0,72-56 0 0 0,-102 70-76 0 0,0-1 1 0 0,-1 0-1 0 0,-1-1 1 0 0,-1-1-1 0 0,0-1 0 0 0,-2 0 1 0 0,0-1-1 0 0,-1-1 0 0 0,-2 0 1 0 0,0 0-1 0 0,-1-1 1 0 0,-1-1-1 0 0,-2 1 0 0 0,0-1 1 0 0,5-34-1 0 0,-9 33-76 0 0,0-1 1 0 0,-2 0-1 0 0,-1 1 0 0 0,-1-1 0 0 0,-1 0 0 0 0,-1 1 1 0 0,-1 0-1 0 0,-2 0 0 0 0,0 0 0 0 0,-2 0 1 0 0,0 1-1 0 0,-2 0 0 0 0,0 1 0 0 0,-2 0 1 0 0,-1 1-1 0 0,0 0 0 0 0,-2 1 0 0 0,0 0 1 0 0,-2 2-1 0 0,-35-35 0 0 0,28 33-99 0 0,-1 0 0 0 0,-41-24 0 0 0,58 40-87 0 0,0 0 0 0 0,0 1 0 0 0,0 0 0 0 0,0 0-1 0 0,-1 1 1 0 0,0 0 0 0 0,0 1 0 0 0,0 0 0 0 0,0 0 0 0 0,0 1-1 0 0,0 0 1 0 0,0 1 0 0 0,-16 0 0 0 0,16 3-502 0 0,1-1-1 0 0,0 1 1 0 0,0 0-1 0 0,0 1 1 0 0,0 0 0 0 0,1 0-1 0 0,0 1 1 0 0,-1 0-1 0 0,2 0 1 0 0,-1 1 0 0 0,-7 7-1 0 0,-22 20-3936 0 0</inkml:trace>
</inkml:ink>
</file>

<file path=ppt/ink/ink5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5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0 140 1684 0 0,'0'0'13408'0'0,"15"-3"-13135"0"0,255-63-647 0 0,-249 60 84 0 0,56-16-1609 0 0,-24 0-3819 0 0,-13 2-522 0 0</inkml:trace>
</inkml:ink>
</file>

<file path=ppt/ink/ink5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5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0 335 7381 0 0,'0'0'4209'0'0,"7"-2"-4256"0"0,4-2 55 0 0,0-1 0 0 0,-1 0 0 0 0,0-1 0 0 0,0 0 0 0 0,0-1 0 0 0,-1 0 0 0 0,0 0 0 0 0,15-16 0 0 0,63-82 140 0 0,-47 53-42 0 0,-28 39-48 0 0,-1-1-1 0 0,-1-1 1 0 0,0 0 0 0 0,-1 0-1 0 0,8-19 1 0 0,-36 98 259 0 0,-19 120 0 0 0,16-68-44 0 0,-32 216 587 0 0,53-315-616 0 0,1-11-907 0 0,-3-21-3419 0 0</inkml:trace>
</inkml:ink>
</file>

<file path=ppt/ink/ink5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06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1 119 236 0 0,'0'0'14986'0'0,"12"-3"-14438"0"0,67-18-751 0 0,31-8-147 0 0,162-23 0 0 0,-24 40 1942 0 0,-255 16-3470 0 0,-9-9-2975 0 0,39 5-4875 0 0</inkml:trace>
</inkml:ink>
</file>

<file path=ppt/ink/ink5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3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14 271 1004 0 0,'0'0'8672'0'0,"-2"-3"-8430"0"0,-7-7-46 0 0,7 8 450 0 0,7-23-370 0 0,16-42-276 0 0,-13 45 44 0 0,-1 1 0 0 0,-2-1-1 0 0,0 0 1 0 0,0 0 0 0 0,0-32-1 0 0,-1 90-3456 0 0,70 351 5019 0 0,-72-382-1686 0 0,-1 0 0 0 0,1 1 0 0 0,0-1 0 0 0,1 0 0 0 0,-1 0 0 0 0,1 0 0 0 0,4 5-1 0 0,-5-6-342 0 0,1-1 0 0 0,-1 1 0 0 0,0-1-1 0 0,0 1 1 0 0,0 0 0 0 0,0 0 0 0 0,-1 0 0 0 0,0 0-1 0 0,0 0 1 0 0,0 1 0 0 0,0-1 0 0 0,0 6-1 0 0,-1 3-688 0 0,0 0-176 0 0</inkml:trace>
</inkml:ink>
</file>

<file path=ppt/ink/ink5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3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66 416 0 0,'0'0'8860'0'0,"-3"-6"-8817"0"0,0 0-9 0 0,-3-10-228 0 0,7 15 159 0 0,-1 0 0 0 0,1 1 1 0 0,-1-1-1 0 0,1 0 0 0 0,-1 1 1 0 0,1-1-1 0 0,0 1 0 0 0,-1-1 1 0 0,1 1-1 0 0,0-1 0 0 0,0 1 0 0 0,-1-1 1 0 0,1 1-1 0 0,0-1 0 0 0,0 1 1 0 0,-1 0-1 0 0,1 0 0 0 0,0-1 1 0 0,0 1-1 0 0,0 0 0 0 0,0 0 1 0 0,0 0-1 0 0,-1 0 0 0 0,1 0 0 0 0,2 0 1 0 0,85-6-13 0 0,56-7-3921 0 0,-102 4 1698 0 0</inkml:trace>
</inkml:ink>
</file>

<file path=ppt/ink/ink5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3.8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1720 0 0,'0'0'4734'0'0,"13"-5"-5169"0"0,-12 4 430 0 0,12-4-19 0 0,0 0 0 0 0,0 0 0 0 0,0 2 1 0 0,0-1-1 0 0,1 2 0 0 0,18-2 0 0 0,102 1 726 0 0,68 3 189 0 0,-161 0-1026 0 0,-6 5-5185 0 0,-30-4 3335 0 0</inkml:trace>
</inkml:ink>
</file>

<file path=ppt/ink/ink5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4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30 940 0 0,'0'0'8846'0'0,"-2"-7"-9982"0"0,-7-15 175 0 0,10 22 954 0 0,-1 0 0 0 0,0 0 0 0 0,-1 0 0 0 0,1 0 0 0 0,0 0 0 0 0,0 0 0 0 0,0 0 0 0 0,0 0 0 0 0,0 1 0 0 0,0-1 0 0 0,0 0 0 0 0,0 0 0 0 0,0 0 0 0 0,0 0 0 0 0,0 0 0 0 0,0 0 0 0 0,0 0 0 0 0,0 0 0 0 0,0 0 0 0 0,0 0 0 0 0,0 0 0 0 0,0 0 0 0 0,0 0-1 0 0,0 0 1 0 0,0 0 0 0 0,0 0 0 0 0,0 0 0 0 0,0 0 0 0 0,0 0 0 0 0,-1 0 0 0 0,1 0 0 0 0,0 1 0 0 0,0-1 0 0 0,0 0 0 0 0,0 0 0 0 0,0 0 0 0 0,0 0 0 0 0,0 0 0 0 0,0 0 0 0 0,0 0 0 0 0,0 0 0 0 0,0 0 0 0 0,0-1 0 0 0,0 1 0 0 0,-1 0 0 0 0,1 0 0 0 0,0 0 0 0 0,0 0 0 0 0,0 0 0 0 0,0 0 0 0 0,0 0 0 0 0,0 0 0 0 0,0 0 0 0 0,0 0 0 0 0,0 0 0 0 0,0 0 0 0 0,0 0 0 0 0,1 20-28 0 0,8 69 251 0 0,9 110 798 0 0,-16-161-1112 0 0,-3 0 0 0 0,-1 0 0 0 0,-10 49 0 0 0,-4-12-3323 0 0,8-41-155 0 0</inkml:trace>
</inkml:ink>
</file>

<file path=ppt/ink/ink5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5.0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0 387 2996 0 0,'0'0'5385'0'0,"1"-9"-5359"0"0,4-27-25 0 0,-4 32 0 0 0,-1 0-1 0 0,2 0 1 0 0,-1 0-1 0 0,0 0 1 0 0,1 1-1 0 0,0-1 1 0 0,0 0-1 0 0,2-3 1 0 0,7-17 124 0 0,-1-32 239 0 0,4-96-1 0 0,-11 96-21 0 0,1 40-797 0 0,3 30-1502 0 0,0 4 2537 0 0,0 0-466 0 0,-1 1 1 0 0,-1 0 0 0 0,0 0-1 0 0,-1 0 1 0 0,1 21 0 0 0,-2-17-13 0 0,10 54 441 0 0,38 128-1 0 0,-43-177-1726 0 0,7 41 1 0 0,-9-2-3948 0 0,-6-57 3551 0 0</inkml:trace>
</inkml:ink>
</file>

<file path=ppt/ink/ink5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5.4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87 1212 0 0,'0'0'6551'0'0,"2"-10"-6439"0"0,7-31-102 0 0,-8 39-22 0 0,0 0 0 0 0,1 1 1 0 0,-1-1-1 0 0,0 1 0 0 0,1-1 0 0 0,-1 1 0 0 0,1 0 0 0 0,-1 0 0 0 0,1 0 0 0 0,0 0 0 0 0,0 0 0 0 0,-1 0 0 0 0,1 0 0 0 0,0 0 0 0 0,0 1 0 0 0,0-1 0 0 0,0 1 0 0 0,0-1 0 0 0,0 1 0 0 0,0 0 0 0 0,0 0 1 0 0,0 0-1 0 0,0 0 0 0 0,2 0 0 0 0,4-1-20 0 0,156-8-707 0 0,-95 7-2003 0 0,-24 0 316 0 0</inkml:trace>
</inkml:ink>
</file>

<file path=ppt/ink/ink5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7.4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1 996 0 0,'0'0'3070'0'0,"1"4"-3970"0"0,10 18 1194 0 0,0 0 0 0 0,28 38 1 0 0,-10-16 140 0 0,86 145 910 0 0,186 290 42 0 0,-261-416-1112 0 0,-22-33-440 0 0,40 52 1 0 0,-50-75-2184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0.9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727 0 2644 0 0,'0'0'6728'0'0,"-7"18"-6527"0"0,-109 258 2983 0 0,-287 711-1170 0 0,271-731-1484 0 0,93-188-196 0 0,39-67-361 0 0,0-1 0 0 0,0 0 0 0 0,0 0 0 0 0,0 0 0 0 0,0 0 0 0 0,0 1-1 0 0,0-1 1 0 0,0 0 0 0 0,0 0 0 0 0,-1 0 0 0 0,1 0 0 0 0,0 1 0 0 0,0-1 0 0 0,0 0 0 0 0,0 0 0 0 0,0 0 0 0 0,0 0 0 0 0,0 0 0 0 0,-1 1 0 0 0,1-1 0 0 0,0 0 0 0 0,0 0 0 0 0,0 0 0 0 0,0 0 0 0 0,0 0 0 0 0,-1 0 0 0 0,1 0 0 0 0,0 0 0 0 0,0 0 0 0 0,0 0-1 0 0,0 0 1 0 0,-1 1 0 0 0,1-1 0 0 0,0 0 0 0 0,0 0 0 0 0,0 0 0 0 0,0 0 0 0 0,-1 0 0 0 0,1 0 0 0 0,0-1 0 0 0,0 1 0 0 0,0 0 0 0 0,0 0 0 0 0,-1 0 0 0 0,1 0 0 0 0,0 0 0 0 0,0 0 0 0 0,0 0 0 0 0,0 0 0 0 0,0 0 0 0 0,-1 0 0 0 0,1 0 0 0 0,0-1-1 0 0,0 1 1 0 0,0 0 0 0 0,0 0 0 0 0,0 0 0 0 0,0 0 0 0 0,-1 0 0 0 0,1 0 0 0 0,0-1 0 0 0,0 1 0 0 0,0 0 0 0 0,-6-18-1762 0 0,3 9 51 0 0,-9-30-3967 0 0</inkml:trace>
</inkml:ink>
</file>

<file path=ppt/ink/ink5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7.8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1 288 0 0,'0'0'2442'0'0,"-7"8"-132"0"0,-49 216-425 0 0,47-182-1730 0 0,8-29-54 0 0,-2 0 0 0 0,0 0 0 0 0,-1 0 0 0 0,0-1 0 0 0,0 1 0 0 0,-2-1 1 0 0,-8 15-1 0 0,13-25-292 0 0</inkml:trace>
</inkml:ink>
</file>

<file path=ppt/ink/ink5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8.2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3648 0 0,'0'0'4257'0'0,"85"19"-5973"0"0,-42-2 1768 0 0,-1 2 116 0 0,1 2-140 0 0,6 3-28 0 0,-6-3-964 0 0,-11-3-1005 0 0,10 4-679 0 0</inkml:trace>
</inkml:ink>
</file>

<file path=ppt/ink/ink5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6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1 178 1644 0 0,'0'0'10049'0'0,"81"-87"-10149"0"0,-46 75-80 0 0,2-1 0 0 0,10-1 64 0 0,3 2 52 0 0,-2-1-132 0 0,-3 3-652 0 0,-12 2-1332 0 0,-1-1-1997 0 0</inkml:trace>
</inkml:ink>
</file>

<file path=ppt/ink/ink5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7.1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3284 0 0,'0'0'7553'0'0,"21"2"-7905"0"0,10-2 108 0 0,11-2 152 0 0,9 1-36 0 0,8-2-1348 0 0,-10 1-1448 0 0,31-4-2633 0 0</inkml:trace>
</inkml:ink>
</file>

<file path=ppt/ink/ink5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2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437 24 404 0 0,'0'0'7370'0'0,"2"-4"-7234"0"0,8-12-167 0 0,-10 16 0 0 0,0 0 0 0 0,0 0-1 0 0,0 0 1 0 0,0-1 0 0 0,0 1 0 0 0,0 0-1 0 0,0 0 1 0 0,0 0 0 0 0,0-1-1 0 0,0 1 1 0 0,0 0 0 0 0,0 0-1 0 0,-1 0 1 0 0,1 0 0 0 0,0-1 0 0 0,0 1-1 0 0,0 0 1 0 0,0 0 0 0 0,0 0-1 0 0,-1 0 1 0 0,1 0 0 0 0,0 0-1 0 0,0 0 1 0 0,0-1 0 0 0,-1 1 0 0 0,1 0-1 0 0,0 0 1 0 0,0 0 0 0 0,0 0-1 0 0,-1 0 1 0 0,1 0 0 0 0,0 0-1 0 0,0 0 1 0 0,0 0 0 0 0,-1 0 0 0 0,1 0-1 0 0,0 0 1 0 0,0 0 0 0 0,0 0-1 0 0,-1 0 1 0 0,1 0 0 0 0,0 0-1 0 0,0 0 1 0 0,0 0 0 0 0,-1 1 0 0 0,1-1-1 0 0,0 0 1 0 0,0 0 0 0 0,0 0-1 0 0,0 0 1 0 0,-1 0 0 0 0,1 0-1 0 0,0 1 1 0 0,-15 3-890 0 0,-345 194-914 0 0,294-155 6 0 0</inkml:trace>
</inkml:ink>
</file>

<file path=ppt/ink/ink5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2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430 1 3800 0 0,'0'0'2617'0'0,"-82"10"-3517"0"0,45 5 892 0 0,-13 3-53 0 0,0 3 5 0 0,-4 5 48 0 0,-2 2-284 0 0,-2 5-552 0 0,15-9-1244 0 0</inkml:trace>
</inkml:ink>
</file>

<file path=ppt/ink/ink5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27.6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169 0 4548 0 0,'0'0'3409'0'0,"-101"48"-5962"0"0,65-35 1429 0 0,4-2-804 0 0</inkml:trace>
</inkml:ink>
</file>

<file path=ppt/ink/ink5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37.8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309 64 600 0 0,'0'0'8212'0'0,"9"-10"-7628"0"0,24-30-114 0 0,-33 39-467 0 0,0 1 0 0 0,0 0 1 0 0,1 0-1 0 0,-1 0 0 0 0,0-1 1 0 0,0 1-1 0 0,0 0 0 0 0,1 0 1 0 0,-1 0-1 0 0,0-1 0 0 0,0 1 1 0 0,0 0-1 0 0,0 0 0 0 0,1-1 1 0 0,-1 1-1 0 0,0 0 0 0 0,0-1 1 0 0,0 1-1 0 0,0 0 0 0 0,0 0 1 0 0,0-1-1 0 0,0 1 0 0 0,0 0 0 0 0,0-1 1 0 0,0 1-1 0 0,0 0 0 0 0,0-1 1 0 0,0 1-1 0 0,0 0 0 0 0,0 0 1 0 0,0-1-1 0 0,0 1 0 0 0,0 0 1 0 0,-1 0-1 0 0,1-1 0 0 0,0 1 1 0 0,0 0-1 0 0,0-1 0 0 0,0 1 1 0 0,-1 0-1 0 0,1 0 0 0 0,0 0 1 0 0,0-1-1 0 0,0 1 0 0 0,-1 0 1 0 0,1 0-1 0 0,0 0 0 0 0,0 0 1 0 0,-1-1-1 0 0,1 1 0 0 0,0 0 1 0 0,0 0-1 0 0,-1 0 0 0 0,1 0 1 0 0,0 0-1 0 0,-1 0 0 0 0,1 0 1 0 0,0 0-1 0 0,-1 0 0 0 0,1 0 1 0 0,0 0-1 0 0,-1 0 0 0 0,-20 0-246 0 0,19 0 219 0 0,-15 1-80 0 0,0 1-1 0 0,1 0 1 0 0,-1 2 0 0 0,1-1-1 0 0,0 2 1 0 0,0 0-1 0 0,1 1 1 0 0,-1 1-1 0 0,-19 11 1 0 0,25-11 37 0 0,0-1-1 0 0,0 2 1 0 0,0-1-1 0 0,1 1 1 0 0,0 0-1 0 0,0 1 1 0 0,1 0 0 0 0,1 1-1 0 0,-1 0 1 0 0,1 0-1 0 0,1 0 1 0 0,0 1-1 0 0,-7 18 1 0 0,8-13 39 0 0,1 0-1 0 0,0 1 1 0 0,1-1 0 0 0,1 1-1 0 0,1-1 1 0 0,1 1-1 0 0,2 28 1 0 0,4 4 381 0 0,15 63-1 0 0,-16-85-173 0 0,2-1 1 0 0,1 0-1 0 0,21 45 0 0 0,-25-61-133 0 0,2-1 0 0 0,-1-1-1 0 0,1 1 1 0 0,0-1 0 0 0,1 0-1 0 0,0 0 1 0 0,0-1 0 0 0,1 0 0 0 0,0 0-1 0 0,0-1 1 0 0,1 0 0 0 0,0-1-1 0 0,10 6 1 0 0,2-2-28 0 0,1 0 0 0 0,-1-2 0 0 0,1 0 0 0 0,0-2-1 0 0,29 4 1 0 0,118 3-2493 0 0,-58-11-556 0 0</inkml:trace>
</inkml:ink>
</file>

<file path=ppt/ink/ink5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38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35 732 0 0,'0'0'6302'0'0,"14"-6"-6412"0"0,48-20-132 0 0,-58 25 233 0 0,0 0 0 0 0,-1 1 0 0 0,1 0 0 0 0,0-1 0 0 0,0 1-1 0 0,0 0 1 0 0,0 1 0 0 0,0-1 0 0 0,0 1 0 0 0,0 0 0 0 0,-1 0 0 0 0,1 0 0 0 0,0 0 0 0 0,0 1 0 0 0,-1 0 0 0 0,1-1 0 0 0,-1 1 0 0 0,0 0-1 0 0,5 4 1 0 0,1 0-21 0 0,1 0-25 0 0,-1 1-1 0 0,-1 0 1 0 0,1 0 0 0 0,-1 1 0 0 0,0 0-1 0 0,-1 1 1 0 0,0-1 0 0 0,0 2-1 0 0,-1-1 1 0 0,0 1 0 0 0,-1-1 0 0 0,0 1-1 0 0,-1 1 1 0 0,0-1 0 0 0,5 21-1 0 0,0 9-19 0 0,-1 0 0 0 0,3 78 0 0 0,10 224 350 0 0,-20-325-181 0 0,2 4-32 0 0,-2 2 1 0 0,0-1 0 0 0,-3 24 0 0 0,1-40-27 0 0,0 0 1 0 0,0 0-1 0 0,-1 0 0 0 0,1 0 0 0 0,-1 0 1 0 0,0 0-1 0 0,-1 0 0 0 0,0-1 0 0 0,0 1 1 0 0,0-1-1 0 0,0 0 0 0 0,-1 1 1 0 0,0-2-1 0 0,0 1 0 0 0,0 0 0 0 0,-5 3 1 0 0,-7 3 95 0 0,0-1 0 0 0,-1-1 0 0 0,1-1 0 0 0,-2 0 0 0 0,-32 9 0 0 0,40-14-98 0 0,-82 24-160 0 0,-20-6-914 0 0</inkml:trace>
</inkml:ink>
</file>

<file path=ppt/ink/ink5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1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1 243 248 0 0,'0'0'8511'0'0,"0"-40"-6544"0"0,6-162-3409 0 0,-6 207 1243 0 0,1 1 0 0 0,0-1 0 0 0,1 1 0 0 0,-1-1 1 0 0,1 1-1 0 0,3 5 0 0 0,4 13 315 0 0,27 88 74 0 0,6 25-31 0 0,31 154 748 0 0,-59-252-19 0 0,-6-52-5942 0 0,-4 4 2756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1.6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110 10 5473 0 0,'0'0'6636'0'0,"-2"-3"-6728"0"0,2 3 82 0 0,0 0 1 0 0,-1-1-1 0 0,1 1 0 0 0,0 0 1 0 0,0-1-1 0 0,0 1 0 0 0,0 0 1 0 0,0-1-1 0 0,-1 1 0 0 0,1 0 1 0 0,0 0-1 0 0,0-1 0 0 0,0 1 1 0 0,-1 0-1 0 0,1 0 0 0 0,0-1 1 0 0,0 1-1 0 0,-1 0 0 0 0,1 0 1 0 0,0 0-1 0 0,0 0 0 0 0,-1-1 1 0 0,1 1-1 0 0,0 0 0 0 0,-1 0 1 0 0,1 0-1 0 0,0 0 0 0 0,-1 0 1 0 0,1 0-1 0 0,0 0 0 0 0,-1 0 1 0 0,1 0-1 0 0,0 0 0 0 0,-1 0 1 0 0,1 0-1 0 0,0 0 0 0 0,-1 0 1 0 0,1 0-1 0 0,0 0 0 0 0,0 0 1 0 0,-1 0-1 0 0,0 1 0 0 0,-3 18-236 0 0,2-9 353 0 0,-64 681 2797 0 0,48-533-2388 0 0,12-114-6180 0 0,9-60 2840 0 0,3-18-3378 0 0</inkml:trace>
</inkml:ink>
</file>

<file path=ppt/ink/ink5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1.5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1 156 208 0 0,'0'0'6275'0'0,"30"-12"-4101"0"0,86-42-1432 0 0,-10 5-1296 0 0,-34 20-4468 0 0,-63 24 3374 0 0,4-2-227 0 0</inkml:trace>
</inkml:ink>
</file>

<file path=ppt/ink/ink5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1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1 102 628 0 0,'0'0'7887'0'0,"0"-1"-7874"0"0,0 0-1 0 0,0 0 1 0 0,0 0-1 0 0,0 1 1 0 0,0-1-1 0 0,0 0 1 0 0,0 0-1 0 0,0 0 1 0 0,0 0-1 0 0,0 0 0 0 0,1 1 1 0 0,-1-1-1 0 0,0 0 1 0 0,1 0-1 0 0,-1 0 1 0 0,0 1-1 0 0,1-1 1 0 0,0-1-1 0 0,322-73 1612 0 0,-302 71-1477 0 0,0 2 0 0 0,24 0 0 0 0,-37 0-1467 0 0</inkml:trace>
</inkml:ink>
</file>

<file path=ppt/ink/ink5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42.4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0 872 0 0,'0'0'6122'0'0,"-4"1"-7805"0"0,3-1 1648 0 0,1 0 0 0 0,0 0 1 0 0,-1 0-1 0 0,1 0 1 0 0,0 1-1 0 0,0-1 0 0 0,-1 0 1 0 0,1 0-1 0 0,0 0 1 0 0,-1 1-1 0 0,1-1 0 0 0,0 0 1 0 0,0 1-1 0 0,0-1 1 0 0,-1 0-1 0 0,1 1 0 0 0,0 2 96 0 0,0 1-1 0 0,0-1 1 0 0,0 1-1 0 0,0-1 1 0 0,0 0-1 0 0,1 1 0 0 0,0-1 1 0 0,0 1-1 0 0,0-1 1 0 0,0 0-1 0 0,2 4 0 0 0,1 6 162 0 0,21 92 770 0 0,18 161 1 0 0,7 39-3955 0 0,-31-232 566 0 0</inkml:trace>
</inkml:ink>
</file>

<file path=ppt/ink/ink5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39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55 1172 0 0,'0'0'6384'0'0,"-9"-9"-6126"0"0,-30-30-323 0 0,36 38 48 0 0,1 0 0 0 0,-1 0-1 0 0,0 0 1 0 0,0 0 0 0 0,0 1 0 0 0,1-1 0 0 0,-1 1 0 0 0,0-1 0 0 0,0 1 0 0 0,0 0 0 0 0,0 0 0 0 0,0 1 0 0 0,0-1 0 0 0,1 0 0 0 0,-1 1-1 0 0,0 0 1 0 0,0 0 0 0 0,1 0 0 0 0,-1 0 0 0 0,0 0 0 0 0,1 0 0 0 0,-1 1 0 0 0,-3 1 0 0 0,-1 1-12 0 0,1-1-26 0 0,0 1-1 0 0,0 0 1 0 0,1 0-1 0 0,-1 0 1 0 0,1 1-1 0 0,0-1 1 0 0,0 1 0 0 0,0 1-1 0 0,1-1 1 0 0,0 1-1 0 0,0-1 1 0 0,0 1 0 0 0,1 0-1 0 0,-1 1 1 0 0,-1 7-1 0 0,-5 12-122 0 0,2 0 1 0 0,-8 42-1 0 0,11-41 173 0 0,-1-1 101 0 0,-39 205 1032 0 0,38-184-865 0 0,2 1 0 0 0,4 91 0 0 0,1-132-232 0 0,0 0 0 0 0,1 0 0 0 0,0 0 1 0 0,1 0-1 0 0,-1 0 0 0 0,1 0 0 0 0,1 0 0 0 0,-1 0 0 0 0,1-1 0 0 0,0 1 1 0 0,1-1-1 0 0,0 0 0 0 0,0 0 0 0 0,0 0 0 0 0,0 0 0 0 0,1-1 0 0 0,0 0 0 0 0,0 0 1 0 0,1 0-1 0 0,-1 0 0 0 0,1-1 0 0 0,0 0 0 0 0,0 0 0 0 0,1-1 0 0 0,-1 0 1 0 0,1 0-1 0 0,-1 0 0 0 0,1-1 0 0 0,0 0 0 0 0,0 0 0 0 0,0-1 0 0 0,8 1 0 0 0,16 2-707 0 0,44-1 0 0 0,-26-3-1745 0 0</inkml:trace>
</inkml:ink>
</file>

<file path=ppt/ink/ink5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39.7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373 25 1540 0 0,'0'0'7049'0'0,"15"-6"-8171"0"0,-3 2 1071 0 0,-8 1 41 0 0,1 1 0 0 0,0 0 0 0 0,-1 1 0 0 0,1-1 0 0 0,0 1 0 0 0,0 0 0 0 0,0 0 0 0 0,0 0 0 0 0,0 1 1 0 0,0 0-1 0 0,0 0 0 0 0,0 0 0 0 0,0 0 0 0 0,0 1 0 0 0,0 0 0 0 0,0 0 0 0 0,0 0 0 0 0,-1 1 0 0 0,7 2 0 0 0,1 2-19 0 0,-1 1 1 0 0,1 0 0 0 0,-1 1 0 0 0,-1 0-1 0 0,0 1 1 0 0,0 0 0 0 0,0 1-1 0 0,-1 0 1 0 0,-1 0 0 0 0,1 1-1 0 0,-2 0 1 0 0,0 0 0 0 0,0 1 0 0 0,-1 0-1 0 0,0 0 1 0 0,-1 1 0 0 0,-1 0-1 0 0,0-1 1 0 0,0 2 0 0 0,2 18 0 0 0,-2 21-42 0 0,-2 0 0 0 0,-2-1 0 0 0,-3 1 0 0 0,-1-1 0 0 0,-3 1 0 0 0,-3-2 0 0 0,-23 75 0 0 0,29-112 111 0 0,-2 0-1 0 0,0 0 0 0 0,0-1 0 0 0,-1 0 1 0 0,-1 0-1 0 0,0-1 0 0 0,-1 0 1 0 0,0 0-1 0 0,-16 14 0 0 0,6-10 71 0 0,0-1 1 0 0,0 0-1 0 0,-1-2 0 0 0,-1 0 1 0 0,-25 10-1 0 0,-218 82-93 0 0,141-66-1481 0 0</inkml:trace>
</inkml:ink>
</file>

<file path=ppt/ink/ink5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4.0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79 1048 0 0,'0'0'7581'0'0,"1"-3"-7043"0"0,-1 1-498 0 0,1 1 1 0 0,-1 0-1 0 0,1 0 1 0 0,0-1-1 0 0,-1 1 1 0 0,1 0-1 0 0,0 0 1 0 0,0 0-1 0 0,0 0 1 0 0,0 0-1 0 0,-1 0 1 0 0,2 0 0 0 0,-1 0-1 0 0,0 1 1 0 0,0-1-1 0 0,0 0 1 0 0,0 1-1 0 0,0-1 1 0 0,0 0-1 0 0,1 1 1 0 0,-1 0-1 0 0,0-1 1 0 0,1 1-1 0 0,-1 0 1 0 0,0-1-1 0 0,1 1 1 0 0,-1 0-1 0 0,0 0 1 0 0,2 0-1 0 0,12-2-301 0 0,13-3 220 0 0,-18 4 125 0 0,-1-1-1 0 0,0 1 1 0 0,0-2 0 0 0,15-5 0 0 0,-9-1 628 0 0,16-7-1653 0 0,1 11-1966 0 0,-31 4 2655 0 0,0 1 1 0 0,0 0-1 0 0,0 0 0 0 0,1 0 0 0 0,-1 0 1 0 0,0 0-1 0 0,0 0 0 0 0,0 0 0 0 0,0 0 0 0 0,0 0 1 0 0,0 1-1 0 0,0-1 0 0 0,0 0 0 0 0,0 1 1 0 0,0-1-1 0 0,0 1 0 0 0,0-1 0 0 0,0 1 0 0 0,0-1 1 0 0,0 1-1 0 0,0 0 0 0 0,0-1 0 0 0,-1 1 1 0 0,2 1-1 0 0,-1 1-817 0 0</inkml:trace>
</inkml:ink>
</file>

<file path=ppt/ink/ink5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4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58 288 0 0,'0'0'8444'0'0,"15"-4"-8083"0"0,129-33-193 0 0,-129 35-173 0 0,-11 2 8 0 0,0-1 1 0 0,0 0-1 0 0,0 1 1 0 0,0-1-1 0 0,0 0 0 0 0,-1-1 1 0 0,1 1-1 0 0,0-1 1 0 0,6-3 833 0 0</inkml:trace>
</inkml:ink>
</file>

<file path=ppt/ink/ink5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5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69 620 0 0,'0'0'1047'0'0,"0"-3"-1174"0"0,-1 2 194 0 0,1 0-70 0 0,0 0 1 0 0,-5-14 6657 0 0,41 6-5628 0 0,84-29-324 0 0,-118 38-670 0 0,-2 0-137 0 0,-2 6-2323 0 0,1-4 2015 0 0,0-1 0 0 0,-1 1 0 0 0,1 0 1 0 0,0 0-1 0 0,-1 0 0 0 0,1-1 0 0 0,-3 3 0 0 0,-5 5-1609 0 0,-6 0 188 0 0</inkml:trace>
</inkml:ink>
</file>

<file path=ppt/ink/ink5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6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 4456 0 0,'0'0'3540'0'0,"15"0"-3603"0"0,120-12 101 0 0,-73-1 2446 0 0,-46 19-8149 0 0,-7-5 2851 0 0,-34-8 838 0 0</inkml:trace>
</inkml:ink>
</file>

<file path=ppt/ink/ink5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8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51 115 2452 0 0,'0'0'3511'0'0,"0"-3"-3425"0"0,0 1-92 0 0,0 1 0 0 0,0 0-1 0 0,1-1 1 0 0,-1 1 0 0 0,1-1 0 0 0,-1 1-1 0 0,1 0 1 0 0,-1 0 0 0 0,1-1 0 0 0,0 1-1 0 0,-1 0 1 0 0,1 0 0 0 0,0 0 0 0 0,0 0-1 0 0,0 0 1 0 0,0 0 0 0 0,0 0 0 0 0,3-2-1 0 0,31-16-211 0 0,-16 13 122 0 0,0 1 1 0 0,20-4 0 0 0,247-26-189 0 0,-243 29 1128 0 0,-50 3 1591 0 0,-21 0-2662 0 0,26 3 209 0 0,-89 0-368 0 0,-154 19 0 0 0,236 27-1624 0 0,-23 54 1541 0 0,4 0 0 0 0,-28 198 0 0 0,48-42 5337 0 0,8-239-3903 0 0,30-18-620 0 0,219-11 896 0 0,142-12-5092 0 0,-306 14 20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2.2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13 351 5156 0 0,'0'0'3883'0'0,"-2"-13"-3054"0"0,0 4-719 0 0,-6-44 195 0 0,8 49-273 0 0,-1 0 0 0 0,1 0-1 0 0,1 0 1 0 0,-1 0-1 0 0,1 0 1 0 0,-1 0-1 0 0,1 0 1 0 0,0 0-1 0 0,0 0 1 0 0,1 0-1 0 0,-1 1 1 0 0,1-1-1 0 0,2-3 1 0 0,4-3-15 0 0,0 1 0 0 0,1 0 0 0 0,0 1 0 0 0,1 0 0 0 0,-1 1 0 0 0,1 0 1 0 0,22-12-1 0 0,86-33-74 0 0,-91 41 172 0 0,125-43 246 0 0,-126 47-363 0 0,-1 1-1 0 0,1 2 0 0 0,0 1 0 0 0,30-1 1 0 0,-54 4-13 0 0,0 0 1 0 0,0 1 0 0 0,0-1 0 0 0,1 1 0 0 0,-1-1-1 0 0,0 1 1 0 0,0 0 0 0 0,0-1 0 0 0,0 1 0 0 0,0 0-1 0 0,0 0 1 0 0,-1 1 0 0 0,1-1 0 0 0,0 0-1 0 0,0 1 1 0 0,-1-1 0 0 0,1 1 0 0 0,-1-1 0 0 0,1 1-1 0 0,-1 0 1 0 0,0-1 0 0 0,0 1 0 0 0,0 0-1 0 0,0 0 1 0 0,0 0 0 0 0,0 0 0 0 0,0 0 0 0 0,0 0-1 0 0,-1 0 1 0 0,1 0 0 0 0,-1 1 0 0 0,1 2-1 0 0,0 9 50 0 0,0-1 0 0 0,0 1 0 0 0,-3 27-1 0 0,2-32 17 0 0,-2 10 103 0 0,-1 0 1 0 0,-1-1 0 0 0,-1 1 0 0 0,0-1-1 0 0,-11 25 1 0 0,-45 83 1024 0 0,61-126-1179 0 0,-29 54 255 0 0,-40 57-1 0 0,59-96-145 0 0,-1-2 0 0 0,0 1 0 0 0,0-2-1 0 0,-2 1 1 0 0,1-2 0 0 0,-2 0 0 0 0,1 0 0 0 0,-2-1-1 0 0,-15 8 1 0 0,21-16 97 0 0,9-7-364 0 0,14-12-539 0 0,-4 10 495 0 0,1 1 0 0 0,0-1 1 0 0,1 2-1 0 0,-1 0 0 0 0,1 0 0 0 0,0 1 1 0 0,0 0-1 0 0,17-2 0 0 0,-2 1 53 0 0,1 2-1 0 0,49 0 0 0 0,-64 4 107 0 0,-1 0 0 0 0,1 1 0 0 0,-1 1 0 0 0,1 0 0 0 0,-1 0 0 0 0,0 1 0 0 0,0 1 0 0 0,-1 0 0 0 0,1 1 0 0 0,-1 0 0 0 0,0 0 0 0 0,-1 2 0 0 0,1-1 0 0 0,8 10 0 0 0,-12-12 42 0 0,-1 1 0 0 0,0 0 0 0 0,-1 0 0 0 0,0 0 0 0 0,0 1 0 0 0,0 0 0 0 0,0 0 0 0 0,-1 1 0 0 0,0-1 0 0 0,-1 1 0 0 0,0-1 1 0 0,0 1-1 0 0,-1 0 0 0 0,0 0 0 0 0,0 1 0 0 0,-1-1 0 0 0,0 0 0 0 0,0 1 0 0 0,-1-1 0 0 0,0 0 0 0 0,0 1 0 0 0,-3 9 0 0 0,1-10 42 0 0,-1 0 0 0 0,0-1 0 0 0,0 1 0 0 0,0-1 1 0 0,-1 0-1 0 0,-1 0 0 0 0,1 0 0 0 0,-1 0 0 0 0,0-1 0 0 0,-1 0 0 0 0,1 0 0 0 0,-1 0 0 0 0,0-1 1 0 0,-1 0-1 0 0,1 0 0 0 0,-10 5 0 0 0,-3 1 414 0 0,-1-1 1 0 0,0 0-1 0 0,0-2 1 0 0,-40 12-1 0 0,22-10 196 0 0,1-2 0 0 0,-2-2 0 0 0,1-2-1 0 0,-58 0 1 0 0,78-4-547 0 0,0-1-1 0 0,0 0 1 0 0,1-2 0 0 0,-1 0-1 0 0,0-1 1 0 0,1-1 0 0 0,0 0-1 0 0,0-2 1 0 0,0 0 0 0 0,1 0-1 0 0,-28-19 1 0 0,40 23-152 0 0,1 0 0 0 0,0 0-1 0 0,0-1 1 0 0,0 1 0 0 0,0-1 0 0 0,0 1-1 0 0,-3-7 1 0 0,6 9-130 0 0,-1-1 0 0 0,0 1 0 0 0,1-1 0 0 0,-1 1-1 0 0,1-1 1 0 0,-1 1 0 0 0,1-1 0 0 0,0 0 0 0 0,0 1 0 0 0,0-1 0 0 0,0-2-1 0 0,0 2-117 0 0,0 1 0 0 0,1 0 0 0 0,-1 0 0 0 0,0 0 0 0 0,1 0-1 0 0,-1 0 1 0 0,1 0 0 0 0,-1 0 0 0 0,1 1 0 0 0,0-1-1 0 0,-1 0 1 0 0,1 0 0 0 0,0 0 0 0 0,0 1 0 0 0,-1-1 0 0 0,1 0-1 0 0,0 0 1 0 0,0 1 0 0 0,0-1 0 0 0,1 0 0 0 0,28-12-5658 0 0</inkml:trace>
</inkml:ink>
</file>

<file path=ppt/ink/ink5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8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7 1436 0 0,'0'0'4359'0'0,"9"-2"-5338"0"0,8 0 975 0 0,0 1 0 0 0,1 0 0 0 0,-1 1 0 0 0,23 3 0 0 0,46 4-11 0 0,-50-6-77 0 0,46 9 1 0 0,-82-9 33 0 0,1-1 0 0 0,0 1 0 0 0,-1-1 0 0 0,1 1 1 0 0,-1-1-1 0 0,1 1 0 0 0,-1-1 0 0 0,0 1 0 0 0,1 0 0 0 0,-1-1 0 0 0,1 1 1 0 0,-1 0-1 0 0,0-1 0 0 0,0 1 0 0 0,1 0 0 0 0,-1-1 0 0 0,0 1 0 0 0,0 0 1 0 0,0 0-1 0 0,0-1 0 0 0,0 1 0 0 0,0 0 0 0 0,0 1 0 0 0,0 25-19 0 0,-1-18-54 0 0,1 106-218 0 0,9 369 3624 0 0,5-153-1338 0 0,-11-315-1729 0 0,-3-16-168 0 0,1 1 0 0 0,-1 0 0 0 0,0-1 0 0 0,1 1 0 0 0,-1 0 0 0 0,0 0 0 0 0,0 0 0 0 0,0-1 0 0 0,0 1 0 0 0,0 0-1 0 0,0 0 1 0 0,0 0 0 0 0,0-1 0 0 0,0 1 0 0 0,0 0 0 0 0,0 0 0 0 0,0 0 0 0 0,0-1 0 0 0,-1 1 0 0 0,1 0 0 0 0,0 0 0 0 0,0-1 0 0 0,-1 1-1 0 0,1 0 1 0 0,-1-1 0 0 0,1 1 0 0 0,-1 0 0 0 0,1-1 0 0 0,-1 1 0 0 0,1 0 0 0 0,-1-1 0 0 0,0 1 0 0 0,1-1 0 0 0,-1 1 0 0 0,0-1-1 0 0,1 0 1 0 0,-1 1 0 0 0,0-1 0 0 0,1 0 0 0 0,-1 1 0 0 0,0-1 0 0 0,-1 0 0 0 0,-69 27-747 0 0,-125 29 0 0 0,87-37-2896 0 0</inkml:trace>
</inkml:ink>
</file>

<file path=ppt/ink/ink5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56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0 328 0 0,'0'0'4824'0'0</inkml:trace>
</inkml:ink>
</file>

<file path=ppt/ink/ink5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56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364 279 3524 0 0,'0'0'2113'0'0</inkml:trace>
  <inkml:trace contextRef="#ctx0" brushRef="#br0" timeOffset="1">1 0 3008 0 0,'0'0'3117'0'0</inkml:trace>
</inkml:ink>
</file>

<file path=ppt/ink/ink5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2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4 121 5440 0 0,'0'0'6277'0'0,"-1"-7"-7274"0"0,-2-20 533 0 0,4 26 441 0 0,-1 0 0 0 0,1 0 0 0 0,0 0 0 0 0,-1 1 0 0 0,1-1 0 0 0,0 0 1 0 0,-1 0-1 0 0,1 1 0 0 0,0-1 0 0 0,0 0 0 0 0,-1 1 0 0 0,1-1 1 0 0,0 1-1 0 0,0-1 0 0 0,0 1 0 0 0,0-1 0 0 0,0 1 0 0 0,0 0 0 0 0,0 0 1 0 0,0-1-1 0 0,0 1 0 0 0,0 0 0 0 0,0 0 0 0 0,0 0 0 0 0,0 0 0 0 0,0 0 1 0 0,0 0-1 0 0,1 0 0 0 0,2 0 16 0 0,70-22 170 0 0,-50 14-124 0 0,40-8-1 0 0,-63 16 9 0 0,0 0 0 0 0,0 0 0 0 0,0 0 0 0 0,0-1 0 0 0,0 1 0 0 0,0 0 0 0 0,0-1 0 0 0,0 1 0 0 0,-1 0 0 0 0,1-1 0 0 0,0 1 0 0 0,0-1 0 0 0,0 0 0 0 0,0 1 0 0 0,-1-1 0 0 0,1 0 0 0 0,0 1 0 0 0,-1-1 0 0 0,1 0 0 0 0,0 0 0 0 0,-1 1 0 0 0,1-1 0 0 0,-1 0 0 0 0,0 0 0 0 0,1-2-1 0 0,7-9-4492 0 0,-13 28-2155 0 0</inkml:trace>
</inkml:ink>
</file>

<file path=ppt/ink/ink5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42.8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1120 0 0,'0'0'5507'0'0,"7"1"-5479"0"0,8-1 90 0 0,1 0 0 0 0,0-2-1 0 0,-1 0 1 0 0,1-1-1 0 0,-1 0 1 0 0,22-8 0 0 0,92-28 587 0 0,-124 37-1834 0 0</inkml:trace>
</inkml:ink>
</file>

<file path=ppt/ink/ink5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57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256 558 1396 0 0,'0'0'2360'0'0</inkml:trace>
  <inkml:trace contextRef="#ctx0" brushRef="#br0" timeOffset="1">37 82 1864 0 0,'0'0'4017'0'0,"-37"-81"-4462"0"0</inkml:trace>
</inkml:ink>
</file>

<file path=ppt/ink/ink5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7.8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4 121 756 0 0,'0'0'9985'0'0,"-4"-10"-8844"0"0,19 8-1138 0 0,0-1-1 0 0,0 0 1 0 0,0-1-1 0 0,0 0 1 0 0,-1-1-1 0 0,0-1 1 0 0,15-8-1 0 0,4 0-205 0 0,16-9-1838 0 0,-18 3-2653 0 0,-16 7 526 0 0</inkml:trace>
</inkml:ink>
</file>

<file path=ppt/ink/ink5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8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6141 0 0,'0'0'6320'0'0,"96"-36"-6768"0"0,-51 29 368 0 0,2 1-84 0 0,6 3 8 0 0,4 1-140 0 0,-18 1-1692 0 0,23-4-2545 0 0</inkml:trace>
</inkml:ink>
</file>

<file path=ppt/ink/ink5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3:57.5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642 1600 560 0 0,'0'0'3900'0'0</inkml:trace>
  <inkml:trace contextRef="#ctx0" brushRef="#br0" timeOffset="1">415 1257 2552 0 0,'0'0'3049'0'0,"-78"-73"-2825"0"0,61 62-216 0 0,5 1-8 0 0,1 0 0 0 0,5 1 0 0 0,0-3 0 0 0,3-3-429 0 0,-1 1-1099 0 0,2-24-988 0 0</inkml:trace>
  <inkml:trace contextRef="#ctx0" brushRef="#br0" timeOffset="2">90 248 732 0 0,'0'0'2400'0'0,"-29"-85"-2220"0"0,17 52-100 0 0,-2 2-28 0 0,7 4-52 0 0,-4 3-8 0 0,4 3-8 0 0,4 8-388 0 0,-3-1-1056 0 0</inkml:trace>
</inkml:ink>
</file>

<file path=ppt/ink/ink5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15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60 580 0 0,'0'0'2506'0'0,"9"-4"1123"0"0,30-14-3927 0 0,-25 11 166 0 0,26-12-16 0 0,-13 9-3261 0 0,-19 9 1621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2.9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815 365 2036 0 0,'0'0'5283'0'0,"0"-17"-4409"0"0,0-54-17 0 0,-1 59-563 0 0,-1 0 1 0 0,0 0-1 0 0,-1 1 0 0 0,0-1 1 0 0,0 0-1 0 0,-1 1 0 0 0,-1 0 1 0 0,0 0-1 0 0,0 0 0 0 0,-1 1 0 0 0,-1 0 1 0 0,1 0-1 0 0,-2 0 0 0 0,-15-16 1 0 0,14 17-187 0 0,0 0 1 0 0,0 1 0 0 0,-1 0-1 0 0,0 1 1 0 0,0 0 0 0 0,-1 0 0 0 0,0 1-1 0 0,0 0 1 0 0,0 1 0 0 0,-1 0-1 0 0,1 1 1 0 0,-1 1 0 0 0,-1-1-1 0 0,1 2 1 0 0,0 0 0 0 0,0 0 0 0 0,-1 1-1 0 0,1 1 1 0 0,-1 0 0 0 0,1 1-1 0 0,-1 0 1 0 0,-20 5 0 0 0,14-1-80 0 0,-1 0 0 0 0,1 2 0 0 0,0 0 1 0 0,0 1-1 0 0,1 1 0 0 0,1 1 0 0 0,-1 1 0 0 0,1 0 1 0 0,1 1-1 0 0,0 0 0 0 0,1 2 0 0 0,0 0 0 0 0,-18 23 1 0 0,12-9-123 0 0,1 2 0 0 0,2 0 1 0 0,0 1-1 0 0,3 1 0 0 0,0 1 1 0 0,2 0-1 0 0,-13 52 0 0 0,13-27-23 0 0,2 1 0 0 0,2 1 0 0 0,-1 96 0 0 0,10-116 98 0 0,1 0 1 0 0,3 0-1 0 0,1 0 0 0 0,1-1 1 0 0,3 1-1 0 0,1-2 0 0 0,2 1 1 0 0,1-2-1 0 0,3 1 0 0 0,0-2 0 0 0,3 0 1 0 0,44 65-1 0 0,-45-80 17 0 0,0 0 0 0 0,1-2 0 0 0,1 0 0 0 0,0-1 0 0 0,2-1 0 0 0,0-1 0 0 0,0-1 0 0 0,2 0 0 0 0,31 13 0 0 0,-33-19 65 0 0,-1 0 0 0 0,2-1-1 0 0,-1-2 1 0 0,1 0-1 0 0,0-1 1 0 0,0-1 0 0 0,1-1-1 0 0,-1-2 1 0 0,1 0-1 0 0,46-5 1 0 0,-47-1 45 0 0,-1-1 0 0 0,0 0 0 0 0,0-2 0 0 0,0-1 0 0 0,-1 0-1 0 0,0-2 1 0 0,-1 0 0 0 0,0-2 0 0 0,-1 0 0 0 0,23-20 0 0 0,-9 4 126 0 0,-2-2 0 0 0,-1 0 0 0 0,-1-2 1 0 0,38-57-1 0 0,-52 65-121 0 0,0 0 1 0 0,-1-1 0 0 0,-2-1 0 0 0,-1 0 0 0 0,-1-1 0 0 0,-1 0-1 0 0,8-49 1 0 0,-14 61-105 0 0,-1-1-1 0 0,0 1 0 0 0,-2-1 1 0 0,0 1-1 0 0,-1-1 1 0 0,0 1-1 0 0,-1-1 0 0 0,-1 1 1 0 0,-1 0-1 0 0,0 0 0 0 0,-1 0 1 0 0,-1 0-1 0 0,-1 1 1 0 0,0 0-1 0 0,-10-16 0 0 0,10 22-60 0 0,0 0-1 0 0,-1 0 0 0 0,1 1 0 0 0,-2 0 0 0 0,1 1 0 0 0,-1-1 0 0 0,0 2 0 0 0,-1-1 1 0 0,1 2-1 0 0,-1-1 0 0 0,-1 1 0 0 0,1 0 0 0 0,-1 1 0 0 0,0 1 0 0 0,1-1 0 0 0,-2 2 1 0 0,1 0-1 0 0,0 0 0 0 0,0 1 0 0 0,-18 0 0 0 0,-6 1-665 0 0,-1 3 1 0 0,1 1-1 0 0,-1 1 1 0 0,1 2-1 0 0,-35 12 0 0 0,-36 14-3908 0 0,10-3-1951 0 0</inkml:trace>
</inkml:ink>
</file>

<file path=ppt/ink/ink5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15.7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56 0 0,'0'0'4944'0'0,"77"-9"-5400"0"0,-54 8 448 0 0,-1 1 0 0 0,-1 0-44 0 0,-3 0 52 0 0,0 0-352 0 0,-6 0-848 0 0,4 0-884 0 0</inkml:trace>
</inkml:ink>
</file>

<file path=ppt/ink/ink5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32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4608 0 0,'0'0'6568'0'0,"9"-12"-7129"0"0,-3 2 433 0 0,-4 6 99 0 0,1 0 0 0 0,-1 1-1 0 0,0-1 1 0 0,1 1 0 0 0,0-1 0 0 0,0 1-1 0 0,0 0 1 0 0,0 0 0 0 0,0 0 0 0 0,1 0-1 0 0,-1 1 1 0 0,1-1 0 0 0,0 1 0 0 0,0 0 0 0 0,0 0-1 0 0,0 0 1 0 0,0 1 0 0 0,7-2 0 0 0,34-6-64 0 0,1 3 0 0 0,51 0 1 0 0,-16 8-4812 0 0,-62 0 1202 0 0</inkml:trace>
</inkml:ink>
</file>

<file path=ppt/ink/ink5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32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3268 0 0,'0'0'3973'0'0,"103"-7"-5189"0"0,-54 4-697 0 0,34-9-2199 0 0</inkml:trace>
</inkml:ink>
</file>

<file path=ppt/ink/ink5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45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1 872 0 0,'0'0'8489'0'0,"4"20"-10959"0"0,-2-18 1882 0 0,3 4-1417 0 0,-16-34-2293 0 0</inkml:trace>
</inkml:ink>
</file>

<file path=ppt/ink/ink5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46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5124 0 0,'0'0'4781'0'0,"120"-54"-7529"0"0,-78 50 1264 0 0,44-7-1541 0 0</inkml:trace>
</inkml:ink>
</file>

<file path=ppt/ink/ink5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49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34 848 0 0,'0'0'3819'0'0,"-5"-5"-3766"0"0,-16-16-44 0 0,20 20-18 0 0,-1 0 0 0 0,1 0 1 0 0,0 1-1 0 0,-1-1 0 0 0,1 0 0 0 0,-1 1 0 0 0,1-1 1 0 0,-1 1-1 0 0,1-1 0 0 0,-1 1 0 0 0,1 0 0 0 0,-1 0 0 0 0,0-1 1 0 0,1 1-1 0 0,-1 0 0 0 0,1 1 0 0 0,-1-1 0 0 0,0 0 1 0 0,1 0-1 0 0,-3 1 0 0 0,-25 11-289 0 0,26-11 286 0 0,-13 9-96 0 0,-1 0 1 0 0,1 2 0 0 0,1 0 0 0 0,0 0-1 0 0,1 1 1 0 0,0 1 0 0 0,1 1 0 0 0,1 0-1 0 0,0 0 1 0 0,1 1 0 0 0,1 0 0 0 0,0 1-1 0 0,1 1 1 0 0,-10 27 0 0 0,15-29 79 0 0,-1-1 0 0 0,2 1 0 0 0,0 0 0 0 0,1 0 0 0 0,1 0 0 0 0,1 0 1 0 0,0 1-1 0 0,1-1 0 0 0,0 0 0 0 0,1 0 0 0 0,1 0 0 0 0,1-1 0 0 0,0 1 0 0 0,13 28 0 0 0,-10-29 411 0 0,1-1-1 0 0,1 0 1 0 0,0-1-1 0 0,1 0 1 0 0,1 0-1 0 0,0-1 1 0 0,0 0-1 0 0,19 14 1 0 0,-27-25-215 0 0,-1 0 1 0 0,0 0 0 0 0,1 0 0 0 0,0 0-1 0 0,-1 0 1 0 0,1 0 0 0 0,-1-1 0 0 0,1 1-1 0 0,0-1 1 0 0,-1 0 0 0 0,1 0 0 0 0,0 0 0 0 0,-1 0-1 0 0,1 0 1 0 0,0-1 0 0 0,-1 1 0 0 0,1-1-1 0 0,0 1 1 0 0,-1-1 0 0 0,1 0 0 0 0,-1 0-1 0 0,1-1 1 0 0,-1 1 0 0 0,0 0 0 0 0,3-2 0 0 0,8-6 73 0 0,-1 1 0 0 0,-1-2 0 0 0,14-12 0 0 0,-19 17-198 0 0,34-31 69 0 0,-17 16-7 0 0,-2 0 0 0 0,31-36 0 0 0,-40 40-17 0 0,-1-2 0 0 0,0 1 0 0 0,-1-1 0 0 0,9-25 0 0 0,-15 32 147 0 0,0 0 0 0 0,0 0 1 0 0,-2-1-1 0 0,1 1 0 0 0,-2-1 0 0 0,1 0 1 0 0,-1 1-1 0 0,-2-23 0 0 0,0 27-181 0 0,-1 0 0 0 0,1 0 0 0 0,-1 1 0 0 0,-1-1 0 0 0,1 0 0 0 0,-1 1-1 0 0,0 0 1 0 0,0 0 0 0 0,-1 0 0 0 0,0 0 0 0 0,0 0 0 0 0,-9-9 0 0 0,9 11-123 0 0,0 0 0 0 0,0 1 0 0 0,0-1 0 0 0,-1 1 0 0 0,1 0 0 0 0,-1 0 0 0 0,0 1 0 0 0,0-1 0 0 0,0 1 0 0 0,0 0 1 0 0,0 0-1 0 0,0 1 0 0 0,-1-1 0 0 0,1 1 0 0 0,0 0 0 0 0,-11 0 0 0 0,0 2-1444 0 0,-1 1 0 0 0,-20 4 0 0 0,-18 4-3638 0 0</inkml:trace>
</inkml:ink>
</file>

<file path=ppt/ink/ink5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50.9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6201 0 0,'0'0'3290'0'0,"17"-3"-4475"0"0,-7 2 1166 0 0,14-3-82 0 0,0 1-1 0 0,0 2 1 0 0,38 1-1 0 0,0 4 174 0 0,-40-4-16 0 0,1 2 1 0 0,-1 0 0 0 0,0 1-1 0 0,44 13 1 0 0,-66-16-178 0 0,1 0 0 0 0,-1 0-1 0 0,0 0 1 0 0,1 0 0 0 0,-1 0 0 0 0,1 0-1 0 0,-1 0 1 0 0,1 0 0 0 0,-1 1 0 0 0,0-1 0 0 0,1 0-1 0 0,-1 0 1 0 0,1 1 0 0 0,-1-1 0 0 0,0 0-1 0 0,1 1 1 0 0,-1-1 0 0 0,0 0 0 0 0,0 1 0 0 0,1-1-1 0 0,-1 0 1 0 0,0 1 0 0 0,0-1 0 0 0,1 0-1 0 0,-1 1 1 0 0,0-1 0 0 0,0 1 0 0 0,0-1 0 0 0,0 1-1 0 0,0-1 1 0 0,0 0 0 0 0,1 1 0 0 0,-1-1-1 0 0,0 1 1 0 0,0-1 0 0 0,0 1 0 0 0,-1-1-1 0 0,1 1 1 0 0,0-1 0 0 0,0 0 0 0 0,0 1 0 0 0,0-1-1 0 0,0 1 1 0 0,0-1 0 0 0,-1 1 0 0 0,1-1-1 0 0,0 0 1 0 0,0 1 0 0 0,-1-1 0 0 0,1 1 0 0 0,-14 7-1693 0 0</inkml:trace>
</inkml:ink>
</file>

<file path=ppt/ink/ink5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51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28 0 0,'0'0'4120'0'0,"101"24"-3924"0"0,-64-19 12 0 0,4-1-208 0 0,-9-1-456 0 0,19-3-2608 0 0</inkml:trace>
</inkml:ink>
</file>

<file path=ppt/ink/ink5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51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3648 0 0,'0'0'3556'0'0,"16"-9"-3947"0"0,-1 0 363 0 0,4-1 28 0 0,0-1 0 0 0,-1-1 0 0 0,0-1 1 0 0,21-20-1 0 0,-34 27 105 0 0,1 0 0 0 0,-1-1 1 0 0,0 1-1 0 0,-1-1 0 0 0,0 0 0 0 0,0-1 0 0 0,0 1 1 0 0,-1-1-1 0 0,0 1 0 0 0,-1-1 0 0 0,1 0 1 0 0,-2 0-1 0 0,1 0 0 0 0,-1-1 0 0 0,0-14 0 0 0,-1 22-149 0 0,0 17-2616 0 0,-2 48 1971 0 0,-14 70 0 0 0,8-70 1369 0 0,-2 73 0 0 0,11-105-187 0 0,0 1 0 0 0,3-1 0 0 0,7 35 0 0 0,-11-66-466 0 0,1 3-348 0 0,0-1 0 0 0,0 1 1 0 0,-1-1-1 0 0,1 1 0 0 0,-1-1 0 0 0,0 1 0 0 0,0 0 0 0 0,0-1 0 0 0,0 1 0 0 0,-1-1 0 0 0,1 1 0 0 0,-3 5 0 0 0,-9 2-1601 0 0</inkml:trace>
</inkml:ink>
</file>

<file path=ppt/ink/ink5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4:54.2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2996 0 0,'0'0'4753'0'0,"-10"19"-6739"0"0,-3 7 1850 0 0,1 1-1 0 0,1 0 0 0 0,1 1 0 0 0,-10 48 1 0 0,-105 737 2713 0 0,111-699-1667 0 0,2 123 1 0 0,11-236-970 0 0,1-1 1 0 0,0 1-1 0 0,0 0 0 0 0,0 0 1 0 0,0 0-1 0 0,0-1 1 0 0,0 1-1 0 0,0 0 1 0 0,0 0-1 0 0,0-1 1 0 0,0 1-1 0 0,0 0 1 0 0,1 0-1 0 0,-1-1 1 0 0,0 1-1 0 0,0 0 1 0 0,1 0-1 0 0,-1-1 1 0 0,1 1-1 0 0,-1 0 1 0 0,0-1-1 0 0,1 1 1 0 0,-1-1-1 0 0,1 1 1 0 0,0-1-1 0 0,-1 1 1 0 0,1-1-1 0 0,-1 1 1 0 0,1-1-1 0 0,1 1 1 0 0,-1-1-60 0 0,0 0 0 0 0,0 0 0 0 0,0-1 0 0 0,0 1 1 0 0,0 0-1 0 0,0-1 0 0 0,0 1 0 0 0,0-1 0 0 0,0 0 1 0 0,0 1-1 0 0,0-1 0 0 0,0 0 0 0 0,0 1 0 0 0,0-1 1 0 0,-1 0-1 0 0,1 0 0 0 0,0 0 0 0 0,-1 0 0 0 0,1 0 1 0 0,0-1-1 0 0,11-17-1052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3.3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87 888 0 0,'0'0'6230'0'0,"-5"-13"-5203"0"0,-1-4-627 0 0,-21-40 4955 0 0,25 66-4829 0 0,-1 15-1674 0 0,2-21 1508 0 0,-26 409 346 0 0,28-367-733 0 0,-3 70 500 0 0,1-103-1215 0 0,-1 1 1 0 0,-1-1 0 0 0,-6 22-1 0 0</inkml:trace>
</inkml:ink>
</file>

<file path=ppt/ink/ink5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0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5458 1642 1356 0 0,'0'0'4373'0'0,"0"-13"-3779"0"0,0 9-589 0 0,0-6 162 0 0,0-1-1 0 0,0 1 1 0 0,1 0 0 0 0,1-1 0 0 0,0 1-1 0 0,0 0 1 0 0,1 0 0 0 0,0 0 0 0 0,7-14-1 0 0,-1 8 73 0 0,-1 0 0 0 0,-1-1 0 0 0,0 0 0 0 0,-2 0-1 0 0,1 0 1 0 0,-2-1 0 0 0,-1 1 0 0 0,0-1 0 0 0,-1 0-1 0 0,-1-31 1 0 0,-1 21-250 0 0,-1 0 0 0 0,-2-1 0 0 0,-1 2 0 0 0,-1-1 0 0 0,-1 0 0 0 0,-2 1 0 0 0,0 0 0 0 0,-2 1 0 0 0,-1 0 0 0 0,-1 0 0 0 0,-25-38 0 0 0,14 28-24 0 0,-2 2 0 0 0,-1 0 1 0 0,-45-45-1 0 0,53 62-24 0 0,0 1 0 0 0,-2 1 0 0 0,1 1 0 0 0,-2 0 0 0 0,0 1-1 0 0,0 2 1 0 0,-36-15 0 0 0,17 13-40 0 0,0 2 0 0 0,-78-12 0 0 0,-88 5 76 0 0,33 3 11 0 0,-165-16-49 0 0,-359 14 1 0 0,438 23 170 0 0,-804 4 831 0 0,88-23-708 0 0,837 18-262 0 0,69-1 196 0 0,-70-6 1 0 0,116 0-86 0 0,-1-1-1 0 0,1 0 1 0 0,0-2-1 0 0,1-1 1 0 0,-1-1-1 0 0,-41-19 1 0 0,34 9-44 0 0,0-2 1 0 0,0-1 0 0 0,2-2-1 0 0,1 0 1 0 0,0-2 0 0 0,2-1-1 0 0,1-1 1 0 0,-35-48 0 0 0,44 52 46 0 0,-17-35 0 0 0,24 41-114 0 0,0-1 0 0 0,-2 2 0 0 0,0-1-1 0 0,0 1 1 0 0,-14-14 0 0 0,17 22 4 0 0,7 7-9 0 0,0 0-1 0 0,0 0 1 0 0,0-1 0 0 0,0 1-1 0 0,0 0 1 0 0,0 0 0 0 0,0 0 0 0 0,0 0-1 0 0,-1 0 1 0 0,1 0 0 0 0,0-1-1 0 0,0 1 1 0 0,0 0 0 0 0,0 0-1 0 0,0 0 1 0 0,0 0 0 0 0,0 0 0 0 0,0 0-1 0 0,0 0 1 0 0,-1 0 0 0 0,1 0-1 0 0,0 0 1 0 0,0 0 0 0 0,0-1-1 0 0,0 1 1 0 0,0 0 0 0 0,0 0 0 0 0,-1 0-1 0 0,1 0 1 0 0,0 0 0 0 0,0 0-1 0 0,0 0 1 0 0,0 0 0 0 0,0 0 0 0 0,-1 0-1 0 0,1 0 1 0 0,0 0 0 0 0,0 0-1 0 0,0 0 1 0 0,0 0 0 0 0,0 1-1 0 0,0-1 1 0 0,-1 0 0 0 0,1 0 0 0 0,0 0-1 0 0,0 0 1 0 0,0 0 0 0 0,0 0-1 0 0,0 0 1 0 0,0 0 0 0 0,0 0-1 0 0,0 0 1 0 0,-1 0 0 0 0,1 1 0 0 0,0-1-1 0 0,0 0 1 0 0,0 0 0 0 0,0 0-1 0 0,0 0 1 0 0,0 0 0 0 0,0 0-1 0 0,0 1 1 0 0,0-1 0 0 0,0 0 0 0 0,0 0-1 0 0,0 0 1 0 0,0 0 0 0 0,-8 10-518 0 0,-14 14 276 0 0,2 2 0 0 0,1-1-1 0 0,1 2 1 0 0,-20 40 0 0 0,-46 123 161 0 0,70-163 3602 0 0,21-40-2780 0 0,117-222-3668 0 0,-123 234 2956 0 0,0 0 0 0 0,0 0 0 0 0,0 0 0 0 0,0 0 0 0 0,-1 0 0 0 0,1 0 0 0 0,0 0 0 0 0,0 1 0 0 0,1-1 0 0 0,-1 0 0 0 0,0 1 0 0 0,0-1 0 0 0,0 1 0 0 0,0-1 0 0 0,0 1-1 0 0,1 0 1 0 0,-1-1 0 0 0,0 1 0 0 0,3 0 0 0 0,29-2-208 0 0,-24 2 339 0 0,29-1 133 0 0,0 2 1 0 0,-1 1-1 0 0,40 9 1 0 0,-61-8-635 0 0,0 0 1 0 0,0 2-1 0 0,0 0 0 0 0,0 1 0 0 0,-1 1 1 0 0,0 0-1 0 0,-1 1 0 0 0,1 0 1 0 0,20 17-1 0 0,-20-11-2389 0 0</inkml:trace>
</inkml:ink>
</file>

<file path=ppt/ink/ink5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0.8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0 4288 0 0,'0'0'3480'0'0,"-43"232"-6969"0"0,-22 126 2683 0 0,49-279 2135 0 0,11-34-1449 0 0</inkml:trace>
</inkml:ink>
</file>

<file path=ppt/ink/ink5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1.3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3588 0 0,'0'0'1661'0'0,"12"-10"-1517"0"0,44-31-149 0 0,-51 38-13 0 0,0 0 0 0 0,0 1 0 0 0,0-1 0 0 0,0 1 0 0 0,1 0 0 0 0,-1 0 0 0 0,1 1 0 0 0,-1 0 0 0 0,1 0 0 0 0,0 0 0 0 0,0 0 0 0 0,6 1 0 0 0,7-1-38 0 0,-11 0-83 0 0,14-1 304 0 0,37 1 1 0 0,-54 1-349 0 0,0 1 0 0 0,0-1 0 0 0,0 1 0 0 0,0 0 0 0 0,0 0-1 0 0,0 1 1 0 0,0-1 0 0 0,0 1 0 0 0,0 0 0 0 0,-1 0 0 0 0,1 1 0 0 0,-1 0 0 0 0,6 3 0 0 0,-1 7-2008 0 0</inkml:trace>
</inkml:ink>
</file>

<file path=ppt/ink/ink5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1.7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46 808 0 0,'0'0'5229'0'0,"88"-14"-5501"0"0,-54 7 256 0 0,6 2-48 0 0,-3 1-521 0 0,-8 1-1543 0 0,11-9-688 0 0</inkml:trace>
</inkml:ink>
</file>

<file path=ppt/ink/ink5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2.2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0 150 1592 0 0,'0'0'3359'0'0,"8"-13"-3064"0"0,25-44-304 0 0,-29 51-2 0 0,0 1-1 0 0,1-1 1 0 0,0 1-1 0 0,0 0 1 0 0,0 0-1 0 0,0 0 1 0 0,1 1 0 0 0,0 0-1 0 0,0 0 1 0 0,0 0-1 0 0,0 1 1 0 0,1 0-1 0 0,-1 0 1 0 0,1 0-1 0 0,7-1 1 0 0,1 1-43 0 0,-1 0-1 0 0,1 1 1 0 0,0 0 0 0 0,0 1 0 0 0,21 2-1 0 0,-32-1-7 0 0,0 0-1 0 0,-1 1 1 0 0,1-1 0 0 0,0 1-1 0 0,-1 0 1 0 0,1 0-1 0 0,0 0 1 0 0,-1 1-1 0 0,1-1 1 0 0,-1 1-1 0 0,0 0 1 0 0,1 0-1 0 0,-1 0 1 0 0,0 0-1 0 0,0 0 1 0 0,0 1-1 0 0,4 4 1 0 0,-4-2-12 0 0,0-1 1 0 0,0 1-1 0 0,-1 0 1 0 0,1-1-1 0 0,-1 2 1 0 0,0-1-1 0 0,0 0 0 0 0,-1 0 1 0 0,0 0-1 0 0,0 1 1 0 0,1 5-1 0 0,-1 5-23 0 0,-1 0 0 0 0,-1 1 0 0 0,0-1 0 0 0,-1 0 0 0 0,0 0 0 0 0,-2 0 0 0 0,-5 18 1 0 0,-14 25-256 0 0,-3-1 1 0 0,-64 107 0 0 0,15-33 947 0 0,67-114-570 0 0,-6 9 51 0 0,14-26-127 0 0,10-1-75 0 0,5-2 1110 0 0,0 0 0 0 0,0 0 0 0 0,0-1 0 0 0,23-9 0 0 0,1 1-406 0 0,206-44 437 0 0,-137 37-4063 0 0,-81 14-638 0 0</inkml:trace>
</inkml:ink>
</file>

<file path=ppt/ink/ink5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2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1856 771 1316 0 0,'0'0'2636'0'0,"-8"-16"-2429"0"0,-56-125 707 0 0,51 111-940 0 0,-2 1 1 0 0,0 0-1 0 0,-2 1 0 0 0,-1 1 0 0 0,-2 0 1 0 0,0 2-1 0 0,-43-41 0 0 0,45 49-87 0 0,-1 2-1 0 0,-1 0 1 0 0,0 2 0 0 0,-1 0-1 0 0,-1 1 1 0 0,0 1-1 0 0,0 1 1 0 0,-1 1 0 0 0,0 1-1 0 0,0 1 1 0 0,-27-4-1 0 0,4 4 6 0 0,-1 3 0 0 0,0 1-1 0 0,-57 5 1 0 0,-141 22-337 0 0,-38 2-216 0 0,235-25 623 0 0,-1-1 1 0 0,-55-9-1 0 0,85 6-40 0 0,1-1-1 0 0,-1-1 1 0 0,1 0-1 0 0,0-1 1 0 0,1-1-1 0 0,-1-1 0 0 0,2-1 1 0 0,-28-17-1 0 0,22 10-106 0 0,2-1 0 0 0,0-1-1 0 0,1 0 1 0 0,1-2 0 0 0,-16-22-1 0 0,7 5 151 0 0</inkml:trace>
</inkml:ink>
</file>

<file path=ppt/ink/ink5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38.2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0 324 432 0 0,'8'0'8414'0'0,"-6"-8"-8159"0"0,1 1-1 0 0,0 0 1 0 0,1-1-1 0 0,8-12 1 0 0,2-3-219 0 0,-3 1-147 0 0,-1 0 0 0 0,0 0 0 0 0,-2-1 0 0 0,-1 0 0 0 0,0-1 0 0 0,-2 0 0 0 0,-1 0 0 0 0,3-42 0 0 0,-6 75-279 0 0,0-1 0 0 0,1 1 0 0 0,0-1 0 0 0,5 16 0 0 0,4 14 759 0 0,13 88-186 0 0,41 175 121 0 0,-60-282-192 0 0,-2-3 80 0 0,2 0 0 0 0,0-1 1 0 0,8 18-1 0 0,31-48-2062 0 0,-1 3-2243 0 0,-21 5 1153 0 0</inkml:trace>
</inkml:ink>
</file>

<file path=ppt/ink/ink5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3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1 105 1368 0 0,'0'0'6701'0'0,"3"0"-6475"0"0,32-5 83 0 0,1-2 1 0 0,37-12-1 0 0,4-2 32 0 0,-23 9-169 0 0,-5 0 23 0 0,1 2 1 0 0,0 2-1 0 0,61-2 338 0 0,-128 15-221 0 0,16-3-651 0 0,-4 11-1082 0 0</inkml:trace>
</inkml:ink>
</file>

<file path=ppt/ink/ink5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39.5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55 808 0 0,'0'0'5000'0'0,"23"1"-4347"0"0,18-3-265 0 0,0-3 1 0 0,0-1-1 0 0,52-15 1 0 0,-38 9-114 0 0,-10 6-184 0 0,-44 2-237 0 0</inkml:trace>
</inkml:ink>
</file>

<file path=ppt/ink/ink5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39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0 364 0 0,'0'0'5373'0'0,"6"7"-5456"0"0,3 5 98 0 0,-1 0 0 0 0,0 0 0 0 0,-1 1 0 0 0,0 0 0 0 0,-1 0 0 0 0,0 0 0 0 0,4 18 1 0 0,5 23 657 0 0,-3 1 0 0 0,-2 0 0 0 0,-2 1 0 0 0,0 73 0 0 0,-2-113-741 0 0,5-3-3369 0 0,-1-14-742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3.7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1 214 4376 0 0,'0'0'10177'0'0,"3"-14"-10757"0"0,-1 4 476 0 0,-2 6 83 0 0,0 0 0 0 0,1 1 1 0 0,-1-1-1 0 0,1 0 1 0 0,0 1-1 0 0,0-1 1 0 0,1 0-1 0 0,-1 1 1 0 0,1-1-1 0 0,0 1 1 0 0,0 0-1 0 0,0 0 1 0 0,0-1-1 0 0,0 1 1 0 0,1 1-1 0 0,-1-1 1 0 0,1 0-1 0 0,0 1 1 0 0,0-1-1 0 0,0 1 1 0 0,0 0-1 0 0,5-3 1 0 0,49-21 121 0 0,98-29 0 0 0,-120 46-174 0 0,1 1 0 0 0,0 2 0 0 0,0 1 0 0 0,46 0 1 0 0,-81 5-31 0 0,1 0 1 0 0,-1 0 0 0 0,0 0 0 0 0,0 0 0 0 0,0 0 0 0 0,0 1 0 0 0,0-1 0 0 0,0 0 0 0 0,0 1 0 0 0,0-1 0 0 0,0 1 0 0 0,0-1-1 0 0,0 1 1 0 0,0-1 0 0 0,0 1 0 0 0,-1 0 0 0 0,1 0 0 0 0,0-1 0 0 0,0 1 0 0 0,-1 0 0 0 0,1 0 0 0 0,0 0 0 0 0,0 1-1 0 0,0 0-188 0 0,-1-1 0 0 0,1 1-1 0 0,-1-1 1 0 0,0 0 0 0 0,1 1-1 0 0,-1-1 1 0 0,0 1 0 0 0,0-1-1 0 0,0 1 1 0 0,0-1 0 0 0,0 1-1 0 0,0-1 1 0 0,0 1 0 0 0,-1-1-1 0 0,1 1 1 0 0,-1-1 0 0 0,1 1-1 0 0,-1-1 1 0 0,-1 3 0 0 0,-13 18-4259 0 0</inkml:trace>
</inkml:ink>
</file>

<file path=ppt/ink/ink5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40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255 161 732 0 0,'0'0'3409'0'0,"13"-11"-2562"0"0,8-4-565 0 0,-9 6 5 0 0,0 0 0 0 0,0 0 1 0 0,-1-2-1 0 0,18-19 0 0 0,-28 29-186 0 0,0 0 1 0 0,1-1-1 0 0,-1 1 1 0 0,0-1-1 0 0,0 0 0 0 0,0 1 1 0 0,0-1-1 0 0,0 0 1 0 0,0 1-1 0 0,0-1 0 0 0,0 0 1 0 0,-1 0-1 0 0,1 0 0 0 0,-1 0 1 0 0,0 0-1 0 0,1 0 1 0 0,-1 1-1 0 0,0-1 0 0 0,0 0 1 0 0,0 0-1 0 0,0 0 1 0 0,-1 0-1 0 0,1-2 0 0 0,-1 2-79 0 0,-1 1-1 0 0,1-1 0 0 0,0 1 0 0 0,-1-1 0 0 0,1 1 0 0 0,0 0 0 0 0,-1-1 0 0 0,0 1 0 0 0,1 0 0 0 0,-1 0 0 0 0,0 0 0 0 0,1 0 1 0 0,-1 0-1 0 0,0 1 0 0 0,0-1 0 0 0,0 0 0 0 0,0 1 0 0 0,0 0 0 0 0,0-1 0 0 0,0 1 0 0 0,0 0 0 0 0,0 0 0 0 0,-1 0 1 0 0,-11-1-123 0 0,1 1 1 0 0,-1 0 0 0 0,1 1 0 0 0,-1 1 0 0 0,1 0 0 0 0,0 1 0 0 0,0 0 0 0 0,0 1 0 0 0,0 0 0 0 0,-19 10 0 0 0,23-9 23 0 0,0 1 1 0 0,0 0 0 0 0,1 0-1 0 0,0 0 1 0 0,0 1-1 0 0,0 0 1 0 0,1 1-1 0 0,0 0 1 0 0,1 0 0 0 0,0 0-1 0 0,0 1 1 0 0,0 0-1 0 0,1 0 1 0 0,-5 14 0 0 0,-4 16-82 0 0,2 1 0 0 0,2 0 1 0 0,2 1-1 0 0,1 0 0 0 0,2 0 1 0 0,2 1-1 0 0,3 50 0 0 0,0-79 199 0 0,1-1-1 0 0,1 1 1 0 0,0 0-1 0 0,1-1 1 0 0,0 1-1 0 0,1-1 1 0 0,0 0-1 0 0,1 0 1 0 0,0 0-1 0 0,1-1 1 0 0,0 0-1 0 0,1 0 1 0 0,0 0-1 0 0,1-1 1 0 0,14 15-1 0 0,-11-15 15 0 0,1 0-1 0 0,0 0 0 0 0,1-2 0 0 0,0 1 1 0 0,1-2-1 0 0,-1 0 0 0 0,1 0 1 0 0,1-1-1 0 0,-1-1 0 0 0,1-1 1 0 0,0 0-1 0 0,28 4 0 0 0,9-2-1796 0 0,74-1-1 0 0,-26-9-2263 0 0</inkml:trace>
</inkml:ink>
</file>

<file path=ppt/ink/ink5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41.0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16 820 0 0,'0'0'6009'0'0,"16"-3"-6677"0"0,-15 3 665 0 0,14-4-15 0 0,0 1 1 0 0,1 0-1 0 0,-1 1 1 0 0,1 1-1 0 0,0 1 0 0 0,-1 0 1 0 0,19 3-1 0 0,-24-1-18 0 0,1 0 0 0 0,-1 1 0 0 0,0 0 0 0 0,0 1 0 0 0,0 0-1 0 0,0 0 1 0 0,0 1 0 0 0,-1 1 0 0 0,0-1 0 0 0,11 10 0 0 0,-15-10-15 0 0,0 0 0 0 0,-1 0 1 0 0,1 1-1 0 0,-1-1 1 0 0,0 1-1 0 0,-1 0 0 0 0,1 0 1 0 0,-1 1-1 0 0,0-1 0 0 0,-1 1 1 0 0,1 0-1 0 0,-1-1 1 0 0,-1 1-1 0 0,1 0 0 0 0,-1 0 1 0 0,0 12-1 0 0,2 122-410 0 0,-5-96 472 0 0,3 0-1 0 0,2 1 1 0 0,1-1 0 0 0,21 87 0 0 0,13-33 82 0 0,-28-79-146 0 0,-1 1 0 0 0,-1 0 0 0 0,-1 0 0 0 0,-1 1 0 0 0,-1 0 0 0 0,0 0 0 0 0,1 38 0 0 0,-7-55 103 0 0,0 0-1 0 0,0 0 1 0 0,0 0 0 0 0,-1 0-1 0 0,1 0 1 0 0,-2 0 0 0 0,1 0-1 0 0,0-1 1 0 0,-1 1-1 0 0,0-1 1 0 0,0 0 0 0 0,0 0-1 0 0,0 0 1 0 0,-1 0 0 0 0,1 0-1 0 0,-1-1 1 0 0,0 1 0 0 0,0-1-1 0 0,-1 0 1 0 0,1 0-1 0 0,-6 2 1 0 0,-14 8 265 0 0,0-2-1 0 0,-47 16 1 0 0,45-17-259 0 0,-76 23-394 0 0,-20-4-1853 0 0</inkml:trace>
</inkml:ink>
</file>

<file path=ppt/ink/ink5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4.7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8 208 5168 0 0,'0'0'4958'0'0,"-1"-14"-4055"0"0,-5-43-527 0 0,6 53-368 0 0,0 1-1 0 0,0-1 0 0 0,0 0 1 0 0,1 0-1 0 0,0 0 1 0 0,-1 1-1 0 0,1-1 1 0 0,0 0-1 0 0,1 1 1 0 0,-1-1-1 0 0,1 1 1 0 0,0-1-1 0 0,-1 1 1 0 0,1 0-1 0 0,1 0 1 0 0,-1 0-1 0 0,0 0 1 0 0,1 0-1 0 0,0 0 1 0 0,-1 0-1 0 0,1 1 1 0 0,0 0-1 0 0,6-4 1 0 0,3-1-143 0 0,0 1 0 0 0,0 1 0 0 0,0-1 0 0 0,23-5 0 0 0,-19 6 42 0 0,1 1-1 0 0,0 0 1 0 0,0 2 0 0 0,1 0 0 0 0,-1 0 0 0 0,0 2 0 0 0,1 0 0 0 0,-1 1-1 0 0,0 1 1 0 0,18 4 0 0 0,-24-4 76 0 0,-1 1 0 0 0,0 1 0 0 0,0 0-1 0 0,0 0 1 0 0,-1 1 0 0 0,1 0 0 0 0,-1 1 0 0 0,0 0-1 0 0,-1 1 1 0 0,0-1 0 0 0,0 2 0 0 0,0-1 0 0 0,-1 1-1 0 0,0 0 1 0 0,0 0 0 0 0,-1 1 0 0 0,7 12 0 0 0,-5-7 64 0 0,-1 1 1 0 0,0 0 0 0 0,-1 1-1 0 0,-1-1 1 0 0,-1 1 0 0 0,0 0 0 0 0,-1 0-1 0 0,0 0 1 0 0,-2 1 0 0 0,0-1 0 0 0,0 0-1 0 0,-2 1 1 0 0,0-1 0 0 0,-6 30-1 0 0,4-33 106 0 0,-1-1 0 0 0,0 1 0 0 0,0-1 0 0 0,-2 0 1 0 0,0 0-1 0 0,0 0 0 0 0,-1-1 0 0 0,0 0 0 0 0,-1 0 0 0 0,0-1 0 0 0,-1 0 0 0 0,0 0 0 0 0,0-1 0 0 0,-1 0 0 0 0,0-1 0 0 0,-1 0 0 0 0,0-1 0 0 0,-20 11 0 0 0,21-13 223 0 0,-5 2-194 0 0,16-4-441 0 0,11-3-304 0 0,55-1 636 0 0,0-3 0 0 0,-1-4 0 0 0,1-2 0 0 0,112-32 0 0 0,-151 34-551 0 0,-17 6-308 0 0,1-2 0 0 0,-1 1 0 0 0,0-1 1 0 0,0-1-1 0 0,0 0 0 0 0,15-10 0 0 0,3-9-3411 0 0</inkml:trace>
</inkml:ink>
</file>

<file path=ppt/ink/ink5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5.4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1368 0 0,'0'0'10128'0'0,"23"-6"-9500"0"0,29-12-282 0 0,-25 7-307 0 0,0 2 0 0 0,0 1 1 0 0,0 1-1 0 0,37-4 0 0 0,-63 11-124 0 0,-1 0 1 0 0,1 0 0 0 0,-1-1-1 0 0,1 1 1 0 0,-1 0 0 0 0,0 0-1 0 0,1 0 1 0 0,-1 0-1 0 0,1 0 1 0 0,-1 0 0 0 0,1 0-1 0 0,-1 0 1 0 0,1 0 0 0 0,-1 0-1 0 0,1 0 1 0 0,-1 0 0 0 0,1 0-1 0 0,-1 0 1 0 0,0 0-1 0 0,1 0 1 0 0,-1 1 0 0 0,1-1-1 0 0,-1 0 1 0 0,1 0 0 0 0,-1 0-1 0 0,0 1 1 0 0,1-1-1 0 0,-1 0 1 0 0,0 1 0 0 0,1-1-1 0 0,-1 0 1 0 0,0 1 0 0 0,1-1-1 0 0,-1 0 1 0 0,0 1-1 0 0,0-1 1 0 0,1 1 0 0 0,-1-1-1 0 0,0 0 1 0 0,0 1 0 0 0,0-1-1 0 0,0 1 1 0 0,1-1-1 0 0,-1 1 1 0 0,0-1 0 0 0,0 1-1 0 0,0-1 1 0 0,0 1 0 0 0,0-1-1 0 0,0 0 1 0 0,0 1 0 0 0,0-1-1 0 0,-1 1 1 0 0,1-1-1 0 0,0 1 1 0 0,0-1 0 0 0,0 1-1 0 0,0-1 1 0 0,-1 0 0 0 0,1 1-1 0 0,0-1 1 0 0,0 1-1 0 0,-1-1 1 0 0,1 1 0 0 0,-3 3-467 0 0,0-1 0 0 0,1 1 0 0 0,-1-1 0 0 0,0 0 0 0 0,-1 1 1 0 0,-5 3-1 0 0,-23 15-2519 0 0</inkml:trace>
</inkml:ink>
</file>

<file path=ppt/ink/ink5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5.8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0 222 4700 0 0,'0'0'6839'0'0,"16"-8"-7258"0"0,243-118 437 0 0,-257 125-37 0 0,74-38-618 0 0,-67 33-990 0 0,0 0 0 0 0,0-1 1 0 0,9-8-1 0 0,-8 2-2240 0 0</inkml:trace>
</inkml:ink>
</file>

<file path=ppt/ink/ink5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07.0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14 223 3848 0 0,'0'0'6113'0'0,"-2"-13"-5836"0"0,0 2-255 0 0,-1 0 225 0 0,1-1-1 0 0,0 0 1 0 0,1 0-1 0 0,0 0 0 0 0,1 0 1 0 0,2-21-1 0 0,-1 30-295 0 0,0 0 0 0 0,1 0 0 0 0,-1 0 0 0 0,1 1-1 0 0,0-1 1 0 0,0 0 0 0 0,0 1 0 0 0,0 0 0 0 0,0-1 0 0 0,1 1 0 0 0,-1 0-1 0 0,1 0 1 0 0,-1 1 0 0 0,1-1 0 0 0,0 0 0 0 0,-1 1 0 0 0,5-2 0 0 0,51-19-827 0 0,-21 13 650 0 0,-1 1 0 0 0,1 2-1 0 0,1 2 1 0 0,66 1 0 0 0,-102 3 212 0 0,0 0 1 0 0,0 0-1 0 0,0 0 0 0 0,0 0 0 0 0,1 1 1 0 0,-1-1-1 0 0,0 0 0 0 0,0 1 0 0 0,0 0 1 0 0,0 0-1 0 0,0-1 0 0 0,-1 1 0 0 0,1 0 1 0 0,0 1-1 0 0,0-1 0 0 0,-1 0 0 0 0,1 0 0 0 0,0 1 1 0 0,-1-1-1 0 0,1 1 0 0 0,-1-1 0 0 0,0 1 1 0 0,1 0-1 0 0,-1 0 0 0 0,0-1 0 0 0,0 1 1 0 0,0 0-1 0 0,-1 0 0 0 0,1 0 0 0 0,0 0 1 0 0,-1 0-1 0 0,1 0 0 0 0,-1 0 0 0 0,1 0 1 0 0,-1 3-1 0 0,0 2 69 0 0,0-1 1 0 0,0 1 0 0 0,0-1-1 0 0,-1 1 1 0 0,0-1-1 0 0,0 0 1 0 0,-1 1-1 0 0,0-1 1 0 0,0 0 0 0 0,-4 8-1 0 0,-20 30 410 0 0,-1 0 1 0 0,-60 70-1 0 0,-6 9-395 0 0,93-123-60 0 0,0 0 0 0 0,0 0 0 0 0,0 0 0 0 0,0 0 0 0 0,0 1 0 0 0,0-1 0 0 0,0 0 1 0 0,0 0-1 0 0,0 0 0 0 0,0 0 0 0 0,-1 0 0 0 0,1 0 0 0 0,0 0 0 0 0,0 0 0 0 0,0 0 1 0 0,0 0-1 0 0,0 1 0 0 0,0-1 0 0 0,0 0 0 0 0,0 0 0 0 0,0 0 0 0 0,0 0 0 0 0,0 0 0 0 0,0 0 1 0 0,0 0-1 0 0,0 0 0 0 0,0 1 0 0 0,0-1 0 0 0,0 0 0 0 0,0 0 0 0 0,1 0 0 0 0,-1 0 1 0 0,0 0-1 0 0,0 0 0 0 0,0 0 0 0 0,0 0 0 0 0,0 0 0 0 0,0 0 0 0 0,0 0 0 0 0,0 1 1 0 0,0-1-1 0 0,0 0 0 0 0,0 0 0 0 0,0 0 0 0 0,0 0 0 0 0,1 0 0 0 0,-1 0 0 0 0,0 0 0 0 0,0 0 1 0 0,0 0-1 0 0,0 0 0 0 0,0 0 0 0 0,0 0 0 0 0,0 0 0 0 0,0 0 0 0 0,0 0 0 0 0,1 0 1 0 0,-1 0-1 0 0,0 0 0 0 0,0 0 0 0 0,0 0 0 0 0,0 0 0 0 0,0 0 0 0 0,0 0 0 0 0,0 0 0 0 0,0 0 1 0 0,0 0-1 0 0,1 0 0 0 0,12-3 211 0 0,13-7-158 0 0,28-11 51 0 0,79-21 1 0 0,-111 37-223 0 0,-1 0 0 0 0,1 2 1 0 0,0 1-1 0 0,-1 0 0 0 0,1 2 0 0 0,0 0 0 0 0,24 5 0 0 0,-36-4 38 0 0,0 2 0 0 0,-1-1 0 0 0,1 2 0 0 0,0-1 0 0 0,-1 1 0 0 0,0 0 0 0 0,0 1 0 0 0,0 0 0 0 0,0 1 0 0 0,-1 0 0 0 0,0 0 0 0 0,0 1 0 0 0,-1 0 0 0 0,0 0 0 0 0,8 10 0 0 0,-11-12 128 0 0,-1 0 1 0 0,1 0-1 0 0,-1 0 0 0 0,-1 1 0 0 0,1 0 1 0 0,-1-1-1 0 0,0 1 0 0 0,0 0 1 0 0,0 0-1 0 0,-1 0 0 0 0,0 0 1 0 0,0 0-1 0 0,-1 0 0 0 0,0 0 0 0 0,0 1 1 0 0,0-1-1 0 0,0 0 0 0 0,-1 0 1 0 0,0 0-1 0 0,-1 0 0 0 0,1 0 1 0 0,-1 0-1 0 0,0 0 0 0 0,-1-1 0 0 0,-5 12 1 0 0,-5 3 357 0 0,-1-1 1 0 0,-1 0 0 0 0,0 0-1 0 0,-1-2 1 0 0,-1 0-1 0 0,-22 18 1 0 0,-3-2-2754 0 0,28-20-633 0 0,60-54-6059 0 0</inkml:trace>
</inkml:ink>
</file>

<file path=ppt/ink/ink5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39.3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200 169 1488 0 0,'0'0'6058'0'0,"7"16"-5825"0"0,21 54-37 0 0,-25-59-138 0 0,0-1 0 0 0,0 1 0 0 0,-1 0 0 0 0,0 0 0 0 0,-1 1 0 0 0,0-1 0 0 0,-1 0 0 0 0,0 0 0 0 0,-1 1 0 0 0,-4 21 0 0 0,4-29 37 0 0,0 0 0 0 0,0 0-1 0 0,-1 1 1 0 0,1-1-1 0 0,-1 0 1 0 0,0-1-1 0 0,-1 1 1 0 0,1 0-1 0 0,-1-1 1 0 0,1 1-1 0 0,-1-1 1 0 0,-4 4-1 0 0,5-5-13 0 0,-1 0-1 0 0,1 0 1 0 0,0 0-1 0 0,-1 0 1 0 0,1-1-1 0 0,-1 0 1 0 0,1 1-1 0 0,-1-1 1 0 0,0 0-1 0 0,1 0 1 0 0,-1 0-1 0 0,0-1 0 0 0,0 1 1 0 0,0 0-1 0 0,0-1 1 0 0,0 0-1 0 0,1 0 1 0 0,-1 0-1 0 0,-4-1 1 0 0,5 1-51 0 0,0-1 0 0 0,1 0 0 0 0,-1 0 0 0 0,0 0 0 0 0,1 0 0 0 0,-1 0 0 0 0,1 0 0 0 0,-1 0 0 0 0,1 0 0 0 0,0-1-1 0 0,0 1 1 0 0,-1-1 0 0 0,1 1 0 0 0,0-1 0 0 0,0 1 0 0 0,0-1 0 0 0,0 1 0 0 0,1-1 0 0 0,-1 0 0 0 0,0 0 0 0 0,1 1 0 0 0,-1-1 0 0 0,1 0 0 0 0,-1-3 0 0 0,-4-48-122 0 0,5 51 113 0 0,1-15-38 0 0,0 0 0 0 0,1 1 0 0 0,0 0 0 0 0,2-1 0 0 0,0 1-1 0 0,0 0 1 0 0,2 0 0 0 0,0 1 0 0 0,0 0 0 0 0,12-19 0 0 0,-13 26-18 0 0,0 1 0 0 0,1 0 0 0 0,-1 0-1 0 0,1 0 1 0 0,1 0 0 0 0,-1 1 0 0 0,1 0 0 0 0,0 0 0 0 0,9-5 0 0 0,-10 8-5 0 0,-1 1-1 0 0,1-1 1 0 0,0 1 0 0 0,-1 0 0 0 0,1 0-1 0 0,0 1 1 0 0,0-1 0 0 0,0 1-1 0 0,0 1 1 0 0,0-1 0 0 0,0 1-1 0 0,0 0 1 0 0,1 1 0 0 0,9 1-1 0 0,-10 0 55 0 0,1 0-1 0 0,-1 0 0 0 0,0 1 0 0 0,0-1 1 0 0,0 1-1 0 0,-1 1 0 0 0,1-1 1 0 0,-1 1-1 0 0,0 0 0 0 0,0 0 1 0 0,0 1-1 0 0,0-1 0 0 0,-1 1 0 0 0,1 0 1 0 0,-1 1-1 0 0,-1-1 0 0 0,1 1 1 0 0,-1-1-1 0 0,0 1 0 0 0,3 8 0 0 0,0 0 16 0 0,-1 1 0 0 0,0 0 1 0 0,-1 0-1 0 0,0 0 0 0 0,-2 1 0 0 0,0-1 0 0 0,1 23 0 0 0,-3-32 16 0 0,0-1 1 0 0,-1 1-1 0 0,1-1 1 0 0,-1 1-1 0 0,0-1 1 0 0,0 1 0 0 0,0-1-1 0 0,-1 0 1 0 0,0 0-1 0 0,0 0 1 0 0,0 0-1 0 0,-1 0 1 0 0,0 0-1 0 0,0 0 1 0 0,0-1-1 0 0,0 1 1 0 0,-1-1-1 0 0,0 0 1 0 0,0 0 0 0 0,0 0-1 0 0,0-1 1 0 0,0 1-1 0 0,-1-1 1 0 0,0 0-1 0 0,1 0 1 0 0,-1-1-1 0 0,0 0 1 0 0,0 0-1 0 0,-1 0 1 0 0,1 0 0 0 0,0-1-1 0 0,-1 1 1 0 0,1-1-1 0 0,-1-1 1 0 0,1 1-1 0 0,-1-1 1 0 0,1 0-1 0 0,-7-1 1 0 0,10 1-7 0 0,0 0 0 0 0,0-1 0 0 0,0 1-1 0 0,0-1 1 0 0,0 1 0 0 0,0-1 0 0 0,0 0 0 0 0,0 0 0 0 0,0 0 0 0 0,0 0 0 0 0,0 0 0 0 0,1 0 0 0 0,-1-1-1 0 0,1 1 1 0 0,-1-1 0 0 0,1 1 0 0 0,-1-1 0 0 0,1 1 0 0 0,-2-3 0 0 0,1 0-33 0 0,-1-1 0 0 0,1 1 0 0 0,0-1-1 0 0,1 1 1 0 0,-1-1 0 0 0,1 1 0 0 0,0-1 0 0 0,-1-6 0 0 0,1-1-83 0 0,1 0-1 0 0,0 1 1 0 0,0-1 0 0 0,1 0-1 0 0,1 0 1 0 0,3-15 0 0 0,-2 17-2 0 0,1-1 0 0 0,0 1-1 0 0,0 0 1 0 0,1 0 0 0 0,1 0 0 0 0,0 1 0 0 0,0 0 0 0 0,1 0 0 0 0,15-16-1 0 0,-19 22 18 0 0,1-1-1 0 0,0 1 1 0 0,0 0-1 0 0,0 0 1 0 0,0 0-1 0 0,1 0 1 0 0,-1 1-1 0 0,1 0 1 0 0,0 0-1 0 0,-1 0 1 0 0,1 0-1 0 0,0 1 1 0 0,0 0-1 0 0,0 0 1 0 0,0 0-1 0 0,0 0 1 0 0,1 1-1 0 0,-1 0 1 0 0,0 0-1 0 0,0 1 1 0 0,0-1-1 0 0,0 1 1 0 0,0 0-1 0 0,5 2 1 0 0,-5-1 64 0 0,0 1 1 0 0,-1 0 0 0 0,1 0 0 0 0,-1 0-1 0 0,1 1 1 0 0,-1-1 0 0 0,0 1-1 0 0,0 0 1 0 0,-1 0 0 0 0,1 1 0 0 0,-1-1-1 0 0,0 1 1 0 0,0-1 0 0 0,-1 1-1 0 0,1 0 1 0 0,-1 0 0 0 0,0 0 0 0 0,0 1-1 0 0,-1-1 1 0 0,0 0 0 0 0,1 7 0 0 0,1 4 46 0 0,0 0 1 0 0,-2 0 0 0 0,0-1 0 0 0,0 1 0 0 0,-2 0 0 0 0,-2 19-1 0 0,1-27-20 0 0,0 1 0 0 0,-1-1-1 0 0,0 0 1 0 0,0 0 0 0 0,-1-1-1 0 0,0 1 1 0 0,0-1 0 0 0,-1 1-1 0 0,0-1 1 0 0,0-1 0 0 0,-1 1-1 0 0,1-1 1 0 0,-1 0 0 0 0,-1 0-1 0 0,1-1 1 0 0,-1 0 0 0 0,0 0-1 0 0,-10 5 1 0 0,6-4 90 0 0,1 0-1 0 0,-2-1 1 0 0,1 0 0 0 0,-1-1-1 0 0,1-1 1 0 0,-1 0 0 0 0,0 0 0 0 0,0-1-1 0 0,-1-1 1 0 0,1 0 0 0 0,0 0-1 0 0,-14-2 1 0 0,24 1-86 0 0,-1-1 1 0 0,0 1-1 0 0,1-1 1 0 0,-1 0-1 0 0,1 0 0 0 0,0 0 1 0 0,-1 0-1 0 0,1 0 1 0 0,0 0-1 0 0,-1 0 0 0 0,1-1 1 0 0,0 0-1 0 0,0 1 1 0 0,0-1-1 0 0,0 0 0 0 0,-3-4 1 0 0,2 2-26 0 0,0 0-1 0 0,1-1 1 0 0,-1 1 0 0 0,1-1 0 0 0,0 0-1 0 0,1 0 1 0 0,-1 0 0 0 0,-1-6 0 0 0,1-1-49 0 0,1 0 0 0 0,0 1 0 0 0,1-1 0 0 0,0 0 1 0 0,0 0-1 0 0,1 0 0 0 0,3-12 0 0 0,0 10-36 0 0,1 0 0 0 0,0 0-1 0 0,1 0 1 0 0,0 1 0 0 0,1 0 0 0 0,1 0-1 0 0,14-19 1 0 0,-16 24-6 0 0,1 0 1 0 0,0 0-1 0 0,0 0 1 0 0,1 1 0 0 0,0 0-1 0 0,0 1 1 0 0,1 0-1 0 0,-1 0 1 0 0,1 1-1 0 0,1 0 1 0 0,14-6-1 0 0,-19 10 32 0 0,-1-1 0 0 0,1 1 1 0 0,-1 0-1 0 0,1 0 0 0 0,0 1 0 0 0,0-1 0 0 0,-1 1 0 0 0,1 0 1 0 0,0 1-1 0 0,-1-1 0 0 0,1 1 0 0 0,0 0 0 0 0,-1 0 0 0 0,1 0 1 0 0,0 0-1 0 0,-1 1 0 0 0,8 4 0 0 0,-7-3 48 0 0,-1 1 0 0 0,1-1 1 0 0,-1 1-1 0 0,1 1 0 0 0,-1-1 0 0 0,0 0 0 0 0,-1 1 1 0 0,1 0-1 0 0,-1 0 0 0 0,0 0 0 0 0,0 0 0 0 0,3 9 0 0 0,-2-2 35 0 0,0 0 0 0 0,-1 0 0 0 0,0 0-1 0 0,-1 0 1 0 0,0 0 0 0 0,-1 0 0 0 0,0 1-1 0 0,-1-1 1 0 0,-1 0 0 0 0,0 1 0 0 0,0-1-1 0 0,-1 0 1 0 0,-4 13 0 0 0,1-14-6 0 0,0 0 1 0 0,0-1-1 0 0,0 0 0 0 0,-2 0 1 0 0,1 0-1 0 0,-1-1 1 0 0,0 0-1 0 0,-1 0 0 0 0,0-1 1 0 0,-1 0-1 0 0,0 0 1 0 0,0-1-1 0 0,-18 11 0 0 0,17-12 80 0 0,-1 0 1 0 0,-1 0-1 0 0,1-1 0 0 0,-1-1 0 0 0,0 0 0 0 0,0 0 0 0 0,0-1 0 0 0,0-1 0 0 0,0 0 0 0 0,-1-1 0 0 0,1 0 0 0 0,-24-2 1 0 0,34 1-64 0 0,-1 0 1 0 0,1-1 0 0 0,-1 1 0 0 0,1-1 0 0 0,0 0-1 0 0,-1 0 1 0 0,1 0 0 0 0,0 0 0 0 0,0 0 0 0 0,-1 0-1 0 0,1-1 1 0 0,0 1 0 0 0,0-1 0 0 0,0 1 0 0 0,1-1-1 0 0,-1 0 1 0 0,0 0 0 0 0,1 0 0 0 0,-3-3-1 0 0,2 1-29 0 0,0-1-1 0 0,-1 1 0 0 0,2-1 0 0 0,-1 0 0 0 0,0 0 0 0 0,1 0 0 0 0,0 0 0 0 0,-1-11 0 0 0,2 1-87 0 0,0-1-1 0 0,1 0 1 0 0,0 1-1 0 0,2-1 1 0 0,4-20-1 0 0,3 3-87 0 0,1-1-1 0 0,22-42 0 0 0,-24 58 63 0 0,0 0 0 0 0,2 1 0 0 0,0 0 0 0 0,1 0 0 0 0,22-22 0 0 0,-29 34 40 0 0,-1 1 0 0 0,1 0 0 0 0,0 0-1 0 0,0 0 1 0 0,0 1 0 0 0,1 0 0 0 0,-1 0-1 0 0,1 0 1 0 0,0 1 0 0 0,0-1 0 0 0,0 1 0 0 0,8-1-1 0 0,-11 3 39 0 0,0-1-1 0 0,-1 1 0 0 0,1 0 0 0 0,0 0 0 0 0,0 1 1 0 0,0-1-1 0 0,-1 1 0 0 0,1-1 0 0 0,0 1 0 0 0,-1 0 1 0 0,1 0-1 0 0,0 0 0 0 0,-1 0 0 0 0,1 1 0 0 0,-1-1 1 0 0,0 1-1 0 0,1-1 0 0 0,-1 1 0 0 0,0 0 0 0 0,0 0 1 0 0,0 0-1 0 0,0 0 0 0 0,0 0 0 0 0,-1 0 0 0 0,1 1 1 0 0,-1-1-1 0 0,1 1 0 0 0,-1-1 0 0 0,1 3 0 0 0,4 10 79 0 0,0-1-1 0 0,-2 1 1 0 0,0-1-1 0 0,0 1 1 0 0,-1 1-1 0 0,-1-1 1 0 0,-1 0-1 0 0,0 0 1 0 0,-1 1-1 0 0,-1-1 1 0 0,-3 25-1 0 0,0-16-25 0 0,-2-1-1 0 0,0 1 1 0 0,-1-1-1 0 0,-1 0 1 0 0,-2 0-1 0 0,-18 33 0 0 0,20-42 11 0 0,-1 0-1 0 0,-1 0 0 0 0,-15 16 0 0 0,22-26 21 0 0,-1 0 0 0 0,0 0 0 0 0,1-1 0 0 0,-2 0 0 0 0,1 0 0 0 0,0 0 0 0 0,0 0 0 0 0,-1-1 0 0 0,0 1 0 0 0,1-1 0 0 0,-1-1 0 0 0,0 1 0 0 0,0 0 0 0 0,0-1 0 0 0,-5 0 0 0 0,8-1-16 0 0,0 0 0 0 0,0 0 0 0 0,1 0 1 0 0,-1-1-1 0 0,0 1 0 0 0,0-1 0 0 0,1 0 0 0 0,-1 1 1 0 0,0-1-1 0 0,1 0 0 0 0,-1 0 0 0 0,1 0 1 0 0,-1 0-1 0 0,1 0 0 0 0,0-1 0 0 0,-1 1 1 0 0,1 0-1 0 0,0 0 0 0 0,0-1 0 0 0,0 1 1 0 0,0-1-1 0 0,0 1 0 0 0,0-1 0 0 0,0 0 0 0 0,0 1 1 0 0,1-1-1 0 0,-1 0 0 0 0,1 1 0 0 0,-1-3 1 0 0,-2-5-55 0 0,1 0 0 0 0,0 0 0 0 0,1-1 0 0 0,-1-10 0 0 0,2-15-105 0 0,2 0-1 0 0,1-1 1 0 0,1 2 0 0 0,2-1 0 0 0,2 0-1 0 0,1 1 1 0 0,2 1 0 0 0,23-52 0 0 0,-28 73 54 0 0,0 0 1 0 0,0 1-1 0 0,1 0 1 0 0,1 1-1 0 0,0-1 1 0 0,16-15-1 0 0,-21 23 7 0 0,0 0 1 0 0,1 1-1 0 0,-1-1 0 0 0,0 1 1 0 0,1 0-1 0 0,-1 0 0 0 0,1 1 1 0 0,-1-1-1 0 0,1 1 0 0 0,0-1 1 0 0,6 0-1 0 0,-8 2 9 0 0,1 0-1 0 0,-1 0 1 0 0,1 0 0 0 0,0 0 0 0 0,-1 1-1 0 0,1-1 1 0 0,-1 1 0 0 0,1-1-1 0 0,0 1 1 0 0,-1 0 0 0 0,0 0-1 0 0,1 0 1 0 0,-1 0 0 0 0,0 1 0 0 0,1-1-1 0 0,-1 1 1 0 0,0-1 0 0 0,0 1-1 0 0,2 2 1 0 0,1 2 48 0 0,1 0-1 0 0,-1 1 1 0 0,-1 0 0 0 0,1-1-1 0 0,-1 2 1 0 0,-1-1-1 0 0,1 0 1 0 0,-1 1 0 0 0,0-1-1 0 0,-1 1 1 0 0,0 0 0 0 0,1 8-1 0 0,1 10 86 0 0,-1-1-1 0 0,-1 38 1 0 0,-3-52-54 0 0,1 0 0 0 0,-2 0 0 0 0,0 0 0 0 0,0 0 0 0 0,-1-1 0 0 0,0 1 0 0 0,-1-1 0 0 0,0 1 0 0 0,-1-1 0 0 0,0-1 0 0 0,0 1 0 0 0,-1-1 0 0 0,-1 0 0 0 0,1 0 0 0 0,-9 8 0 0 0,10-12 28 0 0,0 1 0 0 0,-1-1-1 0 0,0 0 1 0 0,0-1-1 0 0,0 0 1 0 0,0 1-1 0 0,-1-2 1 0 0,1 1 0 0 0,-1-1-1 0 0,0 0 1 0 0,0-1-1 0 0,0 0 1 0 0,-1 0-1 0 0,1 0 1 0 0,-1-1 0 0 0,1 0-1 0 0,-1 0 1 0 0,1-1-1 0 0,-1 0 1 0 0,1 0-1 0 0,-1-1 1 0 0,-14-3 0 0 0,17 2-27 0 0,0 0 0 0 0,0 0 1 0 0,0-1-1 0 0,0 1 0 0 0,1-1 1 0 0,-1-1-1 0 0,1 1 0 0 0,0 0 1 0 0,0-1-1 0 0,0 0 0 0 0,0 0 1 0 0,1 0-1 0 0,-1-1 0 0 0,1 1 1 0 0,0-1-1 0 0,0 1 0 0 0,1-1 1 0 0,-1 0-1 0 0,1 0 0 0 0,0 0 1 0 0,1-1-1 0 0,-2-8 0 0 0,-2-5-62 0 0,2 0-1 0 0,0 0 0 0 0,1-1 0 0 0,2-38 1 0 0,1 47-35 0 0,1 0 1 0 0,1 0-1 0 0,0 1 1 0 0,0-1 0 0 0,1 1-1 0 0,0 0 1 0 0,1 0-1 0 0,0 0 1 0 0,0 0-1 0 0,1 1 1 0 0,0 0-1 0 0,1 0 1 0 0,15-15 0 0 0,-16 18-6 0 0,0 0 0 0 0,0 0 0 0 0,0 1 0 0 0,1 0 0 0 0,0 0 0 0 0,0 1 0 0 0,0-1 0 0 0,0 2 0 0 0,1-1 0 0 0,0 1 0 0 0,-1 0 0 0 0,1 0 0 0 0,0 1 0 0 0,1 0 1 0 0,-1 1-1 0 0,0 0 0 0 0,0 0 0 0 0,1 1 0 0 0,8 0 0 0 0,-13 1 53 0 0,0 0 0 0 0,0 1 1 0 0,0-1-1 0 0,0 1 1 0 0,-1 0-1 0 0,1 0 0 0 0,0 1 1 0 0,-1-1-1 0 0,1 1 0 0 0,-1-1 1 0 0,0 1-1 0 0,0 0 0 0 0,0 0 1 0 0,0 1-1 0 0,-1-1 0 0 0,1 0 1 0 0,-1 1-1 0 0,4 7 0 0 0,0 1 38 0 0,0 1-1 0 0,-1 0 1 0 0,0 0-1 0 0,4 20 1 0 0,-6-15 7 0 0,-1 0 0 0 0,0 0 0 0 0,-1 1 0 0 0,-1-1 1 0 0,0 0-1 0 0,-2 1 0 0 0,0-1 0 0 0,-1 0 0 0 0,-1 0 0 0 0,-1-1 1 0 0,-9 25-1 0 0,10-32 11 0 0,0 1 1 0 0,-1-1 0 0 0,-1 0-1 0 0,0 0 1 0 0,0-1 0 0 0,-1 1-1 0 0,0-1 1 0 0,0-1 0 0 0,-1 1-1 0 0,0-2 1 0 0,-1 1-1 0 0,0-1 1 0 0,0 0 0 0 0,0-1-1 0 0,-1 0 1 0 0,0 0 0 0 0,0-1-1 0 0,-1 0 1 0 0,-13 4 0 0 0,22-9-5 0 0,1 1 0 0 0,-1 0 0 0 0,1-1 0 0 0,-1 1 0 0 0,0-1 0 0 0,1 1 0 0 0,-1-1 0 0 0,0 0 1 0 0,1 0-1 0 0,-1 0 0 0 0,0 0 0 0 0,1 0 0 0 0,-1 0 0 0 0,0 0 0 0 0,0 0 0 0 0,1-1 0 0 0,-1 1 0 0 0,1-1 1 0 0,-1 1-1 0 0,0-1 0 0 0,1 0 0 0 0,-1 0 0 0 0,1 1 0 0 0,-1-1 0 0 0,1 0 0 0 0,0 0 0 0 0,-1-1 1 0 0,-1-1-1 0 0,2-1-20 0 0,-1 1 0 0 0,1-1 0 0 0,-1-1 0 0 0,1 1 0 0 0,1 0 0 0 0,-1 0 0 0 0,0 0 0 0 0,1-1 0 0 0,0 1 0 0 0,0-6 0 0 0,1-6-111 0 0,0 0-1 0 0,1 0 1 0 0,0 0-1 0 0,2 0 1 0 0,0 0 0 0 0,0 1-1 0 0,2-1 1 0 0,0 1-1 0 0,0 1 1 0 0,1-1-1 0 0,1 1 1 0 0,1 0 0 0 0,0 1-1 0 0,0 0 1 0 0,2 0-1 0 0,12-12 1 0 0,-22 24 56 0 0,0 0 1 0 0,0 0-1 0 0,0 0 1 0 0,1 0-1 0 0,-1 0 1 0 0,0 0 0 0 0,0 0-1 0 0,1 0 1 0 0,-1 1-1 0 0,0-1 1 0 0,1 0-1 0 0,-1 1 1 0 0,1-1-1 0 0,-1 1 1 0 0,1 0-1 0 0,-1-1 1 0 0,1 1-1 0 0,-1 0 1 0 0,1 0-1 0 0,0 0 1 0 0,-1 0-1 0 0,3 0 1 0 0,-3 1 22 0 0,1 0-1 0 0,-1 0 1 0 0,0 0 0 0 0,0 0-1 0 0,0-1 1 0 0,0 2 0 0 0,0-1 0 0 0,0 0-1 0 0,0 0 1 0 0,0 0 0 0 0,0 0 0 0 0,-1 1-1 0 0,1-1 1 0 0,0 0 0 0 0,-1 0 0 0 0,1 1-1 0 0,-1-1 1 0 0,1 1 0 0 0,-1 1-1 0 0,2 4 31 0 0,-1 1-1 0 0,0-1 0 0 0,-1 1 0 0 0,1-1 0 0 0,-1 1 0 0 0,-1 0 0 0 0,0-1 0 0 0,-1 9 0 0 0,0-11 33 0 0,1 1-1 0 0,-1 0 0 0 0,-1-1 1 0 0,1 1-1 0 0,-1-1 0 0 0,0 0 1 0 0,0 0-1 0 0,0 0 1 0 0,-1 0-1 0 0,0 0 0 0 0,0-1 1 0 0,0 0-1 0 0,0 0 0 0 0,-1 0 1 0 0,0 0-1 0 0,1-1 1 0 0,-1 1-1 0 0,-1-1 0 0 0,1-1 1 0 0,0 1-1 0 0,-1-1 0 0 0,1 0 1 0 0,-1 0-1 0 0,0 0 1 0 0,0-1-1 0 0,1 0 0 0 0,-1 0 1 0 0,0 0-1 0 0,0-1 1 0 0,0 0-1 0 0,-12-1 0 0 0,17 1-24 0 0,0 0 0 0 0,0-1 0 0 0,0 1 1 0 0,0 0-1 0 0,0 0 0 0 0,-1-1 0 0 0,1 1 0 0 0,0-1 0 0 0,0 1 0 0 0,0-1 0 0 0,0 1 0 0 0,0-1 0 0 0,0 0 0 0 0,0 1 0 0 0,0-1 0 0 0,1 0 1 0 0,-1 0-1 0 0,0 0 0 0 0,0 1 0 0 0,1-1 0 0 0,-1 0 0 0 0,0 0 0 0 0,1 0 0 0 0,-1 0 0 0 0,1 0 0 0 0,-1-2 0 0 0,-4-30-835 0 0,7 33 701 0 0,-1-1 0 0 0,1 1-1 0 0,0 0 1 0 0,-1 0 0 0 0,1-1 0 0 0,0 1 0 0 0,-1 0-1 0 0,1 0 1 0 0,0 1 0 0 0,-1-1 0 0 0,1 0-1 0 0,-1 0 1 0 0,1 1 0 0 0,0-1 0 0 0,-1 1 0 0 0,1 0-1 0 0,-1-1 1 0 0,3 2 0 0 0,-3-1 123 0 0,-1 0-1 0 0,1-1 1 0 0,-1 1-1 0 0,1 0 1 0 0,-1 0 0 0 0,1-1-1 0 0,-1 1 1 0 0,0 0-1 0 0,1 0 1 0 0,-1-1 0 0 0,0 1-1 0 0,0 0 1 0 0,1 0-1 0 0,-1 0 1 0 0,0 0-1 0 0,0 0 1 0 0,0-1 0 0 0,0 1-1 0 0,0 0 1 0 0,0 0-1 0 0,0 0 1 0 0,0 0 0 0 0,-1 0-1 0 0,1-1 1 0 0,0 1-1 0 0,0 0 1 0 0,-1 0-1 0 0,1 0 1 0 0,0-1 0 0 0,-1 1-1 0 0,1 0 1 0 0,-1 0-1 0 0,1-1 1 0 0,-1 1 0 0 0,1 0-1 0 0,-1-1 1 0 0,0 1-1 0 0,1-1 1 0 0,-1 1 0 0 0,0-1-1 0 0,0 1 1 0 0,1-1-1 0 0,-1 1 1 0 0,0-1-1 0 0,0 0 1 0 0,1 1 0 0 0,-1-1-1 0 0,0 0 1 0 0,-1 0-1 0 0,-45 13 750 0 0,45-12-751 0 0,-6 0 74 0 0,-1 1 0 0 0,1-1 0 0 0,-1-1 0 0 0,0 1 0 0 0,1-1 0 0 0,-1-1 0 0 0,1 0 0 0 0,-1 0 0 0 0,1-1 0 0 0,-1 0 0 0 0,-9-3 0 0 0,15 3-61 0 0,-1 0 0 0 0,0 0 1 0 0,0 0-1 0 0,1-1 0 0 0,-1 0 1 0 0,1 1-1 0 0,0-1 0 0 0,0 0 0 0 0,0-1 1 0 0,0 1-1 0 0,0 0 0 0 0,1-1 1 0 0,0 0-1 0 0,-1 1 0 0 0,1-1 1 0 0,1 0-1 0 0,-1 0 0 0 0,0 0 0 0 0,1 0 1 0 0,0 0-1 0 0,0-1 0 0 0,0 1 1 0 0,1 0-1 0 0,-1-5 0 0 0,1-7-99 0 0,0 1 0 0 0,1-1 0 0 0,1 0 0 0 0,0 1 0 0 0,1 0 0 0 0,0-1 0 0 0,2 1 0 0 0,-1 1 0 0 0,9-16-1 0 0,-6 14-8 0 0,0 0-1 0 0,2 0 0 0 0,0 1 0 0 0,1 1 0 0 0,0-1 1 0 0,1 2-1 0 0,24-23 0 0 0,-30 31 4 0 0,2 0 0 0 0,-1 0-1 0 0,0 1 1 0 0,1 0 0 0 0,0 0 0 0 0,0 1 0 0 0,0 0-1 0 0,0 0 1 0 0,1 1 0 0 0,-1 0 0 0 0,1 0 0 0 0,-1 1 0 0 0,10-1-1 0 0,-14 2 67 0 0,0 0-1 0 0,0 0 0 0 0,1 0 0 0 0,-1 0 1 0 0,0 1-1 0 0,0 0 0 0 0,0 0 1 0 0,0 0-1 0 0,1 0 0 0 0,-2 0 0 0 0,1 1 1 0 0,0-1-1 0 0,0 1 0 0 0,0-1 0 0 0,-1 1 1 0 0,1 0-1 0 0,-1 0 0 0 0,1 1 0 0 0,-1-1 1 0 0,0 0-1 0 0,0 1 0 0 0,0 0 0 0 0,0-1 1 0 0,0 1-1 0 0,-1 0 0 0 0,1 0 1 0 0,-1 0-1 0 0,1 0 0 0 0,-1 0 0 0 0,0 0 1 0 0,-1 0-1 0 0,1 0 0 0 0,0 5 0 0 0,2 10 10 0 0,-1 0 0 0 0,-1 0 0 0 0,0 0 0 0 0,-2 1 0 0 0,0-1 0 0 0,-1 0 0 0 0,-1 0-1 0 0,0 0 1 0 0,-11 31 0 0 0,9-34 48 0 0,-1 1 0 0 0,-1-1 0 0 0,-1 0 0 0 0,0 0 0 0 0,0-1 0 0 0,-2 0 0 0 0,1-1 0 0 0,-2 1 0 0 0,0-2 0 0 0,-24 21 0 0 0,28-27 48 0 0,-1-1-1 0 0,0 0 1 0 0,-1 0-1 0 0,1 0 0 0 0,-1-1 1 0 0,0-1-1 0 0,0 0 0 0 0,0 0 1 0 0,-1-1-1 0 0,1 0 0 0 0,0 0 1 0 0,-16 0-1 0 0,20-2-34 0 0,-1 0-1 0 0,1 0 1 0 0,-1 0-1 0 0,1-1 1 0 0,-1 0-1 0 0,1 0 1 0 0,-1-1 0 0 0,1 1-1 0 0,0-1 1 0 0,0 0-1 0 0,0 0 1 0 0,0-1-1 0 0,0 0 1 0 0,0 0-1 0 0,1 0 1 0 0,-1 0-1 0 0,1-1 1 0 0,0 0-1 0 0,0 1 1 0 0,0-2 0 0 0,0 1-1 0 0,-3-7 1 0 0,0-2-54 0 0,0 0 0 0 0,1 0 0 0 0,1-1 1 0 0,0 0-1 0 0,1 0 0 0 0,1-1 0 0 0,0 1 1 0 0,-1-24-1 0 0,3 18-50 0 0,1 0-1 0 0,0 0 1 0 0,1 0 0 0 0,2 1 0 0 0,7-36-1 0 0,-6 43-16 0 0,0 0 1 0 0,0-1-1 0 0,1 2 0 0 0,1-1 0 0 0,0 0 0 0 0,1 1 1 0 0,0 0-1 0 0,0 1 0 0 0,16-18 0 0 0,-17 23-9 0 0,0-1 0 0 0,1 1 0 0 0,-1 0 0 0 0,1 0 0 0 0,0 1 0 0 0,0 0 0 0 0,1 0 1 0 0,-1 1-1 0 0,1 0 0 0 0,-1 0 0 0 0,1 0 0 0 0,0 1 0 0 0,0 1 0 0 0,0-1 0 0 0,1 1 0 0 0,10 0 0 0 0,-10 2 62 0 0,0-1 1 0 0,0 2-1 0 0,0-1 0 0 0,0 1 1 0 0,-1 0-1 0 0,1 1 1 0 0,-1 0-1 0 0,0 0 1 0 0,1 1-1 0 0,-1 0 0 0 0,-1 0 1 0 0,1 1-1 0 0,-1 0 1 0 0,0 0-1 0 0,0 1 0 0 0,0 0 1 0 0,-1 0-1 0 0,0 1 1 0 0,0 0-1 0 0,-1 0 1 0 0,1 0-1 0 0,-2 0 0 0 0,1 1 1 0 0,-1 0-1 0 0,0 0 1 0 0,4 12-1 0 0,-1 2 36 0 0,0 0 0 0 0,-2 1 0 0 0,0-1 0 0 0,-2 1 0 0 0,0 0 0 0 0,-2 1-1 0 0,0-1 1 0 0,-1 0 0 0 0,-2 0 0 0 0,0 0 0 0 0,-2 0 0 0 0,0 0 0 0 0,-2-1 0 0 0,0 1 0 0 0,-16 34 0 0 0,18-49 44 0 0,-1-1 0 0 0,1 0 0 0 0,-1-1 0 0 0,0 1 0 0 0,-1-1 0 0 0,-10 10 0 0 0,14-14 6 0 0,-1 0-1 0 0,0 1 1 0 0,0-1-1 0 0,1 0 1 0 0,-1-1-1 0 0,0 1 1 0 0,-1 0-1 0 0,1-1 1 0 0,0 0-1 0 0,0 0 1 0 0,-1 0 0 0 0,1 0-1 0 0,0 0 1 0 0,-1-1-1 0 0,1 1 1 0 0,-1-1-1 0 0,1 0 1 0 0,-6 0-1 0 0,8-1-104 0 0,0 0-1 0 0,0 0 1 0 0,-1 0 0 0 0,1 0-1 0 0,0 0 1 0 0,0 0 0 0 0,1 0-1 0 0,-1 0 1 0 0,0-1-1 0 0,0 1 1 0 0,1 0 0 0 0,-1 0-1 0 0,0-1 1 0 0,1 1-1 0 0,-1 0 1 0 0,1-1 0 0 0,0 1-1 0 0,-1-1 1 0 0,1 1-1 0 0,0 0 1 0 0,0-1 0 0 0,0 1-1 0 0,0-1 1 0 0,0-2 0 0 0,-1-4-732 0 0,-7 26 807 0 0,4-9 0 0 0,1 1 0 0 0,0-1 0 0 0,1 1 0 0 0,0-1 0 0 0,1 1 0 0 0,-1 11 0 0 0,2-20-3 0 0,1 1-1 0 0,-1-1 0 0 0,1 1 0 0 0,0-1 0 0 0,-1 1 1 0 0,1-1-1 0 0,0 0 0 0 0,0 1 0 0 0,0-1 0 0 0,0 0 1 0 0,0 0-1 0 0,0 1 0 0 0,0-1 0 0 0,1 0 0 0 0,-1 0 0 0 0,0 0 1 0 0,0 0-1 0 0,1-1 0 0 0,-1 1 0 0 0,1 0 0 0 0,-1-1 1 0 0,1 1-1 0 0,-1-1 0 0 0,1 1 0 0 0,-1-1 0 0 0,1 1 0 0 0,-1-1 1 0 0,1 0-1 0 0,0 0 0 0 0,-1 0 0 0 0,1 0 0 0 0,2 0 1 0 0,0 0-235 0 0,0 0 1 0 0,0 0 0 0 0,0 0-1 0 0,0-1 1 0 0,0 1-1 0 0,0-1 1 0 0,0 0 0 0 0,0 0-1 0 0,0-1 1 0 0,0 1 0 0 0,0-1-1 0 0,-1 1 1 0 0,1-1 0 0 0,4-4-1 0 0,18-18-4033 0 0</inkml:trace>
</inkml:ink>
</file>

<file path=ppt/ink/ink5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1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0 168 0 0,'0'0'470'0'0,"-1"25"-313"0"0</inkml:trace>
</inkml:ink>
</file>

<file path=ppt/ink/ink5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2.2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 1 92 0 0,'0'0'3604'0'0,"-10"16"-3864"0"0,10-14 260 0 0,0 1 64 0 0,0 0 52 0 0,0 0-116 0 0,0 0-324 0 0</inkml:trace>
  <inkml:trace contextRef="#ctx0" brushRef="#br0" timeOffset="1">17 111 2008 0 0,'-3'0'2308'0'0,"-2"0"-1488"0"0,2 0-596 0 0,2 0-119 0 0,-2 0-97 0 0,1 0-8 0 0</inkml:trace>
</inkml:ink>
</file>

<file path=ppt/ink/ink5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2.6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1 3484 0 0,'0'0'948'0'0</inkml:trace>
  <inkml:trace contextRef="#ctx0" brushRef="#br0" timeOffset="1">0 111 2504 0 0,'0'0'1656'0'0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4.1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1 197 7657 0 0,'0'0'6209'0'0,"9"-13"-6590"0"0,0-1 344 0 0,-6 8 32 0 0,0 0-1 0 0,1 1 0 0 0,0-1 0 0 0,0 1 1 0 0,1 0-1 0 0,-1 0 0 0 0,1 0 0 0 0,0 0 1 0 0,1 1-1 0 0,-1 0 0 0 0,1 0 0 0 0,0 1 1 0 0,9-5-1 0 0,37-14-44 0 0,100-29-1 0 0,-120 43-130 0 0,0 2-1 0 0,0 1 0 0 0,0 1 1 0 0,55 2-1 0 0,-85 2-36 0 0,0 0-1 0 0,0 0 1 0 0,0 0-1 0 0,0 0 1 0 0,-1 1-1 0 0,1-1 1 0 0,0 1-1 0 0,0-1 1 0 0,-1 1-1 0 0,1 0 0 0 0,0 0 1 0 0,-1 0-1 0 0,1 0 1 0 0,-1 0-1 0 0,1 0 1 0 0,-1 0-1 0 0,0 0 1 0 0,1 1-1 0 0,-1-1 1 0 0,0 0-1 0 0,0 1 1 0 0,0-1-1 0 0,0 1 1 0 0,0-1-1 0 0,0 1 1 0 0,0 0-1 0 0,-1-1 1 0 0,1 1-1 0 0,0 0 1 0 0,0 2-1 0 0,0 17-3526 0 0</inkml:trace>
  <inkml:trace contextRef="#ctx0" brushRef="#br0" timeOffset="1">11 560 8341 0 0,'0'0'4932'0'0,"14"-6"-5746"0"0,33-13 807 0 0,0 3-1 0 0,71-16 0 0 0,72 9 311 0 0,-161 20 39 0 0,-27 3-677 0 0,-1-1 0 0 0,1 0 0 0 0,0 1 1 0 0,-1-1-1 0 0,1 0 0 0 0,0 0 1 0 0,-1-1-1 0 0,1 1 0 0 0,-1 0 0 0 0,0 0 1 0 0,1-1-1 0 0,-1 1 0 0 0,2-3 1 0 0,14-17-7057 0 0</inkml:trace>
</inkml:ink>
</file>

<file path=ppt/ink/ink5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3.1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179 1 3668 0 0,'0'0'1004'0'0</inkml:trace>
  <inkml:trace contextRef="#ctx0" brushRef="#br0" timeOffset="1">20 144 28 0 0,'0'0'7609'0'0,"-19"6"-7729"0"0,19-5-228 0 0,3 1-128 0 0,-2-1 472 0 0,2 1-460 0 0</inkml:trace>
</inkml:ink>
</file>

<file path=ppt/ink/ink5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4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 10 220 0 0,'0'0'3702'0'0,"-20"-3"-3758"0"0,20 2 38 0 0,-1-1-788 0 0,1 2 752 0 0,0 0 1 0 0,0 0-1 0 0,0 0 0 0 0,0 0 1 0 0,0-1-1 0 0,0 1 0 0 0,0 0 0 0 0,1 0 1 0 0,-1 0-1 0 0,0 0 0 0 0,0 0 0 0 0,0 0 1 0 0,4-2-1666 0 0,12 11 1094 0 0</inkml:trace>
</inkml:ink>
</file>

<file path=ppt/ink/ink5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5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16 207 300 0 0,'-15'-3'8427'0'0,"15"3"-8317"0"0,1 0-20 0 0,0 0 0 0 0,0 0 0 0 0,-1 0 0 0 0,1 0 0 0 0,0-1 0 0 0,0 1 0 0 0,0 0 0 0 0,0 0 0 0 0,0-1 1 0 0,-1 1-1 0 0,1-1 0 0 0,0 1 0 0 0,0-1 0 0 0,-1 1 0 0 0,1-1 0 0 0,0 1 0 0 0,-1-1 0 0 0,1 0 0 0 0,-1 1 0 0 0,2-2 0 0 0,26-36-113 0 0,-21 30 72 0 0,-1 0 0 0 0,0 0 0 0 0,0-1-1 0 0,-1 0 1 0 0,0 0 0 0 0,-1 0-1 0 0,7-18 1 0 0,9-43 414 0 0,-22 105-2202 0 0,2-1 2585 0 0,-13 108-576 0 0,8 149-1 0 0,5-232-265 0 0,-5-1 97 0 0,6-62-996 0 0,1 0 1 0 0,-1 0-1 0 0,0 0 0 0 0,1 0 1 0 0,0 1-1 0 0,0-1 0 0 0,0 0 1 0 0,1 1-1 0 0,2-4 0 0 0,-27 48-1467 0 0</inkml:trace>
</inkml:ink>
</file>

<file path=ppt/ink/ink5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6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76 168 0 0,'0'0'7681'0'0,"14"8"-6745"0"0,64-36-700 0 0,-31 9-288 0 0,-26 11 75 0 0,-10 4-17 0 0,1-1 1 0 0,0 1-1 0 0,0 1 0 0 0,0 0 0 0 0,22-2 2494 0 0,-37 1-3273 0 0</inkml:trace>
</inkml:ink>
</file>

<file path=ppt/ink/ink5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7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27 272 0 0,'0'0'3840'0'0,"10"-12"-4826"0"0,3-1-1417 0 0,-11 11 1680 0 0</inkml:trace>
</inkml:ink>
</file>

<file path=ppt/ink/ink5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8.5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62 104 0 0,'35'-52'3811'0'0,"-35"52"-3680"0"0,0 0-1 0 0,1 0 0 0 0,-1 0 0 0 0,0 0 0 0 0,0 0 1 0 0,1 0-1 0 0,1 0 782 0 0,-2 0-782 0 0,10 13 859 0 0,0 19-907 0 0,-10-29-36 0 0,0-1 0 0 0,0 0 0 0 0,-1 1 1 0 0,1-1-1 0 0,0 1 0 0 0,-1-1 0 0 0,0 1 0 0 0,1-1 0 0 0,-1 0 1 0 0,0 0-1 0 0,0 1 0 0 0,0-1 0 0 0,-1 0 0 0 0,1 0 0 0 0,0 0 1 0 0,-1 0-1 0 0,1 0 0 0 0,-1 0 0 0 0,0-1 0 0 0,0 1 0 0 0,1 0 1 0 0,-1-1-1 0 0,-3 2 0 0 0,0 0 171 0 0,0-1-1 0 0,0 0 1 0 0,0-1-1 0 0,0 1 1 0 0,0-1 0 0 0,0 0-1 0 0,-1 0 1 0 0,1-1 0 0 0,-10 1-1 0 0,14-2-193 0 0,0 1 1 0 0,1-1-1 0 0,-1 1 0 0 0,0-1 0 0 0,1 0 0 0 0,-1 1 1 0 0,1-1-1 0 0,-1 0 0 0 0,1 1 0 0 0,-1-1 0 0 0,1 0 1 0 0,-1 1-1 0 0,1-1 0 0 0,0 0 0 0 0,-1 0 0 0 0,1 0 1 0 0,0 0-1 0 0,-1 1 0 0 0,1-1 0 0 0,0 0 0 0 0,0 0 0 0 0,0 0 1 0 0,0 0-1 0 0,0 0 0 0 0,0 1 0 0 0,0-1 0 0 0,0 0 1 0 0,0 0-1 0 0,1 0 0 0 0,-1-1 0 0 0,6-29-223 0 0,-3 25 160 0 0,0 0 0 0 0,1 1-1 0 0,0-1 1 0 0,0 1 0 0 0,0 0 0 0 0,0 0 0 0 0,10-7 0 0 0,-13 10-18 0 0,1 1 0 0 0,1-1 1 0 0,-1 1-1 0 0,0-1 0 0 0,0 1 0 0 0,0 0 1 0 0,1 0-1 0 0,-1 0 0 0 0,1 0 1 0 0,3 0-1 0 0,-5 1 15 0 0,0 0 0 0 0,1 0-1 0 0,-1 0 1 0 0,0 0 0 0 0,0 0-1 0 0,0 0 1 0 0,1 0 0 0 0,-1 1 0 0 0,0-1-1 0 0,0 0 1 0 0,0 1 0 0 0,0-1 0 0 0,0 1-1 0 0,0 0 1 0 0,0-1 0 0 0,0 1 0 0 0,0 0-1 0 0,0-1 1 0 0,0 1 0 0 0,0 0 0 0 0,0 0-1 0 0,-1 0 1 0 0,2 1 0 0 0,-1 0 130 0 0,0-1-1 0 0,0 1 1 0 0,0 0 0 0 0,0-1 0 0 0,0 1-1 0 0,-1 0 1 0 0,1 0 0 0 0,-1 0 0 0 0,1-1-1 0 0,-1 1 1 0 0,1 0 0 0 0,-1 0 0 0 0,0 0 0 0 0,0 0-1 0 0,0 0 1 0 0,0 0 0 0 0,-1 0 0 0 0,1 0-1 0 0,0-1 1 0 0,-1 1 0 0 0,1 0 0 0 0,-1 0-1 0 0,0 0 1 0 0,0 0 0 0 0,1-1 0 0 0,-1 1-1 0 0,0 0 1 0 0,0-1 0 0 0,-1 1 0 0 0,1-1 0 0 0,0 1-1 0 0,0-1 1 0 0,-1 0 0 0 0,1 0 0 0 0,-1 1-1 0 0,1-1 1 0 0,-1 0 0 0 0,0 0 0 0 0,1 0-1 0 0,-1 0 1 0 0,0-1 0 0 0,0 1 0 0 0,0 0 0 0 0,1-1-1 0 0,-1 1 1 0 0,0-1 0 0 0,0 0 0 0 0,0 0-1 0 0,0 0 1 0 0,-4 0 701 0 0,6-3-1054 0 0,1 0 1 0 0,-1 0 0 0 0,1 0 0 0 0,0 0 0 0 0,0 0-1 0 0,0 0 1 0 0,1 0 0 0 0,-1 0 0 0 0,1 0 0 0 0,-1 1-1 0 0,4-5 1 0 0,14-13-5835 0 0,-9 14 1982 0 0</inkml:trace>
</inkml:ink>
</file>

<file path=ppt/ink/ink5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9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52 0 0,'0'0'4964'0'0,"0"9"-5845"0"0,0-18-3254 0 0</inkml:trace>
</inkml:ink>
</file>

<file path=ppt/ink/ink5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9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1 404 0 0,'-8'91'2128'0'0,"7"-88"-1256"0"0,-1 0-740 0 0,-1 0-80 0 0,3 0-52 0 0,-1 1-104 0 0,1-1 52 0 0,0 1 4 0 0,0 2 48 0 0,0-1 0 0 0,0 1-8 0 0,0-3-680 0 0,0 1-1192 0 0</inkml:trace>
  <inkml:trace contextRef="#ctx0" brushRef="#br0" timeOffset="1">1 253 132 0 0,'0'0'368'0'0</inkml:trace>
</inkml:ink>
</file>

<file path=ppt/ink/ink5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49.9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1 132 0 0,'-23'106'2296'0'0,"23"-105"-2324"0"0,1 1-372 0 0,3-1 396 0 0,0 2 4 0 0,-1-1-496 0 0,3-1-704 0 0</inkml:trace>
  <inkml:trace contextRef="#ctx0" brushRef="#br0" timeOffset="1">29 220 484 0 0,'0'0'3140'0'0,"18"29"-5892"0"0</inkml:trace>
  <inkml:trace contextRef="#ctx0" brushRef="#br0" timeOffset="2">0 377 416 0 0,'0'0'3132'0'0</inkml:trace>
</inkml:ink>
</file>

<file path=ppt/ink/ink5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50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52 0 0,'0'0'4084'0'0,"0"24"-6576"0"0</inkml:trace>
  <inkml:trace contextRef="#ctx0" brushRef="#br0" timeOffset="1">0 140 104 0 0,'0'0'5749'0'0,"0"16"-6906"0"0,2-13 1013 0 0,-1 0 144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5.0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7233 0 0,'0'0'4843'0'0,"13"15"-6366"0"0,-3-3 1667 0 0,8 8 69 0 0,-2 1-1 0 0,0 0 1 0 0,17 33-1 0 0,242 547 1544 0 0,-170-352-1512 0 0,-89-212-240 0 0,44 98 485 0 0,74 246 0 0 0,-113-257-2708 0 0,-11-60-2652 0 0,-5-34-1776 0 0</inkml:trace>
</inkml:ink>
</file>

<file path=ppt/ink/ink5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50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96 1 104 0 0,'-83'25'1428'0'0,"83"-25"-1384"0"0,-1 0-1 0 0,1 0 1 0 0,-1 0-1 0 0,0 0 1 0 0,1 0 0 0 0,-1 0-1 0 0,1 0 1 0 0,-1 0-1 0 0,1 1 1 0 0,-1-1 0 0 0,1 0-1 0 0,-1 1 1 0 0,1-1-1 0 0,-1 0 1 0 0,1 1-1 0 0,-1-1 1 0 0,1 0 0 0 0,0 1-1 0 0,-1-1 1 0 0,1 1-1 0 0,-1-1 1 0 0,1 1-1 0 0,0-1 1 0 0,0 1 0 0 0,-1-1-1 0 0,1 1 1 0 0,0-1-1 0 0,0 1 1 0 0,-1-1 0 0 0,1 1-1 0 0,0-1 1 0 0,0 1-1 0 0,0 0 1 0 0,0-1-1 0 0,0 1 1 0 0,0-1 0 0 0,0 1-1 0 0,0-1 1 0 0,0 1-1 0 0,0 0 1 0 0,0-1-1 0 0,1 1 1 0 0,-1-1 0 0 0,0 1-1 0 0,1 0 1 0 0,17 21 1677 0 0,-14-17-1505 0 0,-2-3-216 0 0,5 8 47 0 0,0-1-1 0 0,-1 1 0 0 0,0 0 0 0 0,0 1 0 0 0,4 12 0 0 0,-8-25-363 0 0,0 1 0 0 0,1 0 0 0 0,-1-1 1 0 0,0 1-1 0 0,0-1 0 0 0,0 0 0 0 0,0 0 0 0 0,0 0 0 0 0,2-2 0 0 0,-1 1-337 0 0,4-5-658 0 0</inkml:trace>
  <inkml:trace contextRef="#ctx0" brushRef="#br0" timeOffset="1">96 1 56 0 0</inkml:trace>
</inkml:ink>
</file>

<file path=ppt/ink/ink5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19:59:51.0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 1 56 0 0,'92'34'4956'0'0,"-92"-31"-4355"0"0,0-2-513 0 0,0 2-88 0 0,-1 2-88 0 0,-5 4 88 0 0,-5 1 176 0 0,-7 5-8 0 0,-4 0-168 0 0,4-3-1133 0 0,-16 5-3691 0 0</inkml:trace>
</inkml:ink>
</file>

<file path=ppt/ink/ink5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09.3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23 600 0 0,'0'0'1790'0'0,"-29"-23"6358"0"0,33 26-7956 0 0,1 0 0 0 0,-1-1 0 0 0,1 1 0 0 0,-1-1 0 0 0,1-1 0 0 0,0 1 0 0 0,7 2 0 0 0,9 2-200 0 0,-1 4-20 0 0,-1 0-1 0 0,32 24 1 0 0,-8-6 20 0 0,-33-20 22 0 0,-8-6-7 0 0,-1-1 0 0 0,0 0 0 0 0,0 0 0 0 0,1 0-1 0 0,-1 0 1 0 0,0-1 0 0 0,1 1 0 0 0,-1 0 0 0 0,1 0-1 0 0,-1-1 1 0 0,1 1 0 0 0,2 0 0 0 0,-3-1-176 0 0,35 5-2889 0 0,-35-4 2827 0 0,0-1 1 0 0,0 0-1 0 0,1 0 1 0 0,-1-1-1 0 0,0 1 0 0 0,0 0 1 0 0,0 0-1 0 0,0-1 1 0 0,0 1-1 0 0,0 0 1 0 0,1-1-1 0 0,-1 1 0 0 0,0-1 1 0 0,0 1-1 0 0,0-1 1 0 0,0 0-1 0 0,-1 1 1 0 0,1-1-1 0 0,0 0 0 0 0,0 0 1 0 0,0 0-1 0 0,0 0 1 0 0,-1 0-1 0 0,1 0 1 0 0,0 1-1 0 0,-1-2 0 0 0,1 1 1 0 0,0-1-1 0 0,-2-1-783 0 0,-8 3 235 0 0,-46 14 410 0 0</inkml:trace>
</inkml:ink>
</file>

<file path=ppt/ink/ink5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09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1 1280 0 0,'0'0'7444'0'0,"-4"4"-7587"0"0,-19 32 763 0 0,1 1 0 0 0,2 2-1 0 0,1 0 1 0 0,-18 58 0 0 0,33-91-155 0 0,3-10-1925 0 0</inkml:trace>
</inkml:ink>
</file>

<file path=ppt/ink/ink5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11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61 108 940 0 0,'0'-2'5904'0'0,"0"7"-5740"0"0,-1-1 0 0 0,0 0 1 0 0,0 1-1 0 0,-1-1 0 0 0,1 0 0 0 0,-4 5 0 0 0,-3 14 124 0 0,2-7-12 0 0,4-13-269 0 0,1 0 0 0 0,0-1 0 0 0,-1 1 0 0 0,2 0 0 0 0,-1 0 0 0 0,0 0 0 0 0,0 0 0 0 0,1 0 0 0 0,0 5 1100 0 0,-13 24-165 0 0,0-21 484 0 0,22-27 832 0 0,6-9-2489 0 0,38-73 343 0 0,-20 37-1882 0 0,-11 19-3263 0 0,-15 27 2006 0 0</inkml:trace>
</inkml:ink>
</file>

<file path=ppt/ink/ink5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44.0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1 872 0 0,'0'0'2504'0'0</inkml:trace>
</inkml:ink>
</file>

<file path=ppt/ink/ink5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44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19 312 0 0,'-9'-5'582'0'0,"-14"-5"-58"0"0,7 7 4964 0 0,16 3-5458 0 0,0 1 0 0 0,0-1 1 0 0,0 1-1 0 0,0-1 0 0 0,0 1 0 0 0,0-1 0 0 0,0 0 1 0 0,0 1-1 0 0,0-1 0 0 0,0 1 0 0 0,0-1 0 0 0,0 1 1 0 0,0-1-1 0 0,0 1 0 0 0,-1-1 0 0 0,1 0 0 0 0,0 1 1 0 0,0-1-1 0 0,0 0 0 0 0,-1 1 0 0 0,1-1 0 0 0,0 1 1 0 0,-1-1-1 0 0,0 1 0 0 0,1 0 78 0 0,-18 9-6482 0 0,40-26 4979 0 0</inkml:trace>
  <inkml:trace contextRef="#ctx0" brushRef="#br0" timeOffset="1">5 22 652 0 0,'0'0'3352'0'0,"16"0"-3352"0"0,-10-2-432 0 0,4-2-1628 0 0</inkml:trace>
</inkml:ink>
</file>

<file path=ppt/ink/ink5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46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825 30 496 0 0,'86'-30'10518'0'0,"-124"47"-10378"0"0,-94 42 416 0 0,92-36-510 0 0,6-3 256 0 0,-74 38 126 0 0,26-13-272 0 0,48-26-86 0 0,0 1-1 0 0,-37 30 0 0 0,55-37-15 0 0,0 0 1 0 0,0 1-1 0 0,2 1 0 0 0,-16 19 1 0 0,-4 0 70 0 0,26-27-110 0 0,1 0-1 0 0,0 0 1 0 0,0 1 0 0 0,-7 9 0 0 0,5-4 30 0 0,-1-1 1 0 0,-20 21 0 0 0,-8 8 153 0 0,-41 65-31 0 0,78-106-159 0 0,1 0 1 0 0,0 0 0 0 0,0 0-1 0 0,0 0 1 0 0,0 0 0 0 0,0 1-1 0 0,0-1 1 0 0,0 0 0 0 0,-1 0-1 0 0,1 0 1 0 0,0 0 0 0 0,0 0-1 0 0,0 1 1 0 0,0-1 0 0 0,0 0-1 0 0,0 0 1 0 0,0 0 0 0 0,0 0-1 0 0,0 0 1 0 0,0 1 0 0 0,0-1 0 0 0,0 0-1 0 0,0 0 1 0 0,0 0 0 0 0,0 0-1 0 0,0 0 1 0 0,0 1 0 0 0,0-1-1 0 0,0 0 1 0 0,0 0 0 0 0,0 0-1 0 0,0 0 1 0 0,0 0 0 0 0,0 1-1 0 0,0-1 1 0 0,0 0 0 0 0,1 0-1 0 0,-1 0 1 0 0,0 0 0 0 0,0 0-1 0 0,0 0 1 0 0,0 1 0 0 0,0-1-1 0 0,0 0 1 0 0,0 0 0 0 0,1 0-1 0 0,-1 0 1 0 0,0 0 0 0 0,0 0-1 0 0,0 0 1 0 0,0 0 0 0 0,0 0 0 0 0,1 0-1 0 0,-1 0 1 0 0,0 0 0 0 0,0 0-1 0 0,0 0 1 0 0,1 0 0 0 0,16 0-1298 0 0,26-10-3761 0 0,-14-4 258 0 0</inkml:trace>
</inkml:ink>
</file>

<file path=ppt/ink/ink5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3.9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46 392 0 0,'-8'20'11163'0'0,"32"-22"-10472"0"0,0-1 0 0 0,0-1 0 0 0,46-14 0 0 0,-25 6-509 0 0,-11 1-131 0 0,-26 7-20 0 0,1 1 0 0 0,-1 1 0 0 0,0 0 0 0 0,1 0 0 0 0,12-1 110 0 0</inkml:trace>
</inkml:ink>
</file>

<file path=ppt/ink/ink5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4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1 103 572 0 0,'0'0'12633'0'0,"4"-1"-12205"0"0,16-3-195 0 0,36-12 0 0 0,11-2-57 0 0,-35 12-316 0 0,0 2 1 0 0,50-1 407 0 0,-79-8-311 0 0,4-23-9434 0 0,-20 88 4733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6.0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1 106 80 0 0,'0'0'4694'0'0,"2"-14"-4288"0"0,9-42-19 0 0,-10 55-366 0 0,-1-1 0 0 0,1 1 0 0 0,0-1 1 0 0,0 0-1 0 0,0 1 0 0 0,0 0 1 0 0,0-1-1 0 0,0 1 0 0 0,0 0 1 0 0,1-1-1 0 0,-1 1 0 0 0,0 0 0 0 0,1 0 1 0 0,-1 0-1 0 0,1 0 0 0 0,-1 0 1 0 0,1 0-1 0 0,-1 1 0 0 0,1-1 1 0 0,0 0-1 0 0,-1 1 0 0 0,1-1 0 0 0,0 1 1 0 0,-1 0-1 0 0,1-1 0 0 0,0 1 1 0 0,0 0-1 0 0,-1 0 0 0 0,4 1 1 0 0,3-2 93 0 0,28-3 189 0 0,-1 1 0 0 0,1 2 0 0 0,65 5 0 0 0,-36 5-64 0 0,76 19 0 0 0,-68-9 103 0 0,-2 4-1 0 0,0 2 1 0 0,122 64-1 0 0,-149-65-186 0 0,-1 2 1 0 0,-1 2-1 0 0,-1 2 0 0 0,-2 2 0 0 0,-1 2 1 0 0,54 61-1 0 0,-76-75-88 0 0,-2 1-1 0 0,0 1 1 0 0,-2 0 0 0 0,0 1-1 0 0,-1 0 1 0 0,-2 1-1 0 0,0 0 1 0 0,-2 0 0 0 0,0 1-1 0 0,-2 0 1 0 0,-1 0 0 0 0,-1 0-1 0 0,-1 1 1 0 0,-1-1-1 0 0,-1 1 1 0 0,-1-1 0 0 0,-6 31-1 0 0,-2-12-1907 0 0,-7 3-2093 0 0</inkml:trace>
</inkml:ink>
</file>

<file path=ppt/ink/ink5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6.8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526 0 1448 0 0,'0'0'5455'0'0,"-14"6"-5188"0"0,-4 2-73 0 0,0 0 0 0 0,1 2 1 0 0,0 0-1 0 0,0 0 0 0 0,-15 15 0 0 0,-63 66 1422 0 0,-97 121 0 0 0,144-157-1296 0 0,38-43-321 0 0,3-5-4 0 0,1 0 0 0 0,0 0 1 0 0,0 1-1 0 0,1 0 0 0 0,0 0 0 0 0,-7 15 0 0 0,25-60-6335 0 0,2 8 3248 0 0</inkml:trace>
</inkml:ink>
</file>

<file path=ppt/ink/ink5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7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191 130 52 0 0,'0'0'5768'0'0,"11"5"-5275"0"0,33 18-16 0 0,-43-23-460 0 0,0 1 1 0 0,0 0-1 0 0,0 0 1 0 0,0 0-1 0 0,0 0 1 0 0,0 0-1 0 0,0 0 1 0 0,-1 0-1 0 0,1 0 0 0 0,0 0 1 0 0,-1 0-1 0 0,1 1 1 0 0,-1-1-1 0 0,1 0 1 0 0,-1 0-1 0 0,0 0 1 0 0,1 1-1 0 0,-1-1 0 0 0,0 0 1 0 0,0 1-1 0 0,0-1 1 0 0,0 0-1 0 0,0 1 1 0 0,0-1-1 0 0,0 0 1 0 0,0 0-1 0 0,-1 1 0 0 0,0 1 1 0 0,-15 31 224 0 0,12-28-174 0 0,0 2 77 0 0,0-1-1 0 0,-1 0 1 0 0,0 0-1 0 0,0 0 1 0 0,-1 0-1 0 0,0-1 1 0 0,0 0 0 0 0,-1 0-1 0 0,0-1 1 0 0,0 0-1 0 0,0 0 1 0 0,0 0-1 0 0,-1-1 1 0 0,1 0 0 0 0,-1-1-1 0 0,0 0 1 0 0,-1 0-1 0 0,1 0 1 0 0,0-1-1 0 0,-1 0 1 0 0,1-1 0 0 0,-1 0-1 0 0,0-1 1 0 0,-11 0-1 0 0,18 0-117 0 0,0 0-1 0 0,0 0 1 0 0,-1 0-1 0 0,1-1 1 0 0,0 1-1 0 0,0-1 1 0 0,0 0-1 0 0,0 0 1 0 0,0 0-1 0 0,0 0 1 0 0,0 0-1 0 0,0 0 1 0 0,1 0-1 0 0,-1 0 1 0 0,0-1-1 0 0,1 1 1 0 0,-1-1-1 0 0,1 1 1 0 0,-1-1-1 0 0,1 0 1 0 0,0 1-1 0 0,-1-1 1 0 0,1 0-1 0 0,0 0 1 0 0,0 0-1 0 0,1 0 1 0 0,-1 0-1 0 0,0 0 1 0 0,1 0-1 0 0,-1 0 1 0 0,1 0-1 0 0,-1-1 0 0 0,1 1 1 0 0,0-3-1 0 0,0-3-88 0 0,0 0-1 0 0,0 0 0 0 0,1 0 1 0 0,0 0-1 0 0,0 1 0 0 0,1-1 0 0 0,0 0 1 0 0,5-11-1 0 0,0 3-67 0 0,1 0-1 0 0,1 1 1 0 0,1 0 0 0 0,0 1-1 0 0,1-1 1 0 0,0 2 0 0 0,1 0-1 0 0,1 0 1 0 0,0 1 0 0 0,25-17 0 0 0,-31 24 80 0 0,0 0 1 0 0,1 1 0 0 0,0 0 0 0 0,0 1 0 0 0,0 0 0 0 0,0 0 0 0 0,1 1 0 0 0,-1 0 0 0 0,1 0 0 0 0,12-1 0 0 0,-15 3 14 0 0,1 1 0 0 0,0-1 1 0 0,-1 1-1 0 0,1 0 0 0 0,-1 1 0 0 0,1-1 1 0 0,-1 1-1 0 0,1 1 0 0 0,-1-1 1 0 0,0 1-1 0 0,0 0 0 0 0,0 0 0 0 0,-1 1 1 0 0,1 0-1 0 0,4 4 0 0 0,-5-4 79 0 0,-1 0-1 0 0,0 0 1 0 0,0 1 0 0 0,0-1 0 0 0,0 1-1 0 0,-1 0 1 0 0,1 0 0 0 0,-1 0-1 0 0,-1 0 1 0 0,1 1 0 0 0,-1-1-1 0 0,0 1 1 0 0,0 0 0 0 0,0-1-1 0 0,1 12 1 0 0,-3-13 13 0 0,0 0 0 0 0,0 1 0 0 0,0-1 0 0 0,0 0 0 0 0,-1 0 0 0 0,0 0 0 0 0,1 0-1 0 0,-2 0 1 0 0,1 0 0 0 0,0 0 0 0 0,-1-1 0 0 0,0 1 0 0 0,0 0 0 0 0,0-1 0 0 0,0 1 0 0 0,0-1 0 0 0,-1 0 0 0 0,1 1 0 0 0,-1-1 0 0 0,0 0 0 0 0,0-1 0 0 0,0 1 0 0 0,-6 3 0 0 0,-8 4 193 0 0,0-1 0 0 0,-1-1 0 0 0,0-1 0 0 0,0 0 0 0 0,-1-1 0 0 0,0-1 0 0 0,0-1 0 0 0,0-1 0 0 0,0 0 0 0 0,-1-1 1 0 0,1-2-1 0 0,-24-1 0 0 0,43 1-257 0 0,-1 0 1 0 0,1 0 0 0 0,-1 0 0 0 0,1 0-1 0 0,-1 0 1 0 0,0 0 0 0 0,1 0 0 0 0,-1 0-1 0 0,1 0 1 0 0,-1 0 0 0 0,1 0-1 0 0,-1-1 1 0 0,1 1 0 0 0,-1 0 0 0 0,1 0-1 0 0,-1-1 1 0 0,1 1 0 0 0,-1 0 0 0 0,1-1-1 0 0,-1 1 1 0 0,1-1 0 0 0,0 1 0 0 0,-1 0-1 0 0,1-1 1 0 0,-1 1 0 0 0,1-1-1 0 0,0 1 1 0 0,0-1 0 0 0,-1 1 0 0 0,1-1-1 0 0,0 1 1 0 0,0-1 0 0 0,-1 0 0 0 0,2-1-113 0 0,-1 1 1 0 0,0-1 0 0 0,0 0 0 0 0,1 1-1 0 0,-1-1 1 0 0,1 1 0 0 0,-1-1 0 0 0,1 1-1 0 0,0-1 1 0 0,-1 1 0 0 0,3-3-1 0 0,29-35-5810 0 0,-4 11-136 0 0</inkml:trace>
</inkml:ink>
</file>

<file path=ppt/ink/ink5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7.8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46 588 0 0,'0'0'10176'0'0,"20"6"-8920"0"0,7-8-862 0 0,0-1 1 0 0,0-1-1 0 0,0-1 0 0 0,40-14 1 0 0,-2 0-426 0 0,-63 19 113 0 0</inkml:trace>
</inkml:ink>
</file>

<file path=ppt/ink/ink5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0:58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4484 0 0,'0'0'6441'0'0,"10"82"-6637"0"0,-2-41 300 0 0,3 8-92 0 0,-4 9 104 0 0,1 17-52 0 0,1 19 284 0 0,-6-5-348 0 0,-2-17-1172 0 0,-1 10-1912 0 0</inkml:trace>
</inkml:ink>
</file>

<file path=ppt/ink/ink5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3.7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39 116 0 0,'0'0'2940'0'0,"14"-2"-2792"0"0,243-22 3313 0 0,-219 21-3067 0 0,28-3 23 0 0,0 2-1 0 0,114 9 0 0 0,-159-1-695 0 0,0 0-1 0 0,-1 2 0 0 0,1 0 1 0 0,-2 1-1 0 0,1 1 1 0 0,-1 1-1 0 0,0 1 0 0 0,24 16 1 0 0,-10-2-2097 0 0</inkml:trace>
</inkml:ink>
</file>

<file path=ppt/ink/ink5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53.4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20 0 0,'0'0'2180'0'0,"0"17"-3548"0"0,3-13 1076 0 0,0 5-248 0 0</inkml:trace>
</inkml:ink>
</file>

<file path=ppt/ink/ink5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53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1304 0 0,'15'24'340'0'0,"-15"-28"-28"0"0,0-1-52 0 0,4 1 68 0 0,-1-1-68 0 0,4 1-96 0 0,-2 4-164 0 0,7 0-76 0 0,1 0-408 0 0,7 7 316 0 0,-1 4 116 0 0,-1-2-720 0 0</inkml:trace>
  <inkml:trace contextRef="#ctx0" brushRef="#br0" timeOffset="1">0 118 964 0 0,'0'0'4188'0'0,"86"-21"-5416"0"0,-45 35 956 0 0,-8-2-928 0 0,8 7-924 0 0</inkml:trace>
</inkml:ink>
</file>

<file path=ppt/ink/ink5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54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2284 0 0,'0'0'2008'0'0</inkml:trace>
</inkml:ink>
</file>

<file path=ppt/ink/ink5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4.1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2256 0 0,'0'0'4885'0'0,"82"-51"-4509"0"0,-55 47-152 0 0,3 1-224 0 0,6 3-144 0 0,2 3-104 0 0,5 9 80 0 0,0 4-416 0 0,-10-1-1293 0 0,9-1-2843 0 0</inkml:trace>
</inkml:ink>
</file>

<file path=ppt/ink/ink5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4.5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1 480 4864 0 0,'0'0'2745'0'0,"81"-60"-3469"0"0,-54 60-745 0 0,30-1-3367 0 0</inkml:trace>
  <inkml:trace contextRef="#ctx0" brushRef="#br0" timeOffset="1">180 101 4852 0 0,'0'0'4677'0'0,"-5"-84"-4365"0"0,7 72-212 0 0,11 8-100 0 0,10 4-284 0 0,10 3-776 0 0,17 10 384 0 0,9 5-700 0 0,-10-4-709 0 0,22 5-1979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8.6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914 40 40 0 0,'0'0'6255'0'0,"7"-9"-5933"0"0,12-21-393 0 0,-43 60 516 0 0,-206 315 2156 0 0,136-197-2357 0 0,-288 475 14 0 0,343-553-188 0 0,-121 203 4 0 0,149-258-573 0 0,29-47-2929 0 0,22-29-999 0 0,-11 11 2543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8.8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1 171 1436 0 0,'0'0'11287'0'0,"10"-5"-10824"0"0,191-84-377 0 0,-194 86-123 0 0,147-45-33 0 0,-124 40-157 0 0,-1 2 1 0 0,1 1-1 0 0,39-1 0 0 0,-66 6-19 0 0,1 0 0 0 0,-1 0 0 0 0,1 0 0 0 0,-1 0 0 0 0,1 1-1 0 0,-1-1 1 0 0,7 3 0 0 0,-10-3 129 0 0,1 1 1 0 0,0-1-1 0 0,-1 1 1 0 0,1-1-1 0 0,0 1 0 0 0,-1-1 1 0 0,1 1-1 0 0,-1-1 0 0 0,1 1 1 0 0,-1 0-1 0 0,1-1 1 0 0,-1 1-1 0 0,0 0 0 0 0,1-1 1 0 0,-1 1-1 0 0,0 0 1 0 0,0 0-1 0 0,1-1 0 0 0,-1 1 1 0 0,0 0-1 0 0,0 0 1 0 0,0-1-1 0 0,0 1 0 0 0,0 0 1 0 0,0 0-1 0 0,0 0 1 0 0,0-1-1 0 0,0 1 0 0 0,0 0 1 0 0,0 0-1 0 0,-1-1 0 0 0,1 1 1 0 0,0 0-1 0 0,0 0 1 0 0,-1-1-1 0 0,1 1 0 0 0,-1 0 1 0 0,0 0-1 0 0,0 1-76 0 0,1-1 0 0 0,-1 1 0 0 0,0 0 0 0 0,0-1 0 0 0,0 0 0 0 0,-1 1 0 0 0,1-1 0 0 0,0 0 1 0 0,0 0-1 0 0,-1 1 0 0 0,-1 0 0 0 0,-38 22-2433 0 0</inkml:trace>
</inkml:ink>
</file>

<file path=ppt/ink/ink5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4.9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41 316 3192 0 0,'0'0'4009'0'0,"-15"-88"-3525"0"0,15 71-148 0 0,0 8 80 0 0,4 5-416 0 0,14 4-220 0 0,8 3-484 0 0,6 7-180 0 0,-4 1-925 0 0,23 2-1423 0 0</inkml:trace>
  <inkml:trace contextRef="#ctx0" brushRef="#br0" timeOffset="1">27 145 2704 0 0,'0'0'4353'0'0,"-25"-94"-4121"0"0,23 72 184 0 0,2 7 220 0 0,6 5-388 0 0,14 7-248 0 0,8 3-300 0 0,10 4-204 0 0,7 10-252 0 0,-6-3-949 0 0,23 7-783 0 0</inkml:trace>
</inkml:ink>
</file>

<file path=ppt/ink/ink5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5.3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149 172 1056 0 0,'0'0'4969'0'0,"-37"-77"-3837"0"0,26 54-460 0 0,4 0-112 0 0,1 2-28 0 0,4 6-196 0 0,2 6-336 0 0,3 6-108 0 0,11 3-552 0 0,11 10-212 0 0,5 5-492 0 0,-2-1-837 0 0</inkml:trace>
  <inkml:trace contextRef="#ctx0" brushRef="#br0" timeOffset="1">137 13 4760 0 0,'0'0'3745'0'0,"80"67"-9066"0"0</inkml:trace>
  <inkml:trace contextRef="#ctx0" brushRef="#br0" timeOffset="2">0 596 4880 0 0,'0'0'4589'0'0,"80"9"-9790"0"0</inkml:trace>
</inkml:ink>
</file>

<file path=ppt/ink/ink5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45.7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88 6141 0 0,'0'0'5376'0'0,"-24"-83"-4904"0"0,24 79-420 0 0,3 8-988 0 0,12 14-588 0 0,6 11 876 0 0,10 7-560 0 0,-3-5-1225 0 0,33 12-2523 0 0</inkml:trace>
  <inkml:trace contextRef="#ctx0" brushRef="#br0" timeOffset="1">86 323 6901 0 0,'0'0'324'0'0,"-85"-41"-1676"0"0</inkml:trace>
</inkml:ink>
</file>

<file path=ppt/ink/ink5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56.0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149 194 312 0 0,'0'0'86'0'0,"5"17"-157"0"0,14 53 161 0 0,-18-63-57 0 0,1 0 0 0 0,-2 0 1 0 0,1 1-1 0 0,-1-1 0 0 0,0 1 1 0 0,-1-1-1 0 0,1 0 0 0 0,-1 1 0 0 0,-1-1 1 0 0,-3 12-1 0 0,-1-3 51 0 0,-1 0 1 0 0,-17 26-1 0 0,16-27-28 0 0,-6 9 30 0 0,-1 0-1 0 0,-1-1 1 0 0,-22 26-1 0 0,38-49 1 0 0,-1 0 0 0 0,1 1 0 0 0,0-1-1 0 0,-1 1 1 0 0,1-1 0 0 0,0 0 0 0 0,-1 1 0 0 0,1-1-1 0 0,0 0 1 0 0,-1 1 0 0 0,1-1 0 0 0,-1 0-1 0 0,1 1 1 0 0,-1-1 0 0 0,1 0 0 0 0,-1 0 0 0 0,1 0-1 0 0,-1 0 1 0 0,1 1 0 0 0,-1-1 0 0 0,1 0 0 0 0,-1 0-1 0 0,1 0 1 0 0,-1 0 0 0 0,1 0 0 0 0,-1 0 0 0 0,1 0-1 0 0,-1 0 1 0 0,1 0 0 0 0,-1-1 0 0 0,1 1 0 0 0,-1 0-1 0 0,1 0 1 0 0,-1-1 0 0 0,-10-18 1811 0 0,2-33-897 0 0,8 47-1123 0 0,0-14 80 0 0,0 0-1 0 0,1-1 1 0 0,1 1 0 0 0,1 0-1 0 0,1 0 1 0 0,0 0-1 0 0,1 0 1 0 0,1 0-1 0 0,1 1 1 0 0,1 0-1 0 0,15-28 1 0 0,-9 21-22 0 0,1 2 0 0 0,2 0 0 0 0,0 1 0 0 0,2 1 0 0 0,0 0-1 0 0,1 1 1 0 0,34-27 0 0 0,-44 40 22 0 0,-1 1-1 0 0,1 0 0 0 0,0 1 1 0 0,0 0-1 0 0,0 0 1 0 0,1 1-1 0 0,0 0 1 0 0,0 1-1 0 0,15-4 0 0 0,-21 6 8 0 0,0 1-1 0 0,-1-1 0 0 0,1 1 1 0 0,0 0-1 0 0,0 0 1 0 0,0 1-1 0 0,0-1 0 0 0,0 1 1 0 0,-1 0-1 0 0,1 0 0 0 0,0 0 1 0 0,-1 0-1 0 0,1 1 0 0 0,-1-1 1 0 0,1 1-1 0 0,-1 0 0 0 0,0 0 1 0 0,1 0-1 0 0,-1 1 0 0 0,0-1 1 0 0,0 1-1 0 0,-1-1 0 0 0,1 1 1 0 0,-1 0-1 0 0,1 0 0 0 0,-1 1 1 0 0,0-1-1 0 0,2 4 0 0 0,0 2 14 0 0,0 1-1 0 0,0-1 0 0 0,-1 1 1 0 0,-1-1-1 0 0,1 1 0 0 0,-2 0 0 0 0,1 0 1 0 0,-1 0-1 0 0,-1 0 0 0 0,0 0 1 0 0,0 0-1 0 0,-1 0 0 0 0,0-1 1 0 0,-3 11-1 0 0,-2 7 72 0 0,-2-1 1 0 0,-1 0 0 0 0,-22 47-1 0 0,21-56-30 0 0,0 0 0 0 0,-1-1-1 0 0,0 0 1 0 0,-16 16 0 0 0,26-31 94 0 0,1 0 1 0 0,-1 0-1 0 0,1 0 1 0 0,-1-1-1 0 0,0 1 1 0 0,0 0-1 0 0,1 0 1 0 0,-1-1-1 0 0,0 1 1 0 0,0-1 0 0 0,0 1-1 0 0,0-1 1 0 0,0 1-1 0 0,0-1 1 0 0,0 0-1 0 0,0 1 1 0 0,0-1-1 0 0,0 0 1 0 0,0 0-1 0 0,0 0 1 0 0,0 0-1 0 0,0 0 1 0 0,0 0-1 0 0,0 0 1 0 0,0 0-1 0 0,0 0 1 0 0,0 0-1 0 0,-1-1 1 0 0,0 0-5 0 0,0 0-1 0 0,0 0 1 0 0,0 0 0 0 0,1-1 0 0 0,-1 1-1 0 0,0-1 1 0 0,1 0 0 0 0,-1 1 0 0 0,1-1-1 0 0,-1 0 1 0 0,1 0 0 0 0,-2-2-1 0 0,-1-3-21 0 0,1-1-1 0 0,-1 1 1 0 0,1-1-1 0 0,1 0 0 0 0,-1 0 1 0 0,-1-10-1 0 0,3 12-238 0 0,1 5 83 0 0,0 0 0 0 0,-1 0-1 0 0,1 0 1 0 0,0 0 0 0 0,-1 0-1 0 0,1 0 1 0 0,0 0 0 0 0,0 0-1 0 0,0 0 1 0 0,0 0 0 0 0,0 0-1 0 0,0 0 1 0 0,0 0 0 0 0,0 0 0 0 0,0 0-1 0 0,0 0 1 0 0,0 0 0 0 0,1 0-1 0 0,-1 0 1 0 0,1 0 0 0 0,-1 0-1 0 0,0 0 1 0 0,1 0 0 0 0,-1 1-1 0 0,1-1 1 0 0,0 0 0 0 0,-1 0-1 0 0,1 0 1 0 0,0 1 0 0 0,0-1 0 0 0,-1 0-1 0 0,1 1 1 0 0,0-1 0 0 0,0 1-1 0 0,0-1 1 0 0,1 0 0 0 0,21-2-3695 0 0</inkml:trace>
</inkml:ink>
</file>

<file path=ppt/ink/ink5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5:57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11 548 0 0,'0'0'256'0'0,"80"-11"-940"0"0</inkml:trace>
</inkml:ink>
</file>

<file path=ppt/ink/ink5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2.3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69 117 44 0 0,'0'0'6'0'0,"4"-4"39"0"0,9-10-76 0 0,0 1-1 0 0,27-19 0 0 0,-37 31 194 0 0,-1-1 0 0 0,1 0 0 0 0,0-1 0 0 0,0 1 0 0 0,-1 0 0 0 0,1-1 0 0 0,-1 0 0 0 0,0 1 0 0 0,0-1 0 0 0,0 0 0 0 0,0 0 0 0 0,0 0 0 0 0,-1 0 0 0 0,1 0 0 0 0,-1-1 0 0 0,0 1 0 0 0,1-5 0 0 0,-28 45-113 0 0,2-2-11 0 0,2 0 1 0 0,1 1-1 0 0,2 1 1 0 0,-26 72-1 0 0,45-109-75 0 0,0 1 1 0 0,0-1-1 0 0,0 1 0 0 0,0-1 1 0 0,0 1-1 0 0,0-1 1 0 0,0 1-1 0 0,0-1 0 0 0,0 0 1 0 0,-1 1-1 0 0,1-1 0 0 0,0 1 1 0 0,0-1-1 0 0,-1 0 1 0 0,1 1-1 0 0,0-1 0 0 0,0 0 1 0 0,-1 1-1 0 0,1-1 0 0 0,0 0 1 0 0,-1 1-1 0 0,1-1 1 0 0,0 0-1 0 0,-1 0 0 0 0,1 1 1 0 0,-1-1-1 0 0,1 0 0 0 0,0 0 1 0 0,-1 0-1 0 0,1 1 1 0 0,-1-1-1 0 0,1 0 0 0 0,-1 0 1 0 0,1 0-1 0 0,-1 0 0 0 0,1 0 1 0 0,-1 0-1 0 0,1 0 1 0 0,0 0-1 0 0,-1 0 0 0 0,1 0 1 0 0,-1 0-1 0 0,1-1 0 0 0,-1 1 1 0 0,1 0-1 0 0,-5-4-835 0 0</inkml:trace>
</inkml:ink>
</file>

<file path=ppt/ink/ink5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2.7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65 952 0 0,'0'0'6437'0'0,"15"-64"-8157"0"0,0 71 1652 0 0,8 7 4 0 0,4 5 64 0 0,9 8 48 0 0,5 3-48 0 0,-6-5-953 0 0,26 14-859 0 0</inkml:trace>
</inkml:ink>
</file>

<file path=ppt/ink/ink5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3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 0 0,'0'0'0'0'0</inkml:trace>
</inkml:ink>
</file>

<file path=ppt/ink/ink5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01.3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0 64 0 0,'0'0'1715'0'0,"-10"13"-2654"0"0,-9 14 492 0 0,9-16 54 0 0</inkml:trace>
</inkml:ink>
</file>

<file path=ppt/ink/ink5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01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1 432 0 0,'0'0'4510'0'0,"0"23"-8747"0"0,0-46 3532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19.2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34 404 0 0,'0'0'8125'0'0,"-1"0"-8115"0"0,1 1 1 0 0,0-1-1 0 0,-1 1 1 0 0,1-1-1 0 0,-1 0 1 0 0,1 1-1 0 0,0-1 1 0 0,0 1-1 0 0,-1-1 1 0 0,1 1-1 0 0,0-1 1 0 0,0 1-1 0 0,-1-1 1 0 0,1 1 0 0 0,0-1-1 0 0,0 1 1 0 0,0-1-1 0 0,0 1 1 0 0,0 0-1 0 0,0-1 1 0 0,0 1-1 0 0,5 0 147 0 0,1 0-1 0 0,-1 0 0 0 0,1-1 1 0 0,-1 1-1 0 0,1-2 0 0 0,-1 1 1 0 0,1 0-1 0 0,5-2 1 0 0,-9 2-123 0 0,155-21 779 0 0,-33 5-1328 0 0,-41 7-3112 0 0</inkml:trace>
</inkml:ink>
</file>

<file path=ppt/ink/ink5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03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1 316 104 0 0,'0'0'5909'0'0,"1"-9"-5695"0"0,-1-16-114 0 0,-2-257-249 0 0,47 422-2509 0 0,6 22 2547 0 0,-13-45 598 0 0,-34-101-568 0 0,-3-10-190 0 0,0-1 0 0 0,1 1 0 0 0,0-1 1 0 0,0 0-1 0 0,5 11 0 0 0,-5-14-1011 0 0</inkml:trace>
</inkml:ink>
</file>

<file path=ppt/ink/ink5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04.1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1 135 1136 0 0,'0'0'6723'0'0,"18"-13"-7197"0"0,61-45 345 0 0,-70 52 99 0 0,0 0 1 0 0,1 1-1 0 0,0 0 1 0 0,0 1-1 0 0,0 0 1 0 0,1 0-1 0 0,-1 1 1 0 0,20-2-1 0 0,-3-1-9 0 0,-8 2-246 0 0,-1 0-1 0 0,1 1 1 0 0,1 1-1 0 0,-1 0 1 0 0,0 2-1 0 0,30 2 0 0 0,-35 3-2125 0 0,-2 3-130 0 0</inkml:trace>
</inkml:ink>
</file>

<file path=ppt/ink/ink5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17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38 180 0 0,'0'0'7591'0'0,"20"0"-6986"0"0,27-1-354 0 0,-1-2 1 0 0,89-18-1 0 0,-122 17-10 0 0,7-2-1104 0 0,-20 6 702 0 0,1 0-1 0 0,-1 0 0 0 0,1 0 0 0 0,-1 0 0 0 0,0 1 0 0 0,1-1 1 0 0,-1 0-1 0 0,1 0 0 0 0,-1 0 0 0 0,1 0 0 0 0,-1 1 1 0 0,0-1-1 0 0,5 8-3560 0 0,-5-7 3560 0 0,0-1 0 0 0,0 1 0 0 0,-1 0 1 0 0,-8-16-1875 0 0</inkml:trace>
</inkml:ink>
</file>

<file path=ppt/ink/ink5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17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 2544 0 0,'0'0'5601'0'0,"17"0"-5232"0"0,291-2 1046 0 0,-240 8-606 0 0,-73-3 192 0 0,-1 5-2857 0 0,1 0 455 0 0</inkml:trace>
</inkml:ink>
</file>

<file path=ppt/ink/ink5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1:1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260 1330 92 0 0,'0'0'4536'0'0,"15"0"-3922"0"0,105-7 617 0 0,-27-1-495 0 0,230-25 1024 0 0,-249 21-1068 0 0,0-2 0 0 0,94-33-1 0 0,-153 42-542 0 0,0-1 0 0 0,-1-1-1 0 0,1 0 1 0 0,-1-1-1 0 0,-1-1 1 0 0,0 0 0 0 0,0-1-1 0 0,20-20 1 0 0,-17 13 55 0 0,-1-1 1 0 0,-1-1 0 0 0,-1 0-1 0 0,0-1 1 0 0,13-29-1 0 0,-2-1-59 0 0,-2-1-1 0 0,17-56 1 0 0,-33 85-124 0 0,-1 0 0 0 0,0 0 0 0 0,-2 0 0 0 0,-1 0 0 0 0,0-1-1 0 0,-2 1 1 0 0,0-1 0 0 0,-4-22 0 0 0,0 25-14 0 0,-1 0 0 0 0,-1 1 0 0 0,-1 0 0 0 0,0 0 0 0 0,-12-19 0 0 0,-1 1 16 0 0,-35-47 0 0 0,40 65-76 0 0,-1 0 1 0 0,-1 1 0 0 0,0 1 0 0 0,-2 1 0 0 0,0 0 0 0 0,0 2-1 0 0,-2 0 1 0 0,0 1 0 0 0,0 1 0 0 0,-1 1 0 0 0,0 1 0 0 0,-35-10-1 0 0,-24-3-77 0 0,-1 3-1 0 0,-106-11 0 0 0,152 26 144 0 0,3 0-160 0 0,1 1 1 0 0,-1 2-1 0 0,-56 3 1 0 0,74 1 40 0 0,1 0 0 0 0,-1 1 0 0 0,1 1-1 0 0,0 0 1 0 0,0 1 0 0 0,0 0 0 0 0,1 1 0 0 0,0 0-1 0 0,0 2 1 0 0,-21 14 0 0 0,3 3-68 0 0,2 2-1 0 0,1 1 1 0 0,1 1-1 0 0,1 1 1 0 0,2 1-1 0 0,1 1 1 0 0,-34 64 0 0 0,45-71 95 0 0,1 0 1 0 0,1 0-1 0 0,1 2 0 0 0,1-1 1 0 0,1 1-1 0 0,-6 50 1 0 0,12-57 127 0 0,0-1 0 0 0,1 1 0 0 0,1-1 0 0 0,1 1 0 0 0,0-1 0 0 0,2 0 0 0 0,0 0 0 0 0,1 0 0 0 0,1 0 1 0 0,12 24-1 0 0,-7-21 171 0 0,1 0 0 0 0,1-1 0 0 0,2 0 0 0 0,21 24 0 0 0,-25-33-489 0 0,0 0 1 0 0,1-1-1 0 0,0-1 1 0 0,1 0-1 0 0,0 0 1 0 0,0-2-1 0 0,26 14 0 0 0,-14-16-3007 0 0,5-9-2501 0 0</inkml:trace>
</inkml:ink>
</file>

<file path=ppt/ink/ink5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4.7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92 0 0,'1'-4'6771'0'0,"-1"-32"-5831"0"0,1 23-3137 0 0</inkml:trace>
</inkml:ink>
</file>

<file path=ppt/ink/ink5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5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0 252 4 0 0,'0'0'3860'0'0,"9"1"-3115"0"0,-6 0-680 0 0,0-1 1 0 0,1 1-1 0 0,-1-1 0 0 0,1 0 1 0 0,-1 0-1 0 0,1 0 0 0 0,-1-1 1 0 0,1 1-1 0 0,-1-1 0 0 0,0 0 0 0 0,1 0 1 0 0,-1 0-1 0 0,0 0 0 0 0,0-1 1 0 0,1 1-1 0 0,-1-1 0 0 0,0 0 1 0 0,-1 0-1 0 0,1 0 0 0 0,0 0 1 0 0,4-4-1 0 0,11-13-16 0 0,-1-1-1 0 0,0-1 1 0 0,-2 0 0 0 0,0-1 0 0 0,-2 0-1 0 0,0-2 1 0 0,-2 1 0 0 0,13-35 0 0 0,-21 61-268 0 0,0 0 0 0 0,0 0 0 0 0,0 0 0 0 0,0 0 0 0 0,0 1 0 0 0,-1-1 0 0 0,4 6 0 0 0,8 20 91 0 0,-1 1 1 0 0,-1 0-1 0 0,-1 0 0 0 0,-2 1 1 0 0,8 51-1 0 0,7 21 128 0 0,16 41 147 0 0,-34-135-1541 0 0</inkml:trace>
</inkml:ink>
</file>

<file path=ppt/ink/ink5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5.9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1 134 4468 0 0,'0'0'3062'0'0,"6"-14"-3005"0"0,-2 4-91 0 0,-3 7 12 0 0,0-1 1 0 0,1 0-1 0 0,-1 0 1 0 0,1 1 0 0 0,0-1-1 0 0,0 1 1 0 0,0-1-1 0 0,1 1 1 0 0,-1 0-1 0 0,1 0 1 0 0,-1 0-1 0 0,1 0 1 0 0,0 0-1 0 0,0 1 1 0 0,1-1 0 0 0,-1 1-1 0 0,0 0 1 0 0,1 0-1 0 0,0 0 1 0 0,-1 0-1 0 0,1 1 1 0 0,4-2-1 0 0,180-33-247 0 0,-155 32 234 0 0,0 1 0 0 0,1 2 0 0 0,58 6 1 0 0,-87-5-19 0 0,1 1 1 0 0,-1 0 0 0 0,1 0 0 0 0,-1 0 0 0 0,1 1-1 0 0,-1-1 1 0 0,0 2 0 0 0,0-1 0 0 0,0 0 0 0 0,7 5 0 0 0,-39-16 1342 0 0,24 7-875 0 0,28 15-8197 0 0</inkml:trace>
</inkml:ink>
</file>

<file path=ppt/ink/ink5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1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1 162 252 0 0,'0'0'5473'0'0,"3"-2"-4894"0"0,146-95-104 0 0,-130 87-454 0 0,0 0-1 0 0,1 2 0 0 0,-1 0 0 0 0,2 1 0 0 0,-1 1 0 0 0,33-5 1 0 0,-49 10-241 0 0,39 0 503 0 0,-42 1-396 0 0,0-1 0 0 0,0 1 1 0 0,0 0-1 0 0,0 0 0 0 0,0 1 0 0 0,0-1 1 0 0,0 0-1 0 0,0 0 0 0 0,-1 0 1 0 0,1 1-1 0 0,0-1 0 0 0,0 0 1 0 0,0 1-1 0 0,0-1 0 0 0,-1 1 0 0 0,1-1 1 0 0,0 1-1 0 0,0-1 0 0 0,-1 1 1 0 0,1-1-1 0 0,0 1 0 0 0,-1 0 1 0 0,1 0-1 0 0,-1-1 0 0 0,1 1 0 0 0,-1 0 1 0 0,1 0-1 0 0,-1-1 0 0 0,0 1 1 0 0,1 0-1 0 0,-1 0 0 0 0,0 0 1 0 0,1 0-1 0 0,-1 0 0 0 0,0-1 0 0 0,0 1 1 0 0,0 0-1 0 0,0 0 0 0 0,0 0 1 0 0,0 1-1 0 0,-3 8-1858 0 0</inkml:trace>
</inkml:ink>
</file>

<file path=ppt/ink/ink5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1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78 4256 0 0,'0'0'5897'0'0,"83"-67"-6969"0"0,-50 61 876 0 0,6 3 68 0 0,-1 2 120 0 0,4 1-228 0 0,-1 0-892 0 0,-1 4-552 0 0,-10 1-573 0 0,16-2-915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0.4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91 5837 0 0,'0'0'10189'0'0,"-3"-10"-10004"0"0,-10-32-364 0 0,13 41 154 0 0,0 0-1 0 0,0 0 1 0 0,0 1-1 0 0,0-1 1 0 0,0 0-1 0 0,0 0 1 0 0,1 1-1 0 0,-1-1 1 0 0,0 0-1 0 0,0 1 1 0 0,1-1-1 0 0,-1 0 1 0 0,0 1-1 0 0,1-1 1 0 0,-1 0-1 0 0,1 1 1 0 0,-1-1-1 0 0,1 0 1 0 0,-1 1-1 0 0,1-1 1 0 0,-1 1-1 0 0,1-1 1 0 0,0 1-1 0 0,-1 0 1 0 0,1-1-1 0 0,0 1 1 0 0,-1 0-1 0 0,1-1 1 0 0,0 1-1 0 0,-1 0 1 0 0,1 0-1 0 0,0-1 1 0 0,0 1-1 0 0,-1 0 1 0 0,1 0-1 0 0,0 0 1 0 0,0 0-1 0 0,-1 0 1 0 0,1 0-1 0 0,0 0 1 0 0,0 0-1 0 0,-1 0 1 0 0,2 1-1 0 0,1-1-99 0 0,43-8-324 0 0,1 2 0 0 0,47-1 0 0 0,-14 7-2485 0 0,-76 0 2399 0 0,-1 1 0 0 0,1-1 0 0 0,0 0 0 0 0,0 1 0 0 0,-1 0 0 0 0,1 0 0 0 0,6 2 0 0 0,-2 2-2473 0 0</inkml:trace>
</inkml:ink>
</file>

<file path=ppt/ink/ink5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2.5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0 148 912 0 0,'0'0'3352'0'0,"89"-84"-2988"0"0,-59 69-76 0 0,6 0-212 0 0,4 2-76 0 0,3 3-8 0 0,-2 2 4 0 0,3 5-8 0 0,-4 3-120 0 0,-8 2-244 0 0,-8 5-1124 0 0,-3 5-744 0 0</inkml:trace>
</inkml:ink>
</file>

<file path=ppt/ink/ink5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2.9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17 860 0 0,'0'0'3924'0'0,"82"-15"-4632"0"0,-44 14 604 0 0,-8 1-1028 0 0,20 0-668 0 0</inkml:trace>
</inkml:ink>
</file>

<file path=ppt/ink/ink5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5.8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1684 0 0,'0'0'6937'0'0,"83"-67"-6893"0"0,-53 56-44 0 0,7 1-196 0 0,1 1 80 0 0,4 0 40 0 0,-4 5-28 0 0,-3 1-92 0 0,-10 3-284 0 0,-8 0-716 0 0,-7 3-1137 0 0</inkml:trace>
</inkml:ink>
</file>

<file path=ppt/ink/ink5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2:06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92 0 0,'0'0'8689'0'0,"91"-8"-9349"0"0,-46 1 648 0 0,7 1-352 0 0,-12 0-1120 0 0,24-3-2821 0 0</inkml:trace>
</inkml:ink>
</file>

<file path=ppt/ink/ink5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6:59.6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1 364 692 0 0,'0'0'2842'0'0,"5"-14"-2720"0"0,-4 11-117 0 0,11-28 27 0 0,14-61-1 0 0,-20 43-12 0 0,-2 0 0 0 0,-2-53 0 0 0,-2 95 24 0 0,-1 6-58 0 0,1 0 0 0 0,0 1 0 0 0,0-1 0 0 0,0 0 0 0 0,0 1 0 0 0,0-1 0 0 0,0 0 0 0 0,0 1 0 0 0,0-1 0 0 0,0 0 0 0 0,1 1 0 0 0,-1-1 0 0 0,0 0 0 0 0,0 1 0 0 0,1-1 0 0 0,-1 0 0 0 0,0 1 0 0 0,1-1 0 0 0,-1 1 0 0 0,1-1 0 0 0,-1 1 0 0 0,0-1 1 0 0,2 0-1 0 0,9 6-709 0 0,10 22 107 0 0,-9-5 570 0 0,-2 0 0 0 0,-1 0 0 0 0,-1 1 0 0 0,0 0 0 0 0,-2 1-1 0 0,6 45 1 0 0,8 23 136 0 0,-10-52 104 0 0,-4-14-97 0 0,0-1 0 0 0,2 0 1 0 0,14 29-1 0 0,-19-48-15 0 0,0 1-1 0 0,0 0 1 0 0,-1-1 0 0 0,0 1-1 0 0,0 0 1 0 0,-1 0 0 0 0,1 9-1 0 0,0-16-102 0 0,0 0 1 0 0,0 0-1 0 0,0-1 0 0 0,0 1 0 0 0,0 0 0 0 0,0-1 1 0 0,0 1-1 0 0,0-1 0 0 0,0 0 0 0 0,2-1 0 0 0,8-4-1884 0 0</inkml:trace>
</inkml:ink>
</file>

<file path=ppt/ink/ink5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00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0 131 2916 0 0,'0'0'3317'0'0,"18"-13"-3461"0"0,57-40-140 0 0,-68 48 265 0 0,1 0 0 0 0,0 1 0 0 0,0 0 0 0 0,0 1 0 0 0,1 0 0 0 0,-1 0 0 0 0,1 1 0 0 0,0 0 0 0 0,12-2 0 0 0,6 0-30 0 0,6-3-148 0 0,0 1 0 0 0,67-1 758 0 0,-100 3 696 0 0,3 3-1039 0 0,6 1-4219 0 0,-22 0 794 0 0</inkml:trace>
</inkml:ink>
</file>

<file path=ppt/ink/ink5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3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45 1408 0 0,'0'0'3248'0'0,"84"-32"-3992"0"0,-50 28 640 0 0,-3 1 92 0 0,8-1-40 0 0,-6 2 48 0 0,-2 2-8 0 0,-3 0-52 0 0,-1 0-156 0 0,-9 2-876 0 0,0 2-836 0 0</inkml:trace>
</inkml:ink>
</file>

<file path=ppt/ink/ink5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13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3344 0 0,'0'0'4205'0'0,"105"-42"-5337"0"0,-64 41 1044 0 0,-2 1 36 0 0,5 0-16 0 0,-9 6-492 0 0,-8 1-897 0 0,1 4-799 0 0</inkml:trace>
</inkml:ink>
</file>

<file path=ppt/ink/ink5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6.0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1062 0 6689 0 0,'0'0'4737'0'0,"-5"6"-4775"0"0,-10 17 165 0 0,1 0 0 0 0,2 2 0 0 0,0-1 0 0 0,1 2-1 0 0,-10 37 1 0 0,-2 1 58 0 0,-43 119 78 0 0,-56 137-173 0 0,116-306-16 0 0,-1 0 0 0 0,0 0 0 0 0,-1 0-1 0 0,-11 14 1 0 0,17-26-53 0 0,0 1 1 0 0,0-1-1 0 0,0 0 0 0 0,0 0 1 0 0,-1 0-1 0 0,1 0 0 0 0,-1 0 1 0 0,0-1-1 0 0,1 1 0 0 0,-1-1 1 0 0,0 1-1 0 0,-3 0 0 0 0,4-1-29 0 0,0-1 0 0 0,0 0 0 0 0,0 0 0 0 0,0 0 0 0 0,0 0-1 0 0,0 0 1 0 0,0-1 0 0 0,0 1 0 0 0,0 0 0 0 0,0-1 0 0 0,0 1-1 0 0,0-1 1 0 0,0 0 0 0 0,1 0 0 0 0,-1 0 0 0 0,0 0 0 0 0,1 0 0 0 0,-1 0-1 0 0,0 0 1 0 0,1 0 0 0 0,-2-3 0 0 0,-93-96-1283 0 0,69 69 1280 0 0,-1 1 1 0 0,-49-40 0 0 0,67 62 27 0 0,-1 0 1 0 0,-1 1 0 0 0,1 1 0 0 0,-1-1-1 0 0,-1 2 1 0 0,1 0 0 0 0,-1 0 0 0 0,1 1-1 0 0,-1 1 1 0 0,0 0 0 0 0,-27-2-1 0 0,30 4-13 0 0,-1 1-1 0 0,1 0 1 0 0,-1 1-1 0 0,1 1 1 0 0,0-1-1 0 0,-1 2 1 0 0,1-1-1 0 0,0 1 1 0 0,0 1-1 0 0,0 0 0 0 0,1 0 1 0 0,-1 1-1 0 0,-15 11 1 0 0,18-11-10 0 0,1 1 1 0 0,0 0-1 0 0,0 0 1 0 0,0 0-1 0 0,1 0 0 0 0,0 1 1 0 0,0 0-1 0 0,0 0 1 0 0,1 0-1 0 0,0 0 1 0 0,1 1-1 0 0,0 0 0 0 0,0 0 1 0 0,0 0-1 0 0,1 0 1 0 0,0 0-1 0 0,1 0 1 0 0,-1 9-1 0 0,1-10 27 0 0,1 1 0 0 0,0-1 0 0 0,0 1 0 0 0,1-1 1 0 0,0 1-1 0 0,0-1 0 0 0,0 0 0 0 0,1 1 0 0 0,0-1 0 0 0,1 0 0 0 0,0 0 0 0 0,0-1 0 0 0,0 1 0 0 0,1 0 0 0 0,0-1 0 0 0,0 0 1 0 0,0 0-1 0 0,1 0 0 0 0,0-1 0 0 0,0 1 0 0 0,1-1 0 0 0,-1 0 0 0 0,1-1 0 0 0,0 1 0 0 0,0-1 0 0 0,1 0 0 0 0,-1-1 0 0 0,1 0 1 0 0,0 0-1 0 0,0 0 0 0 0,11 2 0 0 0,5 0 50 0 0,0-1 1 0 0,0-1 0 0 0,0-1-1 0 0,1 0 1 0 0,-1-2 0 0 0,1-1-1 0 0,-1-1 1 0 0,40-9 0 0 0,-20 1-717 0 0,0-2-1 0 0,-1-2 1 0 0,65-31 0 0 0,-106 45 625 0 0,23-11-1670 0 0,-1-1 0 0 0,-1-1-1 0 0,26-19 1 0 0,-16 5-2159 0 0</inkml:trace>
</inkml:ink>
</file>

<file path=ppt/ink/ink5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6.4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0 171 588 0 0,'0'0'7711'0'0,"16"5"-7025"0"0,52 16-115 0 0,-62-19-482 0 0,0-1 1 0 0,0 0-1 0 0,0 0 0 0 0,0-1 0 0 0,0 1 0 0 0,1-2 1 0 0,-1 1-1 0 0,0-1 0 0 0,0 1 0 0 0,0-2 0 0 0,0 1 0 0 0,10-4 1 0 0,-3-1 30 0 0,0 0 0 0 0,-1-1 1 0 0,19-13-1 0 0,-19 12-79 0 0,1-1 9 0 0,0 0 1 0 0,17-16-1 0 0,-27 22-8 0 0,1-1-1 0 0,-1 0 1 0 0,0 0-1 0 0,0 0 0 0 0,0-1 1 0 0,0 1-1 0 0,-1-1 1 0 0,1 1-1 0 0,-1-1 1 0 0,0 0-1 0 0,1-6 0 0 0,-3 10-36 0 0,0 0 0 0 0,1-1 0 0 0,-1 1 0 0 0,0 0 0 0 0,0 0 0 0 0,0 0 0 0 0,0 0 0 0 0,0 0 0 0 0,0-1 0 0 0,-1 1 0 0 0,1 0 0 0 0,0 0 0 0 0,0 0 0 0 0,-1 0 0 0 0,1 0 0 0 0,-1 0 0 0 0,1 0 0 0 0,-1 0 0 0 0,0 0 0 0 0,1 0 0 0 0,-1 0 0 0 0,0 0 0 0 0,1 0 0 0 0,-2-1 0 0 0,-1 1-8 0 0,1-1-1 0 0,-1 0 1 0 0,1 1 0 0 0,-1 0 0 0 0,0 0 0 0 0,0-1-1 0 0,1 2 1 0 0,-1-1 0 0 0,-4-1 0 0 0,-2 1-57 0 0,-1 0 0 0 0,1 0 0 0 0,0 1 0 0 0,-1 0 1 0 0,-10 2-1 0 0,9 0 22 0 0,0 1 0 0 0,1 1 1 0 0,-1 0-1 0 0,1 0 0 0 0,0 1 0 0 0,0 0 1 0 0,1 1-1 0 0,-12 9 0 0 0,5-3 145 0 0,1 0-1 0 0,1 2 1 0 0,-24 26-1 0 0,34-35-73 0 0,1 0 0 0 0,-1-1-1 0 0,1 1 1 0 0,0 1 0 0 0,0-1-1 0 0,1 0 1 0 0,0 1 0 0 0,0 0-1 0 0,0-1 1 0 0,0 1 0 0 0,1 0-1 0 0,0 0 1 0 0,0 0 0 0 0,1 0-1 0 0,0 0 1 0 0,0 0 0 0 0,0 0-1 0 0,2 11 1 0 0,0-12-25 0 0,-1 0 0 0 0,1 0 0 0 0,0 0 0 0 0,1 0 0 0 0,-1 0 0 0 0,1-1 0 0 0,0 1 0 0 0,0-1 0 0 0,0 1 0 0 0,1-1 0 0 0,-1 0 0 0 0,1-1 0 0 0,0 1 0 0 0,0-1 0 0 0,1 1 0 0 0,-1-1 0 0 0,1 0 0 0 0,-1-1 0 0 0,1 1 0 0 0,0-1 0 0 0,6 2-1 0 0,4 1-62 0 0,0-1 0 0 0,0-1 0 0 0,0 0 0 0 0,1-1 0 0 0,-1 0-1 0 0,1-2 1 0 0,0 0 0 0 0,-1 0 0 0 0,30-6 0 0 0,-30 3-715 0 0,0 0-1 0 0,0-2 1 0 0,0 1 0 0 0,-1-2 0 0 0,1 0 0 0 0,14-9 0 0 0,17-15-2918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0.8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62 768 0 0,'0'0'11529'0'0,"37"-3"-12257"0"0,-12-3 468 0 0,11 0 184 0 0,13-2-28 0 0,5-1-100 0 0,8 0-932 0 0,-16 2-1184 0 0,36-7-1649 0 0</inkml:trace>
</inkml:ink>
</file>

<file path=ppt/ink/ink5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6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281 398 1472 0 0,'0'0'5056'0'0,"13"1"-4528"0"0,0 1-386 0 0,1 0 289 0 0,0 0 0 0 0,0-1 1 0 0,1-1-1 0 0,-1 0 1 0 0,16-3-1 0 0,-15-1-165 0 0,0 0 1 0 0,0-2-1 0 0,-1 0 0 0 0,0 0 0 0 0,0-1 0 0 0,0-1 0 0 0,-1 0 1 0 0,13-11-1 0 0,-11 7-241 0 0,0-1 0 0 0,0 0 0 0 0,-2-1 0 0 0,1-1 0 0 0,-2 0 1 0 0,11-17-1 0 0,-15 19 12 0 0,-1 0 1 0 0,-1 0 0 0 0,0 0-1 0 0,0-1 1 0 0,-2 0-1 0 0,0-1 1 0 0,0 1 0 0 0,-1 0-1 0 0,-1-1 1 0 0,-1 0 0 0 0,0-26-1 0 0,-1 40-32 0 0,0 0-1 0 0,0 0 1 0 0,0 0-1 0 0,0 0 1 0 0,0 0-1 0 0,0 0 1 0 0,0 0-1 0 0,0 0 1 0 0,0 0-1 0 0,-1 0 1 0 0,1 0-1 0 0,0 0 1 0 0,-1 0-1 0 0,1 0 1 0 0,-1 1-1 0 0,1-1 1 0 0,-1 0-1 0 0,1 0 1 0 0,-1 0-1 0 0,1 1 0 0 0,-1-1 1 0 0,0 0-1 0 0,0 1 1 0 0,1-1-1 0 0,-1 0 1 0 0,0 1-1 0 0,0-1 1 0 0,0 1-1 0 0,0-1 1 0 0,1 1-1 0 0,-1 0 1 0 0,0-1-1 0 0,0 1 1 0 0,0 0-1 0 0,0 0 1 0 0,0 0-1 0 0,0-1 1 0 0,0 1-1 0 0,0 0 1 0 0,0 0-1 0 0,-1 1 1 0 0,-2-1-77 0 0,1 1 0 0 0,0 0 0 0 0,0 0 0 0 0,0 0 1 0 0,-1 1-1 0 0,1-1 0 0 0,0 1 0 0 0,1-1 0 0 0,-1 1 0 0 0,0 0 1 0 0,-3 4-1 0 0,-15 17 142 0 0,1 1 1 0 0,1 0-1 0 0,1 2 1 0 0,-27 52-1 0 0,33-57-25 0 0,-276 561 824 0 0,210-415-750 0 0,34-69-220 0 0,-47 156 0 0 0,85-202-424 0 0</inkml:trace>
</inkml:ink>
</file>

<file path=ppt/ink/ink5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7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0 222 5793 0 0,'0'0'6912'0'0,"89"-20"-7476"0"0,-51 10 512 0 0,1-3 0 0 0,11-1 52 0 0,4-4 4 0 0,9-1-4 0 0,6-4-4 0 0,4 0-164 0 0,2 2-536 0 0,0 0-924 0 0,-17 6-1176 0 0,26-9-2349 0 0</inkml:trace>
</inkml:ink>
</file>

<file path=ppt/ink/ink5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7.6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 1 1564 0 0,'0'0'11136'0'0,"-11"14"-10660"0"0,-176 231 308 0 0,169-221-858 0 0,8-9-335 0 0,-1-1 0 0 0,-1 0-1 0 0,0 0 1 0 0,0-1 0 0 0,-2-1-1 0 0,-19 14 1 0 0,31-24 248 0 0,0-1 0 0 0,0 1 0 0 0,-1-1-1 0 0,1 0 1 0 0,-1 0 0 0 0,1 0 0 0 0,-1 0 0 0 0,1 0 0 0 0,-1-1 0 0 0,1 1 0 0 0,-1-1-1 0 0,0 0 1 0 0,1 1 0 0 0,-1-1 0 0 0,0 0 0 0 0,1-1 0 0 0,-1 1 0 0 0,0 0-1 0 0,1-1 1 0 0,-1 0 0 0 0,0 1 0 0 0,1-1 0 0 0,-1 0 0 0 0,1 0 0 0 0,0-1 0 0 0,-1 1-1 0 0,1 0 1 0 0,0-1 0 0 0,0 1 0 0 0,0-1 0 0 0,0 0 0 0 0,0 0 0 0 0,0 0-1 0 0,0 0 1 0 0,0 0 0 0 0,1 0 0 0 0,-1 0 0 0 0,1-1 0 0 0,0 1 0 0 0,-2-4 0 0 0,-2-5-11 0 0,0 0 0 0 0,1 0 0 0 0,0 0 0 0 0,1 0 1 0 0,0-1-1 0 0,1 1 0 0 0,-2-23 0 0 0,3 26 332 0 0,0-16 2333 0 0,3-39 0 0 0,-2 62-2414 0 0,0 1 1 0 0,0-1-1 0 0,0 0 0 0 0,1 0 1 0 0,-1 0-1 0 0,0 0 0 0 0,1 1 0 0 0,-1-1 1 0 0,0 0-1 0 0,1 0 0 0 0,-1 1 1 0 0,1-1-1 0 0,-1 0 0 0 0,1 1 0 0 0,0-1 1 0 0,-1 1-1 0 0,1-1 0 0 0,-1 0 1 0 0,1 1-1 0 0,0-1 0 0 0,0 1 0 0 0,-1 0 1 0 0,1-1-1 0 0,0 1 0 0 0,0 0 1 0 0,-1-1-1 0 0,1 1 0 0 0,0 0 0 0 0,0 0 1 0 0,0 0-1 0 0,0 0 0 0 0,0 0 1 0 0,-1-1-1 0 0,1 2 0 0 0,0-1 0 0 0,0 0 1 0 0,0 0-1 0 0,0 0 0 0 0,-1 0 1 0 0,1 0-1 0 0,0 1 0 0 0,0-1 0 0 0,0 0 1 0 0,-1 1-1 0 0,2 0 0 0 0,38 19 164 0 0,107 100 636 0 0,-29-21-1290 0 0,-96-83-212 0 0,1 0 0 0 0,0-2-1 0 0,40 18 1 0 0,-54-29-26 0 0,-1 1 0 0 0,1-1 1 0 0,0-1-1 0 0,0 0 0 0 0,1 0 1 0 0,-1-1-1 0 0,0 0 0 0 0,10 0 0 0 0,0-3-1931 0 0</inkml:trace>
</inkml:ink>
</file>

<file path=ppt/ink/ink5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8.1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2692 0 0,'0'0'6351'0'0,"1"13"-5837"0"0,2 31 105 0 0,-2-4-43 0 0,3 0 1 0 0,9 46-1 0 0,-11-77-415 0 0,0 1 0 0 0,1-1 0 0 0,0 1 0 0 0,0-1 0 0 0,1 0 0 0 0,0-1 0 0 0,1 1 0 0 0,0-1 0 0 0,0 1 0 0 0,1-2 0 0 0,0 1 0 0 0,0 0 1 0 0,1-1-1 0 0,14 12 0 0 0,-19-18-102 0 0,1 1 0 0 0,-1-1 1 0 0,0 0-1 0 0,1 0 0 0 0,0 0 1 0 0,-1 0-1 0 0,1 0 0 0 0,-1-1 1 0 0,1 1-1 0 0,0-1 0 0 0,0 0 1 0 0,-1 0-1 0 0,1 0 0 0 0,0 0 1 0 0,-1 0-1 0 0,1 0 0 0 0,0-1 1 0 0,0 0-1 0 0,-1 1 0 0 0,1-1 1 0 0,-1 0-1 0 0,1 0 0 0 0,-1 0 1 0 0,1-1-1 0 0,-1 1 0 0 0,0 0 1 0 0,4-4-1 0 0,5-4 37 0 0,-1 0 1 0 0,0 0-1 0 0,0-1 0 0 0,9-13 1 0 0,-14 16-141 0 0,23-27-1071 0 0,30-50-1 0 0,-48 68-1228 0 0,-1-1 0 0 0,14-36 0 0 0,-21 41-496 0 0</inkml:trace>
  <inkml:trace contextRef="#ctx0" brushRef="#br0" timeOffset="1">135 387 3148 0 0,'0'0'5707'0'0,"-3"18"-4858"0"0,-25 135 1387 0 0,-6 1-290 0 0,-32 174-3948 0 0,63-296-140 0 0,3-12-2579 0 0</inkml:trace>
</inkml:ink>
</file>

<file path=ppt/ink/ink5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75 92 0 0,'0'0'12328'0'0,"15"-11"-12360"0"0,46-36 50 0 0,-58 45 8 0 0,0 0-1 0 0,-1 0 1 0 0,1 0-1 0 0,0 1 1 0 0,1 0-1 0 0,-1-1 1 0 0,0 1-1 0 0,0 0 1 0 0,0 1-1 0 0,1-1 1 0 0,-1 0-1 0 0,0 1 1 0 0,1 0 0 0 0,-1 0-1 0 0,1 0 1 0 0,-1 0-1 0 0,0 1 1 0 0,1-1-1 0 0,-1 1 1 0 0,0 0-1 0 0,0 0 1 0 0,5 2-1 0 0,-2 0 12 0 0,0 0-1 0 0,0 1 1 0 0,-1-1-1 0 0,1 1 1 0 0,-1 1-1 0 0,0-1 1 0 0,9 11-1 0 0,-10-10-32 0 0,0 0-1 0 0,0 1 0 0 0,-1-1 1 0 0,1 1-1 0 0,-1 0 0 0 0,0 0 1 0 0,-1 0-1 0 0,0 1 1 0 0,0-1-1 0 0,0 1 0 0 0,0-1 1 0 0,-1 1-1 0 0,0-1 0 0 0,-1 1 1 0 0,1 0-1 0 0,-1-1 1 0 0,-1 1-1 0 0,1 0 0 0 0,-1 0 1 0 0,0-1-1 0 0,-1 1 0 0 0,0-1 1 0 0,0 1-1 0 0,-5 11 1 0 0,-4 4 35 0 0,0-1-1 0 0,-2 0 1 0 0,0-1 0 0 0,-1 0 0 0 0,-26 27 0 0 0,-39 33 78 0 0,-10 12-2 0 0,88-91-114 0 0,0 0-1 0 0,0-1 0 0 0,0 1 0 0 0,1 0 1 0 0,-1 0-1 0 0,0 0 0 0 0,1 0 0 0 0,-1 0 1 0 0,1 0-1 0 0,-1 0 0 0 0,1 0 1 0 0,0 0-1 0 0,-1 0 0 0 0,1 0 0 0 0,0 0 1 0 0,0 0-1 0 0,0 0 0 0 0,0 0 0 0 0,0 2 1 0 0,0-2 19 0 0,0 0 1 0 0,1-1-1 0 0,-1 1 1 0 0,1-1-1 0 0,-1 1 1 0 0,1 0-1 0 0,-1-1 1 0 0,1 1-1 0 0,-1-1 1 0 0,1 1-1 0 0,-1-1 1 0 0,1 0-1 0 0,0 1 1 0 0,-1-1-1 0 0,1 1 1 0 0,0-1-1 0 0,-1 0 1 0 0,1 0-1 0 0,0 1 1 0 0,0-1-1 0 0,1 0 1 0 0,7 1 272 0 0,0 0 0 0 0,1-1 0 0 0,16-1 0 0 0,-9 0-104 0 0,18 1-149 0 0,0-2-1 0 0,1-2 1 0 0,-1-1-1 0 0,61-17 0 0 0,-69 13-1536 0 0,43-20-1 0 0,-68 28 1113 0 0,-1-1-1 0 0,0 1 1 0 0,0 0-1 0 0,1-1 0 0 0,-1 1 1 0 0,0-1-1 0 0,0 1 1 0 0,0-1-1 0 0,0 1 1 0 0,-1-1-1 0 0,1 1 0 0 0,0-1 1 0 0,-1 0-1 0 0,1 0 1 0 0,-1 1-1 0 0,0-1 1 0 0,1 0-1 0 0,-1 0 1 0 0,0 0-1 0 0,0 1 0 0 0,0-1 1 0 0,0 0-1 0 0,0 0 1 0 0,-1 0-1 0 0,1 1 1 0 0,-1-1-1 0 0,0-3 1 0 0,-4-7-1655 0 0</inkml:trace>
</inkml:ink>
</file>

<file path=ppt/ink/ink5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9.0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95 8141 0 0,'0'0'6836'0'0,"17"-11"-6765"0"0,56-32-116 0 0,-67 40 36 0 0,1 1 1 0 0,-1-1 0 0 0,0 1-1 0 0,1 0 1 0 0,-1 1-1 0 0,1 0 1 0 0,-1 0 0 0 0,1 0-1 0 0,-1 1 1 0 0,1 0-1 0 0,0 0 1 0 0,7 1 0 0 0,12 1-60 0 0,52-1-138 0 0,37 1 110 0 0,-41-8-3532 0 0,-70 5 2686 0 0,0 1 0 0 0,0-1 1 0 0,-1 0-1 0 0,1 0 0 0 0,0-1 1 0 0,-1 1-1 0 0,1-1 1 0 0,5-3-1 0 0,8-5-1383 0 0</inkml:trace>
</inkml:ink>
</file>

<file path=ppt/ink/ink5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49.4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502 1 1760 0 0,'0'0'6847'0'0,"-11"7"-6381"0"0,-23 19 18 0 0,1 1 0 0 0,1 2 0 0 0,-28 34 0 0 0,-2 9 163 0 0,-56 85 0 0 0,95-121-313 0 0,2 0 1 0 0,0 2-1 0 0,3 0 0 0 0,-25 76 1 0 0,36-89-295 0 0,1 0 0 0 0,1 1 1 0 0,1 0-1 0 0,2-1 1 0 0,1 1-1 0 0,0 0 0 0 0,2 0 1 0 0,1 0-1 0 0,2 0 1 0 0,8 37-1 0 0,-4-35-103 0 0,2-1-1 0 0,0 0 1 0 0,2-1-1 0 0,1 0 1 0 0,1-1 0 0 0,1 0-1 0 0,1-1 1 0 0,2-1 0 0 0,23 26-1 0 0,-17-23-686 0 0,1-2 0 0 0,47 36 0 0 0,-55-48-690 0 0,0-1-1 0 0,1-1 1 0 0,30 13 0 0 0,25-1-4334 0 0</inkml:trace>
</inkml:ink>
</file>

<file path=ppt/ink/ink5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0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1 5881 0 0,'0'0'3399'0'0,"17"3"-3376"0"0,1 1 43 0 0,-6-2 27 0 0,-1 0-1 0 0,0 1 1 0 0,1 0-1 0 0,-1 1 1 0 0,-1 1-1 0 0,1-1 1 0 0,12 9 0 0 0,-2-1 28 0 0,-1 1 0 0 0,0 2 0 0 0,0 0 0 0 0,-2 1 0 0 0,0 1 0 0 0,-1 0 0 0 0,0 2 0 0 0,-2 0 0 0 0,0 0 0 0 0,-1 2 0 0 0,-1 0 0 0 0,-1 0 0 0 0,-1 1 0 0 0,-1 0 0 0 0,-1 1 0 0 0,-1 0 0 0 0,10 48 0 0 0,-10-24-137 0 0,-3 0-1 0 0,-2 1 0 0 0,-2-1 0 0 0,-2 1 0 0 0,-2-1 0 0 0,-2 1 0 0 0,-2-1 0 0 0,-3-1 0 0 0,-1 1 0 0 0,-2-2 0 0 0,-2 1 0 0 0,-3-2 0 0 0,-22 43 0 0 0,-4-3 324 0 0,-3-2 0 0 0,-4-1-1 0 0,-4-3 1 0 0,-3-3 0 0 0,-3-2 0 0 0,-3-3 0 0 0,-126 106-1 0 0,159-155-138 0 0,-11 10 22 0 0,56-48-3968 0 0,10-8-2507 0 0</inkml:trace>
</inkml:ink>
</file>

<file path=ppt/ink/ink5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2.8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172 81 2348 0 0,'0'0'10477'0'0,"3"-2"-9941"0"0,5-4 84 0 0,-12 19-383 0 0,-5 13-443 0 0,-49 202 878 0 0,3-19-810 0 0,50-183 157 0 0,2-8 72 0 0,-1 0 0 0 0,0 0-1 0 0,-1-1 1 0 0,-1 1 0 0 0,-16 30 0 0 0,17-42 136 0 0,3-9-211 0 0,3-19-380 0 0,9-29-264 0 0,-3 27 474 0 0,2 0 0 0 0,0 1 0 0 0,19-34 0 0 0,45-63-86 0 0,-64 107 227 0 0,21-34-88 0 0,3 2 0 0 0,1 2 0 0 0,48-47 1 0 0,-64 72 27 0 0,0 1 1 0 0,2 1-1 0 0,0 1 1 0 0,1 0-1 0 0,0 2 1 0 0,1 0-1 0 0,1 2 1 0 0,0 1-1 0 0,32-11 1 0 0,-51 20 46 0 0,1-1 0 0 0,0 1 0 0 0,0 0 0 0 0,0 0 0 0 0,0 1 0 0 0,0-1 1 0 0,1 1-1 0 0,-1 0 0 0 0,0 0 0 0 0,0 1 0 0 0,0 0 0 0 0,6 1 0 0 0,-8 0 51 0 0,-1-1 0 0 0,1 0 0 0 0,-1 1-1 0 0,0-1 1 0 0,0 1 0 0 0,0 0 0 0 0,0 0-1 0 0,0 0 1 0 0,0 0 0 0 0,0 0 0 0 0,-1 0 0 0 0,1 1-1 0 0,-1-1 1 0 0,1 0 0 0 0,-1 1 0 0 0,0-1-1 0 0,0 1 1 0 0,0-1 0 0 0,0 1 0 0 0,-1 0-1 0 0,1-1 1 0 0,-1 1 0 0 0,1 5 0 0 0,2 24 201 0 0,-2 1 0 0 0,0-1 0 0 0,-3 0 0 0 0,0 0 1 0 0,-11 48-1 0 0,-52 157 1228 0 0,40-152-349 0 0,11-47-517 0 0,10-29-323 0 0,1 1 0 0 0,-1-1 0 0 0,1 1 0 0 0,1 0 0 0 0,0 0 0 0 0,-1 12 0 0 0,3-43-2651 0 0,1-18-12305 0 0,-5 100 12787 0 0</inkml:trace>
</inkml:ink>
</file>

<file path=ppt/ink/ink5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8.6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231 0 3024 0 0,'0'0'4863'0'0,"-4"16"-5234"0"0,-16 56 955 0 0,-51 121-1 0 0,67-186-546 0 0,-8 21-24 0 0,-1 0 0 0 0,-2-2-1 0 0,0 0 1 0 0,-2-1 0 0 0,-21 25 0 0 0,27-41-56 0 0,11-9-49 0 0,0 0 0 0 0,0 0 0 0 0,-1 1 0 0 0,-4 1-2114 0 0,5-2 2114 0 0,0 0 0 0 0,0 0 0 0 0,-1 0 0 0 0,1 0 0 0 0,0 0 0 0 0,0 0 1 0 0,-1 0-1 0 0,1 0 0 0 0,0 0 0 0 0,0 0 0 0 0,0-1 0 0 0,-2-1-827 0 0,1-16-3155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5.5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539 271 9037 0 0,'0'0'2138'0'0,"0"-13"-1042"0"0,0 9-1076 0 0,0-18 348 0 0,0 0-1 0 0,-2 0 0 0 0,-7-34 1 0 0,7 49-232 0 0,0 0-1 0 0,-1 0 1 0 0,1 0-1 0 0,-1 1 1 0 0,0-1 0 0 0,-1 1-1 0 0,-6-10 1 0 0,8 14-84 0 0,0-1 1 0 0,0 1-1 0 0,-1-1 0 0 0,1 1 1 0 0,-1 0-1 0 0,0 0 0 0 0,0 0 1 0 0,1 0-1 0 0,-1 1 0 0 0,0-1 1 0 0,0 1-1 0 0,-1-1 0 0 0,1 1 1 0 0,0 0-1 0 0,0 0 0 0 0,-1 1 1 0 0,-3-1-1 0 0,-3 0-141 0 0,1 1-1 0 0,-1 0 1 0 0,1 1 0 0 0,-1 0-1 0 0,1 0 1 0 0,-1 1 0 0 0,1 1-1 0 0,0-1 1 0 0,0 1 0 0 0,-11 6-1 0 0,7-2 17 0 0,-1 0-1 0 0,1 2 0 0 0,1-1 0 0 0,0 2 1 0 0,-21 19-1 0 0,12-6 73 0 0,1 1 0 0 0,1 1 0 0 0,1 0 1 0 0,1 2-1 0 0,-23 49 0 0 0,21-32 54 0 0,2 0 0 0 0,1 1 0 0 0,-16 84 0 0 0,26-98-29 0 0,2 0 1 0 0,2 1-1 0 0,0-1 1 0 0,2 1 0 0 0,2-1-1 0 0,8 56 1 0 0,-6-70-18 0 0,1-1-1 0 0,1 1 1 0 0,0-1 0 0 0,1-1 0 0 0,0 1-1 0 0,1-1 1 0 0,1 0 0 0 0,1-1 0 0 0,0 0-1 0 0,1-1 1 0 0,0 0 0 0 0,1 0-1 0 0,0-1 1 0 0,1-1 0 0 0,0 0 0 0 0,1-1-1 0 0,0 0 1 0 0,1-1 0 0 0,0-1-1 0 0,1 0 1 0 0,17 6 0 0 0,-13-6 72 0 0,2-2 1 0 0,-1 0-1 0 0,1-1 0 0 0,-1-1 1 0 0,1-1-1 0 0,1-1 0 0 0,-1-1 1 0 0,0-1-1 0 0,0 0 0 0 0,0-2 1 0 0,0-1-1 0 0,0-1 0 0 0,0 0 1 0 0,-1-2-1 0 0,40-15 0 0 0,-33 8 90 0 0,-1-1-1 0 0,0-2 0 0 0,-1 0 0 0 0,-1-2 0 0 0,0 0 0 0 0,-2-2 0 0 0,0-1 0 0 0,30-35 0 0 0,-38 38-7 0 0,-1-1 0 0 0,-1 0 1 0 0,-1-1-1 0 0,0-1 0 0 0,-2 0 1 0 0,0 0-1 0 0,-2-1 0 0 0,0 0 1 0 0,-1-1-1 0 0,-1 0 0 0 0,4-40 1 0 0,-8 42-169 0 0,0-1 0 0 0,-2 1 0 0 0,-1 0 0 0 0,0 0 0 0 0,-2 0 1 0 0,0 0-1 0 0,-1 0 0 0 0,-1 0 0 0 0,-1 1 0 0 0,-1 0 0 0 0,-1 0 0 0 0,-1 1 0 0 0,0 0 1 0 0,-1 0-1 0 0,-2 1 0 0 0,1 1 0 0 0,-2 0 0 0 0,0 0 0 0 0,-2 1 0 0 0,1 1 1 0 0,-2 0-1 0 0,-26-19 0 0 0,14 15-231 0 0,-1 2 1 0 0,0 0 0 0 0,-1 2-1 0 0,-58-20 1 0 0,-134-27-3856 0 0,129 39-537 0 0,24 3-1666 0 0</inkml:trace>
</inkml:ink>
</file>

<file path=ppt/ink/ink5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9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1160 0 0,'0'0'6469'0'0</inkml:trace>
</inkml:ink>
</file>

<file path=ppt/ink/ink5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9.5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133 250 628 0 0,'0'0'5123'0'0,"14"-5"-4830"0"0,-5 2-236 0 0,102-40 1354 0 0,-96 36-1266 0 0,20-10 98 0 0,55-35 0 0 0,-82 47-193 0 0,0-1-1 0 0,0 0 1 0 0,-1 0 0 0 0,1-1-1 0 0,-2 0 1 0 0,1 0-1 0 0,-1-1 1 0 0,0 1-1 0 0,0-2 1 0 0,-1 1-1 0 0,0 0 1 0 0,4-11-1 0 0,-9 19-31 0 0,0-1 0 0 0,1 0 1 0 0,-1 0-1 0 0,0 1 0 0 0,1-1 0 0 0,-1 0 0 0 0,0 0 0 0 0,0 0 0 0 0,0 1 0 0 0,1-1 0 0 0,-1 0 0 0 0,0 0 0 0 0,0 0 0 0 0,0 1 0 0 0,-1-1 0 0 0,1 0 0 0 0,0 0 0 0 0,0 0 0 0 0,0 1 0 0 0,-1-3 0 0 0,0 3-18 0 0,1 0 0 0 0,-1 0 0 0 0,1 0 0 0 0,0-1-1 0 0,-1 1 1 0 0,1 0 0 0 0,-1 0 0 0 0,1 0 0 0 0,-1 0 0 0 0,1 0 0 0 0,-1 0 0 0 0,1 0 0 0 0,-1 0 0 0 0,1 0 0 0 0,-1 0 0 0 0,1 0 0 0 0,-1 0 0 0 0,1 1 0 0 0,-1-1 0 0 0,1 0 0 0 0,-1 0 0 0 0,1 0 0 0 0,-1 1 0 0 0,-29 20-498 0 0,3 8 608 0 0,1 2 1 0 0,1 1-1 0 0,2 1 1 0 0,1 1-1 0 0,-25 55 1 0 0,-68 192 557 0 0,79-179-494 0 0,-30 148 0 0 0,56-196-116 0 0,2 0 1 0 0,2 1-1 0 0,3 0 1 0 0,6 90-1 0 0,-2-133-46 0 0,1 0-1 0 0,0 0 1 0 0,1 0 0 0 0,0-1-1 0 0,1 1 1 0 0,7 15-1 0 0,-9-24-21 0 0,0 0 0 0 0,-1 1 0 0 0,1-1-1 0 0,0 0 1 0 0,1 0 0 0 0,-1 0-1 0 0,0 0 1 0 0,1 0 0 0 0,0 0 0 0 0,-1-1-1 0 0,1 1 1 0 0,0-1 0 0 0,1 0-1 0 0,-1 0 1 0 0,0 0 0 0 0,0 0 0 0 0,1-1-1 0 0,-1 1 1 0 0,1-1 0 0 0,0 0-1 0 0,-1 0 1 0 0,1 0 0 0 0,0-1 0 0 0,3 1-1 0 0,-5-1-4 0 0,0-1 0 0 0,-1 0 0 0 0,1 1 0 0 0,-1-1 0 0 0,1 0 0 0 0,-1 0 0 0 0,1 1 0 0 0,-1-1 1 0 0,0-1-1 0 0,1 1 0 0 0,-1 0 0 0 0,0 0 0 0 0,0 0 0 0 0,0 0 0 0 0,0-1 0 0 0,0 1 0 0 0,0-1 0 0 0,0 1 0 0 0,0-1 0 0 0,-1 1 0 0 0,1-1 0 0 0,-1 1 0 0 0,1-1 0 0 0,-1 1 0 0 0,1-1 0 0 0,-1 0 0 0 0,0-2 0 0 0,6-49-1098 0 0,-6 34 935 0 0,0 1 1 0 0,-2-1-1 0 0,0 1 0 0 0,-1-1 0 0 0,-1 1 0 0 0,-7-19 1 0 0,0 8 298 0 0,-2 0 1 0 0,-27-49 0 0 0,20 45 279 0 0,-30-57 1387 0 0,45 81-1510 0 0,1-1 0 0 0,1 1 0 0 0,0-1 0 0 0,0 0 0 0 0,1 0-1 0 0,0-1 1 0 0,0-16 0 0 0,2 24-312 0 0,1 0-1 0 0,0 0 1 0 0,0 0-1 0 0,0 0 1 0 0,0 0-1 0 0,0 1 1 0 0,0-1-1 0 0,1 0 1 0 0,0 1 0 0 0,-1-1-1 0 0,1 1 1 0 0,0-1-1 0 0,0 1 1 0 0,0 0-1 0 0,0 0 1 0 0,1 0-1 0 0,-1 0 1 0 0,0 0-1 0 0,1 1 1 0 0,0-1-1 0 0,-1 1 1 0 0,1 0-1 0 0,0-1 1 0 0,5 0 0 0 0,11-5-318 0 0,1 0 1 0 0,30-5 0 0 0,-32 8 320 0 0,129-24-583 0 0,42-10-4117 0 0,-115 16 1571 0 0</inkml:trace>
</inkml:ink>
</file>

<file path=ppt/ink/ink5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7:59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0 1068 0 0,'0'0'8009'0'0,"-14"19"-8510"0"0,-170 287 2308 0 0,170-279-1748 0 0,-122 252 567 0 0,118-235-589 0 0,1 2 1 0 0,3 0-1 0 0,2 0 0 0 0,-10 69 0 0 0,20-90-6 0 0,0 0-1 0 0,2 0 1 0 0,1 0 0 0 0,1 0-1 0 0,1-1 1 0 0,1 1-1 0 0,2 0 1 0 0,0-1-1 0 0,1 0 1 0 0,2-1-1 0 0,12 25 1 0 0,-14-33-184 0 0,1 0 0 0 0,1-1 0 0 0,0 0 0 0 0,1-1 0 0 0,0 0 0 0 0,1-1 0 0 0,1 0 0 0 0,0 0-1 0 0,0-2 1 0 0,1 1 0 0 0,1-2 0 0 0,0 1 0 0 0,0-2 0 0 0,0 0 0 0 0,1-1 0 0 0,0 0 0 0 0,21 5 0 0 0,2-5-2308 0 0,9-11-1736 0 0</inkml:trace>
</inkml:ink>
</file>

<file path=ppt/ink/ink5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0.2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 3268 0 0,'0'0'4571'0'0,"11"16"-4094"0"0,-3-6-367 0 0,-4-5-61 0 0,0 0 0 0 0,-1 0-1 0 0,1 1 1 0 0,-1-1 0 0 0,0 0 0 0 0,0 1-1 0 0,-1 0 1 0 0,0 0 0 0 0,0 0 0 0 0,0 0 0 0 0,-1 0-1 0 0,0 0 1 0 0,0 0 0 0 0,0 1 0 0 0,-1-1-1 0 0,0 0 1 0 0,0 0 0 0 0,0 1 0 0 0,-2 6 0 0 0,-26 84 587 0 0,-75 176 0 0 0,54-154-608 0 0,32-76 225 0 0,-32 54-1 0 0,52-148 1766 0 0,7 17-2210 0 0,1 2 0 0 0,2-1 0 0 0,1 2 0 0 0,25-42 0 0 0,84-113-1115 0 0,-103 157 1074 0 0,4-6 131 0 0,2 0 0 0 0,0 2 1 0 0,3 1-1 0 0,39-36 0 0 0,-66 67 58 0 0,0-1 0 0 0,0 0 1 0 0,0 1-1 0 0,0-1 0 0 0,0 1 0 0 0,0 0 0 0 0,0 0 0 0 0,0 0 0 0 0,1 0 0 0 0,-1 0 0 0 0,0 0 1 0 0,1 0-1 0 0,-1 1 0 0 0,0-1 0 0 0,1 1 0 0 0,-1 0 0 0 0,1 0 0 0 0,-1 0 0 0 0,4 0 0 0 0,-4 1 45 0 0,0 0-1 0 0,0 0 1 0 0,-1 0-1 0 0,1 0 0 0 0,-1 0 1 0 0,1 0-1 0 0,-1 0 0 0 0,1 0 1 0 0,-1 1-1 0 0,1-1 1 0 0,-1 1-1 0 0,0-1 0 0 0,0 1 1 0 0,0-1-1 0 0,0 1 0 0 0,0 0 1 0 0,0 0-1 0 0,-1-1 1 0 0,2 3-1 0 0,1 9 188 0 0,0 0 0 0 0,0 1 0 0 0,-1-1 1 0 0,-1 0-1 0 0,0 19 0 0 0,-2 24 465 0 0,-2 0 1 0 0,-21 105-1 0 0,-46 106 509 0 0,68-262-1149 0 0,-2 11 48 0 0,-1-1 0 0 0,0 0 0 0 0,-1-1 0 0 0,-1 1 0 0 0,-16 24 1 0 0,23-39-114 0 0,0 0 1 0 0,0 0 0 0 0,0 0 0 0 0,0 0 0 0 0,0-1 0 0 0,0 1-1 0 0,0 0 1 0 0,-3-1-1125 0 0,3 1 1124 0 0,0 0 1 0 0,0 0 0 0 0,0 0 0 0 0,0 0 0 0 0,-1 0 0 0 0,1 0-1 0 0,0 0 1 0 0,0 0 0 0 0,0 0 0 0 0,0 0 0 0 0,0 0 0 0 0,-2 3-1024 0 0,4-19-2685 0 0,6-14-2922 0 0</inkml:trace>
</inkml:ink>
</file>

<file path=ppt/ink/ink5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1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0 1812 0 0,'0'0'8626'0'0,"-6"13"-9345"0"0,-67 193 2886 0 0,16 55-1127 0 0,32-126-2064 0 0,-8-2-3841 0 0,19-87-700 0 0</inkml:trace>
</inkml:ink>
</file>

<file path=ppt/ink/ink5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1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44 1332 0 0,'0'0'10791'0'0,"17"9"-12008"0"0,54 29 1187 0 0,-65-35-131 0 0,0 1 0 0 0,0-2 0 0 0,1 1 0 0 0,-1-1 0 0 0,1 0 1 0 0,-1 0-1 0 0,1-1 0 0 0,0 0 0 0 0,0 0 0 0 0,0 0 0 0 0,-1-1 0 0 0,1 0 1 0 0,0 0-1 0 0,0-1 0 0 0,10-2 0 0 0,-16 3 148 0 0,-1-1 0 0 0,1 1-1 0 0,0-1 1 0 0,0 1 0 0 0,-1-1 0 0 0,1 1 0 0 0,-1-1-1 0 0,1 1 1 0 0,0-1 0 0 0,-1 0 0 0 0,1 1 0 0 0,-1-1-1 0 0,0 0 1 0 0,1 1 0 0 0,-1-1 0 0 0,1 0 0 0 0,-1 0-1 0 0,0 1 1 0 0,0-1 0 0 0,1 0 0 0 0,-1 0 0 0 0,0 0-1 0 0,0 1 1 0 0,0-1 0 0 0,0 0 0 0 0,0 0 0 0 0,0 0-1 0 0,0 0 1 0 0,0 1 0 0 0,0-1 0 0 0,0 0 0 0 0,-1 0-1 0 0,1 0 1 0 0,0 1 0 0 0,-1-1 0 0 0,1 0-1 0 0,0 0 1 0 0,-1 1 0 0 0,1-1 0 0 0,-1 0 0 0 0,1 1-1 0 0,-1-1 1 0 0,0 0 0 0 0,-23-28 1792 0 0,16 23-1594 0 0,0 1-1 0 0,-1 0 1 0 0,0 1 0 0 0,1 0-1 0 0,-1 0 1 0 0,-1 1-1 0 0,1 0 1 0 0,-15-3-1 0 0,2 3-261 0 0,-1 0-1 0 0,-34 1 1 0 0,51 6-1066 0 0,29-1-7711 0 0</inkml:trace>
</inkml:ink>
</file>

<file path=ppt/ink/ink5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2.1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 17 5565 0 0,'0'0'5470'0'0,"15"-2"-5704"0"0,196-12 517 0 0,-190 13-586 0 0,66 4 730 0 0,-78-2-1002 0 0,-1 0-1 0 0,1 1 0 0 0,-1 0 1 0 0,1 0-1 0 0,-1 1 0 0 0,0 0 0 0 0,14 7 1 0 0,-14-4-2316 0 0</inkml:trace>
  <inkml:trace contextRef="#ctx0" brushRef="#br0" timeOffset="1">0 319 1512 0 0,'0'0'10741'0'0,"112"3"-10741"0"0,-65-3-104 0 0,4 0 12 0 0,8 0-124 0 0,2-3-388 0 0,1-6-428 0 0,-14 3-976 0 0,23-15-1937 0 0</inkml:trace>
</inkml:ink>
</file>

<file path=ppt/ink/ink5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2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98 1 3980 0 0,'0'0'8829'0'0,"4"13"-8398"0"0,-3-10-409 0 0,4 17 227 0 0,0 1 1 0 0,-1 0-1 0 0,1 35 0 0 0,-6-7 275 0 0,-3-1-1 0 0,-15 74 1 0 0,-34 94-162 0 0,42-177-325 0 0,8-24 1 0 0,2-8-22 0 0,0-1 1 0 0,-1 0 0 0 0,0 1-1 0 0,0-1 1 0 0,0 0 0 0 0,-1 0-1 0 0,-6 10 1 0 0,9-16-126 0 0,-1 0 0 0 0,1-1 0 0 0,-1 1 0 0 0,1 0 0 0 0,0-1 0 0 0,-1 1 0 0 0,1-1-1 0 0,-1 1 1 0 0,1-1 0 0 0,0 1 0 0 0,-1 0 0 0 0,1-1 0 0 0,0 1 0 0 0,0-1 0 0 0,-1 0 0 0 0,1 1 0 0 0,0-1-1 0 0,0 1 1 0 0,0-1 0 0 0,0 1 0 0 0,0-1 0 0 0,0 1 0 0 0,0-1 0 0 0,0 0 0 0 0,0 1 0 0 0,0-1 0 0 0,0 1 0 0 0,0-2-1 0 0,-2-22-1798 0 0,1-4-1049 0 0,1 1-1306 0 0</inkml:trace>
</inkml:ink>
</file>

<file path=ppt/ink/ink5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2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3192 0 0,'0'0'6818'0'0,"8"16"-6563"0"0,56 108 518 0 0,-41-79-633 0 0,3-1 0 0 0,52 68 0 0 0,-67-97-76 0 0,2-1 0 0 0,-1-1 0 0 0,1 0 1 0 0,1-1-1 0 0,1 0 0 0 0,-1-1 0 0 0,2-1 0 0 0,-1 0 0 0 0,1-1 1 0 0,32 12-1 0 0,-46-20 0 0 0,0 0 1 0 0,0 0-1 0 0,0-1 1 0 0,0 1-1 0 0,0-1 1 0 0,0 0-1 0 0,0 0 1 0 0,0 1 0 0 0,0-1-1 0 0,0 0 1 0 0,0-1-1 0 0,0 1 1 0 0,0 0-1 0 0,0 0 1 0 0,0-1-1 0 0,0 0 1 0 0,0 1-1 0 0,0-1 1 0 0,0 0-1 0 0,0 0 1 0 0,0 0-1 0 0,-1 0 1 0 0,1 0-1 0 0,2-2 1 0 0,0-2 162 0 0,0 1 0 0 0,-1-1 0 0 0,1 0-1 0 0,-1-1 1 0 0,0 1 0 0 0,-1 0 0 0 0,3-8 0 0 0,3-7-78 0 0,-2 0 1 0 0,-1 0-1 0 0,0 0 0 0 0,-2-1 0 0 0,0 0 1 0 0,-1 1-1 0 0,-1-1 0 0 0,-1 0 0 0 0,-1 0 0 0 0,-1 0 1 0 0,-9-40-1 0 0,8 52-180 0 0,0-1 1 0 0,-1 1-1 0 0,0 0 1 0 0,0 0-1 0 0,-1 1 0 0 0,-7-10 1 0 0,10 15-130 0 0,0 1 1 0 0,0-1-1 0 0,-1 1 1 0 0,1 0 0 0 0,0 0-1 0 0,-1 0 1 0 0,1 0-1 0 0,-1 1 1 0 0,0-1-1 0 0,-4-1 1 0 0,5 2-135 0 0,0 0 0 0 0,0 1 0 0 0,0 0 1 0 0,1 0-1 0 0,-1-1 0 0 0,0 1 0 0 0,0 0 0 0 0,0 0 1 0 0,0 1-1 0 0,1-1 0 0 0,-1 0 0 0 0,0 1 0 0 0,0-1 1 0 0,0 1-1 0 0,1-1 0 0 0,-1 1 0 0 0,0 0 0 0 0,1 0 1 0 0,-3 1-1 0 0,-3 5-1989 0 0,3-1-401 0 0</inkml:trace>
</inkml:ink>
</file>

<file path=ppt/ink/ink5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3.4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463 1 6049 0 0,'0'0'4778'0'0,"-14"2"-3425"0"0,-22 4-1296 0 0,0 2-1 0 0,-53 19 1 0 0,51-12 98 0 0,0 3 0 0 0,-45 28 0 0 0,72-39-168 0 0,0 0-1 0 0,1 0 1 0 0,0 1 0 0 0,0 1 0 0 0,1-1 0 0 0,0 2-1 0 0,1-1 1 0 0,0 1 0 0 0,0 0 0 0 0,1 1 0 0 0,-11 21-1 0 0,17-29 14 0 0,-1 1 0 0 0,1-1 0 0 0,0 1-1 0 0,-1 0 1 0 0,2-1 0 0 0,-1 1-1 0 0,0 0 1 0 0,1 0 0 0 0,-1-1-1 0 0,1 1 1 0 0,0 0 0 0 0,1 0-1 0 0,-1 0 1 0 0,1-1 0 0 0,-1 1-1 0 0,1 0 1 0 0,0 0 0 0 0,0-1 0 0 0,1 1-1 0 0,-1-1 1 0 0,1 1 0 0 0,0-1-1 0 0,0 0 1 0 0,0 0 0 0 0,0 1-1 0 0,0-1 1 0 0,1-1 0 0 0,-1 1-1 0 0,1 0 1 0 0,3 2 0 0 0,0-1 55 0 0,0-1-1 0 0,0 1 1 0 0,0-2 0 0 0,1 1 0 0 0,-1 0-1 0 0,1-1 1 0 0,-1 0 0 0 0,1-1 0 0 0,0 0 0 0 0,0 0-1 0 0,0 0 1 0 0,0-1 0 0 0,-1 0 0 0 0,1 0-1 0 0,14-2 1 0 0,-10-1 54 0 0,1 0 0 0 0,-1-1 0 0 0,0 0 0 0 0,0-1-1 0 0,0 0 1 0 0,0-1 0 0 0,-1 0 0 0 0,17-13 0 0 0,-10 5 6 0 0,0 0 1 0 0,-1-1-1 0 0,27-33 1 0 0,-40 43-84 0 0,1 0-1 0 0,-1 0 1 0 0,0 0 0 0 0,0 0 0 0 0,-1 0 0 0 0,0-1 0 0 0,1 1 0 0 0,-2-1 0 0 0,1 1 0 0 0,-1-1-1 0 0,0 0 1 0 0,1-9 0 0 0,-2 12-114 0 0,0-1 1 0 0,-1 0-1 0 0,1 1 0 0 0,-1-1 0 0 0,1 1 0 0 0,-1-1 0 0 0,-1 1 0 0 0,1-1 1 0 0,0 1-1 0 0,-1 0 0 0 0,1 0 0 0 0,-1-1 0 0 0,0 1 0 0 0,0 0 1 0 0,0 1-1 0 0,-1-1 0 0 0,1 0 0 0 0,-1 1 0 0 0,1-1 0 0 0,-1 1 0 0 0,-4-3 1 0 0,-51-26-4487 0 0,39 22 1473 0 0,-5-3-2721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6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96 41 7249 0 0,'0'0'8839'0'0,"0"-9"-8928"0"0,0-22-334 0 0,0 63 105 0 0,-1 72 737 0 0,-5-1 0 0 0,-4 0 0 0 0,-32 141 0 0 0,36-216-504 0 0,1-7-621 0 0,0 0 1 0 0,-10 25-1 0 0,10-72-8821 0 0,5-2 4322 0 0</inkml:trace>
</inkml:ink>
</file>

<file path=ppt/ink/ink5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3.7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31 1356 0 0,'0'0'8175'0'0,"9"15"-7561"0"0,29 51 75 0 0,-34-59-524 0 0,-1 0 0 0 0,0 1 0 0 0,-1-1 0 0 0,0 0 0 0 0,0 1 0 0 0,-1-1 0 0 0,0 1 0 0 0,0 0 0 0 0,0-1 0 0 0,-2 14 0 0 0,1-1 57 0 0,1 3-45 0 0,-2 0-1 0 0,-5 36 1 0 0,5-52-129 0 0,0-1 0 0 0,-1 1 0 0 0,1-1 0 0 0,-2 1 0 0 0,1-1 0 0 0,0 0 1 0 0,-1 0-1 0 0,-1 0 0 0 0,1 0 0 0 0,-1-1 0 0 0,1 1 0 0 0,-2-1 0 0 0,-7 9 1 0 0,11-13 5 0 0,0-1 0 0 0,1 1 1 0 0,-1 0-1 0 0,0 0 0 0 0,1-1 1 0 0,-1 1-1 0 0,0 0 1 0 0,0-1-1 0 0,0 1 0 0 0,0-1 1 0 0,0 1-1 0 0,0-1 0 0 0,0 0 1 0 0,0 1-1 0 0,0-1 0 0 0,0 0 1 0 0,0 1-1 0 0,0-1 0 0 0,0 0 1 0 0,0 0-1 0 0,0 0 1 0 0,0 0-1 0 0,0 0 0 0 0,0 0 1 0 0,0 0-1 0 0,0-1 0 0 0,0 1 1 0 0,0 0-1 0 0,0-1 0 0 0,0 1 1 0 0,0 0-1 0 0,0-1 1 0 0,1 1-1 0 0,-1-1 0 0 0,0 1 1 0 0,0-1-1 0 0,0 0 0 0 0,0 1 1 0 0,1-1-1 0 0,-1 0 0 0 0,0 0 1 0 0,1 1-1 0 0,-1-1 0 0 0,0 0 1 0 0,1 0-1 0 0,-1 0 1 0 0,1 0-1 0 0,0 0 0 0 0,-1 0 1 0 0,1 0-1 0 0,0 0 0 0 0,-1 0 1 0 0,1 0-1 0 0,0-1 0 0 0,-2-5 22 0 0,0 0-1 0 0,1 0 1 0 0,0 0-1 0 0,1-1 1 0 0,-1 1-1 0 0,2-12 1 0 0,2 7-148 0 0,0-1 1 0 0,0 1 0 0 0,1 0-1 0 0,1 1 1 0 0,0-1-1 0 0,0 1 1 0 0,1 0-1 0 0,1 0 1 0 0,14-17-1 0 0,6-5-116 0 0,46-44 0 0 0,-57 61 171 0 0,1 0 1 0 0,1 1 0 0 0,0 1-1 0 0,22-12 1 0 0,-36 23 3 0 0,0 1 0 0 0,1-1 0 0 0,-1 1 1 0 0,1 0-1 0 0,0 0 0 0 0,-1 1 0 0 0,1-1 1 0 0,0 1-1 0 0,0 0 0 0 0,0 1 0 0 0,0-1 0 0 0,0 1 1 0 0,0 0-1 0 0,0 0 0 0 0,0 0 0 0 0,0 1 1 0 0,0 0-1 0 0,0 0 0 0 0,0 0 0 0 0,0 0 0 0 0,-1 1 1 0 0,1 0-1 0 0,0 0 0 0 0,-1 0 0 0 0,6 4 0 0 0,1 3-5 0 0,1 1-1 0 0,-2 0 0 0 0,1 1 0 0 0,-2 0 0 0 0,1 1 0 0 0,-2 0 0 0 0,0 0 0 0 0,0 1 0 0 0,-1 0 0 0 0,9 23 0 0 0,-9-17-429 0 0,0 0 0 0 0,-2 1 0 0 0,6 32 0 0 0,-9-34-1134 0 0,0-1 0 0 0,-2 20-1 0 0,-1-19-2469 0 0</inkml:trace>
</inkml:ink>
</file>

<file path=ppt/ink/ink5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4.1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1 738 3148 0 0,'0'0'7398'0'0,"15"-3"-7172"0"0,122-22 1216 0 0,-135 25-1427 0 0,26-3 179 0 0,0 0-1 0 0,-1-2 1 0 0,1-1 0 0 0,42-16 0 0 0,-63 19-226 0 0,0 0 0 0 0,0-1 0 0 0,0 1 0 0 0,-1-2-1 0 0,1 1 1 0 0,-1-1 0 0 0,0 0 0 0 0,-1 0-1 0 0,1 0 1 0 0,-1-1 0 0 0,0 0 0 0 0,0 0 0 0 0,-1-1-1 0 0,1 1 1 0 0,-2-1 0 0 0,1 0 0 0 0,-1 0 0 0 0,0 0-1 0 0,0 0 1 0 0,-1-1 0 0 0,3-12 0 0 0,-4 17 36 0 0,0 0-1 0 0,-1-1 1 0 0,1 1 0 0 0,-1-1 0 0 0,0 1 0 0 0,0 0-1 0 0,0-1 1 0 0,0 1 0 0 0,-1-1 0 0 0,1 1 0 0 0,-1-1-1 0 0,0 1 1 0 0,0 0 0 0 0,0 0 0 0 0,-1-1 0 0 0,1 1-1 0 0,-1 0 1 0 0,0 0 0 0 0,1 0 0 0 0,-1 0 0 0 0,-5-4-1 0 0,3 4-17 0 0,0-1 0 0 0,-1 1 0 0 0,1 1-1 0 0,-1-1 1 0 0,0 1 0 0 0,0 0 0 0 0,0 0 0 0 0,0 0-1 0 0,0 0 1 0 0,0 1 0 0 0,0 0 0 0 0,0 0 0 0 0,-10 0-1 0 0,2 0 68 0 0,1 1 0 0 0,-1 0 0 0 0,0 1-1 0 0,1 0 1 0 0,-1 1 0 0 0,1 1 0 0 0,-1 0-1 0 0,1 0 1 0 0,0 1 0 0 0,1 1 0 0 0,-17 8-1 0 0,19-8-52 0 0,0 1 0 0 0,1 0-1 0 0,-1 0 1 0 0,1 1 0 0 0,1 0-1 0 0,-1 1 1 0 0,1 0-1 0 0,1 0 1 0 0,-1 0 0 0 0,1 1-1 0 0,1 0 1 0 0,0 0 0 0 0,0 0-1 0 0,-4 13 1 0 0,5-11 55 0 0,1 1 0 0 0,1 0 1 0 0,0 0-1 0 0,0 0 0 0 0,1 0 0 0 0,1 0 1 0 0,0 0-1 0 0,0 0 0 0 0,2 0 0 0 0,-1 0 1 0 0,1 0-1 0 0,1 0 0 0 0,0 0 0 0 0,1-1 1 0 0,0 0-1 0 0,1 1 0 0 0,6 10 1 0 0,-5-12-135 0 0,0 1 1 0 0,1-1 0 0 0,0 0 0 0 0,1 0 0 0 0,0-1 0 0 0,1 0 0 0 0,14 11 0 0 0,-16-14-332 0 0,1-1-1 0 0,0 0 1 0 0,0 0-1 0 0,0-1 0 0 0,1 0 1 0 0,-1 0-1 0 0,1-1 1 0 0,0 0-1 0 0,0 0 1 0 0,13 1-1 0 0,24-3-3533 0 0</inkml:trace>
  <inkml:trace contextRef="#ctx0" brushRef="#br0" timeOffset="1">1105 1 3056 0 0,'0'0'4557'0'0,"10"18"-4774"0"0,-4-8 206 0 0,1 2 41 0 0,0 0 0 0 0,0 1 1 0 0,-1 0-1 0 0,-1 1 1 0 0,0-1-1 0 0,-1 1 0 0 0,-1 0 1 0 0,4 29-1 0 0,-3 31 523 0 0,-4 0 1 0 0,-2 1-1 0 0,-4-1 0 0 0,-4 0 0 0 0,-24 99 1 0 0,16-108-231 0 0,-2-1 1 0 0,-3-1-1 0 0,-2-2 1 0 0,-4 0-1 0 0,-2-2 1 0 0,-47 70 0 0 0,57-102-102 0 0,-1-1 1 0 0,-1 0-1 0 0,-1-2 1 0 0,-1 0-1 0 0,-1-2 1 0 0,-34 22 0 0 0,18-16 6 0 0,-3-3 0 0 0,0-1 0 0 0,-67 26 0 0 0,77-36-665 0 0,-1-2 1 0 0,0-1 0 0 0,-1-2-1 0 0,-42 6 1 0 0,77-15 103 0 0,2 0 248 0 0,1 0 1 0 0,-1-1-84 0 0,0 1 84 0 0,0 0-1 0 0,0 0 1 0 0,1-1-1 0 0,-1 1 1 0 0,0 0-1 0 0,0 0 1 0 0,0-1 0 0 0,0 1-1 0 0,0 0 1 0 0,0 0-1 0 0,0-1 1 0 0,0 1-1 0 0,0 0 1 0 0,0 0 0 0 0,0-1-1 0 0,0 1 1 0 0,0 0-1 0 0,0 0 1 0 0,0-1-1 0 0,0 1 1 0 0,0 0-1 0 0,0-1 1 0 0,0 1 0 0 0,0 0-1 0 0,0 0 1 0 0,0-1-1 0 0,0 1 1 0 0,-1 0-1 0 0,1 0 1 0 0,0 0-1 0 0,0-1 1 0 0,0 1 0 0 0,0 0-1 0 0,-1 0 1 0 0,1 0-1 0 0,0-1 1 0 0,0 1-1 0 0,0 0 1 0 0,-1 0 0 0 0,1 0-1 0 0,0 0 1 0 0,0 0-1 0 0,-1 0 1 0 0,1-1-1 0 0,0 1 1 0 0,0 0-1 0 0,-1 0 1 0 0,1 0 0 0 0,0 0-1 0 0,0 0 1 0 0,-1 0-1 0 0,1 0 1 0 0,0 0-1 0 0,0 0 1 0 0,-1 0-1 0 0,1 0 1 0 0,0 0 0 0 0,-1 0-1 0 0,1 0 1 0 0,0 1-1 0 0,0-1 1 0 0,-1 0-1 0 0,18-27-7405 0 0</inkml:trace>
</inkml:ink>
</file>

<file path=ppt/ink/ink5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4.6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0 11025 0 0,'0'0'2874'0'0,"-3"9"-2858"0"0,-15 51 318 0 0,29-67 3694 0 0,35-16-5321 0 0,-17 14-608 0 0,-11 8-737 0 0,-122 44-9807 0 0</inkml:trace>
</inkml:ink>
</file>

<file path=ppt/ink/ink5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5.0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 1 2660 0 0,'0'0'11979'0'0,"-3"6"-11953"0"0,-37 49-2 0 0,35-47 588 0 0,11-10 1088 0 0,12-10-569 0 0,-5 1-1063 0 0,-9 8 2 0 0,0 0 1 0 0,0 0-1 0 0,-1 0 0 0 0,1-1 0 0 0,-1 1 0 0 0,1-1 0 0 0,-1 0 0 0 0,3-6 0 0 0,-7 10-209 0 0,-1-1-1 0 0,1 1 1 0 0,-1-1 0 0 0,1 1 0 0 0,-1 0-1 0 0,1 0 1 0 0,-1-1 0 0 0,1 1-1 0 0,-1 0 1 0 0,1 0 0 0 0,0 0-1 0 0,-1 1 1 0 0,1-1 0 0 0,-1 0-1 0 0,1 0 1 0 0,-3 2 0 0 0,-43 11-3369 0 0,8-5-1014 0 0</inkml:trace>
</inkml:ink>
</file>

<file path=ppt/ink/ink5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8.4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17 292 2948 0 0,'0'0'5187'0'0,"15"1"-4121"0"0,-13-1-1036 0 0,21 3 318 0 0,0-1 0 0 0,0-2 0 0 0,0 0 0 0 0,0-2 0 0 0,25-4 0 0 0,-29 1-213 0 0,0 0 1 0 0,0-1-1 0 0,35-16 1 0 0,-49 20-74 0 0,0-1-1 0 0,-1 0 1 0 0,1 0 0 0 0,-1 0 0 0 0,1 0 0 0 0,-1-1 0 0 0,0 1 0 0 0,-1-1 0 0 0,1 0 0 0 0,-1-1 0 0 0,0 1 0 0 0,1 0 0 0 0,-2-1 0 0 0,1 0 0 0 0,-1 0-1 0 0,1 1 1 0 0,-1-1 0 0 0,-1-1 0 0 0,3-8 0 0 0,-2 0-71 0 0,0 1 0 0 0,-1-1 0 0 0,-1 0 0 0 0,0 0 0 0 0,-3-16 0 0 0,3 27-2 0 0,0 0 0 0 0,0 0 0 0 0,-1 0 0 0 0,1 1 0 0 0,-1-1 1 0 0,0 0-1 0 0,0 1 0 0 0,0-1 0 0 0,0 1 0 0 0,0-1 0 0 0,-1 1 0 0 0,1-1 0 0 0,-1 1 1 0 0,0 0-1 0 0,1 0 0 0 0,-1 0 0 0 0,0 0 0 0 0,0 0 0 0 0,0 0 0 0 0,-1 0 0 0 0,1 1 1 0 0,0-1-1 0 0,-1 1 0 0 0,1-1 0 0 0,-1 1 0 0 0,1 0 0 0 0,-1 0 0 0 0,1 0 1 0 0,-1 1-1 0 0,0-1 0 0 0,0 0 0 0 0,1 1 0 0 0,-4 0 0 0 0,4 0-32 0 0,-1 0 0 0 0,1 1 0 0 0,1 0 0 0 0,-1-1 0 0 0,0 1 0 0 0,0 0 0 0 0,0 0 0 0 0,0 0 0 0 0,0 0 0 0 0,1 0 0 0 0,-1 0 0 0 0,0 1 0 0 0,1-1 0 0 0,0 1 0 0 0,-1-1 0 0 0,1 1-1 0 0,-3 2 1 0 0,-21 37 95 0 0,18-29 66 0 0,-18 32 219 0 0,3 2 0 0 0,-20 56-1 0 0,-24 102 976 0 0,49-151-937 0 0,-42 160 194 0 0,52-177-663 0 0,1-1 1 0 0,2 1 0 0 0,1 0 0 0 0,2 41-1 0 0,9-60-715 0 0,-3-10-1475 0 0</inkml:trace>
</inkml:ink>
</file>

<file path=ppt/ink/ink5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8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4984 0 0,'0'0'6301'0'0,"98"0"-7361"0"0,-63 0 1336 0 0,6 0-236 0 0,2 0-40 0 0,2 3-12 0 0,8-2-156 0 0,-2 1-464 0 0,1-2-508 0 0,-12 0-824 0 0,13-3-2733 0 0</inkml:trace>
</inkml:ink>
</file>

<file path=ppt/ink/ink5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9.3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497 1 3876 0 0,'0'0'8293'0'0,"-18"22"-7843"0"0,-223 303 1108 0 0,223-298-1497 0 0,-96 147 203 0 0,95-142-249 0 0,2 1-1 0 0,1 0 1 0 0,-17 55 0 0 0,27-64-29 0 0,1 0 1 0 0,1 1 0 0 0,1-1 0 0 0,1 0-1 0 0,1 1 1 0 0,2 0 0 0 0,0-1-1 0 0,1 0 1 0 0,2 1 0 0 0,0-1 0 0 0,2 0-1 0 0,1-1 1 0 0,0 1 0 0 0,2-1-1 0 0,1-1 1 0 0,20 36 0 0 0,-13-30-21 0 0,1-1 1 0 0,2-1-1 0 0,0 0 1 0 0,2-2-1 0 0,0 0 0 0 0,2-1 1 0 0,0-2-1 0 0,2 0 1 0 0,0-2-1 0 0,2 0 1 0 0,53 26-1 0 0,-73-42-240 0 0,-1 0 1 0 0,1 0-1 0 0,0 0 0 0 0,-1-1 0 0 0,1-1 1 0 0,0 1-1 0 0,0-1 0 0 0,1 0 1 0 0,7-1-1 0 0,-15 0 112 0 0,0 0 0 0 0,0 0 0 0 0,0 0 0 0 0,0 0 0 0 0,0 0 0 0 0,0-1 0 0 0,0 1 0 0 0,0 0 0 0 0,0 0 0 0 0,0-1 0 0 0,0 1 0 0 0,0-1 0 0 0,0 1 0 0 0,-1-1 0 0 0,2 0 0 0 0,14-21-4153 0 0</inkml:trace>
</inkml:ink>
</file>

<file path=ppt/ink/ink5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09.7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 1 5549 0 0,'0'0'4955'0'0,"-1"18"-5228"0"0,1-4 393 0 0,-2 23 435 0 0,-9 54 1 0 0,0-23-407 0 0,-4-1 0 0 0,-3-1 0 0 0,-2 0 0 0 0,-37 77-1 0 0,54-137-64 0 0,3-3-37 0 0,-1-1 0 0 0,0 0 1 0 0,0 0-1 0 0,0 0 0 0 0,0 0 0 0 0,0 0 1 0 0,0 0-1 0 0,-1 0 0 0 0,1 0 0 0 0,0 0 1 0 0,-1 0-1 0 0,0-1 0 0 0,1 1 0 0 0,-1-1 1 0 0,-3 3-1 0 0,4-5 57 0 0,1 0 0 0 0,-1 0-1 0 0,1 0 1 0 0,0 0 0 0 0,-1 0 0 0 0,1 0 0 0 0,0 0 0 0 0,-1 0 0 0 0,1 0 0 0 0,0 0 0 0 0,0-1-1 0 0,0 1 1 0 0,0 0 0 0 0,0 0 0 0 0,0 0 0 0 0,1-2 0 0 0,-1 1 17 0 0,1-13-258 0 0,0 0 1 0 0,2 0-1 0 0,0 1 1 0 0,0-1-1 0 0,1 1 1 0 0,1 0-1 0 0,1 0 0 0 0,10-20 1 0 0,69-104-682 0 0,-69 113 761 0 0,-2 4-17 0 0,18-28 19 0 0,1 2 1 0 0,61-67 0 0 0,-91 112 80 0 0,-1-1-4 0 0,0 1 0 0 0,0 0 0 0 0,0 0 0 0 0,0 0 0 0 0,1 0 0 0 0,-1 0 0 0 0,1 1 0 0 0,-1-1 0 0 0,1 1 0 0 0,0 0 0 0 0,-1-1 0 0 0,1 1 0 0 0,4-1 0 0 0,-6 3-5 0 0,0-1 1 0 0,-1 1 0 0 0,1-1-1 0 0,0 1 1 0 0,0-1-1 0 0,0 1 1 0 0,-1-1-1 0 0,1 1 1 0 0,0 0-1 0 0,0-1 1 0 0,-1 1 0 0 0,1 0-1 0 0,-1 0 1 0 0,1-1-1 0 0,-1 1 1 0 0,1 0-1 0 0,-1 0 1 0 0,1 0-1 0 0,-1 0 1 0 0,0 0 0 0 0,1 0-1 0 0,-1 0 1 0 0,0 0-1 0 0,0 0 1 0 0,0 0-1 0 0,0 0 1 0 0,0 0 0 0 0,0 1-1 0 0,4 32 546 0 0,-4-34-550 0 0,-1 70 241 0 0,-3 0 0 0 0,-3-1 0 0 0,-19 81 0 0 0,14-82-334 0 0,-3 3-1008 0 0,5-25-4035 0 0</inkml:trace>
</inkml:ink>
</file>

<file path=ppt/ink/ink5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0.1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102 608 9069 0 0,'0'0'3966'0'0,"-3"14"-3248"0"0,-12 45-59 0 0,14-55-598 0 0,0 1-1 0 0,-1-1 1 0 0,1 1-1 0 0,-1-1 1 0 0,0 0 0 0 0,-1 1-1 0 0,1-1 1 0 0,-1 0-1 0 0,1 0 1 0 0,-1-1 0 0 0,0 1-1 0 0,-1-1 1 0 0,1 1-1 0 0,0-1 1 0 0,-1 0 0 0 0,0 0-1 0 0,-4 2 1 0 0,7-5-66 0 0,1 0 0 0 0,-1 0 1 0 0,1 0-1 0 0,-1 0 0 0 0,0 0 0 0 0,1 0 1 0 0,-1 0-1 0 0,1 0 0 0 0,-1-1 1 0 0,1 1-1 0 0,-1 0 0 0 0,1 0 1 0 0,-1 0-1 0 0,1-1 0 0 0,-1 1 0 0 0,1 0 1 0 0,-1-1-1 0 0,1 1 0 0 0,-1 0 1 0 0,1-1-1 0 0,-1 1 0 0 0,1-1 0 0 0,0 1 1 0 0,-1-1-1 0 0,1 1 0 0 0,0-1 1 0 0,-1 1-1 0 0,1-1 0 0 0,0 1 0 0 0,0-1 1 0 0,0 1-1 0 0,-1-1 0 0 0,1 1 1 0 0,0-2-1 0 0,-7-23-677 0 0,6 22 582 0 0,-3-21-245 0 0,1 0-1 0 0,1 0 1 0 0,2-30 0 0 0,0 41-122 0 0,30 18-10625 0 0</inkml:trace>
  <inkml:trace contextRef="#ctx0" brushRef="#br0" timeOffset="1">881 0 8069 0 0,'0'0'5809'0'0,"-6"21"-4960"0"0,1-6-647 0 0,-42 131 1338 0 0,0-32-849 0 0,-115 331-421 0 0,155-421-634 0 0,-7 28-202 0 0,11-18-4628 0 0</inkml:trace>
</inkml:ink>
</file>

<file path=ppt/ink/ink5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121 429 2764 0 0,'0'0'6824'0'0,"16"-7"-6338"0"0,-3 1-383 0 0,7-1 104 0 0,-2-2 0 0 0,1 0 0 0 0,-1-1 1 0 0,24-17-1 0 0,-28 15-185 0 0,0-1 0 0 0,0 0 0 0 0,-2-1 0 0 0,1-1 0 0 0,-2 1 0 0 0,17-29 0 0 0,-22 32-57 0 0,0 0 0 0 0,-1 0-1 0 0,-1 0 1 0 0,0 0 0 0 0,-1-1 0 0 0,0 0 0 0 0,0 1 0 0 0,-1-1 0 0 0,-1 0 0 0 0,0 0 0 0 0,-2-19 0 0 0,1 28 45 0 0,0 0-1 0 0,0-1 1 0 0,-1 1 0 0 0,1 0 0 0 0,-1 0 0 0 0,0 0 0 0 0,0 0 0 0 0,0 0 0 0 0,0 0 0 0 0,-1 0 0 0 0,1 0-1 0 0,-1 0 1 0 0,0 1 0 0 0,0-1 0 0 0,0 0 0 0 0,0 1 0 0 0,0 0 0 0 0,0-1 0 0 0,-4-2 0 0 0,2 3 18 0 0,0 1 1 0 0,1-1 0 0 0,-1 0 0 0 0,0 1 0 0 0,0 0-1 0 0,0 0 1 0 0,0 0 0 0 0,0 0 0 0 0,-1 1 0 0 0,1-1 0 0 0,0 1-1 0 0,0 0 1 0 0,-5 1 0 0 0,-4 1 31 0 0,-1 0 1 0 0,2 1-1 0 0,-1 1 1 0 0,0 0-1 0 0,1 1 0 0 0,-1 0 1 0 0,1 1-1 0 0,-15 9 0 0 0,11-3 26 0 0,1 0 0 0 0,0 0 0 0 0,1 2 0 0 0,0-1 0 0 0,1 2-1 0 0,1 0 1 0 0,0 0 0 0 0,1 2 0 0 0,1-1 0 0 0,-11 22 0 0 0,15-24-34 0 0,0 0 0 0 0,0 0 0 0 0,2 1 0 0 0,-1-1 1 0 0,2 1-1 0 0,0 0 0 0 0,1 0 0 0 0,0 0 0 0 0,1 0 0 0 0,1 0 1 0 0,1 0-1 0 0,0 0 0 0 0,5 27 0 0 0,-3-34-55 0 0,-1 1-1 0 0,1-1 0 0 0,1 0 0 0 0,0 0 1 0 0,0 0-1 0 0,1-1 0 0 0,-1 1 0 0 0,2-1 1 0 0,-1 0-1 0 0,1-1 0 0 0,0 1 1 0 0,0-1-1 0 0,1 0 0 0 0,0 0 0 0 0,0-1 1 0 0,0 0-1 0 0,9 4 0 0 0,-6-4-304 0 0,0 0 1 0 0,0-1-1 0 0,1 0 0 0 0,0-1 0 0 0,17 4 0 0 0,-16-5-554 0 0,0-1-1 0 0,0 0 0 0 0,1-1 1 0 0,-1 0-1 0 0,15-3 0 0 0,22-7-3804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7.0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1 224 5641 0 0,'0'0'6752'0'0,"1"-14"-6168"0"0,3-41-148 0 0,-3 51-400 0 0,0 1 0 0 0,0 0 0 0 0,0 0 1 0 0,0 0-1 0 0,0 1 0 0 0,1-1 0 0 0,-1 0 0 0 0,1 0 0 0 0,0 1 0 0 0,0-1 0 0 0,0 1 0 0 0,0-1 0 0 0,0 1 0 0 0,1 0 1 0 0,-1 0-1 0 0,1 0 0 0 0,-1 0 0 0 0,1 1 0 0 0,0-1 0 0 0,-1 1 0 0 0,5-2 0 0 0,3-3 10 0 0,11-6-14 0 0,2 1 0 0 0,-1 1 1 0 0,1 1-1 0 0,36-9 1 0 0,-11 7-70 0 0,62-7 0 0 0,-100 17-35 0 0,8-1 5 0 0,0 0 0 0 0,26 2 0 0 0,-40 0-141 0 0,0 0 1 0 0,0 1 0 0 0,1-1 0 0 0,-1 1-1 0 0,0 0 1 0 0,0 0 0 0 0,0 1 0 0 0,0-1-1 0 0,0 1 1 0 0,0 0 0 0 0,-1 0 0 0 0,1 0-1 0 0,-1 1 1 0 0,1-1 0 0 0,4 6 0 0 0,1 6-2105 0 0,-8 7-808 0 0</inkml:trace>
</inkml:ink>
</file>

<file path=ppt/ink/ink5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0.9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54 410 1840 0 0,'0'0'5599'0'0,"13"-5"-4167"0"0,5-1-1458 0 0,98-39 500 0 0,-95 36-372 0 0,-1-1 0 0 0,0 0 0 0 0,33-25-1 0 0,-39 24-34 0 0,-2-1 0 0 0,1-1 0 0 0,-2 0 0 0 0,0 0 0 0 0,0-1 0 0 0,-1 0 1 0 0,-1-1-1 0 0,-1 0 0 0 0,0-1 0 0 0,-1 0 0 0 0,0 0 0 0 0,-1 0 0 0 0,-1-1 0 0 0,-1 0 0 0 0,0 0 0 0 0,-2 0 0 0 0,2-18 0 0 0,-4 35-82 0 0,0 0 1 0 0,-1-1-1 0 0,1 1 0 0 0,0 0 1 0 0,0 0-1 0 0,0 0 1 0 0,-1 0-1 0 0,1-1 0 0 0,0 1 1 0 0,0 0-1 0 0,0 0 0 0 0,-1 0 1 0 0,1 0-1 0 0,0 0 1 0 0,0 0-1 0 0,-1 0 0 0 0,1-1 1 0 0,0 1-1 0 0,0 0 0 0 0,-1 0 1 0 0,1 0-1 0 0,0 0 1 0 0,0 0-1 0 0,-1 0 0 0 0,1 0 1 0 0,0 0-1 0 0,0 0 0 0 0,-1 1 1 0 0,1-1-1 0 0,0 0 1 0 0,0 0-1 0 0,-1 0 0 0 0,1 0 1 0 0,0 0-1 0 0,0 0 0 0 0,0 0 1 0 0,-1 1-1 0 0,1-1 1 0 0,0 0-1 0 0,0 0 0 0 0,0 0 1 0 0,-1 0-1 0 0,1 1 0 0 0,0-1 1 0 0,0 0-1 0 0,0 0 1 0 0,0 0-1 0 0,0 1 0 0 0,-1-1 1 0 0,-13 12-316 0 0,13-11 318 0 0,-30 28 229 0 0,2 1 0 0 0,1 2 0 0 0,1 1 1 0 0,2 1-1 0 0,1 1 0 0 0,-20 41 0 0 0,-1 11 413 0 0,-49 141-1 0 0,71-160-569 0 0,-26 120 0 0 0,33-76-4759 0 0</inkml:trace>
</inkml:ink>
</file>

<file path=ppt/ink/ink5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1.3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 5673 0 0,'0'0'6913'0'0,"16"-2"-7027"0"0,-15 2 113 0 0,45-6-110 0 0,50 2 1 0 0,-32 6 164 0 0,-4 1-1337 0 0,-1-3 0 0 0,1-2 0 0 0,68-12 0 0 0,-94 5-991 0 0,5-7-1344 0 0</inkml:trace>
</inkml:ink>
</file>

<file path=ppt/ink/ink5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1.7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390 1 5793 0 0,'0'0'5486'0'0,"-4"18"-4943"0"0,3-16-529 0 0,-9 46 424 0 0,-25 72 1 0 0,-56 158-47 0 0,64-190-1047 0 0,25-79 131 0 0,-4 9-1081 0 0,1-7-2411 0 0</inkml:trace>
  <inkml:trace contextRef="#ctx0" brushRef="#br0" timeOffset="1">1 275 2764 0 0,'0'0'7470'0'0,"15"5"-7778"0"0,30 12 299 0 0,53 28 0 0 0,-36-10-153 0 0,68 33-1245 0 0,-39-31-3197 0 0,-50-27 1585 0 0</inkml:trace>
</inkml:ink>
</file>

<file path=ppt/ink/ink5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686 0 4804 0 0,'0'0'1494'0'0,"9"20"-1493"0"0,1-1-35 0 0,-4-7 56 0 0,0 0 0 0 0,0 0 1 0 0,-1 1-1 0 0,-1 0 0 0 0,0 0 0 0 0,-1 0 1 0 0,0 0-1 0 0,2 27 0 0 0,-5 18 136 0 0,-2 1 0 0 0,-3-1 0 0 0,-2 0 0 0 0,-19 73 0 0 0,-80 227 247 0 0,60-217-84 0 0,23-64 122 0 0,-50 146 246 0 0,52-166-78 0 0,-54 99-1 0 0,63-136-286 0 0,0 0-1 0 0,-2-1 0 0 0,0-1 0 0 0,-1 0 1 0 0,-1-1-1 0 0,-32 28 0 0 0,38-37-205 0 0,0-1 0 0 0,0 0 0 0 0,-1-1 0 0 0,0 0 0 0 0,0-1 0 0 0,0 0 1 0 0,-1 0-1 0 0,0-2 0 0 0,0 1 0 0 0,0-1 0 0 0,0-1 0 0 0,0 0 0 0 0,0-1 0 0 0,-17 0 0 0 0,27-1-148 0 0,0 0-1 0 0,1 0 1 0 0,-1 0 0 0 0,0-1 0 0 0,0 1-1 0 0,1-1 1 0 0,-1 1 0 0 0,0-1 0 0 0,1 1-1 0 0,-1-1 1 0 0,1 0 0 0 0,-1 0 0 0 0,1 0-1 0 0,-1 0 1 0 0,1 0 0 0 0,-1 0 0 0 0,1 0-1 0 0,-2-2 1 0 0,2 0-483 0 0,-1 1 1 0 0,1-1-1 0 0,-1 0 0 0 0,1 1 0 0 0,0-1 1 0 0,0 0-1 0 0,0 1 0 0 0,1-1 0 0 0,-1 0 1 0 0,1 0-1 0 0,-1-5 0 0 0,1-23-7127 0 0</inkml:trace>
</inkml:ink>
</file>

<file path=ppt/ink/ink5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3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0 432 0 0,'-9'5'12060'0'0,"101"-6"-11631"0"0,-26-1-446 0 0,1 3 1 0 0,0 2-1 0 0,70 14 1 0 0,-130-15 1071 0 0,0-1-3397 0 0</inkml:trace>
</inkml:ink>
</file>

<file path=ppt/ink/ink5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4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284 0 4316 0 0,'0'0'8053'0'0,"-10"15"-7667"0"0,-84 163 310 0 0,31-22-227 0 0,-32 69-3807 0 0,85-210 937 0 0,-2-4-1368 0 0</inkml:trace>
</inkml:ink>
</file>

<file path=ppt/ink/ink5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5.6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2 340 4092 0 0,'0'0'6577'0'0,"-2"1"-6742"0"0,10-6 467 0 0,0 1 1 0 0,0-1 0 0 0,0 0-1 0 0,-1-1 1 0 0,9-8 0 0 0,16-12-324 0 0,4 1 118 0 0,-2-2 1 0 0,-1-2-1 0 0,-1-1 0 0 0,42-52 0 0 0,-27 26 150 0 0,-19 30-1101 0 0,-32 30 670 0 0,1 1 0 0 0,0 1 1 0 0,0-1-1 0 0,0 0 0 0 0,1 1 0 0 0,-4 10 1 0 0,-1 3 123 0 0,-148 408 353 0 0,151-415-243 0 0,-49 132 462 0 0,-10 30 309 0 0,60-165-737 0 0,1 1 0 0 0,0-1 0 0 0,-2 18 445 0 0,9-54-3235 0 0,-4 2-1702 0 0,-1 16 1885 0 0,-6 70-1129 0 0</inkml:trace>
</inkml:ink>
</file>

<file path=ppt/ink/ink5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16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77 3740 0 0,'0'0'6784'0'0,"14"0"-6244"0"0,281-8 634 0 0,-72-22-887 0 0,103-8 126 0 0,-308 37 875 0 0,-24 2-419 0 0,-8 0-3163 0 0</inkml:trace>
</inkml:ink>
</file>

<file path=ppt/ink/ink5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5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2832 0 0,'0'0'11779'0'0,"22"3"-8464"0"0,221 0-1547 0 0,-128-5-1716 0 0,-22 2-279 0 0</inkml:trace>
</inkml:ink>
</file>

<file path=ppt/ink/ink5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5.6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60 6413 0 0,'0'0'10315'0'0,"15"-2"-10361"0"0,260-26 654 0 0,-39-2-1195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07.4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1 105 4072 0 0,'0'0'10756'0'0,"16"-7"-11408"0"0,21-6 655 0 0,-1 2 1 0 0,42-8-1 0 0,-27 8 465 0 0,71-25 1 0 0,-104 29-7447 0 0</inkml:trace>
</inkml:ink>
</file>

<file path=ppt/ink/ink5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6.3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56 1264 0 0,'0'0'10373'0'0,"2"-8"-9622"0"0,5-26-74 0 0,-7 34-614 0 0,0 0-1 0 0,0-1 1 0 0,0 1-1 0 0,0-1 1 0 0,1 1-1 0 0,-1-1 1 0 0,0 1-1 0 0,0 0 1 0 0,0-1-1 0 0,0 1 1 0 0,0-1-1 0 0,0 1 1 0 0,0 0-1 0 0,-1-1 1 0 0,1 1-1 0 0,0-1 1 0 0,0 1-1 0 0,0 0 1 0 0,0-1-1 0 0,0 1 1 0 0,-1-1-1 0 0,1 1 1 0 0,0 0-1 0 0,0-1 1 0 0,-1 1-1 0 0,1 0 1 0 0,0-1-1 0 0,0 1 1 0 0,-1 0-1 0 0,1 0 1 0 0,0-1-1 0 0,-1 1 1 0 0,1 0-1 0 0,-1 0 1 0 0,1 0 0 0 0,0-1-1 0 0,-1 1 1 0 0,1 0-1 0 0,-1 0 1 0 0,1 0-1 0 0,0 0 1 0 0,-1 0-1 0 0,1 0 1 0 0,-1 0-1 0 0,1 0 1 0 0,0 0-1 0 0,-1 0 1 0 0,1 0-1 0 0,-1 0 1 0 0,1 0-1 0 0,0 0 1 0 0,-2 0-1 0 0,-17 7 298 0 0,-7 9-140 0 0,2 1 0 0 0,0 2 0 0 0,1 0 0 0 0,0 1 0 0 0,2 1 0 0 0,-23 30 0 0 0,6-2-49 0 0,-63 107 0 0 0,70-85-223 0 0,7-13-67 0 0,18-52-2288 0 0,4-11 752 0 0,2-24-2486 0 0,0 16 54 0 0,0-13-1708 0 0</inkml:trace>
</inkml:ink>
</file>

<file path=ppt/ink/ink5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6.6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5641 0 0,'0'0'9473'0'0,"14"17"-8783"0"0,5 6-493 0 0,60 80 371 0 0,101 127 556 0 0,1 1-912 0 0,-167-211-165 0 0,29 30-1 0 0,-42-50-140 0 0,-1 1-1 0 0,1-1 1 0 0,-1 0-1 0 0,1 0 0 0 0,0 0 1 0 0,-1 0-1 0 0,1 1 1 0 0,-1-1-1 0 0,1 0 1 0 0,0 0-1 0 0,-1 0 0 0 0,1 0 1 0 0,-1 0-1 0 0,1 0 1 0 0,-1-1-1 0 0,1 1 1 0 0,0 0-1 0 0,-1 0 0 0 0,1 0 1 0 0,-1 0-1 0 0,1-1 1 0 0,-1 1-1 0 0,1 0 1 0 0,-1-1-1 0 0,1 1 0 0 0,-1 0 1 0 0,1-1-1 0 0,-1 1 1 0 0,1 0-1 0 0,-1-1 0 0 0,0 1 1 0 0,1-1-1 0 0,-1 1 1 0 0,0-1-1 0 0,1 1 1 0 0,-1-1-1 0 0,0 1 0 0 0,0-1 1 0 0,1 0-1 0 0,-1 1 1 0 0,0-1-1 0 0,4-5-1736 0 0,10-10-2987 0 0</inkml:trace>
</inkml:ink>
</file>

<file path=ppt/ink/ink5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8.5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6 3180 0 0,'0'0'10392'0'0,"-7"-6"-10925"0"0,6 12 551 0 0,0 0 1 0 0,0 0-1 0 0,1 0 0 0 0,0 0 0 0 0,0 0 1 0 0,1 10-1 0 0,0 1 52 0 0,-2 53 219 0 0,0-4-243 0 0,3-1-1 0 0,10 70 1 0 0,-12-134-6 0 0,0 0 0 0 0,0 0 0 0 0,0 0 1 0 0,0 0-1 0 0,0-1 0 0 0,0 1 0 0 0,1 0 0 0 0,-1 0 0 0 0,0 0 0 0 0,0 0 0 0 0,1-1 0 0 0,-1 1 0 0 0,1 0 0 0 0,-1 0 0 0 0,1-1 0 0 0,-1 1 0 0 0,1 0 0 0 0,-1-1 0 0 0,1 1 1 0 0,-1 0-1 0 0,1-1 0 0 0,0 1 0 0 0,0-1 0 0 0,-1 1 0 0 0,1-1 0 0 0,0 1 0 0 0,0-1 0 0 0,-1 0 0 0 0,1 1 0 0 0,0-1 0 0 0,0 0 0 0 0,0 0 0 0 0,0 1 0 0 0,-1-1 1 0 0,1 0-1 0 0,0 0 0 0 0,0 0 0 0 0,0 0 0 0 0,0 0 0 0 0,0 0 0 0 0,0-1 0 0 0,-1 1 0 0 0,1 0 0 0 0,0 0 0 0 0,0-1 0 0 0,0 1 0 0 0,0 0 0 0 0,-1-1 0 0 0,1 1 0 0 0,0-1 1 0 0,0 1-1 0 0,0-1 0 0 0,7-4 431 0 0,0-1 1 0 0,0 0 0 0 0,13-12 0 0 0,-13 11-561 0 0,30-29 82 0 0,-1-1 0 0 0,-3-2 0 0 0,-1-1-1 0 0,-1-1 1 0 0,33-60 0 0 0,-73 114-5455 0 0,-26 36-79 0 0,18-27 1466 0 0</inkml:trace>
</inkml:ink>
</file>

<file path=ppt/ink/ink5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8.9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0 4316 0 0,'0'0'6869'0'0,"-6"18"-6468"0"0,-59 199 1462 0 0,29-56-1082 0 0,-19 91-322 0 0,52-235-595 0 0,1 0 0 0 0,-1 22 0 0 0,4-39 26 0 0,-1 0 0 0 0,1 0 0 0 0,0 0-1 0 0,-1 0 1 0 0,1 0 0 0 0,0 0 0 0 0,-1 0-1 0 0,1 0 1 0 0,0 0 0 0 0,-1 0 0 0 0,1 0 0 0 0,-1-1-1 0 0,1 1 1 0 0,0 0 0 0 0,-1 0 0 0 0,1-1-1 0 0,-1 1 1 0 0,1 0 0 0 0,-1-1 0 0 0,1 1-1 0 0,-1-1 1 0 0,1 1 0 0 0,-1-1 0 0 0,1 0-1 0 0,17-12-774 0 0,22-24-3319 0 0,-9 5 52 0 0</inkml:trace>
</inkml:ink>
</file>

<file path=ppt/ink/ink5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82 72 5593 0 0,'0'0'9090'0'0,"9"-2"-9115"0"0,99-14 423 0 0,58-12 163 0 0,-138 19-603 0 0,-16 5-237 0 0,1 1 1 0 0,-1-1-1 0 0,1 2 1 0 0,18-2-1 0 0,-36 17-3209 0 0,-3-6 2260 0 0,1-1 0 0 0,-1 0 0 0 0,0 0-1 0 0,-17 8 1 0 0,-12 6-2885 0 0</inkml:trace>
  <inkml:trace contextRef="#ctx0" brushRef="#br0" timeOffset="1">1 311 1760 0 0,'0'0'9945'0'0,"70"14"-9817"0"0,-29-14-116 0 0,6-4 76 0 0,1-2-88 0 0,2-3-176 0 0,2 0-648 0 0,-16 2-1052 0 0,19-10-1384 0 0</inkml:trace>
</inkml:ink>
</file>

<file path=ppt/ink/ink5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29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0 527 3464 0 0,'0'0'9933'0'0,"14"-9"-9758"0"0,42-25-83 0 0,137-93-13 0 0,-163 101-1 0 0,-2 0 0 0 0,-1-2 1 0 0,-1-1-1 0 0,-1-2 0 0 0,-2 0 1 0 0,-1-1-1 0 0,-1-1 1 0 0,24-55-1 0 0,-36 62 188 0 0,-7 19-155 0 0,-7 19-435 0 0,-145 357 2120 0 0,107-258-1242 0 0,-83 241 352 0 0,123-343-971 0 0,2 0 1 0 0,-1-1-1 0 0,1 1 1 0 0,0 12-1 0 0</inkml:trace>
</inkml:ink>
</file>

<file path=ppt/ink/ink5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0.1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0 148 6585 0 0,'0'0'7660'0'0,"89"-40"-7760"0"0,-41 29 36 0 0,11 2-64 0 0,3-1-24 0 0,7-1-64 0 0,2-1-500 0 0,1-4-460 0 0,-13 2-1084 0 0,22-11-2457 0 0</inkml:trace>
</inkml:ink>
</file>

<file path=ppt/ink/ink5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0.5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0 214 6169 0 0,'0'0'9489'0'0,"17"-1"-9052"0"0,240 2 226 0 0,-207 4-732 0 0,219 14-561 0 0,-296-18-3113 0 0,-35 2-3479 0 0,33-3 3136 0 0</inkml:trace>
  <inkml:trace contextRef="#ctx0" brushRef="#br0" timeOffset="1">249 29 1240 0 0,'0'0'14385'0'0,"1"-7"-14335"0"0,1 0-45 0 0,4-7 143 0 0,-6 14-120 0 0,1 1 0 0 0,0 0 0 0 0,0-1 0 0 0,-1 1 0 0 0,1 0 0 0 0,0-1 0 0 0,-1 1 0 0 0,1 0 0 0 0,-1 0 0 0 0,1 0 0 0 0,-1 0 0 0 0,1 0 0 0 0,-1-1 0 0 0,0 1 0 0 0,0 0 0 0 0,1 0 0 0 0,-1 0 0 0 0,0 0 0 0 0,0 0 0 0 0,0 2 0 0 0,4 12 109 0 0,-1 1 0 0 0,0 1 0 0 0,-1-1 0 0 0,-1 0 1 0 0,-1 0-1 0 0,-2 26 0 0 0,-19 99 714 0 0,18-127-840 0 0,-12 53-867 0 0,9-42 44 0 0,0 1 0 0 0,2-1-1 0 0,0 1 1 0 0,1 32 0 0 0,3-57 640 0 0,0 0 0 0 0,0 0 0 0 0,0 0 0 0 0,0 0 1 0 0,0 0-1 0 0,0 0 0 0 0,0 0 0 0 0,0 0 1 0 0,0 0-1 0 0,1 0 0 0 0,-1 0 0 0 0,0 0 1 0 0,1 0-1 0 0,-1-1 0 0 0,1 1 0 0 0,-1 0 0 0 0,1 0 1 0 0,-1 0-1 0 0,1-1 0 0 0,0 1 0 0 0,-1 0 1 0 0,1-1-1 0 0,0 1 0 0 0,0 0 0 0 0,-1-1 1 0 0,1 1-1 0 0,0-1 0 0 0,0 1 0 0 0,0-1 0 0 0,0 0 1 0 0,-1 1-1 0 0,1-1 0 0 0,0 0 0 0 0,0 0 1 0 0,0 1-1 0 0,0-1 0 0 0,2 0 0 0 0,18 0-2829 0 0</inkml:trace>
</inkml:ink>
</file>

<file path=ppt/ink/ink5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0.9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209 355 1760 0 0,'0'0'6250'0'0,"16"-3"-5733"0"0,-4 1-403 0 0,15-2 305 0 0,0-1-1 0 0,-1-1 1 0 0,28-11 0 0 0,-44 13-349 0 0,-1 0 0 0 0,0-1-1 0 0,0 0 1 0 0,0 0 0 0 0,0-1 0 0 0,-1 0 0 0 0,0-1 0 0 0,0 0 0 0 0,-1 0 0 0 0,0 0 0 0 0,0-1 0 0 0,10-16 0 0 0,-11 14-18 0 0,-1-1 0 0 0,0 0 0 0 0,-1 0 0 0 0,0-1 0 0 0,-1 1 0 0 0,0-1 0 0 0,0 0 0 0 0,-1 1 0 0 0,-1-1-1 0 0,0-21 1 0 0,-1 24 203 0 0,-1-1 0 0 0,0 1 0 0 0,-4-17 0 0 0,5 24-217 0 0,0 1 1 0 0,-1-1 0 0 0,1 1 0 0 0,-1 0-1 0 0,1-1 1 0 0,-1 1 0 0 0,0 0 0 0 0,0-1-1 0 0,1 1 1 0 0,-1 0 0 0 0,0 0-1 0 0,0 0 1 0 0,0 0 0 0 0,0 0 0 0 0,-2-1-1 0 0,2 2-57 0 0,0-1 0 0 0,0 1 0 0 0,1 0 0 0 0,-1 0 0 0 0,0 0 0 0 0,0 0-1 0 0,0 0 1 0 0,0 0 0 0 0,0 0 0 0 0,0 0 0 0 0,0 0 0 0 0,0 0 0 0 0,0 1 0 0 0,0-1-1 0 0,1 0 1 0 0,-1 1 0 0 0,0-1 0 0 0,0 0 0 0 0,0 1 0 0 0,0-1 0 0 0,1 1 0 0 0,-1-1-1 0 0,0 1 1 0 0,1 0 0 0 0,-1-1 0 0 0,0 1 0 0 0,0 1 0 0 0,-7 6 18 0 0,0 1 0 0 0,1 0 1 0 0,0 0-1 0 0,1 1 0 0 0,-1 0 0 0 0,-6 17 1 0 0,-25 70 544 0 0,24-58-284 0 0,-205 503 2275 0 0,138-299-2083 0 0,51-144-967 0 0,30-98 379 0 0,-1 1-1 0 0,1-1 1 0 0,-1 0 0 0 0,1 0-1 0 0,-1 1 1 0 0,1-1 0 0 0,-1 0-1 0 0,0 0 1 0 0,0 0 0 0 0,0 0-1 0 0,0 0 1 0 0,0 0 0 0 0,0 0 0 0 0,-1 1-1 0 0,2-2-121 0 0,-1 1-1 0 0,0-1 1 0 0,1 0-1 0 0,-1 0 1 0 0,0 0-1 0 0,1 0 1 0 0,-1 1-1 0 0,0-1 0 0 0,1 0 1 0 0,-1 0-1 0 0,0 0 1 0 0,1 0-1 0 0,-1 0 1 0 0,0-1-1 0 0,1 1 1 0 0,-1 0-1 0 0,0 0 1 0 0,1 0-1 0 0,-1-1 1 0 0,1 1-1 0 0,-1 0 1 0 0,-1-1-1 0 0,-12-9-5057 0 0</inkml:trace>
</inkml:ink>
</file>

<file path=ppt/ink/ink5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1.3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 3676 0 0,'0'0'9325'0'0,"77"-24"-9285"0"0,-41 24-40 0 0,3 0-104 0 0,8 1 4 0 0,2 4 48 0 0,-2-1-40 0 0,-3-2-240 0 0,-1-1-424 0 0,-2-1-920 0 0,-14 0-1396 0 0,11-1-2601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1.3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370 21 5489 0 0,'0'0'9730'0'0,"-2"-4"-9516"0"0,2 3-226 0 0,0 0 1 0 0,-1 0 0 0 0,1 1-1 0 0,0-1 1 0 0,-1 0 0 0 0,1 0-1 0 0,-1 0 1 0 0,1 0-1 0 0,-1 1 1 0 0,0-1 0 0 0,1 0-1 0 0,-1 0 1 0 0,0 1 0 0 0,1-1-1 0 0,-1 1 1 0 0,0-1 0 0 0,0 0-1 0 0,0 1 1 0 0,1 0-1 0 0,-1-1 1 0 0,0 1 0 0 0,0-1-1 0 0,0 1 1 0 0,0 0 0 0 0,0 0-1 0 0,0 0 1 0 0,0-1-1 0 0,0 1 1 0 0,0 0 0 0 0,0 0-1 0 0,-2 1 1 0 0,-37 12-338 0 0,39-13 352 0 0,-39 19-312 0 0,1 1 0 0 0,1 1 0 0 0,-59 45 0 0 0,17 4-5433 0 0,73-61 3281 0 0</inkml:trace>
</inkml:ink>
</file>

<file path=ppt/ink/ink5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1.7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414 1 5593 0 0,'0'0'6813'0'0,"-12"17"-6327"0"0,-130 206 1117 0 0,-57 155-407 0 0,188-350-1159 0 0,0 1 1 0 0,1 0-1 0 0,2 1 0 0 0,1 0 1 0 0,2 0-1 0 0,1 0 1 0 0,1 1-1 0 0,1 0 1 0 0,4 38-1 0 0,1-32-97 0 0,1-2 1 0 0,3 1-1 0 0,0 0 0 0 0,3-1 0 0 0,0-1 1 0 0,3 0-1 0 0,22 45 0 0 0,-26-62-411 0 0,0 0 0 0 0,2-1-1 0 0,21 27 1 0 0,-28-38-55 0 0,1 0 0 0 0,-1 0 0 0 0,1-1 0 0 0,0 0 0 0 0,1 1 0 0 0,-1-2 0 0 0,1 1 1 0 0,0-1-1 0 0,0 1 0 0 0,0-2 0 0 0,0 1 0 0 0,0-1 0 0 0,0 0 0 0 0,13 3 0 0 0,14-5-5023 0 0</inkml:trace>
</inkml:ink>
</file>

<file path=ppt/ink/ink5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2.1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5929 0 0,'0'0'5590'0'0,"6"14"-5104"0"0,3 8-239 0 0,-2 0 0 0 0,0 0 1 0 0,-2 0-1 0 0,0 0 0 0 0,1 25 0 0 0,-5-24-144 0 0,-1-1 1 0 0,-1 1 0 0 0,-2-1-1 0 0,-6 31 1 0 0,7-43-48 0 0,-1 0 0 0 0,0 0 1 0 0,-1-1-1 0 0,0 1 0 0 0,-1-1 0 0 0,0 0 0 0 0,0 0 1 0 0,-1-1-1 0 0,0 1 0 0 0,-1-1 0 0 0,-12 12 1 0 0,18-19-15 0 0,1-1 1 0 0,-1 1 0 0 0,0 0-1 0 0,1 0 1 0 0,-1-1 0 0 0,0 1-1 0 0,1-1 1 0 0,-1 1-1 0 0,0 0 1 0 0,0-1 0 0 0,0 0-1 0 0,0 1 1 0 0,1-1 0 0 0,-1 1-1 0 0,0-1 1 0 0,0 0 0 0 0,0 0-1 0 0,0 0 1 0 0,0 1 0 0 0,0-1-1 0 0,0 0 1 0 0,0 0-1 0 0,0 0 1 0 0,0 0 0 0 0,0 0-1 0 0,1-1 1 0 0,-3 1 0 0 0,2-1-2 0 0,0 0 0 0 0,0 0 0 0 0,0 0 0 0 0,1 0 0 0 0,-1 0 1 0 0,0-1-1 0 0,1 1 0 0 0,-1 0 0 0 0,1 0 0 0 0,-1 0 0 0 0,1-1 0 0 0,-1 1 1 0 0,1 0-1 0 0,0-1 0 0 0,0 1 0 0 0,-1-2 0 0 0,1-6-64 0 0,-1 0 0 0 0,2 0-1 0 0,-1 0 1 0 0,3-13 0 0 0,2 5-125 0 0,1 2 0 0 0,0-1 0 0 0,1 1 0 0 0,0 0 0 0 0,18-27 1 0 0,-6 16 86 0 0,1 0 0 0 0,25-25 0 0 0,-42 48 39 0 0,0 0-1 0 0,0 0 1 0 0,0 0-1 0 0,0 1 1 0 0,1-1-1 0 0,-1 1 1 0 0,1 0-1 0 0,-1 0 1 0 0,1 0 0 0 0,0 0-1 0 0,0 1 1 0 0,0-1-1 0 0,0 1 1 0 0,0 0-1 0 0,6 0 1 0 0,-7 1 22 0 0,0 0 1 0 0,-1 0-1 0 0,1 1 1 0 0,-1 0-1 0 0,1-1 0 0 0,-1 1 1 0 0,0 0-1 0 0,1 0 1 0 0,-1 0-1 0 0,0 1 1 0 0,1-1-1 0 0,-1 0 0 0 0,0 1 1 0 0,0 0-1 0 0,0-1 1 0 0,0 1-1 0 0,-1 0 1 0 0,1 0-1 0 0,0 0 0 0 0,-1 0 1 0 0,1 0-1 0 0,-1 0 1 0 0,0 1-1 0 0,0-1 1 0 0,2 5-1 0 0,7 16 70 0 0,-1 1 0 0 0,-1 1 0 0 0,-1-1 0 0 0,-1 1 0 0 0,-1 0 0 0 0,2 31 0 0 0,-4 36-6549 0 0</inkml:trace>
</inkml:ink>
</file>

<file path=ppt/ink/ink5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2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 1 4728 0 0,'0'0'7332'0'0,"-1"13"-6620"0"0,-1 7-409 0 0,0 0-1 0 0,-1 1 1 0 0,-1-1 0 0 0,-9 26-1 0 0,22-64-242 0 0,0 1 0 0 0,1 0 0 0 0,21-27 0 0 0,-30 73-1730 0 0,-14 25 1535 0 0,3-22-5038 0 0</inkml:trace>
</inkml:ink>
</file>

<file path=ppt/ink/ink5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3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1772 0 0,'0'0'7907'0'0,"2"14"-7392"0"0,3 26 23 0 0,-2-1-1 0 0,-1 1 1 0 0,-3-1 0 0 0,-9 73 0 0 0,7-99-440 0 0,0 0-1 0 0,-1 0 0 0 0,-1 0 1 0 0,0-1-1 0 0,-1 0 1 0 0,0 0-1 0 0,0 0 1 0 0,-16 19-1 0 0,22-30-57 0 0,0-1 0 0 0,0 0 1 0 0,0 0-1 0 0,-1 1 0 0 0,1-1 0 0 0,0 0 0 0 0,0 0 1 0 0,0 0-1 0 0,0 1 0 0 0,-1-1 0 0 0,1 0 0 0 0,0 0 1 0 0,0 0-1 0 0,0 0 0 0 0,-1 0 0 0 0,1 1 1 0 0,0-1-1 0 0,0 0 0 0 0,0 0 0 0 0,-1 0 0 0 0,1 0 1 0 0,0 0-1 0 0,0 0 0 0 0,-1 0 0 0 0,1 0 0 0 0,0 0 1 0 0,0 0-1 0 0,-1 0 0 0 0,1 0 0 0 0,0 0 0 0 0,0 0 1 0 0,-1 0-1 0 0,1 0 0 0 0,0 0 0 0 0,0 0 1 0 0,-1 0-1 0 0,1 0 0 0 0,0 0 0 0 0,-1-1 0 0 0,-2-10 640 0 0,3-16-381 0 0,1 21-340 0 0,0 0 0 0 0,1 0 1 0 0,0 0-1 0 0,0 0 0 0 0,0 1 0 0 0,1-1 1 0 0,0 0-1 0 0,7-9 0 0 0,34-42-318 0 0,-32 43 381 0 0,-9 10-26 0 0,9-12-40 0 0,1-1 0 0 0,1 2 0 0 0,0 0 0 0 0,1 1 0 0 0,1 0 0 0 0,0 1 0 0 0,30-18 0 0 0,-45 30-51 0 0,1 0 1 0 0,0 0-1 0 0,0 0 0 0 0,0 1 1 0 0,0-1-1 0 0,0 1 1 0 0,0-1-1 0 0,0 1 1 0 0,0-1-1 0 0,0 1 1 0 0,0 0-1 0 0,0 0 0 0 0,0 0 1 0 0,0 0-1 0 0,0 1 1 0 0,0-1-1 0 0,0 0 1 0 0,2 1-1 0 0,-2 0-208 0 0,-1 0 0 0 0,1 0-1 0 0,-1 0 1 0 0,0 0 0 0 0,1 0-1 0 0,-1 0 1 0 0,0 0 0 0 0,0 0 0 0 0,0 0-1 0 0,0 1 1 0 0,0-1 0 0 0,0 0-1 0 0,0 1 1 0 0,0 1 0 0 0,5 5-2978 0 0</inkml:trace>
  <inkml:trace contextRef="#ctx0" brushRef="#br0" timeOffset="1">705 134 8749 0 0,'0'0'3400'0'0,"-5"13"-2549"0"0,-76 228 1010 0 0,78-230-1882 0 0,1-5-171 0 0,0 0 0 0 0,0 0 0 0 0,0-1 0 0 0,0 1 0 0 0,-1 0 1 0 0,0-1-1 0 0,0 0 0 0 0,-1 0 0 0 0,-4 6 0 0 0,8-11 144 0 0,0 0 0 0 0,0 0 0 0 0,0 1 0 0 0,-1-1 0 0 0,1 0 0 0 0,0 0 0 0 0,0 0 0 0 0,0 0 0 0 0,0 0 0 0 0,0 0 0 0 0,-1 0 0 0 0,1 1 0 0 0,0-1 0 0 0,0 0 0 0 0,0 0 0 0 0,0 0 0 0 0,-1 0 0 0 0,1 0 0 0 0,0 0 0 0 0,0 0 0 0 0,0 0 0 0 0,-1 0 0 0 0,1 0 0 0 0,0 0 0 0 0,0 0 0 0 0,0 0-1 0 0,-1 0 1 0 0,1 0 0 0 0,0 0 0 0 0,0 0 0 0 0,0 0 0 0 0,0 0 0 0 0,-1 0 0 0 0,1-1 0 0 0,0 1 0 0 0,0 0 0 0 0,0 0 0 0 0,0 0 0 0 0,-1 0 0 0 0,1 0 0 0 0,0 0 0 0 0,0-1 0 0 0,0 1 0 0 0,0 0 0 0 0,0 0 0 0 0,0 0 0 0 0,0 0 0 0 0,-1 0 0 0 0,1-1 0 0 0,0 1 0 0 0,0 0 0 0 0,0 0 0 0 0,0 0 0 0 0,0-1 0 0 0,0 1 0 0 0,0 0 0 0 0,0 0 0 0 0,0 0 0 0 0,0 0 0 0 0,0-1 0 0 0,0 1 0 0 0,0 0 0 0 0,0-18-2572 0 0,0 15 1507 0 0,1-20-3286 0 0</inkml:trace>
</inkml:ink>
</file>

<file path=ppt/ink/ink5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3.4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59 2856 0 0,'0'0'7648'0'0,"-13"9"-7440"0"0,-41 28-52 0 0,52-35-140 0 0,0 0 0 0 0,0 1 0 0 0,0-1 0 0 0,0 0 0 0 0,0 1 0 0 0,0 0 0 0 0,0-1 0 0 0,1 1-1 0 0,0 0 1 0 0,-1 0 0 0 0,1 0 0 0 0,0 0 0 0 0,0 0 0 0 0,1 0 0 0 0,-1 0 0 0 0,1 0 0 0 0,-1 0 0 0 0,1 0 0 0 0,0 0 0 0 0,0 0 0 0 0,0 0 0 0 0,1 0 0 0 0,1 6 0 0 0,-2 0-4 0 0,0-7 11 0 0,0 1 0 0 0,1-1-1 0 0,-1 1 1 0 0,0-1 0 0 0,1 1 0 0 0,-1-1-1 0 0,1 1 1 0 0,0-1 0 0 0,0 0 0 0 0,0 1 0 0 0,0-1-1 0 0,0 0 1 0 0,0 0 0 0 0,1 0 0 0 0,-1 0-1 0 0,1 0 1 0 0,-1 0 0 0 0,1 0 0 0 0,0 0-1 0 0,0 0 1 0 0,0-1 0 0 0,0 1 0 0 0,0-1 0 0 0,0 0-1 0 0,0 1 1 0 0,0-1 0 0 0,0 0 0 0 0,1 0-1 0 0,-1-1 1 0 0,1 1 0 0 0,-1 0 0 0 0,0-1-1 0 0,1 1 1 0 0,-1-1 0 0 0,1 0 0 0 0,2 0 0 0 0,1 0 63 0 0,1-1 0 0 0,-1 0 1 0 0,1 0-1 0 0,-1 0 0 0 0,0-1 1 0 0,0 0-1 0 0,0 0 1 0 0,0-1-1 0 0,0 0 0 0 0,-1 0 1 0 0,1 0-1 0 0,10-8 1 0 0,-3 0-26 0 0,0-1 1 0 0,-1-1 0 0 0,0 0 0 0 0,17-25-1 0 0,-24 30-40 0 0,0 1 0 0 0,-1-1 0 0 0,0 0 0 0 0,0 0 0 0 0,-1-1 0 0 0,0 1 0 0 0,-1-1 0 0 0,0 1 0 0 0,0-1 0 0 0,-1 0 0 0 0,1-11 0 0 0,-2 20-45 0 0,0-1 1 0 0,0 0-1 0 0,0 1 0 0 0,0-1 1 0 0,-1 0-1 0 0,1 1 1 0 0,0-1-1 0 0,0 0 1 0 0,0 1-1 0 0,-1-1 1 0 0,1 0-1 0 0,0 1 1 0 0,-1-1-1 0 0,1 1 0 0 0,-1-1 1 0 0,1 1-1 0 0,-1-1 1 0 0,1 1-1 0 0,-1-1 1 0 0,1 1-1 0 0,-1-1 1 0 0,1 1-1 0 0,-1-1 1 0 0,0 1-1 0 0,1 0 1 0 0,-1 0-1 0 0,0-1 0 0 0,1 1 1 0 0,-1 0-1 0 0,0 0 1 0 0,1 0-1 0 0,-1-1 1 0 0,0 1-1 0 0,1 0 1 0 0,-1 0-1 0 0,0 0 1 0 0,1 0-1 0 0,-1 0 1 0 0,0 1-1 0 0,1-1 0 0 0,-1 0 1 0 0,0 0-1 0 0,1 0 1 0 0,-1 1-1 0 0,0-1 1 0 0,1 0-1 0 0,-2 1 1 0 0,-32 14-759 0 0,17-2 246 0 0,0 0 0 0 0,1 1 0 0 0,-26 28 1 0 0,32-30-900 0 0,0 0 0 0 0,1 0 1 0 0,-10 20-1 0 0,4 1-2560 0 0</inkml:trace>
</inkml:ink>
</file>

<file path=ppt/ink/ink5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3.8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319 84 1564 0 0,'0'0'8840'0'0,"13"-11"-8497"0"0,41-32-122 0 0,-53 42-97 0 0,1 0 0 0 0,-1 0 1 0 0,0 0-1 0 0,0 0 1 0 0,0 0-1 0 0,0 0 1 0 0,0 0-1 0 0,0-1 0 0 0,0 1 1 0 0,0 0-1 0 0,0-1 1 0 0,0 1-1 0 0,-1 0 0 0 0,2-3 1 0 0,-2 3-116 0 0,0 1 0 0 0,0-1 0 0 0,-1 1 0 0 0,1 0 0 0 0,0-1 0 0 0,0 1 0 0 0,0-1 0 0 0,0 1 0 0 0,-1 0 0 0 0,1-1 0 0 0,0 1 0 0 0,0 0 0 0 0,-1-1 0 0 0,1 1 0 0 0,0 0 0 0 0,0-1 0 0 0,-1 1 0 0 0,1 0 0 0 0,0 0 0 0 0,-1-1 0 0 0,1 1 0 0 0,-1 0 0 0 0,1 0 0 0 0,0 0 0 0 0,-1-1 0 0 0,1 1 0 0 0,-1 0 0 0 0,1 0 0 0 0,0 0 0 0 0,-2 0 0 0 0,-35-1-540 0 0,35 1 692 0 0,-6 1-158 0 0,0 1 0 0 0,1 0-1 0 0,-1 0 1 0 0,1 0 0 0 0,0 1-1 0 0,-1 0 1 0 0,1 0 0 0 0,0 1-1 0 0,1 0 1 0 0,-1 0 0 0 0,1 1-1 0 0,0 0 1 0 0,0 0 0 0 0,0 0-1 0 0,1 1 1 0 0,-1-1 0 0 0,-5 10-1 0 0,11-15 4 0 0,0 0 0 0 0,-1 1 0 0 0,1-1-1 0 0,0 0 1 0 0,0 0 0 0 0,0 1 0 0 0,-1-1-1 0 0,1 0 1 0 0,0 1 0 0 0,0-1 0 0 0,0 0 0 0 0,0 0-1 0 0,0 1 1 0 0,-1-1 0 0 0,1 0 0 0 0,0 1-1 0 0,0-1 1 0 0,0 0 0 0 0,0 1 0 0 0,0-1 0 0 0,0 0-1 0 0,0 1 1 0 0,0-1 0 0 0,0 1 0 0 0,1-1-1 0 0,-1 0 1 0 0,0 0 0 0 0,0 1 0 0 0,0-1 0 0 0,0 0-1 0 0,0 1 1 0 0,0-1 0 0 0,1 0 0 0 0,-1 1 0 0 0,0-1-1 0 0,0 0 1 0 0,1 0 0 0 0,-1 1 0 0 0,0-1-1 0 0,0 0 1 0 0,1 0 0 0 0,-1 1 0 0 0,19-1 469 0 0,22-11 25 0 0,-21 1-378 0 0,-11 6-157 0 0,0-1 1 0 0,1 2-1 0 0,13-5 0 0 0,-23 8 2 0 0,1 0 1 0 0,-1 0-1 0 0,0 0 1 0 0,1 1-1 0 0,-1-1 0 0 0,0 0 1 0 0,1 0-1 0 0,-1 0 0 0 0,0 0 1 0 0,0 1-1 0 0,1-1 1 0 0,-1 0-1 0 0,0 0 0 0 0,0 0 1 0 0,1 1-1 0 0,-1-1 1 0 0,0 0-1 0 0,0 1 0 0 0,1-1 1 0 0,-1 0-1 0 0,0 0 1 0 0,0 1-1 0 0,0-1 0 0 0,0 0 1 0 0,0 1-1 0 0,0-1 0 0 0,1 1 1 0 0,-1-1-1 0 0,0 0 1 0 0,0 1-1 0 0,0-1 0 0 0,0 0 1 0 0,0 1-1 0 0,1 15-193 0 0,-1-13 149 0 0,0 16 114 0 0,-1-1 0 0 0,-1 1 0 0 0,0-1 0 0 0,-1 1 0 0 0,-2-1 0 0 0,1 0 0 0 0,-12 27 0 0 0,-66 118 622 0 0,27-58 37 0 0,40-70-222 0 0,10-22-353 0 0,0 0-1 0 0,-1-1 1 0 0,0 0-1 0 0,-1 0 1 0 0,0-1-1 0 0,-1 0 1 0 0,0 0-1 0 0,-15 15 0 0 0,21-25-59 0 0,0 1 0 0 0,0-1 0 0 0,0 0 0 0 0,0 0 0 0 0,0 0 0 0 0,0 0 0 0 0,-1 0 0 0 0,1 0 0 0 0,0-1 0 0 0,-1 1 0 0 0,1-1 0 0 0,0 1 0 0 0,-1-1 0 0 0,1 0 0 0 0,-1 0 0 0 0,1 0 0 0 0,0-1 0 0 0,-1 1 0 0 0,1 0 0 0 0,0-1 0 0 0,-1 1 0 0 0,1-1-1 0 0,0 0 1 0 0,-1 0 0 0 0,1 0 0 0 0,0 0 0 0 0,0 0 0 0 0,-2-2 0 0 0,1 1-129 0 0,0-1-1 0 0,0 1 0 0 0,0 0 1 0 0,0-1-1 0 0,1 0 1 0 0,-1 0-1 0 0,1 0 1 0 0,0 0-1 0 0,-1 0 0 0 0,2 0 1 0 0,-1 0-1 0 0,0-1 1 0 0,1 1-1 0 0,-1-1 1 0 0,1 1-1 0 0,0-1 0 0 0,-1-3 1 0 0,2 0-337 0 0,-1 0 0 0 0,1 0 1 0 0,1 0-1 0 0,-1 0 0 0 0,1 0 1 0 0,0 0-1 0 0,1 1 0 0 0,-1-1 0 0 0,2 0 1 0 0,-1 1-1 0 0,0-1 0 0 0,1 1 1 0 0,0 0-1 0 0,1 0 0 0 0,0 0 1 0 0,0 0-1 0 0,6-7 0 0 0,22-28-3639 0 0</inkml:trace>
</inkml:ink>
</file>

<file path=ppt/ink/ink5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4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190 1 7385 0 0,'0'0'2427'0'0,"-1"14"-2036"0"0,-7 51 486 0 0,-3 0 0 0 0,-21 72 1 0 0,23-102-690 0 0,-1 0 0 0 0,-2-2 0 0 0,-1 1 1 0 0,-2-1-1 0 0,-1-1 0 0 0,-36 52 1 0 0,41-78 1706 0 0,18-23-1206 0 0,5 0-976 0 0,0 1-1 0 0,1 0 1 0 0,1 1 0 0 0,29-25-1 0 0,70-46-291 0 0,-110 84 555 0 0,20-15-117 0 0,47-31 24 0 0,-64 44 85 0 0,0 1-1 0 0,0 0 1 0 0,0 0 0 0 0,0 1-1 0 0,1-1 1 0 0,0 1 0 0 0,-1 1 0 0 0,1-1-1 0 0,11 0 1 0 0,-17 2 12 0 0,0 1 0 0 0,0-1 0 0 0,0 0 0 0 0,0 1 0 0 0,-1-1 0 0 0,1 0 0 0 0,0 1 0 0 0,0-1 0 0 0,0 1 0 0 0,0-1 0 0 0,0 1 0 0 0,-1 0 0 0 0,1-1-1 0 0,0 1 1 0 0,-1 0 0 0 0,1-1 0 0 0,0 1 0 0 0,-1 0 0 0 0,1 0 0 0 0,-1 0 0 0 0,1-1 0 0 0,-1 1 0 0 0,1 0 0 0 0,-1 0 0 0 0,0 0 0 0 0,1 0 0 0 0,-1 0 0 0 0,0 0 0 0 0,0 0 0 0 0,0 0 0 0 0,0 2 0 0 0,1 38 382 0 0,-1-31-283 0 0,-2 33 100 0 0,-2-2 0 0 0,-2 1 0 0 0,-2 0 0 0 0,-2-1 0 0 0,-1-1 0 0 0,-32 75 0 0 0,31-93-1096 0 0,20-32-1563 0 0,5-4-421 0 0,11-14-2162 0 0</inkml:trace>
</inkml:ink>
</file>

<file path=ppt/ink/ink5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4.6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0 8513 0 0,'0'0'2118'0'0,"-6"15"-1792"0"0,-16 41 57 0 0,-135 386 2669 0 0,141-370-2804 0 0,-2 7-2954 0 0</inkml:trace>
</inkml:ink>
</file>

<file path=ppt/ink/ink5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4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6157 0 0,'0'0'8462'0'0,"17"3"-8434"0"0,8 1-70 0 0,0 1 0 0 0,0 1 0 0 0,-1 2 0 0 0,27 11 0 0 0,6 11-104 0 0,-20-10-152 0 0,40 15-1 0 0,-64-30-407 0 0,0-1 0 0 0,0-1 0 0 0,0 0-1 0 0,0 0 1 0 0,1-1 0 0 0,-1-1 0 0 0,19 0 0 0 0,-14-4-1994 0 0,5-7-1633 0 0</inkml:trace>
</inkml:ink>
</file>

<file path=ppt/ink/ink5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35.3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868 0 8081 0 0,'0'0'2958'0'0,"6"19"-2690"0"0,-2-8-212 0 0,2 2 4 0 0,-1 1 0 0 0,-1 0 0 0 0,-1 1 0 0 0,0-1 0 0 0,0 1 0 0 0,-1 0 0 0 0,-1-1-1 0 0,-2 26 1 0 0,-6 17 78 0 0,-2-1 0 0 0,-21 67-1 0 0,-48 108 187 0 0,48-156 117 0 0,-3-2-1 0 0,-69 115 0 0 0,77-149-131 0 0,-2-1-1 0 0,-1-1 1 0 0,-2-2-1 0 0,-2-1 1 0 0,-1-1 0 0 0,-38 29-1 0 0,57-52-135 0 0,0 0 1 0 0,-1 0-1 0 0,0-1 0 0 0,-1-1 0 0 0,0-1 1 0 0,0 0-1 0 0,0-1 0 0 0,-1 0 0 0 0,0-2 1 0 0,0 0-1 0 0,0-1 0 0 0,-1 0 0 0 0,-18-1 1 0 0,20-38-1351 0 0,13 31 658 0 0,-1 1 1 0 0,-1 0-1 0 0,1 0 0 0 0,0 1 0 0 0,-1-1 1 0 0,0 1-1 0 0,0 0 0 0 0,-9-4 1 0 0,-25-18-5195 0 0,18 5 713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1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494 1 4256 0 0,'0'0'8993'0'0,"-101"23"-9133"0"0,56-5 88 0 0,-9 6 0 0 0,-6 3-152 0 0,-2 3-848 0 0,0-2-956 0 0,14-7-1184 0 0,-14-1-3357 0 0</inkml:trace>
</inkml:ink>
</file>

<file path=ppt/ink/ink5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3.7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 66 92 0 0,'0'0'4333'0'0,"-9"-9"-4138"0"0,-27-28-176 0 0,33 35-63 0 0,1 0 1 0 0,-1 0-1 0 0,1 0 0 0 0,-1 1 1 0 0,0-1-1 0 0,1 1 0 0 0,-1-1 1 0 0,0 1-1 0 0,0 0 0 0 0,0 0 1 0 0,0 1-1 0 0,0-1 0 0 0,0 0 1 0 0,0 1-1 0 0,0 0 0 0 0,-1 0 1 0 0,1 0-1 0 0,0 0 0 0 0,0 0 1 0 0,0 1-1 0 0,0-1 0 0 0,0 1 1 0 0,0 0-1 0 0,-6 2 0 0 0,-3 1-515 0 0,6-3 348 0 0,1 0 1 0 0,0 0-1 0 0,0 1 0 0 0,0-1 0 0 0,0 1 0 0 0,0 1 0 0 0,0-1 1 0 0,0 1-1 0 0,1 0 0 0 0,-1 0 0 0 0,1 0 0 0 0,-6 6 0 0 0,8-7-36 0 0</inkml:trace>
</inkml:ink>
</file>

<file path=ppt/ink/ink5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4.1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121 133 172 0 0,'0'0'5098'0'0,"2"5"-4331"0"0,1 5-373 0 0,0 1-1 0 0,-1-1 1 0 0,0 1 0 0 0,0 0 0 0 0,-1-1 0 0 0,0 1 0 0 0,-1 0 0 0 0,0 0 0 0 0,-4 18 0 0 0,-23 106 1611 0 0,16-93-1746 0 0,3-6-102 0 0,-74 266 630 0 0,78-293 1444 0 0,7-29-1222 0 0,10-33-623 0 0,9-14-324 0 0,4 0 1 0 0,35-65-1 0 0,82-118-466 0 0,-125 222 300 0 0,0 0 0 0 0,43-46 0 0 0,-53 66-173 0 0,0 0-1 0 0,1 1 1 0 0,0 0-1 0 0,20-11 1 0 0,-23 14-191 0 0,1 1 1 0 0,-1 1-1 0 0,0-1 0 0 0,1 1 0 0 0,0 1 1 0 0,-1-1-1 0 0,1 1 0 0 0,0 0 1 0 0,9 0-1 0 0,1 3-2554 0 0,-6 8-1105 0 0</inkml:trace>
</inkml:ink>
</file>

<file path=ppt/ink/ink5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4.5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64 345 640 0 0,'0'0'9126'0'0,"16"-3"-8570"0"0,54-12-260 0 0,-60 12-277 0 0,0 0 0 0 0,1-1 1 0 0,-2-1-1 0 0,1 1 0 0 0,0-2 0 0 0,-1 1 0 0 0,0-1 0 0 0,0-1 0 0 0,-1 1 0 0 0,0-2 0 0 0,0 1 0 0 0,11-15 0 0 0,-12 14-108 0 0,0-1-1 0 0,-1-1 1 0 0,-1 1-1 0 0,1-1 1 0 0,-2 0-1 0 0,1 0 1 0 0,-1 0-1 0 0,-1-1 1 0 0,4-15-1 0 0,-6 22 67 0 0,0-1-1 0 0,0 1 0 0 0,-1 0 0 0 0,1-1 1 0 0,-1 1-1 0 0,0 0 0 0 0,0-1 0 0 0,0 1 0 0 0,-1-1 1 0 0,0 1-1 0 0,0 0 0 0 0,0-1 0 0 0,0 1 1 0 0,0 0-1 0 0,-1 0 0 0 0,0 0 0 0 0,0 0 0 0 0,0 0 1 0 0,0 0-1 0 0,-1 1 0 0 0,1-1 0 0 0,-1 1 1 0 0,0 0-1 0 0,0-1 0 0 0,0 1 0 0 0,-6-3 1 0 0,4 3 35 0 0,0 1 1 0 0,0 0 0 0 0,0 0 0 0 0,-1 0 0 0 0,1 0 0 0 0,-1 1 0 0 0,1 0 0 0 0,-1 0 0 0 0,1 1 0 0 0,-1 0 0 0 0,1 0-1 0 0,-1 0 1 0 0,0 0 0 0 0,1 1 0 0 0,-1 0 0 0 0,1 0 0 0 0,-1 1 0 0 0,1-1 0 0 0,0 1 0 0 0,-1 0 0 0 0,-6 5 0 0 0,2-2 61 0 0,0 1 0 0 0,0 0 0 0 0,0 1 0 0 0,1 0 0 0 0,-1 0 0 0 0,2 1 0 0 0,-1 1 0 0 0,1-1 0 0 0,-9 14 0 0 0,8-8 45 0 0,0 0-1 0 0,1 1 1 0 0,1 0-1 0 0,0 1 1 0 0,1-1-1 0 0,1 1 1 0 0,0 0-1 0 0,2 1 1 0 0,-1-1 0 0 0,2 1-1 0 0,0 0 1 0 0,1 22-1 0 0,1-30-74 0 0,1-1-1 0 0,-1 1 1 0 0,2 0 0 0 0,-1 0-1 0 0,1-1 1 0 0,1 1-1 0 0,0-1 1 0 0,0 1 0 0 0,0-1-1 0 0,1 0 1 0 0,0 0-1 0 0,1-1 1 0 0,0 1 0 0 0,0-1-1 0 0,1 0 1 0 0,-1 0-1 0 0,1-1 1 0 0,1 1 0 0 0,0-2-1 0 0,-1 1 1 0 0,2-1-1 0 0,-1 0 1 0 0,0 0 0 0 0,14 6-1 0 0,-5-5-126 0 0,-1-1 0 0 0,1 0-1 0 0,0-1 1 0 0,0-1 0 0 0,1 0-1 0 0,-1-1 1 0 0,0-1 0 0 0,1 0-1 0 0,32-4 1 0 0,-31 1-816 0 0,1-1-1 0 0,-1-1 1 0 0,0-1 0 0 0,33-13-1 0 0,-19 3-1983 0 0</inkml:trace>
</inkml:ink>
</file>

<file path=ppt/ink/ink5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4.9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 1 1264 0 0,'0'0'11397'0'0,"-3"14"-11022"0"0,-43 234 1560 0 0,-31 134-2543 0 0,63-332-210 0 0,-10 38-1479 0 0,2-32-3018 0 0,12-39-306 0 0</inkml:trace>
</inkml:ink>
</file>

<file path=ppt/ink/ink5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5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1 213 5565 0 0,'0'0'3841'0'0,"17"-4"-4085"0"0,5-2 180 0 0,-11 2 46 0 0,0 2 0 0 0,0-1 0 0 0,0 1 0 0 0,0 1 0 0 0,1 0 0 0 0,18 1-1 0 0,68 7-127 0 0,37-1-168 0 0,-119-7 344 0 0,0 0-1 0 0,0-1 1 0 0,0-1-1 0 0,0 0 1 0 0,0-1 0 0 0,23-10 2320 0 0,-49 24-2215 0 0,7-4-92 0 0,1-1 0 0 0,1 1 0 0 0,-1 0-1 0 0,1 0 1 0 0,0 0 0 0 0,0 0 0 0 0,1 0 0 0 0,-1 0 0 0 0,1 0 0 0 0,1 0 0 0 0,-1 0 0 0 0,1 1 0 0 0,3 9 0 0 0,-3-14 21 0 0,0 1 0 0 0,0 0-1 0 0,1-1 1 0 0,-1 1 0 0 0,1-1 0 0 0,0 1 0 0 0,0-1 0 0 0,0 0 0 0 0,0 1-1 0 0,0-1 1 0 0,0 0 0 0 0,1 0 0 0 0,-1-1 0 0 0,0 1 0 0 0,1-1 0 0 0,0 1-1 0 0,-1-1 1 0 0,1 0 0 0 0,0 1 0 0 0,0-1 0 0 0,0-1 0 0 0,-1 1 0 0 0,1 0-1 0 0,0-1 1 0 0,0 0 0 0 0,0 1 0 0 0,0-1 0 0 0,0 0 0 0 0,5-1 0 0 0,-2 0 22 0 0,0 0 0 0 0,-1 0 0 0 0,0-1 0 0 0,1 0 1 0 0,-1 0-1 0 0,0 0 0 0 0,0-1 0 0 0,0 1 0 0 0,0-1 0 0 0,0 0 1 0 0,-1-1-1 0 0,1 1 0 0 0,-1-1 0 0 0,5-5 0 0 0,6-7-1758 0 0,-1 0 0 0 0,17-27-1 0 0,-17 21-2308 0 0</inkml:trace>
  <inkml:trace contextRef="#ctx0" brushRef="#br0" timeOffset="1">905 238 1096 0 0,'0'0'11344'0'0,"1"11"-11154"0"0,2 3-135 0 0,2 31 1116 0 0,-5-59 484 0 0,9-20-1828 0 0,0 1 1 0 0,15-34-1 0 0,-14 44-1009 0 0,1 0 0 0 0,1 1 0 0 0,23-33 0 0 0,-33 52 703 0 0,0 0 1 0 0,1 0-1 0 0,-1 0 1 0 0,1 0-1 0 0,-1 1 0 0 0,1-1 1 0 0,0 1-1 0 0,0-1 0 0 0,0 1 1 0 0,0 0-1 0 0,0 0 1 0 0,4-1-1 0 0,8 1-3420 0 0</inkml:trace>
</inkml:ink>
</file>

<file path=ppt/ink/ink5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5.6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70 184 0 0,'0'0'11214'0'0,"-1"14"-10619"0"0,0 42-227 0 0,0-53-310 0 0,1 1 0 0 0,0 0 0 0 0,-1-1 0 0 0,0 1 0 0 0,0 0 1 0 0,0-1-1 0 0,0 1 0 0 0,0-1 0 0 0,-1 0 0 0 0,1 1 0 0 0,-1-1 0 0 0,0 0 0 0 0,0 0 0 0 0,0 0 0 0 0,-1 0 0 0 0,1 0 0 0 0,-1-1 0 0 0,0 1 0 0 0,1-1 1 0 0,-5 3-1 0 0,7-8 29 0 0,0-1 0 0 0,1 1 1 0 0,-1 0-1 0 0,1-1 0 0 0,-1 1 1 0 0,1 0-1 0 0,2-6 0 0 0,6-7-340 0 0,0 1 1 0 0,1 0-1 0 0,1 0 0 0 0,0 1 0 0 0,1 0 0 0 0,1 1 0 0 0,0 1 0 0 0,1 0 0 0 0,0 0 1 0 0,29-17-1 0 0,-40 28 285 0 0,0-1 0 0 0,0 1 0 0 0,0 0 1 0 0,1 0-1 0 0,-1 0 0 0 0,0 0 0 0 0,0 0 1 0 0,1 1-1 0 0,-1 0 0 0 0,0-1 0 0 0,1 1 1 0 0,-1 0-1 0 0,0 1 0 0 0,1-1 0 0 0,-1 1 1 0 0,0-1-1 0 0,1 1 0 0 0,2 1 0 0 0,0 1 7 0 0,-1-1 0 0 0,0 1 0 0 0,0 0-1 0 0,-1 1 1 0 0,1-1 0 0 0,-1 1 0 0 0,0 0-1 0 0,1 0 1 0 0,5 8 0 0 0,0 1-34 0 0,-1 1 0 0 0,-1 0 1 0 0,0 0-1 0 0,-1 1 0 0 0,-1 0 0 0 0,8 23 0 0 0,-5 24-1673 0 0,-6-29-3401 0 0</inkml:trace>
</inkml:ink>
</file>

<file path=ppt/ink/ink5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6.5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170 104 3220 0 0,'0'0'9384'0'0,"2"15"-8799"0"0,0 0-457 0 0,0-8-80 0 0,-1 1 0 0 0,0-1 0 0 0,0 0-1 0 0,-1 1 1 0 0,0-1 0 0 0,0 1 0 0 0,-1-1 0 0 0,0 0 0 0 0,0 1-1 0 0,-4 10 1 0 0,-6 17 250 0 0,-29 60 0 0 0,34-83-254 0 0,0-1 0 0 0,-1 0 0 0 0,0 0 0 0 0,-1 0 1 0 0,0-1-1 0 0,-1-1 0 0 0,0 1 0 0 0,-17 13 0 0 0,25-22-12 0 0,0 0 0 0 0,0-1 0 0 0,1 1 0 0 0,-1 0 0 0 0,0-1 0 0 0,0 1 0 0 0,0-1 0 0 0,1 1 0 0 0,-1-1 0 0 0,0 0 0 0 0,0 1 0 0 0,0-1 0 0 0,0 0 0 0 0,0 0 0 0 0,0 0 0 0 0,0 0 0 0 0,0 0 0 0 0,0 0 0 0 0,0 0 0 0 0,0 0 0 0 0,0 0 0 0 0,0 0 0 0 0,-2-1 0 0 0,3 1 1 0 0,-1-1-1 0 0,0 0 1 0 0,0 0 0 0 0,1 1-1 0 0,-1-1 1 0 0,0 0-1 0 0,1 0 1 0 0,-1 0-1 0 0,1 0 1 0 0,-1 0 0 0 0,1 0-1 0 0,0 0 1 0 0,-1 0-1 0 0,1 0 1 0 0,0 0-1 0 0,0 0 1 0 0,0 0-1 0 0,-1-1 1 0 0,1-4-14 0 0,0-1 0 0 0,0 1 0 0 0,0 0-1 0 0,1 0 1 0 0,0-1 0 0 0,3-7 0 0 0,2-2-103 0 0,1-1 1 0 0,0 2-1 0 0,2-1 0 0 0,0 1 1 0 0,0 0-1 0 0,2 1 1 0 0,20-23-1 0 0,6 0-130 0 0,52-43 1 0 0,-76 70 160 0 0,-1 0-1 0 0,2 1 1 0 0,-1 0 0 0 0,1 1 0 0 0,0 1 0 0 0,1 0 0 0 0,20-7 0 0 0,-31 13 50 0 0,1 0-1 0 0,-1 0 1 0 0,1 0 0 0 0,-1 0 0 0 0,0 1 0 0 0,1 0 0 0 0,-1 0-1 0 0,1 0 1 0 0,-1 0 0 0 0,1 1 0 0 0,-1-1 0 0 0,1 1 0 0 0,-1 0-1 0 0,0 1 1 0 0,0-1 0 0 0,1 1 0 0 0,-1 0 0 0 0,0 0-1 0 0,-1 0 1 0 0,1 0 0 0 0,0 1 0 0 0,0-1 0 0 0,-1 1 0 0 0,0 0-1 0 0,1 0 1 0 0,-1 1 0 0 0,0-1 0 0 0,-1 0 0 0 0,1 1 0 0 0,2 5-1 0 0,1 1 56 0 0,-1 1 0 0 0,0-1-1 0 0,-1 1 1 0 0,0 0 0 0 0,0 0-1 0 0,-1 1 1 0 0,2 17 0 0 0,-2 7-15 0 0,-1 40 0 0 0,-2-69-32 0 0,-1-3 1257 0 0,2-13-859 0 0,4-20-686 0 0,5 11 17 0 0,1-1 0 0 0,1 1 0 0 0,0 1 1 0 0,28-30-1 0 0,66-55-168 0 0,-101 98 436 0 0,12-12-5 0 0,35-23 0 0 0,-48 37 27 0 0,0-1-1 0 0,0 0 1 0 0,0 1 0 0 0,1 0-1 0 0,-1 0 1 0 0,1 0 0 0 0,-1 1-1 0 0,1 0 1 0 0,0 0-1 0 0,0 0 1 0 0,-1 0 0 0 0,1 0-1 0 0,0 1 1 0 0,0 0 0 0 0,5 1-1 0 0,-7 0 17 0 0,-1 0 0 0 0,0 0-1 0 0,1 1 1 0 0,-1-1-1 0 0,0 1 1 0 0,0-1 0 0 0,0 1-1 0 0,0 0 1 0 0,0 0-1 0 0,-1 0 1 0 0,1 0-1 0 0,0 0 1 0 0,-1 0 0 0 0,0 0-1 0 0,1 1 1 0 0,-1-1-1 0 0,0 0 1 0 0,0 1 0 0 0,1 4-1 0 0,12 50 482 0 0,-9-20-453 0 0,-2 1-1 0 0,-1 0 1 0 0,-2 0-1 0 0,-2-1 1 0 0,-6 39 0 0 0,5-61-211 0 0,-2 1-1 0 0,0-1 1 0 0,-9 21 0 0 0,-11 31-4916 0 0</inkml:trace>
</inkml:ink>
</file>

<file path=ppt/ink/ink5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 18 5549 0 0,'0'0'8564'0'0,"-15"-4"-8498"0"0,-52-9 35 0 0,61 13-98 0 0,0 0 1 0 0,0 1-1 0 0,0-1 0 0 0,0 1 1 0 0,0 1-1 0 0,1-1 0 0 0,-1 1 1 0 0,0 0-1 0 0,1 0 0 0 0,-1 1 1 0 0,1-1-1 0 0,0 1 0 0 0,0 0 1 0 0,0 1-1 0 0,0 0 0 0 0,-5 4 1 0 0,-1 1-42 0 0,-9 7-244 0 0,-24 25 0 0 0,40-38 132 0 0,4-2 103 0 0,37-14 250 0 0,-31 10-263 0 0,0 0 1 0 0,0 1-1 0 0,0 0 0 0 0,1 0 0 0 0,-1 1 0 0 0,10-1 0 0 0,-13 2 51 0 0,0 0 1 0 0,0 0-1 0 0,-1 1 0 0 0,1-1 0 0 0,0 1 1 0 0,0 0-1 0 0,-1 0 0 0 0,1 0 0 0 0,-1 0 0 0 0,1 0 1 0 0,-1 1-1 0 0,1-1 0 0 0,-1 1 0 0 0,0 0 0 0 0,0-1 1 0 0,1 1-1 0 0,-1 0 0 0 0,-1 0 0 0 0,4 4 1 0 0,2 4 17 0 0,-1 0 0 0 0,0 1 1 0 0,0-1-1 0 0,-1 1 1 0 0,-1 0-1 0 0,0 1 1 0 0,-1-1-1 0 0,0 1 1 0 0,0-1-1 0 0,1 24 1 0 0,8 29-64 0 0,-12-62-93 0 0,1 0 0 0 0,-1 0 0 0 0,1 0 0 0 0,0 0 0 0 0,0 0 0 0 0,0 0 0 0 0,0 0 0 0 0,0 0 0 0 0,0 0 0 0 0,0-1 0 0 0,1 1 0 0 0,-1 0 0 0 0,1-1 0 0 0,-1 1 0 0 0,1-1 0 0 0,0 1 0 0 0,-1-1 0 0 0,1 0 0 0 0,0 0 0 0 0,0 0 0 0 0,2 1 0 0 0,0-1-339 0 0,0 0 0 0 0,0 0 0 0 0,0-1 0 0 0,0 1 0 0 0,0-1 0 0 0,0 0 0 0 0,0 0 0 0 0,0 0 0 0 0,0-1 0 0 0,0 1-1 0 0,7-3 1 0 0,24-8-3612 0 0</inkml:trace>
</inkml:ink>
</file>

<file path=ppt/ink/ink5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7.4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344 1 3068 0 0,'0'0'8271'0'0,"-13"13"-7342"0"0,-91 113 198 0 0,74-80-996 0 0,-25 57 0 0 0,-2 2-457 0 0,54-100 75 0 0,0 0 1 0 0,0 0-1 0 0,-1 0 1 0 0,1-1-1 0 0,-1 1 1 0 0,-9 6 0 0 0,11-9-62 0 0,0-1 1 0 0,0 0-1 0 0,0 0 1 0 0,0 0-1 0 0,0 0 1 0 0,0 0-1 0 0,-1 0 1 0 0,1 0-1 0 0,0-1 1 0 0,0 1 0 0 0,-1-1-1 0 0,-3 0 1 0 0,-4-3-1706 0 0,0-12-611 0 0</inkml:trace>
  <inkml:trace contextRef="#ctx0" brushRef="#br0" timeOffset="1">6 66 4288 0 0,'0'0'8705'0'0,"12"15"-8483"0"0,39 48-81 0 0,-40-46-71 0 0,0 0 0 0 0,-1 1 0 0 0,15 36 0 0 0,-17-36-74 0 0,17 32-1 0 0,-18-40-181 0 0,-1 0 0 0 0,2 0 0 0 0,-1-1 0 0 0,1 0 0 0 0,1-1 0 0 0,16 14 0 0 0,-19-18-394 0 0,0 0 0 0 0,1 0 0 0 0,-1 0 0 0 0,1-1 0 0 0,0 0 1 0 0,0 0-1 0 0,1-1 0 0 0,-1 0 0 0 0,0 0 0 0 0,1-1 0 0 0,-1 0 0 0 0,9 0 0 0 0,16-1-4174 0 0</inkml:trace>
</inkml:ink>
</file>

<file path=ppt/ink/ink5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7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558 1 3116 0 0,'0'0'5575'0'0,"-14"2"-5152"0"0,8-2-377 0 0,-3 1 40 0 0,0 1-1 0 0,0-1 1 0 0,0 2-1 0 0,0-1 1 0 0,0 1 0 0 0,0 0-1 0 0,1 1 1 0 0,0 0-1 0 0,-1 1 1 0 0,-10 7 0 0 0,-22 20 283 0 0,1 2 1 0 0,2 1-1 0 0,2 2 1 0 0,1 2 0 0 0,2 1-1 0 0,-36 56 1 0 0,50-64-237 0 0,0 2-1 0 0,2 0 1 0 0,2 1-1 0 0,1 1 1 0 0,1 0 0 0 0,3 0-1 0 0,1 1 1 0 0,1 1 0 0 0,-3 49-1 0 0,8-46 51 0 0,2 0-1 0 0,2 0 0 0 0,6 44 1 0 0,-5-70-129 0 0,1 0 1 0 0,0-1 0 0 0,1 1 0 0 0,1-1 0 0 0,0 0 0 0 0,1-1 0 0 0,0 1 0 0 0,1-1 0 0 0,1 0 0 0 0,0-1 0 0 0,18 23-1 0 0,-24-34-94 0 0,-1 1 0 0 0,0-1 0 0 0,1 0 0 0 0,-1 1 0 0 0,1-1 0 0 0,-1 0 0 0 0,1 0-1 0 0,-1 0 1 0 0,1 0 0 0 0,0-1 0 0 0,0 1 0 0 0,-1 0 0 0 0,1-1 0 0 0,0 1-1 0 0,0-1 1 0 0,0 1 0 0 0,0-1 0 0 0,0 0 0 0 0,-1 0 0 0 0,1 0 0 0 0,0 0 0 0 0,0 0-1 0 0,2-1 1 0 0,1 0-373 0 0,-1-1 0 0 0,0 1 0 0 0,0-1 0 0 0,0 0 0 0 0,0-1 0 0 0,0 1 0 0 0,-1-1 0 0 0,1 0 0 0 0,5-6 0 0 0,23-23-3824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9.0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1045 1 1460 0 0,'0'0'6185'0'0,"-17"21"-5523"0"0,-197 274 365 0 0,-225 387-592 0 0,382-594-427 0 0,-149 221 55 0 0,178-269-99 0 0,-55 71-1517 0 0,91-124-3579 0 0,12-13 2381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2.4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8 1772 0 0,'0'0'10612'0'0,"28"3"-10125"0"0,-9-7-596 0 0,-1 1 0 0 0,1 1 0 0 0,25 1 0 0 0,-36 0-247 0 0,0 2 1 0 0,0-1 0 0 0,0 1 0 0 0,0 1-1 0 0,0-1 1 0 0,0 1 0 0 0,-1 0 0 0 0,1 1-1 0 0,-1 0 1 0 0,10 5 0 0 0,-8 0-1841 0 0,-3 1-627 0 0</inkml:trace>
</inkml:ink>
</file>

<file path=ppt/ink/ink5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8.3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 1 6049 0 0,'0'0'3803'0'0,"-5"16"-3053"0"0,2-4-595 0 0,-4 13 195 0 0,-1 0 0 0 0,-19 37 1 0 0,-91 147 1093 0 0,94-172-1363 0 0,-2-2 1 0 0,-1 0-1 0 0,-46 44 1 0 0,71-77-108 0 0,-14 13 70 0 0,0-1 1 0 0,-24 16 0 0 0,36-27-215 0 0,1-1 1 0 0,-1 1 0 0 0,0-1 0 0 0,0 0 0 0 0,0 0 0 0 0,-1-1-1 0 0,1 1 1 0 0,0-1 0 0 0,-1 0 0 0 0,1 0 0 0 0,-1 0-1 0 0,1 0 1 0 0,-1-1 0 0 0,1 0 0 0 0,-1 0 0 0 0,1 0 0 0 0,-9-2-1 0 0,12 2-22 0 0,0-1-1 0 0,-1 0 1 0 0,1 1-1 0 0,0-1 1 0 0,-1 0-1 0 0,1 0 1 0 0,0 1-1 0 0,0-1 1 0 0,0 0-1 0 0,0 0 1 0 0,0-1-1 0 0,0 1 1 0 0,0 0-1 0 0,0 0 1 0 0,0 0-1 0 0,0 0 1 0 0,1-1-1 0 0,-1 1 0 0 0,0-2 1 0 0,-7-25-3854 0 0</inkml:trace>
  <inkml:trace contextRef="#ctx0" brushRef="#br0" timeOffset="1">96 145 5016 0 0,'0'0'6385'0'0,"4"15"-5558"0"0,46 159 245 0 0,-31-125-928 0 0,30 52 0 0 0,-39-81-594 0 0,2-1 0 0 0,0-1 0 0 0,2 0 0 0 0,0-1 0 0 0,21 21 0 0 0,-13-23-2107 0 0,10-8-1806 0 0</inkml:trace>
</inkml:ink>
</file>

<file path=ppt/ink/ink5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8.7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274 344 5765 0 0,'0'0'3801'0'0,"-10"15"-2730"0"0,-77 115 1693 0 0,44-48-1848 0 0,-4 7-652 0 0,42-81-339 0 0,-1 0-1 0 0,1 0 1 0 0,-2-1 0 0 0,1 0 0 0 0,-1 0-1 0 0,0 0 1 0 0,-15 10 0 0 0,22-17 9 0 0,0 1 1 0 0,-1-1-1 0 0,1 0 1 0 0,0 1 0 0 0,-1-1-1 0 0,1 0 1 0 0,-1 1 0 0 0,1-1-1 0 0,0 0 1 0 0,-1 0-1 0 0,1 1 1 0 0,-1-1 0 0 0,1 0-1 0 0,-1 0 1 0 0,1 0 0 0 0,-1 1-1 0 0,1-1 1 0 0,-1 0-1 0 0,1 0 1 0 0,-1 0 0 0 0,1 0-1 0 0,-1 0 1 0 0,1 0 0 0 0,-1 0-1 0 0,1 0 1 0 0,-1 0-1 0 0,1 0 1 0 0,-1-1 0 0 0,1 1-1 0 0,-1 0 1 0 0,1 0-1 0 0,0 0 1 0 0,-1 0 0 0 0,1-1-1 0 0,-1 1 1 0 0,1 0 0 0 0,-1-1-1 0 0,1 1 1 0 0,0 0-1 0 0,-1-1 1 0 0,1 1 0 0 0,0 0-1 0 0,-1-1 1 0 0,1 1 0 0 0,0-1-1 0 0,0 1 1 0 0,-1 0-1 0 0,1-1 1 0 0,0 1 0 0 0,-1-2-1 0 0,1 0-341 0 0,0 0 0 0 0,0-1 0 0 0,0 1 0 0 0,0 0-1 0 0,0-1 1 0 0,1 1 0 0 0,-1-1 0 0 0,1 1 0 0 0,-1 0 0 0 0,1 0-1 0 0,0-1 1 0 0,1-1 0 0 0,14-26-4872 0 0</inkml:trace>
  <inkml:trace contextRef="#ctx0" brushRef="#br0" timeOffset="1">743 1 2552 0 0,'0'0'6349'0'0,"-9"15"-5993"0"0,-25 51 107 0 0,31-60-364 0 0,0 0 1 0 0,1 0-1 0 0,0 1 1 0 0,0-1-1 0 0,0 1 1 0 0,1-1-1 0 0,0 1 1 0 0,0-1-1 0 0,0 1 1 0 0,2 12 0 0 0,-1-14 16 0 0,1-1 0 0 0,0 0 0 0 0,0 1 0 0 0,0-1 0 0 0,1 0 0 0 0,0 0 0 0 0,0 0 0 0 0,0 0 0 0 0,0 0 0 0 0,0 0 0 0 0,1 0 0 0 0,0-1 0 0 0,3 4 0 0 0,-1-2 53 0 0,0 0 0 0 0,1-1-1 0 0,0 0 1 0 0,0 0 0 0 0,1 0 0 0 0,-1-1 0 0 0,1 0-1 0 0,-1 0 1 0 0,1-1 0 0 0,0 0 0 0 0,0 0 0 0 0,0 0-1 0 0,0-1 1 0 0,0 0 0 0 0,1-1 0 0 0,-1 1 0 0 0,8-2-1 0 0,-1 0-34 0 0,-1-2 0 0 0,1 1 0 0 0,-1-2 0 0 0,0 0 0 0 0,0 0-1 0 0,-1-1 1 0 0,0-1 0 0 0,1 0 0 0 0,-2 0 0 0 0,21-16 0 0 0,7-8 43 0 0,55-55 0 0 0,-80 72-138 0 0,24-28-470 0 0,-58 58-2321 0 0,-1 0 0 0 0,0-2 0 0 0,-41 21 0 0 0,24-15-2552 0 0</inkml:trace>
</inkml:ink>
</file>

<file path=ppt/ink/ink5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9.14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1 4456 0 0,'0'0'6164'0'0,"-8"16"-5212"0"0,6-12-890 0 0,-67 139 2137 0 0,-29 111-817 0 0,39-99-3829 0 0,58-152 2436 0 0,-1 0-1653 0 0,2-2 1553 0 0,0-1 0 0 0,0 0 0 0 0,0 1 0 0 0,0-1 0 0 0,-1 0 0 0 0,2 1 0 0 0,-1-1 0 0 0,0 0 0 0 0,0 0 0 0 0,0 1 0 0 0,0-1 0 0 0,0 0 0 0 0,0 1 0 0 0,0-1 0 0 0,0 0 1 0 0,0 0-1 0 0,0 1 0 0 0,1-1 0 0 0,-1 0 0 0 0,4 3-1886 0 0,-3-3 1886 0 0,-1 0 0 0 0,0 0 0 0 0,1 0 0 0 0,-1 0 0 0 0,0 0 0 0 0,1 0 0 0 0,-1 0 0 0 0,0 0 0 0 0,1 0 0 0 0,-1 0 1 0 0,0 0-1 0 0,0 0 0 0 0,1 0 0 0 0,-1-1 0 0 0,1 1 0 0 0,21-3-4991 0 0</inkml:trace>
</inkml:ink>
</file>

<file path=ppt/ink/ink5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49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670 0 3192 0 0,'4'14'1556'0'0,"4"18"-1240"0"0,-1 0 0 0 0,-2 1 0 0 0,-1 0-1 0 0,-1 0 1 0 0,-2 0 0 0 0,-1 0 0 0 0,-9 64-1 0 0,-2-30 144 0 0,-3-1-1 0 0,-3 0 0 0 0,-26 67 0 0 0,-9-1 1354 0 0,-6-2-1 0 0,-93 155 0 0 0,136-262-1111 0 0,0 0-1 0 0,-31 34 1 0 0,39-49-541 0 0,1-1 0 0 0,-1-1 1 0 0,0 1-1 0 0,-1-1 0 0 0,1-1 0 0 0,-1 1 1 0 0,-1-1-1 0 0,1-1 0 0 0,0 1 1 0 0,-1-1-1 0 0,-13 4 0 0 0,14-7-258 0 0,1 0 1 0 0,0 0-1 0 0,-1-1 0 0 0,1 0 1 0 0,0 0-1 0 0,-1 0 0 0 0,1-1 0 0 0,0 0 1 0 0,-14-5-1 0 0,16 5-324 0 0,1-1 0 0 0,0 0-1 0 0,0 0 1 0 0,0 0 0 0 0,0 0 0 0 0,0-1-1 0 0,0 0 1 0 0,0 0 0 0 0,1 0 0 0 0,-1 0-1 0 0,-3-5 1 0 0,-19-35-5817 0 0</inkml:trace>
</inkml:ink>
</file>

<file path=ppt/ink/ink5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1.6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9 900 0 0,'0'0'4745'0'0,"-8"-9"-6330"0"0,8 12 1585 0 0,2 2 52 0 0,1 2 104 0 0,-2-1-156 0 0,1 5-40 0 0,-1-5-1104 0 0,-1 1-1220 0 0,-1-43 1644 0 0</inkml:trace>
</inkml:ink>
</file>

<file path=ppt/ink/ink5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2.0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 3024 0 0,'0'0'3665'0'0,"-54"91"-4685"0"0,49-60 1004 0 0,4 0-569 0 0,1-5-1147 0 0,0 13-1244 0 0</inkml:trace>
  <inkml:trace contextRef="#ctx0" brushRef="#br0" timeOffset="1">31 784 912 0 0,'0'0'3168'0'0,"-26"85"-3224"0"0,26-62 60 0 0,-1 5 64 0 0,-2 5-68 0 0,3 3 272 0 0,0-6-272 0 0,0 13-1616 0 0</inkml:trace>
</inkml:ink>
</file>

<file path=ppt/ink/ink5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2.4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 2728 0 0,'0'0'1564'0'0,"-47"88"-1552"0"0,44-64 40 0 0,3 2-52 0 0,0-2-640 0 0,1 12-2540 0 0</inkml:trace>
  <inkml:trace contextRef="#ctx0" brushRef="#br0" timeOffset="1">201 808 3704 0 0,'0'0'2709'0'0,"-45"88"-2697"0"0,45-65-24 0 0,0 2-64 0 0,9 2-1045 0 0,-5-8-927 0 0</inkml:trace>
  <inkml:trace contextRef="#ctx0" brushRef="#br0" timeOffset="2">71 1510 1188 0 0,'0'0'6057'0'0,"-69"88"-6057"0"0,68-61 4 0 0,1 4-8 0 0,0 5-64 0 0,0 6-724 0 0,0-9-1085 0 0,0 17-783 0 0</inkml:trace>
</inkml:ink>
</file>

<file path=ppt/ink/ink5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2.8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316 1 1460 0 0,'0'0'7669'0'0,"-65"88"-7877"0"0,63-64 200 0 0,1 2-512 0 0,1-5-1284 0 0,0 14-2637 0 0</inkml:trace>
  <inkml:trace contextRef="#ctx0" brushRef="#br0" timeOffset="1">94 760 2796 0 0,'0'0'4645'0'0,"-78"38"-4789"0"0,67-20-36 0 0,8 3 64 0 0,2 4 100 0 0,1 6-192 0 0,0-8-1873 0 0,3 18-2615 0 0</inkml:trace>
</inkml:ink>
</file>

<file path=ppt/ink/ink5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3.2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 0 1708 0 0,'0'0'9885'0'0,"-50"74"-12077"0"0,53-55-1748 0 0</inkml:trace>
</inkml:ink>
</file>

<file path=ppt/ink/ink5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3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1 501 3148 0 0,'0'0'5471'0'0,"13"3"-5435"0"0,15 2 66 0 0,-1-1-1 0 0,36 0 0 0 0,-46-4-66 0 0,0 0 0 0 0,0-1 0 0 0,0-1 1 0 0,0-1-1 0 0,0 0 0 0 0,18-6 0 0 0,-23 4-74 0 0,1 0 0 0 0,-1 0 0 0 0,0-1 0 0 0,-1-1 0 0 0,1 0 0 0 0,-1 0-1 0 0,-1-1 1 0 0,1-1 0 0 0,-1 0 0 0 0,-1 0 0 0 0,0-1 0 0 0,0 0 0 0 0,-1 0 0 0 0,0-1 0 0 0,-1 0 0 0 0,0-1 0 0 0,-1 1 0 0 0,0-1 0 0 0,-1-1 0 0 0,0 1 0 0 0,-1-1 0 0 0,0 0 0 0 0,-1 0 0 0 0,-1 0-1 0 0,2-14 1 0 0,-3 16 47 0 0,-1 0 0 0 0,0 0 0 0 0,-1 0 0 0 0,0 0 0 0 0,0 1 0 0 0,-1-1-1 0 0,-1 0 1 0 0,0 1 0 0 0,0 0 0 0 0,-1-1 0 0 0,-8-14 0 0 0,8 19 57 0 0,0 0 0 0 0,0 0 0 0 0,-1 0 0 0 0,0 0 0 0 0,0 1 0 0 0,-1 0 0 0 0,1 0 0 0 0,-1 0 1 0 0,0 1-1 0 0,0 0 0 0 0,-1 0 0 0 0,1 0 0 0 0,-1 1 0 0 0,0 0 0 0 0,0 0 0 0 0,0 1 0 0 0,-12-3 1 0 0,11 3 7 0 0,0 1 0 0 0,1-1 1 0 0,-1 2-1 0 0,0-1 0 0 0,0 1 1 0 0,0 0-1 0 0,0 1 1 0 0,0 0-1 0 0,0 0 0 0 0,-10 4 1 0 0,13-4-26 0 0,1 1 0 0 0,-1 0 1 0 0,1 1-1 0 0,0-1 1 0 0,0 1-1 0 0,0 0 0 0 0,0 0 1 0 0,0 0-1 0 0,0 0 0 0 0,1 1 1 0 0,0-1-1 0 0,-1 1 0 0 0,1 0 1 0 0,1 0-1 0 0,-1 0 0 0 0,1 1 1 0 0,-4 7-1 0 0,1 3 45 0 0,0 0 1 0 0,1 1-1 0 0,0-1 0 0 0,1 1 1 0 0,1 0-1 0 0,1 0 0 0 0,0 0 0 0 0,1 0 1 0 0,1 0-1 0 0,0 0 0 0 0,1-1 1 0 0,1 1-1 0 0,0 0 0 0 0,1-1 1 0 0,1 0-1 0 0,13 28 0 0 0,-16-38-75 0 0,2 1 0 0 0,-1-1 0 0 0,1 1 0 0 0,-1-1 0 0 0,2 0 0 0 0,-1-1 0 0 0,0 1 0 0 0,1-1 0 0 0,0 1 0 0 0,0-2 0 0 0,0 1 0 0 0,0 0 0 0 0,1-1 0 0 0,0 0 0 0 0,-1 0 0 0 0,1-1 0 0 0,0 0 0 0 0,0 0 0 0 0,12 2 0 0 0,5 0 32 0 0,1-2 1 0 0,-1-1-1 0 0,1 0 0 0 0,24-4 0 0 0,-16 2-143 0 0,121-13-3034 0 0,-131 10 1053 0 0,-1-1-1 0 0,35-13 1 0 0,-31 7-357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2.8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60 8053 0 0,'0'0'4960'0'0,"77"-51"-5036"0"0,-42 47 104 0 0,1 1-28 0 0,8 1-360 0 0,-5 2 52 0 0,1 0-436 0 0,-2 3-816 0 0,-8 0-1344 0 0,6-3-3389 0 0</inkml:trace>
</inkml:ink>
</file>

<file path=ppt/ink/ink5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6817 0 0,'0'0'6359'0'0,"0"16"-5575"0"0,-8 271 738 0 0,0-193-1943 0 0,-4-2-1 0 0,-4 0 1 0 0,-31 99 0 0 0,36-146-1442 0 0,6-14-2599 0 0,4-27 3201 0 0</inkml:trace>
</inkml:ink>
</file>

<file path=ppt/ink/ink5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4.3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 6281 0 0,'0'0'6289'0'0,"-10"14"-6395"0"0,2-5 96 0 0,4-4 5 0 0,0 0 0 0 0,0-1 0 0 0,0 2 0 0 0,0-1 1 0 0,1 0-1 0 0,0 1 0 0 0,0-1 0 0 0,1 1 0 0 0,0 0 0 0 0,-1 0 0 0 0,2 0 0 0 0,-1 0 1 0 0,1 1-1 0 0,0-1 0 0 0,0 0 0 0 0,1 10 0 0 0,6 25-31 0 0,2 1-1 0 0,1-1 0 0 0,28 73 1 0 0,12 49-5 0 0,-49-161 45 0 0,2 5-12 0 0,0 0-1 0 0,-1 0 1 0 0,0 1 0 0 0,-1-1-1 0 0,0 10 1 0 0,0-16-9 0 0,0 1 1 0 0,-1-1-1 0 0,1 1 0 0 0,0-1 1 0 0,-1 1-1 0 0,1-1 1 0 0,-1 1-1 0 0,0-1 0 0 0,1 0 1 0 0,-1 1-1 0 0,0-1 1 0 0,0 0-1 0 0,0 0 0 0 0,0 1 1 0 0,0-1-1 0 0,0 0 1 0 0,0 0-1 0 0,0 0 0 0 0,0 0 1 0 0,-1 0-1 0 0,1 0 1 0 0,0-1-1 0 0,-1 1 0 0 0,1 0 1 0 0,0-1-1 0 0,-1 1 0 0 0,1-1 1 0 0,-1 1-1 0 0,1-1 1 0 0,-3 1-1 0 0,-10 0-294 0 0,0 1-1 0 0,0-2 1 0 0,0 0-1 0 0,0 0 0 0 0,0-1 1 0 0,0-1-1 0 0,-17-4 1 0 0,-24-9-3384 0 0,39 10 751 0 0</inkml:trace>
</inkml:ink>
</file>

<file path=ppt/ink/ink5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4.8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0 528 1356 0 0,'0'0'7147'0'0,"16"-11"-6096"0"0,6-5-783 0 0,5-3 172 0 0,44-23 0 0 0,44-16 104 0 0,61-34-445 0 0,-156 80-169 0 0,-1-1-1 0 0,0-1 0 0 0,-1-1 0 0 0,-1-1 0 0 0,0 0 0 0 0,20-26 1 0 0,-32 34 19 0 0,1 0 0 0 0,-1-1 0 0 0,-1 1 1 0 0,0-1-1 0 0,0 0 0 0 0,0 0 1 0 0,-1-1-1 0 0,2-14 0 0 0,-4 22 66 0 0,-1 0 1 0 0,1 0-1 0 0,-1-1 0 0 0,1 1 0 0 0,-1 0 0 0 0,0 0 1 0 0,0-1-1 0 0,0 1 0 0 0,-1 0 0 0 0,1 0 1 0 0,-1-1-1 0 0,1 1 0 0 0,-1 0 0 0 0,1 0 1 0 0,-1 0-1 0 0,0 0 0 0 0,0 0 0 0 0,0 0 1 0 0,0 0-1 0 0,-1 0 0 0 0,1 0 0 0 0,-1 0 0 0 0,1 0 1 0 0,-1 1-1 0 0,1-1 0 0 0,-1 1 0 0 0,0-1 1 0 0,0 1-1 0 0,0 0 0 0 0,1-1 0 0 0,-1 1 1 0 0,-1 0-1 0 0,1 0 0 0 0,0 1 0 0 0,0-1 0 0 0,0 0 1 0 0,0 1-1 0 0,-1-1 0 0 0,1 1 0 0 0,-3-1 1 0 0,-6 1 64 0 0,0 0 0 0 0,1 1 0 0 0,-1 0 1 0 0,1 0-1 0 0,0 1 0 0 0,-1 0 0 0 0,1 1 1 0 0,0 0-1 0 0,0 1 0 0 0,0 0 0 0 0,1 1 1 0 0,0 0-1 0 0,-1 0 0 0 0,2 1 1 0 0,-1 0-1 0 0,1 1 0 0 0,0-1 0 0 0,-14 17 1 0 0,11-12 30 0 0,1 1 0 0 0,0 0 0 0 0,1 1 0 0 0,1 0 1 0 0,0 0-1 0 0,0 1 0 0 0,2 0 0 0 0,0 0 1 0 0,0 1-1 0 0,1 0 0 0 0,1 0 0 0 0,-3 20 1 0 0,6-25-104 0 0,0-1 0 0 0,0 1 1 0 0,1 0-1 0 0,0 0 0 0 0,1 0 1 0 0,1 0-1 0 0,-1 0 0 0 0,1-1 1 0 0,1 1-1 0 0,0-1 0 0 0,7 17 1 0 0,-6-20-3 0 0,0 0 0 0 0,0 0 0 0 0,0 0 0 0 0,1 0 0 0 0,0-1 0 0 0,0 0 0 0 0,0 0 1 0 0,1 0-1 0 0,0 0 0 0 0,0-1 0 0 0,0 0 0 0 0,0-1 0 0 0,1 1 0 0 0,-1-1 0 0 0,1 0 1 0 0,13 3-1 0 0,-5-2-562 0 0,1-1 1 0 0,0 0-1 0 0,-1-1 1 0 0,1-1-1 0 0,0 0 1 0 0,23-2-1 0 0,-16-6-2501 0 0,2-9-2138 0 0</inkml:trace>
</inkml:ink>
</file>

<file path=ppt/ink/ink5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5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42 1172 0 0,'0'0'3820'0'0,"68"-42"-7332"0"0,-57 42 2032 0 0</inkml:trace>
</inkml:ink>
</file>

<file path=ppt/ink/ink5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5.6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 63 272 0 0,'0'0'10523'0'0,"0"16"-9627"0"0,1 52-144 0 0,0 13 40 0 0,-10 95 0 0 0,3-152-820 0 0,4-20 239 0 0,1 0 0 0 0,-1 1-1 0 0,1-1 1 0 0,1 1 0 0 0,-2 8-1 0 0,-2-37 2631 0 0,-1-7-2843 0 0,6 14-54 0 0,1 0 0 0 0,0-1 0 0 0,2 1 0 0 0,0 0 0 0 0,0 0 0 0 0,2 1 0 0 0,0-1 1 0 0,1 1-1 0 0,15-25 0 0 0,-8 17-147 0 0,1 2 0 0 0,1 0 0 0 0,1 0 0 0 0,1 2 0 0 0,31-28 0 0 0,-42 41-110 0 0,1 1 0 0 0,0 0 0 0 0,0 1 0 0 0,1 0 0 0 0,-1 1 0 0 0,1-1 0 0 0,0 1 0 0 0,1 1 0 0 0,17-5 0 0 0,-18 7-735 0 0,0 0 0 0 0,0 0 0 0 0,0 0 0 0 0,0 1 0 0 0,0 1 0 0 0,15 1 0 0 0,3 6-3819 0 0</inkml:trace>
</inkml:ink>
</file>

<file path=ppt/ink/ink5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6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23 242 6245 0 0,'0'0'4320'0'0,"15"-14"-4281"0"0,-7 6-36 0 0,19-16-25 0 0,0 0 1 0 0,46-30-1 0 0,-52 42 19 0 0,33-21 72 0 0,-50 30-39 0 0,0 0 1 0 0,-1 0 0 0 0,0 0 0 0 0,1 0 0 0 0,-1 0 0 0 0,-1-1 0 0 0,1 1 0 0 0,0-1 0 0 0,-1 0 0 0 0,4-7 0 0 0,-6 10-15 0 0,1 1 0 0 0,-1-1 0 0 0,0 0 0 0 0,0 1 1 0 0,1-1-1 0 0,-1 0 0 0 0,0 0 0 0 0,0 1 0 0 0,0-1 1 0 0,0 0-1 0 0,0 1 0 0 0,0-1 0 0 0,0 0 0 0 0,0 1 1 0 0,-1-1-1 0 0,1 0 0 0 0,0 1 0 0 0,0-1 0 0 0,0 0 1 0 0,-1 1-1 0 0,1-1 0 0 0,0 0 0 0 0,-1 1 0 0 0,1-1 1 0 0,-1 1-1 0 0,1-1 0 0 0,-1 1 0 0 0,1-1 0 0 0,-1 1 1 0 0,1-1-1 0 0,-1 1 0 0 0,0-1 0 0 0,-1 0-18 0 0,-1 0 0 0 0,1 0 0 0 0,-1 0 0 0 0,1 0-1 0 0,-1 0 1 0 0,0 1 0 0 0,1-1 0 0 0,-1 1 0 0 0,-3-1 0 0 0,-2 1-57 0 0,-1 0 0 0 0,0 1 1 0 0,0 0-1 0 0,-16 3 0 0 0,14 0 119 0 0,1 1 1 0 0,-1 0-1 0 0,1 0 1 0 0,0 1-1 0 0,1 1 1 0 0,-1-1-1 0 0,1 1 1 0 0,1 1-1 0 0,-1 0 1 0 0,1 0-1 0 0,1 0 0 0 0,-1 1 1 0 0,2 0-1 0 0,-1 1 1 0 0,1 0-1 0 0,-6 12 1 0 0,6-8-33 0 0,0 0 1 0 0,0 1 0 0 0,1 0 0 0 0,1 0 0 0 0,0 0-1 0 0,2 0 1 0 0,-1 1 0 0 0,2 0 0 0 0,0-1-1 0 0,1 1 1 0 0,2 22 0 0 0,-1-31-26 0 0,1 0 0 0 0,-1 0 0 0 0,1 0 1 0 0,1 0-1 0 0,-1-1 0 0 0,1 1 0 0 0,0 0 1 0 0,1-1-1 0 0,-1 0 0 0 0,1 0 0 0 0,1 0 0 0 0,8 9 1 0 0,-6-7 25 0 0,1-1-1 0 0,1-1 1 0 0,-1 1 0 0 0,1-1 0 0 0,0-1 0 0 0,1 0 0 0 0,-1 0 0 0 0,11 3 0 0 0,-1-2-237 0 0,0 0 0 0 0,0-1 0 0 0,0-2 0 0 0,0 0 0 0 0,1 0 0 0 0,0-2 0 0 0,-1-1 0 0 0,1 0 0 0 0,19-4 0 0 0,-26 2-500 0 0,0 0 0 0 0,-1-1 0 0 0,1-1 0 0 0,-1 0 0 0 0,0-1-1 0 0,0 0 1 0 0,21-13 0 0 0,7-9-3005 0 0</inkml:trace>
</inkml:ink>
</file>

<file path=ppt/ink/ink5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6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78 1 5276 0 0,'0'0'6611'0'0,"-8"13"-6007"0"0,7-11-589 0 0,-7 11 88 0 0,1 0-1 0 0,0 0 1 0 0,1 1 0 0 0,0 0-1 0 0,1 1 1 0 0,1-1 0 0 0,0 1-1 0 0,-2 17 1 0 0,6 188-55 0 0,-2 14-4627 0 0,-3-203 822 0 0,-3-4-1169 0 0</inkml:trace>
</inkml:ink>
</file>

<file path=ppt/ink/ink5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6.8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1 252 7037 0 0,'0'0'3495'0'0,"16"-5"-3682"0"0,-4 2 146 0 0,6-3-5 0 0,1 1 1 0 0,-1 0-1 0 0,1 2 0 0 0,28-2 1 0 0,8 3 229 0 0,37-2-1500 0 0,92-15 0 0 0,-156 15 1096 0 0,-1-2 0 0 0,0-1 0 0 0,-1-1 0 0 0,0-1-1 0 0,0-1 1 0 0,-1-1 0 0 0,45-28 0 0 0,-65 35 541 0 0,19-15 957 0 0,-23 18-935 0 0,0 1 0 0 0,0-1 0 0 0,-1 0-1 0 0,1 0 1 0 0,-1 0 0 0 0,1 0 0 0 0,-1 0 0 0 0,1 0 0 0 0,-1 0 0 0 0,0 0 0 0 0,1 0 0 0 0,-1 0 0 0 0,0-2-1 0 0,-14 14 372 0 0,6 0-685 0 0,0 0 1 0 0,2 1-1 0 0,-1-1 0 0 0,1 2 1 0 0,-5 15-1 0 0,9-21-55 0 0,0 0-1 0 0,0 0 1 0 0,0 0 0 0 0,1 0-1 0 0,0 1 1 0 0,0-1 0 0 0,1 0-1 0 0,0 1 1 0 0,0-1 0 0 0,0 1-1 0 0,3 8 1 0 0,-3-14 28 0 0,1-1 1 0 0,-1 0 0 0 0,0 1-1 0 0,1-1 1 0 0,-1 0-1 0 0,1 1 1 0 0,0-1 0 0 0,-1 0-1 0 0,1 0 1 0 0,0 0-1 0 0,0 1 1 0 0,0-1 0 0 0,0 0-1 0 0,0 0 1 0 0,0 0 0 0 0,0 0-1 0 0,0-1 1 0 0,0 1-1 0 0,0 0 1 0 0,1 0 0 0 0,-1-1-1 0 0,0 1 1 0 0,0-1-1 0 0,1 1 1 0 0,1 0 0 0 0,-1-1 40 0 0,1 0 1 0 0,0 0 0 0 0,0 0-1 0 0,0 0 1 0 0,0-1 0 0 0,-1 1 0 0 0,1-1-1 0 0,0 0 1 0 0,0 1 0 0 0,-1-1-1 0 0,6-3 1 0 0,5-3 145 0 0,0-1 1 0 0,-1 0-1 0 0,19-16 0 0 0,-30 23-201 0 0,22-18 2 0 0,-1 0 0 0 0,-1-1 0 0 0,-1-1 1 0 0,-1-1-1 0 0,-1-1 0 0 0,0 0 0 0 0,14-28 1 0 0,-31 44-1842 0 0</inkml:trace>
  <inkml:trace contextRef="#ctx0" brushRef="#br0" timeOffset="1">1132 103 1172 0 0,'0'0'10200'0'0,"3"13"-9538"0"0,1 3-501 0 0,18 89 849 0 0,-21-60 40 0 0,-1-71 1219 0 0,0 16-2479 0 0,1-1-1 0 0,0 0 0 0 0,0 1 1 0 0,1-1-1 0 0,1 1 1 0 0,0-1-1 0 0,0 1 0 0 0,1 0 1 0 0,0 0-1 0 0,1 1 1 0 0,0-1-1 0 0,0 1 0 0 0,1 0 1 0 0,12-15-1 0 0,-7 10-719 0 0,2-1-1274 0 0,-1 0 1 0 0,16-14-1 0 0,-5 11-2988 0 0</inkml:trace>
</inkml:ink>
</file>

<file path=ppt/ink/ink5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7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134 59 456 0 0,'0'0'12128'0'0,"-1"14"-11639"0"0,1-1-380 0 0,-2 1 1 0 0,0-1 0 0 0,0 0 0 0 0,-1 1 0 0 0,-1-1 0 0 0,0 0 0 0 0,-1-1 0 0 0,0 1-1 0 0,-12 20 1 0 0,-16 8-37 0 0,32-39-34 0 0,-1 0 0 0 0,0-1 1 0 0,0 1-1 0 0,1 0 1 0 0,-1-1-1 0 0,0 0 0 0 0,0 1 1 0 0,-1-1-1 0 0,1 0 1 0 0,0 0-1 0 0,0 0 0 0 0,0 0 1 0 0,-1 0-1 0 0,1-1 0 0 0,0 1 1 0 0,-1-1-1 0 0,1 1 1 0 0,-4-1-1 0 0,5-1-17 0 0,0 1 0 0 0,0 0-1 0 0,1-1 1 0 0,-1 1 0 0 0,0-1 0 0 0,1 1-1 0 0,-1-1 1 0 0,0 0 0 0 0,1 1 0 0 0,-1-1-1 0 0,1 0 1 0 0,-1 1 0 0 0,1-1 0 0 0,-1 0-1 0 0,1 0 1 0 0,-1 1 0 0 0,1-1 0 0 0,0 0-1 0 0,-1 0 1 0 0,1 0 0 0 0,0 1 0 0 0,0-1-1 0 0,0 0 1 0 0,-1 0 0 0 0,1 0 0 0 0,0 0-1 0 0,0 0 1 0 0,0 0 0 0 0,1 0 0 0 0,-1-1-1 0 0,5-29-130 0 0,-1 21 29 0 0,0 0 0 0 0,1 0 0 0 0,1 1-1 0 0,0 0 1 0 0,0 0 0 0 0,8-10 0 0 0,49-48-219 0 0,-59 63 297 0 0,7-8-4 0 0,0 1 0 0 0,1 0-1 0 0,1 1 1 0 0,0 1-1 0 0,15-9 1 0 0,-26 16 12 0 0,1 0-1 0 0,-1 1 1 0 0,1 0 0 0 0,0 0-1 0 0,0 0 1 0 0,-1 0 0 0 0,1 0-1 0 0,0 0 1 0 0,0 1 0 0 0,0-1-1 0 0,0 1 1 0 0,0 0 0 0 0,0 0-1 0 0,0 0 1 0 0,-1 0 0 0 0,1 0-1 0 0,0 1 1 0 0,0-1 0 0 0,0 1-1 0 0,0 0 1 0 0,0 0-1 0 0,-1 0 1 0 0,1 0 0 0 0,0 1-1 0 0,-1-1 1 0 0,1 1 0 0 0,-1-1-1 0 0,1 1 1 0 0,-1 0 0 0 0,0 0-1 0 0,0 0 1 0 0,0 0 0 0 0,0 0-1 0 0,0 0 1 0 0,2 4 0 0 0,0 2-11 0 0,1 0 1 0 0,-1 1-1 0 0,-1 0 0 0 0,1 0 1 0 0,-1 0-1 0 0,-1 0 1 0 0,0 0-1 0 0,0 0 1 0 0,0 13-1 0 0,0 90-765 0 0,-3-70-783 0 0,2-6-4844 0 0</inkml:trace>
  <inkml:trace contextRef="#ctx0" brushRef="#br0" timeOffset="1">1136 150 6189 0 0,'0'0'9076'0'0,"99"-49"-8600"0"0,-66 42-276 0 0,9 4-128 0 0,2 3-72 0 0,3 0-264 0 0,-2 4 64 0 0,3 5-104 0 0,-9 0-324 0 0,0-3-452 0 0,-2 1-492 0 0,-13-5-1420 0 0,12-2-2837 0 0</inkml:trace>
</inkml:ink>
</file>

<file path=ppt/ink/ink5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7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0 501 3392 0 0,'0'0'6094'0'0,"11"-14"-5153"0"0,85-104 406 0 0,184-233-1005 0 0,-272 340 86 0 0,-3 4 233 0 0,-7 11-67 0 0,-26 47 86 0 0,1 1 0 0 0,3 1 0 0 0,-20 70 0 0 0,18-52-428 0 0,9-22-329 0 0,1 1 1 0 0,3 0-1 0 0,3 1 1 0 0,1 0-1 0 0,-3 102 0 0 0,14-142-1247 0 0,0-3-1336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3.5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67 6369 0 0,'0'0'9373'0'0,"0"-10"-9534"0"0,-2-32-195 0 0,2 41 341 0 0,0 0 0 0 0,0 1-1 0 0,0-1 1 0 0,0 0-1 0 0,0 1 1 0 0,1-1-1 0 0,-1 1 1 0 0,0-1 0 0 0,0 0-1 0 0,1 1 1 0 0,-1-1-1 0 0,0 1 1 0 0,1-1-1 0 0,-1 1 1 0 0,1-1 0 0 0,-1 1-1 0 0,0-1 1 0 0,1 1-1 0 0,-1-1 1 0 0,1 1 0 0 0,0 0-1 0 0,-1-1 1 0 0,1 1-1 0 0,-1 0 1 0 0,1-1-1 0 0,-1 1 1 0 0,1 0 0 0 0,0 0-1 0 0,-1 0 1 0 0,1-1-1 0 0,0 1 1 0 0,-1 0-1 0 0,1 0 1 0 0,-1 0 0 0 0,1 0-1 0 0,0 0 1 0 0,-1 0-1 0 0,1 0 1 0 0,0 0-1 0 0,-1 1 1 0 0,1-1 0 0 0,1 0-1 0 0,1 1-55 0 0,7-2-60 0 0,97 1-280 0 0,-94 1-309 0 0,0 0 1 0 0,0 1-1 0 0,0 0 0 0 0,0 1 0 0 0,24 9 0 0 0,-34-10 156 0 0,-2-2 308 0 0,-1 0 0 0 0,1 0 0 0 0,0 1 1 0 0,0-1-1 0 0,-1 0 0 0 0,1 1 0 0 0,0-1 1 0 0,-1 0-1 0 0,1 1 0 0 0,0-1 1 0 0,-1 1-1 0 0,3 2-1023 0 0,-2-1 1023 0 0</inkml:trace>
</inkml:ink>
</file>

<file path=ppt/ink/ink5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8:58.1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5260 0 0,'0'0'6261'0'0,"16"-8"-5703"0"0,0 0-549 0 0,1 0 0 0 0,0 1 0 0 0,0 1-1 0 0,1 1 1 0 0,0 0 0 0 0,0 1 0 0 0,34-2 0 0 0,155 1-2494 0 0,378 41 0 0 0,-470-26 2729 0 0,-70-11 6224 0 0,-64-11-6177 0 0,11 9-343 0 0,0 1 0 0 0,0 1-1 0 0,-1 0 1 0 0,1 0 0 0 0,-14 1-1 0 0,12 0-1036 0 0,1 0 0 0 0,-1-1-1 0 0,1 0 1 0 0,-15-4 0 0 0,-2-7-6266 0 0</inkml:trace>
</inkml:ink>
</file>

<file path=ppt/ink/ink5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28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388 101 3920 0 0,'0'0'6660'0'0,"-17"-7"-6704"0"0,6 3 18 0 0,5 1 8 0 0,-1 0 0 0 0,1 1 1 0 0,0 0-1 0 0,0 0 0 0 0,-1 0 0 0 0,-8 0 1 0 0,12 2 15 0 0,0 0 0 0 0,0 0 0 0 0,0 0 0 0 0,0 1 0 0 0,0-1 0 0 0,-1 1 0 0 0,1 0 0 0 0,0 0 0 0 0,0 0 0 0 0,0 0 0 0 0,1 0 0 0 0,-1 1 0 0 0,0-1 0 0 0,0 1 0 0 0,1 0 0 0 0,-1 0 0 0 0,1 0 0 0 0,-1 0 0 0 0,-2 4 0 0 0,-29 34 31 0 0,3 1 0 0 0,1 2 0 0 0,3 1 0 0 0,1 1 0 0 0,2 1 0 0 0,-32 90 0 0 0,52-124-36 0 0,0 0 0 0 0,1 0 0 0 0,0 1 0 0 0,1-1 0 0 0,1 1 0 0 0,0-1 0 0 0,0 1 0 0 0,1 0 0 0 0,1 0 0 0 0,4 23 0 0 0,-3-28 10 0 0,1 0-1 0 0,-1 0 1 0 0,1-1-1 0 0,1 1 1 0 0,0-1-1 0 0,0 0 1 0 0,0 0-1 0 0,0 0 1 0 0,1 0-1 0 0,1-1 1 0 0,-1 0-1 0 0,1 0 1 0 0,0 0 0 0 0,0-1-1 0 0,0 0 1 0 0,1 0-1 0 0,12 6 1 0 0,-4-4 161 0 0,1 0 1 0 0,0-1-1 0 0,0-1 0 0 0,1 0 1 0 0,0-1-1 0 0,-1-1 1 0 0,1-1-1 0 0,1 0 1 0 0,32-1-1 0 0,-25-3-46 0 0,1 0-1 0 0,-1-1 0 0 0,0-2 0 0 0,-1-1 1 0 0,1 0-1 0 0,25-12 0 0 0,-20 4 118 0 0,0 0 0 0 0,-2-2 0 0 0,0-2 0 0 0,-1 0 0 0 0,0-2 1 0 0,-2-1-1 0 0,-1 0 0 0 0,0-2 0 0 0,-2-1 0 0 0,30-40 0 0 0,-38 44-155 0 0,0 0-1 0 0,-2-1 1 0 0,0 0 0 0 0,-2 0 0 0 0,0-1-1 0 0,-2-1 1 0 0,0 0 0 0 0,-1 0-1 0 0,-1 0 1 0 0,-2-1 0 0 0,0 0 0 0 0,-2 0-1 0 0,0 0 1 0 0,-4-47 0 0 0,2 64-188 0 0,-1 0-1 0 0,-1 1 1 0 0,1-1-1 0 0,-1 1 1 0 0,0-1 0 0 0,-1 1-1 0 0,1 0 1 0 0,-1 0 0 0 0,0 0-1 0 0,-1 0 1 0 0,1 0 0 0 0,-1 1-1 0 0,0 0 1 0 0,-1 0-1 0 0,1 0 1 0 0,-1 0 0 0 0,0 0-1 0 0,-1 1 1 0 0,1 0 0 0 0,0 0-1 0 0,-1 1 1 0 0,0-1 0 0 0,0 1-1 0 0,0 1 1 0 0,0-1-1 0 0,-1 1 1 0 0,1 0 0 0 0,-1 0-1 0 0,1 1 1 0 0,-1 0 0 0 0,0 0-1 0 0,1 1 1 0 0,-1-1 0 0 0,0 1-1 0 0,0 1 1 0 0,1-1 0 0 0,-11 3-1 0 0,1 1-853 0 0,1 0 0 0 0,-1 1-1 0 0,1 1 1 0 0,-28 14 0 0 0,-22 17-3354 0 0</inkml:trace>
</inkml:ink>
</file>

<file path=ppt/ink/ink5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28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541 1 11445 0 0,'0'0'2581'0'0,"-13"14"-2909"0"0,-1 2 382 0 0,-7 7 140 0 0,-34 47 0 0 0,-97 181 5 0 0,11-16-743 0 0,14-50-5881 0 0,109-157 3343 0 0</inkml:trace>
</inkml:ink>
</file>

<file path=ppt/ink/ink5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29.4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0 129 8765 0 0,'0'0'2493'0'0,"5"14"-2117"0"0,14 41-10 0 0,-18-52-320 0 0,0-1 0 0 0,0 0 1 0 0,1 1-1 0 0,-1-1 1 0 0,1 0-1 0 0,0 0 0 0 0,-1 0 1 0 0,1 0-1 0 0,0 0 0 0 0,0 0 1 0 0,0-1-1 0 0,0 1 0 0 0,1 0 1 0 0,-1-1-1 0 0,0 0 0 0 0,1 1 1 0 0,-1-1-1 0 0,1 0 0 0 0,3 1 1 0 0,1-1 207 0 0,0 0 0 0 0,0 0 0 0 0,0-1 0 0 0,0 1 1 0 0,8-2-1 0 0,-10 1-47 0 0,8-2-60 0 0,0-1-1 0 0,0 0 1 0 0,0-1-1 0 0,0 0 1 0 0,-1-1-1 0 0,1-1 1 0 0,-1 0-1 0 0,-1 0 1 0 0,12-9-1 0 0,8-3-67 0 0,46-26-88 0 0,77-39-3741 0 0,-122 67 714 0 0,2-6-1064 0 0</inkml:trace>
</inkml:ink>
</file>

<file path=ppt/ink/ink5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29.9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11009 0 0,'0'0'1683'0'0,"15"11"-3281"0"0,24 21 2002 0 0,64 66 0 0 0,-24-8-1189 0 0,126 190 0 0 0,-167-223-4326 0 0,-17-34 1074 0 0</inkml:trace>
  <inkml:trace contextRef="#ctx0" brushRef="#br0" timeOffset="1">813 386 10981 0 0,'0'0'1774'0'0,"5"16"-3730"0"0,72 287 2470 0 0,-74-287-516 0 0,4 17 11 0 0,-1 0 0 0 0,-1 1 0 0 0,-2-1 1 0 0,-2 57-1 0 0,-1-88 22 0 0,0 0 0 0 0,-1 0 0 0 0,1 0 0 0 0,0 0 0 0 0,-1 0 0 0 0,1-1 0 0 0,-1 1 0 0 0,0 0 0 0 0,0 0-1 0 0,0 0 1 0 0,1-1 0 0 0,-2 1 0 0 0,1 0 0 0 0,0-1 0 0 0,0 1 0 0 0,0-1 0 0 0,-1 0 0 0 0,1 1 0 0 0,-1-1 0 0 0,1 0 0 0 0,-1 0 0 0 0,0 0 0 0 0,1 0 0 0 0,-1 0 0 0 0,0 0 0 0 0,0 0 0 0 0,1 0-1 0 0,-1-1 1 0 0,0 1 0 0 0,0-1 0 0 0,0 0 0 0 0,0 1 0 0 0,0-1 0 0 0,0 0 0 0 0,0 0 0 0 0,0 0 0 0 0,0 0 0 0 0,0-1 0 0 0,0 1 0 0 0,1 0 0 0 0,-4-2 0 0 0,-6 0 348 0 0,0-1 1 0 0,0-1 0 0 0,1 0 0 0 0,-1 0 0 0 0,-16-10-1 0 0,2-3-176 0 0,0-1-1 0 0,2 0 0 0 0,0-2 0 0 0,-32-35 1 0 0,-35-32-5542 0 0,66 68-269 0 0</inkml:trace>
</inkml:ink>
</file>

<file path=ppt/ink/ink5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0.5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460 152 10877 0 0,'0'0'2737'0'0,"-16"-8"-2722"0"0,-55-23-281 0 0,67 30 243 0 0,1 0 0 0 0,-1 0 0 0 0,0 0 0 0 0,0 0 0 0 0,0 1 0 0 0,0 0 0 0 0,0 0 0 0 0,0 0 0 0 0,0 0 1 0 0,0 0-1 0 0,0 1 0 0 0,1-1 0 0 0,-1 1 0 0 0,0 0 0 0 0,-4 2 0 0 0,-1 1-19 0 0,1 1-1 0 0,1-1 0 0 0,-1 1 1 0 0,-10 9-1 0 0,5-4-14 0 0,-7 6 11 0 0,1 1 0 0 0,1 2 0 0 0,0-1 1 0 0,1 2-1 0 0,1 0 0 0 0,1 1 0 0 0,1 1 1 0 0,1 0-1 0 0,-11 26 0 0 0,11-20 45 0 0,1 1 0 0 0,2 1 0 0 0,1 0 0 0 0,1 1 1 0 0,2-1-1 0 0,-5 62 0 0 0,11-82 0 0 0,0-1 1 0 0,0 0-1 0 0,2 0 0 0 0,-1 0 1 0 0,1 0-1 0 0,0 0 0 0 0,1 0 1 0 0,0 0-1 0 0,0 0 1 0 0,7 11-1 0 0,-2-7-13 0 0,0-1 1 0 0,0 0-1 0 0,1 0 0 0 0,1-1 0 0 0,0-1 1 0 0,12 10-1 0 0,2 0-28 0 0,2-1 0 0 0,0-2 1 0 0,1-1-1 0 0,1 0 0 0 0,37 14 0 0 0,-32-18-49 0 0,0 0-1 0 0,52 11 0 0 0,-66-20 89 0 0,-1 0 0 0 0,1-1 0 0 0,0-1 0 0 0,0-1-1 0 0,-1 0 1 0 0,30-5 0 0 0,-34 1 61 0 0,0 0 1 0 0,-1 0-1 0 0,0-2 1 0 0,0 1-1 0 0,0-2 1 0 0,-1 1-1 0 0,0-2 0 0 0,0 0 1 0 0,18-16-1 0 0,-12 8 202 0 0,-1-1-1 0 0,0 0 0 0 0,-2-2 1 0 0,26-38-1 0 0,-23 26 5 0 0,-2-1 1 0 0,-1-1-1 0 0,-1 0 0 0 0,-2 0 1 0 0,-2-1-1 0 0,6-36 0 0 0,-8 28-106 0 0,-2 0 0 0 0,-2 0 0 0 0,-2 0 0 0 0,-5-73 0 0 0,1 101-181 0 0,0 0 0 0 0,-1 0 0 0 0,-1 0 0 0 0,0 1 0 0 0,0-1 0 0 0,-2 1 0 0 0,1 0 0 0 0,-2 0 1 0 0,0 1-1 0 0,0 0 0 0 0,-1 0 0 0 0,-1 0 0 0 0,0 1 0 0 0,-10-10 0 0 0,12 15-209 0 0,0-1 0 0 0,-1 1 0 0 0,0 1 0 0 0,0-1 1 0 0,0 1-1 0 0,0 0 0 0 0,-1 1 0 0 0,0 0 0 0 0,0 1 1 0 0,0-1-1 0 0,0 2 0 0 0,0-1 0 0 0,-1 1 0 0 0,1 1 1 0 0,-1 0-1 0 0,0 0 0 0 0,1 1 0 0 0,-1 0 0 0 0,0 1 0 0 0,-17 3 1 0 0,19-3-325 0 0,1 1 0 0 0,0 0 0 0 0,-1 1 0 0 0,1 0 0 0 0,0 0 0 0 0,0 0 0 0 0,1 1 0 0 0,-1 0 0 0 0,-10 8 0 0 0,-11 22-3784 0 0</inkml:trace>
</inkml:ink>
</file>

<file path=ppt/ink/ink5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1.0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219 153 9097 0 0,'0'0'7021'0'0,"-16"8"-7364"0"0,15-8 341 0 0,-10 5-2 0 0,1 0 1 0 0,0 0 0 0 0,0 1 0 0 0,1 0-1 0 0,0 0 1 0 0,0 1 0 0 0,0 0 0 0 0,1 1-1 0 0,0 0 1 0 0,-14 18 0 0 0,10-6-7 0 0,0 1-1 0 0,1 0 1 0 0,1 0 0 0 0,1 1 0 0 0,1 0-1 0 0,1 1 1 0 0,1 0 0 0 0,-4 24 0 0 0,9-38 17 0 0,0 0 0 0 0,1 0 0 0 0,0 0 1 0 0,1 1-1 0 0,0-1 0 0 0,0-1 1 0 0,1 1-1 0 0,0 0 0 0 0,0 0 1 0 0,6 12-1 0 0,-5-15 9 0 0,0 0-1 0 0,1-1 1 0 0,-1 1-1 0 0,1-1 1 0 0,1 0 0 0 0,-1 0-1 0 0,1 0 1 0 0,0 0 0 0 0,0-1-1 0 0,0 0 1 0 0,0 0-1 0 0,1-1 1 0 0,0 1 0 0 0,-1-1-1 0 0,13 4 1 0 0,-10-4 79 0 0,0 0-1 0 0,0 0 1 0 0,1-1 0 0 0,-1-1 0 0 0,1 0-1 0 0,0 0 1 0 0,-1 0 0 0 0,1-1 0 0 0,0 0-1 0 0,0-1 1 0 0,16-3 0 0 0,-12 1 96 0 0,0-1-1 0 0,-1-1 1 0 0,1 0 0 0 0,-1-1 0 0 0,0 0-1 0 0,-1 0 1 0 0,13-10 0 0 0,5-8 142 0 0,0-1 1 0 0,-2-1-1 0 0,0-2 0 0 0,33-45 1 0 0,-33 38-269 0 0,-2-1 1 0 0,35-69-1 0 0,-51 87-178 0 0,-1 0-1 0 0,0-1 0 0 0,-2 0 1 0 0,0-1-1 0 0,-2 1 0 0 0,0-1 1 0 0,-1 0-1 0 0,1-25 0 0 0,-4 42 54 0 0,0 1-1 0 0,0-1 0 0 0,0 1 0 0 0,0-1 1 0 0,0 1-1 0 0,-1 0 0 0 0,1-1 0 0 0,-1 1 0 0 0,0-1 1 0 0,0 1-1 0 0,0 0 0 0 0,0-1 0 0 0,0 1 1 0 0,0 0-1 0 0,-1 0 0 0 0,1 0 0 0 0,-1 0 0 0 0,1 0 1 0 0,-1 0-1 0 0,0 1 0 0 0,1-1 0 0 0,-1 0 1 0 0,0 1-1 0 0,0-1 0 0 0,-1 1 0 0 0,1 0 0 0 0,0 0 1 0 0,0 0-1 0 0,-1 0 0 0 0,1 0 0 0 0,-4-1 1 0 0,-5 0-759 0 0,-1 1 1 0 0,0 0 0 0 0,-1 0-1 0 0,1 1 1 0 0,0 1-1 0 0,-15 2 1 0 0,-72 12-4826 0 0</inkml:trace>
</inkml:ink>
</file>

<file path=ppt/ink/ink5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1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865 1 4484 0 0,'0'0'11029'0'0,"-14"4"-10911"0"0,7-2-92 0 0,-3 0 17 0 0,1 1 1 0 0,-1 1-1 0 0,0 0 1 0 0,1 0-1 0 0,-1 1 1 0 0,1 0-1 0 0,1 0 1 0 0,-16 12-1 0 0,-43 48 64 0 0,-63 76-1 0 0,-48 81-153 0 0,136-168 47 0 0,-135 190-935 0 0,73-74-3594 0 0,81-132 681 0 0,-1-6-990 0 0</inkml:trace>
</inkml:ink>
</file>

<file path=ppt/ink/ink5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1.9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75 8929 0 0,'0'0'4976'0'0,"0"17"-5235"0"0,0-3 212 0 0,-1 3 35 0 0,0 0-1 0 0,2 0 1 0 0,0-1 0 0 0,1 1 0 0 0,1 0-1 0 0,5 19 1 0 0,-5-29 25 0 0,0 1-1 0 0,1-1 0 0 0,0 1 1 0 0,0-1-1 0 0,1 0 1 0 0,0-1-1 0 0,0 1 0 0 0,0-1 1 0 0,1 0-1 0 0,0 0 1 0 0,0-1-1 0 0,1 0 0 0 0,12 8 1 0 0,-14-10 10 0 0,0-1 1 0 0,0 0-1 0 0,0 0 1 0 0,0 0-1 0 0,1 0 1 0 0,-1-1-1 0 0,1 0 1 0 0,-1 0-1 0 0,1-1 1 0 0,-1 1-1 0 0,1-1 1 0 0,0 0-1 0 0,-1-1 1 0 0,1 1-1 0 0,-1-1 1 0 0,1 0-1 0 0,-1-1 1 0 0,1 1-1 0 0,-1-1 1 0 0,0 0-1 0 0,6-4 1 0 0,8-4-17 0 0,-1-1 0 0 0,0-1-1 0 0,0-1 1 0 0,29-29 0 0 0,54-69-523 0 0,2-3-6229 0 0,-72 85 932 0 0</inkml:trace>
</inkml:ink>
</file>

<file path=ppt/ink/ink5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2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7477 0 0,'0'0'3667'0'0,"9"18"-3023"0"0,144 266 214 0 0,314 441-1505 0 0,-442-688 172 0 0,3 5-1490 0 0,3 13-1589 0 0</inkml:trace>
  <inkml:trace contextRef="#ctx0" brushRef="#br0" timeOffset="1">494 1308 12913 0 0,'0'0'3034'0'0,"8"15"-2943"0"0,-4-10-71 0 0,2 7 79 0 0,0 0 0 0 0,1-1 0 0 0,0 0 0 0 0,1-1 1 0 0,1 1-1 0 0,0-2 0 0 0,0 1 0 0 0,1-1 0 0 0,16 12 1 0 0,-12-13-63 0 0,1 0 1 0 0,0-1 0 0 0,0 0 0 0 0,1-1 0 0 0,0-1 0 0 0,0 0-1 0 0,1-2 1 0 0,-1 0 0 0 0,1 0 0 0 0,21-1 0 0 0,-29-1-10 0 0,1-2 0 0 0,-1 1 0 0 0,1-2 0 0 0,-1 1 0 0 0,0-1 0 0 0,1 0 0 0 0,-1-1-1 0 0,0 0 1 0 0,0-1 0 0 0,-1 0 0 0 0,1 0 0 0 0,-1-1 0 0 0,0 0 0 0 0,0 0 0 0 0,0-1 0 0 0,-1 0 0 0 0,0 0 0 0 0,0-1 0 0 0,9-11 0 0 0,-7 5-171 0 0,0 0 0 0 0,-2-1 1 0 0,1 0-1 0 0,-2 0 0 0 0,0 0 0 0 0,0-1 1 0 0,-2 0-1 0 0,4-17 0 0 0,-3 6-2565 0 0,3-54-1 0 0,-8 38-2681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3.9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37 7949 0 0,'0'0'7780'0'0,"56"-36"-9104"0"0,-15 36 1208 0 0,7 3-72 0 0,3 6-180 0 0,2-2-884 0 0,0 2-972 0 0,-16-1-1820 0 0</inkml:trace>
</inkml:ink>
</file>

<file path=ppt/ink/ink5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2.7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76 278 3768 0 0,'0'0'3245'0'0,"14"-12"-2989"0"0,93-79 113 0 0,-105 89-338 0 0,20-18 474 0 0,20-26-1 0 0,-37 40-300 0 0,0 0-1 0 0,0 0 1 0 0,-1-1 0 0 0,0 0 0 0 0,0 0 0 0 0,0 0 0 0 0,-1 0 0 0 0,-1 0-1 0 0,4-13 1 0 0,-5 19-135 0 0,-1 0-1 0 0,0 0 0 0 0,0 0 0 0 0,0 0 0 0 0,0 0 1 0 0,0 1-1 0 0,0-1 0 0 0,0 0 0 0 0,0 0 0 0 0,0 0 1 0 0,0 0-1 0 0,0 0 0 0 0,0 0 0 0 0,-1 1 0 0 0,1-1 1 0 0,0 0-1 0 0,-1 0 0 0 0,1 0 0 0 0,-1 1 0 0 0,1-1 1 0 0,-1 0-1 0 0,1 1 0 0 0,-1-1 0 0 0,1 0 0 0 0,-1 1 1 0 0,1-1-1 0 0,-2 0 0 0 0,0 0-9 0 0,1 1 0 0 0,-1-1 1 0 0,1 0-1 0 0,-1 1 0 0 0,0 0 0 0 0,0-1 1 0 0,1 1-1 0 0,-1 0 0 0 0,0 0 0 0 0,1 0 0 0 0,-1 0 1 0 0,-3 1-1 0 0,-2 0 3 0 0,-1 1 1 0 0,1 0-1 0 0,0 0 0 0 0,1 1 1 0 0,-12 6-1 0 0,1 2 1 0 0,0 1 1 0 0,1 1-1 0 0,0 1 1 0 0,1 0-1 0 0,1 1 1 0 0,0 0-1 0 0,2 1 1 0 0,-1 1-1 0 0,2 0 0 0 0,0 1 1 0 0,1 0-1 0 0,1 0 1 0 0,1 1-1 0 0,0 0 1 0 0,2 1-1 0 0,0 0 1 0 0,1 0-1 0 0,1 0 0 0 0,1 0 1 0 0,0 1-1 0 0,2-1 1 0 0,1 1-1 0 0,2 23 1 0 0,-1-35-50 0 0,1 0 1 0 0,0 0 0 0 0,0 0-1 0 0,1 0 1 0 0,1 0-1 0 0,-1-1 1 0 0,1 1 0 0 0,1-1-1 0 0,0 0 1 0 0,0-1-1 0 0,0 1 1 0 0,1-1 0 0 0,0 0-1 0 0,1 0 1 0 0,-1-1-1 0 0,1 1 1 0 0,0-2 0 0 0,1 1-1 0 0,0-1 1 0 0,-1 0 0 0 0,2 0-1 0 0,-1-1 1 0 0,0-1-1 0 0,1 1 1 0 0,0-1 0 0 0,0 0-1 0 0,0-1 1 0 0,0 0-1 0 0,0-1 1 0 0,0 0 0 0 0,1 0-1 0 0,-1-1 1 0 0,0 0-1 0 0,0-1 1 0 0,1 0 0 0 0,-1 0-1 0 0,0-1 1 0 0,0 0-1 0 0,0 0 1 0 0,0-1 0 0 0,-1-1-1 0 0,1 1 1 0 0,-1-1 0 0 0,15-10-1 0 0,-12 5 41 0 0,0 0 0 0 0,-1 0 1 0 0,0-1-1 0 0,-1 0 0 0 0,0 0 0 0 0,-1-1 0 0 0,0 0 0 0 0,-1-1 0 0 0,0 0 1 0 0,-1 0-1 0 0,0 0 0 0 0,-1-1 0 0 0,5-17 0 0 0,-7 21-183 0 0,-1 0-1 0 0,0 0 0 0 0,-1-1 1 0 0,0 1-1 0 0,0-1 1 0 0,-1 1-1 0 0,0-1 1 0 0,-1 1-1 0 0,0-1 0 0 0,0 1 1 0 0,-1 0-1 0 0,0 0 1 0 0,-1-1-1 0 0,0 1 1 0 0,-1 1-1 0 0,1-1 0 0 0,-2 0 1 0 0,1 1-1 0 0,-11-15 1 0 0,8 14-626 0 0,-1 0 1 0 0,1 1-1 0 0,-1 0 0 0 0,-1 1 1 0 0,1-1-1 0 0,-1 1 1 0 0,-1 1-1 0 0,-14-8 1 0 0,-57-22-6276 0 0</inkml:trace>
</inkml:ink>
</file>

<file path=ppt/ink/ink5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33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389 260 692 0 0,'0'0'12412'0'0,"-13"-13"-11288"0"0,-42-42-558 0 0,53 54-532 0 0,0-1 0 0 0,0 0 0 0 0,0 1 0 0 0,-1-1 0 0 0,1 1 0 0 0,0-1 0 0 0,-1 1 0 0 0,1 0 1 0 0,0 0-1 0 0,-1 0 0 0 0,1 0 0 0 0,-1 1 0 0 0,0-1 0 0 0,1 1 0 0 0,-1-1 0 0 0,0 1 0 0 0,1 0 0 0 0,-1 0 0 0 0,1 0 0 0 0,-1 1 0 0 0,0-1 0 0 0,1 0 0 0 0,-1 1 0 0 0,1 0 0 0 0,-1 0 0 0 0,1-1 0 0 0,-1 2 1 0 0,1-1-1 0 0,-4 2 0 0 0,-2 3 40 0 0,1 0-1 0 0,0 0 1 0 0,0 0 0 0 0,1 1 0 0 0,0 0 0 0 0,-7 11 0 0 0,12-16-80 0 0,-25 37 76 0 0,1 2-1 0 0,3 0 0 0 0,2 2 1 0 0,1 0-1 0 0,2 1 0 0 0,2 1 0 0 0,-12 65 1 0 0,21-81-96 0 0,1 0 0 0 0,2 0 0 0 0,0 55 0 0 0,3-72 17 0 0,1 0-1 0 0,1 0 0 0 0,0 0 1 0 0,0 0-1 0 0,1-1 0 0 0,1 1 1 0 0,0-1-1 0 0,1 0 0 0 0,0 0 1 0 0,0 0-1 0 0,1-1 1 0 0,10 14-1 0 0,-4-10-8 0 0,1-1 0 0 0,0 0 0 0 0,1-1-1 0 0,0 0 1 0 0,1-1 0 0 0,0-1 0 0 0,0 0 0 0 0,1-1 0 0 0,1-1 0 0 0,0 0 0 0 0,0-1 0 0 0,0-1 0 0 0,1-1-1 0 0,-1-1 1 0 0,24 4 0 0 0,-27-6 36 0 0,1-1 0 0 0,-1-1 0 0 0,1 0 0 0 0,-1 0 1 0 0,1-1-1 0 0,-1-1 0 0 0,0-1 0 0 0,0 0 0 0 0,0-1 0 0 0,0 0 0 0 0,0-1 0 0 0,-1-1 0 0 0,0 0 0 0 0,0 0 0 0 0,0-2 0 0 0,-1 1 0 0 0,0-2 0 0 0,-1 0 0 0 0,22-20 0 0 0,-19 11 47 0 0,1-1 1 0 0,-2 0-1 0 0,-1-1 0 0 0,0 0 0 0 0,-1-1 1 0 0,-1-1-1 0 0,-2 1 0 0 0,0-2 0 0 0,-1 1 0 0 0,-1-1 1 0 0,5-42-1 0 0,-6 29-8 0 0,-2 0 0 0 0,-2 0 0 0 0,-2 0 0 0 0,0 0 0 0 0,-3 0 0 0 0,-1 0 0 0 0,-10-36 0 0 0,5 37-46 0 0,-1 1 1 0 0,-2 0-1 0 0,-1 0 0 0 0,-25-40 1 0 0,27 53-663 0 0,-2 2 0 0 0,-28-33 0 0 0,27 37-1020 0 0,1 1 1 0 0,-2 0-1 0 0,-30-19 1 0 0,-14-1-5407 0 0</inkml:trace>
</inkml:ink>
</file>

<file path=ppt/ink/ink5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86 2888 0 0,'0'0'7549'0'0,"-6"-15"-7444"0"0,11 11-133 0 0,1 1 0 0 0,-1 0 0 0 0,1 1 0 0 0,0-1 1 0 0,0 1-1 0 0,11-3 0 0 0,5-2 91 0 0,-11 3-278 0 0,70-26 290 0 0,-72 28-1421 0 0,1 0 1 0 0,-1 1-1 0 0,19-1 1 0 0,-28 2 1281 0 0,0-1 0 0 0,1 1 0 0 0,-1 0 0 0 0,0 0 0 0 0,0 0 0 0 0,0 0 0 0 0,0 0 1 0 0,0 0-1 0 0,1 0 0 0 0,-1 0 0 0 0,0 0 0 0 0,0 0 0 0 0,0 0 0 0 0,0 1 0 0 0,1-1 0 0 0,-1 0 0 0 0,0 0 1 0 0,0 0-1 0 0,2 12-3610 0 0</inkml:trace>
</inkml:ink>
</file>

<file path=ppt/ink/ink5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7.9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1632 0 0,'0'0'7760'0'0,"17"-4"-8675"0"0,8 0 1022 0 0,-1-1 0 0 0,-1 0-1 0 0,1-2 1 0 0,-1-1 0 0 0,23-11 0 0 0,-45 19-109 0 0,-1-1 0 0 0,1 1 0 0 0,0-1 0 0 0,-1 1 0 0 0,1-1-1 0 0,-1 1 1 0 0,1-1 0 0 0,-1 0 0 0 0,1 1 0 0 0,-1-1 0 0 0,0 0 0 0 0,1 1 0 0 0,-1-1 0 0 0,0 0-1 0 0,0 1 1 0 0,1-1 0 0 0,-1 0 0 0 0,0 0 0 0 0,0 1 0 0 0,0-1 0 0 0,0 0 0 0 0,0 0-1 0 0,0-1 1 0 0,0 1-337 0 0,0 0 0 0 0,0 0 0 0 0,0 0 0 0 0,1 0-1 0 0,-1-1 1 0 0,0 1 0 0 0,1 0 0 0 0,-1 0 0 0 0,0 0 0 0 0,1 0-1 0 0,-1 0 1 0 0,1 0 0 0 0,0 0 0 0 0,1-2 0 0 0,4-2-2261 0 0</inkml:trace>
</inkml:ink>
</file>

<file path=ppt/ink/ink5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9.1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93 432 0 0,'0'0'10171'0'0,"19"-15"-9216"0"0,5 2-1046 0 0,0 0 0 0 0,1 2-1 0 0,0 1 1 0 0,1 1 0 0 0,40-9-1 0 0,-62 17 746 0 0,11-1-3250 0 0</inkml:trace>
</inkml:ink>
</file>

<file path=ppt/ink/ink5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9.5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0 103 3664 0 0,'0'0'7658'0'0,"14"-5"-8636"0"0,108-37 904 0 0,-29 19 25 0 0,-93 23 40 0 0,0 0 0 0 0,0 0 0 0 0,0 0 0 0 0,0 0 0 0 0,1 0 0 0 0,-1 0 0 0 0,0 0 0 0 0,0 0 0 0 0,0 0 0 0 0,0-1 0 0 0,0 1 0 0 0,1 0 0 0 0,-1 0 0 0 0,0 0 0 0 0,0 0 0 0 0,0 0 0 0 0,0 0 0 0 0,0 0 0 0 0,0-1 0 0 0,1 1 0 0 0,-1 0 0 0 0,0 0 0 0 0,0 0 0 0 0,0 0 0 0 0,0 0 0 0 0,0-1 0 0 0,0 1 0 0 0,0 0 0 0 0,0 0 0 0 0,0 0-1 0 0,0 0 1 0 0,0-1 0 0 0,0 1 0 0 0,0 0 0 0 0,0 0 0 0 0,0 0 0 0 0,0-1 0 0 0,0 1 0 0 0,0 0 0 0 0,0 0 0 0 0,0 0 0 0 0,0 0 0 0 0,0 0 0 0 0,0-1 0 0 0,0 1 0 0 0,0 0 0 0 0,-1 0 0 0 0,1 0 0 0 0,0 0 0 0 0,0 0 0 0 0,0-1 0 0 0,-9-10-2830 0 0,0-4-3094 0 0</inkml:trace>
</inkml:ink>
</file>

<file path=ppt/ink/ink5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50.6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90 1264 0 0,'0'0'10779'0'0,"1"-3"-10375"0"0,1-1-415 0 0,0 1 0 0 0,0 0 1 0 0,0 0-1 0 0,1 0 0 0 0,-1 0 0 0 0,1 0 0 0 0,0 0 0 0 0,0 0 0 0 0,0 1 0 0 0,0 0 1 0 0,0 0-1 0 0,1-1 0 0 0,-1 2 0 0 0,1-1 0 0 0,-1 0 0 0 0,1 1 0 0 0,6-2 0 0 0,16-6-318 0 0,36-6-1 0 0,-47 11 392 0 0,53-6-1619 0 0,-24 8-4682 0 0</inkml:trace>
</inkml:ink>
</file>

<file path=ppt/ink/ink5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51.0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78 744 0 0,'0'0'9553'0'0,"77"-27"-9417"0"0,-48 18-136 0 0,5 1-156 0 0,1 2 56 0 0,-2 2 32 0 0,2 1-20 0 0,-1 0-380 0 0,-3 0-696 0 0,-9 0-956 0 0,-1-9-3169 0 0</inkml:trace>
</inkml:ink>
</file>

<file path=ppt/ink/ink5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45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1 163 1488 0 0,'0'0'7886'0'0,"20"1"-5781"0"0,31-3-1390 0 0,-1-3 0 0 0,55-13 0 0 0,-29 5-461 0 0,573-75 844 0 0,8 50-226 0 0,-433 43-664 0 0,-223-5-76 0 0,-2 0-322 0 0,0 0 3 0 0,0 1 0 0 0,0-1 0 0 0,0 1 0 0 0,1-1 0 0 0,-1 1 0 0 0,0 0 0 0 0,1-1 0 0 0,-1 1 0 0 0,0 0-1 0 0,1-1 1 0 0,-1 1 0 0 0,1 0 0 0 0,-1 0 0 0 0,1 0 0 0 0,-1-1 0 0 0,1 1 0 0 0,0 0 0 0 0,-1 0 0 0 0,1 0 0 0 0,0 1 0 0 0,-1 0-252 0 0,1-1 1 0 0,-1 1 0 0 0,1-1 0 0 0,-1 1 0 0 0,0-1 0 0 0,1 0 0 0 0,-1 1 0 0 0,0-1 0 0 0,0 0 0 0 0,0 0 0 0 0,0 1 0 0 0,-2 0 0 0 0,28-37-5937 0 0</inkml:trace>
</inkml:ink>
</file>

<file path=ppt/ink/ink5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47.2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0 548 0 0,'6'3'8448'0'0,"7"-1"-7354"0"0,437 34 1839 0 0,129 7-2403 0 0,-539-43 518 0 0,-37 22-5957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4.7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55 2948 0 0,'0'0'8228'0'0,"3"-5"-7756"0"0,-3 2-468 0 0,1 0 0 0 0,0 1 1 0 0,0-1-1 0 0,0 1 0 0 0,0 0 0 0 0,0-1 1 0 0,1 1-1 0 0,-1 0 0 0 0,1 0 0 0 0,-1 0 1 0 0,1 0-1 0 0,0 0 0 0 0,0 0 1 0 0,0 0-1 0 0,0 0 0 0 0,0 1 0 0 0,0-1 1 0 0,0 1-1 0 0,1 0 0 0 0,-1 0 1 0 0,0-1-1 0 0,1 2 0 0 0,-1-1 0 0 0,1 0 1 0 0,-1 0-1 0 0,1 1 0 0 0,0-1 0 0 0,3 1 1 0 0,1-1-318 0 0,3 1 303 0 0,1-1 1 0 0,-1 1-1 0 0,18 3 0 0 0,-26-3-193 0 0,0 0 0 0 0,0 1 0 0 0,0-1-1 0 0,0 1 1 0 0,-1-1 0 0 0,1 1 0 0 0,0 0 0 0 0,0 0 0 0 0,0 0 0 0 0,0 0 0 0 0,-1 0-1 0 0,1 0 1 0 0,-1 0 0 0 0,1 0 0 0 0,-1 1 0 0 0,1-1 0 0 0,-1 1 0 0 0,0-1-1 0 0,1 1 1 0 0,-1 0 0 0 0,0-1 0 0 0,0 1 0 0 0,0 0 0 0 0,-1 0 0 0 0,2 2 0 0 0</inkml:trace>
</inkml:ink>
</file>

<file path=ppt/ink/ink5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49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1 116 0 0,'0'0'1904'0'0,"-1"9"-3664"0"0</inkml:trace>
</inkml:ink>
</file>

<file path=ppt/ink/ink5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6.1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1 114 520 0 0,'0'0'7956'0'0,"14"-24"-5034"0"0,23 7-2888 0 0,0 1 1 0 0,2 2-1 0 0,-1 1 1 0 0,2 2 0 0 0,45-6-1 0 0,-73 16 12 0 0</inkml:trace>
</inkml:ink>
</file>

<file path=ppt/ink/ink5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6.5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0 132 7189 0 0,'0'0'4090'0'0,"16"-7"-4503"0"0,2-1 339 0 0,-1 0 26 0 0,1 1 0 0 0,0 0 1 0 0,28-5-1 0 0,77-21 90 0 0,87-16 1549 0 0,-213 50-2785 0 0,-9 1-3359 0 0,-5-1 370 0 0</inkml:trace>
</inkml:ink>
</file>

<file path=ppt/ink/ink5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58.2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1159 1096 0 0,'0'0'4092'0'0,"3"-16"-3723"0"0,27-109 1014 0 0,-25 98-951 0 0,-1 1 1 0 0,-2-1-1 0 0,0-35 1 0 0,-9-81 548 0 0,6 129-1011 0 0,-8-78 466 0 0,3 49-269 0 0,3-1 0 0 0,1 1 1 0 0,6-71-1 0 0,1 90-244 0 0,1 1-1 0 0,2 0 1 0 0,0 1-1 0 0,1-1 1 0 0,1 2-1 0 0,16-26 1 0 0,-22 41-1 0 0,1 0-1 0 0,-1 1 1 0 0,1-1 0 0 0,0 1 0 0 0,1 0 0 0 0,-1 0 0 0 0,1 1 0 0 0,0 0 0 0 0,11-7 0 0 0,66-28-328 0 0,-61 30 435 0 0,17-9-126 0 0,0 2-1 0 0,1 3 1 0 0,0 0 0 0 0,1 3-1 0 0,0 1 1 0 0,1 2 0 0 0,71-2-1 0 0,39 16-118 0 0,211 38 0 0 0,-361-45 215 0 0,841 117 9 0 0,-310-44 761 0 0,-141-6-2 0 0,81 9-157 0 0,-107-39-251 0 0,205 29 406 0 0,212 41-236 0 0,-770-106-528 0 0,800 57 694 0 0,-712-60-668 0 0,-42 0-108 0 0,-1 2-1 0 0,102 13 1 0 0,-158-12 41 0 0,1-1 0 0 0,-1 0 1 0 0,1 1-1 0 0,-1 0 0 0 0,1 0 0 0 0,-1-1 1 0 0,0 2-1 0 0,1-1 0 0 0,-1 0 1 0 0,0 0-1 0 0,0 1 0 0 0,0-1 0 0 0,0 1 1 0 0,0-1-1 0 0,0 1 0 0 0,0 0 0 0 0,-1 0 1 0 0,1 0-1 0 0,-1 0 0 0 0,1 0 1 0 0,-1 0-1 0 0,0 0 0 0 0,0 1 0 0 0,0-1 1 0 0,1 3-1 0 0,0 3-8 0 0,-1-1 0 0 0,0 1 1 0 0,-1-1-1 0 0,0 1 0 0 0,0 0 0 0 0,0-1 1 0 0,-3 12-1 0 0,-3 10 29 0 0,-2-1 1 0 0,-1 1-1 0 0,-24 53 0 0 0,15-41 15 0 0,1 0 66 0 0,-7 20 34 0 0,-2-1-1 0 0,-56 91 0 0 0,77-144-55 0 0,0-1 0 0 0,0 0 0 0 0,-1 0 0 0 0,0 0 0 0 0,0-1 0 0 0,0 1 0 0 0,-1-2-1 0 0,1 1 1 0 0,-1-1 0 0 0,0 0 0 0 0,-1 0 0 0 0,1-1 0 0 0,-1 0 0 0 0,1 0 0 0 0,-1-1 0 0 0,0 0 0 0 0,0 0-1 0 0,0-1 1 0 0,-16 1 0 0 0,-7-2 107 0 0,-1-1 0 0 0,1-2-1 0 0,-56-12 1 0 0,62 10-190 0 0,-371-75 112 0 0,-97-19-279 0 0,160 53 69 0 0,-11 17-288 0 0,-223-26 148 0 0,522 49 218 0 0,-169-23-179 0 0,-232-1 1 0 0,-16 56 48 0 0,249-9 240 0 0,-312-17 168 0 0,220-7-129 0 0,-368-19 83 0 0,606 19 226 0 0,-71-19 0 0 0,89 16-111 0 0,47 10-413 0 0,0 0 1 0 0,1-1 0 0 0,-1 1-1 0 0,0 0 1 0 0,1 0-1 0 0,-1 0 1 0 0,0 0-1 0 0,1 1 1 0 0,-1-1 0 0 0,0 0-1 0 0,1 1 1 0 0,-1-1-1 0 0,1 1 1 0 0,-1-1 0 0 0,1 1-1 0 0,-1 0 1 0 0,1-1-1 0 0,-2 2 1 0 0,-8 4-3874 0 0</inkml:trace>
</inkml:ink>
</file>

<file path=ppt/ink/ink5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2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0 105 848 0 0,'0'0'4179'0'0,"23"-18"4"0"0,-4 8-4246 0 0,0 0 0 0 0,0 1 0 0 0,0 2 0 0 0,30-9-1 0 0,-22 8 206 0 0,41-19 368 0 0,-84 32-6996 0 0,11-1 4354 0 0</inkml:trace>
</inkml:ink>
</file>

<file path=ppt/ink/ink5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3.0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7113 0 0,'0'0'2159'0'0,"13"-6"-3223"0"0,12-6 990 0 0,-1 1 1 0 0,49-13-1 0 0,-23 17-59 0 0,-36 5 172 0 0,-1 1 1 0 0,25-8 0 0 0,-38 9 15 0 0,0 0 0 0 0,0-1 0 0 0,0 1 0 0 0,1 0 0 0 0,-1 0 0 0 0,0-1 0 0 0,0 1 0 0 0,0 0 0 0 0,0-1 0 0 0,0 1-1 0 0,0 0 1 0 0,0-1 0 0 0,0 1 0 0 0,0 0 0 0 0,0-1 0 0 0,0 1 0 0 0,0 0 0 0 0,0-1 0 0 0,0 1 0 0 0,-1 0 0 0 0,1-1 0 0 0,0 1 0 0 0,0 0 0 0 0,0-1 0 0 0,0 1 0 0 0,0 0 0 0 0,-1 0 0 0 0,1-1 0 0 0,0 1 0 0 0,0 0 0 0 0,-1 0 0 0 0,1-1 0 0 0,0 1 0 0 0,0 0 0 0 0,-1 0 0 0 0,1 0 0 0 0,0-1 0 0 0,-1 1 0 0 0,1 0 0 0 0,-1 0 0 0 0,-7-11-720 0 0</inkml:trace>
</inkml:ink>
</file>

<file path=ppt/ink/ink5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3.5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1 115 3452 0 0,'0'0'6630'0'0,"3"0"-6575"0"0,34-11 360 0 0,48-20 0 0 0,23-7-88 0 0,-53 16-176 0 0,-33 10-3146 0 0</inkml:trace>
</inkml:ink>
</file>

<file path=ppt/ink/ink5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0:44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1 139 1096 0 0,'0'0'4559'0'0,"16"-6"-4083"0"0,122-40 242 0 0,-88 27-468 0 0,-15 5-259 0 0,1 1 1 0 0,57-11-1 0 0,-94 24 176 0 0,1 0-1 0 0,-1 0 1 0 0,-7-4 3329 0 0,8 3-3329 0 0,-5-11-956 0 0</inkml:trace>
</inkml:ink>
</file>

<file path=ppt/ink/ink5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1.3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0 744 0 0,'0'0'3156'0'0</inkml:trace>
</inkml:ink>
</file>

<file path=ppt/ink/ink5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50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1 188 4244 0 0,'0'0'8988'0'0,"14"-8"-8803"0"0,13-6-252 0 0,0 1 0 0 0,1 1 0 0 0,40-12 0 0 0,373-64 7 0 0,-251 61-2440 0 0,-166 25-3149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9:25.1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3676 0 0,'0'0'8109'0'0,"24"3"-8539"0"0,54 9 372 0 0,1 0-709 0 0,-24-11-5535 0 0,-41-2 2074 0 0</inkml:trace>
</inkml:ink>
</file>

<file path=ppt/ink/ink5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51.0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93 1592 0 0,'0'0'13231'0'0,"16"-4"-12853"0"0,286-54-550 0 0,-20 30-109 0 0,-160 26-6890 0 0</inkml:trace>
</inkml:ink>
</file>

<file path=ppt/ink/ink5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54.0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85 116 0 0,'-7'-6'7874'0'0,"14"0"-7859"0"0,-1 1-1 0 0,1 0 1 0 0,-1 1-1 0 0,2 0 1 0 0,-1 0 0 0 0,0 0-1 0 0,1 1 1 0 0,12-4-1 0 0,70-14-108 0 0,-61 16 138 0 0,-15 2-13 0 0,37-5-28 0 0,-51 8-39 0 0</inkml:trace>
</inkml:ink>
</file>

<file path=ppt/ink/ink5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54.4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62 1304 0 0,'0'0'6321'0'0,"8"-2"-6203"0"0,23-4-110 0 0,179-45 293 0 0,-205 49-47 0 0</inkml:trace>
</inkml:ink>
</file>

<file path=ppt/ink/ink5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0.6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1546 768 0 0,'0'0'5933'0'0,"2"-4"-5368"0"0,9-19-76 0 0,0 0 0 0 0,-2 0 0 0 0,-1-1 0 0 0,0-1 0 0 0,6-43 0 0 0,5-130-309 0 0,2-12-304 0 0,52-121-255 0 0,-66 298 303 0 0,-7 27 45 0 0,1 0-1 0 0,0 1 0 0 0,0-1 1 0 0,0 0-1 0 0,1 1 1 0 0,0-1-1 0 0,0 1 1 0 0,0-1-1 0 0,1 1 1 0 0,-1 0-1 0 0,1 0 1 0 0,1 0-1 0 0,-1 0 1 0 0,1 1-1 0 0,0-1 1 0 0,0 1-1 0 0,7-6 1 0 0,6 0-120 0 0,1 1 0 0 0,0 0 0 0 0,0 1 1 0 0,1 2-1 0 0,0-1 0 0 0,0 2 1 0 0,36-5-1 0 0,145-4-125 0 0,-161 13 239 0 0,368-21 213 0 0,-222 11-174 0 0,344-36 144 0 0,-125 9-52 0 0,462-57 40 0 0,-523 44-74 0 0,201-24 74 0 0,-333 51 20 0 0,169-14-200 0 0,-291 34 55 0 0,1 4 0 0 0,112 14 1 0 0,-142-6 52 0 0,-1 2 0 0 0,0 4 1 0 0,-1 1-1 0 0,-1 4 0 0 0,56 25 1 0 0,-112-43-52 0 0,40 16 167 0 0,0 3 0 0 0,-2 1-1 0 0,40 29 1 0 0,-68-42-197 0 0,0 1 0 0 0,-1 0 0 0 0,0 1 1 0 0,0 0-1 0 0,-1 0 0 0 0,0 1 0 0 0,-1 0 0 0 0,-1 1 1 0 0,1 0-1 0 0,-2 0 0 0 0,0 0 0 0 0,0 1 0 0 0,-1 0 1 0 0,4 19-1 0 0,1 15 244 0 0,-3 1-1 0 0,3 65 1 0 0,-10 99 389 0 0,-1-98-253 0 0,-19 294 54 0 0,0-2-58 0 0,21-351-264 0 0,1-28-67 0 0,-2 1 0 0 0,-1-1 1 0 0,-1 0-1 0 0,-8 41 0 0 0,9-66 16 0 0,0 0 1 0 0,0 0-1 0 0,0 0 1 0 0,0 0-1 0 0,0 0 1 0 0,-1 0 0 0 0,1-1-1 0 0,-1 1 1 0 0,1 0-1 0 0,-1-1 1 0 0,1 1-1 0 0,-1-1 1 0 0,0 1-1 0 0,0-1 1 0 0,0 0-1 0 0,0 0 1 0 0,0 0 0 0 0,0 0-1 0 0,0 0 1 0 0,0 0-1 0 0,0-1 1 0 0,-1 1-1 0 0,-3 0 1 0 0,-7 1 191 0 0,0 0 0 0 0,0-1 0 0 0,-14-1 1 0 0,5 1-234 0 0,-377 15 201 0 0,-130 9-256 0 0,-122 33-99 0 0,225-42 10 0 0,39-2 132 0 0,-112-7 130 0 0,294-9-139 0 0,-177-18 105 0 0,-3 1-188 0 0,206 19 43 0 0,-276 36-1 0 0,378-23 195 0 0,0-4-1 0 0,0-2 1 0 0,-110-6 0 0 0,181-1-89 0 0,0-1 0 0 0,-1 0 1 0 0,1 0-1 0 0,0 0 1 0 0,0-1-1 0 0,0 0 0 0 0,0 0 1 0 0,1 0-1 0 0,-1-1 0 0 0,1 0 1 0 0,-1 0-1 0 0,1-1 0 0 0,0 1 1 0 0,0-1-1 0 0,0 0 1 0 0,1 0-1 0 0,-8-9 0 0 0,6 4-15 0 0,1 0-1 0 0,0 0 0 0 0,0 0 0 0 0,1-1 1 0 0,1 0-1 0 0,-1 0 0 0 0,2 1 1 0 0,-1-2-1 0 0,1 1 0 0 0,0-12 0 0 0,-5-67-77 0 0,10-162 1 0 0,-1-33 966 0 0,-6 247-821 0 0,-2 0-1 0 0,-1 1 1 0 0,-1-1-1 0 0,-26-65 1 0 0,-74-131-458 0 0,97 212 280 0 0,7 14-264 0 0,1 1 0 0 0,-1-1 0 0 0,1 0 0 0 0,1 0 0 0 0,-1-1 0 0 0,1 1 0 0 0,1 0 0 0 0,-1-1 0 0 0,1 1 0 0 0,0-1-1 0 0,1 0 1 0 0,0 1 0 0 0,0-1 0 0 0,2-7 0 0 0,6-42-4055 0 0</inkml:trace>
</inkml:ink>
</file>

<file path=ppt/ink/ink5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3.2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52 0 0,'0'0'1332'0'0,"26"0"-1728"0"0,-19 0 388 0 0,3 1-8 0 0,-3-1-152 0 0,-1 2-172 0 0,0-2-116 0 0</inkml:trace>
</inkml:ink>
</file>

<file path=ppt/ink/ink5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3.7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47 196 0 0,'73'-33'134'0'0,"-60"26"334"0"0,-12 3-423 0 0,-11 2-387 0 0,8 2 323 0 0,-14 19-463 0 0,18-19 482 0 0</inkml:trace>
</inkml:ink>
</file>

<file path=ppt/ink/ink5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4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 10 12 0 0,'0'0'516'0'0,"-25"-9"-516"0"0,18 9-16 0 0,4 0-60 0 0,-3 0 72 0 0,3 0-8 0 0,-1 1 0 0 0,-2 1-80 0 0,4 1-64 0 0</inkml:trace>
</inkml:ink>
</file>

<file path=ppt/ink/ink5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5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 1 260 0 0,'0'0'7543'0'0,"-24"3"-7569"0"0,1 5 10 0 0,14-5 2 0 0,0 0 0 0 0,0 0 1 0 0,0 1-1 0 0,1 0 1 0 0,0 1-1 0 0,-15 10 0 0 0,23-15-45 0 0,-1 0 0 0 0,1 0 0 0 0,0 0 0 0 0,0 0 0 0 0,-1 0 0 0 0,1 1 0 0 0,0-1 0 0 0,0 0-1 0 0,-1 0 1 0 0,1 0 0 0 0,0 1 0 0 0,0-1 0 0 0,-1 0 0 0 0,1 0 0 0 0,0 1 0 0 0,0-1 0 0 0,0 0 0 0 0,0 0-1 0 0,-1 1 1 0 0,1-1 0 0 0,0 0 0 0 0,0 0 0 0 0,0 1 0 0 0,0-1 0 0 0,0 0 0 0 0,0 1 0 0 0,0-1 0 0 0,0 0 0 0 0,0 1-1 0 0,0-1 1 0 0,0 0 0 0 0,0 0 0 0 0,0 1 0 0 0,0-1 0 0 0,0 0 0 0 0,0 1 0 0 0,0-1 0 0 0,0 0 0 0 0,1 0-1 0 0,-1 1 1 0 0,13 1-2899 0 0,-6-2 1970 0 0</inkml:trace>
</inkml:ink>
</file>

<file path=ppt/ink/ink5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5.5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168 1 80 0 0,'0'0'6529'0'0,"-49"34"-7309"0"0,37-16 780 0 0,-6 0 40 0 0,0 3-36 0 0,-3 0-4 0 0,2-3-1457 0 0,-12-2-2619 0 0</inkml:trace>
</inkml:ink>
</file>

<file path=ppt/ink/ink5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6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8 272 0 0,'0'0'2724'0'0,"-1"-3"-2422"0"0,-10 17-3436 0 0,23-32 2970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16.6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2400 0 0,'0'0'9262'0'0,"16"2"-8792"0"0,284 25 613 0 0,406-25 958 0 0,-50-1-1388 0 0,413 34-193 0 0,-830-26-474 0 0,247 3 56 0 0,-216-13 30 0 0,221 1-139 0 0,-347 12 3095 0 0,-144-12-3351 0 0,-1 0-1 0 0,0-1 1 0 0,0 1 0 0 0,0-1-1 0 0,1 1 1 0 0,-9-11-4204 0 0</inkml:trace>
</inkml:ink>
</file>

<file path=ppt/ink/ink5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7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62 80 272 0 0,'0'0'7724'0'0,"-8"-5"-7084"0"0,-1 1-394 0 0,6 3-131 0 0,0 0 1 0 0,0-1-1 0 0,0 1 1 0 0,0-1-1 0 0,1 1 0 0 0,-1-1 1 0 0,0 0-1 0 0,1 0 1 0 0,0 0-1 0 0,-1 0 0 0 0,1-1 1 0 0,-2-2-1 0 0,3 5-14 0 0,1-1-1 0 0,-1 0 0 0 0,0 0 1 0 0,0 0-1 0 0,1 1 0 0 0,-1-1 1 0 0,0 0-1 0 0,1 0 0 0 0,-1 0 1 0 0,1 0-1 0 0,0 0 1 0 0,-1 0-1 0 0,1 0 0 0 0,0 0 1 0 0,-1 0-1 0 0,1 0 0 0 0,0-2 1 0 0,15 1-1079 0 0,3 3 1177 0 0,84-14 147 0 0,-70 8-731 0 0,55-3 0 0 0,-86 9 158 0 0,0-1-1 0 0,0 1 0 0 0,0-1 0 0 0,0 1 1 0 0,-1 0-1 0 0,1-1 0 0 0,0 1 1 0 0,0 0-1 0 0,-1-1 0 0 0,1 1 0 0 0,0 0 1 0 0,-1 0-1 0 0,1-1 0 0 0,-1 1 1 0 0,1 0-1 0 0,-1 0 0 0 0,1 0 0 0 0,-1 0 1 0 0,0 0-1 0 0,1 0 0 0 0,-1 2 1 0 0,3 3-2022 0 0,0 1-483 0 0</inkml:trace>
</inkml:ink>
</file>

<file path=ppt/ink/ink5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7.5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3332 0 0,'0'0'5745'0'0,"17"2"-7077"0"0,15 6 1451 0 0,0-1-1 0 0,0-1 0 0 0,1-2 1 0 0,0-1-1 0 0,-1-1 0 0 0,1-2 1 0 0,38-5-1 0 0,-65 4-54 0 0,13-2 34 0 0,-18 3-43 0 0,0-1-1 0 0,-1 1 1 0 0,1 0 0 0 0,-1-1-1 0 0,1 1 1 0 0,-1 0 0 0 0,1-1-1 0 0,-1 1 1 0 0,0-1 0 0 0,1 1-1 0 0,-1-1 1 0 0,1 1 0 0 0,-1-1-1 0 0,0 1 1 0 0,1-1 0 0 0,-1 0-1 0 0,0 1 1 0 0,0-1 0 0 0,0 1-1 0 0,1-1 1 0 0,-1 0 0 0 0,0 1 0 0 0,0-1-1 0 0,0 1 1 0 0,0-1 0 0 0,0-1-1 0 0</inkml:trace>
</inkml:ink>
</file>

<file path=ppt/ink/ink5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8.2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36 1120 0 0,'0'0'6437'0'0,"-14"-36"-6905"0"0,23 36-2109 0 0,-4 3 1221 0 0,10-3-1096 0 0</inkml:trace>
</inkml:ink>
</file>

<file path=ppt/ink/ink5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08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36 300 0 0,'52'-28'2844'0'0,"-55"26"-1800"0"0,0-1-240 0 0,3 2-295 0 0,-1-1-409 0 0,22 11-5629 0 0</inkml:trace>
</inkml:ink>
</file>

<file path=ppt/ink/ink5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12.3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239 773 380 0 0,'0'0'2678'0'0,"3"-3"-2476"0"0,5-5 363 0 0,1-1 0 0 0,0 2 0 0 0,1-1 0 0 0,0 1-1 0 0,14-7 1 0 0,-8 6-353 0 0,-1-1-1 0 0,0-1 1 0 0,-1 0-1 0 0,0-1 1 0 0,-1 0-1 0 0,24-26 1 0 0,-17 17-67 0 0,-11 11-80 0 0,0 0 0 0 0,-1-1 1 0 0,0 0-1 0 0,-1 0 0 0 0,0-1 0 0 0,-1 0 1 0 0,0 0-1 0 0,0 0 0 0 0,-1-1 1 0 0,4-15-1 0 0,-3 3 33 0 0,-1 0 1 0 0,-1 0-1 0 0,-1-1 1 0 0,-2 0-1 0 0,0 0 1 0 0,-2 1-1 0 0,0-1 1 0 0,-2 0-1 0 0,-5-24 1 0 0,6 40-102 0 0,-1-1 0 0 0,0 1 0 0 0,-1 1 0 0 0,1-1 0 0 0,-1 0 0 0 0,-1 1 0 0 0,0 0 1 0 0,0 0-1 0 0,-1 0 0 0 0,0 0 0 0 0,0 1 0 0 0,-1 0 0 0 0,0 1 0 0 0,0-1 0 0 0,0 1 1 0 0,-1 1-1 0 0,0-1 0 0 0,0 1 0 0 0,0 1 0 0 0,-1-1 0 0 0,1 1 0 0 0,-1 1 0 0 0,0 0 0 0 0,-18-4 1 0 0,-30-6-134 0 0,39 8 67 0 0,-1 1 1 0 0,0 1 0 0 0,1 0 0 0 0,-1 1-1 0 0,-32 1 1 0 0,49 2 12 0 0,0 0 1 0 0,-1 0-1 0 0,1 0 0 0 0,0 0 0 0 0,0 0 0 0 0,0 1 1 0 0,0-1-1 0 0,0 1 0 0 0,0-1 0 0 0,0 1 1 0 0,0 0-1 0 0,1 0 0 0 0,-1 0 0 0 0,1 0 0 0 0,-2 2 1 0 0,-19 33-74 0 0,2 8 251 0 0,1 0-1 0 0,3 0 1 0 0,1 2-1 0 0,3 0 0 0 0,1 0 1 0 0,3 1-1 0 0,2 1 1 0 0,2-1-1 0 0,2 1 0 0 0,5 64 1 0 0,-1-97-28 0 0,0 0 1 0 0,1-1-1 0 0,1 1 1 0 0,0-1-1 0 0,1 0 1 0 0,1 0-1 0 0,0-1 0 0 0,1 1 1 0 0,10 15-1 0 0,-11-21-151 0 0,0-1-1 0 0,0-1 0 0 0,1 1 1 0 0,-1-1-1 0 0,2 0 0 0 0,-1-1 1 0 0,1 0-1 0 0,0 0 0 0 0,0 0 1 0 0,1-1-1 0 0,-1 0 0 0 0,1-1 1 0 0,0 0-1 0 0,1-1 1 0 0,16 5-1 0 0,-5-5-2860 0 0,11-7-2673 0 0</inkml:trace>
</inkml:ink>
</file>

<file path=ppt/ink/ink5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13.2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0 3220 0 0,'0'0'3923'0'0,"-9"4"-3802"0"0,-1 2-6 0 0,0-1 1 0 0,0 2-1 0 0,0-1 0 0 0,0 2 1 0 0,-14 13-1 0 0,4-3 32 0 0,0-1 0 0 0,-1 0-1 0 0,-1-2 1 0 0,-33 17 0 0 0,-23 17-136 0 0,73-46 379 0 0,-16 15-2742 0 0,19-12 112 0 0,15-3 413 0 0,-5-3 583 0 0</inkml:trace>
</inkml:ink>
</file>

<file path=ppt/ink/ink5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13.6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1 940 0 0,'0'0'6337'0'0,"-92"42"-6209"0"0,50-14-76 0 0,-12 2-12 0 0,-16 15-40 0 0,-17 8-12 0 0,12-6-456 0 0,-16 0-2737 0 0</inkml:trace>
</inkml:ink>
</file>

<file path=ppt/ink/ink5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1.7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253 190 8069 0 0,'0'0'3509'0'0,"-3"-14"-3036"0"0,-9-46-59 0 0,11 58-386 0 0,1 1 0 0 0,0 0 0 0 0,-1 0 0 0 0,1 0 0 0 0,-1-1 0 0 0,1 1-1 0 0,-1 0 1 0 0,1 0 0 0 0,-1 0 0 0 0,0 0 0 0 0,0 0 0 0 0,1 0 0 0 0,-1 0 0 0 0,0 0 0 0 0,0 0 0 0 0,0 1 0 0 0,0-1-1 0 0,0 0 1 0 0,0 0 0 0 0,-1 1 0 0 0,1-1 0 0 0,0 1 0 0 0,0-1 0 0 0,0 1 0 0 0,0-1 0 0 0,-1 1 0 0 0,1 0-1 0 0,0 0 1 0 0,0-1 0 0 0,-1 1 0 0 0,1 0 0 0 0,0 0 0 0 0,-1 0 0 0 0,1 1 0 0 0,0-1 0 0 0,0 0 0 0 0,-1 0 0 0 0,0 1-1 0 0,-3 1 32 0 0,1-1-1 0 0,-1 1 1 0 0,1 1-1 0 0,0-1 0 0 0,0 0 1 0 0,0 1-1 0 0,-5 4 1 0 0,-5 6 11 0 0,1 1 1 0 0,1 0 0 0 0,0 1 0 0 0,1 0 0 0 0,1 1 0 0 0,0 0-1 0 0,1 1 1 0 0,1 0 0 0 0,0 0 0 0 0,-9 36 0 0 0,7-15-36 0 0,1 0 1 0 0,3 1-1 0 0,1 0 1 0 0,0 46-1 0 0,5-72-55 0 0,0-1 0 0 0,1 1 0 0 0,0-1-1 0 0,0 0 1 0 0,2 1 0 0 0,0-1 0 0 0,0 0-1 0 0,1 0 1 0 0,0-1 0 0 0,1 1 0 0 0,0-1-1 0 0,1 0 1 0 0,0 0 0 0 0,1-1 0 0 0,0 0-1 0 0,1 0 1 0 0,0-1 0 0 0,1 0 0 0 0,0 0-1 0 0,0 0 1 0 0,16 10 0 0 0,-15-12 35 0 0,0 1-1 0 0,1-2 1 0 0,0 1 0 0 0,0-1 0 0 0,1-1-1 0 0,0 0 1 0 0,0-1 0 0 0,0 0-1 0 0,0-1 1 0 0,1 0 0 0 0,-1-1 0 0 0,1 0-1 0 0,0-1 1 0 0,-1-1 0 0 0,1 0-1 0 0,0 0 1 0 0,0-1 0 0 0,-1-1 0 0 0,1 0-1 0 0,-1-1 1 0 0,1 0 0 0 0,-1-1-1 0 0,0-1 1 0 0,0 0 0 0 0,-1 0-1 0 0,0-1 1 0 0,0 0 0 0 0,0-1 0 0 0,0-1-1 0 0,16-15 1 0 0,-11 8 32 0 0,-1-2 1 0 0,-1 0-1 0 0,0-1 0 0 0,-1 0 1 0 0,-1-1-1 0 0,-1 0 1 0 0,0-1-1 0 0,-2-1 0 0 0,0 1 1 0 0,10-42-1 0 0,-9 20 37 0 0,-2-1 1 0 0,-1 0-1 0 0,-3 0 1 0 0,-1-67-1 0 0,-3 89-48 0 0,-1 0 0 0 0,-1 1 0 0 0,-1-1 0 0 0,-1 0 0 0 0,-1 1 0 0 0,-7-22 0 0 0,10 36-52 0 0,-1 0 0 0 0,0 0 0 0 0,1 0-1 0 0,-2 0 1 0 0,1 1 0 0 0,-1-1 0 0 0,0 1 0 0 0,0 0 0 0 0,0 0 0 0 0,-1 1-1 0 0,1-1 1 0 0,-1 1 0 0 0,0 0 0 0 0,-1 0 0 0 0,1 1 0 0 0,-1-1 0 0 0,1 1-1 0 0,-1 0 1 0 0,0 1 0 0 0,0-1 0 0 0,0 1 0 0 0,-1 1 0 0 0,-9-3-1 0 0,7 4-122 0 0,1 0-1 0 0,0 0 1 0 0,0 1 0 0 0,0 0-1 0 0,0 0 1 0 0,0 1-1 0 0,0 0 1 0 0,0 1-1 0 0,0 0 1 0 0,1 0-1 0 0,-1 0 1 0 0,1 1-1 0 0,0 0 1 0 0,0 0-1 0 0,1 1 1 0 0,-12 9-1 0 0,-3 6-822 0 0,0 0 0 0 0,1 1-1 0 0,-21 30 1 0 0,1 5-2230 0 0,-2 21-1787 0 0</inkml:trace>
</inkml:ink>
</file>

<file path=ppt/ink/ink5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2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709 1 10305 0 0,'0'0'4422'0'0,"-12"17"-4221"0"0,-82 121 972 0 0,-23 27-760 0 0,7 5-1 0 0,-113 239 0 0 0,200-362-1195 0 0,-36 74-2162 0 0,13-43-2348 0 0,22-46 1236 0 0</inkml:trace>
</inkml:ink>
</file>

<file path=ppt/ink/ink5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2.5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0 9581 0 0,'0'0'4788'0'0,"-19"14"-4672"0"0,-1 1-55 0 0,4-5 44 0 0,1 1 0 0 0,1 0 0 0 0,0 1 1 0 0,0 1-1 0 0,2 1 0 0 0,-16 18 0 0 0,2 5 24 0 0,1 0-1 0 0,1 2 1 0 0,3 0 0 0 0,1 2-1 0 0,2 0 1 0 0,1 1-1 0 0,3 1 1 0 0,1 0 0 0 0,3 1-1 0 0,1 0 1 0 0,-5 77 0 0 0,14-111-159 0 0,0 1 0 0 0,1-1 0 0 0,0 0 0 0 0,1 0 0 0 0,0 1 0 0 0,0-1 0 0 0,1 0 0 0 0,1-1 1 0 0,0 1-1 0 0,6 12 0 0 0,-3-11-22 0 0,1 1 1 0 0,0-1 0 0 0,1 0-1 0 0,0-1 1 0 0,1 0-1 0 0,21 17 1 0 0,-17-17 26 0 0,0 0-1 0 0,0-1 1 0 0,2 0 0 0 0,-1-2-1 0 0,1 0 1 0 0,0 0 0 0 0,0-2 0 0 0,0 0-1 0 0,1 0 1 0 0,0-2 0 0 0,0 0 0 0 0,0-1-1 0 0,0-1 1 0 0,1 0 0 0 0,-1-2 0 0 0,0 0-1 0 0,0 0 1 0 0,0-2 0 0 0,0 0-1 0 0,0-1 1 0 0,0-1 0 0 0,-1 0 0 0 0,0-1-1 0 0,0-1 1 0 0,0 0 0 0 0,-1-2 0 0 0,0 1-1 0 0,-1-2 1 0 0,0 0 0 0 0,-1-1 0 0 0,1 0-1 0 0,-2-1 1 0 0,0 0 0 0 0,0-1 0 0 0,-2 0-1 0 0,1-1 1 0 0,11-20 0 0 0,-7 4 83 0 0,0-1-1 0 0,-2 0 1 0 0,-1-1 0 0 0,-2 0 0 0 0,-1-1 0 0 0,-1 0 0 0 0,-2 0 0 0 0,-1-1 0 0 0,0-46-1 0 0,-5 65-80 0 0,-1 0-1 0 0,0 1 1 0 0,-1-1-1 0 0,0 1 1 0 0,-1 0-1 0 0,-1 0 1 0 0,0 0-1 0 0,-1 0 1 0 0,-1 0-1 0 0,0 1 1 0 0,-1 0-1 0 0,0 0 1 0 0,-1 1-1 0 0,0 0 1 0 0,-1 1-1 0 0,0-1 1 0 0,-1 1-1 0 0,0 1 1 0 0,-1 0-1 0 0,0 1 1 0 0,-1 0-1 0 0,1 0 0 0 0,-2 1 1 0 0,1 1-1 0 0,-1 0 1 0 0,-1 1-1 0 0,1 0 1 0 0,-16-3-1 0 0,-68-16-5995 0 0,81 18 1493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19.4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14 1788 0 0,'0'0'8948'0'0,"-3"-2"-8750"0"0,-7-6-175 0 0,15 5 202 0 0,26 4 629 0 0,-24-1-630 0 0,344 15 2447 0 0,156-17-1818 0 0,527 4-31 0 0,-428 48-750 0 0,-374-24-68 0 0,748 51 22 0 0,-571-66 244 0 0,-406-11-706 0 0,4 0 1820 0 0,-9 5 158 0 0,2-4-1516 0 0,-16-1-715 0 0,15 0 791 0 0</inkml:trace>
</inkml:ink>
</file>

<file path=ppt/ink/ink5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2.9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13817 0 0,'0'0'2282'0'0,"15"21"-1939"0"0,162 260 1609 0 0,-120-181-1689 0 0,244 416 469 0 0,30-18-1094 0 0,-313-474 209 0 0,109 141-1674 0 0,-34-66-4072 0 0,-60-72 989 0 0,4-10-1328 0 0</inkml:trace>
</inkml:ink>
</file>

<file path=ppt/ink/ink5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3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891 117 10949 0 0,'0'0'5474'0'0,"-14"12"-5275"0"0,2-2-162 0 0,3-2 16 0 0,0-1 0 0 0,1 1 0 0 0,0 1 1 0 0,0 0-1 0 0,0 0 0 0 0,1 0 0 0 0,1 1 0 0 0,-8 14 1 0 0,4-2 53 0 0,1 0 0 0 0,1 1 0 0 0,1 0 1 0 0,1 0-1 0 0,1 1 0 0 0,0 0 1 0 0,2 0-1 0 0,1 0 0 0 0,2 38 0 0 0,1-49-121 0 0,0-1 0 0 0,0 1 0 0 0,1-1 0 0 0,1 0 0 0 0,0 0 0 0 0,1 0 0 0 0,0 0 0 0 0,1-1 0 0 0,0 1 0 0 0,1-1 0 0 0,0-1 0 0 0,1 1 0 0 0,0-1-1 0 0,0 0 1 0 0,1 0 0 0 0,1-1 0 0 0,-1 0 0 0 0,1-1 0 0 0,1 0 0 0 0,14 10 0 0 0,-16-14 19 0 0,0 1 1 0 0,0-1-1 0 0,0 0 0 0 0,1-1 1 0 0,0 0-1 0 0,-1-1 1 0 0,1 1-1 0 0,0-2 0 0 0,0 1 1 0 0,1-1-1 0 0,-1-1 0 0 0,0 1 1 0 0,0-2-1 0 0,0 1 1 0 0,0-1-1 0 0,0-1 0 0 0,0 1 1 0 0,13-5-1 0 0,-10 1 22 0 0,-1 0 1 0 0,1 0-1 0 0,-1-1 0 0 0,0-1 1 0 0,0 0-1 0 0,-1 0 0 0 0,0-1 1 0 0,-1-1-1 0 0,1 1 0 0 0,-2-1 1 0 0,1-1-1 0 0,-1 0 0 0 0,7-11 1 0 0,2-6 21 0 0,-2-1 1 0 0,0-1 0 0 0,-2 0 0 0 0,-1-1-1 0 0,14-58 1 0 0,-16 45-24 0 0,-3 0 1 0 0,-1 0-1 0 0,1-77 0 0 0,-7 110-70 0 0,-1-1 0 0 0,1 1-1 0 0,-2-1 1 0 0,1 1 0 0 0,-1-1 0 0 0,-6-17-1 0 0,6 24-9 0 0,0 0-1 0 0,0 0 0 0 0,-1 1 0 0 0,1-1 1 0 0,-1 0-1 0 0,1 1 0 0 0,-1 0 0 0 0,0-1 1 0 0,-1 1-1 0 0,1 0 0 0 0,0 1 0 0 0,-1-1 1 0 0,0 1-1 0 0,1-1 0 0 0,-1 1 0 0 0,0 0 0 0 0,0 0 1 0 0,-6-1-1 0 0,0 0-365 0 0,0 0-1 0 0,0 1 1 0 0,-1 0-1 0 0,1 0 1 0 0,-1 1 0 0 0,1 1-1 0 0,-1 0 1 0 0,0 0 0 0 0,1 1-1 0 0,-1 0 1 0 0,1 1-1 0 0,0 1 1 0 0,-1-1 0 0 0,1 1-1 0 0,-16 8 1 0 0,-59 30-5555 0 0</inkml:trace>
  <inkml:trace contextRef="#ctx0" brushRef="#br0" timeOffset="1">737 914 10905 0 0,'0'0'5641'0'0,"-13"15"-4715"0"0,-142 178 222 0 0,-150 295 221 0 0,130-144-3265 0 0,172-337 1718 0 0,-30 61-2084 0 0,7-18-2866 0 0,-1-4-277 0 0</inkml:trace>
</inkml:ink>
</file>

<file path=ppt/ink/ink5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3.7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0 5032 0 0,'0'0'10644'0'0,"-14"16"-9981"0"0,-1 0-537 0 0,4-5-26 0 0,1 1 0 0 0,0 0 0 0 0,0 1 1 0 0,1 0-1 0 0,1 1 0 0 0,-12 24 0 0 0,6-3 221 0 0,1 0-1 0 0,2 1 0 0 0,1 0 0 0 0,-8 64 1 0 0,16-82-335 0 0,0-1 1 0 0,2 1-1 0 0,0-1 0 0 0,1 0 1 0 0,0 1-1 0 0,1-1 1 0 0,1 0-1 0 0,1 0 1 0 0,1 0-1 0 0,0 0 1 0 0,1-1-1 0 0,11 22 1 0 0,-11-28-45 0 0,0-1-1 0 0,1 0 1 0 0,0 0 0 0 0,0-1 0 0 0,1 0 0 0 0,0 0 0 0 0,0-1-1 0 0,1 0 1 0 0,-1 0 0 0 0,2-1 0 0 0,-1 0 0 0 0,1-1 0 0 0,0 0-1 0 0,0-1 1 0 0,17 6 0 0 0,-19-8 30 0 0,0 0 1 0 0,0-1-1 0 0,0 0 1 0 0,0 0-1 0 0,0-1 1 0 0,0 0-1 0 0,0 0 0 0 0,1-1 1 0 0,-1 0-1 0 0,0-1 1 0 0,0 1-1 0 0,-1-2 0 0 0,1 1 1 0 0,0-1-1 0 0,-1 0 1 0 0,1 0-1 0 0,-1-1 1 0 0,0 0-1 0 0,0-1 0 0 0,0 1 1 0 0,10-11-1 0 0,-8 6 54 0 0,0-1 0 0 0,-1-1 0 0 0,0 0-1 0 0,0 0 1 0 0,-1 0 0 0 0,0-1 0 0 0,-1 0-1 0 0,-1-1 1 0 0,0 1 0 0 0,0-1 0 0 0,-1 0-1 0 0,-1 0 1 0 0,0 0 0 0 0,-1-1 0 0 0,-1 1-1 0 0,0 0 1 0 0,0-1 0 0 0,-3-14 0 0 0,1 11-81 0 0,0 0 0 0 0,-2 0 1 0 0,0 0-1 0 0,-1 0 1 0 0,0 1-1 0 0,-2-1 0 0 0,0 1 1 0 0,-1 1-1 0 0,0-1 0 0 0,-1 1 1 0 0,-1 0-1 0 0,0 1 1 0 0,-21-24-1 0 0,23 31-6 0 0,-1-1 0 0 0,0 2 0 0 0,0-1 0 0 0,-1 1 0 0 0,0 1 0 0 0,0-1 0 0 0,0 1 0 0 0,-18-6 0 0 0,-2 2-2320 0 0,-50-9 1 0 0,42 10-2358 0 0,17 2-1001 0 0</inkml:trace>
</inkml:ink>
</file>

<file path=ppt/ink/ink5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4.2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11805 0 0,'0'0'5344'0'0,"18"11"-4721"0"0,2 2-437 0 0,-1 0 1 0 0,0 2 0 0 0,-1 0 0 0 0,0 1 0 0 0,-2 1-1 0 0,18 21 1 0 0,276 377 1070 0 0,-77-99-970 0 0,18 23-123 0 0,-43-60-1482 0 0,-67-92-2909 0 0,-109-150 247 0 0,12 5-2014 0 0</inkml:trace>
</inkml:ink>
</file>

<file path=ppt/ink/ink5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4.6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0 14633 0 0,'0'0'3822'0'0,"-17"11"-3516"0"0,6-4-291 0 0,-3 2-9 0 0,1 0 0 0 0,-1 1 0 0 0,2 0 0 0 0,-1 1-1 0 0,2 0 1 0 0,-18 22 0 0 0,-7 14 233 0 0,2 2 0 0 0,-37 72 1 0 0,61-101-277 0 0,1 0 0 0 0,0 1 0 0 0,2-1 0 0 0,0 2 0 0 0,2-1 0 0 0,0 1 0 0 0,2 0-1 0 0,0 0 1 0 0,1 37 0 0 0,2-53-11 0 0,0-1-1 0 0,1 1 1 0 0,0-1-1 0 0,0 0 1 0 0,0 1-1 0 0,1-1 1 0 0,0 0-1 0 0,0 0 1 0 0,0 0-1 0 0,0 0 1 0 0,1 0-1 0 0,0 0 1 0 0,0-1-1 0 0,0 0 0 0 0,1 1 1 0 0,7 6-1 0 0,-6-7-40 0 0,1 0 0 0 0,0 0 0 0 0,0 0 0 0 0,0-1 0 0 0,1 0-1 0 0,-1 0 1 0 0,1-1 0 0 0,0 0 0 0 0,-1 0 0 0 0,1 0 0 0 0,0-1-1 0 0,13 1 1 0 0,3-1 81 0 0,0-1 1 0 0,-1-1-1 0 0,1-1 0 0 0,0-1 0 0 0,-1-1 1 0 0,0-1-1 0 0,0-1 0 0 0,0-1 0 0 0,-1-1 1 0 0,0 0-1 0 0,0-2 0 0 0,-1-1 0 0 0,0 0 1 0 0,32-26-1 0 0,-38 26 50 0 0,0-1 1 0 0,0-1-1 0 0,-1 0 1 0 0,-1-1 0 0 0,0 0-1 0 0,-1-1 1 0 0,-1 0-1 0 0,0-1 1 0 0,-1 0-1 0 0,-1 0 1 0 0,0-1-1 0 0,-1 0 1 0 0,-1-1-1 0 0,-1 0 1 0 0,0 1-1 0 0,-2-2 1 0 0,0 1-1 0 0,1-29 1 0 0,-3 39-41 0 0,-2 0 0 0 0,1 0 0 0 0,-1 0 1 0 0,0 0-1 0 0,0 0 0 0 0,-1 0 0 0 0,0 1 1 0 0,-1-1-1 0 0,1 1 0 0 0,-1-1 0 0 0,-1 1 1 0 0,0 0-1 0 0,0 0 0 0 0,0 1 0 0 0,0-1 0 0 0,-1 1 1 0 0,-1 0-1 0 0,1 0 0 0 0,-1 0 0 0 0,1 1 1 0 0,-2 0-1 0 0,1 0 0 0 0,-1 0 0 0 0,-12-6 1 0 0,1 3-300 0 0,0 0 0 0 0,0 1 1 0 0,-33-8-1 0 0,29 11-1800 0 0,-39-4-1 0 0,-23 7-5080 0 0</inkml:trace>
</inkml:ink>
</file>

<file path=ppt/ink/ink5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5.59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271 90 5669 0 0,'0'0'2182'0'0,"9"-14"-901"0"0,36-62 1210 0 0,-98 146-814 0 0,21-23-1919 0 0,-103 157 930 0 0,78-96-2522 0 0,43-76-1041 0 0,-14 49 0 0 0,22-58-1027 0 0</inkml:trace>
</inkml:ink>
</file>

<file path=ppt/ink/ink5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289 0 8717 0 0,'0'0'7089'0'0,"-6"7"-7112"0"0,-174 288 16 0 0,86-133-3880 0 0,86-138 567 0 0,25-27-3211 0 0,5-19 4505 0 0</inkml:trace>
</inkml:ink>
</file>

<file path=ppt/ink/ink5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36.8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233 117 1304 0 0,'0'0'7247'0'0,"11"-13"-6002"0"0,2-5-845 0 0,-4 6 230 0 0,1 0 1 0 0,18-18 937 0 0,-29 38-522 0 0,-7 15-809 0 0,-1 0 1 0 0,-2 0-1 0 0,-17 30 1 0 0,3-8-20 0 0,-59 108-137 0 0,-46 96-1474 0 0,129-246 1195 0 0,0-1 0 0 0,0 1 0 0 0,0 0 0 0 0,0 0 0 0 0,0 0 0 0 0,1 1 0 0 0,-1-1 0 0 0,1 0 0 0 0,0 0 0 0 0,0 6 0 0 0,0-9 124 0 0,0 1 1 0 0,0-1-1 0 0,0 1 0 0 0,1-1 1 0 0,-1 1-1 0 0,0-1 0 0 0,0 0 1 0 0,1 1-1 0 0,-1-1 0 0 0,0 1 1 0 0,0-1-1 0 0,1 0 1 0 0,-1 1-1 0 0,0-1 0 0 0,1 0 1 0 0,-1 1-1 0 0,1-1 0 0 0,-1 0 1 0 0,0 0-1 0 0,1 1 0 0 0,-1-1 1 0 0,1 0-1 0 0,-1 0 0 0 0,1 0 1 0 0,-1 0-1 0 0,0 1 0 0 0,2-1 1 0 0,-1 0-69 0 0,1 0 0 0 0,0-1 1 0 0,0 1-1 0 0,0 0 0 0 0,0-1 1 0 0,0 1-1 0 0,0-1 0 0 0,0 1 0 0 0,-1-1 1 0 0,4-2-1 0 0,9-4-541 0 0,-1-2 0 0 0,0 0-1 0 0,0 0 1 0 0,-1-1 0 0 0,17-19 0 0 0,51-64-1352 0 0,-76 88 2045 0 0,84-112 800 0 0,-14 16 1894 0 0,9 8 3644 0 0,-82 96-6023 0 0,-1 1 1 0 0,1 0 0 0 0,-1 0-1 0 0,0 0 1 0 0,0 0-1 0 0,0 0 1 0 0,-2 7 0 0 0,-5 13-164 0 0,-1-1 1 0 0,0 0-1 0 0,-2 0 1 0 0,-1-1-1 0 0,-1 0 1 0 0,-22 31-1 0 0,12-18-225 0 0,-18 38 0 0 0,39-72 33 0 0,1 0-1 0 0,-1 0 1 0 0,1-1-1 0 0,-1 1 1 0 0,1 0-1 0 0,-1 0 1 0 0,1 0-1 0 0,-1 0 1 0 0,1 0-1 0 0,0-1 1 0 0,0 1-1 0 0,-1 0 1 0 0,1 0-1 0 0,0 0 0 0 0,0 0 1 0 0,0 0-1 0 0,0 0 1 0 0,0 0-1 0 0,0 0 1 0 0,0 0-1 0 0,1 0 1 0 0,-1 0-1 0 0,0 1 1 0 0,2-2-6 0 0,-1 0 1 0 0,0 0 0 0 0,0 0-1 0 0,0 0 1 0 0,0-1-1 0 0,0 1 1 0 0,0 0-1 0 0,0-1 1 0 0,0 1-1 0 0,-1-1 1 0 0,1 1-1 0 0,0-1 1 0 0,0 1-1 0 0,0-1 1 0 0,0 1 0 0 0,1-2-1 0 0,38-35-505 0 0,-3-4 365 0 0,33-48 0 0 0,-16 18 311 0 0,-37 53 41 0 0,-22 25-203 0 0,-1 0 1 0 0,1 0 0 0 0,-8 15 0 0 0,-12 17 233 0 0,5-16-182 0 0,-2 0 0 0 0,0-1 0 0 0,-2-1 0 0 0,0-1 0 0 0,-33 20 1 0 0,42-30 3 0 0,-2-1 1 0 0,1-1-1 0 0,-1 0 1 0 0,0-1-1 0 0,0-1 1 0 0,-1-1-1 0 0,0 0 1 0 0,0-2 0 0 0,0 0-1 0 0,-22 1 1 0 0,37-3-5 0 0,-1-1 0 0 0,1 0 1 0 0,0 0-1 0 0,-1-1 1 0 0,1 1-1 0 0,0-1 1 0 0,-1 1-1 0 0,1-1 1 0 0,0 0-1 0 0,0 0 0 0 0,0 0 1 0 0,0-1-1 0 0,0 1 1 0 0,0-1-1 0 0,0 0 1 0 0,0 0-1 0 0,-3-3 0 0 0,3 2-8 0 0,1 0 0 0 0,0 0-1 0 0,0-1 1 0 0,0 1-1 0 0,1-1 1 0 0,-1 1-1 0 0,1-1 1 0 0,0 0-1 0 0,0 0 1 0 0,0 1-1 0 0,0-1 1 0 0,1 0 0 0 0,-1 0-1 0 0,1-7 1 0 0,1-4-41 0 0,0 1 0 0 0,1 0 0 0 0,1-1 0 0 0,0 1 0 0 0,0 0 0 0 0,2 0 0 0 0,0 1-1 0 0,9-20 1 0 0,64-101-67 0 0,-78 133 90 0 0,16-24 5 0 0,0 1 1 0 0,2 0-1 0 0,1 1 1 0 0,36-35-1 0 0,-48 53 20 0 0,0-1-1 0 0,0 1 1 0 0,0 1-1 0 0,1-1 1 0 0,0 1-1 0 0,0 0 1 0 0,0 1-1 0 0,16-5 0 0 0,-18 7 1 0 0,1 0-1 0 0,-1 0 1 0 0,0 1-1 0 0,0 0 0 0 0,1 0 1 0 0,-1 0-1 0 0,0 1 0 0 0,0 0 1 0 0,0 0-1 0 0,1 1 1 0 0,-1 0-1 0 0,-1 0 0 0 0,12 5 1 0 0,-6 0-11 0 0,0 0 1 0 0,-1 0-1 0 0,0 1 0 0 0,0 0 1 0 0,-1 1-1 0 0,0 0 1 0 0,0 1-1 0 0,-1 0 0 0 0,-1 0 1 0 0,1 0-1 0 0,-2 1 1 0 0,1 0-1 0 0,-2 1 1 0 0,0-1-1 0 0,0 1 0 0 0,-1 0 1 0 0,0 0-1 0 0,3 17 1 0 0,-4-13-2 0 0,0 0 0 0 0,-1 0 0 0 0,-1 0 0 0 0,0 1 0 0 0,-1-1 0 0 0,-1 0 0 0 0,0 0 1 0 0,-2 0-1 0 0,0 1 0 0 0,0-2 0 0 0,-1 1 0 0 0,-1 0 0 0 0,-14 27 0 0 0,8-25 2 0 0,-1 0 0 0 0,0-1-1 0 0,-1-1 1 0 0,-1 0 0 0 0,-1-1 0 0 0,-1 0-1 0 0,0-2 1 0 0,0 0 0 0 0,-1 0-1 0 0,-1-2 1 0 0,0 0 0 0 0,-1-1-1 0 0,0-1 1 0 0,0 0 0 0 0,-1-2-1 0 0,0 0 1 0 0,0-1 0 0 0,0-2-1 0 0,-1 0 1 0 0,-26 2 0 0 0,41-6 9 0 0,0 1-1 0 0,0-2 1 0 0,0 1 0 0 0,0-1-1 0 0,1 0 1 0 0,-1 0 0 0 0,0 0 0 0 0,0-1-1 0 0,-10-4 1 0 0,14 5-15 0 0,-1-1 1 0 0,0 0-1 0 0,1 0 0 0 0,-1 0 1 0 0,1 0-1 0 0,-1 0 0 0 0,1 0 1 0 0,0-1-1 0 0,0 1 0 0 0,0-1 1 0 0,0 1-1 0 0,1-1 0 0 0,-1 0 1 0 0,1 0-1 0 0,0 0 0 0 0,-1 0 1 0 0,1 0-1 0 0,0 0 0 0 0,1 0 1 0 0,-2-4-1 0 0,1-8-44 0 0,0 0 1 0 0,1 0-1 0 0,0 0 1 0 0,1 0-1 0 0,1 0 1 0 0,1 0-1 0 0,0 0 1 0 0,0 0-1 0 0,2 1 1 0 0,9-22-1 0 0,9-15-25 0 0,45-71 0 0 0,-47 88 53 0 0,-20 31 10 0 0,15-25-7 0 0,2 0 0 0 0,0 1 0 0 0,28-30 0 0 0,-41 51-4 0 0,0 1 0 0 0,0-1 0 0 0,1 1 0 0 0,0 0 0 0 0,0 1 0 0 0,0 0 0 0 0,1 0 1 0 0,-1 0-1 0 0,1 0 0 0 0,0 1 0 0 0,0 0 0 0 0,0 1 0 0 0,1-1 0 0 0,-1 2 0 0 0,0-1 0 0 0,1 1 0 0 0,0 0 0 0 0,-1 0 0 0 0,15 1 0 0 0,-16 1 38 0 0,0 1-1 0 0,-1 0 0 0 0,1 0 1 0 0,0 0-1 0 0,-1 0 0 0 0,0 1 1 0 0,1 0-1 0 0,-1 0 0 0 0,0 1 1 0 0,0-1-1 0 0,-1 1 0 0 0,1 0 0 0 0,-1 0 1 0 0,0 1-1 0 0,0-1 0 0 0,0 1 1 0 0,-1 0-1 0 0,0 0 0 0 0,5 9 1 0 0,-1-1 9 0 0,-1-1 0 0 0,-1 1 0 0 0,0 1 0 0 0,-1-1 0 0 0,0 1 1 0 0,-1-1-1 0 0,2 20 0 0 0,-4-18-43 0 0,-1 0-1 0 0,0 0 1 0 0,-1 1 0 0 0,-1-1-1 0 0,0 0 1 0 0,-1 0 0 0 0,0-1-1 0 0,-2 1 1 0 0,1-1 0 0 0,-2 0 0 0 0,0 0-1 0 0,-1 0 1 0 0,-12 18 0 0 0,7-15 27 0 0,0-1 0 0 0,-2 0 0 0 0,0-1 0 0 0,0 0 0 0 0,-2-2 1 0 0,1 1-1 0 0,-2-2 0 0 0,0 0 0 0 0,-26 13 0 0 0,25-15 23 0 0,0-1 1 0 0,-1-1-1 0 0,0 0 0 0 0,0-2 1 0 0,-1 0-1 0 0,0-1 0 0 0,0-1 0 0 0,0-1 1 0 0,0-1-1 0 0,-29 0 0 0 0,45-2 7 0 0,1-1 0 0 0,-1 1 1 0 0,0-1-1 0 0,0 0 0 0 0,0 0 0 0 0,0 0 0 0 0,1 0 0 0 0,-1-1 0 0 0,0 1 0 0 0,1-1 0 0 0,-1 0 1 0 0,1 0-1 0 0,0 0 0 0 0,0-1 0 0 0,0 1 0 0 0,0-1 0 0 0,0 0 0 0 0,-4-5 0 0 0,4 3-33 0 0,0 1 1 0 0,1-1-1 0 0,0 0 0 0 0,0 0 0 0 0,0 0 0 0 0,1 0 0 0 0,0-1 0 0 0,0 1 0 0 0,0 0 0 0 0,0 0 0 0 0,1-1 0 0 0,0-6 1 0 0,1-3-160 0 0,1 0 0 0 0,0 0 1 0 0,1 0-1 0 0,1 1 1 0 0,1-1-1 0 0,-1 1 1 0 0,2 0-1 0 0,14-26 1 0 0,-4 16-1353 0 0,1 2 1 0 0,22-25-1 0 0,-19 24-1702 0 0,17-21-3238 0 0</inkml:trace>
</inkml:ink>
</file>

<file path=ppt/ink/ink5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0.0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17 878 184 0 0,'0'0'10449'0'0,"-2"-1"-10501"0"0,-12-3 2064 0 0,33-19 139 0 0,62-67-1898 0 0,-5-3 0 0 0,-3-4 0 0 0,83-148-1 0 0,-52 77-19 0 0,-38 65 21 0 0,-59 92-163 0 0,1 0 1 0 0,1 0-1 0 0,9-10 179 0 0,-25 35-4303 0 0</inkml:trace>
</inkml:ink>
</file>

<file path=ppt/ink/ink5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 5124 0 0,'0'0'6578'0'0,"15"-2"-6194"0"0,49-1-70 0 0,-59 3-290 0 0,0 1 0 0 0,0 1 0 0 0,0-1 0 0 0,-1 1 0 0 0,1 0 0 0 0,0 0 0 0 0,-1 0 0 0 0,1 0 0 0 0,-1 1 0 0 0,0 0 0 0 0,0 0-1 0 0,0 0 1 0 0,0 0 0 0 0,0 1 0 0 0,-1-1 0 0 0,0 1 0 0 0,1 0 0 0 0,3 7 0 0 0,-4-7 3 0 0,4 6-5 0 0,-1-1 0 0 0,0 1 0 0 0,-1 0 0 0 0,0 1 0 0 0,-1-1 1 0 0,0 1-1 0 0,-1 0 0 0 0,0 0 0 0 0,0 0 0 0 0,-1 0 0 0 0,-1 1 0 0 0,0-1 0 0 0,0 0 0 0 0,-1 1 0 0 0,-1-1 1 0 0,0 0-1 0 0,0 1 0 0 0,-1-1 0 0 0,-1 0 0 0 0,0 0 0 0 0,0 0 0 0 0,-1 0 0 0 0,-1-1 0 0 0,1 1 1 0 0,-2-1-1 0 0,1 0 0 0 0,-2-1 0 0 0,1 1 0 0 0,-1-1 0 0 0,-15 14 0 0 0,-7 3-4371 0 0,15-16-1265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1.5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836 46 1644 0 0,'0'0'8864'0'0,"-14"-7"-8503"0"0,-46-21-378 0 0,52 25-5 0 0,0 1 1 0 0,0 0-1 0 0,0 1 1 0 0,-1-1 0 0 0,1 2-1 0 0,0-1 1 0 0,-1 1-1 0 0,1 1 1 0 0,-1-1 0 0 0,1 1-1 0 0,0 1 1 0 0,0 0-1 0 0,0 0 1 0 0,0 0-1 0 0,0 1 1 0 0,-11 6 0 0 0,-11 4 98 0 0,2 3 0 0 0,0 0 1 0 0,0 2-1 0 0,2 0 0 0 0,0 2 1 0 0,1 1-1 0 0,1 2 0 0 0,1 0 1 0 0,-37 50-1 0 0,12-7-12 0 0,4 2 0 0 0,-63 128 0 0 0,87-154-91 0 0,2 0-1 0 0,2 1 1 0 0,1 1 0 0 0,3 1-1 0 0,1 0 1 0 0,3 0-1 0 0,1 1 1 0 0,2 0-1 0 0,2 51 1 0 0,4-81 46 0 0,1 0 1 0 0,1 0-1 0 0,0 0 1 0 0,0-1-1 0 0,2 0 1 0 0,0 1 0 0 0,1-2-1 0 0,0 1 1 0 0,1-1-1 0 0,1 0 1 0 0,0 0-1 0 0,1-1 1 0 0,0 0-1 0 0,1 0 1 0 0,1-1 0 0 0,0-1-1 0 0,0 0 1 0 0,1 0-1 0 0,22 14 1 0 0,-10-9 51 0 0,1-2 1 0 0,0 0-1 0 0,1-2 1 0 0,1 0-1 0 0,-1-2 0 0 0,2-1 1 0 0,0-1-1 0 0,0-2 1 0 0,56 6-1 0 0,-50-9 103 0 0,-1-1-1 0 0,1-3 1 0 0,-1 0 0 0 0,1-2 0 0 0,-1-2-1 0 0,0-1 1 0 0,0-1 0 0 0,-1-2-1 0 0,53-22 1 0 0,-47 13 130 0 0,-2-1-1 0 0,-1-2 1 0 0,0-1 0 0 0,-2-2 0 0 0,0-1-1 0 0,-2-1 1 0 0,-1-2 0 0 0,30-36 0 0 0,-24 20-194 0 0,-2-1 1 0 0,-1-2-1 0 0,-3-1 1 0 0,-2-2-1 0 0,25-62 1 0 0,-41 83-48 0 0,-2 0-1 0 0,0 0 1 0 0,-2-1 0 0 0,-1 0 0 0 0,-2 0 0 0 0,-1-1 0 0 0,-1 0 0 0 0,-2-45 0 0 0,-2 54-31 0 0,-2 0 0 0 0,0 0 0 0 0,-1 1-1 0 0,-2-1 1 0 0,0 1 0 0 0,-1 0 0 0 0,-1 0 0 0 0,-1 1 0 0 0,-1 0 0 0 0,-1 1 0 0 0,0 0-1 0 0,-23-27 1 0 0,15 23-54 0 0,0 1 0 0 0,-45-38 0 0 0,52 51-114 0 0,0 0 0 0 0,-1 1 1 0 0,0 0-1 0 0,0 1 0 0 0,0 1 0 0 0,-1 0 1 0 0,-28-8-1 0 0,20 9-487 0 0,-2 1 0 0 0,1 1 0 0 0,0 1 0 0 0,-40 1 0 0 0,46 3-439 0 0,1 0 1 0 0,-1 0-1 0 0,1 2 0 0 0,-24 7 0 0 0,-32 22-3824 0 0</inkml:trace>
</inkml:ink>
</file>

<file path=ppt/ink/ink5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1.3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732 819 444 0 0,'-1'3'12533'0'0,"1"-12"-12224"0"0,0 0 1 0 0,-1 0 0 0 0,0 0 0 0 0,0 0 0 0 0,-1 0 0 0 0,0 0 0 0 0,-1 0 0 0 0,0 0 0 0 0,0 1 0 0 0,-1 0 0 0 0,0 0-1 0 0,-1 0 1 0 0,-8-13 0 0 0,-9-10 22 0 0,-49-52 1 0 0,-494-460 1856 0 0,544 523-2043 0 0,11 10-737 0 0</inkml:trace>
</inkml:ink>
</file>

<file path=ppt/ink/ink5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1.7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257 1 1656 0 0,'0'0'11278'0'0,"-9"1"-11230"0"0,5 0-21 0 0,0 0 0 0 0,-1 0 0 0 0,1 1 0 0 0,0-1 0 0 0,0 1 0 0 0,0 0 0 0 0,0 0 0 0 0,0 0 0 0 0,1 1-1 0 0,-1-1 1 0 0,0 1 0 0 0,1 0 0 0 0,0 0 0 0 0,0 0 0 0 0,-5 5 0 0 0,-31 41 134 0 0,2 0 0 0 0,-42 77 1 0 0,58-75-353 0 0,14-16-4850 0 0,18-55-2512 0 0</inkml:trace>
</inkml:ink>
</file>

<file path=ppt/ink/ink5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2.1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40 4744 0 0,'0'0'6032'0'0,"14"-6"-5514"0"0,48-20-130 0 0,-57 24-326 0 0,1 0 0 0 0,0 1 0 0 0,0 0 0 0 0,-1 0 0 0 0,1 1 1 0 0,0-1-1 0 0,0 1 0 0 0,0 1 0 0 0,0-1 0 0 0,0 1 0 0 0,0 0 0 0 0,-1 0 0 0 0,1 0 1 0 0,6 3-1 0 0,4 1 60 0 0,136 44 347 0 0,-106-32-387 0 0,1-2 0 0 0,68 13 0 0 0,-115-28-121 0 0,1 1 0 0 0,-1-1 1 0 0,1 0-1 0 0,-1 0 0 0 0,1 0 0 0 0,-1 0 1 0 0,1 0-1 0 0,-1 0 0 0 0,0 0 1 0 0,1 0-1 0 0,-1 0 0 0 0,1 0 1 0 0,-1 0-1 0 0,1 0 0 0 0,-1 0 1 0 0,1-1-1 0 0,-1 1 0 0 0,0 0 1 0 0,1 0-1 0 0,-1 0 0 0 0,1 0 1 0 0,-1-1-1 0 0,0 1 0 0 0,1 0 1 0 0,-1-1-1 0 0,0 1 0 0 0,1 0 1 0 0,-1-1-1 0 0,0 1 0 0 0,0 0 1 0 0,1-1-1 0 0,-1 1 0 0 0,0 0 0 0 0,1-2 1 0 0,-2-15-5815 0 0,1 15 4936 0 0</inkml:trace>
</inkml:ink>
</file>

<file path=ppt/ink/ink5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3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 6341 0 0,'0'0'5169'0'0,"3"-2"-6641"0"0,-2 1 1465 0 0,-1 1 0 0 0,0 0 0 0 0,1 0 1 0 0,-1-1-1 0 0,0 1 0 0 0,1 0 1 0 0,-1 0-1 0 0,0-1 0 0 0,1 1 1 0 0,-1 0-1 0 0,0 0 0 0 0,1 0 0 0 0,-1 0 1 0 0,1 0-1 0 0,-1 0 0 0 0,1-1 1 0 0,-1 1-1 0 0,0 0 0 0 0,1 0 1 0 0,-1 0-1 0 0,1 0 0 0 0,-1 1 0 0 0,0-1 1 0 0,1 0-1 0 0,-1 0 0 0 0,1 0 1 0 0,-1 0-1 0 0,0 0 0 0 0,1 0 1 0 0,-1 1-1 0 0,1-1 0 0 0,-1 0 1 0 0,0 0-1 0 0,1 1 0 0 0,-1-1 0 0 0,0 0 1 0 0,1 0-1 0 0,-1 1 0 0 0,0-1 1 0 0,0 0-1 0 0,1 1 0 0 0,-1-1 1 0 0,0 0-1 0 0,0 1 0 0 0,5 27 351 0 0,-4-18-194 0 0,6 49 126 0 0,-3-1 0 0 0,-2 1 0 0 0,-9 91 0 0 0,4-133-992 0 0,0-1 1 0 0,-8 22 0 0 0,-10 5-4353 0 0,11-32 1180 0 0</inkml:trace>
</inkml:ink>
</file>

<file path=ppt/ink/ink5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4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2 425 1892 0 0,'0'0'3872'0'0,"-1"-14"-2409"0"0,1-5-1216 0 0,0 1 0 0 0,1 0 0 0 0,1 0 0 0 0,1 0 0 0 0,1 0 0 0 0,6-20 0 0 0,-2 19-26 0 0,1 0 0 0 0,0 1-1 0 0,2 0 1 0 0,0 1 0 0 0,1 0-1 0 0,0 1 1 0 0,2 0 0 0 0,0 1-1 0 0,20-17 1 0 0,-25 23-247 0 0,1 1 0 0 0,0 1 0 0 0,1 0 0 0 0,0 0 1 0 0,0 1-1 0 0,0 0 0 0 0,1 1 0 0 0,0 0 0 0 0,0 1 0 0 0,0 1 0 0 0,1 0 0 0 0,-1 0 0 0 0,1 1 0 0 0,-1 1 0 0 0,1 0 0 0 0,14 1 0 0 0,-25 1 0 0 0,0-1-1 0 0,0 1 1 0 0,0-1-1 0 0,0 1 1 0 0,0 0-1 0 0,0 0 1 0 0,0 0-1 0 0,0 0 0 0 0,-1 0 1 0 0,1 0-1 0 0,0 0 1 0 0,-1 1-1 0 0,1-1 1 0 0,-1 1-1 0 0,0-1 1 0 0,1 1-1 0 0,-1 0 1 0 0,0-1-1 0 0,0 1 0 0 0,0 0 1 0 0,0 0-1 0 0,0 0 1 0 0,0 0-1 0 0,-1 0 1 0 0,1 0-1 0 0,-1 0 1 0 0,1 0-1 0 0,-1 0 1 0 0,0 0-1 0 0,1 0 1 0 0,-1 0-1 0 0,-1 3 0 0 0,2 8 90 0 0,-1 0-1 0 0,-1 0 0 0 0,-4 21 0 0 0,0-10-4 0 0,-2-1 1 0 0,-14 35-1 0 0,15-44-72 0 0,0 0 0 0 0,1 1 0 0 0,0 0 0 0 0,1 0 0 0 0,1 0 0 0 0,0 0 0 0 0,2 1 0 0 0,-1-1 0 0 0,2 19 0 0 0,0-31-54 0 0,1 0 1 0 0,-1 0 0 0 0,1 0-1 0 0,0 0 1 0 0,-1 0 0 0 0,1 0-1 0 0,1 0 1 0 0,-1 0 0 0 0,0-1 0 0 0,1 1-1 0 0,-1 0 1 0 0,1-1 0 0 0,0 1-1 0 0,0-1 1 0 0,0 0 0 0 0,0 0-1 0 0,1 0 1 0 0,-1 0 0 0 0,0 0 0 0 0,1 0-1 0 0,-1 0 1 0 0,1-1 0 0 0,0 1-1 0 0,0-1 1 0 0,-1 0 0 0 0,1 0-1 0 0,6 2 1 0 0,-3-2-398 0 0,0-1 0 0 0,0 1 1 0 0,0-1-1 0 0,0 0 0 0 0,0 0 0 0 0,0-1 0 0 0,0 0 0 0 0,0 0 1 0 0,0 0-1 0 0,0-1 0 0 0,0 0 0 0 0,0 0 0 0 0,7-5 0 0 0,14-8-1168 0 0</inkml:trace>
</inkml:ink>
</file>

<file path=ppt/ink/ink5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4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 80 0 0,'0'0'9920'0'0,"1"-4"-10382"0"0,1-9-448 0 0,-4 31 321 0 0,2-15 585 0 0,-1 0 0 0 0,1 0 0 0 0,0 0 1 0 0,0 0-1 0 0,0 0 0 0 0,0 0 0 0 0,1 0 0 0 0,-1 0 1 0 0,1 0-1 0 0,0 0 0 0 0,0 0 0 0 0,0 0 0 0 0,0 0 1 0 0,0-1-1 0 0,4 6 0 0 0,-1-5 79 0 0,1-1-1 0 0,1 1 0 0 0,-1-1 1 0 0,0 0-1 0 0,1 0 1 0 0,-1-1-1 0 0,1 1 1 0 0,-1-1-1 0 0,1-1 1 0 0,0 1-1 0 0,-1-1 1 0 0,1 0-1 0 0,0 0 1 0 0,-1 0-1 0 0,1-1 1 0 0,0 0-1 0 0,-1 0 1 0 0,1 0-1 0 0,7-4 0 0 0,-10 4 28 0 0,0 0 0 0 0,0 0 0 0 0,0 0 0 0 0,0-1 0 0 0,0 1 0 0 0,0-1 0 0 0,0 0 0 0 0,0 0 0 0 0,0 0 0 0 0,-1 0 0 0 0,1 0 0 0 0,-1 0 0 0 0,0-1 0 0 0,0 1 0 0 0,0-1 0 0 0,0 0 0 0 0,0 0 0 0 0,0 0 0 0 0,-1 0 0 0 0,1 0 0 0 0,-1 0 0 0 0,0 0 0 0 0,0 0 0 0 0,0 0 0 0 0,0 0 0 0 0,-1-1 0 0 0,1 1 0 0 0,-1 0 0 0 0,0-1 0 0 0,0 1 0 0 0,0 0 0 0 0,0-1 0 0 0,-1 1 0 0 0,0-4 0 0 0,0 5-102 0 0,0 0 1 0 0,0 1-1 0 0,0-1 1 0 0,0 1 0 0 0,0-1-1 0 0,0 1 1 0 0,0-1 0 0 0,0 1-1 0 0,0 0 1 0 0,-1 0-1 0 0,1 0 1 0 0,-1-1 0 0 0,1 1-1 0 0,-1 1 1 0 0,1-1 0 0 0,-1 0-1 0 0,0 0 1 0 0,1 0-1 0 0,-1 1 1 0 0,0-1 0 0 0,1 1-1 0 0,-1 0 1 0 0,0-1 0 0 0,0 1-1 0 0,0 0 1 0 0,1 0 0 0 0,-1 0-1 0 0,0 0 1 0 0,-2 1-1 0 0,-4-1-174 0 0,1 1 0 0 0,-1 0 0 0 0,1 0 0 0 0,0 0 0 0 0,-13 6 0 0 0,13-5 46 0 0,1 1 0 0 0,-1 0 0 0 0,1 1-1 0 0,0 0 1 0 0,0 0 0 0 0,1 0 0 0 0,-8 7 0 0 0,11-9-286 0 0,-1 1 1 0 0,1 0 0 0 0,0 0 0 0 0,0 0 0 0 0,0 0 0 0 0,1 0 0 0 0,-1 0 0 0 0,1 0 0 0 0,0 0 0 0 0,-2 6 0 0 0,1 0-2193 0 0</inkml:trace>
</inkml:ink>
</file>

<file path=ppt/ink/ink5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4.9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86 496 0 0,'0'0'8549'0'0,"-14"4"-9295"0"0,-41 13 414 0 0,54-16 319 0 0,0-1-1 0 0,-1 0 1 0 0,1 1 0 0 0,0 0 0 0 0,0-1 0 0 0,0 1 0 0 0,-1 0 0 0 0,1 0 0 0 0,0 0-1 0 0,0-1 1 0 0,0 1 0 0 0,0 0 0 0 0,1 0 0 0 0,-1 1 0 0 0,0-1 0 0 0,0 0 0 0 0,0 0-1 0 0,1 0 1 0 0,-1 0 0 0 0,1 1 0 0 0,-1-1 0 0 0,1 0 0 0 0,-1 1 0 0 0,1-1 0 0 0,0 0-1 0 0,0 1 1 0 0,0-1 0 0 0,-1 0 0 0 0,1 1 0 0 0,1-1 0 0 0,-1 0 0 0 0,0 1 0 0 0,0-1-1 0 0,0 0 1 0 0,1 3 0 0 0,0-1-15 0 0,1 1-1 0 0,-1-1 1 0 0,1 0-1 0 0,-1 0 1 0 0,1 0-1 0 0,0 0 1 0 0,0-1-1 0 0,0 1 1 0 0,0 0-1 0 0,4 2 1 0 0,0-1 73 0 0,1 0 1 0 0,0 0-1 0 0,0-1 1 0 0,0 0-1 0 0,0 0 1 0 0,0 0-1 0 0,1-1 1 0 0,-1 0-1 0 0,1-1 1 0 0,0 0-1 0 0,-1 0 1 0 0,11-1-1 0 0,-8 1 30 0 0,-1-1-1 0 0,1-1 0 0 0,-1 0 0 0 0,1 0 0 0 0,-1-1 0 0 0,0-1 1 0 0,1 1-1 0 0,-1-1 0 0 0,14-7 0 0 0,-19 7 90 0 0,0 0-1 0 0,0 0 1 0 0,-1 0 0 0 0,1 0-1 0 0,-1 0 1 0 0,0-1-1 0 0,0 0 1 0 0,0 0 0 0 0,0 1-1 0 0,-1-2 1 0 0,0 1-1 0 0,1 0 1 0 0,-2 0 0 0 0,1-1-1 0 0,0 1 1 0 0,-1-1-1 0 0,0 1 1 0 0,0-1 0 0 0,0 0-1 0 0,-1 1 1 0 0,1-1 0 0 0,-1 0-1 0 0,0 0 1 0 0,-1-7-1 0 0,0 8-153 0 0,1 1 0 0 0,-1-1 0 0 0,1 0 0 0 0,-1 1 0 0 0,0-1 0 0 0,-1 0-1 0 0,1 1 1 0 0,-1 0 0 0 0,1-1 0 0 0,-1 1 0 0 0,0 0 0 0 0,0 0 0 0 0,0 0 0 0 0,-1 0-1 0 0,1 0 1 0 0,-1 0 0 0 0,0 1 0 0 0,0-1 0 0 0,0 1 0 0 0,0 0 0 0 0,0-1 0 0 0,0 2 0 0 0,0-1-1 0 0,-1 0 1 0 0,1 1 0 0 0,-1-1 0 0 0,1 1 0 0 0,-1 0 0 0 0,0 0 0 0 0,-6 0 0 0 0,4 0-206 0 0,-1 1 0 0 0,0 0 0 0 0,1 0 1 0 0,-1 1-1 0 0,0 0 0 0 0,1 0 1 0 0,-10 3-1 0 0,-21 15-4833 0 0</inkml:trace>
</inkml:ink>
</file>

<file path=ppt/ink/ink5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5.3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54 1 9521 0 0,'0'0'3117'0'0,"5"15"-5252"0"0,15 54 2733 0 0,20 139-1 0 0,-23 8-1726 0 0,-11-126-4524 0 0</inkml:trace>
  <inkml:trace contextRef="#ctx0" brushRef="#br0" timeOffset="1">0 355 6797 0 0,'0'0'4528'0'0,"87"-60"-4796"0"0,-50 51 208 0 0,9 2 60 0 0,2-1 0 0 0,2 1 0 0 0,4 1-8 0 0,-2 0 0 0 0,-4 0 0 0 0,-8 1-56 0 0,-3-1-268 0 0,-13 3-1336 0 0,-2-4-1308 0 0</inkml:trace>
</inkml:ink>
</file>

<file path=ppt/ink/ink5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49.9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297 1 4196 0 0,'0'0'7426'0'0,"-10"14"-6580"0"0,0-1-691 0 0,-1 2-90 0 0,0 0 1 0 0,1 1-1 0 0,0 1 1 0 0,-9 22 0 0 0,-143 419 558 0 0,160-453-625 0 0,-19 52-638 0 0,11-33-2058 0 0,-10 39 1 0 0,19-53-414 0 0</inkml:trace>
</inkml:ink>
</file>

<file path=ppt/ink/ink5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0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7505 0 0,'0'0'2233'0'0,"14"-3"-2105"0"0,20-3-6 0 0,1 1 0 0 0,-1 2 0 0 0,63 2 0 0 0,-14 11-372 0 0,-1 4 0 0 0,83 25 1 0 0,-152-33-88 0 0,-6-2-986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2.2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350 90 680 0 0,'0'0'4758'0'0,"6"-13"-3833"0"0,23-43 275 0 0,-16 36 1370 0 0,-13 20-2546 0 0,0 0-1 0 0,0 0 0 0 0,0 0 1 0 0,0 0-1 0 0,1 0 1 0 0,-1 0-1 0 0,0 0 0 0 0,0 0 1 0 0,0 0-1 0 0,0 0 1 0 0,0 0-1 0 0,0 0 0 0 0,1 0 1 0 0,-1 0-1 0 0,0 0 1 0 0,0 0-1 0 0,0 0 0 0 0,0 0 1 0 0,0 0-1 0 0,0 0 0 0 0,1 0 1 0 0,-1 0-1 0 0,0 0 1 0 0,0 1-1 0 0,0-1 0 0 0,0 0 1 0 0,0 0-1 0 0,0 0 1 0 0,0 0-1 0 0,0 0 0 0 0,0 0 1 0 0,0 0-1 0 0,0 1 1 0 0,1-1-1 0 0,-1 0 0 0 0,0 0 1 0 0,0 0-1 0 0,0 0 1 0 0,0 0-1 0 0,0 0 0 0 0,0 1 1 0 0,0-1-1 0 0,0 0 0 0 0,0 0 1 0 0,0 0-1 0 0,0 0 1 0 0,0 0-1 0 0,0 1 0 0 0,-1-1 1 0 0,1 0-1 0 0,0 0 1 0 0,0 0-1 0 0,0 0 0 0 0,0 0 1 0 0,0 0-1 0 0,0 0 1 0 0,0 1-1 0 0,0-1 0 0 0,0 0 1 0 0,-6 28 435 0 0,-321 756 3614 0 0,259-642-4452 0 0</inkml:trace>
</inkml:ink>
</file>

<file path=ppt/ink/ink5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0.7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0 9069 0 0,'0'0'3239'0'0,"-1"15"-3042"0"0,7 191-96 0 0,0-149-29 0 0,0-5 93 0 0,-2 0 0 0 0,-2 1-1 0 0,-9 86 1 0 0,5-129-395 0 0,0 0 1 0 0,-1 0-1 0 0,0 0 1 0 0,-1-1 0 0 0,1 1-1 0 0,-11 16 1 0 0,10-21-352 0 0,1 0 0 0 0,-1 0 0 0 0,0 0 0 0 0,0 0 0 0 0,0-1 0 0 0,0 0 0 0 0,-10 6 0 0 0,-2-1-3886 0 0</inkml:trace>
</inkml:ink>
</file>

<file path=ppt/ink/ink5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1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 71 380 0 0,'0'0'6667'0'0,"-3"-3"-5540"0"0,3 3-1011 0 0,-1 0-1 0 0,1-1 1 0 0,-1 1 0 0 0,1 0-1 0 0,-1-1 1 0 0,1 1 0 0 0,-1 0 0 0 0,1-1-1 0 0,0 1 1 0 0,-1-1 0 0 0,1 1-1 0 0,-1-1 1 0 0,1 1 0 0 0,0-1-1 0 0,0 1 1 0 0,-1-1 0 0 0,1 1-1 0 0,0-1 1 0 0,0 1 0 0 0,-1-1-1 0 0,1 0 1 0 0,0 1 0 0 0,0-1-1 0 0,0 0 1 0 0,17-7 1949 0 0,-9 5-2714 0 0,28-6 384 0 0,-1 1 0 0 0,2 2 0 0 0,-1 1 0 0 0,50 1 1 0 0,4-2-3887 0 0,-34 0-2020 0 0</inkml:trace>
</inkml:ink>
</file>

<file path=ppt/ink/ink5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4.3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291 1 1892 0 0,'0'0'5139'0'0,"-15"4"-5252"0"0,-48 16 40 0 0,60-19 71 0 0,0 1 0 0 0,0 0 0 0 0,0 0 0 0 0,0 0 0 0 0,0 0 0 0 0,1 0 0 0 0,-1 0 0 0 0,0 1 0 0 0,1-1 0 0 0,0 1 0 0 0,0 0 0 0 0,0 0 0 0 0,0 0 0 0 0,0 0 0 0 0,-3 6 0 0 0,2-1 2 0 0,0 1 0 0 0,1 0 1 0 0,-3 17-1 0 0,4-22 1 0 0,-1 20-8 0 0,0 1 0 0 0,1-1 0 0 0,2 1 0 0 0,6 43 0 0 0,-6-65 12 0 0,-1-1 0 0 0,0 1 0 0 0,-1-1-1 0 0,1 0 1 0 0,0 1 0 0 0,-1-1 0 0 0,1 0 0 0 0,-1 1 0 0 0,0-1 0 0 0,1 0 0 0 0,-1 0-1 0 0,0 1 1 0 0,-1-1 0 0 0,1 0 0 0 0,0 0 0 0 0,-1 0 0 0 0,1 0 0 0 0,-1-1 0 0 0,1 1-1 0 0,-1 0 1 0 0,0-1 0 0 0,0 1 0 0 0,-2 1 0 0 0,-6 4 48 0 0,-1-1 1 0 0,-1 1-1 0 0,-15 5 1 0 0,-7 5-19 0 0,21-8-15 0 0,-5 4-148 0 0,10-10-2803 0 0</inkml:trace>
</inkml:ink>
</file>

<file path=ppt/ink/ink5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4.7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85 928 0 0,'0'0'4916'0'0,"12"2"-4723"0"0,40 9-17 0 0,-50-10-121 0 0,1-1 0 0 0,-1 0 0 0 0,0 1 0 0 0,0-1 0 0 0,0 0-1 0 0,0 0 1 0 0,1 0 0 0 0,-1-1 0 0 0,0 1 0 0 0,0 0 0 0 0,0-1 0 0 0,0 1 0 0 0,0-1-1 0 0,0 0 1 0 0,0 0 0 0 0,0 0 0 0 0,0 0 0 0 0,0 0 0 0 0,0 0 0 0 0,0-1-1 0 0,-1 1 1 0 0,1 0 0 0 0,0-1 0 0 0,-1 1 0 0 0,0-1 0 0 0,1 0 0 0 0,-1 0 0 0 0,0 1-1 0 0,2-4 1 0 0,-1 0-492 0 0,1-1-1 0 0,-1 0 0 0 0,0 1 0 0 0,-1-1 0 0 0,1 0 1 0 0,-1 0-1 0 0,1-11 0 0 0,-2 3-3379 0 0</inkml:trace>
</inkml:ink>
</file>

<file path=ppt/ink/ink5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09:55.1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46 150 1056 0 0,'0'0'7129'0'0,"-7"3"-7107"0"0,1 0-1 0 0,4-1 5 0 0,0-1 1 0 0,0 0-1 0 0,0 0 0 0 0,0 0 0 0 0,0 0 1 0 0,0 0-1 0 0,-1 0 0 0 0,1 0 0 0 0,0-1 1 0 0,-1 1-1 0 0,1-1 0 0 0,-4 0 0 0 0,6-3-17 0 0,0 0-1 0 0,1 0 1 0 0,0 0 0 0 0,-1 0-1 0 0,1 0 1 0 0,0 0-1 0 0,1 0 1 0 0,1-3-1 0 0,1-3-101 0 0,0 1 1 0 0,1-1-1 0 0,0 1 0 0 0,0 0 1 0 0,1 0-1 0 0,0 1 0 0 0,1 0 1 0 0,-1 0-1 0 0,1 0 0 0 0,1 1 1 0 0,10-7-1 0 0,-16 12 110 0 0,0 1 0 0 0,1-1 0 0 0,-1 1 0 0 0,0 0 0 0 0,1 0 0 0 0,-1 0 1 0 0,1 0-1 0 0,-1 0 0 0 0,0 0 0 0 0,1 1 0 0 0,-1-1 0 0 0,0 1 0 0 0,1 0 0 0 0,-1 0 0 0 0,0 0 0 0 0,0 0 0 0 0,0 0 0 0 0,0 0 0 0 0,1 0 1 0 0,-2 1-1 0 0,1-1 0 0 0,0 1 0 0 0,0-1 0 0 0,0 1 0 0 0,-1 0 0 0 0,1 0 0 0 0,-1 0 0 0 0,1 0 0 0 0,0 2 0 0 0,2 1 18 0 0,0 1 0 0 0,0 0-1 0 0,-1 0 1 0 0,0 0-1 0 0,0 0 1 0 0,0 0-1 0 0,-1 1 1 0 0,0-1 0 0 0,1 9-1 0 0,-3-15-14 0 0,0 0 1 0 0,0 0-1 0 0,0 1 0 0 0,0-1 1 0 0,0 0-1 0 0,0 1 0 0 0,0-1 1 0 0,0 0-1 0 0,0 1 0 0 0,0-1 1 0 0,0 0-1 0 0,0 1 0 0 0,0-1 1 0 0,0 0-1 0 0,0 1 0 0 0,0-1 0 0 0,0 0 1 0 0,0 1-1 0 0,0-1 0 0 0,0 0 1 0 0,0 1-1 0 0,0-1 0 0 0,1 0 1 0 0,-1 0-1 0 0,0 1 0 0 0,0-1 1 0 0,0 0-1 0 0,1 0 0 0 0,-1 1 1 0 0,0-1-1 0 0,0 0 0 0 0,1 0 1 0 0,-1 1-1 0 0,0-1 0 0 0,0 0 0 0 0,1 0 1 0 0,-1 0-1 0 0,0 0 0 0 0,1 1 1 0 0,7-14 914 0 0,1-3-1713 0 0,7-3 148 0 0,31-29 0 0 0,-39 41 622 0 0,-1 1 0 0 0,1 0-1 0 0,0 1 1 0 0,0 0 0 0 0,1 0 0 0 0,-1 0-1 0 0,14-4 1 0 0,-20 9 76 0 0,-1-1 0 0 0,1 1 0 0 0,0 0 0 0 0,-1-1 0 0 0,1 1 0 0 0,0 0 0 0 0,0 0 0 0 0,-1 0 0 0 0,1 0 0 0 0,0 0 0 0 0,0 0 0 0 0,-1 1 0 0 0,1-1 0 0 0,0 1 0 0 0,-1-1 0 0 0,1 1 0 0 0,0-1-1 0 0,-1 1 1 0 0,1 0 0 0 0,-1 0 0 0 0,1 0 0 0 0,1 1 0 0 0,-1 1-13 0 0,1-1 0 0 0,-1 1 0 0 0,1 0 1 0 0,-1 0-1 0 0,0 0 0 0 0,-1 0 0 0 0,1 0 0 0 0,0 1 0 0 0,-1-1 0 0 0,2 5 0 0 0,1 6 2 0 0,-1 1 0 0 0,0-1 0 0 0,-1 1 0 0 0,0 18 0 0 0,-2 24-3135 0 0,0-41-26 0 0</inkml:trace>
</inkml:ink>
</file>

<file path=ppt/ink/ink5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04.7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6321 0 0,'0'0'4907'0'0,"17"-4"-4921"0"0,8-3-8 0 0,0 2-1 0 0,1 0 0 0 0,-1 2 0 0 0,40 0 0 0 0,-39 5-92 0 0,-1 1 0 0 0,1 1 0 0 0,46 15 0 0 0,-51-12-1509 0 0,-1 1-1 0 0,31 16 1 0 0,-32-13-943 0 0</inkml:trace>
</inkml:ink>
</file>

<file path=ppt/ink/ink5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05.1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1644 0 0,'0'0'9198'0'0,"16"3"-8987"0"0,33 6-138 0 0,210 49-341 0 0,-296-45-7413 0 0,19-11 5440 0 0</inkml:trace>
</inkml:ink>
</file>

<file path=ppt/ink/ink5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3.8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1 104 144 0 0,'0'0'7174'0'0,"4"-14"-5999"0"0,2-6-659 0 0,4-12 23 0 0,-2-5 2696 0 0,-9 97-1326 0 0,1-11-1617 0 0,-5 27 228 0 0,0-20-338 0 0,3 1 0 0 0,2-1-1 0 0,14 109 1 0 0,-12-151-162 0 0,2 0 0 0 0,0 0 1 0 0,0 0-1 0 0,9 17 0 0 0,-11-28-4 0 0,-1 0 1 0 0,1 0-1 0 0,0 0 0 0 0,0 0 0 0 0,0 0 0 0 0,0 0 1 0 0,1 0-1 0 0,-1-1 0 0 0,1 1 0 0 0,-1-1 0 0 0,1 0 1 0 0,0 1-1 0 0,0-1 0 0 0,0-1 0 0 0,0 1 0 0 0,0 0 1 0 0,1-1-1 0 0,-1 1 0 0 0,1-1 0 0 0,-1 0 0 0 0,1 0 1 0 0,4 0-1 0 0,3-1 190 0 0,0-1 1 0 0,0 0-1 0 0,-1 0 1 0 0,1-1-1 0 0,0 0 1 0 0,-1-1-1 0 0,1-1 1 0 0,18-8 0 0 0,79-48-69 0 0,-97 54-107 0 0,54-34-361 0 0,-1-3-1 0 0,-3-2 0 0 0,73-70 1 0 0,-127 110-91 0 0,-1 0-1454 0 0</inkml:trace>
</inkml:ink>
</file>

<file path=ppt/ink/ink5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4.7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23 248 0 0,'0'0'6325'0'0,"6"-4"-6161"0"0,-4 2-147 0 0,0 0-16 0 0,-1 1 1 0 0,1-1-1 0 0,-1 1 1 0 0,1-1-1 0 0,-1 1 1 0 0,1 0-1 0 0,0 0 1 0 0,-1 0-1 0 0,1 0 1 0 0,0 0-1 0 0,0 1 0 0 0,0-1 1 0 0,0 0-1 0 0,2 0 1 0 0,-3 2-11 0 0,-1-1 1 0 0,1 1-1 0 0,-1-1 1 0 0,1 1-1 0 0,-1-1 0 0 0,1 1 1 0 0,-1 0-1 0 0,0-1 1 0 0,1 1-1 0 0,-1 0 0 0 0,0-1 1 0 0,1 1-1 0 0,-1 0 0 0 0,0-1 1 0 0,0 1-1 0 0,0 0 1 0 0,1-1-1 0 0,-1 1 0 0 0,0 0 1 0 0,0 0-1 0 0,0-1 1 0 0,0 1-1 0 0,0 0 0 0 0,0-1 1 0 0,-1 1-1 0 0,1 0 1 0 0,0 0-1 0 0,0-1 0 0 0,0 1 1 0 0,-1 1-1 0 0,-6 23-954 0 0,-5-5-1905 0 0,7-9 678 0 0</inkml:trace>
</inkml:ink>
</file>

<file path=ppt/ink/ink5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5.9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15 1292 0 0,'0'0'5672'0'0,"-31"-15"-4195"0"0,21 17-882 0 0,3-1-2366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9.3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925 0 1160 0 0,'0'0'6267'0'0,"-13"19"-5711"0"0,-170 239 606 0 0,-194 320-645 0 0,275-412-1178 0 0,-139 172 1 0 0,232-330-1058 0 0,12-18-546 0 0,4-3 237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3.0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824 208 4104 0 0,'0'0'6792'0'0,"7"-15"-6022"0"0,21-44 27 0 0,-27 56-692 0 0,0 1-1 0 0,0 0 1 0 0,-1 0 0 0 0,1-1-1 0 0,-1 1 1 0 0,1 0-1 0 0,-1-1 1 0 0,0 1-1 0 0,1 0 1 0 0,-1-1 0 0 0,-1 1-1 0 0,1 0 1 0 0,0-1-1 0 0,0 1 1 0 0,-1-1 0 0 0,0 1-1 0 0,1 0 1 0 0,-1 0-1 0 0,0-1 1 0 0,0 1 0 0 0,0 0-1 0 0,0 0 1 0 0,-1 0-1 0 0,1 0 1 0 0,0 0 0 0 0,-4-2-1 0 0,0-1 80 0 0,-1 0 0 0 0,0 0 1 0 0,0 1-1 0 0,0 0 0 0 0,-13-6 0 0 0,14 7-46 0 0,-9-3-85 0 0,0 0 1 0 0,0 1-1 0 0,0 0 1 0 0,-1 1-1 0 0,0 1 1 0 0,1 1-1 0 0,-1 0 1 0 0,0 1-1 0 0,0 0 1 0 0,0 1-1 0 0,0 1 1 0 0,-17 3 0 0 0,11-1-76 0 0,0 1 1 0 0,0 1 0 0 0,1 1 0 0 0,0 1-1 0 0,0 1 1 0 0,1 1 0 0 0,-37 22 0 0 0,32-13 4 0 0,0 1 0 0 0,1 1 0 0 0,1 1 0 0 0,1 0 0 0 0,1 2 0 0 0,1 1 1 0 0,1 0-1 0 0,-29 53 0 0 0,21-26-10 0 0,2 1 1 0 0,2 1-1 0 0,-26 96 1 0 0,31-79-39 0 0,-11 103 0 0 0,24-130 81 0 0,2 0 0 0 0,1-1 0 0 0,10 75 0 0 0,-6-99-36 0 0,1 1 1 0 0,0-1-1 0 0,1 1 1 0 0,1-1-1 0 0,1-1 1 0 0,1 1-1 0 0,0-1 1 0 0,21 29-1 0 0,-21-34 20 0 0,2 0 0 0 0,0-1 0 0 0,0-1 0 0 0,1 0 0 0 0,0 0 0 0 0,1-1 0 0 0,0 0 0 0 0,0-1 0 0 0,1 0 0 0 0,0-1 0 0 0,27 10 0 0 0,-8-7 40 0 0,-1-2 1 0 0,2-1-1 0 0,-1-1 1 0 0,1-2-1 0 0,0-1 1 0 0,0-1-1 0 0,0-2 1 0 0,56-7-1 0 0,-28-3 136 0 0,0-2 1 0 0,0-3-1 0 0,98-37 1 0 0,-131 41-37 0 0,0-1 1 0 0,-1-2-1 0 0,0 0 1 0 0,33-25-1 0 0,-49 31-6 0 0,0-1 0 0 0,-1 0-1 0 0,0-1 1 0 0,-1 0 0 0 0,0-1 0 0 0,0 0-1 0 0,-1 0 1 0 0,-1 0 0 0 0,0-1 0 0 0,0 0-1 0 0,8-25 1 0 0,-7 10-20 0 0,-1 0 0 0 0,-2 0 0 0 0,0 0 0 0 0,-2-1 0 0 0,-1 1 0 0 0,-2-1 0 0 0,0 1 0 0 0,-2-1 0 0 0,-6-32 0 0 0,0 18-59 0 0,-2 2 0 0 0,-2-1 0 0 0,-1 1 0 0 0,-3 1 0 0 0,-26-50 0 0 0,24 57-47 0 0,-2 1-1 0 0,0 0 1 0 0,-3 2-1 0 0,0 0 1 0 0,-2 2-1 0 0,-31-28 1 0 0,8 15-970 0 0,-2 2 0 0 0,-95-55 0 0 0,126 81-133 0 0,11 4-1246 0 0</inkml:trace>
</inkml:ink>
</file>

<file path=ppt/ink/ink5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7.7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80 0 0,'0'0'2476'0'0,"12"0"-3388"0"0,-9 0 796 0 0,0 0-240 0 0</inkml:trace>
</inkml:ink>
</file>

<file path=ppt/ink/ink5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8.2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1 0 1384 0 0</inkml:trace>
</inkml:ink>
</file>

<file path=ppt/ink/ink5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8.9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 2308 1384 0 0,'0'1'67'0'0,"-1"-1"0"0"0,1 1 0 0 0,0-1 0 0 0,-1 1 0 0 0,1 0 0 0 0,-1-1 0 0 0,1 1 0 0 0,-1-1-1 0 0,1 0 1 0 0,-1 1 0 0 0,1-1 0 0 0,-1 1 0 0 0,1-1 0 0 0,-1 0 0 0 0,1 1 0 0 0,-1-1 0 0 0,0 0 0 0 0,1 1 0 0 0,-1-1 0 0 0,0 0 0 0 0,1 0 0 0 0,-1 0-1 0 0,0 0 1 0 0,0 0 0 0 0,-8-12 2764 0 0,1-4-1977 0 0,7 14-840 0 0,0 0 0 0 0,0 0 0 0 0,1 0 0 0 0,-1 0 0 0 0,1-1 0 0 0,-1 1 0 0 0,1 0 0 0 0,0 0 0 0 0,0 0 0 0 0,0-4 0 0 0,0-5 17 0 0,-14-57 829 0 0,-13-83 694 0 0,26 132-1419 0 0,0 1 0 0 0,1-1 0 0 0,0 1 0 0 0,2-1 1 0 0,0 0-1 0 0,7-21 0 0 0,17-67-13 0 0,15-120 1 0 0,-27 87 174 0 0,-6-236 0 0 0,-9 345-312 0 0,1 0 1 0 0,2 0 0 0 0,1 0 0 0 0,2 0 0 0 0,1 1 0 0 0,16-51-1 0 0,-10 46-90 0 0,64-213-28 0 0,-69 217 143 0 0,1 2-1 0 0,1-1 1 0 0,2 1-1 0 0,0 1 1 0 0,2 0-1 0 0,2 0 1 0 0,0 2-1 0 0,36-47 1 0 0,-33 55-49 0 0,1 0 0 0 0,1 0 1 0 0,1 2-1 0 0,0 1 0 0 0,1 1 1 0 0,0 0-1 0 0,39-16 0 0 0,-42 23-14 0 0,0 1 0 0 0,1 0 0 0 0,-1 2-1 0 0,1 0 1 0 0,32-2 0 0 0,107 4 4 0 0,-95 3-21 0 0,-62-1 14 0 0,-1 0-1 0 0,0 0 1 0 0,0 1-1 0 0,0-1 1 0 0,1 1-1 0 0,-1-1 1 0 0,0 1-1 0 0,0-1 1 0 0,0 1-1 0 0,0 0 1 0 0,0 0-1 0 0,0-1 1 0 0,0 1-1 0 0,0 0 1 0 0,0 0-1 0 0,-1 0 0 0 0,1 0 1 0 0,0 0-1 0 0,0 0 1 0 0,-1 0-1 0 0,1 0 1 0 0,-1 0-1 0 0,1 0 1 0 0,-1 1-1 0 0,1-1 1 0 0,-1 2-1 0 0,1-3-105 0 0,-1 1 0 0 0,0 0-1 0 0,0 0 1 0 0,0 0 0 0 0,0-1-1 0 0,0 1 1 0 0,0 0 0 0 0,0 0-1 0 0,0 0 1 0 0,0-1 0 0 0,0 1-1 0 0,0 0 1 0 0,-1 0 0 0 0,1-1-1 0 0,0 1 1 0 0,0 0-1 0 0,-1 0 1 0 0,1-1 0 0 0,0 1-1 0 0,-1 0 1 0 0,1-1 0 0 0,-1 1-1 0 0,1 0 1 0 0,-1-1 0 0 0,1 1-1 0 0,-2 0 1 0 0,-3 2-1835 0 0</inkml:trace>
</inkml:ink>
</file>

<file path=ppt/ink/ink5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1:39.5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247 53 1748 0 0,'0'0'6114'0'0,"-1"-9"-6651"0"0,-1-27 321 0 0,2 36 217 0 0,0-1-1 0 0,0 1 0 0 0,0 0 1 0 0,0-1-1 0 0,0 1 0 0 0,0 0 1 0 0,0-1-1 0 0,1 1 0 0 0,-1 0 1 0 0,0-1-1 0 0,0 1 0 0 0,0 0 1 0 0,0-1-1 0 0,1 1 0 0 0,-1 0 1 0 0,0 0-1 0 0,0-1 0 0 0,1 1 1 0 0,-1 0-1 0 0,0 0 0 0 0,0 0 0 0 0,1-1 1 0 0,-1 1-1 0 0,0 0 0 0 0,1 0 1 0 0,-1 0-1 0 0,0 0 0 0 0,1 0 1 0 0,-1-1-1 0 0,0 1 0 0 0,1 0 1 0 0,-1 0-1 0 0,0 0 0 0 0,1 0 1 0 0,-1 0-1 0 0,0 0 0 0 0,1 0 1 0 0,-1 0-1 0 0,0 0 0 0 0,1 0 1 0 0,-1 1-1 0 0,0-1 0 0 0,1 0 1 0 0,-1 0-1 0 0,0 0 0 0 0,1 0 1 0 0,18 7 109 0 0,-17-6-74 0 0,22 8 92 0 0,-10-5-162 0 0,0 1-1 0 0,0 1 1 0 0,-1 0-1 0 0,0 0 1 0 0,23 17-1 0 0,-26-15 62 0 0,-1 0 0 0 0,0 1 0 0 0,0 0 0 0 0,-1 1 0 0 0,-1-1 0 0 0,1 2 0 0 0,-2-1 0 0 0,10 19 0 0 0,-4-14 547 0 0,-11-14-581 0 0,1 0 0 0 0,-1 0 0 0 0,0 1 1 0 0,0-1-1 0 0,0 0 0 0 0,0 1 1 0 0,0-1-1 0 0,0 0 0 0 0,0 1 1 0 0,-1-1-1 0 0,1 1 0 0 0,-1-1 1 0 0,1 1-1 0 0,-1 0 0 0 0,1-1 0 0 0,-1 1 1 0 0,0-1-1 0 0,1 4 0 0 0,-2 7 294 0 0,0 0 0 0 0,-1 1 0 0 0,0-1-1 0 0,-1 0 1 0 0,-7 19 0 0 0,-28 60 151 0 0,17-46-383 0 0,9-18-26 0 0,-1-1-1 0 0,-1-1 1 0 0,-2 0 0 0 0,0-1 0 0 0,-2 0-1 0 0,0-2 1 0 0,-41 39 0 0 0,-109 81-2031 0 0,66-72-1501 0 0</inkml:trace>
</inkml:ink>
</file>

<file path=ppt/ink/ink5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15.5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87 539 128 0 0,'0'0'1836'0'0,"-66"-84"-1416"0"0,57 52-16 0 0,2-3-208 0 0,2-4-56 0 0,5-2 72 0 0,0-4-212 0 0,5-4 0 0 0,5-1-196 0 0,2-5-236 0 0,0 15-260 0 0,5-29-1196 0 0</inkml:trace>
</inkml:ink>
</file>

<file path=ppt/ink/ink5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6.4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714 234 3040 0 0,'0'0'2207'0'0,"12"-14"-924"0"0,-1 3-1041 0 0,8-9 221 0 0,-1 0 0 0 0,-1-1 0 0 0,16-26-1 0 0,-29 42-239 0 0,-1-1 0 0 0,0 0 0 0 0,-1 0 0 0 0,1 0 0 0 0,-1 0 0 0 0,0 0 0 0 0,-1-1 0 0 0,2-9-1 0 0,-3 14-167 0 0,0 1 1 0 0,0 0-1 0 0,0-1 0 0 0,0 1 0 0 0,0-1 0 0 0,-1 1 0 0 0,1-1 0 0 0,-1 1 0 0 0,1-1 0 0 0,-1 1 0 0 0,1 0 0 0 0,-1-1 0 0 0,0 1 0 0 0,1 0 0 0 0,-1 0 0 0 0,0-1 0 0 0,-1 0 0 0 0,0 1-39 0 0,0-1 0 0 0,0 1 0 0 0,1 0-1 0 0,-1 0 1 0 0,0 0 0 0 0,0 0 0 0 0,0 1 0 0 0,0-1-1 0 0,0 0 1 0 0,0 1 0 0 0,0 0 0 0 0,-1-1 0 0 0,1 1-1 0 0,0 0 1 0 0,-3 0 0 0 0,-4 1-36 0 0,1-1 0 0 0,-1 2 0 0 0,1-1-1 0 0,-1 1 1 0 0,1 0 0 0 0,0 1 0 0 0,0 0 0 0 0,-11 6 0 0 0,-9 6 24 0 0,-26 19 0 0 0,37-23 3 0 0,-51 35 129 0 0,3 3-1 0 0,-104 101 1 0 0,128-108-46 0 0,2 2 1 0 0,2 1-1 0 0,2 2 0 0 0,-50 89 1 0 0,72-109-73 0 0,0-1-1 0 0,2 2 1 0 0,1-1 0 0 0,1 2 0 0 0,-8 42-1 0 0,15-60-16 0 0,1 0-1 0 0,0 0 0 0 0,0 0 1 0 0,1 0-1 0 0,0 0 0 0 0,1 0 0 0 0,0 0 1 0 0,1 0-1 0 0,0 0 0 0 0,1 0 1 0 0,0-1-1 0 0,1 1 0 0 0,0-1 0 0 0,1 0 1 0 0,0 0-1 0 0,0-1 0 0 0,1 1 1 0 0,8 9-1 0 0,2-1 3 0 0,1-1 0 0 0,1-1 1 0 0,1-1-1 0 0,36 24 0 0 0,89 39 92 0 0,-80-48 21 0 0,2-2 0 0 0,1-3-1 0 0,133 31 1 0 0,-154-47-62 0 0,0-2 0 0 0,0-2-1 0 0,1-2 1 0 0,-1-2 0 0 0,1-2 0 0 0,0-3 0 0 0,50-9 0 0 0,-77 9 96 0 0,1-1 1 0 0,-1-1 0 0 0,0-1-1 0 0,0-1 1 0 0,26-14 0 0 0,-33 14 123 0 0,-1 0-1 0 0,0-1 1 0 0,0 0 0 0 0,0-1 0 0 0,-1-1 0 0 0,-1 0 0 0 0,0 0 0 0 0,13-20 0 0 0,-6 5-65 0 0,-2-1-1 0 0,-1-1 1 0 0,-1 0-1 0 0,-2-1 1 0 0,-1 0-1 0 0,-1-1 0 0 0,6-36 1 0 0,-7 21-156 0 0,-3-1-1 0 0,-1 1 1 0 0,-2-1 0 0 0,-6-58 0 0 0,0 69-71 0 0,-1 1 0 0 0,-1 1 0 0 0,-2-1 0 0 0,-1 1 0 0 0,-2 0 0 0 0,-1 1 0 0 0,-28-52 0 0 0,29 65-65 0 0,0 1-1 0 0,-1 1 0 0 0,-1 0 0 0 0,0 0 0 0 0,-1 1 1 0 0,-1 1-1 0 0,0 1 0 0 0,-2 0 0 0 0,1 1 1 0 0,-1 0-1 0 0,-1 2 0 0 0,0 0 0 0 0,-31-13 1 0 0,42 21-102 0 0,-1 0 1 0 0,0 1 0 0 0,0 0 0 0 0,0 0-1 0 0,0 1 1 0 0,0 0 0 0 0,0 0 0 0 0,0 1 0 0 0,0 0-1 0 0,0 1 1 0 0,0-1 0 0 0,0 1 0 0 0,0 1-1 0 0,0 0 1 0 0,0 0 0 0 0,0 0 0 0 0,-7 5-1 0 0,8-4-265 0 0,0 1 0 0 0,1 0-1 0 0,0 0 1 0 0,0 1-1 0 0,0 0 1 0 0,1 0 0 0 0,-1 0-1 0 0,1 1 1 0 0,0 0-1 0 0,1 0 1 0 0,-1 0 0 0 0,1 0-1 0 0,0 1 1 0 0,1 0-1 0 0,0-1 1 0 0,0 1 0 0 0,0 0-1 0 0,-2 14 1 0 0,-3 41-4024 0 0</inkml:trace>
</inkml:ink>
</file>

<file path=ppt/ink/ink5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6.8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9985 0 0,'0'0'1877'0'0,"11"17"-1945"0"0,121 193 1203 0 0,159 285 1145 0 0,-58-97-1191 0 0,-64-104-488 0 0,117 184-705 0 0,-262-443-979 0 0,28 33 0 0 0,-42-57-1056 0 0,0 0 0 0 0,1-1 1 0 0,22 16-1 0 0,-6-10-2967 0 0</inkml:trace>
</inkml:ink>
</file>

<file path=ppt/ink/ink5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7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2980 0 0,'0'0'2200'0'0</inkml:trace>
</inkml:ink>
</file>

<file path=ppt/ink/ink5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7.5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971 190 9477 0 0,'-14'-8'2214'0'0,"13"7"-2194"0"0,-12-7 220 0 0,-1 0 1 0 0,-1 1 0 0 0,1 0-1 0 0,-1 1 1 0 0,0 1 0 0 0,-1 1-1 0 0,-25-5 1 0 0,12 7-132 0 0,0 1 1 0 0,0 2-1 0 0,0 0 1 0 0,1 2-1 0 0,-1 2 0 0 0,1 0 1 0 0,0 2-1 0 0,0 1 1 0 0,1 2-1 0 0,0 0 1 0 0,-50 28-1 0 0,44-19 65 0 0,1 1-1 0 0,1 1 1 0 0,0 2 0 0 0,2 1-1 0 0,1 2 1 0 0,1 0 0 0 0,2 2-1 0 0,-40 55 1 0 0,47-55-159 0 0,2 0 0 0 0,1 1 0 0 0,2 1 0 0 0,0 0 0 0 0,2 1 0 0 0,2 0-1 0 0,-10 53 1 0 0,15-64-24 0 0,1 0 0 0 0,2 1 0 0 0,0 0 0 0 0,1-1 0 0 0,0 1 0 0 0,2-1 0 0 0,1 1 0 0 0,0-1 0 0 0,2 0 0 0 0,0 0 0 0 0,1 0 0 0 0,1-1 0 0 0,10 20 1 0 0,-8-26 4 0 0,-1 0 1 0 0,2-1-1 0 0,0-1 1 0 0,0 1 0 0 0,1-2-1 0 0,1 1 1 0 0,0-1-1 0 0,0-1 1 0 0,0 0 0 0 0,1-1-1 0 0,1-1 1 0 0,-1 0-1 0 0,1 0 1 0 0,28 8 0 0 0,-9-5 61 0 0,0-2 1 0 0,1-1 0 0 0,-1-1 0 0 0,1-2 0 0 0,49 0 0 0 0,-53-6 30 0 0,1 0 1 0 0,-1-2 0 0 0,0-2-1 0 0,0 0 1 0 0,0-2 0 0 0,-1-1-1 0 0,0-2 1 0 0,-1 0 0 0 0,0-2-1 0 0,27-18 1 0 0,-7 1 98 0 0,-2-2-1 0 0,0-2 1 0 0,-3-2-1 0 0,60-64 1 0 0,-61 54-162 0 0,-2-2 0 0 0,-2-2 0 0 0,-3-2-1 0 0,-2-1 1 0 0,-2-1 0 0 0,-2-2 0 0 0,-3-1 0 0 0,-3 0 0 0 0,-2-2 0 0 0,19-86 0 0 0,-35 119-181 0 0,-2 0 1 0 0,0 0-1 0 0,-2-45 0 0 0,-1 67 89 0 0,0 0 0 0 0,-1 1-1 0 0,1-1 1 0 0,-1 0 0 0 0,0 0 0 0 0,0 1-1 0 0,-1-1 1 0 0,1 1 0 0 0,-1-1-1 0 0,1 1 1 0 0,-1 0 0 0 0,0-1-1 0 0,0 1 1 0 0,-1 0 0 0 0,1 0-1 0 0,-1 1 1 0 0,1-1 0 0 0,-1 0-1 0 0,0 1 1 0 0,0 0 0 0 0,0-1 0 0 0,0 1-1 0 0,0 0 1 0 0,-1 1 0 0 0,-3-3-1 0 0,-7 0-443 0 0,0-1 0 0 0,1 2 0 0 0,-1 0 0 0 0,0 1 0 0 0,-17-1 0 0 0,28 3 381 0 0,-81-6-4859 0 0,-18 5-1581 0 0</inkml:trace>
</inkml:ink>
</file>

<file path=ppt/ink/ink5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8.0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1053 25 3132 0 0,'0'0'9422'0'0,"6"-6"-9097"0"0,11-12-383 0 0,-18 26 73 0 0,-34 57 432 0 0,32-59-385 0 0,-379 576 3093 0 0,178-291-2609 0 0,111-155-469 0 0,-94 147 226 0 0,144-211-493 0 0,4 2 1 0 0,-31 80-1 0 0,54-105-1172 0 0,14-18-4807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3.9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712 294 52 0 0,'0'0'7627'0'0,"-3"-15"-6412"0"0,-11-49 111 0 0,12 56-973 0 0,0 0 0 0 0,-1 1 0 0 0,0-1 0 0 0,0 0 0 0 0,-1 1 0 0 0,1 0 1 0 0,-2 0-1 0 0,1 0 0 0 0,-1 0 0 0 0,0 1 0 0 0,-1-1 0 0 0,1 1 0 0 0,-1 1 0 0 0,-1-1 1 0 0,1 1-1 0 0,-13-8 0 0 0,14 11-351 0 0,-1-1 1 0 0,-1 1 0 0 0,1 0-1 0 0,0 0 1 0 0,0 0 0 0 0,-1 1-1 0 0,1 0 1 0 0,-1 0-1 0 0,1 1 1 0 0,-1 0 0 0 0,1 0-1 0 0,-1 0 1 0 0,1 1-1 0 0,-1 0 1 0 0,1 0 0 0 0,0 1-1 0 0,-1 0 1 0 0,-10 5-1 0 0,-5 2-131 0 0,1 1 0 0 0,1 1 0 0 0,-36 26 0 0 0,25-13 70 0 0,1 0 0 0 0,2 2-1 0 0,1 2 1 0 0,1 0 0 0 0,1 1 0 0 0,1 2-1 0 0,-34 59 1 0 0,41-60 74 0 0,2 0 0 0 0,1 1 1 0 0,2 1-1 0 0,0 0 0 0 0,3 0 0 0 0,0 1 0 0 0,2 0 1 0 0,2 1-1 0 0,-2 36 0 0 0,7-58 10 0 0,0 0-1 0 0,0 0 1 0 0,1 0-1 0 0,1 0 1 0 0,0 0-1 0 0,1-1 1 0 0,0 1-1 0 0,0-1 1 0 0,1 1-1 0 0,1-1 1 0 0,0 0-1 0 0,1-1 1 0 0,0 1-1 0 0,0-1 1 0 0,1 0-1 0 0,0-1 1 0 0,1 0-1 0 0,0 0 1 0 0,0 0-1 0 0,1-1 1 0 0,0-1-1 0 0,1 1 1 0 0,0-1-1 0 0,0-1 1 0 0,0 0-1 0 0,1 0 1 0 0,0-1-1 0 0,0-1 1 0 0,15 5-1 0 0,-2-3 92 0 0,-1 0-1 0 0,1-2 0 0 0,0-1 1 0 0,0-1-1 0 0,0-1 0 0 0,0-1 1 0 0,0-1-1 0 0,0-1 0 0 0,0-1 1 0 0,24-7-1 0 0,-20 2 105 0 0,0 0 0 0 0,-1-2 0 0 0,0-2 0 0 0,-1 0 1 0 0,0-1-1 0 0,-1-2 0 0 0,45-34 0 0 0,-47 30-24 0 0,-1-1-1 0 0,0-1 1 0 0,-2-1-1 0 0,-1-1 0 0 0,0-1 1 0 0,-2 0-1 0 0,24-44 1 0 0,-30 45-128 0 0,-1 1-1 0 0,-1-2 1 0 0,-1 1-1 0 0,-1-1 1 0 0,-1-1 0 0 0,-1 1-1 0 0,-1-1 1 0 0,-1 0 0 0 0,-1-37-1 0 0,-2 50-95 0 0,-1 0-1 0 0,0 0 1 0 0,-1 0-1 0 0,-1 0 1 0 0,0 1-1 0 0,-1-1 1 0 0,0 1-1 0 0,0-1 1 0 0,-1 1-1 0 0,-1 0 1 0 0,0 1-1 0 0,0 0 1 0 0,-1 0-1 0 0,0 0 1 0 0,-1 0-1 0 0,0 1 1 0 0,-1 1-1 0 0,1 0 1 0 0,-2 0-1 0 0,-18-13 1 0 0,-4 1-353 0 0,-1 1 1 0 0,-1 2-1 0 0,-62-23 1 0 0,-107-22-2438 0 0,65 26-2620 0 0,13 3-3673 0 0</inkml:trace>
</inkml:ink>
</file>

<file path=ppt/ink/ink5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8.4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682 697 1160 0 0,'0'0'3971'0'0,"11"-19"-2483"0"0,5-5-1216 0 0,53-91 909 0 0,-55 88-528 0 0,-1 1 0 0 0,-2-2 0 0 0,8-28 0 0 0,-16 47-406 0 0,0-1 1 0 0,-1 0 0 0 0,0 0 0 0 0,-1 1-1 0 0,0-1 1 0 0,-1 0 0 0 0,0 0 0 0 0,0 0 0 0 0,-1 0-1 0 0,-1 0 1 0 0,1 0 0 0 0,-7-18 0 0 0,6 23-190 0 0,-1 1 1 0 0,1 0 0 0 0,-1 0 0 0 0,0 0-1 0 0,0 0 1 0 0,0 0 0 0 0,0 1 0 0 0,-1-1-1 0 0,1 1 1 0 0,-1 0 0 0 0,0 0 0 0 0,0 0-1 0 0,0 0 1 0 0,-1 1 0 0 0,1 0 0 0 0,-1 0-1 0 0,1 0 1 0 0,-1 0 0 0 0,1 1 0 0 0,-1-1 0 0 0,0 1-1 0 0,0 1 1 0 0,-9-2 0 0 0,-2 2-48 0 0,0 0 0 0 0,0 0 0 0 0,0 2 0 0 0,1 0 0 0 0,-1 1 1 0 0,-22 6-1 0 0,0 4 42 0 0,0 2 0 0 0,1 2 0 0 0,0 1 0 0 0,2 2 0 0 0,0 1 0 0 0,1 2 0 0 0,2 1 0 0 0,0 2 1 0 0,1 1-1 0 0,2 1 0 0 0,1 2 0 0 0,1 0 0 0 0,2 2 0 0 0,1 1 0 0 0,-24 44 0 0 0,36-52-22 0 0,1 0 0 0 0,1 0 0 0 0,1 1 0 0 0,2 0 0 0 0,-8 47-1 0 0,12-56-29 0 0,1 1 0 0 0,1 0-1 0 0,1 0 1 0 0,0-1 0 0 0,2 1-1 0 0,0 0 1 0 0,0-1 0 0 0,2 1-1 0 0,9 27 1 0 0,-7-31-6 0 0,1 0-1 0 0,1-1 1 0 0,0 0-1 0 0,1-1 1 0 0,0 1-1 0 0,1-2 1 0 0,0 1-1 0 0,1-2 1 0 0,0 1-1 0 0,1-1 1 0 0,0-1-1 0 0,0 0 1 0 0,16 8-1 0 0,-4-4 11 0 0,1-1 0 0 0,0-1 0 0 0,0-2 0 0 0,1 0 0 0 0,0-1 0 0 0,36 5 0 0 0,-36-9 18 0 0,1-1-1 0 0,0-2 0 0 0,-1 0 1 0 0,1-2-1 0 0,0 0 0 0 0,0-2 1 0 0,-1-1-1 0 0,0-2 0 0 0,0 0 1 0 0,0-1-1 0 0,0-2 0 0 0,-1-1 1 0 0,-1-1-1 0 0,37-21 1 0 0,-18 5 152 0 0,-1-3 0 0 0,-2-1 1 0 0,0-2-1 0 0,-3-2 1 0 0,0-1-1 0 0,-3-2 1 0 0,-1-1-1 0 0,48-75 0 0 0,-59 78-84 0 0,-1-2-1 0 0,-3-1 0 0 0,0 0 0 0 0,-3-1 0 0 0,-1-1 0 0 0,-3 0 0 0 0,-1-1 0 0 0,-1 0 1 0 0,-3 0-1 0 0,2-74 0 0 0,-8 104-136 0 0,0-1 0 0 0,-1 1 0 0 0,0 0 1 0 0,-1-1-1 0 0,-1 1 0 0 0,0 0 0 0 0,0 0 0 0 0,-1 1 0 0 0,-1-1 1 0 0,0 1-1 0 0,0 0 0 0 0,-1 0 0 0 0,-1 1 0 0 0,0-1 1 0 0,0 1-1 0 0,-1 1 0 0 0,0 0 0 0 0,-1 0 0 0 0,0 0 0 0 0,-12-8 1 0 0,8 8-136 0 0,-1 0 0 0 0,0 2 0 0 0,0-1 0 0 0,-1 2 0 0 0,0 0 0 0 0,0 1 1 0 0,0 0-1 0 0,-1 1 0 0 0,0 1 0 0 0,1 1 0 0 0,-1 0 0 0 0,0 1 0 0 0,-17 1 0 0 0,-10 2-1846 0 0,-1 2-1 0 0,1 1 1 0 0,-69 20-1 0 0,36-6-4397 0 0</inkml:trace>
</inkml:ink>
</file>

<file path=ppt/ink/ink5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9.6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183 1 6385 0 0,'0'0'10951'0'0,"4"5"-10919"0"0,-1 0-21 0 0,-1-1 0 0 0,0 1 0 0 0,0-1 0 0 0,0 1-1 0 0,-1 0 1 0 0,1 0 0 0 0,-1 0 0 0 0,0-1 0 0 0,-1 1-1 0 0,1 0 1 0 0,-1 0 0 0 0,0 1 0 0 0,0-1 0 0 0,-2 8-1 0 0,-2 13 74 0 0,-12 42 0 0 0,11-52-48 0 0,-78 253 129 0 0,13-50-94 0 0,61-192-64 0 0,6-20 8 0 0,0 0 1 0 0,1 0-1 0 0,0 0 0 0 0,1 0 0 0 0,-2 13 0 0 0,3-19 133 0 0,10-24 893 0 0,108-175-2019 0 0,167-213-1 0 0,-280 404 971 0 0,13-18 81 0 0,42-42 0 0 0,-59 65-90 0 0,0 1 0 0 0,0 0 1 0 0,1 0-1 0 0,-1-1 0 0 0,0 1 0 0 0,1 0 0 0 0,-1 0 0 0 0,1 0 0 0 0,-1 1 0 0 0,1-1 1 0 0,0 0-1 0 0,-1 1 0 0 0,1-1 0 0 0,0 0 0 0 0,-1 1 0 0 0,1 0 0 0 0,0-1 0 0 0,0 1 0 0 0,-1 0 1 0 0,1 0-1 0 0,0 0 0 0 0,0 0 0 0 0,-1 0 0 0 0,4 1 0 0 0,-3 1 28 0 0,1-1 0 0 0,-1 0-1 0 0,0 1 1 0 0,0-1 0 0 0,0 1 0 0 0,0 0 0 0 0,0 0-1 0 0,0 0 1 0 0,0 0 0 0 0,-1 0 0 0 0,1 0-1 0 0,-1 0 1 0 0,1 1 0 0 0,0 2 0 0 0,5 11 124 0 0,-1-1-1 0 0,-1 1 1 0 0,6 31 0 0 0,2 30 209 0 0,-4 0-1 0 0,-4 0 1 0 0,-6 129 0 0 0,0-203-371 0 0,1 0 0 0 0,-1 0 0 0 0,1 0 1 0 0,-1 0-1 0 0,0-1 0 0 0,0 1 0 0 0,0 0 1 0 0,-1 0-1 0 0,1-1 0 0 0,-1 1 0 0 0,0-1 1 0 0,1 1-1 0 0,-1-1 0 0 0,-3 3 0 0 0,3-3-507 0 0,0 0-1 0 0,0 0 0 0 0,0-1 0 0 0,0 1 0 0 0,0-1 0 0 0,0 0 1 0 0,0 0-1 0 0,-1 0 0 0 0,1 0 0 0 0,-4 1 0 0 0</inkml:trace>
</inkml:ink>
</file>

<file path=ppt/ink/ink5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06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1 348 208 0 0,'3'0'10272'0'0,"8"-2"-10223"0"0,-1 0 0 0 0,1-1 0 0 0,-1 0 0 0 0,0-1 0 0 0,1 0 0 0 0,-2-1-1 0 0,1 0 1 0 0,0 0 0 0 0,13-11 0 0 0,2 1-30 0 0,4-2 93 0 0,-1-2-1 0 0,0 0 1 0 0,-2-2-1 0 0,0-1 1 0 0,-2-1-1 0 0,33-38 0 0 0,-51 55-224 0 0,-1 1-1 0 0,1 0 1 0 0,1 0-1 0 0,-1 1 1 0 0,15-8-1 0 0,17-13 325 0 0,4-15 387 0 0,-48 49-612 0 0,0 0 0 0 0,1 0-1 0 0,0 0 1 0 0,1 1-1 0 0,0 0 1 0 0,-6 19 0 0 0,-7 18 214 0 0,-24 47 256 0 0,-105 174 1 0 0,95-176-333 0 0</inkml:trace>
</inkml:ink>
</file>

<file path=ppt/ink/ink5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07.0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1 156 520 0 0,'0'0'9443'0'0,"9"0"-9067"0"0,11-2-279 0 0,1 0 0 0 0,-1-2 0 0 0,0 0 0 0 0,21-8 0 0 0,5 0-31 0 0,414-85 399 0 0,-350 75 3866 0 0,-113 21-4061 0 0</inkml:trace>
</inkml:ink>
</file>

<file path=ppt/ink/ink5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0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7 103 1708 0 0,'0'0'12433'0'0,"-7"9"-9626"0"0,29-11-2804 0 0,0 0 0 0 0,-1-2 1 0 0,37-10-1 0 0,7-1-108 0 0,25-2 389 0 0,96-29 0 0 0,-157 35-12880 0 0,-56 20 7768 0 0</inkml:trace>
</inkml:ink>
</file>

<file path=ppt/ink/ink5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0.6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6129 0 0,'0'0'9236'0'0,"-1"13"-9036"0"0,-16 117 301 0 0,-6-2 1 0 0,-76 241 0 0 0,94-357-1111 0 0,-6 15 2108 0 0</inkml:trace>
</inkml:ink>
</file>

<file path=ppt/ink/ink5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2.2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1 104 0 0,'0'0'0'0'0</inkml:trace>
</inkml:ink>
</file>

<file path=ppt/ink/ink5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4.1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1436 0 0,'0'0'4925'0'0</inkml:trace>
</inkml:ink>
</file>

<file path=ppt/ink/ink5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7.4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0 113 1420 0 0,'0'0'10986'0'0,"39"-4"-10846"0"0,-5-9-479 0 0,34-20-1 0 0,-2-6-4537 0 0,-33 16 995 0 0</inkml:trace>
</inkml:ink>
</file>

<file path=ppt/ink/ink5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7.8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1 381 5837 0 0,'0'0'4528'0'0,"90"-67"-4924"0"0,-66 57 228 0 0,2 1-336 0 0,-1-2-792 0 0,-8 4-1228 0 0,8-7-2497 0 0</inkml:trace>
  <inkml:trace contextRef="#ctx0" brushRef="#br0" timeOffset="1">388 116 380 0 0,'0'0'7461'0'0,"99"-78"-8425"0"0,-72 65 4 0 0,-6 4-1077 0 0,8-6-1079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4.5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197 138 92 0 0,'0'0'3101'0'0,"4"-13"-2310"0"0,-2 2-517 0 0,17-53 704 0 0,4 18 2963 0 0,-23 46-3928 0 0,0 0 0 0 0,0 0 0 0 0,0 0 1 0 0,0-1-1 0 0,0 1 0 0 0,0 0 0 0 0,1 0 1 0 0,-1 0-1 0 0,0 0 0 0 0,0-1 0 0 0,0 1 0 0 0,0 0 1 0 0,0 0-1 0 0,1 0 0 0 0,-1 0 0 0 0,0 0 0 0 0,0-1 1 0 0,0 1-1 0 0,0 0 0 0 0,1 0 0 0 0,-1 0 0 0 0,0 0 1 0 0,0 0-1 0 0,0 0 0 0 0,1 0 0 0 0,-1 0 0 0 0,0 0 1 0 0,0 0-1 0 0,0 0 0 0 0,1 0 0 0 0,-1 0 0 0 0,0 0 1 0 0,0 0-1 0 0,0 0 0 0 0,1 0 0 0 0,-1 0 1 0 0,0 0-1 0 0,0 0 0 0 0,0 0 0 0 0,1 0 0 0 0,-1 0 1 0 0,0 0-1 0 0,0 1 0 0 0,0-1 0 0 0,0 0 0 0 0,1 0 1 0 0,-1 0-1 0 0,0 0 0 0 0,0 0 0 0 0,0 1 0 0 0,0-1 1 0 0,0 0-1 0 0,0 0 0 0 0,1 0 0 0 0,-1 0 0 0 0,0 1 1 0 0,0-1-1 0 0,0 0 0 0 0,0 0 0 0 0,0 0 1 0 0,0 1-1 0 0,0-1 0 0 0,0 0 0 0 0,0 0 0 0 0,0 0 1 0 0,0 1-1 0 0,0-1 0 0 0,4 19-1563 0 0,-3-14 1740 0 0,11 83 319 0 0,-4 0-1 0 0,-7 163 1 0 0,-2-163-348 0 0,-24 506 866 0 0,0-34-718 0 0,21 19-149 0 0,-19 529 62 0 0,-134 386 1879 0 0,144-1389-2095 0 0,-18 288 510 0 0,31-393-525 0 0,0 0-1 0 0,0 0 0 0 0,0 0 1 0 0,0 1-1 0 0,0-1 0 0 0,-1 0 1 0 0,1 0-1 0 0,0 0 0 0 0,0 1 0 0 0,0-1 1 0 0,0 0-1 0 0,0 0 0 0 0,0 0 1 0 0,0 1-1 0 0,1-1 0 0 0,-1 0 1 0 0,0 0-1 0 0,0 0 0 0 0,0 1 1 0 0,0-1-1 0 0,0 0 0 0 0,0 0 0 0 0,0 0 1 0 0,0 0-1 0 0,0 1 0 0 0,0-1 1 0 0,1 0-1 0 0,-1 0 0 0 0,0 0 1 0 0,0 0-1 0 0,0 0 0 0 0,0 1 1 0 0,0-1-1 0 0,1 0 0 0 0,-1 0 1 0 0,0 0-1 0 0,0 0 0 0 0,0 0 0 0 0,0 0 1 0 0,1 0-1 0 0,-1 0 0 0 0,0 0 1 0 0,1 0-1 0 0,6-10-579 0 0,5-24-378 0 0,-1 0 1 0 0,8-45-1 0 0,-8 31-892 0 0,15-73-4118 0 0</inkml:trace>
</inkml:ink>
</file>

<file path=ppt/ink/ink5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8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1 697 104 0 0,'0'0'9389'0'0,"52"-82"-9969"0"0,-31 69 344 0 0,2-1-244 0 0,1-2-180 0 0,-6 3-1200 0 0,9-7-1125 0 0</inkml:trace>
  <inkml:trace contextRef="#ctx0" brushRef="#br0" timeOffset="1">246 403 484 0 0,'0'0'9249'0'0,"-17"-77"-9249"0"0,28 65-236 0 0,4 1-176 0 0,5-1 48 0 0,2 0-156 0 0,4 0-464 0 0,-8 4-696 0 0,6-4-1017 0 0</inkml:trace>
  <inkml:trace contextRef="#ctx0" brushRef="#br0" timeOffset="2">416 170 312 0 0,'0'0'8941'0'0,"-22"-86"-9005"0"0,34 75-260 0 0,0 1 24 0 0,4-5-412 0 0,7-1-704 0 0,-8 4-1177 0 0,5-8-1251 0 0</inkml:trace>
</inkml:ink>
</file>

<file path=ppt/ink/ink5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8.7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11 324 2412 0 0,'0'0'6702'0'0,"-2"-11"-8023"0"0,-6-38 567 0 0,8 47 661 0 0,0 0 1 0 0,1 1-1 0 0,-1-1 0 0 0,1 0 0 0 0,-1 1 0 0 0,1-1 0 0 0,0 0 0 0 0,0 1 0 0 0,0-1 0 0 0,0 1 0 0 0,0-1 0 0 0,0 1 1 0 0,0 0-1 0 0,0-1 0 0 0,1 1 0 0 0,-1 0 0 0 0,0 0 0 0 0,1 0 0 0 0,-1 0 0 0 0,1 0 0 0 0,-1 0 0 0 0,1 0 1 0 0,0 0-1 0 0,-1 1 0 0 0,4-2 0 0 0,5-3-532 0 0,-5 2 486 0 0,0-1 0 0 0,0 0 0 0 0,-1-1 0 0 0,1 1 0 0 0,-1-1 0 0 0,0 0 0 0 0,0 1 0 0 0,6-12 0 0 0,-7 9 670 0 0,-1 1 0 0 0,1-1 0 0 0,-1 1-1 0 0,-1-1 1 0 0,1 0 0 0 0,-1 0 0 0 0,0 0 0 0 0,0 0 0 0 0,-1 0 0 0 0,0 0-1 0 0,0 0 1 0 0,-1 0 0 0 0,0 0 0 0 0,0 0 0 0 0,-1 1 0 0 0,0-1 0 0 0,0 0 0 0 0,0 1-1 0 0,-7-13 1 0 0,7 15-617 0 0,-4-9 460 0 0,4 5-3329 0 0</inkml:trace>
</inkml:ink>
</file>

<file path=ppt/ink/ink5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5.83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80 171 1540 0 0,'0'0'3310'0'0,"12"-9"-3311"0"0,105-69-162 0 0,-98 67 286 0 0,19-16-48 0 0,-36 26 183 0 0,0-1-1 0 0,0 0 1 0 0,0 0 0 0 0,0 0-1 0 0,-1 0 1 0 0,1 0-1 0 0,0 0 1 0 0,-1 0 0 0 0,0 0-1 0 0,0-1 1 0 0,0 1-1 0 0,0-1 1 0 0,0 1 0 0 0,1-4-1 0 0,-2 5-151 0 0,-1 1-1 0 0,1-1 1 0 0,0 1-1 0 0,-1-1 0 0 0,1 0 1 0 0,-1 1-1 0 0,1-1 1 0 0,0 1-1 0 0,-1-1 1 0 0,1 1-1 0 0,-1-1 1 0 0,1 1-1 0 0,-1-1 1 0 0,0 1-1 0 0,1 0 1 0 0,-1-1-1 0 0,1 1 0 0 0,-1 0 1 0 0,0-1-1 0 0,1 1 1 0 0,-1 0-1 0 0,0 0 1 0 0,1 0-1 0 0,-1 0 1 0 0,0-1-1 0 0,0 1 1 0 0,1 0-1 0 0,-1 0 1 0 0,0 0-1 0 0,1 0 1 0 0,-1 1-1 0 0,0-1 0 0 0,-1 0 1 0 0,-28 2 284 0 0,17 2-351 0 0,0-1 0 0 0,0 1 0 0 0,1 1 0 0 0,0 1 0 0 0,0-1 0 0 0,-20 14 0 0 0,14-7-33 0 0,1 1 0 0 0,0 0 0 0 0,-22 23 0 0 0,36-32-36 0 0,-1-1 0 0 0,0 1 1 0 0,1 0-1 0 0,0 0 0 0 0,0 0 1 0 0,0 0-1 0 0,1 1 0 0 0,-1-1 1 0 0,1 1-1 0 0,0-1 1 0 0,1 1-1 0 0,-1 0 0 0 0,1 0 1 0 0,0 0-1 0 0,0 0 0 0 0,0 0 1 0 0,0 0-1 0 0,1 0 1 0 0,0 0-1 0 0,0 0 0 0 0,1 0 1 0 0,-1 0-1 0 0,1 0 0 0 0,0 0 1 0 0,1 0-1 0 0,-1 0 0 0 0,1 0 1 0 0,0-1-1 0 0,0 1 1 0 0,0 0-1 0 0,1-1 0 0 0,-1 0 1 0 0,1 0-1 0 0,0 0 0 0 0,5 5 1 0 0,48 47-94 0 0,-43-44 96 0 0,0 0 1 0 0,-1 1-1 0 0,0 1 1 0 0,14 20-1 0 0,-26-33 109 0 0,0-1 0 0 0,1 1-1 0 0,-1 0 1 0 0,0 0 0 0 0,0 0 0 0 0,0 0-1 0 0,1 0 1 0 0,-1 0 0 0 0,0-1-1 0 0,0 1 1 0 0,0 0 0 0 0,0 0-1 0 0,0 0 1 0 0,-1 0 0 0 0,1 0-1 0 0,0 0 1 0 0,0-1 0 0 0,-1 1 0 0 0,1 0-1 0 0,0 0 1 0 0,-1 0 0 0 0,1-1-1 0 0,-1 1 1 0 0,1 0 0 0 0,-1 0-1 0 0,1-1 1 0 0,-1 1 0 0 0,1 0-1 0 0,-1-1 1 0 0,0 1 0 0 0,1-1-1 0 0,-1 1 1 0 0,0-1 0 0 0,0 1 0 0 0,-1 0-1 0 0,-37 18 963 0 0,23-12-1201 0 0,9-3-244 0 0,-27 17-524 0 0,17-3-6148 0 0</inkml:trace>
</inkml:ink>
</file>

<file path=ppt/ink/ink5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6.2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0 331 9797 0 0,'0'0'3698'0'0,"4"-14"-3586"0"0,13-44-132 0 0,-15 53-15 0 0,1 0-1 0 0,-1 1 1 0 0,1-1 0 0 0,0 1-1 0 0,0-1 1 0 0,1 1-1 0 0,-1 0 1 0 0,1 0 0 0 0,0 1-1 0 0,0-1 1 0 0,0 1-1 0 0,7-5 1 0 0,6-5-57 0 0,24-20 11 0 0,-8 6 139 0 0,0-2 0 0 0,43-49 0 0 0,-68 66 34 0 0,-2 3 400 0 0,-3 20-499 0 0,-16 177 1770 0 0,0 1-1600 0 0,13-171-134 0 0,1 0-1 0 0,0 1 1 0 0,1-1-1 0 0,6 24 1 0 0,-5-33-228 0 0,0 0 1 0 0,1 0 0 0 0,0 0-1 0 0,0-1 1 0 0,1 0 0 0 0,0 0-1 0 0,0 0 1 0 0,1 0 0 0 0,0-1-1 0 0,8 8 1 0 0,5 3-5953 0 0</inkml:trace>
</inkml:ink>
</file>

<file path=ppt/ink/ink5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6.6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1 238 11341 0 0,'0'0'5851'0'0,"7"-15"-5818"0"0,-2 5-91 0 0,-3 5 26 0 0,0 0 0 0 0,0 1 1 0 0,0-1-1 0 0,0 1 0 0 0,1-1 1 0 0,0 1-1 0 0,0 0 0 0 0,0 0 0 0 0,0 1 1 0 0,1-1-1 0 0,-1 1 0 0 0,1-1 1 0 0,0 1-1 0 0,0 0 0 0 0,0 0 0 0 0,0 1 1 0 0,1-1-1 0 0,-1 1 0 0 0,1 0 1 0 0,8-2-1 0 0,66-11-962 0 0,114-7 0 0 0,25-4-3195 0 0,-168 12 2209 0 0,-48 13 1871 0 0,-1 1 0 0 0,0-1 0 0 0,0 0 0 0 0,0 1 0 0 0,0-1 0 0 0,1 0 0 0 0,-1 0 0 0 0,0 0 0 0 0,0 1 0 0 0,0-1 0 0 0,0 0 0 0 0,-1 0 0 0 0,1 0 0 0 0,1-3 0 0 0,-2 3 39 0 0,0 1 0 0 0,0-1-1 0 0,0 0 1 0 0,0 0 0 0 0,0 1-1 0 0,0-1 1 0 0,0 0-1 0 0,0 0 1 0 0,0 1 0 0 0,-1-1-1 0 0,1 0 1 0 0,0 0 0 0 0,0 1-1 0 0,-1-1 1 0 0,1 0-1 0 0,-1 1 1 0 0,1-1 0 0 0,0 1-1 0 0,-1-1 1 0 0,0 0-1 0 0,1 1 1 0 0,-1-1 0 0 0,1 1-1 0 0,-1-1 1 0 0,1 1 0 0 0,-1 0-1 0 0,0-1 1 0 0,-1 0-1 0 0,-26-14-2120 0 0,8 5-286 0 0</inkml:trace>
</inkml:ink>
</file>

<file path=ppt/ink/ink5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7.4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512 32 3008 0 0,'0'0'7915'0'0,"0"-5"-7486"0"0,0 4-397 0 0,0 0 0 0 0,0-1 0 0 0,0 1 0 0 0,-1 0 0 0 0,1 0 0 0 0,0 0 0 0 0,0 0-1 0 0,-1 0 1 0 0,1-1 0 0 0,-1 1 0 0 0,1 0 0 0 0,-1 0 0 0 0,0 0 0 0 0,1 0 0 0 0,-1 0-1 0 0,0 0 1 0 0,1 1 0 0 0,-1-1 0 0 0,0 0 0 0 0,0 0 0 0 0,-1 0 0 0 0,0 0 20 0 0,0 0 1 0 0,-1 1-1 0 0,1-1 1 0 0,0 1-1 0 0,0 0 1 0 0,-1-1-1 0 0,1 1 1 0 0,0 0-1 0 0,0 1 1 0 0,-1-1 0 0 0,1 0-1 0 0,0 1 1 0 0,-4 0-1 0 0,-17 7 85 0 0,0 1 0 0 0,1 1 0 0 0,1 0 0 0 0,-1 2 0 0 0,-26 20 0 0 0,20-15 54 0 0,16-9-101 0 0,-107 73 521 0 0,109-73-631 0 0,0 1 0 0 0,0 0 1 0 0,1 1-1 0 0,0 0 1 0 0,0 0-1 0 0,1 1 1 0 0,1 0-1 0 0,-10 18 1 0 0,14-22-27 0 0,1-1 1 0 0,-1 1 0 0 0,1-1 0 0 0,1 1-1 0 0,-1 0 1 0 0,1-1 0 0 0,0 1 0 0 0,0 0-1 0 0,1 0 1 0 0,0 0 0 0 0,1 0 0 0 0,-1-1 0 0 0,1 1-1 0 0,0 0 1 0 0,1 0 0 0 0,0-1 0 0 0,0 1-1 0 0,0-1 1 0 0,6 12 0 0 0,4 1-116 0 0,0-1 0 0 0,2 0-1 0 0,0-2 1 0 0,28 28 0 0 0,20 23 31 0 0,-62-66 173 0 0,1 0 1 0 0,0-1-1 0 0,-1 1 1 0 0,1 0 0 0 0,-1 0-1 0 0,1-1 1 0 0,-1 1-1 0 0,0 0 1 0 0,1 0-1 0 0,-1 0 1 0 0,0 0-1 0 0,1 0 1 0 0,-1 0-1 0 0,0-1 1 0 0,0 1-1 0 0,0 0 1 0 0,0 0 0 0 0,0 0-1 0 0,0 0 1 0 0,0 0-1 0 0,0 0 1 0 0,0 0-1 0 0,-1 0 1 0 0,1 0-1 0 0,0-1 1 0 0,0 1-1 0 0,-1 0 1 0 0,1 0-1 0 0,-1 0 1 0 0,1 0 0 0 0,-1-1-1 0 0,1 1 1 0 0,-1 0-1 0 0,1 0 1 0 0,-1-1-1 0 0,1 1 1 0 0,-1-1-1 0 0,0 1 1 0 0,0 0-1 0 0,1-1 1 0 0,-3 2-1 0 0,-3 1 290 0 0,-1 1 0 0 0,0-1 0 0 0,0 0-1 0 0,-11 3 1 0 0,0 0-453 0 0,-24 15 123 0 0,-19 7-812 0 0,22-16-3185 0 0,34-11 2087 0 0</inkml:trace>
</inkml:ink>
</file>

<file path=ppt/ink/ink5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8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173 195 7161 0 0,'0'0'3628'0'0,"2"14"-3399"0"0,3 46-45 0 0,-5-57-111 0 0,0 0 0 0 0,0 0 0 0 0,0 0 0 0 0,-1-1 0 0 0,1 1 0 0 0,-1 0 0 0 0,1 0 0 0 0,-1-1 0 0 0,0 1 0 0 0,0 0 0 0 0,0-1 0 0 0,-1 1 0 0 0,1-1 0 0 0,-1 1 0 0 0,1-1 0 0 0,-1 0 0 0 0,0 1 0 0 0,0-1 0 0 0,0 0 0 0 0,0 0 0 0 0,0 0 0 0 0,0-1 0 0 0,0 1 0 0 0,-1 0 0 0 0,1-1 0 0 0,-1 0 0 0 0,1 1 0 0 0,-1-1 0 0 0,0 0 0 0 0,1 0 0 0 0,-1-1 0 0 0,-4 2 0 0 0,4-2-8 0 0,1 1 0 0 0,-1-1 0 0 0,0 1-1 0 0,1-1 1 0 0,-1 0 0 0 0,0 0 0 0 0,1 0 0 0 0,-1-1 0 0 0,0 1 0 0 0,1-1 0 0 0,-1 1 0 0 0,0-1-1 0 0,1 0 1 0 0,-1 0 0 0 0,1 0 0 0 0,-1 0 0 0 0,1-1 0 0 0,0 1 0 0 0,-1-1 0 0 0,1 1-1 0 0,0-1 1 0 0,0 0 0 0 0,0 0 0 0 0,0 0 0 0 0,0 0 0 0 0,1 0 0 0 0,-1 0 0 0 0,1 0 0 0 0,-3-5-1 0 0,1-2-108 0 0,1 1 0 0 0,0-1 0 0 0,1 0 0 0 0,0 0 0 0 0,0 0-1 0 0,1 0 1 0 0,0 0 0 0 0,0 0 0 0 0,1 0 0 0 0,0 0 0 0 0,1 0-1 0 0,0 0 1 0 0,1 1 0 0 0,-1-1 0 0 0,2 1 0 0 0,-1 0 0 0 0,1-1-1 0 0,0 1 1 0 0,1 1 0 0 0,0-1 0 0 0,0 1 0 0 0,1 0 0 0 0,-1 0-1 0 0,2 0 1 0 0,7-6 0 0 0,-4 4-18 0 0,0 1 0 0 0,0 0 0 0 0,0 1 0 0 0,1 0 0 0 0,0 0 1 0 0,0 1-1 0 0,1 1 0 0 0,0 0 0 0 0,0 1 0 0 0,0 0 0 0 0,0 0 0 0 0,1 2 0 0 0,-1-1 0 0 0,1 2 0 0 0,0 0 0 0 0,-1 0 0 0 0,17 2 1 0 0,-25-1 81 0 0,1 1 1 0 0,-1 0-1 0 0,0 0 0 0 0,0 0 1 0 0,0 0-1 0 0,0 1 1 0 0,0-1-1 0 0,0 1 1 0 0,0 0-1 0 0,0 0 1 0 0,-1 1-1 0 0,1-1 1 0 0,-1 1-1 0 0,0 0 1 0 0,1 0-1 0 0,4 6 1 0 0,-5-4 16 0 0,1 0-1 0 0,-1 1 1 0 0,0-1 0 0 0,-1 1 0 0 0,1 0 0 0 0,-1 0 0 0 0,-1 0 0 0 0,1 0 0 0 0,-1 0-1 0 0,1 10 1 0 0,-1-1 41 0 0,0 1-1 0 0,-2-1 1 0 0,0 1-1 0 0,-1-1 1 0 0,0 0-1 0 0,-1 0 1 0 0,-1 0-1 0 0,-9 24 1 0 0,-8 6 50 0 0,-2-1-1 0 0,-1-1 1 0 0,-33 43 0 0 0,-101 108 242 0 0,136-169 202 0 0,-1 0 0 0 0,-1-2 0 0 0,-35 25-1 0 0,71-47-662 0 0,10-5-452 0 0,104-42 491 0 0,387-123-43 0 0,-494 166-213 0 0</inkml:trace>
</inkml:ink>
</file>

<file path=ppt/ink/ink5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6.0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247 6 5312 0 0,'0'0'2740'0'0,"-3"-1"-2782"0"0,1 0 31 0 0,1 0 0 0 0,-1 1 0 0 0,1-1 0 0 0,-1 1 0 0 0,1 0 0 0 0,-1-1 0 0 0,1 1 0 0 0,-1 0 0 0 0,1 0 0 0 0,-1 0 0 0 0,1 0 0 0 0,-1 0 0 0 0,0 0 0 0 0,1 1 0 0 0,-1-1 0 0 0,-1 1 0 0 0,-28 15 669 0 0,10-4-108 0 0,-9 5-235 0 0,-33 25 0 0 0,57-37-348 0 0,-1 0 0 0 0,1 1 0 0 0,0-1 0 0 0,0 2 0 0 0,0-1 0 0 0,1 0 0 0 0,0 1 0 0 0,1 0 0 0 0,-1 0 0 0 0,-4 12 0 0 0,7-15 12 0 0,2-1 1 0 0,-1 1 0 0 0,0-1 0 0 0,1 1-1 0 0,-1-1 1 0 0,1 1 0 0 0,0-1 0 0 0,0 1-1 0 0,0 0 1 0 0,1-1 0 0 0,-1 1 0 0 0,1-1-1 0 0,0 1 1 0 0,0-1 0 0 0,0 0 0 0 0,1 1 0 0 0,-1-1-1 0 0,1 0 1 0 0,-1 0 0 0 0,1 0 0 0 0,0 0-1 0 0,0 0 1 0 0,4 3 0 0 0,6 6-32 0 0,0 0 0 0 0,0-1 0 0 0,27 17 0 0 0,-14-9-128 0 0,3 2 71 0 0,16 12-366 0 0,40 40 0 0 0,-72-62 358 0 0,-2 1 1 0 0,0 0 0 0 0,0 0-1 0 0,-1 1 1 0 0,0 0-1 0 0,-1 0 1 0 0,-1 1 0 0 0,9 21-1 0 0,-15-33 101 0 0,0 1 0 0 0,0 0 0 0 0,-1 0 0 0 0,1 0 0 0 0,-1 0 0 0 0,1 0 0 0 0,-1 0 0 0 0,0 0 0 0 0,0 0 0 0 0,0 0 0 0 0,0 0 0 0 0,-1 0 0 0 0,0 4 0 0 0,0-6 110 0 0,1 1 0 0 0,-1 0 0 0 0,0-1 0 0 0,0 1 0 0 0,0-1 0 0 0,0 1 0 0 0,0-1 0 0 0,-1 0 0 0 0,1 1 0 0 0,0-1 1 0 0,0 0-1 0 0,-1 0 0 0 0,1 0 0 0 0,-1 0 0 0 0,1 0 0 0 0,-4 1 0 0 0,-4 1 357 0 0,0-1 0 0 0,0 0 0 0 0,0 0 0 0 0,0-1 0 0 0,0 0 0 0 0,-18-2 0 0 0,13 2-289 0 0,-1-1 0 0 0,1 0 0 0 0,0-2 0 0 0,0 0 0 0 0,0 0 1 0 0,0-1-1 0 0,-22-8 0 0 0,36 11-284 0 0,-1-1 0 0 0,0 1 0 0 0,0-1 0 0 0,1 1 0 0 0,-1-1 0 0 0,0 1 0 0 0,1-1 0 0 0,-1 1 0 0 0,1-1 0 0 0,-1 0 0 0 0,1 1 0 0 0,-1-1 0 0 0,1 0 0 0 0,-1 1 0 0 0,1-1 1 0 0,0 0-1 0 0,-1 0 0 0 0,1 1 0 0 0,0-1 0 0 0,-1 0 0 0 0,1 0 0 0 0,0 0 0 0 0,0 0 0 0 0,0 1 0 0 0,0-1 0 0 0,0 0 0 0 0,0 0 0 0 0,0 0 0 0 0,0 0 0 0 0,0 1 0 0 0,1-1 0 0 0,-1 0 0 0 0,0 0 0 0 0,1-1 0 0 0,3-14-3555 0 0</inkml:trace>
</inkml:ink>
</file>

<file path=ppt/ink/ink5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6.70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1 139 1736 0 0,'0'0'5468'0'0,"10"-12"-5443"0"0,32-40-69 0 0,-37 47 35 0 0,1 0 0 0 0,-1 0 0 0 0,1 0 1 0 0,1 1-1 0 0,-1 0 0 0 0,1 0 0 0 0,-1 0 1 0 0,1 1-1 0 0,0 0 0 0 0,0 1 0 0 0,14-4 1 0 0,-1 0 48 0 0,-2 1-133 0 0,-1 1 0 0 0,0 0 0 0 0,1 2 0 0 0,0 0-1 0 0,28 0 1 0 0,-45 2 66 0 0,1 0 0 0 0,-1 1-1 0 0,0-1 1 0 0,1 0 0 0 0,-1 0-1 0 0,1 1 1 0 0,-1-1 0 0 0,0 1-1 0 0,1-1 1 0 0,-1 1 0 0 0,0-1-1 0 0,1 1 1 0 0,-1 0 0 0 0,0 0-1 0 0,0 0 1 0 0,0-1 0 0 0,0 1-1 0 0,0 0 1 0 0,0 0 0 0 0,2 3 0 0 0,-1-1 1 0 0,-1 0 0 0 0,1 0 0 0 0,-1 0 0 0 0,0 0 1 0 0,0 0-1 0 0,0 0 0 0 0,0 0 0 0 0,1 7 0 0 0,-1 1 40 0 0,-1 0-1 0 0,0-1 0 0 0,0 1 0 0 0,-4 17 0 0 0,1-12 58 0 0,-1 0 0 0 0,-1 0-1 0 0,0 0 1 0 0,-1-1 0 0 0,-1 0-1 0 0,0 0 1 0 0,-1-1 0 0 0,0 0-1 0 0,-2 0 1 0 0,1-1 0 0 0,-2 0-1 0 0,0-1 1 0 0,0 0 0 0 0,-21 16-1 0 0,100-38 804 0 0,-55 8-936 0 0,0 1 0 0 0,0 0 0 0 0,0 1 0 0 0,0 0 0 0 0,1 1 0 0 0,-1 1 0 0 0,0 0 0 0 0,22 7 0 0 0,-28-7 22 0 0,-1 0 0 0 0,0 1 0 0 0,0 0 0 0 0,-1 0 1 0 0,1 0-1 0 0,-1 1 0 0 0,1 0 0 0 0,-1 0 0 0 0,0 0 0 0 0,-1 1 0 0 0,1-1 0 0 0,-1 1 0 0 0,0 0 1 0 0,0 1-1 0 0,0-1 0 0 0,-1 1 0 0 0,1-1 0 0 0,-2 1 0 0 0,5 9 0 0 0,-6-12 55 0 0,0 0-1 0 0,0 0 0 0 0,-1 0 1 0 0,1 0-1 0 0,-1 0 1 0 0,1 0-1 0 0,-1 0 1 0 0,0 0-1 0 0,0 1 0 0 0,0-1 1 0 0,0 0-1 0 0,-1 0 1 0 0,1 0-1 0 0,-1 0 0 0 0,0 0 1 0 0,0 0-1 0 0,0 0 1 0 0,0-1-1 0 0,-3 5 0 0 0,1-3 174 0 0,0 0-1 0 0,0 0 1 0 0,-1 0-1 0 0,0-1 1 0 0,1 0-1 0 0,-1 0 1 0 0,0 0-1 0 0,-1 0 1 0 0,1 0-1 0 0,0-1 1 0 0,-5 2-1 0 0,-11 4 514 0 0,1-2 0 0 0,-1 0 0 0 0,0-2 0 0 0,-34 5 0 0 0,-27 3-538 0 0,116-17-7356 0 0</inkml:trace>
</inkml:ink>
</file>

<file path=ppt/ink/ink5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7.19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13373 0 0,'0'0'4053'0'0,"9"24"-12906"0"0,12-21 280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5.9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631 292 4636 0 0,'0'0'7312'0'0,"12"-8"-7654"0"0,-4 2 287 0 0,-1 0 29 0 0,0 1 0 0 0,0 0-1 0 0,1 0 1 0 0,-1 1 0 0 0,1 0 0 0 0,0 1-1 0 0,0 0 1 0 0,0 0 0 0 0,0 0 0 0 0,12-1-1 0 0,590-60 604 0 0,-382 45-396 0 0,2797-88 2841 0 0,-2589 120-2563 0 0,189 0-221 0 0,-418-17-118 0 0,209-33 1 0 0,-385 33-89 0 0,42-7 179 0 0,135-2 0 0 0,-200 14-256 0 0,0 0-1 0 0,0 1 1 0 0,0 0 0 0 0,0 0-1 0 0,0 1 1 0 0,0 0-1 0 0,-1 1 1 0 0,1-1 0 0 0,-1 1-1 0 0,0 1 1 0 0,0-1-1 0 0,0 1 1 0 0,-1 0 0 0 0,0 1-1 0 0,0 0 1 0 0,8 9-1 0 0,7 11-48 0 0,-1 1-1 0 0,28 49 1 0 0,-11-8 63 0 0,-3 2 1 0 0,-3 1-1 0 0,-3 2 1 0 0,-4 0-1 0 0,-3 2 1 0 0,17 109-1 0 0,20 467-20 0 0,-55-587-3 0 0,58 458 187 0 0,53-8 217 0 0,6 69 305 0 0,-36 7-446 0 0,-48-340 151 0 0,100 358 1 0 0,-114-530-236 0 0,47 191-84 0 0,-63-236-45 0 0,-1 1 1 0 0,-2 0 0 0 0,-1 0-1 0 0,-2 0 1 0 0,-1 0 0 0 0,-7 35-1 0 0,7-59 17 0 0,-1 0-1 0 0,0 0 1 0 0,-1-1-1 0 0,0 1 0 0 0,0-1 1 0 0,-1 1-1 0 0,0-1 1 0 0,-1 0-1 0 0,0-1 1 0 0,-1 1-1 0 0,1-1 0 0 0,-2 0 1 0 0,1-1-1 0 0,-1 1 1 0 0,0-1-1 0 0,-1 0 1 0 0,1-1-1 0 0,-1 0 1 0 0,0 0-1 0 0,-1-1 0 0 0,0 0 1 0 0,-14 6-1 0 0,-26 7 38 0 0,-96 21-1 0 0,-57-2 13 0 0,161-31-81 0 0,-196 27 7 0 0,-394 1 1 0 0,-243-74-143 0 0,113-18 280 0 0,397 32-76 0 0,-40 3-36 0 0,-585 39 1 0 0,-248 122-17 0 0,1016-108 149 0 0,-448 46 657 0 0,666-76-801 0 0,-603 19-760 0 0,582-20-50 0 0,-1-1 0 0 0,1-1 1 0 0,-29-7-1 0 0,5-7-3874 0 0</inkml:trace>
</inkml:ink>
</file>

<file path=ppt/ink/ink5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9.1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341 0 4212 0 0,'0'0'1269'0'0,"-31"31"-1297"0"0,-39 54 1381 0 0,18-20-476 0 0,-3 1-828 0 0,-60 95 0 0 0,112-157-31 0 0,1-1 17 0 0,0 0 0 0 0,0-1-1 0 0,0 1 1 0 0,1 0 0 0 0,0 1 0 0 0,-1-1 0 0 0,-1 6-1 0 0,3-9 44 0 0,19-16-1650 0 0,8-7-2253 0 0,-3 5 1611 0 0</inkml:trace>
</inkml:ink>
</file>

<file path=ppt/ink/ink5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9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356 1 5056 0 0,'0'0'3223'0'0,"-9"13"-4522"0"0,-159 224 2053 0 0,-4 34 172 0 0,172-271-1008 0 0,-1 1 0 0 0,0-1 1 0 0,1 1-1 0 0,-1-1 0 0 0,1 1 0 0 0,0 0 0 0 0,-1-1 0 0 0,1 1 1 0 0,-1 0-1 0 0,1 0 0 0 0,0-1 0 0 0,0 1 0 0 0,-1 0 1 0 0,1-1-1 0 0,0 1 0 0 0,0 0 0 0 0,0 0 0 0 0,0 0 0 0 0,0-1 1 0 0,0 1-1 0 0,0 0 0 0 0,0 0 0 0 0,0-1 0 0 0,0 2 0 0 0,2-2-120 0 0,-1 0 0 0 0,0 0 0 0 0,0 0 0 0 0,0 0 0 0 0,1 0 0 0 0,-1-1 0 0 0,0 1 0 0 0,0 0 0 0 0,0-1 0 0 0,0 1 0 0 0,0-1 0 0 0,1 1 0 0 0,-1-1 0 0 0,0 0 0 0 0,0 1 0 0 0,0-1 0 0 0,1-1 0 0 0,21-14-2404 0 0</inkml:trace>
</inkml:ink>
</file>

<file path=ppt/ink/ink5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9.9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378 1 1200 0 0,'0'0'6981'0'0,"-16"14"-6853"0"0,-7 5-87 0 0,9-6-17 0 0,0-1 0 0 0,0 2-1 0 0,1 0 1 0 0,-15 21 0 0 0,-99 150 182 0 0,97-139-108 0 0,-13 15 288 0 0,38-55-498 0 0,-1 0 0 0 0,1 0 1 0 0,-1-1-1 0 0,0 0 0 0 0,0 0 0 0 0,0 0 1 0 0,-9 5-1 0 0,41-34-7505 0 0</inkml:trace>
</inkml:ink>
</file>

<file path=ppt/ink/ink5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40.4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315 0 6485 0 0,'0'0'1545'0'0,"-17"18"-2632"0"0,16-17 1088 0 0,-135 158 194 0 0,118-135-110 0 0,-14 16 39 0 0,3 1-1 0 0,-48 89 1 0 0,73-120 27 0 0,5-9-218 0 0,12-13-974 0 0,2-3-1347 0 0,12-7-1778 0 0</inkml:trace>
  <inkml:trace contextRef="#ctx0" brushRef="#br0" timeOffset="1">413 85 5837 0 0,'0'0'924'0'0,"-12"15"-754"0"0,-18 25-47 0 0,-24 44-1 0 0,36-51 106 0 0,2 0 0 0 0,-20 56-1 0 0,35-86 221 0 0,-1 8-1993 0 0,10-13-1451 0 0,9-13 702 0 0</inkml:trace>
</inkml:ink>
</file>

<file path=ppt/ink/ink5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40.7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291 0 5521 0 0,'0'0'3832'0'0,"-61"89"-3432"0"0,39-60-24 0 0,-2 7-168 0 0,-1 0-208 0 0,-4 7 0 0 0,-1 4 248 0 0,-8 3-248 0 0,10-9-1528 0 0,-5 6-3325 0 0</inkml:trace>
</inkml:ink>
</file>

<file path=ppt/ink/ink5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42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61 3268 0 0,'0'0'3853'0'0,"8"-23"-4281"0"0,-2 20 296 0 0,0 0-168 0 0,1-1-64 0 0,7-4-769 0 0,-4 2-575 0 0,10-7-756 0 0</inkml:trace>
</inkml:ink>
</file>

<file path=ppt/ink/ink5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42.9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26 881 3524 0 0,'0'0'4329'0'0,"-26"-79"-5509"0"0,37 73-121 0 0,-7 1-367 0 0,10-11-1164 0 0</inkml:trace>
  <inkml:trace contextRef="#ctx0" brushRef="#br0" timeOffset="1">56 79 4324 0 0,'0'0'3997'0'0,"-36"-79"-3997"0"0,34 79-172 0 0</inkml:trace>
</inkml:ink>
</file>

<file path=ppt/ink/ink5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43.3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145 0 4120 0 0,'0'0'2737'0'0,"-15"91"-4065"0"0,15-61 195 0 0,0 30-2179 0 0</inkml:trace>
  <inkml:trace contextRef="#ctx0" brushRef="#br0" timeOffset="1">0 1172 2508 0 0,'0'0'1772'0'0</inkml:trace>
</inkml:ink>
</file>

<file path=ppt/ink/ink5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50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56 0 0,'0'0'364'0'0</inkml:trace>
</inkml:ink>
</file>

<file path=ppt/ink/ink5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0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33 240 1528 0 0,'0'0'10226'0'0,"2"-2"-10169"0"0,32-27-336 0 0,69-66 346 0 0,-88 80 44 0 0,-2-1-1 0 0,0 0 1 0 0,-1 0-1 0 0,19-34 1 0 0,-49 91 87 0 0,-20 75 1 0 0,14-40 109 0 0,-96 211 339 0 0,90-222-509 0 0,5-16-3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7.3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743 0 1084 0 0,'0'0'8227'0'0,"-16"11"-7538"0"0,-187 152 1472 0 0,33 19-927 0 0,115-118-935 0 0,-3-2 0 0 0,-124 100 0 0 0,167-149-229 0 0,10-9-75 0 0,0 1-1 0 0,-1-1 1 0 0,1-1-1 0 0,-1 1 1 0 0,-11 4-1 0 0,17-12-993 0 0,1-1 0 0 0,-1 1 0 0 0,1-1 0 0 0,0 1 0 0 0,2-9 0 0 0,6-7-3016 0 0,6-11-237 0 0</inkml:trace>
</inkml:ink>
</file>

<file path=ppt/ink/ink5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0.4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1 117 1004 0 0,'0'0'9470'0'0,"2"1"-9330"0"0,4 0-56 0 0,0 0-1 0 0,-1-1 1 0 0,1 0 0 0 0,0 0 0 0 0,-1 0 0 0 0,1 0 0 0 0,0-1 0 0 0,7-2 0 0 0,52-16 304 0 0,-31 9-345 0 0,102-18 197 0 0,-92 20-1164 0 0,0-1 0 0 0,47-16 0 0 0,-73 16-1031 0 0,-4 2-638 0 0</inkml:trace>
</inkml:ink>
</file>

<file path=ppt/ink/ink5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0.8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21 404 0 0,'0'0'11684'0'0,"9"0"-12267"0"0,149-10 977 0 0,70-1 1448 0 0</inkml:trace>
</inkml:ink>
</file>

<file path=ppt/ink/ink5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1.2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180 0 5977 0 0,'0'0'6948'0'0,"2"2"-7625"0"0,0 1 709 0 0,0 0 0 0 0,0 1 1 0 0,0-1-1 0 0,-1 0 0 0 0,1 1 1 0 0,-1-1-1 0 0,0 1 0 0 0,0 0 1 0 0,0-1-1 0 0,-1 1 0 0 0,1 0 1 0 0,-1 3-1 0 0,0 55 515 0 0,-1-34-251 0 0,0 3-94 0 0,-2-1 1 0 0,-1 1-1 0 0,-2-1 1 0 0,0 0-1 0 0,-12 29 1 0 0,-61 146 129 0 0,61-165-267 0 0,-10 16-234 0 0,18-38-2182 0 0,-14 36 0 0 0</inkml:trace>
</inkml:ink>
</file>

<file path=ppt/ink/ink5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1.7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225 381 2692 0 0,'0'0'4984'0'0,"15"-8"-4432"0"0,1 0-401 0 0,8-3 136 0 0,-1 0 0 0 0,-1-2 0 0 0,26-19 0 0 0,-42 27-215 0 0,0 0 0 0 0,-1-1 0 0 0,0 0-1 0 0,0 0 1 0 0,0 0 0 0 0,-1 0 0 0 0,0-1 0 0 0,0 0 0 0 0,-1 0 0 0 0,1 0 0 0 0,-1 0-1 0 0,-1-1 1 0 0,2-8 0 0 0,-1 3-68 0 0,-1-1-1 0 0,0 0 1 0 0,-2 1-1 0 0,1-1 1 0 0,-2 0-1 0 0,-2-21 1 0 0,2 28 43 0 0,-1 1 0 0 0,0 0-1 0 0,0 0 1 0 0,0 1 0 0 0,0-1 0 0 0,-1 0 0 0 0,0 1 0 0 0,0-1 0 0 0,-5-5 0 0 0,7 10-36 0 0,0 0-1 0 0,0-1 1 0 0,0 1 0 0 0,0 0-1 0 0,0 0 1 0 0,0 0 0 0 0,0 0-1 0 0,0 0 1 0 0,0 0 0 0 0,0 0 0 0 0,0 1-1 0 0,-1-1 1 0 0,1 0 0 0 0,0 1-1 0 0,-1-1 1 0 0,1 0 0 0 0,-1 1-1 0 0,1 0 1 0 0,0-1 0 0 0,-1 1-1 0 0,1 0 1 0 0,-1 0 0 0 0,1 0-1 0 0,-1 0 1 0 0,1 0 0 0 0,-1 0-1 0 0,1 0 1 0 0,-1 0 0 0 0,1 1 0 0 0,0-1-1 0 0,-1 1 1 0 0,1-1 0 0 0,-1 1-1 0 0,1-1 1 0 0,0 1 0 0 0,0 0-1 0 0,-1-1 1 0 0,1 1 0 0 0,0 0-1 0 0,0 0 1 0 0,0 0 0 0 0,0 0-1 0 0,-2 2 1 0 0,-8 10 102 0 0,0 1 0 0 0,1 0 0 0 0,0 0 1 0 0,1 1-1 0 0,1 1 0 0 0,-7 18 0 0 0,-35 106 547 0 0,38-102-592 0 0,-65 209 742 0 0,-52 155-1188 0 0,127-396-84 0 0,-5 14-1084 0 0,7-20 1423 0 0,0 0 0 0 0,0 1 0 0 0,0-1 0 0 0</inkml:trace>
</inkml:ink>
</file>

<file path=ppt/ink/ink5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2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50 5092 0 0,'0'0'6045'0'0,"98"-45"-6149"0"0,-66 42 16 0 0,9 1-16 0 0,-2 2 96 0 0,1 0-184 0 0,0 0-492 0 0,-12 0-896 0 0,10 0-1609 0 0</inkml:trace>
</inkml:ink>
</file>

<file path=ppt/ink/ink5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2.6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62 244 4120 0 0,'0'0'9337'0'0,"-2"-12"-9241"0"0,-4-35-591 0 0,6 47 488 0 0,0-1 1 0 0,0 1-1 0 0,0 0 1 0 0,0 0-1 0 0,0 0 1 0 0,0 0-1 0 0,0 0 1 0 0,0 0-1 0 0,0 0 1 0 0,0 0-1 0 0,0-1 1 0 0,0 1-1 0 0,0 0 1 0 0,0 0-1 0 0,0 0 1 0 0,0 0-1 0 0,0 0 1 0 0,0 0-1 0 0,0 0 1 0 0,-1 0-1 0 0,1 0 1 0 0,0-1-1 0 0,0 1 1 0 0,0 0-1 0 0,0 0 1 0 0,0 0-1 0 0,0 0 1 0 0,0 0-1 0 0,0 0 1 0 0,0 0-1 0 0,0 0 1 0 0,0 0-1 0 0,0 0 1 0 0,-1 0-1 0 0,1 0 1 0 0,0 0-1 0 0,0 0 1 0 0,0 0-1 0 0,0 0 1 0 0,0 0-1 0 0,0 0 1 0 0,0 0-1 0 0,0 0 1 0 0,-1 0 0 0 0,1 0-1 0 0,0 0 1 0 0,0 0-1 0 0,0 0 1 0 0,0 0-1 0 0,0 0 1 0 0,0 0-1 0 0,0 0 1 0 0,0 0-1 0 0,0 0 1 0 0,-1 0-1 0 0,1 0 1 0 0,0 0-1 0 0,0 0 1 0 0,0 0-1 0 0,0 0 1 0 0,0 0-1 0 0,0 0 1 0 0,0 0-1 0 0,0 0 1 0 0,0 1-1 0 0,0-1 1 0 0,0 0-1 0 0,-7 11-60 0 0,-2 14 233 0 0,-2 24 43 0 0,2 0 0 0 0,3 0 0 0 0,-1 64 0 0 0,17 150 254 0 0,-9-247-535 0 0,15 123 480 0 0,-13-119-701 0 0,1 0 1 0 0,1 0-1 0 0,1-1 1 0 0,15 33-1 0 0,-20-49 59 0 0,1 0 1 0 0,0 0-1 0 0,-1-1 0 0 0,1 1 0 0 0,0-1 0 0 0,0 1 1 0 0,0-1-1 0 0,1 0 0 0 0,-1 1 0 0 0,1-1 1 0 0,-1-1-1 0 0,1 1 0 0 0,-1 0 0 0 0,1 0 0 0 0,0-1 1 0 0,0 0-1 0 0,0 0 0 0 0,0 0 0 0 0,0 0 0 0 0,0 0 1 0 0,0 0-1 0 0,0-1 0 0 0,1 1 0 0 0,-1-1 1 0 0,0 0-1 0 0,0 0 0 0 0,0 0 0 0 0,1-1 0 0 0,-1 1 1 0 0,5-2-1 0 0,20-5-4478 0 0</inkml:trace>
  <inkml:trace contextRef="#ctx0" brushRef="#br0" timeOffset="1">773 46 8081 0 0,'0'0'2957'0'0,"14"-9"-2855"0"0,0 0-196 0 0,-1 1-1 0 0,23-9 0 0 0,-33 16 75 0 0,1 1-1 0 0,-1-1 1 0 0,0 1 0 0 0,0 0-1 0 0,1 0 1 0 0,-1 0-1 0 0,0 0 1 0 0,0 0-1 0 0,1 1 1 0 0,-1-1-1 0 0,0 1 1 0 0,0 0 0 0 0,0 0-1 0 0,0 0 1 0 0,0 1-1 0 0,0-1 1 0 0,0 1-1 0 0,0-1 1 0 0,0 1-1 0 0,-1 0 1 0 0,5 4 0 0 0,1 0-21 0 0,6 3 34 0 0,-1 1-1 0 0,-1 1 1 0 0,0 0 0 0 0,0 1 0 0 0,-1 1 0 0 0,0-1 0 0 0,-1 2 0 0 0,-1-1 0 0 0,14 27-1 0 0,-13-19 147 0 0,-1 0-1 0 0,-1 1 0 0 0,-1 0 1 0 0,-1 1-1 0 0,-1-1 0 0 0,3 35 0 0 0,-6-21 150 0 0,-1 1 0 0 0,-2 0 0 0 0,-2-1-1 0 0,-1 1 1 0 0,-1-1 0 0 0,-3 0 0 0 0,-1 0-1 0 0,-23 60 1 0 0,22-73-123 0 0,0 0-1 0 0,-2-1 1 0 0,-1 0-1 0 0,-1-1 1 0 0,0-1 0 0 0,-2 0-1 0 0,0-1 1 0 0,-27 25-1 0 0,19-24-39 0 0,-1-1 0 0 0,-1-1-1 0 0,0-1 1 0 0,-2-1 0 0 0,0-1-1 0 0,-39 14 1 0 0,-142 43-3512 0 0,168-61-245 0 0,-2-8-3143 0 0</inkml:trace>
</inkml:ink>
</file>

<file path=ppt/ink/ink5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3.8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26 2856 0 0,'0'0'7701'0'0,"4"-6"-8257"0"0,1 4-76 0 0,1-2-808 0 0,0 1-964 0 0,9-8-2405 0 0</inkml:trace>
</inkml:ink>
</file>

<file path=ppt/ink/ink5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4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220 530 4376 0 0,'0'0'7589'0'0,"-33"-79"-8657"0"0,33 70 360 0 0,0-1 228 0 0,0 1 68 0 0,4 0-444 0 0,1 0-704 0 0,0 3-549 0 0,1-6-2663 0 0</inkml:trace>
  <inkml:trace contextRef="#ctx0" brushRef="#br0" timeOffset="1">47 202 5348 0 0,'0'0'4393'0'0,"-44"-87"-4393"0"0,41 72-52 0 0,3 0-180 0 0,0 2-184 0 0,0-5-464 0 0,6 2-732 0 0,2 4-849 0 0,1-14-775 0 0</inkml:trace>
</inkml:ink>
</file>

<file path=ppt/ink/ink5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4.6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577 826 6881 0 0,'0'0'2828'0'0,"-57"-78"-2712"0"0,55 69-116 0 0,2 2-68 0 0,0 0-292 0 0,0 1-576 0 0,2-2-400 0 0,1 1-993 0 0,1-7-1567 0 0</inkml:trace>
  <inkml:trace contextRef="#ctx0" brushRef="#br0" timeOffset="1">344 502 3464 0 0,'0'0'6549'0'0,"-71"-89"-6329"0"0,60 74 64 0 0,5 3-92 0 0,2 3-192 0 0,1 3-64 0 0,3 0-468 0 0,0 0-736 0 0,6-9-5177 0 0</inkml:trace>
  <inkml:trace contextRef="#ctx0" brushRef="#br0" timeOffset="2">61 130 3512 0 0,'0'0'7713'0'0,"-55"-80"-7713"0"0,51 68 0 0 0,2 4-4 0 0,2 2-144 0 0,0 0-316 0 0,3 1-672 0 0,3-1-940 0 0,2 0-773 0 0</inkml:trace>
</inkml:ink>
</file>

<file path=ppt/ink/ink5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35.0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123 181 784 0 0,'0'0'10229'0'0,"-69"-82"-9405"0"0,54 63-592 0 0,-1 2-40 0 0,7 7 76 0 0,0 1-52 0 0,6 3-164 0 0,2 3-52 0 0,1 0-152 0 0,0 1-388 0 0,9-4-2748 0 0,18-17-5529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07.6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7525 0 0,'0'0'4758'0'0,"10"14"-6609"0"0,170 263 2290 0 0,-14-18-220 0 0,-82-134-73 0 0,116 157 1979 0 0,-199-280-2646 0 0,6 6 2040 0 0</inkml:trace>
</inkml:ink>
</file>

<file path=ppt/ink/ink5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59.9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30 52 0 0,'0'0'2760'0'0,"1"-3"-3036"0"0,4-9 4741 0 0,28 9-2695 0 0,-14-1-1824 0 0,0 1-1 0 0,1 1 1 0 0,-1 0-1 0 0,1 2 1 0 0,34 3-1 0 0,-40-1 56 0 0,-1 0 0 0 0,1 1 0 0 0,0 1 0 0 0,-1 0 0 0 0,1 1 0 0 0,-1 0 0 0 0,-1 1 0 0 0,23 13 0 0 0,0 8-148 0 0,46 43 0 0 0,-28-22 423 0 0,22 22 57 0 0,-29-18-3400 0 0,-40-46 2245 0 0,0-1-1 0 0,0 1 0 0 0,13 9 1 0 0,-15-12 717 0 0,1 0 0 0 0,-1 0 0 0 0,1 1 0 0 0,-1 0 1 0 0,0-1-1 0 0,-1 2 0 0 0,1-1 0 0 0,-1 0 0 0 0,0 1 0 0 0,5 8 0 0 0,11 17 199 0 0,-15-21-5 0 0,0-2-1 0 0,1 1 1 0 0,0 0-1 0 0,0-1 1 0 0,1 0-1 0 0,0 0 0 0 0,13 11 1 0 0,-4-6-1796 0 0</inkml:trace>
</inkml:ink>
</file>

<file path=ppt/ink/ink5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0.3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0 796 0 0,'0'0'3480'0'0</inkml:trace>
</inkml:ink>
</file>

<file path=ppt/ink/ink5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0.7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2296 0 0,'0'0'2046'0'0,"13"9"-1802"0"0,-1 0-199 0 0,8 6 2 0 0,-1 0 0 0 0,34 34 0 0 0,9 30-350 0 0,94 159 0 0 0,-61-87 472 0 0,120 164 934 0 0,25-18 1430 0 0,-227-282-2431 0 0,10 8 122 0 0,-2 1 0 0 0,0 1 0 0 0,-2 1-1 0 0,0 1 1 0 0,15 30 0 0 0,-31-50-494 0 0,22 42 1397 0 0,-9-26-2105 0 0,2-9-3640 0 0</inkml:trace>
</inkml:ink>
</file>

<file path=ppt/ink/ink5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1.11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89 6169 0 0,'0'0'4251'0'0,"15"4"-6380"0"0,-13-3 2122 0 0,18 5-47 0 0,-1 0 0 0 0,0 2 0 0 0,-1 0-1 0 0,19 12 1 0 0,48 43-102 0 0,6 4 1330 0 0,-83-63-1009 0 0,-1 0 1 0 0,1 0 0 0 0,0 0-1 0 0,0-1 1 0 0,0 0 0 0 0,0-1-1 0 0,0 0 1 0 0,1 0 0 0 0,-1-1-1 0 0,1 0 1 0 0,-1 0-1 0 0,1-1 1 0 0,0 0 0 0 0,-1-1-1 0 0,1 1 1 0 0,-1-2 0 0 0,1 1-1 0 0,-1-1 1 0 0,0-1 0 0 0,0 1-1 0 0,0-2 1 0 0,0 1-1 0 0,0-1 1 0 0,0 0 0 0 0,-1 0-1 0 0,0-1 1 0 0,7-6 0 0 0,23-23 492 0 0,-1-1 0 0 0,-2-2 1 0 0,55-80-1 0 0,-81 104-961 0 0,5-8-1554 0 0</inkml:trace>
</inkml:ink>
</file>

<file path=ppt/ink/ink5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1.7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115 128 3332 0 0,'0'0'3159'0'0,"0"-13"-2434"0"0,6-84 1524 0 0,-22 122-3054 0 0,7-13 822 0 0,-9 17 447 0 0,1 1 1 0 0,-14 34 0 0 0,25-48-452 0 0,0 0 0 0 0,2 0 0 0 0,-1 1 0 0 0,2-1 0 0 0,1 1 0 0 0,-2 23 0 0 0,4-22-16 0 0,1 0-1 0 0,0 0 1 0 0,1 0-1 0 0,1 0 1 0 0,1 0-1 0 0,0-1 1 0 0,13 33-1 0 0,-13-40 67 0 0,1 0 0 0 0,1 0 0 0 0,-1-1 0 0 0,1 0 0 0 0,1 0 0 0 0,0 0 0 0 0,0-1 0 0 0,0 0 0 0 0,1 0 0 0 0,1-1 0 0 0,-1 0 0 0 0,1-1-1 0 0,0 1 1 0 0,13 5 0 0 0,-11-6 79 0 0,0-2 0 0 0,1 1-1 0 0,-1-1 1 0 0,1-1-1 0 0,0 0 1 0 0,0-1 0 0 0,0 0-1 0 0,0 0 1 0 0,1-2 0 0 0,16 0-1 0 0,-23 0-58 0 0,0-1 1 0 0,-1 0-1 0 0,1 0 0 0 0,0-1 1 0 0,0 0-1 0 0,-1 0 0 0 0,1 0 1 0 0,-1 0-1 0 0,0-1 0 0 0,1 0 1 0 0,-1 0-1 0 0,0 0 0 0 0,-1-1 1 0 0,1 0-1 0 0,-1 0 0 0 0,0 0 1 0 0,0 0-1 0 0,0-1 0 0 0,0 0 1 0 0,-1 1-1 0 0,1-1 0 0 0,-1 0 1 0 0,3-8-1 0 0,7-18 168 0 0,-1-1-1 0 0,-1 0 1 0 0,-2-1-1 0 0,-2 0 1 0 0,0 0-1 0 0,-3-1 1 0 0,0 1-1 0 0,-2-1 1 0 0,-5-57 0 0 0,2 75-177 0 0,-2 0 1 0 0,0 0-1 0 0,-10-29 1 0 0,10 38-106 0 0,0 0-1 0 0,0 0 1 0 0,0 0 0 0 0,-1 0-1 0 0,0 0 1 0 0,0 1-1 0 0,0-1 1 0 0,-1 1 0 0 0,0 0-1 0 0,-7-5 1 0 0,10 9-68 0 0,-1 1 0 0 0,0-1 0 0 0,0 1 1 0 0,1 0-1 0 0,-1 0 0 0 0,0 0 0 0 0,0 0 0 0 0,0 1 1 0 0,0-1-1 0 0,-1 1 0 0 0,1-1 0 0 0,0 1 0 0 0,0 0 0 0 0,0 1 1 0 0,0-1-1 0 0,0 0 0 0 0,-6 2 0 0 0,-4 2-762 0 0,-1 0 1 0 0,-19 9-1 0 0,26-10 538 0 0,-88 40-6519 0 0,39-20 1417 0 0</inkml:trace>
</inkml:ink>
</file>

<file path=ppt/ink/ink5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3.1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1629 129 1472 0 0,'0'0'3014'0'0,"3"-13"-2266"0"0,-1 4-560 0 0,3-11 866 0 0,-1 0 1 0 0,0 0-1 0 0,0-26 517 0 0,-31 74-3154 0 0,-178 156 2830 0 0,-180 172 16 0 0,-297 430-185 0 0,681-785-1075 0 0,-66 84 797 0 0,-126 124 1 0 0,188-205-566 0 0,3-1-252 0 0,0-1 0 0 0,-1 0 0 0 0,1 0 0 0 0,0 0-1 0 0,-1 0 1 0 0,1-1 0 0 0,-1 1 0 0 0,0-1-1 0 0,1 1 1 0 0,-7 1 0 0 0,7-3-377 0 0,0 0 0 0 0,0 0 0 0 0,-1 0 0 0 0,1 0 0 0 0,0 0 0 0 0,0 0 0 0 0,-1-1 0 0 0,1 1 0 0 0,0-1 0 0 0,0 0 0 0 0,-3-1 1 0 0,-19-8-3347 0 0</inkml:trace>
</inkml:ink>
</file>

<file path=ppt/ink/ink5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4.6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281 162 1064 0 0,'0'0'3800'0'0,"2"-14"-3401"0"0,2-3-251 0 0,-2 7 54 0 0,0 1 1 0 0,-1 0-1 0 0,0-1 0 0 0,0-17 1 0 0,-1 26-151 0 0,0 0 1 0 0,0 0 0 0 0,0-1 0 0 0,0 1-1 0 0,0 0 1 0 0,0 0 0 0 0,0 0-1 0 0,-1-1 1 0 0,1 1 0 0 0,-1 0 0 0 0,1 0-1 0 0,0 0 1 0 0,-1 0 0 0 0,0 0 0 0 0,1 0-1 0 0,-1 0 1 0 0,0 0 0 0 0,1 0-1 0 0,-1 0 1 0 0,0 0 0 0 0,0 0 0 0 0,0 0-1 0 0,0 1 1 0 0,-1-2 0 0 0,-1 1-61 0 0,1 0 0 0 0,0 1 0 0 0,0-1 0 0 0,-1 1 0 0 0,1-1 0 0 0,0 1 0 0 0,-1 0 1 0 0,1 0-1 0 0,0 0 0 0 0,-1 0 0 0 0,-3 1 0 0 0,-5 1-98 0 0,1 1 0 0 0,-1 0 0 0 0,1 1-1 0 0,-13 5 1 0 0,12-2 185 0 0,-1 0 0 0 0,1 1 0 0 0,1 0 0 0 0,-1 0-1 0 0,1 1 1 0 0,1 0 0 0 0,0 1 0 0 0,0 0 0 0 0,1 1 0 0 0,0 0-1 0 0,1 0 1 0 0,0 1 0 0 0,0-1 0 0 0,2 1 0 0 0,-7 19-1 0 0,3-6-65 0 0,2 0 0 0 0,0 0-1 0 0,2 1 1 0 0,1 0-1 0 0,1 0 1 0 0,1 50-1 0 0,2-69-45 0 0,1-1 1 0 0,-1 0-1 0 0,2 0 1 0 0,-1 0-1 0 0,1 0 0 0 0,0-1 1 0 0,0 1-1 0 0,0 0 0 0 0,1-1 1 0 0,4 8-1 0 0,-6-11 168 0 0,1 1 0 0 0,0-1-1 0 0,0 1 1 0 0,0-1-1 0 0,1 0 1 0 0,-1 1 0 0 0,0-1-1 0 0,1 0 1 0 0,-1-1 0 0 0,1 1-1 0 0,0 0 1 0 0,0-1 0 0 0,0 0-1 0 0,0 1 1 0 0,-1-1 0 0 0,2 0-1 0 0,-1 0 1 0 0,0-1 0 0 0,0 1-1 0 0,0-1 1 0 0,4 1 0 0 0,5-2 32 0 0,0-1 0 0 0,-1 0 0 0 0,1 0 0 0 0,-1-1 0 0 0,1 0 0 0 0,-1-1 0 0 0,0-1 0 0 0,-1 0 0 0 0,1 0 0 0 0,-1-1 0 0 0,13-9 0 0 0,-5 2-40 0 0,0-1 1 0 0,-1-1-1 0 0,-1 0 0 0 0,0-1 1 0 0,14-20-1 0 0,-22 25-9 0 0,0 0 0 0 0,-1-1 0 0 0,-1 0 0 0 0,0-1 0 0 0,0 1 0 0 0,-1-1 0 0 0,-1 0 0 0 0,0 0 0 0 0,-1-1-1 0 0,0 1 1 0 0,-1-1 0 0 0,0-24 0 0 0,-2 19-21 0 0,-1 1 0 0 0,-1-1 0 0 0,-1 1 0 0 0,-1 0-1 0 0,0 0 1 0 0,-1 0 0 0 0,-1 1 0 0 0,-16-34 0 0 0,22 50-166 0 0,-1 0 0 0 0,0-1 1 0 0,0 1-1 0 0,0 0 0 0 0,0 0 0 0 0,0-1 1 0 0,0 1-1 0 0,0 0 0 0 0,0 0 1 0 0,0 0-1 0 0,0 0 0 0 0,-1 0 0 0 0,1 1 1 0 0,0-1-1 0 0,-1 0 0 0 0,1 0 0 0 0,-1 1 1 0 0,1-1-1 0 0,-1 1 0 0 0,1 0 0 0 0,-1-1 1 0 0,1 1-1 0 0,-1 0 0 0 0,1 0 1 0 0,-1 0-1 0 0,1 0 0 0 0,-1 0 0 0 0,-1 0 1 0 0,-6 2-606 0 0,1 0 1 0 0,0 0-1 0 0,1 0 1 0 0,-12 6-1 0 0,0 0-1279 0 0,-18 3-1958 0 0</inkml:trace>
</inkml:ink>
</file>

<file path=ppt/ink/ink5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6.9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2348 0 0,'0'0'848'0'0</inkml:trace>
</inkml:ink>
</file>

<file path=ppt/ink/ink5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6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7 7481 0 0,'0'0'3141'0'0,"13"0"-3191"0"0,19 1 124 0 0,5 0 254 0 0,0-1 0 0 0,48-6 0 0 0,-85 6-433 0 0,21-3 194 0 0,-11 5-2069 0 0</inkml:trace>
</inkml:ink>
</file>

<file path=ppt/ink/ink5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6.5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0 12 0 0,'0'0'7011'0'0,"3"3"-6875"0"0,2 1 88 0 0,0 0 0 0 0,0 0 1 0 0,0 0-1 0 0,0-1 0 0 0,1 0 0 0 0,0 0 1 0 0,0 0-1 0 0,-1-1 0 0 0,8 2 1 0 0,66 17 978 0 0,-32-10-754 0 0,63 18-359 0 0,-125-32-3943 0 0,2-5 1130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10.7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26 860 0 0,'6'0'11554'0'0,"19"2"-9561"0"0,135-15 297 0 0,-2 0-1823 0 0,-144 12-249 0 0</inkml:trace>
</inkml:ink>
</file>

<file path=ppt/ink/ink5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8.7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0 318 820 0 0,'0'0'7639'0'0,"11"-7"-7518"0"0,35-23 10 0 0,-40 26-38 0 0,0-1 0 0 0,-1 0-1 0 0,1 0 1 0 0,-1-1 0 0 0,0 1-1 0 0,7-12 1 0 0,-1 2 35 0 0,10-13 111 0 0,17-33 0 0 0,-27 41-120 0 0,1 0 0 0 0,1 2 0 0 0,0-1 0 0 0,1 2 0 0 0,17-17 0 0 0,-31 34-154 0 0,0 0 1 0 0,0 0 0 0 0,1 0 0 0 0,-1 0 0 0 0,0 0-1 0 0,0-1 1 0 0,0 1 0 0 0,0 0 0 0 0,0 0-1 0 0,0 0 1 0 0,0 0 0 0 0,1 0 0 0 0,-1 0 0 0 0,0 0-1 0 0,0 0 1 0 0,0-1 0 0 0,0 1 0 0 0,0 0-1 0 0,1 0 1 0 0,-1 0 0 0 0,0 0 0 0 0,0 0-1 0 0,0 0 1 0 0,0 0 0 0 0,1 0 0 0 0,-1 0 0 0 0,0 0-1 0 0,0 0 1 0 0,0 0 0 0 0,0 0 0 0 0,1 0-1 0 0,-1 0 1 0 0,0 0 0 0 0,0 0 0 0 0,0 1 0 0 0,0-1-1 0 0,0 0 1 0 0,1 0 0 0 0,-1 0 0 0 0,0 0-1 0 0,0 0 1 0 0,0 0 0 0 0,0 0 0 0 0,0 0 0 0 0,0 0-1 0 0,0 1 1 0 0,1-1 0 0 0,-1 0 0 0 0,0 0-1 0 0,0 0 1 0 0,0 0 0 0 0,0 0 0 0 0,0 1 0 0 0,0-1-1 0 0,0 0 1 0 0,0 0 0 0 0,0 0 0 0 0,0 0-1 0 0,0 1 1 0 0,0-1 0 0 0,0 0 0 0 0,0 0-1 0 0,0 0 1 0 0,0 0 0 0 0,0 0 0 0 0,0 1 0 0 0,-1 21-841 0 0,-11 33 742 0 0,10-49-15 0 0,-35 161 1701 0 0,-53 192-185 0 0,88-349-1260 0 0,0 0 0 0 0,0 1 0 0 0,1-1 0 0 0,1 1 0 0 0,0 11 0 0 0,0-13-514 0 0,1 0 1 0 0,-2 0-1 0 0,1-1 0 0 0,-1 1 0 0 0,-1 0 1 0 0,0 0-1 0 0,0-1 0 0 0,-5 12 1 0 0,-8 18-4307 0 0,11-31 2775 0 0</inkml:trace>
</inkml:ink>
</file>

<file path=ppt/ink/ink5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9.1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27 652 0 0,'0'0'11707'0'0,"3"-2"-11628"0"0,1-1-78 0 0,1 0-1 0 0,-1 0 0 0 0,1 0 0 0 0,0 1 0 0 0,0 0 0 0 0,1 0 0 0 0,-1 0 1 0 0,0 1-1 0 0,0 0 0 0 0,1 0 0 0 0,-1 0 0 0 0,7 1 0 0 0,78 0-349 0 0,-60 1 280 0 0,0 0-11 0 0,0 1 1 0 0,40 9 0 0 0,-16 5-4276 0 0,-42-10 546 0 0</inkml:trace>
</inkml:ink>
</file>

<file path=ppt/ink/ink5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1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226 402 380 0 0,'0'0'6251'0'0,"16"0"-5339"0"0,-7 0-767 0 0,12 0 323 0 0,1 0 1 0 0,-1-2-1 0 0,39-7 0 0 0,-34 2-173 0 0,0 0 1 0 0,0-2 0 0 0,-1-1-1 0 0,35-20 1 0 0,-52 26-241 0 0,-1 0-1 0 0,-1-1 1 0 0,1 0 0 0 0,-1 0-1 0 0,0-1 1 0 0,0 0 0 0 0,0 0 0 0 0,-1 0-1 0 0,0-1 1 0 0,0 1 0 0 0,0-1-1 0 0,-1 0 1 0 0,0-1 0 0 0,-1 1 0 0 0,0-1-1 0 0,0 0 1 0 0,0 1 0 0 0,-1-1-1 0 0,1-9 1 0 0,0-3-48 0 0,-1 0 1 0 0,-1-35-1 0 0,-2 49 8 0 0,1-1 0 0 0,-1 1 0 0 0,0-1 0 0 0,-1 1 0 0 0,0-1 0 0 0,0 1 0 0 0,0 0 0 0 0,-1 0 0 0 0,1 0 0 0 0,-1 0 0 0 0,-1 0 0 0 0,-4-5 0 0 0,8 10-33 0 0,-1 0 0 0 0,0 0 1 0 0,0 1-1 0 0,1-1 0 0 0,-1 0 1 0 0,0 1-1 0 0,0-1 1 0 0,0 1-1 0 0,0-1 0 0 0,0 1 1 0 0,0-1-1 0 0,0 1 0 0 0,0 0 1 0 0,0 0-1 0 0,0-1 0 0 0,0 1 1 0 0,0 0-1 0 0,0 0 0 0 0,0 0 1 0 0,0 0-1 0 0,0 0 0 0 0,0 0 1 0 0,0 0-1 0 0,0 0 0 0 0,0 1 1 0 0,0-1-1 0 0,0 0 0 0 0,0 0 1 0 0,0 1-1 0 0,0-1 0 0 0,0 1 1 0 0,1-1-1 0 0,-1 1 0 0 0,0-1 1 0 0,0 1-1 0 0,0 0 0 0 0,-1 0 1 0 0,-28 32-748 0 0,26-28 830 0 0,-43 58 367 0 0,2 3-1 0 0,-47 95 1 0 0,-57 152 820 0 0,102-207-999 0 0,27-62-234 0 0,-104 248-120 0 0,108-260-3560 0 0</inkml:trace>
</inkml:ink>
</file>

<file path=ppt/ink/ink5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0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83 1160 0 0,'0'0'7873'0'0,"83"-39"-7873"0"0,-51 35-52 0 0,5 1 52 0 0,6 1-76 0 0,6 1 24 0 0,2-1 52 0 0,1 1 0 0 0,0-2-40 0 0,3 0-428 0 0,-6-2-624 0 0,-11 1-1237 0 0,7-11-2295 0 0</inkml:trace>
</inkml:ink>
</file>

<file path=ppt/ink/ink5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0.4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344 1 4668 0 0,'0'0'4407'0'0,"-17"5"-3779"0"0,-2-1-408 0 0,11-3-136 0 0,0 1 1 0 0,0 0-1 0 0,1 1 0 0 0,-1-1 1 0 0,1 1-1 0 0,-1 1 1 0 0,1 0-1 0 0,0 0 0 0 0,0 0 1 0 0,0 1-1 0 0,-9 8 1 0 0,-4 7 82 0 0,1 0 0 0 0,1 1 0 0 0,1 1 1 0 0,1 1-1 0 0,1 0 0 0 0,1 1 0 0 0,1 1 0 0 0,1 0 1 0 0,-17 52-1 0 0,20-47-131 0 0,1 0 1 0 0,1 1-1 0 0,2 0 1 0 0,1 0-1 0 0,2 0 1 0 0,1 0-1 0 0,1 0 1 0 0,8 54 0 0 0,-4-67-8 0 0,0-1 1 0 0,2 1 0 0 0,0-1 0 0 0,1 0-1 0 0,0 0 1 0 0,2-1 0 0 0,0 0 0 0 0,1-1 0 0 0,0 0-1 0 0,1 0 1 0 0,1-1 0 0 0,0 0 0 0 0,1-1-1 0 0,15 11 1 0 0,-10-8-467 0 0,2-2-1 0 0,0 0 0 0 0,1-1 1 0 0,0-1-1 0 0,1-1 0 0 0,0-1 1 0 0,1-1-1 0 0,0-1 0 0 0,46 10 1 0 0,-34-14-2360 0 0,7-3-1821 0 0</inkml:trace>
</inkml:ink>
</file>

<file path=ppt/ink/ink5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3:20.8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326 1 6837 0 0,'0'0'2110'0'0,"13"0"-1961"0"0,-3 0-101 0 0,-5 0-23 0 0,1 0 0 0 0,0 0 0 0 0,-1 1-1 0 0,1-1 1 0 0,-1 1 0 0 0,1 0 0 0 0,-1 1 0 0 0,1-1 0 0 0,-1 1 0 0 0,0 0-1 0 0,1 0 1 0 0,-1 1 0 0 0,0 0 0 0 0,4 3 0 0 0,8 8 114 0 0,-1 0 0 0 0,-1 2 1 0 0,-1 0-1 0 0,0 0 0 0 0,-1 1 0 0 0,-1 1 1 0 0,0 0-1 0 0,-2 1 0 0 0,0 0 0 0 0,-1 1 1 0 0,-1 0-1 0 0,11 38 0 0 0,-8-11 114 0 0,-3 0-1 0 0,-1 0 1 0 0,-2 1-1 0 0,-3 78 1 0 0,-3-95-38 0 0,-1 0 0 0 0,-1-1-1 0 0,-2 0 1 0 0,-14 50 0 0 0,11-59-90 0 0,0 0-1 0 0,-1-1 0 0 0,-1 0 1 0 0,0 0-1 0 0,-2-1 1 0 0,0-1-1 0 0,-21 24 0 0 0,-4-2-6 0 0,-1-2 0 0 0,-83 64 0 0 0,-99 43-2828 0 0,132-94-944 0 0</inkml:trace>
</inkml:ink>
</file>

<file path=ppt/ink/ink5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09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13 1632 0 0,'0'0'13189'0'0,"4"1"-12863"0"0,30-1-504 0 0,57-7 0 0 0,-2 0-38 0 0,11 7-587 0 0,-99 0 564 0 0,1 1 0 0 0,-1-1-1 0 0,0 0 1 0 0,0 1 0 0 0,1-1 0 0 0,-1 1 0 0 0,0-1-1 0 0,0 1 1 0 0,0 0 0 0 0,0 0 0 0 0,0-1 0 0 0,0 1-1 0 0,0 0 1 0 0,1 1 0 0 0</inkml:trace>
  <inkml:trace contextRef="#ctx0" brushRef="#br0" timeOffset="1">0 157 4600 0 0,'0'0'9007'0'0,"13"1"-9047"0"0,25 4 21 0 0,174 28-310 0 0,-154-19-564 0 0,-1-1-5906 0 0,-39-9 1720 0 0</inkml:trace>
</inkml:ink>
</file>

<file path=ppt/ink/ink5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0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2291 16 6077 0 0,'0'0'3713'0'0,"-3"-2"-4293"0"0,-1 0 546 0 0,0 0 0 0 0,-1 0 0 0 0,1 1 0 0 0,-1-1 0 0 0,1 1 0 0 0,-1 0 0 0 0,0 0-1 0 0,1 0 1 0 0,-1 1 0 0 0,0 0 0 0 0,-6 0 0 0 0,-65 6-37 0 0,52-3 107 0 0,-443 69 1511 0 0,369-54-1530 0 0,-234 61 195 0 0,8 27 543 0 0,255-78-479 0 0,2 3 1 0 0,-100 62-1 0 0,101-48-194 0 0,3 3 0 0 0,1 2 0 0 0,-82 89 0 0 0,3 19 525 0 0,121-130-587 0 0,0-1 0 0 0,2 2 1 0 0,1 1-1 0 0,-16 37 1 0 0,29-59-54 0 0,1 0 0 0 0,0 1 0 0 0,0 0 0 0 0,1-1 0 0 0,-2 16 0 0 0</inkml:trace>
</inkml:ink>
</file>

<file path=ppt/ink/ink5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0.8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5428 0 0,'0'0'5380'0'0,"6"4"-7185"0"0,4 5 1761 0 0,-1 0 1 0 0,-1 0-1 0 0,1 1 0 0 0,-2 0 1 0 0,14 21-1 0 0,27 64 1065 0 0,-33-63-2574 0 0,0-1 0 0 0,25 34-1 0 0,-34-56-659 0 0,1-4-340 0 0</inkml:trace>
</inkml:ink>
</file>

<file path=ppt/ink/ink5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1.2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481 1 340 0 0,'0'0'7501'0'0,"-4"3"-7902"0"0,-100 80 721 0 0,-81 70 8 0 0,92-66-403 0 0,31-24-3040 0 0,30-28-695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11.3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29 860 0 0,'0'0'10556'0'0,"26"0"-7247"0"0,22-2-1377 0 0,51-9-1 0 0,-51 4-1834 0 0,53 0 0 0 0,-32 6-516 0 0</inkml:trace>
</inkml:ink>
</file>

<file path=ppt/ink/ink5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1.7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1797 1 4244 0 0,'0'0'6410'0'0,"-18"13"-6898"0"0,-277 222 2252 0 0,170-134-1206 0 0,-350 289 1219 0 0,22 22-593 0 0,278-226-575 0 0,-15 15-126 0 0,179-190-525 0 0,8-7 7 0 0,0 0 1 0 0,0-1 0 0 0,-1 1 0 0 0,1-1-1 0 0,-1 1 1 0 0,0-1 0 0 0,0-1 0 0 0,-1 1-1 0 0,1 0 1 0 0,0-1 0 0 0,-10 3-1 0 0,14-6-210 0 0,0-1-1 0 0,0 1 1 0 0,1 0-1 0 0,-1-1 1 0 0,0 1-1 0 0,0-1 0 0 0,1 1 1 0 0,-1-1-1 0 0,1 1 1 0 0,-1-1-1 0 0,1 1 0 0 0,0 0 1 0 0,0 0-1 0 0,-1-1 1 0 0,1 1-1 0 0,2-2 0 0 0,28-25-3749 0 0</inkml:trace>
</inkml:ink>
</file>

<file path=ppt/ink/ink5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2.2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140 220 6381 0 0,'0'0'4408'0'0,"10"-7"-4478"0"0,13-8 73 0 0,-1-2 1 0 0,-1 0-1 0 0,0-2 1 0 0,29-33-1 0 0,-45 46 46 0 0,0 0 39 0 0,-1 0-1 0 0,1 0 1 0 0,-1 0 0 0 0,0 0-1 0 0,0-1 1 0 0,-1 1 0 0 0,0-1-1 0 0,0 0 1 0 0,-1 0 0 0 0,0 0-1 0 0,2-9 274 0 0,-37 63-939 0 0,8-12 1027 0 0,-15 26-138 0 0,3 2 0 0 0,3 2 1 0 0,-37 95-1 0 0,54-105-165 0 0,-6 20-61 0 0,0-30-3188 0 0,22-43 2645 0 0,0-1-1 0 0,0 1 1 0 0,-1-1-1 0 0,1 1 1 0 0,0-1-1 0 0,-1 0 0 0 0,1 0 1 0 0,-1 1-1 0 0,1-1 1 0 0,-1 0-1 0 0,0 0 1 0 0,-2 1-1 0 0,-7 1-3338 0 0</inkml:trace>
</inkml:ink>
</file>

<file path=ppt/ink/ink5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2.6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22 2728 0 0,'0'0'10137'0'0,"7"-4"-10185"0"0,6 0-6 0 0,-1 0 1 0 0,1 1 0 0 0,0 1 0 0 0,-1 0 0 0 0,1 0 0 0 0,0 1 0 0 0,0 1 0 0 0,0 0 0 0 0,15 3 0 0 0,175 30-2907 0 0,-184-28 99 0 0</inkml:trace>
</inkml:ink>
</file>

<file path=ppt/ink/ink5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3.04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193 99 4396 0 0,'0'0'9725'0'0,"14"-13"-9668"0"0,47-38-173 0 0,-55 47 100 0 0,0 1 0 0 0,1-1 0 0 0,-1 1 0 0 0,1 0 0 0 0,0 1 0 0 0,-1-1 0 0 0,1 1 0 0 0,0 1 0 0 0,0 0 0 0 0,1-1 0 0 0,-1 2 0 0 0,11-1 0 0 0,6 0-41 0 0,7-2-71 0 0,41 1-1 0 0,-62 2-446 0 0,0 1 0 0 0,0 0 0 0 0,0 1-1 0 0,0 0 1 0 0,0 1 0 0 0,0 0-1 0 0,-1 0 1 0 0,12 6 0 0 0,-14-4-1977 0 0</inkml:trace>
  <inkml:trace contextRef="#ctx0" brushRef="#br0" timeOffset="1">0 360 8477 0 0,'0'0'4752'0'0,"83"-30"-5456"0"0,-36 30 484 0 0,7 0 108 0 0,6 3-544 0 0,2 2-1216 0 0,-15-1-836 0 0,21-4-2613 0 0</inkml:trace>
</inkml:ink>
</file>

<file path=ppt/ink/ink5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14.1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96 1684 0 0,'0'0'10986'0'0,"0"3"-10942"0"0,-2 3 24 0 0,0 0-1 0 0,-1 0 0 0 0,0 0 0 0 0,1 0 0 0 0,-2 0 1 0 0,1-1-1 0 0,-7 8 0 0 0,8-10-7 0 0,0 0 1 0 0,0-1-1 0 0,-1 0 0 0 0,1 1 1 0 0,0-1-1 0 0,-1 0 0 0 0,0 0 0 0 0,1 0 1 0 0,-1 0-1 0 0,0-1 0 0 0,0 1 1 0 0,0-1-1 0 0,0 0 0 0 0,-1 0 0 0 0,1 0 1 0 0,0 0-1 0 0,-6 1 0 0 0,29-26-885 0 0,-4 12 571 0 0,0 2 1 0 0,0 0 0 0 0,1 0-1 0 0,0 2 1 0 0,34-12-1 0 0,-50 20 238 0 0,-1 0 1 0 0,1 1-1 0 0,-1-1 0 0 0,0 0 0 0 0,1 1 0 0 0,-1-1 1 0 0,0 0-1 0 0,1 1 0 0 0,-1-1 0 0 0,0 0 0 0 0,1 1 1 0 0,-1-1-1 0 0,0 1 0 0 0,0-1 0 0 0,0 0 0 0 0,1 1 1 0 0,-1-1-1 0 0,0 1 0 0 0,0-1 0 0 0,0 1 0 0 0,0-1 1 0 0,0 1-1 0 0,0-1 0 0 0,0 1 0 0 0,0-1 0 0 0,0 1 1 0 0,0-1-1 0 0,0 1 0 0 0,0-1 0 0 0,0 0 0 0 0,0 1 1 0 0,-1 0-1 0 0,-1 19 412 0 0,-1-13-345 0 0,1-1 1 0 0,-1 0 0 0 0,-1 0-1 0 0,1 0 1 0 0,-1 0 0 0 0,0 0-1 0 0,0-1 1 0 0,-1 1-1 0 0,0-1 1 0 0,0-1 0 0 0,0 1-1 0 0,0-1 1 0 0,-1 1 0 0 0,0-1-1 0 0,-8 4 1 0 0,4-3 18 0 0,1 0 1 0 0,-1-1-1 0 0,0 0 0 0 0,0-1 1 0 0,0 0-1 0 0,0-1 0 0 0,-1 0 1 0 0,1 0-1 0 0,-15 0 0 0 0,23-2-47 0 0,1 0 0 0 0,-1 0 0 0 0,0 0-1 0 0,0 0 1 0 0,0 0 0 0 0,1-1 0 0 0,-1 1 0 0 0,0 0 0 0 0,0-1-1 0 0,1 1 1 0 0,-1-1 0 0 0,0 0 0 0 0,1 0 0 0 0,-1 0-1 0 0,1 0 1 0 0,-1 0 0 0 0,1 0 0 0 0,-1 0 0 0 0,1 0 0 0 0,0 0-1 0 0,-1-1 1 0 0,1 1 0 0 0,0 0 0 0 0,0-1 0 0 0,0 1-1 0 0,0-1 1 0 0,0 1 0 0 0,0-3 0 0 0,0 0-42 0 0,0 0 1 0 0,0 0-1 0 0,1 0 1 0 0,-1 0-1 0 0,1 0 1 0 0,0 0-1 0 0,0 0 1 0 0,1 0-1 0 0,-1 0 1 0 0,1-1-1 0 0,2-5 1 0 0,-1 3-24 0 0,1 0 0 0 0,1 0 0 0 0,-1 0 0 0 0,1 0 1 0 0,0 1-1 0 0,0 0 0 0 0,1 0 0 0 0,0 0 1 0 0,0 0-1 0 0,1 1 0 0 0,-1 0 0 0 0,1 0 0 0 0,0 0 1 0 0,7-4-1 0 0,0 1-11 0 0,1 0 1 0 0,0 1-1 0 0,0 0 0 0 0,1 1 1 0 0,27-8-1 0 0,-14 7-72 0 0,0 2-1 0 0,44-4 1 0 0,-64 9 94 0 0,1 0 1 0 0,0 0-1 0 0,0 0 0 0 0,0 1 1 0 0,-1 0-1 0 0,1 1 0 0 0,-1 0 1 0 0,1 0-1 0 0,-1 1 0 0 0,1 0 1 0 0,-1 1-1 0 0,11 6 0 0 0,-16-8 48 0 0,-1-1-1 0 0,0 1 1 0 0,0 0-1 0 0,0 0 1 0 0,0 0-1 0 0,0 0 1 0 0,-1 0-1 0 0,1 0 1 0 0,-1 0-1 0 0,1 1 1 0 0,-1-1-1 0 0,0 0 1 0 0,0 1-1 0 0,0-1 1 0 0,0 1-1 0 0,0 0 1 0 0,0-1-1 0 0,0 5 1 0 0,-1-2 64 0 0,0 0 1 0 0,-1 0 0 0 0,1 0 0 0 0,-1 0-1 0 0,0 0 1 0 0,0 0 0 0 0,0 0 0 0 0,-1 0 0 0 0,-2 6-1 0 0,-3 3 99 0 0,0-1-1 0 0,-1 0 0 0 0,-1 0 0 0 0,0-1 0 0 0,-18 20 0 0 0,5-12-25 0 0,-1 0-1 0 0,-1-1 1 0 0,-1-1-1 0 0,0-2 1 0 0,-2 0-1 0 0,-52 22 1 0 0,1-7 269 0 0,-101 24-1 0 0,164-50-279 0 0,-1-1 101 0 0,0 1-1 0 0,0-2 1 0 0,-30 3-1 0 0,171 8-1028 0 0,116 9 378 0 0,410 92 0 0 0,-651-114 504 0 0,1-1 1 0 0,0 1 0 0 0,0 0 0 0 0,0 0-1 0 0,-1 0 1 0 0,1 0 0 0 0,-1 0 0 0 0,1 0-1 0 0,0 0 1 0 0,-1 0 0 0 0,0 0-1 0 0,1 0 1 0 0,-1 0 0 0 0,0 0 0 0 0,1 0-1 0 0,-1 0 1 0 0,0 1 0 0 0,0-1-1 0 0,0 1 1 0 0,2 13-2395 0 0</inkml:trace>
</inkml:ink>
</file>

<file path=ppt/ink/ink5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2.6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 64 6081 0 0,'0'0'9484'0'0,"-1"-5"-9246"0"0,-3-15-73 0 0,4 19-169 0 0,1 1-1 0 0,-1 0 1 0 0,0-1-1 0 0,0 1 0 0 0,1 0 1 0 0,-1-1-1 0 0,0 1 1 0 0,0 0-1 0 0,1-1 1 0 0,-1 1-1 0 0,0 0 1 0 0,1 0-1 0 0,-1-1 1 0 0,0 1-1 0 0,1 0 1 0 0,-1 0-1 0 0,1-1 1 0 0,-1 1-1 0 0,0 0 1 0 0,1 0-1 0 0,-1 0 1 0 0,1 0-1 0 0,-1 0 0 0 0,1 0 1 0 0,-1 0-1 0 0,0 0 1 0 0,1 0-1 0 0,-1 0 1 0 0,1 0-1 0 0,18-1-84 0 0,-17 1 99 0 0,45-2-6 0 0,-10 2 66 0 0,-1-2-1 0 0,0-1 0 0 0,0-2 0 0 0,52-14 0 0 0,-119 36-12238 0 0,10-9 9071 0 0</inkml:trace>
</inkml:ink>
</file>

<file path=ppt/ink/ink5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3.1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41 7457 0 0,'0'0'6692'0'0,"15"-7"-6865"0"0,-1 1 123 0 0,-6 1 23 0 0,1 1 0 0 0,0 1-1 0 0,1-1 1 0 0,-1 1 0 0 0,1 1 0 0 0,-1 0-1 0 0,1 0 1 0 0,18 0 0 0 0,-13 1 10 0 0,146 3 98 0 0,-134-1-53 0 0,0 2-1 0 0,0 1 1 0 0,49 15-1 0 0,-59-10 3344 0 0,-47 3-7725 0 0,11 4 1234 0 0,13-10 1280 0 0,61-39-6072 0 0</inkml:trace>
</inkml:ink>
</file>

<file path=ppt/ink/ink5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5.8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 2612 0 0,'0'0'7814'0'0,"13"-4"-7275"0"0,54-14 125 0 0,111-15 0 0 0,310 4-326 0 0,4 29-314 0 0,-390 1 17 0 0,493 32 221 0 0,-24 0-85 0 0,459-65 856 0 0,-300 0 427 0 0,647 64 51 0 0,-919-17-1333 0 0,-458-15-141 0 0,1 0-1 0 0,-1 1 1 0 0,1-1 0 0 0,-1 0 0 0 0,1 0 0 0 0,-1 0-1 0 0,1 0 1 0 0,-1 0 0 0 0,1 0 0 0 0,-1 0 0 0 0,1 0-1 0 0,-1 0 1 0 0,0 0 0 0 0,1 0 0 0 0,-1 0-1 0 0,1-1 1 0 0,-1 1 0 0 0,1 0 0 0 0,-1 0 0 0 0,1 0-1 0 0,-1-1 1 0 0,1 1 0 0 0,-1 0 0 0 0,0 0-1 0 0,1-1 1 0 0,-1 1 0 0 0,0 0 0 0 0,1-1 0 0 0,-1 1-1 0 0,0 0 1 0 0,1-1 0 0 0,-1 1 0 0 0,0-1-1 0 0,1 1 1 0 0,-1-1 0 0 0,0 1 0 0 0,0 0 0 0 0,0-1-1 0 0,0 1 1 0 0,0-1 0 0 0,1 1 0 0 0,-1-1-1 0 0,0 1 1 0 0,0-1 0 0 0,0 1 0 0 0,0-1 0 0 0,0 1-1 0 0,0-1 1 0 0,0 1 0 0 0,-1-1 0 0 0,1 1-1 0 0,0-1 1 0 0,0 1 0 0 0,0-1 0 0 0,0 1 0 0 0,-1-1-1 0 0,1 1 1 0 0,0 0 0 0 0,0-1 0 0 0,-1 1 0 0 0,1-1-1 0 0,0 1 1 0 0,-1 0 0 0 0,1-1 0 0 0,0 1-1 0 0,-1-1 1 0 0,-26-24 204 0 0,23 23-297 0 0,-1 0 1 0 0,0 0-1 0 0,0 1 1 0 0,0 0-1 0 0,0 0 1 0 0,0 0-1 0 0,0 0 1 0 0,0 1-1 0 0,0 0 1 0 0,0 0-1 0 0,-1 0 1 0 0,-8 2-1 0 0,-18 0 13 0 0,31-2-6 0 0,-1 0-207 0 0,0-1 229 0 0,-1 1-1 0 0,1 0 0 0 0,0-1 1 0 0,0 1-1 0 0,0-1 1 0 0,0 0-1 0 0,-1 0 0 0 0,1 0 1 0 0,0 0-1 0 0,-2-2 1 0 0,2 3-17 0 0,-1-2-1361 0 0,2 2 1305 0 0,1 0-1 0 0,0 0 1 0 0,0 0 0 0 0,-1 0-1 0 0,1 0 1 0 0,0 0 0 0 0,0 0-1 0 0,-1 0 1 0 0,1 0 0 0 0,0 0-1 0 0,0 0 1 0 0,-1 0-1 0 0,1 0 1 0 0,0 0 0 0 0,0 1-1 0 0,-2 28-10128 0 0,2-17 6476 0 0</inkml:trace>
</inkml:ink>
</file>

<file path=ppt/ink/ink5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4.0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1 168 0 0,'-1'3'15023'0'0,"353"-2"-15325"0"0,-369 20-5290 0 0,-13-1 2312 0 0,-1-7 571 0 0</inkml:trace>
</inkml:ink>
</file>

<file path=ppt/ink/ink5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4.4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4272 0 0,'0'0'10131'0'0,"17"0"-10083"0"0,318 21 387 0 0,-231-15 0 0 0,-66-5-6366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12.0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1656 0 0,'0'0'13068'0'0,"7"1"-12989"0"0,111 7 686 0 0,200 16 189 0 0,-307-20-132 0 0,-5-3-1009 0 0</inkml:trace>
</inkml:ink>
</file>

<file path=ppt/ink/ink5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7.5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13 3496 0 0,'0'0'5437'0'0,"-15"-12"-7177"0"0,1 16 520 0 0,7-1-321 0 0,-24-3-255 0 0</inkml:trace>
</inkml:ink>
</file>

<file path=ppt/ink/ink5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7.1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81 3252 0 0,'0'0'4049'0'0,"-39"-59"-4137"0"0,40 57-276 0 0,14-1-1097 0 0,-1 0-167 0 0,40-10-248 0 0</inkml:trace>
</inkml:ink>
</file>

<file path=ppt/ink/ink5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47.9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38 808 0 0,'0'0'4979'0'0,"4"-7"-4863"0"0,15-21-43 0 0,-18 28-97 0 0,0-1 0 0 0,-1 1 0 0 0,1 0 0 0 0,0-1 0 0 0,-1 1 0 0 0,1 0 1 0 0,0 0-1 0 0,-1 0 0 0 0,1 0 0 0 0,0 0 0 0 0,0-1 0 0 0,-1 1 0 0 0,1 0 0 0 0,0 1 0 0 0,0-1 0 0 0,-1 0 0 0 0,1 0 1 0 0,0 0-1 0 0,-1 0 0 0 0,1 1 0 0 0,0-1 0 0 0,-1 0 0 0 0,1 0 0 0 0,0 1 0 0 0,-1-1 0 0 0,1 1 0 0 0,-1-1 1 0 0,1 0-1 0 0,0 1 0 0 0,-1-1 0 0 0,1 1 0 0 0,-1-1 0 0 0,1 1 0 0 0,0 1 0 0 0,-1-2-87 0 0,14 6-488 0 0,16-3-662 0 0</inkml:trace>
</inkml:ink>
</file>

<file path=ppt/ink/ink5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0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716 0 768 0 0,'0'0'10090'0'0,"-4"12"-10243"0"0,-20 58 399 0 0,-133 422 536 0 0,152-471-740 0 0,4-12 30 0 0,-1 0 0 0 0,0-1-1 0 0,-1 1 1 0 0,0-1-1 0 0,0 0 1 0 0,-1 0 0 0 0,0 0-1 0 0,-7 10 1 0 0,11-17-28 0 0,-1-1 1 0 0,1 0 0 0 0,-1 1 0 0 0,0-1-1 0 0,1 1 1 0 0,-1-1 0 0 0,0 0-1 0 0,1 1 1 0 0,-1-1 0 0 0,0 0-1 0 0,0 0 1 0 0,1 0 0 0 0,-1 0-1 0 0,0 0 1 0 0,0 0 0 0 0,1 0-1 0 0,-1 0 1 0 0,0 0 0 0 0,1 0-1 0 0,-1 0 1 0 0,0 0 0 0 0,0 0-1 0 0,1 0 1 0 0,-1-1 0 0 0,0 1-1 0 0,1 0 1 0 0,-1 0 0 0 0,0-1-1 0 0,1 1 1 0 0,-1-1 0 0 0,0 1-1 0 0,1-1 1 0 0,-2 0 0 0 0,-22-22-144 0 0,18 17 71 0 0,-41-43-436 0 0,14 14 491 0 0,-2 2 1 0 0,-44-35-1 0 0,69 61 6 0 0,0-1 0 0 0,-1 2 0 0 0,0-1 0 0 0,0 2 0 0 0,-1-1 0 0 0,1 1 0 0 0,-1 1 0 0 0,0 0 0 0 0,-1 1 0 0 0,1 1-1 0 0,0-1 1 0 0,-1 2 0 0 0,-14-1 0 0 0,24 2-59 0 0,0 0-1 0 0,0 0 0 0 0,0 1 1 0 0,1-1-1 0 0,-1 1 0 0 0,0-1 1 0 0,1 1-1 0 0,-1 0 0 0 0,0 0 1 0 0,1 0-1 0 0,-1 0 0 0 0,1 1 1 0 0,-1-1-1 0 0,1 1 0 0 0,0-1 1 0 0,0 1-1 0 0,-1 0 0 0 0,1 0 1 0 0,1 0-1 0 0,-1 0 0 0 0,0 0 1 0 0,0 1-1 0 0,1-1 0 0 0,-1 0 1 0 0,1 1-1 0 0,0-1 0 0 0,0 1 1 0 0,0-1-1 0 0,0 1 0 0 0,0 0 1 0 0,0-1-1 0 0,1 1 1 0 0,-1 4-1 0 0,0-1 0 0 0,1 0 0 0 0,0 1 0 0 0,0-1 1 0 0,1 1-1 0 0,0-1 0 0 0,0 0 0 0 0,0 1 0 0 0,1-1 0 0 0,0 0 0 0 0,0 0 1 0 0,0 0-1 0 0,1 0 0 0 0,6 10 0 0 0,1-4 43 0 0,0 0 0 0 0,1-1 0 0 0,0 0 0 0 0,0-1 0 0 0,1 0-1 0 0,1-1 1 0 0,-1 0 0 0 0,1-1 0 0 0,1-1 0 0 0,0 0 0 0 0,0 0 0 0 0,0-2-1 0 0,1 0 1 0 0,17 4 0 0 0,4 0-941 0 0,0-3 0 0 0,0-1 0 0 0,0-1 0 0 0,67-3-1 0 0,-47-8-1899 0 0,8-13-1319 0 0</inkml:trace>
</inkml:ink>
</file>

<file path=ppt/ink/ink5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1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49 201 236 0 0,'0'0'7693'0'0,"13"3"-7615"0"0,-5-1-56 0 0,4 1 148 0 0,-1-1 1 0 0,0 0-1 0 0,0 0 0 0 0,1-1 0 0 0,-1 0 1 0 0,1-1-1 0 0,-1-1 0 0 0,13-1 1 0 0,-16-1-74 0 0,0 0 0 0 0,-1 0 1 0 0,1 0-1 0 0,-1-1 1 0 0,1-1-1 0 0,-1 1 0 0 0,0-1 1 0 0,-1 0-1 0 0,1 0 1 0 0,-1-1-1 0 0,7-8 0 0 0,-10 11-104 0 0,0-1 0 0 0,0 1 0 0 0,0-1 0 0 0,-1 0 0 0 0,1 0 0 0 0,-1 0 0 0 0,0 0 0 0 0,0 0 0 0 0,0 0 0 0 0,-1 0 0 0 0,0-1-1 0 0,0 1 1 0 0,0-1 0 0 0,0 1 0 0 0,0-1 0 0 0,-1 1 0 0 0,0-1 0 0 0,0 1 0 0 0,0-1 0 0 0,-1 1 0 0 0,1-1 0 0 0,-3-6 0 0 0,1 7-7 0 0,1 1 1 0 0,-1 0-1 0 0,0 0 0 0 0,0 0 1 0 0,0 0-1 0 0,0 0 1 0 0,0 1-1 0 0,-1-1 1 0 0,1 1-1 0 0,-1-1 0 0 0,0 1 1 0 0,0 0-1 0 0,0 0 1 0 0,0 0-1 0 0,0 0 1 0 0,0 1-1 0 0,0-1 0 0 0,-1 1 1 0 0,1 0-1 0 0,0 0 1 0 0,-1 0-1 0 0,1 0 1 0 0,-1 1-1 0 0,1 0 1 0 0,-1-1-1 0 0,1 1 0 0 0,-1 0 1 0 0,0 1-1 0 0,-4 0 1 0 0,-1 0 36 0 0,0 0 1 0 0,0 1 0 0 0,0 0-1 0 0,1 0 1 0 0,-1 1 0 0 0,1 0-1 0 0,-1 1 1 0 0,1 0 0 0 0,0 0-1 0 0,-11 9 1 0 0,9-5-30 0 0,0 0-1 0 0,1 1 1 0 0,0 1 0 0 0,0-1-1 0 0,1 2 1 0 0,0-1 0 0 0,1 1 0 0 0,1 0-1 0 0,-1 0 1 0 0,-6 20 0 0 0,10-24-7 0 0,1 0 1 0 0,0 0 0 0 0,1 0-1 0 0,-1 0 1 0 0,1 0 0 0 0,1 0-1 0 0,-1 0 1 0 0,1 0 0 0 0,1 1-1 0 0,-1-1 1 0 0,1 0 0 0 0,0 0-1 0 0,1 0 1 0 0,0 0 0 0 0,0 0 0 0 0,0 0-1 0 0,1-1 1 0 0,0 1 0 0 0,0-1-1 0 0,7 9 1 0 0,-3-5-31 0 0,0-2 0 0 0,1 1-1 0 0,0-1 1 0 0,0-1 0 0 0,1 1 0 0 0,0-1-1 0 0,0-1 1 0 0,1 1 0 0 0,-1-2 0 0 0,2 1 0 0 0,-1-2-1 0 0,0 1 1 0 0,1-1 0 0 0,11 2 0 0 0,-11-3-514 0 0,0-1 1 0 0,-1 0 0 0 0,1-1 0 0 0,0-1-1 0 0,0 1 1 0 0,0-2 0 0 0,0 1-1 0 0,0-2 1 0 0,15-3 0 0 0,28-14-3230 0 0</inkml:trace>
</inkml:ink>
</file>

<file path=ppt/ink/ink5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1.5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17 524 3724 0 0,'0'0'3670'0'0,"13"1"-3344"0"0,-10-1-317 0 0,6 2 130 0 0,1-2 0 0 0,-1 1-1 0 0,1-1 1 0 0,-1 0 0 0 0,0-1 0 0 0,1 0-1 0 0,-1-1 1 0 0,0 0 0 0 0,0-1 0 0 0,16-5 0 0 0,1-6 12 0 0,-1-1 1 0 0,0-1 0 0 0,-1-2 0 0 0,-1 0 0 0 0,-1-1 0 0 0,-1-2 0 0 0,28-32 0 0 0,-34 34-172 0 0,0-1 0 0 0,-1-1 0 0 0,-2 0 0 0 0,0 0 1 0 0,-1-1-1 0 0,-1-1 0 0 0,-2 0 0 0 0,0 0 1 0 0,6-32-1 0 0,-11 45 153 0 0,-2 1-1 0 0,0-1 1 0 0,0 0-1 0 0,0 0 1 0 0,-1 0-1 0 0,-2-9 1 0 0,2 18-114 0 0,0 1 1 0 0,0-1-1 0 0,0 1 1 0 0,0-1-1 0 0,0 1 1 0 0,0 0-1 0 0,0-1 1 0 0,-1 1-1 0 0,1-1 1 0 0,0 1-1 0 0,0 0 0 0 0,0-1 1 0 0,-1 1-1 0 0,1 0 1 0 0,0-1-1 0 0,0 1 1 0 0,-1 0-1 0 0,1-1 1 0 0,0 1-1 0 0,-1 0 0 0 0,1 0 1 0 0,0-1-1 0 0,-1 1 1 0 0,1 0-1 0 0,0 0 1 0 0,-1 0-1 0 0,1-1 1 0 0,-1 1-1 0 0,1 0 1 0 0,0 0-1 0 0,-1 0 0 0 0,0 0 1 0 0,-15 5-50 0 0,-12 18-599 0 0,-13 25 721 0 0,1 2 0 0 0,3 1 1 0 0,-37 70-1 0 0,-72 171 314 0 0,125-244-370 0 0,2 0-1 0 0,-20 80 0 0 0,33-98-12 0 0,1-1 0 0 0,1 1-1 0 0,1 0 1 0 0,2 0 0 0 0,4 52-1 0 0,-2-76-200 0 0,-1 0 0 0 0,1 0-1 0 0,1 1 1 0 0,-1-1 0 0 0,1 0 0 0 0,0 0-1 0 0,1 0 1 0 0,-1-1 0 0 0,1 1 0 0 0,5 6-1 0 0</inkml:trace>
</inkml:ink>
</file>

<file path=ppt/ink/ink5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1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36 3220 0 0,'0'0'7922'0'0,"15"-3"-5756"0"0,43-7-2848 0 0,77-3 1 0 0,199 11 296 0 0,-26 0-3422 0 0,-283 0 2166 0 0,-8-2-563 0 0</inkml:trace>
</inkml:ink>
</file>

<file path=ppt/ink/ink5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4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403 114 2964 0 0,'0'0'4749'0'0,"0"-13"-4734"0"0,-1-44 286 0 0,1 56-248 0 0,1 0-1 0 0,-1 0 0 0 0,0 0 1 0 0,0-1-1 0 0,0 1 0 0 0,0 0 0 0 0,-1 0 1 0 0,1 0-1 0 0,0 0 0 0 0,0-1 1 0 0,-1 1-1 0 0,1 0 0 0 0,-1 0 0 0 0,1 0 1 0 0,-1 0-1 0 0,1 0 0 0 0,-1 0 1 0 0,0 0-1 0 0,1 0 0 0 0,-1 0 1 0 0,0 0-1 0 0,0 0 0 0 0,0 1 0 0 0,0-1 1 0 0,1 0-1 0 0,-1 0 0 0 0,0 1 1 0 0,0-1-1 0 0,-1 1 0 0 0,1-1 0 0 0,0 1 1 0 0,0-1-1 0 0,0 1 0 0 0,0 0 1 0 0,0-1-1 0 0,0 1 0 0 0,-1 0 0 0 0,1 0 1 0 0,-2 0-1 0 0,0 1-33 0 0,-1-1 0 0 0,1 1 1 0 0,0 0-1 0 0,-1 0 0 0 0,1 0 0 0 0,0 1 0 0 0,0-1 1 0 0,0 1-1 0 0,-5 3 0 0 0,-29 26 70 0 0,1 2 1 0 0,2 2-1 0 0,1 0 0 0 0,-30 44 1 0 0,59-74-102 0 0,3-4 12 0 0,-26 33-18 0 0,-31 51-1 0 0,52-75-23 0 0,0 0-1 0 0,1 1 0 0 0,0 0 1 0 0,0 1-1 0 0,2-1 0 0 0,-1 1 1 0 0,1-1-1 0 0,1 1 1 0 0,0 0-1 0 0,0 12 0 0 0,2-22 34 0 0,0-1 0 0 0,0 1-1 0 0,0 0 1 0 0,0-1-1 0 0,0 1 1 0 0,1-1 0 0 0,-1 1-1 0 0,1 0 1 0 0,-1-1 0 0 0,1 1-1 0 0,-1-1 1 0 0,1 1-1 0 0,0-1 1 0 0,0 1 0 0 0,-1-1-1 0 0,1 0 1 0 0,0 1 0 0 0,1-1-1 0 0,-1 0 1 0 0,0 0-1 0 0,0 0 1 0 0,0 0 0 0 0,1 0-1 0 0,-1 0 1 0 0,0 0 0 0 0,1 0-1 0 0,-1 0 1 0 0,1-1 0 0 0,-1 1-1 0 0,1-1 1 0 0,-1 1-1 0 0,1-1 1 0 0,0 1 0 0 0,-1-1-1 0 0,1 0 1 0 0,2 0 0 0 0,3 0 25 0 0,0 0 0 0 0,0 0 0 0 0,1-1 0 0 0,-1 0 0 0 0,0-1 0 0 0,0 1 0 0 0,8-5 0 0 0,4-1-212 0 0,-1-2 1 0 0,0 0 0 0 0,-1-1-1 0 0,0-1 1 0 0,-1 0 0 0 0,21-19-1 0 0,-3-2-177 0 0,49-57 0 0 0,-48 43 1004 0 0,-3-1 0 0 0,-1-2 0 0 0,-3-1 0 0 0,33-80 0 0 0,-126 305-567 0 0,21-51 323 0 0,-20 66-114 0 0,55-158-348 0 0,2 0 1 0 0,1 0-1 0 0,2 0 1 0 0,-1 38-1 0 0,5-65-115 0 0,0 0-1 0 0,0 0 0 0 0,1-1 1 0 0,-1 1-1 0 0,1 0 0 0 0,1-1 1 0 0,-1 1-1 0 0,0 0 0 0 0,5 6 1 0 0,-6-9 24 0 0,1-1 0 0 0,0 1 1 0 0,0-1-1 0 0,0 0 0 0 0,1 0 1 0 0,-1 1-1 0 0,0-1 0 0 0,0 0 1 0 0,1 0-1 0 0,-1 0 0 0 0,1 0 1 0 0,-1-1-1 0 0,1 1 0 0 0,-1 0 1 0 0,1-1-1 0 0,-1 1 0 0 0,1-1 1 0 0,0 1-1 0 0,-1-1 0 0 0,1 0 1 0 0,0 1-1 0 0,-1-1 0 0 0,1 0 0 0 0,0 0 1 0 0,-1 0-1 0 0,1-1 0 0 0,0 1 1 0 0,-1 0-1 0 0,1-1 0 0 0,2 0 1 0 0,11-6-2237 0 0</inkml:trace>
</inkml:ink>
</file>

<file path=ppt/ink/ink5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4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290 0 1148 0 0,'0'0'9694'0'0,"5"13"-10604"0"0,1 11 935 0 0,0-1 0 0 0,-2 1 0 0 0,0 0 0 0 0,-2 0 1 0 0,-1 30-1 0 0,-3-8 193 0 0,-2 0-1 0 0,-2 0 1 0 0,-2-1-1 0 0,-18 58 1 0 0,16-72-41 0 0,-1-1 0 0 0,-2 0 0 0 0,-1 0 0 0 0,-1-2 0 0 0,-1 0 0 0 0,-38 49 0 0 0,51-74-118 0 0,0 1 70 0 0,0 0 0 0 0,0 0-1 0 0,-1 0 1 0 0,0-1 0 0 0,0 1-1 0 0,0-1 1 0 0,-8 5 0 0 0,14-27 707 0 0,2 9-1085 0 0,0 0 1 0 0,1 0-1 0 0,0 1 1 0 0,0 0-1 0 0,1-1 1 0 0,10-11 0 0 0,46-46-898 0 0,-56 62 1088 0 0,0-1 0 0 0,0 1 1 0 0,1 0-1 0 0,0 1 0 0 0,0-1 1 0 0,0 1-1 0 0,1 1 0 0 0,-1 0 1 0 0,1 0-1 0 0,0 0 0 0 0,0 1 1 0 0,0 0-1 0 0,0 0 0 0 0,0 1 1 0 0,14-1-1 0 0,-16 3 42 0 0,-1-1 1 0 0,0 1 0 0 0,0-1-1 0 0,1 1 1 0 0,-1 1 0 0 0,0-1-1 0 0,0 1 1 0 0,0 0-1 0 0,0 0 1 0 0,-1 1 0 0 0,1-1-1 0 0,-1 1 1 0 0,1 0 0 0 0,-1 0-1 0 0,0 0 1 0 0,0 1-1 0 0,0 0 1 0 0,-1-1 0 0 0,1 1-1 0 0,-1 1 1 0 0,0-1-1 0 0,0 0 1 0 0,0 1 0 0 0,-1-1-1 0 0,4 8 1 0 0,-4-6 75 0 0,0-1-1 0 0,-1 0 1 0 0,1 0 0 0 0,-1 0-1 0 0,0 1 1 0 0,0-1-1 0 0,0 1 1 0 0,-1-1 0 0 0,0 1-1 0 0,0-1 1 0 0,-1 1 0 0 0,1-1-1 0 0,-1 0 1 0 0,-3 11 0 0 0,1-8 87 0 0,-1 0 1 0 0,0 0-1 0 0,0 0 0 0 0,0-1 1 0 0,-1 1-1 0 0,0-1 1 0 0,0-1-1 0 0,-11 12 1 0 0,-2-3 116 0 0,1 0 0 0 0,-2-1 1 0 0,0-1-1 0 0,0-1 1 0 0,-1-1-1 0 0,-27 11 0 0 0,23-12-213 0 0,-1-1 0 0 0,1-1 0 0 0,-2-2-1 0 0,1 0 1 0 0,-1-2 0 0 0,1 0 0 0 0,-35-1-1 0 0,59-3-99 0 0,1 0 0 0 0,-1 0 0 0 0,1 0 0 0 0,-1 0 0 0 0,1 0 0 0 0,-1 0 0 0 0,1 0 0 0 0,-1-1 0 0 0,1 1 0 0 0,-1 0 0 0 0,1 0 0 0 0,0 0 0 0 0,-1-1-1 0 0,1 1 1 0 0,-1 0 0 0 0,1-1 0 0 0,0 1 0 0 0,-1 0 0 0 0,1-1 0 0 0,0 1 0 0 0,-1 0 0 0 0,1-1 0 0 0,0 1 0 0 0,-1-1 0 0 0,1 1 0 0 0,0-1 0 0 0,0 1 0 0 0,0-1 0 0 0,-1 1-1 0 0,1 0 1 0 0,0-1 0 0 0,0 1 0 0 0,0-1 0 0 0,0 1 0 0 0,0-1 0 0 0,0 1 0 0 0,0-1 0 0 0,0 1 0 0 0,0-1 0 0 0,0 1 0 0 0,0-1 0 0 0,0 1 0 0 0,0-1 0 0 0,1 0 0 0 0,0-2-368 0 0,-1 0 0 0 0,1 0 0 0 0,1 0 0 0 0,-1 0-1 0 0,0 1 1 0 0,1-1 0 0 0,-1 0 0 0 0,1 1 0 0 0,2-3 0 0 0,30-34-4422 0 0</inkml:trace>
</inkml:ink>
</file>

<file path=ppt/ink/ink5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5.1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246 184 3160 0 0,'0'0'8912'0'0,"-1"6"-8342"0"0,-3 1-459 0 0,3-5-141 0 0,0 0 1 0 0,0 0-1 0 0,0 0 0 0 0,1 0 0 0 0,-1 0 1 0 0,0 1-1 0 0,1-1 0 0 0,-1 0 0 0 0,1 0 1 0 0,0 5-1 0 0,0-7 35 0 0,1 0 1 0 0,-1 0 0 0 0,1 0 0 0 0,-1 0-1 0 0,1 0 1 0 0,-1 0 0 0 0,1 0-1 0 0,-1 0 1 0 0,1 0 0 0 0,-1 0-1 0 0,0 0 1 0 0,1-1 0 0 0,-1 1-1 0 0,1 0 1 0 0,-1 0 0 0 0,1 0-1 0 0,-1-1 1 0 0,0 1 0 0 0,1 0-1 0 0,-1 0 1 0 0,0-1 0 0 0,1 1-1 0 0,-1 0 1 0 0,0-1 0 0 0,1 1-1 0 0,-1 0 1 0 0,0-1 0 0 0,1 1-1 0 0,-1-1 1 0 0,0 1 0 0 0,0-1-1 0 0,1 0 1 0 0,13-14 379 0 0,-3-3-435 0 0,-1-1 0 0 0,11-28 0 0 0,-18 39 76 0 0,0 0-1 0 0,-1 0 1 0 0,0-1 0 0 0,0 1-1 0 0,-1-1 1 0 0,0 1-1 0 0,0-1 1 0 0,-1-15 0 0 0,-1 23-23 0 0,1-1 0 0 0,0 1 1 0 0,0 0-1 0 0,-1 0 1 0 0,1 0-1 0 0,0-1 1 0 0,-1 1-1 0 0,0 0 1 0 0,1 0-1 0 0,-1 0 1 0 0,1 0-1 0 0,-1 0 1 0 0,0 0-1 0 0,0 0 1 0 0,0 0-1 0 0,0 0 1 0 0,0 0-1 0 0,0 1 1 0 0,0-1-1 0 0,0 0 1 0 0,0 0-1 0 0,0 1 1 0 0,0-1-1 0 0,0 1 0 0 0,0-1 1 0 0,0 1-1 0 0,-1-1 1 0 0,1 1-1 0 0,0 0 1 0 0,0 0-1 0 0,-1 0 1 0 0,1 0-1 0 0,0-1 1 0 0,0 2-1 0 0,-2-1 1 0 0,-1 0-22 0 0,1 0 1 0 0,-1 1-1 0 0,0 0 1 0 0,1 0-1 0 0,-1 0 1 0 0,1 0-1 0 0,-1 0 1 0 0,1 1-1 0 0,0-1 1 0 0,-1 1-1 0 0,-3 2 1 0 0,-15 16 30 0 0,0 0 0 0 0,1 1 0 0 0,1 1 1 0 0,1 1-1 0 0,1 1 0 0 0,1 0 0 0 0,1 1 0 0 0,1 1 0 0 0,1 1 1 0 0,2 0-1 0 0,-14 41 0 0 0,22-54-45 0 0,0 0 0 0 0,1 0 0 0 0,1 0 0 0 0,0 1 0 0 0,1-1 1 0 0,1 0-1 0 0,0 1 0 0 0,2 14 0 0 0,-1-21 13 0 0,0-1 0 0 0,1 0 0 0 0,0 0 0 0 0,1 0-1 0 0,-1-1 1 0 0,1 1 0 0 0,1 0 0 0 0,-1-1 0 0 0,1 0 0 0 0,0 0 0 0 0,0 0 0 0 0,1 0 0 0 0,0-1 0 0 0,0 1-1 0 0,0-1 1 0 0,1-1 0 0 0,9 7 0 0 0,-5-4-131 0 0,0-1 0 0 0,1-1 0 0 0,0 0 1 0 0,0 0-1 0 0,0-1 0 0 0,1-1 0 0 0,-1 0 0 0 0,1 0 0 0 0,18 1 0 0 0,-17-4-572 0 0,0 1 0 0 0,0-2 0 0 0,0 1 0 0 0,0-2-1 0 0,20-4 1 0 0,34-17-3335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26.42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 1 156 0 0,'0'0'704'0'0,"-5"0"-852"0"0,4 0 288 0 0,-1 0-140 0 0</inkml:trace>
</inkml:ink>
</file>

<file path=ppt/ink/ink5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5.4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686 0 6201 0 0,'-18'13'4229'0'0,"-54"42"-3957"0"0,2 3 0 0 0,-66 71 0 0 0,76-62 212 0 0,-94 135 0 0 0,126-158-235 0 0,1 1 0 0 0,2 2-1 0 0,3 0 1 0 0,-27 82-1 0 0,42-104-285 0 0,1 0 0 0 0,2 1 0 0 0,0 0-1 0 0,2 0 1 0 0,0 0 0 0 0,2 0 0 0 0,1 0 0 0 0,2-1-1 0 0,0 1 1 0 0,1 0 0 0 0,2-1 0 0 0,0 0 0 0 0,2 0-1 0 0,1 0 1 0 0,1-1 0 0 0,1-1 0 0 0,0 0 0 0 0,2 0-1 0 0,1-1 1 0 0,1-1 0 0 0,1 0 0 0 0,0-1 0 0 0,2-1-1 0 0,0 0 1 0 0,1-2 0 0 0,1 0 0 0 0,1-1 0 0 0,29 18-1 0 0,-20-16-533 0 0,1-1-1 0 0,0-2 1 0 0,1-1-1 0 0,1-1 1 0 0,0-2-1 0 0,1-1 1 0 0,35 5-1 0 0,1-11-2274 0 0</inkml:trace>
</inkml:ink>
</file>

<file path=ppt/ink/ink5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5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309 1 10677 0 0,'0'0'2617'0'0,"-13"18"-2296"0"0,4-6-340 0 0,-78 117 187 0 0,-82 164 1129 0 0,162-281-1246 0 0,-16 23 276 0 0,22-34-112 0 0,2-10-214 0 0,1 0-1 0 0,-1 0 1 0 0,1 0-1 0 0,1 0 1 0 0,0 1-1 0 0,0-1 0 0 0,1 1 1 0 0,4-8-1 0 0,4-9-223 0 0,12-28-189 0 0,59-96 0 0 0,-70 129 324 0 0,1 0-1 0 0,2 0 0 0 0,0 2 0 0 0,0 0 1 0 0,2 1-1 0 0,0 0 0 0 0,29-19 0 0 0,-45 35 47 0 0,0-1-1 0 0,1 0 0 0 0,-1 1 1 0 0,0 0-1 0 0,1-1 1 0 0,-1 1-1 0 0,1 0 0 0 0,0 0 1 0 0,-1 1-1 0 0,1-1 0 0 0,0 1 1 0 0,0-1-1 0 0,-1 1 1 0 0,1 0-1 0 0,0 0 0 0 0,0 0 1 0 0,0 0-1 0 0,-1 0 0 0 0,1 1 1 0 0,4 0-1 0 0,-5 1 15 0 0,1-1 0 0 0,-1 1 0 0 0,1 0 0 0 0,-1 0-1 0 0,1 0 1 0 0,-1 0 0 0 0,0 0 0 0 0,0 0 0 0 0,0 1 0 0 0,0-1-1 0 0,0 1 1 0 0,-1-1 0 0 0,1 1 0 0 0,-1 0 0 0 0,2 4-1 0 0,3 11 73 0 0,-1 0-1 0 0,0 1 1 0 0,-2-1-1 0 0,3 33 1 0 0,-5-44 20 0 0,1 193 301 0 0,-4-154-318 0 0,1 0 0 0 0,3-1 0 0 0,1 1 0 0 0,16 77 0 0 0,-15-112-428 0 0,-1 1 0 0 0,2-1 0 0 0,-1 0 0 0 0,2 0 0 0 0,-1 0 0 0 0,1-1 0 0 0,13 16 0 0 0,-3-11-3086 0 0,5-12-2155 0 0</inkml:trace>
</inkml:ink>
</file>

<file path=ppt/ink/ink5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6.3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949 1 11009 0 0,'0'0'837'0'0,"7"20"-1387"0"0,4 19 422 0 0,-2 0-1 0 0,-1 1 1 0 0,4 55 0 0 0,-12-34 310 0 0,-3 0 1 0 0,-2 0-1 0 0,-3 0 0 0 0,-2-1 0 0 0,-3 0 1 0 0,-27 75-1 0 0,-155 336 866 0 0,180-438-1041 0 0,-12 26-54 0 0,-94 187 386 0 0,101-212-162 0 0,-1-1-1 0 0,-2-1 0 0 0,-1-2 1 0 0,-1 0-1 0 0,-30 27 1 0 0,21-28-148 0 0,-1-1 1 0 0,-1-2-1 0 0,-1-1 0 0 0,-54 26 1 0 0,-20-2-2719 0 0,87-42-41 0 0,1-6-1679 0 0</inkml:trace>
</inkml:ink>
</file>

<file path=ppt/ink/ink5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7.50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 11 5765 0 0,'0'0'6515'0'0,"-9"30"-7257"0"0,0 10 934 0 0,16-54 3088 0 0,0-1-3197 0 0,1-1-61 0 0,-6 13-70 0 0,-1 0 0 0 0,1 0 1 0 0,0 0-1 0 0,-1 0 0 0 0,0 0 1 0 0,0-1-1 0 0,0 1 1 0 0,1-7-1 0 0,-29 31-6766 0 0,3-1 2394 0 0</inkml:trace>
</inkml:ink>
</file>

<file path=ppt/ink/ink5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37.9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 18 5977 0 0,'0'0'4712'0'0,"19"9"-4887"0"0,28-25 592 0 0,-20 5-444 0 0,-68 57 1415 0 0,32-37-1137 0 0,1 0-1 0 0,-1 1 0 0 0,2-1 0 0 0,0 1 1 0 0,0 1-1 0 0,-8 16 0 0 0,14-26-287 0 0,1-1 0 0 0,0 1 1 0 0,-1-1-1 0 0,1 1 0 0 0,0-1 0 0 0,-1 1 0 0 0,1-1 1 0 0,-1 0-1 0 0,1 1 0 0 0,-1-1 0 0 0,1 0 0 0 0,-1 0 0 0 0,1 1 1 0 0,-1-1-1 0 0,1 0 0 0 0,-1 0 0 0 0,1 1 0 0 0,-1-1 1 0 0,1 0-1 0 0,-1 0 0 0 0,0 0 0 0 0,0 0 0 0 0,-9-1-4022 0 0</inkml:trace>
</inkml:ink>
</file>

<file path=ppt/ink/ink5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1.0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259 159 64 0 0,'0'0'6575'0'0,"3"-14"-5837"0"0,2-7-419 0 0,13-72 2159 0 0,-73 238-171 0 0,33-92-2218 0 0,-33 84 150 0 0,-79 190-60 0 0,130-320-483 0 0,-7 15 1407 0 0,8-22-192 0 0,3-15-420 0 0,2-3-583 0 0,2 1 0 0 0,0-1 0 0 0,0 1 0 0 0,2-1 0 0 0,10-21 0 0 0,44-81-312 0 0,-34 73 323 0 0,75-129-297 0 0,-77 139 241 0 0,1 2-1 0 0,49-54 0 0 0,-66 81 100 0 0,1-1 0 0 0,0 1 1 0 0,0 1-1 0 0,0 0 0 0 0,1 0 1 0 0,0 1-1 0 0,0 0 1 0 0,12-4-1 0 0,-18 9-4 0 0,0-1 0 0 0,-1 1 0 0 0,1 0 0 0 0,0 0 0 0 0,0 1 0 0 0,0-1 0 0 0,0 1 0 0 0,0 0 0 0 0,0 0 0 0 0,0 0 0 0 0,0 1 0 0 0,0-1 0 0 0,0 1 0 0 0,0 0 0 0 0,0 0 0 0 0,0 0 0 0 0,-1 0 0 0 0,1 1 0 0 0,0 0 0 0 0,-1 0 0 0 0,1 0 0 0 0,-1 0 0 0 0,0 0 0 0 0,0 1 0 0 0,0-1 0 0 0,5 6 0 0 0,1 3 43 0 0,-1-1-1 0 0,0 1 0 0 0,-1 1 0 0 0,-1 0 0 0 0,0 0 0 0 0,0 0 0 0 0,-1 0 0 0 0,0 1 0 0 0,-1 0 0 0 0,-1 0 1 0 0,3 18-1 0 0,-3-4 157 0 0,0 0 1 0 0,-2 0-1 0 0,-1-1 1 0 0,-6 48-1 0 0,2-54-61 0 0,-1 0 0 0 0,-1 0 0 0 0,-1-1-1 0 0,-17 35 1 0 0,-7 22-1488 0 0,26-57-3051 0 0</inkml:trace>
</inkml:ink>
</file>

<file path=ppt/ink/ink5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1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 7 196 0 0,'0'0'9240'0'0,"-14"8"-8709"0"0,-46 24-244 0 0,57-30-245 0 0,0 0 0 0 0,0-1 0 0 0,0 1 0 0 0,0-1 0 0 0,0 0 0 0 0,0 0 0 0 0,0 0-1 0 0,0 0 1 0 0,-1 0 0 0 0,1-1 0 0 0,0 1 0 0 0,-7-1 0 0 0,2-1 365 0 0,8-1-486 0 0,0 0 0 0 0,1 0 0 0 0,-1 0 0 0 0,1 1 0 0 0,0-1 0 0 0,0 0-1 0 0,-1 0 1 0 0,1 0 0 0 0,3-3 0 0 0,-3 4-67 0 0,1-3 12 0 0,0 1 1 0 0,0 0-1 0 0,1-1 1 0 0,-1 1-1 0 0,1 0 1 0 0,0 1-1 0 0,0-1 1 0 0,0 0-1 0 0,0 1 1 0 0,7-4-1 0 0,-20 33 1168 0 0,4-16-1108 0 0,-12 25 762 0 0,17-35-777 0 0,1 0 1 0 0,-1-1 0 0 0,1 1-1 0 0,0 0 1 0 0,-1-1-1 0 0,1 1 1 0 0,0 0-1 0 0,0 0 1 0 0,0-1 0 0 0,-1 1-1 0 0,1 0 1 0 0,0 0-1 0 0,0 0 1 0 0,0-1 0 0 0,0 1-1 0 0,0 0 1 0 0,1 0-1 0 0,-1 0 1 0 0,0-1-1 0 0,0 1 1 0 0,0 0 0 0 0,1 0-1 0 0,-1-1 1 0 0,0 1-1 0 0,1 0 1 0 0,-1-1 0 0 0,1 1-1 0 0,-1 0 1 0 0,1-1-1 0 0,-1 1 1 0 0,1 0-1 0 0,-1-1 1 0 0,1 1 0 0 0,-1-1-1 0 0,1 1 1 0 0,0-1-1 0 0,0 1 1 0 0,4-2-1216 0 0,1-14-305 0 0,11-70-2566 0 0</inkml:trace>
</inkml:ink>
</file>

<file path=ppt/ink/ink5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1.8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363 1 1540 0 0,'0'0'7185'0'0,"-4"15"-5425"0"0,-75 242 1260 0 0,-3 11-2079 0 0,-79 268-668 0 0,161-534-318 0 0,-23 86-1458 0 0,10-30-3293 0 0</inkml:trace>
</inkml:ink>
</file>

<file path=ppt/ink/ink5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2.23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85 251 1344 0 0,'9'-15'4468'0'0,"2"-4"-3742"0"0,-3 3-555 0 0,1 1 0 0 0,0 1-1 0 0,1 0 1 0 0,15-16-1 0 0,-13 17-53 0 0,1 0-1 0 0,1 2 0 0 0,-1-1 1 0 0,2 2-1 0 0,0 0 1 0 0,0 0-1 0 0,0 2 0 0 0,25-11 1 0 0,-29 15-63 0 0,1 0 1 0 0,-1 0 0 0 0,1 1-1 0 0,-1 1 1 0 0,1 0-1 0 0,0 1 1 0 0,0 0 0 0 0,0 0-1 0 0,0 1 1 0 0,0 1 0 0 0,0 0-1 0 0,0 1 1 0 0,19 5 0 0 0,-26-6-22 0 0,-1 1 1 0 0,1 0 0 0 0,-1 0-1 0 0,1 0 1 0 0,-1 0 0 0 0,0 1-1 0 0,0-1 1 0 0,0 1 0 0 0,0 0-1 0 0,0 0 1 0 0,-1 1 0 0 0,0-1 0 0 0,1 1-1 0 0,-1 0 1 0 0,0 0 0 0 0,-1 0-1 0 0,1 0 1 0 0,-1 0 0 0 0,1 1-1 0 0,-1-1 1 0 0,-1 1 0 0 0,3 6 0 0 0,-3-6 25 0 0,0 1 0 0 0,-1 0 0 0 0,0-1 1 0 0,0 1-1 0 0,0-1 0 0 0,0 1 0 0 0,-1 0 1 0 0,0-1-1 0 0,0 1 0 0 0,-1-1 0 0 0,1 0 1 0 0,-1 1-1 0 0,-1-1 0 0 0,1 0 0 0 0,-1 0 1 0 0,1 0-1 0 0,-1 0 0 0 0,-1-1 0 0 0,-3 6 1 0 0,-9 7 66 0 0,0-1 0 0 0,-1 0 1 0 0,0-1-1 0 0,-1-1 0 0 0,-1-1 1 0 0,0-1-1 0 0,-23 12 0 0 0,-153 58 661 0 0,23-12-697 0 0,155-57-784 0 0,14-5-1484 0 0,31-8-7697 0 0</inkml:trace>
</inkml:ink>
</file>

<file path=ppt/ink/ink5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2.6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317 0 5196 0 0,'0'0'5970'0'0,"-13"2"-5862"0"0,4-2-96 0 0,1 1 17 0 0,0-1-1 0 0,-1 1 1 0 0,1 1-1 0 0,1 0 0 0 0,-1 0 1 0 0,0 0-1 0 0,0 1 1 0 0,1 0-1 0 0,-14 8 0 0 0,-7 7 96 0 0,1 1 0 0 0,-33 32 0 0 0,50-42-141 0 0,1 0 0 0 0,0 1 0 0 0,0 0 0 0 0,1 1 0 0 0,0 0 0 0 0,1 0 1 0 0,1 0-1 0 0,-11 24 0 0 0,16-33 12 0 0,1 0 1 0 0,-1-1 0 0 0,0 1-1 0 0,1 0 1 0 0,-1 0 0 0 0,1 0-1 0 0,0 0 1 0 0,-1 0 0 0 0,1 0-1 0 0,0-1 1 0 0,0 1 0 0 0,0 0-1 0 0,1 0 1 0 0,-1 0 0 0 0,0 0-1 0 0,1 0 1 0 0,-1 0 0 0 0,1 0-1 0 0,0-1 1 0 0,-1 1 0 0 0,2 2-1 0 0,-1-3-8 0 0,1 0 0 0 0,-1 0 0 0 0,0 0-1 0 0,1 0 1 0 0,-1 0 0 0 0,1 0 0 0 0,-1-1-1 0 0,1 1 1 0 0,-1-1 0 0 0,1 1-1 0 0,0-1 1 0 0,-1 1 0 0 0,1-1 0 0 0,0 0-1 0 0,-1 0 1 0 0,1 1 0 0 0,0-1 0 0 0,3-1-1 0 0,3 0-26 0 0,1 0 0 0 0,0-1 0 0 0,-1 0 0 0 0,1-1 0 0 0,-1 0 0 0 0,1 0 0 0 0,10-6 0 0 0,17-14-97 0 0,-2-2 0 0 0,48-42 0 0 0,-48 37 164 0 0,66-45 1 0 0,-99 75-45 0 0,0-1 0 0 0,0 0 0 0 0,1 1 0 0 0,-1-1 0 0 0,0 0 1 0 0,0 1-1 0 0,0-1 0 0 0,0 1 0 0 0,1 0 0 0 0,-1-1 0 0 0,0 1 1 0 0,0 0-1 0 0,1 0 0 0 0,-1 0 0 0 0,0 0 0 0 0,0 0 0 0 0,1 0 1 0 0,-1 0-1 0 0,0 0 0 0 0,0 0 0 0 0,1 1 0 0 0,-1-1 0 0 0,2 1 0 0 0,-1 0 21 0 0,-1 0 0 0 0,0 1 0 0 0,1-1 0 0 0,-1 0-1 0 0,0 1 1 0 0,0-1 0 0 0,0 1 0 0 0,0-1 0 0 0,0 1-1 0 0,0-1 1 0 0,0 1 0 0 0,-1 0 0 0 0,1 0-1 0 0,0 3 1 0 0,2 7 103 0 0,-1 1 0 0 0,-1 0 0 0 0,0 24 0 0 0,-1-27-118 0 0,1 151 208 0 0,-2-87-4418 0 0,1-64 1526 0 0</inkml:trace>
  <inkml:trace contextRef="#ctx0" brushRef="#br0" timeOffset="1">876 106 4332 0 0,'0'0'2343'0'0,"-3"16"-1602"0"0,-8 48-274 0 0,-17 123 2692 0 0,26-170-2767 0 0,1-8 2265 0 0,5-20-852 0 0,5-13-1857 0 0,1 0-1 0 0,1 0 0 0 0,1 2 1 0 0,1-1-1 0 0,29-36 0 0 0,-13 23-1050 0 0,2 2 0 0 0,47-42-1 0 0,-76 74 977 0 0,40-30-1784 0 0,-39 30 1536 0 0,0 0-1 0 0,-1 1 1 0 0,1-1-1 0 0,0 1 1 0 0,0 0-1 0 0,0 0 1 0 0,0 0-1 0 0,0 0 1 0 0,0 1-1 0 0,1-1 1 0 0,-1 1-1 0 0,0 0 1 0 0,0 0-1 0 0,4 0 1 0 0,7 4-2593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49.7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709 23 1252 0 0,'0'0'6890'0'0,"9"-5"-7218"0"0,-2 1 285 0 0,16-9 36 0 0,-23 13 10 0 0,0 0-1 0 0,0 0 1 0 0,0 0-1 0 0,0 0 1 0 0,0 0-1 0 0,1 0 1 0 0,-1 0-1 0 0,0 0 0 0 0,0 0 1 0 0,0 0-1 0 0,0 0 1 0 0,0 0-1 0 0,0 0 1 0 0,0 0-1 0 0,1 0 1 0 0,-1 0-1 0 0,0 0 0 0 0,0 0 1 0 0,0 0-1 0 0,0 0 1 0 0,0 0-1 0 0,0 0 1 0 0,0 0-1 0 0,0 0 1 0 0,1 0-1 0 0,-1 0 0 0 0,0 0 1 0 0,0 0-1 0 0,0 0 1 0 0,0 0-1 0 0,0 0 1 0 0,0 1-1 0 0,0-1 1 0 0,0 0-1 0 0,0 0 0 0 0,1 0 1 0 0,-1 0-1 0 0,0 0 1 0 0,0 0-1 0 0,0 0 1 0 0,0 0-1 0 0,0 0 1 0 0,0 1-1 0 0,0-1 0 0 0,0 0 1 0 0,0 0-1 0 0,0 0 1 0 0,0 0-1 0 0,0 0 1 0 0,0 0-1 0 0,0 0 1 0 0,0 1-1 0 0,0-1 0 0 0,0 0 1 0 0,0 0-1 0 0,-8 16 284 0 0,-188 257 1459 0 0,-29 45-1787 0 0,-87 114-552 0 0,301-419-178 0 0,32-42-3786 0 0,-11 17 3365 0 0,19-27-1392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26.7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0 744 0 0,'0'0'860'0'0,"38"32"-1420"0"0,-18-25-144 0 0</inkml:trace>
</inkml:ink>
</file>

<file path=ppt/ink/ink5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3.0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8 343 52 0 0,'0'0'5064'0'0,"14"-6"-4529"0"0,-12 5-525 0 0,16-7 109 0 0,0 0 1 0 0,-1-2 0 0 0,0 0 0 0 0,0-1 0 0 0,16-13 0 0 0,-8 1-19 0 0,-2-1 0 0 0,24-30 1 0 0,-40 46 12 0 0,-1 0 0 0 0,0-1 0 0 0,-1 0 0 0 0,0 0 0 0 0,0 0 1 0 0,-1-1-1 0 0,0 0 0 0 0,-1 0 0 0 0,0 0 0 0 0,0 0 0 0 0,1-11 0 0 0,-4 19-31 0 0,0 1 0 0 0,0-1 0 0 0,0 1 0 0 0,1-1 0 0 0,-2 1 0 0 0,1-1 0 0 0,0 1 0 0 0,0-1 0 0 0,0 1 0 0 0,-1-1 0 0 0,1 1 0 0 0,0-1 0 0 0,-1 1 0 0 0,0 0-1 0 0,1-1 1 0 0,-1 1 0 0 0,0 0 0 0 0,1-1 0 0 0,-1 1 0 0 0,0 0 0 0 0,0 0 0 0 0,0 0 0 0 0,0 0 0 0 0,0 0 0 0 0,-2-1 0 0 0,1 1-54 0 0,-1 0-1 0 0,1 0 1 0 0,0 1 0 0 0,0-1 0 0 0,-1 1-1 0 0,1 0 1 0 0,0 0 0 0 0,-1 0 0 0 0,1 0 0 0 0,0 0-1 0 0,-1 0 1 0 0,1 0 0 0 0,0 1 0 0 0,-4 0-1 0 0,-4 2-8 0 0,0 1 0 0 0,0 0-1 0 0,0 0 1 0 0,1 1-1 0 0,0 0 1 0 0,-10 8-1 0 0,2 0 51 0 0,2 0-1 0 0,0 1 0 0 0,0 1 0 0 0,1 1 1 0 0,1 0-1 0 0,0 1 0 0 0,-10 20 0 0 0,17-27-57 0 0,0 0 0 0 0,1 0-1 0 0,1 1 1 0 0,0 0-1 0 0,1-1 1 0 0,0 2 0 0 0,0-1-1 0 0,1 0 1 0 0,0 0-1 0 0,1 1 1 0 0,1-1 0 0 0,0 1-1 0 0,0-1 1 0 0,3 17-1 0 0,-2-25-85 0 0,0 0 0 0 0,-1 0 0 0 0,1-1 1 0 0,0 1-1 0 0,0-1 0 0 0,0 1 0 0 0,1 0 0 0 0,-1-1 0 0 0,0 0 0 0 0,1 1 0 0 0,0-1 0 0 0,-1 0 0 0 0,1 0 0 0 0,0 0 0 0 0,0 0 0 0 0,1 0 0 0 0,-1 0 0 0 0,0-1 0 0 0,0 1 0 0 0,1-1 0 0 0,-1 1 0 0 0,1-1 0 0 0,-1 0 0 0 0,1 0 0 0 0,0 0 0 0 0,-1-1 0 0 0,1 1 0 0 0,0 0 0 0 0,5-1 0 0 0,-3 0-365 0 0,1 0-1 0 0,0 0 1 0 0,-1-1-1 0 0,1 1 0 0 0,-1-2 1 0 0,1 1-1 0 0,-1 0 1 0 0,1-1-1 0 0,-1 0 1 0 0,0-1-1 0 0,0 1 0 0 0,0-1 1 0 0,0 0-1 0 0,8-6 1 0 0,19-18-2243 0 0</inkml:trace>
</inkml:ink>
</file>

<file path=ppt/ink/ink5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3.4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 7 652 0 0,'0'0'5497'0'0,"8"13"-4779"0"0,28 44 200 0 0,-33-52-788 0 0,-1 1 0 0 0,0 0 0 0 0,0-1-1 0 0,-1 1 1 0 0,1 0 0 0 0,-1 0-1 0 0,0 0 1 0 0,-1 0 0 0 0,0 0-1 0 0,0 0 1 0 0,0 1 0 0 0,-1 6 0 0 0,-1 11 169 0 0,2-9-164 0 0,-1 0 1 0 0,0 0-1 0 0,-2 1 1 0 0,1-2 0 0 0,-8 22-1 0 0,8-30-81 0 0,0-1-1 0 0,-1 0 1 0 0,1 0 0 0 0,-1 0 0 0 0,0 0-1 0 0,0 0 1 0 0,-1-1 0 0 0,-3 5-1 0 0,5-7 11 0 0,-1 0-1 0 0,1 0 1 0 0,0 0-1 0 0,-1-1 1 0 0,1 1 0 0 0,-1-1-1 0 0,1 1 1 0 0,-1-1-1 0 0,0 0 1 0 0,1 0-1 0 0,-1 0 1 0 0,0-1-1 0 0,0 1 1 0 0,0 0-1 0 0,0-1 1 0 0,-4 0-1 0 0,6 0-28 0 0,-1 0-1 0 0,1-1 0 0 0,0 1 1 0 0,0-1-1 0 0,-1 1 1 0 0,1-1-1 0 0,0 0 1 0 0,0 1-1 0 0,0-1 1 0 0,0 0-1 0 0,0 0 1 0 0,0 0-1 0 0,0 0 0 0 0,0 0 1 0 0,0 0-1 0 0,0 0 1 0 0,0 0-1 0 0,1 0 1 0 0,-1 0-1 0 0,0 0 1 0 0,1 0-1 0 0,-1-1 1 0 0,1 1-1 0 0,-1 0 0 0 0,1 0 1 0 0,0-1-1 0 0,0 1 1 0 0,-1 0-1 0 0,1-1 1 0 0,0 1-1 0 0,0 0 1 0 0,0-1-1 0 0,0 1 1 0 0,1-2-1 0 0,-1-5-60 0 0,0 0 0 0 0,1 0 1 0 0,-1 0-1 0 0,5-14 0 0 0,0 8-165 0 0,1 0 1 0 0,0 0-1 0 0,1 1 0 0 0,0 0 1 0 0,1 0-1 0 0,16-20 1 0 0,1 4-721 0 0,41-37 0 0 0,-54 56 802 0 0,0 0 0 0 0,1 0 0 0 0,15-8 0 0 0,-24 15 95 0 0,-1 1 0 0 0,1 0 0 0 0,-1 0 0 0 0,1 1 0 0 0,0-1 0 0 0,0 1 0 0 0,0 0 0 0 0,0 0 0 0 0,0 0 0 0 0,0 0-1 0 0,0 1 1 0 0,0 0 0 0 0,0 0 0 0 0,0 0 0 0 0,0 0 0 0 0,0 0 0 0 0,7 3 0 0 0,-9-2 50 0 0,0 0 1 0 0,-1 0-1 0 0,1 1 0 0 0,-1-1 1 0 0,1 0-1 0 0,-1 1 1 0 0,1 0-1 0 0,-1-1 1 0 0,0 1-1 0 0,0 0 0 0 0,0-1 1 0 0,0 1-1 0 0,0 0 1 0 0,0 0-1 0 0,-1 0 0 0 0,1 0 1 0 0,0 3-1 0 0,7 39 620 0 0,-6-35-550 0 0,9 109 792 0 0,3 11-1291 0 0,-14-127 251 0 0,6 13-1667 0 0,18-27-7541 0 0</inkml:trace>
</inkml:ink>
</file>

<file path=ppt/ink/ink5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3.8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337 0 6689 0 0,'0'0'4147'0'0,"-7"16"-4368"0"0,-172 450 1715 0 0,134-321-1142 0 0,-39 211 1 0 0,75-314-443 0 0,-1 1-1162 0 0,8-15-2863 0 0</inkml:trace>
  <inkml:trace contextRef="#ctx0" brushRef="#br0" timeOffset="1">117 665 5428 0 0,'0'0'2433'0'0,"15"-8"-1414"0"0,-1 1-924 0 0,1-1-51 0 0,-1 2 1 0 0,1-1-1 0 0,0 2 0 0 0,0 0 1 0 0,21-4-1 0 0,18 0 63 0 0,-1 3 0 0 0,2 2 1 0 0,-1 3-1 0 0,0 1 0 0 0,0 4 0 0 0,0 1 1 0 0,90 22-1 0 0,-140-25-1025 0 0,-13 0 19 0 0,-18-2-1448 0 0,-6 0-168 0 0</inkml:trace>
</inkml:ink>
</file>

<file path=ppt/ink/ink5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7.3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250 135 2460 0 0,'0'0'5555'0'0,"-1"-13"-4737"0"0,1 7-718 0 0,-7-47 490 0 0,5 49-374 0 0,1-1 0 0 0,0 1 0 0 0,-1 0 1 0 0,0-1-1 0 0,0 1 0 0 0,0 0 0 0 0,0 0 0 0 0,-1 0 0 0 0,1 1 0 0 0,-1-1 0 0 0,0 1 0 0 0,-5-5 0 0 0,7 7-215 0 0,0 0-1 0 0,-1 1 0 0 0,1-1 0 0 0,0 0 0 0 0,0 1 1 0 0,-1-1-1 0 0,1 1 0 0 0,0 0 0 0 0,-1-1 1 0 0,1 1-1 0 0,-1 0 0 0 0,1 0 0 0 0,0 0 0 0 0,-1 0 1 0 0,1 0-1 0 0,-1 0 0 0 0,1 0 0 0 0,0 0 0 0 0,-1 1 1 0 0,1-1-1 0 0,-1 0 0 0 0,1 1 0 0 0,0-1 0 0 0,0 1 1 0 0,-1 0-1 0 0,1-1 0 0 0,0 1 0 0 0,0 0 0 0 0,-2 1 1 0 0,-33 32-371 0 0,29-26 461 0 0,-12 12-79 0 0,1 1 0 0 0,1 1 0 0 0,-14 24 0 0 0,25-37-13 0 0,1 0 0 0 0,0 0 0 0 0,1 1 1 0 0,0-1-1 0 0,1 1 0 0 0,0 0 0 0 0,0 0 0 0 0,1 0 0 0 0,0 0 0 0 0,1 0 0 0 0,0 15 0 0 0,1-24 9 0 0,0 0 0 0 0,0 1 0 0 0,0-1 0 0 0,0 0 0 0 0,0 0 0 0 0,1 0 0 0 0,-1 0 0 0 0,0 1 0 0 0,1-1 0 0 0,-1 0 0 0 0,1 0 0 0 0,-1 0 0 0 0,1 0 0 0 0,0 0 0 0 0,-1 0 0 0 0,1 0 0 0 0,0 0 0 0 0,0 0 0 0 0,0-1 0 0 0,-1 1 0 0 0,1 0 0 0 0,0 0 0 0 0,0-1 0 0 0,2 1 0 0 0,-1 0 17 0 0,0 0 0 0 0,0 0 0 0 0,1-1 0 0 0,-1 0 0 0 0,0 1 0 0 0,1-1 0 0 0,-1 0 0 0 0,1 0 0 0 0,-1 0 0 0 0,0 0 0 0 0,4-1 0 0 0,3-1 42 0 0,0-1 0 0 0,-1 1 0 0 0,1-1 0 0 0,-1-1 0 0 0,11-5 0 0 0,4-6 17 0 0,-1-1 1 0 0,0-1-1 0 0,-2-1 0 0 0,37-40 1 0 0,-57 57-103 0 0,1 1 1 0 0,-1 0 0 0 0,0 0 0 0 0,0 0 0 0 0,0-1 0 0 0,0 1-1 0 0,1 0 1 0 0,-1 0 0 0 0,0 0 0 0 0,0-1 0 0 0,1 1 0 0 0,-1 0-1 0 0,0 0 1 0 0,0 0 0 0 0,0 0 0 0 0,1 0 0 0 0,-1 0 0 0 0,0 0-1 0 0,0 0 1 0 0,1 0 0 0 0,-1-1 0 0 0,0 1 0 0 0,1 0 0 0 0,-1 0 0 0 0,0 0-1 0 0,0 0 1 0 0,1 1 0 0 0,-1-1 0 0 0,0 0 0 0 0,0 0 0 0 0,1 0-1 0 0,-1 0 1 0 0,0 0 0 0 0,0 0 0 0 0,1 0 0 0 0,-1 0 0 0 0,0 0-1 0 0,0 1 1 0 0,0-1 0 0 0,1 0 0 0 0,6 14-240 0 0,1 23 225 0 0,-7-34 0 0 0,11 70-53 0 0,28 131 240 0 0,-38-196-391 0 0,0-1 0 0 0,1 0 0 0 0,0 0 0 0 0,0-1 0 0 0,6 10 0 0 0,-8-15 81 0 0,-1 1 0 0 0,1-1 0 0 0,0 0 0 0 0,-1 0 0 0 0,1 0 0 0 0,0 0 0 0 0,0 0 0 0 0,0 0 0 0 0,0 0 0 0 0,0-1-1 0 0,0 1 1 0 0,0 0 0 0 0,0 0 0 0 0,0-1 0 0 0,0 1 0 0 0,0 0 0 0 0,0-1 0 0 0,1 1 0 0 0,-1-1 0 0 0,0 0 0 0 0,0 1 0 0 0,0-1 0 0 0,1 0 0 0 0,-1 0 0 0 0,0 0-1 0 0,1 0 1 0 0,-1 0 0 0 0,0 0 0 0 0,0 0 0 0 0,1 0 0 0 0,-1-1 0 0 0,0 1 0 0 0,0 0 0 0 0,1-1 0 0 0,-1 1 0 0 0,0-1 0 0 0,0 1 0 0 0,0-1 0 0 0,0 1 0 0 0,0-1 0 0 0,0 0-1 0 0,2-1 1 0 0,18-23-2947 0 0</inkml:trace>
</inkml:ink>
</file>

<file path=ppt/ink/ink5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7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0 5076 0 0,'0'0'4625'0'0,"-1"16"-5437"0"0,-44 304 2409 0 0,0-98-1222 0 0,47-230-527 0 0,1 0 1 0 0,0 0-1 0 0,0 0 0 0 0,1 1 1 0 0,-1 0-1 0 0,2-1 0 0 0,-1 1 0 0 0,1 1 1 0 0,0-1-1 0 0,1 1 0 0 0,9-9 1 0 0,-10 10 82 0 0,-1 1 1 0 0,1-1-1 0 0,1 2 1 0 0,-1-1-1 0 0,1 0 0 0 0,-1 1 1 0 0,1 0-1 0 0,0 0 1 0 0,0 1-1 0 0,1 0 1 0 0,-1 0-1 0 0,0 0 1 0 0,1 1-1 0 0,-1 0 1 0 0,11-1-1 0 0,-14 2 70 0 0,0 1 0 0 0,0-1 0 0 0,0 1 0 0 0,0 0-1 0 0,-1 0 1 0 0,1 0 0 0 0,0 0 0 0 0,-1 0 0 0 0,1 0 0 0 0,-1 1 0 0 0,1-1-1 0 0,-1 1 1 0 0,0 0 0 0 0,1 0 0 0 0,-1 0 0 0 0,0 0 0 0 0,0 0 0 0 0,-1 0-1 0 0,1 0 1 0 0,0 1 0 0 0,-1-1 0 0 0,1 1 0 0 0,-1-1 0 0 0,0 1 0 0 0,0 0 0 0 0,0-1-1 0 0,0 1 1 0 0,0 0 0 0 0,-1 0 0 0 0,1 0 0 0 0,0 5 0 0 0,-1-2 68 0 0,1 0 0 0 0,-1 1 1 0 0,0-1-1 0 0,0 0 0 0 0,0 1 1 0 0,-1-1-1 0 0,0 1 0 0 0,-1-1 1 0 0,1 0-1 0 0,-1 0 0 0 0,0 0 1 0 0,-1 0-1 0 0,-4 9 0 0 0,-1-5 125 0 0,0 0 1 0 0,0-1-1 0 0,-1 0 0 0 0,-1-1 0 0 0,1 0 1 0 0,-1 0-1 0 0,-1-1 0 0 0,1 0 0 0 0,-21 9 0 0 0,6-5-11 0 0,-1 0-1 0 0,0-2 1 0 0,-38 8-1 0 0,62-16-169 0 0,-12 0-289 0 0,14-1 191 0 0,0 0 0 0 0,-1 0 0 0 0,1 0 0 0 0,0-1 1 0 0,0 1-1 0 0,0 0 0 0 0,-1 0 0 0 0,1 0 0 0 0,0-1 1 0 0,0 1-1 0 0,0 0 0 0 0,-1 0 0 0 0,1-1 1 0 0,0 1-1 0 0,0 0 0 0 0,0-1 0 0 0,0 1 0 0 0,0 0 1 0 0,0 0-1 0 0,0-1 0 0 0,0 1 0 0 0,-1 0 1 0 0,1-1-1 0 0,0 1 0 0 0,0 0 0 0 0,0-1 0 0 0,1 1 1 0 0,-1 0-1 0 0,0-1 0 0 0,0 1 0 0 0,0 0 0 0 0,0 0 1 0 0,0-1-1 0 0,0 1 0 0 0,0 0 0 0 0,0-1 1 0 0,1 1-1 0 0,-1 0 0 0 0,0 0 0 0 0,0-1 0 0 0,0 1 1 0 0,0 0-1 0 0,1 0 0 0 0,-1 0 0 0 0,0-1 0 0 0,0 1 1 0 0,1 0-1 0 0,-1 0 0 0 0,1 0 0 0 0,15-24-4798 0 0</inkml:trace>
</inkml:ink>
</file>

<file path=ppt/ink/ink5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8.1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22 114 3908 0 0,'0'0'7364'0'0,"0"5"-7721"0"0,0 2 331 0 0,1 15 175 0 0,-1-22-132 0 0,1 1 0 0 0,-1 0 0 0 0,0-1 0 0 0,1 1-1 0 0,0 0 1 0 0,-1-1 0 0 0,1 1 0 0 0,-1-1 0 0 0,1 1 0 0 0,0-1 0 0 0,-1 0 0 0 0,1 1 0 0 0,0-1 0 0 0,-1 1 0 0 0,1-1 0 0 0,0 0 0 0 0,0 0 0 0 0,-1 1 0 0 0,1-1 0 0 0,0 0 0 0 0,0 0 0 0 0,0 0 0 0 0,-1 0 0 0 0,1 0 0 0 0,0 0 0 0 0,0 0 0 0 0,0 0 0 0 0,-1 0 0 0 0,1-1 0 0 0,1 1 0 0 0,2-2 21 0 0,0 1 1 0 0,0-1 0 0 0,0 1-1 0 0,0-1 1 0 0,0-1 0 0 0,0 1-1 0 0,-1 0 1 0 0,1-1 0 0 0,-1 0-1 0 0,0 0 1 0 0,0 0 0 0 0,4-4-1 0 0,31-44 28 0 0,-35 47-13 0 0,-1 0 0 0 0,1-1 0 0 0,-1 0 0 0 0,1 1 0 0 0,-1-1 0 0 0,-1 0 0 0 0,1 0 0 0 0,-1 0 0 0 0,0-1 0 0 0,0 1 0 0 0,0-10 0 0 0,-1 15-56 0 0,0 0 0 0 0,0-1 0 0 0,0 1 0 0 0,0 0 0 0 0,0 0 0 0 0,0 0 0 0 0,0 0 0 0 0,0 0 0 0 0,-1-1 0 0 0,1 1 0 0 0,0 0 0 0 0,0 0 0 0 0,0 0 1 0 0,0 0-1 0 0,-1 0 0 0 0,1 0 0 0 0,0 0 0 0 0,0 0 0 0 0,0 0 0 0 0,0 0 0 0 0,-1 0 0 0 0,1-1 0 0 0,0 1 0 0 0,0 0 0 0 0,0 0 0 0 0,0 0 0 0 0,-1 0 0 0 0,1 0 0 0 0,0 0 0 0 0,0 0 0 0 0,0 1 0 0 0,-1-1 0 0 0,1 0 0 0 0,0 0 1 0 0,0 0-1 0 0,0 0 0 0 0,0 0 0 0 0,-1 0 0 0 0,1 0 0 0 0,0 0 0 0 0,0 0 0 0 0,0 0 0 0 0,0 1 0 0 0,0-1 0 0 0,-1 0 0 0 0,1 0 0 0 0,0 0 0 0 0,0 0 0 0 0,0 1 0 0 0,-10 5-245 0 0,-4 10 302 0 0,0 0-1 0 0,1 0 1 0 0,1 2 0 0 0,0-1 0 0 0,1 1-1 0 0,1 1 1 0 0,1 0 0 0 0,0 0 0 0 0,2 1-1 0 0,0 0 1 0 0,1 0 0 0 0,2 1 0 0 0,0 0 0 0 0,0 0-1 0 0,2 0 1 0 0,1 41 0 0 0,2-56-42 0 0,-1-1 0 0 0,1 0 1 0 0,0 1-1 0 0,1-1 0 0 0,-1 0 0 0 0,1 0 0 0 0,0 0 1 0 0,0 0-1 0 0,1 0 0 0 0,-1 0 0 0 0,1-1 0 0 0,0 1 1 0 0,0-1-1 0 0,1 0 0 0 0,-1 0 0 0 0,1 0 0 0 0,0 0 1 0 0,0-1-1 0 0,0 0 0 0 0,0 1 0 0 0,1-2 1 0 0,0 1-1 0 0,-1 0 0 0 0,1-1 0 0 0,0 0 0 0 0,0 0 1 0 0,6 2-1 0 0,7 0-370 0 0,0 1 0 0 0,0-2 0 0 0,0 0 0 0 0,0-2 0 0 0,0 0 0 0 0,29-2 0 0 0,-7-5-2213 0 0,11-14-1736 0 0</inkml:trace>
</inkml:ink>
</file>

<file path=ppt/ink/ink5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8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734 16 3860 0 0,'0'0'5582'0'0,"-15"-4"-4968"0"0,5 1-534 0 0,5 2-56 0 0,1-1 0 0 0,-1 1 0 0 0,0-1 0 0 0,0 2 0 0 0,0-1 0 0 0,1 0 0 0 0,-1 1 0 0 0,0 0 0 0 0,0 0 0 0 0,0 0 0 0 0,0 1 0 0 0,0 0 0 0 0,1 0 0 0 0,-1 0 0 0 0,0 0 0 0 0,1 1 0 0 0,-1 0 0 0 0,1 0 0 0 0,-1 0 0 0 0,1 0 0 0 0,0 1 0 0 0,0-1 0 0 0,-4 4 0 0 0,-33 31 305 0 0,1 1-1 0 0,3 2 0 0 0,1 1 0 0 0,-42 64 1 0 0,26-25 97 0 0,-69 144 0 0 0,86-145-239 0 0,3 2 0 0 0,4 1 0 0 0,3 1 1 0 0,5 0-1 0 0,2 2 0 0 0,5 1 0 0 0,3-1 0 0 0,3 146 1 0 0,9-190-200 0 0,1 1 0 0 0,2-1 0 0 0,3 0 0 0 0,0 0 0 0 0,3-1 0 0 0,17 43 0 0 0,-19-61 24 0 0,1 0-1 0 0,1-1 1 0 0,1 0 0 0 0,1-1-1 0 0,0-1 1 0 0,2 0-1 0 0,0 0 1 0 0,1-2 0 0 0,1 0-1 0 0,0-1 1 0 0,39 28 0 0 0,-47-39-79 0 0,-1 1 0 0 0,1-2 0 0 0,0 1 1 0 0,0-1-1 0 0,1-1 0 0 0,-1 0 0 0 0,1 0 0 0 0,0-1 1 0 0,0 0-1 0 0,12 1 0 0 0,-15-3-378 0 0,0-1 0 0 0,0 1-1 0 0,0-1 1 0 0,0 0 0 0 0,0 0 0 0 0,0-1 0 0 0,-1 0-1 0 0,1 0 1 0 0,0-1 0 0 0,-1 0 0 0 0,0 0-1 0 0,0 0 1 0 0,0-1 0 0 0,0 0 0 0 0,0 0 0 0 0,6-6-1 0 0,34-35-5865 0 0</inkml:trace>
</inkml:ink>
</file>

<file path=ppt/ink/ink5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49.3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1156 92 5897 0 0,'0'0'2460'0'0,"-1"-13"-1633"0"0,0-40-97 0 0,1 52-706 0 0,-1 1 1 0 0,1-1 0 0 0,0 0-1 0 0,0 0 1 0 0,0 0 0 0 0,0 0 0 0 0,0 0-1 0 0,0 1 1 0 0,0-1 0 0 0,0 0 0 0 0,0 0-1 0 0,1 0 1 0 0,-1 0 0 0 0,0 1-1 0 0,1-1 1 0 0,-1 0 0 0 0,0 0 0 0 0,1 0-1 0 0,-1 1 1 0 0,1-1 0 0 0,-1 0-1 0 0,1 1 1 0 0,-1-1 0 0 0,1 0 0 0 0,0 1-1 0 0,-1-1 1 0 0,1 1 0 0 0,0-1-1 0 0,-1 1 1 0 0,1-1 0 0 0,0 1 0 0 0,0 0-1 0 0,-1-1 1 0 0,1 1 0 0 0,0 0 0 0 0,0-1-1 0 0,0 1 1 0 0,0 0 0 0 0,1 0-1 0 0,0 0-43 0 0,0 1 0 0 0,0-1 0 0 0,0 1 0 0 0,0 0 0 0 0,0 0 0 0 0,0 0-1 0 0,0 0 1 0 0,0 0 0 0 0,-1 0 0 0 0,1 0 0 0 0,0 1 0 0 0,1 1 0 0 0,3 3-71 0 0,-1 1 1 0 0,0 0 0 0 0,0 0 0 0 0,0 0 0 0 0,-1 1-1 0 0,0 0 1 0 0,0-1 0 0 0,4 17 0 0 0,0 3 66 0 0,6 42 1 0 0,-6-11 165 0 0,-3 1 0 0 0,-3 0 0 0 0,-2-1 0 0 0,-2 1 0 0 0,-14 78 0 0 0,1-57 146 0 0,-3-1 0 0 0,-4 0 0 0 0,-46 107 0 0 0,-182 323 1275 0 0,189-407-1275 0 0,-4-4 0 0 0,-140 162 0 0 0,183-236 21 0 0,-1-1-1 0 0,-1-2 0 0 0,-1 0 1 0 0,-1-1-1 0 0,-1-1 0 0 0,-57 28 0 0 0,63-37-9 0 0,-1-1 0 0 0,-1-1 0 0 0,0-1-1 0 0,0-1 1 0 0,0-1 0 0 0,0-1 0 0 0,-1-1-1 0 0,0-1 1 0 0,-46-3 0 0 0,40-4-67 0 0,29 5-253 0 0,0 0-1 0 0,0 0 0 0 0,0 0 1 0 0,0-1-1 0 0,0 1 1 0 0,0 0-1 0 0,0-1 0 0 0,0 1 1 0 0,0-1-1 0 0,0 1 0 0 0,0-1 1 0 0,0 1-1 0 0,1-1 1 0 0,-1 0-1 0 0,0 1 0 0 0,0-1 1 0 0,1 0-1 0 0,-1 0 0 0 0,0 0 1 0 0,1 1-1 0 0,-1-1 1 0 0,1 0-1 0 0,-1 0 0 0 0,1 0 1 0 0,-1-1-1 0 0,15-14-5576 0 0,3-9-376 0 0</inkml:trace>
</inkml:ink>
</file>

<file path=ppt/ink/ink5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1.88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1 331 272 0 0,'5'5'9326'0'0,"34"-31"-9374"0"0,95-67 89 0 0,-112 76 9 0 0,-2-1 0 0 0,0-1 0 0 0,-1 0 0 0 0,16-24 1 0 0,-18 21 197 0 0,-2-2 0 0 0,15-29 0 0 0,-29 52-202 0 0,-1 12-1262 0 0,1 22 1575 0 0,-1-1-1 0 0,-1 1 1 0 0,-2-1-1 0 0,-11 54 1 0 0,-45 126 314 0 0,35-130-603 0 0,-86 259 242 0 0,108-332-669 0 0,9-21-1947 0 0,5-8-916 0 0,-7 14 1406 0 0,-1 0-539 0 0</inkml:trace>
</inkml:ink>
</file>

<file path=ppt/ink/ink5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2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99 952 0 0,'0'0'8756'0'0,"13"-8"-8599"0"0,6-1-98 0 0,0 0 1 0 0,0 1-1 0 0,1 1 1 0 0,1 0-1 0 0,24-3 1 0 0,271-28 559 0 0,-291 35-647 0 0,-24 3 114 0 0,1 1-1060 0 0,-2-1 900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27.5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240 112 848 0 0,'0'0'7557'0'0,"13"11"-8217"0"0,-2-1 660 0 0,10 2 272 0 0,5 3-272 0 0,5 3-364 0 0,13-2-856 0 0,-15-4-489 0 0,20 5-1095 0 0</inkml:trace>
</inkml:ink>
</file>

<file path=ppt/ink/ink5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55 33 456 0 0,'0'0'10726'0'0,"-11"-3"-9875"0"0,-33-12-248 0 0,102 11-387 0 0,89 12-139 0 0,-77-3-16 0 0,1-2 0 0 0,127-13-1 0 0,-197 10-248 0 0,32-7 1453 0 0,-21-2-3418 0 0</inkml:trace>
</inkml:ink>
</file>

<file path=ppt/ink/ink5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2:53.4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380 0 1696 0 0,'0'0'9518'0'0,"-7"15"-8884"0"0,-129 317 1923 0 0,91-218-2237 0 0,4-9-45 0 0,-76 185 44 0 0,112-277-220 0 0,2-7-38 0 0,0 1-1 0 0,0-1 1 0 0,0 1-1 0 0,0-1 1 0 0,-1 0 0 0 0,-6 7 318 0 0,19-44-3425 0 0,-1 11-1155 0 0,1-19-2741 0 0</inkml:trace>
</inkml:ink>
</file>

<file path=ppt/ink/ink5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1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305 2 784 0 0,'0'0'9160'0'0,"-4"-1"-8785"0"0,2 1-374 0 0,0 0 0 0 0,0 0 0 0 0,0 1 0 0 0,1-1 0 0 0,-1 0 0 0 0,0 1 0 0 0,0 0 0 0 0,0-1 0 0 0,1 1 0 0 0,-1 0-1 0 0,0 0 1 0 0,0 0 0 0 0,1 0 0 0 0,-1 0 0 0 0,1 0 0 0 0,-1 1 0 0 0,1-1 0 0 0,0 0 0 0 0,-1 1 0 0 0,1-1 0 0 0,-1 3 0 0 0,-32 44 502 0 0,21-28-408 0 0,0-1-111 0 0,-35 48 144 0 0,3 2 1 0 0,-58 118-1 0 0,97-165-486 0 0,4-12-732 0 0</inkml:trace>
</inkml:ink>
</file>

<file path=ppt/ink/ink5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2.1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1 242 1136 0 0,'0'0'5569'0'0,"15"-3"-5755"0"0,38-11 563 0 0,90-37 0 0 0,-130 46-361 0 0,34-15 86 0 0,-1-1 1 0 0,-1-3-1 0 0,-1-1 1 0 0,42-32-1 0 0,-72 39 289 0 0,-11 15 21 0 0,-8 9-453 0 0,-43 79-841 0 0,-54 132-1 0 0,82-174 821 0 0,-25 65 246 0 0,5 1 0 0 0,-39 166-1 0 0,61-188-15 0 0,4-1-1 0 0,4 2 1 0 0,1 168-1 0 0,10-239-144 0 0,0-1-1 0 0,1 1 0 0 0,0-1 0 0 0,1 1 0 0 0,1-1 0 0 0,1 0 1 0 0,0-1-1 0 0,1 1 0 0 0,1-1 0 0 0,13 21 0 0 0,-20-35 4 0 0,0 0 0 0 0,1 0 0 0 0,0 0 0 0 0,-1 0 0 0 0,1 0 0 0 0,0 0 0 0 0,-1 0 0 0 0,1 0 0 0 0,0 0-1 0 0,0-1 1 0 0,0 1 0 0 0,0 0 0 0 0,0-1 0 0 0,0 1 0 0 0,0 0 0 0 0,0-1 0 0 0,0 1 0 0 0,0-1 0 0 0,0 0-1 0 0,0 1 1 0 0,1-1 0 0 0,-1 0-3 0 0,0-1 0 0 0,-1 1 0 0 0,1 0 0 0 0,0-1 0 0 0,-1 1 0 0 0,1-1 0 0 0,-1 1 0 0 0,1-1-1 0 0,-1 1 1 0 0,1-1 0 0 0,-1 0 0 0 0,0 1 0 0 0,1-1 0 0 0,-1 0 0 0 0,0 1 0 0 0,1-1 0 0 0,-1 0 0 0 0,0 1 0 0 0,0-1-1 0 0,1 0 1 0 0,-1 0 0 0 0,0 1 0 0 0,0-2 0 0 0,1-6-129 0 0,0 0-1 0 0,-1 1 1 0 0,0-1-1 0 0,-1-14 1 0 0,-6-4-143 0 0,0 0 0 0 0,-1 0 0 0 0,-2 0 0 0 0,0 1 0 0 0,-2 1 0 0 0,-17-27 0 0 0,10 18 661 0 0,2-1 1 0 0,-16-46-1 0 0,32 78-378 0 0,0 0 0 0 0,0 0 0 0 0,0 0 0 0 0,1 0 0 0 0,-1 0 0 0 0,1 0-1 0 0,0 0 1 0 0,-1 0 0 0 0,1-1 0 0 0,0 1 0 0 0,0 0 0 0 0,0 0 0 0 0,1 0-1 0 0,-1 0 1 0 0,0 0 0 0 0,1 0 0 0 0,-1 0 0 0 0,1 0 0 0 0,0 0 0 0 0,0 0-1 0 0,0 0 1 0 0,0 0 0 0 0,0 0 0 0 0,0 0 0 0 0,3-2 0 0 0,0 0-109 0 0,1 1-1 0 0,0 1 1 0 0,0-1 0 0 0,0 1 0 0 0,0-1 0 0 0,0 1 0 0 0,0 1 0 0 0,11-3-1 0 0,82-18-173 0 0,53-15-229 0 0,-119 26-1504 0 0,35-16 0 0 0,-18 2-1814 0 0</inkml:trace>
</inkml:ink>
</file>

<file path=ppt/ink/ink5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2.9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604 69 116 0 0,'0'0'1876'0'0,"1"-3"-1000"0"0,4-4-225 0 0,-2 3-134 0 0,0 0 0 0 0,0 0 0 0 0,-1-1 0 0 0,1 1 0 0 0,-1-1 0 0 0,0 1 0 0 0,0-1 0 0 0,-1 0 0 0 0,1 0 0 0 0,0-9 0 0 0,-3 15-565 0 0,-1-1-1 0 0,1 0 0 0 0,0 0 1 0 0,0 1-1 0 0,-1-1 1 0 0,1 1-1 0 0,0-1 1 0 0,-1 1-1 0 0,1-1 0 0 0,0 1 1 0 0,0 0-1 0 0,0 0 1 0 0,0-1-1 0 0,-2 3 0 0 0,-39 38-68 0 0,1 2-1 0 0,2 3 0 0 0,-46 70 0 0 0,-85 160 650 0 0,151-243-597 0 0,-30 51 249 0 0,-66 158-1 0 0,103-213-210 0 0,2 0-1 0 0,2 0 0 0 0,0 1 1 0 0,2 0-1 0 0,1 1 1 0 0,2-1-1 0 0,1 1 1 0 0,1 0-1 0 0,7 60 1 0 0,-2-71 32 0 0,1 1 0 0 0,1-1 0 0 0,1 0 1 0 0,1-1-1 0 0,0 1 0 0 0,2-2 0 0 0,12 19 0 0 0,-13-22 43 0 0,0-1-1 0 0,2-1 0 0 0,0 0 0 0 0,0 0 1 0 0,1-1-1 0 0,1-1 0 0 0,0 0 0 0 0,0 0 1 0 0,19 7 2382 0 0,-32-18-2382 0 0,-7-11 350 0 0,-13-13-4083 0 0</inkml:trace>
</inkml:ink>
</file>

<file path=ppt/ink/ink5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4.1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216 35 3100 0 0,'0'0'5588'0'0,"-4"5"-7291"0"0,-181 498 1659 0 0,180-487 146 0 0,3-11-21 0 0,0 0-1 0 0,1 0 1 0 0,-2 0 0 0 0,1 0 0 0 0,-1-1 0 0 0,-4 8 0 0 0,6-35 3406 0 0,1 7-3549 0 0,1 0-3 0 0,1 0 1 0 0,1 0 0 0 0,0 1 0 0 0,1-1 0 0 0,1 1-1 0 0,7-15 1 0 0,46-89-118 0 0,-35 76-50 0 0,0-3 103 0 0,2 1-1 0 0,1 1 0 0 0,41-50 1 0 0,-63 90 74 0 0,0-1 1 0 0,0 1-1 0 0,1 0 1 0 0,0 0-1 0 0,-1 1 1 0 0,1-1-1 0 0,1 1 1 0 0,-1 0-1 0 0,0 1 1 0 0,10-4-1 0 0,-12 5 5 0 0,0 0-1 0 0,-1 0 0 0 0,1 1 1 0 0,0 0-1 0 0,0-1 0 0 0,-1 1 1 0 0,1 0-1 0 0,0 0 0 0 0,0 0 1 0 0,-1 1-1 0 0,1-1 0 0 0,0 1 1 0 0,0-1-1 0 0,-1 1 1 0 0,1 0-1 0 0,-1 0 0 0 0,1 0 1 0 0,-1 1-1 0 0,1-1 0 0 0,-1 0 1 0 0,0 1-1 0 0,1 0 0 0 0,-1-1 1 0 0,0 1-1 0 0,2 2 0 0 0,3 5 52 0 0,0 1 1 0 0,-1 0-1 0 0,0 0 0 0 0,0 0 0 0 0,-1 0 0 0 0,0 1 0 0 0,-1 0 0 0 0,0 0 0 0 0,-1 0 0 0 0,3 19 0 0 0,0 12 142 0 0,1 64-1 0 0,-6-85-5 0 0,-1 1-1 0 0,-1-1 1 0 0,-1 0 0 0 0,-1-1-1 0 0,0 1 1 0 0,-2 0 0 0 0,0-1 0 0 0,-2 0-1 0 0,0 0 1 0 0,-1 0 0 0 0,-1-1-1 0 0,-14 21 1 0 0,7-24-205 0 0</inkml:trace>
</inkml:ink>
</file>

<file path=ppt/ink/ink5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4.6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 0 6037 0 0,'0'0'2724'0'0,"-2"7"-4249"0"0,1-5 1566 0 0,-15 39 271 0 0,15-39-246 0 0,1-1 0 0 0,-1 1 0 0 0,0 0 0 0 0,0 0 0 0 0,-1-1 0 0 0,1 1 0 0 0,0 0 0 0 0,0-1-1 0 0,-1 1 1 0 0,1-1 0 0 0,-1 0 0 0 0,1 1 0 0 0,-1-1 0 0 0,0 0 0 0 0,1 0 0 0 0,-1 0 0 0 0,0 0 0 0 0,0 0 0 0 0,0-1 0 0 0,0 1 0 0 0,-3 0-1 0 0,5-1-1 0 0,-1-1 0 0 0,1 0 0 0 0,0 1 0 0 0,-1-1 0 0 0,1 0-1 0 0,0 0 1 0 0,0 1 0 0 0,0-1 0 0 0,-1 0 0 0 0,1 1-1 0 0,0-1 1 0 0,0 0 0 0 0,0 0 0 0 0,0 1 0 0 0,0-1-1 0 0,0 0 1 0 0,0 0 0 0 0,1 1 0 0 0,-1-1 0 0 0,0 0-1 0 0,0 0 1 0 0,1 1 0 0 0,0-2 0 0 0,6-20-405 0 0,-5 19 236 0 0,0 1 0 0 0,0 0 0 0 0,0 0 1 0 0,0 0-1 0 0,0 0 0 0 0,1 0 1 0 0,-1 0-1 0 0,1 1 0 0 0,0-1 0 0 0,-1 1 1 0 0,1-1-1 0 0,0 1 0 0 0,0 0 1 0 0,0 0-1 0 0,-1 0 0 0 0,1 1 1 0 0,0-1-1 0 0,4 1 0 0 0,-6 0 97 0 0,-1 0 0 0 0,0 1 0 0 0,1-1-1 0 0,-1 1 1 0 0,0-1 0 0 0,1 1 0 0 0,-1-1 0 0 0,0 0 0 0 0,1 1 0 0 0,-1 0-1 0 0,0-1 1 0 0,0 1 0 0 0,0-1 0 0 0,0 1 0 0 0,1-1 0 0 0,-1 1 0 0 0,0-1-1 0 0,0 1 1 0 0,0-1 0 0 0,0 1 0 0 0,0 0 0 0 0,0-1 0 0 0,0 1-1 0 0,-1-1 1 0 0,1 1 0 0 0,0-1 0 0 0,0 1 0 0 0,0-1 0 0 0,-1 1 0 0 0,1-1-1 0 0,-1 2 1 0 0,-7 20 317 0 0,4-15-500 0 0,-9 14 432 0 0,7-6-4269 0 0</inkml:trace>
</inkml:ink>
</file>

<file path=ppt/ink/ink5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5.0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336 1 6309 0 0,'0'0'3270'0'0,"-2"15"-4333"0"0,-15 62 2100 0 0,-45 128-1 0 0,12-73-778 0 0,1 0-649 0 0,-87 167 0 0 0,117-277-1383 0 0</inkml:trace>
</inkml:ink>
</file>

<file path=ppt/ink/ink5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5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81 92 0 0,'0'0'3961'0'0,"14"-12"-3380"0"0,45-35-191 0 0,-56 45-358 0 0,0-1 0 0 0,1 1 1 0 0,-1 0-1 0 0,0 0 0 0 0,1 0 1 0 0,-1 1-1 0 0,1-1 0 0 0,0 1 1 0 0,-1 0-1 0 0,1 0 0 0 0,0 0 1 0 0,0 0-1 0 0,0 1 0 0 0,-1-1 1 0 0,1 1-1 0 0,6 0 0 0 0,-7 1-27 0 0,0 0 0 0 0,-1 0 0 0 0,1 0 0 0 0,0 0 0 0 0,-1 0 0 0 0,1 1 0 0 0,-1-1 0 0 0,0 1-1 0 0,1-1 1 0 0,-1 1 0 0 0,0 0 0 0 0,0 0 0 0 0,0 0 0 0 0,0 0 0 0 0,0 0 0 0 0,-1 1 0 0 0,3 2 0 0 0,0 3 2 0 0,0 1 1 0 0,0-1-1 0 0,-1 1 1 0 0,0 0 0 0 0,-1 0-1 0 0,0 0 1 0 0,0 0-1 0 0,-1 0 1 0 0,0 1 0 0 0,-1 15-1 0 0,-1-13 70 0 0,0-1-1 0 0,-1 1 1 0 0,-1-1-1 0 0,0 1 1 0 0,0-1-1 0 0,-1 0 1 0 0,-1 0 0 0 0,0-1-1 0 0,-12 21 1 0 0,6-17 43 0 0,0 1 1 0 0,-1-1-1 0 0,0-1 1 0 0,-1 0-1 0 0,-25 19 1 0 0,-5-2-235 0 0,-2-3 0 0 0,0-1-1 0 0,-71 28 1 0 0</inkml:trace>
</inkml:ink>
</file>

<file path=ppt/ink/ink5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5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304 1 4628 0 0,'0'0'3801'0'0,"-17"8"-4128"0"0,2-1 330 0 0,4-2 36 0 0,-1 1 1 0 0,1 0 0 0 0,0 0-1 0 0,1 1 1 0 0,0 1-1 0 0,0 0 1 0 0,-15 15-1 0 0,1 1-30 0 0,2 0 0 0 0,0 1-1 0 0,2 2 1 0 0,1 0-1 0 0,1 1 1 0 0,-23 49-1 0 0,40-75 15 0 0,0 0-1 0 0,1 0 1 0 0,-1 0 0 0 0,0 0-1 0 0,1 1 1 0 0,-1-1-1 0 0,1 0 1 0 0,-1 0-1 0 0,1 1 1 0 0,0-1-1 0 0,0 0 1 0 0,1 5-1 0 0,19-21 1649 0 0,51-45-1478 0 0,-39 30-237 0 0,2 2 1 0 0,1 1-1 0 0,58-33 1 0 0,-92 59 5 0 0,0-1 1 0 0,0 0 0 0 0,0 0 0 0 0,1 1 0 0 0,-1-1-1 0 0,0 1 1 0 0,0-1 0 0 0,0 1 0 0 0,1 0 0 0 0,-1-1-1 0 0,0 1 1 0 0,0 0 0 0 0,1 0 0 0 0,-1 0 0 0 0,0 0-1 0 0,1 0 1 0 0,-1 0 0 0 0,0 0 0 0 0,0 1 0 0 0,1-1 0 0 0,-1 0-1 0 0,0 1 1 0 0,0-1 0 0 0,1 1 0 0 0,-1-1 0 0 0,0 1-1 0 0,0-1 1 0 0,0 1 0 0 0,0 0 0 0 0,0 0 0 0 0,0-1-1 0 0,0 1 1 0 0,0 0 0 0 0,0 0 0 0 0,0 0 0 0 0,-1 0-1 0 0,1 0 1 0 0,0 0 0 0 0,-1 0 0 0 0,1 1 0 0 0,0-1-1 0 0,-1 0 1 0 0,0 0 0 0 0,1 3 0 0 0,2 5-7 0 0,-1 1 1 0 0,-1-1-1 0 0,0 1 0 0 0,0 18 1 0 0,-1-20 76 0 0,0 41 209 0 0,-2 0-1 0 0,-10 50 0 0 0,-3-17-4520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27.9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1056 0 0,'0'0'9825'0'0,"12"14"-11053"0"0,0-2 1072 0 0,11 6 92 0 0,8 3-296 0 0,10 2-512 0 0,4 4-372 0 0,-10-7-737 0 0,18 4-1135 0 0</inkml:trace>
  <inkml:trace contextRef="#ctx0" brushRef="#br0" timeOffset="1">404 229 1108 0 0,'0'0'11165'0'0,"-15"-32"-11581"0"0,13 35-612 0 0,1 8-44 0 0,-2 1-224 0 0,1 0-1160 0 0</inkml:trace>
</inkml:ink>
</file>

<file path=ppt/ink/ink5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6.3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 64 5873 0 0,'0'0'1326'0'0,"1"12"-1636"0"0,2 27 758 0 0,-1 0 1 0 0,-3 1 0 0 0,-7 58-1 0 0,7-91 21 0 0,-12 35 5674 0 0,14-48-6124 0 0,0 0 0 0 0,0 1 0 0 0,0-1 0 0 0,1 1 0 0 0,-1-1 1 0 0,2 1-1 0 0,-1-1 0 0 0,0 1 0 0 0,1 0 0 0 0,0 0 0 0 0,4-6 0 0 0,45-51-498 0 0,-43 52 424 0 0,11-12-285 0 0,1 0 0 0 0,39-31 0 0 0,-50 46-285 0 0,0 0 0 0 0,0 1 0 0 0,21-9-1 0 0,-24 13-256 0 0,1-1 0 0 0,-1 1 0 0 0,1 0 0 0 0,0 1 0 0 0,0-1 0 0 0,13 1-1 0 0,-5 1-1883 0 0</inkml:trace>
  <inkml:trace contextRef="#ctx0" brushRef="#br0" timeOffset="1">437 231 3196 0 0,'0'0'2279'0'0,"14"-14"-2225"0"0,-6 6-45 0 0,87-94 50 0 0,-65 70 4 0 0,-22 24-9 0 0,0 0 0 0 0,-1 0 0 0 0,0 0 0 0 0,0-1 0 0 0,-1 0 1 0 0,6-11-1 0 0,-12 15 1051 0 0,-5 8-1085 0 0,-8 7-501 0 0,-29 31 971 0 0,-73 95 1 0 0,104-120-479 0 0,0 0 0 0 0,1 1-1 0 0,1 0 1 0 0,0 1 0 0 0,1-1 0 0 0,1 2-1 0 0,1-1 1 0 0,1 1 0 0 0,0 0 0 0 0,-2 23-1 0 0,6-40-67 0 0,1 0 0 0 0,0 1 0 0 0,0-1-1 0 0,0 1 1 0 0,0-1 0 0 0,0 1 0 0 0,1-1-1 0 0,-1 0 1 0 0,1 1 0 0 0,-1-1 0 0 0,3 5-1 0 0,-3-7-11 0 0,0 0 0 0 0,1 1 1 0 0,-1-1-1 0 0,1 0 0 0 0,-1 1 0 0 0,0-1 0 0 0,1 0 0 0 0,-1 1 0 0 0,1-1 0 0 0,-1 0 0 0 0,1 0 0 0 0,-1 1 0 0 0,1-1 0 0 0,-1 0 0 0 0,0 0 0 0 0,1 0 0 0 0,0 0 0 0 0,-1 1 0 0 0,1-1 0 0 0,-1 0 1 0 0,1 0-1 0 0,-1 0 0 0 0,1 0 0 0 0,20-9-2026 0 0,6-11-236 0 0</inkml:trace>
</inkml:ink>
</file>

<file path=ppt/ink/ink5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6.7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90 57 4860 0 0,'0'0'991'0'0,"0"14"-1230"0"0,1-8 232 0 0,-1 12 257 0 0,0-1 0 0 0,-1 1 0 0 0,-1 0 0 0 0,0 0 0 0 0,-2-1 0 0 0,0 1 0 0 0,-9 24 0 0 0,13-41-226 0 0,-24 42 1016 0 0,22-40-932 0 0,0-1 1 0 0,1 1-1 0 0,-1-1 1 0 0,0 1-1 0 0,0-1 1 0 0,-1 0-1 0 0,1 0 1 0 0,0 0-1 0 0,-1 0 1 0 0,1 0-1 0 0,-1-1 1 0 0,1 1-1 0 0,-6 1 1 0 0,7-5 50 0 0,1 0 0 0 0,-1 0 1 0 0,0 0-1 0 0,1-1 0 0 0,-1 1 0 0 0,1 0 1 0 0,0 0-1 0 0,0 0 0 0 0,0-1 1 0 0,0 1-1 0 0,0 0 0 0 0,1-2 1 0 0,-1 2-71 0 0,1-5-141 0 0,0 0-1 0 0,1 0 1 0 0,-1 1-1 0 0,2-1 1 0 0,-1 0-1 0 0,1 1 1 0 0,0-1-1 0 0,0 1 1 0 0,7-10-1 0 0,43-55-711 0 0,-30 43 345 0 0,-2 1 252 0 0,1 1 0 0 0,30-28 0 0 0,-51 54 123 0 0,-1-1 1 0 0,0 1-1 0 0,1 0 0 0 0,-1 0 1 0 0,0-1-1 0 0,1 1 0 0 0,-1 0 0 0 0,0 0 1 0 0,1-1-1 0 0,-1 1 0 0 0,0 0 1 0 0,1 0-1 0 0,-1 0 0 0 0,1 0 1 0 0,-1-1-1 0 0,0 1 0 0 0,1 0 1 0 0,-1 0-1 0 0,1 0 0 0 0,-1 0 1 0 0,1 0-1 0 0,-1 0 0 0 0,0 0 1 0 0,1 0-1 0 0,-1 0 0 0 0,1 0 0 0 0,-1 1 1 0 0,1-1-1 0 0,-1 0 0 0 0,0 0 1 0 0,1 0-1 0 0,-1 0 0 0 0,0 1 1 0 0,1-1-1 0 0,-1 0 0 0 0,1 1 1 0 0,8 17-532 0 0,-1 25 598 0 0,-6-12 149 0 0,1-6-5 0 0,-1 0 0 0 0,-1-1 0 0 0,-2 1 0 0 0,0 0 0 0 0,-7 38 0 0 0,-4-37-585 0 0,3-6-3441 0 0</inkml:trace>
</inkml:ink>
</file>

<file path=ppt/ink/ink5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7.1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487 1 1736 0 0,'0'0'4108'0'0,"-7"13"-4538"0"0,-80 185 1484 0 0,-50 260 727 0 0,100-319-1509 0 0,29-109-820 0 0,-1-1 0 0 0,-2 1-1 0 0,-15 29 1 0 0,14-40-1884 0 0</inkml:trace>
  <inkml:trace contextRef="#ctx0" brushRef="#br0" timeOffset="1">0 762 7597 0 0,'0'0'4176'0'0,"116"-28"-5800"0"0,-69 28 1548 0 0,6 0 76 0 0,6 0 0 0 0,2-8-800 0 0,-11-1-1432 0 0,27-14-2081 0 0</inkml:trace>
</inkml:ink>
</file>

<file path=ppt/ink/ink5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7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452 1 7037 0 0,'0'0'4185'0'0,"-6"15"-6824"0"0,-90 249 3301 0 0,-122 345 551 0 0,114-379-4740 0 0,76-178 964 0 0</inkml:trace>
</inkml:ink>
</file>

<file path=ppt/ink/ink5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7.9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113 745 3860 0 0,'0'0'8667'0'0,"-5"3"-10075"0"0,2 0 1386 0 0,0 0 0 0 0,0 1 1 0 0,0-1-1 0 0,1 1 0 0 0,-1-1 0 0 0,1 1 0 0 0,0 0 0 0 0,0 0 1 0 0,0 0-1 0 0,0 0 0 0 0,1 0 0 0 0,0 0 0 0 0,-1 0 0 0 0,2 1 0 0 0,-1-1 1 0 0,0 0-1 0 0,1 1 0 0 0,0-1 0 0 0,0 9 0 0 0,0-13 51 0 0,0 0-1 0 0,0 1 0 0 0,0-1 1 0 0,0 0-1 0 0,0 0 1 0 0,0 0-1 0 0,0 1 0 0 0,0-1 1 0 0,0 0-1 0 0,0 0 0 0 0,0 0 1 0 0,0 1-1 0 0,0-1 1 0 0,0 0-1 0 0,0 0 0 0 0,0 1 1 0 0,0-1-1 0 0,0 0 0 0 0,0 0 1 0 0,0 0-1 0 0,0 1 1 0 0,0-1-1 0 0,0 0 0 0 0,1 0 1 0 0,-1 0-1 0 0,0 1 0 0 0,0-1 1 0 0,0 0-1 0 0,0 0 0 0 0,0 0 1 0 0,0 0-1 0 0,1 0 1 0 0,-1 1-1 0 0,0-1 0 0 0,0 0 1 0 0,0 0-1 0 0,1 0 0 0 0,-1 0 1 0 0,0 0-1 0 0,0 0 1 0 0,0 0-1 0 0,1 0 0 0 0,7-7 636 0 0,6-16-171 0 0,-13 21-477 0 0,0 1 0 0 0,-1-1 1 0 0,1 1-1 0 0,0-1 0 0 0,0 0 1 0 0,-1 0-1 0 0,1 1 0 0 0,-1-1 1 0 0,1 0-1 0 0,-1 0 1 0 0,0 0-1 0 0,0 1 0 0 0,1-1 1 0 0,-1 0-1 0 0,-1 0 0 0 0,1 0 1 0 0,0 0-1 0 0,0 1 0 0 0,-1-1 1 0 0,1 0-1 0 0,-1 0 1 0 0,1 1-1 0 0,-1-1 0 0 0,0 0 1 0 0,0 1-1 0 0,0-1 0 0 0,0 0 1 0 0,0 1-1 0 0,0 0 0 0 0,0-1 1 0 0,0 1-1 0 0,-1-1 1 0 0,1 1-1 0 0,0 0 0 0 0,-1 0 1 0 0,1 0-1 0 0,-1 0 0 0 0,0 0 1 0 0,1 0-1 0 0,-1 0 0 0 0,-3 0 1 0 0,2 0-260 0 0,0 0 0 0 0,-1 0 1 0 0,1 0-1 0 0,-1 0 0 0 0,1 1 0 0 0,-1 0 0 0 0,0 0 1 0 0,1 0-1 0 0,-1 0 0 0 0,1 0 0 0 0,-1 1 0 0 0,1-1 1 0 0,-1 1-1 0 0,1 0 0 0 0,-1 0 0 0 0,1 0 1 0 0,0 1-1 0 0,0-1 0 0 0,-1 1 0 0 0,-4 4 0 0 0</inkml:trace>
  <inkml:trace contextRef="#ctx0" brushRef="#br0" timeOffset="1">1139 52 1228 0 0,'0'0'10472'0'0,"16"-9"-11202"0"0,56-28 322 0 0,-68 36 390 0 0,-1 0 0 0 0,1 0-1 0 0,0 0 1 0 0,0 0 0 0 0,0 1 0 0 0,0-1-1 0 0,-1 1 1 0 0,1 0 0 0 0,0 0-1 0 0,0 1 1 0 0,0-1 0 0 0,0 1 0 0 0,-1 0-1 0 0,1 0 1 0 0,0 0 0 0 0,-1 0-1 0 0,6 3 1 0 0,4 1 7 0 0,19 5-284 0 0,-1 1 0 0 0,-1 1 1 0 0,0 2-1 0 0,-1 0 1 0 0,0 3-1 0 0,27 20 0 0 0,-37-20-1807 0 0,-11 3-851 0 0</inkml:trace>
</inkml:ink>
</file>

<file path=ppt/ink/ink5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8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0 571 952 0 0,'0'0'9577'0'0,"0"10"-10313"0"0,32-7 1008 0 0,7 2-68 0 0,6-4-204 0 0,6-1-464 0 0,4 0-948 0 0,-16-6-536 0 0,27-12-2205 0 0</inkml:trace>
  <inkml:trace contextRef="#ctx0" brushRef="#br0" timeOffset="1">1198 0 1828 0 0,'0'0'9920'0'0,"-6"14"-10048"0"0,-56 153 154 0 0,-56 241 0 0 0,99-332-3378 0 0,16-68 996 0 0</inkml:trace>
</inkml:ink>
</file>

<file path=ppt/ink/ink5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8.8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0 261 3192 0 0,'0'0'5464'0'0,"10"16"-6266"0"0,-2-4 846 0 0,10 18 50 0 0,1 0-1 0 0,34 37 1 0 0,-41-53-47 0 0,1-1 1 0 0,1-1-1 0 0,0 0 1 0 0,1-1-1 0 0,0 0 1 0 0,27 14-1 0 0,-37-23 121 0 0,-1 0 0 0 0,0 0 0 0 0,1 0 0 0 0,-1-1 0 0 0,1 1 1 0 0,-1-1-1 0 0,1 0 0 0 0,0-1 0 0 0,0 1 0 0 0,-1-1 0 0 0,1 0 0 0 0,0 0 0 0 0,0 0 0 0 0,-1-1 0 0 0,1 0 0 0 0,0 1 0 0 0,-1-2 0 0 0,1 1 0 0 0,0-1 0 0 0,-1 1 1 0 0,0-1-1 0 0,1 0 0 0 0,-1-1 0 0 0,0 1 0 0 0,0-1 0 0 0,0 0 0 0 0,-1 0 0 0 0,1 0 0 0 0,-1 0 0 0 0,5-6 0 0 0,6-8 228 0 0,-2-1 0 0 0,0-1-1 0 0,-1 1 1 0 0,-1-2-1 0 0,-1 1 1 0 0,-1-2 0 0 0,0 1-1 0 0,7-33 1 0 0,-8 15-291 0 0,0 1-1 0 0,-3-1 1 0 0,0-77-1 0 0,-4 111-147 0 0,0-1-1 0 0,-1 0 0 0 0,1 0 1 0 0,-1 0-1 0 0,0 1 0 0 0,-2-7 1 0 0,2 10-43 0 0,1 1 1 0 0,0-1 0 0 0,-1 0 0 0 0,1 0 0 0 0,-1 0-1 0 0,1 1 1 0 0,-1-1 0 0 0,1 0 0 0 0,-1 0-1 0 0,0 1 1 0 0,1-1 0 0 0,-1 1 0 0 0,0-1 0 0 0,1 1-1 0 0,-1-1 1 0 0,0 1 0 0 0,0-1 0 0 0,0 1-1 0 0,1-1 1 0 0,-1 1 0 0 0,0 0 0 0 0,0 0 0 0 0,0-1-1 0 0,0 1 1 0 0,0 0 0 0 0,0 0 0 0 0,0 0-1 0 0,1 0 1 0 0,-1 0 0 0 0,0 0 0 0 0,0 0-1 0 0,0 0 1 0 0,0 0 0 0 0,0 1 0 0 0,0-1 0 0 0,0 0-1 0 0,1 1 1 0 0,-1-1 0 0 0,0 0 0 0 0,0 1-1 0 0,-1 0 1 0 0,-1 1-387 0 0,0 0 0 0 0,-1 0 0 0 0,1 1 0 0 0,0-1 0 0 0,0 1 0 0 0,1-1 0 0 0,-1 1 0 0 0,0 0 0 0 0,1 0 0 0 0,0 1 0 0 0,-1-1 0 0 0,1 0 0 0 0,1 1 0 0 0,-1-1 0 0 0,-2 8 0 0 0,2 17-3635 0 0</inkml:trace>
  <inkml:trace contextRef="#ctx0" brushRef="#br0" timeOffset="1">1047 141 7477 0 0,'0'0'2589'0'0,"-16"-7"-2020"0"0,-54-25 60 0 0,62 29-567 0 0,0 1 0 0 0,0 0 0 0 0,-1 0 0 0 0,1 1 0 0 0,0 0 0 0 0,-1 0 0 0 0,1 1 0 0 0,-1 0-1 0 0,1 0 1 0 0,0 1 0 0 0,-1 0 0 0 0,1 1 0 0 0,0 0 0 0 0,-11 4 0 0 0,6-1-155 0 0,1 0 0 0 0,0 1 1 0 0,1 1-1 0 0,0 0 0 0 0,0 0 1 0 0,0 1-1 0 0,-13 13 0 0 0,18-14 22 0 0,0 1-1 0 0,0-1 0 0 0,1 1 1 0 0,0 0-1 0 0,0 0 1 0 0,1 1-1 0 0,0-1 1 0 0,1 1-1 0 0,0 0 1 0 0,0 0-1 0 0,1 0 1 0 0,0 1-1 0 0,-1 17 1 0 0,3-22 69 0 0,-1-1 0 0 0,2 0 1 0 0,-1 1-1 0 0,0-1 1 0 0,1 0-1 0 0,0 1 1 0 0,0-1-1 0 0,0 0 1 0 0,0 0-1 0 0,1 0 1 0 0,0 0-1 0 0,0 0 1 0 0,4 7-1 0 0,-3-8 56 0 0,-1-1 0 0 0,1 1-1 0 0,-1-1 1 0 0,1 0 0 0 0,0 0 0 0 0,0 0-1 0 0,0 0 1 0 0,0 0 0 0 0,0-1 0 0 0,1 0-1 0 0,-1 1 1 0 0,0-1 0 0 0,1 0 0 0 0,-1 0-1 0 0,1-1 1 0 0,-1 1 0 0 0,1-1 0 0 0,-1 0-1 0 0,6 0 1 0 0,-2-1 150 0 0,0 0 0 0 0,-1 0 0 0 0,1-1 0 0 0,-1 0 1 0 0,1 0-1 0 0,-1-1 0 0 0,0 1 0 0 0,0-2 0 0 0,0 1 0 0 0,0 0 0 0 0,-1-1 0 0 0,1 0 0 0 0,-1-1 0 0 0,0 1 1 0 0,0-1-1 0 0,-1 0 0 0 0,5-6 0 0 0,-1 2-180 0 0,-1-1 0 0 0,0 1 0 0 0,0-1 0 0 0,-1-1 0 0 0,-1 1 0 0 0,0-1 0 0 0,0 0 0 0 0,6-23 0 0 0,-8-12-1085 0 0,-4 15-4159 0 0</inkml:trace>
</inkml:ink>
</file>

<file path=ppt/ink/ink5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9.24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93 142 1084 0 0,'0'0'7121'0'0,"-6"13"-6074"0"0,-48 110 618 0 0,50-115-1413 0 0,-8 18-361 0 0,11-25 214 0 0,1 0 0 0 0,0 0 0 0 0,-1 0 0 0 0,0 0 0 0 0,1 0 0 0 0,-1 0 0 0 0,0 0 0 0 0,1-1 0 0 0,-1 1 0 0 0,0 0 0 0 0,0 0 0 0 0,0-1 0 0 0,1 1 0 0 0,-1 0 0 0 0,0-1 0 0 0,0 1 0 0 0,0-1 0 0 0,-2 1 0 0 0,3-21 1851 0 0,1 11-1938 0 0,0 0 0 0 0,0-1 0 0 0,1 1-1 0 0,1 0 1 0 0,0 0 0 0 0,0 1 0 0 0,1-1-1 0 0,0 0 1 0 0,7-11 0 0 0,4-3 1 0 0,34-43 1 0 0,13-1-136 0 0,-56 61 104 0 0,1 0-1 0 0,1 0 1 0 0,-1 0 0 0 0,1 1-1 0 0,0 0 1 0 0,0 1-1 0 0,16-7 1 0 0,-22 11-32 0 0,-1 0 1 0 0,1-1-1 0 0,0 1 1 0 0,0 0-1 0 0,0 0 1 0 0,0 0-1 0 0,0 1 1 0 0,-1-1-1 0 0,1 0 1 0 0,0 1 0 0 0,0-1-1 0 0,0 1 1 0 0,-1 0-1 0 0,1 0 1 0 0,0-1-1 0 0,-1 1 1 0 0,1 0-1 0 0,0 0 1 0 0,-1 1-1 0 0,0-1 1 0 0,1 0-1 0 0,-1 0 1 0 0,0 1-1 0 0,1-1 1 0 0,-1 1 0 0 0,0-1-1 0 0,0 1 1 0 0,0-1-1 0 0,0 1 1 0 0,0 0-1 0 0,0 2 1 0 0,5 8-10 0 0,-1 1 1 0 0,0 0-1 0 0,4 16 1 0 0,-6-19 23 0 0,2 15-374 0 0,0 0 0 0 0,-2 0 1 0 0,-1 1-1 0 0,-1 41 0 0 0,-1-8-3658 0 0,2-39 1165 0 0</inkml:trace>
</inkml:ink>
</file>

<file path=ppt/ink/ink5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29.6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58 248 1772 0 0,'0'0'7818'0'0,"16"-11"-7742"0"0,50-34-78 0 0,-58 40-10 0 0,1 1 1 0 0,-1 0-1 0 0,1 0 0 0 0,-1 1 0 0 0,1 0 0 0 0,0 0 1 0 0,15-1-1 0 0,19-8 37 0 0,-37 10 13 0 0,1-2 0 0 0,-1 1 1 0 0,1-1-1 0 0,-1 0 0 0 0,0 0 0 0 0,0 0 1 0 0,-1-1-1 0 0,1 0 0 0 0,5-7 1 0 0,-9 10-24 0 0,0 0 1 0 0,-1 0-1 0 0,1 0 1 0 0,-1-1-1 0 0,0 1 1 0 0,1 0-1 0 0,-1-1 1 0 0,0 1-1 0 0,0-1 1 0 0,-1 1-1 0 0,1-1 1 0 0,0 1-1 0 0,-1-1 1 0 0,0 0-1 0 0,1 1 1 0 0,-1-1-1 0 0,0 0 1 0 0,-1 1-1 0 0,1-1 1 0 0,0 0-1 0 0,-1 1 1 0 0,1-1 0 0 0,-1 1-1 0 0,0-1 1 0 0,0 1-1 0 0,0-1 1 0 0,0 1-1 0 0,-2-4 1 0 0,0 3 10 0 0,1 1 0 0 0,-1-1 1 0 0,1 1-1 0 0,-1 0 1 0 0,0 0-1 0 0,0 0 1 0 0,0 0-1 0 0,0 1 0 0 0,0-1 1 0 0,-1 1-1 0 0,1 0 1 0 0,0 0-1 0 0,-1 0 1 0 0,1 0-1 0 0,0 1 0 0 0,-1-1 1 0 0,1 1-1 0 0,-1 0 1 0 0,-4 0-1 0 0,-5 0-18 0 0,1 1 0 0 0,-1 0 1 0 0,1 0-1 0 0,-14 5 0 0 0,14-3-47 0 0,1 1 0 0 0,0 0 0 0 0,1 1 0 0 0,-1 1 0 0 0,1-1 0 0 0,0 1 0 0 0,0 1 1 0 0,1 0-1 0 0,0 1 0 0 0,0-1 0 0 0,0 2 0 0 0,1-1 0 0 0,1 1 0 0 0,-1 0 0 0 0,2 1 0 0 0,-1 0 0 0 0,-6 12 0 0 0,9-13 39 0 0,0 0 0 0 0,0 0 0 0 0,1 0 0 0 0,0 1 0 0 0,0-1 0 0 0,1 1 0 0 0,1 0-1 0 0,-1 0 1 0 0,2-1 0 0 0,-1 1 0 0 0,1 0 0 0 0,1 0 0 0 0,0 0 0 0 0,0 0 0 0 0,1-1 0 0 0,0 1 0 0 0,1 0 0 0 0,0-1-1 0 0,0 0 1 0 0,8 15 0 0 0,-9-22-72 0 0,-1 2-171 0 0,1-1 0 0 0,0 1 0 0 0,0-1 0 0 0,0 0-1 0 0,0 0 1 0 0,0 0 0 0 0,1 0 0 0 0,0 0 0 0 0,-1 0 0 0 0,1-1-1 0 0,0 0 1 0 0,0 1 0 0 0,0-1 0 0 0,7 3 0 0 0,17 0-2836 0 0</inkml:trace>
</inkml:ink>
</file>

<file path=ppt/ink/ink5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0.0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1202 1 3616 0 0,'0'0'1708'0'0,"12"23"-1888"0"0,-7-12 178 0 0,5 7 85 0 0,-1 2-1 0 0,-1-1 1 0 0,0 1-1 0 0,-2 0 1 0 0,0 1 0 0 0,-1-1-1 0 0,-1 1 1 0 0,1 28-1 0 0,-4 20 272 0 0,-4 0 0 0 0,-3 0-1 0 0,-2-1 1 0 0,-4 0 0 0 0,-3 0-1 0 0,-2-1 1 0 0,-4-1 0 0 0,-39 87-1 0 0,15-51 24 0 0,-4-1 0 0 0,-5-3-1 0 0,-82 114 1 0 0,103-169-264 0 0,-1-1-1 0 0,-1-2 1 0 0,-3-2-1 0 0,-1-1 1 0 0,-2-2 0 0 0,-1-1-1 0 0,-2-3 1 0 0,-89 49-1 0 0,87-58 102 0 0,-68 24 0 0 0,98-40-140 0 0,-1-2 0 0 0,0 0 0 0 0,0-1 0 0 0,0 0 1 0 0,0-1-1 0 0,0-1 0 0 0,0-1 0 0 0,-21-2 0 0 0,34 1-99 0 0,0 1-1 0 0,1-1 1 0 0,-1 0 0 0 0,0 0-1 0 0,0-1 1 0 0,0 1-1 0 0,1-1 1 0 0,-1 0 0 0 0,1 0-1 0 0,-1 0 1 0 0,1 0 0 0 0,0-1-1 0 0,0 1 1 0 0,0-1-1 0 0,0 0 1 0 0,0 0 0 0 0,1 0-1 0 0,-4-5 1 0 0,4 4-256 0 0,-1-1 1 0 0,1 0 0 0 0,0 0-1 0 0,1 0 1 0 0,-1 0 0 0 0,1 0-1 0 0,0 0 1 0 0,0 0 0 0 0,1 0-1 0 0,0-1 1 0 0,0 1 0 0 0,0 0-1 0 0,0 0 1 0 0,1-1 0 0 0,1-5-1 0 0,15-53-5098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31.4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33 3464 0 0,'0'0'6326'0'0,"27"-1"-6838"0"0,51-20-4917 0 0,-55 10 2912 0 0</inkml:trace>
</inkml:ink>
</file>

<file path=ppt/ink/ink5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0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368 0 8281 0 0,'0'0'6676'0'0,"-4"6"-7422"0"0,-2 2 798 0 0,0 0-1 0 0,1 0 1 0 0,0 1-1 0 0,1 0 1 0 0,-1 0-1 0 0,2 0 1 0 0,-1 0-1 0 0,-3 19 961 0 0,0-5-10942 0 0</inkml:trace>
  <inkml:trace contextRef="#ctx0" brushRef="#br0" timeOffset="1.24">87 487 9049 0 0,'0'0'8700'0'0,"-1"-5"-10389"0"0,-1-6 1253 0 0,-3 12 149 0 0,-8 23 49 0 0,3-3 234 0 0,4-11 62 0 0,-1 3 148 0 0,0 1-1 0 0,-1-2 1 0 0,-19 24 1226 0 0,34-55 282 0 0,-6 18-1775 0 0,22-37 123 0 0,-5 17-3236 0 0</inkml:trace>
</inkml:ink>
</file>

<file path=ppt/ink/ink5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5.1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411 15 1068 0 0,'0'0'9309'0'0,"-2"-4"-8696"0"0,2 3-624 0 0,0 1 0 0 0,0-1 0 0 0,0 1 0 0 0,-1-1 0 0 0,1 1 0 0 0,0-1-1 0 0,0 1 1 0 0,0-1 0 0 0,-1 1 0 0 0,1-1 0 0 0,0 1 0 0 0,-1 0 0 0 0,1-1 0 0 0,0 1 0 0 0,-1-1 0 0 0,1 1 0 0 0,-1 0 0 0 0,1-1 0 0 0,-1 1 0 0 0,1 0 0 0 0,-1 0 0 0 0,1-1 0 0 0,-1 1 0 0 0,1 0 0 0 0,-1 0 0 0 0,1 0 0 0 0,-1-1 0 0 0,1 1 0 0 0,-1 0 0 0 0,1 0 0 0 0,-1 0 0 0 0,1 0 0 0 0,-1 0 0 0 0,1 0 0 0 0,-2 1 0 0 0,-14 20-916 0 0,12-13 1011 0 0,-343 511 2668 0 0,320-488-4042 0 0,27-57-4007 0 0,0 3 2134 0 0</inkml:trace>
</inkml:ink>
</file>

<file path=ppt/ink/ink5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5.5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3616 0 0,'0'0'5574'0'0,"8"16"-5308"0"0,80 231 605 0 0,-2 143-32 0 0,-78-365-2530 0 0,-7-24 1497 0 0,-1 0-1 0 0,0-1 1 0 0,1 1 0 0 0,-1-1 0 0 0,1 1 0 0 0,-1-1 0 0 0,1 1 0 0 0,-1-1 0 0 0,1 1 0 0 0,0-1 0 0 0,-1 1-1 0 0,1-1 1 0 0,0 0 0 0 0,-1 1 0 0 0,1-1 0 0 0,0 0 0 0 0,-1 0 0 0 0,1 0 0 0 0,0 1 0 0 0,-1-1 0 0 0,2 0-1 0 0</inkml:trace>
</inkml:ink>
</file>

<file path=ppt/ink/ink5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6.0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120 100 5124 0 0,'0'0'4952'0'0,"11"-11"-5096"0"0,41-32 50 0 0,-47 39 93 0 0,1 1-1 0 0,0-1 1 0 0,-1 1-1 0 0,1 0 1 0 0,1 1 0 0 0,-1 0-1 0 0,0-1 1 0 0,0 2-1 0 0,1-1 1 0 0,11 0-1 0 0,2-2 4 0 0,-5 0-277 0 0,1 1 0 0 0,0 1 0 0 0,0 0 0 0 0,0 1 1 0 0,1 0-1 0 0,17 3 0 0 0,-26 2-2046 0 0</inkml:trace>
  <inkml:trace contextRef="#ctx0" brushRef="#br0" timeOffset="1">1 446 3920 0 0,'0'0'5733'0'0,"105"-12"-6029"0"0,-55 3 296 0 0,6 3 40 0 0,8 0-40 0 0,-2 2-196 0 0,4-1-684 0 0,-19 2-836 0 0,12-4-3869 0 0</inkml:trace>
</inkml:ink>
</file>

<file path=ppt/ink/ink5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6.4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0 196 4548 0 0,'0'0'3377'0'0,"7"-15"-2166"0"0,23-46-117 0 0,-28 57-1012 0 0,0 0 0 0 0,-1 1 0 0 0,1 0 1 0 0,1-1-1 0 0,-1 1 0 0 0,0 0 0 0 0,1 0 1 0 0,0 0-1 0 0,-1 0 0 0 0,1 1 0 0 0,0-1 1 0 0,1 1-1 0 0,-1 0 0 0 0,6-3 0 0 0,-8 4-80 0 0,1 0-1 0 0,0 1 1 0 0,0 0-1 0 0,0-1 1 0 0,0 1-1 0 0,0 0 1 0 0,0 0-1 0 0,0 0 1 0 0,-1 0-1 0 0,1 1 1 0 0,0-1-1 0 0,0 0 1 0 0,0 1-1 0 0,0 0 1 0 0,-1-1-1 0 0,1 1 1 0 0,0 0-1 0 0,0 0 1 0 0,-1 0-1 0 0,4 2 1 0 0,0 2-22 0 0,0-1-1 0 0,0 2 1 0 0,0-1 0 0 0,0 1-1 0 0,-1-1 1 0 0,0 1 0 0 0,0 0 0 0 0,-1 1-1 0 0,0-1 1 0 0,0 1 0 0 0,0-1-1 0 0,1 8 1 0 0,0 3 86 0 0,-1 1 1 0 0,0-1-1 0 0,-1 0 0 0 0,-1 1 0 0 0,-1-1 0 0 0,-2 23 1 0 0,1-30 0 0 0,0 0-1 0 0,-1 0 1 0 0,0 0 0 0 0,-1 0 0 0 0,0 0 0 0 0,0-1-1 0 0,-1 0 1 0 0,-1 1 0 0 0,1-1 0 0 0,-1-1 0 0 0,-1 1-1 0 0,-6 8 1 0 0,10-15 3 0 0,1-1 0 0 0,-1 1-1 0 0,1-1 1 0 0,-1 1 0 0 0,0-1 0 0 0,1 0-1 0 0,-1 1 1 0 0,0-1 0 0 0,0 0 0 0 0,0 0-1 0 0,0-1 1 0 0,0 1 0 0 0,0 0-1 0 0,0 0 1 0 0,0-1 0 0 0,0 0 0 0 0,0 1-1 0 0,-1-1 1 0 0,1 0 0 0 0,0 0 0 0 0,0 0-1 0 0,0 0 1 0 0,0 0 0 0 0,0-1 0 0 0,-1 1-1 0 0,1-1 1 0 0,0 1 0 0 0,0-1 0 0 0,0 0-1 0 0,0 0 1 0 0,0 0 0 0 0,-2-1-1 0 0,1 0-15 0 0,0 0 0 0 0,0-1 0 0 0,0 1-1 0 0,1-1 1 0 0,-1 1 0 0 0,1-1-1 0 0,-1 0 1 0 0,1 0 0 0 0,0 0-1 0 0,0 0 1 0 0,0-1 0 0 0,1 1 0 0 0,-1 0-1 0 0,1-1 1 0 0,0 1 0 0 0,0-1-1 0 0,0 1 1 0 0,0-6 0 0 0,1 0-115 0 0,0 0 0 0 0,1 0-1 0 0,0 0 1 0 0,0 0 0 0 0,1 0 0 0 0,1 0 0 0 0,-1 1 0 0 0,2-1 0 0 0,-1 1 0 0 0,1 0 0 0 0,0-1 0 0 0,1 2-1 0 0,0-1 1 0 0,0 0 0 0 0,0 1 0 0 0,10-10 0 0 0,10-8-705 0 0,0 0-1 0 0,52-38 1 0 0,-42 37-1720 0 0,1 1 0 0 0,47-23 0 0 0,-40 25-2039 0 0</inkml:trace>
</inkml:ink>
</file>

<file path=ppt/ink/ink5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6.92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1 599 600 0 0,'0'0'4704'0'0,"15"1"-4098"0"0,49 0-219 0 0,-54-2-340 0 0,0-1-1 0 0,0 0 0 0 0,0 0 1 0 0,0-1-1 0 0,0-1 0 0 0,0 1 1 0 0,-1-2-1 0 0,0 1 1 0 0,0-1-1 0 0,0-1 0 0 0,12-9 1 0 0,-6 5 32 0 0,1-1-14 0 0,-1 0-1 0 0,-1-1 1 0 0,0 0 0 0 0,0-1-1 0 0,16-21 1 0 0,-25 27-37 0 0,0 1 0 0 0,-1-1 1 0 0,1 0-1 0 0,-1 0 0 0 0,-1-1 0 0 0,1 1 1 0 0,-1-1-1 0 0,-1 1 0 0 0,1-1 0 0 0,-1 0 1 0 0,-1 0-1 0 0,1-1 0 0 0,-1 1 0 0 0,-1-14 1 0 0,0 21-14 0 0,0-1-1 0 0,0 0 1 0 0,0 0 0 0 0,0 1 0 0 0,0-1 0 0 0,-1 0-1 0 0,1 1 1 0 0,0-1 0 0 0,-1 0 0 0 0,0 1 0 0 0,1-1-1 0 0,-1 1 1 0 0,0-1 0 0 0,0 1 0 0 0,0-1 0 0 0,0 1 0 0 0,0-1-1 0 0,0 1 1 0 0,0 0 0 0 0,0 0 0 0 0,-1 0 0 0 0,1 0-1 0 0,-1 0 1 0 0,1 0 0 0 0,0 0 0 0 0,-1 0 0 0 0,0 0-1 0 0,1 0 1 0 0,-1 1 0 0 0,1-1 0 0 0,-1 1 0 0 0,0-1 0 0 0,1 1-1 0 0,-1 0 1 0 0,0 0 0 0 0,0-1 0 0 0,1 1 0 0 0,-1 0-1 0 0,0 1 1 0 0,1-1 0 0 0,-1 0 0 0 0,0 0 0 0 0,0 1-1 0 0,-2 0 1 0 0,-3 1 67 0 0,0 0-1 0 0,0 1 0 0 0,0 0 0 0 0,1 0 1 0 0,-1 0-1 0 0,1 1 0 0 0,0 0 1 0 0,0 0-1 0 0,-7 7 0 0 0,-4 7 66 0 0,1 0 1 0 0,1 2-1 0 0,0-1 0 0 0,2 2 1 0 0,0 0-1 0 0,2 1 0 0 0,0 0 1 0 0,-12 34-1 0 0,13-24-150 0 0,1 0 0 0 0,1 1-1 0 0,2 0 1 0 0,1 0 0 0 0,0 57 0 0 0,5-76-8 0 0,1 1 0 0 0,0 0 0 0 0,1-1 0 0 0,1 0-1 0 0,1 1 1 0 0,0-1 0 0 0,9 22 0 0 0,-11-32-175 0 0,0 1 0 0 0,0-1 0 0 0,0 1 0 0 0,1-1 0 0 0,0 0 0 0 0,0 0 0 0 0,0 0 0 0 0,0 0 1 0 0,1 0-1 0 0,-1-1 0 0 0,1 1 0 0 0,0-1 0 0 0,0 0 0 0 0,0-1 0 0 0,1 1 0 0 0,-1 0 0 0 0,0-1 0 0 0,1 0 0 0 0,0 0 0 0 0,-1-1 0 0 0,1 1 0 0 0,0-1 0 0 0,0 0 0 0 0,0 0 0 0 0,6 0 0 0 0,12-1-1921 0 0</inkml:trace>
  <inkml:trace contextRef="#ctx0" brushRef="#br0" timeOffset="1">799 0 5549 0 0,'0'0'6861'0'0,"-8"17"-6957"0"0,6-13 114 0 0,-9 17 88 0 0,1 1 1 0 0,1 0 0 0 0,-12 47-1 0 0,-30 223 248 0 0,12-58-1366 0 0,3-80-2777 0 0,23-115 1373 0 0,-1-5-719 0 0</inkml:trace>
</inkml:ink>
</file>

<file path=ppt/ink/ink5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7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1 277 5641 0 0,'0'0'2864'0'0,"17"-10"-2993"0"0,-1 1 86 0 0,-2 0 22 0 0,1 1 0 0 0,0 1 0 0 0,0 0 0 0 0,1 1 0 0 0,0 0 1 0 0,18-3-1 0 0,91-18-604 0 0,174-61 1 0 0,-298 87 689 0 0,-1 1 0 0 0,1 0 0 0 0,-1-1 1 0 0,1 1-1 0 0,0 0 0 0 0,-1 0 0 0 0,1 0 0 0 0,-1 0 0 0 0,1 0 0 0 0,0 0 1 0 0,-1 0-1 0 0,1-1 0 0 0,0 2 0 0 0,-1-1 0 0 0,1 0 0 0 0,-1 0 0 0 0,1 0 1 0 0,0 0-1 0 0,-1 0 0 0 0,1 0 0 0 0,-1 1 0 0 0,1-1 0 0 0,-1 0 0 0 0,1 1 0 0 0,0-1 1 0 0,-1 0-1 0 0,1 1 0 0 0,-1-1 0 0 0,1 1 0 0 0,0 0 15 0 0,-1 0-1 0 0,1 1 1 0 0,-1-1-1 0 0,1 0 1 0 0,-1 1-1 0 0,1-1 0 0 0,-1 1 1 0 0,0-1-1 0 0,0 1 1 0 0,1-1-1 0 0,-1 0 1 0 0,-1 3-1 0 0,-9 58 436 0 0,5-37-403 0 0,4-18-162 0 0,1 0 0 0 0,0 0 0 0 0,0-1 0 0 0,0 1 0 0 0,3 10 0 0 0,-3-16 53 0 0,0 0 1 0 0,0-1 0 0 0,0 1-1 0 0,1 0 1 0 0,-1 0 0 0 0,0-1-1 0 0,1 1 1 0 0,-1 0 0 0 0,0-1-1 0 0,1 1 1 0 0,-1 0 0 0 0,1-1-1 0 0,-1 1 1 0 0,1-1 0 0 0,-1 1-1 0 0,1-1 1 0 0,-1 1 0 0 0,1-1-1 0 0,0 1 1 0 0,-1-1 0 0 0,1 1-1 0 0,1 0 1 0 0,-1-2 60 0 0,0 1 0 0 0,1 0 1 0 0,-1 0-1 0 0,0 0 0 0 0,0-1 0 0 0,1 1 0 0 0,-1 0 1 0 0,0-1-1 0 0,0 1 0 0 0,0-1 0 0 0,0 0 0 0 0,0 1 0 0 0,1-1 1 0 0,-1 0-1 0 0,-1 0 0 0 0,1 1 0 0 0,0-1 0 0 0,0 0 1 0 0,1-2-1 0 0,34-35 763 0 0,30-44 1 0 0,-34 41-2390 0 0,37-38-1 0 0,-53 67-3605 0 0</inkml:trace>
</inkml:ink>
</file>

<file path=ppt/ink/ink5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7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0 160 288 0 0,'0'0'9481'0'0,"6"9"-9192"0"0,16 27-137 0 0,-16-27 1006 0 0,-6-29 1867 0 0,0 8-3080 0 0,1 0 1 0 0,1 0-1 0 0,0 0 0 0 0,1 1 0 0 0,0-1 0 0 0,1 1 0 0 0,5-13 1 0 0,-6 17-366 0 0,0 0 0 0 0,1 1 1 0 0,0-1-1 0 0,0 1 1 0 0,0 0-1 0 0,0 0 1 0 0,1 0-1 0 0,0 1 0 0 0,0-1 1 0 0,1 1-1 0 0,0 1 1 0 0,9-8-1 0 0,-4 8-2671 0 0,2 3-1678 0 0</inkml:trace>
</inkml:ink>
</file>

<file path=ppt/ink/ink5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8.2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0 527 6189 0 0,'0'0'4885'0'0,"14"2"-4808"0"0,43 6-87 0 0,-54-7 19 0 0,0 0 0 0 0,1 1 0 0 0,-1-1 0 0 0,0 1 0 0 0,0-1 0 0 0,-1 1 0 0 0,1 0 0 0 0,0 0 0 0 0,0 0 0 0 0,-1 1 0 0 0,0-1 0 0 0,1 0 0 0 0,-1 1 0 0 0,0 0 0 0 0,0-1 0 0 0,0 1 0 0 0,-1 0 0 0 0,1 0 0 0 0,-1 0 0 0 0,2 4 0 0 0,0 2 44 0 0,0 1 0 0 0,-1-1 0 0 0,0 1 1 0 0,2 17-1 0 0,-3-15 14 0 0,-1-1 1 0 0,0 1-1 0 0,0 0 0 0 0,-4 20 1 0 0,4-30-11 0 0,-1 1 1 0 0,1-1-1 0 0,-1 0 1 0 0,1 0-1 0 0,-1 0 0 0 0,0 0 1 0 0,0 0-1 0 0,0 0 1 0 0,0 0-1 0 0,0 0 1 0 0,-1 0-1 0 0,1 0 0 0 0,-1 0 1 0 0,1 0-1 0 0,-1-1 1 0 0,1 1-1 0 0,-1-1 1 0 0,0 1-1 0 0,0-1 0 0 0,0 0 1 0 0,0 0-1 0 0,0 0 1 0 0,0 0-1 0 0,0 0 1 0 0,0 0-1 0 0,0 0 0 0 0,0-1 1 0 0,0 1-1 0 0,-1-1 1 0 0,1 1-1 0 0,-4-1 1 0 0,4 0-36 0 0,1-1 1 0 0,0 1 0 0 0,0 0 0 0 0,-1-1 0 0 0,1 1 0 0 0,0-1 0 0 0,0 1 0 0 0,0-1-1 0 0,0 0 1 0 0,-1 1 0 0 0,1-1 0 0 0,0 0 0 0 0,0 0 0 0 0,1 0 0 0 0,-1 0 0 0 0,0 0-1 0 0,0 0 1 0 0,0 0 0 0 0,1 0 0 0 0,-1 0 0 0 0,0 0 0 0 0,1 0 0 0 0,-1-1 0 0 0,1 1-1 0 0,-1 0 1 0 0,1 0 0 0 0,0-1 0 0 0,0 1 0 0 0,-1 0 0 0 0,1 0 0 0 0,0-1 0 0 0,0 1-1 0 0,0 0 1 0 0,1-2 0 0 0,-2-4-86 0 0,1-1 0 0 0,1 1 1 0 0,-1 0-1 0 0,1 0 0 0 0,2-8 0 0 0,4-6-17 0 0,1 0-1 0 0,0 0 1 0 0,2 0 0 0 0,0 1 0 0 0,2 1-1 0 0,0 0 1 0 0,1 0 0 0 0,1 1-1 0 0,0 1 1 0 0,1 0 0 0 0,1 1-1 0 0,1 1 1 0 0,26-19 0 0 0,-40 32 89 0 0,-1 0 0 0 0,1 0 0 0 0,0 1 0 0 0,0-1 1 0 0,0 1-1 0 0,0 0 0 0 0,0 0 0 0 0,0 0 0 0 0,0 0 0 0 0,0 0 0 0 0,0 1 0 0 0,0-1 1 0 0,0 1-1 0 0,0 0 0 0 0,1 0 0 0 0,-1 0 0 0 0,0 0 0 0 0,0 0 0 0 0,0 1 0 0 0,0 0 1 0 0,0-1-1 0 0,1 1 0 0 0,-1 1 0 0 0,-1-1 0 0 0,1 0 0 0 0,0 1 0 0 0,0-1 0 0 0,0 1 1 0 0,-1 0-1 0 0,1 0 0 0 0,-1 0 0 0 0,1 0 0 0 0,-1 0 0 0 0,0 0 0 0 0,0 1 0 0 0,0-1 1 0 0,0 1-1 0 0,0 0 0 0 0,2 5 0 0 0,1 2 9 0 0,1 1 0 0 0,-2 0-1 0 0,0 0 1 0 0,0 1 0 0 0,-1-1 0 0 0,0 1-1 0 0,-1 0 1 0 0,-1-1 0 0 0,1 18 0 0 0,-3-7-538 0 0,0-16-36 0 0,1 1 0 0 0,-1-1-1 0 0,1 0 1 0 0,1 1 0 0 0,-1-1 0 0 0,1 1 0 0 0,0-1 0 0 0,3 10-1 0 0,4-9-1910 0 0,12-6-353 0 0</inkml:trace>
  <inkml:trace contextRef="#ctx0" brushRef="#br0" timeOffset="1">1490 0 7493 0 0,'0'0'5670'0'0,"-5"16"-4920"0"0,-169 398 626 0 0,121-299-1276 0 0,37-80-152 0 0,-67 142-807 0 0,20-63-3167 0 0,45-90 2019 0 0,1-10-549 0 0</inkml:trace>
</inkml:ink>
</file>

<file path=ppt/ink/ink5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38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7917 0 0,'0'0'3954'0'0,"20"2"-3656"0"0,4 2-260 0 0,0 2 0 0 0,0 0 0 0 0,-1 1 1 0 0,1 1-1 0 0,-2 1 0 0 0,34 19 0 0 0,580 368 351 0 0,-220-129-165 0 0,-382-245-152 0 0,-21-13 1 0 0,1 0 0 0 0,-1-1 1 0 0,1 0-1 0 0,29 10 0 0 0,-43-19-21 0 0,0 1 0 0 0,1-1 0 0 0,-1 1 0 0 0,0 0 0 0 0,0-1-1 0 0,1 1 1 0 0,-1-1 0 0 0,0 1 0 0 0,0-1 0 0 0,0 1 0 0 0,0-1 0 0 0,0 1-1 0 0,0 0 1 0 0,1-1 0 0 0,-1 1 0 0 0,0-1 0 0 0,0 1 0 0 0,0-1 0 0 0,-1 1-1 0 0,1-1 1 0 0,0 1 0 0 0,0-1 0 0 0,0 1 0 0 0,0-1 0 0 0,0 1 0 0 0,0-1-1 0 0,-1 1 1 0 0,1 0 0 0 0,0-1 0 0 0,0 1 0 0 0,-1-1 0 0 0,-3-6-77 0 0,0 1 1 0 0,0 1-1 0 0,0-1 1 0 0,-1 0-1 0 0,0 1 1 0 0,0 0-1 0 0,0 0 0 0 0,0 1 1 0 0,-1-1-1 0 0,0 1 1 0 0,0 0-1 0 0,0 1 1 0 0,-9-5-1 0 0,-6-1-1057 0 0,-1 1-1 0 0,1 1 1 0 0,-26-5 0 0 0,-13-1-2651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31.9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74 1632 0 0,'0'0'6077'0'0,"40"-5"-9786"0"0,-32 5 2237 0 0,6 0-488 0 0</inkml:trace>
</inkml:ink>
</file>

<file path=ppt/ink/ink5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0.2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4 218 1280 0 0,'-3'3'11753'0'0,"7"-4"-11660"0"0,1 0 0 0 0,-1-1 0 0 0,1 1 0 0 0,-1-1 0 0 0,1 0-1 0 0,-1 0 1 0 0,0 0 0 0 0,0 0 0 0 0,0-1 0 0 0,7-6 0 0 0,11-5-20 0 0,57-32-389 0 0,3 4-1 0 0,121-45 1 0 0,-181 83-314 0 0,-10 3-1081 0 0</inkml:trace>
</inkml:ink>
</file>

<file path=ppt/ink/ink5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0.6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76 848 0 0,'0'0'12326'0'0,"13"-8"-12527"0"0,6-2 173 0 0,0 0 0 0 0,0 1 0 0 0,1 1 0 0 0,1 1 0 0 0,36-8 0 0 0,-18 11-702 0 0,51 2 0 0 0,-19 1-5969 0 0,-49 0 2309 0 0</inkml:trace>
</inkml:ink>
</file>

<file path=ppt/ink/ink5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1.3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1 187 7249 0 0,'0'0'8020'0'0,"6"-14"-8067"0"0,23-43-26 0 0,-27 53 67 0 0,1 1 0 0 0,0 0 0 0 0,0 0 1 0 0,0 0-1 0 0,0 0 0 0 0,0 1 0 0 0,1-1 0 0 0,-1 1 0 0 0,1 0 0 0 0,0 0 0 0 0,0 0 0 0 0,0 0 0 0 0,-1 1 0 0 0,2-1 0 0 0,-1 1 0 0 0,6-1 0 0 0,8-3-23 0 0,183-63-325 0 0,-200 67 234 0 0,0 1-1 0 0,0 0 1 0 0,0-1 0 0 0,-1 1-1 0 0,1 0 1 0 0,0 0-1 0 0,0-1 1 0 0,0 1-1 0 0,0 0 1 0 0,0 0-1 0 0,0 0 1 0 0,0 0 0 0 0,-1 0-1 0 0,1 0 1 0 0,0 0-1 0 0,0 1 1 0 0,0-1-1 0 0,0 0 1 0 0,0 0-1 0 0,0 1 1 0 0,-1-1 0 0 0,1 0-1 0 0,0 1 1 0 0,0-1-1 0 0,-1 1 1 0 0,1-1-1 0 0,0 1 1 0 0,0 0-1 0 0,-1-1 1 0 0,1 1 0 0 0,-1-1-1 0 0,1 1 1 0 0,-1 0-1 0 0,1 0 1 0 0,-1-1-1 0 0,1 1 1 0 0,-1 0-1 0 0,1 1 1 0 0,-1 0-173 0 0,0 0 0 0 0,0 0 0 0 0,0-1 1 0 0,0 1-1 0 0,0 0 0 0 0,-1 0 0 0 0,1-1 0 0 0,-1 1 0 0 0,1 0 0 0 0,-1-1 0 0 0,0 1 1 0 0,1-1-1 0 0,-1 1 0 0 0,0-1 0 0 0,0 1 0 0 0,0-1 0 0 0,0 1 0 0 0,0-1 1 0 0,-1 0-1 0 0,1 0 0 0 0,-3 2 0 0 0,-21 18-2480 0 0</inkml:trace>
</inkml:ink>
</file>

<file path=ppt/ink/ink5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1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0 109 3740 0 0,'0'0'10868'0'0,"14"-4"-10821"0"0,52-11 3 0 0,143-33 84 0 0,-178 42 25 0 0,45-7-493 0 0,-27 9 2861 0 0,-49-2-248 0 0,1-7-4974 0 0</inkml:trace>
</inkml:ink>
</file>

<file path=ppt/ink/ink5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5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45 406 4224 0 0,'0'0'5035'0'0,"16"-15"-5136"0"0,52-51 71 0 0,-43 45 3 0 0,40-28 0 0 0,-48 37 69 0 0,0 0 0 0 0,26-25 0 0 0,-35 28 34 0 0,0 1 0 0 0,-1-2 1 0 0,0 1-1 0 0,0-1 1 0 0,-1 0-1 0 0,0 0 1 0 0,7-20-1 0 0,-12 27-68 0 0,0 1-1 0 0,0-1 1 0 0,0 0-1 0 0,0 0 1 0 0,-1 1-1 0 0,1-1 1 0 0,-1 0-1 0 0,0 0 1 0 0,0 0-1 0 0,0 1 1 0 0,0-1-1 0 0,-1 0 1 0 0,1 0-1 0 0,-1 0 1 0 0,1 1-1 0 0,-1-1 1 0 0,0 0-1 0 0,0 1 0 0 0,0-1 1 0 0,-1 1-1 0 0,1-1 1 0 0,0 1-1 0 0,-1-1 1 0 0,0 1-1 0 0,0 0 1 0 0,1 0-1 0 0,-1 0 1 0 0,0 0-1 0 0,-1 0 1 0 0,1 0-1 0 0,0 1 1 0 0,0-1-1 0 0,-1 1 1 0 0,1-1-1 0 0,-1 1 1 0 0,0 0-1 0 0,-4-1 1 0 0,-1-1-35 0 0,0 1 0 0 0,0 1 0 0 0,0 0 0 0 0,0 0 0 0 0,0 0-1 0 0,0 1 1 0 0,0 0 0 0 0,-1 1 0 0 0,1 0 0 0 0,0 0 0 0 0,0 1 0 0 0,0-1 0 0 0,0 2 0 0 0,1-1 0 0 0,-1 1 0 0 0,1 1 0 0 0,-1-1 0 0 0,-9 8 0 0 0,3-3 120 0 0,1 1-1 0 0,0 1 1 0 0,1 0 0 0 0,0 0-1 0 0,1 2 1 0 0,0-1-1 0 0,0 1 1 0 0,-13 21 0 0 0,19-24-45 0 0,0-1 0 0 0,1 1 1 0 0,0 0-1 0 0,1 1 0 0 0,0-1 1 0 0,0 1-1 0 0,1-1 0 0 0,0 1 1 0 0,0 0-1 0 0,1 10 0 0 0,1-14-47 0 0,0 0 1 0 0,0 0-1 0 0,1 0 0 0 0,-1 0 0 0 0,2 0 0 0 0,-1 0 0 0 0,1 0 0 0 0,-1 0 0 0 0,2 0 1 0 0,-1-1-1 0 0,1 1 0 0 0,-1-1 0 0 0,2 1 0 0 0,-1-1 0 0 0,0 0 0 0 0,1 0 1 0 0,5 5-1 0 0,0-2 11 0 0,0-1 0 0 0,0 0 0 0 0,1 0 0 0 0,0-1 0 0 0,0 0 0 0 0,0-1 0 0 0,1 0 0 0 0,0-1 0 0 0,0 0 0 0 0,0-1 0 0 0,0 0 0 0 0,14 2 0 0 0,-16-4-13 0 0,0 0 1 0 0,0-1-1 0 0,0 0 1 0 0,0 0-1 0 0,0-1 1 0 0,0 0-1 0 0,0 0 1 0 0,-1-1-1 0 0,1 0 1 0 0,0-1-1 0 0,-1 0 1 0 0,0 0-1 0 0,1-1 1 0 0,-1 0-1 0 0,-1-1 1 0 0,11-7-1 0 0,5-7-1051 0 0,-1-1-1 0 0,0-1 1 0 0,-2-2-1 0 0,-1 0 1 0 0,0-1-1 0 0,28-50 1 0 0,-12 6-1880 0 0</inkml:trace>
</inkml:ink>
</file>

<file path=ppt/ink/ink5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5.6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59 1 732 0 0,'0'0'8765'0'0,"2"13"-8102"0"0,4 44-120 0 0,-2 1 0 0 0,-3 0 1 0 0,-7 58-1 0 0,-31 187 138 0 0,28-243-829 0 0,-9 61-817 0 0,17-41-2701 0 0,1-80 3559 0 0,0 1-1 0 0,0 0 1 0 0,0-1 0 0 0,0 1-1 0 0,0-1 1 0 0,1 1-1 0 0,-1-1 1 0 0,0 1-1 0 0,0-1 1 0 0,1 1-1 0 0,-1-1 1 0 0,0 1-1 0 0,0-1 1 0 0,1 0-1 0 0,-1 1 1 0 0,1-1 0 0 0,-1 1-1 0 0,0-1 1 0 0,1 0-1 0 0,-1 1 1 0 0,1-1-1 0 0,-1 0 1 0 0,1 0-1 0 0,-1 1 1 0 0,1-1-1 0 0,-1 0 1 0 0,1 0-1 0 0,-1 0 1 0 0,1 1 0 0 0,-1-1-1 0 0,1 0 1 0 0,-1 0-1 0 0,1 0 1 0 0,0 0-1 0 0,-1 0 1 0 0,1 0-1 0 0,-1 0 1 0 0,1 0-1 0 0,-1-1 1 0 0,1 1-1 0 0,-1 0 1 0 0,1 0 0 0 0,-1 0-1 0 0,1 0 1 0 0,-1-1-1 0 0,1 1 1 0 0,-1 0-1 0 0,1-1 1 0 0,-1 1-1 0 0,1 0 1 0 0,-1-1-1 0 0,0 1 1 0 0,1 0-1 0 0,-1-1 1 0 0,1 0 0 0 0,19-19-2111 0 0</inkml:trace>
</inkml:ink>
</file>

<file path=ppt/ink/ink5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6.0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1812 0 0,'0'0'4823'0'0,"3"16"-5649"0"0,62 303 2006 0 0,-60-297-1074 0 0,-1-1 267 0 0,0 1-1 0 0,1 34 0 0 0,-11-55 2288 0 0,-19-6-2179 0 0,24 4-494 0 0,1 1-1 0 0,0 0 1 0 0,-1-1-1 0 0,1 1 1 0 0,-1-1-1 0 0,1 1 1 0 0,0-1-1 0 0,-1 1 1 0 0,1 0-1 0 0,0-1 1 0 0,0 1 0 0 0,-1-1-1 0 0,1 1 1 0 0,0-1-1 0 0,0 0 1 0 0,0 1-1 0 0,0-1 1 0 0,0 1-1 0 0,0-1 1 0 0,0 1-1 0 0,0-1 1 0 0,0 1-1 0 0,0-1 1 0 0,0 1 0 0 0,0-1-1 0 0,0 1 1 0 0,0-1-1 0 0,0 0 1 0 0,0 1-1 0 0,1-1 1 0 0,-1 1-1 0 0,0 0 1 0 0,0-1-1 0 0,1 1 1 0 0,-1-1-1 0 0,0 1 1 0 0,1-1 0 0 0,-1 1-1 0 0,0-1 1 0 0,1 1-1 0 0,-1 0 1 0 0,1-1-1 0 0,-1 1 1 0 0,1-1-1 0 0,26-19-420 0 0,-18 15 467 0 0,12-11-81 0 0,0-2 0 0 0,0 0 1 0 0,-2 0-1 0 0,0-2 0 0 0,21-30 0 0 0,-32 40 10 0 0,-1-1 1 0 0,0 0 0 0 0,-1-1-1 0 0,0 0 1 0 0,-1 0 0 0 0,0 0-1 0 0,-1 0 1 0 0,0-1-1 0 0,-1 0 1 0 0,0 0 0 0 0,-1 0-1 0 0,-1 0 1 0 0,0-14 0 0 0,-1 25 67 0 0,-1-1 0 0 0,1 1 1 0 0,-1 0-1 0 0,1 0 0 0 0,-1-1 1 0 0,0 1-1 0 0,0 0 1 0 0,0 0-1 0 0,-1 0 0 0 0,1 0 1 0 0,0 0-1 0 0,-1 0 1 0 0,1 0-1 0 0,-1 1 0 0 0,-3-4 1 0 0,4 4-39 0 0,1 1 1 0 0,-1-1-1 0 0,0 0 1 0 0,0 1 0 0 0,0-1-1 0 0,1 1 1 0 0,-1-1-1 0 0,0 1 1 0 0,0 0 0 0 0,0-1-1 0 0,0 1 1 0 0,0 0-1 0 0,0 0 1 0 0,0-1 0 0 0,0 1-1 0 0,0 0 1 0 0,0 0-1 0 0,0 0 1 0 0,0 0 0 0 0,0 0-1 0 0,0 0 1 0 0,0 1-1 0 0,0-1 1 0 0,0 0 0 0 0,0 0-1 0 0,0 1 1 0 0,0-1-1 0 0,0 1 1 0 0,0-1 0 0 0,1 1-1 0 0,-1-1 1 0 0,0 1-1 0 0,0-1 1 0 0,0 1 0 0 0,1 0-1 0 0,-1-1 1 0 0,0 1-1 0 0,1 0 1 0 0,-2 1 0 0 0,-3 6 6 0 0,0 0 1 0 0,0 1 0 0 0,0 0 0 0 0,1 0 0 0 0,1 0 0 0 0,-1 1-1 0 0,2-1 1 0 0,-1 1 0 0 0,1-1 0 0 0,1 1 0 0 0,0 0 0 0 0,0 0-1 0 0,1 0 1 0 0,0 0 0 0 0,0-1 0 0 0,1 1 0 0 0,1 0 0 0 0,0 0-1 0 0,5 16 1 0 0,-4-17 13 0 0,0 0-1 0 0,1 0 0 0 0,0 0 0 0 0,0-1 0 0 0,1 1 1 0 0,0-1-1 0 0,1 0 0 0 0,0 0 0 0 0,0-1 1 0 0,0 0-1 0 0,1 0 0 0 0,0 0 0 0 0,1-1 0 0 0,-1 0 1 0 0,1-1-1 0 0,0 1 0 0 0,1-1 0 0 0,-1-1 0 0 0,1 0 1 0 0,12 4-1 0 0,-4-3-97 0 0,1-1-1 0 0,-1-1 1 0 0,1-1-1 0 0,0-1 1 0 0,34-1 0 0 0,-38-1-540 0 0,-1-1 0 0 0,1 0 0 0 0,-1-1 0 0 0,0 0 0 0 0,16-7 0 0 0,27-17-3624 0 0</inkml:trace>
</inkml:ink>
</file>

<file path=ppt/ink/ink5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6.5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 60 3512 0 0,'0'0'11405'0'0,"-14"-60"-12929"0"0,25 72 1268 0 0,-2 5 192 0 0,4 4-344 0 0,-2 4-412 0 0,1 6-712 0 0,-6-7-1008 0 0,-3 15-2565 0 0</inkml:trace>
  <inkml:trace contextRef="#ctx0" brushRef="#br0" timeOffset="1">79 532 1304 0 0,'0'0'12593'0'0,"-2"-57"-13817"0"0,19 57 636 0 0,4 8-492 0 0,-3-1-1232 0 0,0 5-1937 0 0</inkml:trace>
</inkml:ink>
</file>

<file path=ppt/ink/ink5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7.1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1 193 1852 0 0,'0'0'5305'0'0,"13"-8"-5087"0"0,43-25 59 0 0,-53 31-253 0 0,0 1 0 0 0,-1 0 0 0 0,1 0 0 0 0,0 0 0 0 0,0 1 0 0 0,0-1 0 0 0,0 1 0 0 0,0-1 0 0 0,0 1 0 0 0,0 0 0 0 0,1 0 0 0 0,-1 0 0 0 0,0 1 0 0 0,0-1 0 0 0,0 1 0 0 0,0 0 0 0 0,0 0 0 0 0,-1 0 0 0 0,1 0 0 0 0,0 0 0 0 0,0 0 0 0 0,0 1 0 0 0,-1-1 0 0 0,5 4 0 0 0,-1 1 51 0 0,0-1 0 0 0,0 1 1 0 0,0 0-1 0 0,-1 1 0 0 0,0-1 0 0 0,6 12 1 0 0,-2-1 96 0 0,-1-1 0 0 0,-1 1 0 0 0,0 1 0 0 0,-1-1 0 0 0,-1 1 0 0 0,-1 0 0 0 0,-1 1 0 0 0,0-1 0 0 0,-1 1 0 0 0,-1-1 0 0 0,-3 35 0 0 0,2-48-90 0 0,-1-1 1 0 0,0 1-1 0 0,-1-1 0 0 0,1 1 0 0 0,-1-1 1 0 0,1 1-1 0 0,-1-1 0 0 0,-1 0 0 0 0,1 0 1 0 0,0 0-1 0 0,-1 0 0 0 0,0 0 0 0 0,0-1 1 0 0,0 1-1 0 0,0-1 0 0 0,-1 0 1 0 0,0 0-1 0 0,-3 3 0 0 0,4-5-22 0 0,1 1 0 0 0,0-1 0 0 0,0 0 0 0 0,-1 0 0 0 0,1-1 0 0 0,0 1-1 0 0,-1 0 1 0 0,1-1 0 0 0,-1 1 0 0 0,1-1 0 0 0,-1 0 0 0 0,1 0 0 0 0,-1 0 0 0 0,1 0 0 0 0,-1-1 0 0 0,1 1-1 0 0,-1-1 1 0 0,1 1 0 0 0,-1-1 0 0 0,1 0 0 0 0,0 0 0 0 0,-1 0 0 0 0,1 0 0 0 0,0 0 0 0 0,0 0 0 0 0,0-1 0 0 0,0 1-1 0 0,0-1 1 0 0,0 0 0 0 0,0 1 0 0 0,0-1 0 0 0,1 0 0 0 0,-1 0 0 0 0,1 0 0 0 0,-2-3 0 0 0,1 2-75 0 0,0 0 0 0 0,0 0 0 0 0,0 0 0 0 0,1 0 0 0 0,-1 0 0 0 0,1 0 0 0 0,0 0 0 0 0,0-1 0 0 0,0 1 0 0 0,0 0 0 0 0,1-1 0 0 0,-1 1 0 0 0,1-1 0 0 0,0 1 0 0 0,0 0 0 0 0,1-7 0 0 0,0 4-26 0 0,1 0-1 0 0,0 0 1 0 0,0 0-1 0 0,0 1 0 0 0,1-1 1 0 0,-1 1-1 0 0,1-1 1 0 0,7-8-1 0 0,2 0-119 0 0,0 0 0 0 0,1 1 0 0 0,0 1-1 0 0,1 0 1 0 0,22-15 0 0 0,-18 16-439 0 0,0 0 0 0 0,1 0-1 0 0,0 2 1 0 0,1 0 0 0 0,0 2 0 0 0,0 0-1 0 0,31-6 1 0 0,-38 10 151 0 0,0 2 1 0 0,0-1-1 0 0,1 2 0 0 0,-1 0 0 0 0,0 0 0 0 0,1 1 1 0 0,-1 1-1 0 0,0 0 0 0 0,0 1 0 0 0,0 1 1 0 0,0 0-1 0 0,-1 0 0 0 0,15 8 0 0 0,-11-3 468 0 0,-13-6 98 0 0,0-1 0 0 0,0 0 0 0 0,0 0 0 0 0,0 0 0 0 0,1 0 0 0 0,-1 0 0 0 0,1-1 0 0 0,-1 0 0 0 0,1 0 0 0 0,0 0 0 0 0,-1 0 0 0 0,1 0 0 0 0,6 0 0 0 0,-7-3 167 0 0,0 0-1 0 0,0-1 1 0 0,0 1 0 0 0,-1 0-1 0 0,1-1 1 0 0,-1 0 0 0 0,0 0 0 0 0,0 0-1 0 0,0 0 1 0 0,0 0 0 0 0,2-5-1 0 0,3-3-101 0 0,2-1 33 0 0,0-1 1 0 0,-1-1 0 0 0,-1 1 0 0 0,0-1 0 0 0,-1-1-1 0 0,-1 1 1 0 0,0-1 0 0 0,-1 0 0 0 0,0 0-1 0 0,-1 0 1 0 0,-1-1 0 0 0,0 1 0 0 0,-1-19 0 0 0,-1 34-186 0 0,0-1 1 0 0,0 1-1 0 0,0-1 1 0 0,0 0 0 0 0,0 1-1 0 0,0-1 1 0 0,0 1-1 0 0,0-1 1 0 0,0 0-1 0 0,0 1 1 0 0,0-1 0 0 0,-1 1-1 0 0,1-1 1 0 0,0 0-1 0 0,0 1 1 0 0,-1-1 0 0 0,1 1-1 0 0,0-1 1 0 0,-1 1-1 0 0,1-1 1 0 0,0 1-1 0 0,-1-1 1 0 0,1 1 0 0 0,-1 0-1 0 0,1-1 1 0 0,-1 1-1 0 0,1 0 1 0 0,-1-1 0 0 0,1 1-1 0 0,-1 0 1 0 0,1-1-1 0 0,-1 1 1 0 0,1 0 0 0 0,-1 0-1 0 0,1 0 1 0 0,-1-1-1 0 0,0 1 1 0 0,1 0-1 0 0,-1 0 1 0 0,1 0 0 0 0,-1 0-1 0 0,0 0 1 0 0,1 0-1 0 0,-1 0 1 0 0,1 0 0 0 0,-1 0-1 0 0,0 1 1 0 0,1-1-1 0 0,-1 0 1 0 0,0 1-1 0 0,-1 0-51 0 0,-1 0-1 0 0,1 0 1 0 0,-1 1-1 0 0,1-1 0 0 0,0 1 1 0 0,-1 0-1 0 0,1-1 0 0 0,0 1 1 0 0,-2 3-1 0 0,-7 11 43 0 0,1 1 1 0 0,0-1-1 0 0,2 2 0 0 0,0-1 0 0 0,1 1 1 0 0,0 0-1 0 0,2 0 0 0 0,0 1 1 0 0,1 0-1 0 0,1 0 0 0 0,1 0 1 0 0,0 0-1 0 0,3 34 0 0 0,-1-47-10 0 0,1 1 0 0 0,0-1 0 0 0,0 1 0 0 0,1-1 0 0 0,0 0 0 0 0,0 0 0 0 0,0 1 0 0 0,1-2 0 0 0,-1 1 0 0 0,2 0 0 0 0,-1 0 0 0 0,1-1 0 0 0,-1 0 0 0 0,1 0 0 0 0,1 0 0 0 0,-1 0 0 0 0,1-1 0 0 0,0 1 0 0 0,0-1 0 0 0,0 0 0 0 0,0-1 0 0 0,1 1 0 0 0,0-1 0 0 0,0 0 0 0 0,-1-1 0 0 0,9 3 0 0 0,-6-2-137 0 0,1-1-1 0 0,0 0 1 0 0,0 0-1 0 0,-1-1 1 0 0,1 0-1 0 0,0 0 1 0 0,0-1-1 0 0,0-1 0 0 0,0 1 1 0 0,0-1-1 0 0,0-1 1 0 0,-1 0-1 0 0,1 0 1 0 0,0-1-1 0 0,-1 0 1 0 0,0 0-1 0 0,0-1 1 0 0,14-8-1 0 0,-10 3-630 0 0,1 0 0 0 0,-1-1 0 0 0,-1-1 1 0 0,0 0-1 0 0,0 0 0 0 0,9-14 0 0 0,11-22-2365 0 0</inkml:trace>
</inkml:ink>
</file>

<file path=ppt/ink/ink5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7.5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108 0 2872 0 0,'0'0'8254'0'0,"-10"18"-7870"0"0,0-1-294 0 0,2-5-44 0 0,1 0 0 0 0,0 1-1 0 0,1 0 1 0 0,1 0 0 0 0,0 0 0 0 0,0 1 0 0 0,-2 16-1 0 0,-3 44 26 0 0,4 1 0 0 0,3 105-1 0 0,-2 43-1750 0 0,-3-130-2375 0 0,3-57-400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40.9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626 222 928 0 0,'0'0'3989'0'0,"-1"-13"-3508"0"0,1 3-481 0 0,0-9 576 0 0,-1 1 0 0 0,0-1 0 0 0,-2 1 0 0 0,-8-32 0 0 0,10 46-515 0 0,-1 0 1 0 0,0 0-1 0 0,0 0 0 0 0,0 0 1 0 0,0 0-1 0 0,-1 1 0 0 0,1-1 0 0 0,-1 1 1 0 0,0 0-1 0 0,0-1 0 0 0,-1 1 1 0 0,1 1-1 0 0,0-1 0 0 0,-1 0 0 0 0,-4-1 1 0 0,2 1-65 0 0,-1 0 0 0 0,0 0 1 0 0,0 1-1 0 0,0 0 0 0 0,0 0 1 0 0,0 1-1 0 0,0 0 0 0 0,-11-1 1 0 0,-2 3 56 0 0,0 0 1 0 0,0 1 0 0 0,1 1-1 0 0,-1 0 1 0 0,-35 13 0 0 0,36-10-14 0 0,-1 1 0 0 0,1 2 0 0 0,1 0 0 0 0,-1 1 0 0 0,1 0 0 0 0,1 2 0 0 0,0 0 0 0 0,1 1 1 0 0,0 0-1 0 0,1 1 0 0 0,0 1 0 0 0,2 1 0 0 0,-1 0 0 0 0,2 1 0 0 0,0 0 0 0 0,1 0 0 0 0,1 1 0 0 0,1 1 0 0 0,-12 32 0 0 0,15-29-42 0 0,1-1 0 0 0,0 2 0 0 0,2-1 0 0 0,1 0-1 0 0,0 1 1 0 0,2-1 0 0 0,1 1 0 0 0,0-1 0 0 0,2 1-1 0 0,7 30 1 0 0,-6-34 54 0 0,2 0 1 0 0,0-1-1 0 0,1 0 0 0 0,0 0 1 0 0,2-1-1 0 0,0 0 0 0 0,1-1 0 0 0,0 1 1 0 0,2-2-1 0 0,-1 0 0 0 0,2 0 0 0 0,21 19 1 0 0,-25-28 142 0 0,0 0 0 0 0,0-1 0 0 0,0 0 0 0 0,0-1 0 0 0,1 0 0 0 0,-1 0 0 0 0,1-1 0 0 0,0 0 0 0 0,0-1 1 0 0,0 0-1 0 0,1 0 0 0 0,-1-1 0 0 0,0-1 0 0 0,18-1 0 0 0,-13 1-30 0 0,0-2 0 0 0,-1 0 0 0 0,1-1 0 0 0,-1 0 0 0 0,0-1-1 0 0,0-1 1 0 0,0 0 0 0 0,-1-1 0 0 0,23-13 0 0 0,-12 2-120 0 0,-1-1 1 0 0,0-1-1 0 0,-2-1 1 0 0,0-1-1 0 0,-2-1 0 0 0,0-1 1 0 0,-1 0-1 0 0,-2-2 1 0 0,0 0-1 0 0,-2 0 0 0 0,0-2 1 0 0,-2 1-1 0 0,-1-2 0 0 0,-2 1 1 0 0,0-1-1 0 0,-2-1 1 0 0,-1 0-1 0 0,-1 0 0 0 0,-1 0 1 0 0,-1-36-1 0 0,-3 63-122 0 0,0 1 1 0 0,0-1-1 0 0,0 0 0 0 0,0 1 0 0 0,0-1 1 0 0,-1 0-1 0 0,1 1 0 0 0,0-1 0 0 0,-1 0 1 0 0,1 1-1 0 0,-1-1 0 0 0,0 1 0 0 0,0-1 1 0 0,1 1-1 0 0,-1-1 0 0 0,0 1 0 0 0,0 0 1 0 0,0-1-1 0 0,-1 1 0 0 0,1 0 0 0 0,0 0 1 0 0,0 0-1 0 0,-1 0 0 0 0,1 0 0 0 0,-1 0 1 0 0,1 0-1 0 0,-1 0 0 0 0,1 0 0 0 0,-1 1 1 0 0,1-1-1 0 0,-1 1 0 0 0,0-1 0 0 0,1 1 1 0 0,-1-1-1 0 0,0 1 0 0 0,1 0 0 0 0,-1 0 1 0 0,0 0-1 0 0,1 0 0 0 0,-1 0 0 0 0,0 1 1 0 0,-2-1-1 0 0,-8 2-840 0 0,0 1 0 0 0,-1 0 0 0 0,2 0 1 0 0,-18 8-1 0 0,24-9 631 0 0,-33 14-2269 0 0,-7 8-389 0 0</inkml:trace>
</inkml:ink>
</file>

<file path=ppt/ink/ink5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8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0 441 6249 0 0,'0'0'3525'0'0,"4"-13"-3312"0"0,-2 3-236 0 0,-2 6 8 0 0,0 1 1 0 0,1-1-1 0 0,0 1 1 0 0,-1-1-1 0 0,1 1 1 0 0,1-1-1 0 0,-1 1 1 0 0,0 0-1 0 0,1 0 1 0 0,-1 0-1 0 0,1 0 1 0 0,0 0-1 0 0,0 0 1 0 0,0 0-1 0 0,1 0 1 0 0,-1 1-1 0 0,1-1 1 0 0,-1 1-1 0 0,1 0 1 0 0,0 0-1 0 0,6-4 1 0 0,88-34-221 0 0,148-39-1 0 0,-218 71 219 0 0,-17 5 71 0 0,0 0 1 0 0,0 1-1 0 0,0 0 0 0 0,15-1 1 0 0,-24 4-20 0 0,-1-1 1 0 0,1 0 0 0 0,-1 0-1 0 0,1 0 1 0 0,-1 1-1 0 0,1-1 1 0 0,-1 0 0 0 0,0 1-1 0 0,1-1 1 0 0,-1 0-1 0 0,1 1 1 0 0,-1-1 0 0 0,0 1-1 0 0,1-1 1 0 0,-1 1 0 0 0,0-1-1 0 0,1 1 1 0 0,-1-1-1 0 0,0 1 1 0 0,0-1 0 0 0,0 1-1 0 0,1-1 1 0 0,-1 1-1 0 0,0-1 1 0 0,0 1 0 0 0,0-1-1 0 0,0 1 1 0 0,0-1-1 0 0,0 1 1 0 0,0 1 0 0 0,0 23 431 0 0,-1-18-303 0 0,0 4-66 0 0,0-1 1 0 0,-1 1-1 0 0,0-1 1 0 0,-1 0-1 0 0,-6 16 1 0 0,6-16-156 0 0,-1 0 0 0 0,1 0 1 0 0,1 1-1 0 0,0-1 0 0 0,-2 18 0 0 0,4-28 34 0 0,0 1-1 0 0,1-1 1 0 0,-1 0 0 0 0,0 0-1 0 0,0 1 1 0 0,0-1-1 0 0,0 0 1 0 0,0 0-1 0 0,1 1 1 0 0,-1-1-1 0 0,0 0 1 0 0,0 0-1 0 0,0 0 1 0 0,1 0-1 0 0,-1 1 1 0 0,0-1 0 0 0,0 0-1 0 0,1 0 1 0 0,-1 0-1 0 0,0 0 1 0 0,0 0-1 0 0,1 0 1 0 0,-1 0-1 0 0,0 0 1 0 0,1 1-1 0 0,-1-1 1 0 0,0 0-1 0 0,0 0 1 0 0,1 0 0 0 0,-1 0-1 0 0,0 0 1 0 0,1-1-1 0 0,-1 1 1 0 0,0 0-1 0 0,0 0 1 0 0,1 0-1 0 0,-1 0 1 0 0,0 0-1 0 0,0 0 1 0 0,1 0-1 0 0,-1 0 1 0 0,0-1 0 0 0,0 1-1 0 0,1 0 1 0 0,-1 0-1 0 0,0 0 1 0 0,0-1-1 0 0,0 1 1 0 0,1 0-1 0 0,13-10-197 0 0,140-139-790 0 0,-149 146 1123 0 0,0 0-1 0 0,0 0 0 0 0,0 0 0 0 0,1 1 0 0 0,-1 0 0 0 0,1 0 0 0 0,-1 0 0 0 0,1 1 0 0 0,0-1 0 0 0,-1 1 0 0 0,1 1 0 0 0,0-1 0 0 0,0 1 0 0 0,0 0 1 0 0,-1 1-1 0 0,1-1 0 0 0,0 1 0 0 0,9 2 0 0 0,-10-2-88 0 0,0 1 1 0 0,0-1-1 0 0,0 1 0 0 0,0 0 1 0 0,0 0-1 0 0,0 0 0 0 0,0 1 1 0 0,-1 0-1 0 0,1 0 0 0 0,-1 0 1 0 0,0 0-1 0 0,0 1 1 0 0,0-1-1 0 0,0 1 0 0 0,0 0 1 0 0,-1 0-1 0 0,0 1 0 0 0,0-1 1 0 0,0 1-1 0 0,2 5 0 0 0,-5-10-53 0 0,1 1 0 0 0,-1-1 0 0 0,0 1 0 0 0,0-1-1 0 0,0 0 1 0 0,0 1 0 0 0,1-1 0 0 0,-1 0 0 0 0,0 0 0 0 0,0 1-1 0 0,1-1 1 0 0,-1 0 0 0 0,0 0 0 0 0,0 1 0 0 0,1-1 0 0 0,-1 0-1 0 0,0 0 1 0 0,1 0 0 0 0,-1 1 0 0 0,0-1 0 0 0,1 0-1 0 0,-1 0 1 0 0,0 0 0 0 0,1 0 0 0 0,-1 0 0 0 0,1 0 0 0 0,-1 0-1 0 0,0 0 1 0 0,1 0 0 0 0,-1 0 0 0 0,1 0 0 0 0,15-6-1006 0 0,21-23-1287 0 0,-24 18 992 0 0,1 1-215 0 0,10-8 362 0 0,43-24 0 0 0,-60 38 1876 0 0,0 0 1 0 0,1 1 0 0 0,-1 0 0 0 0,1 0-1 0 0,-1 1 1 0 0,1 0 0 0 0,0 0 0 0 0,0 1-1 0 0,0 0 1 0 0,0 1 0 0 0,10 0 0 0 0,-17 0-639 0 0,0 0 0 0 0,0 1 0 0 0,0-1 0 0 0,0 1 0 0 0,0-1 1 0 0,0 1-1 0 0,0-1 0 0 0,0 1 0 0 0,0 0 0 0 0,0-1 1 0 0,-1 1-1 0 0,1 0 0 0 0,0 0 0 0 0,-1 0 0 0 0,1 0 0 0 0,0-1 1 0 0,-1 1-1 0 0,1 0 0 0 0,-1 0 0 0 0,1 0 0 0 0,-1 0 0 0 0,0 0 1 0 0,1 0-1 0 0,-1 0 0 0 0,0 0 0 0 0,0 0 0 0 0,0 1 1 0 0,0-1-1 0 0,0 0 0 0 0,0 0 0 0 0,0 0 0 0 0,0 0 0 0 0,0 0 1 0 0,0 0-1 0 0,0 0 0 0 0,-1 0 0 0 0,0 2 0 0 0,0 1 16 0 0,0 1 0 0 0,0 0-1 0 0,0-1 1 0 0,-1 1-1 0 0,0-1 1 0 0,0 0 0 0 0,-3 6-1 0 0,101-121-1513 0 0,-71 84 1411 0 0,1 2 1 0 0,57-42-1 0 0,-81 65 107 0 0,1 0-1 0 0,-1 1 1 0 0,1-1 0 0 0,-1 1-1 0 0,1-1 1 0 0,0 1 0 0 0,0 0-1 0 0,0 0 1 0 0,0 1 0 0 0,0-1-1 0 0,0 1 1 0 0,0-1 0 0 0,0 1-1 0 0,0 0 1 0 0,0 0 0 0 0,0 0-1 0 0,4 1 1 0 0,-4 0-37 0 0,-1 0 1 0 0,1 0-1 0 0,-1 0 1 0 0,1 0-1 0 0,-1 1 1 0 0,0-1-1 0 0,0 1 1 0 0,0-1-1 0 0,0 1 1 0 0,0 0-1 0 0,0 0 1 0 0,0 0-1 0 0,0 0 1 0 0,-1 0-1 0 0,1 0 1 0 0,1 3-1 0 0,0 1-21 0 0,-1 0 0 0 0,1-1 1 0 0,-1 1-1 0 0,0 0 0 0 0,-1 0 0 0 0,1 1 0 0 0,-1-1 0 0 0,-1 0 0 0 0,1 0 0 0 0,-1 1 0 0 0,0-1 0 0 0,0 0 1 0 0,-1 0-1 0 0,0 1 0 0 0,-2 9 0 0 0,-7 6-283 0 0,8-18-60 0 0,0-1 0 0 0,0 0 0 0 0,0 1 0 0 0,1 0 0 0 0,-1 0 0 0 0,1-1 0 0 0,0 1 0 0 0,0 0 0 0 0,0 0-1 0 0,1 0 1 0 0,0 0 0 0 0,-1 0 0 0 0,1 0 0 0 0,0 0 0 0 0,2 7 0 0 0,5-7-1896 0 0,13-3-730 0 0</inkml:trace>
</inkml:ink>
</file>

<file path=ppt/ink/ink5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4:58.9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448 219 144 0 0,'0'0'5298'0'0,"4"-17"-4029"0"0,0 4-934 0 0,0 0 141 0 0,0 0 0 0 0,-1-1-1 0 0,0 0 1 0 0,-1 0-1 0 0,-1 1 1 0 0,0-21 0 0 0,-1 31-369 0 0,0 0 0 0 0,0 0 1 0 0,0 0-1 0 0,-1 0 1 0 0,1 0-1 0 0,-1 0 0 0 0,0 0 1 0 0,1 0-1 0 0,-1 0 1 0 0,-1 1-1 0 0,1-1 0 0 0,0 0 1 0 0,-1 1-1 0 0,1-1 1 0 0,-1 0-1 0 0,0 1 0 0 0,0 0 1 0 0,0 0-1 0 0,0-1 1 0 0,-1 1-1 0 0,1 0 1 0 0,0 1-1 0 0,-1-1 0 0 0,1 0 1 0 0,-1 1-1 0 0,0-1 1 0 0,1 1-1 0 0,-1 0 0 0 0,0 0 1 0 0,0 0-1 0 0,0 0 1 0 0,0 0-1 0 0,0 1 0 0 0,0-1 1 0 0,-5 1-1 0 0,1 0-92 0 0,0 1 1 0 0,-1 0-1 0 0,1 0 0 0 0,0 0 1 0 0,0 1-1 0 0,0 0 0 0 0,0 1 0 0 0,0-1 1 0 0,0 1-1 0 0,1 1 0 0 0,-1-1 0 0 0,1 1 1 0 0,-11 9-1 0 0,-12 12-21 0 0,2 3 0 0 0,1 0-1 0 0,1 1 1 0 0,1 2 0 0 0,2 0 0 0 0,1 1-1 0 0,1 2 1 0 0,2 0 0 0 0,1 0 0 0 0,2 2-1 0 0,2 0 1 0 0,1 1 0 0 0,-9 50 0 0 0,19-76 47 0 0,0 0 1 0 0,1 0-1 0 0,0 0 1 0 0,1 1 0 0 0,0-1-1 0 0,1 0 1 0 0,0 0-1 0 0,4 14 1 0 0,-3-18-29 0 0,0-1 0 0 0,0 0 0 0 0,1 1 0 0 0,0-1 0 0 0,0 0 0 0 0,1-1 0 0 0,0 1 0 0 0,0-1 0 0 0,0 1 0 0 0,1-1 0 0 0,0 0 0 0 0,0-1-1 0 0,0 1 1 0 0,10 6 0 0 0,12 5 44 0 0,0-1 0 0 0,1-2 0 0 0,0 0 0 0 0,1-2 0 0 0,0-1 0 0 0,33 6 0 0 0,15 0 26 0 0,92 6 1 0 0,-152-20-46 0 0,-1-2 1 0 0,0 1-1 0 0,0-2 1 0 0,0 0-1 0 0,24-5 1 0 0,-33 5 1 0 0,0-1 1 0 0,0-1 0 0 0,0 0 0 0 0,0 0 0 0 0,0 0 0 0 0,-1-1 0 0 0,1 1 0 0 0,-1-2 0 0 0,0 1 0 0 0,0-1 0 0 0,0 0 0 0 0,-1 0 0 0 0,10-11 0 0 0,0-5 19 0 0,-1 0 0 0 0,-1-1 1 0 0,-1-1-1 0 0,-1 0 0 0 0,13-40 1 0 0,-11 22-37 0 0,-2-2 1 0 0,8-64 0 0 0,-18 96-1 0 0,0-1 0 0 0,-1 0 0 0 0,0 0 0 0 0,0 0 0 0 0,-1 1 0 0 0,-1-1 0 0 0,0 0 0 0 0,-1 1 0 0 0,0-1 0 0 0,0 1 0 0 0,-2 0 0 0 0,1 0 0 0 0,-1 0 0 0 0,-1 1 0 0 0,0 0 0 0 0,0 0 0 0 0,-1 0 0 0 0,-11-12 0 0 0,-9-9 292 0 0,-2 0 0 0 0,-1 2 0 0 0,-1 1-1 0 0,-40-26 1 0 0,65 49-308 0 0,0 1 0 0 0,0 1-1 0 0,0-1 1 0 0,-1 1-1 0 0,1 0 1 0 0,-1 1-1 0 0,0-1 1 0 0,0 1 0 0 0,0 0-1 0 0,0 1 1 0 0,0 0-1 0 0,0 0 1 0 0,0 1-1 0 0,0-1 1 0 0,0 2 0 0 0,0-1-1 0 0,-8 2 1 0 0,7 0-140 0 0,0 0 0 0 0,-1 1 1 0 0,1 1-1 0 0,0-1 0 0 0,0 1 0 0 0,1 0 1 0 0,-1 1-1 0 0,1 0 0 0 0,0 0 0 0 0,0 0 0 0 0,1 1 1 0 0,0 0-1 0 0,-9 11 0 0 0,-35 49-4289 0 0,20-32 21 0 0</inkml:trace>
</inkml:ink>
</file>

<file path=ppt/ink/ink5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2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511 491 992 0 0,'5'-15'5429'0'0,"1"-2"-4538"0"0,25-81 656 0 0,-28 87-1087 0 0,0-1 1 0 0,-1 0-1 0 0,0 0 0 0 0,-1-1 0 0 0,-1 1 0 0 0,-1-23 0 0 0,1 35-430 0 0,0-1-1 0 0,0 1 1 0 0,-1-1-1 0 0,1 1 1 0 0,0-1-1 0 0,0 1 1 0 0,0-1-1 0 0,-1 1 1 0 0,1-1-1 0 0,0 1 1 0 0,0-1-1 0 0,-1 1 1 0 0,1-1-1 0 0,-1 1 1 0 0,1 0-1 0 0,0-1 1 0 0,-1 1-1 0 0,1-1 1 0 0,-1 1-1 0 0,1 0 1 0 0,-1-1-1 0 0,1 1 0 0 0,-1 0 1 0 0,1 0-1 0 0,-1 0 1 0 0,1-1-1 0 0,-1 1 1 0 0,1 0-1 0 0,-1 0 1 0 0,1 0-1 0 0,-1 0 1 0 0,-1 0-1 0 0,-20 7-37 0 0,9 2-103 0 0,1 0-1 0 0,-1 1 0 0 0,2 1 1 0 0,-18 20-1 0 0,19-20 83 0 0,-63 71 191 0 0,4 4 0 0 0,3 2 0 0 0,-85 156 0 0 0,136-220-202 0 0,2 2-1 0 0,1 0 1 0 0,1 0 0 0 0,-13 52 0 0 0,22-71 27 0 0,1 0 1 0 0,0 0 0 0 0,1 0-1 0 0,-1 0 1 0 0,1 0 0 0 0,1 0 0 0 0,-1 0-1 0 0,1 0 1 0 0,0 0 0 0 0,1 0 0 0 0,0 0-1 0 0,0 0 1 0 0,0 0 0 0 0,1-1-1 0 0,0 1 1 0 0,0-1 0 0 0,1 0 0 0 0,0 0-1 0 0,0 0 1 0 0,0 0 0 0 0,1-1 0 0 0,-1 0-1 0 0,1 0 1 0 0,1 0 0 0 0,-1 0-1 0 0,1-1 1 0 0,-1 0 0 0 0,1 0 0 0 0,1-1-1 0 0,9 5 1 0 0,-1-1 107 0 0,1-1-1 0 0,0 0 1 0 0,0-2 0 0 0,0 0 0 0 0,0-1-1 0 0,1 0 1 0 0,-1-1 0 0 0,1-1-1 0 0,0-1 1 0 0,-1 0 0 0 0,1-1 0 0 0,17-4-1 0 0,6-5 58 0 0,0-2-1 0 0,-1-2 0 0 0,0-1 1 0 0,-1-2-1 0 0,-1-2 0 0 0,-1-1 1 0 0,-1-2-1 0 0,-1-2 0 0 0,46-39 1 0 0,-55 40 8 0 0,-2-1 0 0 0,0-1 0 0 0,-2-1 0 0 0,-1-1 0 0 0,-1 0 0 0 0,23-46 0 0 0,-6-1 343 0 0,34-101 0 0 0,-54 127-401 0 0,-2 0 1 0 0,-2 0-1 0 0,-2-1 1 0 0,-2-1-1 0 0,2-98 1 0 0,-10 140-120 0 0,0 0 1 0 0,-1-1 0 0 0,0 1 0 0 0,0 0 0 0 0,-1 0 0 0 0,0-1-1 0 0,-1 1 1 0 0,1 1 0 0 0,-1-1 0 0 0,-6-9 0 0 0,7 13-48 0 0,-1 0 0 0 0,1 1 0 0 0,-1-1 0 0 0,0 1 1 0 0,-1 0-1 0 0,1-1 0 0 0,0 2 0 0 0,-1-1 0 0 0,1 0 0 0 0,-1 1 1 0 0,0-1-1 0 0,0 1 0 0 0,0 0 0 0 0,0 1 0 0 0,-1-1 1 0 0,1 1-1 0 0,0-1 0 0 0,-1 1 0 0 0,1 0 0 0 0,-8 0 1 0 0,1 1-173 0 0,0 1 0 0 0,1-1 0 0 0,-1 2 0 0 0,1 0 0 0 0,-1 0 0 0 0,1 0 0 0 0,0 2 0 0 0,0-1 0 0 0,0 1 0 0 0,0 1 0 0 0,-12 7 0 0 0,-12 9-1274 0 0,-51 42 1 0 0,57-42 587 0 0,-79 66-3205 0 0,8 2-913 0 0</inkml:trace>
</inkml:ink>
</file>

<file path=ppt/ink/ink5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3.1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886 1 4136 0 0,'0'0'7420'0'0,"-4"13"-7240"0"0,-15 35 510 0 0,-3-2 0 0 0,-32 55-1 0 0,-237 307 1400 0 0,69-106-1627 0 0,171-226-708 0 0,4 2-1 0 0,-39 90 0 0 0,23-17-3535 0 0,53-127 1878 0 0,-6 16-3394 0 0</inkml:trace>
</inkml:ink>
</file>

<file path=ppt/ink/ink5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3.5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468 1 928 0 0,'0'0'10272'0'0,"-15"9"-7205"0"0,-4 2-3096 0 0,1 2 0 0 0,0 0 0 0 0,1 1 0 0 0,1 1 0 0 0,-26 29 0 0 0,-9 20 80 0 0,2 2 1 0 0,-61 114 0 0 0,91-144-87 0 0,2 0 1 0 0,1 1-1 0 0,2 1 0 0 0,2 0 1 0 0,1 0-1 0 0,3 1 0 0 0,-7 59 1 0 0,15-85-34 0 0,0 1 0 0 0,1 0 1 0 0,0-1-1 0 0,1 1 1 0 0,0-1-1 0 0,2 0 0 0 0,-1 0 1 0 0,2 0-1 0 0,-1 0 0 0 0,2 0 1 0 0,0-1-1 0 0,0 0 1 0 0,1 0-1 0 0,1-1 0 0 0,0 0 1 0 0,0 0-1 0 0,1-1 0 0 0,0 0 1 0 0,1 0-1 0 0,0-1 1 0 0,1 0-1 0 0,0-1 0 0 0,0-1 1 0 0,1 1-1 0 0,0-2 0 0 0,0 0 1 0 0,0 0-1 0 0,1-1 1 0 0,0 0-1 0 0,0-2 0 0 0,0 1 1 0 0,22 2-1 0 0,-18-5 179 0 0,-1 0 0 0 0,0-1 0 0 0,1-1 1 0 0,-1 0-1 0 0,0-1 0 0 0,1-1 0 0 0,-1-1 0 0 0,-1 0 0 0 0,1-1 0 0 0,0 0 1 0 0,-1-2-1 0 0,0 0 0 0 0,-1 0 0 0 0,0-1 0 0 0,0-1 0 0 0,0 0 0 0 0,-1-1 0 0 0,-1-1 1 0 0,0 0-1 0 0,0-1 0 0 0,16-20 0 0 0,-12 11 55 0 0,-1-1-1 0 0,0-1 1 0 0,-2 0-1 0 0,-1-1 1 0 0,0 0-1 0 0,-2-1 1 0 0,-1 0-1 0 0,-1 0 1 0 0,-1-1-1 0 0,-1 0 1 0 0,-1-1-1 0 0,-2 1 1 0 0,-1-1-1 0 0,0 0 1 0 0,-2 1 0 0 0,-2-1-1 0 0,-4-29 1 0 0,3 43-142 0 0,0 0-1 0 0,-1 0 1 0 0,-1 0 0 0 0,0 1 0 0 0,-1-1 0 0 0,-1 1 0 0 0,1 0 0 0 0,-2 1 0 0 0,0 0 0 0 0,0 0 0 0 0,-1 1 0 0 0,0 0 0 0 0,-15-13 0 0 0,-10-4-747 0 0,-1 2 0 0 0,-70-38 1 0 0,93 56 425 0 0,6 4 9 0 0,2 1-145 0 0,-1-1 0 0 0,0 1 0 0 0,1-1 0 0 0,0 1 0 0 0,-1-1 0 0 0,1-1 0 0 0,0 1 0 0 0,1 0 0 0 0,-1-1 0 0 0,1 0 0 0 0,-1 0 0 0 0,1 0 0 0 0,0 0 0 0 0,1-1 0 0 0,-5-7 0 0 0,4-28-4737 0 0</inkml:trace>
</inkml:ink>
</file>

<file path=ppt/ink/ink5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4.0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9733 0 0,'0'0'4936'0'0,"7"14"-6068"0"0,97 221 2345 0 0,55 118 74 0 0,-21-64-285 0 0,192 384-472 0 0,-258-535-861 0 0,7-5 1 0 0,149 195-1 0 0,-213-309-195 0 0,1 2-486 0 0,29 28-1 0 0,-34-39-1089 0 0,1 0 0 0 0,19 12-1 0 0,25 9-5308 0 0</inkml:trace>
</inkml:ink>
</file>

<file path=ppt/ink/ink5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4.4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5083 1 15485 0 0,'0'0'2089'0'0,"-21"7"-1021"0"0,19-6-1053 0 0,-21 8-27 0 0,-1 0 0 0 0,1 2 0 0 0,1 1-1 0 0,0 1 1 0 0,-24 18 0 0 0,-6 10-100 0 0,-77 78-1 0 0,112-102 109 0 0,2 1 0 0 0,0 1 1 0 0,1 0-1 0 0,1 1 0 0 0,1 0 1 0 0,0 1-1 0 0,2 0 0 0 0,-10 29 1 0 0,17-41-13 0 0,1 1 0 0 0,0 0 0 0 0,0 0 0 0 0,1 0 0 0 0,0 1 0 0 0,1-1 0 0 0,0 0 0 0 0,1 0 0 0 0,0 0 0 0 0,0 0 0 0 0,1 0 0 0 0,1 0 0 0 0,0 0 0 0 0,0 0 0 0 0,1-1 0 0 0,0 0 0 0 0,0 0 0 0 0,1 0 0 0 0,7 10 0 0 0,-4-8 2 0 0,1 0 0 0 0,0-1-1 0 0,1-1 1 0 0,-1 0-1 0 0,2 0 1 0 0,-1-1 0 0 0,1 0-1 0 0,1-1 1 0 0,-1 0-1 0 0,1 0 1 0 0,0-2-1 0 0,1 1 1 0 0,-1-2 0 0 0,17 5-1 0 0,2-2 26 0 0,0-2 0 0 0,0-1 0 0 0,0-1 0 0 0,1-2 0 0 0,37-3 0 0 0,-48 1 29 0 0,0-2 0 0 0,0 0-1 0 0,-1-1 1 0 0,1-1-1 0 0,-1-1 1 0 0,0-1-1 0 0,-1-1 1 0 0,33-18-1 0 0,-35 15 71 0 0,-1-1-1 0 0,-1-1 1 0 0,0-1-1 0 0,-1 0 0 0 0,0 0 1 0 0,18-28-1 0 0,-4 1 83 0 0,32-63-1 0 0,-45 76-175 0 0,-1 0 0 0 0,-2-1-1 0 0,-1-1 1 0 0,-1 1 0 0 0,-1-2 0 0 0,-2 1-1 0 0,5-44 1 0 0,-11 68-49 0 0,-1 0 0 0 0,0 0 0 0 0,0-1 0 0 0,-1 1 1 0 0,1 0-1 0 0,-1 0 0 0 0,0 0 0 0 0,-1 1 0 0 0,0-1 0 0 0,0 0 0 0 0,0 0 0 0 0,0 1 0 0 0,-1-1 0 0 0,0 1 0 0 0,0 0 0 0 0,-1 0 0 0 0,1 0 1 0 0,-1 0-1 0 0,0 1 0 0 0,0-1 0 0 0,-1 1 0 0 0,1 0 0 0 0,-1 1 0 0 0,0-1 0 0 0,0 1 0 0 0,0 0 0 0 0,0 0 0 0 0,-1 0 0 0 0,-8-3 1 0 0,-10-1-253 0 0,-1 0 0 0 0,0 1 0 0 0,0 1 0 0 0,0 2 0 0 0,-43-1 0 0 0,-1 3-2225 0 0,1 3 0 0 0,-112 17 1 0 0,30 7-4800 0 0</inkml:trace>
  <inkml:trace contextRef="#ctx0" brushRef="#br0" timeOffset="1">1055 834 9825 0 0,'0'0'3833'0'0,"-3"13"-3446"0"0,-25 81 238 0 0,-3-2-1 0 0,-64 131 1 0 0,-117 173 12 0 0,18-61-666 0 0,-191 346-2683 0 0,310-537-2423 0 0,44-95 975 0 0</inkml:trace>
</inkml:ink>
</file>

<file path=ppt/ink/ink5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4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227 0 14085 0 0,'0'0'2073'0'0,"-16"23"-1205"0"0,4-5-810 0 0,-97 154-186 0 0,95-147 80 0 0,0 2 0 0 0,2-1-1 0 0,2 2 1 0 0,0-1 0 0 0,1 1-1 0 0,-8 54 1 0 0,15-68 19 0 0,1 1-1 0 0,1 0 1 0 0,0 0-1 0 0,1 0 1 0 0,0 0-1 0 0,1-1 1 0 0,1 1-1 0 0,0-1 1 0 0,1 1-1 0 0,1-1 1 0 0,0 0 0 0 0,0 0-1 0 0,2-1 1 0 0,0 0-1 0 0,11 16 1 0 0,-9-17-74 0 0,1 0-1 0 0,0 0 1 0 0,1-1 0 0 0,1 0-1 0 0,0-1 1 0 0,0 0 0 0 0,1-1-1 0 0,0-1 1 0 0,16 8 0 0 0,-19-10 35 0 0,0-2 1 0 0,1 0 0 0 0,0 0-1 0 0,0-1 1 0 0,0 0-1 0 0,0 0 1 0 0,0-2-1 0 0,0 1 1 0 0,1-1 0 0 0,-1-1-1 0 0,1 0 1 0 0,-1-1-1 0 0,14-2 1 0 0,-18 1 126 0 0,0 1-1 0 0,0-2 1 0 0,-1 1-1 0 0,1-1 1 0 0,-1 0-1 0 0,1 0 1 0 0,-1-1-1 0 0,0 1 1 0 0,-1-2 0 0 0,1 1-1 0 0,0 0 1 0 0,-1-1-1 0 0,6-7 1 0 0,-4 3 101 0 0,0-1 1 0 0,-1 1-1 0 0,0-1 1 0 0,0-1-1 0 0,-1 1 0 0 0,0-1 1 0 0,4-16-1 0 0,-2-1 61 0 0,-1-1 0 0 0,-1 0 0 0 0,-2 0 0 0 0,-1 0 1 0 0,-2-47-1 0 0,-1 62-211 0 0,-1 0 1 0 0,0 0-1 0 0,0 0 1 0 0,-2 0 0 0 0,1 0-1 0 0,-2 1 1 0 0,0 0 0 0 0,-1 0-1 0 0,0 0 1 0 0,-1 1-1 0 0,0-1 1 0 0,-1 2 0 0 0,0-1-1 0 0,-1 1 1 0 0,-13-13 0 0 0,8 11-384 0 0,0 1 0 0 0,-1 1 0 0 0,0 0-1 0 0,-1 1 1 0 0,-1 1 0 0 0,1 0 0 0 0,-1 1 0 0 0,-1 1 0 0 0,1 0 0 0 0,-1 2 0 0 0,-19-4 0 0 0,13 2-2798 0 0,6-6-2043 0 0</inkml:trace>
</inkml:ink>
</file>

<file path=ppt/ink/ink5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5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14705 0 0,'0'0'1893'0'0,"5"17"-2240"0"0,342 1427 2637 0 0,-346-1440-2306 0 0,101 429-637 0 0,-80-366-627 0 0,35 73 0 0 0,-35-96-927 0 0,2-1 1 0 0,43 60-1 0 0,-45-79-960 0 0,10 3-1750 0 0</inkml:trace>
  <inkml:trace contextRef="#ctx0" brushRef="#br0" timeOffset="1">992 2120 7825 0 0,'0'0'9969'0'0,"-19"17"-10078"0"0,1 0 85 0 0,-6 5 68 0 0,1 0 0 0 0,1 1-1 0 0,-23 32 1 0 0,24-26 3 0 0,2 0 0 0 0,1 2 0 0 0,1 1 0 0 0,1 0 0 0 0,2 1 0 0 0,1 0 0 0 0,2 1 0 0 0,-10 53 0 0 0,18-70-80 0 0,2-1 1 0 0,-1 1 0 0 0,2 0-1 0 0,1 0 1 0 0,0 0-1 0 0,1 0 1 0 0,0-1-1 0 0,9 29 1 0 0,-7-33-3 0 0,2 1 0 0 0,-1-1 1 0 0,1 0-1 0 0,1 0 0 0 0,0-1 1 0 0,1 0-1 0 0,0 0 0 0 0,0-1 0 0 0,1 0 1 0 0,1 0-1 0 0,0-1 0 0 0,12 9 1 0 0,-9-9-50 0 0,1 1 1 0 0,0-2 0 0 0,1 0 0 0 0,0-1 0 0 0,22 8 0 0 0,-27-11 78 0 0,1-1 1 0 0,-1-1-1 0 0,1 1 0 0 0,0-2 1 0 0,0 0-1 0 0,0 0 1 0 0,0-1-1 0 0,0 0 0 0 0,13-2 1 0 0,-18 0 40 0 0,1 0 0 0 0,-1-1 0 0 0,0 1 0 0 0,1-1 0 0 0,-1 0 0 0 0,0-1 0 0 0,-1 0 0 0 0,1 0 0 0 0,-1 0 0 0 0,0 0 0 0 0,0-1 0 0 0,0 0 0 0 0,0 0 0 0 0,-1 0 0 0 0,0 0 0 0 0,0-1 0 0 0,0 0 0 0 0,4-9 0 0 0,2-6 12 0 0,0 0-1 0 0,-2-1 1 0 0,0 0 0 0 0,5-26 0 0 0,-6 15-136 0 0,-2-1 1 0 0,-1 1 0 0 0,-1-1 0 0 0,-3-37 0 0 0,-17-137-1198 0 0,-1-5-3561 0 0,18 114-484 0 0</inkml:trace>
</inkml:ink>
</file>

<file path=ppt/ink/ink5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5.7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12777 0 0,'0'0'1666'0'0,"9"20"-1380"0"0,127 258 1050 0 0,278 481 627 0 0,197 392-1161 0 0,-595-1118-897 0 0,-2 1 0 0 0,-1 1-1 0 0,14 59 1 0 0,-24-80-492 0 0,-1 0 1 0 0,-1 1-1 0 0,0-1 0 0 0,-3 29 0 0 0,1-32-460 0 0,-1-1-1 0 0,0 0 1 0 0,-1 0 0 0 0,0 0 0 0 0,-1 0-1 0 0,0-1 1 0 0,-9 17 0 0 0,-7-1-5406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42.0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417 0 1580 0 0,'0'0'4201'0'0,"6"1"-3893"0"0,18 0-210 0 0,-23-1-55 0 0,-1 0-1 0 0,1 0 0 0 0,-1 1 0 0 0,1-1 1 0 0,-1 0-1 0 0,1 0 0 0 0,-1 0 1 0 0,1 1-1 0 0,-1-1 0 0 0,1 0 1 0 0,-1 1-1 0 0,1-1 0 0 0,-1 0 1 0 0,0 1-1 0 0,1-1 0 0 0,-1 1 1 0 0,1-1-1 0 0,-1 1 0 0 0,0-1 1 0 0,0 1-1 0 0,1-1 0 0 0,-1 1 0 0 0,0-1 1 0 0,0 1-1 0 0,1-1 0 0 0,-1 1 1 0 0,0-1-1 0 0,0 1 0 0 0,0-1 1 0 0,0 2-1 0 0,0 17-13 0 0,0-15 34 0 0,-2 12 69 0 0,-1 0-1 0 0,0-1 1 0 0,-1 1 0 0 0,-1-1 0 0 0,0 0 0 0 0,-1-1 0 0 0,-14 27-1 0 0,-3 7 45 0 0,-29 76 465 0 0,-5-1-1 0 0,-93 143 0 0 0,122-226-241 0 0,10-13-31 0 0,0 0-1 0 0,-20 43 1 0 0,29-53-180 0 0,7-14-141 0 0,0 0 0 0 0,0 0 0 0 0,1 0-1 0 0,-1 0 1 0 0,1 0 0 0 0,0 1 0 0 0,0-1-1 0 0,-1 7 1 0 0,2-10 13 0 0,-2 24-2302 0 0,4-49-8429 0 0</inkml:trace>
</inkml:ink>
</file>

<file path=ppt/ink/ink5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6.1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703 102 12209 0 0,'0'0'1808'0'0,"-20"7"-1238"0"0,15-5-557 0 0,-16 5 35 0 0,1 1 1 0 0,-1 1-1 0 0,2 0 1 0 0,-1 1-1 0 0,1 2 1 0 0,-17 13-1 0 0,-26 24 220 0 0,3 3 0 0 0,2 3 0 0 0,2 2-1 0 0,3 2 1 0 0,2 3 0 0 0,3 2 0 0 0,-46 84 0 0 0,85-133-292 0 0,1 0 0 0 0,0 0 0 0 0,1 1 0 0 0,1 0 1 0 0,-6 32-1 0 0,9-37 12 0 0,2 0 1 0 0,-1 0-1 0 0,1 0 0 0 0,1 0 1 0 0,0-1-1 0 0,0 1 1 0 0,1 0-1 0 0,0 0 0 0 0,7 18 1 0 0,-4-18-1 0 0,0 0 0 0 0,0 0 1 0 0,1 0-1 0 0,1-1 0 0 0,0 0 0 0 0,0-1 1 0 0,0 1-1 0 0,2-1 0 0 0,-1-1 0 0 0,1 1 1 0 0,0-1-1 0 0,0-1 0 0 0,1 0 0 0 0,18 10 0 0 0,-9-8 22 0 0,0-1 0 0 0,0-1 0 0 0,0-1 0 0 0,1 0 0 0 0,0-2 0 0 0,0 0 0 0 0,40 2 0 0 0,-50-5-4 0 0,39 2 86 0 0,86-6 0 0 0,-120 2-63 0 0,1-1 0 0 0,-1-1-1 0 0,0 0 1 0 0,0-1 0 0 0,0-1-1 0 0,-1 0 1 0 0,1-1 0 0 0,-1-1-1 0 0,-1 0 1 0 0,17-12 0 0 0,-10 4 35 0 0,-1-2 1 0 0,-1 0-1 0 0,-1-1 1 0 0,0-1 0 0 0,-2-1-1 0 0,0 0 1 0 0,-1-1 0 0 0,-1 0-1 0 0,-1-1 1 0 0,17-43 0 0 0,-18 35-39 0 0,-1-1 0 0 0,-2 0 0 0 0,-1 0 0 0 0,-2-1 0 0 0,-1 0 0 0 0,-1 0 0 0 0,-1 0 1 0 0,-4-33-1 0 0,0 42-109 0 0,-2 1 1 0 0,0 0-1 0 0,-2 0 0 0 0,0 0 1 0 0,-1 1-1 0 0,-1 0 1 0 0,-1 1-1 0 0,-1-1 1 0 0,-1 2-1 0 0,-1-1 1 0 0,0 2-1 0 0,-2 0 1 0 0,0 0-1 0 0,-1 1 0 0 0,0 1 1 0 0,-1 0-1 0 0,-1 2 1 0 0,-1-1-1 0 0,0 2 1 0 0,-26-14-1 0 0,4 3-837 0 0,-2 3-1 0 0,-53-20 1 0 0,-34 0-4384 0 0,47 19-191 0 0</inkml:trace>
</inkml:ink>
</file>

<file path=ppt/ink/ink5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17.4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92 5882 12449 0 0,'0'0'3003'0'0,"-14"1"-2362"0"0,-42 5-513 0 0,39-1-123 0 0,13 2-17 0 0,16 8-83 0 0,-1-7 86 0 0,0-1-1 0 0,1 0 1 0 0,-1 0-1 0 0,1-2 0 0 0,1 1 1 0 0,19 5-1 0 0,41 12 243 0 0,2-3 0 0 0,136 19 1 0 0,28-13-18 0 0,441-8 1 0 0,253-73-265 0 0,-895 53 49 0 0,1733-160 19 0 0,53-4-4 0 0,-190 115 91 0 0,-1175 69-114 0 0,707 119-1 0 0,-696-44-81 0 0,364 55 18 0 0,-822-146 68 0 0,8 1 15 0 0,0-1 0 0 0,1-1 0 0 0,-1-1 0 0 0,30-3 0 0 0,-44 2 20 0 0,0-1 0 0 0,0 1 0 0 0,0-1 0 0 0,0 0 0 0 0,0-1 0 0 0,0 0 0 0 0,-1 1 0 0 0,1-2 0 0 0,-1 1 0 0 0,0-1 0 0 0,0 0 0 0 0,0 0 0 0 0,0 0 0 0 0,-1 0 0 0 0,1-1 1 0 0,-1 0-1 0 0,-1 0 0 0 0,5-7 0 0 0,2-4 18 0 0,-1-1 0 0 0,-1 0 0 0 0,-1 0 1 0 0,0-1-1 0 0,4-21 0 0 0,14-95 29 0 0,-21 115-65 0 0,11-108 64 0 0,-5 0 0 0 0,-9-187 0 0 0,-46-258 54 0 0,40 514-147 0 0,-101-786-144 0 0,26 232 19 0 0,32 160-22 0 0,-62-445-195 0 0,86 763 221 0 0,-5 1-1 0 0,-7 2 1 0 0,-5 1 0 0 0,-81-174 0 0 0,104 271 105 0 0,-1 2 0 0 0,-1 0 0 0 0,-1 2 0 0 0,-2 0 0 0 0,-1 1 0 0 0,-1 2 0 0 0,-55-45 0 0 0,16 23-99 0 0,-2 2 0 0 0,-102-53 0 0 0,76 54 11 0 0,-2 4 0 0 0,-2 4 0 0 0,-2 5 0 0 0,-152-32 0 0 0,-416-31-381 0 0,-804 7-750 0 0,-6 86 1064 0 0,-36 33 322 0 0,-411 4 228 0 0,1870-35-365 0 0,-166 7 140 0 0,214-7-171 0 0,0 0 0 0 0,1 1 0 0 0,-1 0-1 0 0,0 0 1 0 0,1 1 0 0 0,-1-1 0 0 0,1 1-1 0 0,0 0 1 0 0,-1 0 0 0 0,1 0 0 0 0,0 1 0 0 0,0 0-1 0 0,1-1 1 0 0,-1 1 0 0 0,0 0 0 0 0,1 1-1 0 0,0-1 1 0 0,0 1 0 0 0,0 0 0 0 0,0-1-1 0 0,0 1 1 0 0,1 0 0 0 0,0 1 0 0 0,0-1 0 0 0,-2 6-1 0 0,-3 10-90 0 0,2 1-1 0 0,0 0 1 0 0,1 0 0 0 0,-1 33-1 0 0,4-38 177 0 0,-15 232-83 0 0,21 335 1 0 0,66 258 411 0 0,97 471 377 0 0,-18-169-352 0 0,-125-904 179 0 0,-12 443 0 0 0,-16-635-324 0 0,-2 0 1 0 0,-2 0-1 0 0,-2-1 1 0 0,-2 0-1 0 0,-19 47 0 0 0,20-68-127 0 0,-1-1 0 0 0,-1 0 0 0 0,-1 0 0 0 0,-1-2 0 0 0,-1 0-1 0 0,-1 0 1 0 0,-1-1 0 0 0,0-1 0 0 0,-2-1 0 0 0,-26 21 0 0 0,30-28 379 0 0,11-8-2052 0 0</inkml:trace>
</inkml:ink>
</file>

<file path=ppt/ink/ink5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4.6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41 468 0 0,'0'0'4265'0'0,"3"-8"-4065"0"0,6-25-21 0 0,-6 48 2035 0 0,-3 15-2209 0 0,-5 33 104 0 0,-6 133 312 0 0,11-187-555 0 0,1 30-533 0 0,-1-38 490 0 0,0 1 0 0 0,0-1 1 0 0,1 0-1 0 0,-1 1 0 0 0,0-1 0 0 0,1 0 1 0 0,-1 1-1 0 0,1-1 0 0 0,-1 0 0 0 0,1 0 1 0 0,0 0-1 0 0,0 1 0 0 0,-1-1 0 0 0,1 0 0 0 0,0 0 1 0 0,0 0-1 0 0,0 0 0 0 0,0 0 0 0 0,0 0 1 0 0,0-1-1 0 0,0 1 0 0 0,1 0 0 0 0,0 0 1 0 0,8 0-1346 0 0</inkml:trace>
</inkml:ink>
</file>

<file path=ppt/ink/ink5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5.1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 10 4668 0 0,'0'0'5748'0'0,"1"-10"-8215"0"0,1 28 2547 0 0,-1 0 1 0 0,0 0-1 0 0,-3 24 1 0 0,0 3 11 0 0,2 9 182 0 0,-2 0-1 0 0,-17 92 0 0 0,12-119-534 0 0,5-19-577 0 0,0-1 1 0 0,0 1-1 0 0,0 0 1 0 0,0 9-1 0 0,15-38-3168 0 0</inkml:trace>
</inkml:ink>
</file>

<file path=ppt/ink/ink5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5.4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48 198 2980 0 0,'0'0'7880'0'0,"0"-4"-9706"0"0,0-5 1092 0 0,-1 12 345 0 0,0 26 322 0 0,-2 51 506 0 0,-29 166 133 0 0,22-180-3088 0 0,10-58 926 0 0</inkml:trace>
  <inkml:trace contextRef="#ctx0" brushRef="#br0" timeOffset="1">256 1 3920 0 0,'0'0'7177'0'0,"-2"30"-10089"0"0,5 7 2912 0 0,0 6 300 0 0,3 13-212 0 0,-3 18-88 0 0,0-4-1024 0 0,-1-14-1409 0 0,-1 17-1703 0 0</inkml:trace>
</inkml:ink>
</file>

<file path=ppt/ink/ink5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6.6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0 321 820 0 0,'0'0'8678'0'0,"6"-10"-8651"0"0,-5 8-28 0 0,4-5 20 0 0,-1 0-1 0 0,1-1 1 0 0,0 2-1 0 0,1-1 0 0 0,-1 1 1 0 0,1 0-1 0 0,1 0 0 0 0,-1 0 1 0 0,9-5-1 0 0,19-12 137 0 0,0-2-1 0 0,-2-2 1 0 0,0-1 0 0 0,-2-1-1 0 0,-2-1 1 0 0,34-47-1 0 0,-67 107-2193 0 0,-10 22 2374 0 0,-85 193 817 0 0,13-40-644 0 0,83-194-412 0 0,1 1 1 0 0,-1-1-1 0 0,2 1 0 0 0,0-1 0 0 0,-2 15 0 0 0,4-21-244 0 0,0-1 0 0 0,0 1 0 0 0,0-1 0 0 0,1 1 1 0 0,0-1-1 0 0,0 1 0 0 0,0-1 0 0 0,0 1 0 0 0,0-1 0 0 0,1 0 0 0 0,0 0 0 0 0,0 0 0 0 0,0 0 0 0 0,0 0 1 0 0,1 0-1 0 0,3 4 0 0 0,4 3-3939 0 0</inkml:trace>
</inkml:ink>
</file>

<file path=ppt/ink/ink5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7.11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69 5408 0 0,'0'0'5757'0'0,"98"-33"-6461"0"0,-53 30 696 0 0,3 1-52 0 0,3 0-324 0 0,2-2-1108 0 0,-14-1-1156 0 0,23-14-3213 0 0</inkml:trace>
</inkml:ink>
</file>

<file path=ppt/ink/ink5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7.5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20 6961 0 0,'0'0'4336'0'0,"16"-4"-4271"0"0,20-2-201 0 0,1 1 0 0 0,38 0 0 0 0,27 9 268 0 0,106 18 0 0 0,-192-20-46 0 0,-1 1 1 0 0,1 1-1 0 0,15 5 0 0 0,-25-6-194 0 0,1-1 1 0 0,-1 1-1 0 0,0 0 0 0 0,0 1 1 0 0,0 0-1 0 0,0 0 1 0 0,-1 0-1 0 0,1 0 1 0 0,5 7-1 0 0,-5 2-1123 0 0</inkml:trace>
</inkml:ink>
</file>

<file path=ppt/ink/ink5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37.8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0 3192 0 0,'0'0'7953'0'0,"-7"8"-9608"0"0,-3 5 1712 0 0,0 0 0 0 0,2 1 1 0 0,-1 1-1 0 0,2-1 0 0 0,0 1 1 0 0,0 1-1 0 0,-7 27 0 0 0,8-24 3 0 0,-109 372 530 0 0,89-308-389 0 0,15-47 173 0 0,-9 39 1 0 0,19-69 180 0 0,1-5-165 0 0,0-3-841 0 0,-2-7-2201 0 0,-1-10-1434 0 0</inkml:trace>
</inkml:ink>
</file>

<file path=ppt/ink/ink5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1.7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775 230 1280 0 0,'0'0'3348'0'0,"14"-4"-3031"0"0,5 0-238 0 0,-11 3-50 0 0,0-1-1 0 0,1 0 1 0 0,-1 0 0 0 0,0-1 0 0 0,0 0-1 0 0,7-5 1 0 0,-8 4 76 0 0,0-1 0 0 0,0 0-1 0 0,0 0 1 0 0,-1-1 0 0 0,1 1 0 0 0,-1-1-1 0 0,-1-1 1 0 0,1 1 0 0 0,-1-1 0 0 0,0 0-1 0 0,-1-1 1 0 0,0 1 0 0 0,0-1 0 0 0,0 1-1 0 0,-1-1 1 0 0,0 0 0 0 0,-1 0 0 0 0,0-1 0 0 0,0 1-1 0 0,-1 0 1 0 0,0-1 0 0 0,0 1 0 0 0,-1-1-1 0 0,0-10 1 0 0,-1 18-111 0 0,1 1 0 0 0,0-1 0 0 0,-1 0 0 0 0,1 1 0 0 0,0-1 0 0 0,-1 0 0 0 0,1 1 0 0 0,-1-1 0 0 0,1 0 0 0 0,-1 1 0 0 0,1-1 0 0 0,-1 1 0 0 0,1-1 0 0 0,-1 1 0 0 0,0-1 0 0 0,1 1 0 0 0,-1-1 0 0 0,0 1 0 0 0,1 0 0 0 0,-1-1 0 0 0,0 1 0 0 0,0 0 0 0 0,1-1 0 0 0,-1 1 0 0 0,0 0 0 0 0,0 0 0 0 0,0 0 0 0 0,1 0 1 0 0,-1 0-1 0 0,0 0 0 0 0,0 0 0 0 0,0 0 0 0 0,1 0 0 0 0,-1 0 0 0 0,0 1 0 0 0,0-1 0 0 0,1 0 0 0 0,-1 0 0 0 0,0 1 0 0 0,0-1 0 0 0,0 1 0 0 0,-34 14-1100 0 0,-19 20 1336 0 0,2 1 0 0 0,-68 62 0 0 0,-82 100 320 0 0,98-85-158 0 0,5 4 0 0 0,-107 165 0 0 0,204-278-396 0 0,-43 72 279 0 0,41-68-189 0 0,0-1 0 0 0,1 1 0 0 0,0 0 1 0 0,1 0-1 0 0,0 1 0 0 0,0-1 0 0 0,1 0 0 0 0,-1 11 1 0 0,2-18-172 0 0,0-1 0 0 0,0 1 1 0 0,1-1-1 0 0,-1 1 0 0 0,0 0 1 0 0,1-1-1 0 0,-1 1 0 0 0,0-1 1 0 0,1 1-1 0 0,-1-1 0 0 0,1 1 1 0 0,-1-1-1 0 0,0 0 0 0 0,1 1 1 0 0,-1-1-1 0 0,1 1 0 0 0,-1-1 1 0 0,1 0-1 0 0,0 1 0 0 0,-1-1 1 0 0,1 0-1 0 0,-1 0 0 0 0,1 0 1 0 0,0 1-1 0 0,-1-1 0 0 0,1 0 1 0 0,-1 0-1 0 0,1 0 0 0 0,0 0 1 0 0,-1 0-1 0 0,1 0 0 0 0,0 0 1 0 0,-1 0-1 0 0,1 0 0 0 0,2 0-195 0 0,-1-1 0 0 0,0 1 1 0 0,0 0-1 0 0,1 0 0 0 0,-1-1 0 0 0,0 1 0 0 0,0-1 0 0 0,0 0 0 0 0,0 0 0 0 0,3-1 0 0 0,16-15-2515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0:55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90 132 0 0,'0'0'2696'0'0,"-2"-27"-3445"0"0,2 20 3161 0 0,2 6-2068 0 0,1 0 0 0 0,0 0 0 0 0,0 1 0 0 0,0-1 1 0 0,-1 1-1 0 0,1-1 0 0 0,0 1 0 0 0,0 0 0 0 0,0 0 0 0 0,3 1 0 0 0,15-2-487 0 0,30-6 113 0 0,1 1-1 0 0,0 3 0 0 0,56 4 0 0 0,-43 0 231 0 0,81-9 0 0 0,173-16 107 0 0,-151 21-49 0 0,90 2 78 0 0,-161 6-201 0 0,-45-1 392 0 0,1-2 0 0 0,100-11 0 0 0,-129 7-595 0 0,-1 1 0 0 0,0 1 0 0 0,26 3 0 0 0,16 0 1587 0 0,-64-3-1712 0 0,0 0 155 0 0,-1 0 0 0 0,1 0 0 0 0,0 0 1 0 0,-1 0-1 0 0,1 0 0 0 0,0 0 0 0 0,-1 0 0 0 0,1 0 0 0 0,0 0 0 0 0,-1 0 0 0 0,1 0 0 0 0,0 0 0 0 0,-1 0 0 0 0,1 1 1 0 0,0-1-1 0 0,-1 0 0 0 0,1 0 0 0 0,-1 1 0 0 0,1-1 0 0 0,0 1 0 0 0,9 3-2144 0 0,-35-11-6921 0 0</inkml:trace>
</inkml:ink>
</file>

<file path=ppt/ink/ink5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2.2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3424 0 0,'0'0'4985'0'0,"111"-33"-5309"0"0,-67 33 168 0 0,5 2 92 0 0,6 2 56 0 0,0 2-304 0 0,6-1-988 0 0,-15-1-1137 0 0,24-4-1371 0 0</inkml:trace>
</inkml:ink>
</file>

<file path=ppt/ink/ink5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2.6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458 0 116 0 0,'0'0'5531'0'0,"-13"5"-6337"0"0,1-2 787 0 0,-2 2 16 0 0,0 0 0 0 0,-1 0-1 0 0,2 2 1 0 0,-22 12 0 0 0,2 2 157 0 0,0 2 1 0 0,2 1-1 0 0,0 1 0 0 0,2 2 1 0 0,1 1-1 0 0,1 1 0 0 0,-25 37 1 0 0,42-53-56 0 0,1 2 0 0 0,0-1 0 0 0,1 2 0 0 0,1-1 0 0 0,0 1 0 0 0,1 0 0 0 0,1 0 0 0 0,0 0 0 0 0,1 1 0 0 0,1 0 0 0 0,1 0 1 0 0,0 0-1 0 0,1 0 0 0 0,1 0 0 0 0,1 0 0 0 0,0 0 0 0 0,1 0 0 0 0,1 0 0 0 0,5 17 0 0 0,-2-14-168 0 0,1-1-1 0 0,1 0 1 0 0,0 0-1 0 0,2-1 1 0 0,0 0 0 0 0,1 0-1 0 0,1-1 1 0 0,0-1-1 0 0,1 0 1 0 0,1-1 0 0 0,0 0-1 0 0,1-1 1 0 0,1-1-1 0 0,0 0 1 0 0,1-1 0 0 0,0-1-1 0 0,1-1 1 0 0,23 11-1 0 0,42 8-2277 0 0</inkml:trace>
</inkml:ink>
</file>

<file path=ppt/ink/ink5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3.0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845 1 2692 0 0,'0'0'3463'0'0,"4"17"-3555"0"0,-1-2 119 0 0,-1-7-12 0 0,0 0 0 0 0,0-1 0 0 0,-1 1 0 0 0,0 0 0 0 0,0 0 0 0 0,-1 0 0 0 0,0 0 0 0 0,-1 0 0 0 0,1 0 0 0 0,-2 0 0 0 0,1 0 0 0 0,-4 10 0 0 0,-11 25 179 0 0,-1 1 0 0 0,-3-2 0 0 0,-1-1 0 0 0,-41 59 0 0 0,26-49 81 0 0,-2-3 0 0 0,-86 85-1 0 0,92-104-377 0 0,-1-2 0 0 0,-1-1-1 0 0,-1-1 1 0 0,-2-2 0 0 0,0-2-1 0 0,-1-1 1 0 0,-1-2 0 0 0,-1-2-1 0 0,-66 18 1 0 0,19-16-2335 0 0</inkml:trace>
</inkml:ink>
</file>

<file path=ppt/ink/ink5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3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263 1 836 0 0,'0'0'5593'0'0,"-8"14"-6603"0"0,-142 261 3319 0 0,138-254-2143 0 0,0 0 0 0 0,-2 0 0 0 0,0-2 1 0 0,-1 1-1 0 0,-22 20 2989 0 0,54-62-2929 0 0,26-25 0 0 0,-8 19-514 0 0,0 2 0 0 0,2 1 0 0 0,66-33 0 0 0,-98 55 268 0 0,1 0-1 0 0,-1 1 0 0 0,1 0 0 0 0,0 0 0 0 0,0 0 0 0 0,-1 1 1 0 0,1 0-1 0 0,10-1 0 0 0,-14 2 3 0 0,0 1 0 0 0,0-1 0 0 0,0 0 0 0 0,0 0 0 0 0,0 1 0 0 0,0-1 0 0 0,0 1 0 0 0,0 0 0 0 0,-1 0 0 0 0,1 0 0 0 0,0 0 0 0 0,0 0 0 0 0,-1 0 0 0 0,1 0 0 0 0,0 0 0 0 0,-1 0 0 0 0,1 1 0 0 0,-1-1 0 0 0,0 1 0 0 0,1-1 0 0 0,-1 1 0 0 0,0 0 0 0 0,0 0 0 0 0,0-1 1 0 0,0 1-1 0 0,0 0 0 0 0,0 2 0 0 0,4 9 49 0 0,-1-1 0 0 0,-1 1 0 0 0,0 0 0 0 0,-1 0 0 0 0,-1 1 0 0 0,0-1 0 0 0,0 0 0 0 0,-2 0 0 0 0,1 1 0 0 0,-2-1 0 0 0,0 0 0 0 0,-4 16 0 0 0,0-7-354 0 0,-1 0-1 0 0,-19 40 1 0 0,-9 3-3846 0 0</inkml:trace>
</inkml:ink>
</file>

<file path=ppt/ink/ink5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3.87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0 572 0 0,'0'0'9916'0'0,"-1"23"-12198"0"0,1-15 2367 0 0,-1-6-278 0 0,1 0 0 0 0,0 0 0 0 0,-1 0 1 0 0,1-1-1 0 0,0 1 0 0 0,0 0 0 0 0,0 0 1 0 0,0 0-1 0 0,1-1 0 0 0,-1 1 0 0 0,0 0 1 0 0,1 0-1 0 0,-1 0 0 0 0,1-1 0 0 0,0 1 1 0 0,-1 0-1 0 0,1-1 0 0 0,0 1 0 0 0,0-1 0 0 0,0 1 1 0 0,0-1-1 0 0,1 1 0 0 0,-1-1 0 0 0,2 2 1 0 0,1-3-1085 0 0,-3-11 170 0 0,-18-53 19 0 0</inkml:trace>
</inkml:ink>
</file>

<file path=ppt/ink/ink5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4.2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365 0 4364 0 0,'0'0'-684'0'0,"-14"13"312"0"0,-37 41 920 0 0,-75 100 0 0 0,86-95-54 0 0,3 1-1 0 0,-58 130 1 0 0,95-190-441 0 0,0 0 1 0 0,0 0 0 0 0,-1 0 0 0 0,1 1 0 0 0,0-1 0 0 0,0 0 0 0 0,0 0 0 0 0,0 1 0 0 0,0-1 0 0 0,-1 0-1 0 0,1 1 1 0 0,0-1 0 0 0,0 0 0 0 0,0 0 0 0 0,0 1 0 0 0,0-1 0 0 0,0 0 0 0 0,0 0 0 0 0,0 1-1 0 0,0-1 1 0 0,0 0 0 0 0,0 1 0 0 0,0-1 0 0 0,0 0 0 0 0,0 0 0 0 0,1 1 0 0 0,-1-1 0 0 0,0 0 0 0 0,0 0-1 0 0,0 1 1 0 0,0-1 0 0 0,0 0 0 0 0,1 0 0 0 0,-1 1 0 0 0,0-1 0 0 0,0 0 0 0 0,0 0 0 0 0,1 0-1 0 0,-1 1 1 0 0,0-1 0 0 0,0 0 0 0 0,0 0 0 0 0,1 0 0 0 0,-1 0 0 0 0,17-3 1367 0 0,17-15-815 0 0,-9 2-525 0 0,0-1 1 0 0,42-39-1 0 0,-58 47-112 0 0,1-1-1 0 0,-1 0 1 0 0,-1-1 0 0 0,0 0 0 0 0,0 0-1 0 0,-1-1 1 0 0,-1 0 0 0 0,10-22 0 0 0,-16 34 0 0 0,0-1 1 0 0,0 1 0 0 0,0 0 0 0 0,1 0 0 0 0,-1-1 0 0 0,0 1 0 0 0,0 0 0 0 0,0 0 0 0 0,0 0-1 0 0,1-1 1 0 0,-1 1 0 0 0,0 0 0 0 0,0-1 0 0 0,0 1 0 0 0,0 0 0 0 0,0 0 0 0 0,0-1-1 0 0,0 1 1 0 0,0 0 0 0 0,0 0 0 0 0,0-1 0 0 0,0 1 0 0 0,0 0 0 0 0,0-1 0 0 0,0 1-1 0 0,0 0 1 0 0,0 0 0 0 0,0-1 0 0 0,0 1 0 0 0,-1 0 0 0 0,1 0 0 0 0,0-1 0 0 0,0 1-1 0 0,0 0 1 0 0,0 0 0 0 0,-1-1 0 0 0,1 1 0 0 0,0 0 0 0 0,0 0 0 0 0,0 0 0 0 0,-1-1-1 0 0,1 1 1 0 0,0 0 0 0 0,0 0 0 0 0,-1 0 0 0 0,1 0 0 0 0,-15 7-1204 0 0,-15 19 231 0 0,16-9 921 0 0,0 0-1 0 0,1 1 0 0 0,1 0 0 0 0,0 0 1 0 0,-12 30-1 0 0,20-39 111 0 0,0 1 1 0 0,1 0-1 0 0,0 0 1 0 0,0 0-1 0 0,1 0 1 0 0,0 0-1 0 0,1 0 1 0 0,0 1-1 0 0,1-1 0 0 0,0 0 1 0 0,1 1-1 0 0,0-1 1 0 0,4 17-1 0 0,-4-23 43 0 0,0-1-1 0 0,0 1 1 0 0,0-1-1 0 0,1 0 1 0 0,0 1-1 0 0,0-1 1 0 0,0 0-1 0 0,0 0 1 0 0,0 0-1 0 0,1 0 1 0 0,-1-1-1 0 0,1 1 1 0 0,0-1-1 0 0,-1 1 1 0 0,1-1-1 0 0,0 0 1 0 0,1 0-1 0 0,-1 0 1 0 0,0-1-1 0 0,1 1 1 0 0,-1-1-1 0 0,0 0 1 0 0,1 0-1 0 0,0 0 1 0 0,-1 0-1 0 0,1 0 1 0 0,0-1-1 0 0,-1 0 1 0 0,1 0-1 0 0,0 0 1 0 0,-1 0-1 0 0,1 0 1 0 0,4-1-1 0 0,9-2 95 0 0,0-1 0 0 0,0 0 0 0 0,0-1-1 0 0,-1-1 1 0 0,28-13 0 0 0,8-10-1461 0 0,-1-2-1 0 0,-1-2 1 0 0,-2-2 0 0 0,73-69 0 0 0,-70 55-922 0 0</inkml:trace>
</inkml:ink>
</file>

<file path=ppt/ink/ink5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4.6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716 0 544 0 0,'0'0'4121'0'0,"-16"0"-5690"0"0,8 1 1503 0 0,0-2 45 0 0,1 1 0 0 0,0 0 0 0 0,0 1 0 0 0,0 0 0 0 0,0 0 0 0 0,0 0 0 0 0,0 1 0 0 0,0 0 0 0 0,0 1 0 0 0,0-1 0 0 0,1 1 0 0 0,-1 1 0 0 0,1-1 0 0 0,0 1 0 0 0,-8 7 0 0 0,-245 222 1030 0 0,212-185-853 0 0,2 2 0 0 0,2 2 1 0 0,-43 68-1 0 0,67-87 89 0 0,-25 55 1 0 0,38-74-101 0 0,0 0 1 0 0,2 1-1 0 0,0-1 0 0 0,0 1 0 0 0,1 0 1 0 0,-1 28-1 0 0,4-43-190 0 0,0 1-1 0 0,0-1 1 0 0,0 0-1 0 0,-1 1 1 0 0,1-1 0 0 0,0 1-1 0 0,0-1 1 0 0,0 0 0 0 0,0 1-1 0 0,0-1 1 0 0,0 1 0 0 0,0-1-1 0 0,1 0 1 0 0,-1 1 0 0 0,0-1-1 0 0,0 1 1 0 0,0-1 0 0 0,0 0-1 0 0,0 1 1 0 0,1-1-1 0 0,-1 0 1 0 0,0 1 0 0 0,0-1-1 0 0,0 0 1 0 0,1 1 0 0 0,-1-1-1 0 0,0 0 1 0 0,1 0 0 0 0,-1 1-1 0 0,0-1 1 0 0,1 0 0 0 0,-1 0-1 0 0,0 1 1 0 0,1-1 0 0 0,-1 0-1 0 0,0 0 1 0 0,1 0-1 0 0,-1 0 1 0 0,1 0 0 0 0,-1 0-1 0 0,0 0 1 0 0,1 1 0 0 0,-1-1-1 0 0,1 0 1 0 0,14-5-2094 0 0</inkml:trace>
  <inkml:trace contextRef="#ctx0" brushRef="#br0" timeOffset="1">167 478 3160 0 0,'0'0'3117'0'0,"83"31"-4166"0"0,-52-17 1049 0 0,2 1-468 0 0,-7-3-1020 0 0,15-3-700 0 0</inkml:trace>
</inkml:ink>
</file>

<file path=ppt/ink/ink5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5.0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1049 0 288 0 0,'0'0'0'0'0</inkml:trace>
  <inkml:trace contextRef="#ctx0" brushRef="#br0" timeOffset="1">787 432 520 0 0,'-69'98'392'0'0,"8"-20"-260"0"0,15-23-68 0 0,-6-7 408 0 0,-29 10-120 0 0,-38 9-92 0 0,-21 3 92 0 0,29-24 64 0 0,4-19-416 0 0</inkml:trace>
</inkml:ink>
</file>

<file path=ppt/ink/ink5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6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13 120 508 0 0,'0'0'8757'0'0,"-3"-3"-7552"0"0,2 3-1134 0 0,1 0 0 0 0,-1 0 0 0 0,1-1-1 0 0,-1 1 1 0 0,1 0 0 0 0,-1-1 0 0 0,1 1-1 0 0,-1 0 1 0 0,1-1 0 0 0,-1 1 0 0 0,1-1 0 0 0,-1 1-1 0 0,1 0 1 0 0,0-1 0 0 0,-1 1 0 0 0,1-1-1 0 0,0 1 1 0 0,-1-1 0 0 0,1 0 0 0 0,0 1-1 0 0,0-1 1 0 0,0 1 0 0 0,-1-1 0 0 0,1 1 0 0 0,0-1-1 0 0,0 0 1 0 0,0 1 0 0 0,0-1 0 0 0,0 1-1 0 0,0-1 1 0 0,0 0 0 0 0,2-1 43 0 0,0 1 0 0 0,0-1 1 0 0,-1 1-1 0 0,1 0 0 0 0,0-1 1 0 0,0 1-1 0 0,1 0 0 0 0,-1 0 0 0 0,0 1 1 0 0,3-2-1 0 0,41-13-45 0 0,1 1 1 0 0,0 3-1 0 0,71-8 1 0 0,149 0 517 0 0,-191 15-451 0 0,-12-2 302 0 0,-67 8-955 0 0,0 1-1 0 0,0-1 1 0 0,0 1-1 0 0,0 0 1 0 0,0-1-1 0 0,1 1 1 0 0,0 0-1 0 0,-4 6 1 0 0,-15 16-1643 0 0,-6-3-1461 0 0,9-17 1284 0 0</inkml:trace>
</inkml:ink>
</file>

<file path=ppt/ink/ink5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7.1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478 0 7053 0 0,'0'0'7214'0'0,"-12"12"-8362"0"0,11-11 1143 0 0,-14 13 14 0 0,1 2 1 0 0,0 0-1 0 0,0 0 0 0 0,-17 31 1 0 0,-184 392 554 0 0,210-428-545 0 0,-2 5 39 0 0,5-9-33 0 0,-1 0 0 0 0,0 0 0 0 0,0 0 0 0 0,0-1 0 0 0,-1 0 0 0 0,0 0 0 0 0,0 0 0 0 0,-1 0-1 0 0,0 0 1 0 0,0-1 0 0 0,-7 6 0 0 0,8-9-69 0 0,0-1-1 0 0,-1 0 0 0 0,1-1 0 0 0,-1 1 0 0 0,1-1 1 0 0,0 0-1 0 0,-1 0 0 0 0,1 0 0 0 0,-8-1 1 0 0,9 0-388 0 0,1 1 1 0 0,-1 0-1 0 0,0-1 1 0 0,0 0-1 0 0,0 0 1 0 0,0 0-1 0 0,1 0 1 0 0,-1 0-1 0 0,-3-2 1 0 0,-8-14-3820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1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87 1864 0 0,'0'0'10379'0'0,"14"-5"-10001"0"0,41-15-32 0 0,110-23 0 0 0,-84 33-652 0 0,160 2 0 0 0,-240 8 293 0 0,2 35-8753 0 0,-4-25 6644 0 0</inkml:trace>
</inkml:ink>
</file>

<file path=ppt/ink/ink5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8.0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875 305 940 0 0,'0'0'2375'0'0,"-2"-3"-2549"0"0,-17-17 5976 0 0,34 22-3917 0 0,-10-3-1872 0 0,1-1 0 0 0,-1 1 0 0 0,0-1 0 0 0,0 0 0 0 0,0 0-1 0 0,0-1 1 0 0,0 0 0 0 0,0 0 0 0 0,6-5 0 0 0,39-36 66 0 0,-41 35-104 0 0,0 0-1 0 0,0-1 1 0 0,-1 0-1 0 0,-1-1 1 0 0,1 0-1 0 0,-2 0 1 0 0,1-1-1 0 0,-2 1 1 0 0,0-1-1 0 0,0-1 1 0 0,-1 1-1 0 0,0-1 1 0 0,-1 1-1 0 0,-1-1 1 0 0,2-24-1 0 0,-4 37 3 0 0,0-1 1 0 0,0 1-1 0 0,0 0 0 0 0,0-1 0 0 0,0 1 0 0 0,-1 0 0 0 0,1-1 0 0 0,0 1 0 0 0,0 0 0 0 0,0 0 1 0 0,-1-1-1 0 0,1 1 0 0 0,0 0 0 0 0,0 0 0 0 0,-1-1 0 0 0,1 1 0 0 0,0 0 0 0 0,-1 0 0 0 0,1 0 1 0 0,0-1-1 0 0,-1 1 0 0 0,1 0 0 0 0,0 0 0 0 0,-1 0 0 0 0,1 0 0 0 0,0 0 0 0 0,-1 0 0 0 0,1 0 1 0 0,0 0-1 0 0,-1 0 0 0 0,1 0 0 0 0,0 0 0 0 0,-1 0 0 0 0,1 0 0 0 0,0 0 0 0 0,-1 0 0 0 0,1 0 1 0 0,0 0-1 0 0,-1 0 0 0 0,1 0 0 0 0,0 0 0 0 0,-1 1 0 0 0,1-1 0 0 0,0 0 0 0 0,-1 0 1 0 0,1 1-1 0 0,-20 9-1139 0 0,-101 80 1680 0 0,4 5 0 0 0,-167 176 0 0 0,222-202-150 0 0,-93 138 1 0 0,-26 88-249 0 0,149-240-100 0 0,26-46-156 0 0,-24 37 125 0 0,28-44-199 0 0,1 0 0 0 0,-1 1 0 0 0,0-1 0 0 0,0-1 0 0 0,0 1 0 0 0,0 0 0 0 0,0 0 0 0 0,0-1 0 0 0,-1 1 0 0 0,1-1 0 0 0,0 0 0 0 0,-1 0 0 0 0,1 0 0 0 0,-1 0 0 0 0,1 0 0 0 0,-4 0 0 0 0,6 0 141 0 0,0-1-1 0 0,-1 0 0 0 0,1 0 0 0 0,0 0 0 0 0,0 0 1 0 0,0 0-1 0 0,-1 0 0 0 0,1 0 0 0 0,0 0 0 0 0,0 0 1 0 0,-1 0-1 0 0,1 0 0 0 0,0-1 0 0 0,0 1 1 0 0,-1 0-1 0 0,1 0 0 0 0,0 0 0 0 0,0 0 0 0 0,-1 0 1 0 0,1 0-1 0 0,0 0 0 0 0,0-1 0 0 0,0 1 0 0 0,-1 0 1 0 0,1 0-1 0 0,0 0 0 0 0,0 0 0 0 0,0-1 1 0 0,0 1-1 0 0,0 0 0 0 0,-1 0 0 0 0,1 0 0 0 0,0-1 1 0 0,0 1-1 0 0,0-1 0 0 0,-3-20-4419 0 0</inkml:trace>
</inkml:ink>
</file>

<file path=ppt/ink/ink5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8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21 1760 0 0,'0'0'3652'0'0,"80"-21"-3648"0"0,-47 21-4 0 0,9 2 0 0 0,6 6-4 0 0,7 3-4 0 0,-1 4-152 0 0,6-3-400 0 0,-13-2-1160 0 0,25-5-1016 0 0</inkml:trace>
</inkml:ink>
</file>

<file path=ppt/ink/ink5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8.81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731 1 600 0 0,'-16'7'401'0'0,"-48"22"298"0"0,2 3 0 0 0,1 2 0 0 0,-76 57-1 0 0,104-65-483 0 0,1 0 0 0 0,1 2 0 0 0,1 2-1 0 0,2 1 1 0 0,1 0 0 0 0,1 2 0 0 0,-30 53 0 0 0,37-50-21 0 0,2 1 0 0 0,1 2 0 0 0,2-1 0 0 0,1 2 0 0 0,-12 66 0 0 0,14-30 69 0 0,4 1-1 0 0,2 85 0 0 0,5-111-118 0 0,0-51-186 0 0,0 0 1 0 0,0 0-1 0 0,0 0 1 0 0,0 1-1 0 0,1-1 0 0 0,-1 0 1 0 0,0 0-1 0 0,0 0 1 0 0,0 0-1 0 0,0 0 0 0 0,0 0 1 0 0,0 0-1 0 0,0 1 1 0 0,1-1-1 0 0,-1 0 0 0 0,0 0 1 0 0,0 0-1 0 0,0 0 1 0 0,0 0-1 0 0,1 0 1 0 0,-1 0-1 0 0,0 0 0 0 0,0 0 1 0 0,0 0-1 0 0,0 0 1 0 0,1 0-1 0 0,-1 0 0 0 0,0 0 1 0 0,0 0-1 0 0,0 0 1 0 0,0 0-1 0 0,0 0 0 0 0,1 0 1 0 0,-1 0-1 0 0,0 0 1 0 0,0 0-1 0 0,0 0 0 0 0,0 0 1 0 0,1 0-1 0 0,-1 0 1 0 0,0-1-1 0 0,0 1 0 0 0,0 0 1 0 0,0 0-1 0 0,0 0 1 0 0,0 0-1 0 0,1 0 0 0 0,-1-1 1 0 0,15-6-2079 0 0</inkml:trace>
</inkml:ink>
</file>

<file path=ppt/ink/ink5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9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358 0 1188 0 0,'0'0'2444'0'0,"-9"14"-1724"0"0,-125 163 1123 0 0,115-155-1532 0 0,1 1-133 0 0,-1 0-1 0 0,-1-2 1 0 0,-1 0-1 0 0,-1-2 1 0 0,-41 29-1 0 0,62-47-142 0 0,0 0-1 0 0,-1 0 0 0 0,1-1 1 0 0,0 1-1 0 0,-1-1 0 0 0,1 1 1 0 0,-1-1-1 0 0,1 1 0 0 0,0-1 1 0 0,-1 0-1 0 0,1 0 0 0 0,-1 1 1 0 0,-2-2-1 0 0,4 1 3 0 0,-1 0-1 0 0,1 0 1 0 0,-1 0-1 0 0,1 0 1 0 0,-1-1-1 0 0,1 1 1 0 0,-1 0-1 0 0,1 0 1 0 0,-1-1-1 0 0,1 1 1 0 0,-1 0-1 0 0,1-1 1 0 0,0 1-1 0 0,-1-1 1 0 0,1 1-1 0 0,0 0 1 0 0,-1-1-1 0 0,1 1 1 0 0,0-1-1 0 0,-1 1 1 0 0,1-1-1 0 0,0 1 1 0 0,0-1-1 0 0,-1 0 1 0 0,1-2 10 0 0,0 1-1 0 0,0 0 1 0 0,0-1 0 0 0,0 1 0 0 0,0 0 0 0 0,0 0 0 0 0,1-1-1 0 0,-1 1 1 0 0,1 0 0 0 0,0 0 0 0 0,0-1 0 0 0,-1 1 0 0 0,1 0-1 0 0,0 0 1 0 0,1 0 0 0 0,1-2 0 0 0,6-9-74 0 0,2 1-1 0 0,0 0 1 0 0,0 1-1 0 0,1 0 1 0 0,0 1 0 0 0,20-14-1 0 0,91-47-79 0 0,-78 47 93 0 0,-14 6 75 0 0,-16 8 88 0 0,1 1 1 0 0,0 1-1 0 0,1 0 1 0 0,-1 1 0 0 0,26-7-1 0 0,-41 50-949 0 0,-8 9 907 0 0,-3 0 1 0 0,-20 59 0 0 0,2-8 62 0 0,22-74-251 0 0,2-9-431 0 0,1-1-1 0 0,0 1 0 0 0,1 0 1 0 0,0 0-1 0 0,1 16 1 0 0,3-13-3059 0 0</inkml:trace>
  <inkml:trace contextRef="#ctx0" brushRef="#br0" timeOffset="1">648 312 5521 0 0,'0'0'5988'0'0,"-31"-21"-7840"0"0,31 35 1544 0 0,0 2-368 0 0,1-4-892 0 0,2-3-1077 0 0,8-6-287 0 0</inkml:trace>
</inkml:ink>
</file>

<file path=ppt/ink/ink5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49.7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 1 1616 0 0,'0'0'3522'0'0,"-1"14"-3103"0"0,0-5-332 0 0,1 6 31 0 0,-2 1 0 0 0,0-1-1 0 0,-1 0 1 0 0,0 0-1 0 0,-10 27 1 0 0,10-37 71 0 0,0 1 1 0 0,0 0-1 0 0,-1-1 1 0 0,0 0-1 0 0,1 1 1 0 0,-10 8 564 0 0,26-23 855 0 0,33-19-1722 0 0,2 1 0 0 0,0 3 0 0 0,97-34 0 0 0,-137 55 73 0 0,1 0-1 0 0,0 1 1 0 0,1 0-1 0 0,-1 0 1 0 0,0 1-1 0 0,16 0 1 0 0,-23 1-9 0 0,1 1-1 0 0,-1-1 1 0 0,1 1-1 0 0,-1-1 1 0 0,1 1 0 0 0,-1 0-1 0 0,1 0 1 0 0,-1 0-1 0 0,1 0 1 0 0,-1 1 0 0 0,0-1-1 0 0,0 0 1 0 0,0 1-1 0 0,0 0 1 0 0,0-1 0 0 0,0 1-1 0 0,0 0 1 0 0,0 0 0 0 0,-1 0-1 0 0,1 0 1 0 0,-1 1-1 0 0,1-1 1 0 0,-1 0 0 0 0,0 1-1 0 0,0-1 1 0 0,1 5-1 0 0,5 16 22 0 0,-1 0 0 0 0,-1 0 0 0 0,-1 1 0 0 0,-1-1 0 0 0,-1 46 336 0 0,-1-95 1692 0 0,2 20-2003 0 0,-1 1-1 0 0,1-1 1 0 0,-1 1 0 0 0,2-1-1 0 0,-1 1 1 0 0,0 0 0 0 0,1 0 0 0 0,0 0-1 0 0,0 1 1 0 0,6-5 0 0 0,-7 5-14 0 0,1 1 1 0 0,-1 0-1 0 0,1 0 0 0 0,0 0 1 0 0,0 1-1 0 0,0-1 1 0 0,0 1-1 0 0,0 0 1 0 0,1 0-1 0 0,-1 0 1 0 0,0 1-1 0 0,1 0 0 0 0,9-2 1 0 0,-13 3-41 0 0,0 1 0 0 0,-1-1 0 0 0,1 0 0 0 0,0 1 0 0 0,0-1 0 0 0,0 1 0 0 0,0 0 0 0 0,0-1 0 0 0,-1 1 0 0 0,1 0 0 0 0,0-1 0 0 0,0 1 0 0 0,-1 0 0 0 0,1 0 0 0 0,0 0 0 0 0,-1-1 0 0 0,1 1 0 0 0,-1 0 0 0 0,0 0 0 0 0,1 0 0 0 0,-1 0 0 0 0,0 0 0 0 0,1 0 0 0 0,-1 0 0 0 0,0 0 0 0 0,0 0 1 0 0,0 0-1 0 0,0 0 0 0 0,0 0 0 0 0,0 0 0 0 0,0 0 0 0 0,0 2 0 0 0,-2 37-472 0 0,2-39 527 0 0,-3 16 69 0 0,-1 0 0 0 0,-1 0-1 0 0,0-1 1 0 0,-13 30 0 0 0,-38 62 660 0 0,48-94-671 0 0,-220 356 757 0 0,144-242-431 0 0,49-73-276 0 0,-4-1 1 0 0,-50 54 0 0 0,85-104-74 0 0,0 0 0 0 0,0 0 0 0 0,-1 0 0 0 0,0 0 0 0 0,0-1 0 0 0,0 0 0 0 0,-5 3 0 0 0,9-5-38 0 0,-1-1 0 0 0,1 1 0 0 0,0-1-1 0 0,0 0 1 0 0,0 1 0 0 0,-1-1 0 0 0,1 0-1 0 0,0 0 1 0 0,0 1 0 0 0,0-1 0 0 0,-1 0-1 0 0,1 0 1 0 0,0 0 0 0 0,0-1 0 0 0,-1 1-1 0 0,1 0 1 0 0,0 0 0 0 0,0-1-1 0 0,0 1 1 0 0,-1-1 0 0 0,1 1 0 0 0,0-1-1 0 0,0 1 1 0 0,0-1 0 0 0,0 0 0 0 0,0 1-1 0 0,0-1 1 0 0,0 0 0 0 0,0 0 0 0 0,0 0-1 0 0,0 0 1 0 0,1 0 0 0 0,-1 0 0 0 0,0 0-1 0 0,1 0 1 0 0,-1 0 0 0 0,1 0 0 0 0,-1 0-1 0 0,0-2 1 0 0,-1-2-427 0 0,0 0 1 0 0,0-1-1 0 0,1 1 0 0 0,-1 0 0 0 0,1-1 0 0 0,1 1 1 0 0,-1 0-1 0 0,1-12 0 0 0,4-40-4222 0 0</inkml:trace>
</inkml:ink>
</file>

<file path=ppt/ink/ink5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0.1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193 192 5733 0 0,'0'0'2172'0'0,"20"15"-6189"0"0,7-12 2345 0 0</inkml:trace>
  <inkml:trace contextRef="#ctx0" brushRef="#br0" timeOffset="1">684 1 2304 0 0,'0'0'1227'0'0,"-19"12"-382"0"0,-2 2-586 0 0,-8 5 121 0 0,0 1 0 0 0,-33 30 0 0 0,24-13-231 0 0,1 3 1 0 0,2 0-1 0 0,-48 74 1 0 0,-70 145 101 0 0,119-197 62 0 0,24-44-405 0 0,-35 58 772 0 0,40-69-901 0 0,0-1 0 0 0,-1 1 1 0 0,1-1-1 0 0,-1 0 0 0 0,0 0 0 0 0,-1 0 0 0 0,-13 8 0 0 0,19-13 8 0 0,0 0 1 0 0,-1-1-1 0 0,1 1 1 0 0,0-1-1 0 0,0 1 1 0 0,-1-1-1 0 0,1 0 1 0 0,0 1-1 0 0,0-1 1 0 0,-1 0-1 0 0,1 0 1 0 0,0 0-1 0 0,-1 0 1 0 0,-1 0-1 0 0,-5-6-2349 0 0</inkml:trace>
</inkml:ink>
</file>

<file path=ppt/ink/ink5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0.5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505 685 12 0 0,'0'0'560'0'0,"103"-13"-560"0"0,-82 10-104 0 0</inkml:trace>
  <inkml:trace contextRef="#ctx0" brushRef="#br0" timeOffset="1">1960 0 1292 0 0,'0'0'630'0'0,"0"23"-282"0"0,-1 10-71 0 0,-1-1-1 0 0,-2 1 1 0 0,-1 0 0 0 0,-13 44 0 0 0,-25 45 493 0 0,-5-2 0 0 0,-5-2 0 0 0,-5-3 0 0 0,-6-3 0 0 0,-138 187-1 0 0,184-276-568 0 0,-2-1-1 0 0,0 0 0 0 0,-1-2 0 0 0,0 0 0 0 0,-2-2 0 0 0,-1-1 0 0 0,0 0 0 0 0,-1-2 0 0 0,0-1 1 0 0,-1 0-1 0 0,-1-2 0 0 0,0-2 0 0 0,-54 15 0 0 0,-53 6-49 0 0,-154 15 1 0 0,-139-12-1608 0 0,305-30-1061 0 0,14-6-2128 0 0</inkml:trace>
</inkml:ink>
</file>

<file path=ppt/ink/ink5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2.95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4468 0 0,'0'0'0'0'0</inkml:trace>
</inkml:ink>
</file>

<file path=ppt/ink/ink5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5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677 92 1564 0 0,'0'0'7012'0'0,"-3"-14"-6396"0"0,-10-40-168 0 0,13 52-439 0 0,-1 1 1 0 0,1 0 0 0 0,-1 0-1 0 0,0-1 1 0 0,0 1 0 0 0,1 0-1 0 0,-1 0 1 0 0,0 0 0 0 0,0 0-1 0 0,0 0 1 0 0,0 0 0 0 0,0 0 0 0 0,0 0-1 0 0,-1 0 1 0 0,1 1 0 0 0,0-1-1 0 0,0 0 1 0 0,-1 1 0 0 0,1-1-1 0 0,0 1 1 0 0,-1-1 0 0 0,1 1-1 0 0,0 0 1 0 0,-1-1 0 0 0,1 1 0 0 0,-1 0-1 0 0,1 0 1 0 0,-1 0 0 0 0,1 0-1 0 0,-3 1 1 0 0,-3-1 6 0 0,-26-2 93 0 0,0 1-1 0 0,0 2 1 0 0,0 1-1 0 0,1 2 1 0 0,-1 1-1 0 0,1 1 1 0 0,0 2-1 0 0,1 2 1 0 0,0 0-1 0 0,-55 28 1 0 0,79-33-167 0 0,-1-1 0 0 0,1 2 1 0 0,0-1-1 0 0,0 1 0 0 0,1 0 1 0 0,0 0-1 0 0,0 1 0 0 0,0-1 1 0 0,1 1-1 0 0,-6 10 0 0 0,9-14 45 0 0,1 0-1 0 0,-1 0 0 0 0,1 1 0 0 0,0-1 1 0 0,0 0-1 0 0,0 1 0 0 0,0-1 0 0 0,0 1 1 0 0,1-1-1 0 0,-1 1 0 0 0,1-1 0 0 0,0 1 1 0 0,0-1-1 0 0,1 1 0 0 0,-1-1 0 0 0,1 1 1 0 0,-1-1-1 0 0,1 1 0 0 0,0-1 0 0 0,1 0 1 0 0,-1 0-1 0 0,0 1 0 0 0,1-1 0 0 0,0 0 1 0 0,0 0-1 0 0,0 0 0 0 0,4 4 0 0 0,8 7 86 0 0,2 0 0 0 0,0-1 0 0 0,0-1 0 0 0,1 0 0 0 0,1-1 0 0 0,30 13-1 0 0,-26-14-91 0 0,-1 2 0 0 0,0 1 0 0 0,-1 0 0 0 0,21 18-1 0 0,-38-28-12 0 0,-1-1-1 0 0,1 1 1 0 0,0 0-1 0 0,-1 0 1 0 0,0-1-1 0 0,1 2 1 0 0,-1-1-1 0 0,-1 0 1 0 0,1 0-1 0 0,0 1 1 0 0,-1-1-1 0 0,1 1 1 0 0,-1-1-1 0 0,0 1 1 0 0,0 0-1 0 0,-1-1 1 0 0,1 1-1 0 0,-1 7 1 0 0,0-6 38 0 0,-1-1-1 0 0,0 0 1 0 0,0 1 0 0 0,-1-1 0 0 0,1 0 0 0 0,-1 0 0 0 0,0 0 0 0 0,0 0 0 0 0,-1 0 0 0 0,1-1 0 0 0,-1 1 0 0 0,1-1 0 0 0,-1 1-1 0 0,0-1 1 0 0,-7 5 0 0 0,-8 8 225 0 0,-2-2 0 0 0,0 0 0 0 0,0-1-1 0 0,-1-1 1 0 0,-1-1 0 0 0,-28 10 0 0 0,-141 36 1304 0 0,186-56-1918 0 0,1 0-1 0 0,0 1 1 0 0,0-1-1 0 0,0 1 1 0 0,0 0-1 0 0,0 0 1 0 0,1 0-1 0 0,-1 0 1 0 0,-3 4-1 0 0,23-7-4595 0 0,17-5 2424 0 0</inkml:trace>
</inkml:ink>
</file>

<file path=ppt/ink/ink5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5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18 4700 0 0,'0'0'6394'0'0,"14"-3"-6343"0"0,-12 2-51 0 0,21-4 57 0 0,0 2 0 0 0,0 0 1 0 0,28 0-1 0 0,-7 4-62 0 0,-1 2-1 0 0,1 2 1 0 0,73 19 0 0 0,-113-23-130 0 0,-1 0-1 0 0,0 1 0 0 0,1 0 1 0 0,-1-1-1 0 0,0 1 1 0 0,0 0-1 0 0,0 0 1 0 0,-1 1-1 0 0,1-1 1 0 0,3 5-1 0 0,-5-6-5 0 0,0-1 0 0 0,-1 1 0 0 0,1 0-1 0 0,0 0 1 0 0,-1 0 0 0 0,1 0-1 0 0,-1-1 1 0 0,0 1 0 0 0,1 0-1 0 0,-1 0 1 0 0,0 0 0 0 0,1 0 0 0 0,-1 0-1 0 0,0 0 1 0 0,0 0 0 0 0,0 0-1 0 0,0 0 1 0 0,0 0 0 0 0,0 0 0 0 0,0 0-1 0 0,0 0 1 0 0,0 0 0 0 0,-1 0-1 0 0,1 0 1 0 0,0 0 0 0 0,-1 0 0 0 0,1 0-1 0 0,-1 0 1 0 0,1 0 0 0 0,-1 0-1 0 0,1 0 1 0 0,-1 0 0 0 0,1-1 0 0 0,-1 1-1 0 0,0 0 1 0 0,0 0 0 0 0,1-1-1 0 0,-1 1 1 0 0,0 0 0 0 0,0-1 0 0 0,0 1-1 0 0,-1 0 1 0 0,-19 10-2090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1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46 7657 0 0,'0'0'3053'0'0,"13"-4"-3332"0"0,35-8 186 0 0,1 2 0 0 0,58-4 0 0 0,231 9 607 0 0,-265 14 2377 0 0</inkml:trace>
</inkml:ink>
</file>

<file path=ppt/ink/ink5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5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 1512 0 0,'0'0'10042'0'0,"17"-7"-10417"0"0,59-19 121 0 0,-65 24 216 0 0,-1-1 0 0 0,0 2 0 0 0,1-1 0 0 0,0 1 0 0 0,-1 1 0 0 0,1 0 0 0 0,0 0 0 0 0,18 4 0 0 0,-9-1-5 0 0,26 4 19 0 0,59 18 1 0 0,-63-14-1741 0 0,1-1 0 0 0,44 3-1 0 0,-36-11-1115 0 0</inkml:trace>
</inkml:ink>
</file>

<file path=ppt/ink/ink5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6.4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327 39 4788 0 0,'0'0'9937'0'0,"2"-9"-11342"0"0,0 4 1280 0 0,4-18-170 0 0,-8 21 250 0 0,-7 15 86 0 0,-37 74 303 0 0,-62 161 0 0 0,-10 22-731 0 0,112-258 4 0 0,3-4-323 0 0,-1-1-1 0 0,0 0 1 0 0,-1 0-1 0 0,1 0 1 0 0,-7 7-1 0 0,-6-2-2279 0 0</inkml:trace>
</inkml:ink>
</file>

<file path=ppt/ink/ink5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7.3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352 68 1356 0 0,'0'0'8562'0'0,"-4"-10"-8128"0"0,-14-32-46 0 0,17 40-358 0 0,-1 1-1 0 0,1 0 0 0 0,-1-1 0 0 0,0 1 1 0 0,1 0-1 0 0,-1 0 0 0 0,0 0 1 0 0,0 0-1 0 0,1 0 0 0 0,-1 1 1 0 0,0-1-1 0 0,0 0 0 0 0,0 1 0 0 0,0 0 1 0 0,0-1-1 0 0,0 1 0 0 0,0 0 1 0 0,0 0-1 0 0,0 0 0 0 0,0 0 0 0 0,0 0 1 0 0,0 1-1 0 0,0-1 0 0 0,0 0 1 0 0,-3 2-1 0 0,-1-1 199 0 0,-11 1-220 0 0,1 1-1 0 0,0 1 1 0 0,1 0 0 0 0,-1 1 0 0 0,1 1 0 0 0,0 0 0 0 0,0 1-1 0 0,0 0 1 0 0,1 2 0 0 0,0 0 0 0 0,1 0 0 0 0,0 1-1 0 0,0 1 1 0 0,-10 11 0 0 0,18-15-67 0 0,0 0 0 0 0,0 0-1 0 0,1 1 1 0 0,0-1 0 0 0,0 1-1 0 0,1 0 1 0 0,0 0 0 0 0,1 0 0 0 0,0 1-1 0 0,0-1 1 0 0,0 0 0 0 0,1 1 0 0 0,0 13-1 0 0,1-12 43 0 0,1 0 1 0 0,0 0-1 0 0,0 0 0 0 0,1 0 0 0 0,0 0 0 0 0,0 0 0 0 0,1 0 0 0 0,1-1 1 0 0,0 0-1 0 0,0 1 0 0 0,6 9 0 0 0,16 17 47 0 0,17 30-35 0 0,-40-60 11 0 0,0 0 0 0 0,0 0 0 0 0,-1 0 0 0 0,0 1 0 0 0,0-1 1 0 0,0 1-1 0 0,-1-1 0 0 0,0 1 0 0 0,0 7 0 0 0,-1-11 49 0 0,-1-1 0 0 0,0 0 0 0 0,0 1 0 0 0,0-1 0 0 0,0 0 0 0 0,0 0 0 0 0,0 0 0 0 0,0 0 0 0 0,-1 0 0 0 0,1 0 1 0 0,-1 0-1 0 0,0 0 0 0 0,1 0 0 0 0,-1-1 0 0 0,0 1 0 0 0,0-1 0 0 0,0 1 0 0 0,-3 1 0 0 0,2-1-489 0 0,0 0 0 0 0,0 0-1 0 0,0 1 1 0 0,1 0 0 0 0,-1-1 0 0 0,1 1 0 0 0,-4 5-1 0 0,30-20-6382 0 0</inkml:trace>
</inkml:ink>
</file>

<file path=ppt/ink/ink5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7.7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63 4668 0 0,'0'0'4999'0'0,"16"-9"-4840"0"0,50-30-203 0 0,-61 37 16 0 0,-1 0 1 0 0,1 0 0 0 0,0 0 0 0 0,0 1 0 0 0,-1-1 0 0 0,1 1-1 0 0,0 0 1 0 0,0 1 0 0 0,0-1 0 0 0,0 1 0 0 0,0 0-1 0 0,0 0 1 0 0,7 1 0 0 0,7 0-36 0 0,-7-1-35 0 0,-1 0-1 0 0,0 1 0 0 0,1 0 0 0 0,-1 0 1 0 0,0 1-1 0 0,0 1 0 0 0,0 0 1 0 0,0 0-1 0 0,0 1 0 0 0,-1 0 1 0 0,0 1-1 0 0,1 0 0 0 0,9 8 1 0 0,-18-11-127 0 0,-1-1 1 0 0,1 0 0 0 0,-1 1-1 0 0,1-1 1 0 0,-1 1-1 0 0,0-1 1 0 0,0 1 0 0 0,0 0-1 0 0,0 0 1 0 0,0-1 0 0 0,0 1-1 0 0,-1 0 1 0 0,1 0-1 0 0,0 3 1 0 0,0 8-2255 0 0</inkml:trace>
</inkml:ink>
</file>

<file path=ppt/ink/ink5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8.1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0 548 0 0,'0'0'7153'0'0,"6"1"-6997"0"0,27 3-276 0 0,93 9 481 0 0,-39-14-4724 0 0,-50-4 628 0 0</inkml:trace>
</inkml:ink>
</file>

<file path=ppt/ink/ink5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5:58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9 286 4820 0 0,'0'0'5214'0'0,"0"2"-6094"0"0,0-1 935 0 0,0-1-1 0 0,0 1 1 0 0,0-1 0 0 0,0 1-1 0 0,0-1 1 0 0,0 1 0 0 0,0-1 0 0 0,0 1-1 0 0,0-1 1 0 0,0 1 0 0 0,0-1 0 0 0,1 0-1 0 0,-1 1 1 0 0,0-1 0 0 0,0 1-1 0 0,1-1 1 0 0,-1 1 0 0 0,21-16-20 0 0,-19 13-105 0 0,-1 1-1 0 0,1-1 1 0 0,0 1-1 0 0,-1-1 1 0 0,1 1-1 0 0,0-1 1 0 0,0 1 0 0 0,0 0-1 0 0,0 0 1 0 0,0 0-1 0 0,0 0 1 0 0,1 1-1 0 0,-1-1 1 0 0,4 0 0 0 0,-6 35-975 0 0,-4 16 1887 0 0,4-47-785 0 0,-1-1 0 0 0,1 1-1 0 0,-1-1 1 0 0,1 1 0 0 0,-1-1-1 0 0,0 1 1 0 0,0-1 0 0 0,0 0-1 0 0,0 0 1 0 0,-1 1 0 0 0,1-1-1 0 0,-1 0 1 0 0,1 0 0 0 0,-1 0 0 0 0,1 0-1 0 0,-1-1 1 0 0,-3 3 0 0 0,5-4-10 0 0,-1 0 0 0 0,1 0 0 0 0,-1 0 0 0 0,1 0 0 0 0,-1 0 0 0 0,1-1 0 0 0,-1 1 1 0 0,1 0-1 0 0,-1 0 0 0 0,1-1 0 0 0,-1 1 0 0 0,1 0 0 0 0,-1-1 0 0 0,1 1 1 0 0,0 0-1 0 0,-1-1 0 0 0,1 1 0 0 0,0 0 0 0 0,-1-1 0 0 0,1 1 0 0 0,0-1 0 0 0,0 1 1 0 0,-1-1-1 0 0,1 1 0 0 0,0-1 0 0 0,0 1 0 0 0,0-1 0 0 0,0 1 0 0 0,-1-1 1 0 0,1 1-1 0 0,0-1 0 0 0,0 1 0 0 0,0-1 0 0 0,0 1 0 0 0,0-1 0 0 0,0 1 0 0 0,0-1 1 0 0,1 0-1 0 0,-3-23 115 0 0,3 16-188 0 0,-1 1 0 0 0,2-1 0 0 0,-1 0 1 0 0,1 0-1 0 0,0 0 0 0 0,1 1 0 0 0,0-1 1 0 0,0 1-1 0 0,0 0 0 0 0,7-10 0 0 0,7-8-162 0 0,28-32 0 0 0,-22 29 167 0 0,-8 8-24 0 0,0 2-1 0 0,2 0 1 0 0,32-27-1 0 0,-42 40-39 0 0,1 0-1 0 0,-1 0 1 0 0,1 0-1 0 0,0 1 0 0 0,0 0 1 0 0,0 1-1 0 0,1-1 1 0 0,-1 2-1 0 0,1-1 1 0 0,0 1-1 0 0,0 0 1 0 0,0 1-1 0 0,11 0 1 0 0,-15 1 28 0 0,0 0 1 0 0,0 0 0 0 0,0 1 0 0 0,0 0 0 0 0,0 0 0 0 0,0 0-1 0 0,0 0 1 0 0,0 1 0 0 0,0 0 0 0 0,0 0 0 0 0,-1 0 0 0 0,1 1 0 0 0,-1 0-1 0 0,1-1 1 0 0,-1 1 0 0 0,7 7 0 0 0,-7-4 19 0 0,1-1 0 0 0,-1 1 0 0 0,0-1 1 0 0,-1 1-1 0 0,1 1 0 0 0,-1-1 0 0 0,-1 0 0 0 0,1 1 0 0 0,-1-1 1 0 0,0 1-1 0 0,1 9 0 0 0,-1-3 71 0 0,0 1 0 0 0,-1-1 0 0 0,-1 0 0 0 0,0 0 0 0 0,-1 0 0 0 0,-1 0 0 0 0,0 0 0 0 0,-1 0 0 0 0,0 0 0 0 0,0 0 0 0 0,-2-1 0 0 0,-10 24 0 0 0,2-16 239 0 0,-1-1-1 0 0,0 0 1 0 0,-2-1 0 0 0,-34 33 0 0 0,-81 53 622 0 0,89-73-630 0 0,-1 2 498 0 0,-1-3 0 0 0,-51 27 783 0 0,114-58-1312 0 0,172-43-828 0 0,152 6 349 0 0,-306 36 335 0 0,-29 1 257 0 0,-5 1 245 0 0,-5 1-159 0 0,-11 5-1728 0 0,-19 6-2429 0 0,19-9 584 0 0,76-26-4075 0 0</inkml:trace>
</inkml:ink>
</file>

<file path=ppt/ink/ink5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00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1010 207 208 0 0,'0'0'1097'0'0,"-2"-15"701"0"0,0 2-1432 0 0,-14-74 1252 0 0,14 80-1327 0 0,0-1 1 0 0,-1 1-1 0 0,1-1 1 0 0,-1 1-1 0 0,-1 0 1 0 0,1 0-1 0 0,-1 1 0 0 0,-1-1 1 0 0,1 1-1 0 0,-7-7 1 0 0,10 12-230 0 0,0 0 0 0 0,-1 0 1 0 0,1 1-1 0 0,0-1 0 0 0,-1 0 0 0 0,1 1 1 0 0,-1-1-1 0 0,1 0 0 0 0,-1 1 0 0 0,1 0 1 0 0,-1-1-1 0 0,0 1 0 0 0,1 0 0 0 0,-1 0 1 0 0,1 0-1 0 0,-1 0 0 0 0,0 0 0 0 0,1 0 1 0 0,-1 1-1 0 0,1-1 0 0 0,-1 0 0 0 0,1 1 1 0 0,-1-1-1 0 0,-2 2 0 0 0,-35 21-24 0 0,-29 32 334 0 0,2 3 0 0 0,-67 77 1 0 0,92-92-301 0 0,-209 227 196 0 0,25 21-148 0 0,221-285-112 0 0,-15 22-207 0 0,-21 42 0 0 0,37-64-14 0 0,-1 1-1 0 0,1 0 1 0 0,1 0-1 0 0,0 0 1 0 0,0 1-1 0 0,0-1 0 0 0,1 1 1 0 0,-1-1-1 0 0,2 1 1 0 0,-1-1-1 0 0,1 1 1 0 0,1 7-1 0 0,0-13 141 0 0,-1-1 0 0 0,0 0-1 0 0,1 0 1 0 0,-1 1 0 0 0,1-1 0 0 0,-1 0 0 0 0,1 0-1 0 0,0 1 1 0 0,-1-1 0 0 0,1 0 0 0 0,0 0 0 0 0,0 0-1 0 0,0 0 1 0 0,0 0 0 0 0,0 0 0 0 0,0 0 0 0 0,0 0-1 0 0,0-1 1 0 0,0 1 0 0 0,0 0 0 0 0,0-1-1 0 0,1 1 1 0 0,-1-1 0 0 0,0 1 0 0 0,0-1 0 0 0,2 1-1 0 0,1 0-91 0 0,0-1 0 0 0,0 0 0 0 0,-1 0 0 0 0,1 0 0 0 0,0 0 0 0 0,0 0 0 0 0,-1-1 0 0 0,1 0 0 0 0,0 0 0 0 0,-1 0 0 0 0,5-1 0 0 0,57-29-1784 0 0</inkml:trace>
</inkml:ink>
</file>

<file path=ppt/ink/ink5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00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637 11 1420 0 0,'0'0'8680'0'0,"-15"-3"-8527"0"0,13 2-152 0 0,-4-1 17 0 0,1 1 0 0 0,-1 0 0 0 0,0 0-1 0 0,0 0 1 0 0,1 0 0 0 0,-1 1 0 0 0,0 0 0 0 0,0 1 0 0 0,0-1 0 0 0,1 1 0 0 0,-1 0-1 0 0,0 0 1 0 0,1 1 0 0 0,-1-1 0 0 0,1 1 0 0 0,-1 1 0 0 0,1-1 0 0 0,0 1-1 0 0,0 0 1 0 0,0 0 0 0 0,0 0 0 0 0,-5 5 0 0 0,-77 71 253 0 0,3 3 1 0 0,-145 185-1 0 0,213-247-256 0 0,2 1 1 0 0,1 0-1 0 0,-13 27 1 0 0,23-42-36 0 0,0 0 0 0 0,0 1 0 0 0,1-1 0 0 0,0 1 0 0 0,0 0 1 0 0,1-1-1 0 0,0 1 0 0 0,0 0 0 0 0,0 0 0 0 0,1 0 1 0 0,0 0-1 0 0,1 0 0 0 0,-1 0 0 0 0,1-1 0 0 0,3 13 1 0 0,-2-16-17 0 0,-1-1 0 0 0,0 1 0 0 0,1-1 0 0 0,0 1 0 0 0,-1-1 0 0 0,1 1 0 0 0,0-1 0 0 0,0 0 0 0 0,1 0 0 0 0,-1 0 0 0 0,0 0 0 0 0,1 0 0 0 0,-1-1 0 0 0,1 1 0 0 0,-1-1 0 0 0,1 0 0 0 0,0 1 0 0 0,0-1 0 0 0,-1 0 0 0 0,1-1 0 0 0,0 1 0 0 0,6 0 0 0 0,2 1-104 0 0,1-1 0 0 0,0-1 0 0 0,0 0 1 0 0,18-3-1 0 0,7-4-203 0 0,0-1 0 0 0,-1-1 0 0 0,0-3 0 0 0,-1 0 0 0 0,65-35 0 0 0,154-108-484 0 0,18-45 2461 0 0,-253 190-910 0 0,-19 10-717 0 0,0 0 1 0 0,0 0 0 0 0,1 0 0 0 0,-1 0 0 0 0,0 0 0 0 0,0 0 0 0 0,1 0 0 0 0,-1 0 0 0 0,0 1-1 0 0,0-1 1 0 0,0 0 0 0 0,1 0 0 0 0,-1 0 0 0 0,0 0 0 0 0,0 1 0 0 0,0-1 0 0 0,1 0 0 0 0,-1 0 0 0 0,0 0-1 0 0,0 1 1 0 0,0-1 0 0 0,0 0 0 0 0,0 0 0 0 0,0 0 0 0 0,1 1 0 0 0,-1-1 0 0 0,0 0 0 0 0,0 0 0 0 0,0 1-1 0 0,0-1 1 0 0,0 0 0 0 0,0 0 0 0 0,0 1 0 0 0,0-1 0 0 0,0 0 0 0 0,0 0 0 0 0,0 1 0 0 0,0-1 0 0 0,0 0-1 0 0,-1 1 1 0 0,-12 40 258 0 0,-72 192 786 0 0,72-192-1047 0 0,2 2 1 0 0,3 0-1 0 0,-6 69 1 0 0,13-104-56 0 0,1 1 1 0 0,0 0-1 0 0,0 0 1 0 0,1 0-1 0 0,0-1 0 0 0,1 1 1 0 0,0 0-1 0 0,0-1 1 0 0,1 1-1 0 0,0-1 1 0 0,0 0-1 0 0,1 0 0 0 0,0 0 1 0 0,1-1-1 0 0,-1 1 1 0 0,1-1-1 0 0,1 0 0 0 0,0 0 1 0 0,0-1-1 0 0,0 0 1 0 0,0 0-1 0 0,1 0 0 0 0,14 8 1 0 0,-5-3-574 0 0,1-1 1 0 0,0 0-1 0 0,1-2 1 0 0,0 0-1 0 0,1-1 1 0 0,31 8-1 0 0,-22-11-1855 0 0,38 1-1 0 0</inkml:trace>
</inkml:ink>
</file>

<file path=ppt/ink/ink5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00.9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1027 0 6673 0 0,'0'0'1912'0'0,"-17"8"-1068"0"0,-545 277 1538 0 0,197-61-1842 0 0,361-221-551 0 0,-46 35 3 0 0,47-36-27 0 0,0 1 0 0 0,1-1 0 0 0,0 1 0 0 0,-1 0 0 0 0,1-1 0 0 0,0 1 0 0 0,0 0 0 0 0,1 0 0 0 0,-1 1 0 0 0,1-1 0 0 0,-1 0 0 0 0,1 0 0 0 0,0 1 0 0 0,-1 3 0 0 0,2-7 11 0 0,0 1 1 0 0,0-1-1 0 0,0 1 1 0 0,0-1-1 0 0,1 1 0 0 0,-1-1 1 0 0,0 1-1 0 0,0-1 1 0 0,0 1-1 0 0,0-1 0 0 0,0 1 1 0 0,1-1-1 0 0,-1 1 0 0 0,0-1 1 0 0,0 1-1 0 0,1-1 1 0 0,-1 1-1 0 0,0-1 0 0 0,1 0 1 0 0,-1 1-1 0 0,0-1 1 0 0,1 1-1 0 0,-1-1 0 0 0,1 0 1 0 0,-1 0-1 0 0,1 1 1 0 0,-1-1-1 0 0,1 0 0 0 0,-1 0 1 0 0,1 1-1 0 0,23 2-316 0 0,29-11-25 0 0,4-6-352 0 0,-2-4-1 0 0,78-34 0 0 0,104-66-1362 0 0,303-209-289 0 0,-524 308 7257 0 0,-16 19-4847 0 0,0 0 0 0 0,-42 14 1607 0 0,-796 379 2156 0 0,815-382-3793 0 0,16-8-20 0 0,-1 1 1 0 0,0 0 0 0 0,1 0 0 0 0,0 0 0 0 0,0 1-1 0 0,0 0 1 0 0,0 1 0 0 0,1-1 0 0 0,-8 10 0 0 0,13-14-30 0 0,0 0 0 0 0,0 1 0 0 0,0-1 1 0 0,0 0-1 0 0,0 1 0 0 0,0-1 0 0 0,1 1 0 0 0,-1-1 1 0 0,0 1-1 0 0,1 0 0 0 0,-1-1 0 0 0,1 1 1 0 0,0-1-1 0 0,0 1 0 0 0,-1 0 0 0 0,1-1 0 0 0,0 1 1 0 0,0 0-1 0 0,1-1 0 0 0,-1 1 0 0 0,1 3 1 0 0,0-4 23 0 0,0 0 1 0 0,0 1 0 0 0,0-1 0 0 0,0 0-1 0 0,0 1 1 0 0,1-1 0 0 0,-1 0 0 0 0,0 0-1 0 0,1 0 1 0 0,-1 0 0 0 0,1 0-1 0 0,-1-1 1 0 0,1 1 0 0 0,-1 0 0 0 0,1-1-1 0 0,-1 1 1 0 0,3 0 0 0 0,8 1 12 0 0,0 0 1 0 0,0-1-1 0 0,0 0 1 0 0,17-1-1 0 0,-29 0-3 0 0,36-2-421 0 0,0-1-1 0 0,37-9 1 0 0,27-11-3451 0 0,-86 20 2887 0 0,40-10-3140 0 0</inkml:trace>
</inkml:ink>
</file>

<file path=ppt/ink/ink5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01.7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1339 25 2460 0 0,'0'0'4543'0'0,"-15"-4"-3702"0"0,-23-4-448 0 0,1 2-1 0 0,-1 2 1 0 0,0 1-1 0 0,-62 4 1 0 0,-170 23 647 0 0,204-16-805 0 0,-87 9 420 0 0,2 6 1 0 0,-168 49 0 0 0,312-70-666 0 0,-3 0 17 0 0,0 2 0 0 0,1-1-1 0 0,-14 8 1 0 0,22-10-31 0 0,-1 0 0 0 0,0 0 0 0 0,0 0 0 0 0,1 0-1 0 0,-1 0 1 0 0,1 1 0 0 0,-1-1 0 0 0,1 0 0 0 0,0 1 0 0 0,-1-1-1 0 0,1 1 1 0 0,0 0 0 0 0,0-1 0 0 0,0 1 0 0 0,0 0 0 0 0,1 0-1 0 0,-1 0 1 0 0,0-1 0 0 0,1 1 0 0 0,-1 0 0 0 0,1 0 0 0 0,-1 4-1 0 0,1-4 13 0 0,0-1 0 0 0,0 0 0 0 0,1 1 0 0 0,-1-1 0 0 0,0 0-1 0 0,0 1 1 0 0,1-1 0 0 0,-1 0 0 0 0,1 0 0 0 0,-1 1 0 0 0,1-1-1 0 0,0 0 1 0 0,-1 0 0 0 0,1 0 0 0 0,0 0 0 0 0,0 0 0 0 0,0 0-1 0 0,0 0 1 0 0,0 0 0 0 0,0 0 0 0 0,1 1 0 0 0,33 14-10 0 0,-35-16 21 0 0,45 15-107 0 0,2-2-1 0 0,-1-3 0 0 0,73 8 1 0 0,148-1-1093 0 0,-141-16-60 0 0,-1-5 1 0 0,177-29-1 0 0,-293 31 1183 0 0,11-1 10 0 0,39-2-1 0 0,-52 7 114 0 0,-15 5-6 0 0,-23 7 286 0 0,-96 24 1772 0 0,-174 29 0 0 0,203-48-1616 0 0,-32 7 11 0 0,-330 78 995 0 0,451-102-1443 0 0,1 1 1 0 0,-1 1-1 0 0,0 0 1 0 0,1 0-1 0 0,0 0 1 0 0,0 1 0 0 0,-12 9-1 0 0,19-12-62 0 0,-1-1-1 0 0,1 0 1 0 0,0 0 0 0 0,0 1-1 0 0,0-1 1 0 0,0 1-1 0 0,0-1 1 0 0,0 1 0 0 0,0-1-1 0 0,0 1 1 0 0,0 0-1 0 0,1-1 1 0 0,-1 1 0 0 0,1 0-1 0 0,-1 0 1 0 0,1-1 0 0 0,0 1-1 0 0,0 2 1 0 0,0-1 2 0 0,1-1 1 0 0,-1 0-1 0 0,1 0 1 0 0,0 0-1 0 0,0 1 1 0 0,0-1-1 0 0,0 0 1 0 0,0 0-1 0 0,1-1 1 0 0,-1 1-1 0 0,1 0 1 0 0,-1 0-1 0 0,1-1 1 0 0,-1 1-1 0 0,1 0 1 0 0,0-1-1 0 0,0 0 1 0 0,3 2-1 0 0,8 6 12 0 0,1-1 0 0 0,0-1 0 0 0,0 0 1 0 0,1-1-1 0 0,21 5 0 0 0,80 16-135 0 0,-89-22 72 0 0,83 13-562 0 0,0-4 0 0 0,162-1 291 0 0,-272-13 364 0 0,0 0 0 0 0,0 0 1 0 0,0 0-1 0 0,0 0 1 0 0,0 0-1 0 0,0 0 1 0 0,0 0-1 0 0,0-1 1 0 0,0 1-1 0 0,0 0 1 0 0,0 0-1 0 0,0 0 1 0 0,0 0-1 0 0,0 0 1 0 0,0 0-1 0 0,0 0 1 0 0,0 0-1 0 0,0 0 0 0 0,0 0 1 0 0,0 0-1 0 0,0 0 1 0 0,0-1-1 0 0,-16-3 261 0 0,-26-6-171 0 0,-64-5 1054 0 0,-212-4 0 0 0,315 19-1192 0 0,0 0 0 0 0,0 0-1 0 0,1 0 1 0 0,-1 1 0 0 0,0-1 0 0 0,0 1-1 0 0,1-1 1 0 0,-1 1 0 0 0,0 0-1 0 0,1 0 1 0 0,-1 0 0 0 0,1 1-1 0 0,-1-1 1 0 0,1 1 0 0 0,0-1-1 0 0,-1 1 1 0 0,1 0 0 0 0,0 0-1 0 0,0 0 1 0 0,-3 4 0 0 0,3-3-36 0 0,1 0 0 0 0,-1 1-1 0 0,1 0 1 0 0,-1-1 0 0 0,1 1 0 0 0,1 0 0 0 0,-1-1 0 0 0,0 1-1 0 0,1 0 1 0 0,0 0 0 0 0,0 0 0 0 0,0 0 0 0 0,0-1 0 0 0,1 7 0 0 0,1-1-563 0 0,-1 0 0 0 0,1-1 0 0 0,0 1 0 0 0,1-1 0 0 0,5 12 1 0 0,12 12-3435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50.1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562 0 1160 0 0,'0'0'6424'0'0,"-8"13"-5599"0"0,-95 141 921 0 0,-96 158-1024 0 0,161-244-710 0 0,-79 136 4 0 0,101-179-709 0 0,-1 0 0 0 0,-2 0-1 0 0,-25 27 1 0 0,77-97-3275 0 0,-1 2 1103 0 0,5 1 1566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2.6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784 240 1592 0 0,'0'0'660'0'0,"-5"-16"650"0"0,-3-8-714 0 0,-1 1 0 0 0,-1-1 1 0 0,-16-25-1 0 0,22 42-406 0 0,-1-1 1 0 0,1 1-1 0 0,-2 0 0 0 0,1 0 0 0 0,-1 0 1 0 0,0 1-1 0 0,-1 0 0 0 0,1 0 1 0 0,-1 1-1 0 0,0 0 0 0 0,-1 0 0 0 0,1 0 1 0 0,-1 1-1 0 0,0 0 0 0 0,-12-4 0 0 0,7 6-140 0 0,1 0-1 0 0,0 1 1 0 0,-1 0-1 0 0,1 1 0 0 0,-1 0 1 0 0,1 1-1 0 0,0 1 0 0 0,-1 0 1 0 0,1 0-1 0 0,0 1 0 0 0,0 1 1 0 0,0 0-1 0 0,1 0 0 0 0,-1 1 1 0 0,1 1-1 0 0,0 0 0 0 0,-16 12 1 0 0,-2 4-28 0 0,0 1 1 0 0,1 1-1 0 0,2 1 1 0 0,-41 51-1 0 0,41-44-28 0 0,3 1 1 0 0,1 1-1 0 0,1 1 0 0 0,2 0 0 0 0,1 2 0 0 0,-19 58 0 0 0,29-68 89 0 0,0 1 0 0 0,2 0 0 0 0,1 0 0 0 0,1 0 0 0 0,2 0 0 0 0,0 1 0 0 0,2-1 0 0 0,2 1 0 0 0,0-1 0 0 0,7 31 0 0 0,-4-41 8 0 0,0-1 0 0 0,1 0-1 0 0,0-1 1 0 0,1 0 0 0 0,1 0 0 0 0,1 0-1 0 0,1-1 1 0 0,0 0 0 0 0,0-1-1 0 0,1 0 1 0 0,1-1 0 0 0,1 0 0 0 0,0 0-1 0 0,0-2 1 0 0,1 0 0 0 0,1 0-1 0 0,0-1 1 0 0,24 11 0 0 0,-21-12 62 0 0,1-1 0 0 0,0-1 1 0 0,0-1-1 0 0,1 0 0 0 0,0-2 0 0 0,0 0 0 0 0,0-1 1 0 0,0-1-1 0 0,1-1 0 0 0,-1-1 0 0 0,0-1 1 0 0,1 0-1 0 0,-1-2 0 0 0,0 0 0 0 0,0-2 0 0 0,20-6 1 0 0,-7-1 71 0 0,-1-3 0 0 0,0 0-1 0 0,-1-2 1 0 0,0-1 0 0 0,-2-1 0 0 0,0-2 0 0 0,-1-1 0 0 0,-1-1 0 0 0,-1-2 0 0 0,-2 0 0 0 0,27-35 0 0 0,-31 34-161 0 0,-2-1 1 0 0,0 0 0 0 0,-2-1 0 0 0,-1-1 0 0 0,-1-1-1 0 0,-2 0 1 0 0,-1 0 0 0 0,-1-1 0 0 0,-1-1-1 0 0,-2 1 1 0 0,-2-2 0 0 0,3-43 0 0 0,-8 66-105 0 0,0-1-1 0 0,0 1 1 0 0,-1 0 0 0 0,0 0 0 0 0,-1-1 0 0 0,-1 1 0 0 0,1 0 0 0 0,-1 1 0 0 0,-9-20-1 0 0,9 25-80 0 0,0-1 0 0 0,0 1 0 0 0,0 0-1 0 0,0 0 1 0 0,-1 0 0 0 0,1 0 0 0 0,-1 0-1 0 0,0 1 1 0 0,0 0 0 0 0,-1 0 0 0 0,1 0-1 0 0,-1 0 1 0 0,1 0 0 0 0,-1 1 0 0 0,0 0-1 0 0,0 0 1 0 0,0 1 0 0 0,0-1 0 0 0,0 1-1 0 0,0 0 1 0 0,-7 0 0 0 0,1 0-455 0 0,1 1 0 0 0,-1 0-1 0 0,0 1 1 0 0,1 0 0 0 0,-1 1 0 0 0,0 0 0 0 0,1 1 0 0 0,0 0 0 0 0,0 0 0 0 0,0 1 0 0 0,0 0 0 0 0,0 1-1 0 0,-9 6 1 0 0,-47 30-2699 0 0</inkml:trace>
</inkml:ink>
</file>

<file path=ppt/ink/ink5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09.8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73 356 1460 0 0,'0'0'6003'0'0,"0"-10"-6263"0"0,5-31 34 0 0,-4 39 223 0 0,0 0 0 0 0,0 0 1 0 0,0 0-1 0 0,0 0 1 0 0,1 0-1 0 0,-1 0 0 0 0,1 0 1 0 0,0 1-1 0 0,-1-1 0 0 0,1 1 1 0 0,0-1-1 0 0,0 1 1 0 0,0 0-1 0 0,0 0 0 0 0,0-1 1 0 0,0 1-1 0 0,0 1 0 0 0,0-1 1 0 0,3-1-1 0 0,5-2 2 0 0,9-8 39 0 0,-1 0 1 0 0,-1-2 0 0 0,0 0-1 0 0,22-24 1 0 0,54-70 117 0 0,-90 105-133 0 0,5-8 105 0 0,1 0 0 0 0,-2 0 0 0 0,13-22 0 0 0,-20 31-52 0 0,-1 6-205 0 0,0 0 0 0 0,0 1-1 0 0,0-1 1 0 0,0 0 0 0 0,-1 1-1 0 0,0-1 1 0 0,-3 5-1 0 0,-3 9 331 0 0,-168 455 2687 0 0,47 17-2495 0 0,128-482-589 0 0,-1 1-395 0 0,1 0 0 0 0,-1 0 0 0 0,-1 0 0 0 0,1 0 0 0 0,-2 0 0 0 0,1 0 0 0 0,-10 14 0 0 0,-2-8-1743 0 0</inkml:trace>
</inkml:ink>
</file>

<file path=ppt/ink/ink5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0.2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47 2552 0 0,'0'0'6093'0'0,"92"-20"-7201"0"0,-61 19 1108 0 0,5-1 128 0 0,5-1-128 0 0,1-1-540 0 0,-10-1-984 0 0,18-7-1317 0 0</inkml:trace>
</inkml:ink>
</file>

<file path=ppt/ink/ink5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0.6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57 1840 0 0,'0'0'8037'0'0,"14"-2"-8745"0"0,288-39 919 0 0,-119 28-1312 0 0</inkml:trace>
</inkml:ink>
</file>

<file path=ppt/ink/ink5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1.0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 1 6261 0 0,'0'0'3164'0'0,"-2"9"-5598"0"0,-5 94 2510 0 0,5-63 82 0 0,-9 65 0 0 0,-42 93 984 0 0,42-167-1875 0 0,-1-1 0 0 0,-1 0-1 0 0,-2 0 1 0 0,-22 32-1 0 0,29-50-1419 0 0,1-5-552 0 0</inkml:trace>
</inkml:ink>
</file>

<file path=ppt/ink/ink5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1.9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36 250 1580 0 0,'0'0'1939'0'0,"16"1"-2377"0"0,2 0 444 0 0,102 0 207 0 0,-110-2-91 0 0,0 0 0 0 0,-1-1 0 0 0,1 0 0 0 0,-1-1 0 0 0,1 0 1 0 0,-1 0-1 0 0,0-1 0 0 0,0 0 0 0 0,-1-1 0 0 0,1 0 0 0 0,-1 0 1 0 0,13-11-1 0 0,-16 12-75 0 0,1-2 0 0 0,-1 1-1 0 0,0-1 1 0 0,-1 0 0 0 0,1 0 0 0 0,-1 0 0 0 0,0 0 0 0 0,-1-1 0 0 0,0 1-1 0 0,0-1 1 0 0,0 0 0 0 0,-1 0 0 0 0,0-1 0 0 0,0 1 0 0 0,0 0 0 0 0,0-15 0 0 0,-2 19-38 0 0,-1-41 292 0 0,1 43-253 0 0,0 0-1 0 0,0 0 1 0 0,0 0 0 0 0,0-1-1 0 0,-1 1 1 0 0,1 0-1 0 0,0 0 1 0 0,-1 0 0 0 0,1 0-1 0 0,0 0 1 0 0,-1 0-1 0 0,1 0 1 0 0,-1 0-1 0 0,0 0 1 0 0,1 0 0 0 0,-1 0-1 0 0,0 0 1 0 0,0 0-1 0 0,1 0 1 0 0,-1 0 0 0 0,0 0-1 0 0,0 1 1 0 0,0-1-1 0 0,0 0 1 0 0,0 1-1 0 0,0-1 1 0 0,0 1 0 0 0,0-1-1 0 0,0 1 1 0 0,-1 0-1 0 0,0-1 1 0 0,1 2-103 0 0,-1-1-1 0 0,1 1 1 0 0,-1 0 0 0 0,1 0-1 0 0,-1 0 1 0 0,1-1 0 0 0,0 2-1 0 0,0-1 1 0 0,-1 0 0 0 0,1 0-1 0 0,0 0 1 0 0,0 0 0 0 0,0 1-1 0 0,0-1 1 0 0,0 1 0 0 0,1-1-1 0 0,-1 0 1 0 0,0 1 0 0 0,1-1-1 0 0,-1 3 1 0 0,-4 5-146 0 0,-27 49 96 0 0,-39 99 1 0 0,-10 71 969 0 0,64-176-618 0 0,-14 49-1 0 0,4 1-1 0 0,-18 147 1 0 0,44-245-360 0 0,1-2-133 0 0,0 1 1 0 0,0 0-1 0 0,-1 0 1 0 0,1 0-1 0 0,-1 0 0 0 0,0-1 1 0 0,0 1-1 0 0,0 0 1 0 0,0-1-1 0 0,0 1 1 0 0,0 0-1 0 0,-1-1 0 0 0,1 0 1 0 0,-4 4-1 0 0,-4-5-2043 0 0</inkml:trace>
</inkml:ink>
</file>

<file path=ppt/ink/ink5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2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0 834 3192 0 0,'0'0'2645'0'0,"88"-35"-3606"0"0,-55 32 1001 0 0,9 3-36 0 0,0 0 88 0 0,5 0-16 0 0,4 0 132 0 0,-1 0-64 0 0,-1 0-144 0 0,0-1-196 0 0,-16 0-1092 0 0,10-10-1528 0 0</inkml:trace>
  <inkml:trace contextRef="#ctx0" brushRef="#br0" timeOffset="1">1005 1 220 0 0,'0'0'4502'0'0,"-15"10"-4433"0"0,3-2-40 0 0,0 0 19 0 0,0 0 0 0 0,1 1 0 0 0,0 0 0 0 0,0 1 0 0 0,1 0 0 0 0,-15 19 0 0 0,3 4 57 0 0,1 0-1 0 0,1 2 0 0 0,2 0 0 0 0,2 1 0 0 0,1 1 1 0 0,2 0-1 0 0,1 1 0 0 0,2 1 0 0 0,2-1 0 0 0,-4 50 1 0 0,11-65-97 0 0,0 1 0 0 0,2-1 0 0 0,0 1 0 0 0,2-1 1 0 0,1 0-1 0 0,0 0 0 0 0,2 0 0 0 0,9 24 1 0 0,-8-30 45 0 0,1-1 1 0 0,0 0-1 0 0,1 0 1 0 0,1-1 0 0 0,0 0-1 0 0,1 0 1 0 0,1-2 0 0 0,0 1-1 0 0,1-1 1 0 0,1-1-1 0 0,20 15 1 0 0,-22-18-351 0 0,1-1 1 0 0,1 0-1 0 0,-1-1 1 0 0,1-1 0 0 0,0 0-1 0 0,1-1 1 0 0,0 0-1 0 0,-1-1 1 0 0,29 4-1 0 0,3-7-2229 0 0</inkml:trace>
</inkml:ink>
</file>

<file path=ppt/ink/ink5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3.3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0 287 4744 0 0,'0'0'2343'0'0,"18"-12"-2634"0"0,3-1 270 0 0,108-73-47 0 0,-114 75-153 0 0,-1-1 0 0 0,-1 0 1 0 0,17-20-1 0 0,-26 27 171 0 0,0 0-1 0 0,0-1 0 0 0,0 1 1 0 0,-1-1-1 0 0,0 0 1 0 0,0 0-1 0 0,-1-1 0 0 0,1 1 1 0 0,-1 0-1 0 0,-1-1 1 0 0,1 1-1 0 0,0-10 0 0 0,-2 15 55 0 0,0 1 0 0 0,1-1-1 0 0,-1 0 1 0 0,0 1 0 0 0,0-1-1 0 0,0 0 1 0 0,0 1-1 0 0,0-1 1 0 0,0 0 0 0 0,0 0-1 0 0,0 1 1 0 0,0-1 0 0 0,-1 0-1 0 0,1 1 1 0 0,0-1 0 0 0,0 0-1 0 0,-1 1 1 0 0,1-1-1 0 0,0 1 1 0 0,-1-1 0 0 0,1 0-1 0 0,0 1 1 0 0,-1-1 0 0 0,1 1-1 0 0,-1-1 1 0 0,1 1-1 0 0,-1-1 1 0 0,1 1 0 0 0,-1-1-1 0 0,0 1 1 0 0,1 0 0 0 0,-1-1-1 0 0,1 1 1 0 0,-1 0-1 0 0,0-1 1 0 0,1 1 0 0 0,-1 0-1 0 0,0 0 1 0 0,1 0 0 0 0,-1 0-1 0 0,0 0 1 0 0,1 0-1 0 0,-1 0 1 0 0,0 0 0 0 0,0 0-1 0 0,1 0 1 0 0,-1 0 0 0 0,0 0-1 0 0,1 0 1 0 0,-1 0-1 0 0,0 0 1 0 0,1 1 0 0 0,-1-1-1 0 0,0 0 1 0 0,1 1 0 0 0,-1-1-1 0 0,0 1 1 0 0,-4 1-67 0 0,0 1-1 0 0,0-1 1 0 0,1 1 0 0 0,-1 0-1 0 0,1 1 1 0 0,-5 4 0 0 0,-10 13 128 0 0,0 1 1 0 0,2 1-1 0 0,1 1 1 0 0,1 0-1 0 0,-20 41 0 0 0,18-26-20 0 0,2 1-1 0 0,2 0 0 0 0,-11 47 1 0 0,21-70-46 0 0,0 0 0 0 0,1 0 0 0 0,1 0 0 0 0,0 0 0 0 0,3 25 0 0 0,-2-36 24 0 0,1 0 1 0 0,0 0-1 0 0,0 0 0 0 0,1 0 0 0 0,0 0 0 0 0,0 0 0 0 0,0 0 0 0 0,1-1 0 0 0,0 1 0 0 0,0-1 0 0 0,0 0 1 0 0,0 1-1 0 0,1-2 0 0 0,0 1 0 0 0,0 0 0 0 0,0-1 0 0 0,1 0 0 0 0,5 5 0 0 0,-7-7 26 0 0,0 0 1 0 0,0-1-1 0 0,0 1 0 0 0,0-1 0 0 0,1 0 0 0 0,-1 1 1 0 0,0-2-1 0 0,1 1 0 0 0,-1 0 0 0 0,0-1 0 0 0,1 1 0 0 0,-1-1 1 0 0,1 0-1 0 0,-1 0 0 0 0,1 0 0 0 0,4-1 0 0 0,-2-1 22 0 0,-1 0 0 0 0,1 0-1 0 0,-1 0 1 0 0,1 0 0 0 0,-1-1-1 0 0,0 0 1 0 0,0 0-1 0 0,9-7 1 0 0,0-2-104 0 0,-1-1 0 0 0,-1-1 0 0 0,0 1-1 0 0,0-2 1 0 0,10-17 0 0 0,-16 23 9 0 0,0 0-1 0 0,0-1 1 0 0,-1 1 0 0 0,0-1 0 0 0,0 0-1 0 0,-2 0 1 0 0,1-1 0 0 0,-1 1 0 0 0,0-1-1 0 0,-1 0 1 0 0,0 1 0 0 0,-1-13 0 0 0,12 131-1983 0 0,-13-94 2008 0 0,1 16 16 0 0,5 34 1 0 0,-5-56-14 0 0,0 0 1 0 0,1-1 0 0 0,0 1 0 0 0,1-1 0 0 0,-1 1-1 0 0,2-1 1 0 0,-1 0 0 0 0,1 0 0 0 0,7 11 0 0 0,-10-18 54 0 0,-1 1 0 0 0,0-1 1 0 0,1 1-1 0 0,-1-1 0 0 0,1 0 0 0 0,-1 1 1 0 0,1-1-1 0 0,-1 0 0 0 0,1 1 1 0 0,-1-1-1 0 0,1 0 0 0 0,0 1 0 0 0,-1-1 1 0 0,1 0-1 0 0,-1 0 0 0 0,1 0 0 0 0,0 0 1 0 0,-1 1-1 0 0,1-1 0 0 0,0 0 1 0 0,-1 0-1 0 0,1 0 0 0 0,-1 0 0 0 0,1-1 1 0 0,0 1-1 0 0,-1 0 0 0 0,2 0 1 0 0,17-12 302 0 0,13-28-620 0 0,-30 37 335 0 0,23-35-142 0 0,-15 23 83 0 0,0-1 0 0 0,1 1 0 0 0,1 1 0 0 0,18-18 0 0 0,-29 31-48 0 0,-1 1 1 0 0,0-1-1 0 0,1 1 1 0 0,-1 0-1 0 0,1-1 1 0 0,-1 1-1 0 0,1-1 1 0 0,0 1-1 0 0,-1 0 0 0 0,1 0 1 0 0,-1-1-1 0 0,1 1 1 0 0,-1 0-1 0 0,1 0 1 0 0,0 0-1 0 0,-1 0 1 0 0,1 0-1 0 0,0 0 1 0 0,-1 0-1 0 0,1 0 0 0 0,-1 0 1 0 0,1 0-1 0 0,0 0 1 0 0,-1 0-1 0 0,1 0 1 0 0,0 0-1 0 0,-1 0 1 0 0,1 1-1 0 0,11 15-281 0 0,-1 33 439 0 0,-9-41-102 0 0,0 8 202 0 0,-1 0-1 0 0,0 29 1 0 0,-1-30 31 0 0,6-19-2148 0 0,-3-5 388 0 0</inkml:trace>
</inkml:ink>
</file>

<file path=ppt/ink/ink5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3.75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313 1 2936 0 0,'0'0'2020'0'0,"1"19"-1688"0"0,3 127 181 0 0,-14 301 1372 0 0,7-410-1880 0 0,-2 31 218 0 0,-2 0 0 0 0,-22 90-1 0 0,24-139-173 0 0,0 0 0 0 0,-2 0 0 0 0,0-1 0 0 0,-1 0 0 0 0,-1-1 0 0 0,0 0 0 0 0,-2 0 0 0 0,0-1 0 0 0,0 0 0 0 0,-2-1 0 0 0,0 0 0 0 0,-29 24 0 0 0,37-35-322 0 0,0 0-1 0 0,0-1 0 0 0,-1 0 1 0 0,0 0-1 0 0,1-1 1 0 0,-1 1-1 0 0,0-1 1 0 0,0-1-1 0 0,0 1 0 0 0,-1-1 1 0 0,1 0-1 0 0,0 0 1 0 0,0-1-1 0 0,-1 0 1 0 0,-7 0-1 0 0,7-3-1308 0 0,3-4-523 0 0</inkml:trace>
</inkml:ink>
</file>

<file path=ppt/ink/ink5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4.1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1 282 2856 0 0,'0'0'3169'0'0,"87"-40"-3093"0"0,-49 31 28 0 0,7 0 184 0 0,3 1-40 0 0,6 4-212 0 0,-3 0-36 0 0,1 4 0 0 0,-7 0 8 0 0,-11 0-8 0 0,-6 4-208 0 0,-12-1-1157 0 0</inkml:trace>
  <inkml:trace contextRef="#ctx0" brushRef="#br0" timeOffset="1">160 0 3464 0 0,'0'0'3395'0'0,"2"16"-4427"0"0,8 84 1180 0 0,10 103 846 0 0,-19-82-862 0 0,0-24-3947 0 0,0-70 945 0 0</inkml:trace>
</inkml:ink>
</file>

<file path=ppt/ink/ink5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4.5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424 338 64 0 0,'8'-16'110'0'0,"11"-23"-136"0"0,16-48 1 0 0,-30 73 387 0 0,-1 0-1 0 0,0-1 1 0 0,-1 0-1 0 0,0 0 1 0 0,-1 0-1 0 0,-1 0 1 0 0,0 0-1 0 0,-3-23 1 0 0,2 37-276 0 0,0-1 1 0 0,0 0-1 0 0,0 1 1 0 0,0-1-1 0 0,-1 1 0 0 0,1-1 1 0 0,0 0-1 0 0,-1 1 0 0 0,0-1 1 0 0,1 1-1 0 0,-1-1 1 0 0,0 1-1 0 0,1-1 0 0 0,-1 1 1 0 0,0 0-1 0 0,0-1 1 0 0,0 1-1 0 0,-1 0 0 0 0,1 0 1 0 0,0 0-1 0 0,0-1 1 0 0,-1 1-1 0 0,1 1 0 0 0,0-1 1 0 0,-1 0-1 0 0,1 0 0 0 0,-1 0 1 0 0,1 1-1 0 0,-1-1 1 0 0,1 1-1 0 0,-1-1 0 0 0,0 1 1 0 0,1 0-1 0 0,-1 0 1 0 0,0-1-1 0 0,-2 1 0 0 0,0 1-102 0 0,0 0 0 0 0,0 0 0 0 0,0 1 0 0 0,0-1 0 0 0,0 1 0 0 0,0-1 0 0 0,0 1 0 0 0,1 1-1 0 0,-1-1 1 0 0,1 0 0 0 0,-1 1 0 0 0,1 0 0 0 0,-4 3 0 0 0,-15 19 221 0 0,1 1 1 0 0,1 0 0 0 0,1 2-1 0 0,1 0 1 0 0,2 1-1 0 0,-19 47 1 0 0,2 11-13 0 0,-25 99 0 0 0,-48 279 398 0 0,60-239-3783 0 0,39-204 836 0 0</inkml:trace>
  <inkml:trace contextRef="#ctx0" brushRef="#br0" timeOffset="1">1 983 2552 0 0,'0'0'3805'0'0,"90"-33"-4718"0"0,-52 36 825 0 0,4 1-212 0 0,-7 1-1292 0 0,20-5-988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3.0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392 1 5521 0 0,'0'0'5692'0'0,"-7"20"-6669"0"0,-51 140 2127 0 0,-8 30-17 0 0,-100 314 274 0 0,136-403-1390 0 0,-3 6-1475 0 0,12-34-2390 0 0,11-32-309 0 0</inkml:trace>
</inkml:ink>
</file>

<file path=ppt/ink/ink5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4.9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69 0 3404 0 0,'0'0'5581'0'0,"-15"52"-6969"0"0,5-20 1388 0 0,-4 5 0 0 0,2-9-1364 0 0,-6 10-1073 0 0</inkml:trace>
</inkml:ink>
</file>

<file path=ppt/ink/ink5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6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1556 0 2492 0 0,'0'0'6712'0'0,"-21"15"-6857"0"0,-23 18 375 0 0,2 2 0 0 0,-71 75-1 0 0,-185 237 1095 0 0,16 12 0 0 0,-357 597 1 0 0,604-900-1290 0 0,8-13 125 0 0,-27 61 1 0 0,70-159-4088 0 0,5-1 110 0 0</inkml:trace>
</inkml:ink>
</file>

<file path=ppt/ink/ink5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6.98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6293 0 0,'-12'6'1108'0'0,"-1"-1"-1154"0"0,1 1 1 0 0,1 1-1 0 0,-1 0 1 0 0,1 0-1 0 0,0 1 0 0 0,1 1 1 0 0,0 0-1 0 0,0 0 1 0 0,-15 20-1 0 0,19-20 8 0 0,0 1-1 0 0,1 0 0 0 0,1 0 0 0 0,-1 0 1 0 0,1 1-1 0 0,1-1 0 0 0,0 1 1 0 0,1 0-1 0 0,0 0 0 0 0,0 0 1 0 0,1 0-1 0 0,1 0 0 0 0,0 0 0 0 0,0 0 1 0 0,5 22-1 0 0,-4-26 55 0 0,1 0 0 0 0,0-1-1 0 0,0 1 1 0 0,0 0 0 0 0,1-1 0 0 0,0 0-1 0 0,1 1 1 0 0,-1-1 0 0 0,1-1 0 0 0,0 1 0 0 0,1 0-1 0 0,-1-1 1 0 0,1 0 0 0 0,0 0 0 0 0,0 0-1 0 0,1-1 1 0 0,-1 0 0 0 0,1 0 0 0 0,0 0 0 0 0,0-1-1 0 0,1 0 1 0 0,-1 0 0 0 0,1 0 0 0 0,-1-1-1 0 0,1 0 1 0 0,8 2 0 0 0,-11-4 49 0 0,-1 1 1 0 0,1 0-1 0 0,-1-1 1 0 0,1 0-1 0 0,0 0 1 0 0,-1 0-1 0 0,1 0 1 0 0,-1 0-1 0 0,1-1 1 0 0,-1 1-1 0 0,1-1 1 0 0,-1 0-1 0 0,1 0 1 0 0,-1-1-1 0 0,0 1 1 0 0,1-1-1 0 0,-1 1 1 0 0,0-1-1 0 0,3-3 1 0 0,-2 1 20 0 0,0 0-1 0 0,0 0 1 0 0,-1-1-1 0 0,1 0 1 0 0,-1 1-1 0 0,-1-1 1 0 0,1 0 0 0 0,-1 0-1 0 0,1-1 1 0 0,-1 1-1 0 0,1-10 1 0 0,2-3 69 0 0,-1-1 1 0 0,-1 0-1 0 0,-1 0 1 0 0,-1 0 0 0 0,0 0-1 0 0,-4-30 1 0 0,2 38-144 0 0,-1-1 1 0 0,0 1-1 0 0,-1 0 1 0 0,0-1 0 0 0,0 2-1 0 0,-1-1 1 0 0,-1 0 0 0 0,0 1-1 0 0,0 0 1 0 0,-1 0-1 0 0,0 0 1 0 0,-9-10 0 0 0,13 18-50 0 0,0 0 0 0 0,-1-1 0 0 0,1 1 1 0 0,-1 0-1 0 0,1 0 0 0 0,-1 0 0 0 0,0 1 1 0 0,0-1-1 0 0,0 1 0 0 0,1-1 0 0 0,-1 1 0 0 0,-1 0 1 0 0,1 0-1 0 0,0 1 0 0 0,0-1 0 0 0,0 0 1 0 0,0 1-1 0 0,-1 0 0 0 0,1 0 0 0 0,-4 0 1 0 0,3 1-179 0 0,-1 0 1 0 0,1 0 0 0 0,-1 0 0 0 0,1 1 0 0 0,-1-1-1 0 0,1 1 1 0 0,0 0 0 0 0,0 0 0 0 0,0 1-1 0 0,0-1 1 0 0,1 1 0 0 0,-1 0 0 0 0,-3 4 0 0 0,-15 14-2329 0 0</inkml:trace>
</inkml:ink>
</file>

<file path=ppt/ink/ink5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7.7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1651 1 6537 0 0,'0'0'2933'0'0,"-19"6"-3058"0"0,1 1 181 0 0,0 0 0 0 0,0 2 0 0 0,0 0 0 0 0,1 1 0 0 0,1 0 0 0 0,0 1 0 0 0,-26 24 0 0 0,-352 370 1984 0 0,18 24-660 0 0,-56 80-880 0 0,420-495-521 0 0,-75 79 141 0 0,78-85-20 0 0,-1 1 1 0 0,0-1-1 0 0,-1-1 0 0 0,0 0 1 0 0,0 0-1 0 0,-1-1 1 0 0,-16 6-1 0 0,27-11-118 0 0,-1 0-1 0 0,1 0 0 0 0,-1 0 0 0 0,0-1 0 0 0,1 1 0 0 0,-1-1 1 0 0,0 0-1 0 0,0 1 0 0 0,1-1 0 0 0,-1 0 0 0 0,0 0 0 0 0,0 0 1 0 0,0 0-1 0 0,1 0 0 0 0,-1 0 0 0 0,0-1 0 0 0,0 1 0 0 0,1-1 1 0 0,-1 1-1 0 0,0-1 0 0 0,1 1 0 0 0,-1-1 0 0 0,0 0 0 0 0,1 0 1 0 0,-1 0-1 0 0,1 0 0 0 0,-1 0 0 0 0,1 0 0 0 0,0-1 0 0 0,-1 1 1 0 0,-1-3-1 0 0,1-1-395 0 0,0 0 0 0 0,0 0 1 0 0,1-1-1 0 0,-1 1 0 0 0,1-1 0 0 0,0 1 1 0 0,1-1-1 0 0,-1 1 0 0 0,1-1 0 0 0,1-9 1 0 0,3-38-3769 0 0</inkml:trace>
</inkml:ink>
</file>

<file path=ppt/ink/ink5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8.2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278 0 6461 0 0,'0'0'1261'0'0,"-18"3"-836"0"0,3-1-438 0 0,6-2-16 0 0,1 1 0 0 0,0 0 1 0 0,0 0-1 0 0,0 1 0 0 0,0 0 0 0 0,0 1 1 0 0,1-1-1 0 0,-1 2 0 0 0,1-1 0 0 0,-1 1 1 0 0,1 0-1 0 0,-10 7 0 0 0,10-4-8 0 0,0 0 0 0 0,0 0 0 0 0,1 1 0 0 0,0-1 0 0 0,0 2 0 0 0,0-1 0 0 0,1 0 0 0 0,1 1 0 0 0,-1 0 0 0 0,1 0 0 0 0,1 0 0 0 0,0 1 0 0 0,0-1 0 0 0,1 1 0 0 0,0 0 0 0 0,1-1 0 0 0,0 1 0 0 0,0 20 0 0 0,2-22 45 0 0,-1 0 1 0 0,2 0-1 0 0,-1 0 0 0 0,1 0 1 0 0,0 0-1 0 0,1-1 1 0 0,-1 1-1 0 0,2 0 1 0 0,-1-1-1 0 0,1 0 1 0 0,0 0-1 0 0,1 0 1 0 0,-1-1-1 0 0,1 1 1 0 0,1-1-1 0 0,-1 0 1 0 0,1 0-1 0 0,0-1 1 0 0,0 0-1 0 0,1 0 1 0 0,-1 0-1 0 0,1-1 1 0 0,11 5-1 0 0,-11-5 87 0 0,0-1 0 0 0,0 0-1 0 0,1-1 1 0 0,-1 0 0 0 0,1 0 0 0 0,-1-1 0 0 0,1 0-1 0 0,0 0 1 0 0,-1 0 0 0 0,1-1 0 0 0,0 0 0 0 0,-1-1-1 0 0,1 0 1 0 0,0 0 0 0 0,-1-1 0 0 0,11-3 0 0 0,-12 3 58 0 0,1-2 0 0 0,-1 1 0 0 0,0-1 0 0 0,0 0 0 0 0,0 0-1 0 0,0 0 1 0 0,-1-1 0 0 0,1 0 0 0 0,-1 0 0 0 0,-1-1 0 0 0,1 1 0 0 0,-1-1 0 0 0,0 0 0 0 0,0 0 0 0 0,0 0 0 0 0,-1-1 0 0 0,4-9 0 0 0,-1 0 28 0 0,-1-1 1 0 0,-1 1-1 0 0,0-1 0 0 0,-1 1 1 0 0,-1-1-1 0 0,0-24 0 0 0,-2 34-153 0 0,0 0 0 0 0,0-1 0 0 0,-1 1 0 0 0,0 0 1 0 0,0 0-1 0 0,-1-1 0 0 0,1 1 0 0 0,-2 0 0 0 0,1 0 0 0 0,-1 1 0 0 0,0-1 0 0 0,0 0 0 0 0,-1 1 0 0 0,0 0 0 0 0,0 0 0 0 0,-1 0 0 0 0,-5-6 0 0 0,5 9-77 0 0,0 0 1 0 0,0 0-1 0 0,0 0 0 0 0,0 1 0 0 0,0-1 0 0 0,0 1 1 0 0,-1 1-1 0 0,1-1 0 0 0,-1 1 0 0 0,1 0 0 0 0,-1 0 1 0 0,0 0-1 0 0,1 1 0 0 0,-1 0 0 0 0,0 0 0 0 0,1 1 0 0 0,-10 1 1 0 0,-8 2-422 0 0,1 2 0 0 0,-38 13 1 0 0,59-18 437 0 0,-75 28-2537 0 0,-10 5-1982 0 0</inkml:trace>
</inkml:ink>
</file>

<file path=ppt/ink/ink5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8.9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33 5853 0 0,'0'0'4491'0'0,"15"-4"-5687"0"0,13-4 1172 0 0,0 2 0 0 0,52-6 0 0 0,-62 11-39 0 0,3 0 83 0 0,-1 0 1 0 0,30 4-1 0 0,-45-3-332 0 0,-1 0-1 0 0,0 1 1 0 0,1 0 0 0 0,-1 0-1 0 0,0 0 1 0 0,0 1-1 0 0,0-1 1 0 0,0 1 0 0 0,0 0-1 0 0,0 0 1 0 0,-1 0-1 0 0,1 1 1 0 0,-1-1 0 0 0,1 1-1 0 0,-1 0 1 0 0,0 0-1 0 0,5 6 1 0 0,0 10-2747 0 0</inkml:trace>
</inkml:ink>
</file>

<file path=ppt/ink/ink5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9.3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3180 0 0,'0'0'6789'0'0,"108"-54"-7669"0"0,-67 42 792 0 0,-5 2 84 0 0,-1 2-108 0 0,-7 2-536 0 0,-8 2-1120 0 0,-2-4-2201 0 0</inkml:trace>
</inkml:ink>
</file>

<file path=ppt/ink/ink5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19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104 504 3788 0 0,'0'0'5918'0'0,"15"-16"-6513"0"0,7-6 589 0 0,87-93 311 0 0,-87 88-167 0 0,-2-2 0 0 0,-1 0 1 0 0,26-53-1 0 0,-36 64-212 0 0,-2 0-1 0 0,0 0 1 0 0,-1 0 0 0 0,-1-1 0 0 0,-1 0 0 0 0,-1 0 0 0 0,2-35 0 0 0,-20 274-1053 0 0,4-110 1680 0 0,-12 512 751 0 0,23-588-1213 0 0,0 41-494 0 0,-8-31-2950 0 0,2-34 854 0 0</inkml:trace>
  <inkml:trace contextRef="#ctx0" brushRef="#br0" timeOffset="1">0 1140 5436 0 0,'0'0'3797'0'0,"116"-54"-4421"0"0,-62 38 680 0 0,5-4-56 0 0,1 1 0 0 0,2 2 52 0 0,-6 3 64 0 0,-5 2-232 0 0,-3-2 52 0 0,-16 7-1444 0 0,4-11-1693 0 0</inkml:trace>
</inkml:ink>
</file>

<file path=ppt/ink/ink5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0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0 273 4256 0 0,'0'0'6129'0'0,"107"-61"-6685"0"0,-36 22 572 0 0,19-9 280 0 0,22 1-244 0 0,-11 9-40 0 0,-21 13-12 0 0,-28 12 4 0 0,-19 11-4 0 0,5 2-788 0 0,-6 2-844 0 0,-7 5-1221 0 0,-17 9-1983 0 0</inkml:trace>
  <inkml:trace contextRef="#ctx0" brushRef="#br0" timeOffset="1">371 354 836 0 0,'0'0'8201'0'0,"81"0"-9829"0"0,-18-12 1628 0 0,5-1-920 0 0,-17-1-853 0 0,34-16-1371 0 0</inkml:trace>
</inkml:ink>
</file>

<file path=ppt/ink/ink5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2.2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3640 0 4152 0 0,'-354'125'1562'0'0,"6"16"0"0"0,6 15 0 0 0,-592 369 0 0 0,211-3-419 0 0,545-372-724 0 0,-285 314 0 0 0,452-452-445 0 0,-123 136 462 0 0,101-115-55 0 0,-1-2-1 0 0,-44 32 1 0 0,78-63-359 0 0,0 0 0 0 0,0 0 0 0 0,0 0 0 0 0,0 0 0 0 0,0 1 0 0 0,-1-1 0 0 0,1 0 0 0 0,0 0 0 0 0,0 0 0 0 0,0 0 0 0 0,0 0 0 0 0,0 1 0 0 0,0-1 0 0 0,0 0 0 0 0,-1 0 0 0 0,1 0 0 0 0,0 0 0 0 0,0 0 0 0 0,0 0 0 0 0,0 0 0 0 0,0 0 0 0 0,-1 1 0 0 0,1-1 0 0 0,0 0 0 0 0,0 0 0 0 0,0 0 0 0 0,0 0 0 0 0,-1 0 0 0 0,1 0 0 0 0,0 0 0 0 0,0 0 0 0 0,0 0 0 0 0,0 0 1 0 0,-1 0-1 0 0,1 0 0 0 0,0 0 0 0 0,0 0 0 0 0,0 0 0 0 0,0-1 0 0 0,-1 1 0 0 0,1 0 0 0 0,0 0 0 0 0,0 0 0 0 0,0 0 0 0 0,0 0 0 0 0,-1 0 0 0 0,1 0 0 0 0,0 0 0 0 0,0-1 0 0 0,0 1 0 0 0,0 0 0 0 0,0 0 0 0 0,0 0 0 0 0,0 0 0 0 0,-1 0 0 0 0,1-1 0 0 0,0 1 0 0 0,0 0 0 0 0,0 0 0 0 0,0 0 0 0 0,0-1 0 0 0,5-15 67 0 0,16-23-1224 0 0,45-37-3003 0 0,-1 7 381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3.4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644 311 5004 0 0,'0'0'6265'0'0,"-4"-15"-5503"0"0,1 6-667 0 0,-2-10 156 0 0,-1 0 1 0 0,-1 1-1 0 0,0 0 0 0 0,-16-27 0 0 0,16 35-227 0 0,0 0 1 0 0,0 1-1 0 0,-1 0 1 0 0,-1 0-1 0 0,1 1 1 0 0,-1 0-1 0 0,-1 1 1 0 0,1 0-1 0 0,-1 0 1 0 0,0 1-1 0 0,-1 1 1 0 0,0-1-1 0 0,0 2 1 0 0,0-1-1 0 0,0 1 1 0 0,-1 1-1 0 0,1 0 1 0 0,-1 1-1 0 0,0 0 0 0 0,1 1 1 0 0,-1 0-1 0 0,0 1 1 0 0,0 0-1 0 0,0 1 1 0 0,0 1-1 0 0,0-1 1 0 0,1 2-1 0 0,-1 0 1 0 0,0 0-1 0 0,1 1 1 0 0,0 0-1 0 0,0 1 1 0 0,1 1-1 0 0,-17 9 1 0 0,14-5-69 0 0,-1 1 1 0 0,1 0 0 0 0,1 1 0 0 0,0 0-1 0 0,1 1 1 0 0,0 0 0 0 0,1 1 0 0 0,-9 16 0 0 0,7-8 33 0 0,1 1 0 0 0,0 1 0 0 0,2 0 1 0 0,-11 44-1 0 0,10-14 76 0 0,2 1 0 0 0,3-1-1 0 0,1 1 1 0 0,6 69 0 0 0,0-105-71 0 0,0 0 0 0 0,1-1-1 0 0,1 1 1 0 0,0-1 0 0 0,2 0 0 0 0,0-1 0 0 0,1 1 0 0 0,0-1-1 0 0,16 24 1 0 0,-15-27-39 0 0,1-1-1 0 0,1 0 0 0 0,0-1 0 0 0,1 0 1 0 0,0-1-1 0 0,0 0 0 0 0,1-1 1 0 0,1 0-1 0 0,0-1 0 0 0,0 0 1 0 0,21 9-1 0 0,-26-14 69 0 0,0-1 0 0 0,0 0 0 0 0,0 0 0 0 0,0-1 0 0 0,1 0 0 0 0,-1-1 0 0 0,1 0 0 0 0,0 0 0 0 0,-1-1 0 0 0,1 0 0 0 0,-1 0 0 0 0,1-1 0 0 0,0 0 0 0 0,-1-1 0 0 0,0 0 0 0 0,10-3 0 0 0,-6 0 102 0 0,-1 0 1 0 0,0-1-1 0 0,0 0 1 0 0,-1-1-1 0 0,1 0 0 0 0,-2 0 1 0 0,1-1-1 0 0,-1-1 1 0 0,0 0-1 0 0,12-15 1 0 0,8-12 221 0 0,-2-2-1 0 0,-2 0 1 0 0,39-80 0 0 0,-52 91-287 0 0,-1 0 1 0 0,-2-2-1 0 0,0 1 0 0 0,-2-1 1 0 0,-2 0-1 0 0,0-1 1 0 0,0-34-1 0 0,-5 37-207 0 0,-1-1 0 0 0,-1 1 0 0 0,-2-1 0 0 0,-1 1 0 0 0,-1 0 1 0 0,-1 1-1 0 0,-1-1 0 0 0,-2 1 0 0 0,0 1 0 0 0,-2 0 0 0 0,-1 1 0 0 0,-1 0 0 0 0,-1 0 0 0 0,0 2 1 0 0,-26-28-1 0 0,34 43-420 0 0,-11-19-3697 0 0,12 10-577 0 0</inkml:trace>
</inkml:ink>
</file>

<file path=ppt/ink/ink5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3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0 168 352 0 0,'0'0'9924'0'0,"10"-13"-8653"0"0,-6 4-1562 0 0,1 1 0 0 0,0 0 0 0 0,0 0 1 0 0,1 0-1 0 0,0 0 0 0 0,13-12 0 0 0,18-23-2937 0 0,-7 1 465 0 0</inkml:trace>
</inkml:ink>
</file>

<file path=ppt/ink/ink5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3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0 498 3708 0 0,'0'0'2657'0'0,"15"-87"-2521"0"0,-3 65-136 0 0,8-1-288 0 0,9 0-180 0 0,5-1-561 0 0,-1 7-1019 0 0,20-13-620 0 0</inkml:trace>
  <inkml:trace contextRef="#ctx0" brushRef="#br0" timeOffset="1">517 87 820 0 0,'0'0'5961'0'0,"108"-68"-6921"0"0,-64 62 816 0 0,-6 1-1057 0 0,23-2-1471 0 0</inkml:trace>
</inkml:ink>
</file>

<file path=ppt/ink/ink5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4.0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0 520 0 0,'0'0'5517'0'0,"105"18"-5961"0"0,-42-3 444 0 0,28 6 140 0 0,25 10-76 0 0,10 5-64 0 0,-4 3-220 0 0,-7 0-681 0 0,-20 1-651 0 0,-2-3 236 0 0,-24-7 144 0 0</inkml:trace>
</inkml:ink>
</file>

<file path=ppt/ink/ink5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4.3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19 2232 0 0,'0'0'3567'0'0,"16"-1"-2339"0"0,9-2-793 0 0,199-12 1124 0 0,-177 18-1636 0 0,-1 1-1 0 0,0 3 0 0 0,71 19 0 0 0,131 52 93 0 0,-209-64 13 0 0,538 228 278 0 0,-549-230-288 0 0,0-1 0 0 0,1-2 0 0 0,0 0 0 0 0,1-2 1 0 0,35 3-1 0 0,155 5 1641 0 0,-107-11-1092 0 0,-36 1-446 0 0,675 9 333 0 0,-716-16-342 0 0,-1-2 1 0 0,1-2-1 0 0,-1-1 0 0 0,62-20 0 0 0,-78 19-7 0 0,0 0-1 0 0,0-1 1 0 0,-1-1-1 0 0,0-1 1 0 0,-1-1-1 0 0,0 0 0 0 0,-1-1 1 0 0,0 0-1 0 0,22-27 1 0 0,1-3-77 0 0,-18 22-75 0 0,33-45-1 0 0,-50 59 59 0 0,1 0 0 0 0,-1 0-1 0 0,-1 0 1 0 0,1 0 0 0 0,-1-1 0 0 0,0 0 0 0 0,-1 1 0 0 0,0-1-1 0 0,0 0 1 0 0,-1 0 0 0 0,1-14 0 0 0,-2 21-20 0 0,-1-1 1 0 0,1 0-1 0 0,0 1 1 0 0,-1-1-1 0 0,1 1 1 0 0,-1-1-1 0 0,1 1 0 0 0,-1-1 1 0 0,0 1-1 0 0,0-1 1 0 0,1 1-1 0 0,-1 0 1 0 0,0-1-1 0 0,0 1 0 0 0,-1 0 1 0 0,1 0-1 0 0,0 0 1 0 0,0 0-1 0 0,-1 0 1 0 0,1 0-1 0 0,0 0 1 0 0,-1 0-1 0 0,1 0 0 0 0,-1 1 1 0 0,1-1-1 0 0,-1 0 1 0 0,1 1-1 0 0,-1-1 1 0 0,1 1-1 0 0,-1 0 1 0 0,0 0-1 0 0,1-1 0 0 0,-1 1 1 0 0,0 0-1 0 0,1 1 1 0 0,-3-1-1 0 0,-8 0-173 0 0,1 1 0 0 0,-1 0 0 0 0,0 0 0 0 0,-11 4 0 0 0,-18 6-140 0 0,0 1 1 0 0,-71 34-1 0 0,-74 52-8 0 0,109-53 407 0 0,3 3-1 0 0,1 4 1 0 0,3 3-1 0 0,2 2 1 0 0,-90 99-1 0 0,139-137-1731 0 0,25-32-1448 0 0,28-34-1808 0 0,-8 14 3005 0 0</inkml:trace>
  <inkml:trace contextRef="#ctx0" brushRef="#br0" timeOffset="1">2589 311 1220 0 0,'0'0'1971'0'0,"16"-9"-336"0"0,54-24-472 0 0,-64 31-1078 0 0,1 0 1 0 0,0 0 0 0 0,0 0-1 0 0,0 1 1 0 0,0 0 0 0 0,0 0-1 0 0,0 1 1 0 0,0 0 0 0 0,0 0-1 0 0,0 1 1 0 0,0 0 0 0 0,10 2 0 0 0,1 3-6 0 0,-1 0 1 0 0,0 1 0 0 0,18 9 0 0 0,-8-3 52 0 0,278 149 542 0 0,-58-28-209 0 0,-187-105-923 0 0,2-3 0 0 0,76 21 0 0 0,-78-33-1383 0 0,18-7-1089 0 0</inkml:trace>
</inkml:ink>
</file>

<file path=ppt/ink/ink5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5.19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1 447 3588 0 0,'0'0'4380'0'0,"13"-14"-4209"0"0,-4 5-158 0 0,106-102 94 0 0,46-7-162 0 0,-95 73 316 0 0,113-102 0 0 0,-177 144-106 0 0,-15 26-1973 0 0,-29 37-1 0 0,5-7 1473 0 0,-196 393 674 0 0,214-407 34 0 0,1 2-1 0 0,3 1 1 0 0,1 0 0 0 0,2 0 0 0 0,2 1 0 0 0,-5 54 0 0 0,14-89-361 0 0,1-1-457 0 0,0 0 0 0 0,-1-1-1 0 0,0 1 1 0 0,0 0 0 0 0,-1-1-1 0 0,0 1 1 0 0,0-1 0 0 0,0 1-1 0 0,-5 7 1 0 0,-5 0-2429 0 0</inkml:trace>
</inkml:ink>
</file>

<file path=ppt/ink/ink5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5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28 3024 0 0,'0'0'5707'0'0,"17"-5"-5419"0"0,-4 1-281 0 0,-2 0-28 0 0,0 0 0 0 0,0 1 0 0 0,0 1 0 0 0,0 0 0 0 0,1 0 0 0 0,-1 1-1 0 0,1 1 1 0 0,-1 0 0 0 0,13 1 0 0 0,91 20 23 0 0,0 4 0 0 0,187 69-1 0 0,-171-41-3721 0 0,-94-39 28 0 0</inkml:trace>
</inkml:ink>
</file>

<file path=ppt/ink/ink5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7.0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1 196 0 0,'0'0'248'0'0</inkml:trace>
</inkml:ink>
</file>

<file path=ppt/ink/ink5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8.95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1620 1 6733 0 0,'0'0'576'0'0,"-22"12"-739"0"0,-290 191 1021 0 0,-389 365 1434 0 0,377-294-1186 0 0,287-242-1035 0 0,19-16 81 0 0,-1 0 1 0 0,0-1-1 0 0,-1-1 1 0 0,-42 23-1 0 0,59-36-262 0 0,1 0-1 0 0,0 0 1 0 0,0-1-1 0 0,0 1 1 0 0,-1-1-1 0 0,1 1 0 0 0,0-1 1 0 0,0 0-1 0 0,-1 1 1 0 0,1-1-1 0 0,0 0 1 0 0,-1-1-1 0 0,1 1 1 0 0,0 0-1 0 0,-1-1 1 0 0,1 1-1 0 0,0-1 1 0 0,0 0-1 0 0,0 0 1 0 0,0 1-1 0 0,-1-2 1 0 0,1 1-1 0 0,0 0 1 0 0,1 0-1 0 0,-1-1 1 0 0,0 1-1 0 0,0-1 0 0 0,1 1 1 0 0,-1-1-1 0 0,0 0 1 0 0,1 1-1 0 0,0-1 1 0 0,-1 0-1 0 0,1 0 1 0 0,0 0-1 0 0,0 0 1 0 0,0-1-1 0 0,-1-1 1 0 0,-8-41-2967 0 0</inkml:trace>
</inkml:ink>
</file>

<file path=ppt/ink/ink5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9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259 325 4972 0 0,'0'0'2232'0'0,"6"-14"-1609"0"0,-2 5-544 0 0,18-48 644 0 0,61-107 0 0 0,-32 84-197 0 0,-50 87-2831 0 0,-6 13 1427 0 0,-109 194 373 0 0,-3 8 1163 0 0,96-178-590 0 0,3 1-1 0 0,2 1 1 0 0,-12 56 0 0 0,-8 150 859 0 0,19-104 199 0 0,16-136-1166 0 0,-8 37-545 0 0,8-46 303 0 0,1-1 1 0 0,-1 1-1 0 0,0-1 0 0 0,0 0 0 0 0,0 1 1 0 0,0-1-1 0 0,0 0 0 0 0,-1 0 0 0 0,1 0 1 0 0,0 0-1 0 0,-1 0 0 0 0,0 0 0 0 0,0 0 1 0 0,1 0-1 0 0,-5 2 0 0 0,-14 1-3569 0 0</inkml:trace>
</inkml:ink>
</file>

<file path=ppt/ink/ink5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29.8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29 1580 0 0,'0'0'8305'0'0,"106"-29"-8833"0"0,-25 44 312 0 0,26 8 216 0 0,7 2 92 0 0,-2 2-92 0 0,-26-9-104 0 0,-23-8-1128 0 0,-25-5-1293 0 0,20-7-2847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4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173 202 364 0 0,'0'0'1705'0'0,"-14"-16"-499"0"0,-95-114 2202 0 0,68 82-1358 0 0,33 40-1889 0 0,26 35-358 0 0,188 293 2726 0 0,-23 15-1162 0 0,-47-84 355 0 0,-100-186-1938 0 0,204 362 2029 0 0,-158-284-3987 0 0,1-2-3639 0 0,-62-108 1652 0 0</inkml:trace>
</inkml:ink>
</file>

<file path=ppt/ink/ink5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2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654 204 104 0 0,'0'0'547'0'0,"-16"-4"-363"0"0,-20-3-178 0 0,0 1 0 0 0,-51-1-1 0 0,-20 15-111 0 0,-2 0 113 0 0,93-8-17 0 0,4 0-9 0 0,0 0-1 0 0,0 1 0 0 0,-23 3 1 0 0,31-3-6 0 0,0 1 0 0 0,0-1 0 0 0,1 0 1 0 0,-1 1-1 0 0,1 0 0 0 0,-1 0 0 0 0,1 0 1 0 0,-1 0-1 0 0,1 1 0 0 0,0-1 0 0 0,0 1 1 0 0,1 0-1 0 0,-1-1 0 0 0,0 1 1 0 0,1 1-1 0 0,-3 3 0 0 0,-2 4 14 0 0,1 0 0 0 0,0 0-1 0 0,0 1 1 0 0,-5 17 0 0 0,10-29 96 0 0,1 1 0 0 0,-1-1 0 0 0,0 1 0 0 0,0-1 1 0 0,1 0-1 0 0,-1 1 0 0 0,0-1 0 0 0,0 0 0 0 0,0 0 0 0 0,1 1 0 0 0,-1-1 0 0 0,0 0 0 0 0,0 0 0 0 0,0 0 1 0 0,0 0-1 0 0,1 0 0 0 0,-1 0 0 0 0,0 0 0 0 0,0 0 0 0 0,0 0 0 0 0,0-1 0 0 0,1 1 0 0 0,-1 0 0 0 0,0-1 1 0 0,0 1-1 0 0,1 0 0 0 0,-2-1 0 0 0,-25-10 64 0 0,17 6 628 0 0,8 5-466 0 0,1 0 1 0 0,0-1-1 0 0,0 1 0 0 0,0-1 1 0 0,0 1-1 0 0,0-1 0 0 0,0 1 1 0 0,0-1-1 0 0,0 0 1 0 0,0 0-1 0 0,0 1 0 0 0,0-1 1 0 0,0 0-1 0 0,0 0 1 0 0,0 0-1 0 0,1 0 0 0 0,-1 0 1 0 0,0-2-1 0 0,-3-12-444 0 0,4 10 110 0 0,1 0 1 0 0,-1 1-1 0 0,1-1 0 0 0,0 0 0 0 0,0 0 1 0 0,0 0-1 0 0,1 1 0 0 0,-1-1 0 0 0,1 0 1 0 0,0 1-1 0 0,1 0 0 0 0,-1-1 0 0 0,1 1 1 0 0,5-6-1 0 0,5-6-279 0 0,2 0-1 0 0,17-15 1 0 0,-13 14-106 0 0,51-52-2879 0 0,-28 22 678 0 0</inkml:trace>
</inkml:ink>
</file>

<file path=ppt/ink/ink5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2.6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88 93 900 0 0,'0'0'4092'0'0,"-56"-76"-4416"0"0,47 72-144 0 0,3-1-980 0 0,-10-2-732 0 0</inkml:trace>
</inkml:ink>
</file>

<file path=ppt/ink/ink5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3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91 125 168 0 0,'0'0'7751'0'0,"-23"-15"-7797"0"0,16 8-266 0 0,1-1-1 0 0,0 1 0 0 0,-10-17 1 0 0,-4-13-3586 0 0,8 11 1173 0 0</inkml:trace>
</inkml:ink>
</file>

<file path=ppt/ink/ink5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3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164 716 1212 0 0,'0'0'6011'0'0,"-9"-14"-5737"0"0,-3-1-237 0 0,7 9-28 0 0,0 0-1 0 0,0 0 1 0 0,1-1-1 0 0,0 0 0 0 0,0 0 1 0 0,-5-13-1 0 0,8 14-243 0 0,-1 0-1 0 0,1 0 1 0 0,1 0 0 0 0,-1 1-1 0 0,1-1 1 0 0,0 0-1 0 0,0 0 1 0 0,1 0-1 0 0,0 0 1 0 0,0 0-1 0 0,0 0 1 0 0,1 1-1 0 0,0-1 1 0 0,4-9-1 0 0,3-13-2293 0 0,-4 6 997 0 0</inkml:trace>
  <inkml:trace contextRef="#ctx0" brushRef="#br0" timeOffset="1">71 270 848 0 0,'0'0'3324'0'0,"-59"-89"-2892"0"0,55 76-368 0 0,-1 1-8 0 0,2-1-56 0 0,3 2-64 0 0,0-2-80 0 0,6-2-168 0 0,3-6-184 0 0,6-4-128 0 0,3-7-380 0 0,-4 7-368 0 0</inkml:trace>
</inkml:ink>
</file>

<file path=ppt/ink/ink5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3.8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1 858 392 0 0,'0'0'1120'0'0,"83"-79"-820"0"0,-55 55-156 0 0,2-1-132 0 0,4-3 0 0 0,6-4 52 0 0,-1-4-12 0 0,5-5-104 0 0,-9 6-928 0 0</inkml:trace>
  <inkml:trace contextRef="#ctx0" brushRef="#br0" timeOffset="1">623 157 104 0 0,'0'0'5256'0'0,"18"-79"-4215"0"0,-15 56-377 0 0,3 7-28 0 0,-4 2-168 0 0,1 4-120 0 0,0 4-348 0 0,1 0-216 0 0,7 5-340 0 0,2-1-252 0 0,8 2 564 0 0,6 0 176 0 0,7 3 60 0 0,5 5-836 0 0,-9-4-1153 0 0,22 3-1779 0 0</inkml:trace>
</inkml:ink>
</file>

<file path=ppt/ink/ink5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4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97 2964 0 0,'0'0'7033'0'0,"13"-40"-8729"0"0,2 39 1620 0 0,2-4 64 0 0,7 1-288 0 0,3-2-492 0 0,3-5-576 0 0,-9 4-757 0 0,11-16-871 0 0</inkml:trace>
</inkml:ink>
</file>

<file path=ppt/ink/ink5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4.6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455 1123 1656 0 0,'0'0'4133'0'0,"-47"-87"-3325"0"0,38 63-404 0 0,-1 2 24 0 0,5 1-52 0 0,2 2-376 0 0,3 4-40 0 0,0 0-76 0 0,8 1-52 0 0,4-1-340 0 0,0 2-468 0 0,3-2-509 0 0,-4 5-587 0 0</inkml:trace>
  <inkml:trace contextRef="#ctx0" brushRef="#br0" timeOffset="1">425 590 2100 0 0,'0'0'2412'0'0,"-30"-87"-1968"0"0,19 63-132 0 0,2 2-59 0 0,3 1-249 0 0,-1 3-4 0 0,2 3 0 0 0,2 2-137 0 0,2-2-579 0 0,1 3-588 0 0,0 3-468 0 0,0-6 176 0 0</inkml:trace>
  <inkml:trace contextRef="#ctx0" brushRef="#br0" timeOffset="2">172 163 1160 0 0,'0'0'2976'0'0,"-78"-64"-2236"0"0,57 44-151 0 0,2 2-149 0 0,6 3-100 0 0,-2 2-212 0 0,7 3-88 0 0,1 2-40 0 0,-1 1-52 0 0,7 4-12 0 0,-1-2-312 0 0</inkml:trace>
</inkml:ink>
</file>

<file path=ppt/ink/ink5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5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722 210 312 0 0,'0'0'3224'0'0,"-84"-48"-2784"0"0,63 36 68 0 0,6 2 184 0 0,0 2-299 0 0,7 2-277 0 0,2 2-116 0 0,3 1-116 0 0,2 3-81 0 0</inkml:trace>
  <inkml:trace contextRef="#ctx0" brushRef="#br0" timeOffset="1">313 104 468 0 0,'0'0'3014'0'0,"-15"-6"-2404"0"0,-110-43 1081 0 0,125 49-1725 0 0,-1-1 1 0 0,1 1 0 0 0,-1 0-1 0 0,1-1 1 0 0,-1 1 0 0 0,0 0 0 0 0,1 0-1 0 0,-1-1 1 0 0,1 1 0 0 0,-1 0 0 0 0,1 0-1 0 0,-1 0 1 0 0,0 0 0 0 0,1 0-1 0 0,-1 0 1 0 0,1 0 0 0 0,-1 0 0 0 0,0 0-1 0 0,1 0 1 0 0,-1 0 0 0 0,1 0-1 0 0,-1 1 1 0 0,0-1 0 0 0,0 0 0 0 0,-1 15-3619 0 0,2-14 3250 0 0,-2-1 569 0 0,-1-1 0 0 0,1 1 0 0 0,-1-1 0 0 0,1 0-1 0 0,0 0 1 0 0,0 0 0 0 0,-1 0 0 0 0,1 0 0 0 0,-3-2 0 0 0,-18-15 2274 0 0,20 14-2266 0 0,0 1 0 0 0,-1 0-1 0 0,0-1 1 0 0,0 2 0 0 0,0-1 0 0 0,0 0 0 0 0,0 1-1 0 0,-1 0 1 0 0,1 0 0 0 0,-1 0 0 0 0,1 0 0 0 0,-6 0-1 0 0,8 2-252 0 0,0 0-1 0 0,0 1 1 0 0,1-1-1 0 0,-1 1 1 0 0,0 0-1 0 0,1 0 0 0 0,-1-1 1 0 0,1 1-1 0 0,-1 0 1 0 0,1 0-1 0 0,-1 0 1 0 0,1 1-1 0 0,0-1 0 0 0,0 0 1 0 0,-1 0-1 0 0,1 1 1 0 0,0-1-1 0 0,0 1 1 0 0,-1 2-1 0 0,-2 1-501 0 0,-10 12-1576 0 0</inkml:trace>
</inkml:ink>
</file>

<file path=ppt/ink/ink5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7.1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1 154 2600 0 0,'0'0'10068'0'0,"11"-13"-9832"0"0,39-42-112 0 0,-46 51-122 0 0,0 0-1 0 0,0 1 1 0 0,0 0 0 0 0,1 0-1 0 0,-1 0 1 0 0,1 1 0 0 0,0-1-1 0 0,-1 1 1 0 0,1 0 0 0 0,0 0-1 0 0,6-1 1 0 0,6-2-2 0 0,13-5-76 0 0,-1 1 0 0 0,2 1 1 0 0,-1 1-1 0 0,1 2 0 0 0,0 1 0 0 0,0 2 0 0 0,1 1 1 0 0,49 4-1 0 0,-73-2-254 0 0,-1 1 1 0 0,1-1 0 0 0,-1 1 0 0 0,0 0-1 0 0,0 1 1 0 0,0 0 0 0 0,0 0-1 0 0,-1 0 1 0 0,1 1 0 0 0,8 7-1 0 0,-14-11 121 0 0,0 1-1 0 0,0 0 1 0 0,0-1-1 0 0,0 1 1 0 0,-1 0-1 0 0,1 0 0 0 0,0 0 1 0 0,0 0-1 0 0,-1 0 1 0 0,1 0-1 0 0,-1 0 1 0 0,1 0-1 0 0,-1 0 0 0 0,1 2 1 0 0,-5 16-4519 0 0</inkml:trace>
</inkml:ink>
</file>

<file path=ppt/ink/ink5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7.5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17 6201 0 0,'0'0'5796'0'0,"132"-17"-6860"0"0,-43 17 1064 0 0,18 0-4 0 0,-6 3-176 0 0,-23 3-1204 0 0,-28-3-1120 0 0,1-3-2441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613 142 8493 0 0,'0'0'1923'0'0,"-9"-13"-533"0"0,-30-44-449 0 0,34 51-896 0 0,0 0 1 0 0,0 0-1 0 0,-1 1 1 0 0,1 0-1 0 0,-1 0 1 0 0,0 0-1 0 0,-1 1 1 0 0,1 0-1 0 0,-1 0 1 0 0,0 0-1 0 0,0 1 1 0 0,0 0-1 0 0,0 1 1 0 0,0 0-1 0 0,-1 0 1 0 0,1 0-1 0 0,-1 1 1 0 0,1 0-1 0 0,-1 0 1 0 0,0 1-1 0 0,-7 0 1 0 0,1 1-76 0 0,1 1 1 0 0,0 1 0 0 0,-1-1 0 0 0,1 2-1 0 0,0 0 1 0 0,0 1 0 0 0,1 0 0 0 0,0 1-1 0 0,0 0 1 0 0,-14 9 0 0 0,7 0 25 0 0,0 0-1 0 0,1 1 1 0 0,1 1-1 0 0,0 1 1 0 0,1 0 0 0 0,1 1-1 0 0,1 1 1 0 0,1 0 0 0 0,1 1-1 0 0,0 0 1 0 0,2 1-1 0 0,-15 44 1 0 0,12-24 30 0 0,2-1 1 0 0,3 1-1 0 0,1 1 0 0 0,1 0 0 0 0,3 0 0 0 0,3 58 1 0 0,1-83-18 0 0,1 0 0 0 0,0 0 0 0 0,2 0 1 0 0,0 0-1 0 0,1 0 0 0 0,1-1 0 0 0,1 0 1 0 0,0 0-1 0 0,1 0 0 0 0,1-1 1 0 0,16 22-1 0 0,-18-28 6 0 0,1 0 0 0 0,0-1 1 0 0,1 0-1 0 0,0 0 0 0 0,0-1 0 0 0,1 0 1 0 0,0-1-1 0 0,0 0 0 0 0,1-1 1 0 0,0 0-1 0 0,0 0 0 0 0,0-1 0 0 0,1-1 1 0 0,0 0-1 0 0,-1-1 0 0 0,2 0 0 0 0,15 2 1 0 0,-13-4 117 0 0,1-1 0 0 0,-1-1 0 0 0,1 0 1 0 0,-1-1-1 0 0,0-1 0 0 0,1 0 0 0 0,-1-1 0 0 0,-1-1 1 0 0,1 0-1 0 0,-1-1 0 0 0,0-1 0 0 0,0 0 1 0 0,0 0-1 0 0,-1-2 0 0 0,23-19 0 0 0,-10 6 83 0 0,-1-2 0 0 0,-1-1 0 0 0,-1 0 0 0 0,-2-2-1 0 0,0-1 1 0 0,19-35 0 0 0,-27 41-189 0 0,-1-1-1 0 0,-2-1 1 0 0,0 0-1 0 0,-1 0 1 0 0,-2 0 0 0 0,0-1-1 0 0,-2 0 1 0 0,5-46 0 0 0,-10 60-55 0 0,0 0 1 0 0,0 0 0 0 0,-1 0-1 0 0,-1 0 1 0 0,0 0 0 0 0,0 0-1 0 0,-1 0 1 0 0,-1 1-1 0 0,1-1 1 0 0,-7-9 0 0 0,6 12-32 0 0,0 1 0 0 0,-1 0 0 0 0,-1 0 0 0 0,1 1 1 0 0,-1 0-1 0 0,0 0 0 0 0,0 0 0 0 0,-1 0 0 0 0,0 1 1 0 0,0 0-1 0 0,0 1 0 0 0,0-1 0 0 0,-1 1 0 0 0,-11-4 1 0 0,0 2-173 0 0,1 0 1 0 0,-1 1 0 0 0,-1 1-1 0 0,1 1 1 0 0,-1 1 0 0 0,-19 0-1 0 0,-120 9-2146 0 0,45 8-561 0 0,26 2-1364 0 0</inkml:trace>
</inkml:ink>
</file>

<file path=ppt/ink/ink5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3T20:16:37.9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953 170 5473 0 0,'0'0'5754'0'0,"3"-14"-5621"0"0,15-39-147 0 0,-17 50-7 0 0,0 1 0 0 0,0 0 0 0 0,0 0 0 0 0,1 0 0 0 0,0 0 0 0 0,-1 0 1 0 0,1 0-1 0 0,0 0 0 0 0,0 0 0 0 0,0 0 0 0 0,0 1 0 0 0,0-1 0 0 0,0 1 0 0 0,0 0 0 0 0,1-1 1 0 0,-1 1-1 0 0,0 0 0 0 0,1 0 0 0 0,-1 1 0 0 0,1-1 0 0 0,-1 0 0 0 0,5 0 0 0 0,3-1-68 0 0,43-14-111 0 0,2 1 1 0 0,-1 4 0 0 0,2 1-1 0 0,68-2 1 0 0,-122 12 161 0 0,-1 0 1 0 0,1 0 0 0 0,-1 0-1 0 0,1 0 1 0 0,0 0-1 0 0,-1 0 1 0 0,1 1 0 0 0,0-1-1 0 0,-1 1 1 0 0,1-1-1 0 0,-1 1 1 0 0,1-1 0 0 0,-1 1-1 0 0,1 0 1 0 0,-1 0-1 0 0,0 0 1 0 0,1 0 0 0 0,-1 0-1 0 0,0 0 1 0 0,0 0-1 0 0,0 0 1 0 0,0 1 0 0 0,0-1-1 0 0,0 0 1 0 0,2 3-1 0 0,-2-1 18 0 0,-1-1 0 0 0,1 1-1 0 0,-1 0 1 0 0,1-1-1 0 0,-1 1 1 0 0,0-1-1 0 0,0 1 1 0 0,0 0 0 0 0,-1-1-1 0 0,1 1 1 0 0,0 0-1 0 0,-1-1 1 0 0,0 1 0 0 0,0-1-1 0 0,1 1 1 0 0,-4 3-1 0 0,-1 4 105 0 0,-1 0 0 0 0,-1-1 0 0 0,1 0 0 0 0,-2 0 0 0 0,1-1 0 0 0,-1 0 0 0 0,0-1 0 0 0,-1 1 0 0 0,-9 5-1 0 0,-88 54 403 0 0,101-64-472 0 0,-61 31 102 0 0,41-21-67 0 0,0 0-1 0 0,1 1 1 0 0,-41 32-1 0 0,65-46-66 0 0,-1 1 0 0 0,0-1 0 0 0,1 1 0 0 0,-1-1 0 0 0,0 1 0 0 0,1-1 0 0 0,-1 1 0 0 0,1-1 0 0 0,-1 1 0 0 0,1 0 0 0 0,-1 0 0 0 0,1-1 0 0 0,-1 1 1 0 0,1 0-1 0 0,0-1 0 0 0,-1 1 0 0 0,1 0 0 0 0,0 0 0 0 0,0 0 0 0 0,0-1 0 0 0,0 1 0 0 0,-1 0 0 0 0,1 0 0 0 0,0 0 0 0 0,0 0 0 0 0,0-1 0 0 0,1 1 0 0 0,-1 0 0 0 0,0 0 0 0 0,0 0 0 0 0,0-1 0 0 0,1 1 0 0 0,-1 0 0 0 0,0 0 0 0 0,1-1 0 0 0,-1 1 0 0 0,0 0 0 0 0,1 0 0 0 0,-1-1 0 0 0,1 1 0 0 0,0-1 0 0 0,0 2 0 0 0,4 2-12 0 0,-1-1 0 0 0,1 0 0 0 0,0 0 0 0 0,0 0 1 0 0,7 3-1 0 0,1 0 116 0 0,10 7 24 0 0,-2 1 1 0 0,0 0 0 0 0,0 2 0 0 0,-2 0-1 0 0,0 2 1 0 0,26 29 0 0 0,-38-39-41 0 0,-1 1-1 0 0,1 0 1 0 0,-1 0 0 0 0,-1 0 0 0 0,0 1-1 0 0,0 0 1 0 0,-1 0 0 0 0,0 0 0 0 0,-1 0-1 0 0,0 1 1 0 0,0-1 0 0 0,-1 1 0 0 0,-1 0-1 0 0,0 0 1 0 0,0 0 0 0 0,-1 0 0 0 0,-3 21-1 0 0,1-22-36 0 0,-2 0-1 0 0,1 0 0 0 0,-1 0 0 0 0,-1 0 0 0 0,0-1 0 0 0,0 0 0 0 0,-1 0 1 0 0,0 0-1 0 0,0-1 0 0 0,-1 0 0 0 0,0 0 0 0 0,-14 11 0 0 0,-21 18 136 0 0,-2-2-1 0 0,-1-2 1 0 0,-95 51-1 0 0,-46 12-219 0 0,-252 91-1 0 0,278-130-2269 0 0,12-18-2727 0 0</inkml:trace>
</inkml:ink>
</file>

<file path=ppt/ink/ink5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09:17.2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 7461 0 0,'0'0'2786'0'0,"11"0"-3105"0"0,240-25 438 0 0,-242 24-231 0 0</inkml:trace>
</inkml:ink>
</file>

<file path=ppt/ink/ink5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19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41 1004 0 0,'0'0'5925'0'0,"-7"-7"-5751"0"0,-21-17-74 0 0,25 22-73 0 0,1 1 0 0 0,0 0 0 0 0,0 0 0 0 0,0 0 0 0 0,-1 0 0 0 0,1 0 0 0 0,0 1-1 0 0,-1-1 1 0 0,1 1 0 0 0,-1 0 0 0 0,1 0 0 0 0,-1-1 0 0 0,1 1 0 0 0,-1 1 0 0 0,1-1-1 0 0,0 0 1 0 0,-4 1 0 0 0,-3 0 221 0 0,-3 1-101 0 0,-1 0 0 0 0,0 0-1 0 0,1 1 1 0 0,0 1 0 0 0,-1 0-1 0 0,1 1 1 0 0,1 0-1 0 0,-1 0 1 0 0,1 2 0 0 0,0-1-1 0 0,0 1 1 0 0,-10 10 0 0 0,18-14-162 0 0,0-1 0 0 0,0 1 0 0 0,0 0 1 0 0,1-1-1 0 0,0 1 0 0 0,-1 1 1 0 0,1-1-1 0 0,0 0 0 0 0,1 0 0 0 0,-1 1 1 0 0,0-1-1 0 0,1 1 0 0 0,0-1 0 0 0,0 1 1 0 0,0 0-1 0 0,0 0 0 0 0,1-1 1 0 0,-1 1-1 0 0,1 0 0 0 0,0 0 0 0 0,0-1 1 0 0,0 1-1 0 0,1 0 0 0 0,-1 0 1 0 0,2 4-1 0 0,1-1 54 0 0,-1 0 1 0 0,1 0-1 0 0,1 0 0 0 0,-1 0 1 0 0,1-1-1 0 0,0 1 1 0 0,1-1-1 0 0,-1 0 0 0 0,1-1 1 0 0,1 1-1 0 0,9 8 1 0 0,-7-7-3 0 0,19 14-45 0 0,-2 2 1 0 0,45 50 0 0 0,-64-65-15 0 0,0 0 0 0 0,-1 0-1 0 0,0 0 1 0 0,0 1 0 0 0,-1-1 0 0 0,0 1 0 0 0,0 0 0 0 0,-1 0 0 0 0,0 1 0 0 0,-1-1-1 0 0,0 1 1 0 0,-1-1 0 0 0,0 1 0 0 0,0-1 0 0 0,-1 14 0 0 0,-1-20 38 0 0,1-1 0 0 0,-1 1 1 0 0,0 0-1 0 0,0-1 0 0 0,0 1 1 0 0,0-1-1 0 0,-1 1 0 0 0,1-1 1 0 0,-1 0-1 0 0,1 0 0 0 0,-1 0 1 0 0,0 1-1 0 0,0-1 0 0 0,0-1 0 0 0,0 1 1 0 0,0 0-1 0 0,0 0 0 0 0,-1-1 1 0 0,1 0-1 0 0,0 1 0 0 0,-1-1 1 0 0,1 0-1 0 0,-1 0 0 0 0,0 0 1 0 0,-5 1-1 0 0,-3 1 73 0 0,-1-1 0 0 0,1 0 0 0 0,-1 0 0 0 0,-20-1 0 0 0,26-1-53 0 0,0 0-1 0 0,0-1 0 0 0,0 1 0 0 0,0-2 1 0 0,0 1-1 0 0,1-1 0 0 0,-1 1 1 0 0,0-2-1 0 0,1 1 0 0 0,-1-1 0 0 0,1 1 1 0 0,-9-8-1 0 0,11 8-20 0 0,-1-1 1 0 0,1 1-1 0 0,1-1 1 0 0,-1 0-1 0 0,0-1 1 0 0,1 1-1 0 0,-1 0 1 0 0,1-1-1 0 0,0 1 1 0 0,0-1-1 0 0,1 0 1 0 0,-1 1-1 0 0,1-1 1 0 0,-1 0-1 0 0,1 0 0 0 0,0 0 1 0 0,1 0-1 0 0,-1 0 1 0 0,1-7-1 0 0,0 7-35 0 0,0-1 0 0 0,0 1 0 0 0,0-1 0 0 0,1 0-1 0 0,0 1 1 0 0,0-1 0 0 0,0 1 0 0 0,1 0 0 0 0,-1-1 0 0 0,1 1-1 0 0,0 0 1 0 0,0 0 0 0 0,1 0 0 0 0,-1 0 0 0 0,1 0 0 0 0,0 1-1 0 0,6-7 1 0 0,1 2-26 0 0,-1 1 0 0 0,2 1 0 0 0,-1 0 0 0 0,0 0 0 0 0,21-7 0 0 0,28-11 36 0 0,-31 14 75 0 0,-1-1 0 0 0,-1-1 1 0 0,46-28-1 0 0,-67 36 1 0 0,0 0 0 0 0,0 0 0 0 0,0 0-1 0 0,0-1 1 0 0,-1 1 0 0 0,0-1 0 0 0,0 0 0 0 0,0-1 0 0 0,-1 1 0 0 0,0-1 0 0 0,0 1 0 0 0,0-1 0 0 0,0 0 0 0 0,2-10 0 0 0,-4 11 6 0 0,0 0 1 0 0,-1-1-1 0 0,0 1 1 0 0,0 0-1 0 0,0 0 1 0 0,0-1-1 0 0,-1 1 0 0 0,0 0 1 0 0,0 0-1 0 0,0 0 1 0 0,-1 0-1 0 0,1 0 1 0 0,-1 0-1 0 0,0 0 0 0 0,-1 1 1 0 0,1-1-1 0 0,-1 1 1 0 0,-4-6-1 0 0,1 2-94 0 0,0 1 0 0 0,0-1 1 0 0,-1 1-1 0 0,0 1 0 0 0,0-1 0 0 0,-11-7 0 0 0,13 12-516 0 0,0-1 0 0 0,0 0 0 0 0,0 1 0 0 0,0 0-1 0 0,0 0 1 0 0,0 1 0 0 0,-1-1 0 0 0,-6 0 0 0 0,-17 0-3765 0 0</inkml:trace>
</inkml:ink>
</file>

<file path=ppt/ink/ink5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9:54.0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12 7097 0 0,'0'0'10076'0'0,"-3"-3"-9816"0"0,3 3-258 0 0,0-1 1 0 0,0 1 0 0 0,-1-1-1 0 0,1 1 1 0 0,0-1-1 0 0,0 1 1 0 0,-1 0-1 0 0,1-1 1 0 0,0 1-1 0 0,0-1 1 0 0,-1 1 0 0 0,1 0-1 0 0,0-1 1 0 0,-1 1-1 0 0,1 0 1 0 0,-1 0-1 0 0,1-1 1 0 0,0 1-1 0 0,-1 0 1 0 0,1 0-1 0 0,-1 0 1 0 0,1-1 0 0 0,-1 1-1 0 0,1 0 1 0 0,-1 0-1 0 0,1 0 1 0 0,-1 0-1 0 0,1 0 1 0 0,-1 0-1 0 0,1 0 1 0 0,0 0 0 0 0,-1 0-1 0 0,1 0 1 0 0,-1 0-1 0 0,1 0 1 0 0,-1 0-1 0 0,1 1 1 0 0,-1-1-1 0 0,1 0 1 0 0,-1 0 0 0 0,1 0-1 0 0,0 1 1 0 0,-1-1-1 0 0,1 0 1 0 0,0 1-1 0 0,-1-1 1 0 0,1 0-1 0 0,0 1 1 0 0,-1-1-1 0 0,1 0 1 0 0,-1 1 0 0 0,-10 33 244 0 0,8-20-120 0 0,-76 392 264 0 0,31-130-354 0 0,20-148-171 0 0,43-185-10123 0 0,-5 28 5880 0 0</inkml:trace>
</inkml:ink>
</file>

<file path=ppt/ink/ink5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9:54.5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56 4424 0 0,'0'0'9351'0'0,"-11"0"-9298"0"0,5 0-56 0 0,3-1 7 0 0,1 1 0 0 0,-1 0 0 0 0,0 0 0 0 0,0 0 0 0 0,1 0 0 0 0,-1 0 0 0 0,0 1 0 0 0,0-1 1 0 0,0 1-1 0 0,1-1 0 0 0,-1 1 0 0 0,0 0 0 0 0,1 0 0 0 0,-1 0 0 0 0,1 1 0 0 0,-1-1 0 0 0,1 1 0 0 0,0-1 0 0 0,0 1 0 0 0,-1 0 0 0 0,1 0 0 0 0,0 0 0 0 0,0 0 0 0 0,1 0 1 0 0,-3 3-1 0 0,-5 10-4 0 0,0 1 0 0 0,1 1 1 0 0,1-1-1 0 0,1 1 0 0 0,0 0 1 0 0,1 0-1 0 0,1 1 0 0 0,1 0 1 0 0,-2 27-1 0 0,4-40-5 0 0,1 1-1 0 0,0 0 1 0 0,0-1 0 0 0,1 1-1 0 0,0 0 1 0 0,0-1 0 0 0,0 1-1 0 0,0-1 1 0 0,1 0 0 0 0,0 1-1 0 0,0-1 1 0 0,1 0 0 0 0,-1 0-1 0 0,1 0 1 0 0,0-1 0 0 0,1 1-1 0 0,-1 0 1 0 0,1-1 0 0 0,0 0-1 0 0,0 0 1 0 0,0 0 0 0 0,0-1-1 0 0,1 1 1 0 0,-1-1 0 0 0,1 0-1 0 0,0 0 1 0 0,0-1 0 0 0,0 1-1 0 0,0-1 1 0 0,1 0 0 0 0,-1-1-1 0 0,0 1 1 0 0,1-1 0 0 0,5 0-1 0 0,-2 1 88 0 0,0-1-1 0 0,0-1 1 0 0,-1 0-1 0 0,1 0 1 0 0,0 0 0 0 0,0-1-1 0 0,-1-1 1 0 0,1 1-1 0 0,0-2 1 0 0,-1 1-1 0 0,0-1 1 0 0,1 0-1 0 0,-1-1 1 0 0,0 0 0 0 0,-1 0-1 0 0,1 0 1 0 0,-1-1-1 0 0,0-1 1 0 0,0 1-1 0 0,11-12 1 0 0,-10 8 65 0 0,0 0 1 0 0,-1 0-1 0 0,-1-1 1 0 0,1 1-1 0 0,-2-1 1 0 0,1-1-1 0 0,-1 1 0 0 0,-1-1 1 0 0,0 0-1 0 0,0 0 1 0 0,-1 0-1 0 0,-1 0 1 0 0,0-1-1 0 0,0 1 1 0 0,0-17-1 0 0,-3 18-115 0 0,0 0 1 0 0,0 1-1 0 0,-1-1 1 0 0,0 0-1 0 0,-1 1 1 0 0,0-1-1 0 0,0 1 1 0 0,-1 0-1 0 0,0 0 1 0 0,-1 0 0 0 0,1 1-1 0 0,-13-16 1 0 0,15 21-133 0 0,-1 0 0 0 0,0-1 0 0 0,0 1 0 0 0,0 1 1 0 0,0-1-1 0 0,0 0 0 0 0,-1 1 0 0 0,1-1 0 0 0,-1 1 0 0 0,0 0 1 0 0,1 0-1 0 0,-1 1 0 0 0,0-1 0 0 0,0 1 0 0 0,0 0 1 0 0,0 0-1 0 0,0 0 0 0 0,-1 0 0 0 0,1 1 0 0 0,0-1 1 0 0,0 1-1 0 0,0 0 0 0 0,-1 1 0 0 0,1-1 0 0 0,0 1 1 0 0,0 0-1 0 0,0 0 0 0 0,0 0 0 0 0,0 0 0 0 0,0 1 1 0 0,0-1-1 0 0,-6 5 0 0 0,2-1-915 0 0,0 0 1 0 0,0 1-1 0 0,1 0 0 0 0,0 1 0 0 0,0 0 0 0 0,0 0 1 0 0,1 0-1 0 0,-9 14 0 0 0,-8 14-4796 0 0</inkml:trace>
</inkml:ink>
</file>

<file path=ppt/ink/ink5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9:56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555 1712 4120 0 0,'0'0'5110'0'0,"6"15"-4772"0"0,24 48 232 0 0,-25-55-403 0 0,0-1 0 0 0,0 1 1 0 0,1-1-1 0 0,0 0 1 0 0,0 0-1 0 0,1-1 1 0 0,0 1-1 0 0,0-2 1 0 0,0 1-1 0 0,1-1 1 0 0,-1 0-1 0 0,1 0 0 0 0,12 4 1 0 0,-5-1-36 0 0,3 0-38 0 0,1 0 1 0 0,0-2 0 0 0,0 0 0 0 0,1-1-1 0 0,-1 0 1 0 0,1-2 0 0 0,0 0-1 0 0,0-2 1 0 0,0 0 0 0 0,0-1-1 0 0,37-5 1 0 0,14-6 361 0 0,131-40 0 0 0,-195 49-399 0 0,290-95 1359 0 0,-222 67-1131 0 0,133-74 1 0 0,-179 86-153 0 0,0-1 0 0 0,-2-1 0 0 0,0-1 0 0 0,39-42 0 0 0,-53 50-13 0 0,-1-1 0 0 0,-1-1 0 0 0,-1 0 0 0 0,0-1 1 0 0,-1 1-1 0 0,-1-2 0 0 0,0 1 0 0 0,-1-1 0 0 0,-1-1 0 0 0,6-24 0 0 0,-5 4-83 0 0,-2-1 0 0 0,-2 1-1 0 0,-2-1 1 0 0,-1 0-1 0 0,-2 1 1 0 0,-1-1-1 0 0,-3 1 1 0 0,-1 0 0 0 0,-1 0-1 0 0,-2 1 1 0 0,-2 0-1 0 0,-2 0 1 0 0,-1 2 0 0 0,-32-56-1 0 0,-3 4-57 0 0,-83-107 0 0 0,109 164-77 0 0,-1 1-1 0 0,-1 1 1 0 0,-2 2 0 0 0,0 0 0 0 0,-2 2-1 0 0,-57-35 1 0 0,40 33 51 0 0,-1 2 0 0 0,-2 2 0 0 0,0 2 0 0 0,-1 2 0 0 0,-1 3 0 0 0,0 2 0 0 0,-1 2 0 0 0,-57-4 0 0 0,51 10-25 0 0,-1 2-1 0 0,-83 7 1 0 0,109 0-11 0 0,-1 1 0 0 0,1 2-1 0 0,0 1 1 0 0,1 2 0 0 0,-49 21 0 0 0,39-11 52 0 0,0 2 0 0 0,1 2 0 0 0,1 2 1 0 0,-49 41-1 0 0,62-43 10 0 0,2 1-1 0 0,0 2 1 0 0,2 0-1 0 0,1 2 1 0 0,1 0 0 0 0,-23 42-1 0 0,27-38 6 0 0,3 1-1 0 0,0 1 1 0 0,2 0 0 0 0,2 1-1 0 0,2 1 1 0 0,0 0 0 0 0,3 0-1 0 0,1 0 1 0 0,2 0-1 0 0,1 1 1 0 0,7 70 0 0 0,-2-79 48 0 0,1-1 0 0 0,1 0 0 0 0,2 0 0 0 0,1 0 1 0 0,0-1-1 0 0,3-1 0 0 0,0 1 0 0 0,1-2 0 0 0,26 40 1 0 0,-25-44-23 0 0,20 45 1 0 0,-27-50-7 0 0,1-1 1 0 0,1 0 0 0 0,0-1 0 0 0,1 0 0 0 0,0 0 0 0 0,1-1 0 0 0,12 13 0 0 0,-3-7 54 0 0,-2 1 0 0 0,0 0 0 0 0,-1 2 0 0 0,-1 0 0 0 0,20 39 0 0 0,-30-52-1 0 0,14 27 233 0 0,1-1 1 0 0,27 33-1 0 0,-40-58-314 0 0,1-1 0 0 0,-1-1 1 0 0,2 0-1 0 0,-1 0 0 0 0,1 0 0 0 0,1-1 0 0 0,-1 0 1 0 0,1-1-1 0 0,0 0 0 0 0,1-1 0 0 0,19 8 0 0 0,-27-12-182 0 0,-1 0-7 0 0,0-1-1 0 0,-1 1 1 0 0,1 0-1 0 0,0-1 1 0 0,-1 0-1 0 0,1 1 1 0 0,0-1-1 0 0,0 0 1 0 0,0 0-1 0 0,-1 0 1 0 0,1 0-1 0 0,0 0 1 0 0,0 0-1 0 0,-1-1 1 0 0,1 1-1 0 0,0 0 1 0 0,0-1-1 0 0,-1 0 1 0 0,1 1 0 0 0,0-1-1 0 0,1-1 1 0 0,16-13-5314 0 0</inkml:trace>
</inkml:ink>
</file>

<file path=ppt/ink/ink5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9:57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1800 0 0,'0'0'11423'0'0,"1"6"-10814"0"0,-1 36-262 0 0,-2 1 0 0 0,-1-1 0 0 0,-3 0 1 0 0,-18 73-1 0 0,2-9-114 0 0,12-62-154 0 0,6-29-6 0 0,1 0 0 0 0,0 0 0 0 0,-1 24 707 0 0,8-73-692 0 0,2 0-1 0 0,18-61 1 0 0,-21 85-80 0 0,9-28-70 0 0,1 0-1 0 0,2 1 1 0 0,2 1-1 0 0,30-50 1 0 0,-41 78 0 0 0,0-1 1 0 0,0 1-1 0 0,1 1 1 0 0,0-1-1 0 0,0 1 1 0 0,1 0-1 0 0,0 1 0 0 0,0-1 1 0 0,1 2-1 0 0,-1-1 1 0 0,1 1-1 0 0,0 1 1 0 0,1-1-1 0 0,-1 2 1 0 0,1-1-1 0 0,0 1 0 0 0,0 1 1 0 0,0 0-1 0 0,0 0 1 0 0,0 1-1 0 0,0 0 1 0 0,18 1-1 0 0,-23 1 47 0 0,0-1-1 0 0,-1 1 1 0 0,1 0-1 0 0,-1 1 1 0 0,0-1-1 0 0,1 1 1 0 0,-1 0-1 0 0,0 0 1 0 0,0 0-1 0 0,0 1 1 0 0,0-1-1 0 0,0 1 1 0 0,-1 0-1 0 0,1 0 1 0 0,-1 0-1 0 0,0 0 1 0 0,0 1-1 0 0,0 0 1 0 0,0-1-1 0 0,2 5 1 0 0,0 1 87 0 0,0 0 1 0 0,-1 0 0 0 0,0 0 0 0 0,0 0-1 0 0,-1 1 1 0 0,0-1 0 0 0,-1 1 0 0 0,2 12-1 0 0,-1 32 509 0 0,-2 60-1 0 0,-2-64 510 0 0,9 86 0 0 0,-7-135-1186 0 0,0-12-638 0 0,-3-21-4405 0 0,-5-2-2948 0 0</inkml:trace>
</inkml:ink>
</file>

<file path=ppt/ink/ink5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1.9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603 1 104 0 0,'0'0'10450'0'0,"-19"2"-10291"0"0,12 3-124 0 0,0-1-1 0 0,0 1 1 0 0,1 0 0 0 0,0 0-1 0 0,0 1 1 0 0,0-1 0 0 0,-6 9-1 0 0,-36 51 142 0 0,25-31-94 0 0,-148 217 477 0 0,87-123-240 0 0,73-111-241 0 0,-67 91 543 0 0,67-93-320 0 0,-2-1 0 0 0,1-1 1 0 0,-2 0-1 0 0,-29 22 0 0 0,43-35-291 0 0,-1 1 0 0 0,1-1 0 0 0,0 0 1 0 0,0 1-1 0 0,-1-1 0 0 0,1 0 0 0 0,0 0 0 0 0,-1 1 0 0 0,1-1 0 0 0,-1 0 0 0 0,1 0 0 0 0,0 0 0 0 0,-1 1 0 0 0,1-1 0 0 0,-1 0 0 0 0,1 0 0 0 0,0 0 0 0 0,-1 0 0 0 0,1 0 0 0 0,-1 0 1 0 0,1 0-1 0 0,-1 0 0 0 0,1 0 0 0 0,0 0 0 0 0,-1 0 0 0 0,1 0 0 0 0,-1 0 0 0 0,1-1 0 0 0,0 1 0 0 0,-1 0 0 0 0,1 0 0 0 0,-1 0 0 0 0,1 0 0 0 0,0-1 0 0 0,-1 1 0 0 0,1 0 0 0 0,0-1 1 0 0,-1 1-1 0 0,1 0 0 0 0,0 0 0 0 0,-1-1 0 0 0,1 1 0 0 0,0 0 0 0 0,0-1 0 0 0,0 1 0 0 0,-1-1 0 0 0,1 1 0 0 0,0 0 0 0 0,0-1 0 0 0,0 1 0 0 0,0-1 0 0 0,0 1 0 0 0,-1-1 0 0 0,0-28-5131 0 0,1 22 2231 0 0,0-5-2485 0 0</inkml:trace>
</inkml:ink>
</file>

<file path=ppt/ink/ink5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4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996 285 5917 0 0,'0'0'2699'0'0,"-12"-13"-1680"0"0,1 1-950 0 0,-6-8-94 0 0,-1 1 1 0 0,-30-24 0 0 0,19 19 446 0 0,-2 1 0 0 0,-1 1 0 0 0,-1 1 1 0 0,-1 2-1 0 0,-52-21 0 0 0,70 34-248 0 0,0 1 0 0 0,0 0 0 0 0,-1 1-1 0 0,0 1 1 0 0,0 0 0 0 0,0 2 0 0 0,0 0 0 0 0,0 0 0 0 0,-1 2 0 0 0,1 0 0 0 0,0 1-1 0 0,0 1 1 0 0,1 0 0 0 0,-31 11 0 0 0,26-5-150 0 0,0 1-1 0 0,1 1 1 0 0,0 1 0 0 0,1 1 0 0 0,0 0-1 0 0,1 1 1 0 0,1 2 0 0 0,0-1-1 0 0,1 2 1 0 0,0 0 0 0 0,2 1-1 0 0,-15 24 1 0 0,13-18-17 0 0,1 2 0 0 0,2 0 0 0 0,1 0-1 0 0,0 1 1 0 0,2 1 0 0 0,2-1 0 0 0,0 2-1 0 0,2-1 1 0 0,-4 39 0 0 0,6-24 119 0 0,3 0 0 0 0,5 68 0 0 0,-3-96-91 0 0,1 1-1 0 0,1-1 1 0 0,1 0 0 0 0,0 0 0 0 0,1 0 0 0 0,1 0-1 0 0,0-1 1 0 0,1 0 0 0 0,0 0 0 0 0,1-1 0 0 0,11 15-1 0 0,1-5-9 0 0,1-1 0 0 0,1-1-1 0 0,1-1 1 0 0,0-1-1 0 0,1-1 1 0 0,2-1 0 0 0,-1-2-1 0 0,2 0 1 0 0,0-1 0 0 0,1-2-1 0 0,0-1 1 0 0,59 15-1 0 0,-61-20 33 0 0,1-2-1 0 0,0 0 0 0 0,0-2 1 0 0,0-1-1 0 0,0-1 1 0 0,0-2-1 0 0,0 0 0 0 0,-1-2 1 0 0,1 0-1 0 0,-1-2 0 0 0,1-1 1 0 0,-2-2-1 0 0,1 0 1 0 0,40-22-1 0 0,-39 16 100 0 0,-1-2-1 0 0,-1-1 1 0 0,-1-1-1 0 0,0-1 1 0 0,-2-1 0 0 0,0 0-1 0 0,-2-2 1 0 0,0-1 0 0 0,-1 0-1 0 0,18-33 1 0 0,-26 37-125 0 0,0-1-1 0 0,-1 0 1 0 0,-1-1-1 0 0,-1 0 1 0 0,-1 0 0 0 0,0-1-1 0 0,-2 0 1 0 0,-1 0 0 0 0,-1 0-1 0 0,-1-1 1 0 0,-1 1 0 0 0,-1-1-1 0 0,-6-44 1 0 0,5 61-86 0 0,0 1 0 0 0,-1-1 0 0 0,1 1 0 0 0,-2-1 0 0 0,1 1 0 0 0,-1 0 0 0 0,0 0 0 0 0,0 0 0 0 0,0 0 0 0 0,-1 0 0 0 0,0 1 0 0 0,0 0 0 0 0,-1 0 0 0 0,1 0 0 0 0,-1 0 0 0 0,0 1 0 0 0,-1-1 0 0 0,1 1-1 0 0,-9-4 1 0 0,6 4-202 0 0,-1 0-1 0 0,0 1 0 0 0,0 0 0 0 0,0 0 0 0 0,0 1 0 0 0,-1 0 0 0 0,1 1 1 0 0,0 0-1 0 0,-1 0 0 0 0,1 1 0 0 0,-1 1 0 0 0,1-1 0 0 0,-13 3 0 0 0,3 2-952 0 0,0-1 0 0 0,1 2-1 0 0,-1 0 1 0 0,-25 14-1 0 0,-30 18-3660 0 0</inkml:trace>
</inkml:ink>
</file>

<file path=ppt/ink/ink5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4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1150 1 3524 0 0,'0'0'9548'0'0,"-18"18"-9598"0"0,0 0 85 0 0,-13 13 424 0 0,-48 63 0 0 0,-121 198 1018 0 0,-62 81-1002 0 0,-132 86-2696 0 0,384-450 1878 0 0,-44 42-1549 0 0,49-46 1121 0 0,-1-1 0 0 0,0 0 0 0 0,0 0 0 0 0,0-1 0 0 0,-1 1 0 0 0,1-1 0 0 0,-13 4 0 0 0,-4-6-3924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5.2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0 419 4576 0 0,'0'0'4249'0'0,"20"-13"-3661"0"0,19-10-387 0 0,-1 2-1 0 0,2 2 1 0 0,47-17 0 0 0,69-10 307 0 0,1 7 1 0 0,1 7-1 0 0,233-18 1 0 0,496 23 784 0 0,-868 23-351 0 0,-19 3-857 0 0,0 1-1 0 0,1 0 1 0 0,-1 0-1 0 0,0-1 1 0 0,0 1-1 0 0,1 0 1 0 0,-1-1-1 0 0,0 1 1 0 0,0-1-1 0 0,1 1 1 0 0,-1 0-1 0 0,0-1 0 0 0,0 1 1 0 0,0 0-1 0 0,0-1 1 0 0,0 1-1 0 0,0-1 1 0 0,1 1-1 0 0,-1-1 1 0 0,0 1-1 0 0,0 0 1 0 0,0-1-1 0 0,0 1 1 0 0,-1-1-1 0 0,1 0 1 0 0,-1-2 2 0 0,-1-1 0 0 0,1 1 1 0 0,-1-1-1 0 0,0 1 1 0 0,0-1-1 0 0,0 1 1 0 0,-4-3-1 0 0,-17-23-2196 0 0,4 9-2852 0 0,17 18 4042 0 0,-14-14-4305 0 0</inkml:trace>
</inkml:ink>
</file>

<file path=ppt/ink/ink5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31 3496 0 0,'0'0'8842'0'0,"-13"-6"-8040"0"0,0 1-639 0 0,1 1 0 0 0,-2 0 0 0 0,1 1 1 0 0,0 0-1 0 0,-1 1 0 0 0,1 0 0 0 0,-1 1 0 0 0,1 1 1 0 0,-1 0-1 0 0,0 1 0 0 0,-21 4 0 0 0,20-1-54 0 0,1 0 1 0 0,0 2-1 0 0,1 0 1 0 0,-1 0-1 0 0,1 1 0 0 0,1 1 1 0 0,-1 0-1 0 0,1 1 1 0 0,1 0-1 0 0,-15 16 0 0 0,11-10-39 0 0,2 2 0 0 0,0 0 0 0 0,1 0 0 0 0,0 1-1 0 0,2 0 1 0 0,-15 34 0 0 0,12-18-47 0 0,2 1-1 0 0,2 0 0 0 0,0 1 1 0 0,3 0-1 0 0,1 0 0 0 0,1 0 1 0 0,2 0-1 0 0,4 42 1 0 0,-1-55-29 0 0,2 0 0 0 0,1-1 0 0 0,0 0 0 0 0,2 0 0 0 0,0 0 0 0 0,2-1 0 0 0,0 0 0 0 0,21 37-1 0 0,-15-36-34 0 0,1 0-1 0 0,1-2 1 0 0,0 0-1 0 0,2-1 0 0 0,0 0 1 0 0,1-2-1 0 0,34 24 0 0 0,-23-20 3 0 0,2-2-1 0 0,0-1 0 0 0,1-2 1 0 0,1-1-1 0 0,0-2 1 0 0,1-1-1 0 0,1-2 1 0 0,0-1-1 0 0,57 6 0 0 0,-59-11 39 0 0,1-2-1 0 0,0-1 1 0 0,-1-2-1 0 0,1-1 0 0 0,0-2 1 0 0,-1-2-1 0 0,0-1 1 0 0,0-1-1 0 0,0-2 0 0 0,39-17 1 0 0,-49 15 172 0 0,0 0 0 0 0,-1-2 1 0 0,0 0-1 0 0,-1-2 0 0 0,-1 0 1 0 0,0-2-1 0 0,-1 0 0 0 0,-2-1 0 0 0,1-1 1 0 0,28-41-1 0 0,-41 49-126 0 0,0 1-1 0 0,-1-1 1 0 0,-1 0-1 0 0,0-1 1 0 0,0 1 0 0 0,-1-1-1 0 0,0 1 1 0 0,-2-1 0 0 0,1 0-1 0 0,-1 0 1 0 0,-1 0-1 0 0,-1 0 1 0 0,1 0 0 0 0,-2 0-1 0 0,0 0 1 0 0,0 1 0 0 0,-2-1-1 0 0,-7-20 1 0 0,0 3-48 0 0,-2 1-1 0 0,-1 1 1 0 0,-2 0 0 0 0,0 1-1 0 0,-2 1 1 0 0,-33-39 0 0 0,19 31-35 0 0,0 2 0 0 0,-3 1 0 0 0,0 1 0 0 0,-52-32 0 0 0,15 18-1548 0 0,-112-51 0 0 0,182 94 1120 0 0,-13-6-329 0 0</inkml:trace>
</inkml:ink>
</file>

<file path=ppt/ink/ink5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5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5685 0 0,'0'0'7830'0'0,"15"9"-7142"0"0,-7-4-595 0 0,-1-2-40 0 0,-1 1-1 0 0,1 0 1 0 0,-1 0 0 0 0,0 1-1 0 0,0 0 1 0 0,0 0-1 0 0,0 0 1 0 0,-1 1 0 0 0,0 0-1 0 0,0 0 1 0 0,-1 0 0 0 0,0 1-1 0 0,0-1 1 0 0,0 1-1 0 0,3 9 1 0 0,49 146 410 0 0,-7 2 0 0 0,-7 2 0 0 0,-8 2 0 0 0,17 218 1 0 0,-44-139-501 0 0,6 51-3797 0 0,-8-270 486 0 0,8 5-2315 0 0</inkml:trace>
</inkml:ink>
</file>

<file path=ppt/ink/ink5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5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312 112 10829 0 0,'0'0'4913'0'0,"-18"10"-4476"0"0,3-3-399 0 0,5-2-24 0 0,1-1 0 0 0,-1 1-1 0 0,1 1 1 0 0,0 0 0 0 0,0 0-1 0 0,1 1 1 0 0,0 0 0 0 0,0 1-1 0 0,1-1 1 0 0,-11 15-1 0 0,3 1 71 0 0,1 0-1 0 0,2 1 0 0 0,0 0 0 0 0,2 1 0 0 0,0 0 0 0 0,2 1 0 0 0,1 0 0 0 0,1 0 0 0 0,1 1 0 0 0,1-1 0 0 0,2 1 0 0 0,0 38 0 0 0,3-44-110 0 0,1 1 0 0 0,1-1 0 0 0,0 1-1 0 0,2-1 1 0 0,1 0 0 0 0,0-1-1 0 0,1 1 1 0 0,2-1 0 0 0,0-1 0 0 0,1 0-1 0 0,0 0 1 0 0,2-1 0 0 0,0 0-1 0 0,2-1 1 0 0,28 30 0 0 0,-25-31-121 0 0,1-2 0 0 0,0 0 0 0 0,1-1 0 0 0,1-1 1 0 0,0 0-1 0 0,0-2 0 0 0,1 0 0 0 0,0-2 0 0 0,38 11 0 0 0,-45-16 169 0 0,-1 0 0 0 0,1-1 0 0 0,0 0-1 0 0,0-1 1 0 0,-1-1 0 0 0,1 0 0 0 0,0 0-1 0 0,0-2 1 0 0,0 0 0 0 0,-1 0 0 0 0,1-1-1 0 0,-1-1 1 0 0,0 0 0 0 0,0-1 0 0 0,0-1 0 0 0,0 0-1 0 0,13-9 1 0 0,-13 6 125 0 0,0-1 0 0 0,0 0 1 0 0,-1-1-1 0 0,-1 0 0 0 0,1-1 0 0 0,-2-1 0 0 0,0 1 1 0 0,-1-2-1 0 0,0 1 0 0 0,0-1 0 0 0,9-25 0 0 0,-10 19-5 0 0,-2-1 0 0 0,0 1 0 0 0,-1-2 0 0 0,-1 1-1 0 0,-2 0 1 0 0,0-1 0 0 0,0 0 0 0 0,-4-27 0 0 0,0 10 16 0 0,-1 0 1 0 0,-3 1-1 0 0,-20-75 1 0 0,20 95-102 0 0,-1 0 0 0 0,0 0 0 0 0,-2 0 1 0 0,0 1-1 0 0,-1 0 0 0 0,-1 1 0 0 0,0 0 1 0 0,-1 1-1 0 0,-1 0 0 0 0,-19-17 1 0 0,5 9-94 0 0,-2 1 1 0 0,-1 2 0 0 0,0 1 0 0 0,-2 1 0 0 0,0 2 0 0 0,-1 1 0 0 0,0 2 0 0 0,-1 1 0 0 0,-1 1 0 0 0,1 2 0 0 0,-2 2 0 0 0,1 1 0 0 0,-1 1 0 0 0,-40 1 0 0 0,67 4-276 0 0,1 1 0 0 0,-1 0-1 0 0,1 0 1 0 0,-1 1 0 0 0,1 0 0 0 0,0 1 0 0 0,0-1 0 0 0,0 1 0 0 0,0 1 0 0 0,0 0-1 0 0,1 0 1 0 0,-1 0 0 0 0,1 1 0 0 0,0 0 0 0 0,1 1 0 0 0,-1-1 0 0 0,1 1 0 0 0,0 0-1 0 0,1 1 1 0 0,-10 13 0 0 0,0 8-4727 0 0,12 5-2347 0 0</inkml:trace>
</inkml:ink>
</file>

<file path=ppt/ink/ink5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12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1 236 0 0,'0'0'862'0'0,"-30"7"731"0"0,31-5-1633 0 0,1-1 0 0 0,-1 1 0 0 0,1 0 0 0 0,0-1 1 0 0,-1 0-1 0 0,1 1 0 0 0,0-1 0 0 0,0 0 0 0 0,0 0 0 0 0,0 0 0 0 0,0 0 1 0 0,0 0-1 0 0,0 0 0 0 0,4 0 0 0 0,3 2-676 0 0,5 3-308 0 0,-8-3 671 0 0</inkml:trace>
</inkml:ink>
</file>

<file path=ppt/ink/ink5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13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 0 0,'39'43'1764'0'0,"-39"-42"-1544"0"0,0 1-220 0 0,0 1-196 0 0,1-2-104 0 0,1 1 248 0 0,2 1-12 0 0,1 0 52 0 0,-2 0 4 0 0,0 1-4 0 0,1-1 0 0 0,1 2-104 0 0,1-2-108 0 0,-3 0-244 0 0</inkml:trace>
</inkml:ink>
</file>

<file path=ppt/ink/ink5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13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5 328 0 0,'0'0'9316'0'0,"-14"-1"-8952"0"0,-44-2-95 0 0,53 3-256 0 0,0 0 0 0 0,0 1 0 0 0,0 0 0 0 0,0 0 0 0 0,0 0 0 0 0,0 1 0 0 0,0 0 0 0 0,1 0 0 0 0,-1 0 0 0 0,0 0 0 0 0,1 1 0 0 0,0 0 0 0 0,0 0 0 0 0,0 0 0 0 0,0 0 0 0 0,-4 5 0 0 0,-11 8-9 0 0,8-9 118 0 0,-1-1 0 0 0,1 0 0 0 0,-15 5 0 0 0,-21 11 127 0 0,47-22-365 0 0,-1 0-1 0 0,1 1 1 0 0,-1-1-1 0 0,1 0 1 0 0,-1 0-1 0 0,1 0 1 0 0,0 1-1 0 0,-1-1 1 0 0,1 0-1 0 0,-1 1 1 0 0,1-1-1 0 0,-1 0 1 0 0,1 1-1 0 0,0-1 1 0 0,-1 0 0 0 0,1 1-1 0 0,0-1 1 0 0,-1 1-1 0 0,1-1 1 0 0,0 1-1 0 0,0-1 1 0 0,-1 1-1 0 0,1-1 1 0 0,0 1-1 0 0,0-1 1 0 0,0 1-1 0 0,0-1 1 0 0,0 1-1 0 0,0-1 1 0 0,0 1 0 0 0,0-1-1 0 0,0 1 1 0 0,15 7-2263 0 0,24-4-1109 0 0,-28-4 2311 0 0</inkml:trace>
  <inkml:trace contextRef="#ctx0" brushRef="#br0" timeOffset="1">427 75 52 0 0,'0'0'8303'0'0,"-14"5"-7721"0"0,-113 45 649 0 0,-46 32 282 0 0,131-49-4367 0 0,31-30-893 0 0</inkml:trace>
</inkml:ink>
</file>

<file path=ppt/ink/ink5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24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10 150 288 0 0,'0'0'6453'0'0,"-2"-9"-6051"0"0,-4-26-70 0 0,6 31-243 0 0,1 0 1 0 0,-1 1 0 0 0,1-1 0 0 0,0 0 0 0 0,0 1-1 0 0,0-1 1 0 0,1 1 0 0 0,-1-1 0 0 0,1 1 0 0 0,0 0-1 0 0,0 0 1 0 0,0-1 0 0 0,0 1 0 0 0,0 1 0 0 0,6-6-1 0 0,-3 2-13 0 0,-1 2-69 0 0,-1 0-1 0 0,1 1 1 0 0,0 0 0 0 0,0-1 0 0 0,1 1-1 0 0,-1 1 1 0 0,1-1 0 0 0,-1 1-1 0 0,1 0 1 0 0,0 0 0 0 0,0 0 0 0 0,0 0-1 0 0,0 1 1 0 0,0 0 0 0 0,0 0 0 0 0,0 0-1 0 0,1 1 1 0 0,6 0 0 0 0,-9 0-20 0 0,0 0 1 0 0,0 0-1 0 0,-1 1 0 0 0,1-1 1 0 0,0 1-1 0 0,0 0 0 0 0,0-1 1 0 0,-1 1-1 0 0,1 1 0 0 0,0-1 1 0 0,-1 0-1 0 0,1 0 0 0 0,-1 1 1 0 0,1 0-1 0 0,-1-1 0 0 0,0 1 1 0 0,0 0-1 0 0,0 0 0 0 0,0 0 1 0 0,0 1-1 0 0,0-1 0 0 0,-1 0 0 0 0,1 1 1 0 0,-1-1-1 0 0,1 1 0 0 0,-1-1 1 0 0,0 1-1 0 0,0 0 0 0 0,0 0 1 0 0,0-1-1 0 0,-1 1 0 0 0,1 0 1 0 0,0 5-1 0 0,-1-4 12 0 0,0 1-1 0 0,0-1 1 0 0,0 0 0 0 0,-1 0 0 0 0,1 1-1 0 0,-1-1 1 0 0,0 0 0 0 0,0 0-1 0 0,-1 0 1 0 0,1 0 0 0 0,-1 0-1 0 0,0 0 1 0 0,0 0 0 0 0,0-1-1 0 0,0 1 1 0 0,-4 3 0 0 0,1-1 23 0 0,0-1 1 0 0,-1 0 0 0 0,0 0-1 0 0,0 0 1 0 0,0-1 0 0 0,0 0-1 0 0,-1 0 1 0 0,-7 3 0 0 0,1-1 101 0 0,-1-1 0 0 0,1-1 1 0 0,-1 0-1 0 0,0-1 0 0 0,0 0 1 0 0,-17 1-1 0 0,88-7-638 0 0,-31 1 225 0 0,1 1 0 0 0,35 3 0 0 0,-55-1 254 0 0,-1-1 1 0 0,0 2-1 0 0,0-1 1 0 0,0 0-1 0 0,0 1 1 0 0,0 0-1 0 0,0 1 0 0 0,0-1 1 0 0,-1 1-1 0 0,1 0 1 0 0,-1 1-1 0 0,0-1 1 0 0,0 1-1 0 0,0 0 1 0 0,5 6-1 0 0,-7-7 91 0 0,0 1 0 0 0,0 0-1 0 0,-1 0 1 0 0,0 0 0 0 0,0 0 0 0 0,0 0-1 0 0,0 1 1 0 0,0-1 0 0 0,-1 1 0 0 0,0-1-1 0 0,0 1 1 0 0,0-1 0 0 0,0 1 0 0 0,-1 0 0 0 0,0-1-1 0 0,0 1 1 0 0,0 0 0 0 0,-1-1 0 0 0,1 1-1 0 0,-1-1 1 0 0,0 1 0 0 0,0 0 0 0 0,-1-1-1 0 0,1 0 1 0 0,-1 1 0 0 0,0-1 0 0 0,-4 5-1 0 0,0 1 188 0 0,0 0 0 0 0,-1 0-1 0 0,0-1 1 0 0,-1 0-1 0 0,0-1 1 0 0,-1 1-1 0 0,1-2 1 0 0,-2 1 0 0 0,-16 10-1 0 0,-52 21 289 0 0,52-27-1673 0 0,-37 23 0 0 0,53-28-1439 0 0</inkml:trace>
</inkml:ink>
</file>

<file path=ppt/ink/ink5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26.9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278 142 80 0 0,'0'0'5669'0'0,"1"-6"-5309"0"0,4-35 546 0 0,-6 38-813 0 0,0 0 0 0 0,1 1 0 0 0,-1-1 0 0 0,-1 1 0 0 0,1-1 0 0 0,0 1 0 0 0,-1-1 0 0 0,1 1 0 0 0,-1 0 0 0 0,0 0 1 0 0,1 0-1 0 0,-1 0 0 0 0,0 0 0 0 0,-4-3 0 0 0,-32-23 397 0 0,29 23-352 0 0,-1 1 1 0 0,0 0-1 0 0,0 0 1 0 0,0 1-1 0 0,0 1 1 0 0,0-1-1 0 0,-1 2 1 0 0,1-1-1 0 0,0 2 1 0 0,-1-1-1 0 0,1 1 1 0 0,-12 2-1 0 0,18-2-139 0 0,0 1 0 0 0,0 0 0 0 0,0 0 0 0 0,0 0 0 0 0,0 0 0 0 0,0 1 0 0 0,0 0 0 0 0,0 0 0 0 0,0 0 0 0 0,1 0 0 0 0,-1 0 0 0 0,1 1 0 0 0,-6 5 0 0 0,7-6-4 0 0,0 1 1 0 0,0 0 0 0 0,0 0 0 0 0,0 0-1 0 0,1 0 1 0 0,0 0 0 0 0,-1 1 0 0 0,1-1-1 0 0,0 0 1 0 0,0 1 0 0 0,1-1 0 0 0,-1 1-1 0 0,1-1 1 0 0,0 1 0 0 0,0-1 0 0 0,0 1-1 0 0,0-1 1 0 0,1 0 0 0 0,0 5 0 0 0,0-4 11 0 0,1 1 0 0 0,-1-1 1 0 0,1 0-1 0 0,0 1 0 0 0,0-1 1 0 0,1 0-1 0 0,-1-1 0 0 0,1 1 1 0 0,0 0-1 0 0,0-1 0 0 0,0 1 1 0 0,0-1-1 0 0,1 0 0 0 0,-1 0 1 0 0,1 0-1 0 0,0-1 1 0 0,6 4-1 0 0,-2-1 31 0 0,-1-1 1 0 0,1-1-1 0 0,0 1 0 0 0,1-1 1 0 0,-1 0-1 0 0,0-1 0 0 0,1 0 1 0 0,12 1-1 0 0,-16-3-1 0 0,0 0-1 0 0,-1 0 1 0 0,1 0 0 0 0,0 0 0 0 0,0-1-1 0 0,-1 0 1 0 0,1 0 0 0 0,-1 0 0 0 0,1-1-1 0 0,-1 1 1 0 0,1-1 0 0 0,-1 0 0 0 0,8-5-1 0 0,-7 3 2 0 0,0-1-1 0 0,0 1 0 0 0,0-1 1 0 0,-1 0-1 0 0,0-1 1 0 0,0 1-1 0 0,0-1 0 0 0,0 1 1 0 0,3-10-1 0 0,-7 16-46 0 0,0-1 0 0 0,0 0-1 0 0,0 0 1 0 0,0 0 0 0 0,0 0 0 0 0,0 0-1 0 0,0 1 1 0 0,0-1 0 0 0,0 0 0 0 0,0 0 0 0 0,0 0-1 0 0,0 0 1 0 0,0 0 0 0 0,0 0 0 0 0,0 0-1 0 0,0 1 1 0 0,0-1 0 0 0,0 0 0 0 0,1 0 0 0 0,-1 0-1 0 0,0 0 1 0 0,0 0 0 0 0,0 0 0 0 0,0 0-1 0 0,0 0 1 0 0,0 0 0 0 0,0 1 0 0 0,0-1-1 0 0,1 0 1 0 0,-1 0 0 0 0,0 0 0 0 0,0 0 0 0 0,0 0-1 0 0,0 0 1 0 0,0 0 0 0 0,0 0 0 0 0,1 0-1 0 0,-1 0 1 0 0,0 0 0 0 0,0 0 0 0 0,0 0 0 0 0,0 0-1 0 0,0 0 1 0 0,1 0 0 0 0,-1 0 0 0 0,0 0-1 0 0,0 0 1 0 0,0 0 0 0 0,0 0 0 0 0,0 0-1 0 0,0-1 1 0 0,1 1 0 0 0,0 27 448 0 0,-6 32 587 0 0,-96 330 574 0 0,95-369-1478 0 0,-4 5 119 0 0,8-20-157 0 0,0 0 0 0 0,0 0-1 0 0,0 0 1 0 0,0 0 0 0 0,1 0 0 0 0,0 0-1 0 0,-1 6 1 0 0,2-11-15 0 0</inkml:trace>
</inkml:ink>
</file>

<file path=ppt/ink/ink5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8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989 21 1632 0 0,'0'0'7850'0'0,"2"-4"-7264"0"0,-1 2-599 0 0,5-11 801 0 0,-8 11-91 0 0,-7 9 26 0 0,-296 261 2911 0 0,-277 174-1890 0 0,482-368-3286 0 0</inkml:trace>
</inkml:ink>
</file>

<file path=ppt/ink/ink5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08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632 212 3372 0 0,'0'0'6526'0'0,"-5"-14"-6380"0"0,-16-47 300 0 0,19 55-289 0 0,-1 0 0 0 0,-1 0 0 0 0,1 0 0 0 0,-1 1-1 0 0,0-1 1 0 0,0 1 0 0 0,-1 0 0 0 0,0 0 0 0 0,0 0 0 0 0,0 0-1 0 0,0 1 1 0 0,-1 0 0 0 0,1 0 0 0 0,-11-5 0 0 0,7 5-52 0 0,-2-3 18 0 0,-1 1 0 0 0,-1 0 0 0 0,1 1 0 0 0,-1 1 0 0 0,0 0 0 0 0,0 1 0 0 0,0 0 0 0 0,0 1 0 0 0,0 0 0 0 0,-1 1 0 0 0,1 1 0 0 0,-1 0 0 0 0,1 1 0 0 0,0 0 0 0 0,-1 1 0 0 0,1 1 0 0 0,0 0 0 0 0,0 1-1 0 0,0 0 1 0 0,1 1 0 0 0,-1 0 0 0 0,-19 12 0 0 0,17-8-85 0 0,0 0 0 0 0,1 1 0 0 0,0 1 0 0 0,1 0 0 0 0,0 1 0 0 0,1 0 0 0 0,0 1 0 0 0,1 0 0 0 0,0 1 0 0 0,1 0 0 0 0,1 1 0 0 0,0 0 0 0 0,1 0 0 0 0,1 1 0 0 0,0 0 0 0 0,2 0 0 0 0,-6 21 0 0 0,8-20-37 0 0,0 1 1 0 0,2 0 0 0 0,0 0 0 0 0,1 1 0 0 0,1-1 0 0 0,0 0 0 0 0,1 0 0 0 0,1-1 0 0 0,1 1 0 0 0,1 0 0 0 0,0-1 0 0 0,1 0 0 0 0,1 0 0 0 0,1-1 0 0 0,0 0 0 0 0,1 0 0 0 0,13 16 0 0 0,-10-15-41 0 0,2-1 1 0 0,0 0-1 0 0,0-1 0 0 0,2-1 1 0 0,0 0-1 0 0,0-1 1 0 0,1-1-1 0 0,1 0 1 0 0,0-2-1 0 0,0 0 0 0 0,1-1 1 0 0,1-1-1 0 0,-1 0 1 0 0,34 7-1 0 0,-22-9-15 0 0,0-2-1 0 0,0-1 1 0 0,0-1-1 0 0,0-2 1 0 0,1-1-1 0 0,-1-1 1 0 0,0-2 0 0 0,-1-1-1 0 0,57-17 1 0 0,-48 9 159 0 0,0-2 0 0 0,-1-2 0 0 0,-1-1 0 0 0,-1-2 1 0 0,0-2-1 0 0,63-50 0 0 0,-87 62-53 0 0,0-1 0 0 0,-1 0 1 0 0,0-1-1 0 0,-1 0 0 0 0,0 0 0 0 0,-1-2 0 0 0,0 1 0 0 0,-1-1 1 0 0,0 0-1 0 0,8-24 0 0 0,-13 28-32 0 0,0 0 0 0 0,0-1 1 0 0,-1 0-1 0 0,-1 1 0 0 0,0-1 0 0 0,0 0 0 0 0,-1 0 1 0 0,-1 1-1 0 0,0-1 0 0 0,0 0 0 0 0,-1 1 0 0 0,0-1 1 0 0,-1 1-1 0 0,0-1 0 0 0,0 1 0 0 0,-8-14 1 0 0,0 6 65 0 0,0 1 0 0 0,0 0 1 0 0,-2 1-1 0 0,0 0 1 0 0,0 1-1 0 0,-2 1 1 0 0,0 0-1 0 0,0 1 0 0 0,-1 0 1 0 0,-1 2-1 0 0,0 0 1 0 0,-1 0-1 0 0,0 2 0 0 0,-34-13 1 0 0,13 8-131 0 0,1 2 0 0 0,-1 2 0 0 0,-1 1-1 0 0,0 2 1 0 0,0 2 0 0 0,-62 0 0 0 0,93 5-128 0 0,0 1 0 0 0,0-1 0 0 0,0 1 0 0 0,0 1 0 0 0,-10 2 0 0 0,-9 12-2580 0 0,26-15 2092 0 0,1 1 0 0 0,-1 0 0 0 0,0 0 0 0 0,1 0 0 0 0,-1 0 1 0 0,1 0-1 0 0,0 0 0 0 0,0 0 0 0 0,0 0 0 0 0,0 1 0 0 0,-1 2 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8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265 12 4760 0 0,'0'0'7325'0'0,"-6"-11"-8634"0"0,-10 41 1091 0 0,8-13 498 0 0,-12 21 79 0 0,-150 289 1106 0 0,165-318-1381 0 0,0 0-1 0 0,0 1 1 0 0,-1-2-1 0 0,0 1 0 0 0,-11 11 1 0 0</inkml:trace>
</inkml:ink>
</file>

<file path=ppt/ink/ink5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29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213 195 640 0 0,'0'0'8394'0'0,"-5"3"-8172"0"0,-48 18 460 0 0,54-26-828 0 0,0-2-322 0 0,-6 7 476 0 0,-16 10 1066 0 0,15-13-459 0 0,9-10-611 0 0,11-17-195 0 0,28-49 0 0 0,-37 71 150 0 0,1 0 1 0 0,-1 0-1 0 0,2 0 0 0 0,-1 1 0 0 0,1 0 1 0 0,0 0-1 0 0,0 1 0 0 0,0 0 0 0 0,1 0 1 0 0,13-7-1 0 0,-19 12 7 0 0,0 0 1 0 0,1 0-1 0 0,-1 0 0 0 0,0 0 1 0 0,1 0-1 0 0,-1 1 1 0 0,0-1-1 0 0,1 1 0 0 0,-1 0 1 0 0,1-1-1 0 0,-1 1 0 0 0,1 0 1 0 0,4 1-1 0 0,-6 0 26 0 0,0-1 0 0 0,0 1 0 0 0,0 0 1 0 0,0-1-1 0 0,0 1 0 0 0,0 0 0 0 0,0 0 0 0 0,0 0 0 0 0,0 0 0 0 0,0 0 0 0 0,0 0 1 0 0,-1 0-1 0 0,1 0 0 0 0,0 0 0 0 0,-1 0 0 0 0,1 0 0 0 0,-1 0 0 0 0,1 1 0 0 0,-1-1 1 0 0,1 0-1 0 0,-1 0 0 0 0,0 1 0 0 0,0-1 0 0 0,0 0 0 0 0,1 0 0 0 0,-1 1 0 0 0,-1 1 1 0 0,1 14 173 0 0,0 0 1 0 0,-2-1 0 0 0,0 1-1 0 0,-1 0 1 0 0,-1-1 0 0 0,0 1-1 0 0,-1-1 1 0 0,-1 0 0 0 0,-11 21 0 0 0,-2 0 404 0 0,-1-2 1 0 0,-44 58 0 0 0,43-67-319 0 0,-1-2 0 0 0,-1 0 1 0 0,-1-2-1 0 0,0 0 0 0 0,-39 24 0 0 0,62-45-243 0 0,0-1-34 0 0,19-3-392 0 0,88-25 412 0 0,-47 11-184 0 0,0 2 0 0 0,0 3 0 0 0,78-5 0 0 0,-33 19 102 0 0,-126-1 2361 0 0,16-1-4494 0 0</inkml:trace>
</inkml:ink>
</file>

<file path=ppt/ink/ink5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33.7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41 56 0 0,'0'0'1441'0'0,"-1"-3"-1299"0"0,-7-34 11784 0 0,11 41-12116 0 0,0 1 0 0 0,0 0 1 0 0,0 0-1 0 0,-1 0 1 0 0,3 6-1 0 0,-3-6 172 0 0,18 34-115 0 0,29 40 0 0 0,8 15 472 0 0,149 275 357 0 0,-163-289-658 0 0,10 24 158 0 0,4-3 0 0 0,72 93 0 0 0,-110-167-184 0 0,17 19 363 0 0</inkml:trace>
</inkml:ink>
</file>

<file path=ppt/ink/ink5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0.0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6 288 0 0,'0'0'9513'0'0,"6"-6"-6820"0"0,-8 17-2703 0 0,0 0 0 0 0,0-1 1 0 0,-1 1-1 0 0,0-1 0 0 0,-1 1 1 0 0,-6 11-1 0 0,-6 17 65 0 0,-7 30 19 0 0,-2 11 373 0 0,-53 111 0 0 0,75-186-300 0 0,-1 1 0 0 0,0-1 0 0 0,0 0 0 0 0,-8 9-1 0 0,-3 2-1107 0 0,3 1-4893 0 0</inkml:trace>
</inkml:ink>
</file>

<file path=ppt/ink/ink5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0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4592 0 0,'0'0'5691'0'0,"14"-7"-5206"0"0,2-2-446 0 0,-9 5-52 0 0,0 0 1 0 0,0 0-1 0 0,1 1 0 0 0,-1 0 0 0 0,1 0 0 0 0,0 1 0 0 0,0 0 1 0 0,0 0-1 0 0,12-1 0 0 0,34-1 209 0 0,83 2 0 0 0,-107 4-229 0 0,-1 1 1 0 0,0 1-1 0 0,0 2 0 0 0,42 13 1 0 0,-40-3-86 0 0,-30-16 17 0 0,0 1 0 0 0,0-1 1 0 0,-1 0-1 0 0,1 1 0 0 0,0-1 0 0 0,-1 0 0 0 0,1 1 0 0 0,0-1 0 0 0,-1 1 0 0 0,1-1 0 0 0,-1 1 0 0 0,1 0 0 0 0,-1-1 0 0 0,1 1 0 0 0,-1-1 0 0 0,1 1 0 0 0,-1 0 0 0 0,1-1 1 0 0,-1 1-1 0 0,0 0 0 0 0,0 0 0 0 0,1-1 0 0 0,-1 1 0 0 0,0 0 0 0 0,0 0 0 0 0,0-1 0 0 0,0 1 0 0 0,0 0 0 0 0,0 0 0 0 0,0 0 0 0 0,0-1 0 0 0,0 1 0 0 0,0 0 0 0 0,0 0 1 0 0,0-1-1 0 0,-1 1 0 0 0,1 0 0 0 0,0 0 0 0 0,0-1 0 0 0,-1 2 0 0 0,-1-1-217 0 0,1 0-1 0 0,-1-1 1 0 0,1 1 0 0 0,-1 0-1 0 0,0-1 1 0 0,1 1 0 0 0,-1-1-1 0 0,0 1 1 0 0,1-1 0 0 0,-1 0 0 0 0,-3 0-1 0 0,-17 1-2145 0 0</inkml:trace>
</inkml:ink>
</file>

<file path=ppt/ink/ink5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0.8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1 6201 0 0,'0'0'1528'0'0,"-15"10"-1240"0"0,11-7-271 0 0,-33 23 133 0 0,-45 42-1 0 0,-62 86 171 0 0,143-153-326 0 0,0 0-1 0 0,1 0 0 0 0,-1 0 0 0 0,1 0 1 0 0,-1 0-1 0 0,1 0 0 0 0,-1 0 0 0 0,1 0 0 0 0,0 0 1 0 0,0 0-1 0 0,-1 0 0 0 0,1 1 0 0 0,0-1 0 0 0,0 0 1 0 0,0 0-1 0 0,0 0 0 0 0,0 0 0 0 0,1 1 1 0 0,-1-1-1 0 0,0 0 0 0 0,0 0 0 0 0,1 0 0 0 0,-1 0 1 0 0,1 0-1 0 0,-1 0 0 0 0,1 0 0 0 0,-1 0 1 0 0,2 2-1 0 0,27 29-20 0 0,-10-14-72 0 0,-12-6 67 0 0,-1-1-1 0 0,0 1 1 0 0,0 1 0 0 0,-2-1 0 0 0,1 1 0 0 0,-1-1 0 0 0,-1 1 0 0 0,0 1-1 0 0,-1-1 1 0 0,-1 0 0 0 0,0 0 0 0 0,0 1 0 0 0,-3 21 0 0 0,1-32 116 0 0,1 0 0 0 0,-1 0 1 0 0,0 0-1 0 0,0 0 0 0 0,-1 0 0 0 0,1 0 1 0 0,-1 0-1 0 0,1-1 0 0 0,-1 1 1 0 0,0-1-1 0 0,0 1 0 0 0,0-1 0 0 0,0 1 1 0 0,-1-1-1 0 0,1 0 0 0 0,0 0 0 0 0,-1 0 1 0 0,0-1-1 0 0,1 1 0 0 0,-1 0 1 0 0,0-1-1 0 0,0 0 0 0 0,0 0 0 0 0,0 0 1 0 0,0 0-1 0 0,0 0 0 0 0,-6 0 1 0 0,-9 3 348 0 0,0-2 1 0 0,0 0 0 0 0,-26-1 0 0 0,38-1-440 0 0,-47 3-277 0 0,19 9-4493 0 0,24-8 981 0 0</inkml:trace>
</inkml:ink>
</file>

<file path=ppt/ink/ink5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1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5489 0 0,'0'0'6783'0'0,"15"10"-7741"0"0,222 165 2564 0 0,-124-81-1414 0 0,-4 4 0 0 0,166 196 0 0 0,-255-271-180 0 0,-11-14-7 0 0,-2 0 0 0 0,1 0 0 0 0,-1 1-1 0 0,6 10 1 0 0,-12-17-287 0 0,0-1 0 0 0,-1 1 0 0 0,1 0 1 0 0,-1-1-1 0 0,0 1 0 0 0,0-1 0 0 0,0 1 0 0 0,0 0 0 0 0,0-1 1 0 0,0 1-1 0 0,-1 0 0 0 0,1-1 0 0 0,-1 1 0 0 0,0-1 1 0 0,0 1-1 0 0,-1 2 0 0 0,-3 12-1931 0 0,3-6-195 0 0</inkml:trace>
</inkml:ink>
</file>

<file path=ppt/ink/ink5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1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7493 0 0,'0'0'6251'0'0,"8"14"-6118"0"0,2 2-93 0 0,-3-5-16 0 0,0 1 1 0 0,0-1-1 0 0,-2 1 1 0 0,1 0-1 0 0,-2 1 1 0 0,5 14-1 0 0,1 20 103 0 0,-1 1 0 0 0,-3 0 0 0 0,-1 1 0 0 0,-4 91 0 0 0,-40 193-573 0 0,33-298-180 0 0,0 51 0 0 0,6-72 5 0 0,0 0 0 0 0,1 1 1 0 0,1-1-1 0 0,1 0 0 0 0,0 0 1 0 0,6 17-1 0 0,-2-13-2265 0 0,4-6-1864 0 0</inkml:trace>
</inkml:ink>
</file>

<file path=ppt/ink/ink5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2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3148 0 0,'0'0'4361'0'0,"13"-15"-3193"0"0,44-47-183 0 0,-53 58-941 0 0,0 0 0 0 0,1 0 0 0 0,0 0 0 0 0,0 1 0 0 0,0 0 1 0 0,0 0-1 0 0,0 0 0 0 0,1 1 0 0 0,0-1 0 0 0,-1 1 1 0 0,1 1-1 0 0,0-1 0 0 0,9-1 0 0 0,-2 2-68 0 0,-1 1 0 0 0,1 0 1 0 0,0 1-1 0 0,13 2 0 0 0,-25-3 27 0 0,10 2-16 0 0,0 0 1 0 0,0 0-1 0 0,0 1 0 0 0,0 1 0 0 0,-1 0 0 0 0,0 0 0 0 0,1 1 0 0 0,-1 0 1 0 0,-1 1-1 0 0,1 0 0 0 0,-1 0 0 0 0,0 1 0 0 0,-1 0 0 0 0,0 1 1 0 0,0 0-1 0 0,8 10 0 0 0,-8-7 65 0 0,0 1-1 0 0,-1-1 1 0 0,-1 1 0 0 0,0 1-1 0 0,-1-1 1 0 0,0 1 0 0 0,0 0-1 0 0,-2 0 1 0 0,1 0 0 0 0,-2 1-1 0 0,0-1 1 0 0,1 25 0 0 0,-2 21 274 0 0,2 5 59 0 0,-4 1 0 0 0,-11 93-1 0 0,10-147-267 0 0,0 2-350 0 0,-1 1 0 0 0,-8 24 0 0 0,10-35-59 0 0,0 0 1 0 0,0-1-1 0 0,0 1 0 0 0,0-1 1 0 0,-1 0-1 0 0,1 1 0 0 0,0-1 1 0 0,-1 0-1 0 0,0 0 0 0 0,0 0 1 0 0,0 0-1 0 0,0 0 1 0 0,0 0-1 0 0,0-1 0 0 0,0 1 1 0 0,0-1-1 0 0,-1 1 0 0 0,1-1 1 0 0,0 0-1 0 0,-1 0 0 0 0,-3 1 1 0 0,-10-1-2569 0 0</inkml:trace>
</inkml:ink>
</file>

<file path=ppt/ink/ink5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2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3420 0 0,'0'0'7035'0'0,"17"-7"-6549"0"0,1-1-417 0 0,-10 4-48 0 0,2 0 0 0 0,-1 0 0 0 0,0 1 0 0 0,1 1 1 0 0,-1-1-1 0 0,1 1 0 0 0,0 1 0 0 0,0 0 0 0 0,0 0 0 0 0,12 1 0 0 0,32 7 149 0 0,0 3-1 0 0,-1 2 1 0 0,80 28-1 0 0,-105-31-172 0 0,58 19-65 0 0,-1 3-1 0 0,145 77 1 0 0,-210-96-567 0 0,0 0 0 0 0,32 29 1 0 0,-4 11-4504 0 0,-30-28 488 0 0</inkml:trace>
</inkml:ink>
</file>

<file path=ppt/ink/ink5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3.1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664 1 6589 0 0,'0'0'3019'0'0,"-5"15"-2141"0"0,-16 35-8 0 0,-48 85 0 0 0,-266 371-138 0 0,174-272-493 0 0,119-172-1656 0 0,12-24-4595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08.8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1616 0 0,'0'0'7489'0'0,"85"89"-8436"0"0,29 29 1872 0 0,116 84 423 0 0,-223-196-630 0 0,0-2 928 0 0,5-15-6211 0 0</inkml:trace>
</inkml:ink>
</file>

<file path=ppt/ink/ink5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3.7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66 6293 0 0,'0'0'4345'0'0,"17"-10"-4339"0"0,56-32-86 0 0,-68 39 59 0 0,1 1 1 0 0,-1 0 0 0 0,1 0 0 0 0,0 1 0 0 0,0-1-1 0 0,0 1 1 0 0,0 1 0 0 0,0-1 0 0 0,0 1 0 0 0,0 0-1 0 0,0 0 1 0 0,0 1 0 0 0,1 0 0 0 0,10 3 0 0 0,-8-2 3 0 0,3 0-38 0 0,0 2 0 0 0,0-1 1 0 0,0 2-1 0 0,22 10 0 0 0,-31-14 41 0 0,0 1 0 0 0,-1-1-1 0 0,1 1 1 0 0,0-1 0 0 0,-1 1 0 0 0,0 0 0 0 0,1 0 0 0 0,-1 0 0 0 0,0 0 0 0 0,0 0 0 0 0,0 0-1 0 0,0 1 1 0 0,0-1 0 0 0,-1 1 0 0 0,1-1 0 0 0,-1 1 0 0 0,0 0 0 0 0,0 0 0 0 0,0-1 0 0 0,0 1 0 0 0,0 0-1 0 0,0 0 1 0 0,-1 0 0 0 0,1 0 0 0 0,-1 0 0 0 0,0 3 0 0 0,-1-4 39 0 0,1 1-1 0 0,-1-1 1 0 0,0 0-1 0 0,0 0 1 0 0,-1 0 0 0 0,1 0-1 0 0,0 0 1 0 0,-1 0 0 0 0,1 0-1 0 0,-1 0 1 0 0,0-1 0 0 0,1 1-1 0 0,-1 0 1 0 0,0-1 0 0 0,0 0-1 0 0,0 1 1 0 0,0-1 0 0 0,0 0-1 0 0,-3 1 1 0 0,-46 17 485 0 0,46-17-480 0 0,-25 5 190 0 0,0-1 0 0 0,-46 4 1 0 0,-1 0-23 0 0,122 13-1421 0 0,-17-10 1206 0 0,-1 1 0 0 0,45 31 0 0 0,-60-36 127 0 0,0 1-1 0 0,-1 0 0 0 0,0 0 1 0 0,-1 1-1 0 0,0 0 1 0 0,-1 1-1 0 0,14 22 0 0 0,-21-32-33 0 0,-1 0-1 0 0,0 0 1 0 0,0 0 0 0 0,1 1-1 0 0,-1-1 1 0 0,-1 0-1 0 0,1 0 1 0 0,0 1-1 0 0,0-1 1 0 0,-1 1-1 0 0,1-1 1 0 0,-1 0 0 0 0,0 1-1 0 0,0-1 1 0 0,0 1-1 0 0,0-1 1 0 0,0 1-1 0 0,-1-1 1 0 0,1 1-1 0 0,-1-1 1 0 0,-1 4-1 0 0,1-4 30 0 0,-1 0-1 0 0,0 0 0 0 0,0 0 0 0 0,0-1 0 0 0,0 1 0 0 0,0-1 0 0 0,0 1 0 0 0,0-1 0 0 0,-1 0 0 0 0,1 0 0 0 0,0 0 0 0 0,-1 0 0 0 0,1 0 1 0 0,-1-1-1 0 0,1 1 0 0 0,-1-1 0 0 0,1 0 0 0 0,-1 1 0 0 0,1-1 0 0 0,-4 0 0 0 0,-33 0 582 0 0,-1-1 0 0 0,-46-8-1 0 0,-46-2-5736 0 0</inkml:trace>
</inkml:ink>
</file>

<file path=ppt/ink/ink5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4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0 3768 0 0,'0'0'7330'0'0,"-6"15"-6788"0"0,-99 258 1020 0 0,78-204-1261 0 0,7-15-107 0 0,-41 78 0 0 0,60-131-210 0 0,-1 2-372 0 0,0 0 0 0 0,1 0 0 0 0,-1 0 0 0 0,1 0 0 0 0,0 0 0 0 0,0 1 0 0 0,0-1 0 0 0,0 0 0 0 0,-1 5 0 0 0</inkml:trace>
</inkml:ink>
</file>

<file path=ppt/ink/ink5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49.6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152 1 2600 0 0,'0'0'3453'0'0,"-81"103"-4730"0"0,57-66 313 0 0,-23 27-1748 0 0</inkml:trace>
</inkml:ink>
</file>

<file path=ppt/ink/ink5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0:52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 5380 0 0,'0'0'2301'0'0,"21"2"-2353"0"0,424 5 1640 0 0,137-1 109 0 0,-456-10-1304 0 0,-22 0-268 0 0,0 4 0 0 0,163 21 0 0 0,-91 1 483 0 0,202-2-1 0 0,-128-11-199 0 0,508 1 185 0 0,-463-12-339 0 0,336-27 506 0 0,-200-8-404 0 0,-29 3-219 0 0,660 4-291 0 0,-363 67 96 0 0,-1 31 80 0 0,-660-64-8 0 0,892 79 186 0 0,-843-79-142 0 0,-48-3 5844 0 0</inkml:trace>
</inkml:ink>
</file>

<file path=ppt/ink/ink5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1.4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 4028 0 0,'0'0'7006'0'0,"2"-12"-6964"0"0,49 14 585 0 0,58 11 0 0 0,-44-4 6 0 0,343 58 100 0 0,-385-62-737 0 0,-9-3 36 0 0,0 1 1 0 0,-1 1-1 0 0,20 7 1 0 0,-29-9-798 0 0,10 4 2189 0 0</inkml:trace>
</inkml:ink>
</file>

<file path=ppt/ink/ink5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2.4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57 1 6057 0 0,'0'0'2565'0'0,"2"5"-4252"0"0,14 31 1943 0 0,1-1 0 0 0,2-1 0 0 0,1 0 0 0 0,48 59 0 0 0,-68-93-255 0 0,2 4 55 0 0,1-1-1 0 0,-1 0 1 0 0,1 0 0 0 0,-1 0 0 0 0,1-1 0 0 0,0 1 0 0 0,0-1 0 0 0,1 1-1 0 0,-1-1 1 0 0,7 3 1108 0 0,8 26-2667 0 0,-12-23 1642 0 0,-6-8-136 0 0,1 1 0 0 0,0-1 0 0 0,0 1 0 0 0,-1 0 0 0 0,1-1 0 0 0,-1 1 0 0 0,1 0 1 0 0,-1 0-1 0 0,1-1 0 0 0,-1 1 0 0 0,1 0 0 0 0,-1 0 0 0 0,0 0 0 0 0,1-1 0 0 0,-1 1 1 0 0,0 0-1 0 0,0 0 0 0 0,1 0 0 0 0,-1 0 0 0 0,0 0 0 0 0,0 0 0 0 0,0 0 0 0 0,0-1 0 0 0,0 1 1 0 0,-1 0-1 0 0,1 0 0 0 0,0 0 0 0 0,0 0 0 0 0,0 0 0 0 0,-1 0 0 0 0,1-1 0 0 0,0 1 1 0 0,-1 0-1 0 0,1 0 0 0 0,-1-1 0 0 0,1 1 0 0 0,-1 0 0 0 0,1 0 0 0 0,-1-1 0 0 0,0 1 0 0 0,1 0 1 0 0,-1-1-1 0 0,-1 1 0 0 0,-144 145 687 0 0,65-69-36 0 0,77-73-538 0 0,3-2-15 0 0,-1 0 0 0 0,0 0 0 0 0,0 0 0 0 0,0 0 0 0 0,0-1 1 0 0,0 1-1 0 0,0 0 0 0 0,-1-1 0 0 0,1 0 0 0 0,0 0 0 0 0,-5 2 2351 0 0</inkml:trace>
</inkml:ink>
</file>

<file path=ppt/ink/ink5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3.5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15 3088 0 0,'0'0'6461'0'0,"-13"-15"-8601"0"0,13 23 1856 0 0,-3-1-420 0 0,1 1-961 0 0,-5-1-863 0 0</inkml:trace>
</inkml:ink>
</file>

<file path=ppt/ink/ink5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3.99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368 1 2372 0 0,'0'0'2204'0'0,"-81"37"-3492"0"0,73-30-564 0 0</inkml:trace>
  <inkml:trace contextRef="#ctx0" brushRef="#br0" timeOffset="1">55 201 64 0 0,'0'0'5100'0'0,"-51"43"-5532"0"0,51-33 172 0 0,-2-2-756 0 0,1 1-1004 0 0</inkml:trace>
</inkml:ink>
</file>

<file path=ppt/ink/ink5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4.3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607 1 848 0 0,'0'0'4480'0'0,"-43"43"-5652"0"0,40-36-368 0 0,-5 2-792 0 0</inkml:trace>
  <inkml:trace contextRef="#ctx0" brushRef="#br0" timeOffset="1">350 235 2232 0 0,'0'0'2332'0'0,"-45"31"-5280"0"0</inkml:trace>
  <inkml:trace contextRef="#ctx0" brushRef="#br0" timeOffset="2">40 438 260 0 0,'0'0'4524'0'0,"-39"30"-5764"0"0,39-21-560 0 0</inkml:trace>
</inkml:ink>
</file>

<file path=ppt/ink/ink5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4.7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 1 12 0 0,'0'0'4332'0'0</inkml:trace>
  <inkml:trace contextRef="#ctx0" brushRef="#br0" timeOffset="1">47 195 116 0 0,'0'0'4228'0'0,"-47"27"-5624"0"0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0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1 888 0 0,'0'0'6390'0'0</inkml:trace>
</inkml:ink>
</file>

<file path=ppt/ink/ink5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5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555 0 1812 0 0,'0'0'3464'0'0,"-44"33"-5352"0"0</inkml:trace>
  <inkml:trace contextRef="#ctx0" brushRef="#br0" timeOffset="1">329 244 248 0 0,'0'0'6829'0'0,"-66"18"-7389"0"0,63-11 364 0 0,1 5-128 0 0,1-3-549 0 0,-1-3-627 0 0,-2 3-912 0 0</inkml:trace>
  <inkml:trace contextRef="#ctx0" brushRef="#br0" timeOffset="2">68 489 104 0 0,'0'0'7117'0'0,"-51"9"-7561"0"0,48-2 148 0 0,3 0 112 0 0,-3 2-364 0 0,0 2-417 0 0,0-4-675 0 0,-1 4-604 0 0</inkml:trace>
</inkml:ink>
</file>

<file path=ppt/ink/ink5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5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290 1 132 0 0,'0'0'8477'0'0,"-11"0"-8682"0"0,-35 0-173 0 0,45 0 319 0 0,0 0 1 0 0,0 1-1 0 0,0-1 1 0 0,0 0-1 0 0,0 1 0 0 0,0-1 1 0 0,1 1-1 0 0,-1-1 1 0 0,0 1-1 0 0,0-1 0 0 0,0 1 1 0 0,0 0-1 0 0,1-1 1 0 0,-1 1-1 0 0,0 0 0 0 0,0 0 1 0 0,1 0-1 0 0,-1 0 1 0 0,1-1-1 0 0,-1 1 0 0 0,1 0 1 0 0,-1 0-1 0 0,1 0 1 0 0,0 0-1 0 0,-1 0 0 0 0,1 0 1 0 0,0 0-1 0 0,0 0 1 0 0,0 0-1 0 0,-1 1 0 0 0,1 0 1 0 0,0 2-600 0 0,-13 14-2379 0 0,10-10 1269 0 0</inkml:trace>
  <inkml:trace contextRef="#ctx0" brushRef="#br0" timeOffset="1">88 165 2164 0 0,'0'0'5965'0'0,"-78"9"-6157"0"0,78-6-156 0 0,-2 3 60 0 0,1 1 172 0 0,-1 1-52 0 0,1 2-380 0 0,-1-3-1065 0 0,1 2-1047 0 0</inkml:trace>
</inkml:ink>
</file>

<file path=ppt/ink/ink5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05.9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293 0 372 0 0,'0'0'6933'0'0,"-77"18"-7725"0"0,74-7 700 0 0,0 1-76 0 0,0 1-224 0 0,0 0-897 0 0,0-2-627 0 0,-4 4-576 0 0</inkml:trace>
  <inkml:trace contextRef="#ctx0" brushRef="#br0" timeOffset="1">44 253 3684 0 0,'0'0'5913'0'0,"-43"0"-7181"0"0,43 3 1008 0 0,3 0 40 0 0,0 0-768 0 0</inkml:trace>
</inkml:ink>
</file>

<file path=ppt/ink/ink5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35.2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269 34 288 0 0,'0'0'4517'0'0,"1"-4"-4246"0"0,0 3-242 0 0,4-16 552 0 0,-5 16-514 0 0,0 1 1 0 0,0 0 0 0 0,0-1 0 0 0,0 1 0 0 0,0 0 0 0 0,0-1 0 0 0,0 1 0 0 0,0 0-1 0 0,0-1 1 0 0,0 1 0 0 0,0 0 0 0 0,0-1 0 0 0,0 1 0 0 0,0 0 0 0 0,0-1 0 0 0,0 1-1 0 0,0 0 1 0 0,0-1 0 0 0,0 1 0 0 0,-1 0 0 0 0,1-1 0 0 0,0 1 0 0 0,0 0 0 0 0,0-1-1 0 0,-1 1 1 0 0,1 0 0 0 0,0-1 0 0 0,0 1 0 0 0,-1 0 0 0 0,1 0 0 0 0,0 0 0 0 0,0-1-1 0 0,-1 1 1 0 0,1 0 0 0 0,0 0 0 0 0,-1 0 0 0 0,1 0 0 0 0,0-1 0 0 0,-1 1-1 0 0,1 0 1 0 0,0 0 0 0 0,-1 0 0 0 0,-6 0-87 0 0,0 1-1 0 0,0 0 0 0 0,0 0 1 0 0,0 1-1 0 0,1 0 1 0 0,-1 0-1 0 0,1 0 1 0 0,-10 5-1 0 0,-50 33 353 0 0,8-4-157 0 0,20-13 427 0 0,2-1-2876 0 0,61-21-4056 0 0,-9-2 5391 0 0</inkml:trace>
</inkml:ink>
</file>

<file path=ppt/ink/ink5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35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263 0 380 0 0,'0'0'4068'0'0,"-10"8"-4010"0"0,-17 16 199 0 0,-28 31 0 0 0,47-46-128 0 0,-1-1 0 0 0,0 0 0 0 0,-1-1 1 0 0,0 0-1 0 0,0 0 0 0 0,0-1 0 0 0,-1-1 0 0 0,-16 7 0 0 0,19-9-691 0 0,0-1 0 0 0,0 1-1 0 0,0-1 1 0 0,-10 0-1 0 0,2-1-1747 0 0</inkml:trace>
</inkml:ink>
</file>

<file path=ppt/ink/ink5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39.4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338 58 1960 0 0,'0'0'5175'0'0,"4"-6"-4708"0"0,3 0-318 0 0,-5 4-85 0 0,0 0-1 0 0,0 0 1 0 0,0 0 0 0 0,0 0-1 0 0,0 0 1 0 0,-1-1-1 0 0,1 1 1 0 0,-1 0-1 0 0,3-6 1 0 0,-4 8-32 0 0,0-1 1 0 0,1 1 0 0 0,-1-1-1 0 0,0 1 1 0 0,0 0 0 0 0,0-1-1 0 0,1 1 1 0 0,-1-1 0 0 0,0 1-1 0 0,0-1 1 0 0,0 1 0 0 0,0-1-1 0 0,0 1 1 0 0,0-1 0 0 0,0 1-1 0 0,0-1 1 0 0,0 1-1 0 0,0-1 1 0 0,0 1 0 0 0,0-1-1 0 0,0 1 1 0 0,0-1 0 0 0,-1 1-1 0 0,1-1 1 0 0,0 1 0 0 0,0-1-1 0 0,-1 1 1 0 0,1 0 0 0 0,0-1-1 0 0,0 1 1 0 0,-1-1 0 0 0,1 1-1 0 0,0 0 1 0 0,-1-1 0 0 0,1 1-1 0 0,-1 0 1 0 0,1-1-1 0 0,0 1 1 0 0,-1 0 0 0 0,1 0-1 0 0,-1 0 1 0 0,1-1 0 0 0,-1 1-1 0 0,1 0 1 0 0,-1 0 0 0 0,1 0-1 0 0,-1 0 1 0 0,1 0 0 0 0,-1 0-1 0 0,1 0 1 0 0,-1 0 0 0 0,1 0-1 0 0,-1 0 1 0 0,1 0 0 0 0,-1 0-1 0 0,1 0 1 0 0,-1 0-1 0 0,1 0 1 0 0,-1 0 0 0 0,1 1-1 0 0,-1-1 1 0 0,-42 12-651 0 0,33-8 1029 0 0,-24 8-379 0 0,0 1 1 0 0,1 2-1 0 0,1 1 1 0 0,0 1-1 0 0,-41 31 1 0 0,60-38-272 0 0,-17 11 816 0 0,11-9-7664 0 0</inkml:trace>
</inkml:ink>
</file>

<file path=ppt/ink/ink5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39.8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256 0 1420 0 0,'0'0'6717'0'0,"-12"5"-6584"0"0,5-3-127 0 0,-7 3-2 0 0,-1 1-1 0 0,1 1 0 0 0,0 0 1 0 0,-19 14-1 0 0,-51 38 455 0 0,47-34-2764 0 0,24-19 249 0 0,0-4-427 0 0</inkml:trace>
</inkml:ink>
</file>

<file path=ppt/ink/ink5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0.6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21 2784 0 0,'0'0'7434'0'0,"0"-5"-7768"0"0,1-11-179 0 0,-1 35-6147 0 0</inkml:trace>
</inkml:ink>
</file>

<file path=ppt/ink/ink5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1.00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3536 0 0,'44'71'1380'0'0,"-44"-65"-2724"0"0,0 0 1140 0 0,0 2 200 0 0,0 1-212 0 0,0-3-776 0 0,0 0-860 0 0</inkml:trace>
  <inkml:trace contextRef="#ctx0" brushRef="#br0" timeOffset="1">61 253 4916 0 0,'0'0'1941'0'0,"9"27"-3594"0"0,-4-18 1493 0 0,-1 0-736 0 0,1-3-552 0 0,1 1-600 0 0</inkml:trace>
</inkml:ink>
</file>

<file path=ppt/ink/ink5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1.3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1932 0 0,'0'0'3545'0'0,"10"48"-4598"0"0,-5-37 313 0 0,2-1-616 0 0,-2-3-172 0 0</inkml:trace>
  <inkml:trace contextRef="#ctx0" brushRef="#br0" timeOffset="1">64 179 548 0 0,'0'0'6417'0'0,"41"30"-7509"0"0,-34-22 59 0 0,4 1-451 0 0,-4-3 48 0 0,-2 1-140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3.2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0 928 0 0,'0'0'7533'0'0,"1"9"-8829"0"0,-1-6 880 0 0,-1 2-288 0 0,-1-1-613 0 0,-1 1-479 0 0</inkml:trace>
</inkml:ink>
</file>

<file path=ppt/ink/ink5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1.7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2268 0 0,'0'0'4421'0'0,"20"36"-5425"0"0,-11-27 1004 0 0,-3 1-953 0 0,4 1-427 0 0,-3-3-444 0 0</inkml:trace>
  <inkml:trace contextRef="#ctx0" brushRef="#br0" timeOffset="1">39 171 3988 0 0,'0'0'3253'0'0,"23"34"-4201"0"0,-9-25 944 0 0,-7 2-1209 0 0,2-4-819 0 0,2 4-616 0 0</inkml:trace>
  <inkml:trace contextRef="#ctx0" brushRef="#br0" timeOffset="2">106 347 2712 0 0,'0'0'4157'0'0,"19"31"-5189"0"0,-13-20 183 0 0,-1-4-1079 0 0,1 1-928 0 0</inkml:trace>
</inkml:ink>
</file>

<file path=ppt/ink/ink5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2.1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1656 0 0,'0'0'4901'0'0,"38"45"-6742"0"0,-29-39 161 0 0,-2 0-708 0 0</inkml:trace>
  <inkml:trace contextRef="#ctx0" brushRef="#br0" timeOffset="1">54 171 1188 0 0,'0'0'5449'0'0,"29"36"-6285"0"0,-20-30-533 0 0,-1 0-495 0 0,1-3-536 0 0</inkml:trace>
</inkml:ink>
</file>

<file path=ppt/ink/ink5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2.5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4492 0 0,'0'0'2861'0'0,"7"33"-3789"0"0,-5-27-661 0 0</inkml:trace>
</inkml:ink>
</file>

<file path=ppt/ink/ink5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4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40 940 0 0,'0'0'9540'0'0,"21"-4"-9268"0"0,3-5-234 0 0,0 2-1 0 0,1 1 1 0 0,-1 1 0 0 0,1 1 0 0 0,0 1 0 0 0,45 1 0 0 0,-70 2-90 0 0</inkml:trace>
</inkml:ink>
</file>

<file path=ppt/ink/ink5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5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22 404 0 0,'0'0'10964'0'0,"14"0"-10308"0"0,191-21 1399 0 0,-203 21-2147 0 0,0 0 0 0 0,1 0 0 0 0,-1-1 0 0 0,0 1-1 0 0,0 1 1 0 0,1-1 0 0 0,-1 0 0 0 0,0 0 0 0 0,0 1 0 0 0,1 0-1 0 0,-1-1 1 0 0,0 1 0 0 0,2 1 0 0 0,14 12-4534 0 0</inkml:trace>
</inkml:ink>
</file>

<file path=ppt/ink/ink5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7.6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68 1240 0 0,'0'0'12485'0'0,"2"-10"-12383"0"0,5-34-128 0 0,-7 43 4 0 0,1 0-1 0 0,-1 0 1 0 0,1 0-1 0 0,-1 0 1 0 0,1 1-1 0 0,0-1 1 0 0,-1 0 0 0 0,1 0-1 0 0,0 1 1 0 0,0-1-1 0 0,-1 0 1 0 0,1 1-1 0 0,0-1 1 0 0,0 1-1 0 0,0-1 1 0 0,0 1-1 0 0,0-1 1 0 0,0 1 0 0 0,0 0-1 0 0,0 0 1 0 0,0-1-1 0 0,0 1 1 0 0,0 0-1 0 0,0 0 1 0 0,0 0-1 0 0,0 0 1 0 0,0 0-1 0 0,0 0 1 0 0,0 0-1 0 0,0 1 1 0 0,0-1 0 0 0,0 0-1 0 0,2 1 1 0 0,2 0-91 0 0,80 3-272 0 0,-41-2-1971 0 0,-1-1-5485 0 0</inkml:trace>
</inkml:ink>
</file>

<file path=ppt/ink/ink5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18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 5312 0 0,'0'0'6574'0'0,"7"0"-6895"0"0,86 1 485 0 0,19 0-3754 0 0,-92-5-695 0 0</inkml:trace>
</inkml:ink>
</file>

<file path=ppt/ink/ink5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42.9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0 142 4608 0 0,'0'0'7690'0'0,"0"-13"-6989"0"0,0-71 1004 0 0,34 77-1552 0 0,14-5-317 0 0,1 3-1 0 0,1 1 1 0 0,-1 3 0 0 0,66 2 0 0 0,-115 3 130 0 0,0 2-131 0 0,1 3-633 0 0,-1 1 0 0 0,-1 0 0 0 0,1 0 0 0 0,-1 0 0 0 0,-2 6 0 0 0,3-10 402 0 0,-1 0 1 0 0,0 1-1 0 0,-1-1 0 0 0,1 0 0 0 0,0 0 0 0 0,-1 0 1 0 0,1 0-1 0 0,-1 0 0 0 0,1 0 0 0 0,-1 0 0 0 0,0-1 1 0 0,0 1-1 0 0,0-1 0 0 0,0 1 0 0 0,-4 1 0 0 0,0-1-815 0 0,7-12 248 0 0,36-57 421 0 0</inkml:trace>
</inkml:ink>
</file>

<file path=ppt/ink/ink5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43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1384 0 0,'0'0'8448'0'0,"8"0"-8774"0"0,53 4 548 0 0,0 3 0 0 0,90 21 0 0 0,-142-24-1483 0 0,-25-6-4593 0 0,3-5 2889 0 0</inkml:trace>
</inkml:ink>
</file>

<file path=ppt/ink/ink5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47.7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0 120 0 0,'0'0'3911'0'0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0:50.5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344 0 380 0 0,'0'0'6376'0'0,"3"12"-5048"0"0,-2-8-1231 0 0,1 1-3 0 0,0 0 0 0 0,-1 0 0 0 0,1 0-1 0 0,-1 0 1 0 0,-1 0 0 0 0,1 0 0 0 0,-1 0 0 0 0,0 0 0 0 0,0 1-1 0 0,0-1 1 0 0,-1 0 0 0 0,1 0 0 0 0,-1 0 0 0 0,-1 0 0 0 0,1 0 0 0 0,-1 0-1 0 0,-3 8 1 0 0,-296 474 2613 0 0,296-479-3068 0 0,-13 19 55 0 0,17-25-97 0 0,0-1 0 0 0,0 0 0 0 0,0 0 1 0 0,0 0-1 0 0,0 0 0 0 0,0 0 0 0 0,0 0 0 0 0,0 0 0 0 0,0 0 1 0 0,0 0-1 0 0,-1 0 0 0 0,1-1 0 0 0,0 1 0 0 0,-1 0 0 0 0,-1 0 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3.7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0 3556 0 0,'-27'44'4181'0'0,"24"-44"-4181"0"0,3 10-3581 0 0,0-5 2785 0 0,6-1-364 0 0,-2-1 508 0 0,5-3-896 0 0</inkml:trace>
</inkml:ink>
</file>

<file path=ppt/ink/ink5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49.5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0 272 0 0,'0'0'5425'0'0,"-12"45"-6302"0"0,11-37-555 0 0</inkml:trace>
</inkml:ink>
</file>

<file path=ppt/ink/ink5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1:50.5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954 1 4912 0 0,'0'0'-214'0'0,"-6"17"674"0"0,-52 213 837 0 0,40-123-1135 0 0,-6 40 26 0 0,-66 219 1 0 0,28-191 450 0 0,-49 168 719 0 0,53-115-741 0 0,-133 568 1310 0 0,42-138-1347 0 0,28-136 847 0 0,96-387-1062 0 0,6 0 0 0 0,5 2 0 0 0,7-1 0 0 0,6 1 0 0 0,24 205-1 0 0,-6-80 869 0 0,-2-262-1266 0 0,344-2-371 0 0,534 11-573 0 0,-682 8 895 0 0,-2 9 1 0 0,-1 9-1 0 0,-1 10 1 0 0,229 80-1 0 0,-347-97 113 0 0,127 48 742 0 0,-216-76-773 0 0,-1 0-1 0 0,1 0 0 0 0,0 0 1 0 0,0 0-1 0 0,0 0 0 0 0,0 0 1 0 0,0 0-1 0 0,0 0 1 0 0,0 0-1 0 0,0 0 0 0 0,-1 0 1 0 0,1 0-1 0 0,0 0 1 0 0,0 0-1 0 0,0 0 0 0 0,0 0 1 0 0,0 0-1 0 0,0 0 1 0 0,0 0-1 0 0,0 0 0 0 0,0 0 1 0 0,-1 0-1 0 0,1 0 0 0 0,0 0 1 0 0,0 0-1 0 0,0 1 1 0 0,0-1-1 0 0,0 0 0 0 0,0 0 1 0 0,0 0-1 0 0,0 0 1 0 0,0 0-1 0 0,0 0 0 0 0,0 0 1 0 0,0 0-1 0 0,-1 0 1 0 0,1 0-1 0 0,0 0 0 0 0,0 1 1 0 0,0-1-1 0 0,0 0 0 0 0,0 0 1 0 0,0 0-1 0 0,0 0 1 0 0,0 0-1 0 0,0 0 0 0 0,0 0 1 0 0,0 0-1 0 0,0 0 1 0 0,0 1-1 0 0,0-1 0 0 0,0 0 1 0 0,0 0-1 0 0,0 0 1 0 0,0 0-1 0 0,0 0 0 0 0,0 0 1 0 0,0 0-1 0 0,0 0 0 0 0,0 1 1 0 0,1-1-1 0 0,-1 0 1 0 0,-17 2-2274 0 0,-5 0-5076 0 0,67-6 1066 0 0</inkml:trace>
</inkml:ink>
</file>

<file path=ppt/ink/ink5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3:38.2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7 808 0 0,'0'0'2904'0'0,"14"0"-1370"0"0,200-4 1137 0 0,135 2-2426 0 0,238 43-264 0 0,-103-6 43 0 0,458-21 1669 0 0,230-46 1067 0 0,-1032 37-2298 0 0,-1 7-1 0 0,160 34 0 0 0,-298-46-505 0 0,9 3-42 0 0</inkml:trace>
</inkml:ink>
</file>

<file path=ppt/ink/ink5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3:43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1552 0 0,'0'0'9097'0'0,"7"-4"-8555"0"0,10-4-261 0 0,1 1-1 0 0,0 1 1 0 0,0 1 0 0 0,1 1-1 0 0,21-3 1 0 0,138-10 356 0 0,282 8 0 0 0,-344 18-589 0 0,-116-9-39 0 0,-29 7-7495 0 0,29-6 7328 0 0,-46 14-2608 0 0,23-8 678 0 0</inkml:trace>
</inkml:ink>
</file>

<file path=ppt/ink/ink5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13:43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1280 0 0,'0'0'9056'0'0,"9"-3"-8750"0"0,25 0 461 0 0,67 3 1 0 0,-26 2-499 0 0,59-5 21 0 0,120 0 284 0 0,-183 6-426 0 0,110 17 1 0 0,-169-18-482 0 0,1-1 0 0 0,0-1 0 0 0,0 0 0 0 0,15-2 0 0 0,15-1-3617 0 0,-22 2 1028 0 0,4-4-2096 0 0</inkml:trace>
</inkml:ink>
</file>

<file path=ppt/ink/ink5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12 7097 0 0,'0'0'10076'0'0,"-3"-3"-9816"0"0,3 3-258 0 0,0-1 1 0 0,0 1 0 0 0,-1-1-1 0 0,1 1 1 0 0,0-1-1 0 0,0 1 1 0 0,-1 0-1 0 0,1-1 1 0 0,0 1-1 0 0,0-1 1 0 0,-1 1 0 0 0,1 0-1 0 0,0-1 1 0 0,-1 1-1 0 0,1 0 1 0 0,-1 0-1 0 0,1-1 1 0 0,0 1-1 0 0,-1 0 1 0 0,1 0-1 0 0,-1 0 1 0 0,1-1 0 0 0,-1 1-1 0 0,1 0 1 0 0,-1 0-1 0 0,1 0 1 0 0,-1 0-1 0 0,1 0 1 0 0,-1 0-1 0 0,1 0 1 0 0,0 0 0 0 0,-1 0-1 0 0,1 0 1 0 0,-1 0-1 0 0,1 0 1 0 0,-1 0-1 0 0,1 1 1 0 0,-1-1-1 0 0,1 0 1 0 0,-1 0 0 0 0,1 0-1 0 0,0 1 1 0 0,-1-1-1 0 0,1 0 1 0 0,0 1-1 0 0,-1-1 1 0 0,1 0-1 0 0,0 1 1 0 0,-1-1-1 0 0,1 0 1 0 0,-1 1 0 0 0,-10 33 244 0 0,8-20-120 0 0,-76 392 264 0 0,31-130-354 0 0,20-148-171 0 0,43-185-10123 0 0,-5 28 5880 0 0</inkml:trace>
</inkml:ink>
</file>

<file path=ppt/ink/ink5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147 56 4424 0 0,'0'0'9351'0'0,"-11"0"-9298"0"0,5 0-56 0 0,3-1 7 0 0,1 1 0 0 0,-1 0 0 0 0,0 0 0 0 0,0 0 0 0 0,1 0 0 0 0,-1 0 0 0 0,0 1 0 0 0,0-1 1 0 0,0 1-1 0 0,1-1 0 0 0,-1 1 0 0 0,0 0 0 0 0,1 0 0 0 0,-1 0 0 0 0,1 1 0 0 0,-1-1 0 0 0,1 1 0 0 0,0-1 0 0 0,0 1 0 0 0,-1 0 0 0 0,1 0 0 0 0,0 0 0 0 0,0 0 0 0 0,1 0 1 0 0,-3 3-1 0 0,-5 10-4 0 0,0 1 0 0 0,1 1 1 0 0,1-1-1 0 0,1 1 0 0 0,0 0 1 0 0,1 0-1 0 0,1 1 0 0 0,1 0 1 0 0,-2 27-1 0 0,4-40-5 0 0,1 1-1 0 0,0 0 1 0 0,0-1 0 0 0,1 1-1 0 0,0 0 1 0 0,0-1 0 0 0,0 1-1 0 0,0-1 1 0 0,1 0 0 0 0,0 1-1 0 0,0-1 1 0 0,1 0 0 0 0,-1 0-1 0 0,1 0 1 0 0,0-1 0 0 0,1 1-1 0 0,-1 0 1 0 0,1-1 0 0 0,0 0-1 0 0,0 0 1 0 0,0 0 0 0 0,0-1-1 0 0,1 1 1 0 0,-1-1 0 0 0,1 0-1 0 0,0 0 1 0 0,0-1 0 0 0,0 1-1 0 0,0-1 1 0 0,1 0 0 0 0,-1-1-1 0 0,0 1 1 0 0,1-1 0 0 0,5 0-1 0 0,-2 1 88 0 0,0-1-1 0 0,0-1 1 0 0,-1 0-1 0 0,1 0 1 0 0,0 0 0 0 0,0-1-1 0 0,-1-1 1 0 0,1 1-1 0 0,0-2 1 0 0,-1 1-1 0 0,0-1 1 0 0,1 0-1 0 0,-1-1 1 0 0,0 0 0 0 0,-1 0-1 0 0,1 0 1 0 0,-1-1-1 0 0,0-1 1 0 0,0 1-1 0 0,11-12 1 0 0,-10 8 65 0 0,0 0 1 0 0,-1 0-1 0 0,-1-1 1 0 0,1 1-1 0 0,-2-1 1 0 0,1-1-1 0 0,-1 1 0 0 0,-1-1 1 0 0,0 0-1 0 0,0 0 1 0 0,-1 0-1 0 0,-1 0 1 0 0,0-1-1 0 0,0 1 1 0 0,0-17-1 0 0,-3 18-115 0 0,0 0 1 0 0,0 1-1 0 0,-1-1 1 0 0,0 0-1 0 0,-1 1 1 0 0,0-1-1 0 0,0 1 1 0 0,-1 0-1 0 0,0 0 1 0 0,-1 0 0 0 0,1 1-1 0 0,-13-16 1 0 0,15 21-133 0 0,-1 0 0 0 0,0-1 0 0 0,0 1 0 0 0,0 1 1 0 0,0-1-1 0 0,0 0 0 0 0,-1 1 0 0 0,1-1 0 0 0,-1 1 0 0 0,0 0 1 0 0,1 0-1 0 0,-1 1 0 0 0,0-1 0 0 0,0 1 0 0 0,0 0 1 0 0,0 0-1 0 0,0 0 0 0 0,-1 0 0 0 0,1 1 0 0 0,0-1 1 0 0,0 1-1 0 0,0 0 0 0 0,-1 1 0 0 0,1-1 0 0 0,0 1 1 0 0,0 0-1 0 0,0 0 0 0 0,0 0 0 0 0,0 0 0 0 0,0 1 1 0 0,0-1-1 0 0,-6 5 0 0 0,2-1-915 0 0,0 0 1 0 0,0 1-1 0 0,1 0 0 0 0,0 1 0 0 0,0 0 0 0 0,0 0 1 0 0,1 0-1 0 0,-9 14 0 0 0,-8 14-4796 0 0</inkml:trace>
</inkml:ink>
</file>

<file path=ppt/ink/ink5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555 1712 4120 0 0,'0'0'5110'0'0,"6"15"-4772"0"0,24 48 232 0 0,-25-55-403 0 0,0-1 0 0 0,0 1 1 0 0,1-1-1 0 0,0 0 1 0 0,0 0-1 0 0,1-1 1 0 0,0 1-1 0 0,0-2 1 0 0,0 1-1 0 0,1-1 1 0 0,-1 0-1 0 0,1 0 0 0 0,12 4 1 0 0,-5-1-36 0 0,3 0-38 0 0,1 0 1 0 0,0-2 0 0 0,0 0 0 0 0,1-1-1 0 0,-1 0 1 0 0,1-2 0 0 0,0 0-1 0 0,0-2 1 0 0,0 0 0 0 0,0-1-1 0 0,37-5 1 0 0,14-6 361 0 0,131-40 0 0 0,-195 49-399 0 0,290-95 1359 0 0,-222 67-1131 0 0,133-74 1 0 0,-179 86-153 0 0,0-1 0 0 0,-2-1 0 0 0,0-1 0 0 0,39-42 0 0 0,-53 50-13 0 0,-1-1 0 0 0,-1-1 0 0 0,-1 0 0 0 0,0-1 1 0 0,-1 1-1 0 0,-1-2 0 0 0,0 1 0 0 0,-1-1 0 0 0,-1-1 0 0 0,6-24 0 0 0,-5 4-83 0 0,-2-1 0 0 0,-2 1-1 0 0,-2-1 1 0 0,-1 0-1 0 0,-2 1 1 0 0,-1-1-1 0 0,-3 1 1 0 0,-1 0 0 0 0,-1 0-1 0 0,-2 1 1 0 0,-2 0-1 0 0,-2 0 1 0 0,-1 2 0 0 0,-32-56-1 0 0,-3 4-57 0 0,-83-107 0 0 0,109 164-77 0 0,-1 1-1 0 0,-1 1 1 0 0,-2 2 0 0 0,0 0 0 0 0,-2 2-1 0 0,-57-35 1 0 0,40 33 51 0 0,-1 2 0 0 0,-2 2 0 0 0,0 2 0 0 0,-1 2 0 0 0,-1 3 0 0 0,0 2 0 0 0,-1 2 0 0 0,-57-4 0 0 0,51 10-25 0 0,-1 2-1 0 0,-83 7 1 0 0,109 0-11 0 0,-1 1 0 0 0,1 2-1 0 0,0 1 1 0 0,1 2 0 0 0,-49 21 0 0 0,39-11 52 0 0,0 2 0 0 0,1 2 0 0 0,1 2 1 0 0,-49 41-1 0 0,62-43 10 0 0,2 1-1 0 0,0 2 1 0 0,2 0-1 0 0,1 2 1 0 0,1 0 0 0 0,-23 42-1 0 0,27-38 6 0 0,3 1-1 0 0,0 1 1 0 0,2 0 0 0 0,2 1-1 0 0,2 1 1 0 0,0 0 0 0 0,3 0-1 0 0,1 0 1 0 0,2 0-1 0 0,1 1 1 0 0,7 70 0 0 0,-2-79 48 0 0,1-1 0 0 0,1 0 0 0 0,2 0 0 0 0,1 0 1 0 0,0-1-1 0 0,3-1 0 0 0,0 1 0 0 0,1-2 0 0 0,26 40 1 0 0,-25-44-23 0 0,20 45 1 0 0,-27-50-7 0 0,1-1 1 0 0,1 0 0 0 0,0-1 0 0 0,1 0 0 0 0,0 0 0 0 0,1-1 0 0 0,12 13 0 0 0,-3-7 54 0 0,-2 1 0 0 0,0 0 0 0 0,-1 2 0 0 0,-1 0 0 0 0,20 39 0 0 0,-30-52-1 0 0,14 27 233 0 0,1-1 1 0 0,27 33-1 0 0,-40-58-314 0 0,1-1 0 0 0,-1-1 1 0 0,2 0-1 0 0,-1 0 0 0 0,1 0 0 0 0,1-1 0 0 0,-1 0 1 0 0,1-1-1 0 0,0 0 0 0 0,1-1 0 0 0,19 8 0 0 0,-27-12-182 0 0,-1 0-7 0 0,0-1-1 0 0,-1 1 1 0 0,1 0-1 0 0,0-1 1 0 0,-1 0-1 0 0,1 1 1 0 0,0-1-1 0 0,0 0 1 0 0,0 0-1 0 0,-1 0 1 0 0,1 0-1 0 0,0 0 1 0 0,0 0-1 0 0,-1-1 1 0 0,1 1-1 0 0,0 0 1 0 0,0-1-1 0 0,-1 0 1 0 0,1 1 0 0 0,0-1-1 0 0,1-1 1 0 0,16-13-5314 0 0</inkml:trace>
</inkml:ink>
</file>

<file path=ppt/ink/ink5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0 1800 0 0,'0'0'11423'0'0,"1"6"-10814"0"0,-1 36-262 0 0,-2 1 0 0 0,-1-1 0 0 0,-3 0 1 0 0,-18 73-1 0 0,2-9-114 0 0,12-62-154 0 0,6-29-6 0 0,1 0 0 0 0,0 0 0 0 0,-1 24 707 0 0,8-73-692 0 0,2 0-1 0 0,18-61 1 0 0,-21 85-80 0 0,9-28-70 0 0,1 0-1 0 0,2 1 1 0 0,2 1-1 0 0,30-50 1 0 0,-41 78 0 0 0,0-1 1 0 0,0 1-1 0 0,1 1 1 0 0,0-1-1 0 0,0 1 1 0 0,1 0-1 0 0,0 1 0 0 0,0-1 1 0 0,1 2-1 0 0,-1-1 1 0 0,1 1-1 0 0,0 1 1 0 0,1-1-1 0 0,-1 2 1 0 0,1-1-1 0 0,0 1 0 0 0,0 1 1 0 0,0 0-1 0 0,0 0 1 0 0,0 1-1 0 0,0 0 1 0 0,18 1-1 0 0,-23 1 47 0 0,0-1-1 0 0,-1 1 1 0 0,1 0-1 0 0,-1 1 1 0 0,0-1-1 0 0,1 1 1 0 0,-1 0-1 0 0,0 0 1 0 0,0 0-1 0 0,0 1 1 0 0,0-1-1 0 0,0 1 1 0 0,-1 0-1 0 0,1 0 1 0 0,-1 0-1 0 0,0 0 1 0 0,0 1-1 0 0,0 0 1 0 0,0-1-1 0 0,2 5 1 0 0,0 1 87 0 0,0 0 1 0 0,-1 0 0 0 0,0 0 0 0 0,0 0-1 0 0,-1 1 1 0 0,0-1 0 0 0,-1 1 0 0 0,2 12-1 0 0,-1 32 509 0 0,-2 60-1 0 0,-2-64 510 0 0,9 86 0 0 0,-7-135-1186 0 0,0-12-638 0 0,-3-21-4405 0 0,-5-2-2948 0 0</inkml:trace>
</inkml:ink>
</file>

<file path=ppt/ink/ink5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603 1 104 0 0,'0'0'10450'0'0,"-19"2"-10291"0"0,12 3-124 0 0,0-1-1 0 0,0 1 1 0 0,1 0 0 0 0,0 0-1 0 0,0 1 1 0 0,0-1 0 0 0,-6 9-1 0 0,-36 51 142 0 0,25-31-94 0 0,-148 217 477 0 0,87-123-240 0 0,73-111-241 0 0,-67 91 543 0 0,67-93-320 0 0,-2-1 0 0 0,1-1 1 0 0,-2 0-1 0 0,-29 22 0 0 0,43-35-291 0 0,-1 1 0 0 0,1-1 0 0 0,0 0 1 0 0,0 1-1 0 0,-1-1 0 0 0,1 0 0 0 0,0 0 0 0 0,-1 1 0 0 0,1-1 0 0 0,-1 0 0 0 0,1 0 0 0 0,0 0 0 0 0,-1 1 0 0 0,1-1 0 0 0,-1 0 0 0 0,1 0 0 0 0,0 0 0 0 0,-1 0 0 0 0,1 0 0 0 0,-1 0 1 0 0,1 0-1 0 0,-1 0 0 0 0,1 0 0 0 0,0 0 0 0 0,-1 0 0 0 0,1 0 0 0 0,-1 0 0 0 0,1-1 0 0 0,0 1 0 0 0,-1 0 0 0 0,1 0 0 0 0,-1 0 0 0 0,1 0 0 0 0,0-1 0 0 0,-1 1 0 0 0,1 0 0 0 0,0-1 1 0 0,-1 1-1 0 0,1 0 0 0 0,0 0 0 0 0,-1-1 0 0 0,1 1 0 0 0,0 0 0 0 0,0-1 0 0 0,0 1 0 0 0,-1-1 0 0 0,1 1 0 0 0,0 0 0 0 0,0-1 0 0 0,0 1 0 0 0,0-1 0 0 0,0 1 0 0 0,-1-1 0 0 0,0-28-5131 0 0,1 22 2231 0 0,0-5-2485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4.1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1668 0 0,'0'0'4993'0'0,"0"5"-6570"0"0,0-2 1421 0 0,5 0-636 0 0,-1-2-580 0 0</inkml:trace>
</inkml:ink>
</file>

<file path=ppt/ink/ink5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996 285 5917 0 0,'0'0'2699'0'0,"-12"-13"-1680"0"0,1 1-950 0 0,-6-8-94 0 0,-1 1 1 0 0,-30-24 0 0 0,19 19 446 0 0,-2 1 0 0 0,-1 1 0 0 0,-1 1 1 0 0,-1 2-1 0 0,-52-21 0 0 0,70 34-248 0 0,0 1 0 0 0,0 0 0 0 0,-1 1-1 0 0,0 1 1 0 0,0 0 0 0 0,0 2 0 0 0,0 0 0 0 0,0 0 0 0 0,-1 2 0 0 0,1 0 0 0 0,0 1-1 0 0,0 1 1 0 0,1 0 0 0 0,-31 11 0 0 0,26-5-150 0 0,0 1-1 0 0,1 1 1 0 0,0 1 0 0 0,1 1 0 0 0,0 0-1 0 0,1 1 1 0 0,1 2 0 0 0,0-1-1 0 0,1 2 1 0 0,0 0 0 0 0,2 1-1 0 0,-15 24 1 0 0,13-18-17 0 0,1 2 0 0 0,2 0 0 0 0,1 0-1 0 0,0 1 1 0 0,2 1 0 0 0,2-1 0 0 0,0 2-1 0 0,2-1 1 0 0,-4 39 0 0 0,6-24 119 0 0,3 0 0 0 0,5 68 0 0 0,-3-96-91 0 0,1 1-1 0 0,1-1 1 0 0,1 0 0 0 0,0 0 0 0 0,1 0 0 0 0,1 0-1 0 0,0-1 1 0 0,1 0 0 0 0,0 0 0 0 0,1-1 0 0 0,11 15-1 0 0,1-5-9 0 0,1-1 0 0 0,1-1-1 0 0,1-1 1 0 0,0-1-1 0 0,1-1 1 0 0,2-1 0 0 0,-1-2-1 0 0,2 0 1 0 0,0-1 0 0 0,1-2-1 0 0,0-1 1 0 0,59 15-1 0 0,-61-20 33 0 0,1-2-1 0 0,0 0 0 0 0,0-2 1 0 0,0-1-1 0 0,0-1 1 0 0,0-2-1 0 0,0 0 0 0 0,-1-2 1 0 0,1 0-1 0 0,-1-2 0 0 0,1-1 1 0 0,-2-2-1 0 0,1 0 1 0 0,40-22-1 0 0,-39 16 100 0 0,-1-2-1 0 0,-1-1 1 0 0,-1-1-1 0 0,0-1 1 0 0,-2-1 0 0 0,0 0-1 0 0,-2-2 1 0 0,0-1 0 0 0,-1 0-1 0 0,18-33 1 0 0,-26 37-125 0 0,0-1-1 0 0,-1 0 1 0 0,-1-1-1 0 0,-1 0 1 0 0,-1 0 0 0 0,0-1-1 0 0,-2 0 1 0 0,-1 0 0 0 0,-1 0-1 0 0,-1-1 1 0 0,-1 1 0 0 0,-1-1-1 0 0,-6-44 1 0 0,5 61-86 0 0,0 1 0 0 0,-1-1 0 0 0,1 1 0 0 0,-2-1 0 0 0,1 1 0 0 0,-1 0 0 0 0,0 0 0 0 0,0 0 0 0 0,0 0 0 0 0,-1 0 0 0 0,0 1 0 0 0,0 0 0 0 0,-1 0 0 0 0,1 0 0 0 0,-1 0 0 0 0,0 1 0 0 0,-1-1 0 0 0,1 1-1 0 0,-9-4 1 0 0,6 4-202 0 0,-1 0-1 0 0,0 1 0 0 0,0 0 0 0 0,0 0 0 0 0,0 1 0 0 0,-1 0 0 0 0,1 1 1 0 0,0 0-1 0 0,-1 0 0 0 0,1 1 0 0 0,-1 1 0 0 0,1-1 0 0 0,-13 3 0 0 0,3 2-952 0 0,0-1 0 0 0,1 2-1 0 0,-1 0 1 0 0,-25 14-1 0 0,-30 18-3660 0 0</inkml:trace>
</inkml:ink>
</file>

<file path=ppt/ink/ink5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1150 1 3524 0 0,'0'0'9548'0'0,"-18"18"-9598"0"0,0 0 85 0 0,-13 13 424 0 0,-48 63 0 0 0,-121 198 1018 0 0,-62 81-1002 0 0,-132 86-2696 0 0,384-450 1878 0 0,-44 42-1549 0 0,49-46 1121 0 0,-1-1 0 0 0,0 0 0 0 0,0 0 0 0 0,0-1 0 0 0,-1 1 0 0 0,1-1 0 0 0,-13 4 0 0 0,-4-6-3924 0 0</inkml:trace>
</inkml:ink>
</file>

<file path=ppt/ink/ink5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511 31 3496 0 0,'0'0'8842'0'0,"-13"-6"-8040"0"0,0 1-639 0 0,1 1 0 0 0,-2 0 0 0 0,1 1 1 0 0,0 0-1 0 0,-1 1 0 0 0,1 0 0 0 0,-1 1 0 0 0,1 1 1 0 0,-1 0-1 0 0,0 1 0 0 0,-21 4 0 0 0,20-1-54 0 0,1 0 1 0 0,0 2-1 0 0,1 0 1 0 0,-1 0-1 0 0,1 1 0 0 0,1 1 1 0 0,-1 0-1 0 0,1 1 1 0 0,1 0-1 0 0,-15 16 0 0 0,11-10-39 0 0,2 2 0 0 0,0 0 0 0 0,1 0 0 0 0,0 1-1 0 0,2 0 1 0 0,-15 34 0 0 0,12-18-47 0 0,2 1-1 0 0,2 0 0 0 0,0 1 1 0 0,3 0-1 0 0,1 0 0 0 0,1 0 1 0 0,2 0-1 0 0,4 42 1 0 0,-1-55-29 0 0,2 0 0 0 0,1-1 0 0 0,0 0 0 0 0,2 0 0 0 0,0 0 0 0 0,2-1 0 0 0,0 0 0 0 0,21 37-1 0 0,-15-36-34 0 0,1 0-1 0 0,1-2 1 0 0,0 0-1 0 0,2-1 0 0 0,0 0 1 0 0,1-2-1 0 0,34 24 0 0 0,-23-20 3 0 0,2-2-1 0 0,0-1 0 0 0,1-2 1 0 0,1-1-1 0 0,0-2 1 0 0,1-1-1 0 0,1-2 1 0 0,0-1-1 0 0,57 6 0 0 0,-59-11 39 0 0,1-2-1 0 0,0-1 1 0 0,-1-2-1 0 0,1-1 0 0 0,0-2 1 0 0,-1-2-1 0 0,0-1 1 0 0,0-1-1 0 0,0-2 0 0 0,39-17 1 0 0,-49 15 172 0 0,0 0 0 0 0,-1-2 1 0 0,0 0-1 0 0,-1-2 0 0 0,-1 0 1 0 0,0-2-1 0 0,-1 0 0 0 0,-2-1 0 0 0,1-1 1 0 0,28-41-1 0 0,-41 49-126 0 0,0 1-1 0 0,-1-1 1 0 0,-1 0-1 0 0,0-1 1 0 0,0 1 0 0 0,-1-1-1 0 0,0 1 1 0 0,-2-1 0 0 0,1 0-1 0 0,-1 0 1 0 0,-1 0-1 0 0,-1 0 1 0 0,1 0 0 0 0,-2 0-1 0 0,0 0 1 0 0,0 1 0 0 0,-2-1-1 0 0,-7-20 1 0 0,0 3-48 0 0,-2 1-1 0 0,-1 1 1 0 0,-2 0 0 0 0,0 1-1 0 0,-2 1 1 0 0,-33-39 0 0 0,19 31-35 0 0,0 2 0 0 0,-3 1 0 0 0,0 1 0 0 0,-52-32 0 0 0,15 18-1548 0 0,-112-51 0 0 0,182 94 1120 0 0,-13-6-329 0 0</inkml:trace>
</inkml:ink>
</file>

<file path=ppt/ink/ink5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6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5685 0 0,'0'0'7830'0'0,"15"9"-7142"0"0,-7-4-595 0 0,-1-2-40 0 0,-1 1-1 0 0,1 0 1 0 0,-1 0 0 0 0,0 1-1 0 0,0 0 1 0 0,0 0-1 0 0,0 0 1 0 0,-1 1 0 0 0,0 0-1 0 0,0 0 1 0 0,-1 0 0 0 0,0 1-1 0 0,0-1 1 0 0,0 1-1 0 0,3 9 1 0 0,49 146 410 0 0,-7 2 0 0 0,-7 2 0 0 0,-8 2 0 0 0,17 218 1 0 0,-44-139-501 0 0,6 51-3797 0 0,-8-270 486 0 0,8 5-2315 0 0</inkml:trace>
</inkml:ink>
</file>

<file path=ppt/ink/ink5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312 112 10829 0 0,'0'0'4913'0'0,"-18"10"-4476"0"0,3-3-399 0 0,5-2-24 0 0,1-1 0 0 0,-1 1-1 0 0,1 1 1 0 0,0 0 0 0 0,0 0-1 0 0,1 1 1 0 0,0 0 0 0 0,0 1-1 0 0,1-1 1 0 0,-11 15-1 0 0,3 1 71 0 0,1 0-1 0 0,2 1 0 0 0,0 0 0 0 0,2 1 0 0 0,0 0 0 0 0,2 1 0 0 0,1 0 0 0 0,1 0 0 0 0,1 1 0 0 0,1-1 0 0 0,2 1 0 0 0,0 38 0 0 0,3-44-110 0 0,1 1 0 0 0,1-1 0 0 0,0 1-1 0 0,2-1 1 0 0,1 0 0 0 0,0-1-1 0 0,1 1 1 0 0,2-1 0 0 0,0-1 0 0 0,1 0-1 0 0,0 0 1 0 0,2-1 0 0 0,0 0-1 0 0,2-1 1 0 0,28 30 0 0 0,-25-31-121 0 0,1-2 0 0 0,0 0 0 0 0,1-1 0 0 0,1-1 1 0 0,0 0-1 0 0,0-2 0 0 0,1 0 0 0 0,0-2 0 0 0,38 11 0 0 0,-45-16 169 0 0,-1 0 0 0 0,1-1 0 0 0,0 0-1 0 0,0-1 1 0 0,-1-1 0 0 0,1 0 0 0 0,0 0-1 0 0,0-2 1 0 0,0 0 0 0 0,-1 0 0 0 0,1-1-1 0 0,-1-1 1 0 0,0 0 0 0 0,0-1 0 0 0,0-1 0 0 0,0 0-1 0 0,13-9 1 0 0,-13 6 125 0 0,0-1 0 0 0,0 0 1 0 0,-1-1-1 0 0,-1 0 0 0 0,1-1 0 0 0,-2-1 0 0 0,0 1 1 0 0,-1-2-1 0 0,0 1 0 0 0,0-1 0 0 0,9-25 0 0 0,-10 19-5 0 0,-2-1 0 0 0,0 1 0 0 0,-1-2 0 0 0,-1 1-1 0 0,-2 0 1 0 0,0-1 0 0 0,0 0 0 0 0,-4-27 0 0 0,0 10 16 0 0,-1 0 1 0 0,-3 1-1 0 0,-20-75 1 0 0,20 95-102 0 0,-1 0 0 0 0,0 0 0 0 0,-2 0 1 0 0,0 1-1 0 0,-1 0 0 0 0,-1 1 0 0 0,0 0 1 0 0,-1 1-1 0 0,-1 0 0 0 0,-19-17 1 0 0,5 9-94 0 0,-2 1 1 0 0,-1 2 0 0 0,0 1 0 0 0,-2 1 0 0 0,0 2 0 0 0,-1 1 0 0 0,0 2 0 0 0,-1 1 0 0 0,-1 1 0 0 0,1 2 0 0 0,-2 2 0 0 0,1 1 0 0 0,-1 1 0 0 0,-40 1 0 0 0,67 4-276 0 0,1 1 0 0 0,-1 0-1 0 0,1 0 1 0 0,-1 1 0 0 0,1 0 0 0 0,0 1 0 0 0,0-1 0 0 0,0 1 0 0 0,0 1 0 0 0,0 0-1 0 0,1 0 1 0 0,-1 0 0 0 0,1 1 0 0 0,0 0 0 0 0,1 1 0 0 0,-1-1 0 0 0,1 1 0 0 0,0 0-1 0 0,1 1 1 0 0,-10 13 0 0 0,0 8-4727 0 0,12 5-2347 0 0</inkml:trace>
</inkml:ink>
</file>

<file path=ppt/ink/ink5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1 236 0 0,'0'0'862'0'0,"-30"7"731"0"0,31-5-1633 0 0,1-1 0 0 0,-1 1 0 0 0,1 0 0 0 0,0-1 1 0 0,-1 0-1 0 0,1 1 0 0 0,0-1 0 0 0,0 0 0 0 0,0 0 0 0 0,0 0 0 0 0,0 0 1 0 0,0 0-1 0 0,0 0 0 0 0,4 0 0 0 0,3 2-676 0 0,5 3-308 0 0,-8-3 671 0 0</inkml:trace>
</inkml:ink>
</file>

<file path=ppt/ink/ink5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1 120 0 0,'39'43'1764'0'0,"-39"-42"-1544"0"0,0 1-220 0 0,0 1-196 0 0,1-2-104 0 0,1 1 248 0 0,2 1-12 0 0,1 0 52 0 0,-2 0 4 0 0,0 1-4 0 0,1-1 0 0 0,1 2-104 0 0,1-2-108 0 0,-3 0-244 0 0</inkml:trace>
</inkml:ink>
</file>

<file path=ppt/ink/ink5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5 328 0 0,'0'0'9316'0'0,"-14"-1"-8952"0"0,-44-2-95 0 0,53 3-256 0 0,0 0 0 0 0,0 1 0 0 0,0 0 0 0 0,0 0 0 0 0,0 0 0 0 0,0 1 0 0 0,0 0 0 0 0,1 0 0 0 0,-1 0 0 0 0,0 0 0 0 0,1 1 0 0 0,0 0 0 0 0,0 0 0 0 0,0 0 0 0 0,0 0 0 0 0,-4 5 0 0 0,-11 8-9 0 0,8-9 118 0 0,-1-1 0 0 0,1 0 0 0 0,-15 5 0 0 0,-21 11 127 0 0,47-22-365 0 0,-1 0-1 0 0,1 1 1 0 0,-1-1-1 0 0,1 0 1 0 0,-1 0-1 0 0,1 0 1 0 0,0 1-1 0 0,-1-1 1 0 0,1 0-1 0 0,-1 1 1 0 0,1-1-1 0 0,-1 0 1 0 0,1 1-1 0 0,0-1 1 0 0,-1 0 0 0 0,1 1-1 0 0,0-1 1 0 0,-1 1-1 0 0,1-1 1 0 0,0 1-1 0 0,0-1 1 0 0,-1 1-1 0 0,1-1 1 0 0,0 1-1 0 0,0-1 1 0 0,0 1-1 0 0,0-1 1 0 0,0 1-1 0 0,0-1 1 0 0,0 1 0 0 0,0-1-1 0 0,0 1 1 0 0,15 7-2263 0 0,24-4-1109 0 0,-28-4 2311 0 0</inkml:trace>
  <inkml:trace contextRef="#ctx0" brushRef="#br0" timeOffset="1">427 75 52 0 0,'0'0'8303'0'0,"-14"5"-7721"0"0,-113 45 649 0 0,-46 32 282 0 0,131-49-4367 0 0,31-30-893 0 0</inkml:trace>
</inkml:ink>
</file>

<file path=ppt/ink/ink5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10 150 288 0 0,'0'0'6453'0'0,"-2"-9"-6051"0"0,-4-26-70 0 0,6 31-243 0 0,1 0 1 0 0,-1 1 0 0 0,1-1 0 0 0,0 0 0 0 0,0 1-1 0 0,0-1 1 0 0,1 1 0 0 0,-1-1 0 0 0,1 1 0 0 0,0 0-1 0 0,0 0 1 0 0,0-1 0 0 0,0 1 0 0 0,0 1 0 0 0,6-6-1 0 0,-3 2-13 0 0,-1 2-69 0 0,-1 0-1 0 0,1 1 1 0 0,0 0 0 0 0,0-1 0 0 0,1 1-1 0 0,-1 1 1 0 0,1-1 0 0 0,-1 1-1 0 0,1 0 1 0 0,0 0 0 0 0,0 0 0 0 0,0 0-1 0 0,0 1 1 0 0,0 0 0 0 0,0 0 0 0 0,0 0-1 0 0,1 1 1 0 0,6 0 0 0 0,-9 0-20 0 0,0 0 1 0 0,0 0-1 0 0,-1 1 0 0 0,1-1 1 0 0,0 1-1 0 0,0 0 0 0 0,0-1 1 0 0,-1 1-1 0 0,1 1 0 0 0,0-1 1 0 0,-1 0-1 0 0,1 0 0 0 0,-1 1 1 0 0,1 0-1 0 0,-1-1 0 0 0,0 1 1 0 0,0 0-1 0 0,0 0 0 0 0,0 0 1 0 0,0 1-1 0 0,0-1 0 0 0,-1 0 0 0 0,1 1 1 0 0,-1-1-1 0 0,1 1 0 0 0,-1-1 1 0 0,0 1-1 0 0,0 0 0 0 0,0 0 1 0 0,0-1-1 0 0,-1 1 0 0 0,1 0 1 0 0,0 5-1 0 0,-1-4 12 0 0,0 1-1 0 0,0-1 1 0 0,0 0 0 0 0,-1 0 0 0 0,1 1-1 0 0,-1-1 1 0 0,0 0 0 0 0,0 0-1 0 0,-1 0 1 0 0,1 0 0 0 0,-1 0-1 0 0,0 0 1 0 0,0 0 0 0 0,0-1-1 0 0,0 1 1 0 0,-4 3 0 0 0,1-1 23 0 0,0-1 1 0 0,-1 0 0 0 0,0 0-1 0 0,0 0 1 0 0,0-1 0 0 0,0 0-1 0 0,-1 0 1 0 0,-7 3 0 0 0,1-1 101 0 0,-1-1 0 0 0,1-1 1 0 0,-1 0-1 0 0,0-1 0 0 0,0 0 1 0 0,-17 1-1 0 0,88-7-638 0 0,-31 1 225 0 0,1 1 0 0 0,35 3 0 0 0,-55-1 254 0 0,-1-1 1 0 0,0 2-1 0 0,0-1 1 0 0,0 0-1 0 0,0 1 1 0 0,0 0-1 0 0,0 1 0 0 0,0-1 1 0 0,-1 1-1 0 0,1 0 1 0 0,-1 1-1 0 0,0-1 1 0 0,0 1-1 0 0,0 0 1 0 0,5 6-1 0 0,-7-7 91 0 0,0 1 0 0 0,0 0-1 0 0,-1 0 1 0 0,0 0 0 0 0,0 0 0 0 0,0 0-1 0 0,0 1 1 0 0,0-1 0 0 0,-1 1 0 0 0,0-1-1 0 0,0 1 1 0 0,0-1 0 0 0,0 1 0 0 0,-1 0 0 0 0,0-1-1 0 0,0 1 1 0 0,0 0 0 0 0,-1-1 0 0 0,1 1-1 0 0,-1-1 1 0 0,0 1 0 0 0,0 0 0 0 0,-1-1-1 0 0,1 0 1 0 0,-1 1 0 0 0,0-1 0 0 0,-4 5-1 0 0,0 1 188 0 0,0 0 0 0 0,-1 0-1 0 0,0-1 1 0 0,-1 0-1 0 0,0-1 1 0 0,-1 1-1 0 0,1-2 1 0 0,-2 1 0 0 0,-16 10-1 0 0,-52 21 289 0 0,52-27-1673 0 0,-37 23 0 0 0,53-28-1439 0 0</inkml:trace>
</inkml:ink>
</file>

<file path=ppt/ink/ink5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278 142 80 0 0,'0'0'5669'0'0,"1"-6"-5309"0"0,4-35 546 0 0,-6 38-813 0 0,0 0 0 0 0,1 1 0 0 0,-1-1 0 0 0,-1 1 0 0 0,1-1 0 0 0,0 1 0 0 0,-1-1 0 0 0,1 1 0 0 0,-1 0 0 0 0,0 0 1 0 0,1 0-1 0 0,-1 0 0 0 0,0 0 0 0 0,-4-3 0 0 0,-32-23 397 0 0,29 23-352 0 0,-1 1 1 0 0,0 0-1 0 0,0 0 1 0 0,0 1-1 0 0,0 1 1 0 0,0-1-1 0 0,-1 2 1 0 0,1-1-1 0 0,0 2 1 0 0,-1-1-1 0 0,1 1 1 0 0,-12 2-1 0 0,18-2-139 0 0,0 1 0 0 0,0 0 0 0 0,0 0 0 0 0,0 0 0 0 0,0 0 0 0 0,0 1 0 0 0,0 0 0 0 0,0 0 0 0 0,0 0 0 0 0,1 0 0 0 0,-1 0 0 0 0,1 1 0 0 0,-6 5 0 0 0,7-6-4 0 0,0 1 1 0 0,0 0 0 0 0,0 0 0 0 0,0 0-1 0 0,1 0 1 0 0,0 0 0 0 0,-1 1 0 0 0,1-1-1 0 0,0 0 1 0 0,0 1 0 0 0,1-1 0 0 0,-1 1-1 0 0,1-1 1 0 0,0 1 0 0 0,0-1 0 0 0,0 1-1 0 0,0-1 1 0 0,1 0 0 0 0,0 5 0 0 0,0-4 11 0 0,1 1 0 0 0,-1-1 1 0 0,1 0-1 0 0,0 1 0 0 0,0-1 1 0 0,1 0-1 0 0,-1-1 0 0 0,1 1 1 0 0,0 0-1 0 0,0-1 0 0 0,0 1 1 0 0,0-1-1 0 0,1 0 0 0 0,-1 0 1 0 0,1 0-1 0 0,0-1 1 0 0,6 4-1 0 0,-2-1 31 0 0,-1-1 1 0 0,1-1-1 0 0,0 1 0 0 0,1-1 1 0 0,-1 0-1 0 0,0-1 0 0 0,1 0 1 0 0,12 1-1 0 0,-16-3-1 0 0,0 0-1 0 0,-1 0 1 0 0,1 0 0 0 0,0 0 0 0 0,0-1-1 0 0,-1 0 1 0 0,1 0 0 0 0,-1 0 0 0 0,1-1-1 0 0,-1 1 1 0 0,1-1 0 0 0,-1 0 0 0 0,8-5-1 0 0,-7 3 2 0 0,0-1-1 0 0,0 1 0 0 0,0-1 1 0 0,-1 0-1 0 0,0-1 1 0 0,0 1-1 0 0,0-1 0 0 0,0 1 1 0 0,3-10-1 0 0,-7 16-46 0 0,0-1 0 0 0,0 0-1 0 0,0 0 1 0 0,0 0 0 0 0,0 0 0 0 0,0 0-1 0 0,0 1 1 0 0,0-1 0 0 0,0 0 0 0 0,0 0 0 0 0,0 0-1 0 0,0 0 1 0 0,0 0 0 0 0,0 0 0 0 0,0 0-1 0 0,0 1 1 0 0,0-1 0 0 0,0 0 0 0 0,1 0 0 0 0,-1 0-1 0 0,0 0 1 0 0,0 0 0 0 0,0 0 0 0 0,0 0-1 0 0,0 0 1 0 0,0 0 0 0 0,0 1 0 0 0,0-1-1 0 0,1 0 1 0 0,-1 0 0 0 0,0 0 0 0 0,0 0 0 0 0,0 0-1 0 0,0 0 1 0 0,0 0 0 0 0,0 0 0 0 0,1 0-1 0 0,-1 0 1 0 0,0 0 0 0 0,0 0 0 0 0,0 0 0 0 0,0 0-1 0 0,0 0 1 0 0,1 0 0 0 0,-1 0 0 0 0,0 0-1 0 0,0 0 1 0 0,0 0 0 0 0,0 0 0 0 0,0 0-1 0 0,0-1 1 0 0,1 1 0 0 0,0 27 448 0 0,-6 32 587 0 0,-96 330 574 0 0,95-369-1478 0 0,-4 5 119 0 0,8-20-157 0 0,0 0 0 0 0,0 0-1 0 0,0 0 1 0 0,0 0 0 0 0,1 0 0 0 0,0 0-1 0 0,-1 6 1 0 0,2-11-15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5.4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0 1280 0 0,'0'5'11815'0'0,"-5"17"-10792"0"0,-15 27-10356 0 0,44-104 4548 0 0</inkml:trace>
</inkml:ink>
</file>

<file path=ppt/ink/ink5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41 56 0 0,'0'0'1441'0'0,"-1"-3"-1299"0"0,-7-34 11784 0 0,11 41-12116 0 0,0 1 0 0 0,0 0 1 0 0,0 0-1 0 0,-1 0 1 0 0,3 6-1 0 0,-3-6 172 0 0,18 34-115 0 0,29 40 0 0 0,8 15 472 0 0,149 275 357 0 0,-163-289-658 0 0,10 24 158 0 0,4-3 0 0 0,72 93 0 0 0,-110-167-184 0 0,17 19 363 0 0</inkml:trace>
</inkml:ink>
</file>

<file path=ppt/ink/ink5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 6 288 0 0,'0'0'9513'0'0,"6"-6"-6820"0"0,-8 17-2703 0 0,0 0 0 0 0,0-1 1 0 0,-1 1-1 0 0,0-1 0 0 0,-1 1 1 0 0,-6 11-1 0 0,-6 17 65 0 0,-7 30 19 0 0,-2 11 373 0 0,-53 111 0 0 0,75-186-300 0 0,-1 1 0 0 0,0-1 0 0 0,0 0 0 0 0,-8 9-1 0 0,-3 2-1107 0 0,3 1-4893 0 0</inkml:trace>
</inkml:ink>
</file>

<file path=ppt/ink/ink5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4592 0 0,'0'0'5691'0'0,"14"-7"-5206"0"0,2-2-446 0 0,-9 5-52 0 0,0 0 1 0 0,0 0-1 0 0,1 1 0 0 0,-1 0 0 0 0,1 0 0 0 0,0 1 0 0 0,0 0 1 0 0,0 0-1 0 0,12-1 0 0 0,34-1 209 0 0,83 2 0 0 0,-107 4-229 0 0,-1 1 1 0 0,0 1-1 0 0,0 2 0 0 0,42 13 1 0 0,-40-3-86 0 0,-30-16 17 0 0,0 1 0 0 0,0-1 1 0 0,-1 0-1 0 0,1 1 0 0 0,0-1 0 0 0,-1 0 0 0 0,1 1 0 0 0,0-1 0 0 0,-1 1 0 0 0,1-1 0 0 0,-1 1 0 0 0,1 0 0 0 0,-1-1 0 0 0,1 1 0 0 0,-1-1 0 0 0,1 1 0 0 0,-1 0 0 0 0,1-1 1 0 0,-1 1-1 0 0,0 0 0 0 0,0 0 0 0 0,1-1 0 0 0,-1 1 0 0 0,0 0 0 0 0,0 0 0 0 0,0-1 0 0 0,0 1 0 0 0,0 0 0 0 0,0 0 0 0 0,0 0 0 0 0,0-1 0 0 0,0 1 0 0 0,0 0 0 0 0,0 0 1 0 0,0-1-1 0 0,-1 1 0 0 0,1 0 0 0 0,0 0 0 0 0,0-1 0 0 0,-1 2 0 0 0,-1-1-217 0 0,1 0-1 0 0,-1-1 1 0 0,1 1 0 0 0,-1 0-1 0 0,0-1 1 0 0,1 1 0 0 0,-1-1-1 0 0,0 1 1 0 0,1-1 0 0 0,-1 0 0 0 0,-3 0-1 0 0,-17 1-2145 0 0</inkml:trace>
</inkml:ink>
</file>

<file path=ppt/ink/ink5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1 6201 0 0,'0'0'1528'0'0,"-15"10"-1240"0"0,11-7-271 0 0,-33 23 133 0 0,-45 42-1 0 0,-62 86 171 0 0,143-153-326 0 0,0 0-1 0 0,1 0 0 0 0,-1 0 0 0 0,1 0 1 0 0,-1 0-1 0 0,1 0 0 0 0,-1 0 0 0 0,1 0 0 0 0,0 0 1 0 0,0 0-1 0 0,-1 0 0 0 0,1 1 0 0 0,0-1 0 0 0,0 0 1 0 0,0 0-1 0 0,0 0 0 0 0,0 0 0 0 0,1 1 1 0 0,-1-1-1 0 0,0 0 0 0 0,0 0 0 0 0,1 0 0 0 0,-1 0 1 0 0,1 0-1 0 0,-1 0 0 0 0,1 0 0 0 0,-1 0 1 0 0,2 2-1 0 0,27 29-20 0 0,-10-14-72 0 0,-12-6 67 0 0,-1-1-1 0 0,0 1 1 0 0,0 1 0 0 0,-2-1 0 0 0,1 1 0 0 0,-1-1 0 0 0,-1 1 0 0 0,0 1-1 0 0,-1-1 1 0 0,-1 0 0 0 0,0 0 0 0 0,0 1 0 0 0,-3 21 0 0 0,1-32 116 0 0,1 0 0 0 0,-1 0 1 0 0,0 0-1 0 0,0 0 0 0 0,-1 0 0 0 0,1 0 1 0 0,-1 0-1 0 0,1-1 0 0 0,-1 1 1 0 0,0-1-1 0 0,0 1 0 0 0,0-1 0 0 0,0 1 1 0 0,-1-1-1 0 0,1 0 0 0 0,0 0 0 0 0,-1 0 1 0 0,0-1-1 0 0,1 1 0 0 0,-1 0 1 0 0,0-1-1 0 0,0 0 0 0 0,0 0 0 0 0,0 0 1 0 0,0 0-1 0 0,0 0 0 0 0,-6 0 1 0 0,-9 3 348 0 0,0-2 1 0 0,0 0 0 0 0,-26-1 0 0 0,38-1-440 0 0,-47 3-277 0 0,19 9-4493 0 0,24-8 981 0 0</inkml:trace>
</inkml:ink>
</file>

<file path=ppt/ink/ink5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5489 0 0,'0'0'6783'0'0,"15"10"-7741"0"0,222 165 2564 0 0,-124-81-1414 0 0,-4 4 0 0 0,166 196 0 0 0,-255-271-180 0 0,-11-14-7 0 0,-2 0 0 0 0,1 0 0 0 0,-1 1-1 0 0,6 10 1 0 0,-12-17-287 0 0,0-1 0 0 0,-1 1 0 0 0,1 0 1 0 0,-1-1-1 0 0,0 1 0 0 0,0-1 0 0 0,0 1 0 0 0,0 0 0 0 0,0-1 1 0 0,0 1-1 0 0,-1 0 0 0 0,1-1 0 0 0,-1 1 0 0 0,0-1 1 0 0,0 1-1 0 0,-1 2 0 0 0,-3 12-1931 0 0,3-6-195 0 0</inkml:trace>
</inkml:ink>
</file>

<file path=ppt/ink/ink5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7493 0 0,'0'0'6251'0'0,"8"14"-6118"0"0,2 2-93 0 0,-3-5-16 0 0,0 1 1 0 0,0-1-1 0 0,-2 1 1 0 0,1 0-1 0 0,-2 1 1 0 0,5 14-1 0 0,1 20 103 0 0,-1 1 0 0 0,-3 0 0 0 0,-1 1 0 0 0,-4 91 0 0 0,-40 193-573 0 0,33-298-180 0 0,0 51 0 0 0,6-72 5 0 0,0 0 0 0 0,1 1 1 0 0,1-1-1 0 0,1 0 0 0 0,0 0 1 0 0,6 17-1 0 0,-2-13-2265 0 0,4-6-1864 0 0</inkml:trace>
</inkml:ink>
</file>

<file path=ppt/ink/ink5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3148 0 0,'0'0'4361'0'0,"13"-15"-3193"0"0,44-47-183 0 0,-53 58-941 0 0,0 0 0 0 0,1 0 0 0 0,0 0 0 0 0,0 1 0 0 0,0 0 1 0 0,0 0-1 0 0,0 0 0 0 0,1 1 0 0 0,0-1 0 0 0,-1 1 1 0 0,1 1-1 0 0,0-1 0 0 0,9-1 0 0 0,-2 2-68 0 0,-1 1 0 0 0,1 0 1 0 0,0 1-1 0 0,13 2 0 0 0,-25-3 27 0 0,10 2-16 0 0,0 0 1 0 0,0 0-1 0 0,0 1 0 0 0,0 1 0 0 0,-1 0 0 0 0,0 0 0 0 0,1 1 0 0 0,-1 0 1 0 0,-1 1-1 0 0,1 0 0 0 0,-1 0 0 0 0,0 1 0 0 0,-1 0 0 0 0,0 1 1 0 0,0 0-1 0 0,8 10 0 0 0,-8-7 65 0 0,0 1-1 0 0,-1-1 1 0 0,-1 1 0 0 0,0 1-1 0 0,-1-1 1 0 0,0 1 0 0 0,0 0-1 0 0,-2 0 1 0 0,1 0 0 0 0,-2 1-1 0 0,0-1 1 0 0,1 25 0 0 0,-2 21 274 0 0,2 5 59 0 0,-4 1 0 0 0,-11 93-1 0 0,10-147-267 0 0,0 2-350 0 0,-1 1 0 0 0,-8 24 0 0 0,10-35-59 0 0,0 0 1 0 0,0-1-1 0 0,0 1 0 0 0,0-1 1 0 0,-1 0-1 0 0,1 1 0 0 0,0-1 1 0 0,-1 0-1 0 0,0 0 0 0 0,0 0 1 0 0,0 0-1 0 0,0 0 1 0 0,0 0-1 0 0,0-1 0 0 0,0 1 1 0 0,0-1-1 0 0,-1 1 0 0 0,1-1 1 0 0,0 0-1 0 0,-1 0 0 0 0,-3 1 1 0 0,-10-1-2569 0 0</inkml:trace>
</inkml:ink>
</file>

<file path=ppt/ink/ink5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3420 0 0,'0'0'7035'0'0,"17"-7"-6549"0"0,1-1-417 0 0,-10 4-48 0 0,2 0 0 0 0,-1 0 0 0 0,0 1 0 0 0,1 1 1 0 0,-1-1-1 0 0,1 1 0 0 0,0 1 0 0 0,0 0 0 0 0,0 0 0 0 0,12 1 0 0 0,32 7 149 0 0,0 3-1 0 0,-1 2 1 0 0,80 28-1 0 0,-105-31-172 0 0,58 19-65 0 0,-1 3-1 0 0,145 77 1 0 0,-210-96-567 0 0,0 0 0 0 0,32 29 1 0 0,-4 11-4504 0 0,-30-28 488 0 0</inkml:trace>
</inkml:ink>
</file>

<file path=ppt/ink/ink5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664 1 6589 0 0,'0'0'3019'0'0,"-5"15"-2141"0"0,-16 35-8 0 0,-48 85 0 0 0,-266 371-138 0 0,174-272-493 0 0,119-172-1656 0 0,12-24-4595 0 0</inkml:trace>
</inkml:ink>
</file>

<file path=ppt/ink/ink5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66 6293 0 0,'0'0'4345'0'0,"17"-10"-4339"0"0,56-32-86 0 0,-68 39 59 0 0,1 1 1 0 0,-1 0 0 0 0,1 0 0 0 0,0 1 0 0 0,0-1-1 0 0,0 1 1 0 0,0 1 0 0 0,0-1 0 0 0,0 1 0 0 0,0 0-1 0 0,0 0 1 0 0,0 1 0 0 0,1 0 0 0 0,10 3 0 0 0,-8-2 3 0 0,3 0-38 0 0,0 2 0 0 0,0-1 1 0 0,0 2-1 0 0,22 10 0 0 0,-31-14 41 0 0,0 1 0 0 0,-1-1-1 0 0,1 1 1 0 0,0-1 0 0 0,-1 1 0 0 0,0 0 0 0 0,1 0 0 0 0,-1 0 0 0 0,0 0 0 0 0,0 0 0 0 0,0 0-1 0 0,0 1 1 0 0,0-1 0 0 0,-1 1 0 0 0,1-1 0 0 0,-1 1 0 0 0,0 0 0 0 0,0 0 0 0 0,0-1 0 0 0,0 1 0 0 0,0 0-1 0 0,0 0 1 0 0,-1 0 0 0 0,1 0 0 0 0,-1 0 0 0 0,0 3 0 0 0,-1-4 39 0 0,1 1-1 0 0,-1-1 1 0 0,0 0-1 0 0,0 0 1 0 0,-1 0 0 0 0,1 0-1 0 0,0 0 1 0 0,-1 0 0 0 0,1 0-1 0 0,-1 0 1 0 0,0-1 0 0 0,1 1-1 0 0,-1 0 1 0 0,0-1 0 0 0,0 0-1 0 0,0 1 1 0 0,0-1 0 0 0,0 0-1 0 0,-3 1 1 0 0,-46 17 485 0 0,46-17-480 0 0,-25 5 190 0 0,0-1 0 0 0,-46 4 1 0 0,-1 0-23 0 0,122 13-1421 0 0,-17-10 1206 0 0,-1 1 0 0 0,45 31 0 0 0,-60-36 127 0 0,0 1-1 0 0,-1 0 0 0 0,0 0 1 0 0,-1 1-1 0 0,0 0 1 0 0,-1 1-1 0 0,14 22 0 0 0,-21-32-33 0 0,-1 0-1 0 0,0 0 1 0 0,0 0 0 0 0,1 1-1 0 0,-1-1 1 0 0,-1 0-1 0 0,1 0 1 0 0,0 1-1 0 0,0-1 1 0 0,-1 1-1 0 0,1-1 1 0 0,-1 0 0 0 0,0 1-1 0 0,0-1 1 0 0,0 1-1 0 0,0-1 1 0 0,0 1-1 0 0,-1-1 1 0 0,1 1-1 0 0,-1-1 1 0 0,-1 4-1 0 0,1-4 30 0 0,-1 0-1 0 0,0 0 0 0 0,0 0 0 0 0,0-1 0 0 0,0 1 0 0 0,0-1 0 0 0,0 1 0 0 0,0-1 0 0 0,-1 0 0 0 0,1 0 0 0 0,0 0 0 0 0,-1 0 0 0 0,1 0 1 0 0,-1-1-1 0 0,1 1 0 0 0,-1-1 0 0 0,1 0 0 0 0,-1 1 0 0 0,1-1 0 0 0,-4 0 0 0 0,-33 0 582 0 0,-1-1 0 0 0,-46-8-1 0 0,-46-2-5736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19.3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 6261 0 0,'0'0'6194'0'0,"0"-4"-6148"0"0,5-9-182 0 0,2 21-1 0 0,8 31 361 0 0,2 16 187 0 0,-3 1-1 0 0,11 102 1 0 0,-25-157-368 0 0,0-1-1 0 0,0 1 1 0 0,0-1 0 0 0,0 1 0 0 0,0-1-1 0 0,0 1 1 0 0,0-1 0 0 0,1 1 0 0 0,-1-1 0 0 0,0 0-1 0 0,0 1 1 0 0,0-1 0 0 0,0 1 0 0 0,1-1-1 0 0,-1 0 1 0 0,0 1 0 0 0,0-1 0 0 0,1 0-1 0 0,-1 1 1 0 0,0-1 0 0 0,1 0 0 0 0,-1 1-1 0 0,0-1 1 0 0,1 0 0 0 0,-1 1 0 0 0,0-1-1 0 0,1 0 1 0 0,-1 0 0 0 0,1 0 0 0 0,-1 1-1 0 0,1-1 1 0 0,-1 0 0 0 0,0 0 0 0 0,1 0-1 0 0,-1 0 1 0 0,1 0 0 0 0,-1 0 0 0 0,1 0-1 0 0,-1 0 1 0 0,1 0 0 0 0,-1 0 0 0 0,0 0 0 0 0,1 0-1 0 0,-1 0 1 0 0,1 0 0 0 0,-1-1 0 0 0,1 1-1 0 0,-1 0 1 0 0,0 0 0 0 0,1 0 0 0 0,-1-1-1 0 0,1 1 1 0 0,29-20-303 0 0,-14 8 373 0 0,51-22-88 0 0,1 3-1 0 0,131-40 1 0 0,-179 64 44 0 0</inkml:trace>
</inkml:ink>
</file>

<file path=ppt/ink/ink5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17.0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0 3768 0 0,'0'0'7330'0'0,"-6"15"-6788"0"0,-99 258 1020 0 0,78-204-1261 0 0,7-15-107 0 0,-41 78 0 0 0,60-131-210 0 0,-1 2-372 0 0,0 0 0 0 0,1 0 0 0 0,-1 0 0 0 0,1 0 0 0 0,0 0 0 0 0,0 1 0 0 0,0-1 0 0 0,0 0 0 0 0,-1 5 0 0 0</inkml:trace>
</inkml:ink>
</file>

<file path=ppt/ink/ink5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23.1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2 392 0 0,'0'0'3573'0'0,"-9"-1"-3416"0"0,-1 1-29 0 0,0 0 1 0 0,0 0-1 0 0,0 1 0 0 0,0 0 1 0 0,0 1-1 0 0,0 0 1 0 0,-19 6-1 0 0,18-3-89 0 0,-1 1 1 0 0,1 0-1 0 0,0 1 0 0 0,0 0 0 0 0,1 0 0 0 0,-11 11 1 0 0,18-15-70 0 0,0-1 1 0 0,0 2 0 0 0,0-1 0 0 0,0 0 0 0 0,0 1 0 0 0,1-1-1 0 0,-1 1 1 0 0,1 0 0 0 0,0-1 0 0 0,0 1 0 0 0,1 0 0 0 0,-1 0-1 0 0,1 1 1 0 0,0-1 0 0 0,0 0 0 0 0,0 0 0 0 0,0 1-1 0 0,1-1 1 0 0,0 0 0 0 0,0 1 0 0 0,1 7 0 0 0,0-8 45 0 0,1-1 1 0 0,-1 1-1 0 0,1 0 1 0 0,0-1-1 0 0,0 0 1 0 0,0 1-1 0 0,1-1 1 0 0,-1 0-1 0 0,1 0 1 0 0,0 0-1 0 0,0-1 1 0 0,4 4-1 0 0,42 29 153 0 0,-41-30-192 0 0,22 14 41 0 0,-16-12-55 0 0,-1 1 0 0 0,-1 1 0 0 0,1 0 0 0 0,-1 0 0 0 0,-1 1 0 0 0,0 1 0 0 0,13 15 0 0 0,-23-25 37 0 0,0 1 1 0 0,0-1 0 0 0,0 1 0 0 0,0 0-1 0 0,0-1 1 0 0,0 1 0 0 0,-1 0-1 0 0,1 0 1 0 0,-1-1 0 0 0,1 1 0 0 0,-1 0-1 0 0,0 0 1 0 0,1 0 0 0 0,-1 0-1 0 0,0 0 1 0 0,0-1 0 0 0,-1 1 0 0 0,1 0-1 0 0,0 0 1 0 0,0 0 0 0 0,-1 0-1 0 0,1 0 1 0 0,-2 2 0 0 0,0-1 9 0 0,0 0 0 0 0,0 0 0 0 0,0 0 0 0 0,-1 0 1 0 0,1 0-1 0 0,-1 0 0 0 0,0-1 0 0 0,0 1 0 0 0,0-1 0 0 0,0 0 1 0 0,-4 3-1 0 0,-2-1 19 0 0,1 1 0 0 0,-1-1 1 0 0,0-1-1 0 0,0 1 1 0 0,-1-2-1 0 0,1 1 0 0 0,-1-1 1 0 0,-16 1-1 0 0,14-3-5 0 0,0 0 0 0 0,-1-1 0 0 0,1 0 0 0 0,0-1 0 0 0,0 0 0 0 0,-12-5 0 0 0,21 7-11 0 0,1-1-1 0 0,-1 0 1 0 0,1-1-1 0 0,-1 1 1 0 0,1 0 0 0 0,0-1-1 0 0,0 1 1 0 0,-1-1-1 0 0,1 0 1 0 0,0 0-1 0 0,0 0 1 0 0,1 0 0 0 0,-1 0-1 0 0,0 0 1 0 0,1 0-1 0 0,-1 0 1 0 0,1-1-1 0 0,0 1 1 0 0,0-1 0 0 0,0 1-1 0 0,0-1 1 0 0,0 1-1 0 0,0-1 1 0 0,1 0-1 0 0,-1 1 1 0 0,1-1 0 0 0,0 0-1 0 0,0 1 1 0 0,0-1-1 0 0,0 0 1 0 0,0 0-1 0 0,0 1 1 0 0,1-1 0 0 0,1-3-1 0 0,-2 3-37 0 0,1 1 0 0 0,0-1 0 0 0,0 0 0 0 0,1 1-1 0 0,-1-1 1 0 0,0 1 0 0 0,1 0 0 0 0,0-1 0 0 0,-1 1-1 0 0,1 0 1 0 0,0 0 0 0 0,0 0 0 0 0,0 0 0 0 0,0 1 0 0 0,4-3-1 0 0,42-22-272 0 0,-19 12 289 0 0,38-19-86 0 0,-49 26 98 0 0,-1-1 0 0 0,0-1 1 0 0,31-22-1 0 0,-41 25 27 0 0,0 2 67 0 0,-1-2 1 0 0,0 1-1 0 0,0 0 0 0 0,7-11 0 0 0,-11 13-1 0 0,0-1 0 0 0,0 1-1 0 0,0-1 1 0 0,-1 1-1 0 0,1-1 1 0 0,-1 0 0 0 0,0 1-1 0 0,-1-1 1 0 0,1 0 0 0 0,0 0-1 0 0,-1 0 1 0 0,0-5 0 0 0,0 5-18 0 0,0 1 0 0 0,0 0 1 0 0,0 0-1 0 0,-1 0 1 0 0,1-1-1 0 0,-1 1 1 0 0,0 0-1 0 0,0 0 0 0 0,0 0 1 0 0,0 0-1 0 0,-1 0 1 0 0,1 0-1 0 0,-1 1 1 0 0,1-1-1 0 0,-1 0 1 0 0,0 1-1 0 0,0-1 0 0 0,0 1 1 0 0,-1 0-1 0 0,1 0 1 0 0,-1-1-1 0 0,1 2 1 0 0,-1-1-1 0 0,1 0 0 0 0,-1 0 1 0 0,0 1-1 0 0,0 0 1 0 0,0-1-1 0 0,0 1 1 0 0,0 0-1 0 0,0 0 0 0 0,0 1 1 0 0,-4-1-1 0 0,-4-1-499 0 0,0 1-1 0 0,0 1 0 0 0,0 0 0 0 0,0 1 1 0 0,0 0-1 0 0,0 0 0 0 0,0 1 1 0 0,-14 4-1 0 0,5-1-4104 0 0</inkml:trace>
</inkml:ink>
</file>

<file path=ppt/ink/ink5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53.15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 40 0 0,'3'-3'11956'0'0,"23"41"-12173"0"0,92 146 302 0 0,-42-43 168 0 0,23 3 669 0 0,-66-101-868 0 0,-25-30 363 0 0,1-1 0 0 0,-2 1 0 0 0,1 0 0 0 0,9 26 1 0 0</inkml:trace>
</inkml:ink>
</file>

<file path=ppt/ink/ink5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55.2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763 1 104 0 0,'-1'0'12798'0'0,"-6"1"-12697"0"0,-48-2 495 0 0,1 1 0 0 0,-107 16 0 0 0,-106 40 398 0 0,211-40-930 0 0,43 7-242 0 0,-1-2 389 0 0,10-16-214 0 0,0 0 1 0 0,1 0 0 0 0,-1 0-1 0 0,1 1 1 0 0,0 0 0 0 0,0 0-1 0 0,1-1 1 0 0,0 2 0 0 0,0-1-1 0 0,-2 8 1 0 0,5-13-7 0 0,-1-1 0 0 0,0 1 0 0 0,0 0 0 0 0,1 0 0 0 0,-1 0 0 0 0,1-1 1 0 0,-1 1-1 0 0,1 0 0 0 0,-1-1 0 0 0,1 1 0 0 0,-1 0 0 0 0,1-1 0 0 0,0 1 0 0 0,-1 0 0 0 0,1-1 0 0 0,0 1 0 0 0,0-1 0 0 0,-1 1 0 0 0,1-1 0 0 0,0 0 0 0 0,0 1 0 0 0,0-1 0 0 0,1 1 1 0 0,25 6-2 0 0,-20-5-4 0 0,70 12-329 0 0,-60-12 255 0 0,-1 0 1 0 0,0 1 0 0 0,0 1-1 0 0,0 0 1 0 0,-1 1 0 0 0,28 13-1 0 0,-41-17 74 0 0,1 1 0 0 0,-1-1-1 0 0,0 0 1 0 0,1 1 0 0 0,-1 0-1 0 0,0-1 1 0 0,0 1 0 0 0,0 0-1 0 0,0 0 1 0 0,-1 0 0 0 0,1 1-1 0 0,0-1 1 0 0,-1 0 0 0 0,0 1-1 0 0,1-1 1 0 0,-1 1 0 0 0,0-1-1 0 0,0 1 1 0 0,-1-1 0 0 0,1 1-1 0 0,0 0 1 0 0,-1-1 0 0 0,0 1-1 0 0,1 0 1 0 0,-1 0 0 0 0,0-1-1 0 0,0 1 1 0 0,-1 0 0 0 0,1 0-1 0 0,-2 3 1 0 0,1 0 68 0 0,-2-1 0 0 0,1 0 0 0 0,0 0 0 0 0,-1-1 0 0 0,0 1 0 0 0,0 0 0 0 0,0-1 0 0 0,-1 0 0 0 0,1 0 0 0 0,-1 0 0 0 0,0 0 0 0 0,0 0 0 0 0,-1-1 0 0 0,-4 4 0 0 0,-9 3 148 0 0,-1 0 1 0 0,0-1 0 0 0,0-1-1 0 0,-1-1 1 0 0,0-1 0 0 0,-30 6-1 0 0,11-6-539 0 0,0-1 0 0 0,-59 0 0 0 0,91-10-1629 0 0,9-8-2360 0 0,8-10-1986 0 0</inkml:trace>
</inkml:ink>
</file>

<file path=ppt/ink/ink5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2:56.5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697 205 1212 0 0,'0'0'7433'0'0,"-3"-7"-7305"0"0,2 3-73 0 0,0 1 0 0 0,0-1 0 0 0,0 1-1 0 0,-1 0 1 0 0,1 0 0 0 0,-1 0 0 0 0,0 0-1 0 0,0 0 1 0 0,0 0 0 0 0,0 0-1 0 0,-1 1 1 0 0,1-1 0 0 0,-1 1 0 0 0,0 0-1 0 0,1-1 1 0 0,-1 1 0 0 0,0 1 0 0 0,0-1-1 0 0,0 0 1 0 0,-1 1 0 0 0,1-1 0 0 0,-5 0-1 0 0,-1-1 78 0 0,-1 0-1 0 0,1 1 0 0 0,-1 1 1 0 0,1 0-1 0 0,-1 0 0 0 0,0 1 1 0 0,0 0-1 0 0,1 0 0 0 0,-1 1 1 0 0,0 1-1 0 0,1-1 0 0 0,-1 2 1 0 0,1-1-1 0 0,0 1 0 0 0,0 1 1 0 0,0-1-1 0 0,0 2 0 0 0,0-1 1 0 0,-14 12-1 0 0,-11 9-10 0 0,1 2-1 0 0,2 2 0 0 0,1 0 1 0 0,1 2-1 0 0,-43 61 0 0 0,44-52 33 0 0,2 0 0 0 0,2 2-1 0 0,2 1 1 0 0,1 1 0 0 0,2 0 0 0 0,3 2 0 0 0,1 0-1 0 0,-9 54 1 0 0,20-76-148 0 0,1 1 0 0 0,1 0 0 0 0,1 0 0 0 0,1 0-1 0 0,1 0 1 0 0,2 0 0 0 0,10 47 0 0 0,-8-54 14 0 0,0 0-1 0 0,1 0 1 0 0,1-1-1 0 0,0 0 0 0 0,2 0 1 0 0,0-1-1 0 0,0 0 1 0 0,2-1-1 0 0,0 0 1 0 0,1 0-1 0 0,18 16 1 0 0,-15-19 28 0 0,0 0 1 0 0,1-2-1 0 0,1 0 0 0 0,0 0 1 0 0,0-2-1 0 0,1 0 1 0 0,0-1-1 0 0,0-1 1 0 0,1-1-1 0 0,-1 0 1 0 0,1-2-1 0 0,0 0 0 0 0,1-1 1 0 0,20 0-1 0 0,16-2 38 0 0,-1-3 0 0 0,0-2-1 0 0,90-21 1 0 0,-126 22-58 0 0,184-48 239 0 0,-180 44-231 0 0,0-1 0 0 0,-1-1 0 0 0,0-1 0 0 0,-1-1 0 0 0,0-1 0 0 0,30-25 1 0 0,-26 16 5 0 0,-1-1 0 0 0,-1-2 1 0 0,-1 0-1 0 0,-2-1 0 0 0,0-1 1 0 0,-2-1-1 0 0,-1-1 0 0 0,-1 0 1 0 0,-2-1-1 0 0,22-63 0 0 0,-33 80 22 0 0,1-1-1 0 0,-2 1 0 0 0,0 0 1 0 0,0-1-1 0 0,-2 0 0 0 0,1 1 0 0 0,-2-1 1 0 0,0 0-1 0 0,0 1 0 0 0,-1-1 1 0 0,-1 1-1 0 0,0 0 0 0 0,-1 0 1 0 0,-1 0-1 0 0,0 0 0 0 0,0 1 1 0 0,-1-1-1 0 0,-1 1 0 0 0,0 1 1 0 0,-12-15-1 0 0,-9-9-4 0 0,-2 2-1 0 0,-1 1 1 0 0,-1 1 0 0 0,-2 2-1 0 0,-50-34 1 0 0,55 42 113 0 0,-34-35 1 0 0,39 33 107 0 0,-48-33 0 0 0,32 29 423 0 0,-46-41-1 0 0,65 48-2619 0 0,-32-37 0 0 0,33 33-2116 0 0</inkml:trace>
</inkml:ink>
</file>

<file path=ppt/ink/ink5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04:23:07.2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24575,'0'0'-8191</inkml:trace>
</inkml:ink>
</file>

<file path=ppt/ink/ink5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7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188 90 2856 0 0,'0'0'6139'0'0,"6"-6"-6693"0"0,21-19 96 0 0,-26 24 445 0 0,-1 1 0 0 0,1 0 0 0 0,-1-1 1 0 0,1 1-1 0 0,0 0 0 0 0,-1 0 1 0 0,1 0-1 0 0,-1 0 0 0 0,1-1 0 0 0,0 1 1 0 0,-1 0-1 0 0,1 0 0 0 0,0 0 0 0 0,-1 0 1 0 0,1 0-1 0 0,-1 1 0 0 0,1-1 0 0 0,0 0 1 0 0,-1 0-1 0 0,1 0 0 0 0,-1 0 0 0 0,1 1 1 0 0,-1-1-1 0 0,1 0 0 0 0,0 1 0 0 0,-1-1 1 0 0,1 0-1 0 0,-1 1 0 0 0,0-1 0 0 0,1 1 1 0 0,-1-1-1 0 0,1 0 0 0 0,-1 1 0 0 0,1-1 1 0 0,-1 1-1 0 0,0-1 0 0 0,0 1 0 0 0,1 0 1 0 0,-1-1-1 0 0,0 2 0 0 0,10 20-226 0 0,-9-20 283 0 0,0-1-1 0 0,-1 1 0 0 0,1 0 0 0 0,-1 0 0 0 0,0-1 1 0 0,0 1-1 0 0,1 0 0 0 0,-1 0 0 0 0,0 0 1 0 0,0 0-1 0 0,-1-1 0 0 0,1 1 0 0 0,0 0 0 0 0,-1 0 1 0 0,1 0-1 0 0,-1-1 0 0 0,1 1 0 0 0,-1 0 0 0 0,0-1 1 0 0,0 1-1 0 0,0 0 0 0 0,0-1 0 0 0,0 1 1 0 0,0-1-1 0 0,0 0 0 0 0,-1 1 0 0 0,1-1 0 0 0,0 0 1 0 0,-1 0-1 0 0,1 1 0 0 0,-1-1 0 0 0,1 0 1 0 0,-1-1-1 0 0,1 1 0 0 0,-1 0 0 0 0,0 0 0 0 0,0-1 1 0 0,1 1-1 0 0,-1-1 0 0 0,0 1 0 0 0,-2-1 0 0 0,-10 3 229 0 0,0-1-1 0 0,0-1 0 0 0,-1 0 0 0 0,-18-2 0 0 0,16 1-335 0 0,10 0 123 0 0,0-1 1 0 0,-1 1 0 0 0,1-1-1 0 0,0 0 1 0 0,0-1-1 0 0,0 0 1 0 0,0 0 0 0 0,0-1-1 0 0,-8-4 1 0 0,13 6-25 0 0,0 0 1 0 0,0 0-1 0 0,0 0 0 0 0,0-1 1 0 0,0 1-1 0 0,0-1 1 0 0,1 0-1 0 0,-1 1 0 0 0,0-1 1 0 0,1 0-1 0 0,0 0 0 0 0,-1 0 1 0 0,1 0-1 0 0,0 0 1 0 0,0 0-1 0 0,0 0 0 0 0,0-1 1 0 0,0 1-1 0 0,1 0 0 0 0,-1 0 1 0 0,1-1-1 0 0,0 1 0 0 0,-1 0 1 0 0,1-1-1 0 0,0 1 1 0 0,0-1-1 0 0,0 1 0 0 0,1 0 1 0 0,-1-1-1 0 0,1 1 0 0 0,1-5 1 0 0,-1 4-68 0 0,1 0 1 0 0,0 0-1 0 0,-1 0 1 0 0,2 0 0 0 0,-1 0-1 0 0,0 0 1 0 0,0 0-1 0 0,1 1 1 0 0,0-1-1 0 0,-1 1 1 0 0,1 0-1 0 0,0 0 1 0 0,0 0 0 0 0,0 0-1 0 0,1 0 1 0 0,-1 1-1 0 0,7-3 1 0 0,1 0-112 0 0,1 0 0 0 0,0 1 0 0 0,23-3 0 0 0,-27 5 54 0 0,-1 0 0 0 0,1 0 1 0 0,0 1-1 0 0,0 1 1 0 0,0 0-1 0 0,0 0 0 0 0,0 0 1 0 0,0 1-1 0 0,10 3 1 0 0,-16-4 83 0 0,1 0 0 0 0,0 1 0 0 0,0-1 0 0 0,-1 1 0 0 0,1 0 0 0 0,-1 0 0 0 0,1 0 0 0 0,-1 0 0 0 0,0 0 0 0 0,0 0 0 0 0,0 0 0 0 0,0 1 0 0 0,0-1 1 0 0,0 1-1 0 0,-1-1 0 0 0,1 1 0 0 0,-1 0 0 0 0,0 0 0 0 0,0 0 0 0 0,0 0 0 0 0,0-1 0 0 0,0 1 0 0 0,-1 0 0 0 0,1 1 0 0 0,-1-1 0 0 0,0 0 1 0 0,0 3-1 0 0,-43 10 1275 0 0,6-2-6863 0 0,27-11 2726 0 0</inkml:trace>
</inkml:ink>
</file>

<file path=ppt/ink/ink5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10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422 66 80 0 0,'0'0'1262'0'0,"3"-7"-1098"0"0,-1 3-76 0 0,0 0 41 0 0,0 0-1 0 0,1 0 1 0 0,-1 0 0 0 0,1 0-1 0 0,0 0 1 0 0,-1 1 0 0 0,2-1 0 0 0,-1 1-1 0 0,0 0 1 0 0,1 0 0 0 0,5-7 2456 0 0,-16 8-1167 0 0,-10-1-440 0 0,-12 4-544 0 0,0 0 0 0 0,1 2 1 0 0,-1 1-1 0 0,0 2 0 0 0,1 0 1 0 0,0 2-1 0 0,1 1 0 0 0,0 2 0 0 0,-27 13 1 0 0,40-16-320 0 0,-1-2-119 0 0,1 2-1 0 0,0-1 1 0 0,0 2 0 0 0,1 0-1 0 0,0 0 1 0 0,-21 22-1 0 0,33-31-59 0 0,1 0 0 0 0,0 0 0 0 0,0 0 0 0 0,-1 0 0 0 0,1 1 0 0 0,0-1 0 0 0,0 0 0 0 0,0 0 0 0 0,-1 0 0 0 0,1 0 0 0 0,0 1 0 0 0,0-1 0 0 0,0 0 0 0 0,0 0 0 0 0,0 1 0 0 0,-1-1 0 0 0,1 0 0 0 0,0 0 0 0 0,0 1 0 0 0,0-1 0 0 0,0 0 0 0 0,0 1 0 0 0,0-1 0 0 0,0 0 0 0 0,0 0 0 0 0,0 1 0 0 0,0-1 0 0 0,0 0 0 0 0,0 0 0 0 0,0 1 0 0 0,0-1 0 0 0,0 0 0 0 0,0 0 0 0 0,1 1 0 0 0,-1-1 0 0 0,0 0 0 0 0,0 0 0 0 0,0 1 0 0 0,0-1 0 0 0,0 0 0 0 0,1 0 0 0 0,-1 1 0 0 0,0-1 0 0 0,0 0 0 0 0,0 0 0 0 0,1 0 0 0 0,-1 0 0 0 0,0 1 0 0 0,0-1 0 0 0,0 0 0 0 0,1 0 0 0 0,-1 0 0 0 0,0 0 0 0 0,0 0 0 0 0,1 0 0 0 0,-1 0 0 0 0,0 1 0 0 0,1-1 0 0 0,-1 0 0 0 0,22 0-2362 0 0,-14 0 1280 0 0,16 0-1272 0 0</inkml:trace>
</inkml:ink>
</file>

<file path=ppt/ink/ink5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10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808 3 456 0 0,'0'0'9352'0'0,"-18"-1"-8429"0"0,1 1-687 0 0,-2-2 16 0 0,0 2 1 0 0,0 1-1 0 0,0 0 0 0 0,-24 5 0 0 0,-3 5 11 0 0,0 2-1 0 0,-53 22 0 0 0,-85 48-293 0 0,-8 4-3061 0 0,106-55-619 0 0</inkml:trace>
</inkml:ink>
</file>

<file path=ppt/ink/ink5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0.2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17 52 0 0,'0'0'1880'0'0,"-6"-12"-1083"0"0,-6 7-2899 0 0,11 5 1475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0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19 236 0 0,'0'0'11359'0'0,"-1"-4"-10538"0"0,-1-2-569 0 0,0-3 493 0 0,10 11-1147 0 0,28 20 256 0 0,4 4 182 0 0,0-2-1 0 0,1-2 0 0 0,2-2 0 0 0,66 23 0 0 0,-91-39-153 0 0,-17-4 155 0 0,0 0-1 0 0,0 0 0 0 0,0 0 1 0 0,0 0-1 0 0,0 1 0 0 0,0-1 1 0 0,0 0-1 0 0,-1 0 1 0 0,1 1-1 0 0,0-1 0 0 0,0 1 1 0 0,0-1-1 0 0,0 1 0 0 0,-1-1 1 0 0,1 1-1 0 0,0-1 0 0 0,1 2 1 0 0,-2 0-15 0 0,0 0 0 0 0,1 0 0 0 0,-1 0 0 0 0,0 1 0 0 0,0-1 0 0 0,-1 0 0 0 0,1 0 0 0 0,0 0 0 0 0,-1 0 0 0 0,0 3 0 0 0,-17 63 723 0 0,-2 0 0 0 0,-4-1 0 0 0,-45 92 0 0 0,66-152-690 0 0,0-1 1 0 0,-1 1 0 0 0,0-1-1 0 0,0 1 1 0 0,0-1 0 0 0,-1 0 0 0 0,0-1-1 0 0,-10 10 1 0 0,15-16-370 0 0,-1 0 0 0 0,1 0 1 0 0,0 0-1 0 0,0 0 0 0 0,0 0 1 0 0,0 0-1 0 0,0 0 0 0 0,0 0 1 0 0,0 0-1 0 0,0 0 0 0 0,0 0 0 0 0,0 0 1 0 0,1 0-1 0 0,-1 0 0 0 0,0 0 1 0 0,1 0-1 0 0,-1 0 0 0 0,1 1 0 0 0,-1-1 1 0 0,2-2-1 0 0,12-27-3862 0 0</inkml:trace>
</inkml:ink>
</file>

<file path=ppt/ink/ink5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0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41 144 0 0,'-47'-36'1880'0'0,"47"35"-1814"0"0,0 1 0 0 0,0 0-1 0 0,-1-1 1 0 0,1 1 0 0 0,0 0-1 0 0,-1 0 1 0 0,1-1 0 0 0,0 1-1 0 0,-1 0 1 0 0,1 0 0 0 0,0-1-1 0 0,-1 1 1 0 0,1 0 0 0 0,-1 0-1 0 0,1 0 1 0 0,0 0 0 0 0,-1 0-1 0 0,1-1 1 0 0,-1 1 0 0 0,1 0-1 0 0,0 0 1 0 0,-1 0 0 0 0,1 0-1 0 0,-1 0 1 0 0,1 0 0 0 0,-1 1 0 0 0,1-1-1 0 0,0 0 1 0 0,-1 0 0 0 0,1 0-1 0 0,-1 0 1 0 0,1 0 0 0 0,0 1-1 0 0,-1-1 1 0 0,1 0 0 0 0,0 0-1 0 0,-1 0 1 0 0,1 1 0 0 0,0-1-1 0 0,-1 0 1 0 0,1 1 0 0 0,0-1-1 0 0,-1 0 1 0 0,1 1 0 0 0,0-1-1 0 0,0 0 1 0 0,0 1 0 0 0,-1-1-1 0 0,1 1 1 0 0,0-1 0 0 0,0 0 0 0 0,0 1-1 0 0,0-1 1 0 0,0 1 0 0 0,0-1-1 0 0,-1 0 1 0 0,1 1 0 0 0,0-1-1 0 0,0 1 1 0 0,1-1 0 0 0,-1 1-1 0 0,0-1 1 0 0,0 0 0 0 0,0 1-1 0 0,0-1 1 0 0,0 1 0 0 0,1-1-1 0 0,2 27-260 0 0,-1-22 114 0 0,-1-1 0 0 0,1 0 0 0 0,0 0 0 0 0,1 0 0 0 0,-1-1 0 0 0,4 6 0 0 0,13 9-3413 0 0,-21-29 1684 0 0,-36-62 1386 0 0</inkml:trace>
</inkml:ink>
</file>

<file path=ppt/ink/ink5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1.0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1604 0 0,'0'0'4641'0'0,"6"-12"-5582"0"0,1 18 929 0 0,1 3-108 0 0,2-1-712 0 0,4-1-656 0 0,-8-1-196 0 0,7 2 516 0 0,-77-40 1168 0 0</inkml:trace>
  <inkml:trace contextRef="#ctx0" brushRef="#br0" timeOffset="1">1 12 80 0 0,'86'51'1509'0'0,"-78"-46"1018"0"0,-1 0-820 0 0,1 2-1965 0 0,42 29-4812 0 0,-110-84 4575 0 0</inkml:trace>
  <inkml:trace contextRef="#ctx0" brushRef="#br0" timeOffset="2">199 169 1772 0 0,'0'0'4323'0'0,"-1"-2"-5120"0"0,1 3 613 0 0,44 36-4249 0 0,-87-73 3752 0 0</inkml:trace>
</inkml:ink>
</file>

<file path=ppt/ink/ink5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1.4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17 196 0 0,'0'0'6517'0'0,"-2"-17"-7113"0"0,8 20 196 0 0,2 2 400 0 0,5 1-52 0 0,-2 1-773 0 0,4 1-919 0 0,-4-3-188 0 0,-73-22 768 0 0</inkml:trace>
  <inkml:trace contextRef="#ctx0" brushRef="#br0" timeOffset="1">2 17 184 0 0,'72'95'3192'0'0,"-73"-99"-2084"0"0,-2-1-300 0 0,1 1-323 0 0,2 1-69 0 0,0 1-220 0 0,5 2-340 0 0,2 2-248 0 0,2 4 252 0 0,6 3-32 0 0,-3 0-661 0 0,2-2-1135 0 0,-5 1-432 0 0</inkml:trace>
  <inkml:trace contextRef="#ctx0" brushRef="#br0" timeOffset="2">192 233 444 0 0,'0'0'6269'0'0,"12"-40"-7217"0"0,-2 46 163 0 0,5 0-935 0 0,-6 0-276 0 0</inkml:trace>
</inkml:ink>
</file>

<file path=ppt/ink/ink5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1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50 628 0 0,'78'13'4140'0'0,"-81"-21"-2863"0"0,1-1-53 0 0,1-2-304 0 0,-1 2 104 0 0,2 0-156 0 0,0 2-392 0 0,0-1-216 0 0,0 7-260 0 0,3 1-168 0 0,2 7-840 0 0,2 1 284 0 0,8 1-3221 0 0</inkml:trace>
</inkml:ink>
</file>

<file path=ppt/ink/ink5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2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1 241 4 0 0,'0'0'1641'0'0,"5"-13"-1499"0"0,7-12-82 0 0,-2-1 0 0 0,-1-1 0 0 0,6-29-1 0 0,-12 42 29 0 0,-2 12-93 0 0,0 0 0 0 0,0-1 0 0 0,-1 1 0 0 0,1 0 0 0 0,0 0 0 0 0,-1 0 0 0 0,0 0 0 0 0,1-1 0 0 0,-1 1 0 0 0,0 0 0 0 0,0 0 0 0 0,0-1 0 0 0,-1 1 0 0 0,1 0-1 0 0,0 0 1 0 0,-1-1 0 0 0,0 1 0 0 0,1 0 0 0 0,-1 0 0 0 0,0 0 0 0 0,0 0 0 0 0,0 0 0 0 0,-3-3 0 0 0,-23-15-1203 0 0,18 16 723 0 0</inkml:trace>
</inkml:ink>
</file>

<file path=ppt/ink/ink5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3.0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413 0 444 0 0,'0'0'4918'0'0,"-14"4"-4427"0"0,11-4-470 0 0,-35 10 569 0 0,-42 17-1 0 0,47-12-454 0 0,-42 27-1 0 0,51-28-506 0 0,0 0-1 0 0,-1-1 1 0 0,-40 14 0 0 0,51-24-1736 0 0,-4-3-729 0 0</inkml:trace>
</inkml:ink>
</file>

<file path=ppt/ink/ink5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3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2796 0 0,'0'0'4661'0'0,"93"60"-4977"0"0,-64-38 324 0 0,4 5-8 0 0,-3 3 80 0 0,3-2-88 0 0,-1 4 8 0 0,0-4-688 0 0,-7-3-565 0 0,-8-5-779 0 0</inkml:trace>
</inkml:ink>
</file>

<file path=ppt/ink/ink5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25.0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607 1986 3636 0 0,'0'0'3361'0'0,"7"16"-3135"0"0,-4-9-161 0 0,8 20 272 0 0,0-1 0 0 0,28 43 0 0 0,-25-51-178 0 0,1-1 0 0 0,1 0 0 0 0,1-1 1 0 0,0 0-1 0 0,1-1 0 0 0,1-2 0 0 0,0 1 1 0 0,0-2-1 0 0,1-1 0 0 0,1-1 0 0 0,0 0 1 0 0,34 10-1 0 0,-4-5-38 0 0,2-2 1 0 0,0-2 0 0 0,0-2-1 0 0,67 1 1 0 0,-62-8 139 0 0,-1-2 0 0 0,1-3 1 0 0,-1-2-1 0 0,66-15 0 0 0,-81 11-87 0 0,0-3 0 0 0,-1-2 1 0 0,0-1-1 0 0,-1-2 0 0 0,-1-2 0 0 0,41-27 1 0 0,87-46 123 0 0,-112 64-170 0 0,-1-2 0 0 0,97-72 0 0 0,-136 90-114 0 0,-1-1 1 0 0,0 0-1 0 0,-1-2 1 0 0,0 1-1 0 0,-1-2 1 0 0,-1 1-1 0 0,-1-2 1 0 0,0 1-1 0 0,-1-1 0 0 0,-1-1 1 0 0,0 1-1 0 0,-1-2 1 0 0,7-32-1 0 0,-4-4-60 0 0,-3 0-1 0 0,-2-1 0 0 0,-4-70 0 0 0,-22-165 88 0 0,17 251-62 0 0,-3 0 0 0 0,-1 0 1 0 0,-2 1-1 0 0,-1 1 0 0 0,-24-53 0 0 0,22 64 9 0 0,-1 0 0 0 0,-2 0-1 0 0,0 1 1 0 0,-2 1-1 0 0,-1 1 1 0 0,-1 1 0 0 0,-38-35-1 0 0,-62-41-155 0 0,-226-140 0 0 0,291 205 99 0 0,-2 3 0 0 0,-1 2 0 0 0,-1 3 0 0 0,-2 3 0 0 0,0 2 1 0 0,-102-21-1 0 0,8 16-83 0 0,-1 7 1 0 0,-213 2 0 0 0,350 17 65 0 0,1 2-1 0 0,0 1 0 0 0,0 0 1 0 0,1 1-1 0 0,-27 10 0 0 0,4 1 13 0 0,-45 24-1 0 0,63-26-19 0 0,0 1 1 0 0,1 0-1 0 0,1 1 1 0 0,-34 35-1 0 0,-62 81 108 0 0,101-109 104 0 0,0 0 1 0 0,2 1 0 0 0,0 0-1 0 0,2 1 1 0 0,0 0 0 0 0,2 1-1 0 0,1 0 1 0 0,-9 41 0 0 0,14-39-56 0 0,0-1 1 0 0,1 1 0 0 0,2 0-1 0 0,1 0 1 0 0,7 46 0 0 0,41 129-33 0 0,-41-176 39 0 0,2-1 0 0 0,1 0-1 0 0,23 41 1 0 0,54 66 113 0 0,-14-21-59 0 0,76 96-61 0 0,-84-121-43 0 0,77 93 220 0 0,-112-145-254 0 0,1-2 1 0 0,1-1-1 0 0,40 27 1 0 0,-71-56-276 0 0,0-1-1 0 0,-1 1 1 0 0,1 0 0 0 0,0-1 0 0 0,0 1-1 0 0,-1 0 1 0 0,1 0 0 0 0,-1 0 0 0 0,2 4 0 0 0,1 14-5379 0 0,-7-9 1866 0 0</inkml:trace>
</inkml:ink>
</file>

<file path=ppt/ink/ink5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4:59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552 1 9581 0 0,'0'0'2919'0'0,"-11"14"-3292"0"0,10-13 363 0 0,-11 14-70 0 0,1 0 0 0 0,0 1 1 0 0,2 1-1 0 0,-1 0 0 0 0,2 0 0 0 0,-10 26 0 0 0,-2 24 286 0 0,3 0 0 0 0,2 1-1 0 0,3 1 1 0 0,-3 88-1 0 0,13-112-163 0 0,-1 6 63 0 0,2 0 1 0 0,3-1 0 0 0,9 69 0 0 0,-32-192 2605 0 0,5 34-2698 0 0,-1 1-1 0 0,-35-56 0 0 0,47 86 13 0 0,0 0-1 0 0,-1 1 0 0 0,0 0 0 0 0,0 0 0 0 0,0 1 0 0 0,-1 0 0 0 0,0 0 0 0 0,0 1 0 0 0,-1-1 0 0 0,-14-7 0 0 0,18 11-53 0 0,-1 1 0 0 0,1-1 1 0 0,0 1-1 0 0,-1-1 0 0 0,1 1 0 0 0,0 0 0 0 0,-1 1 0 0 0,1-1 0 0 0,-1 1 0 0 0,0 0 0 0 0,1 0 0 0 0,-1 1 0 0 0,1-1 0 0 0,-1 1 0 0 0,1 0 0 0 0,0 0 1 0 0,-1 0-1 0 0,1 1 0 0 0,0 0 0 0 0,0 0 0 0 0,0 0 0 0 0,0 0 0 0 0,-5 4 0 0 0,2-1-1 0 0,0 0-1 0 0,0 1 1 0 0,1 0 0 0 0,0 1-1 0 0,0-1 1 0 0,1 1 0 0 0,0 1-1 0 0,0-1 1 0 0,0 0 0 0 0,1 1-1 0 0,0 0 1 0 0,-3 10-1 0 0,4-6-22 0 0,-1 0-1 0 0,2 0 1 0 0,0 0-1 0 0,0 1 0 0 0,1-1 1 0 0,0 1-1 0 0,3 24 1 0 0,-1-31 44 0 0,0 0 1 0 0,0 0 0 0 0,1 0 0 0 0,0 0 0 0 0,0-1 0 0 0,0 1-1 0 0,1-1 1 0 0,0 1 0 0 0,0-1 0 0 0,0 0 0 0 0,1 0 0 0 0,-1 0-1 0 0,1 0 1 0 0,1-1 0 0 0,-1 1 0 0 0,0-1 0 0 0,1 0 0 0 0,0-1-1 0 0,0 1 1 0 0,0-1 0 0 0,1 0 0 0 0,-1 0 0 0 0,1-1 0 0 0,-1 1-1 0 0,1-1 1 0 0,8 2 0 0 0,5 1-110 0 0,1-1-1 0 0,-1-1 1 0 0,1-1 0 0 0,-1 0-1 0 0,1-2 1 0 0,-1 0 0 0 0,22-3-1 0 0,-17 0-501 0 0,1-1 0 0 0,-1-2 0 0 0,34-12 0 0 0,29-20-4044 0 0,-33 8 217 0 0</inkml:trace>
</inkml:ink>
</file>

<file path=ppt/ink/ink5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0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47 240 640 0 0,'0'0'8287'0'0,"12"-5"-8146"0"0,23-10 172 0 0,39-23 0 0 0,-51 25-186 0 0,38-31 0 0 0,-57 40-92 0 0,1 0 0 0 0,-1 0 0 0 0,0 0 0 0 0,0 0 0 0 0,0-1 0 0 0,0 1-1 0 0,-1-1 1 0 0,0 0 0 0 0,0 0 0 0 0,0 0 0 0 0,-1-1 0 0 0,0 1 0 0 0,0-1 0 0 0,3-9 0 0 0,-5 13-21 0 0,0 0 0 0 0,0 1 0 0 0,0-1 0 0 0,0 0 0 0 0,-1 0 0 0 0,1 1-1 0 0,0-1 1 0 0,-1 0 0 0 0,1 1 0 0 0,-1-1 0 0 0,0 0 0 0 0,0 1 0 0 0,1-1 0 0 0,-1 1 0 0 0,0-1-1 0 0,0 1 1 0 0,0 0 0 0 0,0-1 0 0 0,-1 1 0 0 0,1 0 0 0 0,0 0 0 0 0,-1-1 0 0 0,1 1-1 0 0,0 0 1 0 0,-1 1 0 0 0,1-1 0 0 0,-1 0 0 0 0,0 0 0 0 0,1 1 0 0 0,-1-1 0 0 0,0 0 0 0 0,1 1-1 0 0,-1 0 1 0 0,0-1 0 0 0,1 1 0 0 0,-1 0 0 0 0,0 0 0 0 0,0 0 0 0 0,-1 0 0 0 0,-4 0-35 0 0,0 0 1 0 0,0 0 0 0 0,0 1 0 0 0,0 0 0 0 0,0 0 0 0 0,0 1 0 0 0,0-1-1 0 0,-11 6 1 0 0,3 1 50 0 0,1 0 0 0 0,0 1 0 0 0,1 0 0 0 0,0 1 0 0 0,0 1-1 0 0,1 0 1 0 0,-16 19 0 0 0,21-22 10 0 0,1 1 1 0 0,-1-1-1 0 0,2 1 0 0 0,-1 1 0 0 0,1-1 1 0 0,1 1-1 0 0,-1-1 0 0 0,2 1 0 0 0,-1 1 1 0 0,2-1-1 0 0,-1 0 0 0 0,-1 18 0 0 0,3-19-48 0 0,1 1 0 0 0,0 0-1 0 0,1 0 1 0 0,0 0 0 0 0,0-1 0 0 0,1 1-1 0 0,0-1 1 0 0,1 1 0 0 0,6 14-1 0 0,-6-19 17 0 0,0 1-1 0 0,0-2 1 0 0,1 1-1 0 0,-1 0 1 0 0,1-1-1 0 0,0 1 1 0 0,1-1-1 0 0,-1 0 1 0 0,1-1-1 0 0,-1 1 1 0 0,1-1-1 0 0,0 0 1 0 0,1 0-1 0 0,-1 0 1 0 0,0-1-1 0 0,1 0 1 0 0,8 3-1 0 0,0-2-43 0 0,0 0-1 0 0,0 0 0 0 0,0-1 0 0 0,1-1 0 0 0,-1-1 0 0 0,0 0 0 0 0,0-1 0 0 0,28-4 0 0 0,-22 0-975 0 0,0 0 0 0 0,0-1-1 0 0,0-1 1 0 0,0-1 0 0 0,29-17-1 0 0,0-7-3393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1.3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0 462 1032 0 0,'0'0'9815'0'0,"0"-8"-7109"0"0,3-29-2014 0 0,8-28-479 0 0,25-81 0 0 0,3-9-219 0 0,-38 145 24 0 0,0 7-14 0 0,-1-1-1 0 0,1 0 0 0 0,-1 0 1 0 0,1 1-1 0 0,0-1 1 0 0,1 0-1 0 0,-1 1 1 0 0,1-1-1 0 0,2-3 0 0 0,-2 7-109 0 0,-1-1 0 0 0,1 1 1 0 0,0 0-1 0 0,0 0 0 0 0,0 0 0 0 0,-1 0 0 0 0,1 1 0 0 0,0-1 0 0 0,0 0 0 0 0,0 1 0 0 0,-1-1 0 0 0,1 1 0 0 0,0 0 0 0 0,0 0 0 0 0,-1-1 0 0 0,1 1 0 0 0,-1 0 0 0 0,3 2 0 0 0,32 24 53 0 0,-2 0-1 0 0,38 40 0 0 0,-35-31 268 0 0,48 36 0 0 0,35 11 511 0 0,-118-83-950 0 0,-1 0 1 0 0,1 0-1 0 0,-1 1 1 0 0,1-1-1 0 0,-1 0 1 0 0,1 0-1 0 0,0 0 1 0 0,-1-1-1 0 0,1 1 1 0 0,-1 0-1 0 0,1-1 0 0 0,-1 1 1 0 0,0-1-1 0 0,1 1 1 0 0,-1-1-1 0 0,1 0 1 0 0,-1 1-1 0 0,0-1 1 0 0,0 0-1 0 0,1 0 1 0 0,0-1-1 0 0,12-9-4139 0 0</inkml:trace>
</inkml:ink>
</file>

<file path=ppt/ink/ink5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0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1 638 3556 0 0,'0'0'4719'0'0,"15"-11"-4645"0"0,-7 5-39 0 0,108-88 1200 0 0,-100 79-1128 0 0,-1-2-1 0 0,0 0 1 0 0,-1 0 0 0 0,-1-1-1 0 0,-1-1 1 0 0,-1 0 0 0 0,0-1-1 0 0,-1 0 1 0 0,7-22 0 0 0,-8 14-103 0 0,-1-1 0 0 0,-2 1 0 0 0,-1-1 0 0 0,-1 0 0 0 0,-1 0 0 0 0,-1-42 0 0 0,-3 64 77 0 0,0 0 1 0 0,0 0 0 0 0,0 1 0 0 0,-1-1-1 0 0,0 1 1 0 0,0-1 0 0 0,-5-7 0 0 0,7 13-74 0 0,0 0 1 0 0,-1 0-1 0 0,1 0 1 0 0,-1 0 0 0 0,1 0-1 0 0,-1 0 1 0 0,1 0-1 0 0,-1 0 1 0 0,0 0-1 0 0,1 0 1 0 0,-1 1 0 0 0,0-1-1 0 0,0 0 1 0 0,0 0-1 0 0,1 1 1 0 0,-1-1-1 0 0,0 1 1 0 0,0-1 0 0 0,0 1-1 0 0,0-1 1 0 0,0 1-1 0 0,0-1 1 0 0,0 1-1 0 0,0 0 1 0 0,0 0 0 0 0,0-1-1 0 0,-1 1 1 0 0,1 0-1 0 0,0 0 1 0 0,0 0-1 0 0,0 0 1 0 0,0 0 0 0 0,0 0-1 0 0,0 1 1 0 0,0-1-1 0 0,0 0 1 0 0,0 1-1 0 0,0-1 1 0 0,0 0-1 0 0,0 1 1 0 0,0-1 0 0 0,0 1-1 0 0,0 0 1 0 0,0-1-1 0 0,0 1 1 0 0,0 0-1 0 0,1-1 1 0 0,-1 1 0 0 0,0 0-1 0 0,0 0 1 0 0,1 0-1 0 0,-1 0 1 0 0,0 1-1 0 0,-10 13-40 0 0,0-1 0 0 0,2 1-1 0 0,0 1 1 0 0,1-1-1 0 0,0 1 1 0 0,-6 19-1 0 0,-28 109 627 0 0,33-109-631 0 0,-80 361 751 0 0,76-314-625 0 0,4 0 0 0 0,3 163 0 0 0,14-198-327 0 0,-8-46 31 0 0,0 1 0 0 0,0-1 0 0 0,1 1 1 0 0,-1-1-1 0 0,1 0 0 0 0,-1 1 0 0 0,1-1 1 0 0,0 1-1 0 0,0-1 0 0 0,-1 0 0 0 0,1 0 1 0 0,0 1-1 0 0,0-1 0 0 0,0 0 0 0 0,0 0 1 0 0,0 0-1 0 0,0 0 0 0 0,1 0 1 0 0,-1 0-1 0 0,0 0 0 0 0,1-1 0 0 0,-1 1 1 0 0,0 0-1 0 0,1-1 0 0 0,-1 1 0 0 0,3 0 1 0 0,7-21-6647 0 0</inkml:trace>
</inkml:ink>
</file>

<file path=ppt/ink/ink5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0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88 10809 0 0,'0'0'1720'0'0,"14"-5"-2295"0"0,21-6 400 0 0,2 1 0 0 0,-1 2 0 0 0,60-5 0 0 0,280-1 421 0 0,-376 14-232 0 0,0 0 1 0 0,0 0 0 0 0,1 0-1 0 0,-1 0 1 0 0,0 0-1 0 0,0 0 1 0 0,0 0 0 0 0,0 0-1 0 0,0 0 1 0 0,0 0 0 0 0,1 0-1 0 0,-1 0 1 0 0,0 0 0 0 0,0 0-1 0 0,0 0 1 0 0,0 0-1 0 0,0 0 1 0 0,1 0 0 0 0,-1 0-1 0 0,0 0 1 0 0,0 0 0 0 0,0 0-1 0 0,0 0 1 0 0,0 0-1 0 0,0 0 1 0 0,1 0 0 0 0,-1 0-1 0 0,0 0 1 0 0,0 0 0 0 0,0 0-1 0 0,0 0 1 0 0,0 0-1 0 0,0-1 1 0 0,0 1 0 0 0,0 0-1 0 0,0 0 1 0 0,1 0 0 0 0,-1 0-1 0 0,0 0 1 0 0,0 0-1 0 0,0 0 1 0 0,0-1 0 0 0,0 1-1 0 0,0 0 1 0 0,0 0 0 0 0,0 0-1 0 0,0 0 1 0 0,0 0-1 0 0,0 0 1 0 0,0-1 0 0 0,0 1-1 0 0,0 0 1 0 0,0 0 0 0 0,0 0-1 0 0,0 0 1 0 0,0 0-1 0 0,0-1 1 0 0,0 1 0 0 0,0 0-1 0 0,0 0 1 0 0,0 0 0 0 0,0 0-1 0 0,-11-8 98 0 0,-16-4-1247 0 0,8 9-2488 0 0,9 3-404 0 0</inkml:trace>
</inkml:ink>
</file>

<file path=ppt/ink/ink5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1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202 437 6293 0 0,'0'0'4228'0'0,"9"-16"-3983"0"0,12-21-454 0 0,43-58-1 0 0,-53 81 193 0 0,11-13 43 0 0,30-48 0 0 0,-47 66 13 0 0,0 0 0 0 0,-1-1 0 0 0,0 1 0 0 0,0-1 0 0 0,-1 0-1 0 0,0 0 1 0 0,-1 0 0 0 0,0 0 0 0 0,0 0 0 0 0,-1-12 0 0 0,-1 20-37 0 0,0 0 0 0 0,0 0 0 0 0,-1-1 0 0 0,1 1 0 0 0,0 0 0 0 0,-1 0-1 0 0,0 0 1 0 0,0 0 0 0 0,0 0 0 0 0,1 0 0 0 0,-2 0 0 0 0,1 0 0 0 0,0 0-1 0 0,0 0 1 0 0,-1 0 0 0 0,1 1 0 0 0,-1-1 0 0 0,1 0 0 0 0,-1 1 0 0 0,0-1 0 0 0,0 1-1 0 0,1 0 1 0 0,-1 0 0 0 0,0 0 0 0 0,0 0 0 0 0,0 0 0 0 0,0 0 0 0 0,-1 0 0 0 0,-3 0-1 0 0,3 0 27 0 0,-1 0-1 0 0,0 0 1 0 0,0 1 0 0 0,0 0-1 0 0,0 0 1 0 0,0 0-1 0 0,0 0 1 0 0,0 0-1 0 0,0 1 1 0 0,0 0-1 0 0,0 0 1 0 0,0 0-1 0 0,0 0 1 0 0,1 1-1 0 0,-1-1 1 0 0,-5 4-1 0 0,-4 5 57 0 0,0 1 0 0 0,1 0 0 0 0,0 1 0 0 0,0 0 0 0 0,2 0 0 0 0,-1 1 0 0 0,2 1 0 0 0,0 0 0 0 0,-8 17 1 0 0,-9 20 90 0 0,-22 69 0 0 0,23-45-68 0 0,2 1 0 0 0,4 1 0 0 0,4 0 0 0 0,3 2 0 0 0,3-1 0 0 0,2 101 0 0 0,10-57-80 0 0,-1-60-1773 0 0,-1 0-4289 0 0</inkml:trace>
</inkml:ink>
</file>

<file path=ppt/ink/ink5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2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0 241 3524 0 0,'0'0'7479'0'0,"18"-7"-8628"0"0,-7 3 1101 0 0,21-9-17 0 0,1 2 0 0 0,36-7 0 0 0,357-101-226 0 0,-212 53 40 0 0,-213 66 309 0 0,0-1 0 0 0,-1 1-1 0 0,1 0 1 0 0,0-1-1 0 0,0 1 1 0 0,-1 0-1 0 0,1 0 1 0 0,0 0 0 0 0,0-1-1 0 0,-1 1 1 0 0,1 0-1 0 0,0 0 1 0 0,0 0-1 0 0,0 0 1 0 0,-1 0 0 0 0,1 0-1 0 0,0 0 1 0 0,0 1-1 0 0,-1-1 1 0 0,1 0-1 0 0,0 0 1 0 0,0 1 0 0 0,-1-1-1 0 0,1 0 1 0 0,0 1-1 0 0,-1-1 1 0 0,1 1-1 0 0,0-1 1 0 0,-1 1 0 0 0,1-1-1 0 0,0 1 1 0 0,-1 24 1193 0 0,-2-12-1630 0 0,-2 68 98 0 0,4-28-6208 0 0</inkml:trace>
</inkml:ink>
</file>

<file path=ppt/ink/ink5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2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5653 0 0,'0'0'6632'0'0,"39"-48"-14821"0"0,-7 62 4093 0 0</inkml:trace>
  <inkml:trace contextRef="#ctx0" brushRef="#br0" timeOffset="1">351 297 3332 0 0,'0'0'7839'0'0,"-9"15"-7592"0"0,-3 7-169 0 0,-52 83 1155 0 0,99-192-3132 0 0,-26 72 1828 0 0,-1-1 0 0 0,2 2 0 0 0,0-1 0 0 0,1 1 0 0 0,12-12 0 0 0,-18 21 78 0 0,0 1 0 0 0,0 0 1 0 0,0 0-1 0 0,1 0 0 0 0,0 0 1 0 0,-1 1-1 0 0,1 0 0 0 0,1 0 0 0 0,-1 1 1 0 0,0 0-1 0 0,1 0 0 0 0,-1 0 0 0 0,1 1 1 0 0,-1 0-1 0 0,1 0 0 0 0,8 0 1 0 0,-12 2 25 0 0,1-1 1 0 0,-1 1-1 0 0,1 0 1 0 0,-1 1 0 0 0,0-1-1 0 0,1 1 1 0 0,-1-1 0 0 0,0 1-1 0 0,0 0 1 0 0,0 0-1 0 0,0 0 1 0 0,0 0 0 0 0,-1 1-1 0 0,1-1 1 0 0,-1 1 0 0 0,1 0-1 0 0,-1 0 1 0 0,0 0-1 0 0,0 0 1 0 0,0 0 0 0 0,-1 0-1 0 0,3 5 1 0 0,5 11 250 0 0,-1 1 0 0 0,9 29 0 0 0,-15-42-219 0 0,10 32 151 0 0,12 80 1 0 0,-24-118-234 0 0,4 20-1403 0 0,-4-21 1340 0 0,0-1-1 0 0,0 1 0 0 0,1 0 1 0 0,-1 0-1 0 0,0 0 0 0 0,0-1 1 0 0,0 1-1 0 0,0 0 0 0 0,0 0 0 0 0,0-1 1 0 0,0 1-1 0 0,0 0 0 0 0,0 0 1 0 0,1 0-1 0 0,-1-1 0 0 0,2 0-807 0 0,-2 1 808 0 0,0 0-1 0 0,0 0 0 0 0,1 0 1 0 0,-1-1-1 0 0,0 1 0 0 0,0 0 0 0 0,1 0 1 0 0,-1 0-1 0 0,0 0 0 0 0,0 0 1 0 0,0 0-1 0 0,1 0 0 0 0,-1 0 1 0 0,0 0-1 0 0,0 1 0 0 0,1-1 0 0 0,-1 0 1 0 0,0 0-1 0 0,0 0 0 0 0,1 0 1 0 0,-1 0-1 0 0,0 0 0 0 0,0 0 0 0 0,0 1 1 0 0,2 1-808 0 0,-2-2 807 0 0,0 0 1 0 0,0 0-1 0 0,5-9-1711 0 0</inkml:trace>
</inkml:ink>
</file>

<file path=ppt/ink/ink5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3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316 1 8777 0 0,'0'0'1796'0'0,"4"16"-1747"0"0,0 2 120 0 0,1 0 38 0 0,-1-1 0 0 0,-1 1 0 0 0,0-1 0 0 0,-1 20 0 0 0,0 58 177 0 0,-4 1 0 0 0,-5-1 1 0 0,-23 122-1 0 0,30-217-390 0 0,0 1-1 0 0,0-1 0 0 0,0 0 1 0 0,0 1-1 0 0,0-1 0 0 0,0 1 1 0 0,0-1-1 0 0,0 0 0 0 0,-1 1 0 0 0,1-1 1 0 0,0 1-1 0 0,0-1 0 0 0,0 0 1 0 0,-1 1-1 0 0,1-1 0 0 0,0 1 1 0 0,0-1-1 0 0,-1 0 0 0 0,1 1 1 0 0,0-1-1 0 0,0 0 0 0 0,-1 0 1 0 0,1 1-1 0 0,0-1 0 0 0,-1 0 1 0 0,1 0-1 0 0,-1 1 0 0 0,1-1 1 0 0,0 0-1 0 0,-1 0 0 0 0,1 0 1 0 0,-1 0-1 0 0,1 0 0 0 0,0 0 1 0 0,-1 1-1 0 0,1-1 0 0 0,-1 0 1 0 0,1 0-1 0 0,-1 0 0 0 0,1 0 1 0 0,0-1-1 0 0,-1 1 0 0 0,1 0 1 0 0,-1 0-1 0 0,1 0 0 0 0,0 0 1 0 0,-1 0-1 0 0,1 0 0 0 0,-1-1 1 0 0,1 1-1 0 0,0 0 0 0 0,-1 0 1 0 0,1-1-1 0 0,0 1 0 0 0,-1 0 1 0 0,1 0-1 0 0,0-1 0 0 0,-1 1 1 0 0,1 0-1 0 0,0-1 0 0 0,0 1 1 0 0,-1 0-1 0 0,1-1 0 0 0,0 1 1 0 0,0-1-1 0 0,-23-29-590 0 0,20 25 243 0 0,-11-16-195 0 0,-2 1-1 0 0,0 1 0 0 0,-33-32 0 0 0,44 46 645 0 0,-1 1-1 0 0,1-1 1 0 0,-1 1-1 0 0,0 0 1 0 0,0 1-1 0 0,0 0 1 0 0,-1-1-1 0 0,1 2 0 0 0,-1-1 1 0 0,1 1-1 0 0,-1 0 1 0 0,0 1-1 0 0,0-1 1 0 0,0 1-1 0 0,0 1 0 0 0,0-1 1 0 0,0 1-1 0 0,-10 1 1 0 0,15 0-90 0 0,0 0 1 0 0,1 0-1 0 0,-1 0 1 0 0,0 0-1 0 0,0 0 1 0 0,1 0-1 0 0,-1 1 0 0 0,0-1 1 0 0,1 0-1 0 0,0 1 1 0 0,-1-1-1 0 0,1 1 1 0 0,0 0-1 0 0,0 0 1 0 0,-1-1-1 0 0,2 1 1 0 0,-1 0-1 0 0,0 0 1 0 0,0 0-1 0 0,0 0 1 0 0,1 0-1 0 0,-1 0 1 0 0,1 0-1 0 0,0 0 1 0 0,0 0-1 0 0,-1 0 0 0 0,1 3 1 0 0,0 4 22 0 0,-1 0 0 0 0,1-1 0 0 0,1 1 0 0 0,-1 0 0 0 0,3 9-1 0 0,-1-10-13 0 0,0 0-1 0 0,0-1 1 0 0,1 0-1 0 0,0 1 1 0 0,0-1-1 0 0,1 0 1 0 0,0 0-1 0 0,0-1 1 0 0,1 1-1 0 0,-1-1 1 0 0,1 0-1 0 0,1 0 1 0 0,-1-1-1 0 0,1 1 1 0 0,0-1-1 0 0,0 0 1 0 0,1-1-1 0 0,-1 0 1 0 0,1 0-1 0 0,0 0 1 0 0,0-1-1 0 0,15 5 0 0 0,-11-5-392 0 0,0-1-1 0 0,0 0 0 0 0,0 0 0 0 0,1-1 0 0 0,-1-1 0 0 0,0 0 0 0 0,1 0 0 0 0,-1-1 0 0 0,1-1 0 0 0,-1 0 0 0 0,0 0 1 0 0,0-1-1 0 0,0-1 0 0 0,0 0 0 0 0,16-8 0 0 0,15-14-2396 0 0</inkml:trace>
</inkml:ink>
</file>

<file path=ppt/ink/ink5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3.6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116 242 7069 0 0,'0'0'5083'0'0,"-2"14"-4967"0"0,-41 258 1427 0 0,42-265-1556 0 0,-3 23-134 0 0,-2 1-1 0 0,-1-1 1 0 0,-22 57 0 0 0,29-87 117 0 0,0 1 1 0 0,0-1-1 0 0,0 1 0 0 0,0-1 0 0 0,0 0 0 0 0,-1 1 1 0 0,1-1-1 0 0,0 1 0 0 0,0-1 0 0 0,0 1 1 0 0,-1-1-1 0 0,1 0 0 0 0,0 1 0 0 0,0-1 0 0 0,-1 1 1 0 0,1-1-1 0 0,0 0 0 0 0,-1 1 0 0 0,1-1 0 0 0,0 0 1 0 0,-1 0-1 0 0,1 1 0 0 0,0-1 0 0 0,-1 0 1 0 0,1 0-1 0 0,-1 1 0 0 0,1-1 0 0 0,-1 0 0 0 0,1 0 1 0 0,-1 0-1 0 0,1 0 0 0 0,0 0 0 0 0,-1 0 0 0 0,1 0 1 0 0,-2 0-1 0 0,-5-16-397 0 0,2-26-471 0 0,6 3 224 0 0,1-1 0 0 0,2 1 0 0 0,1 0 0 0 0,16-53 0 0 0,31-67 4648 0 0,-52 158-3961 0 0,0 1-1 0 0,0 0 1 0 0,0-1 0 0 0,0 1 0 0 0,0 0 0 0 0,0 0 0 0 0,0-1 0 0 0,1 1 0 0 0,-1 0-1 0 0,0-1 1 0 0,0 1 0 0 0,0 0 0 0 0,0 0 0 0 0,0-1 0 0 0,1 1 0 0 0,-1 0-1 0 0,0 0 1 0 0,0 0 0 0 0,0-1 0 0 0,1 1 0 0 0,-1 0 0 0 0,0 0 0 0 0,0 0 0 0 0,1-1-1 0 0,-1 1 1 0 0,0 0 0 0 0,0 0 0 0 0,1 0 0 0 0,-1 0 0 0 0,0 0 0 0 0,1 0-1 0 0,-1 0 1 0 0,0 0 0 0 0,1 0 0 0 0,-1 0 0 0 0,0 0 0 0 0,0 0 0 0 0,1 0 0 0 0,-1 0-1 0 0,0 0 1 0 0,1 0 0 0 0,-1 0 0 0 0,11 14 329 0 0,6 35 123 0 0,-13-39-262 0 0,0 1-101 0 0,2 8-3 0 0,1-1 0 0 0,0 0 0 0 0,2 0 0 0 0,13 21 0 0 0,-19-35-88 0 0,0 0 0 0 0,0-1 0 0 0,0 1 0 0 0,0-1 0 0 0,0 0 0 0 0,1 0-1 0 0,0 0 1 0 0,-1 0 0 0 0,1-1 0 0 0,6 4 0 0 0,-7-5-4 0 0,0 0 1 0 0,0-1-1 0 0,0 1 0 0 0,0 0 1 0 0,0-1-1 0 0,0 0 1 0 0,0 0-1 0 0,0 0 0 0 0,0 0 1 0 0,0 0-1 0 0,0 0 0 0 0,0-1 1 0 0,0 1-1 0 0,0-1 0 0 0,0 0 1 0 0,0 0-1 0 0,4-2 1 0 0,4-3-55 0 0,0 0-1 0 0,0-1 1 0 0,-1 0 0 0 0,0-1 0 0 0,0 0 0 0 0,11-12 0 0 0,49-61-369 0 0,-61 69 398 0 0,72-93-495 0 0,-51 61 672 0 0,3 2 1 0 0,1 1-1 0 0,58-52 1 0 0,-92 93-150 0 0,1 0 1 0 0,-1 0 0 0 0,0 0-1 0 0,0 0 1 0 0,1 0-1 0 0,-1 0 1 0 0,0 0 0 0 0,0 1-1 0 0,0-1 1 0 0,1 0-1 0 0,-1 0 1 0 0,0 0 0 0 0,0 0-1 0 0,0 1 1 0 0,0-1-1 0 0,1 0 1 0 0,-1 0 0 0 0,0 0-1 0 0,0 1 1 0 0,0-1-1 0 0,0 0 1 0 0,0 0 0 0 0,0 0-1 0 0,0 1 1 0 0,0-1-1 0 0,0 0 1 0 0,0 0 0 0 0,0 1-1 0 0,0-1 1 0 0,0 0-1 0 0,0 0 1 0 0,0 1 0 0 0,0-1-1 0 0,0 0 1 0 0,0 0-1 0 0,0 0 1 0 0,0 1 0 0 0,0-1-1 0 0,0 0 1 0 0,0 0-1 0 0,0 1 1 0 0,0-1 0 0 0,0 0-1 0 0,-1 0 1 0 0,0 19-102 0 0,1-15 180 0 0,-13 131 1117 0 0,6-76-1064 0 0,2 1 1 0 0,3-1-1 0 0,8 104 0 0 0,-4-150-186 0 0,1-1 0 0 0,-1 1 0 0 0,2 0 0 0 0,0-1 0 0 0,7 16 0 0 0,-9-24-214 0 0,0-1 1 0 0,1 1 0 0 0,-1 0-1 0 0,1-1 1 0 0,-1 0 0 0 0,1 0-1 0 0,0 1 1 0 0,7 4 0 0 0,-8-7-206 0 0,1 1 0 0 0,-1-1 0 0 0,1 0 0 0 0,0 1 0 0 0,-1-1 0 0 0,1 0 0 0 0,0-1 0 0 0,0 1 0 0 0,-1 0 0 0 0,1-1 0 0 0,0 0 0 0 0,0 0 0 0 0,0 1 0 0 0,5-2 0 0 0,19-3-5012 0 0</inkml:trace>
</inkml:ink>
</file>

<file path=ppt/ink/ink5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4.0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1 4804 0 0,'0'0'8904'0'0,"-5"14"-8488"0"0,-2 2-302 0 0,-3 7 126 0 0,1 1 0 0 0,-11 45 1 0 0,17-52-702 0 0,1 0-1 0 0,0 1 1 0 0,1-1 0 0 0,3 34 0 0 0,0-52-12 0 0,0 0 1 0 0,-1-1-1 0 0,1 1 0 0 0,0-1 0 0 0,-1 1 0 0 0,1-1 1 0 0,-1 1-1 0 0,0-1 0 0 0,0 0 0 0 0,1 1 0 0 0,-1-1 1 0 0,0 0-1 0 0,0 0 0 0 0,0-3 0 0 0,10-25-3388 0 0</inkml:trace>
</inkml:ink>
</file>

<file path=ppt/ink/ink5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4.4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96 116 4316 0 0,'0'0'7120'0'0,"-4"14"-7044"0"0,-7 42-11 0 0,11-54-56 0 0,0-1 0 0 0,0 0 1 0 0,0 1-1 0 0,0-1 0 0 0,1 0 0 0 0,-1 0 0 0 0,0 1 1 0 0,1-1-1 0 0,-1 0 0 0 0,1 0 0 0 0,0 0 1 0 0,-1 1-1 0 0,1-1 0 0 0,0 0 0 0 0,-1 0 0 0 0,1 0 1 0 0,0 0-1 0 0,0 0 0 0 0,0 0 0 0 0,0-1 0 0 0,0 1 1 0 0,0 0-1 0 0,0 0 0 0 0,0-1 0 0 0,1 1 0 0 0,-1 0 1 0 0,0-1-1 0 0,0 0 0 0 0,0 1 0 0 0,2 0 0 0 0,37 4 276 0 0,-38-5-286 0 0,3 0-6 0 0,0 0 0 0 0,0 0 0 0 0,0 0 0 0 0,0-1 0 0 0,0 0 0 0 0,0 0 1 0 0,0 0-1 0 0,-1-1 0 0 0,1 0 0 0 0,0 0 0 0 0,-1 0 0 0 0,1 0 0 0 0,-1-1 0 0 0,0 1 0 0 0,0-1 0 0 0,0 0 0 0 0,0 0 0 0 0,0-1 0 0 0,-1 1 0 0 0,1-1 0 0 0,-1 0 0 0 0,0 0 0 0 0,0 0 0 0 0,-1 0 0 0 0,1 0 0 0 0,-1-1 0 0 0,0 1 0 0 0,0-1 0 0 0,0 0 0 0 0,-1 1 0 0 0,1-1 0 0 0,-1 0 0 0 0,-1 0 0 0 0,1 0 0 0 0,0 0 0 0 0,-1-7 0 0 0,0 7 75 0 0,0 0 1 0 0,0 1 0 0 0,0-1 0 0 0,-1 0-1 0 0,0 0 1 0 0,0 0 0 0 0,0 1 0 0 0,0-1-1 0 0,-1 0 1 0 0,1 1 0 0 0,-1-1 0 0 0,-1 1-1 0 0,-3-6 1 0 0,4 7-75 0 0,-1 0-1 0 0,1 0 1 0 0,-1 1-1 0 0,0 0 1 0 0,0-1 0 0 0,0 1-1 0 0,0 0 1 0 0,0 0-1 0 0,-1 1 1 0 0,1-1 0 0 0,-1 1-1 0 0,1 0 1 0 0,-1 0-1 0 0,1 0 1 0 0,-1 0 0 0 0,0 0-1 0 0,1 1 1 0 0,-6-1 0 0 0,2 1-58 0 0,1 1 1 0 0,-1-1 0 0 0,1 1-1 0 0,-1 0 1 0 0,1 1 0 0 0,0-1-1 0 0,0 1 1 0 0,0 1 0 0 0,0-1 0 0 0,0 1-1 0 0,0 0 1 0 0,0 0 0 0 0,1 1-1 0 0,-8 5 1 0 0,4-1-432 0 0,0-1 0 0 0,1 1 0 0 0,0 1 0 0 0,0 0 0 0 0,1 0 0 0 0,0 0 0 0 0,-8 16 0 0 0,2 4-3384 0 0</inkml:trace>
</inkml:ink>
</file>

<file path=ppt/ink/ink5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4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9201 0 0,'0'0'1925'0'0,"2"14"-1426"0"0,-1-7-463 0 0,8 62 938 0 0,2 102 0 0 0,-11-165-931 0 0,-1 0 0 0 0,0 0 0 0 0,0 0 0 0 0,-4 12 0 0 0,4-17-20 0 0,1 1 1 0 0,-1-1 0 0 0,1 1-1 0 0,-1-1 1 0 0,1 0-1 0 0,-1 1 1 0 0,0-1 0 0 0,0 0-1 0 0,0 0 1 0 0,1 1 0 0 0,-1-1-1 0 0,0 0 1 0 0,0 0 0 0 0,-1 0-1 0 0,1 0 1 0 0,0 0 0 0 0,0 0-1 0 0,0-1 1 0 0,-1 1-1 0 0,1 0 1 0 0,0-1 0 0 0,-1 1-1 0 0,1 0 1 0 0,-3 0 0 0 0,3-2 8 0 0,1 1 0 0 0,-1 0 0 0 0,1-1 0 0 0,-1 1 0 0 0,1-1 0 0 0,-1 1 0 0 0,1 0 0 0 0,-1-1-1 0 0,1 1 1 0 0,-1-1 0 0 0,1 1 0 0 0,0-1 0 0 0,-1 0 0 0 0,1 1 0 0 0,0-1 0 0 0,-1 1 0 0 0,1-1 0 0 0,0 0 0 0 0,0 1 0 0 0,0-1 0 0 0,0 1 0 0 0,0-1 0 0 0,-1 0 0 0 0,1 1 0 0 0,0-1 0 0 0,1-1 0 0 0,-3-22-103 0 0,3 22 72 0 0,0-6-118 0 0,0-1 1 0 0,1 0-1 0 0,0 1 1 0 0,0-1-1 0 0,1 1 0 0 0,0 0 1 0 0,1 0-1 0 0,0 0 0 0 0,0 0 1 0 0,1 1-1 0 0,0 0 1 0 0,0 0-1 0 0,0 0 0 0 0,1 0 1 0 0,8-6-1 0 0,-4 3 16 0 0,0 1-1 0 0,1-1 0 0 0,0 2 1 0 0,1 0-1 0 0,0 0 1 0 0,0 1-1 0 0,1 0 0 0 0,23-8 1 0 0,-31 13 26 0 0,1 1 1 0 0,-1 0-1 0 0,0 0 1 0 0,1 0-1 0 0,-1 0 0 0 0,1 1 1 0 0,-1 0-1 0 0,0 0 1 0 0,1 0-1 0 0,-1 1 1 0 0,1 0-1 0 0,-1 0 0 0 0,0 0 1 0 0,8 3-1 0 0,-9-2 89 0 0,-1 0 1 0 0,1 1-1 0 0,-1-1 0 0 0,0 0 0 0 0,0 1 1 0 0,0 0-1 0 0,0 0 0 0 0,0 0 0 0 0,0 0 1 0 0,-1 0-1 0 0,0 0 0 0 0,1 1 0 0 0,-1-1 1 0 0,-1 1-1 0 0,1 0 0 0 0,0-1 0 0 0,-1 1 1 0 0,0 0-1 0 0,0 0 0 0 0,1 4 0 0 0,4 29 127 0 0,-2 0 0 0 0,-2 1 0 0 0,-1 41 0 0 0,-2-43-1476 0 0,1-36 1188 0 0,0 1-1 0 0,0-1 1 0 0,0 0 0 0 0,0 1 0 0 0,0-1-1 0 0,1 1 1 0 0,-1-1 0 0 0,0 1-1 0 0,0-1 1 0 0,0 0 0 0 0,0 1 0 0 0,0-1-1 0 0,1 1 1 0 0,-1-1 0 0 0,0 0-1 0 0,0 1 1 0 0,1-1 0 0 0,2 3-1326 0 0,-3-3 1326 0 0,1 0-1 0 0,-1 0 1 0 0,1 0 0 0 0,-1 0 0 0 0,1 1-1 0 0,-1-1 1 0 0,0 0 0 0 0,1 0-1 0 0,-1 0 1 0 0,1 0 0 0 0,-1 0 0 0 0,1 0-1 0 0,-1 0 1 0 0,0 0 0 0 0,1-1-1 0 0,-1 1 1 0 0,1 0 0 0 0,-1 0 0 0 0,1 0-1 0 0,-1 0 1 0 0,0-1 0 0 0,1 1-1 0 0,-1 0 1 0 0,0 0 0 0 0,1-1 0 0 0,0 1-1 0 0,16-7-2588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3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1892 0 0,'0'0'6167'0'0,"11"6"-2456"0"0,-4-2-4584 0 0,-3-2 388 0 0,1-1-1 0 0,-1 0 1 0 0,0 0 0 0 0,1 0 0 0 0,-1-1-1 0 0,1 1 1 0 0,-1-1 0 0 0,5 0 0 0 0,9-2-2345 0 0,-92-13-870 0 0</inkml:trace>
</inkml:ink>
</file>

<file path=ppt/ink/ink5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5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665 0 9141 0 0,'0'0'2609'0'0,"-17"9"-2425"0"0,17-9-184 0 0,-24 12 117 0 0,1 0-1 0 0,0 2 0 0 0,1 1 0 0 0,-39 33 1 0 0,-15 27 420 0 0,3 4 1 0 0,3 2-1 0 0,-83 128 1 0 0,135-179-499 0 0,1 0-1 0 0,1 1 1 0 0,1 1 0 0 0,2 1-1 0 0,-9 35 1 0 0,15-42-54 0 0,2-1 0 0 0,1 0 1 0 0,1 1-1 0 0,1 0 0 0 0,1 0 0 0 0,1 0 0 0 0,6 38 0 0 0,-1-37 42 0 0,2 0 0 0 0,0 0 0 0 0,2-1 1 0 0,0-1-1 0 0,2 0 0 0 0,1 0 0 0 0,1-1 0 0 0,1 0 0 0 0,22 28 0 0 0,-20-32 73 0 0,0-1-1 0 0,1-1 1 0 0,0 0 0 0 0,2-2 0 0 0,0 0 0 0 0,1 0-1 0 0,0-2 1 0 0,1-1 0 0 0,1 0 0 0 0,31 12-1 0 0,-47-23 36 0 0,-1 1 56 0 0,1-1 0 0 0,-1 0 0 0 0,0-1 0 0 0,1 1 0 0 0,-1-1 0 0 0,10 1 0 0 0,-14-31-568 0 0,-2 4-1111 0 0,1-8-1279 0 0,2 8-1870 0 0,4-8-1317 0 0</inkml:trace>
</inkml:ink>
</file>

<file path=ppt/ink/ink5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5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89 429 10697 0 0,'0'0'2076'0'0,"0"13"-2117"0"0,2 57 539 0 0,1 12 186 0 0,-3 1 0 0 0,-15 111 1 0 0,15-193-677 0 0,-16 69 153 0 0,15-66-120 0 0,-1 0 1 0 0,1-1-1 0 0,-1 1 1 0 0,1 0-1 0 0,-1-1 0 0 0,0 1 1 0 0,-1-1-1 0 0,1 1 1 0 0,-1-1-1 0 0,1 0 1 0 0,-1 0-1 0 0,0 0 0 0 0,0-1 1 0 0,0 1-1 0 0,-4 2 1 0 0,6-5-2 0 0,1 0 1 0 0,-1 0-1 0 0,0 0 1 0 0,1 0-1 0 0,-1 0 1 0 0,0 0 0 0 0,1 0-1 0 0,-1 0 1 0 0,0-1-1 0 0,1 1 1 0 0,-1 0-1 0 0,1 0 1 0 0,-1-1-1 0 0,0 1 1 0 0,1 0-1 0 0,-1 0 1 0 0,1-1-1 0 0,-1 1 1 0 0,1-1-1 0 0,-1 1 1 0 0,1-1 0 0 0,-1 1-1 0 0,1-1 1 0 0,-1 1-1 0 0,1-1 1 0 0,0 1-1 0 0,-1-1 1 0 0,1 1-1 0 0,0-1 1 0 0,0 0-1 0 0,-1 1 1 0 0,1-1-1 0 0,0 0 1 0 0,0 1-1 0 0,0-1 1 0 0,0 1 0 0 0,-1-1-1 0 0,1 0 1 0 0,0 1-1 0 0,0-1 1 0 0,1-1-1 0 0,-6-34 138 0 0,5 34-163 0 0,-1-18-106 0 0,2 1 1 0 0,0 0 0 0 0,2-1-1 0 0,0 1 1 0 0,1 0 0 0 0,0 0-1 0 0,2 1 1 0 0,0 0 0 0 0,1 0-1 0 0,16-29 1 0 0,-8 21-6 0 0,0 2-1 0 0,2 0 1 0 0,0 1 0 0 0,2 0 0 0 0,0 2-1 0 0,33-29 1 0 0,-46 44 51 0 0,0 2 0 0 0,1-1 0 0 0,-1 1 0 0 0,1-1 0 0 0,0 2 0 0 0,0-1 1 0 0,0 1-1 0 0,0 0 0 0 0,1 1 0 0 0,-1-1 0 0 0,1 1 0 0 0,10-1 0 0 0,-14 3 22 0 0,1 0-1 0 0,0 0 1 0 0,0 1 0 0 0,0 0-1 0 0,-1-1 1 0 0,1 1 0 0 0,0 1 0 0 0,-1-1-1 0 0,1 1 1 0 0,-1 0 0 0 0,1 0-1 0 0,-1 0 1 0 0,0 0 0 0 0,0 1-1 0 0,0 0 1 0 0,0 0 0 0 0,0 0 0 0 0,-1 0-1 0 0,1 0 1 0 0,4 7 0 0 0,4 6 96 0 0,-1 0 0 0 0,0 1 0 0 0,-1 0 0 0 0,-1 0 0 0 0,-1 1 0 0 0,0 0 0 0 0,-2 1 0 0 0,5 19 0 0 0,2 21 72 0 0,7 76 0 0 0,-14-86-17 0 0,-5-43-285 0 0,7 36 85 0 0,4-27-2009 0 0,-12-14 1848 0 0,1-1 0 0 0,0 0-1 0 0,-1 1 1 0 0,1-1 0 0 0,0 0-1 0 0,0 0 1 0 0,0 0 0 0 0,-1 0-1 0 0,1 0 1 0 0,0 0 0 0 0,0 0 0 0 0,0 0-1 0 0,-1 0 1 0 0,1 0 0 0 0,0 0-1 0 0,0 0 1 0 0,-1 0 0 0 0,1-1-1 0 0,0 1 1 0 0,0 0 0 0 0,-1-1-1 0 0,2 1 1 0 0,12-10-5239 0 0</inkml:trace>
  <inkml:trace contextRef="#ctx0" brushRef="#br0" timeOffset="1">1078 0 10185 0 0,'0'0'1822'0'0,"13"19"-2102"0"0,1-1 326 0 0,-2 0 0 0 0,0 1 1 0 0,-2 1-1 0 0,0 0 0 0 0,-1 0 0 0 0,-1 1 0 0 0,8 32 0 0 0,5 56 794 0 0,10 182-1 0 0,-20 119 486 0 0,-10-280-983 0 0,-3 83 115 0 0,-1-164-266 0 0,-2-1-1 0 0,-14 62 1 0 0,14-94-137 0 0,0 0-1 0 0,0 0 1 0 0,-11 18 0 0 0,13-28 9 0 0,0 0-1 0 0,0 0 1 0 0,-1-1 0 0 0,0 1-1 0 0,0-1 1 0 0,0 0 0 0 0,0 0-1 0 0,-1-1 1 0 0,0 1 0 0 0,-9 5 0 0 0,12-9-22 0 0,1 0 0 0 0,-1-1 0 0 0,1 1 0 0 0,-1-1 1 0 0,1 1-1 0 0,-1-1 0 0 0,1 0 0 0 0,-1 0 1 0 0,1 0-1 0 0,-1 1 0 0 0,1-1 0 0 0,-1-1 0 0 0,1 1 1 0 0,-1 0-1 0 0,0 0 0 0 0,1-1 0 0 0,-1 1 0 0 0,1 0 1 0 0,0-1-1 0 0,-1 0 0 0 0,1 1 0 0 0,-1-1 1 0 0,1 0-1 0 0,0 0 0 0 0,-1 0 0 0 0,1 0 0 0 0,0 0 1 0 0,0 0-1 0 0,0 0 0 0 0,0 0 0 0 0,0 0 0 0 0,0 0 1 0 0,0-1-1 0 0,0 1 0 0 0,0 0 0 0 0,0-3 1 0 0,-3-2-189 0 0,1 0 0 0 0,1 0 0 0 0,-1 0 0 0 0,1 0 1 0 0,0 0-1 0 0,0-1 0 0 0,-1-9 0 0 0,2 5-385 0 0,0-1-1 0 0,1 0 1 0 0,0 1-1 0 0,1-1 0 0 0,2-14 1 0 0,-1 19-444 0 0,0 0 1 0 0,0 0-1 0 0,1 0 1 0 0,0 0-1 0 0,0 0 1 0 0,4-6-1 0 0,25-30-6726 0 0</inkml:trace>
</inkml:ink>
</file>

<file path=ppt/ink/ink5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6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6645 0 0,'0'0'8700'0'0,"1"3"-8960"0"0,0 10 40 0 0,-1-10 236 0 0,0 1-1 0 0,0-1 1 0 0,1 1 0 0 0,-1-1-1 0 0,1 1 1 0 0,0-1 0 0 0,0 1 0 0 0,0-1-1 0 0,2 5 1 0 0,1-12-944 0 0</inkml:trace>
</inkml:ink>
</file>

<file path=ppt/ink/ink5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06.5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1 260 0 0,'0'0'14175'0'0,"-2"8"-13975"0"0,-3 13-130 0 0,-1-1 1 0 0,-10 23 0 0 0,11-34 525 0 0,4-14 1031 0 0,-3-14-1125 0 0,3 17-749 0 0,-1-1 1 0 0,1 1-1 0 0,-1 0 0 0 0,0 0 0 0 0,0-1 0 0 0,0 1 0 0 0,0 1 1 0 0,0-1-1 0 0,0 0 0 0 0,-1 0 0 0 0,1 1 0 0 0,-1 0 0 0 0,-3-2 1 0 0,-22-7-4646 0 0</inkml:trace>
</inkml:ink>
</file>

<file path=ppt/ink/ink5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17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12 888 0 0,'0'0'9371'0'0,"-2"-3"-9237"0"0,2 2-144 0 0,0 1-1 0 0,0-1 1 0 0,0 1-1 0 0,0 0 1 0 0,-1-1 0 0 0,1 1-1 0 0,0-1 1 0 0,0 1 0 0 0,-1 0-1 0 0,1-1 1 0 0,0 1 0 0 0,0 0-1 0 0,-1-1 1 0 0,1 1-1 0 0,0 0 1 0 0,-1 0 0 0 0,1-1-1 0 0,0 1 1 0 0,-1 0 0 0 0,1 0-1 0 0,-1-1 1 0 0,1 1-1 0 0,0 0 1 0 0,-1 0 0 0 0,1 0-1 0 0,-1 0 1 0 0,1 0 0 0 0,0 0-1 0 0,-1 0 1 0 0,1 0 0 0 0,-1 0-1 0 0,1 0 1 0 0,-1 0-1 0 0,1 0 1 0 0,0 0 0 0 0,-1 0-1 0 0,0 0 1 0 0,-10 17-332 0 0,4-3 446 0 0,-148 310 702 0 0,151-316-365 0 0,-1 5-3163 0 0,17-25-1016 0 0,9-17 1854 0 0</inkml:trace>
</inkml:ink>
</file>

<file path=ppt/ink/ink5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18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5 1188 0 0,'0'0'7301'0'0,"-9"13"-8584"0"0,-29 41 1161 0 0,37-53 140 0 0,0 0 1 0 0,0 0-1 0 0,0 1 1 0 0,0-1-1 0 0,0 0 1 0 0,1 1-1 0 0,-1-1 0 0 0,1 0 1 0 0,-1 1-1 0 0,1-1 1 0 0,-1 1-1 0 0,1-1 1 0 0,0 1-1 0 0,0-1 0 0 0,0 1 1 0 0,0-1-1 0 0,0 1 1 0 0,0 0-1 0 0,0-1 1 0 0,0 1-1 0 0,0-1 0 0 0,1 1 1 0 0,-1-1-1 0 0,1 0 1 0 0,-1 1-1 0 0,1-1 1 0 0,0 1-1 0 0,-1-1 0 0 0,1 0 1 0 0,0 1-1 0 0,0-1 1 0 0,0 0-1 0 0,0 0 1 0 0,0 0-1 0 0,0 0 0 0 0,0 0 1 0 0,1 0-1 0 0,-1 0 1 0 0,0 0-1 0 0,0 0 1 0 0,1-1-1 0 0,-1 1 0 0 0,0 0 1 0 0,1-1-1 0 0,-1 1 1 0 0,1-1-1 0 0,-1 0 1 0 0,1 1-1 0 0,1-1 0 0 0,-1-2 197 0 0,0-1 0 0 0,0 0 0 0 0,-1 0 0 0 0,0 0 0 0 0,1 0 0 0 0,-1 0 0 0 0,0 0-1 0 0,0 0 1 0 0,-1 0 0 0 0,1-4 0 0 0,0 4-193 0 0,1-2-47 0 0,-1 0 0 0 0,0 0 0 0 0,0 0 0 0 0,-1 0 1 0 0,1 0-1 0 0,-1 0 0 0 0,0-1 0 0 0,0 1 0 0 0,-1 0 0 0 0,0 0 0 0 0,1 0 1 0 0,-2 0-1 0 0,1 0 0 0 0,-1 0 0 0 0,1 0 0 0 0,-4-4 0 0 0</inkml:trace>
</inkml:ink>
</file>

<file path=ppt/ink/ink5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18.5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392 214 4668 0 0,'0'0'3413'0'0,"9"-13"-3236"0"0,2 0-128 0 0,1-1 65 0 0,-1-1 0 0 0,0-1 1 0 0,-1 1-1 0 0,9-19 0 0 0,-17 27-106 0 0,0 1-1 0 0,0-1 1 0 0,-1 0-1 0 0,0 1 1 0 0,0-1-1 0 0,0 0 1 0 0,-1 0-1 0 0,-1-7 1 0 0,1 13-22 0 0,0 0 1 0 0,0-1-1 0 0,0 1 1 0 0,0 0-1 0 0,-1-1 1 0 0,1 1-1 0 0,-1 0 1 0 0,1-1-1 0 0,-1 1 1 0 0,1 0-1 0 0,-1 0 1 0 0,0 0-1 0 0,0-1 1 0 0,1 1 0 0 0,-1 0-1 0 0,0 0 1 0 0,0 0-1 0 0,-2-1 1 0 0,2 2-15 0 0,0-1 1 0 0,-1 1 0 0 0,1 0-1 0 0,-1-1 1 0 0,1 1-1 0 0,0 0 1 0 0,-1 0 0 0 0,1 0-1 0 0,-1 0 1 0 0,1 0 0 0 0,0 0-1 0 0,-1 1 1 0 0,1-1-1 0 0,-1 0 1 0 0,1 1 0 0 0,0-1-1 0 0,0 1 1 0 0,-1 0 0 0 0,1-1-1 0 0,0 1 1 0 0,0 0-1 0 0,-2 1 1 0 0,-4 3-52 0 0,0 0-1 0 0,1 1 1 0 0,-1 0-1 0 0,1 0 1 0 0,1 0-1 0 0,-1 1 1 0 0,-8 13-1 0 0,-28 56 637 0 0,39-71-474 0 0,-55 120 1014 0 0,-46 143 0 0 0,-20 139-317 0 0,108-353-767 0 0,6-22-7 0 0,1 1 1 0 0,-5 39-1 0 0,13-65-1252 0 0,6-29-3950 0 0,7-6 1180 0 0</inkml:trace>
</inkml:ink>
</file>

<file path=ppt/ink/ink5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18.9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83 3664 0 0,'0'0'3777'0'0,"107"-42"-4517"0"0,-71 34 688 0 0,4 1 0 0 0,1-1-808 0 0,-8 2-937 0 0,12-6-943 0 0</inkml:trace>
</inkml:ink>
</file>

<file path=ppt/ink/ink5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19.3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468 43 940 0 0,'0'0'9586'0'0,"-3"-8"-9238"0"0,-9-22-326 0 0,11 29-30 0 0,1 1 0 0 0,0 0 1 0 0,0 0-1 0 0,-1-1 0 0 0,1 1 0 0 0,0 0 1 0 0,-1-1-1 0 0,1 1 0 0 0,0 0 1 0 0,-1 0-1 0 0,1-1 0 0 0,0 1 1 0 0,-1 0-1 0 0,1 0 0 0 0,-1 0 0 0 0,1 0 1 0 0,0 0-1 0 0,-1 0 0 0 0,1-1 1 0 0,-1 1-1 0 0,1 0 0 0 0,0 0 1 0 0,-1 0-1 0 0,1 0 0 0 0,-1 0 0 0 0,1 1 1 0 0,0-1-1 0 0,-1 0 0 0 0,1 0 1 0 0,-1 0-1 0 0,1 0 0 0 0,0 0 1 0 0,-1 0-1 0 0,0 1 0 0 0,-13 8-144 0 0,10-6 110 0 0,-19 14 90 0 0,1 1-1 0 0,1 1 1 0 0,1 1-1 0 0,0 1 1 0 0,-18 25-1 0 0,-74 122 84 0 0,85-123-121 0 0,3 1 1 0 0,2 0 0 0 0,1 2 0 0 0,-19 71 0 0 0,31-84-35 0 0,2 0 0 0 0,1 1 0 0 0,1-1 0 0 0,3 1 0 0 0,1 0 0 0 0,1 0 0 0 0,7 47 0 0 0,-1-50 13 0 0,2 0 1 0 0,1 0 0 0 0,2-1-1 0 0,1-1 1 0 0,1 0 0 0 0,1 0 0 0 0,2-1-1 0 0,2-1 1 0 0,0-1 0 0 0,2 0-1 0 0,1-2 1 0 0,1 0 0 0 0,1-1 0 0 0,1-1-1 0 0,56 40 5439 0 0,-82-75-7309 0 0,2 10 1491 0 0,0 0-1 0 0,0 0 1 0 0,1 0 0 0 0,-1 0-1 0 0,0 0 1 0 0,1 0 0 0 0,-1 0 0 0 0,1 1-1 0 0,30-27-9594 0 0</inkml:trace>
</inkml:ink>
</file>

<file path=ppt/ink/ink5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0.2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49 3268 0 0,'0'0'8256'0'0,"1"-7"-8698"0"0,3-17-614 0 0,-3 52-469 0 0,-3 0 1844 0 0,-2 0 1 0 0,-1 0-1 0 0,-1-1 1 0 0,-1 0-1 0 0,-1 0 1 0 0,-13 27-1 0 0,-4 16-138 0 0,11-27 238 0 0,-29 60 1915 0 0,43-130-1346 0 0,2 13-1082 0 0,0 0 0 0 0,1 1 0 0 0,1-1 0 0 0,0 1 0 0 0,0 0 0 0 0,2 0 0 0 0,8-16 0 0 0,6-6-86 0 0,29-40 0 0 0,-22 37 25 0 0,48-52 0 0 0,-65 80 60 0 0,0 1 0 0 0,0-1 0 0 0,1 2-1 0 0,0-1 1 0 0,1 2 0 0 0,0-1 0 0 0,0 2 0 0 0,0 0-1 0 0,24-8 1 0 0,-34 13 47 0 0,0 0 0 0 0,0 0 1 0 0,1 0-1 0 0,-1 1 0 0 0,0-1 0 0 0,1 1 0 0 0,-1 0 0 0 0,1 0 0 0 0,-1 0 1 0 0,0 0-1 0 0,1 0 0 0 0,-1 0 0 0 0,1 1 0 0 0,-1-1 0 0 0,0 1 1 0 0,1 0-1 0 0,-1 0 0 0 0,0 0 0 0 0,0 0 0 0 0,0 0 0 0 0,1 0 0 0 0,-1 0 1 0 0,0 1-1 0 0,-1-1 0 0 0,1 1 0 0 0,0-1 0 0 0,0 1 0 0 0,-1 0 0 0 0,3 2 1 0 0,0 4 18 0 0,0-1 0 0 0,-1 1 1 0 0,0-1-1 0 0,0 1 1 0 0,-1 0-1 0 0,0 0 1 0 0,1 14-1 0 0,3 21 323 0 0,-3 0 1 0 0,-2-1-1 0 0,-6 72 0 0 0,5-106-187 0 0,-1 0-1 0 0,0 0 0 0 0,-1 0 1 0 0,1-1-1 0 0,-1 1 0 0 0,-1 0 1 0 0,0-1-1 0 0,0 1 0 0 0,0-1 1 0 0,-8 11-1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6.3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416 13 7705 0 0,'0'0'1559'0'0,"-17"-3"-811"0"0,2 0-716 0 0,8 1-63 0 0,0 1 1 0 0,0-1-1 0 0,0 1 1 0 0,0 1-1 0 0,0-1 1 0 0,0 1-1 0 0,0 0 1 0 0,0 1-1 0 0,0 0 1 0 0,0 0-1 0 0,0 0 1 0 0,0 1-1 0 0,0 0 1 0 0,-9 4-1 0 0,-2 4 0 0 0,1 1-1 0 0,0 1 0 0 0,0 0 0 0 0,1 1 1 0 0,1 1-1 0 0,0 1 0 0 0,1 0 1 0 0,1 0-1 0 0,0 2 0 0 0,1-1 1 0 0,1 2-1 0 0,1-1 0 0 0,0 2 1 0 0,1-1-1 0 0,-7 23 0 0 0,6-11 76 0 0,0 0-1 0 0,3 0 1 0 0,0 1-1 0 0,2 0 1 0 0,1 0-1 0 0,2 0 1 0 0,1 1-1 0 0,1-1 1 0 0,6 41-1 0 0,-3-53 22 0 0,0-1-1 0 0,2 0 0 0 0,0 0 1 0 0,1 0-1 0 0,1 0 0 0 0,0-1 1 0 0,2 0-1 0 0,0 0 0 0 0,16 21 1 0 0,-19-29 68 0 0,1-1 1 0 0,0 0 0 0 0,0 0-1 0 0,1-1 1 0 0,0 0 0 0 0,0-1 0 0 0,1 1-1 0 0,0-2 1 0 0,0 1 0 0 0,0-1 0 0 0,1-1-1 0 0,0 1 1 0 0,-1-2 0 0 0,2 1 0 0 0,-1-1-1 0 0,0-1 1 0 0,0 0 0 0 0,15 1-1 0 0,-14-3-34 0 0,1 0 0 0 0,0-1-1 0 0,0 0 1 0 0,0 0 0 0 0,-1-1-1 0 0,1-1 1 0 0,-1 0 0 0 0,1-1-1 0 0,-1 0 1 0 0,12-7 0 0 0,-8 3 162 0 0,0-1 1 0 0,0-1-1 0 0,0-1 1 0 0,-2 0-1 0 0,1 0 1 0 0,13-17-1 0 0,-4 0 94 0 0,0 0 1 0 0,-3-2-1 0 0,0 0 1 0 0,-2-2-1 0 0,-1 0 0 0 0,14-38 1 0 0,-20 43-379 0 0,-2-1 1 0 0,-1 0-1 0 0,-1-1 1 0 0,-1 1-1 0 0,-2-1 1 0 0,-1 0 0 0 0,-1-1-1 0 0,-3-44 1 0 0,1 68-38 0 0,-1 1 0 0 0,1-1 0 0 0,-2 1 0 0 0,1 0 0 0 0,0-1 0 0 0,-1 1 0 0 0,0 0 0 0 0,0 0 0 0 0,-1 0 0 0 0,1 0 0 0 0,-1 1 0 0 0,-4-6 0 0 0,5 8-72 0 0,1 1 0 0 0,-1-1 0 0 0,0 0 0 0 0,0 1 0 0 0,0-1 1 0 0,-1 1-1 0 0,1 0 0 0 0,0 0 0 0 0,0 0 0 0 0,-1 0 0 0 0,1 0 1 0 0,-1 0-1 0 0,1 1 0 0 0,-1-1 0 0 0,1 1 0 0 0,-1-1 0 0 0,1 1 1 0 0,-1 0-1 0 0,1 0 0 0 0,-1 0 0 0 0,1 0 0 0 0,-1 1 1 0 0,1-1-1 0 0,-1 1 0 0 0,1 0 0 0 0,-1-1 0 0 0,1 1 0 0 0,-3 2 1 0 0,-9 4-895 0 0,0 1 1 0 0,0 1 0 0 0,1 0 0 0 0,1 0 0 0 0,-15 15 0 0 0,24-22 768 0 0,-26 25-2612 0 0</inkml:trace>
</inkml:ink>
</file>

<file path=ppt/ink/ink5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1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84 940 0 0,'0'0'12155'0'0,"3"-5"-12845"0"0,-2 2 590 0 0,7-12-459 0 0,-5 14 290 0 0,-2 10 126 0 0,-1-8 209 0 0,-1 0-1 0 0,0 0 0 0 0,1 0 0 0 0,-1-1 1 0 0,0 1-1 0 0,0 0 0 0 0,0 0 0 0 0,0-1 0 0 0,0 1 1 0 0,0 0-1 0 0,0-1 0 0 0,0 1 0 0 0,0-1 1 0 0,0 0-1 0 0,0 1 0 0 0,0-1 0 0 0,0 0 1 0 0,-1 1-1 0 0,1-1 0 0 0,0 0 0 0 0,0 0 0 0 0,0 0 1 0 0,0 0-1 0 0,-1 0 0 0 0,1 0 0 0 0,-1-1 1 0 0,-1 1 44 0 0,1 1 0 0 0,-1-1 0 0 0,1-1 0 0 0,-1 1 0 0 0,1 0 0 0 0,-1-1 0 0 0,1 1 0 0 0,0-1 0 0 0,-1 1 0 0 0,1-1 0 0 0,0 0 1 0 0,-4-2-1 0 0,6 2-105 0 0,-1 1 1 0 0,0-1 0 0 0,0 0 0 0 0,1 0-1 0 0,-1 0 1 0 0,1 0 0 0 0,-1 0 0 0 0,1 0-1 0 0,-1 0 1 0 0,1 0 0 0 0,-1 0-1 0 0,1-1 1 0 0,0 1 0 0 0,0 0 0 0 0,-1 0-1 0 0,1 0 1 0 0,0 0 0 0 0,0 0 0 0 0,0-1-1 0 0,0 1 1 0 0,1 0 0 0 0,-1 0 0 0 0,0 0-1 0 0,0 0 1 0 0,1-2 0 0 0,0 1-54 0 0,0 0 1 0 0,1 1 0 0 0,-1-1 0 0 0,1 0-1 0 0,-1 0 1 0 0,1 0 0 0 0,-1 1-1 0 0,1-1 1 0 0,0 1 0 0 0,0 0 0 0 0,4-3-1 0 0,1 0-135 0 0,0 1 0 0 0,0 0 0 0 0,1 0-1 0 0,-1 0 1 0 0,1 1 0 0 0,10-1 0 0 0,6 4-285 0 0,-15 3 355 0 0,-16 3 603 0 0,-5-3-234 0 0,0-1 1 0 0,-1 0 0 0 0,1-1 0 0 0,-1 0 0 0 0,-19 0 0 0 0,20-2-3959 0 0</inkml:trace>
</inkml:ink>
</file>

<file path=ppt/ink/ink5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2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0 7201 0 0,'0'0'4421'0'0,"1"16"-5030"0"0,0-2 700 0 0,1 2-1 0 0,-1-1 0 0 0,-1 0 0 0 0,-1 1 0 0 0,-4 27 0 0 0,-13 43 135 0 0,-4-1 0 0 0,-4-1 1 0 0,-56 123-1 0 0,64-164-1984 0 0,8-15-3410 0 0</inkml:trace>
</inkml:ink>
</file>

<file path=ppt/ink/ink5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2.4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0 243 3800 0 0,'0'0'3265'0'0,"13"-5"-3223"0"0,179-56 606 0 0,-183 58-600 0 0,0-1 0 0 0,0-1 0 0 0,0 1 0 0 0,-1-1 0 0 0,0-1 0 0 0,0 0 0 0 0,14-12 0 0 0,-19 15-45 0 0,0-1 0 0 0,0 0 0 0 0,0 1 1 0 0,0-1-1 0 0,0 0 0 0 0,-1 0 0 0 0,0 0 0 0 0,0 0 0 0 0,0-1 0 0 0,0 1 0 0 0,-1-1 0 0 0,1 1 0 0 0,-1-1 1 0 0,-1 0-1 0 0,1 1 0 0 0,0-1 0 0 0,-1 0 0 0 0,0-7 0 0 0,-1 10-4 0 0,1 1-1 0 0,-1-1 1 0 0,0 0 0 0 0,1 0-1 0 0,-1 0 1 0 0,0 0-1 0 0,0 1 1 0 0,0-1 0 0 0,0 0-1 0 0,0 1 1 0 0,-1-1-1 0 0,1 1 1 0 0,0-1 0 0 0,-1 1-1 0 0,1 0 1 0 0,-1 0-1 0 0,0-1 1 0 0,1 1 0 0 0,-1 0-1 0 0,0 0 1 0 0,0 1 0 0 0,1-1-1 0 0,-1 0 1 0 0,0 1-1 0 0,0-1 1 0 0,0 1 0 0 0,0-1-1 0 0,0 1 1 0 0,0 0-1 0 0,-3 0 1 0 0,1-1-30 0 0,-1 1-1 0 0,0 0 1 0 0,0 0 0 0 0,1 0-1 0 0,-1 1 1 0 0,0 0 0 0 0,1-1-1 0 0,-1 2 1 0 0,0-1-1 0 0,1 0 1 0 0,0 1 0 0 0,-6 3-1 0 0,0 2 123 0 0,1 1 0 0 0,-1 0-1 0 0,1 1 1 0 0,0 0-1 0 0,1 0 1 0 0,0 1 0 0 0,1 0-1 0 0,0 1 1 0 0,1 0-1 0 0,0 0 1 0 0,0 0 0 0 0,1 0-1 0 0,1 1 1 0 0,0 0-1 0 0,0 0 1 0 0,1 0-1 0 0,1 1 1 0 0,0-1 0 0 0,0 1-1 0 0,2-1 1 0 0,-1 1-1 0 0,2-1 1 0 0,0 1 0 0 0,4 24-1 0 0,-2-31-55 0 0,-1 1 1 0 0,1 0-1 0 0,0-1 0 0 0,0 0 0 0 0,1 1 0 0 0,-1-1 0 0 0,2-1 0 0 0,4 7 0 0 0,-7-9-245 0 0,1 0 0 0 0,0 0 0 0 0,0 0 0 0 0,1 0-1 0 0,-1-1 1 0 0,1 1 0 0 0,-1-1 0 0 0,1 0 0 0 0,0 0-1 0 0,0 0 1 0 0,-1 0 0 0 0,1-1 0 0 0,1 0 0 0 0,-1 1 0 0 0,5-1-1 0 0,19 0-2694 0 0</inkml:trace>
</inkml:ink>
</file>

<file path=ppt/ink/ink5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2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203 409 1880 0 0,'0'0'4643'0'0,"16"-7"-4445"0"0,117-50 116 0 0,-123 53-241 0 0,-1 0-1 0 0,0-1 0 0 0,1-1 1 0 0,-2 1-1 0 0,1-2 0 0 0,-1 1 1 0 0,0-1-1 0 0,0 0 0 0 0,-1-1 1 0 0,0 0-1 0 0,0 0 0 0 0,-1 0 1 0 0,0-1-1 0 0,0 0 0 0 0,-1 0 1 0 0,0 0-1 0 0,-1-1 0 0 0,0 0 1 0 0,0 0-1 0 0,-1 0 0 0 0,0 0 1 0 0,-1 0-1 0 0,0-1 0 0 0,-1 1 1 0 0,0-15-1 0 0,-1 17-14 0 0,1 1 0 0 0,-2-1 0 0 0,1 1-1 0 0,-1-1 1 0 0,0 1 0 0 0,0-1 0 0 0,-1 1 0 0 0,0 0-1 0 0,-1 0 1 0 0,1 0 0 0 0,-2 0 0 0 0,1 0 0 0 0,-5-7 0 0 0,7 13-84 0 0,1 0 1 0 0,-1 0 0 0 0,1 1 0 0 0,-1-1 0 0 0,0 0 0 0 0,1 1-1 0 0,-1-1 1 0 0,0 0 0 0 0,0 1 0 0 0,1-1 0 0 0,-1 1 0 0 0,0-1-1 0 0,0 1 1 0 0,0 0 0 0 0,0-1 0 0 0,0 1 0 0 0,0 0 0 0 0,0 0 0 0 0,1-1-1 0 0,-1 1 1 0 0,0 0 0 0 0,0 0 0 0 0,0 0 0 0 0,0 0 0 0 0,0 0-1 0 0,0 0 1 0 0,0 1 0 0 0,0-1 0 0 0,0 0 0 0 0,0 0 0 0 0,0 1-1 0 0,0-1 1 0 0,1 0 0 0 0,-1 1 0 0 0,0-1 0 0 0,0 1 0 0 0,0-1 0 0 0,0 1-1 0 0,1 0 1 0 0,-2 0 0 0 0,-30 30-436 0 0,28-26 557 0 0,-12 15 269 0 0,0 2 0 0 0,1 0 1 0 0,-20 38-1 0 0,-28 79 479 0 0,41-89-579 0 0,-111 282 828 0 0,102-237-825 0 0,-31 157 0 0 0,54-210 164 0 0,3-24-2054 0 0</inkml:trace>
</inkml:ink>
</file>

<file path=ppt/ink/ink5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3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51 1252 0 0,'0'0'9087'0'0,"13"-3"-10124"0"0,4-1 1007 0 0,-1 1 0 0 0,1 1 0 0 0,0 0 0 0 0,0 1 0 0 0,24 2 0 0 0,-1 3-311 0 0,57-2 0 0 0,-80-3-557 0 0,0-1-1 0 0,-1 0 0 0 0,1-1 0 0 0,-1-1 0 0 0,0 0 0 0 0,21-10 0 0 0,-9 2-645 0 0</inkml:trace>
</inkml:ink>
</file>

<file path=ppt/ink/ink5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3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22 40 0 0,'0'0'8975'0'0,"3"-5"-8666"0"0,-1 1-259 0 0,7-9 203 0 0,-9 14-251 0 0,1-1 0 0 0,-1 1-1 0 0,1 0 1 0 0,-1 0 0 0 0,0-1 0 0 0,1 1 0 0 0,-1 0 0 0 0,0 0 0 0 0,1 0 0 0 0,-1-1 0 0 0,0 1 0 0 0,0 0-1 0 0,0 0 1 0 0,0 0 0 0 0,0 0 0 0 0,0-1 0 0 0,0 1 0 0 0,0 0 0 0 0,0 0 0 0 0,0 0 0 0 0,-1 0-1 0 0,1-1 1 0 0,-1 2 0 0 0,-1 16 331 0 0,-1 1 0 0 0,-2-1 0 0 0,0 0 0 0 0,-11 27 0 0 0,2-5 15 0 0,-31 88 170 0 0,15-46-506 0 0,-21 92-1 0 0,48-158-260 0 0,-12 63 1078 0 0,10-28-3460 0 0</inkml:trace>
</inkml:ink>
</file>

<file path=ppt/ink/ink5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4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1472 0 0,'0'0'10297'0'0,"11"-2"-12090"0"0,18 1 1790 0 0,-1 1 0 0 0,38 4 1 0 0,-61-3-3 0 0,86 5-1771 0 0,-81-6 704 0 0,0 0 1 0 0,0-2-1 0 0,1 1 0 0 0,9-4 1 0 0,7-3-1742 0 0</inkml:trace>
</inkml:ink>
</file>

<file path=ppt/ink/ink5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4.4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1892 0 0,'0'0'10490'0'0,"29"6"-8911"0"0,42 1-963 0 0,-90 1-7773 0 0,38-13-263 0 0</inkml:trace>
</inkml:ink>
</file>

<file path=ppt/ink/ink5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5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 1604 0 0,'0'0'11243'0'0,"4"-3"-11402"0"0,0 0 130 0 0,1 0 1 0 0,0 1-1 0 0,0 0 0 0 0,0 0 1 0 0,1 1-1 0 0,-1-1 1 0 0,0 1-1 0 0,1 0 1 0 0,-1 1-1 0 0,1-1 0 0 0,-1 1 1 0 0,1 0-1 0 0,7 1 1 0 0,-9-1 30 0 0,47 3 267 0 0,-35-1-1275 0 0,0-1 1 0 0,23-1-1 0 0,-24-7-4038 0 0,-1-5 546 0 0</inkml:trace>
</inkml:ink>
</file>

<file path=ppt/ink/ink5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6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1408 0 0,'0'0'10518'0'0,"9"-4"-10376"0"0,1 0-71 0 0,1 0 0 0 0,-1 1 0 0 0,1 0 0 0 0,-1 1 1 0 0,1 0-1 0 0,17-1 0 0 0,-12 3-82 0 0,0 0 0 0 0,0 1 0 0 0,-1 1 0 0 0,1 0 1 0 0,0 1-1 0 0,16 6 0 0 0,-19 1-1284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6.7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1 1656 0 0,'0'0'10044'0'0,"-4"13"-10512"0"0,-20 74 1460 0 0,-50 114 0 0 0,-58 93 134 0 0,75-172-925 0 0,-64 124-1815 0 0,118-241 587 0 0,1 1 0 0 0,0 0 1 0 0,0 0-1 0 0,-2 13 0 0 0</inkml:trace>
</inkml:ink>
</file>

<file path=ppt/ink/ink5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6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7957 0 0,'0'0'3603'0'0,"8"2"-4358"0"0,45 12 726 0 0,53 11-143 0 0,-92-22-741 0 0,0-2 0 0 0,-1 0 0 0 0,17-1 0 0 0,-4-2-1987 0 0</inkml:trace>
</inkml:ink>
</file>

<file path=ppt/ink/ink5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6.9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 0 5168 0 0,'0'0'6640'0'0,"-2"12"-7995"0"0,-18 109 2068 0 0,-12 81 199 0 0,27-151-792 0 0,1 102 0 0 0,8-134-1133 0 0,-4-19 942 0 0,0 1-1 0 0,0-1 1 0 0,0 0-1 0 0,0 1 1 0 0,0-1-1 0 0,0 0 1 0 0,0 1-1 0 0,0-1 1 0 0,0 0-1 0 0,0 0 1 0 0,0 1-1 0 0,0-1 1 0 0,0 0-1 0 0,0 1 1 0 0,0-1-1 0 0,0 0 1 0 0,0 1-1 0 0,1-1 1 0 0,-1 0-1 0 0,0 0 1 0 0,0 1-1 0 0,0-1 1 0 0,0 0-1 0 0,1 0 1 0 0,-1 0-1 0 0,0 1 1 0 0,0-1-1 0 0,1 0 1 0 0,-1 0-1 0 0,0 0 1 0 0,0 1-1 0 0,1-1 1 0 0,-1 0-1 0 0,0 0 0 0 0,1 0 1 0 0,-1 0-1 0 0,0 0 1 0 0,0 0-1 0 0,1 0 1 0 0,-1 0-1 0 0,0 0 1 0 0,1 0-1 0 0,-1 0 1 0 0,0 0-1 0 0,1 0 1 0 0,-1 0-1 0 0,0 0 1 0 0,0 0-1 0 0,1 0 1 0 0,-1 0-1 0 0,0 0 1 0 0,1 0-1 0 0,-1 0 1 0 0,0-1-1 0 0,0 1 1 0 0,1 0-1 0 0,3-8-2077 0 0</inkml:trace>
  <inkml:trace contextRef="#ctx0" brushRef="#br0" timeOffset="1">16 88 432 0 0,'0'0'9954'0'0,"13"9"-10666"0"0,0-1 799 0 0,1 2 19 0 0,0 0 1 0 0,0 0 0 0 0,-1 1-1 0 0,15 16 1 0 0,83 84 702 0 0,159 123 0 0 0,-265-229-154 0 0,5 2-3849 0 0,-21-29-4183 0 0</inkml:trace>
</inkml:ink>
</file>

<file path=ppt/ink/ink5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7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0 5412 0 0,'0'0'5923'0'0,"1"15"-6352"0"0,3 66 1413 0 0,-8 103 1 0 0,4-181-1059 0 0,-19 135 944 0 0,15-122-1118 0 0,-1 1-1 0 0,-13 30 0 0 0,-10-2-3144 0 0</inkml:trace>
</inkml:ink>
</file>

<file path=ppt/ink/ink5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7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32 612 0 0,'0'0'9396'0'0,"-14"8"-8970"0"0,4-3-355 0 0,-3 2-33 0 0,-1 1 0 0 0,2 0 0 0 0,-1 1 0 0 0,1 0 0 0 0,1 1-1 0 0,-15 14 1 0 0,20-16-91 0 0,0 0 0 0 0,0 1 0 0 0,0 0-1 0 0,-5 13 1 0 0,9-19 34 0 0,1 0 0 0 0,-1 1 0 0 0,1-1 0 0 0,0 1 0 0 0,1 0 0 0 0,-1-1 0 0 0,0 1 0 0 0,1 0 0 0 0,0-1 0 0 0,0 1 0 0 0,0 0 0 0 0,0 0 0 0 0,1-1 0 0 0,-1 1 0 0 0,3 6 0 0 0,-2-8 41 0 0,0 0-1 0 0,1-1 1 0 0,-1 1 0 0 0,1-1-1 0 0,-1 1 1 0 0,1-1-1 0 0,-1 0 1 0 0,1 1 0 0 0,0-1-1 0 0,0 0 1 0 0,-1 0-1 0 0,1 0 1 0 0,0-1 0 0 0,0 1-1 0 0,0 0 1 0 0,0-1-1 0 0,0 1 1 0 0,0-1 0 0 0,0 0-1 0 0,0 1 1 0 0,0-1-1 0 0,0 0 1 0 0,3-1 0 0 0,5 2 134 0 0,0-2 1 0 0,-1 0-1 0 0,17-3 1 0 0,-11 1-60 0 0,0-2 0 0 0,0 0 1 0 0,0 0-1 0 0,-1-2 0 0 0,0 0 0 0 0,22-14 0 0 0,-32 18-62 0 0,-1 1 0 0 0,1 0 0 0 0,-1-1 0 0 0,1 0-1 0 0,-1 0 1 0 0,0 0 0 0 0,0 0 0 0 0,0-1 0 0 0,-1 1-1 0 0,1-1 1 0 0,-1 0 0 0 0,0 0 0 0 0,0 1 0 0 0,0-1-1 0 0,0-1 1 0 0,-1 1 0 0 0,0 0 0 0 0,0 0 0 0 0,0 0-1 0 0,0-1 1 0 0,0 1 0 0 0,-1-1 0 0 0,0 1 0 0 0,0 0-1 0 0,0-1 1 0 0,-1 1 0 0 0,1 0 0 0 0,-3-7 0 0 0,1 6-54 0 0,0 1 1 0 0,-1-1-1 0 0,1 0 1 0 0,-1 1-1 0 0,0-1 1 0 0,-1 1-1 0 0,1 0 1 0 0,-1 0-1 0 0,0 0 1 0 0,0 1 0 0 0,0 0-1 0 0,0-1 1 0 0,0 1-1 0 0,-1 0 1 0 0,0 1-1 0 0,1-1 1 0 0,-1 1-1 0 0,0 0 1 0 0,-5-1-1 0 0,-1-1-172 0 0,1 1 0 0 0,-1 1 0 0 0,0 0 0 0 0,1 0 0 0 0,-1 1-1 0 0,0 0 1 0 0,0 1 0 0 0,-16 1 0 0 0,24 0-247 0 0,0 0-1 0 0,-1 0 1 0 0,1 0-1 0 0,0 0 1 0 0,0 0 0 0 0,0 0-1 0 0,0 1 1 0 0,0 0-1 0 0,0-1 1 0 0,0 1 0 0 0,1 0-1 0 0,-5 4 1 0 0</inkml:trace>
</inkml:ink>
</file>

<file path=ppt/ink/ink5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8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 4456 0 0,'0'0'4459'0'0,"7"13"-6007"0"0,21 45 1631 0 0,-25-49 94 0 0,0 0-1 0 0,0 0 1 0 0,-1 0-1 0 0,0 0 1 0 0,0 1-1 0 0,-1-1 1 0 0,0 1-1 0 0,-1-1 1 0 0,0 1-1 0 0,-1-1 1 0 0,-2 18-1 0 0,2-26-83 0 0,1 1-1 0 0,0 0 1 0 0,0-1 0 0 0,-1 1-1 0 0,1-1 1 0 0,-1 1-1 0 0,1-1 1 0 0,-1 1 0 0 0,0-1-1 0 0,1 0 1 0 0,-1 1 0 0 0,0-1-1 0 0,0 0 1 0 0,0 1-1 0 0,0-1 1 0 0,0 0 0 0 0,-1 0-1 0 0,1 0 1 0 0,0 0-1 0 0,0 0 1 0 0,-1 0 0 0 0,1 0-1 0 0,0-1 1 0 0,-1 1-1 0 0,1 0 1 0 0,-3 0 0 0 0,4-1-28 0 0,-1 0 1 0 0,0 0-1 0 0,1 0 1 0 0,-1 0-1 0 0,0 0 1 0 0,1 0-1 0 0,-1-1 1 0 0,0 1-1 0 0,1 0 1 0 0,-1 0-1 0 0,0 0 1 0 0,1-1-1 0 0,-1 1 1 0 0,1 0-1 0 0,-1-1 1 0 0,0 1-1 0 0,1 0 1 0 0,-1-1-1 0 0,1 1 1 0 0,-1-1-1 0 0,1 1 1 0 0,-1-2-1 0 0,0 1-66 0 0,0-1-1 0 0,0 1 1 0 0,0-1-1 0 0,1 0 1 0 0,-1 0-1 0 0,0 1 1 0 0,1-1-1 0 0,0 0 0 0 0,-1 0 1 0 0,1 1-1 0 0,0-1 1 0 0,0-3-1 0 0,1 1-65 0 0,-1 0-1 0 0,1 0 1 0 0,0 0-1 0 0,0 0 1 0 0,1 1-1 0 0,-1-1 1 0 0,1 0-1 0 0,0 0 1 0 0,0 1-1 0 0,0 0 1 0 0,0-1-1 0 0,0 1 1 0 0,1 0-1 0 0,4-4 1 0 0,46-41-416 0 0,-44 41 431 0 0,19-16-33 0 0,1 3-1 0 0,1 0 1 0 0,57-28-1 0 0,-86 47 75 0 0,0 1 0 0 0,-1-1 0 0 0,1 1 0 0 0,0-1-1 0 0,-1 1 1 0 0,1-1 0 0 0,0 1 0 0 0,0 0-1 0 0,0 0 1 0 0,0-1 0 0 0,-1 1 0 0 0,1 0 0 0 0,0 0-1 0 0,0 0 1 0 0,0 0 0 0 0,0 0 0 0 0,-1 0 0 0 0,1 0-1 0 0,0 0 1 0 0,0 0 0 0 0,0 0 0 0 0,0 1-1 0 0,-1-1 1 0 0,1 0 0 0 0,0 1 0 0 0,0-1 0 0 0,0 0-1 0 0,-1 1 1 0 0,1-1 0 0 0,0 1 0 0 0,-1-1 0 0 0,1 1-1 0 0,0-1 1 0 0,-1 1 0 0 0,1 0 0 0 0,-1-1 0 0 0,1 1-1 0 0,-1 0 1 0 0,1 0 0 0 0,0 3 16 0 0,0 0 1 0 0,0 0-1 0 0,0 1 1 0 0,-1-1-1 0 0,1 0 1 0 0,-2 8-1 0 0,2 2 93 0 0,0 39-173 0 0,3 35 352 0 0,3-30-2926 0 0,-5-47 626 0 0,5-3-793 0 0</inkml:trace>
</inkml:ink>
</file>

<file path=ppt/ink/ink5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8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40 192 1240 0 0,'0'0'6160'0'0,"15"-7"-6041"0"0,106-47-82 0 0,-117 51-3 0 0,0 1 0 0 0,-1-1 0 0 0,0 0 0 0 0,0 0 0 0 0,1 0 0 0 0,-2 0 0 0 0,1 0 0 0 0,0-1 0 0 0,-1 1 0 0 0,1-1 0 0 0,-1 0 0 0 0,0 0 0 0 0,-1 0 0 0 0,1 0 0 0 0,0 0 0 0 0,-1 0 0 0 0,0 0 0 0 0,1-8 0 0 0,-2 10-33 0 0,1 0 1 0 0,-1 0-1 0 0,0 1 1 0 0,0-1-1 0 0,0 0 0 0 0,0 0 1 0 0,0 0-1 0 0,0 0 1 0 0,0 0-1 0 0,-1 0 0 0 0,1 0 1 0 0,-1 0-1 0 0,1 0 1 0 0,-1 1-1 0 0,0-1 0 0 0,0 0 1 0 0,0 0-1 0 0,0 1 1 0 0,0-1-1 0 0,0 0 0 0 0,0 1 1 0 0,0 0-1 0 0,-1-1 1 0 0,1 1-1 0 0,0-1 0 0 0,-1 1 1 0 0,0 0-1 0 0,1 0 1 0 0,-1 0-1 0 0,0 0 0 0 0,1 0 1 0 0,-1 0-1 0 0,0 1 1 0 0,0-1-1 0 0,0 1 0 0 0,1-1 1 0 0,-1 1-1 0 0,0-1 1 0 0,0 1-1 0 0,0 0 0 0 0,0 0 1 0 0,-3 0-1 0 0,-3 1 140 0 0,0 0-1 0 0,0 0 1 0 0,0 1 0 0 0,1 0-1 0 0,-1 0 1 0 0,0 1-1 0 0,1 0 1 0 0,-1 0 0 0 0,1 1-1 0 0,0 0 1 0 0,0 0-1 0 0,1 1 1 0 0,-1 0 0 0 0,1 0-1 0 0,0 1 1 0 0,-7 7-1 0 0,8-8-89 0 0,1 0-1 0 0,0 0 0 0 0,0 1 1 0 0,0-1-1 0 0,1 1 0 0 0,-1 0 1 0 0,1 0-1 0 0,1 0 0 0 0,-1 0 1 0 0,1 0-1 0 0,0 1 0 0 0,0-1 1 0 0,1 1-1 0 0,0-1 0 0 0,0 1 0 0 0,1-1 1 0 0,0 1-1 0 0,0 0 0 0 0,0-1 1 0 0,2 11-1 0 0,0-13-24 0 0,0 1 1 0 0,0-1-1 0 0,0 0 0 0 0,1 0 1 0 0,-1 0-1 0 0,1 0 0 0 0,0 0 1 0 0,0 0-1 0 0,0-1 1 0 0,1 1-1 0 0,-1-1 0 0 0,1 0 1 0 0,0 0-1 0 0,0 0 0 0 0,0-1 1 0 0,0 1-1 0 0,5 1 0 0 0,7 4-162 0 0,0-1 0 0 0,1-1-1 0 0,21 5 1 0 0,-5-3-1547 0 0,1-1 1 0 0,54 4-1 0 0,-43-9-291 0 0</inkml:trace>
</inkml:ink>
</file>

<file path=ppt/ink/ink5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9.1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638 0 3024 0 0,'0'0'1782'0'0,"11"17"-2258"0"0,2 1 450 0 0,-7-10 22 0 0,0 1 0 0 0,0 0 0 0 0,-1 1-1 0 0,0-1 1 0 0,0 1 0 0 0,-1 0 0 0 0,0 0-1 0 0,-1 0 1 0 0,3 18 0 0 0,2 26 359 0 0,-2 1 0 0 0,-3-1 0 0 0,-3 1-1 0 0,-1-1 1 0 0,-3 0 0 0 0,-16 77 0 0 0,-4-23 734 0 0,-6-2-1 0 0,-49 122 1 0 0,52-161-529 0 0,-54 97 0 0 0,66-139-397 0 0,-1 1-1 0 0,-1-2 1 0 0,-1 0-1 0 0,-1-2 0 0 0,-1 0 1 0 0,-36 31-1 0 0,48-48-13 0 0,0 0 1 0 0,0 0-1 0 0,0-1 0 0 0,-1 0 0 0 0,0-1 1 0 0,1 1-1 0 0,-1-2 0 0 0,-1 1 0 0 0,1-1 1 0 0,0-1-1 0 0,0 0 0 0 0,-1 0 1 0 0,1 0-1 0 0,0-1 0 0 0,-1-1 0 0 0,1 0 1 0 0,0 0-1 0 0,-13-3 0 0 0,15 2-173 0 0,0-1-1 0 0,0 1 1 0 0,0-1-1 0 0,0 0 1 0 0,0-1 0 0 0,1 1-1 0 0,-1-1 1 0 0,1-1-1 0 0,0 1 1 0 0,-7-7-1 0 0,9 6-282 0 0,0 1-1 0 0,0-1 1 0 0,1 0-1 0 0,0 0 0 0 0,-1 0 1 0 0,2 0-1 0 0,-1-1 1 0 0,0 1-1 0 0,1-1 1 0 0,0 1-1 0 0,1-1 0 0 0,-1 0 1 0 0,0-11-1 0 0,3-4-3049 0 0,9-11-2408 0 0</inkml:trace>
</inkml:ink>
</file>

<file path=ppt/ink/ink5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9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1 4028 0 0,'0'0'6868'0'0,"-12"9"-6610"0"0,6-6-102 0 0,1-1 0 0 0,-1 0-1 0 0,0 0 1 0 0,0 0 0 0 0,-1-1-1 0 0,1 0 1 0 0,0 0 0 0 0,0 0-1 0 0,-1-1 1 0 0,-6 0 1088 0 0,16-2-1317 0 0,1 1 0 0 0,-1 0 1 0 0,1-1-1 0 0,-1 1 0 0 0,0 1 1 0 0,1-1-1 0 0,0 1 0 0 0,6-1 1 0 0,-7 1 35 0 0,0-1 0 0 0,1 1 0 0 0,-1 0 0 0 0,0 1 0 0 0,0-1 0 0 0,0 1 0 0 0,0-1 1 0 0,0 1-1 0 0,0 0 0 0 0,0 0 0 0 0,0 0 0 0 0,0 0 0 0 0,5 4 0 0 0,-7-5-5 0 0,-1 1 1 0 0,1-1-1 0 0,0 1 0 0 0,-1 0 0 0 0,1-1 0 0 0,0 1 0 0 0,-1 0 0 0 0,1 0 0 0 0,-1-1 0 0 0,0 1 0 0 0,1 0 0 0 0,-1 0 0 0 0,0 0 0 0 0,1 0 0 0 0,-1-1 0 0 0,0 1 1 0 0,0 0-1 0 0,0 0 0 0 0,1 2 0 0 0,-2-2-125 0 0,1 1 1 0 0,0 0-1 0 0,-1 0 1 0 0,1 0-1 0 0,-1 0 1 0 0,0-1-1 0 0,0 1 0 0 0,1 0 1 0 0,-1-1-1 0 0,0 1 1 0 0,0 0-1 0 0,-1-1 1 0 0,0 2-1 0 0,-5 4-1620 0 0,-6 0-1200 0 0</inkml:trace>
</inkml:ink>
</file>

<file path=ppt/ink/ink5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29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52 588 0 0,'0'0'8582'0'0,"2"5"-8068"0"0,-2-5-481 0 0,0 1 0 0 0,1-1 0 0 0,-1 1 0 0 0,0-1 0 0 0,0 1 0 0 0,1 0 0 0 0,-1-1 0 0 0,0 1 1 0 0,0 0-1 0 0,0-1 0 0 0,0 1 0 0 0,0 0 0 0 0,0-1 0 0 0,0 1 0 0 0,0 0 0 0 0,0-1 0 0 0,0 1 0 0 0,0 0 0 0 0,0-1 0 0 0,0 1 0 0 0,0 0 0 0 0,-1-1 0 0 0,1 1 0 0 0,0-1 0 0 0,-1 1 0 0 0,1 0 0 0 0,0-1 0 0 0,-1 1 0 0 0,1-1 0 0 0,-1 1 0 0 0,1-1 0 0 0,0 1 0 0 0,-1-1 0 0 0,1 0 0 0 0,-1 1 0 0 0,0-1 0 0 0,0 1 0 0 0,-3 0 170 0 0,0 0-1 0 0,0-1 1 0 0,0 0 0 0 0,0 1-1 0 0,0-1 1 0 0,1-1-1 0 0,-9 0 1 0 0,3 0-100 0 0,0 0 1 0 0,0-1 0 0 0,0 0-1 0 0,1 0 1 0 0,-1-1-1 0 0,1 0 1 0 0,-1 0-1 0 0,1-1 1 0 0,0 0-1 0 0,0 0 1 0 0,-8-7 0 0 0,16 11-94 0 0,-1-1 1 0 0,1 1-1 0 0,0 0 0 0 0,-1-1 1 0 0,1 1-1 0 0,-1-1 1 0 0,1 1-1 0 0,0-1 1 0 0,-1 1-1 0 0,1-1 1 0 0,0 1-1 0 0,-1-1 0 0 0,1 1 1 0 0,0-1-1 0 0,0 1 1 0 0,0-1-1 0 0,-1 0 1 0 0,1 1-1 0 0,0-1 1 0 0,0 1-1 0 0,0-1 1 0 0,0 0-1 0 0,0 1 0 0 0,0-1 1 0 0,0 1-1 0 0,0-1 1 0 0,0 0-1 0 0,1 1 1 0 0,-1-1-1 0 0,0 1 1 0 0,0-2-1 0 0,1 1-29 0 0,0 0 1 0 0,0 0-1 0 0,1 0 0 0 0,-1 0 1 0 0,0 0-1 0 0,0 0 0 0 0,0 0 0 0 0,1 1 1 0 0,-1-1-1 0 0,0 0 0 0 0,1 1 1 0 0,1-1-1 0 0,41-8-616 0 0,-35 8 547 0 0,38 1 49 0 0,-45 0 31 0 0,1 0 1 0 0,-1 0-1 0 0,1 1 1 0 0,-1-1-1 0 0,0 1 1 0 0,1 0-1 0 0,-1-1 1 0 0,0 1-1 0 0,1 0 1 0 0,-1 1-1 0 0,0-1 1 0 0,0 0-1 0 0,0 0 1 0 0,0 1-1 0 0,2 1 1 0 0,-4-2-31 0 0,0-1-1 0 0,1 0 1 0 0,-1 1 0 0 0,0-1 0 0 0,0 0-1 0 0,0 1 1 0 0,0-1 0 0 0,1 0 0 0 0,-1 1 0 0 0,0-1-1 0 0,0 1 1 0 0,0-1 0 0 0,0 0 0 0 0,0 1-1 0 0,0-1 1 0 0,0 0 0 0 0,0 1 0 0 0,0-1-1 0 0,0 1 1 0 0,0-1 0 0 0,0 0 0 0 0,0 1-1 0 0,-1-1 1 0 0,1 1 0 0 0,0-1 0 0 0,0 0 0 0 0,0 1-1 0 0,0-1 1 0 0,-1 0 0 0 0,1 1 0 0 0,0-1-1 0 0,0 0 1 0 0,-1 1 0 0 0,1-1 0 0 0,0 0-1 0 0,-1 0 1 0 0,1 1 0 0 0,0-1 0 0 0,-1 0 0 0 0,1 0-1 0 0,0 0 1 0 0,-1 0 0 0 0,1 1 0 0 0,0-1-1 0 0,-1 0 1 0 0,1 0 0 0 0,0 0 0 0 0,-1 0-1 0 0,1 0 1 0 0,-1 0 0 0 0,1 0 0 0 0,0 0-1 0 0,-1 0 1 0 0,1 0 0 0 0,-1 0 0 0 0,1 0 0 0 0,-1 0-1 0 0,-22 0-2310 0 0</inkml:trace>
</inkml:ink>
</file>

<file path=ppt/ink/ink5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0.6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329 27 4516 0 0,'0'0'8993'0'0,"0"-6"-8613"0"0,-1 4-337 0 0,1-15-207 0 0,-1 15-161 0 0,1 13-209 0 0,-2 34 805 0 0,-1-1 1 0 0,-3 0-1 0 0,-1-1 1 0 0,-3 1-1 0 0,-16 46 1 0 0,-91 207-150 0 0,70-189 92 0 0,-45 90-3534 0 0,84-186 2549 0 0,2-7-827 0 0,3-25-6783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7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654 75 5108 0 0,'0'0'8535'0'0,"-16"-9"-7999"0"0,-53-29-460 0 0,63 36-82 0 0,0 0 1 0 0,0 0 0 0 0,0 0 0 0 0,0 1-1 0 0,0 0 1 0 0,-1 1 0 0 0,1-1-1 0 0,0 1 1 0 0,0 0 0 0 0,0 1 0 0 0,-1-1-1 0 0,1 1 1 0 0,0 0 0 0 0,-9 4 0 0 0,0 0 13 0 0,0 1 0 0 0,0 1 0 0 0,-22 15 0 0 0,10-4 40 0 0,0 1 0 0 0,2 1 0 0 0,1 1 0 0 0,0 2 0 0 0,2 0 0 0 0,0 1 1 0 0,-29 45-1 0 0,25-29-60 0 0,2 1 1 0 0,1 1 0 0 0,3 1 0 0 0,-24 72 0 0 0,37-95-75 0 0,2 1 0 0 0,0-1 0 0 0,1 1 0 0 0,2 0 0 0 0,0 1 0 0 0,1-1 0 0 0,1 0 0 0 0,4 36 0 0 0,-3-49 69 0 0,1 0 0 0 0,-1 0 1 0 0,1 0-1 0 0,1-1 0 0 0,0 1 0 0 0,0-1 0 0 0,0 1 1 0 0,1-1-1 0 0,0 0 0 0 0,0 0 0 0 0,1-1 0 0 0,0 1 0 0 0,0-1 1 0 0,1 0-1 0 0,-1 0 0 0 0,1-1 0 0 0,0 0 0 0 0,1 0 1 0 0,0 0-1 0 0,-1-1 0 0 0,1 0 0 0 0,1 0 0 0 0,-1-1 1 0 0,0 0-1 0 0,14 4 0 0 0,-2-3 130 0 0,1-1 0 0 0,-1-1 0 0 0,1 0-1 0 0,0-2 1 0 0,0 0 0 0 0,0-1 0 0 0,-1-1 0 0 0,1-1 0 0 0,-1-1 0 0 0,1 0 0 0 0,-1-2 0 0 0,0 0-1 0 0,-1-1 1 0 0,0-1 0 0 0,27-16 0 0 0,-16 8 63 0 0,-1-2 0 0 0,-2-1 0 0 0,0-1 0 0 0,0-2 1 0 0,-2 0-1 0 0,-1-1 0 0 0,-1-2 0 0 0,31-43 0 0 0,-41 49-168 0 0,-1 0 0 0 0,-1 0 0 0 0,-1 0 0 0 0,0-1 0 0 0,-2-1 0 0 0,0 1 0 0 0,-1-1 0 0 0,-2-1 0 0 0,0 1 0 0 0,-1 0 0 0 0,0-32 0 0 0,-3 34-58 0 0,-1 0 0 0 0,-1 0 0 0 0,0 1-1 0 0,-2-1 1 0 0,0 0 0 0 0,-1 1 0 0 0,-1 0 0 0 0,-1 1 0 0 0,0-1 0 0 0,-1 1 0 0 0,-1 0 0 0 0,-1 1 0 0 0,-14-19 0 0 0,-44-42-917 0 0,53 61 126 0 0,15 16 823 0 0,-8-11-1368 0 0,28 0-7082 0 0</inkml:trace>
</inkml:ink>
</file>

<file path=ppt/ink/ink5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1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0 245 416 0 0,'5'-13'4788'0'0,"0"-4"-4415"0"0,1 1-1 0 0,1 0 1 0 0,0 0-1 0 0,1 1 1 0 0,1 0-1 0 0,0 0 1 0 0,2 1-1 0 0,12-16 1 0 0,-12 21-362 0 0,0 1 0 0 0,1 0 0 0 0,0 1 0 0 0,0 0 0 0 0,0 0 0 0 0,1 2 0 0 0,0-1 0 0 0,0 2 0 0 0,1 0 0 0 0,-1 0 0 0 0,1 1 1 0 0,0 1-1 0 0,0 0 0 0 0,0 1 0 0 0,0 0 0 0 0,27 4 0 0 0,-37-3-7 0 0,0 0-1 0 0,0 1 1 0 0,0-1 0 0 0,0 1 0 0 0,0 0 0 0 0,0 0 0 0 0,0 1-1 0 0,0-1 1 0 0,-1 1 0 0 0,1 0 0 0 0,0 0 0 0 0,-1 0 0 0 0,0 1-1 0 0,1-1 1 0 0,-1 1 0 0 0,0 0 0 0 0,0-1 0 0 0,0 2-1 0 0,-1-1 1 0 0,1 0 0 0 0,-1 0 0 0 0,0 1 0 0 0,0-1 0 0 0,0 1-1 0 0,0 0 1 0 0,0-1 0 0 0,-1 1 0 0 0,2 5 0 0 0,-2-3 15 0 0,0 1 0 0 0,0-1 1 0 0,-1 1-1 0 0,0-1 0 0 0,0 1 0 0 0,0-1 1 0 0,-1 1-1 0 0,0-1 0 0 0,0 1 1 0 0,0-1-1 0 0,-1 1 0 0 0,0-1 0 0 0,-1 0 1 0 0,1 0-1 0 0,-1 0 0 0 0,0-1 1 0 0,-5 7-1 0 0,-2 2 129 0 0,-1-1 0 0 0,-1 0 1 0 0,0-1-1 0 0,-1-1 0 0 0,0 0 0 0 0,-1 0 1 0 0,-20 11-1 0 0,8-7-245 0 0,-1-1 0 0 0,0-2 0 0 0,-40 13 0 0 0,63-23-324 0 0,1-1 1 0 0,0 0-1 0 0,0 0 1 0 0,0-1 0 0 0,0 1-1 0 0,-1-1 1 0 0,1 1-1 0 0,0-1 1 0 0,-1 0-1 0 0,1 0 1 0 0,-5-2-1 0 0,0-3-2350 0 0</inkml:trace>
</inkml:ink>
</file>

<file path=ppt/ink/ink5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1.4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68 2704 0 0,'0'0'4999'0'0,"6"16"-4771"0"0,15 52-66 0 0,-19-60-115 0 0,0 1 1 0 0,-1-1-1 0 0,0 0 1 0 0,1 15-1 0 0,-2-21-25 0 0,-1 1-1 0 0,1 0 1 0 0,0-1-1 0 0,-1 1 1 0 0,1 0-1 0 0,-1-1 1 0 0,0 1-1 0 0,0-1 1 0 0,0 1-1 0 0,0-1 0 0 0,0 1 1 0 0,-3 3-1 0 0,3-5 26 0 0,1 0 0 0 0,-1 0-1 0 0,0 0 1 0 0,0 0-1 0 0,0 0 1 0 0,0 0-1 0 0,1-1 1 0 0,-1 1-1 0 0,0 0 1 0 0,0-1 0 0 0,-1 1-1 0 0,1 0 1 0 0,0-1-1 0 0,0 1 1 0 0,0-1-1 0 0,0 1 1 0 0,0-1 0 0 0,-1 0-1 0 0,1 0 1 0 0,0 1-1 0 0,0-1 1 0 0,-1 0-1 0 0,1 0 1 0 0,0 0-1 0 0,0 0 1 0 0,0-1 0 0 0,-1 1-1 0 0,1 0 1 0 0,0 0-1 0 0,0-1 1 0 0,0 1-1 0 0,-1-1 1 0 0,1 1-1 0 0,0-1 1 0 0,0 1 0 0 0,0-1-1 0 0,-1-1 1 0 0,0 1 68 0 0,0-1 0 0 0,0 0 0 0 0,0 0 0 0 0,1 0 0 0 0,-1 0 0 0 0,0 0 0 0 0,1 0 0 0 0,0 0 0 0 0,0-1 1 0 0,-1 1-1 0 0,1 0 0 0 0,1-1 0 0 0,-1 1 0 0 0,0-1 0 0 0,0 1 0 0 0,0-5 0 0 0,2 0-96 0 0,0 0 0 0 0,0 1 0 0 0,1-1 0 0 0,-1 0 0 0 0,1 1-1 0 0,1-1 1 0 0,-1 1 0 0 0,1 0 0 0 0,0 0 0 0 0,1 0 0 0 0,-1 0 0 0 0,1 1 0 0 0,0-1-1 0 0,1 1 1 0 0,-1 0 0 0 0,1 0 0 0 0,0 1 0 0 0,8-6 0 0 0,3-3-229 0 0,0 0 1 0 0,2 2-1 0 0,-1 0 1 0 0,37-16-1 0 0,-45 23-303 0 0,0 1 0 0 0,0 1-1 0 0,0-1 1 0 0,16-1-1 0 0,38 2-6021 0 0,-45 2 4027 0 0</inkml:trace>
  <inkml:trace contextRef="#ctx0" brushRef="#br0" timeOffset="1.02">395 47 92 0 0,'0'0'8110'0'0,"-1"14"-8094"0"0,0-9-32 0 0,-1 29 256 0 0,-12 56-1 0 0,13-85-294 0 0,-4 11-3304 0 0</inkml:trace>
</inkml:ink>
</file>

<file path=ppt/ink/ink5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1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2600 0 0,'0'0'3765'0'0</inkml:trace>
</inkml:ink>
</file>

<file path=ppt/ink/ink5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2.2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67 463 612 0 0,'0'0'4432'0'0,"2"14"-4049"0"0,4 42-171 0 0,-5-54-137 0 0,-1 0-1 0 0,0 1 1 0 0,0-1 0 0 0,0 1-1 0 0,0-1 1 0 0,0 1 0 0 0,-1-1-1 0 0,1 1 1 0 0,-1-1-1 0 0,0 0 1 0 0,1 1 0 0 0,-1-1-1 0 0,0 0 1 0 0,0 1 0 0 0,-1-1-1 0 0,1 0 1 0 0,0 0-1 0 0,-1 0 1 0 0,1 0 0 0 0,-1 0-1 0 0,0 0 1 0 0,1-1 0 0 0,-1 1-1 0 0,0 0 1 0 0,0-1-1 0 0,0 0 1 0 0,0 1 0 0 0,0-1-1 0 0,-1 0 1 0 0,1 0 0 0 0,0 0-1 0 0,-1 0 1 0 0,1-1-1 0 0,0 1 1 0 0,-1-1 0 0 0,1 1-1 0 0,-1-1 1 0 0,1 0 0 0 0,-1 0-1 0 0,-3 0 1 0 0,5-1-49 0 0,0 1 1 0 0,0-1-1 0 0,0 0 1 0 0,0 0-1 0 0,1 1 1 0 0,-1-1-1 0 0,0 0 1 0 0,1 0-1 0 0,-1 0 1 0 0,0 0-1 0 0,1 0 1 0 0,-1 0-1 0 0,1 0 1 0 0,-1 0-1 0 0,1 0 1 0 0,0 0-1 0 0,-1-1 1 0 0,1 1-1 0 0,0 0 1 0 0,0 0-1 0 0,0 0 1 0 0,0 0-1 0 0,0 0 1 0 0,0-1-1 0 0,0 0 1 0 0,2-33-196 0 0,0 26 17 0 0,1-1 1 0 0,0 1-1 0 0,1 0 0 0 0,0-1 1 0 0,0 2-1 0 0,1-1 0 0 0,0 0 1 0 0,8-10-1 0 0,-3 7-6 0 0,0 0-1 0 0,0 0 0 0 0,1 1 0 0 0,21-16 1 0 0,-30 25 150 0 0,1-1 0 0 0,0 1 0 0 0,0 0 0 0 0,0 0 0 0 0,1 1-1 0 0,-1-1 1 0 0,0 1 0 0 0,1-1 0 0 0,-1 1 0 0 0,1 0 0 0 0,-1 0 0 0 0,1 1 0 0 0,0-1 0 0 0,-1 1 0 0 0,1 0 0 0 0,0 0 0 0 0,-1 0 0 0 0,1 0 0 0 0,0 0 0 0 0,-1 1 0 0 0,1 0 0 0 0,-1 0 0 0 0,1 0 0 0 0,-1 0 0 0 0,1 0 0 0 0,-1 1 0 0 0,0 0 0 0 0,1-1 0 0 0,-1 1 0 0 0,0 0 0 0 0,0 1 0 0 0,0-1 0 0 0,-1 0 0 0 0,1 1 0 0 0,-1 0 0 0 0,4 4 0 0 0,0 1 73 0 0,0 0 0 0 0,0 0 1 0 0,-1 1-1 0 0,0 0 0 0 0,-1 0 1 0 0,0 1-1 0 0,0-1 0 0 0,-1 1 0 0 0,0 0 1 0 0,-1 0-1 0 0,0 0 0 0 0,1 12 1 0 0,-3-16-315 0 0,1 27 1056 0 0,-1-32-966 0 0,0 0 0 0 0,0 0 0 0 0,0 1-1 0 0,0-1 1 0 0,-1 0 0 0 0,1 0-1 0 0,0 0 1 0 0,-1 1 0 0 0,1-1 0 0 0,0 0-1 0 0,-1 0 1 0 0,1 0 0 0 0,-1 0-1 0 0,0 0 1 0 0,1 0 0 0 0,-1 0 0 0 0,0 0-1 0 0,0 0 1 0 0,-1 2 0 0 0</inkml:trace>
  <inkml:trace contextRef="#ctx0" brushRef="#br0" timeOffset="1">776 1 5625 0 0,'0'0'4839'0'0,"0"13"-5806"0"0,-15 243 2723 0 0,8-191-1482 0 0,-20 80-1 0 0,21-120-308 0 0,-1-1 0 0 0,-1 0 0 0 0,-2 0 0 0 0,0-1 0 0 0,-1 0 0 0 0,-21 30-1 0 0,6-24-1217 0 0,25-28 1040 0 0,0 0 1 0 0,1 0-1 0 0,-1-1 0 0 0,0 1 0 0 0,0 0 1 0 0,0 0-1 0 0,0-1 0 0 0,-1 1 1 0 0,1-1-1 0 0,0 1 0 0 0,0-1 0 0 0,0 1 1 0 0,0-1-1 0 0,-1 0 0 0 0,1 1 0 0 0,0-1 1 0 0,0 0-1 0 0,0 0 0 0 0,-1 0 0 0 0,1 0 1 0 0,0 0-1 0 0,0 0 0 0 0,-1 0 0 0 0,1 0 1 0 0,0-1-1 0 0,0 1 0 0 0,-1 0 0 0 0,-1-2 1 0 0,-5-8-2928 0 0</inkml:trace>
</inkml:ink>
</file>

<file path=ppt/ink/ink5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2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62 3788 0 0,'0'0'6437'0'0,"89"-60"-7005"0"0,-63 58 400 0 0,4 2 12 0 0,0 0 56 0 0,2 0 88 0 0,2 3-140 0 0,1-1-876 0 0,0-1-400 0 0,-5-1-577 0 0,12 0-275 0 0</inkml:trace>
</inkml:ink>
</file>

<file path=ppt/ink/ink5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3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305 1 3952 0 0,'0'0'5650'0'0,"-10"15"-5670"0"0,-106 197 1166 0 0,70-111-924 0 0,4 1 0 0 0,-29 111 0 0 0,65-190-233 0 0,1 0 0 0 0,2 0 1 0 0,0 0-1 0 0,1 0 0 0 0,1 0 1 0 0,2 1-1 0 0,0-1 0 0 0,1 0 1 0 0,2 0-1 0 0,0 0 0 0 0,1 0 0 0 0,2-1 1 0 0,0 0-1 0 0,1 0 0 0 0,18 33 1 0 0,-16-38 63 0 0,0 0 1 0 0,2 0-1 0 0,-1-1 1 0 0,2-1-1 0 0,0 0 1 0 0,1-1-1 0 0,1 0 1 0 0,0-1-1 0 0,1-1 1 0 0,0 0 0 0 0,0-1-1 0 0,2-1 1 0 0,-1-1-1 0 0,1 0 1 0 0,0-1-1 0 0,1-1 1 0 0,0-1-1 0 0,24 5 1 0 0,-36-10-462 0 0,-1 0 0 0 0,1 0 0 0 0,-1 0 0 0 0,12-1 0 0 0,-17 0 192 0 0,1 0-1 0 0,-1-1 1 0 0,1 1-1 0 0,0 0 1 0 0,-1-1-1 0 0,1 1 1 0 0,-1-1-1 0 0,1 1 1 0 0,-1-1-1 0 0,0 0 1 0 0,1 1-1 0 0,-1-1 1 0 0,0 0-1 0 0,1 0 1 0 0,-1 0-1 0 0,0 0 1 0 0,0 0-1 0 0,0-1 1 0 0,0 1-1 0 0,0 0 1 0 0,0 0-1 0 0,0-1 1 0 0,0 1-1 0 0,0 0 1 0 0,0-3-1 0 0,4-19-3410 0 0</inkml:trace>
</inkml:ink>
</file>

<file path=ppt/ink/ink5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3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4636 0 0,'0'0'5006'0'0,"7"18"-4713"0"0,19 58-42 0 0,-24-64-212 0 0,1-1 0 0 0,-2 0 0 0 0,0 0 0 0 0,0 0 0 0 0,-1 1-1 0 0,0-1 1 0 0,-1 0 0 0 0,0 1 0 0 0,-1-1 0 0 0,0 0 0 0 0,-7 21 0 0 0,8-29-39 0 0,-2 8 34 0 0,-1 0 0 0 0,0-1 0 0 0,-11 19 0 0 0,13-26 21 0 0,0 1-1 0 0,0-1 1 0 0,0 0-1 0 0,-1 1 1 0 0,1-1-1 0 0,-1-1 1 0 0,0 1-1 0 0,1 0 1 0 0,-1-1-1 0 0,-1 1 1 0 0,1-1-1 0 0,0 0 0 0 0,-1 0 1 0 0,-4 2-1 0 0,7-3-4 0 0,0-1 0 0 0,1 0 0 0 0,-1 0 0 0 0,0 1 0 0 0,0-1 0 0 0,1 0 0 0 0,-1 0 0 0 0,0 0 0 0 0,1 0 0 0 0,-1 0 0 0 0,0 0 0 0 0,1 0 0 0 0,-1 0 0 0 0,0-1 0 0 0,1 1 0 0 0,-1 0 0 0 0,0 0 0 0 0,1-1 0 0 0,-1 1 0 0 0,0 0 0 0 0,1 0 0 0 0,-1-1-1 0 0,0 1 1 0 0,1-1 0 0 0,-1 1 0 0 0,1-1 0 0 0,-1 1 0 0 0,1-1 0 0 0,-1 1 0 0 0,1-1 0 0 0,-1-1-20 0 0,0 0-1 0 0,0 0 0 0 0,1 0 1 0 0,-1 0-1 0 0,1 1 1 0 0,-1-1-1 0 0,1 0 0 0 0,0 0 1 0 0,0 0-1 0 0,0-4 1 0 0,1-2-109 0 0,0 0 0 0 0,0-1 1 0 0,1 1-1 0 0,4-11 1 0 0,5-8 10 0 0,2 2 1 0 0,0-1-1 0 0,2 2 1 0 0,1-1-1 0 0,1 2 1 0 0,0 1-1 0 0,2 0 1 0 0,39-35-1 0 0,-55 54 49 0 0,0 1-1 0 0,1-1 1 0 0,-1 1-1 0 0,0 0 1 0 0,1 0-1 0 0,-1 0 1 0 0,1 1-1 0 0,-1-1 1 0 0,1 1-1 0 0,0 0 1 0 0,0 0-1 0 0,-1 0 1 0 0,8 0-1 0 0,-9 1 41 0 0,1 0 1 0 0,-1 1-1 0 0,0-1 0 0 0,1 1 0 0 0,-1 0 1 0 0,0-1-1 0 0,0 1 0 0 0,1 0 0 0 0,-1 0 0 0 0,0 1 1 0 0,0-1-1 0 0,0 0 0 0 0,0 1 0 0 0,0-1 1 0 0,-1 1-1 0 0,1-1 0 0 0,0 1 0 0 0,-1 0 0 0 0,1 0 1 0 0,-1 0-1 0 0,0 0 0 0 0,0 0 0 0 0,2 3 0 0 0,6 13 25 0 0,-1 1-1 0 0,0 0 0 0 0,-1 0 1 0 0,-2 1-1 0 0,0 0 0 0 0,4 28 0 0 0,-5-10-235 0 0,-2-1 0 0 0,-3 62-1 0 0,0-96-373 0 0,-2 29-154 0 0</inkml:trace>
  <inkml:trace contextRef="#ctx0" brushRef="#br0" timeOffset="1">681 229 3040 0 0,'0'0'8148'0'0,"1"14"-7772"0"0,0 92 1041 0 0,0-109-1230 0 0,0-1 0 0 0,1 1-1 0 0,-1 0 1 0 0,1 0 0 0 0,-1 0-1 0 0,1 1 1 0 0,0-1 0 0 0,5-5 0 0 0,1-2-198 0 0,49-84 86 0 0,-55 93-122 0 0,-1 37-2061 0 0,-2-9 1680 0 0,0 9-1367 0 0,5-3-3307 0 0,2-21 120 0 0</inkml:trace>
</inkml:ink>
</file>

<file path=ppt/ink/ink5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3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86 211 328 0 0,'0'0'7644'0'0,"15"-6"-7401"0"0,113-46 35 0 0,-125 50-278 0 0,0 1 1 0 0,0-1 0 0 0,0 0 0 0 0,-1 0-1 0 0,1-1 1 0 0,0 1 0 0 0,-1-1-1 0 0,1 1 1 0 0,-1-1 0 0 0,0 0-1 0 0,0 1 1 0 0,0-1 0 0 0,-1 0-1 0 0,1 0 1 0 0,0-1 0 0 0,-1 1-1 0 0,0 0 1 0 0,0 0 0 0 0,0-1 0 0 0,0 1-1 0 0,-1-1 1 0 0,1 1 0 0 0,-1-1-1 0 0,0 1 1 0 0,0-1 0 0 0,0 1-1 0 0,0-1 1 0 0,-1 1 0 0 0,1-1-1 0 0,-1 1 1 0 0,0 0 0 0 0,0-1 0 0 0,0 1-1 0 0,-1 0 1 0 0,1 0 0 0 0,-1 0-1 0 0,1 0 1 0 0,-1 0 0 0 0,0 0-1 0 0,-1 0 1 0 0,1 0 0 0 0,0 1-1 0 0,-1-1 1 0 0,1 1 0 0 0,-1 0-1 0 0,0 0 1 0 0,0 0 0 0 0,1 0 0 0 0,-1 0-1 0 0,-1 0 1 0 0,1 1 0 0 0,0 0-1 0 0,0-1 1 0 0,-1 1 0 0 0,1 1-1 0 0,0-1 1 0 0,-8-1 0 0 0,4 2 1 0 0,1-1 0 0 0,-1 1 0 0 0,0 1 1 0 0,0-1-1 0 0,0 1 0 0 0,0 0 0 0 0,0 1 0 0 0,0-1 1 0 0,1 1-1 0 0,-1 1 0 0 0,1-1 0 0 0,-1 1 0 0 0,1 0 1 0 0,0 1-1 0 0,0 0 0 0 0,-7 5 0 0 0,6-2 83 0 0,0-1 0 0 0,0 1 0 0 0,1 0 0 0 0,0 0-1 0 0,1 1 1 0 0,-1 0 0 0 0,1 0 0 0 0,1 0 0 0 0,0 1 0 0 0,0 0-1 0 0,-4 15 1 0 0,6-18 42 0 0,0 0 0 0 0,0 0 0 0 0,1 1 0 0 0,0-1 0 0 0,0 1 0 0 0,1-1 0 0 0,0 0 0 0 0,0 1 0 0 0,1-1 0 0 0,-1 1 0 0 0,1-1 0 0 0,1 1 0 0 0,-1-1 0 0 0,1 0 0 0 0,0 0 0 0 0,1 0 0 0 0,-1 0 0 0 0,1 0 0 0 0,0-1 0 0 0,1 1 0 0 0,-1-1 0 0 0,9 10 0 0 0,-2-6-11 0 0,0 0-1 0 0,1 0 1 0 0,0-1 0 0 0,1 0-1 0 0,-1-1 1 0 0,2 0 0 0 0,-1-1 0 0 0,1-1-1 0 0,23 8 1 0 0,-14-6-199 0 0,0-1 1 0 0,0-1-1 0 0,1-1 1 0 0,32 1-1 0 0,-48-4-351 0 0,1-1 1 0 0,-1 0-1 0 0,0 0 1 0 0,1-1-1 0 0,-1 0 1 0 0,1 0-1 0 0,-1-1 0 0 0,0 0 1 0 0,0 0-1 0 0,0-1 1 0 0,0 0-1 0 0,-1 0 0 0 0,1 0 1 0 0,-1-1-1 0 0,1 0 1 0 0,-1-1-1 0 0,10-9 0 0 0,10-21-3398 0 0</inkml:trace>
</inkml:ink>
</file>

<file path=ppt/ink/ink5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4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0 1396 0 0,'0'0'9698'0'0,"-8"12"-9218"0"0,-1-1-347 0 0,3-3-33 0 0,0 0 0 0 0,1 0 0 0 0,0 1 0 0 0,0-1 0 0 0,1 1 0 0 0,0 0 0 0 0,-3 13 0 0 0,-5 24 218 0 0,2-1-1 0 0,2 1 0 0 0,-2 53 1 0 0,5 143-145 0 0,5-194-205 0 0,0-32-701 0 0,1 0-1 0 0,3 21 1 0 0,-3-31 61 0 0,0-1 1 0 0,1 0 0 0 0,0 0 0 0 0,0 1-1 0 0,0-1 1 0 0,4 6 0 0 0</inkml:trace>
</inkml:ink>
</file>

<file path=ppt/ink/ink5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4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1 306 312 0 0,'0'0'9497'0'0,"13"-10"-9047"0"0,44-30-83 0 0,-43 32-284 0 0,0 0-1 0 0,0 0 1 0 0,0 2 0 0 0,1 0 0 0 0,28-8 0 0 0,-32 12-56 0 0,0-1 1 0 0,-1-1-1 0 0,0 0 0 0 0,1 0 1 0 0,-2-1-1 0 0,1 0 0 0 0,0-1 1 0 0,9-7-1 0 0,-13 7 8 0 0,1 0-1 0 0,-1-1 1 0 0,0 0 0 0 0,-1 0 0 0 0,0 0-1 0 0,9-16 1 0 0,-13 21-45 0 0,1-1-1 0 0,-1 0 1 0 0,1 0-1 0 0,-1 0 1 0 0,0 0-1 0 0,0 0 1 0 0,-1-1-1 0 0,1 1 1 0 0,-1 0 0 0 0,1 0-1 0 0,-1 0 1 0 0,0-1-1 0 0,0 1 1 0 0,0 0-1 0 0,-1 0 1 0 0,1-1 0 0 0,-1 1-1 0 0,0 0 1 0 0,0 0-1 0 0,0 0 1 0 0,-3-6-1 0 0,3 7-21 0 0,-1 1-1 0 0,0-1 1 0 0,1 0-1 0 0,-1 0 1 0 0,0 1-1 0 0,0-1 1 0 0,0 1-1 0 0,0 0 1 0 0,-1-1-1 0 0,1 1 1 0 0,0 0-1 0 0,0 0 1 0 0,-1 1 0 0 0,1-1-1 0 0,0 0 1 0 0,-1 1-1 0 0,1-1 1 0 0,-1 1-1 0 0,1 0 1 0 0,-1 0-1 0 0,1 0 1 0 0,-1 0-1 0 0,1 0 1 0 0,-1 1-1 0 0,1-1 1 0 0,-3 2-1 0 0,-1-1 4 0 0,1 0 0 0 0,-1 1 0 0 0,1 0 0 0 0,0 0 0 0 0,0 0-1 0 0,-1 1 1 0 0,2 0 0 0 0,-1 0 0 0 0,0 0 0 0 0,-5 6 0 0 0,5-4 84 0 0,0 0 1 0 0,1 1-1 0 0,-1 0 1 0 0,1 0-1 0 0,1 0 1 0 0,-1 0-1 0 0,1 0 1 0 0,0 1-1 0 0,1 0 1 0 0,-1 0-1 0 0,1-1 1 0 0,1 1-1 0 0,-1 0 1 0 0,1 1-1 0 0,0-1 1 0 0,1 0-1 0 0,0 0 1 0 0,0 0-1 0 0,0 0 1 0 0,1 1-1 0 0,0-1 1 0 0,4 12-1 0 0,-2-9-85 0 0,1 0-1 0 0,-1 0 1 0 0,2 0 0 0 0,0 0-1 0 0,0-1 1 0 0,0 0-1 0 0,1 0 1 0 0,1 0-1 0 0,0-1 1 0 0,0 0-1 0 0,0 0 1 0 0,1-1-1 0 0,0 0 1 0 0,17 11-1 0 0,-22-15-402 0 0,1-1 0 0 0,0 0 0 0 0,0 0 0 0 0,0 0 0 0 0,0-1 0 0 0,1 1 0 0 0,-1-1 0 0 0,0 0 0 0 0,1 0 0 0 0,-1-1 0 0 0,9 1 0 0 0,8-2-3267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2.6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803 36 552 0 0,'0'0'4396'0'0,"7"-6"-3910"0"0,26-22 5252 0 0,-37 26-4119 0 0,-10 8-1810 0 0,-82 164 229 0 0,-44 67 355 0 0,-8-13-219 0 0,111-171-103 0 0,3 1 0 0 0,-53 111 0 0 0,75-139 21 0 0,-2 0-1 0 0,-1-1 1 0 0,-19 23 0 0 0,-20 35 324 0 0,-50 100 406 0 0,93-165-755 0 0,5-7 143 0 0,-1-1 0 0 0,0 1 0 0 0,-11 12 0 0 0,17-23-152 0 0,13-30-9121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7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6049 0 0,'0'0'5007'0'0,"8"14"-5611"0"0,717 1145 3349 0 0,-680-1088-2686 0 0,-5-5 755 0 0,4-2-1 0 0,2-2 0 0 0,60 62 0 0 0,-106-123-771 0 0,1 0-1 0 0,0 0 1 0 0,-1-1 0 0 0,1 1 0 0 0,0 0 0 0 0,-1-1-1 0 0,1 1 1 0 0,0-1 0 0 0,0 1 0 0 0,-1-1 0 0 0,1 1-1 0 0,0-1 1 0 0,0 0 0 0 0,0 1 0 0 0,0-1 0 0 0,0 0-1 0 0,0 0 1 0 0,0 1 0 0 0,0-1 0 0 0,-1 0-1 0 0,1 0 1 0 0,0 0 0 0 0,0 0 0 0 0,0 0 0 0 0,0 0-1 0 0,0-1 1 0 0,0 1 0 0 0,0 0 0 0 0,0 0 0 0 0,0-1-1 0 0,0 1 1 0 0,-1 0 0 0 0,1-1 0 0 0,0 1 0 0 0,0-1-1 0 0,1-1 1 0 0,3-14-6833 0 0</inkml:trace>
</inkml:ink>
</file>

<file path=ppt/ink/ink5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5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30 154 2796 0 0,'0'0'7391'0'0,"0"6"-6928"0"0,-1 3-356 0 0,1 5 259 0 0,-1 0 0 0 0,-1 0 0 0 0,0-1 0 0 0,-1 0 1 0 0,-11 23 1899 0 0,10-45-1741 0 0,1-11-443 0 0,4 13-122 0 0,0-1-1 0 0,0 1 1 0 0,1 0-1 0 0,0-1 1 0 0,0 1-1 0 0,1 0 1 0 0,0 0-1 0 0,0 0 1 0 0,0 1-1 0 0,1-1 0 0 0,0 1 1 0 0,1 0-1 0 0,4-6 1 0 0,1 1-34 0 0,0-1 1 0 0,1 2-1 0 0,0-1 0 0 0,0 2 1 0 0,21-14-1 0 0,-30 22 17 0 0,-1 0 1 0 0,1 0-1 0 0,0 0 1 0 0,-1 0-1 0 0,1 0 1 0 0,0 1-1 0 0,0-1 0 0 0,-1 1 1 0 0,1-1-1 0 0,0 1 1 0 0,0 0-1 0 0,0-1 1 0 0,0 1-1 0 0,0 0 0 0 0,-1 0 1 0 0,1 0-1 0 0,0 1 1 0 0,0-1-1 0 0,0 0 1 0 0,0 1-1 0 0,3 1 0 0 0,-2-1 23 0 0,-1 1 0 0 0,1 0-1 0 0,-1 0 1 0 0,0 0 0 0 0,1 0-1 0 0,-1 0 1 0 0,0 0 0 0 0,0 1-1 0 0,0-1 1 0 0,0 1 0 0 0,-1-1-1 0 0,2 4 1 0 0,4 9 223 0 0,-1 1 0 0 0,0-1 0 0 0,5 33 0 0 0,-9-39 22 0 0,0 1-52 0 0,0-1 0 0 0,-2 1-1 0 0,1 14 1 0 0,-1-21 558 0 0,-2-7-560 0 0,1 1-1 0 0,0 0 1 0 0,0 0-1 0 0,0-1 1 0 0,1 1 0 0 0,-1 0-1 0 0,1-1 1 0 0,-1-4 0 0 0,2-1-219 0 0,0 0 0 0 0,0 0 0 0 0,1 0 0 0 0,0 0 0 0 0,0 0 0 0 0,1 0 0 0 0,0 1 0 0 0,1-1 0 0 0,0 1 0 0 0,0 0 0 0 0,1 0 0 0 0,0 1 0 0 0,9-11 0 0 0,-8 9-3 0 0,1 1 0 0 0,0 0 1 0 0,0 1-1 0 0,1 0 0 0 0,0 0 0 0 0,1 0 1 0 0,-1 1-1 0 0,1 1 0 0 0,0-1 0 0 0,1 1 0 0 0,13-5 1 0 0,-20 10 43 0 0,-1-1-1 0 0,1 1 1 0 0,0-1 0 0 0,0 1 0 0 0,0 0 0 0 0,0 0-1 0 0,-1 0 1 0 0,1 1 0 0 0,0-1 0 0 0,0 1 0 0 0,0-1 0 0 0,-1 1-1 0 0,1 0 1 0 0,0 0 0 0 0,-1 0 0 0 0,1 0 0 0 0,-1 1 0 0 0,1-1-1 0 0,-1 1 1 0 0,1-1 0 0 0,-1 1 0 0 0,0 0 0 0 0,0 0 0 0 0,0 0-1 0 0,0 0 1 0 0,0 0 0 0 0,-1 1 0 0 0,1-1 0 0 0,0 0-1 0 0,-1 1 1 0 0,2 4 0 0 0,4 8 97 0 0,0 1-1 0 0,-1 0 1 0 0,8 34-1 0 0,-11-40-143 0 0,1 7 96 0 0,0 0-1 0 0,1 33 0 0 0,-6-15-2547 0 0,-1-29 736 0 0</inkml:trace>
</inkml:ink>
</file>

<file path=ppt/ink/ink5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5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18 136 6117 0 0,'0'0'1625'0'0,"9"-13"-379"0"0,-3 3-1059 0 0,0-1 74 0 0,1 0 1 0 0,0 0-1 0 0,1 1 1 0 0,0-1-1 0 0,1 2 0 0 0,0 0 1 0 0,0 0-1 0 0,13-9 1 0 0,-19 16-261 0 0,1 0 1 0 0,-1 1-1 0 0,1-1 1 0 0,0 1-1 0 0,-1-1 1 0 0,1 1-1 0 0,0 0 0 0 0,0 1 1 0 0,0-1-1 0 0,0 1 1 0 0,0 0-1 0 0,0-1 1 0 0,0 2-1 0 0,0-1 1 0 0,5 1-1 0 0,-3 1-59 0 0,1 0 0 0 0,-1 0 0 0 0,0 0-1 0 0,1 1 1 0 0,-1 0 0 0 0,-1 0 0 0 0,1 1 0 0 0,8 5 0 0 0,1 5-18 0 0,0 0 0 0 0,-1 0 0 0 0,0 2 1 0 0,-1-1-1 0 0,12 21 0 0 0,-9-10 182 0 0,-1 0 0 0 0,-2 1 0 0 0,-1 0-1 0 0,0 1 1 0 0,-3 0 0 0 0,0 1 0 0 0,6 38 0 0 0,-7-16 147 0 0,-2 1-1 0 0,-3-1 1 0 0,-4 74-1 0 0,-4-69-46 0 0,-4-1 0 0 0,-1 0-1 0 0,-3-1 1 0 0,-2-1 0 0 0,-3 0-1 0 0,-2-1 1 0 0,-2-1 0 0 0,-35 59-1 0 0,48-95-59 0 0,0-1 0 0 0,-1 0-1 0 0,0 0 1 0 0,-1-1-1 0 0,-1 0 1 0 0,0-1 0 0 0,-1 0-1 0 0,-23 16 1 0 0,31-24-41 0 0,1-1-1 0 0,-1 0 1 0 0,-1 0 0 0 0,1-1-1 0 0,0 1 1 0 0,-1-1 0 0 0,1 0-1 0 0,-1-1 1 0 0,1 1 0 0 0,-1-1-1 0 0,0 0 1 0 0,0-1 0 0 0,0 1-1 0 0,0-1 1 0 0,1 0 0 0 0,-1-1-1 0 0,0 1 1 0 0,0-1-1 0 0,0 0 1 0 0,1-1 0 0 0,-1 1-1 0 0,1-1 1 0 0,-1 0 0 0 0,1-1-1 0 0,-1 1 1 0 0,1-1 0 0 0,0 0-1 0 0,-7-7 1 0 0,9 1-3213 0 0</inkml:trace>
</inkml:ink>
</file>

<file path=ppt/ink/ink5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4.4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20 4620 0 0,'0'0'6202'0'0,"-1"-3"-6562"0"0,-3-10-43 0 0,3 10 200 0 0,-4 10-1288 0 0</inkml:trace>
</inkml:ink>
</file>

<file path=ppt/ink/ink5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4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3 40 0 0,'-72'-3'692'0'0,"72"5"-692"0"0,0 1-412 0 0,0-2 92 0 0</inkml:trace>
</inkml:ink>
</file>

<file path=ppt/ink/ink5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6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209 69 1580 0 0,'0'0'4747'0'0,"0"-3"-5061"0"0,0-10 151 0 0,0 10 81 0 0,-8 23 1581 0 0,5-16-1425 0 0,0-1 1 0 0,-1 1-1 0 0,1 0 0 0 0,-1-1 0 0 0,0 0 0 0 0,0 0 0 0 0,0 0 1 0 0,0 0-1 0 0,-1-1 0 0 0,1 1 0 0 0,-1-1 0 0 0,0 0 0 0 0,1-1 1 0 0,-1 1-1 0 0,0-1 0 0 0,0 0 0 0 0,0 0 0 0 0,0 0 0 0 0,-8-1 1 0 0,8 1-1 0 0,0-1 0 0 0,0 0 1 0 0,0 0-1 0 0,1-1 0 0 0,-1 1 1 0 0,0-1-1 0 0,0 0 0 0 0,0 0 1 0 0,1-1-1 0 0,-1 0 0 0 0,1 1 1 0 0,-1-1-1 0 0,1-1 0 0 0,0 1 1 0 0,0-1-1 0 0,0 1 0 0 0,0-1 1 0 0,0-1-1 0 0,0 1 0 0 0,-3-5 1 0 0,5 7-21 0 0,1-1 0 0 0,1 1-1 0 0,-1 0 1 0 0,0-1 0 0 0,0 1 0 0 0,0 0 0 0 0,1-1 0 0 0,-1 1 0 0 0,1-1 0 0 0,-1 1 0 0 0,1-1 0 0 0,0 0 0 0 0,-1 1 0 0 0,1-1 0 0 0,0 1 0 0 0,0-1 0 0 0,0 1 0 0 0,0-1 0 0 0,0 0 0 0 0,1 1 0 0 0,-1-1 0 0 0,0 1 0 0 0,2-3 0 0 0,-1 2-49 0 0,0 0 1 0 0,1 0 0 0 0,-1 0-1 0 0,1 1 1 0 0,-1-1 0 0 0,1 0 0 0 0,0 1-1 0 0,0-1 1 0 0,0 1 0 0 0,0-1-1 0 0,0 1 1 0 0,0 0 0 0 0,4-2 0 0 0,3 0-156 0 0,0 0 1 0 0,0 0 0 0 0,0 1-1 0 0,1 0 1 0 0,-1 1 0 0 0,14-1 0 0 0,-16 2 34 0 0,0 0 0 0 0,0 1 1 0 0,0-1-1 0 0,0 1 0 0 0,-1 0 1 0 0,1 1-1 0 0,0 0 0 0 0,7 3 1 0 0,-12-4 95 0 0,1 0 1 0 0,-1 0 0 0 0,0 1-1 0 0,0 0 1 0 0,0-1-1 0 0,-1 1 1 0 0,1 0-1 0 0,0 0 1 0 0,-1 0 0 0 0,1 0-1 0 0,-1 0 1 0 0,1 0-1 0 0,-1 0 1 0 0,0 0-1 0 0,0 1 1 0 0,0-1 0 0 0,0 0-1 0 0,-1 1 1 0 0,1-1-1 0 0,0 1 1 0 0,-1-1 0 0 0,0 1-1 0 0,0-1 1 0 0,0 1-1 0 0,0 3 1 0 0,0-5 66 0 0,0-1-1 0 0,0 1 1 0 0,0 0 0 0 0,0-1 0 0 0,0 1-1 0 0,0-1 1 0 0,-1 1 0 0 0,1 0 0 0 0,0-1-1 0 0,0 1 1 0 0,-1-1 0 0 0,1 1 0 0 0,0-1-1 0 0,-1 1 1 0 0,1-1 0 0 0,0 1 0 0 0,-1-1 0 0 0,1 1-1 0 0,-1-1 1 0 0,1 1 0 0 0,-1-1 0 0 0,1 0-1 0 0,-1 1 1 0 0,1-1 0 0 0,-1 0 0 0 0,1 1-1 0 0,-1-1 1 0 0,1 0 0 0 0,-1 0 0 0 0,0 0-1 0 0,1 1 1 0 0,-1-1 0 0 0,-1 0 0 0 0,-24-1 1318 0 0,15 1-1690 0 0</inkml:trace>
</inkml:ink>
</file>

<file path=ppt/ink/ink5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04.0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84 1944 0 0,'0'0'9552'0'0,"5"-8"-9028"0"0,1-3-354 0 0,-4 7-23 0 0,0-1 0 0 0,1 1 0 0 0,0 0 0 0 0,0 0 0 0 0,0 0 0 0 0,0 1 0 0 0,4-5 1265 0 0,-7 1-2853 0 0,-1 20 1314 0 0,0-1 0 0 0,-1 1 1 0 0,-1-1-1 0 0,-5 16 0 0 0,-4 24 192 0 0,-2 14-57 0 0,-29 84 0 0 0,23-87 299 0 0,5-38-110 0 0,13-22-155 0 0,0-1 1 0 0,0 1-1 0 0,0-1 0 0 0,1 1 0 0 0,-1 0 1 0 0,1 0-1 0 0,0 0 0 0 0,-1 0 0 0 0,1 0 0 0 0,-1 6 3419 0 0,7-23-2978 0 0,5-4-560 0 0,1 1 1 0 0,1 0-1 0 0,0 0 0 0 0,1 1 0 0 0,1 1 1 0 0,17-15-1 0 0,1-3 2 0 0,115-111-271 0 0,-125 127 284 0 0,0 0 0 0 0,1 1 1 0 0,1 2-1 0 0,1 0 0 0 0,34-14 0 0 0,-24 15-74 0 0,0 1-1 0 0,1 1 1 0 0,0 2 0 0 0,1 2-1 0 0,-1 1 1 0 0,69-1-1 0 0,-104 7 94 0 0,0 0 0 0 0,-1 0 0 0 0,1 1 0 0 0,0-1 0 0 0,0 0 0 0 0,0 1 0 0 0,0-1 0 0 0,0 1 0 0 0,0-1 0 0 0,-1 1 0 0 0,1-1 0 0 0,0 1 0 0 0,0-1 0 0 0,-1 1 0 0 0,1 0 0 0 0,0 0 0 0 0,-1-1 0 0 0,1 1 0 0 0,-1 0 0 0 0,1 0 0 0 0,-1 0 0 0 0,1 0 0 0 0,-1-1 0 0 0,1 1 0 0 0,-1 0 0 0 0,0 0 0 0 0,0 0 0 0 0,1 2 0 0 0,4 34-104 0 0,-4-22 127 0 0,2 3 44 0 0,15 125-44 0 0,-17-123 32 0 0,-1-1 0 0 0,-1 0 0 0 0,0 0 1 0 0,-2 0-1 0 0,-6 28 0 0 0,-3-10 104 0 0,-2-1 0 0 0,-1 0 0 0 0,-2-1-1 0 0,-1-1 1 0 0,-2 0 0 0 0,-1-1 0 0 0,-1-2 0 0 0,-30 32 0 0 0,50-60-72 0 0,-13 14 53 0 0,1 1 0 0 0,0 0 1 0 0,-13 25-1 0 0,25-37-600 0 0</inkml:trace>
</inkml:ink>
</file>

<file path=ppt/ink/ink5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0.6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1069 35 208 0 0,'0'0'5897'0'0,"0"-8"-5401"0"0,1 2-456 0 0,-1 4 6 0 0,1 1-1 0 0,-1 0 1 0 0,0-1-1 0 0,0 1 1 0 0,0 0-1 0 0,0 0 0 0 0,0-1 1 0 0,0 1-1 0 0,0 0 1 0 0,0-1-1 0 0,0 1 1 0 0,-1 0-1 0 0,0-3 1 0 0,0 5 2 0 0,0-1 1 0 0,-1 0-1 0 0,1 1 0 0 0,0-1 1 0 0,-1 1-1 0 0,1-1 0 0 0,0 1 1 0 0,0-1-1 0 0,0 1 0 0 0,-1 0 1 0 0,1 0-1 0 0,0-1 1 0 0,0 1-1 0 0,0 0 0 0 0,0 0 1 0 0,0 0-1 0 0,1 0 0 0 0,-1 0 1 0 0,0 1-1 0 0,-1 1 0 0 0,-41 47 1147 0 0,-44 66 1 0 0,56-71-803 0 0,-2-2 0 0 0,-68 70 1 0 0,-136 109 177 0 0,16-9-297 0 0,200-191-334 0 0,0 1 0 0 0,-27 40 0 0 0,-7 10 130 0 0,54-72-1 0 0,0 0 0 0 0,0 1 0 0 0,0-1 0 0 0,0 0 0 0 0,0 0 0 0 0,-1 0 0 0 0,1 0-1 0 0,0 0 1 0 0,-1 0 0 0 0,1 0 0 0 0,-1 0 0 0 0,1 0 0 0 0,-1 0 0 0 0,1-1 0 0 0,-1 1 0 0 0,1-1 0 0 0,-1 1 0 0 0,0-1-1 0 0,1 0 1 0 0,-1 1 0 0 0,1-1 0 0 0,-1 0 0 0 0,0 0 0 0 0,1 0 0 0 0,-1 0 0 0 0,0-1 0 0 0,1 1 0 0 0,-4-1 0 0 0,1-1 72 0 0,-1-1 0 0 0,1 0 1 0 0,-1 0-1 0 0,1 0 1 0 0,0-1-1 0 0,1 1 0 0 0,-1-1 1 0 0,-4-5-1 0 0,2 1-85 0 0,0 0 1 0 0,0 0-1 0 0,1-1 1 0 0,0 0-1 0 0,1 0 0 0 0,0 0 1 0 0,0 0-1 0 0,1-1 0 0 0,0 1 1 0 0,-2-14-1 0 0,1-5-61 0 0,1 1-1 0 0,1-41 1 0 0,13 101-3855 0 0,17 45 4143 0 0,-23-58-172 0 0,1-1 0 0 0,1 0 0 0 0,1 0 1 0 0,1 0-1 0 0,1-1 0 0 0,0 0 0 0 0,21 26 1 0 0,-27-40-23 0 0,0 0-1 0 0,1-1 1 0 0,-1 0 0 0 0,1 0 0 0 0,0 0 0 0 0,0 0 0 0 0,0-1 0 0 0,0 0 0 0 0,0 0 0 0 0,0 0 0 0 0,1-1 0 0 0,-1 1 0 0 0,10 0 0 0 0,6 0-1359 0 0,-1-1-1 0 0,26-2 1 0 0,-43 1 785 0 0,14-4-3655 0 0,4-7-1872 0 0</inkml:trace>
</inkml:ink>
</file>

<file path=ppt/ink/ink5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1.5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25 3748 0 0,'0'0'6848'0'0,"2"-5"-6528"0"0,1-2-168 0 0,3-5-550 0 0,-3 33 232 0 0,-5 10 731 0 0,-2 1-1 0 0,-13 56 1 0 0,8-44-293 0 0,-87 321 549 0 0,91-355 2648 0 0,7-23-2370 0 0,9-25-1237 0 0,17-13 2 0 0,1 1 0 0 0,3 2 0 0 0,2 0 0 0 0,72-76 0 0 0,-90 107 53 0 0,0 1-1 0 0,1 0 1 0 0,23-15 0 0 0,-35 27 17 0 0,0 1 0 0 0,1-1 1 0 0,0 1-1 0 0,0 0 0 0 0,-1 1 0 0 0,2-1 1 0 0,-1 1-1 0 0,0 0 0 0 0,0 1 0 0 0,1-1 1 0 0,-1 1-1 0 0,1 0 0 0 0,-1 1 0 0 0,1 0 1 0 0,-1 0-1 0 0,8 1 0 0 0,-10 0 7 0 0,0 1-1 0 0,0-1 1 0 0,0 1 0 0 0,-1 0 0 0 0,1 0-1 0 0,-1 1 1 0 0,1-1 0 0 0,-1 1-1 0 0,0-1 1 0 0,0 1 0 0 0,0 0-1 0 0,0 0 1 0 0,0 1 0 0 0,-1-1-1 0 0,1 1 1 0 0,-1-1 0 0 0,0 1-1 0 0,0 0 1 0 0,-1-1 0 0 0,3 9-1 0 0,1 2 48 0 0,0 0 0 0 0,-2 0 0 0 0,0 1 0 0 0,2 24 0 0 0,-3-21 98 0 0,-2 0 0 0 0,0 0 0 0 0,-1 0 0 0 0,0 0 0 0 0,-2 0 0 0 0,0 0 0 0 0,-1 0-1 0 0,-11 29 1 0 0,-20 39-108 0 0,38-96-3888 0 0,11-8 1202 0 0</inkml:trace>
</inkml:ink>
</file>

<file path=ppt/ink/ink5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5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202 5 612 0 0,'0'0'1996'0'0,"-80"-4"-940"0"0,44 10-1056 0 0,2 1-832 0 0,-18 6-720 0 0</inkml:trace>
</inkml:ink>
</file>

<file path=ppt/ink/ink5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6.6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51 180 4940 0 0,'0'0'5820'0'0,"15"0"-6870"0"0,6 1 1050 0 0,101-1 261 0 0,-117-1-186 0 0,-1 0 0 0 0,1 0 1 0 0,-1 0-1 0 0,0-1 0 0 0,0 1 0 0 0,0-1 0 0 0,0 0 1 0 0,0 0-1 0 0,0 0 0 0 0,0-1 0 0 0,-1 0 0 0 0,1 1 1 0 0,-1-1-1 0 0,1 0 0 0 0,-1-1 0 0 0,0 1 1 0 0,-1 0-1 0 0,4-6 0 0 0,-4 6-26 0 0,0 0 0 0 0,0 0 1 0 0,0 0-1 0 0,-1 0 0 0 0,0 0 1 0 0,1-1-1 0 0,-1 1 0 0 0,0 0 0 0 0,-1-1 1 0 0,1 1-1 0 0,-1-1 0 0 0,1 1 0 0 0,-1-1 1 0 0,0 1-1 0 0,0-1 0 0 0,0 1 1 0 0,-1-1-1 0 0,0 1 0 0 0,1-1 0 0 0,-1 1 1 0 0,0 0-1 0 0,0-1 0 0 0,-3-4 0 0 0,2 5-60 0 0,-1-1 0 0 0,0 0 0 0 0,0 1 0 0 0,0 0-1 0 0,0 0 1 0 0,-1 0 0 0 0,1 0 0 0 0,-1 0-1 0 0,0 1 1 0 0,1-1 0 0 0,-1 1 0 0 0,0 0-1 0 0,0 0 1 0 0,-1 1 0 0 0,1-1 0 0 0,0 1-1 0 0,-1 0 1 0 0,1 0 0 0 0,0 0 0 0 0,-1 1 0 0 0,1 0-1 0 0,-1-1 1 0 0,1 2 0 0 0,-1-1 0 0 0,1 0-1 0 0,-1 1 1 0 0,1 0 0 0 0,-5 1 0 0 0,-1 0-69 0 0,1 1 1 0 0,0 0-1 0 0,0 0 1 0 0,0 1 0 0 0,1 0-1 0 0,-1 0 1 0 0,1 1-1 0 0,0 1 1 0 0,0-1 0 0 0,0 1-1 0 0,1 0 1 0 0,-8 9-1 0 0,8-7 81 0 0,2-1 0 0 0,-1 1 0 0 0,1 0-1 0 0,0 1 1 0 0,1-1 0 0 0,0 1 0 0 0,0 0-1 0 0,1 0 1 0 0,0 0 0 0 0,0 0 0 0 0,1 1 0 0 0,1-1-1 0 0,0 1 1 0 0,0-1 0 0 0,0 1 0 0 0,1 0-1 0 0,1-1 1 0 0,0 1 0 0 0,0-1 0 0 0,3 11-1 0 0,-1-13 56 0 0,0 0-1 0 0,0 0 0 0 0,0 0 0 0 0,1 0 1 0 0,0-1-1 0 0,1 0 0 0 0,-1 0 0 0 0,1 0 1 0 0,0 0-1 0 0,1-1 0 0 0,-1 0 0 0 0,1 0 0 0 0,0-1 1 0 0,1 1-1 0 0,-1-1 0 0 0,1 0 0 0 0,-1-1 1 0 0,1 0-1 0 0,0 0 0 0 0,0 0 0 0 0,1-1 1 0 0,6 2-1 0 0,8 0 3 0 0,-1 0 0 0 0,0-1 0 0 0,1-1 0 0 0,0-1 0 0 0,0-1 0 0 0,32-4 0 0 0,-30 1-830 0 0,0-1 0 0 0,-1-2 1 0 0,45-16-1 0 0,-46 13-1286 0 0,0-1-1 0 0,22-15 0 0 0,-11 2-1595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28.2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87 4224 0 0,'0'0'8910'0'0,"-13"-11"-8785"0"0,-43-33-169 0 0,53 42 26 0 0,0 0-1 0 0,-1 1 1 0 0,1-1-1 0 0,0 1 0 0 0,-1 0 1 0 0,1 0-1 0 0,-1 0 1 0 0,1 0-1 0 0,-1 1 1 0 0,0-1-1 0 0,1 1 0 0 0,-1 0 1 0 0,0 0-1 0 0,1 0 1 0 0,-1 1-1 0 0,1-1 1 0 0,-7 3-1 0 0,1-2-17 0 0,-8 3 17 0 0,0 1 0 0 0,1 1-1 0 0,0 0 1 0 0,0 1 0 0 0,0 0-1 0 0,0 2 1 0 0,1 0 0 0 0,-17 13 0 0 0,8-3 67 0 0,1 0 0 0 0,1 2 0 0 0,1 0 0 0 0,-18 25 1 0 0,25-28-41 0 0,1 1 0 0 0,0 1 0 0 0,2 0 0 0 0,0 0 0 0 0,1 1 0 0 0,2 0 1 0 0,0 1-1 0 0,1 0 0 0 0,1 0 0 0 0,-3 27 0 0 0,7-38-6 0 0,1-1 1 0 0,0 1-1 0 0,1 0 0 0 0,0 0 0 0 0,1 0 0 0 0,0-1 0 0 0,1 1 1 0 0,0 0-1 0 0,0-1 0 0 0,2 1 0 0 0,-1-1 0 0 0,1 0 1 0 0,0 0-1 0 0,1 0 0 0 0,0-1 0 0 0,1 0 0 0 0,0 0 0 0 0,1 0 1 0 0,-1-1-1 0 0,1 1 0 0 0,1-2 0 0 0,0 1 0 0 0,13 10 1 0 0,-4-8 52 0 0,-1-1 0 0 0,1 0 0 0 0,1-1 1 0 0,-1 0-1 0 0,1-2 0 0 0,1 0 1 0 0,-1-1-1 0 0,1-1 0 0 0,23 2 0 0 0,4-1 342 0 0,-1-3 0 0 0,79-6-1 0 0,-94 1-134 0 0,0 0 0 0 0,-1-2 0 0 0,0-2 0 0 0,0 0 0 0 0,0-2 0 0 0,54-25 0 0 0,-68 26-180 0 0,1-1-1 0 0,-2-1 1 0 0,1 0-1 0 0,-1-1 1 0 0,0 0-1 0 0,-1-1 1 0 0,-1 0-1 0 0,0-1 1 0 0,0-1-1 0 0,-2 0 1 0 0,1 0-1 0 0,-2-1 1 0 0,8-17-1 0 0,-8 13-19 0 0,-1 0 1 0 0,-1 0-1 0 0,-1-1 0 0 0,-1 0 0 0 0,0 0 0 0 0,-2-1 0 0 0,0 1 0 0 0,-1-1 1 0 0,-2 1-1 0 0,-1-25 0 0 0,0 34-92 0 0,0 0-1 0 0,-1 0 1 0 0,0 0 0 0 0,-1 0 0 0 0,0 0 0 0 0,-1 1 0 0 0,0-1-1 0 0,-1 1 1 0 0,0 0 0 0 0,0 0 0 0 0,-1 1 0 0 0,0 0 0 0 0,-1 0-1 0 0,0 0 1 0 0,-1 1 0 0 0,0 0 0 0 0,0 0 0 0 0,0 1 0 0 0,-1 0-1 0 0,-14-9 1 0 0,4 6-282 0 0,-1 1-1 0 0,0 0 0 0 0,0 2 0 0 0,-1 0 1 0 0,-35-6-1 0 0,-111-8-3144 0 0,102 15 1293 0 0,-33-5-2825 0 0</inkml:trace>
</inkml:ink>
</file>

<file path=ppt/ink/ink5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7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0 8717 0 0,'0'0'2560'0'0,"2"18"-4109"0"0,0 18 1660 0 0,14 256 1164 0 0,-17-256-1068 0 0,-2-1-1 0 0,-1 0 1 0 0,-13 53-1 0 0,-40 99-601 0 0,52-173 193 0 0,5-14 7 0 0,0 0 0 0 0,0 1 0 0 0,-1-1 0 0 0,1 1 0 0 0,0-1 0 0 0,0 1 0 0 0,0-1 0 0 0,0 1 0 0 0,0-1 0 0 0,0 1 0 0 0,0-1 0 0 0,0 1 0 0 0,0-1 0 0 0,0 1 0 0 0,0 0 1 0 0,0-1-1 0 0,0 0 0 0 0,0 1 0 0 0,1-1 0 0 0,-1 1 0 0 0,0-1 0 0 0,0 1 0 0 0,13 4-5344 0 0</inkml:trace>
</inkml:ink>
</file>

<file path=ppt/ink/ink5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7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122 0 7441 0 0,'0'0'3965'0'0,"-13"6"-5667"0"0,-38 23 1448 0 0,48-27 234 0 0,1 1 0 0 0,0 0 0 0 0,0 0 0 0 0,1 0 0 0 0,-1 0 0 0 0,1 0 0 0 0,0 1 0 0 0,-1-1 0 0 0,1 0 0 0 0,1 1 0 0 0,-1-1 0 0 0,0 1 0 0 0,1-1 0 0 0,0 1 0 0 0,0-1 0 0 0,0 1 0 0 0,0-1 0 0 0,0 0 0 0 0,1 1 0 0 0,1 5 0 0 0,-1 2-58 0 0,2 6 56 0 0,0 1 1 0 0,2-1-1 0 0,0-1 0 0 0,1 1 0 0 0,0-1 0 0 0,2 0 1 0 0,12 22-1 0 0,-10-20 71 0 0,0 1 0 0 0,-1 0 1 0 0,-2 1-1 0 0,10 33 0 0 0,-15-42-90 0 0,0-4 132 0 0,-1-1-1 0 0,1 1 0 0 0,-2 0 0 0 0,1-1 0 0 0,-1 1 0 0 0,-1 10 0 0 0,1-16-49 0 0,0 1-1 0 0,-1 0 1 0 0,1-1-1 0 0,-1 1 0 0 0,0-1 1 0 0,1 0-1 0 0,-1 1 1 0 0,0-1-1 0 0,0 1 0 0 0,0-1 1 0 0,0 0-1 0 0,0 0 0 0 0,0 0 1 0 0,-1 1-1 0 0,1-1 1 0 0,0 0-1 0 0,0 0 0 0 0,-1-1 1 0 0,1 1-1 0 0,-1 0 0 0 0,1 0 1 0 0,-1-1-1 0 0,1 1 1 0 0,-1-1-1 0 0,1 1 0 0 0,-1-1 1 0 0,0 0-1 0 0,1 1 0 0 0,-1-1 1 0 0,1 0-1 0 0,-1 0 1 0 0,-2-1-1 0 0,-5 2 85 0 0,-1-1 0 0 0,1-1 0 0 0,-1 1 1 0 0,-14-5-1 0 0,20 4-85 0 0,0 0 0 0 0,0 0 0 0 0,0-1 1 0 0,0 1-1 0 0,0-1 0 0 0,0 0 0 0 0,0 0 1 0 0,1-1-1 0 0,-1 1 0 0 0,1-1 0 0 0,0 1 1 0 0,-6-7-1 0 0,9 8-46 0 0,0 1 1 0 0,-1-1 0 0 0,1 1 0 0 0,0 0-1 0 0,0-1 1 0 0,0 1 0 0 0,0-1 0 0 0,0 1-1 0 0,0-1 1 0 0,0 1 0 0 0,0-1-1 0 0,0 1 1 0 0,0-1 0 0 0,0 1 0 0 0,0-1-1 0 0,0 1 1 0 0,0-1 0 0 0,0 1 0 0 0,0 0-1 0 0,0-1 1 0 0,1 1 0 0 0,-1-1-1 0 0,0 1 1 0 0,0-1 0 0 0,1 1 0 0 0,-1 0-1 0 0,0-1 1 0 0,0 1 0 0 0,1 0-1 0 0,-1-1 1 0 0,0 1 0 0 0,1 0 0 0 0,-1-1-1 0 0,1 1 1 0 0,-1 0 0 0 0,0 0 0 0 0,1-1-1 0 0,-1 1 1 0 0,1 0 0 0 0,0 0-1 0 0,23-12-478 0 0,-18 10 479 0 0,7-5-24 0 0,182-98 57 0 0,-168 88 71 0 0,-1-2 0 0 0,-1 0 0 0 0,-1-2 0 0 0,42-46 0 0 0,-62 63-97 0 0,9-11 56 0 0,-1 0 0 0 0,15-26-1 0 0,-24 37-37 0 0,-1 1-1 0 0,0-1 1 0 0,-1 1-1 0 0,1-1 1 0 0,-1 0-1 0 0,1 0 1 0 0,-1 0 0 0 0,0 0-1 0 0,-1 0 1 0 0,1 0-1 0 0,-1 0 1 0 0,1 0-1 0 0,-1 0 1 0 0,0 0-1 0 0,-1 0 1 0 0,1 0-1 0 0,-1 0 1 0 0,0 0-1 0 0,-1-4 1 0 0,2 7-24 0 0,-1 0 1 0 0,1 0-1 0 0,0 1 0 0 0,-1-1 1 0 0,1 0-1 0 0,-1 1 0 0 0,1-1 1 0 0,-1 0-1 0 0,1 1 1 0 0,-1-1-1 0 0,0 0 0 0 0,1 1 1 0 0,-1-1-1 0 0,0 1 0 0 0,1-1 1 0 0,-1 1-1 0 0,0 0 1 0 0,0-1-1 0 0,0 1 0 0 0,1 0 1 0 0,-1-1-1 0 0,0 1 0 0 0,0 0 1 0 0,0 0-1 0 0,0 0 1 0 0,-1 0-1 0 0,0 0-55 0 0,-1 0 0 0 0,1 1 0 0 0,0-1 0 0 0,-1 1 0 0 0,1 0 0 0 0,0 0 0 0 0,0 0 0 0 0,-1 0 0 0 0,-2 2 0 0 0,-3 2-86 0 0,1 0-1 0 0,1 1 0 0 0,-1 0 1 0 0,-8 9-1 0 0,7-5 190 0 0,1 0-1 0 0,0 1 1 0 0,1-1 0 0 0,0 2-1 0 0,1-1 1 0 0,0 1-1 0 0,1-1 1 0 0,0 1-1 0 0,0 0 1 0 0,2 1 0 0 0,-1-1-1 0 0,2 0 1 0 0,-1 15-1 0 0,2-22-16 0 0,0 1 0 0 0,0-1 0 0 0,0 0-1 0 0,1 0 1 0 0,0 0 0 0 0,0 1 0 0 0,0-1 0 0 0,1 0-1 0 0,-1 0 1 0 0,1-1 0 0 0,1 1 0 0 0,-1 0 0 0 0,1-1-1 0 0,-1 1 1 0 0,1-1 0 0 0,1 0 0 0 0,-1 0 0 0 0,0 0-1 0 0,1 0 1 0 0,0-1 0 0 0,0 1 0 0 0,0-1-1 0 0,0 0 1 0 0,1 0 0 0 0,-1-1 0 0 0,1 1 0 0 0,0-1-1 0 0,-1 0 1 0 0,1 0 0 0 0,0-1 0 0 0,0 1 0 0 0,1-1-1 0 0,8 1 1 0 0,4 0-295 0 0,0 0 0 0 0,0-1-1 0 0,32-3 1 0 0,-36 0-1174 0 0,1 0 1 0 0,27-9-1 0 0,3-6-2843 0 0</inkml:trace>
</inkml:ink>
</file>

<file path=ppt/ink/ink5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8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94 9217 0 0,'0'0'4222'0'0,"3"5"-4584"0"0,-2-4 398 0 0,0 0 1 0 0,0 0-1 0 0,0 1 0 0 0,0-1 0 0 0,0 0 1 0 0,0 1-1 0 0,-1-1 0 0 0,1 0 0 0 0,0 1 1 0 0,-1-1-1 0 0,0 1 0 0 0,1 0 0 0 0,-1-1 1 0 0,0 1-1 0 0,1-1 0 0 0,-1 1 0 0 0,0-1 1 0 0,0 1-1 0 0,-1-1 0 0 0,1 1 0 0 0,0 0 1 0 0,0-1-1 0 0,-1 1 0 0 0,1-1 0 0 0,-1 1 0 0 0,1-1 1 0 0,-1 1-1 0 0,0-1 0 0 0,1 0 0 0 0,-1 1 1 0 0,0-1-1 0 0,0 0 0 0 0,0 0 0 0 0,0 1 1 0 0,0-1-1 0 0,0 0 0 0 0,-1 0 0 0 0,1 0 1 0 0,0 0-1 0 0,0 0 0 0 0,-1-1 0 0 0,1 1 1 0 0,0 0-1 0 0,-1 0 0 0 0,1-1 0 0 0,-1 1 1 0 0,1-1-1 0 0,-1 0 0 0 0,0 1 0 0 0,1-1 1 0 0,-1 0-1 0 0,-2 0 0 0 0,3 0-8 0 0,0 0 0 0 0,0 0-1 0 0,0 0 1 0 0,0 0 0 0 0,1 0 0 0 0,-1 0-1 0 0,0-1 1 0 0,0 1 0 0 0,0 0 0 0 0,0-1-1 0 0,0 1 1 0 0,0-1 0 0 0,1 1-1 0 0,-1-1 1 0 0,0 1 0 0 0,0-1 0 0 0,1 1-1 0 0,-1-1 1 0 0,0 0 0 0 0,1 1 0 0 0,-1-1-1 0 0,0 0 1 0 0,1 0 0 0 0,-1 1 0 0 0,1-1-1 0 0,-1 0 1 0 0,1 0 0 0 0,0 0 0 0 0,-1 0-1 0 0,1 0 1 0 0,0 0 0 0 0,0 1 0 0 0,0-1-1 0 0,-1 0 1 0 0,1 0 0 0 0,0 0 0 0 0,0 0-1 0 0,0 0 1 0 0,0 0 0 0 0,1 0 0 0 0,-1 0-1 0 0,0 0 1 0 0,0 0 0 0 0,1 0 0 0 0,-1 1-1 0 0,0-1 1 0 0,2-2 0 0 0,0-4-129 0 0,0 1 1 0 0,1-1 0 0 0,0 1-1 0 0,0-1 1 0 0,5-6-1 0 0,-7 12 79 0 0,39-50-144 0 0,-38 49 57 0 0,0-1 0 0 0,0 1 0 0 0,0 0 0 0 0,0 0 0 0 0,0 0 0 0 0,1 0 0 0 0,-1 0 0 0 0,1 1 1 0 0,-1-1-1 0 0,1 1 0 0 0,0 0 0 0 0,-1 0 0 0 0,1-1 0 0 0,0 2 0 0 0,0-1 0 0 0,0 0 0 0 0,0 1 0 0 0,0-1 0 0 0,3 1 1 0 0,-4 1-262 0 0,-1 0 1 0 0,1 0 0 0 0,0 1 0 0 0,-1-1-1 0 0,1 1 1 0 0,-1-1 0 0 0,0 1 0 0 0,1-1 0 0 0,-1 1-1 0 0,0 0 1 0 0,0-1 0 0 0,0 1 0 0 0,0 0-1 0 0,0 0 1 0 0,-1 0 0 0 0,1 0 0 0 0,0 0-1 0 0,-1 0 1 0 0,0 0 0 0 0,1 0 0 0 0,-1 0 0 0 0,0 0-1 0 0,0 2 1 0 0,0 20-3714 0 0</inkml:trace>
</inkml:ink>
</file>

<file path=ppt/ink/ink5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5:58.4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12 7221 0 0,'0'0'5716'0'0,"5"9"-5666"0"0,13 27 102 0 0,-18-35-130 0 0,0 0 1 0 0,1 0 0 0 0,-1-1-1 0 0,0 1 1 0 0,1 0 0 0 0,-1 0-1 0 0,0 0 1 0 0,0 0 0 0 0,0 0-1 0 0,0 0 1 0 0,0 0 0 0 0,0 0-1 0 0,0 0 1 0 0,0 0 0 0 0,0 0-1 0 0,-1 0 1 0 0,1-1 0 0 0,0 1-1 0 0,0 0 1 0 0,-1 0 0 0 0,1 0-1 0 0,-1 0 1 0 0,1 0 0 0 0,-1-1-1 0 0,1 1 1 0 0,-1 0 0 0 0,1 0-1 0 0,-1-1 1 0 0,0 1 0 0 0,1 0-1 0 0,-1-1 1 0 0,0 1 0 0 0,0-1-1 0 0,0 1 1 0 0,1-1 0 0 0,-2 1-1 0 0,-31 10 606 0 0,30-10-536 0 0,-2 0-6 0 0,0 0 1 0 0,0 0 0 0 0,0-1 0 0 0,0 1-1 0 0,0-1 1 0 0,0 0 0 0 0,0 0 0 0 0,1-1-1 0 0,-10-1 1 0 0,12 1-85 0 0,1 1-1 0 0,-1-1 0 0 0,1 0 1 0 0,-1 1-1 0 0,1-1 0 0 0,0 0 1 0 0,-1 0-1 0 0,1 0 1 0 0,0 0-1 0 0,0 0 0 0 0,0 0 1 0 0,0-1-1 0 0,0 1 1 0 0,0 0-1 0 0,0 0 0 0 0,0-1 1 0 0,0 1-1 0 0,0-1 1 0 0,1 1-1 0 0,-1-1 0 0 0,1 1 1 0 0,-1-1-1 0 0,1 1 1 0 0,0-1-1 0 0,-1 1 0 0 0,1-1 1 0 0,0 1-1 0 0,0-1 0 0 0,0 0 1 0 0,0 1-1 0 0,0-1 1 0 0,0 1-1 0 0,2-4 0 0 0,-2 2-37 0 0,1 1 0 0 0,0-1 0 0 0,0 1 0 0 0,1-1 0 0 0,-1 1 0 0 0,0 0 0 0 0,1-1-1 0 0,-1 1 1 0 0,1 0 0 0 0,0 0 0 0 0,0 0 0 0 0,0 0 0 0 0,0 0 0 0 0,0 0 0 0 0,0 1-1 0 0,1-1 1 0 0,-1 1 0 0 0,0 0 0 0 0,1-1 0 0 0,-1 1 0 0 0,1 0 0 0 0,-1 0 0 0 0,1 1 0 0 0,0-1-1 0 0,4 0 1 0 0,6-2 27 0 0,0 1 0 0 0,1 1 1 0 0,21-1-1 0 0,-34 2 3 0 0,1 0 1 0 0,0 0-1 0 0,-1 0 1 0 0,1 0 0 0 0,0 0-1 0 0,-1 1 1 0 0,1-1-1 0 0,-1 1 1 0 0,1-1-1 0 0,-1 1 1 0 0,1-1 0 0 0,-1 1-1 0 0,1 0 1 0 0,-1 0-1 0 0,3 1 1 0 0,-3-1 2 0 0,-1 0 1 0 0,1-1 0 0 0,-1 1-1 0 0,1 0 1 0 0,-1 0-1 0 0,1 0 1 0 0,-1-1-1 0 0,0 1 1 0 0,1 0-1 0 0,-1 0 1 0 0,0 0-1 0 0,0 0 1 0 0,0 0-1 0 0,0 0 1 0 0,1 0-1 0 0,-1-1 1 0 0,-1 1-1 0 0,1 0 1 0 0,0 0-1 0 0,0 1 1 0 0,-1 2-123 0 0,0 0 0 0 0,-1-1 0 0 0,1 1 0 0 0,-1-1 0 0 0,0 0 0 0 0,0 0 0 0 0,0 1 1 0 0,0-1-1 0 0,0 0 0 0 0,-5 4 0 0 0,-12 8-2374 0 0,-10-1-2734 0 0</inkml:trace>
</inkml:ink>
</file>

<file path=ppt/ink/ink5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6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1 5092 0 0,'0'0'3501'0'0,"0"4"-3572"0"0,-6 47 1578 0 0,-3 0 1 0 0,-18 64-1 0 0,16-81-1279 0 0,-101 271 2224 0 0,112-305-2421 0 0,-2-13 219 0 0,4-18-614 0 0,6 2 257 0 0,2-1 1 0 0,1 2-1 0 0,2-1 0 0 0,0 2 0 0 0,22-33 0 0 0,-24 41 58 0 0,6-12-43 0 0,2 1-1 0 0,44-54 1 0 0,-56 76 44 0 0,1 0 0 0 0,0 0 0 0 0,0 1 0 0 0,0 0 1 0 0,1 1-1 0 0,0-1 0 0 0,0 2 0 0 0,1-1 0 0 0,-1 1 0 0 0,1 1 0 0 0,0 0 1 0 0,1 0-1 0 0,19-4 0 0 0,-26 7 18 0 0,-1 1 0 0 0,0-1 1 0 0,0 1-1 0 0,0 0 0 0 0,0 0 0 0 0,0 0 1 0 0,0 0-1 0 0,1 1 0 0 0,-1-1 0 0 0,0 1 1 0 0,0 0-1 0 0,0-1 0 0 0,0 2 1 0 0,0-1-1 0 0,0 0 0 0 0,-1 0 0 0 0,1 1 1 0 0,0 0-1 0 0,-1-1 0 0 0,1 1 0 0 0,-1 0 1 0 0,3 3-1 0 0,-2-1 33 0 0,0 1-1 0 0,0 0 1 0 0,0 0 0 0 0,-1 0 0 0 0,0 0 0 0 0,0 1-1 0 0,0-1 1 0 0,-1 0 0 0 0,0 1 0 0 0,0-1-1 0 0,1 9 1 0 0,0 7 124 0 0,-2 1-1 0 0,0-1 1 0 0,-1 1-1 0 0,-1-1 1 0 0,0 0-1 0 0,-2 0 1 0 0,-1 0-1 0 0,-13 36 1 0 0,8-18-415 0 0,9-24-3208 0 0</inkml:trace>
</inkml:ink>
</file>

<file path=ppt/ink/ink5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6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0 6537 0 0,'0'0'5599'0'0,"-8"12"-5561"0"0,-2 4-19 0 0,6-9 9 0 0,0 0-1 0 0,0-1 0 0 0,-1 1 1 0 0,0-1-1 0 0,-10 11 0 0 0,35-67 583 0 0,-23 64-1453 0 0,-9 13 1129 0 0,0-10-114 0 0,10-15-301 0 0,1-1 1 0 0,-1 1 0 0 0,1 0-1 0 0,-1-1 1 0 0,1 1 0 0 0,0 0 0 0 0,0 0-1 0 0,0 0 1 0 0,0 0 0 0 0,0 0-1 0 0,0 0 1 0 0,1 1 0 0 0,-1 1 0 0 0</inkml:trace>
</inkml:ink>
</file>

<file path=ppt/ink/ink5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7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0 3740 0 0,'0'0'7323'0'0,"-3"18"-6548"0"0,-75 308 1708 0 0,-8-5-2532 0 0,84-306-839 0 0</inkml:trace>
</inkml:ink>
</file>

<file path=ppt/ink/ink5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7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1 243 248 0 0,'0'0'9885'0'0,"16"-9"-9538"0"0,-2 2-288 0 0,9-7 89 0 0,1 2-1 0 0,0 0 1 0 0,31-9-1 0 0,-28 14-169 0 0,-10 3 75 0 0,0-1 1 0 0,0-1 0 0 0,-1 0-1 0 0,20-10 1 0 0,-33 15-22 0 0,0-1 0 0 0,0 0-1 0 0,-1 0 1 0 0,1 0 0 0 0,0 0 0 0 0,-1 0-1 0 0,1 0 1 0 0,-1-1 0 0 0,1 1 0 0 0,-1-1-1 0 0,0 0 1 0 0,0 0 0 0 0,-1 0 0 0 0,1 0 0 0 0,0 0-1 0 0,-1 0 1 0 0,0 0 0 0 0,0 0 0 0 0,0 0-1 0 0,0-1 1 0 0,0 1 0 0 0,-1 0 0 0 0,1-1-1 0 0,-1 1 1 0 0,0-1 0 0 0,0 1 0 0 0,-1-6-1 0 0,1 6-49 0 0,-1 1 0 0 0,0 0 0 0 0,0 0-1 0 0,0 0 1 0 0,0 0 0 0 0,0 0 0 0 0,0 0-1 0 0,0 0 1 0 0,-1 0 0 0 0,1 1 0 0 0,-1-1-1 0 0,1 0 1 0 0,-1 1 0 0 0,0-1 0 0 0,1 1-1 0 0,-1 0 1 0 0,0-1 0 0 0,0 1 0 0 0,0 0-1 0 0,0 0 1 0 0,0 0 0 0 0,0 1 0 0 0,0-1-1 0 0,-1 0 1 0 0,1 1 0 0 0,0-1 0 0 0,0 1-1 0 0,-1 0 1 0 0,1 0 0 0 0,0 0 0 0 0,-4 0-1 0 0,-1 0-52 0 0,1 0 0 0 0,-1 1-1 0 0,1 0 1 0 0,-1 0 0 0 0,1 0-1 0 0,0 1 1 0 0,-1 0 0 0 0,1 0-1 0 0,0 0 1 0 0,-6 4 0 0 0,3 0 97 0 0,0 1 1 0 0,0 0-1 0 0,0 1 0 0 0,1 0 1 0 0,1 0-1 0 0,-1 0 1 0 0,1 1-1 0 0,1 0 1 0 0,-1 1-1 0 0,1 0 1 0 0,1-1-1 0 0,0 2 0 0 0,-6 17 1 0 0,6-10 284 0 0,0-1 1 0 0,1 1-1 0 0,1 0 0 0 0,0 0 1 0 0,2 0-1 0 0,0 0 0 0 0,3 34 1 0 0,-1-45-299 0 0,0 0 0 0 0,0-1 0 0 0,1 1 0 0 0,0 0 0 0 0,0-1 0 0 0,1 1 0 0 0,0-1 0 0 0,0 0 0 0 0,0 1 0 0 0,1-2 0 0 0,-1 1 0 0 0,2 0 0 0 0,-1-1 0 0 0,1 0 0 0 0,-1 0 0 0 0,1 0 0 0 0,1 0 1 0 0,-1-1-1 0 0,1 0 0 0 0,-1 0 0 0 0,1 0 0 0 0,0-1 0 0 0,1 0 0 0 0,-1 0 0 0 0,1 0 0 0 0,-1-1 0 0 0,1 0 0 0 0,0-1 0 0 0,-1 1 0 0 0,1-1 0 0 0,0-1 0 0 0,11 1 0 0 0,7-1-675 0 0,0-1 0 0 0,0-1 0 0 0,41-9 0 0 0,24-16-4392 0 0,-60 16 1985 0 0</inkml:trace>
</inkml:ink>
</file>

<file path=ppt/ink/ink5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7.9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133 511 588 0 0,'0'0'6769'0'0,"13"-15"-5744"0"0,-9 10-915 0 0,87-115 2146 0 0,-79 101-2144 0 0,-1-1-1 0 0,-1 0 0 0 0,0 0 0 0 0,-2-1 1 0 0,0 0-1 0 0,-2-1 0 0 0,0 1 0 0 0,-1-1 0 0 0,-1 0 1 0 0,-1-1-1 0 0,-2 1 0 0 0,0-38 0 0 0,-6 28 238 0 0,4 30-341 0 0,1 1 1 0 0,0 0-1 0 0,-1-1 0 0 0,1 1 0 0 0,0-1 0 0 0,-1 1 0 0 0,0 0 0 0 0,1-1 0 0 0,-1 1 0 0 0,0 0 0 0 0,1 0 0 0 0,-1 0 0 0 0,0-1 0 0 0,0 1 0 0 0,0 0 0 0 0,0 0 0 0 0,0 0 0 0 0,-3-1 0 0 0,3 2-52 0 0,-1 1 0 0 0,1 0-1 0 0,0 0 1 0 0,0 0 0 0 0,-1-1-1 0 0,1 1 1 0 0,0 0 0 0 0,0 1-1 0 0,0-1 1 0 0,0 0 0 0 0,0 0-1 0 0,0 0 1 0 0,1 1 0 0 0,-1-1-1 0 0,0 0 1 0 0,0 1 0 0 0,1-1-1 0 0,-1 3 1 0 0,-3 3 70 0 0,-23 40 665 0 0,2 0 0 0 0,2 1 0 0 0,-18 60 0 0 0,-39 160 163 0 0,60-196-791 0 0,-5 36 31 0 0,-14 135 0 0 0,37-221-950 0 0,3-37-4503 0 0,-1-11 693 0 0</inkml:trace>
</inkml:ink>
</file>

<file path=ppt/ink/ink5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8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1 724 7293 0 0,'0'0'4488'0'0,"17"-4"-5089"0"0,4-2 526 0 0,-11 3 55 0 0,0 0 1 0 0,0 0 0 0 0,0 1-1 0 0,0 1 1 0 0,0 0-1 0 0,0 0 1 0 0,20 2 0 0 0,0 1 342 0 0,134 1-1980 0 0,-145-4 668 0 0,-1-1 0 0 0,1-1 0 0 0,0-1 1 0 0,-1 0-1 0 0,0-1 0 0 0,31-14 0 0 0,-15 0-1653 0 0</inkml:trace>
  <inkml:trace contextRef="#ctx0" brushRef="#br0" timeOffset="1">962 31 1828 0 0,'0'0'10630'0'0,"-1"-7"-10497"0"0,0-1-141 0 0,-2-8-128 0 0,2 17 153 0 0,1-1 1 0 0,-1 0-1 0 0,0 1 1 0 0,1-1-1 0 0,-1 0 0 0 0,0 1 1 0 0,1-1-1 0 0,-1 1 1 0 0,1-1-1 0 0,-1 1 1 0 0,1 0-1 0 0,-1-1 0 0 0,1 1 1 0 0,-1-1-1 0 0,1 1 1 0 0,0 0-1 0 0,-1-1 0 0 0,1 1 1 0 0,0 0-1 0 0,0 0 1 0 0,-1-1-1 0 0,1 1 1 0 0,0 0-1 0 0,0-1 0 0 0,0 3 1 0 0,-47 111 853 0 0,5 3 0 0 0,-33 148 0 0 0,56-185-814 0 0,7-34-45 0 0,2 1-1 0 0,-4 47 1 0 0,13-81-297 0 0,0 2-1317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38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879 1 4940 0 0,'0'0'6907'0'0,"-11"13"-6712"0"0,-276 332 2839 0 0,227-269-3088 0 0,-208 275 988 0 0,190-240-2689 0 0,-79 154 0 0 0,154-260 1373 0 0,1-2-162 0 0,0 1 1 0 0,0 0-1 0 0,0-1 0 0 0,1 1 1 0 0,0 0-1 0 0,-1 0 0 0 0,1 0 1 0 0,1 0-1 0 0,-1 5 0 0 0,20-6-4835 0 0</inkml:trace>
</inkml:ink>
</file>

<file path=ppt/ink/ink5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18.7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5793 0 0,'0'0'6838'0'0,"15"-11"-6535"0"0,51-37-137 0 0,-60 44-167 0 0,1 0-1 0 0,0 1 1 0 0,0 0 0 0 0,0 1 0 0 0,0-1-1 0 0,0 2 1 0 0,0-1 0 0 0,0 1 0 0 0,1 0-1 0 0,-1 0 1 0 0,0 1 0 0 0,1-1 0 0 0,8 3-1 0 0,7-2-39 0 0,176 4-169 0 0,-32 1 1047 0 0,-203-4-7996 0 0,20 1 3950 0 0</inkml:trace>
</inkml:ink>
</file>

<file path=ppt/ink/ink5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4.7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82 276 28 0 0,'0'0'7365'0'0,"14"-5"-6510"0"0,8-3-488 0 0,-1-1 0 0 0,1-1 1 0 0,-2-1-1 0 0,1-1 0 0 0,-2-1 0 0 0,23-18 0 0 0,-35 25-293 0 0,0-2 0 0 0,-1 1 1 0 0,0-1-1 0 0,0 0 0 0 0,-1 0 0 0 0,0 0 0 0 0,0-1 0 0 0,4-10 0 0 0,-8 16-71 0 0,0 0 0 0 0,1 0 0 0 0,-1 0 0 0 0,-1 0 0 0 0,1 1 0 0 0,0-2 0 0 0,-1 1 0 0 0,1 0 0 0 0,-1 0 0 0 0,0 0 0 0 0,0 0 0 0 0,0 0 0 0 0,-1 0 0 0 0,1 0 0 0 0,-1 0 0 0 0,0 0 0 0 0,1 0 0 0 0,-1 0 0 0 0,0 0 1 0 0,-1 0-1 0 0,1 1 0 0 0,-1-1 0 0 0,1 0 0 0 0,-1 1 0 0 0,0-1 0 0 0,0 1 0 0 0,0-1 0 0 0,0 1 0 0 0,-4-3 0 0 0,5 4-24 0 0,0 0 1 0 0,0 1-1 0 0,0-1 1 0 0,0 0-1 0 0,0 1 1 0 0,-1-1 0 0 0,1 1-1 0 0,0-1 1 0 0,0 1-1 0 0,-1 0 1 0 0,1-1-1 0 0,0 1 1 0 0,-1 0-1 0 0,1 0 1 0 0,0 0 0 0 0,-1 0-1 0 0,1 0 1 0 0,0 0-1 0 0,-1 0 1 0 0,1 1-1 0 0,0-1 1 0 0,-2 1-1 0 0,0 0-12 0 0,0 1 0 0 0,1-1 0 0 0,-1 1 0 0 0,1 0 0 0 0,-1-1 0 0 0,1 1 0 0 0,0 0 0 0 0,0 1 0 0 0,-4 3 0 0 0,-2 6 55 0 0,0 0 0 0 0,1 0 0 0 0,-8 18 0 0 0,13-24 76 0 0,-31 69 448 0 0,3 2-1 0 0,-29 122 1 0 0,-16 167-3686 0 0,75-363 2577 0 0,-4 8-3122 0 0</inkml:trace>
</inkml:ink>
</file>

<file path=ppt/ink/ink5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5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1420 0 0,'0'0'6714'0'0,"18"-7"-7279"0"0,2-2 524 0 0,-2 2 26 0 0,-1 0-1 0 0,1 1 1 0 0,1 0-1 0 0,24-3 1 0 0,325-75 367 0 0,-368 83-303 0 0,1 1 0 0 0,-1 0 1 0 0,1 0-1 0 0,-1 0 0 0 0,0 0 0 0 0,1 0 1 0 0,-1 0-1 0 0,1 0 0 0 0,-1 0 0 0 0,0 0 1 0 0,1 0-1 0 0,-1 1 0 0 0,1-1 1 0 0,-1 0-1 0 0,0 0 0 0 0,1 0 0 0 0,-1 0 1 0 0,1 0-1 0 0,-1 1 0 0 0,0-1 0 0 0,1 0 1 0 0,-1 0-1 0 0,0 1 0 0 0,1-1 1 0 0,-1 0-1 0 0,0 1 0 0 0,0-1 0 0 0,1 0 1 0 0,-1 1-1 0 0,0-1 0 0 0,0 0 0 0 0,0 1 1 0 0,1-1-1 0 0,-1 0 0 0 0,0 2 1 0 0,4 22 564 0 0,-6 32-496 0 0,1-51-13 0 0,-1 52 103 0 0,1-36-607 0 0,0 1 0 0 0,-1-1 1 0 0,-6 25-1 0 0,3-37-1532 0 0</inkml:trace>
</inkml:ink>
</file>

<file path=ppt/ink/ink5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5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1 288 0 0,'0'0'3477'0'0,"14"16"-2696"0"0,43 52 45 0 0,-52-61-702 0 0,-1-1 1 0 0,0 0 0 0 0,0 1-1 0 0,0 0 1 0 0,-1-1 0 0 0,0 2-1 0 0,-1-1 1 0 0,0 0 0 0 0,0 0-1 0 0,0 1 1 0 0,-1-1 0 0 0,0 1-1 0 0,0-1 1 0 0,-1 1 0 0 0,0 0-1 0 0,-2 9 1 0 0,2 6 323 0 0,0-16-320 0 0,-1 0 1 0 0,0 0-1 0 0,0 0 1 0 0,0 0-1 0 0,-1 0 0 0 0,0 0 1 0 0,0 0-1 0 0,-5 8 589 0 0,6-25-733 0 0,-1 1 0 0 0,2-1 0 0 0,-1 0 0 0 0,1 1 0 0 0,1-1 0 0 0,0 0 0 0 0,0 1 0 0 0,1-1 0 0 0,0 1 0 0 0,6-16 0 0 0,3-3-223 0 0,0 0 0 0 0,18-29 0 0 0,-28 55 267 0 0,0 0-1 0 0,0 0 1 0 0,0 0 0 0 0,1-1-1 0 0,-1 1 1 0 0,1 0 0 0 0,0 1-1 0 0,-1-1 1 0 0,1 0 0 0 0,0 0-1 0 0,0 1 1 0 0,0-1-1 0 0,0 1 1 0 0,0-1 0 0 0,0 1-1 0 0,0 0 1 0 0,1 0 0 0 0,-1 0-1 0 0,0 0 1 0 0,4 0 0 0 0,-3 1-22 0 0,-1 0 0 0 0,1 0 0 0 0,-1 1 0 0 0,1-1 0 0 0,-1 1 1 0 0,0-1-1 0 0,1 1 0 0 0,-1 0 0 0 0,0 0 0 0 0,0 0 0 0 0,0 0 1 0 0,0 1-1 0 0,0-1 0 0 0,0 0 0 0 0,0 1 0 0 0,0 0 1 0 0,0-1-1 0 0,0 1 0 0 0,-1 0 0 0 0,3 3 0 0 0,7 11-42 0 0,0 1 0 0 0,-1-1 0 0 0,-1 2-1 0 0,-1-1 1 0 0,0 1 0 0 0,-1 1 0 0 0,-1-1 0 0 0,-1 1-1 0 0,3 22 1 0 0,-7-29-1032 0 0</inkml:trace>
</inkml:ink>
</file>

<file path=ppt/ink/ink5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6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32 6805 0 0,'0'0'695'0'0,"0"17"-1036"0"0,-10 298 3026 0 0,10-207-1643 0 0,-2-115-949 0 0,0 0 0 0 0,0 0 1 0 0,-1 0-1 0 0,0 0 0 0 0,0 1 0 0 0,-1-1 1 0 0,1 1-1 0 0,-1 0 0 0 0,-1 0 1 0 0,1 0-1 0 0,-1 1 0 0 0,-6-7 0 0 0,10 11-117 0 0,0 0 0 0 0,0 0-1 0 0,0 0 1 0 0,0 0 0 0 0,0 0-1 0 0,0 1 1 0 0,0-1 0 0 0,-1 0-1 0 0,1 0 1 0 0,0 1 0 0 0,0-1-1 0 0,0 1 1 0 0,-1-1-1 0 0,1 1 1 0 0,0 0 0 0 0,-1-1-1 0 0,1 1 1 0 0,0 0 0 0 0,-1 0-1 0 0,1 0 1 0 0,-1 0 0 0 0,1 0-1 0 0,0 0 1 0 0,-1 0 0 0 0,1 1-1 0 0,-2-1 1 0 0,0 2-26 0 0,1-1 0 0 0,0 1 0 0 0,-1-1-1 0 0,1 1 1 0 0,0 0 0 0 0,0 0 0 0 0,0 0 0 0 0,0 0 0 0 0,1 0 0 0 0,-1 0 0 0 0,0 1 0 0 0,-1 2 0 0 0,-3 7-61 0 0,0 0 0 0 0,1 1 1 0 0,0 0-1 0 0,-3 15 0 0 0,6-22 90 0 0,1 1-1 0 0,0-1 0 0 0,0 1 0 0 0,1-1 1 0 0,-1 1-1 0 0,1 0 0 0 0,2 9 0 0 0,-2-15-109 0 0,0 0-1 0 0,0 1 0 0 0,1-1 0 0 0,-1 0 1 0 0,1 1-1 0 0,-1-1 0 0 0,1 0 0 0 0,-1 0 1 0 0,1 0-1 0 0,-1 0 0 0 0,1 1 0 0 0,0-1 1 0 0,0 0-1 0 0,0 0 0 0 0,0 0 0 0 0,-1 0 1 0 0,1-1-1 0 0,0 1 0 0 0,1 0 0 0 0,-1 0 1 0 0,0 0-1 0 0,0-1 0 0 0,0 1 0 0 0,0-1 1 0 0,1 1-1 0 0,-1-1 0 0 0,0 1 0 0 0,0-1 1 0 0,1 0-1 0 0,-1 0 0 0 0,0 1 0 0 0,1-1 1 0 0,-1 0-1 0 0,0 0 0 0 0,1 0 0 0 0,-1 0 1 0 0,0-1-1 0 0,1 1 0 0 0,-1 0 0 0 0,0-1 1 0 0,0 1-1 0 0,2-1 0 0 0,10-5-2061 0 0</inkml:trace>
  <inkml:trace contextRef="#ctx0" brushRef="#br0" timeOffset="1">455 0 3276 0 0,'0'0'4484'0'0,"-4"16"-3769"0"0,-34 122 470 0 0,10 7-887 0 0,20-92 44 0 0,6-44-2277 0 0,1-25-945 0 0,1-5 83 0 0</inkml:trace>
</inkml:ink>
</file>

<file path=ppt/ink/ink5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6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1 136 952 0 0,'0'0'4591'0'0,"3"14"-4193"0"0,10 43 36 0 0,-12-54-394 0 0,1 1 1 0 0,-1-1-1 0 0,1 0 0 0 0,-1 0 0 0 0,1 0 0 0 0,0-1 1 0 0,0 1-1 0 0,0 0 0 0 0,0-1 0 0 0,1 1 0 0 0,-1-1 0 0 0,1 0 1 0 0,-1 0-1 0 0,1 0 0 0 0,0 0 0 0 0,0 0 0 0 0,0 0 1 0 0,0-1-1 0 0,0 0 0 0 0,0 1 0 0 0,0-1 0 0 0,4 1 0 0 0,-1-1 42 0 0,0 0 0 0 0,0 0-1 0 0,0 0 1 0 0,1-1-1 0 0,-1 0 1 0 0,0 0 0 0 0,0 0-1 0 0,0-1 1 0 0,11-2-1 0 0,-6-1 26 0 0,0 0-1 0 0,-1-1 0 0 0,1-1 1 0 0,-1 0-1 0 0,0 0 0 0 0,0-1 1 0 0,11-9-1 0 0,59-62 196 0 0,-75 73-268 0 0,102-117 1969 0 0,-114 152-2808 0 0,-11 20 1616 0 0,-28 87 260 0 0,40-114-1070 0 0,1 0 0 0 0,1 0 0 0 0,1 0 1 0 0,0 25-1 0 0,3-47-29 0 0,-1 1 1 0 0,1-1 0 0 0,0 0-1 0 0,0 0 1 0 0,0 1 0 0 0,0-1-1 0 0,0 0 1 0 0,0 1 0 0 0,0-1-1 0 0,0 0 1 0 0,1 0 0 0 0,-1 0-1 0 0,1 1 1 0 0,-1-1 0 0 0,0 0-1 0 0,1 0 1 0 0,0 0 0 0 0,-1 0-1 0 0,1 0 1 0 0,0 0 0 0 0,-1 0-1 0 0,1 0 1 0 0,0 0 0 0 0,0 0-1 0 0,0 0 1 0 0,0 0 0 0 0,0 0-1 0 0,0-1 1 0 0,0 1 0 0 0,0 0-1 0 0,0-1 1 0 0,0 1 0 0 0,1-1-1 0 0,-1 1 1 0 0,0-1 0 0 0,0 0-1 0 0,1 0 1 0 0,-1 1-1 0 0,0-1 1 0 0,0 0 0 0 0,1 0-1 0 0,-1 0 1 0 0,0 0 0 0 0,0 0-1 0 0,1 0 1 0 0,0-1 0 0 0,7-1-88 0 0,0-1 0 0 0,0 0 0 0 0,0-1 0 0 0,-1 0 0 0 0,10-5 0 0 0,-6 2 164 0 0,-11 7-131 0 0,-1 20-182 0 0,-1-3 738 0 0,-1 0 0 0 0,-4 21 0 0 0,0-3-1643 0 0,3-2-6614 0 0,3-42 5197 0 0</inkml:trace>
</inkml:ink>
</file>

<file path=ppt/ink/ink5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6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1564 0 0,'0'0'5229'0'0,"14"30"-10234"0"0</inkml:trace>
</inkml:ink>
</file>

<file path=ppt/ink/ink5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7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20 805 40 0 0,'0'0'6637'0'0,"-1"10"-6270"0"0,-1 32 69 0 0,2-41-388 0 0,1-1-1 0 0,-1 1 0 0 0,0-1 1 0 0,0 1-1 0 0,0 0 1 0 0,0-1-1 0 0,0 1 1 0 0,0-1-1 0 0,0 1 1 0 0,-1 0-1 0 0,1-1 1 0 0,0 1-1 0 0,0-1 1 0 0,0 1-1 0 0,0-1 1 0 0,-1 1-1 0 0,1 0 1 0 0,0-1-1 0 0,-1 1 1 0 0,1-1-1 0 0,0 1 1 0 0,-1-1-1 0 0,1 0 1 0 0,-1 1-1 0 0,1-1 1 0 0,-1 1-1 0 0,1-1 1 0 0,-1 0-1 0 0,1 1 1 0 0,-1-1-1 0 0,1 0 1 0 0,-1 0-1 0 0,-1 1 1 0 0,2-1 6 0 0,0 0 1 0 0,-1-1 0 0 0,1 1-1 0 0,-1 0 1 0 0,1 0 0 0 0,-1-1-1 0 0,1 1 1 0 0,0 0 0 0 0,-1-1 0 0 0,1 1-1 0 0,0 0 1 0 0,-1-1 0 0 0,1 1-1 0 0,0-1 1 0 0,-1 1 0 0 0,1-1 0 0 0,0 1-1 0 0,0 0 1 0 0,0-1 0 0 0,-1 1-1 0 0,1-1 1 0 0,0 1 0 0 0,0-1 0 0 0,0 1-1 0 0,0-1 1 0 0,0 0 0 0 0,0-7-62 0 0,1 0 1 0 0,0 0-1 0 0,1 0 1 0 0,0 0-1 0 0,0 1 1 0 0,0-1-1 0 0,4-7 1 0 0,-5 12 23 0 0,1 0-1 0 0,-1 0 1 0 0,1 0 0 0 0,-1 0-1 0 0,1 0 1 0 0,0 0 0 0 0,0 1-1 0 0,0-1 1 0 0,1 0 0 0 0,-1 1-1 0 0,1 0 1 0 0,-1 0 0 0 0,1 0 0 0 0,0 0-1 0 0,-1 0 1 0 0,1 0 0 0 0,0 1-1 0 0,0-1 1 0 0,5 0 0 0 0,-7 1-27 0 0,0 1 0 0 0,1 0 0 0 0,-1 0 0 0 0,0 0 0 0 0,0 0 0 0 0,0 0 0 0 0,1 0 0 0 0,-1 1 0 0 0,0-1 0 0 0,0 0 0 0 0,1 1 0 0 0,-1-1 0 0 0,0 1 0 0 0,0-1 0 0 0,0 1 0 0 0,0-1 0 0 0,0 1 0 0 0,0 0 1 0 0,0 0-1 0 0,2 1 0 0 0,-1 1 38 0 0,1 0 0 0 0,-1 0 1 0 0,0 0-1 0 0,0 0 1 0 0,0 0-1 0 0,0 0 1 0 0,1 5-1 0 0,1 1 46 0 0,-1 1-1 0 0,0-1 1 0 0,-1 1 0 0 0,2 16-1 0 0,-5 23 147 0 0,1-2-688 0 0,3-19-2895 0 0,23-45-4254 0 0</inkml:trace>
  <inkml:trace contextRef="#ctx0" brushRef="#br0" timeOffset="1">857 1 6401 0 0,'0'0'3268'0'0,"-13"20"-2641"0"0,-4 5-391 0 0,0-1 69 0 0,1 1-1 0 0,-23 51 1 0 0,13-15 293 0 0,2 2 0 0 0,-23 100 0 0 0,37-117-610 0 0,2 0-1 0 0,3 0 0 0 0,1 1 1 0 0,4 70-1 0 0,1-99-7 0 0,1 0 1 0 0,1-1-1 0 0,1 1 0 0 0,1-1 0 0 0,0 0 0 0 0,1 0 0 0 0,0-1 1 0 0,2 1-1 0 0,18 29 0 0 0,-12-26 12 0 0,1-1-1 0 0,0-1 1 0 0,2 0 0 0 0,0-1-1 0 0,1-1 1 0 0,31 22 0 0 0,0-7-318 0 0,1-2 0 0 0,1-3 0 0 0,2-2 0 0 0,0-2 0 0 0,68 18 0 0 0,8-6-2222 0 0,-4-12-1977 0 0</inkml:trace>
</inkml:ink>
</file>

<file path=ppt/ink/ink5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27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476 0 4972 0 0,'0'0'3381'0'0,"74"126"-2653"0"0,-38-35 424 0 0,2 34 108 0 0,-6 20-92 0 0,-10 4-556 0 0,-14-4-304 0 0,-14-11-156 0 0,-21-5 12 0 0,-26-5-76 0 0,-30-6-36 0 0,-31-11-52 0 0,-30-5-280 0 0,22-28-1136 0 0,-15-22-1456 0 0</inkml:trace>
</inkml:ink>
</file>

<file path=ppt/ink/ink5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0.0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 3708 0 0,'0'0'11031'0'0,"-3"-2"-10812"0"0,4 2-217 0 0,-1 0-1 0 0,0 0 1 0 0,0 0 0 0 0,1 0-1 0 0,-1-1 1 0 0,0 1-1 0 0,0 0 1 0 0,1 0 0 0 0,-1 0-1 0 0,0 0 1 0 0,0 0 0 0 0,1 0-1 0 0,-1-1 1 0 0,0 1-1 0 0,0 0 1 0 0,0 0 0 0 0,1 0-1 0 0,-1 0 1 0 0,0-1-1 0 0,0 1 1 0 0,0 0 0 0 0,0 0-1 0 0,0-1 1 0 0,1 1 0 0 0,-1 0-1 0 0,0 0 1 0 0,0-1-1 0 0,0 1 1 0 0,0 0 0 0 0,0 0-1 0 0,0-1 1 0 0,0 1 0 0 0,0 0-1 0 0,0 0 1 0 0,0-1-1 0 0,0 1 1 0 0,0 0 0 0 0,0 0-1 0 0,0-1 1 0 0,0 1 0 0 0,0 0-1 0 0,0 0 1 0 0,0-1-1 0 0,-1 1 1 0 0,1 0 0 0 0,0 0-1 0 0,0-1 1 0 0,0 1 0 0 0,0 0-1 0 0,0 0 1 0 0,-1 0-1 0 0,1-1 1 0 0,0 1 0 0 0,0 0-1 0 0,0 0 1 0 0,-1 0 0 0 0,1 0-1 0 0,0 0 1 0 0,0-1-1 0 0,-1 1 1 0 0,1 0 0 0 0,36 0 437 0 0,-14 1-73 0 0,309-3 1600 0 0,310 3-1918 0 0,-48 41-166 0 0,-560-39 117 0 0,-18-1-3 0 0,-2-2 41 0 0,-1 2 0 0 0,23 5 0 0 0,-42-8 1258 0 0,5 1-1787 0 0,1 0 0 0 0,0 0 0 0 0,-1 0 0 0 0,1 0 0 0 0,-1 0 0 0 0,1-1 0 0 0,-1 1 1 0 0,1 0-1 0 0,0-1 0 0 0,-1 1 0 0 0,1-1 0 0 0,0 0 0 0 0,-1 1 0 0 0,1-1 0 0 0,0 0 0 0 0,-2-1 0 0 0,3 2 492 0 0,34 10-10798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39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258 397 2612 0 0,'0'0'7142'0'0,"-15"12"-6085"0"0,-2 1-747 0 0,-2 1 1 0 0,1 1-1 0 0,0 1 1 0 0,-16 18-1 0 0,17-14-113 0 0,1 0 0 0 0,0 2 0 0 0,2-1 0 0 0,0 2 0 0 0,-13 29-1 0 0,21-39-199 0 0,1 2 0 0 0,0-1 0 0 0,1 0 0 0 0,0 1 0 0 0,1 0 0 0 0,1 0 0 0 0,0 0 0 0 0,1 0 0 0 0,0 0 0 0 0,3 23 0 0 0,0-31-17 0 0,-1 0 1 0 0,1 0 0 0 0,1 0 0 0 0,-1 0 0 0 0,1 0 0 0 0,0 0 0 0 0,0-1 0 0 0,1 1 0 0 0,0-1 0 0 0,0 0 0 0 0,1 0 0 0 0,0-1 0 0 0,0 1 0 0 0,0-1-1 0 0,0 0 1 0 0,1-1 0 0 0,0 1 0 0 0,0-1 0 0 0,0 0 0 0 0,0 0 0 0 0,1-1 0 0 0,0 0 0 0 0,-1 0 0 0 0,9 2 0 0 0,7 2 34 0 0,1-1 0 0 0,0-1 0 0 0,0-1 0 0 0,1-1 0 0 0,-1-2 0 0 0,29 0 0 0 0,-36-2 151 0 0,0-1 1 0 0,0-1-1 0 0,0 0 1 0 0,-1-1-1 0 0,1-1 1 0 0,-1-1-1 0 0,0 0 1 0 0,-1 0-1 0 0,1-2 1 0 0,-1 0-1 0 0,-1 0 1 0 0,1-1-1 0 0,-2-1 1 0 0,24-22-1 0 0,-20 16 8 0 0,0-1 0 0 0,-1-1-1 0 0,-1 0 1 0 0,-1-1-1 0 0,-1 0 1 0 0,0-1-1 0 0,-1 0 1 0 0,-1-1 0 0 0,13-41-1 0 0,-19 48-73 0 0,-1-1 0 0 0,-1 1 0 0 0,0-1 0 0 0,0 1 0 0 0,-2-1 0 0 0,0 0 0 0 0,-1 1 0 0 0,0-1 0 0 0,-1 0 0 0 0,0 1 0 0 0,-2 0 0 0 0,1-1 0 0 0,-8-15 0 0 0,2 9-172 0 0,-2 1 1 0 0,0 0 0 0 0,-1 1-1 0 0,0 0 1 0 0,-2 1-1 0 0,0 0 1 0 0,-31-28-1 0 0,9 13-609 0 0,-1 2 0 0 0,-78-48 0 0 0,-22 1-4742 0 0,129 74 4705 0 0,6 3 303 0 0,-1 0 0 0 0,1-1 0 0 0,-1 1 0 0 0,1-1 0 0 0,0 1 0 0 0,-1-1 0 0 0,1 0 0 0 0,0 1 0 0 0,0-1 0 0 0,0 0 0 0 0,-1-3 0 0 0,-3-13-4405 0 0</inkml:trace>
</inkml:ink>
</file>

<file path=ppt/ink/ink5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0.8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 7525 0 0,'0'0'6356'0'0,"23"-4"-6564"0"0,33-4 378 0 0,-1 2-1 0 0,77 3 1 0 0,488 47 275 0 0,-245-13-418 0 0,-303-26 87 0 0,467 13 1075 0 0,-538-18-1146 0 0,1 0 0 0 0,0 1 0 0 0,-1-1 0 0 0,1-1 0 0 0,0 1-1 0 0,-1 0 1 0 0,1 0 0 0 0,-1-1 0 0 0,1 1 0 0 0,0-1-1 0 0,-1 1 1 0 0,1-1 0 0 0,-1 1 0 0 0,3-3 0 0 0,-4 3-38 0 0,0-1 1 0 0,0 1-1 0 0,0-1 1 0 0,0 0-1 0 0,-1 1 1 0 0,1-1 0 0 0,0 1-1 0 0,0-1 1 0 0,-1 1-1 0 0,1 0 1 0 0,0-1-1 0 0,-1 1 1 0 0,1-1-1 0 0,-1 1 1 0 0,1-1-1 0 0,0 1 1 0 0,-1 0-1 0 0,1-1 1 0 0,-1 1-1 0 0,1 0 1 0 0,-1 0 0 0 0,1-1-1 0 0,-1 1 1 0 0,1 0-1 0 0,-1 0 1 0 0,-1 0-1 0 0,-7-5-610 0 0,-1 2 1 0 0,0 0-1 0 0,-16-4 0 0 0,-57-2-4497 0 0,46 6 954 0 0</inkml:trace>
</inkml:ink>
</file>

<file path=ppt/ink/ink5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1.2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14 7421 0 0,'0'0'5700'0'0,"4"-3"-5469"0"0,-1 0-204 0 0,8-5-251 0 0,-11 9 214 0 0,1-1 0 0 0,-1 0 0 0 0,1 1 0 0 0,-1-1 0 0 0,0 0 0 0 0,1 1 0 0 0,-1-1 0 0 0,1 1 0 0 0,-1-1 0 0 0,0 0 0 0 0,0 1 0 0 0,1-1 0 0 0,-1 1 0 0 0,0-1 0 0 0,0 1 0 0 0,1-1 0 0 0,-1 1 0 0 0,0-1 0 0 0,0 1 0 0 0,0-1 0 0 0,0 1 0 0 0,0 0 1 0 0,0-1-1 0 0,0 1 0 0 0,0-1 0 0 0,0 1 0 0 0,0-1 0 0 0,0 1 0 0 0,0 0 0 0 0,0 35 81 0 0,-1 0 0 0 0,-1-1 0 0 0,-2 1 0 0 0,-2-1 0 0 0,-1 0 0 0 0,-14 41 0 0 0,-21 42-2309 0 0,39-110 1487 0 0,0 0-1 0 0,-1 0 1 0 0,0 0 0 0 0,-1 0-1 0 0,1-1 1 0 0,-1 0 0 0 0,-8 9-1 0 0,4-8-1908 0 0</inkml:trace>
</inkml:ink>
</file>

<file path=ppt/ink/ink5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1.6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48 193 3556 0 0,'0'0'4051'0'0,"10"-15"-3301"0"0,34-47-346 0 0,-37 53-332 0 0,0 1-1 0 0,1 0 1 0 0,0 0 0 0 0,0 1 0 0 0,1 0-1 0 0,0 1 1 0 0,0-1 0 0 0,0 2 0 0 0,1-1-1 0 0,0 1 1 0 0,14-4 0 0 0,-3 2 11 0 0,1 1 0 0 0,0 1 0 0 0,44-4 0 0 0,-48 7-38 0 0,-1 1 1 0 0,1 1 0 0 0,0 0 0 0 0,27 5 0 0 0,-42-5-55 0 0,1 1 0 0 0,-1-1 0 0 0,1 1 1 0 0,-1 0-1 0 0,0 0 0 0 0,1 0 1 0 0,-1 1-1 0 0,0-1 0 0 0,0 1 1 0 0,0-1-1 0 0,0 1 0 0 0,0 0 0 0 0,0 1 1 0 0,0-1-1 0 0,-1 0 0 0 0,1 1 1 0 0,-1-1-1 0 0,0 1 0 0 0,0 0 1 0 0,0 0-1 0 0,0 0 0 0 0,0 0 0 0 0,0 0 1 0 0,-1 0-1 0 0,1 0 0 0 0,-1 1 1 0 0,0-1-1 0 0,0 0 0 0 0,-1 1 1 0 0,2 4-1 0 0,-3-4 52 0 0,1 1 1 0 0,-1 0-1 0 0,0-1 0 0 0,0 1 1 0 0,-1-1-1 0 0,1 0 0 0 0,-1 1 1 0 0,0-1-1 0 0,0 0 1 0 0,-1 0-1 0 0,1 0 0 0 0,-1 0 1 0 0,0-1-1 0 0,0 1 0 0 0,0-1 1 0 0,0 1-1 0 0,-7 4 0 0 0,-8 8 251 0 0,-41 25-1 0 0,59-41-293 0 0,-40 25 183 0 0,-1-2-1 0 0,-78 32 1 0 0,93-45-48 0 0,0-2-1 0 0,0-1 1 0 0,-1 0 0 0 0,0-2 0 0 0,-1-2-1 0 0,-34 2 1 0 0,90-4-200 0 0,0 1 0 0 0,0 1 0 0 0,0 2 0 0 0,-1 0 0 0 0,0 2 0 0 0,0 2 0 0 0,32 13 1 0 0,-43-15 18 0 0,0 1 1 0 0,0 0-1 0 0,-1 1 1 0 0,0 1-1 0 0,-1 0 1 0 0,0 1 0 0 0,-1 0-1 0 0,0 1 1 0 0,0 1-1 0 0,-1 0 1 0 0,-1 1-1 0 0,17 27 1 0 0,-24-34-504 0 0,0 1 1 0 0,-1-1-1 0 0,-1 1 0 0 0,1 0 1 0 0,-1 0-1 0 0,0 0 1 0 0,-1 0-1 0 0,0 0 0 0 0,0 12 1 0 0,-1-7-3495 0 0</inkml:trace>
</inkml:ink>
</file>

<file path=ppt/ink/ink5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2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1 108 1016 0 0,'0'0'11426'0'0,"8"13"-13560"0"0,-5-8 2151 0 0,8 15 168 0 0,0 0-1 0 0,-2 1 1 0 0,13 37 0 0 0,-12-1-274 0 0,-7-19-4672 0 0,-6-50 1468 0 0,3 2 3330 0 0,0-1 0 0 0,0 0 0 0 0,1 1 0 0 0,1-1 0 0 0,-1 1 0 0 0,2-1 0 0 0,-1 1 0 0 0,2 0 0 0 0,4-12 0 0 0,48-89 1726 0 0,-42 87-1298 0 0,-6 7-131 0 0,-6 11-211 0 0,1 1 0 0 0,-1-1 0 0 0,1 1 0 0 0,0 0-1 0 0,0 0 1 0 0,1 0 0 0 0,-1 0 0 0 0,1 1 0 0 0,0 0 0 0 0,6-5 0 0 0,-10 9-159 0 0,1 0 0 0 0,-1 0 0 0 0,1 0 0 0 0,-1 0 0 0 0,1 0 0 0 0,-1 0 0 0 0,0 1 0 0 0,1-1 0 0 0,-1 0 0 0 0,1 0 0 0 0,-1 0 1 0 0,1 1-1 0 0,-1-1 0 0 0,0 0 0 0 0,1 0 0 0 0,-1 1 0 0 0,0-1 0 0 0,1 0 0 0 0,-1 1 0 0 0,0-1 0 0 0,1 0 0 0 0,-1 1 0 0 0,0-1 0 0 0,0 1 0 0 0,1-1 0 0 0,-1 0 1 0 0,0 1-1 0 0,0-1 0 0 0,0 1 0 0 0,0-1 0 0 0,1 1 0 0 0,-1-1 0 0 0,0 1 0 0 0,0-1 0 0 0,0 1 0 0 0,0-1 0 0 0,0 1 0 0 0,0-1 0 0 0,0 0 0 0 0,0 1 1 0 0,-1-1-1 0 0,1 1 0 0 0,0 0 0 0 0,0 30-1054 0 0,0-25 28 0 0,0 10-1462 0 0</inkml:trace>
</inkml:ink>
</file>

<file path=ppt/ink/ink5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2.4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21 716 0 0,'0'0'8311'0'0,"3"-4"-7920"0"0,3-9-178 0 0,-9 9 77 0 0,-19 14 76 0 0,9-3-455 0 0,6-3 60 0 0,1-1-1 0 0,0 1 1 0 0,0 0 0 0 0,0 0-1 0 0,0 0 1 0 0,1 1-1 0 0,0 0 1 0 0,0 0 0 0 0,0 1-1 0 0,1-1 1 0 0,-5 7-1 0 0,8-9 0 0 0,-1 0 0 0 0,1 0-1 0 0,0 0 1 0 0,0 0-1 0 0,0 0 1 0 0,0 1-1 0 0,0-1 1 0 0,1 0 0 0 0,0 0-1 0 0,-1 1 1 0 0,1-1-1 0 0,0 0 1 0 0,1 1-1 0 0,-1-1 1 0 0,1 0 0 0 0,-1 0-1 0 0,1 1 1 0 0,0-1-1 0 0,0 0 1 0 0,0 0-1 0 0,1 0 1 0 0,-1 0-1 0 0,1 0 1 0 0,0 0 0 0 0,2 3-1 0 0,-1-3 55 0 0,-1 1 0 0 0,0-1 0 0 0,0 0 0 0 0,0 1 0 0 0,0 0 0 0 0,0-1-1 0 0,-1 1 1 0 0,0 0 0 0 0,1 0 0 0 0,-1 0 0 0 0,-1 0 0 0 0,1-1 0 0 0,-1 1 0 0 0,1 0 0 0 0,-1 0-1 0 0,0 1 1 0 0,-1-1 0 0 0,1 0 0 0 0,-1-1 0 0 0,0 1 0 0 0,0 0 0 0 0,0 0 0 0 0,0 0 0 0 0,0 0 0 0 0,-1-1-1 0 0,0 1 1 0 0,0-1 0 0 0,0 1 0 0 0,0-1 0 0 0,-6 6 0 0 0,2-2-165 0 0,0-1 0 0 0,-1-1 1 0 0,0 1-1 0 0,0-1 0 0 0,0 0 0 0 0,-1-1 0 0 0,1 0 1 0 0,-1 0-1 0 0,0 0 0 0 0,-1-1 0 0 0,1-1 1 0 0,-1 1-1 0 0,-8 0 0 0 0,3-1-2863 0 0</inkml:trace>
</inkml:ink>
</file>

<file path=ppt/ink/ink5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2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84 114 5320 0 0,'0'0'4668'0'0,"5"13"-5597"0"0,1 1 1016 0 0,-2-7-17 0 0,-1 1 1 0 0,0-1-1 0 0,-1 1 0 0 0,0 0 1 0 0,0 0-1 0 0,0 0 0 0 0,-1 0 1 0 0,0 0-1 0 0,-1 9 1 0 0,0-2 19 0 0,0-1 1 0 0,-1 0 0 0 0,-1 0-1 0 0,-1 0 1 0 0,0 0 0 0 0,0 0 0 0 0,-2 0-1 0 0,1-1 1 0 0,-2 1 0 0 0,0-1-1 0 0,0-1 1 0 0,-2 1 0 0 0,1-1 0 0 0,-1 0-1 0 0,-1-1 1 0 0,0 0 0 0 0,-20 19-1 0 0,29-30-65 0 0,0 0 0 0 0,0 0-1 0 0,-1 0 1 0 0,1 0-1 0 0,0 0 1 0 0,0 0-1 0 0,0 0 1 0 0,0 0 0 0 0,0 0-1 0 0,0 1 1 0 0,0-1-1 0 0,0 0 1 0 0,0 0 0 0 0,0 0-1 0 0,0 0 1 0 0,0 0-1 0 0,-1 0 1 0 0,1 0-1 0 0,0 0 1 0 0,0 0 0 0 0,0 0-1 0 0,0 0 1 0 0,0 0-1 0 0,0 0 1 0 0,0 0-1 0 0,0 0 1 0 0,-1 0 0 0 0,1 0-1 0 0,0 0 1 0 0,0 0-1 0 0,0 0 1 0 0,0 0 0 0 0,0 0-1 0 0,0 0 1 0 0,0 0-1 0 0,-1 0 1 0 0,1 0-1 0 0,0 0 1 0 0,0 0 0 0 0,0 0-1 0 0,0 0 1 0 0,0 0-1 0 0,0 0 1 0 0,0 0-1 0 0,0 0 1 0 0,0 0 0 0 0,-1 0-1 0 0,1-1 1 0 0,0 1-1 0 0,0 0 1 0 0,0 0 0 0 0,0 0-1 0 0,0 0 1 0 0,0 0-1 0 0,0 0 1 0 0,0 0-1 0 0,1-10 33 0 0,6-12-683 0 0,10-2 411 0 0,1 1 0 0 0,1 1 0 0 0,1 0 0 0 0,30-25 0 0 0,-49 46 186 0 0,1 0-1 0 0,-1 0 1 0 0,0 0 0 0 0,0 0 0 0 0,1 1-1 0 0,-1-1 1 0 0,1 0 0 0 0,-1 1-1 0 0,0 0 1 0 0,1-1 0 0 0,-1 1-1 0 0,1 0 1 0 0,-1-1 0 0 0,1 1 0 0 0,-1 0-1 0 0,1 0 1 0 0,-1 0 0 0 0,1 1-1 0 0,-1-1 1 0 0,1 0 0 0 0,-1 0-1 0 0,1 1 1 0 0,-1-1 0 0 0,1 1-1 0 0,-1-1 1 0 0,0 1 0 0 0,1 0 0 0 0,-1 0-1 0 0,0-1 1 0 0,1 1 0 0 0,-1 0-1 0 0,0 0 1 0 0,0 0 0 0 0,0 0-1 0 0,0 1 1 0 0,1 0 0 0 0,5 6 64 0 0,-1 1 0 0 0,0-1 0 0 0,0 1 0 0 0,5 11 1 0 0,-6-11-85 0 0,6 13-156 0 0,-2 1 1 0 0,0 0 0 0 0,-1 0 0 0 0,6 31 0 0 0,-14-52 97 0 0,0-1-27 0 0</inkml:trace>
  <inkml:trace contextRef="#ctx0" brushRef="#br0" timeOffset="1">642 0 5320 0 0,'0'0'4118'0'0,"-3"19"-4864"0"0,-6 54 1385 0 0,-1 82 0 0 0,11-52-471 0 0,-2 96 113 0 0,0-179-755 0 0,-2-1 1 0 0,-6 28-1 0 0,7-41-150 0 0,0 1-1 0 0,0-1 1 0 0,-1 0-1 0 0,1 0 1 0 0,-1-1 0 0 0,-6 9-1 0 0,-2-6-3818 0 0</inkml:trace>
</inkml:ink>
</file>

<file path=ppt/ink/ink5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3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6765 0 0,'0'0'3244'0'0,"16"-6"-2917"0"0,-2-1-254 0 0,0 0 10 0 0,1 1-1 0 0,0 0 1 0 0,0 2-1 0 0,1-1 1 0 0,17-1-1 0 0,47-3 452 0 0,1 4 0 0 0,119 7-1 0 0,-135 5-448 0 0,-60-6-279 0 0,0 0-1 0 0,0 0 1 0 0,-1 0-1 0 0,1 1 1 0 0,0-1 0 0 0,-1 1-1 0 0,0 1 1 0 0,1-1 0 0 0,-1 1-1 0 0,0-1 1 0 0,4 4 0 0 0,-4 2-1951 0 0</inkml:trace>
</inkml:ink>
</file>

<file path=ppt/ink/ink5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4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2 372 6405 0 0,'0'0'10347'0'0,"0"-14"-9867"0"0,0 4-419 0 0,0 7-55 0 0,-1 0 1 0 0,1 0-1 0 0,0 1 0 0 0,0-1 0 0 0,0 0 0 0 0,0 0 0 0 0,1 0 1 0 0,-1 0-1 0 0,1 0 0 0 0,-1 0 0 0 0,1 0 0 0 0,0 0 1 0 0,0 1-1 0 0,1-1 0 0 0,-1 0 0 0 0,1 1 0 0 0,-1-1 1 0 0,1 1-1 0 0,0 0 0 0 0,-1-1 0 0 0,1 1 0 0 0,0 0 1 0 0,1 0-1 0 0,-1 0 0 0 0,0 0 0 0 0,1 1 0 0 0,-1-1 1 0 0,1 0-1 0 0,3-1 0 0 0,96-35-47 0 0,1 5-1 0 0,126-24 1 0 0,220-20-47 0 0,-444 77 89 0 0,86-10-12 0 0,177 4 0 0 0,-208 13-2267 0 0,-104-41-6329 0 0,14 10 2566 0 0</inkml:trace>
</inkml:ink>
</file>

<file path=ppt/ink/ink5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4.7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0 193 1760 0 0,'0'0'11223'0'0,"9"-16"-10568"0"0,-4 5-527 0 0,-3 5-73 0 0,1 1 0 0 0,0 0 1 0 0,0-1-1 0 0,0 1 0 0 0,0 0 0 0 0,1 0 1 0 0,0 0-1 0 0,0 1 0 0 0,0-1 0 0 0,0 1 0 0 0,1 0 1 0 0,0 1-1 0 0,0-1 0 0 0,0 1 0 0 0,0 0 1 0 0,0 0-1 0 0,11-4 0 0 0,50-12 368 0 0,0 3-1 0 0,123-13 1 0 0,137 11-118 0 0,42 16 139 0 0,-310 8-2226 0 0</inkml:trace>
</inkml:ink>
</file>

<file path=ppt/ink/ink5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5.2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8717 0 0,'0'0'3858'0'0,"5"13"-3642"0"0,6 17 44 0 0,-1 0-1 0 0,-2 0 1 0 0,-1 0-1 0 0,4 45 1 0 0,-8-28-137 0 0,-3 0 0 0 0,-1 0-1 0 0,-3 0 1 0 0,-13 65 0 0 0,14-109 1116 0 0,1-9-513 0 0,-2-9-227 0 0,3-6-497 0 0,1 0 1 0 0,0 0-1 0 0,2-1 0 0 0,0 1 1 0 0,1 0-1 0 0,2 0 0 0 0,0 1 0 0 0,13-34 1 0 0,0 11-106 0 0,1 1 1 0 0,48-76-1 0 0,-60 108-41 0 0,0-1-1 0 0,0 1 0 0 0,1 0 1 0 0,1 1-1 0 0,-1 0 1 0 0,19-14-1 0 0,-22 19-271 0 0,1 1 0 0 0,-1 0-1 0 0,1 0 1 0 0,-1 1 0 0 0,1 0 0 0 0,9-3-1 0 0,-8 4-633 0 0,0-1 0 0 0,1 1 0 0 0,-1 1 0 0 0,0 0 0 0 0,1 0 0 0 0,7 1 0 0 0,16 4-3206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39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8081 0 0,'0'0'4148'0'0,"14"1"-3854"0"0,-7 0-276 0 0,14 1 11 0 0,-2 1 1 0 0,1 1-1 0 0,35 11 0 0 0,100 49 179 0 0,220 127 0 0 0,-288-144-224 0 0,176 108-171 0 0,-21-12-5459 0 0,-195-121 2651 0 0,5-6-1235 0 0</inkml:trace>
</inkml:ink>
</file>

<file path=ppt/ink/ink5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5.6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33 277 3556 0 0,'0'0'9197'0'0,"-6"52"-9273"0"0,-3-35 68 0 0,3-2-528 0 0,0-2-636 0 0,0-4-792 0 0</inkml:trace>
  <inkml:trace contextRef="#ctx0" brushRef="#br0" timeOffset="1">131 1 1228 0 0,'0'0'8073'0'0</inkml:trace>
</inkml:ink>
</file>

<file path=ppt/ink/ink5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6.0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393 44 3940 0 0,'0'0'8674'0'0,"5"6"-8355"0"0,-2-1-286 0 0,0 1 0 0 0,0 0 0 0 0,0-1 0 0 0,0 1 0 0 0,-1 0 0 0 0,0 0 0 0 0,1 9 0 0 0,-2-11-17 0 0,0 0 0 0 0,0-1 0 0 0,-1 1 0 0 0,0 0 0 0 0,0 0 0 0 0,0 0 0 0 0,0 0 0 0 0,-1 0-1 0 0,1 0 1 0 0,-1 0 0 0 0,0 0 0 0 0,0-1 0 0 0,-1 1 0 0 0,1 0 0 0 0,-4 5 0 0 0,2-4 58 0 0,0-1 0 0 0,0 0 0 0 0,-1 0 0 0 0,0-1 0 0 0,0 1 0 0 0,0-1 0 0 0,-5 4 1 0 0,8-6-38 0 0,-1 0 1 0 0,1 0 0 0 0,0-1 0 0 0,-1 1-1 0 0,1 0 1 0 0,-1 0 0 0 0,1-1 0 0 0,0 1-1 0 0,-1-1 1 0 0,1 0 0 0 0,-1 1 0 0 0,0-1-1 0 0,1 0 1 0 0,-1 0 0 0 0,1 0 0 0 0,-1 0-1 0 0,1 0 1 0 0,-1 0 0 0 0,1-1 0 0 0,-1 1-1 0 0,1 0 1 0 0,-1-1 0 0 0,1 1 0 0 0,-1-1-1 0 0,1 1 1 0 0,-1-1 0 0 0,1 0 0 0 0,-3-1-1 0 0,3 0-38 0 0,0 1-1 0 0,0-1 0 0 0,0 1 0 0 0,0-1 0 0 0,0 1 0 0 0,0-1 1 0 0,0 0-1 0 0,1 0 0 0 0,-1 1 0 0 0,0-1 0 0 0,1 0 1 0 0,0 0-1 0 0,-1 0 0 0 0,1 0 0 0 0,0 1 0 0 0,0-1 1 0 0,0 0-1 0 0,0 0 0 0 0,0 0 0 0 0,0 0 0 0 0,1 0 0 0 0,-1 1 1 0 0,1-1-1 0 0,-1 0 0 0 0,1 0 0 0 0,0 1 0 0 0,0-1 1 0 0,-1 0-1 0 0,1 1 0 0 0,2-3 0 0 0,2-4-100 0 0,0 0 0 0 0,0 1 1 0 0,1-1-1 0 0,10-9 0 0 0,-4 6 29 0 0,0 1 0 0 0,0 0 0 0 0,1 1 0 0 0,1 0 0 0 0,0 1 0 0 0,0 0 0 0 0,0 2 0 0 0,1-1 0 0 0,0 2 0 0 0,0 0 0 0 0,0 1 0 0 0,1 0 0 0 0,-1 1 0 0 0,1 1 0 0 0,0 1 0 0 0,31 0 0 0 0,-44 2 50 0 0,-1 0 0 0 0,1 0 1 0 0,-1 0-1 0 0,1 0 0 0 0,-1 0 1 0 0,1 1-1 0 0,-1-1 1 0 0,0 1-1 0 0,0-1 0 0 0,0 1 1 0 0,0 0-1 0 0,0 0 0 0 0,0 0 1 0 0,0 0-1 0 0,-1 0 1 0 0,1 0-1 0 0,-1 1 0 0 0,0-1 1 0 0,1 1-1 0 0,-1-1 0 0 0,0 0 1 0 0,0 1-1 0 0,0 0 1 0 0,0 3-1 0 0,3 9 40 0 0,0 1 0 0 0,2 28 0 0 0,-6-40-22 0 0,6 69 100 0 0,-4 0 1 0 0,-3 1-1 0 0,-3-1 0 0 0,-4 0 0 0 0,-2-1 1 0 0,-33 119-1 0 0,39-177-66 0 0,-1 1 1 0 0,0-2-1 0 0,-1 1 1 0 0,-1-1-1 0 0,0 0 1 0 0,0 0-1 0 0,-2 0 0 0 0,1-1 1 0 0,-1-1-1 0 0,-1 1 1 0 0,0-2-1 0 0,-1 1 1 0 0,0-1-1 0 0,-1-1 0 0 0,-18 12 1 0 0,20-15 36 0 0,0-1 0 0 0,0 0 0 0 0,-1-1-1 0 0,1 0 1 0 0,-1-1 0 0 0,0 0 0 0 0,0-1 0 0 0,-1 0 0 0 0,1 0 0 0 0,0-1 0 0 0,0-1 0 0 0,-1 0 0 0 0,1-1-1 0 0,0 0 1 0 0,-1 0 0 0 0,1-1 0 0 0,0-1 0 0 0,0 0 0 0 0,0 0 0 0 0,-13-7 0 0 0,6 1 48 0 0,1-1 1 0 0,0 0-1 0 0,1-1 1 0 0,0 0-1 0 0,0-2 1 0 0,2 0-1 0 0,-1 0 1 0 0,2-1-1 0 0,0-1 1 0 0,-19-28-1 0 0,24 30-73 0 0,0 0 1 0 0,1 0-1 0 0,0 0 1 0 0,1-1-1 0 0,0 0 0 0 0,2 0 1 0 0,-1 0-1 0 0,2-1 1 0 0,0 0-1 0 0,0 0 0 0 0,2 1 1 0 0,0-1-1 0 0,0 0 1 0 0,4-25-1 0 0,-1 29-109 0 0,0 0 0 0 0,2 1 0 0 0,-1-1 0 0 0,1 1 0 0 0,1 0 0 0 0,0 0 0 0 0,0 0 0 0 0,1 1 0 0 0,0-1 0 0 0,0 1 0 0 0,1 1 0 0 0,1-1 1 0 0,16-14-1 0 0,8-3-1797 0 0,2 1 1 0 0,52-30 0 0 0,-32 22-3078 0 0,0-3-31 0 0</inkml:trace>
</inkml:ink>
</file>

<file path=ppt/ink/ink5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 0 5032 0 0,'0'0'8912'0'0,"0"15"-8550"0"0,-3 26-188 0 0,-2-1 0 0 0,-18 75 1 0 0,16-90-153 0 0,-1 0-1 0 0,-2-1 1 0 0,0 0 0 0 0,-2-1 0 0 0,-22 34 0 0 0,22-44-230 0 0,14-38 574 0 0,1 18-416 0 0,1 0-1 0 0,-1 0 1 0 0,1 1-1 0 0,1-1 1 0 0,-1 1-1 0 0,1 0 1 0 0,0 0-1 0 0,0 0 1 0 0,1 1 0 0 0,0-1-1 0 0,0 1 1 0 0,0 1-1 0 0,10-7 1 0 0,-12 9-2 0 0,1-1 0 0 0,-1 1 0 0 0,1 1 0 0 0,-1-1-1 0 0,1 0 1 0 0,0 1 0 0 0,-1 0 0 0 0,1 0 0 0 0,0 1 0 0 0,0-1 0 0 0,0 1 0 0 0,0 0 0 0 0,-1 0 0 0 0,1 0 0 0 0,0 1 0 0 0,0 0 0 0 0,0 0 0 0 0,-1 0 0 0 0,1 1 0 0 0,0-1 0 0 0,-1 1 0 0 0,8 4 0 0 0,2 4 55 0 0,0 1 1 0 0,-1 0 0 0 0,0 0 0 0 0,12 15 0 0 0,29 25-2220 0 0,-54-50 2047 0 0,1-1 1 0 0,0 1-1 0 0,0-1 1 0 0,0 0-1 0 0,0 1 1 0 0,0-1 0 0 0,0 0-1 0 0,0 1 1 0 0,0-1-1 0 0,0 0 1 0 0,0 0-1 0 0,0 0 1 0 0,0 0-1 0 0,0 0 1 0 0,0 0-1 0 0,0 0 1 0 0,0 0 0 0 0,0 0-1 0 0,0 0 1 0 0,0-1-1 0 0,0 1 1 0 0,0 0-1 0 0,0-1 1 0 0,0 1-1 0 0,0-1 1 0 0,0 1-1 0 0,0-1 1 0 0,-1 1 0 0 0,1-1-1 0 0,0 0 1 0 0,0 1-1 0 0,-1-1 1 0 0,1 0-1 0 0,0 0 1 0 0,-1 0-1 0 0,2-1 1 0 0,22-37-2823 0 0,-20 32 2642 0 0,-2 4 316 0 0,83-144 891 0 0,-66 118 807 0 0,1 2 0 0 0,47-50 0 0 0,-66 76-1532 0 0,0 0 0 0 0,0 0 0 0 0,0 0 1 0 0,0 0-1 0 0,0 0 0 0 0,0 0 0 0 0,0 0 0 0 0,0 1 1 0 0,0-1-1 0 0,1 0 0 0 0,-1 1 0 0 0,0-1 0 0 0,1 1 1 0 0,1-1-1 0 0,-3 1-91 0 0,0 0 1 0 0,1 0-1 0 0,-1 1 1 0 0,1-1-1 0 0,-1 0 1 0 0,0 0-1 0 0,1 0 1 0 0,-1 0-1 0 0,1 1 1 0 0,-1-1-1 0 0,0 0 1 0 0,1 0-1 0 0,-1 1 1 0 0,0-1-1 0 0,1 0 1 0 0,-1 0-1 0 0,0 1 1 0 0,0-1-1 0 0,1 1 1 0 0,-1-1-1 0 0,0 0 1 0 0,0 1-1 0 0,0-1 1 0 0,1 0-1 0 0,-1 1 1 0 0,0-1-1 0 0,0 1 1 0 0,0-1-1 0 0,0 1 1 0 0,1 5 248 0 0,0 1-1 0 0,-1-1 1 0 0,0 1-1 0 0,-1 10 1 0 0,0-8 6 0 0,-2 11-94 0 0,0 0 1 0 0,-2-1 0 0 0,-1 1-1 0 0,0-1 1 0 0,-11 22-1 0 0,-1 7-137 0 0,-21 73 27 0 0,2-1-1491 0 0,5-43-2960 0 0,20-56-594 0 0</inkml:trace>
</inkml:ink>
</file>

<file path=ppt/ink/ink5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46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1 101 5917 0 0,'0'0'5208'0'0,"79"-66"-4400"0"0,-41 51-268 0 0,13 1-232 0 0,6 9-168 0 0,7 5-140 0 0,0 0-88 0 0,1 10-16 0 0,-3 6 52 0 0,-5 2-88 0 0,-7 3 52 0 0,-11-1-284 0 0,-13 0-736 0 0,-8-2-584 0 0,-11-7-540 0 0</inkml:trace>
</inkml:ink>
</file>

<file path=ppt/ink/ink5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51.9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6129 0 0,'0'0'7810'0'0,"20"3"-7822"0"0,315 41 1010 0 0,-11-1-456 0 0,474 82 232 0 0,-765-116-814 0 0,-25-6-190 0 0,0-1-1 0 0,1 0 1 0 0,-1-1-1 0 0,15 2 1 0 0,-50-22-1120 0 0,-33-11-4928 0 0,1 3 2117 0 0</inkml:trace>
</inkml:ink>
</file>

<file path=ppt/ink/ink5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52.3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0 8945 0 0,'0'0'3889'0'0,"-2"14"-4969"0"0,-3 34 1251 0 0,-26 196 610 0 0,19-175-1502 0 0,-32 107 0 0 0,41-166 404 0 0,1-2-227 0 0,0-1 0 0 0,-1 1 0 0 0,0-1 0 0 0,0 0 0 0 0,0 1 0 0 0,-1-2-1 0 0,0 1 1 0 0,-1 0 0 0 0,1-1 0 0 0,-7 6 0 0 0,2-8-1080 0 0,-2-7-174 0 0</inkml:trace>
</inkml:ink>
</file>

<file path=ppt/ink/ink5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52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4516 0 0,'0'0'5702'0'0,"8"16"-5211"0"0,12 28 8 0 0,21 61 0 0 0,-32-74-477 0 0,20 58 50 0 0,-25-80-21 0 0,-1-1-1 0 0,2 0 1 0 0,-1 0-1 0 0,1-1 1 0 0,0 1-1 0 0,1-1 1 0 0,-1 0-1 0 0,8 6 1 0 0,-11-11-14 0 0,1 0 1 0 0,-1-1 0 0 0,0 1 0 0 0,1-1-1 0 0,-1 1 1 0 0,1-1 0 0 0,0 0-1 0 0,-1 0 1 0 0,1 0 0 0 0,0-1-1 0 0,-1 1 1 0 0,1-1 0 0 0,0 1 0 0 0,0-1-1 0 0,0 0 1 0 0,0 0 0 0 0,-1 0-1 0 0,1 0 1 0 0,0-1 0 0 0,0 1-1 0 0,0-1 1 0 0,-1 0 0 0 0,1 0 0 0 0,0 0-1 0 0,-1 0 1 0 0,1 0 0 0 0,-1 0-1 0 0,5-4 1 0 0,6-3 106 0 0,-1-1-1 0 0,-1 0 0 0 0,0-1 1 0 0,12-13-1 0 0,-19 19-153 0 0,23-23 153 0 0,-1-2 0 0 0,-2-1-1 0 0,0-1 1 0 0,-2 0 0 0 0,-2-2 0 0 0,26-55-1 0 0,-67 157-2897 0 0,-4 110 3387 0 0,21-129-1015 0 0,3 53 1 0 0,2-85-677 0 0,0 1-1 0 0,2-1 1 0 0,0 0 0 0 0,1 0 0 0 0,1 0 0 0 0,8 21 0 0 0,-2-19-3130 0 0</inkml:trace>
</inkml:ink>
</file>

<file path=ppt/ink/ink5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53.1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14 6917 0 0,'0'0'6092'0'0,"-17"-2"-6226"0"0,-57-1-2 0 0,66 4 114 0 0,1 0 1 0 0,0 0 0 0 0,-1 1-1 0 0,1 0 1 0 0,0 0 0 0 0,0 1 0 0 0,0 0-1 0 0,1 0 1 0 0,-1 1 0 0 0,1 0 0 0 0,0 0-1 0 0,0 0 1 0 0,0 1 0 0 0,0 0-1 0 0,1 0 1 0 0,0 0 0 0 0,0 1 0 0 0,0 0-1 0 0,1 0 1 0 0,-6 9 0 0 0,8-11-38 0 0,0 0 1 0 0,0-1 0 0 0,1 1-1 0 0,-1 0 1 0 0,1 1 0 0 0,0-1-1 0 0,0 0 1 0 0,0 0-1 0 0,1 0 1 0 0,0 0 0 0 0,0 1-1 0 0,0-1 1 0 0,0 0-1 0 0,1 6 1 0 0,0-9 51 0 0,-1 1 0 0 0,0-1-1 0 0,1 1 1 0 0,0-1 0 0 0,-1 0 0 0 0,1 1-1 0 0,0-1 1 0 0,0 0 0 0 0,-1 0 0 0 0,1 1 0 0 0,0-1-1 0 0,0 0 1 0 0,1 0 0 0 0,-1 0 0 0 0,0 0-1 0 0,0 0 1 0 0,0-1 0 0 0,1 1 0 0 0,-1 0-1 0 0,0 0 1 0 0,1-1 0 0 0,-1 1 0 0 0,0-1-1 0 0,1 1 1 0 0,-1-1 0 0 0,1 0 0 0 0,-1 0 0 0 0,1 1-1 0 0,-1-1 1 0 0,1 0 0 0 0,-1 0 0 0 0,1 0-1 0 0,-1-1 1 0 0,1 1 0 0 0,-1 0 0 0 0,0 0-1 0 0,1-1 1 0 0,-1 1 0 0 0,1-1 0 0 0,-1 1-1 0 0,0-1 1 0 0,2-1 0 0 0,17-13 474 0 0,-18 13-395 0 0,-1 1-1 0 0,1-1 1 0 0,-1 1 0 0 0,1-1 0 0 0,0 1 0 0 0,0 0-1 0 0,-1-1 1 0 0,1 1 0 0 0,0 0 0 0 0,0 0-1 0 0,3 0 1 0 0,-4 33-1959 0 0,2-8 1961 0 0,1 0-1 0 0,1-1 1 0 0,1 1 0 0 0,10 24-1 0 0,-12-40-215 0 0,-1 0 0 0 0,1-1-1 0 0,1 0 1 0 0,-1 0 0 0 0,1 0-1 0 0,0-1 1 0 0,7 7 0 0 0,-9-10-280 0 0,1 1 0 0 0,0-1 0 0 0,0 0 0 0 0,0-1 0 0 0,0 1-1 0 0,1-1 1 0 0,-1 1 0 0 0,1-1 0 0 0,0-1 0 0 0,-1 1 0 0 0,1-1 0 0 0,9 2 0 0 0,26-2-3583 0 0</inkml:trace>
  <inkml:trace contextRef="#ctx0" brushRef="#br0" timeOffset="1">696 1 5805 0 0,'0'0'5648'0'0,"-15"79"-7028"0"0,7-39 1716 0 0,-1 5-104 0 0,-1 2-40 0 0,2 1 104 0 0,-2-3-296 0 0,1-2-708 0 0,3-7-444 0 0,0-10-872 0 0,-5-7-1245 0 0</inkml:trace>
</inkml:ink>
</file>

<file path=ppt/ink/ink5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6:53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6565 0 0,'0'0'7756'0'0,"128"90"-9464"0"0,-39-26 1964 0 0,29 20-180 0 0,5 7 192 0 0,-7 3-100 0 0,-12 0-168 0 0,-20-8-152 0 0,-17-9-912 0 0,-21-22-1604 0 0,-5-7-4769 0 0</inkml:trace>
</inkml:ink>
</file>

<file path=ppt/ink/ink5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09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569 8 260 0 0,'0'0'5923'0'0,"-16"-7"-4210"0"0,10 8-1592 0 0,0-1 0 0 0,0 2 1 0 0,0-1-1 0 0,0 1 0 0 0,1 0 0 0 0,-1 0 0 0 0,1 0 0 0 0,-1 1 1 0 0,1 0-1 0 0,-7 5 0 0 0,-52 41 830 0 0,51-39-768 0 0,-170 158 460 0 0,113-99-724 0 0,-84 62 1 0 0,179-148-8925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39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631 1 1864 0 0,'0'0'8290'0'0,"-19"5"-7717"0"0,-51 16 232 0 0,-91 41 1 0 0,127-46-523 0 0,1 3-1 0 0,1 0 1 0 0,0 2 0 0 0,2 2 0 0 0,0 0 0 0 0,2 2 0 0 0,-42 47 0 0 0,59-58-255 0 0,0 1 1 0 0,1 0 0 0 0,1 0-1 0 0,0 1 1 0 0,1 0 0 0 0,1 0 0 0 0,-10 33-1 0 0,14-36-30 0 0,1 1 0 0 0,0-1 1 0 0,0 0-1 0 0,2 1 0 0 0,0-1 0 0 0,0 1 0 0 0,1-1 0 0 0,1 1 0 0 0,0-1 0 0 0,1 0 0 0 0,6 20 0 0 0,-3-18 9 0 0,0-1-1 0 0,1 0 1 0 0,0 0 0 0 0,1 0-1 0 0,1-1 1 0 0,0-1-1 0 0,0 1 1 0 0,1-1-1 0 0,1-1 1 0 0,0 0 0 0 0,1-1-1 0 0,0 0 1 0 0,22 14-1 0 0,-23-17 114 0 0,0-2-1 0 0,0 1 1 0 0,0-1 0 0 0,0-1-1 0 0,1 0 1 0 0,0-1-1 0 0,-1 0 1 0 0,1 0 0 0 0,1-2-1 0 0,-1 1 1 0 0,0-1-1 0 0,0-1 1 0 0,0-1 0 0 0,1 1-1 0 0,-1-2 1 0 0,0 0-1 0 0,0 0 1 0 0,12-5 0 0 0,-2-1 71 0 0,0-1 1 0 0,-1-1-1 0 0,0-1 1 0 0,-1-1-1 0 0,0-1 1 0 0,-1 0 0 0 0,0-2-1 0 0,-2 0 1 0 0,1-1-1 0 0,20-25 1 0 0,-25 26-231 0 0,-1-1-1 0 0,-1 0 1 0 0,-1-1-1 0 0,0 0 1 0 0,0 0 0 0 0,-2-1-1 0 0,-1 0 1 0 0,0 0 0 0 0,-1-1-1 0 0,-1 0 1 0 0,0 0-1 0 0,2-34 1 0 0,-6 48-28 0 0,-1 1 0 0 0,0 0 0 0 0,0 0 1 0 0,-1-1-1 0 0,1 1 0 0 0,-1 0 0 0 0,0 0 0 0 0,0 0 0 0 0,0 0 0 0 0,-1 0 0 0 0,0 0 1 0 0,1 0-1 0 0,-1 0 0 0 0,0 0 0 0 0,-1 1 0 0 0,1-1 0 0 0,-5-4 0 0 0,3 4-156 0 0,-1 0-1 0 0,0 1 0 0 0,0-1 1 0 0,0 1-1 0 0,0 0 0 0 0,0 1 1 0 0,0-1-1 0 0,-1 1 0 0 0,1 0 1 0 0,-1 0-1 0 0,-7-1 0 0 0,-7 0-713 0 0,-1 1 1 0 0,1 1-1 0 0,-1 0 0 0 0,0 2 0 0 0,1 0 0 0 0,-21 5 0 0 0,-14 6-2053 0 0,-9 5-1321 0 0</inkml:trace>
  <inkml:trace contextRef="#ctx0" brushRef="#br0" timeOffset="1">532 674 7433 0 0,'14'2'2518'0'0,"53"11"-1765"0"0,-2 3-1 0 0,0 2 1 0 0,64 28 0 0 0,189 101 322 0 0,-181-76-798 0 0,-3 7 0 0 0,-3 5-1 0 0,219 184 1 0 0,-322-240-1128 0 0,38 45 0 0 0,-15-2-4139 0 0,-39-49 914 0 0</inkml:trace>
</inkml:ink>
</file>

<file path=ppt/ink/ink5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09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642 0 1356 0 0,'0'0'5992'0'0,"-13"14"-5540"0"0,-179 200 1027 0 0,-166 172-253 0 0,334-363-1253 0 0,13-15-16 0 0,1 2 0 0 0,0 0 0 0 0,-13 18 0 0 0,31-26-3446 0 0,16-17 2694 0 0,-21 13 377 0 0,34-22-3056 0 0,-10 6 1504 0 0</inkml:trace>
</inkml:ink>
</file>

<file path=ppt/ink/ink5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0.3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664 0 756 0 0,'0'0'7157'0'0,"-16"18"-6821"0"0,-8 9-230 0 0,-60 71 214 0 0,-360 394 1505 0 0,432-480-1846 0 0,-4 2-108 0 0,2 1 0 0 0,0 0 1 0 0,0 1-1 0 0,-12 19 1 0 0,50-56-5709 0 0,-11 9 3574 0 0</inkml:trace>
</inkml:ink>
</file>

<file path=ppt/ink/ink5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0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473 0 1252 0 0,'0'0'6898'0'0,"-5"11"-6447"0"0,-20 29 139 0 0,-1-1 0 0 0,-47 53 0 0 0,-270 278 611 0 0,373-383-8853 0 0,-2-5 5144 0 0</inkml:trace>
</inkml:ink>
</file>

<file path=ppt/ink/ink5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1.1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461 0 1068 0 0,'0'0'9225'0'0,"-15"17"-8720"0"0,-113 126 28 0 0,-115 107 1081 0 0,183-191-1635 0 0,45-43-1168 0 0,48-36-6740 0 0,-21 11 5451 0 0</inkml:trace>
</inkml:ink>
</file>

<file path=ppt/ink/ink5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1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414 0 1044 0 0,'0'0'8997'0'0,"-10"15"-8042"0"0,-121 161 1240 0 0,92-129-1950 0 0,-3 3-349 0 0,-73 69 1 0 0,82-95-1434 0 0,8-13-2327 0 0,6-7-1712 0 0</inkml:trace>
</inkml:ink>
</file>

<file path=ppt/ink/ink5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19.5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147 110 1436 0 0,'0'0'7185'0'0,"2"-5"-7009"0"0,-2 3-155 0 0,0 0 0 0 0,0 0-1 0 0,1 0 1 0 0,-1 1-1 0 0,0-1 1 0 0,1 0-1 0 0,0 0 1 0 0,0 0 0 0 0,-1 1-1 0 0,1-1 1 0 0,0 0-1 0 0,2-1 1 0 0,-3 3-5 0 0,1-1-1 0 0,0 1 1 0 0,0-1 0 0 0,-1 1 0 0 0,1 0-1 0 0,0 0 1 0 0,0-1 0 0 0,0 1-1 0 0,0 0 1 0 0,0 0 0 0 0,-1 0 0 0 0,1 0-1 0 0,0 0 1 0 0,0 0 0 0 0,0 0 0 0 0,0 0-1 0 0,-1 1 1 0 0,1-1 0 0 0,0 0 0 0 0,0 0-1 0 0,0 1 1 0 0,0-1 0 0 0,-1 0 0 0 0,1 1-1 0 0,1 0 1 0 0,0 1 3 0 0,-1-1 1 0 0,0 0-1 0 0,0 1 0 0 0,0 0 1 0 0,1-1-1 0 0,-1 1 0 0 0,-1 0 1 0 0,1-1-1 0 0,0 1 0 0 0,0 0 1 0 0,0 2-1 0 0,0 1 32 0 0,0-1 0 0 0,0 1-1 0 0,0-1 1 0 0,0 1 0 0 0,-1 0-1 0 0,0-1 1 0 0,0 1 0 0 0,-1 0-1 0 0,0 5 1 0 0,0-6 42 0 0,-1 0 0 0 0,0-1 0 0 0,0 1 1 0 0,0 0-1 0 0,0-1 0 0 0,-1 1 0 0 0,1-1 0 0 0,-1 0 0 0 0,0 0 1 0 0,0 0-1 0 0,0 0 0 0 0,0-1 0 0 0,-1 1 0 0 0,1-1 0 0 0,-1 0 0 0 0,1 1 1 0 0,-1-2-1 0 0,-6 4 0 0 0,3-3 42 0 0,1 0 0 0 0,-1 0 0 0 0,1-1 0 0 0,-1 0 0 0 0,0 0-1 0 0,0 0 1 0 0,1-1 0 0 0,-1 0 0 0 0,0 0 0 0 0,0-1 0 0 0,-7-1 0 0 0,11 1-120 0 0,0 0 0 0 0,1 0 0 0 0,-1 0 0 0 0,0-1 0 0 0,1 1 0 0 0,-1-1-1 0 0,1 1 1 0 0,0-1 0 0 0,0 0 0 0 0,-1 0 0 0 0,1 0 0 0 0,0 0 0 0 0,1 0 0 0 0,-1 0 0 0 0,0-1 0 0 0,1 1 0 0 0,-1 0 0 0 0,1-1 0 0 0,-1 0 0 0 0,1 1 0 0 0,0-1-1 0 0,0 0 1 0 0,1 1 0 0 0,-1-1 0 0 0,0 0 0 0 0,1 0 0 0 0,0 0 0 0 0,0 0 0 0 0,0 1 0 0 0,0-7 0 0 0,0 1-53 0 0,1 0 0 0 0,0 1 1 0 0,0-1-1 0 0,0 0 0 0 0,1 0 0 0 0,1 1 0 0 0,-1-1 1 0 0,1 1-1 0 0,0 0 0 0 0,5-9 0 0 0,-4 12 2 0 0,-1-1-1 0 0,1 1 1 0 0,-1 0 0 0 0,1 0-1 0 0,0 0 1 0 0,1 1-1 0 0,-1 0 1 0 0,1 0 0 0 0,-1 0-1 0 0,1 0 1 0 0,0 0-1 0 0,0 1 1 0 0,0 0 0 0 0,1 0-1 0 0,-1 1 1 0 0,0-1-1 0 0,1 1 1 0 0,-1 0 0 0 0,8 0-1 0 0,-9 1-59 0 0,-1 0 1 0 0,1 0-1 0 0,-1 0 0 0 0,1 1 0 0 0,-1-1 0 0 0,0 1 1 0 0,1 0-1 0 0,-1 0 0 0 0,0 0 0 0 0,0 1 0 0 0,0-1 1 0 0,1 1-1 0 0,-2-1 0 0 0,1 1 0 0 0,0 0 0 0 0,0 0 1 0 0,0 1-1 0 0,-1-1 0 0 0,1 0 0 0 0,-1 1 0 0 0,0 0 1 0 0,0-1-1 0 0,0 1 0 0 0,0 0 0 0 0,0 0 0 0 0,-1 0 1 0 0,1 0-1 0 0,-1 0 0 0 0,0 1 0 0 0,0-1 0 0 0,1 6 1 0 0,-1 4-2405 0 0,-1 2-1348 0 0</inkml:trace>
</inkml:ink>
</file>

<file path=ppt/ink/ink5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0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0 132 0 0,'-1'0'10828'0'0,"0"0"-10533"0"0,1 0-329 0 0,-1 5-1799 0 0,1-3 1425 0 0,-1 1 1 0 0,1-1-1 0 0,-1 0 1 0 0,0 0-1 0 0,0 1 1 0 0,0-1-1 0 0,0 0 0 0 0,-2 3 1 0 0,-13 9-2388 0 0,10-9 1704 0 0,38-52-743 0 0</inkml:trace>
</inkml:ink>
</file>

<file path=ppt/ink/ink5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1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1 416 0 0,'0'0'2844'0'0,"-41"33"-2948"0"0,38-30 168 0 0,-1 0-64 0 0,1 0-4 0 0,1-2-48 0 0,-1 2-76 0 0,0-1-380 0 0,-1-2-1008 0 0</inkml:trace>
  <inkml:trace contextRef="#ctx0" brushRef="#br0" timeOffset="1">44 235 808 0 0,'0'0'4160'0'0,"-42"39"-6116"0"0,40-33-196 0 0</inkml:trace>
</inkml:ink>
</file>

<file path=ppt/ink/ink5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1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228 0 496 0 0,'0'0'5685'0'0</inkml:trace>
  <inkml:trace contextRef="#ctx0" brushRef="#br0" timeOffset="1">33 237 300 0 0,'0'0'5124'0'0,"-33"32"-8828"0"0</inkml:trace>
</inkml:ink>
</file>

<file path=ppt/ink/ink5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1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440 0 380 0 0,'0'0'2384'0'0</inkml:trace>
  <inkml:trace contextRef="#ctx0" brushRef="#br0" timeOffset="1">180 293 2600 0 0,'0'0'4261'0'0</inkml:trace>
  <inkml:trace contextRef="#ctx0" brushRef="#br0" timeOffset="2">50 490 640 0 0,'0'0'5505'0'0,"-42"34"-7446"0"0,39-26 401 0 0,-1 2-664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0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391 1 5184 0 0,'0'0'3847'0'0,"-14"6"-2674"0"0,-20 9-828 0 0,1 1 0 0 0,0 1 1 0 0,2 2-1 0 0,0 1 0 0 0,1 2 1 0 0,-37 34-1 0 0,56-45-299 0 0,0 0 1 0 0,1 0-1 0 0,0 1 0 0 0,0 1 0 0 0,2 0 1 0 0,0 0-1 0 0,0 0 0 0 0,1 1 1 0 0,1 0-1 0 0,0 1 0 0 0,1-1 0 0 0,0 1 1 0 0,1 0-1 0 0,1 1 0 0 0,1-1 1 0 0,0 0-1 0 0,1 1 0 0 0,1 28 1 0 0,2-31-40 0 0,0 1 1 0 0,0-1-1 0 0,2 1 1 0 0,-1-1 0 0 0,2 0-1 0 0,0-1 1 0 0,0 1 0 0 0,1-1-1 0 0,1 0 1 0 0,0 0-1 0 0,0-1 1 0 0,11 12 0 0 0,-6-10 80 0 0,0 0 0 0 0,1-2 0 0 0,0 1 1 0 0,1-2-1 0 0,0 1 0 0 0,1-2 1 0 0,0 0-1 0 0,31 13 0 0 0,-27-15 113 0 0,0 0 0 0 0,0-1 0 0 0,0-1 0 0 0,1-1 0 0 0,0-1 0 0 0,0 0 0 0 0,0-2 0 0 0,0 0 0 0 0,0-1-1 0 0,0-1 1 0 0,0-1 0 0 0,0-1 0 0 0,0-1 0 0 0,0 0 0 0 0,-1-2 0 0 0,0 0 0 0 0,23-11 0 0 0,-23 7-109 0 0,0-1 0 0 0,-1-1 0 0 0,0-1 0 0 0,-1 0 0 0 0,-1-1 0 0 0,20-22-1 0 0,-28 28-130 0 0,0-1 0 0 0,-1-1 0 0 0,-1 1 0 0 0,1-1 0 0 0,-1 0 0 0 0,-1-1 0 0 0,0 1 0 0 0,0-1 0 0 0,-1 0-1 0 0,-1-1 1 0 0,0 1 0 0 0,0 0 0 0 0,1-17 0 0 0,-4 23-11 0 0,0-1 0 0 0,0 1 0 0 0,-1-1 1 0 0,0 1-1 0 0,0 0 0 0 0,0-1 0 0 0,-1 1 0 0 0,1 0 0 0 0,-1 0 0 0 0,0-1 0 0 0,-1 2 1 0 0,0-1-1 0 0,1 0 0 0 0,-1 0 0 0 0,-1 1 0 0 0,1 0 0 0 0,-1-1 0 0 0,-7-5 0 0 0,-2-2-194 0 0,-1 2 0 0 0,-1 0 0 0 0,0 0 0 0 0,-27-12 0 0 0,-32-9-1221 0 0,0 3-1 0 0,-2 3 0 0 0,-1 3 0 0 0,-80-10 0 0 0,15 5-2736 0 0</inkml:trace>
</inkml:ink>
</file>

<file path=ppt/ink/ink5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2.3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309 0 364 0 0,'0'0'5609'0'0,"-82"33"-6354"0"0,76-24 81 0 0,3 0-508 0 0,0-2-536 0 0</inkml:trace>
  <inkml:trace contextRef="#ctx0" brushRef="#br0" timeOffset="1">85 211 352 0 0,'0'0'6349'0'0,"-66"24"-6921"0"0,63-18 312 0 0,0 1-537 0 0,0 1-299 0 0,0 0-296 0 0,-3-2-408 0 0</inkml:trace>
</inkml:ink>
</file>

<file path=ppt/ink/ink5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2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691 0 300 0 0,'0'0'7482'0'0,"-15"4"-6717"0"0,-44 14-184 0 0,56-17-594 0 0,0 0 1 0 0,0 0 0 0 0,0 0 0 0 0,1 0 0 0 0,-1 1 0 0 0,1-1-1 0 0,-1 1 1 0 0,1 0 0 0 0,-1-1 0 0 0,1 1 0 0 0,0 0 0 0 0,0 1 0 0 0,0-1-1 0 0,0 0 1 0 0,0 1 0 0 0,1-1 0 0 0,-3 3 0 0 0,2 2-196 0 0,-1-1 0 0 0,1 1 1 0 0,0 0-1 0 0,0-1 0 0 0,0 9 0 0 0,-4 10-1040 0 0,-4 13-2072 0 0,2-15 1166 0 0</inkml:trace>
  <inkml:trace contextRef="#ctx0" brushRef="#br0" timeOffset="1">399 400 328 0 0,'0'0'7385'0'0,"-13"5"-7543"0"0,-36 17-52 0 0,47-21 164 0 0,0 0 0 0 0,0 0 0 0 0,0 1-1 0 0,0-1 1 0 0,1 1 0 0 0,-1-1-1 0 0,0 1 1 0 0,1-1 0 0 0,0 1 0 0 0,-1 0-1 0 0,1 0 1 0 0,0 0 0 0 0,0 0-1 0 0,0 0 1 0 0,0 0 0 0 0,0 0 0 0 0,0 0-1 0 0,1 0 1 0 0,-1 0 0 0 0,0 3 0 0 0,-3 9-579 0 0,-41 73-4597 0 0,34-70 4695 0 0</inkml:trace>
  <inkml:trace contextRef="#ctx0" brushRef="#br0" timeOffset="2">188 656 1352 0 0,'0'0'5784'0'0,"-14"1"-5031"0"0,-3-1-596 0 0,-10 1 770 0 0,0 1 0 0 0,-27 6-1 0 0,51-7-1089 0 0,1 0 0 0 0,-1 0-1 0 0,1 0 1 0 0,-1 0-1 0 0,1 0 1 0 0,-1 1 0 0 0,1 0-1 0 0,0-1 1 0 0,0 1 0 0 0,0 0-1 0 0,0 0 1 0 0,0 0-1 0 0,0 0 1 0 0,1 0 0 0 0,-1 0-1 0 0,1 1 1 0 0,-1-1 0 0 0,1 1-1 0 0,0-1 1 0 0,0 1-1 0 0,-2 4 1 0 0,3-6 60 0 0,-4 6-2434 0 0</inkml:trace>
</inkml:ink>
</file>

<file path=ppt/ink/ink5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5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1512 0 0,'0'0'5388'0'0,"14"-10"-2671"0"0,6 32-1171 0 0,24 34 1 0 0,13 14-1299 0 0,2-11 267 0 0,-48-47-316 0 0,-10-10-343 0 0,1 0-1 0 0,0 0 1 0 0,0 0-1 0 0,0 0 1 0 0,0 0-1 0 0,0 0 1 0 0,1-1 0 0 0,2 3-1 0 0,-4-4-221 0 0,1 1-1 0 0,-1-1 1 0 0,1 1-1 0 0,-1-1 1 0 0,0 0 0 0 0,1 0-1 0 0,-1 0 1 0 0,1 0-1 0 0,-1 0 1 0 0,1 0 0 0 0,-1 0-1 0 0,2-1 1 0 0,-50-22-7243 0 0</inkml:trace>
</inkml:ink>
</file>

<file path=ppt/ink/ink5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6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12 0 0,'3'7'10895'0'0,"11"24"-9981"0"0,11 46 78 0 0,-11-32-499 0 0,32 71 1 0 0,-42-110-458 0 0,-1-1 0 0 0,1 1 0 0 0,0-1 1 0 0,1 0-1 0 0,-1 0 0 0 0,1 0 0 0 0,5 4 0 0 0,5 5 141 0 0,-15-14-136 0 0,1 0 27 0 0,0 0-48 0 0</inkml:trace>
</inkml:ink>
</file>

<file path=ppt/ink/ink5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7.4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325 12 496 0 0,'0'0'8321'0'0,"-3"-12"-8061"0"0,-34 45 878 0 0,-71 49 0 0 0,25-21-211 0 0,66-48-952 0 0,7-7-11 0 0,2 1-1 0 0,-1-1 0 0 0,1 2 0 0 0,0-1 0 0 0,1 1 0 0 0,0 0 0 0 0,0 0 0 0 0,-6 10 0 0 0,40-19-2542 0 0,-7-6 1062 0 0,0-1 0 0 0,-1 0-1 0 0,31-20 1 0 0,-50 28 1471 0 0,34-21-2795 0 0</inkml:trace>
</inkml:ink>
</file>

<file path=ppt/ink/ink5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7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342 0 1332 0 0,'0'0'7967'0'0,"-13"12"-7572"0"0,8-8-376 0 0,-30 27 385 0 0,-54 36 0 0 0,5-22-97 0 0,53-29-727 0 0,-46 30 0 0 0,69-38-1062 0 0,28 1-6192 0 0</inkml:trace>
</inkml:ink>
</file>

<file path=ppt/ink/ink5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8.4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 1448 0 0,'0'0'6875'0'0,"11"-1"-6663"0"0,33-2 135 0 0,-41 4-275 0 0,-1 0-1 0 0,0 0 1 0 0,0 0 0 0 0,0 0-1 0 0,1 0 1 0 0,-1 1 0 0 0,0-1-1 0 0,-1 1 1 0 0,1-1 0 0 0,0 1-1 0 0,0 0 1 0 0,-1-1 0 0 0,1 1-1 0 0,-1 0 1 0 0,1 0 0 0 0,-1 0-1 0 0,0 0 1 0 0,0 1-1 0 0,0-1 1 0 0,0 0 0 0 0,1 4-1 0 0,0-2 111 0 0,12 25 116 0 0,-1 1 0 0 0,-2 0 1 0 0,0 0-1 0 0,11 62 0 0 0,-22-87-438 0 0,0 9-958 0 0</inkml:trace>
</inkml:ink>
</file>

<file path=ppt/ink/ink5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8.8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3220 0 0,'0'0'8624'0'0,"4"1"-9432"0"0,0 1 805 0 0,0 0-1 0 0,0 1 0 0 0,0-1 0 0 0,0 1 0 0 0,-1 0 0 0 0,1 0 0 0 0,-1 0 1 0 0,0 0-1 0 0,1 1 0 0 0,-2-1 0 0 0,1 1 0 0 0,3 6 0 0 0,34 58 315 0 0,-30-49-245 0 0,-1-1-164 0 0,0 1 0 0 0,12 38 0 0 0,-5 10-4361 0 0,-11-47 1797 0 0</inkml:trace>
</inkml:ink>
</file>

<file path=ppt/ink/ink5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9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0 144 300 0 0,'0'0'9396'0'0,"6"-4"-9508"0"0,34-22 468 0 0,2 2 1 0 0,84-35 0 0 0,-121 57-359 0 0,0 0 0 0 0,0 0-1 0 0,0 0 1 0 0,-1-1 0 0 0,1 0 0 0 0,-1 1 0 0 0,1-2 0 0 0,-1 1 0 0 0,4-4 0 0 0</inkml:trace>
</inkml:ink>
</file>

<file path=ppt/ink/ink5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3:29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1 144 0 0,'0'0'6809'0'0,"-4"9"-6296"0"0,-13 28-42 0 0,16-37-421 0 0,1 1 0 0 0,0-1-1 0 0,0 1 1 0 0,0-1-1 0 0,-1 0 1 0 0,1 1-1 0 0,0-1 1 0 0,0 1-1 0 0,0-1 1 0 0,0 1 0 0 0,0-1-1 0 0,0 0 1 0 0,0 1-1 0 0,0-1 1 0 0,0 1-1 0 0,0-1 1 0 0,0 1-1 0 0,0-1 1 0 0,0 1-1 0 0,0-1 1 0 0,0 0 0 0 0,0 1-1 0 0,0-1 1 0 0,0 1-1 0 0,1-1 1 0 0,-1 1-1 0 0,0-1 1 0 0,0 0-1 0 0,1 1 1 0 0,-1-1 0 0 0,0 0-1 0 0,0 1 1 0 0,1-1-1 0 0,-1 0 1 0 0,0 1-1 0 0,1-1 1 0 0,-1 0-1 0 0,1 0 1 0 0,-1 1 0 0 0,0-1-1 0 0,1 0 1 0 0,-1 0-1 0 0,1 0 1 0 0,-1 1-1 0 0,0-1 1 0 0,1 0-1 0 0,-1 0 1 0 0,1 0 0 0 0,-1 0-1 0 0,1 0 1 0 0,-1 0-1 0 0,1 0 1 0 0,-1 0-1 0 0,1 0 1 0 0,-1 0-1 0 0,0 0 1 0 0,1 0 0 0 0,0-1-1 0 0,30-5 183 0 0,-26 5-14 0 0,174-50 706 0 0,-172 47-847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0.7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508 0 6673 0 0,'0'0'4297'0'0,"-2"14"-2603"0"0,-5 25-1032 0 0,-1 0 1 0 0,-22 56-1 0 0,-49 90 637 0 0,-115 197-1 0 0,75-157-1250 0 0,106-201-887 0 0,2 1 0 0 0,0 0 0 0 0,2 0-1 0 0,1 1 1 0 0,-7 41 0 0 0,14-64 358 0 0,1 0 0 0 0,0 1-1 0 0,-1-1 1 0 0,1 0 0 0 0,0 0-1 0 0,1 0 1 0 0,0 6 0 0 0,13 12-4406 0 0</inkml:trace>
</inkml:ink>
</file>

<file path=ppt/ink/ink5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00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70 28 0 0,'0'0'53'0'0,"3"-3"-61"0"0,4-10 19 0 0,-1-1 1 0 0,8-24-1 0 0,-14 36-118 0 0</inkml:trace>
</inkml:ink>
</file>

<file path=ppt/ink/ink5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01.5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14 560 0 0,'0'0'284'0'0,"15"0"-924"0"0,-12-1 640 0 0,0-1 0 0 0,0-1 52 0 0,-2 2-48 0 0,4-1-4 0 0,-1 1-8 0 0,2-1 0 0 0,0 1-136 0 0</inkml:trace>
</inkml:ink>
</file>

<file path=ppt/ink/ink5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03.2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1655 0 340 0 0,'0'0'4987'0'0,"-1"16"-4670"0"0,0 2-209 0 0,-1 1 100 0 0,1-1 0 0 0,1 0 0 0 0,3 34 1 0 0,-1-41-77 0 0,1-1 1 0 0,0 0-1 0 0,1 0 1 0 0,0 0-1 0 0,0 0 1 0 0,1 0-1 0 0,0-1 1 0 0,1 0-1 0 0,0 0 1 0 0,1 0-1 0 0,11 12 1 0 0,1-2 204 0 0,1-1 1 0 0,1-1-1 0 0,33 21 1 0 0,-45-34 1008 0 0,-6-6-617 0 0,-9-15-544 0 0,-19-23-873 0 0,18 26-62 0 0,13 6-381 0 0,24 4-521 0 0,-13 4 2033 0 0,-5-2-428 0 0,-1 2 75 0 0,0-1-1 0 0,0-1 1 0 0,0 0-1 0 0,0-1 0 0 0,17-6 1 0 0,-444 245 2277 0 0,273-150-2101 0 0,98-60-212 0 0,-13 6-6 0 0,2 3 0 0 0,-87 71 0 0 0,141-102 364 0 0,14-7-72 0 0,16-11-156 0 0,103-78-1295 0 0,182-167 1 0 0,-231 187 1088 0 0,-66 56-287 0 0,-43 36 4 0 0,-170 138 1110 0 0,-68 58 473 0 0,140-106-1198 0 0,-260 214 485 0 0,210-202 308 0 0,402-294 495 0 0,-64 55-1284 0 0,518-350-1184 0 0,-677 464 1163 0 0,17-10-108 0 0,0 1-1 0 0,28-12 0 0 0,-49 24 96 0 0,0 0 0 0 0,0 0-1 0 0,0 0 1 0 0,0 0-1 0 0,0 0 1 0 0,0 1 0 0 0,0-1-1 0 0,0 0 1 0 0,0 0-1 0 0,0 0 1 0 0,0 0 0 0 0,0 0-1 0 0,0 0 1 0 0,0 0-1 0 0,0 0 1 0 0,0 0 0 0 0,0 0-1 0 0,0 0 1 0 0,0 0-1 0 0,0 0 1 0 0,0 0 0 0 0,0 1-1 0 0,0-1 1 0 0,0 0-1 0 0,0 0 1 0 0,0 0-1 0 0,0 0 1 0 0,0 0 0 0 0,0 0-1 0 0,0 0 1 0 0,0 0-1 0 0,0 0 1 0 0,0 0 0 0 0,0 0-1 0 0,0 0 1 0 0,0 0-1 0 0,0 0 1 0 0,0 0 0 0 0,1 0-1 0 0,-1 0 1 0 0,0 0-1 0 0,0 0 1 0 0,0 0 0 0 0,0 0-1 0 0,0 0 1 0 0,0 0-1 0 0,0 0 1 0 0,0 0 0 0 0,0 0-1 0 0,0 0 1 0 0,0 0-1 0 0,0 0 1 0 0,0 0 0 0 0,0 0-1 0 0,1 0 1 0 0,-1 0-1 0 0,0 0 1 0 0,0 0 0 0 0,-7 9-184 0 0,-13 11 262 0 0,-53 37 108 0 0,-97 58 0 0 0,111-77-112 0 0,4-2-22 0 0,-272 171 23 0 0,-20-27 165 0 0,344-179-226 0 0,-30 15 87 0 0,-1-2 0 0 0,0-2 0 0 0,-1-1-1 0 0,-54 10 1 0 0,94-23-13 0 0,0 0 1 0 0,-1-1-1 0 0,1 0 0 0 0,0 1 0 0 0,-1-1 0 0 0,0-1 0 0 0,6-4 0 0 0,10-8-202 0 0,376-239-323 0 0,-233 153 417 0 0,-32 23-193 0 0,89-59-447 0 0,-212 131 565 0 0,-12 8-227 0 0,-18 12-63 0 0,-1154 723 949 0 0,1015-651 751 0 0,1221-681-742 0 0,-887 493-948 0 0,-143 85 324 0 0,32-21-580 0 0,-134 93 731 0 0,-132 72 0 0 0,143-90-102 0 0,35-21 78 0 0,-243 139-40 0 0,179-108 484 0 0,-108 39 1 0 0,151-71-95 0 0,31-10-339 0 0,0 1 1 0 0,-22 10 0 0 0,28-4-1097 0 0</inkml:trace>
</inkml:ink>
</file>

<file path=ppt/ink/ink5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03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2704 0 0,'0'0'6217'0'0,"14"15"-5763"0"0,0 1-308 0 0,5 5 117 0 0,-2-1 0 0 0,26 42 0 0 0,281 517 3700 0 0,-253-390-3755 0 0,-55-140-181 0 0,3-98-4773 0 0,-9 27 1419 0 0,8-14-1148 0 0</inkml:trace>
</inkml:ink>
</file>

<file path=ppt/ink/ink5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04.2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1038 1 4248 0 0,'0'0'2903'0'0,"-16"6"-2464"0"0,12-4-422 0 0,-17 6 178 0 0,0 2 0 0 0,0 0 0 0 0,1 1 0 0 0,-27 20 0 0 0,-217 200 2285 0 0,17 21-1908 0 0,6-7 251 0 0,208-213-56 0 0,-57 42 0 0 0,80-66-492 0 0,7-6-1381 0 0</inkml:trace>
</inkml:ink>
</file>

<file path=ppt/ink/ink5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0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0 680 0 0,'0'0'1961'0'0,"15"4"-1184"0"0,172 59 150 0 0,-146-47-653 0 0,0 2 0 0 0,69 42 0 0 0,-97-49 58 0 0,-14-11-380 0 0,1 0 1 0 0,0 0 0 0 0,0 0-1 0 0,0 0 1 0 0,0 0 0 0 0,-1 0-1 0 0,1 0 1 0 0,0 0-1 0 0,0 0 1 0 0,0 0 0 0 0,0 0-1 0 0,-1 0 1 0 0,1 0-1 0 0,0 0 1 0 0,0 0 0 0 0,0 0-1 0 0,0 0 1 0 0,-1 0-1 0 0,1 0 1 0 0,0 0 0 0 0,0 1-1 0 0,0-1 1 0 0,0 0-1 0 0,0 0 1 0 0,0 0 0 0 0,-1 0-1 0 0,1 0 1 0 0,0 0 0 0 0,0 1-1 0 0,0-1 1 0 0,0 0-1 0 0,0 0 1 0 0,0 0 0 0 0,0 0-1 0 0,0 1 1 0 0,0-1-1 0 0,0 0 1 0 0,0 0 0 0 0,0 0-1 0 0,0 0 1 0 0,0 1-1 0 0,0-1 1 0 0,0 0 0 0 0,0 0-1 0 0,0 0 1 0 0,0 0-1 0 0,0 1 1 0 0,0-1 0 0 0,0 0-1 0 0,0 0 1 0 0,0 0 0 0 0,0 0-1 0 0,0 0 1 0 0,0 1-1 0 0,0-1 1 0 0,0 0 0 0 0,0 0-1 0 0,1 0 1 0 0,-1 0-1 0 0,0 0 1 0 0,0 1 0 0 0,0-1-1 0 0,0 0 1 0 0,0 0-1 0 0,0 0 1 0 0,1 0 0 0 0,-1 0-1 0 0,0 0 1 0 0,-5 0-1038 0 0</inkml:trace>
</inkml:ink>
</file>

<file path=ppt/ink/ink5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1.0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364 0 848 0 0,'0'0'2234'0'0,"-13"9"-1965"0"0,-12 6-17 0 0,1 1-1 0 0,1 2 1 0 0,1 0 0 0 0,-32 33 0 0 0,3 13 149 0 0,3 2 0 0 0,-45 80 0 0 0,83-123-681 0 0,10-9-2674 0 0</inkml:trace>
</inkml:ink>
</file>

<file path=ppt/ink/ink5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1.5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4 196 0 0,'0'0'6345'0'0,"9"-4"-6691"0"0,19 33-5176 0 0,-65-54 4849 0 0</inkml:trace>
</inkml:ink>
</file>

<file path=ppt/ink/ink5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1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0 156 0 0,'0'0'3588'0'0,"-1"31"-4200"0"0,1-20 804 0 0,0 2-8 0 0,1-1-184 0 0,2-1-1396 0 0</inkml:trace>
  <inkml:trace contextRef="#ctx0" brushRef="#br0" timeOffset="1">206 282 3820 0 0,'0'0'628'0'0</inkml:trace>
</inkml:ink>
</file>

<file path=ppt/ink/ink5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2.4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0 704 0 0,'0'0'3824'0'0,"90"63"-4732"0"0,-71-51-840 0 0,7 3-124 0 0</inkml:trace>
  <inkml:trace contextRef="#ctx0" brushRef="#br0" timeOffset="1">373 277 796 0 0,'0'0'4444'0'0,"43"40"-4692"0"0,-22-25-284 0 0,-4-3-588 0 0,16 4-812 0 0</inkml:trace>
  <inkml:trace contextRef="#ctx0" brushRef="#br0" timeOffset="2">719 535 732 0 0,'0'0'3712'0'0,"101"74"-7748"0"0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1.1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581 36 6553 0 0,'0'0'4022'0'0,"-17"-1"-1499"0"0,6 1-2233 0 0,-15-2 179 0 0,-1 1 1 0 0,0 1-1 0 0,0 1 0 0 0,-46 9 1 0 0,49-3-322 0 0,0 1 0 0 0,1 2 0 0 0,0 0 0 0 0,0 2 0 0 0,1 0 0 0 0,1 1 0 0 0,0 2 1 0 0,1 0-1 0 0,0 1 0 0 0,-29 32 0 0 0,38-37-146 0 0,1 0-1 0 0,1 2 1 0 0,-1-1 0 0 0,2 1 0 0 0,0 0 0 0 0,1 1 0 0 0,0-1-1 0 0,1 2 1 0 0,0-1 0 0 0,1 1 0 0 0,1-1 0 0 0,0 1-1 0 0,1 1 1 0 0,1-1 0 0 0,1 0 0 0 0,0 1 0 0 0,0-1-1 0 0,4 28 1 0 0,-1-34-114 0 0,0 0 0 0 0,1 1 0 0 0,0-1 0 0 0,0 0 0 0 0,1 0 0 0 0,0-1 0 0 0,0 1-1 0 0,1-1 1 0 0,0 0 0 0 0,1 0 0 0 0,6 7 0 0 0,-2-5-60 0 0,1 1-1 0 0,0-2 1 0 0,0 1 0 0 0,1-2-1 0 0,0 1 1 0 0,23 10 0 0 0,-14-9 41 0 0,1-1 1 0 0,1-1 0 0 0,-1-1 0 0 0,1 0-1 0 0,0-2 1 0 0,0-1 0 0 0,1-1 0 0 0,42 0 0 0 0,-47-5 169 0 0,0 0 1 0 0,0-2 0 0 0,0 0-1 0 0,-1-1 1 0 0,0-1 0 0 0,0 0-1 0 0,0-2 1 0 0,-1 0-1 0 0,0-1 1 0 0,-1-1 0 0 0,0 0-1 0 0,0-1 1 0 0,-1-1 0 0 0,-1 0-1 0 0,0-1 1 0 0,0 0 0 0 0,14-21-1 0 0,-15 18 51 0 0,0-1 0 0 0,-2-1 1 0 0,0 0-1 0 0,-1 0 0 0 0,-1-1 0 0 0,13-39 0 0 0,-18 43 87 0 0,0 0 0 0 0,-1 0 0 0 0,-1-1 1 0 0,0 0-1 0 0,-1 1 0 0 0,-1-1 0 0 0,0 0 0 0 0,-1 1 1 0 0,-5-26-1 0 0,3 31-148 0 0,1-1 1 0 0,-2 1-1 0 0,0-1 1 0 0,0 1-1 0 0,0 0 1 0 0,-2 0-1 0 0,1 1 1 0 0,-1 0 0 0 0,0 0-1 0 0,-1 0 1 0 0,0 1-1 0 0,-16-15 1 0 0,11 13-73 0 0,-1 1 0 0 0,0 1 1 0 0,0 0-1 0 0,0 0 1 0 0,-1 1-1 0 0,0 1 0 0 0,-1 1 1 0 0,-20-6-1 0 0,1 4-426 0 0,1 1-1 0 0,-1 2 0 0 0,0 2 0 0 0,0 0 0 0 0,0 3 1 0 0,1 1-1 0 0,-59 10 0 0 0,-25 12-5245 0 0,62-18 409 0 0</inkml:trace>
</inkml:ink>
</file>

<file path=ppt/ink/ink5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2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1 432 0 0,'0'0'6913'0'0,"96"55"-9418"0"0,-73-40 785 0 0,11 8-900 0 0</inkml:trace>
  <inkml:trace contextRef="#ctx0" brushRef="#br0" timeOffset="1">478 435 600 0 0,'0'0'7333'0'0,"-3"-28"-8597"0"0,17 41 588 0 0,2-2-889 0 0,13 7-951 0 0</inkml:trace>
  <inkml:trace contextRef="#ctx0" brushRef="#br0" timeOffset="2">764 622 92 0 0,'0'0'8357'0'0,"8"-19"-10005"0"0,4 29-281 0 0,13 8-1211 0 0</inkml:trace>
</inkml:ink>
</file>

<file path=ppt/ink/ink5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7:13.2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60 3208 0 0,'0'0'7781'0'0,"-15"-59"-7961"0"0,10 62-1088 0 0,2 1 788 0 0,0 0-1464 0 0</inkml:trace>
</inkml:ink>
</file>

<file path=ppt/ink/ink5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30.6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 1408 0 0,'0'0'5258'0'0,"23"-3"-5410"0"0,132-3 381 0 0,174 16 0 0 0,-25 1 830 0 0,161 11 64 0 0,-2-1-1140 0 0,470-44 234 0 0,-433 17-435 0 0,-282 9 278 0 0,182 4-84 0 0,-226-2-112 0 0,59-1 302 0 0,-179-4-166 0 0,-31 0 2930 0 0</inkml:trace>
</inkml:ink>
</file>

<file path=ppt/ink/ink5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50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1 88 0 0,'0'0'56'0'0,"-21"27"-200"0"0</inkml:trace>
</inkml:ink>
</file>

<file path=ppt/ink/ink5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50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74 1 144 0 0,'-50'55'177'0'0,"40"-45"331"0"0,-4 14 5336 0 0,78-30-2400 0 0,29-18-3008 0 0,-15 4-314 0 0,-65 16 61 0 0</inkml:trace>
</inkml:ink>
</file>

<file path=ppt/ink/ink5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51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28 0 0,'3'11'13295'0'0,"7"-12"-13367"0"0,-1-1-1 0 0,1 0 1 0 0,-1 0-1 0 0,1 0 0 0 0,-1-2 1 0 0,13-5-1 0 0,21-7 35 0 0,-12 7-28 0 0,-10 3 42 0 0,-1 0 0 0 0,1 1 0 0 0,0 1 0 0 0,34-1 786 0 0</inkml:trace>
</inkml:ink>
</file>

<file path=ppt/ink/ink5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56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82 184 0 0,'0'-6'11030'0'0,"4"5"-10960"0"0,0 0 0 0 0,0 0 0 0 0,0-1-1 0 0,0 0 1 0 0,-1 1 0 0 0,8-6 0 0 0,4-1-83 0 0,58-14-161 0 0,-55 18 270 0 0,-1-1 0 0 0,32-13 0 0 0,-21 15-4307 0 0,-54 4-3382 0 0</inkml:trace>
</inkml:ink>
</file>

<file path=ppt/ink/ink5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56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64 560 0 0,'0'0'9629'0'0,"6"0"-9560"0"0,26-4-144 0 0,-1-1 1 0 0,0-2-1 0 0,39-13 1 0 0,26-6 204 0 0,-92 24 221 0 0</inkml:trace>
</inkml:ink>
</file>

<file path=ppt/ink/ink5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2.1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12 0 0,'0'0'6796'0'0,"5"2"-6405"0"0,16 2-16 0 0,-1-1 0 0 0,1-1 0 0 0,0-1 0 0 0,32-2 0 0 0,17 1-35 0 0,559 4 1625 0 0,-395-16-1466 0 0,53-1-460 0 0,953 14 37 0 0,-1022 16-86 0 0,-133-8-84 0 0,2 1 18 0 0,11 2 521 0 0,-32-9 5733 0 0,-66-9-4354 0 0,0-5-6089 0 0</inkml:trace>
</inkml:ink>
</file>

<file path=ppt/ink/ink5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04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1067 1675 5837 0 0,'0'0'1903'0'0,"7"-14"-965"0"0,0 0-833 0 0,7-15 3 0 0,29-44 0 0 0,-15 35 733 0 0,37-71 0 0 0,-55 89-619 0 0,-1-1 0 0 0,-1 0 0 0 0,0 0 0 0 0,-2-1 0 0 0,6-39 0 0 0,8-96 1405 0 0,1-252 0 0 0,-24 376-1599 0 0,0 0-1 0 0,-2 1 0 0 0,-13-46 0 0 0,-37-91 2 0 0,50 155-42 0 0,0 0 0 0 0,-1 1 0 0 0,0 0 1 0 0,-1 0-1 0 0,0 0 0 0 0,-1 1 0 0 0,0 0 1 0 0,-1 1-1 0 0,-1 0 0 0 0,0 0 0 0 0,0 1 1 0 0,-1 0-1 0 0,0 1 0 0 0,0 0 0 0 0,-17-9 1 0 0,-33-12-32 0 0,0 3 1 0 0,-92-27 0 0 0,138 49-14 0 0,0 2 1 0 0,0 0-1 0 0,0 0 0 0 0,0 1 1 0 0,-1 1-1 0 0,1 1 1 0 0,0 0-1 0 0,-1 1 0 0 0,1 1 1 0 0,0 0-1 0 0,0 1 1 0 0,0 1-1 0 0,0 0 1 0 0,0 1-1 0 0,1 1 0 0 0,0 0 1 0 0,0 1-1 0 0,1 0 1 0 0,-1 1-1 0 0,2 1 0 0 0,-1 0 1 0 0,-20 19-1 0 0,-4 11-30 0 0,1 1-1 0 0,3 1 1 0 0,1 3-1 0 0,2 0 1 0 0,2 2-1 0 0,2 0 1 0 0,-20 53-1 0 0,-5 30 271 0 0,-52 201-1 0 0,92-284-148 0 0,1 1 0 0 0,3-1 0 0 0,2 1 0 0 0,2 1 0 0 0,1-1 0 0 0,9 75 1 0 0,-5-109 9 0 0,0 0-1 0 0,1-1 1 0 0,0 1 0 0 0,1 0 0 0 0,1-1 0 0 0,0 0 0 0 0,0 0 0 0 0,1-1 0 0 0,10 15 0 0 0,-2-8 50 0 0,1 1 1 0 0,1-2-1 0 0,1 0 1 0 0,22 18-1 0 0,-3-5-40 0 0,2-1 0 0 0,0-2 1 0 0,2-1-1 0 0,1-3 0 0 0,46 21 0 0 0,-70-37-90 0 0,1 2 169 0 0,0-1-1 0 0,0-1 0 0 0,0-1 0 0 0,1 0 0 0 0,0-2 1 0 0,1 0-1 0 0,-1-1 0 0 0,25 1 0 0 0,-10-3 120 0 0,-19-1-204 0 0,-1 1 0 0 0,1-2 1 0 0,0 0-1 0 0,19-4 0 0 0,-33 5-89 0 0,-1 0-1 0 0,0-1 0 0 0,1 1 1 0 0,-1-1-1 0 0,0 1 0 0 0,1-1 1 0 0,-1 1-1 0 0,0-1 0 0 0,1 1 1 0 0,-1-1-1 0 0,0 1 0 0 0,0-1 1 0 0,0 1-1 0 0,0-1 1 0 0,1 1-1 0 0,-1-1 0 0 0,0 1 1 0 0,0-1-1 0 0,0 0 0 0 0,0 1 1 0 0,0-1-1 0 0,0 1 0 0 0,0-1 1 0 0,-1 1-1 0 0,1-1 0 0 0,0 0 1 0 0,0 0-1 0 0,-6-20-7456 0 0,-3 1-394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1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896 0 7201 0 0,'0'0'6785'0'0,"-16"14"-6682"0"0,-54 42-18 0 0,-123 102 567 0 0,107-77-273 0 0,-146 182-1 0 0,93-75-1496 0 0,9 7-4219 0 0,100-150 969 0 0</inkml:trace>
</inkml:ink>
</file>

<file path=ppt/ink/ink5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09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8093 11 220 0 0,'0'0'6813'0'0,"-1"-4"-6289"0"0,-2-3 1295 0 0,2 10-716 0 0,1 23-345 0 0,7 44-100 0 0,41 634 453 0 0,-55 3-780 0 0,11 162 1488 0 0,-4-868-1795 0 0,1-1-1 0 0,-1 0 1 0 0,0 1-1 0 0,0-1 0 0 0,0 1 1 0 0,0-1-1 0 0,1 1 1 0 0,-1-1-1 0 0,0 1 1 0 0,0-1-1 0 0,0 1 1 0 0,0-1-1 0 0,0 1 1 0 0,0-1-1 0 0,0 1 1 0 0,0-1-1 0 0,-1 0 1 0 0,1 1-1 0 0,0-1 1 0 0,0 1-1 0 0,0-1 1 0 0,0 1-1 0 0,-1-1 1 0 0,1 1-1 0 0,0-1 1 0 0,0 0-1 0 0,-1 1 1 0 0,1-1-1 0 0,0 0 1 0 0,-1 1-1 0 0,1-1 1 0 0,0 0-1 0 0,-1 1 0 0 0,1-1 1 0 0,-1 0-1 0 0,1 0 1 0 0,0 1-1 0 0,-1-1 1 0 0,1 0-1 0 0,-1 0 1 0 0,1 0-1 0 0,-1 0 1 0 0,1 1-1 0 0,-1-1 1 0 0,1 0-1 0 0,-1 0 1 0 0,-22-12 1301 0 0,20 10-1292 0 0,-5-2-97 0 0,1 0 0 0 0,-1 1 1 0 0,1 0-1 0 0,-1 1 0 0 0,0 0 0 0 0,0 0 1 0 0,-1 0-1 0 0,1 1 0 0 0,0 1 1 0 0,-9-1-1 0 0,-5 1-182 0 0,0 1 1 0 0,-35 6-1 0 0,-358 55-161 0 0,183-30 329 0 0,-160 17-7 0 0,74-11 100 0 0,-416 22 179 0 0,41-35-134 0 0,-127 2 56 0 0,516-30-42 0 0,-125 2-157 0 0,-55 34 7 0 0,191-7 150 0 0,-83-4-59 0 0,-417 35-13 0 0,664-41-80 0 0,1 6 0 0 0,-167 50-1 0 0,279-67 122 0 0,0-1 0 0 0,0 0 0 0 0,-1-2 0 0 0,1 0-1 0 0,-1 0 1 0 0,1-2 0 0 0,-1 0 0 0 0,-24-4 0 0 0,32 3-13 0 0,-1-1 1 0 0,1 0-1 0 0,0-1 0 0 0,0 0 1 0 0,0-1-1 0 0,0 0 0 0 0,0 0 1 0 0,1-1-1 0 0,0 0 1 0 0,0 0-1 0 0,0-1 0 0 0,1 0 1 0 0,0-1-1 0 0,0 1 0 0 0,0-1 1 0 0,-5-9-1 0 0,-4-7-22 0 0,1-1 1 0 0,1-1-1 0 0,-17-40 0 0 0,-23-86-19 0 0,28 76 61 0 0,-280-752 270 0 0,110 280-414 0 0,181 501 80 0 0,-42-135-147 0 0,49 148 36 0 0,2 0 0 0 0,1 0 0 0 0,-1-56 0 0 0,6 83 74 0 0,1 0-1 0 0,-1 0 0 0 0,1 0 0 0 0,1 0 1 0 0,-1 0-1 0 0,1 1 0 0 0,0-1 1 0 0,0 0-1 0 0,1 1 0 0 0,-1 0 0 0 0,1-1 1 0 0,0 1-1 0 0,1 0 0 0 0,-1 1 0 0 0,1-1 1 0 0,0 1-1 0 0,0-1 0 0 0,1 1 0 0 0,-1 0 1 0 0,1 1-1 0 0,0-1 0 0 0,0 1 0 0 0,0 0 1 0 0,8-3-1 0 0,4-2-89 0 0,0 1 0 0 0,1 1-1 0 0,0 1 1 0 0,0 0 0 0 0,0 1 0 0 0,29-2 0 0 0,173-9 34 0 0,128-16 314 0 0,-55-12-284 0 0,325-5 1 0 0,-411 37 190 0 0,287-53 1 0 0,504-63-126 0 0,-162 59 155 0 0,-654 48-86 0 0,204-11-3 0 0,-105 33 286 0 0,176-1-116 0 0,-321-6-98 0 0,-32 1-29 0 0,175 14 0 0 0,360 61-25 0 0,-259-54 312 0 0,-353-18-352 0 0,37-7 0 0 0,20-1-95 0 0,116 1 47 0 0,-193 7 93 0 0,-1 0-1 0 0,0-1 0 0 0,0 1 1 0 0,0-1-1 0 0,11-5 1 0 0,14-3-216 0 0,0 5 23 0 0,-1 2 0 0 0,47 2-1 0 0,16-2 212 0 0,148-5 48 0 0,-216 7 8 0 0,-42 1-719 0 0,-11 1-6500 0 0,80-2-1440 0 0</inkml:trace>
</inkml:ink>
</file>

<file path=ppt/ink/ink5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17.6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97 260 0 0,'0'0'4628'0'0,"14"-15"-3923"0"0,39-2-248 0 0,1 3-1 0 0,0 1 1 0 0,101-8-1 0 0,-120 17-342 0 0,40-3-4 0 0,1 3 0 0 0,0 3 0 0 0,136 16 0 0 0,-206-14 165 0 0,0 1 1 0 0,0 0-1 0 0,-1 1 0 0 0,1-1 1 0 0,5 4-1 0 0,4 3-4823 0 0,-50-31-529 0 0</inkml:trace>
</inkml:ink>
</file>

<file path=ppt/ink/ink5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24.4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0 548 0 0,'0'0'8223'0'0,"-1"14"-2528"0"0,197 3-5436 0 0,-130-13-299 0 0,231 13-58 0 0,672 50 782 0 0,-11 79 783 0 0,-638-66-1629 0 0,17-6 6157 0 0,-343-27-20863 0 0</inkml:trace>
</inkml:ink>
</file>

<file path=ppt/ink/ink5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40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52 0 0,'6'-1'9270'0'0,"24"-1"-8562"0"0,6 1-539 0 0,0 2 0 0 0,1 1-1 0 0,-2 2 1 0 0,1 1 0 0 0,43 13-1 0 0,-46-12-7254 0 0,-20-6 4994 0 0</inkml:trace>
</inkml:ink>
</file>

<file path=ppt/ink/ink5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41.0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2752 0 0,'0'0'7624'0'0,"10"0"-9101"0"0,227 24 1832 0 0,-201-22-647 0 0,0-6-5980 0 0,-24 1 4438 0 0</inkml:trace>
</inkml:ink>
</file>

<file path=ppt/ink/ink5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41.4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7173 0 0,'0'0'3719'0'0,"9"-1"-5152"0"0,12-1 1495 0 0,0 1 1 0 0,1 1-1 0 0,-1 0 0 0 0,32 6 1 0 0,92 26-2935 0 0,-123-27-874 0 0,-12-5 1133 0 0</inkml:trace>
</inkml:ink>
</file>

<file path=ppt/ink/ink5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41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41 640 0 0,'0'0'8833'0'0,"77"-39"-9597"0"0,-55 38 596 0 0,2 1 24 0 0,1 0 144 0 0,-3 5 0 0 0,1 3 0 0 0,-4-1-688 0 0,1-1-1080 0 0,-11-1-773 0 0</inkml:trace>
</inkml:ink>
</file>

<file path=ppt/ink/ink5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7:42.38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25 628 0 0,'0'0'11169'0'0,"87"-23"-12173"0"0,-50 22 824 0 0,-1 1-24 0 0,4 0 100 0 0,1 1 104 0 0,1 7-8 0 0,0-1-576 0 0,-4 1-852 0 0,-9-2-1060 0 0,8 0-1965 0 0</inkml:trace>
</inkml:ink>
</file>

<file path=ppt/ink/ink5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37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9 48 0 0,'0'0'3554'0'0,"-22"17"-2912"0"0,-37 42 3207 0 0,79-64-2745 0 0,-4-6-1045 0 0,0 1 1 0 0,0 1-1 0 0,1 0 0 0 0,0 2 1 0 0,1 0-1 0 0,20-6 0 0 0,-17 7-246 0 0,11-1-6767 0 0,-39 8 4925 0 0,-30 8 1587 0 0</inkml:trace>
</inkml:ink>
</file>

<file path=ppt/ink/ink5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38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0 113 468 0 0,'0'0'8706'0'0,"8"-3"-8678"0"0,170-74 673 0 0,-153 65-441 0 0,-13-1-5126 0 0,-8 5 1957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3.6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990 24 612 0 0,'0'0'7044'0'0,"0"-4"-6545"0"0,3-14-163 0 0,-5 17-249 0 0,-4 6-176 0 0,-4 7 121 0 0,-249 406 3232 0 0,178-296-2716 0 0,77-116-500 0 0,-44 69 362 0 0,-67 78 1 0 0,24-44-66 0 0,6 5 1 0 0,-108 188-1 0 0,111-162-29 0 0,70-126 438 0 0,7-9-2109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1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605 199 7977 0 0,'0'0'4477'0'0,"-14"1"-2364"0"0,11 0-2028 0 0,-8 0 10 0 0,0 0-1 0 0,0 1 0 0 0,0 0 0 0 0,0 1 1 0 0,1 0-1 0 0,-1 1 0 0 0,1 0 0 0 0,-19 11 1 0 0,-6 10-2 0 0,1 1 1 0 0,1 2 0 0 0,1 1 0 0 0,-52 62-1 0 0,42-37 130 0 0,2 1 0 0 0,-42 77 0 0 0,65-101-157 0 0,2 1 0 0 0,1 0 0 0 0,-12 42 0 0 0,21-57-77 0 0,1 0-1 0 0,1 0 0 0 0,0 0 0 0 0,1 0 0 0 0,1 1 1 0 0,1-1-1 0 0,0 0 0 0 0,5 25 0 0 0,-4-35-70 0 0,2 0 0 0 0,-1 0 0 0 0,1 0 0 0 0,0 0 0 0 0,0 0-1 0 0,1-1 1 0 0,0 1 0 0 0,0-1 0 0 0,0 0 0 0 0,1 0 0 0 0,0-1 0 0 0,0 1 0 0 0,1-1-1 0 0,-1 0 1 0 0,1 0 0 0 0,0-1 0 0 0,0 0 0 0 0,1 0 0 0 0,12 6 0 0 0,1-1-158 0 0,1-1 1 0 0,0-1-1 0 0,1-1 1 0 0,-1-1 0 0 0,29 4-1 0 0,-38-7 77 0 0,1-1 0 0 0,0-1-1 0 0,0 1 1 0 0,-1-2 0 0 0,1 0-1 0 0,0 0 1 0 0,-1-1 0 0 0,1-1-1 0 0,17-6 1 0 0,-16 3 100 0 0,0 0 0 0 0,-1-1 0 0 0,1-1 0 0 0,-1 0 0 0 0,-1-1 0 0 0,0 0 0 0 0,20-20 0 0 0,-2-3 253 0 0,-1-1-1 0 0,-1-1 0 0 0,-3-1 0 0 0,25-44 0 0 0,-10 7 716 0 0,37-97 0 0 0,-52 107-301 0 0,17-73 0 0 0,-34 102-221 0 0,-1 0 0 0 0,-2 0 0 0 0,-1 0-1 0 0,-1-40 1 0 0,-4 61-272 0 0,0 0-1 0 0,0 0 1 0 0,-1 0-1 0 0,-1 0 1 0 0,0 1 0 0 0,0-1-1 0 0,-1 1 1 0 0,-1 0-1 0 0,-5-12 1 0 0,6 17-178 0 0,0-1 1 0 0,0 1 0 0 0,-1 0-1 0 0,0 0 1 0 0,0 0 0 0 0,0 0-1 0 0,-1 1 1 0 0,0 0 0 0 0,0 0-1 0 0,0 1 1 0 0,0-1 0 0 0,-1 2-1 0 0,0-1 1 0 0,0 0 0 0 0,-7-1-1 0 0,-8-2-417 0 0,-1 1-1 0 0,1 2 0 0 0,-1 0 1 0 0,0 1-1 0 0,-32 1 1 0 0,-116 12-4383 0 0,62-1-365 0 0,65-8 2292 0 0</inkml:trace>
</inkml:ink>
</file>

<file path=ppt/ink/ink5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2.7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0 5853 0 0,'0'0'6858'0'0,"-1"27"-8117"0"0,-1-3 1246 0 0,-1 0 0 0 0,-11 38 0 0 0,-27 70 266 0 0,31-104-368 0 0,-35 93-1314 0 0,35-99-1107 0 0,-20 32-1 0 0,2-18-2064 0 0</inkml:trace>
</inkml:ink>
</file>

<file path=ppt/ink/ink5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3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8293 0 0,'0'0'2444'0'0</inkml:trace>
</inkml:ink>
</file>

<file path=ppt/ink/ink5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3.5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0 1800 0 0,'0'0'3404'0'0,"13"15"-3342"0"0,41 51 338 0 0,-48-58-306 0 0,0 0 1 0 0,-1 1-1 0 0,0 0 1 0 0,0 0-1 0 0,-1 0 1 0 0,0 0-1 0 0,0 1 1 0 0,-1 0-1 0 0,0 0 1 0 0,-1 0-1 0 0,0 0 1 0 0,-1 0-1 0 0,0 0 1 0 0,-1 0-1 0 0,-1 15 1 0 0,1-19-41 0 0,-1 0 0 0 0,0 0-1 0 0,0 0 1 0 0,-1 0 0 0 0,1 0 0 0 0,-1-1-1 0 0,-1 1 1 0 0,1-1 0 0 0,-1 0 0 0 0,0 1-1 0 0,0-1 1 0 0,0 0 0 0 0,-1-1 0 0 0,-6 8-1 0 0,7-9-25 0 0,0 0 0 0 0,0 0 0 0 0,0-1 0 0 0,0 1-1 0 0,0-1 1 0 0,-1 1 0 0 0,1-1 0 0 0,-1 0 0 0 0,1 0-1 0 0,-1-1 1 0 0,0 1 0 0 0,0-1 0 0 0,0 0-1 0 0,0 0 1 0 0,0 0 0 0 0,0 0 0 0 0,0-1 0 0 0,0 0-1 0 0,0 1 1 0 0,0-1 0 0 0,-1-1 0 0 0,-4 0-1 0 0,7 0-15 0 0,1 0-1 0 0,0 0 0 0 0,-1 1 1 0 0,1-1-1 0 0,0 0 0 0 0,0-1 0 0 0,0 1 1 0 0,-1 0-1 0 0,1 0 0 0 0,0 0 0 0 0,1-1 1 0 0,-1 1-1 0 0,0 0 0 0 0,0-1 0 0 0,0 1 1 0 0,1-1-1 0 0,-1 1 0 0 0,1-1 0 0 0,-1 1 1 0 0,1-1-1 0 0,0 0 0 0 0,0 1 1 0 0,-1-1-1 0 0,1 1 0 0 0,0-1 0 0 0,0 0 1 0 0,1 1-1 0 0,-1-3 0 0 0,1-4-115 0 0,-1 0 1 0 0,1 0-1 0 0,1 0 0 0 0,3-13 0 0 0,2 5-115 0 0,0 0 0 0 0,1 0 1 0 0,0 1-1 0 0,1 0 0 0 0,15-18 0 0 0,-18 24 130 0 0,1 1 1 0 0,1 0 0 0 0,-1 0-1 0 0,1 1 1 0 0,1-1 0 0 0,-1 2-1 0 0,1-1 1 0 0,0 2 0 0 0,18-10 0 0 0,-20 14 105 0 0,-1-1 0 0 0,0 1 0 0 0,1 0 0 0 0,-1 1 1 0 0,1-1-1 0 0,-1 1 0 0 0,1 1 0 0 0,-1-1 1 0 0,1 1-1 0 0,-1 0 0 0 0,0 1 0 0 0,1-1 1 0 0,-1 1-1 0 0,0 1 0 0 0,0-1 0 0 0,0 1 0 0 0,9 5 1 0 0,-10-5 19 0 0,0 0 1 0 0,1 1-1 0 0,-1-1 0 0 0,-1 1 1 0 0,1 0-1 0 0,0 0 1 0 0,-1 1-1 0 0,0-1 1 0 0,0 1-1 0 0,0 0 1 0 0,-1 0-1 0 0,1 0 0 0 0,-1 1 1 0 0,0-1-1 0 0,-1 1 1 0 0,1 0-1 0 0,-1-1 1 0 0,2 10-1 0 0,-5-15-2 0 0,1 0 1 0 0,0 0-1 0 0,0 0 1 0 0,0 1-1 0 0,0-1 1 0 0,0 0-1 0 0,0 0 1 0 0,1 0-1 0 0,-1 0 1 0 0,0 1-1 0 0,0-1 1 0 0,0 0-1 0 0,0 0 1 0 0,0 0-1 0 0,0 0 1 0 0,0 0-1 0 0,0 1 1 0 0,0-1-1 0 0,0 0 0 0 0,0 0 1 0 0,1 0-1 0 0,-1 0 1 0 0,0 0-1 0 0,0 0 1 0 0,0 1-1 0 0,0-1 1 0 0,0 0-1 0 0,0 0 1 0 0,1 0-1 0 0,-1 0 1 0 0,0 0-1 0 0,0 0 1 0 0,0 0-1 0 0,0 0 1 0 0,0 0-1 0 0,1 0 1 0 0,-1 0-1 0 0,0 0 0 0 0,0 0 1 0 0,0 0-1 0 0,0 0 1 0 0,1 0-1 0 0,-1 0 1 0 0,0 0-1 0 0,0 0 1 0 0,1 0-1 0 0,9-7 613 0 0,13-20-703 0 0,-18 20 103 0 0,6-6-244 0 0,45-50-164 0 0,-50 57 327 0 0,0 0-1 0 0,0 1 0 0 0,1 0 1 0 0,0 0-1 0 0,0 1 0 0 0,0-1 0 0 0,15-5 1 0 0,-19 9 1 0 0,-1 0-1 0 0,1 0 1 0 0,-1 0 0 0 0,1 1 0 0 0,0-1-1 0 0,0 1 1 0 0,-1 0 0 0 0,1 0 0 0 0,0 0 0 0 0,0 0-1 0 0,0 0 1 0 0,-1 0 0 0 0,1 1 0 0 0,0-1-1 0 0,-1 1 1 0 0,1 0 0 0 0,0 0 0 0 0,-1 0 0 0 0,1 0-1 0 0,4 3 1 0 0,-4-1 27 0 0,0 0 0 0 0,-1 0 0 0 0,1 0 0 0 0,-1 0 0 0 0,1 0 0 0 0,-1 0 0 0 0,0 1 0 0 0,0-1 0 0 0,0 1 0 0 0,-1 0 0 0 0,1-1 0 0 0,1 9 0 0 0,0 5-184 0 0,0 1-1 0 0,-1-1 0 0 0,-1 1 0 0 0,-1 0 0 0 0,-2 23 1 0 0,-2-15-1603 0 0,-5 3-979 0 0</inkml:trace>
</inkml:ink>
</file>

<file path=ppt/ink/ink5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3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0 127 3968 0 0,'0'0'3719'0'0,"13"7"-4443"0"0,40 25 734 0 0,-51-30 5 0 0,1 0 1 0 0,-1 1-1 0 0,0-1 1 0 0,0 1-1 0 0,0-1 1 0 0,0 1-1 0 0,0 0 1 0 0,-1 0 0 0 0,1-1-1 0 0,-1 1 1 0 0,1 0-1 0 0,-1 0 1 0 0,0 1-1 0 0,-1-1 1 0 0,1 0-1 0 0,0 0 1 0 0,-1 0 0 0 0,0 1-1 0 0,1-1 1 0 0,-1 0-1 0 0,-1 0 1 0 0,1 1-1 0 0,0-1 1 0 0,-2 4-1 0 0,1 5 107 0 0,0-5-43 0 0,0-1 1 0 0,0 1 0 0 0,-1 0-1 0 0,0-1 1 0 0,-1 1 0 0 0,1-1-1 0 0,-1 0 1 0 0,0 0 0 0 0,-1 0-1 0 0,0 0 1 0 0,0 0 0 0 0,0-1-1 0 0,0 0 1 0 0,-1 0 0 0 0,0 0-1 0 0,0 0 1 0 0,-7 4 0 0 0,12-9-65 0 0,0 0 0 0 0,0 0 0 0 0,0 0-1 0 0,-1 0 1 0 0,1 0 0 0 0,0 0 0 0 0,0 0 0 0 0,0 0 0 0 0,0 0 0 0 0,0 0 0 0 0,0 0 0 0 0,-1 0-1 0 0,1 0 1 0 0,0 0 0 0 0,0 0 0 0 0,0 0 0 0 0,0 0 0 0 0,0 0 0 0 0,0 0 0 0 0,-1 0 0 0 0,1 0 0 0 0,0 0-1 0 0,0 0 1 0 0,0 0 0 0 0,0 0 0 0 0,0-1 0 0 0,0 1 0 0 0,0 0 0 0 0,0 0 0 0 0,-1 0 0 0 0,1 0 0 0 0,0 0-1 0 0,0 0 1 0 0,0 0 0 0 0,0 0 0 0 0,0-1 0 0 0,0 1 0 0 0,0 0 0 0 0,0 0 0 0 0,0 0 0 0 0,0 0 0 0 0,0 0-1 0 0,0-1 1 0 0,0 1 0 0 0,0 0 0 0 0,0 0 0 0 0,0 0 0 0 0,0 0 0 0 0,-1-14 44 0 0,5-12-285 0 0,4 4 209 0 0,1 2-1 0 0,1-1 0 0 0,1 1 0 0 0,0 1 1 0 0,2 0-1 0 0,0 0 0 0 0,1 1 1 0 0,1 1-1 0 0,1 1 0 0 0,0 0 1 0 0,1 1-1 0 0,22-15 0 0 0,-36 28 21 0 0,0 0 0 0 0,0 0-1 0 0,0 0 1 0 0,0 1 0 0 0,0 0-1 0 0,0-1 1 0 0,0 1 0 0 0,1 0-1 0 0,-1 1 1 0 0,0-1 0 0 0,1 0-1 0 0,-1 1 1 0 0,1 0 0 0 0,-1 0-1 0 0,1 0 1 0 0,-1 0 0 0 0,1 1-1 0 0,-1-1 1 0 0,0 1 0 0 0,1 0-1 0 0,-1 0 1 0 0,0 0 0 0 0,0 0-1 0 0,1 1 1 0 0,-1-1 0 0 0,0 1 0 0 0,5 4-1 0 0,-4-3 21 0 0,-1 0 0 0 0,1 1-1 0 0,-1 0 1 0 0,0 0 0 0 0,0 0-1 0 0,0 0 1 0 0,0 0 0 0 0,-1 1-1 0 0,0-1 1 0 0,0 1 0 0 0,0 0-1 0 0,0 0 1 0 0,-1-1 0 0 0,0 1-1 0 0,0 0 1 0 0,0 0 0 0 0,-1 0 0 0 0,1 7-1 0 0,-2 6-201 0 0,2-7 1902 0 0,11-30-684 0 0,0-1-1200 0 0,0 0 0 0 0,2 1 0 0 0,16-18 0 0 0,-23 29 95 0 0,1-1 1 0 0,1 1 0 0 0,-1 1-1 0 0,1 0 1 0 0,0 0-1 0 0,1 1 1 0 0,0 0 0 0 0,12-6-1 0 0,-20 12 30 0 0,0-1-1 0 0,-1 0 0 0 0,1 0 1 0 0,0 1-1 0 0,0-1 0 0 0,0 1 1 0 0,0 0-1 0 0,0 0 0 0 0,0 0 1 0 0,0 0-1 0 0,0 0 0 0 0,0 0 1 0 0,0 0-1 0 0,0 0 0 0 0,0 1 1 0 0,0-1-1 0 0,0 1 0 0 0,0 0 1 0 0,0-1-1 0 0,0 1 0 0 0,0 0 1 0 0,-1 0-1 0 0,1 0 0 0 0,0 0 1 0 0,-1 1-1 0 0,1-1 0 0 0,-1 0 0 0 0,1 1 1 0 0,-1-1-1 0 0,1 1 0 0 0,-1-1 1 0 0,0 1-1 0 0,0 0 0 0 0,0-1 1 0 0,0 1-1 0 0,0 0 0 0 0,0 0 1 0 0,-1 0-1 0 0,1 0 0 0 0,0 3 1 0 0,3 8 64 0 0,-1 1 0 0 0,0 0-1 0 0,-1-1 1 0 0,0 22 0 0 0,-2-32-5 0 0,2 65-906 0 0,-5-1-3565 0 0,2-51 2362 0 0</inkml:trace>
</inkml:ink>
</file>

<file path=ppt/ink/ink5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4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0 359 652 0 0,'0'0'6508'0'0,"16"-10"-6356"0"0,31-20-10 0 0,53-25-1 0 0,-43 29-181 0 0,53-25 191 0 0,-100 45-154 0 0,0 0 1 0 0,-1-1-1 0 0,1 0 1 0 0,-1 0-1 0 0,0-1 1 0 0,-1 0-1 0 0,13-17 0 0 0,-19 23 22 0 0,0-1-1 0 0,-1 0 0 0 0,1 0 0 0 0,-1 0 1 0 0,0 0-1 0 0,0 0 0 0 0,0 0 0 0 0,-1 0 0 0 0,1 0 1 0 0,-1 0-1 0 0,1 0 0 0 0,-1-1 0 0 0,0 1 1 0 0,0 0-1 0 0,-1 0 0 0 0,1 0 0 0 0,-1 0 1 0 0,1 0-1 0 0,-1-1 0 0 0,0 1 0 0 0,0 0 1 0 0,-1 1-1 0 0,1-1 0 0 0,0 0 0 0 0,-1 0 0 0 0,0 0 1 0 0,1 1-1 0 0,-1-1 0 0 0,0 1 0 0 0,-1-1 1 0 0,1 1-1 0 0,0 0 0 0 0,-1 0 0 0 0,1 0 1 0 0,-1 0-1 0 0,1 1 0 0 0,-1-1 0 0 0,0 1 1 0 0,0-1-1 0 0,0 1 0 0 0,0 0 0 0 0,0 0 0 0 0,0 0 1 0 0,0 0-1 0 0,0 1 0 0 0,0-1 0 0 0,0 1 1 0 0,-1 0-1 0 0,1 0 0 0 0,0 0 0 0 0,0 1 1 0 0,0-1-1 0 0,0 0 0 0 0,0 1 0 0 0,-1 0 1 0 0,1 0-1 0 0,0 0 0 0 0,1 0 0 0 0,-1 1 0 0 0,0-1 1 0 0,0 1-1 0 0,-3 2 0 0 0,-4 5-85 0 0,1 0-1 0 0,0 0 1 0 0,1 1-1 0 0,0 0 0 0 0,1 1 1 0 0,0 0-1 0 0,0 0 1 0 0,2 1-1 0 0,-1-1 1 0 0,1 1-1 0 0,-6 24 1 0 0,6-16 63 0 0,1 0 1 0 0,0 0 0 0 0,2 0-1 0 0,0 0 1 0 0,2 0-1 0 0,0 0 1 0 0,3 21 0 0 0,-2-37 18 0 0,-1 0 0 0 0,1 0 0 0 0,0 0 0 0 0,0 0 0 0 0,0 0 0 0 0,1 0 1 0 0,-1-1-1 0 0,1 1 0 0 0,0-1 0 0 0,0 1 0 0 0,0-1 0 0 0,1 1 0 0 0,-1-1 0 0 0,1 0 0 0 0,0 0 0 0 0,-1 0 1 0 0,1-1-1 0 0,1 1 0 0 0,4 2 0 0 0,-5-3-178 0 0,0-1 1 0 0,1 0-1 0 0,-1 1 1 0 0,0-2-1 0 0,1 1 1 0 0,-1 0-1 0 0,1-1 1 0 0,0 1-1 0 0,-1-1 1 0 0,1 0-1 0 0,-1 0 1 0 0,1-1-1 0 0,-1 1 1 0 0,1-1 0 0 0,-1 0-1 0 0,1 0 1 0 0,-1 0-1 0 0,1 0 1 0 0,-1 0-1 0 0,0-1 1 0 0,0 0-1 0 0,1 1 1 0 0,3-4-1 0 0,29-20-2568 0 0</inkml:trace>
</inkml:ink>
</file>

<file path=ppt/ink/ink5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4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300 0 6369 0 0,'0'0'4349'0'0,"-2"16"-6522"0"0,-19 270 3501 0 0,19-175-762 0 0,-21 141 1 0 0,23-252-512 0 0,1 1 0 0 0,-1 0 0 0 0,-1 0 0 0 0,1 0 1 0 0,0-1-1 0 0,0 1 0 0 0,0 0 0 0 0,0 0 0 0 0,0 0 0 0 0,-1-1 1 0 0,1 1-1 0 0,0 0 0 0 0,-1-1 0 0 0,1 1 0 0 0,-1 0 0 0 0,1-1 1 0 0,-1 1-1 0 0,1 0 0 0 0,-1-1 0 0 0,1 1 0 0 0,-1-1 0 0 0,1 1 1 0 0,-2 0-1 0 0,1-1-10 0 0,0-1 1 0 0,0 1 0 0 0,0 0-1 0 0,0-1 1 0 0,0 1 0 0 0,0-1-1 0 0,0 1 1 0 0,0-1 0 0 0,0 0 0 0 0,1 1-1 0 0,-1-1 1 0 0,0 0 0 0 0,0 0-1 0 0,1 0 1 0 0,-1 1 0 0 0,0-1-1 0 0,0-2 1 0 0,-32-43-452 0 0,26 34 315 0 0,-1 1 0 0 0,0 0 0 0 0,-1 0-1 0 0,0 1 1 0 0,-1 0 0 0 0,-14-12 0 0 0,22 21 41 0 0,1 0 0 0 0,0 0 0 0 0,-1 0 0 0 0,1 0 0 0 0,-1 1 0 0 0,0-1 1 0 0,1 0-1 0 0,-1 1 0 0 0,1-1 0 0 0,-1 1 0 0 0,0 0 0 0 0,1-1 0 0 0,-1 1 0 0 0,0 0 1 0 0,1 0-1 0 0,-1 0 0 0 0,0 0 0 0 0,1 1 0 0 0,-1-1 0 0 0,0 0 0 0 0,1 1 0 0 0,-4 0 1 0 0,3 1-39 0 0,-1 0 0 0 0,0-1 1 0 0,0 1-1 0 0,1 0 0 0 0,-1 1 1 0 0,1-1-1 0 0,0 0 0 0 0,-1 1 1 0 0,1-1-1 0 0,-3 7 1 0 0,-3 5-129 0 0,1 0 1 0 0,0 1-1 0 0,-7 25 1 0 0,13-35 230 0 0,-2 3-55 0 0,0 1 0 0 0,1 0 0 0 0,0 0 0 0 0,1 0 1 0 0,0 0-1 0 0,0 17 0 0 0,1-23 43 0 0,0-1 0 0 0,1 1 1 0 0,-1 0-1 0 0,1-1 0 0 0,0 1 0 0 0,0 0 1 0 0,-1-1-1 0 0,2 1 0 0 0,-1-1 0 0 0,0 0 1 0 0,0 1-1 0 0,1-1 0 0 0,-1 0 1 0 0,1 0-1 0 0,0 0 0 0 0,0 0 0 0 0,0 0 1 0 0,0 0-1 0 0,0 0 0 0 0,0 0 0 0 0,0-1 1 0 0,0 1-1 0 0,1-1 0 0 0,-1 0 0 0 0,1 0 1 0 0,4 2-1 0 0,3-1 12 0 0,0 0 0 0 0,0 0 1 0 0,1-1-1 0 0,-1 0 0 0 0,0-1 1 0 0,1 0-1 0 0,-1-1 0 0 0,0 0 1 0 0,1-1-1 0 0,-1 0 0 0 0,0 0 1 0 0,0-1-1 0 0,0 0 0 0 0,-1-1 1 0 0,1 0-1 0 0,9-6 0 0 0,18-11-269 0 0,-1-2-1 0 0,50-41 0 0 0,-69 51 328 0 0,121-96 1007 0 0,-138 109-1062 0 0,0 0 1 0 0,1-1-1 0 0,-1 1 1 0 0,1 0-1 0 0,-1-1 1 0 0,0 1 0 0 0,1 0-1 0 0,-1 0 1 0 0,1-1-1 0 0,-1 1 1 0 0,1 0 0 0 0,-1 0-1 0 0,1 0 1 0 0,-1 0-1 0 0,1 0 1 0 0,-1 0 0 0 0,1 0-1 0 0,-1 0 1 0 0,1 0-1 0 0,0 0 1 0 0,-1 0-1 0 0,1 0 1 0 0,-1 0 0 0 0,1 0-1 0 0,-1 0 1 0 0,1 0-1 0 0,-1 1 1 0 0,1-1 0 0 0,-1 0-1 0 0,0 0 1 0 0,1 1-1 0 0,-1-1 1 0 0,1 0 0 0 0,-1 1-1 0 0,1-1 1 0 0,-1 0-1 0 0,0 1 1 0 0,1-1-1 0 0,-1 0 1 0 0,0 1 0 0 0,0-1-1 0 0,1 1 1 0 0,-1-1-1 0 0,0 1 1 0 0,0-1 0 0 0,1 1-1 0 0,-1-1 1 0 0,0 1-1 0 0,0-1 1 0 0,0 2-1 0 0,7 34-84 0 0,-5-20 325 0 0,4 25-388 0 0,-2 0 0 0 0,-1 0 0 0 0,-3 1 0 0 0,-5 53 1 0 0,4-87-884 0 0,0 0 0 0 0,0 0 0 0 0,0 0 0 0 0,-5 12 0 0 0</inkml:trace>
</inkml:ink>
</file>

<file path=ppt/ink/ink5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5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3828 0 0,'0'0'4545'0'0</inkml:trace>
</inkml:ink>
</file>

<file path=ppt/ink/ink5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5.6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266 479 4092 0 0,'0'0'7307'0'0,"-12"6"-7998"0"0,-23 14 634 0 0,1 3 1 0 0,1 0-1 0 0,-43 40 1 0 0,57-46 35 0 0,13-13-11 0 0,0 1 1 0 0,0 0-1 0 0,0 0 1 0 0,1 1-1 0 0,0-1 0 0 0,0 1 1 0 0,0 1-1 0 0,1-1 1 0 0,-4 8-1 0 0,8-14-24 0 0,0 1 0 0 0,0 0 0 0 0,0 0 0 0 0,0-1-1 0 0,0 1 1 0 0,1 0 0 0 0,-1-1 0 0 0,0 1 0 0 0,0 0 0 0 0,1-1 0 0 0,-1 1 0 0 0,0 0 0 0 0,1-1 0 0 0,-1 1-1 0 0,1-1 1 0 0,-1 1 0 0 0,1 0 0 0 0,-1-1 0 0 0,1 1 0 0 0,-1-1 0 0 0,1 0 0 0 0,-1 1 0 0 0,1-1 0 0 0,0 1-1 0 0,-1-1 1 0 0,2 1 0 0 0,22 11 21 0 0,-19-10-49 0 0,11 6 187 0 0,0-1 0 0 0,1 0 0 0 0,-1-1 0 0 0,1-1 0 0 0,0-1-1 0 0,1 0 1 0 0,-1-1 0 0 0,0-1 0 0 0,27 0 0 0 0,-31-3-197 0 0,0-1-1 0 0,0 0 1 0 0,0 0 0 0 0,0-2 0 0 0,-1 1-1 0 0,1-1 1 0 0,-1-1 0 0 0,0-1 0 0 0,-1 1 0 0 0,1-2-1 0 0,-1 1 1 0 0,0-2 0 0 0,14-12 0 0 0,-7 4-435 0 0,-2 0 1 0 0,0-2-1 0 0,-1 0 1 0 0,-1 0-1 0 0,-1-1 1 0 0,20-40-1 0 0,51-135-587 0 0,-63 140 1299 0 0,-6 18 53 0 0,39-112 1885 0 0,-47 126-592 0 0,-2 0-1 0 0,3-35 1048 0 0,-10 64-2038 0 0,-7 22-441 0 0,-9 42 47 0 0,-76 445 777 0 0,87-467-894 0 0,4-31-270 0 0,-17 96-807 0 0,16-101 154 0 0,1 1 0 0 0,-2-1 0 0 0,0 0 0 0 0,0 0 0 0 0,-2-1 0 0 0,-6 13 0 0 0,-5-7-4504 0 0</inkml:trace>
</inkml:ink>
</file>

<file path=ppt/ink/ink5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6.0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1 408 6689 0 0,'0'0'3263'0'0,"15"-7"-4060"0"0,0 0 726 0 0,8-4 26 0 0,0 1 0 0 0,27-7 0 0 0,259-90 458 0 0,-249 82-1283 0 0,-1-3 1 0 0,-1-3 0 0 0,53-38 0 0 0,-103 64 751 0 0,36-30-645 0 0,-42 33 875 0 0,1 0 0 0 0,-1-1-1 0 0,0 1 1 0 0,0-1 0 0 0,0 1 0 0 0,-1-1-1 0 0,1 0 1 0 0,0 0 0 0 0,-1 1 0 0 0,0-1 0 0 0,0-1-1 0 0,0 1 1 0 0,0 0 0 0 0,0-4 0 0 0,0 6-33 0 0,-1 1 1 0 0,0 0-1 0 0,0-1 1 0 0,0 1-1 0 0,0 0 1 0 0,0-1-1 0 0,0 1 1 0 0,-1-1-1 0 0,1 1 1 0 0,0 0 0 0 0,0-1-1 0 0,0 1 1 0 0,0 0-1 0 0,0-1 1 0 0,0 1-1 0 0,-1 0 1 0 0,1-1-1 0 0,0 1 1 0 0,0 0-1 0 0,0-1 1 0 0,-1 1 0 0 0,1 0-1 0 0,0-1 1 0 0,-1 1-1 0 0,1 0 1 0 0,0 0-1 0 0,-1 0 1 0 0,1-1-1 0 0,0 1 1 0 0,-1 0-1 0 0,1 0 1 0 0,0 0-1 0 0,-1 0 1 0 0,1-1 0 0 0,-1 1-1 0 0,-18 2 266 0 0,-15 12-922 0 0,20-5 644 0 0,0 0 0 0 0,1 2 0 0 0,0-1 0 0 0,0 1 0 0 0,1 1 0 0 0,1 0 1 0 0,0 1-1 0 0,-13 18 0 0 0,19-22-83 0 0,-1-1 0 0 0,2 1 1 0 0,-1 0-1 0 0,1 0 1 0 0,0 0-1 0 0,1 0 1 0 0,0 1-1 0 0,0-1 0 0 0,1 1 1 0 0,0 0-1 0 0,1 0 1 0 0,0 0-1 0 0,1 0 0 0 0,0 0 1 0 0,2 13-1 0 0,-1-17 3 0 0,1 1 0 0 0,0-1 0 0 0,1 0 0 0 0,0 0 0 0 0,0 0 0 0 0,0 0-1 0 0,1 0 1 0 0,-1-1 0 0 0,1 1 0 0 0,1-1 0 0 0,-1 0 0 0 0,1 0 0 0 0,0-1 0 0 0,0 0 0 0 0,0 1 0 0 0,1-2-1 0 0,-1 1 1 0 0,10 4 0 0 0,3 1-7 0 0,1 0 0 0 0,-1-2 0 0 0,2 0 0 0 0,38 8 0 0 0,7-6-1580 0 0,1-2 1 0 0,121-3-1 0 0,-183-4 1476 0 0,97-2-3670 0 0</inkml:trace>
</inkml:ink>
</file>

<file path=ppt/ink/ink5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6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1 6321 0 0,'0'0'2420'0'0,"-14"9"-3296"0"0,-42 32 546 0 0,53-38 312 0 0,0 0-1 0 0,0 1 0 0 0,1-1 1 0 0,0 1-1 0 0,-1-1 0 0 0,1 1 1 0 0,1 0-1 0 0,-1-1 0 0 0,1 1 1 0 0,-1 0-1 0 0,1 0 0 0 0,0 0 1 0 0,0 1-1 0 0,1-1 0 0 0,-1 0 0 0 0,1 0 1 0 0,0 0-1 0 0,0 0 0 0 0,1 7 1 0 0,-1 7-15 0 0,0 50 34 0 0,1-44-25 0 0,-1 1 0 0 0,-1 0 0 0 0,-1 0 0 0 0,-8 33 0 0 0,9-54 205 0 0,-1-1 0 0 0,1 1 1 0 0,-1-1-1 0 0,0 1 0 0 0,0-1 0 0 0,0 0 0 0 0,-1 0 1 0 0,1 0-1 0 0,-1 0 0 0 0,0 0 0 0 0,0 0 0 0 0,0-1 0 0 0,0 1 1 0 0,0-1-1 0 0,0 0 0 0 0,-1 0 0 0 0,1 0 0 0 0,-7 2 1 0 0,-7 2 394 0 0,-1 0 0 0 0,-32 6 0 0 0,29-7-621 0 0,-2 0-21 0 0,0-1 0 0 0,0-1 0 0 0,-24 0 0 0 0,47-3 24 0 0,-1 0 1 0 0,1 0-1 0 0,0 0 1 0 0,-1 0 0 0 0,1 0-1 0 0,-1 0 1 0 0,1 0-1 0 0,-1 0 1 0 0,1 0-1 0 0,-1-1 1 0 0,1 1-1 0 0,0 0 1 0 0,-1 0 0 0 0,1 0-1 0 0,-1-1 1 0 0,1 1-1 0 0,0 0 1 0 0,-1 0-1 0 0,1-1 1 0 0,0 1-1 0 0,-1 0 1 0 0,1-1 0 0 0,0 1-1 0 0,-1 0 1 0 0,1-1-1 0 0,0 1 1 0 0,0 0-1 0 0,-1-1 1 0 0,1 0-1 0 0,0 0-204 0 0,0 0-1 0 0,0-1 0 0 0,0 1 1 0 0,0 0-1 0 0,0 0 0 0 0,0-1 1 0 0,0 1-1 0 0,1 0 0 0 0,-1 0 0 0 0,0-1 1 0 0,1 1-1 0 0,-1 0 0 0 0,1 0 1 0 0,0-2-1 0 0,17-27-4613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2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1171 1 4044 0 0,'0'0'4094'0'0,"-16"1"-4359"0"0,13 0 260 0 0,-5-1 62 0 0,-1 1 0 0 0,0 0 0 0 0,1 1 0 0 0,-1-1 0 0 0,1 2 0 0 0,-1-1 0 0 0,1 1 0 0 0,0 1 0 0 0,0 0 1 0 0,0 0-1 0 0,1 0 0 0 0,0 1 0 0 0,-11 9 0 0 0,-158 152 1820 0 0,-251 307-1 0 0,134-86-2284 0 0,186-208-4627 0 0,83-136 2066 0 0</inkml:trace>
</inkml:ink>
</file>

<file path=ppt/ink/ink5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6.8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69 848 0 0,'0'0'5109'0'0,"1"14"-4271"0"0,0-1-844 0 0,1 22 1299 0 0,-2 60 1 0 0,0-86-1167 0 0,-1 0-1 0 0,0 1 1 0 0,-1-1 0 0 0,0 0 0 0 0,0 0-1 0 0,-1 0 1 0 0,0 0 0 0 0,-1-1 0 0 0,0 1-1 0 0,0-1 1 0 0,0 0 0 0 0,-12 15 0 0 0,15-22-71 0 0,0 1 0 0 0,0-1 0 0 0,-1 0 1 0 0,1 0-1 0 0,0 1 0 0 0,-1-1 0 0 0,1 0 0 0 0,-1 0 1 0 0,1 0-1 0 0,-1 0 0 0 0,1-1 0 0 0,-1 1 0 0 0,0 0 1 0 0,1-1-1 0 0,-1 1 0 0 0,0-1 0 0 0,0 1 1 0 0,-2-1-1 0 0,3 0-4 0 0,0-1 0 0 0,0 1 0 0 0,0-1-1 0 0,0 0 1 0 0,0 0 0 0 0,0 1 0 0 0,1-1 0 0 0,-1 0 0 0 0,0 0 0 0 0,0 0 0 0 0,1 0 0 0 0,-1 0 0 0 0,0 0 0 0 0,1 0 0 0 0,-1 0 0 0 0,1 0 0 0 0,-1 0 0 0 0,1 0 0 0 0,0 0 0 0 0,-1 0-1 0 0,1 0 1 0 0,0 0 0 0 0,0 0 0 0 0,0-1 0 0 0,0 1 0 0 0,0 0 0 0 0,0 0 0 0 0,0 0 0 0 0,1-2 0 0 0,-1-9-105 0 0,1 0 1 0 0,0 0 0 0 0,1 0-1 0 0,0 0 1 0 0,1 1-1 0 0,0-1 1 0 0,1 1-1 0 0,0-1 1 0 0,1 1-1 0 0,8-14 1 0 0,-4 10-37 0 0,1 0 0 0 0,0 1 0 0 0,1 0 0 0 0,1 1 0 0 0,0 0 0 0 0,21-17 0 0 0,-31 27 17 0 0,1 1-1 0 0,0 0 0 0 0,0-1 0 0 0,0 1 0 0 0,0 1 0 0 0,0-1 0 0 0,0 0 0 0 0,0 1 0 0 0,1 0 0 0 0,-1 0 0 0 0,1 0 0 0 0,-1 0 0 0 0,1 0 0 0 0,-1 1 0 0 0,1-1 0 0 0,-1 1 0 0 0,1 0 0 0 0,-1 0 0 0 0,1 0 0 0 0,5 2 0 0 0,-5-1-8 0 0,0 1 0 0 0,-1 0 1 0 0,1 0-1 0 0,-1 0 0 0 0,1 0 0 0 0,-1 1 0 0 0,0-1 0 0 0,0 1 0 0 0,0 0 0 0 0,0 0 0 0 0,0 0 1 0 0,-1 0-1 0 0,0 0 0 0 0,1 1 0 0 0,-1-1 0 0 0,0 1 0 0 0,2 5 0 0 0,0 0 142 0 0,0 0-1 0 0,-1 1 0 0 0,0-1 1 0 0,-1 1-1 0 0,1 0 1 0 0,-2-1-1 0 0,0 1 0 0 0,0 0 1 0 0,0 0-1 0 0,-1 0 1 0 0,-3 19-1 0 0,-2-18 2015 0 0,13-32-1260 0 0,12-6-909 0 0,1 1 0 0 0,2 1 0 0 0,0 1 0 0 0,1 1-1 0 0,1 1 1 0 0,1 1 0 0 0,1 2 0 0 0,36-20 0 0 0,-60 37 29 0 0,1 0 1 0 0,-1 0-1 0 0,1 0 0 0 0,0 0 1 0 0,0 1-1 0 0,0 0 0 0 0,0-1 1 0 0,0 2-1 0 0,0-1 1 0 0,0 0-1 0 0,0 1 0 0 0,1 0 1 0 0,5 0-1 0 0,-7 1 8 0 0,-1 0-1 0 0,0 0 1 0 0,1 0 0 0 0,-1 0-1 0 0,0 0 1 0 0,0 0 0 0 0,0 1-1 0 0,0-1 1 0 0,0 1 0 0 0,0-1-1 0 0,0 1 1 0 0,-1 0 0 0 0,1 0-1 0 0,-1 0 1 0 0,1 0 0 0 0,-1 0-1 0 0,1 0 1 0 0,-1 0 0 0 0,0 0-1 0 0,0 1 1 0 0,0-1 0 0 0,0 4-1 0 0,4 11 37 0 0,-1 1-1 0 0,-1-1 0 0 0,0 0 1 0 0,-2 1-1 0 0,0 18 0 0 0,0-12 229 0 0,6 37-1 0 0,-4-46-295 0 0,0-1 1 0 0,1 1-1 0 0,8 18 1 0 0,-10-28-327 0 0,0 0 1 0 0,1-1-1 0 0,0 1 1 0 0,-1-1-1 0 0,2 0 1 0 0,-1 1-1 0 0,0-1 1 0 0,1-1 0 0 0,0 1-1 0 0,0 0 1 0 0,0-1-1 0 0,0 0 1 0 0,9 5-1 0 0,24 5-2709 0 0</inkml:trace>
</inkml:ink>
</file>

<file path=ppt/ink/ink5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7.1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383 378 8505 0 0,'0'0'2863'0'0,"-17"1"-2505"0"0,-2-1-293 0 0,-1 2-1 0 0,1 0 0 0 0,0 2 0 0 0,0 0 0 0 0,1 1 0 0 0,-1 0 1 0 0,-19 10-1 0 0,9 0-103 0 0,-53 35 0 0 0,74-45-20 0 0,1 1 1 0 0,-1 0-1 0 0,1 1 0 0 0,0-1 0 0 0,1 1 1 0 0,-1 1-1 0 0,2-1 0 0 0,-1 1 0 0 0,1 0 1 0 0,0 0-1 0 0,-5 12 0 0 0,10-20 0 0 0,0 1 0 0 0,-1 0 0 0 0,1-1 0 0 0,0 1 0 0 0,0-1 0 0 0,-1 1 0 0 0,1 0 0 0 0,0-1 0 0 0,0 1 0 0 0,0 0 0 0 0,0-1 0 0 0,0 1 0 0 0,0-1 0 0 0,0 1 0 0 0,0 0 0 0 0,0-1 0 0 0,0 1 0 0 0,1 0 0 0 0,-1-1 0 0 0,0 1 0 0 0,0-1 0 0 0,0 1 0 0 0,1 0 0 0 0,-1-1 0 0 0,0 1 0 0 0,1-1 0 0 0,-1 1 0 0 0,1-1 0 0 0,-1 1 0 0 0,0-1 0 0 0,1 1-1 0 0,-1-1 1 0 0,1 1 0 0 0,-1-1 0 0 0,1 0 0 0 0,0 1 0 0 0,0-1 0 0 0,2 1-2 0 0,0 0-1 0 0,-1-1 0 0 0,1 1 1 0 0,0-1-1 0 0,0 0 0 0 0,0 0 0 0 0,0 0 1 0 0,0 0-1 0 0,3-1 0 0 0,10-2 120 0 0,0 0-1 0 0,19-8 1 0 0,-17 5-21 0 0,1 0 1 0 0,-1 1-1 0 0,32-4 0 0 0,-44 9-49 0 0,1-1-1 0 0,-1 1 1 0 0,0 0-1 0 0,0 1 1 0 0,0 0 0 0 0,0 0-1 0 0,0 0 1 0 0,0 0-1 0 0,0 1 1 0 0,0 0 0 0 0,0 0-1 0 0,-1 1 1 0 0,1 0 0 0 0,-1 0-1 0 0,7 5 1 0 0,-2 0 63 0 0,0 0 1 0 0,-1 1-1 0 0,0 1 1 0 0,-1-1-1 0 0,0 2 0 0 0,8 12 1 0 0,-2-9-880 0 0,-13-13 590 0 0,0 0 0 0 0,0-1 0 0 0,0 1 0 0 0,0-1 0 0 0,0 1 0 0 0,1-1 0 0 0,-1 1 0 0 0,0-1 0 0 0,0 0 0 0 0,0 0 0 0 0,1 0 0 0 0,-1 1 0 0 0,0-1 1 0 0,1 0-1 0 0,-1 0 0 0 0,0-1 0 0 0,0 1 0 0 0,1 0 0 0 0,-1 0 0 0 0,0-1 0 0 0,0 1 0 0 0,0 0 0 0 0,2-2 0 0 0,18-12-2048 0 0</inkml:trace>
  <inkml:trace contextRef="#ctx0" brushRef="#br0" timeOffset="1">951 0 3696 0 0,'0'0'6481'0'0,"-9"19"-7192"0"0,-2 2 912 0 0,-48 101 517 0 0,8 8-456 0 0,7 2 0 0 0,-42 203 1 0 0,85-326-1728 0 0,18-26-2916 0 0,-13 11 4230 0 0,19-31-2504 0 0</inkml:trace>
</inkml:ink>
</file>

<file path=ppt/ink/ink5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7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0 404 0 0,'0'0'9512'0'0,"0"9"-11037"0"0,-2 32 1880 0 0,-2 0 0 0 0,-14 63 0 0 0,1-12-87 0 0,-20 160-1971 0 0,24-188-1826 0 0</inkml:trace>
</inkml:ink>
</file>

<file path=ppt/ink/ink5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8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0 280 6705 0 0,'0'0'2190'0'0,"17"-12"-2027"0"0,133-82-251 0 0,-146 92 168 0 0,8-5-228 0 0,0-1-1 0 0,0 0 1 0 0,17-15-1 0 0,-27 21 112 0 0,0 0 0 0 0,0 0 0 0 0,0 0 0 0 0,0-1 0 0 0,0 1 0 0 0,0-1 0 0 0,-1 1 0 0 0,1-1 0 0 0,-1 1 0 0 0,1-1 0 0 0,-1 0 0 0 0,0 0 0 0 0,0 1 0 0 0,-1-1 0 0 0,1 0 0 0 0,0 0 0 0 0,-1 0 0 0 0,0 0 0 0 0,0 0 0 0 0,0 0-1 0 0,0 0 1 0 0,0 0 0 0 0,-2-6 0 0 0,1 8 42 0 0,0-1-1 0 0,0 0 1 0 0,0 0-1 0 0,0 0 0 0 0,0 1 1 0 0,-1-1-1 0 0,1 1 0 0 0,-1-1 1 0 0,1 1-1 0 0,-1-1 1 0 0,0 1-1 0 0,1 0 0 0 0,-1 0 1 0 0,0 0-1 0 0,0 0 1 0 0,0 0-1 0 0,0 0 0 0 0,0 0 1 0 0,0 1-1 0 0,0-1 1 0 0,0 1-1 0 0,0 0 0 0 0,0-1 1 0 0,0 1-1 0 0,0 0 1 0 0,-4 0-1 0 0,1 0 100 0 0,0 0 0 0 0,0 1 1 0 0,0-1-1 0 0,0 1 0 0 0,0 0 1 0 0,1 0-1 0 0,-1 0 0 0 0,0 1 0 0 0,0-1 1 0 0,-7 5-1 0 0,3 1-75 0 0,0 0 1 0 0,0 1-1 0 0,1 0 1 0 0,0 0-1 0 0,0 1 1 0 0,1 0-1 0 0,0 0 1 0 0,1 1-1 0 0,0-1 1 0 0,0 2-1 0 0,1-1 1 0 0,0 0-1 0 0,-4 18 1 0 0,5-15-18 0 0,0 1 1 0 0,2 0-1 0 0,-1 0 1 0 0,2 0-1 0 0,0 0 1 0 0,0 0-1 0 0,2 0 1 0 0,-1 0-1 0 0,2 1 0 0 0,5 21 1 0 0,-6-32-208 0 0,0 0 0 0 0,0 0 0 0 0,0 0 0 0 0,1-1 0 0 0,0 1 1 0 0,-1-1-1 0 0,1 1 0 0 0,1-1 0 0 0,2 4 0 0 0,-4-6-103 0 0,0 0 1 0 0,1 0-1 0 0,-1 0 0 0 0,0 0 0 0 0,1 0 0 0 0,-1 0 1 0 0,1 0-1 0 0,-1 0 0 0 0,1 0 0 0 0,0-1 0 0 0,-1 1 1 0 0,1-1-1 0 0,0 1 0 0 0,-1-1 0 0 0,4 0 1 0 0,20 0-2373 0 0</inkml:trace>
  <inkml:trace contextRef="#ctx0" brushRef="#br0" timeOffset="1">609 174 144 0 0,'0'0'3680'0'0,"0"16"-3016"0"0,4 117 3826 0 0,1-105 2592 0 0,-4-44-5452 0 0,-1 9-1662 0 0,1 0 0 0 0,0 1 1 0 0,0-1-1 0 0,0 1 1 0 0,1-1-1 0 0,0 1 0 0 0,0-1 1 0 0,0 1-1 0 0,1 0 1 0 0,0 0-1 0 0,5-7 0 0 0,-1 3-82 0 0,1 0 0 0 0,-1 1 0 0 0,2 0 0 0 0,-1 0 0 0 0,17-12 0 0 0,6 0-660 0 0,1 0 0 0 0,64-29 0 0 0,-94 49 723 0 0,146-63-5301 0 0,-74 39 947 0 0</inkml:trace>
</inkml:ink>
</file>

<file path=ppt/ink/ink5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8.4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63 7249 0 0,'0'0'7186'0'0,"15"-10"-7002"0"0,53-29-206 0 0,-62 37-13 0 0,-1-1 0 0 0,1 1 1 0 0,0 0-1 0 0,0 1 0 0 0,0 0 0 0 0,0 0 1 0 0,0 0-1 0 0,0 0 0 0 0,0 1 1 0 0,0 0-1 0 0,7 1 0 0 0,6 0-50 0 0,27 0-47 0 0,0 1 0 0 0,0 3 0 0 0,0 2 0 0 0,60 16 0 0 0,-74-13-1486 0 0,52 23 0 0 0,-62-20-1554 0 0,-14 0-1811 0 0</inkml:trace>
  <inkml:trace contextRef="#ctx0" brushRef="#br0" timeOffset="1">0 363 8173 0 0,'0'0'7780'0'0,"101"-40"-8016"0"0,-56 34-4 0 0,4 3 40 0 0,6 1 48 0 0,4 2 100 0 0,-3 0-8 0 0,3 0-80 0 0,-2 0-556 0 0,-4 0-500 0 0,-19 0-1812 0 0,5-1-2389 0 0</inkml:trace>
</inkml:ink>
</file>

<file path=ppt/ink/ink5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8.9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116 1 6717 0 0,'0'0'5235'0'0,"4"8"-5940"0"0,2 4 819 0 0,-2 1 0 0 0,0 0-1 0 0,0 0 1 0 0,-1 1 0 0 0,-1-1 0 0 0,0 1-1 0 0,-1 23 1 0 0,-2 50 149 0 0,-4 0 0 0 0,-20 105 0 0 0,-60 167-819 0 0,75-327-275 0 0,-4 13-1198 0 0,9-15-2056 0 0,4-18-428 0 0</inkml:trace>
</inkml:ink>
</file>

<file path=ppt/ink/ink5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9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272 121 820 0 0,'0'0'3858'0'0,"8"-14"-2739"0"0,24-44-209 0 0,-30 55-737 0 0,-1 1 0 0 0,1 0 0 0 0,-1-1-1 0 0,1 0 1 0 0,-1 1 0 0 0,0-1 0 0 0,0 0-1 0 0,0 0 1 0 0,0 1 0 0 0,-1-1 0 0 0,1 0 0 0 0,-1 0-1 0 0,0-4 1 0 0,0 1 909 0 0,-7 7-556 0 0,-11 10-618 0 0,1 1 0 0 0,0 0 0 0 0,0 1 0 0 0,2 1 0 0 0,-16 18 0 0 0,-2 0 259 0 0,29-28-155 0 0,-84 83 56 0 0,74-72-100 0 0,1 0 0 0 0,1 2 0 0 0,1-1 0 0 0,-11 21 0 0 0,21-35 16 0 0,0-1 0 0 0,0 1 0 0 0,0-1-1 0 0,1 1 1 0 0,-1 0 0 0 0,1-1 0 0 0,-1 1 0 0 0,1 0 0 0 0,0 0 0 0 0,-1 0-1 0 0,1 2 1 0 0,0-3 26 0 0,0-1-1 0 0,1 0 1 0 0,-1 1-1 0 0,0-1 1 0 0,0 0 0 0 0,0 1-1 0 0,0-1 1 0 0,1 0-1 0 0,-1 1 1 0 0,0-1-1 0 0,0 0 1 0 0,0 0 0 0 0,1 1-1 0 0,-1-1 1 0 0,0 0-1 0 0,0 0 1 0 0,1 0-1 0 0,-1 1 1 0 0,0-1-1 0 0,1 0 1 0 0,-1 0 0 0 0,0 0-1 0 0,1 0 1 0 0,-1 0-1 0 0,0 1 1 0 0,1-1-1 0 0,-1 0 1 0 0,0 0-1 0 0,1 0 1 0 0,-1 0 0 0 0,0 0-1 0 0,1 0 1 0 0,0 0-1 0 0,2-1 88 0 0,1 0 0 0 0,-1 0 0 0 0,1 0 0 0 0,-1 0-1 0 0,0-1 1 0 0,1 1 0 0 0,-1-1 0 0 0,0 0 0 0 0,4-3-1 0 0,78-64 393 0 0,-60 46-478 0 0,2 1 1 0 0,0 1-1 0 0,51-28 0 0 0,-76 47-32 0 0,1 1-1 0 0,-1 0 1 0 0,1 0-1 0 0,-1 0 1 0 0,1 0-1 0 0,-1 0 1 0 0,1 1-1 0 0,-1-1 1 0 0,1 1-1 0 0,0 0 0 0 0,-1-1 1 0 0,1 1-1 0 0,0 1 1 0 0,-1-1-1 0 0,1 0 1 0 0,0 0-1 0 0,-1 1 1 0 0,1 0-1 0 0,-1-1 0 0 0,1 1 1 0 0,-1 0-1 0 0,1 0 1 0 0,-1 0-1 0 0,0 1 1 0 0,1-1-1 0 0,-1 1 1 0 0,0-1-1 0 0,0 1 1 0 0,0 0-1 0 0,0 0 0 0 0,0-1 1 0 0,0 1-1 0 0,-1 1 1 0 0,1-1-1 0 0,-1 0 1 0 0,1 0-1 0 0,-1 1 1 0 0,2 3-1 0 0,4 10 47 0 0,-1 0 0 0 0,-1 0 0 0 0,0 1-1 0 0,4 29 1 0 0,-8-39-18 0 0,5 25-127 0 0,-1 0 0 0 0,-2 1 0 0 0,-1-1 0 0 0,-1 0 1 0 0,-5 36-1 0 0,-6-44-1418 0 0,10-24 1427 0 0,-1 1 1 0 0,1-1 0 0 0,0 1 0 0 0,0-1-1 0 0,0 0 1 0 0,-1 1 0 0 0,1-1-1 0 0,0 1 1 0 0,0-1 0 0 0,-1 0 0 0 0,1 1-1 0 0,0-1 1 0 0,-1 0 0 0 0,1 0 0 0 0,-1 1-1 0 0,1-1 1 0 0,0 0 0 0 0,-1 0-1 0 0,1 1 1 0 0,-1-1 0 0 0,1 0 0 0 0,0 0-1 0 0,-1 0 1 0 0,1 0 0 0 0,-1 0 0 0 0,1 0-1 0 0,-1 1 1 0 0,1-1 0 0 0,-1 0-1 0 0,1 0 1 0 0,0 0 0 0 0,-1-1 0 0 0,1 1-1 0 0,-1 0 1 0 0,1 0 0 0 0,-1 0 0 0 0,1 0-1 0 0,-1 0 1 0 0,1 0 0 0 0,0-1-1 0 0,-1 1 1 0 0,1 0 0 0 0,0 0 0 0 0,-1-1-1 0 0,1 1 1 0 0,-1 0 0 0 0,1-1 0 0 0,0 1-1 0 0,0 0 1 0 0,-1-1 0 0 0,1 1-1 0 0,0 0 1 0 0,-1-1 0 0 0,-7-17-2871 0 0</inkml:trace>
</inkml:ink>
</file>

<file path=ppt/ink/ink5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29.7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92 104 0 0,'0'0'5835'0'0,"12"-2"-5653"0"0,42-4 128 0 0,-51 6-265 0 0,0 1-1 0 0,0-1 0 0 0,0 1 1 0 0,0 0-1 0 0,0 0 0 0 0,0 0 1 0 0,0 0-1 0 0,-1 1 0 0 0,1-1 1 0 0,0 1-1 0 0,-1-1 0 0 0,0 1 0 0 0,1 0 1 0 0,-1 0-1 0 0,0 0 0 0 0,0 1 1 0 0,0-1-1 0 0,0 0 0 0 0,0 1 1 0 0,0-1-1 0 0,-1 1 0 0 0,1 0 1 0 0,0 3-1 0 0,1-2 10 0 0,2 6 54 0 0,0 1 0 0 0,0-1 0 0 0,-1 1-1 0 0,-1 0 1 0 0,0 0 0 0 0,0 1-1 0 0,-1-1 1 0 0,-1 1 0 0 0,0-1 0 0 0,0 1-1 0 0,-1-1 1 0 0,0 1 0 0 0,-4 18-1 0 0,-7-19 3961 0 0,10-13-3937 0 0,0 1 0 0 0,0-1 0 0 0,0 0 1 0 0,1 1-1 0 0,-1-1 0 0 0,1 0 0 0 0,-1 1 0 0 0,1-1 1 0 0,0 0-1 0 0,-1 0 0 0 0,1-2 0 0 0,1-1-169 0 0,0-1 0 0 0,0 0 0 0 0,0 1 1 0 0,1-1-1 0 0,-1 1 0 0 0,1-1 0 0 0,1 1 0 0 0,-1 0 0 0 0,1 0 0 0 0,0 0 0 0 0,7-9 0 0 0,45-49-375 0 0,-47 55 364 0 0,13-13-695 0 0,1 0 0 0 0,40-28 1 0 0,-44 37-1102 0 0,1 1 0 0 0,26-12 1 0 0,-13 10-1101 0 0</inkml:trace>
</inkml:ink>
</file>

<file path=ppt/ink/ink5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0.1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397 15 236 0 0,'0'0'9084'0'0,"-10"-4"-9110"0"0,5 2 27 0 0,2 1 11 0 0,0-1 0 0 0,0 1 1 0 0,0 0-1 0 0,0 0 0 0 0,-1 0 1 0 0,1 0-1 0 0,0 1 0 0 0,0-1 0 0 0,-1 1 1 0 0,1 0-1 0 0,0 0 0 0 0,-1 0 0 0 0,1 1 1 0 0,0-1-1 0 0,-1 1 0 0 0,1-1 1 0 0,0 1-1 0 0,0 0 0 0 0,-1 1 0 0 0,1-1 1 0 0,-4 3-1 0 0,-18 11 182 0 0,-66 43-8 0 0,81-50-213 0 0,0 0 0 0 0,0 0 0 0 0,1 1 0 0 0,0 0 1 0 0,0 1-1 0 0,-8 12 0 0 0,17-22 17 0 0,0 1-1 0 0,-1 0 1 0 0,1-1 0 0 0,0 1-1 0 0,0 0 1 0 0,0-1 0 0 0,-1 1-1 0 0,1 0 1 0 0,0-1 0 0 0,0 1-1 0 0,0 0 1 0 0,0-1 0 0 0,0 1-1 0 0,0 0 1 0 0,1-1 0 0 0,-1 1-1 0 0,0 0 1 0 0,0-1 0 0 0,0 1-1 0 0,1 0 1 0 0,-1-1 0 0 0,0 1-1 0 0,1-1 1 0 0,-1 1 0 0 0,0 0-1 0 0,1-1 1 0 0,-1 1 0 0 0,1-1-1 0 0,-1 1 1 0 0,1-1 0 0 0,-1 1-1 0 0,1-1 1 0 0,-1 0 0 0 0,1 1-1 0 0,-1-1 1 0 0,1 0 0 0 0,0 1-1 0 0,-1-1 1 0 0,1 0 0 0 0,1 1-1 0 0,36 13 49 0 0,-20-9-82 0 0,-10 0 11 0 0,-1-1 0 0 0,0 1 0 0 0,0 1 0 0 0,0-1-1 0 0,0 1 1 0 0,-1 0 0 0 0,0 0 0 0 0,0 1 0 0 0,-1 0 0 0 0,0 0 0 0 0,0 0 0 0 0,0 1 0 0 0,-1 0 0 0 0,0 0 0 0 0,-1 0 0 0 0,3 9-1 0 0,-4-12 75 0 0,0 1 0 0 0,-1 0 0 0 0,1 0-1 0 0,-1 0 1 0 0,-1 0 0 0 0,1 0 0 0 0,-1 0-1 0 0,0 0 1 0 0,0 0 0 0 0,-1 0 0 0 0,0 0-1 0 0,0-1 1 0 0,0 1 0 0 0,-1 0 0 0 0,0 0-1 0 0,0-1 1 0 0,0 1 0 0 0,-1-1-1 0 0,1 1 1 0 0,-1-1 0 0 0,-1 0 0 0 0,1 0-1 0 0,-1 0 1 0 0,-5 5 0 0 0,3-5 168 0 0,0-1 1 0 0,-1 1-1 0 0,1-1 0 0 0,-1 0 1 0 0,0-1-1 0 0,0 0 0 0 0,0 0 1 0 0,-1 0-1 0 0,1-1 1 0 0,-1 0-1 0 0,-15 2 0 0 0,-7-1 442 0 0,-53-2-1 0 0,55-1-609 0 0,28 0-64 0 0,-1 0 0 0 0,1 0-1 0 0,0 0 1 0 0,-1 0 0 0 0,1 0-1 0 0,0 0 1 0 0,0 0 0 0 0,-1 0-1 0 0,1 0 1 0 0,0 0 0 0 0,-1 0-1 0 0,1 0 1 0 0,0 0 0 0 0,-1 0-1 0 0,1 0 1 0 0,0 0 0 0 0,-1 0-1 0 0,1 0 1 0 0,0 0 0 0 0,-1 0-1 0 0,1 0 1 0 0,0-1 0 0 0,0 1-1 0 0,-1 0 1 0 0,1 0 0 0 0,0 0-1 0 0,0-1 1 0 0,-1 1 0 0 0,1 0-1 0 0,0 0 1 0 0,0-1 0 0 0,0 1-1 0 0,-1 0 1 0 0,1 0 0 0 0,0-1-1 0 0,0 1 1 0 0,0 0 0 0 0,0-1-1 0 0,0 1 1 0 0,0 0 0 0 0,0-1-1 0 0,-1 1 1 0 0,1 0 0 0 0,0-1-1 0 0,0 1 1 0 0,0 0 0 0 0,0-1-1 0 0,0 1 1 0 0,0 0 0 0 0,1 0-1 0 0,-1-1 1 0 0,0 1 0 0 0,0 0-1 0 0,0-1 1 0 0,0 0 0 0 0,15-16-4389 0 0,7-2 289 0 0</inkml:trace>
</inkml:ink>
</file>

<file path=ppt/ink/ink5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0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1 386 312 0 0,'0'0'3398'0'0,"14"-9"-1913"0"0,184-84 328 0 0,-151 72-1611 0 0,-28 12-155 0 0,0 0 0 0 0,-1-1 0 0 0,-1-1-1 0 0,0-1 1 0 0,24-21 0 0 0,-36 29 71 0 0,1-2-1 0 0,-1 1 1 0 0,-1 0-1 0 0,1-1 0 0 0,-1 0 1 0 0,0 0-1 0 0,0 0 1 0 0,0-1-1 0 0,-1 1 1 0 0,0-1-1 0 0,0 0 1 0 0,-1 0-1 0 0,0 0 1 0 0,0 0-1 0 0,-1 0 0 0 0,0 0 1 0 0,0-1-1 0 0,0 1 1 0 0,-1-8-1 0 0,-1 13-86 0 0,1 0 0 0 0,0 0 0 0 0,-1 0 0 0 0,1 0 1 0 0,-1 1-1 0 0,1-1 0 0 0,-1 0 0 0 0,0 0 0 0 0,0 0 0 0 0,0 1 0 0 0,0-1 0 0 0,0 0 0 0 0,0 1 0 0 0,0-1 0 0 0,-1 1 0 0 0,1 0 0 0 0,-1-1 0 0 0,1 1 0 0 0,-1 0 0 0 0,1 0 0 0 0,-1 0 0 0 0,0 0 0 0 0,1 0 1 0 0,-1 0-1 0 0,0 0 0 0 0,0 1 0 0 0,0-1 0 0 0,0 0 0 0 0,1 1 0 0 0,-1 0 0 0 0,0-1 0 0 0,-2 1 0 0 0,-1 0-50 0 0,1 0 0 0 0,0 0 0 0 0,-1 0 0 0 0,1 0-1 0 0,0 1 1 0 0,-1 0 0 0 0,1 0 0 0 0,0 0 0 0 0,0 0 0 0 0,0 1 0 0 0,0-1 0 0 0,0 1 0 0 0,-5 3 0 0 0,-3 4 32 0 0,1 0-1 0 0,0 1 1 0 0,1 0 0 0 0,0 1 0 0 0,1 0 0 0 0,0 0 0 0 0,1 1 0 0 0,0 0 0 0 0,1 1 0 0 0,0 0 0 0 0,1 0-1 0 0,1 0 1 0 0,0 1 0 0 0,0 0 0 0 0,2 0 0 0 0,-1 0 0 0 0,2 0 0 0 0,0 0 0 0 0,1 1 0 0 0,0-1 0 0 0,1 0-1 0 0,3 24 1 0 0,-2-33-12 0 0,-1-1-1 0 0,2 1 0 0 0,-1-1 1 0 0,0 0-1 0 0,1 0 0 0 0,0 1 0 0 0,0-1 1 0 0,0 0-1 0 0,0 0 0 0 0,1-1 1 0 0,-1 1-1 0 0,1 0 0 0 0,0-1 1 0 0,0 0-1 0 0,1 0 0 0 0,-1 0 0 0 0,1 0 1 0 0,-1 0-1 0 0,1-1 0 0 0,0 1 1 0 0,6 2-1 0 0,-1-2-493 0 0,-1 0 1 0 0,1 0 0 0 0,-1-1-1 0 0,1-1 1 0 0,0 1-1 0 0,0-1 1 0 0,0-1-1 0 0,0 0 1 0 0,0 0-1 0 0,12-2 1 0 0,25-5-2256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3.3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382 239 8821 0 0,'-14'8'1940'0'0,"-14"10"-1870"0"0,2 1 1 0 0,0 1-1 0 0,1 1 0 0 0,1 1 0 0 0,0 1 1 0 0,-23 32-1 0 0,18-18-82 0 0,2 2 0 0 0,1 0 0 0 0,-21 46-1 0 0,41-71-3 0 0,0 0 0 0 0,0 0-1 0 0,1 1 1 0 0,1 0-1 0 0,0 0 1 0 0,1 0-1 0 0,1 0 1 0 0,0 0-1 0 0,1 1 1 0 0,1-1-1 0 0,1 1 1 0 0,0-1 0 0 0,0 0-1 0 0,5 16 1 0 0,1-7 4 0 0,1 0 1 0 0,1-1 0 0 0,1 0-1 0 0,1 0 1 0 0,1-1 0 0 0,1-1-1 0 0,1 0 1 0 0,1 0 0 0 0,25 26-1 0 0,-28-35 20 0 0,0 0-1 0 0,1-1 1 0 0,0 0-1 0 0,1-1 1 0 0,0 0-1 0 0,1-1 1 0 0,0-1-1 0 0,0 0 1 0 0,1-1-1 0 0,0-1 0 0 0,0-1 1 0 0,0 0-1 0 0,1-1 1 0 0,32 4-1 0 0,-43-8 148 0 0,1 0 1 0 0,-1 0-1 0 0,1-1 0 0 0,-1 0 0 0 0,0 0 0 0 0,1-1 0 0 0,-1 0 1 0 0,0 0-1 0 0,0 0 0 0 0,0-1 0 0 0,0 0 0 0 0,-1 0 0 0 0,1 0 1 0 0,-1-1-1 0 0,1 0 0 0 0,-1 0 0 0 0,0 0 0 0 0,-1-1 0 0 0,1 1 1 0 0,-1-1-1 0 0,0 0 0 0 0,0-1 0 0 0,3-6 0 0 0,6-9 173 0 0,-2-1 0 0 0,0 0-1 0 0,-1-1 1 0 0,12-43 0 0 0,-5 0-474 0 0,-3-1 0 0 0,-2 0-1 0 0,-4 0 1 0 0,-2-1 0 0 0,-5-101 0 0 0,-5 129-302 0 0,-2 1 0 0 0,-14-52 0 0 0,-5-25-1119 0 0,23 99 923 0 0,1 1 0 0 0,0-1 0 0 0,1 0 0 0 0,1 1-1 0 0,2-18 1 0 0,-2 28 171 0 0,1 1 0 0 0,-1-1 0 0 0,1 1 1 0 0,0 0-1 0 0,0-1 0 0 0,4-6 0 0 0,33-45-4739 0 0</inkml:trace>
</inkml:ink>
</file>

<file path=ppt/ink/ink5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1.0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298 453 5220 0 0,'0'0'1659'0'0,"-15"-1"-1447"0"0,-46-4-151 0 0,56 4-75 0 0,1 1 0 0 0,-1 0-1 0 0,1 0 1 0 0,-1 0 0 0 0,1 0 0 0 0,-1 1 0 0 0,1 0 0 0 0,-1 0-1 0 0,1 0 1 0 0,0 0 0 0 0,-1 1 0 0 0,1 0 0 0 0,0-1-1 0 0,0 1 1 0 0,0 1 0 0 0,0-1 0 0 0,1 1 0 0 0,-1 0 0 0 0,1-1-1 0 0,-1 1 1 0 0,1 1 0 0 0,0-1 0 0 0,0 0 0 0 0,0 1-1 0 0,1 0 1 0 0,-1-1 0 0 0,1 1 0 0 0,0 0 0 0 0,0 0 0 0 0,-2 8-1 0 0,2-4-7 0 0,0 0 0 0 0,1 0 0 0 0,0 0 0 0 0,1 1 0 0 0,0-1 0 0 0,0 0 0 0 0,0 0 0 0 0,1 0 0 0 0,1 1 0 0 0,-1-1 0 0 0,1 0 0 0 0,1 0 0 0 0,-1-1 0 0 0,7 14 0 0 0,7 7-9 0 0,-10-18 286 0 0,0 1 0 0 0,-1-1-1 0 0,0 1 1 0 0,0 0 0 0 0,-1 0 0 0 0,4 17 0 0 0,-9-26-115 0 0,1 0-1 0 0,-1 0 1 0 0,1 1-1 0 0,-1-1 1 0 0,1 0-1 0 0,-1 0 1 0 0,0 0-1 0 0,0-1 1 0 0,0 1-1 0 0,0 0 1 0 0,0 0-1 0 0,-1 0 1 0 0,1-1-1 0 0,0 1 1 0 0,-1-1-1 0 0,1 1 0 0 0,-1-1 1 0 0,0 1-1 0 0,1-1 1 0 0,-1 0-1 0 0,0 0 1 0 0,-3 2-1 0 0,-54 25 112 0 0,41-21-97 0 0,7-1-241 0 0,7-3-26 0 0,0-1 0 0 0,0 0 0 0 0,-1 0 0 0 0,1 0 0 0 0,0-1 0 0 0,0 1 0 0 0,-1-1 0 0 0,1 0 0 0 0,-1 0 0 0 0,1 0 0 0 0,-7-1 0 0 0,11-1-202 0 0,0-1 0 0 0,1 0 0 0 0,-1 0 0 0 0,0 1 0 0 0,0-1 0 0 0,1 0 0 0 0,-1 0 0 0 0,1 1 0 0 0,0-1 0 0 0,0 0 0 0 0,-1 1 0 0 0,1-1 0 0 0,0 1 0 0 0,0-1 0 0 0,2-1 0 0 0,19-28-4090 0 0</inkml:trace>
  <inkml:trace contextRef="#ctx0" brushRef="#br0" timeOffset="1">698 0 3392 0 0,'0'0'5844'0'0,"-2"14"-6135"0"0,-74 299 2185 0 0,34-158-1600 0 0,27-98-300 0 0,-38 136 76 0 0,41-158-1580 0 0,-25 50 0 0 0,20-55-1775 0 0,-1-10-1607 0 0</inkml:trace>
</inkml:ink>
</file>

<file path=ppt/ink/ink5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1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1 150 6037 0 0,'0'0'3180'0'0,"78"-80"-2988"0"0,-43 63-192 0 0,1 3-144 0 0,8 4-36 0 0,-1 2 76 0 0,5 4 12 0 0,1-1 88 0 0,0 4-100 0 0,1-2-104 0 0,1 1-620 0 0,2-1-784 0 0,-12 0-877 0 0</inkml:trace>
</inkml:ink>
</file>

<file path=ppt/ink/ink5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1.8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535 81 3344 0 0,'0'0'5033'0'0,"-8"-13"-4305"0"0,0 0-693 0 0,0 1-1 0 0,-15-16 1 0 0,21 26-44 0 0,0 0-1 0 0,-1 1 1 0 0,1-1 0 0 0,-1 1-1 0 0,0 0 1 0 0,1 0 0 0 0,-1 0 0 0 0,0 0-1 0 0,0 0 1 0 0,0 0 0 0 0,0 1 0 0 0,0 0-1 0 0,0-1 1 0 0,0 1 0 0 0,0 0 0 0 0,0 0-1 0 0,1 1 1 0 0,-1-1 0 0 0,0 0-1 0 0,0 1 1 0 0,0 0 0 0 0,-5 2 0 0 0,2-2-2 0 0,-12 5-5 0 0,0 0-1 0 0,0 1 1 0 0,1 1 0 0 0,0 1 0 0 0,-26 16-1 0 0,-76 64-41 0 0,116-87 51 0 0,2-1 7 0 0,-31 24-39 0 0,-29 31-1 0 0,53-48 8 0 0,1-1-1 0 0,0 1 1 0 0,1 1 0 0 0,0-1-1 0 0,0 1 1 0 0,1 0 0 0 0,0 0-1 0 0,1 1 1 0 0,-6 16-1 0 0,10-26 29 0 0,-1 0 0 0 0,1 1-1 0 0,0-1 1 0 0,0 1 0 0 0,0-1 0 0 0,0 0-1 0 0,0 1 1 0 0,0-1 0 0 0,-1 1-1 0 0,1-1 1 0 0,0 1 0 0 0,0-1-1 0 0,0 0 1 0 0,1 1 0 0 0,-1-1-1 0 0,0 1 1 0 0,0-1 0 0 0,0 0-1 0 0,0 1 1 0 0,0-1 0 0 0,0 1-1 0 0,1-1 1 0 0,-1 0 0 0 0,0 1-1 0 0,0-1 1 0 0,0 1 0 0 0,1-1-1 0 0,-1 0 1 0 0,0 1 0 0 0,1-1-1 0 0,-1 0 1 0 0,0 0 0 0 0,1 1-1 0 0,-1-1 1 0 0,0 0 0 0 0,1 0 0 0 0,0 1-1 0 0,19-4 182 0 0,19-15 309 0 0,-28 10-406 0 0,15-9 8 0 0,53-29-1 0 0,-71 42-91 0 0,0 1 0 0 0,-1 0 0 0 0,2 0 0 0 0,-1 1-1 0 0,0 0 1 0 0,0 0 0 0 0,1 1 0 0 0,-1 0 0 0 0,1 1-1 0 0,-1-1 1 0 0,1 2 0 0 0,10 1 0 0 0,-15-2-10 0 0,0 1-1 0 0,-1 1 1 0 0,1-1 0 0 0,-1 0 0 0 0,1 1-1 0 0,-1 0 1 0 0,0 0 0 0 0,0 0 0 0 0,1 0-1 0 0,-1 0 1 0 0,-1 1 0 0 0,1-1-1 0 0,0 1 1 0 0,-1 0 0 0 0,3 3 0 0 0,-1 0 56 0 0,0 0 1 0 0,0 0-1 0 0,-1 1 1 0 0,0-1 0 0 0,0 1-1 0 0,-1 0 1 0 0,3 11-1 0 0,-3-6-209 0 0,0-1-1 0 0,-1 1 1 0 0,0 0-1 0 0,0 0 1 0 0,-2-1-1 0 0,1 1 1 0 0,-2 0-1 0 0,1 0 1 0 0,-6 17-1 0 0,5-24-148 0 0,2-3-15 0 0,-1 1 1 0 0,0-1-1 0 0,0 1 0 0 0,0-1 1 0 0,0 1-1 0 0,0-1 1 0 0,-1 0-1 0 0,1 1 0 0 0,-4 2 1 0 0,-6 2-2296 0 0</inkml:trace>
</inkml:ink>
</file>

<file path=ppt/ink/ink5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2.3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11 744 0 0,'0'0'4819'0'0,"14"-3"-3837"0"0,48-5-642 0 0,-57 8-286 0 0,-1 1-1 0 0,1 0 1 0 0,0-1-1 0 0,0 1 1 0 0,-1 1-1 0 0,1-1 1 0 0,0 1-1 0 0,-1 0 1 0 0,1 0 0 0 0,-1 0-1 0 0,0 0 1 0 0,0 1-1 0 0,0 0 1 0 0,0 0-1 0 0,0 0 1 0 0,-1 0-1 0 0,1 1 1 0 0,2 3-1 0 0,1 0 80 0 0,0 1-39 0 0,0 0 1 0 0,0 0 0 0 0,-1 1-1 0 0,0-1 1 0 0,0 2 0 0 0,-1-1-1 0 0,0 1 1 0 0,-1-1 0 0 0,0 1-1 0 0,-1 1 1 0 0,0-1 0 0 0,0 0-1 0 0,-1 1 1 0 0,1 12 0 0 0,-2-17-58 0 0,-1 0-1 0 0,0 1 1 0 0,0-1 0 0 0,-1 1 0 0 0,1-1 0 0 0,-1 1 0 0 0,-1-1 0 0 0,1 0 0 0 0,-1 0 0 0 0,0 0 0 0 0,-1 0 0 0 0,1 0 0 0 0,-1 0-1 0 0,0 0 1 0 0,-1-1 0 0 0,1 1 0 0 0,-1-1 0 0 0,0 0 0 0 0,-1 0 0 0 0,1-1 0 0 0,-1 1 0 0 0,0-1 0 0 0,0 0 0 0 0,-10 6 0 0 0,14-9-16 0 0,0 0 0 0 0,0 0 0 0 0,-1-1 0 0 0,1 1 0 0 0,0 0 0 0 0,0-1 0 0 0,-1 1 0 0 0,1 0 0 0 0,0-1 0 0 0,-1 0 0 0 0,1 1 0 0 0,-1-1 0 0 0,1 0 0 0 0,-1 0 0 0 0,1 1 0 0 0,0-1 0 0 0,-1 0 0 0 0,1-1 0 0 0,-1 1 0 0 0,1 0 0 0 0,-1 0 0 0 0,1-1 0 0 0,0 1 0 0 0,-1 0 0 0 0,1-1 0 0 0,-1 0 0 0 0,1 1 0 0 0,0-1 0 0 0,0 0 0 0 0,-1 1 0 0 0,1-1 0 0 0,0 0 0 0 0,0 0 0 0 0,0 0 0 0 0,-1-2 0 0 0,0 1-20 0 0,1-1 0 0 0,0 1 0 0 0,1 0 0 0 0,-1-1 0 0 0,0 1 1 0 0,1-1-1 0 0,-1 1 0 0 0,1-1 0 0 0,0 0 0 0 0,0 1 0 0 0,0-1 0 0 0,0 1 0 0 0,0-1 1 0 0,1 0-1 0 0,-1 1 0 0 0,1-1 0 0 0,0 1 0 0 0,-1-1 0 0 0,3-3 0 0 0,4-8-67 0 0,1 1-1 0 0,0 0 1 0 0,0 1-1 0 0,1 0 0 0 0,16-17 1 0 0,58-49-111 0 0,-64 62 109 0 0,1 0-1 0 0,0 2 0 0 0,44-24 1 0 0,-59 35 19 0 0,0 1 0 0 0,0-1-1 0 0,0 1 1 0 0,0 0 0 0 0,0 1 0 0 0,1-1 0 0 0,-1 1 0 0 0,1 0 0 0 0,-1 0 0 0 0,1 1 0 0 0,-1 0 0 0 0,1 0 0 0 0,-1 0 0 0 0,1 1 0 0 0,-1-1 0 0 0,1 1 0 0 0,-1 1 0 0 0,1-1 0 0 0,-1 1 0 0 0,0 0 0 0 0,0 0 0 0 0,0 0 0 0 0,0 1 0 0 0,5 3-1 0 0,-7-4 59 0 0,0 1 0 0 0,0 0-1 0 0,0 0 1 0 0,0 0-1 0 0,0 0 1 0 0,-1 0 0 0 0,1 1-1 0 0,-1-1 1 0 0,0 1-1 0 0,0 0 1 0 0,-1-1-1 0 0,1 1 1 0 0,-1 0 0 0 0,1 0-1 0 0,-1 0 1 0 0,-1 0-1 0 0,1 0 1 0 0,0 0-1 0 0,-1 1 1 0 0,0-1 0 0 0,0 0-1 0 0,0 0 1 0 0,-1 0-1 0 0,1 0 1 0 0,-1 0-1 0 0,0 0 1 0 0,0 0 0 0 0,0 0-1 0 0,-3 4 1 0 0,-1 4 94 0 0,0 0 0 0 0,-1 0 1 0 0,-1-1-1 0 0,0 0 0 0 0,-1 0 0 0 0,0-1 1 0 0,-16 17-1 0 0,6-9 263 0 0,22-24 258 0 0,16-17-659 0 0,0 0 0 0 0,2 1 0 0 0,0 2 0 0 0,2 0-1 0 0,35-23 1 0 0,-30 21 15 0 0,-26 20 18 0 0,18-14-38 0 0,1 1 0 0 0,36-19 0 0 0,-52 31-24 0 0,0 0 1 0 0,1 0-1 0 0,-1 1 0 0 0,0 0 0 0 0,1 0 1 0 0,-1 0-1 0 0,1 1 0 0 0,0 0 0 0 0,0 0 1 0 0,-1 1-1 0 0,1 0 0 0 0,0 0 0 0 0,0 1 1 0 0,-1 0-1 0 0,12 2 0 0 0,-14-1 51 0 0,-1-1-1 0 0,1 1 0 0 0,-1 0 1 0 0,1 0-1 0 0,-1 0 0 0 0,0 1 1 0 0,1-1-1 0 0,-1 1 1 0 0,0 0-1 0 0,-1 0 0 0 0,1 0 1 0 0,0 0-1 0 0,-1 0 1 0 0,0 1-1 0 0,0-1 0 0 0,0 1 1 0 0,0-1-1 0 0,0 1 0 0 0,-1 0 1 0 0,0 0-1 0 0,0 0 1 0 0,1 6-1 0 0,2 9-504 0 0,-2 1 0 0 0,0-1 0 0 0,-2 31 0 0 0,0-7-3781 0 0,1-29 1615 0 0</inkml:trace>
</inkml:ink>
</file>

<file path=ppt/ink/ink5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2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 44 888 0 0,'0'0'7124'0'0,"-15"16"-7642"0"0,-48 52 411 0 0,57-62 92 0 0,0 0-1 0 0,1 0 0 0 0,0 1 1 0 0,0 0-1 0 0,0 0 0 0 0,1 1 1 0 0,0-1-1 0 0,1 1 0 0 0,0-1 0 0 0,0 1 1 0 0,0 0-1 0 0,1 1 0 0 0,0-1 1 0 0,1 0-1 0 0,0 1 0 0 0,0 8 1 0 0,1-16 12 0 0,0 0 1 0 0,0 0-1 0 0,0 0 1 0 0,0 0-1 0 0,0 0 0 0 0,0 0 1 0 0,0 0-1 0 0,0 0 1 0 0,0-1-1 0 0,1 1 1 0 0,-1 0-1 0 0,0 0 1 0 0,1 0-1 0 0,-1 0 1 0 0,1 0-1 0 0,-1-1 1 0 0,1 1-1 0 0,-1 0 1 0 0,1-1-1 0 0,0 1 0 0 0,-1 0 1 0 0,1-1-1 0 0,0 1 1 0 0,-1 0-1 0 0,1-1 1 0 0,0 1-1 0 0,1 0 1 0 0,0-1 42 0 0,0 1 1 0 0,0-1-1 0 0,0 0 1 0 0,0 0-1 0 0,0 0 1 0 0,0 0-1 0 0,0 0 1 0 0,0 0-1 0 0,0 0 1 0 0,0-1-1 0 0,0 1 1 0 0,2-1-1 0 0,6-3 233 0 0,-1 1 0 0 0,1-1 0 0 0,16-11 0 0 0,-7 3 549 0 0,-1 0-1 0 0,29-26 1 0 0,-43 35-748 0 0,0 0 0 0 0,-1 0 0 0 0,0-1-1 0 0,1 0 1 0 0,-1 1 0 0 0,-1-1 0 0 0,1 0 0 0 0,0-1 0 0 0,-1 1-1 0 0,0 0 1 0 0,0-1 0 0 0,0 1 0 0 0,-1-1 0 0 0,1 0 0 0 0,-1 1-1 0 0,0-1 1 0 0,-1 0 0 0 0,1 0 0 0 0,-1-6 0 0 0,-1 7-340 0 0,0 0 1 0 0,0 1-1 0 0,0-1 0 0 0,-1 0 1 0 0,0 1-1 0 0,0-1 0 0 0,0 1 1 0 0,0-1-1 0 0,0 1 1 0 0,0 0-1 0 0,-7-6 0 0 0,5 5-623 0 0,0-1-1 0 0,1 1 1 0 0,-1-1-1 0 0,1 0 1 0 0,-4-8-1 0 0,-1-10-3195 0 0</inkml:trace>
</inkml:ink>
</file>

<file path=ppt/ink/ink5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3.2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 92 0 0,'0'0'3571'0'0,"13"11"-2642"0"0,-7-7-876 0 0,3 3 298 0 0,0 1 0 0 0,0 0-1 0 0,-1 0 1 0 0,0 1 0 0 0,0 0 0 0 0,-1 0 0 0 0,-1 1 0 0 0,1 0-1 0 0,-1 0 1 0 0,6 16 0 0 0,-9-18-173 0 0,-1 0-1 0 0,0 1 0 0 0,-1-1 1 0 0,0 0-1 0 0,0 1 1 0 0,-1-1-1 0 0,0 10 0 0 0,-1-15-134 0 0,1 0-1 0 0,0 0 1 0 0,-1 0-1 0 0,0-1 1 0 0,0 1-1 0 0,0 0 0 0 0,0 0 1 0 0,0-1-1 0 0,0 1 1 0 0,-1-1-1 0 0,1 1 1 0 0,-1-1-1 0 0,0 1 1 0 0,1-1-1 0 0,-1 0 0 0 0,0 0 1 0 0,-1 0-1 0 0,1 0 1 0 0,0 0-1 0 0,0 0 1 0 0,-1-1-1 0 0,1 1 0 0 0,-1-1 1 0 0,-3 2-1 0 0,6-3-23 0 0,0 0 1 0 0,0 0-1 0 0,0 0 0 0 0,0 0 0 0 0,0 0 0 0 0,0 0 0 0 0,0 0 0 0 0,0 0 1 0 0,0 0-1 0 0,-1 0 0 0 0,1 0 0 0 0,0 0 0 0 0,0 0 0 0 0,0 0 0 0 0,0 0 1 0 0,0 0-1 0 0,0 0 0 0 0,0 0 0 0 0,0 0 0 0 0,0 0 0 0 0,0 0 0 0 0,-1 0 0 0 0,1 0 1 0 0,0 0-1 0 0,0 0 0 0 0,0 0 0 0 0,0 0 0 0 0,0 0 0 0 0,0 0 0 0 0,0 0 1 0 0,0 0-1 0 0,0 0 0 0 0,-1 0 0 0 0,1 0 0 0 0,0 0 0 0 0,0 0 0 0 0,0 0 0 0 0,0 0 1 0 0,0 0-1 0 0,0 0 0 0 0,0 0 0 0 0,0 0 0 0 0,0-1 0 0 0,0 1 0 0 0,0 0 1 0 0,0 0-1 0 0,0 0 0 0 0,0 0 0 0 0,0 0 0 0 0,0 0 0 0 0,0 0 0 0 0,0 0 1 0 0,-1 0-1 0 0,1 0 0 0 0,0-1 0 0 0,0 1 0 0 0,0 0 0 0 0,0 0 0 0 0,0 0 0 0 0,0 0 1 0 0,1 0-1 0 0,-1 0 0 0 0,4-10 181 0 0,9-9-341 0 0,16-11-22 0 0,1 1 0 0 0,2 1 0 0 0,1 2 0 0 0,0 2-1 0 0,2 0 1 0 0,1 3 0 0 0,0 1 0 0 0,56-22 0 0 0,-86 40 136 0 0,0 0 0 0 0,0 0 0 0 0,0 1 0 0 0,0 0 0 0 0,0 0 0 0 0,1 1 0 0 0,7-1 0 0 0,-13 1 5 0 0,1 1 1 0 0,-1-1-1 0 0,1 0 1 0 0,0 0 0 0 0,-1 1-1 0 0,1-1 1 0 0,-1 1 0 0 0,1-1-1 0 0,-1 1 1 0 0,0 0 0 0 0,1-1-1 0 0,-1 1 1 0 0,0 0-1 0 0,1 0 1 0 0,-1 0 0 0 0,0 0-1 0 0,0 0 1 0 0,0 0 0 0 0,0 1-1 0 0,0-1 1 0 0,0 0 0 0 0,0 0-1 0 0,0 1 1 0 0,0-1-1 0 0,-1 1 1 0 0,1-1 0 0 0,0 1-1 0 0,-1-1 1 0 0,1 1 0 0 0,-1-1-1 0 0,0 1 1 0 0,1 2 0 0 0,0 15-45 0 0,0 0 0 0 0,-3 24 0 0 0,1 29-11 0 0,1-72 77 0 0,0 0 0 0 0,0 1-1 0 0,0-1 1 0 0,0 1 0 0 0,0-1 0 0 0,0 1 0 0 0,0-1 0 0 0,0 0 0 0 0,0 1 0 0 0,0-1-1 0 0,0 1 1 0 0,1-1 0 0 0,-1 0 0 0 0,0 1 0 0 0,0-1 0 0 0,1 0 0 0 0,-1 1-1 0 0,0-1 1 0 0,0 0 0 0 0,1 1 0 0 0,-1-1 0 0 0,0 0 0 0 0,1 1 0 0 0,-1-1-1 0 0,0 0 1 0 0,1 0 0 0 0,-1 0 0 0 0,1 1 0 0 0,-1-1 0 0 0,0 0 0 0 0,2 0 0 0 0,14-4-12 0 0,18-19-27 0 0,-30 20 29 0 0,36-27-38 0 0,1 2 0 0 0,1 2 1 0 0,73-32-1 0 0,-96 50-4 0 0,1 0 1 0 0,0 1-1 0 0,0 2 1 0 0,0 0-1 0 0,1 1 1 0 0,0 1-1 0 0,0 0 1 0 0,0 2-1 0 0,0 1 1 0 0,0 0-1 0 0,24 5 1 0 0,-35-3 54 0 0,0 0 0 0 0,0 1 1 0 0,0 0-1 0 0,0 1 0 0 0,0 0 1 0 0,-1 1-1 0 0,1 0 0 0 0,-1 1 1 0 0,0-1-1 0 0,-1 2 0 0 0,0-1 1 0 0,0 1-1 0 0,0 1 0 0 0,-1-1 1 0 0,0 1-1 0 0,0 0 0 0 0,-1 1 0 0 0,0 0 1 0 0,-1 0-1 0 0,8 15 0 0 0,-6-5 91 0 0,1 0-1 0 0,-2 0 1 0 0,-1 1-1 0 0,0 0 1 0 0,-1 0-1 0 0,-2 1 1 0 0,0-1-1 0 0,-1 1 0 0 0,-2 33 1 0 0,-5-13 30 0 0,-1 0 0 0 0,-1 0 0 0 0,-3-1 0 0 0,-1 0-1 0 0,-2-1 1 0 0,-2 0 0 0 0,-38 66 0 0 0,-14 7 145 0 0,-94 118 0 0 0,135-193-264 0 0,8-11-41 0 0,0-1 0 0 0,-1 0 0 0 0,-41 36 0 0 0,54-55 179 0 0,0-1 0 0 0,0 0 1 0 0,-1-1-1 0 0,0 1 0 0 0,0-2 0 0 0,0 1 1 0 0,0-1-1 0 0,0 0 0 0 0,-1-1 0 0 0,0 1 0 0 0,1-2 1 0 0,-1 1-1 0 0,0-1 0 0 0,0-1 0 0 0,0 0 1 0 0,0 0-1 0 0,1-1 0 0 0,-1 0 0 0 0,0 0 0 0 0,0-1 1 0 0,1 0-1 0 0,-1 0 0 0 0,1-1 0 0 0,-1-1 1 0 0,1 1-1 0 0,0-1 0 0 0,1 0 0 0 0,-1-1 0 0 0,1 0 1 0 0,-1 0-1 0 0,2-1 0 0 0,-1 0 0 0 0,1 0 1 0 0,-1 0-1 0 0,2-1 0 0 0,-9-11 0 0 0,5 4-79 0 0,1-1-1 0 0,0-1 1 0 0,1 1 0 0 0,1-1-1 0 0,0 0 1 0 0,2-1-1 0 0,-1 0 1 0 0,2 1 0 0 0,-2-28-1 0 0,3 15-91 0 0,1 0 0 0 0,2 1-1 0 0,0-1 1 0 0,2 1 0 0 0,7-29-1 0 0,-4 33-46 0 0,1 1 0 0 0,1 1 0 0 0,1-1-1 0 0,1 1 1 0 0,0 0 0 0 0,2 1 0 0 0,1 1 0 0 0,0 0-1 0 0,2 0 1 0 0,32-33 0 0 0,-22 29-516 0 0,1 2 0 0 0,1 0 0 0 0,1 2 0 0 0,0 1 0 0 0,2 1 0 0 0,0 2 0 0 0,37-15 0 0 0,60-17-5801 0 0,-41 18 1785 0 0</inkml:trace>
</inkml:ink>
</file>

<file path=ppt/ink/ink5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3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1 8537 0 0,'0'0'4764'0'0,"7"127"-6008"0"0,-12-42 1592 0 0,-1 21-244 0 0,-9 6-96 0 0,-5-5 144 0 0,-8-11-76 0 0,-2-23-76 0 0,2-15-780 0 0,3-16-468 0 0,11-20-768 0 0,-20 17-2829 0 0</inkml:trace>
</inkml:ink>
</file>

<file path=ppt/ink/ink5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4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0 497 3768 0 0,'0'0'2360'0'0,"12"-15"-821"0"0,0-3-1216 0 0,-1 1-44 0 0,1 1-1 0 0,1 1 1 0 0,0 0 0 0 0,22-19 0 0 0,27-17 141 0 0,84-51 1 0 0,77-33-319 0 0,-135 83 85 0 0,-75 44 29 0 0,-10 5-105 0 0,-1 1 0 0 0,1 0 0 0 0,0 1 0 0 0,1-1-1 0 0,-1 0 1 0 0,0 1 0 0 0,0 0 0 0 0,1-1 0 0 0,-1 2 0 0 0,6-2 0 0 0,-9 40-243 0 0,-4-8 239 0 0,-1-1-1 0 0,-2 0 0 0 0,-1 0 1 0 0,-22 55-1 0 0,14-43-101 0 0,-13 54-1 0 0,26-84-9 0 0,-1 8 100 0 0,0-1 1 0 0,1 1-1 0 0,-1 20 0 0 0,4-39-79 0 0,1 0 1 0 0,-1 1-1 0 0,0-1 0 0 0,0 0 0 0 0,0 0 0 0 0,0 1 1 0 0,0-1-1 0 0,1 0 0 0 0,-1 0 0 0 0,0 1 1 0 0,0-1-1 0 0,1 0 0 0 0,-1 0 0 0 0,0 0 0 0 0,0 1 1 0 0,1-1-1 0 0,-1 0 0 0 0,0 0 0 0 0,0 0 1 0 0,1 0-1 0 0,-1 0 0 0 0,0 0 0 0 0,1 1 0 0 0,-1-1 1 0 0,0 0-1 0 0,0 0 0 0 0,1 0 0 0 0,-1 0 1 0 0,0 0-1 0 0,1 0 0 0 0,-1 0 0 0 0,0 0 0 0 0,1 0 1 0 0,-1 0-1 0 0,0-1 0 0 0,1 1 0 0 0,-1 0 1 0 0,0 0-1 0 0,0 0 0 0 0,1 0 0 0 0,-1 0 0 0 0,0 0 1 0 0,0-1-1 0 0,1 1 0 0 0,-1 0 0 0 0,1-1 1 0 0,15-8 540 0 0,7-6-434 0 0,1 0 1 0 0,43-19 0 0 0,-58 30-222 0 0,0 0 0 0 0,1 1 0 0 0,-1 0 0 0 0,1 1 0 0 0,0 0 0 0 0,0 0 0 0 0,0 1 0 0 0,0 0-1 0 0,0 1 1 0 0,0 0 0 0 0,11 2 0 0 0,-11 1 65 0 0,0 1 0 0 0,0 0 1 0 0,0 1-1 0 0,-1 0 0 0 0,1 0 0 0 0,-1 1 0 0 0,0 0 0 0 0,9 9 0 0 0,25 15 111 0 0,-34-24 7 0 0,1-1 0 0 0,1 0 0 0 0,-1-1 1 0 0,1 0-1 0 0,0-1 0 0 0,0 0 0 0 0,0 0 1 0 0,0-1-1 0 0,0-1 0 0 0,0 0 0 0 0,1-1 1 0 0,19-1-1 0 0,-16-1-27 0 0,0-1 1 0 0,-1 0-1 0 0,1-1 1 0 0,-1-1 0 0 0,0 0-1 0 0,0-1 1 0 0,-1 0-1 0 0,1-1 1 0 0,12-9-1 0 0,-11 6-89 0 0,-1 0 0 0 0,-1-1-1 0 0,0-1 1 0 0,0 0 0 0 0,-1-1 0 0 0,-1 0-1 0 0,0 0 1 0 0,-1-1 0 0 0,0-1 0 0 0,-1 0 0 0 0,-1 0-1 0 0,0-1 1 0 0,-1 0 0 0 0,-1 0 0 0 0,0 0-1 0 0,-1-1 1 0 0,3-22 0 0 0,-8 38 21 0 0,1-1 0 0 0,-1 0 0 0 0,0 0-1 0 0,0 1 1 0 0,0-1 0 0 0,0 0 0 0 0,0 0 0 0 0,0 1 0 0 0,0-1 0 0 0,-1 0 0 0 0,1 1-1 0 0,-2-3 1 0 0,2 4-20 0 0,0-1 0 0 0,0 1-1 0 0,-1 0 1 0 0,1 0 0 0 0,0 0 0 0 0,-1 0-1 0 0,1 0 1 0 0,0 0 0 0 0,-1 0-1 0 0,1 0 1 0 0,0 0 0 0 0,-1 0-1 0 0,1 0 1 0 0,0 0 0 0 0,-1 0 0 0 0,1 0-1 0 0,0 0 1 0 0,0 0 0 0 0,-1 1-1 0 0,1-1 1 0 0,0 0 0 0 0,-1 0-1 0 0,1 0 1 0 0,0 0 0 0 0,0 1 0 0 0,-1-1-1 0 0,1 0 1 0 0,0 0 0 0 0,0 0-1 0 0,-1 1 1 0 0,1-1 0 0 0,0 0 0 0 0,0 0-1 0 0,0 1 1 0 0,0-1 0 0 0,-1 1-1 0 0,-22 38-1280 0 0,21-33 1402 0 0,0 0-1 0 0,0 0 0 0 0,0 0 0 0 0,1 1 0 0 0,0-1 0 0 0,0 0 0 0 0,0 1 0 0 0,1-1 0 0 0,0 1 1 0 0,1-1-1 0 0,-1 0 0 0 0,1 1 0 0 0,3 9 0 0 0,-1-7-15 0 0,0 0 0 0 0,1-1-1 0 0,0 1 1 0 0,0-1 0 0 0,1 0 0 0 0,0 0-1 0 0,1 0 1 0 0,9 9 0 0 0,2 1-21 0 0,2-1 1 0 0,0-2-1 0 0,1 1 0 0 0,1-2 1 0 0,0-1-1 0 0,24 12 0 0 0,1-3-248 0 0,1-2 0 0 0,0-2 0 0 0,64 15-1 0 0,-67-23-2106 0 0,0-2 0 0 0,49 2 0 0 0,-8-9-3876 0 0</inkml:trace>
</inkml:ink>
</file>

<file path=ppt/ink/ink5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4.5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0 9429 0 0,'0'0'2336'0'0,"-18"3"-3339"0"0,5-1 911 0 0,4-2 61 0 0,-1 1 0 0 0,1 1 0 0 0,1 0 0 0 0,-1 0 0 0 0,0 0 0 0 0,0 1 0 0 0,1 1 0 0 0,0-1 0 0 0,-1 1 0 0 0,1 1 0 0 0,-13 9 0 0 0,10-5-126 0 0,0 1 0 0 0,0-1 0 0 0,1 2 0 0 0,1-1-1 0 0,-1 2 1 0 0,2-1 0 0 0,0 1 0 0 0,0 0 0 0 0,1 1 0 0 0,1 0-1 0 0,0 0 1 0 0,0 0 0 0 0,2 1 0 0 0,-1-1 0 0 0,2 1 0 0 0,0 1-1 0 0,1-1 1 0 0,-1 20 0 0 0,3-3-68 0 0,2 1 1 0 0,1-1-1 0 0,7 32 0 0 0,-10-62 292 0 0,0-1-1 0 0,0 1 1 0 0,0-1 0 0 0,-1 1-1 0 0,1-1 1 0 0,0 1-1 0 0,0-1 1 0 0,-1 1-1 0 0,1-1 1 0 0,0 0 0 0 0,0 1-1 0 0,-1-1 1 0 0,1 0-1 0 0,-1 1 1 0 0,1-1 0 0 0,0 0-1 0 0,-1 1 1 0 0,1-1-1 0 0,-1 0 1 0 0,1 1-1 0 0,0-1 1 0 0,-1 0 0 0 0,1 0-1 0 0,-1 0 1 0 0,1 0-1 0 0,-1 1 1 0 0,1-1-1 0 0,-1 0 1 0 0,1 0 0 0 0,-1 0-1 0 0,1 0 1 0 0,-1 0-1 0 0,1 0 1 0 0,-1 0-1 0 0,1 0 1 0 0,-1-1 0 0 0,0 1-1 0 0,-28-2 193 0 0,22 2-253 0 0,-68-4-121 0 0,34 2-1002 0 0,-65-10-1 0 0,78 5-1696 0 0</inkml:trace>
</inkml:ink>
</file>

<file path=ppt/ink/ink5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5.0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57 3596 0 0,'0'0'3450'0'0,"14"12"-2783"0"0,-6-5-572 0 0,4 3 73 0 0,0 1-1 0 0,-1 0 1 0 0,0 1 0 0 0,0 0-1 0 0,-1 0 1 0 0,-1 1 0 0 0,13 24 0 0 0,-17-25-60 0 0,-1-1 1 0 0,-1 1 0 0 0,0 0 0 0 0,0 0 0 0 0,1 23 0 0 0,-3-31-68 0 0,-1 1 0 0 0,0 0 0 0 0,0 0-1 0 0,-1 0 1 0 0,1 0 0 0 0,-1 0 0 0 0,0 0-1 0 0,0 0 1 0 0,-1-1 0 0 0,0 1 0 0 0,1-1-1 0 0,-1 1 1 0 0,-1-1 0 0 0,1 1 0 0 0,-1-1-1 0 0,0 0 1 0 0,-3 4 0 0 0,6-8-10 0 0,-1 1 0 0 0,1-1-1 0 0,0 0 1 0 0,0 0 0 0 0,0 0 0 0 0,0 1 0 0 0,0-1 0 0 0,-1 0 0 0 0,1 0-1 0 0,0 0 1 0 0,0 1 0 0 0,0-1 0 0 0,-1 0 0 0 0,1 0 0 0 0,0 0-1 0 0,0 0 1 0 0,-1 0 0 0 0,1 0 0 0 0,0 0 0 0 0,0 1 0 0 0,-1-1 0 0 0,1 0-1 0 0,0 0 1 0 0,0 0 0 0 0,-1 0 0 0 0,1 0 0 0 0,0 0 0 0 0,0 0-1 0 0,-1 0 1 0 0,1 0 0 0 0,0 0 0 0 0,0-1 0 0 0,-1 1 0 0 0,1 0 0 0 0,0 0-1 0 0,0 0 1 0 0,-1 0 0 0 0,1 0 0 0 0,0 0 0 0 0,0 0 0 0 0,0-1-1 0 0,-1 1 1 0 0,-3-14 497 0 0,5-19-425 0 0,1 24-144 0 0,0 0-1 0 0,1 0 0 0 0,0 0 1 0 0,1 0-1 0 0,-1 0 0 0 0,2 1 0 0 0,-1-1 1 0 0,10-12-1 0 0,52-60-115 0 0,-64 79 143 0 0,9-10-39 0 0,0 0-1 0 0,1 1 0 0 0,1 0 0 0 0,0 1 0 0 0,0 0 1 0 0,1 1-1 0 0,0 1 0 0 0,0 0 0 0 0,22-8 0 0 0,-28 13 9 0 0,1 1-1 0 0,0-1 1 0 0,-1 2-1 0 0,1-1 1 0 0,0 1-1 0 0,0 0 1 0 0,0 1-1 0 0,0 0 1 0 0,0 1-1 0 0,0 0 1 0 0,0 0-1 0 0,0 1 1 0 0,0 0-1 0 0,-1 0 1 0 0,1 1-1 0 0,-1 0 1 0 0,1 1-1 0 0,12 7 1 0 0,-11-5-1 0 0,-1 0 1 0 0,1 1-1 0 0,-2 0 1 0 0,1 0 0 0 0,10 12-1 0 0,-17-17 55 0 0,0 1 0 0 0,0-1-1 0 0,0 1 1 0 0,0-1 0 0 0,0 1 0 0 0,0 0-1 0 0,-1 0 1 0 0,1 0 0 0 0,-1 0 0 0 0,0 0-1 0 0,0 0 1 0 0,0 0 0 0 0,-1 1 0 0 0,1-1-1 0 0,-1 0 1 0 0,1 0 0 0 0,-1 1 0 0 0,0-1-1 0 0,-1 0 1 0 0,1 0 0 0 0,0 1 0 0 0,-2 5-1 0 0,1-7 32 0 0,0-1 1 0 0,-1 1-1 0 0,1-1 0 0 0,0 1 0 0 0,0-1 0 0 0,-1 0 0 0 0,1 1 0 0 0,-1-1 1 0 0,1 0-1 0 0,-1 0 0 0 0,1 0 0 0 0,-1 0 0 0 0,0 0 0 0 0,1 0 1 0 0,-1-1-1 0 0,0 1 0 0 0,0 0 0 0 0,-2 0 0 0 0,3-1-5 0 0,0 0 1 0 0,0 0-1 0 0,0 1 0 0 0,1-1 0 0 0,-1 0 1 0 0,0 0-1 0 0,0 0 0 0 0,0 0 0 0 0,0 0 1 0 0,0 0-1 0 0,1 0 0 0 0,-1 0 0 0 0,0 0 1 0 0,0 0-1 0 0,0 0 0 0 0,0 0 0 0 0,0-1 1 0 0,1 1-1 0 0,-1 0 0 0 0,0-1 0 0 0,0 1 1 0 0,1-1-1 0 0,-1 1 0 0 0,0-1 0 0 0,0 1 1 0 0,1-1-1 0 0,-1 1 0 0 0,1-1 0 0 0,-1 0 1 0 0,0 1-1 0 0,1-1 0 0 0,-1 0 0 0 0,1 1 1 0 0,-1-1-1 0 0,1 0 0 0 0,0 0 0 0 0,-1 0 1 0 0,1 1-1 0 0,0-3 0 0 0,-1-1-40 0 0,1 0 0 0 0,0 0 0 0 0,0-1 1 0 0,1 1-1 0 0,-1 0 0 0 0,1 0 0 0 0,0-1 0 0 0,0 1 0 0 0,0 0 0 0 0,1 0 0 0 0,-1 0 0 0 0,1 0 0 0 0,3-5 1 0 0,0 1-32 0 0,1 1 1 0 0,-1 0-1 0 0,1 1 1 0 0,0-1 0 0 0,0 1-1 0 0,10-6 1 0 0,2-1-44 0 0,0 1-1 0 0,1 1 1 0 0,0 1-1 0 0,33-13 1 0 0,-44 20 63 0 0,0 0 0 0 0,0 1 0 0 0,0 0 0 0 0,0 1 0 0 0,1-1-1 0 0,-1 2 1 0 0,0-1 0 0 0,1 1 0 0 0,-1 0 0 0 0,0 1 0 0 0,1 0 0 0 0,-1 0 0 0 0,0 1 0 0 0,0 0 0 0 0,0 0 0 0 0,0 1 0 0 0,0 0 0 0 0,12 7 0 0 0,-12-4-2 0 0,0-1-1 0 0,0 1 1 0 0,-1 0 0 0 0,0 1 0 0 0,0-1-1 0 0,0 2 1 0 0,-1-1 0 0 0,0 1 0 0 0,0 0-1 0 0,-1 0 1 0 0,0 0 0 0 0,-1 1 0 0 0,0-1 0 0 0,0 1-1 0 0,4 18 1 0 0,0 9-1082 0 0,-6-27 443 0 0,-1 0-1 0 0,2 1 1 0 0,-1-1 0 0 0,1 0-1 0 0,1 0 1 0 0,4 8 0 0 0,0-8-1493 0 0,0-5-292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3.7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7949 0 0,'19'5'2045'0'0,"285"92"-2379"0"0,43 42 1111 0 0,381 214 1 0 0,-702-339-1283 0 0,0 1 0 0 0,-1 2 0 0 0,-1 0 0 0 0,-1 2 0 0 0,31 30 0 0 0,-35-29-2562 0 0,-1-5-1967 0 0</inkml:trace>
</inkml:ink>
</file>

<file path=ppt/ink/ink5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5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302 502 496 0 0,'0'0'9234'0'0,"-14"-9"-9448"0"0,1 0 147 0 0,9 5 47 0 0,-1 0 0 0 0,0 1 1 0 0,0 0-1 0 0,0-1 0 0 0,0 2 1 0 0,-1-1-1 0 0,1 1 0 0 0,-1 0 1 0 0,0 0-1 0 0,1 0 0 0 0,-1 1 1 0 0,0 0-1 0 0,0 0 0 0 0,0 0 1 0 0,-7 1-1 0 0,-7 0-31 0 0,0 2 1 0 0,1 0-1 0 0,-1 1 0 0 0,0 1 0 0 0,1 1 1 0 0,0 1-1 0 0,-25 10 0 0 0,49-16-15 0 0,0 1-1 0 0,-1-1 1 0 0,1 1-1 0 0,0 0 1 0 0,-1 0-1 0 0,1 1 1 0 0,-1-1 0 0 0,1 1-1 0 0,-1 0 1 0 0,5 3-1 0 0,56 29 93 0 0,-1 11 381 0 0,-39-26-263 0 0,0-2 1 0 0,34 18 0 0 0,-50-31-59 0 0,0 0-1 0 0,0 0 0 0 0,1-1 0 0 0,-1 0 1 0 0,1-1-1 0 0,0 0 0 0 0,0 0 0 0 0,0-1 1 0 0,0-1-1 0 0,19 0 0 0 0,-23-2-175 0 0,0 1-1 0 0,0-1 0 0 0,0 0 1 0 0,-1 0-1 0 0,1-1 0 0 0,-1 1 1 0 0,1-1-1 0 0,-1-1 0 0 0,0 1 1 0 0,0-1-1 0 0,-1 1 1 0 0,1-2-1 0 0,-1 1 0 0 0,7-8 1 0 0,5-8-1220 0 0,28-44 0 0 0,66-140-1986 0 0,-75 134 2701 0 0,40-89 1800 0 0,-32 50 5732 0 0,-44 177-8312 0 0,-13 7 2061 0 0,-2-2 0 0 0,-31 87-1 0 0,26-98-573 0 0,3 1 0 0 0,2 0-1 0 0,-11 110 1 0 0,27-172-71 0 0,-1 3-122 0 0,1 0-1 0 0,0 0 0 0 0,0 0 1 0 0,0 0-1 0 0,1 0 0 0 0,-1 0 0 0 0,2 4 1 0 0,-2-7 42 0 0,0-1 1 0 0,1 1-1 0 0,-1-1 0 0 0,0 1 1 0 0,0-1-1 0 0,1 1 1 0 0,-1-1-1 0 0,0 1 0 0 0,1-1 1 0 0,-1 0-1 0 0,1 1 1 0 0,-1-1-1 0 0,0 0 0 0 0,1 1 1 0 0,-1-1-1 0 0,1 0 1 0 0,-1 1-1 0 0,1-1 0 0 0,-1 0 1 0 0,1 0-1 0 0,-1 0 1 0 0,2 1-1 0 0,18-7-683 0 0,-6-2-35 0 0,0-1 0 0 0,-1 0-1 0 0,0-1 1 0 0,0-1-1 0 0,-1 0 1 0 0,0-1-1 0 0,11-15 1 0 0,14-21-1305 0 0</inkml:trace>
</inkml:ink>
</file>

<file path=ppt/ink/ink5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6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189 1 548 0 0,'0'0'8784'0'0,"-8"14"-8933"0"0,-17 43 474 0 0,2 2 1 0 0,-17 70-1 0 0,-22 139-271 0 0,37-152-3671 0 0,19-87 569 0 0</inkml:trace>
</inkml:ink>
</file>

<file path=ppt/ink/ink5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6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0 385 1644 0 0,'0'0'6471'0'0,"15"-7"-6076"0"0,8-4-276 0 0,1 0 0 0 0,0 2 0 0 0,38-10-1 0 0,-54 18-142 0 0,10-2 64 0 0,0-1 1 0 0,-1-1-1 0 0,1 0 0 0 0,31-15 1 0 0,-44 17-24 0 0,-1 1 0 0 0,1-1 0 0 0,-1 0 0 0 0,0-1 0 0 0,0 1 0 0 0,0-1 0 0 0,0 0 1 0 0,-1 0-1 0 0,0 0 0 0 0,1 0 0 0 0,-1-1 0 0 0,-1 1 0 0 0,1-1 0 0 0,-1 0 0 0 0,0 1 0 0 0,0-1 0 0 0,0 0 0 0 0,-1 0 1 0 0,1-1-1 0 0,-1 1 0 0 0,0-9 0 0 0,0 1-2 0 0,0-1 0 0 0,-1 0-1 0 0,-1 0 1 0 0,0 1 0 0 0,-5-21 0 0 0,5 29 12 0 0,0 0 0 0 0,-1 0-1 0 0,1 0 1 0 0,-1 1 0 0 0,0-1 0 0 0,0 1-1 0 0,0 0 1 0 0,-1-1 0 0 0,1 1 0 0 0,-1 0-1 0 0,0 0 1 0 0,-1 1 0 0 0,1-1 0 0 0,0 1-1 0 0,-1-1 1 0 0,0 1 0 0 0,0 0 0 0 0,-8-4-1 0 0,10 6-41 0 0,1 0 0 0 0,-1 0-1 0 0,1 1 1 0 0,-1-1 0 0 0,1 1-1 0 0,-1 0 1 0 0,1-1 0 0 0,-1 1 0 0 0,0 0-1 0 0,1 0 1 0 0,-1 0 0 0 0,0 0-1 0 0,1 0 1 0 0,-1 0 0 0 0,0 0-1 0 0,1 1 1 0 0,-1-1 0 0 0,1 1 0 0 0,-1-1-1 0 0,1 1 1 0 0,-1 0 0 0 0,1-1-1 0 0,-1 1 1 0 0,-1 2 0 0 0,0-1-10 0 0,1 1 0 0 0,-1 0 1 0 0,1-1-1 0 0,0 1 0 0 0,0 0 1 0 0,0 0-1 0 0,0 1 0 0 0,1-1 1 0 0,-1 0-1 0 0,-1 7 0 0 0,-1 5 59 0 0,1 0-1 0 0,0 1 1 0 0,1-1-1 0 0,0 19 1 0 0,2-18 30 0 0,0 0 0 0 0,1-1 0 0 0,1 1 0 0 0,0-1 0 0 0,2 1 0 0 0,-1-1 0 0 0,2 0 0 0 0,0 0 0 0 0,1 0 0 0 0,0-1 0 0 0,1 0 0 0 0,1 0 0 0 0,0-1 0 0 0,1 0 0 0 0,0 0 0 0 0,1-1 0 0 0,1 0 0 0 0,14 12 0 0 0,-20-20-255 0 0,0 0 0 0 0,0 0 1 0 0,1 0-1 0 0,0-1 0 0 0,-1 0 1 0 0,1 0-1 0 0,11 3 0 0 0,-13-5-235 0 0,0 0 1 0 0,-1 0-1 0 0,1 0 0 0 0,0-1 0 0 0,0 0 1 0 0,0 0-1 0 0,-1 0 0 0 0,1 0 0 0 0,5-1 0 0 0,10-5-2076 0 0</inkml:trace>
  <inkml:trace contextRef="#ctx0" brushRef="#br0" timeOffset="1">633 248 1604 0 0,'0'0'4898'0'0,"5"15"-4820"0"0,17 48 59 0 0,-20-60-7 0 0,-1 0 0 0 0,0 0 0 0 0,0 0 0 0 0,0 0 0 0 0,0 0 0 0 0,-1 1 0 0 0,1-1 0 0 0,-1 0 0 0 0,0 0 0 0 0,0 0 0 0 0,0 0 0 0 0,0 1 0 0 0,0-1 0 0 0,-5 12 5986 0 0,5-30-5144 0 0,1 8-959 0 0,0 0-1 0 0,0 0 1 0 0,0 1 0 0 0,1-1 0 0 0,0 1 0 0 0,0-1 0 0 0,1 1 0 0 0,0 0 0 0 0,0 0-1 0 0,1 0 1 0 0,-1 0 0 0 0,1 0 0 0 0,1 1 0 0 0,-1 0 0 0 0,1 0 0 0 0,-1 0-1 0 0,10-6 1 0 0,4-4-195 0 0,0 2 0 0 0,1 0 0 0 0,41-19-1 0 0,-32 19-463 0 0,1 1 0 0 0,47-13 0 0 0,-53 20-2124 0 0,48-6 0 0 0,-32 9-1159 0 0</inkml:trace>
</inkml:ink>
</file>

<file path=ppt/ink/ink5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6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0 6917 0 0,'0'0'3970'0'0,"-7"19"-5272"0"0,-63 149 1727 0 0,66-158-434 0 0,0 1-1 0 0,1 0 1 0 0,0 0 0 0 0,1 0-1 0 0,1 1 1 0 0,0-1 0 0 0,0 19-1 0 0,1-26-11 0 0,0-1 0 0 0,1 1 0 0 0,-1-1-1 0 0,1 1 1 0 0,0-1 0 0 0,0 0 0 0 0,0 1 0 0 0,1-1-1 0 0,-1 0 1 0 0,1 0 0 0 0,-1 0 0 0 0,1 0-1 0 0,0 0 1 0 0,0 0 0 0 0,0 0 0 0 0,1-1 0 0 0,-1 1-1 0 0,1-1 1 0 0,-1 0 0 0 0,1 0 0 0 0,0 0 0 0 0,0 0-1 0 0,0 0 1 0 0,0 0 0 0 0,0-1 0 0 0,0 1 0 0 0,1-1-1 0 0,4 1 1 0 0,3 0 123 0 0,0 0-1 0 0,0 0 0 0 0,0-2 1 0 0,1 1-1 0 0,-1-1 0 0 0,0-1 1 0 0,0 0-1 0 0,0-1 0 0 0,0 0 1 0 0,0-1-1 0 0,0 0 0 0 0,-1 0 1 0 0,1-1-1 0 0,10-6 0 0 0,-12 6 46 0 0,0-1 0 0 0,-1 0-1 0 0,0 0 1 0 0,0-1 0 0 0,0 0-1 0 0,-1-1 1 0 0,0 1-1 0 0,0-1 1 0 0,-1-1 0 0 0,0 1-1 0 0,0-1 1 0 0,0 0 0 0 0,-1-1-1 0 0,-1 1 1 0 0,1-1 0 0 0,4-13-1 0 0,-8 19-158 0 0,0 0 1 0 0,0 0-1 0 0,-1 0 0 0 0,1 0 0 0 0,-1 0 1 0 0,1 0-1 0 0,-1 1 0 0 0,0-1 1 0 0,0 0-1 0 0,0 0 0 0 0,-1 0 0 0 0,1 0 1 0 0,-1 0-1 0 0,0 0 0 0 0,1 0 0 0 0,-1 0 1 0 0,-1 0-1 0 0,1 1 0 0 0,0-1 0 0 0,-1 0 1 0 0,1 1-1 0 0,-1-1 0 0 0,0 1 0 0 0,1 0 1 0 0,-1-1-1 0 0,0 1 0 0 0,-1 0 0 0 0,1 0 1 0 0,0 0-1 0 0,-1 1 0 0 0,1-1 0 0 0,-1 1 1 0 0,-4-3-1 0 0,-8-2-817 0 0,0 0-1 0 0,-1 1 1 0 0,0 1 0 0 0,1 0 0 0 0,-19-1-1 0 0,5 1-2274 0 0,3-2-1750 0 0</inkml:trace>
</inkml:ink>
</file>

<file path=ppt/ink/ink5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7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41 177 7033 0 0,'0'0'1438'0'0,"2"14"-695"0"0,2 3-504 0 0,-2-7-78 0 0,0 0 0 0 0,0 1 1 0 0,-1-1-1 0 0,0 1 0 0 0,-1-1 0 0 0,-1 14 1 0 0,1-22-115 0 0,-1-1 0 0 0,1 1 0 0 0,0 0 0 0 0,-1 0 0 0 0,0-1 0 0 0,1 1 0 0 0,-1 0 0 0 0,0-1 0 0 0,1 1 0 0 0,-1-1 0 0 0,0 1 0 0 0,0-1 0 0 0,-1 1 0 0 0,1-1 0 0 0,0 0 0 0 0,0 1 0 0 0,0-1 0 0 0,-1 0 0 0 0,1 0 0 0 0,-1 0 0 0 0,1 0 0 0 0,-1 0 0 0 0,-2 1 0 0 0,3-2 0 0 0,0 0 0 0 0,0 0 0 0 0,0 0 0 0 0,0 0 0 0 0,0 0 0 0 0,0 0 0 0 0,0 0 0 0 0,0 0 0 0 0,0 0 0 0 0,0 0 0 0 0,0-1 0 0 0,0 1 0 0 0,0 0 0 0 0,1-1 0 0 0,-1 1 0 0 0,0 0 0 0 0,0-1 1 0 0,0 1-1 0 0,0-1 0 0 0,1 0 0 0 0,-1 1 0 0 0,0-1 0 0 0,0 0 0 0 0,1 1 0 0 0,-1-1 0 0 0,1 0 0 0 0,-1 0 0 0 0,0 1 0 0 0,1-1 0 0 0,-1 0 0 0 0,1 0 0 0 0,0 0 0 0 0,-1 0 0 0 0,1 0 0 0 0,0 0 0 0 0,0 0 1 0 0,-1 0-1 0 0,1 0 0 0 0,0 0 0 0 0,0 0 0 0 0,0 0 0 0 0,0 1 0 0 0,1-3 0 0 0,-2-2-48 0 0,1 0-1 0 0,0-1 1 0 0,1 1-1 0 0,-1 0 1 0 0,1-1 0 0 0,0 1-1 0 0,1 0 1 0 0,-1 0 0 0 0,1 0-1 0 0,0 0 1 0 0,0 0-1 0 0,1 0 1 0 0,-1 1 0 0 0,1-1-1 0 0,0 1 1 0 0,0 0 0 0 0,1-1-1 0 0,5-4 1 0 0,8-7-89 0 0,0 1-1 0 0,1 1 1 0 0,20-12 0 0 0,-24 16 112 0 0,20-13-101 0 0,1 2 0 0 0,46-21-1 0 0,-66 35 94 0 0,1 1 0 0 0,0 1 0 0 0,0 0 0 0 0,0 1 0 0 0,1 0-1 0 0,-1 1 1 0 0,1 1 0 0 0,21 1 0 0 0,-35 1-18 0 0,1 1 1 0 0,-1 0-1 0 0,0 0 0 0 0,1 0 1 0 0,-1 0-1 0 0,0 1 0 0 0,0-1 1 0 0,0 1-1 0 0,0 0 1 0 0,0 0-1 0 0,0 0 0 0 0,0 0 1 0 0,-1 0-1 0 0,1 1 0 0 0,-1-1 1 0 0,0 1-1 0 0,1 0 0 0 0,-1-1 1 0 0,0 1-1 0 0,-1 0 1 0 0,1 0-1 0 0,-1 1 0 0 0,1-1 1 0 0,1 5-1 0 0,4 11 26 0 0,-1 0 0 0 0,-1 1-1 0 0,3 19 1 0 0,-6-25-26 0 0,1 2-170 0 0,-1-1 1 0 0,0 1-1 0 0,-1 0 0 0 0,-1-1 1 0 0,-3 25-1 0 0,2-31-591 0 0,-1 0 1 0 0,0 0-1 0 0,-1 0 1 0 0,0 0-1 0 0,0 0 1 0 0,-7 11-1 0 0,1-7-3283 0 0</inkml:trace>
</inkml:ink>
</file>

<file path=ppt/ink/ink5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7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1 370 2480 0 0,'0'0'6253'0'0,"13"-4"-6019"0"0,22-6 92 0 0,69-10-1 0 0,-90 18-283 0 0,0-1 1 0 0,0 0-1 0 0,-1-1 0 0 0,0 0 0 0 0,1-1 0 0 0,-2-1 0 0 0,1 0 0 0 0,-1-1 1 0 0,0 0-1 0 0,0-1 0 0 0,0 0 0 0 0,-1-1 0 0 0,-1 0 0 0 0,0 0 0 0 0,0-2 1 0 0,-1 1-1 0 0,0-1 0 0 0,0 0 0 0 0,-1-1 0 0 0,-1 0 0 0 0,0 0 0 0 0,-1-1 1 0 0,0 1-1 0 0,-1-1 0 0 0,0-1 0 0 0,-1 1 0 0 0,3-22 0 0 0,-6 29-41 0 0,1-1-7 0 0,-1 0 1 0 0,0 0 0 0 0,0 0 0 0 0,0 0 0 0 0,-2-14 0 0 0,1 21-20 0 0,0-1 0 0 0,0 1 0 0 0,-1 0 0 0 0,1-1 0 0 0,0 1 0 0 0,-1 0 1 0 0,1 0-1 0 0,0-1 0 0 0,-1 1 0 0 0,1 0 0 0 0,0 0 0 0 0,-1-1 0 0 0,1 1 1 0 0,0 0-1 0 0,-1 0 0 0 0,1 0 0 0 0,0 0 0 0 0,-1 0 0 0 0,1 0 0 0 0,-1 0 1 0 0,1 0-1 0 0,0 0 0 0 0,-1 0 0 0 0,1 0 0 0 0,-1 0 0 0 0,1 0 0 0 0,0 0 1 0 0,-1 0-1 0 0,1 0 0 0 0,-1 0 0 0 0,1 0 0 0 0,0 0 0 0 0,-1 0 0 0 0,1 1 1 0 0,0-1-1 0 0,-1 0 0 0 0,1 0 0 0 0,0 0 0 0 0,-1 1 0 0 0,1-1 0 0 0,0 0 1 0 0,-1 1-1 0 0,1-1 0 0 0,0 1 0 0 0,-16 10-630 0 0,5-1 749 0 0,1 0 1 0 0,0 1-1 0 0,1 1 0 0 0,1-1 1 0 0,0 1-1 0 0,0 1 0 0 0,1 0 0 0 0,1 0 1 0 0,0 0-1 0 0,1 0 0 0 0,0 1 1 0 0,1 0-1 0 0,0 0 0 0 0,1 0 0 0 0,1 1 1 0 0,-1 27-1 0 0,3-34-32 0 0,0 0-1 0 0,1 0 1 0 0,0 0 0 0 0,0 0-1 0 0,1 0 1 0 0,-1 0 0 0 0,2 0-1 0 0,-1 0 1 0 0,5 8 0 0 0,-4-11-120 0 0,0 0 0 0 0,0-1 0 0 0,1 1 0 0 0,0-1 0 0 0,0 0 0 0 0,0 0 0 0 0,0 0 0 0 0,0 0 0 0 0,1-1 1 0 0,-1 1-1 0 0,1-1 0 0 0,0-1 0 0 0,0 1 0 0 0,7 2 0 0 0,-10-4-45 0 0,5 2-602 0 0,1 0 1 0 0,-1 0-1 0 0,1-1 0 0 0,12 2 1 0 0,21-2-2375 0 0</inkml:trace>
</inkml:ink>
</file>

<file path=ppt/ink/ink5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38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671 1 5805 0 0,'0'0'3064'0'0,"-17"5"-2941"0"0,-23 10-55 0 0,-72 37 0 0 0,72-30 23 0 0,-3 1-60 0 0,2 2-1 0 0,-47 37 1 0 0,87-62-38 0 0,0 1 0 0 0,1-1 0 0 0,-1 1 0 0 0,0 0 1 0 0,1-1-1 0 0,-1 1 0 0 0,0 0 0 0 0,1 0 0 0 0,-1-1 0 0 0,1 1 1 0 0,0 0-1 0 0,-1 0 0 0 0,1 0 0 0 0,-1 0 0 0 0,1 0 0 0 0,0 0 1 0 0,0 0-1 0 0,0 0 0 0 0,-1-1 0 0 0,1 1 0 0 0,0 0 0 0 0,0 0 1 0 0,0 0-1 0 0,0 0 0 0 0,1 0 0 0 0,-1 0 0 0 0,0 0 0 0 0,0 0 1 0 0,1 0-1 0 0,-1 0 0 0 0,0 0 0 0 0,1 0 0 0 0,-1-1 0 0 0,1 1 0 0 0,-1 0 1 0 0,1 0-1 0 0,-1 0 0 0 0,1-1 0 0 0,0 1 0 0 0,-1 0 0 0 0,2 0 1 0 0,4 4 59 0 0,-1 0 1 0 0,1 0 0 0 0,1 0 0 0 0,7 4 0 0 0,-3-2-53 0 0,8 6-47 0 0,-1 1-1 0 0,-1 1 0 0 0,0 1 1 0 0,0 0-1 0 0,25 35 1 0 0,-36-43 20 0 0,0 0 0 0 0,-1 1 0 0 0,-1 0 1 0 0,0 0-1 0 0,0 0 0 0 0,0 0 0 0 0,-1 0 1 0 0,-1 1-1 0 0,1-1 0 0 0,-1 1 0 0 0,-1 0 1 0 0,0-1-1 0 0,-1 1 0 0 0,0 0 0 0 0,0 0 1 0 0,-2 14-1 0 0,1-21 76 0 0,0 0 0 0 0,-1 0 0 0 0,1 0 0 0 0,0 0 0 0 0,-1 0 0 0 0,0 0-1 0 0,1 0 1 0 0,-1 0 0 0 0,0-1 0 0 0,-1 1 0 0 0,1-1 0 0 0,0 1 0 0 0,-1-1 0 0 0,1 0 0 0 0,-1 0 0 0 0,0 0 0 0 0,0 0 0 0 0,0-1 0 0 0,0 1 0 0 0,0-1 0 0 0,0 0 0 0 0,0 1 0 0 0,0-1 0 0 0,0-1 0 0 0,-6 2 0 0 0,-8 1 626 0 0,0-1 0 0 0,0 0 0 0 0,-27-1 1 0 0,41-1-603 0 0,-232-19 1474 0 0,223 17-1552 0 0,-74-4-1941 0 0,73 4-910 0 0</inkml:trace>
</inkml:ink>
</file>

<file path=ppt/ink/ink5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5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4120 0 0,'0'0'6792'0'0,"1"-5"-6162"0"0,1 0-385 0 0,-2 3-120 0 0,0 0 1 0 0,1 1 0 0 0,-1-1-1 0 0,1 0 1 0 0,-1 1-1 0 0,1-1 1 0 0,0 0 0 0 0,-1 1-1 0 0,1-1 1 0 0,0 1-1 0 0,0 0 1 0 0,0-1 0 0 0,2-1-1 0 0,1 49-233 0 0,-2 5 248 0 0,1 12 231 0 0,-2 1 0 0 0,-9 64 1 0 0,-8-85 744 0 0,16-43-1054 0 0</inkml:trace>
</inkml:ink>
</file>

<file path=ppt/ink/ink5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7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1 132 1096 0 0,'0'0'9453'0'0,"0"-3"-9328"0"0,0 2-130 0 0,0-1 0 0 0,0 1 0 0 0,0-1 0 0 0,1 1 1 0 0,-1-1-1 0 0,1 1 0 0 0,-1 0 0 0 0,1-1 0 0 0,-1 1 0 0 0,1 0 1 0 0,0-1-1 0 0,-1 1 0 0 0,1 0 0 0 0,0 0 0 0 0,0 0 1 0 0,0 0-1 0 0,2-2 0 0 0,28-17-38 0 0,-2 6-8 0 0,0 1 0 0 0,1 1 1 0 0,0 2-1 0 0,1 0 0 0 0,0 3 1 0 0,1 0-1 0 0,-1 2 0 0 0,1 1 1 0 0,0 2-1 0 0,41 2 0 0 0,-70 0 40 0 0,1 1-1 0 0,-1 0 1 0 0,0-1 0 0 0,0 1-1 0 0,1 1 1 0 0,-1-1-1 0 0,0 0 1 0 0,0 1 0 0 0,0-1-1 0 0,0 1 1 0 0,-1 0-1 0 0,1 0 1 0 0,0 0-1 0 0,-1 0 1 0 0,1 1 0 0 0,-1-1-1 0 0,0 1 1 0 0,0-1-1 0 0,0 1 1 0 0,0 0 0 0 0,0 0-1 0 0,0 0 1 0 0,-1 0-1 0 0,0 0 1 0 0,1 0-1 0 0,-1 0 1 0 0,0 0 0 0 0,-1 1-1 0 0,1-1 1 0 0,-1 0-1 0 0,1 1 1 0 0,-1 3 0 0 0,1 5 77 0 0,-1-1 0 0 0,0 0 0 0 0,-1 1 0 0 0,-1-1 0 0 0,1 0 0 0 0,-2 0 1 0 0,1 0-1 0 0,-7 16 0 0 0,1-7 48 0 0,0-1 0 0 0,-2 0 1 0 0,0 0-1 0 0,-1-1 0 0 0,-1-1 0 0 0,0 0 0 0 0,-1 0 1 0 0,-1-1-1 0 0,-1-1 0 0 0,0 0 0 0 0,-1-1 1 0 0,-30 20-1 0 0,31-28 233 0 0,7-3 861 0 0,18-3-1252 0 0,152-20-806 0 0,22-3 673 0 0,33 20 561 0 0,-178 3 999 0 0,-54 0 1378 0 0</inkml:trace>
</inkml:ink>
</file>

<file path=ppt/ink/ink5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8.5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28 0 0,'0'0'8119'0'0,"5"-3"-7863"0"0,0 0-142 0 0,-3 2-51 0 0,-1 0 0 0 0,1 0-1 0 0,0 0 1 0 0,-1 0-1 0 0,1 0 1 0 0,-1 0 0 0 0,1 0-1 0 0,-1-1 1 0 0,0 1 0 0 0,0 0-1 0 0,0-1 1 0 0,1 1 0 0 0,1-5 439 0 0,-2 7-444 0 0,0 0-1 0 0,0 0 0 0 0,0 0 1 0 0,0 1-1 0 0,0-1 1 0 0,0 0-1 0 0,-1 0 0 0 0,1 0 1 0 0,0 1-1 0 0,-1-1 1 0 0,1 0-1 0 0,-1 1 0 0 0,1-1 1 0 0,-1 1-1 0 0,1 1 1 0 0,6 26 649 0 0,-7-28-623 0 0,0 0-1 0 0,0 1 1 0 0,1-1-1 0 0,-1 0 1 0 0,0 0-1 0 0,0 0 1 0 0,0 0-1 0 0,1 1 0 0 0,-1-1 1 0 0,1 0-1 0 0,-1 0 1 0 0,1 0-1 0 0,-1 0 1 0 0,1 0-1 0 0,0 0 1 0 0,-1 0-1 0 0,1 0 0 0 0,0 0 1 0 0,0-1-1 0 0,1 3 1 0 0,0-3 46 0 0,-1 0 1 0 0,0 0-1 0 0,1-1 1 0 0,-1 1-1 0 0,1 0 1 0 0,-1 0-1 0 0,0-1 1 0 0,1 1-1 0 0,-1-1 0 0 0,0 1 1 0 0,1-1-1 0 0,-1 1 1 0 0,2-2-1 0 0,15-7-856 0 0,3 2 635 0 0,0 2 1 0 0,1 0-1 0 0,-1 1 1 0 0,1 1-1 0 0,0 0 1 0 0,0 2-1 0 0,1 1 1 0 0,-1 1-1 0 0,0 1 1 0 0,42 8-1 0 0,-62-9 84 0 0,0-1 0 0 0,0 1 1 0 0,0-1-1 0 0,0 1 0 0 0,0-1 0 0 0,0 1 0 0 0,0 0 0 0 0,0 0 0 0 0,0 0 0 0 0,-1 0 0 0 0,1 0 0 0 0,0 1 1 0 0,-1-1-1 0 0,1 1 0 0 0,-1-1 0 0 0,1 1 0 0 0,-1-1 0 0 0,0 1 0 0 0,1 0 0 0 0,-1-1 0 0 0,0 1 1 0 0,0 0-1 0 0,0 0 0 0 0,-1 0 0 0 0,1 0 0 0 0,0 0 0 0 0,-1 0 0 0 0,1 0 0 0 0,-1 0 0 0 0,0 0 0 0 0,0 0 1 0 0,0 3-1 0 0,0-1 31 0 0,-1 0 0 0 0,0 0-1 0 0,-1 1 1 0 0,1-1 0 0 0,-1 0 0 0 0,0 0 0 0 0,0-1 0 0 0,0 1 0 0 0,0 0 0 0 0,-1-1 0 0 0,1 1 0 0 0,-1-1 0 0 0,0 0 0 0 0,-5 5 0 0 0,-23 17 88 0 0,-1 0 1 0 0,-2-3 0 0 0,0 0 0 0 0,-1-2 0 0 0,-75 30-1 0 0,192-47-1021 0 0,-43-6 833 0 0,14-1-51 0 0,0 2 0 0 0,65 7-1 0 0,-104-4 97 0 0,-1 1 0 0 0,0 0 0 0 0,0 1 0 0 0,0 1 0 0 0,0 0 0 0 0,0 0 0 0 0,-1 1-1 0 0,0 1 1 0 0,0 0 0 0 0,0 1 0 0 0,-1 0 0 0 0,0 1 0 0 0,0 0 0 0 0,11 11 0 0 0,-20-17 34 0 0,1 1 0 0 0,-1-1 0 0 0,0 1 0 0 0,0-1 0 0 0,0 1 1 0 0,0 0-1 0 0,0 0 0 0 0,-1 0 0 0 0,1 0 0 0 0,-1 0 0 0 0,0 0 0 0 0,0 0 1 0 0,0 0-1 0 0,0 1 0 0 0,0-1 0 0 0,-1 0 0 0 0,1 1 0 0 0,-1-1 0 0 0,0 0 1 0 0,0 1-1 0 0,-1-1 0 0 0,1 0 0 0 0,-2 6 0 0 0,1-5 60 0 0,-2 0-1 0 0,1-1 1 0 0,0 1-1 0 0,-1 0 1 0 0,1-1 0 0 0,-1 1-1 0 0,0-1 1 0 0,0 0-1 0 0,0 0 1 0 0,-1 0 0 0 0,1 0-1 0 0,-1 0 1 0 0,0-1 0 0 0,1 0-1 0 0,-1 0 1 0 0,0 0-1 0 0,-6 2 1 0 0,-22 8 418 0 0,-45 10 1 0 0,44-13-603 0 0,-44 17 1 0 0,100-28-7954 0 0,10-14 2848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4.1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 51 5885 0 0,'0'0'5688'0'0,"-14"6"-4203"0"0,0 0-1570 0 0,1 0-1 0 0,-1 0 1 0 0,2 2 0 0 0,-1 0 0 0 0,1 0 0 0 0,0 1-1 0 0,0 0 1 0 0,1 1 0 0 0,-15 18 0 0 0,18-18 39 0 0,2 1 1 0 0,-1 0-1 0 0,1 0 1 0 0,1 1-1 0 0,0 0 1 0 0,0 0-1 0 0,1 0 1 0 0,1 0-1 0 0,0 0 1 0 0,1 1-1 0 0,0 0 1 0 0,1-1 0 0 0,0 1-1 0 0,2 13 1 0 0,0-10 36 0 0,1-1 0 0 0,1 0 0 0 0,0 1 0 0 0,1-1 1 0 0,1-1-1 0 0,0 1 0 0 0,1-1 0 0 0,0 0 1 0 0,2 0-1 0 0,-1 0 0 0 0,15 17 0 0 0,-2-5 35 0 0,2-2 0 0 0,0-1 0 0 0,2-1 0 0 0,51 38 0 0 0,-55-46-67 0 0,1 0 1 0 0,0-2 0 0 0,0-1 0 0 0,1-1 0 0 0,1 0 0 0 0,0-2 0 0 0,29 7 0 0 0,-40-12 137 0 0,1-1-1 0 0,-1-1 1 0 0,0 0 0 0 0,0 0-1 0 0,1-1 1 0 0,-1-1-1 0 0,0 0 1 0 0,0-1 0 0 0,0 0-1 0 0,0-1 1 0 0,0 0 0 0 0,0-1-1 0 0,0 0 1 0 0,-1-1 0 0 0,13-7-1 0 0,-12 4 157 0 0,0-1 1 0 0,-1 0-1 0 0,0-1 0 0 0,0 0 0 0 0,-1-1 0 0 0,0 0 1 0 0,-1 0-1 0 0,-1-1 0 0 0,0 0 0 0 0,0-1 0 0 0,-1 0 1 0 0,7-17-1 0 0,0-5-111 0 0,-1 0 1 0 0,-2-1 0 0 0,9-47-1 0 0,-16 58-209 0 0,-1-1 1 0 0,0 1-1 0 0,-2 0 0 0 0,-1-1 1 0 0,-6-44-1 0 0,4 58-27 0 0,0 1 0 0 0,-1 0-1 0 0,-1-1 1 0 0,0 1 0 0 0,0 0 0 0 0,-1 1 0 0 0,0-1 0 0 0,-1 1 0 0 0,-1 0-1 0 0,1 0 1 0 0,-1 1 0 0 0,-1 0 0 0 0,0 0 0 0 0,-9-7 0 0 0,10 10-91 0 0,-1 0 0 0 0,0 0 0 0 0,0 1 0 0 0,0 1 1 0 0,-1 0-1 0 0,0 0 0 0 0,0 0 0 0 0,0 1 0 0 0,0 0 0 0 0,0 1 1 0 0,-1 0-1 0 0,1 0 0 0 0,-1 1 0 0 0,1 1 0 0 0,-1-1 0 0 0,0 2 1 0 0,-12 1-1 0 0,-4 2-683 0 0,0 1 0 0 0,1 1-1 0 0,0 2 1 0 0,-41 18 0 0 0,-16 14-2763 0 0</inkml:trace>
</inkml:ink>
</file>

<file path=ppt/ink/ink5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0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295 11 1448 0 0,'0'0'7445'0'0,"-14"-2"-7208"0"0,-47-4-71 0 0,55 6-156 0 0,1 1 1 0 0,-1 0 0 0 0,1 0 0 0 0,0 0 0 0 0,-1 1 0 0 0,1 0 0 0 0,0 0 0 0 0,0 0 0 0 0,0 0-1 0 0,0 1 1 0 0,1 0 0 0 0,-1 0 0 0 0,-6 6 0 0 0,-3 1 79 0 0,0-1-96 0 0,1 1 0 0 0,1 0 0 0 0,-1 1 0 0 0,2 0 0 0 0,-13 15 0 0 0,19-20-16 0 0,1 0 0 0 0,0 0 1 0 0,0 0-1 0 0,1 1 1 0 0,-1 0-1 0 0,1-1 1 0 0,1 1-1 0 0,-1 0 1 0 0,1 0-1 0 0,0 1 1 0 0,1-1-1 0 0,0 0 1 0 0,0 12-1 0 0,1-13 24 0 0,1-1-1 0 0,-1 1 0 0 0,2-1 1 0 0,-1 1-1 0 0,0-1 0 0 0,1 0 1 0 0,0 1-1 0 0,0-1 0 0 0,1 0 1 0 0,0 0-1 0 0,-1-1 0 0 0,2 1 1 0 0,-1-1-1 0 0,0 1 0 0 0,7 5 1 0 0,7 6 29 0 0,0 0 0 0 0,30 19 1 0 0,-9-8 3 0 0,26 23-36 0 0,-23-20 5 0 0,-1 3 0 0 0,49 51 0 0 0,-82-76-34 0 0,-1-1 0 0 0,0 1 0 0 0,-1 0 0 0 0,9 16 0 0 0,-12-20 24 0 0,0 1-1 0 0,-1-1 1 0 0,0 0-1 0 0,1 0 1 0 0,-1 1-1 0 0,-1-1 1 0 0,1 0-1 0 0,-1 1 1 0 0,1-1-1 0 0,-1 1 1 0 0,-1-1-1 0 0,1 0 1 0 0,-1 6 0 0 0,-1-6 37 0 0,0-1 1 0 0,1 1 0 0 0,-1 0 0 0 0,0-1 0 0 0,-1 0 0 0 0,1 1 0 0 0,-1-1 0 0 0,0 0 0 0 0,1 0 0 0 0,-1 0 0 0 0,-4 2 0 0 0,-37 28 212 0 0,38-30-122 0 0,0 0-1 0 0,-1-1 1 0 0,1 0 0 0 0,0 0 0 0 0,-1 0-1 0 0,0 0 1 0 0,1-1 0 0 0,-1 0 0 0 0,0-1-1 0 0,1 1 1 0 0,-13-2 0 0 0,-1-1 185 0 0,-1 0 0 0 0,-29-8-1 0 0,44 9-259 0 0,-14-4 159 0 0,0 0 0 0 0,1-1 0 0 0,0-1 1 0 0,-19-9-1 0 0,34 14-179 0 0,0-1 0 0 0,0 1 1 0 0,0 0-1 0 0,0-1 0 0 0,1 0 1 0 0,-1 0-1 0 0,1 0 0 0 0,0 0 1 0 0,-1-1-1 0 0,2 1 0 0 0,-1-1 1 0 0,0 0-1 0 0,1 1 0 0 0,0-1 0 0 0,-1-1 1 0 0,2 1-1 0 0,-1 0 0 0 0,0 0 1 0 0,1-1-1 0 0,0 1 0 0 0,0-1 1 0 0,0 1-1 0 0,0-9 0 0 0,2 6-36 0 0,-1 0-1 0 0,2 0 0 0 0,-1 1 1 0 0,1-1-1 0 0,0 1 1 0 0,0-1-1 0 0,0 1 0 0 0,1 0 1 0 0,0 0-1 0 0,0 0 0 0 0,1 0 1 0 0,0 1-1 0 0,0-1 1 0 0,0 1-1 0 0,1 0 0 0 0,-1 0 1 0 0,1 1-1 0 0,0-1 1 0 0,1 1-1 0 0,6-4 0 0 0,13-8-89 0 0,0 1-1 0 0,1 1 0 0 0,35-13 1 0 0,-46 21 55 0 0,-3 1 90 0 0,1-1 0 0 0,-1-1 0 0 0,1 0 0 0 0,-2 0 0 0 0,1-2 0 0 0,-1 1 1 0 0,-1-1-1 0 0,12-12 0 0 0,-15 13 17 0 0,-1-1-1 0 0,1 0 1 0 0,-2 0 0 0 0,1-1-1 0 0,-1 1 1 0 0,-1-1 0 0 0,1 0-1 0 0,-2-1 1 0 0,1 1 0 0 0,2-20-1 0 0,0-5 717 0 0,-2 0 0 0 0,-1 0 0 0 0,-3-52 0 0 0,-1 84-751 0 0,1 1 1 0 0,0-1-1 0 0,-1 0 0 0 0,1 0 1 0 0,-1 1-1 0 0,0-1 0 0 0,0 0 1 0 0,0 1-1 0 0,0-1 0 0 0,-1 1 0 0 0,1 0 1 0 0,-1-1-1 0 0,1 1 0 0 0,-1 0 1 0 0,0 0-1 0 0,0 0 0 0 0,-4-4 1 0 0,2 3-44 0 0,0 0 1 0 0,-1 1-1 0 0,1-1 1 0 0,-1 1-1 0 0,0 0 1 0 0,1 1 0 0 0,-1-1-1 0 0,0 1 1 0 0,-6-1-1 0 0,-8 0-504 0 0,1 0 0 0 0,-1 2 0 0 0,1 0 0 0 0,-23 4 0 0 0,5 0-2141 0 0,-13 0-2008 0 0</inkml:trace>
</inkml:ink>
</file>

<file path=ppt/ink/ink5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4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24 4192 0 0,'0'0'7782'0'0,"27"3"-5178"0"0,252-13-80 0 0,-277 9-2580 0 0,-1 1 0 0 0,0-1 0 0 0,0 0 0 0 0,0 1 0 0 0,0-1 0 0 0,0 0 0 0 0,0 1 0 0 0,0-1-1 0 0,0 0 1 0 0,0 0 0 0 0,0 0 0 0 0,0 0 0 0 0,0 0 0 0 0,-1 0 0 0 0,1 0 0 0 0,0 0 0 0 0,0-2 0 0 0</inkml:trace>
</inkml:ink>
</file>

<file path=ppt/ink/ink5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5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2812 0 0,'0'0'10841'0'0,"9"1"-10281"0"0,52 4 1011 0 0,119-4-1 0 0,-70-4-1010 0 0</inkml:trace>
</inkml:ink>
</file>

<file path=ppt/ink/ink5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7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86 51 364 0 0,'0'0'7915'0'0,"1"-8"-7351"0"0,2-1-342 0 0,2-25 2393 0 0,-10 67-2212 0 0,-9 25-56 0 0,3 0-1 0 0,-5 89 1 0 0,8-63-249 0 0,-1 3-114 0 0,-20 139 203 0 0,27-255 421 0 0,3-28-4293 0 0,1 17-803 0 0,0 15 829 0 0</inkml:trace>
</inkml:ink>
</file>

<file path=ppt/ink/ink5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7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18 132 0 0,'0'0'7286'0'0,"1"-4"-6729"0"0,3-9 126 0 0,-3 20 536 0 0,-5 33 118 0 0,-12 119-310 0 0,5 161-1 0 0,9-167-905 0 0,0-128-83 0 0,0 10 140 0 0,4-27-66 0 0,2-10-5 0 0,20-29-4803 0 0,4 0-231 0 0</inkml:trace>
</inkml:ink>
</file>

<file path=ppt/ink/ink5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8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1 260 0 0,'0'0'10888'0'0,"1"14"-10308"0"0,-8 472 1957 0 0,2-452-2141 0 0,3-16-3561 0 0,16-46-2140 0 0,-2-1 958 0 0</inkml:trace>
</inkml:ink>
</file>

<file path=ppt/ink/ink5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8.9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1708 0 0,'0'0'9966'0'0,"1"7"-9623"0"0,5 76 675 0 0,-3-35-546 0 0,11 57 1 0 0,2-33-432 0 0,-6-29-739 0 0,-1 0 0 0 0,-2 1 0 0 0,1 48 1 0 0,-10-58-1632 0 0,-7 7-631 0 0</inkml:trace>
</inkml:ink>
</file>

<file path=ppt/ink/ink5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9.2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1552 0 0,'0'0'8347'0'0,"7"-2"-8248"0"0,-5 2-85 0 0,-1-1 0 0 0,1 1 0 0 0,0 0 0 0 0,-1-1 0 0 0,1 1 0 0 0,0 0 0 0 0,0 0 0 0 0,0 0 0 0 0,-1 0 1 0 0,1 1-1 0 0,0-1 0 0 0,0 0 0 0 0,-1 1 0 0 0,3 0 0 0 0,-3 0 64 0 0,1 1 0 0 0,-1-1-1 0 0,0 1 1 0 0,0-1 0 0 0,0 1 0 0 0,0-1-1 0 0,0 1 1 0 0,0 0 0 0 0,0-1 0 0 0,-1 1 0 0 0,1 0-1 0 0,-1 0 1 0 0,1 0 0 0 0,-1-1 0 0 0,0 1-1 0 0,1 0 1 0 0,-1 0 0 0 0,0 0 0 0 0,0 2-1 0 0,1 44 587 0 0,-2 0 0 0 0,-9 61 0 0 0,0 5-417 0 0,10-111-240 0 0,-1 1 0 0 0,1-1 0 0 0,0 0 0 0 0,0 0 0 0 0,0 0 0 0 0,1 0 1 0 0,-1 0-1 0 0,1 0 0 0 0,0 0 0 0 0,1 6 0 0 0,0-8 8 0 0,-1 0 0 0 0,0 1 1 0 0,1-1-1 0 0,-1 0 0 0 0,1 0 0 0 0,-1 0 1 0 0,1 0-1 0 0,0 0 0 0 0,-1 0 0 0 0,1-1 0 0 0,0 1 1 0 0,0 0-1 0 0,-1-1 0 0 0,1 0 0 0 0,0 1 0 0 0,0-1 1 0 0,0 0-1 0 0,0 0 0 0 0,2 0 0 0 0,202 2 118 0 0,-105-3-102 0 0,-51 1-62 0 0,58-1-178 0 0,-105 1 33 0 0,0-1 1 0 0,-1 0 0 0 0,0 0 0 0 0,1 0-1 0 0,-1 0 1 0 0,0 0 0 0 0,1 0-1 0 0,-1-1 1 0 0,0 1 0 0 0,0-1 0 0 0,0 0-1 0 0,0 1 1 0 0,0-1 0 0 0,-1 0 0 0 0,1 0-1 0 0,0 0 1 0 0,1-4 0 0 0,-1 3-732 0 0,0 0 0 0 0,0 0 1 0 0,-1-1-1 0 0,1 1 0 0 0,-1 0 1 0 0,0-1-1 0 0,1-5 0 0 0,-1-4-2293 0 0</inkml:trace>
</inkml:ink>
</file>

<file path=ppt/ink/ink5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49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178 1 692 0 0,'0'0'10966'0'0,"-6"12"-10093"0"0,-23 60 471 0 0,-35 131 0 0 0,-1 94-928 0 0,60-268-497 0 0,1 0 0 0 0,1 1 0 0 0,1-1 0 0 0,4 43-1 0 0,-2-71-40 0 0,0 0-1 0 0,0 0 0 0 0,1 0 1 0 0,-1 0-1 0 0,0 0 0 0 0,1 0 1 0 0,-1 0-1 0 0,1 1 0 0 0,-1-1 0 0 0,1 0 1 0 0,-1-1-1 0 0,1 1 0 0 0,0 0 1 0 0,-1 0-1 0 0,1 0 0 0 0,0 0 1 0 0,0 0-1 0 0,0-1 0 0 0,0 1 1 0 0,0 0-1 0 0,-1-1 0 0 0,1 1 0 0 0,0-1 1 0 0,0 1-1 0 0,1-1 0 0 0,-1 1 1 0 0,1-1-1 0 0,2 1-439 0 0,0 0 0 0 0,-1-1 1 0 0,1 0-1 0 0,0 0 0 0 0,-1 0 0 0 0,1-1 0 0 0,0 1 1 0 0,-1-1-1 0 0,5-1 0 0 0,36-11-5030 0 0</inkml:trace>
</inkml:ink>
</file>

<file path=ppt/ink/ink5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8:59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 80 0 0,'0'0'9786'0'0,"23"3"-6492"0"0,245-9-4167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5.9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1 380 0 0,'0'0'1564'0'0</inkml:trace>
</inkml:ink>
</file>

<file path=ppt/ink/ink5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00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5196 0 0,'0'0'6300'0'0,"13"-2"-5996"0"0,234-31 1431 0 0,-212 29-1413 0 0,1 0-440 0 0,-12 1-2761 0 0</inkml:trace>
</inkml:ink>
</file>

<file path=ppt/ink/ink5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1.9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1 3880 0 0,'0'0'6824'0'0,"0"3"-6784"0"0,0 6-44 0 0,1 14-34 0 0,-1 1 0 0 0,-2 0 1 0 0,0-1-1 0 0,-1 1 1 0 0,-1-1-1 0 0,-1 0 1 0 0,-9 23-1 0 0,-18 27-1470 0 0,28-67 777 0 0,0 0 0 0 0,0 0 0 0 0,0-1 0 0 0,-1 1 0 0 0,-5 5 0 0 0,-7 0-3766 0 0</inkml:trace>
</inkml:ink>
</file>

<file path=ppt/ink/ink5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2.3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4304 0 0,'0'0'0'0'0</inkml:trace>
</inkml:ink>
</file>

<file path=ppt/ink/ink5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2.7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1 236 0 0,'0'0'2568'0'0,"2"13"-2083"0"0,3 17 383 0 0,-2 0 0 0 0,0 37 0 0 0,-4-59-789 0 0,0-1 0 0 0,-1 1 0 0 0,0 0 0 0 0,0-1 0 0 0,0 0 0 0 0,-1 1 0 0 0,0-1 0 0 0,-1 0-1 0 0,-5 8 1 0 0,-2 6 391 0 0,17-33 298 0 0,1 0 1 0 0,0 1-1 0 0,1 0 1 0 0,11-12-1 0 0,-12 16-876 0 0,0-1-1 0 0,1 1 1 0 0,-1 1 0 0 0,1-1-1 0 0,1 1 1 0 0,-1 1 0 0 0,1 0-1 0 0,0 0 1 0 0,0 0 0 0 0,1 1-1 0 0,-1 1 1 0 0,1-1 0 0 0,0 2-1 0 0,0-1 1 0 0,0 1 0 0 0,0 1-1 0 0,14-1 1 0 0,-18 2 67 0 0,-1 0 0 0 0,1 1 0 0 0,0-1 0 0 0,0 1 0 0 0,-1 0 0 0 0,1 1 0 0 0,-1-1 0 0 0,1 1 0 0 0,-1 0 0 0 0,1 0 0 0 0,5 4 0 0 0,-9-4 46 0 0,1 0-1 0 0,-1 0 1 0 0,0 0 0 0 0,1 0-1 0 0,-1 1 1 0 0,0-1-1 0 0,0 1 1 0 0,-1-1-1 0 0,1 1 1 0 0,0 0 0 0 0,-1-1-1 0 0,0 1 1 0 0,0 0-1 0 0,0 0 1 0 0,0 0-1 0 0,0 0 1 0 0,0 0 0 0 0,-1 0-1 0 0,1 1 1 0 0,-1-1-1 0 0,0 6 1 0 0,0-6 44 0 0,0 1 0 0 0,0 0 0 0 0,-1-1-1 0 0,1 1 1 0 0,-1 0 0 0 0,0-1 0 0 0,1 1 0 0 0,-2-1 0 0 0,1 1 0 0 0,0-1 0 0 0,-1 0 0 0 0,0 1 0 0 0,-4 5 476 0 0,8-12-353 0 0,-1-1 0 0 0,1 1 0 0 0,-1 0 1 0 0,1 1-1 0 0,0-1 0 0 0,0 0 0 0 0,4-4 1 0 0,0 0-149 0 0,3-6-134 0 0,0 1 0 0 0,2 0 0 0 0,19-18 0 0 0,-28 28 61 0 0,1-1 1 0 0,0 1 0 0 0,0 0-1 0 0,0 0 1 0 0,0 0-1 0 0,0 0 1 0 0,0 0-1 0 0,1 1 1 0 0,-1-1-1 0 0,0 1 1 0 0,1 0-1 0 0,-1 0 1 0 0,1 1 0 0 0,-1-1-1 0 0,1 0 1 0 0,0 1-1 0 0,-1 0 1 0 0,1 0-1 0 0,-1 0 1 0 0,1 1-1 0 0,0-1 1 0 0,4 2 0 0 0,-4 0 50 0 0,-1 0 0 0 0,0 0-1 0 0,1 0 1 0 0,-1 1 0 0 0,0 0 0 0 0,0-1 0 0 0,0 1 0 0 0,0 0 0 0 0,-1 1 0 0 0,0-1 0 0 0,1 0 0 0 0,-1 1 0 0 0,0-1 0 0 0,0 1 0 0 0,-1 0 0 0 0,1-1 0 0 0,-1 1 0 0 0,0 0 0 0 0,0 0 0 0 0,0 0 0 0 0,1 8 0 0 0,-1 2-699 0 0,0-1 0 0 0,0 1 0 0 0,-1 0 0 0 0,-1 0 0 0 0,-2 16 0 0 0,0-16-2142 0 0</inkml:trace>
</inkml:ink>
</file>

<file path=ppt/ink/ink5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3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53 3664 0 0,'0'0'5253'0'0,"5"14"-6499"0"0,14 43 1346 0 0,-17-51-17 0 0,0 0 0 0 0,-1 1-1 0 0,1-1 1 0 0,-1 0-1 0 0,-1 1 1 0 0,1-1-1 0 0,-1 0 1 0 0,0 1-1 0 0,0-1 1 0 0,-1 1 0 0 0,-2 10-1 0 0,24-72 2408 0 0,-10 35-2511 0 0,1 0 1 0 0,1 1 0 0 0,1 0 0 0 0,27-28-1 0 0,-38 43 122 0 0,1 0 0 0 0,0 1 0 0 0,0 0 0 0 0,0-1 0 0 0,0 1 0 0 0,10-4 0 0 0,-13 6-121 0 0,0 1 1 0 0,1 0-1 0 0,-1-1 0 0 0,0 1 1 0 0,1 0-1 0 0,-1 0 0 0 0,0 0 0 0 0,1 0 1 0 0,-1 0-1 0 0,1 0 0 0 0,-1 0 1 0 0,0 0-1 0 0,1 0 0 0 0,-1 1 1 0 0,0-1-1 0 0,1 1 0 0 0,-1-1 0 0 0,0 1 1 0 0,1-1-1 0 0,-1 1 0 0 0,0 0 1 0 0,0 0-1 0 0,0-1 0 0 0,0 1 1 0 0,0 0-1 0 0,0 0 0 0 0,0 0 0 0 0,0 0 1 0 0,0 0-1 0 0,1 2 0 0 0,6 8-12 0 0,-1 0 0 0 0,0 0 0 0 0,-1 1 0 0 0,0 0-1 0 0,-1 0 1 0 0,4 13 0 0 0,10 42-3417 0 0,-11-40 81 0 0,-3-17 237 0 0,-1-8 2058 0 0</inkml:trace>
</inkml:ink>
</file>

<file path=ppt/ink/ink5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3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1 227 1080 0 0,'0'0'6768'0'0,"14"-8"-6527"0"0,14-7-10 0 0,0 2 0 0 0,49-16-1 0 0,-36 19 123 0 0,-10 3-184 0 0,36-15 0 0 0,-60 20-67 0 0,-1-1 0 0 0,1 0-1 0 0,0-1 1 0 0,-1 1 0 0 0,0-1 0 0 0,0-1 0 0 0,0 1-1 0 0,0-1 1 0 0,-1 0 0 0 0,9-10 0 0 0,-14 15-71 0 0,0 0 0 0 0,1-1 0 0 0,-1 1 0 0 0,0 0 1 0 0,0 0-1 0 0,1-1 0 0 0,-1 1 0 0 0,0 0 1 0 0,0-1-1 0 0,0 1 0 0 0,0 0 0 0 0,0-1 0 0 0,1 1 1 0 0,-1-1-1 0 0,0 1 0 0 0,0 0 0 0 0,0-1 1 0 0,0 1-1 0 0,0 0 0 0 0,0-1 0 0 0,0 1 0 0 0,0 0 1 0 0,0-1-1 0 0,0 1 0 0 0,0-1 0 0 0,-1 1 0 0 0,1 0 1 0 0,0-1-1 0 0,0 1 0 0 0,0 0 0 0 0,0-1 1 0 0,-1 1-1 0 0,1-1 0 0 0,0 1-64 0 0,-1 0-1 0 0,1 1 1 0 0,0-1-1 0 0,-1 0 1 0 0,1 0 0 0 0,0 0-1 0 0,-1 0 1 0 0,1 0 0 0 0,0 0-1 0 0,-1 1 1 0 0,1-1 0 0 0,0 0-1 0 0,0 0 1 0 0,-1 0-1 0 0,1 1 1 0 0,0-1 0 0 0,0 0-1 0 0,-1 0 1 0 0,1 1 0 0 0,0-1-1 0 0,0 0 1 0 0,0 0 0 0 0,0 1-1 0 0,-1-1 1 0 0,1 0-1 0 0,0 1 1 0 0,0-1 0 0 0,0 0-1 0 0,0 1 1 0 0,0-1 0 0 0,0 0-1 0 0,0 1 1 0 0,0-1 0 0 0,0 0-1 0 0,0 1 1 0 0,0-1-1 0 0,0 0 1 0 0,0 1 0 0 0,0-1-1 0 0,0 1 1 0 0,-1 4-40 0 0,1 1-1 0 0,-1 0 1 0 0,1 0-1 0 0,0 0 1 0 0,1-1-1 0 0,-1 1 1 0 0,1 0-1 0 0,0 0 1 0 0,1-1 0 0 0,-1 1-1 0 0,1-1 1 0 0,3 7-1 0 0,-3-9 109 0 0,0 0-1 0 0,0 0 1 0 0,1 0-1 0 0,-1-1 0 0 0,1 1 1 0 0,0 0-1 0 0,0-1 0 0 0,0 0 1 0 0,0 0-1 0 0,0 0 1 0 0,1 0-1 0 0,-1 0 0 0 0,0 0 1 0 0,1-1-1 0 0,0 0 1 0 0,-1 0-1 0 0,1 0 0 0 0,0 0 1 0 0,7 0-1 0 0,5 1-23 0 0,0-1 0 0 0,0 0-1 0 0,0-1 1 0 0,0-1 0 0 0,0-1 0 0 0,0 0-1 0 0,-1-1 1 0 0,1-1 0 0 0,-1-1-1 0 0,19-7 1 0 0,-24 8 42 0 0,-1 0 1 0 0,0 0-1 0 0,-1-1 0 0 0,1-1 0 0 0,-1 0 0 0 0,0 0 1 0 0,0 0-1 0 0,0-1 0 0 0,-1 0 0 0 0,0 0 0 0 0,-1-1 1 0 0,0 0-1 0 0,0 0 0 0 0,0-1 0 0 0,-1 1 0 0 0,0-1 0 0 0,5-15 1 0 0,-8 0 548 0 0,-7 21-598 0 0,-5 13-950 0 0,6-5 890 0 0,1 0 0 0 0,0 1 0 0 0,1-1 0 0 0,-1 1 1 0 0,1 0-1 0 0,0 0 0 0 0,0 0 0 0 0,1 0 0 0 0,-1 0 1 0 0,1 0-1 0 0,1 0 0 0 0,-1 0 0 0 0,1 0 0 0 0,0 1 1 0 0,1-1-1 0 0,-1 0 0 0 0,3 8 0 0 0,-2-10 53 0 0,0 0 1 0 0,1 0-1 0 0,-1-1 0 0 0,1 1 1 0 0,-1-1-1 0 0,1 0 0 0 0,0 1 0 0 0,1-1 1 0 0,-1 0-1 0 0,0 0 0 0 0,1 0 0 0 0,0 0 1 0 0,0-1-1 0 0,-1 1 0 0 0,2-1 0 0 0,-1 0 1 0 0,0 0-1 0 0,0 0 0 0 0,1 0 0 0 0,-1 0 1 0 0,1-1-1 0 0,-1 1 0 0 0,1-1 0 0 0,0 0 1 0 0,0 0-1 0 0,-1-1 0 0 0,1 1 0 0 0,6-1 1 0 0,7 1-555 0 0,0-1 0 0 0,-1 0 0 0 0,1-2 0 0 0,0 0 0 0 0,0 0 0 0 0,-1-2 0 0 0,0 0 0 0 0,0-1 0 0 0,0-1 1 0 0,23-11-1 0 0,16-13-1767 0 0</inkml:trace>
</inkml:ink>
</file>

<file path=ppt/ink/ink5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3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408 0 7161 0 0,'0'0'3239'0'0,"-4"19"-5193"0"0,-2 6 1946 0 0,-3 13 150 0 0,-5 42 1 0 0,5 16 248 0 0,5 1 0 0 0,14 171 0 0 0,-12-273-124 0 0,1 1 0 0 0,-2 0-1 0 0,1 0 1 0 0,0 0 0 0 0,-1 0-1 0 0,1 1 1 0 0,-1-1 0 0 0,0 0-1 0 0,-1 1 1 0 0,1 0 0 0 0,-6-4 0 0 0,2 0-408 0 0,-1 0 1 0 0,0 1 0 0 0,-1 1 0 0 0,1-1-1 0 0,-16-6 1 0 0,13 9 81 0 0,0 0-1 0 0,0 1 0 0 0,0 0 1 0 0,0 0-1 0 0,0 1 0 0 0,0 1 1 0 0,0 0-1 0 0,0 1 1 0 0,0 0-1 0 0,0 0 0 0 0,0 1 1 0 0,0 0-1 0 0,0 1 1 0 0,1 1-1 0 0,-1 0 0 0 0,1 0 1 0 0,0 1-1 0 0,0 0 1 0 0,0 0-1 0 0,1 1 0 0 0,-15 12 1 0 0,23-17 30 0 0,-1 1 1 0 0,0-1 0 0 0,0 1-1 0 0,1-1 1 0 0,-1 1-1 0 0,1-1 1 0 0,0 1 0 0 0,-1 0-1 0 0,1 0 1 0 0,0 0 0 0 0,0 0-1 0 0,0 0 1 0 0,0 0-1 0 0,0 0 1 0 0,1 0 0 0 0,-1 0-1 0 0,1 0 1 0 0,-1 0 0 0 0,1 0-1 0 0,0 0 1 0 0,0 1 0 0 0,-1-1-1 0 0,2 0 1 0 0,-1 0-1 0 0,0 0 1 0 0,0 1 0 0 0,1-1-1 0 0,-1 0 1 0 0,1 0 0 0 0,0 0-1 0 0,-1 0 1 0 0,1 0-1 0 0,0 0 1 0 0,0 0 0 0 0,1 0-1 0 0,0 2 1 0 0,2 0 35 0 0,0-1-1 0 0,0 1 1 0 0,0-1 0 0 0,0 0-1 0 0,1 0 1 0 0,-1-1 0 0 0,1 1-1 0 0,-1-1 1 0 0,1 0 0 0 0,0 0 0 0 0,0 0-1 0 0,0-1 1 0 0,0 0 0 0 0,9 1-1 0 0,8 0-284 0 0,1-1 0 0 0,-1-1 0 0 0,0-2 0 0 0,0 0 0 0 0,0-1-1 0 0,27-8 1 0 0,130-47-4151 0 0,-88 26 1909 0 0,-42 16 1422 0 0</inkml:trace>
  <inkml:trace contextRef="#ctx0" brushRef="#br0" timeOffset="1">678 548 368 0 0,'0'0'1460'0'0</inkml:trace>
</inkml:ink>
</file>

<file path=ppt/ink/ink5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4.4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193 263 9245 0 0,'0'0'2020'0'0,"-14"-3"-2032"0"0,-45-5-44 0 0,55 8 22 0 0,1 1 1 0 0,0-1-1 0 0,-1 1 0 0 0,1-1 0 0 0,0 1 1 0 0,0 0-1 0 0,0 0 0 0 0,0 0 0 0 0,0 1 1 0 0,0-1-1 0 0,0 1 0 0 0,0 0 0 0 0,0-1 1 0 0,1 1-1 0 0,-1 0 0 0 0,1 1 0 0 0,-1-1 1 0 0,1 0-1 0 0,0 1 0 0 0,0-1 1 0 0,-2 4-1 0 0,-2 1-97 0 0,0 0 46 0 0,1 1 0 0 0,0-1 0 0 0,0 1 0 0 0,1 0-1 0 0,-1 0 1 0 0,2 0 0 0 0,-1 0 0 0 0,1 1 0 0 0,1 0-1 0 0,-4 15 1 0 0,6-21 72 0 0,-1 1 0 0 0,1-1 0 0 0,0 0 0 0 0,0 0 0 0 0,0 0-1 0 0,0 0 1 0 0,0 0 0 0 0,1 0 0 0 0,-1 0 0 0 0,1 0 0 0 0,0 0 0 0 0,0 0-1 0 0,0 0 1 0 0,0 0 0 0 0,1 0 0 0 0,-1 0 0 0 0,1-1 0 0 0,0 1 0 0 0,0-1 0 0 0,0 1-1 0 0,0-1 1 0 0,0 0 0 0 0,0 0 0 0 0,0 0 0 0 0,1 0 0 0 0,-1 0 0 0 0,1 0-1 0 0,0 0 1 0 0,-1-1 0 0 0,1 0 0 0 0,0 1 0 0 0,0-1 0 0 0,0 0 0 0 0,4 1-1 0 0,10 1 172 0 0,-1-1-1 0 0,0 0 0 0 0,1-1 0 0 0,0-1 0 0 0,-1 0 0 0 0,1-1 0 0 0,-1-1 0 0 0,1-1 0 0 0,-1 0 0 0 0,28-10 0 0 0,13-7 126 0 0,84-43 1 0 0,-135 60-259 0 0,42-21 152 0 0,-1-2 1 0 0,87-64-1 0 0,-117 76-109 0 0,0 0-1 0 0,0-2 1 0 0,-2 1 0 0 0,0-2 0 0 0,-1 0-1 0 0,0-1 1 0 0,-2 0 0 0 0,0-1 0 0 0,18-40-1 0 0,-25 28 739 0 0,-8 24-474 0 0,-7 18-1151 0 0,-15 29 663 0 0,3 1 0 0 0,1 1 0 0 0,2 2 1 0 0,2 0-1 0 0,2 0 0 0 0,-13 68 1 0 0,-9 123-406 0 0,23-76-3101 0 0,12-145 853 0 0</inkml:trace>
</inkml:ink>
</file>

<file path=ppt/ink/ink5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4.7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0 262 2996 0 0,'0'0'4296'0'0,"16"-11"-3965"0"0,5-3-313 0 0,-6 3-13 0 0,1 0 0 0 0,0 1 0 0 0,0 1 0 0 0,20-7 0 0 0,85-34 202 0 0,110-52-21 0 0,-206 85 661 0 0,-25 17-813 0 0,0-1 1 0 0,1 1 0 0 0,-1 0-1 0 0,0 0 1 0 0,0 0 0 0 0,0 0-1 0 0,0-1 1 0 0,0 1 0 0 0,0 0 0 0 0,0 0-1 0 0,1 0 1 0 0,-1 0 0 0 0,0-1-1 0 0,0 1 1 0 0,0 0 0 0 0,0 0-1 0 0,0 0 1 0 0,0-1 0 0 0,0 1-1 0 0,0 0 1 0 0,0 0 0 0 0,0 0-1 0 0,0-1 1 0 0,0 1 0 0 0,0 0-1 0 0,0 0 1 0 0,0 0 0 0 0,0-1 0 0 0,-1 1-1 0 0,1 0 1 0 0,0 0 0 0 0,0 0-1 0 0,0 0 1 0 0,0-1 0 0 0,0 1-1 0 0,0 0 1 0 0,0 0 0 0 0,-1 0-1 0 0,-15-3 305 0 0,11 4-433 0 0,-1 0 0 0 0,1 0-1 0 0,-1 0 1 0 0,1 1 0 0 0,-1 0 0 0 0,1 0 0 0 0,0 1-1 0 0,0-1 1 0 0,0 1 0 0 0,0 0 0 0 0,1 0 0 0 0,-1 1-1 0 0,1-1 1 0 0,0 1 0 0 0,-7 8 0 0 0,5-6 54 0 0,1 0 0 0 0,0 0 0 0 0,0 1 0 0 0,1-1 1 0 0,0 1-1 0 0,0 0 0 0 0,0 1 0 0 0,1-1 0 0 0,0 1 0 0 0,-3 12 0 0 0,5-15 30 0 0,0 1 0 0 0,0 0-1 0 0,1 0 1 0 0,0 0 0 0 0,0 0-1 0 0,0 0 1 0 0,1 0-1 0 0,0-1 1 0 0,0 1 0 0 0,0 0-1 0 0,1 0 1 0 0,0-1-1 0 0,2 7 1 0 0,-1-8-22 0 0,0 0 0 0 0,0 1 0 0 0,0-2 0 0 0,1 1 0 0 0,-1 0 1 0 0,1-1-1 0 0,0 1 0 0 0,0-1 0 0 0,0 0 0 0 0,0-1 0 0 0,0 1 0 0 0,1-1 0 0 0,-1 1 0 0 0,1-1 0 0 0,9 2 0 0 0,6 2-637 0 0,0-2 1 0 0,0 0-1 0 0,0-1 0 0 0,0-1 0 0 0,30-1 0 0 0,27-1-3313 0 0</inkml:trace>
</inkml:ink>
</file>

<file path=ppt/ink/ink5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0 6141 0 0,'0'0'5034'0'0,"-4"13"-6363"0"0,-26 101 2257 0 0,-23 174 0 0 0,2 0-130 0 0,45-264-2304 0 0,1 1 0 0 0,2 0 0 0 0,-1 26-1 0 0,4-40-1340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6.3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1 560 0 0,'15'6'3964'0'0,"-14"-6"-3844"0"0,1 0-212 0 0,-1 1-168 0 0,4 2 120 0 0,-1 2 136 0 0,4-1-44 0 0,4-1-280 0 0,0 0-480 0 0,-2-1-820 0 0</inkml:trace>
  <inkml:trace contextRef="#ctx0" brushRef="#br0" timeOffset="1">200 34 1632 0 0,'0'0'2412'0'0</inkml:trace>
</inkml:ink>
</file>

<file path=ppt/ink/ink5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5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366 55 2644 0 0,'0'0'8792'0'0,"-13"-11"-8578"0"0,1 2-187 0 0,1 0-1 0 0,-24-12 1 0 0,33 20-11 0 0,-1 0-1 0 0,0 0 1 0 0,0 1 0 0 0,0-1 0 0 0,0 1-1 0 0,0 0 1 0 0,0 0 0 0 0,0 0 0 0 0,0 0 0 0 0,0 1-1 0 0,0-1 1 0 0,1 1 0 0 0,-1 0 0 0 0,0 0-1 0 0,0 0 1 0 0,0 0 0 0 0,1 0 0 0 0,-1 0 0 0 0,0 1-1 0 0,1-1 1 0 0,-4 3 0 0 0,-5 3 93 0 0,-22 10 274 0 0,-55 37 0 0 0,78-47-410 0 0,1 1 0 0 0,-1 0-1 0 0,1 0 1 0 0,1 1 0 0 0,0 0 0 0 0,0 1 0 0 0,0 0-1 0 0,1 0 1 0 0,-8 16 0 0 0,14-25 18 0 0,1 1 0 0 0,-1-1 0 0 0,0 0 1 0 0,1 1-1 0 0,-1-1 0 0 0,1 1 0 0 0,-1-1 1 0 0,1 1-1 0 0,0-1 0 0 0,-1 1 0 0 0,1-1 0 0 0,0 1 1 0 0,0-1-1 0 0,0 1 0 0 0,0-1 0 0 0,1 1 1 0 0,-1-1-1 0 0,0 1 0 0 0,1-1 0 0 0,-1 1 0 0 0,1 1 1 0 0,0-2 23 0 0,0 0 1 0 0,0 0 0 0 0,0 0-1 0 0,0-1 1 0 0,1 1 0 0 0,-1 0-1 0 0,0 0 1 0 0,0-1 0 0 0,0 1 0 0 0,1-1-1 0 0,-1 1 1 0 0,0-1 0 0 0,1 0-1 0 0,-1 1 1 0 0,0-1 0 0 0,1 0-1 0 0,-1 0 1 0 0,3 0 0 0 0,9-1 136 0 0,0 0 0 0 0,0-1 0 0 0,-1-1 0 0 0,14-4 0 0 0,-15 4-157 0 0,2 0-24 0 0,-1 1 0 0 0,0 0 0 0 0,1 0 0 0 0,-1 1 0 0 0,1 1 0 0 0,-1 0 0 0 0,1 0 0 0 0,15 4 0 0 0,-18-2-311 0 0,-1 1 0 0 0,0 0 0 0 0,-1 0 0 0 0,1 1 0 0 0,-1 0 0 0 0,1 1 0 0 0,-1 0 0 0 0,0 0 0 0 0,-1 0 0 0 0,1 1 0 0 0,9 10 1 0 0</inkml:trace>
  <inkml:trace contextRef="#ctx0" brushRef="#br0" timeOffset="1">545 43 496 0 0,'0'0'6721'0'0,"0"16"-6225"0"0,-2 12 94 0 0,0 0 0 0 0,-11 48 1 0 0,10-67-252 0 0,2-2-59 0 0,-1 0 1 0 0,1 0 0 0 0,-2 0-1 0 0,1 0 1 0 0,-1-1-1 0 0,0 1 1 0 0,0-1-1 0 0,-1 0 1 0 0,-5 8-1 0 0,8-24 2604 0 0,4-5-2978 0 0,2 3-4 0 0,0 1 0 0 0,1 0 0 0 0,1 1-1 0 0,0-1 1 0 0,1 1 0 0 0,-1 1 0 0 0,18-17 0 0 0,1 2-529 0 0,43-30 0 0 0,-48 40-748 0 0,38-21 1 0 0,-50 31-147 0 0,0 0 1 0 0,0 0 0 0 0,1 1 0 0 0,11-2 0 0 0,-8 4-1509 0 0</inkml:trace>
</inkml:ink>
</file>

<file path=ppt/ink/ink5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6.7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290 57 140 0 0,'0'0'6365'0'0,"4"-4"-5663"0"0,-2 2-372 0 0,0 0-1 0 0,0-1 1 0 0,0 1-1 0 0,0-1 1 0 0,0 0-1 0 0,-1 1 1 0 0,1-1-1 0 0,-1 0 1 0 0,1 0 0 0 0,-1 0-1 0 0,0 0 1 0 0,0 0-1 0 0,-1 0 1 0 0,1 0-1 0 0,0 0 1 0 0,-1-4-1 0 0,-25 6-444 0 0,10 4 87 0 0,-1 2-1 0 0,1 0 1 0 0,-1 1-1 0 0,2 0 0 0 0,-1 2 1 0 0,1-1-1 0 0,0 2 0 0 0,-15 11 1 0 0,13-10-39 0 0,13-8 47 0 0,0 0 0 0 0,1 0 0 0 0,-1 0 0 0 0,0 0 0 0 0,0 0 0 0 0,1 0 0 0 0,0 1 0 0 0,-1-1-1 0 0,1 1 1 0 0,0-1 0 0 0,0 1 0 0 0,0 0 0 0 0,0 0 0 0 0,1 0 0 0 0,-1 0 0 0 0,1 0 0 0 0,0 1 0 0 0,-1 4 0 0 0,4-7 44 0 0,1 0 1 0 0,-1 0-1 0 0,1 0 0 0 0,0 0 0 0 0,-1-1 1 0 0,1 1-1 0 0,0-1 0 0 0,-1 0 1 0 0,1 0-1 0 0,3 0 0 0 0,-1 0 14 0 0,0 1-78 0 0,1-1 0 0 0,-1 1 0 0 0,0 0-1 0 0,-1 0 1 0 0,1 1 0 0 0,0 0 0 0 0,0-1 0 0 0,0 2 0 0 0,-1-1 0 0 0,1 0 0 0 0,-1 1 0 0 0,0 0 0 0 0,0 0 0 0 0,0 0-1 0 0,0 1 1 0 0,0-1 0 0 0,4 7 0 0 0,-4-4 4 0 0,0 0-1 0 0,-1 1 1 0 0,0 0-1 0 0,0-1 0 0 0,-1 1 1 0 0,1 0-1 0 0,-1 0 1 0 0,-1 1-1 0 0,0-1 1 0 0,0 0-1 0 0,0 12 1 0 0,0 7 102 0 0,-2-1 0 0 0,0 0 1 0 0,-2 0-1 0 0,-7 32 0 0 0,6-42-18 0 0,0 0 0 0 0,-1 0 0 0 0,-1-1 0 0 0,0 0 0 0 0,0 0 0 0 0,-2 0 0 0 0,0-1 0 0 0,-11 15 0 0 0,15-23 34 0 0,1-2 0 0 0,-1 1 0 0 0,0 0 0 0 0,0-1-1 0 0,0 1 1 0 0,-1-1 0 0 0,1 0 0 0 0,-1-1 0 0 0,0 1 0 0 0,0-1 0 0 0,1 0 0 0 0,-1 0-1 0 0,-1-1 1 0 0,1 1 0 0 0,0-1 0 0 0,0 0 0 0 0,0 0 0 0 0,-1-1 0 0 0,1 0-1 0 0,0 0 1 0 0,-1 0 0 0 0,1 0 0 0 0,-6-2 0 0 0,9 1-67 0 0,0 1 0 0 0,0-1 0 0 0,0 0 0 0 0,0 1 0 0 0,0-1 0 0 0,0 0 0 0 0,1 0 0 0 0,-1 0 0 0 0,0-1 0 0 0,1 1 0 0 0,-1 0 0 0 0,0-1 0 0 0,1 1 0 0 0,0-1 0 0 0,-1 1 0 0 0,1-1 0 0 0,0 0 0 0 0,0 0 0 0 0,0 1 0 0 0,0-1 0 0 0,0 0 0 0 0,0 0 0 0 0,1 0 0 0 0,-1 0 0 0 0,1 0 0 0 0,-1 0 0 0 0,1 0 0 0 0,0 0 0 0 0,0 0 0 0 0,0 0 0 0 0,0 0 0 0 0,0 0 0 0 0,0-1 0 0 0,0 1 0 0 0,1 0 0 0 0,-1 0 0 0 0,1 0 0 0 0,0-2 0 0 0,2-5-190 0 0,0 1 0 0 0,0 0 0 0 0,1 0-1 0 0,0 0 1 0 0,0 0 0 0 0,1 0 0 0 0,7-9 0 0 0,3 0-59 0 0,1 2 1 0 0,0 0 0 0 0,1 1-1 0 0,1 0 1 0 0,0 1-1 0 0,29-14 1 0 0,9-1 257 0 0,59-22 1 0 0,-22 19 154 0 0,-49 18-58 0 0,61-29 0 0 0,-94 37-75 0 0,0-1 1 0 0,-1 0-1 0 0,0 0 0 0 0,0-1 0 0 0,0-1 1 0 0,-1 0-1 0 0,0 0 0 0 0,0-1 1 0 0,-1 0-1 0 0,10-13 0 0 0,-16 18-7 0 0,1 0 1 0 0,-1-1-1 0 0,0 1 0 0 0,0-1 1 0 0,3-9-1 0 0,-5 14-41 0 0,0-1-1 0 0,1 0 1 0 0,-1 1 0 0 0,0-1 0 0 0,0 0-1 0 0,0 0 1 0 0,0 1 0 0 0,0-1 0 0 0,0 0-1 0 0,0 1 1 0 0,0-1 0 0 0,0 0 0 0 0,0 1-1 0 0,0-1 1 0 0,0 0 0 0 0,0 0 0 0 0,-1 1-1 0 0,1-1 1 0 0,0 0 0 0 0,-1 1 0 0 0,1-1-1 0 0,0 1 1 0 0,-1-1 0 0 0,1 0 0 0 0,-1 1 0 0 0,1-1-1 0 0,0 1 1 0 0,-1-1 0 0 0,0 1 0 0 0,1-1-1 0 0,-1 1 1 0 0,1 0 0 0 0,-1-1 0 0 0,0 1-1 0 0,1 0 1 0 0,-1-1 0 0 0,1 1 0 0 0,-1 0-1 0 0,0 0 1 0 0,0-1 0 0 0,1 1 0 0 0,-1 0-1 0 0,0 0 1 0 0,1 0 0 0 0,-1 0 0 0 0,0 0-1 0 0,0 0 1 0 0,-5 0-55 0 0,1 0-1 0 0,0 1 1 0 0,0-1-1 0 0,0 1 1 0 0,0 0 0 0 0,0 0-1 0 0,0 0 1 0 0,0 1-1 0 0,0 0 1 0 0,1 0 0 0 0,-1 0-1 0 0,1 1 1 0 0,-1-1-1 0 0,1 1 1 0 0,0 0 0 0 0,0 0-1 0 0,0 1 1 0 0,0-1-1 0 0,1 1 1 0 0,-1 0-1 0 0,1 0 1 0 0,0 0 0 0 0,0 0-1 0 0,1 1 1 0 0,-1-1-1 0 0,1 1 1 0 0,0-1 0 0 0,0 1-1 0 0,0 0 1 0 0,1 0-1 0 0,0 0 1 0 0,0 0 0 0 0,0 0-1 0 0,0 0 1 0 0,1 10-1 0 0,0-13 82 0 0,0-1 0 0 0,1 0 0 0 0,-1 0 0 0 0,1 0 0 0 0,-1 1-1 0 0,1-1 1 0 0,-1 0 0 0 0,1 0 0 0 0,0 0 0 0 0,-1 0 0 0 0,1 0 0 0 0,0 0-1 0 0,0 0 1 0 0,0 0 0 0 0,0-1 0 0 0,0 1 0 0 0,0 0 0 0 0,0 0 0 0 0,0-1 0 0 0,0 1-1 0 0,0-1 1 0 0,0 1 0 0 0,1-1 0 0 0,-1 1 0 0 0,0-1 0 0 0,0 0 0 0 0,3 1-1 0 0,38 5 465 0 0,-36-5-458 0 0,16 0-74 0 0,-1 2 1 0 0,1 0-1 0 0,-1 1 1 0 0,0 2-1 0 0,0 0 1 0 0,0 1-1 0 0,-1 1 1 0 0,34 18-1 0 0,-34-11-280 0 0,-6-6 2098 0 0,-14-10-1711 0 0,1 1 0 0 0,-1-1 1 0 0,0 0-1 0 0,0 1 0 0 0,0-1 1 0 0,0 0-1 0 0,1 1 0 0 0,-1-1 0 0 0,0 0 1 0 0,0 1-1 0 0,0-1 0 0 0,-1 0 1 0 0,1 1-1 0 0,0-1 0 0 0,0 1 0 0 0,0-1 1 0 0,0 0-1 0 0,0 1 0 0 0,-1-1 1 0 0,1 0-1 0 0,0 1 0 0 0,-1-1 0 0 0,1 1 1 0 0,0-1-1 0 0,-2 0 0 0 0,0-5-15 0 0,0 1 0 0 0,1-1-1 0 0,-1 1 1 0 0,1-1-1 0 0,0 0 1 0 0,1 0 0 0 0,-1 0-1 0 0,1 0 1 0 0,0 1-1 0 0,0-1 1 0 0,1 0 0 0 0,0 0-1 0 0,0 0 1 0 0,0 1-1 0 0,3-7 1 0 0,-1 4-60 0 0,1 1 0 0 0,0 0 0 0 0,0 0 0 0 0,0 1 0 0 0,1-1 0 0 0,0 1 0 0 0,0 0 0 0 0,0 0 0 0 0,1 1 0 0 0,7-7 0 0 0,-1 3-206 0 0,0 1 1 0 0,1 0-1 0 0,0 1 0 0 0,0 0 1 0 0,1 1-1 0 0,0 1 0 0 0,0 0 0 0 0,0 1 1 0 0,0 0-1 0 0,1 1 0 0 0,24-2 0 0 0,47 5-6558 0 0,-58 3 2538 0 0</inkml:trace>
</inkml:ink>
</file>

<file path=ppt/ink/ink5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7.2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25 5793 0 0,'0'0'7898'0'0,"16"-4"-7866"0"0,15-2 30 0 0,-1 1 0 0 0,56-2 0 0 0,-57 6-104 0 0,-16 0-55 0 0,0 0-1 0 0,0 2 1 0 0,14 1-1 0 0,-26-2 12 0 0,-1 0 0 0 0,1 0 0 0 0,-1 0 0 0 0,1 0-1 0 0,-1 0 1 0 0,1 1 0 0 0,-1-1 0 0 0,0 0 0 0 0,1 0 0 0 0,-1 0-1 0 0,1 1 1 0 0,-1-1 0 0 0,0 0 0 0 0,1 0 0 0 0,-1 1 0 0 0,0-1-1 0 0,1 0 1 0 0,-1 1 0 0 0,0-1 0 0 0,1 0 0 0 0,-1 1-1 0 0,0-1 1 0 0,0 1 0 0 0,1-1 0 0 0,-1 0 0 0 0,0 1 0 0 0,0-1-1 0 0,0 1 1 0 0,0-1 0 0 0,0 1 0 0 0,0-1 0 0 0,1 0 0 0 0,-1 1-1 0 0,0-1 1 0 0,0 1 0 0 0,0-1 0 0 0,0 1 0 0 0,-1-1 0 0 0,1 1-1 0 0,0-1 1 0 0,0 1 0 0 0,0-1 0 0 0,0 0 0 0 0,0 1 0 0 0,-1-1-1 0 0,1 1 1 0 0,0 0 0 0 0,-1 0-296 0 0,0 1 0 0 0,0-1 1 0 0,0 1-1 0 0,0-1 0 0 0,0 1 0 0 0,0-1 0 0 0,-1 0 0 0 0,1 0 1 0 0,0 1-1 0 0,-1-1 0 0 0,-2 1 0 0 0,-15 7-3369 0 0</inkml:trace>
</inkml:ink>
</file>

<file path=ppt/ink/ink5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7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1540 0 0,'0'0'11760'0'0,"14"-4"-11708"0"0,-11 3-52 0 0,17-4-4 0 0,1 0 0 0 0,0 1-1 0 0,29-2 1 0 0,-12 6-1 0 0,-24 1 1 0 0,0-1 1 0 0,0 0-1 0 0,0-1 0 0 0,24-5 0 0 0,-32 2-1369 0 0</inkml:trace>
</inkml:ink>
</file>

<file path=ppt/ink/ink5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1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398 1 4188 0 0,'0'0'6618'0'0,"-14"1"-6497"0"0,5-1-122 0 0,-1 0 1 0 0,0 0 0 0 0,1 1 0 0 0,-1 1 0 0 0,1-1-1 0 0,-1 1 1 0 0,1 1 0 0 0,0 0 0 0 0,-12 6 0 0 0,-11 7-37 0 0,0 1 0 0 0,2 2 0 0 0,0 0 0 0 0,2 3-1 0 0,-39 35 1 0 0,65-55 0 0 0,0 0-1 0 0,0 0 0 0 0,1 0 0 0 0,-1 0 1 0 0,0 0-1 0 0,1 1 0 0 0,-1-1 0 0 0,1 0 1 0 0,0 1-1 0 0,0-1 0 0 0,0 1 0 0 0,0 0 1 0 0,0-1-1 0 0,1 1 0 0 0,-1 0 0 0 0,1-1 1 0 0,-1 5-1 0 0,2-5-8 0 0,0 0-1 0 0,-1 0 1 0 0,1 0 0 0 0,0 0 0 0 0,0 0 0 0 0,0 0-1 0 0,0 0 1 0 0,0-1 0 0 0,0 1 0 0 0,1 0-1 0 0,-1-1 1 0 0,1 1 0 0 0,-1-1 0 0 0,1 1-1 0 0,-1-1 1 0 0,1 0 0 0 0,0 1 0 0 0,0-1-1 0 0,0 0 1 0 0,-1 0 0 0 0,1 0 0 0 0,2 0-1 0 0,37 16-176 0 0,-26-11 195 0 0,0 0-1 0 0,0 1 1 0 0,-1 0-1 0 0,0 1 1 0 0,0 1-1 0 0,0 0 1 0 0,16 16-1 0 0,-30-24 83 0 0,1-1 0 0 0,-1 1 0 0 0,1-1 0 0 0,-1 1 0 0 0,1-1 1 0 0,-1 1-1 0 0,0-1 0 0 0,1 1 0 0 0,-1 0 0 0 0,0-1 0 0 0,0 1 0 0 0,0-1 0 0 0,1 1 0 0 0,-1 0 0 0 0,0-1 0 0 0,0 1 0 0 0,0 0 0 0 0,0-1 0 0 0,0 1 1 0 0,0 0-1 0 0,0-1 0 0 0,0 1 0 0 0,0 0 0 0 0,0-1 0 0 0,-1 1 0 0 0,1 0 0 0 0,0-1 0 0 0,0 1 0 0 0,-1 0 0 0 0,1-1 0 0 0,0 1 0 0 0,-1-1 0 0 0,1 1 0 0 0,0-1 1 0 0,-1 1-1 0 0,1-1 0 0 0,-1 1 0 0 0,1-1 0 0 0,-1 1 0 0 0,1-1 0 0 0,-1 1 0 0 0,0-1 0 0 0,1 0 0 0 0,-1 1 0 0 0,1-1 0 0 0,-1 0 0 0 0,0 0 0 0 0,1 1 1 0 0,-1-1-1 0 0,0 0 0 0 0,0 0 0 0 0,-46 13 1191 0 0,36-11-1234 0 0,-157 50-1531 0 0,167-52 1212 0 0,-5 2-908 0 0</inkml:trace>
</inkml:ink>
</file>

<file path=ppt/ink/ink5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0.4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82 530 4092 0 0,'0'0'6633'0'0,"9"14"-6213"0"0,29 49-163 0 0,-36-59-245 0 0,-1-1 0 0 0,1 0 0 0 0,-1 1 0 0 0,0-1 0 0 0,0 1 0 0 0,-1 0 0 0 0,1-1 0 0 0,-1 1 0 0 0,1 0 0 0 0,-1-1 0 0 0,0 1 0 0 0,-1 0 0 0 0,1-1 0 0 0,0 1 1 0 0,-1-1-1 0 0,0 1 0 0 0,0-1 0 0 0,0 1 0 0 0,-3 5 0 0 0,0-2 39 0 0,0 1 0 0 0,-1-1 0 0 0,0 0 0 0 0,-1 0 0 0 0,-9 10 0 0 0,-23 17 214 0 0,36-32-212 0 0,-1 0-1 0 0,0 0 0 0 0,0-1 0 0 0,0 1 0 0 0,0-1 0 0 0,0 1 0 0 0,0-1 0 0 0,-1 0 0 0 0,1 0 1 0 0,0 0-1 0 0,-1-1 0 0 0,-4 1 0 0 0,8-1-45 0 0,0 0 1 0 0,-1 0 0 0 0,1-1-1 0 0,-1 1 1 0 0,1 0-1 0 0,-1 0 1 0 0,1-1-1 0 0,0 1 1 0 0,-1 0-1 0 0,1 0 1 0 0,0-1-1 0 0,-1 1 1 0 0,1 0 0 0 0,0-1-1 0 0,-1 1 1 0 0,1-1-1 0 0,0 1 1 0 0,0 0-1 0 0,0-1 1 0 0,-1 1-1 0 0,1-1 1 0 0,0 1 0 0 0,0-1-1 0 0,0 1 1 0 0,0-1-1 0 0,0 1 1 0 0,0 0-1 0 0,0-1 1 0 0,0 1-1 0 0,0-1 1 0 0,0 1-1 0 0,0-1 1 0 0,0 1 0 0 0,0-1-1 0 0,0 1 1 0 0,0-1-1 0 0,0 1 1 0 0,1-1-1 0 0,5-21-326 0 0,6 4 175 0 0,1 1 1 0 0,1 0 0 0 0,1 0-1 0 0,0 2 1 0 0,1 0 0 0 0,21-16-1 0 0,-16 13 100 0 0,11-9-53 0 0,1 1 0 0 0,64-39 0 0 0,-84 58 34 0 0,0 0 0 0 0,0 1 0 0 0,1 1-1 0 0,0 0 1 0 0,1 0 0 0 0,-1 2 0 0 0,0 0 0 0 0,1 0 0 0 0,0 1 0 0 0,0 1 0 0 0,20 1 0 0 0,-31 0 103 0 0,1 1 0 0 0,-1 0 0 0 0,0-1 0 0 0,1 1-1 0 0,-1 1 1 0 0,0-1 0 0 0,0 1 0 0 0,0 0 0 0 0,0 0 0 0 0,0 0 0 0 0,0 0 0 0 0,0 1-1 0 0,-1-1 1 0 0,1 1 0 0 0,-1 0 0 0 0,0 0 0 0 0,0 0 0 0 0,0 1 0 0 0,0-1 0 0 0,-1 1-1 0 0,1 0 1 0 0,-1-1 0 0 0,0 1 0 0 0,0 0 0 0 0,0 0 0 0 0,0 1 0 0 0,-1-1 0 0 0,0 0 0 0 0,0 0-1 0 0,0 1 1 0 0,0-1 0 0 0,-1 1 0 0 0,0-1 0 0 0,0 1 0 0 0,0-1 0 0 0,0 0 0 0 0,-1 1-1 0 0,1-1 1 0 0,-1 1 0 0 0,0-1 0 0 0,-1 0 0 0 0,1 0 0 0 0,-1 0 0 0 0,1 1 0 0 0,-1-1 0 0 0,-1-1-1 0 0,1 1 1 0 0,-4 5 0 0 0,-2 1 33 0 0,1 0 0 0 0,-1 0 0 0 0,-1-1 1 0 0,0-1-1 0 0,0 1 0 0 0,-1-1 0 0 0,0-1 0 0 0,0 0 0 0 0,0 0 0 0 0,-1-1 0 0 0,0 0 0 0 0,-14 4 0 0 0,25-10-65 0 0,-1 0 0 0 0,1 1 0 0 0,0-1 0 0 0,0 0 0 0 0,-1 0-1 0 0,1 0 1 0 0,0 0 0 0 0,0 0 0 0 0,-1 0 0 0 0,1 0 0 0 0,0 0 0 0 0,-1 0-1 0 0,1 0 1 0 0,0 0 0 0 0,0 0 0 0 0,-1 0 0 0 0,1 0 0 0 0,0 0-1 0 0,-1 0 1 0 0,1 0 0 0 0,0 0 0 0 0,0 0 0 0 0,-1 0 0 0 0,1 0 0 0 0,0-1-1 0 0,-1 1 1 0 0,1 0 0 0 0,0 0 0 0 0,0 0 0 0 0,0 0 0 0 0,-1-1 0 0 0,1 1-1 0 0,0 0 1 0 0,0 0 0 0 0,0-1 0 0 0,-1 1 0 0 0,1-1 0 0 0,2-12-181 0 0,13-16-400 0 0,7 2 374 0 0,0 1-1 0 0,2 0 1 0 0,0 2-1 0 0,2 1 1 0 0,1 1 0 0 0,1 1-1 0 0,0 1 1 0 0,33-16 0 0 0,-55 33 152 0 0,1 0 0 0 0,0 0 0 0 0,-1 1 0 0 0,1 0 0 0 0,0 0 0 0 0,9-1 0 0 0,-15 3 41 0 0,1 0 0 0 0,0 0 0 0 0,-1 0 0 0 0,1 0 0 0 0,0 0 0 0 0,-1 0 0 0 0,1 0 1 0 0,0 0-1 0 0,-1 1 0 0 0,1-1 0 0 0,0 1 0 0 0,-1-1 0 0 0,1 1 0 0 0,-1 0 0 0 0,1-1 0 0 0,-1 1 0 0 0,1 0 0 0 0,-1 0 0 0 0,1 0 0 0 0,-1 0 0 0 0,0 0 0 0 0,0 0 1 0 0,0 1-1 0 0,1-1 0 0 0,-1 0 0 0 0,0 1 0 0 0,-1-1 0 0 0,1 1 0 0 0,0-1 0 0 0,1 3 0 0 0,13 56 362 0 0,-13-47-372 0 0,1-1-1 0 0,0 0 1 0 0,7 17 0 0 0,-8-25 20 0 0,1 1 1 0 0,-1-1 0 0 0,1 0-1 0 0,0 0 1 0 0,0 0-1 0 0,0 0 1 0 0,0 0 0 0 0,1 0-1 0 0,0-1 1 0 0,0 0-1 0 0,0 0 1 0 0,5 4 0 0 0,-3-4-2 0 0,0-1 1 0 0,-1 1-1 0 0,1-1 1 0 0,0 0-1 0 0,1 0 1 0 0,-1-1-1 0 0,0 0 1 0 0,0 0 0 0 0,0 0-1 0 0,1-1 1 0 0,-1 0-1 0 0,0 0 1 0 0,1-1-1 0 0,-1 0 1 0 0,0 0-1 0 0,11-3 1 0 0,8-4 46 0 0,0-1 0 0 0,43-23 0 0 0,-22 9-4 0 0,20-4-87 0 0,-41 18 113 0 0,0-1 1 0 0,0-1-1 0 0,-1-2 0 0 0,0 0 0 0 0,24-19 0 0 0,-48 32-45 0 0,1 0 0 0 0,-1-1 0 0 0,0 1 0 0 0,1 0 0 0 0,-1 0 0 0 0,1-1 0 0 0,-1 1 0 0 0,0 0 0 0 0,1 0 0 0 0,-1-1 0 0 0,1 1 0 0 0,-1 0 0 0 0,0-1 0 0 0,0 1 0 0 0,1-1 0 0 0,-1 1 0 0 0,0 0 0 0 0,0-1 0 0 0,1 1 0 0 0,-1-1 0 0 0,0 1 0 0 0,0-1 0 0 0,0 1 0 0 0,0-1 0 0 0,0 1 0 0 0,1-1 0 0 0,-1 1 0 0 0,0-1 0 0 0,0 1 0 0 0,0-1 0 0 0,0 1 0 0 0,-1 0 0 0 0,1-1 0 0 0,0 1 0 0 0,0-2 0 0 0,-18-2 253 0 0,-29 9-475 0 0,27 1 146 0 0,-1 0 0 0 0,1 2 0 0 0,0 0 0 0 0,1 1-1 0 0,0 1 1 0 0,1 1 0 0 0,-1 0 0 0 0,2 2 0 0 0,0 0 0 0 0,-21 21-1 0 0,35-31-41 0 0,1-1-1 0 0,0 1 1 0 0,0 0-1 0 0,0-1 1 0 0,0 1-1 0 0,0 0 0 0 0,0 0 1 0 0,1 0-1 0 0,0 1 1 0 0,-1-1-1 0 0,0 6 0 0 0,2-8 34 0 0,0-1 0 0 0,0 1-1 0 0,0 0 1 0 0,0-1 0 0 0,0 1 0 0 0,0-1-1 0 0,0 1 1 0 0,0 0 0 0 0,1-1-1 0 0,-1 1 1 0 0,0-1 0 0 0,0 1-1 0 0,1-1 1 0 0,-1 1 0 0 0,0-1-1 0 0,1 1 1 0 0,-1-1 0 0 0,1 1-1 0 0,-1-1 1 0 0,1 1 0 0 0,-1-1-1 0 0,0 0 1 0 0,2 1 0 0 0,0 0 12 0 0,0 0 0 0 0,0 0 1 0 0,0-1-1 0 0,0 1 0 0 0,0-1 0 0 0,0 1 1 0 0,0-1-1 0 0,0 0 0 0 0,0 0 1 0 0,3 0-1 0 0,230 3-140 0 0,-211-2 269 0 0,0-2 0 0 0,0 0 0 0 0,-1-1 0 0 0,1-2 0 0 0,-1 0 0 0 0,1-2 0 0 0,-1 0 0 0 0,-1-2-1 0 0,1 0 1 0 0,-1-2 0 0 0,-1 0 0 0 0,0-1 0 0 0,20-15 0 0 0,-5 1-106 0 0,-1-3-1 0 0,0 0 0 0 0,-3-3 1 0 0,0 0-1 0 0,-2-2 1 0 0,-1-2-1 0 0,-2 0 0 0 0,-2-2 1 0 0,-1 0-1 0 0,-2-2 1 0 0,22-51-1 0 0,-41 84 128 0 0,0-1 0 0 0,-1 0 0 0 0,1 1 1 0 0,-2-1-1 0 0,1 0 0 0 0,-1-1 0 0 0,0 1 0 0 0,0 0 0 0 0,-1-9 0 0 0,0 16-95 0 0,0 0-1 0 0,0 0 1 0 0,0-1-1 0 0,0 1 1 0 0,0 0-1 0 0,0 0 0 0 0,0 0 1 0 0,0-1-1 0 0,0 1 1 0 0,0 0-1 0 0,0 0 1 0 0,0 0-1 0 0,0 0 1 0 0,0-1-1 0 0,0 1 0 0 0,0 0 1 0 0,0 0-1 0 0,0 0 1 0 0,-1 0-1 0 0,1 0 1 0 0,0-1-1 0 0,0 1 1 0 0,0 0-1 0 0,0 0 1 0 0,0 0-1 0 0,-1 0 0 0 0,1 0 1 0 0,0 0-1 0 0,0 0 1 0 0,0-1-1 0 0,0 1 1 0 0,-1 0-1 0 0,1 0 1 0 0,0 0-1 0 0,0 0 0 0 0,0 0 1 0 0,0 0-1 0 0,-1 0 1 0 0,1 0-1 0 0,0 0 1 0 0,-1 0-1 0 0,-8 5-101 0 0,-6 10-279 0 0,4 1 374 0 0,0 0 1 0 0,1 0 0 0 0,1 1 0 0 0,1 0 0 0 0,-11 33 0 0 0,-21 98 827 0 0,26-92-819 0 0,5-21-14 0 0,2 1-1 0 0,1 0 0 0 0,2 1 0 0 0,0 66 1 0 0,4-98 2 0 0,0-1-1 0 0,1 0 1 0 0,-1 0 0 0 0,1 1 0 0 0,0-1-1 0 0,0 0 1 0 0,0 0 0 0 0,1 0 0 0 0,0 0-1 0 0,-1 0 1 0 0,1 0 0 0 0,1-1 0 0 0,-1 1-1 0 0,0-1 1 0 0,1 1 0 0 0,0-1 0 0 0,0 0-1 0 0,0 0 1 0 0,4 3 0 0 0,-4-4 25 0 0,0 0 0 0 0,0-1-1 0 0,1 0 1 0 0,-1 1 0 0 0,0-1 0 0 0,1 0-1 0 0,-1-1 1 0 0,1 1 0 0 0,-1-1 0 0 0,1 1 0 0 0,-1-1-1 0 0,1 0 1 0 0,0 0 0 0 0,-1-1 0 0 0,1 1 0 0 0,-1-1-1 0 0,1 1 1 0 0,-1-1 0 0 0,0 0 0 0 0,1-1-1 0 0,-1 1 1 0 0,0-1 0 0 0,5-2 0 0 0,24-14 83 0 0,-1-2 0 0 0,0-2 0 0 0,-2 0 0 0 0,43-43 0 0 0,-23 15-239 0 0,63-85-1 0 0,-22 2-607 0 0,-81 118 789 0 0,-1-1-1 0 0,-1 0 1 0 0,0 0-1 0 0,-1-1 0 0 0,-1 1 1 0 0,7-36-1 0 0,-12 52-43 0 0,0-1 0 0 0,0 1 0 0 0,1 0-1 0 0,-1-1 1 0 0,0 1 0 0 0,0-1 0 0 0,0 1 0 0 0,0 0 0 0 0,0-1-1 0 0,0 1 1 0 0,0-1 0 0 0,0 1 0 0 0,0-1 0 0 0,0 1 0 0 0,-1 0-1 0 0,1-1 1 0 0,0 1 0 0 0,0-1 0 0 0,0 1 0 0 0,0 0 0 0 0,-1-1-1 0 0,1 1 1 0 0,0 0 0 0 0,0-1 0 0 0,-1 1 0 0 0,1 0 0 0 0,0-1-1 0 0,-1 1 1 0 0,1 0 0 0 0,0 0 0 0 0,-1-1 0 0 0,1 1 0 0 0,0 0-1 0 0,-1 0 1 0 0,1-1 0 0 0,0 1 0 0 0,-2 0 0 0 0,-16 5-175 0 0,-17 19-187 0 0,20-7 399 0 0,1 1-1 0 0,1 0 0 0 0,1 0 0 0 0,0 1 0 0 0,2 1 1 0 0,0 0-1 0 0,1 0 0 0 0,-7 25 0 0 0,6-14-32 0 0,2 1 1 0 0,0 1-1 0 0,3 0 0 0 0,-3 59 0 0 0,8-79 36 0 0,0 0-1 0 0,1 1 0 0 0,0-1 1 0 0,1 0-1 0 0,1 0 0 0 0,7 21 1 0 0,-9-30-33 0 0,0-1 0 0 0,1 1 0 0 0,0 0 0 0 0,0-1 0 0 0,0 1 1 0 0,0-1-1 0 0,0 1 0 0 0,1-1 0 0 0,-1 0 0 0 0,1 0 0 0 0,0 0 0 0 0,0-1 0 0 0,0 1 1 0 0,0-1-1 0 0,1 1 0 0 0,-1-1 0 0 0,1 0 0 0 0,-1 0 0 0 0,1-1 0 0 0,0 1 1 0 0,0-1-1 0 0,0 0 0 0 0,0 0 0 0 0,-1 0 0 0 0,7 1 0 0 0,1-3 55 0 0,0 1 0 0 0,-1-1 0 0 0,1-1 0 0 0,-1 0-1 0 0,1 0 1 0 0,-1-1 0 0 0,0-1 0 0 0,1 0 0 0 0,-2 0-1 0 0,1-1 1 0 0,0 0 0 0 0,12-9 0 0 0,10-9 17 0 0,59-54-1 0 0,-65 53-130 0 0,39-49 0 0 0,-56 62 41 0 0,-1-1 1 0 0,0 0-1 0 0,0 0 0 0 0,-2-1 1 0 0,1 0-1 0 0,-2 0 1 0 0,5-15-1 0 0,-9 26 14 0 0,0 0 1 0 0,-1 0-1 0 0,1 0 1 0 0,-1 0-1 0 0,0 0 1 0 0,1 0-1 0 0,-1 0 1 0 0,0 0-1 0 0,0 0 1 0 0,0 0-1 0 0,-1 0 1 0 0,1 0-1 0 0,0 0 1 0 0,-2-3-1 0 0,2 4-21 0 0,-1 1-1 0 0,1-1 0 0 0,-1 1 0 0 0,1-1 0 0 0,0 1 1 0 0,-1-1-1 0 0,1 1 0 0 0,-1 0 0 0 0,0-1 0 0 0,1 1 1 0 0,-1 0-1 0 0,1-1 0 0 0,-1 1 0 0 0,1 0 0 0 0,-1 0 1 0 0,0 0-1 0 0,1-1 0 0 0,-1 1 0 0 0,0 0 1 0 0,1 0-1 0 0,-1 0 0 0 0,1 0 0 0 0,-1 0 0 0 0,0 0 1 0 0,1 0-1 0 0,-1 0 0 0 0,0 1 0 0 0,0-1 0 0 0,-4 2-44 0 0,1-1-1 0 0,-1 1 0 0 0,1 1 1 0 0,0-1-1 0 0,0 0 0 0 0,0 1 1 0 0,0 0-1 0 0,1 0 0 0 0,-1 0 1 0 0,-4 5-1 0 0,1 1 82 0 0,0 1 0 0 0,1-1 0 0 0,0 1 0 0 0,0 0 0 0 0,1 1 1 0 0,1 0-1 0 0,-1-1 0 0 0,2 1 0 0 0,0 1 0 0 0,0-1 0 0 0,1 0 0 0 0,0 1 0 0 0,1-1 1 0 0,0 1-1 0 0,1 0 0 0 0,0-1 0 0 0,1 1 0 0 0,4 20 0 0 0,-5-29-10 0 0,1-1 0 0 0,0 1 0 0 0,0 0-1 0 0,0-1 1 0 0,0 1 0 0 0,0-1 0 0 0,0 0-1 0 0,1 1 1 0 0,-1-1 0 0 0,1 0 0 0 0,-1 0-1 0 0,1 0 1 0 0,0 0 0 0 0,0 0 0 0 0,3 3-1 0 0,-3-4 12 0 0,0 0 0 0 0,0-1 0 0 0,0 1-1 0 0,0 0 1 0 0,0-1 0 0 0,0 1 0 0 0,0-1 0 0 0,0 0-1 0 0,0 1 1 0 0,0-1 0 0 0,0 0 0 0 0,0 0-1 0 0,0-1 1 0 0,0 1 0 0 0,0 0 0 0 0,3-1-1 0 0,6-3 87 0 0,1-1 0 0 0,-1 0-1 0 0,0-1 1 0 0,-1 0 0 0 0,18-12-1 0 0,0-1-179 0 0,36-19-86 0 0,-36 19 63 0 0,0 2-1 0 0,1 2 0 0 0,1 0 0 0 0,62-20 1 0 0,-88 34 56 0 0,-1 0 0 0 0,1 0 0 0 0,0 0 0 0 0,-1 1 0 0 0,1 0-1 0 0,0 0 1 0 0,0 0 0 0 0,-1 0 0 0 0,1 0 0 0 0,0 1 0 0 0,-1-1 0 0 0,1 1 0 0 0,3 1 0 0 0,-5 0 25 0 0,0-1 0 0 0,-1 0 0 0 0,1 0 0 0 0,0 0 0 0 0,-1 1 0 0 0,1-1 0 0 0,-1 1 0 0 0,0-1 0 0 0,0 1 0 0 0,1 0 0 0 0,-1 0 0 0 0,0-1 0 0 0,0 1 0 0 0,-1 0 0 0 0,1 0 0 0 0,0 0 0 0 0,0 0 0 0 0,-1 0 0 0 0,0 0 0 0 0,1 0 0 0 0,-1 0 0 0 0,0 0 0 0 0,0 0 0 0 0,0 2 0 0 0,0 3 64 0 0,0-1-1 0 0,-1 1 1 0 0,1-1 0 0 0,-2 1 0 0 0,1-1-1 0 0,-1 1 1 0 0,0-1 0 0 0,0 0 0 0 0,-4 9-1 0 0,-34 50-107 0 0,27-45-250 0 0,6-10-408 0 0,0 0-1201 0 0</inkml:trace>
</inkml:ink>
</file>

<file path=ppt/ink/ink5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0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0 4940 0 0,'0'0'5666'0'0,"-5"13"-4683"0"0,-81 212 2925 0 0,-57 133-3583 0 0,130-325-310 0 0,6-17-318 0 0,-20 47-525 0 0,25-58 364 0 0,-1-1-1 0 0,1 0 0 0 0,-1 0 1 0 0,0 0-1 0 0,0 0 0 0 0,0 0 1 0 0,0-1-1 0 0,-1 1 0 0 0,0-1 1 0 0,-7 5-1 0 0</inkml:trace>
</inkml:ink>
</file>

<file path=ppt/ink/ink5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1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0 130 7525 0 0,'0'0'6370'0'0,"14"-10"-6032"0"0,45-32-120 0 0,-54 38-221 0 0,0 2-1 0 0,1-1 1 0 0,-1 0-1 0 0,1 1 1 0 0,0 0-1 0 0,-1 0 1 0 0,1 1-1 0 0,0 0 1 0 0,0 0 0 0 0,0 0-1 0 0,0 1 1 0 0,0 0-1 0 0,11 1 1 0 0,5-1-52 0 0,34-1-93 0 0,98-4-878 0 0,-130 3-384 0 0,0-1-1 0 0,-1-2 0 0 0,1 0 1 0 0,30-12-1 0 0,-13-2-3694 0 0</inkml:trace>
</inkml:ink>
</file>

<file path=ppt/ink/ink5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2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21 4880 0 0,'0'0'6703'0'0,"-3"14"-6188"0"0,-2 13-421 0 0,-1-1-1 0 0,-2-1 0 0 0,0 1 1 0 0,-2-1-1 0 0,-1-1 0 0 0,-17 29 1 0 0,21-42-16 0 0,-2 2-52 0 0,0-1 0 0 0,-16 18 0 0 0,23-28 30 0 0,0 1 1 0 0,0-1-1 0 0,0 0 0 0 0,-1 0 0 0 0,1-1 1 0 0,0 1-1 0 0,-1 0 0 0 0,0-1 0 0 0,1 1 1 0 0,-1-1-1 0 0,0 0 0 0 0,0 0 0 0 0,1 0 1 0 0,-1 0-1 0 0,0-1 0 0 0,0 1 1 0 0,0-1-1 0 0,0 0 0 0 0,-5 0 0 0 0,7 0-44 0 0,1-1 0 0 0,-1 1 0 0 0,1-1 0 0 0,-1 1 0 0 0,1-1 0 0 0,0 0-1 0 0,-1 1 1 0 0,1-1 0 0 0,0 0 0 0 0,-1 1 0 0 0,1-1 0 0 0,0 0 0 0 0,0 0 0 0 0,0 1 0 0 0,0-1-1 0 0,0 0 1 0 0,0 0 0 0 0,0 1 0 0 0,0-1 0 0 0,0 0 0 0 0,0 1 0 0 0,0-1 0 0 0,0 0 0 0 0,0 0-1 0 0,1 1 1 0 0,-1-2 0 0 0,6-21-138 0 0,2 5 39 0 0,1 1 1 0 0,1-1-1 0 0,0 2 1 0 0,19-23-1 0 0,-3 3 39 0 0,-17 22-6 0 0,0 1 1 0 0,1 1-1 0 0,1-1 1 0 0,0 1-1 0 0,0 1 1 0 0,1 0-1 0 0,1 1 1 0 0,23-16-1 0 0,-34 25 23 0 0,0 0 1 0 0,0 0-1 0 0,0 1 0 0 0,0-1 0 0 0,0 0 1 0 0,0 1-1 0 0,0-1 0 0 0,0 1 0 0 0,0 0 1 0 0,0-1-1 0 0,0 1 0 0 0,0 0 0 0 0,0 0 1 0 0,1 1-1 0 0,-1-1 0 0 0,0 0 0 0 0,0 1 1 0 0,0-1-1 0 0,0 1 0 0 0,0 0 0 0 0,0-1 1 0 0,0 1-1 0 0,0 0 0 0 0,-1 0 0 0 0,1 0 1 0 0,0 1-1 0 0,0-1 0 0 0,-1 0 0 0 0,1 1 1 0 0,-1-1-1 0 0,3 4 0 0 0,2 3 73 0 0,0 1-1 0 0,0 1 1 0 0,-1-1-1 0 0,0 1 1 0 0,3 12-1 0 0,3 2 216 0 0,-4-7-194 0 0,1 0 0 0 0,1-1-1 0 0,1 1 1 0 0,0-2 0 0 0,22 25 0 0 0,-29-36-34 0 0,0-1 0 0 0,1 0 1 0 0,-1 0-1 0 0,1 0 0 0 0,0-1 0 0 0,0 1 1 0 0,0-1-1 0 0,0 0 0 0 0,1 0 0 0 0,-1 0 1 0 0,0-1-1 0 0,1 1 0 0 0,-1-1 1 0 0,1 0-1 0 0,0-1 0 0 0,-1 1 0 0 0,1-1 1 0 0,0 0-1 0 0,-1 0 0 0 0,1 0 0 0 0,0-1 1 0 0,-1 1-1 0 0,1-1 0 0 0,-1 0 1 0 0,1-1-1 0 0,-1 1 0 0 0,1-1 0 0 0,6-4 1 0 0,31-15 53 0 0,-2-2 0 0 0,-1-2 0 0 0,0-2 1 0 0,-2-1-1 0 0,-2-2 0 0 0,58-61 0 0 0,-89 87-66 0 0,-2 2 4 0 0,0 1 1 0 0,-1-1-1 0 0,1 0 0 0 0,-1 0 1 0 0,0 1-1 0 0,1-1 1 0 0,-1 0-1 0 0,0 0 1 0 0,0 0-1 0 0,1-3 0 0 0,-11 6-169 0 0,0 6 118 0 0,-1 0 1 0 0,2 0-1 0 0,-1 1 1 0 0,1 0-1 0 0,-14 18 1 0 0,-30 50 164 0 0,45-66-134 0 0,2 0-1 0 0,-1 1 1 0 0,1 0 0 0 0,-3 11-1 0 0,7-18 0 0 0,0 0 1 0 0,0 0-1 0 0,0 1 0 0 0,0-1 1 0 0,1 0-1 0 0,-1 0 0 0 0,1 0 1 0 0,0 0-1 0 0,0 1 0 0 0,1-1 0 0 0,-1 0 1 0 0,1 0-1 0 0,0 0 0 0 0,3 8 1 0 0,-2-10 12 0 0,0 1 1 0 0,0-1-1 0 0,0 0 1 0 0,0 0 0 0 0,1 0-1 0 0,-1 0 1 0 0,1-1-1 0 0,-1 1 1 0 0,1-1 0 0 0,0 1-1 0 0,0-1 1 0 0,0 0-1 0 0,-1 0 1 0 0,1 0 0 0 0,0 0-1 0 0,0-1 1 0 0,0 1-1 0 0,0-1 1 0 0,0 0 0 0 0,0 0-1 0 0,1 0 1 0 0,4-1-1 0 0,4 1 40 0 0,0-2-1 0 0,0 1 0 0 0,-1-1 0 0 0,18-6 0 0 0,0-4 19 0 0,0-2 0 0 0,-1-1 1 0 0,-1-1-1 0 0,0-1 0 0 0,33-29 0 0 0,-21 17-9 0 0,49-28 0 0 0,-88 57-51 0 0,0-1 1 0 0,1 1-1 0 0,-1 0 0 0 0,1 0 1 0 0,-1-1-1 0 0,1 1 0 0 0,-1 0 1 0 0,1 0-1 0 0,-1 0 0 0 0,1 0 1 0 0,-1-1-1 0 0,1 1 0 0 0,-1 0 1 0 0,1 0-1 0 0,-1 0 1 0 0,1 0-1 0 0,-1 0 0 0 0,1 0 1 0 0,-1 0-1 0 0,1 0 0 0 0,0 1 1 0 0,-1-1-1 0 0,1 0 0 0 0,-1 0 1 0 0,1 0-1 0 0,-1 1 1 0 0,0-1-1 0 0,1 0 0 0 0,-1 0 1 0 0,1 1-1 0 0,-1-1 0 0 0,1 0 1 0 0,-1 1-1 0 0,0-1 0 0 0,1 0 1 0 0,-1 1-1 0 0,0-1 1 0 0,1 1-1 0 0,-1 0 0 0 0,1 1 11 0 0,0 1 0 0 0,0 0 0 0 0,0 0 0 0 0,0-1 0 0 0,-1 1 0 0 0,1 0 0 0 0,-1 0 0 0 0,0 4 0 0 0,-3 58 54 0 0,0-47-261 0 0,-1 0 1 0 0,-1 0-1 0 0,-12 33 0 0 0,10-36-1665 0 0,0 1 0 0 0,-12 16 0 0 0,13-24-1380 0 0</inkml:trace>
</inkml:ink>
</file>

<file path=ppt/ink/ink5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2.7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44 105 2600 0 0,'0'0'7758'0'0,"6"14"-7244"0"0,19 47-63 0 0,-24-57-412 0 0,0-1 1 0 0,0 1-1 0 0,-1 0 0 0 0,1 0 0 0 0,-1 0 1 0 0,0 0-1 0 0,0 0 0 0 0,0 0 0 0 0,-1 0 1 0 0,1 0-1 0 0,-1 0 0 0 0,0 0 0 0 0,0 0 1 0 0,0 0-1 0 0,-1-1 0 0 0,1 1 0 0 0,-1 0 1 0 0,0-1-1 0 0,-4 6 0 0 0,-1 5 258 0 0,1-4-13 0 0,-1 1 0 0 0,0-1-1 0 0,0-1 1 0 0,-1 1 0 0 0,-11 10 217 0 0,20-25-470 0 0,1 1 0 0 0,-1-1-1 0 0,1 1 1 0 0,0 0-1 0 0,0-1 1 0 0,0 1 0 0 0,1 0-1 0 0,-1 1 1 0 0,1-1-1 0 0,0 0 1 0 0,0 1 0 0 0,5-5-1 0 0,-2 1-2 0 0,26-29-161 0 0,69-60 0 0 0,-88 84 103 0 0,2 1 0 0 0,-1 1 0 0 0,1 0 1 0 0,1 1-1 0 0,0 0 0 0 0,0 2 0 0 0,1 0 0 0 0,23-6 1 0 0,-33 11 41 0 0,0 1 1 0 0,0 0 0 0 0,0 0-1 0 0,0 1 1 0 0,0 0 0 0 0,0 1 0 0 0,0-1-1 0 0,0 1 1 0 0,0 1 0 0 0,0-1-1 0 0,10 4 1 0 0,-15-4-7 0 0,0 0 1 0 0,0 0-1 0 0,0 0 1 0 0,0 1-1 0 0,0-1 1 0 0,0 0-1 0 0,0 1 0 0 0,-1-1 1 0 0,1 1-1 0 0,0 0 1 0 0,-1-1-1 0 0,1 1 1 0 0,-1 0-1 0 0,0 0 0 0 0,1 0 1 0 0,-1 0-1 0 0,0 0 1 0 0,0 0-1 0 0,0 1 1 0 0,-1-1-1 0 0,1 0 0 0 0,0 0 1 0 0,-1 1-1 0 0,0-1 1 0 0,1 0-1 0 0,-1 1 1 0 0,0-1-1 0 0,0 0 0 0 0,0 1 1 0 0,-1-1-1 0 0,1 0 1 0 0,0 1-1 0 0,-1-1 1 0 0,0 0-1 0 0,1 0 0 0 0,-1 1 1 0 0,-2 3-1 0 0,-2 3 55 0 0,-1 0-1 0 0,1 0 0 0 0,-1 0 0 0 0,-1-1 0 0 0,0 0 0 0 0,0 0 1 0 0,-1 0-1 0 0,1-1 0 0 0,-2 0 0 0 0,-10 6 0 0 0,23-30 498 0 0,5 3-699 0 0,1 0 0 0 0,1 1 1 0 0,0 0-1 0 0,1 1 0 0 0,15-13 0 0 0,71-50 0 0 0,-82 64 93 0 0,1 1 0 0 0,25-12 1 0 0,-38 19 54 0 0,1 1 1 0 0,0 0 0 0 0,-1 1 0 0 0,1-1-1 0 0,0 1 1 0 0,0 0 0 0 0,0 0 0 0 0,0 1 0 0 0,0-1-1 0 0,0 1 1 0 0,0 0 0 0 0,0 0 0 0 0,0 1-1 0 0,0 0 1 0 0,5 1 0 0 0,-8-1 10 0 0,1 1 0 0 0,-1-1 0 0 0,0 1 0 0 0,1-1 0 0 0,-1 1 1 0 0,0 0-1 0 0,0 0 0 0 0,-1 0 0 0 0,1 0 0 0 0,0 1 0 0 0,-1-1 0 0 0,1 0 0 0 0,-1 1 0 0 0,0-1 0 0 0,0 1 0 0 0,0-1 0 0 0,0 1 1 0 0,0 0-1 0 0,0-1 0 0 0,0 5 0 0 0,1 8 31 0 0,0 0 0 0 0,0 21 1 0 0,-2-30-25 0 0,1 10 54 0 0,-2 0 1 0 0,-3 26-1 0 0,3-36-326 0 0,0 0 1 0 0,-1 0-1 0 0,1 0 0 0 0,-1 0 1 0 0,0-1-1 0 0,-1 1 1 0 0,1-1-1 0 0,-1 0 1 0 0,-1 1-1 0 0,-4 5 1 0 0,2-7-1394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6.7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1212 0 0,'0'0'4721'0'0,"21"18"-6442"0"0,-11-12 481 0 0,1-3-584 0 0</inkml:trace>
  <inkml:trace contextRef="#ctx0" brushRef="#br0" timeOffset="1.1">144 39 820 0 0,'0'0'5437'0'0,"15"16"-10006"0"0,1-11 2913 0 0</inkml:trace>
  <inkml:trace contextRef="#ctx0" brushRef="#br0" timeOffset="2.1">260 73 600 0 0,'0'0'5489'0'0,"24"18"-7366"0"0,-17-13 209 0 0,11-1 36 0 0</inkml:trace>
</inkml:ink>
</file>

<file path=ppt/ink/ink5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3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1 4044 0 0,'0'0'8402'0'0,"4"15"-7553"0"0,-1-3-678 0 0,0-5-97 0 0,-1 0-1 0 0,0 0 0 0 0,-1 1 0 0 0,1-1 0 0 0,-1 1 0 0 0,-1-1 0 0 0,0 1 0 0 0,0-1 0 0 0,0 1 0 0 0,-1-1 0 0 0,0 1 1 0 0,-2 7-1 0 0,-8 20 154 0 0,-1-2 1 0 0,-1 0-1 0 0,-2 0 1 0 0,-1-2 0 0 0,-2 0-1 0 0,-1-1 1 0 0,-32 39-1 0 0,62-81-269 0 0,1 1 0 0 0,0 0 0 0 0,1 1 0 0 0,0 0-1 0 0,1 1 1 0 0,0 0 0 0 0,0 2 0 0 0,22-10-1 0 0,-23 11-11 0 0,1 1 0 0 0,-1 0 0 0 0,1 1-1 0 0,0 1 1 0 0,0 0 0 0 0,0 1 0 0 0,1 0-1 0 0,-1 1 1 0 0,0 1 0 0 0,25 2 0 0 0,-36-2 40 0 0,-1 0 0 0 0,0 1 0 0 0,0-1-1 0 0,1 1 1 0 0,-1-1 0 0 0,0 1 0 0 0,0 0 0 0 0,0 0 0 0 0,0 0 0 0 0,0 0 0 0 0,0 0 0 0 0,0 0 0 0 0,0 1 0 0 0,-1-1 0 0 0,1 0 0 0 0,0 1 0 0 0,-1 0 0 0 0,1-1 0 0 0,-1 1 0 0 0,0 0-1 0 0,1 0 1 0 0,-1 0 0 0 0,0 0 0 0 0,0 0 0 0 0,0 0 0 0 0,0 0 0 0 0,-1 0 0 0 0,1 0 0 0 0,-1 0 0 0 0,1 4 0 0 0,-1-3 27 0 0,0 1 0 0 0,0-1 0 0 0,-1 0 0 0 0,1 1 0 0 0,-1-1 0 0 0,0 0 0 0 0,0 0 0 0 0,0 0 1 0 0,-1 0-1 0 0,1 0 0 0 0,-1 0 0 0 0,0 0 0 0 0,1 0 0 0 0,-1 0 0 0 0,-1-1 0 0 0,1 1 0 0 0,0-1 0 0 0,0 0 0 0 0,-1 1 0 0 0,-2 1 0 0 0,-15 9 65 0 0,0 0-1 0 0,-1-2 1 0 0,0 0-1 0 0,0-1 1 0 0,-28 8 0 0 0,2-3-77 0 0,-70 12 0 0 0,103-26-14 0 0,11-2 18 0 0,0 1 0 0 0,0 0 0 0 0,0 1 0 0 0,1-1-1 0 0,-1 0 1 0 0,0 1 0 0 0,1 0 0 0 0,-1-1 0 0 0,-4 3 0 0 0,33 1-846 0 0,7-2 958 0 0,1-1-1 0 0,0-2 1 0 0,0-1 0 0 0,-1-2 0 0 0,58-15-1 0 0,-38 4-32 0 0,-2-3 0 0 0,90-43 0 0 0,-81 29 4 0 0,-1-2 1 0 0,57-43-1 0 0,-115 75-75 0 0,-20 26-816 0 0,11-11 820 0 0,-1 0-1 0 0,2 1 0 0 0,0 0 0 0 0,1 0 1 0 0,0 1-1 0 0,1 0 0 0 0,0 0 0 0 0,1 0 1 0 0,1 0-1 0 0,1 1 0 0 0,0-1 0 0 0,1 1 1 0 0,1 17-1 0 0,0-31-4 0 0,0 0 1 0 0,0 1-1 0 0,0-1 1 0 0,0 0-1 0 0,1 0 1 0 0,-1 0-1 0 0,0 1 1 0 0,1-1-1 0 0,0 0 1 0 0,0 0-1 0 0,-1 0 1 0 0,1 0-1 0 0,0 0 1 0 0,1 0-1 0 0,-1 0 1 0 0,0-1-1 0 0,0 1 1 0 0,1 0-1 0 0,-1-1 1 0 0,1 1-1 0 0,0 0 1 0 0,-1-1-1 0 0,1 0 1 0 0,0 0-1 0 0,0 1 0 0 0,0-1 1 0 0,0 0-1 0 0,0 0 1 0 0,0-1-1 0 0,0 1 1 0 0,0 0-1 0 0,0-1 1 0 0,0 1-1 0 0,1-1 1 0 0,-1 0-1 0 0,0 1 1 0 0,0-1-1 0 0,5-1 1 0 0,1 0 43 0 0,0 0-1 0 0,0 0 1 0 0,0-1 0 0 0,0 0-1 0 0,0-1 1 0 0,0 0 0 0 0,0 0-1 0 0,-1-1 1 0 0,8-4 0 0 0,20-14-120 0 0,-1-2 1 0 0,-2-1-1 0 0,0-2 1 0 0,-2 0-1 0 0,-1-3 1 0 0,-1 0-1 0 0,-2-1 1 0 0,25-40-1 0 0,-48 65 106 0 0,1 0 0 0 0,-2 0 0 0 0,1 0 0 0 0,-1-1 0 0 0,0 1 0 0 0,0-1 0 0 0,-1 1 0 0 0,1-1-1 0 0,-2 0 1 0 0,1 1 0 0 0,-1-9 0 0 0,0 14-67 0 0,0 1 0 0 0,-1 0 0 0 0,1 0 0 0 0,0 0 0 0 0,-1-1 1 0 0,1 1-1 0 0,0 0 0 0 0,-1 0 0 0 0,1 0 0 0 0,0 0 0 0 0,-1 0 0 0 0,1 0 0 0 0,-1 0 0 0 0,1 0 0 0 0,0 0 0 0 0,-1 0 0 0 0,1 0 0 0 0,0 0 0 0 0,-1 0 0 0 0,1 0 0 0 0,0 0 0 0 0,-1 0 1 0 0,1 1-1 0 0,0-1 0 0 0,-1 0 0 0 0,1 0 0 0 0,0 0 0 0 0,-1 0 0 0 0,1 1 0 0 0,0-1 0 0 0,0 0 0 0 0,-1 0 0 0 0,1 1 0 0 0,-13 6-266 0 0,11-4 294 0 0,0 0 1 0 0,0 0-1 0 0,0 0 1 0 0,0 0-1 0 0,0 1 0 0 0,1-1 1 0 0,-1 0-1 0 0,1 1 1 0 0,0-1-1 0 0,0 1 1 0 0,0 0-1 0 0,0-1 0 0 0,1 1 1 0 0,0 0-1 0 0,-1-1 1 0 0,1 1-1 0 0,1 0 1 0 0,-1 4-1 0 0,1-6 8 0 0,-1 1 0 0 0,0-1 0 0 0,1 1 0 0 0,-1-1-1 0 0,1 1 1 0 0,0-1 0 0 0,0 1 0 0 0,0-1 0 0 0,0 1 0 0 0,1-1 0 0 0,-1 0 0 0 0,0 0-1 0 0,1 1 1 0 0,0-1 0 0 0,-1 0 0 0 0,1-1 0 0 0,0 1 0 0 0,0 0 0 0 0,0 0 0 0 0,0-1-1 0 0,1 1 1 0 0,-1-1 0 0 0,0 0 0 0 0,1 0 0 0 0,3 2 0 0 0,9 0 60 0 0,1-1 1 0 0,0-1 0 0 0,27 0-1 0 0,31 3-195 0 0,-67-3 94 0 0,-1 0 1 0 0,0 0-1 0 0,1 1 0 0 0,-1 0 1 0 0,0 0-1 0 0,0 1 0 0 0,0 0 0 0 0,-1 0 1 0 0,7 4-1 0 0,-11-6 41 0 0,1 0 1 0 0,-1 0-1 0 0,0 1 0 0 0,0-1 0 0 0,0 0 0 0 0,0 1 1 0 0,0-1-1 0 0,0 0 0 0 0,0 1 0 0 0,0-1 0 0 0,0 1 1 0 0,-1-1-1 0 0,1 1 0 0 0,0 0 0 0 0,-1-1 0 0 0,0 1 1 0 0,1 0-1 0 0,-1-1 0 0 0,0 1 0 0 0,0 0 0 0 0,0 0 1 0 0,0-1-1 0 0,0 1 0 0 0,0 0 0 0 0,0-1 1 0 0,-1 1-1 0 0,1 0 0 0 0,-1-1 0 0 0,1 1 0 0 0,-1 0 1 0 0,0-1-1 0 0,1 1 0 0 0,-1-1 0 0 0,0 1 0 0 0,0-1 1 0 0,0 0-1 0 0,0 1 0 0 0,-2 1 0 0 0,-5 6 130 0 0,0 0 0 0 0,0-1 0 0 0,0 0 0 0 0,-12 9 0 0 0,-13 5 60 0 0,25-17-131 0 0,-1 0 0 0 0,1 1 0 0 0,0 0 0 0 0,1 0 0 0 0,-8 9 0 0 0,65-12 290 0 0,5-10-225 0 0,0-2 1 0 0,102-31 0 0 0,-127 31-126 0 0,97-31-61 0 0,-115 31-391 0 0,-12 9 339 0 0,0-1 0 0 0,0 1 0 0 0,0 0 1 0 0,1-1-1 0 0,-1 1 0 0 0,0 0 1 0 0,0-1-1 0 0,0 1 0 0 0,0-1 1 0 0,0 1-1 0 0,0 0 0 0 0,-1-1 1 0 0,1 1-1 0 0,0-1 0 0 0,0 1 0 0 0,0 0 1 0 0,0-1-1 0 0,0 1 0 0 0,0 0 1 0 0,-1-1-1 0 0,1 1 0 0 0,0 0 1 0 0,0-1-1 0 0,-1 1 0 0 0,1 0 0 0 0,0 0 1 0 0,0-1-1 0 0,-1 1 0 0 0,1 0 1 0 0,0 0-1 0 0,-1-1 0 0 0,1 1 1 0 0,0 0-1 0 0,-1 0 0 0 0,1 0 0 0 0,0 0 1 0 0,-1 0-1 0 0,1-1 0 0 0,0 1 1 0 0,-1 0-1 0 0,1 0 0 0 0,-1 0 1 0 0,-19-8-5394 0 0</inkml:trace>
</inkml:ink>
</file>

<file path=ppt/ink/ink5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4.2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192 2 1028 0 0,'-2'-1'10887'0'0,"-116"469"-8257"0"0,71-325-2324 0 0,23-75 206 0 0,45-106-8396 0 0,3 4 1797 0 0</inkml:trace>
</inkml:ink>
</file>

<file path=ppt/ink/ink5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5.1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0 123 392 0 0,'0'0'5459'0'0,"17"-5"-1699"0"0,-14 3-3782 0 0,42-24-202 0 0,74-34 1 0 0,-106 55 236 0 0,1 0 1 0 0,0 0 0 0 0,0 1 0 0 0,0 1 0 0 0,0 0 0 0 0,1 1 0 0 0,-1 1 0 0 0,1 0-1 0 0,-1 1 1 0 0,25 3 0 0 0,-36-3-19 0 0,0 1 0 0 0,0 0 0 0 0,0 0-1 0 0,0 1 1 0 0,0-1 0 0 0,-1 1 0 0 0,1-1 0 0 0,0 1-1 0 0,-1 0 1 0 0,0 0 0 0 0,1 0 0 0 0,-1 0 0 0 0,0 0-1 0 0,0 0 1 0 0,0 1 0 0 0,0-1 0 0 0,0 1-1 0 0,-1-1 1 0 0,1 1 0 0 0,-1 0 0 0 0,0 0 0 0 0,0-1-1 0 0,0 1 1 0 0,0 0 0 0 0,0 0 0 0 0,0 0 0 0 0,-1 0-1 0 0,1 6 1 0 0,0 2 76 0 0,-1 0 0 0 0,0 0 0 0 0,0 0 0 0 0,-1 0 0 0 0,-1 0 0 0 0,-4 20 0 0 0,-5 2 359 0 0,-1 0 0 0 0,-2-1 0 0 0,-1-1 0 0 0,-34 53 0 0 0,-92 107 462 0 0,129-178-770 0 0,9-11-108 0 0,1 0 0 0 0,0 0 0 0 0,-1 0 0 0 0,1 0 0 0 0,0 1 0 0 0,0-1-1 0 0,1 0 1 0 0,-1 1 0 0 0,0 0 0 0 0,1-1 0 0 0,0 1 0 0 0,0 0 0 0 0,-2 3 0 0 0,35-5-157 0 0,48-5 579 0 0,84-15 1 0 0,32-1-537 0 0,-167 20-62 0 0,18-2-303 0 0,-18-6-5518 0 0,-20 4 2968 0 0</inkml:trace>
</inkml:ink>
</file>

<file path=ppt/ink/ink5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7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322 47 2568 0 0,'0'0'7582'0'0,"-13"-9"-7819"0"0,-44-25 42 0 0,53 33 189 0 0,-1 0-1 0 0,1 0 0 0 0,0 1 0 0 0,-1 0 1 0 0,0 0-1 0 0,1 0 0 0 0,-1 0 1 0 0,1 1-1 0 0,-1-1 0 0 0,1 1 0 0 0,0 1 1 0 0,-1-1-1 0 0,1 0 0 0 0,0 1 1 0 0,0 0-1 0 0,0 0 0 0 0,0 0 0 0 0,-5 4 1 0 0,-9 3-31 0 0,2-2 30 0 0,0 1 0 0 0,1 0 0 0 0,0 1 0 0 0,0 0-1 0 0,-21 20 1 0 0,33-27 7 0 0,0 1-1 0 0,0-1 1 0 0,1 1 0 0 0,-1-1-1 0 0,1 1 1 0 0,0 0 0 0 0,0 0-1 0 0,0 0 1 0 0,0 1-1 0 0,0-1 1 0 0,1 0 0 0 0,-1 1-1 0 0,1-1 1 0 0,0 1 0 0 0,0-1-1 0 0,1 1 1 0 0,-1 0-1 0 0,1-1 1 0 0,-1 1 0 0 0,1 0-1 0 0,0-1 1 0 0,0 1-1 0 0,1 0 1 0 0,-1-1 0 0 0,1 1-1 0 0,0-1 1 0 0,0 1 0 0 0,0-1-1 0 0,0 1 1 0 0,1-1-1 0 0,0 0 1 0 0,-1 1 0 0 0,5 4-1 0 0,10 12 72 0 0,0-2 0 0 0,2 0 0 0 0,0-1 0 0 0,1-1 0 0 0,37 25 0 0 0,20 17-90 0 0,-49-35-16 0 0,4 2 13 0 0,-1 1-1 0 0,-1 2 1 0 0,-1 1 0 0 0,-2 1 0 0 0,24 36-1 0 0,-46-61 32 0 0,-1 0 0 0 0,0 0-1 0 0,-1 1 1 0 0,1-1 0 0 0,-1 1-1 0 0,0 0 1 0 0,-1 0 0 0 0,1 0-1 0 0,-1 0 1 0 0,0 0 0 0 0,0 11-1 0 0,-2-14 99 0 0,1 0-1 0 0,-1 0 1 0 0,1 0 0 0 0,-1 0-1 0 0,0 0 1 0 0,0 0 0 0 0,0-1-1 0 0,-1 1 1 0 0,1 0-1 0 0,-1-1 1 0 0,1 1 0 0 0,-1-1-1 0 0,0 0 1 0 0,0 1 0 0 0,0-1-1 0 0,0 0 1 0 0,0 0-1 0 0,0 0 1 0 0,-1-1 0 0 0,1 1-1 0 0,-1 0 1 0 0,1-1 0 0 0,-1 0-1 0 0,0 0 1 0 0,-3 2-1 0 0,-13 3 23 0 0,1 0 0 0 0,-1-1 0 0 0,1-1 0 0 0,-1-1 0 0 0,0 0-1 0 0,-1-2 1 0 0,-25 0 0 0 0,35-2-85 0 0,0 0 0 0 0,1 0 0 0 0,-1-1 0 0 0,0-1 0 0 0,1 1 0 0 0,0-1 0 0 0,-12-6 0 0 0,16 6-4 0 0,0 1-1 0 0,1-1 1 0 0,-1 0-1 0 0,1-1 0 0 0,0 1 1 0 0,0-1-1 0 0,0 1 1 0 0,0-1-1 0 0,1-1 1 0 0,-1 1-1 0 0,1 0 0 0 0,0-1 1 0 0,-4-9-1 0 0,5 10-46 0 0,0 0 0 0 0,1-1 0 0 0,-1 1 0 0 0,1-1 0 0 0,0 1-1 0 0,1-1 1 0 0,-1 1 0 0 0,1-1 0 0 0,0 1 0 0 0,0-1 0 0 0,0 1 0 0 0,1-1-1 0 0,-1 0 1 0 0,1 1 0 0 0,2-8 0 0 0,0 5-27 0 0,1 0 1 0 0,-1 0-1 0 0,1 0 1 0 0,0 0-1 0 0,1 0 0 0 0,0 1 1 0 0,0 0-1 0 0,7-8 0 0 0,9-4-41 0 0,0 0 0 0 0,2 2-1 0 0,-1 0 1 0 0,27-12-1 0 0,54-26-103 0 0,-71 40 260 0 0,-1-1 0 0 0,-1-2 1 0 0,-1-1-1 0 0,0-2 1 0 0,50-44-1 0 0,-73 58-6 0 0,-1-1 0 0 0,0 0 0 0 0,0 0 0 0 0,0 0 0 0 0,-1-1 0 0 0,0 1 0 0 0,-1-1 0 0 0,0 0 0 0 0,3-10 0 0 0,-5 15-29 0 0,0 0 0 0 0,0 0 0 0 0,-1 0 1 0 0,1 0-1 0 0,-1-1 0 0 0,1 1 0 0 0,-1 0 0 0 0,0 0 1 0 0,-1 0-1 0 0,1-1 0 0 0,0 1 0 0 0,-1 0 0 0 0,0 0 1 0 0,0 0-1 0 0,0 0 0 0 0,0 0 0 0 0,0 0 0 0 0,0 0 1 0 0,-1 0-1 0 0,0 0 0 0 0,1 1 0 0 0,-1-1 0 0 0,0 1 1 0 0,0-1-1 0 0,-1 1 0 0 0,1 0 0 0 0,-3-3 0 0 0,-5-1-139 0 0,0 1 1 0 0,-1 0-1 0 0,1 0 0 0 0,-1 1 0 0 0,0 1 0 0 0,0 0 0 0 0,-1 0 0 0 0,1 1 0 0 0,-21-1 0 0 0,-13 1-471 0 0,-52 5 0 0 0,78-2 292 0 0,-188 20-4489 0 0,114-14-642 0 0</inkml:trace>
</inkml:ink>
</file>

<file path=ppt/ink/ink5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5.9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48 120 680 0 0,'0'0'7151'0'0,"8"-14"-6976"0"0,23-43-72 0 0,-29 54-102 0 0,1 0 0 0 0,-1 0-1 0 0,1 0 1 0 0,0 0-1 0 0,0 0 1 0 0,0 1-1 0 0,0 0 1 0 0,0-1-1 0 0,0 1 1 0 0,1 0 0 0 0,-1 1-1 0 0,1-1 1 0 0,0 1-1 0 0,-1-1 1 0 0,1 1-1 0 0,0 0 1 0 0,0 0-1 0 0,0 1 1 0 0,7-1 0 0 0,2-1 38 0 0,-1-1-15 0 0,0 1 0 0 0,-1 1-1 0 0,1 0 1 0 0,0 0 0 0 0,15 2-1 0 0,-24-1-26 0 0,0 0-1 0 0,-1 1 0 0 0,1-1 0 0 0,-1 1 0 0 0,1 0 0 0 0,0 0 0 0 0,-1 0 0 0 0,1 0 1 0 0,-1 0-1 0 0,0 0 0 0 0,1 1 0 0 0,-1-1 0 0 0,0 1 0 0 0,0 0 0 0 0,0-1 0 0 0,0 1 0 0 0,0 0 1 0 0,0 0-1 0 0,-1 0 0 0 0,1 0 0 0 0,-1 1 0 0 0,1-1 0 0 0,-1 0 0 0 0,0 1 0 0 0,0-1 1 0 0,0 1-1 0 0,0-1 0 0 0,0 1 0 0 0,0 3 0 0 0,1 5 183 0 0,-1-1-1 0 0,0 0 0 0 0,-1 0 1 0 0,0 1-1 0 0,-1-1 1 0 0,0 0-1 0 0,0 0 1 0 0,-1 0-1 0 0,0 0 0 0 0,-1 0 1 0 0,-5 11-1 0 0,1-6-1 0 0,0 0 0 0 0,-1 0 0 0 0,-1-1 0 0 0,-1 0 0 0 0,0-1 0 0 0,-15 16 0 0 0,-5 0 28 0 0,-1 0-1 0 0,-2-3 1 0 0,-1-1 0 0 0,-59 34-1 0 0,87-53-381 0 0,22-8 75 0 0,42-13 22 0 0,-28 7 38 0 0,7 0-57 0 0,1 1-1 0 0,60-3 0 0 0,-83 10 45 0 0,-1 0-1 0 0,0 0 0 0 0,1 2 1 0 0,-1 0-1 0 0,0 0 1 0 0,0 1-1 0 0,0 1 1 0 0,0 0-1 0 0,-1 1 1 0 0,14 7-1 0 0,-20-8 31 0 0,-1 0 0 0 0,0 0 0 0 0,0 1 0 0 0,0-1 0 0 0,-1 1 0 0 0,0 1 0 0 0,0-1 0 0 0,0 1 0 0 0,-1 0 0 0 0,1 0 0 0 0,-1 0 0 0 0,-1 0 0 0 0,4 8 0 0 0,-6-10 107 0 0,1 0-1 0 0,-1 0 1 0 0,0 0 0 0 0,0 0-1 0 0,0 0 1 0 0,0 0 0 0 0,-1 0 0 0 0,0 1-1 0 0,0-1 1 0 0,0 0 0 0 0,0 0-1 0 0,-1 0 1 0 0,1 1 0 0 0,-1-1-1 0 0,0 0 1 0 0,-1 0 0 0 0,1 0-1 0 0,-1 0 1 0 0,1 0 0 0 0,-1-1-1 0 0,-1 1 1 0 0,1 0 0 0 0,-5 5 0 0 0,-9 8 250 0 0,0-1 0 0 0,-1 0 0 0 0,0-2 0 0 0,-1 0 0 0 0,-35 20 0 0 0,-106 46-74 0 0,153-77-764 0 0,-26 12 1557 0 0,24-13-2664 0 0,30-16-7062 0 0</inkml:trace>
</inkml:ink>
</file>

<file path=ppt/ink/ink5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6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3604 0 0,'0'0'5528'0'0,"10"-6"-5707"0"0,27-15-14 0 0,-36 21 196 0 0,-1 0-1 0 0,1 0 0 0 0,-1 0 1 0 0,0 0-1 0 0,1-1 1 0 0,-1 1-1 0 0,1 0 1 0 0,-1 0-1 0 0,0 0 1 0 0,1 0-1 0 0,-1 0 0 0 0,1 0 1 0 0,-1 0-1 0 0,1 1 1 0 0,-1-1-1 0 0,0 0 1 0 0,1 0-1 0 0,-1 0 1 0 0,1 0-1 0 0,-1 0 1 0 0,0 1-1 0 0,1-1 0 0 0,-1 0 1 0 0,0 0-1 0 0,1 1 1 0 0,-1-1-1 0 0,0 0 1 0 0,1 1-1 0 0,-1-1 1 0 0,0 0-1 0 0,0 1 0 0 0,1-1 1 0 0,-1 0-1 0 0,0 1 1 0 0,0-1-1 0 0,0 0 1 0 0,1 1-1 0 0,-1-1 1 0 0,0 1-1 0 0,0-1 0 0 0,0 0 1 0 0,0 1-1 0 0,0-1 1 0 0,0 1-1 0 0,0 0 1 0 0,1 21 491 0 0,-1-19-351 0 0,-6 220 2979 0 0,7-216-3091 0 0,0-1 1 0 0,0 1 0 0 0,0-1-1 0 0,1 1 1 0 0,0-1 0 0 0,0 1-1 0 0,1-1 1 0 0,0 0-1 0 0,0 0 1 0 0,0-1 0 0 0,1 1-1 0 0,0 0 1 0 0,0-1 0 0 0,0 0-1 0 0,0 0 1 0 0,1 0-1 0 0,0-1 1 0 0,0 1 0 0 0,0-1-1 0 0,1 0 1 0 0,0-1 0 0 0,-1 0-1 0 0,9 4 1 0 0,12 5 88 0 0,1-1 1 0 0,1-1-1 0 0,53 11 1 0 0,-81-21-121 0 0,59 12 50 0 0,1-2 0 0 0,0-3 0 0 0,78-1 0 0 0,-136-6-109 0 0,0 0 1 0 0,0 0 0 0 0,1 0-1 0 0,-1 0 1 0 0,0 0-1 0 0,0-1 1 0 0,1 1 0 0 0,-1-1-1 0 0,0 1 1 0 0,0-1 0 0 0,0 0-1 0 0,0 0 1 0 0,0 0-1 0 0,0 0 1 0 0,0 0 0 0 0,0 0-1 0 0,0-1 1 0 0,0 1 0 0 0,-1-1-1 0 0,1 1 1 0 0,0-1-1 0 0,-1 0 1 0 0,0 1 0 0 0,3-4-1 0 0,-2-1-93 0 0,0 1-1 0 0,-1-1 0 0 0,1 1 1 0 0,-1-1-1 0 0,0 1 1 0 0,-1-1-1 0 0,1 0 0 0 0,-1-10 1 0 0,-1 1-53 0 0,0 0 1 0 0,-2 0 0 0 0,1 0-1 0 0,-2 0 1 0 0,0 0 0 0 0,-6-15-1 0 0,-42-83 904 0 0,52 113-695 0 0,0 0 0 0 0,0 0 0 0 0,0-1-1 0 0,0 1 1 0 0,0 0 0 0 0,0 0 0 0 0,0 0-1 0 0,0 0 1 0 0,0 0 0 0 0,-1 0 0 0 0,1 0 0 0 0,0-1-1 0 0,0 1 1 0 0,0 0 0 0 0,0 0 0 0 0,0 0-1 0 0,0 0 1 0 0,0 0 0 0 0,-1 0 0 0 0,1 0-1 0 0,0 0 1 0 0,0 0 0 0 0,0 0 0 0 0,0 0-1 0 0,0 0 1 0 0,-1 0 0 0 0,1 0 0 0 0,0 0 0 0 0,0 0-1 0 0,0 0 1 0 0,0 0 0 0 0,0 0 0 0 0,0 0-1 0 0,-1 0 1 0 0,1 0 0 0 0,0 0 0 0 0,0 0-1 0 0,0 0 1 0 0,0 0 0 0 0,0 0 0 0 0,-1 0 0 0 0,1 0-1 0 0,0 0 1 0 0,0 0 0 0 0,0 0 0 0 0,0 0-1 0 0,0 1 1 0 0,0-1 0 0 0,0 0 0 0 0,0 0-1 0 0,-1 0 1 0 0,1 0 0 0 0,-7 11 0 0 0,-3 15 520 0 0,10-25-503 0 0,-190 623 3875 0 0,182-596-3929 0 0,-2 9-18 0 0,1 0-1 0 0,2 0 0 0 0,-5 70 0 0 0,12-106-36 0 0,0 0 0 0 0,0 0 0 0 0,0 0-1 0 0,0 0 1 0 0,0 0 0 0 0,1 0 0 0 0,-1 0-1 0 0,0 0 1 0 0,0 0 0 0 0,1 0 0 0 0,-1 0-1 0 0,1-1 1 0 0,-1 1 0 0 0,1 0 0 0 0,-1 0 0 0 0,1 0-1 0 0,0 0 1 0 0,-1-1 0 0 0,1 1 0 0 0,0 0-1 0 0,0-1 1 0 0,-1 1 0 0 0,1-1 0 0 0,0 1-1 0 0,0 0 1 0 0,0-1 0 0 0,0 0 0 0 0,0 1-1 0 0,0-1 1 0 0,0 0 0 0 0,0 1 0 0 0,0-1-1 0 0,0 0 1 0 0,0 0 0 0 0,0 0 0 0 0,0 0-1 0 0,1 0 1 0 0,4 0-540 0 0,0 0 0 0 0,-1-1-1 0 0,1 0 1 0 0,-1 0 0 0 0,1 0 0 0 0,-1-1-1 0 0,6-2 1 0 0,34-14-4442 0 0</inkml:trace>
</inkml:ink>
</file>

<file path=ppt/ink/ink5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49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98 468 0 0,'0'0'6457'0'0,"6"-4"-6855"0"0,9-3 825 0 0,2-1 0 0 0,-1 2 0 0 0,0 0 0 0 0,30-6 0 0 0,81-10 1702 0 0,-102 18-2199 0 0,149-15 559 0 0,-153 19-1481 0 0,-31 13-2512 0 0,-3 0 1462 0 0,3-5-272 0 0,7-7 1209 0 0,6-5 274 0 0,34-36 409 0 0</inkml:trace>
</inkml:ink>
</file>

<file path=ppt/ink/ink5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0.3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67 456 0 0,'0'0'7920'0'0,"7"-1"-7821"0"0,127-26 1394 0 0,-87 15-870 0 0,0 3 0 0 0,1 1-1 0 0,51-1 1 0 0,-90 8-484 0 0</inkml:trace>
</inkml:ink>
</file>

<file path=ppt/ink/ink5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2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0 380 928 0 0,'0'0'7685'0'0,"4"-15"-6006"0"0,-2 16-1690 0 0,0-1-1 0 0,0 1 1 0 0,1 0-1 0 0,-1-1 1 0 0,0 1-1 0 0,0 0 0 0 0,0 1 1 0 0,0-1-1 0 0,0 0 1 0 0,0 1-1 0 0,0-1 1 0 0,-1 1-1 0 0,1-1 1 0 0,0 1-1 0 0,-1 0 1 0 0,1-1-1 0 0,1 5 0 0 0,24 38 169 0 0,-23-37-147 0 0,13 24 234 0 0,1 0 0 0 0,2-1-1 0 0,25 30 1 0 0,-36-50-130 0 0,1 0-1 0 0,0-1 1 0 0,0 0-1 0 0,1 0 1 0 0,0-1-1 0 0,0-1 1 0 0,1 0-1 0 0,0 0 0 0 0,0-2 1 0 0,0 1-1 0 0,20 5 1 0 0,8-2 311 0 0,-1-1 0 0 0,70 4 0 0 0,83-8 36 0 0,-176-4-431 0 0,-1-2 20 0 0,1 0 0 0 0,-1-1-1 0 0,0 0 1 0 0,0-1 0 0 0,0-1 0 0 0,24-11-1 0 0,37-12-93 0 0,-61 24 81 0 0,0 0 0 0 0,0-2 0 0 0,-1 1 0 0 0,0-2-1 0 0,0 0 1 0 0,0-1 0 0 0,-1 0 0 0 0,0-1 0 0 0,-1-1 0 0 0,0 0 0 0 0,-1 0 0 0 0,0-1 0 0 0,0 0 0 0 0,9-15-1 0 0,23-24-40 0 0,16-21-3 0 0,3-10 25 0 0,-42 48-51 0 0,-7 15-89 0 0,-1-1 1 0 0,0-1 0 0 0,-2 0-1 0 0,-1 0 1 0 0,0-1 0 0 0,8-32-1 0 0,-2 7-21 0 0,-11 38 117 0 0,-1 0-1 0 0,-1 1 0 0 0,1-1 0 0 0,-1 0 0 0 0,-1 0 0 0 0,1 0 0 0 0,-1-10 0 0 0,-1 18 11 0 0,-4 1-135 0 0,0 0 75 0 0,0 0 0 0 0,0 1 0 0 0,0-1 0 0 0,0 1 0 0 0,0 0-1 0 0,0 0 1 0 0,1 1 0 0 0,-1-1 0 0 0,1 1 0 0 0,-1 0 0 0 0,-2 3-1 0 0,1-2-28 0 0,-54 43 15 0 0,-146 110 59 0 0,200-154 79 0 0,1 0-1 0 0,0 0 1 0 0,-1-1-1 0 0,0 1 0 0 0,0-1 1 0 0,1 0-1 0 0,-1-1 0 0 0,0 1 1 0 0,-1-1-1 0 0,-4 1 0 0 0,10-2-89 0 0</inkml:trace>
</inkml:ink>
</file>

<file path=ppt/ink/ink5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3.2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24 147 692 0 0,'0'0'1652'0'0,"0"-7"-1320"0"0,-13-66 2092 0 0,2 6-308 0 0,44 166 1679 0 0,-15-51-3093 0 0,16 74-1 0 0,-24-56-313 0 0,13 54 191 0 0,-17-107-782 0 0,-6-12 275 0 0,0-1-1 0 0,0 0 1 0 0,0 0-1 0 0,0 1 1 0 0,0-1-1 0 0,0 0 1 0 0,0 0-1 0 0,0 1 1 0 0,0-1-1 0 0,0 0 1 0 0,0 0 0 0 0,0 1-1 0 0,0-1 1 0 0,0 0-1 0 0,0 0 1 0 0,0 1-1 0 0,1-1 1 0 0,-1 0-1 0 0,0 0 1 0 0,0 0-1 0 0,0 1 1 0 0,0-1-1 0 0,1 0 1 0 0,-1 0-1 0 0,0 0 1 0 0,0 0 0 0 0,0 0-1 0 0,1 1 1 0 0,-1-1-1 0 0,0 0 1 0 0,0 0-1 0 0,0 0 1 0 0,1 0-1 0 0,-1 0 1 0 0,0 0-1 0 0,0 0 1 0 0,1 0-1 0 0,-1 0 1 0 0,0 0-1 0 0,0 0 1 0 0,1 0 0 0 0,-1 0-1 0 0,0 0 1 0 0,0 0-1 0 0,1 0 1 0 0,-1 0-1 0 0,2-24 78 0 0,-3 13-2594 0 0,-1 46-11799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7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1016 0 0,'0'0'5021'0'0,"39"13"-7642"0"0,-25-10 953 0 0,1 0 0 0 0</inkml:trace>
  <inkml:trace contextRef="#ctx0" brushRef="#br0" timeOffset="1">118 20 768 0 0,'0'0'4929'0'0,"-5"0"-5818"0"0,13 4 837 0 0,4 2-144 0 0,1-1-768 0 0,1-1-432 0 0,4-4-352 0 0</inkml:trace>
</inkml:ink>
</file>

<file path=ppt/ink/ink5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4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215 0 1240 0 0,'0'0'5175'0'0,"-7"7"-4648"0"0,-199 190 2078 0 0,205-194-2689 0 0</inkml:trace>
</inkml:ink>
</file>

<file path=ppt/ink/ink5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5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229 1 2480 0 0,'0'0'6243'0'0,"-2"1"-6767"0"0,-33 21 1159 0 0,-49 39 1 0 0,41-27-260 0 0,-2 8-417 0 0,26-22-1402 0 0</inkml:trace>
</inkml:ink>
</file>

<file path=ppt/ink/ink5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5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236 1 1004 0 0,'0'0'7554'0'0,"-15"10"-7167"0"0,-97 71 278 0 0,104-75-531 0 0,-24 17 436 0 0,-35 34 0 0 0,66-53-306 0 0</inkml:trace>
</inkml:ink>
</file>

<file path=ppt/ink/ink5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6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64 0 0,'0'0'5228'0'0,"2"0"-4961"0"0,6 1-171 0 0,-6 0-172 0 0,12-3-4106 0 0,-40 2 2785 0 0</inkml:trace>
</inkml:ink>
</file>

<file path=ppt/ink/ink5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29:58.1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 6929 0 0,'0'0'5312'0'0,"8"-12"-7564"0"0</inkml:trace>
</inkml:ink>
</file>

<file path=ppt/ink/ink5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04.7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16 1188 0 0,'0'0'5985'0'0,"0"-4"-5826"0"0,-4-8-45 0 0,3 14 532 0 0,-1 26 1039 0 0,1-1-1403 0 0,-50 298 1161 0 0,28-141-1409 0 0,-61 603 2897 0 0,41-413-2453 0 0,42-367-456 0 0,1-5 34 0 0,0 0 1 0 0,0 1-1 0 0,0-1 1 0 0,-1 0-1 0 0,1 0 1 0 0,-1 0-1 0 0,0 0 1 0 0,1 0-1 0 0,-1 1 1 0 0,-1 1 198 0 0,2-22-1131 0 0,0 11 149 0 0,0 1-1 0 0,1 0 0 0 0,0-1 0 0 0,0 1 0 0 0,0 0 1 0 0,1 0-1 0 0,0 0 0 0 0,0 0 0 0 0,4-7 0 0 0,15-35-3901 0 0</inkml:trace>
</inkml:ink>
</file>

<file path=ppt/ink/ink5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07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76 3924 0 0,'0'0'2595'0'0,"15"-2"-2819"0"0,24-3 336 0 0,46-1 0 0 0,18 6 545 0 0,753-5 2772 0 0,0-35-1700 0 0,-657 27-1571 0 0,-1 8 0 0 0,304 32 1 0 0,-396-14-97 0 0,457 57 205 0 0,-5 25-176 0 0,-543-92-87 0 0,1 1 72 0 0,1-1 0 0 0,30 2 0 0 0,-32 25-1262 0 0,-8-15 1191 0 0,-1 1-1 0 0,-1 0 0 0 0,0 0 1 0 0,-1 1-1 0 0,-1-1 0 0 0,-1 1 1 0 0,1 26-1 0 0,-3 0 55 0 0,-9 75 0 0 0,2-65 13 0 0,-49 619 362 0 0,60-427-331 0 0,-2 149 39 0 0,-4-281 222 0 0,0-112-251 0 0,0 0 0 0 0,0 1 0 0 0,0-1 0 0 0,0 0 0 0 0,0 0-1 0 0,0 0 1 0 0,-1 0 0 0 0,1 0 0 0 0,0-1 0 0 0,-1 1 0 0 0,1-1 0 0 0,-1 1 0 0 0,-3-1-1 0 0,-62 5 141 0 0,-106-5 0 0 0,121-1-219 0 0,-859-35-84 0 0,737 25 119 0 0,-268-9-178 0 0,-302 17 157 0 0,650-2 7 0 0,1-3 0 0 0,-127-30 0 0 0,-76-11-93 0 0,135 23 104 0 0,109 17-92 0 0,-254-29-115 0 0,-56 30 147 0 0,322 2 28 0 0,41 6-18 0 0</inkml:trace>
</inkml:ink>
</file>

<file path=ppt/ink/ink5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5.9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324 90 5853 0 0,'0'0'6305'0'0,"3"-13"-5458"0"0,8-43-77 0 0,-10 56-757 0 0,-1-1 1 0 0,0 0 0 0 0,0 1 0 0 0,0-1 0 0 0,0 1 0 0 0,0-1 0 0 0,1 0 0 0 0,-1 1 0 0 0,0-1 0 0 0,0 0 0 0 0,0 1-1 0 0,-1-1 1 0 0,1 1 0 0 0,0-1 0 0 0,0 0 0 0 0,0 1 0 0 0,0-1 0 0 0,0 1 0 0 0,-1-1 0 0 0,1 1 0 0 0,0-1-1 0 0,-1 0 1 0 0,1 1 0 0 0,0-1 0 0 0,-1 1 0 0 0,1-1 0 0 0,-1 1 0 0 0,1 0 0 0 0,0-1 0 0 0,-1 1 0 0 0,1-1-1 0 0,-1 1 1 0 0,0 0 0 0 0,1-1 0 0 0,-1 1 0 0 0,1 0 0 0 0,-1 0 0 0 0,1 0 0 0 0,-1-1 0 0 0,0 1 0 0 0,1 0 0 0 0,-1 0-1 0 0,1 0 1 0 0,-1 0 0 0 0,0 0 0 0 0,1 0 0 0 0,-1 0 0 0 0,1 0 0 0 0,-1 0 0 0 0,0 0 0 0 0,1 0 0 0 0,-1 1-1 0 0,1-1 1 0 0,-1 0 0 0 0,0 0 0 0 0,1 0 0 0 0,-1 1 0 0 0,1-1 0 0 0,-1 0 0 0 0,1 1 0 0 0,-1-1 0 0 0,0 1 0 0 0,0 0-14 0 0,-14 6 47 0 0,1 1-1 0 0,0 0 1 0 0,1 1-1 0 0,0 1 1 0 0,1 0-1 0 0,-18 18 1 0 0,18-17 13 0 0,-19 18-53 0 0,-49 60 0 0 0,69-75-58 0 0,1 1 1 0 0,0 0-1 0 0,1 0 0 0 0,0 1 1 0 0,1 0-1 0 0,-11 34 1 0 0,19-48 34 0 0,-1 0 1 0 0,0 1 0 0 0,1-1 0 0 0,-1 0 0 0 0,1 0 0 0 0,-1 0-1 0 0,1 0 1 0 0,0 0 0 0 0,0 0 0 0 0,0 1 0 0 0,0-1-1 0 0,1 0 1 0 0,-1 0 0 0 0,0 0 0 0 0,1 0 0 0 0,0 0-1 0 0,-1 0 1 0 0,1 0 0 0 0,0 0 0 0 0,0 0 0 0 0,0 0-1 0 0,0 0 1 0 0,0-1 0 0 0,2 3 0 0 0,0-3 10 0 0,-1 1 0 0 0,0-1 1 0 0,1 0-1 0 0,-1 0 0 0 0,1 0 1 0 0,0 0-1 0 0,-1-1 0 0 0,1 1 0 0 0,0-1 1 0 0,-1 1-1 0 0,1-1 0 0 0,0 0 1 0 0,0 0-1 0 0,-1 0 0 0 0,1-1 0 0 0,0 1 1 0 0,-1-1-1 0 0,1 1 0 0 0,2-2 1 0 0,9-2-51 0 0,-2 0 1 0 0,1-2-1 0 0,0 1 1 0 0,-1-1-1 0 0,0-1 1 0 0,12-8-1 0 0,65-54-639 0 0,-86 66 666 0 0,66-57-645 0 0,-38 32-191 0 0,0 2-1 0 0,2 1 1 0 0,45-28-1 0 0,-75 52 836 0 0,0-1 0 0 0,0 0 1 0 0,0 1-1 0 0,0 0 0 0 0,0-1 0 0 0,0 1 0 0 0,0 0 0 0 0,1 1 0 0 0,-1-1 0 0 0,0 1 0 0 0,1-1 1 0 0,-1 1-1 0 0,0 0 0 0 0,1 0 0 0 0,3 1 0 0 0,-5 0 55 0 0,0 0-1 0 0,-1 0 1 0 0,1 0 0 0 0,0 0-1 0 0,-1 0 1 0 0,1 0 0 0 0,-1 0-1 0 0,1 1 1 0 0,-1-1 0 0 0,0 1-1 0 0,1-1 1 0 0,-1 1-1 0 0,0 0 1 0 0,0-1 0 0 0,0 1-1 0 0,0 0 1 0 0,0 0 0 0 0,-1-1-1 0 0,1 1 1 0 0,0 0 0 0 0,-1 0-1 0 0,1 0 1 0 0,-1 0 0 0 0,0 0-1 0 0,0 4 1 0 0,2 9 184 0 0,-2 0 1 0 0,1 0-1 0 0,-2 1 1 0 0,0-1-1 0 0,-1 0 1 0 0,-1 0-1 0 0,0 0 1 0 0,-1 0-1 0 0,0 0 1 0 0,-1-1-1 0 0,-1 1 1 0 0,-1-1-1 0 0,0-1 1 0 0,0 1-1 0 0,-1-1 1 0 0,-1-1-1 0 0,-11 13 1 0 0,11-16 200 0 0,11-15 332 0 0,13-19-438 0 0,18-15-402 0 0,2 1 0 0 0,2 1 0 0 0,1 2-1 0 0,2 2 1 0 0,70-46 0 0 0,-98 71 104 0 0,1 2 0 0 0,0-1-1 0 0,0 2 1 0 0,0 0 0 0 0,1 0 0 0 0,0 1 0 0 0,0 1 0 0 0,0 0-1 0 0,1 1 1 0 0,0 1 0 0 0,-1 0 0 0 0,28 1 0 0 0,-40 1-5 0 0,1 0 1 0 0,-1 0-1 0 0,1 1 1 0 0,-1-1-1 0 0,0 1 1 0 0,1 0-1 0 0,-1-1 0 0 0,0 1 1 0 0,1 0-1 0 0,-1 1 1 0 0,0-1-1 0 0,0 0 1 0 0,0 0-1 0 0,0 1 1 0 0,0-1-1 0 0,0 1 1 0 0,-1 0-1 0 0,1 0 1 0 0,0-1-1 0 0,1 4 1 0 0,-1-2 3 0 0,-1 0 0 0 0,1 1 0 0 0,-1 0 0 0 0,0-1 0 0 0,0 1 0 0 0,0 0-1 0 0,0 0 1 0 0,0-1 0 0 0,-1 1 0 0 0,0 0 0 0 0,0 6 0 0 0,-1 2 41 0 0,-1 0 0 0 0,0 0 0 0 0,-1 0-1 0 0,0-1 1 0 0,-1 1 0 0 0,0-1 0 0 0,-7 14 0 0 0,-7 4 50 0 0,-31 41 0 0 0,9-14-23 0 0,54-74 150 0 0,1 2 0 0 0,1 0 1 0 0,23-18-1 0 0,-28 25-127 0 0,5-4-106 0 0,112-88-159 0 0,-116 92 121 0 0,1 1-1 0 0,0 1 0 0 0,0 0 0 0 0,1 1 1 0 0,0 1-1 0 0,0 0 0 0 0,0 1 0 0 0,25-5 1 0 0,-37 9 35 0 0,-1-1 0 0 0,0 1 0 0 0,1 0 0 0 0,-1 0 0 0 0,0 0 0 0 0,1 0 0 0 0,-1 0 1 0 0,0 0-1 0 0,0 0 0 0 0,1 0 0 0 0,-1 0 0 0 0,0 0 0 0 0,1 1 0 0 0,-1-1 0 0 0,0 1 0 0 0,0-1 0 0 0,1 1 0 0 0,-1-1 1 0 0,0 1-1 0 0,0 0 0 0 0,0-1 0 0 0,0 1 0 0 0,0 0 0 0 0,0 0 0 0 0,0 0 0 0 0,0 0 0 0 0,0 0 0 0 0,-1 0 1 0 0,1 0-1 0 0,1 2 0 0 0,-1 1 38 0 0,-1-1 0 0 0,1 0 0 0 0,-1 0 1 0 0,0 1-1 0 0,0-1 0 0 0,0 1 0 0 0,0-1 0 0 0,-1 0 0 0 0,1 0 1 0 0,-1 1-1 0 0,-2 4 0 0 0,-2 7 62 0 0,5-14-104 0 0,-1 1-1 0 0,0-1 1 0 0,1 0 0 0 0,-1 1 0 0 0,1-1 0 0 0,0 1-1 0 0,-1-1 1 0 0,1 1 0 0 0,0-1 0 0 0,0 1 0 0 0,0-1-1 0 0,0 1 1 0 0,0 2 0 0 0,1-3 14 0 0,0 0 0 0 0,0-1 1 0 0,0 1-1 0 0,0 0 0 0 0,0-1 0 0 0,1 1 0 0 0,-1 0 0 0 0,0-1 1 0 0,0 1-1 0 0,0-1 0 0 0,0 0 0 0 0,1 1 0 0 0,-1-1 0 0 0,0 0 1 0 0,0 0-1 0 0,1 0 0 0 0,-1 0 0 0 0,0 0 0 0 0,0 0 0 0 0,1 0 1 0 0,1 0-1 0 0,10-1-25 0 0,0-1 0 0 0,0 0 0 0 0,0-1 0 0 0,0 0 0 0 0,-1-1 0 0 0,15-6 0 0 0,-15 5-18 0 0,0 0 0 0 0,1 2-1 0 0,-1-1 1 0 0,1 1 0 0 0,0 1 0 0 0,15-1 0 0 0,-27 4 28 0 0,1-1-1 0 0,-1 0 1 0 0,1 1 0 0 0,-1-1 0 0 0,1 1-1 0 0,-1-1 1 0 0,0 1 0 0 0,1 0 0 0 0,-1-1-1 0 0,0 1 1 0 0,0 0 0 0 0,1 0 0 0 0,-1 0-1 0 0,0 0 1 0 0,0 0 0 0 0,0 0 0 0 0,0 0-1 0 0,0 1 1 0 0,-1-1 0 0 0,1 0-1 0 0,0 0 1 0 0,0 1 0 0 0,-1-1 0 0 0,1 1-1 0 0,-1-1 1 0 0,1 3 0 0 0,11 46 288 0 0,-9-29-257 0 0,0-13-17 0 0,-1 1 1 0 0,1-1-1 0 0,1 0 1 0 0,0 0-1 0 0,0 0 1 0 0,0 0-1 0 0,1 0 1 0 0,0-1-1 0 0,11 13 1 0 0,-13-18 21 0 0,-1 0 1 0 0,1 1-1 0 0,0-1 0 0 0,-1 0 0 0 0,1 0 1 0 0,0-1-1 0 0,0 1 0 0 0,0 0 1 0 0,0-1-1 0 0,1 0 0 0 0,-1 0 0 0 0,0 0 1 0 0,1 0-1 0 0,-1 0 0 0 0,0-1 1 0 0,1 1-1 0 0,-1-1 0 0 0,1 0 0 0 0,-1 0 1 0 0,0 0-1 0 0,1-1 0 0 0,-1 1 1 0 0,1-1-1 0 0,-1 0 0 0 0,0 0 0 0 0,1 0 1 0 0,-1 0-1 0 0,5-3 0 0 0,2-2 39 0 0,0 0 0 0 0,0 0 1 0 0,0-1-1 0 0,-1-1 0 0 0,17-16 0 0 0,-23 21-74 0 0,0 0 0 0 0,0 0 0 0 0,0-1 0 0 0,-1 1 0 0 0,1-1 0 0 0,-1 1 1 0 0,0-1-1 0 0,0 0 0 0 0,0 0 0 0 0,-1 1 0 0 0,1-1 0 0 0,-1-1 0 0 0,0 1 0 0 0,0 0 0 0 0,-1 0 1 0 0,1 0-1 0 0,-1 0 0 0 0,0-1 0 0 0,0-7 0 0 0,-1 9-8 0 0,0 1 0 0 0,0 0 1 0 0,-1 0-1 0 0,1 0 0 0 0,0 0 0 0 0,-1-1 0 0 0,1 2 0 0 0,-1-1 1 0 0,0 0-1 0 0,0 0 0 0 0,0 1 0 0 0,0-1 0 0 0,0 1 0 0 0,0-1 1 0 0,0 1-1 0 0,0 0 0 0 0,-3-2 0 0 0,-47-16-241 0 0,39 15 243 0 0,-14-4 13 0 0,19 6 26 0 0,0 0-1 0 0,0-1 1 0 0,0 0-1 0 0,0 0 1 0 0,-14-9 0 0 0,22 12-24 0 0,0 0 1 0 0,0-1-1 0 0,0 1 0 0 0,0 0 1 0 0,0 0-1 0 0,0 0 1 0 0,0-1-1 0 0,0 1 1 0 0,0 0-1 0 0,0 0 1 0 0,0-1-1 0 0,0 1 1 0 0,0 0-1 0 0,0 0 0 0 0,1 0 1 0 0,-1-1-1 0 0,0 1 1 0 0,0 0-1 0 0,0 0 1 0 0,0 0-1 0 0,0-1 1 0 0,1 1-1 0 0,-1 0 0 0 0,0 0 1 0 0,0 0-1 0 0,0 0 1 0 0,1 0-1 0 0,-1 0 1 0 0,0-1-1 0 0,0 1 1 0 0,0 0-1 0 0,1 0 1 0 0,-1 0-1 0 0,0 0 0 0 0,0 0 1 0 0,1 0-1 0 0,-1 0 1 0 0,0 0-1 0 0,0 0 1 0 0,0 0-1 0 0,1 0 1 0 0,-1 0-1 0 0,0 0 1 0 0,0 0-1 0 0,1 0 0 0 0,-1 0 1 0 0,15-3-330 0 0,41-5 109 0 0,1 2 1 0 0,104 4 0 0 0,-153 2 215 0 0,0 1-1 0 0,-1 0 1 0 0,1 1 0 0 0,0 0 0 0 0,0 0-1 0 0,-1 0 1 0 0,1 1 0 0 0,9 5 0 0 0,-14-6 67 0 0,0-1 0 0 0,-1 1 1 0 0,1 0-1 0 0,-1 0 1 0 0,1 0-1 0 0,-1 0 1 0 0,0 0-1 0 0,0 1 0 0 0,0-1 1 0 0,0 1-1 0 0,0-1 1 0 0,0 1-1 0 0,-1 0 0 0 0,1 0 1 0 0,-1-1-1 0 0,0 1 1 0 0,0 0-1 0 0,0 0 1 0 0,0 0-1 0 0,0 1 0 0 0,-1-1 1 0 0,1 0-1 0 0,-1 4 1 0 0,0-7 35 0 0,19-1 465 0 0,53-20-664 0 0,-48 13 68 0 0,1 1-1 0 0,36-6 1 0 0,-41 10-12 0 0,1 1 0 0 0,-1 1 0 0 0,1 1 0 0 0,0 1 0 0 0,-1 1 0 0 0,25 5 0 0 0,-38-5 81 0 0,1 0 1 0 0,-1 0-1 0 0,0 0 0 0 0,0 1 0 0 0,0 0 0 0 0,0 1 1 0 0,0 0-1 0 0,-1 0 0 0 0,0 0 0 0 0,1 1 0 0 0,-2-1 0 0 0,1 1 1 0 0,0 1-1 0 0,-1-1 0 0 0,0 1 0 0 0,0 0 0 0 0,-1 0 1 0 0,0 1-1 0 0,6 12 0 0 0,-7-14 3 0 0,-1 1 0 0 0,0 0 0 0 0,0-1 1 0 0,-1 1-1 0 0,0 0 0 0 0,0 0 0 0 0,0 0 0 0 0,-1 0 0 0 0,0 1 0 0 0,0-1 1 0 0,-1 0-1 0 0,1 0 0 0 0,-3 9 0 0 0,0-6 18 0 0,0-1 1 0 0,0 0-1 0 0,-1 0 1 0 0,0 0-1 0 0,0 0 1 0 0,-1 0-1 0 0,0-1 1 0 0,-9 10-1 0 0,-1-2 42 0 0,0 0 0 0 0,-1-1 0 0 0,0-1 0 0 0,-1-1 0 0 0,0 0 0 0 0,-1-1 0 0 0,-22 9 1 0 0,10-7 84 0 0,0-2 0 0 0,-1-1 0 0 0,0-1 1 0 0,-1-2-1 0 0,0-1 0 0 0,0-2 1 0 0,0-1-1 0 0,-39-1 0 0 0,70-2-195 0 0,1 0 0 0 0,-1 0 0 0 0,1 0 0 0 0,0 0 0 0 0,-1 0 0 0 0,1 0 0 0 0,-1 0 0 0 0,1 0 0 0 0,-1 0 0 0 0,1 0 0 0 0,-1 0 0 0 0,1-1 0 0 0,0 1 0 0 0,-1 0 0 0 0,1 0 0 0 0,-1-1 0 0 0,1 1 0 0 0,0 0 1 0 0,-1 0-1 0 0,1-1 0 0 0,0 1 0 0 0,-1 0 0 0 0,1-1 0 0 0,0 1 0 0 0,0 0 0 0 0,-1-1 0 0 0,1 1 0 0 0,0-1 0 0 0,0 1 0 0 0,-1 0 0 0 0,1-1 0 0 0,0 1 0 0 0,0-1 0 0 0,0 1 0 0 0,0-1 0 0 0,0 1 0 0 0,0-1 0 0 0,0 1 0 0 0,0-1 0 0 0,0 1 0 0 0,0 0 0 0 0,0-1 0 0 0,0 1 0 0 0,0-1 0 0 0,0 1 0 0 0,0-1 0 0 0,1 1 0 0 0,-1-1 0 0 0,0 1 0 0 0,0 0 0 0 0,0-1 0 0 0,1 1 0 0 0,-1 0 0 0 0,0-1 0 0 0,0 1 0 0 0,1-1 0 0 0,-1 1 0 0 0,0 0 0 0 0,1 0 0 0 0,0-1 0 0 0,19-25-2097 0 0,27-16-4175 0 0,-6 11 478 0 0</inkml:trace>
</inkml:ink>
</file>

<file path=ppt/ink/ink5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6.9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160 487 6629 0 0,'0'0'1651'0'0,"13"-4"-643"0"0,189-67 5275 0 0,-291 96-4426 0 0,61-13-1870 0 0,-16 4-59 0 0,1 2 1 0 0,2 2-1 0 0,-1 1 1 0 0,-37 28 0 0 0,78-49 24 0 0,1 1 0 0 0,-1-1 0 0 0,1 0 1 0 0,0 0-1 0 0,-1 0 0 0 0,1 1 0 0 0,-1-1 0 0 0,1 0 1 0 0,0 0-1 0 0,-1 1 0 0 0,1-1 0 0 0,0 0 1 0 0,-1 1-1 0 0,1-1 0 0 0,0 1 0 0 0,-1-1 1 0 0,1 0-1 0 0,0 1 0 0 0,0-1 0 0 0,0 1 1 0 0,-1-1-1 0 0,1 1 0 0 0,0-1 0 0 0,0 0 1 0 0,0 1-1 0 0,0-1 0 0 0,0 1 0 0 0,0-1 1 0 0,0 1-1 0 0,0-1 0 0 0,0 1 0 0 0,0-1 1 0 0,0 1-1 0 0,0 0 0 0 0,17 5-439 0 0,40-7 661 0 0,-46 1-358 0 0,45-1 66 0 0,0 3-1 0 0,85 13 1 0 0,-115-11 145 0 0,0 0 0 0 0,1-2-1 0 0,33-2 1 0 0,-45-1 9 0 0,-1-1 0 0 0,1 0 0 0 0,-1-1 0 0 0,0-1 0 0 0,0 0 0 0 0,0-1 0 0 0,20-9-1 0 0,15-12 76 0 0,0-3 0 0 0,85-65 0 0 0,-104 68-80 0 0,0-1-1 0 0,-2-2 0 0 0,-1 0 0 0 0,44-64 0 0 0,-53 67 81 0 0,0-2 0 0 0,-2 0-1 0 0,-1-1 1 0 0,-1-1-1 0 0,18-54 1 0 0,-32 84-116 0 0,0-1 1 0 0,0 1 0 0 0,0 0-1 0 0,0 0 1 0 0,0 0-1 0 0,0 0 1 0 0,-1-1 0 0 0,1 1-1 0 0,0 0 1 0 0,0 0 0 0 0,0 0-1 0 0,0 0 1 0 0,0-1-1 0 0,0 1 1 0 0,0 0 0 0 0,0 0-1 0 0,0 0 1 0 0,0 0-1 0 0,0 0 1 0 0,-1 0 0 0 0,1-1-1 0 0,0 1 1 0 0,0 0 0 0 0,0 0-1 0 0,0 0 1 0 0,0 0-1 0 0,-1 0 1 0 0,1 0 0 0 0,0 0-1 0 0,0 0 1 0 0,0 0-1 0 0,0 0 1 0 0,-1-1 0 0 0,1 1-1 0 0,0 0 1 0 0,0 0 0 0 0,0 0-1 0 0,0 0 1 0 0,-1 0-1 0 0,1 0 1 0 0,0 0 0 0 0,0 0-1 0 0,0 1 1 0 0,0-1-1 0 0,-1 0 1 0 0,1 0 0 0 0,0 0-1 0 0,0 0 1 0 0,0 0-1 0 0,0 0 1 0 0,-1 0 0 0 0,1 0-1 0 0,0 0 1 0 0,0 0 0 0 0,0 0-1 0 0,0 1 1 0 0,-12 4-417 0 0,0 4 310 0 0,0 0 0 0 0,0 0-1 0 0,1 1 1 0 0,1 1 0 0 0,-18 20-1 0 0,-41 68 334 0 0,56-78-269 0 0,-13 19 48 0 0,2 1-1 0 0,-21 50 0 0 0,38-75-11 0 0,0 0 0 0 0,2 1 0 0 0,0 0 0 0 0,1 0 0 0 0,0 1-1 0 0,1-1 1 0 0,2 1 0 0 0,-1 0 0 0 0,3 18 0 0 0,-1-32 27 0 0,0-1-1 0 0,1 0 1 0 0,0 1 0 0 0,0-1 0 0 0,0 1-1 0 0,0-1 1 0 0,0 0 0 0 0,1 0 0 0 0,-1 0-1 0 0,1 0 1 0 0,0 0 0 0 0,0 0-1 0 0,0 0 1 0 0,0 0 0 0 0,1-1 0 0 0,4 5-1 0 0,-2-3 41 0 0,0-1-1 0 0,1 0 0 0 0,-1 0 1 0 0,1 0-1 0 0,-1-1 0 0 0,1 0 1 0 0,0 0-1 0 0,0 0 0 0 0,6 1 1 0 0,6-1 47 0 0,-1 0 0 0 0,0-2 1 0 0,0 1-1 0 0,1-2 0 0 0,-1-1 1 0 0,19-3-1 0 0,-4-3-50 0 0,-1-1 1 0 0,0-1-1 0 0,0-1 0 0 0,-1-2 0 0 0,-1-1 0 0 0,-1-2 1 0 0,42-29-1 0 0,-35 19-105 0 0,0-2 1 0 0,-2-1-1 0 0,-1-2 0 0 0,56-68 1 0 0,-68 71-232 0 0,32-54 1 0 0,-46 71 321 0 0,-1-1-1 0 0,1-1 1 0 0,-2 1-1 0 0,0 0 1 0 0,0-1 0 0 0,-1 0-1 0 0,2-24 1 0 0,-5 36-41 0 0,0 1 1 0 0,0-1 0 0 0,0 1-1 0 0,0-1 1 0 0,1 1 0 0 0,-1-1-1 0 0,0 1 1 0 0,0-1-1 0 0,-1 1 1 0 0,1 0 0 0 0,0-1-1 0 0,0 1 1 0 0,0-1 0 0 0,0 1-1 0 0,0-1 1 0 0,0 1-1 0 0,-1-1 1 0 0,1 1 0 0 0,0 0-1 0 0,0-1 1 0 0,-1 1-1 0 0,1-1 1 0 0,0 1 0 0 0,-1 0-1 0 0,1-1 1 0 0,0 1 0 0 0,-1 0-1 0 0,1-1 1 0 0,0 1-1 0 0,-1 0 1 0 0,1 0 0 0 0,-1-1-1 0 0,1 1 1 0 0,0 0 0 0 0,-1 0-1 0 0,1 0 1 0 0,-1 0-1 0 0,-20 6-192 0 0,-20 24 43 0 0,40-30 164 0 0,-19 18 65 0 0,2 1 0 0 0,0 0 1 0 0,1 1-1 0 0,0 1 0 0 0,2 1 1 0 0,1 0-1 0 0,-17 35 0 0 0,11-12 43 0 0,1 0 1 0 0,2 1-1 0 0,-11 54 0 0 0,24-83-116 0 0,1 1-1 0 0,1 0 1 0 0,0 0-1 0 0,2 33 1 0 0,1-49 2 0 0,-1-1 1 0 0,0 0 0 0 0,1 1-1 0 0,0-1 1 0 0,-1 0 0 0 0,1 1 0 0 0,0-1-1 0 0,0 0 1 0 0,-1 0 0 0 0,1 0-1 0 0,0 0 1 0 0,0 0 0 0 0,0 0 0 0 0,1 0-1 0 0,-1 0 1 0 0,0 0 0 0 0,0-1-1 0 0,0 1 1 0 0,1 0 0 0 0,-1-1-1 0 0,0 1 1 0 0,0-1 0 0 0,1 1 0 0 0,-1-1-1 0 0,1 0 1 0 0,-1 1 0 0 0,0-1-1 0 0,1 0 1 0 0,-1 0 0 0 0,1 0 0 0 0,-1 0-1 0 0,1 0 1 0 0,1-1 0 0 0,5 1-87 0 0,0 0 0 0 0,0-1 0 0 0,-1 0 0 0 0,1-1 0 0 0,7-2 0 0 0,-3 0-473 0 0,-1-1 0 0 0,0 0 0 0 0,15-9 0 0 0,16-15-4130 0 0,7-8-1766 0 0</inkml:trace>
</inkml:ink>
</file>

<file path=ppt/ink/ink5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7.3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0 8825 0 0,'0'0'8039'0'0,"-5"19"-7855"0"0,-82 265 121 0 0,78-260-445 0 0,-42 107-486 0 0,44-116-455 0 0,-1 0-1 0 0,-1 0 1 0 0,0-1 0 0 0,-1 0-1 0 0,-1-1 1 0 0,-14 15-1 0 0,1-8-4439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7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 1108 0 0,'0'0'5877'0'0,"-5"10"-7594"0"0,19-2 777 0 0,-4-2-780 0 0,13-3-248 0 0</inkml:trace>
  <inkml:trace contextRef="#ctx0" brushRef="#br0" timeOffset="1">151 22 1720 0 0,'0'0'8741'0'0,"-18"-14"-10153"0"0,13 16-272 0 0</inkml:trace>
</inkml:ink>
</file>

<file path=ppt/ink/ink5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7.9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0 412 3344 0 0,'0'0'4195'0'0,"14"-12"-2932"0"0,207-157-171 0 0,55 4-21 0 0,-151 109 2026 0 0,-122 54-2859 0 0,1 1 0 0 0,0-1 0 0 0,0 1 0 0 0,0 0 0 0 0,0 0 0 0 0,0 0 0 0 0,6 1 0 0 0,-9 0-218 0 0,0 0 1 0 0,-1 0-1 0 0,1 1 1 0 0,0-1-1 0 0,0 0 1 0 0,0 1 0 0 0,-1-1-1 0 0,1 1 1 0 0,0-1-1 0 0,0 1 1 0 0,-1 0 0 0 0,1-1-1 0 0,0 1 1 0 0,-1 0-1 0 0,1-1 1 0 0,-1 1 0 0 0,1 0-1 0 0,-1 0 1 0 0,1 0-1 0 0,-1-1 1 0 0,1 1 0 0 0,-1 0-1 0 0,0 0 1 0 0,0 0-1 0 0,1 0 1 0 0,-1 0-1 0 0,0 0 1 0 0,0 0 0 0 0,0-1-1 0 0,0 1 1 0 0,0 0-1 0 0,0 0 1 0 0,0 0 0 0 0,-1 2-1 0 0,1 16 141 0 0,-1 0 0 0 0,-1 0 0 0 0,-1 0 0 0 0,-1-1-1 0 0,-11 35 1 0 0,-43 91 86 0 0,40-102-212 0 0,-3 3-133 0 0,11-24-31 0 0,-15 42 0 0 0,25-63 127 0 0,0 0 1 0 0,0 1-1 0 0,1-1 0 0 0,-1 0 1 0 0,0 0-1 0 0,0 0 0 0 0,1 1 1 0 0,-1-1-1 0 0,0 0 0 0 0,0 0 1 0 0,1 0-1 0 0,-1 0 0 0 0,0 0 1 0 0,1 1-1 0 0,-1-1 0 0 0,0 0 1 0 0,1 0-1 0 0,-1 0 1 0 0,0 0-1 0 0,1 0 0 0 0,-1 0 1 0 0,0 0-1 0 0,0 0 0 0 0,1 0 1 0 0,-1 0-1 0 0,0 0 0 0 0,1 0 1 0 0,-1 0-1 0 0,0 0 0 0 0,1-1 1 0 0,-1 1-1 0 0,0 0 0 0 0,0 0 1 0 0,1 0-1 0 0,-1 0 0 0 0,0-1 1 0 0,1 1-1 0 0,-1 0 0 0 0,0 0 1 0 0,0 0-1 0 0,0-1 0 0 0,1 1 1 0 0,16-8 56 0 0,35-23-119 0 0,-38 22-39 0 0,0 0 0 0 0,1 0 1 0 0,-1 2-1 0 0,2-1 0 0 0,-1 2 1 0 0,1 0-1 0 0,0 1 0 0 0,22-4 1 0 0,-36 9 83 0 0,0 0 0 0 0,0 0-1 0 0,0 1 1 0 0,-1-1 0 0 0,1 0 0 0 0,0 1 0 0 0,0-1 0 0 0,0 1 0 0 0,0 0 0 0 0,-1-1 0 0 0,1 1-1 0 0,0 0 1 0 0,-1 0 0 0 0,1 0 0 0 0,-1 0 0 0 0,1 0 0 0 0,1 3 0 0 0,24 29-18 0 0,2 0 90 0 0,-22-28-15 0 0,1 0-1 0 0,0-1 0 0 0,0 0 0 0 0,0 0 0 0 0,1-1 0 0 0,-1-1 1 0 0,1 1-1 0 0,0-1 0 0 0,-1 0 0 0 0,1-1 0 0 0,0 0 0 0 0,0-1 0 0 0,0 0 1 0 0,0 0-1 0 0,0-1 0 0 0,11-2 0 0 0,1 0 6 0 0,0-2 0 0 0,0 0 0 0 0,-1-2 0 0 0,0 0-1 0 0,34-17 1 0 0,-38 15-71 0 0,1-1 0 0 0,-1-1-1 0 0,23-19 1 0 0,-34 26 11 0 0,0-1 0 0 0,-1 1 0 0 0,1-1 0 0 0,-1 0 0 0 0,0 0 0 0 0,0-1-1 0 0,-1 1 1 0 0,0-1 0 0 0,0 0 0 0 0,0 0 0 0 0,0 0 0 0 0,-1 0 0 0 0,0 0 0 0 0,1-8 0 0 0,-3 13 15 0 0,0 0 0 0 0,0 0 1 0 0,1-1-1 0 0,-1 1 0 0 0,0 0 0 0 0,0 0 1 0 0,-1 0-1 0 0,1-1 0 0 0,0 1 0 0 0,0 0 1 0 0,-1 0-1 0 0,1 0 0 0 0,0 0 0 0 0,-1 0 1 0 0,1-1-1 0 0,-1 1 0 0 0,0 0 0 0 0,1 0 1 0 0,-1 0-1 0 0,0 0 0 0 0,1 1 0 0 0,-1-1 0 0 0,0 0 1 0 0,0 0-1 0 0,0 0 0 0 0,0 0 0 0 0,-2 0 1 0 0,0-1-22 0 0,0 1 0 0 0,0 0 0 0 0,0 0 0 0 0,0 1 1 0 0,-1-1-1 0 0,1 0 0 0 0,0 1 0 0 0,0 0 0 0 0,-1 0 0 0 0,-3 0 0 0 0,-4 1 33 0 0,0 1 0 0 0,0 0 0 0 0,0 0 0 0 0,0 1 0 0 0,-14 6 0 0 0,11-3 55 0 0,0 2 0 0 0,0 0 0 0 0,1 0 0 0 0,0 1 0 0 0,1 1 0 0 0,-17 15 0 0 0,25-20-48 0 0,-1 0 0 0 0,1-1 0 0 0,0 2 0 0 0,0-1 0 0 0,1 0 0 0 0,0 1 0 0 0,0-1 0 0 0,0 1 0 0 0,0 0 0 0 0,1 0 0 0 0,0 0 0 0 0,0 0 0 0 0,1 0 0 0 0,0 1 0 0 0,0-1 0 0 0,0 0 0 0 0,1 1 0 0 0,0 8 0 0 0,1-11-6 0 0,0 0 1 0 0,1 0 0 0 0,-1 0 0 0 0,1 0 0 0 0,-1-1 0 0 0,1 1-1 0 0,0 0 1 0 0,1-1 0 0 0,-1 0 0 0 0,1 1 0 0 0,-1-1-1 0 0,1 0 1 0 0,0-1 0 0 0,0 1 0 0 0,0 0 0 0 0,1-1 0 0 0,-1 1-1 0 0,0-1 1 0 0,1 0 0 0 0,0 0 0 0 0,-1-1 0 0 0,1 1 0 0 0,5 0-1 0 0,9 5-17 0 0,1-2 1 0 0,0 0-1 0 0,26 3 0 0 0,-8-4-815 0 0,0-1 0 0 0,62-3 0 0 0,-63-3-2559 0 0,45-9 0 0 0,-35 2-1087 0 0</inkml:trace>
</inkml:ink>
</file>

<file path=ppt/ink/ink5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8.4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419 0 5276 0 0,'0'0'10895'0'0,"8"17"-10434"0"0,-3-6-362 0 0,-1-4-40 0 0,-1-1-1 0 0,0 1 1 0 0,0-1 0 0 0,0 1 0 0 0,-1 0-1 0 0,0 0 1 0 0,0 1 0 0 0,-1-1-1 0 0,0 0 1 0 0,0 1 0 0 0,-1-1-1 0 0,0 0 1 0 0,0 1 0 0 0,-1-1 0 0 0,-2 9-1 0 0,-12 44 357 0 0,-4 0-1 0 0,-2-1 1 0 0,-2-2-1 0 0,-51 91 1 0 0,47-104-771 0 0,0-2 0 0 0,-3-1 0 0 0,-2-1-1 0 0,-1-2 1 0 0,-2-1 0 0 0,-45 37 0 0 0,72-68-155 0 0,-14 12-441 0 0,15-5-2814 0 0,27-19-3887 0 0</inkml:trace>
</inkml:ink>
</file>

<file path=ppt/ink/ink5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29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188 12 4900 0 0,'0'0'8493'0'0,"-3"-3"-8381"0"0,2 2-87 0 0,0 1 1 0 0,-1-1-1 0 0,1 0 0 0 0,0 1 0 0 0,0-1 1 0 0,-1 1-1 0 0,1 0 0 0 0,0-1 0 0 0,-1 1 0 0 0,1 0 1 0 0,0 0-1 0 0,-1-1 0 0 0,1 1 0 0 0,-1 0 1 0 0,1 0-1 0 0,0 1 0 0 0,-1-1 0 0 0,1 0 1 0 0,0 0-1 0 0,-1 1 0 0 0,-1 0 0 0 0,-3 1 41 0 0,0 1-1 0 0,0 0 1 0 0,0 0-1 0 0,1 0 1 0 0,-6 5-1 0 0,-5 5 145 0 0,0 1 0 0 0,-22 24 0 0 0,33-32-200 0 0,1 0 0 0 0,-1 0-1 0 0,1 0 1 0 0,0 1-1 0 0,1-1 1 0 0,-1 1 0 0 0,1 0-1 0 0,1 0 1 0 0,0 1-1 0 0,0-1 1 0 0,0 0 0 0 0,1 1-1 0 0,-1-1 1 0 0,2 1-1 0 0,-1 0 1 0 0,1-1-1 0 0,2 15 1 0 0,-1-19 15 0 0,-1 0-1 0 0,1-1 1 0 0,0 1-1 0 0,0 0 1 0 0,0-1 0 0 0,0 1-1 0 0,0 0 1 0 0,1-1-1 0 0,-1 0 1 0 0,1 1-1 0 0,0-1 1 0 0,0 0 0 0 0,0 0-1 0 0,0 0 1 0 0,0 0-1 0 0,0 0 1 0 0,0 0 0 0 0,1 0-1 0 0,-1-1 1 0 0,0 1-1 0 0,1-1 1 0 0,0 0-1 0 0,-1 0 1 0 0,1 0 0 0 0,0 0-1 0 0,-1 0 1 0 0,1 0-1 0 0,4-1 1 0 0,9 3 128 0 0,0-1 1 0 0,1-1-1 0 0,29-2 1 0 0,-22 1-173 0 0,-14 0 27 0 0,0 0 1 0 0,-1-1 0 0 0,1 0-1 0 0,18-4 1 0 0,-25 4 10 0 0,0 0 1 0 0,0 0-1 0 0,0 0 0 0 0,-1-1 1 0 0,1 1-1 0 0,-1-1 0 0 0,1 1 1 0 0,-1-1-1 0 0,1 0 1 0 0,-1 0-1 0 0,0 0 0 0 0,0-1 1 0 0,0 1-1 0 0,0 0 0 0 0,0-1 1 0 0,-1 0-1 0 0,1 1 0 0 0,-1-1 1 0 0,1 0-1 0 0,0-2 1 0 0,6-18-58 0 0,-2 5-52 0 0,1 0-1 0 0,1 0 1 0 0,17-28 0 0 0,-22 42 49 0 0,0-1 1 0 0,0 1 0 0 0,1 0-1 0 0,-1 0 1 0 0,1 0-1 0 0,0 1 1 0 0,0-1 0 0 0,1 1-1 0 0,-1 0 1 0 0,1 0 0 0 0,-1 1-1 0 0,1-1 1 0 0,0 1-1 0 0,0 0 1 0 0,0 0 0 0 0,0 1-1 0 0,0-1 1 0 0,7 0-1 0 0,-10 2 8 0 0,0 0 0 0 0,0 0 0 0 0,0 0 0 0 0,-1 0 0 0 0,1 0 0 0 0,0 1 0 0 0,0-1 0 0 0,0 1 0 0 0,-1-1-1 0 0,1 1 1 0 0,0-1 0 0 0,-1 1 0 0 0,1 0 0 0 0,0 0 0 0 0,-1 0 0 0 0,1 0 0 0 0,-1 0 0 0 0,0 0 0 0 0,1 1-1 0 0,-1-1 1 0 0,0 0 0 0 0,0 1 0 0 0,0-1 0 0 0,0 1 0 0 0,0-1 0 0 0,0 1 0 0 0,0-1 0 0 0,0 1 0 0 0,0 0-1 0 0,-1-1 1 0 0,1 1 0 0 0,-1 0 0 0 0,1 0 0 0 0,-1-1 0 0 0,0 1 0 0 0,0 3 0 0 0,2 10 40 0 0,-1 0 1 0 0,0 1-1 0 0,-2 22 1 0 0,0-14 198 0 0,0-22-174 0 0,1 0 1 0 0,0 0-1 0 0,0 0 0 0 0,1 0 1 0 0,-1 1-1 0 0,0-1 1 0 0,1 0-1 0 0,-1 0 1 0 0,1 0-1 0 0,-1 0 1 0 0,1 0-1 0 0,0 0 0 0 0,0 0 1 0 0,0 0-1 0 0,0 0 1 0 0,1-1-1 0 0,-1 1 1 0 0,0 0-1 0 0,1-1 0 0 0,-1 1 1 0 0,1-1-1 0 0,-1 1 1 0 0,1-1-1 0 0,2 2 1 0 0,0-2 33 0 0,-1 0 1 0 0,0 0 0 0 0,1 0 0 0 0,-1 0-1 0 0,1-1 1 0 0,-1 0 0 0 0,1 1 0 0 0,-1-1-1 0 0,1 0 1 0 0,-1-1 0 0 0,0 1 0 0 0,1-1-1 0 0,-1 1 1 0 0,7-3 0 0 0,3-2-14 0 0,0 0 0 0 0,0-1-1 0 0,0-1 1 0 0,-1 1 0 0 0,0-2 0 0 0,12-9 0 0 0,66-61-29 0 0,-56 46-48 0 0,-10 10 2 0 0,27-24 60 0 0,-46 42-74 0 0,0 1 0 0 0,0 0 0 0 0,0-1 0 0 0,0 2 0 0 0,0-1 0 0 0,0 1 1 0 0,1 0-1 0 0,9-3 0 0 0,-14 5-8 0 0,0 0 1 0 0,1-1-1 0 0,-1 1 1 0 0,1 0-1 0 0,-1 0 1 0 0,1 1-1 0 0,-1-1 1 0 0,1 0-1 0 0,-1 0 1 0 0,0 1 0 0 0,1-1-1 0 0,-1 1 1 0 0,0-1-1 0 0,1 1 1 0 0,-1-1-1 0 0,0 1 1 0 0,1 0-1 0 0,-1 0 1 0 0,0 0 0 0 0,0-1-1 0 0,1 3 1 0 0,1-1-1 0 0,-1 1 1 0 0,0 0 0 0 0,0 0-1 0 0,0 0 1 0 0,-1 0-1 0 0,1 1 1 0 0,-1-1 0 0 0,2 6-1 0 0,1 4 16 0 0,-1 1 0 0 0,-1 0-1 0 0,1 19 1 0 0,-2-11 38 0 0,-1 0 1 0 0,-1 0-1 0 0,0 0 0 0 0,-2 0 0 0 0,-1-1 1 0 0,0 1-1 0 0,-2-1 0 0 0,0 0 0 0 0,-2 0 1 0 0,0-1-1 0 0,-15 27 0 0 0,17-37 33 0 0,0 0-1 0 0,-1 0 0 0 0,0-1 1 0 0,0 0-1 0 0,-1 0 0 0 0,-1-1 1 0 0,1 0-1 0 0,-1 0 0 0 0,0-1 1 0 0,-1 0-1 0 0,0-1 1 0 0,0 0-1 0 0,0 0 0 0 0,-1-1 1 0 0,0-1-1 0 0,0 0 0 0 0,0 0 1 0 0,0-1-1 0 0,-1 0 0 0 0,1-1 1 0 0,-1-1-1 0 0,-20 1 0 0 0,26-2 2 0 0,-37-2 510 0 0,42 2-545 0 0,0 0 1 0 0,0 0-1 0 0,1 0 0 0 0,-1 0 1 0 0,0-1-1 0 0,0 1 1 0 0,0 0-1 0 0,1 0 1 0 0,-1-1-1 0 0,0 1 0 0 0,0 0 1 0 0,1-1-1 0 0,-1 1 1 0 0,0 0-1 0 0,0-1 0 0 0,1 1 1 0 0,-1-1-1 0 0,1 0 1 0 0,-1 1-1 0 0,0-1 1 0 0,1 1-1 0 0,-1-1 0 0 0,1 0 1 0 0,-1 1-1 0 0,1-1 1 0 0,0 0-1 0 0,-1 0 0 0 0,1 1 1 0 0,0-1-1 0 0,-1 0 1 0 0,1 0-1 0 0,0 0 0 0 0,0 1 1 0 0,0-1-1 0 0,0 0 1 0 0,0 0-1 0 0,0 0 1 0 0,0 1-1 0 0,0-1 0 0 0,0 0 1 0 0,0 0-1 0 0,1-1 1 0 0,0 1-28 0 0,0-1 1 0 0,0 0 0 0 0,0 1 0 0 0,1-1 0 0 0,-1 1 0 0 0,1-1 0 0 0,-1 1 0 0 0,1 0-1 0 0,-1 0 1 0 0,1 0 0 0 0,0-1 0 0 0,-1 2 0 0 0,5-3 0 0 0,27-10-282 0 0,-30 12 288 0 0,85-32 69 0 0,-2-4-1 0 0,-1-3 1 0 0,81-54-1 0 0,-71 38-391 0 0,-25 15-22 0 0,-1-3 0 0 0,80-68-1 0 0,-147 110 338 0 0,0 0-1 0 0,0 0 1 0 0,0 0-1 0 0,0 1 1 0 0,0-1-1 0 0,0 1 0 0 0,0-1 1 0 0,1 1-1 0 0,-1 0 1 0 0,0 0-1 0 0,1 0 1 0 0,-1 0-1 0 0,1 0 0 0 0,0 1 1 0 0,-1-1-1 0 0,1 1 1 0 0,-1-1-1 0 0,5 1 1 0 0,-5 1-1 0 0,0 0 1 0 0,-1 0-1 0 0,1 0 1 0 0,-1 0 0 0 0,0 0-1 0 0,1 1 1 0 0,-1-1-1 0 0,0 0 1 0 0,0 1 0 0 0,0-1-1 0 0,0 1 1 0 0,0-1 0 0 0,0 1-1 0 0,0-1 1 0 0,0 1-1 0 0,-1 0 1 0 0,1-1 0 0 0,0 1-1 0 0,-1 0 1 0 0,0 0-1 0 0,1-1 1 0 0,-1 1 0 0 0,0 0-1 0 0,0 0 1 0 0,0-1-1 0 0,0 1 1 0 0,-1 2 0 0 0,2 21 109 0 0,-1 0-1 0 0,-1-1 1 0 0,-2 1 0 0 0,-9 42 0 0 0,9-53-23 0 0,-1-1 0 0 0,0 0 0 0 0,-1 0 1 0 0,0-1-1 0 0,-1 0 0 0 0,-1 1 0 0 0,0-2 0 0 0,0 1 0 0 0,-1-1 0 0 0,-12 12 0 0 0,5-13 738 0 0,14-19 889 0 0,13-24-594 0 0,-1 16-1111 0 0,0 1 0 0 0,1 0 0 0 0,0 1-1 0 0,2 0 1 0 0,18-16 0 0 0,82-62-287 0 0,-80 67 184 0 0,-23 17-5 0 0,46-32-133 0 0,-52 38-25 0 0,1 0-1 0 0,0-1 1 0 0,0 2-1 0 0,0-1 1 0 0,1 1-1 0 0,-1 0 1 0 0,0 0-1 0 0,8-1 0 0 0,-12 3-102 0 0,-1 1-1 0 0,1-1 0 0 0,-1 0 0 0 0,1 0 1 0 0,-1 1-1 0 0,1-1 0 0 0,-1 1 0 0 0,0-1 1 0 0,1 1-1 0 0,-1 0 0 0 0,0-1 0 0 0,1 1 1 0 0,-1 0-1 0 0,0 0 0 0 0,0 0 0 0 0,1 0 1 0 0,-1 0-1 0 0,0 0 0 0 0,1 2 0 0 0,6 5-1598 0 0,0-1-1054 0 0</inkml:trace>
</inkml:ink>
</file>

<file path=ppt/ink/ink5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3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137 0 992 0 0,'0'0'12246'0'0,"-13"17"-11819"0"0,4-5-363 0 0,-7 8 50 0 0,1 1 0 0 0,0 0 0 0 0,-20 45 0 0 0,28-48 103 0 0,1 0 0 0 0,0 0 0 0 0,2 1 0 0 0,0 0-1 0 0,2 0 1 0 0,-2 36 0 0 0,5-58-35 0 0,0 0 0 0 0,0 1-1 0 0,1-1 1 0 0,-1 1 0 0 0,1 0-1 0 0,-1-1 1 0 0,1 1 0 0 0,0 0-1 0 0,0 0 1 0 0,0 0 0 0 0,3-2-1 0 0,3-4-83 0 0,84-91-257 0 0,-77 85 103 0 0,1 1 1 0 0,0 1-1 0 0,0 0 1 0 0,29-15-1 0 0,-44 26 31 0 0,0 1 0 0 0,0-1 0 0 0,-1 1 0 0 0,1-1-1 0 0,0 1 1 0 0,0-1 0 0 0,0 1 0 0 0,-1-1 0 0 0,1 1 0 0 0,0 0-1 0 0,0 0 1 0 0,0-1 0 0 0,0 1 0 0 0,0 0 0 0 0,0 0 0 0 0,0 0-1 0 0,0 0 1 0 0,0 0 0 0 0,-1 0 0 0 0,1 0 0 0 0,0 0-1 0 0,0 0 1 0 0,0 1 0 0 0,0-1 0 0 0,0 0 0 0 0,0 0 0 0 0,0 1-1 0 0,0-1 1 0 0,-1 1 0 0 0,1-1 0 0 0,0 1 0 0 0,0-1 0 0 0,-1 1-1 0 0,1-1 1 0 0,0 1 0 0 0,-1 0 0 0 0,1-1 0 0 0,0 1 0 0 0,-1 0-1 0 0,1 0 1 0 0,-1 0 0 0 0,1 0 0 0 0,0 4-53 0 0,1 1 0 0 0,-1-1 0 0 0,-1 0 0 0 0,1 0 1 0 0,-1 1-1 0 0,0 6 0 0 0,0-4 241 0 0,-1 7-137 0 0,1-11 17 0 0,-1 1-1 0 0,1-1 0 0 0,0 1 0 0 0,1 0 0 0 0,-1-1 0 0 0,3 9 0 0 0,-2-12-21 0 0,-1 0 1 0 0,1 0-1 0 0,-1 0 0 0 0,1 0 1 0 0,-1 0-1 0 0,1-1 0 0 0,0 1 0 0 0,0 0 1 0 0,-1 0-1 0 0,1-1 0 0 0,0 1 1 0 0,0-1-1 0 0,0 1 0 0 0,0 0 0 0 0,0-1 1 0 0,-1 0-1 0 0,1 1 0 0 0,0-1 1 0 0,0 1-1 0 0,0-1 0 0 0,0 0 1 0 0,1 0-1 0 0,-1 0 0 0 0,0 0 0 0 0,0 0 1 0 0,0 0-1 0 0,0 0 0 0 0,0 0 1 0 0,0 0-1 0 0,0 0 0 0 0,0 0 0 0 0,0-1 1 0 0,0 1-1 0 0,0 0 0 0 0,0-1 1 0 0,1 0-1 0 0,10-3-175 0 0,0-1 0 0 0,0 0 0 0 0,-1-1 0 0 0,0 0 0 0 0,0-1 0 0 0,0 0 0 0 0,-1-1 0 0 0,0 0 0 0 0,0 0 0 0 0,-1-1 0 0 0,0-1 0 0 0,13-16 0 0 0,-53 66 964 0 0,25-30-734 0 0,1 0-1 0 0,1 1 0 0 0,-1-1 0 0 0,2 1 0 0 0,-1 0 0 0 0,1 0 1 0 0,1 0-1 0 0,0 0 0 0 0,1 0 0 0 0,0 17 0 0 0,1-27-53 0 0,0 0-1 0 0,0-1 0 0 0,1 1 0 0 0,-1 0 1 0 0,0-1-1 0 0,1 1 0 0 0,-1-1 1 0 0,1 1-1 0 0,-1 0 0 0 0,1-1 1 0 0,-1 1-1 0 0,1-1 0 0 0,-1 0 0 0 0,1 1 1 0 0,-1-1-1 0 0,1 1 0 0 0,0-1 1 0 0,-1 0-1 0 0,1 1 0 0 0,0-1 1 0 0,-1 0-1 0 0,1 0 0 0 0,0 0 0 0 0,-1 1 1 0 0,1-1-1 0 0,0 0 0 0 0,0 0 1 0 0,-1 0-1 0 0,1 0 0 0 0,1-1 1 0 0,29 1 297 0 0,-24 0-276 0 0,18-2-135 0 0,-1 0 0 0 0,0-2 0 0 0,0-1 0 0 0,27-8-1 0 0,90-40-1350 0 0,30-7 963 0 0,-165 58 646 0 0,1 1 1 0 0,0-1-1 0 0,-1 1 0 0 0,1 1 0 0 0,0-1 0 0 0,12 2 0 0 0,-17-1-111 0 0,0 1 0 0 0,0-1 0 0 0,0 0 0 0 0,0 1 1 0 0,0-1-1 0 0,-1 1 0 0 0,1 0 0 0 0,0 0 0 0 0,0 0 0 0 0,0 0 1 0 0,-1 0-1 0 0,1 0 0 0 0,-1 0 0 0 0,1 1 0 0 0,-1-1 0 0 0,1 0 0 0 0,-1 1 1 0 0,0-1-1 0 0,1 1 0 0 0,-1 0 0 0 0,0-1 0 0 0,0 1 0 0 0,0 0 1 0 0,-1 0-1 0 0,1-1 0 0 0,1 5 0 0 0,1 7 222 0 0,0 0 0 0 0,-1 1-1 0 0,-1-1 1 0 0,0 25 0 0 0,-1-33-338 0 0,0-1 0 0 0,0 1 0 0 0,-1 0 0 0 0,0-1 0 0 0,0 1 0 0 0,0-1 0 0 0,0 1 0 0 0,-1-1 1 0 0,1 0-1 0 0,-1 0 0 0 0,0 1 0 0 0,-1-1 0 0 0,1 0 0 0 0,-1-1 0 0 0,0 1 0 0 0,1 0 0 0 0,-5 3 0 0 0,-4 0-1781 0 0,-2-6-1941 0 0</inkml:trace>
</inkml:ink>
</file>

<file path=ppt/ink/ink5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27.2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0 9201 0 0,'0'0'8343'0'0,"-4"3"-8078"0"0,-12 15 99 0 0,1 0 1 0 0,1 0-1 0 0,0 1 0 0 0,2 1 1 0 0,-15 30-1 0 0,1-4-123 0 0,-107 188 168 0 0,-42 71-1160 0 0,165-285 267 0 0,7-14-380 0 0,0 0 1 0 0,-1-1-1 0 0,0 1 1 0 0,-7 9-1 0 0,36-55-12116 0 0</inkml:trace>
</inkml:ink>
</file>

<file path=ppt/ink/ink5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27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400 1 9401 0 0,'0'0'5657'0'0,"-6"13"-5465"0"0,4-8-169 0 0,-4 7 4 0 0,1 1 0 0 0,0-1 0 0 0,1 1 1 0 0,0 0-1 0 0,1 0 0 0 0,-2 18 0 0 0,3 274 259 0 0,5-148-319 0 0,-3-145 47 0 0,0 0-1 0 0,-1 0 1 0 0,0 0-1 0 0,-1 0 1 0 0,-1 0-1 0 0,0-1 1 0 0,0 1-1 0 0,-1-1 1 0 0,-8 18-1 0 0,9-24 31 0 0,-1 0-1 0 0,1 0 0 0 0,-1-1 0 0 0,0 1 0 0 0,0-1 1 0 0,0 1-1 0 0,-1-1 0 0 0,1-1 0 0 0,-1 1 0 0 0,0 0 1 0 0,0-1-1 0 0,0 0 0 0 0,-1-1 0 0 0,1 1 1 0 0,-1-1-1 0 0,1 0 0 0 0,-1 0 0 0 0,0-1 0 0 0,0 1 1 0 0,-11 0-1 0 0,5-1 63 0 0,-1-1 0 0 0,0 0 1 0 0,0-1-1 0 0,0 0 0 0 0,0-1 1 0 0,1 0-1 0 0,-1-1 0 0 0,1-1 1 0 0,-23-9-1 0 0,31 12-83 0 0,0-1 1 0 0,0 0-1 0 0,0 0 1 0 0,0-1 0 0 0,0 1-1 0 0,0-1 1 0 0,1 0-1 0 0,-1 0 1 0 0,1 0-1 0 0,-1 0 1 0 0,1-1-1 0 0,0 1 1 0 0,1-1-1 0 0,-1 0 1 0 0,1 0-1 0 0,-1 0 1 0 0,1 0-1 0 0,0 0 1 0 0,1 0-1 0 0,-1-1 1 0 0,1 1-1 0 0,0 0 1 0 0,0-1-1 0 0,0 1 1 0 0,0-1-1 0 0,1 0 1 0 0,0 1-1 0 0,0-1 1 0 0,0 1 0 0 0,2-9-1 0 0,0 5-87 0 0,1-1-1 0 0,0 1 1 0 0,0 0 0 0 0,1 1-1 0 0,0-1 1 0 0,1 0 0 0 0,0 1 0 0 0,0 0-1 0 0,0 0 1 0 0,12-10 0 0 0,9-8-197 0 0,36-27 0 0 0,-41 36 225 0 0,191-131-208 0 0,-20 15 356 0 0,-181 123-37 0 0,-1 1 0 0 0,-1-2 1 0 0,1 1-1 0 0,-2-1 1 0 0,1-1-1 0 0,10-17 1 0 0,-18 26-66 0 0,1-1 0 0 0,-1 1 0 0 0,0-1-1 0 0,0 0 1 0 0,0 0 0 0 0,0 0 0 0 0,0 1 0 0 0,-1-1 0 0 0,1 0 0 0 0,-1 0 0 0 0,0 0 0 0 0,0 0 0 0 0,0 0 0 0 0,-1-6 0 0 0,1 7-31 0 0,-1 0 0 0 0,0 0 0 0 0,-1 0 0 0 0,1 0 0 0 0,0 0 0 0 0,0 0 0 0 0,-1 0 0 0 0,0 0-1 0 0,1 0 1 0 0,-1 1 0 0 0,0-1 0 0 0,1 1 0 0 0,-1-1 0 0 0,0 1 0 0 0,0 0 0 0 0,0 0 0 0 0,0 0 0 0 0,-1 0 0 0 0,1 0 0 0 0,0 0 0 0 0,0 1 0 0 0,-3-1 0 0 0,-4-2-167 0 0,-1 1 0 0 0,0 1 1 0 0,1 0-1 0 0,-1 0 0 0 0,0 0 0 0 0,1 2 1 0 0,-12 0-1 0 0,15 0-422 0 0,-1 0 0 0 0,1 0 0 0 0,1 0 0 0 0,-1 1 0 0 0,0 0 0 0 0,0 0 1 0 0,0 0-1 0 0,1 1 0 0 0,0 0 0 0 0,-1 0 0 0 0,1 0 0 0 0,-7 7 0 0 0,4 1-3286 0 0</inkml:trace>
</inkml:ink>
</file>

<file path=ppt/ink/ink5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28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117 139 9233 0 0,'0'0'3721'0'0,"14"-15"-3073"0"0,46-47-75 0 0,-53 55-517 0 0,1 1 0 0 0,0 0 0 0 0,0 0 0 0 0,1 1 0 0 0,-1 0 0 0 0,1 1 0 0 0,0-1 1 0 0,1 2-1 0 0,-1-1 0 0 0,1 2 0 0 0,-1-1 0 0 0,1 1 0 0 0,0 0 0 0 0,0 1 0 0 0,0 1 0 0 0,0-1 1 0 0,0 1-1 0 0,13 2 0 0 0,-20-2-61 0 0,-1 0 1 0 0,1 1-1 0 0,0-1 1 0 0,-1 0-1 0 0,1 1 1 0 0,-1 0-1 0 0,1-1 0 0 0,0 1 1 0 0,-1 0-1 0 0,0 0 1 0 0,1 1-1 0 0,-1-1 1 0 0,0 0-1 0 0,1 1 1 0 0,-1-1-1 0 0,0 1 1 0 0,0 0-1 0 0,0 0 1 0 0,0 0-1 0 0,-1 0 1 0 0,1 0-1 0 0,0 0 1 0 0,-1 0-1 0 0,0 0 0 0 0,1 1 1 0 0,-1-1-1 0 0,0 1 1 0 0,0-1-1 0 0,0 1 1 0 0,-1-1-1 0 0,1 1 1 0 0,0 0-1 0 0,-1-1 1 0 0,0 5-1 0 0,1 1 58 0 0,-2 0 1 0 0,1 0-1 0 0,-1 1 0 0 0,0-1 0 0 0,-1 0 1 0 0,0 0-1 0 0,0 0 0 0 0,-1 0 1 0 0,0-1-1 0 0,-4 10 0 0 0,-7 8 212 0 0,-1-1 0 0 0,-1 0 0 0 0,-1-1 0 0 0,-22 22 0 0 0,-85 77 365 0 0,73-75-419 0 0,-53 63 0 0 0,99-103-204 0 0,0-1 0 0 0,0 1 0 0 0,1 0-1 0 0,0 0 1 0 0,0 0 0 0 0,-6 16 0 0 0,10-21-13 0 0,-1 0 0 0 0,0 0 0 0 0,1 1 0 0 0,0-1 0 0 0,-1 0 0 0 0,1 0 0 0 0,0 1 0 0 0,0-1 0 0 0,0 0 0 0 0,1 0 0 0 0,-1 1 0 0 0,1-1 0 0 0,-1 0 0 0 0,1 0 0 0 0,0 0 0 0 0,-1 1 0 0 0,1-1 0 0 0,0 0 0 0 0,0 0 0 0 0,1 0 0 0 0,-1-1-1 0 0,0 1 1 0 0,1 0 0 0 0,-1 0 0 0 0,1-1 0 0 0,-1 1 0 0 0,1-1 0 0 0,3 3 0 0 0,8 4-154 0 0,-1-1 0 0 0,1-1 0 0 0,1 0-1 0 0,-1 0 1 0 0,1-2 0 0 0,0 0 0 0 0,0 0 0 0 0,18 2-1 0 0,12-1-1749 0 0,59 0 0 0 0,-53-6-1045 0 0,11-5-1570 0 0</inkml:trace>
</inkml:ink>
</file>

<file path=ppt/ink/ink5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28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204 109 7777 0 0,'0'0'3693'0'0,"15"-14"-3033"0"0,53-47-5 0 0,-64 57-560 0 0,1 1 1 0 0,-1-1-1 0 0,1 1 0 0 0,0 0 0 0 0,0 1 1 0 0,0-1-1 0 0,1 1 0 0 0,-1 0 0 0 0,0 0 1 0 0,1 0-1 0 0,0 1 0 0 0,-1 0 0 0 0,1 0 1 0 0,0 1-1 0 0,-1-1 0 0 0,11 2 0 0 0,-2-1 82 0 0,-9-1-136 0 0,1 1 0 0 0,0 0-1 0 0,0 1 1 0 0,0 0 0 0 0,-1 0-1 0 0,1 0 1 0 0,0 0-1 0 0,-1 1 1 0 0,1 0 0 0 0,-1 0-1 0 0,1 0 1 0 0,-1 1 0 0 0,0 0-1 0 0,0 0 1 0 0,6 5 0 0 0,-7-4 3 0 0,1 1 1 0 0,-1 0 0 0 0,0 0 0 0 0,-1 0 0 0 0,1 0 0 0 0,-1 1 0 0 0,0 0 0 0 0,-1-1 0 0 0,1 1 0 0 0,-1 0 0 0 0,0 0 0 0 0,0 0 0 0 0,-1 1 0 0 0,1 6-1 0 0,0 2 62 0 0,0 1 0 0 0,-2 0 0 0 0,0-1 0 0 0,0 1 0 0 0,-2 0 1 0 0,0-1-1 0 0,0 1 0 0 0,-2-1 0 0 0,-6 20 0 0 0,1-12 8 0 0,0-1 0 0 0,-2 0 0 0 0,-1 0 0 0 0,0-1 0 0 0,-22 26 0 0 0,-3-3 16 0 0,-1-2-1 0 0,-3-2 1 0 0,-1-1-1 0 0,-63 43 1 0 0,-53 28 611 0 0,157-110-739 0 0,0 1-1 0 0,0-1 1 0 0,1 1-1 0 0,-1 0 1 0 0,0-1 0 0 0,0 1-1 0 0,0 0 1 0 0,1-1-1 0 0,-1 1 1 0 0,0 0 0 0 0,1 0-1 0 0,-1 0 1 0 0,1 0-1 0 0,-1 0 1 0 0,1 0-1 0 0,-1-1 1 0 0,1 1 0 0 0,0 0-1 0 0,-1 2 1 0 0,1-2-5 0 0,0 0 0 0 0,1-1 0 0 0,-1 1 0 0 0,0-1 0 0 0,1 1 0 0 0,-1-1-1 0 0,1 1 1 0 0,-1-1 0 0 0,1 1 0 0 0,-1-1 0 0 0,1 0 0 0 0,-1 1 0 0 0,1-1 0 0 0,-1 1 0 0 0,1-1 0 0 0,-1 0 0 0 0,1 0 0 0 0,-1 1 0 0 0,1-1 0 0 0,0 0 0 0 0,-1 0 0 0 0,1 0 0 0 0,1 0 0 0 0,50 4-27 0 0,-43-4 118 0 0,120-4-756 0 0,-1-6-1 0 0,142-30 1 0 0,-220 32 4 0 0,-31 5 115 0 0,49-10-2284 0 0,-19-2-2345 0 0,4-5-1821 0 0</inkml:trace>
</inkml:ink>
</file>

<file path=ppt/ink/ink5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29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757 0 6189 0 0,'0'0'6157'0'0,"-13"22"-5452"0"0,-108 224 1649 0 0,71-126-1669 0 0,-181 457 1223 0 0,35 15-1298 0 0,61-46-602 0 0,132-532-279 0 0,0 1 0 0 0,1-1 0 0 0,0 0 0 0 0,2 25 0 0 0,0-38 236 0 0,0-1-1 0 0,0 0 1 0 0,0 0-1 0 0,0 0 1 0 0,0 1 0 0 0,0-1-1 0 0,1 0 1 0 0,-1 0 0 0 0,0 1-1 0 0,0-1 1 0 0,0 0 0 0 0,0 0-1 0 0,0 0 1 0 0,1 0-1 0 0,-1 1 1 0 0,0-1 0 0 0,0 0-1 0 0,0 0 1 0 0,1 0 0 0 0,-1 0-1 0 0,0 0 1 0 0,0 0 0 0 0,1 1-1 0 0,-1-1 1 0 0,0 0-1 0 0,0 0 1 0 0,1 0 0 0 0,-1 0-1 0 0,0 0 1 0 0,0 0 0 0 0,0 0-1 0 0,1 0 1 0 0,-1 0 0 0 0,0 0-1 0 0,0 0 1 0 0,1 0-1 0 0,-1 0 1 0 0,0 0 0 0 0,0-1-1 0 0,1 1 1 0 0,-1 0 0 0 0,0 0-1 0 0,0 0 1 0 0,1 0 0 0 0,-1 0-1 0 0,0 0 1 0 0,0-1-1 0 0,0 1 1 0 0,0 0 0 0 0,1 0-1 0 0,-1 0 1 0 0,0 0 0 0 0,0-1-1 0 0,13-9-535 0 0,13-19-1881 0 0,-1-2 0 0 0,29-43 0 0 0,-54 73 2361 0 0,58-89-6102 0 0</inkml:trace>
</inkml:ink>
</file>

<file path=ppt/ink/ink5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30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923 40 7929 0 0,'0'0'4514'0'0,"16"-6"-4633"0"0,-14 5 115 0 0,12-5 22 0 0,0 0 0 0 0,0 2 0 0 0,1-1-1 0 0,0 2 1 0 0,0 0 0 0 0,0 1 0 0 0,0 0 0 0 0,20 1-1 0 0,140 14 472 0 0,243 51 0 0 0,-313-45-456 0 0,1205 254 387 0 0,-549-107-482 0 0,-382-84 72 0 0,426 80-52 0 0,-539-129 188 0 0,-160-23-139 0 0,0 4 0 0 0,136 37 0 0 0,-233-48-59 0 0,1 0-1 0 0,-1 0 1 0 0,1 1 0 0 0,-1 0-1 0 0,0 1 1 0 0,12 8 0 0 0,-18-10 43 0 0,1 0 0 0 0,-1 0 0 0 0,0 1 0 0 0,0-1 0 0 0,0 1 0 0 0,-1-1 0 0 0,1 1 0 0 0,-1 0 0 0 0,0 0 0 0 0,0 0 1 0 0,0 0-1 0 0,0 1 0 0 0,-1-1 0 0 0,0 0 0 0 0,0 1 0 0 0,1 6 0 0 0,0 11 99 0 0,-1 0 1 0 0,-1-1-1 0 0,-1 1 1 0 0,-1-1-1 0 0,-1 1 0 0 0,-7 25 1 0 0,-45 127 734 0 0,28-98-482 0 0,-60 203 66 0 0,-71 387 0 0 0,149-612-408 0 0,-3 22 53 0 0,-3-2 0 0 0,-42 126-1 0 0,53-190-37 0 0,0 0-1 0 0,-1 0 1 0 0,0 0-1 0 0,-1 0 1 0 0,0-1-1 0 0,-1 0 1 0 0,0 0-1 0 0,0-1 1 0 0,-1 0-1 0 0,0 0 1 0 0,-13 9-1 0 0,8-9 14 0 0,0 0 0 0 0,0-1 0 0 0,-1-1-1 0 0,0 0 1 0 0,0 0 0 0 0,0-2 0 0 0,-1 0-1 0 0,-17 3 1 0 0,-33 2 189 0 0,-122 3 0 0 0,-70-19-72 0 0,-262-42-79 0 0,1-26-71 0 0,373 53-4 0 0,-1296-231-31 0 0,1263 220 88 0 0,-589-95 209 0 0,316 56-113 0 0,240 39 57 0 0,-122-22 867 0 0,317 52-1042 0 0,-1-1 0 0 0,1-1 0 0 0,-31-13 0 0 0,43 16-24 0 0,0 0 1 0 0,-1-1-1 0 0,1 0 0 0 0,0 1 0 0 0,0-2 0 0 0,1 1 0 0 0,-1 0 0 0 0,-3-5 1 0 0,5 6-31 0 0,1 0 0 0 0,0 0 1 0 0,0 0-1 0 0,0 0 0 0 0,0 0 1 0 0,0 0-1 0 0,0 0 0 0 0,1 0 1 0 0,-1-1-1 0 0,0 1 0 0 0,1 0 1 0 0,0-1-1 0 0,0 1 0 0 0,0 0 1 0 0,0 0-1 0 0,0-1 0 0 0,0 1 1 0 0,1-3-1 0 0,-1 4-203 0 0,0 1 0 0 0,1-1 0 0 0,6-4-2761 0 0,-7 5 2761 0 0,1 0 0 0 0,0 0 0 0 0,0-1 0 0 0,30-17-12652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2.4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3636 0 0,'0'0'5532'0'0,"13"9"-5989"0"0,-10-7 462 0 0,112 79 1143 0 0,-79-48-896 0 0,-1 1 1 0 0,-1 2-1 0 0,30 41 0 0 0,76 126 608 0 0,152 349-104 0 0,-235-434-681 0 0,35 89 449 0 0,-91-205-539 0 0,0 0 1 0 0,0 0-1 0 0,0 0 1 0 0,0-1-1 0 0,0 1 1 0 0,1 0-1 0 0,-1-1 1 0 0,1 1-1 0 0,-1-1 1 0 0,1 1-1 0 0,2 1 0 0 0,-3-3-175 0 0,0 0 0 0 0,0 1 0 0 0,-1-1 0 0 0,1 0 0 0 0,0 1 0 0 0,0-1 0 0 0,0 0 0 0 0,0 0 0 0 0,0 0 0 0 0,0 0 0 0 0,0 0 0 0 0,0 0 0 0 0,0 0 0 0 0,0 0 0 0 0,0-1 0 0 0,0 1 0 0 0,0 0 0 0 0,-1 0 0 0 0,1-1 0 0 0,0 1 0 0 0,0-1 0 0 0,0 1 0 0 0,0-1 0 0 0,0 1 0 0 0,-1-1 0 0 0,1 1 0 0 0,0-1 0 0 0,0-1 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5.2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1265 246 1736 0 0,'0'0'8031'0'0,"3"-5"-7597"0"0,-2 3-355 0 0,0 1-1 0 0,1-1 1 0 0,-1 1-1 0 0,0-1 1 0 0,0 0 0 0 0,-1 1-1 0 0,1-1 1 0 0,0 0 0 0 0,0 0-1 0 0,-1 0 1 0 0,1 0-1 0 0,-1 1 1 0 0,0-1 0 0 0,0 0-1 0 0,1 0 1 0 0,-1 0-1 0 0,0 0 1 0 0,-1 0 0 0 0,1 0-1 0 0,0 0 1 0 0,0 1 0 0 0,-1-1-1 0 0,1 0 1 0 0,-1 0-1 0 0,0 0 1 0 0,1 0 0 0 0,-1 1-1 0 0,0-1 1 0 0,0 0 0 0 0,0 1-1 0 0,0-1 1 0 0,0 1-1 0 0,-1-1 1 0 0,1 1 0 0 0,0 0-1 0 0,-3-3 1 0 0,-12-10 144 0 0,-1 0-1 0 0,0 1 1 0 0,0 1 0 0 0,-1 1 0 0 0,-1 0 0 0 0,0 2 0 0 0,-23-9-1 0 0,-13-2-50 0 0,-77-16-1 0 0,93 29-126 0 0,0 2 0 0 0,0 2 0 0 0,-1 1 0 0 0,1 2 0 0 0,-74 10 0 0 0,79-5 12 0 0,0 2 0 0 0,-1 1 1 0 0,2 1-1 0 0,0 2 0 0 0,0 2 0 0 0,1 0 1 0 0,0 3-1 0 0,1 0 0 0 0,-35 26 0 0 0,47-27-91 0 0,1 1 0 0 0,1 0 0 0 0,0 1-1 0 0,2 1 1 0 0,0 1 0 0 0,1 0 0 0 0,-20 34-1 0 0,20-25-28 0 0,0 0-1 0 0,2 0 1 0 0,1 2-1 0 0,1-1 1 0 0,-7 43-1 0 0,12-35 72 0 0,1 0 0 0 0,3 0 0 0 0,1 1 0 0 0,5 44-1 0 0,-2-63-22 0 0,1-1-1 0 0,1 0 0 0 0,0-1 0 0 0,1 1 0 0 0,1-1 0 0 0,1 0 0 0 0,0-1 1 0 0,1 0-1 0 0,1 0 0 0 0,0-1 0 0 0,2 0 0 0 0,-1 0 0 0 0,2-2 0 0 0,0 1 1 0 0,0-2-1 0 0,1 0 0 0 0,27 18 0 0 0,-19-17 7 0 0,1-1 0 0 0,0 0 0 0 0,1-2 0 0 0,0-1 1 0 0,1-1-1 0 0,0 0 0 0 0,0-2 0 0 0,36 3 0 0 0,23 0 64 0 0,103-4-1 0 0,-149-6 5 0 0,0-2 0 0 0,-1-1 0 0 0,1-2 0 0 0,-1-2 0 0 0,68-23 0 0 0,-69 18 61 0 0,0-1 1 0 0,-1-1 0 0 0,-1-2-1 0 0,61-41 1 0 0,-80 47-3 0 0,-1 0 1 0 0,0-2-1 0 0,0 1 0 0 0,-2-1 0 0 0,1-1 1 0 0,-2-1-1 0 0,0 1 0 0 0,0-2 1 0 0,-2 1-1 0 0,0-1 0 0 0,-1-1 0 0 0,9-22 1 0 0,-14 26-9 0 0,0-1 1 0 0,0 0 0 0 0,-2 0 0 0 0,1 0-1 0 0,-2 0 1 0 0,-1-21 0 0 0,-2 0 59 0 0,-11-48 0 0 0,0 2-170 0 0,8 44 451 0 0,-19-69 0 0 0,21 94-445 0 0,-1 0 1 0 0,0 1-1 0 0,0-1 0 0 0,-1 1 0 0 0,-1 1 0 0 0,0-1 0 0 0,0 1 0 0 0,-1 0 0 0 0,-16-15 0 0 0,7 10-200 0 0,-2 0-1 0 0,0 1 1 0 0,0 1 0 0 0,-25-12-1 0 0,25 16-2056 0 0,0 1-1 0 0,-34-10 1 0 0,16 10-3868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8.6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731 1 456 0 0,'0'0'2822'0'0,"-7"17"-2429"0"0,0-3-282 0 0,-47 96 741 0 0,-106 217 1863 0 0,-4 7-849 0 0,-145 244 1189 0 0,303-566-3061 0 0,2-7-21 0 0,1 1 1 0 0,0-1 0 0 0,1 1-1 0 0,-1 0 1 0 0,1 0 0 0 0,0 0-1 0 0,-2 12 1 0 0,7-14-16 0 0,1 0-1 0 0,-1 0 1 0 0,1 0 0 0 0,0-1-1 0 0,0 1 1 0 0,8 5-1 0 0,-9-7 36 0 0,58 42 20 0 0,104 56 1 0 0,-80-55 100 0 0,147 55 1 0 0,101 4 3 0 0,290 94 50 0 0,-608-191-212 0 0,-7-5 2697 0 0,-64-82-8423 0 0,47 66 4252 0 0,-20-31-3998 0 0</inkml:trace>
</inkml:ink>
</file>

<file path=ppt/ink/ink6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32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920 2302 612 0 0,'0'0'7169'0'0,"17"4"-6649"0"0,16 3 149 0 0,0-1-1 0 0,0-2 0 0 0,67-1 0 0 0,-42-8-352 0 0,0-3-1 0 0,-1-2 1 0 0,-1-3 0 0 0,89-32-1 0 0,-72 17 53 0 0,-1-4-1 0 0,130-79 1 0 0,-140 68-194 0 0,-1-2 1 0 0,-2-2-1 0 0,-2-4 1 0 0,-3-1 0 0 0,-2-3-1 0 0,-2-2 1 0 0,69-105 0 0 0,-84 107-166 0 0,-2-1-1 0 0,-3-1 1 0 0,-3-2 0 0 0,-2 0 0 0 0,-2-2 0 0 0,-4-1 0 0 0,-2 0 0 0 0,-3-2 0 0 0,8-82 0 0 0,-18 103 1 0 0,-3 0 0 0 0,-2 0-1 0 0,-1 0 1 0 0,-2 0 0 0 0,-3 1 0 0 0,-1-1 0 0 0,-1 2 0 0 0,-19-49 0 0 0,17 63 2 0 0,-1 0-1 0 0,-1 1 1 0 0,-1 0-1 0 0,-1 1 1 0 0,-2 0 0 0 0,0 2-1 0 0,-1 0 1 0 0,-2 1-1 0 0,0 0 1 0 0,-2 2 0 0 0,0 1-1 0 0,-46-31 1 0 0,38 32 3 0 0,-1 2-1 0 0,-1 2 1 0 0,-1 0 0 0 0,0 3 0 0 0,0 0 0 0 0,-1 2 0 0 0,0 2-1 0 0,-1 1 1 0 0,1 2 0 0 0,-50-1 0 0 0,25 6 118 0 0,0 2 0 0 0,1 2 1 0 0,-1 3-1 0 0,1 3 0 0 0,-79 24 1 0 0,54-6-27 0 0,1 3 1 0 0,2 4-1 0 0,2 3 1 0 0,1 4-1 0 0,-92 67 1 0 0,80-42-8 0 0,3 3 0 0 0,3 4 0 0 0,-127 147 1 0 0,160-160-79 0 0,3 3 1 0 0,2 1 0 0 0,4 2 0 0 0,-62 136 0 0 0,78-140-52 0 0,2 1 0 0 0,3 1 0 0 0,3 1 0 0 0,3 0 0 0 0,-9 134 0 0 0,19-131-21 0 0,4 1 1 0 0,3 0 0 0 0,2-1 0 0 0,4 0 0 0 0,34 130-1 0 0,-32-166 23 0 0,1-1 0 0 0,2-1 0 0 0,1 0 0 0 0,2 0 0 0 0,35 50 0 0 0,-36-61 6 0 0,0-2 0 0 0,2 0 1 0 0,0-1-1 0 0,1-1 0 0 0,0-1 1 0 0,1 0-1 0 0,1-2 0 0 0,42 23 1 0 0,-47-30 22 0 0,-1-1 1 0 0,1 0 0 0 0,0-1 0 0 0,0-1-1 0 0,0 0 1 0 0,1-1 0 0 0,-1-1 0 0 0,27 0-1 0 0,-19-3 29 0 0,1 0 0 0 0,-1-2-1 0 0,0-1 1 0 0,0-1-1 0 0,28-10 1 0 0,5-7 74 0 0,-1-2-1 0 0,-1-2 1 0 0,95-64-1 0 0,-60 28 18 0 0,-3-3 0 0 0,-3-5 0 0 0,-3-3 0 0 0,-3-4 0 0 0,108-138 0 0 0,-100 100-120 0 0,-5-4 0 0 0,-5-3 0 0 0,105-236 0 0 0,-137 255-167 0 0,37-137 0 0 0,-67 189 104 0 0,-2-1 1 0 0,-3 0-1 0 0,-2-1 0 0 0,0-98 0 0 0,-7 135 60 0 0,-1 0 0 0 0,0-1-1 0 0,-1 1 1 0 0,-1 0 0 0 0,-1 0 0 0 0,0 1-1 0 0,-1-1 1 0 0,-1 1 0 0 0,0 0 0 0 0,-1 0-1 0 0,0 1 1 0 0,-2 0 0 0 0,1 0 0 0 0,-2 1-1 0 0,0 0 1 0 0,0 0 0 0 0,-24-21 0 0 0,15 20-16 0 0,0 0 0 0 0,-1 1 1 0 0,-1 1-1 0 0,0 1 0 0 0,0 1 1 0 0,-1 1-1 0 0,0 0 1 0 0,-1 2-1 0 0,0 1 0 0 0,0 0 1 0 0,-27-1-1 0 0,17 3-28 0 0,-1 2-1 0 0,1 2 0 0 0,0 0 1 0 0,0 3-1 0 0,0 1 1 0 0,0 1-1 0 0,-47 14 1 0 0,27-1-2 0 0,0 3 0 0 0,2 2 0 0 0,0 2 0 0 0,2 2 1 0 0,1 3-1 0 0,2 1 0 0 0,0 3 0 0 0,-60 58 1 0 0,32-19 51 0 0,4 3 0 0 0,4 3 1 0 0,-99 153-1 0 0,127-172 26 0 0,3 2 1 0 0,2 2-1 0 0,3 1 0 0 0,3 1 1 0 0,-28 108-1 0 0,45-132-34 0 0,2-1 0 0 0,2 1 0 0 0,2 1 1 0 0,1-1-1 0 0,3 0 0 0 0,1 1 0 0 0,2-1 0 0 0,2 0 0 0 0,1 0 1 0 0,22 69-1 0 0,-14-66-15 0 0,3-1 1 0 0,30 58-1 0 0,-39-88 18 0 0,0 1-1 0 0,1-1 1 0 0,1-1-1 0 0,0 0 1 0 0,1 0-1 0 0,0-1 0 0 0,1 0 1 0 0,1-1-1 0 0,-1-1 1 0 0,22 14-1 0 0,-15-15 10 0 0,0 0-1 0 0,1-1 0 0 0,1 0 1 0 0,-1-2-1 0 0,1-1 0 0 0,0 0 1 0 0,0-2-1 0 0,38 3 0 0 0,-32-6 25 0 0,1 0-1 0 0,-1-2 1 0 0,0-1-1 0 0,0-1 0 0 0,-1-1 1 0 0,41-14-1 0 0,-26 3 49 0 0,0-2-1 0 0,-1-2 0 0 0,-2-1 1 0 0,0-3-1 0 0,57-44 1 0 0,-40 21 51 0 0,-1-3 0 0 0,77-91 0 0 0,-73 67-114 0 0,-3-1-1 0 0,-4-4 1 0 0,-3-1-1 0 0,-3-2 1 0 0,-4-2 0 0 0,-4-2-1 0 0,-4-2 1 0 0,-4-1-1 0 0,-3-1 1 0 0,-5-1 0 0 0,16-140-1 0 0,-33 184-81 0 0,-2 0 0 0 0,-2 0 0 0 0,-2 0 0 0 0,-2 1 0 0 0,-12-57 0 0 0,13 90 46 0 0,-1 0 0 0 0,0 0-1 0 0,-1 0 1 0 0,0 1 0 0 0,0-1-1 0 0,-2 1 1 0 0,1 1-1 0 0,-2-1 1 0 0,1 1 0 0 0,-2 1-1 0 0,1-1 1 0 0,-1 1 0 0 0,-1 1-1 0 0,0 0 1 0 0,0 0 0 0 0,-1 1-1 0 0,0 0 1 0 0,-1 1 0 0 0,1 0-1 0 0,-1 1 1 0 0,0 0 0 0 0,-1 1-1 0 0,0 1 1 0 0,-16-5 0 0 0,4 4-92 0 0,0 0 0 0 0,0 2 1 0 0,-1 1-1 0 0,0 1 1 0 0,1 1-1 0 0,-1 1 0 0 0,1 1 1 0 0,-37 8-1 0 0,28-2-196 0 0,1 2 0 0 0,0 1 0 0 0,1 2-1 0 0,0 1 1 0 0,-47 29 0 0 0,21-4-581 0 0,1 2 1 0 0,2 4-1 0 0,2 1 0 0 0,2 3 1 0 0,-66 81-1 0 0,6 12-2502 0 0,11 3-1910 0 0</inkml:trace>
</inkml:ink>
</file>

<file path=ppt/ink/ink6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33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5853 0 0,'0'0'2716'0'0,"83"-58"-3088"0"0,-45 49 152 0 0,1 3 0 0 0,2 6-184 0 0,-4 0-544 0 0,-8 1-877 0 0,4 8-1459 0 0</inkml:trace>
</inkml:ink>
</file>

<file path=ppt/ink/ink6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34.1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5581 0 0,'0'0'2628'0'0,"113"-44"-3408"0"0,-65 35 780 0 0,6 1-52 0 0,2 3 40 0 0,-2 4-92 0 0,-3 1-184 0 0,-13 0-792 0 0,-5 7-1305 0 0</inkml:trace>
  <inkml:trace contextRef="#ctx0" brushRef="#br0" timeOffset="1.09">13 192 5092 0 0,'0'0'3681'0'0,"101"-24"-4097"0"0,-44 15 412 0 0,11 3-100 0 0,4 0-360 0 0,-4 3-540 0 0,-19 0-637 0 0,10 1-1135 0 0</inkml:trace>
</inkml:ink>
</file>

<file path=ppt/ink/ink6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39:34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6293 0 0,'0'0'2832'0'0,"105"0"-3236"0"0,-27 0 536 0 0,1 0-132 0 0,-6 3-12 0 0,-5 2-376 0 0,-15-1-468 0 0,-14-1-872 0 0,21 0-1205 0 0</inkml:trace>
</inkml:ink>
</file>

<file path=ppt/ink/ink6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8:03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207 0 484 0 0,'0'0'747'0'0,"13"1"-795"0"0,20 0 92 0 0,33 5 0 0 0,-55-5 16 0 0,-1 1 0 0 0,1 0 0 0 0,-1 1 0 0 0,0 0 0 0 0,0 1 0 0 0,0 0-1 0 0,0 0 1 0 0,-1 1 0 0 0,10 6 0 0 0,-18-10-46 0 0,0 0 0 0 0,0 0 1 0 0,0 0-1 0 0,0 0 0 0 0,0 0 0 0 0,0 0 0 0 0,0 0 0 0 0,0 0 1 0 0,0 0-1 0 0,0 1 0 0 0,-1-1 0 0 0,1 0 0 0 0,-1 1 0 0 0,1-1 1 0 0,-1 0-1 0 0,1 1 0 0 0,-1-1 0 0 0,1 1 0 0 0,-1-1 0 0 0,0 0 1 0 0,0 1-1 0 0,0 2 0 0 0,-1-1 55 0 0,1 0-1 0 0,-1-1 1 0 0,0 1 0 0 0,0 0-1 0 0,0-1 1 0 0,-1 1 0 0 0,1-1-1 0 0,-1 0 1 0 0,1 1 0 0 0,-1-1-1 0 0,-2 3 1 0 0,-6 5 318 0 0,0-1 0 0 0,-1 0 0 0 0,-20 13 0 0 0,27-20-342 0 0,-108 70 533 0 0,-74 53-70 0 0,163-110-421 0 0,-17 15 574 0 0,68-34 725 0 0,148-72-1308 0 0,-102 41-54 0 0,-11 5-33 0 0,-1-2 0 0 0,-2-2 0 0 0,-1-4 0 0 0,57-47-1 0 0,-112 83 43 0 0,-1-1 0 0 0,0 1 0 0 0,0-1-1 0 0,0 1 1 0 0,0-1 0 0 0,-1 0 0 0 0,1 0-1 0 0,-1 0 1 0 0,0-1 0 0 0,0 1 0 0 0,0 0-1 0 0,0-1 1 0 0,0 1 0 0 0,-1-1 0 0 0,2-6-1 0 0,-5 9-59 0 0,0 1-1 0 0,1-1 0 0 0,-1 1 1 0 0,0 0-1 0 0,0 0 0 0 0,0 0 1 0 0,0-1-1 0 0,0 2 0 0 0,0-1 0 0 0,-3 1 1 0 0,-13 3-101 0 0,1 1 0 0 0,-1 1 0 0 0,1 0 1 0 0,1 2-1 0 0,-1 0 0 0 0,1 0 0 0 0,1 2 0 0 0,-1 0 0 0 0,2 1 1 0 0,-1 0-1 0 0,2 1 0 0 0,-15 16 0 0 0,23-22 125 0 0,0 0-1 0 0,0 0 1 0 0,0 0 0 0 0,1 1-1 0 0,0 0 1 0 0,1 0-1 0 0,0 0 1 0 0,0 0 0 0 0,0 0-1 0 0,1 1 1 0 0,0-1-1 0 0,0 1 1 0 0,-1 11 0 0 0,3-15 24 0 0,0 0 1 0 0,1 0 0 0 0,-1 0 0 0 0,1 0-1 0 0,0 0 1 0 0,-1 0 0 0 0,2 0 0 0 0,-1 0 0 0 0,0 0-1 0 0,1 0 1 0 0,0 0 0 0 0,0-1 0 0 0,0 1-1 0 0,0-1 1 0 0,1 1 0 0 0,-1-1 0 0 0,1 0-1 0 0,0 0 1 0 0,0 0 0 0 0,0 0 0 0 0,0-1-1 0 0,0 1 1 0 0,1-1 0 0 0,-1 0 0 0 0,1 0 0 0 0,4 2-1 0 0,15 6 119 0 0,0-2 1 0 0,1-1-1 0 0,0 0 0 0 0,33 4 0 0 0,-14-3-799 0 0,-26-5-1360 0 0,-1-3-1555 0 0</inkml:trace>
</inkml:ink>
</file>

<file path=ppt/ink/ink6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8:25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701 1467 1032 0 0,'0'0'7989'0'0,"14"-13"-5171"0"0,-3 14-2872 0 0,0 1 0 0 0,0 0 0 0 0,0 0-1 0 0,16 7 1 0 0,6 1-18 0 0,71 15 300 0 0,2-4-1 0 0,0-5 1 0 0,163 3-1 0 0,-249-19-174 0 0,1-2-1 0 0,-2 0 0 0 0,1-1 0 0 0,0-1 0 0 0,-1-1 0 0 0,1-1 0 0 0,-1 0 0 0 0,-1-2 0 0 0,1 0 0 0 0,-1-1 0 0 0,-1-1 0 0 0,0 0 1 0 0,25-21-1 0 0,-17 10-64 0 0,-1-1 0 0 0,-1-2 1 0 0,-2 0-1 0 0,0-1 0 0 0,-1-1 1 0 0,-2-1-1 0 0,25-47 1 0 0,-31 51-57 0 0,-1-1 1 0 0,0 0 0 0 0,-2-1 0 0 0,-1 0-1 0 0,-1 0 1 0 0,-1-1 0 0 0,-1 0 0 0 0,-1 0-1 0 0,-1 0 1 0 0,-2 0 0 0 0,-2-33 0 0 0,-7 17-13 0 0,-1-1-1 0 0,-3 1 1 0 0,-32-77 0 0 0,39 106 93 0 0,-15-31-99 0 0,-1 1-1 0 0,-3 2 1 0 0,-1 0-1 0 0,-2 2 1 0 0,-2 0 0 0 0,-40-40-1 0 0,49 59 21 0 0,-1 1 0 0 0,-1 1 0 0 0,-1 0 0 0 0,0 2 0 0 0,-31-16 0 0 0,-135-58-65 0 0,119 60 198 0 0,51 21-128 0 0,-1 1-1 0 0,0 0 1 0 0,0 2-1 0 0,0 0 1 0 0,-1 2-1 0 0,0 0 1 0 0,0 1-1 0 0,-30 0 1 0 0,0 6 20 0 0,1 3 0 0 0,0 2 1 0 0,0 1-1 0 0,-49 18 1 0 0,-59 11-30 0 0,135-32 150 0 0,0 1 0 0 0,1 1 0 0 0,0 0 0 0 0,-34 20 0 0 0,4-3 27 0 0,10-6 3 0 0,22-11-69 0 0,-1 1 0 0 0,1 1 0 0 0,0 1-1 0 0,1 1 1 0 0,-33 27 0 0 0,26-15 245 0 0,-46 55 0 0 0,63-67-252 0 0,-1 2 0 0 0,2-1-1 0 0,0 1 1 0 0,1 0 0 0 0,0 1 0 0 0,-9 28 0 0 0,10-21-5 0 0,1 0-1 0 0,1 1 1 0 0,1 0 0 0 0,-1 40 0 0 0,4-53 2 0 0,1 1 0 0 0,0 0 0 0 0,0 0 0 0 0,1 0 1 0 0,1-1-1 0 0,0 1 0 0 0,0-1 0 0 0,1 0 0 0 0,0 0 0 0 0,1 0 1 0 0,11 18-1 0 0,4 3-11 0 0,-9-12 52 0 0,1 0 0 0 0,1-1 1 0 0,0 0-1 0 0,1-1 0 0 0,1-1 0 0 0,1 0 1 0 0,19 15-1 0 0,140 106 555 0 0,-35-21-98 0 0,87 64-134 0 0,-210-169-597 0 0,-1-2 375 0 0,27 24 0 0 0,-40-30-453 0 0,0 0 0 0 0,1 0-1 0 0,-1 1 1 0 0,-1-1 0 0 0,1 1-1 0 0,0-1 1 0 0,-1 1-1 0 0,0 0 1 0 0,0 0 0 0 0,0 0-1 0 0,0 1 1 0 0,-1-1 0 0 0,2 5-1 0 0,-3 4-2313 0 0,-3 2-1842 0 0</inkml:trace>
</inkml:ink>
</file>

<file path=ppt/ink/ink6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8:28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603 1799 520 0 0,'0'0'3071'0'0,"5"2"-2633"0"0,121 61 3214 0 0,-105-55-3333 0 0,-1-1 1 0 0,1-1-1 0 0,0-1 0 0 0,38 5 0 0 0,-35-8-189 0 0,-1-1 1 0 0,44-3-1 0 0,-56 0 15 0 0,0 0 0 0 0,0 0-1 0 0,0-1 1 0 0,0-1 0 0 0,0 0 0 0 0,-1 0 0 0 0,20-11-1 0 0,-6 2-127 0 0,1 1 0 0 0,1 1-1 0 0,28-8 1 0 0,-22 8 42 0 0,40-19 1 0 0,-61 25 64 0 0,-1-1 0 0 0,1 0-1 0 0,-2-1 1 0 0,1 0 0 0 0,-1-1 0 0 0,0 0 0 0 0,12-14-1 0 0,-6 2 36 0 0,-2 0 0 0 0,0-1 0 0 0,-1-1 0 0 0,0 0 0 0 0,-2-1 0 0 0,9-31-1 0 0,34-149 374 0 0,-48 182-380 0 0,11-48 101 0 0,-2 16-67 0 0,-3-1 0 0 0,-2 0 0 0 0,3-80 0 0 0,-12 69-140 0 0,-4-133 15 0 0,1 170-50 0 0,-1 0 1 0 0,-1 1 0 0 0,-2-1 0 0 0,0 1 0 0 0,-12-27 0 0 0,9 30 10 0 0,-21-37 0 0 0,25 53-51 0 0,0-1 0 0 0,0 1 0 0 0,-1 0 0 0 0,0 1 0 0 0,0 0 0 0 0,0 0 0 0 0,-11-7 0 0 0,-215-185 135 0 0,216 182-130 0 0,4 6-27 0 0,-1 1 0 0 0,0 0-1 0 0,0 0 1 0 0,-1 2 0 0 0,0 0-1 0 0,-1 0 1 0 0,0 2 0 0 0,0 0-1 0 0,0 0 1 0 0,-25-3-1 0 0,9 3-67 0 0,0 2 0 0 0,0 1-1 0 0,-1 2 1 0 0,-54 5-1 0 0,57-1 59 0 0,-1 2 1 0 0,1 1-1 0 0,-1 2 0 0 0,2 1 0 0 0,-1 1 1 0 0,2 1-1 0 0,-41 23 0 0 0,26-9 90 0 0,1 2-1 0 0,2 2 1 0 0,-70 64-1 0 0,89-73 4 0 0,0 2-1 0 0,2 0 1 0 0,1 1-1 0 0,1 1 0 0 0,0 0 1 0 0,-18 40-1 0 0,-6 7 131 0 0,28-52-109 0 0,1 1 0 0 0,1 1 0 0 0,-15 41 0 0 0,25-60-50 0 0,-44 164 34 0 0,39-127-38 0 0,2 0 1 0 0,2 0 0 0 0,4 68 0 0 0,28 116-43 0 0,-26-196 65 0 0,1 1 1 0 0,2-1-1 0 0,0 0 1 0 0,2 0-1 0 0,1-1 1 0 0,1 0-1 0 0,2-1 1 0 0,0 0 0 0 0,1-1-1 0 0,23 28 1 0 0,8-1 50 0 0,2-2 1 0 0,2-2 0 0 0,82 61-1 0 0,-88-73-3533 0 0</inkml:trace>
</inkml:ink>
</file>

<file path=ppt/ink/ink6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08:55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 48 0 0,'-4'13'7928'0'0,"476"10"-6005"0"0,-1 28 236 0 0,-10 26-1343 0 0,-461-77-870 0 0,0 0 1 0 0,0 0-1 0 0,1 0 0 0 0,-1 0 1 0 0,0 0-1 0 0,0 0 0 0 0,0 0 1 0 0,1 0-1 0 0,-1 0 0 0 0,0 0 1 0 0,0 0-1 0 0,0 0 0 0 0,1 0 1 0 0,-1 0-1 0 0,0 0 0 0 0,0 1 1 0 0,0-1-1 0 0,0 0 0 0 0,1 0 1 0 0,-1 0-1 0 0,0 0 0 0 0,0 0 1 0 0,0 1-1 0 0,0-1 0 0 0,0 0 1 0 0,1 0-1 0 0,-1 0 0 0 0,0 0 1 0 0,0 1-1 0 0,0-1 0 0 0,0 0 1 0 0,0 0-1 0 0,0 0 0 0 0,0 1 1 0 0,0-1-1 0 0,0 0 0 0 0,0 0 1 0 0,0 0-1 0 0,0 1 0 0 0,0-1 1 0 0,0 0-1 0 0,-7 8-1324 0 0,-18 3-3071 0 0,16-10 2353 0 0,9-1 2067 0 0,44-22-2639 0 0</inkml:trace>
</inkml:ink>
</file>

<file path=ppt/ink/ink6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57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 1 8129 0 0,'0'0'7425'0'0,"1"16"-8064"0"0,1 288 2772 0 0,-41 198-1013 0 0,36-477-1207 0 0,3-14-70 0 0,-1 0 0 0 0,0-1 0 0 0,-1 1 0 0 0,0-1 0 0 0,-1 1 0 0 0,-4 10 0 0 0,8-65-8258 0 0,5-1 2200 0 0</inkml:trace>
</inkml:ink>
</file>

<file path=ppt/ink/ink6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58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1 143 7097 0 0,'0'0'4094'0'0,"16"-8"-3854"0"0,-15 7-232 0 0,27-14 643 0 0,1 1 0 0 0,0 1-1 0 0,31-9 1 0 0,11 3-408 0 0,1 2 0 0 0,0 4 1 0 0,1 3-1 0 0,124-1 0 0 0,-184 12-549 0 0,1 0 0 0 0,-1 1 1 0 0,21 4-1 0 0,-31-5 61 0 0,-1-1 0 0 0,0 1 0 0 0,1-1 0 0 0,-1 1 0 0 0,0 0 0 0 0,0-1 0 0 0,1 1 0 0 0,-1 0 0 0 0,0 1 0 0 0,0-1 0 0 0,0 0 0 0 0,0 0 0 0 0,0 1 0 0 0,-1-1 0 0 0,1 1 0 0 0,0 0 0 0 0,-1 0 0 0 0,1-1 0 0 0,-1 1 0 0 0,0 0 0 0 0,1 0 0 0 0,-1 0 0 0 0,0 1 0 0 0,0-1 0 0 0,0 0 0 0 0,-1 0 0 0 0,2 5 0 0 0,-2-1-2590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2:01:49.0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5196 0 0,'0'0'5202'0'0,"6"21"-7411"0"0,89 297 2260 0 0,295 687 3211 0 0,-270-716-2505 0 0,-87-196-63 0 0,26 112 0 0 0,-56-180-629 0 0,-2-19 18 0 0,-1-1 0 0 0,1 0-1 0 0,0 0 1 0 0,0 0 0 0 0,3 9 1100 0 0,-1-15-1836 0 0,-1 1 157 0 0,0-1 1 0 0,0 1-1 0 0,0-1 1 0 0,0 0-1 0 0,0 0 1 0 0,0 0-1 0 0,0-1 1 0 0,0 1-1 0 0,0 0 1 0 0,-1-1-1 0 0,1 1 1 0 0,0-1-1 0 0,-1 1 1 0 0,1-1-1 0 0,1-2 1 0 0,24-26-6233 0 0</inkml:trace>
</inkml:ink>
</file>

<file path=ppt/ink/ink6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58.6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1 11429 0 0,'0'0'1747'0'0,"-9"13"-2377"0"0,-15 25 903 0 0,1 1 1 0 0,-21 50-1 0 0,24-39-11 0 0,-79 222 1085 0 0,92-227-1368 0 0,30-64-60 0 0,4-2-10 0 0,1 0 0 0 0,1 2 0 0 0,0 1 1 0 0,1 1-1 0 0,56-22 0 0 0,-74 35 48 0 0,0 1 0 0 0,0 0 0 0 0,0 0 0 0 0,1 1-1 0 0,-1 1 1 0 0,1 0 0 0 0,-1 1 0 0 0,18 2 0 0 0,-22-1 16 0 0,1 1 1 0 0,-1 0-1 0 0,1 0 0 0 0,-1 1 1 0 0,0 0-1 0 0,0 0 0 0 0,0 1 1 0 0,-1 0-1 0 0,1 1 0 0 0,-1 0 1 0 0,0 0-1 0 0,0 0 0 0 0,7 9 1 0 0,-8-8 22 0 0,0 1 0 0 0,0 0 1 0 0,-1 0-1 0 0,0 1 0 0 0,0-1 1 0 0,-1 1-1 0 0,0 0 0 0 0,0 0 1 0 0,-1 1-1 0 0,0-1 0 0 0,0 1 1 0 0,-1 0-1 0 0,0-1 0 0 0,-1 1 1 0 0,0 0-1 0 0,0 0 0 0 0,-1 0 1 0 0,0 0-1 0 0,-1 0 0 0 0,0 0 1 0 0,-4 17-1 0 0,2-12 110 0 0,-2 1 0 0 0,0-1 1 0 0,-1-1-1 0 0,0 1 0 0 0,-1-1 0 0 0,0 0 0 0 0,-1-1 1 0 0,0 1-1 0 0,-1-2 0 0 0,-1 1 0 0 0,0-1 0 0 0,-17 14 1 0 0,9-11 105 0 0,0-1 0 0 0,-1 0 0 0 0,-1-2 1 0 0,0 0-1 0 0,0-1 0 0 0,-1-1 0 0 0,0-1 1 0 0,-1-1-1 0 0,1-1 0 0 0,-2-1 0 0 0,1 0 1 0 0,0-2-1 0 0,-1-1 0 0 0,1-1 0 0 0,-1 0 1 0 0,0-2-1 0 0,-30-5 0 0 0,45 4-190 0 0,0 0 0 0 0,1 0-1 0 0,-1-1 1 0 0,1 0 0 0 0,0-1-1 0 0,0 1 1 0 0,0-2 0 0 0,0 1 0 0 0,1-1-1 0 0,-10-8 1 0 0,14 12-152 0 0,1-1 0 0 0,-1 0 1 0 0,0 0-1 0 0,1 1 0 0 0,-1-1 0 0 0,1 0 0 0 0,0 0 0 0 0,-1-1 1 0 0,1 1-1 0 0,0 0 0 0 0,0 0 0 0 0,1-1 0 0 0,-1 1 0 0 0,0 0 1 0 0,1-1-1 0 0,0 1 0 0 0,-1 0 0 0 0,1-1 0 0 0,0 1 0 0 0,0-1 1 0 0,0 1-1 0 0,0-1 0 0 0,1 1 0 0 0,-1 0 0 0 0,1-1 1 0 0,-1 1-1 0 0,1 0 0 0 0,0-1 0 0 0,0 1 0 0 0,0 0 0 0 0,0 0 1 0 0,0 0-1 0 0,1 0 0 0 0,-1 0 0 0 0,1 0 0 0 0,-1 0 0 0 0,4-2 1 0 0,14-12-4736 0 0,11-2-2679 0 0</inkml:trace>
</inkml:ink>
</file>

<file path=ppt/ink/ink6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0:59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565 0 7129 0 0,'0'0'6845'0'0,"-9"19"-5940"0"0,0 1-692 0 0,-55 99 590 0 0,-3-21 186 0 0,-92 106 0 0 0,94-125-676 0 0,16-19-281 0 0,-76 100-422 0 0,110-132-409 0 0,13-8-2701 0 0</inkml:trace>
</inkml:ink>
</file>

<file path=ppt/ink/ink6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0.6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0 496 0 0,'0'0'12199'0'0,"16"7"-12274"0"0,229 120 668 0 0,329 291-97 0 0,-340-236 571 0 0,-216-168-894 0 0,55 43 236 0 0,2-4 0 0 0,140 75 1 0 0,-211-126-482 0 0,-1 0-55 0 0,-1-1-1 0 0,1 0 0 0 0,0 0 1 0 0,-1 0-1 0 0,1 0 0 0 0,0 0 0 0 0,0-1 1 0 0,4 1-1 0 0</inkml:trace>
</inkml:ink>
</file>

<file path=ppt/ink/ink6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1.3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0 224 484 0 0,'0'0'9522'0'0,"9"-15"-9526"0"0,28-50 364 0 0,-30 56-320 0 0,-1 0-1 0 0,1 0 1 0 0,1 1 0 0 0,0 0 0 0 0,0 0 0 0 0,0 1 0 0 0,1 0 0 0 0,0 1 0 0 0,1-1 0 0 0,18-8 0 0 0,-13 7-25 0 0,-5 2 61 0 0,0 0-1 0 0,0 1 1 0 0,0 0 0 0 0,1 1 0 0 0,0 0 0 0 0,0 1 0 0 0,0 0-1 0 0,0 0 1 0 0,1 1 0 0 0,-1 1 0 0 0,0 0 0 0 0,18 1 0 0 0,-26 1-45 0 0,1 0-1 0 0,-1 0 1 0 0,0 0 0 0 0,0 1 0 0 0,0-1-1 0 0,1 1 1 0 0,-1 0 0 0 0,-1 0 0 0 0,1 0-1 0 0,0 0 1 0 0,0 1 0 0 0,-1-1 0 0 0,1 1-1 0 0,-1-1 1 0 0,0 1 0 0 0,0 0 0 0 0,0 0-1 0 0,0 0 1 0 0,0 0 0 0 0,-1 0 0 0 0,0 1-1 0 0,1-1 1 0 0,-1 0 0 0 0,0 1 0 0 0,0-1-1 0 0,0 7 1 0 0,1 4 5 0 0,0 0 1 0 0,-1 0-1 0 0,-1 0 0 0 0,0 0 1 0 0,-3 23-1 0 0,-3-8 59 0 0,-1-1-1 0 0,-1 0 1 0 0,-1-1 0 0 0,-1 0 0 0 0,-2 0-1 0 0,-17 29 1 0 0,-4-1 436 0 0,-68 86 0 0 0,81-119 169 0 0,16-18-392 0 0,0 1 0 0 0,0-1 0 0 0,0 0 0 0 0,0 1 0 0 0,-3 8 0 0 0,30-11 291 0 0,41-2-374 0 0,217-5 410 0 0,-217 0-1323 0 0,0-2 0 0 0,86-21 0 0 0,-145 27 333 0 0,32-12-1711 0 0,-36 12 1553 0 0,1-1-1 0 0,0 1 0 0 0,-1 0 1 0 0,1 0-1 0 0,-1-1 0 0 0,1 1 0 0 0,-1-1 1 0 0,0 1-1 0 0,0-1 0 0 0,0 0 0 0 0,2-2 1 0 0,4-14-4380 0 0</inkml:trace>
</inkml:ink>
</file>

<file path=ppt/ink/ink6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1.8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321 248 8717 0 0,'0'0'5946'0'0,"-17"3"-5548"0"0,1 0-305 0 0,8-2-63 0 0,0 0 1 0 0,0 0 0 0 0,0 1 0 0 0,0 0-1 0 0,1 1 1 0 0,-1 0 0 0 0,1 0 0 0 0,0 0-1 0 0,0 1 1 0 0,0 0 0 0 0,0 1 0 0 0,-6 4-1 0 0,-7 9 154 0 0,1 0-1 0 0,1 1 0 0 0,1 1 1 0 0,-29 43-1 0 0,37-48-144 0 0,0 0 1 0 0,1 1-1 0 0,1 0 1 0 0,0 0-1 0 0,1 1 1 0 0,1 0-1 0 0,0 0 0 0 0,-2 24 1 0 0,6-36-50 0 0,1 0 0 0 0,-1 1 0 0 0,1-1 0 0 0,1 1 0 0 0,-1-1 0 0 0,1 1 0 0 0,0-1 0 0 0,0 0 0 0 0,0 1 0 0 0,1-1 0 0 0,0 0 0 0 0,0 0 1 0 0,0 0-1 0 0,1 0 0 0 0,0 0 0 0 0,0-1 0 0 0,0 1 0 0 0,6 6 0 0 0,-3-6 10 0 0,-1 0-1 0 0,1-1 1 0 0,-1 0 0 0 0,1-1 0 0 0,1 1-1 0 0,-1-1 1 0 0,0 0 0 0 0,1 0 0 0 0,-1-1-1 0 0,1 0 1 0 0,0 0 0 0 0,0-1 0 0 0,0 1-1 0 0,9-1 1 0 0,7 0 76 0 0,0-2 0 0 0,0 0 0 0 0,-1-2-1 0 0,1 0 1 0 0,-1-2 0 0 0,0 0 0 0 0,0-2 0 0 0,0 0-1 0 0,-1-1 1 0 0,0-1 0 0 0,0-1 0 0 0,-1-1 0 0 0,-1-1-1 0 0,0-1 1 0 0,-1 0 0 0 0,0-2 0 0 0,-1 0 0 0 0,0 0 0 0 0,25-33-1 0 0,-34 36 29 0 0,0-1-1 0 0,-1 0 1 0 0,-1 0-1 0 0,0 0 1 0 0,-1-1-1 0 0,0 1 1 0 0,-1-1-1 0 0,-1-1 1 0 0,0 1-1 0 0,-1 0 1 0 0,0-1-1 0 0,-1 1 1 0 0,-1-1-1 0 0,0 1 1 0 0,-1-1-1 0 0,-1 1 1 0 0,0-1-1 0 0,-1 1 1 0 0,0 0-1 0 0,-1 0 1 0 0,-8-18-1 0 0,6 18-201 0 0,0 0 1 0 0,0 1-1 0 0,-1 0 0 0 0,-1 0 0 0 0,0 1 1 0 0,-1 0-1 0 0,0 0 0 0 0,-1 1 0 0 0,0 0 1 0 0,-1 0-1 0 0,0 1 0 0 0,0 1 0 0 0,-1 0 1 0 0,-1 1-1 0 0,1 0 0 0 0,-1 1 0 0 0,-1 0 1 0 0,1 1-1 0 0,-1 1 0 0 0,-27-8 0 0 0,21 10-1049 0 0,0 0 0 0 0,-40 0 1 0 0,44 4-1127 0 0,0 0 1 0 0,-24 6-1 0 0,-26 12-5437 0 0</inkml:trace>
</inkml:ink>
</file>

<file path=ppt/ink/ink6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3.6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0 280 1240 0 0,'0'0'11761'0'0,"9"-17"-13198"0"0,32-51 1409 0 0,-34 58 11 0 0,1 0-1 0 0,1 0 0 0 0,-1 1 1 0 0,2 0-1 0 0,-1 0 0 0 0,1 1 1 0 0,1 1-1 0 0,-1 0 0 0 0,13-6 1 0 0,2-3 63 0 0,3-2 171 0 0,55-26 1 0 0,-72 39-213 0 0,0 1 1 0 0,0 1 0 0 0,0-1-1 0 0,0 2 1 0 0,0-1 0 0 0,1 2-1 0 0,-1-1 1 0 0,22 2 0 0 0,-32 0 22 0 0,0 0-1 0 0,0 0 1 0 0,0 1 0 0 0,0-1 0 0 0,0 1-1 0 0,-1-1 1 0 0,1 1 0 0 0,0-1 0 0 0,0 1-1 0 0,0 0 1 0 0,0-1 0 0 0,-1 1 0 0 0,1 0 0 0 0,0-1-1 0 0,-1 1 1 0 0,1 0 0 0 0,0 0 0 0 0,-1 0-1 0 0,1 0 1 0 0,-1 0 0 0 0,1 0 0 0 0,-1 0-1 0 0,0-1 1 0 0,1 1 0 0 0,-1 0 0 0 0,0 0 0 0 0,0 1-1 0 0,0-1 1 0 0,0 0 0 0 0,0 2 0 0 0,0 39 466 0 0,0-29-417 0 0,-3 48 241 0 0,-14 79 0 0 0,-2 37-191 0 0,15 142 12 0 0,5-226 1526 0 0</inkml:trace>
</inkml:ink>
</file>

<file path=ppt/ink/ink6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4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1 260 11789 0 0,'0'0'3904'0'0,"15"-6"-4745"0"0,52-22 891 0 0,86-36-36 0 0,240-67-1 0 0,-241 101 35 0 0,-201 34-2851 0 0,9-4-1626 0 0</inkml:trace>
</inkml:ink>
</file>

<file path=ppt/ink/ink6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0.2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282 90 4560 0 0,'0'0'5576'0'0,"4"-14"-5473"0"0,12-40 437 0 0,-16 53-500 0 0,0 1 1 0 0,1-1-1 0 0,-1 0 0 0 0,0 1 1 0 0,0-1-1 0 0,0 0 0 0 0,0 1 1 0 0,0-1-1 0 0,0 0 0 0 0,0 1 1 0 0,0-1-1 0 0,0 0 0 0 0,0 1 1 0 0,0-1-1 0 0,-1 0 0 0 0,1 1 1 0 0,0-1-1 0 0,0 0 0 0 0,-1 1 1 0 0,1-1-1 0 0,0 1 0 0 0,-1-1 1 0 0,1 0-1 0 0,0 1 0 0 0,-1-1 1 0 0,1 1-1 0 0,-1-1 0 0 0,1 1 1 0 0,-1 0-1 0 0,1-1 0 0 0,-1 1 1 0 0,0-1-1 0 0,1 1 0 0 0,-1 0 1 0 0,1 0-1 0 0,-1-1 0 0 0,0 1 1 0 0,1 0-1 0 0,-1 0 0 0 0,0 0 1 0 0,1-1-1 0 0,-1 1 0 0 0,0 0 1 0 0,1 0-1 0 0,-2 0 0 0 0,-26 3 430 0 0,27-3-433 0 0,-12 4 4 0 0,0 1 1 0 0,1 0 0 0 0,-1 0-1 0 0,1 1 1 0 0,0 1 0 0 0,0 0 0 0 0,-18 15-1 0 0,7-4 2 0 0,1 2 0 0 0,-29 33 0 0 0,45-47-101 0 0,1 1 0 0 0,-1 0 1 0 0,1 1-1 0 0,0-1 0 0 0,1 1 1 0 0,-4 8-1 0 0,7-14 32 0 0,0 0 1 0 0,1 0-1 0 0,-1 0 0 0 0,1 0 0 0 0,-1 0 1 0 0,1 0-1 0 0,0 0 0 0 0,0 0 1 0 0,0 0-1 0 0,0 0 0 0 0,0 0 1 0 0,0 0-1 0 0,0 0 0 0 0,1 0 0 0 0,-1 0 1 0 0,1 0-1 0 0,-1 0 0 0 0,1 0 1 0 0,0 0-1 0 0,0-1 0 0 0,0 1 1 0 0,0 0-1 0 0,0 0 0 0 0,0-1 0 0 0,1 1 1 0 0,-1-1-1 0 0,0 1 0 0 0,1-1 1 0 0,-1 1-1 0 0,1-1 0 0 0,2 1 0 0 0,24 15 83 0 0,1-1-1 0 0,1-2 1 0 0,1-1-1 0 0,62 18 1 0 0,18 7-48 0 0,-86-27-30 0 0,1 1-1 0 0,-2 1 1 0 0,0 1-1 0 0,0 1 1 0 0,-2 1-1 0 0,42 38 1 0 0,-57-47 28 0 0,0 1 1 0 0,0 0-1 0 0,-1 1 1 0 0,0-1-1 0 0,0 1 1 0 0,-1 1-1 0 0,0-1 1 0 0,-1 1-1 0 0,5 14 1 0 0,-7-17 21 0 0,-1 0 0 0 0,0 0 1 0 0,0 0-1 0 0,0 0 0 0 0,-1 0 1 0 0,0 0-1 0 0,-1 0 0 0 0,0 0 1 0 0,0 0-1 0 0,0 0 0 0 0,-1 0 1 0 0,0 0-1 0 0,0-1 0 0 0,-1 1 1 0 0,-4 8-1 0 0,0-4 53 0 0,0 1-1 0 0,-1-2 1 0 0,0 1-1 0 0,-1-1 1 0 0,0-1 0 0 0,-1 1-1 0 0,0-2 1 0 0,0 1 0 0 0,-1-1-1 0 0,0-1 1 0 0,0 0 0 0 0,-1 0-1 0 0,0-2 1 0 0,-19 8-1 0 0,2-3 17 0 0,1-1-1 0 0,-2-1 1 0 0,1-2-1 0 0,-1-1 1 0 0,-40 2-1 0 0,60-6-61 0 0,-1-1-1 0 0,1 0 0 0 0,0-1 1 0 0,-1 0-1 0 0,1-1 0 0 0,0 0 1 0 0,0 0-1 0 0,0-1 0 0 0,-18-7 0 0 0,24 8-30 0 0,0-1 0 0 0,1 1 0 0 0,-1-1 0 0 0,0 0 0 0 0,1 0 0 0 0,0 0 0 0 0,-1 0 0 0 0,1 0 0 0 0,1-1 0 0 0,-1 0 0 0 0,0 1 0 0 0,1-1 0 0 0,0 0 0 0 0,0 0 0 0 0,0 0 0 0 0,0-1 0 0 0,1 1 0 0 0,-1 0 0 0 0,1-1 0 0 0,0 1 0 0 0,1-1 0 0 0,-1 1 0 0 0,1-1 0 0 0,0-7 0 0 0,1-1-47 0 0,0 0 1 0 0,1 0 0 0 0,1 1-1 0 0,0-1 1 0 0,0 0-1 0 0,2 1 1 0 0,-1 0 0 0 0,2 0-1 0 0,11-21 1 0 0,10-8-149 0 0,39-48 0 0 0,-44 60 182 0 0,45-55-116 0 0,-23 31 119 0 0,56-90 1 0 0,-97 138 56 0 0,0-1 1 0 0,0 1-1 0 0,0-1 1 0 0,-1 0-1 0 0,0 0 1 0 0,0 0-1 0 0,0 0 1 0 0,-1 0-1 0 0,0 0 1 0 0,0-8-1 0 0,-1 11-19 0 0,0 0 0 0 0,-1 0-1 0 0,1 1 1 0 0,-1-1 0 0 0,1 0 0 0 0,-1 0 0 0 0,0 1-1 0 0,0-1 1 0 0,-1 0 0 0 0,1 1 0 0 0,0 0 0 0 0,-1-1-1 0 0,0 1 1 0 0,1 0 0 0 0,-1-1 0 0 0,0 1-1 0 0,0 0 1 0 0,0 1 0 0 0,0-1 0 0 0,-1 0 0 0 0,1 0-1 0 0,0 1 1 0 0,-1 0 0 0 0,-2-2 0 0 0,-22-9-409 0 0,0 2 0 0 0,-1 1 0 0 0,0 1 1 0 0,-1 2-1 0 0,1 0 0 0 0,-39-1 0 0 0,-36-8-5991 0 0,46 3 470 0 0</inkml:trace>
</inkml:ink>
</file>

<file path=ppt/ink/ink6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2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796 1 1292 0 0,'0'0'11515'0'0,"-11"13"-11861"0"0,-116 156 1427 0 0,-14 54-163 0 0,-208 317 893 0 0,189-288-4142 0 0,152-241-665 0 0</inkml:trace>
</inkml:ink>
</file>

<file path=ppt/ink/ink6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5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7353 0 0,'0'0'5974'0'0,"14"18"-7784"0"0,187 238 3707 0 0,-110-137-1392 0 0,183 228 806 0 0,-186-245-795 0 0,131 116 0 0 0,-154-159 164 0 0,72 82 0 0 0,-137-140-715 0 0,1-1 0 0 0,-1 0 0 0 0,1 1 1 0 0,-1-1-1 0 0,1 1 0 0 0,-1-1 0 0 0,1 1 1 0 0,-1-1-1 0 0,0 1 0 0 0,1 0 0 0 0,-1-1 1 0 0,1 1-1 0 0,-1-1 0 0 0,0 1 0 0 0,0 0 0 0 0,0-1 1 0 0,1 1-1 0 0,-1 0 0 0 0,0-1 0 0 0,0 1 1 0 0,0 0-1 0 0,0-1 0 0 0,0 1 0 0 0,0 0 1 0 0,0-1-1 0 0,0 1 0 0 0,0 0 0 0 0,0 0 1 0 0,-1-1-1 0 0,1 2 0 0 0,-1-2-207 0 0,0 0-1 0 0,0 1 1 0 0,0-1 0 0 0,0 0-1 0 0,0 0 1 0 0,0 0 0 0 0,0 0-1 0 0,0 0 1 0 0,0 0 0 0 0,0 0-1 0 0,0 0 1 0 0,0 0 0 0 0,0-1-1 0 0,0 1 1 0 0,0 0-1 0 0,0 0 1 0 0,0-1 0 0 0,1 1-1 0 0,-1-1 1 0 0,0 1 0 0 0,-1-2-1 0 0,-14-7-5665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46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2720 0 0,'0'0'0'0'0</inkml:trace>
</inkml:ink>
</file>

<file path=ppt/ink/ink6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5.9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8597 0 0,'0'0'7806'0'0,"6"17"-7509"0"0,13 42-40 0 0,49 156 994 0 0,-56-165-1128 0 0,-2 2-1 0 0,6 83 1 0 0,-13-84-3368 0 0,-3 0-3477 0 0</inkml:trace>
</inkml:ink>
</file>

<file path=ppt/ink/ink6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6.3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5 171 11117 0 0,'0'0'1852'0'0,"11"-15"-1270"0"0,33-48-701 0 0,-39 57 186 0 0,1 0 0 0 0,0 0 0 0 0,-1 1 0 0 0,2 0 0 0 0,-1 0 1 0 0,1 0-1 0 0,-1 1 0 0 0,1 0 0 0 0,1 0 0 0 0,-1 1 0 0 0,0 0 0 0 0,1 0 0 0 0,9-2 0 0 0,-1 2 39 0 0,1 0 0 0 0,-1 1-1 0 0,1 1 1 0 0,25 2-1 0 0,-32 0-40 0 0,-1 0-1 0 0,1 1 1 0 0,-1 0-1 0 0,0 1 1 0 0,0 0-1 0 0,0 0 1 0 0,0 1-1 0 0,0 0 1 0 0,-1 1-1 0 0,1 0 1 0 0,-1 0-1 0 0,-1 1 1 0 0,1 0-1 0 0,-1 0 1 0 0,0 0-1 0 0,0 1 1 0 0,-1 1-1 0 0,1-1 1 0 0,-2 1-1 0 0,1 0 1 0 0,4 9-1 0 0,-3-4-14 0 0,0 1 0 0 0,0 0-1 0 0,-1 0 1 0 0,-1 0 0 0 0,-1 1 0 0 0,0 0-1 0 0,0 0 1 0 0,-2 0 0 0 0,0 0 0 0 0,-1 0-1 0 0,0 1 1 0 0,-3 25 0 0 0,0-31-21 0 0,0-1-1 0 0,0 1 1 0 0,-1-1 0 0 0,-1 0 0 0 0,0 0 0 0 0,0 0-1 0 0,0 0 1 0 0,-1-1 0 0 0,-1 0 0 0 0,1 0 0 0 0,-1 0-1 0 0,-1 0 1 0 0,1-1 0 0 0,-1 0 0 0 0,-1-1 0 0 0,1 1-1 0 0,-1-2 1 0 0,0 1 0 0 0,-1-1 0 0 0,1 0 0 0 0,-1 0-1 0 0,0-1 1 0 0,0-1 0 0 0,0 1 0 0 0,0-1-1 0 0,-1-1 1 0 0,-11 2 0 0 0,11-2 40 0 0,0 0-1 0 0,-1-1 1 0 0,0 0 0 0 0,1 0-1 0 0,-1-1 1 0 0,0-1 0 0 0,1 0-1 0 0,-1 0 1 0 0,1-1-1 0 0,-1-1 1 0 0,1 0 0 0 0,0 0-1 0 0,0 0 1 0 0,0-2 0 0 0,0 1-1 0 0,1-1 1 0 0,0-1 0 0 0,0 1-1 0 0,0-1 1 0 0,1-1 0 0 0,-1 0-1 0 0,2 0 1 0 0,-1-1-1 0 0,-12-15 1 0 0,13 11-126 0 0,0 0 0 0 0,1 0 1 0 0,1 0-1 0 0,0-1 0 0 0,0 0 0 0 0,1 0 0 0 0,1 0 0 0 0,0 0 0 0 0,0-1 0 0 0,2 1 1 0 0,0-1-1 0 0,0 0 0 0 0,1 1 0 0 0,1-1 0 0 0,0 0 0 0 0,1 1 0 0 0,1-1 0 0 0,0 1 1 0 0,1 0-1 0 0,0 0 0 0 0,0 0 0 0 0,2 1 0 0 0,0-1 0 0 0,0 1 0 0 0,1 1 0 0 0,0-1 1 0 0,1 1-1 0 0,1 0 0 0 0,11-11 0 0 0,27-17-5523 0 0,-17 23 236 0 0</inkml:trace>
</inkml:ink>
</file>

<file path=ppt/ink/ink6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8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562 5 144 0 0,'0'0'10135'0'0,"10"-4"-5917"0"0,-22 28-3359 0 0,2-6-798 0 0,-163 388 738 0 0,99-226-725 0 0,-203 474 452 0 0,259-606-123 0 0,11-29-864 0 0,6-16-626 0 0,8-20-3828 0 0,-3-13-1309 0 0</inkml:trace>
</inkml:ink>
</file>

<file path=ppt/ink/ink6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09.9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370 215 6233 0 0,'0'0'6972'0'0,"6"-14"-6552"0"0,3-3-316 0 0,-5 9-52 0 0,0 1 0 0 0,0 0 0 0 0,-1-1-1 0 0,0 0 1 0 0,-1 0 0 0 0,1 0 0 0 0,0-9-1 0 0,-2 13 24 0 0,0 1 0 0 0,-1-1-1 0 0,1 0 1 0 0,-1 1 0 0 0,0-1-1 0 0,0 0 1 0 0,0 1 0 0 0,-1-1-1 0 0,0 0 1 0 0,1 1 0 0 0,-1-1-1 0 0,0 1 1 0 0,0-1 0 0 0,-1 1-1 0 0,1-1 1 0 0,-1 1 0 0 0,0 0-1 0 0,0 0 1 0 0,0 0-1 0 0,0 0 1 0 0,0 0 0 0 0,-4-3-1 0 0,1 2-42 0 0,0 1-1 0 0,0 0 1 0 0,0 0-1 0 0,0 0 1 0 0,0 0-1 0 0,0 1 1 0 0,-1 0-1 0 0,0 0 1 0 0,1 1-1 0 0,-1 0 0 0 0,0-1 1 0 0,1 2-1 0 0,-10-1 1 0 0,4 1-14 0 0,0 1 0 0 0,0 0 0 0 0,0 0 0 0 0,0 1 1 0 0,1 1-1 0 0,-1 0 0 0 0,1 0 0 0 0,-1 1 0 0 0,1 0 0 0 0,0 1 1 0 0,1 0-1 0 0,-1 1 0 0 0,1 0 0 0 0,0 0 0 0 0,0 1 0 0 0,-10 11 1 0 0,5-4-52 0 0,1 0 0 0 0,0 1 0 0 0,1 1 0 0 0,0 0 0 0 0,2 0 0 0 0,0 1 0 0 0,1 1 0 0 0,-10 25 0 0 0,17-39 19 0 0,0 1-1 0 0,1 0 1 0 0,-1 0-1 0 0,1 0 1 0 0,0-1-1 0 0,1 1 0 0 0,-1 0 1 0 0,1 0-1 0 0,0 7 1 0 0,1-11 11 0 0,-1 1 1 0 0,1 0-1 0 0,-1-1 1 0 0,1 1-1 0 0,-1-1 1 0 0,1 1-1 0 0,0-1 1 0 0,0 1-1 0 0,-1-1 1 0 0,1 0-1 0 0,0 0 1 0 0,1 1-1 0 0,-1-1 1 0 0,0 0-1 0 0,0 0 1 0 0,0 0-1 0 0,1 0 1 0 0,-1 0-1 0 0,0 0 1 0 0,1 0-1 0 0,-1-1 1 0 0,1 1-1 0 0,-1 0 1 0 0,1-1-1 0 0,-1 1 1 0 0,1-1 0 0 0,0 0-1 0 0,-1 1 1 0 0,1-1-1 0 0,-1 0 1 0 0,3 0-1 0 0,10 1 43 0 0,-1-1 1 0 0,1-1-1 0 0,-1 0 0 0 0,1-1 0 0 0,-1 0 1 0 0,0-1-1 0 0,0 0 0 0 0,24-11 0 0 0,4-4-184 0 0,52-33 1 0 0,7-4 45 0 0,-97 53 79 0 0,-1 1 1 0 0,1 0-1 0 0,0 0 1 0 0,0 0-1 0 0,-1 0 1 0 0,1 0-1 0 0,0 0 1 0 0,0 1-1 0 0,0-1 1 0 0,0 1 0 0 0,0 0-1 0 0,0 0 1 0 0,0 0-1 0 0,0 0 1 0 0,0 0-1 0 0,0 1 1 0 0,0-1-1 0 0,0 1 1 0 0,5 2-1 0 0,-5-1 10 0 0,0 1 0 0 0,0-1-1 0 0,0 1 1 0 0,0 0 0 0 0,0 0 0 0 0,-1 0-1 0 0,1 0 1 0 0,-1 0 0 0 0,0 1-1 0 0,0-1 1 0 0,0 1 0 0 0,-1-1 0 0 0,1 1-1 0 0,1 4 1 0 0,9 28 291 0 0,-2 0 1 0 0,10 63-1 0 0,0 79 188 0 0,-12-88-118 0 0,0 32-140 0 0,3 25-43 0 0,-11-146-212 0 0,0-1 0 0 0,0 0 1 0 0,0 1-1 0 0,0-1 1 0 0,0 0-1 0 0,0 1 1 0 0,0-1-1 0 0,0 1 1 0 0,0-1-1 0 0,0 0 0 0 0,0 1 1 0 0,0-1-1 0 0,0 0 1 0 0,0 1-1 0 0,1-1 1 0 0,-1 0-1 0 0,0 1 1 0 0,0-1-1 0 0,0 0 0 0 0,1 1 1 0 0,-1-1-1 0 0,0 0 1 0 0,0 0-1 0 0,1 1 1 0 0,-1-1-1 0 0,0 0 1 0 0,0 0-1 0 0,1 0 0 0 0,-1 1 1 0 0,0-1-1 0 0,1 0 1 0 0,-1 0-1 0 0,0 0 1 0 0,1 0-1 0 0,-1 1 0 0 0,0-1 1 0 0,1 0-1 0 0,-1 0 1 0 0,1 0-1 0 0,-1 0 1 0 0,0 0-1 0 0,1 0 1 0 0,-1 0-1 0 0,0 0 0 0 0,1 0 1 0 0,-1 0-1 0 0,0-1 1 0 0,1 1-1 0 0,-1 0 1 0 0,0 0-1 0 0,1 0 1 0 0,-1 0-1 0 0,0 0 0 0 0,1-1 1 0 0,-1 1-1 0 0,0 0 1 0 0,1 0-1 0 0,-1 0 1 0 0,0-1-1 0 0,0 1 1 0 0,1 0-1 0 0,-1-1 0 0 0,0 1 1 0 0,0 0-1 0 0,0-1 1 0 0,1 1-1 0 0,17-27-6010 0 0,-5-8-1708 0 0</inkml:trace>
</inkml:ink>
</file>

<file path=ppt/ink/ink6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0.8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0 64 0 0,'0'0'10959'0'0,"-7"8"-9494"0"0,497 261 1963 0 0,74 35-2514 0 0,-335-202-377 0 0,89 43 1592 0 0,-299-136-2084 0 0,-4-2-27 0 0,-1 0 0 0 0,-1 0 0 0 0,1 2 0 0 0,-1 0 0 0 0,14 12-1 0 0,-27-21-65 0 0</inkml:trace>
</inkml:ink>
</file>

<file path=ppt/ink/ink6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1.6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2948 0 0,'0'0'13144'0'0,"3"15"-12762"0"0,44 266 2784 0 0,-39-227-3155 0 0,-2 1 1 0 0,-2-1 0 0 0,-6 84-1 0 0,0-127-632 0 0</inkml:trace>
</inkml:ink>
</file>

<file path=ppt/ink/ink6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2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0 169 6797 0 0,'0'0'5832'0'0,"12"-13"-5779"0"0,-9 10-46 0 0,16-18 185 0 0,1 1-1 0 0,0 1 1 0 0,34-24-1 0 0,-44 36-19 0 0,1 0 0 0 0,0 1 1 0 0,0 0-1 0 0,0 1 0 0 0,1 1 0 0 0,0 0 0 0 0,20-5 0 0 0,-28 9-131 0 0,-1-1-1 0 0,1 1 1 0 0,-1 0-1 0 0,1 0 1 0 0,-1 0-1 0 0,1 0 1 0 0,-1 1-1 0 0,1-1 1 0 0,-1 1-1 0 0,1 0 1 0 0,-1 0-1 0 0,0 1 1 0 0,1-1-1 0 0,-1 0 1 0 0,0 1-1 0 0,0 0 1 0 0,0 0-1 0 0,0 0 1 0 0,-1 0-1 0 0,1 0 1 0 0,0 1-1 0 0,-1-1 1 0 0,0 1-1 0 0,1 0 1 0 0,-1 0-1 0 0,0-1 1 0 0,0 1-1 0 0,-1 0 1 0 0,1 1-1 0 0,-1-1 1 0 0,2 5-1 0 0,1 2 21 0 0,-1 0 0 0 0,0 1 0 0 0,-1-1 0 0 0,0 1 0 0 0,-1-1 0 0 0,0 1 0 0 0,-1 0-1 0 0,0-1 1 0 0,-1 1 0 0 0,0 0 0 0 0,0-1 0 0 0,-1 1 0 0 0,-1-1 0 0 0,1 0 0 0 0,-2 0 0 0 0,0 0 0 0 0,0 0 0 0 0,-10 16 0 0 0,-7 9 20 0 0,-2-1 1 0 0,-1-1-1 0 0,-42 43 1 0 0,61-69-65 0 0,-4 3-30 0 0,10-7-269 0 0,21-15-240 0 0,0 0 355 0 0,1 0 0 0 0,0 1 1 0 0,38-12-1 0 0,-48 19 127 0 0,0 1 0 0 0,0 0 0 0 0,1 0-1 0 0,-1 2 1 0 0,1-1 0 0 0,0 2 0 0 0,-1 0 0 0 0,21 2-1 0 0,-29-1 45 0 0,0 1 0 0 0,0 0 0 0 0,0 0 0 0 0,1 0 0 0 0,-2 0 0 0 0,1 1 0 0 0,0 0 0 0 0,0 0 0 0 0,-1 0 0 0 0,0 0 0 0 0,0 1 0 0 0,0 0 0 0 0,0 0 0 0 0,0 0 0 0 0,-1 0 0 0 0,1 1 0 0 0,-1-1 0 0 0,0 1 0 0 0,-1 0 0 0 0,1 0 0 0 0,-1 0 0 0 0,2 6 0 0 0,-2-4 89 0 0,1-1 0 0 0,-2 1 0 0 0,1 0-1 0 0,-1 0 1 0 0,0 0 0 0 0,0 0-1 0 0,-1 0 1 0 0,0 0 0 0 0,0 1 0 0 0,-1-1-1 0 0,0 0 1 0 0,0 0 0 0 0,0 0-1 0 0,-1-1 1 0 0,0 1 0 0 0,-5 11 0 0 0,-1-5 160 0 0,-1 0 0 0 0,0-1 0 0 0,-1 0 0 0 0,0 0 0 0 0,-1-1 1 0 0,0 0-1 0 0,-1-1 0 0 0,0 0 0 0 0,-13 8 0 0 0,0-3-94 0 0,1-1-1 0 0,-2 0 1 0 0,-53 18-1 0 0,77-31-420 0 0,-35 9 359 0 0,18-11-2197 0 0</inkml:trace>
</inkml:ink>
</file>

<file path=ppt/ink/ink6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7.0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6901 0 0,'0'0'8376'0'0,"20"5"-7456"0"0,241 60 550 0 0,35 3-1289 0 0,679 169 356 0 0,49 91-359 0 0,-20 59 7 0 0,-846-314-1255 0 0</inkml:trace>
</inkml:ink>
</file>

<file path=ppt/ink/ink6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7.5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26 7053 0 0,'0'0'5782'0'0,"15"-4"-6105"0"0,2-2 306 0 0,0 2 0 0 0,1 0-1 0 0,-1 1 1 0 0,1 1-1 0 0,0 0 1 0 0,0 1-1 0 0,0 1 1 0 0,23 3-1 0 0,-31-1 80 0 0,1 1-1 0 0,-1 0 1 0 0,0 0 0 0 0,0 1-1 0 0,0 0 1 0 0,0 1-1 0 0,-1 0 1 0 0,0 0 0 0 0,0 1-1 0 0,0 1 1 0 0,-1-1-1 0 0,0 1 1 0 0,10 11 0 0 0,-14-13-44 0 0,1 1 1 0 0,-1 0 0 0 0,0 1 0 0 0,0-1 0 0 0,0 1 0 0 0,-1 0 0 0 0,0 0 0 0 0,-1 0 0 0 0,0 0-1 0 0,0 0 1 0 0,0 0 0 0 0,-1 1 0 0 0,0-1 0 0 0,0 1 0 0 0,-1-1 0 0 0,0 1 0 0 0,0-1-1 0 0,-1 1 1 0 0,-3 13 0 0 0,1-8 20 0 0,-2 0 0 0 0,0 0 0 0 0,0 0 0 0 0,-1-1 1 0 0,-1 0-1 0 0,0 0 0 0 0,-1-1 0 0 0,0 0 0 0 0,-10 11 0 0 0,-10 9 146 0 0,-54 44 0 0 0,43-45 478 0 0,-1-2 1 0 0,-2-2-1 0 0,0-2 0 0 0,-75 31 0 0 0,115-52-441 0 0,10-1-93 0 0,28 1-56 0 0,44-2 9 0 0,242-11-690 0 0,-111-16-3868 0 0,-202 25 3450 0 0,0-1 0 0 0,0 0 1 0 0,0-1-1 0 0,0 0 0 0 0,9-5 0 0 0,-3 0-1789 0 0</inkml:trace>
</inkml:ink>
</file>

<file path=ppt/ink/ink6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7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10453 0 0,'0'0'3058'0'0,"13"-11"-2979"0"0,45-38-2 0 0,-49 42 61 0 0,0 2 0 0 0,0-1 0 0 0,0 1 0 0 0,1 0 0 0 0,0 1 0 0 0,-1 0 0 0 0,2 1 0 0 0,-1 0 0 0 0,0 1 0 0 0,1 0 0 0 0,-1 0 0 0 0,1 1 0 0 0,0 0 0 0 0,-1 1 0 0 0,12 1 0 0 0,-18-1-116 0 0,0 1 0 0 0,0-1 0 0 0,1 0 0 0 0,-1 1 0 0 0,0 0 0 0 0,0 0 0 0 0,0 0 0 0 0,0 1-1 0 0,0-1 1 0 0,-1 1 0 0 0,1 0 0 0 0,0 0 0 0 0,-1 0 0 0 0,1 0 0 0 0,-1 1 0 0 0,6 5 0 0 0,-4-2-17 0 0,-1-1 0 0 0,0 1 1 0 0,0 0-1 0 0,0 0 0 0 0,0 1 0 0 0,-1-1 0 0 0,0 1 0 0 0,-1 0 0 0 0,2 7 0 0 0,2 12 10 0 0,-1 0-1 0 0,-2 0 0 0 0,-1 0 1 0 0,-1 33-1 0 0,-6 51-510 0 0,-5 0-1 0 0,-27 113 1 0 0,36-219 409 0 0,1-2-149 0 0,0-1-1 0 0,0 1 0 0 0,0-1 0 0 0,-1 1 1 0 0,1-1-1 0 0,-1 1 0 0 0,1-1 0 0 0,-1 0 1 0 0,0 1-1 0 0,0-1 0 0 0,1 0 0 0 0,-1 1 1 0 0,0-1-1 0 0,0 0 0 0 0,0 0 0 0 0,0 0 1 0 0,0 0-1 0 0,-1 0 0 0 0,1 0 0 0 0,0 0 1 0 0,0 0-1 0 0,-1-1 0 0 0,-1 2 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47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302 257 92 0 0,'0'0'1245'0'0,"14"-10"-812"0"0,-5 4-222 0 0,5-3 249 0 0,0 0 0 0 0,-1-1 0 0 0,0-1 0 0 0,-1 0-1 0 0,0-1 1 0 0,19-23 0 0 0,-30 33-403 0 0,1 0 0 0 0,-1 0 0 0 0,0 0 0 0 0,1 0 0 0 0,-1 0 1 0 0,0-1-1 0 0,0 1 0 0 0,0 0 0 0 0,0 0 0 0 0,-1-1 0 0 0,1 1 0 0 0,-1-1 0 0 0,1 1 1 0 0,-1 0-1 0 0,0-1 0 0 0,0 1 0 0 0,0-1 0 0 0,0 1 0 0 0,0 0 0 0 0,-1-1 0 0 0,1 1 1 0 0,-1-1-1 0 0,0 1 0 0 0,1 0 0 0 0,-1-1 0 0 0,0 1 0 0 0,0 0 0 0 0,0 0 0 0 0,-1 0 1 0 0,1 0-1 0 0,-1 0 0 0 0,1 0 0 0 0,-1 0 0 0 0,1 0 0 0 0,-1 1 0 0 0,0-1 0 0 0,0 1 0 0 0,0-1 1 0 0,0 1-1 0 0,-3-2 0 0 0,0 1 59 0 0,0-1-1 0 0,0 1 1 0 0,0 0 0 0 0,-1 1-1 0 0,1-1 1 0 0,-1 1 0 0 0,1 0 0 0 0,-1 1-1 0 0,1-1 1 0 0,-1 1 0 0 0,0 0-1 0 0,1 1 1 0 0,-1-1 0 0 0,1 1-1 0 0,-1 0 1 0 0,-10 4 0 0 0,2 1-88 0 0,0 2 1 0 0,1 0 0 0 0,0 0-1 0 0,0 1 1 0 0,1 0 0 0 0,0 2-1 0 0,0-1 1 0 0,2 1-1 0 0,-1 1 1 0 0,-11 16 0 0 0,0 2 67 0 0,2 1 1 0 0,2 1-1 0 0,-20 43 1 0 0,24-43-69 0 0,2 1 1 0 0,2 0 0 0 0,0 1 0 0 0,3 0 0 0 0,0 0 0 0 0,2 1 0 0 0,2 0 0 0 0,1-1-1 0 0,4 39 1 0 0,-1-60-25 0 0,0 1 1 0 0,2-1-1 0 0,-1 0 0 0 0,2 0 0 0 0,0 0 0 0 0,0-1 1 0 0,1 0-1 0 0,1 1 0 0 0,0-2 0 0 0,0 1 0 0 0,1-1 0 0 0,1 0 1 0 0,0 0-1 0 0,1-1 0 0 0,0 0 0 0 0,0 0 0 0 0,12 8 0 0 0,-6-6 81 0 0,1-1 1 0 0,0-1-1 0 0,1-1 0 0 0,0 0 0 0 0,0-1 0 0 0,1-1 0 0 0,0 0 0 0 0,0-2 0 0 0,1 0 0 0 0,-1-1 0 0 0,26 3 0 0 0,-19-5-46 0 0,-1 0 1 0 0,1-2-1 0 0,-1-1 0 0 0,1 0 1 0 0,-1-2-1 0 0,0-1 1 0 0,0-1-1 0 0,0 0 1 0 0,-1-2-1 0 0,1-1 1 0 0,-2-1-1 0 0,1-1 0 0 0,-1-1 1 0 0,-1-1-1 0 0,0-1 1 0 0,0 0-1 0 0,-2-2 1 0 0,23-20-1 0 0,-23 16 29 0 0,0 0 0 0 0,-1-1 0 0 0,-1-1 0 0 0,28-44 0 0 0,-37 50-34 0 0,0 0-1 0 0,-1 0 1 0 0,-1 0-1 0 0,0-1 0 0 0,-1 1 1 0 0,-1-1-1 0 0,0-1 0 0 0,-1 1 1 0 0,0-21-1 0 0,-2 21-17 0 0,-2-1-1 0 0,0 1 1 0 0,0 0-1 0 0,-2 0 1 0 0,0 0-1 0 0,-1 0 1 0 0,0 1-1 0 0,-1-1 1 0 0,-1 1-1 0 0,-1 0 1 0 0,0 1-1 0 0,0-1 1 0 0,-14-17 0 0 0,-3-2-1 0 0,-1 0 0 0 0,-2 2 0 0 0,-43-41 0 0 0,48 54 7 0 0,0 0-1 0 0,-1 1 1 0 0,-1 1-1 0 0,-1 2 1 0 0,-47-23 0 0 0,60 33-63 0 0,1 1 0 0 0,-1 0 0 0 0,0 0 1 0 0,0 2-1 0 0,0 0 0 0 0,0 0 0 0 0,-1 1 1 0 0,-15 0-1 0 0,20 2-5 0 0,0-1 1 0 0,0 2-1 0 0,0-1 1 0 0,1 1-1 0 0,-1 0 0 0 0,0 1 1 0 0,1 0-1 0 0,-1 0 1 0 0,1 0-1 0 0,0 1 1 0 0,0 0-1 0 0,0 1 0 0 0,-9 8 1 0 0,-3 5-3 0 0,1 0-1 0 0,0 2 1 0 0,2 0 0 0 0,0 1-1 0 0,2 1 1 0 0,0 0 0 0 0,1 1 0 0 0,-16 40-1 0 0,7-3 41 0 0,3 1-1 0 0,-16 88 0 0 0,32-133-150 0 0,0-1 0 0 0,1 1 1 0 0,1-1-1 0 0,1 24 0 0 0,0-35-60 0 0,1-1 0 0 0,-1 1 1 0 0,0-1-1 0 0,1 0 1 0 0,-1 1-1 0 0,1-1 0 0 0,0 1 1 0 0,0-1-1 0 0,1 0 0 0 0,-1 0 1 0 0,1 0-1 0 0,-1 0 0 0 0,1 0 1 0 0,0 0-1 0 0,0 0 0 0 0,1 0 1 0 0,-1-1-1 0 0,0 1 0 0 0,1-1 1 0 0,-1 0-1 0 0,1 1 0 0 0,0-1 1 0 0,0 0-1 0 0,0-1 0 0 0,0 1 1 0 0,0 0-1 0 0,4 0 0 0 0,23 1-2243 0 0</inkml:trace>
</inkml:ink>
</file>

<file path=ppt/ink/ink6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8.3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88 8585 0 0,'0'0'7527'0'0,"14"-7"-7979"0"0,-4 2 455 0 0,3-1 41 0 0,1 0-1 0 0,-1 1 1 0 0,1 0 0 0 0,0 1 0 0 0,21-4-1 0 0,378-27 795 0 0,-1 29-4865 0 0,-385 6 808 0 0,-11 3-970 0 0</inkml:trace>
</inkml:ink>
</file>

<file path=ppt/ink/ink6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18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0 1840 0 0,'0'0'11298'0'0,"2"22"-12300"0"0,8 322 2770 0 0,-10-285-1666 0 0,-4 481 676 0 0,-32 0 667 0 0,31-500-1318 0 0,-2 28 315 0 0,-28 119 1 0 0,30-173-758 0 0</inkml:trace>
</inkml:ink>
</file>

<file path=ppt/ink/ink6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0.0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 63 3708 0 0,'0'0'9989'0'0,"-1"-10"-9629"0"0,-1-42 875 0 0,-3 461 1716 0 0,5-376-2958 0 0,1 9-108 0 0,-2-1 0 0 0,-1 1 0 0 0,-9 41 0 0 0,35-116-12337 0 0,-12 5 7736 0 0</inkml:trace>
</inkml:ink>
</file>

<file path=ppt/ink/ink6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0.4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 6857 0 0,'0'0'7544'0'0,"16"-16"-7510"0"0,57-49-28 0 0,-63 56-17 0 0,1 1-1 0 0,0 0 1 0 0,1 1 0 0 0,-1 0 0 0 0,1 1 0 0 0,24-9 0 0 0,-12 6-16 0 0,-8 2 50 0 0,0 1 0 0 0,1 1 0 0 0,-1 0 0 0 0,1 2 0 0 0,20-3 0 0 0,-32 5-22 0 0,1 1-1 0 0,-1-1 1 0 0,0 1 0 0 0,0 1-1 0 0,0-1 1 0 0,0 1-1 0 0,0-1 1 0 0,0 2 0 0 0,0-1-1 0 0,0 0 1 0 0,0 1 0 0 0,0 0-1 0 0,-1 0 1 0 0,1 0 0 0 0,0 1-1 0 0,-1 0 1 0 0,0 0-1 0 0,0 0 1 0 0,0 0 0 0 0,0 0-1 0 0,5 6 1 0 0,-3 1 70 0 0,0 0 0 0 0,-1 0-1 0 0,0 1 1 0 0,-1-1 0 0 0,0 1 0 0 0,0 0 0 0 0,-1 0-1 0 0,-1 1 1 0 0,0-1 0 0 0,0 0 0 0 0,-1 1-1 0 0,-1 0 1 0 0,0-1 0 0 0,-2 18 0 0 0,-3 17 407 0 0,-3 1 0 0 0,-16 54 1 0 0,16-72-327 0 0,-21 84 173 0 0,-28 116-436 0 0,55-219 441 0 0</inkml:trace>
</inkml:ink>
</file>

<file path=ppt/ink/ink6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0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0 286 13093 0 0,'0'0'3913'0'0,"17"-6"-4395"0"0,262-73-12 0 0,-145 53 987 0 0,1 5-1 0 0,221-5 1 0 0,-337 26-453 0 0,0 1 1 0 0,0 1-1 0 0,24 5 1 0 0,-35-3 474 0 0,-12-2 961 0 0,-16-4-462 0 0,14-1-1094 0 0,1 0 0 0 0,-1 0 0 0 0,1 0 1 0 0,0-1-1 0 0,0 0 0 0 0,0 0 0 0 0,1 0 1 0 0,-9-10-1 0 0,11 11-264 0 0,0 0-1 0 0,0 0 1 0 0,0 0 0 0 0,0 0 0 0 0,1-1 0 0 0,-1 1 0 0 0,-1-6-1 0 0,3 6-230 0 0,-1 1-1 0 0,1-1 1 0 0,0 1-1 0 0,0 0 1 0 0,-1-1 0 0 0,2 1-1 0 0,-1-1 1 0 0,0 1-1 0 0,0-1 1 0 0,1 1-1 0 0,0 0 1 0 0,1-4-1 0 0,15-27-7638 0 0</inkml:trace>
</inkml:ink>
</file>

<file path=ppt/ink/ink6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5.4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245 791 4244 0 0,'0'0'4672'0'0,"-15"-1"-3991"0"0,10 0-618 0 0,-11 0 204 0 0,1-1 0 0 0,-1 0 0 0 0,1-1-1 0 0,-1-1 1 0 0,-24-9 0 0 0,33 9-125 0 0,0 1-1 0 0,1-1 1 0 0,-1-1 0 0 0,0 1-1 0 0,1-1 1 0 0,0 0 0 0 0,0-1 0 0 0,1 1-1 0 0,0-1 1 0 0,0 0 0 0 0,0 0-1 0 0,0-1 1 0 0,1 0 0 0 0,0 0-1 0 0,1 0 1 0 0,-1 0 0 0 0,1 0-1 0 0,1-1 1 0 0,-1 1 0 0 0,1-1 0 0 0,1 1-1 0 0,-2-17 1 0 0,2 10-98 0 0,1 0-1 0 0,1-1 1 0 0,0 1 0 0 0,1 0 0 0 0,1 0-1 0 0,0 0 1 0 0,0 1 0 0 0,2-1 0 0 0,0 1-1 0 0,0-1 1 0 0,1 2 0 0 0,9-15 0 0 0,13-17-116 0 0,2 1 0 0 0,1 1 0 0 0,54-53 1 0 0,-62 71-14 0 0,2 1 1 0 0,1 1-1 0 0,1 2 1 0 0,1 1-1 0 0,0 0 1 0 0,44-19-1 0 0,-62 33 59 0 0,2 1 0 0 0,-1 0 1 0 0,0 0-1 0 0,1 1 0 0 0,-1 0 0 0 0,1 1 0 0 0,0 1 1 0 0,0 0-1 0 0,0 0 0 0 0,0 1 0 0 0,12 2 0 0 0,-18-1 16 0 0,1 1-1 0 0,-1-1 1 0 0,0 2-1 0 0,1-1 1 0 0,-1 0-1 0 0,0 1 1 0 0,0 0-1 0 0,0 1 1 0 0,-1-1-1 0 0,1 1 1 0 0,-1 0-1 0 0,0 1 1 0 0,0-1-1 0 0,-1 1 1 0 0,1 0-1 0 0,-1 0 1 0 0,0 0-1 0 0,0 1 1 0 0,-1 0-1 0 0,1-1 1 0 0,2 9-1 0 0,2 5 51 0 0,-1 1-1 0 0,-2 0 1 0 0,1 0 0 0 0,-2 0-1 0 0,-1 1 1 0 0,-1-1-1 0 0,0 1 1 0 0,-3 30 0 0 0,-2 1 87 0 0,-2 0 1 0 0,-14 61 0 0 0,-1-32-103 0 0,-4 0 0 0 0,-36 84 1 0 0,-82 147 209 0 0,60-139 166 0 0,64-134-403 0 0,-19 61 0 0 0,34-89-25 0 0,0 0-1 0 0,0 1 1 0 0,1-1-1 0 0,1 1 1 0 0,0 0 0 0 0,1 0-1 0 0,0-1 1 0 0,0 1-1 0 0,2 0 1 0 0,3 18-1 0 0,-3-25 13 0 0,0 0 0 0 0,0 0-1 0 0,1 0 1 0 0,-1 0 0 0 0,1 0 0 0 0,1 0-1 0 0,-1-1 1 0 0,1 0 0 0 0,-1 1-1 0 0,1-1 1 0 0,1 0 0 0 0,-1-1 0 0 0,0 1-1 0 0,1-1 1 0 0,0 0 0 0 0,0 0-1 0 0,-1 0 1 0 0,2-1 0 0 0,-1 0-1 0 0,0 0 1 0 0,0 0 0 0 0,1-1 0 0 0,6 2-1 0 0,7 0-43 0 0,1 0 0 0 0,0-1 0 0 0,-1-1 1 0 0,1-1-1 0 0,25-2 0 0 0,-33 0-43 0 0,-1 1 1 0 0,1-1 0 0 0,0-1-1 0 0,0 0 1 0 0,-1-1 0 0 0,0 0-1 0 0,0-1 1 0 0,0 0 0 0 0,0 0-1 0 0,-1-1 1 0 0,19-15 0 0 0,-22 15 36 0 0,0 0 1 0 0,-1-1 0 0 0,0 0 0 0 0,0 0-1 0 0,-1 0 1 0 0,0-1 0 0 0,0 0-1 0 0,-1 0 1 0 0,0 0 0 0 0,0 0 0 0 0,-1-1-1 0 0,0 1 1 0 0,0-1 0 0 0,-1 0-1 0 0,0 0 1 0 0,0-12 0 0 0,0 1 5 0 0,-2 0 0 0 0,-1 0 0 0 0,0 0 0 0 0,-2 0 0 0 0,0 0 0 0 0,-1 1 0 0 0,-1-1-1 0 0,-9-23 1 0 0,-9-11 690 0 0,-44-77 0 0 0,64 125-572 0 0,-1 0-3 0 0,-6-11 247 0 0,1-1 1 0 0,1 1-1 0 0,0-2 1 0 0,-8-28 0 0 0,15 43-305 0 0,0 0 0 0 0,0 0 1 0 0,1 0-1 0 0,-1-1 1 0 0,1 1-1 0 0,0 0 1 0 0,0 0-1 0 0,1-1 1 0 0,-1 1-1 0 0,1 0 1 0 0,0 0-1 0 0,0 0 1 0 0,0 0-1 0 0,0 0 1 0 0,1 0-1 0 0,0 0 1 0 0,-1 0-1 0 0,2 0 1 0 0,-1 1-1 0 0,0-1 1 0 0,1 1-1 0 0,-1 0 1 0 0,1-1-1 0 0,0 1 1 0 0,0 1-1 0 0,0-1 0 0 0,5-3 1 0 0,9-4-111 0 0,0 0 0 0 0,0 2 0 0 0,1 0 1 0 0,0 0-1 0 0,0 2 0 0 0,34-7 0 0 0,120-13 232 0 0,-106 18-131 0 0,9-2 117 0 0,-13 0 167 0 0,88-1-1 0 0,-161 2-1815 0 0</inkml:trace>
</inkml:ink>
</file>

<file path=ppt/ink/ink6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8.4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5805 0 0,'0'0'8978'0'0,"0"5"-9468"0"0,-4 35 730 0 0,-1-1 0 0 0,-2 1 0 0 0,-24 73 0 0 0,16-59-165 0 0,-146 496-72 0 0,155-533-381 0 0,-19 68-835 0 0,18-30-4682 0 0</inkml:trace>
</inkml:ink>
</file>

<file path=ppt/ink/ink6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8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1 295 14381 0 0,'0'0'1215'0'0,"15"-12"-2575"0"0,2 0 1175 0 0,-3 0 108 0 0,1 1 1 0 0,1 1-1 0 0,0 1 0 0 0,32-15 1 0 0,482-158 1167 0 0,-530 182-1093 0 0,72-18 22 0 0,-64 16-168 0 0,0 1 1 0 0,-1 0-1 0 0,1 1 0 0 0,0-1 0 0 0,-1 2 1 0 0,1-1-1 0 0,10 3 0 0 0,-16-3 7 0 0,-1 1 0 0 0,0-1 1 0 0,0 1-1 0 0,0-1 0 0 0,0 1 0 0 0,0 0 0 0 0,0 0 0 0 0,0-1 0 0 0,0 1 0 0 0,0 0 1 0 0,0 0-1 0 0,0 0 0 0 0,-1 0 0 0 0,1 0 0 0 0,0 0 0 0 0,0 0 0 0 0,-1 0 0 0 0,1 1 1 0 0,-1-1-1 0 0,1 0 0 0 0,-1 0 0 0 0,0 0 0 0 0,1 1 0 0 0,-1-1 0 0 0,0 0 0 0 0,0 1 1 0 0,0-1-1 0 0,0 0 0 0 0,0 2 0 0 0,0 0-293 0 0,0 0 0 0 0,-1 1 1 0 0,1-1-1 0 0,-1 0 0 0 0,0 0 0 0 0,1 1 1 0 0,-1-1-1 0 0,-1 0 0 0 0,1 0 0 0 0,0 0 0 0 0,-4 5 1 0 0,-25 27-3699 0 0</inkml:trace>
</inkml:ink>
</file>

<file path=ppt/ink/ink6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29.2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1 115 10877 0 0,'0'0'4380'0'0,"104"14"-7136"0"0,-53-14 2832 0 0,9-6-76 0 0,3-6-84 0 0,5 0-236 0 0,-2 0-192 0 0,-2 0-416 0 0,-7 2-688 0 0,-3 2-420 0 0,-15 1-713 0 0,9-5-1403 0 0</inkml:trace>
  <inkml:trace contextRef="#ctx0" brushRef="#br0" timeOffset="1">825 0 3876 0 0,'0'0'8302'0'0,"-6"16"-8169"0"0,-42 121 347 0 0,42-123-504 0 0,-1 7 34 0 0,-1 1-1 0 0,-1-2 0 0 0,-2 1 1 0 0,1-1-1 0 0,-16 19 0 0 0,36-46-4108 0 0,22-23 2738 0 0,7-17 1240 0 0,69-75 252 0 0,-95 110 30 0 0,0 0 1 0 0,1 1 0 0 0,1 0-1 0 0,0 1 1 0 0,0 1 0 0 0,33-15-1 0 0,-47 23-141 0 0,1 0-1 0 0,0 0 1 0 0,0 1-1 0 0,0-1 1 0 0,0 0-1 0 0,0 1 1 0 0,0 0-1 0 0,1-1 1 0 0,-1 1-1 0 0,0 0 1 0 0,0 0-1 0 0,0 0 1 0 0,0 0-1 0 0,0 1 1 0 0,0-1-1 0 0,0 1 1 0 0,0-1-1 0 0,0 1 1 0 0,0 0-1 0 0,0-1 1 0 0,0 1-1 0 0,0 0 1 0 0,3 3-1 0 0,-2-2 99 0 0,-1 1-1 0 0,0 0 0 0 0,1 0 1 0 0,-1 0-1 0 0,0 0 0 0 0,0 0 1 0 0,-1 1-1 0 0,1-1 0 0 0,-1 1 0 0 0,0-1 1 0 0,0 1-1 0 0,1 5 0 0 0,1 8 210 0 0,-1 1 0 0 0,0 0 0 0 0,-2-1 0 0 0,-2 28 0 0 0,0-31-273 0 0,-1 0-1 0 0,0-1 1 0 0,-1 0-1 0 0,0 0 1 0 0,-1 0-1 0 0,0 0 1 0 0,-2 0-1 0 0,-10 16 1 0 0,7-14-769 0 0,0 0 1 0 0,-2 0-1 0 0,-15 15 1 0 0,13-20-603 0 0,4-8-2418 0 0</inkml:trace>
</inkml:ink>
</file>

<file path=ppt/ink/ink6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0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6 10125 0 0,'0'0'4276'0'0,"-11"-6"-8264"0"0,16 23 2912 0 0,1 2-516 0 0,0-2-985 0 0,5 11-1759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0.1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713 201 2996 0 0,'0'0'3749'0'0,"-7"-14"-3624"0"0,-23-45-108 0 0,24 49 154 0 0,-1 1 0 0 0,0 1 0 0 0,-1-1 1 0 0,0 1-1 0 0,0 1 0 0 0,0-1 0 0 0,-1 1 1 0 0,-1 1-1 0 0,1 0 0 0 0,-1 0 0 0 0,0 1 1 0 0,0 0-1 0 0,0 1 0 0 0,-22-7 1 0 0,18 7-29 0 0,0 0 0 0 0,0 1 0 0 0,-1 0 1 0 0,1 1-1 0 0,-1 1 0 0 0,0 0 0 0 0,0 1 1 0 0,1 0-1 0 0,-1 2 0 0 0,0-1 0 0 0,1 2 1 0 0,-1 0-1 0 0,1 1 0 0 0,0 0 1 0 0,0 1-1 0 0,1 1 0 0 0,-25 13 0 0 0,21-8-93 0 0,0 0 0 0 0,1 1 0 0 0,0 2 0 0 0,1-1 0 0 0,0 2 0 0 0,2 0 0 0 0,-1 0 0 0 0,2 1 0 0 0,0 1-1 0 0,1 0 1 0 0,1 1 0 0 0,-12 26 0 0 0,12-20-38 0 0,1 2 0 0 0,1-1 0 0 0,1 1 0 0 0,1 1 0 0 0,2-1-1 0 0,0 1 1 0 0,2-1 0 0 0,1 1 0 0 0,1 0 0 0 0,1 0 0 0 0,1 0 0 0 0,2-1 0 0 0,1 1-1 0 0,11 38 1 0 0,-8-41-14 0 0,1-1-1 0 0,1 0 0 0 0,1 0 0 0 0,1-2 0 0 0,1 1 0 0 0,1-1 0 0 0,0-1 1 0 0,2-1-1 0 0,0 0 0 0 0,1-1 0 0 0,1 0 0 0 0,1-2 0 0 0,0 0 1 0 0,1-1-1 0 0,38 21 0 0 0,-26-21 26 0 0,0-1 0 0 0,1-1 0 0 0,0-2 0 0 0,1-1 0 0 0,0-2 0 0 0,1-1 0 0 0,-1-2 0 0 0,1-1 0 0 0,0-2 0 0 0,55-3 0 0 0,-61-2 33 0 0,0 0 0 0 0,-1-2-1 0 0,1-2 1 0 0,-1 0 0 0 0,44-19 0 0 0,-52 18 15 0 0,-1-2 0 0 0,0 0 0 0 0,-1-2 0 0 0,0 1 0 0 0,-1-2 0 0 0,0-1 0 0 0,-1 0 0 0 0,16-19 0 0 0,-21 19 7 0 0,0 0-1 0 0,-1-1 1 0 0,-1 0 0 0 0,0-1 0 0 0,-1 0 0 0 0,-1-1 0 0 0,0 1 0 0 0,-2-1 0 0 0,1-1-1 0 0,-2 1 1 0 0,-1-1 0 0 0,0 1 0 0 0,-1-1 0 0 0,-1 0 0 0 0,0 0 0 0 0,-2 0 0 0 0,0 0-1 0 0,-4-21 1 0 0,1 13-48 0 0,-2 1 1 0 0,-1 0-1 0 0,0 1 0 0 0,-2 0 0 0 0,-1 0 0 0 0,-1 0 0 0 0,-1 1 0 0 0,-1 1 0 0 0,0 0 0 0 0,-2 1 0 0 0,-1 1 0 0 0,-19-20 0 0 0,12 18 22 0 0,0 2 0 0 0,-2 0-1 0 0,0 2 1 0 0,-1 1 0 0 0,-1 1-1 0 0,-1 1 1 0 0,-44-17-1 0 0,32 17-138 0 0,-1 2 0 0 0,-1 2 0 0 0,0 1 0 0 0,-78-6 0 0 0,104 15-318 0 0,1 0 0 0 0,-1 2 0 0 0,1-1 0 0 0,0 2 0 0 0,-1 0 0 0 0,-28 8-1 0 0,35-7-568 0 0,1 1-1 0 0,-1 0 0 0 0,0 0 1 0 0,1 1-1 0 0,0 0 0 0 0,0 0 1 0 0,-12 11-1 0 0,-6 13-4039 0 0</inkml:trace>
</inkml:ink>
</file>

<file path=ppt/ink/ink6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0.5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94 2936 0 0,'0'0'5919'0'0,"15"-14"-6311"0"0,47-42 498 0 0,-59 54-90 0 0,0-1-1 0 0,1 1 1 0 0,-1-1-1 0 0,1 1 1 0 0,-1 0-1 0 0,1 0 1 0 0,0 1-1 0 0,0-1 1 0 0,0 1-1 0 0,0 0 1 0 0,4-1-1 0 0,-5 1 3 0 0,-1 1 1 0 0,1 0-1 0 0,-1 0 0 0 0,1 0 0 0 0,-1 1 1 0 0,1-1-1 0 0,-1 1 0 0 0,0-1 0 0 0,1 1 1 0 0,-1 0-1 0 0,0 0 0 0 0,1 0 0 0 0,-1 0 1 0 0,3 2-1 0 0,-2-1 31 0 0,0 0 0 0 0,0 1 1 0 0,-1 0-1 0 0,1-1 0 0 0,-1 1 0 0 0,1 0 0 0 0,-1 1 1 0 0,0-1-1 0 0,0 0 0 0 0,0 1 0 0 0,0-1 1 0 0,-1 1-1 0 0,0-1 0 0 0,1 1 0 0 0,-1 0 1 0 0,-1-1-1 0 0,1 1 0 0 0,0 4 0 0 0,0 4 93 0 0,-1 1 0 0 0,-1-1 1 0 0,0 1-1 0 0,0-1 0 0 0,-1 0 0 0 0,-1 0 0 0 0,0 0 0 0 0,0 0 0 0 0,-9 19 0 0 0,0-9-748 0 0,0-1-1 0 0,-1 0 1 0 0,-29 35-1 0 0,39-51-289 0 0</inkml:trace>
</inkml:ink>
</file>

<file path=ppt/ink/ink6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0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1 4548 0 0,'0'0'6300'0'0,"5"13"-7470"0"0,-4-10 1187 0 0,4 9 102 0 0,0 0 0 0 0,-2 0 0 0 0,1 0 0 0 0,-1 1 0 0 0,-1-1 1 0 0,0 1-1 0 0,-1 13 0 0 0,-5 79 98 0 0,-22 119 0 0 0,2-32-122 0 0,24-191-87 0 0,0 1 0 0 0,0-1 0 0 0,0 0 0 0 0,0 0 0 0 0,0 0 0 0 0,-1 0 0 0 0,1 0 0 0 0,0 0 0 0 0,-1 1 0 0 0,1-1 0 0 0,-1 0 0 0 0,1 0 0 0 0,-1 0 0 0 0,1 0 0 0 0,-2 1 0 0 0,2-2 2 0 0,-1 0 0 0 0,1 0 0 0 0,-1 1 0 0 0,1-1 0 0 0,0 0 0 0 0,-1 0 0 0 0,1 0 0 0 0,-1 0 0 0 0,1 0 0 0 0,0 0 0 0 0,-1 0 0 0 0,1 0 0 0 0,-1 0-1 0 0,1-1 1 0 0,0 1 0 0 0,-1 0 0 0 0,1 0 0 0 0,0 0 0 0 0,-1 0 0 0 0,1 0 0 0 0,-1-1 0 0 0,1 1 0 0 0,0 0 0 0 0,0 0 0 0 0,-1-1 0 0 0,1 1 0 0 0,0 0 0 0 0,-1 0 0 0 0,1-1 0 0 0,-26-35 586 0 0,17 21-548 0 0,3 8-39 0 0,0-1 0 0 0,0 1 1 0 0,-1 0-1 0 0,0 0 1 0 0,0 1-1 0 0,-1 0 0 0 0,0 1 1 0 0,0-1-1 0 0,0 1 0 0 0,-10-4 1 0 0,13 7-8 0 0,1 0 0 0 0,-1 1 0 0 0,0-1 1 0 0,0 1-1 0 0,0 0 0 0 0,0 1 0 0 0,0-1 1 0 0,0 1-1 0 0,0 0 0 0 0,0 0 1 0 0,0 0-1 0 0,1 1 0 0 0,-1 0 0 0 0,0 0 1 0 0,0 0-1 0 0,0 0 0 0 0,0 1 0 0 0,1 0 1 0 0,-1 0-1 0 0,1 0 0 0 0,-7 4 0 0 0,6-3-47 0 0,1 1-1 0 0,-1-1 1 0 0,1 1 0 0 0,0 0-1 0 0,0 0 1 0 0,0 0-1 0 0,1 1 1 0 0,0-1-1 0 0,-1 1 1 0 0,1 0-1 0 0,1 0 1 0 0,-1 0-1 0 0,1 0 1 0 0,-3 10-1 0 0,4-12 18 0 0,1 0 1 0 0,-1 1-1 0 0,1-1 0 0 0,0 0 0 0 0,0 0 0 0 0,0 0 1 0 0,0 0-1 0 0,0 0 0 0 0,1 0 0 0 0,0 0 0 0 0,-1 0 0 0 0,1 0 1 0 0,0 0-1 0 0,1 0 0 0 0,-1 0 0 0 0,0 0 0 0 0,1 0 1 0 0,0-1-1 0 0,-1 1 0 0 0,1-1 0 0 0,0 1 0 0 0,0-1 1 0 0,1 0-1 0 0,-1 0 0 0 0,0 0 0 0 0,1 0 0 0 0,-1 0 0 0 0,4 2 1 0 0,3 0-14 0 0,0 1 0 0 0,0-1 1 0 0,1-1-1 0 0,0 0 0 0 0,-1 0 1 0 0,1 0-1 0 0,0-2 0 0 0,0 1 1 0 0,20 0-1 0 0,3-3-1024 0 0,53-6-1 0 0,-26-4-1655 0 0,16-12-1604 0 0</inkml:trace>
</inkml:ink>
</file>

<file path=ppt/ink/ink6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1.3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195 0 3908 0 0,'0'0'11923'0'0,"-2"5"-12277"0"0,-4 16 517 0 0,1 0 0 0 0,1 0 0 0 0,0 0 0 0 0,2 1 0 0 0,0 26 0 0 0,-2 15 1 0 0,-6 48-102 0 0,-14 112-433 0 0,16-170-399 0 0,-2 0-1 0 0,-21 58 1 0 0,27-99 373 0 0,2-3-222 0 0,-1 0 1 0 0,0 1-1 0 0,-1-1 0 0 0,0-1 0 0 0,0 1 1 0 0,-1-1-1 0 0,0 1 0 0 0,-1-1 0 0 0,-7 9 1 0 0,-16 1-5177 0 0</inkml:trace>
</inkml:ink>
</file>

<file path=ppt/ink/ink6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1.8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0 818 4120 0 0,'0'0'4773'0'0,"14"-8"-3907"0"0,217-133-1618 0 0,134-164 1550 0 0,-27-32 2797 0 0,-331 331-3332 0 0,17-15 401 0 0,-25 38-981 0 0,-6 23 917 0 0,-2 0 1 0 0,-2-1-1 0 0,-17 42 0 0 0,14-42-547 0 0,-58 138 89 0 0,41-107-188 0 0,-37 130 0 0 0,65-191-114 0 0,1 0-1 0 0,0 0 1 0 0,1 0-1 0 0,0 0 0 0 0,1 15 1 0 0,0-23 101 0 0,0 0 0 0 0,0 1 0 0 0,1-1 0 0 0,-1 0 1 0 0,0 0-1 0 0,1 0 0 0 0,-1 1 0 0 0,1-1 0 0 0,-1 0 0 0 0,1 0 0 0 0,-1 0 0 0 0,1 0 0 0 0,0 0 1 0 0,0 0-1 0 0,-1 0 0 0 0,1 0 0 0 0,0 0 0 0 0,0 0 0 0 0,2 1 0 0 0,-1-1-1 0 0,0-1-1 0 0,-1 1 0 0 0,1-1 0 0 0,0 0 1 0 0,0 1-1 0 0,0-1 0 0 0,0 0 0 0 0,0 0 1 0 0,0 0-1 0 0,0 0 0 0 0,0-1 0 0 0,-1 1 1 0 0,1 0-1 0 0,0-1 0 0 0,0 0 0 0 0,0 1 1 0 0,2-2-1 0 0,15-7-123 0 0,-2-1 0 0 0,1-1 0 0 0,-1 0 1 0 0,-1-1-1 0 0,19-17 0 0 0,17-13 36 0 0,-45 37 75 0 0,11-8 243 0 0,36-20-1 0 0,-47 29-110 0 0,0 1 0 0 0,0 0 0 0 0,1 0 0 0 0,-1 1 0 0 0,1 0 0 0 0,0 1 0 0 0,-1 0 0 0 0,16-1 0 0 0,34 5-213 0 0,-41-1 225 0 0,1-1-1 0 0,-1-1 1 0 0,18-2-1 0 0,-27 1-79 0 0,-1 0 0 0 0,1-1 0 0 0,-1 1-1 0 0,0-2 1 0 0,0 1 0 0 0,1-1-1 0 0,-2 0 1 0 0,1 0 0 0 0,0 0 0 0 0,-1-1-1 0 0,8-5 1 0 0,-4 0-48 0 0,-1 1 0 0 0,0-1 0 0 0,0 0 0 0 0,-1-1 0 0 0,0 0-1 0 0,-1 0 1 0 0,0 0 0 0 0,-1-1 0 0 0,0 0 0 0 0,5-14 0 0 0,-5 9 105 0 0,-1-1 0 0 0,0 1 1 0 0,-1-1-1 0 0,-1 1 0 0 0,0-1 0 0 0,-2-29 0 0 0,0 44 2 0 0,0-1 0 0 0,0 1 0 0 0,0 0 0 0 0,-1-1-1 0 0,1 1 1 0 0,-1 0 0 0 0,1 0 0 0 0,-1-1-1 0 0,0 1 1 0 0,0 0 0 0 0,0 0 0 0 0,0 0-1 0 0,0 0 1 0 0,0 0 0 0 0,0 0 0 0 0,-1 0-1 0 0,1 0 1 0 0,-1 0 0 0 0,0 1 0 0 0,1-1 0 0 0,-1 1-1 0 0,0-1 1 0 0,0 1 0 0 0,0 0 0 0 0,0-1-1 0 0,0 1 1 0 0,0 0 0 0 0,0 0 0 0 0,-1 1-1 0 0,1-1 1 0 0,-4 0 0 0 0,3 0-28 0 0,0 1 0 0 0,-1 0 0 0 0,1 1 0 0 0,0-1 0 0 0,-1 1 1 0 0,1-1-1 0 0,0 1 0 0 0,0 0 0 0 0,0 0 0 0 0,0 0 0 0 0,0 1 0 0 0,0-1 0 0 0,0 1 0 0 0,0-1 1 0 0,0 1-1 0 0,0 0 0 0 0,1 0 0 0 0,-1 0 0 0 0,1 1 0 0 0,0-1 0 0 0,-1 1 0 0 0,-1 2 0 0 0,-2 4 1 0 0,0 0 0 0 0,1 0 0 0 0,0 0 0 0 0,0 0 0 0 0,1 1 0 0 0,0 0 0 0 0,0 0 0 0 0,1 0 0 0 0,1 1 0 0 0,0-1 0 0 0,0 0 0 0 0,1 1 0 0 0,1-1 0 0 0,-1 1 0 0 0,3 19 0 0 0,-1-22-23 0 0,1 0 1 0 0,0-1 0 0 0,0 1 0 0 0,1-1 0 0 0,0 0 0 0 0,0 0 0 0 0,0 0 0 0 0,1 0-1 0 0,0 0 1 0 0,0-1 0 0 0,1 1 0 0 0,0-1 0 0 0,0-1 0 0 0,0 1 0 0 0,1-1 0 0 0,0 1-1 0 0,0-2 1 0 0,0 1 0 0 0,1-1 0 0 0,0 0 0 0 0,-1 0 0 0 0,9 3 0 0 0,0-1-15 0 0,1-1 1 0 0,-1-1 0 0 0,1 0-1 0 0,0-1 1 0 0,1 0-1 0 0,-1-2 1 0 0,27 1 0 0 0,38-10-1882 0 0,-3-10-3482 0 0,-27 0 483 0 0</inkml:trace>
</inkml:ink>
</file>

<file path=ppt/ink/ink6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2.2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0 5685 0 0,'0'0'10212'0'0,"-4"20"-10094"0"0,-50 238 1442 0 0,-117 338-531 0 0,110-401-965 0 0,45-141-508 0 0,-37 132-639 0 0,46-153-2308 0 0,-4 58 0 0 0,10-68-1295 0 0</inkml:trace>
</inkml:ink>
</file>

<file path=ppt/ink/ink6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2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37 3816 0 0,'0'0'5988'0'0,"13"-6"-4440"0"0,-1 0-1632 0 0,0 1 0 0 0,0 0-1 0 0,23-6 1 0 0,-29 10 67 0 0,0 0 0 0 0,0 0 1 0 0,0 1-1 0 0,0 0 1 0 0,-1 0-1 0 0,1 0 0 0 0,0 1 1 0 0,0-1-1 0 0,0 1 1 0 0,0 1-1 0 0,-1-1 0 0 0,1 1 1 0 0,-1 0-1 0 0,7 4 1 0 0,-2 0 50 0 0,0 1 1 0 0,0 0 0 0 0,-1 0 0 0 0,0 1-1 0 0,-1 1 1 0 0,0-1 0 0 0,0 2-1 0 0,-1-1 1 0 0,0 1 0 0 0,-1 0-1 0 0,0 0 1 0 0,0 0 0 0 0,-1 1 0 0 0,-1 0-1 0 0,6 17 1 0 0,-7-17 57 0 0,0 0 0 0 0,-1 0 0 0 0,0 0 0 0 0,0 0 0 0 0,-1 0 0 0 0,-1 1 0 0 0,0-1 0 0 0,-1 0 0 0 0,0 0 0 0 0,0 0 0 0 0,-1 1 0 0 0,0-2 0 0 0,-1 1 0 0 0,-1 0 0 0 0,0 0 0 0 0,-7 14 0 0 0,2-12-8 0 0,0 0 1 0 0,-1 0 0 0 0,0-1 0 0 0,-1 0-1 0 0,0-1 1 0 0,-1 0 0 0 0,0-1 0 0 0,0 0 0 0 0,-18 9-1 0 0,22-13-209 0 0,-1-1-1 0 0,0 0 1 0 0,-1-1-1 0 0,1 0 1 0 0,-1-1-1 0 0,0 0 1 0 0,0 0-1 0 0,0-1 1 0 0,0-1-1 0 0,0 1 1 0 0,0-1-1 0 0,0-1 1 0 0,-1 0-1 0 0,1-1 1 0 0,-14-2-1 0 0,23 3-90 0 0,-1 0-1 0 0,1-1 0 0 0,0 1 0 0 0,-1 0 0 0 0,1-1 1 0 0,0 1-1 0 0,0-1 0 0 0,-1 0 0 0 0,1 0 0 0 0,0 1 1 0 0,0-1-1 0 0,0 0 0 0 0,0 0 0 0 0,0 0 0 0 0,0 0 0 0 0,0 0 1 0 0,0 0-1 0 0,0 0 0 0 0,0 0 0 0 0,1-1 0 0 0,-2-1 1 0 0,0-22-5007 0 0</inkml:trace>
</inkml:ink>
</file>

<file path=ppt/ink/ink6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3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1 173 5885 0 0,'0'0'2580'0'0,"5"13"-2183"0"0,0 0-293 0 0,23 69 849 0 0,-26-75-713 0 0,-1 0 1 0 0,1 0-1 0 0,-1 1 0 0 0,0-1 0 0 0,-1 0 1 0 0,0 0-1 0 0,0 1 0 0 0,0-1 0 0 0,-1 0 1 0 0,-3 13-1 0 0,-3-6 1411 0 0,5-21 592 0 0,8-29-1405 0 0,5 9-1081 0 0,0 1 1 0 0,2 0-1 0 0,1 1 1 0 0,2 1-1 0 0,0 0 1 0 0,1 1 0 0 0,1 1-1 0 0,2 0 1 0 0,42-36-1 0 0,-56 53-158 0 0,1 0 0 0 0,-1 1-1 0 0,1-1 1 0 0,15-5-1 0 0,-20 9 4 0 0,1 0 0 0 0,0 0 0 0 0,-1 0 0 0 0,1 0 0 0 0,0 1-1 0 0,-1-1 1 0 0,1 1 0 0 0,0 0 0 0 0,0 0 0 0 0,-1 0 0 0 0,1 0-1 0 0,0 0 1 0 0,0 1 0 0 0,-1-1 0 0 0,1 1 0 0 0,0 0-1 0 0,-1-1 1 0 0,4 3 0 0 0,6 5-2547 0 0</inkml:trace>
  <inkml:trace contextRef="#ctx0" brushRef="#br0" timeOffset="1">421 225 1108 0 0,'0'0'9214'0'0,"12"6"-8846"0"0,40 15-16 0 0,-49-20-323 0 0,0-1 0 0 0,1 0-1 0 0,-1 0 1 0 0,1 0 0 0 0,-1 0-1 0 0,0 0 1 0 0,1-1 0 0 0,-1 0-1 0 0,0 0 1 0 0,1 0 0 0 0,-1 0-1 0 0,0 0 1 0 0,0 0 0 0 0,0-1-1 0 0,0 0 1 0 0,0 1-1 0 0,0-1 1 0 0,0 0 0 0 0,-1-1-1 0 0,4-2 1 0 0,0 1 7 0 0,2-4-2 0 0,1 1 0 0 0,-2-1-1 0 0,1 0 1 0 0,-1 0-1 0 0,0-1 1 0 0,0 0 0 0 0,-1 0-1 0 0,5-13 1 0 0,-7 17 7 0 0,-2-1 1 0 0,1 0-1 0 0,-1-1 0 0 0,0 1 1 0 0,0 0-1 0 0,-1 0 1 0 0,0-1-1 0 0,0 1 0 0 0,0-1 1 0 0,-1 1-1 0 0,0-1 1 0 0,0 1-1 0 0,-1-1 0 0 0,1 1 1 0 0,-3-10-1 0 0,2 15 9 0 0,0-1-1 0 0,1 1 1 0 0,-1-1-1 0 0,0 1 1 0 0,0-1-1 0 0,0 1 1 0 0,0-1-1 0 0,0 1 1 0 0,0 0-1 0 0,-1 0 1 0 0,1-1-1 0 0,0 1 1 0 0,-1 0-1 0 0,1 0 1 0 0,0 0-1 0 0,-1 0 1 0 0,1 1-1 0 0,-1-1 1 0 0,0 0-1 0 0,1 1 1 0 0,-1-1-1 0 0,0 1 1 0 0,1-1-1 0 0,-1 1 0 0 0,0 0 1 0 0,1 0-1 0 0,-1 0 1 0 0,0 0-1 0 0,0 0 1 0 0,1 0-1 0 0,-1 0 1 0 0,0 0-1 0 0,-3 2 1 0 0,0-1-26 0 0,0 0 0 0 0,-1 1 0 0 0,1 0 0 0 0,0 0 1 0 0,0 0-1 0 0,0 0 0 0 0,0 1 0 0 0,1 0 0 0 0,-8 5 0 0 0,5 0-23 0 0,-1 0-1 0 0,1 1 0 0 0,1-1 0 0 0,0 1 1 0 0,0 1-1 0 0,0-1 0 0 0,1 1 1 0 0,1 0-1 0 0,0 0 0 0 0,0 1 0 0 0,-3 15 1 0 0,3-10-32 0 0,1-1 0 0 0,1 1 0 0 0,1 0 0 0 0,0 0 0 0 0,1 0 0 0 0,0 1 0 0 0,4 19 0 0 0,-3-30-26 0 0,1 0 0 0 0,-1 1 0 0 0,1-1 0 0 0,1 0 0 0 0,-1 0 0 0 0,1-1 1 0 0,0 1-1 0 0,0-1 0 0 0,0 1 0 0 0,1-1 0 0 0,0 0 0 0 0,0 0 0 0 0,0 0 1 0 0,1-1-1 0 0,0 0 0 0 0,0 1 0 0 0,0-2 0 0 0,0 1 0 0 0,0-1 0 0 0,12 6 0 0 0,-10-6-441 0 0,1 0 0 0 0,-1-1 0 0 0,1 0 0 0 0,0 0-1 0 0,0-1 1 0 0,0 0 0 0 0,-1-1 0 0 0,1 1-1 0 0,0-1 1 0 0,0-1 0 0 0,0 0 0 0 0,0 0-1 0 0,0 0 1 0 0,0-1 0 0 0,0 0 0 0 0,12-6-1 0 0,25-13-4161 0 0</inkml:trace>
</inkml:ink>
</file>

<file path=ppt/ink/ink6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33.5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549 1 5917 0 0,'0'0'8008'0'0,"-9"17"-8532"0"0,1-4 555 0 0,-56 118 834 0 0,39-68-613 0 0,3 1 1 0 0,-20 94-1 0 0,34-119-201 0 0,2 0 1 0 0,2 0-1 0 0,2 0 0 0 0,1 1 1 0 0,8 63-1 0 0,2-60-15 0 0,-9-40-59 0 0,1-1 1 0 0,0 1 0 0 0,0 0 0 0 0,0-1 0 0 0,0 1 0 0 0,1-1 0 0 0,-1 1 0 0 0,1-1 0 0 0,0 0 0 0 0,-1 0 0 0 0,1 0 0 0 0,0 0 0 0 0,3 2 0 0 0,-5-4 19 0 0,0 0 0 0 0,0 0 0 0 0,0 1 0 0 0,1-1 1 0 0,-1 0-1 0 0,0 0 0 0 0,0 0 0 0 0,0 0 0 0 0,1 0 0 0 0,-1 0 1 0 0,0 0-1 0 0,0 0 0 0 0,1 0 0 0 0,-1 0 0 0 0,0 0 0 0 0,0 0 1 0 0,0 0-1 0 0,1-1 0 0 0,-1 1 0 0 0,0 0 0 0 0,0 0 0 0 0,0 0 1 0 0,1 0-1 0 0,-1 0 0 0 0,0 0 0 0 0,0 0 0 0 0,0-1 0 0 0,0 1 1 0 0,1 0-1 0 0,-1 0 0 0 0,0 0 0 0 0,0 0 0 0 0,0-1 0 0 0,0 1 1 0 0,0 0-1 0 0,0 0 0 0 0,1 0 0 0 0,-1-1 0 0 0,0 1 0 0 0,0 0 1 0 0,0 0-1 0 0,0 0 0 0 0,0-1 0 0 0,3-11 254 0 0,-2 10-258 0 0,1-7-48 0 0,-1 0 1 0 0,0 0-1 0 0,0 0 1 0 0,-1 0-1 0 0,0-1 0 0 0,0 1 1 0 0,-1 0-1 0 0,0 0 1 0 0,-1 0-1 0 0,0 0 0 0 0,0 0 1 0 0,-1 0-1 0 0,0 1 1 0 0,-1-1-1 0 0,0 1 0 0 0,0 0 1 0 0,-1 0-1 0 0,0 0 1 0 0,0 1-1 0 0,-1 0 0 0 0,1 0 1 0 0,-2 0-1 0 0,1 0 1 0 0,-1 1-1 0 0,0 0 0 0 0,0 1 1 0 0,-1-1-1 0 0,0 2 1 0 0,0-1-1 0 0,0 1 0 0 0,0 0 1 0 0,-1 1-1 0 0,1-1 1 0 0,-1 2-1 0 0,0-1 0 0 0,-15-1 1 0 0,7 2 102 0 0,0 0-1 0 0,-1 2 1 0 0,1 0 0 0 0,-27 3 0 0 0,37-2-20 0 0,1 0 0 0 0,0 0 1 0 0,0 1-1 0 0,0 0 0 0 0,0 0 1 0 0,0 0-1 0 0,0 1 0 0 0,0 0 1 0 0,1 0-1 0 0,-1 0 0 0 0,1 1 1 0 0,0 0-1 0 0,0 0 0 0 0,0 0 1 0 0,-6 8-1 0 0,9-9-51 0 0,0-1 1 0 0,0 1-1 0 0,0 0 1 0 0,1 0-1 0 0,0 0 1 0 0,-1 0 0 0 0,1 0-1 0 0,0 0 1 0 0,0 0-1 0 0,1 1 1 0 0,-1-1-1 0 0,1 0 1 0 0,-1 1-1 0 0,1-1 1 0 0,0 0-1 0 0,1 7 1 0 0,0-5 7 0 0,1 0 1 0 0,-1 0 0 0 0,1 0 0 0 0,0 0 0 0 0,0 0 0 0 0,1 0 0 0 0,-1 0-1 0 0,1-1 1 0 0,6 7 0 0 0,2 2 35 0 0,0-1 1 0 0,2-1-1 0 0,-1 0 1 0 0,1-1-1 0 0,25 15 1 0 0,-14-11 61 0 0,1-1 1 0 0,0-1 0 0 0,1-1 0 0 0,1-1-1 0 0,0-1 1 0 0,0-2 0 0 0,37 6 0 0 0,-64-13-76 0 0,1 0 0 0 0,-1 0 0 0 0,0 0 0 0 0,0 0 1 0 0,0 0-1 0 0,0 0 0 0 0,1-1 0 0 0,-1 1 1 0 0,0 0-1 0 0,0 0 0 0 0,0 0 0 0 0,0 0 0 0 0,0 0 1 0 0,1 0-1 0 0,-1 0 0 0 0,0 0 0 0 0,0 0 0 0 0,0 0 1 0 0,0-1-1 0 0,0 1 0 0 0,0 0 0 0 0,0 0 0 0 0,0 0 1 0 0,1 0-1 0 0,-1 0 0 0 0,0-1 0 0 0,0 1 0 0 0,0 0 1 0 0,0 0-1 0 0,0 0 0 0 0,0 0 0 0 0,0 0 0 0 0,0-1 1 0 0,0 1-1 0 0,0 0 0 0 0,0 0 0 0 0,0 0 1 0 0,0 0-1 0 0,0-1 0 0 0,0 1 0 0 0,0 0 0 0 0,0 0 1 0 0,0 0-1 0 0,0 0 0 0 0,0 0 0 0 0,0-1 0 0 0,0 1 1 0 0,-1 0-1 0 0,1 0 0 0 0,0 0 0 0 0,0 0 0 0 0,0 0 1 0 0,0-1-1 0 0,0 1 0 0 0,0 0 0 0 0,0 0 0 0 0,0 0 1 0 0,-1 0-1 0 0,1 0 0 0 0,0 0 0 0 0,0 0 1 0 0,0 0-1 0 0,0 0 0 0 0,0 0 0 0 0,-1-1 0 0 0,1 1 1 0 0,0 0-1 0 0,0 0 0 0 0,0 0 0 0 0,-13-12-3131 0 0,-4-1-1858 0 0</inkml:trace>
</inkml:ink>
</file>

<file path=ppt/ink/ink6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0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0 686 5368 0 0,'0'0'3001'0'0,"13"9"-3296"0"0,-4-3 301 0 0,17 12 156 0 0,0-2 1 0 0,33 16-1 0 0,-29-21-86 0 0,1 0 0 0 0,0-2 1 0 0,0-2-1 0 0,1-1 0 0 0,0-1 1 0 0,40 1-1 0 0,-9-5 40 0 0,1-3-1 0 0,75-12 1 0 0,-35-5 852 0 0,136-45 1 0 0,25-5-256 0 0,-221 60-567 0 0,0 3 0 0 0,1 1-1 0 0,-1 3 1 0 0,50 2 0 0 0,-78 2-142 0 0,1 0 0 0 0,31 9 0 0 0,-41-9-20 0 0,0 0 0 0 0,-1 0-1 0 0,1 1 1 0 0,-1 0 0 0 0,0 0 0 0 0,1 1 0 0 0,-2-1 0 0 0,1 1-1 0 0,8 8 1 0 0,-13-11 27 0 0,0 0 1 0 0,0-1-1 0 0,-1 1 0 0 0,1 0 0 0 0,0 0 0 0 0,-1 0 1 0 0,1 0-1 0 0,-1 0 0 0 0,1 0 0 0 0,-1 0 0 0 0,1 0 1 0 0,-1 0-1 0 0,0 0 0 0 0,1 0 0 0 0,-1 0 0 0 0,0 0 1 0 0,0 0-1 0 0,0 0 0 0 0,0 0 0 0 0,0 0 0 0 0,0 1 1 0 0,0-1-1 0 0,0 0 0 0 0,0 0 0 0 0,-1 2 0 0 0,0-1 30 0 0,-1 0-1 0 0,1 0 0 0 0,0 0 0 0 0,-1-1 0 0 0,1 1 1 0 0,-1 0-1 0 0,0-1 0 0 0,1 1 0 0 0,-1-1 1 0 0,0 1-1 0 0,-3 1 0 0 0,-6 3 73 0 0,1-1 0 0 0,-1-1 1 0 0,-18 6-1 0 0,11-4-15 0 0,-1-1 0 0 0,0-1-1 0 0,0 0 1 0 0,0-2 0 0 0,0 0 0 0 0,-1-1 0 0 0,-23-2 0 0 0,42 1-86 0 0,0 0 0 0 0,1 0 0 0 0,-1 0 0 0 0,0 0 0 0 0,0 0 0 0 0,1 0 0 0 0,-1-1 0 0 0,0 1 0 0 0,1 0 0 0 0,-1-1 1 0 0,0 1-1 0 0,1 0 0 0 0,-1-1 0 0 0,0 1 0 0 0,1-1 0 0 0,-1 1 0 0 0,1-1 0 0 0,-1 1 0 0 0,1-1 0 0 0,-1 0 0 0 0,1 1 0 0 0,-1-1 0 0 0,1 1 0 0 0,-1-1 1 0 0,1 0-1 0 0,0 1 0 0 0,-1-1 0 0 0,1-1 0 0 0,0 0-38 0 0,0 0 0 0 0,0 0-1 0 0,0 0 1 0 0,0 0 0 0 0,0 0 0 0 0,1 0 0 0 0,-1 0 0 0 0,1 0-1 0 0,-1 0 1 0 0,3-4 0 0 0,0-1-140 0 0,1 0 0 0 0,0 0-1 0 0,1 0 1 0 0,7-9 0 0 0,3 2 75 0 0,0 0 0 0 0,1 0 0 0 0,1 2 1 0 0,0 0-1 0 0,0 1 0 0 0,1 0 0 0 0,1 2 0 0 0,32-13 1 0 0,-16 10 109 0 0,1 1 1 0 0,0 2 0 0 0,73-8 0 0 0,35 9 502 0 0,205 15 0 0 0,16 0 29 0 0,-333-8-437 0 0,-1-1 1 0 0,0-2-1 0 0,0-1 1 0 0,0-2-1 0 0,0 0 1 0 0,-1-3-1 0 0,0 0 1 0 0,-1-2-1 0 0,0-1 1 0 0,-1-1-1 0 0,-1-1 1 0 0,0-2-1 0 0,-1-1 1 0 0,-1-1-1 0 0,-1-1 1 0 0,0-1-1 0 0,-2-1 1 0 0,26-31-1 0 0,-23 17 255 0 0,-1 0-1 0 0,-2-2 0 0 0,32-72 1 0 0,-42 84-76 0 0,-1 3 196 0 0</inkml:trace>
</inkml:ink>
</file>

<file path=ppt/ink/ink6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19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240 112 2100 0 0,'0'0'7889'0'0,"-4"16"-7613"0"0,-1-11-104 0 0,0-2 0 0 0,0 1-1 0 0,-1 0 1 0 0,1-1 0 0 0,-1 0 0 0 0,0-1 0 0 0,0 1 0 0 0,0-1 0 0 0,0 0-1 0 0,0 0 1 0 0,-12 1 429 0 0,36-20-755 0 0,-15 13 93 0 0,0 1 1 0 0,1-1-1 0 0,0 1 0 0 0,-1 0 1 0 0,1-1-1 0 0,0 2 1 0 0,1-1-1 0 0,-1 0 0 0 0,0 1 1 0 0,1 0-1 0 0,-1 0 1 0 0,1 0-1 0 0,0 1 0 0 0,0 0 1 0 0,0 0-1 0 0,-1 0 1 0 0,1 0-1 0 0,9 0 0 0 0,-13 1 58 0 0,-1 0 0 0 0,1 1 0 0 0,-1-1 0 0 0,1 0 1 0 0,-1 0-1 0 0,1 0 0 0 0,-1 0 0 0 0,1 1 0 0 0,-1-1 0 0 0,0 0 0 0 0,1 0 0 0 0,-1 1 0 0 0,1-1 0 0 0,-1 0 0 0 0,0 1 0 0 0,1-1 0 0 0,-1 0 0 0 0,0 1 0 0 0,1-1 0 0 0,-1 1 0 0 0,0-1 0 0 0,0 1 0 0 0,1-1 0 0 0,-1 0 0 0 0,0 1 0 0 0,0-1 0 0 0,0 1 0 0 0,0-1 0 0 0,0 1 0 0 0,1-1 0 0 0,-1 1 0 0 0,0-1 0 0 0,0 1 0 0 0,0-1 0 0 0,0 1 0 0 0,-1-1 0 0 0,1 1 0 0 0,0-1 0 0 0,0 1 0 0 0,0-1 0 0 0,0 1 0 0 0,0-1 1 0 0,-1 1-1 0 0,1-1 0 0 0,0 1 0 0 0,0-1 0 0 0,-1 0 0 0 0,1 1 0 0 0,0-1 0 0 0,-1 1 0 0 0,1-1 0 0 0,-18 22 365 0 0,10-16-197 0 0,-1-1 0 0 0,0 0 0 0 0,0 0 0 0 0,-18 6 0 0 0,22-9-88 0 0,1-1 1 0 0,-1 1-1 0 0,0-1 1 0 0,0 0-1 0 0,0 0 1 0 0,0-1-1 0 0,0 0 1 0 0,-1 1-1 0 0,1-2 1 0 0,0 1-1 0 0,-10-2 1 0 0,14 1-69 0 0,0 0 0 0 0,-1 0 1 0 0,1 0-1 0 0,0 0 1 0 0,-1 0-1 0 0,1 0 1 0 0,0 0-1 0 0,0 0 0 0 0,0 0 1 0 0,0-1-1 0 0,0 1 1 0 0,0-1-1 0 0,0 1 1 0 0,1 0-1 0 0,-1-1 0 0 0,0 1 1 0 0,1-1-1 0 0,-1 1 1 0 0,1-1-1 0 0,-1 0 0 0 0,1 1 1 0 0,0-1-1 0 0,0 1 1 0 0,0-1-1 0 0,0 0 1 0 0,0 1-1 0 0,0-1 0 0 0,0 0 1 0 0,1-2-1 0 0,0-1-82 0 0,0 0 0 0 0,0 0 0 0 0,0 0 0 0 0,0 0 0 0 0,1 0 0 0 0,0 0 0 0 0,0 0 0 0 0,4-6 1 0 0,0 4-16 0 0,-1 0 1 0 0,1 0 0 0 0,1 0 0 0 0,-1 1 0 0 0,1 0-1 0 0,0 0 1 0 0,1 1 0 0 0,-1 0 0 0 0,1 0 0 0 0,0 1 0 0 0,0 0-1 0 0,1 0 1 0 0,-1 1 0 0 0,1 0 0 0 0,0 0 0 0 0,-1 1 0 0 0,1 0-1 0 0,0 1 1 0 0,18-1 0 0 0,-25 3 80 0 0,1-1 0 0 0,-1 1-1 0 0,1 0 1 0 0,-1 0 0 0 0,1 0 0 0 0,-1 0 0 0 0,0 0 0 0 0,1 1-1 0 0,-1-1 1 0 0,0 1 0 0 0,0-1 0 0 0,0 1 0 0 0,0 0 0 0 0,0 0-1 0 0,-1 0 1 0 0,1 0 0 0 0,0 0 0 0 0,-1 0 0 0 0,0 1-1 0 0,1-1 1 0 0,-1 0 0 0 0,0 1 0 0 0,0-1 0 0 0,0 1 0 0 0,-1-1-1 0 0,1 1 1 0 0,0-1 0 0 0,-1 1 0 0 0,0 0 0 0 0,0 3-1 0 0,2 5 9 0 0,-2 0 0 0 0,1-1 0 0 0,-2 1 0 0 0,1 0 0 0 0,-2 0 0 0 0,-2 12 0 0 0,-3 2 81 0 0,-2 0-1 0 0,0-1 1 0 0,-2-1-1 0 0,0 1 1 0 0,-20 28-1 0 0,-83 101 279 0 0,-27-4 1373 0 0,141-149-1722 0 0,-1 1 0 0 0,1-1 0 0 0,0 0 0 0 0,0 0 0 0 0,0 0 0 0 0,0 1 0 0 0,0-1 0 0 0,-1 0 0 0 0,1 0 0 0 0,0 1 0 0 0,0-1 0 0 0,0 0 0 0 0,0 0-1 0 0,0 1 1 0 0,0-1 0 0 0,0 0 0 0 0,0 0 0 0 0,0 1 0 0 0,0-1 0 0 0,0 0 0 0 0,0 0 0 0 0,0 1 0 0 0,0-1 0 0 0,0 0 0 0 0,0 0 0 0 0,0 1 0 0 0,1-1 0 0 0,-1 0 0 0 0,0 0 0 0 0,0 1 0 0 0,0-1 0 0 0,0 0 0 0 0,0 0 0 0 0,1 0 0 0 0,-1 1 0 0 0,0-1 0 0 0,0 0 0 0 0,0 0 0 0 0,0 0 0 0 0,1 0 0 0 0,-1 0 0 0 0,0 1 0 0 0,0-1 0 0 0,1 0 0 0 0,-1 0 0 0 0,0 0 0 0 0,0 0 0 0 0,1 0 0 0 0,-1 0 0 0 0,0 0 0 0 0,0 0 0 0 0,1 0 0 0 0,-1 0 0 0 0,0 0 0 0 0,0 0 0 0 0,1 0 0 0 0,27 3 94 0 0,33-7 91 0 0,57-15-88 0 0,66-9-310 0 0,-61 15-4246 0 0,-97 11 899 0 0,0-2-2120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0.87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1 312 0 0,'0'0'11340'0'0,"14"8"-10606"0"0,-3-1-586 0 0,0-1-27 0 0,0 0 0 0 0,0 1 0 0 0,-1 0 0 0 0,0 1 0 0 0,-1 0-1 0 0,0 1 1 0 0,12 13 0 0 0,43 67 311 0 0,-3 3-1 0 0,53 108 0 0 0,-78-134-151 0 0,110 223 411 0 0,63 109 695 0 0,-195-374-1346 0 0,-12-18-24 0 0,1 0 0 0 0,0 0 0 0 0,1-1 0 0 0,-1 1 0 0 0,7 5 0 0 0,-11-14-164 0 0,1 0 0 0 0,0 0-1 0 0,0 0 1 0 0,0 0 0 0 0,0-1-1 0 0,0 1 1 0 0,1 0 0 0 0,0 0-1 0 0,-1 0 1 0 0,3-3 0 0 0,-2 1-266 0 0,8-43-5024 0 0,-2 16 133 0 0</inkml:trace>
</inkml:ink>
</file>

<file path=ppt/ink/ink6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19.9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 1 5641 0 0,'0'0'12021'0'0,"-35"81"-12933"0"0,25-61-269 0 0,1 1-1379 0 0,1-7-2328 0 0</inkml:trace>
</inkml:ink>
</file>

<file path=ppt/ink/ink6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0.4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7929 0 0,'0'0'6183'0'0,"18"-3"-8455"0"0,279-50 2190 0 0,-174 36 108 0 0,142-28-540 0 0,-265 44 615 0 0,0 1 1 0 0,1-1 0 0 0,-1 1 0 0 0,0-1 0 0 0,1 0-1 0 0,-1 1 1 0 0,0-1 0 0 0,0 0 0 0 0,0 1-1 0 0,0-1 1 0 0,0 1 0 0 0,1-1 0 0 0,-1 0-1 0 0,0 1 1 0 0,0-1 0 0 0,-1 0 0 0 0,1 1-1 0 0,0-1 1 0 0,0 0 0 0 0,0 1 0 0 0,0-1-1 0 0,0 0 1 0 0,-1 1 0 0 0,1-1 0 0 0,0 1-1 0 0,-1-1 1 0 0,1 0 0 0 0,-1 0 0 0 0,-5-7-193 0 0,6 8 76 0 0,0 0 0 0 0,0 0 1 0 0,0 0-1 0 0,0 0 0 0 0,-1 0 1 0 0,1 0-1 0 0,0 0 0 0 0,0 0 1 0 0,0 0-1 0 0,0 0 0 0 0,0 0 1 0 0,-1 0-1 0 0,1 0 0 0 0,0 0 1 0 0,0 0-1 0 0,0 0 0 0 0,0 0 0 0 0,0 0 1 0 0,-1 0-1 0 0,1 0 0 0 0,0 0 1 0 0,0 0-1 0 0,0 0 0 0 0,0 0 1 0 0,0 1-1 0 0,-1-1 0 0 0,1 0 1 0 0,0 0-1 0 0,0 0 0 0 0,0 0 1 0 0,0 0-1 0 0,0 0 0 0 0,0 0 1 0 0,0 1-1 0 0,0-1 0 0 0,0 0 1 0 0,0 0-1 0 0,0 0 0 0 0,-1 0 1 0 0,1 0-1 0 0,0 0 0 0 0,0 1 1 0 0,0-1-1 0 0,0 0 0 0 0,0 0 1 0 0,0 0-1 0 0,0 0 0 0 0,0 1 1 0 0,0-1-1 0 0,-24 80 573 0 0,-51 112-1 0 0,36-98-523 0 0,7-23-5 0 0,-69 110-1 0 0,55-103-5500 0 0</inkml:trace>
</inkml:ink>
</file>

<file path=ppt/ink/ink6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1.4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0 3980 0 0,'0'0'7982'0'0,"2"13"-8298"0"0,2 40 1391 0 0,-2 84 0 0 0,-4-105-928 0 0,-1 1 0 0 0,-2-1 0 0 0,-1 1 0 0 0,-12 36 0 0 0,6-34 22 0 0,-2 0 0 0 0,0-2 0 0 0,-25 40 0 0 0,39-71-102 0 0,0-1-104 0 0,11-13-597 0 0,-4 6 497 0 0,1 1 0 0 0,-1 0 0 0 0,1 1 0 0 0,0-1 1 0 0,0 2-1 0 0,0-1 0 0 0,0 1 0 0 0,1 0 0 0 0,-1 1 0 0 0,1 0 1 0 0,0 1-1 0 0,13-2 0 0 0,-10 3 91 0 0,0 1 1 0 0,0 0-1 0 0,0 1 0 0 0,0 0 0 0 0,0 1 1 0 0,0 0-1 0 0,0 1 0 0 0,17 8 0 0 0,-14-5 14 0 0,1-1-1 0 0,-1 0 0 0 0,1-2 0 0 0,0 1 0 0 0,0-2 0 0 0,23 3 0 0 0,-31-6-23 0 0,-1 0 0 0 0,1 0-1 0 0,0-1 1 0 0,-1 0 0 0 0,1 0 0 0 0,0-1 0 0 0,-1 0-1 0 0,0 0 1 0 0,1-1 0 0 0,-1 0 0 0 0,0 0-1 0 0,0-1 1 0 0,-1 1 0 0 0,1-2 0 0 0,10-8-1 0 0,9-11 228 0 0,-1-1-1 0 0,-1-2 0 0 0,-1 0 1 0 0,-2-2-1 0 0,0 0 0 0 0,-2-1 1 0 0,19-42-1 0 0,-36 67-77 0 0,0 1-1 0 0,0-1 0 0 0,0 1 1 0 0,-1-1-1 0 0,1 0 0 0 0,-1 1 1 0 0,-1-1-1 0 0,1 0 1 0 0,-1 0-1 0 0,0-10 0 0 0,0 15-68 0 0,0-1 0 0 0,0 1 0 0 0,0 0 0 0 0,-1-1 0 0 0,1 1 0 0 0,0 0 0 0 0,0-1 0 0 0,-1 1 0 0 0,1 0 0 0 0,0 0-1 0 0,-1-1 1 0 0,1 1 0 0 0,0 0 0 0 0,-1 0 0 0 0,1 0 0 0 0,0-1 0 0 0,-1 1 0 0 0,1 0 0 0 0,-1 0 0 0 0,1 0 0 0 0,0 0 0 0 0,-1 0 0 0 0,1 0 0 0 0,-1 0-1 0 0,1 0 1 0 0,0 0 0 0 0,-1 0 0 0 0,1 0 0 0 0,-1 0 0 0 0,1 0 0 0 0,-1 0 0 0 0,1 0 0 0 0,0 0 0 0 0,-1 0 0 0 0,1 0 0 0 0,0 1 0 0 0,-1-1-1 0 0,1 0 1 0 0,-1 0 0 0 0,1 0 0 0 0,0 1 0 0 0,-1-1 0 0 0,1 0 0 0 0,0 0 0 0 0,0 1 0 0 0,-1-1 0 0 0,1 1 0 0 0,-19 13-587 0 0,7 1 490 0 0,-1 1 0 0 0,2 1 1 0 0,0 0-1 0 0,1 1 0 0 0,-12 28 1 0 0,18-35 65 0 0,0 1 0 0 0,1-1 0 0 0,0 1 0 0 0,0 0 0 0 0,2-1 1 0 0,-1 1-1 0 0,2 0 0 0 0,-1 0 0 0 0,2 0 0 0 0,2 22 0 0 0,-2-30 10 0 0,0 0 0 0 0,0 0 0 0 0,0 0-1 0 0,1 0 1 0 0,-1 0 0 0 0,1 0 0 0 0,0-1 0 0 0,0 1 0 0 0,0 0-1 0 0,1-1 1 0 0,-1 0 0 0 0,1 0 0 0 0,0 1 0 0 0,0-2-1 0 0,0 1 1 0 0,0 0 0 0 0,0-1 0 0 0,1 1 0 0 0,-1-1-1 0 0,1 0 1 0 0,0 0 0 0 0,-1 0 0 0 0,1-1 0 0 0,0 1-1 0 0,0-1 1 0 0,0 0 0 0 0,0 0 0 0 0,0 0 0 0 0,1-1-1 0 0,-1 1 1 0 0,0-1 0 0 0,0 0 0 0 0,0 0 0 0 0,0-1-1 0 0,1 1 1 0 0,-1-1 0 0 0,0 0 0 0 0,0 0 0 0 0,0 0 0 0 0,0-1-1 0 0,0 0 1 0 0,3-2 0 0 0,40-22-113 0 0,-1-2 0 0 0,76-63 0 0 0,-33 23-63 0 0,-64 49 166 0 0,26-18 41 0 0,-47 34-31 0 0,0 1-1 0 0,0 0 1 0 0,1 0 0 0 0,-1 0-1 0 0,1 0 1 0 0,-1 1 0 0 0,1 0-1 0 0,0 0 1 0 0,0 0 0 0 0,5 0-1 0 0,-10 2 14 0 0,1-1-1 0 0,0 0 0 0 0,-1 1 0 0 0,1-1 1 0 0,0 1-1 0 0,-1-1 0 0 0,1 1 1 0 0,-1 0-1 0 0,1-1 0 0 0,-1 1 1 0 0,1 0-1 0 0,-1-1 0 0 0,1 1 1 0 0,-1 0-1 0 0,0-1 0 0 0,1 1 1 0 0,-1 0-1 0 0,0 0 0 0 0,0 0 1 0 0,0-1-1 0 0,1 3 0 0 0,4 23 473 0 0,-3-18-411 0 0,3 58 238 0 0,-4-50-165 0 0,-1-1 1 0 0,6 23-1 0 0,-6-37-176 0 0,0-1 0 0 0,0 1 0 0 0,0-1 0 0 0,0 1-1 0 0,1-1 1 0 0,-1 1 0 0 0,0 0 0 0 0,0-1 0 0 0,1 1-1 0 0,-1-1 1 0 0,0 1 0 0 0,1-1 0 0 0,-1 0 0 0 0,1 1-1 0 0,-1-1 1 0 0,1 1 0 0 0,-1-1 0 0 0,1 0 0 0 0,-1 1-1 0 0,1-1 1 0 0,-1 0 0 0 0,1 1 0 0 0,-1-1 0 0 0,1 0-1 0 0,-1 0 1 0 0,1 0 0 0 0,-1 0 0 0 0,1 1 0 0 0,0-1-1 0 0,-1 0 1 0 0,1 0 0 0 0,-1 0 0 0 0,1 0 0 0 0,0 0-1 0 0,-1 0 1 0 0,1-1 0 0 0,-1 1 0 0 0,1 0 0 0 0,0 0-1 0 0,-1 0 1 0 0,1 0 0 0 0,-1-1 0 0 0,1 1 0 0 0,-1 0-1 0 0,1-1 1 0 0,-1 1 0 0 0,1 0 0 0 0,-1-1 0 0 0,1 1 0 0 0,0-1-1 0 0,30-24-449 0 0,-27 21 419 0 0,29-27-186 0 0,-20 18 199 0 0,1-1 1 0 0,1 2 0 0 0,1 0-1 0 0,18-11 1 0 0,-32 22 65 0 0,0 0 0 0 0,1 0 0 0 0,-1 0 0 0 0,0 0 0 0 0,0 1 0 0 0,1-1 0 0 0,-1 1 1 0 0,0 0-1 0 0,1 0 0 0 0,-1 0 0 0 0,0 0 0 0 0,1 0 0 0 0,-1 0 0 0 0,0 0 0 0 0,1 1 0 0 0,-1-1 0 0 0,0 1 0 0 0,0 0 1 0 0,1 0-1 0 0,2 1 0 0 0,4 4 148 0 0,0-1 1 0 0,-1 1-1 0 0,14 12 0 0 0,19 13 322 0 0,-30-27-399 0 0,0 1 0 0 0,0-2 0 0 0,0 1 0 0 0,0-1 0 0 0,0-1 0 0 0,1 0 0 0 0,-1-1 0 0 0,1 0 0 0 0,-1-1 0 0 0,22-2-1 0 0,-23 1-208 0 0,-1 0 0 0 0,0-1-1 0 0,1 0 1 0 0,-1-1-1 0 0,0 0 1 0 0,0-1-1 0 0,-1 0 1 0 0,1 0-1 0 0,-1 0 1 0 0,0-1-1 0 0,0-1 1 0 0,0 1-1 0 0,11-12 1 0 0,15-20-4578 0 0,-15 8-429 0 0</inkml:trace>
</inkml:ink>
</file>

<file path=ppt/ink/ink6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2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39 207 808 0 0,'0'0'2830'0'0,"14"-2"-2406"0"0,-13 2-420 0 0,33-6 1024 0 0,65-22 0 0 0,-85 23-752 0 0,-1-2 0 0 0,0 1 1 0 0,0-2-1 0 0,-1 0 0 0 0,0 0 0 0 0,12-12 1 0 0,-19 16-8 0 0,1-1 1 0 0,-1 0-1 0 0,-1 0 1 0 0,1-1-1 0 0,-1 0 1 0 0,0 1-1 0 0,0-2 0 0 0,0 1 1 0 0,-1 0-1 0 0,0-1 1 0 0,0 1-1 0 0,-1-1 1 0 0,0 0-1 0 0,2-9 1 0 0,-4 16-189 0 0,0-1-1 0 0,0 1 1 0 0,0-1 0 0 0,0 1 0 0 0,0 0 0 0 0,0-1 0 0 0,0 1 0 0 0,0-1-1 0 0,0 1 1 0 0,-1 0 0 0 0,1-1 0 0 0,0 1 0 0 0,0 0 0 0 0,0-1-1 0 0,-1 1 1 0 0,1 0 0 0 0,0-1 0 0 0,0 1 0 0 0,-1 0 0 0 0,1-1-1 0 0,0 1 1 0 0,-1 0 0 0 0,1 0 0 0 0,0-1 0 0 0,-1 1 0 0 0,1 0 0 0 0,0 0-1 0 0,-1 0 1 0 0,1-1 0 0 0,0 1 0 0 0,-1 0 0 0 0,1 0 0 0 0,-1 0-1 0 0,0 0 1 0 0,-21-1 425 0 0,-20 10-991 0 0,14 3 432 0 0,1 0 0 0 0,0 2 0 0 0,-38 25 0 0 0,49-28 28 0 0,0 1-1 0 0,1 1 1 0 0,1 0 0 0 0,0 1 0 0 0,0 0 0 0 0,-15 23-1 0 0,28-36-15 0 0,0 0 0 0 0,1 0 0 0 0,-1 0 0 0 0,0 0-1 0 0,1 0 1 0 0,-1 0 0 0 0,1 0 0 0 0,-1 0 0 0 0,1 0-1 0 0,0 0 1 0 0,-1 0 0 0 0,1 0 0 0 0,0 0 0 0 0,0 0-1 0 0,0 0 1 0 0,0 0 0 0 0,0 0 0 0 0,0 1 0 0 0,0-1-1 0 0,0 2 1 0 0,1-3 17 0 0,-1 1-1 0 0,1-1 1 0 0,-1 1 0 0 0,1 0-1 0 0,-1-1 1 0 0,1 1 0 0 0,0-1-1 0 0,-1 0 1 0 0,1 1-1 0 0,0-1 1 0 0,-1 0 0 0 0,1 1-1 0 0,0-1 1 0 0,0 0 0 0 0,-1 0-1 0 0,1 1 1 0 0,0-1-1 0 0,0 0 1 0 0,0 0 0 0 0,-1 0-1 0 0,3 0 1 0 0,6-1-37 0 0,1 0 1 0 0,-1 0-1 0 0,16-5 1 0 0,-19 5 109 0 0,12-3-98 0 0,-1 0 0 0 0,1 2 1 0 0,0 0-1 0 0,0 1 0 0 0,33 2 1 0 0,-38 1 14 0 0,0 0 1 0 0,-1 1-1 0 0,1 1 1 0 0,-1 0 0 0 0,0 0-1 0 0,0 1 1 0 0,0 1-1 0 0,20 12 1 0 0,-7 0 20 0 0,-1 1 0 0 0,33 34 1 0 0,-9-8-3632 0 0,-37-36 158 0 0</inkml:trace>
</inkml:ink>
</file>

<file path=ppt/ink/ink6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3.6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77 119 1188 0 0,'0'0'10196'0'0,"-3"17"-10519"0"0,-18 129 1345 0 0,18-130-812 0 0,2-2-91 0 0,-2 1 1 0 0,0-1-1 0 0,0 0 0 0 0,-1 1 0 0 0,-1-2 1 0 0,0 1-1 0 0,-1 0 0 0 0,-13 21 1 0 0,61-111 706 0 0,-13 35-993 0 0,44-46 0 0 0,-59 72 69 0 0,1 0 0 0 0,0 2 0 0 0,1 0-1 0 0,0 0 1 0 0,35-19 0 0 0,-49 31 67 0 0,-1 0 0 0 0,1 0 0 0 0,-1 0 1 0 0,1 0-1 0 0,-1 1 0 0 0,1-1 0 0 0,0 0 0 0 0,-1 1 1 0 0,1-1-1 0 0,0 1 0 0 0,-1 0 0 0 0,1-1 0 0 0,0 1 1 0 0,0 0-1 0 0,-1 0 0 0 0,1 0 0 0 0,0 0 1 0 0,0 0-1 0 0,-1 1 0 0 0,1-1 0 0 0,0 0 0 0 0,0 1 1 0 0,-1-1-1 0 0,1 1 0 0 0,-1 0 0 0 0,1 0 0 0 0,0 0 1 0 0,1 1-1 0 0,-1 1 8 0 0,0 0 0 0 0,-1 0 0 0 0,1 0 1 0 0,-1 0-1 0 0,1 1 0 0 0,-1-1 0 0 0,0 0 0 0 0,-1 1 1 0 0,1-1-1 0 0,0 1 0 0 0,-1-1 0 0 0,0 1 1 0 0,0 4-1 0 0,0 16 377 0 0,-2 0 0 0 0,0 1 1 0 0,-7 31-1 0 0,4-33-280 0 0,5 0 71 0 0,0-22-156 0 0,0-1 0 0 0,0 1 1 0 0,0-1-1 0 0,1 1 1 0 0,-1-1-1 0 0,0 0 1 0 0,0 1-1 0 0,1-1 1 0 0,-1 1-1 0 0,0-1 1 0 0,0 0-1 0 0,1 1 1 0 0,-1-1-1 0 0,0 1 0 0 0,1-1 1 0 0,-1 0-1 0 0,1 0 1 0 0,-1 1-1 0 0,0-1 1 0 0,1 0-1 0 0,-1 0 1 0 0,1 1-1 0 0,-1-1 1 0 0,1 0-1 0 0,3 0-38 0 0,-1 0 0 0 0,0-1-1 0 0,0 1 1 0 0,0-1 0 0 0,-1 1 0 0 0,1-1 0 0 0,0 0 0 0 0,0 0-1 0 0,0-1 1 0 0,-1 1 0 0 0,5-3 0 0 0,42-24-1059 0 0,54-41-1 0 0,16-10 268 0 0,-98 67 925 0 0,0 1 0 0 0,0 1 0 0 0,43-13 0 0 0,-62 22-77 0 0,1 0-1 0 0,-1 0 1 0 0,1 0 0 0 0,0 1-1 0 0,-1-1 1 0 0,1 1-1 0 0,0 0 1 0 0,0-1-1 0 0,-1 1 1 0 0,1 1 0 0 0,0-1-1 0 0,0 0 1 0 0,-1 1-1 0 0,5 0 1 0 0,-6 0-2 0 0,0 1 0 0 0,0-1 0 0 0,0 0 0 0 0,0 1 0 0 0,0-1 1 0 0,0 0-1 0 0,0 1 0 0 0,0-1 0 0 0,0 1 0 0 0,0 0 0 0 0,-1-1 0 0 0,1 1 1 0 0,-1-1-1 0 0,1 1 0 0 0,-1 0 0 0 0,0 0 0 0 0,0-1 0 0 0,0 1 0 0 0,0 0 1 0 0,0-1-1 0 0,0 1 0 0 0,0 2 0 0 0,-1 29 410 0 0,-1-20-302 0 0,2 1 0 0 0,0 0 0 0 0,1-1 0 0 0,0 1 0 0 0,4 16 0 0 0,-4-27-110 0 0,0 0-1 0 0,0 0 0 0 0,0 0 1 0 0,0 0-1 0 0,1 0 0 0 0,-1-1 1 0 0,1 1-1 0 0,-1-1 0 0 0,1 1 1 0 0,0-1-1 0 0,0 1 0 0 0,0-1 1 0 0,1 0-1 0 0,-1 0 0 0 0,0 0 1 0 0,1-1-1 0 0,-1 1 0 0 0,1 0 1 0 0,0-1-1 0 0,0 0 0 0 0,-1 1 0 0 0,1-1 1 0 0,0 0-1 0 0,0 0 0 0 0,0-1 1 0 0,0 1-1 0 0,0-1 0 0 0,6 1 1 0 0,11-1-49 0 0,-1 0 1 0 0,1-1-1 0 0,-1-1 1 0 0,1-1-1 0 0,20-6 1 0 0,93-33-439 0 0,-98 29 414 0 0,-1 1 0 0 0,1 2-1 0 0,1 2 1 0 0,48-6 0 0 0,-68 13-2 0 0,53-1 388 0 0,-63 2-259 0 0,1 0 1 0 0,-1 1-1 0 0,0 0 0 0 0,1 0 1 0 0,-1 0-1 0 0,0 1 0 0 0,0 0 0 0 0,7 3 1 0 0,2 4-85 0 0,-12-7 24 0 0,-1 0-1 0 0,1 0 1 0 0,0 0-1 0 0,-1-1 1 0 0,1 1-1 0 0,0-1 0 0 0,0 0 1 0 0,0 0-1 0 0,0 0 1 0 0,0 0-1 0 0,0 0 1 0 0,0-1-1 0 0,0 1 1 0 0,1-1-1 0 0,-1 0 1 0 0,0 0-1 0 0,0 0 1 0 0,0 0-1 0 0,0-1 0 0 0,0 1 1 0 0,1-1-1 0 0,-1 0 1 0 0,5-2-1 0 0,9-6-155 0 0,0-1 0 0 0,0 0 0 0 0,-1-1 0 0 0,-1-1 0 0 0,0-1 0 0 0,0 0 0 0 0,-2-1 0 0 0,24-30 0 0 0,-35 42 252 0 0,-1 0 1 0 0,1 0 0 0 0,-1 0-1 0 0,0 0 1 0 0,0-1-1 0 0,0 1 1 0 0,0 0 0 0 0,0-1-1 0 0,-1 1 1 0 0,1 0-1 0 0,-1-1 1 0 0,1 1 0 0 0,-1-1-1 0 0,0 1 1 0 0,0-4-1 0 0,-3 5 5 0 0,0 0 0 0 0,0 1 0 0 0,1-1 0 0 0,-1 1 0 0 0,0 0 0 0 0,0 0 0 0 0,0 0 0 0 0,0 0 0 0 0,-3 1 0 0 0,3-1-99 0 0,-8 2-75 0 0,0-1 0 0 0,0 2-1 0 0,0-1 1 0 0,0 1 0 0 0,1 1 0 0 0,-18 8 0 0 0,8-2 118 0 0,1 1 0 0 0,-26 19 0 0 0,31-16-128 0 0,14-14 87 0 0,0 0 1 0 0,0 0-1 0 0,0 0 0 0 0,0 1 0 0 0,0-1 1 0 0,0 0-1 0 0,0 0 0 0 0,0 0 0 0 0,0 0 0 0 0,0 0 1 0 0,0 1-1 0 0,0-1 0 0 0,0 0 0 0 0,0 0 1 0 0,0 0-1 0 0,1 0 0 0 0,-1 0 0 0 0,0 1 0 0 0,0-1 1 0 0,0 0-1 0 0,0 0 0 0 0,0 0 0 0 0,0 0 1 0 0,1 0-1 0 0,-1 0 0 0 0,0 0 0 0 0,0 0 1 0 0,0 0-1 0 0,0 0 0 0 0,1 0 0 0 0,-1 0 0 0 0,0 1 1 0 0,0-1-1 0 0,0 0 0 0 0,0 0 0 0 0,0 0 1 0 0,1 0-1 0 0,-1 0 0 0 0,0 0 0 0 0,0-1 0 0 0,0 1 1 0 0,0 0-1 0 0,1 0 0 0 0,-1 0 0 0 0,0 0 1 0 0,0 0-1 0 0,0 0 0 0 0,0 0 0 0 0,1 0 1 0 0,34-11 346 0 0,34-20-173 0 0,130-49 8 0 0,-176 72-201 0 0,1 2 0 0 0,-1 1 1 0 0,1 1-1 0 0,0 0 0 0 0,0 2 1 0 0,43 2-1 0 0,-65 0 33 0 0,1 0 1 0 0,-1 0-1 0 0,1 1 0 0 0,-1-1 1 0 0,1 1-1 0 0,-1-1 1 0 0,1 1-1 0 0,-1 0 0 0 0,1 0 1 0 0,-1 0-1 0 0,0 0 1 0 0,0 1-1 0 0,0-1 0 0 0,1 1 1 0 0,-1-1-1 0 0,0 1 0 0 0,-1 0 1 0 0,1-1-1 0 0,0 1 1 0 0,0 0-1 0 0,-1 0 0 0 0,1 1 1 0 0,-1-1-1 0 0,0 0 1 0 0,0 0-1 0 0,0 1 0 0 0,0-1 1 0 0,0 0-1 0 0,0 1 1 0 0,0-1-1 0 0,-1 1 0 0 0,0-1 1 0 0,1 5-1 0 0,-1 2 188 0 0,0 1 0 0 0,0 0 0 0 0,-1-1 0 0 0,0 1 0 0 0,-1-1 0 0 0,0 1 0 0 0,-5 13 0 0 0,7-23-191 0 0,0 0 0 0 0,0 0 0 0 0,0 0 0 0 0,0 1 1 0 0,0-1-1 0 0,0 0 0 0 0,0 0 0 0 0,0 0 0 0 0,0 0 0 0 0,0 1 1 0 0,0-1-1 0 0,0 0 0 0 0,1 0 0 0 0,-1 0 0 0 0,0 0 0 0 0,0 0 1 0 0,0 0-1 0 0,0 1 0 0 0,0-1 0 0 0,0 0 0 0 0,1 0 0 0 0,-1 0 1 0 0,0 0-1 0 0,0 0 0 0 0,0 0 0 0 0,0 0 0 0 0,0 0 1 0 0,1 0-1 0 0,-1 0 0 0 0,0 0 0 0 0,0 0 0 0 0,0 0 0 0 0,0 0 1 0 0,1 0-1 0 0,-1 0 0 0 0,0 0 0 0 0,0 0 0 0 0,0 0 0 0 0,0 0 1 0 0,1 0-1 0 0,-1 0 0 0 0,0 0 0 0 0,0 0 0 0 0,0 0 0 0 0,0 0 1 0 0,1 0-1 0 0,-1 0 0 0 0,0 0 0 0 0,0 0 0 0 0,0-1 0 0 0,0 1 1 0 0,0 0-1 0 0,0 0 0 0 0,1 0 0 0 0,-1 0 0 0 0,0 0 1 0 0,0-1-1 0 0,11-4-181 0 0,-8 4 141 0 0,159-96-1027 0 0,-131 81 997 0 0,1 1-1 0 0,0 2 0 0 0,48-13 1 0 0,-70 23 15 0 0,0 1 1 0 0,0 0 0 0 0,0 1 0 0 0,20-1 0 0 0,-26 3 14 0 0,0-1 0 0 0,0 1 0 0 0,-1-1 0 0 0,1 1 0 0 0,0 0 0 0 0,0 0 0 0 0,-1 1 0 0 0,1-1 1 0 0,-1 1-1 0 0,1 0 0 0 0,-1 0 0 0 0,0 0 0 0 0,0 0 0 0 0,0 0 0 0 0,0 1 0 0 0,4 3 0 0 0,1 5 8 0 0,1 1 1 0 0,-1 0-1 0 0,-1 0 0 0 0,0 1 0 0 0,-1-1 1 0 0,0 2-1 0 0,-1-1 0 0 0,-1 1 0 0 0,0-1 1 0 0,-1 1-1 0 0,4 29 0 0 0,-4 1 107 0 0,-1 1 1 0 0,-6 70-1 0 0,1-85-67 0 0,-1 0-1 0 0,-2 1 1 0 0,-1-2 0 0 0,-1 1 0 0 0,-2-1-1 0 0,0 0 1 0 0,-2-1 0 0 0,-2-1 0 0 0,0 0 0 0 0,-20 29-1 0 0,21-38 57 0 0,-1 0 0 0 0,-1 0-1 0 0,0-2 1 0 0,-2 0 0 0 0,1 0-1 0 0,-2-2 1 0 0,0 0-1 0 0,-1-1 1 0 0,0 0 0 0 0,-1-2-1 0 0,0-1 1 0 0,-1 0 0 0 0,0-1-1 0 0,-27 7 1 0 0,39-14 37 0 0,0 0 1 0 0,0 0-1 0 0,-1-1 0 0 0,1 0 1 0 0,0-1-1 0 0,-1 0 0 0 0,1 0 1 0 0,0-1-1 0 0,0 0 1 0 0,-12-4-1 0 0,18 4-54 0 0,-1 0 0 0 0,0 0 0 0 0,1-1 0 0 0,-1 0 0 0 0,1 1 0 0 0,0-1-1 0 0,0 0 1 0 0,-1-1 0 0 0,1 1 0 0 0,1-1 0 0 0,-1 1 0 0 0,0-1 0 0 0,1 0 0 0 0,-1 0 0 0 0,1 0 0 0 0,0 0 0 0 0,0 0 0 0 0,0-1 0 0 0,0 1 0 0 0,1-1 0 0 0,-1 1 0 0 0,1-1-1 0 0,0 0 1 0 0,0 1 0 0 0,0-1 0 0 0,0-7 0 0 0,1 0-76 0 0,0 1 0 0 0,0 0 0 0 0,2 0 0 0 0,-1-1 0 0 0,1 1 0 0 0,1 0 0 0 0,-1 0 0 0 0,2 0 0 0 0,-1 1 0 0 0,2-1 0 0 0,-1 1 0 0 0,1 0 0 0 0,0 0 0 0 0,11-12 0 0 0,9-12-155 0 0,3 2-1 0 0,39-37 1 0 0,-44 46 103 0 0,70-63-111 0 0,3 4 1 0 0,4 5 0 0 0,3 4-1 0 0,133-70 1 0 0,-232 140 210 0 0,8-4 161 0 0,-1-1 1 0 0,0 1 0 0 0,-1-2-1 0 0,13-10 221 0 0,-26 21-584 0 0,1 0 1 0 0,0 1-1 0 0,0-1 1 0 0,0 1 0 0 0,1-1-1 0 0,-1 1 1 0 0,1-1 0 0 0,0 1-1 0 0,-1 7 1 0 0,0-4 128 0 0,1-1-1 0 0,1 0 1 0 0,-1 0 0 0 0,1 1-1 0 0,0-1 1 0 0,1 0 0 0 0,-1 1-1 0 0,3 7 1 0 0,-3-12-126 0 0,1-1 0 0 0,0 1 0 0 0,0 0 1 0 0,0 0-1 0 0,0-1 0 0 0,0 1 0 0 0,0-1 0 0 0,0 1 1 0 0,0-1-1 0 0,1 1 0 0 0,-1-1 0 0 0,1 0 0 0 0,1 2 0 0 0,0-2-394 0 0,-1 1 0 0 0,1-1-1 0 0,0 1 1 0 0,0-1 0 0 0,0 0-1 0 0,0 0 1 0 0,0-1-1 0 0,1 1 1 0 0,-1 0 0 0 0,3-1-1 0 0,31 1-5228 0 0</inkml:trace>
</inkml:ink>
</file>

<file path=ppt/ink/ink6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4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428 1 8097 0 0,'0'0'6994'0'0,"-13"16"-6959"0"0,-3 3 8 0 0,1-3-30 0 0,1 1 0 0 0,1 0 0 0 0,-21 36 0 0 0,-1 18 59 0 0,-29 85 0 0 0,41-96-543 0 0,-2 0-1 0 0,-54 91 1 0 0,78-149 400 0 0,-4 8-675 0 0,-1-1 1 0 0,-1 0-1 0 0,0 0 0 0 0,0 0 1 0 0,0-1-1 0 0,-1 0 0 0 0,-16 11 1 0 0,0-7-4010 0 0</inkml:trace>
</inkml:ink>
</file>

<file path=ppt/ink/ink6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4.6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0 500 6885 0 0,'0'0'7478'0'0,"18"-17"-7453"0"0,59-55 3 0 0,-61 58-9 0 0,1 2-1 0 0,0 0 1 0 0,1 1-1 0 0,0 1 1 0 0,25-11 0 0 0,-8 5-44 0 0,52-27 42 0 0,41-19 268 0 0,211-137-1 0 0,-321 189 362 0 0,-28 24-511 0 0,-2 2-648 0 0,-22 35 471 0 0,-48 93-1 0 0,72-124 106 0 0,2 1-1 0 0,0 1 0 0 0,1-1 0 0 0,1 1 0 0 0,1 0 0 0 0,1 1 0 0 0,1-1 0 0 0,0 24 0 0 0,3-45-75 0 0,0 0-1 0 0,0-1 0 0 0,0 1 0 0 0,0-1 0 0 0,0 1 1 0 0,0 0-1 0 0,0-1 0 0 0,0 1 0 0 0,0-1 0 0 0,0 1 0 0 0,1-1 1 0 0,-1 1-1 0 0,0 0 0 0 0,0-1 0 0 0,1 1 0 0 0,-1-1 0 0 0,0 1 1 0 0,1-1-1 0 0,-1 1 0 0 0,1-1 0 0 0,-1 0 0 0 0,1 1 1 0 0,-1-1-1 0 0,1 1 0 0 0,-1-1 0 0 0,1 0 0 0 0,-1 0 0 0 0,1 1 1 0 0,0-1-1 0 0,21-1-224 0 0,26-18-140 0 0,-44 17 296 0 0,15-7-235 0 0,-2 0 325 0 0,0 1 0 0 0,1 1 0 0 0,27-8 0 0 0,-38 14 43 0 0,-1 0 0 0 0,1 0-1 0 0,-1 0 1 0 0,1 1-1 0 0,-1 0 1 0 0,1 0-1 0 0,-1 1 1 0 0,1 0-1 0 0,-1 0 1 0 0,1 1 0 0 0,-1-1-1 0 0,0 1 1 0 0,1 1-1 0 0,5 3 1 0 0,7 3 2 0 0,126 57 260 0 0,-122-58-223 0 0,0 0-1 0 0,1-2 1 0 0,-1-1 0 0 0,40 4-1 0 0,-44-7-188 0 0,1-1 0 0 0,-1-1-1 0 0,0-1 1 0 0,0 0-1 0 0,0-1 1 0 0,0-1-1 0 0,0-1 1 0 0,-1-1-1 0 0,1-1 1 0 0,-1 0-1 0 0,0-1 1 0 0,-1-1-1 0 0,0-1 1 0 0,0 0-1 0 0,-1-2 1 0 0,0 1-1 0 0,0-2 1 0 0,24-24-1 0 0,-30 26-269 0 0,0-1-1 0 0,-1-1 1 0 0,0 0-1 0 0,13-23 1 0 0,-20 30 344 0 0,1 1-1 0 0,-1-1 1 0 0,0-1 0 0 0,0 1 0 0 0,0 0 0 0 0,-1 0-1 0 0,0-1 1 0 0,0 1 0 0 0,0-1 0 0 0,-1 1 0 0 0,0-1 0 0 0,0 1-1 0 0,0-1 1 0 0,-1 1 0 0 0,1-1 0 0 0,-3-5 0 0 0,2 8 47 0 0,0 1 1 0 0,0-1-1 0 0,0 1 0 0 0,0-1 1 0 0,-1 1-1 0 0,1-1 1 0 0,-1 1-1 0 0,0 0 0 0 0,1 0 1 0 0,-1 0-1 0 0,0 0 0 0 0,0 0 1 0 0,-1 0-1 0 0,1 1 1 0 0,0-1-1 0 0,0 1 0 0 0,-5-3 1 0 0,2 3 46 0 0,1-1 0 0 0,-1 1 0 0 0,0-1 0 0 0,0 1 0 0 0,0 1 0 0 0,0-1 0 0 0,0 1 0 0 0,0 0 0 0 0,-7 0 0 0 0,4 1 39 0 0,0 0 1 0 0,-1 1 0 0 0,1-1-1 0 0,0 2 1 0 0,0-1 0 0 0,0 1-1 0 0,0 0 1 0 0,1 1 0 0 0,-1 0-1 0 0,1 0 1 0 0,-11 8 0 0 0,12-6-83 0 0,-1 1 1 0 0,1 0-1 0 0,0 0 0 0 0,1 0 1 0 0,0 1-1 0 0,0-1 1 0 0,0 1-1 0 0,1 1 1 0 0,0-1-1 0 0,1 1 1 0 0,0-1-1 0 0,0 1 0 0 0,1 0 1 0 0,0 0-1 0 0,0 0 1 0 0,1 0-1 0 0,0 0 1 0 0,1 0-1 0 0,0 1 0 0 0,1-1 1 0 0,-1 0-1 0 0,2 0 1 0 0,-1 0-1 0 0,1 0 1 0 0,1 0-1 0 0,3 9 1 0 0,0-4 34 0 0,-1 0 0 0 0,2-1 0 0 0,0 0 0 0 0,1 0 1 0 0,0 0-1 0 0,1-1 0 0 0,0 0 0 0 0,0-1 1 0 0,2 0-1 0 0,-1-1 0 0 0,1 0 0 0 0,1-1 0 0 0,0 0 1 0 0,0 0-1 0 0,21 10 0 0 0,-13-10-90 0 0,0-1 0 0 0,1-1 0 0 0,0-1 0 0 0,35 6 0 0 0,-39-10-1274 0 0,0 0-1 0 0,0-1 1 0 0,29-3 0 0 0,-14-3-4971 0 0</inkml:trace>
</inkml:ink>
</file>

<file path=ppt/ink/ink6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5.5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557 68 1188 0 0,'0'0'10134'0'0,"1"-11"-9056"0"0,5-33-335 0 0,-6 43-731 0 0,0 1 1 0 0,0 0 0 0 0,0-1 0 0 0,0 1 0 0 0,0-1 0 0 0,0 1 0 0 0,0-1 0 0 0,0 1 0 0 0,0-1 0 0 0,0 1 0 0 0,0 0 0 0 0,-1-1 0 0 0,1 1 0 0 0,0-1 0 0 0,0 1 0 0 0,0-1-1 0 0,-1 1 1 0 0,1 0 0 0 0,0-1 0 0 0,-1 1 0 0 0,1 0 0 0 0,0-1 0 0 0,-1 1 0 0 0,1 0 0 0 0,0 0 0 0 0,-1-1 0 0 0,1 1 0 0 0,0 0 0 0 0,-1 0 0 0 0,1-1 0 0 0,-1 1-1 0 0,1 0 1 0 0,-1 0 0 0 0,1 0 0 0 0,-1 0 0 0 0,1 0 0 0 0,0 0 0 0 0,-1 0 0 0 0,1 0 0 0 0,-1 0 0 0 0,1 0 0 0 0,-2 0 0 0 0,-17 5-85 0 0,19-5 78 0 0,-12 5-127 0 0,1 0 0 0 0,1 1 0 0 0,-1 1 1 0 0,1 0-1 0 0,0 0 0 0 0,1 1 1 0 0,-1 0-1 0 0,-15 18 0 0 0,8-5-9 0 0,0 0 0 0 0,-27 48 0 0 0,4 7-80 0 0,20-35 878 0 0,-37 55-1 0 0,53-91-523 0 0,0 0 0 0 0,0-1 0 0 0,-1 0 1 0 0,0 1-1 0 0,0-2 0 0 0,0 1 0 0 0,-1 0 0 0 0,1-1 0 0 0,-1 0 0 0 0,1-1 0 0 0,-1 1 0 0 0,0-1 0 0 0,0 0 0 0 0,-10 2 0 0 0,4-2-205 0 0,1 0-1 0 0,0-1 0 0 0,-1 0 0 0 0,1-1 0 0 0,-1 0 0 0 0,1-1 0 0 0,-15-2 0 0 0,24 2-86 0 0,1 1 1 0 0,-1 0-1 0 0,0-1 0 0 0,0 0 0 0 0,1 1 0 0 0,-1-1 0 0 0,0 0 0 0 0,1 0 1 0 0,-1 0-1 0 0,1 0 0 0 0,-1 0 0 0 0,1 0 0 0 0,0 0 0 0 0,-1 0 0 0 0,1-1 0 0 0,0 1 1 0 0,0 0-1 0 0,0-1 0 0 0,0 1 0 0 0,-1-3 0 0 0,1 2-337 0 0,1 0 0 0 0,-1 0 0 0 0,1 0 0 0 0,-1 1-1 0 0,1-1 1 0 0,0 0 0 0 0,0 0 0 0 0,0 0 0 0 0,0 0 0 0 0,0 0 0 0 0,0 0 0 0 0,0 0 0 0 0,2-3-1 0 0,6-19-4564 0 0</inkml:trace>
</inkml:ink>
</file>

<file path=ppt/ink/ink6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7.7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51 745 4560 0 0,'0'0'4445'0'0,"6"15"-3833"0"0,18 48-64 0 0,-23-60-483 0 0,0 1-1 0 0,0 0 1 0 0,-1 0 0 0 0,1 0-1 0 0,-1 0 1 0 0,0 0 0 0 0,0 0-1 0 0,0 0 1 0 0,-1 0-1 0 0,1 0 1 0 0,-1 0 0 0 0,0 0-1 0 0,0 0 1 0 0,0-1 0 0 0,-1 1-1 0 0,-2 5 1 0 0,-1 0 108 0 0,-1 0 0 0 0,0 0 0 0 0,0-1 0 0 0,-9 8 0 0 0,14-15-148 0 0,0 0-8 0 0,-1 3 53 0 0,-1-1 0 0 0,0 0 0 0 0,0 0 0 0 0,-1 0 1 0 0,1 0-1 0 0,-1-1 0 0 0,-7 5 0 0 0,11-11-48 0 0,0 1 0 0 0,0-1 0 0 0,0 0 1 0 0,0 1-1 0 0,1-1 0 0 0,0 1 0 0 0,1-6 0 0 0,9-22-103 0 0,1 0-1 0 0,1 1 1 0 0,2 1 0 0 0,1 0-1 0 0,1 1 1 0 0,2 0 0 0 0,0 2-1 0 0,2 0 1 0 0,1 2 0 0 0,42-37-1 0 0,-58 55 113 0 0,0 2-1 0 0,1-1 0 0 0,0 1 0 0 0,0 0 0 0 0,0 0 0 0 0,1 1 0 0 0,-1 0 0 0 0,1 0 0 0 0,0 0 0 0 0,0 1 0 0 0,0 1 0 0 0,15-2 1 0 0,-16 3-22 0 0,0 0 1 0 0,0 1 0 0 0,0 0 0 0 0,0 1-1 0 0,0-1 1 0 0,0 1 0 0 0,0 0 0 0 0,-1 1-1 0 0,1 0 1 0 0,-1 0 0 0 0,1 0 0 0 0,-1 1-1 0 0,0 0 1 0 0,9 8 0 0 0,-7-5 23 0 0,0 0 1 0 0,0 1-1 0 0,-1 0 1 0 0,0 0-1 0 0,-1 1 1 0 0,1 0-1 0 0,4 11 1 0 0,-8-15 32 0 0,0 0 1 0 0,-1 0-1 0 0,0 1 1 0 0,0-1-1 0 0,-1 0 1 0 0,0 1-1 0 0,1-1 1 0 0,-2 1-1 0 0,1-1 1 0 0,-1 1-1 0 0,0-1 1 0 0,0 1-1 0 0,0 0 1 0 0,-1-1-1 0 0,-2 12 1 0 0,2-15 0 0 0,0 1-1 0 0,-1 0 1 0 0,1 0 0 0 0,-1-1-1 0 0,0 1 1 0 0,0-1 0 0 0,0 0 0 0 0,0 1-1 0 0,0-1 1 0 0,0 0 0 0 0,-1 0-1 0 0,1 0 1 0 0,-1-1 0 0 0,1 1-1 0 0,-1-1 1 0 0,0 1 0 0 0,0-1 0 0 0,1 0-1 0 0,-1 0 1 0 0,0 0 0 0 0,-6 1-1 0 0,8-4-82 0 0,1 0-1 0 0,-1 0 0 0 0,1 0 0 0 0,0 0 0 0 0,0 0 0 0 0,0 0 0 0 0,0 0 0 0 0,0 0 1 0 0,0 0-1 0 0,0 0 0 0 0,0 0 0 0 0,1-2 0 0 0,2-5-164 0 0,1 1 0 0 0,-1-1 1 0 0,2 1-1 0 0,-1 0 0 0 0,1 0 0 0 0,10-13 0 0 0,41-41-415 0 0,-40 45 496 0 0,2 1 1 0 0,0 0 0 0 0,1 2-1 0 0,22-14 1 0 0,-32 23 36 0 0,1-1 0 0 0,0 2 0 0 0,0-1 1 0 0,0 2-1 0 0,1-1 0 0 0,0 1 0 0 0,-1 1 0 0 0,1 0 0 0 0,0 0 1 0 0,22 1-1 0 0,-30 1 39 0 0,1 0-1 0 0,-1 1 1 0 0,0 0 0 0 0,0-1 0 0 0,0 1 0 0 0,0 1-1 0 0,0-1 1 0 0,0 0 0 0 0,0 1 0 0 0,0-1 0 0 0,0 1-1 0 0,-1 0 1 0 0,1 0 0 0 0,-1 0 0 0 0,1 0 0 0 0,-1 0-1 0 0,0 1 1 0 0,0-1 0 0 0,0 1 0 0 0,0-1 0 0 0,0 1-1 0 0,0 0 1 0 0,1 5 0 0 0,4 8 40 0 0,-1-1 0 0 0,0 2 1 0 0,4 25-1 0 0,5 12-5 0 0,-11-45-2 0 0,-1-1-1 0 0,2 0 1 0 0,-1 0 0 0 0,1 0 0 0 0,0 0-1 0 0,1-1 1 0 0,-1 0 0 0 0,2 0-1 0 0,-1 0 1 0 0,1-1 0 0 0,0 0 0 0 0,11 8-1 0 0,-12-11 23 0 0,0 0-1 0 0,0 0 0 0 0,0-1 1 0 0,0 0-1 0 0,0 0 0 0 0,1 0 1 0 0,-1-1-1 0 0,1 0 0 0 0,-1 0 1 0 0,1-1-1 0 0,-1 0 1 0 0,1 0-1 0 0,-1 0 0 0 0,1-1 1 0 0,-1 0-1 0 0,0 0 0 0 0,1-1 1 0 0,9-3-1 0 0,13-7 38 0 0,0-2 1 0 0,-1-2-1 0 0,0 0 1 0 0,-1-2-1 0 0,31-27 0 0 0,18-10-59 0 0,32-27 229 0 0,-107 82-199 0 0,-1-1 1 0 0,1 1-1 0 0,-1 0 1 0 0,1-1-1 0 0,-1 1 1 0 0,1 0-1 0 0,-1-1 1 0 0,1 1-1 0 0,-1-1 1 0 0,1 1-1 0 0,-1-1 1 0 0,0 1-1 0 0,1-1 1 0 0,-1 1-1 0 0,0-1 1 0 0,1 1-1 0 0,-1-1 1 0 0,0 1-1 0 0,0-1 1 0 0,1 1-1 0 0,-1-1 1 0 0,0 0-1 0 0,0 1 1 0 0,0-1-1 0 0,0 0 1 0 0,0 1-1 0 0,0-1 1 0 0,0 1-1 0 0,0-1 1 0 0,0 0-1 0 0,0 0 1 0 0,-1 0-22 0 0,0 0 0 0 0,0 0 0 0 0,0 1 0 0 0,0-1 0 0 0,0 1 0 0 0,0-1 0 0 0,-1 1 0 0 0,1-1 0 0 0,0 1 0 0 0,0-1 0 0 0,0 1 0 0 0,0 0 0 0 0,-1 0 0 0 0,-1 0 0 0 0,-45 0-402 0 0,38 1 309 0 0,0 1 1 0 0,0 1-1 0 0,0 0 0 0 0,0 0 1 0 0,0 1-1 0 0,1 0 1 0 0,0 1-1 0 0,0 0 0 0 0,0 0 1 0 0,0 1-1 0 0,1 0 0 0 0,0 1 1 0 0,0-1-1 0 0,-11 14 1 0 0,17-18-38 0 0,1-1 0 0 0,0 1 0 0 0,0 0 0 0 0,-1-1 1 0 0,2 1-1 0 0,-1 0 0 0 0,0 0 0 0 0,0 0 0 0 0,0 0 1 0 0,1 0-1 0 0,-1 0 0 0 0,1 0 0 0 0,0 0 1 0 0,-1 0-1 0 0,1 0 0 0 0,0 0 0 0 0,0 0 0 0 0,0 0 1 0 0,1 0-1 0 0,-1 0 0 0 0,1 3 0 0 0,1-2 8 0 0,-1 0-1 0 0,1 0 0 0 0,-1-1 0 0 0,1 1 0 0 0,0-1 1 0 0,0 0-1 0 0,0 1 0 0 0,0-1 0 0 0,1 0 1 0 0,-1 0-1 0 0,0-1 0 0 0,6 4 0 0 0,7 3 110 0 0,0-1-1 0 0,0-1 1 0 0,1 0-1 0 0,19 3 1 0 0,-33-8 29 0 0,29 7 78 0 0,0-2-1 0 0,1 0 1 0 0,-1-3 0 0 0,1 0-1 0 0,0-2 1 0 0,0-1 0 0 0,37-6-1 0 0,-45 2-47 0 0,-1 0-1 0 0,0-2 0 0 0,0-1 0 0 0,-1 0 1 0 0,0-2-1 0 0,0 0 0 0 0,-1-2 0 0 0,0 0 1 0 0,-1-2-1 0 0,26-19 0 0 0,-16 7-112 0 0,-2-1 1 0 0,0-2-1 0 0,-2 0 1 0 0,-1-2-1 0 0,-1 0 1 0 0,-2-2-1 0 0,-1-1 1 0 0,-1 0-1 0 0,-2-2 0 0 0,22-58 1 0 0,-37 84 284 0 0,0 0 1 0 0,-1-1-1 0 0,0 1 1 0 0,-1-1-1 0 0,0 0 1 0 0,-1 1-1 0 0,0-14 0 0 0,0 23-208 0 0,0-1 0 0 0,0 1 0 0 0,0 0 0 0 0,0-1 0 0 0,0 1 0 0 0,0-1-1 0 0,0 1 1 0 0,0 0 0 0 0,0-1 0 0 0,0 1 0 0 0,0 0 0 0 0,-1-1 0 0 0,1 1-1 0 0,0 0 1 0 0,0-1 0 0 0,0 1 0 0 0,-1 0 0 0 0,1-1 0 0 0,0 1-1 0 0,0 0 1 0 0,-1-1 0 0 0,1 1 0 0 0,0 0 0 0 0,0 0 0 0 0,-1-1 0 0 0,1 1-1 0 0,0 0 1 0 0,-1 0 0 0 0,1 0 0 0 0,-1-1 0 0 0,1 1 0 0 0,0 0 0 0 0,-1 0-1 0 0,-13 5-19 0 0,-9 18-698 0 0,4 10 555 0 0,1 0 0 0 0,2 1 0 0 0,2 1-1 0 0,-14 47 1 0 0,13-27 189 0 0,3 1 1 0 0,-7 67-1 0 0,17-104-40 0 0,1 1 0 0 0,0 0 1 0 0,1 0-1 0 0,1 0 0 0 0,6 29 1 0 0,-6-44-7 0 0,0 0 1 0 0,0 1 0 0 0,1-1 0 0 0,0 0 0 0 0,0 0 0 0 0,0-1-1 0 0,1 1 1 0 0,0 0 0 0 0,0-1 0 0 0,0 0 0 0 0,0 1 0 0 0,0-1-1 0 0,1 0 1 0 0,0-1 0 0 0,0 1 0 0 0,0-1 0 0 0,0 0-1 0 0,1 0 1 0 0,-1 0 0 0 0,1 0 0 0 0,0-1 0 0 0,0 1 0 0 0,0-2-1 0 0,0 1 1 0 0,7 1 0 0 0,1 0 40 0 0,1-1-1 0 0,0-1 1 0 0,1-1-1 0 0,-1 0 1 0 0,0-1-1 0 0,0 0 1 0 0,0-1-1 0 0,-1 0 1 0 0,1-2-1 0 0,0 1 1 0 0,-1-2-1 0 0,0 0 1 0 0,0 0-1 0 0,14-8 1 0 0,13-11-220 0 0,0-1-1 0 0,68-56 1 0 0,-9-7-935 0 0,-4-4 0 0 0,91-114 0 0 0,-185 204 1094 0 0,109-136-557 0 0,-99 122 800 0 0,-1 0 0 0 0,0 0 1 0 0,-1-1-1 0 0,-1-1 0 0 0,-1 1 0 0 0,0-1 0 0 0,4-20 1 0 0,-11 14 776 0 0,-1 23-975 0 0,1 1 0 0 0,0-1-1 0 0,0 1 1 0 0,-1-1-1 0 0,1 1 1 0 0,0-1 0 0 0,-1 1-1 0 0,1 0 1 0 0,0-1-1 0 0,-1 1 1 0 0,1-1-1 0 0,-1 1 1 0 0,1 0 0 0 0,0-1-1 0 0,-1 1 1 0 0,1 0-1 0 0,-1 0 1 0 0,1-1 0 0 0,-1 1-1 0 0,1 0 1 0 0,-1 0-1 0 0,0 0 1 0 0,0-1 0 0 0,-1 2-56 0 0,-1-1 1 0 0,1 0 0 0 0,0 1 0 0 0,-1-1-1 0 0,1 1 1 0 0,0-1 0 0 0,0 1 0 0 0,-1 0 0 0 0,1 0-1 0 0,0 0 1 0 0,0 1 0 0 0,0-1 0 0 0,0 0-1 0 0,-2 3 1 0 0,-16 14 69 0 0,0 0 0 0 0,2 1 0 0 0,0 1 0 0 0,-23 34 0 0 0,-49 97 401 0 0,61-97-460 0 0,-29 82-1 0 0,49-110 26 0 0,1-1 1 0 0,2 1-1 0 0,0 1 0 0 0,2-1 0 0 0,-2 49 0 0 0,6-71-9 0 0,0 0 0 0 0,1 0 0 0 0,-1 0-1 0 0,1 0 1 0 0,0 1 0 0 0,0-1 0 0 0,0-1-1 0 0,0 1 1 0 0,1 0 0 0 0,0 0-1 0 0,-1 0 1 0 0,1-1 0 0 0,1 1 0 0 0,-1-1-1 0 0,0 0 1 0 0,6 6 0 0 0,-3-5 3 0 0,0 1-1 0 0,1-1 1 0 0,0 0 0 0 0,-1-1 0 0 0,1 0 0 0 0,1 0-1 0 0,-1 0 1 0 0,0 0 0 0 0,9 1 0 0 0,10 2 2 0 0,0-2 1 0 0,0 0-1 0 0,1-2 1 0 0,32-1-1 0 0,-40-3-46 0 0,-1 1-1 0 0,1-2 0 0 0,0 0 1 0 0,-1-2-1 0 0,1 0 1 0 0,-1 0-1 0 0,0-2 1 0 0,-1 0-1 0 0,0-1 0 0 0,0 0 1 0 0,-1-2-1 0 0,17-11 1 0 0,-15 8-124 0 0,0-1 1 0 0,-1 0-1 0 0,-1-1 0 0 0,0-1 1 0 0,-1 0-1 0 0,0-1 1 0 0,-2 0-1 0 0,0-1 1 0 0,17-34-1 0 0,-24 39 266 0 0,0 1-1 0 0,-1 0 1 0 0,3-19 0 0 0,-6 28-29 0 0,-1 0-1 0 0,1 0 1 0 0,-1 1-1 0 0,1-1 1 0 0,-1 0 0 0 0,0 0-1 0 0,0 0 1 0 0,0 0-1 0 0,-1 0 1 0 0,1 0 0 0 0,-1 0-1 0 0,1 0 1 0 0,-1 0 0 0 0,0 1-1 0 0,0-1 1 0 0,0 0-1 0 0,-1 0 1 0 0,1 1 0 0 0,-1-1-1 0 0,-3-4 1 0 0,5 7-95 0 0,-1-1 1 0 0,1 1-1 0 0,-1 0 1 0 0,0-1-1 0 0,1 1 1 0 0,-1 0-1 0 0,0-1 1 0 0,0 1-1 0 0,1 0 1 0 0,-1 0-1 0 0,0 0 1 0 0,0 0-1 0 0,1 0 1 0 0,-1 0-1 0 0,0 0 0 0 0,0 0 1 0 0,1 0-1 0 0,-1 0 1 0 0,0 0-1 0 0,1 0 1 0 0,-1 0-1 0 0,0 1 1 0 0,0-1-1 0 0,1 0 1 0 0,-1 0-1 0 0,0 1 1 0 0,1-1-1 0 0,-1 1 1 0 0,0-1-1 0 0,1 0 1 0 0,-1 1-1 0 0,1-1 1 0 0,-1 1-1 0 0,1 0 1 0 0,-1-1-1 0 0,1 1 1 0 0,-1-1-1 0 0,1 1 0 0 0,0 0 1 0 0,-1 0-1 0 0,-15 31-611 0 0,15-29 709 0 0,-10 21-2 0 0,1 1 1 0 0,2 1-1 0 0,0-1 0 0 0,2 1 1 0 0,1 1-1 0 0,1-1 0 0 0,1 1 1 0 0,1 36-1 0 0,2-61-64 0 0,0-1 0 0 0,0 0 0 0 0,0 0 0 0 0,1 1 0 0 0,-1-1 0 0 0,1 0 0 0 0,-1 0 0 0 0,1 0 0 0 0,-1 1 0 0 0,1-1 0 0 0,-1 0 0 0 0,1 0 1 0 0,0 0-1 0 0,0 0 0 0 0,-1 0 0 0 0,1 0 0 0 0,0 0 0 0 0,0 0 0 0 0,0-1 0 0 0,0 1 0 0 0,0 0 0 0 0,2 0 0 0 0,0 1 10 0 0,0-1 1 0 0,0 0-1 0 0,0 0 1 0 0,1 0-1 0 0,-1 0 1 0 0,0-1-1 0 0,0 1 1 0 0,6-1-1 0 0,0 0 25 0 0,1 0 0 0 0,-1-1 0 0 0,0-1 0 0 0,1 1 0 0 0,13-6 1 0 0,12-7-23 0 0,-1-1 0 0 0,0-2 0 0 0,-2-1 0 0 0,48-36 0 0 0,111-102-194 0 0,-180 146 165 0 0,1-1 358 0 0,-1 0 1 0 0,0 0-1 0 0,-1-1 1 0 0,0-1-1 0 0,-1 0 1 0 0,15-28-1 0 0,-23 41-266 0 0,-14 17-1486 0 0,11-12 1382 0 0,0-1 0 0 0,1 1 1 0 0,-1 0-1 0 0,1 0 0 0 0,0 0 0 0 0,0 0 1 0 0,1 1-1 0 0,0-1 0 0 0,0 0 0 0 0,0 0 1 0 0,0 0-1 0 0,1 0 0 0 0,0 0 0 0 0,0 0 1 0 0,0 0-1 0 0,1 0 0 0 0,-1 0 0 0 0,1 0 1 0 0,0 0-1 0 0,1-1 0 0 0,-1 1 0 0 0,1-1 1 0 0,0 0-1 0 0,0 0 0 0 0,0 0 0 0 0,1 0 1 0 0,-1 0-1 0 0,1-1 0 0 0,0 1 0 0 0,8 5 1 0 0,-6-6-32 0 0,-1 0 0 0 0,0 1 0 0 0,-1-1 0 0 0,1 1 1 0 0,-1 1-1 0 0,0-1 0 0 0,0 1 0 0 0,0-1 0 0 0,0 1 1 0 0,3 8-1 0 0,-5-11 93 0 0,-1 1 1 0 0,0 0 0 0 0,0 0-1 0 0,0 0 1 0 0,-1 0-1 0 0,1 0 1 0 0,-1 0-1 0 0,1-1 1 0 0,-1 1-1 0 0,0 0 1 0 0,0 0 0 0 0,-1 0-1 0 0,1 0 1 0 0,0 0-1 0 0,-1 0 1 0 0,0 0-1 0 0,0 0 1 0 0,0 0-1 0 0,0 0 1 0 0,0-1 0 0 0,0 1-1 0 0,-4 4 1 0 0,-8 11 874 0 0,-14 23 178 0 0,26-39-1062 0 0,0 0-1 0 0,0 0 1 0 0,0 0-1 0 0,1 0 1 0 0,-1 1 0 0 0,0-1-1 0 0,1 0 1 0 0,-1 0 0 0 0,1 0-1 0 0,0 1 1 0 0,0-1 0 0 0,0 0-1 0 0,0 1 1 0 0,0-1 0 0 0,0 0-1 0 0,1 4 1 0 0,0-4-36 0 0,0-1 1 0 0,0 0-1 0 0,0 0 1 0 0,0 0-1 0 0,0 0 1 0 0,0 0-1 0 0,0 0 1 0 0,0 0-1 0 0,0 0 0 0 0,0-1 1 0 0,0 1-1 0 0,1 0 1 0 0,-1-1-1 0 0,0 1 1 0 0,1-1-1 0 0,-1 1 1 0 0,2 0-1 0 0,27 5 265 0 0,-24-5-159 0 0,36 5-97 0 0,1-3 0 0 0,-1-1 0 0 0,52-4 0 0 0,124-25-3198 0 0,-191 23 2422 0 0,4-1-2535 0 0,48-15-1 0 0,-1-8-3382 0 0</inkml:trace>
</inkml:ink>
</file>

<file path=ppt/ink/ink6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8.5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1 4152 0 0,'0'0'7834'0'0,"0"15"-7531"0"0,-2 120 1178 0 0,1-108-1165 0 0,-8 42 0 0 0,8-61-276 0 0,-1 0-1 0 0,0 0 1 0 0,-1 0-1 0 0,0 0 1 0 0,0-1-1 0 0,-1 1 1 0 0,0-1-1 0 0,0 0 1 0 0,-9 12-1 0 0,11-17-4 0 0,0 0-1 0 0,0 0 1 0 0,-1-1-1 0 0,1 1 0 0 0,-1 0 1 0 0,1-1-1 0 0,-1 1 1 0 0,0-1-1 0 0,1 0 0 0 0,-4 1 1 0 0,5-2-29 0 0,1 0 0 0 0,-1 1 1 0 0,0-1-1 0 0,1 0 0 0 0,-1 0 1 0 0,0 0-1 0 0,1 0 0 0 0,-1 0 0 0 0,0 1 1 0 0,1-1-1 0 0,-1-1 0 0 0,0 1 1 0 0,1 0-1 0 0,-1 0 0 0 0,0 0 1 0 0,1 0-1 0 0,-1 0 0 0 0,0-1 1 0 0,1 1-1 0 0,-1 0 0 0 0,0 0 0 0 0,1-1 1 0 0,-1 1-1 0 0,1-1 0 0 0,-1 1 1 0 0,1 0-1 0 0,-1-1 0 0 0,1 1 1 0 0,-1-1-1 0 0,1 1 0 0 0,-1-1 0 0 0,1 1 1 0 0,-1-1-1 0 0,1 0 0 0 0,0 1 1 0 0,0-1-1 0 0,-1 0 0 0 0,1 1 1 0 0,0-1-1 0 0,0 0 0 0 0,0 1 1 0 0,-1-1-1 0 0,1 0 0 0 0,0 1 0 0 0,0-1 1 0 0,0 0-1 0 0,1-8-66 0 0,-1 0 0 0 0,1 0 0 0 0,1 0-1 0 0,0 0 1 0 0,0 0 0 0 0,1 1 0 0 0,0-1 0 0 0,0 1 0 0 0,1 0-1 0 0,0 0 1 0 0,1 0 0 0 0,-1 0 0 0 0,12-12 0 0 0,1-2-179 0 0,2 1-1 0 0,1 1 1 0 0,25-21 0 0 0,-30 29 90 0 0,1 0 1 0 0,0 1 0 0 0,1 1-1 0 0,17-9 1 0 0,-26 16 61 0 0,0-1-1 0 0,0 1 1 0 0,0 1 0 0 0,0-1 0 0 0,0 1-1 0 0,1 1 1 0 0,-1 0 0 0 0,1 0 0 0 0,-1 0-1 0 0,1 1 1 0 0,14 2 0 0 0,-21-2 63 0 0,0 1 0 0 0,0 0 0 0 0,1 0 0 0 0,-1 0 1 0 0,0 0-1 0 0,0 0 0 0 0,0 0 0 0 0,0 0 0 0 0,0 1 0 0 0,-1-1 0 0 0,1 1 1 0 0,0 0-1 0 0,-1-1 0 0 0,1 1 0 0 0,-1 0 0 0 0,1 0 0 0 0,-1 0 1 0 0,0 0-1 0 0,0 0 0 0 0,0 0 0 0 0,0 0 0 0 0,0 0 0 0 0,0 0 1 0 0,0 5-1 0 0,2 6-18 0 0,0 1 0 0 0,-2-1 1 0 0,1 17-1 0 0,1 0 17 0 0,0-12 120 0 0,0-1 1 0 0,2 1-1 0 0,0-1 1 0 0,1-1 0 0 0,0 1-1 0 0,1-1 1 0 0,1 0-1 0 0,1 0 1 0 0,15 20 0 0 0,-18-28-50 0 0,0 0 0 0 0,1-1 1 0 0,-1 0-1 0 0,2-1 0 0 0,-1 1 1 0 0,0-1-1 0 0,1 0 0 0 0,0-1 1 0 0,1 0-1 0 0,-1 0 0 0 0,1-1 1 0 0,0 0-1 0 0,0-1 0 0 0,0 0 1 0 0,1 0-1 0 0,-1-1 0 0 0,1 0 1 0 0,17 1-1 0 0,-10-4-44 0 0,0 0 1 0 0,-1-1-1 0 0,1-1 0 0 0,-1-1 1 0 0,0 0-1 0 0,0-1 0 0 0,0-1 0 0 0,-1 0 1 0 0,0-1-1 0 0,18-12 0 0 0,-1 0-239 0 0,-1-2-1 0 0,-2-1 0 0 0,44-41 0 0 0,-65 55 250 0 0,37-40-74 0 0,-42 45 135 0 0,0-1 1 0 0,0 0 0 0 0,-1 0-1 0 0,1 0 1 0 0,-1 0 0 0 0,0-1-1 0 0,0 1 1 0 0,-1-1 0 0 0,1 1-1 0 0,-1-1 1 0 0,1-4 0 0 0,-2 8-47 0 0,0 1 0 0 0,0-1 0 0 0,-1 1 0 0 0,1-1 0 0 0,0 0 1 0 0,0 1-1 0 0,0-1 0 0 0,0 1 0 0 0,-1 0 0 0 0,1-1 0 0 0,0 1 0 0 0,0-1 0 0 0,-1 1 0 0 0,1-1 1 0 0,0 1-1 0 0,-1-1 0 0 0,1 1 0 0 0,0 0 0 0 0,-1-1 0 0 0,1 1 0 0 0,-1 0 0 0 0,1-1 1 0 0,-1 1-1 0 0,1 0 0 0 0,-1 0 0 0 0,1 0 0 0 0,-1-1 0 0 0,1 1 0 0 0,-1 0 0 0 0,1 0 1 0 0,-1 0-1 0 0,1 0 0 0 0,-1 0 0 0 0,1 0 0 0 0,-1 0 0 0 0,1 0 0 0 0,-1 0 0 0 0,1 0 0 0 0,-1 0 1 0 0,1 0-1 0 0,-1 0 0 0 0,1 0 0 0 0,-1 1 0 0 0,1-1 0 0 0,-1 0 0 0 0,-27 9-65 0 0,10-1 150 0 0,1 2 0 0 0,1 0 0 0 0,-1 0 0 0 0,2 2 0 0 0,-27 23 0 0 0,36-29-93 0 0,0 0-1 0 0,1 0 1 0 0,-1 0-1 0 0,1 1 1 0 0,1 0-1 0 0,-1 0 1 0 0,1 0-1 0 0,0 1 0 0 0,1-1 1 0 0,-1 1-1 0 0,2 0 1 0 0,-1 0-1 0 0,1 0 1 0 0,0 0-1 0 0,-1 17 1 0 0,3-24-10 0 0,0 0 1 0 0,0 0-1 0 0,0 0 1 0 0,0 1-1 0 0,1-1 1 0 0,-1 0-1 0 0,0 0 1 0 0,0 0 0 0 0,1 0-1 0 0,-1 1 1 0 0,1-1-1 0 0,-1 0 1 0 0,1 0-1 0 0,0 0 1 0 0,-1 0-1 0 0,1 0 1 0 0,0 0-1 0 0,0-1 1 0 0,0 1-1 0 0,0 0 1 0 0,-1 0 0 0 0,1 0-1 0 0,0-1 1 0 0,0 1-1 0 0,1 0 1 0 0,0 0-1 0 0,2 0-10 0 0,0 0-1 0 0,0 0 1 0 0,-1 0-1 0 0,1 0 1 0 0,0-1-1 0 0,0 0 1 0 0,0 0-1 0 0,6 0 1 0 0,6-2-17 0 0,-1-1 1 0 0,1 0-1 0 0,19-8 0 0 0,124-56-47 0 0,-9 2 429 0 0,-139 61-176 0 0,21-4 684 0 0,-28 44-1121 0 0,-1-5-178 0 0,-1 43 0 0 0,-7-31-7565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1.4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944 338 7645 0 0,'0'0'3113'0'0,"-6"-14"-3089"0"0,-5-9 356 0 0,0 1 1 0 0,-2 0-1 0 0,0 1 1 0 0,-32-38-1 0 0,29 43-201 0 0,0 1-1 0 0,-2 0 0 0 0,0 2 0 0 0,0 0 1 0 0,-1 1-1 0 0,-1 1 0 0 0,0 0 0 0 0,0 2 1 0 0,-1 0-1 0 0,-29-7 0 0 0,17 8 45 0 0,1 1 0 0 0,-1 1 0 0 0,0 2 0 0 0,0 2 1 0 0,-1 0-1 0 0,-44 5 0 0 0,60-1-180 0 0,1 0 0 0 0,0 1-1 0 0,0 1 1 0 0,0 1 0 0 0,1 0 0 0 0,0 1 0 0 0,0 0 0 0 0,0 2 0 0 0,0 0 0 0 0,1 1 0 0 0,-22 16 0 0 0,27-16-15 0 0,1 0 0 0 0,-1 0 0 0 0,2 1 0 0 0,-1 0 1 0 0,1 0-1 0 0,1 1 0 0 0,0 0 0 0 0,0 1 0 0 0,1-1 1 0 0,1 1-1 0 0,0 0 0 0 0,0 1 0 0 0,1-1 0 0 0,1 1 1 0 0,0 0-1 0 0,-1 14 0 0 0,1 2-49 0 0,2 0 0 0 0,0 0 1 0 0,2 0-1 0 0,1 0 0 0 0,2 0 0 0 0,1 0 1 0 0,0-1-1 0 0,3 1 0 0 0,0-2 0 0 0,2 1 1 0 0,0-1-1 0 0,2-1 0 0 0,2 0 1 0 0,0 0-1 0 0,1-2 0 0 0,1 0 0 0 0,38 42 1 0 0,-21-33-30 0 0,0-2 0 0 0,2-2 1 0 0,1-1-1 0 0,1-1 1 0 0,2-3-1 0 0,73 36 1 0 0,-78-45 9 0 0,1-1 0 0 0,1-2 1 0 0,0-2-1 0 0,0-1 1 0 0,1-2-1 0 0,0-1 0 0 0,0-2 1 0 0,63-2-1 0 0,-75-3 74 0 0,0-2-1 0 0,0-1 1 0 0,-1-2-1 0 0,0 0 1 0 0,0-1-1 0 0,0-1 1 0 0,-1-1-1 0 0,0-2 1 0 0,-1 0-1 0 0,0-1 1 0 0,21-16-1 0 0,-35 22 41 0 0,0-1 0 0 0,-1 0 0 0 0,0 0-1 0 0,0-1 1 0 0,0 0 0 0 0,-1 0 0 0 0,0 0 0 0 0,-1-1 0 0 0,0 1-1 0 0,0-1 1 0 0,-1-1 0 0 0,0 1 0 0 0,0-1 0 0 0,-1 1 0 0 0,-1-1-1 0 0,1 0 1 0 0,-2 0 0 0 0,1 0 0 0 0,-1-1 0 0 0,-1 1-1 0 0,0 0 1 0 0,0 0 0 0 0,-1 0 0 0 0,-1 0 0 0 0,-2-11 0 0 0,-1 0-1 0 0,-1 1 0 0 0,-1-1 1 0 0,-1 1-1 0 0,-1 0 0 0 0,0 1 1 0 0,-2 0-1 0 0,0 1 0 0 0,-1 0 1 0 0,-1 0-1 0 0,-27-28 0 0 0,3 11-88 0 0,-1 2-1 0 0,-1 2 1 0 0,-2 2-1 0 0,-80-44 1 0 0,-186-69-472 0 0,286 133 433 0 0,-55-22-396 0 0,-72-33-728 0 0,118 49-1066 0 0,-30-20 0 0 0,34 13-2873 0 0,12-10-2284 0 0</inkml:trace>
</inkml:ink>
</file>

<file path=ppt/ink/ink6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29.1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70 29 4760 0 0,'0'0'6899'0'0,"-5"15"-6191"0"0,2-1-594 0 0,-3 9 34 0 0,-1-1-1 0 0,0 1 0 0 0,-17 32 1 0 0,23-54-115 0 0,1 0 1 0 0,-1 1 0 0 0,0-1 0 0 0,1 0 0 0 0,-1 0-1 0 0,0 0 1 0 0,0 0 0 0 0,0 0 0 0 0,0 0 0 0 0,0 0-1 0 0,0 0 1 0 0,-1 0 0 0 0,1-1 0 0 0,0 1 0 0 0,-2 0-1 0 0,2-4 504 0 0,10-10-433 0 0,7-4-190 0 0,1 1 0 0 0,1 0 0 0 0,1 1 0 0 0,0 1 0 0 0,1 1 0 0 0,0 1-1 0 0,1 0 1 0 0,0 2 0 0 0,1 0 0 0 0,43-12 0 0 0,-59 20 53 0 0,1 1-1 0 0,-1-1 1 0 0,0 2-1 0 0,1-1 1 0 0,0 0-1 0 0,-1 1 1 0 0,1 1 0 0 0,-1-1-1 0 0,10 2 1 0 0,-14-1 3 0 0,0 0 1 0 0,0 0 0 0 0,1 0 0 0 0,-1 0 0 0 0,0 0 0 0 0,0 0 0 0 0,0 0 0 0 0,0 1 0 0 0,0-1-1 0 0,0 1 1 0 0,-1 0 0 0 0,1-1 0 0 0,0 1 0 0 0,-1 0 0 0 0,1 0 0 0 0,-1 0 0 0 0,0 0 0 0 0,0 0 0 0 0,0 0-1 0 0,0 0 1 0 0,0 1 0 0 0,0-1 0 0 0,0 0 0 0 0,-1 0 0 0 0,1 1 0 0 0,-1-1 0 0 0,0 1 0 0 0,0 2-1 0 0,1-3 44 0 0,0 10 63 0 0,0 0 0 0 0,-1 0-1 0 0,-2 13 1 0 0,2-22 4 0 0,0 0-1 0 0,0-1 1 0 0,-1 1 0 0 0,1-1 0 0 0,-1 1-1 0 0,0 0 1 0 0,0-1 0 0 0,0 1-1 0 0,0-1 1 0 0,0 0 0 0 0,-1 1 0 0 0,1-1-1 0 0,-1 0 1 0 0,0 0 0 0 0,1 0-1 0 0,-1 0 1 0 0,0 0 0 0 0,0 0 0 0 0,0-1-1 0 0,-4 3 1 0 0,39-39-726 0 0,-8 15 323 0 0,1 2 0 0 0,1 0 0 0 0,1 2 0 0 0,39-17 0 0 0,-46 24 342 0 0,-1 1 0 0 0,1 1 0 0 0,1 1 1 0 0,-1 1-1 0 0,1 1 0 0 0,0 1 0 0 0,25-1 0 0 0,-45 4-9 0 0,-1-1 0 0 0,1 1 0 0 0,0 0 0 0 0,0 0 0 0 0,-1 0 0 0 0,1 1 0 0 0,0-1 0 0 0,-1 0 0 0 0,1 1 0 0 0,0-1 0 0 0,-1 1 0 0 0,1-1 0 0 0,0 1 0 0 0,-1 0 0 0 0,1 0 0 0 0,-1 0 0 0 0,1 0 0 0 0,-1 0 0 0 0,1 0 0 0 0,-1 0 0 0 0,0 0 0 0 0,0 1 0 0 0,2 0 0 0 0,-2 2-31 0 0,0 0-1 0 0,0-1 0 0 0,0 1 1 0 0,0 0-1 0 0,0 0 0 0 0,-1 0 1 0 0,1 0-1 0 0,-1 0 0 0 0,-1 5 1 0 0,0 19 112 0 0,-1 1 1 0 0,-2-1 0 0 0,-8 33-1 0 0,-3 2-3821 0 0</inkml:trace>
</inkml:ink>
</file>

<file path=ppt/ink/ink6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0.1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389 0 4592 0 0,'0'0'7908'0'0,"-17"18"-8052"0"0,-4 4 216 0 0,-8 8 98 0 0,-42 56 0 0 0,29-27 27 0 0,-53 67 77 0 0,77-105-77 0 0,-1-1-1 0 0,-1-1 0 0 0,-36 29 1 0 0,84-67 111 0 0,2 1 0 0 0,46-21 0 0 0,-46 28-503 0 0,-1 2 1 0 0,2 0 0 0 0,-1 2-1 0 0,1 2 1 0 0,0 0 0 0 0,0 2-1 0 0,63 2 1 0 0,-91 2 157 0 0,-1-1 0 0 0,1 1 0 0 0,0-1 0 0 0,-1 1 0 0 0,1 0 0 0 0,0 0 0 0 0,-1 0 0 0 0,1 1 0 0 0,-1-1 0 0 0,1 0 0 0 0,-1 1 0 0 0,0 0 0 0 0,0-1 0 0 0,0 1 0 0 0,3 3 1 0 0,-4-4 16 0 0,0 0 0 0 0,-1 0 0 0 0,1 0 0 0 0,-1 0 0 0 0,1 0 0 0 0,-1 0 0 0 0,1 0 0 0 0,-1 0 0 0 0,0 0 1 0 0,0 0-1 0 0,1 0 0 0 0,-1 0 0 0 0,0 0 0 0 0,0 1 0 0 0,0-1 0 0 0,0 0 0 0 0,0 0 0 0 0,0 0 0 0 0,0 0 0 0 0,-1 0 1 0 0,1 0-1 0 0,0 0 0 0 0,-1 0 0 0 0,1 0 0 0 0,-1 0 0 0 0,1 0 0 0 0,-1 0 0 0 0,1 0 0 0 0,-1 0 0 0 0,1 0 1 0 0,-1 0-1 0 0,0 0 0 0 0,0 0 0 0 0,1-1 0 0 0,-1 1 0 0 0,0 0 0 0 0,0-1 0 0 0,0 1 0 0 0,-1 0 0 0 0,-20 13-17 0 0,0-1 0 0 0,0-1-1 0 0,-1-1 1 0 0,-34 11 0 0 0,-44 22-86 0 0,95-41 103 0 0,-1 1 1 0 0,1 0-1 0 0,-1 0 0 0 0,1 1 0 0 0,0 0 0 0 0,-7 8 1 0 0,12-12 22 0 0,0 0 1 0 0,0 0-1 0 0,1 0 1 0 0,-1 0 0 0 0,1 0-1 0 0,-1 0 1 0 0,1 0-1 0 0,-1 0 1 0 0,1 0 0 0 0,-1 0-1 0 0,1 1 1 0 0,0-1-1 0 0,0 0 1 0 0,0 0 0 0 0,-1 0-1 0 0,1 0 1 0 0,0 1-1 0 0,0-1 1 0 0,1 2 0 0 0,0-1 28 0 0,-1-1 1 0 0,1 1 0 0 0,0-1 0 0 0,0 1-1 0 0,0-1 1 0 0,0 1 0 0 0,1-1 0 0 0,-1 1-1 0 0,0-1 1 0 0,1 0 0 0 0,-1 0-1 0 0,1 0 1 0 0,-1 0 0 0 0,1 0 0 0 0,-1 0-1 0 0,1 0 1 0 0,2 0 0 0 0,9 5 128 0 0,0-1 1 0 0,1-1 0 0 0,0 0-1 0 0,0-1 1 0 0,0-1 0 0 0,28 2-1 0 0,-17-3-98 0 0,-1-2 0 0 0,0 0-1 0 0,33-6 1 0 0,-29 0-337 0 0,0 0 1 0 0,0-2-1 0 0,0-1 0 0 0,-1-1 0 0 0,45-27 1 0 0,-57 29 180 0 0,1-1 0 0 0,-1 0 1 0 0,-1-2-1 0 0,0 0 0 0 0,0 0 1 0 0,-1-1-1 0 0,-1-1 0 0 0,-1 0 1 0 0,1-1-1 0 0,11-20 0 0 0,-22 31 232 0 0,1 0-1 0 0,0 0 0 0 0,-1 0 0 0 0,0 0 0 0 0,0 0 0 0 0,0 0 0 0 0,-1 0 1 0 0,1-6-1 0 0,-1 9-246 0 0,14 23-2601 0 0,-2-4 2614 0 0,0 0 1 0 0,-2 1 0 0 0,0 0-1 0 0,-1 1 1 0 0,-1 0 0 0 0,-1 1-1 0 0,-1-1 1 0 0,0 1 0 0 0,-2 1-1 0 0,4 36 1 0 0,-6-28-30 0 0,0-18 111 0 0,-1 1 0 0 0,-1-1 0 0 0,0 0 1 0 0,0 0-1 0 0,-3 14 0 0 0,3-26 51 0 0,0 0 1 0 0,0 0-1 0 0,0 0 0 0 0,0-1 0 0 0,0 1 1 0 0,-1 0-1 0 0,1 0 0 0 0,0 0 1 0 0,0 0-1 0 0,0 0 0 0 0,0 0 0 0 0,0-1 1 0 0,-1 1-1 0 0,1 0 0 0 0,0 0 0 0 0,0 0 1 0 0,0 0-1 0 0,0 0 0 0 0,-1 0 1 0 0,1 0-1 0 0,0 0 0 0 0,0 0 0 0 0,0 0 1 0 0,0 0-1 0 0,-1 0 0 0 0,1 0 1 0 0,0 0-1 0 0,0 0 0 0 0,0 0 0 0 0,0 0 1 0 0,-1 0-1 0 0,1 0 0 0 0,0 0 0 0 0,0 0 1 0 0,0 0-1 0 0,-1 0 0 0 0,1 0 1 0 0,0 0-1 0 0,0 0 0 0 0,0 0 0 0 0,0 1 1 0 0,0-1-1 0 0,-1 0 0 0 0,1 0 1 0 0,0 0-1 0 0,0 0 0 0 0,0 0 0 0 0,0 1 1 0 0,0-1-1 0 0,0 0 0 0 0,0 0 0 0 0,-1 0 1 0 0,1 0-1 0 0,0 0 0 0 0,0 1 1 0 0,0-1-1 0 0,0 0 0 0 0,0 0 0 0 0,0 0 1 0 0,0 1-1 0 0,0-1 0 0 0,0 0 0 0 0,-2-18 2090 0 0,3 14-1997 0 0,1 1-1 0 0,0-1 1 0 0,0 1 0 0 0,0-1-1 0 0,1 1 1 0 0,-1 0 0 0 0,1 0-1 0 0,0 0 1 0 0,0 0 0 0 0,5-4-1 0 0,40-26 284 0 0,-38 27-329 0 0,111-70-113 0 0,-46 30 386 0 0,137-107 1 0 0,-212 152-391 0 0,0 1-1 0 0,0 0 0 0 0,0 0 1 0 0,0 0-1 0 0,0 0 1 0 0,0 0-1 0 0,1 0 1 0 0,-1 0-1 0 0,0 0 1 0 0,0 0-1 0 0,0 0 1 0 0,0-1-1 0 0,0 1 1 0 0,0 0-1 0 0,0 0 1 0 0,1 0-1 0 0,-1 0 1 0 0,0 0-1 0 0,0 0 1 0 0,0 0-1 0 0,0 0 1 0 0,0 0-1 0 0,0 0 0 0 0,1 0 1 0 0,-1 0-1 0 0,0 0 1 0 0,0 0-1 0 0,0 0 1 0 0,0 0-1 0 0,0 0 1 0 0,1 0-1 0 0,-1 0 1 0 0,0 0-1 0 0,0 1 1 0 0,0-1-1 0 0,0 0 1 0 0,0 0-1 0 0,0 0 1 0 0,0 0-1 0 0,0 0 1 0 0,1 0-1 0 0,-1 0 0 0 0,0 0 1 0 0,0 0-1 0 0,0 1 1 0 0,0-1-1 0 0,0 0 1 0 0,0 0-1 0 0,0 0 1 0 0,0 0-1 0 0,2 12-886 0 0,-2 22 284 0 0,-1-26 492 0 0,1 33-34 0 0,2 0 0 0 0,2 0 0 0 0,1 0 0 0 0,2-1 0 0 0,22 69 0 0 0,-23-90 235 0 0,2 6 196 0 0,0 0-1 0 0,-2 0 0 0 0,4 40 1 0 0,-9-62-259 0 0,-1 0 0 0 0,0-1 0 0 0,0 1 1 0 0,-1 0-1 0 0,1 0 0 0 0,-1 0 0 0 0,1 0 0 0 0,-1 0 0 0 0,0-1 1 0 0,0 1-1 0 0,0 0 0 0 0,-1-1 0 0 0,1 1 0 0 0,0-1 1 0 0,-1 1-1 0 0,0-1 0 0 0,-2 4 0 0 0,0-3-306 0 0,0 0-1 0 0,0 0 1 0 0,0 0-1 0 0,0 0 1 0 0,-1-1-1 0 0,1 1 0 0 0,-1-1 1 0 0,0 0-1 0 0,1 0 1 0 0,-1-1-1 0 0,-6 2 1 0 0,-63 9-5494 0 0</inkml:trace>
</inkml:ink>
</file>

<file path=ppt/ink/ink6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0.7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0 674 5945 0 0,'0'0'4222'0'0,"14"5"-3473"0"0,2 0-708 0 0,0 0 0 0 0,0-1 0 0 0,0-1 0 0 0,1 0 0 0 0,0-2 0 0 0,-1 0 0 0 0,28-2 0 0 0,-14-4 95 0 0,-1-1-1 0 0,1-1 1 0 0,-2-2 0 0 0,1-1 0 0 0,33-18 0 0 0,-16 5-228 0 0,-1-3-1 0 0,52-38 1 0 0,-75 47-39 0 0,-1 0 0 0 0,-1-1 0 0 0,-1 0 0 0 0,-1-2 0 0 0,0 0 0 0 0,-1-2 0 0 0,19-32 0 0 0,-28 40 38 0 0,0 0-1 0 0,-2-1 1 0 0,0 1 0 0 0,0-1 0 0 0,-2 0 0 0 0,1-1-1 0 0,-2 1 1 0 0,0-1 0 0 0,-1 0 0 0 0,-1 1 0 0 0,0-1-1 0 0,-1 0 1 0 0,-4-30 0 0 0,3 41 305 0 0,0 0 0 0 0,-1 0-1 0 0,0 0 1 0 0,1 1 0 0 0,-1-1 0 0 0,-1 0 0 0 0,1 1 0 0 0,-1-1-1 0 0,0 1 1 0 0,0 0 0 0 0,0 0 0 0 0,0 0 0 0 0,-1 0 0 0 0,0 0-1 0 0,0 1 1 0 0,-7-5 0 0 0,8 6-145 0 0,0 0 0 0 0,0 0 0 0 0,0 1 1 0 0,-1-1-1 0 0,1 1 0 0 0,0 0 0 0 0,-1 0 0 0 0,1 0 0 0 0,-1 0 0 0 0,1 1 0 0 0,-1-1 0 0 0,0 1 1 0 0,1 0-1 0 0,-1 0 0 0 0,1 1 0 0 0,-1-1 0 0 0,0 1 0 0 0,1-1 0 0 0,-1 1 0 0 0,1 0 1 0 0,0 1-1 0 0,-1-1 0 0 0,1 0 0 0 0,-6 5 0 0 0,-2 2-149 0 0,0 0 0 0 0,0 1 0 0 0,1 0 0 0 0,1 1 0 0 0,0 0 0 0 0,0 1 0 0 0,1 0 0 0 0,0 0 0 0 0,-10 20 0 0 0,-4 14 164 0 0,-21 59 0 0 0,36-84-97 0 0,-33 103 268 0 0,-47 253 1 0 0,61-247-1157 0 0,-2 8-3837 0 0,13-94 719 0 0</inkml:trace>
</inkml:ink>
</file>

<file path=ppt/ink/ink6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1 414 11897 0 0,'0'0'1330'0'0,"26"-15"-1720"0"0,25-14 61 0 0,3 1 1 0 0,83-29 0 0 0,624-158 204 0 0,-541 168-14 0 0,-163 37 402 0 0,112-2 0 0 0,-168 12-227 0 0,1 0-1 0 0,-1 0 0 0 0,0 0 1 0 0,0 0-1 0 0,0 0 0 0 0,0 0 1 0 0,1 0-1 0 0,-1 0 0 0 0,0 1 1 0 0,0-1-1 0 0,0 0 0 0 0,0 1 1 0 0,0-1-1 0 0,0 1 0 0 0,0-1 1 0 0,0 1-1 0 0,0 0 0 0 0,0-1 1 0 0,0 1-1 0 0,1 1 0 0 0,-1-1 37 0 0,-1 0-1 0 0,1 0 0 0 0,-1 0 0 0 0,0 0 0 0 0,0 0 0 0 0,1 0 0 0 0,-1 0 0 0 0,0 0 0 0 0,0 0 1 0 0,0 0-1 0 0,0 0 0 0 0,0 0 0 0 0,-1 0 0 0 0,1 0 0 0 0,0 1 0 0 0,0-1 0 0 0,-1-1 0 0 0,0 3 1 0 0,-3 6 316 0 0,-1 0 0 0 0,0-1 1 0 0,0 1-1 0 0,-8 8 0 0 0,5-6-622 0 0,-78 128 212 0 0,52-77-4597 0 0</inkml:trace>
</inkml:ink>
</file>

<file path=ppt/ink/ink6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1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6433 0 0,'0'0'4564'0'0,"96"-15"-8020"0"0,-67 15 815 0 0,16 6-423 0 0</inkml:trace>
  <inkml:trace contextRef="#ctx0" brushRef="#br0" timeOffset="1">413 453 496 0 0,'0'0'11838'0'0,"-8"-1"-11777"0"0,7 1-68 0 0,-1-1 0 0 0,1 1 0 0 0,-1 0 0 0 0,1 0 0 0 0,-1-1 0 0 0,1 1 0 0 0,-1-1 0 0 0,1 1 0 0 0,0-1 0 0 0,-1 0 0 0 0,1 0 0 0 0,0 1 0 0 0,-1-1 0 0 0,1 0 0 0 0,0 0 0 0 0,0 0 0 0 0,0 0 0 0 0,-2-2 0 0 0,3 1-37 0 0,0 0 0 0 0,0 0 0 0 0,0-1 0 0 0,0 1 0 0 0,0 0 0 0 0,0 0 0 0 0,0 0 0 0 0,0 0 0 0 0,1 0 0 0 0,0 0 0 0 0,-1-1 0 0 0,1 1 0 0 0,0 0 0 0 0,0 0 0 0 0,0 1 0 0 0,0-1 0 0 0,0 0 0 0 0,2-2 0 0 0,10-19-179 0 0,1 0 1 0 0,30-37-1 0 0,-36 51 182 0 0,-1 1 1 0 0,1 0-1 0 0,0 0 1 0 0,1 1-1 0 0,0 0 1 0 0,0 1-1 0 0,1 0 1 0 0,0 0-1 0 0,13-6 1 0 0,-20 11 60 0 0,-1 0 0 0 0,1 0-1 0 0,-1 0 1 0 0,1 1 0 0 0,-1-1 0 0 0,1 0 0 0 0,-1 1 0 0 0,1 0-1 0 0,0 0 1 0 0,-1-1 0 0 0,1 1 0 0 0,0 1 0 0 0,-1-1-1 0 0,1 0 1 0 0,-1 1 0 0 0,1-1 0 0 0,0 1 0 0 0,-1 0 0 0 0,1 0-1 0 0,-1 0 1 0 0,0 0 0 0 0,1 1 0 0 0,-1-1 0 0 0,0 0-1 0 0,0 1 1 0 0,0 0 0 0 0,0-1 0 0 0,0 1 0 0 0,0 0 0 0 0,0 0-1 0 0,0 0 1 0 0,-1 0 0 0 0,1 0 0 0 0,-1 1 0 0 0,0-1-1 0 0,0 0 1 0 0,1 1 0 0 0,-2-1 0 0 0,3 6 0 0 0,1 9 121 0 0,1 0 1 0 0,-2 1 0 0 0,-1 0-1 0 0,1 32 1 0 0,-2-33-217 0 0,6 46-5316 0 0,-5-47 983 0 0</inkml:trace>
</inkml:ink>
</file>

<file path=ppt/ink/ink6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1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381 570 4680 0 0,'0'0'7247'0'0,"-18"1"-6780"0"0,-2 0-404 0 0,10-2-44 0 0,0 1-1 0 0,0 1 1 0 0,1 0 0 0 0,-1 0-1 0 0,0 1 1 0 0,1 0-1 0 0,-1 1 1 0 0,1 0 0 0 0,-14 6-1 0 0,3 1 94 0 0,1 0 0 0 0,0 2 0 0 0,0 0 0 0 0,1 1 0 0 0,1 1 1 0 0,-29 29-1 0 0,38-35-104 0 0,1 1 0 0 0,0-1 1 0 0,0 2-1 0 0,1-1 0 0 0,0 1 1 0 0,1 0-1 0 0,0 0 0 0 0,0 0 1 0 0,1 1-1 0 0,1 0 0 0 0,0-1 1 0 0,0 1-1 0 0,1 0 1 0 0,0 1-1 0 0,0 11 0 0 0,2-19-15 0 0,0 0 1 0 0,0-1-1 0 0,1 1 0 0 0,-1 0 0 0 0,1 0 1 0 0,0-1-1 0 0,0 1 0 0 0,0 0 0 0 0,1-1 0 0 0,-1 1 1 0 0,1-1-1 0 0,0 1 0 0 0,0-1 0 0 0,0 0 0 0 0,0 0 1 0 0,0 0-1 0 0,1 0 0 0 0,-1 0 0 0 0,1 0 0 0 0,0-1 1 0 0,0 1-1 0 0,0-1 0 0 0,0 0 0 0 0,1 0 1 0 0,-1 0-1 0 0,0 0 0 0 0,1-1 0 0 0,-1 1 0 0 0,1-1 1 0 0,0 0-1 0 0,-1 0 0 0 0,9 1 0 0 0,-3-1-26 0 0,1 0 0 0 0,0 0 0 0 0,-1-1-1 0 0,1-1 1 0 0,0 0 0 0 0,0 0 0 0 0,-1-1-1 0 0,1 0 1 0 0,-1 0 0 0 0,0-1 0 0 0,0-1-1 0 0,11-4 1 0 0,15-12-128 0 0,-1-1 0 0 0,-1-2 0 0 0,57-51 0 0 0,-35 20-42 0 0,54-67-1 0 0,-48 46-28 0 0,-3-3 0 0 0,-4-3 0 0 0,82-161 0 0 0,-131 232 378 0 0,0-1 0 0 0,-1 0 0 0 0,0 0-1 0 0,-1 0 1 0 0,0 0 0 0 0,-1 0 0 0 0,0-1 0 0 0,-1 1-1 0 0,0-1 1 0 0,-1-14 0 0 0,0 25-102 0 0,0 0 0 0 0,0 0-1 0 0,0 0 1 0 0,0 1 0 0 0,0-1 0 0 0,0 0 0 0 0,0 0 0 0 0,0 0 0 0 0,0 0 0 0 0,-1 0-1 0 0,1 0 1 0 0,0 1 0 0 0,-1-1 0 0 0,1 0 0 0 0,-1 0 0 0 0,1 0 0 0 0,0 1 0 0 0,-1-1-1 0 0,0 0 1 0 0,1 0 0 0 0,-1 1 0 0 0,1-1 0 0 0,-1 1 0 0 0,0-1 0 0 0,0 1 0 0 0,1-1 0 0 0,-1 1-1 0 0,0-1 1 0 0,0 1 0 0 0,0-1 0 0 0,1 1 0 0 0,-1 0 0 0 0,0 0 0 0 0,0-1 0 0 0,0 1-1 0 0,0 0 1 0 0,0 0 0 0 0,0 0 0 0 0,1 0 0 0 0,-1 0 0 0 0,0 0 0 0 0,0 0 0 0 0,0 0-1 0 0,0 0 1 0 0,0 1 0 0 0,0-1 0 0 0,0 0 0 0 0,1 0 0 0 0,-1 1 0 0 0,0-1 0 0 0,0 1-1 0 0,-1 0 1 0 0,-5 3-42 0 0,1-1-1 0 0,0 1 1 0 0,0 0-1 0 0,0 1 1 0 0,-7 6-1 0 0,-6 10 36 0 0,1-1 0 0 0,1 2 0 0 0,1 0 0 0 0,1 1 0 0 0,1 1 0 0 0,-20 47 0 0 0,17-31 2 0 0,3 1-1 0 0,1 1 1 0 0,-12 71-1 0 0,21-87 23 0 0,1 0 0 0 0,1 0-1 0 0,2 0 1 0 0,0 1-1 0 0,2-1 1 0 0,1 0-1 0 0,10 44 1 0 0,-11-60-158 0 0,1-1-1 0 0,0 0 1 0 0,1 0 0 0 0,0 0-1 0 0,0 0 1 0 0,1-1 0 0 0,0 0-1 0 0,0 0 1 0 0,1 0 0 0 0,0-1-1 0 0,0 1 1 0 0,1-1 0 0 0,0-1-1 0 0,0 1 1 0 0,1-1 0 0 0,-1-1-1 0 0,1 1 1 0 0,1-1 0 0 0,-1-1-1 0 0,1 0 1 0 0,0 0 0 0 0,0 0-1 0 0,0-1 1 0 0,12 2 0 0 0,-6-2-1282 0 0,1-1 1 0 0,0 0-1 0 0,22-1 1 0 0,16-3-5753 0 0</inkml:trace>
</inkml:ink>
</file>

<file path=ppt/ink/ink6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3.0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1 926 5521 0 0,'0'0'6097'0'0,"19"1"-5703"0"0,-5 0-306 0 0,2 1-10 0 0,-1-1-1 0 0,0-1 0 0 0,1 0 0 0 0,-1-1 1 0 0,0-1-1 0 0,0 0 0 0 0,20-7 0 0 0,27-14-114 0 0,0-3-1 0 0,-2-3 1 0 0,-2-2-1 0 0,0-3 1 0 0,-3-3-1 0 0,64-53 1 0 0,-84 61-208 0 0,-2-1 1 0 0,-1-2-1 0 0,-1-1 1 0 0,-2-1-1 0 0,39-62 0 0 0,-53 73 351 0 0,-2 0 0 0 0,-1-1 0 0 0,-1-1 0 0 0,-1 0-1 0 0,-1 0 1 0 0,-1-1 0 0 0,-2 0 0 0 0,0 0 0 0 0,-2-1 0 0 0,2-45-1 0 0,-6 68 57 0 0,0-1-1 0 0,0 1 0 0 0,0-1 1 0 0,-1 1-1 0 0,0 0 0 0 0,0-1 0 0 0,0 1 1 0 0,-1 0-1 0 0,1 0 0 0 0,-5-8 1 0 0,5 11-162 0 0,0 0 0 0 0,0 0 1 0 0,0-1-1 0 0,0 1 1 0 0,0 0-1 0 0,0 0 0 0 0,-1 0 1 0 0,1 0-1 0 0,0 1 1 0 0,-1-1-1 0 0,1 0 1 0 0,0 1-1 0 0,-1-1 0 0 0,1 0 1 0 0,-1 1-1 0 0,1 0 1 0 0,-1-1-1 0 0,0 1 0 0 0,1 0 1 0 0,-1 0-1 0 0,1 0 1 0 0,-1 0-1 0 0,1 0 0 0 0,-1 0 1 0 0,0 0-1 0 0,1 1 1 0 0,-1-1-1 0 0,1 0 1 0 0,-1 1-1 0 0,1-1 0 0 0,-1 1 1 0 0,1 0-1 0 0,-3 1 1 0 0,-3 2-116 0 0,1 0 1 0 0,0 0-1 0 0,-1 0 1 0 0,1 1-1 0 0,1 0 0 0 0,-1 1 1 0 0,-6 7-1 0 0,-33 45 198 0 0,41-51-61 0 0,-19 28 17 0 0,1 2 0 0 0,2 0 1 0 0,2 1-1 0 0,1 1 0 0 0,2 1 1 0 0,2 1-1 0 0,1-1 1 0 0,3 2-1 0 0,1-1 0 0 0,2 1 1 0 0,2 1-1 0 0,2 78 1 0 0,2-115-64 0 0,1 0 1 0 0,-1-1 0 0 0,1 1-1 0 0,1-1 1 0 0,-1 0-1 0 0,1 1 1 0 0,0-1 0 0 0,0 0-1 0 0,0 0 1 0 0,1 0 0 0 0,0 0-1 0 0,0 0 1 0 0,5 5 0 0 0,-6-7 9 0 0,0-1 1 0 0,1 0-1 0 0,-1 0 1 0 0,1-1-1 0 0,-1 1 1 0 0,1 0-1 0 0,0-1 1 0 0,0 1-1 0 0,-1-1 1 0 0,1 0-1 0 0,0 0 1 0 0,0 0-1 0 0,0-1 1 0 0,0 1-1 0 0,1-1 1 0 0,-1 1-1 0 0,0-1 1 0 0,0 0 0 0 0,0 0-1 0 0,0-1 1 0 0,0 1-1 0 0,0-1 1 0 0,0 1-1 0 0,0-1 1 0 0,4-1-1 0 0,7-4 3 0 0,0 1 0 0 0,0-2-1 0 0,-1 0 1 0 0,0-1 0 0 0,22-16 0 0 0,57-56-46 0 0,-72 62 41 0 0,49-47-1172 0 0,116-142 1 0 0,-151 164 1456 0 0,-3-2 0 0 0,-1-2 0 0 0,-3-1-1 0 0,37-89 1 0 0,-57 109 1218 0 0,-9 34-1298 0 0,-116 264-667 0 0,48-115 785 0 0,59-131-247 0 0,2 0-75 0 0,-2 0 1 0 0,-1 0-1 0 0,-1-1 0 0 0,-16 22 1 0 0,31-48-64 0 0,0 1 0 0 0,0 0 0 0 0,0 0 0 0 0,1 0 0 0 0,-1 0 0 0 0,0 0 1 0 0,1 1-1 0 0,0-1 0 0 0,-1 1 0 0 0,1-1 0 0 0,0 1 0 0 0,0 0 0 0 0,0 0 0 0 0,0 0 0 0 0,0 1 0 0 0,3-2 0 0 0,-1 2 40 0 0,1 0-1 0 0,0 0 0 0 0,-1 0 0 0 0,1 1 0 0 0,0 0 0 0 0,-1 0 0 0 0,1 0 0 0 0,5 3 0 0 0,9 4 86 0 0,0 1-1 0 0,0 1 1 0 0,27 19 0 0 0,-43-27-62 0 0,13 9 65 0 0,0-1 1 0 0,1-1-1 0 0,0-1 1 0 0,0-1-1 0 0,39 10 0 0 0,-47-15 3 0 0,-1 0-1 0 0,1 0 1 0 0,0-1 0 0 0,0-1-1 0 0,0 0 1 0 0,0 0 0 0 0,0-1-1 0 0,-1 0 1 0 0,1 0-1 0 0,0-1 1 0 0,0-1 0 0 0,-1 0-1 0 0,18-7 1 0 0,-6-3-69 0 0,0 0 0 0 0,-2-1 0 0 0,1-1 0 0 0,-2 0 0 0 0,0-2 0 0 0,-1 0 0 0 0,25-33 1 0 0,-22 24-111 0 0,-2 0 0 0 0,-2-2 0 0 0,0 0 0 0 0,-1 0 1 0 0,13-41-1 0 0,-28 69 132 0 0,3-6 179 0 0,-1-1 1 0 0,0 1-1 0 0,0-1 1 0 0,0 1 0 0 0,-1-1-1 0 0,0 1 1 0 0,0-1-1 0 0,-1 0 1 0 0,0 0-1 0 0,0 1 1 0 0,-1-8 0 0 0,1 13-156 0 0,0 1 0 0 0,0 0 1 0 0,0-1-1 0 0,0 1 0 0 0,-1 0 0 0 0,1-1 1 0 0,0 1-1 0 0,0-1 0 0 0,0 1 1 0 0,0 0-1 0 0,-1-1 0 0 0,1 1 0 0 0,0 0 1 0 0,0 0-1 0 0,-1-1 0 0 0,1 1 1 0 0,0 0-1 0 0,-1 0 0 0 0,1-1 1 0 0,0 1-1 0 0,-1 0 0 0 0,1 0 0 0 0,0 0 1 0 0,-1 0-1 0 0,1-1 0 0 0,0 1 1 0 0,-1 0-1 0 0,1 0 0 0 0,-1 0 1 0 0,1 0-1 0 0,0 0 0 0 0,-1 0 0 0 0,0 0 1 0 0,-14 7-99 0 0,-7 15-512 0 0,19-16 507 0 0,-1 0 0 0 0,1 0 0 0 0,0 0 0 0 0,0 1 0 0 0,1-1 0 0 0,0 1 0 0 0,0-1 0 0 0,1 1 0 0 0,-1 0 0 0 0,2-1-1 0 0,-1 1 1 0 0,1 0 0 0 0,0 0 0 0 0,0 0 0 0 0,0 0 0 0 0,1-1 0 0 0,0 1 0 0 0,1 0 0 0 0,0-1 0 0 0,0 1 0 0 0,0-1 0 0 0,1 1 0 0 0,-1-1 0 0 0,2 0 0 0 0,-1 0 0 0 0,1 0 0 0 0,-1-1 0 0 0,2 1 0 0 0,-1-1 0 0 0,1 0 0 0 0,-1 0 0 0 0,12 8 0 0 0,-15-12-288 0 0,1 1 0 0 0,0-1 0 0 0,0 0 0 0 0,0 0 0 0 0,0 0 0 0 0,0-1 0 0 0,0 1 0 0 0,0 0-1 0 0,0-1 1 0 0,0 1 0 0 0,0-1 0 0 0,0 0 0 0 0,0 0 0 0 0,0 0 0 0 0,4 0 0 0 0</inkml:trace>
</inkml:ink>
</file>

<file path=ppt/ink/ink6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3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 5064 0 0,'0'0'6965'0'0,"101"-11"-8585"0"0,-45 11 1348 0 0,17 0 168 0 0,21 3-204 0 0,19 2-328 0 0,-21-1-896 0 0,-2-1-1629 0 0</inkml:trace>
</inkml:ink>
</file>

<file path=ppt/ink/ink6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3.9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1 5092 0 0,'0'0'7829'0'0,"-5"17"-7430"0"0,-94 305 712 0 0,76-258-1233 0 0,-54 173 1025 0 0,68-202-1665 0 0,2-1 1 0 0,1 2-1 0 0,2-1 1 0 0,1 69-1 0 0,3-102 635 0 0,0 1-234 0 0,0 0 0 0 0,0 0 1 0 0,1 0-1 0 0,-1 0 0 0 0,0 0 0 0 0,1 0 0 0 0,0 0 0 0 0,0-1 0 0 0,0 1 0 0 0,0 0 0 0 0,0 0 0 0 0,1-1 0 0 0,1 4 1 0 0,15 8-4485 0 0</inkml:trace>
</inkml:ink>
</file>

<file path=ppt/ink/ink6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5.4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492 140 4152 0 0,'0'0'5579'0'0,"-14"2"-3503"0"0,-16 5-1713 0 0,1 1-1 0 0,0 1 1 0 0,-44 21-1 0 0,34-10 267 0 0,1 2-1 0 0,-69 51 1 0 0,93-62-646 0 0,1 1-1 0 0,0 0 1 0 0,1 1 0 0 0,0 0-1 0 0,1 1 1 0 0,0 0-1 0 0,1 1 1 0 0,1 0 0 0 0,0 0-1 0 0,-7 21 1 0 0,15-36-37 0 0,1 0 0 0 0,0 0-1 0 0,0 0 1 0 0,0 1 0 0 0,0-1 0 0 0,0 0-1 0 0,-1 0 1 0 0,1 1 0 0 0,0-1 0 0 0,0 0-1 0 0,0 0 1 0 0,0 1 0 0 0,0-1 0 0 0,0 0-1 0 0,0 1 1 0 0,0-1 0 0 0,0 0-1 0 0,0 0 1 0 0,0 1 0 0 0,0-1 0 0 0,0 0-1 0 0,0 0 1 0 0,0 1 0 0 0,0-1 0 0 0,0 0-1 0 0,0 0 1 0 0,0 1 0 0 0,0-1 0 0 0,1 0-1 0 0,-1 0 1 0 0,0 1 0 0 0,0-1 0 0 0,0 0-1 0 0,0 0 1 0 0,1 0 0 0 0,-1 1 0 0 0,0-1-1 0 0,0 0 1 0 0,0 0 0 0 0,1 0 0 0 0,-1 0-1 0 0,0 1 1 0 0,0-1 0 0 0,1 0 0 0 0,-1 0-1 0 0,0 0 1 0 0,1 0 0 0 0,17-5-655 0 0,27-21 1162 0 0,-39 22-648 0 0,15-9 205 0 0,-15 8-28 0 0,0 0-1 0 0,1 1 0 0 0,0 0 0 0 0,0 0 1 0 0,0 0-1 0 0,0 1 0 0 0,0 0 0 0 0,1 1 1 0 0,0 0-1 0 0,-1 0 0 0 0,1 0 0 0 0,11 0 1 0 0,-17 3 43 0 0,0 0 0 0 0,0-1 0 0 0,0 1 0 0 0,0 0 0 0 0,0 0 0 0 0,0 0 0 0 0,0 1 0 0 0,-1-1 0 0 0,1 0 0 0 0,0 1 0 0 0,-1-1 0 0 0,1 1 0 0 0,-1-1 0 0 0,0 1 0 0 0,1 0 0 0 0,-1-1 0 0 0,0 1 0 0 0,0 0 0 0 0,0 0 0 0 0,0 0 0 0 0,1 4 0 0 0,14 44 412 0 0,-15-43-427 0 0,1 1 0 0 0,0-1 0 0 0,1 0 0 0 0,-1 0 0 0 0,1 0 0 0 0,0-1 0 0 0,1 1 0 0 0,0-1 0 0 0,0 0-1 0 0,0 0 1 0 0,6 6 0 0 0,-7-10 28 0 0,0 1 0 0 0,0-1 1 0 0,0 0-1 0 0,1 0 0 0 0,-1 0 0 0 0,0 0 0 0 0,1-1 0 0 0,0 1 0 0 0,-1-1 0 0 0,1 0 0 0 0,0 0 0 0 0,0 0 1 0 0,0-1-1 0 0,-1 1 0 0 0,1-1 0 0 0,0 0 0 0 0,0 0 0 0 0,0 0 0 0 0,0-1 0 0 0,0 0 0 0 0,-1 1 0 0 0,7-3 1 0 0,6-3-29 0 0,-1-1 0 0 0,0 0 0 0 0,0-1 0 0 0,-1-1 0 0 0,0-1 0 0 0,18-14 0 0 0,-8 6-139 0 0,14-10-198 0 0,-1-1-1 0 0,-2-2 1 0 0,0-2 0 0 0,-2-1 0 0 0,-2-1-1 0 0,-1-2 1 0 0,29-47 0 0 0,-52 72 453 0 0,-1 0 0 0 0,-1 0 1 0 0,5-14-1 0 0,-9 22 22 0 0,0 0 0 0 0,0 0 0 0 0,0 0 0 0 0,0 0 0 0 0,-1 0 0 0 0,1 0 0 0 0,-1 0 0 0 0,0-1 0 0 0,0 1 0 0 0,0 0 0 0 0,-1 0 0 0 0,0 0 0 0 0,-2-8 0 0 0,2 11-115 0 0,1 0-1 0 0,-1 0 1 0 0,0 0-1 0 0,0 1 1 0 0,0-1-1 0 0,0 0 0 0 0,0 0 1 0 0,0 1-1 0 0,0-1 1 0 0,0 1-1 0 0,0-1 1 0 0,0 1-1 0 0,0-1 1 0 0,0 1-1 0 0,-1 0 1 0 0,1 0-1 0 0,0-1 0 0 0,0 1 1 0 0,0 0-1 0 0,0 0 1 0 0,-1 0-1 0 0,1 0 1 0 0,0 0-1 0 0,0 0 1 0 0,0 1-1 0 0,-1-1 1 0 0,-1 1-1 0 0,-31 10-253 0 0,28-7 169 0 0,1-1 0 0 0,-1 1 0 0 0,1 0 0 0 0,-1 1 0 0 0,1-1 0 0 0,0 1 0 0 0,1 0 0 0 0,-1 1 0 0 0,1-1 0 0 0,-5 10 1 0 0,8-14 28 0 0,0 1 0 0 0,0 0 0 0 0,0 0 0 0 0,1-1 0 0 0,-1 1 0 0 0,1 0-1 0 0,-1 0 1 0 0,1 0 0 0 0,0 0 0 0 0,-1 0 0 0 0,1-1 0 0 0,0 1 0 0 0,0 0 0 0 0,0 0 0 0 0,1 0 0 0 0,-1 0 0 0 0,1 2 0 0 0,0-2-16 0 0,0 0 0 0 0,0 0 0 0 0,1-1-1 0 0,-1 1 1 0 0,0 0 0 0 0,1-1-1 0 0,-1 1 1 0 0,1-1 0 0 0,0 0 0 0 0,-1 1-1 0 0,1-1 1 0 0,0 0 0 0 0,0 0-1 0 0,0 0 1 0 0,-1 0 0 0 0,1-1 0 0 0,0 1-1 0 0,0 0 1 0 0,4 0 0 0 0,7 1-365 0 0,1 0 1 0 0,0 0 0 0 0,-1-1 0 0 0,22-2-1 0 0,-26 0 223 0 0,0 0-1 0 0,1 1 1 0 0,-1 0 0 0 0,1 1-1 0 0,-1 0 1 0 0,0 1-1 0 0,0-1 1 0 0,0 2-1 0 0,1-1 1 0 0,16 8-1 0 0,-24-7 177 0 0,1-1-1 0 0,0 0 0 0 0,0 1 0 0 0,-1 0 0 0 0,1-1 0 0 0,-1 1 0 0 0,0 0 1 0 0,0 0-1 0 0,0 0 0 0 0,0 1 0 0 0,-1-1 0 0 0,1 0 0 0 0,-1 1 0 0 0,0-1 1 0 0,0 1-1 0 0,0-1 0 0 0,0 1 0 0 0,-1-1 0 0 0,1 1 0 0 0,-1 0 0 0 0,0-1 1 0 0,-1 6-1 0 0,0 10 65 0 0,-1-1 0 0 0,-1 1 1 0 0,-7 21-1 0 0,4-14-17 0 0,3-15-34 0 0,1-1 0 0 0,1 1 1 0 0,-1-1-1 0 0,2 1 0 0 0,0 0 0 0 0,1 13 0 0 0,-1-21 9 0 0,1-1 1 0 0,-1 1-1 0 0,1 0 0 0 0,0-1 1 0 0,0 1-1 0 0,0-1 0 0 0,0 1 1 0 0,0-1-1 0 0,1 1 0 0 0,-1-1 0 0 0,1 0 1 0 0,-1 1-1 0 0,1-1 0 0 0,0 0 1 0 0,0 0-1 0 0,0 0 0 0 0,0-1 1 0 0,0 1-1 0 0,0 0 0 0 0,0-1 0 0 0,1 1 1 0 0,-1-1-1 0 0,1 0 0 0 0,-1 0 1 0 0,1 0-1 0 0,-1 0 0 0 0,1 0 1 0 0,0-1-1 0 0,3 1 0 0 0,4 0 58 0 0,0 0-1 0 0,0-1 1 0 0,0 0-1 0 0,0 0 1 0 0,0-1-1 0 0,0-1 1 0 0,-1 0-1 0 0,1 0 1 0 0,0-1-1 0 0,-1 0 0 0 0,11-5 1 0 0,11-7 107 0 0,55-36-1 0 0,-52 29-175 0 0,33-20-34 0 0,74-62 0 0 0,-116 83 145 0 0,-1-1 0 0 0,-1-1 0 0 0,-1 0 1 0 0,-1-2-1 0 0,32-50 0 0 0,-51 71 23 0 0,0 0 1 0 0,0-1-1 0 0,0 1 1 0 0,0-1-1 0 0,-1 1 1 0 0,0-1 0 0 0,0 0-1 0 0,0 0 1 0 0,0-7-1 0 0,-1 12-133 0 0,0-1 1 0 0,0 1-1 0 0,0 0 0 0 0,0 0 1 0 0,-1 0-1 0 0,1 0 0 0 0,0 0 0 0 0,0 0 1 0 0,0 0-1 0 0,0 0 0 0 0,0 0 1 0 0,-1 0-1 0 0,1 0 0 0 0,0 0 0 0 0,0 0 1 0 0,0 0-1 0 0,-1 0 0 0 0,1 0 1 0 0,0 0-1 0 0,0 0 0 0 0,0 0 0 0 0,0 0 1 0 0,-1 0-1 0 0,1 0 0 0 0,0 0 1 0 0,0 0-1 0 0,0 0 0 0 0,0 0 0 0 0,0 0 1 0 0,-1 0-1 0 0,1 0 0 0 0,0 0 1 0 0,0 0-1 0 0,0 1 0 0 0,0-1 0 0 0,0 0 1 0 0,-1 0-1 0 0,1 0 0 0 0,0 0 1 0 0,0 0-1 0 0,0 1 0 0 0,0-1 0 0 0,0 0 1 0 0,0 0-1 0 0,0 0 0 0 0,0 0 0 0 0,0 0 1 0 0,0 1-1 0 0,0-1 0 0 0,0 0 1 0 0,0 0-1 0 0,0 0 0 0 0,0 0 0 0 0,0 1 1 0 0,0-1-1 0 0,0 0 0 0 0,-8 11-373 0 0,0 2 230 0 0,1 1 0 0 0,1-1 0 0 0,0 1 0 0 0,1 1-1 0 0,1-1 1 0 0,0 1 0 0 0,-3 17 0 0 0,-6 111 112 0 0,9-70 27 0 0,0-27 18 0 0,-20 179 29 0 0,16-180 217 0 0,-1 0 0 0 0,-28 81 0 0 0,34-117-212 0 0,-1-1 0 0 0,0 1 0 0 0,-1-1 1 0 0,1 0-1 0 0,-2 0 0 0 0,1 0 0 0 0,-10 10 0 0 0,13-16 1 0 0,0 0-1 0 0,-1 1 1 0 0,1-2-1 0 0,-1 1 0 0 0,1 0 1 0 0,-1 0-1 0 0,1-1 1 0 0,-1 1-1 0 0,0-1 1 0 0,0 0-1 0 0,0 0 0 0 0,0 0 1 0 0,0 0-1 0 0,0-1 1 0 0,0 1-1 0 0,0-1 1 0 0,0 0-1 0 0,0 0 1 0 0,0 0-1 0 0,0 0 0 0 0,0 0 1 0 0,0-1-1 0 0,0 1 1 0 0,0-1-1 0 0,0 0 1 0 0,-4-1-1 0 0,3 0-17 0 0,1 0 0 0 0,0 0 0 0 0,-1 0-1 0 0,1-1 1 0 0,0 1 0 0 0,1-1 0 0 0,-1 1 0 0 0,0-1 0 0 0,1 0 0 0 0,-1 0-1 0 0,1 0 1 0 0,0 0 0 0 0,0-1 0 0 0,0 1 0 0 0,1 0 0 0 0,-1-1 0 0 0,1 0-1 0 0,0 1 1 0 0,0-1 0 0 0,-1-5 0 0 0,-1-6-15 0 0,1 0 1 0 0,1-1-1 0 0,1-25 1 0 0,1 29-4 0 0,0 0 0 0 0,2-1 0 0 0,-1 1 1 0 0,2 1-1 0 0,-1-1 0 0 0,2 0 0 0 0,-1 1 1 0 0,2 0-1 0 0,-1 0 0 0 0,2 0 0 0 0,-1 1 1 0 0,1 0-1 0 0,1 0 0 0 0,0 0 0 0 0,15-13 1 0 0,13-9-45 0 0,2 1 0 0 0,67-43 0 0 0,-68 50-60 0 0,-20 12 46 0 0,230-163-464 0 0,-201 138 479 0 0,-2-2-1 0 0,-1-1 1 0 0,42-54-1 0 0,-81 89 86 0 0,0 0-1 0 0,0 0 0 0 0,0 0 1 0 0,-1-1-1 0 0,0 0 1 0 0,0 1-1 0 0,-1-1 0 0 0,1 0 1 0 0,-1-1-1 0 0,0 1 1 0 0,-1 0-1 0 0,0 0 0 0 0,0-1 1 0 0,0-6-1 0 0,-1 13-65 0 0,0-1-1 0 0,-1 1 1 0 0,1 0 0 0 0,0 0 0 0 0,-1 0-1 0 0,1-1 1 0 0,0 1 0 0 0,-1 0-1 0 0,1 0 1 0 0,-1 0 0 0 0,1 0-1 0 0,0 0 1 0 0,-1 0 0 0 0,1 0-1 0 0,-1 0 1 0 0,1 0 0 0 0,0 0 0 0 0,-1 0-1 0 0,1 0 1 0 0,-1 0 0 0 0,1 0-1 0 0,0 0 1 0 0,-1 0 0 0 0,1 0-1 0 0,-1 0 1 0 0,1 1 0 0 0,0-1-1 0 0,-1 0 1 0 0,1 0 0 0 0,0 0 0 0 0,-1 1-1 0 0,1-1 1 0 0,0 0 0 0 0,-1 0-1 0 0,1 1 1 0 0,0-1 0 0 0,0 0-1 0 0,-1 1 1 0 0,1 0 0 0 0,-16 10-533 0 0,2 2 378 0 0,1 1 0 0 0,0 1 0 0 0,1 0 0 0 0,1 0 0 0 0,-13 24 0 0 0,19-30 156 0 0,0 0 1 0 0,1 0 0 0 0,0 1-1 0 0,1 0 1 0 0,0 0-1 0 0,1 0 1 0 0,0 0-1 0 0,0 0 1 0 0,1 1-1 0 0,0-1 1 0 0,2 17-1 0 0,-1-25 24 0 0,0 0-1 0 0,0 0 0 0 0,1 0 1 0 0,-1-1-1 0 0,0 1 1 0 0,1 0-1 0 0,0 0 0 0 0,-1-1 1 0 0,1 1-1 0 0,0 0 1 0 0,0-1-1 0 0,0 1 0 0 0,0-1 1 0 0,0 1-1 0 0,0-1 0 0 0,1 1 1 0 0,-1-1-1 0 0,0 0 1 0 0,1 0-1 0 0,-1 0 0 0 0,1 0 1 0 0,2 2-1 0 0,-1-2 1 0 0,1 0-1 0 0,-1 0 0 0 0,1 0 1 0 0,0 0-1 0 0,-1 0 1 0 0,1-1-1 0 0,0 0 0 0 0,-1 0 1 0 0,1 0-1 0 0,7-1 0 0 0,1-1-25 0 0,0-1-1 0 0,0 0 0 0 0,-1-1 0 0 0,1 0 1 0 0,21-11-1 0 0,58-46-281 0 0,-71 46 142 0 0,0 0 1 0 0,1 2-1 0 0,1 0 1 0 0,0 1-1 0 0,0 1 1 0 0,26-8-1 0 0,-41 17 94 0 0,1 1 1 0 0,-1-1-1 0 0,1 1 0 0 0,-1 0 0 0 0,1 1 1 0 0,-1 0-1 0 0,1 0 0 0 0,0 1 0 0 0,-1 0 0 0 0,9 2 1 0 0,-13-2 22 0 0,0 0 1 0 0,0 0 0 0 0,0 0 0 0 0,0 1 0 0 0,0-1 0 0 0,0 1 0 0 0,0 0 0 0 0,-1 0-1 0 0,1 0 1 0 0,-1 0 0 0 0,1 0 0 0 0,-1 1 0 0 0,0-1 0 0 0,0 1 0 0 0,0-1-1 0 0,0 1 1 0 0,0 0 0 0 0,-1 0 0 0 0,1 0 0 0 0,-1 0 0 0 0,0 0 0 0 0,0 0-1 0 0,0 0 1 0 0,0 0 0 0 0,1 6 0 0 0,0 7 46 0 0,-1 0-1 0 0,0 0 1 0 0,-1 0-1 0 0,-1 1 1 0 0,0-1-1 0 0,-1 0 1 0 0,-6 20-1 0 0,-13 24-2540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2.4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719 160 4316 0 0,'0'0'5032'0'0,"-3"-15"-4420"0"0,-9-48-224 0 0,11 59-324 0 0,0-1 0 0 0,0 1-1 0 0,-1 0 1 0 0,1 0-1 0 0,-1 0 1 0 0,0 0 0 0 0,-1 1-1 0 0,1-1 1 0 0,-1 0 0 0 0,1 1-1 0 0,-1 0 1 0 0,0-1 0 0 0,0 1-1 0 0,-1 0 1 0 0,1 1 0 0 0,0-1-1 0 0,-1 0 1 0 0,0 1-1 0 0,0 0 1 0 0,0 0 0 0 0,0 0-1 0 0,0 1 1 0 0,0-1 0 0 0,0 1-1 0 0,0 0 1 0 0,-8-1 0 0 0,3 1-4 0 0,-1 0 1 0 0,0 1 0 0 0,1 0-1 0 0,-1 1 1 0 0,1 0 0 0 0,-1 0-1 0 0,1 1 1 0 0,0 0 0 0 0,0 1-1 0 0,-11 4 1 0 0,-11 8-24 0 0,0 1 1 0 0,1 1 0 0 0,2 2-1 0 0,-1 1 1 0 0,2 1 0 0 0,1 1-1 0 0,1 2 1 0 0,1 0 0 0 0,-26 34-1 0 0,23-22-60 0 0,1 1-1 0 0,2 1 1 0 0,2 1-1 0 0,1 0 0 0 0,2 2 1 0 0,-21 65-1 0 0,35-90-1 0 0,0 0 0 0 0,1 0 0 0 0,1 0 0 0 0,1 1-1 0 0,0-1 1 0 0,1 1 0 0 0,1-1 0 0 0,0 1 0 0 0,1-1 0 0 0,1 1 0 0 0,1-1-1 0 0,0 0 1 0 0,10 28 0 0 0,-5-24 41 0 0,0-1-1 0 0,2 0 1 0 0,0 0 0 0 0,2-1-1 0 0,0-1 1 0 0,0 0 0 0 0,2-1-1 0 0,0 0 1 0 0,1-1-1 0 0,0 0 1 0 0,1-1 0 0 0,1-1-1 0 0,0-1 1 0 0,1 0 0 0 0,29 13-1 0 0,-13-10 60 0 0,1-1-1 0 0,1-2 1 0 0,0-2-1 0 0,0-1 1 0 0,1-1-1 0 0,0-3 1 0 0,1-1-1 0 0,-1-1 1 0 0,1-2-1 0 0,-1-2 1 0 0,50-7-1 0 0,-64 2 21 0 0,0 0-1 0 0,0-1 1 0 0,0-1-1 0 0,-1-2 1 0 0,0 0-1 0 0,-1-1 1 0 0,0-1-1 0 0,-1-1 0 0 0,0-1 1 0 0,-1-1-1 0 0,0 0 1 0 0,-2-1-1 0 0,0-1 1 0 0,-1-1-1 0 0,23-32 1 0 0,-24 27-22 0 0,-1-1 1 0 0,-1 0 0 0 0,-1-1 0 0 0,-2-1-1 0 0,0 1 1 0 0,-2-2 0 0 0,6-26 0 0 0,-6 5 55 0 0,-1 1 0 0 0,-2-1 1 0 0,-2-55-1 0 0,-2 90-130 0 0,-2 0 0 0 0,1 1 0 0 0,-2-1 1 0 0,0 0-1 0 0,0 1 0 0 0,-1 0 0 0 0,-1-1 0 0 0,0 1 0 0 0,0 0 0 0 0,-1 1 0 0 0,-1-1 0 0 0,0 1 0 0 0,-14-19 0 0 0,6 11 10 0 0,-1 1 0 0 0,-1 1 0 0 0,0 0 0 0 0,-1 1 0 0 0,-1 1-1 0 0,-1 0 1 0 0,-33-19 0 0 0,38 27-274 0 0,0 0 0 0 0,-1 1-1 0 0,0 0 1 0 0,0 1 0 0 0,0 1 0 0 0,0 0 0 0 0,-1 2-1 0 0,1-1 1 0 0,-1 2 0 0 0,0 0 0 0 0,0 1 0 0 0,-22 2 0 0 0,20 1-615 0 0,0 0 0 0 0,1 1 0 0 0,-1 0 0 0 0,1 2 0 0 0,-25 11 0 0 0,-27 18-3503 0 0</inkml:trace>
</inkml:ink>
</file>

<file path=ppt/ink/ink6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5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243 0 9985 0 0,'0'0'3259'0'0,"-6"15"-2962"0"0,-89 257 1236 0 0,-38 238-979 0 0,131-501-1017 0 0,0 0-1 0 0,0-1 1 0 0,1 1-1 0 0,0 0 1 0 0,1 14-1 0 0,0-22 303 0 0,0-1 0 0 0,0 1-1 0 0,1-1 1 0 0,-1 0 0 0 0,0 1-1 0 0,0-1 1 0 0,1 1 0 0 0,2 1-1291 0 0,-2-2 1290 0 0,-1 1 1 0 0,0-1 0 0 0,1 0-1 0 0,-1 0 1 0 0,1 0 0 0 0,-1 0-1 0 0,1 0 1 0 0,-1 0 0 0 0,1 0 0 0 0,-1 0-1 0 0,1 0 1 0 0,-1 0 0 0 0,1 0-1 0 0,-1 0 1 0 0,1 0 0 0 0,-1 0-1 0 0,1 0 1 0 0,13 0-5832 0 0</inkml:trace>
</inkml:ink>
</file>

<file path=ppt/ink/ink6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36.2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0 141 12853 0 0,'0'0'3144'0'0,"15"-13"-2767"0"0,53-41-107 0 0,-57 46-202 0 0,1 0 0 0 0,1 1-1 0 0,0 0 1 0 0,0 1 0 0 0,0 0 0 0 0,0 1-1 0 0,20-4 1 0 0,-6 3 103 0 0,1 2 0 0 0,36-2-1 0 0,-22 4-229 0 0,1 2 0 0 0,76 10 0 0 0,-101-7-252 0 0,0 0-1 0 0,-1 1 0 0 0,1 1 1 0 0,-1 1-1 0 0,1 1 1 0 0,-2 0-1 0 0,1 1 1 0 0,-1 1-1 0 0,17 11 0 0 0,-30-17-3 0 0,-1-2-21 0 0,-1 0 0 0 0,1 0-1 0 0,-1 0 1 0 0,1 1-1 0 0,-1-1 1 0 0,1 0 0 0 0,-1 1-1 0 0,0-1 1 0 0,0 1-1 0 0,1 0 1 0 0,-1-1 0 0 0,0 1-1 0 0,0 2 1 0 0,2 9-4625 0 0</inkml:trace>
  <inkml:trace contextRef="#ctx0" brushRef="#br0" timeOffset="1">994 610 10001 0 0,'0'0'8373'0'0,"-24"-80"-10526"0"0,19 71-767 0 0</inkml:trace>
</inkml:ink>
</file>

<file path=ppt/ink/ink6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3:05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0 5977 0 0,'0'0'10426'0'0,"-9"6"-9514"0"0,27 1-737 0 0,0 1-1 0 0,21 13 1 0 0,15 6 320 0 0,303 103-268 0 0,7-26-254 0 0,-324-93 36 0 0,167 45-10 0 0,222 64 210 0 0,-7 24-203 0 0,-418-142-714 0 0,16 7 2194 0 0,-14-2-3351 0 0</inkml:trace>
</inkml:ink>
</file>

<file path=ppt/ink/ink6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3:07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268 9 3908 0 0,'0'0'13833'0'0,"-2"-2"-13561"0"0,2 1-273 0 0,0 1 0 0 0,0-1 1 0 0,0 1-1 0 0,-1 0 0 0 0,1 0 0 0 0,0-1 0 0 0,0 1 1 0 0,0 0-1 0 0,-1-1 0 0 0,1 1 0 0 0,0 0 0 0 0,-1 0 1 0 0,1-1-1 0 0,0 1 0 0 0,0 0 0 0 0,-1 0 0 0 0,1 0 1 0 0,0-1-1 0 0,-1 1 0 0 0,1 0 0 0 0,0 0 0 0 0,-1 0 0 0 0,1 0 1 0 0,-1 0-1 0 0,1 0 0 0 0,0 0 0 0 0,-1 0 0 0 0,1 0 1 0 0,0 0-1 0 0,-1 0 0 0 0,1 0 0 0 0,0 0 0 0 0,-1 0 1 0 0,1 0-1 0 0,-1 0 0 0 0,1 0 0 0 0,0 0 0 0 0,-1 1 1 0 0,1-1-1 0 0,0 0 0 0 0,-1 0 0 0 0,1 0 0 0 0,0 1 1 0 0,0-1-1 0 0,-1 0 0 0 0,1 0 0 0 0,0 1 0 0 0,0-1 1 0 0,-1 0-1 0 0,1 0 0 0 0,0 1 0 0 0,0-1 0 0 0,0 0 1 0 0,-1 1-1 0 0,1-1 0 0 0,0 1 0 0 0,-13 32 9 0 0,8-15 51 0 0,-51 135 802 0 0,-69 311 1 0 0,106-369-1085 0 0,9-50 29 0 0,1 0-1 0 0,-4 90 0 0 0,25-158-2476 0 0,90-106-7707 0 0,-65 83 5781 0 0</inkml:trace>
</inkml:ink>
</file>

<file path=ppt/ink/ink6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3:07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314 271 1044 0 0,'0'0'7639'0'0,"12"-13"-6918"0"0,-4 3-605 0 0,6-5 414 0 0,0-1-1 0 0,-2 0 0 0 0,0-1 0 0 0,19-34 0 0 0,-28 43-263 0 0,0 0 0 0 0,-1 1-1 0 0,0-1 1 0 0,0 0 0 0 0,-1 0-1 0 0,0 0 1 0 0,0-16 0 0 0,-1 22-199 0 0,0-1 0 0 0,0 1 0 0 0,0 0 0 0 0,0 0 1 0 0,-1 0-1 0 0,1 0 0 0 0,-1-1 0 0 0,1 1 0 0 0,-1 0 0 0 0,0 0 0 0 0,0 0 1 0 0,0 0-1 0 0,0 0 0 0 0,0 1 0 0 0,0-1 0 0 0,-1 0 0 0 0,1 0 0 0 0,-1 1 1 0 0,1-1-1 0 0,-1 1 0 0 0,0-1 0 0 0,1 1 0 0 0,-1 0 0 0 0,0 0 1 0 0,0-1-1 0 0,0 1 0 0 0,0 1 0 0 0,0-1 0 0 0,0 0 0 0 0,0 0 0 0 0,0 1 1 0 0,0-1-1 0 0,-4 1 0 0 0,-4-1-40 0 0,0 2-1 0 0,0-1 1 0 0,0 2 0 0 0,-1-1-1 0 0,2 1 1 0 0,-1 1 0 0 0,0 0 0 0 0,0 0-1 0 0,1 1 1 0 0,0 0 0 0 0,-1 1-1 0 0,2 0 1 0 0,-1 0 0 0 0,-9 8-1 0 0,-15 12 126 0 0,1 2 0 0 0,-29 31-1 0 0,61-57-146 0 0,-10 8 17 0 0,-7 8 56 0 0,1 0 0 0 0,-22 29 0 0 0,35-42-108 0 0,0-1 0 0 0,1 1-1 0 0,-1 0 1 0 0,1 1 0 0 0,0-1 0 0 0,0 0-1 0 0,0 1 1 0 0,1-1 0 0 0,-1 1 0 0 0,1 0-1 0 0,0-1 1 0 0,1 1 0 0 0,-1 0 0 0 0,1 0-1 0 0,0-1 1 0 0,0 1 0 0 0,0 0 0 0 0,1 0-1 0 0,1 5 1 0 0,-1-8 12 0 0,0 0-1 0 0,0 0 1 0 0,1-1-1 0 0,-1 1 1 0 0,0 0-1 0 0,1 0 1 0 0,0-1-1 0 0,-1 1 1 0 0,1-1-1 0 0,0 1 1 0 0,0-1 0 0 0,0 0-1 0 0,0 0 1 0 0,0 0-1 0 0,0 0 1 0 0,0 0-1 0 0,0 0 1 0 0,1 0-1 0 0,-1-1 1 0 0,0 1-1 0 0,0-1 1 0 0,1 0-1 0 0,2 0 1 0 0,56 1 114 0 0,-59-1-93 0 0,12-1 26 0 0,0-1-1 0 0,0-1 0 0 0,0 0 1 0 0,0-1-1 0 0,-1 0 0 0 0,16-8 1 0 0,75-43-18 0 0,-69 34-56 0 0,41-17 1 0 0,-72 37 25 0 0,-1-1-1 0 0,1 1 1 0 0,0 0 0 0 0,-1 0 0 0 0,1 0 0 0 0,0 0 0 0 0,0 1-1 0 0,0 0 1 0 0,-1-1 0 0 0,1 1 0 0 0,4 1 0 0 0,-6-1 20 0 0,-1 1 1 0 0,1-1 0 0 0,0 1-1 0 0,-1 0 1 0 0,1 0-1 0 0,0 0 1 0 0,-1 0 0 0 0,0 0-1 0 0,1 0 1 0 0,-1 0 0 0 0,1 0-1 0 0,-1 0 1 0 0,0 1 0 0 0,0-1-1 0 0,0 0 1 0 0,0 1 0 0 0,0-1-1 0 0,0 1 1 0 0,0 0 0 0 0,0-1-1 0 0,0 1 1 0 0,-1-1 0 0 0,1 1-1 0 0,-1 0 1 0 0,1 2 0 0 0,3 16 224 0 0,0 0 1 0 0,-2 0 0 0 0,0 0 0 0 0,-1 1-1 0 0,-3 22 1 0 0,-17 101 577 0 0,-6-22-79 0 0,8-46-734 0 0,-10 120-1 0 0,26-192-386 0 0,2 18-1053 0 0,-1-21 1201 0 0,0 0 1 0 0,0-1-1 0 0,0 1 1 0 0,0-1-1 0 0,0 1 1 0 0,0 0-1 0 0</inkml:trace>
</inkml:ink>
</file>

<file path=ppt/ink/ink6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55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1 952 0 0,'0'0'3807'0'0,"13"34"-1757"0"0,1-23-4458 0 0,-8-7 564 0 0,-31-37-713 0 0</inkml:trace>
</inkml:ink>
</file>

<file path=ppt/ink/ink6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30.3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1 3148 0 0,'0'0'9657'0'0,"-4"17"-10092"0"0,-38 115 1232 0 0,-72 272 762 0 0,83-273-1082 0 0,12-72-490 0 0,13-42-610 0 0,0 0 0 0 0,2 0 0 0 0,-6 34 0 0 0,10-51 621 0 0,0 1-126 0 0,0-1 0 0 0,0 1 1 0 0,-1-1-1 0 0,1 0 0 0 0,0 1 0 0 0,0-1 0 0 0,0 1 0 0 0,0-1 0 0 0,0 0 0 0 0,0 1 0 0 0,0-1 0 0 0,0 1 0 0 0,0-1 0 0 0,0 1 1 0 0,0-1-1 0 0,0 0 0 0 0,0 1 0 0 0,0-1 0 0 0,1 1 0 0 0,-1-1 0 0 0,0 1 0 0 0,0-1 0 0 0,0 0 0 0 0,1 1 0 0 0,-1-1 0 0 0,0 0 1 0 0,0 1-1 0 0,1-1 0 0 0,-1 0 0 0 0,0 1 0 0 0,1-1 0 0 0,-1 0 0 0 0,0 0 0 0 0,1 1 0 0 0,-1-1 0 0 0,0 0 0 0 0,1 0 0 0 0,-1 0 1 0 0,1 1-1 0 0,-1-1 0 0 0,0 0 0 0 0,1 0 0 0 0,-1 0 0 0 0,1 0 0 0 0,-1 0 0 0 0,1 0 0 0 0,-1 0 0 0 0,0 0 0 0 0,1 0 0 0 0,-1 0 1 0 0,1 0-1 0 0,-1 0 0 0 0,1 0 0 0 0,-1 0 0 0 0,0-1 0 0 0,1 1 0 0 0,0 0 0 0 0,24-10-4497 0 0</inkml:trace>
</inkml:ink>
</file>

<file path=ppt/ink/ink6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3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1 110 11297 0 0,'0'0'2074'0'0,"16"-7"-1436"0"0,21-10-473 0 0,2 2-1 0 0,0 1 0 0 0,53-10 1 0 0,-12 10-244 0 0,1 3 0 0 0,0 5 1 0 0,138 5-1 0 0,-179 5-1866 0 0,-16 4-2496 0 0</inkml:trace>
</inkml:ink>
</file>

<file path=ppt/ink/ink6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31.1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339 0 11881 0 0,'0'0'2414'0'0,"-12"15"-2489"0"0,-163 229 1351 0 0,152-209-1034 0 0,2-5-208 0 0,1 2-1 0 0,2 0 1 0 0,-27 64 0 0 0,44-95-33 0 0,1 0-1 0 0,-1 0 1 0 0,1 0 0 0 0,0 0 0 0 0,-1 0 0 0 0,1 0 0 0 0,0-1-1 0 0,0 1 1 0 0,0 0 0 0 0,0 0 0 0 0,0 0 0 0 0,0 0 0 0 0,0 0-1 0 0,0 0 1 0 0,0 0 0 0 0,0 0 0 0 0,1 0 0 0 0,-1 0 0 0 0,0 0-1 0 0,1-1 1 0 0,-1 1 0 0 0,0 0 0 0 0,1 0 0 0 0,-1 0 0 0 0,1-1-1 0 0,-1 1 1 0 0,1 0 0 0 0,0 0 0 0 0,-1-1 0 0 0,1 1 0 0 0,0 0-1 0 0,-1-1 1 0 0,1 1 0 0 0,0-1 0 0 0,0 1 0 0 0,0-1 0 0 0,-1 1-1 0 0,1-1 1 0 0,0 0 0 0 0,0 0 0 0 0,0 1 0 0 0,0-1 0 0 0,0 0-1 0 0,1 0 1 0 0,7 1 236 0 0,-1 0 0 0 0,1-1-1 0 0,-1 0 1 0 0,12-2 0 0 0,1 1-72 0 0,161-10-6 0 0,-11-1-289 0 0,-140 12 69 0 0,0 1 0 0 0,0 1 0 0 0,43 10 0 0 0,-66-11 21 0 0,-1 1 0 0 0,1 0 0 0 0,-1 1 1 0 0,1 0-1 0 0,-1 0 0 0 0,0 0 1 0 0,0 1-1 0 0,-1 0 0 0 0,1 1 1 0 0,8 7-1 0 0,-13-10 33 0 0,0 1-1 0 0,1-1 1 0 0,-1 1 0 0 0,-1 0 0 0 0,1-1 0 0 0,0 1-1 0 0,-1 0 1 0 0,1 0 0 0 0,-1 0 0 0 0,0 1-1 0 0,0-1 1 0 0,0 0 0 0 0,0 0 0 0 0,-1 1-1 0 0,1-1 1 0 0,-1 0 0 0 0,0 1 0 0 0,0-1-1 0 0,0 0 1 0 0,-1 1 0 0 0,1-1 0 0 0,-1 0-1 0 0,0 1 1 0 0,1-1 0 0 0,-1 0 0 0 0,-1 0-1 0 0,-1 3 1 0 0,-2 6 44 0 0,-1-2 1 0 0,0 1-1 0 0,-1-1 0 0 0,-1 0 0 0 0,1 0 1 0 0,-2-1-1 0 0,1 0 0 0 0,-1 0 0 0 0,-14 10 1 0 0,-6 2 52 0 0,-1-1 1 0 0,-32 17-1 0 0,9-12 144 0 0,0-2-1 0 0,-2-3 1 0 0,0-2-1 0 0,-1-2 0 0 0,-1-3 1 0 0,0-3-1 0 0,-80 6 1 0 0,133-16-181 0 0,3 0 349 0 0,18-7-303 0 0,0-7-860 0 0,20-17-4737 0 0,4-7-1740 0 0</inkml:trace>
</inkml:ink>
</file>

<file path=ppt/ink/ink6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7.3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297 261 796 0 0,'0'0'10373'0'0,"16"-6"-9672"0"0,-1-12-695 0 0,-2 0 0 0 0,0 0 0 0 0,-1-2 1 0 0,-1 1-1 0 0,-1-1 0 0 0,-1-1 0 0 0,0 0 1 0 0,7-32-1 0 0,-11 6 986 0 0,-18 56-1927 0 0,2 10 918 0 0,0 1 1 0 0,2 0-1 0 0,0 1 0 0 0,-6 24 0 0 0,0-2 49 0 0,-11 30 21 0 0,3 2 0 0 0,3 1 0 0 0,-10 87-1 0 0,28-152-121 0 0,0 12-332 0 0,-2 0 1 0 0,-1 0-1 0 0,-8 25 0 0 0,11-44 21 0 0,0-1 0 0 0,0 1-1 0 0,0-1 1 0 0,-1 0 0 0 0,1 0 0 0 0,-1 0-1 0 0,0 0 1 0 0,0 0 0 0 0,0-1-1 0 0,0 1 1 0 0,-1-1 0 0 0,1 0 0 0 0,0 0-1 0 0,-1 0 1 0 0,0 0 0 0 0,-7 1-1 0 0,-7 3-325 0 0,0-1 0 0 0,-23 4 0 0 0,30-7 879 0 0,-34 3 1131 0 0,17-1 3033 0 0,34-4-1886 0 0,25 0-2413 0 0,0-2-1 0 0,0-1 1 0 0,0-1-1 0 0,0-2 1 0 0,45-14-1 0 0,47-21-1705 0 0,1-10-4119 0 0,-78 29 2905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3.1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633 0 3940 0 0,'0'0'8885'0'0,"-15"14"-8376"0"0,1-2-347 0 0,-7 6 116 0 0,1 0 1 0 0,-32 41 0 0 0,-66 99 245 0 0,7 6 0 0 0,-135 266 0 0 0,239-417-666 0 0,-16 36 39 0 0,22-48-85 0 0,0 1 1 0 0,0 0 0 0 0,1 0-1 0 0,-1-1 1 0 0,1 1 0 0 0,-1 0-1 0 0,1 0 1 0 0,0 0 0 0 0,0 0 0 0 0,0 0-1 0 0,0 0 1 0 0,0-1 0 0 0,0 1-1 0 0,0 0 1 0 0,1 0 0 0 0,-1 0-1 0 0,1 0 1 0 0,-1 0 0 0 0,1-1-1 0 0,0 1 1 0 0,1 2 0 0 0,7 1-2634 0 0,9-4-1448 0 0</inkml:trace>
</inkml:ink>
</file>

<file path=ppt/ink/ink6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7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0 1280 0 0,'0'0'14477'0'0,"-6"9"-15381"0"0,4-6-84 0 0,1 3-1364 0 0</inkml:trace>
</inkml:ink>
</file>

<file path=ppt/ink/ink6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8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0 10589 0 0,'0'0'3524'0'0,"-12"19"-3735"0"0,1-2 277 0 0,-8 11 56 0 0,2 2 0 0 0,-18 41 1 0 0,-97 315-65 0 0,87-238-70 0 0,35-117-299 0 0,-42 142 124 0 0,27-58-5879 0 0</inkml:trace>
</inkml:ink>
</file>

<file path=ppt/ink/ink6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8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73 292 5044 0 0,'0'0'6282'0'0,"15"-14"-6854"0"0,2-3 549 0 0,-10 8 38 0 0,1 1-1 0 0,1 0 1 0 0,0 0-1 0 0,0 1 1 0 0,0 0 0 0 0,1 1-1 0 0,0 0 1 0 0,16-7-1 0 0,60-24 101 0 0,3 4 1 0 0,1 4-1 0 0,1 3 0 0 0,1 5 0 0 0,116-12 0 0 0,-190 31-126 0 0,3-1-157 0 0,0 0 0 0 0,0 2-1 0 0,0 1 1 0 0,24 2 0 0 0,-42-2-2 0 0,0 1-1 0 0,0-1 1 0 0,0 1 0 0 0,0 0 0 0 0,0 0-1 0 0,-1 1 1 0 0,1-1 0 0 0,5 3-1 0 0,-7-3 14 0 0,0 0 0 0 0,-1-1-1 0 0,1 1 1 0 0,0 0 0 0 0,0 0-1 0 0,0 0 1 0 0,0 0 0 0 0,-1 0-1 0 0,1 0 1 0 0,0 0 0 0 0,-1 0-1 0 0,1 0 1 0 0,-1 0 0 0 0,1 1-1 0 0,-1-1 1 0 0,0 0 0 0 0,1 0-1 0 0,-1 0 1 0 0,0 0 0 0 0,0 1-1 0 0,0-1 1 0 0,0 0 0 0 0,0 0-1 0 0,0 1 1 0 0,0 1 0 0 0,-11 24-2561 0 0</inkml:trace>
  <inkml:trace contextRef="#ctx0" brushRef="#br0" timeOffset="1">1 712 9957 0 0,'0'0'2928'0'0,"114"-8"-5216"0"0,-49-2 2340 0 0,23-4-40 0 0,20-5 40 0 0,8-2-104 0 0,-9 0 0 0 0,-21 3-412 0 0,-23 5-636 0 0,-18 2-640 0 0,-6 4-329 0 0,-3 1-535 0 0,19-5 60 0 0</inkml:trace>
</inkml:ink>
</file>

<file path=ppt/ink/ink6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8.8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40 170 468 0 0,'0'0'12530'0'0,"-1"6"-12379"0"0,-30 193 1411 0 0,26-130-3446 0 0,3 0-3318 0 0</inkml:trace>
  <inkml:trace contextRef="#ctx0" brushRef="#br0" timeOffset="1">72 1 8141 0 0,'0'0'5760'0'0</inkml:trace>
</inkml:ink>
</file>

<file path=ppt/ink/ink6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9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16 4728 0 0,'0'0'5857'0'0,"5"14"-5320"0"0,-2-5-483 0 0,1 2 78 0 0,0 1 0 0 0,-1-1 0 0 0,0 1 0 0 0,-1 0 0 0 0,0-1 0 0 0,-1 1 0 0 0,0 0 0 0 0,-2 22 0 0 0,-1-25-61 0 0,0-1-1 0 0,-1 0 0 0 0,0-1 0 0 0,-1 1 0 0 0,0 0 0 0 0,0-1 0 0 0,0 0 0 0 0,-1 0 1 0 0,0 0-1 0 0,0-1 0 0 0,-1 1 0 0 0,0-1 0 0 0,0-1 0 0 0,-1 1 0 0 0,1-1 0 0 0,-1 0 0 0 0,-11 6 1 0 0,17-12-66 0 0,1 0 1 0 0,-1 0 0 0 0,1 1 0 0 0,-1-1 0 0 0,1 0 0 0 0,0 0 0 0 0,0 0 0 0 0,-1 0 0 0 0,1 0 0 0 0,0 0 0 0 0,0 0-1 0 0,0 0 1 0 0,0 0 0 0 0,0 0 0 0 0,0 0 0 0 0,0 0 0 0 0,0 0 0 0 0,1 0 0 0 0,-1 0 0 0 0,1-1 0 0 0,2-10-228 0 0,1 1 1 0 0,1 0 0 0 0,0 0 0 0 0,0 1 0 0 0,1-1 0 0 0,13-16 0 0 0,49-54-296 0 0,-56 68 465 0 0,0 1 0 0 0,1 0 0 0 0,1 1 0 0 0,16-12-1 0 0,-24 20 66 0 0,0-1-1 0 0,0 1 0 0 0,0 0 0 0 0,0 1 0 0 0,0-1 0 0 0,0 1 0 0 0,1 1 0 0 0,-1-1 0 0 0,1 1 1 0 0,-1 0-1 0 0,1 0 0 0 0,-1 1 0 0 0,1 0 0 0 0,9 1 0 0 0,-13 0 50 0 0,1 0 1 0 0,0 0-1 0 0,-1 1 0 0 0,1 0 1 0 0,-1 0-1 0 0,1 0 0 0 0,-1 0 1 0 0,0 0-1 0 0,0 1 0 0 0,0-1 1 0 0,0 1-1 0 0,-1 0 0 0 0,1 0 1 0 0,0 0-1 0 0,-1 0 0 0 0,2 4 1 0 0,6 9 208 0 0,16 32 0 0 0,-23-42-266 0 0,3 9-16 0 0,0 0 1 0 0,0 0-1 0 0,-1 1 0 0 0,-1-1 1 0 0,-1 1-1 0 0,2 17 0 0 0,-6 22-3352 0 0,-2-45 664 0 0</inkml:trace>
</inkml:ink>
</file>

<file path=ppt/ink/ink6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1:59.6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0 4456 0 0,'0'0'7294'0'0,"6"17"-7285"0"0,2 4 159 0 0,2 7 273 0 0,13 52 0 0 0,5 54 196 0 0,33 138-572 0 0,-63-277 192 0 0,-1-8-484 0 0,0 0 0 0 0,-2 0 0 0 0,1 1 0 0 0,-2-1 0 0 0,0 1 0 0 0,0 1 0 0 0,-16-23 0 0 0,16 28 196 0 0,-1-1 1 0 0,0 2 0 0 0,-1-1-1 0 0,1 1 1 0 0,-1 0-1 0 0,0 0 1 0 0,0 1-1 0 0,-1 0 1 0 0,1 0 0 0 0,-1 1-1 0 0,0 0 1 0 0,-13-2-1 0 0,0 2 95 0 0,1 0-1 0 0,-1 1 0 0 0,0 2 0 0 0,-24 2 0 0 0,40-2 26 0 0,0 1 0 0 0,0 0 0 0 0,0 0 0 0 0,1 0-1 0 0,-1 1 1 0 0,0 0 0 0 0,0 0 0 0 0,1 1-1 0 0,-1-1 1 0 0,1 1 0 0 0,0 1 0 0 0,0-1 0 0 0,0 1-1 0 0,-7 6 1 0 0,10-8-86 0 0,0 0 0 0 0,0 1 0 0 0,0-1 0 0 0,1 1 0 0 0,-1 0 0 0 0,1-1 0 0 0,-1 1-1 0 0,1 0 1 0 0,0 0 0 0 0,0 0 0 0 0,0 0 0 0 0,0 0 0 0 0,1 0 0 0 0,-1 0 0 0 0,1 0 0 0 0,0 1 0 0 0,0-1 0 0 0,0 0 0 0 0,0 0 0 0 0,0 0 0 0 0,1 0-1 0 0,-1 0 1 0 0,1 0 0 0 0,0 0 0 0 0,0 0 0 0 0,0 0 0 0 0,1 0 0 0 0,-1 0 0 0 0,3 3 0 0 0,1 3 27 0 0,1 0 0 0 0,1 0 0 0 0,0 0 0 0 0,0-1 1 0 0,1 0-1 0 0,0-1 0 0 0,0 0 0 0 0,1 0 0 0 0,0 0 0 0 0,0-1 1 0 0,0-1-1 0 0,1 1 0 0 0,0-2 0 0 0,0 1 0 0 0,0-1 0 0 0,0-1 0 0 0,1 0 1 0 0,0 0-1 0 0,17 1 0 0 0,-5-2-367 0 0,0 0-1 0 0,0-2 1 0 0,0-1 0 0 0,0-1-1 0 0,0 0 1 0 0,0-2 0 0 0,-1-1-1 0 0,31-10 1 0 0,-37 10-123 0 0,14-6-2356 0 0,34-15 0 0 0,1-8-1951 0 0</inkml:trace>
</inkml:ink>
</file>

<file path=ppt/ink/ink6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0.0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1 4924 0 0,'0'0'10147'0'0,"3"5"-10174"0"0,-1 2 150 0 0,1 0 0 0 0,-1 1-1 0 0,0-1 1 0 0,0 0 0 0 0,-1 1-1 0 0,0-1 1 0 0,0 8 0 0 0,-2 64 514 0 0,0-35-659 0 0,2 26 61 0 0,-3 97-221 0 0,0-145-424 0 0,-1 0 0 0 0,0 0-1 0 0,-2 0 1 0 0,0-1 0 0 0,-12 29 0 0 0,16-48 468 0 0,-1 3-361 0 0,0-1 1 0 0,0 0-1 0 0,0 1 0 0 0,0-1 1 0 0,-1 0-1 0 0,1 0 1 0 0,-1-1-1 0 0,-4 5 0 0 0,-12 7-3736 0 0</inkml:trace>
</inkml:ink>
</file>

<file path=ppt/ink/ink6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0.7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1 561 7737 0 0,'0'0'2618'0'0,"13"-14"-1680"0"0,1-3-901 0 0,7-7-147 0 0,47-42 1 0 0,207-164 48 0 0,20 26 2384 0 0,-294 203-2304 0 0,-1 1 0 0 0,1-1 0 0 0,-1 1 0 0 0,1-1 0 0 0,0 1-1 0 0,-1 0 1 0 0,1-1 0 0 0,0 1 0 0 0,0 0 0 0 0,-1-1 0 0 0,1 1 0 0 0,0 0-1 0 0,-1 0 1 0 0,1 0 0 0 0,0 0 0 0 0,0 0 0 0 0,0 0 0 0 0,-1 0 0 0 0,1 0-1 0 0,0 0 1 0 0,1 0 0 0 0,3 14-22 0 0,0 2 149 0 0,0-4-94 0 0,-2-5 9 0 0,0-1 0 0 0,0 1 0 0 0,-1 0 0 0 0,0-1 0 0 0,-1 1 0 0 0,2 12 1954 0 0,-3-16-2121 0 0,1 0 1 0 0,-1 0 0 0 0,0 0 0 0 0,0 1-1 0 0,0-1 1 0 0,0 0 0 0 0,0 0 0 0 0,-1 0 0 0 0,1 0-1 0 0,-1 1 1 0 0,0-1 0 0 0,-2 3 0 0 0,0 7 183 0 0,-10 67 566 0 0,-5 22-360 0 0,-9 197 0 0 0,49-335 1279 0 0,27-58-1470 0 0,-17 28-363 0 0,56-81 0 0 0,-88 146 244 0 0,0 1-1 0 0,1-1 1 0 0,-1 1 0 0 0,0-1 0 0 0,1 1 0 0 0,-1-1 0 0 0,1 1 0 0 0,-1-1 0 0 0,1 1 0 0 0,-1 0 0 0 0,1-1 0 0 0,-1 1 0 0 0,1 0 0 0 0,-1-1 0 0 0,1 1 0 0 0,-1 0 0 0 0,1-1-1 0 0,0 1 1 0 0,-1 0 0 0 0,1 0 0 0 0,0 0 0 0 0,-1 0 0 0 0,1 0 0 0 0,0 0 0 0 0,-1 0 0 0 0,1 0 0 0 0,-1 0 0 0 0,1 0 0 0 0,0 0 0 0 0,-1 0 0 0 0,1 0 0 0 0,0 1 0 0 0,-1-1-1 0 0,1 0 1 0 0,-1 0 0 0 0,1 1 0 0 0,0-1 0 0 0,-1 0 0 0 0,1 1 0 0 0,-1-1 0 0 0,1 0 0 0 0,-1 1 0 0 0,1-1 0 0 0,-1 1 0 0 0,0-1 0 0 0,1 1 0 0 0,-1-1 0 0 0,1 1 0 0 0,-1 0 0 0 0,21 34 193 0 0,-18-28-86 0 0,4 7-40 0 0,1 0 0 0 0,1 0 0 0 0,0-1 0 0 0,0 0 0 0 0,2-1 0 0 0,-1 0 0 0 0,1-1 0 0 0,1 0 0 0 0,0 0 0 0 0,1-1 0 0 0,0-1 0 0 0,0 0 0 0 0,1-1 1 0 0,0-1-1 0 0,0 0 0 0 0,1 0 0 0 0,0-2 0 0 0,0 0 0 0 0,1 0 0 0 0,30 3 0 0 0,-34-6-51 0 0,0-2 1 0 0,1 0-1 0 0,-1 0 0 0 0,0-1 1 0 0,0 0-1 0 0,0-1 0 0 0,0 0 1 0 0,-1-1-1 0 0,1-1 0 0 0,0 0 1 0 0,-1 0-1 0 0,0-1 0 0 0,0-1 1 0 0,-1 0-1 0 0,1 0 0 0 0,-1-1 1 0 0,0 0-1 0 0,-1-1 0 0 0,0 0 1 0 0,0 0-1 0 0,-1-1 1 0 0,9-12-1 0 0,-6 8-130 0 0,-2 0 0 0 0,0-1 0 0 0,0 0 0 0 0,10-25 1 0 0,-16 32 139 0 0,0-1 0 0 0,0 0 1 0 0,-1 0-1 0 0,0 0 0 0 0,0 0 1 0 0,-1 0-1 0 0,0 0 1 0 0,-1 0-1 0 0,0 0 0 0 0,0 0 1 0 0,-2-11-1 0 0,2 17 4 0 0,-1 1 0 0 0,1-1 0 0 0,-1 0-1 0 0,0 1 1 0 0,1-1 0 0 0,-1 0 0 0 0,0 1-1 0 0,0-1 1 0 0,0 1 0 0 0,0-1 0 0 0,0 1 0 0 0,0-1-1 0 0,-1 1 1 0 0,1 0 0 0 0,0 0 0 0 0,-1 0 0 0 0,1-1-1 0 0,-1 1 1 0 0,1 1 0 0 0,-1-1 0 0 0,0 0 0 0 0,1 0-1 0 0,-1 1 1 0 0,0-1 0 0 0,1 0 0 0 0,-1 1 0 0 0,0 0-1 0 0,0-1 1 0 0,1 1 0 0 0,-1 0 0 0 0,0 0-1 0 0,0 0 1 0 0,0 0 0 0 0,0 0 0 0 0,1 1 0 0 0,-3 0-1 0 0,-2-1-7 0 0,1 2 0 0 0,-1-1 0 0 0,1 0 0 0 0,0 1 0 0 0,0 0 0 0 0,-1 1 0 0 0,1-1 0 0 0,1 1 0 0 0,-1 0 0 0 0,-8 6 0 0 0,7-4 20 0 0,0 1-1 0 0,1 1 0 0 0,0-1 1 0 0,0 1-1 0 0,0 0 0 0 0,1 0 1 0 0,0 0-1 0 0,0 0 1 0 0,0 1-1 0 0,1 0 0 0 0,1 0 1 0 0,-1 0-1 0 0,1 0 1 0 0,0 0-1 0 0,-1 16 0 0 0,3-18-8 0 0,0 0 0 0 0,1 0 0 0 0,-1 0 0 0 0,1-1-1 0 0,0 1 1 0 0,1 0 0 0 0,-1 0 0 0 0,1-1 0 0 0,0 1 0 0 0,1-1-1 0 0,-1 0 1 0 0,1 1 0 0 0,0-1 0 0 0,0 0 0 0 0,1-1 0 0 0,-1 1-1 0 0,1-1 1 0 0,0 1 0 0 0,1-1 0 0 0,-1 0 0 0 0,1-1 0 0 0,-1 1-1 0 0,8 3 1 0 0,4 2-119 0 0,0-2 0 0 0,1 0-1 0 0,0-1 1 0 0,0 0-1 0 0,1-1 1 0 0,0-2 0 0 0,21 3-1 0 0,128 4-5440 0 0,-161-10 5163 0 0,37 0-3781 0 0</inkml:trace>
</inkml:ink>
</file>

<file path=ppt/ink/ink6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1.7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83 27 1056 0 0,'0'0'10730'0'0,"3"-6"-9962"0"0,9-14-215 0 0,-10 26-332 0 0,1 1 0 0 0,-1 0-1 0 0,-1-1 1 0 0,1 1 0 0 0,0 11-1 0 0,0 12-21 0 0,-2 0 0 0 0,-2 0 0 0 0,0 0-1 0 0,-2 0 1 0 0,-2 0 0 0 0,0 0 0 0 0,-2-1-1 0 0,-1 0 1 0 0,-1-1 0 0 0,-22 41 0 0 0,31-66-165 0 0,0 0 1 0 0,0-1 0 0 0,0 1 0 0 0,-1-1 0 0 0,1 1 0 0 0,-1-1 0 0 0,0 1 0 0 0,0-1 0 0 0,0 0 0 0 0,0 0 0 0 0,0 0 0 0 0,0 0-1 0 0,0 0 1 0 0,-1-1 0 0 0,-3 3 0 0 0,5-39 630 0 0,2 22-754 0 0,1 1 1 0 0,0 0-1 0 0,0-1 1 0 0,2 1 0 0 0,-1 0-1 0 0,1 0 1 0 0,1 1-1 0 0,0-1 1 0 0,1 1-1 0 0,7-11 1 0 0,7-9-117 0 0,2 1 1 0 0,28-32-1 0 0,-35 45 99 0 0,1 1 0 0 0,0 0 0 0 0,24-16 0 0 0,-36 29 45 0 0,0-1 1 0 0,1 1 0 0 0,-1 0 0 0 0,1 1 0 0 0,-1-1 0 0 0,1 1 0 0 0,0 0 0 0 0,0 0 0 0 0,0 1 0 0 0,0-1 0 0 0,0 1 0 0 0,0 0 0 0 0,1 1 0 0 0,-1-1 0 0 0,0 1 0 0 0,0 0 0 0 0,1 0 0 0 0,-1 1 0 0 0,0-1 0 0 0,7 3 0 0 0,-8-1 29 0 0,0 0 0 0 0,0 1 0 0 0,0 0 1 0 0,0 0-1 0 0,0 0 0 0 0,0 1 0 0 0,-1-1 0 0 0,0 1 1 0 0,0 0-1 0 0,0 0 0 0 0,0 0 0 0 0,0 0 0 0 0,-1 0 1 0 0,4 9-1 0 0,3 9 322 0 0,11 37 0 0 0,-19-54-287 0 0,9 34 99 0 0,-4-14-105 0 0,17 45 1 0 0,-21-64 20 0 0,1-1 1 0 0,0 1-1 0 0,-1-1 0 0 0,1 0 0 0 0,1 0 0 0 0,-1 0 1 0 0,1-1-1 0 0,0 1 0 0 0,0-1 0 0 0,0 0 0 0 0,1 0 1 0 0,0 0-1 0 0,7 4 0 0 0,-8-6 36 0 0,1 0-1 0 0,-1-1 1 0 0,1 0 0 0 0,0 0-1 0 0,-1 0 1 0 0,1 0-1 0 0,0-1 1 0 0,-1 1 0 0 0,1-1-1 0 0,0-1 1 0 0,0 1-1 0 0,-1-1 1 0 0,1 1 0 0 0,0-1-1 0 0,-1-1 1 0 0,1 1 0 0 0,0-1-1 0 0,-1 1 1 0 0,8-5-1 0 0,7-5-14 0 0,-1 0-1 0 0,0-1 0 0 0,16-14 0 0 0,-25 19-64 0 0,15-13-106 0 0,-1-1 0 0 0,0-2 0 0 0,-2 0-1 0 0,-1-1 1 0 0,-1-1 0 0 0,-1 0 0 0 0,-1-2 0 0 0,17-34-1 0 0,-33 57 178 0 0,1 1 0 0 0,-1 0-1 0 0,0-1 1 0 0,0 1-1 0 0,0-1 1 0 0,-1 1-1 0 0,1-6 1 0 0,-1 9-48 0 0,0 0 0 0 0,0 0 1 0 0,0-1-1 0 0,0 1 0 0 0,0 0 0 0 0,0 0 0 0 0,0-1 1 0 0,0 1-1 0 0,0 0 0 0 0,0 0 0 0 0,0 0 1 0 0,0-1-1 0 0,0 1 0 0 0,0 0 0 0 0,0 0 0 0 0,-1-1 1 0 0,1 1-1 0 0,0 0 0 0 0,0 0 0 0 0,0 0 0 0 0,0 0 1 0 0,0-1-1 0 0,-1 1 0 0 0,1 0 0 0 0,0 0 1 0 0,0 0-1 0 0,0 0 0 0 0,-1 0 0 0 0,1-1 0 0 0,0 1 1 0 0,0 0-1 0 0,0 0 0 0 0,-1 0 0 0 0,1 0 0 0 0,0 0 1 0 0,0 0-1 0 0,-1 0 0 0 0,1 0 0 0 0,0 0 1 0 0,-17 11-652 0 0,4 2 705 0 0,0 0 0 0 0,1 1 0 0 0,0 1 1 0 0,1 0-1 0 0,1 0 0 0 0,-13 27 0 0 0,18-31-53 0 0,0 0-1 0 0,1 1 1 0 0,0 0-1 0 0,1 0 1 0 0,0 0-1 0 0,1 0 1 0 0,1 0 0 0 0,-1 0-1 0 0,2 1 1 0 0,1 22-1 0 0,0-32 11 0 0,-1-1-1 0 0,0 1 1 0 0,1-1-1 0 0,-1 1 1 0 0,1-1-1 0 0,0 0 1 0 0,-1 1-1 0 0,1-1 0 0 0,0 0 1 0 0,1 0-1 0 0,-1 1 1 0 0,0-1-1 0 0,1 0 1 0 0,-1 0-1 0 0,1 0 1 0 0,0-1-1 0 0,-1 1 0 0 0,1 0 1 0 0,0-1-1 0 0,4 3 1 0 0,-3-2 21 0 0,1-1 0 0 0,-1 0 0 0 0,1 0 0 0 0,-1 0 0 0 0,1 0 1 0 0,0-1-1 0 0,-1 1 0 0 0,1-1 0 0 0,0 0 0 0 0,-1 0 0 0 0,1 0 0 0 0,5-2 1 0 0,6-1 17 0 0,-1-1 1 0 0,0 0 0 0 0,-1-1 0 0 0,1 0 0 0 0,22-14-1 0 0,137-97 130 0 0,-173 116-190 0 0,1 0 1 0 0,-1 0-1 0 0,0 0 0 0 0,0 0 0 0 0,1 0 0 0 0,-1 0 0 0 0,0 0 0 0 0,1 0 0 0 0,-1 0 0 0 0,0 0 0 0 0,0 0 0 0 0,1 0 0 0 0,-1 1 0 0 0,0-1 0 0 0,0 0 0 0 0,1 0 0 0 0,-1 0 0 0 0,0 0 0 0 0,0 0 0 0 0,1 1 0 0 0,-1-1 0 0 0,0 0 0 0 0,0 0 0 0 0,0 0 0 0 0,1 1 0 0 0,-1-1 0 0 0,0 0 0 0 0,0 0 0 0 0,0 0 0 0 0,0 1 0 0 0,0-1 0 0 0,1 0 0 0 0,-1 1 0 0 0,0-1 0 0 0,0 0 0 0 0,0 0 0 0 0,0 1 0 0 0,6 19 32 0 0,2 22 104 0 0,-8-41-137 0 0,2 40-116 0 0,3 19-1680 0 0,-4-56 712 0 0,0 0 0 0 0,0 0 0 0 0,1 0 0 0 0,-1 0 0 0 0,1 0 0 0 0,3 5 0 0 0</inkml:trace>
</inkml:ink>
</file>

<file path=ppt/ink/ink6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2.3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60 168 0 0,'0'0'10756'0'0,"4"13"-10511"0"0,28 107 974 0 0,-28-102-1018 0 0,0-4-118 0 0,-1-1-1 0 0,-1 0 1 0 0,0 1 0 0 0,-1 0-1 0 0,0-1 1 0 0,-2 18-1 0 0,1-31-47 0 0,0 0-1 0 0,0 0 1 0 0,0 0 0 0 0,0 0-1 0 0,0-1 1 0 0,-1 1 0 0 0,1 0-1 0 0,0 0 1 0 0,0 0-1 0 0,0 0 1 0 0,0-1 0 0 0,0 1-1 0 0,-1 0 1 0 0,1 0 0 0 0,0 0-1 0 0,0 0 1 0 0,0 0-1 0 0,-1 0 1 0 0,1 0 0 0 0,0 0-1 0 0,0 0 1 0 0,0 0 0 0 0,0 0-1 0 0,-1 0 1 0 0,1 0-1 0 0,0 0 1 0 0,0 0 0 0 0,0 0-1 0 0,-1 0 1 0 0,1 0 0 0 0,0 0-1 0 0,0 0 1 0 0,0 0-1 0 0,-1 0 1 0 0,1 0 0 0 0,0 0-1 0 0,0 0 1 0 0,0 0 0 0 0,-1 0-1 0 0,1 0 1 0 0,0 0-1 0 0,0 1 1 0 0,0-1 0 0 0,0 0-1 0 0,0 0 1 0 0,-1 0 0 0 0,1 0-1 0 0,0 0 1 0 0,0 1 0 0 0,0-1-1 0 0,0 0 1 0 0,0 0-1 0 0,0 0 1 0 0,0 0 0 0 0,0 1-1 0 0,0-1 1 0 0,-1 0 0 0 0,-6-17 862 0 0,6 7-932 0 0,1 0-1 0 0,0-1 0 0 0,0 1 1 0 0,1 0-1 0 0,0 0 0 0 0,1 0 0 0 0,0 0 1 0 0,1 1-1 0 0,0-1 0 0 0,0 0 0 0 0,1 1 1 0 0,0 0-1 0 0,1 0 0 0 0,8-12 1 0 0,-4 7-35 0 0,0 1 0 0 0,1 0 0 0 0,1 1 0 0 0,0 0 0 0 0,1 1 0 0 0,0 0 0 0 0,0 1 1 0 0,20-12-1 0 0,-27 19-10 0 0,0 0 0 0 0,0 0 1 0 0,0 1-1 0 0,1 0 0 0 0,-1 0 1 0 0,1 0-1 0 0,0 1 0 0 0,0 0 1 0 0,9-1-1 0 0,-13 2 52 0 0,1 0-1 0 0,-1 0 1 0 0,1 0 0 0 0,-1 1 0 0 0,1-1-1 0 0,-1 1 1 0 0,0-1 0 0 0,1 1-1 0 0,-1 0 1 0 0,0 0 0 0 0,0 0 0 0 0,0 0-1 0 0,0 0 1 0 0,1 1 0 0 0,-2-1-1 0 0,1 1 1 0 0,0-1 0 0 0,0 1 0 0 0,0 0-1 0 0,-1 0 1 0 0,1 0 0 0 0,-1-1-1 0 0,1 2 1 0 0,-1-1 0 0 0,2 3 0 0 0,3 8 180 0 0,-1 0 0 0 0,0 0 0 0 0,-1 1 1 0 0,0-1-1 0 0,-1 1 0 0 0,1 14 1 0 0,1 87 1086 0 0,-5-118-1159 0 0,0 0 0 0 0,0 0-1 0 0,1 0 1 0 0,-1 0 0 0 0,1 0 0 0 0,0 0 0 0 0,0 1-1 0 0,2-5 1 0 0,12-18-218 0 0,1 1 1 0 0,0 1-1 0 0,2 1 0 0 0,1 0 1 0 0,0 2-1 0 0,2 0 0 0 0,30-23 1 0 0,-47 39 113 0 0,1 0 1 0 0,0 0-1 0 0,0 1 1 0 0,0-1-1 0 0,0 1 0 0 0,1 1 1 0 0,-1-1-1 0 0,1 1 1 0 0,0-1-1 0 0,-1 2 1 0 0,9-3-1 0 0,-12 5 8 0 0,-1 1 0 0 0,0-1 0 0 0,0 1 1 0 0,0-1-1 0 0,0 1 0 0 0,0-1 0 0 0,0 1 0 0 0,0 0 0 0 0,0-1 0 0 0,0 1 1 0 0,-1 0-1 0 0,1 0 0 0 0,-1-1 0 0 0,0 1 0 0 0,1 0 0 0 0,-1 3 0 0 0,0-3 23 0 0,37 236-131 0 0,-37-237 8 0 0,7 24-1122 0 0,-6-24 946 0 0,-1 0 1 0 0,0 0-1 0 0,1 0 0 0 0,-1 0 0 0 0,1 0 1 0 0,-1 0-1 0 0,1 0 0 0 0,-1 0 1 0 0,1-1-1 0 0,0 1 0 0 0,-1 0 1 0 0,1 0-1 0 0,0-1 0 0 0,0 1 1 0 0,0 0-1 0 0,0-1 0 0 0,-1 1 0 0 0,1-1 1 0 0,0 1-1 0 0,0-1 0 0 0,0 1 1 0 0,2-1-1 0 0,12 0-4810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4.0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948 342 548 0 0,'0'0'9006'0'0,"5"-13"-8198"0"0,18-45-46 0 0,-22 55-679 0 0,-1-1 0 0 0,1 1-1 0 0,-1 0 1 0 0,0 0 0 0 0,1 0 0 0 0,-2-1 0 0 0,1 1 0 0 0,0 0 0 0 0,-1 0 0 0 0,1 0 0 0 0,-1 0 0 0 0,0 0 0 0 0,0-1 0 0 0,0 1 0 0 0,0 0-1 0 0,-1 1 1 0 0,1-1 0 0 0,-1 0 0 0 0,0 0 0 0 0,0 1 0 0 0,0-1 0 0 0,0 1 0 0 0,0-1 0 0 0,0 1 0 0 0,-1 0 0 0 0,1 0 0 0 0,-5-3 0 0 0,-1-2 183 0 0,-8-6-123 0 0,1 0 1 0 0,-2 1-1 0 0,0 1 1 0 0,0 1-1 0 0,-1 0 1 0 0,0 2-1 0 0,-1 0 0 0 0,0 1 1 0 0,0 0-1 0 0,-24-4 1 0 0,5 4-34 0 0,-1 1 1 0 0,1 2-1 0 0,-1 2 1 0 0,-53 3-1 0 0,71 0-67 0 0,0 2 0 0 0,1 0-1 0 0,0 1 1 0 0,0 2 0 0 0,0 0 0 0 0,0 1-1 0 0,1 0 1 0 0,0 2 0 0 0,1 0 0 0 0,0 2-1 0 0,0 0 1 0 0,1 0 0 0 0,1 2 0 0 0,0 0-1 0 0,0 1 1 0 0,1 0 0 0 0,1 2 0 0 0,1-1 0 0 0,0 2-1 0 0,1 0 1 0 0,1 0 0 0 0,-12 25 0 0 0,9-12-130 0 0,1 0 0 0 0,2 1 0 0 0,-12 51 0 0 0,20-69 43 0 0,1 0 0 0 0,0 0 0 0 0,1 0 0 0 0,0 0 0 0 0,1 0 0 0 0,0 0 1 0 0,1-1-1 0 0,1 1 0 0 0,0 0 0 0 0,1 0 0 0 0,0 0 0 0 0,8 18 0 0 0,2-5-56 0 0,0-1-1 0 0,2-1 1 0 0,1 0-1 0 0,1 0 1 0 0,1-2-1 0 0,1 0 1 0 0,1-1-1 0 0,37 29 1 0 0,-37-35 54 0 0,1-1 0 0 0,0 0 0 0 0,1-2 1 0 0,0-1-1 0 0,1-1 0 0 0,0 0 0 0 0,0-2 0 0 0,1-1 0 0 0,0-1 1 0 0,35 5-1 0 0,-33-8 31 0 0,0-1 1 0 0,0-1-1 0 0,0-1 1 0 0,0-2-1 0 0,0 0 1 0 0,-1-2 0 0 0,43-11-1 0 0,-53 10 74 0 0,0 0-1 0 0,-1-1 1 0 0,0-1 0 0 0,0 0-1 0 0,0-1 1 0 0,-1 0 0 0 0,0-1-1 0 0,-1-1 1 0 0,0 0 0 0 0,0-1-1 0 0,-1 0 1 0 0,-1 0-1 0 0,0-1 1 0 0,10-15 0 0 0,-10 10 8 0 0,-1 0 1 0 0,0-1-1 0 0,-1 0 1 0 0,-1-1-1 0 0,-1 0 1 0 0,0 0-1 0 0,-2 0 1 0 0,0 0-1 0 0,-1-1 1 0 0,-1 1-1 0 0,-1-1 1 0 0,0 0-1 0 0,-3-20 1 0 0,-1 14-83 0 0,-1 0-1 0 0,0 1 1 0 0,-2 0-1 0 0,-1 0 1 0 0,-2 0 0 0 0,0 1-1 0 0,-1 0 1 0 0,-1 1 0 0 0,-21-33-1 0 0,-37-36-410 0 0,45 63-481 0 0,2-1 0 0 0,-33-59 0 0 0,53 85 482 0 0,0 0 1 0 0,1 0 0 0 0,0 0 0 0 0,-1-1 0 0 0,2 1-1 0 0,-1 0 1 0 0,0-1 0 0 0,1 1 0 0 0,0-6 0 0 0,0-8-3681 0 0</inkml:trace>
</inkml:ink>
</file>

<file path=ppt/ink/ink6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2.7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365 1 7765 0 0,'0'0'3476'0'0,"-9"13"-3948"0"0,-43 68 1686 0 0,-43 90 0 0 0,55-83-821 0 0,24-48-288 0 0,-2-1 0 0 0,-2-2 1 0 0,-41 62-1 0 0,59-97-71 0 0,1 0-7 0 0,0 0 1 0 0,-1 0 0 0 0,1 0-1 0 0,0 0 1 0 0,-1-1 0 0 0,1 1 0 0 0,-1-1-1 0 0,0 1 1 0 0,0-1 0 0 0,0 0-1 0 0,1 1 1 0 0,-1-1 0 0 0,0 0-1 0 0,-4 1 1 0 0,8-24 477 0 0,4 12-663 0 0,-1 0 0 0 0,1 1 0 0 0,1 0 0 0 0,0-1 1 0 0,0 2-1 0 0,1-1 0 0 0,0 1 0 0 0,0 1 0 0 0,1-1 0 0 0,10-6 0 0 0,-8 6 92 0 0,1 1-1 0 0,0-1 0 0 0,1 2 0 0 0,0 0 0 0 0,0 0 0 0 0,0 2 0 0 0,25-7 0 0 0,-36 10 38 0 0,-1 1-1 0 0,1-1 1 0 0,0 1-1 0 0,0 0 1 0 0,0-1-1 0 0,0 1 1 0 0,0 0-1 0 0,0 0 1 0 0,0 0-1 0 0,0 0 1 0 0,0 0 0 0 0,0 1-1 0 0,0-1 1 0 0,0 1-1 0 0,0-1 1 0 0,0 1-1 0 0,0 0 1 0 0,0 0-1 0 0,0-1 1 0 0,-1 1-1 0 0,1 1 1 0 0,0-1-1 0 0,-1 0 1 0 0,1 0-1 0 0,0 1 1 0 0,1 1 0 0 0,-2 1 56 0 0,1 0 1 0 0,0 1-1 0 0,-1-1 1 0 0,0 1-1 0 0,0-1 1 0 0,0 1-1 0 0,-1-1 1 0 0,0 1-1 0 0,0 0 1 0 0,0 5-1 0 0,0-2 91 0 0,-1 0-1 0 0,1 0 0 0 0,-1 0 0 0 0,-1 0 0 0 0,0 0 0 0 0,0 0 1 0 0,0 0-1 0 0,-1-1 0 0 0,0 1 0 0 0,-1-1 0 0 0,1 0 0 0 0,-9 11 0 0 0,6-10 47 0 0,-1 0-1 0 0,-1 0 0 0 0,1 0 1 0 0,-1-1-1 0 0,-1-1 0 0 0,1 1 0 0 0,-1-1 1 0 0,0-1-1 0 0,-12 6 0 0 0,6-3-226 0 0,0-1 0 0 0,-1-1 0 0 0,0 0-1 0 0,-1-1 1 0 0,1-1 0 0 0,-1 0 0 0 0,0-1 0 0 0,-24 0-1 0 0,41-2 15 0 0,0-1-1 0 0,-1 0 0 0 0,1 0 0 0 0,0 0 1 0 0,0 0-1 0 0,0 0 0 0 0,0 0 1 0 0,-1-1-1 0 0,1 1 0 0 0,0 0 0 0 0,0 0 1 0 0,0 0-1 0 0,0 0 0 0 0,-1 0 0 0 0,1 0 1 0 0,0 0-1 0 0,0 0 0 0 0,0 0 0 0 0,0 0 1 0 0,0 0-1 0 0,0-1 0 0 0,-1 1 1 0 0,1 0-1 0 0,0 0 0 0 0,0 0 0 0 0,0 0 1 0 0,0 0-1 0 0,0 0 0 0 0,0-1 0 0 0,0 1 1 0 0,0 0-1 0 0,0 0 0 0 0,0 0 1 0 0,0 0-1 0 0,-1-1 0 0 0,1 1 0 0 0,0 0 1 0 0,0 0-1 0 0,0 0 0 0 0,0 0 0 0 0,0-1 1 0 0,0 1-1 0 0,0 0 0 0 0,0 0 0 0 0,1 0 1 0 0,-1 0-1 0 0,0-1 0 0 0,0 1 1 0 0,0 0-1 0 0,0 0 0 0 0,0 0 0 0 0,0 0 1 0 0,0 0-1 0 0,0-1 0 0 0,0 1 0 0 0,0 0 1 0 0,1 0-1 0 0,-1 0 0 0 0,0 0 1 0 0,0 0-1 0 0,0 0 0 0 0,0-1 0 0 0,11-10-3256 0 0,11-6-1234 0 0</inkml:trace>
</inkml:ink>
</file>

<file path=ppt/ink/ink6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3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1 387 352 0 0,'0'0'6203'0'0,"15"-2"-4692"0"0,119-18 335 0 0,-102 15-1541 0 0,-1-2-1 0 0,0 0 1 0 0,41-17-1 0 0,-60 19-238 0 0,0 0 0 0 0,1-1 1 0 0,-2 0-1 0 0,1-1 0 0 0,-1-1 0 0 0,0 0 0 0 0,-1 0 0 0 0,1-1 0 0 0,-2-1 0 0 0,14-16 0 0 0,-20 24-13 0 0,-1-1 0 0 0,0 0 0 0 0,-1 0 0 0 0,1 0 0 0 0,0-1 0 0 0,-1 1 0 0 0,0 0 0 0 0,1-1 0 0 0,-2 1 0 0 0,1 0 0 0 0,0-1 0 0 0,-1 1 0 0 0,1-1 0 0 0,-1 1 0 0 0,0-1 0 0 0,0-5 0 0 0,-1 8-40 0 0,1 0 0 0 0,0 0 0 0 0,-1 0 0 0 0,1-1 0 0 0,-1 1 1 0 0,1 0-1 0 0,-1 0 0 0 0,0 0 0 0 0,1 0 0 0 0,-1 0 0 0 0,0 0 0 0 0,0 0 0 0 0,0 0 0 0 0,0 0 0 0 0,0 0 1 0 0,0 1-1 0 0,0-1 0 0 0,-2-1 0 0 0,1 1-77 0 0,0 1 1 0 0,-1-1-1 0 0,1 0 1 0 0,0 1-1 0 0,-1-1 0 0 0,1 1 1 0 0,-1 0-1 0 0,1 0 1 0 0,-1 0-1 0 0,1 0 1 0 0,-1 0-1 0 0,-3 1 0 0 0,-1 1 43 0 0,0 0 0 0 0,0 1 0 0 0,0-1 0 0 0,0 1 0 0 0,1 1-1 0 0,0-1 1 0 0,-1 1 0 0 0,1 0 0 0 0,1 1 0 0 0,-1-1 0 0 0,1 1 0 0 0,-1 0-1 0 0,1 1 1 0 0,1-1 0 0 0,-1 1 0 0 0,1 0 0 0 0,0 0 0 0 0,-4 9-1 0 0,2-5 43 0 0,1 1-1 0 0,1-1 0 0 0,0 0 0 0 0,0 1 1 0 0,1 0-1 0 0,1 0 0 0 0,0 0 0 0 0,0 0 0 0 0,1 0 1 0 0,0 1-1 0 0,2 14 0 0 0,-1-26 1 0 0,0 1 1 0 0,0 0-1 0 0,1 0 0 0 0,-1-1 0 0 0,1 1 0 0 0,-1 0 1 0 0,0-1-1 0 0,1 1 0 0 0,-1 0 0 0 0,1-1 0 0 0,0 1 1 0 0,-1-1-1 0 0,1 1 0 0 0,-1-1 0 0 0,1 1 0 0 0,0-1 1 0 0,-1 1-1 0 0,1-1 0 0 0,0 1 0 0 0,0-1 0 0 0,-1 0 1 0 0,1 0-1 0 0,0 1 0 0 0,0-1 0 0 0,-1 0 0 0 0,1 0 1 0 0,0 0-1 0 0,0 0 0 0 0,0 0 0 0 0,-1 0 0 0 0,1 0 1 0 0,0 0-1 0 0,0 0 0 0 0,0 0 0 0 0,-1 0 0 0 0,1-1 1 0 0,0 1-1 0 0,0 0 0 0 0,-1-1 0 0 0,2 0 0 0 0,33-12 550 0 0,20-16-715 0 0,108-52-334 0 0,-138 71 376 0 0,0 1 0 0 0,0 1 0 0 0,1 1 0 0 0,45-7-1 0 0,-71 14 64 0 0,1 0-1 0 0,0 0 0 0 0,-1 0 0 0 0,1 0 0 0 0,0 0 0 0 0,-1 0 0 0 0,1 0 0 0 0,0 0 0 0 0,-1 0 0 0 0,1 1 0 0 0,0-1 0 0 0,-1 0 0 0 0,1 0 0 0 0,0 1 0 0 0,-1-1 1 0 0,1 0-1 0 0,-1 1 0 0 0,1-1 0 0 0,-1 0 0 0 0,1 1 0 0 0,-1-1 0 0 0,1 1 0 0 0,-1-1 0 0 0,1 1 0 0 0,-1-1 0 0 0,1 1 0 0 0,-1 0 0 0 0,4 21-122 0 0,-16 34 789 0 0,9-45-644 0 0,-7 24 194 0 0,6-22-21 0 0,0 1-1 0 0,1-1 1 0 0,1 1-1 0 0,-2 22 0 0 0,26-37 1108 0 0,-1-6-908 0 0,1 0 0 0 0,-1-2 1 0 0,39-22-1 0 0,-15 7-326 0 0,2 0-15 0 0,91-43-111 0 0,128-87 0 0 0,-247 142 162 0 0,-8 5 8 0 0,0 1-1 0 0,0-2 1 0 0,-1 1-1 0 0,0-1 1 0 0,-1-1-1 0 0,1 0 1 0 0,-2 0-1 0 0,14-18 1 0 0,-22 27-69 0 0,0 0 1 0 0,0-1-1 0 0,0 1 0 0 0,0 0 1 0 0,0 0-1 0 0,0-1 1 0 0,0 1-1 0 0,0 0 1 0 0,0 0-1 0 0,0 0 0 0 0,0-1 1 0 0,0 1-1 0 0,0 0 1 0 0,0 0-1 0 0,0-1 0 0 0,0 1 1 0 0,0 0-1 0 0,0 0 1 0 0,0 0-1 0 0,0-1 1 0 0,0 1-1 0 0,0 0 0 0 0,0 0 1 0 0,0 0-1 0 0,0-1 1 0 0,-1 1-1 0 0,1 0 0 0 0,0 0 1 0 0,0 0-1 0 0,0 0 1 0 0,0-1-1 0 0,-1 1 0 0 0,1 0 1 0 0,0 0-1 0 0,0 0 1 0 0,0 0-1 0 0,-1 0 1 0 0,1 0-1 0 0,0 0 0 0 0,0-1 1 0 0,0 1-1 0 0,-1 0 1 0 0,1 0-1 0 0,-1 0 0 0 0,-16-1-417 0 0,-17 4-612 0 0,26 0 966 0 0,0-1 0 0 0,0 1 0 0 0,0 1 0 0 0,1 0 0 0 0,-1 0 0 0 0,1 0 0 0 0,0 1 0 0 0,1 0 0 0 0,-1 0-1 0 0,1 0 1 0 0,0 1 0 0 0,0 0 0 0 0,0 0 0 0 0,1 1 0 0 0,0 0 0 0 0,1 0 0 0 0,-1 0 0 0 0,1 0 0 0 0,1 1-1 0 0,-1-1 1 0 0,1 1 0 0 0,1 0 0 0 0,-1 0 0 0 0,1 0 0 0 0,1 0 0 0 0,-2 12 0 0 0,3-6 47 0 0,1 1 0 0 0,0-1 1 0 0,1 0-1 0 0,0 1 0 0 0,8 24 0 0 0,32 63-139 0 0,-33-83 103 0 0,7 13-40 0 0,-10-20 87 0 0,0-1 0 0 0,-1 0-1 0 0,0 1 1 0 0,-1 0 0 0 0,0 0 0 0 0,0 1 0 0 0,-2-1-1 0 0,3 15 1 0 0,-6-26 24 0 0,1-1-1 0 0,0 1 1 0 0,0 0 0 0 0,0-1-1 0 0,0 1 1 0 0,0-1-1 0 0,-1 1 1 0 0,1 0 0 0 0,0-1-1 0 0,0 1 1 0 0,-1-1-1 0 0,1 1 1 0 0,0-1 0 0 0,-1 1-1 0 0,1-1 1 0 0,-1 0 0 0 0,1 1-1 0 0,-1-1 1 0 0,1 1-1 0 0,0-1 1 0 0,-1 0 0 0 0,0 1-1 0 0,1-1 1 0 0,-1 0-1 0 0,1 1 1 0 0,-1-1 0 0 0,1 0-1 0 0,-2 0 1 0 0,-24 3 1164 0 0,-22-10 651 0 0,40 4-1615 0 0,0 1-53 0 0,0 0 1 0 0,1-1 0 0 0,-1 0-1 0 0,1-1 1 0 0,-13-7 0 0 0,17 2-1532 0 0</inkml:trace>
</inkml:ink>
</file>

<file path=ppt/ink/ink6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301 1 7989 0 0,'0'0'4020'0'0,"-16"9"-4541"0"0,11-6 514 0 0,-20 12-2 0 0,1 1 0 0 0,1 1 0 0 0,-28 27 1 0 0,45-38-39 0 0,0 0 0 0 0,0 1 1 0 0,0 0-1 0 0,1 0 0 0 0,-6 11 0 0 0,10-16 13 0 0,1-1-1 0 0,-1 1 0 0 0,0-1 0 0 0,1 1 0 0 0,-1 0 1 0 0,1 0-1 0 0,-1-1 0 0 0,1 1 0 0 0,0 0 0 0 0,0 0 1 0 0,0 0-1 0 0,0-1 0 0 0,0 1 0 0 0,0 0 0 0 0,0 0 1 0 0,1 0-1 0 0,-1-1 0 0 0,0 1 0 0 0,1 0 0 0 0,0-1 1 0 0,-1 1-1 0 0,1 0 0 0 0,0-1 0 0 0,0 1 0 0 0,0-1 1 0 0,0 1-1 0 0,0-1 0 0 0,0 1 0 0 0,1-1 0 0 0,-1 0 1 0 0,0 0-1 0 0,3 2 0 0 0,38 26-279 0 0,-32-23 307 0 0,0-1 0 0 0,-1 2 0 0 0,0-1 0 0 0,0 1 0 0 0,0 1 1 0 0,-1-1-1 0 0,0 1 0 0 0,-1 1 0 0 0,0-1 0 0 0,10 17 0 0 0,-15-22 40 0 0,-1 0 1 0 0,0-1-1 0 0,-1 1 1 0 0,1 0-1 0 0,0-1 1 0 0,-1 1-1 0 0,0 0 1 0 0,1-1-1 0 0,-1 1 1 0 0,0 0-1 0 0,0 0 1 0 0,-1 0 0 0 0,1-1-1 0 0,-1 1 1 0 0,1 0-1 0 0,-1-1 1 0 0,0 1-1 0 0,-1 3 1 0 0,-1-1 115 0 0,0 0 1 0 0,0 0 0 0 0,0-1 0 0 0,-1 1-1 0 0,1-1 1 0 0,-1 0 0 0 0,0 0 0 0 0,-7 5 0 0 0,-6 3 254 0 0,-1-1 0 0 0,0 0 0 0 0,-33 13 0 0 0,34-16-543 0 0,1-2-1 0 0,-1 0 1 0 0,0-1 0 0 0,-1-1 0 0 0,-21 3-1 0 0,39-7 32 0 0,-1 1 0 0 0,1-1-1 0 0,0 0 1 0 0,0 0 0 0 0,-1 0-1 0 0,1 0 1 0 0,0 0 0 0 0,-1 0-1 0 0,1 0 1 0 0,0 0 0 0 0,0 0-1 0 0,-1 0 1 0 0,1 0 0 0 0,0 0-1 0 0,-1 0 1 0 0,1 0 0 0 0,0 0-1 0 0,0 0 1 0 0,-1 0 0 0 0,1 0-1 0 0,0 0 1 0 0,0-1 0 0 0,-1 1-1 0 0,-2-7-3249 0 0,3 6 3250 0 0,1 1 0 0 0,-1 0-1 0 0,0-1 1 0 0,0 1 0 0 0,1-1-109 0 0,1-18-5459 0 0</inkml:trace>
</inkml:ink>
</file>

<file path=ppt/ink/ink6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5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91 153 7397 0 0,'0'0'2279'0'0,"5"13"-2176"0"0,15 42 78 0 0,-19-51-155 0 0,0 0-1 0 0,0-1 1 0 0,-1 1 0 0 0,0 0-1 0 0,0 0 1 0 0,0-1-1 0 0,0 1 1 0 0,0 0-1 0 0,-1-1 1 0 0,0 1-1 0 0,1 0 1 0 0,-1-1 0 0 0,-1 1-1 0 0,1-1 1 0 0,0 1-1 0 0,-4 5 1 0 0,-1 0 100 0 0,0-1 0 0 0,0 1-1 0 0,-13 12 1 0 0,19-21-123 0 0,-5 6 73 0 0,1-1-9 0 0,0 0-1 0 0,0 0 1 0 0,-1-1-1 0 0,0 0 0 0 0,1 0 1 0 0,-1 0-1 0 0,-1 0 1 0 0,1-1-1 0 0,-1 0 0 0 0,-10 4 1 0 0,16-9-57 0 0,0-1-1 0 0,-1 0 1 0 0,1 0 0 0 0,0 0 0 0 0,1 1 0 0 0,-1-1-1 0 0,0 0 1 0 0,1 0 0 0 0,1-3 0 0 0,6-15-60 0 0,2 0-1 0 0,1 1 1 0 0,0 1 0 0 0,1 0 0 0 0,1 0-1 0 0,1 2 1 0 0,1-1 0 0 0,0 2 0 0 0,1 0 0 0 0,1 1-1 0 0,0 0 1 0 0,36-21 0 0 0,-46 31 60 0 0,1 1 0 0 0,0 0-1 0 0,0 0 1 0 0,1 1 0 0 0,-1 0 0 0 0,1 1-1 0 0,-1 0 1 0 0,1 0 0 0 0,0 1 0 0 0,0 0-1 0 0,0 0 1 0 0,0 1 0 0 0,-1 0 0 0 0,1 1 0 0 0,0 0-1 0 0,11 3 1 0 0,-13-2 28 0 0,-1 0 0 0 0,1 1 0 0 0,0-1-1 0 0,-1 2 1 0 0,0-1 0 0 0,0 1 0 0 0,0 0 0 0 0,0 0 0 0 0,0 0-1 0 0,-1 1 1 0 0,0 0 0 0 0,0 0 0 0 0,0 0 0 0 0,0 1 0 0 0,-1-1 0 0 0,0 1-1 0 0,-1 0 1 0 0,1 1 0 0 0,-1-1 0 0 0,4 11 0 0 0,-5-12 9 0 0,-1 0 0 0 0,0-1 0 0 0,0 1-1 0 0,0 0 1 0 0,-1 0 0 0 0,1 0 0 0 0,-1 0 0 0 0,0 0 0 0 0,-1 0 0 0 0,1 0 0 0 0,-1 0 0 0 0,0-1 0 0 0,0 1 0 0 0,-3 5-1 0 0,3-7 3 0 0,0 0-1 0 0,0 0 1 0 0,-1 0-1 0 0,0 0 1 0 0,1 0-1 0 0,-1-1 1 0 0,0 1-1 0 0,-1 0 0 0 0,1-1 1 0 0,0 1-1 0 0,-1-1 1 0 0,1 0-1 0 0,-1 0 1 0 0,0 0-1 0 0,1 0 1 0 0,-1-1-1 0 0,0 1 0 0 0,0-1 1 0 0,0 0-1 0 0,0 1 1 0 0,-6 0-1 0 0,8-2-27 0 0,0 0 0 0 0,1 1-1 0 0,-1-1 1 0 0,1 0 0 0 0,-1 0-1 0 0,0 0 1 0 0,1 0 0 0 0,-1 0 0 0 0,1 0-1 0 0,-1 0 1 0 0,0 0 0 0 0,1 0-1 0 0,-1 0 1 0 0,1 0 0 0 0,-1-1-1 0 0,0 1 1 0 0,1 0 0 0 0,-1 0 0 0 0,1-1-1 0 0,-1 1 1 0 0,1 0 0 0 0,-1-1-1 0 0,1 1 1 0 0,-1 0 0 0 0,1-1-1 0 0,-1 1 1 0 0,1-1 0 0 0,-1 1 0 0 0,0-2-1 0 0,0-18-124 0 0,17-23-577 0 0,-4 21 563 0 0,0 0 1 0 0,2 1-1 0 0,0 1 0 0 0,2 1 1 0 0,0 0-1 0 0,1 1 1 0 0,1 0-1 0 0,0 2 1 0 0,2 0-1 0 0,33-21 1 0 0,-49 35 147 0 0,0-1 1 0 0,0 1 0 0 0,1 0-1 0 0,-1 1 1 0 0,1-1 0 0 0,-1 1-1 0 0,1 0 1 0 0,-1 0 0 0 0,1 0-1 0 0,0 1 1 0 0,0-1-1 0 0,-1 1 1 0 0,1 0 0 0 0,0 1-1 0 0,-1-1 1 0 0,1 1 0 0 0,0 0-1 0 0,-1 0 1 0 0,1 0 0 0 0,5 3-1 0 0,-3 0 3 0 0,-1 0 0 0 0,-1 0-1 0 0,1 0 1 0 0,-1 0 0 0 0,1 1-1 0 0,-1 0 1 0 0,-1 0 0 0 0,1 1 0 0 0,-1-1-1 0 0,0 1 1 0 0,0 0 0 0 0,0 0 0 0 0,2 7-1 0 0,18 43 215 0 0,-14-32-988 0 0,24 44 1 0 0,-31-62 133 0 0,1 0-1 0 0,-1-1 1 0 0,2 0 0 0 0,-1 0 0 0 0,0 0 0 0 0,1 0 0 0 0,0-1 0 0 0,0 0-1 0 0,0 0 1 0 0,1 0 0 0 0,-1 0 0 0 0,10 4 0 0 0,10-1-2189 0 0</inkml:trace>
</inkml:ink>
</file>

<file path=ppt/ink/ink6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7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126 596 220 0 0,'0'0'700'0'0,"13"-10"810"0"0,10-7-583 0 0,10-8 897 0 0,0-1 0 0 0,49-52 0 0 0,-82 78-1742 0 0,1 0 0 0 0,-1-1 0 0 0,0 1 0 0 0,0 0 0 0 0,1-1 0 0 0,-1 1 0 0 0,0 0-1 0 0,0 0 1 0 0,0-1 0 0 0,0 1 0 0 0,1 0 0 0 0,-1-1 0 0 0,0 1 0 0 0,0-1 0 0 0,0 1 0 0 0,0 0-1 0 0,0-1 1 0 0,0 1 0 0 0,0 0 0 0 0,0-1 0 0 0,0 1 0 0 0,0 0 0 0 0,0-1 0 0 0,0 1-1 0 0,0 0 1 0 0,-1-1 0 0 0,1 1 0 0 0,0 0 0 0 0,0-1 0 0 0,0 1 0 0 0,0 0 0 0 0,-1-1-1 0 0,1 1 1 0 0,0 0 0 0 0,0-1 0 0 0,-1 1 0 0 0,1 0 0 0 0,0 0 0 0 0,0-1 0 0 0,-1 1-1 0 0,1 0 1 0 0,0 0 0 0 0,-1 0 0 0 0,1 0 0 0 0,0-1 0 0 0,-1 1 0 0 0,1 0 0 0 0,0 0-1 0 0,-1 0 1 0 0,1 0 0 0 0,0 0 0 0 0,-1 0 0 0 0,1 0 0 0 0,0 0 0 0 0,-1 0 0 0 0,1 0-1 0 0,0 0 1 0 0,-1 0 0 0 0,1 0 0 0 0,-1 0 0 0 0,1 0 0 0 0,-33 0-79 0 0,25 0 233 0 0,-10 1-284 0 0,-1 1 0 0 0,1 1-1 0 0,-1 1 1 0 0,1 1 0 0 0,0 0 0 0 0,1 1 0 0 0,-1 1 0 0 0,1 1 0 0 0,0 0 0 0 0,1 1 0 0 0,0 1 0 0 0,-16 13 0 0 0,15-4-1018 0 0,19-13-407 0 0,13-4 375 0 0,-2-3 946 0 0,1 0 0 0 0,-1-1 0 0 0,19-5 0 0 0,-25 4 155 0 0,1 1 1 0 0,-1 0 0 0 0,0 0-1 0 0,1 1 1 0 0,-1 0 0 0 0,1 1-1 0 0,-1 0 1 0 0,1 0 0 0 0,-1 0-1 0 0,1 1 1 0 0,-1 0 0 0 0,0 0 0 0 0,1 1-1 0 0,-1 0 1 0 0,14 6 0 0 0,24 17 266 0 0,-32-16-250 0 0,1 0-1 0 0,0-2 1 0 0,1 0-1 0 0,0 0 1 0 0,0-1 0 0 0,0-1-1 0 0,0-1 1 0 0,1 0 0 0 0,26 3-1 0 0,-27-7 80 0 0,-1 0-1 0 0,1-1 1 0 0,-1 0-1 0 0,1-1 1 0 0,-1-1-1 0 0,1 0 1 0 0,-1-1 0 0 0,0-1-1 0 0,-1 0 1 0 0,1-1-1 0 0,20-11 1 0 0,-14 4 66 0 0,-1-1 1 0 0,0-1 0 0 0,0-1-1 0 0,-2 0 1 0 0,0-1 0 0 0,20-26-1 0 0,-5 4-42 0 0,-2-2-1 0 0,-1-1 0 0 0,-3-1 0 0 0,-1-1 1 0 0,32-82-1 0 0,-54 117 19 0 0,0 1 0 0 0,-1-1 0 0 0,-1 0 0 0 0,0 1 0 0 0,1-17 1 0 0,-5 22 369 0 0,-3 7-725 0 0,-5 9-427 0 0,-3 8 499 0 0,0 1 0 0 0,2 1 0 0 0,1 0 0 0 0,-17 49-1 0 0,16-31 159 0 0,1 1-1 0 0,-5 50 0 0 0,15-90-12 0 0,-2 17-25 0 0,1 1 1 0 0,1-1-1 0 0,0 1 0 0 0,4 30 1 0 0,-3-46 32 0 0,1 1 1 0 0,-1-1-1 0 0,1-1 1 0 0,0 1-1 0 0,1 0 1 0 0,-1 0-1 0 0,1 0 1 0 0,-1 0-1 0 0,1-1 1 0 0,0 1-1 0 0,0-1 0 0 0,1 0 1 0 0,-1 1-1 0 0,1-1 1 0 0,0 0-1 0 0,0 0 1 0 0,0-1-1 0 0,0 1 1 0 0,0-1-1 0 0,0 1 1 0 0,1-1-1 0 0,-1 0 1 0 0,1 0-1 0 0,0 0 1 0 0,-1-1-1 0 0,1 1 1 0 0,0-1-1 0 0,6 1 1 0 0,4 0 38 0 0,-1-2 0 0 0,1 1 0 0 0,-1-2 0 0 0,1 0 0 0 0,-1 0 0 0 0,1-1 0 0 0,-1-1 0 0 0,0 0 0 0 0,0-1 0 0 0,0 0 0 0 0,-1-1 0 0 0,0-1 0 0 0,17-9 0 0 0,8-7 69 0 0,-2-1 1 0 0,-1-1 0 0 0,32-31 0 0 0,-24 18-118 0 0,-1-1 0 0 0,-3-2 0 0 0,0-2 0 0 0,-3-1 0 0 0,41-68 0 0 0,-71 104 88 0 0,0-2 0 0 0,-1 1 1 0 0,1 0-1 0 0,-2-1 1 0 0,1 0-1 0 0,-1 0 1 0 0,-1 0-1 0 0,0 0 0 0 0,0 0 1 0 0,-1-1-1 0 0,0 1 1 0 0,0-11-1 0 0,-1 20-92 0 0,0-1 0 0 0,0 1 0 0 0,0 0 0 0 0,0 0 1 0 0,0-1-1 0 0,0 1 0 0 0,0 0 0 0 0,0-1 0 0 0,-1 1 0 0 0,1 0 0 0 0,0 0 0 0 0,0-1 0 0 0,0 1 0 0 0,0 0 1 0 0,0 0-1 0 0,-1-1 0 0 0,1 1 0 0 0,0 0 0 0 0,0 0 0 0 0,0 0 0 0 0,-1-1 0 0 0,1 1 0 0 0,0 0 0 0 0,0 0 0 0 0,-1 0 1 0 0,1 0-1 0 0,0 0 0 0 0,0-1 0 0 0,-1 1 0 0 0,1 0 0 0 0,0 0 0 0 0,-1 0 0 0 0,1 0 0 0 0,0 0 0 0 0,0 0 1 0 0,-1 0-1 0 0,1 0 0 0 0,0 0 0 0 0,-1 0 0 0 0,1 0 0 0 0,0 0 0 0 0,0 0 0 0 0,-1 0 0 0 0,1 0 0 0 0,0 1 1 0 0,-1-1-1 0 0,1 0 0 0 0,0 0 0 0 0,0 0 0 0 0,-1 0 0 0 0,1 0 0 0 0,0 1 0 0 0,0-1 0 0 0,0 0 0 0 0,-1 0 0 0 0,1 0 1 0 0,0 1-1 0 0,0-1 0 0 0,0 0 0 0 0,-1 1 0 0 0,-13 13-782 0 0,-4 12 679 0 0,2 1-1 0 0,0 1 1 0 0,2 0-1 0 0,1 1 1 0 0,1 1-1 0 0,2 0 1 0 0,0 0-1 0 0,3 1 1 0 0,-8 55-1 0 0,14-75 85 0 0,0 1 0 0 0,0 0 0 0 0,1-1 0 0 0,1 1 0 0 0,0 0 0 0 0,0-1 1 0 0,7 23-1 0 0,-7-30 27 0 0,1 0 0 0 0,-1 0 0 0 0,1-1 0 0 0,0 1 1 0 0,0-1-1 0 0,1 1 0 0 0,-1-1 0 0 0,1 0 1 0 0,-1 0-1 0 0,1 0 0 0 0,0 0 0 0 0,0 0 1 0 0,0-1-1 0 0,1 1 0 0 0,-1-1 0 0 0,1 0 1 0 0,-1 0-1 0 0,1 0 0 0 0,0-1 0 0 0,-1 1 0 0 0,1-1 1 0 0,0 0-1 0 0,0 0 0 0 0,0 0 0 0 0,0-1 1 0 0,5 1-1 0 0,5-1 52 0 0,-1 0-1 0 0,1-1 1 0 0,0-1-1 0 0,-1 0 1 0 0,1-1 0 0 0,-1 0-1 0 0,0-1 1 0 0,0-1 0 0 0,0 0-1 0 0,0 0 1 0 0,-1-1-1 0 0,0-1 1 0 0,19-14 0 0 0,9-9-163 0 0,0-2 0 0 0,44-48 0 0 0,-71 68 128 0 0,18-19 47 0 0,-29 29 0 0 0,-1 0 0 0 0,1 0-1 0 0,-1-1 1 0 0,1 1 0 0 0,-1 0-1 0 0,0-1 1 0 0,0 1 0 0 0,0 0-1 0 0,0-1 1 0 0,0 1 0 0 0,-1-1-1 0 0,1 0 1 0 0,0-2 0 0 0,-2 4-77 0 0,1 1 0 0 0,0 0 0 0 0,0 0 0 0 0,-1 0 0 0 0,1 0 0 0 0,0-1 1 0 0,-1 1-1 0 0,1 0 0 0 0,0 0 0 0 0,-1 0 0 0 0,1 0 0 0 0,0 0 0 0 0,-1 0 0 0 0,1 0 0 0 0,0 0 1 0 0,-1 0-1 0 0,1 0 0 0 0,0 0 0 0 0,-1 0 0 0 0,1 0 0 0 0,0 1 0 0 0,-1-1 0 0 0,1 0 1 0 0,0 0-1 0 0,-1 0 0 0 0,1 0 0 0 0,0 1 0 0 0,0-1 0 0 0,-1 0 0 0 0,1 0 0 0 0,0 0 0 0 0,0 1 1 0 0,-1-1-1 0 0,1 0 0 0 0,0 0 0 0 0,-1 1 0 0 0,-10 7-614 0 0,2 3 584 0 0,1 0 0 0 0,0 0 0 0 0,0 1 0 0 0,2 0 0 0 0,-1 1 0 0 0,1 0 0 0 0,1 0 0 0 0,0 0 0 0 0,1 0 0 0 0,1 1 0 0 0,0-1 0 0 0,1 1 1 0 0,0 0-1 0 0,1 0 0 0 0,0 0 0 0 0,3 24 0 0 0,-2-35 25 0 0,1-1 1 0 0,0 1 0 0 0,0 0-1 0 0,0 0 1 0 0,0 0 0 0 0,0 0-1 0 0,0-1 1 0 0,1 1 0 0 0,-1-1-1 0 0,1 1 1 0 0,0-1 0 0 0,0 1-1 0 0,0-1 1 0 0,0 0 0 0 0,0 0 0 0 0,0 0-1 0 0,3 2 1 0 0,0-1 29 0 0,0-1 1 0 0,0 1 0 0 0,0-1-1 0 0,0 0 1 0 0,0 0 0 0 0,0 0-1 0 0,1-1 1 0 0,9 2-1 0 0,-2-2 48 0 0,-1 0 0 0 0,1-1 0 0 0,0-1 0 0 0,0 0 0 0 0,-1 0 0 0 0,1-1 0 0 0,18-6 0 0 0,-10 0-5 0 0,-1 0 0 0 0,0-2-1 0 0,0 0 1 0 0,-1-1 0 0 0,-1-2 0 0 0,0 1 0 0 0,24-24 0 0 0,-12 8-17 0 0,-2-1 0 0 0,-1-2 0 0 0,27-39 0 0 0,-45 58 53 0 0,-2 0 1 0 0,1-1-1 0 0,7-19 0 0 0,-13 26 4 0 0,0 0 0 0 0,0 0 0 0 0,0 0 0 0 0,-1 0 0 0 0,0 0 1 0 0,0 0-1 0 0,-1-1 0 0 0,1 1 0 0 0,-1 0 0 0 0,-2-10 0 0 0,2 15-139 0 0,-1 0 0 0 0,1 0 1 0 0,-1 0-1 0 0,0 0 0 0 0,1 0 0 0 0,-1 0 0 0 0,0 1 0 0 0,1-1 1 0 0,-1 0-1 0 0,0 0 0 0 0,0 1 0 0 0,0-1 0 0 0,1 1 0 0 0,-1-1 1 0 0,0 1-1 0 0,0-1 0 0 0,0 1 0 0 0,0-1 0 0 0,0 1 0 0 0,0 0 1 0 0,0 0-1 0 0,0-1 0 0 0,0 1 0 0 0,0 0 0 0 0,0 0 0 0 0,0 0 1 0 0,-1 0-1 0 0,1 0 0 0 0,0 0 0 0 0,0 0 0 0 0,0 1 0 0 0,0-1 1 0 0,0 0-1 0 0,0 1 0 0 0,0-1 0 0 0,0 0 0 0 0,0 1 0 0 0,1-1 1 0 0,-1 1-1 0 0,0 0 0 0 0,0-1 0 0 0,0 1 0 0 0,0 0 0 0 0,1-1 1 0 0,-1 1-1 0 0,0 0 0 0 0,1 0 0 0 0,-1 0 0 0 0,0 0 0 0 0,1-1 1 0 0,-1 1-1 0 0,1 0 0 0 0,0 0 0 0 0,-1 0 0 0 0,1 0 0 0 0,0 0 1 0 0,-1 0-1 0 0,1 2 0 0 0,0-1 0 0 0,0 0 0 0 0,0 0 1 0 0,1 0-1 0 0,-1 0 0 0 0,1 0 1 0 0,-1 0-1 0 0,1-1 0 0 0,0 1 0 0 0,-1 0 1 0 0,1 0-1 0 0,0-1 0 0 0,0 1 1 0 0,0-1-1 0 0,0 1 0 0 0,1 0 0 0 0,-1-1 1 0 0,0 0-1 0 0,1 1 0 0 0,-1-1 1 0 0,2 1-1 0 0,40 21-284 0 0,-38-21 294 0 0,1 0 0 0 0,-2 0 1 0 0,1 0-1 0 0,0 1 1 0 0,0 0-1 0 0,-1 0 1 0 0,1 0-1 0 0,-1 1 1 0 0,0-1-1 0 0,7 8 0 0 0,-9-7 38 0 0,0 0-1 0 0,0 0 0 0 0,0 0 0 0 0,-1 0 0 0 0,1 1 0 0 0,-1-1 0 0 0,0 0 0 0 0,0 1 1 0 0,0-1-1 0 0,-1 1 0 0 0,0-1 0 0 0,0 1 0 0 0,0-1 0 0 0,0 1 0 0 0,0-1 0 0 0,-1 1 0 0 0,0-1 1 0 0,-2 8-1 0 0,-3 2 340 0 0,0 0 0 0 0,-1-1-1 0 0,0 0 1 0 0,-11 14 0 0 0,5-6 372 0 0,12-20-714 0 0,1-1-1 0 0,-1 1 0 0 0,1 0 0 0 0,-1-1 0 0 0,1 1 1 0 0,-1 0-1 0 0,1-1 0 0 0,-1 1 0 0 0,1 0 0 0 0,0 0 1 0 0,0-1-1 0 0,-1 1 0 0 0,1 0 0 0 0,0 0 0 0 0,0 0 1 0 0,0-1-1 0 0,0 1 0 0 0,0 0 0 0 0,0 0 0 0 0,0 0 1 0 0,0-1-1 0 0,0 1 0 0 0,0 0 0 0 0,0 0 0 0 0,1 0 1 0 0,-1-1-1 0 0,0 1 0 0 0,1 0 0 0 0,-1 0 0 0 0,0-1 0 0 0,1 1 1 0 0,-1 0-1 0 0,1-1 0 0 0,-1 1 0 0 0,1 0 0 0 0,-1-1 1 0 0,1 1-1 0 0,0-1 0 0 0,-1 1 0 0 0,1-1 0 0 0,0 1 1 0 0,-1-1-1 0 0,1 1 0 0 0,0-1 0 0 0,-1 0 0 0 0,1 1 1 0 0,0-1-1 0 0,0 0 0 0 0,0 0 0 0 0,-1 0 0 0 0,1 1 1 0 0,0-1-1 0 0,1 0 0 0 0,7 1 43 0 0,1 0-1 0 0,-1 0 1 0 0,19-2-1 0 0,-15 1 171 0 0,32-2-138 0 0,0-1 0 0 0,79-17 0 0 0,88-35-4564 0 0,-119 29-875 0 0,-20 6 121 0 0</inkml:trace>
</inkml:ink>
</file>

<file path=ppt/ink/ink6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07.4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11 1552 0 0,'0'0'14026'0'0,"8"-10"-13859"0"0,-11 17 30 0 0,-1 1 0 0 0,1 0 0 0 0,1 0 0 0 0,-3 12-1 0 0,2-8 99 0 0,-71 197 733 0 0,12-40-1465 0 0,24-65-3124 0 0,31-84 905 0 0,3-11-565 0 0</inkml:trace>
</inkml:ink>
</file>

<file path=ppt/ink/ink6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17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1 643 652 0 0,'0'0'6771'0'0,"9"8"-5945"0"0,3 2-522 0 0,0-1 0 0 0,1 0 0 0 0,0-1 0 0 0,0 0 0 0 0,1-1 0 0 0,27 10 1 0 0,-6-8-103 0 0,-1-1 1 0 0,1-3 0 0 0,0 0-1 0 0,1-3 1 0 0,-1 0 0 0 0,1-3 0 0 0,-1 0-1 0 0,35-8 1 0 0,-21 1-98 0 0,-2-2-1 0 0,1-3 1 0 0,-2-1 0 0 0,0-3-1 0 0,55-27 1 0 0,-73 29-36 0 0,0-2 1 0 0,-2 0-1 0 0,0-2 0 0 0,-1-1 1 0 0,-1-1-1 0 0,-1-1 1 0 0,0-1-1 0 0,-2-1 1 0 0,-1-1-1 0 0,-1 0 0 0 0,-1-2 1 0 0,-2 0-1 0 0,0-1 1 0 0,-2-1-1 0 0,-1 0 0 0 0,-1-1 1 0 0,-2 0-1 0 0,13-61 1 0 0,-18 70-70 0 0,-1 3-66 0 0,-1 0-1 0 0,2-36 1 0 0,-5 54 56 0 0,0 0 1 0 0,0 0-1 0 0,0 0 1 0 0,0-1-1 0 0,0 1 0 0 0,-1 0 1 0 0,1 0-1 0 0,0 0 1 0 0,0 0-1 0 0,0 0 0 0 0,0-1 1 0 0,0 1-1 0 0,0 0 1 0 0,-1 0-1 0 0,1 0 1 0 0,0 0-1 0 0,0 0 0 0 0,0 0 1 0 0,0 0-1 0 0,0 0 1 0 0,-1-1-1 0 0,1 1 0 0 0,0 0 1 0 0,0 0-1 0 0,0 0 1 0 0,0 0-1 0 0,-1 0 0 0 0,1 0 1 0 0,0 0-1 0 0,0 0 1 0 0,0 0-1 0 0,-1 0 1 0 0,1 0-1 0 0,0 0 0 0 0,0 0 1 0 0,0 0-1 0 0,0 0 1 0 0,-1 1-1 0 0,1-1 0 0 0,0 0 1 0 0,0 0-1 0 0,0 0 1 0 0,0 0-1 0 0,-1 0 0 0 0,1 0 1 0 0,0 0-1 0 0,0 0 1 0 0,0 1-1 0 0,0-1 1 0 0,0 0-1 0 0,0 0 0 0 0,-1 0 1 0 0,-8 8-733 0 0,-76 138 1029 0 0,-95 224-1 0 0,112-220-268 0 0,12-36 234 0 0,121-180-1619 0 0,-59 60 1284 0 0,1-1-1 0 0,0 1 0 0 0,0 0 0 0 0,0 0 1 0 0,1 1-1 0 0,0 0 0 0 0,0 1 0 0 0,0-1 1 0 0,14-3-1 0 0,-17 6 39 0 0,0 1-1 0 0,1-1 1 0 0,-1 1 0 0 0,0 1 0 0 0,1-1-1 0 0,-1 1 1 0 0,1 0 0 0 0,-1 0 0 0 0,1 1 0 0 0,-1 0-1 0 0,0 0 1 0 0,1 0 0 0 0,-1 0 0 0 0,0 1 0 0 0,0 0-1 0 0,0 0 1 0 0,8 5 0 0 0,63 41 4 0 0,24 13 123 0 0,-86-54-118 0 0,0 0 1 0 0,0-2-1 0 0,1 0 0 0 0,0 0 1 0 0,27 3-1 0 0,-31-6 41 0 0,0 0-1 0 0,0-1 0 0 0,0-1 0 0 0,1 0 0 0 0,-1 0 1 0 0,0-1-1 0 0,0-1 0 0 0,0 0 0 0 0,0 0 1 0 0,0-1-1 0 0,-1 0 0 0 0,1-1 0 0 0,-1 0 0 0 0,0-1 1 0 0,0 0-1 0 0,0-1 0 0 0,16-12 0 0 0,12-15 128 0 0,-2-3 1 0 0,-1 0-1 0 0,-2-2 0 0 0,35-53 0 0 0,-65 87-98 0 0,-1 0 0 0 0,1 0 0 0 0,-1 0 0 0 0,0 0 0 0 0,0-1 0 0 0,0 1 0 0 0,-1-1 0 0 0,2-4 0 0 0,-3 8-9 0 0,0 0 0 0 0,0 0 0 0 0,0 1 0 0 0,0-1 0 0 0,0 0 0 0 0,0 1 0 0 0,0-1 0 0 0,0 0 0 0 0,-1 0 0 0 0,1 1 0 0 0,0-1 1 0 0,0 0-1 0 0,-1 1 0 0 0,1-1 0 0 0,0 0 0 0 0,-1 1 0 0 0,1-1 0 0 0,0 1 0 0 0,-1-1 0 0 0,1 0 0 0 0,-2 0 0 0 0,1 0-6 0 0,0 1 0 0 0,0-1 0 0 0,-1 1 0 0 0,1-1 0 0 0,0 1 0 0 0,-1-1 0 0 0,1 1 0 0 0,0 0 0 0 0,-1 0 0 0 0,1 0 0 0 0,-1 0 0 0 0,1 0 0 0 0,0 0 0 0 0,-1 0 0 0 0,-2 1 0 0 0,-5 1-33 0 0,0 0 0 0 0,0 1 1 0 0,0 0-1 0 0,1 1 0 0 0,-1 0 0 0 0,1 0 1 0 0,-16 11-1 0 0,-50 45 571 0 0,50-39-553 0 0,-23 27 0 0 0,42-42-38 0 0,-1 1 1 0 0,1 0-1 0 0,0 0 0 0 0,0 1 1 0 0,1 0-1 0 0,0 0 0 0 0,0 0 1 0 0,1 0-1 0 0,-3 10 0 0 0,6-17 20 0 0,-1 0-1 0 0,1 0 0 0 0,0 0 1 0 0,-1 0-1 0 0,1 0 0 0 0,0 0 0 0 0,0 0 1 0 0,0 0-1 0 0,0 0 0 0 0,0 0 1 0 0,0 0-1 0 0,0-1 0 0 0,0 1 0 0 0,0 0 1 0 0,0 0-1 0 0,1 0 0 0 0,-1 0 1 0 0,0 0-1 0 0,1 0 0 0 0,-1 0 0 0 0,1 0 1 0 0,-1 0-1 0 0,1 0 0 0 0,-1-1 0 0 0,1 1 1 0 0,-1 0-1 0 0,1 0 0 0 0,0-1 1 0 0,0 1-1 0 0,-1 0 0 0 0,1-1 0 0 0,0 1 1 0 0,0-1-1 0 0,0 1 0 0 0,0-1 1 0 0,-1 1-1 0 0,1-1 0 0 0,0 0 0 0 0,0 1 1 0 0,0-1-1 0 0,0 0 0 0 0,0 0 1 0 0,0 0-1 0 0,0 0 0 0 0,0 0 0 0 0,0 0 1 0 0,0 0-1 0 0,0 0 0 0 0,1 0 1 0 0,8-1 90 0 0,1-1 1 0 0,-1 0 0 0 0,0 0 0 0 0,11-5 0 0 0,2 0 48 0 0,-6 4-20 0 0,0 1 0 0 0,0 1 0 0 0,1 0 0 0 0,-1 2 0 0 0,0 0-1 0 0,26 5 1 0 0,98 31 425 0 0,-3-1-1970 0 0,-110-34-2149 0 0,-17-2 468 0 0</inkml:trace>
</inkml:ink>
</file>

<file path=ppt/ink/ink6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17.6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 1 3708 0 0,'0'0'6481'0'0,"-2"15"-5699"0"0,-17 85 211 0 0,15-82-837 0 0,-1-2-1 0 0,-1 1 0 0 0,0 0 1 0 0,-16 28-1 0 0,15-34-86 0 0,-23 30 1166 0 0,31-44-1216 0 0,0-1-1 0 0,1 0 1 0 0,-1 1 0 0 0,1-1-1 0 0,0 1 1 0 0,0-1-1 0 0,0 1 1 0 0,0 0 0 0 0,1 0-1 0 0,-1 0 1 0 0,6-5-1 0 0,0-1-177 0 0,15-18-78 0 0,0 1 0 0 0,2 0 0 0 0,1 2 0 0 0,0 2 0 0 0,2 0 0 0 0,1 2 1 0 0,37-21-1 0 0,-62 39 182 0 0,1 0-1 0 0,-1 0 1 0 0,1 0 0 0 0,-1 1 0 0 0,1 0 0 0 0,0 0 0 0 0,9-1-1 0 0,-13 2 41 0 0,1 0 1 0 0,-1 0-1 0 0,0 0 0 0 0,0 0 0 0 0,1 1 0 0 0,-1-1 0 0 0,0 1 0 0 0,0-1 0 0 0,1 0 1 0 0,-1 1-1 0 0,0 0 0 0 0,0-1 0 0 0,0 1 0 0 0,0 0 0 0 0,0-1 0 0 0,0 1 0 0 0,0 0 0 0 0,0 0 1 0 0,0 0-1 0 0,0 0 0 0 0,-1 0 0 0 0,1 0 0 0 0,0 0 0 0 0,-1 0 0 0 0,1 0 0 0 0,0 1 1 0 0,-1-1-1 0 0,0 0 0 0 0,1 0 0 0 0,-1 0 0 0 0,0 1 0 0 0,1-1 0 0 0,-1 2 0 0 0,9 66 1071 0 0,-7-46-701 0 0,1 0 1 0 0,1 0-1 0 0,14 43 0 0 0,-15-59-301 0 0,0 0-1 0 0,0 0 1 0 0,1 0-1 0 0,0-1 1 0 0,0 1-1 0 0,1-1 1 0 0,0 0-1 0 0,0-1 1 0 0,0 1 0 0 0,1-1-1 0 0,-1 0 1 0 0,1 0-1 0 0,1 0 1 0 0,-1-1-1 0 0,1 0 1 0 0,8 4-1 0 0,-1-2 89 0 0,1-1 0 0 0,-1 0-1 0 0,1-1 1 0 0,0 0-1 0 0,1-1 1 0 0,-1-1-1 0 0,1 0 1 0 0,-1-1 0 0 0,1-1-1 0 0,25-3 1 0 0,-39 3-140 0 0,1-1 1 0 0,-1 1-1 0 0,0-1 0 0 0,1 0 1 0 0,-1 0-1 0 0,0 1 1 0 0,0-1-1 0 0,0-1 1 0 0,1 1-1 0 0,-1 0 0 0 0,0-1 1 0 0,-1 1-1 0 0,1-1 1 0 0,0 1-1 0 0,0-1 0 0 0,-1 0 1 0 0,3-2-1 0 0,-2 0-624 0 0,1-1-1 0 0,-1 0 1 0 0,0 0-1 0 0,0 0 1 0 0,0 0-1 0 0,0 0 1 0 0,0-7-1 0 0,2-14-4714 0 0</inkml:trace>
</inkml:ink>
</file>

<file path=ppt/ink/ink6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18.1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10453 0 0,'0'0'2328'0'0</inkml:trace>
</inkml:ink>
</file>

<file path=ppt/ink/ink6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41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1148 0 0,'0'0'5247'0'0,"5"0"-5622"0"0,6 0 635 0 0,-1 0 1 0 0,1 1-1 0 0,-1 0 0 0 0,0 1 1 0 0,1 0-1 0 0,-1 0 0 0 0,11 5 3442 0 0,-23 9-7100 0 0,2-14 3124 0 0,-1 0 0 0 0,1 0 0 0 0,0 0 0 0 0,0 0 0 0 0,0 0 1 0 0,0 0-1 0 0,0 0 0 0 0,0 0 0 0 0,0 0 0 0 0,1 0 0 0 0,-1 0 0 0 0,1-1 1 0 0,-1 1-1 0 0,1 0 0 0 0,0 0 0 0 0,0 0 0 0 0,1 2 0 0 0,13 16-1480 0 0,-9-14 1040 0 0,-5-13 144 0 0,-27-65 392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3.50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343 45 612 0 0,'0'0'4406'0'0,"4"-7"-3809"0"0,1-2-346 0 0,-4 6-2 0 0,1 0 0 0 0,0 0 0 0 0,-1 0 0 0 0,1 0 0 0 0,0 0 0 0 0,1 0 1 0 0,4-5 1446 0 0,-21 33-1408 0 0,-141 352 2362 0 0,141-342-2598 0 0,-5 14-75 0 0,-3-1-1 0 0,-2-1 1 0 0,-1-1-1 0 0,-3-1 1 0 0,-36 46-1 0 0,57-82-2963 0 0,16-14 1677 0 0,14-17-171 0 0,20-31-2128 0 0,-22 27 1445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4.4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10877 0 0,'0'0'1817'0'0,"17"17"-1742"0"0,4 2 129 0 0,-9-8-82 0 0,0 0 0 0 0,-1 1 0 0 0,0 0 0 0 0,-1 1 0 0 0,0 0 0 0 0,14 27 0 0 0,171 361 1686 0 0,-89-172-924 0 0,-89-194-754 0 0,33 70-97 0 0,4-1 0 0 0,72 99 0 0 0,-120-194-293 0 0,1 0 1 0 0,0-1 0 0 0,1-1 0 0 0,15 13 0 0 0,-20-17-111 0 0,1 0 1 0 0,-1-1-1 0 0,1 0 1 0 0,0 1-1 0 0,0-2 0 0 0,0 1 1 0 0,1 0-1 0 0,-1-1 1 0 0,0 0-1 0 0,1 0 1 0 0,-1 0-1 0 0,0 0 0 0 0,1-1 1 0 0,7 1-1 0 0,19-9-4770 0 0</inkml:trace>
</inkml:ink>
</file>

<file path=ppt/ink/ink6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42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423 114 92 0 0,'0'0'9864'0'0,"-8"-13"-9003"0"0,-27-40-154 0 0,33 51-666 0 0,0 0 0 0 0,0-1 0 0 0,0 1 0 0 0,0 1 0 0 0,0-1 0 0 0,0 0 0 0 0,0 0 0 0 0,-1 1 0 0 0,1-1 0 0 0,0 1 0 0 0,-1 0 0 0 0,1 0 0 0 0,-1 0 0 0 0,0 0 0 0 0,1 0 0 0 0,-1 1 0 0 0,0-1 0 0 0,0 1 0 0 0,1-1 0 0 0,-1 1 0 0 0,0 0 0 0 0,0 0 0 0 0,1 0 0 0 0,-6 1 1 0 0,-5 0 149 0 0,-1 0-56 0 0,0 0 0 0 0,1 1 0 0 0,-1 1 0 0 0,0 0 0 0 0,1 0 0 0 0,0 2 0 0 0,-1 0 0 0 0,2 0 1 0 0,-17 10-1 0 0,11-5-66 0 0,2 1 0 0 0,-1 0 0 0 0,1 1 0 0 0,1 1 0 0 0,-27 29 0 0 0,21-12-266 0 0,20-28 167 0 0,1-1 1 0 0,-1 1 0 0 0,0 0-1 0 0,0-1 1 0 0,1 1 0 0 0,-1 0-1 0 0,1-1 1 0 0,0 1 0 0 0,-1 0 0 0 0,1 0-1 0 0,0 0 1 0 0,0-1 0 0 0,0 1-1 0 0,0 0 1 0 0,1 0 0 0 0,-1-1 0 0 0,0 1-1 0 0,1 2 1 0 0,0-3 13 0 0,0-1 0 0 0,0 1 0 0 0,-1 0 0 0 0,1 0 0 0 0,0-1 0 0 0,0 1 0 0 0,0 0 0 0 0,0-1 0 0 0,0 1 0 0 0,0-1 0 0 0,0 0 0 0 0,0 1 0 0 0,0-1 0 0 0,0 0 0 0 0,0 1 0 0 0,0-1 0 0 0,0 0 0 0 0,1 0 0 0 0,-1 0 0 0 0,0 0 0 0 0,1 0 0 0 0,27-2-289 0 0,-18-1 188 0 0,1 0-1 0 0,-1-1 1 0 0,1 0 0 0 0,-1-1-1 0 0,0 0 1 0 0,-1-1-1 0 0,1 0 1 0 0,-1-1 0 0 0,0 0-1 0 0,-1 0 1 0 0,0-1-1 0 0,11-12 1 0 0,-8 7 220 0 0,0 0 0 0 0,-2-1 0 0 0,1 0 0 0 0,-2 0 0 0 0,0-1 0 0 0,-1-1 0 0 0,13-31 0 0 0,-20 42 950 0 0,-2 7-401 0 0,-8 18-172 0 0,-10 35-205 0 0,17-44-253 0 0,0 0-1 0 0,1-1 1 0 0,0 1 0 0 0,1 0-1 0 0,0 0 1 0 0,1-1-1 0 0,0 1 1 0 0,1 0-1 0 0,0-1 1 0 0,1 1 0 0 0,0-1-1 0 0,0 1 1 0 0,1-1-1 0 0,10 18 1 0 0,-10-22-158 0 0,0-1 0 0 0,-1 0 0 0 0,2 0 0 0 0,-1 0 0 0 0,1 0 0 0 0,-1-1 0 0 0,1 1 0 0 0,0-1 0 0 0,1-1 0 0 0,-1 1 0 0 0,1-1 0 0 0,0 0 0 0 0,-1 0 0 0 0,1 0 0 0 0,1-1 0 0 0,-1 0 0 0 0,0 0 0 0 0,0-1 0 0 0,1 1 1 0 0,-1-2-1 0 0,1 1 0 0 0,-1-1 0 0 0,1 0 0 0 0,-1 0 0 0 0,12-2 0 0 0,-11 1-297 0 0,0 0 0 0 0,-1-1 0 0 0,1 0 1 0 0,-1 0-1 0 0,0 0 0 0 0,0-1 0 0 0,0 0 1 0 0,0 0-1 0 0,0-1 0 0 0,0 1 0 0 0,-1-1 1 0 0,0 0-1 0 0,9-9 0 0 0,16-25-3646 0 0</inkml:trace>
</inkml:ink>
</file>

<file path=ppt/ink/ink6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42.8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204 101 1356 0 0,'0'0'3906'0'0,"4"-13"-1391"0"0,4-6-1645 0 0,-5 12-249 0 0,0 0 1 0 0,0-1-1 0 0,-1 0 1 0 0,0 1-1 0 0,0-1 1 0 0,1-16-1 0 0,-8 44-143 0 0,0-1 0 0 0,-13 30 0 0 0,-1 6-15 0 0,-151 399-236 0 0,166-446-589 0 0,2-5 100 0 0,0-1 0 0 0,1 1 0 0 0,0 0 0 0 0,0-1 0 0 0,0 1 1 0 0,0 0-1 0 0,0 0 0 0 0,0 0 0 0 0,1 0 0 0 0,-1 0 0 0 0,1 6 0 0 0,12-15-3099 0 0,-7 2 2704 0 0,0-1-1 0 0,0 1 1 0 0,0-1-1 0 0,-1 0 0 0 0,5-6 1 0 0,21-31-3653 0 0</inkml:trace>
  <inkml:trace contextRef="#ctx0" brushRef="#br0" timeOffset="1">469 13 260 0 0,'0'0'14116'0'0,"-3"9"-15670"0"0,-128 482 2260 0 0,48-154-4705 0 0,62-268 1399 0 0</inkml:trace>
</inkml:ink>
</file>

<file path=ppt/ink/ink6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50.7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7 111 796 0 0,'0'0'10646'0'0,"-7"-1"-9294"0"0,179-49 251 0 0,-19 4-1564 0 0,-137 42-147 0 0,-12 2-107 0 0,1 0 0 0 0,-1 1 0 0 0,0 0 0 0 0,0 0 0 0 0,1 0 0 0 0,-1 0-1 0 0,1 1 1 0 0,-1 0 0 0 0,8 0 0 0 0</inkml:trace>
</inkml:ink>
</file>

<file path=ppt/ink/ink6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2:51.1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91 2660 0 0,'0'0'12478'0'0,"9"-2"-12203"0"0,115-27-19 0 0,87-19-1 0 0,-148 36-432 0 0</inkml:trace>
</inkml:ink>
</file>

<file path=ppt/ink/ink6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50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0 8341 0 0,'0'0'9505'0'0,"0"6"-9432"0"0,-2 11 149 0 0,0 0 1 0 0,-1 0-1 0 0,-1 0 0 0 0,-11 28 0 0 0,-34 72 587 0 0,25-63-759 0 0,-27 62-29 0 0,-65 165-619 0 0,112-272 430 0 0,3-6-48 0 0,-1 1 1 0 0,1 0-1 0 0,-1 0 0 0 0,1 0 1 0 0,0 0-1 0 0,1 0 1 0 0,-1 0-1 0 0,1 0 0 0 0,0 1 1 0 0,0 6-1 0 0,0-11 82 0 0,0 1 1 0 0,1 0-1 0 0,-1-1 0 0 0,0 0 0 0 0,1 1 1 0 0,-1-1-1 0 0,0 1 0 0 0,1-1 0 0 0,-1 1 0 0 0,0-1 1 0 0,1 0-1 0 0,-1 1 0 0 0,1-1 0 0 0,-1 0 1 0 0,1 1-1 0 0,-1-1 0 0 0,1 0 0 0 0,-1 0 0 0 0,1 1 1 0 0,-1-1-1 0 0,1 0 0 0 0,-1 0 0 0 0,1 0 1 0 0,0 0-1 0 0,-1 0 0 0 0,1 0 0 0 0,-1 0 0 0 0,1 0 1 0 0,0 0-1 0 0,1 0-456 0 0,0 0 0 0 0,1-1 0 0 0,-1 1 0 0 0,0 0 0 0 0,0-1 0 0 0,0 0 0 0 0,0 1 0 0 0,-1-1 0 0 0,5-2 0 0 0,28-22-6081 0 0</inkml:trace>
</inkml:ink>
</file>

<file path=ppt/ink/ink6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51.2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10517 0 0,'0'0'5156'0'0,"14"-7"-5059"0"0,-14 6-97 0 0,15-7 112 0 0,1 0 1 0 0,0 1-1 0 0,0 0 0 0 0,0 2 1 0 0,0 0-1 0 0,26-5 0 0 0,37 5-299 0 0,1 3-1 0 0,102 11 1 0 0,-82-2-3541 0 0,-85-8-1261 0 0</inkml:trace>
</inkml:ink>
</file>

<file path=ppt/ink/ink6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6:51.8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529 1 3788 0 0,'0'0'12056'0'0,"-13"13"-11412"0"0,-15 15-150 0 0,1 1-1 0 0,-33 48 1 0 0,-82 168 7 0 0,140-242-531 0 0,1 0 1 0 0,0 0 0 0 0,-1 1 0 0 0,1-1 0 0 0,0 0-1 0 0,1 1 1 0 0,-1-1 0 0 0,1 0 0 0 0,-1 5 0 0 0,21-7-443 0 0,75-9 661 0 0,-71 4-231 0 0,-1 2 0 0 0,0 0-1 0 0,1 2 1 0 0,-1 0 0 0 0,27 5 0 0 0,-44-4 27 0 0,0 1-1 0 0,1-1 1 0 0,-1 2-1 0 0,0-1 0 0 0,0 1 1 0 0,0-1-1 0 0,0 2 1 0 0,-1-1-1 0 0,1 1 0 0 0,-1 0 1 0 0,0 0-1 0 0,0 0 1 0 0,0 1-1 0 0,0-1 0 0 0,-1 1 1 0 0,0 0-1 0 0,0 1 1 0 0,0-1-1 0 0,-1 1 0 0 0,0 0 1 0 0,0 0-1 0 0,4 11 1 0 0,-4-10 33 0 0,-1 0 0 0 0,0 0 0 0 0,0 0 1 0 0,-1-1-1 0 0,0 1 0 0 0,0 1 1 0 0,0-1-1 0 0,-1 0 0 0 0,0 0 1 0 0,-1 0-1 0 0,1 0 0 0 0,-1 0 0 0 0,-1 0 1 0 0,1 0-1 0 0,-5 10 0 0 0,2-8 29 0 0,-1-1 0 0 0,1 1-1 0 0,-2-1 1 0 0,1-1 0 0 0,-1 1-1 0 0,0-1 1 0 0,-1 0 0 0 0,1 0-1 0 0,-1-1 1 0 0,-11 8 0 0 0,-8 3 77 0 0,0-2 0 0 0,0-1 0 0 0,-2-1 0 0 0,0-1 0 0 0,0-1 0 0 0,-36 8 0 0 0,12-7-10 0 0,0-1-1 0 0,0-3 0 0 0,-1-2 0 0 0,-60-1 0 0 0,111-5-104 0 0,1 0 0 0 0,0 0 0 0 0,-1 0-1 0 0,1 0 1 0 0,-1 0 0 0 0,1 0 0 0 0,-1 0-1 0 0,1 0 1 0 0,-1-1 0 0 0,1 1-1 0 0,0-1 1 0 0,-1 1 0 0 0,1-1 0 0 0,0 1-1 0 0,-1-1 1 0 0,-1-1 0 0 0,3 1-10 0 0,0 1-1 0 0,-1-1 1 0 0,1 1-1 0 0,0-1 1 0 0,0 0 0 0 0,0 1-1 0 0,0-1 1 0 0,0 1 0 0 0,0-1-1 0 0,0 1 1 0 0,0-1 0 0 0,0 1-1 0 0,0-1 1 0 0,0 1 0 0 0,1-1-1 0 0,-1 0 1 0 0,0 1 0 0 0,0-1-1 0 0,0 1 1 0 0,1-1 0 0 0,-1 1-1 0 0,0 0 1 0 0,0-1-1 0 0,1 1 1 0 0,-1-1 0 0 0,1 1-1 0 0,-1-1 1 0 0,1 1 0 0 0,4-6-131 0 0,1 1 1 0 0,-1 0 0 0 0,1 1-1 0 0,12-7 1 0 0,0 1 1 0 0,1 0 0 0 0,0 2 0 0 0,1 0 0 0 0,0 2 1 0 0,0 0-1 0 0,25-3 0 0 0,-33 6 114 0 0,1 2 1 0 0,-1-1-1 0 0,1 2 1 0 0,-1 0-1 0 0,1 0 1 0 0,0 1 0 0 0,-1 1-1 0 0,1 0 1 0 0,-1 0-1 0 0,0 2 1 0 0,19 6-1 0 0,-27-8 63 0 0,0 0-1 0 0,0 1 0 0 0,0-1 1 0 0,0 1-1 0 0,-1 0 0 0 0,1 0 1 0 0,-1 0-1 0 0,0 1 1 0 0,1-1-1 0 0,-2 1 0 0 0,1 0 1 0 0,0-1-1 0 0,2 6 0 0 0,-4-7-25 0 0,0 0-1 0 0,-1 0 0 0 0,1 0 0 0 0,0 0 1 0 0,-1 0-1 0 0,0 0 0 0 0,1 0 1 0 0,-1 0-1 0 0,0 0 0 0 0,0 0 0 0 0,0 1 1 0 0,0-1-1 0 0,-1 0 0 0 0,1 0 0 0 0,0 0 1 0 0,-1 0-1 0 0,1 0 0 0 0,-1 0 0 0 0,0 0 1 0 0,0 0-1 0 0,0 0 0 0 0,0-1 1 0 0,0 1-1 0 0,0 0 0 0 0,0 0 0 0 0,-1-1 1 0 0,1 1-1 0 0,-1-1 0 0 0,1 1 0 0 0,-4 1 1 0 0,1 1-64 0 0,-3 2-292 0 0,-1 1 0 0 0,0-1-1 0 0,0-1 1 0 0,-1 0 0 0 0,1 0 0 0 0,-11 4-1 0 0,-16 1-3669 0 0</inkml:trace>
</inkml:ink>
</file>

<file path=ppt/ink/ink6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3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 2996 0 0,'0'0'10315'0'0,"6"13"-10648"0"0,47 112 853 0 0,-43-96-410 0 0,0 1 1 0 0,-1 0-1 0 0,4 32 0 0 0,-6 35 1220 0 0,7-136 914 0 0,2-59-2551 0 0,-12 62 225 0 0,1 1-1 0 0,2 0 1 0 0,2 1 0 0 0,17-44 0 0 0,-26 76 48 0 0,1 0 1 0 0,0 0-1 0 0,-1 0 1 0 0,1 0-1 0 0,0 0 1 0 0,0 0-1 0 0,0 1 1 0 0,1-1-1 0 0,-1 0 1 0 0,0 1-1 0 0,0-1 1 0 0,1 0-1 0 0,-1 1 1 0 0,1 0-1 0 0,0-1 1 0 0,-1 1-1 0 0,1 0 1 0 0,0 0-1 0 0,0 0 1 0 0,0 0-1 0 0,0 0 1 0 0,0 1-1 0 0,0-1 1 0 0,0 0 0 0 0,0 1-1 0 0,0 0 1 0 0,0-1-1 0 0,0 1 1 0 0,0 0-1 0 0,0 0 1 0 0,0 0-1 0 0,0 0 1 0 0,0 0-1 0 0,0 1 1 0 0,0-1-1 0 0,0 1 1 0 0,0-1-1 0 0,0 1 1 0 0,0 0-1 0 0,0 0 1 0 0,0 0-1 0 0,0 0 1 0 0,0 0-1 0 0,-1 0 1 0 0,3 2-1 0 0,7 5-20 0 0,0 1 0 0 0,-1 0 0 0 0,1 1 0 0 0,-2 0-1 0 0,11 14 1 0 0,52 81 476 0 0,-48-67-2361 0 0,33 41 0 0 0,-26-46-2149 0 0</inkml:trace>
</inkml:ink>
</file>

<file path=ppt/ink/ink6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14.6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965 2055 848 0 0,'0'0'5845'0'0,"9"2"-1950"0"0,34 4-3119 0 0,-24-5-706 0 0,0-1 0 0 0,0-1 0 0 0,1-1 0 0 0,-2-1 0 0 0,1-1 0 0 0,0 0 0 0 0,-1-1 0 0 0,1-1 0 0 0,-1-1-1 0 0,-1-1 1 0 0,0 0 0 0 0,0-1 0 0 0,18-13 0 0 0,377-255 1607 0 0,-399 267-1601 0 0,-1-1 0 0 0,0-1 0 0 0,-1 0 0 0 0,0 0 0 0 0,-1-1 0 0 0,0 0 0 0 0,-1-1 0 0 0,9-17 0 0 0,2-13 165 0 0,23-66-1 0 0,-13 26-246 0 0,-12 34 51 0 0,-2 0 0 0 0,-3-2 0 0 0,-1 0 0 0 0,-3 0 0 0 0,-3-1 0 0 0,-1 0-1 0 0,-3 0 1 0 0,-6-64 0 0 0,1 90-35 0 0,-2 1 0 0 0,0 0 0 0 0,-2 0 0 0 0,-11-26 0 0 0,-46-97 22 0 0,57 134-32 0 0,-9-16-76 0 0,-1 0 0 0 0,-2 1-1 0 0,-1 1 1 0 0,-1 1 0 0 0,-1 1-1 0 0,-2 0 1 0 0,-1 2-1 0 0,-45-35 1 0 0,57 49 119 0 0,-106-80-160 0 0,103 80 25 0 0,-1 2 0 0 0,0 0 0 0 0,-1 1 1 0 0,0 0-1 0 0,-33-8 0 0 0,-1 3-27 0 0,-77-8 1 0 0,107 19 37 0 0,-1 1 1 0 0,1 1 0 0 0,-1 1-1 0 0,1 1 1 0 0,0 1 0 0 0,-26 7-1 0 0,7 3-26 0 0,0 1-1 0 0,1 3 0 0 0,0 1 1 0 0,2 1-1 0 0,-58 40 0 0 0,-8 7 98 0 0,-134 94 48 0 0,205-135-119 0 0,2 1 1 0 0,1 2 0 0 0,1 1-1 0 0,2 1 1 0 0,0 1 0 0 0,-40 65-1 0 0,47-61 53 0 0,2 0 0 0 0,1 1 0 0 0,2 0 0 0 0,1 1 0 0 0,2 1 0 0 0,-8 49 0 0 0,16-50 75 0 0,2 1 0 0 0,3 39 0 0 0,0-18-45 0 0,1-27-14 0 0,2-1-1 0 0,1 0 1 0 0,16 59-1 0 0,50 124 49 0 0,-58-182-39 0 0,2-1 1 0 0,1-1-1 0 0,38 53 0 0 0,-15-22-12 0 0,-17-30 1 0 0,49 56-1 0 0,2 1 46 0 0,-66-79-39 0 0,0 0 0 0 0,1 0-1 0 0,0-1 1 0 0,1 0 0 0 0,0-1-1 0 0,0 0 1 0 0,0 0 0 0 0,1 0 0 0 0,0-2-1 0 0,0 1 1 0 0,0-1 0 0 0,1-1-1 0 0,19 6 1 0 0,-9-3 35 0 0,0-2 1 0 0,0 0-1 0 0,1-2 1 0 0,-1 0-1 0 0,1-2 0 0 0,0 0 1 0 0,0-1-1 0 0,-1-2 1 0 0,1 0-1 0 0,0-1 0 0 0,-1-1 1 0 0,29-10-1 0 0,83-15 243 0 0,-126 24-806 0 0</inkml:trace>
</inkml:ink>
</file>

<file path=ppt/ink/ink6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52.3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810 1442 64 0 0,'0'0'4187'0'0,"-2"-4"-3932"0"0,1 3-290 0 0,0-1 62 0 0,0 1 1 0 0,1-1 0 0 0,-1 0 0 0 0,0 1 0 0 0,0-1-1 0 0,-1 1 1 0 0,1-1 0 0 0,0 1 0 0 0,0 0-1 0 0,-1-1 1 0 0,1 1 0 0 0,-1 0 0 0 0,1 0-1 0 0,-1 0 1 0 0,1 0 0 0 0,-1 0 0 0 0,-3-1-1 0 0,29 33-799 0 0,-14-22 929 0 0,0-2 1 0 0,0 1 0 0 0,1-1-1 0 0,0-1 1 0 0,0 0-1 0 0,1 0 1 0 0,-1-1 0 0 0,1-1-1 0 0,1 0 1 0 0,-1-1 0 0 0,0 0-1 0 0,18 2 1 0 0,5-2 3 0 0,0 0 0 0 0,0-3 0 0 0,46-4 0 0 0,-57 1-42 0 0,1-1-1 0 0,-1-1 1 0 0,1-1-1 0 0,-2-1 1 0 0,1-1-1 0 0,-1-1 1 0 0,31-18-1 0 0,-35 17 98 0 0,-1-1 0 0 0,-1-1 0 0 0,0-1 0 0 0,-1 0-1 0 0,0-1 1 0 0,-1-1 0 0 0,-1 0 0 0 0,0-1 0 0 0,13-20 0 0 0,-8 8 48 0 0,0-2 1 0 0,-2 0-1 0 0,-1-1 1 0 0,-2 0-1 0 0,-1-1 1 0 0,9-34-1 0 0,-7 6-54 0 0,-3 1-1 0 0,-3-1 1 0 0,3-95-1 0 0,-12 129-144 0 0,-1 1 0 0 0,-2 0 0 0 0,0-1 0 0 0,-2 1 0 0 0,0 1 0 0 0,-2-1 0 0 0,-11-25 0 0 0,10 31-84 0 0,-1 1 0 0 0,-1 0 0 0 0,-1 0 0 0 0,0 1 0 0 0,-2 0 0 0 0,0 1 0 0 0,0 1 0 0 0,-2 0 0 0 0,-17-15 0 0 0,-8-4 51 0 0,-2 1-1 0 0,0 3 0 0 0,-2 1 1 0 0,-2 2-1 0 0,0 2 1 0 0,-70-26-1 0 0,64 34-98 0 0,-1 2-1 0 0,-1 2 0 0 0,-1 2 1 0 0,-82-5-1 0 0,101 15 29 0 0,1 1 1 0 0,-1 2-1 0 0,1 1 0 0 0,-1 2 0 0 0,1 1 0 0 0,0 2 0 0 0,1 1 1 0 0,-36 15-1 0 0,40-11-28 0 0,0 2 1 0 0,1 1 0 0 0,1 2-1 0 0,1 0 1 0 0,0 2 0 0 0,2 1-1 0 0,0 1 1 0 0,1 1 0 0 0,1 1-1 0 0,2 1 1 0 0,0 1 0 0 0,2 1-1 0 0,1 1 1 0 0,1 0 0 0 0,1 1-1 0 0,2 1 1 0 0,0 0-1 0 0,3 1 1 0 0,0 1 0 0 0,2 0-1 0 0,2 0 1 0 0,0 0 0 0 0,2 1-1 0 0,2 0 1 0 0,1 0 0 0 0,3 37-1 0 0,2-46 43 0 0,1-1-1 0 0,0 0 1 0 0,2 0 0 0 0,1 0-1 0 0,1-1 1 0 0,1 0-1 0 0,1 0 1 0 0,1-1 0 0 0,15 23-1 0 0,-6-14 23 0 0,2-2 1 0 0,0 0-1 0 0,2-2 0 0 0,1 0 0 0 0,42 33 1 0 0,-10-17 42 0 0,2-2 1 0 0,2-3 0 0 0,102 45 0 0 0,208 61 237 0 0,-334-129 2262 0 0,-52-21-778 0 0,7 3-4002 0 0,-7 25-6892 0 0,15-20 9047 0 0,0-1 0 0 0,0 0-1 0 0,0 0 1 0 0,0 1 0 0 0,1-1 0 0 0,-1 0 0 0 0,0 0-1 0 0,0 1 1 0 0,0-1 0 0 0,0 0 0 0 0,0 0-1 0 0,0 0 1 0 0,1 1 0 0 0,0 0-253 0 0,34-16-2031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4.9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845 134 5396 0 0,'0'0'6347'0'0,"-15"-13"-6185"0"0,-48-43 5 0 0,54 49-9 0 0,-1 0-1 0 0,0 1 0 0 0,0 0 0 0 0,0 0 1 0 0,0 1-1 0 0,-1 1 0 0 0,0 0 0 0 0,-17-4 1 0 0,6 3 260 0 0,0 2-1 0 0,-40-1 1 0 0,41 4-295 0 0,0 1 0 0 0,0 1 0 0 0,1 1 0 0 0,-1 1 0 0 0,1 0 0 0 0,0 2-1 0 0,0 0 1 0 0,0 1 0 0 0,1 1 0 0 0,0 1 0 0 0,1 1 0 0 0,0 0 0 0 0,0 2 0 0 0,1 0 0 0 0,1 0-1 0 0,0 2 1 0 0,1 0 0 0 0,0 1 0 0 0,-14 18 0 0 0,8-8-121 0 0,1 1 0 0 0,2 1 1 0 0,0 0-1 0 0,2 2 0 0 0,1 0 0 0 0,1 0 0 0 0,-11 36 1 0 0,20-48-14 0 0,1-1-1 0 0,0 1 1 0 0,1 0 0 0 0,1 1 0 0 0,0-1 0 0 0,1 0 0 0 0,1 1 0 0 0,1-1 0 0 0,1 0 0 0 0,0 1 0 0 0,1-1 0 0 0,1 0 0 0 0,0 0 0 0 0,1-1 0 0 0,10 20 0 0 0,-3-12-7 0 0,1-1 0 0 0,1-1 1 0 0,1 0-1 0 0,1-1 1 0 0,0-1-1 0 0,2 0 0 0 0,0-2 1 0 0,2 0-1 0 0,0 0 1 0 0,1-2-1 0 0,0-1 1 0 0,1-1-1 0 0,1 0 0 0 0,44 18 1 0 0,-28-17-34 0 0,0-1 1 0 0,1-3 0 0 0,0-1-1 0 0,0-2 1 0 0,1-1-1 0 0,0-3 1 0 0,1-1 0 0 0,70-5-1 0 0,-88 0 105 0 0,0-2 0 0 0,-1 0 0 0 0,1-2 0 0 0,-1 0 1 0 0,0-2-1 0 0,-1-1 0 0 0,1 0 0 0 0,-2-2 0 0 0,0 0 0 0 0,0-2 0 0 0,-1 0 0 0 0,0-1 0 0 0,-1-1 0 0 0,-1-1 0 0 0,-1 0 0 0 0,0-2 0 0 0,-1 0 0 0 0,-1 0 1 0 0,20-32-1 0 0,-28 37 1 0 0,0 1 1 0 0,-2-1 0 0 0,1 0 0 0 0,-1 0 0 0 0,-1-1 0 0 0,-1 0 0 0 0,0 1 0 0 0,0-1 0 0 0,-1 0 0 0 0,-1-1-1 0 0,-1 1 1 0 0,-1-21 0 0 0,-1 18 72 0 0,-1 0 0 0 0,-1 0-1 0 0,0 0 1 0 0,-1 0 0 0 0,-1 1-1 0 0,-1 0 1 0 0,0 0 0 0 0,-1 1-1 0 0,-18-27 1 0 0,1 8-155 0 0,-2 1-1 0 0,-2 1 1 0 0,0 2-1 0 0,-2 0 0 0 0,-2 3 1 0 0,0 0-1 0 0,-1 2 1 0 0,-2 2-1 0 0,-1 1 1 0 0,0 2-1 0 0,-65-25 1 0 0,63 31-2408 0 0,-1 1 1 0 0,-1 3-1 0 0,-78-11 1 0 0,93 17-4013 0 0</inkml:trace>
</inkml:ink>
</file>

<file path=ppt/ink/ink6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19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1 121 64 0 0,'0'0'2440'0'0,"0"-57"10584"0"0,0 657-11602 0 0,14-706-1742 0 0,5-60 267 0 0,-8 89-46 0 0,-1 13-15 0 0,28-94 0 0 0,-36 153 51 0 0,0 0 0 0 0,0 0 0 0 0,1 0 0 0 0,0 1 0 0 0,0-1 0 0 0,0 1 0 0 0,1 0 0 0 0,-1 0 0 0 0,1 0 0 0 0,0 0 0 0 0,0 1 0 0 0,0-1 0 0 0,1 1 0 0 0,-1 0 0 0 0,1 0 0 0 0,-1 1 0 0 0,1-1 0 0 0,0 1 0 0 0,0 0 0 0 0,0 1 0 0 0,1-1 0 0 0,5 0 0 0 0,11-3-102 0 0,1 1-1 0 0,0 2 1 0 0,42-1 0 0 0,-63 4 161 0 0,0 0 0 0 0,0-1 0 0 0,0 1 0 0 0,0 0 0 0 0,0 0 0 0 0,0 0 0 0 0,-1 0 0 0 0,1 0 0 0 0,0 1 0 0 0,-1-1 0 0 0,1 1 0 0 0,-1-1 0 0 0,1 1 0 0 0,-1-1 0 0 0,1 1 0 0 0,-1 0 0 0 0,2 3 0 0 0,20 36 471 0 0,-21-38-467 0 0,7 18 105 0 0,-1 1 0 0 0,0-1 0 0 0,-2 1 1 0 0,0 1-1 0 0,2 23 0 0 0,-3 5 301 0 0,-3 85 0 0 0,-3-76-283 0 0,-4 17 57 0 0,2-59 141 0 0,2 1 1 0 0,0-1 0 0 0,1 1-1 0 0,1-1 1 0 0,5 34-1 0 0</inkml:trace>
</inkml:ink>
</file>

<file path=ppt/ink/ink6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02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42 1068 0 0,'0'0'7141'0'0,"5"-36"-6937"0"0,-5 33-20 0 0,0 2-40 0 0,0-1-144 0 0,1 2-140 0 0,1 0-132 0 0,7 7-3501 0 0,6-2 1009 0 0</inkml:trace>
</inkml:ink>
</file>

<file path=ppt/ink/ink6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33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950 140 28 0 0,'0'0'3976'0'0,"-1"-7"-3650"0"0,0 4-441 0 0,-5-26 829 0 0,6 28-693 0 0,0 0-1 0 0,0 0 0 0 0,0 0 0 0 0,0 0 1 0 0,0 0-1 0 0,0 0 0 0 0,0 1 1 0 0,0-1-1 0 0,1 0 0 0 0,-1 0 0 0 0,0 0 1 0 0,0 0-1 0 0,1 1 0 0 0,-1-1 0 0 0,1 0 1 0 0,-1 0-1 0 0,0 0 0 0 0,1 1 1 0 0,0-1-1 0 0,-1 0 0 0 0,1 1 0 0 0,-1-1 1 0 0,1 1-1 0 0,0-1 0 0 0,-1 0 0 0 0,1 1 1 0 0,0-1-1 0 0,0 1 0 0 0,-1 0 1 0 0,1-1-1 0 0,0 1 0 0 0,0 0 0 0 0,0-1 1 0 0,-1 1-1 0 0,2 0 0 0 0,23-2-453 0 0,-16 2 202 0 0,-1-1 0 0 0,1 0 0 0 0,-1 0 0 0 0,0-1 0 0 0,16-4 0 0 0,-21 3 558 0 0,0 0-1 0 0,0 1 0 0 0,0-1 0 0 0,0 0 0 0 0,0-1 0 0 0,0 1 1 0 0,-1 0-1 0 0,1-1 0 0 0,2-5 0 0 0,13-17 1083 0 0,-140 166 28 0 0,9-8-177 0 0,-149 126 338 0 0,165-165-958 0 0,-145 157 959 0 0,184-183-1446 0 0,-33 34 116 0 0,61-72-163 0 0,12-13-18 0 0,1 1 0 0 0,-23 29 0 0 0,32-30 1326 0 0</inkml:trace>
</inkml:ink>
</file>

<file path=ppt/ink/ink6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31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1057 60 80 0 0,'0'0'3416'0'0,"3"-5"-3294"0"0,39-46-272 0 0,-82 48-1519 0 0,-35 3 1454 0 0,-88-1 313 0 0,-217 28-1 0 0,280-14-165 0 0,45-8 99 0 0,1 3 0 0 0,0 2 1 0 0,-71 24-1 0 0,119-32-26 0 0,1 1 0 0 0,0-1 1 0 0,0 1-1 0 0,0 0 0 0 0,-8 7 0 0 0,12-9-25 0 0,-1 0 1 0 0,1 0-1 0 0,0 0 1 0 0,0 0-1 0 0,0 1 0 0 0,0-1 1 0 0,0 0-1 0 0,0 1 1 0 0,0-1-1 0 0,0 1 0 0 0,0-1 1 0 0,1 1-1 0 0,-1-1 0 0 0,1 1 1 0 0,-1 0-1 0 0,1-1 1 0 0,0 1-1 0 0,-1 0 0 0 0,1-1 1 0 0,0 1-1 0 0,0 0 1 0 0,0-1-1 0 0,0 1 0 0 0,1 2 1 0 0,-1-3 28 0 0,1 0 1 0 0,-1 0 0 0 0,1 0 0 0 0,-1 0-1 0 0,1 0 1 0 0,0-1 0 0 0,-1 1-1 0 0,1 0 1 0 0,0 0 0 0 0,0-1-1 0 0,0 1 1 0 0,-1-1 0 0 0,1 1-1 0 0,0-1 1 0 0,0 1 0 0 0,0-1-1 0 0,0 1 1 0 0,0-1 0 0 0,0 0 0 0 0,0 1-1 0 0,2-1 1 0 0,28 5 343 0 0,-20-4-523 0 0,33 5-863 0 0</inkml:trace>
</inkml:ink>
</file>

<file path=ppt/ink/ink6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32.2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1481 0 1528 0 0,'0'0'1128'0'0,"-26"0"-1800"0"0,-341 2 686 0 0,-34 32-151 0 0,-1 26 851 0 0,360-53-449 0 0,-1-2-1 0 0,-30 6 28 0 0,67-10-327 0 0,1 1-1 0 0,-1 0 0 0 0,1 0 1 0 0,-1 0-1 0 0,1 1 1 0 0,0 0-1 0 0,0 0 1 0 0,0 1-1 0 0,1-1 1 0 0,-7 6-1 0 0,-33 37-241 0 0,24-36 277 0 0</inkml:trace>
</inkml:ink>
</file>

<file path=ppt/ink/ink6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4.6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233 53 1448 0 0,'0'0'8131'0'0,"7"-10"-6732"0"0,22-30-296 0 0,-29 40-1093 0 0,0 0 0 0 0,0 0 0 0 0,0 0 0 0 0,0 0 1 0 0,0-1-1 0 0,0 1 0 0 0,1 0 0 0 0,-1 0 0 0 0,0 0 0 0 0,0 0 0 0 0,0 0 0 0 0,0 0 0 0 0,0-1 0 0 0,0 1 0 0 0,0 0 1 0 0,0 0-1 0 0,0 0 0 0 0,0 0 0 0 0,1 0 0 0 0,-1 0 0 0 0,0 0 0 0 0,0 0 0 0 0,0 0 0 0 0,0-1 0 0 0,0 1 0 0 0,0 0 0 0 0,1 0 1 0 0,-1 0-1 0 0,0 0 0 0 0,0 0 0 0 0,0 0 0 0 0,0 0 0 0 0,0 0 0 0 0,1 0 0 0 0,-1 0 0 0 0,0 0 0 0 0,0 0 0 0 0,0 0 1 0 0,0 0-1 0 0,0 0 0 0 0,0 0 0 0 0,1 0 0 0 0,-1 1 0 0 0,0-1 0 0 0,0 0 0 0 0,0 0 0 0 0,0 0 0 0 0,0 0 0 0 0,0 0 1 0 0,0 0-1 0 0,1 0 0 0 0,-1 0 0 0 0,1 11-140 0 0,-3 15-15 0 0,-26 88 1440 0 0,-54 140-1 0 0,44-149-1015 0 0,-42 193 0 0 0,62-193-174 0 0,5 0-1 0 0,-1 154 412 0 0,20-283-2530 0 0,-3 17 999 0 0,-2 3 227 0 0,1 1-1 0 0,-1-1 0 0 0,0 0 1 0 0,0 1-1 0 0,0-1 1 0 0,0 0-1 0 0,-1-7 0 0 0,1-13-3482 0 0</inkml:trace>
</inkml:ink>
</file>

<file path=ppt/ink/ink6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5.0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0 536 0 0,'0'0'11177'0'0,"9"8"-10603"0"0,185 179 771 0 0,-72-44-4277 0 0,-119-139 2196 0 0,7 10-1271 0 0,6-22-4758 0 0</inkml:trace>
</inkml:ink>
</file>

<file path=ppt/ink/ink6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5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457 0 2856 0 0,'0'0'10293'0'0,"-4"1"-10330"0"0,0 0 71 0 0,0 0 0 0 0,-1 1 0 0 0,1 0 0 0 0,0 0 0 0 0,0 0 0 0 0,0 0 0 0 0,0 1 0 0 0,1-1 0 0 0,-1 1 0 0 0,1 0 0 0 0,-5 5 0 0 0,-42 47 261 0 0,27-27-279 0 0,-71 81 67 0 0,-10 12-1632 0 0,28-43-3085 0 0,22-30-509 0 0</inkml:trace>
</inkml:ink>
</file>

<file path=ppt/ink/ink6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5.8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 3464 0 0,'0'0'5351'0'0,"14"-7"-4955"0"0,46-18 237 0 0,-59 25-586 0 0,1-1 0 0 0,-1 0 0 0 0,1 1 0 0 0,-1-1 0 0 0,1 1-1 0 0,0-1 1 0 0,-1 1 0 0 0,1 0 0 0 0,0 0 0 0 0,-1 0 0 0 0,1 0 0 0 0,0 0 0 0 0,-1 0-1 0 0,1 0 1 0 0,0 0 0 0 0,-1 1 0 0 0,1-1 0 0 0,0 1 0 0 0,-1 0 0 0 0,1-1 0 0 0,-1 1-1 0 0,1 0 1 0 0,-1 0 0 0 0,1 0 0 0 0,-1 0 0 0 0,0 0 0 0 0,1 0 0 0 0,-1 0 0 0 0,0 0-1 0 0,0 1 1 0 0,0-1 0 0 0,0 0 0 0 0,1 3 0 0 0,1 1-20 0 0,-1 1 0 0 0,0-1 0 0 0,0 1 0 0 0,0 0 0 0 0,-1 0 0 0 0,2 11 0 0 0,-2-12 82 0 0,1 14 16 0 0,-1 1 0 0 0,0-1 0 0 0,-2 1 0 0 0,0 0 0 0 0,-1-1 0 0 0,-1 0 0 0 0,0 1 0 0 0,-2-1 0 0 0,0 0 0 0 0,-1-1 0 0 0,-1 1 0 0 0,0-1 1 0 0,-17 28-1 0 0,7-25 1983 0 0,25-34-379 0 0,8-15-1770 0 0,0 0-1 0 0,2 1 1 0 0,1 2 0 0 0,1 0 0 0 0,1 1 0 0 0,1 0 0 0 0,32-25 0 0 0,-34 34-460 0 0,0 0 0 0 0,1 1 0 0 0,44-20 0 0 0,-47 26-852 0 0,-1 1 1 0 0,2 2-1 0 0,-1 0 1 0 0,0 0-1 0 0,33-2 0 0 0,-13 5-2730 0 0</inkml:trace>
</inkml:ink>
</file>

<file path=ppt/ink/ink6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6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144 497 260 0 0,'0'0'12064'0'0,"0"9"-12209"0"0,-1 10 225 0 0,-1-1-1 0 0,0 0 1 0 0,-1 0-1 0 0,-1 0 0 0 0,0-1 1 0 0,-2 1-1 0 0,-7 17 1 0 0,-3 3-1150 0 0,-2 0 0 0 0,-26 41 0 0 0,30-58-1169 0 0,-3-7-759 0 0</inkml:trace>
  <inkml:trace contextRef="#ctx0" brushRef="#br0" timeOffset="1">327 91 6141 0 0,'0'0'4692'0'0,"14"-87"-4472"0"0,-14 84-220 0 0,0 9-1728 0 0,0 10 1172 0 0,-2 4-312 0 0,-2-5-1841 0 0,-2 12-2419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5.9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582 140 1068 0 0,'0'0'8130'0'0,"5"-15"-6940"0"0,16-51-246 0 0,-20 64-830 0 0,0 0 1 0 0,-1-1-1 0 0,1 1 1 0 0,-1-1-1 0 0,0 1 1 0 0,1 0-1 0 0,-1-1 1 0 0,0 1-1 0 0,0-1 0 0 0,-1 1 1 0 0,1-1-1 0 0,0 1 1 0 0,-1 0-1 0 0,-1-5 1 0 0,1 6-60 0 0,1 0 1 0 0,-1 0-1 0 0,0 0 0 0 0,0-1 1 0 0,0 1-1 0 0,0 0 0 0 0,0 0 1 0 0,0 0-1 0 0,0 1 0 0 0,0-1 1 0 0,0 0-1 0 0,-1 0 0 0 0,1 1 1 0 0,0-1-1 0 0,0 0 0 0 0,-1 1 1 0 0,1-1-1 0 0,-2 1 0 0 0,-4-1-39 0 0,1 0 0 0 0,-1 1 0 0 0,1 0 0 0 0,-1 0-1 0 0,1 1 1 0 0,-1-1 0 0 0,-9 4 0 0 0,2-1-36 0 0,0 2 1 0 0,1-1-1 0 0,-1 2 1 0 0,1 0-1 0 0,-23 14 1 0 0,-59 48 154 0 0,95-68-135 0 0,-162 138 256 0 0,138-114-239 0 0,2 0 1 0 0,0 1-1 0 0,1 2 1 0 0,-24 39-1 0 0,41-58-57 0 0,-1 0-1 0 0,2 1 1 0 0,-1-1 0 0 0,1 1-1 0 0,1-1 1 0 0,0 1 0 0 0,0 0-1 0 0,0 0 1 0 0,1 0 0 0 0,1 0 0 0 0,-1 0-1 0 0,2 0 1 0 0,-1 1 0 0 0,1-1-1 0 0,0 0 1 0 0,1 0 0 0 0,5 14-1 0 0,-3-12 50 0 0,0-1 0 0 0,1 0-1 0 0,1 0 1 0 0,0 0 0 0 0,0-1-1 0 0,1 0 1 0 0,0 0 0 0 0,0 0 0 0 0,1-1-1 0 0,0 0 1 0 0,1-1 0 0 0,-1 0-1 0 0,16 9 1 0 0,2-1 102 0 0,0-2 1 0 0,1-1-1 0 0,0-2 1 0 0,1 0-1 0 0,0-1 1 0 0,57 8-1 0 0,-25-9 82 0 0,2-3-1 0 0,79-3 1 0 0,-107-3-104 0 0,0-2 1 0 0,-1-1-1 0 0,57-14 0 0 0,-71 12 27 0 0,0 0-1 0 0,0-2 0 0 0,-1 0 0 0 0,0-1 1 0 0,0-1-1 0 0,-1 0 0 0 0,28-23 1 0 0,-26 17 0 0 0,0-2 1 0 0,-2 0-1 0 0,0-1 1 0 0,-1 0-1 0 0,0-1 1 0 0,-2-1 0 0 0,-1-1-1 0 0,0 0 1 0 0,13-34-1 0 0,-22 45-151 0 0,0 1-1 0 0,-1-1 0 0 0,0 1 1 0 0,-1-1-1 0 0,0 0 1 0 0,0 0-1 0 0,-1 0 0 0 0,-1 0 1 0 0,0 0-1 0 0,0 0 0 0 0,-1 0 1 0 0,-1 0-1 0 0,0 0 1 0 0,0 0-1 0 0,-1 0 0 0 0,-1 1 1 0 0,1-1-1 0 0,-2 1 0 0 0,1 0 1 0 0,-2 0-1 0 0,1 1 0 0 0,-1-1 1 0 0,-14-16-1 0 0,9 15-107 0 0,1 0-1 0 0,-2 1 1 0 0,1 0-1 0 0,-2 1 1 0 0,1 0-1 0 0,-1 1 1 0 0,0 0-1 0 0,-24-9 1 0 0,23 12-155 0 0,0 0-1 0 0,0 1 1 0 0,0 1 0 0 0,-1 0 0 0 0,0 0 0 0 0,1 2 0 0 0,-1 0-1 0 0,0 1 1 0 0,0 0 0 0 0,0 1 0 0 0,0 1 0 0 0,1 0 0 0 0,-1 1 0 0 0,-21 7-1 0 0,10 0-874 0 0,0 0 0 0 0,1 2 0 0 0,1 0 0 0 0,0 2 0 0 0,-23 17 0 0 0,-11 14-2957 0 0</inkml:trace>
</inkml:ink>
</file>

<file path=ppt/ink/ink6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6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693 9 4528 0 0,'0'0'7706'0'0,"-12"-3"-7672"0"0,1 1-45 0 0,-1 0 0 0 0,1 1 0 0 0,-1 1 0 0 0,1 0 0 0 0,-1 0 0 0 0,1 1 0 0 0,-1 1-1 0 0,1 0 1 0 0,-13 4 0 0 0,-96 31-4 0 0,122-37-65 0 0,0 1 0 0 0,0-1 0 0 0,0 1 0 0 0,0-1 0 0 0,0 1 0 0 0,0 0 0 0 0,0-1 0 0 0,0 1 0 0 0,0 0 0 0 0,0 0 0 0 0,0 1 0 0 0,0-1 0 0 0,-1 0 0 0 0,1 1 0 0 0,0-1 0 0 0,-1 1 0 0 0,1-1 0 0 0,-1 1 0 0 0,0 0 0 0 0,2 3 0 0 0,2 0 37 0 0,-1 1 0 0 0,0 0 0 0 0,0 1 0 0 0,-1-1 0 0 0,5 13 0 0 0,-5-8 126 0 0,0 0 0 0 0,-1 0 1 0 0,0 0-1 0 0,-1 0 1 0 0,0 1-1 0 0,-1-1 0 0 0,0 0 1 0 0,-1 0-1 0 0,0 1 0 0 0,-1-1 1 0 0,0 0-1 0 0,0 0 1 0 0,-1 0-1 0 0,-1 0 0 0 0,0-1 1 0 0,0 0-1 0 0,-1 1 1 0 0,0-1-1 0 0,-1-1 0 0 0,0 1 1 0 0,0-1-1 0 0,-1 0 0 0 0,0-1 1 0 0,-16 15-1 0 0,6-7 33 0 0,-2-1 0 0 0,1-1 0 0 0,-2 0-1 0 0,0-2 1 0 0,0 0 0 0 0,-1-1 0 0 0,-1-2 0 0 0,1 0-1 0 0,-1-2 1 0 0,-37 9 0 0 0,41-12-88 0 0,0-1 0 0 0,0 0 0 0 0,-1-2-1 0 0,1 0 1 0 0,-31-3 0 0 0,48 2-127 0 0,-1 0-1 0 0,1-1 1 0 0,0 1-1 0 0,0-1 0 0 0,0 1 1 0 0,-1-1-1 0 0,1 1 1 0 0,0-1-1 0 0,0 1 0 0 0,0-1 1 0 0,0 0-1 0 0,0 0 1 0 0,0 0-1 0 0,0 0 1 0 0,0 0-1 0 0,0 0 0 0 0,1 0 1 0 0,-1 0-1 0 0,0 0 1 0 0,0 0-1 0 0,1 0 0 0 0,-1 0 1 0 0,1 0-1 0 0,-1-1 1 0 0,1 1-1 0 0,0 0 1 0 0,-1-1-1 0 0,1 1 0 0 0,0 0 1 0 0,0 0-1 0 0,0-1 1 0 0,0 1-1 0 0,0 0 1 0 0,0-1-1 0 0,0 1 0 0 0,0 0 1 0 0,0-1-1 0 0,1 1 1 0 0,-1 0-1 0 0,0 0 0 0 0,1-1 1 0 0,-1 1-1 0 0,1 0 1 0 0,0-1-1 0 0,14-38-4528 0 0</inkml:trace>
</inkml:ink>
</file>

<file path=ppt/ink/ink6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7.0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292 1 6321 0 0,'0'0'5156'0'0,"-5"15"-5033"0"0,-94 220 1019 0 0,66-172-985 0 0,-4-1 1 0 0,-69 89-1 0 0,95-132 694 0 0,30-35 34 0 0,-8 6-1434 0 0,6-3 301 0 0,0 0 0 0 0,0 1 0 0 0,35-17 0 0 0,-42 24 147 0 0,1 1 1 0 0,0 0 0 0 0,0 0-1 0 0,0 1 1 0 0,0 1-1 0 0,0 0 1 0 0,0 0 0 0 0,19 1-1 0 0,-27 1 96 0 0,0 1-1 0 0,0-1 1 0 0,0 1-1 0 0,0 0 1 0 0,0 0-1 0 0,0 0 1 0 0,-1 0 0 0 0,1 1-1 0 0,0-1 1 0 0,0 1-1 0 0,-1 0 1 0 0,1 0-1 0 0,-1-1 1 0 0,0 2-1 0 0,1-1 1 0 0,-1 0 0 0 0,0 0-1 0 0,0 1 1 0 0,0-1-1 0 0,-1 1 1 0 0,1 0-1 0 0,0 0 1 0 0,-1-1-1 0 0,0 1 1 0 0,0 0-1 0 0,0 0 1 0 0,0 0 0 0 0,0 1-1 0 0,0-1 1 0 0,0 3-1 0 0,2 13-13 0 0,-1 0 0 0 0,0 1 0 0 0,-2 34 0 0 0,-1-33 16 0 0,-5 56-1715 0 0,8-77 1571 0 0,-1-1 1 0 0,1 1-1 0 0,-1-1 1 0 0,1 1-1 0 0,-1-1 1 0 0,0 0-1 0 0,1 0 1 0 0,-1 0-1 0 0,0 0 1 0 0,0 0-1 0 0,1 0 1 0 0,-1 0-1 0 0,1-2 0 0 0,73-73-6097 0 0,-33 31 4001 0 0</inkml:trace>
</inkml:ink>
</file>

<file path=ppt/ink/ink6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7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556 0 1396 0 0,'0'0'8710'0'0,"-11"19"-8112"0"0,-140 259 795 0 0,-112 246-1710 0 0,261-520 201 0 0,-35 61-1344 0 0,34-59 924 0 0,-1-1 0 0 0,1 0 0 0 0,-1 0 0 0 0,-1-1 0 0 0,1 1 0 0 0,-1-1 0 0 0,1 0 0 0 0,-1 0 0 0 0,-7 4 0 0 0,-8-4-3564 0 0</inkml:trace>
  <inkml:trace contextRef="#ctx0" brushRef="#br0" timeOffset="1">0 634 5136 0 0,'0'0'4601'0'0,"56"-81"-3945"0"0,-32 62-572 0 0,5 7-84 0 0,4 3-116 0 0,3 5-80 0 0,3 4-124 0 0,0 0 136 0 0,6 5-140 0 0,2 1-684 0 0,-14-1-888 0 0,24-5-2485 0 0</inkml:trace>
</inkml:ink>
</file>

<file path=ppt/ink/ink6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7.9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118 141 3312 0 0,'0'0'4717'0'0,"-5"15"-4257"0"0,3-9-417 0 0,-5 18 130 0 0,-1-1-1 0 0,-2 0 0 0 0,-16 30 0 0 0,24-50-147 0 0,-3 7 164 0 0,-1-1 0 0 0,-1 1 0 0 0,0-1 0 0 0,0-1 0 0 0,-19 11 3153 0 0,26-50-2598 0 0,2 25-766 0 0,-1 0 1 0 0,1 0-1 0 0,1 0 1 0 0,-1 0-1 0 0,1 1 1 0 0,0-1-1 0 0,0 1 1 0 0,0 0-1 0 0,1 0 1 0 0,4-5-1 0 0,47-46-366 0 0,-39 40 346 0 0,8-6-39 0 0,1 0 0 0 0,34-22 0 0 0,-48 37-7 0 0,1 0-1 0 0,0 0 1 0 0,0 1-1 0 0,0 1 1 0 0,1 0-1 0 0,0 1 1 0 0,0 0-1 0 0,15-2 0 0 0,-26 6 57 0 0,-1-1 0 0 0,1 1 0 0 0,0 0 0 0 0,-1 0 0 0 0,1 0-1 0 0,0 0 1 0 0,-1 0 0 0 0,1 1 0 0 0,0-1 0 0 0,-1 0-1 0 0,1 1 1 0 0,-1-1 0 0 0,1 1 0 0 0,0 0 0 0 0,-1-1-1 0 0,1 1 1 0 0,-1 0 0 0 0,0 0 0 0 0,1 0 0 0 0,-1 0-1 0 0,0 0 1 0 0,1 1 0 0 0,0 0 0 0 0,-1 1 37 0 0,1-1 0 0 0,-1 1 0 0 0,0-1 1 0 0,0 1-1 0 0,0 0 0 0 0,-1-1 0 0 0,1 1 0 0 0,0 0 1 0 0,-1 0-1 0 0,0 0 0 0 0,0-1 0 0 0,0 1 0 0 0,0 3 1 0 0,-1 6 74 0 0,-1 0 1 0 0,0 0-1 0 0,-1 0 1 0 0,0 0-1 0 0,-8 18 1 0 0,7-20 4 0 0,-1-1 1 0 0,0 0-1 0 0,-11 15 1 0 0,15-22 5 0 0,-1 0 1 0 0,0 1-1 0 0,0-1 1 0 0,0 0-1 0 0,0 0 0 0 0,0 0 1 0 0,0 0-1 0 0,0 0 1 0 0,-1 0-1 0 0,1-1 0 0 0,-1 1 1 0 0,1-1-1 0 0,-1 0 1 0 0,0 0-1 0 0,0 0 0 0 0,1 0 1 0 0,-5 1-1 0 0,7-5 5 0 0,0 1 0 0 0,0 0 0 0 0,0 0 0 0 0,0-1 0 0 0,1 1 0 0 0,-1 0 0 0 0,1 0 0 0 0,0 0 0 0 0,0-1 0 0 0,1-1 0 0 0,9-12-204 0 0,0 1 1 0 0,2 1 0 0 0,0 0-1 0 0,0 1 1 0 0,1 1 0 0 0,26-18-1 0 0,98-56-254 0 0,-131 82 340 0 0,-7 4 18 0 0,9-6-55 0 0,0 1 1 0 0,-1 0-1 0 0,2 1 0 0 0,-1 0 1 0 0,0 0-1 0 0,1 1 1 0 0,-1 0-1 0 0,1 1 1 0 0,19-2-1 0 0,-28 4 51 0 0,0 1-1 0 0,0-1 1 0 0,0 1 0 0 0,-1-1-1 0 0,1 1 1 0 0,0-1-1 0 0,0 1 1 0 0,-1-1 0 0 0,1 1-1 0 0,-1 0 1 0 0,1-1-1 0 0,0 1 1 0 0,-1 0-1 0 0,1 0 1 0 0,-1 0 0 0 0,1-1-1 0 0,-1 1 1 0 0,0 0-1 0 0,1 0 1 0 0,-1 0 0 0 0,0 0-1 0 0,0 0 1 0 0,1 0-1 0 0,-1 0 1 0 0,0 0 0 0 0,0 0-1 0 0,0 1 1 0 0,1 34 93 0 0,-1-28-39 0 0,-1 9 37 0 0,-1 0 1 0 0,0 0-1 0 0,-1-1 1 0 0,-1 1-1 0 0,-1 0 1 0 0,-7 18-1 0 0,-15 31-893 0 0,-2-4-3293 0 0,27-59 3686 0 0,0 4-1812 0 0,23-20-4363 0 0</inkml:trace>
</inkml:ink>
</file>

<file path=ppt/ink/ink6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8.3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36 40 0 0,'0'0'10426'0'0,"-7"12"-10144"0"0,-10 15-187 0 0,0-2 0 0 0,-26 29 0 0 0,40-51-130 0 0,0 0 1 0 0,0 0-1 0 0,0 1 0 0 0,0-1 0 0 0,0 1 1 0 0,1 0-1 0 0,0 0 0 0 0,-1 0 1 0 0,2 0-1 0 0,-1 0 0 0 0,0 1 0 0 0,1-1 1 0 0,0 1-1 0 0,-1-1 0 0 0,1 8 1 0 0,1-11 45 0 0,0-1 1 0 0,1 1-1 0 0,-1 0 1 0 0,0-1-1 0 0,1 1 0 0 0,-1 0 1 0 0,1-1-1 0 0,-1 1 1 0 0,1-1-1 0 0,-1 1 1 0 0,1-1-1 0 0,0 1 1 0 0,-1-1-1 0 0,1 1 1 0 0,-1-1-1 0 0,1 0 1 0 0,0 1-1 0 0,-1-1 1 0 0,1 0-1 0 0,0 1 1 0 0,0-1-1 0 0,-1 0 1 0 0,1 0-1 0 0,0 0 0 0 0,-1 0 1 0 0,1 0-1 0 0,0 0 1 0 0,0 0-1 0 0,-1 0 1 0 0,1 0-1 0 0,1-1 1 0 0,27-2 782 0 0,-9-3-537 0 0,1-1 0 0 0,-1-2 0 0 0,-1 0 0 0 0,0-1 0 0 0,0-1 0 0 0,18-13 1 0 0,-26 15-130 0 0,0 0 1 0 0,0 0 0 0 0,16-20-1 0 0,-25 27-114 0 0,1-1 1 0 0,-1 1-1 0 0,0-1 0 0 0,0 0 0 0 0,0 0 0 0 0,0 0 0 0 0,-1-1 1 0 0,1 1-1 0 0,-1 0 0 0 0,0 0 0 0 0,0-1 0 0 0,0 1 0 0 0,0-1 0 0 0,-1 1 1 0 0,1-1-1 0 0,-1 1 0 0 0,0-1 0 0 0,0 1 0 0 0,0-1 0 0 0,0 0 1 0 0,-2-3-1 0 0,1 5-94 0 0,0 0 1 0 0,0 1-1 0 0,0-1 1 0 0,-1 1-1 0 0,1-1 0 0 0,0 1 1 0 0,-1-1-1 0 0,1 1 1 0 0,-1 0-1 0 0,0 0 1 0 0,1 0-1 0 0,-1 0 1 0 0,0 0-1 0 0,0 0 1 0 0,0 0-1 0 0,1 0 1 0 0,-1 1-1 0 0,0-1 1 0 0,0 1-1 0 0,0 0 0 0 0,0-1 1 0 0,0 1-1 0 0,0 0 1 0 0,0 0-1 0 0,0 0 1 0 0,-2 1-1 0 0,-2-1-459 0 0,0 0 0 0 0,0 1 0 0 0,0 0 0 0 0,0 0 0 0 0,1 0 0 0 0,-1 1 0 0 0,-8 3 0 0 0,3 3-1623 0 0,8 0-641 0 0</inkml:trace>
</inkml:ink>
</file>

<file path=ppt/ink/ink6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8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548 37 4072 0 0,'0'0'9291'0'0,"-15"-7"-9936"0"0,-51-21 281 0 0,60 28 338 0 0,1-1 1 0 0,0 1-1 0 0,-1 0 0 0 0,1 0 1 0 0,-1 1-1 0 0,1-1 0 0 0,-1 1 1 0 0,1 1-1 0 0,0-1 1 0 0,0 1-1 0 0,0 0 0 0 0,0 0 1 0 0,0 0-1 0 0,0 1 0 0 0,0 0 1 0 0,0 0-1 0 0,-5 5 0 0 0,1-2-9 0 0,3-2-31 0 0,-1 0 0 0 0,1 1 0 0 0,0-1 0 0 0,1 1 0 0 0,-1 1 0 0 0,1-1 0 0 0,0 1-1 0 0,0 0 1 0 0,1 0 0 0 0,-1 1 0 0 0,1-1 0 0 0,1 1 0 0 0,-4 9 0 0 0,5-11 29 0 0,0 1 0 0 0,1 0 1 0 0,0 0-1 0 0,0 0 0 0 0,0 1 0 0 0,1-1 0 0 0,0 0 0 0 0,0 0 0 0 0,0 0 1 0 0,1 0-1 0 0,0 0 0 0 0,0 0 0 0 0,1 0 0 0 0,-1 0 0 0 0,1 0 1 0 0,0 0-1 0 0,4 6 0 0 0,22 38 2 0 0,-21-40 55 0 0,0 1 0 0 0,-1 0 1 0 0,-1 0-1 0 0,0 1 0 0 0,7 22 1 0 0,-12-33 37 0 0,0 0 0 0 0,0 0 0 0 0,0-1 1 0 0,0 1-1 0 0,-1 0 0 0 0,1 0 1 0 0,0-1-1 0 0,-1 1 0 0 0,1 0 0 0 0,0-1 1 0 0,-1 1-1 0 0,1 0 0 0 0,-1-1 1 0 0,1 1-1 0 0,-1 0 0 0 0,1-1 0 0 0,-1 1 1 0 0,0-1-1 0 0,1 1 0 0 0,-1-1 1 0 0,0 0-1 0 0,1 1 0 0 0,-1-1 1 0 0,0 0-1 0 0,1 1 0 0 0,-1-1 0 0 0,0 0 1 0 0,0 0-1 0 0,0 1 0 0 0,1-1 1 0 0,-1 0-1 0 0,0 0 0 0 0,0 0 0 0 0,-1 0 1 0 0,-37 2 462 0 0,32-1-344 0 0,-66 1-534 0 0,-118-11-1 0 0,191 9 323 0 0,-19-3-1415 0 0,18 3 1304 0 0,1 0 0 0 0,-1-1 0 0 0,1 1 0 0 0,-1 0 0 0 0,0 0 0 0 0,1 0 0 0 0,-1 0 0 0 0,1 0 0 0 0,-1-1 0 0 0,1 1-1 0 0,-1 0 1 0 0,1-1 0 0 0,-1 1 0 0 0,1 0 0 0 0,-1-1 0 0 0,1 1 0 0 0,-1-1 0 0 0,1 1 0 0 0,0 0 0 0 0,-1-1 0 0 0,1 1 0 0 0,0-1-1 0 0,-1 1 1 0 0,1-1 0 0 0,0 1 0 0 0,0-1 0 0 0,-1 0 0 0 0,1 0 0 0 0,8-13-2904 0 0</inkml:trace>
</inkml:ink>
</file>

<file path=ppt/ink/ink6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49.2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1 7009 0 0,'0'0'4713'0'0,"-7"17"-5977"0"0,-112 269 2448 0 0,119-284-1192 0 0,-155 330 973 0 0,133-293-1225 0 0,-1-2-1 0 0,-1-1 1 0 0,-2 0-1 0 0,-2-2 1 0 0,-1-1 0 0 0,-41 36-1 0 0,70-69 252 0 0,-3 3-567 0 0,-1 0 0 0 0,1 0 0 0 0,-1-1-1 0 0,0 1 1 0 0,0-1 0 0 0,0 1 0 0 0,-8 2 0 0 0,-6-4-3818 0 0</inkml:trace>
  <inkml:trace contextRef="#ctx0" brushRef="#br0" timeOffset="1">268 619 8189 0 0,'0'0'2921'0'0,"14"-9"-1398"0"0,-4 3-1340 0 0,6-4 164 0 0,1 1-1 0 0,0 0 0 0 0,0 1 1 0 0,32-8-1 0 0,3 3-120 0 0,1 4 0 0 0,0 2 1 0 0,0 2-1 0 0,89 4 0 0 0,-75 5-328 0 0,0 4 0 0 0,-1 2 0 0 0,85 26 0 0 0,-147-35-12 0 0,45 17 13 0 0,-47-17-119 0 0,0 0 0 0 0,-1 0 0 0 0,1-1 0 0 0,0 1 0 0 0,-1 0 0 0 0,1 0 0 0 0,-1 1 0 0 0,1-1 0 0 0,-1 0 0 0 0,0 0 0 0 0,1 1 0 0 0,-1-1 0 0 0,0 1 0 0 0,0-1 1 0 0,0 1-1 0 0,0 0 0 0 0,0-1 0 0 0,0 1 0 0 0,-1 0 0 0 0,1 0 0 0 0,0-1 0 0 0,-1 1 0 0 0,1 2 0 0 0,-5 4-3131 0 0,-15-1-1207 0 0</inkml:trace>
</inkml:ink>
</file>

<file path=ppt/ink/ink6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50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 0 0,'5'11'13294'0'0,"397"-6"-10352"0"0,-388-6-2930 0 0,1 1-40 0 0,1 0-1 0 0,-1 1 0 0 0,22 4 0 0 0</inkml:trace>
</inkml:ink>
</file>

<file path=ppt/ink/ink6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4:51.2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2704 0 0,'0'0'9067'0'0,"17"2"-8434"0"0,293 19 131 0 0,-248-18-683 0 0,124 10 407 0 0,-186-13-502 0 0,0 0 1 0 0,0 0 0 0 0,1 0 0 0 0,-1 0-1 0 0,0 0 1 0 0,0 0 0 0 0,1 0 0 0 0,-1 0 0 0 0,0 0-1 0 0,0 0 1 0 0,1 0 0 0 0,-1 0 0 0 0,0 0 0 0 0,0 0-1 0 0,1 0 1 0 0,-1 0 0 0 0,0 0 0 0 0,0 0-1 0 0,1 0 1 0 0,-1 0 0 0 0,0 0 0 0 0,0 1 0 0 0,0-1-1 0 0,1 0 1 0 0,-1 0 0 0 0,0 0 0 0 0,0 0-1 0 0,0 0 1 0 0,0 1 0 0 0,1-1 0 0 0,-1 0 0 0 0,0 0-1 0 0,0 0 1 0 0,0 1 0 0 0,0-1 0 0 0,0 0-1 0 0,1 0 1 0 0,-1 1 0 0 0,0-1 0 0 0,0 0 0 0 0,0 1-1 0 0,-10 4-3042 0 0,-2-1-1191 0 0,34-15-1631 0 0</inkml:trace>
</inkml:ink>
</file>

<file path=ppt/ink/ink6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0.4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1 176 928 0 0,'0'0'5704'0'0,"30"-12"-1575"0"0,-20 7-4057 0 0,1 1 1 0 0,0 0-1 0 0,0 1 1 0 0,0 0-1 0 0,0 1 1 0 0,14-1-1 0 0,74 0-176 0 0,-55 3 214 0 0,524-2 1182 0 0,-176 27-892 0 0,-176-9-86 0 0,93 8-115 0 0,346 13 311 0 0,62-59 309 0 0,-5-27-218 0 0,-669 46-587 0 0,562-59 428 0 0,43-3 168 0 0,-206 30-52 0 0,-438 34-684 0 0,-1 1 0 0 0,0 0 1 0 0,0 1-1 0 0,0-1 0 0 0,0 1 0 0 0,0-1 1 0 0,6 3-1 0 0,-9-3 28 0 0,1 0 1 0 0,0 1 0 0 0,-1-1-1 0 0,1 0 1 0 0,-1 1 0 0 0,1-1-1 0 0,0 0 1 0 0,-1 1 0 0 0,1-1-1 0 0,-1 1 1 0 0,1-1 0 0 0,-1 1-1 0 0,0-1 1 0 0,1 1-1 0 0,-1 0 1 0 0,1-1 0 0 0,-1 1-1 0 0,0-1 1 0 0,1 1 0 0 0,-1 0-1 0 0,0-1 1 0 0,0 1 0 0 0,0 0-1 0 0,1-1 1 0 0,-1 1 0 0 0,0 0-1 0 0,0-1 1 0 0,0 1-1 0 0,0 0 1 0 0,0 0 0 0 0,0-1-1 0 0,0 1 1 0 0,0 0 0 0 0,-1-1-1 0 0,1 1 1 0 0,0 0 0 0 0,0-1-1 0 0,0 1 1 0 0,-1 0 0 0 0,1-1-1 0 0,0 1 1 0 0,-1 0-1 0 0,1-1 1 0 0,-1 1 0 0 0,0 1-203 0 0,0-1-1 0 0,1 0 1 0 0,-1 0 0 0 0,0 1 0 0 0,0-1 0 0 0,0 0-1 0 0,0 0 1 0 0,-1 0 0 0 0,1 0 0 0 0,0-1 0 0 0,0 1-1 0 0,-1 0 1 0 0,1 0 0 0 0,0-1 0 0 0,-1 1 0 0 0,1-1-1 0 0,0 1 1 0 0,-1-1 0 0 0,1 0 0 0 0,-1 0 0 0 0,1 1-1 0 0,-3-1 1 0 0,-47 1-4181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6.3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429 1 8553 0 0,'0'0'4386'0'0,"-9"13"-3820"0"0,-136 218 1615 0 0,51-53-1320 0 0,-70 118 189 0 0,153-278-328 0 0,5-13-2632 0 0</inkml:trace>
</inkml:ink>
</file>

<file path=ppt/ink/ink6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2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4444 0 0,'0'0'64'0'0,"81"-19"-2568"0"0,-59 16 1044 0 0</inkml:trace>
</inkml:ink>
</file>

<file path=ppt/ink/ink6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2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 40 0 0,'0'0'5925'0'0,"14"-3"-5793"0"0,21-2-107 0 0,47-1 0 0 0,289 14-3125 0 0,-147-1 648 0 0,-75-5 4597 0 0,42 0 3057 0 0,93 13-7157 0 0,-166-6-1352 0 0,-73-6 1479 0 0</inkml:trace>
</inkml:ink>
</file>

<file path=ppt/ink/ink6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4.1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0 339 1212 0 0,'0'0'6449'0'0,"15"-7"-6086"0"0,10-4-236 0 0,0 1 0 0 0,1 1 1 0 0,44-9-1 0 0,97 3-1422 0 0,249 8 1 0 0,-233 9 522 0 0,-144-1 84 0 0,-9-1-9 0 0,46-4 0 0 0,-65 2 1168 0 0,-1 0-1 0 0,0 0 1 0 0,0-1-1 0 0,0-1 1 0 0,0 1 0 0 0,0-2-1 0 0,-1 0 1 0 0,11-7-1 0 0,-5 4-232 0 0,0 0-1 0 0,0 1 1 0 0,0 1-1 0 0,1 0 0 0 0,0 1 1 0 0,0 1-1 0 0,0 0 1 0 0,21-1-1 0 0,140-2-477 0 0,-130 7 350 0 0,587 11-156 0 0,-555-9 25 0 0,127-11 0 0 0,-161 3 98 0 0,0-2 1 0 0,-1-2-1 0 0,0-3 0 0 0,54-21 1 0 0,-49 15 97 0 0,1 2 0 0 0,0 3 0 0 0,1 2 0 0 0,74-7-1 0 0,207 5 626 0 0,-202 20-815 0 0,152 28 1 0 0,-28-2 15 0 0,-88-19 136 0 0,178-10 1 0 0,-218-17 691 0 0,-77 7-17 0 0,59-1 4287 0 0,-120 28-9134 0 0,11-18 3783 0 0,-1 0-28 0 0,1-1-1 0 0,0 1 1 0 0,-1 0 0 0 0,1-1-1 0 0,-1 1 1 0 0,1-1 0 0 0,-1 1 0 0 0,0-1-1 0 0,0 0 1 0 0,1 1 0 0 0,-1-1 0 0 0,0 0-1 0 0,0-1 1 0 0,0 1 0 0 0,0 0-1 0 0,-3 0 1 0 0,-40 5-3676 0 0</inkml:trace>
</inkml:ink>
</file>

<file path=ppt/ink/ink6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4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0 9309 0 0,'0'0'6961'0'0,"0"12"-8662"0"0,-9 118 2012 0 0,-41 214 0 0 0,46-327 262 0 0,2-21 900 0 0,5-30-781 0 0,5-12-884 0 0,2 0 1 0 0,2 0-1 0 0,2 1 0 0 0,1 0 1 0 0,3 2-1 0 0,42-78 1 0 0,-56 116 161 0 0,-1 0 0 0 0,0 0 1 0 0,1 0-1 0 0,0 0 0 0 0,0 1 0 0 0,1-1 1 0 0,-1 1-1 0 0,7-4 0 0 0,-10 7 13 0 0,1 0-1 0 0,-1 1 0 0 0,1-1 1 0 0,-1 1-1 0 0,1-1 0 0 0,-1 1 0 0 0,1-1 1 0 0,-1 1-1 0 0,1 0 0 0 0,-1 0 0 0 0,1 0 1 0 0,0 0-1 0 0,-1 0 0 0 0,1 0 0 0 0,-1 1 1 0 0,1-1-1 0 0,-1 0 0 0 0,1 1 1 0 0,-1-1-1 0 0,1 1 0 0 0,-1 0 0 0 0,1-1 1 0 0,-1 1-1 0 0,0 0 0 0 0,1 0 0 0 0,-1 0 1 0 0,0 0-1 0 0,0 0 0 0 0,0 0 1 0 0,0 0-1 0 0,0 1 0 0 0,0-1 0 0 0,0 0 1 0 0,0 0-1 0 0,1 3 0 0 0,6 9-22 0 0,-1 0 0 0 0,0 1 0 0 0,0-1 0 0 0,-2 1 0 0 0,1 1 0 0 0,4 20 0 0 0,14 96 191 0 0,-18-90-169 0 0,9 70-1710 0 0,-7-37-3716 0 0,-7-52 1189 0 0</inkml:trace>
</inkml:ink>
</file>

<file path=ppt/ink/ink6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5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1 9309 0 0,'0'0'3720'0'0,"3"13"-3375"0"0,10 43-56 0 0,-12-53-240 0 0,-1 0 0 0 0,0-1 0 0 0,0 1 1 0 0,0 0-1 0 0,-1-1 0 0 0,1 1 0 0 0,0 0 1 0 0,-1-1-1 0 0,0 1 0 0 0,0-1 0 0 0,1 1 1 0 0,-1-1-1 0 0,-1 1 0 0 0,1-1 0 0 0,0 0 1 0 0,0 0-1 0 0,-1 1 0 0 0,-3 2 0 0 0,2-1 83 0 0,-1 0 0 0 0,1-1 0 0 0,-1 1-1 0 0,0-1 1 0 0,0 0 0 0 0,-7 3 0 0 0,11-6-111 0 0,-1-1 0 0 0,1 1 0 0 0,-1 0 1 0 0,1-1-1 0 0,0 1 0 0 0,-1 0 0 0 0,1-1 1 0 0,0 1-1 0 0,-1-1 0 0 0,1 1 0 0 0,0 0 0 0 0,0-1 1 0 0,-1 1-1 0 0,1-1 0 0 0,0 1 0 0 0,0-1 1 0 0,0 1-1 0 0,-1-1 0 0 0,1 1 0 0 0,0-1 0 0 0,0 1 1 0 0,0-1-1 0 0,0 1 0 0 0,0-1 0 0 0,0 1 1 0 0,0-1-1 0 0,0 0 0 0 0,0 1 0 0 0,0-1 0 0 0,1 1 1 0 0,-1-1-1 0 0,0 0 0 0 0,3-23-331 0 0,-1 17 226 0 0,0 1 0 0 0,1 0 1 0 0,0 0-1 0 0,0 0 1 0 0,1 0-1 0 0,0 1 0 0 0,-1-1 1 0 0,2 1-1 0 0,-1 0 0 0 0,1 0 1 0 0,-1 1-1 0 0,1-1 0 0 0,0 1 1 0 0,11-6-1 0 0,-16 10 63 0 0,0 0 1 0 0,0 0-1 0 0,0 0 1 0 0,1 0-1 0 0,-1 0 0 0 0,0-1 1 0 0,0 1-1 0 0,0 0 1 0 0,0 0-1 0 0,1 0 0 0 0,-1 0 1 0 0,0 1-1 0 0,0-1 1 0 0,0 0-1 0 0,0 0 0 0 0,0 0 1 0 0,1 0-1 0 0,-1 0 1 0 0,0 0-1 0 0,0 0 0 0 0,0 0 1 0 0,0 0-1 0 0,0 0 1 0 0,1 0-1 0 0,-1 0 0 0 0,0 1 1 0 0,0-1-1 0 0,0 0 1 0 0,0 0-1 0 0,0 0 0 0 0,0 0 1 0 0,0 0-1 0 0,0 0 1 0 0,1 1-1 0 0,-1-1 0 0 0,0 0 1 0 0,0 0-1 0 0,0 0 0 0 0,0 0 1 0 0,0 0-1 0 0,0 1 1 0 0,0-1-1 0 0,0 0 0 0 0,0 0 1 0 0,0 0-1 0 0,0 0 1 0 0,0 1-1 0 0,0-1 0 0 0,0 0 1 0 0,0 0-1 0 0,0 0 1 0 0,0 0-1 0 0,0 1 0 0 0,-1-1 1 0 0,-1 18-661 0 0,-8 16-3739 0 0</inkml:trace>
</inkml:ink>
</file>

<file path=ppt/ink/ink6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5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10981 0 0,'0'0'4167'0'0,"1"20"-4404"0"0,9 349 1698 0 0,-39-48-1124 0 0,6-109-1786 0 0,22-182 146 0 0,1-10-2858 0 0</inkml:trace>
</inkml:ink>
</file>

<file path=ppt/ink/ink6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6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0 325 2824 0 0,'0'0'8706'0'0,"15"-2"-8502"0"0,42-7 53 0 0,0-2 0 0 0,-1-3 0 0 0,66-25 0 0 0,-113 34-199 0 0,0 0 0 0 0,0 0 0 0 0,0-1 1 0 0,-1 0-1 0 0,0-1 0 0 0,0 1 0 0 0,0-2 0 0 0,-1 1 1 0 0,7-10-1 0 0,-11 13-66 0 0,0-1 1 0 0,0 1-1 0 0,0-1 0 0 0,-1 1 1 0 0,1-1-1 0 0,-1 0 1 0 0,0 0-1 0 0,-1 0 0 0 0,1 0 1 0 0,-1 0-1 0 0,0 0 0 0 0,0-1 1 0 0,-1 1-1 0 0,1 0 1 0 0,-1-1-1 0 0,0 1 0 0 0,-1 0 1 0 0,1-1-1 0 0,-1 1 0 0 0,-1-6 1 0 0,0 7 30 0 0,1 0 0 0 0,-1 0 0 0 0,0 1 0 0 0,0-1 0 0 0,0 0 0 0 0,-1 1 0 0 0,1-1 0 0 0,-1 1 0 0 0,0 0 0 0 0,0 0 0 0 0,0 0 0 0 0,0 0 0 0 0,0 1 0 0 0,0-1 0 0 0,-1 1 0 0 0,0 0 0 0 0,1 0 0 0 0,-1 0 0 0 0,0 0 0 0 0,0 1 0 0 0,0 0 0 0 0,0 0 0 0 0,0 0 0 0 0,0 0-1 0 0,0 0 1 0 0,-8 1 0 0 0,2-1 6 0 0,0 1 0 0 0,0 1 0 0 0,0 0 0 0 0,1 0 0 0 0,-1 1 0 0 0,0 0 0 0 0,0 1-1 0 0,1 0 1 0 0,-1 0 0 0 0,-9 6 0 0 0,9-2-31 0 0,0 0 0 0 0,1 1 1 0 0,-1 0-1 0 0,1 0 0 0 0,1 1 0 0 0,0 1 1 0 0,0-1-1 0 0,0 1 0 0 0,2 1 0 0 0,-1-1 1 0 0,1 1-1 0 0,0 1 0 0 0,1-1 0 0 0,1 1 1 0 0,0 0-1 0 0,0 0 0 0 0,1 0 0 0 0,0 0 1 0 0,1 1-1 0 0,-1 14 0 0 0,2-16-13 0 0,0 1 0 0 0,1-1 0 0 0,0 0 0 0 0,0 1 1 0 0,1-1-1 0 0,1 0 0 0 0,0 1 0 0 0,0-1 0 0 0,1 0 0 0 0,0 0 0 0 0,1-1 0 0 0,0 1 0 0 0,1-1 1 0 0,0 0-1 0 0,1 0 0 0 0,-1 0 0 0 0,2-1 0 0 0,-1 0 0 0 0,2 0 0 0 0,-1-1 0 0 0,1 0 0 0 0,14 11 1 0 0,-14-14-164 0 0,0 0 0 0 0,0-1 0 0 0,1 0 0 0 0,0-1 0 0 0,-1 0 0 0 0,1 0 0 0 0,0-1 0 0 0,1 0 0 0 0,-1-1 0 0 0,0 0 0 0 0,16-1 0 0 0,-15 0-501 0 0,-1-1-1 0 0,0 0 0 0 0,1-1 0 0 0,-1 0 1 0 0,0 0-1 0 0,0-1 0 0 0,11-5 0 0 0,21-16-3641 0 0</inkml:trace>
</inkml:ink>
</file>

<file path=ppt/ink/ink6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6.4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306 508 6777 0 0,'0'0'4919'0'0,"14"-12"-4575"0"0,4-3-230 0 0,85-72 826 0 0,-90 73-788 0 0,0 0 0 0 0,-2-1 0 0 0,1-1-1 0 0,-2 0 1 0 0,0 0 0 0 0,0-1 0 0 0,8-21 0 0 0,-13 26-150 0 0,-1 0 1 0 0,0 1-1 0 0,0-1 0 0 0,-1-1 1 0 0,-1 1-1 0 0,0 0 1 0 0,-1-1-1 0 0,0 1 0 0 0,0-1 1 0 0,-2 1-1 0 0,1-1 1 0 0,-4-14-1 0 0,3 21 42 0 0,-1 1 0 0 0,0-1 0 0 0,0 1 0 0 0,0 0 0 0 0,0 0 0 0 0,-1 0 0 0 0,0 0 0 0 0,0 0 0 0 0,-7-7 0 0 0,9 11-53 0 0,0-1 0 0 0,0 1 0 0 0,-1 0 1 0 0,1 0-1 0 0,0 0 0 0 0,-1 0 0 0 0,1 0 0 0 0,0 0 0 0 0,-1 0 1 0 0,0 0-1 0 0,1 1 0 0 0,-1-1 0 0 0,1 1 0 0 0,-1-1 0 0 0,0 1 0 0 0,1 0 1 0 0,-1-1-1 0 0,0 1 0 0 0,1 0 0 0 0,-1 0 0 0 0,0 0 0 0 0,1 0 1 0 0,-1 1-1 0 0,0-1 0 0 0,1 0 0 0 0,-1 1 0 0 0,0-1 0 0 0,1 1 0 0 0,-1 0 1 0 0,1-1-1 0 0,-1 1 0 0 0,1 0 0 0 0,-1 0 0 0 0,1 0 0 0 0,0 0 0 0 0,-2 2 1 0 0,-6 5-31 0 0,1 1 1 0 0,1 0 0 0 0,0 1 0 0 0,0-1-1 0 0,1 2 1 0 0,0-1 0 0 0,0 1 0 0 0,-5 14-1 0 0,-29 96-8 0 0,15-17 106 0 0,4 0 0 0 0,5 2 0 0 0,4 0 0 0 0,2 183-1 0 0,10-252-433 0 0,0 9-1164 0 0,0-15-4032 0 0</inkml:trace>
  <inkml:trace contextRef="#ctx0" brushRef="#br0" timeOffset="1">0 835 6977 0 0,'0'0'7004'0'0,"101"-23"-8544"0"0,-60 19 1360 0 0,8 1 12 0 0,7 0 72 0 0,3-1 88 0 0,0-4-508 0 0,-1-2-632 0 0,1-4-648 0 0,-20 0-804 0 0,18-12-713 0 0</inkml:trace>
</inkml:ink>
</file>

<file path=ppt/ink/ink6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16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0 3484 0 0,'0'0'10308'0'0,"0"12"-10193"0"0,25 329 892 0 0,-2-91-849 0 0,-20-189-287 0 0,3 39-537 0 0,0-34-6195 0 0</inkml:trace>
  <inkml:trace contextRef="#ctx0" brushRef="#br0" timeOffset="1">1 578 11237 0 0,'0'0'4378'0'0,"14"-10"-4756"0"0,-2 1 242 0 0,-4 3 70 0 0,0 0 0 0 0,0 0 0 0 0,1 1 1 0 0,-1 0-1 0 0,1 1 0 0 0,0 0 0 0 0,0 0 0 0 0,1 1 0 0 0,14-3 1 0 0,24-1-13 0 0,1 2 1 0 0,-1 2 0 0 0,74 6 0 0 0,145 33 206 0 0,-260-35 177 0 0</inkml:trace>
</inkml:ink>
</file>

<file path=ppt/ink/ink6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06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1 352 0 0,'0'0'808'0'0,"4"1"-848"0"0,29 29 23 0 0,-25-26 48 0 0,0 0 1 0 0,1-1-1 0 0,-1 1 1 0 0,0-2 0 0 0,1 1-1 0 0,0-1 1 0 0,0 0-1 0 0,-1-1 1 0 0,1 0-1 0 0,15-1 1 0 0,42 8-147 0 0,-50-5-459 0 0,-10 0-83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6.74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886 207 8553 0 0,'0'0'3375'0'0,"-8"-16"-3011"0"0,-28-49 281 0 0,30 57-469 0 0,-1 0 1 0 0,0 0 0 0 0,0 1 0 0 0,0 0 0 0 0,-1 0 0 0 0,0 1 0 0 0,0 0-1 0 0,0 0 1 0 0,-1 1 0 0 0,0 0 0 0 0,0 1 0 0 0,-1 0 0 0 0,1 0 0 0 0,-14-3-1 0 0,19 6-114 0 0,-16-6 56 0 0,0 0-1 0 0,0 2 1 0 0,-1 0 0 0 0,1 2-1 0 0,-1 0 1 0 0,0 1 0 0 0,0 1 0 0 0,0 1-1 0 0,0 1 1 0 0,0 1 0 0 0,0 1 0 0 0,0 0-1 0 0,1 2 1 0 0,-1 0 0 0 0,1 2-1 0 0,1 0 1 0 0,-1 1 0 0 0,1 1 0 0 0,0 1-1 0 0,1 0 1 0 0,1 2 0 0 0,-1 0 0 0 0,-16 16-1 0 0,12-9-117 0 0,2 1 0 0 0,0 1 0 0 0,2 1 0 0 0,0 1-1 0 0,1 1 1 0 0,2 0 0 0 0,0 1 0 0 0,-20 48 0 0 0,29-59-32 0 0,1 0 0 0 0,1 0 0 0 0,0 0 0 0 0,1 0 0 0 0,0 1 0 0 0,1-1 0 0 0,1 1 0 0 0,0 0 0 0 0,1-1 1 0 0,1 1-1 0 0,0 0 0 0 0,1-1 0 0 0,1 1 0 0 0,0-1 0 0 0,0 1 0 0 0,2-1 0 0 0,0-1 0 0 0,0 1 0 0 0,9 13 0 0 0,-5-11-4 0 0,1-1 1 0 0,1-1-1 0 0,1 0 0 0 0,0 0 0 0 0,0-1 0 0 0,2 0 0 0 0,-1-1 0 0 0,2-1 0 0 0,-1 0 0 0 0,2-1 0 0 0,18 9 1 0 0,-14-9 19 0 0,1-2 0 0 0,-1 0 0 0 0,1-2 0 0 0,1 0 0 0 0,-1-1 0 0 0,1-1 0 0 0,0-1 0 0 0,36 0 0 0 0,-32-4 64 0 0,0 0 1 0 0,-1-2-1 0 0,1-1 1 0 0,-1 0-1 0 0,1-2 1 0 0,-1-1-1 0 0,-1-1 1 0 0,1-2 0 0 0,-2 0-1 0 0,1-1 1 0 0,-1-1-1 0 0,-1-2 1 0 0,0 0-1 0 0,-1-1 1 0 0,-1-1-1 0 0,26-26 1 0 0,-26 19 92 0 0,0-1-1 0 0,-2-1 1 0 0,-1 0 0 0 0,0-1 0 0 0,-2-1-1 0 0,20-50 1 0 0,-27 54-85 0 0,0 0 1 0 0,-2 0-1 0 0,0-1 0 0 0,-2 0 1 0 0,-1 0-1 0 0,0 0 0 0 0,-2 0 1 0 0,-1 0-1 0 0,-3-26 0 0 0,3 43-94 0 0,-2 0 0 0 0,1 0-1 0 0,-1 1 1 0 0,0-1 0 0 0,0 0 0 0 0,0 1 0 0 0,-1 0-1 0 0,0-1 1 0 0,-1 1 0 0 0,1 0 0 0 0,-1 1 0 0 0,0-1-1 0 0,-1 1 1 0 0,1-1 0 0 0,-1 1 0 0 0,0 1 0 0 0,0-1-1 0 0,-1 1 1 0 0,1 0 0 0 0,-1 0 0 0 0,0 0 0 0 0,-11-4-1 0 0,9 5-151 0 0,0 0-1 0 0,0 1 1 0 0,-1 0-1 0 0,1 0 1 0 0,-1 1-1 0 0,0 0 1 0 0,1 0-1 0 0,-1 1 1 0 0,0 0-1 0 0,1 1 0 0 0,-1 0 1 0 0,0 0-1 0 0,1 1 1 0 0,-1 0-1 0 0,1 1 1 0 0,0-1-1 0 0,-13 7 1 0 0,5 0-699 0 0,0-1 0 0 0,0 2-1 0 0,1 0 1 0 0,0 1 0 0 0,1 1 0 0 0,0 0 0 0 0,-14 16 0 0 0,-17 23-3849 0 0</inkml:trace>
</inkml:ink>
</file>

<file path=ppt/ink/ink6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6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249 103 1592 0 0,'0'0'9456'0'0,"3"-9"-8934"0"0,9-27-339 0 0,-9 27-24 0 0,-3 11-257 0 0,0 0 0 0 0,1 0 1 0 0,-1 0-1 0 0,0 1 0 0 0,0-1 1 0 0,0 0-1 0 0,0 0 0 0 0,-1 1 0 0 0,1-1 1 0 0,-1 3-1 0 0,-14 40 589 0 0,-2 0-1 0 0,-40 75 1 0 0,30-66-478 0 0,-69 128 107 0 0,44-96 2927 0 0,52-86-3003 0 0,-1-16 411 0 0,5-24-929 0 0,0 25 341 0 0,1 0 0 0 0,1 0 0 0 0,1 1 0 0 0,0 0 0 0 0,0 1 0 0 0,11-15 0 0 0,62-73-615 0 0,-65 83 623 0 0,-9 11 62 0 0,42-52-361 0 0,3 2 0 0 0,1 2 0 0 0,61-47-1 0 0,-107 97 362 0 0,1 0 1 0 0,-1 1-1 0 0,1 0 0 0 0,0 0 0 0 0,0 1 0 0 0,0 0 0 0 0,0 0 0 0 0,1 1 0 0 0,-1 0 0 0 0,8-2 0 0 0,-11 4 1 0 0,-1 0-1 0 0,1 0 1 0 0,0 0 0 0 0,-1 1-1 0 0,1-1 1 0 0,-1 1-1 0 0,0 0 1 0 0,1 0-1 0 0,-1 0 1 0 0,1 0 0 0 0,-1 1-1 0 0,0-1 1 0 0,0 1-1 0 0,0 0 1 0 0,0 0 0 0 0,0 0-1 0 0,0 0 1 0 0,-1 1-1 0 0,1-1 1 0 0,-1 1-1 0 0,1 0 1 0 0,-1-1 0 0 0,3 6-1 0 0,3 5 142 0 0,-1 0 0 0 0,0 1 0 0 0,-1 0-1 0 0,0 0 1 0 0,-1 1 0 0 0,-1-1 0 0 0,0 1 0 0 0,3 25-1 0 0,-3-4 174 0 0,-2 0 0 0 0,-3 55 0 0 0,0-78-239 0 0,-1-1-1 0 0,-1 0 1 0 0,0 0 0 0 0,0-1 0 0 0,-1 1-1 0 0,-1-1 1 0 0,0 1 0 0 0,0-1-1 0 0,-1-1 1 0 0,-9 13 0 0 0,10-15-1448 0 0,0-1 1 0 0,-1-1-1 0 0,0 1 1 0 0,-12 9-1 0 0</inkml:trace>
</inkml:ink>
</file>

<file path=ppt/ink/ink6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7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1 364 0 0,'0'0'5694'0'0,"12"11"-5532"0"0,38 36 39 0 0,-50-46-177 0 0,1-1 0 0 0,0 1 0 0 0,-1-1-1 0 0,1 1 1 0 0,0-1 0 0 0,-1 1 0 0 0,1 0-1 0 0,-1-1 1 0 0,1 1 0 0 0,0 0 0 0 0,-1 0-1 0 0,0-1 1 0 0,1 1 0 0 0,-1 0 0 0 0,1 0-1 0 0,-1 0 1 0 0,0-1 0 0 0,0 1 0 0 0,1 0-1 0 0,-1 0 1 0 0,0 0 0 0 0,0 0 0 0 0,0 0-1 0 0,0 0 1 0 0,0-1 0 0 0,0 1 0 0 0,0 0 0 0 0,0 0-1 0 0,0 0 1 0 0,-1 0 0 0 0,1 0 0 0 0,0 0-1 0 0,0-1 1 0 0,-1 1 0 0 0,1 0 0 0 0,-1 0-1 0 0,1 0 1 0 0,-1-1 0 0 0,1 1 0 0 0,-1 1-1 0 0,-25 11 1035 0 0,23-12-878 0 0,-4 2 52 0 0,0-1 0 0 0,0 0-1 0 0,0-1 1 0 0,-1 0-1 0 0,1 0 1 0 0,0-1-1 0 0,-11 0 1 0 0,18 0-233 0 0,-1-1 1 0 0,0 1-1 0 0,1 0 1 0 0,-1-1-1 0 0,1 1 1 0 0,-1-1-1 0 0,0 1 1 0 0,1-1-1 0 0,-1 0 1 0 0,1 1-1 0 0,-1-1 1 0 0,1 0-1 0 0,0 1 0 0 0,-1-1 1 0 0,1 0-1 0 0,-1 1 1 0 0,1-1-1 0 0,0 0 1 0 0,0 0-1 0 0,0 1 1 0 0,-1-1-1 0 0,1 0 1 0 0,0 0-1 0 0,0 0 1 0 0,0 1-1 0 0,0-1 1 0 0,0 0-1 0 0,0 0 1 0 0,0 0-1 0 0,0 1 1 0 0,1-1-1 0 0,-1 0 1 0 0,0 0-1 0 0,0 0 1 0 0,1 1-1 0 0,0-2 1 0 0,8-30-372 0 0,-8 28 350 0 0,11-19-982 0 0,-10 27 421 0 0,-1 13 326 0 0,-1-13 33 0 0,-1-3-2 0 0,1 1 0 0 0,0-1 0 0 0,0 0 0 0 0,0 1 0 0 0,0-1 0 0 0,0 0 0 0 0,0 0 0 0 0,0 1 0 0 0,0-1 0 0 0,0 0 0 0 0,1 1 1 0 0,-1-1-1 0 0,0 0 0 0 0,1 0 0 0 0,-1 1 0 0 0,1-1 0 0 0,-1 0 0 0 0,2 1 0 0 0,11-1-2850 0 0</inkml:trace>
</inkml:ink>
</file>

<file path=ppt/ink/ink6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7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360 1 3908 0 0,'0'0'5348'0'0,"-1"14"-5161"0"0,1-13-183 0 0,-2 16 231 0 0,0-1 0 0 0,-1 1 0 0 0,0-1 0 0 0,-1 1 0 0 0,-9 21 0 0 0,-206 437 1174 0 0,106-283-4616 0 0,120-204-1718 0 0,10-11 2175 0 0</inkml:trace>
</inkml:ink>
</file>

<file path=ppt/ink/ink6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8.0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1 236 1748 0 0,'0'0'2719'0'0,"14"0"-2084"0"0,108 0 1101 0 0,-94 0-1479 0 0,-1-2 1 0 0,0-1-1 0 0,1-2 0 0 0,33-9 0 0 0,-47 10-194 0 0,-1-1-1 0 0,0 0 0 0 0,0 0 1 0 0,0-2-1 0 0,0 0 0 0 0,-1 0 1 0 0,0-1-1 0 0,-1-1 0 0 0,0 0 1 0 0,13-13-1 0 0,-21 19-31 0 0,-1 0-1 0 0,1 0 1 0 0,-1-1-1 0 0,0 0 1 0 0,0 1-1 0 0,0-1 1 0 0,0 0-1 0 0,-1 0 1 0 0,1 0 0 0 0,-1 0-1 0 0,0 0 1 0 0,0 0-1 0 0,0-1 1 0 0,-1 1-1 0 0,1-5 1 0 0,-1 7-32 0 0,-1 0 1 0 0,1-1 0 0 0,0 1 0 0 0,-1 0-1 0 0,1 0 1 0 0,-1-1 0 0 0,0 1 0 0 0,1 0-1 0 0,-1 0 1 0 0,0 0 0 0 0,0 0-1 0 0,-1 0 1 0 0,1 0 0 0 0,0 1 0 0 0,-1-1-1 0 0,1 0 1 0 0,-1 1 0 0 0,1-1-1 0 0,-1 1 1 0 0,1-1 0 0 0,-1 1 0 0 0,0 0-1 0 0,0 0 1 0 0,0-1 0 0 0,0 2 0 0 0,0-1-1 0 0,0 0 1 0 0,0 0 0 0 0,0 1-1 0 0,-2-1 1 0 0,-7-2-6 0 0,0 1 0 0 0,1 1 0 0 0,-1 0 0 0 0,0 0 0 0 0,0 1 0 0 0,0 1 0 0 0,1 0 0 0 0,-1 0 0 0 0,0 1 0 0 0,1 0 0 0 0,-1 1 0 0 0,1 1 0 0 0,0 0 0 0 0,0 0 0 0 0,0 1 0 0 0,0 0 0 0 0,1 0 0 0 0,0 2 0 0 0,0-1 0 0 0,0 1 0 0 0,1 0 1 0 0,0 1-1 0 0,0 0 0 0 0,1 0 0 0 0,0 1 0 0 0,0 0 0 0 0,1 0 0 0 0,0 0 0 0 0,1 1 0 0 0,0 0 0 0 0,0 0 0 0 0,1 1 0 0 0,0-1 0 0 0,1 1 0 0 0,0 0 0 0 0,1 0 0 0 0,0 0 0 0 0,1 0 0 0 0,0 1 0 0 0,0-1 0 0 0,2 14 0 0 0,-1-21 21 0 0,1 0 0 0 0,0 0 1 0 0,0 0-1 0 0,0 0 0 0 0,1 0 1 0 0,-1-1-1 0 0,1 1 0 0 0,0 0 1 0 0,0-1-1 0 0,0 0 0 0 0,0 1 1 0 0,1-1-1 0 0,-1 0 0 0 0,1 0 0 0 0,0 0 1 0 0,-1-1-1 0 0,1 1 0 0 0,1-1 1 0 0,-1 1-1 0 0,0-1 0 0 0,0 0 1 0 0,1 0-1 0 0,-1-1 0 0 0,1 1 1 0 0,7 1-1 0 0,-2 0-381 0 0,0-1 0 0 0,-1 0 0 0 0,1-1-1 0 0,0 0 1 0 0,0-1 0 0 0,0 1 0 0 0,0-2 0 0 0,0 1 0 0 0,0-2 0 0 0,14-2 0 0 0,13-11-2312 0 0</inkml:trace>
</inkml:ink>
</file>

<file path=ppt/ink/ink6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8.4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170 468 2504 0 0,'0'0'1297'0'0,"13"-4"-332"0"0,66-15 53 0 0,74-23 323 0 0,-133 36-1230 0 0,-1-2-1 0 0,0 0 1 0 0,0-1-1 0 0,0-2 1 0 0,25-18-1 0 0,-38 24-76 0 0,0-1 1 0 0,0 0-1 0 0,-1 0 1 0 0,0 0-1 0 0,0-1 1 0 0,-1 0-1 0 0,0 1 0 0 0,0-2 1 0 0,0 1-1 0 0,-1 0 1 0 0,0-1-1 0 0,0 0 1 0 0,2-11-1 0 0,-2 3-32 0 0,0-1 0 0 0,-1 1 0 0 0,-1-1 0 0 0,0 1 0 0 0,-3-29 0 0 0,1 39 11 0 0,0 1 0 0 0,0-1-1 0 0,0 0 1 0 0,0 1 0 0 0,-1-1 0 0 0,0 1 0 0 0,0 0-1 0 0,-1 0 1 0 0,1 0 0 0 0,-1 0 0 0 0,0 0 0 0 0,0 0-1 0 0,-8-7 1 0 0,9 10-39 0 0,0 0 1 0 0,0 1-1 0 0,0-1 0 0 0,0 1 0 0 0,0-1 1 0 0,0 1-1 0 0,0 0 0 0 0,0 0 0 0 0,-1 0 1 0 0,1 0-1 0 0,0 1 0 0 0,-1-1 0 0 0,1 1 1 0 0,0-1-1 0 0,-1 1 0 0 0,1 0 0 0 0,-1 0 1 0 0,1 0-1 0 0,-1 0 0 0 0,1 0 0 0 0,0 1 0 0 0,-1-1 1 0 0,1 1-1 0 0,0 0 0 0 0,-1-1 0 0 0,1 1 1 0 0,0 0-1 0 0,0 1 0 0 0,-1-1 0 0 0,1 0 1 0 0,0 1-1 0 0,0-1 0 0 0,-2 3 0 0 0,-9 8 117 0 0,0 1 1 0 0,0 0-1 0 0,1 1 0 0 0,1 1 0 0 0,0 0 0 0 0,1 0 0 0 0,-11 21 0 0 0,-49 122 1720 0 0,-38 123-294 0 0,78-189-1234 0 0,-22 106 0 0 0,-12 142 485 0 0,64-335-607 0 0,-7 26-953 0 0,0-23-1013 0 0,6-8 1663 0 0,1 0 0 0 0,-1-1-1 0 0,0 1 1 0 0,1 0 0 0 0,-1 0-1 0 0,1-1 1 0 0,-1 1 0 0 0,1 0 0 0 0,-1-1-1 0 0,1 1 1 0 0,-1-1 0 0 0,1 1 0 0 0,0 0-1 0 0,-1-1 1 0 0,1 1 0 0 0,-1-1-1 0 0,1 1 1 0 0,0-1 0 0 0,-1 0 0 0 0,1 1-1 0 0,0-2 1 0 0,-9-14-3728 0 0</inkml:trace>
  <inkml:trace contextRef="#ctx0" brushRef="#br0" timeOffset="1">0 879 248 0 0,'0'0'7160'0'0,"17"-4"-7537"0"0,17-3 321 0 0,1 1 0 0 0,53 0 0 0 0,25 7-50 0 0,117-2 776 0 0,-173-3-2188 0 0,-1-1 0 0 0,61-16-1 0 0,-60 5-1233 0 0</inkml:trace>
</inkml:ink>
</file>

<file path=ppt/ink/ink6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8.8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331 10 3704 0 0,'0'0'7257'0'0,"7"-10"-8310"0"0,-10 15 1159 0 0,-1 0 0 0 0,1 0 1 0 0,0 0-1 0 0,0 0 1 0 0,0 0-1 0 0,-2 8 0 0 0,-1 0 148 0 0,-11 21 109 0 0,-49 97 489 0 0,-77 216 0 0 0,113-237-760 0 0,-11 30-766 0 0,31-122-1044 0 0</inkml:trace>
</inkml:ink>
</file>

<file path=ppt/ink/ink6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09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1 108 2540 0 0,'0'0'7040'0'0,"17"-9"-6638"0"0,-13 7-391 0 0,24-14 185 0 0,2 2 1 0 0,0 1-1 0 0,62-18 0 0 0,-30 21 195 0 0,0 2 0 0 0,0 3 0 0 0,92 6 0 0 0,186 33 144 0 0,-358-34-8130 0 0,-3 1 4661 0 0</inkml:trace>
</inkml:ink>
</file>

<file path=ppt/ink/ink6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1.5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17 199 3300 0 0,'0'0'7184'0'0,"-3"-5"-6806"0"0,-8-16-208 0 0,8 16-19 0 0,13 5-84 0 0,212-28 949 0 0,1077-62 853 0 0,7 55-1534 0 0,-1009 28-280 0 0,431 3 238 0 0,-490 5 91 0 0,-218-2-65 0 0,-23-1-232 0 0,-34 0-1814 0 0,-127 6-6702 0 0,79-5 2977 0 0</inkml:trace>
</inkml:ink>
</file>

<file path=ppt/ink/ink6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2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0 606 1212 0 0,'0'0'7594'0'0,"15"0"-7106"0"0,53-4 284 0 0,72-14 1 0 0,85-25-33 0 0,-171 32-642 0 0,507-104 706 0 0,592-112-86 0 0,12 76 36 0 0,-56 114 3298 0 0,-1129 39-8681 0 0,-10 10 1987 0 0,-11 3-1406 0 0,-11-7-1318 0 0</inkml:trace>
</inkml:ink>
</file>

<file path=ppt/ink/ink6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3.4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37 208 0 0,'0'0'9503'0'0,"9"-7"-9718"0"0,32-19 161 0 0,-40 26 58 0 0,0 0 0 0 0,0-1 0 0 0,0 1 0 0 0,0 1 0 0 0,0-1 0 0 0,1 0 1 0 0,-1 0-1 0 0,0 0 0 0 0,0 0 0 0 0,0 1 0 0 0,0-1 0 0 0,0 1 0 0 0,0-1 1 0 0,0 1-1 0 0,0-1 0 0 0,0 1 0 0 0,0 0 0 0 0,0-1 0 0 0,0 1 0 0 0,0 0 1 0 0,0 0-1 0 0,0 0 0 0 0,-1 0 0 0 0,1 0 0 0 0,0 0 0 0 0,-1 0 0 0 0,1 0 1 0 0,0 0-1 0 0,-1 0 0 0 0,1 0 0 0 0,-1 0 0 0 0,0 0 0 0 0,1 0 0 0 0,-1 0 1 0 0,0 2-1 0 0,2 2 49 0 0,4 10 109 0 0,0 0 0 0 0,-1 1 0 0 0,-1 0 0 0 0,0 0 0 0 0,-1 1 0 0 0,1 26 1 0 0,-4 102 324 0 0,0-132-433 0 0,-2 15 138 0 0,-1 0 0 0 0,-1 0 0 0 0,-7 28 0 0 0,15-83 5306 0 0,6-21-6218 0 0,-2 23 584 0 0,2 1-1 0 0,1 0 1 0 0,1 0 0 0 0,1 1-1 0 0,1 1 1 0 0,1 0-1 0 0,30-33 1 0 0,-23 32-695 0 0,0 0 1 0 0,27-18-1 0 0,-22 21-3014 0 0,52-30 0 0 0,-44 33-588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7.1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474 0 2764 0 0,'0'0'12472'0'0,"-10"14"-11825"0"0,-3 6-656 0 0,-115 183 1427 0 0,31-5 315 0 0,-94 276-1 0 0,181-446-1920 0 0,-9 27 319 0 0,14-20-2982 0 0,26-49-3559 0 0,-7 3 1910 0 0,2-5-1851 0 0</inkml:trace>
</inkml:ink>
</file>

<file path=ppt/ink/ink6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3.8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32 473 6521 0 0,'0'0'1988'0'0,"-4"105"-1752"0"0,-1-71-108 0 0,2 0-116 0 0,-1 5 172 0 0,1-1-84 0 0,-3-1-100 0 0,3-6-700 0 0,0-8-920 0 0,3-5-1337 0 0</inkml:trace>
  <inkml:trace contextRef="#ctx0" brushRef="#br0" timeOffset="1">153 145 7433 0 0,'0'0'4515'0'0,"10"8"-7245"0"0,2 3 2794 0 0,-7-5-23 0 0,1-1 0 0 0,-1-1-1 0 0,1 1 1 0 0,0-1 0 0 0,0 0-1 0 0,10 4 1 0 0,-16-8 51 0 0,1 0-1 0 0,0-1 1 0 0,-1 1-1 0 0,1-1 1 0 0,0 1 0 0 0,-1 0-1 0 0,1-1 1 0 0,0 0 0 0 0,-1 1-1 0 0,1-1 1 0 0,-1 1-1 0 0,1-1 1 0 0,-1 0 0 0 0,1 1-1 0 0,-1-1 1 0 0,0 0 0 0 0,1 0-1 0 0,-1 1 1 0 0,0-1 0 0 0,1 0-1 0 0,-1 0 1 0 0,0 1-1 0 0,0-1 1 0 0,0 0 0 0 0,0 0-1 0 0,0-1 1 0 0,7-25 481 0 0,2-50-151 0 0,-8 71-443 0 0,-1 0 0 0 0,0 0 1 0 0,0 0-1 0 0,-1 0 1 0 0,0 0-1 0 0,0 0 1 0 0,0 0-1 0 0,0 0 0 0 0,-1 1 1 0 0,-4-10-1 0 0,6 15-92 0 0,0-1 0 0 0,-1 1 0 0 0,1 0 1 0 0,0-1-1 0 0,-1 1 0 0 0,1 0 0 0 0,0 0 0 0 0,-1-1 0 0 0,1 1 0 0 0,-1 0 0 0 0,1 0 0 0 0,0 0 0 0 0,-1 0 0 0 0,1 0 1 0 0,-1-1-1 0 0,1 1 0 0 0,-1 0 0 0 0,1 0 0 0 0,0 0 0 0 0,-1 0 0 0 0,1 0 0 0 0,-1 0 0 0 0,1 0 0 0 0,-1 1 1 0 0,1-1-1 0 0,-1 0 0 0 0,1 0 0 0 0,0 0 0 0 0,-1 0 0 0 0,1 0 0 0 0,-1 1 0 0 0,1-1 0 0 0,0 0 0 0 0,-1 0 0 0 0,1 1 1 0 0,0-1-1 0 0,-1 0 0 0 0,1 1 0 0 0,0-1 0 0 0,-1 0 0 0 0,1 1 0 0 0,0-1 0 0 0,0 1 0 0 0,-1-1 0 0 0,1 0 0 0 0,0 1 1 0 0,0-1-1 0 0,0 1 0 0 0,-15 23-3485 0 0,5 2 999 0 0</inkml:trace>
</inkml:ink>
</file>

<file path=ppt/ink/ink6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4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310 121 4324 0 0,'0'0'3197'0'0,"5"-15"-2785"0"0,4-4-263 0 0,-6 11-23 0 0,1 0 0 0 0,-1 1 0 0 0,0-1 1 0 0,-1-1-1 0 0,0 1 0 0 0,0 0 0 0 0,1-9 1 0 0,-4 16-72 0 0,1 1 0 0 0,0-1 0 0 0,-1 0 0 0 0,1 0 0 0 0,-1 1 0 0 0,1-1 0 0 0,-1 0 0 0 0,1 1 0 0 0,-1-1 0 0 0,1 0 0 0 0,-1 1 0 0 0,0-1 0 0 0,1 1 0 0 0,-1-1 0 0 0,0 1 0 0 0,1-1 0 0 0,-1 1 0 0 0,0 0 0 0 0,0-1 0 0 0,1 1 0 0 0,-1 0 0 0 0,0-1 0 0 0,0 1 0 0 0,1 0 0 0 0,-1 0 0 0 0,0 0 0 0 0,0 0 0 0 0,0 0 0 0 0,0 0 1 0 0,1 0-1 0 0,-1 0 0 0 0,0 0 0 0 0,-1 1 0 0 0,-32 1-450 0 0,22 1 306 0 0,-1 1 0 0 0,2 0 0 0 0,-1 1 0 0 0,0 0 1 0 0,1 1-1 0 0,0 0 0 0 0,0 1 0 0 0,1 0 0 0 0,0 1 0 0 0,-18 17 0 0 0,21-18 17 0 0,1-1-1 0 0,0 1 1 0 0,0 0 0 0 0,1 1-1 0 0,0-1 1 0 0,0 1 0 0 0,0 0-1 0 0,1 0 1 0 0,0 1 0 0 0,1-1 0 0 0,0 1-1 0 0,0 0 1 0 0,1 0 0 0 0,0 0-1 0 0,1 0 1 0 0,-1 10 0 0 0,2-17 70 0 0,0 0 0 0 0,0 1 0 0 0,0-1 1 0 0,1 0-1 0 0,-1 0 0 0 0,1 0 0 0 0,-1 0 0 0 0,1 0 0 0 0,0 1 1 0 0,0-1-1 0 0,0-1 0 0 0,0 1 0 0 0,0 0 0 0 0,1 0 1 0 0,-1 0-1 0 0,0-1 0 0 0,1 1 0 0 0,-1 0 0 0 0,1-1 1 0 0,-1 0-1 0 0,1 1 0 0 0,0-1 0 0 0,3 2 0 0 0,5 2-3 0 0,-1-1 0 0 0,1 0 0 0 0,20 5-1 0 0,-22-8-58 0 0,0 1 0 0 0,-1 1-1 0 0,1 0 1 0 0,-1 0 0 0 0,1 0-1 0 0,7 6 1 0 0,-8-3 50 0 0,0 2 1 0 0,0-1-1 0 0,-1 1 0 0 0,0 0 0 0 0,0 1 1 0 0,-1-1-1 0 0,0 1 0 0 0,0 0 1 0 0,-1 1-1 0 0,0-1 0 0 0,-1 1 0 0 0,0 0 1 0 0,0 0-1 0 0,-1 0 0 0 0,2 17 1 0 0,-2-9 67 0 0,-1 1-1 0 0,0 0 1 0 0,-1 0 0 0 0,-1 0 0 0 0,-1 0 0 0 0,-1 0 0 0 0,-7 28 0 0 0,0-19 210 0 0,0-2 0 0 0,-2 0 0 0 0,-1 0 0 0 0,-1-1 0 0 0,-1-1 1 0 0,-1 0-1 0 0,-1-1 0 0 0,0-1 0 0 0,-2-1 0 0 0,-1 0 0 0 0,-42 33 0 0 0,59-51-289 0 0,-1 0-1 0 0,1 0 1 0 0,-1-1-1 0 0,0 1 1 0 0,1-1-1 0 0,-1 0 1 0 0,0 0-1 0 0,0 0 1 0 0,0-1-1 0 0,-1 0 1 0 0,-6 2-1 0 0,10-3-116 0 0,0-1 0 0 0,1 1 0 0 0,-1-1 0 0 0,0 1 0 0 0,0-1 0 0 0,1 0 0 0 0,-1 1 0 0 0,1-1 0 0 0,-1 0 0 0 0,0 1 0 0 0,1-1 0 0 0,0 0 0 0 0,-1 0 0 0 0,1 0 0 0 0,-1 1 0 0 0,1-1 1 0 0,0 0-1 0 0,-1 0 0 0 0,1 0 0 0 0,0 0 0 0 0,0 0 0 0 0,0 0 0 0 0,0 0 0 0 0,0 0 0 0 0,0 1 0 0 0,0-1 0 0 0,0 0 0 0 0,0 0 0 0 0,0 0 0 0 0,0-1 0 0 0,0-32-4966 0 0</inkml:trace>
</inkml:ink>
</file>

<file path=ppt/ink/ink6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4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1 5593 0 0,'0'0'2162'0'0,"13"19"-2934"0"0,42 63 796 0 0,-50-74 8 0 0,-1 0 0 0 0,0 0 0 0 0,-1 1 0 0 0,0-1 0 0 0,0 1 0 0 0,-1 0 0 0 0,0 0 0 0 0,0 0 0 0 0,-1 0 1 0 0,0 0-1 0 0,-1 1 0 0 0,0-1 0 0 0,-1 12 0 0 0,0 4 82 0 0,0 4-3 0 0,-1-1-1 0 0,-1 0 1 0 0,-2 0 0 0 0,0 0 0 0 0,-2-1-1 0 0,-1 1 1 0 0,-1-2 0 0 0,-1 1 0 0 0,-2-2-1 0 0,0 1 1 0 0,-1-2 0 0 0,-24 33-1 0 0,34-55 697 0 0,9-13-773 0 0,10-20-895 0 0,59-89-1886 0 0,23-34 2013 0 0,-97 152 831 0 0,0 1-1 0 0,0-1 1 0 0,1 1 0 0 0,-1-1 0 0 0,0 1-1 0 0,1 0 1 0 0,-1-1 0 0 0,1 1 0 0 0,-1 0-1 0 0,1 0 1 0 0,2-1 0 0 0,-3 2-103 0 0,-1-1 0 0 0,1 1 1 0 0,0 0-1 0 0,-1 0 0 0 0,1 0 1 0 0,0 0-1 0 0,-1 0 0 0 0,1 0 1 0 0,0 0-1 0 0,-1 0 0 0 0,1 0 0 0 0,-1 0 1 0 0,1 1-1 0 0,0-1 0 0 0,-1 0 1 0 0,1 0-1 0 0,-1 1 0 0 0,1-1 0 0 0,0 0 1 0 0,-1 1-1 0 0,1-1 0 0 0,-1 1 1 0 0,1-1-1 0 0,2 4-54 0 0,-1-1 1 0 0,0 1 0 0 0,0-1-1 0 0,0 1 1 0 0,0 0-1 0 0,0 0 1 0 0,-1 0 0 0 0,3 8-1 0 0,0 10 170 0 0,0 0-1 0 0,-2 0 1 0 0,0 1-1 0 0,-1-1 1 0 0,-3 32-1 0 0,0-1 33 0 0,2-51-182 0 0,1 25 340 0 0,-6 39 0 0 0,-4-27-2598 0 0,15-53-1564 0 0</inkml:trace>
</inkml:ink>
</file>

<file path=ppt/ink/ink6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5.2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219 0 4852 0 0,'0'0'4892'0'0,"-1"14"-5742"0"0,0 117 1648 0 0,5 0 0 0 0,24 157 0 0 0,-27-278-839 0 0,10 45-428 0 0,-3 1 1 0 0,-2 0-1 0 0,-3 101 1 0 0,-3-154 54 0 0,0 1-1 0 0,-1 0 1 0 0,1-1 0 0 0,-1 1 0 0 0,0-1 0 0 0,0 1 0 0 0,-1-1-1 0 0,-2 6 1 0 0</inkml:trace>
  <inkml:trace contextRef="#ctx0" brushRef="#br0" timeOffset="1">0 721 5216 0 0,'0'0'5309'0'0,"89"-57"-5801"0"0,-47 51 312 0 0,2 2 80 0 0,6 3 100 0 0,-4-1 0 0 0,3 1 0 0 0,-1-2-1128 0 0,-14-1-1520 0 0,10-13-2725 0 0</inkml:trace>
</inkml:ink>
</file>

<file path=ppt/ink/ink6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5.8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7 102 5929 0 0,'0'0'2642'0'0,"3"18"-2730"0"0,26 139 1354 0 0,-24-134-1025 0 0,-1 0 0 0 0,-1 1 0 0 0,-1-1 0 0 0,-2 46 0 0 0,0-68-178 0 0,0-1 1 0 0,0 0-1 0 0,1 1 1 0 0,-1-1 0 0 0,-1 0-1 0 0,1 1 1 0 0,0-1-1 0 0,0 1 1 0 0,0-1-1 0 0,0 0 1 0 0,0 1 0 0 0,0-1-1 0 0,0 0 1 0 0,0 1-1 0 0,0-1 1 0 0,-1 0-1 0 0,1 0 1 0 0,0 1 0 0 0,0-1-1 0 0,0 0 1 0 0,-1 1-1 0 0,1-1 1 0 0,0 0-1 0 0,0 0 1 0 0,-1 0 0 0 0,1 1-1 0 0,0-1 1 0 0,0 0-1 0 0,-1 0 1 0 0,1 0 0 0 0,0 1-1 0 0,-1-1 1 0 0,1 0-1 0 0,0 0 1 0 0,-1 0-1 0 0,-11-7 858 0 0,-7-17-698 0 0,16 14-279 0 0,0 0-1 0 0,0 1 1 0 0,1-1 0 0 0,0-1-1 0 0,1 1 1 0 0,0 0 0 0 0,1 0-1 0 0,0 0 1 0 0,0-1-1 0 0,1 1 1 0 0,0 0 0 0 0,1 0-1 0 0,3-10 1 0 0,-1 2-24 0 0,2 1 0 0 0,0 0 1 0 0,1 0-1 0 0,0 0 0 0 0,2 1 0 0 0,14-22 1 0 0,-22 36 20 0 0,1-1 1 0 0,-1 1 0 0 0,1 0 0 0 0,0-1-1 0 0,0 1 1 0 0,0 0 0 0 0,0 0 0 0 0,0 0-1 0 0,0 0 1 0 0,0 1 0 0 0,1-1 0 0 0,-1 1-1 0 0,0-1 1 0 0,1 1 0 0 0,0 0 0 0 0,-1 0-1 0 0,1 0 1 0 0,0 0 0 0 0,-1 1 0 0 0,1-1-1 0 0,0 1 1 0 0,0 0 0 0 0,-1 0 0 0 0,1 0-1 0 0,0 0 1 0 0,0 0 0 0 0,0 0 0 0 0,-1 1-1 0 0,1 0 1 0 0,0-1 0 0 0,-1 1 0 0 0,1 0-1 0 0,0 0 1 0 0,-1 1 0 0 0,1-1 0 0 0,-1 0-1 0 0,0 1 1 0 0,1 0 0 0 0,-1-1 0 0 0,0 1-1 0 0,0 0 1 0 0,0 0 0 0 0,0 0 0 0 0,0 1-1 0 0,-1-1 1 0 0,3 4 0 0 0,4 6 199 0 0,0 0 0 0 0,-1 0 0 0 0,0 0 0 0 0,-1 1 0 0 0,-1 0 0 0 0,0 0-1 0 0,-1 0 1 0 0,0 1 0 0 0,0 0 0 0 0,-2 0 0 0 0,0 0 0 0 0,1 16 1415 0 0,10-68-259 0 0,6-2-1520 0 0,1 1 1 0 0,2 0 0 0 0,1 2 0 0 0,46-55-1 0 0,-68 90 156 0 0,1-1 0 0 0,0 1 1 0 0,0 0-1 0 0,0 0 0 0 0,0 0 0 0 0,1 0 0 0 0,-1 0 0 0 0,0 1 0 0 0,1-1 0 0 0,-1 0 0 0 0,1 1 0 0 0,0 0 0 0 0,4-2 1 0 0,-5 3 20 0 0,-1 0 1 0 0,1 1 0 0 0,-1-1 0 0 0,1 0-1 0 0,-1 1 1 0 0,1-1 0 0 0,-1 1 0 0 0,0 0-1 0 0,1-1 1 0 0,-1 1 0 0 0,0 0 0 0 0,0 0-1 0 0,1 0 1 0 0,-1 0 0 0 0,0 0 0 0 0,0 0-1 0 0,0 0 1 0 0,0 0 0 0 0,0 0 0 0 0,0 0-1 0 0,-1 1 1 0 0,1-1 0 0 0,0 0 0 0 0,0 1-1 0 0,-1-1 1 0 0,1 1 0 0 0,0 2 0 0 0,6 14 169 0 0,-1 0-1 0 0,0 1 1 0 0,-1-1 0 0 0,-1 1 0 0 0,-1 0 0 0 0,-1 0 0 0 0,1 32 0 0 0,-4-34-419 0 0,0-1 0 0 0,0 1 0 0 0,-7 27 0 0 0,5-33-731 0 0,-1 0-1 0 0,1 0 1 0 0,-2-1-1 0 0,1 1 1 0 0,-12 18-1 0 0,3-15-3459 0 0</inkml:trace>
</inkml:ink>
</file>

<file path=ppt/ink/ink6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6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29 124 3464 0 0,'0'0'5023'0'0,"-2"16"-5390"0"0,-7 50 377 0 0,-8 77 385 0 0,16-139-275 0 0,2 39-315 0 0,-1-43 210 0 0,0 1 1 0 0,0-1-1 0 0,0 1 0 0 0,0-1 1 0 0,0 1-1 0 0,0-1 0 0 0,0 1 1 0 0,0 0-1 0 0,0-1 0 0 0,0 1 1 0 0,1-1-1 0 0,-1 1 0 0 0,0-1 1 0 0,0 1-1 0 0,0-1 0 0 0,1 1 1 0 0,-1-1-1 0 0,0 0 0 0 0,1 1 0 0 0,-1-1 1 0 0,1 1-1 0 0,-1-1 0 0 0,0 0 1 0 0,1 1-1 0 0,-1-1 0 0 0,1 0 1 0 0,-1 0-1 0 0,1 1 0 0 0,-1-1 1 0 0,1 0-1 0 0,-1 0 0 0 0,1 1 1 0 0,-1-1-1 0 0,1 0 0 0 0,-1 0 1 0 0,1 0-1 0 0,-1 0 0 0 0,1 0 1 0 0,-1 0-1 0 0,1 0 0 0 0,-1 0 1 0 0,1 0-1 0 0,-1 0 0 0 0,1 0 1 0 0,-1-1-1 0 0,1 1 0 0 0,-1 0 1 0 0,1 0-1 0 0,-1 0 0 0 0,1-1 1 0 0,-1 1-1 0 0,1 0 0 0 0,-1-1 1 0 0,0 1-1 0 0,1 0 0 0 0,-1-1 1 0 0,1 1-1 0 0,-1-1 0 0 0,0 1 1 0 0,1 0-1 0 0,-1-1 0 0 0,0 1 1 0 0,0-1-1 0 0,1 0 0 0 0,15-16 216 0 0,0 0 0 0 0,-2-2 0 0 0,0 0 0 0 0,0 0 1 0 0,-2-1-1 0 0,0-1 0 0 0,-2 0 0 0 0,0-1 0 0 0,-1 0 0 0 0,-1 0 0 0 0,-1-1 0 0 0,-1 0 0 0 0,-1 0 0 0 0,-1-1 0 0 0,2-42 0 0 0,-6 65-239 0 0,0 1 0 0 0,1-1 0 0 0,-1 0 0 0 0,0 1 0 0 0,0-1 0 0 0,0 0 0 0 0,0 0 0 0 0,0 1 0 0 0,0-1-1 0 0,0 0 1 0 0,0 0 0 0 0,0 1 0 0 0,0-1 0 0 0,-1 0 0 0 0,1 1 0 0 0,0-1 0 0 0,0 0 0 0 0,0 1 0 0 0,-1-1 0 0 0,1 0 0 0 0,-1 1 0 0 0,1-1 0 0 0,0 0-1 0 0,-1 1 1 0 0,1-1 0 0 0,-1 1 0 0 0,1-1 0 0 0,-1 1 0 0 0,1-1 0 0 0,-1 1 0 0 0,1-1 0 0 0,-1 1 0 0 0,0 0 0 0 0,1-1 0 0 0,-1 1 0 0 0,0 0-1 0 0,1 0 1 0 0,-1-1 0 0 0,0 1 0 0 0,1 0 0 0 0,-1 0 0 0 0,0 0 0 0 0,1 0 0 0 0,-1 0 0 0 0,0 0 0 0 0,0 0 0 0 0,1 0 0 0 0,-1 0 0 0 0,0 0 0 0 0,1 0-1 0 0,-1 1 1 0 0,0-1 0 0 0,1 0 0 0 0,-1 0 0 0 0,0 1 0 0 0,1-1 0 0 0,-1 0 0 0 0,1 1 0 0 0,-2 0 0 0 0,-3 2-185 0 0,0 0 0 0 0,0 1 1 0 0,1 0-1 0 0,-1 0 0 0 0,-5 6 0 0 0,2-2-704 0 0,1 2-1 0 0,0-1 0 0 0,0 1 0 0 0,1 0 0 0 0,-10 21 0 0 0,11-18-1745 0 0</inkml:trace>
</inkml:ink>
</file>

<file path=ppt/ink/ink6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7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139 0 4196 0 0,'0'0'7222'0'0,"3"6"-8806"0"0,0 1 1703 0 0,-1 1 0 0 0,1 0 0 0 0,-2 0-1 0 0,1-1 1 0 0,-1 1 0 0 0,0 0 0 0 0,0 0 0 0 0,-1 12 0 0 0,-9 74 914 0 0,3-34-804 0 0,6-55-219 0 0,-31 338 641 0 0,-25-4 211 0 0,41-260-1121 0 0,7-37-2379 0 0,-17 57 1 0 0,20-86-82 0 0</inkml:trace>
</inkml:ink>
</file>

<file path=ppt/ink/ink6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7.8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689 0 1852 0 0,'0'0'6186'0'0,"-17"11"-6082"0"0,17-11-103 0 0,-19 12 130 0 0,1 2 0 0 0,0 0 0 0 0,0 0 1 0 0,2 2-1 0 0,-1 0 0 0 0,-16 24 1 0 0,-57 86 549 0 0,6 3 0 0 0,6 4 0 0 0,-107 248 0 0 0,166-332-664 0 0,1 0 0 0 0,4 0 0 0 0,1 2-1 0 0,2 0 1 0 0,-8 99 0 0 0,17-109-45 0 0,3 1 0 0 0,1 0 0 0 0,1-1 0 0 0,3 1 0 0 0,1-1 0 0 0,2 0 0 0 0,24 69-1 0 0,-5-43 162 0 0,3-2 0 0 0,2-1 0 0 0,3-2-1 0 0,2-1 1 0 0,3-2 0 0 0,3-3 0 0 0,61 64-1 0 0,-77-90 190 0 0,0-1 0 0 0,2-2-1 0 0,65 46 1 0 0,-96-105 2647 0 0,-15-8-3417 0 0,11 31-99 0 0,1 0 1 0 0,0-1 0 0 0,1 0 0 0 0,-3-16 0 0 0,5 22-1 0 0,1 0 1 0 0,-1 0-1 0 0,1 0 1 0 0,1 0-1 0 0,-1 0 0 0 0,0 0 1 0 0,1 0-1 0 0,0 1 0 0 0,2-9 1 0 0,15-24-5877 0 0</inkml:trace>
</inkml:ink>
</file>

<file path=ppt/ink/ink6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5:18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490 0 6201 0 0,'0'0'3104'0'0,"15"6"-3207"0"0,-4-2 59 0 0,0 0 1 0 0,0 2 0 0 0,0-1 0 0 0,-1 1 0 0 0,1 1 0 0 0,-1 0 0 0 0,-1 1 0 0 0,1-1 0 0 0,-1 2 0 0 0,-1 0 0 0 0,12 14 0 0 0,10 19 96 0 0,-2 1 0 0 0,-2 1 0 0 0,-2 2 1 0 0,-1 1-1 0 0,19 57 0 0 0,-11-8 725 0 0,36 176 0 0 0,-38-90 317 0 0,12 284 1 0 0,-41 188-226 0 0,-51 23-562 0 0,46-637-246 0 0,-1 0 1 0 0,-2-1-1 0 0,-1 0 1 0 0,-3-1-1 0 0,-25 62 1 0 0,34-96-7 0 0,1 0-1 0 0,-1 0 1 0 0,1-1-1 0 0,-1 1 1 0 0,0-1 0 0 0,0 1-1 0 0,-1-1 1 0 0,1 0-1 0 0,-1 0 1 0 0,1 0 0 0 0,-1-1-1 0 0,0 0 1 0 0,0 1-1 0 0,0-1 1 0 0,0-1 0 0 0,0 1-1 0 0,-1 0 1 0 0,1-1-1 0 0,0 0 1 0 0,-1 0 0 0 0,1-1-1 0 0,-1 1 1 0 0,1-1-1 0 0,-1 0 1 0 0,-6-1 0 0 0,-8-1 373 0 0,0-1 1 0 0,0 0-1 0 0,1-2 1 0 0,-28-10 0 0 0,-86-37-547 0 0,-190-105 0 0 0,299 145-1593 0 0,-37-28 0 0 0,-26-39-6961 0 0</inkml:trace>
</inkml:ink>
</file>

<file path=ppt/ink/ink6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1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165 33 5897 0 0,'0'0'4424'0'0,"-42"-32"-5392"0"0,28 35 216 0 0,1 3 24 0 0,-7 2-168 0 0,-4 3-432 0 0,6-4-405 0 0,-15 4-991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7.5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919 407 9957 0 0,'0'0'4188'0'0,"-16"-13"-3987"0"0,-53-43 96 0 0,59 49-92 0 0,-1 0 0 0 0,0 1 0 0 0,0 1 1 0 0,0-1-1 0 0,0 2 0 0 0,-1-1 0 0 0,0 2 1 0 0,-23-5-1 0 0,7 5 214 0 0,1 1-1 0 0,-38 2 1 0 0,62 0-393 0 0,-18 2 73 0 0,1 0 0 0 0,-1 2 0 0 0,0 0 1 0 0,1 2-1 0 0,0 0 0 0 0,0 1 0 0 0,0 1 1 0 0,1 1-1 0 0,1 0 0 0 0,-31 21 1 0 0,16-6 6 0 0,1 0 1 0 0,1 3 0 0 0,2 0 0 0 0,-44 53 0 0 0,56-59-104 0 0,1 0 1 0 0,1 2-1 0 0,2 0 0 0 0,0 0 1 0 0,1 1-1 0 0,1 1 1 0 0,2 0-1 0 0,0 0 0 0 0,-8 46 1 0 0,14-55-49 0 0,1 0 0 0 0,0 0-1 0 0,1 0 1 0 0,1 1 0 0 0,1-1 0 0 0,0 0 0 0 0,1 0 0 0 0,1 1 0 0 0,1-2 0 0 0,0 1 0 0 0,1 0-1 0 0,0-1 1 0 0,1 0 0 0 0,1 0 0 0 0,1-1 0 0 0,0 1 0 0 0,12 15 0 0 0,-7-16-63 0 0,0 0 0 0 0,0-1 0 0 0,2 0 0 0 0,-1-1 0 0 0,2 0 0 0 0,0-1 0 0 0,0-1 0 0 0,0-1 0 0 0,2 0 0 0 0,-1-1 0 0 0,1-1 0 0 0,0-1 0 0 0,0 0 0 0 0,21 3 1 0 0,2-2-106 0 0,0-1 0 0 0,0-3 1 0 0,0-1-1 0 0,1-2 0 0 0,59-7 1 0 0,-73 3 268 0 0,0-2-1 0 0,0-1 1 0 0,-1-2 0 0 0,0 0 0 0 0,0-2-1 0 0,-1 0 1 0 0,-1-2 0 0 0,0-1 0 0 0,0-1 0 0 0,-2-2-1 0 0,0 0 1 0 0,0-1 0 0 0,-2-1 0 0 0,28-32 0 0 0,-39 38 49 0 0,0-1 1 0 0,0-1 0 0 0,-1 1 0 0 0,-1-2 0 0 0,-1 1-1 0 0,0-1 1 0 0,-1 0 0 0 0,0-1 0 0 0,-2 1 0 0 0,0-1-1 0 0,0 0 1 0 0,-2 0 0 0 0,0 0 0 0 0,-1-1 0 0 0,-1 1 0 0 0,0 0-1 0 0,-4-18 1 0 0,1 13-70 0 0,-1 1 1 0 0,-1-1-1 0 0,-1 1 0 0 0,0 0 1 0 0,-2 0-1 0 0,-1 1 0 0 0,0 0 1 0 0,-2 0-1 0 0,0 1 0 0 0,-1 1 1 0 0,-1 0-1 0 0,-27-30 0 0 0,2 14-86 0 0,-2 1-1 0 0,0 3 0 0 0,-3 1 0 0 0,-57-30 0 0 0,-48-32-1039 0 0,137 84 806 0 0,0-1 0 0 0,1-1 1 0 0,0 0-1 0 0,-18-20 0 0 0,25 25-12 0 0,0 0 1 0 0,0 0-1 0 0,1 0 1 0 0,-1-1-1 0 0,1 1 0 0 0,0-1 1 0 0,-1-6-1 0 0,2 7-220 0 0,0 0-1 0 0,1 0 1 0 0,-1-1-1 0 0,1 1 0 0 0,0 0 1 0 0,0 0-1 0 0,1 0 1 0 0,-1 0-1 0 0,1 0 1 0 0,1-5-1 0 0,16-35-5231 0 0</inkml:trace>
</inkml:ink>
</file>

<file path=ppt/ink/ink6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1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802 1 5440 0 0,'0'0'3885'0'0,"-72"12"-13194"0"0</inkml:trace>
  <inkml:trace contextRef="#ctx0" brushRef="#br0" timeOffset="1">188 83 4620 0 0,'0'0'3265'0'0,"-98"-3"-3801"0"0,80 8 224 0 0,4 1-156 0 0,-2 2-284 0 0,2-1-565 0 0,2-2-379 0 0,-3 1-508 0 0</inkml:trace>
</inkml:ink>
</file>

<file path=ppt/ink/ink6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2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951 1 4772 0 0,'0'0'1177'0'0,"-84"36"-1617"0"0,78-27 215 0 0,0 2-503 0 0,4-3-380 0 0,1 3-784 0 0</inkml:trace>
  <inkml:trace contextRef="#ctx0" brushRef="#br0" timeOffset="1">457 323 992 0 0,'0'0'4965'0'0,"-63"106"-6046"0"0,63-76 365 0 0,-2-5-496 0 0,2 12-808 0 0</inkml:trace>
  <inkml:trace contextRef="#ctx0" brushRef="#br0" timeOffset="2">74 1349 6141 0 0,'0'0'532'0'0,"-57"97"-1196"0"0,50-61 612 0 0,2 1-180 0 0,2 4-1073 0 0,2-10 29 0 0,1 19-928 0 0</inkml:trace>
</inkml:ink>
</file>

<file path=ppt/ink/ink6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2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200 1 4136 0 0,'0'0'4949'0'0,"-63"82"-6193"0"0,58-52 944 0 0,2 1-64 0 0,2 6-376 0 0,1 6-537 0 0,0 2-183 0 0,3-11 260 0 0,4 16-692 0 0</inkml:trace>
  <inkml:trace contextRef="#ctx0" brushRef="#br0" timeOffset="1">106 1021 5977 0 0,'0'0'740'0'0,"-39"96"-1220"0"0,36-63 428 0 0,2 8-80 0 0,1 7 132 0 0,0 8-613 0 0,0 3 105 0 0,4 5-964 0 0,5 3 40 0 0,-4-17 48 0 0</inkml:trace>
  <inkml:trace contextRef="#ctx0" brushRef="#br0" timeOffset="2">82 2182 312 0 0,'0'0'6489'0'0,"-8"15"-5280"0"0,-1 1-940 0 0,-3 2 109 0 0,2 1 0 0 0,0 0 0 0 0,-8 22 0 0 0,15-29-427 0 0,-1 1 1 0 0,2-1-1 0 0,0 1 1 0 0,0 0 0 0 0,1 0-1 0 0,1 0 1 0 0,0 0-1 0 0,0 0 1 0 0,1 0-1 0 0,4 14 1 0 0,4 18-950 0 0,24 66 0 0 0,-20-69 295 0 0,33 107-3560 0 0,-22-59 1967 0 0</inkml:trace>
</inkml:ink>
</file>

<file path=ppt/ink/ink6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3.2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0 2752 0 0,'0'0'10193'0'0,"-45"81"-9669"0"0,34-53-284 0 0,4 3-240 0 0,1 5-252 0 0,6 6 24 0 0,0 7 20 0 0,10 7-108 0 0,4 8-568 0 0,10 17-172 0 0,11 20-312 0 0,-5-6-1880 0 0,-6-19 643 0 0,3 8-671 0 0</inkml:trace>
  <inkml:trace contextRef="#ctx0" brushRef="#br0" timeOffset="1">377 1737 3024 0 0,'0'0'8221'0'0,"9"96"-9201"0"0,3-58 336 0 0,8 4-200 0 0,4 6-648 0 0,-4-12-1293 0 0,17 26-1495 0 0</inkml:trace>
</inkml:ink>
</file>

<file path=ppt/ink/ink6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3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0 108 2520 0 0,'0'0'11607'0'0,"13"7"-14160"0"0,-3-2 2471 0 0,2 3-37 0 0,0-1 0 0 0,1-1-1 0 0,0 0 1 0 0,1-1 0 0 0,20 5-1 0 0,172 30-2470 0 0,132 32-2161 0 0,-124-8 2138 0 0,-167-46 4460 0 0,43 23 0 0 0,-83-39-1210 0 0,0 0-1 0 0,0-1 1 0 0,1 0 0 0 0,-1 0 0 0 0,0 0-1 0 0,1-1 1 0 0,-1-1 0 0 0,0 1 0 0 0,1-1 0 0 0,9-2-1 0 0,-10 2-555 0 0,217-47-1265 0 0,-69 12-549 0 0,-54 19-1134 0 0,-13 7-1210 0 0</inkml:trace>
  <inkml:trace contextRef="#ctx0" brushRef="#br0" timeOffset="1">2359 316 3404 0 0,'0'0'9513'0'0,"90"-37"-10345"0"0,-40 15 652 0 0,7-4 104 0 0,23-4-412 0 0,19-3-1436 0 0,-19 7-2097 0 0,18 4-1259 0 0</inkml:trace>
  <inkml:trace contextRef="#ctx0" brushRef="#br0" timeOffset="2">3728 193 8433 0 0,'0'0'5188'0'0,"135"-76"-7840"0"0,-46 40 1000 0 0,20 2-204 0 0,-16 6-797 0 0,-2 9-2155 0 0</inkml:trace>
</inkml:ink>
</file>

<file path=ppt/ink/ink6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4.1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0 946 5897 0 0,'0'0'6332'0'0,"80"-30"-6332"0"0,-12 4-936 0 0,33-4-1388 0 0,-9 8-1925 0 0,19 5 949 0 0</inkml:trace>
  <inkml:trace contextRef="#ctx0" brushRef="#br0" timeOffset="1">1482 879 7869 0 0,'0'0'8380'0'0,"112"-120"-9884"0"0,-20 70-300 0 0,34-1-92 0 0,13 1 512 0 0,-34 19-728 0 0,-10 7-2829 0 0</inkml:trace>
  <inkml:trace contextRef="#ctx0" brushRef="#br0" timeOffset="2">2847 315 11985 0 0,'0'0'3144'0'0,"20"-84"-3144"0"0,4 48-908 0 0,16-10-940 0 0,10-4-432 0 0,-9 12-508 0 0,35-22-2121 0 0</inkml:trace>
</inkml:ink>
</file>

<file path=ppt/ink/ink6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4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400 2969 10257 0 0,'0'0'2244'0'0,"-3"-18"-1018"0"0,1 11-1156 0 0,-12-86 152 0 0,13 78-411 0 0,0 0 0 0 0,1 1-1 0 0,1-1 1 0 0,0 0 0 0 0,5-23-1 0 0,7-6-1926 0 0,33-73 0 0 0,-29 77 881 0 0,-1-1 0 0 0,12-49 0 0 0,-23 66 788 0 0,-1 1-1 0 0,-1 0 0 0 0,-1-1 0 0 0,-1-44 1 0 0,-4 39 1077 0 0,-1 1 0 0 0,-1-1 0 0 0,-1 1-1 0 0,-2 1 1 0 0,0-1 0 0 0,-17-35 0 0 0,-12-20 1259 0 0,-32-80 2476 0 0,61 137-4149 0 0,0 0 0 0 0,1 0 0 0 0,2-1 0 0 0,-4-43 0 0 0,11-138-1370 0 0,1 150 400 0 0,-2 0 1 0 0,-2 1 0 0 0,-13-82 0 0 0,-4 66 737 0 0,-3 1 1 0 0,-3 1-1 0 0,-34-69 1 0 0,28 69 751 0 0,2-1-1 0 0,-33-134 1 0 0,40 78-1978 0 0,-12-60-6191 0 0,17 138 4647 0 0</inkml:trace>
</inkml:ink>
</file>

<file path=ppt/ink/ink6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4.9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1353 1494 184 0 0,'0'0'5264'0'0,"-108"-113"-3699"0"0,71 70 19 0 0,-6-7-136 0 0,5 2-336 0 0,-3 3-700 0 0,10 1 112 0 0,1 5-48 0 0,4 2-332 0 0,4 4-144 0 0,3 2-64 0 0,7 4-268 0 0,0 2-376 0 0,5 0-1004 0 0,1 8-764 0 0,-2-8-3929 0 0</inkml:trace>
  <inkml:trace contextRef="#ctx0" brushRef="#br0" timeOffset="1">249 274 10589 0 0,'0'0'2156'0'0,"-86"-98"-1008"0"0,53 64-644 0 0,-2 1-504 0 0,2-1-176 0 0,9 11 84 0 0,11 5-172 0 0,1 6-628 0 0,4 0-748 0 0,4 2-1076 0 0</inkml:trace>
</inkml:ink>
</file>

<file path=ppt/ink/ink6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5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3420 2291 4244 0 0,'-14'-12'3947'0'0,"-234"-198"777"0"0,198 167-5036 0 0,-72-79-1 0 0,21-4-4286 0 0,71 87 2975 0 0,-68-70 0 0 0,-51-18 2284 0 0,44 54 1430 0 0,-119-62 1 0 0,63 52-2012 0 0,78 42-1404 0 0,-124-82 0 0 0,-66-57-296 0 0,147 102 4019 0 0,-196-161 0 0 0,302 221-2484 0 0,-39-37 10 0 0,54 50-315 0 0,0-1 0 0 0,0-1-1 0 0,0 1 1 0 0,1-1 0 0 0,0 0 0 0 0,0 0-1 0 0,-5-14 1 0 0,6 6-2225 0 0</inkml:trace>
  <inkml:trace contextRef="#ctx0" brushRef="#br0" timeOffset="1">684 179 4828 0 0,'0'0'2605'0'0,"-107"-57"-1657"0"0,59 33-496 0 0,4 1-152 0 0,-3 4-120 0 0,4 4-180 0 0,2 4 0 0 0,0 3-296 0 0,1 2-16 0 0,0 3-104 0 0,-5 1-452 0 0,2 1-368 0 0,-1-1-721 0 0,-6-3-191 0 0,-1 2 384 0 0</inkml:trace>
</inkml:ink>
</file>

<file path=ppt/ink/ink6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5.7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2655 54 384 0 0,'-25'-4'442'0'0,"-550"-45"3604"0"0,-204 94-5502 0 0,738-40 1789 0 0,1 3 0 0 0,0 1 1 0 0,-54 20-1 0 0,77-22-380 0 0,0 0 0 0 0,0 2 0 0 0,1-1 0 0 0,1 2 0 0 0,-1 1 0 0 0,2 0 0 0 0,-1 1 0 0 0,1 0 0 0 0,1 1 0 0 0,-13 16 0 0 0,-50 75-1679 0 0,42-66-176 0 0</inkml:trace>
  <inkml:trace contextRef="#ctx0" brushRef="#br0" timeOffset="1">220 673 992 0 0,'0'0'4224'0'0,"-89"21"-2583"0"0,61-12-525 0 0,0 5-608 0 0,6 3-508 0 0,4 5 0 0 0,3 6-224 0 0,6 11-124 0 0,1 9 192 0 0,5 7 40 0 0,3 9 64 0 0,0 4-272 0 0,6 2-496 0 0,2 2-549 0 0,-2-1-339 0 0,1 3-208 0 0,-1-21 468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8.1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11401 0 0,'0'0'2918'0'0,"7"13"-3876"0"0,132 304 3874 0 0,-17 23-1602 0 0,-20-55-216 0 0,-66-188-808 0 0,55 140-442 0 0,-89-232 29 0 0,-1-1 0 0 0,1 0-1 0 0,0-1 1 0 0,0 1 0 0 0,1 0 0 0 0,-1 0-1 0 0,1-1 1 0 0,0 0 0 0 0,0 1 0 0 0,0-1-1 0 0,0 0 1 0 0,6 4 0 0 0,-7-6-41 0 0,-1-1 1 0 0,0 1-1 0 0,1-1 1 0 0,-1 1-1 0 0,0-1 0 0 0,1 0 1 0 0,-1 1-1 0 0,1-1 1 0 0,-1 0-1 0 0,0 0 0 0 0,1 0 1 0 0,-1 0-1 0 0,1 0 1 0 0,-1-1-1 0 0,1 1 0 0 0,1-1 1 0 0,0 0-318 0 0,0-1 1 0 0,1 1-1 0 0,-1-1 1 0 0,-1 0-1 0 0,1 0 0 0 0,0 0 1 0 0,0 0-1 0 0,-1-1 1 0 0,4-2-1 0 0,18-24-4729 0 0</inkml:trace>
</inkml:ink>
</file>

<file path=ppt/ink/ink6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7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354 1 1316 0 0,'0'0'1178'0'0,"0"21"-38"0"0,-19 297 1835 0 0,11-211-2742 0 0,10 167 0 0 0,29 105-266 0 0,-27-345-14 0 0,6 98-1274 0 0,-7 189 0 0 0,-6-281 1519 0 0,-2 0 0 0 0,-1-1-1 0 0,-15 48 1 0 0,-44 113 3617 0 0,40-134-3160 0 0,4 1 1 0 0,2 1 0 0 0,-12 80-1 0 0,11 276-715 0 0,11-106 139 0 0,-63 304-221 0 0,28-289 226 0 0,25-166 212 0 0,6 2 0 0 0,10 188 0 0 0,47 111-307 0 0,4 91 110 0 0,-62-143 131 0 0,12-383-79 0 0,-1 16-80 0 0,3 0-1 0 0,1 0 1 0 0,2 0-1 0 0,2-1 1 0 0,2 1-1 0 0,3-1 0 0 0,1-1 1 0 0,2 0-1 0 0,27 64 1 0 0,-23-74-41 0 0,0-2-1 0 0,3 0 1 0 0,0-2 0 0 0,2 0-1 0 0,2-1 1 0 0,48 50-1 0 0,-38-50-17 0 0,1-1-1 0 0,2-2 1 0 0,0-1-1 0 0,2-3 1 0 0,57 29-1 0 0,-32-25-149 0 0,1-2 0 0 0,1-4 0 0 0,121 26 0 0 0,215 12-650 0 0,-344-54 649 0 0,361 22-83 0 0,-316-31 63 0 0,-1-4 0 0 0,111-22 0 0 0,94-33-269 0 0,142-25 758 0 0,67 33 151 0 0,-388 43-448 0 0,421 4-212 0 0,-108 6 128 0 0,-194-23 117 0 0,49-1-2917 0 0,-48 33 526 0 0,-18 0 3153 0 0,-217-10-180 0 0,0-1 0 0 0,-1-1 0 0 0,0 0 0 0 0,1-1 0 0 0,-1 0 0 0 0,20-11 0 0 0,15-4-470 0 0,-1 6-293 0 0,1 1-1 0 0,0 3 1 0 0,0 1 0 0 0,81 0-1 0 0,197 21-1791 0 0,-51 1 374 0 0,-164-17 1991 0 0,-1-4 1 0 0,138-28-1 0 0,-126 18-643 0 0,1 6 0 0 0,134 5 0 0 0,-139 5-1645 0 0,-90 0 974 0 0,0-1 0 0 0,0-2 0 0 0,35-9 1 0 0,-27 2 1053 0 0,-1-1 0 0 0,0-1 0 0 0,61-35 0 0 0,-8-9 1840 0 0,124-104-1 0 0,-92 66-4246 0 0,-41 35-1307 0 0,-48 37 1108 0 0</inkml:trace>
</inkml:ink>
</file>

<file path=ppt/ink/ink6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07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1051 652 0 0,'0'0'4912'0'0,"-2"-16"-2645"0"0,1 0-1840 0 0,-9-101 1966 0 0,10 101-2420 0 0,0-1 1 0 0,0 1 0 0 0,2-1 0 0 0,0 1-1 0 0,8-29 1 0 0,12-20-917 0 0,27-93 285 0 0,-41 127 2259 0 0,4-49-1 0 0,-9 51-522 0 0,11-52 0 0 0,-10 68-1176 0 0,0 1-1 0 0,0 0 1 0 0,1 0-1 0 0,1 1 1 0 0,0-1-1 0 0,12-17 1 0 0,111-144-4547 0 0,-87 116 1715 0 0</inkml:trace>
</inkml:ink>
</file>

<file path=ppt/ink/ink6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22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452 1 6625 0 0,'0'0'10827'0'0,"-5"1"-10667"0"0,0 0-153 0 0,-1 1 0 0 0,1 0 0 0 0,0 0 0 0 0,0 0 0 0 0,0 1 0 0 0,0 0 0 0 0,0 0 0 0 0,1 0 0 0 0,-1 0 0 0 0,1 1 0 0 0,0 0 0 0 0,-4 4 0 0 0,-11 13 74 0 0,-19 29 1 0 0,14-18-34 0 0,-37 55-981 0 0,3 3-1 0 0,-69 146 1 0 0,125-234 565 0 0,-14 23-2049 0 0,5-20-2125 0 0,10-5 4193 0 0,0 0 0 0 0,1 0-1 0 0,-1 0 1 0 0,0 0 0 0 0,0 0-1 0 0,-2 0 1 0 0,-14-7-4993 0 0</inkml:trace>
</inkml:ink>
</file>

<file path=ppt/ink/ink6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22.6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11761 0 0,'0'0'3243'0'0,"16"9"-2914"0"0,3 2-214 0 0,-6-4-11 0 0,0 0 0 0 0,-1 1 1 0 0,-1 0-1 0 0,1 1 0 0 0,18 19 0 0 0,51 53-380 0 0,-4 4 0 0 0,85 120 0 0 0,-155-194-300 0 0,28 37-1789 0 0,-33-45 1695 0 0,1-1-1 0 0,0 1 1 0 0,-1-1-1 0 0,1 0 1 0 0,0 1 0 0 0,0-2-1 0 0,5 4 1 0 0,10-3-5451 0 0</inkml:trace>
</inkml:ink>
</file>

<file path=ppt/ink/ink6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23.0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81 12285 0 0,'0'0'5967'0'0,"17"-7"-5832"0"0,-12 5-126 0 0,24-9 50 0 0,0 1 0 0 0,55-11 0 0 0,-20 11-83 0 0,43-6-162 0 0,-35 12-2712 0 0</inkml:trace>
  <inkml:trace contextRef="#ctx0" brushRef="#br0" timeOffset="1">1 352 1708 0 0,'0'0'15457'0'0,"15"-4"-15235"0"0,27-6-162 0 0,150-31 246 0 0,-135 35-696 0 0,1 2 0 0 0,-1 3 0 0 0,79 8 0 0 0,-129-4-134 0 0</inkml:trace>
</inkml:ink>
</file>

<file path=ppt/ink/ink6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25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 6521 0 0,'0'0'5117'0'0,"-4"0"-5227"0"0,-7-1 63 0 0,6 1 336 0 0,17 3-71 0 0,443 124 2166 0 0,-427-118-2365 0 0,-13-5 7 0 0,1 0 0 0 0,-1 1 0 0 0,0 1 1 0 0,27 16-1 0 0,-37-20-264 0 0,-14-17-4418 0 0,-3 1 408 0 0,37 43-1132 0 0</inkml:trace>
</inkml:ink>
</file>

<file path=ppt/ink/ink6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26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1 756 0 0,'0'0'11873'0'0,"5"26"-8933"0"0,-7 124-2456 0 0,8 214 191 0 0,4-286-344 0 0,-7-68 2502 0 0,-5-22-3588 0 0,-5-12-4909 0 0,2 8-554 0 0,19 80-1037 0 0</inkml:trace>
</inkml:ink>
</file>

<file path=ppt/ink/ink6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4.6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81 352 0 0,'0'0'1788'0'0,"-4"1"-1320"0"0,-18 9 7645 0 0,23-10-8029 0 0,-1 0 1 0 0,0 0-1 0 0,1 1 0 0 0,-1-1 0 0 0,1 0 0 0 0,-1 0 1 0 0,1 1-1 0 0,-1-1 0 0 0,1 0 0 0 0,0 0 1 0 0,-1 0-1 0 0,1 0 0 0 0,-1 0 0 0 0,1 0 0 0 0,-1 0 1 0 0,1 0-1 0 0,-1 0 0 0 0,1 0 0 0 0,-1 0 0 0 0,1 0 1 0 0,-1 0-1 0 0,1 0 0 0 0,0-1 0 0 0,-1 1 1 0 0,1 0-1 0 0,-1 0 0 0 0,1-1 0 0 0,5-3 23 0 0,-1 0 0 0 0,1 0 0 0 0,0 1 0 0 0,1 0 0 0 0,-1 0 0 0 0,8-2-1 0 0,15-8-63 0 0,4-1 23 0 0,-25 11-19 0 0,0 0 0 0 0,-1 0 0 0 0,1-1 0 0 0,-1 0 0 0 0,0 0 0 0 0,11-9 0 0 0,-15 9 549 0 0</inkml:trace>
</inkml:ink>
</file>

<file path=ppt/ink/ink6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5.2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0 115 7649 0 0,'0'0'3161'0'0,"9"-2"-2699"0"0,12-5-72 0 0,0 0 0 0 0,-1-2 0 0 0,0-1 1 0 0,-1 0-1 0 0,29-21 0 0 0,-46 29-358 0 0,8-5 105 0 0,0-1 0 0 0,0 1 1 0 0,16-7-1 0 0</inkml:trace>
</inkml:ink>
</file>

<file path=ppt/ink/ink6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6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3892 0 0,'0'0'10455'0'0,"15"11"-7279"0"0,-15-10-3177 0 0,0-1-49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8.5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415 48 10273 0 0,'0'0'4710'0'0,"-17"-7"-4128"0"0,-54-23-339 0 0,64 27-171 0 0,0 1 0 0 0,0 1-1 0 0,0-1 1 0 0,0 1 0 0 0,0 0 0 0 0,-1 1-1 0 0,1 0 1 0 0,0 0 0 0 0,0 0 0 0 0,0 1-1 0 0,0 0 1 0 0,0 1 0 0 0,0-1-1 0 0,0 1 1 0 0,0 1 0 0 0,0-1 0 0 0,1 1-1 0 0,-1 0 1 0 0,1 1 0 0 0,0-1 0 0 0,0 1-1 0 0,-7 6 1 0 0,0 1 19 0 0,1 1 1 0 0,1 0-1 0 0,0 1 0 0 0,0 0 0 0 0,1 1 0 0 0,1 0 0 0 0,-13 27 1 0 0,10-14-83 0 0,1 1 0 0 0,1 1 0 0 0,2 0 0 0 0,1 0 1 0 0,1 0-1 0 0,2 1 0 0 0,0 0 0 0 0,3 0 0 0 0,2 57 1 0 0,1-74-61 0 0,1 1 0 0 0,0-1 0 0 0,0 0 0 0 0,1 0 0 0 0,1 0 0 0 0,0-1 0 0 0,1 1 0 0 0,0-1 0 0 0,14 20 0 0 0,-2-7-34 0 0,2-1-1 0 0,0-1 1 0 0,25 22-1 0 0,-27-29 35 0 0,2 0-1 0 0,0-1 0 0 0,0-1 0 0 0,2-1 1 0 0,-1-1-1 0 0,2 0 0 0 0,-1-2 1 0 0,1-1-1 0 0,1-1 0 0 0,0 0 0 0 0,45 6 1 0 0,-52-11 73 0 0,1-2 1 0 0,-1 0 0 0 0,0 0-1 0 0,1-2 1 0 0,-1 0-1 0 0,0-1 1 0 0,1-1 0 0 0,-1 0-1 0 0,-1-2 1 0 0,1 0 0 0 0,0-1-1 0 0,-1 0 1 0 0,0-1-1 0 0,-1-1 1 0 0,0 0 0 0 0,0-2-1 0 0,23-17 1 0 0,-22 12 42 0 0,-1 0 1 0 0,-1-1-1 0 0,0-1 1 0 0,-1 0-1 0 0,0-1 1 0 0,-2 0-1 0 0,0-1 0 0 0,-1 0 1 0 0,9-27-1 0 0,-7 14 16 0 0,-3 0-1 0 0,0 0 1 0 0,-2-1-1 0 0,-2 0 1 0 0,2-40-1 0 0,-7 60-69 0 0,-1 0 0 0 0,0 0 0 0 0,-1 0 0 0 0,0 0 0 0 0,-1 0 1 0 0,-1 0-1 0 0,0 1 0 0 0,0 0 0 0 0,-1 0 0 0 0,-1 0 0 0 0,0 0 0 0 0,-1 1 0 0 0,0 0 0 0 0,0 0 0 0 0,-1 1 0 0 0,-1 0 0 0 0,0 0 0 0 0,0 1 0 0 0,-21-16 0 0 0,16 14-284 0 0,-1 0 0 0 0,0 1 1 0 0,-1 1-1 0 0,0 1 0 0 0,-1 0 0 0 0,0 0 0 0 0,0 2 1 0 0,-1 0-1 0 0,1 1 0 0 0,-1 1 0 0 0,0 1 1 0 0,0 1-1 0 0,-30-1 0 0 0,46 3 195 0 0,-7 0-620 0 0,0 0 0 0 0,1 0 0 0 0,-1 1-1 0 0,1 1 1 0 0,-1-1 0 0 0,1 1 0 0 0,0 1 0 0 0,-9 3 0 0 0,-22 17-5367 0 0</inkml:trace>
</inkml:ink>
</file>

<file path=ppt/ink/ink6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6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0 1344 0 0,'0'0'12415'0'0,"9"27"-13894"0"0,11 63 1920 0 0,-29-121 2415 0 0,-22-47-2663 0 0,34 115-8886 0 0,6-15 5128 0 0</inkml:trace>
</inkml:ink>
</file>

<file path=ppt/ink/ink6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7.8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10453 0 0,'0'0'4217'0'0,"4"7"-5341"0"0,45 85 2203 0 0,-50-97-912 0 0,0 0 0 0 0,0 0 0 0 0,0 1 0 0 0,-1-1 0 0 0,0 0 0 0 0,0 1 0 0 0,0-1 0 0 0,0 1 0 0 0,-4-7 1 0 0,-8-15 374 0 0,48 75-4403 0 0,-15-29-1717 0 0</inkml:trace>
</inkml:ink>
</file>

<file path=ppt/ink/ink6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49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146 660 6705 0 0,'0'0'860'0'0,"-9"17"-1474"0"0,-27 55 544 0 0,31-57 110 0 0,-1 0 1 0 0,2 1 0 0 0,0-1 0 0 0,1 1-1 0 0,0 0 1 0 0,1 0 0 0 0,1 0 0 0 0,1 0-1 0 0,1 25 1 0 0,0-7 80 0 0,0 12 111 0 0,3-1-1 0 0,1 0 1 0 0,19 75-1 0 0,-3-45 78 0 0,39 96 0 0 0,-32-105 83 0 0,2-1-1 0 0,3-2 0 0 0,3-2 0 0 0,72 95 0 0 0,-75-115-165 0 0,2-2-1 0 0,2-1 1 0 0,1-2-1 0 0,2-2 1 0 0,1-1-1 0 0,87 51 1 0 0,-95-67-113 0 0,0-1-1 0 0,1-1 1 0 0,0-2 0 0 0,1-2-1 0 0,1-1 1 0 0,58 8 0 0 0,-65-15-27 0 0,1-2-1 0 0,0 0 1 0 0,0-2 0 0 0,0-2 0 0 0,-1 0 0 0 0,1-2 0 0 0,-1-2-1 0 0,44-15 1 0 0,-18 0 51 0 0,-2-3 0 0 0,-1-2 0 0 0,-1-2 0 0 0,58-45 0 0 0,171-166 308 0 0,-215 180-348 0 0,-12 13 60 0 0,73-85-1 0 0,-115 118-45 0 0,-1-1-1 0 0,0 0 1 0 0,-1-1 0 0 0,0 0 0 0 0,-1 0 0 0 0,-1-1 0 0 0,-1 0 0 0 0,0-1 0 0 0,5-26-1 0 0,-7 18-7 0 0,-1 0 0 0 0,-1 1 0 0 0,-1-1-1 0 0,-1 0 1 0 0,-1 0 0 0 0,-5-27-1 0 0,-7-8 13 0 0,-1 1 0 0 0,-3 1-1 0 0,-3 1 1 0 0,-49-104 0 0 0,51 128-153 0 0,-1 1 1 0 0,-2 1-1 0 0,-1 1 1 0 0,-1 1-1 0 0,-1 1 1 0 0,-51-46-1 0 0,2 12 216 0 0,-115-76-1 0 0,109 88-208 0 0,-2 4 1 0 0,-2 3-1 0 0,-2 4 1 0 0,-148-48 0 0 0,165 70-68 0 0,-1 4 0 0 0,0 2 0 0 0,-1 3 0 0 0,0 4 0 0 0,-135 8 0 0 0,176-1 14 0 0,0 3 0 0 0,0 0-1 0 0,0 2 1 0 0,1 1 0 0 0,0 1-1 0 0,1 2 1 0 0,0 0 0 0 0,-44 27 0 0 0,49-21-25 0 0,0 1 1 0 0,1 0 0 0 0,1 2 0 0 0,1 0 0 0 0,-19 27 0 0 0,-74 121-140 0 0,103-151 242 0 0,0 1 0 0 0,1-1 0 0 0,1 2 0 0 0,1-1 0 0 0,0 1 0 0 0,2 0 0 0 0,0 0 0 0 0,1 0 0 0 0,0 1 0 0 0,2-1 0 0 0,0 1 0 0 0,2 0 0 0 0,0-1 0 0 0,0 1 0 0 0,2-1 0 0 0,0 0 0 0 0,2 0 0 0 0,9 30 0 0 0,57 115-413 0 0,-39-94-3434 0 0,-14-27-1023 0 0</inkml:trace>
</inkml:ink>
</file>

<file path=ppt/ink/ink6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56.1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2 144 0 0,'0'0'4248'0'0,"-7"0"-4744"0"0,7-2-64 0 0</inkml:trace>
</inkml:ink>
</file>

<file path=ppt/ink/ink6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7:56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8 664 0 0,'21'-6'8306'0'0,"-21"6"-8230"0"0,-1-1 42 0 0</inkml:trace>
</inkml:ink>
</file>

<file path=ppt/ink/ink6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2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0 188 64 0 0,'0'0'0'0'0,"65"-83"-64"0"0,-51 66 64 0 0,2-2 0 0 0,4-3 0 0 0,-4 1 0 0 0,5-4 0 0 0</inkml:trace>
</inkml:ink>
</file>

<file path=ppt/ink/ink6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3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1 260 0 0,'0'0'3520'0'0,"-12"3"-3589"0"0,-29 8 68 0 0</inkml:trace>
</inkml:ink>
</file>

<file path=ppt/ink/ink6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4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1 208 0 0,'0'0'6287'0'0,"-14"19"-6071"0"0,-20 53-3899 0 0,27-56 1543 0 0</inkml:trace>
</inkml:ink>
</file>

<file path=ppt/ink/ink6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5.3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0 1096 0 0,'0'0'6689'0'0,"-50"10"-9670"0"0,50 2 1741 0 0,0-2-756 0 0</inkml:trace>
  <inkml:trace contextRef="#ctx0" brushRef="#br0" timeOffset="1">56 178 1564 0 0,'0'0'4977'0'0,"-54"17"-5933"0"0,52-8 43 0 0,2 2-467 0 0,0 2-656 0 0</inkml:trace>
</inkml:ink>
</file>

<file path=ppt/ink/ink6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5.7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 1 1344 0 0,'0'0'5265'0'0,"-50"22"-9202"0"0,50-10 1785 0 0</inkml:trace>
  <inkml:trace contextRef="#ctx0" brushRef="#br0" timeOffset="1">177 205 1800 0 0,'0'0'5513'0'0,"-53"-3"-6345"0"0,53 11-1513 0 0,0 1 1365 0 0,0-3-728 0 0,2 2 260 0 0</inkml:trace>
  <inkml:trace contextRef="#ctx0" brushRef="#br0" timeOffset="2">40 342 168 0 0,'0'0'7181'0'0,"-39"0"-7737"0"0,39 6-1985 0 0,0 2 1421 0 0,0-2 204 0 0,0 4-960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9.0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8585 0 0,'0'0'6777'0'0,"15"19"-6174"0"0,2 2-392 0 0,75 100 851 0 0,89 178 813 0 0,-102-161-1464 0 0,-6-13 141 0 0,123 197 377 0 0,-187-308-1017 0 0,-4-5-88 0 0,2 1 0 0 0,-1-1-1 0 0,1 0 1 0 0,1 0-1 0 0,0-1 1 0 0,10 9-1 0 0,1-11-5240 0 0,-17-6 4474 0 0,1 0 1 0 0,-1 1-1 0 0,1-1 1 0 0,-1 1-1 0 0,0 0 1 0 0,1-1-1 0 0,-1 1 1 0 0,4 3 0 0 0,10 6-4253 0 0</inkml:trace>
</inkml:ink>
</file>

<file path=ppt/ink/ink6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6.1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 0 0,'0'0'3576'0'0</inkml:trace>
</inkml:ink>
</file>

<file path=ppt/ink/ink6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38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12 2844 0 0,'0'0'6640'0'0,"-9"-2"-6806"0"0,0-1 457 0 0,-13-4-2085 0 0</inkml:trace>
</inkml:ink>
</file>

<file path=ppt/ink/ink6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43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1 140 0 0,'0'0'0'0'0</inkml:trace>
</inkml:ink>
</file>

<file path=ppt/ink/ink6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44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10 156 0 0,'-55'22'92'0'0,"51"-21"35"0"0,1 1-1 0 0,0-1 1 0 0,0-1-1 0 0,-1 1 1 0 0,1 0-1 0 0,-1-1 1 0 0,1 0-1 0 0,-1 1 1 0 0,1-2-1 0 0,-1 1 1 0 0,1 0-1 0 0,0-1 1 0 0,-1 1-1 0 0,1-1 1 0 0,-5-2-1 0 0,-16-1-202 0 0,22 3-26 0 0,1 0 0 0 0,-1 1-1 0 0,1-1 1 0 0,0 0 0 0 0,-1 0-1 0 0,1 0 1 0 0,0 0 0 0 0,-1 0-1 0 0,1-1 1 0 0,0 1 0 0 0,0 0-1 0 0,0 0 1 0 0,0-1 0 0 0,0 1-1 0 0,0-1 1 0 0,0 1 0 0 0,1-1-1 0 0,-2-1 1 0 0,1-1-150 0 0</inkml:trace>
</inkml:ink>
</file>

<file path=ppt/ink/ink6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3:44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1 144 0 0,'0'0'128'0'0</inkml:trace>
</inkml:ink>
</file>

<file path=ppt/ink/ink6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06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5 8 0 0,'0'0'220'0'0,"-4"-5"-56"0"0</inkml:trace>
</inkml:ink>
</file>

<file path=ppt/ink/ink6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36.4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64 0 0,'0'0'1293'0'0,"9"16"2955"0"0</inkml:trace>
</inkml:ink>
</file>

<file path=ppt/ink/ink6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37.7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8 3876 0 0,'0'0'10793'0'0,"-7"-7"-10572"0"0</inkml:trace>
</inkml:ink>
</file>

<file path=ppt/ink/ink6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38.1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1 4224 0 0,'-9'50'6305'0'0,"4"-55"-4877"0"0,2 0-776 0 0,-1 2-76 0 0,-1 0-220 0 0,2 2-292 0 0,1-1-64 0 0,1 2-228 0 0</inkml:trace>
  <inkml:trace contextRef="#ctx0" brushRef="#br0" timeOffset="1">0 83 9865 0 0,'0'0'3404'0'0</inkml:trace>
</inkml:ink>
</file>

<file path=ppt/ink/ink6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38.6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33 3180 0 0,'0'0'12017'0'0,"-18"-33"-15761"0"0,44 40-3673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3.8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360 6 364 0 0,'0'0'8369'0'0,"5"-5"-8163"0"0,-5 5-203 0 0,0 0-1 0 0,0 0 0 0 0,0 0 0 0 0,0 0 1 0 0,0 0-1 0 0,0 0 0 0 0,0 0 0 0 0,0 0 1 0 0,0 0-1 0 0,0 0 0 0 0,0 0 0 0 0,0 0 1 0 0,0 0-1 0 0,0 0 0 0 0,0 0 0 0 0,0 1 1 0 0,0-1-1 0 0,0 0 0 0 0,0 0 0 0 0,1 0 1 0 0,-1 0-1 0 0,0 0 0 0 0,0 0 0 0 0,0 0 0 0 0,0 0 1 0 0,0 0-1 0 0,0 0 0 0 0,0 0 0 0 0,0 0 1 0 0,0 0-1 0 0,0 0 0 0 0,0 0 0 0 0,0 0 1 0 0,0 0-1 0 0,1 0 0 0 0,-1 0 0 0 0,0 0 1 0 0,0 0-1 0 0,0 0 0 0 0,0 0 0 0 0,0 0 1 0 0,0 0-1 0 0,0-1 0 0 0,0 1 0 0 0,0 0 1 0 0,0 0-1 0 0,-10 28 748 0 0,-28 53 0 0 0,5-12-557 0 0,-228 550 545 0 0,254-604-908 0 0,4-9-210 0 0,0-1 0 0 0,1 1 0 0 0,0 0-1 0 0,-1-1 1 0 0,2 1 0 0 0,-3 10 0 0 0,13-23-3175 0 0,-1-2 1629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9.4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454 81 11509 0 0,'0'0'2739'0'0,"-17"-7"-934"0"0,-13-6-1437 0 0,-51-14 0 0 0,69 24-264 0 0,0 0 1 0 0,-1 1-1 0 0,1 1 1 0 0,0-1-1 0 0,0 2 1 0 0,-1 0-1 0 0,1 0 1 0 0,0 1-1 0 0,-20 5 1 0 0,23-4-10 0 0,1 1 0 0 0,0 1 0 0 0,-1-1 0 0 0,1 1 0 0 0,0 1 0 0 0,1 0 0 0 0,-1 0 0 0 0,1 0 0 0 0,0 1 0 0 0,0 0 0 0 0,-7 9 0 0 0,6-5-37 0 0,0 1 0 0 0,0 0 1 0 0,1 0-1 0 0,0 1 0 0 0,1 0 1 0 0,0 0-1 0 0,-3 14 0 0 0,2-6-64 0 0,2-1 0 0 0,1 1 0 0 0,0 1 0 0 0,2-1 0 0 0,0 0 0 0 0,1 1 0 0 0,1 0 0 0 0,1-1 0 0 0,7 39 0 0 0,-3-41-52 0 0,0 0-1 0 0,2 0 1 0 0,0-1 0 0 0,1 0-1 0 0,0 0 1 0 0,1-1 0 0 0,1 0 0 0 0,1-1-1 0 0,0 0 1 0 0,1 0 0 0 0,1-2 0 0 0,0 1-1 0 0,1-2 1 0 0,28 21 0 0 0,-22-19 10 0 0,0-2-1 0 0,0 0 1 0 0,2-1 0 0 0,-1-1-1 0 0,1-1 1 0 0,1-1 0 0 0,0-1 0 0 0,0-1-1 0 0,0-1 1 0 0,0-1 0 0 0,31 1-1 0 0,-33-5 71 0 0,-1 0 0 0 0,1-1 0 0 0,-1-1 0 0 0,0-1 0 0 0,1-1-1 0 0,35-12 1 0 0,-41 11 58 0 0,0-2 0 0 0,-1 0 0 0 0,1-1 0 0 0,-2 0 0 0 0,1-2-1 0 0,-1 1 1 0 0,0-1 0 0 0,-1-1 0 0 0,13-15 0 0 0,-8 6-11 0 0,-1 0 1 0 0,-1-2-1 0 0,-1 0 1 0 0,-1-1-1 0 0,-1 0 1 0 0,-1-1-1 0 0,-1 0 0 0 0,-1-1 1 0 0,-1 0-1 0 0,-1-1 1 0 0,-1 1-1 0 0,-2-1 1 0 0,0 0-1 0 0,-2 0 1 0 0,-1-32-1 0 0,-2 49-92 0 0,0-1 0 0 0,0 1 0 0 0,-1 0-1 0 0,0 0 1 0 0,0-1 0 0 0,-1 2 0 0 0,-1-1-1 0 0,1 0 1 0 0,-2 0 0 0 0,1 1 0 0 0,-1 0 0 0 0,-10-13-1 0 0,7 11-78 0 0,-1 1-1 0 0,-1 0 0 0 0,0 0 1 0 0,0 1-1 0 0,0 0 0 0 0,-1 0 1 0 0,0 2-1 0 0,-19-10 0 0 0,11 8-434 0 0,0 1 0 0 0,-1 0 0 0 0,0 2 0 0 0,0 0-1 0 0,-22-2 1 0 0,21 5-902 0 0,0 0-1 0 0,0 2 0 0 0,0 0 0 0 0,-35 6 0 0 0,-12 10-4205 0 0</inkml:trace>
</inkml:ink>
</file>

<file path=ppt/ink/ink6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25.9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492 9 2320 0 0,'0'0'5209'0'0,"-17"-9"-2282"0"0,10 12-2823 0 0,0-1-1 0 0,0 2 0 0 0,1-1 0 0 0,-1 1 0 0 0,1 0 1 0 0,0 0-1 0 0,0 1 0 0 0,0 0 0 0 0,0 0 0 0 0,-5 7 1 0 0,5-6 4 0 0,-28 28 45 0 0,2 2 0 0 0,1 1-1 0 0,2 2 1 0 0,-44 77-1 0 0,-72 184 242 0 0,140-288-371 0 0,0 0 55 0 0,0 0-1 0 0,-1 0 1 0 0,0 0-1 0 0,0-1 1 0 0,-10 12 399 0 0,16-51-7577 0 0,2 11 3599 0 0,-1 12 2309 0 0,-1 8 310 0 0,-3 44-188 0 0</inkml:trace>
</inkml:ink>
</file>

<file path=ppt/ink/ink6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26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2704 0 0,'0'0'8691'0'0,"7"23"-8482"0"0,79 176 1489 0 0,23 47-1411 0 0,-36-74 3447 0 0</inkml:trace>
</inkml:ink>
</file>

<file path=ppt/ink/ink6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09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1 373 4288 0 0,'0'0'8678'0'0,"9"-16"-8011"0"0,36-51-331 0 0,-39 59-313 0 0,1 1 1 0 0,0 0 0 0 0,0 0-1 0 0,1 0 1 0 0,0 1 0 0 0,0 0-1 0 0,0 0 1 0 0,1 1 0 0 0,14-6-1 0 0,0-1-1 0 0,57-32-193 0 0,1 5 1 0 0,2 2 0 0 0,164-45 0 0 0,-221 77-1151 0 0,-15 5-1836 0 0,-34 7-4695 0 0</inkml:trace>
</inkml:ink>
</file>

<file path=ppt/ink/ink6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09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1 233 4288 0 0,'0'0'11299'0'0,"13"-5"-11371"0"0,235-100-132 0 0,-171 76 155 0 0,81-37-1674 0 0,-141 54 637 0 0,-17 12 938 0 0,1 0 0 0 0,-1 0 0 0 0,1-1 0 0 0,-1 1 0 0 0,2-2-741 0 0,-2 2 741 0 0,0-1 0 0 0,0 1 0 0 0,1-1 0 0 0,-1 1 0 0 0,0-1 0 0 0,0 1 0 0 0,0 0 0 0 0,0-1 0 0 0,0 1 0 0 0,0-1 0 0 0,0 1 0 0 0,0-1 0 0 0,0 1 0 0 0,0-1 0 0 0,0 1 0 0 0,0-1 0 0 0,0 1 0 0 0,0-1 0 0 0,0 1 0 0 0,0-1 0 0 0,0 1 0 0 0,0 0 0 0 0,-1-1 0 0 0,1 1 0 0 0,0-1 0 0 0,0 1 0 0 0,-1-1 0 0 0</inkml:trace>
</inkml:ink>
</file>

<file path=ppt/ink/ink6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03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12 0 0,'0'0'1491'0'0,"-8"0"-2245"0"0,0 3 97 0 0</inkml:trace>
</inkml:ink>
</file>

<file path=ppt/ink/ink6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03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678 904 132 0 0,'0'0'1628'0'0,"-84"-78"-1420"0"0,66 62 56 0 0,1-3-32 0 0,1 4 16 0 0,4-1 236 0 0,0 1-172 0 0,3 2-156 0 0,-2 1-36 0 0,5 1-120 0 0,2 3-28 0 0,-1-1-52 0 0,0 3-204 0 0,2 1-460 0 0,-3-8-1240 0 0</inkml:trace>
  <inkml:trace contextRef="#ctx0" brushRef="#br0" timeOffset="1">107 287 80 0 0,'0'0'4092'0'0,"-58"-89"-3816"0"0,41 66-188 0 0,8 6-80 0 0,-1 0-8 0 0,2 3-8 0 0,7-2-120 0 0,-2 2-172 0 0,3-3-572 0 0,0-3 88 0 0,0 1-156 0 0,0-22 0 0 0</inkml:trace>
</inkml:ink>
</file>

<file path=ppt/ink/ink6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03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1024 888 0 0,'0'0'2332'0'0,"-63"-98"-1848"0"0,54 73-264 0 0,1 3-220 0 0,4 0-88 0 0,4 5-96 0 0,3-1-156 0 0,7-6-584 0 0,-2 6-680 0 0,13-24 820 0 0</inkml:trace>
  <inkml:trace contextRef="#ctx0" brushRef="#br0" timeOffset="1">14 161 328 0 0,'0'0'612'0'0,"-10"-102"-612"0"0,10 69-404 0 0,6 8-52 0 0</inkml:trace>
</inkml:ink>
</file>

<file path=ppt/ink/ink6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04.4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0 558 184 0 0,'0'0'860'0'0,"5"-18"-575"0"0,4-15-300 0 0,1 0 0 0 0,1 1 0 0 0,20-38 0 0 0,-14 41-94 0 0,33-40 1 0 0,-34 50-94 0 0,-1-1-1 0 0,-2-1 1 0 0,0 0 0 0 0,12-27 0 0 0,-24 45 301 0 0,0 1-1 0 0,0-1 1 0 0,0 1-1 0 0,-1-1 1 0 0,1 0-1 0 0,-1 1 1 0 0,1-1-1 0 0,-1 0 1 0 0,0 0-1 0 0,0 1 1 0 0,0-1-1 0 0,-1 0 1 0 0,1 0-1 0 0,-1 1 1 0 0,1-1-1 0 0,-1 0 1 0 0,0 1-1 0 0,0-1 1 0 0,0 1-1 0 0,0-1 1 0 0,0 1-1 0 0,-1 0 1 0 0,1-1-1 0 0,-1 1 1 0 0,1 0-1 0 0,-1 0 1 0 0,0 0-1 0 0,-3-2 1 0 0,5 3-101 0 0,0 0 1 0 0,-1 1 0 0 0,1-1-1 0 0,0 0 1 0 0,0 1-1 0 0,0-1 1 0 0,0 0 0 0 0,-1 1-1 0 0,1-1 1 0 0,0 0 0 0 0,0 1-1 0 0,0-1 1 0 0,0 0 0 0 0,1 1-1 0 0,-1-1 1 0 0,0 0-1 0 0,0 1 1 0 0,0-1 0 0 0,0 0-1 0 0,1 1 1 0 0,-1-1 0 0 0,0 0-1 0 0,1 1 1 0 0,-1-1 0 0 0,0 1-1 0 0,1-1 1 0 0,0 0-1 0 0,17-21-295 0 0,-5 6 379 0 0,-13 16-100 0 0,1 0 0 0 0,-1 0 1 0 0,0-1-1 0 0,0 1 1 0 0,0 0-1 0 0,0-1 1 0 0,1 1-1 0 0,-1 0 1 0 0,0 0-1 0 0,0-1 0 0 0,0 1 1 0 0,0 0-1 0 0,0-1 1 0 0,0 1-1 0 0,0 0 1 0 0,0-1-1 0 0,0 1 1 0 0,0 0-1 0 0,0-1 0 0 0,0 1 1 0 0,0 0-1 0 0,0-1 1 0 0,0 1-1 0 0,0 0 1 0 0,0-1-1 0 0,-1 1 1 0 0,1 0-1 0 0,0 0 0 0 0,0-1 1 0 0,0 1-1 0 0,0 0 1 0 0,-1-1-1 0 0,1 1 1 0 0,0 0-1 0 0,0 0 1 0 0,-1 0-1 0 0,1-1 0 0 0,0 1 1 0 0,0 0-1 0 0,-1 0 1 0 0,1 0-1 0 0,0-1 1 0 0,0 1-1 0 0,-1 0 1 0 0,1 0-1 0 0,0 0 0 0 0,-1 0 1 0 0,1 0-1 0 0,0 0 1 0 0,0 0-1 0 0,-1 0 1 0 0,1 0-1 0 0,0 0 0 0 0,-1 0 1 0 0,1 0-1 0 0,0 0 1 0 0,-1 0-1 0 0,1 0 1 0 0,0 0-1 0 0,-1 0 1 0 0,1 0-1 0 0,0 0 0 0 0,0 1 1 0 0,-1-1-1 0 0,1 0 1 0 0,0 0-1 0 0,0 0 1 0 0,-1 1-1 0 0</inkml:trace>
</inkml:ink>
</file>

<file path=ppt/ink/ink6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34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1 6537 0 0,'0'0'5823'0'0,"0"3"-6287"0"0,-2 27 742 0 0,-1 0 0 0 0,-13 55-1 0 0,-1-3-194 0 0,-46 424 703 0 0,53-415-629 0 0,9-78-89 0 0,2-10-27 0 0,-1 1 1 0 0,-1-1-1 0 0,1 0 1 0 0,0 1 0 0 0,-1-1-1 0 0,0 0 1 0 0,1 1-1 0 0,-1-1 1 0 0,-1 0-1 0 0,1 0 1 0 0,0 0 0 0 0,-1 0-1 0 0,-1 4 1 0 0,2-7-118 0 0,1 0 1 0 0,0 0 0 0 0,-1 0 0 0 0,1 0 0 0 0,-1 0 0 0 0,1 0 0 0 0,0 0-1 0 0,-1 0 1 0 0,1 0 0 0 0,0 0 0 0 0,-1 0 0 0 0,1-1 0 0 0,0 1 0 0 0,-1 0-1 0 0,1 0 1 0 0,0 0 0 0 0,-1 0 0 0 0,1-1 0 0 0,0 1 0 0 0,-1 0-1 0 0,1 0 1 0 0,0 0 0 0 0,-1-1 0 0 0,1 1 0 0 0,0 0 0 0 0,0-1 0 0 0,-1 1-1 0 0,1 0 1 0 0,0-1 0 0 0,0 1 0 0 0,0 0 0 0 0,0-1 0 0 0,-1 1-1 0 0,-8-15-1860 0 0,1 0-1820 0 0,1-8-1165 0 0</inkml:trace>
</inkml:ink>
</file>

<file path=ppt/ink/ink6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4:35.9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0 256 1108 0 0,'0'0'7697'0'0,"5"-14"-7441"0"0,15-44-95 0 0,-16 51-118 0 0,0-1 0 0 0,0 1 1 0 0,0 0-1 0 0,1 1 0 0 0,0-1 1 0 0,0 1-1 0 0,1 0 0 0 0,0 1 1 0 0,0-1-1 0 0,0 1 1 0 0,0 0-1 0 0,1 1 0 0 0,0-1 1 0 0,-1 2-1 0 0,2-1 0 0 0,7-3 1 0 0,-1 1-22 0 0,25-14 36 0 0,43-15 1 0 0,-65 29-45 0 0,0 1 1 0 0,0 1 0 0 0,0 0-1 0 0,0 2 1 0 0,27-2 0 0 0,-40 5-39 0 0,0-1 1 0 0,0 1-1 0 0,0 0 1 0 0,0 0-1 0 0,-1 0 1 0 0,1 1 0 0 0,0 0-1 0 0,0-1 1 0 0,-1 1-1 0 0,1 0 1 0 0,-1 1 0 0 0,0-1-1 0 0,0 1 1 0 0,0-1-1 0 0,0 1 1 0 0,4 5-1 0 0,1 1 113 0 0,-1 1-1 0 0,0 0 0 0 0,0 0 1 0 0,7 16-1 0 0,-12-20-21 0 0,0 0 0 0 0,0 0 0 0 0,0 0 0 0 0,-1 0 0 0 0,0 1 0 0 0,0-1 0 0 0,-1 0 0 0 0,1 1 0 0 0,-1-1 0 0 0,-1 0 0 0 0,1 1-1 0 0,-2 8 1 0 0,-2 2 138 0 0,0 1 0 0 0,-1 0 0 0 0,-7 16 0 0 0,4-14-52 0 0,-1 0 0 0 0,-1 0 0 0 0,0-1 1 0 0,-2 0-1 0 0,0-1 0 0 0,0-1 0 0 0,-2 0 0 0 0,0 0 0 0 0,-1-1 0 0 0,-1-1 0 0 0,0-1 1 0 0,0-1-1 0 0,-2 0 0 0 0,-19 11 0 0 0,35-23-147 0 0,-8 5 306 0 0,1 0-1 0 0,-1-1 1 0 0,-1 0-1 0 0,1-1 1 0 0,-1 0-1 0 0,1-1 1 0 0,-1 0-1 0 0,0-1 0 0 0,-13 1 276 0 0,2-3-343 0 0,-84 0 805 0 0,105 0-733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2:59.9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581 1 9381 0 0,'0'0'8901'0'0,"-15"13"-8217"0"0,-94 93 483 0 0,-205 219 697 0 0,248-255-2100 0 0,54-58-742 0 0,1 1-1 0 0,-15 22 1 0 0,14-12-3157 0 0,2 3-3475 0 0,5-8 1701 0 0</inkml:trace>
</inkml:ink>
</file>

<file path=ppt/ink/ink6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7.8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0 212 0 0,'0'0'3796'0'0,"3"2"-4616"0"0,0-1 820 0 0,1 2 0 0 0,2-1-248 0 0,0-2-1620 0 0</inkml:trace>
</inkml:ink>
</file>

<file path=ppt/ink/ink6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8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4376 0 0,'30'48'2645'0'0,"-30"-52"-1489"0"0,0-1-532 0 0,0 0-408 0 0,0 1-216 0 0,1-1 0 0 0,10-1-312 0 0,2 0-76 0 0,7-1-4 0 0,5 3 172 0 0,6 1 0 0 0,-1 1 88 0 0,-2 2-8 0 0,-1 0-536 0 0,-9 0-1073 0 0,5 0-1391 0 0</inkml:trace>
</inkml:ink>
</file>

<file path=ppt/ink/ink6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8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1356 0 0,'0'0'7141'0'0,"36"-12"-8129"0"0,-13 12 832 0 0,1 0 16 0 0,-3 0-588 0 0,-6 0-1161 0 0,6 0-2067 0 0</inkml:trace>
</inkml:ink>
</file>

<file path=ppt/ink/ink6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11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260 29 236 0 0,'0'0'9346'0'0,"0"-5"-8962"0"0,0-14-94 0 0,0 15 126 0 0,-1 25-48 0 0,-55 86 1535 0 0,2-1-1428 0 0,-40 132-152 0 0,88-224-204 0 0,0-1 0 0 0,-12 19 0 0 0,-5 8 254 0 0,22-38-212 0 0,12-20-7025 0 0</inkml:trace>
</inkml:ink>
</file>

<file path=ppt/ink/ink6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12.1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2480 0 0,'0'0'10874'0'0,"7"10"-11479"0"0,135 160 1642 0 0,-27-35-849 0 0,-91-106-54 0 0,1-1-1 0 0,1-1 1 0 0,1-1-1 0 0,37 27 1 0 0,-68-56 1162 0 0</inkml:trace>
</inkml:ink>
</file>

<file path=ppt/ink/ink6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17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0 117 1172 0 0,'0'0'10640'0'0,"1"-5"-10138"0"0,0-17-11 0 0,-2 21-450 0 0,1 1-1 0 0,0 0 0 0 0,0 0 1 0 0,0-1-1 0 0,0 1 0 0 0,0 0 1 0 0,0-1-1 0 0,0 1 0 0 0,0 0 1 0 0,1-1-1 0 0,-1 1 0 0 0,0 0 1 0 0,0-1-1 0 0,0 1 0 0 0,0 0 1 0 0,0 0-1 0 0,0-1 0 0 0,1 1 1 0 0,-1 0-1 0 0,0 0 0 0 0,0-1 1 0 0,0 1-1 0 0,0 0 0 0 0,1 0 1 0 0,-1-1-1 0 0,0 1 0 0 0,0 0 1 0 0,1 0-1 0 0,-1 0 0 0 0,0 0 1 0 0,0-1-1 0 0,1 1 0 0 0,-1 0 1 0 0,0 0-1 0 0,1 0 1 0 0,-1 0-1 0 0,4-4 351 0 0,-6-73 92 0 0,7 79-563 0 0,-1 0 78 0 0,0 0 0 0 0,0 0-1 0 0,0 0 1 0 0,0 0 0 0 0,0 1-1 0 0,0 0 1 0 0,0 0 0 0 0,-1 0-1 0 0,0 0 1 0 0,6 7 0 0 0,4 2 69 0 0,51 48 412 0 0,97 114 1 0 0,-125-128-334 0 0,-1 2 1 0 0,-3 1-1 0 0,40 84 1 0 0,-23-18 48 0 0,-44-100 65 0 0,-1 1 0 0 0,0 0 1 0 0,-1 0-1 0 0,0 0 0 0 0,1 27 1 0 0,5-30-575 0 0,-9-13 239 0 0,0 0 0 0 0,0 0-1 0 0,0 1 1 0 0,1-1 0 0 0,-1 0 0 0 0,0 0 0 0 0,0 0 0 0 0,1 0-1 0 0,-1 0 1 0 0,0 0 0 0 0,1 0 0 0 0,-1 0 0 0 0,0 0 0 0 0,0 0 0 0 0,1 0-1 0 0,-1 0 1 0 0,0 0 0 0 0,0 0 0 0 0,1 0 0 0 0,-1 0 0 0 0,0 0 0 0 0,0 0-1 0 0,1 0 1 0 0,-1 0 0 0 0,0 0 0 0 0,1 0 0 0 0,-1-1 0 0 0,0 1 0 0 0,0 0-1 0 0,0 0 1 0 0,1 0 0 0 0,-1 0 0 0 0,0-1 0 0 0,0 1 0 0 0,0 0-1 0 0,1 0 1 0 0,-1 0 0 0 0,0-1 0 0 0,0 1 0 0 0,0 0 0 0 0,0 0 0 0 0,0-1-1 0 0,0 1 1 0 0,1 0 0 0 0,-1-1 0 0 0,0 1 0 0 0,0 0 0 0 0,0 0 0 0 0,0-1-1 0 0,0 1 1 0 0,0 0 0 0 0,0-1 0 0 0,0 1 0 0 0,0 0 0 0 0,0 0 0 0 0,0-1-1 0 0,0 1 1 0 0,0 0 0 0 0,-1 0 0 0 0,1-1 0 0 0,0 1 0 0 0,0 0-1 0 0,0-1 1 0 0,0 1 0 0 0,2-28-4922 0 0,0 18 2532 0 0,-6 60-3310 0 0</inkml:trace>
</inkml:ink>
</file>

<file path=ppt/ink/ink6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20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40 350 60 0 0,'0'0'8351'0'0,"-2"-6"-7723"0"0,-1 0-353 0 0,2 4-98 0 0,0 0 0 0 0,0 0 0 0 0,0 0 0 0 0,0 0 0 0 0,1 0 0 0 0,-1 0 0 0 0,1-1 0 0 0,-1 1 0 0 0,1 0 0 0 0,0-4 1540 0 0,0 28-2234 0 0,7 600 2842 0 0,-2-322-1986 0 0,-4-14 1735 0 0,-1-302-438 0 0,8-697-2076 0 0,-6 652 343 0 0,3 0 0 0 0,3 0 0 0 0,2 1 1 0 0,2 0-1 0 0,3 1 0 0 0,3 0 0 0 0,45-104 1 0 0,-55 146 5 0 0,0 1 0 0 0,1 0 0 0 0,0 0 1 0 0,1 1-1 0 0,1 0 0 0 0,0 1 1 0 0,1 0-1 0 0,1 1 0 0 0,0 0 0 0 0,0 1 1 0 0,1 1-1 0 0,21-13 0 0 0,-30 21 60 0 0,3-3-45 0 0,0 1 0 0 0,1 1 0 0 0,16-7 0 0 0,-23 10 42 0 0,0 1 0 0 0,0-1-1 0 0,1 1 1 0 0,-1 0 0 0 0,0-1 0 0 0,0 1-1 0 0,0 0 1 0 0,0 0 0 0 0,0 0 0 0 0,0 0-1 0 0,0 1 1 0 0,0-1 0 0 0,0 1 0 0 0,0-1-1 0 0,0 1 1 0 0,0 0 0 0 0,0 0 0 0 0,0 0 0 0 0,0 0-1 0 0,-1 0 1 0 0,1 0 0 0 0,0 0 0 0 0,2 3-1 0 0,5 7 21 0 0,0 0 1 0 0,0 1-1 0 0,-1 0 0 0 0,-1 1 0 0 0,0 0 0 0 0,0 0 0 0 0,-1 0 0 0 0,-1 1 0 0 0,0 0 0 0 0,5 28 0 0 0,-4-12 89 0 0,-2 0 0 0 0,-1 1 0 0 0,-2 0-1 0 0,-2 38 1 0 0,0-53 20 0 0,-1 1 1 0 0,-1-1-1 0 0,-1 1 0 0 0,0-1 0 0 0,-1-1 1 0 0,0 1-1 0 0,-1-1 0 0 0,-1 1 1 0 0,-1-2-1 0 0,0 1 0 0 0,0-1 0 0 0,-2-1 1 0 0,1 1-1 0 0,-2-2 0 0 0,0 0 1 0 0,0 0-1 0 0,-1-1 0 0 0,0 0 0 0 0,-1-1 1 0 0,0 0-1 0 0,-27 14 0 0 0,22-15 29 0 0,0-1 0 0 0,-1-1 0 0 0,0-1-1 0 0,0 0 1 0 0,0-1 0 0 0,-1-1 0 0 0,0-1 0 0 0,1-1-1 0 0,-1-1 1 0 0,0-1 0 0 0,-33-4 0 0 0,-27-7 113 0 0,80 11-174 0 0,0 0 9 0 0</inkml:trace>
</inkml:ink>
</file>

<file path=ppt/ink/ink6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4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93 6353 0 0,'0'0'5926'0'0,"0"-4"-5617"0"0,-3 0-593 0 0,0 11 162 0 0,-4 26 212 0 0,-2 47 367 0 0,6-52-350 0 0,1-3-100 0 0,0 1 0 0 0,2 30 0 0 0,0-50-30 0 0,1 0 1 0 0,0 0 0 0 0,0 0-1 0 0,0-1 1 0 0,0 1 0 0 0,1 0-1 0 0,0 0 1 0 0,0-1 0 0 0,1 1-1 0 0,-1-1 1 0 0,1 0 0 0 0,0 0-1 0 0,0 0 1 0 0,8 9 0 0 0,-9-12-18 0 0,0-1 0 0 0,0 1 0 0 0,0-1-1 0 0,0 1 1 0 0,0-1 0 0 0,0 0 0 0 0,0 1 0 0 0,0-1 0 0 0,0 0 0 0 0,0-1 0 0 0,1 1 0 0 0,-1 0 0 0 0,0-1 0 0 0,1 1-1 0 0,-1-1 1 0 0,1 0 0 0 0,-1 0 0 0 0,0 0 0 0 0,1 0 0 0 0,2-1 0 0 0,0 0-49 0 0,-1 0 0 0 0,0-1 1 0 0,0 1-1 0 0,1-1 0 0 0,-1-1 0 0 0,-1 1 0 0 0,1 0 1 0 0,0-1-1 0 0,0 0 0 0 0,3-4 0 0 0,3-3 1 0 0,0-1 1 0 0,-1 0-1 0 0,0-1 0 0 0,-1 0 0 0 0,13-25 0 0 0,10-43 1089 0 0,-29 81-1047 0 0,0 0 0 0 0,0 0 1 0 0,-1 0-1 0 0,1 0 0 0 0,0 0 0 0 0,-1 1 0 0 0,1-1 0 0 0,-1 0 0 0 0,1 1 1 0 0,-1 0-1 0 0,2 2 0 0 0,8 9 113 0 0,0 0 0 0 0,1-1 0 0 0,1-1 0 0 0,-1 0 0 0 0,2-1 0 0 0,25 16 0 0 0,-31-22-48 0 0,0 0-1 0 0,0 0 0 0 0,0-1 0 0 0,1 0 0 0 0,-1 0 0 0 0,0-1 0 0 0,1 0 0 0 0,0 0 0 0 0,0-1 0 0 0,-1 0 0 0 0,1-1 0 0 0,0 0 1 0 0,0-1-1 0 0,13-2 0 0 0,-19 2 71 0 0,0-1 0 0 0,1 1 1 0 0,-1-1-1 0 0,0 0 0 0 0,0 0 1 0 0,0-1-1 0 0,0 1 0 0 0,-1 0 1 0 0,1-1-1 0 0,-1 0 0 0 0,1 0 1 0 0,-1 0-1 0 0,0 0 0 0 0,0 0 1 0 0,0 0-1 0 0,-1 0 0 0 0,1-1 0 0 0,-1 1 1 0 0,1-1-1 0 0,-1 1 0 0 0,0-1 1 0 0,0 0-1 0 0,0-6 0 0 0,1 1 83 0 0,-1 0 0 0 0,0 0 0 0 0,-1 0 0 0 0,0 0 0 0 0,0 0 0 0 0,0 0 0 0 0,-1 0 0 0 0,-5-18 0 0 0,0 10-389 0 0,-2 0-1 0 0,1 1 1 0 0,-2 0-1 0 0,0 0 0 0 0,-1 1 1 0 0,-1 1-1 0 0,0-1 1 0 0,-1 2-1 0 0,0 0 0 0 0,-19-16 1 0 0,14 6-4348 0 0,14 13 460 0 0</inkml:trace>
</inkml:ink>
</file>

<file path=ppt/ink/ink6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5.1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122 1 6565 0 0,'0'0'4162'0'0,"0"18"-3207"0"0,0 4-830 0 0,-1 92 712 0 0,-6-18-573 0 0,-5-1-1 0 0,-3 0 0 0 0,-53 177 0 0 0,51-236-638 0 0,16-34 131 0 0,12-22-140 0 0,75-113-1054 0 0,-72 115 1459 0 0,1 0 0 0 0,0 1 0 0 0,1 1 0 0 0,34-27 0 0 0,-48 41 10 0 0,1 0 0 0 0,-1 1 1 0 0,0-1-1 0 0,1 0 0 0 0,-1 1 0 0 0,1 0 0 0 0,-1-1 1 0 0,1 1-1 0 0,0 0 0 0 0,-1 1 0 0 0,1-1 0 0 0,0 0 1 0 0,0 1-1 0 0,0 0 0 0 0,-1-1 0 0 0,1 1 0 0 0,0 0 1 0 0,0 1-1 0 0,0-1 0 0 0,4 1 0 0 0,-4 1 46 0 0,0 0 0 0 0,0 0 0 0 0,0 1 0 0 0,0-1 0 0 0,0 1 0 0 0,-1-1 0 0 0,1 1 0 0 0,-1 0 0 0 0,0 0 0 0 0,0 0 0 0 0,0 0 0 0 0,0 0 0 0 0,0 0 0 0 0,-1 1 0 0 0,2 5 0 0 0,6 13 156 0 0,-2 0 1 0 0,-1 0-1 0 0,0 1 1 0 0,5 43 0 0 0,-4 95-1689 0 0,-5-82-1688 0 0,1-53-1585 0 0</inkml:trace>
</inkml:ink>
</file>

<file path=ppt/ink/ink6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5.5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1 240 4820 0 0,'0'0'7574'0'0,"2"14"-7358"0"0,6 31-398 0 0,1 52 0 0 0,-9-91-251 0 0,2 31-611 0 0,5-20-3632 0 0</inkml:trace>
  <inkml:trace contextRef="#ctx0" brushRef="#br0" timeOffset="1">165 28 820 0 0,'0'0'8875'0'0,"-6"13"-8801"0"0,-16 41-75 0 0,20-50-12 0 0,1 0 0 0 0,0 0 0 0 0,0 0 1 0 0,0 0-1 0 0,0 1 0 0 0,1-1 1 0 0,-1 0-1 0 0,1 1 0 0 0,0-1 1 0 0,0 0-1 0 0,1 0 0 0 0,1 8 1 0 0,-2-10 8 0 0,1 0 1 0 0,-1-1 0 0 0,1 1 0 0 0,0-1 0 0 0,-1 0 0 0 0,1 1 0 0 0,0-1 0 0 0,0 0 0 0 0,0 1 0 0 0,0-1 0 0 0,0 0 0 0 0,0 0 0 0 0,0 0 0 0 0,0 0 0 0 0,0 0 0 0 0,1 0 0 0 0,-1 0 0 0 0,0 0 0 0 0,1 0 0 0 0,-1-1 0 0 0,1 1 0 0 0,-1 0 0 0 0,0-1 0 0 0,1 0 0 0 0,-1 1 0 0 0,1-1 0 0 0,0 0 0 0 0,-1 0 0 0 0,2 0 0 0 0,-2 0 40 0 0,1-1 1 0 0,-1 1 0 0 0,-1-1 0 0 0,1 1 0 0 0,0-1-1 0 0,0 0 1 0 0,0 1 0 0 0,0-1 0 0 0,0 0 0 0 0,0 0-1 0 0,-1 0 1 0 0,1 0 0 0 0,0 0 0 0 0,-1 0 0 0 0,1 0-1 0 0,-1 0 1 0 0,1 0 0 0 0,-1 0 0 0 0,1 0 0 0 0,-1 0-1 0 0,0 0 1 0 0,0-1 0 0 0,1 1 0 0 0,-1 0 0 0 0,0 0 0 0 0,0 0-1 0 0,0 0 1 0 0,0-1 0 0 0,0 1 0 0 0,-1-2 0 0 0,1-2-22 0 0,0-1 1 0 0,0 1 0 0 0,-1-1 0 0 0,1 1 0 0 0,-3-9-1 0 0,-18-22-650 0 0,18 31 114 0 0,0 0 0 0 0,0 0 0 0 0,0 0 0 0 0,0 0-1 0 0,1 0 1 0 0,0 0 0 0 0,0-1 0 0 0,0 1 0 0 0,-1-9 0 0 0,3-3-3285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0.3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805 402 9337 0 0,'0'0'4838'0'0,"-10"-16"-4044"0"0,-33-53-432 0 0,38 61-233 0 0,-1 1 1 0 0,0-1-1 0 0,-1 1 1 0 0,1 1 0 0 0,-1-1-1 0 0,-1 1 1 0 0,1 1-1 0 0,-1-1 1 0 0,0 1-1 0 0,0 1 1 0 0,-10-5-1 0 0,-1 2 166 0 0,0 1 0 0 0,0 0 0 0 0,-31-4-1 0 0,26 7-161 0 0,-1 0 0 0 0,0 1 0 0 0,0 2 0 0 0,-1 1-1 0 0,1 1 1 0 0,1 0 0 0 0,-1 2 0 0 0,0 2 0 0 0,1 0-1 0 0,0 1 1 0 0,-31 13 0 0 0,41-13-110 0 0,0 0-1 0 0,0 0 1 0 0,0 1-1 0 0,1 1 1 0 0,0 0 0 0 0,1 1-1 0 0,0 0 1 0 0,0 1-1 0 0,1 0 1 0 0,1 1 0 0 0,0 0-1 0 0,0 1 1 0 0,1 0-1 0 0,1 1 1 0 0,0-1-1 0 0,1 2 1 0 0,1-1 0 0 0,0 1-1 0 0,-4 16 1 0 0,6-18-48 0 0,2 1 1 0 0,0 1-1 0 0,0-1 0 0 0,2 0 1 0 0,-1 0-1 0 0,2 0 1 0 0,0 1-1 0 0,1-1 0 0 0,0 0 1 0 0,1 0-1 0 0,0-1 0 0 0,1 1 1 0 0,1-1-1 0 0,0 1 1 0 0,1-1-1 0 0,1-1 0 0 0,0 1 1 0 0,0-1-1 0 0,1 0 1 0 0,1-1-1 0 0,11 12 0 0 0,-2-4-74 0 0,1-1-1 0 0,1-1 0 0 0,0-1 0 0 0,1-1 0 0 0,1-1 0 0 0,0-1 1 0 0,1 0-1 0 0,1-2 0 0 0,0-1 0 0 0,46 14 0 0 0,-20-11-211 0 0,1-3 0 0 0,1-1 1 0 0,58 2-1 0 0,-79-10 125 0 0,0-1 1 0 0,0-1-1 0 0,-1-2 1 0 0,1-1 0 0 0,-1-2-1 0 0,52-15 1 0 0,-68 15 218 0 0,0 0 1 0 0,0-1-1 0 0,0 0 1 0 0,-1-2-1 0 0,0 1 1 0 0,-1-1-1 0 0,0-1 1 0 0,0 0-1 0 0,-1-1 0 0 0,0-1 1 0 0,-1 1-1 0 0,-1-1 1 0 0,1-1-1 0 0,-2 0 1 0 0,0 0-1 0 0,-1-1 1 0 0,0 0-1 0 0,-1 0 1 0 0,0 0-1 0 0,-1-1 1 0 0,4-23-1 0 0,-4 17 73 0 0,-2-1 0 0 0,0 0-1 0 0,-2 1 1 0 0,0-1 0 0 0,-2 0 0 0 0,0 0-1 0 0,-1 1 1 0 0,-1-1 0 0 0,-2 1 0 0 0,0-1 0 0 0,-1 2-1 0 0,-1-1 1 0 0,0 0 0 0 0,-19-33 0 0 0,11 31-44 0 0,-1 1 1 0 0,-1 0 0 0 0,0 1-1 0 0,-2 0 1 0 0,-1 2 0 0 0,0 0-1 0 0,-1 2 1 0 0,-1 0 0 0 0,-32-19-1 0 0,12 12-313 0 0,-1 2 1 0 0,-1 2-1 0 0,-1 2 0 0 0,-69-18 0 0 0,92 30-611 0 0,-37-4 0 0 0,25 8-3821 0 0</inkml:trace>
</inkml:ink>
</file>

<file path=ppt/ink/ink6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5.9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 0 6705 0 0,'0'0'4614'0'0,"-6"18"-4381"0"0,0 5-146 0 0,-19 61 1024 0 0,-17 98 0 0 0,37-145-1079 0 0,-9 89-18 0 0,14-114-24 0 0,0-1 0 0 0,0 1 0 0 0,1-1 0 0 0,1 1 1 0 0,0-1-1 0 0,0 0 0 0 0,1 0 0 0 0,6 17 0 0 0,-8-25 14 0 0,1 0 0 0 0,-1-1-1 0 0,0 1 1 0 0,1-1 0 0 0,-1 1 0 0 0,1-1 0 0 0,0 0-1 0 0,0 1 1 0 0,0-1 0 0 0,0 0 0 0 0,0 0 0 0 0,0-1 0 0 0,0 1-1 0 0,1 0 1 0 0,-1-1 0 0 0,1 0 0 0 0,-1 1 0 0 0,1-1-1 0 0,-1 0 1 0 0,4 1 0 0 0,-1-2-11 0 0,-1 1 0 0 0,0-1 0 0 0,0 0 0 0 0,0 0 0 0 0,1-1 0 0 0,-1 1-1 0 0,0-1 1 0 0,0 0 0 0 0,0 0 0 0 0,0-1 0 0 0,0 1 0 0 0,5-3 0 0 0,1-2-117 0 0,1 0 1 0 0,-1 0-1 0 0,0-1 1 0 0,-1-1-1 0 0,0 1 1 0 0,0-2-1 0 0,0 1 1 0 0,11-17 0 0 0,-13 15 15 0 0,0-1 0 0 0,-1 1 1 0 0,8-21-1 0 0,-12 27 147 0 0,-1 0-1 0 0,1 0 0 0 0,-1-1 1 0 0,0 1-1 0 0,0-1 1 0 0,0 1-1 0 0,-1-1 0 0 0,0 1 1 0 0,0-1-1 0 0,0 1 1 0 0,0-1-1 0 0,0 1 0 0 0,-2-7 1 0 0,1 10-13 0 0,1 0 1 0 0,-1-1 0 0 0,0 1-1 0 0,0 0 1 0 0,1 0-1 0 0,-1 0 1 0 0,0 0 0 0 0,0 0-1 0 0,0 0 1 0 0,0 0-1 0 0,0 0 1 0 0,0 1 0 0 0,0-1-1 0 0,0 0 1 0 0,0 0-1 0 0,-1 1 1 0 0,1-1 0 0 0,0 1-1 0 0,0-1 1 0 0,-1 1-1 0 0,1 0 1 0 0,0-1 0 0 0,0 1-1 0 0,-1 0 1 0 0,1 0-1 0 0,0 0 1 0 0,-1 0 0 0 0,1 0-1 0 0,0 0 1 0 0,0 1-1 0 0,-1-1 1 0 0,1 0 0 0 0,0 1-1 0 0,-2 0 1 0 0,-2 0 13 0 0,1 0-1 0 0,-1 1 1 0 0,1 0 0 0 0,-1 0 0 0 0,1 0-1 0 0,0 0 1 0 0,0 1 0 0 0,-4 3 0 0 0,0 2-18 0 0,1 0 0 0 0,0 1 1 0 0,0 0-1 0 0,1 1 1 0 0,0-1-1 0 0,1 1 0 0 0,0 0 1 0 0,0 1-1 0 0,1-1 1 0 0,0 1-1 0 0,1 0 0 0 0,0 0 1 0 0,1 0-1 0 0,0 1 0 0 0,1-1 1 0 0,0 0-1 0 0,1 1 1 0 0,0 11-1 0 0,1-15-145 0 0,0-1 0 0 0,0 1 0 0 0,0-1 0 0 0,1 0 0 0 0,0 0 0 0 0,0 1 0 0 0,1-2 0 0 0,0 1 1 0 0,0 0-1 0 0,0-1 0 0 0,1 1 0 0 0,6 8 0 0 0,-6-11-221 0 0,0 0 0 0 0,0 0 0 0 0,1 0 0 0 0,0 0 0 0 0,-1-1 0 0 0,1 1 0 0 0,0-1 0 0 0,0-1 0 0 0,1 1 0 0 0,-1-1 0 0 0,0 0 0 0 0,1 0 0 0 0,0 0 0 0 0,-1-1 1 0 0,1 0-1 0 0,11 0 0 0 0,10-1-2574 0 0,9-5-1219 0 0</inkml:trace>
</inkml:ink>
</file>

<file path=ppt/ink/ink6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6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 1 1604 0 0,'0'0'7917'0'0,"-14"13"-7418"0"0,11-10-459 0 0,-10 8 112 0 0,0 2 0 0 0,1 0 0 0 0,0 0 0 0 0,2 1-1 0 0,-1 0 1 0 0,1 1 0 0 0,-10 22 0 0 0,-17 45 25 0 0,2 2 1 0 0,5 1-1 0 0,3 2 0 0 0,4 1 1 0 0,-16 112-1 0 0,34-162-198 0 0,2 0-1 0 0,2 0 0 0 0,1 0 1 0 0,2 0-1 0 0,1 0 1 0 0,11 47-1 0 0,-6-52-45 0 0,1-1 1 0 0,2-1-1 0 0,1 0 1 0 0,1-1-1 0 0,1 0 0 0 0,2-1 1 0 0,28 40-1 0 0,-13-24 72 0 0,-20-25 7 0 0,1-2 0 0 0,2 0 0 0 0,-1 0 0 0 0,2-1 0 0 0,0-1 0 0 0,28 23 0 0 0,-51-69 1975 0 0,-17-24-2846 0 0,9 16-4406 0 0,8 16-854 0 0</inkml:trace>
</inkml:ink>
</file>

<file path=ppt/ink/ink6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7.1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 38 3664 0 0,'0'0'12519'0'0,"3"-8"-12413"0"0,0-2-98 0 0,6-9 30 0 0,-8 21-1 0 0,-1 0-1 0 0,1-1 0 0 0,0 1 1 0 0,-1 0-1 0 0,0 0 1 0 0,1 0-1 0 0,-1 0 0 0 0,0 0 1 0 0,0 0-1 0 0,0 0 0 0 0,0 0 1 0 0,0 0-1 0 0,0 0 1 0 0,-1 2-1 0 0,-4 104 696 0 0,-21 130 0 0 0,2-42-1582 0 0,19-132-1740 0 0,4 69 0 0 0,5-106-4386 0 0</inkml:trace>
</inkml:ink>
</file>

<file path=ppt/ink/ink6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7.5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91 3572 0 0,'0'0'6137'0'0,"14"-13"-5946"0"0,47-40-113 0 0,-57 50-10 0 0,0 0 1 0 0,0 0-1 0 0,1 1 1 0 0,-1 0-1 0 0,1-1 1 0 0,0 2 0 0 0,-1-1-1 0 0,1 0 1 0 0,0 1-1 0 0,0 0 1 0 0,0 0-1 0 0,0 1 1 0 0,0-1-1 0 0,0 1 1 0 0,0 0 0 0 0,0 1-1 0 0,0-1 1 0 0,0 1-1 0 0,0 0 1 0 0,0 1-1 0 0,0-1 1 0 0,0 1 0 0 0,0 0-1 0 0,-1 0 1 0 0,1 0-1 0 0,-1 1 1 0 0,0-1-1 0 0,1 1 1 0 0,-1 0 0 0 0,6 6-1 0 0,-7-4-8 0 0,0-1-1 0 0,0 1 1 0 0,0-1-1 0 0,0 1 1 0 0,-1 0 0 0 0,1 0-1 0 0,-1 1 1 0 0,0-1-1 0 0,-1 0 1 0 0,1 1 0 0 0,-1-1-1 0 0,0 1 1 0 0,-1-1-1 0 0,1 1 1 0 0,-1 0-1 0 0,0-1 1 0 0,0 1 0 0 0,-1 0-1 0 0,1-1 1 0 0,-1 1-1 0 0,0-1 1 0 0,-1 1 0 0 0,1-1-1 0 0,-1 0 1 0 0,-3 6-1 0 0,-1 4 90 0 0,0-1 0 0 0,-2 0 0 0 0,0 0 1 0 0,0 0-1 0 0,-1-1 0 0 0,-1-1 0 0 0,-18 19 0 0 0,8-12-290 0 0,-1-1 0 0 0,0-1 0 0 0,-2-2 0 0 0,0 0 0 0 0,0-1 0 0 0,-29 11 0 0 0,51-24 32 0 0,1-1 1 0 0,-1 1-1 0 0,0-1 0 0 0,1 1 1 0 0,-1-1-1 0 0,0 0 1 0 0,0 1-1 0 0,1-1 0 0 0,-1 0 1 0 0,0 0-1 0 0,0 0 1 0 0,0 1-1 0 0,1-1 0 0 0,-1 0 1 0 0,0 0-1 0 0,0 0 0 0 0,0 0 1 0 0,1-1-1 0 0,-1 1 1 0 0,0 0-1 0 0,0 0 0 0 0,0 0 1 0 0,1-1-1 0 0,-1 1 1 0 0,0 0-1 0 0,0-1 0 0 0,1 1 1 0 0,-1 0-1 0 0,0-1 0 0 0,1 1 1 0 0,-1-1-1 0 0,-1-1 1 0 0,2 0-293 0 0,-1 0 1 0 0,0 0-1 0 0,1 0 1 0 0,0-1-1 0 0,-1 1 1 0 0,1 0 0 0 0,0 0-1 0 0,0-1 1 0 0,0 1-1 0 0,0 0 1 0 0,1-4-1 0 0,3-13-2767 0 0</inkml:trace>
</inkml:ink>
</file>

<file path=ppt/ink/ink6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7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2 4700 0 0,'0'0'9419'0'0,"3"-1"-9300"0"0,-2 1-108 0 0,-1 0 0 0 0,1 0 0 0 0,-1 0 0 0 0,0 0 0 0 0,1 0 0 0 0,-1 0 0 0 0,1 0 0 0 0,-1 0 0 0 0,1 0 0 0 0,-1 0 0 0 0,1 0 0 0 0,-1 0 0 0 0,1 0 0 0 0,-1 0 0 0 0,0 0 0 0 0,1 1 0 0 0,-1-1 0 0 0,1 0 0 0 0,-1 0 0 0 0,0 1 0 0 0,1-1 0 0 0,-1 0 0 0 0,0 0 0 0 0,1 1 0 0 0,-1-1 0 0 0,0 0 0 0 0,1 1 0 0 0,-1-1 0 0 0,0 1 0 0 0,0-1 0 0 0,1 0 0 0 0,-1 1 0 0 0,0-1 0 0 0,0 1 1 0 0,0-1-1 0 0,1 1 0 0 0,2 28 236 0 0,-10 45-117 0 0,5-56-162 0 0,-9 91-108 0 0,-16 120-1087 0 0,3-80-3724 0 0,17-105 1106 0 0</inkml:trace>
</inkml:ink>
</file>

<file path=ppt/ink/ink6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8.4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72 458 7989 0 0,'0'0'7974'0'0,"-3"15"-7743"0"0,1-4-212 0 0,-1 5 0 0 0,-1 0 0 0 0,0 0 0 0 0,-1 0 0 0 0,-1-1 0 0 0,0 0 0 0 0,-12 20-1 0 0,18-33-46 0 0,-1-1-1 0 0,0 0 0 0 0,1 0 0 0 0,-1 1 0 0 0,0-1 0 0 0,0 0 0 0 0,0 0 1 0 0,0 0-1 0 0,0 0 0 0 0,0 0 0 0 0,0 0 0 0 0,0 0 0 0 0,0 0 1 0 0,0-1-1 0 0,-3 2 0 0 0,4-3-31 0 0,-1 0 0 0 0,1 0 1 0 0,-1 0-1 0 0,1 0 0 0 0,-1 0 0 0 0,1 0 1 0 0,0 0-1 0 0,0 0 0 0 0,-1 0 1 0 0,1 0-1 0 0,0 0 0 0 0,0 0 0 0 0,0 0 1 0 0,0 0-1 0 0,0 0 0 0 0,0 0 1 0 0,0 0-1 0 0,1 0 0 0 0,-1 0 0 0 0,0 0 1 0 0,1-1-1 0 0,2-13-97 0 0,-3 15 99 0 0,0 0 1 0 0,0 0 0 0 0,0-1-1 0 0,0 1 1 0 0,0 0 0 0 0,0 0 0 0 0,0 0-1 0 0,0 0 1 0 0,0-1 0 0 0,1 1 0 0 0,-1 0-1 0 0,0 0 1 0 0,0 0 0 0 0,0-1 0 0 0,-1 1-1 0 0,1 0 1 0 0,0 0 0 0 0,0 0 0 0 0,0 0-1 0 0,0-1 1 0 0,0 1 0 0 0,0 0 0 0 0,0 0-1 0 0,0 0 1 0 0,0 0 0 0 0,0-1 0 0 0,0 1-1 0 0,0 0 1 0 0,-1 0 0 0 0,1-1-230 0 0,0 1 230 0 0,-1 0 0 0 0,1 0 0 0 0,0 0-1 0 0,0 0 1 0 0,0 0 0 0 0,0 0 0 0 0,0 0-1 0 0,-1 0 1 0 0,1 0 0 0 0</inkml:trace>
  <inkml:trace contextRef="#ctx0" brushRef="#br0" timeOffset="1">499 17 1460 0 0,'0'0'13868'0'0,"15"-2"-13720"0"0,126-10-102 0 0,-89 10-43 0 0,104 1-973 0 0,-154 1 828 0 0,-1 0 0 0 0,1 0-1 0 0,-1 0 1 0 0,1 1 0 0 0,-1-1-1 0 0,1 0 1 0 0,-1 1 0 0 0,1-1-1 0 0,-1 1 1 0 0,1-1-1 0 0,-1 1 1 0 0,1 0 0 0 0,-1 0-1 0 0,0-1 1 0 0,2 3 0 0 0,-2-3-137 0 0,-1 1 0 0 0,1 0 0 0 0,-1 0 0 0 0,1 0 0 0 0,-1-1 0 0 0,1 1 0 0 0,-1 0 0 0 0,0 0 0 0 0,0 0 0 0 0,1 0 0 0 0,-1 0 0 0 0,0 0 1 0 0,0 0-1 0 0,0 0 0 0 0,0 2 0 0 0</inkml:trace>
</inkml:ink>
</file>

<file path=ppt/ink/ink6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8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0 458 6673 0 0,'0'0'7016'0'0,"104"-16"-7072"0"0,-64 10-56 0 0,-1 0-132 0 0,3-2-648 0 0,-3-3-536 0 0,3-1-704 0 0,-12 1-740 0 0,9-11-2589 0 0</inkml:trace>
  <inkml:trace contextRef="#ctx0" brushRef="#br0" timeOffset="1">723 0 1840 0 0,'0'0'15093'0'0,"0"17"-14871"0"0,-2 61-146 0 0,-18 126-1 0 0,13-162-299 0 0,6-29-323 0 0,0 0-1 0 0,-2 0 1 0 0,1 0 0 0 0,-2 0-1 0 0,1-1 1 0 0,-2 1 0 0 0,1-1-1 0 0,-10 16 1 0 0,14-28 348 0 0,0 1 0 0 0,-1 0 0 0 0,1-1 0 0 0,0 1 0 0 0,-1-1 0 0 0,1 1 0 0 0,-1-1 0 0 0,0 2-597 0 0,0-2 598 0 0,0 1-1 0 0,1-1 0 0 0,-1 0 0 0 0,1 1 0 0 0,-1-1 0 0 0,1 0 0 0 0,-1 0 0 0 0,0 1 0 0 0,1-1 0 0 0,-1 0 0 0 0,1 0 0 0 0,-1 0 0 0 0,-1 0 0 0 0,-5-5-2848 0 0</inkml:trace>
</inkml:ink>
</file>

<file path=ppt/ink/ink6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9.3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1 122 4180 0 0,'0'0'7280'0'0,"9"16"-6586"0"0,72 128 1050 0 0,-58-103-1739 0 0,1-1 0 0 0,2-1 0 0 0,52 58 1 0 0,-55-76-1919 0 0,-4-14-2133 0 0</inkml:trace>
  <inkml:trace contextRef="#ctx0" brushRef="#br0" timeOffset="1">412 0 6553 0 0,'0'0'9629'0'0,"0"15"-9184"0"0,2 64-10 0 0,2 18-696 0 0,-15 158-1 0 0,-5-193-946 0 0,1-7-6077 0 0</inkml:trace>
</inkml:ink>
</file>

<file path=ppt/ink/ink6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09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27 3588 0 0,'0'0'9611'0'0,"-1"15"-9141"0"0,-12 107 84 0 0,12-115-573 0 0,0-1 1 0 0,1 1-1 0 0,0 0 0 0 0,0 0 0 0 0,1 0 0 0 0,0-1 0 0 0,0 1 0 0 0,0 0 0 0 0,4 8 1 0 0,-4-12 5 0 0,0 0 1 0 0,1-1 0 0 0,-1 0-1 0 0,1 1 1 0 0,-1-1 0 0 0,1 0-1 0 0,0 0 1 0 0,-1 0 0 0 0,1 0-1 0 0,0 0 1 0 0,1 0 0 0 0,-1 0-1 0 0,0-1 1 0 0,0 1 0 0 0,1-1-1 0 0,-1 0 1 0 0,1 1 0 0 0,-1-1 0 0 0,1 0-1 0 0,-1-1 1 0 0,1 1 0 0 0,0 0-1 0 0,-1-1 1 0 0,6 1 0 0 0,-2-1 57 0 0,1 1 1 0 0,0-1 0 0 0,-1 0-1 0 0,1-1 1 0 0,-1 1 0 0 0,1-1-1 0 0,-1-1 1 0 0,1 1 0 0 0,-1-1-1 0 0,0-1 1 0 0,1 1 0 0 0,-1-1-1 0 0,0 0 1 0 0,-1 0-1 0 0,1-1 1 0 0,0 0 0 0 0,-1 0-1 0 0,0 0 1 0 0,0-1 0 0 0,0 1-1 0 0,0-1 1 0 0,-1-1 0 0 0,0 1-1 0 0,0-1 1 0 0,0 1 0 0 0,-1-1-1 0 0,0 0 1 0 0,0 0 0 0 0,0-1-1 0 0,-1 1 1 0 0,0-1 0 0 0,2-6-1 0 0,-3 9-5 0 0,0-1 0 0 0,0 1 0 0 0,0-1 0 0 0,0 1-1 0 0,-1-1 1 0 0,0 1 0 0 0,0-1 0 0 0,0 1 0 0 0,-1-1 0 0 0,1 1-1 0 0,-1-1 1 0 0,0 1 0 0 0,0-1 0 0 0,0 1 0 0 0,-1 0-1 0 0,1 0 1 0 0,-1 0 0 0 0,0 0 0 0 0,-1 0 0 0 0,1 0 0 0 0,0 0-1 0 0,-1 1 1 0 0,0-1 0 0 0,0 1 0 0 0,-5-5 0 0 0,1 3-170 0 0,0 0 0 0 0,0 0 1 0 0,-1 1-1 0 0,1 0 0 0 0,-1 1 1 0 0,0 0-1 0 0,0 0 0 0 0,0 1 0 0 0,-1 0 1 0 0,1 0-1 0 0,0 1 0 0 0,-13-1 1 0 0,17 2-8 0 0,-50 1-1806 0 0,50-1 1315 0 0,0 1 0 0 0,0 0-1 0 0,0 0 1 0 0,1 0 0 0 0,-1 0 0 0 0,-6 4-1 0 0</inkml:trace>
  <inkml:trace contextRef="#ctx0" brushRef="#br0" timeOffset="1">492 1 1736 0 0,'0'0'11626'0'0,"10"14"-11058"0"0,32 46 48 0 0,-38-53-531 0 0,0 0 0 0 0,-1 1 0 0 0,0 0 1 0 0,-1-1-1 0 0,0 1 0 0 0,0 0 0 0 0,0 0 0 0 0,-1 1 0 0 0,-1-1 0 0 0,1 0 0 0 0,-1 0 1 0 0,0 0-1 0 0,-2 10 0 0 0,1 1 6 0 0,1-9-30 0 0,-1 1 0 0 0,-1 0 0 0 0,0 0 0 0 0,-1-1 0 0 0,0 0 0 0 0,0 1 0 0 0,-1-1 0 0 0,0 0 0 0 0,-1-1 0 0 0,-6 12 0 0 0,7-15-90 0 0,1-1 1 0 0,-1 1 0 0 0,0-1-1 0 0,-1 0 1 0 0,1 0-1 0 0,-1 0 1 0 0,0 0-1 0 0,0-1 1 0 0,0 0-1 0 0,-1 0 1 0 0,0-1-1 0 0,1 1 1 0 0,-1-1-1 0 0,0-1 1 0 0,0 1-1 0 0,-1-1 1 0 0,-7 2-1 0 0,13-4-39 0 0,0 0 0 0 0,0 0-1 0 0,0 1 1 0 0,0-1-1 0 0,0 0 1 0 0,1 0-1 0 0,-1 0 1 0 0,0-1-1 0 0,0 1 1 0 0,0 0 0 0 0,0 0-1 0 0,0 0 1 0 0,0-1-1 0 0,0 1 1 0 0,1 0-1 0 0,-1-1 1 0 0,0 1-1 0 0,0-1 1 0 0,0 1-1 0 0,1-1 1 0 0,-1 0 0 0 0,0 1-1 0 0,1-1 1 0 0,-1 0-1 0 0,0 1 1 0 0,1-1-1 0 0,-1 0 1 0 0,1 0-1 0 0,-1 1 1 0 0,1-1 0 0 0,0 0-1 0 0,-1 0 1 0 0,1 0-1 0 0,0 0 1 0 0,-1 0-1 0 0,1 0 1 0 0,0-1-1 0 0,-1-3-819 0 0,1 1-1 0 0,0 0 1 0 0,0 0-1 0 0,0 0 1 0 0,1 0-1 0 0,-1 0 1 0 0,1 0-1 0 0,2-8 1 0 0,9-17-4502 0 0</inkml:trace>
</inkml:ink>
</file>

<file path=ppt/ink/ink6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10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1 116 1708 0 0,'0'0'13957'0'0,"22"-8"-13715"0"0,19-33 139 0 0,-31 30-327 0 0,1 0 1 0 0,16-13-1 0 0,-24 22-74 0 0,1-1 0 0 0,0 1 0 0 0,0 0 0 0 0,0 0 0 0 0,0 0 1 0 0,0 0-1 0 0,0 1 0 0 0,0 0 0 0 0,0 0 0 0 0,1 0 0 0 0,-1 0 0 0 0,7 1 0 0 0,-10 0 9 0 0,1 0 0 0 0,-1 1 0 0 0,0-1 0 0 0,1 1 0 0 0,-1-1 0 0 0,0 1 0 0 0,1-1 0 0 0,-1 1 0 0 0,0 0 0 0 0,0 0 0 0 0,0 0 0 0 0,1 0 0 0 0,-1 0 0 0 0,0 0 0 0 0,0 0 0 0 0,-1 0 0 0 0,1 0 0 0 0,0 1 0 0 0,0-1-1 0 0,0 0 1 0 0,-1 1 0 0 0,1-1 0 0 0,0 0 0 0 0,-1 1 0 0 0,0-1 0 0 0,1 1 0 0 0,-1 1 0 0 0,8 43 199 0 0,-7-31-125 0 0,0 0 0 0 0,-1 0 0 0 0,0 1 0 0 0,-2-1 0 0 0,1 0 0 0 0,-2 0 0 0 0,0 0-1 0 0,0 0 1 0 0,-1 0 0 0 0,-1-1 0 0 0,-1 0 0 0 0,0 0 0 0 0,-15 25 0 0 0,7-18-371 0 0,-1-1 0 0 0,-23 24 1 0 0,-13 4-6441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1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8425 0 0,'0'0'5074'0'0,"15"7"-4335"0"0,269 108 1479 0 0,-240-98-1993 0 0,613 272 926 0 0,-630-274-1708 0 0,-2 1 1 0 0,33 26 0 0 0,-48-34-1023 0 0,0 1 1 0 0,-1 1 0 0 0,0 0 0 0 0,12 16-1 0 0,-14-15-2580 0 0</inkml:trace>
</inkml:ink>
</file>

<file path=ppt/ink/ink6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10.6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0 308 1148 0 0,'0'0'12160'0'0,"13"-6"-12029"0"0,174-60-246 0 0,-159 57-112 0 0,-1 0 0 0 0,0-2 0 0 0,40-22 0 0 0,-58 27 183 0 0,0 1-1 0 0,0-1 0 0 0,-1 0 1 0 0,0-1-1 0 0,0 0 1 0 0,-1-1-1 0 0,0 0 0 0 0,0 0 1 0 0,0 0-1 0 0,-1-1 1 0 0,0 0-1 0 0,-1 0 0 0 0,6-13 1 0 0,-10 20 78 0 0,-1 1 1 0 0,1-1 0 0 0,0 0 0 0 0,0 0-1 0 0,-1 0 1 0 0,1 0 0 0 0,-1 0-1 0 0,0 0 1 0 0,1 0 0 0 0,-1 0 0 0 0,0 0-1 0 0,0 0 1 0 0,0 0 0 0 0,-1 0 0 0 0,1 0-1 0 0,0 0 1 0 0,-1 0 0 0 0,1 0-1 0 0,-1 0 1 0 0,0-2 0 0 0,0 3-17 0 0,0 0-1 0 0,0 0 1 0 0,0 0 0 0 0,0 0 0 0 0,-1 0-1 0 0,1 0 1 0 0,0 1 0 0 0,0-1-1 0 0,-1 0 1 0 0,1 1 0 0 0,0-1 0 0 0,-1 0-1 0 0,1 1 1 0 0,-1 0 0 0 0,1-1 0 0 0,-1 1-1 0 0,1 0 1 0 0,0 0 0 0 0,-1 0 0 0 0,-1 0-1 0 0,-4 1 15 0 0,-1-1-1 0 0,1 2 1 0 0,0-1-1 0 0,0 1 1 0 0,0 0-1 0 0,0 1 1 0 0,0-1-1 0 0,0 1 0 0 0,-7 5 1 0 0,1 1 157 0 0,1 0 0 0 0,0 1 0 0 0,1 0 0 0 0,0 1 0 0 0,1 0 0 0 0,0 1 0 0 0,0 0 0 0 0,-14 26 0 0 0,18-28-36 0 0,1 0-1 0 0,0 0 1 0 0,1 1-1 0 0,0-1 1 0 0,1 1 0 0 0,0 0-1 0 0,0 0 1 0 0,1 1-1 0 0,1-1 1 0 0,0 1 0 0 0,0-1-1 0 0,2 23 1 0 0,0-31-92 0 0,-1 1 0 0 0,1-1 1 0 0,0 1-1 0 0,0-1 0 0 0,0 0 1 0 0,0 1-1 0 0,1-1 0 0 0,-1 0 1 0 0,1 0-1 0 0,0 0 0 0 0,0 0 1 0 0,0 0-1 0 0,0 0 0 0 0,0-1 0 0 0,1 1 1 0 0,4 3-1 0 0,-2-2-6 0 0,0 0 0 0 0,1-1 1 0 0,-1 0-1 0 0,1 0 0 0 0,0-1 0 0 0,0 0 1 0 0,0 0-1 0 0,9 2 0 0 0,9-1-195 0 0,0 0 0 0 0,1-2 0 0 0,39-3 0 0 0,-59 2 56 0 0,9-1-613 0 0,0 0 1 0 0,0-1-1 0 0,0-1 0 0 0,-1 0 1 0 0,1-1-1 0 0,17-8 1 0 0,6-7-4567 0 0</inkml:trace>
</inkml:ink>
</file>

<file path=ppt/ink/ink6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12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240 204 964 0 0,'0'0'9632'0'0,"11"-14"-8674"0"0,35-44-116 0 0,-42 54-653 0 0,0 0 0 0 0,-1-1 0 0 0,0 1 0 0 0,0-1 0 0 0,-1 0 0 0 0,1 0 0 0 0,-1 0 0 0 0,0 0-1 0 0,0-1 1 0 0,0 1 0 0 0,-1 0 0 0 0,0-1 0 0 0,0 1 0 0 0,0-1 0 0 0,-1 0 0 0 0,0 1-1 0 0,0-1 1 0 0,0 1 0 0 0,-1-7 0 0 0,1 11-139 0 0,0 0 0 0 0,-1 0 0 0 0,1 1 0 0 0,0-1 0 0 0,0 0 0 0 0,-1 0 0 0 0,1 0 0 0 0,0 0 0 0 0,-1 0 0 0 0,1 0 0 0 0,-1 1 0 0 0,1-1 0 0 0,-1 0 0 0 0,1 0 0 0 0,-1 1 0 0 0,0-1 0 0 0,1 0 1 0 0,-1 1-1 0 0,0-1 0 0 0,0 1 0 0 0,1-1 0 0 0,-1 1 0 0 0,0-1 0 0 0,-1 0 0 0 0,-26-3 57 0 0,20 5-196 0 0,0 0 1 0 0,1 0 0 0 0,-1 1-1 0 0,1 0 1 0 0,-10 4 0 0 0,-1 4 30 0 0,1 0 0 0 0,0 2 0 0 0,1 0 0 0 0,0 1 0 0 0,1 0 0 0 0,1 1 0 0 0,0 1 0 0 0,0 0 0 0 0,2 1 0 0 0,0 1-1 0 0,0 0 1 0 0,2 1 0 0 0,0 0 0 0 0,1 0 0 0 0,-8 25 0 0 0,15-37 27 0 0,0 0-1 0 0,0-1 1 0 0,1 1-1 0 0,0 0 1 0 0,0 0-1 0 0,1-1 1 0 0,0 1-1 0 0,0 0 1 0 0,1 8-1 0 0,-1-13 35 0 0,0 1 1 0 0,1 0-1 0 0,-1 0 0 0 0,1 0 0 0 0,0-1 1 0 0,0 1-1 0 0,0 0 0 0 0,0-1 0 0 0,0 1 0 0 0,0-1 1 0 0,0 1-1 0 0,0-1 0 0 0,0 1 0 0 0,1-1 1 0 0,-1 0-1 0 0,0 0 0 0 0,1 0 0 0 0,-1 0 0 0 0,1 0 1 0 0,0 0-1 0 0,-1 0 0 0 0,1 0 0 0 0,-1-1 1 0 0,1 1-1 0 0,0 0 0 0 0,0-1 0 0 0,-1 0 1 0 0,1 1-1 0 0,0-1 0 0 0,0 0 0 0 0,3 0 0 0 0,5 0 46 0 0,0-1-1 0 0,0 0 1 0 0,0 0-1 0 0,0-1 1 0 0,0 0-1 0 0,-1-1 0 0 0,1 0 1 0 0,-1 0-1 0 0,0-1 1 0 0,0-1-1 0 0,0 0 0 0 0,11-7 1 0 0,8-9 1 0 0,-1-1 1 0 0,31-33-1 0 0,23-19 183 0 0,-79 108-1100 0 0,-3-10 831 0 0,-2 0 0 0 0,-7 35 0 0 0,1-5-2054 0 0,5 0-4790 0 0</inkml:trace>
</inkml:ink>
</file>

<file path=ppt/ink/ink6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12.5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13 4788 0 0,'0'0'9910'0'0,"9"15"-9679"0"0,28 51-51 0 0,-34-58-132 0 0,1 0-1 0 0,-1 0 0 0 0,-1 0 0 0 0,0 1 0 0 0,0-1 1 0 0,0 1-1 0 0,-1 0 0 0 0,-1-1 0 0 0,1 1 0 0 0,-1 0 1 0 0,-2 15-1 0 0,1 0 4 0 0,0-15-54 0 0,1 0 1 0 0,-1 0-1 0 0,-1 0 1 0 0,1-1-1 0 0,-1 1 1 0 0,-1-1-1 0 0,0 1 0 0 0,0-1 1 0 0,0 0-1 0 0,-1 0 1 0 0,0 0-1 0 0,-1-1 1 0 0,0 1-1 0 0,0-1 1 0 0,-12 12-1 0 0,17-18 17 0 0,0-1-1 0 0,0 0 0 0 0,-1 1 1 0 0,1-1-1 0 0,0 0 1 0 0,0 1-1 0 0,-1-1 1 0 0,1 0-1 0 0,0 1 0 0 0,-1-1 1 0 0,1 0-1 0 0,-1 0 1 0 0,1 0-1 0 0,0 1 1 0 0,-1-1-1 0 0,1 0 0 0 0,-1 0 1 0 0,1 0-1 0 0,0 0 1 0 0,-1 0-1 0 0,1 0 1 0 0,-1 0-1 0 0,1 0 0 0 0,-1 0 1 0 0,1 0-1 0 0,0 0 1 0 0,-1 0-1 0 0,1 0 1 0 0,-1 0-1 0 0,0 0 0 0 0,-1-13 2 0 0,7-19-451 0 0,5 3 323 0 0,2 0 0 0 0,1 1 0 0 0,1 1 0 0 0,1 0 0 0 0,1 1 0 0 0,1 1 0 0 0,2 1 0 0 0,0 0 0 0 0,25-22 0 0 0,-38 40 115 0 0,1 0 0 0 0,0 0 0 0 0,0 1 0 0 0,0 0 1 0 0,1 1-1 0 0,0 0 0 0 0,-1 0 0 0 0,1 0 0 0 0,10-2 0 0 0,-15 6 20 0 0,0-1-1 0 0,0 0 1 0 0,0 1-1 0 0,0 0 1 0 0,0-1-1 0 0,0 1 0 0 0,1 1 1 0 0,-1-1-1 0 0,0 0 1 0 0,0 1-1 0 0,0 0 1 0 0,0-1-1 0 0,0 1 1 0 0,0 0-1 0 0,0 1 0 0 0,0-1 1 0 0,-1 1-1 0 0,1-1 1 0 0,0 1-1 0 0,-1 0 1 0 0,1 0-1 0 0,-1 0 1 0 0,1 0-1 0 0,-1 0 0 0 0,0 1 1 0 0,0-1-1 0 0,3 6 1 0 0,3 5 69 0 0,-1 1 0 0 0,0 0 0 0 0,-1 0 0 0 0,-1 0 0 0 0,0 1 0 0 0,-1 0 0 0 0,0 0 0 0 0,3 28 1 0 0,-5-14-829 0 0,0 0 0 0 0,-2 1 0 0 0,-5 50 0 0 0,0-59-1492 0 0,1-8-2824 0 0</inkml:trace>
</inkml:ink>
</file>

<file path=ppt/ink/ink6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13.0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320 1 5745 0 0,'0'0'9320'0'0,"7"14"-8890"0"0,-2-4-348 0 0,0 2 9 0 0,0-1 0 0 0,0 1 1 0 0,-1 0-1 0 0,0 0 0 0 0,-1 0 1 0 0,3 23-1 0 0,11 406 628 0 0,-17-441-614 0 0,0-25 185 0 0,0 9-615 0 0,-1 1 0 0 0,1 0-1 0 0,-2-1 1 0 0,0 1 0 0 0,-7-24 0 0 0,7 34 260 0 0,0 0 0 0 0,0 0 0 0 0,0 0 0 0 0,-1 0 0 0 0,0 1 0 0 0,1-1 0 0 0,-2 1 0 0 0,1 0 1 0 0,0 0-1 0 0,-1 0 0 0 0,0 0 0 0 0,0 0 0 0 0,0 1 0 0 0,0 0 0 0 0,0 0 0 0 0,-1 0 0 0 0,0 0 0 0 0,1 1 1 0 0,-9-3-1 0 0,2 1 25 0 0,-1 1 1 0 0,0 1 0 0 0,0 0-1 0 0,-1 1 1 0 0,1 0 0 0 0,0 1 0 0 0,0 0-1 0 0,0 1 1 0 0,0 1 0 0 0,-20 4 0 0 0,24-4 84 0 0,0 0 0 0 0,0 1 0 0 0,0-1 0 0 0,0 1 1 0 0,1 1-1 0 0,0 0 0 0 0,-1 0 0 0 0,1 0 1 0 0,1 1-1 0 0,-1 0 0 0 0,1 1 0 0 0,-1 0 0 0 0,2-1 1 0 0,-1 2-1 0 0,1-1 0 0 0,-8 13 0 0 0,11-16-36 0 0,0 1 0 0 0,0 0 0 0 0,1-1 0 0 0,-1 1 0 0 0,1 0 0 0 0,0 0 0 0 0,0 0 0 0 0,1 0 0 0 0,-1 0 0 0 0,1 0 0 0 0,0 0 0 0 0,0 0 0 0 0,0 0 0 0 0,1 0 0 0 0,-1 0 0 0 0,1 0 0 0 0,1 7 0 0 0,1-5 21 0 0,0 0 0 0 0,-1 0 0 0 0,2-1-1 0 0,-1 1 1 0 0,1-1 0 0 0,-1 0-1 0 0,1 0 1 0 0,1 0 0 0 0,-1 0-1 0 0,6 4 1 0 0,6 4 147 0 0,1-1 0 0 0,1-1-1 0 0,0 0 1 0 0,0-1 0 0 0,33 12 0 0 0,-22-12-47 0 0,0-1 0 0 0,0-2 1 0 0,1 0-1 0 0,0-2 0 0 0,58 1 0 0 0,-87-6-212 0 0,-1 0 0 0 0,0 0-1 0 0,0 0 1 0 0,0 0 0 0 0</inkml:trace>
</inkml:ink>
</file>

<file path=ppt/ink/ink6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1.2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184 14 1512 0 0,'6'-9'11251'0'0,"-4"5"-11621"0"0,-29 157 2544 0 0,-18 71-1459 0 0,-44 176-23 0 0,59-308-557 0 0,38-138-11575 0 0,0 22 7551 0 0</inkml:trace>
</inkml:ink>
</file>

<file path=ppt/ink/ink6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1.9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163 168 1528 0 0,'0'0'5218'0'0,"1"-5"-5039"0"0,-1-5 321 0 0,2 0-1 0 0,0 0 1 0 0,0 0 0 0 0,0 1 0 0 0,1-1 0 0 0,1 0 0 0 0,-1 1 0 0 0,11-17-1 0 0,-11 21-476 0 0,0 1 0 0 0,0-1-1 0 0,1 1 1 0 0,0 0 0 0 0,0 1-1 0 0,0-1 1 0 0,0 1-1 0 0,0-1 1 0 0,1 1 0 0 0,0 1-1 0 0,-1-1 1 0 0,1 1-1 0 0,0-1 1 0 0,0 2 0 0 0,0-1-1 0 0,0 0 1 0 0,1 1 0 0 0,-1 0-1 0 0,6 0 1 0 0,-8 0-54 0 0,1 1 1 0 0,-1 0 0 0 0,1 0-1 0 0,-1 0 1 0 0,0 0 0 0 0,1 0-1 0 0,-1 1 1 0 0,0 0 0 0 0,1 0-1 0 0,-1 0 1 0 0,0 0 0 0 0,0 0-1 0 0,0 0 1 0 0,0 1 0 0 0,0 0-1 0 0,0 0 1 0 0,0 0 0 0 0,0 0-1 0 0,4 4 1 0 0,-4-2 28 0 0,-1 0 1 0 0,1 0-1 0 0,-1 0 0 0 0,1 1 0 0 0,-1-1 1 0 0,0 1-1 0 0,-1-1 0 0 0,1 1 1 0 0,-1 0-1 0 0,0 0 0 0 0,0-1 1 0 0,0 1-1 0 0,-1 0 0 0 0,0 5 1 0 0,1 3 56 0 0,-1-1 1 0 0,0 1-1 0 0,-1-1 0 0 0,0 0 1 0 0,-1 1-1 0 0,0-1 1 0 0,-1 0-1 0 0,-1 0 1 0 0,0 0-1 0 0,0-1 1 0 0,-1 1-1 0 0,0-1 0 0 0,-1 0 1 0 0,0-1-1 0 0,-1 1 1 0 0,0-1-1 0 0,0-1 1 0 0,-1 1-1 0 0,-1-1 1 0 0,1-1-1 0 0,-1 0 0 0 0,-1 0 1 0 0,1-1-1 0 0,-1 0 1 0 0,-1 0-1 0 0,1-1 1 0 0,-1-1-1 0 0,0 0 1 0 0,0 0-1 0 0,0-1 0 0 0,-18 3 1 0 0,-47 5 528 0 0,69-11-485 0 0,1-1 0 0 0,-1 0-1 0 0,0 0 1 0 0,1-1-1 0 0,-1 0 1 0 0,1 0-1 0 0,0-1 1 0 0,-1 1-1 0 0,-9-5 1 0 0,16 6-134 0 0,-1-1 1 0 0,1 1-1 0 0,-1 0 1 0 0,0 0-1 0 0,1-1 1 0 0,-1 1-1 0 0,1-1 0 0 0,-1 1 1 0 0,1 0-1 0 0,-1-1 1 0 0,1 1-1 0 0,-1-1 1 0 0,1 1-1 0 0,-1-1 1 0 0,1 1-1 0 0,0-1 0 0 0,-1 0 1 0 0,1 1-1 0 0,0-1 1 0 0,0 0-1 0 0,-1 1 1 0 0,1-1-1 0 0,0 0 0 0 0,0 1 1 0 0,0-1-1 0 0,0 0 1 0 0,0 1-1 0 0,0-1 1 0 0,-1 0-1 0 0,2 1 1 0 0,-1-1-1 0 0,0 0 0 0 0,0 1 1 0 0,0-1-1 0 0,0 0 1 0 0,0 1-1 0 0,1-1 1 0 0,-1 0-1 0 0,0 1 0 0 0,0-1 1 0 0,1 1-1 0 0,-1-1 1 0 0,0 0-1 0 0,1 1 1 0 0,-1-1-1 0 0,1 1 0 0 0,-1-1 1 0 0,1 1-1 0 0,0-1 1 0 0,2-2-935 0 0,0 0 0 0 0,0 0 0 0 0,1 0 0 0 0,-1 0 0 0 0,1 1 0 0 0,6-4 0 0 0,11-4-3448 0 0</inkml:trace>
</inkml:ink>
</file>

<file path=ppt/ink/ink6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2.6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141 1 1096 0 0,'-6'1'8276'0'0,"6"5"-8108"0"0,-1 0 1 0 0,0-1-1 0 0,-1 1 1 0 0,1-1-1 0 0,-1 1 1 0 0,0-1-1 0 0,0 0 1 0 0,0 1-1 0 0,-1-1 1 0 0,0 0 0 0 0,0-1-1 0 0,0 1 1 0 0,0-1-1 0 0,-1 1 1 0 0,-6 5-1 0 0,7-7-62 0 0,0 0-1 0 0,0 0 1 0 0,0 0-1 0 0,-1-1 1 0 0,1 1-1 0 0,-1-1 1 0 0,1 0-1 0 0,-1 0 1 0 0,0 0-1 0 0,0 0 1 0 0,0-1-1 0 0,0 1 1 0 0,0-1-1 0 0,-1-1 1 0 0,1 1-1 0 0,0 0 1 0 0,0-1-1 0 0,-1 0 1 0 0,1 0-1 0 0,-7-1 1 0 0,10 1-90 0 0,1-1 1 0 0,-1 1-1 0 0,1 0 1 0 0,0-1-1 0 0,-1 1 1 0 0,1-1-1 0 0,0 1 0 0 0,-1-1 1 0 0,1 1-1 0 0,0 0 1 0 0,0-1-1 0 0,-1 1 1 0 0,1-1-1 0 0,0 1 0 0 0,0-1 1 0 0,0 1-1 0 0,0-1 1 0 0,-1 0-1 0 0,1 1 0 0 0,0-1 1 0 0,0 1-1 0 0,0-1 1 0 0,0 1-1 0 0,0-1 1 0 0,0 1-1 0 0,1-1 0 0 0,-1 1 1 0 0,0-1-1 0 0,0 1 1 0 0,0-1-1 0 0,0 1 1 0 0,1-1-1 0 0,-1 1 0 0 0,0-1 1 0 0,0 1-1 0 0,1-1 1 0 0,-1 1-1 0 0,0-1 1 0 0,1 1-1 0 0,-1 0 0 0 0,0-1 1 0 0,1 1-1 0 0,14-22-73 0 0,-10 18 35 0 0,-1 0-1 0 0,0 0 1 0 0,1 0 0 0 0,0 1-1 0 0,0-1 1 0 0,0 1-1 0 0,0 1 1 0 0,0-1-1 0 0,1 1 1 0 0,-1 0-1 0 0,1 0 1 0 0,-1 1-1 0 0,1-1 1 0 0,0 1-1 0 0,6 0 1 0 0,-11 1-63 0 0,-3 3 37 0 0,1 1-1 0 0,-1-1 1 0 0,1 0-1 0 0,-1 1 1 0 0,0-1-1 0 0,0 0 1 0 0,0 0-1 0 0,-1-1 0 0 0,1 1 1 0 0,-1 0-1 0 0,1-1 1 0 0,-4 3-1 0 0,-10 12-1184 0 0,8-2-512 0 0,62-86-9135 0 0</inkml:trace>
</inkml:ink>
</file>

<file path=ppt/ink/ink6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3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160 1 3180 0 0,'0'0'9851'0'0,"-2"13"-9293"0"0,-48 267 1412 0 0,38-228-2203 0 0,-2-1 1 0 0,-3 0 0 0 0,-36 76-1 0 0,43-98-1685 0 0,9-16-2944 0 0</inkml:trace>
</inkml:ink>
</file>

<file path=ppt/ink/ink6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3.4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76 209 652 0 0,'0'0'7803'0'0,"13"-4"-7140"0"0,-2 0-561 0 0,18-6 528 0 0,47-24 0 0 0,-66 29-575 0 0,0-2-1 0 0,0 1 1 0 0,-1-1-1 0 0,0-1 0 0 0,11-11 1 0 0,-17 17-48 0 0,-1 0 0 0 0,0 0 1 0 0,0-1-1 0 0,-1 1 0 0 0,1-1 0 0 0,0 1 1 0 0,-1-1-1 0 0,0 0 0 0 0,1 1 1 0 0,-1-1-1 0 0,0 0 0 0 0,0 0 0 0 0,-1 0 1 0 0,1 0-1 0 0,0 0 0 0 0,-1 0 0 0 0,0 0 1 0 0,0 0-1 0 0,0 0 0 0 0,0 0 0 0 0,0 0 1 0 0,0 0-1 0 0,-1 0 0 0 0,0 0 0 0 0,1 0 1 0 0,-3-4-1 0 0,2 5-6 0 0,0 0 0 0 0,-1 0 0 0 0,1 0 0 0 0,-1 1 0 0 0,1-1-1 0 0,-1 0 1 0 0,0 1 0 0 0,0 0 0 0 0,0-1 0 0 0,1 1 0 0 0,-1 0 0 0 0,0 0 0 0 0,-1 0 0 0 0,1 0 0 0 0,0 0-1 0 0,0 1 1 0 0,0-1 0 0 0,0 1 0 0 0,0-1 0 0 0,-1 1 0 0 0,1 0 0 0 0,0 0 0 0 0,0 0 0 0 0,-1 0 0 0 0,1 0-1 0 0,-3 1 1 0 0,-3 0-28 0 0,0 1 0 0 0,0-1 0 0 0,-1 2 0 0 0,2-1 0 0 0,-15 7 0 0 0,8-2 83 0 0,1 1 0 0 0,0 0 1 0 0,0 1-1 0 0,1 0 0 0 0,0 1 0 0 0,0 1 1 0 0,-19 24-1 0 0,25-28 132 0 0,0 1 0 0 0,1 1-1 0 0,0-1 1 0 0,0 1 0 0 0,0 0 0 0 0,2 0 0 0 0,-1 1 0 0 0,1-1-1 0 0,0 1 1 0 0,1 0 0 0 0,0-1 0 0 0,0 1 0 0 0,0 18 0 0 0,2-24-160 0 0,0 1 1 0 0,0 0-1 0 0,0-1 1 0 0,0 1-1 0 0,1-1 1 0 0,0 1-1 0 0,0-1 1 0 0,0 0 0 0 0,0 1-1 0 0,1-1 1 0 0,0 0-1 0 0,-1 0 1 0 0,1 0-1 0 0,1 0 1 0 0,-1 0-1 0 0,1 0 1 0 0,-1-1 0 0 0,1 1-1 0 0,0-1 1 0 0,0 0-1 0 0,1 0 1 0 0,-1 0-1 0 0,0 0 1 0 0,1-1-1 0 0,0 1 1 0 0,0-1 0 0 0,-1 0-1 0 0,1 0 1 0 0,1 0-1 0 0,-1-1 1 0 0,0 0-1 0 0,0 0 1 0 0,8 2-1 0 0,-1-1-284 0 0,0 0-1 0 0,0-1 0 0 0,0 0 0 0 0,0 0 1 0 0,0-1-1 0 0,0-1 0 0 0,13-2 1 0 0,-14 1-751 0 0,0 0 1 0 0,0-1 0 0 0,0-1-1 0 0,16-7 1 0 0,7-9-3452 0 0</inkml:trace>
</inkml:ink>
</file>

<file path=ppt/ink/ink6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145 364 6353 0 0,'0'0'5748'0'0,"15"-12"-5461"0"0,112-87-140 0 0,-122 94-238 0 0,0 0 0 0 0,0-1 0 0 0,-1 0 0 0 0,0 0 0 0 0,0 0 0 0 0,-1-1 1 0 0,1 1-1 0 0,-1-1 0 0 0,-1 0 0 0 0,1 0 0 0 0,-1 0 0 0 0,0 0 0 0 0,-1 0 0 0 0,2-14 0 0 0,-2 13 124 0 0,-1 1-1 0 0,1-1 1 0 0,-1 0-1 0 0,-1 0 1 0 0,1 1-1 0 0,-1-1 1 0 0,-1 1 0 0 0,1-1-1 0 0,-1 1 1 0 0,0-1-1 0 0,-1 1 1 0 0,0 0 0 0 0,0 0-1 0 0,-5-8 1 0 0,7 14-44 0 0,0-1 0 0 0,0 0 0 0 0,0 1 0 0 0,0 0 0 0 0,0-1 0 0 0,-1 1 0 0 0,1-1 0 0 0,0 1 0 0 0,-1 0 0 0 0,1 0 0 0 0,-1 0 0 0 0,0 0 0 0 0,1 0 1 0 0,-1 0-1 0 0,0 1 0 0 0,1-1 0 0 0,-1 0 0 0 0,0 1 0 0 0,0-1 0 0 0,1 1 0 0 0,-1 0 0 0 0,0 0 0 0 0,-3 0 0 0 0,2 0 17 0 0,1 1 0 0 0,-1 0 0 0 0,0 0 0 0 0,0 0 0 0 0,1 1 0 0 0,-1-1 0 0 0,0 1 0 0 0,1-1-1 0 0,-1 1 1 0 0,1 0 0 0 0,0 0 0 0 0,0 0 0 0 0,-3 3 0 0 0,-4 6 116 0 0,1 0 1 0 0,0 1-1 0 0,0 0 0 0 0,1 0 1 0 0,-6 15-1 0 0,-27 80 810 0 0,5 1 0 0 0,-23 118 0 0 0,43-164-889 0 0,4-14-65 0 0,-9 88 1 0 0,16-56-4681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2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284 11 6129 0 0,'0'0'7934'0'0,"-15"-2"-7928"0"0,4-1-13 0 0,6 2 13 0 0,0-1 0 0 0,-1 1 0 0 0,1 0 0 0 0,0 1 0 0 0,0-1 0 0 0,0 1 0 0 0,-1 0 1 0 0,1 1-1 0 0,0-1 0 0 0,0 1 0 0 0,-1 0 0 0 0,1 0 0 0 0,0 1 0 0 0,0-1 0 0 0,0 1 0 0 0,0 0 0 0 0,-5 3 0 0 0,-2 4 98 0 0,0 0 1 0 0,0 0-1 0 0,0 1 1 0 0,1 0-1 0 0,1 1 1 0 0,0 1-1 0 0,0-1 1 0 0,1 2-1 0 0,1-1 1 0 0,0 1-1 0 0,1 0 1 0 0,0 1-1 0 0,1 0 1 0 0,-7 22-1 0 0,10-24-99 0 0,0 0-1 0 0,1 0 1 0 0,0 0 0 0 0,1 1-1 0 0,0-1 1 0 0,1 0-1 0 0,0 0 1 0 0,1 1 0 0 0,0-1-1 0 0,1 0 1 0 0,1 0-1 0 0,0 0 1 0 0,0-1-1 0 0,1 1 1 0 0,1-1 0 0 0,0 1-1 0 0,0-1 1 0 0,12 16-1 0 0,-8-15-7 0 0,1 0-1 0 0,0-1 0 0 0,0 0 0 0 0,2-1 0 0 0,-1 0 1 0 0,1 0-1 0 0,1-1 0 0 0,-1-1 0 0 0,2 0 1 0 0,-1-1-1 0 0,1 0 0 0 0,0-1 0 0 0,0-1 0 0 0,1 0 1 0 0,16 3-1 0 0,-19-6 42 0 0,0 0-1 0 0,0 0 1 0 0,0-1 0 0 0,0-1 0 0 0,0 0-1 0 0,0 0 1 0 0,0-2 0 0 0,-1 1 0 0 0,1-1-1 0 0,0-1 1 0 0,0 0 0 0 0,-1-1 0 0 0,0 0 0 0 0,0-1-1 0 0,0 0 1 0 0,0-1 0 0 0,-1 0 0 0 0,0 0-1 0 0,17-15 1 0 0,-11 4-32 0 0,0 0 0 0 0,-1-2-1 0 0,-1 1 1 0 0,-1-2 0 0 0,-1 0-1 0 0,0 0 1 0 0,-2-1 0 0 0,0-1-1 0 0,-1 0 1 0 0,-1 0 0 0 0,-2 0-1 0 0,0-1 1 0 0,-1 0 0 0 0,-1 0-1 0 0,1-38 1 0 0,-5 57-56 0 0,0 0 0 0 0,0 0 0 0 0,0 0 0 0 0,-1 0 0 0 0,1 0 0 0 0,-1 1 0 0 0,0-1 0 0 0,0 0 0 0 0,0 1 0 0 0,-1-1 0 0 0,1 0 0 0 0,-1 1 0 0 0,0 0 0 0 0,-3-6 0 0 0,3 7-101 0 0,0 0 1 0 0,-1 0-1 0 0,1 0 0 0 0,-1 1 1 0 0,1-1-1 0 0,-1 0 0 0 0,0 1 0 0 0,1 0 1 0 0,-1-1-1 0 0,0 1 0 0 0,0 0 1 0 0,0 1-1 0 0,0-1 0 0 0,0 0 1 0 0,0 1-1 0 0,0 0 0 0 0,0 0 1 0 0,0 0-1 0 0,-4 0 0 0 0,-1 0-414 0 0,0 1 0 0 0,0 0 0 0 0,0 1-1 0 0,0 0 1 0 0,0 0 0 0 0,0 1 0 0 0,0 0-1 0 0,1 0 1 0 0,-1 0 0 0 0,1 1 0 0 0,-10 7 0 0 0,-25 18-2480 0 0</inkml:trace>
</inkml:ink>
</file>

<file path=ppt/ink/ink6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4.3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3876 0 0,'0'0'8445'0'0,"84"-18"-8461"0"0,-57 18-96 0 0,8 0-84 0 0,1 0 56 0 0,0 3-384 0 0,5-1-380 0 0,-5-2-388 0 0,3 0-472 0 0,-10 0-1077 0 0,7-8-1659 0 0</inkml:trace>
</inkml:ink>
</file>

<file path=ppt/ink/ink6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4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332 0 2552 0 0,'0'0'10404'0'0,"-2"9"-10784"0"0,-16 107 805 0 0,-5-1-1 0 0,-6 0 1 0 0,-51 135-1 0 0,75-236-656 0 0,3-6 100 0 0,-1 0 0 0 0,-1-1 0 0 0,1 1-1 0 0,-8 10 1 0 0,10-16-126 0 0,0-1-1 0 0,0 0 1 0 0,0 1 0 0 0,0-1 0 0 0,0 0-1 0 0,-1 0 1 0 0,1 0 0 0 0,0 0 0 0 0,-1 0-1 0 0,1 0 1 0 0,-1 0 0 0 0,1 0 0 0 0,-1-1-1 0 0,1 1 1 0 0,-1-1 0 0 0,1 1-1 0 0,-1-1 1 0 0,1 1 0 0 0,-1-1 0 0 0,0 0-1 0 0,1 0 1 0 0,-1 0 0 0 0,0 0 0 0 0,1 0-1 0 0,-1 0 1 0 0,1 0 0 0 0,-1-1-1 0 0,-2 0 1 0 0,-7-4-3853 0 0</inkml:trace>
  <inkml:trace contextRef="#ctx0" brushRef="#br0" timeOffset="1">1 408 980 0 0,'0'0'11005'0'0,"84"-20"-11889"0"0,-55 21-48 0 0,1 4-296 0 0,-2 0-288 0 0,1-2-424 0 0,-8-2-1005 0 0</inkml:trace>
</inkml:ink>
</file>

<file path=ppt/ink/ink6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5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1252 0 0,'0'0'14499'0'0,"23"-1"-13724"0"0,10 4-579 0 0,1 1 0 0 0,-1 2 0 0 0,38 13 0 0 0</inkml:trace>
</inkml:ink>
</file>

<file path=ppt/ink/ink6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5.7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4772 0 0,'0'0'10636'0'0,"11"9"-10693"0"0,-2-5 13 0 0,0 0 0 0 0,0-1 0 0 0,0 1 0 0 0,0-2 0 0 0,0 0 0 0 0,0 0 0 0 0,11 1 0 0 0,68 0-2675 0 0,-75-3 2012 0 0,-12 0 628 0 0,2 0-421 0 0,1 0 0 0 0,0 0-1 0 0,-1 0 1 0 0,1-1-1 0 0,-1 1 1 0 0,1-1 0 0 0,-1 0-1 0 0,0 0 1 0 0,1 0 0 0 0,-1 0-1 0 0,5-4 1 0 0,9-6-3382 0 0</inkml:trace>
</inkml:ink>
</file>

<file path=ppt/ink/ink6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6.2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6 1120 0 0,'0'0'14383'0'0,"14"-1"-14445"0"0,46-4 14 0 0,-50 5-3 0 0,-1 1-1 0 0,1-1 0 0 0,-1 2 1 0 0,0-1-1 0 0,1 1 1 0 0,-1 1-1 0 0,12 4 0 0 0,-14-4-71 0 0,1 0-1 0 0,0-1 0 0 0,-1 0 0 0 0,1-1 1 0 0,15 2-1 0 0,-23-3-17 0 0,1 0 1 0 0,-1 0-1 0 0,1-1 0 0 0,-1 1 1 0 0,1 0-1 0 0,-1 0 0 0 0,1 0 1 0 0,-1 0-1 0 0,1 1 0 0 0,-1-1 1 0 0,0 0-1 0 0,1 0 0 0 0,-1 0 1 0 0,1 0-1 0 0,-1 0 0 0 0,1 1 1 0 0,-1-1-1 0 0,0 0 0 0 0,1 0 1 0 0,-1 1-1 0 0,1-1 0 0 0,-1 0 1 0 0,0 0-1 0 0,1 1 0 0 0,-1-1 1 0 0,0 0-1 0 0,0 1 0 0 0,1-1 1 0 0,-1 1-1 0 0,0-1 0 0 0,0 1 1 0 0,1-1-1 0 0,-1 0 0 0 0,0 1 1 0 0,0-1-1 0 0,0 1 0 0 0,0-1 1 0 0,0 1-1 0 0,0-1 0 0 0,0 1 1 0 0,0-1-1 0 0,0 1 0 0 0,0-1 1 0 0,0 1-1 0 0,0-1 0 0 0,0 0 1 0 0,0 1-1 0 0,0-1 0 0 0,0 1 0 0 0,0-1 1 0 0,0 1-1 0 0,-1-1 0 0 0,1 1 1 0 0,0-1-1 0 0,0 0 0 0 0,-1 1 1 0 0,1-1-1 0 0,0 1 0 0 0,0-1 1 0 0,-1 0-1 0 0,1 1 0 0 0,0-1 1 0 0,-1 0-1 0 0,1 0 0 0 0,-1 1 1 0 0</inkml:trace>
  <inkml:trace contextRef="#ctx0" brushRef="#br0" timeOffset="1">1 232 628 0 0,'0'0'13861'0'0,"12"4"-13510"0"0,5-1-269 0 0,0-1 0 0 0,0-1 0 0 0,33-2 0 0 0,-34-1-40 0 0,0 2 1 0 0,1 0 0 0 0,-1 1 0 0 0,24 5-1 0 0,-36-5-1306 0 0</inkml:trace>
</inkml:ink>
</file>

<file path=ppt/ink/ink6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7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361 0 1280 0 0,'-5'2'12663'0'0,"-17"9"-12535"0"0,-23 22 479 0 0,1 2-1 0 0,-69 73 0 0 0,-18 15-308 0 0</inkml:trace>
</inkml:ink>
</file>

<file path=ppt/ink/ink6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8.0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3968 0 0,'0'0'9793'0'0,"1"3"-9782"0"0,22 49 588 0 0,27 102 0 0 0,-3-10-278 0 0,-42-129-332 0 0,-2-7-18 0 0,0 1 0 0 0,0 0-1 0 0,1-1 1 0 0,0 0 0 0 0,1 0 0 0 0,7 10-1 0 0</inkml:trace>
</inkml:ink>
</file>

<file path=ppt/ink/ink6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8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604 1 1800 0 0,'0'0'10857'0'0,"8"6"-10836"0"0,-2-1 3 0 0,1 1 0 0 0,-1 0-1 0 0,-1 0 1 0 0,1 0 0 0 0,-1 1 0 0 0,0 0 0 0 0,-1 0 0 0 0,0 0-1 0 0,0 1 1 0 0,0-1 0 0 0,-1 1 0 0 0,4 13 0 0 0,0 13 153 0 0,-2 0 0 0 0,-1 0 0 0 0,-1 1-1 0 0,-4 63 1 0 0,1-83-130 0 0,-2 30 72 0 0,-1 0 0 0 0,-2 0 0 0 0,-2-1 1 0 0,-2 0-1 0 0,-2 0 0 0 0,-1-1 0 0 0,-3 0 1 0 0,-28 60-1 0 0,14-54-93 0 0,-2 0 0 0 0,-3-2 0 0 0,-1-2 0 0 0,-60 61-1 0 0,17-32 555 0 0,-3-3 0 0 0,-116 79 1 0 0,188-146-1820 0 0,13-11-382 0 0,14-14-2111 0 0,-17 19 3052 0 0,11-12-4282 0 0</inkml:trace>
</inkml:ink>
</file>

<file path=ppt/ink/ink6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9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107 1 2480 0 0,'0'0'11886'0'0,"-12"9"-11556"0"0,-6 5-259 0 0,-5 3 10 0 0,-31 30 0 0 0,73-65 195 0 0,0 2-1 0 0,42-28 0 0 0,-61 44-346 0 0,1 0-1 0 0,-1 0 0 0 0,0-1 0 0 0,0 1 0 0 0,1 0 0 0 0,-1 0 0 0 0,0-1 0 0 0,1 1 0 0 0,-1 0 1 0 0,0 0-1 0 0,1 0 0 0 0,-1 0 0 0 0,0 0 0 0 0,1-1 0 0 0,-1 1 0 0 0,0 0 0 0 0,1 0 0 0 0,-1 0 1 0 0,0 0-1 0 0,1 0 0 0 0,-1 0 0 0 0,1 0 0 0 0,-1 0 0 0 0,0 0 0 0 0,1 0 0 0 0,-1 1 0 0 0,0-1 1 0 0,1 0-1 0 0,-1 0 0 0 0,0 0 0 0 0,1 0 0 0 0,-1 1 0 0 0,0-1 0 0 0,0 0 0 0 0,1 0 0 0 0,-1 0 1 0 0,0 1-1 0 0,1-1 0 0 0,-1 0 0 0 0,0 1 0 0 0,0-1 0 0 0,1 0 0 0 0,0 17-6189 0 0,-1-14 5387 0 0</inkml:trace>
</inkml:ink>
</file>

<file path=ppt/ink/ink6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29.8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 4688 0 0,'0'0'8097'0'0,"-14"8"-7116"0"0,-115 67 1164 0 0,116-66-2110 0 0,13-5-272 0 0,23-3-321 0 0,-10-1 592 0 0,2-1 0 0 0,1 0 0 0 0,-1 0 0 0 0,0-1 0 0 0,1-1 0 0 0,-1-1 0 0 0,28-11 0 0 0,-102 26 2672 0 0,13 8-2486 0 0,6-2-2003 0 0,13-10-4530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2.73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634 1 7505 0 0,'0'0'6724'0'0,"-13"14"-5998"0"0,-168 209 1641 0 0,154-186-2098 0 0,-205 282 1333 0 0,88-100-3934 0 0,120-175-197 0 0,12-13-3217 0 0,11-17 140 0 0</inkml:trace>
</inkml:ink>
</file>

<file path=ppt/ink/ink6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1.6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 0 0,'0'0'172'0'0</inkml:trace>
</inkml:ink>
</file>

<file path=ppt/ink/ink6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2.2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5981 0 0,'0'0'3869'0'0,"0"-12"-3850"0"0</inkml:trace>
</inkml:ink>
</file>

<file path=ppt/ink/ink6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3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66 1408 0 0,'0'0'11687'0'0,"1"-11"-11359"0"0,0-44-658 0 0,-2 58 407 0 0,-1 0 1 0 0,1-1-1 0 0,-1 1 1 0 0,1-1-1 0 0,-1 0 1 0 0,0 0-1 0 0,0 1 1 0 0,0-1 0 0 0,-3 2-1 0 0,-7 9 234 0 0,-67 113 374 0 0,-71 101-358 0 0,99-170-198 0 0,51-57-224 0 0,1-21-8420 0 0,0 19 8024 0 0,0-1 0 0 0,4-9-1984 0 0,-13 50-778 0 0</inkml:trace>
</inkml:ink>
</file>

<file path=ppt/ink/ink6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3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7169 0 0,'0'0'1961'0'0,"12"14"-1572"0"0,98 115 726 0 0,-41-43-868 0 0,84 98 46 0 0,-152-184-372 0 0,-1 0 1 0 0,0 0 0 0 0,0 1-1 0 0,1-1 1 0 0,-1 0 0 0 0,0 0-1 0 0,1 0 1 0 0,-1 1 0 0 0,0-1-1 0 0,1 0 1 0 0,-1 0-1 0 0,1 0 1 0 0,-1 0 0 0 0,0 0-1 0 0,1 0 1 0 0,-1 0 0 0 0,0 0-1 0 0,1 0 1 0 0,-1 0 0 0 0,1 0-1 0 0,-1 0 1 0 0,0 0 0 0 0,1 0-1 0 0,-1 0 1 0 0,0 0-1 0 0,1 0 1 0 0,-1 0 0 0 0,0-1-1 0 0,1 1 1 0 0,-1 0 0 0 0,0 0-1 0 0,1 0 1 0 0,-1-1 0 0 0,0 1-1 0 0,1 0 1 0 0,-1 0 0 0 0,0-1-1 0 0,0 1 1 0 0,1 0 0 0 0,-1-1-1 0 0,0 1 1 0 0,0 0-1 0 0,0-1 1 0 0,1 1 0 0 0,-1 0-1 0 0,0-1 1 0 0,0 1 0 0 0,0-1-1 0 0,0 1 1 0 0,0-1 0 0 0,5-5-2394 0 0,6-6-1814 0 0</inkml:trace>
</inkml:ink>
</file>

<file path=ppt/ink/ink6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3.9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 1148 0 0,'0'0'11394'0'0,"1"-9"-11385"0"0,245-9 1124 0 0,-235 17-696 0 0,4 1-2770 0 0</inkml:trace>
</inkml:ink>
</file>

<file path=ppt/ink/ink6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4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4000 0 0,'0'0'8310'0'0,"6"0"-8713"0"0,116 4 732 0 0,20 1-445 0 0,-49-10-6590 0 0,-79 3 4427 0 0,5-5-504 0 0</inkml:trace>
</inkml:ink>
</file>

<file path=ppt/ink/ink6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4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27 6189 0 0,'0'0'8029'0'0,"1"-6"-8212"0"0,0 3 153 0 0,4-15-74 0 0,0 19 199 0 0,2 14 182 0 0,-3-2-107 0 0,-1 0 0 0 0,-1 1 1 0 0,0-1-1 0 0,0 1 0 0 0,-2-1 0 0 0,1 1 1 0 0,-2 0-1 0 0,-1 16 0 0 0,-24 109 367 0 0,25-135-530 0 0,-9 35-8 0 0,-2 1-1 0 0,-2-1 0 0 0,0-1 1 0 0,-3-1-1 0 0,-1 0 0 0 0,-27 39 0 0 0,44-74-346 0 0</inkml:trace>
</inkml:ink>
</file>

<file path=ppt/ink/ink6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5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1 370 2660 0 0,'0'0'4607'0'0,"0"-14"-3923"0"0,-1-46-40 0 0,2 52-533 0 0,-1 1 0 0 0,1-1 0 0 0,0 1 0 0 0,1 0 0 0 0,0-1 0 0 0,0 1 0 0 0,0 0 0 0 0,1 0 0 0 0,0 0-1 0 0,0 1 1 0 0,1-1 0 0 0,-1 1 0 0 0,7-8 0 0 0,0-3 125 0 0,-2 5-177 0 0,0 0 1 0 0,1 1-1 0 0,0-1 1 0 0,1 2-1 0 0,0-1 1 0 0,1 2-1 0 0,0-1 1 0 0,0 2 0 0 0,1-1-1 0 0,0 1 1 0 0,0 1-1 0 0,25-10 1 0 0,-13 8-122 0 0,-1 2 0 0 0,1 1 0 0 0,0 1 0 0 0,1 1 0 0 0,-1 1 0 0 0,39 1 0 0 0,-61 1 59 0 0,0 1 0 0 0,-1 0 1 0 0,1 0-1 0 0,0 0 1 0 0,0 0-1 0 0,0 0 0 0 0,-1 1 1 0 0,1-1-1 0 0,0 0 1 0 0,0 1-1 0 0,-1 0 0 0 0,1-1 1 0 0,0 1-1 0 0,-1 0 1 0 0,1 0-1 0 0,-1 0 0 0 0,1 0 1 0 0,-1 0-1 0 0,1 0 1 0 0,-1 0-1 0 0,1 0 0 0 0,-1 1 1 0 0,0-1-1 0 0,0 1 1 0 0,0-1-1 0 0,0 1 0 0 0,0-1 1 0 0,0 1-1 0 0,0 0 1 0 0,0-1-1 0 0,-1 1 0 0 0,1 0 1 0 0,-1 0-1 0 0,1 0 1 0 0,-1-1-1 0 0,0 1 0 0 0,1 0 1 0 0,-1 0-1 0 0,0 0 1 0 0,0 0-1 0 0,0 0 0 0 0,0-1 1 0 0,-1 1-1 0 0,1 0 1 0 0,0 0-1 0 0,-1 0 0 0 0,0 2 1 0 0,-2 5 160 0 0,0 0 1 0 0,0 1-1 0 0,0-1 1 0 0,-1 0-1 0 0,-1-1 1 0 0,1 1 0 0 0,-12 14-1 0 0,-1-2 59 0 0,0-1 0 0 0,-2-1 0 0 0,0-1 1 0 0,-1 0-1 0 0,0-2 0 0 0,-25 15 0 0 0,30-22-16 0 0,0-1 0 0 0,-1 0-1 0 0,0-1 1 0 0,0-1 0 0 0,0-1 0 0 0,-1 0 0 0 0,1-2 0 0 0,-1 0-1 0 0,0 0 1 0 0,-21-1 0 0 0,37-2-233 0 0,0 0 0 0 0,0 0-1 0 0,0 0 1 0 0,0 0 0 0 0,0 0 0 0 0,0 0 0 0 0,1 0-1 0 0,-1-1 1 0 0,0 1 0 0 0,0 0 0 0 0,0 0 0 0 0,0-1-1 0 0,0 1 1 0 0,0-1 0 0 0,1 1 0 0 0,-1-1 0 0 0,0 1-1 0 0,0-2 1 0 0</inkml:trace>
</inkml:ink>
</file>

<file path=ppt/ink/ink6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6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226 1 2520 0 0,'0'0'9830'0'0,"-3"2"-9694"0"0,0 0-70 0 0,0 1 0 0 0,0 0 0 0 0,0 1 0 0 0,0-1 0 0 0,1 0 0 0 0,-1 1 1 0 0,1 0-1 0 0,0-1 0 0 0,0 1 0 0 0,-2 5 0 0 0,-17 51 671 0 0,8-22-520 0 0,-127 319 638 0 0,136-347-888 0 0,1 0 0 0 0,0 1 0 0 0,0 0-1 0 0,-1 18 1 0 0,2 2-2543 0 0,15-33-2230 0 0,3-16 2042 0 0,-6-3-162 0 0</inkml:trace>
</inkml:ink>
</file>

<file path=ppt/ink/ink6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6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1 101 2872 0 0,'0'0'3636'0'0,"16"-13"-3408"0"0,53-44 41 0 0,-64 54-239 0 0,-1 0-1 0 0,0 0 1 0 0,1 0-1 0 0,0 1 1 0 0,0-1 0 0 0,-1 1-1 0 0,1 0 1 0 0,0 1-1 0 0,0-1 1 0 0,1 1-1 0 0,-1 0 1 0 0,0 0-1 0 0,0 1 1 0 0,1 0-1 0 0,5 0 1 0 0,7 0 37 0 0,-15-1-60 0 0,17 0 142 0 0,0 0 0 0 0,0 1 0 0 0,0 1 0 0 0,34 6 0 0 0,-51-6-120 0 0,1-1 1 0 0,-1 1 0 0 0,1 0-1 0 0,-1 0 1 0 0,0 0 0 0 0,0 1-1 0 0,1-1 1 0 0,-1 1-1 0 0,0 0 1 0 0,0 0 0 0 0,0 0-1 0 0,-1 0 1 0 0,1 0-1 0 0,0 1 1 0 0,-1-1 0 0 0,0 1-1 0 0,1 0 1 0 0,-1 0-1 0 0,0 0 1 0 0,0 0 0 0 0,-1 0-1 0 0,1 0 1 0 0,-1 0 0 0 0,1 1-1 0 0,-1-1 1 0 0,0 1-1 0 0,0-1 1 0 0,0 1 0 0 0,-1-1-1 0 0,1 1 1 0 0,-1 0-1 0 0,0-1 1 0 0,0 1 0 0 0,0-1-1 0 0,-1 6 1 0 0,0-3 77 0 0,-1 0 0 0 0,1 0 1 0 0,-1 0-1 0 0,-1-1 0 0 0,1 1 0 0 0,-1-1 1 0 0,0 0-1 0 0,0 1 0 0 0,0-1 0 0 0,-1 0 1 0 0,0-1-1 0 0,1 1 0 0 0,-2-1 0 0 0,1 0 1 0 0,-8 6-1 0 0,-2 1 154 0 0,0-1-1 0 0,0-1 1 0 0,-1 0 0 0 0,-18 7-1 0 0,-15 0 29 0 0,38-13-353 0 0,0 0-1 0 0,0 0 1 0 0,1 1-1 0 0,-1 1 1 0 0,1-1-1 0 0,-16 12 1 0 0,62-12-11692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3.11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252 448 10245 0 0,'0'0'3766'0'0,"-13"6"-1937"0"0,11-5-1786 0 0,-27 12 164 0 0,1 0-1 0 0,-31 22 1 0 0,52-31-171 0 0,0 1 1 0 0,0-1 0 0 0,1 1-1 0 0,0 1 1 0 0,0-1 0 0 0,0 1-1 0 0,0 0 1 0 0,1 0 0 0 0,0 1-1 0 0,1 0 1 0 0,-1-1-1 0 0,1 2 1 0 0,1-1 0 0 0,-1 0-1 0 0,1 1 1 0 0,-2 8 0 0 0,4-9-54 0 0,0 1 1 0 0,0 0-1 0 0,1-1 0 0 0,0 1 1 0 0,0 0-1 0 0,1-1 1 0 0,0 1-1 0 0,0 0 1 0 0,1-1-1 0 0,0 0 1 0 0,0 1-1 0 0,1-1 1 0 0,0 0-1 0 0,8 13 1 0 0,-6-12-68 0 0,1-1-1 0 0,0 0 1 0 0,0 0 0 0 0,1 0 0 0 0,0-1 0 0 0,0 0 0 0 0,1 0 0 0 0,0-1-1 0 0,0 0 1 0 0,15 7 0 0 0,-1-3-112 0 0,-1-1 1 0 0,1-2-1 0 0,1 0 0 0 0,-1-1 0 0 0,1-2 1 0 0,0 0-1 0 0,0-1 0 0 0,0-1 0 0 0,27-3 1 0 0,-40 1 217 0 0,0 0 0 0 0,0-1-1 0 0,0 0 1 0 0,0 0 0 0 0,-1-1 0 0 0,1-1 0 0 0,-1 1 0 0 0,0-2 0 0 0,0 1 0 0 0,0-1 0 0 0,-1 0 0 0 0,1-1 0 0 0,-1 0 0 0 0,0 0 0 0 0,7-9 0 0 0,-7 6 68 0 0,-1 0 1 0 0,0 0-1 0 0,-1-1 0 0 0,1 0 1 0 0,-2-1-1 0 0,0 1 0 0 0,0-1 1 0 0,-1 0-1 0 0,0 0 1 0 0,-1-1-1 0 0,0 1 0 0 0,2-19 1 0 0,-3 14 21 0 0,-1 0 1 0 0,0 0-1 0 0,-1 0 1 0 0,-1 0-1 0 0,-1 0 1 0 0,0 0-1 0 0,-1 0 0 0 0,-1 0 1 0 0,0 1-1 0 0,-10-23 1 0 0,5 19 50 0 0,0 2-1 0 0,-1 0 1 0 0,-1 0 0 0 0,-1 0-1 0 0,0 2 1 0 0,-1-1 0 0 0,-1 2 0 0 0,-17-15-1 0 0,-24-14-145 0 0,-3 1 0 0 0,-1 4-1 0 0,-94-46 1 0 0,13 8-1525 0 0,133 70-478 0 0,32 8-5288 0 0,-10 0 4738 0 0,22 0-2069 0 0</inkml:trace>
</inkml:ink>
</file>

<file path=ppt/ink/ink6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6.9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63 640 0 0,'0'0'9859'0'0,"16"-8"-9584"0"0,49-23-115 0 0,-55 27-121 0 0,-1 1-1 0 0,1 0 1 0 0,0 0-1 0 0,0 1 1 0 0,0 0-1 0 0,0 1 1 0 0,0 1-1 0 0,13 0 1 0 0,5-1 14 0 0,-5-1-91 0 0,-13 1-77 0 0,0 0 0 0 0,1 0 0 0 0,-1 1 0 0 0,0 1 0 0 0,0-1 1 0 0,16 5-1 0 0,-25-5-58 0 0,0 1-1 0 0,0 0 1 0 0,0 0 0 0 0,0 0 0 0 0,0-1 0 0 0,-1 1 0 0 0,1 0 0 0 0,0 0 0 0 0,0 0-1 0 0,-1 0 1 0 0,1 0 0 0 0,-1 0 0 0 0,1 1 0 0 0,-1-1 0 0 0,0 0 0 0 0,1 0 0 0 0,-1 0 0 0 0,0 0-1 0 0,1 1 1 0 0,-1-1 0 0 0,0 0 0 0 0,0 0 0 0 0,0 0 0 0 0,0 1 0 0 0,0-1 0 0 0,-1 0-1 0 0,1 0 1 0 0,0 0 0 0 0,0 0 0 0 0,-1 1 0 0 0,1-1 0 0 0,-1 0 0 0 0,1 0 0 0 0,-1 0 0 0 0,1 0-1 0 0,-1 0 1 0 0,0 0 0 0 0,1 0 0 0 0,-1 0 0 0 0,0 0 0 0 0,0 0 0 0 0,0-1 0 0 0,1 1-1 0 0,-1 0 1 0 0,-2 1 0 0 0,-16 5-1711 0 0</inkml:trace>
  <inkml:trace contextRef="#ctx0" brushRef="#br0" timeOffset="1">1 240 1084 0 0,'0'0'8628'0'0,"8"2"-8407"0"0,49 7-255 0 0,106 1-1 0 0,-126-11-1648 0 0,0-1 0 0 0,42-9 0 0 0,-36 1-1196 0 0</inkml:trace>
</inkml:ink>
</file>

<file path=ppt/ink/ink6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7.4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13 1668 0 0,'0'0'10578'0'0,"3"-4"-10458"0"0,9-4-88 0 0,-7 12 631 0 0,-6 34 663 0 0,-5-4-1028 0 0,-2 0 1 0 0,-1 0 0 0 0,-17 41 0 0 0,0 0-20 0 0,3-7-1056 0 0,12-39-77 0 0,1 2 0 0 0,2-1 0 0 0,0 1 0 0 0,-3 33 0 0 0,11-46-5092 0 0</inkml:trace>
</inkml:ink>
</file>

<file path=ppt/ink/ink6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7.8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1 206 3400 0 0,'0'0'2217'0'0,"5"-14"-817"0"0,-3 9-1320 0 0,2-8 91 0 0,0 1-1 0 0,0 1 1 0 0,2-1 0 0 0,-1 1-1 0 0,1 0 1 0 0,1 0 0 0 0,0 1 0 0 0,0 0-1 0 0,1 0 1 0 0,0 1 0 0 0,13-12 0 0 0,-12 15-163 0 0,0 1 0 0 0,1 0 0 0 0,-1 0 1 0 0,1 1-1 0 0,0 0 0 0 0,0 0 0 0 0,0 2 1 0 0,22-4-1 0 0,-9 3-71 0 0,1 2 0 0 0,46 3 0 0 0,-65-1 94 0 0,0 0-1 0 0,0 0 0 0 0,0 0 0 0 0,0 0 0 0 0,0 1 1 0 0,0 0-1 0 0,-1 0 0 0 0,1 1 0 0 0,0-1 0 0 0,-1 1 0 0 0,0 0 1 0 0,0 0-1 0 0,0 1 0 0 0,0-1 0 0 0,0 1 0 0 0,5 6 1 0 0,-8-8 6 0 0,1 1 1 0 0,-1-1-1 0 0,1 0 0 0 0,-1 1 1 0 0,0-1-1 0 0,0 1 1 0 0,0 0-1 0 0,0-1 1 0 0,-1 1-1 0 0,1 0 1 0 0,-1 0-1 0 0,1-1 1 0 0,-1 1-1 0 0,0 0 1 0 0,0 0-1 0 0,0 0 0 0 0,0-1 1 0 0,-1 1-1 0 0,1 0 1 0 0,-1 0-1 0 0,1-1 1 0 0,-1 1-1 0 0,0 0 1 0 0,0-1-1 0 0,0 1 1 0 0,0-1-1 0 0,-1 1 1 0 0,1-1-1 0 0,-1 0 0 0 0,1 0 1 0 0,-1 1-1 0 0,0-1 1 0 0,-2 2-1 0 0,-10 8 57 0 0,0-1-1 0 0,0 0 1 0 0,-1-2-1 0 0,0 1 1 0 0,0-2 0 0 0,-1 0-1 0 0,-20 7 1 0 0,-33 17-2721 0 0,61-27 482 0 0</inkml:trace>
  <inkml:trace contextRef="#ctx0" brushRef="#br0" timeOffset="1">795 178 8773 0 0,'0'0'3421'0'0,"-6"11"-3157"0"0,3-4-208 0 0,2-3-36 0 0,-1 0 1 0 0,1-1-1 0 0,-1 1 1 0 0,0-1 0 0 0,0 0-1 0 0,0 1 1 0 0,-1-1-1 0 0,1 0 1 0 0,0 0-1 0 0,-1-1 1 0 0,0 1-1 0 0,0 0 1 0 0,0-1 0 0 0,0 0-1 0 0,0 0 1 0 0,0 0-1 0 0,-4 2 1 0 0,-7 2 82 0 0,1-1-1 0 0,-1-1 1 0 0,0 0 0 0 0,0-1 0 0 0,-28 3 0 0 0,41-6 59 0 0,29-19-703 0 0,-23 15 500 0 0,0 0 1 0 0,0 0-1 0 0,0 1 0 0 0,1 0 0 0 0,7-3 0 0 0,7 1-544 0 0</inkml:trace>
</inkml:ink>
</file>

<file path=ppt/ink/ink6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8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94 236 0 0,'0'0'8880'0'0,"5"-13"-8363"0"0,13-43-15 0 0,-10 37 200 0 0,-1 14 1774 0 0,-8 25-1916 0 0,-33 170 1539 0 0,6-53-1932 0 0,-6 51-320 0 0,3-67-3474 0 0,22-104 1991 0 0</inkml:trace>
</inkml:ink>
</file>

<file path=ppt/ink/ink6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9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1 232 4216 0 0,'0'0'674'0'0,"8"-15"68"0"0,-6 12-714 0 0,56-90 1002 0 0,-50 81-881 0 0,0 1 1 0 0,1 0 0 0 0,1 1 0 0 0,0 0 0 0 0,0 1 0 0 0,1 0 0 0 0,13-8 0 0 0,-16 12-87 0 0,1 1 0 0 0,0 0 1 0 0,0 0-1 0 0,0 1 0 0 0,0 0 1 0 0,1 0-1 0 0,-1 2 0 0 0,15-2 1 0 0,-22 2-26 0 0,1 1 0 0 0,-1 0 0 0 0,1 0 0 0 0,-1 0 0 0 0,1 0 0 0 0,-1 1 0 0 0,1-1 0 0 0,-1 1 0 0 0,1 0 0 0 0,-1-1 1 0 0,0 1-1 0 0,1 0 0 0 0,-1 1 0 0 0,0-1 0 0 0,0 0 0 0 0,1 1 0 0 0,-1-1 0 0 0,0 1 0 0 0,0-1 0 0 0,-1 1 0 0 0,1 0 0 0 0,0 0 0 0 0,-1 0 1 0 0,1 0-1 0 0,-1 0 0 0 0,1 1 0 0 0,-1-1 0 0 0,0 0 0 0 0,0 1 0 0 0,0-1 0 0 0,0 1 0 0 0,0-1 0 0 0,-1 1 0 0 0,1-1 0 0 0,-1 1 0 0 0,1 3 1 0 0,0 1 21 0 0,-1 0 1 0 0,0-1-1 0 0,0 1 0 0 0,0 0 1 0 0,-1 0-1 0 0,1-1 1 0 0,-2 1-1 0 0,1-1 1 0 0,-1 1-1 0 0,0-1 1 0 0,0 0-1 0 0,0 1 1 0 0,-1-1-1 0 0,0 0 1 0 0,0-1-1 0 0,-1 1 1 0 0,0-1-1 0 0,0 1 1 0 0,0-1-1 0 0,0 0 1 0 0,-1-1-1 0 0,1 1 1 0 0,-10 6-1 0 0,-8 3-24 0 0,0-1 1 0 0,-1 0-1 0 0,-1-2 1 0 0,-42 14-1 0 0,-25 12-2340 0 0,82-35-1283 0 0</inkml:trace>
</inkml:ink>
</file>

<file path=ppt/ink/ink6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49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310 49 4508 0 0,'0'0'5346'0'0,"-12"-9"-5130"0"0,-42-27 146 0 0,52 35-327 0 0,0 1 1 0 0,-1-1-1 0 0,1 1 1 0 0,-1-1-1 0 0,1 1 1 0 0,-1 0 0 0 0,1-1-1 0 0,-1 1 1 0 0,1 1-1 0 0,-1-1 1 0 0,1 0-1 0 0,-1 1 1 0 0,1-1 0 0 0,0 1-1 0 0,-1 0 1 0 0,1 0-1 0 0,0 0 1 0 0,-1 0-1 0 0,1 0 1 0 0,0 0-1 0 0,-3 3 1 0 0,-6 2 152 0 0,-3 1 6 0 0,0 1 0 0 0,0 0 0 0 0,0 1 0 0 0,1 1 0 0 0,1 1 0 0 0,-1-1 0 0 0,-15 20 0 0 0,22-23-193 0 0,0 1 0 0 0,1-1 0 0 0,-1 1 0 0 0,2 0 0 0 0,-1 1 0 0 0,1-1 0 0 0,0 1 0 0 0,1 0 0 0 0,0 0 0 0 0,0 0 1 0 0,1 0-1 0 0,0 1 0 0 0,1-1 0 0 0,-1 16 0 0 0,2-24 7 0 0,0 0 1 0 0,0 0 0 0 0,1 0-1 0 0,-1 0 1 0 0,0 1-1 0 0,1-1 1 0 0,-1 0 0 0 0,0 0-1 0 0,1 0 1 0 0,-1 0 0 0 0,1 0-1 0 0,0 0 1 0 0,-1-1-1 0 0,1 1 1 0 0,0 0 0 0 0,-1 0-1 0 0,1 0 1 0 0,0-1-1 0 0,0 1 1 0 0,0 0 0 0 0,0-1-1 0 0,0 1 1 0 0,0 0-1 0 0,0-1 1 0 0,0 0 0 0 0,0 1-1 0 0,0-1 1 0 0,0 1-1 0 0,0-1 1 0 0,0 0 0 0 0,0 0-1 0 0,0 0 1 0 0,0 0-1 0 0,0 0 1 0 0,0 0 0 0 0,0 0-1 0 0,0 0 1 0 0,0 0-1 0 0,0 0 1 0 0,0-1 0 0 0,2 1-1 0 0,4-2 58 0 0,0 1 0 0 0,-1-1 0 0 0,1 0-1 0 0,-1 0 1 0 0,9-4 0 0 0,30-21-218 0 0,-1-2 0 0 0,48-41 0 0 0,-47 34-254 0 0,-20 16 386 0 0,35-37-1 0 0,-60 56-33 0 0,-2 26-365 0 0,-13 59 1341 0 0,7-49-813 0 0,-5 55 0 0 0,11-44-47 0 0,0 5-948 0 0,-1-17-5605 0 0</inkml:trace>
</inkml:ink>
</file>

<file path=ppt/ink/ink6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0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1 808 0 0,'0'0'9420'0'0,"2"17"-8837"0"0,-1-12-535 0 0,1 15 126 0 0,-1-1 1 0 0,0 1-1 0 0,-1 0 0 0 0,-1 0 1 0 0,-5 26-1 0 0,-22 102 754 0 0,31-160-643 0 0,1 1 1 0 0,0-1 0 0 0,0 1 0 0 0,1 0-1 0 0,1 0 1 0 0,-1 1 0 0 0,2-1 0 0 0,0 2 0 0 0,0-1-1 0 0,0 1 1 0 0,11-10 0 0 0,106-99-3186 0 0,-112 108 2588 0 0,-9 7 58 0 0,27-19-1517 0 0,-29 21 1464 0 0,1 0 0 0 0,-1 1-1 0 0,0-1 1 0 0,0 1 0 0 0,0 0 0 0 0,1-1 0 0 0,-1 1 0 0 0,0 0 0 0 0,0 0 0 0 0,0 0 0 0 0,1 0 0 0 0,-1 0 0 0 0,0 0 0 0 0,0 0 0 0 0,1 1-1 0 0,-1-1 1 0 0,0 0 0 0 0,0 1 0 0 0,0-1 0 0 0,1 0 0 0 0,-1 1 0 0 0,0 0 0 0 0,0-1 0 0 0,0 1 0 0 0,0 0 0 0 0,1 1 0 0 0,8 5-1659 0 0</inkml:trace>
</inkml:ink>
</file>

<file path=ppt/ink/ink6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0.5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38 203 248 0 0,'0'0'3016'0'0,"13"-5"-2712"0"0,-8 3-262 0 0,8-2 155 0 0,0-1-1 0 0,0-1 0 0 0,-1 0 1 0 0,0-1-1 0 0,0 0 1 0 0,0-1-1 0 0,14-12 1 0 0,-22 15-15 0 0,0 1 0 0 0,0-1 1 0 0,-1 0-1 0 0,1 0 1 0 0,-1 0-1 0 0,0-1 0 0 0,-1 1 1 0 0,1-1-1 0 0,-1 1 0 0 0,0-1 1 0 0,-1 0-1 0 0,3-11 0 0 0,-4 15-98 0 0,0 0 1 0 0,0 0-1 0 0,0 0 0 0 0,0 0 0 0 0,0 0 0 0 0,0 0 0 0 0,-1 0 1 0 0,1 0-1 0 0,-1 0 0 0 0,1 0 0 0 0,-1 0 0 0 0,0 0 0 0 0,0 1 0 0 0,0-1 1 0 0,0 0-1 0 0,0 1 0 0 0,-1-3 0 0 0,0 2 10 0 0,0 1 0 0 0,0-1 0 0 0,0 0 0 0 0,0 1 1 0 0,-1 0-1 0 0,1-1 0 0 0,0 1 0 0 0,-1 0 0 0 0,1 0 0 0 0,-1 1 0 0 0,1-1 0 0 0,-1 1 1 0 0,1-1-1 0 0,-1 1 0 0 0,1 0 0 0 0,-4 0 0 0 0,0 0-5 0 0,1 0-1 0 0,-1 1 1 0 0,1 0 0 0 0,-1 0-1 0 0,1 0 1 0 0,-1 1 0 0 0,1 0-1 0 0,0 0 1 0 0,0 0 0 0 0,0 1-1 0 0,0-1 1 0 0,0 1 0 0 0,0 1-1 0 0,1-1 1 0 0,-1 1 0 0 0,1-1-1 0 0,0 2 1 0 0,0-1 0 0 0,1 0-1 0 0,-1 1 1 0 0,1-1 0 0 0,-5 10-1 0 0,1-2-41 0 0,2-1 0 0 0,-1 1-1 0 0,2 0 1 0 0,-1 0-1 0 0,2 0 1 0 0,-1 0 0 0 0,2 1-1 0 0,0 0 1 0 0,-1 19 0 0 0,2-26-39 0 0,1 1 1 0 0,0 0-1 0 0,1-1 1 0 0,0 1-1 0 0,0-1 1 0 0,0 1-1 0 0,1-1 1 0 0,0 1-1 0 0,0-1 1 0 0,0 0-1 0 0,1 0 1 0 0,5 9-1 0 0,-6-11-102 0 0,1-1-1 0 0,0 1 1 0 0,0-1 0 0 0,0 0-1 0 0,0 0 1 0 0,1 0-1 0 0,-1 0 1 0 0,1-1 0 0 0,0 1-1 0 0,0-1 1 0 0,0 0-1 0 0,0 0 1 0 0,0-1 0 0 0,0 1-1 0 0,0-1 1 0 0,0 0-1 0 0,1 0 1 0 0,8 1 0 0 0,-9-2-222 0 0,2 1-357 0 0,0-1 0 0 0,0 1 0 0 0,-1-1 0 0 0,1-1 0 0 0,0 1 0 0 0,9-3 0 0 0,3-7-2154 0 0</inkml:trace>
</inkml:ink>
</file>

<file path=ppt/ink/ink6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0.9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9 116 80 0 0,'0'0'6977'0'0,"10"7"-6815"0"0,34 23-2 0 0,-42-27-99 0 0,1-1 0 0 0,-1 1 0 0 0,0 0 0 0 0,-1 0 0 0 0,1 0 0 0 0,0 0 0 0 0,-1 0 1 0 0,0 0-1 0 0,1 1 0 0 0,-1-1 0 0 0,0 0 0 0 0,-1 1 0 0 0,1-1 0 0 0,-1 0 0 0 0,1 1 0 0 0,-1-1 0 0 0,0 1 1 0 0,0-1-1 0 0,0 1 0 0 0,-2 6 0 0 0,1 2 345 0 0,1-7-251 0 0,1 1 26 0 0,-1 1 0 0 0,0-1 0 0 0,-1 0 0 0 0,0 1 0 0 0,1-1 0 0 0,-5 12 0 0 0,5-17-136 0 0,-1 0 1 0 0,0 1 0 0 0,0-1-1 0 0,0 0 1 0 0,0 1-1 0 0,0-1 1 0 0,0 0-1 0 0,0 0 1 0 0,0 0 0 0 0,0 0-1 0 0,0 0 1 0 0,-1 0-1 0 0,1 0 1 0 0,0-1-1 0 0,-1 1 1 0 0,1 0 0 0 0,-1-1-1 0 0,1 1 1 0 0,-1-1-1 0 0,1 1 1 0 0,-1-1-1 0 0,1 0 1 0 0,-1 0 0 0 0,1 0-1 0 0,-1 0 1 0 0,1 0-1 0 0,-1 0 1 0 0,1 0-1 0 0,-1 0 1 0 0,1-1 0 0 0,-1 1-1 0 0,-1-1 1 0 0,1 0-31 0 0,0 0 0 0 0,1 1 0 0 0,-1-1 0 0 0,0 0 0 0 0,0 0 0 0 0,1-1 0 0 0,-1 1 0 0 0,1 0 0 0 0,-1-1 0 0 0,1 1 0 0 0,0 0 0 0 0,-1-1 0 0 0,1 0 0 0 0,0 1 0 0 0,0-1 0 0 0,0 0 0 0 0,0 0 0 0 0,0 1 0 0 0,0-1 0 0 0,1 0 0 0 0,-1 0 0 0 0,1 0 0 0 0,-1 0 1 0 0,1 0-1 0 0,0 0 0 0 0,-1 0 0 0 0,1-3 0 0 0,0-1-79 0 0,-1 0 1 0 0,1 0 0 0 0,0-1-1 0 0,0 1 1 0 0,1 0-1 0 0,0 0 1 0 0,3-11 0 0 0,1 3-19 0 0,2-1 1 0 0,0 1 0 0 0,0 1-1 0 0,1-1 1 0 0,1 1-1 0 0,0 1 1 0 0,1 0 0 0 0,0 0-1 0 0,0 1 1 0 0,1 0 0 0 0,1 1-1 0 0,0 1 1 0 0,0-1-1 0 0,1 2 1 0 0,0 0 0 0 0,17-8-1 0 0,-23 14 40 0 0,-1 0 1 0 0,1 0-1 0 0,0 1 0 0 0,-1 0 0 0 0,1 0 0 0 0,0 1 0 0 0,0 0 1 0 0,10 1-1 0 0,-15-1 42 0 0,0 0 1 0 0,1 1-1 0 0,-1-1 1 0 0,0 1-1 0 0,0 0 1 0 0,0 0-1 0 0,1-1 1 0 0,-1 1-1 0 0,0 1 0 0 0,0-1 1 0 0,0 0-1 0 0,-1 0 1 0 0,1 1-1 0 0,0-1 1 0 0,0 1-1 0 0,-1 0 1 0 0,1-1-1 0 0,-1 1 1 0 0,1 0-1 0 0,-1 0 1 0 0,0 0-1 0 0,0 0 1 0 0,0 0-1 0 0,0 0 1 0 0,0 1-1 0 0,0-1 1 0 0,0 0-1 0 0,0 3 1 0 0,4 33 438 0 0,-2 0 1 0 0,-2 69 0 0 0,-1-60-1522 0 0</inkml:trace>
</inkml:ink>
</file>

<file path=ppt/ink/ink6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1.3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1 2872 0 0,'0'0'7642'0'0,"2"10"-7894"0"0,2 31 669 0 0,-2-1 1 0 0,-3 51-1 0 0,-13 93 1238 0 0,12-160-1521 0 0,-2 17 42 0 0,-2 0 1 0 0,-1-1 0 0 0,-2 0 0 0 0,-2 0-1 0 0,-1-1 1 0 0,-27 58 0 0 0,4-20-3155 0 0,35-75 2680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3.5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5016 0 0,'0'0'9481'0'0,"18"7"-8969"0"0,-16-6-498 0 0,16 6 125 0 0,1 2 1 0 0,-1 0 0 0 0,0 0 0 0 0,-1 2 0 0 0,0 0 0 0 0,16 15-1 0 0,519 486 1894 0 0,-113-75-1832 0 0,-432-430-362 0 0,-5-5 12 0 0,0-1 1 0 0,1 1 0 0 0,-1 0 0 0 0,0 0 0 0 0,-1 0-1 0 0,1 0 1 0 0,0 0 0 0 0,-1 0 0 0 0,1 1-1 0 0,-1-1 1 0 0,1 1 0 0 0,0 2 0 0 0,-28-19-7562 0 0</inkml:trace>
</inkml:ink>
</file>

<file path=ppt/ink/ink6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5:51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68 8081 0 0,'0'0'3582'0'0,"15"-7"-2194"0"0,-7 2-1307 0 0,7-3 15 0 0,1 1 0 0 0,0 1 1 0 0,0 0-1 0 0,0 1 0 0 0,1 0 0 0 0,18-1 0 0 0,55-2 320 0 0,1 4 0 0 0,111 10-1 0 0,181 38-433 0 0,-314-34 133 0 0,77 0 1 0 0,-145-10-78 0 0,-1 0 0 0 0,1 0 0 0 0,-1 1 0 0 0,1-1 0 0 0,-1-1 0 0 0,1 1 0 0 0,0 0 0 0 0,-1 0 0 0 0,1 0 0 0 0,-1 0 0 0 0,1 0 0 0 0,-1 0 0 0 0,1-1 0 0 0,-1 1 0 0 0,1 0 0 0 0,-1 0 0 0 0,1-1 0 0 0,-1 1 0 0 0,0 0 0 0 0,1-1 0 0 0,-1 1 0 0 0,1-1 0 0 0,-1 1 0 0 0,0 0 0 0 0,1-1 0 0 0,-1 1 0 0 0,0-1 0 0 0,1 1 0 0 0,-1-1 0 0 0,0 1 0 0 0,0-1 0 0 0,1 1 0 0 0,-1-1 0 0 0,0 0 0 0 0,0 1 0 0 0,0-1 0 0 0,0 0 0 0 0,-1-10-676 0 0</inkml:trace>
</inkml:ink>
</file>

<file path=ppt/ink/ink6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22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2950 4721 6985 0 0,'0'0'7832'0'0,"-10"0"-7130"0"0,-76 3 280 0 0,-1-4-1 0 0,1-4 1 0 0,-164-33 0 0 0,125 10-760 0 0,2-5 0 0 0,2-6 0 0 0,-229-108 0 0 0,-92-111-30 0 0,333 181-144 0 0,-182-167 1 0 0,248 200-36 0 0,2-1 0 0 0,2-3 1 0 0,3-2-1 0 0,-40-68 1 0 0,-97-223 18 0 0,-66-246 17 0 0,174 394-27 0 0,-44-222 0 0 0,90 314-78 0 0,5-1 0 0 0,4 0 0 0 0,4-180 0 0 0,15 130-3 0 0,51-280 1 0 0,-48 372 48 0 0,14-81-106 0 0,64-197 1 0 0,-74 294 98 0 0,59-160-1 0 0,-70 193-37 0 0,8-23-288 0 0,-28 30-6230 0 0,-20 2 1577 0 0,17-1 1977 0 0</inkml:trace>
</inkml:ink>
</file>

<file path=ppt/ink/ink6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23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86 5004 0 0,'0'0'6774'0'0,"14"-13"-6596"0"0,3-4-113 0 0,30-21-1 0 0,-42 35-53 0 0,-1 1 0 0 0,0 0 0 0 0,1 0 0 0 0,-1 0 0 0 0,1 1 0 0 0,0-1 0 0 0,-1 1 0 0 0,1 0 0 0 0,0 1 0 0 0,0-1 0 0 0,0 1 0 0 0,0 0 0 0 0,-1 0 0 0 0,1 1 0 0 0,6 0 0 0 0,4 1 24 0 0,2-1-16 0 0,0 2 0 0 0,0 0 0 0 0,-1 1 1 0 0,1 0-1 0 0,-1 2 0 0 0,1 0 0 0 0,-2 1 1 0 0,1 0-1 0 0,-1 1 0 0 0,0 1 0 0 0,0 1 0 0 0,-1 0 1 0 0,-1 1-1 0 0,15 14 0 0 0,-9-5-187 0 0,-1 2 0 0 0,0 0 0 0 0,-2 1 1 0 0,0 0-1 0 0,-2 1 0 0 0,0 1 0 0 0,-2 1 0 0 0,10 28 0 0 0,28 93-3487 0 0,-31-86 841 0 0</inkml:trace>
</inkml:ink>
</file>

<file path=ppt/ink/ink6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47.8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96 0 0,'0'0'144'0'0</inkml:trace>
</inkml:ink>
</file>

<file path=ppt/ink/ink6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49.0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4 155 300 0 0,'0'0'8824'0'0,"-1"-14"-8249"0"0,-1-23-257 0 0,1 21-78 0 0,2 14-4 0 0,-1 5 113 0 0,32 178 978 0 0,-11 127 294 0 0,-23-324-128 0 0,0-15-1527 0 0,1 1-1 0 0,1-1 1 0 0,2 0 0 0 0,1 1 0 0 0,1 0 0 0 0,2-1 0 0 0,0 2 0 0 0,2-1 0 0 0,1 1-1 0 0,2 0 1 0 0,0 1 0 0 0,2 0 0 0 0,1 1 0 0 0,24-35 0 0 0,-33 54-173 0 0,1 1 1 0 0,0 0-1 0 0,0 1 1 0 0,0-1-1 0 0,1 1 1 0 0,-1 1-1 0 0,2-1 0 0 0,-1 1 1 0 0,0 0-1 0 0,12-4 1 0 0,-12 6-500 0 0,0 0 1 0 0,0 1-1 0 0,1 0 1 0 0,-1 0-1 0 0,1 1 1 0 0,0 0-1 0 0,9 1 1 0 0,-5 0-2094 0 0</inkml:trace>
</inkml:ink>
</file>

<file path=ppt/ink/ink6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49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67 121 168 0 0,'0'0'6425'0'0,"7"6"-6061"0"0,20 18-88 0 0,-27-23-258 0 0,1-1-1 0 0,-1 0 0 0 0,1 0 1 0 0,0 1-1 0 0,-1-1 0 0 0,1 0 0 0 0,0 0 1 0 0,-1 0-1 0 0,1 0 0 0 0,-1 0 1 0 0,1 0-1 0 0,0 0 0 0 0,-1 0 1 0 0,1 0-1 0 0,0 0 0 0 0,-1 0 1 0 0,1 0-1 0 0,-1 0 0 0 0,1 0 0 0 0,0-1 1 0 0,-1 1-1 0 0,1 0 0 0 0,-1 0 1 0 0,1-1-1 0 0,-1 1 0 0 0,1-1 1 0 0,-1 1-1 0 0,1 0 0 0 0,-1-1 0 0 0,1 1 1 0 0,-1-1-1 0 0,1 1 0 0 0,-1-1 1 0 0,1 0-1 0 0,11-19 218 0 0,-11 18-196 0 0,1-3 2 0 0,0 1 0 0 0,-1 0 1 0 0,1-1-1 0 0,-1 0 0 0 0,0 1 1 0 0,0-1-1 0 0,-1 0 0 0 0,1 0 1 0 0,-1 1-1 0 0,0-1 0 0 0,0 0 1 0 0,-1 0-1 0 0,1 0 0 0 0,-1 1 1 0 0,0-1-1 0 0,-2-5 1 0 0,2 8-19 0 0,1 0 1 0 0,-1 0-1 0 0,0 0 1 0 0,0 0-1 0 0,0 0 1 0 0,0 0 0 0 0,0 0-1 0 0,0 0 1 0 0,0 0-1 0 0,0 1 1 0 0,-1-1 0 0 0,1 0-1 0 0,-1 1 1 0 0,0 0-1 0 0,1-1 1 0 0,-1 1-1 0 0,0 0 1 0 0,1 0 0 0 0,-1 0-1 0 0,0 0 1 0 0,0 0-1 0 0,0 0 1 0 0,0 0 0 0 0,0 1-1 0 0,0-1 1 0 0,0 1-1 0 0,0 0 1 0 0,0 0 0 0 0,0-1-1 0 0,-1 1 1 0 0,1 1-1 0 0,0-1 1 0 0,0 0-1 0 0,0 0 1 0 0,0 1 0 0 0,-4 1-1 0 0,3-1-9 0 0,1 1-1 0 0,-1-1 0 0 0,0 1 1 0 0,1 0-1 0 0,0 0 1 0 0,-1 0-1 0 0,1 1 1 0 0,0-1-1 0 0,0 0 0 0 0,0 1 1 0 0,0 0-1 0 0,0-1 1 0 0,1 1-1 0 0,-3 6 0 0 0,-17 43 452 0 0,16-29-381 0 0,0-1 0 0 0,2 2 0 0 0,0-1 0 0 0,1 0 0 0 0,1 1 0 0 0,2-1-1 0 0,0 1 1 0 0,1-1 0 0 0,8 35 0 0 0,-9-51-72 0 0,1 0 0 0 0,0 0 0 0 0,0-1 0 0 0,1 1 0 0 0,0-1-1 0 0,0 1 1 0 0,0-1 0 0 0,1 0 0 0 0,0 0 0 0 0,0 0 0 0 0,0-1 0 0 0,1 0 0 0 0,-1 0 0 0 0,1 0-1 0 0,1 0 1 0 0,-1-1 0 0 0,1 1 0 0 0,-1-2 0 0 0,1 1 0 0 0,0-1 0 0 0,12 5 0 0 0,-8-5-112 0 0,0 0 0 0 0,0-1 0 0 0,-1-1-1 0 0,1 1 1 0 0,1-2 0 0 0,-1 0 0 0 0,0 0 0 0 0,0 0 0 0 0,0-2 0 0 0,0 1 0 0 0,0-1 0 0 0,-1-1 0 0 0,1 0 0 0 0,13-6 0 0 0,-5 0-591 0 0,-1 0 0 0 0,0-2 1 0 0,0 0-1 0 0,23-22 1 0 0,-12 8-2155 0 0</inkml:trace>
</inkml:ink>
</file>

<file path=ppt/ink/ink6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49.8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79 3436 0 0,'0'0'4797'0'0,"-2"-14"-3668"0"0,-9-42-68 0 0,7 47 1089 0 0,3 24-1848 0 0,2 28-21 0 0,25 201 1663 0 0,9 130-2071 0 0,-26-255-689 0 0,1 13-1952 0 0,-11-46-4176 0 0</inkml:trace>
</inkml:ink>
</file>

<file path=ppt/ink/ink6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50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0 394 600 0 0,'0'0'6489'0'0,"7"-13"-6444"0"0,23-42-107 0 0,-27 51 51 0 0,0 0 0 0 0,1 0 0 0 0,-1 1 0 0 0,1 0 0 0 0,0 0 0 0 0,0 0 0 0 0,0 0 0 0 0,0 0 0 0 0,1 1 0 0 0,-1 0 0 0 0,0 0 0 0 0,1 0 0 0 0,0 0 0 0 0,-1 1 0 0 0,8-2 0 0 0,6-2-41 0 0,28-11 123 0 0,0-3 1 0 0,-1-2-1 0 0,-1-2 0 0 0,78-54 1 0 0,-122 76-82 0 0,24-12 1438 0 0,-23 13-1369 0 0,0 0 0 0 0,0 0-1 0 0,-1 0 1 0 0,1 1-1 0 0,0-1 1 0 0,-1 0-1 0 0,1 0 1 0 0,0 1 0 0 0,-1-1-1 0 0,1 0 1 0 0,0 1-1 0 0,-1-1 1 0 0,1 1-1 0 0,-1-1 1 0 0,1 1 0 0 0,-1-1-1 0 0,1 1 1 0 0,-1 0-1 0 0,1-1 1 0 0,-1 1-1 0 0,1-1 1 0 0,-1 1 0 0 0,0 0-1 0 0,1-1 1 0 0,-1 1-1 0 0,0 0 1 0 0,0 0-1 0 0,1-1 1 0 0,-1 1-1 0 0,0 0 1 0 0,0 1 0 0 0,10 33 540 0 0,-5-12-490 0 0,2 0 0 0 0,15 35 0 0 0,-20-53-109 0 0,0-1 0 0 0,1 0 0 0 0,-1 1 0 0 0,1-1-1 0 0,0 0 1 0 0,0 0 0 0 0,0 0 0 0 0,0-1 0 0 0,0 1 0 0 0,1-1-1 0 0,0 0 1 0 0,0 0 0 0 0,0 0 0 0 0,0 0 0 0 0,0-1 0 0 0,0 0-1 0 0,1 0 1 0 0,5 2 0 0 0,-8-3 35 0 0,0-1 0 0 0,0 0 0 0 0,1 0 0 0 0,-1 0 0 0 0,0 0 0 0 0,0-1 0 0 0,1 1 0 0 0,-1-1 0 0 0,0 1 0 0 0,0-1 0 0 0,0 0 0 0 0,0 0 0 0 0,0 0 0 0 0,0 0 0 0 0,0 0 0 0 0,0 0 0 0 0,0 0 0 0 0,0-1 0 0 0,-1 1 0 0 0,1-1 0 0 0,0 0 0 0 0,-1 1 0 0 0,1-1 0 0 0,-1 0 0 0 0,0 0 0 0 0,0 0 0 0 0,1 0 0 0 0,-1 0 0 0 0,0-2 0 0 0,6-10 99 0 0,-2 1 0 0 0,0 0 0 0 0,5-22 0 0 0,-7 28-122 0 0,30-143-554 0 0,-19 87-3346 0 0</inkml:trace>
</inkml:ink>
</file>

<file path=ppt/ink/ink6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50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0 356 456 0 0,'0'0'8337'0'0,"5"11"-7858"0"0,16 33-43 0 0,-21-43-386 0 0,1-1 0 0 0,-1 1-1 0 0,1 0 1 0 0,-1 1 0 0 0,1-1 0 0 0,-1 0-1 0 0,0 0 1 0 0,1 0 0 0 0,-1 0 0 0 0,0 0-1 0 0,0 0 1 0 0,0 0 0 0 0,0 1 0 0 0,0-1-1 0 0,0 0 1 0 0,0 0 0 0 0,0 0 0 0 0,0 0-1 0 0,0 0 1 0 0,0 1 0 0 0,-1-1-1 0 0,1 0 1 0 0,-1 0 0 0 0,1 0 0 0 0,-1 0-1 0 0,1 0 1 0 0,-1 0 0 0 0,1 0 0 0 0,-1 0-1 0 0,0 0 1 0 0,0 0 0 0 0,0-1-30 0 0,1 1-1 0 0,-1-1 1 0 0,1 0 0 0 0,0 0-1 0 0,-1 0 1 0 0,1 0 0 0 0,-1 1 0 0 0,1-1-1 0 0,-1 0 1 0 0,1 0 0 0 0,-1 0-1 0 0,1 0 1 0 0,-1 0 0 0 0,1 0-1 0 0,0 0 1 0 0,-1-1 0 0 0,1 1 0 0 0,-1 0-1 0 0,1 0 1 0 0,-1 0 0 0 0,1 0-1 0 0,-1-1 1 0 0,1 1 0 0 0,0 0 0 0 0,-1 0-1 0 0,1-1 1 0 0,-1 1 0 0 0,1 0-1 0 0,0-1 1 0 0,-1 1 0 0 0,1 0-1 0 0,0-1 1 0 0,0 1 0 0 0,-1 0 0 0 0,1-1-1 0 0,0 1 1 0 0,0-1 0 0 0,-1 1-1 0 0,1-1 1 0 0,0 1 0 0 0,0-1-1 0 0,0 1 1 0 0,0 0 0 0 0,0-1 0 0 0,0 1-1 0 0,0-1 1 0 0,0 1 0 0 0,0-1-1 0 0,0 0 1 0 0,-1-16-232 0 0,2 1 0 0 0,0-1 1 0 0,1 1-1 0 0,0 0 0 0 0,1 0 0 0 0,10-30 0 0 0,42-90-1231 0 0,-54 134 1425 0 0,2-5-110 0 0,0 0 1 0 0,1 1 0 0 0,0 0-1 0 0,0-1 1 0 0,8-8 0 0 0,-10 13 75 0 0,0 0 1 0 0,1 0 0 0 0,-1 0-1 0 0,0 0 1 0 0,1 0 0 0 0,-1 1 0 0 0,1-1-1 0 0,-1 1 1 0 0,1-1 0 0 0,0 1-1 0 0,-1 0 1 0 0,1 0 0 0 0,0 1 0 0 0,0-1-1 0 0,0 0 1 0 0,4 1 0 0 0,-6 0 61 0 0,0 1 1 0 0,0 0 0 0 0,0-1 0 0 0,1 1-1 0 0,-1 0 1 0 0,0 0 0 0 0,0 0-1 0 0,0 0 1 0 0,0 0 0 0 0,0 0-1 0 0,-1 0 1 0 0,1 0 0 0 0,0 1 0 0 0,0-1-1 0 0,-1 0 1 0 0,1 0 0 0 0,0 1-1 0 0,-1-1 1 0 0,0 0 0 0 0,1 1-1 0 0,-1-1 1 0 0,0 1 0 0 0,1-1 0 0 0,-1 1-1 0 0,0 1 1 0 0,4 41 901 0 0,-5 72 857 0 0,8-150-607 0 0,14-16-1287 0 0,1 1 0 0 0,42-66 1 0 0,-63 113 130 0 0,-1 1-1 0 0,1-1 1 0 0,0 1 0 0 0,0 0 0 0 0,0-1 0 0 0,0 1 0 0 0,0 0 0 0 0,0 0-1 0 0,0-1 1 0 0,0 1 0 0 0,0 0 0 0 0,1 0 0 0 0,-1 0 0 0 0,0 1 0 0 0,1-1-1 0 0,-1 0 1 0 0,0 0 0 0 0,1 1 0 0 0,-1-1 0 0 0,1 1 0 0 0,-1 0 0 0 0,1-1-1 0 0,-1 1 1 0 0,1 0 0 0 0,-1 0 0 0 0,1 0 0 0 0,0 0 0 0 0,-1 0 0 0 0,1 0-1 0 0,-1 0 1 0 0,1 0 0 0 0,-1 1 0 0 0,1-1 0 0 0,-1 1 0 0 0,1-1 0 0 0,-1 1-1 0 0,0 0 1 0 0,1 0 0 0 0,-1-1 0 0 0,0 1 0 0 0,3 2 0 0 0,4 5 211 0 0,0 0 0 0 0,0 0 0 0 0,-1 1 0 0 0,0 0 0 0 0,6 11 0 0 0,6 7-108 0 0,-4-10-124 0 0,16 20 497 0 0,-29-35-646 0 0,0 1-1 0 0,0-1 1 0 0,-1 1 0 0 0,1 0 0 0 0,-1-1-1 0 0,0 1 1 0 0,0 0 0 0 0,0 0-1 0 0,0 0 1 0 0,0 0 0 0 0,-1 0 0 0 0,1 4-1 0 0</inkml:trace>
</inkml:ink>
</file>

<file path=ppt/ink/ink6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51.1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20 1420 0 0,'0'0'12191'0'0,"0"-5"-11925"0"0,0-9-198 0 0,0 31 422 0 0,0 41 660 0 0,-24 472 1539 0 0,-3 156-1977 0 0,29-713-4207 0 0,11-16-1586 0 0,-3 2 508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03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757 66 5501 0 0,'0'0'8902'0'0,"-19"-4"-7891"0"0,0 1-900 0 0,1-1-83 0 0,1 1-1 0 0,0 0 1 0 0,-1 2-1 0 0,1 0 1 0 0,-31 3-1 0 0,8 5 259 0 0,1 1 0 0 0,0 3 0 0 0,0 1 0 0 0,1 2 1 0 0,1 1-1 0 0,0 2 0 0 0,1 1 0 0 0,1 3 0 0 0,-35 26 0 0 0,54-35-231 0 0,0 1 1 0 0,1 0-1 0 0,1 1 0 0 0,0 1 1 0 0,1 0-1 0 0,0 1 0 0 0,2 1 1 0 0,0-1-1 0 0,-17 35 0 0 0,24-41-68 0 0,0-1 0 0 0,1 1 0 0 0,0 0-1 0 0,0 1 1 0 0,1-1 0 0 0,0 0-1 0 0,1 1 1 0 0,0-1 0 0 0,1 1-1 0 0,0-1 1 0 0,1 1 0 0 0,0-1 0 0 0,0 1-1 0 0,1-1 1 0 0,1 0 0 0 0,0 0-1 0 0,0 0 1 0 0,1 0 0 0 0,0 0-1 0 0,8 13 1 0 0,-4-10-82 0 0,2-1-1 0 0,0 0 1 0 0,0 0 0 0 0,1-1-1 0 0,1-1 1 0 0,0 1-1 0 0,0-2 1 0 0,1 0 0 0 0,0 0-1 0 0,0-1 1 0 0,1-1-1 0 0,0 0 1 0 0,0-1 0 0 0,1-1-1 0 0,0 0 1 0 0,21 4-1 0 0,6-1-116 0 0,1-1-1 0 0,1-3 0 0 0,-1-1 0 0 0,72-5 0 0 0,-91 1 239 0 0,-1-2-1 0 0,1 0 1 0 0,-1-2 0 0 0,0 0 0 0 0,0-2 0 0 0,-1-1 0 0 0,0 0-1 0 0,0-2 1 0 0,-1 0 0 0 0,23-16 0 0 0,-32 19 87 0 0,-1-2 1 0 0,0 0-1 0 0,0 0 0 0 0,-1-1 1 0 0,0 0-1 0 0,-1 0 1 0 0,0-1-1 0 0,-1-1 1 0 0,0 0-1 0 0,0 0 0 0 0,-2 0 1 0 0,1-1-1 0 0,-2 0 1 0 0,0 0-1 0 0,0 0 0 0 0,-1-1 1 0 0,-1 0-1 0 0,3-16 1 0 0,-5 19 2 0 0,-1 0 1 0 0,1-1 0 0 0,-2 1-1 0 0,0 0 1 0 0,0 0 0 0 0,-1 0-1 0 0,0 0 1 0 0,-1 0 0 0 0,0 0-1 0 0,-8-18 1 0 0,4 15-47 0 0,-1 0 0 0 0,-1 0 0 0 0,0 1-1 0 0,-1 0 1 0 0,0 0 0 0 0,-21-19 0 0 0,2 7-72 0 0,-1 2 0 0 0,-2 1 1 0 0,0 1-1 0 0,-1 1 0 0 0,-53-21 0 0 0,51 26-289 0 0,0 1 0 0 0,-2 2 0 0 0,-73-14 0 0 0,34 17-2706 0 0,-2 6-3727 0 0,34 3-2194 0 0</inkml:trace>
</inkml:ink>
</file>

<file path=ppt/ink/ink6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51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18 548 2692 0 0,'0'0'1432'0'0,"-3"-13"-516"0"0,-3-18-11 0 0,-2-52 1 0 0,7 69-649 0 0,1 0-1 0 0,1 0 1 0 0,0 1 0 0 0,0-1 0 0 0,1 0-1 0 0,1 1 1 0 0,7-24 0 0 0,-3 21-133 0 0,1 1 1 0 0,1-1 0 0 0,0 1-1 0 0,0 1 1 0 0,2 0-1 0 0,-1 0 1 0 0,2 1-1 0 0,0 1 1 0 0,0 0 0 0 0,21-15-1 0 0,-3 6-15 0 0,0 2 0 0 0,1 2-1 0 0,0 1 1 0 0,36-13 0 0 0,-59 26-75 0 0,0 0-1 0 0,1 0 1 0 0,-1 0-1 0 0,1 2 1 0 0,0-1-1 0 0,0 1 1 0 0,-1 0-1 0 0,13 1 1 0 0,-18 0-26 0 0,0 0 0 0 0,0 1 0 0 0,0 0 1 0 0,0 0-1 0 0,0 0 0 0 0,0 0 0 0 0,0 0 0 0 0,0 1 0 0 0,0-1 1 0 0,0 1-1 0 0,0 0 0 0 0,-1 0 0 0 0,1 0 0 0 0,-1 0 0 0 0,1 0 0 0 0,-1 0 1 0 0,0 1-1 0 0,0 0 0 0 0,0-1 0 0 0,0 1 0 0 0,0 0 0 0 0,-1 0 1 0 0,1 0-1 0 0,-1 0 0 0 0,2 4 0 0 0,3 12 176 0 0,-1 1 0 0 0,0-1-1 0 0,-2 1 1 0 0,0 0 0 0 0,-1 0-1 0 0,-1 0 1 0 0,-1 0 0 0 0,0 1 0 0 0,-2-1-1 0 0,0 0 1 0 0,-1 0 0 0 0,-1-1 0 0 0,-9 27-1 0 0,8-35-15 0 0,-1 1-1 0 0,0-1 1 0 0,-1 0-1 0 0,0-1 1 0 0,-1 0-1 0 0,0 0 1 0 0,-1 0-1 0 0,0-1 1 0 0,0-1-1 0 0,-1 1 1 0 0,0-2-1 0 0,0 1 1 0 0,0-2-1 0 0,-15 8 0 0 0,2-3-125 0 0,-1 0 0 0 0,-1-1-1 0 0,1-2 1 0 0,-2 0-1 0 0,-44 6 1 0 0,66-14-204 0 0,-23 3-1057 0 0,10-8-2357 0 0,0-12-1973 0 0</inkml:trace>
</inkml:ink>
</file>

<file path=ppt/ink/ink6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6:53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2518 5092 0 0,'0'0'6056'0'0,"5"5"-5450"0"0,1-1-481 0 0,1 1 0 0 0,0-1 0 0 0,-1-1 0 0 0,1 0 0 0 0,1 0 1 0 0,-1 0-1 0 0,0-1 0 0 0,1 0 0 0 0,11 2 0 0 0,84 5 136 0 0,-73-8-242 0 0,619 8 122 0 0,81 3-6 0 0,200 99 26 0 0,-880-104 259 0 0,66 0-1 0 0,-114-8-193 0 0,0 0 0 0 0,0 1-1 0 0,0-1 1 0 0,0 0-1 0 0,-1 0 1 0 0,1 0 0 0 0,0 0-1 0 0,0 0 1 0 0,-1 0 0 0 0,1-1-1 0 0,-1 1 1 0 0,1-1-1 0 0,-1 1 1 0 0,2-3 0 0 0,22-30-93 0 0,-17 24 53 0 0,22-37-26 0 0,-1-1 0 0 0,-3-2 0 0 0,34-85 0 0 0,-46 102-153 0 0,250-662 220 0 0,-69-29-653 0 0,-165 574 382 0 0,-6-2 0 0 0,8-283 0 0 0,-31 431 42 0 0,-1 0 1 0 0,0 0-1 0 0,-1 0 1 0 0,1 0-1 0 0,0 0 1 0 0,-1 0-1 0 0,0 0 1 0 0,0 1-1 0 0,0-1 0 0 0,-1 0 1 0 0,1 1-1 0 0,-1-1 1 0 0,0 1-1 0 0,0-1 1 0 0,0 1-1 0 0,0 0 0 0 0,-4-5 1 0 0,1 4-24 0 0,-1 0 0 0 0,1 1 0 0 0,-1-1 0 0 0,0 1-1 0 0,0 0 1 0 0,0 1 0 0 0,0 0 0 0 0,0 0 0 0 0,0 0 0 0 0,-9-1 0 0 0,-52-7-194 0 0,-1 3-1 0 0,0 2 1 0 0,-87 7 0 0 0,66 0 64 0 0,-523 21-1558 0 0,31-1-33 0 0,-742-76 2265 0 0,1172 26-26 0 0,52 7-250 0 0,99 21-294 0 0,-1 0 0 0 0,1 0 0 0 0,-1 0 1 0 0,0 1-1 0 0,1-1 0 0 0,-1 0 0 0 0,1 0 1 0 0,-1 1-1 0 0,0-1 0 0 0,1 0 0 0 0,-1 1 1 0 0,1-1-1 0 0,-1 0 0 0 0,1 1 0 0 0,-1-1 0 0 0,1 1 1 0 0,0-1-1 0 0,-1 1 0 0 0,1-1 0 0 0,-1 1 1 0 0,1 0-1 0 0,0-1 0 0 0,-1 1 0 0 0,1-1 1 0 0,0 1-1 0 0,0 0 0 0 0,0-1 0 0 0,-1 1 1 0 0,1-1-1 0 0,0 1 0 0 0,0 0 0 0 0,0 0 0 0 0,-4 30-550 0 0,3-23 505 0 0,-19 409 180 0 0,18-309 21 0 0,-3 921 919 0 0,1-38-111 0 0,-2-830 2019 0 0,6-161-3005 0 0,0-1 0 0 0,0 1 0 0 0,0-1 0 0 0,0 1-1 0 0,0-1 1 0 0,0 1 0 0 0,0-1 0 0 0,0 1 0 0 0,0 0-1 0 0,0-1 1 0 0,1 1 0 0 0,-1-1 0 0 0,0 1 0 0 0,0-1-1 0 0,1 1 1 0 0,-1-1 0 0 0,0 1 0 0 0,0 0 0 0 0,1-1-1 0 0,-1 1 1 0 0,0 0 0 0 0,1-1 0 0 0,-1 1 0 0 0,1 0 0 0 0,-1 0-1 0 0,1-1 1 0 0,20-7-1840 0 0,-14 6 877 0 0,-1 0-1 0 0,0-1 1 0 0,0 0-1 0 0,0 0 1 0 0,10-7-1 0 0,26-24-5913 0 0</inkml:trace>
</inkml:ink>
</file>

<file path=ppt/ink/ink6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37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379 1 820 0 0,'0'0'6359'0'0,"0"4"-7638"0"0,-5 32 1831 0 0,-1 0 1 0 0,-1-1 0 0 0,-2 0-1 0 0,-15 36 1 0 0,-1 8 244 0 0,-51 205 308 0 0,12 4 0 0 0,-46 500 0 0 0,98-408-1014 0 0,8-151 50 0 0,2-176-370 0 0,-1 0 0 0 0,-3 0 0 0 0,-19 82 0 0 0,38-156-4193 0 0,16-17 745 0 0</inkml:trace>
</inkml:ink>
</file>

<file path=ppt/ink/ink6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49.1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0 588 0 0,'0'0'0'0'0</inkml:trace>
</inkml:ink>
</file>

<file path=ppt/ink/ink6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47.9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373 1350 5004 0 0,'0'0'6652'0'0,"4"4"-7624"0"0,13 9 1141 0 0,1-1 0 0 0,0-1 0 0 0,1 0 0 0 0,0-2 0 0 0,1 0 1 0 0,25 8-1 0 0,133 34 343 0 0,-158-47-540 0 0,48 12 164 0 0,1-3 0 0 0,1-3 0 0 0,0-4 0 0 0,79-1 0 0 0,-101-7 9 0 0,-1-1-1 0 0,0-3 1 0 0,-1-2-1 0 0,1-1 1 0 0,-2-3-1 0 0,1-2 1 0 0,45-20-1 0 0,-74 26-15 0 0,0-1 0 0 0,-1 0 0 0 0,0-1 0 0 0,-1-1 0 0 0,0-1 0 0 0,0 0 0 0 0,-2-1 0 0 0,1 0 0 0 0,-2-1-1 0 0,0-1 1 0 0,0 0 0 0 0,10-19 0 0 0,-11 14-13 0 0,-1-1 0 0 0,0 0 0 0 0,-2 0 0 0 0,0-1 0 0 0,-2 0 0 0 0,0-1 0 0 0,-2 1 0 0 0,0-1 0 0 0,0-35 0 0 0,-3 21-78 0 0,-1 1 1 0 0,-2-1-1 0 0,-2 1 0 0 0,-1-1 0 0 0,-2 1 0 0 0,-1 1 1 0 0,-2-1-1 0 0,-2 2 0 0 0,-1-1 0 0 0,-1 2 0 0 0,-2 0 1 0 0,-1 0-1 0 0,-33-45 0 0 0,-8 1-147 0 0,-78-82-1 0 0,109 133 117 0 0,0 2 1 0 0,-1 0-1 0 0,-1 2 0 0 0,-2 1 0 0 0,0 2 1 0 0,-1 1-1 0 0,0 1 0 0 0,-2 2 0 0 0,0 1 0 0 0,-42-11 1 0 0,53 18-19 0 0,-1 1 1 0 0,1 1 0 0 0,-1 1 0 0 0,0 1 0 0 0,-1 2 0 0 0,1 0 0 0 0,0 1 0 0 0,0 2 0 0 0,-1 0-1 0 0,1 2 1 0 0,-34 9 0 0 0,-50 14 5 0 0,45-13-18 0 0,1 3 0 0 0,-72 29 0 0 0,116-38-13 0 0,1 0-1 0 0,0 1 0 0 0,1 1 0 0 0,0 1 1 0 0,0 0-1 0 0,1 1 0 0 0,0 0 0 0 0,1 1 1 0 0,1 1-1 0 0,0 0 0 0 0,-20 31 1 0 0,9-4-18 0 0,2 2 0 0 0,2 0 0 0 0,2 1 0 0 0,-18 71 1 0 0,-31 191-78 0 0,63-286 128 0 0,-6 31-34 0 0,3 1 0 0 0,1 0-1 0 0,4 90 1 0 0,3-134 21 0 0,0 0 1 0 0,1 0-1 0 0,0 0 0 0 0,1 0 0 0 0,-1-1 0 0 0,2 1 1 0 0,-1-1-1 0 0,1 0 0 0 0,0 0 0 0 0,0 0 1 0 0,1 0-1 0 0,0-1 0 0 0,0 1 0 0 0,1-2 0 0 0,0 1 1 0 0,0 0-1 0 0,0-1 0 0 0,0 0 0 0 0,1-1 1 0 0,13 8-1 0 0,6 2 21 0 0,1-2 0 0 0,1 0 1 0 0,0-2-1 0 0,38 9 0 0 0,-10-5 138 0 0,0-3-1 0 0,60 4 1 0 0,-112-14 1200 0 0,-11 0-2719 0 0</inkml:trace>
</inkml:ink>
</file>

<file path=ppt/ink/ink6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5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 29 7009 0 0,'0'0'8502'0'0,"-5"13"-8414"0"0,-14 39-44 0 0,17-38 233 0 0,8-15 57 0 0,6-10 330 0 0,-5 0-363 0 0,-2 5-338 0 0,0-1 0 0 0,-1 0 0 0 0,0 0 0 0 0,0 0 0 0 0,0 0 0 0 0,-1-1 0 0 0,-1 0 0 0 0,1 1 1 0 0,2-14-1 0 0</inkml:trace>
</inkml:ink>
</file>

<file path=ppt/ink/ink6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5.5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0 3572 0 0,'0'0'11703'0'0,"11"5"-11451"0"0,32 17 8 0 0,-42-21-233 0 0,1 0-1 0 0,-1 0 0 0 0,1 1 0 0 0,-1-1 0 0 0,0 0 0 0 0,0 1 0 0 0,0-1 0 0 0,0 1 0 0 0,0-1 0 0 0,0 1 1 0 0,0-1-1 0 0,0 1 0 0 0,-1 0 0 0 0,1-1 0 0 0,0 1 0 0 0,-1 0 0 0 0,0 0 0 0 0,1-1 0 0 0,-1 1 0 0 0,0 0 1 0 0,0 0-1 0 0,0 2 0 0 0,0 0 40 0 0,0 0 0 0 0,-1-1 0 0 0,1 1 0 0 0,-1 0 0 0 0,0 0 0 0 0,0 0 0 0 0,-3 4 0 0 0,1-3 29 0 0,-1 0 1 0 0,1 0-1 0 0,-1-1 1 0 0,-1 1-1 0 0,1-1 1 0 0,-1 0-1 0 0,1 0 1 0 0,-1-1-1 0 0,0 1 1 0 0,-1-1-1 0 0,1 0 1 0 0,0 0-1 0 0,-1-1 1 0 0,0 0-1 0 0,0 0 1 0 0,1 0-1 0 0,-1-1 1 0 0,0 1-1 0 0,0-2 1 0 0,0 1-1 0 0,-1 0 1 0 0,1-1-1 0 0,-7-1 1 0 0,12 1-85 0 0,1 0 0 0 0,-1-1 1 0 0,1 1-1 0 0,0 0 0 0 0,-1 0 1 0 0,1-1-1 0 0,-1 1 0 0 0,1 0 1 0 0,0-1-1 0 0,-1 1 0 0 0,1-1 1 0 0,0 1-1 0 0,-1 0 0 0 0,1-1 1 0 0,0 1-1 0 0,0-1 0 0 0,-1 1 1 0 0,1-1-1 0 0,0 1 0 0 0,0-1 1 0 0,0 1-1 0 0,-1-1 0 0 0,1 1 1 0 0,0-1-1 0 0,0 1 0 0 0,0-1 1 0 0,0 1-1 0 0,0-1 0 0 0,0 1 1 0 0,0-1-1 0 0,0 1 0 0 0,1-1 1 0 0,-1 1-1 0 0,0-1 0 0 0,0 1 1 0 0,0-1-1 0 0,0 1 0 0 0,1-1 1 0 0,-1 1-1 0 0,0-1 0 0 0,1 1 1 0 0,-1-1-1 0 0,12-22 301 0 0,-7 18-457 0 0,0 0 1 0 0,0 0-1 0 0,0 0 0 0 0,0 0 0 0 0,1 1 1 0 0,-1 0-1 0 0,1 0 0 0 0,0 0 0 0 0,1 1 1 0 0,-1 0-1 0 0,0 0 0 0 0,1 1 0 0 0,0 0 1 0 0,-1 0-1 0 0,1 0 0 0 0,0 1 1 0 0,0 0-1 0 0,0 0 0 0 0,0 1 0 0 0,13 0 1 0 0</inkml:trace>
</inkml:ink>
</file>

<file path=ppt/ink/ink6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6.9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7021 0 0,'0'0'3475'0'0,"0"6"-5962"0"0,14 67 2833 0 0,-8-49 157 0 0,-2 0-1 0 0,3 29 1 0 0,-8 84 451 0 0,0-120-515 0 0,-2 0 0 0 0,0-1 1 0 0,0 1-1 0 0,-2-1 0 0 0,-12 32 1 0 0,8-38 783 0 0,6-18 316 0 0,3-23-684 0 0,5 5-957 0 0,2 0 1 0 0,1 1 0 0 0,1 0 0 0 0,1 1 0 0 0,1 0 0 0 0,2 0 0 0 0,0 1 0 0 0,1 1 0 0 0,1 0 0 0 0,1 1 0 0 0,1 1 0 0 0,1 1 0 0 0,28-25 0 0 0,-38 38-330 0 0,1-1-1 0 0,0 1 1 0 0,0 1 0 0 0,1-1 0 0 0,13-4 0 0 0,-16 8-925 0 0,0-1 1 0 0,0 1-1 0 0,0 1 1 0 0,15-2 0 0 0,-10 3-1844 0 0</inkml:trace>
</inkml:ink>
</file>

<file path=ppt/ink/ink6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7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1 328 0 0,'0'0'10965'0'0,"-1"14"-10586"0"0,-10 108 256 0 0,8-102-940 0 0,-7 57 1153 0 0,8-71-1279 0 0,1 0 0 0 0,-1 0 0 0 0,0 0 0 0 0,0 0 0 0 0,-1 0 0 0 0,1-1 0 0 0,-1 1 0 0 0,-1-1 0 0 0,-4 7-1 0 0</inkml:trace>
</inkml:ink>
</file>

<file path=ppt/ink/ink6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7.8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92 6065 0 0,'0'0'6631'0'0,"-3"12"-7489"0"0,0 0 738 0 0,0-1 66 0 0,0-1 0 0 0,1 1 0 0 0,0 0 0 0 0,1-1 1 0 0,0 1-1 0 0,1 0 0 0 0,1 16 0 0 0,-1-25 67 0 0,1 0 0 0 0,0 0 1 0 0,0 0-1 0 0,-1 0 0 0 0,1 0 0 0 0,1 0 0 0 0,-1 0 0 0 0,0 0 0 0 0,0-1 1 0 0,1 1-1 0 0,-1 0 0 0 0,1-1 0 0 0,-1 1 0 0 0,1-1 0 0 0,0 0 1 0 0,-1 1-1 0 0,1-1 0 0 0,0 0 0 0 0,0 0 0 0 0,0 0 0 0 0,0 0 1 0 0,0-1-1 0 0,0 1 0 0 0,0 0 0 0 0,0-1 0 0 0,0 0 0 0 0,0 1 1 0 0,1-1-1 0 0,2 0 0 0 0,-3 0-3 0 0,1 0 1 0 0,0 0 0 0 0,-1 0-1 0 0,1-1 1 0 0,-1 1-1 0 0,1-1 1 0 0,0 1 0 0 0,-1-1-1 0 0,1 0 1 0 0,-1 0-1 0 0,0 0 1 0 0,1 0-1 0 0,-1-1 1 0 0,0 1 0 0 0,0-1-1 0 0,0 1 1 0 0,0-1-1 0 0,0 0 1 0 0,0 0-1 0 0,0 0 1 0 0,0 0 0 0 0,-1 0-1 0 0,3-4 1 0 0,0-6 84 0 0,-1 1 0 0 0,0-1 0 0 0,-1 0 0 0 0,-1 1 1 0 0,1-1-1 0 0,-2 0 0 0 0,0 0 0 0 0,0 0 0 0 0,-1 0 1 0 0,-1 0-1 0 0,-5-20 0 0 0,-10-7 191 0 0,16 37-341 0 0,0 1-1 0 0,1-1 1 0 0,-1 1-1 0 0,0 0 1 0 0,0-1-1 0 0,0 1 1 0 0,0 0-1 0 0,0 0 1 0 0,0-1-1 0 0,0 1 1 0 0,-1 0-1 0 0,1 0 0 0 0,0 1 1 0 0,-1-1-1 0 0,1 0 1 0 0,-1 0-1 0 0,1 1 1 0 0,-1-1-1 0 0,1 0 1 0 0,-1 1-1 0 0,1 0 1 0 0,-1-1-1 0 0,-2 1 1 0 0,3 0-43 0 0,0 1 1 0 0,0-1-1 0 0,-1 1 1 0 0,1-1-1 0 0,0 1 1 0 0,0 0-1 0 0,0 0 1 0 0,0 0-1 0 0,0-1 1 0 0,1 1-1 0 0,-1 0 1 0 0,0 0-1 0 0,0 0 1 0 0,0 0-1 0 0,1 0 1 0 0,-1 0-1 0 0,1 1 0 0 0,-1-1 1 0 0,1 0-1 0 0,-1 0 1 0 0,1 0-1 0 0,-1 1 1 0 0,1 0-1 0 0,-7 34-1307 0 0,6-28 906 0 0,-5 23-1450 0 0,1 15-745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4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504 57 312 0 0,'0'0'6140'0'0,"-2"-8"-5501"0"0,-5-25-205 0 0,7 32-432 0 0,-1 0 0 0 0,0 0 0 0 0,1 0 0 0 0,-1 0 0 0 0,0 0 0 0 0,0 0 0 0 0,0 0 0 0 0,0 0 0 0 0,1 1 0 0 0,-1-1 0 0 0,0 0 0 0 0,0 0 0 0 0,-1 1 0 0 0,1-1 0 0 0,0 1 0 0 0,0-1 0 0 0,0 1 0 0 0,0-1 0 0 0,0 1 0 0 0,-1 0 0 0 0,1-1 0 0 0,0 1 0 0 0,0 0 0 0 0,-1 0 0 0 0,-1 0 1 0 0,-30 2-259 0 0,30-2 282 0 0,-9 3-5 0 0,-1 0 0 0 0,1 1 0 0 0,-1 0-1 0 0,1 1 1 0 0,1 0 0 0 0,-1 1 0 0 0,1 0 0 0 0,0 1 0 0 0,-16 12-1 0 0,5-1 56 0 0,0 1-1 0 0,2 1 0 0 0,-23 27 0 0 0,18-17-55 0 0,2 2-1 0 0,2 1 1 0 0,1 0-1 0 0,1 1 1 0 0,-27 69 0 0 0,38-81-42 0 0,1 0 1 0 0,1 1-1 0 0,1 0 1 0 0,1 0-1 0 0,1 0 1 0 0,1 0 0 0 0,1 0-1 0 0,1 1 1 0 0,1-1-1 0 0,1 0 1 0 0,6 27-1 0 0,-6-41 0 0 0,0-1-1 0 0,1 0 1 0 0,0 0-1 0 0,0 0 1 0 0,1 0-1 0 0,0-1 1 0 0,0 1-1 0 0,1-1 1 0 0,0 0-1 0 0,0 0 1 0 0,1-1-1 0 0,11 11 1 0 0,-14-14 38 0 0,1 0 1 0 0,0-1-1 0 0,0 0 0 0 0,0 0 1 0 0,0 0-1 0 0,0 0 1 0 0,0-1-1 0 0,0 1 1 0 0,0-1-1 0 0,1 0 1 0 0,-1 0-1 0 0,1-1 0 0 0,-1 1 1 0 0,0-1-1 0 0,1 0 1 0 0,-1 0-1 0 0,1-1 1 0 0,-1 1-1 0 0,0-1 1 0 0,1 0-1 0 0,-1 0 0 0 0,0-1 1 0 0,0 1-1 0 0,1-1 1 0 0,-1 0-1 0 0,5-3 1 0 0,7-5-15 0 0,-1 0 0 0 0,0-1 0 0 0,-1-1 0 0 0,0 0 0 0 0,-1-1 0 0 0,0-1 0 0 0,-1 0 0 0 0,0 0 0 0 0,16-29 0 0 0,1-8-178 0 0,39-94 0 0 0,-43 82 287 0 0,-25 62-205 0 0,-1 12-41 0 0,-1 0 1 0 0,0 0-1 0 0,-1-1 0 0 0,0 1 1 0 0,-6 12-1 0 0,5-12 144 0 0,-60 151 877 0 0,-118 218-1 0 0,160-340-688 0 0,-2-1 0 0 0,-2-1 0 0 0,-48 55 0 0 0,72-91 116 0 0,-7 7-1635 0 0,19-21-4051 0 0,3-4 2741 0 0</inkml:trace>
</inkml:ink>
</file>

<file path=ppt/ink/ink6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8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225 189 272 0 0,'0'0'9820'0'0,"11"-12"-9137"0"0,33-40-36 0 0,-39 46-390 0 0,0 0-1 0 0,-1 0 0 0 0,1 0 0 0 0,-2 0 0 0 0,1-1 0 0 0,-1 1 0 0 0,1-1 1 0 0,-2 0-1 0 0,1 0 0 0 0,-1 0 0 0 0,0-1 0 0 0,-1 1 0 0 0,0 0 1 0 0,1-13-1 0 0,-3 19-170 0 0,1 0 0 0 0,-1 0 1 0 0,1 1-1 0 0,-1-1 0 0 0,0 0 0 0 0,1 0 1 0 0,-1 1-1 0 0,0-1 0 0 0,0 1 0 0 0,1-1 1 0 0,-1 1-1 0 0,0-1 0 0 0,0 1 0 0 0,0-1 1 0 0,0 1-1 0 0,0 0 0 0 0,0 0 1 0 0,0-1-1 0 0,0 1 0 0 0,0 0 0 0 0,1 0 1 0 0,-1 0-1 0 0,0 0 0 0 0,0 0 0 0 0,0 0 1 0 0,0 0-1 0 0,-2 1 0 0 0,-32 2-262 0 0,25 1 67 0 0,1 0 0 0 0,-1 0 1 0 0,0 0-1 0 0,1 1 0 0 0,0 1 1 0 0,0 0-1 0 0,1 0 1 0 0,0 0-1 0 0,0 1 0 0 0,0 0 1 0 0,-11 15-1 0 0,19-22 72 0 0,-1 0 0 0 0,1 1 0 0 0,0-1-1 0 0,0 1 1 0 0,0-1 0 0 0,-1 1 0 0 0,1-1 0 0 0,0 0-1 0 0,0 1 1 0 0,0-1 0 0 0,0 1 0 0 0,0-1 0 0 0,0 1-1 0 0,0-1 1 0 0,0 1 0 0 0,0-1 0 0 0,0 1 0 0 0,0-1 0 0 0,0 1-1 0 0,0-1 1 0 0,0 1 0 0 0,0-1 0 0 0,0 1 0 0 0,1-1-1 0 0,-1 0 1 0 0,0 1 0 0 0,0-1 0 0 0,1 1 0 0 0,-1-1-1 0 0,0 0 1 0 0,1 1 0 0 0,-1-1 0 0 0,0 1 0 0 0,1-1-1 0 0,-1 0 1 0 0,0 0 0 0 0,1 1 0 0 0,-1-1 0 0 0,1 0-1 0 0,-1 0 1 0 0,0 1 0 0 0,1-1 0 0 0,-1 0 0 0 0,1 0 0 0 0,-1 0-1 0 0,1 0 1 0 0,-1 0 0 0 0,1 0 0 0 0,-1 0 0 0 0,1 0-1 0 0,0 0 1 0 0,32 1-1119 0 0,-27-1 945 0 0,4 0 13 0 0,-1 0 0 0 0,1 1 0 0 0,-1 0 0 0 0,1 0 0 0 0,-1 1 0 0 0,13 4 0 0 0,-18-5 174 0 0,0 1 0 0 0,0 1 0 0 0,0-1 0 0 0,0 0 0 0 0,0 1 0 0 0,-1 0 0 0 0,1 0 0 0 0,-1 0 0 0 0,0 0 0 0 0,0 0 0 0 0,0 1 1 0 0,0 0-1 0 0,-1-1 0 0 0,1 1 0 0 0,2 8 0 0 0,4 8 71 0 0,-1 1 0 0 0,-1-1 0 0 0,-1 2 0 0 0,-1-1 0 0 0,-1 1 0 0 0,-1 0 0 0 0,1 28 0 0 0,-3-21 115 0 0,-2-1 0 0 0,-1 1 1 0 0,-1-1-1 0 0,-1 0 0 0 0,-10 34 1 0 0,9-45 77 0 0,-1-1 0 0 0,-1 0-1 0 0,0 0 1 0 0,-1 0 0 0 0,-1-1 0 0 0,0 0 0 0 0,-1-1 0 0 0,-1 0 0 0 0,0-1 0 0 0,-1 0-1 0 0,-20 18 1 0 0,21-22-97 0 0,-1 0 0 0 0,0-1 0 0 0,-1-1 0 0 0,1 1 0 0 0,-2-2 0 0 0,1 0 0 0 0,-1 0 0 0 0,1-2 0 0 0,-2 1 1 0 0,1-2-1 0 0,0 0 0 0 0,-1-1 0 0 0,1 0 0 0 0,-16 0 0 0 0,29-2-166 0 0,1 0 0 0 0,-1 0 0 0 0,1 0 1 0 0,-1-1-1 0 0,1 1 0 0 0,-1 0 0 0 0,1 0 1 0 0,-1 0-1 0 0,1 0 0 0 0,-1-1 1 0 0,1 1-1 0 0,0 0 0 0 0,-1 0 0 0 0,1-1 1 0 0,-1 1-1 0 0,1 0 0 0 0,-1-1 0 0 0,1 1 1 0 0,0 0-1 0 0,-1-1 0 0 0,1 1 1 0 0,0-1-1 0 0,0 1 0 0 0,-1 0 0 0 0,1-1 1 0 0,0 1-1 0 0,0-1 0 0 0,-1 1 0 0 0,1-2 1 0 0,-1-20-994 0 0,12-22-1799 0 0,-10 41 2420 0 0,10-35-3692 0 0,12-22-1590 0 0</inkml:trace>
</inkml:ink>
</file>

<file path=ppt/ink/ink6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8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0 9973 0 0,'0'0'3444'0'0,"-1"17"-3424"0"0,0-4 3 0 0,-1 11 127 0 0,0 1 1 0 0,-11 40-1 0 0,-22 48 371 0 0,-72 162 0 0 0,96-250-489 0 0,10-20-762 0 0,3-7 172 0 0,11-12-157 0 0,27-37 123 0 0,-26 32 300 0 0,4-5 93 0 0,33-39-96 0 0,-47 57 367 0 0,1 1 1 0 0,1 0-1 0 0,-1 1 1 0 0,1-1-1 0 0,-1 1 1 0 0,1 0-1 0 0,0 1 0 0 0,11-5 1 0 0,-16 7-57 0 0,-1 1-1 0 0,1 0 1 0 0,0 0 0 0 0,0 0-1 0 0,0-1 1 0 0,-1 1 0 0 0,1 0 0 0 0,0 0-1 0 0,0 0 1 0 0,0 1 0 0 0,0-1-1 0 0,-1 0 1 0 0,1 0 0 0 0,0 0 0 0 0,0 0-1 0 0,-1 1 1 0 0,1-1 0 0 0,0 0-1 0 0,0 1 1 0 0,-1-1 0 0 0,1 1 0 0 0,0-1-1 0 0,-1 1 1 0 0,1-1 0 0 0,0 1-1 0 0,13 23 250 0 0,-1 26 268 0 0,-8 4-101 0 0,-2 1 1 0 0,-4 65-1 0 0,-1-29-217 0 0,2-59-128 0 0,0 40-3068 0 0,18-93-5835 0 0</inkml:trace>
</inkml:ink>
</file>

<file path=ppt/ink/ink6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9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406 0 1004 0 0,'0'0'12725'0'0,"-1"13"-12723"0"0,-66 421 1364 0 0,53-318-1326 0 0,4-26-374 0 0,-38 156 0 0 0,47-242 142 0 0,-19 54-1039 0 0,19-55 716 0 0,-1 0 0 0 0,1 1 0 0 0,-1-1 0 0 0,0 0 0 0 0,0 0 0 0 0,0 0 0 0 0,0 0 0 0 0,-1 0 0 0 0,1-1 0 0 0,-1 1 0 0 0,1-1 0 0 0,-1 0 0 0 0,-6 4 1 0 0,-11-2-5323 0 0</inkml:trace>
  <inkml:trace contextRef="#ctx0" brushRef="#br0" timeOffset="1">1 745 9713 0 0,'0'0'4400'0'0,"92"-66"-4908"0"0,-56 58 380 0 0,5 0-48 0 0,5 1 48 0 0,2 1-40 0 0,4 0-356 0 0,0-2-464 0 0,-11 4-804 0 0,12-7-3045 0 0</inkml:trace>
</inkml:ink>
</file>

<file path=ppt/ink/ink6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9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3648 0 0,'0'0'6823'0'0,"8"15"-6185"0"0,-3-5-535 0 0,6 10 255 0 0,0 0 0 0 0,-2 1-1 0 0,0 0 1 0 0,9 36 0 0 0,-13-35-201 0 0,-2 1 0 0 0,0-1 0 0 0,-1 0 0 0 0,-2 25 0 0 0,0-40-84 0 0,-1-1 0 0 0,0 1 0 0 0,0-1 0 0 0,0 1 0 0 0,-1-1 0 0 0,0 1 0 0 0,0-1 0 0 0,-1 0 0 0 0,0 0 0 0 0,0 0 0 0 0,0-1 0 0 0,0 1 0 0 0,-1-1 0 0 0,0 1 0 0 0,0-1 0 0 0,-1-1 0 0 0,0 1 0 0 0,-8 6 0 0 0,13-11-72 0 0,0 1-1 0 0,0-1 1 0 0,-1 0 0 0 0,1 1 0 0 0,0-1-1 0 0,-1 0 1 0 0,1 0 0 0 0,0 0 0 0 0,-1 1 0 0 0,1-1-1 0 0,0 0 1 0 0,-1 0 0 0 0,1 0 0 0 0,-1 0 0 0 0,1 0-1 0 0,0 0 1 0 0,-1 0 0 0 0,1 0 0 0 0,0 0-1 0 0,-1 0 1 0 0,1 0 0 0 0,-1 0 0 0 0,1 0 0 0 0,0 0-1 0 0,-1 0 1 0 0,1 0 0 0 0,-1 0 0 0 0,1 0 0 0 0,0 0-1 0 0,-1-1 1 0 0,1 1 0 0 0,0 0 0 0 0,-1 0-1 0 0,1 0 1 0 0,0-1 0 0 0,-1 1 0 0 0,1 0 0 0 0,0 0-1 0 0,0-1 1 0 0,-1 1 0 0 0,1-1 0 0 0,-6-21-124 0 0,7-27-157 0 0,3 29 180 0 0,0-1-1 0 0,1 1 0 0 0,1 0 1 0 0,0 1-1 0 0,19-37 1 0 0,-10 28-26 0 0,1 1 0 0 0,1 1 0 0 0,25-30 0 0 0,-37 51 71 0 0,-1-1 0 0 0,1 1 1 0 0,0 1-1 0 0,0-1 0 0 0,1 1 0 0 0,0-1 1 0 0,-1 1-1 0 0,14-6 0 0 0,-17 10 32 0 0,0-1 0 0 0,1 0 0 0 0,-1 0-1 0 0,1 1 1 0 0,0-1 0 0 0,-1 1 0 0 0,1 0 0 0 0,-1 0 0 0 0,1 0-1 0 0,-1 0 1 0 0,1 0 0 0 0,0 1 0 0 0,-1-1 0 0 0,1 1-1 0 0,-1-1 1 0 0,1 1 0 0 0,-1 0 0 0 0,0 0 0 0 0,1 0-1 0 0,-1 0 1 0 0,0 1 0 0 0,0-1 0 0 0,0 1 0 0 0,0-1 0 0 0,0 1-1 0 0,3 3 1 0 0,4 6 161 0 0,0 0 0 0 0,-1 1-1 0 0,0 0 1 0 0,-2 1 0 0 0,1 0 0 0 0,-1 0-1 0 0,-1 0 1 0 0,0 1 0 0 0,-1-1 0 0 0,-1 1-1 0 0,0 0 1 0 0,-1 0 0 0 0,0 0 0 0 0,-1 23-1 0 0,1-42-181 0 0,-1 0-1 0 0,1-1 0 0 0,0 1 0 0 0,0 0 0 0 0,0 0 0 0 0,0 1 1 0 0,1-1-1 0 0,0 0 0 0 0,0 1 0 0 0,0 0 0 0 0,7-7 1 0 0,3-5-248 0 0,28-38-315 0 0,73-74-1 0 0,-107 122 596 0 0,-1 0 1 0 0,1 0-1 0 0,0 1 0 0 0,14-7 1 0 0,-20 11 14 0 0,0 0-1 0 0,0 0 1 0 0,0 0 0 0 0,0 1 0 0 0,0-1-1 0 0,1 1 1 0 0,-1-1 0 0 0,0 1 0 0 0,0-1 0 0 0,1 1-1 0 0,-1 0 1 0 0,0 0 0 0 0,1-1 0 0 0,-1 1 0 0 0,0 0-1 0 0,1 0 1 0 0,-1 0 0 0 0,0 0 0 0 0,1 1 0 0 0,-1-1-1 0 0,0 0 1 0 0,1 1 0 0 0,-1-1 0 0 0,0 0 0 0 0,0 1-1 0 0,0 0 1 0 0,1-1 0 0 0,-1 1 0 0 0,0 0 0 0 0,0-1-1 0 0,0 1 1 0 0,0 0 0 0 0,0 0 0 0 0,0 0 0 0 0,0 0-1 0 0,0 0 1 0 0,0 0 0 0 0,-1 0 0 0 0,2 2-1 0 0,2 8 238 0 0,0 1-1 0 0,0-1 0 0 0,-2 1 1 0 0,1 0-1 0 0,1 21 0 0 0,-3 66 355 0 0,-1-63-501 0 0,-1 4-10 0 0,-2 0 0 0 0,-10 50 0 0 0,-3-19-3180 0 0,12-64 1036 0 0</inkml:trace>
</inkml:ink>
</file>

<file path=ppt/ink/ink6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0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3284 0 0,'0'0'8269'0'0,"-2"17"-7774"0"0,-6 32 192 0 0,-17 57-1 0 0,19-87-631 0 0,0 0 0 0 0,1 0 0 0 0,1 1 1 0 0,1-1-1 0 0,1 1 0 0 0,0 24 0 0 0,2-42-75 0 0,0-1 0 0 0,0 0 0 0 0,0 0 1 0 0,0 0-1 0 0,0 1 0 0 0,0-1 0 0 0,0 0 0 0 0,1 0 0 0 0,-1 0 0 0 0,0 0 0 0 0,1 1 0 0 0,-1-1 0 0 0,1 0 0 0 0,-1 0 0 0 0,1 0 0 0 0,-1 0 0 0 0,1 0 0 0 0,0 0 1 0 0,0 0-1 0 0,-1 0 0 0 0,1 0 0 0 0,0-1 0 0 0,0 1 0 0 0,0 0 0 0 0,0 0 0 0 0,0-1 0 0 0,0 1 0 0 0,0-1 0 0 0,0 1 0 0 0,0-1 0 0 0,0 1 0 0 0,1-1 0 0 0,-1 1 1 0 0,0-1-1 0 0,0 0 0 0 0,0 0 0 0 0,0 0 0 0 0,1 0 0 0 0,-1 0 0 0 0,0 0 0 0 0,0 0 0 0 0,1 0 0 0 0,-1 0 0 0 0,0 0 0 0 0,0-1 0 0 0,0 1 0 0 0,2-1 0 0 0,2-1 4 0 0,-1 0 0 0 0,1 0 0 0 0,-1 0 0 0 0,1 0 0 0 0,-1 0 0 0 0,0-1 0 0 0,0 0 0 0 0,0 0-1 0 0,-1 0 1 0 0,7-7 0 0 0,0-4 191 0 0,-1 0 1 0 0,0 0-1 0 0,-1-1 0 0 0,-1-1 1 0 0,0 1-1 0 0,-1-1 0 0 0,-1 0 1 0 0,-1 0-1 0 0,0-1 0 0 0,-1 1 1 0 0,0-1-1 0 0,-1 0 0 0 0,-1 1 0 0 0,-2-23 1 0 0,1 36-140 0 0,-1 0-1 0 0,1-1 1 0 0,-1 1 0 0 0,0 0 0 0 0,0 1-1 0 0,0-1 1 0 0,0 0 0 0 0,0 0 0 0 0,0 0-1 0 0,-1 1 1 0 0,0-1 0 0 0,1 0 0 0 0,-1 1 0 0 0,0 0-1 0 0,0-1 1 0 0,0 1 0 0 0,-1 0 0 0 0,1 0-1 0 0,-1 0 1 0 0,1 0 0 0 0,-1 1 0 0 0,1-1 0 0 0,-1 1-1 0 0,0-1 1 0 0,0 1 0 0 0,0 0 0 0 0,1 0-1 0 0,-1 0 1 0 0,0 1 0 0 0,0-1 0 0 0,-1 1 0 0 0,1-1-1 0 0,0 1 1 0 0,0 0 0 0 0,0 0 0 0 0,-5 1-1 0 0,1 0-262 0 0,-1 0-1 0 0,0 0 1 0 0,1 0-1 0 0,0 1 1 0 0,-1 0-1 0 0,1 1 0 0 0,0 0 1 0 0,0 0-1 0 0,0 0 1 0 0,1 1-1 0 0,-1 0 1 0 0,1 0-1 0 0,-11 9 1 0 0,-1 12-2272 0 0,12-5-2257 0 0</inkml:trace>
</inkml:ink>
</file>

<file path=ppt/ink/ink6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0.6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186 287 4000 0 0,'0'0'5039'0'0,"-15"7"-4644"0"0,12-6-380 0 0,-16 7-36 0 0,1 1 0 0 0,0 1 0 0 0,-25 17 0 0 0,38-23-1 0 0,-1 0 0 0 0,1 0 0 0 0,0 1 0 0 0,0 0 1 0 0,0 0-1 0 0,1 0 0 0 0,0 1 0 0 0,0 0 0 0 0,0-1 0 0 0,0 2 1 0 0,1-1-1 0 0,0 0 0 0 0,1 0 0 0 0,-1 1 0 0 0,1 0 0 0 0,-2 11 0 0 0,3-8-22 0 0,1 0-1 0 0,0 0 0 0 0,0 0 1 0 0,1 0-1 0 0,0 1 0 0 0,1-1 1 0 0,0-1-1 0 0,1 1 0 0 0,0 0 1 0 0,0-1-1 0 0,9 18 0 0 0,4 0-202 0 0,1 0 1 0 0,30 35-1 0 0,-27-37 877 0 0,-1 0 1 0 0,22 42-1 0 0,-40-66-467 0 0,-1 0 0 0 0,0 0 0 0 0,0 0 0 0 0,1 0-1 0 0,-1 1 1 0 0,0-1 0 0 0,0 0 0 0 0,0 0 0 0 0,0 0 0 0 0,-1 0-1 0 0,1 0 1 0 0,0 0 0 0 0,0 0 0 0 0,-1 0 0 0 0,1 0-1 0 0,0 1 1 0 0,-1-1 0 0 0,1-1 0 0 0,-1 1 0 0 0,0 0 0 0 0,1 0-1 0 0,-1 0 1 0 0,0 0 0 0 0,1 0 0 0 0,-1 0 0 0 0,0-1 0 0 0,0 1-1 0 0,0 0 1 0 0,0-1 0 0 0,0 1 0 0 0,0 0 0 0 0,0-1 0 0 0,-1 1-1 0 0,-41 20-158 0 0,34-18 289 0 0,2 0-602 0 0,0 0 0 0 0,-1 0 0 0 0,1-1 0 0 0,-1 0 0 0 0,1 0 0 0 0,-14 1 0 0 0,21-3 194 0 0,-1-1-1 0 0,1 1 1 0 0,0 0-1 0 0,0 0 1 0 0,-1 0 0 0 0,1-1-1 0 0,0 1 1 0 0,-1 0-1 0 0,1-1-114 0 0,0 1 114 0 0,-1 0 1 0 0,1-1-1 0 0,0 1 1 0 0,0 0 0 0 0,0 0-1 0 0,-1-1 1 0 0,1 1 0 0 0,0-1-1 0 0,0 1 1 0 0,0 0-1 0 0,0-1 1 0 0,0 1 0 0 0,0 0-1 0 0,0-1 1 0 0,0 1-1 0 0,0 0 1 0 0,0-1 0 0 0,0 1-1 0 0,0-1 1 0 0,0 1 0 0 0,0 0-1 0 0,0-1 1 0 0,0 1-1 0 0,0 0 1 0 0,1-1 0 0 0,-1 1-1 0 0,0-1 1 0 0,1-2-863 0 0,1-19-3022 0 0</inkml:trace>
  <inkml:trace contextRef="#ctx0" brushRef="#br0" timeOffset="1">876 1 7825 0 0,'0'0'6860'0'0,"-1"14"-6492"0"0,-19 144 918 0 0,-40 437-950 0 0,59-586-355 0 0,1-7-73 0 0,-1 14-191 0 0,0-1-1 0 0,-5 21 0 0 0,5-33-22 0 0,1-1 0 0 0,-1 1-1 0 0,0-1 1 0 0,1 1 0 0 0,-1-1 0 0 0,0 1 0 0 0,0-1-1 0 0,-1 1 1 0 0,1-1 0 0 0,0 0 0 0 0,-1 0 0 0 0,0 0 0 0 0,1 0-1 0 0,-1 0 1 0 0,0 0 0 0 0,0 0 0 0 0,0 0 0 0 0,0-1 0 0 0,0 1-1 0 0,-1-1 1 0 0,1 1 0 0 0,-3 0 0 0 0,-8-1-4225 0 0</inkml:trace>
</inkml:ink>
</file>

<file path=ppt/ink/ink6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1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3056 0 0,'0'0'12432'0'0,"16"-10"-12399"0"0,52-34-119 0 0,-62 41 66 0 0,0 1-1 0 0,0-1 1 0 0,0 1-1 0 0,0 0 0 0 0,0 1 1 0 0,0-1-1 0 0,0 1 1 0 0,1 0-1 0 0,-1 1 1 0 0,0 0-1 0 0,1 0 0 0 0,-1 0 1 0 0,7 1-1 0 0,11 1-57 0 0,153 13-738 0 0,0 0-4487 0 0,-120-18 1355 0 0,-29-3 1318 0 0</inkml:trace>
</inkml:ink>
</file>

<file path=ppt/ink/ink6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1.4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694 0 8081 0 0,'0'0'7864'0'0,"-7"3"-7978"0"0,-8 7 149 0 0,0 0-1 0 0,0 0 1 0 0,1 1 0 0 0,1 1 0 0 0,0 0-1 0 0,1 1 1 0 0,-16 21 0 0 0,16-21-29 0 0,-77 90-63 0 0,5 5 1 0 0,4 2 0 0 0,-117 220-1 0 0,178-291 93 0 0,2 0-1 0 0,2 1 0 0 0,1 0 1 0 0,-9 50-1 0 0,19-66-20 0 0,1 0 0 0 0,0 0 0 0 0,2 0 0 0 0,1 0 0 0 0,1 0-1 0 0,1 0 1 0 0,1 0 0 0 0,11 43 0 0 0,-2-28-5 0 0,3 0 0 0 0,1-1-1 0 0,2 0 1 0 0,1-1 0 0 0,34 46-1 0 0,-10-23 27 0 0,3-3 0 0 0,63 61 0 0 0,133 102-465 0 0,-224-209-346 0 0,-18-12 738 0 0,0 1 0 0 0,0 0 0 0 0,1 0 0 0 0,-1 0 0 0 0,0 0 0 0 0,0 0 1 0 0,0-1-1 0 0,0 1 0 0 0,1 0 0 0 0,-1 0 0 0 0,0 0 0 0 0,0-1 0 0 0,0 1 0 0 0,0 0 1 0 0,0 0-1 0 0,0 0 0 0 0,0-1 0 0 0,1 1 0 0 0,-1 0 0 0 0,0 0 0 0 0,0-1 0 0 0,0 1 1 0 0,0 0-1 0 0,0 0 0 0 0,0 0 0 0 0,0-1 0 0 0,0 1 0 0 0,0 0 0 0 0,0 0 1 0 0,0-1-1 0 0,0 1 0 0 0,-1 0 0 0 0,1 0 0 0 0,0-1 0 0 0,0 1 0 0 0,0 0 0 0 0,0 0 1 0 0,0 0-1 0 0,-1-1 0 0 0,-1-4-1030 0 0,0-1 0 0 0,-1 1 0 0 0,0 0 0 0 0,0-1 0 0 0,-5-4 0 0 0,-21-25-5570 0 0</inkml:trace>
</inkml:ink>
</file>

<file path=ppt/ink/ink6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3.0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538 1 9321 0 0,'0'0'8117'0'0,"-4"2"-7927"0"0,-41 26-96 0 0,1 1 0 0 0,2 3 1 0 0,-64 60-1 0 0,-101 129-275 0 0,168-169 167 0 0,27-35-1032 0 0,0-1 0 0 0,-15 15-1 0 0</inkml:trace>
</inkml:ink>
</file>

<file path=ppt/ink/ink6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3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2460 0 0,'0'0'11728'0'0,"14"-1"-11703"0"0,-1 0 30 0 0,-7-1-13 0 0,1 2 0 0 0,-1-1 0 0 0,0 1 0 0 0,1 0 0 0 0,-1 0 0 0 0,0 1 0 0 0,1-1 0 0 0,-1 2 1 0 0,0-1-1 0 0,0 1 0 0 0,12 4 0 0 0,34 20 215 0 0,70 46 1 0 0,-35-19-141 0 0,85 53-207 0 0,112 60-225 0 0,-285-169-334 0 0,0 0 270 0 0,0 0 0 0 0,0 0 0 0 0,0 0 0 0 0,-1 0 1 0 0,0 0-1 0 0,1 0 0 0 0,-1 1 0 0 0,0-1 0 0 0,-4-3 0 0 0,1 0-1254 0 0,-4-8-2664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4.1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346 1 2568 0 0,'0'0'8381'0'0,"-10"18"-8122"0"0,-3 3-134 0 0,-1 3 57 0 0,1 0 1 0 0,-19 48-1 0 0,-56 186 191 0 0,-59 143-954 0 0,119-338-2799 0 0,51-93-4780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5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 6 1684 0 0,'0'0'7360'0'0,"-5"16"-7873"0"0,-9 24 908 0 0,-27 91 66 0 0,35-111-457 0 0,2 0-1 0 0,0 1 1 0 0,1 0 0 0 0,1 34 0 0 0,1-54 0 0 0,1 0 0 0 0,0 0 0 0 0,0 0 0 0 0,0 0 1 0 0,0 0-1 0 0,0 0 0 0 0,0 0 0 0 0,0 0 0 0 0,1 0 0 0 0,-1 0 0 0 0,0 0 0 0 0,0 0 0 0 0,1 0 0 0 0,-1 0 0 0 0,1 0 0 0 0,-1 0 0 0 0,1 0 1 0 0,-1-1-1 0 0,1 1 0 0 0,0 0 0 0 0,-1 0 0 0 0,1-1 0 0 0,0 1 0 0 0,-1 0 0 0 0,1-1 0 0 0,0 1 0 0 0,0 0 0 0 0,0-1 0 0 0,0 1 0 0 0,0-1 0 0 0,0 0 1 0 0,-1 1-1 0 0,1-1 0 0 0,0 0 0 0 0,0 1 0 0 0,0-1 0 0 0,0 0 0 0 0,0 0 0 0 0,0 0 0 0 0,0 0 0 0 0,0 0 0 0 0,0 0 0 0 0,1 0 0 0 0,-1 0 1 0 0,-1 0-1 0 0,1-1 0 0 0,0 1 0 0 0,0 0 0 0 0,0-1 0 0 0,2 0 0 0 0,3-1 71 0 0,0-1-1 0 0,0 0 1 0 0,-1 0-1 0 0,1-1 1 0 0,-1 0-1 0 0,7-5 1 0 0,25-27-565 0 0,-2-1 0 0 0,54-74 0 0 0,12-14 271 0 0,-82 108 234 0 0,-13 18-216 0 0,-3 13 155 0 0,-6 17 519 0 0,-1 0-1 0 0,-2 0 0 0 0,-1-1 0 0 0,-1 0 0 0 0,-22 53 0 0 0,-6 20-205 0 0,30-87-111 0 0,-3 11-2784 0 0,11-44-5023 0 0</inkml:trace>
</inkml:ink>
</file>

<file path=ppt/ink/ink6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3.9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1 10485 0 0,'0'0'2801'0'0,"16"20"-4026"0"0,-11-14 1218 0 0,18 22 56 0 0,-2 1 0 0 0,-1 1 0 0 0,-1 1 1 0 0,18 41-1 0 0,-6 5 88 0 0,-3 1 0 0 0,-3 1 0 0 0,-5 2 0 0 0,-2 0 1 0 0,-4 0-1 0 0,-4 1 0 0 0,-1 84 0 0 0,-8-105-92 0 0,-4 0 0 0 0,-2 0 0 0 0,-2 0-1 0 0,-4-1 1 0 0,-2-1 0 0 0,-2 0 0 0 0,-3 0 0 0 0,-3-2-1 0 0,-2-1 1 0 0,-39 69 0 0 0,50-105 245 0 0,-1-1 0 0 0,0 0 0 0 0,-2-1 0 0 0,0 0 0 0 0,-1-1-1 0 0,0-1 1 0 0,-2-1 0 0 0,-23 17 0 0 0,27-23 61 0 0,-1 0-1 0 0,0-1 0 0 0,0-1 1 0 0,0 0-1 0 0,-1-1 1 0 0,0-1-1 0 0,-1 0 0 0 0,1-1 1 0 0,-1-1-1 0 0,0 0 1 0 0,-28 0-1 0 0,42-3-333 0 0,0 0 1 0 0,-1-1-1 0 0,1 1 1 0 0,0-1-1 0 0,0 1 1 0 0,0-1-1 0 0,0 0 1 0 0,0 0 0 0 0,0 0-1 0 0,0-1 1 0 0,0 1-1 0 0,1-1 1 0 0,-1 1-1 0 0,-2-3 1 0 0,4 3-169 0 0,0 0 1 0 0,0-1 0 0 0,0 1-1 0 0,0 0 1 0 0,0-1 0 0 0,0 1-1 0 0,0 0 1 0 0,1-1 0 0 0,-1 1-1 0 0,1-1 1 0 0,-1 1 0 0 0,1-1-1 0 0,-1 0 1 0 0,1 1 0 0 0,0-1-1 0 0,0 1 1 0 0,0-1 0 0 0,0 1-1 0 0,0-1 1 0 0,0 0 0 0 0,0 1-1 0 0,0-1 1 0 0,1 1 0 0 0,-1-1-1 0 0,1 1 1 0 0,-1-1-1 0 0,1 1 1 0 0,-1-1 0 0 0,1 1-1 0 0,0-1 1 0 0,0 1 0 0 0,1-2-1 0 0,18-27-6065 0 0</inkml:trace>
</inkml:ink>
</file>

<file path=ppt/ink/ink6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5.2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1197 66 12021 0 0,'0'0'2770'0'0,"1"-13"-2686"0"0,2-40-74 0 0,4 139-882 0 0,-29 354 1131 0 0,-39-3-69 0 0,54-394-188 0 0,-63 407 73 0 0,-100 676 498 0 0,46 11-119 0 0,21 761 875 0 0,39-590-838 0 0,-3-139 41 0 0,-50 810 123 0 0,-30-6-524 0 0,74-1178-142 0 0,-97 1347 1959 0 0,157-1242-1416 0 0,19-806-571 0 0,27 146 0 0 0,-25-201-120 0 0,2-1 0 0 0,2 0 0 0 0,1 0 0 0 0,1-1-1 0 0,3-1 1 0 0,28 47 0 0 0,-39-72-122 0 0,2-1 0 0 0,-1 0 0 0 0,1-1 0 0 0,1 1 0 0 0,0-2 0 0 0,0 1 0 0 0,1-1 0 0 0,0 0 0 0 0,17 10-1 0 0,-16-13-761 0 0,0 0-1 0 0,0-1 0 0 0,0 0 0 0 0,1 0 0 0 0,0-1 0 0 0,17 2 1 0 0,54-2-7721 0 0</inkml:trace>
</inkml:ink>
</file>

<file path=ppt/ink/ink6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2.6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77 269 6657 0 0,'0'0'4339'0'0,"18"-9"-4323"0"0,-6 3-42 0 0,118-68 208 0 0,-115 65-95 0 0,-1-1 1 0 0,0-1-1 0 0,0 0 1 0 0,-1-1-1 0 0,-1 0 0 0 0,0-1 1 0 0,15-21-1 0 0,-26 33-29 0 0,0-1 0 0 0,0 1 0 0 0,0-1 0 0 0,0 0 0 0 0,0 1 0 0 0,0-1 0 0 0,0 0 1 0 0,-1 0-1 0 0,1 0 0 0 0,-1 1 0 0 0,1-1 0 0 0,-1 0 0 0 0,0 0 0 0 0,1 0 0 0 0,-1 0 0 0 0,0 0 0 0 0,0 0 0 0 0,-1 0 0 0 0,1 0 0 0 0,0 0 0 0 0,-1 0 0 0 0,1 1 0 0 0,-1-3 0 0 0,-1 2-3 0 0,1 1 1 0 0,-1-1-1 0 0,1 0 0 0 0,-1 1 0 0 0,1 0 0 0 0,-1-1 0 0 0,0 1 0 0 0,0 0 0 0 0,0 0 0 0 0,1 0 0 0 0,-1 0 0 0 0,0 0 0 0 0,0 1 0 0 0,0-1 1 0 0,-1 0-1 0 0,1 1 0 0 0,-2-1 0 0 0,-7 0 40 0 0,0 0 0 0 0,0 1 0 0 0,0 0 0 0 0,0 0 0 0 0,0 1 0 0 0,-19 5 0 0 0,17-2-42 0 0,-1 0 1 0 0,1 2 0 0 0,0 0 0 0 0,0 0 0 0 0,0 1-1 0 0,1 1 1 0 0,0 0 0 0 0,1 0 0 0 0,0 1-1 0 0,0 1 1 0 0,1 0 0 0 0,0 0 0 0 0,0 1 0 0 0,2 0-1 0 0,-1 1 1 0 0,-12 24 0 0 0,16-27-56 0 0,0 0 0 0 0,1 1-1 0 0,1-1 1 0 0,-1 1 0 0 0,2 0 0 0 0,-1 0 0 0 0,1 1 0 0 0,1-1 0 0 0,0 0-1 0 0,0 1 1 0 0,1-1 0 0 0,1 0 0 0 0,-1 1 0 0 0,2-1 0 0 0,-1 0 0 0 0,1 0-1 0 0,1 0 1 0 0,0 0 0 0 0,1 0 0 0 0,-1 0 0 0 0,2-1 0 0 0,-1 0 0 0 0,11 16-1 0 0,-5-12-37 0 0,1 0-1 0 0,0 0 1 0 0,1-1-1 0 0,0-1 1 0 0,1 0-1 0 0,0-1 1 0 0,0 0-1 0 0,1-1 1 0 0,1 0-1 0 0,-1-1 1 0 0,23 8-1 0 0,-25-12-282 0 0,-1 0 0 0 0,1 0 0 0 0,-1-2 0 0 0,1 1 1 0 0,0-2-1 0 0,0 1 0 0 0,0-2 0 0 0,0 0 0 0 0,0 0 0 0 0,0-1 0 0 0,0 0 0 0 0,-1-1 0 0 0,1-1 0 0 0,0 0 0 0 0,-1 0 0 0 0,16-7 1 0 0,9-12-3099 0 0,4-16-2506 0 0</inkml:trace>
</inkml:ink>
</file>

<file path=ppt/ink/ink6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3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1 11237 0 0,'0'0'2541'0'0,"-2"17"-2800"0"0,-36 251 2504 0 0,-27 24-663 0 0,-24-8-3580 0 0,89-282 1964 0 0,-4 8-900 0 0,0 1-1 0 0,1 0 1 0 0,1 0-1 0 0,0 1 1 0 0,-1 16 0 0 0,6-16-2081 0 0,12-7-1170 0 0</inkml:trace>
</inkml:ink>
</file>

<file path=ppt/ink/ink6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3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0 5989 0 0,'0'0'5965'0'0,"-9"14"-6231"0"0,1-3 265 0 0,4-6 33 0 0,0-1 0 0 0,1 1 1 0 0,-1 1-1 0 0,1-1 0 0 0,0 0 1 0 0,0 1-1 0 0,1 0 0 0 0,-1-1 0 0 0,1 1 1 0 0,1 0-1 0 0,-1 0 0 0 0,1 0 1 0 0,0 1-1 0 0,0-1 0 0 0,1 11 1 0 0,3 3 64 0 0,0 0 0 0 0,1 0 1 0 0,2 0-1 0 0,0 0 0 0 0,12 26 1 0 0,54 92 29 0 0,-47-93 51 0 0,33 78 0 0 0,-57-121-158 0 0,0 1-1 0 0,0 0 1 0 0,0 0-1 0 0,-1-1 1 0 0,1 1-1 0 0,-1 0 0 0 0,0 0 1 0 0,0 5-1 0 0,0-7 18 0 0,0 0-1 0 0,0 0 0 0 0,0 0 0 0 0,0-1 0 0 0,-1 1 0 0 0,1 0 0 0 0,0 0 0 0 0,-1 0 0 0 0,1-1 0 0 0,-1 1 0 0 0,1 0 0 0 0,-1-1 0 0 0,1 1 1 0 0,-1 0-1 0 0,1-1 0 0 0,-1 1 0 0 0,1-1 0 0 0,-1 1 0 0 0,0-1 0 0 0,-1 2 0 0 0,-1-1 42 0 0,-1 0-1 0 0,1-1 1 0 0,-1 1 0 0 0,0-1-1 0 0,1 1 1 0 0,-1-1 0 0 0,0 0-1 0 0,1-1 1 0 0,-1 1-1 0 0,1-1 1 0 0,-1 1 0 0 0,-5-3-1 0 0,-7-2 60 0 0,-1 0-1 0 0,1-1 0 0 0,1-1 1 0 0,-1 0-1 0 0,1-1 0 0 0,1-1 1 0 0,-1 0-1 0 0,-23-22 0 0 0,37 31-128 0 0,0-1-1 0 0,0 0 1 0 0,0 0 0 0 0,0 0-1 0 0,0 1 1 0 0,1-1-1 0 0,-1 0 1 0 0,0 0 0 0 0,1 0-1 0 0,-1 0 1 0 0,0 0-1 0 0,1 0 1 0 0,0-1 0 0 0,-1 1-1 0 0,0-2 1 0 0,1 3-27 0 0,1 0 0 0 0,-1-1 0 0 0,0 1 1 0 0,0-1-1 0 0,0 1 0 0 0,0 0 0 0 0,1-1 0 0 0,-1 1 0 0 0,0 0 1 0 0,0-1-1 0 0,0 1 0 0 0,1 0 0 0 0,-1-1 0 0 0,0 1 1 0 0,1 0-1 0 0,-1-1 0 0 0,0 1 0 0 0,1 0 0 0 0,-1 0 1 0 0,0-1-1 0 0,1 1 0 0 0,-1 0 0 0 0,1 0 0 0 0,-1 0 0 0 0,0 0 1 0 0,1 0-1 0 0,-1 0 0 0 0,1-1 0 0 0,42 0-1122 0 0,-28 1 1389 0 0,19-1-352 0 0,0-1 1 0 0,0-2-1 0 0,-1-1 1 0 0,0-2-1 0 0,63-22 1 0 0,-74 21 68 0 0,-2-2 1 0 0,1 0-1 0 0,-1-2 1 0 0,-1 0 0 0 0,0-1-1 0 0,-1-1 1 0 0,0-1-1 0 0,-1 0 1 0 0,27-32-1 0 0,-41 43 48 0 0,17-21 18 0 0,26-39 1 0 0,-41 57 32 0 0,-1 0 1 0 0,0 0-1 0 0,-1-1 0 0 0,0 1 1 0 0,0-1-1 0 0,0 0 0 0 0,-1 0 1 0 0,0 1-1 0 0,-1-2 1 0 0,0 1-1 0 0,0-11 0 0 0,-1 17-47 0 0,0 1-1 0 0,-1 0 0 0 0,1 0 1 0 0,0 0-1 0 0,-1 0 0 0 0,1 0 1 0 0,-1 0-1 0 0,0 0 0 0 0,1 0 1 0 0,-1 0-1 0 0,0 0 0 0 0,0 0 1 0 0,0 0-1 0 0,1 1 0 0 0,-1-1 1 0 0,0 0-1 0 0,0 1 0 0 0,0-1 1 0 0,0 0-1 0 0,0 1 1 0 0,0-1-1 0 0,0 1 0 0 0,-1-1 1 0 0,1 1-1 0 0,0 0 0 0 0,0 0 1 0 0,0-1-1 0 0,0 1 0 0 0,0 0 1 0 0,-1 0-1 0 0,1 0 0 0 0,0 0 1 0 0,0 0-1 0 0,0 1 0 0 0,-2-1 1 0 0,-3 0-8 0 0,0 1 1 0 0,0 0 0 0 0,0 0 0 0 0,0 0-1 0 0,-10 4 1 0 0,9-2-9 0 0,1 1 1 0 0,-1-1-1 0 0,1 1 0 0 0,0 0 1 0 0,1 0-1 0 0,-1 1 0 0 0,1-1 1 0 0,0 1-1 0 0,0 1 0 0 0,0-1 0 0 0,1 1 1 0 0,-1-1-1 0 0,2 1 0 0 0,-1 0 1 0 0,0 1-1 0 0,1-1 0 0 0,0 1 1 0 0,1-1-1 0 0,0 1 0 0 0,0 0 1 0 0,0 0-1 0 0,-1 13 0 0 0,2-10-23 0 0,1 1-1 0 0,0-1 0 0 0,0 1 1 0 0,1-1-1 0 0,0 1 0 0 0,1-1 1 0 0,0 0-1 0 0,1 1 0 0 0,0-1 1 0 0,1 0-1 0 0,0-1 1 0 0,0 1-1 0 0,1-1 0 0 0,11 17 1 0 0,-1-7 47 0 0,1-1 0 0 0,0-1 1 0 0,2 0-1 0 0,-1-1 0 0 0,2-1 1 0 0,0-1-1 0 0,1-1 0 0 0,1 0 1 0 0,0-2-1 0 0,0 0 0 0 0,1-1 1 0 0,0-2-1 0 0,33 9 0 0 0,-53-16-186 0 0,35 3 305 0 0,-36-3-289 0 0,0-1 1 0 0,-1 0 0 0 0,1 0-1 0 0,0 0 1 0 0,-1 0-1 0 0,1 0 1 0 0,0 0 0 0 0,0 0-1 0 0,-1 0 1 0 0,1 0-1 0 0,0 0 1 0 0,0 0 0 0 0,-1-1-1 0 0,1 1 1 0 0,0 0-1 0 0,-1 0 1 0 0,1-1 0 0 0,0 1-1 0 0,-1 0 1 0 0,1-1-1 0 0,0 1 1 0 0,-1-1 0 0 0,1 1-1 0 0,-1-1 1 0 0,1 1-1 0 0,-1-1 1 0 0,1 1 0 0 0,-1-1-1 0 0,1 0 1 0 0,-1 1-1 0 0,0-1 1 0 0,1 0 0 0 0,-1 1-1 0 0,0-1 1 0 0,1 0-1 0 0,-1 1 1 0 0,0-1-1 0 0,0 0 1 0 0,0 0 0 0 0,0 1-1 0 0,0-2 1 0 0,-4-17-6891 0 0</inkml:trace>
</inkml:ink>
</file>

<file path=ppt/ink/ink6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6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15 591 1580 0 0,'0'0'3879'0'0,"-3"8"-3439"0"0,-9 32 6088 0 0,26-53-5295 0 0,8-6-1244 0 0,2-6 15 0 0,16-17 4 0 0,69-92-1 0 0,-98 118-4 0 0,-1-1 0 0 0,0 0 0 0 0,-2-1 0 0 0,0 0 0 0 0,-1 0 0 0 0,0-1 0 0 0,-2 0 0 0 0,0 0 0 0 0,3-37 0 0 0,-7 44 28 0 0,0-1 1 0 0,-1 1-1 0 0,0-1 0 0 0,-1 1 1 0 0,-1-1-1 0 0,0 1 0 0 0,0 0 1 0 0,-5-13-1 0 0,6 21-28 0 0,-1 0 0 0 0,0 1 0 0 0,0-1 0 0 0,0 0 0 0 0,0 1 0 0 0,0-1 0 0 0,-1 1 0 0 0,0 0 0 0 0,0 0 0 0 0,1 0 0 0 0,-2 0 0 0 0,1 1 0 0 0,0-1 0 0 0,0 1 0 0 0,-1 0 0 0 0,0-1 0 0 0,1 2 0 0 0,-1-1 0 0 0,0 0 0 0 0,0 1 0 0 0,0 0 0 0 0,0 0 0 0 0,0 0 0 0 0,0 0 0 0 0,0 0 0 0 0,0 1 0 0 0,-8 0 0 0 0,11 0-34 0 0,0 0 0 0 0,0-1-1 0 0,0 1 1 0 0,0 0 0 0 0,0 0 0 0 0,0 0-1 0 0,0 0 1 0 0,0 0 0 0 0,0 0 0 0 0,0 1-1 0 0,0-1 1 0 0,1 0 0 0 0,-1 0 0 0 0,0 1 0 0 0,0-1-1 0 0,0 0 1 0 0,0 1 0 0 0,0-1 0 0 0,0 1-1 0 0,1-1 1 0 0,-1 1 0 0 0,0 0 0 0 0,0-1 0 0 0,1 1-1 0 0,-1 0 1 0 0,0-1 0 0 0,1 1 0 0 0,-1 0-1 0 0,1 0 1 0 0,-1 0 0 0 0,1-1 0 0 0,-1 1-1 0 0,1 0 1 0 0,0 0 0 0 0,-1 0 0 0 0,1 0 0 0 0,0 0-1 0 0,0 0 1 0 0,-1 0 0 0 0,1 0 0 0 0,0 0-1 0 0,0 1 1 0 0,1 0-19 0 0,-1 0 0 0 0,1 1-1 0 0,0-1 1 0 0,0-1 0 0 0,0 1-1 0 0,0 0 1 0 0,0 0 0 0 0,0 0-1 0 0,0 0 1 0 0,0-1 0 0 0,1 1-1 0 0,-1 0 1 0 0,1-1 0 0 0,-1 0-1 0 0,1 1 1 0 0,0-1 0 0 0,-1 0-1 0 0,4 2 1 0 0,15 5-10 0 0,-1-1 0 0 0,1 0-1 0 0,38 6 1 0 0,-31-8-239 0 0,49 18 0 0 0,-69-21 272 0 0,0 1 0 0 0,0 0-1 0 0,0 1 1 0 0,-1 0 0 0 0,0 0 0 0 0,0 0-1 0 0,0 1 1 0 0,0 0 0 0 0,-1 0 0 0 0,1 0-1 0 0,5 9 1 0 0,-6-7 39 0 0,-1 1-1 0 0,-1-1 1 0 0,1 1-1 0 0,-1-1 1 0 0,-1 1-1 0 0,1 0 1 0 0,-1 0-1 0 0,-1 0 1 0 0,1 0 0 0 0,-2 0-1 0 0,1 16 1 0 0,-2 8 136 0 0,-9 55 1 0 0,4-45-8 0 0,5-41-137 0 0,-1 14 60 0 0,0 1 1 0 0,2-1-1 0 0,-1 0 1 0 0,4 27-1 0 0,-3-39-60 0 0,1 1 0 0 0,0 0 0 0 0,0-1 0 0 0,0 1-1 0 0,0-1 1 0 0,1 1 0 0 0,0-1 0 0 0,-1 0 0 0 0,1 1 0 0 0,0-1 0 0 0,0 0-1 0 0,1 0 1 0 0,-1 0 0 0 0,1-1 0 0 0,-1 1 0 0 0,1-1 0 0 0,0 1-1 0 0,0-1 1 0 0,0 0 0 0 0,0 0 0 0 0,1 0 0 0 0,-1 0 0 0 0,0-1 0 0 0,7 3-1 0 0,-3-2 38 0 0,-1-1 0 0 0,1 1-1 0 0,0-1 1 0 0,-1 0 0 0 0,1-1-1 0 0,0 0 1 0 0,0 0-1 0 0,-1 0 1 0 0,1-1 0 0 0,0 0-1 0 0,-1 0 1 0 0,1 0 0 0 0,0-1-1 0 0,7-3 1 0 0,-4 0 1 0 0,0 0 1 0 0,-1 0-1 0 0,1-1 0 0 0,-1-1 1 0 0,0 1-1 0 0,-1-2 0 0 0,16-15 1 0 0,-4-1-215 0 0,-1-2 0 0 0,-1 0 0 0 0,-1 0 0 0 0,-2-2 0 0 0,15-33 0 0 0,-20 40 153 0 0,-1-1 0 0 0,0 0 0 0 0,-2-1 0 0 0,0 1 0 0 0,-2-1 0 0 0,-1-1 0 0 0,0 1 0 0 0,-2-1-1 0 0,0-27 1 0 0,-3 49 41 0 0,1 0-1 0 0,0-1 1 0 0,0 1-1 0 0,-1 0 1 0 0,1 0-1 0 0,-1 0 1 0 0,0 0-1 0 0,1 0 1 0 0,-1 0-1 0 0,0 0 1 0 0,0 0-1 0 0,0 0 1 0 0,-1 1-1 0 0,1-1 1 0 0,0 0-1 0 0,-1 1 1 0 0,1-1-1 0 0,-1 1 1 0 0,1-1-1 0 0,-1 1 1 0 0,0 0-1 0 0,0-1 0 0 0,1 1 1 0 0,-1 0-1 0 0,0 0 1 0 0,0 1-1 0 0,0-1 1 0 0,0 0-1 0 0,0 1 1 0 0,0-1-1 0 0,0 1 1 0 0,-1-1-1 0 0,1 1 1 0 0,0 0-1 0 0,0 0 1 0 0,0 0-1 0 0,0 0 1 0 0,0 0-1 0 0,-1 1 1 0 0,1-1-1 0 0,0 1 1 0 0,0-1-1 0 0,0 1 1 0 0,0 0-1 0 0,0 0 1 0 0,0 0-1 0 0,0 0 1 0 0,1 0-1 0 0,-1 0 1 0 0,0 0-1 0 0,0 1 1 0 0,1-1-1 0 0,-4 4 0 0 0,-6 8 44 0 0,0 1-1 0 0,1 1 0 0 0,0-1 0 0 0,1 2 0 0 0,0-1 0 0 0,2 1 0 0 0,0 1 0 0 0,0-1 0 0 0,2 1 0 0 0,-5 24 0 0 0,3-8-55 0 0,2 1 0 0 0,2 0 0 0 0,1-1 0 0 0,3 55 0 0 0,0-81-32 0 0,0 1 0 0 0,0-1 0 0 0,0 0 0 0 0,1 0 0 0 0,0 1 0 0 0,1-1 0 0 0,-1-1 0 0 0,1 1 0 0 0,0 0 0 0 0,1-1 1 0 0,0 1-1 0 0,0-1 0 0 0,9 10 0 0 0,-10-13-196 0 0,1 1 1 0 0,0-1 0 0 0,0 0-1 0 0,0 0 1 0 0,0 0-1 0 0,1-1 1 0 0,-1 1 0 0 0,10 2-1 0 0,-9-3-384 0 0,1 0-1 0 0,-1-1 1 0 0,1 0-1 0 0,0 0 1 0 0,-1-1-1 0 0,1 0 1 0 0,0 0-1 0 0,10-1 1 0 0,10-4-3053 0 0</inkml:trace>
</inkml:ink>
</file>

<file path=ppt/ink/ink6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6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0 6505 0 0,'0'0'7719'0'0,"-9"14"-7418"0"0,5-9-252 0 0,-5 8 74 0 0,1 1 1 0 0,0-1 0 0 0,1 1-1 0 0,0 0 1 0 0,-8 30-1 0 0,1 17 181 0 0,-10 110-1 0 0,13 63-175 0 0,1-24-4464 0 0,10-206 3802 0 0,-4 16-4347 0 0</inkml:trace>
</inkml:ink>
</file>

<file path=ppt/ink/ink6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7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90 9773 0 0,'0'0'2505'0'0,"17"-7"-2909"0"0,4-2 294 0 0,-4 2 58 0 0,1 0 0 0 0,0 1 0 0 0,36-7 0 0 0,44-4 245 0 0,1 5 0 0 0,118 0-1 0 0,-216 12-122 0 0,0 0 0 0 0,0 0-1 0 0,0 0 1 0 0,0 1 0 0 0,0-1 0 0 0,0 0-1 0 0,0 0 1 0 0,0 1 0 0 0,0-1-1 0 0,0 1 1 0 0,0-1 0 0 0,0 1-1 0 0,0-1 1 0 0,-1 1 0 0 0,1-1-1 0 0,0 1 1 0 0,0 0 0 0 0,0-1-1 0 0,-1 1 1 0 0,1 0 0 0 0,0 0-1 0 0,-1 0 1 0 0,2 1 0 0 0,-1 1 80 0 0,0-1 1 0 0,0 1 0 0 0,0 0-1 0 0,0 0 1 0 0,0 0-1 0 0,-1 0 1 0 0,1 0 0 0 0,-1 4-1 0 0,0 6 246 0 0,0-1 0 0 0,-5 26 0 0 0,-4 1-198 0 0,5-29-207 0 0,2 1 0 0 0,-1-1 0 0 0,2 0 0 0 0,-2 13 0 0 0,10-29-1195 0 0,15-17 919 0 0,42-35-1 0 0,-56 51 266 0 0,1 0-1 0 0,0 1 1 0 0,0 1-1 0 0,0-1 1 0 0,1 1-1 0 0,0 1 0 0 0,0 0 1 0 0,20-6-1 0 0,-26 10 28 0 0,-1-1-1 0 0,1 1 1 0 0,-1 0-1 0 0,1 0 1 0 0,-1 0-1 0 0,1 1 1 0 0,-1-1-1 0 0,1 1 0 0 0,-1 0 1 0 0,1 0-1 0 0,-1 0 1 0 0,0 0-1 0 0,0 1 1 0 0,0-1-1 0 0,1 1 1 0 0,-1 0-1 0 0,-1 0 0 0 0,1 0 1 0 0,0 0-1 0 0,0 0 1 0 0,-1 1-1 0 0,1-1 1 0 0,-1 1-1 0 0,0 0 1 0 0,0-1-1 0 0,0 1 1 0 0,0 0-1 0 0,3 6 0 0 0,-1 0 91 0 0,-1 0-1 0 0,0-1 0 0 0,0 1 0 0 0,0 0 0 0 0,-1 0 0 0 0,-1 1 0 0 0,0-1 0 0 0,0 0 0 0 0,-1 18 0 0 0,0-27-71 0 0,1 1 0 0 0,-1 0 1 0 0,0 0-1 0 0,0 0 0 0 0,0 0 1 0 0,0-1-1 0 0,-1 1 0 0 0,1 0 1 0 0,0 0-1 0 0,0 0 0 0 0,0-1 1 0 0,-1 1-1 0 0,1 0 0 0 0,0 0 1 0 0,-1-1-1 0 0,1 1 0 0 0,-1 0 1 0 0,1 0-1 0 0,-1-1 0 0 0,1 1 1 0 0,-1-1-1 0 0,1 1 1 0 0,-1 0-1 0 0,0-1 0 0 0,1 1 1 0 0,-1-1-1 0 0,0 1 0 0 0,1-1 1 0 0,-1 0-1 0 0,0 1 0 0 0,-1-1 1 0 0,1 0-23 0 0,0 0 1 0 0,1-1 0 0 0,-1 1 0 0 0,0 0 0 0 0,0-1 0 0 0,1 1 0 0 0,-1-1 0 0 0,0 0 0 0 0,1 1 0 0 0,-1-1 0 0 0,1 1 0 0 0,-1-1 0 0 0,1 0 0 0 0,-1 0 0 0 0,1 1 0 0 0,-1-1-1 0 0,1 0 1 0 0,0 0 0 0 0,-1 1 0 0 0,1-1 0 0 0,0 0 0 0 0,0 0 0 0 0,0 0 0 0 0,-1 1 0 0 0,1-1 0 0 0,0 0 0 0 0,0 0 0 0 0,0 0 0 0 0,0 0 0 0 0,0 0 0 0 0,1-1 0 0 0,0-5-87 0 0,0 0 0 0 0,0-1 0 0 0,1 1 0 0 0,0 0 0 0 0,0 0 0 0 0,1 1 0 0 0,0-1 0 0 0,0 0 0 0 0,0 1 0 0 0,1 0 0 0 0,0-1 0 0 0,7-6 0 0 0,5-7-27 0 0,1 0 1 0 0,23-18 0 0 0,-34 32-110 0 0,1 0 0 0 0,0 1 0 0 0,0-1 0 0 0,1 2 0 0 0,12-7 0 0 0,7 5-8285 0 0</inkml:trace>
</inkml:ink>
</file>

<file path=ppt/ink/ink6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7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 7129 0 0,'0'0'5583'0'0,"3"13"-4937"0"0,0-4-560 0 0,2 11 310 0 0,-1 0 0 0 0,0 1 0 0 0,0 26 1 0 0,-5-42-296 0 0,0-7-166 0 0,-1-11-187 0 0,6 1 226 0 0,-1 0 0 0 0,1 1 0 0 0,1-1 0 0 0,0 1 0 0 0,1 0 0 0 0,0 0 0 0 0,0 1 0 0 0,1 0 0 0 0,0 0 0 0 0,1 0 0 0 0,1 1 0 0 0,10-9 0 0 0,-19 17 57 0 0,1 0 1 0 0,0 0-1 0 0,0 1 1 0 0,0-1 0 0 0,0 1-1 0 0,0-1 1 0 0,0 1-1 0 0,0-1 1 0 0,0 1 0 0 0,1 0-1 0 0,-1-1 1 0 0,0 1-1 0 0,0 0 1 0 0,0 0 0 0 0,0 0-1 0 0,0 0 1 0 0,0 0-1 0 0,1 0 1 0 0,-1 0 0 0 0,0 0-1 0 0,0 0 1 0 0,0 1-1 0 0,0-1 1 0 0,0 0 0 0 0,0 1-1 0 0,0-1 1 0 0,1 1-1 0 0,0 1 31 0 0,0 0 0 0 0,0 0 0 0 0,0-1 0 0 0,0 1 0 0 0,-1 1-1 0 0,1-1 1 0 0,-1 0 0 0 0,1 0 0 0 0,-1 0 0 0 0,0 1 0 0 0,1 3 0 0 0,3 8 216 0 0,-1 0 1 0 0,-1 0-1 0 0,2 18 1 0 0,-5-30-240 0 0,3 25-1 0 0,-2-14-114 0 0,0 0 1 0 0,7 24-1 0 0,-7-33-255 0 0,1 0-1 0 0,-1-1 1 0 0,1 1 0 0 0,0-1-1 0 0,0 1 1 0 0,0-1 0 0 0,0 1-1 0 0,4 2 1 0 0,4 2-2595 0 0,6-6-2143 0 0</inkml:trace>
</inkml:ink>
</file>

<file path=ppt/ink/ink6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9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85 118 2856 0 0,'0'0'4191'0'0,"-1"-3"-3343"0"0,-5-10 2325 0 0,10 31-561 0 0,1 12-2041 0 0,-1 0-1 0 0,-2 0 1 0 0,-1 1-1 0 0,-1-1 1 0 0,-5 37 0 0 0,3-52-522 0 0,0 0 0 0 0,0 0 0 0 0,-2 0 0 0 0,0-1 0 0 0,0 0 0 0 0,-1 0 0 0 0,-1 0 0 0 0,-1 0 0 0 0,-12 20 0 0 0,18-33-21 0 0,1 0 1 0 0,0-1 0 0 0,0 1 0 0 0,-1-1 0 0 0,1 1-1 0 0,0-1 1 0 0,0 1 0 0 0,-1-1 0 0 0,1 1-1 0 0,-1-1 1 0 0,1 1 0 0 0,-1-1 0 0 0,1 1 0 0 0,0-1-1 0 0,-1 0 1 0 0,0 1 0 0 0,1-1 0 0 0,-1 0-1 0 0,1 1 1 0 0,-1-1 0 0 0,1 0 0 0 0,-1 0 0 0 0,1 0-1 0 0,-1 1 1 0 0,0-1 0 0 0,1 0 0 0 0,-1 0 0 0 0,0 0-1 0 0,1 0 1 0 0,-1 0 0 0 0,1 0 0 0 0,-1 0-1 0 0,0 0 1 0 0,1-1 0 0 0,-1 1 0 0 0,1 0 0 0 0,-1 0-1 0 0,0 0 1 0 0,1-1 0 0 0,-1 1 0 0 0,1 0-1 0 0,-1 0 1 0 0,1-1 0 0 0,-1 1 0 0 0,1-1 0 0 0,-1 1-1 0 0,1 0 1 0 0,-1-1 0 0 0,1 1 0 0 0,0-1 0 0 0,-1 1-1 0 0,1-1 1 0 0,0 1 0 0 0,-1-1 0 0 0,1 1-1 0 0,0-1 1 0 0,0 0 0 0 0,-1 1 0 0 0,1-1 0 0 0,0 1-1 0 0,0-1 1 0 0,0 0 0 0 0,0 1 0 0 0,0-1-1 0 0,0 1 1 0 0,0-2 0 0 0,-5-43 50 0 0,6 27-319 0 0,1 0-1 0 0,1 1 0 0 0,0-1 1 0 0,1 1-1 0 0,1 0 0 0 0,1 0 1 0 0,1 1-1 0 0,0-1 1 0 0,11-17-1 0 0,9-11-2714 0 0,56-73-1 0 0,-74 106 2226 0 0,1-1-934 0 0,-1 1 0 0 0,2 0-1 0 0,15-14 1 0 0,9 1-2233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5.6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1 278 2824 0 0,'0'0'7494'0'0,"14"-5"-7611"0"0,33-12 168 0 0,0-2-1 0 0,83-49 1 0 0,-112 56-255 0 0,-1-2 0 0 0,18-15-1 0 0,-31 25-61 0 0,1-1-1 0 0,-1 1 0 0 0,0-1 1 0 0,0 0-1 0 0,-1 0 0 0 0,1-1 1 0 0,-1 1-1 0 0,0-1 1 0 0,0 1-1 0 0,-1-1 0 0 0,3-12 1 0 0,-4 17 228 0 0,-1 0 1 0 0,0-1 0 0 0,0 1-1 0 0,0-1 1 0 0,0 1 0 0 0,-1 0 0 0 0,1-1-1 0 0,0 1 1 0 0,0-1 0 0 0,-1 1-1 0 0,1 0 1 0 0,-1-1 0 0 0,1 1 0 0 0,-1 0-1 0 0,0 0 1 0 0,0-1 0 0 0,1 1-1 0 0,-1 0 1 0 0,0 0 0 0 0,0 0 0 0 0,0 0-1 0 0,0 0 1 0 0,0 0 0 0 0,0 0-1 0 0,-1 0 1 0 0,1 1 0 0 0,0-1 0 0 0,0 0-1 0 0,-1 1 1 0 0,1-1 0 0 0,0 1-1 0 0,-1-1 1 0 0,1 1 0 0 0,0-1 0 0 0,-1 1-1 0 0,1 0 1 0 0,-1 0 0 0 0,-1 0-1 0 0,-5-1 77 0 0,0 0-1 0 0,0 1 1 0 0,0 0-1 0 0,0 0 1 0 0,-13 3-1 0 0,8 1 105 0 0,1-1 0 0 0,0 2 0 0 0,0 0 0 0 0,0 0 0 0 0,0 1 0 0 0,1 1 0 0 0,0 0-1 0 0,0 0 1 0 0,-11 12 0 0 0,8-8 54 0 0,1 2-1 0 0,1-1 0 0 0,0 2 1 0 0,1 0-1 0 0,0 0 0 0 0,-11 21 1 0 0,17-25-106 0 0,0 1 1 0 0,0 0 0 0 0,1 1 0 0 0,0-1-1 0 0,1 1 1 0 0,0 0 0 0 0,1 0-1 0 0,1 0 1 0 0,0 0 0 0 0,1 21-1 0 0,0-28-74 0 0,0 0 0 0 0,1-1 0 0 0,0 1 0 0 0,0-1 0 0 0,0 1 0 0 0,0-1-1 0 0,1 0 1 0 0,0 1 0 0 0,0-1 0 0 0,0 0 0 0 0,0 0 0 0 0,1 0 0 0 0,-1 0-1 0 0,1-1 1 0 0,0 1 0 0 0,0-1 0 0 0,1 0 0 0 0,-1 1 0 0 0,1-2 0 0 0,-1 1 0 0 0,1 0-1 0 0,0-1 1 0 0,0 1 0 0 0,0-1 0 0 0,0 0 0 0 0,1-1 0 0 0,-1 1 0 0 0,0-1-1 0 0,1 1 1 0 0,8 0 0 0 0,-4-1-54 0 0,1 0-1 0 0,-1-1 1 0 0,1 0-1 0 0,-1-1 1 0 0,1 0 0 0 0,-1 0-1 0 0,0-1 1 0 0,1 0-1 0 0,-1 0 1 0 0,15-8-1 0 0,-9 4-883 0 0,-1-1 0 0 0,0-1 0 0 0,0-1-1 0 0,-1 0 1 0 0,22-19 0 0 0,-7-1-1676 0 0</inkml:trace>
</inkml:ink>
</file>

<file path=ppt/ink/ink6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9.7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36 597 4912 0 0,'0'0'4392'0'0,"1"16"-3412"0"0,0-14-964 0 0,7 141 2213 0 0,-8-111-1824 0 0,0 0 0 0 0,-2 0 0 0 0,-7 35 0 0 0,5-48-449 0 0,3-12-169 0 0,0 0 1 0 0,-1 0 0 0 0,0 0-1 0 0,0 0 1 0 0,0 0 0 0 0,-1 0-1 0 0,0 0 1 0 0,-1-1-1 0 0,-7 12 1 0 0</inkml:trace>
  <inkml:trace contextRef="#ctx0" brushRef="#br0" timeOffset="1">133 0 6493 0 0,'0'0'6052'0'0,"22"103"-9088"0"0,-19-63 1220 0 0,6 23-1493 0 0</inkml:trace>
</inkml:ink>
</file>

<file path=ppt/ink/ink6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0.1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578 33 3788 0 0,'0'0'10072'0'0,"-17"-7"-9437"0"0,-61-16-177 0 0,71 22-387 0 0,-1 0-1 0 0,1 1 0 0 0,-1 0 0 0 0,1 0 0 0 0,0 0 1 0 0,-1 1-1 0 0,1 1 0 0 0,-1-1 0 0 0,1 1 0 0 0,0 0 0 0 0,0 0 1 0 0,-9 6-1 0 0,-11 1 231 0 0,16-5-190 0 0,-30 9 208 0 0,-53 24 1 0 0,84-28-1074 0 0,16 0 92 0 0,26 3-244 0 0,-22-9 748 0 0,6 3 12 0 0,-1 1-1 0 0,0 0 0 0 0,0 0 0 0 0,0 2 1 0 0,-1 0-1 0 0,14 12 0 0 0,-20-14 138 0 0,-1 0 0 0 0,-1 1 0 0 0,1 0 0 0 0,-1 0 0 0 0,0 0 0 0 0,-1 0 0 0 0,0 1 0 0 0,0 0 0 0 0,-1 0 1 0 0,-1 1-1 0 0,6 15 0 0 0,-4-6 59 0 0,-1-1 1 0 0,-1 1 0 0 0,0 0-1 0 0,-2 0 1 0 0,0-1 0 0 0,-1 1 0 0 0,-1 0-1 0 0,0 0 1 0 0,-8 33 0 0 0,7-43 19 0 0,-1 0 1 0 0,0 0-1 0 0,0 0 0 0 0,-1-1 1 0 0,0 1-1 0 0,-1-1 1 0 0,0 0-1 0 0,0 0 0 0 0,-1-1 1 0 0,0 1-1 0 0,0-1 1 0 0,0 0-1 0 0,-1-1 0 0 0,0 0 1 0 0,-1 0-1 0 0,1 0 1 0 0,-1-1-1 0 0,0 0 1 0 0,0-1-1 0 0,-1 0 0 0 0,-14 5 1 0 0,5-3 60 0 0,0-2-1 0 0,-1 0 1 0 0,1-1 0 0 0,-1 0 0 0 0,-24-1 0 0 0,32-2-115 0 0,-1 0 1 0 0,1-1 0 0 0,-1-1-1 0 0,1 0 1 0 0,0 0 0 0 0,-1-1 0 0 0,1 0-1 0 0,1-1 1 0 0,-20-9 0 0 0,28 12-74 0 0,0 0 0 0 0,0-1 0 0 0,0 1 0 0 0,0 0 0 0 0,1-1 0 0 0,-1 1 0 0 0,0 0 0 0 0,1-1 0 0 0,-1 0 0 0 0,1 1 0 0 0,0-1 0 0 0,-1 0 0 0 0,1 0 0 0 0,0 0 0 0 0,0 0 0 0 0,0 0 0 0 0,1 0 0 0 0,-1 0 0 0 0,0 0 0 0 0,1 0 0 0 0,-1-1 0 0 0,1 1 0 0 0,0 0 0 0 0,0 0 0 0 0,-1 0 0 0 0,1-1 0 0 0,1-2 0 0 0,0-1-476 0 0,1 0 1 0 0,0 1-1 0 0,0-1 1 0 0,1 0-1 0 0,-1 1 1 0 0,1-1 0 0 0,0 1-1 0 0,1 0 1 0 0,6-8-1 0 0,25-28-3813 0 0</inkml:trace>
</inkml:ink>
</file>

<file path=ppt/ink/ink6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0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0 8989 0 0,'0'0'2575'0'0,"-3"16"-2250"0"0,-72 314 4077 0 0,24-123-3953 0 0,61-225-794 0 0,0 1 1 0 0,2 0-1 0 0,0 0 0 0 0,23-23 0 0 0,-25 29 310 0 0,-6 5 9 0 0,0 1 0 0 0,1-1 0 0 0,0 1 0 0 0,-1 0-1 0 0,2 1 1 0 0,-1-1 0 0 0,0 1 0 0 0,1 0 0 0 0,0 1 0 0 0,8-5-1 0 0,-13 8 19 0 0,0 0 0 0 0,0 0-1 0 0,0 0 1 0 0,0 1 0 0 0,0-1-1 0 0,0 0 1 0 0,0 0 0 0 0,0 1 0 0 0,0-1-1 0 0,0 0 1 0 0,0 1 0 0 0,0-1-1 0 0,0 1 1 0 0,0-1 0 0 0,0 1-1 0 0,-1-1 1 0 0,1 1 0 0 0,0 0-1 0 0,0 0 1 0 0,-1-1 0 0 0,1 1 0 0 0,0 0-1 0 0,-1 0 1 0 0,1 0 0 0 0,-1 0-1 0 0,1 0 1 0 0,-1-1 0 0 0,1 1-1 0 0,0 2 1 0 0,11 35 263 0 0,-10-28-159 0 0,3 11-7 0 0,-1 0 0 0 0,-2 1 0 0 0,0-1 0 0 0,-1 33 1 0 0,1 14-662 0 0,2-54-2582 0 0,-3-14 3033 0 0,-1 0-1 0 0,0 0 1 0 0,1 0-1 0 0,-1 0 1 0 0,0 1-1 0 0,1-1 0 0 0,-1 0 1 0 0,0 0-1 0 0,1 0 1 0 0,-1 0-1 0 0,1 0 1 0 0,-1 0-1 0 0,0 0 0 0 0,1 0 1 0 0,-1 0-1 0 0,0 0 1 0 0,1 0-1 0 0,-1 0 0 0 0,1 0 1 0 0,-1-1-1 0 0,0 1 1 0 0,1 0-1 0 0,-1 0 1 0 0,0 0-1 0 0,1 0 0 0 0,-1-1 1 0 0,0 1-1 0 0,0 0 1 0 0,1 0-1 0 0,0-2-607 0 0,-1 2 607 0 0,1-1 0 0 0,-1 1 1 0 0,0 0-1 0 0,0-1 1 0 0,13-17-2546 0 0</inkml:trace>
</inkml:ink>
</file>

<file path=ppt/ink/ink6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0.9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0 1136 0 0,'0'0'12937'0'0,"-4"13"-12275"0"0,-17 73 52 0 0,-16 131 1 0 0,7 106-1017 0 0,25-263 295 0 0,-9 31-1920 0 0,5-44-3392 0 0</inkml:trace>
</inkml:ink>
</file>

<file path=ppt/ink/ink6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0 258 5501 0 0,'0'0'4845'0'0,"5"-16"-4568"0"0,-4 13-271 0 0,2-11 85 0 0,2 0 0 0 0,-1 0 0 0 0,2 1 0 0 0,0-1-1 0 0,1 1 1 0 0,0 0 0 0 0,1 1 0 0 0,13-17 0 0 0,-12 19-33 0 0,1 0-1 0 0,0 1 1 0 0,1 1 0 0 0,0 0-1 0 0,0 0 1 0 0,0 1 0 0 0,1 0-1 0 0,0 1 1 0 0,1 1-1 0 0,-1 0 1 0 0,1 0 0 0 0,0 2-1 0 0,0-1 1 0 0,1 2 0 0 0,-1-1-1 0 0,1 2 1 0 0,-1 0 0 0 0,1 0-1 0 0,19 3 1 0 0,-28-2-50 0 0,0 1-1 0 0,0 0 1 0 0,0 0 0 0 0,0 0 0 0 0,-1 1 0 0 0,1-1 0 0 0,0 1-1 0 0,-1 0 1 0 0,0 1 0 0 0,1-1 0 0 0,-1 1 0 0 0,0-1 0 0 0,0 1-1 0 0,6 6 1 0 0,-4-2 38 0 0,-1-1 1 0 0,0 0-1 0 0,-1 1 0 0 0,1 0 0 0 0,-1 0 1 0 0,-1 0-1 0 0,1 1 0 0 0,2 9 0 0 0,1 5 187 0 0,-2 1 0 0 0,-1-1 0 0 0,0 1 0 0 0,-2 0 0 0 0,0 31 0 0 0,-2-47-159 0 0,-1 0 0 0 0,0 0 0 0 0,0-1 0 0 0,0 1 0 0 0,-4 12 0 0 0,4-17-2 0 0,1 0 0 0 0,-1 0 0 0 0,0-1 0 0 0,1 1 0 0 0,-1 0 0 0 0,0-1 0 0 0,0 1 0 0 0,0-1 0 0 0,0 1 0 0 0,0-1 0 0 0,-1 1 0 0 0,1-1 0 0 0,0 0 0 0 0,-1 0 0 0 0,1 0 0 0 0,-1 0 0 0 0,1 0 0 0 0,-1 0 0 0 0,1 0 0 0 0,-1 0 1 0 0,0 0-1 0 0,1-1 0 0 0,-1 1 0 0 0,0-1 0 0 0,0 1 0 0 0,-3 0 0 0 0,5-4-3 0 0,-1 0 1 0 0,1 0 0 0 0,0 0 0 0 0,0 0 0 0 0,0 0 0 0 0,0 0 0 0 0,0 1 0 0 0,1-1 0 0 0,0-5 0 0 0,5-7-227 0 0,0 1 0 0 0,1-1-1 0 0,0 2 1 0 0,1-1 0 0 0,1 1 0 0 0,19-23 0 0 0,-7 12-46 0 0,1 2 0 0 0,36-29 0 0 0,-21 28-86 0 0,-37 22 266 0 0,1 1 0 0 0,0-1-1 0 0,-1 1 1 0 0,1-1 0 0 0,0 1-1 0 0,0 0 1 0 0,0-1 0 0 0,-1 1-1 0 0,1 0 1 0 0,0 0-1 0 0,0 0 1 0 0,0 0 0 0 0,0 0-1 0 0,-1 0 1 0 0,1 0 0 0 0,0 0-1 0 0,0 0 1 0 0,0 0 0 0 0,0 0-1 0 0,-1 0 1 0 0,1 0 0 0 0,0 1-1 0 0,0-1 1 0 0,0 0 0 0 0,-1 1-1 0 0,1-1 1 0 0,0 1 0 0 0,0-1-1 0 0,-1 1 1 0 0,1-1 0 0 0,0 1-1 0 0,-1-1 1 0 0,1 1-1 0 0,-1-1 1 0 0,1 1 0 0 0,-1 0-1 0 0,1-1 1 0 0,-1 1 0 0 0,1 0-1 0 0,-1 0 1 0 0,0-1 0 0 0,1 1-1 0 0,-1 0 1 0 0,0 0 0 0 0,1 1-1 0 0,1 13 135 0 0,-1 0 0 0 0,-1 1-1 0 0,0-1 1 0 0,0 1 0 0 0,-2-1-1 0 0,0 0 1 0 0,-1 1 0 0 0,-4 14 0 0 0,0 1-73 0 0,9-30 178 0 0,5-6-194 0 0,8-10-264 0 0,-13 14 205 0 0,19-22-464 0 0,-4 4 323 0 0,0 1-1 0 0,1 1 0 0 0,1 1 0 0 0,28-19 0 0 0,-46 34 143 0 0,0 1-1 0 0,-1-1 1 0 0,1 1-1 0 0,0 0 1 0 0,0-1-1 0 0,0 1 1 0 0,0 0 0 0 0,1 0-1 0 0,-1 0 1 0 0,0 0-1 0 0,0 0 1 0 0,0 0 0 0 0,0 0-1 0 0,0 0 1 0 0,0 0-1 0 0,0 0 1 0 0,0 1-1 0 0,0-1 1 0 0,0 0 0 0 0,0 1-1 0 0,0-1 1 0 0,0 1-1 0 0,0-1 1 0 0,-1 1 0 0 0,1-1-1 0 0,0 1 1 0 0,0 0-1 0 0,0-1 1 0 0,-1 1-1 0 0,1 0 1 0 0,0 0 0 0 0,-1-1-1 0 0,1 1 1 0 0,0 0-1 0 0,-1 0 1 0 0,1 1-1 0 0,19 43 39 0 0,-14-29-1 0 0,-4-13-57 0 0,-1 1 0 0 0,1-1 0 0 0,0 0 0 0 0,-1 0 0 0 0,2 0 0 0 0,-1 0 0 0 0,0 0 1 0 0,1 0-1 0 0,-1-1 0 0 0,1 1 0 0 0,0-1 0 0 0,0 0 0 0 0,0 1 0 0 0,0-1 1 0 0,0-1-1 0 0,0 1 0 0 0,0 0 0 0 0,1-1 0 0 0,-1 1 0 0 0,1-1 0 0 0,-1 0 0 0 0,1-1 1 0 0,-1 1-1 0 0,1 0 0 0 0,0-1 0 0 0,-1 0 0 0 0,1 0 0 0 0,0 0 0 0 0,-1 0 1 0 0,1-1-1 0 0,0 1 0 0 0,6-3 0 0 0,1 0-139 0 0,0-1-1 0 0,1-1 1 0 0,-2 1-1 0 0,1-2 1 0 0,0 0-1 0 0,-1 0 1 0 0,0-1 0 0 0,17-14-1 0 0,-13 8 504 0 0,1-1-1 0 0,16-21 1 0 0,-27 30-14 0 0,-1 0 0 0 0,0 0 0 0 0,0 0 0 0 0,0 0 0 0 0,0 0 0 0 0,-1 0 0 0 0,0-1 0 0 0,0 1 0 0 0,0-1 0 0 0,-1 1 0 0 0,0-1 0 0 0,1-10 0 0 0,-2 19-375 0 0,-1 0-1 0 0,0 0 0 0 0,0 1 1 0 0,0-1-1 0 0,0 0 0 0 0,0 0 1 0 0,-1 0-1 0 0,-2 5 0 0 0,-6 13 31 0 0,-4 26 145 0 0,3 1 0 0 0,1 0 0 0 0,3 1 0 0 0,2-1 0 0 0,2 79 0 0 0,5-118 731 0 0,4-14 256 0 0,3-17-641 0 0,-6-20-1602 0 0,-1 2-2088 0 0,9-2-3443 0 0,3 14 2247 0 0</inkml:trace>
</inkml:ink>
</file>

<file path=ppt/ink/ink6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2.0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1 4548 0 0,'0'0'8545'0'0,"-2"14"-7986"0"0,-44 272 602 0 0,42-261-1319 0 0,2-8-431 0 0,0 0 0 0 0,-1 0 0 0 0,0 0 0 0 0,-2-1 0 0 0,0 1 0 0 0,-1-1 0 0 0,0 0 0 0 0,-12 20 0 0 0,6-26-3368 0 0,-2-8-1440 0 0</inkml:trace>
  <inkml:trace contextRef="#ctx0" brushRef="#br0" timeOffset="1">0 287 7537 0 0,'0'0'3244'0'0,"97"-12"-3640"0"0,-70 18 396 0 0,6 2-64 0 0,5-1-24 0 0,-1 1-300 0 0,7-2-816 0 0,-12-2-796 0 0,16-2-2321 0 0</inkml:trace>
</inkml:ink>
</file>

<file path=ppt/ink/ink6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2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909 0 7537 0 0,'0'0'4470'0'0,"-16"1"-3071"0"0,10-1-1355 0 0,-9 1-19 0 0,1 0 1 0 0,-1 0-1 0 0,1 2 0 0 0,0 0 1 0 0,0 0-1 0 0,0 1 0 0 0,-14 7 1 0 0,-7 7 153 0 0,2 1 1 0 0,0 2 0 0 0,1 1 0 0 0,1 2 0 0 0,1 1 0 0 0,1 1 0 0 0,-43 51 0 0 0,9 1 188 0 0,-93 151-1 0 0,116-162-194 0 0,2 1 0 0 0,4 3-1 0 0,2 0 1 0 0,-25 89-1 0 0,45-119-163 0 0,2-1 1 0 0,2 1-1 0 0,2 1 0 0 0,2 0 0 0 0,1-1 0 0 0,2 1 1 0 0,2 0-1 0 0,2 0 0 0 0,13 63 0 0 0,-2-48 263 0 0,3 0-1 0 0,2-1 0 0 0,3-1 1 0 0,42 78-1 0 0,-23-63-144 0 0,3-2 0 0 0,91 108 0 0 0,-110-151-829 0 0,-37-51-1819 0 0,-3-3-959 0 0,-15-38 0 0 0,12 18-801 0 0</inkml:trace>
</inkml:ink>
</file>

<file path=ppt/ink/ink6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4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30 3860 0 0,'0'0'11069'0'0,"3"-6"-10874"0"0,9-18-168 0 0,-116 231-119 0 0,-11 22 967 0 0,115-229-862 0 0,0 0-1 0 0,0 0 0 0 0,-1 0 1 0 0,1 0-1 0 0,0 0 0 0 0,0 0 1 0 0,0-1-1 0 0,0 1 1 0 0,0 0-1 0 0,0 0 0 0 0,0 0 1 0 0,0 0-1 0 0,0 0 1 0 0,0 0-1 0 0,0 0 0 0 0,0 0 1 0 0,0 0-1 0 0,0 0 1 0 0,-1 0-1 0 0,1 0 0 0 0,0 0 1 0 0,0 0-1 0 0,0 0 0 0 0,0 0 1 0 0,0-1-1 0 0,0 1 1 0 0,0 0-1 0 0,0 0 0 0 0,0 0 1 0 0,-1 0-1 0 0,1 0 1 0 0,0 0-1 0 0,0 0 0 0 0,0 0 1 0 0,0 0-1 0 0,0 1 1 0 0,0-1-1 0 0,0 0 0 0 0,0 0 1 0 0,0 0-1 0 0,-1 0 1 0 0,1 0-1 0 0,0 0 0 0 0,0 0 1 0 0,0 0-1 0 0,0 0 0 0 0,0 0 1 0 0,0 0-1 0 0,0 0 1 0 0,0 0-1 0 0,0 0 0 0 0,0 0 1 0 0,0 0-1 0 0,0 1 1 0 0,0-1-1 0 0,-1 0 0 0 0,1 0 1 0 0,0 0-1 0 0,0 0 1 0 0,0 0-1 0 0,0 0 0 0 0,0 0 1 0 0,0 0-1 0 0,0 0 0 0 0,0 1 1 0 0,0-1-1 0 0,0 0 1 0 0,0 0-1 0 0,-2-13 3 0 0,3-17-477 0 0,2 17 340 0 0,1 1 1 0 0,0 1 0 0 0,0-1-1 0 0,1 0 1 0 0,1 1 0 0 0,0 0 0 0 0,0 0-1 0 0,12-13 1 0 0,8-9-239 0 0,34-33 1 0 0,-38 42 272 0 0,-5 6 28 0 0,0 0 0 0 0,1 1-1 0 0,0 1 1 0 0,2 0 0 0 0,30-17 0 0 0,-50 32 47 0 0,0 1 0 0 0,1 0 1 0 0,-1-1-1 0 0,1 1 0 0 0,-1 0 1 0 0,1 0-1 0 0,-1 0 0 0 0,1-1 1 0 0,0 1-1 0 0,-1 0 0 0 0,1 0 1 0 0,-1 0-1 0 0,1 0 0 0 0,-1 0 1 0 0,1 0-1 0 0,-1 0 0 0 0,1 0 1 0 0,-1 0-1 0 0,1 0 0 0 0,0 0 0 0 0,-1 0 1 0 0,1 1-1 0 0,-1-1 0 0 0,1 0 1 0 0,-1 0-1 0 0,1 1 0 0 0,-1-1 1 0 0,1 0-1 0 0,-1 0 0 0 0,0 1 1 0 0,1 0-1 0 0,6 19 115 0 0,-8 36 557 0 0,0-44-573 0 0,0 8 77 0 0,-2 0-1 0 0,-1 0 0 0 0,0-1 0 0 0,-2 1 0 0 0,-11 28 0 0 0,-50 91-3257 0 0,41-88-2859 0 0</inkml:trace>
</inkml:ink>
</file>

<file path=ppt/ink/ink6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5.3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18 5016 0 0,'0'0'10323'0'0,"-8"14"-9915"0"0,2-4-356 0 0,1-1-16 0 0,-1 0 0 0 0,1 0 0 0 0,0 1 0 0 0,1 0 0 0 0,0 0 0 0 0,1 0 0 0 0,0 0 0 0 0,0 1 0 0 0,-1 14 0 0 0,5-35 56 0 0,1 0 0 0 0,0 1-1 0 0,1-1 1 0 0,0 1 0 0 0,0-1-1 0 0,7-13 1 0 0,1-2-147 0 0,-7 12-175 0 0,-3 9-197 0 0,0-1 1 0 0,1 1-1 0 0,-1 0 0 0 0,1 0 0 0 0,0 0 0 0 0,4-6 0 0 0</inkml:trace>
</inkml:ink>
</file>

<file path=ppt/ink/ink6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5.7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 2812 0 0,'0'0'10163'0'0,"7"14"-9619"0"0,21 47-16 0 0,-26-54-468 0 0,0 0 1 0 0,-1 0 0 0 0,0 1 0 0 0,0-1 0 0 0,0 1 0 0 0,-1-1 0 0 0,0 0-1 0 0,0 1 1 0 0,-1-1 0 0 0,0 1 0 0 0,-1-1 0 0 0,1 0 0 0 0,-5 10 0 0 0,-1 13 267 0 0,7-29-308 0 0,-14 57 447 0 0,13-54-430 0 0,0 0 0 0 0,0 0-1 0 0,-1-1 1 0 0,1 1 0 0 0,-1-1 0 0 0,0 1 0 0 0,0-1-1 0 0,0 0 1 0 0,-1 0 0 0 0,1 0 0 0 0,-1 0-1 0 0,-4 4 1 0 0,6-6 21 0 0,0-1 0 0 0,1 1-1 0 0,-1-1 1 0 0,0 1 0 0 0,1-1-1 0 0,-1 0 1 0 0,0 1 0 0 0,1-1 0 0 0,-1 0-1 0 0,0 0 1 0 0,1 0 0 0 0,-1 1-1 0 0,0-1 1 0 0,0 0 0 0 0,1 0-1 0 0,-1 0 1 0 0,0 0 0 0 0,0 0 0 0 0,1 0-1 0 0,-1 0 1 0 0,0-1 0 0 0,1 1-1 0 0,-1 0 1 0 0,0 0 0 0 0,0-1 0 0 0,1 1-1 0 0,-1 0 1 0 0,0-1 0 0 0,1 1-1 0 0,-1 0 1 0 0,0-2 0 0 0,-1 1 11 0 0,1-1 0 0 0,0 0 1 0 0,0 0-1 0 0,0 0 0 0 0,0 0 0 0 0,0 0 0 0 0,0 0 1 0 0,0 0-1 0 0,1 0 0 0 0,-1-4 0 0 0,-1-6 10 0 0,1 0 0 0 0,0-22-1 0 0,2 25-163 0 0,0 0 0 0 0,1 0 0 0 0,0 0 0 0 0,0 0 0 0 0,1 0 0 0 0,1 1 0 0 0,-1 0 0 0 0,1-1 0 0 0,0 1 0 0 0,1 0-1 0 0,0 1 1 0 0,0-1 0 0 0,1 1 0 0 0,0 0 0 0 0,0 1 0 0 0,1-1 0 0 0,-1 1 0 0 0,13-8 0 0 0,-12 9-608 0 0,0 0 0 0 0,1 1 0 0 0,0 0 0 0 0,-1 0 1 0 0,1 1-1 0 0,1 0 0 0 0,-1 0 0 0 0,0 1 0 0 0,1 0 0 0 0,-1 0 0 0 0,1 1 1 0 0,10 0-1 0 0,-1 1-2468 0 0,-4 0-955 0 0</inkml:trace>
  <inkml:trace contextRef="#ctx0" brushRef="#br0" timeOffset="1">351 99 404 0 0,'0'0'10774'0'0,"0"15"-9750"0"0,-2 22 309 0 0,-10 59 0 0 0,10-81-1369 0 0,-2-1 1 0 0,1 0-1 0 0,-2 0 0 0 0,-11 24 1 0 0,-8-3-4161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350 1 4144 0 0,'0'0'3787'0'0,"-16"2"-4029"0"0,-53 12 239 0 0,62-11-5 0 0,-1 0-1 0 0,0 0 1 0 0,1 0 0 0 0,0 1-1 0 0,0 0 1 0 0,0 1-1 0 0,0 0 1 0 0,1 0 0 0 0,0 0-1 0 0,0 1 1 0 0,0 0 0 0 0,1 0-1 0 0,-1 0 1 0 0,2 1-1 0 0,-1-1 1 0 0,1 1 0 0 0,-7 14-1 0 0,9-17-91 0 0,-1 1 0 0 0,1 0-1 0 0,1 0 1 0 0,-1 0 0 0 0,0 0 0 0 0,1 1-1 0 0,0-1 1 0 0,1 0 0 0 0,-1 0-1 0 0,1 1 1 0 0,0-1 0 0 0,0 0-1 0 0,0 1 1 0 0,1-1 0 0 0,0 0-1 0 0,0 1 1 0 0,1-1 0 0 0,-1 0 0 0 0,1 0-1 0 0,0 0 1 0 0,0 0 0 0 0,1-1-1 0 0,-1 1 1 0 0,1 0 0 0 0,0-1-1 0 0,4 5 1 0 0,2 2-15 0 0,-6-8 139 0 0,0 0 0 0 0,0 1 0 0 0,-1-1 1 0 0,1 1-1 0 0,-1-1 0 0 0,1 1 0 0 0,-1 0 0 0 0,0 0 1 0 0,-1 0-1 0 0,1 0 0 0 0,-1 1 0 0 0,0-1 0 0 0,0 0 0 0 0,0 0 1 0 0,0 1-1 0 0,-1-1 0 0 0,0 7 0 0 0,-1-9 136 0 0,0 0-1 0 0,0 0 0 0 0,0 0 1 0 0,-1-1-1 0 0,1 1 1 0 0,-1 0-1 0 0,1-1 1 0 0,-1 1-1 0 0,0-1 0 0 0,0 0 1 0 0,1 1-1 0 0,-1-1 1 0 0,0 0-1 0 0,0 0 1 0 0,0 0-1 0 0,0-1 0 0 0,-4 2 1 0 0,-37 11 1054 0 0,20-8-765 0 0,12-3-531 0 0,-1 0 0 0 0,1 1 0 0 0,0 0 1 0 0,0 1-1 0 0,0 0 0 0 0,1 1 0 0 0,-16 9 0 0 0</inkml:trace>
</inkml:ink>
</file>

<file path=ppt/ink/ink6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6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3800 0 0,'0'0'9341'0'0,"18"-2"-11509"0"0,-16 26 2080 0 0,-1 5-456 0 0,-1 0-876 0 0,0 0-656 0 0,0-8-869 0 0,0 3-955 0 0</inkml:trace>
</inkml:ink>
</file>

<file path=ppt/ink/ink6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6.6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519 2 196 0 0,'0'0'14089'0'0,"-4"0"-13768"0"0,0-1-299 0 0,1 1-1 0 0,0-1 1 0 0,0 1-1 0 0,0 0 1 0 0,0 0-1 0 0,0 1 1 0 0,0-1-1 0 0,-1 1 1 0 0,1-1-1 0 0,0 1 1 0 0,0 0-1 0 0,0 0 1 0 0,1 1-1 0 0,-1-1 1 0 0,0 0-1 0 0,-3 3 1 0 0,1 0-40 0 0,0 0 0 0 0,0 0 1 0 0,1 1-1 0 0,-1-1 0 0 0,1 1 1 0 0,0 0-1 0 0,-5 9 0 0 0,-1 4-71 0 0,0 1-1 0 0,2 1 1 0 0,-13 38 0 0 0,-20 98-289 0 0,-19 57 692 0 0,58-206-196 0 0,-1 0-1 0 0,0-1 1 0 0,0 1 0 0 0,0-1-1 0 0,-1 0 1 0 0,0 0-1 0 0,0 0 1 0 0,0 0-1 0 0,-1-1 1 0 0,0 0-1 0 0,-9 8 1 0 0,11-11-81 0 0,0 0-1 0 0,0-1 1 0 0,0 1 0 0 0,0 0-1 0 0,-1-1 1 0 0,1 0 0 0 0,-1 0-1 0 0,1 0 1 0 0,-1 0 0 0 0,1-1-1 0 0,-1 1 1 0 0,0-1 0 0 0,1 0-1 0 0,-1 0 1 0 0,0 0 0 0 0,1-1-1 0 0,-1 1 1 0 0,1-1 0 0 0,-1 0-1 0 0,1 0 1 0 0,-1 0 0 0 0,1 0 0 0 0,-1-1-1 0 0,-4-3 1 0 0,1 2-257 0 0,-55-33-1733 0 0,57 32 1383 0 0,0 1-1 0 0,1-1 1 0 0,0 0-1 0 0,0 0 0 0 0,0 0 1 0 0,0 0-1 0 0,1-1 1 0 0,-1 1-1 0 0,1-1 1 0 0,-4-9-1 0 0,-1-9-4141 0 0</inkml:trace>
</inkml:ink>
</file>

<file path=ppt/ink/ink6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47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46 487 6717 0 0,'0'0'6418'0'0,"-2"13"-6331"0"0,-15 113 1253 0 0,5-52-884 0 0,-2 104 0 0 0,43-183-201 0 0,-27 6-336 0 0,0-1 0 0 0,0 1-1 0 0,0 0 1 0 0,0 1-1 0 0,0-1 1 0 0,0 0-1 0 0,0 0 1 0 0,-1 1 0 0 0,1-1-1 0 0,0 1 1 0 0,-1 0-1 0 0,1-1 1 0 0,-1 1-1 0 0,0 0 1 0 0,1 0-1 0 0,-1 0 1 0 0,0 0 0 0 0,0 0-1 0 0,0 2 1 0 0,17 21-5637 0 0</inkml:trace>
  <inkml:trace contextRef="#ctx0" brushRef="#br0" timeOffset="1">496 1 1656 0 0,'0'0'9432'0'0,"2"15"-9390"0"0,2 12 349 0 0,-2 1 1 0 0,-2 0-1 0 0,0 0 1 0 0,-7 44-1 0 0,-149 541 2307 0 0,74-328-3342 0 0,76-260 36 0 0,-11 33-1464 0 0,0-25-2714 0 0,5-24-421 0 0</inkml:trace>
</inkml:ink>
</file>

<file path=ppt/ink/ink6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07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9021 0 0,'0'0'4512'0'0,"92"-61"-4628"0"0,-60 52 232 0 0,1 3-116 0 0,7 3-76 0 0,0 0 0 0 0,3 3-40 0 0,2 0 0 0 0,-1 1-328 0 0,-2 5-816 0 0,3 0-868 0 0,-14-1-1040 0 0,5-5-2965 0 0</inkml:trace>
</inkml:ink>
</file>

<file path=ppt/ink/ink6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07.7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1043 1 11265 0 0,'0'0'1158'0'0,"14"6"-1626"0"0,-5-3 431 0 0,-2 0 35 0 0,0-1-1 0 0,-1 1 0 0 0,1 0 0 0 0,-1 1 0 0 0,1 0 0 0 0,-1 0 0 0 0,0 0 0 0 0,-1 1 0 0 0,1 0 0 0 0,-1 0 0 0 0,0 0 1 0 0,0 1-1 0 0,5 6 0 0 0,-1 5 91 0 0,0-1 1 0 0,-1 2 0 0 0,-1-1 0 0 0,-1 1-1 0 0,0 0 1 0 0,-2 0 0 0 0,5 30 0 0 0,-4 0 124 0 0,-2 87 0 0 0,-7-52 72 0 0,-5 0 0 0 0,-3-1 1 0 0,-3 0-1 0 0,-4-1 0 0 0,-46 122 0 0 0,24-100-75 0 0,-4-2 0 0 0,-5-2 0 0 0,-104 155 0 0 0,112-196-50 0 0,-3-3 0 0 0,-73 73 0 0 0,-120 76 1337 0 0,70-86-899 0 0,141-102-1032 0 0,-1-1-1 0 0,-1-1 0 0 0,0-2 1 0 0,-44 13-1 0 0,65-24-2300 0 0</inkml:trace>
</inkml:ink>
</file>

<file path=ppt/ink/ink6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38.0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488 1 3132 0 0,'0'0'6478'0'0,"1"6"-7135"0"0,0 31 4317 0 0,-22-65-4305 0 0,17 112 1380 0 0,-28 163 1 0 0,-2-55-501 0 0,-55 385-111 0 0,87-559-108 0 0,1-2 42 0 0,-1 0 0 0 0,-1 0 0 0 0,-8 24-1 0 0,4-66-583 0 0,4 17 333 0 0,-16-52-718 0 0,-23-67 536 0 0,34 110 422 0 0,1 1-1 0 0,-2 1 1 0 0,0-1 0 0 0,-2 1 0 0 0,-11-15 0 0 0,19 27-14 0 0,-1 1-1 0 0,1-1 1 0 0,-1 0 0 0 0,0 1-1 0 0,0 0 1 0 0,0 0-1 0 0,0 0 1 0 0,0 1-1 0 0,-1-1 1 0 0,1 1 0 0 0,-1 0-1 0 0,0 0 1 0 0,0 0-1 0 0,1 1 1 0 0,-1 0 0 0 0,0 0-1 0 0,0 0 1 0 0,-6 0-1 0 0,8 1-42 0 0,0 1 0 0 0,1-1 0 0 0,-1 1 0 0 0,0 0 0 0 0,0-1 0 0 0,0 1 0 0 0,1 0 0 0 0,-1 1 0 0 0,0-1 0 0 0,1 0 0 0 0,-1 1 0 0 0,1 0 0 0 0,-1-1 0 0 0,1 1 0 0 0,0 0 0 0 0,0 0 0 0 0,0 0 0 0 0,0 1 0 0 0,0-1 0 0 0,1 0 0 0 0,-1 1 0 0 0,1-1 0 0 0,-1 1 0 0 0,1 0 0 0 0,0-1 0 0 0,0 1 0 0 0,0 0 0 0 0,0 0 0 0 0,0-1 0 0 0,1 1 0 0 0,-1 0 0 0 0,1 3 0 0 0,-1 0 11 0 0,0 1-1 0 0,0-1 1 0 0,1 1 0 0 0,0-1 0 0 0,0 1-1 0 0,1-1 1 0 0,0 1 0 0 0,0-1 0 0 0,0 1 0 0 0,1-1-1 0 0,0 0 1 0 0,0 0 0 0 0,1 0 0 0 0,0 0-1 0 0,3 6 1 0 0,0-4 13 0 0,0 0 1 0 0,0-1-1 0 0,0 0 0 0 0,1 0 0 0 0,0 0 1 0 0,0-1-1 0 0,1 0 0 0 0,0-1 0 0 0,12 7 1 0 0,0-2 32 0 0,0-1 0 0 0,1-1 0 0 0,0 0 1 0 0,1-2-1 0 0,0 0 0 0 0,0-2 0 0 0,0 0 1 0 0,27 0-1 0 0,-27-4 9 0 0,1 0 1 0 0,0-2-1 0 0,0 0 1 0 0,-1-1-1 0 0,1-2 1 0 0,-1 0-1 0 0,0-2 1 0 0,-1 0-1 0 0,1-1 1 0 0,29-17-1 0 0,-36 17-60 0 0,1-2-1 0 0,-2 0 1 0 0,1-1-1 0 0,-2 0 1 0 0,1-1-1 0 0,-2-1 0 0 0,0 0 1 0 0,0 0-1 0 0,-1-2 1 0 0,-1 1-1 0 0,0-1 0 0 0,-1-1 1 0 0,14-31-1 0 0,-20 38 46 0 0,0 0 0 0 0,0 0-1 0 0,-1 0 1 0 0,0 0 0 0 0,-1 0 0 0 0,0 0-1 0 0,0-14 1 0 0,-1 21-32 0 0,0 0 0 0 0,0 0 0 0 0,0 0 0 0 0,-1 0 0 0 0,1 0 0 0 0,-1 0 0 0 0,1 0 0 0 0,-1 0 0 0 0,1 0 0 0 0,-1 0 1 0 0,0 1-1 0 0,0-1 0 0 0,0 0 0 0 0,0 0 0 0 0,0 1 0 0 0,-1-1 0 0 0,1 1 0 0 0,0-1 0 0 0,-1 1 0 0 0,1 0 0 0 0,-1-1 0 0 0,0 1 0 0 0,1 0 0 0 0,-1 0 0 0 0,0 0 0 0 0,0 0 0 0 0,1 0 0 0 0,-1 1 0 0 0,0-1 0 0 0,0 0 1 0 0,0 1-1 0 0,0 0 0 0 0,0-1 0 0 0,0 1 0 0 0,0 0 0 0 0,0 0 0 0 0,0 0 0 0 0,0 0 0 0 0,0 0 0 0 0,-3 1 0 0 0,2 0-44 0 0,0 0 0 0 0,-1 0 0 0 0,1 0 0 0 0,0 0 0 0 0,-1 1 1 0 0,1-1-1 0 0,0 1 0 0 0,0 0 0 0 0,0 0 0 0 0,1 0 0 0 0,-1 0 0 0 0,0 1 0 0 0,1-1 0 0 0,-1 1 0 0 0,1-1 1 0 0,0 1-1 0 0,0 0 0 0 0,0 0 0 0 0,0 0 0 0 0,0 0 0 0 0,1 0 0 0 0,-1 1 0 0 0,1-1 0 0 0,0 0 0 0 0,-1 7 1 0 0,-2 4-59 0 0,1-1 0 0 0,1 1 1 0 0,0 0-1 0 0,1 0 0 0 0,1 18 1 0 0,1-23 71 0 0,0-1 0 0 0,0 1 1 0 0,1-1-1 0 0,0 1 1 0 0,0-1-1 0 0,1 0 1 0 0,0 0-1 0 0,0 0 1 0 0,1 0-1 0 0,0 0 1 0 0,1-1-1 0 0,0 0 1 0 0,0 0-1 0 0,0 0 1 0 0,1 0-1 0 0,0-1 1 0 0,0 0-1 0 0,0 0 0 0 0,1-1 1 0 0,0 0-1 0 0,0 0 1 0 0,1-1-1 0 0,-1 1 1 0 0,1-2-1 0 0,12 5 1 0 0,-8-3 38 0 0,1-1 0 0 0,0 0 1 0 0,0-1-1 0 0,1-1 0 0 0,-1 0 0 0 0,0-1 1 0 0,1 0-1 0 0,-1-1 0 0 0,1-1 1 0 0,-1 0-1 0 0,0-1 0 0 0,1 0 0 0 0,-1-1 1 0 0,0 0-1 0 0,24-10 0 0 0,-3-5 53 0 0,0-1 1 0 0,-1-2-1 0 0,-2-1 0 0 0,0-2 0 0 0,-1 0 1 0 0,-1-2-1 0 0,-2-2 0 0 0,32-39 1 0 0,-5-3 78 0 0,-4-2 0 0 0,62-117 0 0 0,-86 144-69 0 0,-3-2 1 0 0,-1-1-1 0 0,-3-1 0 0 0,23-86 0 0 0,-40 121 82 0 0,0 0 0 0 0,-1 0 0 0 0,-1-27 0 0 0,0 41-156 0 0,0-1 1 0 0,0 1-1 0 0,0 0 0 0 0,0-1 0 0 0,0 1 0 0 0,0 0 0 0 0,-1-1 0 0 0,1 1 0 0 0,0 0 0 0 0,0 0 0 0 0,0-1 0 0 0,0 1 0 0 0,0 0 0 0 0,0-1 0 0 0,-1 1 0 0 0,1 0 1 0 0,0 0-1 0 0,0-1 0 0 0,0 1 0 0 0,-1 0 0 0 0,1 0 0 0 0,0 0 0 0 0,0-1 0 0 0,0 1 0 0 0,-1 0 0 0 0,1 0 0 0 0,0 0 0 0 0,-1 0 0 0 0,1 0 0 0 0,0-1 0 0 0,0 1 1 0 0,-1 0-1 0 0,1 0 0 0 0,0 0 0 0 0,-1 0 0 0 0,1 0 0 0 0,0 0 0 0 0,-1 0 0 0 0,-14 6 3 0 0,-11 14-300 0 0,7 2 117 0 0,1 2 0 0 0,2 0 0 0 0,-25 46 1 0 0,-30 86 330 0 0,56-123-133 0 0,-43 109 18 0 0,6 3 0 0 0,-39 176 1 0 0,68-214-69 0 0,5 2-1 0 0,5 0 1 0 0,1 202 0 0 0,13-289 13 0 0,1 1 1 0 0,1-1-1 0 0,1 0 0 0 0,0-1 1 0 0,2 1-1 0 0,1-1 0 0 0,1 0 1 0 0,0 0-1 0 0,16 26 0 0 0,-18-38 4 0 0,0-1 0 0 0,0 1 0 0 0,1-1 1 0 0,0 0-1 0 0,0-1 0 0 0,1 1 0 0 0,0-1 0 0 0,0-1 0 0 0,12 8 0 0 0,-13-10 25 0 0,0-1 0 0 0,1 0 0 0 0,-1 0 1 0 0,1 0-1 0 0,0-1 0 0 0,-1 0 0 0 0,1 0 0 0 0,0-1 0 0 0,0 0 0 0 0,0-1 1 0 0,0 0-1 0 0,0 0 0 0 0,11-2 0 0 0,-10 1 3 0 0,-1 0 0 0 0,0-1 0 0 0,-1 0 0 0 0,1-1 0 0 0,0 0 0 0 0,0 0 0 0 0,-1 0 0 0 0,0-1 0 0 0,0 0 1 0 0,0-1-1 0 0,0 1 0 0 0,-1-1 0 0 0,12-12 0 0 0,-11 9-50 0 0,0 0-1 0 0,-1 0 1 0 0,-1-1 0 0 0,1 0 0 0 0,-1 0 0 0 0,-1-1-1 0 0,0 1 1 0 0,0-1 0 0 0,5-20 0 0 0,-6 12-50 0 0,0 0 1 0 0,-1 0 0 0 0,-1 0 0 0 0,0 0 0 0 0,-2-1 0 0 0,0 1-1 0 0,-1 0 1 0 0,-1 0 0 0 0,0 0 0 0 0,-2 0 0 0 0,0 1-1 0 0,-8-20 1 0 0,2 14 78 0 0,-1 2 1 0 0,-1-1-1 0 0,-1 1 0 0 0,-21-24 1 0 0,-72-70 29 0 0,68 76 360 0 0,-62-79 1 0 0,96 110-343 0 0,0 1-1 0 0,1 0 1 0 0,0-1 0 0 0,0 0-1 0 0,0 0 1 0 0,1 0 0 0 0,0 0-1 0 0,1-1 1 0 0,-2-12 0 0 0,3 16-77 0 0,1 0 0 0 0,0 0 0 0 0,0 0 0 0 0,1 0 1 0 0,-1 0-1 0 0,1 0 0 0 0,0 0 0 0 0,1 0 1 0 0,-1 0-1 0 0,1 0 0 0 0,0 1 0 0 0,0-1 1 0 0,0 1-1 0 0,1-1 0 0 0,-1 1 0 0 0,1 0 0 0 0,6-6 1 0 0,7-7-31 0 0,2 1 1 0 0,0 1 0 0 0,1 0 0 0 0,0 1 0 0 0,1 2-1 0 0,1 0 1 0 0,41-18 0 0 0,10 2 32 0 0,81-19 0 0 0,-7 9 107 0 0,53-15 40 0 0,-194 52-309 0 0,-1-1-1 0 0,1 1 1 0 0,-1-1 0 0 0,1 0-1 0 0,-1-1 1 0 0,8-4-1 0 0,-10 6-69 0 0,-1-1 0 0 0,0 1 0 0 0,0 0 0 0 0,0 0 0 0 0,0-1 1 0 0,0 1-1 0 0,-1-1 0 0 0,1 1 0 0 0,0-1 0 0 0,-1 1 0 0 0,1-1 0 0 0,-1 1 0 0 0,1-1 0 0 0,-1 1 0 0 0,0-1 0 0 0,1 0 0 0 0,-1 1 0 0 0,0-1 0 0 0,0 1 0 0 0,0-1 0 0 0,0 0 0 0 0,-1 1 0 0 0,1-1 0 0 0,-1-3 0 0 0,-6-14-3888 0 0</inkml:trace>
</inkml:ink>
</file>

<file path=ppt/ink/ink6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38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0 4332 0 0,'0'0'9985'0'0,"0"18"-9627"0"0,-3 60-85 0 0,-18 111-1 0 0,-31 93 21 0 0,18-107-61 0 0,-36 247-1934 0 0,64-383 786 0 0,2-12-1977 0 0,-10 37 1 0 0</inkml:trace>
</inkml:ink>
</file>

<file path=ppt/ink/ink6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39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0 115 5837 0 0,'0'0'4549'0'0,"13"-14"-3159"0"0,46-42-1506 0 0,-54 51 104 0 0,0 1 0 0 0,1-1 0 0 0,-1 1 0 0 0,1 1 0 0 0,0-1 0 0 0,0 1 0 0 0,1 0 0 0 0,-1 0 0 0 0,1 1 0 0 0,-1 0 0 0 0,1 0 0 0 0,0 1-1 0 0,0-1 1 0 0,-1 1 0 0 0,1 1 0 0 0,0 0 0 0 0,0 0 0 0 0,0 0 0 0 0,0 0 0 0 0,0 1 0 0 0,0 1 0 0 0,-1-1 0 0 0,9 3 0 0 0,-9-1 68 0 0,0-1 0 0 0,-1 1 0 0 0,0 0-1 0 0,1 0 1 0 0,-1 1 0 0 0,0-1 0 0 0,0 1 0 0 0,-1 1 0 0 0,1-1 0 0 0,-1 0 0 0 0,0 1 0 0 0,0 0 0 0 0,-1 0 0 0 0,1 0 0 0 0,-1 0 0 0 0,0 1 0 0 0,0-1 0 0 0,-1 1-1 0 0,0 0 1 0 0,0 0 0 0 0,0 0 0 0 0,-1 0 0 0 0,2 10 0 0 0,-3-3-12 0 0,0 1-1 0 0,0-1 0 0 0,-1 1 1 0 0,-1-1-1 0 0,0 0 0 0 0,-1 0 1 0 0,-1 0-1 0 0,0 0 1 0 0,0 0-1 0 0,-1 0 0 0 0,-1-1 1 0 0,0 0-1 0 0,-1 0 0 0 0,-8 10 1 0 0,6-9-195 0 0,0-2 0 0 0,-1 1 0 0 0,0-1-1 0 0,0 0 1 0 0,-1-1 0 0 0,-1-1 0 0 0,0 0 0 0 0,0 0 0 0 0,-1-1 0 0 0,0 0 0 0 0,0-2 0 0 0,-21 9 0 0 0,-7-6-1563 0 0,39-9 1499 0 0,1 0 0 0 0,-1 0 1 0 0,1 1-1 0 0,-1-1 0 0 0,1 0 0 0 0,-1 0 1 0 0,1-1-1 0 0,0 1 0 0 0,-1 0 1 0 0,1 0-1 0 0,-1-1 0 0 0,1 1 0 0 0,-1-1 1 0 0,1 1-1 0 0,0-1 0 0 0,-1 0 1 0 0,1 1-1 0 0,0-1 0 0 0,0 0 0 0 0,-1 0 1 0 0,1 0-1 0 0,0 0 0 0 0,0 0 0 0 0,-1-2 1 0 0,-3-17-3840 0 0</inkml:trace>
</inkml:ink>
</file>

<file path=ppt/ink/ink6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39.7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84 3116 0 0,'0'0'4822'0'0,"11"16"-4575"0"0,36 53-53 0 0,-43-62-64 0 0,0 0 0 0 0,0 1 0 0 0,-1 0-1 0 0,1-1 1 0 0,-2 1 0 0 0,1 0 0 0 0,-1 0 0 0 0,-1 1 0 0 0,1-1 0 0 0,-1 0 0 0 0,-1 1 0 0 0,0-1 0 0 0,0 0 0 0 0,0 1 0 0 0,-3 13 0 0 0,1-16 68 0 0,0 0 0 0 0,0-1 1 0 0,0 1-1 0 0,-1 0 0 0 0,1-1 0 0 0,-2 0 1 0 0,1 1-1 0 0,-4 4 0 0 0,5-8-53 0 0,0 1-1 0 0,0-1 0 0 0,0 1 0 0 0,0-1 0 0 0,0 0 1 0 0,0 0-1 0 0,-1 0 0 0 0,1 0 0 0 0,-1-1 0 0 0,1 1 0 0 0,-1-1 1 0 0,0 1-1 0 0,1-1 0 0 0,-1 0 0 0 0,0 0 0 0 0,0 0 1 0 0,0 0-1 0 0,-4 0 181 0 0,10-6-495 0 0,-1 0 0 0 0,0 0-1 0 0,1 0 1 0 0,0 1-1 0 0,0-1 1 0 0,0 1 0 0 0,1 0-1 0 0,0-1 1 0 0,0 2 0 0 0,4-5-1 0 0,-5 5 207 0 0,39-34-256 0 0,2 2 0 0 0,1 2 0 0 0,58-32 0 0 0,71-52-680 0 0,-106 63 1003 0 0,-90 60 1814 0 0,12 2-1922 0 0,-1-1 0 0 0,1 1 0 0 0,0 1-1 0 0,1-1 1 0 0,0 2 0 0 0,1-1 0 0 0,0 1 0 0 0,0 0-1 0 0,1 1 1 0 0,0 0 0 0 0,1 0 0 0 0,0 1-1 0 0,1 0 1 0 0,0-1 0 0 0,1 2 0 0 0,-3 14 0 0 0,5-20-8 0 0,1-1 1 0 0,0 0 0 0 0,0 1 0 0 0,0 0 0 0 0,1-1 0 0 0,0 1-1 0 0,0-1 1 0 0,1 1 0 0 0,0-1 0 0 0,0 1 0 0 0,0-1-1 0 0,1 0 1 0 0,0 1 0 0 0,0-1 0 0 0,1 0 0 0 0,0 0 0 0 0,0 0-1 0 0,0-1 1 0 0,0 1 0 0 0,1-1 0 0 0,0 0 0 0 0,1 0 0 0 0,-1 0-1 0 0,1 0 1 0 0,-1-1 0 0 0,1 0 0 0 0,1 0 0 0 0,-1 0-1 0 0,1 0 1 0 0,-1-1 0 0 0,1 0 0 0 0,0 0 0 0 0,8 2 0 0 0,-3-1-170 0 0,0-1 0 0 0,0 0 0 0 0,1-1 1 0 0,-1 0-1 0 0,1-1 0 0 0,-1 0 0 0 0,1-1 1 0 0,-1 0-1 0 0,19-3 0 0 0,-21 1-454 0 0,0 1 0 0 0,-1-2 0 0 0,1 1 0 0 0,-1-1 0 0 0,0-1 0 0 0,0 1 0 0 0,0-1 0 0 0,11-7 0 0 0,18-20-3721 0 0</inkml:trace>
</inkml:ink>
</file>

<file path=ppt/ink/ink6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0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1 3464 0 0,'0'0'7409'0'0,"-2"15"-7580"0"0,-4 27 175 0 0,-32 382 596 0 0,39-353-451 0 0,17 102 0 0 0,-17-159 64 0 0,-3-13 587 0 0,-7-18 802 0 0,1 1-2174 0 0,1 4 546 0 0,0 0 0 0 0,-1 1 0 0 0,-1 0 0 0 0,0 1 1 0 0,0 0-1 0 0,-1 0 0 0 0,-1 1 0 0 0,1 0 1 0 0,-17-9-1 0 0,20 13 139 0 0,-1 1 1 0 0,0 0-1 0 0,0 0 1 0 0,-1 1-1 0 0,1 1 1 0 0,-1-1 0 0 0,1 1-1 0 0,-1 0 1 0 0,0 1-1 0 0,1 0 1 0 0,-1 1-1 0 0,0-1 1 0 0,0 2-1 0 0,0-1 1 0 0,-16 4-1 0 0,22-3-142 0 0,-1 0 0 0 0,1 0 0 0 0,-1 0 0 0 0,1 0 0 0 0,0 0 0 0 0,-1 1-1 0 0,1 0 1 0 0,0 0 0 0 0,0-1 0 0 0,0 2 0 0 0,0-1 0 0 0,1 0 0 0 0,-1 1 0 0 0,0-1-1 0 0,1 1 1 0 0,0 0 0 0 0,0-1 0 0 0,0 1 0 0 0,0 0 0 0 0,0 1 0 0 0,0-1-1 0 0,1 0 1 0 0,-1 0 0 0 0,1 1 0 0 0,0-1 0 0 0,0 1 0 0 0,0-1 0 0 0,1 1 0 0 0,-1-1-1 0 0,1 1 1 0 0,0-1 0 0 0,0 5 0 0 0,1-2-23 0 0,-1 1 0 0 0,1-1 0 0 0,0 0-1 0 0,1 0 1 0 0,0 0 0 0 0,0 0 0 0 0,0 0 0 0 0,1 0 0 0 0,-1-1-1 0 0,1 1 1 0 0,1-1 0 0 0,-1 0 0 0 0,1 0 0 0 0,0 0 0 0 0,0 0 0 0 0,0 0-1 0 0,9 6 1 0 0,-5-5-252 0 0,1-1-1 0 0,-1 0 1 0 0,1-1-1 0 0,0 0 1 0 0,0 0-1 0 0,0-1 1 0 0,0 0-1 0 0,1-1 1 0 0,-1 0-1 0 0,14 1 0 0 0,-7-2-973 0 0,0 0-1 0 0,0-1 0 0 0,21-4 0 0 0,16-6-3113 0 0</inkml:trace>
  <inkml:trace contextRef="#ctx0" brushRef="#br0" timeOffset="1">739 604 912 0 0,'0'0'9817'0'0,"9"-6"-9443"0"0,31-17 138 0 0,-40 23-492 0 0,0 0 0 0 0,1 0 1 0 0,-1 0-1 0 0,0-1 0 0 0,1 1 0 0 0,-1 0 0 0 0,0 0 0 0 0,0 0 1 0 0,1-1-1 0 0,-1 1 0 0 0,0 0 0 0 0,0 0 0 0 0,1-1 0 0 0,-1 1 1 0 0,0 0-1 0 0,0 0 0 0 0,1-1 0 0 0,-1 1 0 0 0,0 0 0 0 0,0-1 1 0 0,0 1-1 0 0,0 0 0 0 0,0-1 0 0 0,0 1 0 0 0,0 0 0 0 0,1-1 1 0 0,-1 1-1 0 0,0 0 0 0 0,0-1 0 0 0,0 1 0 0 0,0 0 0 0 0,0-1 1 0 0,0 1-1 0 0,-1 0 0 0 0,1-1 0 0 0,0 1 0 0 0,0 0 0 0 0,0-1 1 0 0,0 1-1 0 0,0 0 0 0 0,0-1 0 0 0,-1 1 0 0 0,1 0 0 0 0,0 0 1 0 0,0-1-1 0 0,0 1 0 0 0,-1 0 0 0 0,1 0 0 0 0,0-1 0 0 0,0 1 1 0 0,-1 0-1 0 0,1 0 0 0 0,0 0 0 0 0,-1-1 0 0 0,1 1 0 0 0,0 0 1 0 0,0 0-1 0 0,-1 0 0 0 0,1 0 0 0 0,0 0 0 0 0,-1-1 0 0 0,-16-5 78 0 0,8 2 55 0 0,0 1 1 0 0,0 0-1 0 0,-1 1 1 0 0,1 0-1 0 0,-1 0 1 0 0,0 1 0 0 0,0 0-1 0 0,1 1 1 0 0,-21 2-1 0 0,27-2-153 0 0,-1 1 0 0 0,1 0 0 0 0,-1 0-1 0 0,1 0 1 0 0,-1 0 0 0 0,1 1 0 0 0,0-1-1 0 0,0 1 1 0 0,-1 0 0 0 0,1 0 0 0 0,0 0-1 0 0,1 0 1 0 0,-1 1 0 0 0,0-1 0 0 0,1 1-1 0 0,-1-1 1 0 0,1 1 0 0 0,0 0-1 0 0,0 0 1 0 0,0 0 0 0 0,0 0 0 0 0,0 1-1 0 0,1-1 1 0 0,0 0 0 0 0,-1 1 0 0 0,1-1-1 0 0,0 1 1 0 0,1-1 0 0 0,-1 6 0 0 0,0-2-15 0 0,0 0 0 0 0,1 0 0 0 0,0 0 0 0 0,0 0 0 0 0,1 0 0 0 0,0 0 0 0 0,0-1 0 0 0,1 1 0 0 0,-1 0 0 0 0,1 0 0 0 0,1-1 0 0 0,0 1 0 0 0,0-1 0 0 0,0 0 0 0 0,0 0 0 0 0,1 0 0 0 0,0 0 0 0 0,0-1 0 0 0,1 1 0 0 0,0-1 0 0 0,0 0 0 0 0,0-1 0 0 0,0 1 0 0 0,1-1 0 0 0,-1 0 0 0 0,1 0 0 0 0,8 3 0 0 0,-6-3-188 0 0,1 0 0 0 0,-1-1 1 0 0,1 0-1 0 0,-1-1 0 0 0,1 1 0 0 0,0-2 0 0 0,0 1 1 0 0,0-1-1 0 0,12-1 0 0 0,-12 0-369 0 0,-1-1-1 0 0,0 0 0 0 0,1 0 1 0 0,-1-1-1 0 0,0 0 1 0 0,0 0-1 0 0,0-1 1 0 0,0 0-1 0 0,0-1 1 0 0,11-7-1 0 0,19-16-4028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6.4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352 1 3708 0 0,'0'0'5784'0'0,"-17"2"-5908"0"0,-2-1 151 0 0,10-1-14 0 0,1 1 0 0 0,-1 0-1 0 0,1 0 1 0 0,0 1 0 0 0,-1 0 0 0 0,1 0 0 0 0,0 1 0 0 0,0 0 0 0 0,0 1 0 0 0,-10 5 0 0 0,-8 7-24 0 0,-30 24 0 0 0,46-33-12 0 0,1 1 0 0 0,1 1-1 0 0,-1-1 1 0 0,1 1 0 0 0,1 0-1 0 0,-9 13 1 0 0,15-20-40 0 0,-1 1 0 0 0,1-1 0 0 0,0 0 0 0 0,0 1 0 0 0,0-1 0 0 0,0 1 0 0 0,0-1 0 0 0,0 1 1 0 0,1-1-1 0 0,-1 1 0 0 0,1 0 0 0 0,0-1 0 0 0,0 1 0 0 0,0 0 0 0 0,0-1 0 0 0,0 1 0 0 0,0 0 0 0 0,1-1 0 0 0,-1 1 0 0 0,1 0 0 0 0,0-1 0 0 0,0 1 0 0 0,0-1 0 0 0,0 0 0 0 0,0 1 0 0 0,0-1 0 0 0,1 0 0 0 0,-1 1 0 0 0,1-1 0 0 0,0 0 0 0 0,2 2 0 0 0,5 4-241 0 0,2 0-1 0 0,-1 0 0 0 0,1-1 1 0 0,0-1-1 0 0,17 8 0 0 0,22 14 206 0 0,-46-25 73 0 0,0 0-1 0 0,-1 0 1 0 0,1 0 0 0 0,-1 0 0 0 0,0 1 0 0 0,0 0-1 0 0,0-1 1 0 0,0 1 0 0 0,-1 0 0 0 0,3 6 0 0 0,-4-8 71 0 0,-1-1 1 0 0,0 0-1 0 0,1 1 1 0 0,-1-1 0 0 0,0 0-1 0 0,0 1 1 0 0,0-1-1 0 0,0 0 1 0 0,0 1 0 0 0,0-1-1 0 0,0 0 1 0 0,0 1-1 0 0,0-1 1 0 0,-1 0 0 0 0,1 1-1 0 0,-1-1 1 0 0,1 0-1 0 0,-1 0 1 0 0,1 1 0 0 0,-1-1-1 0 0,0 0 1 0 0,0 0-1 0 0,1 0 1 0 0,-1 0 0 0 0,0 0-1 0 0,0 0 1 0 0,0 0-1 0 0,0 0 1 0 0,0 0 0 0 0,0 0-1 0 0,0-1 1 0 0,-1 1-1 0 0,1 0 1 0 0,0-1 0 0 0,0 1-1 0 0,-1-1 1 0 0,1 1-1 0 0,-2 0 1 0 0,-18 6 798 0 0,1-1-1 0 0,-1-1 1 0 0,0-1 0 0 0,-26 2-1 0 0,-41-2-2676 0 0,95-21-4948 0 0</inkml:trace>
</inkml:ink>
</file>

<file path=ppt/ink/ink6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0.7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51 312 0 0,'0'0'11266'0'0,"3"11"-11188"0"0,0 1-69 0 0,-2-8-10 0 0,0 1 1 0 0,0-1-1 0 0,1 0 1 0 0,-1 1 0 0 0,1-1-1 0 0,0 0 1 0 0,0 0 0 0 0,0-1-1 0 0,5 7 1 0 0,-7-10 27 0 0,0 1 1 0 0,0-1-1 0 0,0 0 0 0 0,0 1 1 0 0,1-1-1 0 0,-1 0 0 0 0,0 0 1 0 0,0 1-1 0 0,0-1 0 0 0,1 0 0 0 0,-1 0 1 0 0,0 1-1 0 0,0-1 0 0 0,1 0 1 0 0,-1 0-1 0 0,0 1 0 0 0,1-1 1 0 0,-1 0-1 0 0,0 0 0 0 0,1 0 0 0 0,-1 0 1 0 0,0 0-1 0 0,1 0 0 0 0,-1 1 1 0 0,0-1-1 0 0,1 0 0 0 0,-1 0 1 0 0,0 0-1 0 0,1 0 0 0 0,-1 0 0 0 0,0 0 1 0 0,1 0-1 0 0,-1-1 0 0 0,0 1 1 0 0,1 0-1 0 0,-1 0 0 0 0,7-13 66 0 0,-4-26-329 0 0,-2 36 393 0 0,-1 1-132 0 0,-2-38 254 0 0,2 39-268 0 0,0 0 1 0 0,0 0-1 0 0,0 1 0 0 0,-1-1 0 0 0,1 0 0 0 0,0 1 0 0 0,0-1 0 0 0,0 0 0 0 0,-1 1 0 0 0,1-1 1 0 0,0 0-1 0 0,-1 1 0 0 0,1-1 0 0 0,0 1 0 0 0,-1-1 0 0 0,1 0 0 0 0,-1 1 0 0 0,1-1 0 0 0,-1 1 0 0 0,1 0 1 0 0,-1-1-1 0 0,0 1 0 0 0,1-1 0 0 0,-1 1 0 0 0,1 0 0 0 0,-1-1 0 0 0,0 1 0 0 0,1 0 0 0 0,-1 0 1 0 0,0 0-1 0 0,0-1 0 0 0,1 1 0 0 0,-1 0 0 0 0,0 0 0 0 0,1 0 0 0 0,-1 0 0 0 0,0 0 0 0 0,1 0 0 0 0,-1 0 1 0 0,0 0-1 0 0,0 1 0 0 0,1-1 0 0 0,-1 0 0 0 0,0 0 0 0 0,1 1 0 0 0,-1-1 0 0 0,0 0 0 0 0,1 1 1 0 0,-1-1-1 0 0,1 0 0 0 0,-1 1 0 0 0,0 0 0 0 0,-5 3-95 0 0,1 0 0 0 0,0 1 0 0 0,0 0 0 0 0,1 0-1 0 0,-1 0 1 0 0,1 0 0 0 0,-7 12 0 0 0,-21 43 50 0 0,27-47 47 0 0,0 0 0 0 0,1 0 0 0 0,0 0 1 0 0,1 1-1 0 0,0-1 0 0 0,2 1 0 0 0,-1 0 1 0 0,1 0-1 0 0,1-1 0 0 0,3 25 0 0 0,-3-33 23 0 0,1 0 0 0 0,0 0 0 0 0,0 0 0 0 0,1 0 0 0 0,-1-1 0 0 0,1 1 0 0 0,0 0-1 0 0,0-1 1 0 0,0 1 0 0 0,1-1 0 0 0,0 0 0 0 0,0 1 0 0 0,0-2 0 0 0,0 1 0 0 0,0 0 0 0 0,1 0-1 0 0,0-1 1 0 0,-1 0 0 0 0,2 0 0 0 0,-1 0 0 0 0,0 0 0 0 0,0-1 0 0 0,1 1 0 0 0,-1-1-1 0 0,1 0 1 0 0,0-1 0 0 0,0 1 0 0 0,-1-1 0 0 0,1 0 0 0 0,0 0 0 0 0,9 0 0 0 0,3-1 5 0 0,0-1 1 0 0,-1-1-1 0 0,1 0 1 0 0,-1-1-1 0 0,0-1 1 0 0,0-1-1 0 0,0 0 1 0 0,0-1-1 0 0,-1 0 1 0 0,0-2-1 0 0,0 0 1 0 0,23-17-1 0 0,4-5-423 0 0,-2-3 0 0 0,65-66-1 0 0,-97 91 256 0 0,16-16-126 0 0,-1-1 0 0 0,34-48 0 0 0,-56 72 275 0 0,0-1 0 0 0,0 1 0 0 0,-1 0 0 0 0,1-1 0 0 0,0 1 0 0 0,-1 0 0 0 0,1-1 0 0 0,-1 1 0 0 0,1-1 0 0 0,-1 1 0 0 0,0-1 0 0 0,1 1 0 0 0,-1-1 0 0 0,0 1 0 0 0,0-1 0 0 0,-1-2 0 0 0,1 3 7 0 0,0 0 1 0 0,-1 1-1 0 0,1-1 1 0 0,0 0 0 0 0,-1 1-1 0 0,1-1 1 0 0,-1 0-1 0 0,1 1 1 0 0,-1-1-1 0 0,1 1 1 0 0,-1-1-1 0 0,0 1 1 0 0,1-1-1 0 0,-1 1 1 0 0,0 0-1 0 0,1-1 1 0 0,-1 1 0 0 0,0 0-1 0 0,0-1 1 0 0,1 1-1 0 0,-1 0 1 0 0,0 0-1 0 0,-1 0 1 0 0,-2-1 53 0 0,0 1 0 0 0,0 0 0 0 0,0 0 0 0 0,0 1 0 0 0,0-1 0 0 0,0 1 0 0 0,0 0-1 0 0,0 0 1 0 0,0 0 0 0 0,0 1 0 0 0,-4 1 0 0 0,-1 2-95 0 0,0 1-1 0 0,0 0 1 0 0,1 0-1 0 0,0 1 1 0 0,0 0 0 0 0,0 0-1 0 0,1 1 1 0 0,0 0-1 0 0,1 0 1 0 0,-1 1-1 0 0,2-1 1 0 0,-1 1-1 0 0,1 1 1 0 0,1-1-1 0 0,-1 1 1 0 0,2 0-1 0 0,-1 0 1 0 0,1 0-1 0 0,1 0 1 0 0,0 1-1 0 0,1-1 1 0 0,-1 0 0 0 0,2 1-1 0 0,0 0 1 0 0,0-1-1 0 0,2 14 1 0 0,-1-19-10 0 0,0 0 1 0 0,0 0 0 0 0,1 0 0 0 0,0-1-1 0 0,-1 1 1 0 0,1 0 0 0 0,1-1 0 0 0,-1 1-1 0 0,1-1 1 0 0,0 0 0 0 0,0 0 0 0 0,0 0 0 0 0,0 0-1 0 0,1-1 1 0 0,-1 1 0 0 0,1-1 0 0 0,0 0-1 0 0,0 0 1 0 0,1 0 0 0 0,-1 0 0 0 0,0-1-1 0 0,6 2 1 0 0,-4-1-410 0 0,0-1-1 0 0,0-1 1 0 0,0 1-1 0 0,0-1 1 0 0,0 0-1 0 0,1-1 1 0 0,-1 1-1 0 0,0-1 1 0 0,0-1-1 0 0,1 1 1 0 0,-1-1-1 0 0,0 0 1 0 0,0 0-1 0 0,0-1 1 0 0,0 0-1 0 0,0 0 1 0 0,11-5-1 0 0,18-14-3813 0 0</inkml:trace>
</inkml:ink>
</file>

<file path=ppt/ink/ink6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1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337 0 2600 0 0,'0'0'8512'0'0,"-17"0"-8067"0"0,-58 2-540 0 0,69-1 56 0 0,1-1 1 0 0,-1 1 0 0 0,1 0 0 0 0,-1 1-1 0 0,1-1 1 0 0,-1 1 0 0 0,1 0 0 0 0,0 1-1 0 0,0-1 1 0 0,0 1 0 0 0,0 0 0 0 0,0 0-1 0 0,1 1 1 0 0,-1-1 0 0 0,1 1 0 0 0,0 0-1 0 0,0 0 1 0 0,0 1 0 0 0,1-1 0 0 0,-1 1-1 0 0,1 0 1 0 0,0-1 0 0 0,1 1-1 0 0,-1 1 1 0 0,1-1 0 0 0,0 0 0 0 0,0 1-1 0 0,1-1 1 0 0,-1 1 0 0 0,1-1 0 0 0,1 1-1 0 0,-1 0 1 0 0,1-1 0 0 0,0 1 0 0 0,0 0-1 0 0,0-1 1 0 0,1 1 0 0 0,0 0 0 0 0,0-1-1 0 0,0 1 1 0 0,1-1 0 0 0,0 0 0 0 0,3 7-1 0 0,5 7-185 0 0,1 0 0 0 0,16 19 0 0 0,-17-24 247 0 0,0 0 0 0 0,-1 0-1 0 0,-1 1 1 0 0,11 26 0 0 0,-18-39 167 0 0,-1-1 1 0 0,0 0-1 0 0,1 0 1 0 0,-1 1 0 0 0,0-1-1 0 0,0 0 1 0 0,0 1 0 0 0,0-1-1 0 0,0 0 1 0 0,0 1-1 0 0,0-1 1 0 0,-1 0 0 0 0,1 1-1 0 0,0-1 1 0 0,-1 0 0 0 0,1 0-1 0 0,-1 1 1 0 0,1-1 0 0 0,-1 0-1 0 0,0 0 1 0 0,1 0-1 0 0,-3 2 1 0 0,1 0 34 0 0,-1-1 0 0 0,0 1 0 0 0,0-1 0 0 0,0 0 0 0 0,0 1 0 0 0,0-2 0 0 0,-1 1 1 0 0,-3 2-1 0 0,-9 2 166 0 0,0-1 0 0 0,-29 6 1 0 0,41-10-287 0 0,-117 25 210 0 0,135-44-6598 0 0,24-13 3599 0 0,-30 25 1757 0 0,18-17-1640 0 0,15-14-560 0 0</inkml:trace>
</inkml:ink>
</file>

<file path=ppt/ink/ink6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1.6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337 1 1056 0 0,'0'0'11604'0'0,"-12"7"-12034"0"0,8-5 424 0 0,-10 6-89 0 0,0 1 1 0 0,-22 19-1 0 0,32-25 65 0 0,-1 1 0 0 0,1 1-1 0 0,0-1 1 0 0,1 1 0 0 0,-1-1-1 0 0,1 1 1 0 0,0 0 0 0 0,0 0-1 0 0,0 0 1 0 0,1 1 0 0 0,0-1-1 0 0,0 1 1 0 0,-2 9 0 0 0,3-9-84 0 0,1-1-1 0 0,-1 1 1 0 0,1 0 0 0 0,0 0 0 0 0,1 0 0 0 0,-1 0-1 0 0,1 0 1 0 0,1 0 0 0 0,-1-1 0 0 0,1 1 0 0 0,0 0 0 0 0,2 4-1 0 0,3 3-212 0 0,0-1 0 0 0,1 0 0 0 0,13 15 0 0 0,-11-15 330 0 0,-1 0-1 0 0,0 1 1 0 0,10 19 0 0 0,-19-31 161 0 0,1 1-1 0 0,-1-1 1 0 0,0 0-1 0 0,0 0 1 0 0,0 1 0 0 0,0-1-1 0 0,0 0 1 0 0,0 1-1 0 0,0-1 1 0 0,-1 0-1 0 0,1 0 1 0 0,0 0-1 0 0,-1 1 1 0 0,1-1 0 0 0,-1 0-1 0 0,1 0 1 0 0,-1 0-1 0 0,0 0 1 0 0,1 0-1 0 0,-1 0 1 0 0,0 0 0 0 0,0 0-1 0 0,1 0 1 0 0,-1 0-1 0 0,0 0 1 0 0,0 0-1 0 0,0 0 1 0 0,0-1 0 0 0,0 1-1 0 0,-1 0 1 0 0,1-1-1 0 0,0 1 1 0 0,-2 0-1 0 0,-51 22 1630 0 0,38-17-1385 0 0,-32 12 225 0 0,16-6-452 0 0,-31 15 0 0 0,55-23-416 0 0,1 0 0 0 0,-1 1 0 0 0,1 0 0 0 0,0 0 0 0 0,0 1 0 0 0,0-1 0 0 0,1 2 0 0 0,-11 12 0 0 0,16-18 83 0 0,1-1 0 0 0,-1 1-1 0 0,1-1 1 0 0,0 1 0 0 0,-1 0 0 0 0,1-1-1 0 0,0 1 1 0 0,-1-1 0 0 0,1 1 0 0 0,0 0 0 0 0,0-1-1 0 0,-1 1 1 0 0,1 0 0 0 0,0-1 0 0 0,0 1-1 0 0,0 0 1 0 0,0-1 0 0 0,0 1 0 0 0,0 0-1 0 0,0 0 1 0 0,0-1 0 0 0,0 1 0 0 0,1 0 0 0 0,-1-1-1 0 0,0 2 1 0 0,3-1-951 0 0,-3-1 827 0 0,1 1 0 0 0,0-1 0 0 0,0 0 1 0 0,-1 1-1 0 0,1-1 0 0 0,0 0 0 0 0,0 0 0 0 0,-1 0 0 0 0,1 0 1 0 0,0 0-1 0 0,0 0 0 0 0,-1 0 0 0 0,1 0 0 0 0,0 0 1 0 0,0 0-1 0 0,-1 0 0 0 0,1-1 0 0 0,0 1 0 0 0,-1 0 0 0 0,1-1 1 0 0,0 1-1 0 0,0-1 0 0 0,18-7-3695 0 0</inkml:trace>
</inkml:ink>
</file>

<file path=ppt/ink/ink6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2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210 167 900 0 0,'0'0'9804'0'0,"4"-10"-8966"0"0,11-31 105 0 0,-15 40-905 0 0,0 1 0 0 0,0-1 0 0 0,0 1-1 0 0,0 0 1 0 0,0-1 0 0 0,0 1 0 0 0,0-1 0 0 0,0 1-1 0 0,0-1 1 0 0,0 1 0 0 0,0 0 0 0 0,0-1 0 0 0,0 1 0 0 0,-1-1-1 0 0,1 1 1 0 0,0 0 0 0 0,0-1 0 0 0,0 1 0 0 0,0-1-1 0 0,-1 1 1 0 0,1 0 0 0 0,0-1 0 0 0,-1 1 0 0 0,1 0-1 0 0,0-1 1 0 0,0 1 0 0 0,-1 0 0 0 0,1 0 0 0 0,-1-1 0 0 0,1 1-1 0 0,0 0 1 0 0,-1 0 0 0 0,1 0 0 0 0,0-1 0 0 0,-1 1-1 0 0,1 0 1 0 0,-1 0 0 0 0,1 0 0 0 0,-1 0 0 0 0,1 0-1 0 0,0 0 1 0 0,-1 0 0 0 0,1 0 0 0 0,-1 0 0 0 0,1 0 0 0 0,-1 0-1 0 0,1 0 1 0 0,0 0 0 0 0,-1 0 0 0 0,0 1 0 0 0,-19 2-66 0 0,8 1 10 0 0,1 1 0 0 0,1 1 0 0 0,-1 0 0 0 0,1 0 0 0 0,0 1 0 0 0,0 0 0 0 0,1 1 0 0 0,-12 12 1 0 0,8-8-18 0 0,2 1 0 0 0,0 0 0 0 0,1 1 0 0 0,0 0 0 0 0,-11 21 0 0 0,19-29-23 0 0,-1-1 0 0 0,1 1 1 0 0,0-1-1 0 0,1 1 0 0 0,-1 0 0 0 0,1 0 0 0 0,0 10 0 0 0,0-14 56 0 0,1-1 0 0 0,0 1-1 0 0,0-1 1 0 0,1 1 0 0 0,-1-1-1 0 0,0 1 1 0 0,0-1 0 0 0,1 1 0 0 0,-1-1-1 0 0,1 0 1 0 0,-1 1 0 0 0,1-1 0 0 0,-1 0-1 0 0,1 1 1 0 0,0-1 0 0 0,0 0-1 0 0,0 0 1 0 0,0 0 0 0 0,0 0 0 0 0,0 1-1 0 0,0-1 1 0 0,0-1 0 0 0,0 1-1 0 0,0 0 1 0 0,1 0 0 0 0,-1 0 0 0 0,0-1-1 0 0,0 1 1 0 0,1 0 0 0 0,-1-1 0 0 0,1 1-1 0 0,-1-1 1 0 0,0 0 0 0 0,1 1-1 0 0,-1-1 1 0 0,3 0 0 0 0,3 0-40 0 0,0 0 0 0 0,1 0 0 0 0,-1-1 0 0 0,0 0 0 0 0,0 0 0 0 0,0-1 1 0 0,1 0-1 0 0,-1 0 0 0 0,10-5 0 0 0,63-37-657 0 0,-24 12 527 0 0,-50 30 145 0 0,0-2-20 0 0,1 0 1 0 0,0 1-1 0 0,0 0 0 0 0,0 0 1 0 0,0 0-1 0 0,0 1 0 0 0,1 0 1 0 0,-1 1-1 0 0,1 0 0 0 0,-1 0 1 0 0,1 0-1 0 0,0 1 0 0 0,8 1 1 0 0,-13 0 47 0 0,-1 0 1 0 0,0 0-1 0 0,0 1 0 0 0,0-1 1 0 0,-1 1-1 0 0,1-1 1 0 0,0 1-1 0 0,0-1 1 0 0,-1 1-1 0 0,1 0 1 0 0,-1 0-1 0 0,0 0 0 0 0,1 0 1 0 0,-1 0-1 0 0,0 0 1 0 0,0 0-1 0 0,0 0 1 0 0,-1 1-1 0 0,1-1 1 0 0,0 0-1 0 0,-1 0 0 0 0,1 1 1 0 0,-1 3-1 0 0,5 58 628 0 0,-5-61-581 0 0,0 5 308 0 0,-1 25-90 0 0,1-32-155 0 0,0 0 0 0 0,0-1 1 0 0,0 1-1 0 0,0 0 0 0 0,0 0 1 0 0,-1 0-1 0 0,1-1 0 0 0,0 1 1 0 0,0 0-1 0 0,-1 0 0 0 0,1-1 1 0 0,0 1-1 0 0,-1 0 0 0 0,1-1 1 0 0,-1 1-1 0 0,1 0 0 0 0,-1-1 0 0 0,1 1 1 0 0,-1-1-1 0 0,1 1 0 0 0,-1-1 1 0 0,0 1-1 0 0,1-1 0 0 0,-1 1 1 0 0,0-1-1 0 0,1 1 0 0 0,-1-1 1 0 0,0 0-1 0 0,0 0 0 0 0,1 1 1 0 0,-3-1 698 0 0,3-4-709 0 0,0 1 0 0 0,1-1 0 0 0,-1 0 0 0 0,1 1 0 0 0,0-1 0 0 0,0 0 0 0 0,0 1 0 0 0,0-1-1 0 0,1 1 1 0 0,0-1 0 0 0,-1 1 0 0 0,5-5 0 0 0,-1-1-85 0 0,7-14-219 0 0,1 1 1 0 0,2 0-1 0 0,31-37 1 0 0,61-50-586 0 0,-32 47 401 0 0,6-5-1071 0 0,-128 74-8724 0 0,32-5 7095 0 0</inkml:trace>
</inkml:ink>
</file>

<file path=ppt/ink/ink6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2.7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789 123 4712 0 0,'0'0'3902'0'0,"12"-14"-2407"0"0,5-6-1164 0 0,61-68 2774 0 0,-79 90-2942 0 0,-11 21-209 0 0,-1 0 1 0 0,-23 31-1 0 0,30-47 83 0 0,-214 291 1060 0 0,-74 106-640 0 0,239-319-555 0 0,4 3 1 0 0,-76 180-1 0 0,109-218-21 0 0,2 0 0 0 0,2 1-1 0 0,-12 85 1 0 0,22-104 72 0 0,2 0 0 0 0,1 0 0 0 0,2 0 0 0 0,1 0 0 0 0,1 0-1 0 0,2-1 1 0 0,10 38 0 0 0,-1-29 44 0 0,1 0 0 0 0,2-2 0 0 0,1 0-1 0 0,2-1 1 0 0,2-1 0 0 0,1-1 0 0 0,2-1-1 0 0,1-1 1 0 0,2-1 0 0 0,41 36 0 0 0,-12-18 66 0 0,2-3 0 0 0,2-2 0 0 0,1-3 0 0 0,127 62 0 0 0,-166-92-53 0 0,0-1 0 0 0,1-1 0 0 0,0-2 0 0 0,43 11 0 0 0,-67-19-6 0 0,0 0 1 0 0,1 0-1 0 0,-1 0 1 0 0,1 0-1 0 0,-1 0 1 0 0,1 0-1 0 0,-1 0 1 0 0,1 0 0 0 0,-1 0-1 0 0,1 0 1 0 0,-1 0-1 0 0,1 0 1 0 0,-1 0-1 0 0,1 0 1 0 0,-1-1-1 0 0,1 1 1 0 0,-1 0-1 0 0,1 0 1 0 0,-1-1-1 0 0,0 1 1 0 0,1 0 0 0 0,-1 0-1 0 0,0-1 1 0 0,1 1-1 0 0,-1 0 1 0 0,0-1-1 0 0,1 1 1 0 0,-1-1-1 0 0,0 1 1 0 0,1-1-1 0 0,-1 1 1 0 0,0 0-1 0 0,0-1 1 0 0,0 1 0 0 0,1-2-1 0 0,-2-23-144 0 0,-13-23-878 0 0,-18-31-4701 0 0,4 18-344 0 0</inkml:trace>
</inkml:ink>
</file>

<file path=ppt/ink/ink6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3.9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1 980 0 0,'0'0'12001'0'0,"3"1"-11510"0"0,-1-1-454 0 0,0 1-1 0 0,-1 0 1 0 0,1 0-1 0 0,-1 1 1 0 0,1-1 0 0 0,-1 0-1 0 0,0 0 1 0 0,1 1 0 0 0,-1-1-1 0 0,0 1 1 0 0,0-1 0 0 0,0 1-1 0 0,0-1 1 0 0,0 1-1 0 0,0 0 1 0 0,-1-1 0 0 0,1 1-1 0 0,-1 0 1 0 0,1 0 0 0 0,-1 0-1 0 0,1-1 1 0 0,-1 1 0 0 0,0 0-1 0 0,0 0 1 0 0,0 0-1 0 0,0 2 1 0 0,-2 69 542 0 0,1-56-529 0 0,-3 34 120 0 0,-3 0 0 0 0,-17 61 0 0 0,-35 97 167 0 0,-27 24 4 0 0,196-472-381 0 0,-69 143-29 0 0,-25 53 55 0 0,3 0 1 0 0,1 1-1 0 0,2 1 0 0 0,42-60 1 0 0,-59 95-18 0 0,0 0 1 0 0,0 1 0 0 0,0 0-1 0 0,1 0 1 0 0,0 0-1 0 0,0 1 1 0 0,0 0-1 0 0,0 0 1 0 0,1 0 0 0 0,0 1-1 0 0,-1 0 1 0 0,1 0-1 0 0,13-3 1 0 0,-15 5 45 0 0,0 1-1 0 0,0-1 1 0 0,-1 1-1 0 0,1 0 1 0 0,0 0 0 0 0,0 0-1 0 0,0 1 1 0 0,0 0 0 0 0,-1 0-1 0 0,1 0 1 0 0,0 1 0 0 0,-1-1-1 0 0,1 1 1 0 0,-1 0-1 0 0,1 0 1 0 0,-1 1 0 0 0,0-1-1 0 0,0 1 1 0 0,0 0 0 0 0,0 0-1 0 0,5 7 1 0 0,3 3 69 0 0,-1 1 0 0 0,-1 0 0 0 0,0 1-1 0 0,-1 0 1 0 0,-1 0 0 0 0,0 1 0 0 0,-1 0 0 0 0,6 22 0 0 0,-1 4 59 0 0,-1 1 1 0 0,5 49-1 0 0,-12-41-584 0 0,-2 0-1 0 0,-7 82 0 0 0,4-129 287 0 0,1-2-102 0 0,1 9-2068 0 0</inkml:trace>
</inkml:ink>
</file>

<file path=ppt/ink/ink6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4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0 10589 0 0,'0'0'2856'0'0,"19"15"-2694"0"0,-6-5-78 0 0,12 8 46 0 0,-1 2-1 0 0,-1 0 1 0 0,-1 2-1 0 0,25 30 1 0 0,-6 4-7 0 0,-3 2 1 0 0,-1 2 0 0 0,-4 1 0 0 0,-2 1 0 0 0,-3 2 0 0 0,-3 1 0 0 0,-2 1-1 0 0,19 99 1 0 0,-26-80 33 0 0,-4 1 0 0 0,-4 1 0 0 0,-3-1 0 0 0,-5 1 0 0 0,-3 0 0 0 0,-20 124 0 0 0,8-125-65 0 0,-3-1 1 0 0,-42 121-1 0 0,46-169 58 0 0,-2-1 1 0 0,-1 0-1 0 0,-2-1 0 0 0,-1-1 1 0 0,-2 0-1 0 0,-1-2 0 0 0,-50 53 1 0 0,38-51 183 0 0,-71 53-1 0 0,88-73-295 0 0,-2-2-1 0 0,1 0 1 0 0,-1-2-1 0 0,-1 0 0 0 0,0-1 1 0 0,-26 7-1 0 0,44-15-95 0 0,0 0 0 0 0,0 0 0 0 0,0 0 0 0 0,0-1 0 0 0,0 0 0 0 0,-1 1 1 0 0,1-1-1 0 0,0-1 0 0 0,0 1 0 0 0,0 0 0 0 0,-4-1 0 0 0,6 0-99 0 0,0 0-1 0 0,0 0 1 0 0,0 1 0 0 0,0-1 0 0 0,0 0-1 0 0,0 0 1 0 0,0 0 0 0 0,0 0 0 0 0,1 0-1 0 0,-1 0 1 0 0,0 0 0 0 0,1 0 0 0 0,-1 0-1 0 0,1 0 1 0 0,-1-1 0 0 0,1 1 0 0 0,-1 0-1 0 0,1 0 1 0 0,0-1 0 0 0,0 1-1 0 0,-1 0 1 0 0,1 0 0 0 0,0-1 0 0 0,0 1-1 0 0,0 0 1 0 0,0-1 0 0 0,1 1 0 0 0,-1 0-1 0 0,0 0 1 0 0,1-1 0 0 0,-1 1 0 0 0,0 0-1 0 0,2-2 1 0 0,10-38-5329 0 0</inkml:trace>
</inkml:ink>
</file>

<file path=ppt/ink/ink6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0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0 10877 0 0,'0'0'3300'0'0,"3"17"-3238"0"0,2 33 187 0 0,-1 1 0 0 0,-2-1-1 0 0,-8 66 1 0 0,0-70-92 0 0,-3-1 1 0 0,-2-1-1 0 0,-2 0 0 0 0,-2-1 0 0 0,-24 52 0 0 0,75-170 923 0 0,-9 18-1358 0 0,2 1 0 0 0,39-55 1 0 0,-62 103 237 0 0,93-119-454 0 0,-87 115 428 0 0,0 0 0 0 0,0 0 0 0 0,1 1 0 0 0,1 1 0 0 0,0 0 1 0 0,0 1-1 0 0,22-11 0 0 0,-33 19 60 0 0,-1 0 1 0 0,0 0-1 0 0,1 1 1 0 0,-1-1-1 0 0,1 1 1 0 0,-1-1-1 0 0,1 1 1 0 0,-1 0-1 0 0,1 0 1 0 0,-1 0-1 0 0,1 0 0 0 0,0 0 1 0 0,-1 0-1 0 0,1 1 1 0 0,-1-1-1 0 0,0 1 1 0 0,1 0-1 0 0,-1 0 1 0 0,1 0-1 0 0,-1 0 1 0 0,0 0-1 0 0,0 0 1 0 0,0 1-1 0 0,0-1 1 0 0,0 1-1 0 0,0 0 1 0 0,0-1-1 0 0,0 1 1 0 0,0 0-1 0 0,-1 0 1 0 0,1 0-1 0 0,-1 0 1 0 0,1 0-1 0 0,-1 1 0 0 0,1 2 1 0 0,6 10 57 0 0,-2 0 1 0 0,0 1-1 0 0,0-1 0 0 0,3 22 1 0 0,-6-25-74 0 0,8 42 390 0 0,7 89-1 0 0,-13-84-2703 0 0,15 63 0 0 0,-15-107-720 0 0</inkml:trace>
</inkml:ink>
</file>

<file path=ppt/ink/ink6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0.6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0 5136 0 0,'0'0'8503'0'0,"1"13"-7885"0"0,-1 40 36 0 0,-1-51-609 0 0,0 0 0 0 0,1 0 0 0 0,-1-1 0 0 0,0 1 0 0 0,0 0 0 0 0,0-1 0 0 0,0 1 0 0 0,0 0 0 0 0,-1-1-1 0 0,1 0 1 0 0,0 1 0 0 0,-1-1 0 0 0,1 0 0 0 0,-1 1 0 0 0,1-1 0 0 0,-1 0 0 0 0,0 0 0 0 0,1 0 0 0 0,-1-1 0 0 0,0 1-1 0 0,0 0 1 0 0,0-1 0 0 0,1 1 0 0 0,-1-1 0 0 0,0 1 0 0 0,0-1 0 0 0,0 0 0 0 0,-2 0 0 0 0,-5 2 117 0 0,9-2-155 0 0,-1 1 0 0 0,1-1 0 0 0,0 0 1 0 0,-1 0-1 0 0,1 1 0 0 0,0-1 0 0 0,-1 0 0 0 0,1 0 0 0 0,-1 0 0 0 0,1 1 0 0 0,0-1 0 0 0,-1 0 0 0 0,1 0 1 0 0,-1 0-1 0 0,1 0 0 0 0,0 0 0 0 0,-1 0 0 0 0,1 0 0 0 0,-1 0 0 0 0,1 0 0 0 0,-1 0 0 0 0,1 0 0 0 0,0 0 1 0 0,-1 0-1 0 0,1-1 0 0 0,-1 1 0 0 0,1 0 0 0 0,0 0 0 0 0,-1 0 0 0 0,1-1 0 0 0,-1 1 0 0 0,1 0 1 0 0,0 0-1 0 0,-1-1 0 0 0,1 1 0 0 0,0 0 0 0 0,0-1 0 0 0,-1 1 0 0 0,9-17-543 0 0,-4 12 324 0 0,0-1 1 0 0,1 1-1 0 0,0 0 1 0 0,9-7-1 0 0,-12 11 180 0 0,-1 0 1 0 0,1 0-1 0 0,-1 0 0 0 0,1 0 0 0 0,-1 0 0 0 0,1 0 0 0 0,-1 1 0 0 0,1-1 0 0 0,0 1 0 0 0,-1-1 0 0 0,1 1 0 0 0,0 0 1 0 0,-1 0-1 0 0,1 0 0 0 0,0 0 0 0 0,0 0 0 0 0,-1 0 0 0 0,3 0 0 0 0,-3 1 41 0 0,0 0 1 0 0,0 0-1 0 0,0 0 0 0 0,0 0 1 0 0,0 1-1 0 0,0-1 0 0 0,-1 0 1 0 0,1 0-1 0 0,0 0 1 0 0,-1 1-1 0 0,1-1 0 0 0,-1 0 1 0 0,0 0-1 0 0,1 1 0 0 0,-1-1 1 0 0,0 0-1 0 0,0 1 0 0 0,0-1 1 0 0,0 1-1 0 0,0-1 0 0 0,0 0 1 0 0,0 3-1 0 0,0-2 20 0 0,-1 1-1 0 0,1 0 1 0 0,0-1-1 0 0,-1 1 1 0 0,1-1-1 0 0,-1 1 1 0 0,0-1-1 0 0,0 1 1 0 0,0-1-1 0 0,-2 4 1 0 0,-5 12-3053 0 0</inkml:trace>
</inkml:ink>
</file>

<file path=ppt/ink/ink6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1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0 9725 0 0,'0'0'5484'0'0,"-5"14"-5031"0"0,-16 44 309 0 0,-27 120 0 0 0,2 79-324 0 0,45-247-473 0 0,-45 329-986 0 0,46-324 639 0 0,1-6-2080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6.8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 0 1852 0 0,'0'0'9348'0'0,"-4"14"-8642"0"0,-63 189 478 0 0,-4 14-1038 0 0,54-142-447 0 0,1 1-1892 0 0,-1-29-2267 0 0,10-37 1390 0 0</inkml:trace>
</inkml:ink>
</file>

<file path=ppt/ink/ink6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1.4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0 229 3372 0 0,'0'0'5491'0'0,"15"6"-4757"0"0,47 16-79 0 0,-51-20-527 0 0,-1 0 0 0 0,0 0 0 0 0,1-1 0 0 0,-1 0 0 0 0,1-1-1 0 0,-1 0 1 0 0,1-1 0 0 0,-1 0 0 0 0,0-1 0 0 0,1 0 0 0 0,-1 0 0 0 0,16-7-1 0 0,-17 7-57 0 0,6-3 22 0 0,-1 0 1 0 0,0-1-1 0 0,0 0 1 0 0,-1-1-1 0 0,1 0 1 0 0,-2-1-1 0 0,24-19 1 0 0,-31 22-79 0 0,0 1 0 0 0,0-1 0 0 0,-1 1 1 0 0,0-1-1 0 0,0-1 0 0 0,0 1 1 0 0,-1 0-1 0 0,1-1 0 0 0,-1 0 1 0 0,-1 0-1 0 0,1 0 0 0 0,-1 0 1 0 0,0 0-1 0 0,0 0 0 0 0,-1-1 1 0 0,0 1-1 0 0,0 0 0 0 0,0-1 1 0 0,-1 1-1 0 0,0-1 0 0 0,-1-6 1 0 0,1 11 13 0 0,-1 0 1 0 0,1 0 0 0 0,-1-1 0 0 0,0 1 0 0 0,0 0 0 0 0,1 1 0 0 0,-1-1 0 0 0,-1 0 0 0 0,1 0 0 0 0,0 0 0 0 0,0 0 0 0 0,-1 1-1 0 0,1-1 1 0 0,-1 1 0 0 0,1-1 0 0 0,-1 1 0 0 0,0 0 0 0 0,0-1 0 0 0,1 1 0 0 0,-1 0 0 0 0,0 0 0 0 0,0 0 0 0 0,0 0 0 0 0,0 1-1 0 0,0-1 1 0 0,0 1 0 0 0,0-1 0 0 0,-1 1 0 0 0,1 0 0 0 0,0-1 0 0 0,0 1 0 0 0,0 0 0 0 0,-3 1 0 0 0,-1-1 5 0 0,0 0 0 0 0,1 1 0 0 0,-1-1 0 0 0,0 2 0 0 0,1-1 1 0 0,-1 0-1 0 0,1 1 0 0 0,-1 0 0 0 0,1 0 0 0 0,0 1 0 0 0,-8 4 0 0 0,1 3 94 0 0,0 0-1 0 0,1 1 1 0 0,0 0-1 0 0,0 1 0 0 0,1 0 1 0 0,1 1-1 0 0,0 0 0 0 0,1 0 1 0 0,-10 21-1 0 0,14-25-138 0 0,1-1-1 0 0,-1 2 1 0 0,1-1-1 0 0,1 0 1 0 0,0 1-1 0 0,0-1 1 0 0,1 1-1 0 0,0-1 1 0 0,1 1-1 0 0,0 0 1 0 0,0-1-1 0 0,1 1 1 0 0,0 0-1 0 0,1-1 0 0 0,0 1 1 0 0,5 13-1 0 0,-5-19-52 0 0,0 0 0 0 0,0 0-1 0 0,1 0 1 0 0,-1 0 0 0 0,1 0-1 0 0,0-1 1 0 0,0 0 0 0 0,0 1-1 0 0,0-1 1 0 0,1 0 0 0 0,0 0-1 0 0,-1-1 1 0 0,1 1 0 0 0,0-1-1 0 0,0 0 1 0 0,0 0 0 0 0,8 2-1 0 0,-7-2-403 0 0,1 0 1 0 0,0-1-1 0 0,0 0 0 0 0,0 0 0 0 0,0-1 0 0 0,0 1 0 0 0,0-1 0 0 0,0 0 1 0 0,0-1-1 0 0,0 0 0 0 0,0 0 0 0 0,0 0 0 0 0,10-4 0 0 0,20-13-4629 0 0</inkml:trace>
</inkml:ink>
</file>

<file path=ppt/ink/ink6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1.8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1 525 3300 0 0,'0'0'6507'0'0,"16"-2"-6014"0"0,40-6 266 0 0,0-2-1 0 0,102-33 1 0 0,-142 37-669 0 0,0-1 0 0 0,0-1-1 0 0,-1 0 1 0 0,-1-1 0 0 0,1 0 0 0 0,-1-1 0 0 0,-1-1 0 0 0,24-23 0 0 0,-30 25-51 0 0,1-1 1 0 0,-1 1-1 0 0,-1-1 1 0 0,1 0-1 0 0,-2-1 1 0 0,1 1-1 0 0,-2-1 1 0 0,1 0-1 0 0,-2-1 1 0 0,1 1-1 0 0,-1 0 1 0 0,-1-1-1 0 0,2-20 1 0 0,-4 28-31 0 0,1-20 105 0 0,0 1 0 0 0,-4-31 0 0 0,2 49-39 0 0,1 0-1 0 0,-1 0 1 0 0,0 0-1 0 0,0 0 1 0 0,0 0-1 0 0,-1 0 1 0 0,0 1-1 0 0,0-1 1 0 0,0 0-1 0 0,-1 1 1 0 0,1 0-1 0 0,-1 0 1 0 0,0 0-1 0 0,0 0 1 0 0,-1 0-1 0 0,1 0 1 0 0,-6-4-1 0 0,8 8-84 0 0,0 0 0 0 0,0-1-1 0 0,0 1 1 0 0,0 0 0 0 0,0 0 0 0 0,0 0 0 0 0,0 0-1 0 0,0 0 1 0 0,0 0 0 0 0,0 0 0 0 0,0 1-1 0 0,1-1 1 0 0,-1 0 0 0 0,0 0 0 0 0,0 1-1 0 0,0-1 1 0 0,0 1 0 0 0,0-1 0 0 0,0 1 0 0 0,1-1-1 0 0,-1 1 1 0 0,0-1 0 0 0,0 1 0 0 0,1 0-1 0 0,-1-1 1 0 0,0 1 0 0 0,1 0 0 0 0,-1 0 0 0 0,0 1-1 0 0,-22 29 17 0 0,20-26 22 0 0,-20 33 25 0 0,2 0-1 0 0,2 1 0 0 0,-19 54 0 0 0,-33 131 340 0 0,61-190-287 0 0,-19 79 82 0 0,4 2-1 0 0,6 1 0 0 0,-6 153 0 0 0,24-247-244 0 0,2-16-172 0 0,-1 1 0 0 0,0 0 0 0 0,0-1 0 0 0,-1 1-1 0 0,1 0 1 0 0,-2-1 0 0 0,1 1 0 0 0,-1-1 0 0 0,0 0 0 0 0,0 1 0 0 0,-3 5 0 0 0,-7-4-2609 0 0,1-9-1934 0 0,-5-4-916 0 0</inkml:trace>
</inkml:ink>
</file>

<file path=ppt/ink/ink6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2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0 758 11141 0 0,'0'0'2416'0'0,"15"-1"-2946"0"0,47-3 525 0 0,125 8-1 0 0,-118 4-107 0 0,116 11-636 0 0,-157-18-953 0 0,0-1 0 0 0,0-2 0 0 0,-1 0-1 0 0,42-10 1 0 0,-39 4-1405 0 0</inkml:trace>
  <inkml:trace contextRef="#ctx0" brushRef="#br0" timeOffset="1">1350 0 10577 0 0,'0'0'6263'0'0,"0"18"-7101"0"0,-119 681 2357 0 0,99-615-1447 0 0,-1 12-773 0 0,12-31-4017 0 0</inkml:trace>
</inkml:ink>
</file>

<file path=ppt/ink/ink6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52.7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7417 0 0,'0'0'8206'0'0,"15"-10"-8740"0"0,0 0 434 0 0,-8 5 66 0 0,-1 0 0 0 0,1 0-1 0 0,1 1 1 0 0,-1 0 0 0 0,1 1 0 0 0,0-1-1 0 0,-1 1 1 0 0,1 1 0 0 0,0 0 0 0 0,1 0-1 0 0,15-2 1 0 0,27 2-146 0 0,-1 2-1 0 0,82 10 1 0 0,100 29 208 0 0,-202-34-28 0 0,-20-3 706 0 0,-15-2 815 0 0,-14-5-2270 0 0,1-4-3640 0 0,5 2-88 0 0</inkml:trace>
</inkml:ink>
</file>

<file path=ppt/ink/ink6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8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479 1 10577 0 0,'0'0'3176'0'0,"-15"6"-3279"0"0,-1 0 225 0 0,0 1-1 0 0,1 1 1 0 0,1 0-1 0 0,-1 1 1 0 0,1 1-1 0 0,1 0 1 0 0,-14 13 0 0 0,-4 11 113 0 0,2 2 1 0 0,1 1 0 0 0,2 1 0 0 0,-25 50-1 0 0,-69 171-487 0 0,84-176-304 0 0,34-77 102 0 0,-9 18-366 0 0</inkml:trace>
</inkml:ink>
</file>

<file path=ppt/ink/ink6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9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4892 0 0,'0'0'8992'0'0,"15"4"-9791"0"0,1-1 838 0 0,-7-1 33 0 0,1 0 0 0 0,-1 0 0 0 0,1 1 0 0 0,-1 1 0 0 0,0-1 0 0 0,0 1 0 0 0,-1 1 0 0 0,13 8 1 0 0,24 22 140 0 0,-3 3 1 0 0,-1 2 0 0 0,-2 1 0 0 0,63 86-1 0 0,-45-37-170 0 0,-41-63-200 0 0,0-1-1 0 0,23 27 1 0 0,-37-50-54 0 0,1 0 1 0 0,-1-1-1 0 0,1 1 1 0 0,-1-1-1 0 0,1 0 0 0 0,0 0 1 0 0,0 0-1 0 0,0 0 1 0 0,0-1-1 0 0,0 1 0 0 0,1-1 1 0 0,-1 0-1 0 0,5 2 0 0 0,-6-3-130 0 0,0 0 0 0 0,0 0 0 0 0,0 0 0 0 0,0 0-1 0 0,0 0 1 0 0,-1 0 0 0 0,1 0 0 0 0,0-1 0 0 0,0 1-1 0 0,0-1 1 0 0,0 1 0 0 0,0-1 0 0 0,-1 0 0 0 0,1 0-1 0 0,0 0 1 0 0,-1 0 0 0 0,3-1 0 0 0,13-14-4653 0 0</inkml:trace>
</inkml:ink>
</file>

<file path=ppt/ink/ink6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8:49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71 6521 0 0,'0'0'7834'0'0,"14"-6"-7542"0"0,-7 3-246 0 0,17-7 288 0 0,1 0-1 0 0,42-9 1 0 0,94-2 75 0 0,-141 20-641 0 0,1 0 0 0 0,0 2 0 0 0,-1 0-1 0 0,1 1 1 0 0,35 10 0 0 0,-54-12-11 0 0,0 1-1 0 0,0 0 1 0 0,0-1-1 0 0,0 1 1 0 0,0 1-1 0 0,0-1 1 0 0,0 0-1 0 0,0 0 1 0 0,0 1-1 0 0,0-1 1 0 0,2 3 0 0 0,-4-3 83 0 0,0 0 1 0 0,1-1 0 0 0,-1 1 0 0 0,0 0 0 0 0,1-1 0 0 0,-1 1 0 0 0,0 0-1 0 0,0 0 1 0 0,0-1 0 0 0,0 1 0 0 0,0 0 0 0 0,0 0 0 0 0,0-1 0 0 0,0 1-1 0 0,0 0 1 0 0,0 0 0 0 0,0-1 0 0 0,0 1 0 0 0,-1 0 0 0 0,1 0 0 0 0,0-1-1 0 0,0 1 1 0 0,-1 0 0 0 0,1-1 0 0 0,-1 1 0 0 0,1 0 0 0 0,-1-1 0 0 0,1 1 0 0 0,-1-1-1 0 0,1 1 1 0 0,-1 0 0 0 0,1-1 0 0 0,-1 0 0 0 0,1 1 0 0 0,-1-1 0 0 0,0 1-1 0 0,1-1 1 0 0,-1 0 0 0 0,0 1 0 0 0,-1-1 0 0 0,-23 15-4277 0 0</inkml:trace>
  <inkml:trace contextRef="#ctx0" brushRef="#br0" timeOffset="1">1 375 8069 0 0,'0'0'5782'0'0,"15"-2"-6046"0"0,46-7 220 0 0,178-20 1313 0 0,-180 26-1007 0 0,6-1-91 0 0,0 3 0 0 0,73 8 0 0 0,-126-4-122 0 0,-7-1-725 0 0</inkml:trace>
</inkml:ink>
</file>

<file path=ppt/ink/ink6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1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10033 0 0,'0'0'2872'0'0,"13"-4"-2920"0"0,10-2 36 0 0,168-38 569 0 0,-150 37-668 0 0,1 1 1 0 0,76 0 0 0 0,-114 6-130 0 0,0 1 1 0 0,0 0 0 0 0,0 0 0 0 0,0 0 0 0 0,0 0 0 0 0,6 3 0 0 0,-10-4 119 0 0,1 0 0 0 0,0 1 1 0 0,-1-1-1 0 0,1 0 0 0 0,-1 0 1 0 0,1 1-1 0 0,-1-1 0 0 0,1 0 1 0 0,-1 1-1 0 0,1-1 0 0 0,-1 0 1 0 0,1 1-1 0 0,-1-1 0 0 0,1 1 1 0 0,-1-1-1 0 0,0 1 0 0 0,1-1 1 0 0,-1 1-1 0 0,0-1 1 0 0,1 1-1 0 0,-1-1 0 0 0,0 1 1 0 0,0 0-1 0 0,1-1 0 0 0,-1 1 1 0 0,0-1-1 0 0,0 1 0 0 0,0 0 1 0 0,0-1-1 0 0,0 1 0 0 0,0 0 1 0 0,0-1-1 0 0,0 1 0 0 0,0-1 1 0 0,0 1-1 0 0,0 0 0 0 0,0-1 1 0 0,-1 1-1 0 0,1-1 1 0 0,0 1-1 0 0,0 0 0 0 0,-1-1 1 0 0,1 1-1 0 0,0-1 0 0 0,-1 1 1 0 0,1-1-1 0 0,0 1 0 0 0,-1-1 1 0 0,1 0-1 0 0,-1 1 0 0 0,1-1 1 0 0,-1 1-1 0 0,1-1 0 0 0,-1 0 1 0 0,1 1-1 0 0,-2-1 0 0 0,-21 14-4124 0 0</inkml:trace>
</inkml:ink>
</file>

<file path=ppt/ink/ink6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02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2568 0 0,'0'0'10461'0'0,"100"-12"-11281"0"0,-72 7 924 0 0,3 1 48 0 0,1-1-152 0 0,-4 4-48 0 0,0-1-68 0 0,2 2-88 0 0,0 0-580 0 0,-8 0-1476 0 0,16 0-2625 0 0</inkml:trace>
</inkml:ink>
</file>

<file path=ppt/ink/ink6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2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133 1 6353 0 0,'0'0'8843'0'0,"-7"5"-8696"0"0,0 2-187 0 0,0-1 0 0 0,0 1-1 0 0,1 0 1 0 0,0 0-1 0 0,1 0 1 0 0,0 1 0 0 0,0 0-1 0 0,0 0 1 0 0,-5 15-1 0 0,-3 11-150 0 0,1 2-1 0 0,1 0 1 0 0,-5 38-1 0 0,11-41-3695 0 0,0 60 0 0 0,5-79 756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7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1 725 4924 0 0,'0'0'5488'0'0,"13"1"-6618"0"0,20 0 1203 0 0,-1-2 1 0 0,0-1-1 0 0,0-2 0 0 0,43-10 0 0 0,-36 3-494 0 0,-1-2 1 0 0,-1-2-1 0 0,0-1 0 0 0,-1-2 0 0 0,-1-1 0 0 0,-1-2 1 0 0,0-1-1 0 0,57-52 0 0 0,-58 43 98 0 0,-1-1 0 0 0,-2-2 0 0 0,-2-1 0 0 0,-1-1 0 0 0,-2-2 0 0 0,-1 0 0 0 0,31-71 0 0 0,-46 90 647 0 0,-3 7 146 0 0,0-1 0 0 0,-1 1 0 0 0,-1-1 0 0 0,0 1 1 0 0,0-1-1 0 0,-2 0 0 0 0,3-24 0 0 0,-16 62-385 0 0,4-11-18 0 0,-130 336 2413 0 0,56-136-2225 0 0,72-190-246 0 0,-51 117 249 0 0,77-174-1171 0 0,2 0-1 0 0,1 2 0 0 0,1 0 1 0 0,2 1-1 0 0,1 1 1 0 0,33-31-1 0 0,-55 58 930 0 0,0 0 0 0 0,1 0 1 0 0,-1 0-1 0 0,0 0 0 0 0,1 1 0 0 0,-1-1 0 0 0,1 1 1 0 0,0-1-1 0 0,-1 1 0 0 0,1 0 0 0 0,0 0 0 0 0,0 0 1 0 0,3-1-1 0 0,-5 2 23 0 0,0 1 0 0 0,-1-1 0 0 0,1 0 0 0 0,0 0 0 0 0,-1 0 0 0 0,1 0 0 0 0,0 1 0 0 0,-1-1 0 0 0,1 0 0 0 0,0 1 0 0 0,-1-1 1 0 0,1 0-1 0 0,-1 1 0 0 0,1-1 0 0 0,-1 1 0 0 0,1-1 0 0 0,-1 1 0 0 0,1-1 0 0 0,-1 1 0 0 0,1-1 0 0 0,0 2 0 0 0,6 23 1171 0 0,-3 18 652 0 0,-3 69 1 0 0,-2-76-1738 0 0,1 0 0 0 0,2-1 0 0 0,7 39 0 0 0,-9-71-255 0 0,1-1-1 0 0,0 1 1 0 0,0 0 0 0 0,0-1 0 0 0,0 1 0 0 0,1-1 0 0 0,-1 1 0 0 0,3 3 0 0 0,-3-5-24 0 0,-1 0 0 0 0,1-1 0 0 0,-1 1 1 0 0,1-1-1 0 0,0 1 0 0 0,-1-1 0 0 0,1 1 1 0 0,0-1-1 0 0,-1 1 0 0 0,1-1 0 0 0,0 1 0 0 0,-1-1 1 0 0,1 0-1 0 0,0 0 0 0 0,0 1 0 0 0,0-1 0 0 0,-1 0 1 0 0,1 0-1 0 0,0 0 0 0 0,0 0 0 0 0,0 0 0 0 0,-1 0 1 0 0,1 0-1 0 0,0 0 0 0 0,0 0 0 0 0,0 0 0 0 0,-1 0 1 0 0,1 0-1 0 0,0-1 0 0 0,0 1 0 0 0,0 0 1 0 0,-1-1-1 0 0,1 1 0 0 0,0 0 0 0 0,1-2 0 0 0,12-12-2600 0 0</inkml:trace>
</inkml:ink>
</file>

<file path=ppt/ink/ink6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3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1 597 4152 0 0,'0'0'6167'0'0,"15"-7"-6817"0"0,-5 2 678 0 0,26-11 143 0 0,40-25 0 0 0,-54 25-43 0 0,0-1 0 0 0,0 0 0 0 0,-2-2 1 0 0,0 0-1 0 0,-1-1 0 0 0,-2-1 0 0 0,31-46 0 0 0,-28 33 213 0 0,-1-1 0 0 0,-2 0 0 0 0,-2-1 0 0 0,22-76 0 0 0,-34 99 153 0 0,0 0 1 0 0,0-1-1 0 0,0-26 1 0 0,-14 53-1389 0 0,-62 216 610 0 0,-57 318 0 0 0,98-354 274 0 0,-8 265 0 0 0,39-434 1 0 0,-1 141 30 0 0,3-150-83 0 0,0 1 0 0 0,2-1-1 0 0,0 0 1 0 0,0 0 0 0 0,2 0 0 0 0,0 0 0 0 0,0-1-1 0 0,11 20 1 0 0,-13-30-52 0 0,0 1-1 0 0,0-1 1 0 0,0 0-1 0 0,1 0 1 0 0,-1 0-1 0 0,1-1 1 0 0,0 1-1 0 0,0-1 0 0 0,0 0 1 0 0,1 0-1 0 0,-1 0 1 0 0,1-1-1 0 0,0 1 1 0 0,0-1-1 0 0,-1 0 1 0 0,1-1-1 0 0,7 2 1 0 0,-8-2-17 0 0,0 0 0 0 0,0-1 0 0 0,0 0 0 0 0,0 0 1 0 0,0 0-1 0 0,0 0 0 0 0,0-1 0 0 0,0 0 0 0 0,-1 1 0 0 0,1-1 0 0 0,0-1 1 0 0,0 1-1 0 0,-1-1 0 0 0,1 1 0 0 0,0-1 0 0 0,-1 0 0 0 0,0 0 0 0 0,1 0 1 0 0,-1-1-1 0 0,0 1 0 0 0,0-1 0 0 0,0 0 0 0 0,3-4 0 0 0,-1 1-74 0 0,-1-1 0 0 0,0 1 0 0 0,0-1 0 0 0,0 0-1 0 0,-1 1 1 0 0,0-2 0 0 0,0 1 0 0 0,-1 0 0 0 0,0 0 0 0 0,0-1-1 0 0,0 0 1 0 0,0-9 0 0 0,-2 5-110 0 0,0 0 0 0 0,-1 0 0 0 0,0 1 0 0 0,-1-1 0 0 0,0 0-1 0 0,-1 1 1 0 0,-6-15 0 0 0,-4-6 482 0 0,-2 1 1 0 0,-1 0-1 0 0,-2 1 0 0 0,-32-41 1 0 0,26 39 649 0 0,5 8 374 0 0,1 0 0 0 0,-25-47 1 0 0,40 65-1036 0 0,0 0 1 0 0,0 0-1 0 0,1-1 1 0 0,0 1-1 0 0,0-1 1 0 0,0 1-1 0 0,1-1 1 0 0,0 0 0 0 0,0 0-1 0 0,0 0 1 0 0,1 1-1 0 0,0-1 1 0 0,1 0-1 0 0,-1 0 1 0 0,2 0-1 0 0,-1 1 1 0 0,4-13-1 0 0,-1 12-176 0 0,0 0 0 0 0,1 0 1 0 0,0 0-1 0 0,0 1 0 0 0,1-1 0 0 0,0 1 0 0 0,0 0 0 0 0,0 1 0 0 0,1 0 0 0 0,0 0 0 0 0,0 0 0 0 0,0 1 0 0 0,10-5 1 0 0,15-6-128 0 0,56-19 0 0 0,-17 13-582 0 0,138-22-1 0 0,-157 35 618 0 0,1 3 0 0 0,89 2 0 0 0,-209-9-1537 0 0,35 5-807 0 0</inkml:trace>
</inkml:ink>
</file>

<file path=ppt/ink/ink6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5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747 0 2948 0 0,'0'0'7170'0'0,"-19"13"-7314"0"0,-3 2 203 0 0,2 0 0 0 0,0 1 1 0 0,1 0-1 0 0,1 2 0 0 0,1 0 0 0 0,0 1 0 0 0,-17 26 0 0 0,-281 485 2257 0 0,269-434-2160 0 0,3 1 0 0 0,4 3 0 0 0,-45 190 0 0 0,71-224-178 0 0,-5 81-1 0 0,16-115-2 0 0,1 0 0 0 0,2 1 0 0 0,1-1 0 0 0,10 48 0 0 0,-8-63 27 0 0,1 0 1 0 0,1-1 0 0 0,1 0 0 0 0,0 0-1 0 0,1 0 1 0 0,1-1 0 0 0,0 0 0 0 0,15 18-1 0 0,-14-22 40 0 0,-1 0 0 0 0,2-1 0 0 0,-1 1 0 0 0,1-2-1 0 0,1 0 1 0 0,-1 0 0 0 0,2-1 0 0 0,-1-1-1 0 0,27 12 1 0 0,-33-16-35 0 0,0-1 0 0 0,0-1-1 0 0,-1 1 1 0 0,1-1-1 0 0,0 0 1 0 0,0 0 0 0 0,0-1-1 0 0,0 1 1 0 0,0-1 0 0 0,0-1-1 0 0,0 1 1 0 0,0-1 0 0 0,0 0-1 0 0,0-1 1 0 0,9-2-1 0 0,-11 2-153 0 0,0 0-1 0 0,0 0 0 0 0,-1-1 0 0 0,1 1 1 0 0,-1-1-1 0 0,1 0 0 0 0,-1 0 0 0 0,0 0 0 0 0,4-5 1 0 0,-3 3-450 0 0,-1 0 0 0 0,0 0 0 0 0,0-1 0 0 0,0 1 0 0 0,-1-1 0 0 0,0 0 0 0 0,3-10 0 0 0,3-32-5707 0 0</inkml:trace>
</inkml:ink>
</file>

<file path=ppt/ink/ink6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6.1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1 6401 0 0,'0'0'4370'0'0,"1"15"-4451"0"0,1 17 591 0 0,-1 1-1 0 0,-2-1 1 0 0,-1 1 0 0 0,-12 57 0 0 0,-3-27-242 0 0,-3-1 0 0 0,-2-1-1 0 0,-3-1 1 0 0,-35 61 0 0 0,93-220-987 0 0,0 12 145 0 0,4 1 0 0 0,91-152 0 0 0,-128 238 574 0 0,8-12-5 0 0,0 0-1 0 0,17-18 1 0 0,-23 28-15 0 0,0-1 0 0 0,1 1 1 0 0,-1 0-1 0 0,0 0 0 0 0,1 0 0 0 0,-1 1 0 0 0,1-1 1 0 0,0 0-1 0 0,0 1 0 0 0,0 0 0 0 0,-1 0 0 0 0,1 0 0 0 0,0 0 1 0 0,0 0-1 0 0,1 0 0 0 0,-1 1 0 0 0,0-1 0 0 0,6 1 0 0 0,-8 1 38 0 0,1-1-1 0 0,0 1 1 0 0,0 0-1 0 0,-1 0 0 0 0,1-1 1 0 0,0 1-1 0 0,-1 1 1 0 0,1-1-1 0 0,-1 0 0 0 0,1 0 1 0 0,-1 0-1 0 0,0 1 1 0 0,1-1-1 0 0,-1 1 0 0 0,0-1 1 0 0,0 1-1 0 0,0-1 1 0 0,0 1-1 0 0,0 0 0 0 0,-1 0 1 0 0,1-1-1 0 0,0 1 1 0 0,-1 0-1 0 0,1 2 0 0 0,9 51 676 0 0,-9-47-693 0 0,4 64 343 0 0,-4-1 1 0 0,-2 1-1 0 0,-19 116 0 0 0,19-174-467 0 0,0-7-404 0 0,0 1 0 0 0,0-1 0 0 0,0 0 0 0 0,-1 0 1 0 0,-4 11-1 0 0</inkml:trace>
</inkml:ink>
</file>

<file path=ppt/ink/ink6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6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498 0 3160 0 0,'0'0'10548'0'0,"-5"15"-11051"0"0,-177 630 3373 0 0,104-347-9149 0 0,60-234 1595 0 0</inkml:trace>
  <inkml:trace contextRef="#ctx0" brushRef="#br0" timeOffset="1">1 1486 340 0 0,'0'0'13385'0'0,"42"-41"-16025"0"0,-21 22 548 0 0,15-33-2141 0 0</inkml:trace>
</inkml:ink>
</file>

<file path=ppt/ink/ink6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7.0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3 2540 0 0,'0'0'11159'0'0,"14"1"-10928"0"0,29-3-103 0 0,56 0-98 0 0,-87 2-196 0 0,1 1 0 0 0,-1 0 1 0 0,1 1-1 0 0,-1 0 0 0 0,17 6 0 0 0,0 7-1671 0 0,-28-14 1514 0 0,0 0 1 0 0,0 0-1 0 0,0 0 1 0 0,0 0 0 0 0,0 0-1 0 0,0 0 1 0 0,0 0 0 0 0,0 1-1 0 0,-1-1 1 0 0,1 0-1 0 0,0 0 1 0 0,0 3 0 0 0,0 9-3823 0 0</inkml:trace>
  <inkml:trace contextRef="#ctx0" brushRef="#br0" timeOffset="1">1 208 4152 0 0,'0'0'8849'0'0,"65"9"-8553"0"0,-29-9-296 0 0,6-2-116 0 0,8-7-932 0 0,-10 2-1092 0 0,30-17-3089 0 0</inkml:trace>
</inkml:ink>
</file>

<file path=ppt/ink/ink6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8.8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2796 0 0,'0'0'6893'0'0,"-5"18"-6447"0"0,-60 211 537 0 0,-33 50-252 0 0,134-358-1035 0 0,4 3-1 0 0,59-86 1 0 0,-93 153 292 0 0,30-40 162 0 0,-34 47-124 0 0,0-1 1 0 0,1 1 0 0 0,-1 0-1 0 0,1 0 1 0 0,-1 0 0 0 0,1 0-1 0 0,0 0 1 0 0,0 0-1 0 0,0 1 1 0 0,0-1 0 0 0,0 1-1 0 0,0 0 1 0 0,0 0-1 0 0,1 0 1 0 0,3 0 0 0 0,-6 1-28 0 0,0 0 0 0 0,1 1 0 0 0,-1-1 1 0 0,0 1-1 0 0,1-1 0 0 0,-1 1 0 0 0,0-1 1 0 0,0 1-1 0 0,1 0 0 0 0,-1-1 0 0 0,0 1 1 0 0,0 0-1 0 0,0 0 0 0 0,0 0 0 0 0,0 0 1 0 0,0 0-1 0 0,0 0 0 0 0,-1 0 0 0 0,1 0 1 0 0,0 1-1 0 0,-1-1 0 0 0,1 0 0 0 0,0 0 1 0 0,-1 1-1 0 0,1-1 0 0 0,-1 0 0 0 0,0 1 1 0 0,1-1-1 0 0,-1 3 0 0 0,7 47 81 0 0,-6-46-41 0 0,0 43 211 0 0,-2 0 0 0 0,-2-1 1 0 0,-11 60-1 0 0,5-47-1553 0 0,-2 80 1 0 0,13-130-1241 0 0,8-9-1538 0 0</inkml:trace>
</inkml:ink>
</file>

<file path=ppt/ink/ink6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9.2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159 1 2508 0 0,'0'0'6852'0'0,"-10"17"-6660"0"0,-86 143 428 0 0,92-154-586 0 0,-4 7-32 0 0,0 0 1 0 0,1 0 0 0 0,0 0 0 0 0,-7 21-1 0 0,13-32-2 0 0,1 0-1 0 0,-1 1 1 0 0,0-1-1 0 0,1 0 1 0 0,-1 1-1 0 0,1-1 1 0 0,0 1-1 0 0,-1-1 1 0 0,1 1-1 0 0,1-1 1 0 0,-1 1-1 0 0,0-1 1 0 0,0 1-1 0 0,1-1 1 0 0,0 0-1 0 0,-1 1 1 0 0,1-1-1 0 0,0 0 1 0 0,0 1-1 0 0,0-1 1 0 0,0 0-1 0 0,1 0 1 0 0,-1 0-1 0 0,1 0 1 0 0,-1 0-1 0 0,1 0 1 0 0,0 0-1 0 0,0-1 1 0 0,-1 1-1 0 0,1 0 1 0 0,0-1-1 0 0,0 0 1 0 0,1 1-1 0 0,2 0 1 0 0,3 1 47 0 0,1 0-1 0 0,0 0 1 0 0,-1-1 0 0 0,1-1 0 0 0,0 1 0 0 0,0-2 0 0 0,0 1 0 0 0,0-1 0 0 0,0 0 0 0 0,0-1 0 0 0,0 0 0 0 0,0 0 0 0 0,0-1 0 0 0,-1-1-1 0 0,1 1 1 0 0,0-1 0 0 0,-1-1 0 0 0,0 1 0 0 0,0-1 0 0 0,12-8 0 0 0,-11 6 102 0 0,0 0 0 0 0,0 0-1 0 0,-1-1 1 0 0,0-1 0 0 0,0 1 0 0 0,0-1-1 0 0,-1 0 1 0 0,0-1 0 0 0,-1 0 0 0 0,0 0-1 0 0,0 0 1 0 0,-1-1 0 0 0,0 0 0 0 0,-1 0-1 0 0,0 0 1 0 0,4-18 0 0 0,-7 25-97 0 0,0 0 1 0 0,-1-1-1 0 0,1 1 1 0 0,-1 0-1 0 0,0 0 1 0 0,0-1-1 0 0,0 1 1 0 0,-1 0-1 0 0,1-1 1 0 0,-1 1-1 0 0,0 0 1 0 0,0 0-1 0 0,0 0 1 0 0,0 0-1 0 0,0 0 1 0 0,0 0-1 0 0,-1 0 1 0 0,0 0-1 0 0,0 0 0 0 0,0 1 1 0 0,-4-6-1 0 0,2 5-59 0 0,0 0 0 0 0,-1 0 0 0 0,0 0-1 0 0,0 0 1 0 0,1 1 0 0 0,-1 0 0 0 0,-1 0-1 0 0,1 0 1 0 0,0 0 0 0 0,0 1 0 0 0,-1 0-1 0 0,-8 0 1 0 0,-7-2-469 0 0,0 2 1 0 0,0 1-1 0 0,-24 2 0 0 0,1 7-6164 0 0</inkml:trace>
</inkml:ink>
</file>

<file path=ppt/ink/ink6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39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1 1840 0 0,'0'0'7637'0'0,"-1"13"-7388"0"0,-7 29 596 0 0,-1 0 1 0 0,-3 0-1 0 0,-32 78 0 0 0,27-85 115 0 0,-26 38 0 0 0,13-23-675 0 0,30-50-293 0 0,0 1-1 0 0,0-1 0 0 0,0 0 1 0 0,0 1-1 0 0,0-1 1 0 0,0 1-1 0 0,-1-1 1 0 0,1 0-1 0 0,0 1 0 0 0,0-1 1 0 0,0 1-1 0 0,0-1 1 0 0,-1 0-1 0 0,1 1 1 0 0,0-1-1 0 0,0 0 0 0 0,-1 0 1 0 0,1 1-1 0 0,0-1 1 0 0,-1 0-1 0 0,1 0 1 0 0,0 1-1 0 0,-1-1 0 0 0,1 0 1 0 0,0 0-1 0 0,-1 0 1 0 0,1 1-1 0 0,0-1 1 0 0,-1 0-1 0 0,1 0 0 0 0,-1 0 1 0 0,1 0-1 0 0,0 0 1 0 0,-1 0-1 0 0,1 0 1 0 0,-1 0-1 0 0,1 0 0 0 0,0 0 1 0 0,-1 0-1 0 0,1 0 1 0 0,-1 0-1 0 0,0-1-13 0 0,1 0 1 0 0,0 0-1 0 0,0-1 1 0 0,0 1-1 0 0,0 0 0 0 0,0 0 1 0 0,0 0-1 0 0,0 0 1 0 0,0 0-1 0 0,0 0 0 0 0,0 0 1 0 0,0-1-1 0 0,1 1 1 0 0,-1 0-1 0 0,1 0 0 0 0,0-1 1 0 0,11-26-211 0 0,1 1 0 0 0,2 0 0 0 0,1 1 1 0 0,1 1-1 0 0,1 0 0 0 0,1 2 0 0 0,35-34 0 0 0,-53 55 252 0 0,0 1-1 0 0,0 0 1 0 0,0 0-1 0 0,0 0 1 0 0,0 0-1 0 0,0 0 1 0 0,0 0-1 0 0,1 0 0 0 0,-1 0 1 0 0,0 0-1 0 0,1 0 1 0 0,-1 1-1 0 0,1-1 1 0 0,-1 1-1 0 0,1-1 0 0 0,-1 1 1 0 0,1-1-1 0 0,-1 1 1 0 0,1 0-1 0 0,-1 0 1 0 0,1 0-1 0 0,-1 0 0 0 0,1 0 1 0 0,-1 0-1 0 0,1 0 1 0 0,0 0-1 0 0,-1 1 1 0 0,1-1-1 0 0,-1 0 0 0 0,1 1 1 0 0,-1 0-1 0 0,0-1 1 0 0,1 1-1 0 0,-1 0 1 0 0,0 0-1 0 0,1 0 1 0 0,-1-1-1 0 0,0 1 0 0 0,2 2 1 0 0,2 4 18 0 0,1 0 0 0 0,-1 0 0 0 0,-1 1 0 0 0,1 0 0 0 0,5 15 1 0 0,4 5 271 0 0,-10-20-269 0 0,1 0 0 0 0,0 0 0 0 0,1-1 0 0 0,0 0 1 0 0,0 0-1 0 0,1 0 0 0 0,-1-1 0 0 0,2 0 0 0 0,-1 0 0 0 0,0-1 0 0 0,1 0 0 0 0,0 0 0 0 0,0-1 0 0 0,1 0 0 0 0,-1 0 0 0 0,1-1 0 0 0,0 0 0 0 0,0-1 0 0 0,0 1 0 0 0,0-2 0 0 0,0 0 0 0 0,0 0 0 0 0,1 0 0 0 0,-1-1 0 0 0,0 0 1 0 0,1-1-1 0 0,-1 0 0 0 0,0-1 0 0 0,16-4 0 0 0,-6-2 22 0 0,1 0-1 0 0,-2 0 1 0 0,1-2 0 0 0,-1-1 0 0 0,-1 0 0 0 0,25-20 0 0 0,-14 7-229 0 0,-2-1 0 0 0,43-52 0 0 0,-63 71 203 0 0,0-2-1 0 0,0 1 1 0 0,-1-1 0 0 0,0 0 0 0 0,-1 0-1 0 0,1 0 1 0 0,-2 0 0 0 0,1-1 0 0 0,-1 0 0 0 0,3-15-1 0 0,-6 23-23 0 0,0 0 0 0 0,0 0-1 0 0,-1 0 1 0 0,1 0-1 0 0,0 0 1 0 0,-1 0-1 0 0,1 0 1 0 0,0 0-1 0 0,-1 0 1 0 0,1 0 0 0 0,-1 0-1 0 0,1 0 1 0 0,-1 0-1 0 0,0 1 1 0 0,1-1-1 0 0,-1 0 1 0 0,0 0-1 0 0,0 1 1 0 0,0-1 0 0 0,1 1-1 0 0,-1-1 1 0 0,0 0-1 0 0,0 1 1 0 0,0-1-1 0 0,0 1 1 0 0,0 0-1 0 0,0-1 1 0 0,0 1 0 0 0,0 0-1 0 0,0 0 1 0 0,0 0-1 0 0,0-1 1 0 0,0 1-1 0 0,0 0 1 0 0,0 0-1 0 0,0 1 1 0 0,0-1-1 0 0,-1 0 1 0 0,0 0 0 0 0,-5 1-63 0 0,1 0 1 0 0,0-1 0 0 0,-1 2 0 0 0,1-1 0 0 0,-8 4 0 0 0,5-1 34 0 0,-1 2 1 0 0,1-1-1 0 0,0 1 1 0 0,1 1-1 0 0,-1-1 1 0 0,1 2-1 0 0,1-1 1 0 0,-1 1 0 0 0,1 0-1 0 0,0 0 1 0 0,1 1-1 0 0,0 0 1 0 0,1 0-1 0 0,0 1 1 0 0,0 0-1 0 0,1-1 1 0 0,0 1-1 0 0,0 1 1 0 0,1-1-1 0 0,1 1 1 0 0,0-1-1 0 0,-1 19 1 0 0,2-18-148 0 0,1-1 1 0 0,0 1-1 0 0,0 0 1 0 0,1-1-1 0 0,1 1 1 0 0,0-1-1 0 0,0 0 1 0 0,1 1-1 0 0,0-1 1 0 0,7 14-1 0 0,-6-17-261 0 0,0 0-1 0 0,1 0 1 0 0,-1 0 0 0 0,1 0-1 0 0,1-1 1 0 0,-1 0 0 0 0,1 0 0 0 0,0-1-1 0 0,0 1 1 0 0,1-1 0 0 0,-1-1-1 0 0,1 1 1 0 0,1-1 0 0 0,10 5-1 0 0,14 2-3273 0 0</inkml:trace>
</inkml:ink>
</file>

<file path=ppt/ink/ink6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40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496 1 8837 0 0,'0'0'1515'0'0,"6"20"-2439"0"0,-4-11 899 0 0,8 25-53 0 0,-2 1 1 0 0,6 64-1 0 0,-11-12 395 0 0,-3 1 0 0 0,-5-1 1 0 0,-4 0-1 0 0,-3 0 0 0 0,-4-1 0 0 0,-4-1 0 0 0,-60 162 0 0 0,67-214-4 0 0,-2-1 1 0 0,-1 0-1 0 0,-2-1 0 0 0,-1 0 0 0 0,-1-2 1 0 0,-29 33-1 0 0,33-44-210 0 0,-1-1 0 0 0,-1 0-1 0 0,0-1 1 0 0,-1-1 0 0 0,0-1 0 0 0,-2-1 0 0 0,1 0 0 0 0,-1-2 0 0 0,-45 18 0 0 0,66-29-190 0 0,0 0 0 0 0,-1 0 0 0 0,1 1 1 0 0,0-1-1 0 0,-1 0 0 0 0,1 0 0 0 0,0 0 1 0 0,-1 0-1 0 0,1 0 0 0 0,0 0 0 0 0,-1 0 0 0 0,1 0 1 0 0,0 0-1 0 0,-1 0 0 0 0,1 0 0 0 0,0 0 1 0 0,-1 0-1 0 0,1 0 0 0 0,0 0 0 0 0,-1 0 1 0 0,1 0-1 0 0,0 0 0 0 0,-1 0 0 0 0,1 0 0 0 0,0-1 1 0 0,-1 1-1 0 0,1 0 0 0 0,0 0 0 0 0,-1 0 1 0 0,1-1-1 0 0,0 1 0 0 0,0 0 0 0 0,-1-1 0 0 0,3-14-4675 0 0,6-10-2454 0 0</inkml:trace>
</inkml:ink>
</file>

<file path=ppt/ink/ink6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40.8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8413 0 0,'0'0'3663'0'0,"-13"11"-3385"0"0,-41 35-211 0 0,29-22-114 0 0,21-9-432 0 0,5-16 529 0 0,0 1 0 0 0,0 0 1 0 0,-1-1-1 0 0,1 1 0 0 0,0 0 0 0 0,0-1 0 0 0,0 1 1 0 0,-1-1-1 0 0,1 1 0 0 0,0-1 0 0 0,-1 0 0 0 0,1 1 0 0 0,0-1 1 0 0,-1 0-1 0 0,1 1 0 0 0,-1-1 0 0 0,1 0 0 0 0,0-1 1 0 0,0 0-130 0 0,6-10 261 0 0,-1 0-1 0 0,7-21 1 0 0,-9 8-3852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7.7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0 2752 0 0,'0'0'5555'0'0,"-9"18"-4975"0"0,2-6-482 0 0,-13 24 185 0 0,-25 61 0 0 0,35-67-50 0 0,-14 62 1 0 0,19-39-2977 0 0,9-67 296 0 0,4-14 359 0 0</inkml:trace>
</inkml:ink>
</file>

<file path=ppt/ink/ink6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41.6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3404 0 0,'0'0'9485'0'0,"-6"6"-9049"0"0,-5 2-322 0 0,-2 1 88 0 0,2 1 0 0 0,-19 19 0 0 0,29-29-225 0 0,1 0-1 0 0,0 0 0 0 0,0 1 1 0 0,0-1-1 0 0,0 0 0 0 0,0 0 1 0 0,0 0-1 0 0,0 0 0 0 0,0 0 0 0 0,0 0 1 0 0,0 1-1 0 0,0-1 0 0 0,0 0 1 0 0,0 0-1 0 0,0 0 0 0 0,0 0 1 0 0,0 0-1 0 0,0 1 0 0 0,0-1 1 0 0,0 0-1 0 0,0 0 0 0 0,0 0 1 0 0,0 0-1 0 0,0 0 0 0 0,0 1 1 0 0,0-1-1 0 0,0 0 0 0 0,0 0 1 0 0,0 0-1 0 0,0 0 0 0 0,0 0 0 0 0,0 0 1 0 0,0 1-1 0 0,0-1 0 0 0,1 0 1 0 0,-1 0-1 0 0,0 0 0 0 0,0 0 1 0 0,0 0-1 0 0,0 0 0 0 0,0 0 1 0 0,0 0-1 0 0,0 0 0 0 0,1 0 1 0 0,-1 0-1 0 0,0 1 0 0 0,0-1 1 0 0,0 0-1 0 0,0 0 0 0 0,13 2-306 0 0,18-1 538 0 0,-28-1-251 0 0,45-7 4437 0 0,-72 13-4508 0 0,-11 2-3386 0 0,17-7-2791 0 0</inkml:trace>
</inkml:ink>
</file>

<file path=ppt/ink/ink6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59.5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430 8 52 0 0,'-5'-1'7580'0'0,"-21"-5"-5728"0"0,23 6-1856 0 0,1 1 0 0 0,0-1 0 0 0,0 1 1 0 0,-1-1-1 0 0,1 1 0 0 0,0 0 1 0 0,0 0-1 0 0,0 0 0 0 0,0 0 1 0 0,0 1-1 0 0,0-1 0 0 0,0 0 0 0 0,1 1 1 0 0,-1-1-1 0 0,0 1 0 0 0,-1 2 1 0 0,-25 35 15 0 0,20-28 26 0 0,-6 11-12 0 0,1 0 0 0 0,-21 44 0 0 0,30-57-54 0 0,1 1-1 0 0,0-1 1 0 0,0 0 0 0 0,1 1 0 0 0,0-1 0 0 0,1 1 0 0 0,0 0 0 0 0,1 0 0 0 0,0 0 0 0 0,2 18 0 0 0,-2-27 44 0 0,0 0 0 0 0,1 0 0 0 0,-1 0-1 0 0,0 1 1 0 0,1-1 0 0 0,-1 0 0 0 0,1 0 0 0 0,-1 0-1 0 0,1 0 1 0 0,0 0 0 0 0,-1 0 0 0 0,1 0-1 0 0,0-1 1 0 0,0 1 0 0 0,0 0 0 0 0,0 0 0 0 0,0 0-1 0 0,-1-1 1 0 0,1 1 0 0 0,0-1 0 0 0,0 1 0 0 0,1 0-1 0 0,-1-1 1 0 0,0 0 0 0 0,0 1 0 0 0,0-1 0 0 0,0 0-1 0 0,0 1 1 0 0,0-1 0 0 0,1 0 0 0 0,-1 0 0 0 0,0 0-1 0 0,0 0 1 0 0,0 0 0 0 0,0 0 0 0 0,1-1-1 0 0,-1 1 1 0 0,0 0 0 0 0,0-1 0 0 0,0 1 0 0 0,0 0-1 0 0,2-2 1 0 0,4 0 148 0 0,0-1 0 0 0,0-1 0 0 0,0 1 0 0 0,0-1 0 0 0,6-5 0 0 0,1-4-36 0 0,-1 1 0 0 0,0-2 0 0 0,-1 0 0 0 0,0 0 0 0 0,-1-1 0 0 0,-1-1 0 0 0,16-31 0 0 0,-22 40-55 0 0,3-4-198 0 0,-8 21-1144 0 0,-3 8 523 0 0,-12 102 790 0 0,-91 531 1483 0 0,102-627-1419 0 0,-22 77-95 0 0,24-90 123 0 0,-1 0 0 0 0,-1-1 0 0 0,0 1 0 0 0,0-1 0 0 0,-1 0 0 0 0,-11 14 0 0 0,14-21 2 0 0,0-1 0 0 0,0 1 0 0 0,0-1 0 0 0,0 0 0 0 0,0 1 0 0 0,-1-1 0 0 0,1-1 0 0 0,-1 1 1 0 0,1 0-1 0 0,-1-1 0 0 0,0 0 0 0 0,0 0 0 0 0,1 0 0 0 0,-1 0 0 0 0,0-1 0 0 0,0 1 0 0 0,0-1 0 0 0,0 0 0 0 0,0 0 1 0 0,0-1-1 0 0,0 1 0 0 0,1-1 0 0 0,-1 0 0 0 0,0 0 0 0 0,0 0 0 0 0,-5-3 0 0 0,-3 0-138 0 0,1-1-1 0 0,0 0 1 0 0,0-1-1 0 0,1 0 1 0 0,0-1-1 0 0,0 0 1 0 0,-12-12-1 0 0,16 14-248 0 0,1-1 1 0 0,0 1-1 0 0,1-1 0 0 0,-1 0 0 0 0,1 0 0 0 0,0-1 1 0 0,1 1-1 0 0,-1-1 0 0 0,1 0 0 0 0,-3-10 1 0 0,5 12-159 0 0,0 0 0 0 0,0 0 0 0 0,1 0 0 0 0,-1-1 0 0 0,1 1 0 0 0,0 0 0 0 0,0-1 1 0 0,1 1-1 0 0,0 0 0 0 0,0 0 0 0 0,0 0 0 0 0,0-1 0 0 0,1 1 0 0 0,0 0 0 0 0,0 1 0 0 0,4-8 1 0 0,19-28-3837 0 0</inkml:trace>
</inkml:ink>
</file>

<file path=ppt/ink/ink6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59.9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2736 0 0,'0'0'11743'0'0,"23"-9"-12537"0"0,-1 4 259 0 0,0 1 1 0 0,40-3-1 0 0,7 9-5757 0 0,-61 1 3819 0 0</inkml:trace>
</inkml:ink>
</file>

<file path=ppt/ink/ink6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0.3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1 132 0 0,'0'0'12306'0'0,"0"0"-12310"0"0,1 1-1 0 0,-1 0 0 0 0,1 0 0 0 0,-1 0 1 0 0,1 0-1 0 0,-1-1 0 0 0,1 1 0 0 0,0 0 0 0 0,-1 0 1 0 0,1-1-1 0 0,0 1 0 0 0,-1-1 0 0 0,1 1 0 0 0,0 0 1 0 0,1 0-1 0 0,120 7 2 0 0,-40-6-7250 0 0,-71-2 4431 0 0</inkml:trace>
</inkml:ink>
</file>

<file path=ppt/ink/ink6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2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0 5593 0 0,'0'0'4575'0'0,"1"13"-4339"0"0,3 69 466 0 0,-11 126 1 0 0,4-175-464 0 0,-2 1 1 0 0,-1 0-1 0 0,-1-1 1 0 0,-2 0-1 0 0,-2-1 1 0 0,-27 59-1 0 0,16-62 1071 0 0,22-29-1257 0 0,0 0-1 0 0,-1 1 0 0 0,1-1 0 0 0,0 0 0 0 0,-1 1 0 0 0,1-1 0 0 0,-1 0 1 0 0,1 0-1 0 0,0 0 0 0 0,-1 1 0 0 0,1-1 0 0 0,-1 0 0 0 0,1 0 0 0 0,-1 0 1 0 0,1 0-1 0 0,-1 0 0 0 0,1 0 0 0 0,-1 0 0 0 0,1 0 0 0 0,-1 0 0 0 0,1 0 1 0 0,0 0-1 0 0,-1 0 0 0 0,0 0 0 0 0,0-1-3 0 0,0 0 0 0 0,1 1 1 0 0,-1-1-1 0 0,1 0 0 0 0,-1 0 0 0 0,0 1 1 0 0,1-1-1 0 0,0 0 0 0 0,-1 0 0 0 0,1 0 0 0 0,-1 0 1 0 0,1 1-1 0 0,0-1 0 0 0,0 0 0 0 0,-1 0 0 0 0,1 0 1 0 0,0-2-1 0 0,-3-22-111 0 0,1 0 0 0 0,1 0 0 0 0,1 0 0 0 0,2 0 0 0 0,0 1 0 0 0,2-1 0 0 0,0 0 0 0 0,2 1 0 0 0,1 0 0 0 0,16-40 0 0 0,-13 42-690 0 0,1 0-1 0 0,0 1 1 0 0,2 0-1 0 0,1 1 1 0 0,0 0-1 0 0,28-28 1 0 0,-36 42 253 0 0,0 0-1 0 0,1 1 1 0 0,-1 0 0 0 0,1 0 0 0 0,0 0 0 0 0,14-6 0 0 0,-18 10 285 0 0,0 0 1 0 0,-1 0 0 0 0,1 0-1 0 0,0 0 1 0 0,0 0 0 0 0,0 1-1 0 0,-1 0 1 0 0,1-1 0 0 0,0 1-1 0 0,0 0 1 0 0,0 0 0 0 0,0 1-1 0 0,0-1 1 0 0,0 0 0 0 0,-1 1-1 0 0,1 0 1 0 0,0 0 0 0 0,0 0-1 0 0,-1 0 1 0 0,1 0 0 0 0,0 0-1 0 0,-1 1 1 0 0,4 2 0 0 0,19 24-1253 0 0,-3 10 510 0 0</inkml:trace>
</inkml:ink>
</file>

<file path=ppt/ink/ink6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2.9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0 305 212 0 0,'0'0'6684'0'0,"14"10"-5453"0"0,44 26 16 0 0,-57-35-1210 0 0,0-1 1 0 0,0 1-1 0 0,0-1 0 0 0,0 0 0 0 0,1 0 0 0 0,-1 1 1 0 0,0-1-1 0 0,0 0 0 0 0,0 0 0 0 0,0 0 0 0 0,1 0 1 0 0,-1 0-1 0 0,0 0 0 0 0,0-1 0 0 0,0 1 0 0 0,1 0 1 0 0,-1-1-1 0 0,0 1 0 0 0,0-1 0 0 0,0 1 0 0 0,0-1 1 0 0,0 1-1 0 0,0-1 0 0 0,0 0 0 0 0,0 1 0 0 0,0-1 1 0 0,0 0-1 0 0,0 0 0 0 0,-1 0 0 0 0,1 0 0 0 0,0 0 1 0 0,0 0-1 0 0,-1 0 0 0 0,1 0 0 0 0,0-2 0 0 0,4-3 122 0 0,14-16-9 0 0,-1-1 0 0 0,-1-1 0 0 0,-2 0 0 0 0,14-28 0 0 0,-21 37-86 0 0,-1 0-1 0 0,-1-1 0 0 0,0 0 1 0 0,-1 0-1 0 0,-1-1 0 0 0,0 1 1 0 0,-2-1-1 0 0,2-22 0 0 0,-4 39-44 0 0,0-1-1 0 0,0 0 1 0 0,0 1-1 0 0,0-1 1 0 0,0 0-1 0 0,0 1 0 0 0,0-1 1 0 0,0 0-1 0 0,0 1 1 0 0,0-1-1 0 0,0 1 1 0 0,-1-1-1 0 0,1 0 0 0 0,0 1 1 0 0,-1-1-1 0 0,1 1 1 0 0,0-1-1 0 0,-1 0 1 0 0,1 1-1 0 0,0-1 0 0 0,-1 1 1 0 0,1-1-1 0 0,-1 1 1 0 0,1 0-1 0 0,-1-1 1 0 0,1 1-1 0 0,-1-1 0 0 0,1 1 1 0 0,-1 0-1 0 0,0 0 1 0 0,1-1-1 0 0,-1 1 1 0 0,0 0-1 0 0,1 0 0 0 0,-1 0 1 0 0,1-1-1 0 0,-1 1 1 0 0,0 0-1 0 0,1 0 1 0 0,-1 0-1 0 0,0 0 0 0 0,1 0 1 0 0,-1 0-1 0 0,0 0 1 0 0,1 1-1 0 0,-1-1 1 0 0,0 0-1 0 0,0 1 0 0 0,-2 0-42 0 0,0 0 0 0 0,0 0 0 0 0,0 0-1 0 0,1 0 1 0 0,-1 1 0 0 0,0 0-1 0 0,1-1 1 0 0,-1 1 0 0 0,-3 4 0 0 0,-9 12-9 0 0,2 0 0 0 0,0 1 1 0 0,1 0-1 0 0,1 1 0 0 0,0 1 1 0 0,2-1-1 0 0,0 1 0 0 0,2 1 1 0 0,-7 28-1 0 0,8-19 33 0 0,1 0 0 0 0,1 0 1 0 0,1 0-1 0 0,2 1 0 0 0,1-1 1 0 0,6 38-1 0 0,-4-56-37 0 0,1 0-1 0 0,0 0 1 0 0,1-1 0 0 0,0 1-1 0 0,1-1 1 0 0,0 0 0 0 0,1 0 0 0 0,1-1-1 0 0,14 21 1 0 0,-17-27-222 0 0,0-1-1 0 0,-1 1 1 0 0,1-1 0 0 0,0 0 0 0 0,1 0-1 0 0,-1 0 1 0 0,1-1 0 0 0,0 0-1 0 0,0 0 1 0 0,0 0 0 0 0,0 0 0 0 0,0-1-1 0 0,1 0 1 0 0,-1 0 0 0 0,1 0 0 0 0,-1-1-1 0 0,1 1 1 0 0,0-1 0 0 0,0-1-1 0 0,-1 1 1 0 0,1-1 0 0 0,0 0 0 0 0,0-1-1 0 0,0 1 1 0 0,7-2 0 0 0,31-16-4383 0 0</inkml:trace>
</inkml:ink>
</file>

<file path=ppt/ink/ink6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3.5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1 1564 0 0,'0'0'11789'0'0,"-29"97"-12669"0"0,17-51 880 0 0,2 11 88 0 0,4 3 4 0 0,3 5-4 0 0,3 16-84 0 0,0 14-4 0 0,3-5 0 0 0,0-11-52 0 0,-3-10-728 0 0,0-20-920 0 0,0-9-708 0 0,-6 7-2625 0 0</inkml:trace>
  <inkml:trace contextRef="#ctx0" brushRef="#br0" timeOffset="1">1 685 1120 0 0,'0'0'6405'0'0,"14"-9"-5033"0"0,18-8-1548 0 0,2 0 0 0 0,0 3 1 0 0,37-12-1 0 0,-35 16 110 0 0,1 2 1 0 0,-1 1-1 0 0,72-3 0 0 0,-95 9 103 0 0,0 1-1 0 0,-1 1 0 0 0,1 0 0 0 0,0 1 0 0 0,-1 0 0 0 0,0 1 0 0 0,1 0 0 0 0,-1 1 0 0 0,0 0 0 0 0,-1 1 0 0 0,1 0 0 0 0,-1 1 1 0 0,0 1-1 0 0,0-1 0 0 0,11 11 0 0 0,-12-3-26 0 0,-3-7 2604 0 0,1-16-1085 0 0,24-47-2396 0 0,4-8-4115 0 0,-19 37 1109 0 0</inkml:trace>
</inkml:ink>
</file>

<file path=ppt/ink/ink6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4.1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35 303 1004 0 0,'0'0'3506'0'0,"0"14"-2786"0"0,1 43-53 0 0,-1-55-556 0 0,0 1-1 0 0,0-1 0 0 0,0 1 1 0 0,-1 0-1 0 0,1-1 0 0 0,-1 1 1 0 0,0-1-1 0 0,0 1 0 0 0,0-1 1 0 0,0 1-1 0 0,0-1 0 0 0,-3 4 1 0 0,4-5 14 0 0,-1 0 0 0 0,0-1 0 0 0,0 1 0 0 0,0 0 0 0 0,0 0-1 0 0,0 0 1 0 0,0-1 0 0 0,0 1 0 0 0,0 0 0 0 0,0-1 0 0 0,0 1 0 0 0,0-1 0 0 0,0 0 0 0 0,0 1 0 0 0,0-1 0 0 0,-1 0 0 0 0,1 1 0 0 0,0-1 0 0 0,-2 0 0 0 0,3 0-90 0 0,0-1 1 0 0,0 1 0 0 0,-1 0-1 0 0,1-1 1 0 0,0 1-1 0 0,0 0 1 0 0,0-1-1 0 0,0 1 1 0 0,-1 0-1 0 0,1-1 1 0 0,0 1 0 0 0,0 0-1 0 0,0-1 1 0 0,0 1-1 0 0,0-1 1 0 0,0 1-1 0 0,0 0 1 0 0,0-1-1 0 0,0 1 1 0 0,0 0 0 0 0,0-1-1 0 0,0 1 1 0 0,0-1-1 0 0,0 1 1 0 0,0 0-1 0 0,1-1 1 0 0,-1 1-1 0 0,0 0 1 0 0,0-1 0 0 0,0 1-1 0 0,0 0 1 0 0,1-1-1 0 0,5-14-64 0 0,9-10-158 0 0,1 0-1 0 0,1 1 1 0 0,28-31-1 0 0,-39 48 208 0 0,1 0 0 0 0,0 0 0 0 0,0 1 0 0 0,1 0-1 0 0,-1 0 1 0 0,1 1 0 0 0,1 0 0 0 0,-1 0 0 0 0,1 1 0 0 0,-1 0 0 0 0,1 0-1 0 0,0 1 1 0 0,1 1 0 0 0,14-4 0 0 0,-21 6-11 0 0,0 0 1 0 0,1 0-1 0 0,-1 0 1 0 0,0 0-1 0 0,1 1 1 0 0,-1-1-1 0 0,0 1 1 0 0,0 0-1 0 0,0 0 1 0 0,0 0-1 0 0,0 0 1 0 0,0 1-1 0 0,0-1 1 0 0,0 1 0 0 0,0-1-1 0 0,0 1 1 0 0,-1 0-1 0 0,1 0 1 0 0,-1 1-1 0 0,1-1 1 0 0,-1 0-1 0 0,0 1 1 0 0,0-1-1 0 0,0 1 1 0 0,0 0-1 0 0,-1 0 1 0 0,1 0-1 0 0,-1 0 1 0 0,1 0-1 0 0,1 6 1 0 0,-2-5 51 0 0,0 1 0 0 0,0 0 0 0 0,-1-1 0 0 0,1 1 1 0 0,-1 0-1 0 0,0 0 0 0 0,0-1 0 0 0,0 1 0 0 0,-1 0 1 0 0,0 0-1 0 0,0-1 0 0 0,0 1 0 0 0,0-1 1 0 0,-1 1-1 0 0,0-1 0 0 0,0 1 0 0 0,0-1 0 0 0,0 0 1 0 0,-1 0-1 0 0,-5 7 0 0 0,4-6 76 0 0,2-3-70 0 0,1 1 0 0 0,-1-1-1 0 0,0 0 1 0 0,0 0 0 0 0,0-1 0 0 0,0 1 0 0 0,0 0-1 0 0,0-1 1 0 0,0 1 0 0 0,0-1 0 0 0,-1 1 0 0 0,1-1-1 0 0,-5 2 1 0 0,6-37 757 0 0,1 29-863 0 0,1 0 0 0 0,0 0 1 0 0,1 0-1 0 0,-1 0 0 0 0,1 0 1 0 0,0 1-1 0 0,0-1 1 0 0,1 0-1 0 0,-1 1 0 0 0,1 0 1 0 0,0 0-1 0 0,0-1 0 0 0,1 2 1 0 0,-1-1-1 0 0,1 0 0 0 0,0 1 1 0 0,0-1-1 0 0,0 1 1 0 0,0 0-1 0 0,6-2 0 0 0,-2 0-40 0 0,1 1 0 0 0,0 0-1 0 0,0 1 1 0 0,0 0 0 0 0,0 0-1 0 0,1 1 1 0 0,-1 0-1 0 0,1 1 1 0 0,17-1 0 0 0,10 5-565 0 0,0 1 0 0 0,-1 2 0 0 0,0 2 0 0 0,0 1 1 0 0,38 15-1 0 0,22 5-1988 0 0,-53-18 417 0 0</inkml:trace>
  <inkml:trace contextRef="#ctx0" brushRef="#br0" timeOffset="1">1515 131 8373 0 0,'0'0'4322'0'0,"6"17"-3933"0"0,19 52 74 0 0,-21-61-350 0 0,0 0 1 0 0,1 0 0 0 0,0 0 0 0 0,0-1 0 0 0,0 0 0 0 0,1 0 0 0 0,0 0 0 0 0,1-1 0 0 0,-1 0 0 0 0,1 0 0 0 0,0-1 0 0 0,1 0 0 0 0,-1 0-1 0 0,1-1 1 0 0,0 1 0 0 0,0-2 0 0 0,0 1 0 0 0,1-1 0 0 0,-1-1 0 0 0,1 1 0 0 0,0-1 0 0 0,-1-1 0 0 0,1 0 0 0 0,0 0 0 0 0,0-1 0 0 0,0 0-1 0 0,0 0 1 0 0,0-1 0 0 0,15-3 0 0 0,-16 1-66 0 0,0 0 0 0 0,-1 0 1 0 0,1-1-1 0 0,-1 0 0 0 0,0 0 0 0 0,0-1 0 0 0,0 0 0 0 0,-1 0 0 0 0,1 0 0 0 0,-1-1 0 0 0,-1 0 0 0 0,1 0 0 0 0,-1-1 1 0 0,0 1-1 0 0,0-1 0 0 0,-1 0 0 0 0,7-15 0 0 0,-2 2-122 0 0,-1 0 1 0 0,-1 0-1 0 0,0-1 1 0 0,-2 0-1 0 0,5-36 1 0 0,-8 44-416 0 0,1-19-604 0 0,-2 10-3780 0 0</inkml:trace>
</inkml:ink>
</file>

<file path=ppt/ink/ink6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4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0 4772 0 0,'0'0'8317'0'0,"-8"15"-7228"0"0,-5 8-837 0 0,-23 37 1676 0 0,-48 109 1 0 0,72-131-1677 0 0,1 0-1 0 0,2 1 1 0 0,-7 69 0 0 0,8 119-2008 0 0,11-209-428 0 0</inkml:trace>
</inkml:ink>
</file>

<file path=ppt/ink/ink6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6.3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140 378 4912 0 0,'0'0'9752'0'0,"6"-5"-10007"0"0,51-33-50 0 0,-27 19 70 0 0,-1-2 0 0 0,0 0-1 0 0,28-30 1 0 0,-50 45 165 0 0,-1 0 1 0 0,0-1-1 0 0,-1 0 0 0 0,0 0 0 0 0,0 0 1 0 0,0-1-1 0 0,-1 1 0 0 0,0-1 0 0 0,-1 0 1 0 0,0 0-1 0 0,0-1 0 0 0,0 1 0 0 0,-1-1 1 0 0,-1 1-1 0 0,1-1 0 0 0,-1 0 0 0 0,-1 1 0 0 0,0-11 1 0 0,0 16 93 0 0,0 0 0 0 0,0 0 0 0 0,-1 1 0 0 0,1-1 1 0 0,-1 0-1 0 0,0 0 0 0 0,0 1 0 0 0,0-1 0 0 0,0 1 0 0 0,0-1 1 0 0,-1 1-1 0 0,1-1 0 0 0,-1 1 0 0 0,0 0 0 0 0,1-1 0 0 0,-1 1 1 0 0,0 0-1 0 0,0 0 0 0 0,0 0 0 0 0,-1 1 0 0 0,1-1 0 0 0,0 0 1 0 0,-1 1-1 0 0,1 0 0 0 0,-1-1 0 0 0,1 1 0 0 0,-1 0 1 0 0,0 0-1 0 0,0 1 0 0 0,1-1 0 0 0,-1 0 0 0 0,0 1 0 0 0,-4 0 1 0 0,0-1 45 0 0,-1 2 1 0 0,1-1-1 0 0,0 1 0 0 0,-1 0 1 0 0,1 0-1 0 0,0 1 1 0 0,0 0-1 0 0,0 0 1 0 0,0 1-1 0 0,1 0 1 0 0,-1 0-1 0 0,-6 5 1 0 0,-6 5 133 0 0,1 1 1 0 0,1 0-1 0 0,0 2 0 0 0,1 0 1 0 0,1 1-1 0 0,0 0 0 0 0,1 2 1 0 0,1-1-1 0 0,1 2 0 0 0,1-1 1 0 0,-13 32-1 0 0,12-21-193 0 0,1 0 1 0 0,2 0-1 0 0,1 1 0 0 0,1 0 1 0 0,2 0-1 0 0,1 1 0 0 0,0 53 1 0 0,4-78-70 0 0,1 1 0 0 0,-1 0 1 0 0,1-1-1 0 0,1 1 0 0 0,-1-1 0 0 0,2 1 1 0 0,-1-1-1 0 0,1 0 0 0 0,0 0 0 0 0,0 0 1 0 0,1 0-1 0 0,-1 0 0 0 0,2-1 0 0 0,5 8 1 0 0,-6-10-77 0 0,-1-1 1 0 0,1 0-1 0 0,0 0 1 0 0,0 0-1 0 0,0 0 1 0 0,0-1 0 0 0,0 0-1 0 0,1 1 1 0 0,-1-2-1 0 0,0 1 1 0 0,1 0 0 0 0,0-1-1 0 0,-1 0 1 0 0,1 0-1 0 0,0 0 1 0 0,0-1-1 0 0,0 1 1 0 0,0-1 0 0 0,-1-1-1 0 0,1 1 1 0 0,0 0-1 0 0,0-1 1 0 0,0 0 0 0 0,5-2-1 0 0,-2 1-300 0 0,-1-1 0 0 0,1 1 0 0 0,-1-1 0 0 0,1-1 0 0 0,-1 0 0 0 0,0 0 0 0 0,0 0 0 0 0,-1-1 0 0 0,12-9 0 0 0,33-41-3491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8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 93 6961 0 0,'0'0'2126'0'0,"-8"14"-2390"0"0,-27 44 288 0 0,32-53-4 0 0,1-1 1 0 0,0 1-1 0 0,0 0 1 0 0,0-1 0 0 0,1 1-1 0 0,-1 0 1 0 0,1 0-1 0 0,0 0 1 0 0,1 0-1 0 0,-1 0 1 0 0,1 0-1 0 0,0 0 1 0 0,0 0 0 0 0,1 0-1 0 0,-1 0 1 0 0,1 0-1 0 0,2 6 1 0 0,-3-9-3 0 0,0-1 1 0 0,0 0-1 0 0,1 0 0 0 0,-1 0 1 0 0,0 0-1 0 0,1 0 1 0 0,-1 1-1 0 0,0-1 0 0 0,1 0 1 0 0,0 0-1 0 0,-1 0 0 0 0,1 0 1 0 0,-1 0-1 0 0,1-1 1 0 0,0 1-1 0 0,0 0 0 0 0,0 0 1 0 0,-1 0-1 0 0,1-1 0 0 0,0 1 1 0 0,0 0-1 0 0,0-1 1 0 0,0 1-1 0 0,0-1 0 0 0,0 1 1 0 0,1-1-1 0 0,-1 1 1 0 0,0-1-1 0 0,0 0 0 0 0,0 1 1 0 0,0-1-1 0 0,0 0 0 0 0,0 0 1 0 0,1 0-1 0 0,-1 0 1 0 0,0 0-1 0 0,0 0 0 0 0,0 0 1 0 0,0-1-1 0 0,1 1 0 0 0,-1 0 1 0 0,0-1-1 0 0,1 0 1 0 0,3-1 19 0 0,-1 0 1 0 0,0 0 0 0 0,0-1 0 0 0,0 1 0 0 0,0-1 0 0 0,0 0 0 0 0,-1-1 0 0 0,1 1-1 0 0,3-5 1 0 0,3-5-12 0 0,-1-2 0 0 0,-1 1 0 0 0,0-1 0 0 0,0 0 0 0 0,-2-1 0 0 0,0 0 0 0 0,-1 0 0 0 0,0 0 0 0 0,-1 0 0 0 0,-1-1-1 0 0,-1 0 1 0 0,1-21 0 0 0,-3 37-62 0 0,0 0-1 0 0,0 1 0 0 0,0-1 0 0 0,0 0 1 0 0,0 0-1 0 0,0 0 0 0 0,0 0 1 0 0,0 0-1 0 0,0 0 0 0 0,0 0 1 0 0,0 1-1 0 0,-1-1 0 0 0,1 0 0 0 0,0 0 1 0 0,-1 0-1 0 0,1 0 0 0 0,-1 1 1 0 0,1-1-1 0 0,0 0 0 0 0,-1 0 0 0 0,0 1 1 0 0,1-1-1 0 0,-1 0 0 0 0,1 1 1 0 0,-1-1-1 0 0,0 1 0 0 0,0-1 1 0 0,1 1-1 0 0,-1-1 0 0 0,0 1 0 0 0,0-1 1 0 0,1 1-1 0 0,-1 0 0 0 0,0-1 1 0 0,0 1-1 0 0,0 0 0 0 0,0 0 0 0 0,0 0 1 0 0,1 0-1 0 0,-1 0 0 0 0,0 0 1 0 0,0 0-1 0 0,0 0 0 0 0,0 0 1 0 0,0 0-1 0 0,0 0 0 0 0,0 0 0 0 0,1 1 1 0 0,-1-1-1 0 0,0 0 0 0 0,-1 1 1 0 0,-3 1-284 0 0,-1 1 1 0 0,1-1 0 0 0,-1 1 0 0 0,1 0-1 0 0,0 0 1 0 0,-7 6 0 0 0,-38 39-2081 0 0,18-13 138 0 0</inkml:trace>
</inkml:ink>
</file>

<file path=ppt/ink/ink6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6.8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186 1 7161 0 0,'0'0'5258'0'0,"-5"15"-5561"0"0,-127 469 2467 0 0,93-240-1940 0 0,33-185-821 0 0,2 0 1 0 0,5 68-1 0 0,0-116 32 0 0,0-1-1 0 0,1 1 1 0 0,0 0 0 0 0,6 17 0 0 0,-7-25 372 0 0,0-1 1 0 0,-1 0 0 0 0,1 0 0 0 0,0 0-1 0 0,0 0 1 0 0,0 0 0 0 0,1 0 0 0 0,-1 0-1 0 0,0 0 1 0 0,1 0 0 0 0,0 0 0 0 0,-1-1-1 0 0,1 1 1 0 0,0 0 0 0 0,0-1-1 0 0,-1 0 1 0 0,1 1 0 0 0,0-1 0 0 0,0 0-1 0 0,1 0 1 0 0,-1 0 0 0 0,0 0 0 0 0,0-1-1 0 0,0 1 1 0 0,1-1 0 0 0,-1 1 0 0 0,0-1-1 0 0,1 0 1 0 0,3 0 0 0 0,24-6-2040 0 0</inkml:trace>
</inkml:ink>
</file>

<file path=ppt/ink/ink6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7.2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143 7 4120 0 0,'0'0'4087'0'0,"-7"16"-3786"0"0,7-16-301 0 0,-10 20 75 0 0,1 0-1 0 0,1 0 1 0 0,1 1 0 0 0,1 0-1 0 0,-6 43 1 0 0,12-35 65 0 0,1-1-1 0 0,2 1 1 0 0,1-1-1 0 0,1 0 1 0 0,15 51 0 0 0,10 51 4 0 0,-29-129-118 0 0,-1 1 1 0 0,1-1 0 0 0,-1 0 0 0 0,0 0 0 0 0,1 0 0 0 0,-1 0 0 0 0,0 0 0 0 0,0 1 0 0 0,0-1 0 0 0,0 0 0 0 0,0 0-1 0 0,0 0 1 0 0,0 0 0 0 0,-1 1 0 0 0,1-1 0 0 0,0 0 0 0 0,-1 0 0 0 0,1 0 0 0 0,0 0 0 0 0,-1 0 0 0 0,0 0 0 0 0,1 0-1 0 0,-1 0 1 0 0,1 0 0 0 0,-1 0 0 0 0,0 0 0 0 0,0 0 0 0 0,0 0 0 0 0,1-1 0 0 0,-1 1 0 0 0,0 0 0 0 0,-1 0 0 0 0,-1-1 41 0 0,0 1 0 0 0,0-1 1 0 0,1-1-1 0 0,-1 1 1 0 0,0 0-1 0 0,0-1 0 0 0,1 1 1 0 0,-1-1-1 0 0,0 0 0 0 0,1 0 1 0 0,-1 0-1 0 0,1 0 1 0 0,-4-2-1 0 0,-4-2 33 0 0,1-1 1 0 0,-1 1-1 0 0,1-2 0 0 0,-14-12 0 0 0,20 17-55 0 0,0-1-1 0 0,0 0 0 0 0,0 0 0 0 0,0 0 0 0 0,1 0 0 0 0,0-1 0 0 0,-1 1 0 0 0,1 0 1 0 0,0-1-1 0 0,1 0 0 0 0,-1 1 0 0 0,1-1 0 0 0,0 0 0 0 0,0 0 0 0 0,0 0 0 0 0,-1-5 1 0 0,3 7-78 0 0,0 1 0 0 0,0 0 0 0 0,0 0 0 0 0,0 0 0 0 0,1 0 0 0 0,-1 0 0 0 0,0 0 0 0 0,0 0 0 0 0,1 0 0 0 0,-1 0 0 0 0,1 1 0 0 0,-1-1 0 0 0,0 1 0 0 0,1-1 0 0 0,-1 1 0 0 0,1-1 0 0 0,0 1 0 0 0,-1 0 0 0 0,1 0 0 0 0,2-1 0 0 0,3 0-141 0 0,126-28-132 0 0,-76 18-528 0 0,0-2 1 0 0,92-34-1 0 0,-133 40 566 0 0,1-1 0 0 0,-1 0 0 0 0,0-2 0 0 0,-1 1 0 0 0,0-2-1 0 0,-1 0 1 0 0,0-1 0 0 0,0 0 0 0 0,-1-1 0 0 0,-1-1 0 0 0,0 0 0 0 0,17-28 0 0 0,-24 34 577 0 0,-1-1 1 0 0,-1 0-1 0 0,0 0 1 0 0,0 1-1 0 0,-1-2 1 0 0,0 1 0 0 0,0 0-1 0 0,-1 0 1 0 0,0-16-1 0 0,-1 21-94 0 0,0 1 0 0 0,0-1 0 0 0,-1 1 0 0 0,0-1 0 0 0,1 1 0 0 0,-1-1 0 0 0,0 1 0 0 0,-1 0 0 0 0,1-1 0 0 0,-1 1-1 0 0,1 0 1 0 0,-4-5 0 0 0,3 6-94 0 0,1 1-1 0 0,-1-1 0 0 0,0 1 1 0 0,0-1-1 0 0,0 1 1 0 0,0-1-1 0 0,0 1 0 0 0,0 0 1 0 0,0 0-1 0 0,-1 0 0 0 0,1 0 1 0 0,0 1-1 0 0,0-1 0 0 0,-1 1 1 0 0,1-1-1 0 0,-1 1 1 0 0,1 0-1 0 0,0-1 0 0 0,-1 1 1 0 0,-3 1-1 0 0,2 0-114 0 0,1 0 1 0 0,-1 0-1 0 0,0 1 0 0 0,1-1 1 0 0,-1 1-1 0 0,1 0 1 0 0,0 0-1 0 0,0 0 0 0 0,-1 0 1 0 0,1 1-1 0 0,0-1 0 0 0,1 1 1 0 0,-1 0-1 0 0,0 0 0 0 0,1 0 1 0 0,0 0-1 0 0,0 0 1 0 0,0 1-1 0 0,0-1 0 0 0,-2 5 1 0 0,-2 4-37 0 0,1 0 0 0 0,0 0-1 0 0,0 1 1 0 0,-4 21 0 0 0,7-23-14 0 0,0 1-1 0 0,2-1 0 0 0,-1 0 1 0 0,1 1-1 0 0,1-1 0 0 0,0 0 0 0 0,0 1 1 0 0,1-1-1 0 0,1 0 0 0 0,0 0 1 0 0,0-1-1 0 0,1 1 0 0 0,1 0 0 0 0,-1-1 1 0 0,8 10-1 0 0,-6-10-480 0 0,2 1 1 0 0,-1-2-1 0 0,1 1 0 0 0,1-1 1 0 0,0 0-1 0 0,0-1 0 0 0,1 0 1 0 0,18 11-1 0 0,25 10-3619 0 0</inkml:trace>
</inkml:ink>
</file>

<file path=ppt/ink/ink6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7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47 175 3616 0 0,'0'0'3940'0'0,"4"17"-2893"0"0,4 17-296 0 0,-2 1-1 0 0,4 55 1 0 0,-10-79-430 0 0,1 4-17 0 0,-1 0 0 0 0,-3 22 0 0 0,3-34-145 0 0,-1 0-1 0 0,1 1 1 0 0,-1-1-1 0 0,0 0 1 0 0,0 0-1 0 0,0 1 1 0 0,-1-1-1 0 0,1 0 0 0 0,-1 0 1 0 0,0 0-1 0 0,1-1 1 0 0,-1 1-1 0 0,0 0 1 0 0,-1-1-1 0 0,1 1 1 0 0,-5 3-1 0 0,6-5-85 0 0,0-1-1 0 0,0 1 1 0 0,0-1-1 0 0,1 1 1 0 0,-1-1-1 0 0,0 0 1 0 0,0 0-1 0 0,0 1 1 0 0,0-1 0 0 0,0 0-1 0 0,0 0 1 0 0,0 0-1 0 0,0 0 1 0 0,1 0-1 0 0,-1 0 1 0 0,0 0 0 0 0,0 0-1 0 0,0 0 1 0 0,0-1-1 0 0,0 1 1 0 0,0 0-1 0 0,0 0 1 0 0,0-1-1 0 0,1 1 1 0 0,-1-1 0 0 0,0 1-1 0 0,0-1 1 0 0,1 1-1 0 0,-1-1 1 0 0,0 1-1 0 0,0-1 1 0 0,1 0-1 0 0,-1 1 1 0 0,1-1 0 0 0,-1 0-1 0 0,1 0 1 0 0,-1 1-1 0 0,1-1 1 0 0,-1 0-1 0 0,1 0 1 0 0,0 0-1 0 0,-1 0 1 0 0,1 0 0 0 0,-2-4-102 0 0,0 0 0 0 0,0 1 0 0 0,1-1 0 0 0,0 0 1 0 0,0 0-1 0 0,-1-8 0 0 0,3 0-272 0 0,0-1 0 0 0,0 1-1 0 0,2 0 1 0 0,-1 0 0 0 0,2 0 0 0 0,0 0-1 0 0,0 1 1 0 0,1 0 0 0 0,0-1 0 0 0,2 2 0 0 0,7-14-1 0 0,-4 10-283 0 0,0 1 0 0 0,0 0 0 0 0,2 0 0 0 0,0 2 0 0 0,0-1 0 0 0,1 1-1 0 0,0 1 1 0 0,16-10 0 0 0,-26 19 450 0 0,0 0-1 0 0,0 0 0 0 0,0 0 1 0 0,0 1-1 0 0,1-1 0 0 0,-1 1 1 0 0,0 0-1 0 0,1 0 0 0 0,-1 0 1 0 0,0 0-1 0 0,1 0 0 0 0,-1 1 1 0 0,1 0-1 0 0,-1 0 0 0 0,1 0 1 0 0,-1 0-1 0 0,1 0 1 0 0,0 1-1 0 0,-1-1 0 0 0,0 1 1 0 0,1 0-1 0 0,-1 0 0 0 0,1 0 1 0 0,4 3-1 0 0,-2 1 103 0 0,0-1-1 0 0,0 1 1 0 0,-1 0-1 0 0,1 1 1 0 0,-1 0-1 0 0,-1-1 1 0 0,1 1-1 0 0,-1 1 1 0 0,0-1 0 0 0,4 10-1 0 0,6 12 15 0 0,-6-11 125 0 0,0 0 0 0 0,16 22 0 0 0,-22-36-8 0 0,0 0-1 0 0,0 0 0 0 0,0 0 1 0 0,1-1-1 0 0,0 1 0 0 0,-1 0 1 0 0,1-1-1 0 0,0 0 0 0 0,0 0 1 0 0,0 0-1 0 0,0 0 0 0 0,1 0 1 0 0,-1-1-1 0 0,0 1 1 0 0,1-1-1 0 0,-1 0 0 0 0,1 0 1 0 0,4 1-1 0 0,-5-3-26 0 0,1 1 1 0 0,-1-1-1 0 0,0 1 1 0 0,0-1-1 0 0,0 0 1 0 0,0 0-1 0 0,0 0 1 0 0,0-1-1 0 0,0 1 1 0 0,0-1-1 0 0,-1 0 1 0 0,1 1-1 0 0,-1-1 1 0 0,1 0-1 0 0,-1-1 1 0 0,0 1-1 0 0,1 0 1 0 0,2-6-1 0 0,4-3 18 0 0,-1 0-1 0 0,-1-1 1 0 0,7-13-1 0 0,-7 10-6 0 0,-1 0-1 0 0,0-1 0 0 0,-1 0 1 0 0,0 0-1 0 0,3-25 0 0 0,-7 35-22 0 0,-1 0 0 0 0,1 0 0 0 0,-1 1 0 0 0,1-1 0 0 0,-2 0 0 0 0,1 0 0 0 0,-1 0 0 0 0,0 0 0 0 0,0 0 0 0 0,0 0 0 0 0,-1 1 1 0 0,0-1-1 0 0,0 1 0 0 0,-1-1 0 0 0,1 1 0 0 0,-1 0 0 0 0,0 0 0 0 0,-7-8 0 0 0,9 11-18 0 0,-1 1 1 0 0,1-1 0 0 0,-1 1-1 0 0,0 0 1 0 0,1 0 0 0 0,-1 0-1 0 0,0 0 1 0 0,0 0 0 0 0,1 0-1 0 0,-1 0 1 0 0,0 1 0 0 0,0-1-1 0 0,0 1 1 0 0,0-1 0 0 0,0 1-1 0 0,0 0 1 0 0,0 0 0 0 0,0 0-1 0 0,0 0 1 0 0,0 0-1 0 0,0 0 1 0 0,0 1 0 0 0,0-1-1 0 0,0 0 1 0 0,0 1 0 0 0,0 0-1 0 0,0 0 1 0 0,0-1 0 0 0,0 1-1 0 0,1 0 1 0 0,-1 0 0 0 0,0 0-1 0 0,1 1 1 0 0,-1-1 0 0 0,0 0-1 0 0,1 1 1 0 0,-2 1 0 0 0,-6 6-46 0 0,1 0 1 0 0,1 0 0 0 0,-1 1-1 0 0,-10 20 1 0 0,2 0 77 0 0,2 1 1 0 0,1 1-1 0 0,2 0 0 0 0,1 0 1 0 0,1 1-1 0 0,2 0 1 0 0,1 1-1 0 0,2 0 0 0 0,1-1 1 0 0,2 1-1 0 0,4 46 1 0 0,-2-72-98 0 0,0 1 0 0 0,0-1 0 0 0,1-1 0 0 0,0 1 1 0 0,0 0-1 0 0,1 0 0 0 0,0-1 0 0 0,1 1 0 0 0,0-1 1 0 0,0 0-1 0 0,0 0 0 0 0,1-1 0 0 0,0 1 0 0 0,0-1 1 0 0,0 0-1 0 0,10 8 0 0 0,-10-10-27 0 0,0-1 0 0 0,1 1-1 0 0,-1-1 1 0 0,0-1 0 0 0,1 1 0 0 0,0-1 0 0 0,0 1 0 0 0,-1-2-1 0 0,1 1 1 0 0,0-1 0 0 0,1 0 0 0 0,-1 0 0 0 0,0 0 0 0 0,0-1-1 0 0,0 0 1 0 0,0 0 0 0 0,1-1 0 0 0,-1 0 0 0 0,0 0 0 0 0,0 0-1 0 0,0-1 1 0 0,7-3 0 0 0,0 0-263 0 0,0-1 0 0 0,0 0 1 0 0,-1-1-1 0 0,0-1 0 0 0,0 0 0 0 0,15-14 0 0 0,-4 0-1163 0 0,-1-1 0 0 0,21-28 0 0 0,13-21-2639 0 0</inkml:trace>
</inkml:ink>
</file>

<file path=ppt/ink/ink6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8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1 4120 0 0,'0'0'8124'0'0,"-5"19"-7742"0"0,-4 12-216 0 0,-19 87 423 0 0,0 141 106 0 0,11-59-1014 0 0,11-160-874 0 0,-2-1-1 0 0,-22 72 1 0 0,12-71-1606 0 0,-9-2-1715 0 0</inkml:trace>
</inkml:ink>
</file>

<file path=ppt/ink/ink6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8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0 146 7477 0 0,'0'0'5986'0'0,"18"-6"-7157"0"0,260-71 867 0 0,-226 65 248 0 0,4-3-53 0 0,1 4 0 0 0,0 1 1 0 0,76-2-1 0 0,-128 12 147 0 0,-1 0 0 0 0,0 0 0 0 0,0 1 0 0 0,0-1 0 0 0,0 1 0 0 0,0 0 0 0 0,0 0 0 0 0,0 0 0 0 0,-1 1 0 0 0,1-1 0 0 0,0 1 0 0 0,-1 0 0 0 0,1 0 0 0 0,-1 0 0 0 0,6 5 0 0 0,-7-5 34 0 0,0 0 0 0 0,0 1 0 0 0,-1-1 0 0 0,1 1-1 0 0,0 0 1 0 0,-1-1 0 0 0,0 1 0 0 0,1 0 0 0 0,-1 0-1 0 0,0 0 1 0 0,-1 0 0 0 0,1 0 0 0 0,0 0 0 0 0,-1 0-1 0 0,0 0 1 0 0,1 0 0 0 0,-1 0 0 0 0,-1 1 0 0 0,1-1-1 0 0,-1 5 1 0 0,0-4-42 0 0,0-1 0 0 0,-1 0-1 0 0,1 0 1 0 0,-1 0 0 0 0,1 0-1 0 0,-1 0 1 0 0,0 0 0 0 0,0 0-1 0 0,-1-1 1 0 0,1 1 0 0 0,0-1-1 0 0,-1 0 1 0 0,1 1 0 0 0,-6 2-1 0 0,-7 8-33 0 0,33-33-2573 0 0,-13 15 2177 0 0,18-17-837 0 0,0 0 1 0 0,33-22-1 0 0,-50 39 1398 0 0,-1 1 1 0 0,1 1-1 0 0,0-1 1 0 0,1 1-1 0 0,-1 0 0 0 0,0 0 1 0 0,1 1-1 0 0,0 0 1 0 0,-1 0-1 0 0,1 0 0 0 0,0 1 1 0 0,0 0-1 0 0,0 1 1 0 0,0-1-1 0 0,0 1 1 0 0,12 2-1 0 0,-18-2-95 0 0,1 0 0 0 0,-1 1 0 0 0,1-1 0 0 0,-1 1 0 0 0,1-1 1 0 0,-1 1-1 0 0,0 0 0 0 0,1-1 0 0 0,-1 1 0 0 0,0 0 0 0 0,1 0 0 0 0,-1 0 0 0 0,0 0 1 0 0,0 0-1 0 0,0 0 0 0 0,0 0 0 0 0,0 1 0 0 0,0-1 0 0 0,0 0 0 0 0,0 1 0 0 0,0-1 0 0 0,-1 0 1 0 0,1 1-1 0 0,0 1 0 0 0,0-2-208 0 0,0 0 0 0 0,-1-1 1 0 0,1 1-1 0 0,0 0 1 0 0,0-1-1 0 0,0 1 0 0 0,0-1 1 0 0,0 1-1 0 0,0-1 0 0 0,0 1 1 0 0,0-1-1 0 0,0 1 0 0 0,0-1 1 0 0,0 0-1 0 0,0 0 0 0 0,0 0 1 0 0,0 0-1 0 0,0 1 0 0 0,0-1 1 0 0,1-1-1 0 0,1 1 1 0 0,23-2-2176 0 0,-7-2-246 0 0</inkml:trace>
</inkml:ink>
</file>

<file path=ppt/ink/ink6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9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311 1 5957 0 0,'0'0'4111'0'0,"-4"14"-2467"0"0,-13 43-493 0 0,-2-1-1 0 0,-48 95 1 0 0,24-70-987 0 0,-67 94 1 0 0,106-169-242 0 0,2-2-44 0 0,0-1 1 0 0,-1 1-1 0 0,1-1 1 0 0,-1 0-1 0 0,0 1 1 0 0,0-1-1 0 0,0-1 1 0 0,0 1 0 0 0,-1 0-1 0 0,-3 2 1 0 0,6-5 105 0 0,1 0 0 0 0,-1 0 0 0 0,1 0 0 0 0,0 0 1 0 0,-1-1-1 0 0,1 1 0 0 0,0 0 0 0 0,-1 0 1 0 0,1 0-1 0 0,0 0 0 0 0,-1-1 0 0 0,1 1 0 0 0,0 0 1 0 0,-1 0-1 0 0,1 0 0 0 0,0-1 0 0 0,-1 1 0 0 0,1 0 1 0 0,0-1-1 0 0,0 1 0 0 0,0 0 0 0 0,-1-1 1 0 0,1 1-1 0 0,0 0 0 0 0,0-1 0 0 0,0 1 0 0 0,0 0 1 0 0,0-1-1 0 0,-1 1 0 0 0,1-1 0 0 0,0 1 1 0 0,0 0-1 0 0,0-1 0 0 0,0 1 0 0 0,0 0 0 0 0,0-1 1 0 0,-2-18-437 0 0,2 19 434 0 0,-1-24-118 0 0,2 1 0 0 0,0-1 0 0 0,1 1 1 0 0,1 0-1 0 0,11-38 0 0 0,-9 45 207 0 0,0 0-1 0 0,2 0 1 0 0,-1 0 0 0 0,2 1 0 0 0,0 0-1 0 0,1 0 1 0 0,1 1 0 0 0,16-20 0 0 0,-22 30-70 0 0,0 1 0 0 0,0-1 0 0 0,0 1 1 0 0,1 0-1 0 0,-1 0 0 0 0,1 1 1 0 0,-1-1-1 0 0,1 1 0 0 0,0 0 0 0 0,0 0 1 0 0,0 1-1 0 0,0 0 0 0 0,0 0 1 0 0,1 0-1 0 0,-1 0 0 0 0,0 1 0 0 0,0-1 1 0 0,1 2-1 0 0,-1-1 0 0 0,0 0 1 0 0,1 1-1 0 0,-1 0 0 0 0,0 0 0 0 0,0 1 1 0 0,10 3-1 0 0,9 5 34 0 0,-1 1 0 0 0,0 1 0 0 0,41 28 0 0 0,-53-32-15 0 0,70 50-71 0 0,-57-39 67 0 0,1-1 0 0 0,0-1-1 0 0,1-1 1 0 0,1-1 0 0 0,51 20-1 0 0,-77-34 28 0 0,0-1-1 0 0,-1 0 0 0 0,1 1 0 0 0,0-1 1 0 0,0 0-1 0 0,-1 1 0 0 0,1-1 1 0 0,0 0-1 0 0,0 0 0 0 0,0 0 1 0 0,-1 0-1 0 0,1 0 0 0 0,0 0 1 0 0,0 0-1 0 0,0 0 0 0 0,-1 0 1 0 0,1 0-1 0 0,0 0 0 0 0,0 0 1 0 0,-1-1-1 0 0,1 1 0 0 0,0 0 1 0 0,0 0-1 0 0,-1-1 0 0 0,1 1 1 0 0,0-1-1 0 0,-1 1 0 0 0,1 0 1 0 0,0-1-1 0 0,-1 1 0 0 0,1-1 1 0 0,0-1-1 0 0,0 0 241 0 0,0-1 1 0 0,-1 1 0 0 0,1-1-1 0 0,-1 0 1 0 0,0 1-1 0 0,0-1 1 0 0,0 0 0 0 0,-1-4-1 0 0,1-8-227 0 0,0-72 835 0 0,0-140-2784 0 0,19 237-5902 0 0,-14-7 6266 0 0,16 6-1673 0 0</inkml:trace>
</inkml:ink>
</file>

<file path=ppt/ink/ink6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09.5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175 107 7445 0 0,'0'0'8134'0'0,"-16"9"-8032"0"0,3-2-79 0 0,0-1 38 0 0,0 1 1 0 0,1 0-1 0 0,0 1 0 0 0,1 0 0 0 0,0 1 1 0 0,0 0-1 0 0,-18 20 0 0 0,25-22-111 0 0,0 0 0 0 0,0-1 0 0 0,0 1 0 0 0,1 0 0 0 0,0 1 0 0 0,0-1 0 0 0,1 1 0 0 0,0-1 0 0 0,1 1 0 0 0,-1 0 0 0 0,1-1 0 0 0,1 1 0 0 0,-1 0 0 0 0,2 0-1 0 0,1 15 1 0 0,-1-19-85 0 0,0 0-1 0 0,0 0 1 0 0,0 0 0 0 0,0 0-1 0 0,1 0 1 0 0,0 0-1 0 0,0 0 1 0 0,0-1-1 0 0,0 1 1 0 0,1-1-1 0 0,0 1 1 0 0,-1-1-1 0 0,1 0 1 0 0,0 0-1 0 0,0 0 1 0 0,1 0-1 0 0,-1-1 1 0 0,1 1-1 0 0,-1-1 1 0 0,1 0-1 0 0,0 0 1 0 0,0 0-1 0 0,0-1 1 0 0,0 1 0 0 0,0-1-1 0 0,0 0 1 0 0,0 0-1 0 0,0-1 1 0 0,0 1-1 0 0,6-1 1 0 0,-7 1 168 0 0,0-1 1 0 0,0 0 0 0 0,0-1-1 0 0,1 1 1 0 0,-1-1 0 0 0,0 1 0 0 0,0-1-1 0 0,0 0 1 0 0,-1 0 0 0 0,1 0-1 0 0,0 0 1 0 0,0-1 0 0 0,0 1-1 0 0,-1-1 1 0 0,1 1 0 0 0,-1-1 0 0 0,1 0-1 0 0,-1 0 1 0 0,0 0 0 0 0,0-1-1 0 0,0 1 1 0 0,0 0 0 0 0,0-1-1 0 0,0 1 1 0 0,-1-1 0 0 0,1 0 0 0 0,-1 1-1 0 0,0-1 1 0 0,0 0 0 0 0,0 0-1 0 0,0 0 1 0 0,0 0 0 0 0,0-3-1 0 0,3-14 188 0 0,-1 1-1 0 0,-2-1 0 0 0,1 0 0 0 0,-3-23 0 0 0,1 13-477 0 0,0 24 237 0 0,0-6 3 0 0,0-1-1 0 0,1 1 1 0 0,1 0 0 0 0,0-1-1 0 0,4-11 1 0 0,-5 21-19 0 0,0 0 0 0 0,0 1 0 0 0,0-1 0 0 0,0 0 0 0 0,1 1-1 0 0,-1-1 1 0 0,1 1 0 0 0,0 0 0 0 0,-1-1 0 0 0,1 1 0 0 0,0 0 0 0 0,0 0 0 0 0,1 0 0 0 0,-1 0 0 0 0,0 1 0 0 0,1-1-1 0 0,-1 1 1 0 0,1-1 0 0 0,-1 1 0 0 0,1 0 0 0 0,0 0 0 0 0,0 0 0 0 0,-1 0 0 0 0,1 0 0 0 0,0 1 0 0 0,0 0 0 0 0,4-1-1 0 0,1 1-5 0 0,0 1 0 0 0,-1 0 0 0 0,1 1 0 0 0,0-1 0 0 0,-1 1-1 0 0,1 1 1 0 0,-1-1 0 0 0,0 1 0 0 0,0 1 0 0 0,0-1-1 0 0,0 1 1 0 0,-1 0 0 0 0,1 1 0 0 0,-1 0 0 0 0,0 0 0 0 0,0 0-1 0 0,-1 1 1 0 0,10 11 0 0 0,-10-11 106 0 0,-1-1-1 0 0,1 2 1 0 0,-1-1-1 0 0,0 0 1 0 0,-1 1 0 0 0,1 0-1 0 0,-1 0 1 0 0,0 0-1 0 0,-1 0 1 0 0,0 0 0 0 0,0 0-1 0 0,-1 1 1 0 0,0-1-1 0 0,0 1 1 0 0,0-1 0 0 0,-1 1-1 0 0,0-1 1 0 0,-1 1 0 0 0,-2 13-1 0 0,1-19 6 0 0,1 1 0 0 0,-1-1 0 0 0,0 0 0 0 0,0 0 0 0 0,0 0 0 0 0,0 0 0 0 0,0 0 0 0 0,-1 0 0 0 0,1 0 0 0 0,-1-1 0 0 0,1 1 0 0 0,-1-1 0 0 0,0 0 0 0 0,1 0 0 0 0,-1 0-1 0 0,0 0 1 0 0,0 0 0 0 0,1 0 0 0 0,-1-1 0 0 0,0 0 0 0 0,0 1 0 0 0,0-1 0 0 0,0 0 0 0 0,0 0 0 0 0,0-1 0 0 0,0 1 0 0 0,-3-1 0 0 0,5 0-95 0 0,1 0 0 0 0,-1 0 0 0 0,1 1 0 0 0,-1-1 0 0 0,1 0 0 0 0,-1 0 0 0 0,1 1 0 0 0,0-1 0 0 0,0 0 0 0 0,-1 0 0 0 0,1 0 0 0 0,0 0 0 0 0,0 0 0 0 0,0 1 0 0 0,0-1 0 0 0,0 0 0 0 0,0 0 0 0 0,0 0 0 0 0,0 0 0 0 0,0 0 0 0 0,0 1 0 0 0,1-1 0 0 0,-1 0 0 0 0,0 0 0 0 0,1 0 0 0 0,-1 0 0 0 0,0 1 0 0 0,1-1 0 0 0,-1 0 0 0 0,2-1 1 0 0,14-23-1033 0 0,-8 14 868 0 0,2 1 0 0 0,-1 0-1 0 0,1 0 1 0 0,0 1 0 0 0,1 1-1 0 0,0 0 1 0 0,1 0 0 0 0,-1 1 0 0 0,2 1-1 0 0,22-10 1 0 0,-29 14 240 0 0,0 0 0 0 0,0 0 0 0 0,0 1 1 0 0,1 0-1 0 0,-1 0 0 0 0,0 0 0 0 0,1 1 0 0 0,-1 0 0 0 0,0 0 0 0 0,1 1 0 0 0,-1 0 0 0 0,0 0 1 0 0,0 0-1 0 0,1 1 0 0 0,-1 0 0 0 0,0 0 0 0 0,-1 0 0 0 0,1 1 0 0 0,0 0 0 0 0,-1 0 0 0 0,1 1 1 0 0,-1-1-1 0 0,0 1 0 0 0,0 0 0 0 0,6 6 0 0 0,10 13 117 0 0,-12-12-107 0 0,2 0 0 0 0,0 0 1 0 0,14 10-1 0 0,-20-18-37 0 0,0 0 0 0 0,1 0 0 0 0,-1 0 0 0 0,0-1 1 0 0,1 0-1 0 0,-1 0 0 0 0,1 0 0 0 0,0-1 0 0 0,0 0 0 0 0,0 0 0 0 0,10 0 0 0 0,1-1-142 0 0,0-2-1 0 0,0 0 1 0 0,0 0 0 0 0,-1-2 0 0 0,1 0 0 0 0,-1-1 0 0 0,0-1-1 0 0,0 0 1 0 0,0-1 0 0 0,14-9 0 0 0,4-5-717 0 0,-1 0 1 0 0,-1-3 0 0 0,35-31-1 0 0,-63 51 842 0 0,45-45-320 0 0,-46 46 448 0 0,-1 0 0 0 0,1 0 0 0 0,-1 0 0 0 0,0 0 0 0 0,0-1 0 0 0,0 1 0 0 0,0-1 0 0 0,0 0 0 0 0,-1 1 0 0 0,0-1 0 0 0,0 0 0 0 0,0 0 0 0 0,0 0 1 0 0,0-4-1 0 0,-1 7-28 0 0,-1-1 0 0 0,1 1 1 0 0,-1 0-1 0 0,0 0 0 0 0,1 0 1 0 0,-1 0-1 0 0,0 0 0 0 0,0 0 1 0 0,1 0-1 0 0,-1 0 1 0 0,0 0-1 0 0,0 1 0 0 0,0-1 1 0 0,0 0-1 0 0,0 1 0 0 0,0-1 1 0 0,0 0-1 0 0,-1 1 0 0 0,1-1 1 0 0,0 1-1 0 0,0 0 1 0 0,0-1-1 0 0,-1 1 0 0 0,1 0 1 0 0,0 0-1 0 0,0-1 0 0 0,0 1 1 0 0,-1 0-1 0 0,1 0 0 0 0,0 1 1 0 0,0-1-1 0 0,-3 0 1 0 0,-43 6 1067 0 0,36-3-1006 0 0,0 1 0 0 0,0 0 0 0 0,1 1 0 0 0,0 0 0 0 0,0 0-1 0 0,0 1 1 0 0,0 1 0 0 0,1-1 0 0 0,0 1 0 0 0,1 1 0 0 0,-1 0 0 0 0,-10 14 0 0 0,15-17-154 0 0,1-1-1 0 0,0 1 1 0 0,0 0-1 0 0,0 0 1 0 0,0 0 0 0 0,1 1-1 0 0,0-1 1 0 0,0 1 0 0 0,1-1-1 0 0,-1 1 1 0 0,0 9-1 0 0,2-10-18 0 0,0-1-1 0 0,0 0 0 0 0,1 0 1 0 0,-1 1-1 0 0,1-1 0 0 0,0 0 0 0 0,0 0 1 0 0,1 0-1 0 0,-1 0 0 0 0,1 0 1 0 0,0 0-1 0 0,0 0 0 0 0,0-1 0 0 0,1 1 1 0 0,-1-1-1 0 0,1 1 0 0 0,4 3 0 0 0,6 5 11 0 0,1 0-1 0 0,0-2 0 0 0,1 1 0 0 0,-1-2 1 0 0,2 0-1 0 0,0-1 0 0 0,0 0 0 0 0,0-1 0 0 0,19 5 1 0 0,4-1-199 0 0,-1-2 1 0 0,79 9 0 0 0,-98-16-201 0 0,-9-1-228 0 0,-1 0 0 0 0,0 0 0 0 0,0-1 0 0 0,1 0 0 0 0,-1 0 0 0 0,15-4 0 0 0,-6-4-3611 0 0</inkml:trace>
</inkml:ink>
</file>

<file path=ppt/ink/ink6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5.8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0 132 0 0,'0'0'11929'0'0,"9"1"-8877"0"0,39 1-2648 0 0,54-4-327 0 0,70 2-35 0 0,-154 5-447 0 0</inkml:trace>
</inkml:ink>
</file>

<file path=ppt/ink/ink6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2.2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6901 0 0,'0'0'7618'0'0,"0"8"-8453"0"0,1 9-5429 0 0</inkml:trace>
</inkml:ink>
</file>

<file path=ppt/ink/ink6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5.5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537 0 13433 0 0,'0'0'2774'0'0,"-5"19"-3819"0"0,-67 259 1403 0 0,-43 165-67 0 0,115-441-275 0 0,0 0 0 0 0,-1-1-1 0 0,1 1 1 0 0,0-1-1 0 0,-1 1 1 0 0,1 0 0 0 0,-1-1-1 0 0,1 1 1 0 0,-1-1-1 0 0,0 1 1 0 0,0-1-1 0 0,0 0 1 0 0,0 1 0 0 0,0-1-1 0 0,0 0 1 0 0,0 1-1 0 0,0-1 1 0 0,0 0-1 0 0,0 0 1 0 0,-1 0 0 0 0,1 0-1 0 0,0 0 1 0 0,-1 0-1 0 0,1-1 1 0 0,-1 1 0 0 0,1 0-1 0 0,-3 0 1 0 0,0-2 3 0 0,0 0-1 0 0,0 1 1 0 0,0-2 0 0 0,0 1 0 0 0,0 0 0 0 0,0-1 0 0 0,0 0 0 0 0,0 1 0 0 0,-4-5-1 0 0,6 5-70 0 0,-14-7-7 0 0,-15-9-50 0 0,-45-16 1 0 0,65 29 207 0 0,-1 0 0 0 0,1 1 0 0 0,-1 1-1 0 0,1 0 1 0 0,-1 1 0 0 0,0 0 0 0 0,-23 1 0 0 0,34 0-104 0 0,-1 0 0 0 0,1 0 1 0 0,0 0-1 0 0,0 0 0 0 0,0 0 1 0 0,-1 0-1 0 0,1 1 0 0 0,0-1 0 0 0,0 0 1 0 0,0 1-1 0 0,0-1 0 0 0,-1 1 1 0 0,1-1-1 0 0,0 1 0 0 0,0 0 0 0 0,0-1 1 0 0,0 1-1 0 0,0 0 0 0 0,1 0 1 0 0,-1-1-1 0 0,0 1 0 0 0,0 0 0 0 0,0 0 1 0 0,1 0-1 0 0,-1 0 0 0 0,0 0 1 0 0,1 0-1 0 0,-1 1 0 0 0,1-1 1 0 0,-1 0-1 0 0,1 0 0 0 0,0 0 0 0 0,-1 0 1 0 0,1 0-1 0 0,0 1 0 0 0,0-1 1 0 0,0 0-1 0 0,0 0 0 0 0,0 1 0 0 0,0-1 1 0 0,0 0-1 0 0,0 0 0 0 0,1 0 1 0 0,-1 1-1 0 0,0-1 0 0 0,1 0 0 0 0,-1 0 1 0 0,1 0-1 0 0,1 2 0 0 0,1 4-50 0 0,0-1-1 0 0,0 1 1 0 0,1-1-1 0 0,0 0 1 0 0,1 0-1 0 0,8 10 1 0 0,-1-5 25 0 0,1-1 1 0 0,0 0-1 0 0,0-1 1 0 0,1-1-1 0 0,1 0 1 0 0,-1 0-1 0 0,1-2 0 0 0,0 0 1 0 0,1 0-1 0 0,-1-2 1 0 0,22 5-1 0 0,2-3-690 0 0,0-2 1 0 0,0-1-1 0 0,63-3 0 0 0,-79-2-602 0 0,0 0 0 0 0,0-1 0 0 0,0-1 0 0 0,0-1 0 0 0,34-13-1 0 0,-4-3-3077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8.5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281 383 4984 0 0,'0'0'3421'0'0,"-14"16"-3015"0"0,-103 126-15 0 0,110-133-449 0 0,-1 1 0 0 0,1 0 1 0 0,1 1-1 0 0,0 0 1 0 0,-8 18-1 0 0,13-26-26 0 0,0 0 0 0 0,0-1 0 0 0,1 1 0 0 0,-1 0 0 0 0,1 0 0 0 0,0 0 0 0 0,-1 0 0 0 0,1-1-1 0 0,0 1 1 0 0,1 0 0 0 0,-1 0 0 0 0,0 0 0 0 0,1 0 0 0 0,0-1 0 0 0,0 1 0 0 0,-1 0 0 0 0,2 0 0 0 0,-1-1 0 0 0,0 1 0 0 0,0-1 0 0 0,1 1 0 0 0,0-1-1 0 0,-1 0 1 0 0,1 0 0 0 0,0 1 0 0 0,0-1 0 0 0,0 0 0 0 0,0-1 0 0 0,4 4 0 0 0,15 10-512 0 0,-8-6 364 0 0,0 0-1 0 0,-1 1 1 0 0,12 12 0 0 0,-21-19 276 0 0,0 1 0 0 0,-1-1 0 0 0,1 1 1 0 0,-1 0-1 0 0,1 0 0 0 0,-1-1 0 0 0,0 2 0 0 0,-1-1 0 0 0,1 0 1 0 0,-1 0-1 0 0,1 0 0 0 0,-1 1 0 0 0,-1-1 0 0 0,1 0 1 0 0,0 7-1 0 0,-1-9 127 0 0,-1-1 0 0 0,1 0 0 0 0,0 1 0 0 0,-1-1 0 0 0,1 0 0 0 0,-1 0 0 0 0,0 1 0 0 0,1-1 0 0 0,-1 0 0 0 0,0 0 0 0 0,0 0 0 0 0,1 0 0 0 0,-1 0 0 0 0,0 0 0 0 0,0 0 0 0 0,0 0 0 0 0,0 0 0 0 0,-1 0 0 0 0,1 0 0 0 0,0-1-1 0 0,0 1 1 0 0,0 0 0 0 0,-1-1 0 0 0,1 1 0 0 0,-3 0 0 0 0,-38 9 1333 0 0,39-9-1393 0 0,-26 4-55 0 0,1-1 0 0 0,-1-1 0 0 0,-36-2 0 0 0,64-1-144 0 0,0 0-1 0 0,1 0 0 0 0,-1 0 0 0 0,0 0 1 0 0,1 0-1 0 0,-1 0 0 0 0,0 0 0 0 0,1 0 0 0 0,-1 0 1 0 0,0 0-1 0 0,1-1 0 0 0,-1 1 0 0 0,1 0 1 0 0,-1 0-1 0 0,1-1 0 0 0,-1 1 0 0 0,0 0 0 0 0,1-1 1 0 0,-1 1-1 0 0,1-1 0 0 0,-1 1 0 0 0,1-1 1 0 0,0 1-1 0 0,-1-1 0 0 0,1 1 0 0 0,-1-1 0 0 0,1 1 1 0 0,0-1-1 0 0,0 0 0 0 0,-1 1 0 0 0,1-1 1 0 0,0 1-1 0 0,0-1 0 0 0,0 0 0 0 0,-1 1 0 0 0,1-1 1 0 0,0 0-1 0 0,0 1 0 0 0,0-1 0 0 0,0 0 1 0 0,0 1-1 0 0,0-1 0 0 0,1 0 0 0 0,-1 1 0 0 0,0-1 1 0 0,1-24-4685 0 0</inkml:trace>
  <inkml:trace contextRef="#ctx0" brushRef="#br0" timeOffset="1">865 196 6901 0 0,'0'0'3880'0'0,"16"-7"-3687"0"0,4-4-145 0 0,13-5 180 0 0,34-12 0 0 0,24-5 1341 0 0,159-34-1 0 0,-182 54-2192 0 0,0 4-1 0 0,1 2 1 0 0,79 3-1 0 0,-104 11-3337 0 0,-32-4 87 0 0</inkml:trace>
</inkml:ink>
</file>

<file path=ppt/ink/ink6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5.9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3 179 9005 0 0,'0'0'3531'0'0,"14"4"-4181"0"0,-1 1 689 0 0,1-1 0 0 0,0 0 0 0 0,1-1 0 0 0,-1-1 1 0 0,0 0-1 0 0,1-1 0 0 0,-1 0 0 0 0,1-2 0 0 0,0 1 0 0 0,-1-2 1 0 0,26-5-1 0 0,-22 1-3 0 0,0-2 0 0 0,0 1 1 0 0,27-18-1 0 0,-40 22-66 0 0,0 0-1 0 0,-1 0 1 0 0,1 0 0 0 0,-1-1-1 0 0,0 0 1 0 0,0 0 0 0 0,0 0-1 0 0,0 0 1 0 0,-1 0 0 0 0,0-1-1 0 0,0 0 1 0 0,0 1 0 0 0,0-1-1 0 0,-1 0 1 0 0,0-1 0 0 0,0 1-1 0 0,2-7 1 0 0,-4 10 13 0 0,0 0-1 0 0,0 0 1 0 0,1 0 0 0 0,-1 0-1 0 0,-1 0 1 0 0,1 0 0 0 0,0 0 0 0 0,0 1-1 0 0,-1-1 1 0 0,1 0 0 0 0,-1 0-1 0 0,0 0 1 0 0,1 0 0 0 0,-1 1-1 0 0,0-1 1 0 0,0 0 0 0 0,0 1-1 0 0,0-1 1 0 0,0 1 0 0 0,0-1-1 0 0,-3-2 1 0 0,0 2 13 0 0,1-1 0 0 0,-1 1 0 0 0,1 0 0 0 0,-1 0 0 0 0,0 1 0 0 0,0-1 0 0 0,1 1-1 0 0,-1-1 1 0 0,-8 0 0 0 0,1 0 75 0 0,-1 1 0 0 0,1 0-1 0 0,0 1 1 0 0,-1 0 0 0 0,1 1-1 0 0,-20 3 1 0 0,19 0 33 0 0,0 0 0 0 0,1 1 0 0 0,0 0 0 0 0,0 1 0 0 0,0 0-1 0 0,1 1 1 0 0,-1 0 0 0 0,2 1 0 0 0,-1 0 0 0 0,1 0 0 0 0,0 1 0 0 0,1 0 0 0 0,0 0 0 0 0,0 1 0 0 0,1 0 0 0 0,1 1 0 0 0,-1 0 0 0 0,-7 19 0 0 0,8-16-134 0 0,0 0-1 0 0,1 1 1 0 0,1 0 0 0 0,0 0-1 0 0,1 0 1 0 0,0 0 0 0 0,1 1-1 0 0,1-1 1 0 0,1 0 0 0 0,0 1-1 0 0,1-1 1 0 0,0 1 0 0 0,2-1-1 0 0,5 24 1 0 0,-4-29-28 0 0,0 0 1 0 0,1 0-1 0 0,0-1 1 0 0,0 0-1 0 0,0 0 1 0 0,2 0-1 0 0,-1 0 1 0 0,1-1-1 0 0,0 0 1 0 0,1-1-1 0 0,-1 1 1 0 0,2-2-1 0 0,-1 1 1 0 0,1-1-1 0 0,0 0 1 0 0,0-1-1 0 0,17 8 1 0 0,-16-9-440 0 0,0-1 1 0 0,0 0 0 0 0,0-1 0 0 0,0 0 0 0 0,1 0-1 0 0,-1-1 1 0 0,1 0 0 0 0,-1-1 0 0 0,1 0-1 0 0,0-1 1 0 0,17-3 0 0 0,19-11-3362 0 0</inkml:trace>
</inkml:ink>
</file>

<file path=ppt/ink/ink6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6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354 741 2996 0 0,'0'0'4773'0'0,"12"-13"-3859"0"0,27-31-401 0 0,-1-1 0 0 0,-3-2 0 0 0,32-54-1 0 0,-52 69-369 0 0,-1 1 0 0 0,-2-2 0 0 0,-1 0 0 0 0,7-41 0 0 0,-13 51 50 0 0,-2 0 1 0 0,0-1 0 0 0,-2 0-1 0 0,0 1 1 0 0,-2-1 0 0 0,0 0-1 0 0,-6-23 1 0 0,6 40 19 0 0,-1 0 0 0 0,0 0 0 0 0,0 0 0 0 0,-1 1 0 0 0,0-1 0 0 0,-6-10 0 0 0,8 16-193 0 0,0-1-1 0 0,1 1 0 0 0,-1 0 0 0 0,0 0 1 0 0,0 0-1 0 0,0 0 0 0 0,0 0 0 0 0,0 0 1 0 0,0 0-1 0 0,-1 0 0 0 0,1 1 0 0 0,0-1 1 0 0,0 0-1 0 0,-1 1 0 0 0,1-1 0 0 0,0 0 0 0 0,-1 1 1 0 0,1 0-1 0 0,0-1 0 0 0,-1 1 0 0 0,1 0 1 0 0,-1 0-1 0 0,1 0 0 0 0,-1 0 0 0 0,1 0 1 0 0,0 0-1 0 0,-1 0 0 0 0,1 0 0 0 0,-1 1 1 0 0,1-1-1 0 0,0 0 0 0 0,-1 1 0 0 0,1-1 1 0 0,0 1-1 0 0,-1 0 0 0 0,1-1 0 0 0,0 1 1 0 0,0 0-1 0 0,-1 0 0 0 0,1 0 0 0 0,0 0 1 0 0,-1 1-1 0 0,-7 7-83 0 0,0 1 0 0 0,0 1 0 0 0,1-1 0 0 0,0 1-1 0 0,1 0 1 0 0,-11 25 0 0 0,9-20 39 0 0,-42 86 191 0 0,5 2-1 0 0,-39 131 0 0 0,-46 234 185 0 0,80-276-290 0 0,-21 118 358 0 0,50-154-1379 0 0,14 1-4518 0 0</inkml:trace>
</inkml:ink>
</file>

<file path=ppt/ink/ink6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6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1 247 1032 0 0,'0'0'12117'0'0,"13"-14"-12460"0"0,45-43 354 0 0,-51 52-5 0 0,0 0 0 0 0,0 1 0 0 0,0 0 0 0 0,0 1 0 0 0,1 0 0 0 0,-1 0 0 0 0,1 0 1 0 0,0 1-1 0 0,0 0 0 0 0,0 1 0 0 0,14-2 0 0 0,6-1-64 0 0,81-17-194 0 0,92-20 492 0 0,-159 29-2494 0 0,44-18 0 0 0,-62 19-874 0 0,2-7-1196 0 0</inkml:trace>
</inkml:ink>
</file>

<file path=ppt/ink/ink6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7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0 161 4668 0 0,'0'0'8411'0'0,"5"13"-9120"0"0,3 16 951 0 0,-1 0 0 0 0,-1 0-1 0 0,-1 0 1 0 0,1 43 0 0 0,-6-54-229 0 0,0 13 102 0 0,0-1-1 0 0,-2 0 1 0 0,-10 49 0 0 0,13-88 3514 0 0,8-71-3005 0 0,-3 49-931 0 0,2 1-1 0 0,1 0 1 0 0,2 0-1 0 0,0 1 1 0 0,3 1-1 0 0,0 0 0 0 0,1 1 1 0 0,22-29-1 0 0,-19 33-1028 0 0,0 2-1 0 0,1 1 1 0 0,1 0-1 0 0,0 1 1 0 0,36-24-1 0 0,-17 17-2652 0 0</inkml:trace>
</inkml:ink>
</file>

<file path=ppt/ink/ink6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7.6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47 566 4804 0 0,'0'0'6689'0'0,"-13"91"-7061"0"0,7-66 340 0 0,0 4 32 0 0,-2-2 0 0 0,2 1-60 0 0,2-6-736 0 0,2-4-812 0 0,1-6-496 0 0</inkml:trace>
  <inkml:trace contextRef="#ctx0" brushRef="#br0" timeOffset="1">124 102 5701 0 0,'0'0'6188'0'0,"3"-79"-5408"0"0,-6 67-460 0 0,3 4-320 0 0,-1 5-40 0 0,1 9-2012 0 0,0 11-716 0 0,0 7 2352 0 0,0 7-36 0 0,0 8-928 0 0,1-9-861 0 0,7 19-787 0 0</inkml:trace>
</inkml:ink>
</file>

<file path=ppt/ink/ink6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8.2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467 87 4000 0 0,'0'0'9957'0'0,"-13"-13"-9652"0"0,-42-42-180 0 0,52 53-111 0 0,0 0 0 0 0,0 0 0 0 0,-1 0 0 0 0,1 0 0 0 0,-1 1 0 0 0,1-1 0 0 0,-1 1 0 0 0,1 0 0 0 0,-1 0 0 0 0,0 0 0 0 0,1 0 0 0 0,-1 1 0 0 0,0-1 0 0 0,0 1 0 0 0,0 0 0 0 0,0 0 0 0 0,1 1 0 0 0,-1-1 0 0 0,0 1 0 0 0,0 0 0 0 0,1 0 0 0 0,-1 0 0 0 0,0 0 0 0 0,-3 2 0 0 0,2-1-73 0 0,1 1 1 0 0,-1 0 0 0 0,0 0-1 0 0,1 0 1 0 0,0 0 0 0 0,-1 1-1 0 0,1-1 1 0 0,1 1 0 0 0,-1 0-1 0 0,1 0 1 0 0,-1 1 0 0 0,1-1-1 0 0,0 1 1 0 0,1 0 0 0 0,-1-1-1 0 0,1 1 1 0 0,0 0 0 0 0,0 0-1 0 0,0 1 1 0 0,1-1 0 0 0,0 0-1 0 0,0 1 1 0 0,0-1 0 0 0,1 0-1 0 0,-1 1 1 0 0,2-1 0 0 0,-1 1-1 0 0,0-1 1 0 0,1 1 0 0 0,0-1-1 0 0,0 0 1 0 0,1 1 0 0 0,-1-1-1 0 0,1 0 1 0 0,0 0 0 0 0,4 7-1 0 0,6 11-15 0 0,-1 0-1 0 0,-1 2 0 0 0,-1-1 0 0 0,-2 1 0 0 0,0 0 0 0 0,-2 1 0 0 0,0-1 1 0 0,0 28-1 0 0,-4-36 169 0 0,-1-1 0 0 0,0 0 1 0 0,-1 0-1 0 0,-1 0 0 0 0,0 0 1 0 0,-2 0-1 0 0,1 0 0 0 0,-2-1 1 0 0,0 1-1 0 0,-1-1 0 0 0,-1 0 1 0 0,0-1-1 0 0,-1 0 1 0 0,-10 15-1 0 0,10-20-42 0 0,0 0 1 0 0,0-1-1 0 0,-1 0 1 0 0,0 0-1 0 0,0-1 0 0 0,-1 0 1 0 0,0-1-1 0 0,0 0 1 0 0,0 0-1 0 0,-1-1 1 0 0,0-1-1 0 0,0 1 0 0 0,0-2 1 0 0,-1 0-1 0 0,1 0 1 0 0,-1-1-1 0 0,1 0 1 0 0,-20-1-1 0 0,29-1-111 0 0,1 0-1 0 0,-1 0 1 0 0,0 0-1 0 0,1 0 1 0 0,-1 0-1 0 0,1-1 1 0 0,-1 1-1 0 0,1 0 1 0 0,-1-1-1 0 0,1 1 1 0 0,-1-1-1 0 0,1 0 1 0 0,0 0-1 0 0,-1 1 1 0 0,1-1-1 0 0,0 0 1 0 0,-1 0-1 0 0,1 0 1 0 0,0 0 0 0 0,0 0-1 0 0,0-1 1 0 0,0 1-1 0 0,0 0 1 0 0,0-1-1 0 0,0 1 1 0 0,1 0-1 0 0,-1-1 1 0 0,0 1-1 0 0,1-1 1 0 0,-1 1-1 0 0,1-1 1 0 0,0 1-1 0 0,-1-1 1 0 0,1 1-1 0 0,0-1 1 0 0,0 1-1 0 0,0-3 1 0 0,0-4-559 0 0,0 0 0 0 0,1-1-1 0 0,0 1 1 0 0,0 0 0 0 0,5-13 0 0 0,10-22-1984 0 0,15-24-531 0 0</inkml:trace>
</inkml:ink>
</file>

<file path=ppt/ink/ink6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8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169 131 5489 0 0,'0'0'6085'0'0,"4"18"-5989"0"0,-1-2-19 0 0,1 8 153 0 0,0 0 1 0 0,-1 0-1 0 0,-2 33 0 0 0,-7 17 182 0 0,-4-2 0 0 0,-4 1-1 0 0,-26 85 1 0 0,38-151-400 0 0,-26 87 208 0 0,-55 128 0 0 0,78-210 72 0 0,11-23-273 0 0,20-38-491 0 0,-15 28 89 0 0,91-196-227 0 0,-99 224 448 0 0,0 1-1 0 0,-1 0 1 0 0,0 0-1 0 0,-1 0 0 0 0,2 13 1 0 0,1 43 572 0 0,-4-34-412 0 0,3-1 1 0 0,0 1-1 0 0,11 39 1 0 0,-14-67-138 0 0,1 0 0 0 0,-1 0 0 0 0,1 0 0 0 0,0 0 0 0 0,0 0 0 0 0,0 0 0 0 0,0-1 0 0 0,0 1 0 0 0,0 0 0 0 0,0-1 0 0 0,1 1-1 0 0,-1-1 1 0 0,0 1 0 0 0,1-1 0 0 0,0 1 0 0 0,2 1 0 0 0,-2-3-82 0 0,-1 1 0 0 0,0-1 0 0 0,1 0-1 0 0,-1 0 1 0 0,1 0 0 0 0,-1 0-1 0 0,0 0 1 0 0,1 0 0 0 0,-1 0 0 0 0,0-1-1 0 0,1 1 1 0 0,-1 0 0 0 0,0-1 0 0 0,1 1-1 0 0,-1-1 1 0 0,0 0 0 0 0,0 1 0 0 0,0-1-1 0 0,1 0 1 0 0,-1 0 0 0 0,0 1-1 0 0,0-1 1 0 0,0 0 0 0 0,0 0 0 0 0,0 0-1 0 0,0 0 1 0 0,-1 0 0 0 0,1-1 0 0 0,1-1-1 0 0,20-27-3818 0 0</inkml:trace>
  <inkml:trace contextRef="#ctx0" brushRef="#br0" timeOffset="1">796 1 5064 0 0,'0'0'8438'0'0,"-1"21"-8437"0"0,0 0 178 0 0,-10 123 494 0 0,-47 427-659 0 0,56-534-922 0 0,-4 45-1797 0 0,5-76 1872 0 0,-1-1 1 0 0,1 1 0 0 0,-1-1 0 0 0,0 1 0 0 0,0-1 0 0 0,-5 8-1 0 0,-6 1-4097 0 0</inkml:trace>
  <inkml:trace contextRef="#ctx0" brushRef="#br0" timeOffset="2">466 734 1772 0 0,'0'0'13221'0'0,"84"-21"-15981"0"0,-43 24 1952 0 0,12 0-792 0 0,1-2-732 0 0,-10-1-1605 0 0</inkml:trace>
</inkml:ink>
</file>

<file path=ppt/ink/ink6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9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37 6129 0 0,'0'0'7766'0'0,"2"17"-7666"0"0,10 131 750 0 0,-13-134-809 0 0,0-1 0 0 0,0 1 0 0 0,-1 0 0 0 0,-1-1 0 0 0,0 1 0 0 0,-1-1 1 0 0,0 0-1 0 0,-1 0 0 0 0,0 0 0 0 0,-2-1 0 0 0,1 0 0 0 0,-1 0 0 0 0,-1 0 0 0 0,-10 11 0 0 0,18-22-24 0 0,0-1-1 0 0,-1 1 1 0 0,0 0-1 0 0,1-1 1 0 0,-1 1-1 0 0,1-1 1 0 0,-1 1-1 0 0,0-1 1 0 0,1 1 0 0 0,-1-1-1 0 0,0 1 1 0 0,0-1-1 0 0,1 0 1 0 0,-1 1-1 0 0,0-1 1 0 0,0 0-1 0 0,0 0 1 0 0,0 0-1 0 0,1 1 1 0 0,-1-1-1 0 0,0 0 1 0 0,-1 0-1 0 0,2-1 28 0 0,-1 1 1 0 0,1 0-1 0 0,-1-1 0 0 0,1 1 0 0 0,-1-1 0 0 0,1 1 1 0 0,0-1-1 0 0,-1 1 0 0 0,1-1 0 0 0,0 1 1 0 0,-1-1-1 0 0,1 0 0 0 0,0 1 0 0 0,0-1 0 0 0,0 1 1 0 0,-1-1-1 0 0,1 0 0 0 0,0 1 0 0 0,0-1 1 0 0,0 0-1 0 0,0 0 0 0 0,3-43 579 0 0,-2 42-742 0 0,2-16 4 0 0,2 0 1 0 0,1 0 0 0 0,0 0 0 0 0,1 0 0 0 0,1 1 0 0 0,0 1 0 0 0,14-21-1 0 0,-6 13 35 0 0,1 1-1 0 0,0 1 0 0 0,2 1 0 0 0,24-22 0 0 0,-39 39 51 0 0,1 0 0 0 0,-1 0-1 0 0,1 1 1 0 0,0 0 0 0 0,0 0-1 0 0,9-4 1 0 0,-13 7 26 0 0,0-1 0 0 0,0 1-1 0 0,0-1 1 0 0,1 1 0 0 0,-1 0 0 0 0,0 0-1 0 0,0 0 1 0 0,1 0 0 0 0,-1 0 0 0 0,0 0-1 0 0,1 0 1 0 0,-1 0 0 0 0,0 0 0 0 0,0 0 0 0 0,1 1-1 0 0,-1-1 1 0 0,0 1 0 0 0,0-1 0 0 0,0 1-1 0 0,0-1 1 0 0,0 1 0 0 0,1 0 0 0 0,-1-1-1 0 0,0 1 1 0 0,0 0 0 0 0,-1 0 0 0 0,1 0-1 0 0,0 0 1 0 0,0 0 0 0 0,0 0 0 0 0,0 0-1 0 0,-1 0 1 0 0,1 0 0 0 0,-1 0 0 0 0,2 2-1 0 0,4 11 57 0 0,-1 0 1 0 0,0 1-1 0 0,-1 0 0 0 0,0 0 0 0 0,-1 0 0 0 0,-1 0 0 0 0,0 0 0 0 0,-2 1 0 0 0,1-1 0 0 0,-2 0 0 0 0,-2 20 0 0 0,3-35-46 0 0,-1 0 0 0 0,1 1 0 0 0,0-1 0 0 0,0 0 0 0 0,0 1 0 0 0,-1-1 0 0 0,1 0 0 0 0,0 1 0 0 0,0-1 0 0 0,0 1 0 0 0,0-1 0 0 0,0 0 0 0 0,0 1 0 0 0,0-1 0 0 0,0 0 0 0 0,0 1 0 0 0,0-1 0 0 0,0 1 0 0 0,0-1 0 0 0,0 0 0 0 0,0 1 0 0 0,0-1 0 0 0,0 0 0 0 0,1 1 0 0 0,-1-1 0 0 0,0 0 0 0 0,0 1 0 0 0,0-1 0 0 0,1 0 0 0 0,-1 1 0 0 0,0-1 0 0 0,0 0 0 0 0,1 0 0 0 0,-1 1 0 0 0,10-11 639 0 0,0-2-655 0 0,20-22-15 0 0,2-3-80 0 0,2 2 0 0 0,1 1 0 0 0,2 1 0 0 0,49-33 0 0 0,-85 65 103 0 0,-1 1 0 0 0,0 0-1 0 0,1 0 1 0 0,-1 0 0 0 0,0-1 0 0 0,1 1 0 0 0,-1 0 0 0 0,0 0 0 0 0,1 0-1 0 0,-1 0 1 0 0,0 0 0 0 0,1 0 0 0 0,-1 0 0 0 0,1 0 0 0 0,-1 0 0 0 0,0 0-1 0 0,1 0 1 0 0,-1 0 0 0 0,0 0 0 0 0,1 0 0 0 0,-1 0 0 0 0,0 0-1 0 0,1 1 1 0 0,-1-1 0 0 0,0 0 0 0 0,1 0 0 0 0,-1 0 0 0 0,0 0 0 0 0,1 1-1 0 0,-1-1 1 0 0,0 0 0 0 0,0 0 0 0 0,1 1 0 0 0,-1-1 0 0 0,0 1 0 0 0,8 16-4 0 0,-1 30 58 0 0,-6-41-52 0 0,2 103-16 0 0,-3-56-1297 0 0,3 0-3474 0 0,-1-42 1348 0 0</inkml:trace>
</inkml:ink>
</file>

<file path=ppt/ink/ink6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19.6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0 3908 0 0,'0'0'9309'0'0,"-10"16"-9113"0"0,-3 3-169 0 0,5-9-14 0 0,0 0-1 0 0,2 1 1 0 0,-1 0-1 0 0,1 0 1 0 0,1 0-1 0 0,0 1 1 0 0,-4 13 0 0 0,8-20-28 0 0,0 0 1 0 0,0 1 0 0 0,0-1-1 0 0,0 1 1 0 0,1-1 0 0 0,0 0-1 0 0,0 1 1 0 0,1-1 0 0 0,-1 1 0 0 0,1-1-1 0 0,0 0 1 0 0,1 1 0 0 0,3 7-1 0 0,-4-10 28 0 0,0-1 0 0 0,0 0 0 0 0,1 0 0 0 0,-1 0-1 0 0,1 0 1 0 0,0 0 0 0 0,0 0 0 0 0,0 0 0 0 0,0 0 0 0 0,0-1-1 0 0,0 1 1 0 0,0-1 0 0 0,0 1 0 0 0,1-1 0 0 0,-1 0-1 0 0,0 0 1 0 0,1 0 0 0 0,-1 0 0 0 0,1-1 0 0 0,-1 1 0 0 0,1-1-1 0 0,-1 1 1 0 0,1-1 0 0 0,0 0 0 0 0,-1 0 0 0 0,1 0-1 0 0,-1 0 1 0 0,1-1 0 0 0,0 1 0 0 0,-1-1 0 0 0,3 0 0 0 0,-1 0 90 0 0,0-1 1 0 0,0 1 0 0 0,0-1 0 0 0,-1 0 0 0 0,1 0-1 0 0,-1 0 1 0 0,0-1 0 0 0,1 1 0 0 0,-1-1 0 0 0,0 0-1 0 0,-1 1 1 0 0,5-6 0 0 0,31-44 951 0 0,-24 31-844 0 0,-7 10-105 0 0,28-41 54 0 0,-32 47-140 0 0,-1 0 1 0 0,1 0-1 0 0,-1 0 0 0 0,0 0 1 0 0,0 0-1 0 0,-1 0 0 0 0,0 0 1 0 0,0 0-1 0 0,1-7 1 0 0,-3 12-79 0 0,1 0 1 0 0,-1-1 0 0 0,1 1-1 0 0,-1 0 1 0 0,1 0 0 0 0,-1 0 0 0 0,0-1-1 0 0,1 1 1 0 0,-1 0 0 0 0,1 0-1 0 0,-1 0 1 0 0,0 0 0 0 0,1 0-1 0 0,-1 0 1 0 0,0 0 0 0 0,1 0 0 0 0,-1 0-1 0 0,1 0 1 0 0,-1 0 0 0 0,0 1-1 0 0,1-1 1 0 0,-1 0 0 0 0,1 0 0 0 0,-1 0-1 0 0,0 1 1 0 0,1-1 0 0 0,-1 0-1 0 0,1 1 1 0 0,-1-1 0 0 0,0 1-1 0 0,-19 9-1372 0 0,-1 7-1064 0 0,12-1-1947 0 0</inkml:trace>
</inkml:ink>
</file>

<file path=ppt/ink/ink6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0.0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176 368 5124 0 0,'0'0'5493'0'0,"-6"15"-7823"0"0,-3 9 2283 0 0,1 0 0 0 0,1 1 0 0 0,1 0 0 0 0,1 0 0 0 0,-2 33 0 0 0,8-28 829 0 0,1-1-1 0 0,2 1 1 0 0,0-1 0 0 0,18 56-1 0 0,-22-85-711 0 0,0 1-1 0 0,1 0 1 0 0,-1 0 0 0 0,0-1-1 0 0,0 1 1 0 0,1 0 0 0 0,-1 0-1 0 0,0 0 1 0 0,0-1 0 0 0,0 1-1 0 0,0 0 1 0 0,0 0 0 0 0,0 0-1 0 0,0 0 1 0 0,0-1 0 0 0,-1 1-1 0 0,1 0 1 0 0,0 0 0 0 0,0-1-1 0 0,-1 1 1 0 0,1 0-1 0 0,0 0 1 0 0,-1-1 0 0 0,1 1-1 0 0,-1 0 1 0 0,1-1 0 0 0,-1 1-1 0 0,1 0 1 0 0,-1-1 0 0 0,1 1-1 0 0,-1-1 1 0 0,0 1 0 0 0,-28 4 1261 0 0,12-4-1639 0 0,7 1 183 0 0,-47 2-756 0 0,54-4 371 0 0,-1 0 0 0 0,1-1 0 0 0,0 1 1 0 0,-1-1-1 0 0,1 1 0 0 0,0-1 0 0 0,0 0 0 0 0,-4-2 0 0 0,-2-21-9082 0 0</inkml:trace>
  <inkml:trace contextRef="#ctx0" brushRef="#br0" timeOffset="1">743 0 7797 0 0,'0'0'8673'0'0,"-3"18"-9244"0"0,-57 307 1280 0 0,34-188-729 0 0,15-67-1006 0 0,-42 134-1 0 0,52-198 554 0 0,-1 0 0 0 0,0 0-1 0 0,-1-1 1 0 0,1 1-1 0 0,-1 0 1 0 0,0-1 0 0 0,0 0-1 0 0,-1 0 1 0 0,0 0 0 0 0,0 0-1 0 0,0 0 1 0 0,0-1-1 0 0,-7 6 1 0 0,-17-2-3687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8.9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0 4516 0 0,'0'0'6480'0'0,"-7"19"-6512"0"0,-53 124 484 0 0,-54 215 1617 0 0,13-34-2910 0 0,99-320 473 0 0,2-2 208 0 0,0-1 1 0 0,0 0-1 0 0,-1 1 0 0 0,1-1 0 0 0,0 0 1 0 0,-1 0-1 0 0,1 0 0 0 0,-1 1 0 0 0,0-1 1 0 0,1 0-1 0 0,-1 0 0 0 0,0 0 0 0 0,0 0 1 0 0,1 0-1 0 0,-1 0 0 0 0,0 0 0 0 0,0-1 1 0 0,0 1-1 0 0,0 0 0 0 0,-2 1 0 0 0,0-27-5989 0 0</inkml:trace>
  <inkml:trace contextRef="#ctx0" brushRef="#br0" timeOffset="1">430 394 1332 0 0,'0'0'4238'0'0,"1"17"-3041"0"0,0 139 1851 0 0,-2-150-2726 0 0,0 64 1243 0 0,5-38 4321 0 0,7-56-5973 0 0,0 1 1 0 0,2 0-1 0 0,1 1 1 0 0,1 0-1 0 0,24-28 1 0 0,-21 27-207 0 0,5-4-967 0 0,48-48 1 0 0,-50 58-1659 0 0,33-23 1 0 0,-24 22-1585 0 0</inkml:trace>
</inkml:ink>
</file>

<file path=ppt/ink/ink6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0.4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1 969 6309 0 0,'0'0'7772'0'0,"78"-57"-8688"0"0,-45 57 596 0 0,11 2 116 0 0,6 5 36 0 0,4 2-152 0 0,4 2-836 0 0,6-4-872 0 0,-15-2-816 0 0,27-5-1965 0 0</inkml:trace>
  <inkml:trace contextRef="#ctx0" brushRef="#br0" timeOffset="1">1680 0 6201 0 0,'0'0'4069'0'0,"-17"3"-3067"0"0,6-1-979 0 0,0 0 10 0 0,-1-1 0 0 0,1 2-1 0 0,0 0 1 0 0,0 0 0 0 0,0 1 0 0 0,0 1-1 0 0,1-1 1 0 0,0 2 0 0 0,-19 12-1 0 0,-12 15 288 0 0,2 2-1 0 0,-58 67 0 0 0,-55 93 612 0 0,110-135-529 0 0,3 1 0 0 0,2 2-1 0 0,-37 91 1 0 0,58-114-321 0 0,2 1 0 0 0,1 0 0 0 0,3 1 0 0 0,1 1 0 0 0,2 0 0 0 0,-3 83 0 0 0,11-94-14 0 0,0 0 0 0 0,7 39 0 0 0,-5-55-85 0 0,1 0 0 0 0,1-1 1 0 0,0 1-1 0 0,1-1 0 0 0,1 0 0 0 0,11 19 0 0 0,-6-14-338 0 0,1-1 0 0 0,1-1 0 0 0,1 0 0 0 0,0-1-1 0 0,1 0 1 0 0,1-2 0 0 0,1 0 0 0 0,0-1 0 0 0,1 0-1 0 0,0-2 1 0 0,1 0 0 0 0,0-1 0 0 0,1-1-1 0 0,23 7 1 0 0,0-6-2574 0 0,1-10-1410 0 0</inkml:trace>
</inkml:ink>
</file>

<file path=ppt/ink/ink6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0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11417 0 0,'0'0'4104'0'0,"-6"20"-4021"0"0,-98 314 915 0 0,50-216-970 0 0,125-191 1073 0 0,-50 50-1114 0 0,84-81-120 0 0,-93 94 82 0 0,0 0 0 0 0,1 1 0 0 0,0 1 0 0 0,0 0-1 0 0,1 0 1 0 0,0 2 0 0 0,19-8 0 0 0,-30 13 11 0 0,0 0 0 0 0,0 0 0 0 0,0 1 0 0 0,0-1 0 0 0,0 1 0 0 0,0-1 0 0 0,0 1 0 0 0,0 0 0 0 0,0 0 0 0 0,0 1 0 0 0,0-1 1 0 0,0 0-1 0 0,0 1 0 0 0,0 0 0 0 0,0 0 0 0 0,0 0 0 0 0,0 0 0 0 0,0 0 0 0 0,0 1 0 0 0,-1-1 0 0 0,1 1 0 0 0,0 0 0 0 0,-1-1 0 0 0,0 1 0 0 0,1 0 0 0 0,-1 1 0 0 0,3 2 0 0 0,2 5-26 0 0,-1 1-1 0 0,0-1 1 0 0,0 1 0 0 0,-1 1-1 0 0,6 18 1 0 0,-9-25 91 0 0,45 161-150 0 0,-34-112-2411 0 0,33 90-1 0 0,-33-121-694 0 0,1-10-1796 0 0</inkml:trace>
</inkml:ink>
</file>

<file path=ppt/ink/ink6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1.3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1446 1 7281 0 0,'0'0'5944'0'0,"15"12"-5802"0"0,-3-3-65 0 0,-6-5-15 0 0,1 0-1 0 0,-1 1 0 0 0,0 0 1 0 0,-1 0-1 0 0,1 1 0 0 0,-1 0 0 0 0,0 0 1 0 0,0 0-1 0 0,-1 0 0 0 0,0 1 1 0 0,0 0-1 0 0,0 0 0 0 0,-1 0 1 0 0,0 0-1 0 0,3 13 0 0 0,0 13 151 0 0,-2 1-1 0 0,-1 0 1 0 0,-2-1-1 0 0,-1 1 1 0 0,-6 47-1 0 0,-4-10 128 0 0,-30 107-1 0 0,13-90-126 0 0,-5-1 0 0 0,-3-2 0 0 0,-3-1 0 0 0,-5-2-1 0 0,-71 105 1 0 0,33-73-197 0 0,-5-5 0 0 0,-191 190 0 0 0,192-220-835 0 0,-189 132 0 0 0,5-52-4285 0 0,120-90-2493 0 0</inkml:trace>
</inkml:ink>
</file>

<file path=ppt/ink/ink6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1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 7373 0 0,'0'0'7385'0'0,"1"14"-6658"0"0,0 23-516 0 0,-3-1 0 0 0,0 0 0 0 0,-14 65 0 0 0,-17 8-881 0 0,4-42-3800 0 0,20-52 528 0 0</inkml:trace>
</inkml:ink>
</file>

<file path=ppt/ink/ink6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2.1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13461 0 0,'0'0'3027'0'0,"0"14"-3950"0"0,0 41 835 0 0,0-53 78 0 0,0 0-1 0 0,1 0 1 0 0,-1 0-1 0 0,0 0 1 0 0,1 0-1 0 0,-1 0 0 0 0,1 0 1 0 0,0 0-1 0 0,0 0 1 0 0,0-1-1 0 0,0 1 1 0 0,0 0-1 0 0,0-1 0 0 0,0 1 1 0 0,0-1-1 0 0,1 1 1 0 0,-1-1-1 0 0,1 1 1 0 0,-1-1-1 0 0,1 0 0 0 0,-1 0 1 0 0,1 0-1 0 0,0 0 1 0 0,0 0-1 0 0,-1 0 1 0 0,1 0-1 0 0,2 0 0 0 0,3 1 2 0 0,0 0 0 0 0,0-1 0 0 0,0 0 0 0 0,0 0 0 0 0,9-1 0 0 0,-10 1-1 0 0,13-2 29 0 0,1 0 1 0 0,26-4 0 0 0,-10 0 198 0 0,46-1-12 0 0,-46 4-220 0 0,0-2 1 0 0,38-8-1 0 0,-44 5-27 0 0,0-2 1 0 0,-1-2-1 0 0,0 0 1 0 0,-1-2-1 0 0,0-1 1 0 0,29-20-1 0 0,-40 22 81 0 0,-1 0 0 0 0,0-1-1 0 0,0 0 1 0 0,-2-2 0 0 0,1 0-1 0 0,-2 0 1 0 0,0-1 0 0 0,-1-1 0 0 0,-1 0-1 0 0,12-23 1 0 0,-21 35 128 0 0,1 0-1 0 0,-1 0 1 0 0,0 0 0 0 0,-1 0 0 0 0,1 0-1 0 0,-1-1 1 0 0,1-8 0 0 0,-17 31 282 0 0,-14 29-610 0 0,2 1-1 0 0,2 2 0 0 0,2 0 1 0 0,-18 58-1 0 0,27-70 133 0 0,-221 741 381 0 0,66 23 21 0 0,157-744-345 0 0,3-17 36 0 0,1 0 0 0 0,2 1-1 0 0,2 0 1 0 0,1 59-1 0 0,4-96-102 0 0,-1 0-1 0 0,0 1 0 0 0,1-1 1 0 0,0 0-1 0 0,0 0 0 0 0,0 0 0 0 0,1 0 1 0 0,-1-1-1 0 0,1 1 0 0 0,0 0 1 0 0,0-1-1 0 0,0 1 0 0 0,0-1 1 0 0,1 1-1 0 0,-1-1 0 0 0,1 0 0 0 0,0 0 1 0 0,0 0-1 0 0,0-1 0 0 0,0 1 1 0 0,1-1-1 0 0,-1 1 0 0 0,1-1 1 0 0,6 3-1 0 0,-5-4 12 0 0,1 1 0 0 0,-1-1 0 0 0,0 0 0 0 0,1 0 0 0 0,-1-1 0 0 0,0 1 0 0 0,1-1 0 0 0,-1-1 0 0 0,1 1 0 0 0,-1-1 0 0 0,1 0 0 0 0,-1 0 0 0 0,0 0 0 0 0,0-1 0 0 0,0 1 0 0 0,0-1 0 0 0,0-1 0 0 0,6-3 0 0 0,4-3 26 0 0,-1-2 0 0 0,0 0 0 0 0,-1 0 0 0 0,0-1 0 0 0,-1-1 1 0 0,0 0-1 0 0,-1 0 0 0 0,-1-2 0 0 0,0 1 0 0 0,-1-1 0 0 0,0 0 1 0 0,-1-1-1 0 0,-1 0 0 0 0,9-32 0 0 0,-1-5 2 0 0,-2-2 1 0 0,-3 1-1 0 0,5-74 0 0 0,-11 75-60 0 0,-1 0 0 0 0,-4 0 0 0 0,-1 1 0 0 0,-11-59 0 0 0,8 83 135 0 0,-1 1-1 0 0,-2 0 1 0 0,0 0-1 0 0,-2 1 1 0 0,-1 1-1 0 0,-1-1 1 0 0,-1 2-1 0 0,-1 0 1 0 0,-26-34-1 0 0,4 14 269 0 0,49 44-1287 0 0,9 5 646 0 0,20 6-98 0 0,0 0 1 0 0,0-3-1 0 0,60 4 0 0 0,51-9-3612 0 0,-94-10 929 0 0,12-11-1230 0 0</inkml:trace>
</inkml:ink>
</file>

<file path=ppt/ink/ink6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2.5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476 1 3920 0 0,'0'0'11156'0'0,"-16"21"-10894"0"0,-58 88 11 0 0,-88 173 1 0 0,122-199-186 0 0,3 1 0 0 0,4 1 0 0 0,3 2 0 0 0,-35 179 0 0 0,58-217-77 0 0,1 1 1 0 0,2 0-1 0 0,3 0 1 0 0,2 0-1 0 0,2 0 0 0 0,2-1 1 0 0,2 1-1 0 0,3-1 0 0 0,1-1 1 0 0,33 85-1 0 0,-25-88 46 0 0,2-1 0 0 0,3-1 1 0 0,1-1-1 0 0,1-1 0 0 0,3-1 0 0 0,1-2 0 0 0,2 0 0 0 0,2-3 1 0 0,1 0-1 0 0,76 56 0 0 0,-107-89-169 0 0,4 4 2 0 0,1 0-1 0 0,0-1 1 0 0,0 0-1 0 0,12 4 1 0 0,-19-8-77 0 0,0 0-1 0 0,-1-1 1 0 0,1 1 0 0 0,0-1 0 0 0,-1 1 0 0 0,1-1 0 0 0,0 0 0 0 0,0 1 0 0 0,-1-1 0 0 0,1 0-1 0 0,0 0 1 0 0,0 0 0 0 0,-1-1 0 0 0,1 1 0 0 0,0 0 0 0 0,0-1 0 0 0,-1 1 0 0 0,1-1 0 0 0,0 0-1 0 0,-1 1 1 0 0,1-1 0 0 0,-1 0 0 0 0,1 0 0 0 0,-1 0 0 0 0,1 0 0 0 0,-1 0 0 0 0,0 0 0 0 0,1 0-1 0 0,-1-1 1 0 0,0 1 0 0 0,0 0 0 0 0,0-1 0 0 0,1-1 0 0 0,14-32-6066 0 0</inkml:trace>
</inkml:ink>
</file>

<file path=ppt/ink/ink6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4.4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72 5276 0 0,'0'0'10016'0'0,"-1"16"-10327"0"0,-4 21 456 0 0,-1 0-1 0 0,-2 0 0 0 0,-17 51 1 0 0,-17 3-16 0 0,6-15-98 0 0,35-74-90 0 0,2-5 70 0 0,0 1-1 0 0,0-1 1 0 0,1 1-1 0 0,-1-1 1 0 0,0 1-1 0 0,1 0 1 0 0,0 0 0 0 0,2-4-1 0 0,5-5-87 0 0,21-36-295 0 0,37-61 269 0 0,90-107 1 0 0,-152 209 138 0 0,-1 1 0 0 0,1 0 0 0 0,0 0 0 0 0,1 0 0 0 0,-1 0 0 0 0,1 1 0 0 0,11-6 0 0 0,-16 9-32 0 0,1 0 0 0 0,-1 1 0 0 0,1-1-1 0 0,0 1 1 0 0,0-1 0 0 0,-1 1 0 0 0,1 0 0 0 0,0 0 0 0 0,-1 0-1 0 0,1 0 1 0 0,0 0 0 0 0,0 0 0 0 0,-1 0 0 0 0,1 1 0 0 0,0-1-1 0 0,0 0 1 0 0,-1 1 0 0 0,1 0 0 0 0,-1-1 0 0 0,1 1 0 0 0,0 0-1 0 0,-1 0 1 0 0,1 0 0 0 0,-1 0 0 0 0,0 0 0 0 0,1 0-1 0 0,-1 0 1 0 0,0 0 0 0 0,0 1 0 0 0,1-1 0 0 0,-1 1 0 0 0,0-1-1 0 0,-1 0 1 0 0,1 1 0 0 0,0 0 0 0 0,1 2 0 0 0,2 5 22 0 0,0 1 0 0 0,0 0 1 0 0,-1 0-1 0 0,0 0 0 0 0,0 0 0 0 0,-1 0 1 0 0,-1 1-1 0 0,1 19 0 0 0,-2 1-47 0 0,-7 53 0 0 0,0-45-137 0 0,-2 0-1 0 0,-17 46 0 0 0,3-9-2449 0 0,6 0-5006 0 0,17-63 2615 0 0</inkml:trace>
</inkml:ink>
</file>

<file path=ppt/ink/ink6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4.8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0 1096 0 0,'0'0'11890'0'0,"1"11"-11583"0"0,-1 32 17 0 0,0-41-270 0 0,-1 1 0 0 0,0-1 1 0 0,0 0-1 0 0,0 0 1 0 0,0 0-1 0 0,0 0 0 0 0,0 0 1 0 0,-1 0-1 0 0,1 0 1 0 0,-1 0-1 0 0,1 0 1 0 0,-1 0-1 0 0,0-1 0 0 0,0 1 1 0 0,0-1-1 0 0,1 1 1 0 0,-2-1-1 0 0,1 0 0 0 0,0 0 1 0 0,0 0-1 0 0,0 0 1 0 0,-4 1-1 0 0,5-2 62 0 0,2-4-229 0 0,1-1 1 0 0,0 0-1 0 0,0 1 1 0 0,0-1-1 0 0,0 1 1 0 0,1-1-1 0 0,4-5 0 0 0,-3 4 83 0 0,4-6 360 0 0,-4 5-1485 0 0,-11 34-5454 0 0,6-18 3934 0 0</inkml:trace>
</inkml:ink>
</file>

<file path=ppt/ink/ink6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5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62 5957 0 0,'0'0'7078'0'0,"12"17"-6759"0"0,35 59 2 0 0,-45-71-290 0 0,0-1-1 0 0,-1 1 1 0 0,1 0 0 0 0,-1-1-1 0 0,0 1 1 0 0,0 0-1 0 0,-1 0 1 0 0,1 0-1 0 0,-1 0 1 0 0,0 0 0 0 0,0 0-1 0 0,-1 0 1 0 0,0-1-1 0 0,1 1 1 0 0,-2 0 0 0 0,1 0-1 0 0,0-1 1 0 0,-1 1-1 0 0,0 0 1 0 0,-4 6-1 0 0,-2 7 78 0 0,1 0 99 0 0,0 0 0 0 0,-2 0-1 0 0,0 0 1 0 0,-1-1-1 0 0,-1-1 1 0 0,-1 0 0 0 0,-16 18 750 0 0,46-61 1241 0 0,21-35-2917 0 0,3 2 0 0 0,2 1 0 0 0,3 2 0 0 0,63-58 0 0 0,-103 107-586 0 0,1 1 0 0 0,1 0 0 0 0,0 0 0 0 0,0 1 1 0 0,11-6-1 0 0,-5 5-3014 0 0</inkml:trace>
  <inkml:trace contextRef="#ctx0" brushRef="#br0" timeOffset="1">606 105 1880 0 0,'0'0'10876'0'0,"1"16"-10069"0"0,1 0-624 0 0,0 2 27 0 0,-1 1 1 0 0,0-1 0 0 0,-1 1 0 0 0,-3 26 0 0 0,-4-19-186 0 0,0-1-1 0 0,-1-1 1 0 0,-2 1-1 0 0,-12 23 1 0 0,-14 32-4786 0 0,33-71 1380 0 0</inkml:trace>
</inkml:ink>
</file>

<file path=ppt/ink/ink6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5.6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1 137 8565 0 0,'0'0'5465'0'0,"0"15"-5935"0"0,1 47 515 0 0,-1-58-17 0 0,0-1-1 0 0,1 0 1 0 0,0 0-1 0 0,-1 0 1 0 0,1 1-1 0 0,0-1 1 0 0,1 0-1 0 0,-1 0 1 0 0,0 0-1 0 0,1-1 1 0 0,0 1-1 0 0,0 0 1 0 0,-1-1-1 0 0,2 1 1 0 0,-1-1-1 0 0,0 1 1 0 0,0-1-1 0 0,1 0 1 0 0,-1 0-1 0 0,1 0 1 0 0,0 0-1 0 0,0-1 1 0 0,-1 1-1 0 0,7 2 1 0 0,-1-2 102 0 0,0 1 0 0 0,0-1 0 0 0,0 0 0 0 0,0-1 1 0 0,1 0-1 0 0,16 1 0 0 0,-23-2-38 0 0,0-1 0 0 0,1 1 0 0 0,-1 0 0 0 0,0-1 0 0 0,1 1 0 0 0,-1-1 0 0 0,0 0-1 0 0,0 1 1 0 0,0-1 0 0 0,1 0 0 0 0,-1-1 0 0 0,0 1 0 0 0,0 0 0 0 0,0 0 0 0 0,-1-1 0 0 0,1 1 0 0 0,3-4 0 0 0,-2 1 8 0 0,0 0 1 0 0,0-1 0 0 0,0 1-1 0 0,-1-1 1 0 0,1 0 0 0 0,-1 1-1 0 0,2-10 1 0 0,1-2-71 0 0,-2 1 1 0 0,0-2-1 0 0,-1 1 0 0 0,0-19 1 0 0,-2 34-71 0 0,0-14-105 0 0,0 0-1 0 0,-1-1 1 0 0,-3-16 0 0 0,4 30 49 0 0,-1 0 1 0 0,1-1-1 0 0,0 1 0 0 0,-1 0 1 0 0,0-1-1 0 0,1 1 1 0 0,-1 0-1 0 0,0 0 1 0 0,0-1-1 0 0,0 1 1 0 0,0 0-1 0 0,-1 0 0 0 0,1 0 1 0 0,-1 0-1 0 0,1 1 1 0 0,-1-1-1 0 0,1 0 1 0 0,-1 1-1 0 0,0-1 1 0 0,0 1-1 0 0,0-1 0 0 0,0 1 1 0 0,0 0-1 0 0,0 0 1 0 0,0 0-1 0 0,0 0 1 0 0,-1 0-1 0 0,1 0 1 0 0,-3 0-1 0 0,3 2-123 0 0,-1-1 0 0 0,1 1 0 0 0,0 0-1 0 0,-1-1 1 0 0,1 1 0 0 0,0 0 0 0 0,0 0 0 0 0,0 1 0 0 0,0-1 0 0 0,0 0-1 0 0,0 1 1 0 0,0-1 0 0 0,0 1 0 0 0,1 0 0 0 0,-1-1 0 0 0,0 1 0 0 0,1 0-1 0 0,-2 3 1 0 0,-28 45-2187 0 0,24-37 1517 0 0,-15 25-1798 0 0,-2 13-1167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4.5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295 67 352 0 0,'0'0'5834'0'0,"9"-13"-4418"0"0,24-40-573 0 0,-46 82 809 0 0,-14 46 0 0 0,-1 1-1265 0 0,-217 570-1159 0 0,238-628 308 0 0,-6 14-527 0 0,9-12-2685 0 0</inkml:trace>
  <inkml:trace contextRef="#ctx0" brushRef="#br0" timeOffset="1">529 52 1096 0 0,'0'0'9738'0'0,"-7"14"-9536"0"0,-206 438 906 0 0,83-134-6663 0 0,125-304 1531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9.3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0 302 8325 0 0,'0'0'6544'0'0,"14"-4"-6148"0"0,18-7-456 0 0,-1-1-1 0 0,0-1 0 0 0,-1-2 0 0 0,44-29 0 0 0,-52 28-445 0 0,0-2-1 0 0,21-22 1 0 0,-38 35 270 0 0,0-1 0 0 0,0 1 0 0 0,-1-1 0 0 0,1-1 0 0 0,-1 1 0 0 0,-1 0 0 0 0,1-1 0 0 0,-1 0 0 0 0,0 0 0 0 0,-1 0 0 0 0,0 0 0 0 0,3-15 0 0 0,-5 21 186 0 0,0 0 1 0 0,0 0-1 0 0,1 0 1 0 0,-2 0-1 0 0,1 0 1 0 0,0 0-1 0 0,0 0 1 0 0,0 0-1 0 0,0 0 1 0 0,-1 0 0 0 0,1 0-1 0 0,0 0 1 0 0,-1 0-1 0 0,1 0 1 0 0,-1 0-1 0 0,1 0 1 0 0,-1 0-1 0 0,1 1 1 0 0,-1-1-1 0 0,0 0 1 0 0,1 0-1 0 0,-1 1 1 0 0,0-1-1 0 0,0 0 1 0 0,1 1 0 0 0,-1-1-1 0 0,-1 0 1 0 0,-1 0-37 0 0,0 0 0 0 0,1 0 1 0 0,-1 0-1 0 0,0 1 0 0 0,0-1 1 0 0,1 1-1 0 0,-1 0 0 0 0,0 0 1 0 0,0 0-1 0 0,-3 0 0 0 0,-4 1 14 0 0,0 1-1 0 0,1 0 1 0 0,-1 1-1 0 0,1 0 0 0 0,-11 4 1 0 0,0 3 480 0 0,1 0 0 0 0,1 2 1 0 0,-1 0-1 0 0,2 1 0 0 0,0 0 0 0 0,-21 22 1 0 0,32-29-337 0 0,1 0-1 0 0,-1 1 1 0 0,1 0 0 0 0,0-1 0 0 0,1 2 0 0 0,0-1-1 0 0,0 0 1 0 0,0 1 0 0 0,1 0 0 0 0,0 0 0 0 0,1 0 0 0 0,-1 0-1 0 0,2 0 1 0 0,-1 1 0 0 0,1-1 0 0 0,0 0 0 0 0,1 1-1 0 0,0-1 1 0 0,2 13 0 0 0,-2-19-104 0 0,1 0 0 0 0,-1 0-1 0 0,1 0 1 0 0,0-1 0 0 0,0 1 0 0 0,0 0 0 0 0,0 0-1 0 0,0 0 1 0 0,0-1 0 0 0,0 1 0 0 0,1-1 0 0 0,-1 1-1 0 0,1-1 1 0 0,-1 1 0 0 0,1-1 0 0 0,0 0 0 0 0,-1 0-1 0 0,1 0 1 0 0,0 0 0 0 0,0 0 0 0 0,0 0 0 0 0,-1 0-1 0 0,1 0 1 0 0,0-1 0 0 0,0 1 0 0 0,3-1 0 0 0,2 2-658 0 0,1-1 0 0 0,-1-1 1 0 0,1 1-1 0 0,-1-1 1 0 0,0-1-1 0 0,13-1 1 0 0,16-7-3404 0 0</inkml:trace>
</inkml:ink>
</file>

<file path=ppt/ink/ink6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6.0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370 173 3828 0 0,'0'0'4915'0'0,"16"-9"-4100"0"0,221-114 2043 0 0,-229 119-2589 0 0,-1 1 281 0 0,0 0 0 0 0,1-1 0 0 0,-2-1 1 0 0,1 1-1 0 0,11-10 738 0 0,-22 13-1109 0 0,0 0-1 0 0,0 1 1 0 0,0-1 0 0 0,0 1-1 0 0,0 0 1 0 0,0 0 0 0 0,-5 1-1 0 0,-7 0-186 0 0,-10-1-107 0 0,1 1 0 0 0,-1 1-1 0 0,0 1 1 0 0,1 2 0 0 0,0 0 0 0 0,0 2 0 0 0,1 0-1 0 0,0 2 1 0 0,-40 20 0 0 0,60-27 48 0 0,-1 0 0 0 0,1 1 0 0 0,0 0 1 0 0,0-1-1 0 0,0 1 0 0 0,0 1 0 0 0,0-1 0 0 0,0 1 1 0 0,1-1-1 0 0,0 1 0 0 0,0 0 0 0 0,0 0 0 0 0,0 0 0 0 0,1 1 1 0 0,-1-1-1 0 0,1 1 0 0 0,0-1 0 0 0,0 1 0 0 0,1 0 0 0 0,-1 0 1 0 0,1 0-1 0 0,0-1 0 0 0,1 1 0 0 0,-1 0 0 0 0,1 1 1 0 0,0-1-1 0 0,0 0 0 0 0,1 0 0 0 0,-1 0 0 0 0,1 0 0 0 0,0-1 1 0 0,0 1-1 0 0,1 0 0 0 0,0 0 0 0 0,3 7 0 0 0,14 35-93 0 0,-1-3 41 0 0,25 90 0 0 0,-39-120 163 0 0,-2 0-1 0 0,0 0 1 0 0,0 0 0 0 0,-2 0 0 0 0,0 0 0 0 0,0 0 0 0 0,-1 0-1 0 0,-1 0 1 0 0,0 0 0 0 0,-1 0 0 0 0,-6 16 0 0 0,7-24 77 0 0,-1 1 0 0 0,0-1 0 0 0,-1 1 0 0 0,0-1 0 0 0,0 0 0 0 0,0 0 0 0 0,0-1 0 0 0,-1 1 0 0 0,0-1 0 0 0,0 0 0 0 0,-1-1 0 0 0,1 1 0 0 0,-1-1 1 0 0,0 0-1 0 0,0 0 0 0 0,0-1 0 0 0,-1 0 0 0 0,1 0 0 0 0,-1 0 0 0 0,0-1 0 0 0,-10 3 0 0 0,-8-1 16 0 0,0-1 1 0 0,0 0-1 0 0,0-2 0 0 0,-44-3 0 0 0,66 2-205 0 0,0 0-1 0 0,0 0 0 0 0,-1-1 0 0 0,1 1 1 0 0,0-1-1 0 0,0 0 0 0 0,-1 0 0 0 0,1 0 1 0 0,0 0-1 0 0,0 0 0 0 0,0-1 0 0 0,0 1 1 0 0,1-1-1 0 0,-1 0 0 0 0,0 0 0 0 0,1 0 1 0 0,-1 0-1 0 0,-2-4 0 0 0,3 4-70 0 0,1 0 0 0 0,1 0 0 0 0,-1 0 0 0 0,0-1 1 0 0,0 1-1 0 0,1 0 0 0 0,-1-1 0 0 0,1 1 0 0 0,0 0 0 0 0,0-1 0 0 0,0 1 0 0 0,0 0 0 0 0,0-1 0 0 0,0 1 0 0 0,1 0 1 0 0,-1-1-1 0 0,1 1 0 0 0,0 0 0 0 0,0-1 0 0 0,-1 1 0 0 0,1 0 0 0 0,1 0 0 0 0,-1 0 0 0 0,0 0 0 0 0,3-3 1 0 0,47-64-6754 0 0,-6 13 1121 0 0</inkml:trace>
</inkml:ink>
</file>

<file path=ppt/ink/ink6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6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0 8097 0 0,'0'0'4539'0'0,"-3"14"-4393"0"0,-12 35 472 0 0,-2-1 0 0 0,-29 58 1 0 0,-119 223 996 0 0,160-320-1674 0 0,3-6-28 0 0,0 1-1 0 0,0 0 1 0 0,1 0 0 0 0,-1-1-1 0 0,1 1 1 0 0,0 0 0 0 0,0 0-1 0 0,-1 8 1 0 0,21-23-449 0 0,65-76 450 0 0,-48 48 0 0 0,63-52 0 0 0,-98 89 82 0 0,0 1 0 0 0,1 0 0 0 0,-1 0 0 0 0,1-1 0 0 0,0 1 1 0 0,-1 0-1 0 0,1 1 0 0 0,0-1 0 0 0,0 0 0 0 0,0 0 0 0 0,-1 1 0 0 0,1-1 0 0 0,0 1 0 0 0,0-1 0 0 0,0 1 0 0 0,0 0 0 0 0,0 0 0 0 0,2 0 0 0 0,-3 0-4 0 0,0 1 0 0 0,0-1 0 0 0,0 1 1 0 0,0 0-1 0 0,0-1 0 0 0,0 1 0 0 0,0 0 0 0 0,0 0 1 0 0,0-1-1 0 0,0 1 0 0 0,-1 0 0 0 0,1 0 0 0 0,0 0 0 0 0,0 0 1 0 0,-1 0-1 0 0,1 0 0 0 0,-1 0 0 0 0,1 0 0 0 0,-1 0 1 0 0,1 0-1 0 0,-1 3 0 0 0,3 7-54 0 0,-2 1 0 0 0,1 0 1 0 0,-2-1-1 0 0,0 22 0 0 0,-1-17 52 0 0,-2 61 104 0 0,1 25-939 0 0,6-82-1870 0 0</inkml:trace>
</inkml:ink>
</file>

<file path=ppt/ink/ink6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6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534 1 5521 0 0,'0'0'7533'0'0,"-11"13"-7832"0"0,-133 189 1386 0 0,27-8-990 0 0,19-30-1208 0 0,29-59-3352 0 0,50-80 1466 0 0,-2-7-1123 0 0</inkml:trace>
  <inkml:trace contextRef="#ctx0" brushRef="#br0" timeOffset="1">1 575 6933 0 0,'0'0'3308'0'0,"108"-85"-4760"0"0,-67 67 520 0 0,-10 2-1212 0 0,28-8-1953 0 0</inkml:trace>
  <inkml:trace contextRef="#ctx0" brushRef="#br0" timeOffset="2">820 245 3740 0 0,'0'0'9063'0'0,"14"-5"-8837"0"0,-6 2-186 0 0,12-5 166 0 0,0 1-1 0 0,1 1 0 0 0,34-6 1 0 0,-18 8 45 0 0,59 0-1 0 0,-84 5-494 0 0,0-1-1 0 0,-1 2 0 0 0,1-1 1 0 0,-1 2-1 0 0,1-1 0 0 0,-1 2 0 0 0,0-1 1 0 0,0 2-1 0 0,12 5 0 0 0,-21-9-109 0 0,-1 0 0 0 0,1 0 0 0 0,-1 0 0 0 0,0 0 0 0 0,1 0 0 0 0,-1 0 0 0 0,0 0 0 0 0,0 0 0 0 0,1 0 0 0 0,-1 1 0 0 0,0-1 0 0 0,-1 0 0 0 0,1 1 0 0 0,1 2 0 0 0</inkml:trace>
</inkml:ink>
</file>

<file path=ppt/ink/ink6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7.3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0 331 5308 0 0,'0'0'8429'0'0,"53"50"-8253"0"0,-21-46-176 0 0,4-2-100 0 0,6-2-792 0 0,5-3-584 0 0,-1-8-664 0 0,-13 2-1016 0 0,16-16-2853 0 0</inkml:trace>
  <inkml:trace contextRef="#ctx0" brushRef="#br0" timeOffset="1">752 30 5108 0 0,'0'0'8058'0'0,"16"-4"-7797"0"0,-5 1-235 0 0,13-3 68 0 0,0 0-1 0 0,0 2 1 0 0,26-1-1 0 0,-34 4-106 0 0,14 0 39 0 0,49 5 0 0 0,-71-4-133 0 0,0 2-1 0 0,0-1 1 0 0,0 1 0 0 0,-1 0 0 0 0,1 1 0 0 0,0 0 0 0 0,-1 0 0 0 0,0 0 0 0 0,0 1 0 0 0,0 0 0 0 0,7 6-1 0 0,-12-9-80 0 0,0 1-1 0 0,-1-1 0 0 0,1 1 0 0 0,-1 0 0 0 0,1-1 0 0 0,-1 1 0 0 0,0 0 0 0 0,0 0 1 0 0,0 0-1 0 0,0 0 0 0 0,0 0 0 0 0,0 0 0 0 0,0 0 0 0 0,-1 0 0 0 0,1 1 0 0 0,-1-1 0 0 0,0 0 1 0 0,1 0-1 0 0,-1 0 0 0 0,0 1 0 0 0,0-1 0 0 0,-1 0 0 0 0,1 0 0 0 0,0 0 0 0 0,-1 1 1 0 0,1-1-1 0 0,-1 0 0 0 0,0 0 0 0 0,1 0 0 0 0,-1 0 0 0 0,0 0 0 0 0,-1 0 0 0 0,1 0 0 0 0,0 0 1 0 0,0 0-1 0 0,-1-1 0 0 0,1 1 0 0 0,-1 0 0 0 0,-1 1 0 0 0,-38 22-2580 0 0</inkml:trace>
  <inkml:trace contextRef="#ctx0" brushRef="#br0" timeOffset="2">603 370 1068 0 0,'0'0'12924'0'0,"4"2"-12569"0"0,1 0-288 0 0,1-1 0 0 0,-1 1 0 0 0,0-1 1 0 0,0-1-1 0 0,1 1 0 0 0,-1-1 1 0 0,0 0-1 0 0,0 0 0 0 0,1-1 0 0 0,9-1 1 0 0,65-18-44 0 0,-41 10-55 0 0,63-12-453 0 0,90-25-6290 0 0,-144 31 2192 0 0</inkml:trace>
</inkml:ink>
</file>

<file path=ppt/ink/ink6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7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594 1 4636 0 0,'0'0'10972'0'0,"-12"19"-11352"0"0,0 0 482 0 0,-62 111 868 0 0,12-6-695 0 0,-93 177 249 0 0,106-216-2046 0 0,-85 112-1 0 0,122-181 704 0 0,-26 31-1856 0 0,8-22-1874 0 0,14-19-766 0 0</inkml:trace>
</inkml:ink>
</file>

<file path=ppt/ink/ink6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8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2752 0 0,'0'0'4341'0'0,"8"16"-3528"0"0,1 5-769 0 0,2-1-1 0 0,1 0 1 0 0,0-1-1 0 0,1 0 1 0 0,22 23-1 0 0,-16-24 38 0 0,1 0-1 0 0,0-2 0 0 0,2 0 0 0 0,0-2 1 0 0,46 24-1 0 0,-52-31 104 0 0,0-1 0 0 0,1 0 1 0 0,0 0-1 0 0,0-2 0 0 0,0 0 1 0 0,0-1-1 0 0,1-1 0 0 0,-1-1 0 0 0,35-1 1 0 0,-46-1 91 0 0,1-1 1 0 0,-1 0-1 0 0,0 0 1 0 0,1-1-1 0 0,-1 1 1 0 0,0-1-1 0 0,0-1 1 0 0,-1 1-1 0 0,1-1 1 0 0,-1 0-1 0 0,0 0 1 0 0,0-1-1 0 0,0 1 1 0 0,0-1-1 0 0,-1 0 1 0 0,0 0-1 0 0,0-1 1 0 0,0 1 0 0 0,-1-1-1 0 0,4-7 1 0 0,2-4 38 0 0,-1 0 0 0 0,-1 0-1 0 0,-1-1 1 0 0,0 0 0 0 0,6-37 0 0 0,-11 46-299 0 0,0 0-1 0 0,0-1 0 0 0,-1 1 0 0 0,0 0 1 0 0,0 0-1 0 0,-1-1 0 0 0,-1 1 0 0 0,0 0 1 0 0,0 0-1 0 0,0 0 0 0 0,-7-15 1 0 0,6 19-94 0 0,1 1 1 0 0,-1 0-1 0 0,1 1 1 0 0,-1-1 0 0 0,0 0-1 0 0,0 1 1 0 0,-1-1-1 0 0,1 1 1 0 0,-1 0 0 0 0,0 0-1 0 0,1 1 1 0 0,-1-1 0 0 0,0 1-1 0 0,-1 0 1 0 0,1 0-1 0 0,0 0 1 0 0,-1 0 0 0 0,1 1-1 0 0,-1 0 1 0 0,1 0-1 0 0,-1 0 1 0 0,0 0 0 0 0,1 1-1 0 0,-9 0 1 0 0,6 0-260 0 0,0 1 0 0 0,0 0 0 0 0,0 0 0 0 0,1 0 0 0 0,-1 1 0 0 0,0 0 0 0 0,1 1 0 0 0,0-1 0 0 0,-1 1 0 0 0,1 1 0 0 0,0-1 0 0 0,-7 6 0 0 0,4-2-1244 0 0,1 0-1 0 0,0 1 1 0 0,-15 16 0 0 0,8-3-3498 0 0</inkml:trace>
</inkml:ink>
</file>

<file path=ppt/ink/ink6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8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1 4956 0 0,'0'0'6648'0'0,"-13"12"-6534"0"0,-41 41 5 0 0,48-46-84 0 0,0 0 1 0 0,1 1-1 0 0,0 0 0 0 0,0 0 0 0 0,1 0 1 0 0,0 0-1 0 0,1 0 0 0 0,0 1 0 0 0,0 0 1 0 0,0-1-1 0 0,1 1 0 0 0,1 0 0 0 0,-1 0 1 0 0,2 1-1 0 0,-1-1 0 0 0,1 0 1 0 0,1 9 211 0 0,5-22 142 0 0,7-13-280 0 0,21-32-1 0 0,-25 34 294 0 0,0 1 0 0 0,1 0 1 0 0,1 1-1 0 0,15-15 0 0 0,-19 36-2050 0 0,-4-3 1687 0 0,1 0 0 0 0,0 0 0 0 0,0 0 0 0 0,0-1 1 0 0,1 1-1 0 0,-1-1 0 0 0,1 0 0 0 0,0-1 0 0 0,9 6 0 0 0,-2-7 138 0 0,0 0 1 0 0,1-1-1 0 0,-1-1 0 0 0,23-1 0 0 0,4-1 454 0 0,-11 36-731 0 0,-15-20 77 0 0,0 0 0 0 0,0 0 0 0 0,2-2 0 0 0,22 17 0 0 0,-30-25-375 0 0,-1 0 1 0 0,1 0 0 0 0,1 0-1 0 0,-1-1 1 0 0,0 0-1 0 0,1 0 1 0 0,-1-1 0 0 0,1 0-1 0 0,0 0 1 0 0,0-1-1 0 0,0 0 1 0 0,0 0 0 0 0,10-1-1 0 0,9-5-3952 0 0</inkml:trace>
</inkml:ink>
</file>

<file path=ppt/ink/ink6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9.0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1748 0 4500 0 0,'0'0'7111'0'0,"3"15"-7638"0"0,2 18 721 0 0,0 1 0 0 0,-3 0 0 0 0,-1 0 1 0 0,-1 0-1 0 0,-6 36 0 0 0,-13 57 646 0 0,-6-2 0 0 0,-6-1 0 0 0,-81 210 0 0 0,55-198-282 0 0,-7-3-1 0 0,-5-2 1 0 0,-86 122-1 0 0,87-157-405 0 0,-5-3 0 0 0,-112 113 0 0 0,119-143-451 0 0,-2-3 0 0 0,-3-3 0 0 0,-127 78 0 0 0,121-90-881 0 0,-1-4 1 0 0,-105 38 0 0 0,25-30-2617 0 0</inkml:trace>
</inkml:ink>
</file>

<file path=ppt/ink/ink6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29.6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1 210 10877 0 0,'0'0'2102'0'0,"8"16"-2267"0"0,2 0 160 0 0,-3-5 16 0 0,-1 0 1 0 0,0 0-1 0 0,0 0 1 0 0,-1 1-1 0 0,-1 0 1 0 0,0 0-1 0 0,3 17 1 0 0,-3-4 38 0 0,-1 1 0 0 0,-2 0 1 0 0,0 0-1 0 0,-6 43 1 0 0,4-55 122 0 0,-1 0 1 0 0,-1 0 0 0 0,-1 0-1 0 0,0 0 1 0 0,0-1 0 0 0,-2 1-1 0 0,1-1 1 0 0,-2-1 0 0 0,-15 25-1 0 0,22-37-128 0 0,0 0-1 0 0,0 0 0 0 0,0 0 1 0 0,0 1-1 0 0,0-1 1 0 0,0 0-1 0 0,0 0 0 0 0,0 0 1 0 0,0 1-1 0 0,0-1 1 0 0,0 0-1 0 0,0 0 0 0 0,0 0 1 0 0,0 0-1 0 0,0 1 0 0 0,-1-1 1 0 0,1 0-1 0 0,0 0 1 0 0,0 0-1 0 0,0 0 0 0 0,0 0 1 0 0,0 1-1 0 0,0-1 0 0 0,-1 0 1 0 0,1 0-1 0 0,0 0 1 0 0,0 0-1 0 0,0 0 0 0 0,0 0 1 0 0,-1 0-1 0 0,1 0 0 0 0,0 0 1 0 0,0 1-1 0 0,0-1 1 0 0,0 0-1 0 0,-1 0 0 0 0,1 0 1 0 0,0 0-1 0 0,0 0 0 0 0,0 0 1 0 0,-1 0-1 0 0,1 0 1 0 0,0 0-1 0 0,0 0 0 0 0,0-1 1 0 0,0 1-1 0 0,-1 0 0 0 0,1 0 1 0 0,0 0-1 0 0,0 0 1 0 0,0 0-1 0 0,0 0 0 0 0,-1 0 1 0 0,1 0-1 0 0,0 0 1 0 0,0 0-1 0 0,0-1 0 0 0,0 1 1 0 0,0 0-1 0 0,-1 0 0 0 0,2-17 530 0 0,9-26-927 0 0,8-13-34 0 0,3 0 0 0 0,2 0-1 0 0,3 2 1 0 0,2 2 0 0 0,2 0 0 0 0,3 2 0 0 0,46-56-1 0 0,6 14-5526 0 0,-28 42 1561 0 0</inkml:trace>
</inkml:ink>
</file>

<file path=ppt/ink/ink6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0.0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1 323 5977 0 0,'0'0'4242'0'0,"18"3"-3848"0"0,59 6-50 0 0,-70-10-311 0 0,-1 0 0 0 0,1 0 0 0 0,-1-1 0 0 0,1 0 0 0 0,-1 0 0 0 0,1 0 0 0 0,-1-1 0 0 0,0 1 0 0 0,0-2 0 0 0,0 1-1 0 0,-1-1 1 0 0,1 1 0 0 0,-1-2 0 0 0,0 1 0 0 0,0-1 0 0 0,5-5 0 0 0,2-1-2 0 0,-2 2-40 0 0,0 0 0 0 0,-1 0 0 0 0,-1-1 0 0 0,1 0 0 0 0,-2-1 1 0 0,1 0-1 0 0,-2 0 0 0 0,1 0 0 0 0,-1-1 0 0 0,-1 0 0 0 0,0 0 0 0 0,-1 0 0 0 0,-1-1 1 0 0,1 0-1 0 0,-2 1 0 0 0,2-17 0 0 0,-4 27 40 0 0,1-1 0 0 0,-1 1 0 0 0,0 0 1 0 0,0-1-1 0 0,0 1 0 0 0,-1 0 0 0 0,1-1 0 0 0,0 1 0 0 0,-1 0 0 0 0,0 0 1 0 0,1-1-1 0 0,-1 1 0 0 0,0 0 0 0 0,0 0 0 0 0,0 0 0 0 0,0 0 1 0 0,-1 0-1 0 0,1 0 0 0 0,0 0 0 0 0,-1 0 0 0 0,0 1 0 0 0,1-1 0 0 0,-1 0 1 0 0,0 1-1 0 0,0 0 0 0 0,0-1 0 0 0,0 1 0 0 0,0 0 0 0 0,0 0 0 0 0,0 0 1 0 0,0 0-1 0 0,0 0 0 0 0,-1 0 0 0 0,1 1 0 0 0,0-1 0 0 0,0 1 0 0 0,-1 0 1 0 0,1 0-1 0 0,0-1 0 0 0,-1 2 0 0 0,1-1 0 0 0,0 0 0 0 0,-1 0 0 0 0,1 1 1 0 0,0-1-1 0 0,-1 1 0 0 0,1 0 0 0 0,0-1 0 0 0,0 1 0 0 0,0 0 0 0 0,0 0 1 0 0,0 1-1 0 0,0-1 0 0 0,0 0 0 0 0,-3 3 0 0 0,-3 4-18 0 0,0 0-1 0 0,1 0 1 0 0,-1 0 0 0 0,2 1-1 0 0,-1 0 1 0 0,2 1 0 0 0,-1-1-1 0 0,1 1 1 0 0,0 0-1 0 0,-4 15 1 0 0,-2 10 53 0 0,-12 65 1 0 0,15-58-111 0 0,2-1 0 0 0,2 1 0 0 0,2 47 0 0 0,2-77 9 0 0,1 0-1 0 0,0-1 1 0 0,0 1-1 0 0,1-1 1 0 0,1 1 0 0 0,0-1-1 0 0,0 0 1 0 0,1 0 0 0 0,1 0-1 0 0,0-1 1 0 0,0 1 0 0 0,1-1-1 0 0,0 0 1 0 0,1-1 0 0 0,0 0-1 0 0,10 10 1 0 0,-13-15-236 0 0,1-1 1 0 0,-1 0-1 0 0,1 0 1 0 0,0-1-1 0 0,0 1 1 0 0,0-1-1 0 0,0 0 1 0 0,1 0-1 0 0,-1-1 0 0 0,0 0 1 0 0,1 0-1 0 0,-1 0 1 0 0,1 0-1 0 0,0-1 1 0 0,-1 0-1 0 0,1 0 1 0 0,-1-1-1 0 0,1 1 1 0 0,-1-1-1 0 0,9-3 1 0 0,12-5-2521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19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139 242 2460 0 0,'0'0'3075'0'0,"9"-14"-2318"0"0,72-121 359 0 0,-77 130-950 0 0,-1 0-1 0 0,-1 0 1 0 0,1-1-1 0 0,-1 1 1 0 0,0-1-1 0 0,0 1 1 0 0,-1-1-1 0 0,0 0 1 0 0,0 0 0 0 0,0 0-1 0 0,0 0 1 0 0,-1-6-1 0 0,-1 11-100 0 0,1 0-1 0 0,-1 0 1 0 0,0 0 0 0 0,1 0-1 0 0,-1 1 1 0 0,0-1 0 0 0,1 0-1 0 0,-1 0 1 0 0,0 1 0 0 0,0-1-1 0 0,0 0 1 0 0,0 1 0 0 0,0-1-1 0 0,0 1 1 0 0,0-1-1 0 0,0 1 1 0 0,0-1 0 0 0,0 1-1 0 0,0 0 1 0 0,0 0 0 0 0,0-1-1 0 0,0 1 1 0 0,0 0 0 0 0,0 0-1 0 0,0 0 1 0 0,-1 0 0 0 0,1 0-1 0 0,0 1 1 0 0,0-1-1 0 0,0 0 1 0 0,0 0 0 0 0,-2 1-1 0 0,-37 10 151 0 0,26-3-82 0 0,1 1 0 0 0,0 0 1 0 0,0 1-1 0 0,1 1 0 0 0,0 0 1 0 0,1 0-1 0 0,0 1 1 0 0,1 1-1 0 0,0 0 0 0 0,1 0 1 0 0,0 1-1 0 0,1 0 0 0 0,1 0 1 0 0,0 1-1 0 0,-7 26 0 0 0,12-36-108 0 0,1 0 0 0 0,0 0 0 0 0,1-1 0 0 0,-1 1 0 0 0,1 0 0 0 0,0 0 0 0 0,0 0 0 0 0,1 0 0 0 0,-1 0 0 0 0,1 0 0 0 0,0 0 0 0 0,0 0 0 0 0,1 0 0 0 0,-1 0 0 0 0,1-1 0 0 0,0 1-1 0 0,1-1 1 0 0,-1 1 0 0 0,1-1 0 0 0,0 0 0 0 0,0 0 0 0 0,4 5 0 0 0,0-4-105 0 0,-1 1-1 0 0,1-1 1 0 0,0-1-1 0 0,0 1 1 0 0,1-1-1 0 0,-1 0 1 0 0,1-1-1 0 0,0 0 1 0 0,0 0-1 0 0,0-1 1 0 0,1 0-1 0 0,11 2 1 0 0,11-1-1284 0 0,0 0 0 0 0,48-3 1 0 0,-13-3-1706 0 0</inkml:trace>
</inkml:ink>
</file>

<file path=ppt/ink/ink6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0.5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0 8445 0 0,'0'0'4944'0'0,"-6"13"-4995"0"0,-15 40 591 0 0,2 2 0 0 0,-21 92 0 0 0,-8 130 13 0 0,19 5-184 0 0,-1 1-355 0 0,20-219-2164 0 0,-3-1 0 0 0,-28 84 0 0 0,28-114-1243 0 0,1-9-1926 0 0</inkml:trace>
</inkml:ink>
</file>

<file path=ppt/ink/ink6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0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1 215 600 0 0,'0'0'11640'0'0,"14"-13"-11606"0"0,0-1-144 0 0,-5 5 52 0 0,-1 1 0 0 0,1 0 0 0 0,1 0 0 0 0,0 1 0 0 0,0 0 0 0 0,0 1-1 0 0,0 0 1 0 0,21-8 0 0 0,28-8 0 0 0,1 3 0 0 0,0 3 0 0 0,2 2 1 0 0,117-11-1 0 0,-164 24 80 0 0,36-1 146 0 0,-48 2-133 0 0,0 0 0 0 0,0 0 0 0 0,0 0 0 0 0,-1 1 0 0 0,1-1 0 0 0,0 1 0 0 0,0 0 0 0 0,-1 0 0 0 0,1 0 0 0 0,0 0 0 0 0,-1 0 0 0 0,1 0 0 0 0,3 3 0 0 0,-5-2 38 0 0,0 0 0 0 0,0-1-1 0 0,0 1 1 0 0,0 0 0 0 0,0 0-1 0 0,0 0 1 0 0,0 0 0 0 0,-1 0-1 0 0,1 0 1 0 0,-1 0 0 0 0,0 0-1 0 0,1 0 1 0 0,-1 0 0 0 0,0 0-1 0 0,0 0 1 0 0,0 0 0 0 0,-1 0-1 0 0,1 2 1 0 0,-11 41 1143 0 0,8-35-1167 0 0,2-4-71 0 0,-1 0 1 0 0,1 0-1 0 0,0-1 0 0 0,0 1 1 0 0,1 0-1 0 0,0 0 0 0 0,0 0 1 0 0,0 0-1 0 0,3 9 0 0 0,-3-14-7 0 0,0 0 1 0 0,1 0-1 0 0,-1 0 0 0 0,1 0 0 0 0,-1 0 1 0 0,1 1-1 0 0,0-1 0 0 0,-1 0 0 0 0,1 0 0 0 0,0-1 1 0 0,0 1-1 0 0,0 0 0 0 0,-1 0 0 0 0,1 0 1 0 0,0 0-1 0 0,0-1 0 0 0,0 1 0 0 0,1 0 0 0 0,1 0 1 0 0,-1 0-14 0 0,0-1 1 0 0,1 0-1 0 0,-1 1 1 0 0,0-1-1 0 0,1 0 0 0 0,-1 0 1 0 0,0-1-1 0 0,1 1 1 0 0,-1 0-1 0 0,0-1 1 0 0,1 1-1 0 0,-1-1 1 0 0,0 0-1 0 0,3-1 1 0 0,11-6-252 0 0,-1 0 1 0 0,0-1-1 0 0,-1 0 1 0 0,1-2-1 0 0,19-18 1 0 0,-20 17 159 0 0,1 0 0 0 0,0 0 0 0 0,1 1 0 0 0,27-13 1 0 0,-40 22 156 0 0,0 1 1 0 0,1 0-1 0 0,-1 0 1 0 0,0 0 0 0 0,1 0-1 0 0,-1 1 1 0 0,0-1 0 0 0,1 1-1 0 0,-1 0 1 0 0,1 0-1 0 0,-1 0 1 0 0,1 1 0 0 0,-1-1-1 0 0,0 1 1 0 0,1 0-1 0 0,-1 0 1 0 0,0 0 0 0 0,0 0-1 0 0,1 1 1 0 0,-1-1-1 0 0,0 1 1 0 0,0-1 0 0 0,-1 1-1 0 0,1 0 1 0 0,0 1-1 0 0,-1-1 1 0 0,1 0 0 0 0,-1 1-1 0 0,1-1 1 0 0,-1 1-1 0 0,0 0 1 0 0,0 0 0 0 0,-1-1-1 0 0,3 6 1 0 0,-1-3 54 0 0,0 0 1 0 0,-1 0-1 0 0,0 1 0 0 0,0-1 1 0 0,0 1-1 0 0,-1-1 1 0 0,0 1-1 0 0,0 0 0 0 0,0-1 1 0 0,-1 1-1 0 0,1 0 0 0 0,-1 0 1 0 0,-1 0-1 0 0,1-1 1 0 0,-1 1-1 0 0,0 0 0 0 0,-1 0 1 0 0,1-1-1 0 0,-5 11 1 0 0,6-15-36 0 0,0-1 1 0 0,0 1 0 0 0,0-1 0 0 0,-1 1 0 0 0,1-1 0 0 0,0 1 0 0 0,0-1 0 0 0,0 1 0 0 0,-1-1-1 0 0,1 1 1 0 0,0-1 0 0 0,-1 1 0 0 0,1-1 0 0 0,0 1 0 0 0,-1-1 0 0 0,1 0 0 0 0,-1 1-1 0 0,1-1 1 0 0,0 0 0 0 0,-1 1 0 0 0,1-1 0 0 0,-1 0 0 0 0,1 1 0 0 0,-1-1 0 0 0,1 0 0 0 0,-1 0-1 0 0,1 0 1 0 0,-2 1 0 0 0,8-19-42 0 0,8-3-394 0 0,0 1 1 0 0,2 1 0 0 0,0 0-1 0 0,1 1 1 0 0,37-30 0 0 0,-44 40 351 0 0,0 0 0 0 0,1 1 0 0 0,0 0 0 0 0,1 1 1 0 0,-1 0-1 0 0,1 1 0 0 0,0 0 0 0 0,1 1 1 0 0,-1 0-1 0 0,1 1 0 0 0,-1 1 0 0 0,26-3 0 0 0,-34 6 77 0 0,0-1 0 0 0,-1 1 0 0 0,1 0 0 0 0,0 0 0 0 0,-1 0 0 0 0,1 0-1 0 0,0 1 1 0 0,-1-1 0 0 0,0 1 0 0 0,1 0 0 0 0,-1 0 0 0 0,0 0 0 0 0,0 0-1 0 0,0 1 1 0 0,0-1 0 0 0,-1 1 0 0 0,1 0 0 0 0,-1 0 0 0 0,1 0 0 0 0,-1 0 0 0 0,0 0-1 0 0,0 0 1 0 0,-1 1 0 0 0,3 6 0 0 0,-1-5 49 0 0,-1 0-1 0 0,0 1 1 0 0,0 0-1 0 0,-1-1 1 0 0,0 1 0 0 0,0 0-1 0 0,0 0 1 0 0,-1 0-1 0 0,0 0 1 0 0,0 0 0 0 0,0-1-1 0 0,-1 1 1 0 0,0 0-1 0 0,0 0 1 0 0,-3 9 0 0 0,3-13-69 0 0,0 1 0 0 0,-1-1 0 0 0,1 0 0 0 0,0 0 0 0 0,-1 0 0 0 0,0 0 0 0 0,1 0 0 0 0,-1 0 0 0 0,0 0 0 0 0,0 0 0 0 0,0-1 0 0 0,0 1 0 0 0,-4 1 0 0 0,4-2-430 0 0,0 0-1 0 0,0 0 1 0 0,0 0 0 0 0,0 0 0 0 0,-1-1-1 0 0,1 1 1 0 0,0-1 0 0 0,-1 1 0 0 0,-2-1-1 0 0</inkml:trace>
</inkml:ink>
</file>

<file path=ppt/ink/ink6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39:31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86 11569 0 0,'0'0'6227'0'0,"-1"13"-7522"0"0,-3 15 1413 0 0,-1 1 1 0 0,-2-1-1 0 0,0 0 0 0 0,-2-1 1 0 0,-22 45-1 0 0,25-59-132 0 0,-1-1 0 0 0,-1 0 0 0 0,0 0 0 0 0,0-1 1 0 0,-2 0-1 0 0,1 0 0 0 0,-1-1 0 0 0,-1 0 0 0 0,1-1 0 0 0,-24 15 0 0 0,33-24 4 0 0,1-1 0 0 0,0 1 0 0 0,-1-1-1 0 0,1 1 1 0 0,0-1 0 0 0,-1 1 0 0 0,1-1-1 0 0,0 0 1 0 0,0 1 0 0 0,-1-1 0 0 0,1 1-1 0 0,0-1 1 0 0,0 0 0 0 0,0 1 0 0 0,0-1-1 0 0,0 1 1 0 0,0-1 0 0 0,0 0 0 0 0,0 1-1 0 0,0-1 1 0 0,0 1 0 0 0,0-1 0 0 0,0 0-1 0 0,1 0 1 0 0,4-15-90 0 0,2 0 1 0 0,-1 1-1 0 0,2 0 0 0 0,0 1 0 0 0,1 0 1 0 0,0 0-1 0 0,19-21 0 0 0,-20 25 97 0 0,30-39-189 0 0,55-53-1 0 0,-75 84 243 0 0,0 2 0 0 0,1 0 0 0 0,1 1-1 0 0,0 2 1 0 0,1-1 0 0 0,25-10 0 0 0,-40 21-10 0 0,-1 1 0 0 0,1 0 0 0 0,0 0 0 0 0,-1 0-1 0 0,1 1 1 0 0,0 0 0 0 0,0 0 0 0 0,0 0 0 0 0,0 1 0 0 0,0 0 0 0 0,0 0 0 0 0,0 1 0 0 0,0 0 0 0 0,0 0 0 0 0,0 0 0 0 0,6 2 0 0 0,-6 0-3 0 0,1 0 1 0 0,-1 1-1 0 0,0-1 1 0 0,0 1-1 0 0,-1 0 1 0 0,1 1-1 0 0,-1-1 1 0 0,0 1-1 0 0,0 0 1 0 0,-1 0-1 0 0,1 1 1 0 0,3 5-1 0 0,2 6 36 0 0,-1 1-1 0 0,0 0 1 0 0,-1 0-1 0 0,-1 0 1 0 0,-1 1-1 0 0,-1 0 1 0 0,0 1-1 0 0,3 32 1 0 0,-6-28-134 0 0,-1 0 0 0 0,0 0 0 0 0,-7 47 1 0 0,4-56-541 0 0,-1-1 1 0 0,-10 27 0 0 0,8-30-426 0 0,0 0 0 0 0,0 0 1 0 0,-2 0-1 0 0,-6 10 1 0 0,-27 25-5163 0 0</inkml:trace>
</inkml:ink>
</file>

<file path=ppt/ink/ink6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15.0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12 329 3952 0 0,'0'0'11336'0'0,"-4"-4"-10919"0"0,4 3-423 0 0,-1 1-1 0 0,1 0 0 0 0,-1 0 0 0 0,1-1 0 0 0,0 1 0 0 0,-1 0 0 0 0,1-1 0 0 0,-1 1 0 0 0,1 0 0 0 0,-1-1 0 0 0,1 1 0 0 0,0-1 0 0 0,-1 1 1 0 0,1-1-1 0 0,0 1 0 0 0,0-1 0 0 0,-1 1 0 0 0,1-1 0 0 0,0 1 0 0 0,0-1 0 0 0,0 1 0 0 0,-1-1 0 0 0,1 1 0 0 0,0-1 0 0 0,0 1 1 0 0,0-1-1 0 0,0 1 0 0 0,0-1 0 0 0,0 1 0 0 0,0-1 0 0 0,0 0 0 0 0,0 1 0 0 0,1-1 0 0 0,-1 1 0 0 0,0-1 0 0 0,0 1 0 0 0,1-1 0 0 0,2-1-35 0 0,1 1-1 0 0,0 0 0 0 0,0 0 1 0 0,0 0-1 0 0,0 0 0 0 0,-1 1 0 0 0,9 0 1 0 0,1331-140 760 0 0,-84 7-363 0 0,-793 106-237 0 0,667 47 1 0 0,-1057-15 20 0 0,327 9 2119 0 0,-381-17-1721 0 0,-20 0-712 0 0,-15 0-1319 0 0,-19 1-1489 0 0,-6-1-2783 0 0,-23-4-1105 0 0</inkml:trace>
</inkml:ink>
</file>

<file path=ppt/ink/ink6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17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0 5348 0 0,'0'0'5484'0'0,"-3"18"-6431"0"0,-2-1 1021 0 0,0 0 0 0 0,-1 0 1 0 0,-1 0-1 0 0,0-1 0 0 0,-16 24 0 0 0,-55 72 228 0 0,54-80-178 0 0,136-125 1453 0 0,-82 67-1604 0 0,69-54-78 0 0,-84 69 30 0 0,2 0-1 0 0,-1 1 1 0 0,1 1 0 0 0,24-9-1 0 0,-37 16 28 0 0,-1 1 0 0 0,1 0 0 0 0,0-1 0 0 0,-1 1-1 0 0,1 1 1 0 0,0-1 0 0 0,0 1 0 0 0,0-1 0 0 0,0 1-1 0 0,-1 0 1 0 0,1 0 0 0 0,6 2 0 0 0,-8-1 36 0 0,0 0-1 0 0,0 0 1 0 0,0 0 0 0 0,0 0-1 0 0,-1 1 1 0 0,1-1 0 0 0,0 1-1 0 0,-1-1 1 0 0,0 1 0 0 0,1 0 0 0 0,-1-1-1 0 0,0 1 1 0 0,0 0 0 0 0,0 0-1 0 0,0 0 1 0 0,0 0 0 0 0,0 0 0 0 0,0 0-1 0 0,-1 0 1 0 0,1 0 0 0 0,-1 0-1 0 0,1 4 1 0 0,2 11 104 0 0,-1 1 0 0 0,-1-1 0 0 0,0 0 0 0 0,-1 0 1 0 0,-3 25-1 0 0,1-29-34 0 0,0-1 0 0 0,-1 0 1 0 0,0 0-1 0 0,0 0 0 0 0,-1-1 1 0 0,-1 1-1 0 0,0-1 0 0 0,-9 14 0 0 0,41-64-131 0 0,42-44 0 0 0,-52 64 82 0 0,2 0-1 0 0,0 2 0 0 0,1 0 0 0 0,30-20 0 0 0,-49 37-1 0 0,0-1 0 0 0,0 0-1 0 0,0 1 1 0 0,1-1 0 0 0,-1 0-1 0 0,0 1 1 0 0,0-1 0 0 0,0 1 0 0 0,1 0-1 0 0,-1-1 1 0 0,0 1 0 0 0,0 0 0 0 0,1 0-1 0 0,-1 0 1 0 0,0 0 0 0 0,1 0-1 0 0,-1 0 1 0 0,0 0 0 0 0,0 0 0 0 0,1 1-1 0 0,-1-1 1 0 0,0 0 0 0 0,0 1 0 0 0,1-1-1 0 0,-1 1 1 0 0,0 0 0 0 0,0-1-1 0 0,0 1 1 0 0,0 0 0 0 0,0-1 0 0 0,0 1-1 0 0,0 0 1 0 0,0 0 0 0 0,0 0 0 0 0,0 0-1 0 0,0 0 1 0 0,-1 0 0 0 0,1 0-1 0 0,0 0 1 0 0,-1 0 0 0 0,1 1 0 0 0,-1-1-1 0 0,1 1 1 0 0,3 9 54 0 0,0-1 0 0 0,-1 0 0 0 0,-1 1 0 0 0,3 13 0 0 0,-2-6-12 0 0,3 10-182 0 0,1 5 46 0 0,16 42 1 0 0,-19-64-688 0 0,0-1 0 0 0,1 0 1 0 0,1 0-1 0 0,9 14 0 0 0,-3-12-1973 0 0,3-4-1200 0 0</inkml:trace>
</inkml:ink>
</file>

<file path=ppt/ink/ink6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17.4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378 1 5244 0 0,'0'0'10459'0'0,"-15"4"-10269"0"0,-16 4-213 0 0,1 2 0 0 0,0 1 0 0 0,-44 24 0 0 0,38-14-621 0 0,1 3-1 0 0,2 1 1 0 0,-60 56 0 0 0,123-93-702 0 0,17-15 1407 0 0,-24 12 109 0 0,50-21 0 0 0,-66 33-69 0 0,-1 1 0 0 0,0 0 0 0 0,1 0 0 0 0,0 1 0 0 0,-1 0 0 0 0,1 0 0 0 0,0 0 0 0 0,0 1 0 0 0,-1 0 0 0 0,1 0 0 0 0,0 1 0 0 0,0-1 0 0 0,7 3 0 0 0,-7 0-69 0 0,0 1-1 0 0,-1-1 0 0 0,1 1 0 0 0,-1 0 1 0 0,0 1-1 0 0,0-1 0 0 0,0 1 0 0 0,-1 1 1 0 0,1-1-1 0 0,-1 1 0 0 0,-1 0 1 0 0,1 0-1 0 0,3 7 0 0 0,0-2-202 0 0,0-1 0 0 0,0 0 1 0 0,13 11-1 0 0,-17-18-83 0 0,0 0 0 0 0,0 0-1 0 0,0-1 1 0 0,0 0 0 0 0,0 1 0 0 0,0-1 0 0 0,0-1 0 0 0,1 1 0 0 0,-1-1 0 0 0,1 1 0 0 0,-1-1-1 0 0,1-1 1 0 0,6 1 0 0 0,-5 0-193 0 0,2-1-435 0 0,0 1 1 0 0,0-1 0 0 0,0-1-1 0 0,11-1 1 0 0,24-9-3067 0 0</inkml:trace>
</inkml:ink>
</file>

<file path=ppt/ink/ink6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0:17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0 1408 0 0,'0'0'11686'0'0,"4"3"-11505"0"0,-3-3-161 0 0,0 1 1 0 0,0-1-1 0 0,0 0 0 0 0,-1 1 0 0 0,1-1 0 0 0,0 1 1 0 0,-1-1-1 0 0,1 1 0 0 0,0 0 0 0 0,-1-1 0 0 0,1 1 1 0 0,-1-1-1 0 0,1 1 0 0 0,-1 0 0 0 0,1 0 0 0 0,-1-1 1 0 0,1 1-1 0 0,-1 0 0 0 0,0 0 0 0 0,1 0 0 0 0,-1-1 1 0 0,0 1-1 0 0,0 0 0 0 0,1 0 0 0 0,-1 0 0 0 0,0 0 1 0 0,0 0-1 0 0,0 0 0 0 0,0-1 0 0 0,0 1 0 0 0,0 0 0 0 0,-1 1 1 0 0,-18 31 807 0 0,9-21-669 0 0,-165 281-1053 0 0,172-289 778 0 0,-4 9-1300 0 0,0-1 0 0 0,0 0 0 0 0,-18 20 0 0 0,15-20-2279 0 0</inkml:trace>
  <inkml:trace contextRef="#ctx0" brushRef="#br0" timeOffset="1">0 69 7313 0 0,'0'0'6656'0'0,"17"19"-7656"0"0,1 0 1083 0 0,97 105 287 0 0,126 101-230 0 0,-1 1 16 0 0,-240-226-151 0 0,0 0 1 0 0,0 0 0 0 0,0 0-1 0 0,0 0 1 0 0,0 0-1 0 0,0 0 1 0 0,0 1-1 0 0,0-1 1 0 0,0 0-1 0 0,0 0 1 0 0,0 0-1 0 0,0 0 1 0 0,0 0-1 0 0,1 0 1 0 0,-1 0-1 0 0,0 0 1 0 0,0 0 0 0 0,0 1-1 0 0,0-1 1 0 0,0 0-1 0 0,0 0 1 0 0,0 0-1 0 0,1 0 1 0 0,-1 0-1 0 0,0 0 1 0 0,0 0-1 0 0,0 0 1 0 0,0 0-1 0 0,0 0 1 0 0,0 0-1 0 0,1 0 1 0 0,-1 0-1 0 0,0 0 1 0 0,0 0 0 0 0,0 0-1 0 0,0 0 1 0 0,0 0-1 0 0,0 0 1 0 0,1 0-1 0 0,-1 0 1 0 0,0 0-1 0 0,0 0 1 0 0,0-1-1 0 0,0 1 1 0 0,0 0-1 0 0,0 0 1 0 0,0 0-1 0 0,0 0 1 0 0,1 0 0 0 0,-1 0-1 0 0,0 0 1 0 0,0 0-1 0 0,0 0 1 0 0,0 0-1 0 0,0-1 1 0 0,0 1-1 0 0,0 0 1 0 0,0 0-1 0 0,0 0 1 0 0,0 0-1 0 0,0-1 1 0 0</inkml:trace>
</inkml:ink>
</file>

<file path=ppt/ink/ink6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7.3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1 320 0 0,'0'2'12279'0'0,"-5"16"-13473"0"0,3-13 816 0 0,-1 0-1 0 0,1-1 1 0 0,-1 1-1 0 0,0 0 1 0 0,0-1-1 0 0,0 0 1 0 0,0 0-1 0 0,-1 0 1 0 0,0 0 0 0 0,0 0-1 0 0,0-1 1 0 0,-7 5-1 0 0,-36 14-4590 0 0</inkml:trace>
</inkml:ink>
</file>

<file path=ppt/ink/ink6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8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21 484 0 0,'0'0'6841'0'0,"-23"-20"-6841"0"0,26 20-1016 0 0,8 1-1 0 0,6 4 17 0 0,5 1 908 0 0,8 2-536 0 0,-4-3-1248 0 0</inkml:trace>
</inkml:ink>
</file>

<file path=ppt/ink/ink6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0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1 4852 0 0,'0'0'8571'0'0,"-9"11"-9643"0"0,9-3 1145 0 0,0 4-412 0 0,0 0 0 0 0,-1 0 0 0 0,-4 19 0 0 0,5-28 42 0 0,-1 0 1 0 0,0-1 0 0 0,1 1 0 0 0,-1 0 0 0 0,-1-1-1 0 0,1 1 1 0 0,0-1 0 0 0,0 1 0 0 0,-1-1-1 0 0,0 0 1 0 0,1 1 0 0 0,-1-1 0 0 0,0 0-1 0 0,0 0 1 0 0,0 0 0 0 0,0 0 0 0 0,-1-1-1 0 0,1 1 1 0 0,0-1 0 0 0,-1 1 0 0 0,-3 1-1 0 0,-23 3-3773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0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4608 0 0,'0'0'10961'0'0,"18"0"-10713"0"0,3 0-194 0 0,304 8-161 0 0,-192 6 61 0 0,125 5-943 0 0,-257-19 880 0 0,0 0-1 0 0,0 0 0 0 0,1 0 1 0 0,-1 0-1 0 0,0 0 0 0 0,0 0 1 0 0,0-1-1 0 0,0 1 0 0 0,0 0 1 0 0,0 0-1 0 0,0-1 1 0 0,0 1-1 0 0,0-1 0 0 0,-1 1 1 0 0,1-1-1 0 0,0 1 0 0 0,0-1 1 0 0,0 1-1 0 0,0-1 0 0 0,-1 0 1 0 0,1 0-1 0 0,0 1 0 0 0,0-1 1 0 0,-1 0-1 0 0,1-1 0 0 0,4-19-4923 0 0,-5 4 292 0 0</inkml:trace>
</inkml:ink>
</file>

<file path=ppt/ink/ink6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9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341 1559 5224 0 0,'0'0'3314'0'0,"6"3"-2878"0"0,7 3-233 0 0,1 0 0 0 0,0-1 0 0 0,0 0-1 0 0,0-1 1 0 0,0-1 0 0 0,1 0 0 0 0,-1-1 0 0 0,17 1-1 0 0,10-2 307 0 0,75-6-1 0 0,-78 0-287 0 0,0-2 0 0 0,-1-1 0 0 0,0-3 0 0 0,-1 0 0 0 0,0-3 0 0 0,-1-1 0 0 0,36-20 0 0 0,-18 4-58 0 0,-2-2 1 0 0,-1-2-1 0 0,77-70 0 0 0,-89 67-87 0 0,-1-1-1 0 0,-2-2 1 0 0,-2-2-1 0 0,-2-1 0 0 0,-1-2 1 0 0,37-79-1 0 0,-53 96 23 0 0,-2-1 0 0 0,0 0 0 0 0,-3-1 0 0 0,0 0-1 0 0,-2-1 1 0 0,-1 0 0 0 0,-2 0 0 0 0,1-45-1 0 0,-7 47-12 0 0,-1-1-1 0 0,-2 1 0 0 0,-1 0 1 0 0,-1 1-1 0 0,-1-1 0 0 0,-16-35 0 0 0,17 47-68 0 0,-1 0-1 0 0,0 1 1 0 0,-2 0-1 0 0,0 0 1 0 0,0 0-1 0 0,-2 2 0 0 0,0-1 1 0 0,0 2-1 0 0,-2-1 1 0 0,0 2-1 0 0,0 0 0 0 0,-1 0 1 0 0,-1 2-1 0 0,0 0 1 0 0,-18-10-1 0 0,0 5-81 0 0,-1 1 0 0 0,-1 2-1 0 0,0 1 1 0 0,0 1 0 0 0,-1 3 0 0 0,-1 1-1 0 0,1 1 1 0 0,-1 3 0 0 0,-59 0-1 0 0,83 4-2 0 0,1 1-1 0 0,0 0 1 0 0,0 1-1 0 0,0 0 1 0 0,-21 9-1 0 0,-62 32-176 0 0,38-15 212 0 0,-93 44 183 0 0,123-58-47 0 0,1 2-1 0 0,1 1 1 0 0,-29 26-1 0 0,39-29-156 0 0,2 1 0 0 0,0 0 0 0 0,1 1 0 0 0,1 0 0 0 0,-20 38 0 0 0,-37 100-124 0 0,66-147 167 0 0,-60 135 147 0 0,-30 82 1 0 0,82-194-101 0 0,3 0 0 0 0,0 1 1 0 0,2 0-1 0 0,1 0 0 0 0,0 48 1 0 0,5-62-45 0 0,1 1 0 0 0,0-1 0 0 0,2 0 0 0 0,0 0 0 0 0,1 0 0 0 0,1 0 1 0 0,0 0-1 0 0,1-1 0 0 0,1 0 0 0 0,1 0 0 0 0,16 25 0 0 0,-8-18 66 0 0,1-1-1 0 0,1-1 1 0 0,1-1-1 0 0,1-1 1 0 0,1 0 0 0 0,0-1-1 0 0,33 20 1 0 0,-15-16 124 0 0,1-1 0 0 0,1-3 0 0 0,1-1 0 0 0,0-2 1 0 0,2-2-1 0 0,85 16 0 0 0,-82-25 298 0 0,-43-30-8850 0 0,-2 12 5646 0 0,-6 52-3911 0 0</inkml:trace>
</inkml:ink>
</file>

<file path=ppt/ink/ink6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9.4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0 387 2824 0 0,'0'0'7945'0'0,"30"-78"-8029"0"0,-7 60-72 0 0,1-1 12 0 0,3-4 28 0 0,0-3-116 0 0,3-3-620 0 0,1-2-524 0 0,-1-6-404 0 0,0-2-189 0 0,-8 7-119 0 0,9-23 116 0 0</inkml:trace>
</inkml:ink>
</file>

<file path=ppt/ink/ink6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9.8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2219 536 0 0,'0'0'3884'0'0,"3"-91"-2631"0"0,-3 58 127 0 0,0 2-460 0 0,2 2-152 0 0,2 1-108 0 0,2 2-248 0 0,9 1-128 0 0,0 0-284 0 0,9-1-116 0 0,8-2-128 0 0,9-6 8 0 0,16-13-84 0 0,5 0-484 0 0,-16 8-1132 0 0,36-30-2077 0 0</inkml:trace>
  <inkml:trace contextRef="#ctx0" brushRef="#br0" timeOffset="1">740 816 6129 0 0,'0'0'1028'0'0,"-6"-82"8"0"0,6 44-464 0 0,1-7 12 0 0,13-7-584 0 0,7-3-40 0 0,6-5-116 0 0,9-2-36 0 0,21-15-212 0 0,3 6-516 0 0,4-2-1032 0 0,8-2-525 0 0,-27 27 561 0 0,32-29 624 0 0</inkml:trace>
</inkml:ink>
</file>

<file path=ppt/ink/ink6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21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 1708 0 0,'0'0'5509'0'0,"7"13"-7291"0"0,-2-3 1814 0 0,1 3 75 0 0,1 0-1 0 0,1-1 1 0 0,0 0-1 0 0,0 0 1 0 0,11 11 0 0 0,34 32 234 0 0,-20-24-404 0 0,-2 2 0 0 0,-1 1 0 0 0,-2 2 0 0 0,23 39 0 0 0,-45-65 115 0 0,0 1 1 0 0,0 1-1 0 0,-1-1 0 0 0,-1 1 0 0 0,0 0 0 0 0,-1 0 1 0 0,0 0-1 0 0,-1 0 0 0 0,0 1 0 0 0,-1-1 0 0 0,0 1 1 0 0,-1-1-1 0 0,0 1 0 0 0,-1-1 0 0 0,-1 0 0 0 0,0 1 1 0 0,-1-1-1 0 0,0 0 0 0 0,-6 16 0 0 0,-4 2 238 0 0,-1-1 0 0 0,-2 0 0 0 0,0-2 0 0 0,-2 0-1 0 0,-1 0 1 0 0,-1-2 0 0 0,-2-1 0 0 0,0 0 0 0 0,-1-2 0 0 0,-1 0-1 0 0,-2-2 1 0 0,0 0 0 0 0,0-2 0 0 0,-2-1 0 0 0,0-2 0 0 0,-33 14-1 0 0,50-24-294 0 0,-50 24 1504 0 0</inkml:trace>
</inkml:ink>
</file>

<file path=ppt/ink/ink6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8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79 15221 0 0,'0'0'3211'0'0,"15"-11"-3580"0"0,51-34 520 0 0,-59 42-118 0 0,0 0-1 0 0,0 0 1 0 0,0 0-1 0 0,0 1 1 0 0,1 0-1 0 0,-1 1 1 0 0,1 0-1 0 0,-1 0 0 0 0,1 0 1 0 0,-1 1-1 0 0,1 0 1 0 0,-1 1-1 0 0,15 2 1 0 0,-10-2-31 0 0,-3 0 18 0 0,-1 1 1 0 0,1-1-1 0 0,-1 1 1 0 0,1 1-1 0 0,-1-1 1 0 0,0 1-1 0 0,0 1 1 0 0,0 0-1 0 0,0 0 1 0 0,-1 0-1 0 0,1 1 0 0 0,-1 0 1 0 0,0 0-1 0 0,-1 1 1 0 0,1 0-1 0 0,-1 0 1 0 0,-1 1-1 0 0,1 0 1 0 0,-1 0-1 0 0,0 0 1 0 0,7 14-1 0 0,-7-10 14 0 0,-1 0 0 0 0,0 1 0 0 0,0 0-1 0 0,-1 0 1 0 0,-1-1 0 0 0,0 2 0 0 0,-1-1 0 0 0,0 0 0 0 0,-1 0-1 0 0,0 0 1 0 0,-1 0 0 0 0,0 0 0 0 0,-1 1 0 0 0,0-2 0 0 0,-5 14-1 0 0,-4 3 256 0 0,-1 0 0 0 0,-1-1-1 0 0,-1-1 1 0 0,-2 0-1 0 0,-1-1 1 0 0,-27 31 0 0 0,-21 34 873 0 0,63-88-1145 0 0,0 1 0 0 0,1 0 0 0 0,-1 0 1 0 0,0-1-1 0 0,1 1 0 0 0,0 0 0 0 0,0 0 1 0 0,0 0-1 0 0,0 0 0 0 0,-1 6 0 0 0,2-8-19 0 0,1 0 0 0 0,-1 0 0 0 0,0 0 0 0 0,1 0 0 0 0,0 0 0 0 0,-1 0 0 0 0,1 0 0 0 0,0 0 0 0 0,-1 0 0 0 0,1 0 0 0 0,0 0-1 0 0,0 0 1 0 0,0 0 0 0 0,-1 0 0 0 0,1-1 0 0 0,0 1 0 0 0,0 0 0 0 0,0-1 0 0 0,1 1 0 0 0,-1-1 0 0 0,0 1 0 0 0,0-1 0 0 0,0 0 0 0 0,0 1 0 0 0,0-1-1 0 0,0 0 1 0 0,1 0 0 0 0,-1 0 0 0 0,0 0 0 0 0,2 0 0 0 0,25 3-6 0 0,-1-1 0 0 0,0-1-1 0 0,1-1 1 0 0,-1-2 0 0 0,0-1 0 0 0,0-1 0 0 0,0-1-1 0 0,0-2 1 0 0,-1 0 0 0 0,31-14 0 0 0,98-50-1804 0 0,-13-13-4525 0 0,-124 73 2330 0 0,-3 1-616 0 0</inkml:trace>
  <inkml:trace contextRef="#ctx0" brushRef="#br0" timeOffset="1">1186 94 13697 0 0,'0'0'6533'0'0,"-15"7"-6275"0"0,-1 0-171 0 0,9-5-45 0 0,0 1-1 0 0,0 0 1 0 0,0 1 0 0 0,0-1-1 0 0,1 1 1 0 0,0 1 0 0 0,-1-1 0 0 0,2 1-1 0 0,-1 0 1 0 0,0 0 0 0 0,1 1 0 0 0,-6 8-1 0 0,0 1-27 0 0,1 0 1 0 0,0 1-1 0 0,1 0 0 0 0,1 1 0 0 0,0 0 0 0 0,2 0 1 0 0,0 1-1 0 0,0 0 0 0 0,2 0 0 0 0,0 0 0 0 0,2 0 0 0 0,0 1 1 0 0,0 0-1 0 0,3 30 0 0 0,-1-46-89 0 0,1 0-1 0 0,0 0 1 0 0,-1 1 0 0 0,1-1 0 0 0,0 0-1 0 0,1 0 1 0 0,-1-1 0 0 0,0 1 0 0 0,1 0-1 0 0,0 0 1 0 0,-1-1 0 0 0,1 1 0 0 0,0-1-1 0 0,0 1 1 0 0,1-1 0 0 0,-1 0-1 0 0,0 0 1 0 0,1 0 0 0 0,-1 0 0 0 0,1 0-1 0 0,0-1 1 0 0,0 1 0 0 0,0-1 0 0 0,-1 1-1 0 0,1-1 1 0 0,1 0 0 0 0,-1 0 0 0 0,0-1-1 0 0,0 1 1 0 0,4 0 0 0 0,0-1 13 0 0,1 1 0 0 0,0-1 1 0 0,-1 0-1 0 0,1-1 0 0 0,-1 0 1 0 0,1 0-1 0 0,-1 0 0 0 0,1-1 0 0 0,-1 0 1 0 0,0-1-1 0 0,12-5 0 0 0,-4 0 198 0 0,-1-1 0 0 0,0 0 0 0 0,-1-1 0 0 0,0-1 0 0 0,0 0 0 0 0,-1-1 0 0 0,-1 0 0 0 0,0 0 0 0 0,-1-2 0 0 0,0 1 0 0 0,-1-1 0 0 0,0 0 0 0 0,-1-1 0 0 0,-1 0 0 0 0,0 0 0 0 0,-1-1 0 0 0,-1 0 0 0 0,-1 0 0 0 0,0 0 0 0 0,0 0 0 0 0,-2-1 0 0 0,0 0 0 0 0,-1 1 0 0 0,-1-1 0 0 0,-2-18 0 0 0,1 29-195 0 0,0 0 1 0 0,-1 1-1 0 0,0-1 1 0 0,0 0-1 0 0,0 1 1 0 0,-1 0-1 0 0,0 0 0 0 0,0 0 1 0 0,0 0-1 0 0,0 0 1 0 0,-1 0-1 0 0,0 1 1 0 0,0 0-1 0 0,0 0 0 0 0,0 0 1 0 0,-1 0-1 0 0,0 1 1 0 0,1-1-1 0 0,-1 1 1 0 0,-1 0-1 0 0,1 1 0 0 0,0-1 1 0 0,-1 1-1 0 0,-7-2 1 0 0,-2-1-796 0 0,-1 1 0 0 0,0 0 0 0 0,-17-2 0 0 0,-45 1-6987 0 0,17 5-482 0 0</inkml:trace>
</inkml:ink>
</file>

<file path=ppt/ink/ink6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41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488 87 4608 0 0,'0'0'13692'0'0,"-3"-13"-13151"0"0,-15-37-80 0 0,17 48-438 0 0,0 1 0 0 0,0-1 0 0 0,0 1 0 0 0,-1-1 0 0 0,1 1 0 0 0,0 0 0 0 0,-1-1 0 0 0,1 1 0 0 0,-1 0 0 0 0,1 0 0 0 0,-1 0 0 0 0,0 0 0 0 0,1 1 0 0 0,-1-1-1 0 0,0 0 1 0 0,1 1 0 0 0,-1-1 0 0 0,-2 0 0 0 0,-33-1 200 0 0,24 2-152 0 0,-55-1-149 0 0,-83 11 0 0 0,150-8 16 0 0,-1-1-1 0 0,1 0 0 0 0,-1 1 0 0 0,1-1 1 0 0,0 1-1 0 0,0-1 0 0 0,-1 1 0 0 0,1 0 1 0 0,0 0-1 0 0,0-1 0 0 0,1 1 0 0 0,-1 0 1 0 0,0 0-1 0 0,1 0 0 0 0,-1 0 0 0 0,1 0 0 0 0,-1 4 1 0 0,-2 2-116 0 0,-28 88 170 0 0,-67 231 437 0 0,96-319-433 0 0,-2 6-49 0 0,0 1 0 0 0,1 0 0 0 0,1 0 0 0 0,0 16 0 0 0,2-28 44 0 0,0 0 0 0 0,0 0-1 0 0,0 0 1 0 0,0 0 0 0 0,1 0 0 0 0,-1 0 0 0 0,1 0 0 0 0,0 0 0 0 0,0 0-1 0 0,0 0 1 0 0,0 0 0 0 0,1 0 0 0 0,-1-1 0 0 0,1 1 0 0 0,-1 0 0 0 0,1-1 0 0 0,0 0-1 0 0,0 1 1 0 0,0-1 0 0 0,1 0 0 0 0,-1 0 0 0 0,0 0 0 0 0,1 0 0 0 0,-1 0 0 0 0,1-1-1 0 0,3 2 1 0 0,6 2 4 0 0,0-2 1 0 0,0 0-1 0 0,0 0 0 0 0,0-1 0 0 0,0 0 0 0 0,17-1 0 0 0,78-4-92 0 0,-66 0 63 0 0,-38 3 40 0 0,15-1-49 0 0,0 0 1 0 0,0 2-1 0 0,0 0 0 0 0,35 7 0 0 0,-50-8 55 0 0,0 1-1 0 0,0-1 0 0 0,0 1 1 0 0,-1 0-1 0 0,1 0 1 0 0,0 0-1 0 0,-1 1 0 0 0,1-1 1 0 0,-1 1-1 0 0,1-1 1 0 0,-1 1-1 0 0,0 0 1 0 0,0 0-1 0 0,1 0 0 0 0,-1 0 1 0 0,-1 0-1 0 0,1 0 1 0 0,0 1-1 0 0,0-1 0 0 0,-1 1 1 0 0,0-1-1 0 0,1 1 1 0 0,-1-1-1 0 0,0 1 0 0 0,0 0 1 0 0,0 0-1 0 0,-1-1 1 0 0,1 1-1 0 0,-1 0 1 0 0,1 0-1 0 0,-1 0 0 0 0,0 0 1 0 0,0 0-1 0 0,0 0 1 0 0,-1 0-1 0 0,1-1 0 0 0,-1 1 1 0 0,0 0-1 0 0,-1 5 1 0 0,-1 0 136 0 0,-1-1 1 0 0,1 1-1 0 0,-1-1 0 0 0,0 0 1 0 0,-1 0-1 0 0,0-1 1 0 0,0 1-1 0 0,-9 8 1 0 0,-4 3 405 0 0,-30 22 0 0 0,3-6 6 0 0,-47 39-221 0 0,90-73-403 0 0,1 1 1 0 0,0 0 0 0 0,0 0-1 0 0,0 0 1 0 0,0 0 0 0 0,0 0-1 0 0,1 0 1 0 0,-1 0 0 0 0,0 1 0 0 0,0-1-1 0 0,1 0 1 0 0,-1 0 0 0 0,1 1-1 0 0,-1-1 1 0 0,1 0 0 0 0,-1 1-1 0 0,1-1 1 0 0,0 0 0 0 0,-1 1-1 0 0,1-1 1 0 0,0 1 0 0 0,0-1-1 0 0,0 0 1 0 0,0 1 0 0 0,1-1-1 0 0,-1 1 1 0 0,0-1 0 0 0,1 0 0 0 0,-1 1-1 0 0,0-1 1 0 0,2 2 0 0 0,-1-1-378 0 0,1-1 0 0 0,0 1 1 0 0,-1 0-1 0 0,1-1 1 0 0,0 1-1 0 0,0-1 0 0 0,0 1 1 0 0,0-1-1 0 0,0 0 1 0 0,1 0-1 0 0,-1 0 0 0 0,0 0 1 0 0,1 0-1 0 0,-1 0 0 0 0,0-1 1 0 0,1 1-1 0 0,-1-1 1 0 0,5 1-1 0 0,33-1-6922 0 0</inkml:trace>
</inkml:ink>
</file>

<file path=ppt/ink/ink6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7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0 6353 0 0,'0'0'12716'0'0,"1"6"-12050"0"0,0 28 80 0 0,-2 0 0 0 0,0-1-1 0 0,-3 1 1 0 0,-12 56 0 0 0,2-8-546 0 0,-8 49-78 0 0,8-55-900 0 0,3 0-1 0 0,-1 109 1 0 0,12-177 404 0 0,1 0 1 0 0,0 1-1 0 0,0-1 0 0 0,1 0 1 0 0,0 1-1 0 0,5 8 1 0 0,-7-14-22 0 0,1-1-1 0 0,0 1 1 0 0,0-1 0 0 0,1 0 0 0 0,-1 0 0 0 0,0 1-1 0 0,1-1 1 0 0,-1 0 0 0 0,1 0 0 0 0,0 0 0 0 0,0 0 0 0 0,0-1-1 0 0,0 1 1 0 0,0 0 0 0 0,0-1 0 0 0,0 1 0 0 0,1-1-1 0 0,-1 0 1 0 0,0 0 0 0 0,1 0 0 0 0,-1 0 0 0 0,1 0 0 0 0,-1 0-1 0 0,6 0 1 0 0,18-5-5481 0 0</inkml:trace>
</inkml:ink>
</file>

<file path=ppt/ink/ink6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7.6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0 245 11189 0 0,'0'0'4422'0'0,"4"-15"-4042"0"0,-3 7-343 0 0,2-4 21 0 0,-1 0 0 0 0,2 1 1 0 0,0-1-1 0 0,0 1 0 0 0,1 0 1 0 0,0 0-1 0 0,1 0 1 0 0,11-16-1 0 0,-8 18 148 0 0,0-1 1 0 0,1 1-1 0 0,0 1 0 0 0,1-1 1 0 0,0 2-1 0 0,0 0 0 0 0,0 0 1 0 0,1 1-1 0 0,0 0 1 0 0,0 1-1 0 0,1 0 0 0 0,25-5 1 0 0,-29 8-178 0 0,1 0 0 0 0,-1 1 1 0 0,1 0-1 0 0,0 1 0 0 0,-1 0 0 0 0,1 1 1 0 0,0 0-1 0 0,-1 0 0 0 0,1 1 1 0 0,-1 0-1 0 0,0 1 0 0 0,0 0 1 0 0,0 0-1 0 0,0 1 0 0 0,0 0 1 0 0,0 1-1 0 0,-1-1 0 0 0,12 11 0 0 0,-3 0 17 0 0,-2 1 0 0 0,0 1 0 0 0,-1 0 0 0 0,0 1-1 0 0,-2 0 1 0 0,0 1 0 0 0,-1 0 0 0 0,-1 1-1 0 0,-1 0 1 0 0,0 1 0 0 0,-2 0 0 0 0,6 26-1 0 0,0 10-385 0 0,-3 1-1 0 0,-2 0 1 0 0,0 85-1 0 0,-7-126-157 0 0,-1 37-1720 0 0,0-51 1837 0 0,0-1-1 0 0,0 1 0 0 0,0-1 0 0 0,-1 0 1 0 0,0 1-1 0 0,1-1 0 0 0,-1 1 0 0 0,0-1 1 0 0,0 0-1 0 0,0 0 0 0 0,0 1 1 0 0,-1-1-1 0 0,1 0 0 0 0,0 0 0 0 0,-1 0 1 0 0,0-1-1 0 0,-2 4 0 0 0,-14 3-4104 0 0</inkml:trace>
</inkml:ink>
</file>

<file path=ppt/ink/ink6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8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0 322 5885 0 0,'0'0'11265'0'0,"14"-13"-11065"0"0,0-1-102 0 0,-3 3-12 0 0,0 1 1 0 0,1 0 0 0 0,-1 1-1 0 0,2 0 1 0 0,0 0 0 0 0,17-8-1 0 0,52-24-59 0 0,3 3 0 0 0,1 4 0 0 0,2 4 0 0 0,0 4 0 0 0,98-16 0 0 0,-159 38-487 0 0,0 1-1 0 0,42 1 0 0 0,-56 3-465 0 0,-1 0-1 0 0,0 1 0 0 0,0 0 0 0 0,1 1 0 0 0,-1 0 0 0 0,-1 1 0 0 0,22 10 1 0 0,20 17-4970 0 0</inkml:trace>
</inkml:ink>
</file>

<file path=ppt/ink/ink6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8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6901 0 0,'0'0'10889'0'0,"14"12"-10517"0"0,12 12 153 0 0,0 0 1 0 0,39 52 0 0 0,-13 1 327 0 0,61 121 1 0 0,25 93-1520 0 0,-81-165-598 0 0,11 27-2553 0 0,-32-70-2021 0 0,-15-35 249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0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36 820 0 0,'0'0'11795'0'0,"16"-6"-12255"0"0,-2 0 359 0 0,-7 2 59 0 0,0 1 0 0 0,1-1 0 0 0,0 2-1 0 0,-1-1 1 0 0,1 1 0 0 0,0 0 0 0 0,0 1 0 0 0,0 0-1 0 0,1 0 1 0 0,-1 1 0 0 0,12 1 0 0 0,15 3-34 0 0,-1 1 0 0 0,0 3 1 0 0,-1 0-1 0 0,1 2 0 0 0,-2 2 0 0 0,0 1 1 0 0,0 1-1 0 0,38 24 0 0 0,-64-34 68 0 0,-1 0-1 0 0,1 1 0 0 0,-1 0 1 0 0,1 0-1 0 0,-1 0 1 0 0,-1 0-1 0 0,1 1 0 0 0,-1 0 1 0 0,0 0-1 0 0,0 0 0 0 0,-1 0 1 0 0,0 1-1 0 0,0-1 0 0 0,4 13 1 0 0,-5-9 75 0 0,-1 0 1 0 0,1 0-1 0 0,-2 0 1 0 0,1-1-1 0 0,-1 1 1 0 0,-1 0-1 0 0,0 0 1 0 0,0 0-1 0 0,-5 16 1 0 0,-2-2 171 0 0,0-1 0 0 0,-2-1 0 0 0,0 1 0 0 0,-2-2-1 0 0,0 1 1 0 0,-2-2 0 0 0,-27 35 0 0 0,22-35 53 0 0,-1-1 0 0 0,-1 0-1 0 0,0-1 1 0 0,-2-2 0 0 0,0 0-1 0 0,0-1 1 0 0,-2-1-1 0 0,-37 15 1 0 0,44-25-994 0 0,17-4 484 0 0,1 0-1 0 0,-1 0 1 0 0,1 0-1 0 0,-1 0 1 0 0</inkml:trace>
</inkml:ink>
</file>

<file path=ppt/ink/ink6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39.5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447 0 1384 0 0,'0'0'15375'0'0,"-5"14"-14790"0"0,-155 347 2471 0 0,78-184-2518 0 0,36-78-82 0 0,6-14-34 0 0,-56 170 0 0 0,92-235-628 0 0,0 1 0 0 0,1-1 1 0 0,-1 26-1 0 0,3 0-2838 0 0,0-6-3148 0 0,0-19-1827 0 0</inkml:trace>
</inkml:ink>
</file>

<file path=ppt/ink/ink6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3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10 5745 0 0,'0'0'3688'0'0,"-5"-9"-4152"0"0</inkml:trace>
</inkml:ink>
</file>

<file path=ppt/ink/ink6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3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177 0 64 0 0,'-6'4'5857'0'0,"6"-5"-5771"0"0,-6 27 1010 0 0,-1 33-1355 0 0,6 142-3577 0 0,1-170 1812 0 0</inkml:trace>
  <inkml:trace contextRef="#ctx0" brushRef="#br0" timeOffset="1">105 657 272 0 0,'0'0'7098'0'0,"-3"6"-7015"0"0,0 1-211 0 0,1-1-1 0 0,0 1 1 0 0,1-1-1 0 0,-1 1 0 0 0,1 0 1 0 0,0 0-1 0 0,1-1 1 0 0,0 1-1 0 0,0 0 1 0 0,0 0-1 0 0,1 0 0 0 0,0-1 1 0 0,2 9-1 0 0,0-5-898 0 0,-2 0 0 0 0,1 0 0 0 0,0 20 0 0 0,-2-9-518 0 0</inkml:trace>
  <inkml:trace contextRef="#ctx0" brushRef="#br0" timeOffset="2">53 1008 168 0 0,'0'0'7987'0'0,"-8"7"-7906"0"0,-24 22-232 0 0,31-28 25 0 0,-1 1 0 0 0,1 0 0 0 0,0 0-1 0 0,0 0 1 0 0,0 0 0 0 0,0 0 0 0 0,0 0-1 0 0,0 0 1 0 0,1 0 0 0 0,-1 1 0 0 0,1-1-1 0 0,-1 0 1 0 0,1 0 0 0 0,0 1 0 0 0,0-1-1 0 0,0 0 1 0 0,0 0 0 0 0,0 1 0 0 0,0-1-1 0 0,2 4 1 0 0,-1 4-617 0 0,-1 19-2326 0 0,0-12 1447 0 0</inkml:trace>
</inkml:ink>
</file>

<file path=ppt/ink/ink6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3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0 168 0 0,'0'0'8423'0'0,"-6"4"-8296"0"0,-20 10-363 0 0,25-13 12 0 0,0 1 0 0 0,1-1 0 0 0,-1 1 0 0 0,0-1 0 0 0,0 1 0 0 0,1-1 0 0 0,-1 1 0 0 0,0-1 0 0 0,1 1 0 0 0,0 0 0 0 0,-1-1 0 0 0,1 1 0 0 0,0 0 0 0 0,0-1 0 0 0,0 1-1 0 0,0 0 1 0 0,0-1 0 0 0,0 1 0 0 0,0 0 0 0 0,2 2 0 0 0,-2 2-950 0 0,0 4-278 0 0,0 2 301 0 0</inkml:trace>
  <inkml:trace contextRef="#ctx0" brushRef="#br0" timeOffset="1">51 178 352 0 0,'0'0'7512'0'0,"-8"6"-7219"0"0,-24 19-139 0 0,31-24-290 0 0,0 0 1 0 0,0 0-1 0 0,0 1 0 0 0,0-1 1 0 0,0 0-1 0 0,0 0 1 0 0,1 1-1 0 0,-1-1 1 0 0,1 0-1 0 0,-1 1 0 0 0,1-1 1 0 0,-1 1-1 0 0,1-1 1 0 0,0 1-1 0 0,-1-1 1 0 0,1 1-1 0 0,0-1 0 0 0,0 1 1 0 0,0-1-1 0 0,0 1 1 0 0,0-1-1 0 0,1 1 1 0 0,-1-1-1 0 0,1 2 0 0 0,0 3-1421 0 0,-1 2 149 0 0,0 0 0 0 0</inkml:trace>
</inkml:ink>
</file>

<file path=ppt/ink/ink6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4.4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231 1 28 0 0,'0'0'6830'0'0,"-13"10"-6510"0"0,-38 30-109 0 0,50-40-272 0 0,0 1 0 0 0,0-1 0 0 0,0 1 1 0 0,0-1-1 0 0,1 1 0 0 0,-1 0 0 0 0,0-1 0 0 0,1 1 0 0 0,-1 0 0 0 0,0 0 0 0 0,1-1 0 0 0,-1 1 0 0 0,1 0 0 0 0,-1 0 0 0 0,1 0 0 0 0,-1 0 0 0 0,1-1 0 0 0,0 1 0 0 0,-1 0 0 0 0,1 0 0 0 0,0 0 0 0 0,0 0 0 0 0,0 0 1 0 0,0 0-1 0 0,0 0 0 0 0,0 0 0 0 0,0 0 0 0 0,0 0 0 0 0,0 1 0 0 0,13 11-3144 0 0,-12-12 2528 0 0</inkml:trace>
  <inkml:trace contextRef="#ctx0" brushRef="#br0" timeOffset="1">113 150 80 0 0,'0'0'9565'0'0,"-83"20"-9565"0"0,79-16-104 0 0,-2 2-104 0 0,1 0-24 0 0,-1 3 40 0 0,3 1-132 0 0,0 2-340 0 0,0 5-620 0 0,3-4-985 0 0</inkml:trace>
</inkml:ink>
</file>

<file path=ppt/ink/ink6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7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2 92 0 0,'0'0'12112'0'0,"-1"-2"-11943"0"0,-43 88 1276 0 0,-109 232-618 0 0,139-282-755 0 0,12-22-3759 0 0</inkml:trace>
</inkml:ink>
</file>

<file path=ppt/ink/ink6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1:57.4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4744 0 0,'0'0'7792'0'0,"14"8"-8204"0"0,-1-1 484 0 0,-1-1-4 0 0,0 1 0 0 0,0 0 0 0 0,-1 1-1 0 0,0 0 1 0 0,0 1 0 0 0,10 11 0 0 0,43 55 481 0 0,60 91 0 0 0,-118-157-489 0 0,27 39 1545 0 0</inkml:trace>
</inkml:ink>
</file>

<file path=ppt/ink/ink6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0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8189 0 0,'0'0'5805'0'0,"24"22"-11825"0"0,-14-16 2402 0 0,-44-34-738 0 0</inkml:trace>
</inkml:ink>
</file>

<file path=ppt/ink/ink6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1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3892 0 0,'0'0'7357'0'0,"28"26"-14286"0"0,-16-21 2821 0 0</inkml:trace>
  <inkml:trace contextRef="#ctx0" brushRef="#br0" timeOffset="1">211 262 2720 0 0,'0'0'9009'0'0,"45"34"-15826"0"0,-26-25 1905 0 0</inkml:trace>
</inkml:ink>
</file>

<file path=ppt/ink/ink6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01.5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2672 0 0,'0'0'8317'0'0</inkml:trace>
  <inkml:trace contextRef="#ctx0" brushRef="#br0" timeOffset="1">171 299 1252 0 0,'0'0'10413'0'0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1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345 291 3892 0 0,'0'0'6074'0'0,"-6"-14"-5415"0"0,-22-46-76 0 0,27 56-468 0 0,-1 0 0 0 0,1 0 0 0 0,-1 0 0 0 0,1 0 0 0 0,1-1 0 0 0,-1 1 0 0 0,1 0 0 0 0,-1 0 0 0 0,1-1 0 0 0,0 1 0 0 0,1 0 0 0 0,-1 0 0 0 0,1-1 0 0 0,0 1 0 0 0,0 0 0 0 0,0 0 0 0 0,0 0 0 0 0,1 0 0 0 0,-1 0 0 0 0,1 0-1 0 0,0 0 1 0 0,1 1 0 0 0,-1-1 0 0 0,4-3 0 0 0,0 0-72 0 0,1 0 0 0 0,0 0 0 0 0,1 1 0 0 0,0 0 0 0 0,0 0 0 0 0,0 1 0 0 0,0 0 0 0 0,13-5 0 0 0,0 2-123 0 0,1 0 0 0 0,0 1 0 0 0,0 1 0 0 0,0 2 0 0 0,30-4 0 0 0,-2 5-106 0 0,68 2 0 0 0,-101 3 155 0 0,0 0 0 0 0,-1 1 1 0 0,1 0-1 0 0,-1 2 0 0 0,0 0 0 0 0,-1 0 0 0 0,1 2 0 0 0,-1 0 0 0 0,0 0 0 0 0,-1 1 0 0 0,1 1 0 0 0,-2 1 1 0 0,1 0-1 0 0,-2 1 0 0 0,1 0 0 0 0,-1 1 0 0 0,-1 0 0 0 0,0 1 0 0 0,12 18 0 0 0,-9-9-1 0 0,0 1 1 0 0,-1 0-1 0 0,-1 1 0 0 0,-2 1 0 0 0,0 0 1 0 0,-1 0-1 0 0,-2 1 0 0 0,-1-1 0 0 0,-1 2 0 0 0,-1-1 1 0 0,1 40-1 0 0,-5-55 31 0 0,0 1 1 0 0,-1 0-1 0 0,-1 0 1 0 0,0 0-1 0 0,0-1 0 0 0,-1 1 1 0 0,-1-1-1 0 0,0 0 1 0 0,0 0-1 0 0,-1 0 1 0 0,-1 0-1 0 0,0-1 0 0 0,0 0 1 0 0,-1 0-1 0 0,0-1 1 0 0,-1 0-1 0 0,0 0 0 0 0,0-1 1 0 0,-17 13-1 0 0,9-9 60 0 0,-1-1-1 0 0,0-1 1 0 0,-1 0 0 0 0,0-1-1 0 0,-1-1 1 0 0,1-1-1 0 0,-2-1 1 0 0,1-1-1 0 0,-1 0 1 0 0,-38 3 0 0 0,20-5 62 0 0,-1-2 0 0 0,1-2 0 0 0,0-1 1 0 0,-1-2-1 0 0,2-2 0 0 0,-1-2 0 0 0,0-1 1 0 0,2-1-1 0 0,-54-24 0 0 0,63 22 136 0 0,1-1 0 0 0,0-1-1 0 0,1-1 1 0 0,0-1 0 0 0,2-2 0 0 0,0 0-1 0 0,1-1 1 0 0,0-2 0 0 0,2 0 0 0 0,1-1-1 0 0,0-1 1 0 0,2-1 0 0 0,-15-25 0 0 0,26 38-232 0 0,1 0 1 0 0,0 0-1 0 0,1 0 1 0 0,0 0 0 0 0,0-1-1 0 0,1 1 1 0 0,1-1-1 0 0,0 0 1 0 0,1 0 0 0 0,0 0-1 0 0,0 0 1 0 0,2 0-1 0 0,-1 0 1 0 0,4-16 0 0 0,0 14-149 0 0,0 1 0 0 0,0 0 0 0 0,1 0 0 0 0,1 1 0 0 0,0-1 0 0 0,1 1 1 0 0,0 1-1 0 0,1-1 0 0 0,0 1 0 0 0,1 0 0 0 0,0 1 0 0 0,14-12 0 0 0,-8 9-603 0 0,1 0-1 0 0,1 1 0 0 0,0 0 1 0 0,1 1-1 0 0,0 2 0 0 0,0-1 1 0 0,1 2-1 0 0,32-10 0 0 0,6 4-3748 0 0</inkml:trace>
</inkml:ink>
</file>

<file path=ppt/ink/ink6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1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8 5701 0 0,'0'0'3468'0'0,"-7"-8"-5048"0"0,7 13-372 0 0</inkml:trace>
</inkml:ink>
</file>

<file path=ppt/ink/ink6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2.0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 4800 0 0,'-34'73'1381'0'0,"30"-73"-1201"0"0,1 0-180 0 0,0 0-508 0 0</inkml:trace>
  <inkml:trace contextRef="#ctx0" brushRef="#br0" timeOffset="1">15 105 4528 0 0,'0'0'6537'0'0,"-15"-7"-6817"0"0</inkml:trace>
</inkml:ink>
</file>

<file path=ppt/ink/ink6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2.5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6 6157 0 0,'0'0'3856'0'0,"-33"-6"-8609"0"0</inkml:trace>
</inkml:ink>
</file>

<file path=ppt/ink/ink6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13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3284 0 0,'15'0'2146'0'0,"-5"-2"1752"0"0,-21-10-2174 0 0</inkml:trace>
  <inkml:trace contextRef="#ctx0" brushRef="#br0" timeOffset="1">21 0 260 0 0,'0'0'10086'0'0,"-1"24"-19153"0"0,2-48 7788 0 0</inkml:trace>
</inkml:ink>
</file>

<file path=ppt/ink/ink6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23.4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22 1316 0 0,'0'0'14190'0'0,"-1"-5"-13603"0"0,-1-11-337 0 0,1 21-212 0 0,2 37-139 0 0,-1-17 247 0 0,-2 90 78 0 0,-20 139-1 0 0,10-180-113 0 0,-3 0-1 0 0,-47 138 0 0 0,60-205-7 0 0,-4 9-190 0 0,4-14 522 0 0,2-10 729 0 0,7-58-1287 0 0,32-130 0 0 0,-31 162 131 0 0,7-34-125 0 0,-3 10-53 0 0,2 1 0 0 0,3 0 0 0 0,36-84 1 0 0,-52 139 143 0 0,0 0 1 0 0,0 0 0 0 0,0 0-1 0 0,0 0 1 0 0,0 0 0 0 0,1 0-1 0 0,-1 0 1 0 0,1 0 0 0 0,0 0-1 0 0,-1 1 1 0 0,1-1 0 0 0,0 1-1 0 0,0-1 1 0 0,0 1 0 0 0,0 0-1 0 0,0 0 1 0 0,0 0 0 0 0,0 0-1 0 0,1 0 1 0 0,2-1 0 0 0,-3 2 1 0 0,1 0 0 0 0,-1 1 0 0 0,1-1 0 0 0,0 0 0 0 0,-1 1 0 0 0,1-1 0 0 0,-1 1 0 0 0,0 0 0 0 0,1 0 0 0 0,-1 0 0 0 0,1 0 0 0 0,-1 0 0 0 0,0 0 0 0 0,0 1 0 0 0,0-1 0 0 0,0 1 0 0 0,0 0 0 0 0,3 2 0 0 0,10 12 78 0 0,0 0 0 0 0,-2 1-1 0 0,0 1 1 0 0,-1 0 0 0 0,0 0-1 0 0,8 22 1 0 0,49 123 84 0 0,-62-144-154 0 0,58 179 157 0 0,-47-140-60 0 0,-18-55-90 0 0,1-1 0 0 0,0 0 0 0 0,0 1-1 0 0,0-1 1 0 0,0 0 0 0 0,0 1 0 0 0,0-1 0 0 0,1 0 0 0 0,-1 0 0 0 0,1 0 0 0 0,-1 0-1 0 0,1-1 1 0 0,0 1 0 0 0,0 0 0 0 0,2 2 0 0 0,-3-4-13 0 0,-1 0 0 0 0,1 0-1 0 0,-1 0 1 0 0,0 0 0 0 0,1 0 0 0 0,-1 0 0 0 0,1 0 0 0 0,-1 0 0 0 0,1 0-1 0 0,-1 0 1 0 0,0 0 0 0 0,1 0 0 0 0,-1 0 0 0 0,1 0 0 0 0,-1 0 0 0 0,0 0-1 0 0,1 0 1 0 0,-1 0 0 0 0,1 0 0 0 0,-1-1 0 0 0,0 1 0 0 0,1 0 0 0 0,-1 0-1 0 0,0-1 1 0 0,1 1 0 0 0,-1 0 0 0 0,0 0 0 0 0,1-1 0 0 0,-1 1 0 0 0,1-1-1 0 0,0-1-65 0 0,0 1-1 0 0,0-1 0 0 0,-1 0 0 0 0,1 0 0 0 0,0 0 1 0 0,-1 0-1 0 0,1 0 0 0 0,-1 0 0 0 0,1 0 0 0 0,-1-3 0 0 0,1-84-7349 0 0,-2 61 3383 0 0</inkml:trace>
</inkml:ink>
</file>

<file path=ppt/ink/ink6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24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56 116 0 0,'0'0'12468'0'0,"1"-11"-11868"0"0,0-27-110 0 0,-1 31-264 0 0,0 35-451 0 0,-6 697 1047 0 0,6-544 390 0 0,-3-203-131 0 0,-1-6-1192 0 0,1 0 0 0 0,2 0 0 0 0,0 0 0 0 0,2 0 0 0 0,1 0 0 0 0,2 0 1 0 0,0 0-1 0 0,2 1 0 0 0,1 0 0 0 0,1 0 0 0 0,18-40 0 0 0,-12 37-33 0 0,1 1 0 0 0,1 1 1 0 0,2 1-1 0 0,0 0 0 0 0,2 1 0 0 0,1 2 1 0 0,1 0-1 0 0,1 1 0 0 0,45-35 0 0 0,-66 57 114 0 0,1-1 1 0 0,-1 0-1 0 0,0 0 0 0 0,1 1 0 0 0,0-1 0 0 0,-1 1 1 0 0,1 0-1 0 0,0 0 0 0 0,0 0 0 0 0,-1 0 0 0 0,1 0 0 0 0,0 1 1 0 0,0-1-1 0 0,0 1 0 0 0,0 0 0 0 0,0 0 0 0 0,5 0 1 0 0,-6 1 0 0 0,1 0 0 0 0,0 0 0 0 0,-1 0 0 0 0,1 1 0 0 0,-1-1 0 0 0,0 1 0 0 0,1-1 0 0 0,-1 1 0 0 0,0 0 0 0 0,0 0 0 0 0,0 0 1 0 0,0 0-1 0 0,-1 0 0 0 0,1 1 0 0 0,0-1 0 0 0,-1 0 0 0 0,0 1 0 0 0,3 4 0 0 0,6 16 43 0 0,0 1 0 0 0,-2 0-1 0 0,0 0 1 0 0,4 28 0 0 0,11 106 498 0 0,-7-39-5 0 0,36 169 997 0 0,-51-286-2002 0 0,-1-9-1966 0 0,1-1-592 0 0,1-10-3465 0 0</inkml:trace>
</inkml:ink>
</file>

<file path=ppt/ink/ink6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30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478 1988 640 0 0,'0'0'11775'0'0,"7"14"-11372"0"0,-6-13-400 0 0,4 11 168 0 0,2 1 0 0 0,0-1 0 0 0,0-1 0 0 0,1 0 0 0 0,1 0 0 0 0,0 0 0 0 0,0-1 0 0 0,1 0 0 0 0,0-1 0 0 0,1 0 0 0 0,12 7 0 0 0,-8-8-127 0 0,1 0 0 0 0,0-2 1 0 0,0 0-1 0 0,0-1 1 0 0,1-1-1 0 0,0 0 0 0 0,-1-1 1 0 0,1-1-1 0 0,31 0 1 0 0,-22-3 18 0 0,-1-1 0 0 0,1-2 0 0 0,0 0 0 0 0,-1-2 1 0 0,45-16-1 0 0,-18 0 253 0 0,0-2 1 0 0,-2-3-1 0 0,-1-2 1 0 0,-2-1-1 0 0,51-44 1 0 0,-69 49-75 0 0,0-1-1 0 0,-2-2 1 0 0,-1-1 0 0 0,-1-1-1 0 0,33-53 1 0 0,-26 31-19 0 0,-3-2 1 0 0,37-97-1 0 0,-46 90-284 0 0,-2-1 1 0 0,-4-1-1 0 0,-2 0 0 0 0,-2-1 0 0 0,-4 0 0 0 0,-2 0 1 0 0,-4-1-1 0 0,-1 1 0 0 0,-4 0 0 0 0,-17-81 0 0 0,13 96-46 0 0,-3 1 0 0 0,-2 1 0 0 0,-3 0 0 0 0,-1 1 0 0 0,-2 0-1 0 0,-49-78 1 0 0,55 102 82 0 0,-1 1 0 0 0,-1 1 0 0 0,0 1 0 0 0,-2 0 1 0 0,-1 1-1 0 0,0 1 0 0 0,-1 0 0 0 0,0 2 0 0 0,-2 1 0 0 0,0 0 0 0 0,0 1 0 0 0,-1 2 0 0 0,-1 0 0 0 0,-47-14 0 0 0,43 19-4 0 0,1 1-1 0 0,-1 0 1 0 0,0 3-1 0 0,0 0 1 0 0,0 2 0 0 0,0 0-1 0 0,-46 8 1 0 0,38 0-64 0 0,0 0 0 0 0,0 3 0 0 0,1 0 0 0 0,0 3 0 0 0,-41 21 0 0 0,23-4-62 0 0,1 2 0 0 0,1 2-1 0 0,2 2 1 0 0,2 3 0 0 0,1 1 0 0 0,-72 86 0 0 0,82-83 71 0 0,3 0 1 0 0,1 3-1 0 0,3 0 1 0 0,1 2-1 0 0,3 1 1 0 0,-29 81-1 0 0,44-104 72 0 0,2 1-1 0 0,1 1 0 0 0,1-1 0 0 0,2 1 1 0 0,0 0-1 0 0,2 0 0 0 0,2 0 0 0 0,0 0 1 0 0,2 1-1 0 0,1-1 0 0 0,2-1 1 0 0,0 1-1 0 0,2-1 0 0 0,14 38 0 0 0,-4-29 18 0 0,1 0 0 0 0,2-1 0 0 0,2-1-1 0 0,1-1 1 0 0,2-1 0 0 0,1-1 0 0 0,1-2-1 0 0,39 35 1 0 0,-27-32 118 0 0,0-2 0 0 0,3-1 1 0 0,0-2-1 0 0,2-2 0 0 0,0-2 0 0 0,64 24 0 0 0,-99-44-69 0 0,-7-3 7 0 0,1 0 0 0 0,-1 1 0 0 0,1-1-1 0 0,0 0 1 0 0,0-1 0 0 0,-1 1 0 0 0,1 0 0 0 0,0-1 0 0 0,0 1 0 0 0,0-1 0 0 0,5 0 0 0 0,-7-3-215 0 0,-1 0 0 0 0,1 1 0 0 0,-1-1 0 0 0,0 0 0 0 0,1 1 0 0 0,-1-1 0 0 0,0 0 0 0 0,-1-4 0 0 0,1 3-290 0 0,0-21-3169 0 0,0-22-4653 0 0</inkml:trace>
</inkml:ink>
</file>

<file path=ppt/ink/ink6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32.3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20 112 236 0 0,'0'0'4916'0'0,"-20"-21"-4916"0"0,20 17-16 0 0,3-5-180 0 0,3-2-296 0 0,2-2 8 0 0,1-3-244 0 0,2-7-368 0 0,-7 8-444 0 0</inkml:trace>
</inkml:ink>
</file>

<file path=ppt/ink/ink6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32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140 341 484 0 0,'0'0'5417'0'0,"-15"-11"-4842"0"0,-7-6-330 0 0,-2 1 633 0 0,-39-37 0 0 0,61 51-899 0 0,0 0-1 0 0,1 0 1 0 0,0 0-1 0 0,-1 0 0 0 0,1 0 1 0 0,0-1-1 0 0,0 1 0 0 0,0 0 1 0 0,0-1-1 0 0,1 1 0 0 0,-1-1 1 0 0,1 1-1 0 0,-1-1 1 0 0,1 1-1 0 0,0-1 0 0 0,0 1 1 0 0,0-1-1 0 0,0 1 0 0 0,0-1 1 0 0,1 1-1 0 0,0-4 1 0 0,2-6-282 0 0,1 0 0 0 0,0-1-1 0 0,6-10 1 0 0,0 0-339 0 0,12-50-1895 0 0,-15 41 719 0 0</inkml:trace>
</inkml:ink>
</file>

<file path=ppt/ink/ink6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33.2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2623 652 0 0,'0'0'3528'0'0,"-10"-18"-2494"0"0,-68-125 82 0 0,72 128-1123 0 0,0 0 0 0 0,1-1 0 0 0,1 1 0 0 0,0-1 0 0 0,1 0 0 0 0,1 0 0 0 0,0 0 0 0 0,1-31 0 0 0,5-4-962 0 0,15-75-1 0 0,-10 72-767 0 0,3-55-1 0 0,-11 77 1887 0 0,-4-38 1 0 0,1 51 801 0 0,-1-1-1 0 0,-1 1 1 0 0,-7-21-1 0 0,2 12 542 0 0,-12-58 0 0 0,20 77-1464 0 0,0-1 0 0 0,0 0-1 0 0,1 1 1 0 0,1-1 0 0 0,-1 1-1 0 0,1-1 1 0 0,1 1 0 0 0,0-1-1 0 0,0 1 1 0 0,5-11 0 0 0,102-208-697 0 0,-17 43-404 0 0,-11-51 962 0 0,-66 187 432 0 0,-7 26-288 0 0,1 2 0 0 0,1-1 1 0 0,1 2-1 0 0,1-1 1 0 0,0 1-1 0 0,2 1 1 0 0,0 0-1 0 0,22-21 0 0 0,16-12-146 0 0,77-59 0 0 0,99-57 21 0 0,-48 38 96 0 0,-168 121 96 0 0,-3 3 110 0 0,0 0 1 0 0,-1-1-1 0 0,0 0 0 0 0,0-1 1 0 0,0 0-1 0 0,-1 0 1 0 0,8-12-1 0 0,8-30-4350 0 0,-8 22 2040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1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379 0 4864 0 0,'0'0'6576'0'0,"-7"17"-5779"0"0,-7 15-233 0 0,-1-1 0 0 0,-32 48 0 0 0,-198 239 850 0 0,224-287-2294 0 0,-8 9-5982 0 0</inkml:trace>
</inkml:ink>
</file>

<file path=ppt/ink/ink6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2:34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500 1 1368 0 0,'0'0'4226'0'0,"-14"0"-4056"0"0,-34 0-19 0 0,-74 9 0 0 0,3 0 2396 0 0,116 9-3716 0 0,-4-1 1316 0 0,-1 0 1 0 0,0 0-1 0 0,-2-1 1 0 0,0 0-1 0 0,-21 26 1 0 0,-4 6 23 0 0,23-30-90 0 0,-36 62 72 0 0,44-73-165 0 0,0 1-1 0 0,1 0 1 0 0,0 0 0 0 0,0 0 0 0 0,1 1-1 0 0,0-1 1 0 0,1 0 0 0 0,-1 14-1 0 0,2-21 6 0 0,0 1 0 0 0,0 0-1 0 0,1 0 1 0 0,-1-1 0 0 0,1 1-1 0 0,-1 0 1 0 0,1-1-1 0 0,-1 1 1 0 0,1-1 0 0 0,0 1-1 0 0,0-1 1 0 0,0 1-1 0 0,0-1 1 0 0,0 1 0 0 0,0-1-1 0 0,0 0 1 0 0,0 1-1 0 0,0-1 1 0 0,1 0 0 0 0,-1 0-1 0 0,0 0 1 0 0,1 0-1 0 0,-1 0 1 0 0,1 0 0 0 0,0-1-1 0 0,-1 1 1 0 0,1 0 0 0 0,-1-1-1 0 0,1 1 1 0 0,0-1-1 0 0,2 1 1 0 0,7 0 27 0 0,1 1-1 0 0,-1-2 1 0 0,21 0-1 0 0,-20 0-29 0 0,88-9 56 0 0,-61 5-99 0 0,0 1 0 0 0,40 3 0 0 0,-68 0 28 0 0,-1 1 0 0 0,1 1 0 0 0,-1 0 0 0 0,1 0 0 0 0,-1 1 0 0 0,0 0 0 0 0,0 1 0 0 0,0 0 0 0 0,0 1 0 0 0,-1 0 0 0 0,1 0 0 0 0,8 8 0 0 0,-15-11 70 0 0,0 0 1 0 0,-1 0-1 0 0,1 1 0 0 0,-1-1 1 0 0,0 1-1 0 0,1 0 1 0 0,-1 0-1 0 0,-1 0 0 0 0,1 0 1 0 0,0 0-1 0 0,-1 0 1 0 0,1 0-1 0 0,-1 0 0 0 0,0 0 1 0 0,0 1-1 0 0,0-1 1 0 0,0 1-1 0 0,0 4 0 0 0,-2-2 151 0 0,1-1-1 0 0,-1 0 0 0 0,0 1 0 0 0,0-1 1 0 0,0 1-1 0 0,-1-1 0 0 0,0 0 0 0 0,0 0 1 0 0,0 0-1 0 0,-5 9 0 0 0,-24 57-1932 0 0,26-62-1780 0 0</inkml:trace>
</inkml:ink>
</file>

<file path=ppt/ink/ink6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0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52 628 0 0,'2'-1'7018'0'0,"14"-1"-6203"0"0,107-16 990 0 0,-36 5-1860 0 0,125-4 0 0 0,-212 17-68 0 0,0 0 1 0 0,1 1-1 0 0,-1-1 0 0 0,0 0 0 0 0,0 1 0 0 0,1-1 0 0 0,-1 0 1 0 0,0 0-1 0 0,0 1 0 0 0,1-1 0 0 0,-1 1 0 0 0,0-1 1 0 0,0 0-1 0 0,0 1 0 0 0,0-1 0 0 0,0 0 0 0 0,0 1 0 0 0,0-1 1 0 0,0 1-1 0 0,1-1 0 0 0,-1 1 0 0 0,-1-1 0 0 0,1 0 0 0 0,0 1 1 0 0,0-1-1 0 0,0 1 0 0 0,0-1 0 0 0,0 0 0 0 0,0 1 1 0 0,0 3-1403 0 0,0 3-850 0 0</inkml:trace>
</inkml:ink>
</file>

<file path=ppt/ink/ink6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1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1304 0 0,'0'0'5741'0'0,"6"1"-5211"0"0,370 11 1443 0 0,-291-13-1915 0 0,-85 1-102 0 0,1 0 1 0 0,0 0-1 0 0,0 0 0 0 0,0 0 0 0 0,0 0 0 0 0,0 0 1 0 0,-1 1-1 0 0,1-1 0 0 0,0 0 0 0 0,0 0 1 0 0,0 0-1 0 0,-1 1 0 0 0,1-1 0 0 0,0 1 0 0 0,0-1 1 0 0,-1 0-1 0 0,1 1 0 0 0,0-1 0 0 0,-1 1 0 0 0,1 0 1 0 0,0-1-1 0 0,-1 1 0 0 0,1 0 0 0 0,-1-1 1 0 0,1 1-1 0 0,-1 0 0 0 0,1 0 0 0 0,1 25-4693 0 0,-3-18 1950 0 0</inkml:trace>
</inkml:ink>
</file>

<file path=ppt/ink/ink6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7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1 132 0 0,'0'0'232'0'0</inkml:trace>
</inkml:ink>
</file>

<file path=ppt/ink/ink6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7.8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 1 364 0 0,'-59'30'6715'0'0,"83"-28"-5823"0"0,-3 0-395 0 0,74 0 406 0 0,118-14-1 0 0,-212 11-970 0 0,0 1 0 0 0,0 0-1 0 0,0 0 1 0 0,0 0 0 0 0,0 0 0 0 0,0 0 0 0 0,0 0 0 0 0,0 0-1 0 0,0 0 1 0 0,0 0 0 0 0,0 0 0 0 0,0 1 0 0 0,0-1 0 0 0,0 0-1 0 0,0 1 1 0 0,0-1 0 0 0,1 1 0 0 0,3 18-4732 0 0,-5-11 2534 0 0</inkml:trace>
</inkml:ink>
</file>

<file path=ppt/ink/ink6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8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44 1044 0 0,'0'0'9418'0'0,"-3"-7"-8895"0"0,0 3-382 0 0,1 3-77 0 0,1-1-1 0 0,0 1 1 0 0,0-1 0 0 0,0 0 0 0 0,0 0-1 0 0,0 0 1 0 0,0 1 0 0 0,0-1 0 0 0,1 0-1 0 0,-1 0 1 0 0,1 0 0 0 0,-1-4-1 0 0,31 6-590 0 0,479-6 3068 0 0,-530 50-6275 0 0,10-26 1357 0 0,7-12 622 0 0,38-71-4347 0 0</inkml:trace>
</inkml:ink>
</file>

<file path=ppt/ink/ink6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0:59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45 1004 0 0,'0'0'10032'0'0,"-2"-5"-9673"0"0,-5-17-114 0 0,7 21-242 0 0,0 1 0 0 0,0-1-1 0 0,0 1 1 0 0,0 0-1 0 0,1-1 1 0 0,-1 1 0 0 0,0 0-1 0 0,0-1 1 0 0,1 1-1 0 0,-1 0 1 0 0,0-1 0 0 0,1 1-1 0 0,-1 0 1 0 0,0-1-1 0 0,1 1 1 0 0,-1 0 0 0 0,0 0-1 0 0,1-1 1 0 0,-1 1-1 0 0,1 0 1 0 0,-1 0 0 0 0,0 0-1 0 0,1 0 1 0 0,-1 0-1 0 0,1-1 1 0 0,-1 1 0 0 0,1 0-1 0 0,-1 0 1 0 0,1 0-1 0 0,-1 0 1 0 0,0 0 0 0 0,2 1-1 0 0,18-2 69 0 0,-17 1-51 0 0,232-9 936 0 0,-131 8-3185 0 0,-103 1 1896 0 0,0 1-1 0 0,0-1 1 0 0,0 0-1 0 0,0 0 0 0 0,0 1 1 0 0,-1-1-1 0 0,1 0 1 0 0,0 1-1 0 0,0-1 0 0 0,0 1 1 0 0,0-1-1 0 0,5 7-2668 0 0</inkml:trace>
</inkml:ink>
</file>

<file path=ppt/ink/ink6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00.9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 3708 0 0,'0'0'4948'0'0,"17"-2"-5617"0"0,276-7 647 0 0,-277 9 42 0 0,18 0-38 0 0,-1 2 0 0 0,1 1 1 0 0,-1 2-1 0 0,35 9 0 0 0,-67-12 239 0 0,0-1 1 0 0,-1 0-1 0 0,1 1 0 0 0,-1-1 0 0 0,1 1 0 0 0,-1-1 1 0 0,0 1-1 0 0,1-1 0 0 0,-1 1 0 0 0,0-1 1 0 0,0 1-1 0 0,0-1 0 0 0,0 1 0 0 0,-1 2 0 0 0,1 1-1625 0 0,2 9-1549 0 0,-1-9 1260 0 0,-4-46-3471 0 0</inkml:trace>
</inkml:ink>
</file>

<file path=ppt/ink/ink6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0 588 0 0,'0'0'0'0'0</inkml:trace>
</inkml:ink>
</file>

<file path=ppt/ink/ink6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0 7021 0 0,'0'0'3475'0'0,"0"6"-5962"0"0,14 67 2833 0 0,-8-49 157 0 0,-2 0-1 0 0,3 29 1 0 0,-8 84 451 0 0,0-120-515 0 0,-2 0 0 0 0,0-1 1 0 0,0 1-1 0 0,-2-1 0 0 0,-12 32 1 0 0,8-38 783 0 0,6-18 316 0 0,3-23-684 0 0,5 5-957 0 0,2 0 1 0 0,1 1 0 0 0,1 0 0 0 0,1 1 0 0 0,1 0 0 0 0,2 0 0 0 0,0 1 0 0 0,1 1 0 0 0,1 0 0 0 0,1 1 0 0 0,1 1 0 0 0,1 1 0 0 0,28-25 0 0 0,-38 38-330 0 0,1-1-1 0 0,0 1 1 0 0,0 1 0 0 0,1-1 0 0 0,13-4 0 0 0,-16 8-925 0 0,0-1 1 0 0,0 1-1 0 0,0 1 1 0 0,15-2 0 0 0,-10 3-1844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2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699 321 1580 0 0,'0'0'9563'0'0,"2"-16"-8907"0"0,6-49-5 0 0,-8 59-549 0 0,1 0 0 0 0,-1 0-1 0 0,-1 0 1 0 0,1 0 0 0 0,-1 0-1 0 0,0 0 1 0 0,-1 0-1 0 0,0 0 1 0 0,1 0 0 0 0,-2 1-1 0 0,1-1 1 0 0,-1 1 0 0 0,1-1-1 0 0,-2 1 1 0 0,1 0-1 0 0,0 0 1 0 0,-1 0 0 0 0,0 1-1 0 0,-9-8 1 0 0,0 0-132 0 0,-2 1 0 0 0,0 0 0 0 0,0 2 0 0 0,-28-14 0 0 0,22 13-36 0 0,0 1-1 0 0,-1 2 1 0 0,0 0-1 0 0,0 1 0 0 0,-39-5 1 0 0,22 7 282 0 0,0 2-1 0 0,-59 4 1 0 0,89-1-207 0 0,0 0 0 0 0,0 0 0 0 0,0 1-1 0 0,0 0 1 0 0,1 0 0 0 0,-1 1-1 0 0,1 0 1 0 0,0 1 0 0 0,0 0 0 0 0,0 0-1 0 0,0 1 1 0 0,1 0 0 0 0,-13 10-1 0 0,13-7-10 0 0,-1 0 0 0 0,1 0 0 0 0,0 1 0 0 0,1 0 0 0 0,0 0 0 0 0,1 1 0 0 0,0 0 0 0 0,0 0 0 0 0,1 0 0 0 0,-4 12 0 0 0,3-2 31 0 0,1 1-1 0 0,0-1 1 0 0,2 1-1 0 0,0 0 1 0 0,1 0-1 0 0,1-1 1 0 0,1 1-1 0 0,1 0 1 0 0,1 0-1 0 0,1-1 1 0 0,9 29-1 0 0,-3-22-58 0 0,1 0 0 0 0,1 0 0 0 0,2-1 0 0 0,0-1 0 0 0,2 0 0 0 0,0-1 0 0 0,2-1 0 0 0,1-1 0 0 0,0 0-1 0 0,2-2 1 0 0,43 35 0 0 0,-49-44-59 0 0,1-1 0 0 0,0-1 0 0 0,1 0 0 0 0,0-1 1 0 0,0 0-1 0 0,1-2 0 0 0,0 0 0 0 0,27 5 0 0 0,-30-9 69 0 0,0 0-1 0 0,0-1 1 0 0,-1-1 0 0 0,1 0 0 0 0,0-2 0 0 0,0 1 0 0 0,-1-2 0 0 0,1 0-1 0 0,-1 0 1 0 0,0-1 0 0 0,24-11 0 0 0,-19 6 108 0 0,0-2 0 0 0,-1 0 0 0 0,0 0 0 0 0,-1-2 1 0 0,0 0-1 0 0,-1-1 0 0 0,0-1 0 0 0,-1 0 0 0 0,-1-1 0 0 0,-1-1 0 0 0,0 0 0 0 0,-1 0 1 0 0,16-34-1 0 0,-17 27-49 0 0,0-1 0 0 0,-2 0 1 0 0,-1-1-1 0 0,-1 1 1 0 0,-1-2-1 0 0,-1 1 0 0 0,-1-1 1 0 0,-2 0-1 0 0,-1 0 0 0 0,-2-38 1 0 0,-1 52-33 0 0,0 1 0 0 0,-1 0 1 0 0,0 0-1 0 0,0 0 1 0 0,-2 0-1 0 0,1 0 0 0 0,-1 1 1 0 0,-1 0-1 0 0,0 0 0 0 0,-10-13 1 0 0,9 15-241 0 0,0 1 1 0 0,0 0-1 0 0,-1 0 0 0 0,0 0 1 0 0,-9-6-1 0 0,10 9-375 0 0,1 1 1 0 0,-1 0-1 0 0,0 0 0 0 0,0 1 1 0 0,-1 0-1 0 0,1 0 0 0 0,-11-2 1 0 0,3 1-3208 0 0</inkml:trace>
</inkml:ink>
</file>

<file path=ppt/ink/ink6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55 1 328 0 0,'0'0'10965'0'0,"-1"14"-10586"0"0,-10 108 256 0 0,8-102-940 0 0,-7 57 1153 0 0,8-71-1279 0 0,1 0 0 0 0,-1 0 0 0 0,0 0 0 0 0,0 0 0 0 0,-1 0 0 0 0,1-1 0 0 0,-1 1 0 0 0,-1-1 0 0 0,-4 7-1 0 0</inkml:trace>
</inkml:ink>
</file>

<file path=ppt/ink/ink6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 92 6065 0 0,'0'0'6631'0'0,"-3"12"-7489"0"0,0 0 738 0 0,0-1 66 0 0,0-1 0 0 0,1 1 0 0 0,0 0 0 0 0,1-1 1 0 0,0 1-1 0 0,1 0 0 0 0,1 16 0 0 0,-1-25 67 0 0,1 0 0 0 0,0 0 1 0 0,0 0-1 0 0,-1 0 0 0 0,1 0 0 0 0,1 0 0 0 0,-1 0 0 0 0,0 0 0 0 0,0-1 1 0 0,1 1-1 0 0,-1 0 0 0 0,1-1 0 0 0,-1 1 0 0 0,1-1 0 0 0,0 0 1 0 0,-1 1-1 0 0,1-1 0 0 0,0 0 0 0 0,0 0 0 0 0,0 0 0 0 0,0 0 1 0 0,0-1-1 0 0,0 1 0 0 0,0 0 0 0 0,0-1 0 0 0,0 0 0 0 0,0 1 1 0 0,1-1-1 0 0,2 0 0 0 0,-3 0-3 0 0,1 0 1 0 0,0 0 0 0 0,-1 0-1 0 0,1-1 1 0 0,-1 1-1 0 0,1-1 1 0 0,0 1 0 0 0,-1-1-1 0 0,1 0 1 0 0,-1 0-1 0 0,0 0 1 0 0,1 0-1 0 0,-1-1 1 0 0,0 1 0 0 0,0-1-1 0 0,0 1 1 0 0,0-1-1 0 0,0 0 1 0 0,0 0-1 0 0,0 0 1 0 0,0 0 0 0 0,-1 0-1 0 0,3-4 1 0 0,0-6 84 0 0,-1 1 0 0 0,0-1 0 0 0,-1 0 0 0 0,-1 1 1 0 0,1-1-1 0 0,-2 0 0 0 0,0 0 0 0 0,0 0 0 0 0,-1 0 1 0 0,-1 0-1 0 0,-5-20 0 0 0,-10-7 191 0 0,16 37-341 0 0,0 1-1 0 0,1-1 1 0 0,-1 1-1 0 0,0 0 1 0 0,0-1-1 0 0,0 1 1 0 0,0 0-1 0 0,0 0 1 0 0,0-1-1 0 0,0 1 1 0 0,-1 0-1 0 0,1 0 0 0 0,0 1 1 0 0,-1-1-1 0 0,1 0 1 0 0,-1 0-1 0 0,1 1 1 0 0,-1-1-1 0 0,1 0 1 0 0,-1 1-1 0 0,1 0 1 0 0,-1-1-1 0 0,-2 1 1 0 0,3 0-43 0 0,0 1 1 0 0,0-1-1 0 0,-1 1 1 0 0,1-1-1 0 0,0 1 1 0 0,0 0-1 0 0,0 0 1 0 0,0 0-1 0 0,0-1 1 0 0,1 1-1 0 0,-1 0 1 0 0,0 0-1 0 0,0 0 1 0 0,0 0-1 0 0,1 0 1 0 0,-1 0-1 0 0,1 1 0 0 0,-1-1 1 0 0,1 0-1 0 0,-1 0 1 0 0,1 0-1 0 0,-1 1 1 0 0,1 0-1 0 0,-7 34-1307 0 0,6-28 906 0 0,-5 23-1450 0 0,1 15-745 0 0</inkml:trace>
</inkml:ink>
</file>

<file path=ppt/ink/ink6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225 189 272 0 0,'0'0'9820'0'0,"11"-12"-9137"0"0,33-40-36 0 0,-39 46-390 0 0,0 0-1 0 0,-1 0 0 0 0,1 0 0 0 0,-2 0 0 0 0,1-1 0 0 0,-1 1 0 0 0,1-1 1 0 0,-2 0-1 0 0,1 0 0 0 0,-1 0 0 0 0,0-1 0 0 0,-1 1 0 0 0,0 0 1 0 0,1-13-1 0 0,-3 19-170 0 0,1 0 0 0 0,-1 0 1 0 0,1 1-1 0 0,-1-1 0 0 0,0 0 0 0 0,1 0 1 0 0,-1 1-1 0 0,0-1 0 0 0,0 1 0 0 0,1-1 1 0 0,-1 1-1 0 0,0-1 0 0 0,0 1 0 0 0,0-1 1 0 0,0 1-1 0 0,0 0 0 0 0,0 0 1 0 0,0-1-1 0 0,0 1 0 0 0,0 0 0 0 0,1 0 1 0 0,-1 0-1 0 0,0 0 0 0 0,0 0 0 0 0,0 0 1 0 0,0 0-1 0 0,-2 1 0 0 0,-32 2-262 0 0,25 1 67 0 0,1 0 0 0 0,-1 0 1 0 0,0 0-1 0 0,1 1 0 0 0,0 1 1 0 0,0 0-1 0 0,1 0 1 0 0,0 0-1 0 0,0 1 0 0 0,0 0 1 0 0,-11 15-1 0 0,19-22 72 0 0,-1 0 0 0 0,1 1 0 0 0,0-1-1 0 0,0 1 1 0 0,0-1 0 0 0,-1 1 0 0 0,1-1 0 0 0,0 0-1 0 0,0 1 1 0 0,0-1 0 0 0,0 1 0 0 0,0-1 0 0 0,0 1-1 0 0,0-1 1 0 0,0 1 0 0 0,0-1 0 0 0,0 1 0 0 0,0-1 0 0 0,0 1-1 0 0,0-1 1 0 0,0 1 0 0 0,0-1 0 0 0,0 1 0 0 0,1-1-1 0 0,-1 0 1 0 0,0 1 0 0 0,0-1 0 0 0,1 1 0 0 0,-1-1-1 0 0,0 0 1 0 0,1 1 0 0 0,-1-1 0 0 0,0 1 0 0 0,1-1-1 0 0,-1 0 1 0 0,0 0 0 0 0,1 1 0 0 0,-1-1 0 0 0,1 0-1 0 0,-1 0 1 0 0,0 1 0 0 0,1-1 0 0 0,-1 0 0 0 0,1 0 0 0 0,-1 0-1 0 0,1 0 1 0 0,-1 0 0 0 0,1 0 0 0 0,-1 0 0 0 0,1 0-1 0 0,0 0 1 0 0,32 1-1119 0 0,-27-1 945 0 0,4 0 13 0 0,-1 0 0 0 0,1 1 0 0 0,-1 0 0 0 0,1 0 0 0 0,-1 1 0 0 0,13 4 0 0 0,-18-5 174 0 0,0 1 0 0 0,0 1 0 0 0,0-1 0 0 0,0 0 0 0 0,0 1 0 0 0,-1 0 0 0 0,1 0 0 0 0,-1 0 0 0 0,0 0 0 0 0,0 0 0 0 0,0 1 1 0 0,0 0-1 0 0,-1-1 0 0 0,1 1 0 0 0,2 8 0 0 0,4 8 71 0 0,-1 1 0 0 0,-1-1 0 0 0,-1 2 0 0 0,-1-1 0 0 0,-1 1 0 0 0,-1 0 0 0 0,1 28 0 0 0,-3-21 115 0 0,-2-1 0 0 0,-1 1 1 0 0,-1-1-1 0 0,-1 0 0 0 0,-10 34 1 0 0,9-45 77 0 0,-1-1 0 0 0,-1 0-1 0 0,0 0 1 0 0,-1 0 0 0 0,-1-1 0 0 0,0 0 0 0 0,-1-1 0 0 0,-1 0 0 0 0,0-1 0 0 0,-1 0-1 0 0,-20 18 1 0 0,21-22-97 0 0,-1 0 0 0 0,0-1 0 0 0,-1-1 0 0 0,1 1 0 0 0,-2-2 0 0 0,1 0 0 0 0,-1 0 0 0 0,1-2 0 0 0,-2 1 1 0 0,1-2-1 0 0,0 0 0 0 0,-1-1 0 0 0,1 0 0 0 0,-16 0 0 0 0,29-2-166 0 0,1 0 0 0 0,-1 0 0 0 0,1 0 1 0 0,-1-1-1 0 0,1 1 0 0 0,-1 0 0 0 0,1 0 1 0 0,-1 0-1 0 0,1 0 0 0 0,-1-1 1 0 0,1 1-1 0 0,0 0 0 0 0,-1 0 0 0 0,1-1 1 0 0,-1 1-1 0 0,1 0 0 0 0,-1-1 0 0 0,1 1 1 0 0,0 0-1 0 0,-1-1 0 0 0,1 1 1 0 0,0-1-1 0 0,0 1 0 0 0,-1 0 0 0 0,1-1 1 0 0,0 1-1 0 0,0-1 0 0 0,-1 1 0 0 0,1-2 1 0 0,-1-20-994 0 0,12-22-1799 0 0,-10 41 2420 0 0,10-35-3692 0 0,12-22-1590 0 0</inkml:trace>
</inkml:ink>
</file>

<file path=ppt/ink/ink6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 0 9973 0 0,'0'0'3444'0'0,"-1"17"-3424"0"0,0-4 3 0 0,-1 11 127 0 0,0 1 1 0 0,-11 40-1 0 0,-22 48 371 0 0,-72 162 0 0 0,96-250-489 0 0,10-20-762 0 0,3-7 172 0 0,11-12-157 0 0,27-37 123 0 0,-26 32 300 0 0,4-5 93 0 0,33-39-96 0 0,-47 57 367 0 0,1 1 1 0 0,1 0-1 0 0,-1 1 1 0 0,1-1-1 0 0,-1 1 1 0 0,1 0-1 0 0,0 1 0 0 0,11-5 1 0 0,-16 7-57 0 0,-1 1-1 0 0,1 0 1 0 0,0 0 0 0 0,0 0-1 0 0,0-1 1 0 0,-1 1 0 0 0,1 0 0 0 0,0 0-1 0 0,0 0 1 0 0,0 1 0 0 0,0-1-1 0 0,-1 0 1 0 0,1 0 0 0 0,0 0 0 0 0,0 0-1 0 0,-1 1 1 0 0,1-1 0 0 0,0 0-1 0 0,0 1 1 0 0,-1-1 0 0 0,1 1 0 0 0,0-1-1 0 0,-1 1 1 0 0,1-1 0 0 0,0 1-1 0 0,13 23 250 0 0,-1 26 268 0 0,-8 4-101 0 0,-2 1 1 0 0,-4 65-1 0 0,-1-29-217 0 0,2-59-128 0 0,0 40-3068 0 0,18-93-5835 0 0</inkml:trace>
</inkml:ink>
</file>

<file path=ppt/ink/ink6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406 0 1004 0 0,'0'0'12725'0'0,"-1"13"-12723"0"0,-66 421 1364 0 0,53-318-1326 0 0,4-26-374 0 0,-38 156 0 0 0,47-242 142 0 0,-19 54-1039 0 0,19-55 716 0 0,-1 0 0 0 0,1 1 0 0 0,-1-1 0 0 0,0 0 0 0 0,0 0 0 0 0,0 0 0 0 0,0 0 0 0 0,-1 0 0 0 0,1-1 0 0 0,-1 1 0 0 0,1-1 0 0 0,-1 0 0 0 0,-6 4 1 0 0,-11-2-5323 0 0</inkml:trace>
  <inkml:trace contextRef="#ctx0" brushRef="#br0" timeOffset="1">1 745 9713 0 0,'0'0'4400'0'0,"92"-66"-4908"0"0,-56 58 380 0 0,5 0-48 0 0,5 1 48 0 0,2 1-40 0 0,4 0-356 0 0,0-2-464 0 0,-11 4-804 0 0,12-7-3045 0 0</inkml:trace>
</inkml:ink>
</file>

<file path=ppt/ink/ink6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67 3648 0 0,'0'0'6823'0'0,"8"15"-6185"0"0,-3-5-535 0 0,6 10 255 0 0,0 0 0 0 0,-2 1-1 0 0,0 0 1 0 0,9 36 0 0 0,-13-35-201 0 0,-2 1 0 0 0,0-1 0 0 0,-1 0 0 0 0,-2 25 0 0 0,0-40-84 0 0,-1-1 0 0 0,0 1 0 0 0,0-1 0 0 0,0 1 0 0 0,-1-1 0 0 0,0 1 0 0 0,0-1 0 0 0,-1 0 0 0 0,0 0 0 0 0,0 0 0 0 0,0-1 0 0 0,0 1 0 0 0,-1-1 0 0 0,0 1 0 0 0,0-1 0 0 0,-1-1 0 0 0,0 1 0 0 0,-8 6 0 0 0,13-11-72 0 0,0 1-1 0 0,0-1 1 0 0,-1 0 0 0 0,1 1 0 0 0,0-1-1 0 0,-1 0 1 0 0,1 0 0 0 0,0 0 0 0 0,-1 1 0 0 0,1-1-1 0 0,0 0 1 0 0,-1 0 0 0 0,1 0 0 0 0,-1 0 0 0 0,1 0-1 0 0,0 0 1 0 0,-1 0 0 0 0,1 0 0 0 0,0 0-1 0 0,-1 0 1 0 0,1 0 0 0 0,-1 0 0 0 0,1 0 0 0 0,0 0-1 0 0,-1 0 1 0 0,1 0 0 0 0,-1 0 0 0 0,1 0 0 0 0,0 0-1 0 0,-1-1 1 0 0,1 1 0 0 0,0 0 0 0 0,-1 0-1 0 0,1 0 1 0 0,0-1 0 0 0,-1 1 0 0 0,1 0 0 0 0,0 0-1 0 0,0-1 1 0 0,-1 1 0 0 0,1-1 0 0 0,-6-21-124 0 0,7-27-157 0 0,3 29 180 0 0,0-1-1 0 0,1 1 0 0 0,1 0 1 0 0,0 1-1 0 0,19-37 1 0 0,-10 28-26 0 0,1 1 0 0 0,1 1 0 0 0,25-30 0 0 0,-37 51 71 0 0,-1-1 0 0 0,1 1 1 0 0,0 1-1 0 0,0-1 0 0 0,1 1 0 0 0,0-1 1 0 0,-1 1-1 0 0,14-6 0 0 0,-17 10 32 0 0,0-1 0 0 0,1 0 0 0 0,-1 0-1 0 0,1 1 1 0 0,0-1 0 0 0,-1 1 0 0 0,1 0 0 0 0,-1 0 0 0 0,1 0-1 0 0,-1 0 1 0 0,1 0 0 0 0,0 1 0 0 0,-1-1 0 0 0,1 1-1 0 0,-1-1 1 0 0,1 1 0 0 0,-1 0 0 0 0,0 0 0 0 0,1 0-1 0 0,-1 0 1 0 0,0 1 0 0 0,0-1 0 0 0,0 1 0 0 0,0-1 0 0 0,0 1-1 0 0,3 3 1 0 0,4 6 161 0 0,0 0 0 0 0,-1 1-1 0 0,0 0 1 0 0,-2 1 0 0 0,1 0 0 0 0,-1 0-1 0 0,-1 0 1 0 0,0 1 0 0 0,-1-1 0 0 0,-1 1-1 0 0,0 0 1 0 0,-1 0 0 0 0,0 0 0 0 0,-1 23-1 0 0,1-42-181 0 0,-1 0-1 0 0,1-1 0 0 0,0 1 0 0 0,0 0 0 0 0,0 0 0 0 0,0 1 1 0 0,1-1-1 0 0,0 0 0 0 0,0 1 0 0 0,0 0 0 0 0,7-7 1 0 0,3-5-248 0 0,28-38-315 0 0,73-74-1 0 0,-107 122 596 0 0,-1 0 1 0 0,1 0-1 0 0,0 1 0 0 0,14-7 1 0 0,-20 11 14 0 0,0 0-1 0 0,0 0 1 0 0,0 0 0 0 0,0 1 0 0 0,0-1-1 0 0,1 1 1 0 0,-1-1 0 0 0,0 1 0 0 0,0-1 0 0 0,1 1-1 0 0,-1 0 1 0 0,0 0 0 0 0,1-1 0 0 0,-1 1 0 0 0,0 0-1 0 0,1 0 1 0 0,-1 0 0 0 0,0 0 0 0 0,1 1 0 0 0,-1-1-1 0 0,0 0 1 0 0,1 1 0 0 0,-1-1 0 0 0,0 0 0 0 0,0 1-1 0 0,0 0 1 0 0,1-1 0 0 0,-1 1 0 0 0,0 0 0 0 0,0-1-1 0 0,0 1 1 0 0,0 0 0 0 0,0 0 0 0 0,0 0 0 0 0,0 0-1 0 0,0 0 1 0 0,0 0 0 0 0,-1 0 0 0 0,2 2-1 0 0,2 8 238 0 0,0 1-1 0 0,0-1 0 0 0,-2 1 1 0 0,1 0-1 0 0,1 21 0 0 0,-3 66 355 0 0,-1-63-501 0 0,-1 4-10 0 0,-2 0 0 0 0,-10 50 0 0 0,-3-19-3180 0 0,12-64 1036 0 0</inkml:trace>
</inkml:ink>
</file>

<file path=ppt/ink/ink6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3284 0 0,'0'0'8269'0'0,"-2"17"-7774"0"0,-6 32 192 0 0,-17 57-1 0 0,19-87-631 0 0,0 0 0 0 0,1 0 0 0 0,1 1 1 0 0,1-1-1 0 0,1 1 0 0 0,0 24 0 0 0,2-42-75 0 0,0-1 0 0 0,0 0 0 0 0,0 0 1 0 0,0 0-1 0 0,0 1 0 0 0,0-1 0 0 0,0 0 0 0 0,1 0 0 0 0,-1 0 0 0 0,0 0 0 0 0,1 1 0 0 0,-1-1 0 0 0,1 0 0 0 0,-1 0 0 0 0,1 0 0 0 0,-1 0 0 0 0,1 0 0 0 0,0 0 1 0 0,0 0-1 0 0,-1 0 0 0 0,1 0 0 0 0,0-1 0 0 0,0 1 0 0 0,0 0 0 0 0,0 0 0 0 0,0-1 0 0 0,0 1 0 0 0,0-1 0 0 0,0 1 0 0 0,0-1 0 0 0,0 1 0 0 0,1-1 0 0 0,-1 1 1 0 0,0-1-1 0 0,0 0 0 0 0,0 0 0 0 0,0 0 0 0 0,1 0 0 0 0,-1 0 0 0 0,0 0 0 0 0,0 0 0 0 0,1 0 0 0 0,-1 0 0 0 0,0 0 0 0 0,0-1 0 0 0,0 1 0 0 0,2-1 0 0 0,2-1 4 0 0,-1 0 0 0 0,1 0 0 0 0,-1 0 0 0 0,1 0 0 0 0,-1 0 0 0 0,0-1 0 0 0,0 0 0 0 0,0 0-1 0 0,-1 0 1 0 0,7-7 0 0 0,0-4 191 0 0,-1 0 1 0 0,0 0-1 0 0,-1-1 0 0 0,-1-1 1 0 0,0 1-1 0 0,-1-1 0 0 0,-1 0 1 0 0,-1 0-1 0 0,0-1 0 0 0,-1 1 1 0 0,0-1-1 0 0,-1 0 0 0 0,-1 1 0 0 0,-2-23 1 0 0,1 36-140 0 0,-1 0-1 0 0,1-1 1 0 0,-1 1 0 0 0,0 0 0 0 0,0 1-1 0 0,0-1 1 0 0,0 0 0 0 0,0 0 0 0 0,0 0-1 0 0,-1 1 1 0 0,0-1 0 0 0,1 0 0 0 0,-1 1 0 0 0,0 0-1 0 0,0-1 1 0 0,0 1 0 0 0,-1 0 0 0 0,1 0-1 0 0,-1 0 1 0 0,1 0 0 0 0,-1 1 0 0 0,1-1 0 0 0,-1 1-1 0 0,0-1 1 0 0,0 1 0 0 0,0 0 0 0 0,1 0-1 0 0,-1 0 1 0 0,0 1 0 0 0,0-1 0 0 0,-1 1 0 0 0,1-1-1 0 0,0 1 1 0 0,0 0 0 0 0,0 0 0 0 0,-5 1-1 0 0,1 0-262 0 0,-1 0-1 0 0,0 0 1 0 0,1 0-1 0 0,0 1 1 0 0,-1 0-1 0 0,1 1 0 0 0,0 0 1 0 0,0 0-1 0 0,0 0 1 0 0,1 1-1 0 0,-1 0 1 0 0,1 0-1 0 0,-11 9 1 0 0,-1 12-2272 0 0,12-5-2257 0 0</inkml:trace>
</inkml:ink>
</file>

<file path=ppt/ink/ink6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186 287 4000 0 0,'0'0'5039'0'0,"-15"7"-4644"0"0,12-6-380 0 0,-16 7-36 0 0,1 1 0 0 0,0 1 0 0 0,-25 17 0 0 0,38-23-1 0 0,-1 0 0 0 0,1 0 0 0 0,0 1 0 0 0,0 0 1 0 0,0 0-1 0 0,1 0 0 0 0,0 1 0 0 0,0 0 0 0 0,0-1 0 0 0,0 2 1 0 0,1-1-1 0 0,0 0 0 0 0,1 0 0 0 0,-1 1 0 0 0,1 0 0 0 0,-2 11 0 0 0,3-8-22 0 0,1 0-1 0 0,0 0 0 0 0,0 0 1 0 0,1 0-1 0 0,0 1 0 0 0,1-1 1 0 0,0-1-1 0 0,1 1 0 0 0,0 0 1 0 0,0-1-1 0 0,9 18 0 0 0,4 0-202 0 0,1 0 1 0 0,30 35-1 0 0,-27-37 877 0 0,-1 0 1 0 0,22 42-1 0 0,-40-66-467 0 0,-1 0 0 0 0,0 0 0 0 0,0 0 0 0 0,1 0-1 0 0,-1 1 1 0 0,0-1 0 0 0,0 0 0 0 0,0 0 0 0 0,0 0 0 0 0,-1 0-1 0 0,1 0 1 0 0,0 0 0 0 0,0 0 0 0 0,-1 0 0 0 0,1 0-1 0 0,0 1 1 0 0,-1-1 0 0 0,1-1 0 0 0,-1 1 0 0 0,0 0 0 0 0,1 0-1 0 0,-1 0 1 0 0,0 0 0 0 0,1 0 0 0 0,-1 0 0 0 0,0-1 0 0 0,0 1-1 0 0,0 0 1 0 0,0-1 0 0 0,0 1 0 0 0,0 0 0 0 0,0-1 0 0 0,-1 1-1 0 0,-41 20-158 0 0,34-18 289 0 0,2 0-602 0 0,0 0 0 0 0,-1 0 0 0 0,1-1 0 0 0,-1 0 0 0 0,1 0 0 0 0,-14 1 0 0 0,21-3 194 0 0,-1-1-1 0 0,1 1 1 0 0,0 0-1 0 0,0 0 1 0 0,-1 0 0 0 0,1-1-1 0 0,0 1 1 0 0,-1 0-1 0 0,1-1-114 0 0,0 1 114 0 0,-1 0 1 0 0,1-1-1 0 0,0 1 1 0 0,0 0 0 0 0,0 0-1 0 0,-1-1 1 0 0,1 1 0 0 0,0-1-1 0 0,0 1 1 0 0,0 0-1 0 0,0-1 1 0 0,0 1 0 0 0,0 0-1 0 0,0-1 1 0 0,0 1-1 0 0,0 0 1 0 0,0-1 0 0 0,0 1-1 0 0,0-1 1 0 0,0 1 0 0 0,0 0-1 0 0,0-1 1 0 0,0 1-1 0 0,0 0 1 0 0,1-1 0 0 0,-1 1-1 0 0,0-1 1 0 0,1-2-863 0 0,1-19-3022 0 0</inkml:trace>
  <inkml:trace contextRef="#ctx0" brushRef="#br0" timeOffset="1">876 1 7825 0 0,'0'0'6860'0'0,"-1"14"-6492"0"0,-19 144 918 0 0,-40 437-950 0 0,59-586-355 0 0,1-7-73 0 0,-1 14-191 0 0,0-1-1 0 0,-5 21 0 0 0,5-33-22 0 0,1-1 0 0 0,-1 1-1 0 0,0-1 1 0 0,1 1 0 0 0,-1-1 0 0 0,0 1 0 0 0,0-1-1 0 0,-1 1 1 0 0,1-1 0 0 0,0 0 0 0 0,-1 0 0 0 0,0 0 0 0 0,1 0-1 0 0,-1 0 1 0 0,0 0 0 0 0,0 0 0 0 0,0 0 0 0 0,0-1 0 0 0,0 1-1 0 0,-1-1 1 0 0,1 1 0 0 0,-3 0 0 0 0,-8-1-4225 0 0</inkml:trace>
</inkml:ink>
</file>

<file path=ppt/ink/ink6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3056 0 0,'0'0'12432'0'0,"16"-10"-12399"0"0,52-34-119 0 0,-62 41 66 0 0,0 1-1 0 0,0-1 1 0 0,0 1-1 0 0,0 0 0 0 0,0 1 1 0 0,0-1-1 0 0,0 1 1 0 0,1 0-1 0 0,-1 1 1 0 0,0 0-1 0 0,1 0 0 0 0,-1 0 1 0 0,7 1-1 0 0,11 1-57 0 0,153 13-738 0 0,0 0-4487 0 0,-120-18 1355 0 0,-29-3 1318 0 0</inkml:trace>
</inkml:ink>
</file>

<file path=ppt/ink/ink6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694 0 8081 0 0,'0'0'7864'0'0,"-7"3"-7978"0"0,-8 7 149 0 0,0 0-1 0 0,0 0 1 0 0,1 1 0 0 0,1 1 0 0 0,0 0-1 0 0,1 1 1 0 0,-16 21 0 0 0,16-21-29 0 0,-77 90-63 0 0,5 5 1 0 0,4 2 0 0 0,-117 220-1 0 0,178-291 93 0 0,2 0-1 0 0,2 1 0 0 0,1 0 1 0 0,-9 50-1 0 0,19-66-20 0 0,1 0 0 0 0,0 0 0 0 0,2 0 0 0 0,1 0 0 0 0,1 0-1 0 0,1 0 1 0 0,1 0 0 0 0,11 43 0 0 0,-2-28-5 0 0,3 0 0 0 0,1-1-1 0 0,2 0 1 0 0,1-1 0 0 0,34 46-1 0 0,-10-23 27 0 0,3-3 0 0 0,63 61 0 0 0,133 102-465 0 0,-224-209-346 0 0,-18-12 738 0 0,0 1 0 0 0,0 0 0 0 0,1 0 0 0 0,-1 0 0 0 0,0 0 0 0 0,0 0 1 0 0,0-1-1 0 0,0 1 0 0 0,1 0 0 0 0,-1 0 0 0 0,0 0 0 0 0,0-1 0 0 0,0 1 0 0 0,0 0 1 0 0,0 0-1 0 0,0 0 0 0 0,0-1 0 0 0,1 1 0 0 0,-1 0 0 0 0,0 0 0 0 0,0-1 0 0 0,0 1 1 0 0,0 0-1 0 0,0 0 0 0 0,0 0 0 0 0,0-1 0 0 0,0 1 0 0 0,0 0 0 0 0,0 0 1 0 0,0-1-1 0 0,0 1 0 0 0,-1 0 0 0 0,1 0 0 0 0,0-1 0 0 0,0 1 0 0 0,0 0 0 0 0,0 0 1 0 0,0 0-1 0 0,-1-1 0 0 0,-1-4-1030 0 0,0-1 0 0 0,-1 1 0 0 0,0 0 0 0 0,0-1 0 0 0,-5-4 0 0 0,-21-25-5570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2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7069 0 0,'0'0'5029'0'0,"13"14"-5378"0"0,87 95 1811 0 0,330 309 2132 0 0,-280-279-3525 0 0,-141-129-421 0 0,6 7-1215 0 0</inkml:trace>
</inkml:ink>
</file>

<file path=ppt/ink/ink6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538 1 9321 0 0,'0'0'8117'0'0,"-4"2"-7927"0"0,-41 26-96 0 0,1 1 0 0 0,2 3 1 0 0,-64 60-1 0 0,-101 129-275 0 0,168-169 167 0 0,27-35-1032 0 0,0-1 0 0 0,-15 15-1 0 0</inkml:trace>
</inkml:ink>
</file>

<file path=ppt/ink/ink6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2460 0 0,'0'0'11728'0'0,"14"-1"-11703"0"0,-1 0 30 0 0,-7-1-13 0 0,1 2 0 0 0,-1-1 0 0 0,0 1 0 0 0,1 0 0 0 0,-1 0 0 0 0,0 1 0 0 0,1-1 0 0 0,-1 2 1 0 0,0-1-1 0 0,0 1 0 0 0,12 4 0 0 0,34 20 215 0 0,70 46 1 0 0,-35-19-141 0 0,85 53-207 0 0,112 60-225 0 0,-285-169-334 0 0,0 0 270 0 0,0 0 0 0 0,0 0 0 0 0,0 0 0 0 0,-1 0 1 0 0,0 0-1 0 0,1 0 0 0 0,-1 1 0 0 0,0-1 0 0 0,-4-3 0 0 0,1 0-1254 0 0,-4-8-2664 0 0</inkml:trace>
</inkml:ink>
</file>

<file path=ppt/ink/ink6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317 1 10485 0 0,'0'0'2801'0'0,"16"20"-4026"0"0,-11-14 1218 0 0,18 22 56 0 0,-2 1 0 0 0,-1 1 0 0 0,-1 1 1 0 0,18 41-1 0 0,-6 5 88 0 0,-3 1 0 0 0,-3 1 0 0 0,-5 2 0 0 0,-2 0 1 0 0,-4 0-1 0 0,-4 1 0 0 0,-1 84 0 0 0,-8-105-92 0 0,-4 0 0 0 0,-2 0 0 0 0,-2 0-1 0 0,-4-1 1 0 0,-2-1 0 0 0,-2 0 0 0 0,-3 0 0 0 0,-3-2-1 0 0,-2-1 1 0 0,-39 69 0 0 0,50-105 245 0 0,-1-1 0 0 0,0 0 0 0 0,-2-1 0 0 0,0 0 0 0 0,-1-1-1 0 0,0-1 1 0 0,-2-1 0 0 0,-23 17 0 0 0,27-23 61 0 0,-1 0-1 0 0,0-1 0 0 0,0-1 1 0 0,0 0-1 0 0,-1-1 1 0 0,0-1-1 0 0,-1 0 0 0 0,1-1 1 0 0,-1-1-1 0 0,0 0 1 0 0,-28 0-1 0 0,42-3-333 0 0,0 0 1 0 0,-1-1-1 0 0,1 1 1 0 0,0-1-1 0 0,0 1 1 0 0,0-1-1 0 0,0 0 1 0 0,0 0 0 0 0,0 0-1 0 0,0-1 1 0 0,0 1-1 0 0,1-1 1 0 0,-1 1-1 0 0,-2-3 1 0 0,4 3-169 0 0,0 0 1 0 0,0-1 0 0 0,0 1-1 0 0,0 0 1 0 0,0-1 0 0 0,0 1-1 0 0,0 0 1 0 0,1-1 0 0 0,-1 1-1 0 0,1-1 1 0 0,-1 1 0 0 0,1-1-1 0 0,-1 0 1 0 0,1 1 0 0 0,0-1-1 0 0,0 1 1 0 0,0-1 0 0 0,0 1-1 0 0,0-1 1 0 0,0 0 0 0 0,0 1-1 0 0,0-1 1 0 0,1 1 0 0 0,-1-1-1 0 0,1 1 1 0 0,-1-1-1 0 0,1 1 1 0 0,-1-1 0 0 0,1 1-1 0 0,0-1 1 0 0,0 1 0 0 0,1-2-1 0 0,18-27-6065 0 0</inkml:trace>
</inkml:ink>
</file>

<file path=ppt/ink/ink6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0 10877 0 0,'0'0'3300'0'0,"3"17"-3238"0"0,2 33 187 0 0,-1 1 0 0 0,-2-1-1 0 0,-8 66 1 0 0,0-70-92 0 0,-3-1 1 0 0,-2-1-1 0 0,-2 0 0 0 0,-2-1 0 0 0,-24 52 0 0 0,75-170 923 0 0,-9 18-1358 0 0,2 1 0 0 0,39-55 1 0 0,-62 103 237 0 0,93-119-454 0 0,-87 115 428 0 0,0 0 0 0 0,0 0 0 0 0,1 1 0 0 0,1 1 0 0 0,0 0 1 0 0,0 1-1 0 0,22-11 0 0 0,-33 19 60 0 0,-1 0 1 0 0,0 0-1 0 0,1 1 1 0 0,-1-1-1 0 0,1 1 1 0 0,-1-1-1 0 0,1 1 1 0 0,-1 0-1 0 0,1 0 1 0 0,-1 0-1 0 0,1 0 0 0 0,0 0 1 0 0,-1 0-1 0 0,1 1 1 0 0,-1-1-1 0 0,0 1 1 0 0,1 0-1 0 0,-1 0 1 0 0,1 0-1 0 0,-1 0 1 0 0,0 0-1 0 0,0 0 1 0 0,0 1-1 0 0,0-1 1 0 0,0 1-1 0 0,0 0 1 0 0,0-1-1 0 0,0 1 1 0 0,0 0-1 0 0,-1 0 1 0 0,1 0-1 0 0,-1 0 1 0 0,1 0-1 0 0,-1 1 0 0 0,1 2 1 0 0,6 10 57 0 0,-2 0 1 0 0,0 1-1 0 0,0-1 0 0 0,3 22 1 0 0,-6-25-74 0 0,8 42 390 0 0,7 89-1 0 0,-13-84-2703 0 0,15 63 0 0 0,-15-107-720 0 0</inkml:trace>
</inkml:ink>
</file>

<file path=ppt/ink/ink6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67 0 5136 0 0,'0'0'8503'0'0,"1"13"-7885"0"0,-1 40 36 0 0,-1-51-609 0 0,0 0 0 0 0,1 0 0 0 0,-1-1 0 0 0,0 1 0 0 0,0 0 0 0 0,0-1 0 0 0,0 1 0 0 0,0 0 0 0 0,-1-1-1 0 0,1 0 1 0 0,0 1 0 0 0,-1-1 0 0 0,1 0 0 0 0,-1 1 0 0 0,1-1 0 0 0,-1 0 0 0 0,0 0 0 0 0,1 0 0 0 0,-1-1 0 0 0,0 1-1 0 0,0 0 1 0 0,0-1 0 0 0,1 1 0 0 0,-1-1 0 0 0,0 1 0 0 0,0-1 0 0 0,0 0 0 0 0,-2 0 0 0 0,-5 2 117 0 0,9-2-155 0 0,-1 1 0 0 0,1-1 0 0 0,0 0 1 0 0,-1 0-1 0 0,1 1 0 0 0,0-1 0 0 0,-1 0 0 0 0,1 0 0 0 0,-1 0 0 0 0,1 1 0 0 0,0-1 0 0 0,-1 0 0 0 0,1 0 1 0 0,-1 0-1 0 0,1 0 0 0 0,0 0 0 0 0,-1 0 0 0 0,1 0 0 0 0,-1 0 0 0 0,1 0 0 0 0,-1 0 0 0 0,1 0 0 0 0,0 0 1 0 0,-1 0-1 0 0,1-1 0 0 0,-1 1 0 0 0,1 0 0 0 0,0 0 0 0 0,-1 0 0 0 0,1-1 0 0 0,-1 1 0 0 0,1 0 1 0 0,0 0-1 0 0,-1-1 0 0 0,1 1 0 0 0,0 0 0 0 0,0-1 0 0 0,-1 1 0 0 0,9-17-543 0 0,-4 12 324 0 0,0-1 1 0 0,1 1-1 0 0,0 0 1 0 0,9-7-1 0 0,-12 11 180 0 0,-1 0 1 0 0,1 0-1 0 0,-1 0 0 0 0,1 0 0 0 0,-1 0 0 0 0,1 0 0 0 0,-1 1 0 0 0,1-1 0 0 0,0 1 0 0 0,-1-1 0 0 0,1 1 0 0 0,0 0 1 0 0,-1 0-1 0 0,1 0 0 0 0,0 0 0 0 0,0 0 0 0 0,-1 0 0 0 0,3 0 0 0 0,-3 1 41 0 0,0 0 1 0 0,0 0-1 0 0,0 0 0 0 0,0 0 1 0 0,0 1-1 0 0,0-1 0 0 0,-1 0 1 0 0,1 0-1 0 0,0 0 1 0 0,-1 1-1 0 0,1-1 0 0 0,-1 0 1 0 0,0 0-1 0 0,1 1 0 0 0,-1-1 1 0 0,0 0-1 0 0,0 1 0 0 0,0-1 1 0 0,0 1-1 0 0,0-1 0 0 0,0 0 1 0 0,0 3-1 0 0,0-2 20 0 0,-1 1-1 0 0,1 0 1 0 0,0-1-1 0 0,-1 1 1 0 0,1-1-1 0 0,-1 1 1 0 0,0-1-1 0 0,0 1 1 0 0,0-1-1 0 0,-2 4 1 0 0,-5 12-3053 0 0</inkml:trace>
</inkml:ink>
</file>

<file path=ppt/ink/ink6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167 0 9725 0 0,'0'0'5484'0'0,"-5"14"-5031"0"0,-16 44 309 0 0,-27 120 0 0 0,2 79-324 0 0,45-247-473 0 0,-45 329-986 0 0,46-324 639 0 0,1-6-2080 0 0</inkml:trace>
</inkml:ink>
</file>

<file path=ppt/ink/ink6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0 229 3372 0 0,'0'0'5491'0'0,"15"6"-4757"0"0,47 16-79 0 0,-51-20-527 0 0,-1 0 0 0 0,0 0 0 0 0,1-1 0 0 0,-1 0 0 0 0,1-1-1 0 0,-1 0 1 0 0,1-1 0 0 0,-1 0 0 0 0,0-1 0 0 0,1 0 0 0 0,-1 0 0 0 0,16-7-1 0 0,-17 7-57 0 0,6-3 22 0 0,-1 0 1 0 0,0-1-1 0 0,0 0 1 0 0,-1-1-1 0 0,1 0 1 0 0,-2-1-1 0 0,24-19 1 0 0,-31 22-79 0 0,0 1 0 0 0,0-1 0 0 0,-1 1 1 0 0,0-1-1 0 0,0-1 0 0 0,0 1 1 0 0,-1 0-1 0 0,1-1 0 0 0,-1 0 1 0 0,-1 0-1 0 0,1 0 0 0 0,-1 0 1 0 0,0 0-1 0 0,0 0 0 0 0,-1-1 1 0 0,0 1-1 0 0,0 0 0 0 0,0-1 1 0 0,-1 1-1 0 0,0-1 0 0 0,-1-6 1 0 0,1 11 13 0 0,-1 0 1 0 0,1 0 0 0 0,-1-1 0 0 0,0 1 0 0 0,0 0 0 0 0,1 1 0 0 0,-1-1 0 0 0,-1 0 0 0 0,1 0 0 0 0,0 0 0 0 0,0 0 0 0 0,-1 1-1 0 0,1-1 1 0 0,-1 1 0 0 0,1-1 0 0 0,-1 1 0 0 0,0 0 0 0 0,0-1 0 0 0,1 1 0 0 0,-1 0 0 0 0,0 0 0 0 0,0 0 0 0 0,0 0 0 0 0,0 1-1 0 0,0-1 1 0 0,0 1 0 0 0,0-1 0 0 0,-1 1 0 0 0,1 0 0 0 0,0-1 0 0 0,0 1 0 0 0,0 0 0 0 0,-3 1 0 0 0,-1-1 5 0 0,0 0 0 0 0,1 1 0 0 0,-1-1 0 0 0,0 2 0 0 0,1-1 1 0 0,-1 0-1 0 0,1 1 0 0 0,-1 0 0 0 0,1 0 0 0 0,0 1 0 0 0,-8 4 0 0 0,1 3 94 0 0,0 0-1 0 0,1 1 1 0 0,0 0-1 0 0,0 1 0 0 0,1 0 1 0 0,1 1-1 0 0,0 0 0 0 0,1 0 1 0 0,-10 21-1 0 0,14-25-138 0 0,1-1-1 0 0,-1 2 1 0 0,1-1-1 0 0,1 0 1 0 0,0 1-1 0 0,0-1 1 0 0,1 1-1 0 0,0-1 1 0 0,1 1-1 0 0,0 0 1 0 0,0-1-1 0 0,1 1 1 0 0,0 0-1 0 0,1-1 0 0 0,0 1 1 0 0,5 13-1 0 0,-5-19-52 0 0,0 0 0 0 0,0 0-1 0 0,1 0 1 0 0,-1 0 0 0 0,1 0-1 0 0,0-1 1 0 0,0 0 0 0 0,0 1-1 0 0,0-1 1 0 0,1 0 0 0 0,0 0-1 0 0,-1-1 1 0 0,1 1 0 0 0,0-1-1 0 0,0 0 1 0 0,0 0 0 0 0,8 2-1 0 0,-7-2-403 0 0,1 0 1 0 0,0-1-1 0 0,0 0 0 0 0,0 0 0 0 0,0-1 0 0 0,0 1 0 0 0,0-1 0 0 0,0 0 1 0 0,0-1-1 0 0,0 0 0 0 0,0 0 0 0 0,0 0 0 0 0,10-4 0 0 0,20-13-4629 0 0</inkml:trace>
</inkml:ink>
</file>

<file path=ppt/ink/ink6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1 525 3300 0 0,'0'0'6507'0'0,"16"-2"-6014"0"0,40-6 266 0 0,0-2-1 0 0,102-33 1 0 0,-142 37-669 0 0,0-1 0 0 0,0-1-1 0 0,-1 0 1 0 0,-1-1 0 0 0,1 0 0 0 0,-1-1 0 0 0,-1-1 0 0 0,24-23 0 0 0,-30 25-51 0 0,1-1 1 0 0,-1 1-1 0 0,-1-1 1 0 0,1 0-1 0 0,-2-1 1 0 0,1 1-1 0 0,-2-1 1 0 0,1 0-1 0 0,-2-1 1 0 0,1 1-1 0 0,-1 0 1 0 0,-1-1-1 0 0,2-20 1 0 0,-4 28-31 0 0,1-20 105 0 0,0 1 0 0 0,-4-31 0 0 0,2 49-39 0 0,1 0-1 0 0,-1 0 1 0 0,0 0-1 0 0,0 0 1 0 0,0 0-1 0 0,-1 0 1 0 0,0 1-1 0 0,0-1 1 0 0,0 0-1 0 0,-1 1 1 0 0,1 0-1 0 0,-1 0 1 0 0,0 0-1 0 0,0 0 1 0 0,-1 0-1 0 0,1 0 1 0 0,-6-4-1 0 0,8 8-84 0 0,0 0 0 0 0,0-1-1 0 0,0 1 1 0 0,0 0 0 0 0,0 0 0 0 0,0 0 0 0 0,0 0-1 0 0,0 0 1 0 0,0 0 0 0 0,0 0 0 0 0,0 1-1 0 0,1-1 1 0 0,-1 0 0 0 0,0 0 0 0 0,0 1-1 0 0,0-1 1 0 0,0 1 0 0 0,0-1 0 0 0,0 1 0 0 0,1-1-1 0 0,-1 1 1 0 0,0-1 0 0 0,0 1 0 0 0,1 0-1 0 0,-1-1 1 0 0,0 1 0 0 0,1 0 0 0 0,-1 0 0 0 0,0 1-1 0 0,-22 29 17 0 0,20-26 22 0 0,-20 33 25 0 0,2 0-1 0 0,2 1 0 0 0,-19 54 0 0 0,-33 131 340 0 0,61-190-287 0 0,-19 79 82 0 0,4 2-1 0 0,6 1 0 0 0,-6 153 0 0 0,24-247-244 0 0,2-16-172 0 0,-1 1 0 0 0,0 0 0 0 0,0-1 0 0 0,-1 1-1 0 0,1 0 1 0 0,-2-1 0 0 0,1 1 0 0 0,-1-1 0 0 0,0 0 0 0 0,0 1 0 0 0,-3 5 0 0 0,-7-4-2609 0 0,1-9-1934 0 0,-5-4-916 0 0</inkml:trace>
</inkml:ink>
</file>

<file path=ppt/ink/ink6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0 758 11141 0 0,'0'0'2416'0'0,"15"-1"-2946"0"0,47-3 525 0 0,125 8-1 0 0,-118 4-107 0 0,116 11-636 0 0,-157-18-953 0 0,0-1 0 0 0,0-2 0 0 0,-1 0-1 0 0,42-10 1 0 0,-39 4-1405 0 0</inkml:trace>
  <inkml:trace contextRef="#ctx0" brushRef="#br0" timeOffset="1">1350 0 10577 0 0,'0'0'6263'0'0,"0"18"-7101"0"0,-119 681 2357 0 0,99-615-1447 0 0,-1 12-773 0 0,12-31-4017 0 0</inkml:trace>
</inkml:ink>
</file>

<file path=ppt/ink/ink6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65 7417 0 0,'0'0'8206'0'0,"15"-10"-8740"0"0,0 0 434 0 0,-8 5 66 0 0,-1 0 0 0 0,1 0-1 0 0,1 1 1 0 0,-1 0 0 0 0,1 1 0 0 0,0-1-1 0 0,-1 1 1 0 0,1 1 0 0 0,0 0 0 0 0,1 0-1 0 0,15-2 1 0 0,27 2-146 0 0,-1 2-1 0 0,82 10 1 0 0,100 29 208 0 0,-202-34-28 0 0,-20-3 706 0 0,-15-2 815 0 0,-14-5-2270 0 0,1-4-3640 0 0,5 2-88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2.9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455 100 3208 0 0,'0'0'8597'0'0,"-13"-11"-8102"0"0,-44-34-427 0 0,50 40-49 0 0,0 0-1 0 0,0 0 1 0 0,-1 1-1 0 0,0 0 0 0 0,0 0 1 0 0,0 1-1 0 0,0 0 1 0 0,0 0-1 0 0,-1 1 0 0 0,1 0 1 0 0,-1 1-1 0 0,0 0 0 0 0,0 0 1 0 0,1 1-1 0 0,-1 0 1 0 0,0 0-1 0 0,-17 3 0 0 0,17 0 5 0 0,0 0-1 0 0,-1 0 1 0 0,1 1-1 0 0,1 1 1 0 0,-1-1-1 0 0,0 1 1 0 0,1 0 0 0 0,0 1-1 0 0,0 0 1 0 0,1 0-1 0 0,0 1 1 0 0,0 0-1 0 0,0 0 1 0 0,-7 12-1 0 0,2-2 30 0 0,1 0 0 0 0,1 0 0 0 0,0 1 0 0 0,2 1 0 0 0,0 0 0 0 0,1 0 0 0 0,1 0-1 0 0,1 1 1 0 0,0-1 0 0 0,2 1 0 0 0,0 0 0 0 0,1 1 0 0 0,1-1 0 0 0,3 30 0 0 0,0-33-8 0 0,0-1 0 0 0,1 0 0 0 0,1 0 1 0 0,0 0-1 0 0,2 0 0 0 0,-1-1 0 0 0,2 0 0 0 0,0 0 0 0 0,1 0 1 0 0,0-1-1 0 0,1 0 0 0 0,1-1 0 0 0,0 0 0 0 0,1-1 1 0 0,0 0-1 0 0,1 0 0 0 0,0-1 0 0 0,18 12 0 0 0,-16-14 6 0 0,1-1-1 0 0,-1 0 0 0 0,1-1 0 0 0,1 0 0 0 0,-1-1 1 0 0,1-1-1 0 0,0-1 0 0 0,0 0 0 0 0,0-1 0 0 0,1 0 0 0 0,-1-2 1 0 0,1 0-1 0 0,-1-1 0 0 0,1 0 0 0 0,29-6 0 0 0,-31 4 22 0 0,0-2 0 0 0,-1 0 0 0 0,1 0 0 0 0,-1-2 0 0 0,0 0 0 0 0,0 0 0 0 0,-1-1 0 0 0,0-1 0 0 0,0 0 0 0 0,-1-1 0 0 0,0-1 0 0 0,0 1 0 0 0,-1-2 0 0 0,0 0 0 0 0,-1 0 0 0 0,0-1 0 0 0,11-17 0 0 0,-8 5 1 0 0,-1 0 0 0 0,-1-1 0 0 0,-1 0 0 0 0,-1 0 0 0 0,-1-1 0 0 0,-2 0 0 0 0,0 0 0 0 0,-2-1 0 0 0,-1 0 0 0 0,-1 0 0 0 0,-3-51 0 0 0,0 67-80 0 0,0 1 1 0 0,-1-1 0 0 0,0 1 0 0 0,0 0 0 0 0,-2 0 0 0 0,1 0 0 0 0,-1 0 0 0 0,0 0 0 0 0,-1 1-1 0 0,0 0 1 0 0,-1 0 0 0 0,0 0 0 0 0,-10-11 0 0 0,12 16-139 0 0,0-1 1 0 0,-1 1-1 0 0,0 0 1 0 0,0 1-1 0 0,0-1 1 0 0,0 1-1 0 0,-1 0 1 0 0,1 0-1 0 0,-1 0 1 0 0,0 1-1 0 0,0 0 1 0 0,0 0-1 0 0,0 1 1 0 0,0-1-1 0 0,0 1 0 0 0,0 1 1 0 0,0-1-1 0 0,-1 1 1 0 0,1 0-1 0 0,0 0 1 0 0,0 1-1 0 0,-1 0 1 0 0,-8 2-1 0 0,3 1-564 0 0,1 1 0 0 0,-1 0-1 0 0,1 1 1 0 0,1 0 0 0 0,-1 0 0 0 0,1 1-1 0 0,0 1 1 0 0,1 0 0 0 0,-17 17 0 0 0,-14 20-3311 0 0</inkml:trace>
</inkml:ink>
</file>

<file path=ppt/ink/ink6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479 1 10577 0 0,'0'0'3176'0'0,"-15"6"-3279"0"0,-1 0 225 0 0,0 1-1 0 0,1 1 1 0 0,1 0-1 0 0,-1 1 1 0 0,1 1-1 0 0,1 0 1 0 0,-14 13 0 0 0,-4 11 113 0 0,2 2 1 0 0,1 1 0 0 0,2 1 0 0 0,-25 50-1 0 0,-69 171-487 0 0,84-176-304 0 0,34-77 102 0 0,-9 18-366 0 0</inkml:trace>
</inkml:ink>
</file>

<file path=ppt/ink/ink6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4892 0 0,'0'0'8992'0'0,"15"4"-9791"0"0,1-1 838 0 0,-7-1 33 0 0,1 0 0 0 0,-1 0 0 0 0,1 1 0 0 0,-1 1 0 0 0,0-1 0 0 0,0 1 0 0 0,-1 1 0 0 0,13 8 1 0 0,24 22 140 0 0,-3 3 1 0 0,-1 2 0 0 0,-2 1 0 0 0,63 86-1 0 0,-45-37-170 0 0,-41-63-200 0 0,0-1-1 0 0,23 27 1 0 0,-37-50-54 0 0,1 0 1 0 0,-1-1-1 0 0,1 1 1 0 0,-1-1-1 0 0,1 0 0 0 0,0 0 1 0 0,0 0-1 0 0,0 0 1 0 0,0-1-1 0 0,0 1 0 0 0,1-1 1 0 0,-1 0-1 0 0,5 2 0 0 0,-6-3-130 0 0,0 0 0 0 0,0 0 0 0 0,0 0 0 0 0,0 0-1 0 0,0 0 1 0 0,-1 0 0 0 0,1 0 0 0 0,0-1 0 0 0,0 1-1 0 0,0-1 1 0 0,0 1 0 0 0,0-1 0 0 0,-1 0 0 0 0,1 0-1 0 0,0 0 1 0 0,-1 0 0 0 0,3-1 0 0 0,13-14-4653 0 0</inkml:trace>
</inkml:ink>
</file>

<file path=ppt/ink/ink6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71 6521 0 0,'0'0'7834'0'0,"14"-6"-7542"0"0,-7 3-246 0 0,17-7 288 0 0,1 0-1 0 0,42-9 1 0 0,94-2 75 0 0,-141 20-641 0 0,1 0 0 0 0,0 2 0 0 0,-1 0-1 0 0,1 1 1 0 0,35 10 0 0 0,-54-12-11 0 0,0 1-1 0 0,0 0 1 0 0,0-1-1 0 0,0 1 1 0 0,0 1-1 0 0,0-1 1 0 0,0 0-1 0 0,0 0 1 0 0,0 1-1 0 0,0-1 1 0 0,2 3 0 0 0,-4-3 83 0 0,0 0 1 0 0,1-1 0 0 0,-1 1 0 0 0,0 0 0 0 0,1-1 0 0 0,-1 1 0 0 0,0 0-1 0 0,0 0 1 0 0,0-1 0 0 0,0 1 0 0 0,0 0 0 0 0,0 0 0 0 0,0-1 0 0 0,0 1-1 0 0,0 0 1 0 0,0 0 0 0 0,0-1 0 0 0,0 1 0 0 0,-1 0 0 0 0,1 0 0 0 0,0-1-1 0 0,0 1 1 0 0,-1 0 0 0 0,1-1 0 0 0,-1 1 0 0 0,1 0 0 0 0,-1-1 0 0 0,1 1 0 0 0,-1-1-1 0 0,1 1 1 0 0,-1 0 0 0 0,1-1 0 0 0,-1 0 0 0 0,1 1 0 0 0,-1-1 0 0 0,0 1-1 0 0,1-1 1 0 0,-1 0 0 0 0,0 1 0 0 0,-1-1 0 0 0,-23 15-4277 0 0</inkml:trace>
  <inkml:trace contextRef="#ctx0" brushRef="#br0" timeOffset="1">1 375 8069 0 0,'0'0'5782'0'0,"15"-2"-6046"0"0,46-7 220 0 0,178-20 1313 0 0,-180 26-1007 0 0,6-1-91 0 0,0 3 0 0 0,73 8 0 0 0,-126-4-122 0 0,-7-1-725 0 0</inkml:trace>
</inkml:ink>
</file>

<file path=ppt/ink/ink6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10033 0 0,'0'0'2872'0'0,"13"-4"-2920"0"0,10-2 36 0 0,168-38 569 0 0,-150 37-668 0 0,1 1 1 0 0,76 0 0 0 0,-114 6-130 0 0,0 1 1 0 0,0 0 0 0 0,0 0 0 0 0,0 0 0 0 0,0 0 0 0 0,6 3 0 0 0,-10-4 119 0 0,1 0 0 0 0,0 1 1 0 0,-1-1-1 0 0,1 0 0 0 0,-1 0 1 0 0,1 1-1 0 0,-1-1 0 0 0,1 0 1 0 0,-1 1-1 0 0,1-1 0 0 0,-1 0 1 0 0,1 1-1 0 0,-1-1 0 0 0,1 1 1 0 0,-1-1-1 0 0,0 1 0 0 0,1-1 1 0 0,-1 1-1 0 0,0-1 1 0 0,1 1-1 0 0,-1-1 0 0 0,0 1 1 0 0,0 0-1 0 0,1-1 0 0 0,-1 1 1 0 0,0-1-1 0 0,0 1 0 0 0,0 0 1 0 0,0-1-1 0 0,0 1 0 0 0,0 0 1 0 0,0-1-1 0 0,0 1 0 0 0,0-1 1 0 0,0 1-1 0 0,0 0 0 0 0,0-1 1 0 0,-1 1-1 0 0,1-1 1 0 0,0 1-1 0 0,0 0 0 0 0,-1-1 1 0 0,1 1-1 0 0,0-1 0 0 0,-1 1 1 0 0,1-1-1 0 0,0 1 0 0 0,-1-1 1 0 0,1 0-1 0 0,-1 1 0 0 0,1-1 1 0 0,-1 1-1 0 0,1-1 0 0 0,-1 0 1 0 0,1 1-1 0 0,-2-1 0 0 0,-21 14-4124 0 0</inkml:trace>
</inkml:ink>
</file>

<file path=ppt/ink/ink6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2568 0 0,'0'0'10461'0'0,"100"-12"-11281"0"0,-72 7 924 0 0,3 1 48 0 0,1-1-152 0 0,-4 4-48 0 0,0-1-68 0 0,2 2-88 0 0,0 0-580 0 0,-8 0-1476 0 0,16 0-2625 0 0</inkml:trace>
</inkml:ink>
</file>

<file path=ppt/ink/ink6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96 1 8413 0 0,'0'0'3663'0'0,"-13"11"-3385"0"0,-41 35-211 0 0,29-22-114 0 0,21-9-432 0 0,5-16 529 0 0,0 1 0 0 0,0 0 1 0 0,-1-1-1 0 0,1 1 0 0 0,0 0 0 0 0,0-1 0 0 0,0 1 1 0 0,-1-1-1 0 0,1 1 0 0 0,0-1 0 0 0,-1 0 0 0 0,1 1 0 0 0,0-1 1 0 0,-1 0-1 0 0,1 1 0 0 0,-1-1 0 0 0,1 0 0 0 0,0-1 1 0 0,0 0-130 0 0,6-10 261 0 0,-1 0-1 0 0,7-21 1 0 0,-9 8-3852 0 0</inkml:trace>
</inkml:ink>
</file>

<file path=ppt/ink/ink6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3404 0 0,'0'0'9485'0'0,"-6"6"-9049"0"0,-5 2-322 0 0,-2 1 88 0 0,2 1 0 0 0,-19 19 0 0 0,29-29-225 0 0,1 0-1 0 0,0 0 0 0 0,0 1 1 0 0,0-1-1 0 0,0 0 0 0 0,0 0 1 0 0,0 0-1 0 0,0 0 0 0 0,0 0 0 0 0,0 0 1 0 0,0 1-1 0 0,0-1 0 0 0,0 0 1 0 0,0 0-1 0 0,0 0 0 0 0,0 0 1 0 0,0 0-1 0 0,0 1 0 0 0,0-1 1 0 0,0 0-1 0 0,0 0 0 0 0,0 0 1 0 0,0 0-1 0 0,0 0 0 0 0,0 1 1 0 0,0-1-1 0 0,0 0 0 0 0,0 0 1 0 0,0 0-1 0 0,0 0 0 0 0,0 0 0 0 0,0 0 1 0 0,0 1-1 0 0,0-1 0 0 0,1 0 1 0 0,-1 0-1 0 0,0 0 0 0 0,0 0 1 0 0,0 0-1 0 0,0 0 0 0 0,0 0 1 0 0,0 0-1 0 0,0 0 0 0 0,1 0 1 0 0,-1 0-1 0 0,0 1 0 0 0,0-1 1 0 0,0 0-1 0 0,0 0 0 0 0,13 2-306 0 0,18-1 538 0 0,-28-1-251 0 0,45-7 4437 0 0,-72 13-4508 0 0,-11 2-3386 0 0,17-7-2791 0 0</inkml:trace>
</inkml:ink>
</file>

<file path=ppt/ink/ink6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430 8 52 0 0,'-5'-1'7580'0'0,"-21"-5"-5728"0"0,23 6-1856 0 0,1 1 0 0 0,0-1 0 0 0,0 1 1 0 0,-1-1-1 0 0,1 1 0 0 0,0 0 1 0 0,0 0-1 0 0,0 0 0 0 0,0 0 1 0 0,0 1-1 0 0,0-1 0 0 0,0 0 0 0 0,1 1 1 0 0,-1-1-1 0 0,0 1 0 0 0,-1 2 1 0 0,-25 35 15 0 0,20-28 26 0 0,-6 11-12 0 0,1 0 0 0 0,-21 44 0 0 0,30-57-54 0 0,1 1-1 0 0,0-1 1 0 0,0 0 0 0 0,1 1 0 0 0,0-1 0 0 0,1 1 0 0 0,0 0 0 0 0,1 0 0 0 0,0 0 0 0 0,2 18 0 0 0,-2-27 44 0 0,0 0 0 0 0,1 0 0 0 0,-1 0-1 0 0,0 1 1 0 0,1-1 0 0 0,-1 0 0 0 0,1 0 0 0 0,-1 0-1 0 0,1 0 1 0 0,0 0 0 0 0,-1 0 0 0 0,1 0-1 0 0,0-1 1 0 0,0 1 0 0 0,0 0 0 0 0,0 0 0 0 0,0 0-1 0 0,-1-1 1 0 0,1 1 0 0 0,0-1 0 0 0,0 1 0 0 0,1 0-1 0 0,-1-1 1 0 0,0 0 0 0 0,0 1 0 0 0,0-1 0 0 0,0 0-1 0 0,0 1 1 0 0,0-1 0 0 0,1 0 0 0 0,-1 0 0 0 0,0 0-1 0 0,0 0 1 0 0,0 0 0 0 0,0 0 0 0 0,1-1-1 0 0,-1 1 1 0 0,0 0 0 0 0,0-1 0 0 0,0 1 0 0 0,0 0-1 0 0,2-2 1 0 0,4 0 148 0 0,0-1 0 0 0,0-1 0 0 0,0 1 0 0 0,0-1 0 0 0,6-5 0 0 0,1-4-36 0 0,-1 1 0 0 0,0-2 0 0 0,-1 0 0 0 0,0 0 0 0 0,-1-1 0 0 0,-1-1 0 0 0,16-31 0 0 0,-22 40-55 0 0,3-4-198 0 0,-8 21-1144 0 0,-3 8 523 0 0,-12 102 790 0 0,-91 531 1483 0 0,102-627-1419 0 0,-22 77-95 0 0,24-90 123 0 0,-1 0 0 0 0,-1-1 0 0 0,0 1 0 0 0,0-1 0 0 0,-1 0 0 0 0,-11 14 0 0 0,14-21 2 0 0,0-1 0 0 0,0 1 0 0 0,0-1 0 0 0,0 0 0 0 0,0 1 0 0 0,-1-1 0 0 0,1-1 0 0 0,-1 1 1 0 0,1 0-1 0 0,-1-1 0 0 0,0 0 0 0 0,0 0 0 0 0,1 0 0 0 0,-1 0 0 0 0,0-1 0 0 0,0 1 0 0 0,0-1 0 0 0,0 0 0 0 0,0 0 1 0 0,0-1-1 0 0,0 1 0 0 0,1-1 0 0 0,-1 0 0 0 0,0 0 0 0 0,0 0 0 0 0,-5-3 0 0 0,-3 0-138 0 0,1-1-1 0 0,0 0 1 0 0,0-1-1 0 0,1 0 1 0 0,0-1-1 0 0,0 0 1 0 0,-12-12-1 0 0,16 14-248 0 0,1-1 1 0 0,0 1-1 0 0,1-1 0 0 0,-1 0 0 0 0,1 0 0 0 0,0-1 1 0 0,1 1-1 0 0,-1-1 0 0 0,1 0 0 0 0,-3-10 1 0 0,5 12-159 0 0,0 0 0 0 0,0 0 0 0 0,1 0 0 0 0,-1-1 0 0 0,1 1 0 0 0,0 0 0 0 0,0-1 1 0 0,1 1-1 0 0,0 0 0 0 0,0 0 0 0 0,0 0 0 0 0,0-1 0 0 0,1 1 0 0 0,0 0 0 0 0,0 1 0 0 0,4-8 1 0 0,19-28-3837 0 0</inkml:trace>
</inkml:ink>
</file>

<file path=ppt/ink/ink6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2736 0 0,'0'0'11743'0'0,"23"-9"-12537"0"0,-1 4 259 0 0,0 1 1 0 0,40-3-1 0 0,7 9-5757 0 0,-61 1 3819 0 0</inkml:trace>
</inkml:ink>
</file>

<file path=ppt/ink/ink6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1 132 0 0,'0'0'12306'0'0,"0"0"-12310"0"0,1 1-1 0 0,-1 0 0 0 0,1 0 0 0 0,-1 0 1 0 0,1 0-1 0 0,-1-1 0 0 0,1 1 0 0 0,0 0 0 0 0,-1 0 1 0 0,1-1-1 0 0,0 1 0 0 0,-1-1 0 0 0,1 1 0 0 0,0 0 1 0 0,1 0-1 0 0,120 7 2 0 0,-40-6-7250 0 0,-71-2 4431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3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6645 0 0,'0'0'6788'0'0,"17"17"-6182"0"0,6 5-329 0 0,74 78 951 0 0,154 196 923 0 0,117 126-1650 0 0,-327-384-3060 0 0</inkml:trace>
</inkml:ink>
</file>

<file path=ppt/ink/ink6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0 5593 0 0,'0'0'4575'0'0,"1"13"-4339"0"0,3 69 466 0 0,-11 126 1 0 0,4-175-464 0 0,-2 1 1 0 0,-1 0-1 0 0,-1-1 1 0 0,-2 0-1 0 0,-2-1 1 0 0,-27 59-1 0 0,16-62 1071 0 0,22-29-1257 0 0,0 0-1 0 0,-1 1 0 0 0,1-1 0 0 0,0 0 0 0 0,-1 1 0 0 0,1-1 0 0 0,-1 0 1 0 0,1 0-1 0 0,0 0 0 0 0,-1 1 0 0 0,1-1 0 0 0,-1 0 0 0 0,1 0 0 0 0,-1 0 1 0 0,1 0-1 0 0,-1 0 0 0 0,1 0 0 0 0,-1 0 0 0 0,1 0 0 0 0,-1 0 0 0 0,1 0 1 0 0,0 0-1 0 0,-1 0 0 0 0,0 0 0 0 0,0-1-3 0 0,0 0 0 0 0,1 1 1 0 0,-1-1-1 0 0,1 0 0 0 0,-1 0 0 0 0,0 1 1 0 0,1-1-1 0 0,0 0 0 0 0,-1 0 0 0 0,1 0 0 0 0,-1 0 1 0 0,1 1-1 0 0,0-1 0 0 0,0 0 0 0 0,-1 0 0 0 0,1 0 1 0 0,0-2-1 0 0,-3-22-111 0 0,1 0 0 0 0,1 0 0 0 0,1 0 0 0 0,2 0 0 0 0,0 1 0 0 0,2-1 0 0 0,0 0 0 0 0,2 1 0 0 0,1 0 0 0 0,16-40 0 0 0,-13 42-690 0 0,1 0-1 0 0,0 1 1 0 0,2 0-1 0 0,1 1 1 0 0,0 0-1 0 0,28-28 1 0 0,-36 42 253 0 0,0 0-1 0 0,1 1 1 0 0,-1 0 0 0 0,1 0 0 0 0,0 0 0 0 0,14-6 0 0 0,-18 10 285 0 0,0 0 1 0 0,-1 0 0 0 0,1 0-1 0 0,0 0 1 0 0,0 0 0 0 0,0 1-1 0 0,-1 0 1 0 0,1-1 0 0 0,0 1-1 0 0,0 0 1 0 0,0 0 0 0 0,0 1-1 0 0,0-1 1 0 0,0 0 0 0 0,-1 1-1 0 0,1 0 1 0 0,0 0 0 0 0,0 0-1 0 0,-1 0 1 0 0,1 0 0 0 0,0 0-1 0 0,-1 1 1 0 0,4 2 0 0 0,19 24-1253 0 0,-3 10 510 0 0</inkml:trace>
</inkml:ink>
</file>

<file path=ppt/ink/ink6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0 305 212 0 0,'0'0'6684'0'0,"14"10"-5453"0"0,44 26 16 0 0,-57-35-1210 0 0,0-1 1 0 0,0 1-1 0 0,0-1 0 0 0,0 0 0 0 0,1 0 0 0 0,-1 1 1 0 0,0-1-1 0 0,0 0 0 0 0,0 0 0 0 0,0 0 0 0 0,1 0 1 0 0,-1 0-1 0 0,0 0 0 0 0,0-1 0 0 0,0 1 0 0 0,1 0 1 0 0,-1-1-1 0 0,0 1 0 0 0,0-1 0 0 0,0 1 0 0 0,0-1 1 0 0,0 1-1 0 0,0-1 0 0 0,0 0 0 0 0,0 1 0 0 0,0-1 1 0 0,0 0-1 0 0,0 0 0 0 0,-1 0 0 0 0,1 0 0 0 0,0 0 1 0 0,0 0-1 0 0,-1 0 0 0 0,1 0 0 0 0,0-2 0 0 0,4-3 122 0 0,14-16-9 0 0,-1-1 0 0 0,-1-1 0 0 0,-2 0 0 0 0,14-28 0 0 0,-21 37-86 0 0,-1 0-1 0 0,-1-1 0 0 0,0 0 1 0 0,-1 0-1 0 0,-1-1 0 0 0,0 1 1 0 0,-2-1-1 0 0,2-22 0 0 0,-4 39-44 0 0,0-1-1 0 0,0 0 1 0 0,0 1-1 0 0,0-1 1 0 0,0 0-1 0 0,0 1 0 0 0,0-1 1 0 0,0 0-1 0 0,0 1 1 0 0,0-1-1 0 0,0 1 1 0 0,-1-1-1 0 0,1 0 0 0 0,0 1 1 0 0,-1-1-1 0 0,1 1 1 0 0,0-1-1 0 0,-1 0 1 0 0,1 1-1 0 0,0-1 0 0 0,-1 1 1 0 0,1-1-1 0 0,-1 1 1 0 0,1 0-1 0 0,-1-1 1 0 0,1 1-1 0 0,-1-1 0 0 0,1 1 1 0 0,-1 0-1 0 0,0 0 1 0 0,1-1-1 0 0,-1 1 1 0 0,0 0-1 0 0,1 0 0 0 0,-1 0 1 0 0,1-1-1 0 0,-1 1 1 0 0,0 0-1 0 0,1 0 1 0 0,-1 0-1 0 0,0 0 0 0 0,1 0 1 0 0,-1 0-1 0 0,0 0 1 0 0,1 1-1 0 0,-1-1 1 0 0,0 0-1 0 0,0 1 0 0 0,-2 0-42 0 0,0 0 0 0 0,0 0 0 0 0,0 0-1 0 0,1 0 1 0 0,-1 1 0 0 0,0 0-1 0 0,1-1 1 0 0,-1 1 0 0 0,-3 4 0 0 0,-9 12-9 0 0,2 0 0 0 0,0 1 1 0 0,1 0-1 0 0,1 1 0 0 0,0 1 1 0 0,2-1-1 0 0,0 1 0 0 0,2 1 1 0 0,-7 28-1 0 0,8-19 33 0 0,1 0 0 0 0,1 0 1 0 0,1 0-1 0 0,2 1 0 0 0,1-1 1 0 0,6 38-1 0 0,-4-56-37 0 0,1 0-1 0 0,0 0 1 0 0,1-1 0 0 0,0 1-1 0 0,1-1 1 0 0,0 0 0 0 0,1 0 0 0 0,1-1-1 0 0,14 21 1 0 0,-17-27-222 0 0,0-1-1 0 0,-1 1 1 0 0,1-1 0 0 0,0 0 0 0 0,1 0-1 0 0,-1 0 1 0 0,1-1 0 0 0,0 0-1 0 0,0 0 1 0 0,0 0 0 0 0,0 0 0 0 0,0-1-1 0 0,1 0 1 0 0,-1 0 0 0 0,1 0 0 0 0,-1-1-1 0 0,1 1 1 0 0,0-1 0 0 0,0-1-1 0 0,-1 1 1 0 0,1-1 0 0 0,0 0 0 0 0,0-1-1 0 0,0 1 1 0 0,7-2 0 0 0,31-16-4383 0 0</inkml:trace>
</inkml:ink>
</file>

<file path=ppt/ink/ink6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1 1564 0 0,'0'0'11789'0'0,"-29"97"-12669"0"0,17-51 880 0 0,2 11 88 0 0,4 3 4 0 0,3 5-4 0 0,3 16-84 0 0,0 14-4 0 0,3-5 0 0 0,0-11-52 0 0,-3-10-728 0 0,0-20-920 0 0,0-9-708 0 0,-6 7-2625 0 0</inkml:trace>
  <inkml:trace contextRef="#ctx0" brushRef="#br0" timeOffset="1">1 685 1120 0 0,'0'0'6405'0'0,"14"-9"-5033"0"0,18-8-1548 0 0,2 0 0 0 0,0 3 1 0 0,37-12-1 0 0,-35 16 110 0 0,1 2 1 0 0,-1 1-1 0 0,72-3 0 0 0,-95 9 103 0 0,0 1-1 0 0,-1 1 0 0 0,1 0 0 0 0,0 1 0 0 0,-1 0 0 0 0,0 1 0 0 0,1 0 0 0 0,-1 1 0 0 0,0 0 0 0 0,-1 1 0 0 0,1 0 0 0 0,-1 1 1 0 0,0 1-1 0 0,0-1 0 0 0,11 11 0 0 0,-12-3-26 0 0,-3-7 2604 0 0,1-16-1085 0 0,24-47-2396 0 0,4-8-4115 0 0,-19 37 1109 0 0</inkml:trace>
</inkml:ink>
</file>

<file path=ppt/ink/ink6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35 303 1004 0 0,'0'0'3506'0'0,"0"14"-2786"0"0,1 43-53 0 0,-1-55-556 0 0,0 1-1 0 0,0-1 0 0 0,0 1 1 0 0,-1 0-1 0 0,1-1 0 0 0,-1 1 1 0 0,0-1-1 0 0,0 1 0 0 0,0-1 1 0 0,0 1-1 0 0,0-1 0 0 0,-3 4 1 0 0,4-5 14 0 0,-1 0 0 0 0,0-1 0 0 0,0 1 0 0 0,0 0 0 0 0,0 0-1 0 0,0 0 1 0 0,0-1 0 0 0,0 1 0 0 0,0 0 0 0 0,0-1 0 0 0,0 1 0 0 0,0-1 0 0 0,0 0 0 0 0,0 1 0 0 0,0-1 0 0 0,-1 0 0 0 0,1 1 0 0 0,0-1 0 0 0,-2 0 0 0 0,3 0-90 0 0,0-1 1 0 0,0 1 0 0 0,-1 0-1 0 0,1-1 1 0 0,0 1-1 0 0,0 0 1 0 0,0-1-1 0 0,0 1 1 0 0,-1 0-1 0 0,1-1 1 0 0,0 1 0 0 0,0 0-1 0 0,0-1 1 0 0,0 1-1 0 0,0-1 1 0 0,0 1-1 0 0,0 0 1 0 0,0-1-1 0 0,0 1 1 0 0,0 0 0 0 0,0-1-1 0 0,0 1 1 0 0,0-1-1 0 0,0 1 1 0 0,0 0-1 0 0,1-1 1 0 0,-1 1-1 0 0,0 0 1 0 0,0-1 0 0 0,0 1-1 0 0,0 0 1 0 0,1-1-1 0 0,5-14-64 0 0,9-10-158 0 0,1 0-1 0 0,1 1 1 0 0,28-31-1 0 0,-39 48 208 0 0,1 0 0 0 0,0 0 0 0 0,0 1 0 0 0,1 0-1 0 0,-1 0 1 0 0,1 1 0 0 0,1 0 0 0 0,-1 0 0 0 0,1 1 0 0 0,-1 0 0 0 0,1 0-1 0 0,0 1 1 0 0,1 1 0 0 0,14-4 0 0 0,-21 6-11 0 0,0 0 1 0 0,1 0-1 0 0,-1 0 1 0 0,0 0-1 0 0,1 1 1 0 0,-1-1-1 0 0,0 1 1 0 0,0 0-1 0 0,0 0 1 0 0,0 0-1 0 0,0 0 1 0 0,0 1-1 0 0,0-1 1 0 0,0 1 0 0 0,0-1-1 0 0,0 1 1 0 0,-1 0-1 0 0,1 0 1 0 0,-1 1-1 0 0,1-1 1 0 0,-1 0-1 0 0,0 1 1 0 0,0-1-1 0 0,0 1 1 0 0,0 0-1 0 0,-1 0 1 0 0,1 0-1 0 0,-1 0 1 0 0,1 0-1 0 0,1 6 1 0 0,-2-5 51 0 0,0 1 0 0 0,0 0 0 0 0,-1-1 0 0 0,1 1 1 0 0,-1 0-1 0 0,0 0 0 0 0,0-1 0 0 0,0 1 0 0 0,-1 0 1 0 0,0 0-1 0 0,0-1 0 0 0,0 1 0 0 0,0-1 1 0 0,-1 1-1 0 0,0-1 0 0 0,0 1 0 0 0,0-1 0 0 0,0 0 1 0 0,-1 0-1 0 0,-5 7 0 0 0,4-6 76 0 0,2-3-70 0 0,1 1 0 0 0,-1-1-1 0 0,0 0 1 0 0,0 0 0 0 0,0-1 0 0 0,0 1 0 0 0,0 0-1 0 0,0-1 1 0 0,0 1 0 0 0,0-1 0 0 0,-1 1 0 0 0,1-1-1 0 0,-5 2 1 0 0,6-37 757 0 0,1 29-863 0 0,1 0 0 0 0,0 0 1 0 0,1 0-1 0 0,-1 0 0 0 0,1 0 1 0 0,0 1-1 0 0,0-1 1 0 0,1 0-1 0 0,-1 1 0 0 0,1 0 1 0 0,0 0-1 0 0,0-1 0 0 0,1 2 1 0 0,-1-1-1 0 0,1 0 0 0 0,0 1 1 0 0,0-1-1 0 0,0 1 1 0 0,0 0-1 0 0,6-2 0 0 0,-2 0-40 0 0,1 1 0 0 0,0 0-1 0 0,0 1 1 0 0,0 0 0 0 0,0 0-1 0 0,1 1 1 0 0,-1 0-1 0 0,1 1 1 0 0,17-1 0 0 0,10 5-565 0 0,0 1 0 0 0,-1 2 0 0 0,0 2 0 0 0,0 1 1 0 0,38 15-1 0 0,22 5-1988 0 0,-53-18 417 0 0</inkml:trace>
  <inkml:trace contextRef="#ctx0" brushRef="#br0" timeOffset="1">1515 131 8373 0 0,'0'0'4322'0'0,"6"17"-3933"0"0,19 52 74 0 0,-21-61-350 0 0,0 0 1 0 0,1 0 0 0 0,0 0 0 0 0,0-1 0 0 0,0 0 0 0 0,1 0 0 0 0,0 0 0 0 0,1-1 0 0 0,-1 0 0 0 0,1 0 0 0 0,0-1 0 0 0,1 0 0 0 0,-1 0-1 0 0,1-1 1 0 0,0 1 0 0 0,0-2 0 0 0,0 1 0 0 0,1-1 0 0 0,-1-1 0 0 0,1 1 0 0 0,0-1 0 0 0,-1-1 0 0 0,1 0 0 0 0,0 0 0 0 0,0-1 0 0 0,0 0-1 0 0,0 0 1 0 0,0-1 0 0 0,15-3 0 0 0,-16 1-66 0 0,0 0 0 0 0,-1 0 1 0 0,1-1-1 0 0,-1 0 0 0 0,0 0 0 0 0,0-1 0 0 0,0 0 0 0 0,-1 0 0 0 0,1 0 0 0 0,-1-1 0 0 0,-1 0 0 0 0,1 0 0 0 0,-1-1 1 0 0,0 1-1 0 0,0-1 0 0 0,-1 0 0 0 0,7-15 0 0 0,-2 2-122 0 0,-1 0 1 0 0,-1 0-1 0 0,0-1 1 0 0,-2 0-1 0 0,5-36 1 0 0,-8 44-416 0 0,1-19-604 0 0,-2 10-3780 0 0</inkml:trace>
</inkml:ink>
</file>

<file path=ppt/ink/ink6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0 4772 0 0,'0'0'8317'0'0,"-8"15"-7228"0"0,-5 8-837 0 0,-23 37 1676 0 0,-48 109 1 0 0,72-131-1677 0 0,1 0-1 0 0,2 1 1 0 0,-7 69 0 0 0,8 119-2008 0 0,11-209-428 0 0</inkml:trace>
</inkml:ink>
</file>

<file path=ppt/ink/ink6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1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0 132 0 0,'0'0'11929'0'0,"9"1"-8877"0"0,39 1-2648 0 0,54-4-327 0 0,70 2-35 0 0,-154 5-447 0 0</inkml:trace>
</inkml:ink>
</file>

<file path=ppt/ink/ink6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341 1559 5224 0 0,'0'0'3314'0'0,"6"3"-2878"0"0,7 3-233 0 0,1 0 0 0 0,0-1 0 0 0,0 0-1 0 0,0-1 1 0 0,0-1 0 0 0,1 0 0 0 0,-1-1 0 0 0,17 1-1 0 0,10-2 307 0 0,75-6-1 0 0,-78 0-287 0 0,0-2 0 0 0,-1-1 0 0 0,0-3 0 0 0,-1 0 0 0 0,0-3 0 0 0,-1-1 0 0 0,36-20 0 0 0,-18 4-58 0 0,-2-2 1 0 0,-1-2-1 0 0,77-70 0 0 0,-89 67-87 0 0,-1-1-1 0 0,-2-2 1 0 0,-2-2-1 0 0,-2-1 0 0 0,-1-2 1 0 0,37-79-1 0 0,-53 96 23 0 0,-2-1 0 0 0,0 0 0 0 0,-3-1 0 0 0,0 0-1 0 0,-2-1 1 0 0,-1 0 0 0 0,-2 0 0 0 0,1-45-1 0 0,-7 47-12 0 0,-1-1-1 0 0,-2 1 0 0 0,-1 0 1 0 0,-1 1-1 0 0,-1-1 0 0 0,-16-35 0 0 0,17 47-68 0 0,-1 0-1 0 0,0 1 1 0 0,-2 0-1 0 0,0 0 1 0 0,0 0-1 0 0,-2 2 0 0 0,0-1 1 0 0,0 2-1 0 0,-2-1 1 0 0,0 2-1 0 0,0 0 0 0 0,-1 0 1 0 0,-1 2-1 0 0,0 0 1 0 0,-18-10-1 0 0,0 5-81 0 0,-1 1 0 0 0,-1 2-1 0 0,0 1 1 0 0,0 1 0 0 0,-1 3 0 0 0,-1 1-1 0 0,1 1 1 0 0,-1 3 0 0 0,-59 0-1 0 0,83 4-2 0 0,1 1-1 0 0,0 0 1 0 0,0 1-1 0 0,0 0 1 0 0,-21 9-1 0 0,-62 32-176 0 0,38-15 212 0 0,-93 44 183 0 0,123-58-47 0 0,1 2-1 0 0,1 1 1 0 0,-29 26-1 0 0,39-29-156 0 0,2 1 0 0 0,0 0 0 0 0,1 1 0 0 0,1 0 0 0 0,-20 38 0 0 0,-37 100-124 0 0,66-147 167 0 0,-60 135 147 0 0,-30 82 1 0 0,82-194-101 0 0,3 0 0 0 0,0 1 1 0 0,2 0-1 0 0,1 0 0 0 0,0 48 1 0 0,5-62-45 0 0,1 1 0 0 0,0-1 0 0 0,2 0 0 0 0,0 0 0 0 0,1 0 0 0 0,1 0 1 0 0,0 0-1 0 0,1-1 0 0 0,1 0 0 0 0,1 0 0 0 0,16 25 0 0 0,-8-18 66 0 0,1-1-1 0 0,1-1 1 0 0,1-1-1 0 0,1-1 1 0 0,1 0 0 0 0,0-1-1 0 0,33 20 1 0 0,-15-16 124 0 0,1-1 0 0 0,1-3 0 0 0,1-1 0 0 0,0-2 1 0 0,2-2-1 0 0,85 16 0 0 0,-82-25 298 0 0,-43-30-8850 0 0,-2 12 5646 0 0,-6 52-3911 0 0</inkml:trace>
</inkml:ink>
</file>

<file path=ppt/ink/ink6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0 387 2824 0 0,'0'0'7945'0'0,"30"-78"-8029"0"0,-7 60-72 0 0,1-1 12 0 0,3-4 28 0 0,0-3-116 0 0,3-3-620 0 0,1-2-524 0 0,-1-6-404 0 0,0-2-189 0 0,-8 7-119 0 0,9-23 116 0 0</inkml:trace>
</inkml:ink>
</file>

<file path=ppt/ink/ink6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04.2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2219 536 0 0,'0'0'3884'0'0,"3"-91"-2631"0"0,-3 58 127 0 0,0 2-460 0 0,2 2-152 0 0,2 1-108 0 0,2 2-248 0 0,9 1-128 0 0,0 0-284 0 0,9-1-116 0 0,8-2-128 0 0,9-6 8 0 0,16-13-84 0 0,5 0-484 0 0,-16 8-1132 0 0,36-30-2077 0 0</inkml:trace>
  <inkml:trace contextRef="#ctx0" brushRef="#br0" timeOffset="1">740 816 6129 0 0,'0'0'1028'0'0,"-6"-82"8"0"0,6 44-464 0 0,1-7 12 0 0,13-7-584 0 0,7-3-40 0 0,6-5-116 0 0,9-2-36 0 0,21-15-212 0 0,3 6-516 0 0,4-2-1032 0 0,8-2-525 0 0,-27 27 561 0 0,32-29 624 0 0</inkml:trace>
</inkml:ink>
</file>

<file path=ppt/ink/ink6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3.7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421 0 1812 0 0,'0'0'11084'0'0,"-2"21"-11618"0"0,-38 313 1193 0 0,32-267-662 0 0,-4 16 22 0 0,4 0 0 0 0,5 152 0 0 0,9-204 96 0 0,-6-28 132 0 0,-2-8-58 0 0,-3-8-156 0 0,-8-15-93 0 0,-1 2 0 0 0,-1-1 0 0 0,-27-33 0 0 0,33 47 113 0 0,-1 1 0 0 0,-1 1 0 0 0,0 0 0 0 0,-1 0 0 0 0,0 1 1 0 0,0 1-1 0 0,-1 0 0 0 0,-19-10 0 0 0,27 16 60 0 0,-1 1-1 0 0,1 0 1 0 0,0 0-1 0 0,-1 1 1 0 0,0-1-1 0 0,1 1 1 0 0,-1 0 0 0 0,0 1-1 0 0,1-1 1 0 0,-1 1-1 0 0,0 0 1 0 0,-8 2-1 0 0,11-1-112 0 0,0-1 0 0 0,0 1 0 0 0,0 0 0 0 0,0 0 0 0 0,1 0 0 0 0,-1 1 1 0 0,0-1-1 0 0,1 1 0 0 0,-1-1 0 0 0,1 1 0 0 0,0 0 0 0 0,0 0 0 0 0,-1 0 0 0 0,1 0 0 0 0,0 0 0 0 0,1 1 0 0 0,-1-1 0 0 0,0 1 0 0 0,1-1 0 0 0,-1 1 0 0 0,1-1 0 0 0,0 1 0 0 0,0 0 0 0 0,0 0 0 0 0,-1 4 0 0 0,0 0-45 0 0,1 0-1 0 0,0 1 1 0 0,0-1-1 0 0,1 0 1 0 0,0 0 0 0 0,0 0-1 0 0,1 0 1 0 0,0 0-1 0 0,0 0 1 0 0,1 0-1 0 0,0 0 1 0 0,4 12-1 0 0,-1-9 37 0 0,0-1-1 0 0,0 1 0 0 0,1-1 1 0 0,0-1-1 0 0,1 1 0 0 0,0-1 1 0 0,14 14-1 0 0,-3-8-197 0 0,0 0 0 0 0,1-1 0 0 0,0-1-1 0 0,1-1 1 0 0,1 0 0 0 0,-1-2 0 0 0,32 10 0 0 0,-30-12-840 0 0,-1-1 0 0 0,1-1 0 0 0,0-1 0 0 0,0-2 0 0 0,0 0 0 0 0,25-1 0 0 0,15-4-4052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4.87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302 0 1136 0 0,'0'0'9375'0'0,"-2"8"-9113"0"0,-15 44 155 0 0,-2-1 0 0 0,-29 53 0 0 0,9-20-375 0 0,-28 57 95 0 0,27-61-1697 0 0,-29 88-1 0 0,69-168 1480 0 0,0-1-1 0 0,0 1 1 0 0,1 0 0 0 0,-1 0-1 0 0,0 0 1 0 0,1 0 0 0 0,-1 0-1 0 0,0 0 1 0 0,0 0 0 0 0,1 0-1 0 0,-1 0 1 0 0,0 0 0 0 0,0 0-1 0 0,1 0 1 0 0,-1 0 0 0 0,0 0-1 0 0,1 0 1 0 0,-1 0 0 0 0,0 0-1 0 0,0 0 1 0 0,1 0 0 0 0,-1 0-1 0 0,0 1 1 0 0,0-1 0 0 0,1 0-1 0 0,-1 0 1 0 0,0 0 0 0 0,0 0-1 0 0,0 0 1 0 0,1 1 0 0 0,-1-1-1 0 0,0 0 1 0 0,0 0 0 0 0,0 1-1 0 0,0-1 1 0 0,1 0 0 0 0,-1 0-1 0 0,0 0 1 0 0,0 1 0 0 0,0-1-1 0 0,0 0 1 0 0,0 1 0 0 0,0-1-1 0 0,0 0 1 0 0,0 0 0 0 0,0 1-1 0 0,0-1 1 0 0,0 0 0 0 0,0 0-1 0 0,0 1 1 0 0,0-1 0 0 0,0 0-1 0 0,0 1 1 0 0,0-1 0 0 0,0 0-1 0 0,0 0 1 0 0,0 1 0 0 0,0-1-1 0 0,0 0 1 0 0,-1 0 0 0 0,1 1-1 0 0,0-1 1 0 0,0 0 0 0 0,0 0-1 0 0,0 0 1 0 0,-1 1 0 0 0,18-12-2189 0 0,-3-1 907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3.8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231 160 536 0 0,'0'0'14242'0'0,"-16"7"-14213"0"0,0-2-36 0 0,10-3 6 0 0,-1 0-1 0 0,1 1 1 0 0,-1-1 0 0 0,1 1-1 0 0,0 0 1 0 0,0 1-1 0 0,1 0 1 0 0,-1 0-1 0 0,0 0 1 0 0,1 0-1 0 0,0 1 1 0 0,0 0-1 0 0,-5 7 1 0 0,-3 5 62 0 0,0 2 0 0 0,1-1 1 0 0,1 1-1 0 0,0 1 0 0 0,2 0 0 0 0,1 0 0 0 0,0 1 0 0 0,1 0 1 0 0,1 1-1 0 0,2-1 0 0 0,0 1 0 0 0,1 0 0 0 0,1 0 1 0 0,1 0-1 0 0,1 0 0 0 0,3 24 0 0 0,-2-37-57 0 0,1-1-1 0 0,0 1 1 0 0,1-1-1 0 0,0 0 1 0 0,0 0 0 0 0,1 0-1 0 0,0-1 1 0 0,0 1-1 0 0,1-1 1 0 0,0 0 0 0 0,0 0-1 0 0,1 0 1 0 0,-1-1-1 0 0,2 0 1 0 0,-1 0 0 0 0,1-1-1 0 0,-1 1 1 0 0,1-1-1 0 0,1-1 1 0 0,-1 1 0 0 0,1-1-1 0 0,0-1 1 0 0,0 0-1 0 0,15 5 1 0 0,-8-4 45 0 0,1-1 1 0 0,-1 0-1 0 0,0-1 0 0 0,1-1 1 0 0,-1 0-1 0 0,1-1 1 0 0,-1-1-1 0 0,1 0 1 0 0,-1-1-1 0 0,0-1 0 0 0,0 0 1 0 0,0-1-1 0 0,16-7 1 0 0,-11 2 71 0 0,-1 0 0 0 0,1-2 0 0 0,-2 0 0 0 0,0-1 0 0 0,0-1 0 0 0,-1 0 0 0 0,-1-2 1 0 0,0 0-1 0 0,-1 0 0 0 0,-1-2 0 0 0,0 0 0 0 0,11-18 0 0 0,-16 20-129 0 0,0-1 0 0 0,-1 0-1 0 0,0 0 1 0 0,-2-1 0 0 0,0 0 0 0 0,0 0-1 0 0,-2-1 1 0 0,0 1 0 0 0,-1-1 0 0 0,-1 0-1 0 0,-1 0 1 0 0,0 0 0 0 0,-1 0 0 0 0,-5-33-1 0 0,3 42-83 0 0,0 1 0 0 0,-1-1 0 0 0,0 1 0 0 0,0 0-1 0 0,0 0 1 0 0,-1 0 0 0 0,-1 1 0 0 0,1-1 0 0 0,-1 1-1 0 0,0 0 1 0 0,-1 1 0 0 0,0-1 0 0 0,0 1 0 0 0,0 0 0 0 0,-1 0-1 0 0,0 1 1 0 0,0 0 0 0 0,-12-7 0 0 0,-5 0-349 0 0,0 1 0 0 0,0 1 0 0 0,-1 1 1 0 0,0 1-1 0 0,-26-4 0 0 0,-207-38-6192 0 0,133 31 694 0 0</inkml:trace>
</inkml:ink>
</file>

<file path=ppt/ink/ink6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4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1 283 9049 0 0,'0'0'5162'0'0,"17"5"-5344"0"0,-9-3 183 0 0,8 3 32 0 0,0-1-1 0 0,1-1 1 0 0,0 0-1 0 0,-1-1 1 0 0,1-1-1 0 0,29-1 1 0 0,-25-4-28 0 0,-1-1 0 0 0,0 0 0 0 0,0-1 1 0 0,0-1-1 0 0,-1-1 0 0 0,23-13 0 0 0,-29 13-151 0 0,1 0 0 0 0,-1-1 0 0 0,-1 0 0 0 0,1-1 1 0 0,-2 0-1 0 0,1-1 0 0 0,-2 0 0 0 0,19-25 0 0 0,-26 31-28 0 0,0 0 0 0 0,0-1 0 0 0,0 1 1 0 0,-1-1-1 0 0,0 0 0 0 0,0 0 0 0 0,0 0 0 0 0,-1 0 0 0 0,0 0 0 0 0,0 0 0 0 0,0-11 0 0 0,-1 14 193 0 0,0 1 1 0 0,-1-1-1 0 0,1 1 0 0 0,-1-1 0 0 0,1 1 1 0 0,-1-1-1 0 0,0 1 0 0 0,0 0 0 0 0,0 0 0 0 0,0-1 1 0 0,0 1-1 0 0,-1 0 0 0 0,1 0 0 0 0,-1 0 0 0 0,1 0 1 0 0,-1 0-1 0 0,0 0 0 0 0,0 1 0 0 0,1-1 0 0 0,-1 1 1 0 0,-1-1-1 0 0,1 1 0 0 0,0 0 0 0 0,0-1 0 0 0,0 1 1 0 0,-1 0-1 0 0,1 0 0 0 0,0 1 0 0 0,-1-1 1 0 0,-4 0-1 0 0,1 0 93 0 0,-1 0 0 0 0,0 0 0 0 0,1 0 0 0 0,-1 1 0 0 0,0 0 0 0 0,0 1 0 0 0,1 0 0 0 0,-1 0 0 0 0,0 0 0 0 0,1 1 0 0 0,-1-1 0 0 0,1 2 0 0 0,-1-1 0 0 0,-6 4 0 0 0,4 0-35 0 0,-1 0 0 0 0,2 0-1 0 0,-1 1 1 0 0,1 0-1 0 0,0 1 1 0 0,0-1 0 0 0,1 2-1 0 0,-8 9 1 0 0,0 5 16 0 0,1 0 1 0 0,1 1 0 0 0,1 0 0 0 0,1 1-1 0 0,1 0 1 0 0,-8 36 0 0 0,12-38-57 0 0,1 0 1 0 0,2 0-1 0 0,0 0 1 0 0,2 1-1 0 0,0-1 1 0 0,2 1-1 0 0,0-1 1 0 0,8 39-1 0 0,-5-46-78 0 0,0 0-1 0 0,1 0 1 0 0,1 0-1 0 0,0-1 1 0 0,1 1-1 0 0,1-2 1 0 0,0 1-1 0 0,1-1 1 0 0,0 0-1 0 0,2-1 1 0 0,-1 0-1 0 0,25 22 1 0 0,-28-29-256 0 0,0-1 0 0 0,1 0 0 0 0,-1 0 0 0 0,1-1 0 0 0,0 0 0 0 0,0 0 0 0 0,0-1 0 0 0,12 4 0 0 0,-13-6-401 0 0,-1 1-1 0 0,1-1 1 0 0,-1-1-1 0 0,1 1 1 0 0,0-1 0 0 0,-1 0-1 0 0,11-2 1 0 0,21-8-4476 0 0</inkml:trace>
</inkml:ink>
</file>

<file path=ppt/ink/ink6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4.6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26 779 3828 0 0,'0'0'3943'0'0,"15"-14"-3609"0"0,-8 7-329 0 0,56-50 428 0 0,84-99-1 0 0,-122 123-105 0 0,-1-2 1 0 0,-2-1-1 0 0,-1-1 0 0 0,18-46 0 0 0,-30 60-187 0 0,0-1 0 0 0,-2 0 0 0 0,-1-1 0 0 0,0 0 1 0 0,-2 0-1 0 0,-1 0 0 0 0,-1 0 0 0 0,-2-31 0 0 0,-1 51 7 0 0,1 1 0 0 0,-1-1 0 0 0,0 0 0 0 0,0 1 0 0 0,-1-1 0 0 0,0 1 0 0 0,1-1 0 0 0,-1 1 0 0 0,-5-7 0 0 0,7 10-121 0 0,-1 0 1 0 0,0 0-1 0 0,0-1 0 0 0,0 1 1 0 0,0 0-1 0 0,1 0 0 0 0,-2 1 1 0 0,1-1-1 0 0,0 0 0 0 0,0 0 1 0 0,0 0-1 0 0,0 1 0 0 0,0-1 1 0 0,-1 0-1 0 0,1 1 0 0 0,0-1 1 0 0,-1 1-1 0 0,1 0 0 0 0,0-1 0 0 0,-1 1 1 0 0,1 0-1 0 0,0 0 0 0 0,-1 0 1 0 0,1 0-1 0 0,0 0 0 0 0,-1 0 1 0 0,1 0-1 0 0,-1 0 0 0 0,1 1 1 0 0,0-1-1 0 0,-1 1 0 0 0,1-1 1 0 0,0 1-1 0 0,0-1 0 0 0,-1 1 1 0 0,1-1-1 0 0,0 1 0 0 0,-2 2 1 0 0,-2 1-47 0 0,-1 2 1 0 0,1-1 0 0 0,0 1 0 0 0,1-1 0 0 0,-1 1 0 0 0,1 0-1 0 0,0 1 1 0 0,-5 12 0 0 0,4-10 12 0 0,-30 64 142 0 0,3 2 0 0 0,4 1 0 0 0,-26 106 0 0 0,-35 249 63 0 0,71-334-128 0 0,-36 322-211 0 0,47-240-8655 0 0,7-186 6200 0 0</inkml:trace>
</inkml:ink>
</file>

<file path=ppt/ink/ink6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5.0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1 329 10725 0 0,'0'0'2896'0'0,"91"-45"-3136"0"0,-51 33 556 0 0,3-1-164 0 0,5-1-44 0 0,4-2-108 0 0,6 0-12 0 0,0-2 12 0 0,5-2-64 0 0,0-2 64 0 0,5-2-304 0 0,-2-1-464 0 0,17-8-796 0 0,12-5-1424 0 0,-15 6-249 0 0</inkml:trace>
</inkml:ink>
</file>

<file path=ppt/ink/ink6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0.1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996 12 7173 0 0,'0'0'2183'0'0,"14"-2"-1094"0"0,68-7-121 0 0,-71 9-817 0 0,0 0-1 0 0,0 0 1 0 0,0 1 0 0 0,0 1 0 0 0,0 0 0 0 0,0 0 0 0 0,11 5 0 0 0,-14-4-23 0 0,-1 0 0 0 0,0 1 0 0 0,0 0 0 0 0,0 0 0 0 0,0 0 0 0 0,-1 1 0 0 0,0 0 0 0 0,0 1 0 0 0,0-1 0 0 0,0 1 0 0 0,-1 0 0 0 0,0 1 1 0 0,5 7-1 0 0,-5-5-51 0 0,0 1 1 0 0,-1 0 0 0 0,0 0-1 0 0,0 0 1 0 0,-1 1 0 0 0,-1-1-1 0 0,0 1 1 0 0,2 19 0 0 0,-4 0 10 0 0,-1 1 0 0 0,-1-1 1 0 0,-2 0-1 0 0,-1 0 0 0 0,-17 58 0 0 0,4-27-26 0 0,-2 0-1 0 0,-3-2 0 0 0,-3 0 0 0 0,-2-2 0 0 0,-3-1 0 0 0,-40 55 0 0 0,58-95-60 0 0,-1 0 0 0 0,0-1 0 0 0,-1-1 0 0 0,-1 0 0 0 0,-1-1-1 0 0,0-1 1 0 0,0 0 0 0 0,-34 16 0 0 0,5-7-75 0 0,-1-3 0 0 0,-67 18 0 0 0,33-16-577 0 0,0-3-1 0 0,-97 8 0 0 0,-59-15-3487 0 0,129-12-194 0 0</inkml:trace>
</inkml:ink>
</file>

<file path=ppt/ink/ink6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0.5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0 1656 0 0,'0'0'12445'0'0,"14"11"-12123"0"0,-1-2-211 0 0,-7-6-71 0 0,-1 0 0 0 0,1 1 1 0 0,-1 0-1 0 0,0 0 0 0 0,0 1 0 0 0,0-1 0 0 0,-1 1 0 0 0,0 0 1 0 0,1 0-1 0 0,-2 1 0 0 0,1-1 0 0 0,-1 1 0 0 0,0 0 0 0 0,0 0 1 0 0,4 11-1 0 0,-1 10 128 0 0,0 0 0 0 0,-2 1-1 0 0,-1-1 1 0 0,-1 1 0 0 0,-2 0 0 0 0,0 0 0 0 0,-2 0 0 0 0,-7 34 0 0 0,5-42-155 0 0,-1 0 0 0 0,-1 0 0 0 0,0 0 0 0 0,-2 0 0 0 0,0-1 0 0 0,-1 0 1 0 0,-1-1-1 0 0,-1 0 0 0 0,0-1 0 0 0,-2 0 0 0 0,-24 26 0 0 0,34-39 21 0 0,-1 1 0 0 0,0-1 1 0 0,0 0-1 0 0,-1-1 0 0 0,1 1 0 0 0,-1-1 0 0 0,0 0 1 0 0,0 0-1 0 0,0 0 0 0 0,0-1 0 0 0,0 1 1 0 0,-1-1-1 0 0,1-1 0 0 0,-11 3 0 0 0,16-5 6 0 0,-1 1-1 0 0,1-1 1 0 0,-1 1-1 0 0,0-1 1 0 0,1 0 0 0 0,0 1-1 0 0,-1-1 1 0 0,1 0-1 0 0,-1 0 1 0 0,1 1-1 0 0,0-1 1 0 0,0 0-1 0 0,-1 0 1 0 0,1 1-1 0 0,0-1 1 0 0,0 0 0 0 0,0 0-1 0 0,0 0 1 0 0,0 1-1 0 0,0-1 1 0 0,0 0-1 0 0,0 0 1 0 0,0 0-1 0 0,0-1 1 0 0,3-22 94 0 0,-1 11-186 0 0,2 1 0 0 0,0 0-1 0 0,0 0 1 0 0,1 0 0 0 0,1 1 0 0 0,0 0 0 0 0,14-21-1 0 0,63-68-444 0 0,-73 88 431 0 0,27-28-141 0 0,41-35 0 0 0,-57 58 150 0 0,-1 0 0 0 0,2 2-1 0 0,0 1 1 0 0,29-15 0 0 0,-44 26 33 0 0,0 0 1 0 0,-1 1 0 0 0,1-1-1 0 0,0 1 1 0 0,0 1 0 0 0,1-1 0 0 0,-1 1-1 0 0,0 1 1 0 0,0-1 0 0 0,11 1-1 0 0,-14 1 53 0 0,-1 0 0 0 0,1-1 0 0 0,0 1 0 0 0,-1 0 0 0 0,1 1 0 0 0,-1-1-1 0 0,1 1 1 0 0,-1-1 0 0 0,0 1 0 0 0,0 0 0 0 0,0 0 0 0 0,0 1 0 0 0,0-1-1 0 0,0 1 1 0 0,0-1 0 0 0,-1 1 0 0 0,1 0 0 0 0,-1 0 0 0 0,0 0 0 0 0,0 0-1 0 0,3 6 1 0 0,3 9 103 0 0,-1 0-1 0 0,-1 1 1 0 0,-1-1-1 0 0,0 1 1 0 0,-1 0-1 0 0,2 30 1 0 0,-3 119 290 0 0,-3-159-409 0 0,-1 10 23 0 0,0 0 0 0 0,-1 1 0 0 0,-1-1 0 0 0,-1 0 0 0 0,-10 30 0 0 0,9-38-289 0 0,1-1 1 0 0,-2 1-1 0 0,1 0 0 0 0,-11 12 1 0 0,11-15-407 0 0,-1-1 1 0 0,-1 0-1 0 0,1-1 0 0 0,-1 1 1 0 0,0-2-1 0 0,-11 8 1 0 0,-43 18-7155 0 0</inkml:trace>
</inkml:ink>
</file>

<file path=ppt/ink/ink6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6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126 0 4180 0 0,'0'0'11376'0'0,"0"18"-11157"0"0,-13 232 1095 0 0,-52 308-506 0 0,34-316-851 0 0,17-77-3172 0 0,12-58-6473 0 0</inkml:trace>
</inkml:ink>
</file>

<file path=ppt/ink/ink6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6.4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29 10453 0 0,'0'0'2012'0'0,"16"-6"-2348"0"0,55-16 261 0 0,-67 21 111 0 0,1 1 0 0 0,0 0 0 0 0,0 1 0 0 0,-1-1 0 0 0,1 1 0 0 0,-1 0 0 0 0,1 0-1 0 0,-1 0 1 0 0,1 1 0 0 0,-1 0 0 0 0,1 0 0 0 0,-1 0 0 0 0,0 0 0 0 0,0 1 0 0 0,0-1-1 0 0,-1 1 1 0 0,1 0 0 0 0,0 0 0 0 0,-1 0 0 0 0,0 1 0 0 0,0-1 0 0 0,4 6 0 0 0,-4-5 31 0 0,9 9 11 0 0,-1 0 1 0 0,-1 2 0 0 0,0-1 0 0 0,-1 1 0 0 0,0 1 0 0 0,-2-1 0 0 0,1 1 0 0 0,-2 1 0 0 0,6 20-1 0 0,-7-14-14 0 0,0 1-1 0 0,-2 0 1 0 0,0 0-1 0 0,-2 1 0 0 0,-1-1 1 0 0,-2 27-1 0 0,0-39-53 0 0,0 0 0 0 0,-1 0 0 0 0,0 0-1 0 0,0 0 1 0 0,-2-1 0 0 0,1 0 0 0 0,-1 0-1 0 0,-1 0 1 0 0,0 0 0 0 0,-8 10 0 0 0,10-15-74 0 0,0-1 1 0 0,-1 0 0 0 0,1 1 0 0 0,-1-2-1 0 0,0 1 1 0 0,-1 0 0 0 0,1-1 0 0 0,-1 0-1 0 0,0 0 1 0 0,0-1 0 0 0,0 1-1 0 0,0-1 1 0 0,0-1 0 0 0,-1 1 0 0 0,1-1-1 0 0,-1 0 1 0 0,0-1 0 0 0,-12 2 0 0 0,17-3-47 0 0,0 0 0 0 0,0 0 0 0 0,0 0 0 0 0,0 0 0 0 0,0 0 0 0 0,0-1 0 0 0,0 1 0 0 0,0-1 0 0 0,0 1 0 0 0,0-1 1 0 0,0 0-1 0 0,0 0 0 0 0,1 0 0 0 0,-1 0 0 0 0,0 0 0 0 0,0 0 0 0 0,1 0 0 0 0,-3-3 0 0 0,2 2-374 0 0,0-1 0 0 0,0 0 0 0 0,0 0-1 0 0,1 0 1 0 0,-1 0 0 0 0,1-1-1 0 0,0 1 1 0 0,0 0 0 0 0,0-1 0 0 0,0 1-1 0 0,0-6 1 0 0,-2-38-4573 0 0</inkml:trace>
</inkml:ink>
</file>

<file path=ppt/ink/ink6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6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1 197 3616 0 0,'0'0'4583'0'0,"10"16"-4232"0"0,-5-7-299 0 0,13 20 536 0 0,-1 1 0 0 0,17 44 0 0 0,-31-64-205 0 0,0-1 0 0 0,-1 1 0 0 0,0-1 0 0 0,-1 1 1 0 0,0 0-1 0 0,-1 13 1520 0 0,0-45 1221 0 0,0 3-3272 0 0,1 1 0 0 0,1 0 0 0 0,0-1 0 0 0,2 1 0 0 0,5-18 0 0 0,-6 25 22 0 0,2 0 1 0 0,-1 0-1 0 0,1 0 1 0 0,1 1-1 0 0,0 0 0 0 0,1 0 1 0 0,0 0-1 0 0,16-16 0 0 0,-19 21-81 0 0,1 0 0 0 0,1 0 0 0 0,-1 1-1 0 0,1 0 1 0 0,-1 0 0 0 0,1 0 0 0 0,0 1 0 0 0,1-1-1 0 0,-1 2 1 0 0,1-1 0 0 0,-1 1 0 0 0,1 0-1 0 0,0 0 1 0 0,-1 0 0 0 0,1 1 0 0 0,0 1-1 0 0,10-1 1 0 0,-8 2-116 0 0,1 0 0 0 0,-1 1 0 0 0,0 0-1 0 0,0 0 1 0 0,0 1 0 0 0,0 0 0 0 0,0 1 0 0 0,0 0 0 0 0,-1 0 0 0 0,0 1-1 0 0,0 0 1 0 0,9 8 0 0 0,27 25-227 0 0,-25-21 492 0 0,32 23 1 0 0,-46-37 127 0 0,0 1 0 0 0,1-1 0 0 0,-1 0-1 0 0,1-1 1 0 0,0 1 0 0 0,0-1 0 0 0,0 0 0 0 0,0-1 0 0 0,0 0 0 0 0,0 1 0 0 0,9-1-1 0 0,-12-2 0 0 0,0 1 0 0 0,0-1 0 0 0,-1 0 0 0 0,1 0 0 0 0,0 0 0 0 0,0 0 0 0 0,-1 0 0 0 0,1-1 0 0 0,-1 1-1 0 0,1-1 1 0 0,-1 0 0 0 0,1 0 0 0 0,-1 1 0 0 0,0-2 0 0 0,0 1 0 0 0,0 0 0 0 0,0 0 0 0 0,-1-1 0 0 0,1 1-1 0 0,0-1 1 0 0,-1 1 0 0 0,0-1 0 0 0,0 0 0 0 0,2-5 0 0 0,2-6 73 0 0,0 0 0 0 0,-1 0 0 0 0,3-23 0 0 0,-5 22 141 0 0,0 0 1 0 0,-1-1 0 0 0,-2-23-1 0 0,1 34-88 0 0,0 1 0 0 0,-1 0 0 0 0,1 0-1 0 0,-1 0 1 0 0,0 0 0 0 0,0 0-1 0 0,-1 0 1 0 0,1 0 0 0 0,-1 0 0 0 0,0 1-1 0 0,0-1 1 0 0,0 1 0 0 0,0-1-1 0 0,-1 1 1 0 0,1 0 0 0 0,-1-1 0 0 0,0 1-1 0 0,-4-3 1 0 0,6 6-167 0 0,0-1 1 0 0,0 0-1 0 0,0 1 0 0 0,0-1 1 0 0,0 0-1 0 0,0 1 0 0 0,-1 0 1 0 0,1-1-1 0 0,0 1 0 0 0,0 0 1 0 0,-1-1-1 0 0,1 1 0 0 0,0 0 1 0 0,-1 0-1 0 0,1 0 0 0 0,0 0 1 0 0,0 0-1 0 0,-1 1 0 0 0,1-1 1 0 0,0 0-1 0 0,0 0 0 0 0,-1 1 1 0 0,1-1-1 0 0,0 1 0 0 0,-1 0 1 0 0,-1 1-23 0 0,0 0 1 0 0,1 0 0 0 0,-1 0 0 0 0,1 1-1 0 0,0-1 1 0 0,0 1 0 0 0,0-1 0 0 0,0 1-1 0 0,-3 5 1 0 0,-1 5 39 0 0,0 1 0 0 0,1-1 0 0 0,-6 21-1 0 0,7-14-18 0 0,0 0-1 0 0,1 0 0 0 0,1 0 0 0 0,1 1 1 0 0,0-1-1 0 0,2 1 0 0 0,6 34 0 0 0,-6-43-82 0 0,2-1-1 0 0,-1 0 1 0 0,2 0-1 0 0,-1 0 1 0 0,1 0-1 0 0,1-1 0 0 0,0 1 1 0 0,1-1-1 0 0,0-1 1 0 0,0 1-1 0 0,1-1 1 0 0,0 0-1 0 0,1 0 1 0 0,0-1-1 0 0,11 9 1 0 0,-12-12-215 0 0,0-1 1 0 0,0 0-1 0 0,1 0 0 0 0,-1-1 1 0 0,1 0-1 0 0,0 0 1 0 0,0-1-1 0 0,0 0 1 0 0,1 0-1 0 0,13 0 1 0 0,-16-2-209 0 0,0 0 1 0 0,0 0-1 0 0,0 0 1 0 0,0-1-1 0 0,0 0 1 0 0,0 0-1 0 0,0-1 1 0 0,0 1-1 0 0,-1-1 1 0 0,7-4-1 0 0,29-20-3650 0 0</inkml:trace>
</inkml:ink>
</file>

<file path=ppt/ink/ink6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7.4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570 1 7293 0 0,'0'0'3237'0'0,"-3"17"-2447"0"0,-18 112-112 0 0,-50 279 223 0 0,70-403-922 0 0,0 0 1 0 0,0 0-1 0 0,0-1 1 0 0,-1 1 0 0 0,1-1-1 0 0,-1 1 1 0 0,0-1 0 0 0,-1 0-1 0 0,-2 5 1 0 0,4-8 15 0 0,0 0 0 0 0,-1 0 0 0 0,1 0-1 0 0,-1 0 1 0 0,1 0 0 0 0,-1 0 0 0 0,1 0 0 0 0,-1 0 0 0 0,1-1 0 0 0,-1 1 0 0 0,1 0 0 0 0,-1-1 0 0 0,0 0 0 0 0,1 1-1 0 0,-1-1 1 0 0,0 0 0 0 0,0 0 0 0 0,1 0 0 0 0,-1 0 0 0 0,0 0 0 0 0,1 0 0 0 0,-1-1 0 0 0,0 1 0 0 0,0 0 0 0 0,1-1-1 0 0,-1 1 1 0 0,1-1 0 0 0,-3-1 0 0 0,-14-7-170 0 0,0 0 0 0 0,0-1 0 0 0,1-1 0 0 0,-28-23 0 0 0,-22-14-243 0 0,67 48 418 0 0,-97-54-125 0 0,88 49 334 0 0,0 2 0 0 0,-1-1 0 0 0,1 1 0 0 0,-1 0 0 0 0,0 1 0 0 0,0 0 0 0 0,0 0 0 0 0,-18 1 0 0 0,26 1-203 0 0,1 1 1 0 0,0-1-1 0 0,0 1 1 0 0,-1-1-1 0 0,1 1 1 0 0,0 0-1 0 0,0-1 1 0 0,0 1-1 0 0,0 0 1 0 0,0 0-1 0 0,0 0 1 0 0,0 0-1 0 0,0 0 1 0 0,1 0-1 0 0,-1 0 1 0 0,0 0-1 0 0,0 0 1 0 0,1 1-1 0 0,-1-1 1 0 0,1 0-1 0 0,-1 0 0 0 0,1 1 1 0 0,0-1-1 0 0,-1 0 1 0 0,1 0-1 0 0,0 1 1 0 0,0-1-1 0 0,0 0 1 0 0,0 1-1 0 0,0-1 1 0 0,0 0-1 0 0,0 2 1 0 0,6 46 150 0 0,-3-39-115 0 0,1 1 0 0 0,0-1 0 0 0,1 0 0 0 0,0-1 1 0 0,1 1-1 0 0,0-1 0 0 0,0 0 0 0 0,1 0 0 0 0,0-1 1 0 0,1 0-1 0 0,-1 0 0 0 0,2-1 0 0 0,-1 0 1 0 0,12 7-1 0 0,-2-2-20 0 0,0-1 1 0 0,1-1-1 0 0,0 0 0 0 0,1-2 1 0 0,-1 0-1 0 0,33 7 1 0 0,-28-9-24 0 0,0-2 1 0 0,0 0 0 0 0,0-2-1 0 0,0 0 1 0 0,1-2 0 0 0,-1-1-1 0 0,1 0 1 0 0,-1-2 0 0 0,0-1-1 0 0,0-1 1 0 0,0-1-1 0 0,-1-1 1 0 0,0-1 0 0 0,0-1-1 0 0,-1-1 1 0 0,0-1 0 0 0,-1-1-1 0 0,0-1 1 0 0,-1 0 0 0 0,0-2-1 0 0,-1 0 1 0 0,20-22 0 0 0,-14 11-79 0 0,-1-1 0 0 0,-2-2 0 0 0,0 0 0 0 0,25-46 1 0 0,-46 73 158 0 0,1-1 1 0 0,-1 0-1 0 0,0 1 1 0 0,0-1-1 0 0,0 0 1 0 0,-1 0-1 0 0,1 0 1 0 0,-1 0-1 0 0,1 0 1 0 0,-1 0-1 0 0,0-3 1 0 0,0 5-58 0 0,0 1 0 0 0,0-1 1 0 0,0 1-1 0 0,-1-1 0 0 0,1 1 1 0 0,0-1-1 0 0,0 1 0 0 0,0-1 1 0 0,-1 1-1 0 0,1 0 0 0 0,0-1 1 0 0,-1 1-1 0 0,1-1 0 0 0,0 1 1 0 0,-1 0-1 0 0,1-1 0 0 0,0 1 1 0 0,-1 0-1 0 0,1 0 0 0 0,-1-1 1 0 0,1 1-1 0 0,0 0 0 0 0,-1 0 1 0 0,1-1-1 0 0,-1 1 0 0 0,-1 0-2 0 0,1 0 0 0 0,-1 0 0 0 0,1 0 0 0 0,-1 0 0 0 0,1 0 0 0 0,-1 0 0 0 0,1 0 0 0 0,-1 1 0 0 0,1-1 0 0 0,0 1 0 0 0,-1-1 0 0 0,-1 2-1 0 0,-13 7 74 0 0,2 0 0 0 0,-1 1 0 0 0,1 0 0 0 0,1 1 0 0 0,0 1 0 0 0,1 0 0 0 0,-15 19 1 0 0,20-23-77 0 0,0 1 1 0 0,0 0 0 0 0,1 0 0 0 0,1 0 0 0 0,-1 0 0 0 0,2 1 0 0 0,-1 0 0 0 0,1 0 0 0 0,1 0-1 0 0,0 1 1 0 0,0-1 0 0 0,1 1 0 0 0,0-1 0 0 0,1 1 0 0 0,0 0 0 0 0,1 0 0 0 0,2 18 0 0 0,-2-26-68 0 0,1-1 1 0 0,0 1 0 0 0,0 0 0 0 0,0 0 0 0 0,1-1 0 0 0,-1 1-1 0 0,0-1 1 0 0,1 1 0 0 0,0-1 0 0 0,0 0 0 0 0,0 1-1 0 0,0-1 1 0 0,0 0 0 0 0,0 0 0 0 0,0-1 0 0 0,1 1 0 0 0,-1 0-1 0 0,0-1 1 0 0,1 1 0 0 0,0-1 0 0 0,-1 0 0 0 0,1 0 0 0 0,0 0-1 0 0,0 0 1 0 0,0 0 0 0 0,-1-1 0 0 0,5 1 0 0 0,8 1-454 0 0,0 0-1 0 0,0-1 1 0 0,28-2 0 0 0,-32 1-275 0 0,1-1-1 0 0,-1 0 1 0 0,0-1 0 0 0,1-1-1 0 0,12-4 1 0 0,26-14-3311 0 0</inkml:trace>
</inkml:ink>
</file>

<file path=ppt/ink/ink6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7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134 62 2540 0 0,'0'0'11141'0'0,"9"-7"-10072"0"0,-8-33-719 0 0,-2 39-326 0 0,1 0-1 0 0,0 0 1 0 0,0 1 0 0 0,0-1 0 0 0,0 0 0 0 0,-1 0-1 0 0,1 1 1 0 0,0-1 0 0 0,0 0 0 0 0,-1 1 0 0 0,1-1 0 0 0,-1 1-1 0 0,1-1 1 0 0,-1 0 0 0 0,1 1 0 0 0,-1-1 0 0 0,1 1-1 0 0,-1-1 1 0 0,1 1 0 0 0,-2-1 0 0 0,1 1-29 0 0,0 0 1 0 0,1 0-1 0 0,-1 0 1 0 0,0 0-1 0 0,0 0 1 0 0,0 0-1 0 0,0 0 1 0 0,0 0-1 0 0,0 1 1 0 0,0-1-1 0 0,1 0 1 0 0,-1 1-1 0 0,0-1 1 0 0,0 1-1 0 0,0-1 1 0 0,1 1-1 0 0,-1-1 1 0 0,0 1-1 0 0,1-1 1 0 0,-1 1-1 0 0,0 0 1 0 0,0 0-1 0 0,-11 12 48 0 0,1 0 0 0 0,0 0 0 0 0,1 1 0 0 0,0 0 0 0 0,1 1 0 0 0,1 0 0 0 0,0 0 0 0 0,1 1 0 0 0,1 0 0 0 0,1 0 0 0 0,0 0 0 0 0,1 1 0 0 0,0 0 0 0 0,2 0 0 0 0,0 0 0 0 0,0 21 0 0 0,2-34-10 0 0,1 0 0 0 0,-1 1 0 0 0,1-1 0 0 0,-1 0 0 0 0,1 0 0 0 0,0 0 0 0 0,1 0 0 0 0,-1 0 0 0 0,1-1 0 0 0,-1 1 0 0 0,1 0 0 0 0,0-1 0 0 0,1 1 0 0 0,-1-1 0 0 0,1 0 0 0 0,3 4 0 0 0,-1-3 28 0 0,-1 0 0 0 0,1-1 0 0 0,0 1 0 0 0,0-1 0 0 0,0 0 0 0 0,1-1 0 0 0,-1 0-1 0 0,1 0 1 0 0,-1 0 0 0 0,9 2 0 0 0,5-1 62 0 0,1-1 0 0 0,0 0 1 0 0,0-2-1 0 0,0 0 0 0 0,35-5 0 0 0,-30 0-145 0 0,0 0-1 0 0,0-2 1 0 0,0-1 0 0 0,-1-1 0 0 0,0-1-1 0 0,-1-1 1 0 0,0-1 0 0 0,34-23 0 0 0,-27 13-154 0 0,-1-1 0 0 0,-1-1 0 0 0,0-1 1 0 0,-2-1-1 0 0,30-41 0 0 0,-54 65 191 0 0,0-1 31 0 0,0 1-1 0 0,0-1 1 0 0,0 1 0 0 0,0-1 0 0 0,-1 1 0 0 0,1-1 0 0 0,-1 0 0 0 0,1 0 0 0 0,-1 0 0 0 0,0 0 0 0 0,0 0-1 0 0,-1 0 1 0 0,1 0 0 0 0,0 0 0 0 0,-1-3 0 0 0,0 5-45 0 0,-1 0-1 0 0,0 1 1 0 0,1 0 0 0 0,-1-1 0 0 0,0 1-1 0 0,1-1 1 0 0,-1 1 0 0 0,0 0 0 0 0,0-1-1 0 0,1 1 1 0 0,-1 0 0 0 0,0 0 0 0 0,0 0-1 0 0,0 0 1 0 0,1 0 0 0 0,-1 0 0 0 0,0 0-1 0 0,0 0 1 0 0,0 0 0 0 0,1 0 0 0 0,-1 0-1 0 0,0 0 1 0 0,0 0 0 0 0,0 1 0 0 0,1-1-1 0 0,-2 0 1 0 0,-22 7-94 0 0,10-1 91 0 0,1 0 0 0 0,0 1 0 0 0,0 1 0 0 0,1 0 0 0 0,0 0 0 0 0,0 2 1 0 0,1-1-1 0 0,0 1 0 0 0,-16 20 0 0 0,21-23-6 0 0,1 0 1 0 0,0 1-1 0 0,0-1 1 0 0,0 1-1 0 0,1 0 1 0 0,1 0-1 0 0,-1 0 1 0 0,1 1-1 0 0,0-1 1 0 0,1 1-1 0 0,0 0 1 0 0,1-1-1 0 0,0 1 1 0 0,0 0-1 0 0,1 0 1 0 0,0 0-1 0 0,1 12 1 0 0,0-17-29 0 0,1 1 1 0 0,-1-1 0 0 0,1 0-1 0 0,-1 0 1 0 0,1 0 0 0 0,0 0 0 0 0,1 0-1 0 0,-1 0 1 0 0,1 0 0 0 0,0-1 0 0 0,0 1-1 0 0,0-1 1 0 0,0 0 0 0 0,0 0-1 0 0,1 0 1 0 0,-1-1 0 0 0,1 1 0 0 0,0-1-1 0 0,0 0 1 0 0,0 0 0 0 0,0 0-1 0 0,0 0 1 0 0,1-1 0 0 0,6 2 0 0 0,7 2-579 0 0,1-1 1 0 0,0-1 0 0 0,0-1-1 0 0,26-1 1 0 0,-28 0-504 0 0,-1-1 0 0 0,1-1 0 0 0,0 0-1 0 0,-1-1 1 0 0,1-1 0 0 0,-1-1 0 0 0,0 0 0 0 0,27-11-1 0 0,8-11-2106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4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426 0 10093 0 0,'0'0'3560'0'0,"-1"17"-3160"0"0,-4 33-2 0 0,-3 0 0 0 0,-23 86 0 0 0,-112 318 735 0 0,-30-2 65 0 0,161-424-1240 0 0,4-9-93 0 0,0-1-1 0 0,-1 0 1 0 0,-18 27 0 0 0,26-44 120 0 0</inkml:trace>
</inkml:ink>
</file>

<file path=ppt/ink/ink6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8.3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18 1528 0 0,'0'0'13101'0'0,"-14"-4"-13335"0"0,-43-9-111 0 0,53 13 311 0 0,0 0 1 0 0,1 0-1 0 0,-1 0 1 0 0,1 1-1 0 0,-1 0 0 0 0,0 0 1 0 0,1-1-1 0 0,0 2 1 0 0,-1-1-1 0 0,1 0 0 0 0,0 1 1 0 0,-1 0-1 0 0,1-1 1 0 0,0 1-1 0 0,0 1 1 0 0,-3 2-1 0 0,0 0-30 0 0,1 0 0 0 0,0 0-1 0 0,1 0 1 0 0,-1 1 0 0 0,1 0 0 0 0,-4 8 0 0 0,4-8-60 0 0,1 1 0 0 0,1-1 0 0 0,-1 1 0 0 0,1 0 0 0 0,1 0 0 0 0,-1 0 0 0 0,1 0 0 0 0,0 0 0 0 0,1 0 0 0 0,-1 0 0 0 0,1 0 0 0 0,1 0 0 0 0,0 0 0 0 0,0 1 0 0 0,0-1 0 0 0,4 11 0 0 0,4 5-56 0 0,0 0 0 0 0,2-2-1 0 0,20 34 1 0 0,2 3 1555 0 0,-33-57-1269 0 0,1 0-1 0 0,-1-1 0 0 0,0 1 0 0 0,0-1 0 0 0,1 1 0 0 0,-1-1 0 0 0,0 1 0 0 0,0 0 0 0 0,0-1 1 0 0,0 1-1 0 0,0 0 0 0 0,0-1 0 0 0,0 1 0 0 0,0-1 0 0 0,0 1 0 0 0,0 0 0 0 0,-1-1 0 0 0,1 1 1 0 0,0-1-1 0 0,0 1 0 0 0,0-1 0 0 0,-1 1 0 0 0,1 0 0 0 0,0-1 0 0 0,-1 1 0 0 0,1-1 0 0 0,0 1 1 0 0,-1-1-1 0 0,1 0 0 0 0,-1 1 0 0 0,-23 12 1647 0 0,-37 0-638 0 0,53-12-979 0 0,-18 3-84 0 0,15-3-309 0 0,1 1-1 0 0,-1-1 1 0 0,0 2 0 0 0,-18 6 0 0 0,46-14-5769 0 0,16-6 1533 0 0,3-12-497 0 0</inkml:trace>
</inkml:ink>
</file>

<file path=ppt/ink/ink6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8.8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255 1 8613 0 0,'0'0'4889'0'0,"-15"2"-5212"0"0,-46 8 139 0 0,59-9 166 0 0,-1-1 1 0 0,1 1 0 0 0,0 0 0 0 0,0 0-1 0 0,0 0 1 0 0,0 0 0 0 0,0 0 0 0 0,0 0-1 0 0,0 0 1 0 0,0 1 0 0 0,0-1-1 0 0,1 1 1 0 0,-1-1 0 0 0,0 1 0 0 0,1 0-1 0 0,0 0 1 0 0,-1-1 0 0 0,1 1 0 0 0,0 0-1 0 0,0 0 1 0 0,0 1 0 0 0,0-1 0 0 0,0 0-1 0 0,0 3 1 0 0,-1 2 15 0 0,1 1 0 0 0,1-1 0 0 0,-1 0-1 0 0,1 0 1 0 0,2 12 0 0 0,-1-7-44 0 0,1 4-187 0 0,1 1-1 0 0,0-1 1 0 0,2 0-1 0 0,0 0 1 0 0,13 28-1 0 0,-12-30 268 0 0,0 0 0 0 0,-1 0 0 0 0,0 1 0 0 0,-1 0 0 0 0,-1 0 0 0 0,3 31-1 0 0,-6-44 93 0 0,-1 1-1 0 0,1-1 0 0 0,-1 1 1 0 0,0-1-1 0 0,0 0 1 0 0,0 1-1 0 0,0-1 0 0 0,0 0 1 0 0,0 0-1 0 0,-1 0 0 0 0,1 0 1 0 0,-1 0-1 0 0,0 0 1 0 0,1 0-1 0 0,-1 0 0 0 0,0-1 1 0 0,0 1-1 0 0,0-1 0 0 0,0 1 1 0 0,0-1-1 0 0,-1 0 1 0 0,1 0-1 0 0,0 0 0 0 0,-1 0 1 0 0,-3 1-1 0 0,-7 2 433 0 0,0 0-1 0 0,-1 0 1 0 0,-16 1 0 0 0,4-3 103 0 0,-39 0-1 0 0,63-2-712 0 0,30-17-4936 0 0,14-5-1662 0 0,-10 6 2296 0 0</inkml:trace>
</inkml:ink>
</file>

<file path=ppt/ink/ink6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9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147 21 3404 0 0,'0'0'11664'0'0,"-14"2"-11569"0"0,-43 11-69 0 0,52-11-27 0 0,1 0 0 0 0,-1 0 0 0 0,1 0-1 0 0,0 0 1 0 0,0 1 0 0 0,0 0-1 0 0,0 0 1 0 0,0 0 0 0 0,1 1 0 0 0,-1-1-1 0 0,1 1 1 0 0,0 0 0 0 0,0-1-1 0 0,0 2 1 0 0,0-1 0 0 0,1 0-1 0 0,0 0 1 0 0,0 1 0 0 0,0-1 0 0 0,0 1-1 0 0,1 0 1 0 0,0-1 0 0 0,0 1-1 0 0,0 0 1 0 0,0 0 0 0 0,1 0 0 0 0,0 0-1 0 0,0 6 1 0 0,0-9-10 0 0,1 0-1 0 0,0 0 1 0 0,-1-1-1 0 0,1 1 1 0 0,0 0 0 0 0,-1 0-1 0 0,1-1 1 0 0,0 1 0 0 0,1 0-1 0 0,-1-1 1 0 0,0 1-1 0 0,0-1 1 0 0,1 1 0 0 0,-1-1-1 0 0,0 0 1 0 0,1 0-1 0 0,-1 0 1 0 0,1 0 0 0 0,0 0-1 0 0,-1 0 1 0 0,1 0-1 0 0,0 0 1 0 0,0 0 0 0 0,-1-1-1 0 0,1 1 1 0 0,0-1-1 0 0,0 1 1 0 0,0-1 0 0 0,3 0-1 0 0,9 2-255 0 0,1-1-1 0 0,27-1 0 0 0,-28 0-4 0 0,-2 0 26 0 0,12 0-189 0 0,-1 0 1 0 0,0 1 0 0 0,39 9-1 0 0,-55-9 397 0 0,0 1 0 0 0,0 1 0 0 0,0-1-1 0 0,0 1 1 0 0,-1 1 0 0 0,0-1 0 0 0,1 1 0 0 0,-1 0-1 0 0,-1 0 1 0 0,1 1 0 0 0,-1 0 0 0 0,1 0 0 0 0,-1 0-1 0 0,-1 1 1 0 0,1-1 0 0 0,4 8 0 0 0,-8-11 82 0 0,0-1 1 0 0,0 0-1 0 0,-1 1 1 0 0,1-1-1 0 0,0 1 1 0 0,-1-1-1 0 0,1 1 1 0 0,-1-1 0 0 0,1 1-1 0 0,-1-1 1 0 0,0 4-1 0 0,0-4 20 0 0,0-1-1 0 0,0 1 0 0 0,0-1 1 0 0,0 1-1 0 0,0-1 0 0 0,0 1 1 0 0,-1-1-1 0 0,1 1 1 0 0,0-1-1 0 0,0 1 0 0 0,-1-1 1 0 0,1 1-1 0 0,0-1 1 0 0,-1 0-1 0 0,1 1 0 0 0,0-1 1 0 0,-1 1-1 0 0,1-1 0 0 0,-1 0 1 0 0,1 1-1 0 0,-1-1 1 0 0,1 0-1 0 0,-1 1 0 0 0,-3 0 391 0 0,0 0-1 0 0,0 0 0 0 0,0-1 0 0 0,0 1 0 0 0,0-1 1 0 0,0 0-1 0 0,-5 0 0 0 0,6 0-262 0 0,3 0-109 0 0,-1-1 0 0 0,1 1 0 0 0,0-1 0 0 0,-1 1 1 0 0,1-1-1 0 0,-1 1 0 0 0,1-1 0 0 0,0 1 0 0 0,-1-1 0 0 0,1 1 0 0 0,0-1 0 0 0,-1 1 0 0 0,1-1 0 0 0,0 0 0 0 0,0 1 0 0 0,0-1 0 0 0,0 0 0 0 0,-1 1 0 0 0,1-1 1 0 0,0 0-1 0 0,0 1 0 0 0,0-1 0 0 0,0 1 0 0 0,1-1 0 0 0,-1 0 0 0 0,0 1 0 0 0,0-2 0 0 0,3-20 86 0 0,2 9-179 0 0,0 1-1 0 0,1 0 0 0 0,0 0 0 0 0,0 0 0 0 0,1 1 0 0 0,1 0 0 0 0,0 0 0 0 0,1 1 0 0 0,0 0 0 0 0,0 1 0 0 0,1-1 0 0 0,21-14 1 0 0,-8 8-879 0 0,1 2 1 0 0,0 0 0 0 0,1 1 0 0 0,0 1 0 0 0,32-9 0 0 0,4 4-6259 0 0,-27 8 2389 0 0</inkml:trace>
</inkml:ink>
</file>

<file path=ppt/ink/ink6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39.6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391 1 4440 0 0,'0'0'9865'0'0,"-10"9"-9777"0"0,-22 27 430 0 0,1 1 0 0 0,2 1 0 0 0,-30 51 0 0 0,-66 145 143 0 0,103-189-579 0 0,3 1 1 0 0,1 0 0 0 0,-16 76 0 0 0,30-103-62 0 0,0 1 0 0 0,2-1 0 0 0,1 0 0 0 0,0 1 1 0 0,1 0-1 0 0,1-1 0 0 0,1 0 0 0 0,1 1 0 0 0,1-1 0 0 0,0 0 0 0 0,2 0 0 0 0,9 22 0 0 0,-7-24-83 0 0,0-2-1 0 0,2 1 1 0 0,0-1-1 0 0,0 0 1 0 0,2-1 0 0 0,0-1-1 0 0,0 1 1 0 0,1-2 0 0 0,26 20-1 0 0,-17-17-750 0 0,-1-1 0 0 0,30 14 0 0 0,-23-15-2228 0 0,47 15-1 0 0,1-9-2839 0 0</inkml:trace>
</inkml:ink>
</file>

<file path=ppt/ink/ink6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1.1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1 1852 0 0,'0'0'11816'0'0,"-2"10"-11524"0"0,-46 223 545 0 0,23-131-4911 0 0,24-99 3012 0 0</inkml:trace>
</inkml:ink>
</file>

<file path=ppt/ink/ink6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1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92 3572 0 0,'0'0'6792'0'0,"9"14"-6622"0"0,28 42-50 0 0,-36-54-85 0 0,1 0 0 0 0,0 1 0 0 0,0-1 0 0 0,1 0 0 0 0,-1-1 0 0 0,0 1-1 0 0,1 0 1 0 0,-1 0 0 0 0,1-1 0 0 0,-1 0 0 0 0,1 1 0 0 0,0-1 0 0 0,0 0 0 0 0,-1 0 0 0 0,1-1 0 0 0,0 1 0 0 0,0-1 0 0 0,0 1 0 0 0,0-1 0 0 0,0 0 0 0 0,0 0 0 0 0,0 0 0 0 0,0 0 0 0 0,0-1 0 0 0,3 0 0 0 0,7 0 128 0 0,-8 1-76 0 0,-1-1 0 0 0,1 1 0 0 0,-1-1 1 0 0,1 0-1 0 0,-1 0 0 0 0,1 0 0 0 0,-1-1 1 0 0,0 1-1 0 0,0-1 0 0 0,0 0 0 0 0,0-1 0 0 0,0 1 1 0 0,0 0-1 0 0,0-1 0 0 0,-1 0 0 0 0,1 0 1 0 0,-1 0-1 0 0,0-1 0 0 0,0 1 0 0 0,0-1 1 0 0,0 1-1 0 0,-1-1 0 0 0,1 0 0 0 0,-1 0 0 0 0,0 0 1 0 0,0-1-1 0 0,-1 1 0 0 0,1 0 0 0 0,-1-1 1 0 0,0 1-1 0 0,0-1 0 0 0,0 1 0 0 0,-1-1 0 0 0,0 1 1 0 0,0-1-1 0 0,0 1 0 0 0,0-1 0 0 0,-1 0 1 0 0,1 1-1 0 0,-3-9 0 0 0,1 10-112 0 0,-1-1 0 0 0,1 0 0 0 0,0 1 0 0 0,-1 0 0 0 0,0-1 0 0 0,0 1 0 0 0,0 0 0 0 0,0 1 0 0 0,0-1 0 0 0,-1 0 0 0 0,-4-2 0 0 0,6 4-168 0 0,0 0 0 0 0,0 0 0 0 0,0 0 0 0 0,0 0 0 0 0,0 0 0 0 0,0 1 1 0 0,0-1-1 0 0,0 1 0 0 0,0-1 0 0 0,0 1 0 0 0,-3 0 0 0 0,4 0-39 0 0,1 0 0 0 0,-1 0-1 0 0,0 0 1 0 0,0 1 0 0 0,0-1-1 0 0,1 0 1 0 0,-1 1 0 0 0,0-1-1 0 0,0 0 1 0 0,0 1 0 0 0,1-1-1 0 0,-1 1 1 0 0,0-1 0 0 0,1 1-1 0 0,-1 0 1 0 0,1-1 0 0 0,-1 1-1 0 0,0-1 1 0 0,1 1 0 0 0,-1 0-1 0 0,1 0 1 0 0,0-1 0 0 0,-1 1-1 0 0,1 0 1 0 0,0 0 0 0 0,-1 0-1 0 0,1 1 1 0 0,-2 9-4366 0 0</inkml:trace>
</inkml:ink>
</file>

<file path=ppt/ink/ink6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2.1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294 332 1192 0 0,'0'0'5553'0'0,"14"-1"-4855"0"0,7-1-260 0 0,-1 0 0 0 0,0-2 1 0 0,0 0-1 0 0,0-2 0 0 0,0 0 0 0 0,-1-1 1 0 0,35-18-1 0 0,-42 17-322 0 0,0 1 1 0 0,-1-1-1 0 0,0-1 0 0 0,-1 0 1 0 0,1-1-1 0 0,-2 0 0 0 0,1 0 1 0 0,8-14-1 0 0,-15 19-89 0 0,-1 1 1 0 0,1 0-1 0 0,-1-1 1 0 0,0 0-1 0 0,0 0 1 0 0,0 0-1 0 0,-1 0 0 0 0,1 0 1 0 0,-1 0-1 0 0,-1 0 1 0 0,1 0-1 0 0,-1 0 1 0 0,0 0-1 0 0,0-1 0 0 0,0 1 1 0 0,-1 0-1 0 0,1 0 1 0 0,-1 0-1 0 0,-1 0 1 0 0,1 0-1 0 0,-1 0 0 0 0,0 0 1 0 0,0 0-1 0 0,0 1 1 0 0,-4-6-1 0 0,4 7 30 0 0,0-1-1 0 0,0 1 1 0 0,-1 0 0 0 0,1-1-1 0 0,-1 1 1 0 0,0 1 0 0 0,0-1-1 0 0,0 0 1 0 0,0 1 0 0 0,0-1-1 0 0,-1 1 1 0 0,1 0 0 0 0,-1 0-1 0 0,0 1 1 0 0,1-1 0 0 0,-9-1-1 0 0,9 2-70 0 0,0 1 0 0 0,0 0 0 0 0,0 0-1 0 0,0 0 1 0 0,-1 0 0 0 0,1 0-1 0 0,0 1 1 0 0,0-1 0 0 0,0 1 0 0 0,0 0-1 0 0,0 0 1 0 0,0 0 0 0 0,0 1-1 0 0,1-1 1 0 0,-1 0 0 0 0,0 1 0 0 0,1 0-1 0 0,-1 0 1 0 0,1 0 0 0 0,-1 0-1 0 0,1 0 1 0 0,-4 5 0 0 0,-6 8-34 0 0,1 1 1 0 0,0 1-1 0 0,1 0 1 0 0,0 0 0 0 0,-12 35-1 0 0,-27 102 46 0 0,35-105 28 0 0,-84 277-12 0 0,-102 367 515 0 0,193-669-1295 0 0,-20 89 2123 0 0,21-81-4090 0 0,4-6-4148 0 0,2-47 2526 0 0</inkml:trace>
</inkml:ink>
</file>

<file path=ppt/ink/ink6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2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 4224 0 0,'0'0'9581'0'0,"13"-2"-9717"0"0,251-13 650 0 0,-91 8-159 0 0</inkml:trace>
</inkml:ink>
</file>

<file path=ppt/ink/ink6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3.1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296 7 900 0 0,'0'0'10365'0'0,"-6"-3"-9612"0"0,4 2-744 0 0,0 1 0 0 0,1-1 0 0 0,-1 1-1 0 0,0-1 1 0 0,0 1 0 0 0,1 0 0 0 0,-1 0-1 0 0,0 0 1 0 0,0 0 0 0 0,0 0 0 0 0,1 0-1 0 0,-1 0 1 0 0,0 0 0 0 0,0 1 0 0 0,0-1-1 0 0,1 1 1 0 0,-1-1 0 0 0,0 1 0 0 0,1 0-1 0 0,-1 0 1 0 0,1 0 0 0 0,-1 0-1 0 0,1 0 1 0 0,-1 0 0 0 0,1 0 0 0 0,-1 0-1 0 0,1 0 1 0 0,0 1 0 0 0,-1 1 0 0 0,-7 7 62 0 0,1 1-1 0 0,0 1 1 0 0,-8 16 0 0 0,9-15 7 0 0,-25 52 129 0 0,3 1-1 0 0,2 1 0 0 0,4 1 0 0 0,2 1 0 0 0,-16 101 0 0 0,27-107-164 0 0,2 0 1 0 0,3 1 0 0 0,8 126-1 0 0,1-142-19 0 0,3-1-1 0 0,2 1 1 0 0,2-1-1 0 0,2-1 1 0 0,36 85 0 0 0,-28-89 73 0 0,2-1 1 0 0,3-1 0 0 0,0-1-1 0 0,50 55 1 0 0,-74-92-93 0 0,7 10 62 0 0,1-1 0 0 0,1-1 1 0 0,21 17 431 0 0,-51-47-1317 0 0,16 16 377 0 0,-11-18-3996 0 0,8 1-928 0 0</inkml:trace>
</inkml:ink>
</file>

<file path=ppt/ink/ink6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5.5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43 352 0 0,'0'0'6789'0'0,"-1"-7"-6707"0"0,-3-29 6574 0 0,5 63-6802 0 0,-64 440 536 0 0,55-400 153 0 0,8-85 270 0 0,11-33-1046 0 0,3 0 0 0 0,1 1-1 0 0,3 1 1 0 0,2 0 0 0 0,2 1-1 0 0,28-45 1 0 0,-39 75 139 0 0,0 0 0 0 0,1 0 0 0 0,17-18 1 0 0,-26 33 63 0 0,0-1 1 0 0,0 1 0 0 0,0 0 0 0 0,1 0 0 0 0,-1 0 0 0 0,1 0 0 0 0,0 1 0 0 0,-1-1-1 0 0,1 1 1 0 0,1 0 0 0 0,-1 0 0 0 0,0 1 0 0 0,0-1 0 0 0,1 1 0 0 0,-1 0 0 0 0,1 0-1 0 0,-1 0 1 0 0,1 0 0 0 0,-1 1 0 0 0,1 0 0 0 0,7 1 0 0 0,-9 0 32 0 0,-1 0 1 0 0,1 0 0 0 0,0 0-1 0 0,-1 1 1 0 0,1-1-1 0 0,-1 1 1 0 0,0 0-1 0 0,1 0 1 0 0,-1 0 0 0 0,0 0-1 0 0,0 0 1 0 0,0 0-1 0 0,-1 1 1 0 0,1-1-1 0 0,0 1 1 0 0,-1-1-1 0 0,0 1 1 0 0,3 5 0 0 0,1 3 94 0 0,-1 1 1 0 0,6 24 0 0 0,-4-5 79 0 0,0 0 0 0 0,-2 0 0 0 0,-1 1 0 0 0,-2 0 0 0 0,-1-1 0 0 0,-1 1 0 0 0,-2-1 1 0 0,-1 1-1 0 0,-16 58 0 0 0,14-79 280 0 0,4-7-1200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4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608 29 9865 0 0,'0'0'7135'0'0,"-10"-5"-6897"0"0,5 1-254 0 0,-1 1 0 0 0,0 0 0 0 0,0 0 0 0 0,-1 1 0 0 0,1 0 0 0 0,-1 0 0 0 0,1 1 0 0 0,-1-1 0 0 0,1 1 0 0 0,-1 1 0 0 0,0-1 0 0 0,1 1 0 0 0,-1 0 0 0 0,-8 2 0 0 0,-18 6 42 0 0,1 2 1 0 0,0 1-1 0 0,0 2 1 0 0,1 1-1 0 0,1 1 1 0 0,1 2 0 0 0,0 1-1 0 0,1 1 1 0 0,1 1-1 0 0,0 1 1 0 0,2 2-1 0 0,-32 36 1 0 0,48-47-10 0 0,-1 1 1 0 0,2-1-1 0 0,0 2 1 0 0,0-1-1 0 0,2 1 1 0 0,-1 0-1 0 0,2 1 1 0 0,0 0-1 0 0,0-1 1 0 0,2 2-1 0 0,-3 15 0 0 0,5-21-18 0 0,0 0-1 0 0,1 1 0 0 0,0-1 0 0 0,1 1 0 0 0,0-1 0 0 0,0 0 0 0 0,1 0 0 0 0,1 1 0 0 0,0-1 0 0 0,0-1 1 0 0,1 1-1 0 0,0 0 0 0 0,0-1 0 0 0,1 0 0 0 0,1 0 0 0 0,0 0 0 0 0,7 9 0 0 0,-2-6-14 0 0,0-1 0 0 0,1 0 0 0 0,0-1-1 0 0,0 0 1 0 0,1-1 0 0 0,0-1 0 0 0,1 0 0 0 0,0-1-1 0 0,20 9 1 0 0,-12-9-29 0 0,1 0 1 0 0,-1-1-1 0 0,1-2 0 0 0,0 0 0 0 0,44 1 0 0 0,-30-6 16 0 0,1-1 0 0 0,-1-1 1 0 0,0-3-1 0 0,0-1 0 0 0,-1-1 0 0 0,0-2 0 0 0,62-27 0 0 0,-79 29 73 0 0,-1-1 0 0 0,-1-1-1 0 0,0-1 1 0 0,0 0 0 0 0,-1-1-1 0 0,-1-1 1 0 0,0 0 0 0 0,20-24 0 0 0,-30 32-21 0 0,0-1 1 0 0,-1 0-1 0 0,0 0 1 0 0,0-1-1 0 0,0 0 1 0 0,-1 1-1 0 0,0-1 1 0 0,0 0-1 0 0,-1 0 1 0 0,0 0-1 0 0,0-1 1 0 0,0 1-1 0 0,-1-1 1 0 0,0 1-1 0 0,-1-1 1 0 0,0 1-1 0 0,0-1 1 0 0,0 1-1 0 0,-1-1 1 0 0,0 1-1 0 0,-1 0 1 0 0,0-1-1 0 0,0 1 1 0 0,0 0-1 0 0,-7-12 1 0 0,1 5 10 0 0,0 1 1 0 0,-2 0-1 0 0,0 0 1 0 0,0 1-1 0 0,-1 1 1 0 0,0 0-1 0 0,-1 0 1 0 0,0 1-1 0 0,-1 0 1 0 0,-22-12-1 0 0,8 7-99 0 0,0 1 0 0 0,-1 1-1 0 0,-1 2 1 0 0,-45-13 0 0 0,49 18-495 0 0,0 1-1 0 0,-37-3 1 0 0,52 7-477 0 0,0 1 0 0 0,-1 1-1 0 0,1-1 1 0 0,0 2 0 0 0,-14 2 0 0 0,3 3-4125 0 0</inkml:trace>
</inkml:ink>
</file>

<file path=ppt/ink/ink6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6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23 5156 0 0,'0'0'6844'0'0,"0"4"-7333"0"0,0-2 519 0 0,1 1 1 0 0,-1 0-1 0 0,0-1 0 0 0,-1 1 0 0 0,1-1 1 0 0,0 1-1 0 0,-1 0 0 0 0,1-1 1 0 0,-1 1-1 0 0,0-1 0 0 0,0 1 0 0 0,0-1 1 0 0,0 1-1 0 0,0-1 0 0 0,-1 0 0 0 0,1 0 1 0 0,-1 0-1 0 0,1 0 0 0 0,-1 0 1 0 0,0 0-1 0 0,0 0 0 0 0,0 0 0 0 0,0 0 1 0 0,-3 1-1 0 0,1 0 37 0 0,0-1 0 0 0,-1 0-1 0 0,1 1 1 0 0,-1-2 0 0 0,1 1 0 0 0,-1 0 0 0 0,0-1-1 0 0,1 0 1 0 0,-1 0 0 0 0,0 0 0 0 0,0-1 0 0 0,0 1-1 0 0,-6-2 1 0 0,10 1-56 0 0,0 0-1 0 0,0 0 1 0 0,0 0-1 0 0,1 0 1 0 0,-1-1 0 0 0,0 1-1 0 0,0 0 1 0 0,1 0-1 0 0,-1-1 1 0 0,0 1-1 0 0,0-1 1 0 0,1 1-1 0 0,-1-1 1 0 0,0 1 0 0 0,1-1-1 0 0,-1 1 1 0 0,1-1-1 0 0,-1 1 1 0 0,1-1-1 0 0,-1 0 1 0 0,1 1-1 0 0,-1-1 1 0 0,1 0 0 0 0,0 0-1 0 0,-1 1 1 0 0,1-1-1 0 0,0 0 1 0 0,-1 0-1 0 0,1 1 1 0 0,0-1-1 0 0,0 0 1 0 0,0 0 0 0 0,0 0-1 0 0,0 1 1 0 0,0-1-1 0 0,0 0 1 0 0,0 0-1 0 0,0 0 1 0 0,0 1 0 0 0,0-1-1 0 0,1 0 1 0 0,-1 0-1 0 0,0 0 1 0 0,1 1-1 0 0,-1-1 1 0 0,1-1-1 0 0,0-1-52 0 0,0 0-1 0 0,0 0 1 0 0,1 0-1 0 0,0 0 0 0 0,-1 0 1 0 0,1 0-1 0 0,0 0 0 0 0,0 0 1 0 0,4-3-1 0 0,0 1 13 0 0,1 0-1 0 0,-1 1 0 0 0,1 0 1 0 0,0 0-1 0 0,0 1 1 0 0,0-1-1 0 0,1 2 0 0 0,-1-1 1 0 0,1 1-1 0 0,-1 0 1 0 0,1 1-1 0 0,0-1 0 0 0,0 2 1 0 0,0-1-1 0 0,-1 1 1 0 0,1 0-1 0 0,15 3 0 0 0,-22-3 38 0 0,0 0 0 0 0,0 0 0 0 0,1 0 0 0 0,-1 0 0 0 0,0 1-1 0 0,0-1 1 0 0,1 1 0 0 0,-1-1 0 0 0,0 1 0 0 0,0-1-1 0 0,0 1 1 0 0,0-1 0 0 0,0 1 0 0 0,0 0 0 0 0,0 0 0 0 0,0 0-1 0 0,0 0 1 0 0,0-1 0 0 0,0 1 0 0 0,0 0 0 0 0,-1 0-1 0 0,1 1 1 0 0,0-1 0 0 0,-1 0 0 0 0,1 0 0 0 0,-1 0-1 0 0,1 0 1 0 0,-1 1 0 0 0,0-1 0 0 0,1 0 0 0 0,-1 0 0 0 0,0 1-1 0 0,0-1 1 0 0,0 0 0 0 0,0 0 0 0 0,0 1 0 0 0,0-1-1 0 0,0 0 1 0 0,0 0 0 0 0,-1 1 0 0 0,1-1 0 0 0,0 0 0 0 0,-2 2-1 0 0,1 1 20 0 0,-1 0-1 0 0,0 0 1 0 0,-1 0-1 0 0,1-1 0 0 0,-1 1 1 0 0,1-1-1 0 0,-1 0 1 0 0,0 1-1 0 0,0-1 0 0 0,0 0 1 0 0,-7 3-1 0 0,0-1-181 0 0,-1-1-890 0 0</inkml:trace>
</inkml:ink>
</file>

<file path=ppt/ink/ink6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38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0 11117 0 0,'0'0'1424'0'0,"-92"39"-3504"0"0,76-18 1628 0 0,2 3-960 0 0,-1 7-472 0 0,5-7-57 0 0,1 16-419 0 0</inkml:trace>
</inkml:ink>
</file>

<file path=ppt/ink/ink6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38.7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402 1 2464 0 0,'0'0'5005'0'0,"-35"97"-4813"0"0,29-63-128 0 0,0 2 120 0 0,-2 7-184 0 0,4 5 0 0 0,-1 4-220 0 0,2 8-380 0 0,3 4-324 0 0,-1-15-469 0 0,1 26-1395 0 0</inkml:trace>
  <inkml:trace contextRef="#ctx0" brushRef="#br0" timeOffset="1">255 1382 980 0 0,'0'0'924'0'0,"-27"77"2076"0"0,11-45-1959 0 0,-2 8-193 0 0,-2 8-448 0 0,-4 1-100 0 0,3 5 36 0 0,0-1-140 0 0,4 4-196 0 0,5 3 0 0 0,-1 4-8 0 0,4 5-148 0 0,3 11-220 0 0,-6 17-520 0 0,0 15-224 0 0,-2-19-773 0 0,2-10-779 0 0</inkml:trace>
</inkml:ink>
</file>

<file path=ppt/ink/ink6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39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977 0 952 0 0,'-5'16'2136'0'0,"-54"158"1750"0"0,-132 270 0 0 0,96-257-2774 0 0,-145 321-327 0 0,135-215-722 0 0,-89 399 0 0 0,143-386-1082 0 0,28-101-2513 0 0,16-135 1090 0 0,1-7-2192 0 0</inkml:trace>
</inkml:ink>
</file>

<file path=ppt/ink/ink6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2.3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23 4832 0 0,'0'0'6197'0'0,"80"-23"-6145"0"0,-53 23-52 0 0,3 0-128 0 0,3 6-12 0 0,-1 2 24 0 0,2 2-168 0 0,-1 2-132 0 0,-1 2-204 0 0,-5-1-468 0 0,-7-1-1212 0 0,-2-2-1917 0 0</inkml:trace>
  <inkml:trace contextRef="#ctx0" brushRef="#br0" timeOffset="1">1 229 3284 0 0,'0'0'7534'0'0,"9"4"-7378"0"0,23 6-324 0 0,0-1 1 0 0,0-2 0 0 0,1-1 0 0 0,35 1 0 0 0,-35-5-2659 0 0,53-1 0 0 0,-70-4 880 0 0</inkml:trace>
</inkml:ink>
</file>

<file path=ppt/ink/ink6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2.7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153 13 3240 0 0,'0'0'7381'0'0,"83"-12"-7793"0"0,-64 22 232 0 0,2 4 76 0 0,-6 1-12 0 0,2 3-208 0 0,-8 1-556 0 0,-2-5-860 0 0,-7 2-1529 0 0</inkml:trace>
  <inkml:trace contextRef="#ctx0" brushRef="#br0" timeOffset="1">1 276 28 0 0,'0'0'9281'0'0,"108"12"-9477"0"0,-64-12-592 0 0,-4 0-328 0 0,-3 0-484 0 0,18-11-1037 0 0</inkml:trace>
  <inkml:trace contextRef="#ctx0" brushRef="#br0" timeOffset="2">859 59 1004 0 0,'0'0'8589'0'0,"-77"84"-8125"0"0,58-54 92 0 0,-2 2-244 0 0,1 4-184 0 0,-1 0-124 0 0,3 0 4 0 0,3-3-8 0 0,-3-2-92 0 0,6-5-344 0 0,-3-6-624 0 0,1-3-468 0 0,2-8-1205 0 0</inkml:trace>
</inkml:ink>
</file>

<file path=ppt/ink/ink6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3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3420 0 0,'0'0'7558'0'0,"9"18"-6871"0"0,31 51-194 0 0,80 105-1 0 0,-93-142-454 0 0,45 41 0 0 0,-59-62-383 0 0,1 1-1 0 0,1-2 0 0 0,0 0 0 0 0,0 0 0 0 0,33 14 1 0 0,-45-23-17 0 0,0 0 0 0 0,0 1 0 0 0,0-1 1 0 0,0-1-1 0 0,0 1 0 0 0,1 0 1 0 0,-1-1-1 0 0,0 0 0 0 0,0 0 0 0 0,1 0 1 0 0,-1 0-1 0 0,0 0 0 0 0,0 0 1 0 0,7-2-1 0 0,6-8-4408 0 0</inkml:trace>
</inkml:ink>
</file>

<file path=ppt/ink/ink6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3.6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531 1 2844 0 0,'0'0'2905'0'0,"5"18"-2223"0"0,0 1-481 0 0,2 5 125 0 0,-2 0-1 0 0,0 0 1 0 0,2 34-1 0 0,-5 16 540 0 0,-3 1 0 0 0,-4-1 1 0 0,-2 0-1 0 0,-4 0 0 0 0,-37 130 0 0 0,20-115-335 0 0,-4-2 1 0 0,-4-2-1 0 0,-3-1 0 0 0,-65 101 1 0 0,82-147-620 0 0,-3-2 0 0 0,-1 0 0 0 0,-1-2 0 0 0,-2-1 0 0 0,-51 45 0 0 0,57-64-1096 0 0,22-13 1058 0 0,1-1-1 0 0,0 0 1 0 0,-1 1 0 0 0,1-1-1 0 0,-1 0 1 0 0,0 1 0 0 0,1-1-1 0 0,-1 0 1 0 0,1 0 0 0 0,-1 1-1 0 0,1-1 1 0 0,-1 0 0 0 0,0 0-1 0 0,1 0 1 0 0,-1 0 0 0 0,1 0-1 0 0,-1 0 1 0 0,0 0 0 0 0,1 0-1 0 0,-1 0 1 0 0,1 0 0 0 0,-1 0-1 0 0,0 0 1 0 0,1-1 0 0 0,-1 1-1 0 0,1 0 1 0 0,-1 0 0 0 0,1-1-1 0 0,-1 1 1 0 0,1 0 0 0 0,-1-1-1 0 0,1 1 1 0 0,-1 0 0 0 0,1-1-1 0 0,-1 1 1 0 0,1-1 0 0 0,0 1-1 0 0,-1-1 1 0 0,1 1 0 0 0,-1-1-1 0 0,0-22-3933 0 0</inkml:trace>
  <inkml:trace contextRef="#ctx0" brushRef="#br0" timeOffset="1">1141 682 9473 0 0,'0'0'5740'0'0,"-32"89"-16177"0"0</inkml:trace>
  <inkml:trace contextRef="#ctx0" brushRef="#br0" timeOffset="2">983 1186 14921 0 0,'0'0'5729'0'0</inkml:trace>
</inkml:ink>
</file>

<file path=ppt/ink/ink6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39.6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86 505 4984 0 0,'0'0'7720'0'0,"14"-4"-7836"0"0,9-2 131 0 0,1-2 0 0 0,-1-1 0 0 0,0 0 0 0 0,0-2-1 0 0,23-16 1 0 0,-30 17-379 0 0,-1-2 0 0 0,0 0 0 0 0,-1-1 0 0 0,0-1 0 0 0,14-17 0 0 0,-24 25 45 0 0,1 1 1 0 0,-1-1 0 0 0,-1 0 0 0 0,1 0 0 0 0,-1 0 0 0 0,0 0-1 0 0,0-1 1 0 0,-1 1 0 0 0,0-1 0 0 0,0 0 0 0 0,0 0 0 0 0,-1 0 0 0 0,0 0-1 0 0,-1 0 1 0 0,1 0 0 0 0,-1 0 0 0 0,-2-9 0 0 0,2 13 356 0 0,-1 0 0 0 0,-1 1 0 0 0,1-1 1 0 0,0 0-1 0 0,-1 1 0 0 0,1-1 0 0 0,-1 1 1 0 0,0-1-1 0 0,0 1 0 0 0,0 0 0 0 0,0 0 1 0 0,0 0-1 0 0,0 0 0 0 0,-1 0 0 0 0,1 1 0 0 0,-1-1 1 0 0,1 1-1 0 0,-1-1 0 0 0,0 1 0 0 0,0 0 1 0 0,1 0-1 0 0,-1 0 0 0 0,0 0 0 0 0,0 1 0 0 0,0-1 1 0 0,0 1-1 0 0,-4-1 0 0 0,-5 0 379 0 0,-1 0 0 0 0,0 1 0 0 0,1 0 0 0 0,-1 1 0 0 0,-14 3-1 0 0,14-1-261 0 0,1 0 0 0 0,0 0 0 0 0,0 2 0 0 0,0-1 0 0 0,1 2 0 0 0,0-1 0 0 0,0 2 0 0 0,0-1 0 0 0,0 1 0 0 0,1 1 0 0 0,1 0 0 0 0,-1 1 0 0 0,1-1 0 0 0,-13 19 0 0 0,13-16-85 0 0,1 1 0 0 0,0 1 1 0 0,1-1-1 0 0,1 1 0 0 0,0 0 1 0 0,0 1-1 0 0,2 0 1 0 0,-1-1-1 0 0,2 1 0 0 0,0 1 1 0 0,1-1-1 0 0,-1 24 0 0 0,3-23-22 0 0,1-1-1 0 0,0 1 1 0 0,1 0-1 0 0,1-1 0 0 0,1 1 1 0 0,0-1-1 0 0,0 0 0 0 0,2 0 1 0 0,7 14-1 0 0,-10-20-18 0 0,2 0 0 0 0,-1-1 0 0 0,1 0 0 0 0,0 0 0 0 0,0 0 0 0 0,1 0 0 0 0,0-1 0 0 0,0 0 0 0 0,1 0 0 0 0,-1-1 0 0 0,1 1 0 0 0,1-2 0 0 0,-1 1 0 0 0,1-1 0 0 0,-1 0 0 0 0,1 0 0 0 0,9 2 0 0 0,-11-5-174 0 0,0 0 0 0 0,0 0 0 0 0,0 0 0 0 0,0-1 0 0 0,1 0 0 0 0,-1 0 0 0 0,0 0 0 0 0,0-1 0 0 0,0 0 0 0 0,0 0 0 0 0,0-1 0 0 0,0 1 0 0 0,10-6 0 0 0,-3 1-646 0 0,-1-1-1 0 0,0 0 1 0 0,0-1 0 0 0,-1-1 0 0 0,14-12 0 0 0,13-15-2256 0 0</inkml:trace>
  <inkml:trace contextRef="#ctx0" brushRef="#br0" timeOffset="1">716 0 1668 0 0,'0'0'13460'0'0,"-7"15"-13294"0"0,1-3-110 0 0,-1 1 17 0 0,1 1 0 0 0,1-1-1 0 0,0 1 1 0 0,1 0 0 0 0,-4 23 0 0 0,-23 334 723 0 0,20-192-970 0 0,9-163-80 0 0,1-10-33 0 0,0 0 0 0 0,0-1-1 0 0,1 1 1 0 0,0 0 0 0 0,0-1 0 0 0,0 1-1 0 0,1 0 1 0 0,1 6 0 0 0,-1-11 136 0 0,-1-1 0 0 0,1 0 0 0 0,-1 1 0 0 0,1-1 0 0 0,-1 0 1 0 0,1 0-1 0 0,-1 0 0 0 0,1 1 0 0 0,-1-1 0 0 0,1 0 0 0 0,0 0 0 0 0,-1 0 0 0 0,1 0 0 0 0,-1 0 1 0 0,1 0-1 0 0,-1 0 0 0 0,1 0 0 0 0,-1 0 0 0 0,1 0 0 0 0,0 0 0 0 0,-1-1 0 0 0,1 1 0 0 0,-1 0 1 0 0,1 0-1 0 0,-1 0 0 0 0,1-1 0 0 0,-1 1 0 0 0,1-1 0 0 0,17-10-3875 0 0,-1-8-762 0 0</inkml:trace>
</inkml:ink>
</file>

<file path=ppt/ink/ink6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40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154 1 6445 0 0,'0'0'7525'0'0,"-14"9"-7482"0"0,-43 33 35 0 0,55-40-76 0 0,-1 1 1 0 0,1-1 0 0 0,0 1 0 0 0,0-1 0 0 0,0 1 0 0 0,0 0 0 0 0,1 0-1 0 0,-1 0 1 0 0,1 0 0 0 0,-1 0 0 0 0,1 1 0 0 0,0-1 0 0 0,0 0-1 0 0,1 0 1 0 0,-1 1 0 0 0,1-1 0 0 0,0 1 0 0 0,-1-1 0 0 0,1 0-1 0 0,1 1 1 0 0,-1-1 0 0 0,1 5 0 0 0,0 7 0 0 0,0-1 6 0 0,1 0-1 0 0,0 0 0 0 0,1 0 0 0 0,0 0 0 0 0,9 23 1 0 0,35 64 236 0 0,-32-72-238 0 0,-2 0 0 0 0,18 55 0 0 0,-30-82 12 0 0,0 0 1 0 0,-1-1 0 0 0,1 1 0 0 0,-1 0 0 0 0,0 0-1 0 0,1 0 1 0 0,-1 0 0 0 0,0 1 0 0 0,0-1 0 0 0,0 0-1 0 0,-1 0 1 0 0,1 0 0 0 0,0 0 0 0 0,-1 0 0 0 0,1 0-1 0 0,-1-1 1 0 0,0 1 0 0 0,0 0 0 0 0,0 0-1 0 0,0 0 1 0 0,0 0 0 0 0,0-1 0 0 0,0 1 0 0 0,0-1-1 0 0,-1 1 1 0 0,1-1 0 0 0,0 1 0 0 0,-1-1 0 0 0,0 0-1 0 0,1 1 1 0 0,-3 0 0 0 0,-1 0 54 0 0,-1 1 0 0 0,0-1 1 0 0,0 0-1 0 0,0-1 0 0 0,0 0 0 0 0,0 0 0 0 0,0 0 1 0 0,-1 0-1 0 0,-8-1 0 0 0,9-1-59 0 0,-1 1 1 0 0,0-1-1 0 0,0 0 0 0 0,1-1 0 0 0,-1 1 1 0 0,1-1-1 0 0,-1-1 0 0 0,1 1 0 0 0,0-1 1 0 0,-7-4-1 0 0,11 6-36 0 0,1 0 0 0 0,-1 0 0 0 0,1 0 0 0 0,-1 0 0 0 0,1 0 0 0 0,0 0 0 0 0,0 0 0 0 0,0-1 0 0 0,-1 1 0 0 0,1 0 0 0 0,0-1 0 0 0,1 1 0 0 0,-1-1 0 0 0,0 1 0 0 0,0-1 0 0 0,1 0 0 0 0,-1 1 0 0 0,1-1 0 0 0,-1 0 0 0 0,1 1 0 0 0,0-1 0 0 0,-1 0 0 0 0,1 1 0 0 0,0-1 0 0 0,0 0 0 0 0,0 0 0 0 0,1 1 0 0 0,-1-1 0 0 0,0 0 0 0 0,1 1 0 0 0,-1-1 0 0 0,1 0 0 0 0,-1 1 0 0 0,1-1 0 0 0,0 1 0 0 0,0-1 0 0 0,-1 1 0 0 0,1-1 0 0 0,0 1 0 0 0,1-1 0 0 0,-1 1 0 0 0,0 0 0 0 0,0 0 0 0 0,3-2 0 0 0,35-36-405 0 0,57-45-1 0 0,-9 9 91 0 0,-59 50 263 0 0,-16 16 123 0 0,-2 0-1 0 0,1-1 1 0 0,-1 0-1 0 0,9-14 1 0 0,-19 24-35 0 0,0 0 0 0 0,0 0 0 0 0,1 0-1 0 0,-1 0 1 0 0,0 0 0 0 0,0 0 0 0 0,0 0 0 0 0,0 0 0 0 0,0-1 0 0 0,0 1 0 0 0,0 0 0 0 0,0 0 0 0 0,0 0 0 0 0,0 0 0 0 0,0 0 0 0 0,0 0 0 0 0,0 0 0 0 0,0-1 0 0 0,0 1 0 0 0,0 0 0 0 0,0 0 0 0 0,0 0 0 0 0,0 0 0 0 0,0 0 0 0 0,-1 0 0 0 0,1 0 0 0 0,0 0 0 0 0,0-1 0 0 0,0 1-1 0 0,0 0 1 0 0,0 0 0 0 0,0 0 0 0 0,0 0 0 0 0,0 0 0 0 0,0 0 0 0 0,0 0 0 0 0,0 0 0 0 0,-1 0 0 0 0,1 0 0 0 0,0 0 0 0 0,0 0 0 0 0,0 0 0 0 0,0-1 0 0 0,0 1 0 0 0,0 0 0 0 0,0 0 0 0 0,0 0 0 0 0,-1 0 0 0 0,1 0 0 0 0,0 0 0 0 0,0 0 0 0 0,0 0 0 0 0,0 0 0 0 0,0 0 0 0 0,0 0 0 0 0,0 1-1 0 0,-1-1 1 0 0,1 0 0 0 0,0 0 0 0 0,-14 1 146 0 0,-13 8-179 0 0,16-1 97 0 0,1 2 0 0 0,0-1 0 0 0,1 1 0 0 0,0 0 0 0 0,0 1 0 0 0,1 0 0 0 0,1 0 0 0 0,0 1 0 0 0,1 0-1 0 0,0 0 1 0 0,0 1 0 0 0,1-1 0 0 0,1 1 0 0 0,0 1 0 0 0,1-1 0 0 0,1 0 0 0 0,0 1 0 0 0,0-1 0 0 0,2 24 0 0 0,0-33-82 0 0,0 0 1 0 0,1-1-1 0 0,0 1 1 0 0,0-1 0 0 0,0 1-1 0 0,0-1 1 0 0,0 1 0 0 0,1-1-1 0 0,-1 1 1 0 0,1-1-1 0 0,0 0 1 0 0,0 0 0 0 0,1 0-1 0 0,-1 0 1 0 0,0 0-1 0 0,1-1 1 0 0,3 3 0 0 0,-1-1-58 0 0,0 0 0 0 0,1 0 0 0 0,0-1 1 0 0,0 0-1 0 0,0-1 0 0 0,0 1 0 0 0,0-1 1 0 0,14 3-1 0 0,-5-2-383 0 0,1-2 0 0 0,0 1 1 0 0,0-2-1 0 0,0 0 0 0 0,0-1 0 0 0,0 0 0 0 0,19-5 0 0 0,-22 3-1220 0 0,0-1-1 0 0,0 0 0 0 0,24-12 0 0 0,5-8-4235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5:23:27.1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1462 1 248 0 0,'0'0'9761'0'0,"-12"4"-9369"0"0,-464 190 736 0 0,158-59-854 0 0,-12-22 62 0 0,283-103 157 0 0,0-2 0 0 0,-79 3 1 0 0,24-2 1066 0 0,99-8-2338 0 0,8-1-415 0 0,16 0-5826 0 0,-1-3 830 0 0</inkml:trace>
</inkml:ink>
</file>

<file path=ppt/ink/ink6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40.5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1 6385 0 0,'0'0'10341'0'0,"-3"14"-10015"0"0,-36 128 104 0 0,34-120-82 0 0,12-36 661 0 0,-5 8-1094 0 0,7-23-610 0 0,17-34 1 0 0,-22 56 26 0 0,1-1 1 0 0,-1 1 0 0 0,1-1 0 0 0,0 1-1 0 0,8-8 1 0 0</inkml:trace>
</inkml:ink>
</file>

<file path=ppt/ink/ink6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8:41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 2872 0 0,'0'0'11386'0'0,"-1"12"-10353"0"0,-2 8-616 0 0,0 0 0 0 0,-2-1 0 0 0,0 0 0 0 0,-1 0 0 0 0,-1 0 0 0 0,-10 18 0 0 0,0-11-266 0 0,12-20-173 0 0,1 1 0 0 0,-1-1-1 0 0,1 1 1 0 0,-4 9 0 0 0,8-15-127 0 0,9-9-1097 0 0,3-2 1116 0 0,-7 7 162 0 0,0-1 0 0 0,0 0 0 0 0,-1 1 0 0 0,1-2-1 0 0,-1 1 1 0 0,0 0 0 0 0,0-1 0 0 0,-1 0 0 0 0,1 0-1 0 0,-1 0 1 0 0,3-6 0 0 0,-13 9 617 0 0,-2 2-3961 0 0</inkml:trace>
</inkml:ink>
</file>

<file path=ppt/ink/ink6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09.4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605 4 7565 0 0,'0'0'8003'0'0,"-12"-1"-7442"0"0,4 1-474 0 0,4-1-63 0 0,0 0 0 0 0,0 1 0 0 0,0 0 0 0 0,0 0 0 0 0,0 0 0 0 0,0 0 0 0 0,0 1 0 0 0,1 0 0 0 0,-1-1 0 0 0,0 1 0 0 0,0 1 0 0 0,0-1 1 0 0,0 1-1 0 0,1-1 0 0 0,-1 1 0 0 0,1 0 0 0 0,-1 0 0 0 0,-3 4 0 0 0,-28 27 285 0 0,1 2 0 0 0,-42 56 0 0 0,-50 87-558 0 0,89-123 36 0 0,-73 113-1945 0 0,42-55-3200 0 0,57-95 2516 0 0,0-9-878 0 0</inkml:trace>
</inkml:ink>
</file>

<file path=ppt/ink/ink6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09.8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0 141 3392 0 0,'0'0'9499'0'0,"17"4"-9397"0"0,-2 0-50 0 0,-3-1-28 0 0,1 0 1 0 0,0 1 0 0 0,-1 1 0 0 0,0 0 0 0 0,0 0 0 0 0,22 15 0 0 0,-10-4-139 0 0,138 87 344 0 0,-133-87-1410 0 0,0-1-1 0 0,1-2 0 0 0,59 18 1 0 0,-48-21-2781 0 0</inkml:trace>
  <inkml:trace contextRef="#ctx0" brushRef="#br0" timeOffset="1">1058 72 11729 0 0,'0'0'3688'0'0,"83"-51"-3996"0"0,-47 44 192 0 0,12 1-120 0 0,3 1 68 0 0,2 3 56 0 0,3 2-52 0 0,-4 0-192 0 0,-2 1-472 0 0,-6 6-772 0 0,-16 1-1152 0 0,-4 5-2197 0 0</inkml:trace>
</inkml:ink>
</file>

<file path=ppt/ink/ink6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0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6837 0 0,'0'0'6272'0'0,"104"14"-7376"0"0,-55-13 1168 0 0,12-1 12 0 0,6 0-76 0 0,4 0-348 0 0,0 0-280 0 0,1-3-172 0 0,1-3-1012 0 0,-21 0-1489 0 0</inkml:trace>
</inkml:ink>
</file>

<file path=ppt/ink/ink6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0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164 111 11205 0 0,'0'0'4728'0'0,"-5"13"-5184"0"0,-19 71 598 0 0,7-21-49 0 0,-49 116-1 0 0,65-175-100 0 0,-1 0 0 0 0,0 0 0 0 0,0 0 0 0 0,0-1 0 0 0,-1 1 0 0 0,1 0 0 0 0,-1-1 0 0 0,0 0 0 0 0,0 0 0 0 0,0 0 0 0 0,-1 0 0 0 0,1 0-1 0 0,-6 3 1 0 0,9-6 15 0 0,-1 0-1 0 0,1 0 0 0 0,-1 0 0 0 0,1 0 0 0 0,0 0 1 0 0,-1 0-1 0 0,1 0 0 0 0,0 0 0 0 0,-1-1 0 0 0,1 1 1 0 0,-1 0-1 0 0,1 0 0 0 0,0 0 0 0 0,-1-1 0 0 0,1 1 1 0 0,0 0-1 0 0,-1 0 0 0 0,1-1 0 0 0,0 1 0 0 0,0 0 1 0 0,-1-1-1 0 0,1 1 0 0 0,0 0 0 0 0,0-1 0 0 0,0 1 1 0 0,-1 0-1 0 0,1-1 0 0 0,0 1 0 0 0,0 0 0 0 0,0-1 1 0 0,0 1-1 0 0,0-1 0 0 0,0 1 0 0 0,0 0 1 0 0,0-1-1 0 0,0 1 0 0 0,0-1 0 0 0,0 1 0 0 0,0 0 1 0 0,0-1-1 0 0,0 1 0 0 0,0-1 0 0 0,1-22-358 0 0,-1 23 346 0 0,1-9-125 0 0,1 0 0 0 0,0 1 0 0 0,1-1 0 0 0,0 1 0 0 0,0 0 0 0 0,1 0 0 0 0,6-11-1 0 0,38-55-369 0 0,-42 67 468 0 0,30-43-46 0 0,61-64-1 0 0,-78 95 40 0 0,0 0 1 0 0,2 2-1 0 0,0 0 0 0 0,1 2 0 0 0,45-26 0 0 0,-62 39 71 0 0,-1 0-1 0 0,1 0 1 0 0,0 0 0 0 0,0 0-1 0 0,0 1 1 0 0,0 0 0 0 0,0 0-1 0 0,0 0 1 0 0,0 1-1 0 0,0 0 1 0 0,8 0 0 0 0,-11 0 5 0 0,0 1 0 0 0,0 0 1 0 0,0-1-1 0 0,0 1 0 0 0,0 0 1 0 0,0 0-1 0 0,0 0 0 0 0,0 0 1 0 0,0 1-1 0 0,0-1 0 0 0,0 1 1 0 0,-1-1-1 0 0,1 1 0 0 0,0-1 1 0 0,-1 1-1 0 0,1 0 0 0 0,-1 0 1 0 0,0-1-1 0 0,0 1 0 0 0,0 0 1 0 0,0 0-1 0 0,0 0 0 0 0,0 1 1 0 0,0-1-1 0 0,-1 0 0 0 0,1 0 1 0 0,0 5-1 0 0,4 24 295 0 0,-2 0 0 0 0,0 1 1 0 0,-3 0-1 0 0,-4 56 0 0 0,-31 124-752 0 0,32-200 112 0 0,2-3-521 0 0,-1 0 0 0 0,-1 0 0 0 0,0 0 0 0 0,-3 9 0 0 0,-10 7-5606 0 0</inkml:trace>
</inkml:ink>
</file>

<file path=ppt/ink/ink6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1.9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5156 0 0,'0'0'9155'0'0,"-2"17"-9420"0"0,-7 42 239 0 0,4 0 1 0 0,2 1-1 0 0,5 71 1 0 0,-1-125-59 0 0,0 0 0 0 0,1 0 1 0 0,0-1-1 0 0,0 1 0 0 0,0-1 0 0 0,0 1 0 0 0,1-1 1 0 0,4 6-1 0 0,-7-10 57 0 0,1 0 1 0 0,-1 0-1 0 0,1 0 1 0 0,0 0-1 0 0,-1 0 0 0 0,1 0 1 0 0,0-1-1 0 0,0 1 1 0 0,0 0-1 0 0,0 0 1 0 0,0-1-1 0 0,0 1 1 0 0,0 0-1 0 0,0-1 0 0 0,0 1 1 0 0,0-1-1 0 0,0 1 1 0 0,0-1-1 0 0,0 0 1 0 0,1 1-1 0 0,-1-1 1 0 0,0 0-1 0 0,0 0 0 0 0,0 0 1 0 0,1 0-1 0 0,-1 0 1 0 0,0 0-1 0 0,0 0 1 0 0,0 0-1 0 0,0-1 1 0 0,1 1-1 0 0,-1 0 1 0 0,0-1-1 0 0,0 1 0 0 0,0-1 1 0 0,0 1-1 0 0,0-1 1 0 0,0 1-1 0 0,0-1 1 0 0,0 0-1 0 0,0 0 1 0 0,0 1-1 0 0,0-1 0 0 0,0 0 1 0 0,-1 0-1 0 0,2-1 1 0 0,79-103 480 0 0,-80 104-459 0 0,0 0 0 0 0,0 1-1 0 0,0-1 1 0 0,0 0 0 0 0,0 1 0 0 0,0-1 0 0 0,0 0 0 0 0,0 1 0 0 0,0-1 0 0 0,0 1-1 0 0,1 0 1 0 0,-1-1 0 0 0,0 1 0 0 0,0 0 0 0 0,0 0 0 0 0,1 0 0 0 0,-1 0 0 0 0,0 0-1 0 0,0 0 1 0 0,1 0 0 0 0,-1 0 0 0 0,0 1 0 0 0,0-1 0 0 0,0 0 0 0 0,0 1 0 0 0,1-1-1 0 0,-1 1 1 0 0,0-1 0 0 0,0 1 0 0 0,0-1 0 0 0,1 2 0 0 0,38 29-64 0 0,-20-14 92 0 0,-1-4 29 0 0,0-1 0 0 0,36 18 0 0 0,-46-26 41 0 0,-1-1 0 0 0,1 0-1 0 0,-1-1 1 0 0,1 1-1 0 0,0-2 1 0 0,0 1 0 0 0,0-1-1 0 0,0-1 1 0 0,17 0 0 0 0,-23-1 10 0 0,0 1 1 0 0,-1-1-1 0 0,1 0 1 0 0,-1 0-1 0 0,1 0 1 0 0,-1 0-1 0 0,1 0 1 0 0,-1-1-1 0 0,0 1 1 0 0,0-1 0 0 0,1 1-1 0 0,-1-1 1 0 0,0 0-1 0 0,0 0 1 0 0,-1 0-1 0 0,1 0 1 0 0,0 0-1 0 0,-1-1 1 0 0,1 1-1 0 0,-1 0 1 0 0,0-1 0 0 0,0 1-1 0 0,0-1 1 0 0,0 1-1 0 0,0-1 1 0 0,0 1-1 0 0,0-6 1 0 0,2-7 100 0 0,-1 0 0 0 0,-1 0 0 0 0,0-25 0 0 0,-1 30-299 0 0,-7-41-1597 0 0,0 11-5704 0 0,6 14 955 0 0</inkml:trace>
</inkml:ink>
</file>

<file path=ppt/ink/ink6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2.3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8493 0 0,'0'0'4111'0'0,"3"17"-4103"0"0,41 283 1879 0 0,-42-271-1851 0 0,1 3 3 0 0,-2 0 0 0 0,-1 1 0 0 0,-1-1 0 0 0,-6 33 0 0 0,12-90 457 0 0,-3 9-901 0 0,1 1 0 0 0,10-30 0 0 0,-5 26 307 0 0,32-74-129 0 0,-35 85 223 0 0,-1-1 0 0 0,2 1-1 0 0,-1 0 1 0 0,1 1 0 0 0,0-1-1 0 0,0 1 1 0 0,1 0 0 0 0,8-6-1 0 0,-13 12 17 0 0,-1 0 0 0 0,0 0-1 0 0,1 1 1 0 0,-1-1 0 0 0,1 1 0 0 0,-1-1-1 0 0,1 1 1 0 0,-1-1 0 0 0,1 1-1 0 0,-1 0 1 0 0,1 0 0 0 0,-1 0 0 0 0,1 0-1 0 0,-1 0 1 0 0,1 0 0 0 0,-1 0-1 0 0,1 0 1 0 0,0 1 0 0 0,-1-1 0 0 0,0 1-1 0 0,1-1 1 0 0,-1 1 0 0 0,1-1-1 0 0,-1 1 1 0 0,1 0 0 0 0,-1 0 0 0 0,0 0-1 0 0,0-1 1 0 0,1 1 0 0 0,-1 0-1 0 0,0 1 1 0 0,0-1 0 0 0,0 0 0 0 0,0 0-1 0 0,0 0 1 0 0,-1 1 0 0 0,3 2-1 0 0,4 6 73 0 0,-1 1-1 0 0,0 0 0 0 0,7 18 1 0 0,-9-21-51 0 0,15 40-62 0 0,24 98 0 0 0,-23-61-3011 0 0,-13-54 733 0 0,-4-18-195 0 0,3-3-466 0 0</inkml:trace>
</inkml:ink>
</file>

<file path=ppt/ink/ink6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2.7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7033 0 0,'0'0'5768'0'0,"3"15"-5702"0"0,21 130 50 0 0,-23-133-455 0 0,2 23-1227 0 0,-4-13-4663 0 0</inkml:trace>
</inkml:ink>
</file>

<file path=ppt/ink/ink6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3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41 3968 0 0,'0'0'5105'0'0,"2"14"-5984"0"0,6 40 878 0 0,-8-53 25 0 0,0 0 1 0 0,1 0 0 0 0,-1 0-1 0 0,0 0 1 0 0,0 0-1 0 0,1 0 1 0 0,-1 0-1 0 0,0 0 1 0 0,1 0 0 0 0,-1 0-1 0 0,1 0 1 0 0,0 0-1 0 0,-1-1 1 0 0,1 1 0 0 0,0 0-1 0 0,-1 0 1 0 0,1-1-1 0 0,0 1 1 0 0,0 0 0 0 0,-1-1-1 0 0,1 1 1 0 0,0-1-1 0 0,0 1 1 0 0,0-1 0 0 0,0 1-1 0 0,0-1 1 0 0,0 0-1 0 0,0 1 1 0 0,0-1 0 0 0,0 0-1 0 0,0 0 1 0 0,0 0-1 0 0,0 0 1 0 0,0 0-1 0 0,0 0 1 0 0,0 0 0 0 0,0 0-1 0 0,0 0 1 0 0,0 0-1 0 0,0-1 1 0 0,0 1 0 0 0,0 0-1 0 0,0-1 1 0 0,0 1-1 0 0,0-1 1 0 0,0 1 0 0 0,-1-1-1 0 0,1 1 1 0 0,0-1-1 0 0,0 0 1 0 0,0 1 0 0 0,-1-1-1 0 0,1 0 1 0 0,0 1-1 0 0,-1-1 1 0 0,1 0-1 0 0,-1 0 1 0 0,1 0 0 0 0,-1 0-1 0 0,2-1 1 0 0,-1-2 135 0 0,-1 1 0 0 0,1 0 0 0 0,0-1 0 0 0,-1 1-1 0 0,0 0 1 0 0,1-1 0 0 0,-1 1 0 0 0,-1-1 0 0 0,1 1 0 0 0,0 0 0 0 0,-1-1 0 0 0,0 1 0 0 0,0 0 0 0 0,0 0 0 0 0,0-1-1 0 0,0 1 1 0 0,-1 0 0 0 0,-2-4 0 0 0,-18-19-283 0 0,-6 4-4538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4:23.1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0 248 0 0,'0'0'0'0'0</inkml:trace>
</inkml:ink>
</file>

<file path=ppt/ink/ink6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3.5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0 8825 0 0,'0'0'4702'0'0,"0"19"-4389"0"0,-26 289 724 0 0,25-298-1019 0 0,-6 46 3 0 0,2 1 1 0 0,4 112-1 0 0,1-166-29 0 0,0-1 0 0 0,1 0 1 0 0,-1 1-1 0 0,0-1 0 0 0,1 0 1 0 0,0 1-1 0 0,-1-1 0 0 0,1 0 1 0 0,0 0-1 0 0,0 0 0 0 0,0 1 1 0 0,0-1-1 0 0,1 0 1 0 0,-1 0-1 0 0,1-1 0 0 0,-1 1 1 0 0,1 0-1 0 0,-1 0 0 0 0,1-1 1 0 0,0 1-1 0 0,0-1 0 0 0,0 1 1 0 0,0-1-1 0 0,0 0 0 0 0,0 0 1 0 0,0 0-1 0 0,0 0 0 0 0,1 0 1 0 0,-1-1-1 0 0,0 1 0 0 0,1 0 1 0 0,-1-1-1 0 0,0 0 0 0 0,1 0 1 0 0,-1 1-1 0 0,0-2 0 0 0,1 1 1 0 0,-1 0-1 0 0,4-1 1 0 0,5-1 31 0 0,-1 0 1 0 0,1-1 0 0 0,-1 0-1 0 0,0-1 1 0 0,0 0 0 0 0,0 0-1 0 0,14-10 1 0 0,-3 1-285 0 0,-1-1-1 0 0,0-1 1 0 0,-1-1-1 0 0,0 0 1 0 0,-1-2 0 0 0,-1 0-1 0 0,-1-1 1 0 0,-1-1 0 0 0,-1 0-1 0 0,19-34 1 0 0,-32 52 307 0 0,1-1 0 0 0,-1 0-1 0 0,1 0 1 0 0,-1 0 0 0 0,0 0 0 0 0,0 0 0 0 0,-1 0 0 0 0,1 0 0 0 0,-1 0 0 0 0,1 0 0 0 0,-1-1-1 0 0,0 1 1 0 0,0 0 0 0 0,-1 0 0 0 0,1 0 0 0 0,-2-6 0 0 0,1 7-27 0 0,0 0 0 0 0,0 1-1 0 0,-1-1 1 0 0,1 1 0 0 0,-1-1 0 0 0,1 1 0 0 0,-1-1 0 0 0,0 1-1 0 0,1 0 1 0 0,-1 0 0 0 0,0 0 0 0 0,0 0 0 0 0,0 0 0 0 0,0 0-1 0 0,0 1 1 0 0,0-1 0 0 0,0 0 0 0 0,0 1 0 0 0,0 0 0 0 0,0-1-1 0 0,0 1 1 0 0,0 0 0 0 0,0 0 0 0 0,0 0 0 0 0,-3 1 0 0 0,-1-1 6 0 0,1 1 0 0 0,0 0 0 0 0,-1 0 0 0 0,1 1 0 0 0,0-1 0 0 0,0 1 0 0 0,0 0 0 0 0,0 1 0 0 0,0-1 0 0 0,0 1 0 0 0,0 0 0 0 0,1 0 0 0 0,0 0 0 0 0,-1 1 0 0 0,1-1 1 0 0,1 1-1 0 0,-1 0 0 0 0,0 1 0 0 0,1-1 0 0 0,0 0 0 0 0,0 1 0 0 0,0 0 0 0 0,1 0 0 0 0,-1-1 0 0 0,1 2 0 0 0,-2 6 0 0 0,2-5-36 0 0,-1-1 0 0 0,1 1 0 0 0,1 0 0 0 0,-1 0 0 0 0,1-1 0 0 0,1 1 0 0 0,-1 0 0 0 0,1 0 0 0 0,0 0 0 0 0,1 0 0 0 0,-1 0 0 0 0,2 0 0 0 0,-1 0 0 0 0,1 0 0 0 0,0-1 0 0 0,0 1 1 0 0,0-1-1 0 0,1 1 0 0 0,0-1 0 0 0,6 8 0 0 0,-4-7-33 0 0,1-2-1 0 0,0 1 1 0 0,1-1 0 0 0,-1 0 0 0 0,1 0 0 0 0,0-1 0 0 0,0 0 0 0 0,0 0 0 0 0,1 0 0 0 0,-1-1 0 0 0,1 0 0 0 0,0-1 0 0 0,0 0 0 0 0,15 2 0 0 0,6 0-1037 0 0,1-2-1 0 0,48-2 1 0 0,-28-5-1265 0 0,14-12-752 0 0</inkml:trace>
</inkml:ink>
</file>

<file path=ppt/ink/ink6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3.9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416 1 8281 0 0,'0'0'3460'0'0,"-16"3"-1800"0"0,7-1-1546 0 0,-1 0-82 0 0,0 1 1 0 0,0 0-1 0 0,0 0 0 0 0,0 0 1 0 0,1 2-1 0 0,-1-1 0 0 0,1 1 1 0 0,0 0-1 0 0,1 1 0 0 0,-13 10 1 0 0,-3 8 106 0 0,0 1 0 0 0,2 2-1 0 0,1 0 1 0 0,1 1 0 0 0,2 1 0 0 0,0 0 0 0 0,2 2 0 0 0,-15 41 0 0 0,13-25-111 0 0,2 1-1 0 0,3 1 0 0 0,1 0 1 0 0,3 0-1 0 0,-3 53 0 0 0,11-76-50 0 0,2 1 1 0 0,0 0-1 0 0,1-1 0 0 0,2 1 0 0 0,1-1 0 0 0,1 0 0 0 0,1 0 0 0 0,1-1 0 0 0,1 0 0 0 0,2 0 0 0 0,0-1 0 0 0,2 0 0 0 0,25 36 1 0 0,-18-32-34 0 0,2-1 0 0 0,1-1 1 0 0,2-1-1 0 0,0-1 1 0 0,1-1-1 0 0,2-1 0 0 0,0-1 1 0 0,1-2-1 0 0,60 30 1 0 0,-21-22 22 0 0,-62-25 29 0 0,-1 0-1 0 0,0-1 0 0 0,1 0 0 0 0,-1 0 1 0 0,1 0-1 0 0,-1-1 0 0 0,1 0 0 0 0,-1 0 0 0 0,1 0 1 0 0,10-3-1 0 0,-13 2 24 0 0,-1 0-1 0 0,0-1 1 0 0,0 1 0 0 0,0-1 0 0 0,0 0-1 0 0,0 0 1 0 0,0 0 0 0 0,0 0 0 0 0,0 0-1 0 0,-1 0 1 0 0,1 0 0 0 0,-1 0 0 0 0,1-1-1 0 0,-1 1 1 0 0,0-1 0 0 0,0 1 0 0 0,0-1-1 0 0,0 1 1 0 0,-1-1 0 0 0,1 0 0 0 0,-1 1-1 0 0,1-1 1 0 0,-1 0 0 0 0,0-4 0 0 0,1-7-186 0 0,-1 0 1 0 0,-1 0 0 0 0,-2-19-1 0 0,-5-1-795 0 0,-2-22-3988 0 0,8 13-1849 0 0</inkml:trace>
</inkml:ink>
</file>

<file path=ppt/ink/ink6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4.6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369 18 5216 0 0,'0'0'10732'0'0,"-6"-4"-10619"0"0,2 1-123 0 0,4 2 5 0 0,-1 0 1 0 0,0 0 0 0 0,1 1-1 0 0,-1-1 1 0 0,0 0 0 0 0,1 1-1 0 0,-1-1 1 0 0,0 0-1 0 0,0 1 1 0 0,1-1 0 0 0,-1 1-1 0 0,0 0 1 0 0,0-1 0 0 0,0 1-1 0 0,0-1 1 0 0,0 1-1 0 0,0 0 1 0 0,0 0 0 0 0,0 0-1 0 0,0-1 1 0 0,0 1 0 0 0,0 0-1 0 0,0 0 1 0 0,0 0-1 0 0,0 1 1 0 0,1-1 0 0 0,-1 0-1 0 0,0 0 1 0 0,0 0 0 0 0,0 1-1 0 0,0-1 1 0 0,0 0-1 0 0,0 1 1 0 0,0-1 0 0 0,0 1-1 0 0,1-1 1 0 0,-1 1 0 0 0,0 0-1 0 0,0-1 1 0 0,1 1-1 0 0,-1 0 1 0 0,0-1 0 0 0,1 1-1 0 0,-1 0 1 0 0,1 0 0 0 0,-1-1-1 0 0,0 3 1 0 0,-167 300-285 0 0,76-131-4375 0 0,89-166 4272 0 0,0 1-305 0 0,-1 0 0 0 0,0-1 1 0 0,0 1-1 0 0,-1-1 1 0 0,1 0-1 0 0,-1 0 1 0 0,-7 6-1 0 0,-4-5-2246 0 0</inkml:trace>
</inkml:ink>
</file>

<file path=ppt/ink/ink6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7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192 35 2936 0 0,'0'0'10014'0'0,"1"-7"-9595"0"0,-1 4-364 0 0,4-18-100 0 0,-4 18-26 0 0,-4 16 23 0 0,-136 612 2191 0 0,98-423-4784 0 0,33-149-576 0 0,7-31-3173 0 0</inkml:trace>
</inkml:ink>
</file>

<file path=ppt/ink/ink6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17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21 197 2916 0 0,'0'0'2775'0'0,"5"-15"-1202"0"0,-4 10-1475 0 0,9-25 450 0 0,2 0 0 0 0,16-32-1 0 0,-26 58-486 0 0,0 0-1 0 0,0 1 0 0 0,1-1 0 0 0,-1 1 0 0 0,1 0 0 0 0,0-1 0 0 0,0 1 0 0 0,0 1 1 0 0,1-1-1 0 0,-1 0 0 0 0,1 1 0 0 0,-1 0 0 0 0,1-1 0 0 0,0 1 0 0 0,0 1 0 0 0,0-1 1 0 0,0 1-1 0 0,0-1 0 0 0,0 1 0 0 0,0 0 0 0 0,0 1 0 0 0,1-1 0 0 0,-1 1 0 0 0,0 0 1 0 0,8 0-1 0 0,-8 1-23 0 0,0 0 1 0 0,-1 0-1 0 0,1 0 1 0 0,-1 0-1 0 0,1 0 1 0 0,-1 1-1 0 0,1 0 1 0 0,-1 0-1 0 0,0 0 1 0 0,0 0-1 0 0,0 0 1 0 0,0 0 0 0 0,0 1-1 0 0,0 0 1 0 0,-1-1-1 0 0,1 1 1 0 0,-1 0-1 0 0,0 0 1 0 0,0 0-1 0 0,0 1 1 0 0,0-1-1 0 0,-1 0 1 0 0,1 1-1 0 0,-1-1 1 0 0,0 1-1 0 0,0 0 1 0 0,0-1-1 0 0,0 1 1 0 0,0 4-1 0 0,-1 2 50 0 0,1 0 0 0 0,-1 0 0 0 0,-1 0 0 0 0,0-1 0 0 0,0 1 0 0 0,-1 0 0 0 0,0-1-1 0 0,-1 1 1 0 0,0-1 0 0 0,-1 0 0 0 0,1 0 0 0 0,-2 0 0 0 0,1 0 0 0 0,-1-1 0 0 0,-1 0 0 0 0,1 0-1 0 0,-2 0 1 0 0,-11 12 0 0 0,1-4-43 0 0,-2 0 0 0 0,1-1-1 0 0,-2 0 1 0 0,0-2 0 0 0,0 0 0 0 0,-36 15-1 0 0,46-24-280 0 0</inkml:trace>
</inkml:ink>
</file>

<file path=ppt/ink/ink6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6.2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0 131 10605 0 0,'0'0'5668'0'0,"19"-11"-5758"0"0,-1-1 45 0 0,-6 3 9 0 0,1 1-1 0 0,0 1 1 0 0,0 0 0 0 0,1 0-1 0 0,0 2 1 0 0,0 0 0 0 0,22-5-1 0 0,55-9-156 0 0,104-6 0 0 0,-3 20-2840 0 0,-146 8 195 0 0,-4 6-1588 0 0</inkml:trace>
</inkml:ink>
</file>

<file path=ppt/ink/ink6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6.7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 6689 0 0,'0'0'6680'0'0,"96"15"-7820"0"0,-42-12 1232 0 0,23-3-40 0 0,17 0-52 0 0,-10-1-796 0 0,-7-7-392 0 0,-13-2-556 0 0,-24 3-1364 0 0,24-19-2429 0 0</inkml:trace>
</inkml:ink>
</file>

<file path=ppt/ink/ink6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7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67 208 0 0,'0'0'9446'0'0,"3"17"-9411"0"0,7 57 655 0 0,-9-61-565 0 0,-1 1-1 0 0,0 0 1 0 0,-2 0-1 0 0,1 0 1 0 0,-2-1-1 0 0,0 1 1 0 0,0-1 0 0 0,-2 1-1 0 0,1-1 1 0 0,-8 12-1 0 0,7-12-89 0 0,-4 9 43 0 0,-1 0-1 0 0,-1 0 0 0 0,-16 24 0 0 0,21-38-43 0 0,1-1-1 0 0,-1 1 0 0 0,-1-1 0 0 0,1-1 1 0 0,-1 1-1 0 0,-1-1 0 0 0,1 0 0 0 0,-1 0 1 0 0,0-1-1 0 0,-17 8 0 0 0,24-12-31 0 0,0-1 0 0 0,0 1 0 0 0,0-1 1 0 0,0 1-1 0 0,0-1 0 0 0,0 0 0 0 0,0 1 0 0 0,0-1 0 0 0,0 0 0 0 0,0 0 0 0 0,0 0 1 0 0,0 0-1 0 0,0 0 0 0 0,-1 0 0 0 0,1 0 0 0 0,0 0 0 0 0,0-1 0 0 0,0 1 0 0 0,0 0 0 0 0,-1-1 1 0 0,1 0-12 0 0,0 1 0 0 0,1-1 0 0 0,-1 1 1 0 0,1-1-1 0 0,-1 0 0 0 0,1 0 1 0 0,0 1-1 0 0,-1-1 0 0 0,1 0 0 0 0,0 0 1 0 0,-1 1-1 0 0,1-1 0 0 0,0 0 1 0 0,0 0-1 0 0,0 0 0 0 0,0 1 0 0 0,-1-1 1 0 0,1 0-1 0 0,0 0 0 0 0,1-1 1 0 0,-1-4-71 0 0,1 0 0 0 0,0 1 0 0 0,1-1 0 0 0,0 0 1 0 0,0 1-1 0 0,3-7 0 0 0,12-21-109 0 0,1 1 1 0 0,2 1-1 0 0,1 1 0 0 0,38-41 1 0 0,111-96 35 0 0,-166 164 157 0 0,17-16 1 0 0,44-28 0 0 0,-60 43 35 0 0,1 0 0 0 0,0 1 0 0 0,1 0 0 0 0,-1 0 0 0 0,0 1 0 0 0,1-1 0 0 0,0 2 0 0 0,-1-1 0 0 0,1 1 0 0 0,0 0 0 0 0,0 0 0 0 0,0 0 0 0 0,8 2 0 0 0,-12 0-19 0 0,0 0 1 0 0,0 0-1 0 0,0 0 0 0 0,-1 0 1 0 0,1 1-1 0 0,0 0 1 0 0,-1-1-1 0 0,1 1 1 0 0,-1 0-1 0 0,0 0 0 0 0,1 1 1 0 0,-1-1-1 0 0,0 0 1 0 0,-1 1-1 0 0,1-1 1 0 0,0 1-1 0 0,-1 0 0 0 0,1-1 1 0 0,-1 1-1 0 0,0 0 1 0 0,0 0-1 0 0,0 0 1 0 0,0 0-1 0 0,0 0 0 0 0,0 3 1 0 0,3 12 126 0 0,-1 0-1 0 0,2 34 1 0 0,-7 180-1494 0 0,0-147-3706 0 0,1-53 232 0 0</inkml:trace>
</inkml:ink>
</file>

<file path=ppt/ink/ink6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7.5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229 295 7585 0 0,'0'0'5646'0'0,"-18"8"-5448"0"0,-132 58 980 0 0,138-61-1108 0 0,6-3-135 0 0,0 0-1 0 0,1 0 1 0 0,-1 1-1 0 0,1 0 1 0 0,0 0-1 0 0,0 0 1 0 0,-6 5-1 0 0,35-15-1615 0 0,-3-5 1849 0 0,0-1 1 0 0,-2 0-1 0 0,1-2 1 0 0,22-22 0 0 0,-32 30 27 0 0,-7 15-881 0 0,-1 4 433 0 0,0-9-42 0 0,-1 1-1 0 0,1-1 0 0 0,-1 0 0 0 0,1 0 0 0 0,0 0 0 0 0,0 0 1 0 0,0 0-1 0 0,1-1 0 0 0,-1 1 0 0 0,1-1 0 0 0,0 0 0 0 0,-1 1 1 0 0,6 2-1 0 0,7 3-3388 0 0</inkml:trace>
  <inkml:trace contextRef="#ctx0" brushRef="#br0" timeOffset="1">907 0 1696 0 0,'0'0'15432'0'0,"-5"15"-14960"0"0,-72 235 723 0 0,28 115-2768 0 0,29-183-3395 0 0,11-129-1311 0 0,3-38 3276 0 0</inkml:trace>
</inkml:ink>
</file>

<file path=ppt/ink/ink6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7.9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1 345 4424 0 0,'10'-19'2692'0'0,"-3"5"-2338"0"0,7-13-42 0 0,1 1 0 0 0,2 0 0 0 0,23-28 0 0 0,-20 32-154 0 0,0-1 0 0 0,2 2-1 0 0,0 1 1 0 0,32-22 0 0 0,-45 36-124 0 0,0 0 0 0 0,1 0-1 0 0,-1 1 1 0 0,1 0 0 0 0,1 1 0 0 0,-1 0 0 0 0,0 1 0 0 0,1 0 0 0 0,0 0 0 0 0,0 1 0 0 0,0 0 0 0 0,0 1 0 0 0,0 1 0 0 0,21 1 0 0 0,-28-1-12 0 0,-1 1 1 0 0,1 0-1 0 0,-1 0 1 0 0,0 0-1 0 0,0 0 0 0 0,1 0 1 0 0,-1 1-1 0 0,0 0 1 0 0,0-1-1 0 0,0 1 1 0 0,-1 0-1 0 0,1 0 1 0 0,0 1-1 0 0,-1-1 1 0 0,1 1-1 0 0,-1-1 1 0 0,0 1-1 0 0,0 0 1 0 0,0-1-1 0 0,0 1 1 0 0,0 0-1 0 0,-1 0 1 0 0,0 1-1 0 0,1-1 1 0 0,-1 0-1 0 0,0 0 1 0 0,0 1-1 0 0,-1-1 1 0 0,1 5-1 0 0,0-1 78 0 0,0 0 0 0 0,-1 0-1 0 0,0-1 1 0 0,-1 1 0 0 0,0 0 0 0 0,0 0 0 0 0,0 0-1 0 0,-1-1 1 0 0,1 1 0 0 0,-2-1 0 0 0,1 1 0 0 0,-1-1-1 0 0,-6 10 1 0 0,-1 0 84 0 0,-2-1-1 0 0,0-1 1 0 0,-1 0-1 0 0,0 0 1 0 0,-1-2-1 0 0,-22 17 1 0 0,-98 52 111 0 0,11-7-1684 0 0,118-70 995 0 0,-17 13-1218 0 0,13-2-2297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4:24.7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0 312 0 0,'41'7'6494'0'0,"27"-8"-5440"0"0,-26 0-623 0 0,486 25 85 0 0,-163 5-478 0 0,-100-11-86 0 0,294 9 223 0 0,-408-22 575 0 0,291 33-783 0 0,-32 0 154 0 0,6-9 23 0 0,-51-3-106 0 0,-238-19-18 0 0,633 20 342 0 0,225-31 522 0 0,-751 0-717 0 0,167-1-89 0 0,-134 3 114 0 0,-253 1 634 0 0,-25-1 1456 0 0,29 31-13294 0 0,-18-25 9925 0 0,-2-6 72 0 0,-14-29-674 0 0</inkml:trace>
</inkml:ink>
</file>

<file path=ppt/ink/ink6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8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301 0 4592 0 0,'0'0'7098'0'0,"-14"4"-6739"0"0,1-1-254 0 0,5-1-17 0 0,0 0 0 0 0,0 0-1 0 0,0 1 1 0 0,0 0 0 0 0,0 0 0 0 0,1 0 0 0 0,-1 1 0 0 0,1 0 0 0 0,0 1 0 0 0,-9 8 0 0 0,-5 6 183 0 0,2 0 0 0 0,0 2 0 0 0,1 0 0 0 0,1 1 0 0 0,-16 28 0 0 0,25-36-334 0 0,1 1-1 0 0,0-1 0 0 0,0 2 0 0 0,2-1 0 0 0,0 1 1 0 0,1-1-1 0 0,0 2 0 0 0,1-1 0 0 0,1 0 1 0 0,0 18-1 0 0,2-31-55 0 0,0 1 1 0 0,1-1-1 0 0,-1 0 0 0 0,1 1 0 0 0,0-1 1 0 0,-1 0-1 0 0,1 0 0 0 0,1 1 0 0 0,-1-1 1 0 0,0 0-1 0 0,1 0 0 0 0,0 0 1 0 0,2 3-1 0 0,-3-5 66 0 0,0 0 0 0 0,0 0 0 0 0,0 0 0 0 0,0 0 0 0 0,0 0 0 0 0,0-1 0 0 0,1 1 1 0 0,-1 0-1 0 0,0 0 0 0 0,0-1 0 0 0,1 1 0 0 0,-1-1 0 0 0,1 1 0 0 0,-1-1 0 0 0,0 0 0 0 0,1 0 0 0 0,-1 1 0 0 0,1-1 0 0 0,-1 0 0 0 0,1 0 1 0 0,-1 0-1 0 0,0 0 0 0 0,1-1 0 0 0,-1 1 0 0 0,1 0 0 0 0,-1-1 0 0 0,1 1 0 0 0,-1-1 0 0 0,0 1 0 0 0,1-1 0 0 0,-1 1 0 0 0,0-1 0 0 0,0 0 1 0 0,2-1-1 0 0,6-4-22 0 0,1-1 0 0 0,-1-1 1 0 0,-1 1-1 0 0,1-2 1 0 0,-1 1-1 0 0,10-15 1 0 0,40-65 238 0 0,-23 32 5 0 0,-28 44-90 0 0,11-15 365 0 0,-17 25-379 0 0,0 1 1 0 0,-1 0-1 0 0,1 0 1 0 0,0 0-1 0 0,0 0 0 0 0,0 0 1 0 0,0 0-1 0 0,0 0 1 0 0,0 0-1 0 0,1 1 0 0 0,-1-1 1 0 0,0 0-1 0 0,0 1 1 0 0,0-1-1 0 0,1 1 0 0 0,-1-1 1 0 0,2 1-1 0 0,-2 0-88 0 0,-1 1-1 0 0,1 0 0 0 0,0 0 1 0 0,0 0-1 0 0,-1 0 1 0 0,1 0-1 0 0,0-1 1 0 0,-1 2-1 0 0,1-1 1 0 0,-1 0-1 0 0,1 0 1 0 0,-1 0-1 0 0,0 0 1 0 0,1 0-1 0 0,-1 0 0 0 0,0 0 1 0 0,0 2-1 0 0,5 24 116 0 0,-4-25-104 0 0,4 35-171 0 0,13 69 248 0 0,-5-36-5325 0 0,-10-58 1271 0 0</inkml:trace>
  <inkml:trace contextRef="#ctx0" brushRef="#br0" timeOffset="1">768 187 2720 0 0,'0'0'2894'0'0,"2"17"-2049"0"0,-2-14-808 0 0,3 28 757 0 0,-1 0 1 0 0,-4 61 0 0 0,-1-64-147 0 0,2-17 39 0 0,0-1 0 0 0,-1 1 0 0 0,0 0 0 0 0,0-1 0 0 0,-10 17 3348 0 0,6-48-3483 0 0,5 7-608 0 0,0 0 0 0 0,1 0 0 0 0,0-1 0 0 0,1 1 0 0 0,1 0 0 0 0,0 0 0 0 0,1 0 0 0 0,1 0-1 0 0,0 0 1 0 0,0 0 0 0 0,10-16 0 0 0,-6 13-399 0 0,2 0 1 0 0,0 1-1 0 0,1 1 0 0 0,1-1 1 0 0,0 2-1 0 0,1 0 0 0 0,0 0 1 0 0,18-12-1 0 0,-29 23 295 0 0,7-5-651 0 0,0 1 0 0 0,1-1 0 0 0,0 2 0 0 0,0-1 0 0 0,0 1 0 0 0,1 1 0 0 0,0 0 0 0 0,19-6 0 0 0,6 7-1887 0 0</inkml:trace>
</inkml:ink>
</file>

<file path=ppt/ink/ink6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8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68 309 3008 0 0,'0'0'3482'0'0,"14"-16"-2857"0"0,90-121 727 0 0,-101 133-1307 0 0,40-63 151 0 0,-41 62-146 0 0,1 0 0 0 0,-1 0 0 0 0,0 0 0 0 0,0-1 0 0 0,0 1 0 0 0,0 0 1 0 0,-1-1-1 0 0,0 0 0 0 0,-1 1 0 0 0,1-1 0 0 0,-1-8 0 0 0,0 13-8 0 0,0 1 0 0 0,-1-1-1 0 0,1 0 1 0 0,0 1 0 0 0,0-1 0 0 0,-1 1 0 0 0,1-1 0 0 0,0 1 0 0 0,-1-1-1 0 0,1 1 1 0 0,-1-1 0 0 0,1 1 0 0 0,-1-1 0 0 0,1 1 0 0 0,-1-1 0 0 0,1 1-1 0 0,-1-1 1 0 0,1 1 0 0 0,-1 0 0 0 0,0 0 0 0 0,1-1 0 0 0,-1 1-1 0 0,1 0 1 0 0,-1 0 0 0 0,0 0 0 0 0,1-1 0 0 0,-1 1 0 0 0,0 0 0 0 0,1 0-1 0 0,-1 0 1 0 0,0 0 0 0 0,1 0 0 0 0,-1 0 0 0 0,0 0 0 0 0,1 1 0 0 0,-1-1-1 0 0,0 0 1 0 0,1 0 0 0 0,-2 1 0 0 0,-26 11 368 0 0,11 0-322 0 0,1 1 0 0 0,1 1 1 0 0,0 0-1 0 0,1 1 0 0 0,0 0 0 0 0,2 1 0 0 0,-1 1 0 0 0,2 0 1 0 0,1 1-1 0 0,0 0 0 0 0,1 0 0 0 0,0 1 0 0 0,2 0 0 0 0,1 1 1 0 0,0 0-1 0 0,1 0 0 0 0,1 0 0 0 0,1 0 0 0 0,-1 29 1 0 0,4-42-275 0 0,1 0 0 0 0,-1 0 1 0 0,1 0-1 0 0,0 0 1 0 0,1 0-1 0 0,-1 0 0 0 0,1 0 1 0 0,1-1-1 0 0,-1 1 0 0 0,1-1 1 0 0,1 1-1 0 0,-1-1 1 0 0,1 0-1 0 0,0 0 0 0 0,0-1 1 0 0,0 1-1 0 0,1-1 1 0 0,0 0-1 0 0,0 0 0 0 0,7 5 1 0 0,7-1-2059 0 0,3-7-655 0 0</inkml:trace>
</inkml:ink>
</file>

<file path=ppt/ink/ink6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9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188 639 3908 0 0,'0'0'5071'0'0,"-4"14"-4122"0"0,0 5-413 0 0,-2-1 0 0 0,0 0 0 0 0,-1-1 0 0 0,-1 1 0 0 0,-1-1 0 0 0,0-1-1 0 0,-16 22 1 0 0,25-38-529 0 0,-42 44 827 0 0,39-42-797 0 0,1 0 1 0 0,-1 1-1 0 0,0-2 1 0 0,1 1-1 0 0,-1 0 1 0 0,0-1-1 0 0,0 1 1 0 0,-1-1-1 0 0,1 0 0 0 0,0 0 1 0 0,0 0-1 0 0,0 0 1 0 0,-1-1-1 0 0,1 1 1 0 0,-6-1-1 0 0,8 0-47 0 0,0-1-1 0 0,0 0 0 0 0,0 1 0 0 0,0-1 1 0 0,0 0-1 0 0,0 0 0 0 0,0 0 0 0 0,1 1 1 0 0,-1-1-1 0 0,0 0 0 0 0,1 0 0 0 0,-1 0 1 0 0,1 0-1 0 0,-1 0 0 0 0,1 0 1 0 0,-1-1-1 0 0,1 1 0 0 0,0 0 0 0 0,0 0 1 0 0,-1 0-1 0 0,1 0 0 0 0,0 0 0 0 0,0 0 1 0 0,0-1-1 0 0,0 1 0 0 0,0 0 0 0 0,0 0 1 0 0,1-2-1 0 0,3-35-688 0 0,0 28 536 0 0,-1 1 0 0 0,1 0 0 0 0,1 1-1 0 0,0-1 1 0 0,0 1 0 0 0,0 0 0 0 0,13-13 0 0 0,0 0-271 0 0,31-24 0 0 0,-33 31 282 0 0,0 1 1 0 0,1 1-1 0 0,22-12 1 0 0,-34 21 147 0 0,0 1 0 0 0,0-1 0 0 0,0 1 0 0 0,1 0-1 0 0,-1 0 1 0 0,1 1 0 0 0,-1-1 0 0 0,1 1 0 0 0,0 0 0 0 0,-1 1 0 0 0,1-1 0 0 0,0 1 0 0 0,-1 0 0 0 0,1 1 0 0 0,0 0-1 0 0,7 1 1 0 0,-10 0 50 0 0,0-1 0 0 0,0 1-1 0 0,-1 0 1 0 0,1-1 0 0 0,-1 1-1 0 0,0 1 1 0 0,0-1 0 0 0,1 0-1 0 0,-1 0 1 0 0,-1 1 0 0 0,1-1 0 0 0,0 1-1 0 0,0 0 1 0 0,-1-1 0 0 0,0 1-1 0 0,2 6 1 0 0,15 52 614 0 0,-16-50-608 0 0,-1-8-63 0 0,3 16-171 0 0,0-1 0 0 0,1 1 1 0 0,1-1-1 0 0,1 0 0 0 0,11 19 1 0 0,-18-36 29 0 0,1 0-1 0 0,-1-1 1 0 0,1 1 0 0 0,-1-1 0 0 0,1 1 0 0 0,-1-1 0 0 0,1 0 0 0 0,-1 1-1 0 0,1-1 1 0 0,-1 1 0 0 0,1-1 0 0 0,-1 0 0 0 0,1 0 0 0 0,-1 1 0 0 0,1-1-1 0 0,0 0 1 0 0,-1 0 0 0 0,1 0 0 0 0,0 1 0 0 0,-1-1 0 0 0,1 0-1 0 0,0 0 1 0 0,-1 0 0 0 0,1 0 0 0 0,-1 0 0 0 0,1 0 0 0 0,0 0 0 0 0,-1-1-1 0 0,1 1 1 0 0,0 0 0 0 0,-1 0 0 0 0,1 0 0 0 0,0-1 0 0 0,8-5-3603 0 0</inkml:trace>
  <inkml:trace contextRef="#ctx0" brushRef="#br0" timeOffset="1">870 0 4772 0 0,'0'0'7993'0'0,"0"15"-7288"0"0,-2 55 563 0 0,-18 109 1 0 0,-30 84-994 0 0,-4 26-3804 0 0,39-208-2032 0 0,12-48-135 0 0</inkml:trace>
</inkml:ink>
</file>

<file path=ppt/ink/ink6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29.6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 9733 0 0,'14'-5'1516'0'0,"14"-3"-1330"0"0,0 2-1 0 0,1 0 1 0 0,41-2 0 0 0,88 3 590 0 0,0 6 1 0 0,188 26-1 0 0,-99 12-192 0 0,-146-16-3198 0 0,-137-32-8085 0 0</inkml:trace>
</inkml:ink>
</file>

<file path=ppt/ink/ink6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4.4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330 1 380 0 0,'0'0'4756'0'0,"0"0"-4617"0"0,1 0 0 0 0,-1 0 1 0 0,1 0-1 0 0,-1 0 0 0 0,1 0 0 0 0,-1 0 1 0 0,1 0-1 0 0,-1 0 0 0 0,0 0 0 0 0,1 0 1 0 0,-1 1-1 0 0,1-1 0 0 0,-1 0 0 0 0,1 0 1 0 0,-1 0-1 0 0,0 1 0 0 0,1-1 0 0 0,-1 0 1 0 0,0 0-1 0 0,1 1 0 0 0,-1-1 0 0 0,0 0 1 0 0,1 1-1 0 0,-1-1 0 0 0,0 0 0 0 0,1 1 1 0 0,-1 0-1 0 0,-24 72 3258 0 0,-35 76 0 0 0,9-27-2709 0 0,-154 471-1364 0 0,200-568-923 0 0,5-25 1542 0 0,-1 0-1 0 0,0 0 0 0 0,0 1 1 0 0,0-1-1 0 0,0 0 1 0 0,0 0-1 0 0,1 0 1 0 0,-1 0-1 0 0,0 0 1 0 0,0 0-1 0 0,0 1 1 0 0,0-1-1 0 0,1 0 0 0 0,-1 0 1 0 0,0 0-1 0 0,0 0 1 0 0,0 0-1 0 0,1 0 1 0 0,-1 0-1 0 0,0 0 1 0 0,0 0-1 0 0,0 0 0 0 0,1 0 1 0 0,-1 0-1 0 0,0 0 1 0 0,0 0-1 0 0,0 0 1 0 0,1 0-1 0 0,-1 0 1 0 0,0 0-1 0 0,0 0 1 0 0,0 0-1 0 0,1-1 0 0 0,-1 1 1 0 0,0 0-1 0 0,0 0 1 0 0,0 0-1 0 0,0 0 1 0 0,1 0-1 0 0,-1 0 1 0 0,0 0-1 0 0,0-1 1 0 0,0 1-1 0 0,0 0 0 0 0,0 0 1 0 0,0 0-1 0 0,0 0 1 0 0,1-1-1 0 0,25-31-3350 0 0,-11 11 458 0 0</inkml:trace>
</inkml:ink>
</file>

<file path=ppt/ink/ink6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4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 87 7657 0 0,'0'0'2017'0'0,"17"-14"-2055"0"0,58-41 90 0 0,-71 53-53 0 0,0-1-1 0 0,0 1 1 0 0,1 0 0 0 0,-1 0 0 0 0,1 1 0 0 0,-1-1 0 0 0,1 1 0 0 0,0 0 0 0 0,0 0 0 0 0,0 1 0 0 0,-1-1 0 0 0,1 1 0 0 0,0 0 0 0 0,0 1 0 0 0,0-1 0 0 0,0 1 0 0 0,-1 0 0 0 0,1 0 0 0 0,0 0 0 0 0,-1 1 0 0 0,1-1 0 0 0,4 3 0 0 0,-2-1-14 0 0,-1 1 0 0 0,0 0 0 0 0,1 0 0 0 0,-1 0 1 0 0,-1 0-1 0 0,1 1 0 0 0,0 0 0 0 0,-1 0 1 0 0,0 1-1 0 0,-1-1 0 0 0,1 1 0 0 0,-1 0 0 0 0,0 0 1 0 0,0 1-1 0 0,-1-1 0 0 0,0 1 0 0 0,0 0 1 0 0,0 0-1 0 0,-1 0 0 0 0,2 11 0 0 0,-3-13 97 0 0,0 0 0 0 0,0 0 1 0 0,-1 0-1 0 0,0 0 0 0 0,0 0 0 0 0,0 0 0 0 0,0 0 0 0 0,-1 0 0 0 0,0 0 0 0 0,0 0 1 0 0,0 0-1 0 0,0 0 0 0 0,-1-1 0 0 0,0 1 0 0 0,0 0 0 0 0,-1-1 0 0 0,1 1 0 0 0,-1-1 1 0 0,0 0-1 0 0,0 0 0 0 0,0 0 0 0 0,0 0 0 0 0,-1-1 0 0 0,0 1 0 0 0,1-1 0 0 0,-1 0 1 0 0,0 0-1 0 0,-1 0 0 0 0,1 0 0 0 0,-7 2 0 0 0,-5 1 283 0 0,-1 0-1 0 0,0-1 1 0 0,1-1 0 0 0,-1-1-1 0 0,-29 2 1 0 0,-89-3 62 0 0,79-3-240 0 0,44 1 342 0 0,0-1-3268 0 0,20 6-368 0 0,21 1-568 0 0,-4-5 686 0 0</inkml:trace>
</inkml:ink>
</file>

<file path=ppt/ink/ink6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5.2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6233 0 0,'0'0'7066'0'0,"1"13"-7344"0"0,1 39 655 0 0,-3 0 1 0 0,-13 97-1 0 0,-35 118-2726 0 0,34-188-477 0 0,5-39-215 0 0,0-1-1524 0 0</inkml:trace>
</inkml:ink>
</file>

<file path=ppt/ink/ink6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5.6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63 522 9473 0 0,'0'0'5012'0'0,"-60"79"-5012"0"0,59-70-76 0 0,-1 0-40 0 0,2-3-236 0 0,0-2-440 0 0</inkml:trace>
  <inkml:trace contextRef="#ctx0" brushRef="#br0" timeOffset="1">610 29 8893 0 0,'0'0'2636'0'0,"81"-28"-2444"0"0,-53 28-116 0 0,-1 0-76 0 0,1 9-164 0 0,-1 3 20 0 0,-2 6-228 0 0,-9 0-468 0 0,-7 1-608 0 0,-3-4-1580 0 0</inkml:trace>
  <inkml:trace contextRef="#ctx0" brushRef="#br0" timeOffset="2">469 373 6541 0 0,'0'0'3552'0'0,"102"3"-3492"0"0,-63-3-60 0 0,0-6-256 0 0,3-3-768 0 0,1-3-548 0 0,-13 1-693 0 0,12-14-2587 0 0</inkml:trace>
</inkml:ink>
</file>

<file path=ppt/ink/ink6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6.0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3664 0 0,'0'0'9439'0'0,"7"19"-8431"0"0,2 4-697 0 0,2 7 294 0 0,16 59-1 0 0,-14-28-291 0 0,7 75 0 0 0,-18-102-739 0 0,0-1 1 0 0,-3 1-1 0 0,-8 65 1 0 0,7-91-47 0 0,1-1-1 0 0,-2 1 1 0 0,1 0 0 0 0,-4 7 0 0 0,5-14 272 0 0,0 1 1 0 0,1-1-1 0 0,-1 0 0 0 0,0 1 0 0 0,0-1 0 0 0,0 1 1 0 0,0-1-1 0 0,-1 0 0 0 0,1 0 0 0 0,0 0 1 0 0,0 0-1 0 0,-3 1 0 0 0,4-1 37 0 0,-1-1-1 0 0,0 0 1 0 0,0 0-1 0 0,1 1 1 0 0,-1-1-1 0 0,0 0 1 0 0,0 0 0 0 0,0 0-1 0 0,0 0 1 0 0,1 0-1 0 0,-1 0 1 0 0,0 0-1 0 0,0-1 1 0 0,0 1 0 0 0,1 0-1 0 0,-1 0 1 0 0,0-1-1 0 0,0 1 1 0 0,1 0-1 0 0,-1-1 1 0 0,0 1 0 0 0,0-1-1 0 0,1 1 1 0 0,-1-1-1 0 0,1 1 1 0 0,-2-2-1 0 0,-13-16-3672 0 0</inkml:trace>
</inkml:ink>
</file>

<file path=ppt/ink/ink6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6.4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0 224 2556 0 0,'0'0'4498'0'0,"12"-13"-3765"0"0,37-39-137 0 0,-47 51-567 0 0,-1 0 0 0 0,1 0 0 0 0,-1 0 0 0 0,1 0 0 0 0,-1 0 0 0 0,1 0 0 0 0,-1 0 0 0 0,1 0 0 0 0,0 1 0 0 0,0-1 0 0 0,-1 1 0 0 0,1-1 0 0 0,0 1 0 0 0,0 0 0 0 0,0 0 0 0 0,-1 0 0 0 0,1-1 0 0 0,0 2 0 0 0,0-1 0 0 0,0 0 0 0 0,0 0 0 0 0,3 2 0 0 0,-1-1 28 0 0,0 1 0 0 0,0 0 0 0 0,0 1 0 0 0,0-1 1 0 0,0 1-1 0 0,4 3 0 0 0,-1 0 38 0 0,69 55 303 0 0,-45-34-326 0 0,49 32 0 0 0,-70-53-41 0 0,1 0 0 0 0,-1 0 0 0 0,1-1 0 0 0,0-1 0 0 0,0 1-1 0 0,1-2 1 0 0,-1 0 0 0 0,1 0 0 0 0,16 1 0 0 0,-26-4 44 0 0,1 0-1 0 0,-1 0 1 0 0,0 0 0 0 0,0 0-1 0 0,0 0 1 0 0,0 0-1 0 0,0-1 1 0 0,0 1-1 0 0,0-1 1 0 0,0 1-1 0 0,0-1 1 0 0,0 0 0 0 0,-1 0-1 0 0,1 0 1 0 0,0 0-1 0 0,0 0 1 0 0,-1 0-1 0 0,1 0 1 0 0,0-1-1 0 0,-1 1 1 0 0,1 0-1 0 0,-1-1 1 0 0,0 0 0 0 0,1 1-1 0 0,-1-1 1 0 0,0 0-1 0 0,0 1 1 0 0,0-1-1 0 0,0 0 1 0 0,-1 0-1 0 0,1 0 1 0 0,0 0 0 0 0,0-3-1 0 0,1-7 477 0 0,-1 0-1 0 0,0 0 1 0 0,0 0 0 0 0,-2-22-1 0 0,0 7-372 0 0,-8-180-215 0 0,9 206-34 0 0,0 1-1 0 0,0-1 1 0 0,0 1 0 0 0,0 0-1 0 0,0-1 1 0 0,0 1 0 0 0,0-1 0 0 0,0 1-1 0 0,0 0 1 0 0,0-1 0 0 0,0 1 0 0 0,0-1-1 0 0,0 1 1 0 0,-1 0 0 0 0,1-1 0 0 0,0 1-1 0 0,0-1 1 0 0,0 1 0 0 0,0 0 0 0 0,-1-1-1 0 0,1 1 1 0 0,0 0 0 0 0,0-1 0 0 0,-1 1-1 0 0,1 0 1 0 0,0 0 0 0 0,-1-1-1 0 0,1 1 1 0 0,0 0 0 0 0,-1 0 0 0 0,1-1-1 0 0,-7 12-1906 0 0,-2 21-1543 0 0,7-18 648 0 0</inkml:trace>
  <inkml:trace contextRef="#ctx0" brushRef="#br0" timeOffset="1">758 158 3524 0 0,'0'0'8926'0'0,"-16"14"-8193"0"0,-50 42-229 0 0,62-52-496 0 0,1-1 1 0 0,-1 1-1 0 0,0 0 1 0 0,1 1-1 0 0,0-1 1 0 0,0 1-1 0 0,0-1 1 0 0,1 1-1 0 0,0 0 1 0 0,0 0-1 0 0,0 0 1 0 0,0 0 0 0 0,1 0-1 0 0,-1 0 1 0 0,1 0-1 0 0,1 1 1 0 0,-1-1-1 0 0,1 0 1 0 0,0 1-1 0 0,0-1 1 0 0,1 1-1 0 0,-1-1 1 0 0,1 0-1 0 0,2 6 1 0 0,-2-8-34 0 0,0 1 0 0 0,1-1-1 0 0,-1 0 1 0 0,1 1 0 0 0,0-1 0 0 0,0 0 0 0 0,0 0 0 0 0,0 0 0 0 0,1 0-1 0 0,-1-1 1 0 0,1 1 0 0 0,0-1 0 0 0,0 1 0 0 0,0-1 0 0 0,0 0-1 0 0,0 0 1 0 0,0-1 0 0 0,0 1 0 0 0,1 0 0 0 0,-1-1 0 0 0,0 0-1 0 0,1 0 1 0 0,0 0 0 0 0,-1 0 0 0 0,7 0 0 0 0,-1 0 0 0 0,0 0 1 0 0,0 0 0 0 0,1-1-1 0 0,-1 0 1 0 0,0 0-1 0 0,0-1 1 0 0,0-1 0 0 0,0 0-1 0 0,11-3 1 0 0,-10 1 118 0 0,0 0 1 0 0,0-1-1 0 0,0-1 1 0 0,-1 1-1 0 0,1-1 0 0 0,-1-1 1 0 0,-1 0-1 0 0,1 0 1 0 0,-1-1-1 0 0,8-10 0 0 0,-12 13 7 0 0,0 0-1 0 0,0-1 0 0 0,0 0 0 0 0,-1 0 0 0 0,0 0 0 0 0,0 0 0 0 0,0-1 0 0 0,-1 1 0 0 0,0-1 0 0 0,0 1 0 0 0,-1-1 0 0 0,0 0 0 0 0,0 0 0 0 0,0 0 0 0 0,-1 0 0 0 0,0 1 0 0 0,-2-11 0 0 0,2 15-102 0 0,0-1 0 0 0,-1 1 0 0 0,0-1 0 0 0,1 1-1 0 0,-1 0 1 0 0,0 0 0 0 0,0-1 0 0 0,-1 1-1 0 0,1 0 1 0 0,0 0 0 0 0,-1 0 0 0 0,1 0 0 0 0,-1 0-1 0 0,1 0 1 0 0,-1 1 0 0 0,0-1 0 0 0,0 0-1 0 0,0 1 1 0 0,-4-3 0 0 0,2 2-35 0 0,-1 0 0 0 0,0 0-1 0 0,1 1 1 0 0,-1 0 0 0 0,0-1 0 0 0,0 1-1 0 0,0 1 1 0 0,0-1 0 0 0,-7 1 0 0 0,0 0-664 0 0,-1 1 0 0 0,0 1 0 0 0,1-1 0 0 0,-1 2 0 0 0,1 0 0 0 0,-24 9 0 0 0,18-3-2658 0 0,5-3-1628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4:31.6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31 215 288 0 0,'0'0'4716'0'0,"-4"-11"-4552"0"0,1-3-125 0 0,1 7-13 0 0,1 0-1 0 0,-1 0 1 0 0,0 0-1 0 0,-1 1 0 0 0,-4-9 1 0 0,6 13 39 0 0,0 1 0 0 0,0 0-1 0 0,1-1 1 0 0,-1 1 0 0 0,0-1 0 0 0,1 0 0 0 0,-1 1 0 0 0,1-1 0 0 0,0 1 0 0 0,-1-1-1 0 0,1 0 1 0 0,0 1 0 0 0,0-1 0 0 0,0 0 0 0 0,1-1 0 0 0,0 1-51 0 0,0 0 1 0 0,0 0-1 0 0,0 1 1 0 0,0-1-1 0 0,0 0 1 0 0,1 1-1 0 0,-1-1 1 0 0,1 1 0 0 0,-1-1-1 0 0,1 1 1 0 0,-1 0-1 0 0,4-2 1 0 0,12-9-107 0 0,-1 2 0 0 0,2 0 1 0 0,-1 1-1 0 0,2 1 0 0 0,-1 1 1 0 0,37-10-1 0 0,-23 11-41 0 0,0 1 0 0 0,0 1 1 0 0,49 1-1 0 0,-80 2 126 0 0,0 1 1 0 0,0 0 0 0 0,0 0-1 0 0,0 0 1 0 0,0 0 0 0 0,0 1-1 0 0,0-1 1 0 0,0 0-1 0 0,0 0 1 0 0,0 1 0 0 0,0-1-1 0 0,0 0 1 0 0,0 1 0 0 0,0-1-1 0 0,0 1 1 0 0,0 0-1 0 0,0-1 1 0 0,0 1 0 0 0,-1 0-1 0 0,1-1 1 0 0,0 1 0 0 0,0 0-1 0 0,-1 0 1 0 0,1-1-1 0 0,-1 1 1 0 0,2 1 0 0 0,-2 0 0 0 0,1 0 0 0 0,-1 0 0 0 0,1 0 0 0 0,-1 0 0 0 0,0 1-1 0 0,0-1 1 0 0,0 0 0 0 0,0 0 0 0 0,0 0 0 0 0,0 0 0 0 0,-1 0 0 0 0,0 3 0 0 0,-2 5 4 0 0,-1-1-1 0 0,0 1 0 0 0,0-1 0 0 0,-8 13 1 0 0,-55 83 88 0 0,21-36 361 0 0,2 2 1 0 0,-54 125 0 0 0,91-178-461 0 0,1 0 0 0 0,1 0-1 0 0,1 1 1 0 0,0 0 0 0 0,1 0 0 0 0,0 34-1 0 0,4-40 65 0 0,-1 0-1 0 0,2 0 0 0 0,0 0 0 0 0,0 0 1 0 0,1 0-1 0 0,1-1 0 0 0,0 1 0 0 0,1-1 1 0 0,0 0-1 0 0,11 19 0 0 0,13 8 1090 0 0,-5-16-4531 0 0,-15-16 1211 0 0</inkml:trace>
</inkml:ink>
</file>

<file path=ppt/ink/ink6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6.8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45 2948 0 0,'0'0'10099'0'0,"13"13"-9502"0"0,40 46-133 0 0,-51-57-432 0 0,1 1-1 0 0,-1 0 1 0 0,0 1 0 0 0,-1-1 0 0 0,1 0-1 0 0,-1 0 1 0 0,1 1 0 0 0,-1-1-1 0 0,0 1 1 0 0,0-1 0 0 0,0 1 0 0 0,-1-1-1 0 0,1 1 1 0 0,-1 0 0 0 0,0-1 0 0 0,0 1-1 0 0,0 0 1 0 0,-1-1 0 0 0,1 1-1 0 0,-1 0 1 0 0,0-1 0 0 0,0 1 0 0 0,0-1-1 0 0,0 1 1 0 0,-1-1 0 0 0,1 0-1 0 0,-1 0 1 0 0,0 1 0 0 0,0-1 0 0 0,0 0-1 0 0,0 0 1 0 0,-1-1 0 0 0,1 1 0 0 0,-1-1-1 0 0,1 1 1 0 0,-1-1 0 0 0,-6 4-1 0 0,6-4 28 0 0,-1 1-1 0 0,0-1 0 0 0,0 0 0 0 0,0-1 0 0 0,0 1 0 0 0,0-1 0 0 0,0 0 0 0 0,0 0 1 0 0,-1 0-1 0 0,-4 0 0 0 0,8-1-43 0 0,0 0-1 0 0,0 0 1 0 0,0 0 0 0 0,0 0-1 0 0,-1 0 1 0 0,1-1 0 0 0,0 1 0 0 0,0 0-1 0 0,0-1 1 0 0,0 1 0 0 0,0-1-1 0 0,0 1 1 0 0,0-1 0 0 0,0 0 0 0 0,0 1-1 0 0,0-1 1 0 0,0 0 0 0 0,0 0-1 0 0,0 1 1 0 0,0-1 0 0 0,1 0 0 0 0,-1 0-1 0 0,0 0 1 0 0,1 0 0 0 0,-1 0 0 0 0,1 0-1 0 0,-1 0 1 0 0,1 0 0 0 0,-1-1-1 0 0,1 1 1 0 0,0 0 0 0 0,-1 0 0 0 0,1 0-1 0 0,0 0 1 0 0,0-1 0 0 0,0 1-1 0 0,0 0 1 0 0,0 0 0 0 0,0-2 0 0 0,1-5-64 0 0,0 0 1 0 0,1 1 0 0 0,0-1 0 0 0,0 1 0 0 0,0 0-1 0 0,1-1 1 0 0,0 1 0 0 0,0 0 0 0 0,1 1 0 0 0,0-1-1 0 0,0 1 1 0 0,1-1 0 0 0,0 1 0 0 0,8-8 0 0 0,1-1-5 0 0,1 1-1 0 0,1 1 1 0 0,0 0 0 0 0,23-13 0 0 0,-31 21 34 0 0,0 0 1 0 0,1 1 0 0 0,0 0-1 0 0,-1 1 1 0 0,1-1-1 0 0,1 2 1 0 0,11-3 0 0 0,-17 5 32 0 0,1-1 0 0 0,-1 1 0 0 0,1 0 0 0 0,-1 0 0 0 0,1 0 0 0 0,-1 1 1 0 0,1-1-1 0 0,-1 1 0 0 0,0 0 0 0 0,1 1 0 0 0,-1-1 0 0 0,0 1 0 0 0,0-1 1 0 0,0 1-1 0 0,0 1 0 0 0,0-1 0 0 0,4 4 0 0 0,1 1-43 0 0,0 1-1 0 0,-1 0 1 0 0,0 0-1 0 0,0 1 1 0 0,-1 0 0 0 0,0 1-1 0 0,-1-1 1 0 0,0 1-1 0 0,0 1 1 0 0,-1-1 0 0 0,6 19-1 0 0,-8-19-1833 0 0,-1-1 1 0 0,0 1-1 0 0,0 0 1 0 0,0 18-1 0 0</inkml:trace>
</inkml:ink>
</file>

<file path=ppt/ink/ink6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7.3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39 211 1812 0 0,'0'0'7010'0'0,"17"-5"-6607"0"0,122-38 495 0 0,-129 40-877 0 0,-1-1 0 0 0,1 0-1 0 0,-1-1 1 0 0,0 0 0 0 0,0 0 0 0 0,0-1-1 0 0,11-10 1 0 0,-18 14-21 0 0,-1 1 0 0 0,1 0 0 0 0,-1-1 0 0 0,1 1 0 0 0,-1-1-1 0 0,1 1 1 0 0,-1-1 0 0 0,0 0 0 0 0,0 1 0 0 0,0-1 0 0 0,0 0 0 0 0,0 0 0 0 0,0 0-1 0 0,0 0 1 0 0,-1 0 0 0 0,1 0 0 0 0,-1 0 0 0 0,1 0 0 0 0,-1 0 0 0 0,0 0 0 0 0,0 0-1 0 0,0 0 1 0 0,0 0 0 0 0,0 0 0 0 0,-1 0 0 0 0,1 0 0 0 0,0 0 0 0 0,-1 0 0 0 0,0 0-1 0 0,1 0 1 0 0,-1 0 0 0 0,0 0 0 0 0,0 0 0 0 0,0 0 0 0 0,0 0 0 0 0,0 1-1 0 0,-1-1 1 0 0,1 0 0 0 0,0 1 0 0 0,-1-1 0 0 0,1 1 0 0 0,-1 0 0 0 0,-2-2 0 0 0,-2-1 111 0 0,-1-1 0 0 0,0 1 1 0 0,0 1-1 0 0,0-1 1 0 0,-1 1-1 0 0,1 1 1 0 0,-1-1-1 0 0,0 1 0 0 0,0 1 1 0 0,0-1-1 0 0,0 1 1 0 0,0 1-1 0 0,0-1 1 0 0,0 1-1 0 0,0 1 0 0 0,-8 1 1 0 0,8-2 6 0 0,1 1-1 0 0,0 1 1 0 0,-1-1 0 0 0,1 1-1 0 0,0 1 1 0 0,0-1 0 0 0,1 1-1 0 0,-1 0 1 0 0,0 1 0 0 0,1-1-1 0 0,0 1 1 0 0,0 1 0 0 0,0-1-1 0 0,0 1 1 0 0,1 0 0 0 0,-1 0-1 0 0,-6 10 1 0 0,10-12-95 0 0,0 0 0 0 0,0 0 1 0 0,0 1-1 0 0,1-1 0 0 0,-1 0 0 0 0,1 1 0 0 0,0-1 0 0 0,0 1 1 0 0,0 0-1 0 0,0-1 0 0 0,1 1 0 0 0,-1 0 0 0 0,1-1 1 0 0,0 1-1 0 0,0 0 0 0 0,0-1 0 0 0,1 1 0 0 0,-1 0 1 0 0,1-1-1 0 0,0 1 0 0 0,0 0 0 0 0,0-1 0 0 0,1 1 0 0 0,-1-1 1 0 0,1 0-1 0 0,0 1 0 0 0,0-1 0 0 0,0 0 0 0 0,0 0 1 0 0,0 0-1 0 0,1-1 0 0 0,-1 1 0 0 0,1 0 0 0 0,0-1 1 0 0,0 0-1 0 0,5 4 0 0 0,3 1 74 0 0,1 0 0 0 0,0 0 0 0 0,0-1 0 0 0,1 0 1 0 0,0-1-1 0 0,0-1 0 0 0,0 0 0 0 0,23 3 0 0 0,0-2 50 0 0,63 1 0 0 0,-84-7-337 0 0,-1 1 0 0 0,1-2-1 0 0,-1 0 1 0 0,1-1 0 0 0,-1 0 0 0 0,0-1-1 0 0,16-7 1 0 0,-28 10-8 0 0,1 0 0 0 0,-1 0 0 0 0,0 0 0 0 0,0 0 0 0 0,0-1 0 0 0,0 1 0 0 0,0-1 0 0 0,0 0 0 0 0,0 0 0 0 0,0 1 0 0 0,-1-1 0 0 0,2-3 0 0 0,6-18-4293 0 0,-7 3-408 0 0</inkml:trace>
</inkml:ink>
</file>

<file path=ppt/ink/ink6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8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5 2980 0 0,'0'0'10417'0'0,"-16"-1"-10303"0"0,4 0-64 0 0,7 0-30 0 0,1 1 1 0 0,-1-1-1 0 0,0 1 1 0 0,0 0-1 0 0,1 0 1 0 0,-1 0-1 0 0,0 1 1 0 0,0-1-1 0 0,1 1 1 0 0,-1 0-1 0 0,1 1 1 0 0,-1-1-1 0 0,1 1 1 0 0,-1 0-1 0 0,1 0 1 0 0,0 0-1 0 0,0 1 1 0 0,0-1-1 0 0,0 1 1 0 0,-4 4-1 0 0,-4 6 17 0 0,1 1-1 0 0,0 0 0 0 0,1 0 1 0 0,-13 25-1 0 0,19-32-75 0 0,1 1-1 0 0,-1 0 1 0 0,2 0 0 0 0,-1 0 0 0 0,1 1-1 0 0,0-1 1 0 0,1 1 0 0 0,-1-1 0 0 0,2 1-1 0 0,-1-1 1 0 0,2 12 0 0 0,-1-18 33 0 0,0 0 0 0 0,1 0 0 0 0,-1 0 0 0 0,0 0 0 0 0,1 0 0 0 0,0-1 0 0 0,-1 1 0 0 0,1 0 0 0 0,0 0 0 0 0,0 0 0 0 0,0-1 0 0 0,0 1 0 0 0,0-1 0 0 0,0 1 0 0 0,1-1 0 0 0,-1 1 1 0 0,0-1-1 0 0,1 0 0 0 0,-1 1 0 0 0,1-1 0 0 0,2 1 0 0 0,-2 0-33 0 0,1-1 1 0 0,0-1-1 0 0,0 1 1 0 0,0 0-1 0 0,0-1 1 0 0,0 1-1 0 0,0-1 1 0 0,0 0-1 0 0,0 0 1 0 0,0 0-1 0 0,0 0 1 0 0,4-1-1 0 0,3-1-77 0 0,-1-1-1 0 0,0 0 1 0 0,0 0 0 0 0,0 0-1 0 0,-1-1 1 0 0,1-1-1 0 0,12-8 1 0 0,-7 1 163 0 0,0-1-1 0 0,-1 0 1 0 0,13-16 0 0 0,-16 16 112 0 0,1 0 1 0 0,1 2-1 0 0,0-1 0 0 0,18-13 1 0 0,-29 25-178 0 0,-1 0 0 0 0,0 0 0 0 0,1-1 1 0 0,-1 1-1 0 0,1 0 0 0 0,-1 0 0 0 0,1 0 1 0 0,-1 0-1 0 0,1-1 0 0 0,-1 1 1 0 0,1 0-1 0 0,-1 0 0 0 0,0 0 0 0 0,1 0 1 0 0,-1 0-1 0 0,1 0 0 0 0,-1 0 1 0 0,1 0-1 0 0,-1 0 0 0 0,1 1 0 0 0,-1-1 1 0 0,1 0-1 0 0,-1 0 0 0 0,1 0 0 0 0,-1 0 1 0 0,0 1-1 0 0,1-1 0 0 0,-1 0 1 0 0,1 0-1 0 0,-1 1 0 0 0,12 16-215 0 0,1 28 192 0 0,-11-38 21 0 0,5 35-18 0 0,3 6-1549 0 0,2-20-3037 0 0</inkml:trace>
</inkml:ink>
</file>

<file path=ppt/ink/ink6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8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44 2540 0 0,'0'0'6778'0'0,"6"14"-6182"0"0,22 48-45 0 0,-25-56-474 0 0,-1 1 0 0 0,0 0 1 0 0,0-1-1 0 0,-1 1 0 0 0,0 0 0 0 0,0 0 0 0 0,-1 0 0 0 0,0 11 1 0 0,0-14 8 0 0,-1-1 0 0 0,1 0 0 0 0,-1 0 0 0 0,1 0 0 0 0,-1 1 0 0 0,0-1 1 0 0,0 0-1 0 0,-1 0 0 0 0,1 0 0 0 0,-1 0 0 0 0,1 0 0 0 0,-1-1 0 0 0,0 1 0 0 0,0 0 1 0 0,0-1-1 0 0,-3 3 0 0 0,5-5-50 0 0,0 1 0 0 0,-1-1 0 0 0,1 1 0 0 0,0-1 0 0 0,-1 0 0 0 0,1 1 0 0 0,0-1 0 0 0,-1 0 0 0 0,1 0 0 0 0,-1 1 0 0 0,1-1 0 0 0,0 0 1 0 0,-1 0-1 0 0,1 0 0 0 0,-1 1 0 0 0,1-1 0 0 0,-1 0 0 0 0,1 0 0 0 0,-1 0 0 0 0,1 0 0 0 0,-1 0 0 0 0,1 0 0 0 0,-1 0 0 0 0,1 0 0 0 0,-1 0 0 0 0,1 0 0 0 0,-1 0 0 0 0,1 0 0 0 0,0 0 0 0 0,-1 0 1 0 0,1-1-1 0 0,-2 1 0 0 0,-1-16 166 0 0,9-21-787 0 0,4 16 365 0 0,1 2 0 0 0,1 0 0 0 0,23-29 0 0 0,-27 38 194 0 0,1 0 0 0 0,0 1-1 0 0,0 1 1 0 0,0-1 0 0 0,1 1-1 0 0,1 1 1 0 0,-1 0 0 0 0,12-6-1 0 0,-19 12 12 0 0,1 0-1 0 0,-1 0 1 0 0,0 0-1 0 0,0 0 1 0 0,1 0-1 0 0,-1 0 1 0 0,1 1-1 0 0,-1 0 1 0 0,0 0-1 0 0,1 0 1 0 0,-1 0-1 0 0,1 0 1 0 0,-1 1-1 0 0,0-1 1 0 0,1 1-1 0 0,-1 0 1 0 0,0 0-1 0 0,0 0 1 0 0,1 0-1 0 0,-1 1 0 0 0,0 0 1 0 0,0-1-1 0 0,0 1 1 0 0,-1 0-1 0 0,1 0 1 0 0,3 3-1 0 0,5 7-19 0 0,-1-1-1 0 0,1 2 0 0 0,-2-1 1 0 0,13 22-1 0 0,4 6 51 0 0,-18-30-233 0 0,15 20 261 0 0,-22-28-418 0 0,0-1 1 0 0,0 0-1 0 0,1 1 1 0 0,-1-1-1 0 0,0 0 0 0 0,1 0 1 0 0,-1 0-1 0 0,1 0 1 0 0,-1 0-1 0 0,1 0 1 0 0,-1 0-1 0 0,1-1 1 0 0,0 1-1 0 0,0 0 0 0 0,1-1 1 0 0</inkml:trace>
</inkml:ink>
</file>

<file path=ppt/ink/ink6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9.2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369 0 8717 0 0,'-4'14'1697'0'0,"-15"52"-420"0"0,-15 92 0 0 0,20 39-808 0 0,14-163-508 0 0,2 1-1 0 0,1-1 1 0 0,13 59-1 0 0,-22-114-966 0 0,-15-37 0 0 0,18 49 885 0 0,-2 1 1 0 0,1 0-1 0 0,-1 0 1 0 0,0 0-1 0 0,0 0 1 0 0,-1 1-1 0 0,0 0 1 0 0,-14-12-1 0 0,13 14 140 0 0,0 0 0 0 0,0 0 0 0 0,-1 1 0 0 0,0 0 0 0 0,1 1 0 0 0,-1-1 0 0 0,0 2 0 0 0,-1-1 0 0 0,1 1 0 0 0,-14-2 0 0 0,18 4 63 0 0,-1-1 0 0 0,1 1 0 0 0,-1 0 0 0 0,1 1 0 0 0,-1-1 0 0 0,1 1 0 0 0,-1 0 0 0 0,1 0 0 0 0,-1 0 0 0 0,1 0-1 0 0,0 1 1 0 0,0 0 0 0 0,-1 0 0 0 0,1 0 0 0 0,1 0 0 0 0,-1 1 0 0 0,0-1 0 0 0,1 1 0 0 0,-1 0 0 0 0,1 0 0 0 0,-4 5 0 0 0,2-2-11 0 0,1 0 1 0 0,-1 1 0 0 0,2-1-1 0 0,-1 1 1 0 0,1 0 0 0 0,0 0-1 0 0,0 0 1 0 0,1 0 0 0 0,0 1-1 0 0,0-1 1 0 0,1 1 0 0 0,0-1-1 0 0,0 1 1 0 0,0-1-1 0 0,1 1 1 0 0,2 13 0 0 0,-1-16-49 0 0,0-1 1 0 0,0 1 0 0 0,0-1-1 0 0,0 0 1 0 0,1 1-1 0 0,0-1 1 0 0,0 0 0 0 0,0 0-1 0 0,1 0 1 0 0,-1 0 0 0 0,1-1-1 0 0,0 1 1 0 0,0-1-1 0 0,0 1 1 0 0,0-1 0 0 0,1 0-1 0 0,-1 0 1 0 0,1-1-1 0 0,0 1 1 0 0,0-1 0 0 0,0 1-1 0 0,0-1 1 0 0,0-1 0 0 0,1 1-1 0 0,-1 0 1 0 0,0-1-1 0 0,1 0 1 0 0,7 1 0 0 0,10 1 40 0 0,1-2 0 0 0,0 0 1 0 0,-1-1-1 0 0,1-1 0 0 0,23-5 1 0 0,-30 4-777 0 0,0-2 1 0 0,-1 0 0 0 0,1 0 0 0 0,-1-2 0 0 0,0 0 0 0 0,0-1-1 0 0,0 0 1 0 0,13-10 0 0 0,3-7-4283 0 0</inkml:trace>
</inkml:ink>
</file>

<file path=ppt/ink/ink6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39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 3240 0 0,'0'0'12531'0'0,"2"6"-12267"0"0,0 10-47 0 0,0 0-1 0 0,-2 0 0 0 0,0 0 0 0 0,0 0 0 0 0,-2 0 0 0 0,0-1 0 0 0,-5 21 0 0 0,0 4-32 0 0,-71 411-44 0 0,40-259-2764 0 0,25-125 801 0 0,12-64 1590 0 0,0 5-1033 0 0,-1 0 1 0 0,0 0-1 0 0,0 0 1 0 0,-5 10-1 0 0</inkml:trace>
</inkml:ink>
</file>

<file path=ppt/ink/ink6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0.1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0 185 4376 0 0,'6'-15'2754'0'0,"-2"4"-2487"0"0,1-1 0 0 0,0 0-1 0 0,0 1 1 0 0,2 0 0 0 0,-1 0 0 0 0,1 1 0 0 0,1 0-1 0 0,0 0 1 0 0,0 0 0 0 0,1 1 0 0 0,0 1 0 0 0,12-9-1 0 0,-12 12-232 0 0,1 1 0 0 0,0 0 0 0 0,-1 1 0 0 0,1 0 0 0 0,1 0 0 0 0,-1 1 0 0 0,0 1 0 0 0,1 0 0 0 0,-1 0 0 0 0,0 1 0 0 0,1 0 0 0 0,-1 1-1 0 0,1 0 1 0 0,-1 0 0 0 0,0 1 0 0 0,0 1 0 0 0,0 0 0 0 0,0 0 0 0 0,0 1 0 0 0,12 6 0 0 0,-15-6-19 0 0,0 0 1 0 0,0 0-1 0 0,0 1 1 0 0,0 0-1 0 0,-1 0 0 0 0,0 1 1 0 0,0-1-1 0 0,0 1 1 0 0,-1 0-1 0 0,0 1 0 0 0,8 12 1 0 0,-11-13 22 0 0,1-1 1 0 0,-1 1 0 0 0,0 0-1 0 0,0 0 1 0 0,-1 0 0 0 0,1 0-1 0 0,-1 0 1 0 0,-1 0 0 0 0,1 1-1 0 0,-1-1 1 0 0,0 0 0 0 0,0 0-1 0 0,-1 0 1 0 0,0 1 0 0 0,0-1-1 0 0,-4 11 1 0 0,2-10 47 0 0,-1 0 1 0 0,0 1-1 0 0,0-2 0 0 0,0 1 0 0 0,-1-1 0 0 0,0 1 1 0 0,0-1-1 0 0,-1 0 0 0 0,0-1 0 0 0,0 0 1 0 0,0 0-1 0 0,-1 0 0 0 0,1-1 0 0 0,-1 1 1 0 0,0-2-1 0 0,0 1 0 0 0,-11 3 0 0 0,-15 6 69 0 0,0-2 0 0 0,-52 10 1 0 0,70-18-302 0 0,-38 6-3273 0 0,64-35-5855 0 0</inkml:trace>
</inkml:ink>
</file>

<file path=ppt/ink/ink6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0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1 4892 0 0,'0'0'7118'0'0,"-5"11"-6929"0"0,-13 34-1 0 0,17-44-166 0 0,0 1 1 0 0,0 0-1 0 0,0-1 0 0 0,0 1 1 0 0,0-1-1 0 0,0 0 0 0 0,0 1 1 0 0,-1-1-1 0 0,1 0 0 0 0,-1 1 1 0 0,1-1-1 0 0,-3 1 0 0 0,-1-1 44 0 0,8-4-269 0 0,6-3 137 0 0,0 0 0 0 0,0 0 0 0 0,0 1 0 0 0,0 1 1 0 0,1-1-1 0 0,0 2 0 0 0,0-1 0 0 0,0 1 0 0 0,1 1 0 0 0,-1 0 1 0 0,17-1-1 0 0,-25 7 492 0 0,-7 6-68 0 0,-9 8 134 0 0,0-4-480 0 0,-11 14-491 0 0,18-9-5955 0 0,19-33 2984 0 0,42-61 775 0 0</inkml:trace>
</inkml:ink>
</file>

<file path=ppt/ink/ink6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1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7113 0 0,'0'0'5313'0'0,"0"14"-4528"0"0,-9 104 356 0 0,-5 78-672 0 0,12-112-461 0 0,2 112-3517 0 0,5-169 987 0 0,-5-26 2278 0 0,1 1 0 0 0,-1-1 1 0 0,0 0-1 0 0,1-1 0 0 0,-1 1 0 0 0,1 0 0 0 0,-1 0 0 0 0,1 0 1 0 0,0 0-1 0 0,-1 0 0 0 0,1 0 0 0 0,0-1 0 0 0,0 1 1 0 0,-1 0-1 0 0,1-1 0 0 0,0 1 0 0 0,0 0 0 0 0,0-1 1 0 0,0 1-1 0 0,0-1 0 0 0,0 1 0 0 0,1-1 0 0 0,7 1-2558 0 0</inkml:trace>
  <inkml:trace contextRef="#ctx0" brushRef="#br0" timeOffset="1">141 602 184 0 0,'0'0'5443'0'0,"14"-6"-4371"0"0,10-2-709 0 0,10-4 494 0 0,61-31 0 0 0,-87 39-810 0 0,0 0 0 0 0,-1-1 1 0 0,1 0-1 0 0,-1 0 0 0 0,0 0 0 0 0,0-1 1 0 0,-1 0-1 0 0,0-1 0 0 0,0 1 1 0 0,0-1-1 0 0,-1 0 0 0 0,0-1 0 0 0,-1 1 1 0 0,6-12-1 0 0,-8 13-12 0 0,0 1-1 0 0,-1-1 1 0 0,0 0 0 0 0,0 0-1 0 0,0 0 1 0 0,0 0 0 0 0,-1 0 0 0 0,0-1-1 0 0,-1 1 1 0 0,1 0 0 0 0,-1 0-1 0 0,0 0 1 0 0,-1 0 0 0 0,-3-10 0 0 0,3 12 24 0 0,0 1 0 0 0,0 0 0 0 0,0-1 0 0 0,0 1 0 0 0,0 0 0 0 0,-1 1 1 0 0,0-1-1 0 0,1 0 0 0 0,-1 1 0 0 0,0-1 0 0 0,0 1 0 0 0,0 0 1 0 0,-1 0-1 0 0,1 0 0 0 0,0 0 0 0 0,-1 1 0 0 0,1-1 0 0 0,-1 1 0 0 0,0 0 1 0 0,1 0-1 0 0,-1 0 0 0 0,0 1 0 0 0,0-1 0 0 0,-6 1 0 0 0,5 0-57 0 0,0 0-1 0 0,0 0 1 0 0,0 1-1 0 0,0 0 0 0 0,1 0 1 0 0,-1 0-1 0 0,0 1 1 0 0,0-1-1 0 0,1 1 1 0 0,-1 0-1 0 0,1 0 0 0 0,0 1 1 0 0,-1-1-1 0 0,1 1 1 0 0,0 0-1 0 0,1 0 1 0 0,-1 1-1 0 0,0-1 0 0 0,1 1 1 0 0,0-1-1 0 0,0 1 1 0 0,0 0-1 0 0,0 0 1 0 0,1 1-1 0 0,-1-1 0 0 0,1 0 1 0 0,0 1-1 0 0,-2 7 1 0 0,0 0-27 0 0,1 1 0 0 0,0 0 1 0 0,1 0-1 0 0,0 0 1 0 0,1 0-1 0 0,0 0 0 0 0,1 0 1 0 0,0 0-1 0 0,5 25 1 0 0,-3-28 48 0 0,1-1-1 0 0,0 0 1 0 0,1 0 0 0 0,0 0 0 0 0,0 0 0 0 0,1-1-1 0 0,0 1 1 0 0,0-1 0 0 0,1 0 0 0 0,0-1 0 0 0,1 1 0 0 0,-1-1-1 0 0,1-1 1 0 0,1 1 0 0 0,-1-1 0 0 0,15 9 0 0 0,-12-9-223 0 0,1-1-1 0 0,-1 1 1 0 0,1-2 0 0 0,0 1 0 0 0,22 4 0 0 0,-23-7-508 0 0,0 0-1 0 0,0-1 1 0 0,1 0 0 0 0,-1-1-1 0 0,0 0 1 0 0,20-3 0 0 0,4-6-3188 0 0</inkml:trace>
</inkml:ink>
</file>

<file path=ppt/ink/ink6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1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308 255 1068 0 0,'0'0'5449'0'0,"13"-16"-4774"0"0,40-51-254 0 0,-49 62-322 0 0,0-1 0 0 0,0 1 0 0 0,-1-1-1 0 0,0 0 1 0 0,0 0 0 0 0,0 0 0 0 0,-1 0 0 0 0,0 0 0 0 0,2-13 0 0 0,-3 15-58 0 0,-1 0 0 0 0,0 0 0 0 0,0 0 0 0 0,0 1-1 0 0,-1-1 1 0 0,1 0 0 0 0,-1 0 0 0 0,0 0 0 0 0,0 1 0 0 0,0-1 0 0 0,0 0-1 0 0,-1 1 1 0 0,-2-6 0 0 0,2 6 13 0 0,-1 0-1 0 0,0-1 1 0 0,0 1-1 0 0,1 0 1 0 0,-2 0-1 0 0,1 1 1 0 0,0-1-1 0 0,-1 1 1 0 0,1-1-1 0 0,-1 1 0 0 0,1 0 1 0 0,-1 1-1 0 0,0-1 1 0 0,0 1-1 0 0,0-1 1 0 0,0 1-1 0 0,0 0 1 0 0,0 1-1 0 0,-1-1 1 0 0,1 1-1 0 0,0-1 1 0 0,0 1-1 0 0,0 1 1 0 0,0-1-1 0 0,-1 0 1 0 0,-5 3-1 0 0,5-2 47 0 0,-1 1-1 0 0,2 0 0 0 0,-1 1 1 0 0,0-1-1 0 0,0 1 0 0 0,1 0 1 0 0,0 0-1 0 0,-1 1 0 0 0,1-1 1 0 0,0 1-1 0 0,1 0 0 0 0,-1 0 1 0 0,1 0-1 0 0,-1 0 0 0 0,1 0 1 0 0,-3 7-1 0 0,-6 11 185 0 0,1 0-1 0 0,-9 26 1 0 0,19-45-257 0 0,-12 37 162 0 0,1 0-1 0 0,2 1 0 0 0,2 0 1 0 0,-6 78-1 0 0,11 170-90 0 0,3-289-97 0 0,10 81-159 0 0,-7-57-2296 0 0,-1-8-4246 0 0,-2-36 2126 0 0</inkml:trace>
  <inkml:trace contextRef="#ctx0" brushRef="#br0" timeOffset="1">0 577 6233 0 0,'0'0'4032'0'0,"14"2"-3933"0"0,51 11 40 0 0,-8-1-294 0 0,87 7 0 0 0,-126-19-494 0 0,0 0 1 0 0,0-2 0 0 0,0 0-1 0 0,0 0 1 0 0,0-2-1 0 0,0-1 1 0 0,-1 0-1 0 0,0-1 1 0 0,0 0 0 0 0,0-2-1 0 0,-1 0 1 0 0,0-1-1 0 0,28-21 1 0 0,-9 4-467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4:32.7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87 13 1148 0 0,'0'0'6491'0'0,"5"-4"-8353"0"0,-3 3 1849 0 0,0 0 0 0 0,0 0 0 0 0,0 0 0 0 0,-1 0-1 0 0,1 0 1 0 0,0 1 0 0 0,0-1 0 0 0,0 0 0 0 0,0 1-1 0 0,0 0 1 0 0,0 0 0 0 0,0 0 0 0 0,0-1 0 0 0,1 2 0 0 0,-1-1-1 0 0,0 0 1 0 0,0 0 0 0 0,0 1 0 0 0,0-1 0 0 0,0 1-1 0 0,0-1 1 0 0,-1 1 0 0 0,1 0 0 0 0,0 0 0 0 0,0 0 0 0 0,0 0-1 0 0,-1 0 1 0 0,1 0 0 0 0,0 1 0 0 0,-1-1 0 0 0,1 1-1 0 0,-1-1 1 0 0,0 1 0 0 0,1-1 0 0 0,-1 1 0 0 0,0 0 0 0 0,0-1-1 0 0,1 3 1 0 0,3 13 20 0 0,0 0-1 0 0,-1 0 1 0 0,0 0 0 0 0,-2 0-1 0 0,0 0 1 0 0,-1 1 0 0 0,-2 34-1 0 0,0-18 475 0 0,1-33-377 0 0,-1 1 1 0 0,0-1-1 0 0,0 1 1 0 0,1-1 0 0 0,-1 1-1 0 0,0-1 1 0 0,0 0 0 0 0,0 1-1 0 0,0-1 1 0 0,-1 0 0 0 0,1 0-1 0 0,0 0 1 0 0,-1 0 0 0 0,1 0-1 0 0,0 0 1 0 0,-1 0 0 0 0,1 0-1 0 0,-1-1 1 0 0,1 1 0 0 0,-1-1-1 0 0,1 1 1 0 0,-1-1 0 0 0,0 1-1 0 0,1-1 1 0 0,-1 0-1 0 0,-2 0 1 0 0,-47 6 1401 0 0,48-6-1424 0 0,-1 0 1 0 0,0 0 0 0 0,1-1 0 0 0,-1 1-1 0 0,1-1 1 0 0,0 0 0 0 0,-1 0 0 0 0,1 0-1 0 0,0-1 1 0 0,-1 1 0 0 0,1-1 0 0 0,0 1-1 0 0,0-1 1 0 0,0 0 0 0 0,0 0 0 0 0,1-1-1 0 0,-1 1 1 0 0,1-1 0 0 0,-1 1 0 0 0,1-1-1 0 0,0 0 1 0 0,0 0 0 0 0,0 0-1 0 0,0 0 1 0 0,0 0 0 0 0,1 0 0 0 0,-2-5-1 0 0,-1-5-86 0 0,0 1-1 0 0,2-1 0 0 0,-1 1 0 0 0,2-1 0 0 0,-1 0 0 0 0,2-18 0 0 0,0 31-69 0 0,0-1 0 0 0,1 1 0 0 0,-1-1 0 0 0,0 1 0 0 0,1-1-1 0 0,-1 1 1 0 0,1-1 0 0 0,-1 1 0 0 0,1-1 0 0 0,-1 1 0 0 0,1 0 0 0 0,-1-1 0 0 0,1 1 0 0 0,-1 0 0 0 0,1-1 0 0 0,-1 1 0 0 0,1 0 0 0 0,-1 0 0 0 0,1-1 0 0 0,0 1 0 0 0,-1 0 0 0 0,1 0 0 0 0,-1 0 0 0 0,1 0-1 0 0,0 0 1 0 0,-1 0 0 0 0,1 0 0 0 0,0 0 0 0 0,-1 0 0 0 0,2 0 0 0 0,26 2-412 0 0,-21-2 288 0 0,42 3-2101 0 0,-10-3-668 0 0</inkml:trace>
</inkml:ink>
</file>

<file path=ppt/ink/ink6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1.8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290 0 352 0 0,'0'0'8729'0'0,"-7"17"-8008"0"0,-19 52-42 0 0,-22 96 0 0 0,26-61-590 0 0,-33 167-1302 0 0,54-264 940 0 0,1-4 2 0 0,0 0 1 0 0,0 0 0 0 0,-1 0-1 0 0,1-1 1 0 0,-1 1-1 0 0,0 0 1 0 0,0 0 0 0 0,0 0-1 0 0,0-1 1 0 0,-1 1 0 0 0,1-1-1 0 0,-1 1 1 0 0,1-1 0 0 0,-3 3-1 0 0,-3-3-2492 0 0</inkml:trace>
  <inkml:trace contextRef="#ctx0" brushRef="#br0" timeOffset="1">1 451 3636 0 0,'0'0'5525'0'0,"81"-33"-5733"0"0,-48 32 108 0 0,9 1-32 0 0,5-3-400 0 0,-12 1-1468 0 0,30-10-1973 0 0</inkml:trace>
</inkml:ink>
</file>

<file path=ppt/ink/ink6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5.3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391 88 4668 0 0,'0'0'7239'0'0,"2"-13"-6241"0"0,2-4-646 0 0,-2 9-24 0 0,0 0-1 0 0,-1 0 0 0 0,1 0 1 0 0,-2 0-1 0 0,1-9 0 0 0,-14 27-519 0 0,-85 146 147 0 0,-103 147-1651 0 0,196-296 1273 0 0,-24 28-1301 0 0,27-33 1431 0 0,0-1-1 0 0,0 1 1 0 0,0-1-1 0 0,0 1 1 0 0,0-1-1 0 0,0 1 1 0 0,0-1-1 0 0,0 0 1 0 0,0 0-1 0 0,-1 0 1 0 0,1-1-1 0 0,0 1 0 0 0,-1 0 1 0 0,1-1-1 0 0,0 1 1 0 0,-4-1-1 0 0,-12-4-3629 0 0</inkml:trace>
</inkml:ink>
</file>

<file path=ppt/ink/ink6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5.7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1 110 4256 0 0,'0'0'5671'0'0,"13"2"-5414"0"0,1-1-120 0 0,-9-1-68 0 0,0 0 0 0 0,1 1 0 0 0,-1 0 0 0 0,0-1 0 0 0,1 2 0 0 0,-1-1 0 0 0,0 1 0 0 0,0-1 0 0 0,0 1 0 0 0,0 1 0 0 0,-1-1 0 0 0,1 1 0 0 0,8 6 0 0 0,52 44 381 0 0,61 46 147 0 0,-108-87-1068 0 0,0-1-1 0 0,1-1 1 0 0,0 0 0 0 0,0-2-1 0 0,29 10 1 0 0,-20-13-1700 0 0,4-4-1472 0 0</inkml:trace>
  <inkml:trace contextRef="#ctx0" brushRef="#br0" timeOffset="1">1001 12 6613 0 0,'0'0'4192'0'0,"80"-12"-4524"0"0,-53 12 256 0 0,1 5 72 0 0,4 3-228 0 0,-3 1-76 0 0,-2 5-312 0 0,-9-7-744 0 0,-3 7-1733 0 0</inkml:trace>
</inkml:ink>
</file>

<file path=ppt/ink/ink6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6.1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4804 0 0,'0'0'5445'0'0,"80"12"-5121"0"0,-41-11-232 0 0,2 2-92 0 0,4-3-324 0 0,4 0-668 0 0,0-2-304 0 0,-13-2-656 0 0,22-9-1357 0 0</inkml:trace>
</inkml:ink>
</file>

<file path=ppt/ink/ink6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6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83 3240 0 0,'0'0'8490'0'0,"0"16"-7896"0"0,-11 255 1343 0 0,-9-108-1658 0 0,15-140-251 0 0,0 0 0 0 0,-2-1 1 0 0,0 0-1 0 0,-2 0 0 0 0,-11 22 0 0 0,19-43-22 0 0,1 1 0 0 0,-1-1 0 0 0,0 1 0 0 0,0-1-1 0 0,0 0 1 0 0,0 1 0 0 0,0-1 0 0 0,0 0 0 0 0,0 0 0 0 0,-1 1-1 0 0,1-1 1 0 0,0 0 0 0 0,-1 0 0 0 0,1 0 0 0 0,0-1-1 0 0,-1 1 1 0 0,-2 1 0 0 0,3-2 6 0 0,0 0 0 0 0,0 0 0 0 0,0 0-1 0 0,0 0 1 0 0,0 0 0 0 0,1-1 0 0 0,-1 1 0 0 0,0 0 0 0 0,0 0-1 0 0,0-1 1 0 0,0 1 0 0 0,0 0 0 0 0,0-1 0 0 0,1 1 0 0 0,-1-1-1 0 0,0 1 1 0 0,0-1 0 0 0,1 0 0 0 0,-1 1 0 0 0,0-1 0 0 0,1 0-1 0 0,-2 0 1 0 0,-1-3-23 0 0,1-1 0 0 0,-1 1 0 0 0,1 0 0 0 0,0-1 0 0 0,0 1 0 0 0,0-1-1 0 0,1 0 1 0 0,0 1 0 0 0,0-1 0 0 0,-1-7 0 0 0,1-8-68 0 0,2 1 0 0 0,0-1 1 0 0,1 1-1 0 0,1 0 0 0 0,1 0 0 0 0,1 0 0 0 0,0 0 0 0 0,2 1 1 0 0,14-31-1 0 0,9-9-329 0 0,56-82 1 0 0,-68 113 220 0 0,2 1 0 0 0,0 0 0 0 0,1 2 0 0 0,26-22 0 0 0,-38 38 144 0 0,0 0 0 0 0,0 1 0 0 0,1 0 1 0 0,0 1-1 0 0,0 0 0 0 0,0 0 0 0 0,1 1 0 0 0,0 0 0 0 0,0 1 0 0 0,0 1 1 0 0,0 0-1 0 0,1 0 0 0 0,-1 1 0 0 0,17-1 0 0 0,-27 3 41 0 0,0 0 1 0 0,1 0-1 0 0,-1-1 1 0 0,0 2-1 0 0,0-1 1 0 0,0 0-1 0 0,0 0 0 0 0,1 0 1 0 0,-1 0-1 0 0,0 1 1 0 0,0-1-1 0 0,0 1 0 0 0,0-1 1 0 0,0 0-1 0 0,0 1 1 0 0,0 0-1 0 0,0-1 1 0 0,0 1-1 0 0,0 0 0 0 0,0-1 1 0 0,0 1-1 0 0,-1 0 1 0 0,1 0-1 0 0,0 0 0 0 0,0 0 1 0 0,-1 0-1 0 0,1 0 1 0 0,-1 0-1 0 0,1 0 0 0 0,-1 0 1 0 0,1 0-1 0 0,-1 0 1 0 0,1 0-1 0 0,-1 0 1 0 0,0 0-1 0 0,0 1 0 0 0,0-1 1 0 0,0 0-1 0 0,0 0 1 0 0,0 0-1 0 0,0 0 0 0 0,0 1 1 0 0,0-1-1 0 0,0 0 1 0 0,0 0-1 0 0,-1 0 1 0 0,1 0-1 0 0,-1 0 0 0 0,0 2 1 0 0,-1 3 99 0 0,0 1 0 0 0,-1-1 0 0 0,0 1 0 0 0,0-1 1 0 0,-1 0-1 0 0,0 0 0 0 0,-4 5 0 0 0,-5 4 50 0 0,-1-2 0 0 0,0 0 0 0 0,-1 0-1 0 0,-1-1 1 0 0,0-1 0 0 0,-29 15 0 0 0,5-6-1307 0 0,-78 25 0 0 0,111-43-1498 0 0</inkml:trace>
</inkml:ink>
</file>

<file path=ppt/ink/ink6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7.6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253 182 1812 0 0,'0'0'14101'0'0,"-2"11"-13773"0"0,-57 315 755 0 0,40-247-1891 0 0,-3-1 1 0 0,-39 91 0 0 0,59-164 640 0 0,-22 42-1611 0 0,23-45 1591 0 0,1 0 0 0 0,-1-1 0 0 0,0 1 0 0 0,0-1 0 0 0,0 1 0 0 0,0-1 0 0 0,-1 1 0 0 0,1-1 1 0 0,0 0-1 0 0,-1 1 0 0 0,1-1 0 0 0,-1 0 0 0 0,1 0 0 0 0,-1 0 0 0 0,1 0 0 0 0,-1 0 0 0 0,0-1 1 0 0,1 1-1 0 0,-1 0 0 0 0,0-1 0 0 0,0 1 0 0 0,-3-1 0 0 0,4 0 16 0 0,0-1 0 0 0,-1 1 1 0 0,1-1-1 0 0,0 0 0 0 0,0 1 0 0 0,0-1 0 0 0,0 0 1 0 0,0 0-1 0 0,0 0 0 0 0,0 0 0 0 0,0 0 0 0 0,0 0 0 0 0,0 0 1 0 0,0 0-1 0 0,1 0 0 0 0,-1-1 0 0 0,0 1 0 0 0,1 0 1 0 0,-1 0-1 0 0,1-1 0 0 0,-1 1 0 0 0,1 0 0 0 0,0-3 0 0 0,-6-33-2203 0 0,4-3 2190 0 0,2 1 1 0 0,2 0 0 0 0,1-1 0 0 0,9-39 0 0 0,-3 37 606 0 0,2 1 0 0 0,2-1 0 0 0,1 2 0 0 0,3 0 0 0 0,1 1 0 0 0,2 0 0 0 0,1 2 0 0 0,3 1 0 0 0,0 0 0 0 0,55-59 0 0 0,-64 80-215 0 0,1 0 1 0 0,0 1 0 0 0,1 1 0 0 0,0 1 0 0 0,1 0 0 0 0,22-11 0 0 0,-28 18-3 0 0,-1 0 0 0 0,0 0 1 0 0,1 1-1 0 0,0 1 0 0 0,0 0 1 0 0,0 0-1 0 0,1 2 0 0 0,-1-1 0 0 0,0 1 1 0 0,1 1-1 0 0,23 2 0 0 0,-35-1-177 0 0,0-1 0 0 0,1 0 0 0 0,-1 0 0 0 0,0 1-1 0 0,0-1 1 0 0,0 1 0 0 0,1-1 0 0 0,-1 1 0 0 0,0-1-1 0 0,0 1 1 0 0,0 0 0 0 0,0 0 0 0 0,0-1 0 0 0,0 1-1 0 0,0 0 1 0 0,0 0 0 0 0,-1 0 0 0 0,1 0 0 0 0,0 0 0 0 0,0 0-1 0 0,-1 0 1 0 0,1 0 0 0 0,0 0 0 0 0,-1 1 0 0 0,0-1-1 0 0,1 0 1 0 0,-1 0 0 0 0,0 0 0 0 0,1 1 0 0 0,-1-1 0 0 0,0 0-1 0 0,0 0 1 0 0,0 1 0 0 0,0-1 0 0 0,0 0 0 0 0,0 1-1 0 0,0-1 1 0 0,-1 0 0 0 0,1 0 0 0 0,0 0 0 0 0,-1 1 0 0 0,1-1-1 0 0,-1 0 1 0 0,-1 2 0 0 0,-1 5 55 0 0,0-1 0 0 0,0 1 1 0 0,-1-1-1 0 0,-1 0 0 0 0,-7 9 0 0 0,-23 23 184 0 0,-3-1 0 0 0,-66 51-1 0 0,13-12-4621 0 0,82-71 1309 0 0</inkml:trace>
</inkml:ink>
</file>

<file path=ppt/ink/ink6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8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 65 7641 0 0,'0'0'2164'0'0,"92"-44"-1816"0"0,-54 34-12 0 0,0 3-128 0 0,4 4-144 0 0,-6 3-64 0 0,-1 0-144 0 0,-8 4-164 0 0,-8 7-456 0 0,-4-4-672 0 0,-15 6-1429 0 0</inkml:trace>
  <inkml:trace contextRef="#ctx0" brushRef="#br0" timeOffset="1">1 259 3788 0 0,'0'0'4697'0'0,"99"39"-4609"0"0,-67-33-88 0 0,8 0-160 0 0,-1-2-656 0 0,4-2-212 0 0,3-2 52 0 0,-14 0-365 0 0,18-6-1175 0 0</inkml:trace>
</inkml:ink>
</file>

<file path=ppt/ink/ink6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8.6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217 144 3952 0 0,'0'0'8583'0'0,"9"13"-7985"0"0,0-2-448 0 0,-5-7-94 0 0,0 1 0 0 0,0 0 0 0 0,-1 1 0 0 0,1-1 0 0 0,-1 0-1 0 0,0 1 1 0 0,-1 0 0 0 0,1 0 0 0 0,-1-1 0 0 0,0 1 0 0 0,-1 1 0 0 0,1-1 0 0 0,-1 0-1 0 0,0 10 1 0 0,-1 27 168 0 0,-1 1-1 0 0,-3 0 1 0 0,-17 81-1 0 0,15-101-180 0 0,-1 0 0 0 0,-1-1 0 0 0,-1 0 0 0 0,-1-1 0 0 0,-1 0 0 0 0,0-1 0 0 0,-2 0 0 0 0,-24 30-1 0 0,32-45-15 0 0,0-1 0 0 0,0 0 0 0 0,0-1 0 0 0,-1 1 0 0 0,1-1 0 0 0,-1 0 0 0 0,-10 5-1 0 0,14-8-20 0 0,0 0 0 0 0,0-1 0 0 0,1 1 0 0 0,-1 0 0 0 0,0-1 0 0 0,0 1 0 0 0,0-1 0 0 0,0 1 0 0 0,0-1 0 0 0,0 0 0 0 0,0 0 0 0 0,1 0 0 0 0,-1 0 0 0 0,0 0 0 0 0,0-1 0 0 0,0 1 0 0 0,0 0 0 0 0,0-1 0 0 0,0 1 0 0 0,0-1 0 0 0,1 0 0 0 0,-1 0 0 0 0,0 0 0 0 0,1 0 0 0 0,-1 0 0 0 0,0 0 0 0 0,1 0 0 0 0,-1 0 0 0 0,1 0 0 0 0,0-1 0 0 0,-1 1 0 0 0,1-1 0 0 0,-1-1 0 0 0,-2-3-47 0 0,1 0 1 0 0,0 0-1 0 0,1 0 0 0 0,-1 0 1 0 0,1-1-1 0 0,1 1 0 0 0,-1 0 1 0 0,1-1-1 0 0,0 0 0 0 0,0 1 1 0 0,1-1-1 0 0,0 0 0 0 0,0 1 1 0 0,1-1-1 0 0,0 1 0 0 0,2-11 1 0 0,2-4-74 0 0,2 1-1 0 0,0-1 1 0 0,17-34 0 0 0,-2 14-140 0 0,1 1 0 0 0,2 1 0 0 0,52-61-1 0 0,-30 47-451 0 0,94-81-1 0 0,-113 111 567 0 0,1 1-1 0 0,36-21 1 0 0,-54 36 158 0 0,1 1-1 0 0,0 0 1 0 0,-1 1 0 0 0,2 1 0 0 0,-1 0 0 0 0,0 0 0 0 0,1 1-1 0 0,0 1 1 0 0,20-2 0 0 0,-32 4 1 0 0,0 0 0 0 0,-1 0 0 0 0,1 0 1 0 0,0 0-1 0 0,0 0 0 0 0,-1 0 0 0 0,1 0 0 0 0,0 0 0 0 0,-1 0 0 0 0,1 0 0 0 0,0 1 1 0 0,-1-1-1 0 0,1 0 0 0 0,-1 0 0 0 0,1 1 0 0 0,0-1 0 0 0,-1 0 0 0 0,1 1 1 0 0,-1-1-1 0 0,1 1 0 0 0,-1-1 0 0 0,1 1 0 0 0,-1-1 0 0 0,1 1 0 0 0,-1-1 0 0 0,0 1 1 0 0,1-1-1 0 0,-1 1 0 0 0,0 0 0 0 0,1 0 0 0 0,-1 1 27 0 0,1 0-1 0 0,-1 0 1 0 0,0 0-1 0 0,0 0 1 0 0,-1 0 0 0 0,1-1-1 0 0,0 1 1 0 0,-1 0 0 0 0,1 0-1 0 0,-1 0 1 0 0,0 2-1 0 0,-3 4 149 0 0,0 0 0 0 0,0 0 0 0 0,-1 0 0 0 0,-6 8 0 0 0,-4 1 0 0 0,0 0 1 0 0,-2-1-1 0 0,0 0 1 0 0,-27 18-1 0 0,-84 47 820 0 0,50-33-3509 0 0,5 3-4340 0 0</inkml:trace>
</inkml:ink>
</file>

<file path=ppt/ink/ink6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9.0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1 9401 0 0,'0'0'6600'0'0,"-15"18"-8684"0"0,7-3 568 0 0,5-2-1096 0 0</inkml:trace>
</inkml:ink>
</file>

<file path=ppt/ink/ink6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49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381 11 1228 0 0,'0'0'12091'0'0,"-16"-3"-11484"0"0,3 1-467 0 0,7 0-71 0 0,-1 1-1 0 0,0 0 1 0 0,0 0 0 0 0,0 0-1 0 0,0 1 1 0 0,0 0 0 0 0,0 1-1 0 0,0-1 1 0 0,1 1 0 0 0,-1 1-1 0 0,0-1 1 0 0,0 1 0 0 0,1 0-1 0 0,-8 4 1 0 0,-19 10 164 0 0,1 2 0 0 0,-38 28 0 0 0,59-38-272 0 0,0 0-1 0 0,1 1 1 0 0,0 1 0 0 0,1-1-1 0 0,0 1 1 0 0,0 1 0 0 0,1 0-1 0 0,0 0 1 0 0,-9 20-1 0 0,16-30 19 0 0,0 1 0 0 0,1-1 0 0 0,-1 0-1 0 0,1 0 1 0 0,-1 1 0 0 0,1-1 0 0 0,-1 0-1 0 0,1 1 1 0 0,0-1 0 0 0,0 0 0 0 0,0 1-1 0 0,-1-1 1 0 0,2 1 0 0 0,-1-1 0 0 0,0 0-1 0 0,0 1 1 0 0,0-1 0 0 0,1 3 0 0 0,0-4 9 0 0,-1 1 1 0 0,1-1 0 0 0,-1 1-1 0 0,1-1 1 0 0,-1 0 0 0 0,1 1-1 0 0,0-1 1 0 0,-1 0-1 0 0,1 1 1 0 0,0-1 0 0 0,-1 0-1 0 0,1 0 1 0 0,0 1 0 0 0,-1-1-1 0 0,1 0 1 0 0,0 0 0 0 0,0 0-1 0 0,-1 0 1 0 0,1 0 0 0 0,0 0-1 0 0,-1 0 1 0 0,1 0-1 0 0,0-1 1 0 0,1 1 0 0 0,5-2-34 0 0,1 0 1 0 0,0-1 0 0 0,-1 0-1 0 0,11-7 1 0 0,47-27-37 0 0,-45 23 47 0 0,1 2-1 0 0,0 0 1 0 0,1 2 0 0 0,1 0 0 0 0,33-10 0 0 0,-55 20 24 0 0,-1 0 0 0 0,1-1 0 0 0,-1 1 0 0 0,1 0 0 0 0,-1-1 0 0 0,1 1 0 0 0,-1 0 0 0 0,1 0 0 0 0,-1 0 0 0 0,1 0-1 0 0,-1-1 1 0 0,1 1 0 0 0,-1 0 0 0 0,1 0 0 0 0,0 0 0 0 0,-1 0 0 0 0,1 0 0 0 0,-1 0 0 0 0,1 0 0 0 0,-1 1 0 0 0,1-1 0 0 0,-1 0 0 0 0,1 0 0 0 0,-1 0 0 0 0,1 0 0 0 0,-1 1 0 0 0,1-1 0 0 0,-1 0 0 0 0,1 1 0 0 0,-1-1 0 0 0,1 0 0 0 0,-1 1-1 0 0,0-1 1 0 0,1 0 0 0 0,-1 1 0 0 0,1-1 0 0 0,1 5 1876 0 0,-2-7-1356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7:33.9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 1 732 0 0,'0'0'532'0'0,"-44"4"-1796"0"0</inkml:trace>
</inkml:ink>
</file>

<file path=ppt/ink/ink6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1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0 3332 0 0,'0'0'8258'0'0,"1"4"-8174"0"0,0 5 54 0 0,0-1 1 0 0,0 0-1 0 0,-1 1 1 0 0,0-1-1 0 0,-1 0 1 0 0,1 0-1 0 0,-2 1 1 0 0,-2 11-1 0 0,-26 74 691 0 0,18-59-835 0 0,-6 20-12 0 0,-20 104 0 0 0,34-132-4103 0 0,1 40-1 0 0</inkml:trace>
</inkml:ink>
</file>

<file path=ppt/ink/ink6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2.1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31 249 2568 0 0,'0'0'2033'0'0,"8"-18"-499"0"0,-4 10-1366 0 0,6-17 312 0 0,2 2-1 0 0,0 0 0 0 0,2 0 0 0 0,18-23 0 0 0,-24 38-375 0 0,0 0-1 0 0,0 1 1 0 0,1 0-1 0 0,0 0 1 0 0,0 1-1 0 0,1 0 1 0 0,0 1-1 0 0,0 0 1 0 0,0 0-1 0 0,17-4 1 0 0,-21 6-112 0 0,0 2-1 0 0,1-1 1 0 0,-1 1 0 0 0,1 0-1 0 0,-1 0 1 0 0,1 0 0 0 0,-1 1 0 0 0,1 0-1 0 0,0 1 1 0 0,-1 0 0 0 0,1-1-1 0 0,-1 2 1 0 0,1-1 0 0 0,-1 1 0 0 0,0 0-1 0 0,0 1 1 0 0,0-1 0 0 0,0 1 0 0 0,7 4-1 0 0,-9-4 10 0 0,-1 1 0 0 0,1-1-1 0 0,0 1 1 0 0,-1 0 0 0 0,0 0 0 0 0,0 0-1 0 0,0 0 1 0 0,-1 1 0 0 0,1-1-1 0 0,-1 1 1 0 0,0 0 0 0 0,0-1 0 0 0,0 1-1 0 0,-1 0 1 0 0,0 0 0 0 0,0 0 0 0 0,0 0-1 0 0,-1 0 1 0 0,1 0 0 0 0,-1 0-1 0 0,0 0 1 0 0,-2 8 0 0 0,2-8 32 0 0,-1 1 0 0 0,0 0 0 0 0,-1-1 0 0 0,1 0 0 0 0,-1 1 0 0 0,0-1 0 0 0,-1 0 0 0 0,1 0 0 0 0,-1 0 1 0 0,0 0-1 0 0,0 0 0 0 0,-1-1 0 0 0,1 1 0 0 0,-1-1 0 0 0,0 0 0 0 0,0 0 0 0 0,0 0 0 0 0,-1-1 0 0 0,-8 6 0 0 0,-8 0 92 0 0,-1-1-1 0 0,0 0 0 0 0,0-2 1 0 0,-1-1-1 0 0,0 0 0 0 0,-31 1 0 0 0,28-4-1147 0 0,0 2 0 0 0,1 1 0 0 0,0 0 0 0 0,-40 16 0 0 0</inkml:trace>
</inkml:ink>
</file>

<file path=ppt/ink/ink6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2.5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338 8 2888 0 0,'0'0'5942'0'0,"-17"-1"-5739"0"0,2-1-103 0 0,9 0-55 0 0,0 1 1 0 0,1 0-1 0 0,-1 1 1 0 0,0-1 0 0 0,0 1-1 0 0,1 0 1 0 0,-1 1-1 0 0,0-1 1 0 0,0 1-1 0 0,1 1 1 0 0,-1-1-1 0 0,0 1 1 0 0,1-1-1 0 0,0 2 1 0 0,-10 4 0 0 0,-10 8 130 0 0,0 1 0 0 0,2 1 1 0 0,0 1-1 0 0,0 1 1 0 0,2 1-1 0 0,-23 28 0 0 0,28-20-287 0 0,15-27 93 0 0,0 1 1 0 0,0-1-1 0 0,1 1 1 0 0,-1-1-1 0 0,1 1 1 0 0,-1 0-1 0 0,1-1 1 0 0,0 1-1 0 0,0 0 1 0 0,-1-1-1 0 0,1 1 1 0 0,0 0-1 0 0,1 0 1 0 0,-1-1-1 0 0,0 1 1 0 0,1 2-1 0 0,0-4 31 0 0,-1 0 0 0 0,1 0-1 0 0,0 1 1 0 0,0-1 0 0 0,-1 0 0 0 0,1 0 0 0 0,0 0-1 0 0,0 0 1 0 0,-1 0 0 0 0,1 0 0 0 0,0 0 0 0 0,-1 0-1 0 0,1-1 1 0 0,0 1 0 0 0,0 0 0 0 0,-1 0 0 0 0,1-1 0 0 0,0 1-1 0 0,-1 0 1 0 0,1-1 0 0 0,0 1 0 0 0,-1-1 0 0 0,2 0-1 0 0,14-9 268 0 0,55-42-216 0 0,-55 38-144 0 0,2 0-1 0 0,0 2 1 0 0,1 0-1 0 0,0 0 1 0 0,0 2-1 0 0,31-12 1 0 0,-48 21 70 0 0,0 0-1 0 0,1 1 1 0 0,-1-1 0 0 0,0 0-1 0 0,0 1 1 0 0,1-1 0 0 0,-1 1-1 0 0,0 0 1 0 0,0 0 0 0 0,1 0 0 0 0,-1 0-1 0 0,0 0 1 0 0,1 1 0 0 0,-1-1-1 0 0,0 0 1 0 0,0 1 0 0 0,0 0-1 0 0,1 0 1 0 0,-1-1 0 0 0,0 1-1 0 0,0 1 1 0 0,0-1 0 0 0,0 0-1 0 0,0 0 1 0 0,-1 1 0 0 0,4 2 0 0 0,-3 0 12 0 0,1-1 1 0 0,-1 1 0 0 0,-1 0 0 0 0,1 0 0 0 0,0 1 0 0 0,-1-1 0 0 0,0 0 0 0 0,0 0 0 0 0,0 1-1 0 0,-1-1 1 0 0,1 0 0 0 0,-1 1 0 0 0,0 5 0 0 0,0 12-266 0 0,0 33 810 0 0,-8-24-5217 0 0</inkml:trace>
</inkml:ink>
</file>

<file path=ppt/ink/ink6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3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1 137 572 0 0,'0'0'7859'0'0,"4"13"-7521"0"0,-3-10-214 0 0,3 12 454 0 0,0 0-1 0 0,0 0 0 0 0,-1 0 0 0 0,1 27 1716 0 0,1-56 981 0 0,10-12-4056 0 0,-14 24 932 0 0,5-5-308 0 0,-1 0-1 0 0,1 1 0 0 0,0 0 0 0 0,0 0 1 0 0,1 0-1 0 0,-1 1 0 0 0,1 0 0 0 0,1 0 0 0 0,-1 1 1 0 0,1 0-1 0 0,-1 0 0 0 0,12-3 0 0 0,-4 2-640 0 0,-1 0 0 0 0,1 1-1 0 0,0 1 1 0 0,0 0 0 0 0,0 1-1 0 0,17 1 1 0 0,-27 1 331 0 0,0 1 0 0 0,0 0 0 0 0,-1 0 1 0 0,1 0-1 0 0,0 1 0 0 0,0-1 0 0 0,-1 1 0 0 0,1 0 0 0 0,-1 1 0 0 0,5 2 0 0 0,-4-2 185 0 0,-1 0 0 0 0,1-1 0 0 0,0 1 0 0 0,0-1 0 0 0,1 0 0 0 0,-1-1 0 0 0,0 1 0 0 0,11 1 0 0 0,-10-3 369 0 0,-1 0 0 0 0,0 0-1 0 0,1 0 1 0 0,-1-1 0 0 0,0 0 0 0 0,0 0 0 0 0,1 0-1 0 0,-1 0 1 0 0,0-1 0 0 0,0 0 0 0 0,0 0-1 0 0,-1-1 1 0 0,1 1 0 0 0,0-1 0 0 0,-1 0 0 0 0,0 0-1 0 0,0 0 1 0 0,0-1 0 0 0,0 1 0 0 0,0-1 0 0 0,0 0-1 0 0,-1 0 1 0 0,0-1 0 0 0,0 1 0 0 0,0-1-1 0 0,-1 1 1 0 0,1-1 0 0 0,-1 0 0 0 0,1-5 0 0 0,-1 7 168 0 0,-1-1 0 0 0,0 1 0 0 0,-1-1 0 0 0,1 1 0 0 0,0-1 0 0 0,-1 1 0 0 0,0 0 0 0 0,0-1 0 0 0,0 0 0 0 0,0 1 1 0 0,-1 0-1 0 0,0-1 0 0 0,-1-4 0 0 0,2 6-195 0 0,-1 1 1 0 0,0 0-1 0 0,1 0 1 0 0,-1 0-1 0 0,0-1 1 0 0,0 1-1 0 0,0 0 1 0 0,0 0-1 0 0,0 0 1 0 0,0 1-1 0 0,0-1 1 0 0,0 0-1 0 0,0 0 1 0 0,0 0-1 0 0,0 1 1 0 0,-1-1-1 0 0,1 1 1 0 0,0-1-1 0 0,-1 1 1 0 0,1-1-1 0 0,0 1 1 0 0,-1 0-1 0 0,1-1 1 0 0,0 1-1 0 0,-1 0 1 0 0,1 0-1 0 0,0 0 1 0 0,-1 0-1 0 0,1 1 1 0 0,-1-1-1 0 0,1 0 1 0 0,0 0-1 0 0,-1 1 1 0 0,1-1-1 0 0,0 1 1 0 0,-2 0-1 0 0,-3 2 32 0 0,1 0 0 0 0,-1 0-1 0 0,1 0 1 0 0,0 1 0 0 0,0 0-1 0 0,0 0 1 0 0,0 0 0 0 0,1 0-1 0 0,-1 1 1 0 0,1 0 0 0 0,0 0-1 0 0,1 0 1 0 0,-1 0 0 0 0,-4 12 0 0 0,2-6-65 0 0,1 0 0 0 0,0 1 1 0 0,1 0-1 0 0,0 0 1 0 0,1 0-1 0 0,-3 20 1 0 0,6-26-72 0 0,-1 1 0 0 0,1-1 1 0 0,0 0-1 0 0,1 0 1 0 0,0 1-1 0 0,2 7 0 0 0,-3-13-51 0 0,0 0 0 0 0,0 0 0 0 0,1 0 0 0 0,-1-1 0 0 0,1 1 0 0 0,-1 0 0 0 0,0 0 0 0 0,1 0 0 0 0,0-1 0 0 0,-1 1 0 0 0,1 0 0 0 0,-1-1 0 0 0,1 1 0 0 0,0 0 0 0 0,-1-1 0 0 0,1 1 0 0 0,0-1 0 0 0,0 1 0 0 0,-1-1 0 0 0,1 1 0 0 0,1-1 0 0 0,0 0-156 0 0,-1 0 0 0 0,0 0 1 0 0,1 0-1 0 0,-1 0 0 0 0,1 0 1 0 0,-1 0-1 0 0,1-1 0 0 0,-1 1 0 0 0,0-1 1 0 0,1 1-1 0 0,-1-1 0 0 0,0 0 1 0 0,1 1-1 0 0,-1-1 0 0 0,0 0 0 0 0,0 0 1 0 0,0 0-1 0 0,2-1 0 0 0,10-11-2666 0 0</inkml:trace>
</inkml:ink>
</file>

<file path=ppt/ink/ink6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3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12 508 0 0,'0'0'7207'0'0,"11"14"-6756"0"0,31 44-40 0 0,-39-55-339 0 0,-1 1 0 0 0,0 0 0 0 0,0 0 0 0 0,0 0 0 0 0,-1 0 0 0 0,1 1 0 0 0,-1-1 0 0 0,0 0 0 0 0,0 1 0 0 0,-1-1 0 0 0,1 0 0 0 0,-1 1 0 0 0,0-1 0 0 0,0 1 0 0 0,0-1 0 0 0,-2 6 0 0 0,1 10 653 0 0,1-20-702 0 0,0 1-1 0 0,0-1 0 0 0,0 1 0 0 0,-1-1 1 0 0,1 1-1 0 0,0-1 0 0 0,0 1 1 0 0,0-1-1 0 0,-1 0 0 0 0,1 1 1 0 0,0-1-1 0 0,0 1 0 0 0,-1-1 0 0 0,1 0 1 0 0,0 1-1 0 0,-1-1 0 0 0,1 1 1 0 0,0-1-1 0 0,-1 0 0 0 0,1 1 1 0 0,-1-1-1 0 0,1 0 0 0 0,-1 0 0 0 0,1 0 1 0 0,0 1-1 0 0,-1-1 0 0 0,1 0 1 0 0,-1 0-1 0 0,1 0 0 0 0,-1 0 1 0 0,1 0-1 0 0,-1 0 0 0 0,1 0 0 0 0,-1 0 1 0 0,1 0-1 0 0,-1 0 0 0 0,1 0 1 0 0,-1 0-1 0 0,1 0 0 0 0,-1 0 1 0 0,1 0-1 0 0,-1 0 0 0 0,1 0 0 0 0,-1-1 1 0 0,-1 1 12 0 0,1-1-1 0 0,1 1 1 0 0,-1 0 0 0 0,0-1 0 0 0,0 1 0 0 0,0-1 0 0 0,0 1 0 0 0,0-1-1 0 0,0 1 1 0 0,0-1 0 0 0,0 0 0 0 0,1 1 0 0 0,-1-1 0 0 0,0 0 0 0 0,1 0-1 0 0,-1 1 1 0 0,0-1 0 0 0,1 0 0 0 0,-1 0 0 0 0,1 0 0 0 0,-1 0 0 0 0,1 0-1 0 0,0 0 1 0 0,-1-2 0 0 0,1-2-86 0 0,1 0 1 0 0,-1 0-1 0 0,1 0 0 0 0,0 0 0 0 0,1 0 1 0 0,-1 0-1 0 0,1 0 0 0 0,0 1 0 0 0,0-1 1 0 0,1 0-1 0 0,-1 1 0 0 0,1 0 0 0 0,0-1 1 0 0,0 1-1 0 0,1 1 0 0 0,-1-1 0 0 0,1 0 1 0 0,0 1-1 0 0,7-6 0 0 0,4-3-224 0 0,1 1-1 0 0,0 1 1 0 0,35-16-1 0 0,-44 22 235 0 0,0 2 0 0 0,0-1 0 0 0,1 1 0 0 0,-1 0 0 0 0,1 0 0 0 0,-1 1 0 0 0,1 0 0 0 0,-1 0 0 0 0,12 1 0 0 0,-17 0 46 0 0,1 1 0 0 0,-1-1 1 0 0,1 0-1 0 0,-1 1 1 0 0,1 0-1 0 0,-1-1 0 0 0,0 1 1 0 0,1 0-1 0 0,-1 0 1 0 0,0 1-1 0 0,0-1 1 0 0,0 0-1 0 0,0 1 0 0 0,0-1 1 0 0,0 1-1 0 0,0 0 1 0 0,0 0-1 0 0,0-1 0 0 0,-1 1 1 0 0,1 0-1 0 0,-1 1 1 0 0,0-1-1 0 0,1 0 1 0 0,-1 0-1 0 0,0 0 0 0 0,0 1 1 0 0,-1-1-1 0 0,1 1 1 0 0,0-1-1 0 0,-1 0 1 0 0,1 4-1 0 0,3 30 47 0 0,-2 1-1 0 0,-2 41 1 0 0,-1-27-6020 0 0</inkml:trace>
</inkml:ink>
</file>

<file path=ppt/ink/ink6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3.8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108 0 1708 0 0,'0'0'8036'0'0,"-7"15"-7380"0"0,-14 37-182 0 0,2 2 0 0 0,-15 72 0 0 0,12 30-541 0 0,18-53-3991 0 0,4-85 1165 0 0</inkml:trace>
</inkml:ink>
</file>

<file path=ppt/ink/ink6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4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55 9209 0 0,'0'0'2147'0'0,"20"-7"-1673"0"0,2-3-329 0 0,-7 3-52 0 0,0 1 0 0 0,0 1 0 0 0,1 0 0 0 0,0 1 0 0 0,-1 1 0 0 0,21-3 0 0 0,28 4 147 0 0,-1 2 0 0 0,1 4 0 0 0,104 17 0 0 0,-87-8-2237 0 0,113 1-1 0 0,-193-14 1934 0 0</inkml:trace>
</inkml:ink>
</file>

<file path=ppt/ink/ink6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7.8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27 1760 0 0,'0'0'8432'0'0,"1"-5"-8150"0"0,5-12-84 0 0,-4 12-135 0 0,4 49-1370 0 0,9 80-4082 0 0,-12-101 3210 0 0</inkml:trace>
</inkml:ink>
</file>

<file path=ppt/ink/ink6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8.2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0 732 0 0,'0'0'5449'0'0,"-23"87"-5097"0"0,20-74-56 0 0,2 1-112 0 0,-1 1-180 0 0,-1 1 52 0 0,3 1-48 0 0,0 2-4 0 0,0 2 8 0 0,0 1-12 0 0,0 1-728 0 0,3-7-1161 0 0,2 9-719 0 0</inkml:trace>
  <inkml:trace contextRef="#ctx0" brushRef="#br0" timeOffset="1">47 568 328 0 0,'0'0'6921'0'0,"-17"59"-7193"0"0,17-45 208 0 0,0 2 12 0 0,3 4-196 0 0,3-1-728 0 0,2-3-613 0 0,-1 10-891 0 0</inkml:trace>
</inkml:ink>
</file>

<file path=ppt/ink/ink6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8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1 144 0 0,'0'0'3976'0'0,"-25"78"-4108"0"0,25-62 52 0 0,0-1-676 0 0,4 9-860 0 0</inkml:trace>
  <inkml:trace contextRef="#ctx0" brushRef="#br0" timeOffset="1">35 489 1736 0 0,'0'0'5653'0'0,"-34"76"-6641"0"0,34-64-993 0 0,0 8-875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4:43.8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3588 0 0,'0'0'872'0'0,"85"2"-1864"0"0,-60 7 708 0 0,-4-2-604 0 0,9 1-756 0 0</inkml:trace>
</inkml:ink>
</file>

<file path=ppt/ink/ink6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9.0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0 229 5216 0 0,'0'0'5736'0'0,"11"16"-6033"0"0,30 51 337 0 0,-36-58-3 0 0,0 1 0 0 0,-1-1 0 0 0,0 1 0 0 0,0 0 1 0 0,-1 0-1 0 0,-1 0 0 0 0,0 0 0 0 0,0 0 0 0 0,-1 1 0 0 0,0-1 0 0 0,-1 1 0 0 0,0-1 0 0 0,-1 1 1 0 0,-2 12-1 0 0,3-21 9 0 0,0-1 1 0 0,0 0-1 0 0,0 1 1 0 0,-1-1 0 0 0,1 1-1 0 0,0-1 1 0 0,-1 0-1 0 0,1 1 1 0 0,-1-1-1 0 0,0 0 1 0 0,1 0-1 0 0,-1 0 1 0 0,0 1 0 0 0,1-1-1 0 0,-1 0 1 0 0,0 0-1 0 0,0 0 1 0 0,0 0-1 0 0,0 0 1 0 0,0 0 0 0 0,0 0-1 0 0,-1-1 1 0 0,1 1-1 0 0,0 0 1 0 0,0-1-1 0 0,-3 2 1 0 0,3-2 1 0 0,0 0 1 0 0,0-1-1 0 0,0 1 1 0 0,0 0-1 0 0,0 0 1 0 0,0-1-1 0 0,0 1 0 0 0,0-1 1 0 0,0 1-1 0 0,0-1 1 0 0,0 1-1 0 0,0-1 0 0 0,1 1 1 0 0,-1-1-1 0 0,0 0 1 0 0,0 1-1 0 0,1-1 1 0 0,-1 0-1 0 0,0 0 0 0 0,1 0 1 0 0,-1 0-1 0 0,1 1 1 0 0,-1-1-1 0 0,1 0 1 0 0,-1 0-1 0 0,1 0 0 0 0,0 0 1 0 0,-1 0-1 0 0,1 0 1 0 0,0 0-1 0 0,0 0 1 0 0,0 0-1 0 0,0 0 0 0 0,0 0 1 0 0,0 0-1 0 0,0-2 1 0 0,0-11-65 0 0,0 1 1 0 0,1 0 0 0 0,0 0-1 0 0,1 0 1 0 0,1 0 0 0 0,0 0-1 0 0,1 0 1 0 0,0 0-1 0 0,9-17 1 0 0,8-14-257 0 0,33-48-1 0 0,-46 80 222 0 0,8-14-551 0 0,1 2 0 0 0,32-37 0 0 0,-38 50-498 0 0,0 0-1 0 0,1 1 0 0 0,24-17 1 0 0,-15 15-1787 0 0</inkml:trace>
</inkml:ink>
</file>

<file path=ppt/ink/ink6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9.4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61 472 2872 0 0,'0'0'4540'0'0,"4"-13"-4361"0"0,1-6-63 0 0,1-1 0 0 0,1 1 0 0 0,11-24 0 0 0,-13 27 290 0 0,-12 14 703 0 0,5 4-1035 0 0,-1-1 1 0 0,1 0-1 0 0,-1 0 0 0 0,1 1 0 0 0,0-1 0 0 0,0 1 0 0 0,0 0 0 0 0,-3 3 0 0 0,-3 4-38 0 0,0 2-1 0 0,1-1 1 0 0,0 1-1 0 0,1 0 1 0 0,0 0 0 0 0,1 1-1 0 0,0-1 1 0 0,1 1 0 0 0,-4 16-1 0 0,4-9-28 0 0,1 0 1 0 0,0 0-1 0 0,2 0 0 0 0,0 0 0 0 0,3 29 0 0 0,-1-41-1 0 0,0 0-1 0 0,0 0 1 0 0,0 0-1 0 0,1 0 0 0 0,0 0 1 0 0,1 0-1 0 0,-1-1 1 0 0,1 1-1 0 0,1-1 0 0 0,-1 0 1 0 0,1 0-1 0 0,0 0 1 0 0,0 0-1 0 0,1 0 0 0 0,0-1 1 0 0,0 0-1 0 0,0 0 1 0 0,0-1-1 0 0,1 1 0 0 0,0-1 1 0 0,0 0-1 0 0,0-1 1 0 0,0 1-1 0 0,1-1 0 0 0,10 3 1 0 0,-6-3-231 0 0,-1 0 1 0 0,1-1-1 0 0,-1 0 1 0 0,1-1-1 0 0,-1 0 0 0 0,1-1 1 0 0,0 0-1 0 0,0-1 1 0 0,-1 0-1 0 0,1 0 1 0 0,-1-1-1 0 0,1-1 1 0 0,-1 0-1 0 0,0 0 0 0 0,0-1 1 0 0,12-6-1 0 0,6-6-2522 0 0</inkml:trace>
  <inkml:trace contextRef="#ctx0" brushRef="#br0" timeOffset="1">494 1 5196 0 0,'0'0'4879'0'0,"-4"17"-4890"0"0,3-13 17 0 0,-3 17 164 0 0,0 1 1 0 0,1 1 0 0 0,1-1-1 0 0,1 0 1 0 0,4 42 0 0 0,19 35 267 0 0,37 107-1 0 0,11 45-4429 0 0,-64-224 1314 0 0,-1-5-249 0 0</inkml:trace>
</inkml:ink>
</file>

<file path=ppt/ink/ink6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9:59.9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0 308 2784 0 0,'0'0'6892'0'0,"18"-3"-7849"0"0,50-8 981 0 0,-21 5-456 0 0,1-2 1 0 0,-1-2-1 0 0,62-22 0 0 0,-46-1 178 0 0,-57 30 550 0 0,-2 0-1 0 0,1 0 1 0 0,0-1-1 0 0,-1 0 1 0 0,0 0-1 0 0,1 0 0 0 0,-2 0 1 0 0,1-1-1 0 0,0 1 1 0 0,3-7 637 0 0,-7 34-1190 0 0,3-8 217 0 0,0 0 1 0 0,11 28-1 0 0,-13-39 42 0 0,1 0 0 0 0,0 0 0 0 0,0 0 1 0 0,0 0-1 0 0,0 0 0 0 0,1 0 0 0 0,0-1 0 0 0,-1 1 0 0 0,1-1 0 0 0,0 0 1 0 0,1 0-1 0 0,-1 0 0 0 0,1 0 0 0 0,6 4 0 0 0,-8-6 31 0 0,1-1 1 0 0,-1 1-1 0 0,0-1 0 0 0,0 1 0 0 0,1-1 0 0 0,-1 0 0 0 0,0 0 1 0 0,1 0-1 0 0,-1 0 0 0 0,0-1 0 0 0,1 1 0 0 0,-1-1 1 0 0,0 1-1 0 0,0-1 0 0 0,1 0 0 0 0,-1 0 0 0 0,0 0 0 0 0,0 0 1 0 0,0 0-1 0 0,0 0 0 0 0,0 0 0 0 0,0-1 0 0 0,-1 1 0 0 0,1-1 1 0 0,0 0-1 0 0,-1 1 0 0 0,1-1 0 0 0,-1 0 0 0 0,3-3 0 0 0,4-7 52 0 0,0 0 0 0 0,-1 0 0 0 0,9-19 0 0 0,22-65 386 0 0,-12 29-1607 0 0,-6 23-3115 0 0,-14 34 1150 0 0</inkml:trace>
</inkml:ink>
</file>

<file path=ppt/ink/ink6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00.3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0 209 980 0 0,'0'0'7693'0'0,"5"10"-7000"0"0,13 29 100 0 0,-14-29-4 0 0,-4-25 1088 0 0,2-29-1984 0 0,2 0 0 0 0,12-57 0 0 0,-4 64-1194 0 0,-11 35 994 0 0,0 0-1 0 0,0 1 0 0 0,0-1 0 0 0,0 0 0 0 0,0 1 1 0 0,0-1-1 0 0,0 1 0 0 0,1 0 0 0 0,-1-1 0 0 0,0 1 1 0 0,1 0-1 0 0,-1 0 0 0 0,1 0 0 0 0,0 0 0 0 0,-1 0 1 0 0,1 0-1 0 0,0 1 0 0 0,3-2 0 0 0,8 0-3367 0 0</inkml:trace>
  <inkml:trace contextRef="#ctx0" brushRef="#br0" timeOffset="1">363 111 1084 0 0,'0'0'8890'0'0,"0"14"-8579"0"0,-3 44-120 0 0,3-55-158 0 0,1-1 1 0 0,-1 0 0 0 0,-1 1 0 0 0,1-1-1 0 0,0 0 1 0 0,0 1 0 0 0,-1-1 0 0 0,1 0-1 0 0,-1 0 1 0 0,0 1 0 0 0,0-1 0 0 0,0 0-1 0 0,-2 4 1 0 0,3-7-10 0 0,0 0 0 0 0,-1-1 1 0 0,1 1-1 0 0,0 0 0 0 0,0 0 0 0 0,0 0 0 0 0,-1 0 0 0 0,2 0 0 0 0,-1-1 1 0 0,0 1-1 0 0,0 0 0 0 0,0 0 0 0 0,0 0 0 0 0,1 0 0 0 0,-1 0 0 0 0,0 0 1 0 0,1 0-1 0 0,-1 0 0 0 0,2-2 0 0 0,4-14-114 0 0,1 1-1 0 0,1 0 1 0 0,0 0 0 0 0,1 0 0 0 0,1 1-1 0 0,13-15 1 0 0,-21 27 116 0 0,1 0 0 0 0,0-1 0 0 0,0 1 0 0 0,0 1 0 0 0,0-1 0 0 0,0 0 0 0 0,1 1 0 0 0,-1 0 0 0 0,1 0 0 0 0,0 0 0 0 0,-1 0 1 0 0,1 0-1 0 0,0 1 0 0 0,0 0 0 0 0,0-1 0 0 0,0 2 0 0 0,1-1 0 0 0,-1 0 0 0 0,0 1 0 0 0,0 0 0 0 0,0 0 0 0 0,0 0 0 0 0,1 0 0 0 0,-1 1 0 0 0,0 0 0 0 0,0-1 0 0 0,0 2 0 0 0,0-1 0 0 0,0 0 0 0 0,0 1 0 0 0,0 0 0 0 0,4 2 0 0 0,2 3 19 0 0,0 1 0 0 0,-1-1 0 0 0,-1 1-1 0 0,1 1 1 0 0,-1-1 0 0 0,-1 2-1 0 0,1-1 1 0 0,-2 1 0 0 0,1 0 0 0 0,-1 0-1 0 0,6 16 1 0 0,-5-12-779 0 0,1 1 0 0 0,1-1 0 0 0,0-1 0 0 0,21 24 0 0 0,-17-26-1942 0 0,6-6-1805 0 0</inkml:trace>
</inkml:ink>
</file>

<file path=ppt/ink/ink6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00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8173 0 0,'0'0'6246'0'0,"5"15"-5739"0"0,18 61-174 0 0,-4 0 1 0 0,11 82-1 0 0,-19 106-1921 0 0,-8-124-3661 0 0,-2-123 2426 0 0,2-6-2027 0 0</inkml:trace>
</inkml:ink>
</file>

<file path=ppt/ink/ink6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01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0 193 8129 0 0,'4'-14'1247'0'0,"-4"13"-1234"0"0,2-9 31 0 0,1 0 0 0 0,0 0 0 0 0,0 0 0 0 0,1 0 0 0 0,0 0 0 0 0,1 1 0 0 0,0-1 0 0 0,1 1 0 0 0,0 1 0 0 0,0-1 0 0 0,14-13 0 0 0,-13 16 14 0 0,1 0 1 0 0,0 1-1 0 0,1 0 0 0 0,-1 0 1 0 0,1 1-1 0 0,0 0 0 0 0,0 1 1 0 0,0 0-1 0 0,1 0 0 0 0,-1 1 1 0 0,1 1-1 0 0,-1-1 0 0 0,1 1 1 0 0,0 1-1 0 0,-1 0 1 0 0,1 0-1 0 0,0 1 0 0 0,-1 0 1 0 0,17 4-1 0 0,-20-3-9 0 0,0 0-1 0 0,0 0 1 0 0,-1 0 0 0 0,1 0-1 0 0,-1 1 1 0 0,1 0 0 0 0,-1 0-1 0 0,0 0 1 0 0,0 1 0 0 0,0 0-1 0 0,-1 0 1 0 0,1 0 0 0 0,-1 0-1 0 0,0 1 1 0 0,0-1 0 0 0,-1 1-1 0 0,1 0 1 0 0,-1 1 0 0 0,0-1-1 0 0,-1 0 1 0 0,1 1 0 0 0,-1 0-1 0 0,0-1 1 0 0,0 1 0 0 0,-1 0-1 0 0,1 0 1 0 0,-2 0-1 0 0,1 0 1 0 0,0 0 0 0 0,-1 0-1 0 0,0 0 1 0 0,-2 7 0 0 0,1-7 67 0 0,0 0 0 0 0,0-1 0 0 0,-1 1 0 0 0,0-1 0 0 0,0 1 0 0 0,-1-1 0 0 0,0 0-1 0 0,0 0 1 0 0,0 0 0 0 0,0 0 0 0 0,-1-1 0 0 0,1 1 0 0 0,-1-1 0 0 0,0 0 0 0 0,-1 0 0 0 0,-8 6 0 0 0,-8 5 27 0 0,-2-1 0 0 0,-33 16 1 0 0,36-19-329 0 0,-25 10-3014 0 0,21-15-1079 0 0</inkml:trace>
</inkml:ink>
</file>

<file path=ppt/ink/ink6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03.5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1854 1 6081 0 0,'0'0'4929'0'0,"14"17"-5137"0"0,41 61 376 0 0,-51-71-135 0 0,0 0-1 0 0,-1 0 1 0 0,1 0-1 0 0,-2 0 1 0 0,1 0-1 0 0,-1 1 1 0 0,0 0-1 0 0,0-1 1 0 0,-1 1-1 0 0,0 0 1 0 0,0 9-1 0 0,1 8 62 0 0,8 107 314 0 0,-5 1 0 0 0,-18 178 0 0 0,-57 267-57 0 0,49-426-186 0 0,-171 1688 1986 0 0,52-414-1435 0 0,-25-348-192 0 0,-59-11 483 0 0,-68 140-234 0 0,4-14-131 0 0,37 5-646 0 0,199-919 85 0 0,-83 472-94 0 0,29 2 467 0 0,88-501-663 0 0,16 272 1 0 0,19-345-1652 0 0,-3-59-7364 0 0,-13-93 1516 0 0</inkml:trace>
</inkml:ink>
</file>

<file path=ppt/ink/ink6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6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77 269 6657 0 0,'0'0'4339'0'0,"18"-9"-4323"0"0,-6 3-42 0 0,118-68 208 0 0,-115 65-95 0 0,-1-1 1 0 0,0-1-1 0 0,0 0 1 0 0,-1-1-1 0 0,-1 0 0 0 0,0-1 1 0 0,15-21-1 0 0,-26 33-29 0 0,0-1 0 0 0,0 1 0 0 0,0-1 0 0 0,0 0 0 0 0,0 1 0 0 0,0-1 0 0 0,0 0 1 0 0,-1 0-1 0 0,1 0 0 0 0,-1 1 0 0 0,1-1 0 0 0,-1 0 0 0 0,0 0 0 0 0,1 0 0 0 0,-1 0 0 0 0,0 0 0 0 0,0 0 0 0 0,-1 0 0 0 0,1 0 0 0 0,0 0 0 0 0,-1 0 0 0 0,1 1 0 0 0,-1-3 0 0 0,-1 2-3 0 0,1 1 1 0 0,-1-1-1 0 0,1 0 0 0 0,-1 1 0 0 0,1 0 0 0 0,-1-1 0 0 0,0 1 0 0 0,0 0 0 0 0,0 0 0 0 0,1 0 0 0 0,-1 0 0 0 0,0 0 0 0 0,0 1 0 0 0,0-1 1 0 0,-1 0-1 0 0,1 1 0 0 0,-2-1 0 0 0,-7 0 40 0 0,0 0 0 0 0,0 1 0 0 0,0 0 0 0 0,0 0 0 0 0,0 1 0 0 0,-19 5 0 0 0,17-2-42 0 0,-1 0 1 0 0,1 2 0 0 0,0 0 0 0 0,0 0 0 0 0,0 1-1 0 0,1 1 1 0 0,0 0 0 0 0,1 0 0 0 0,0 1-1 0 0,0 1 1 0 0,1 0 0 0 0,0 0 0 0 0,0 1 0 0 0,2 0-1 0 0,-1 1 1 0 0,-12 24 0 0 0,16-27-56 0 0,0 0 0 0 0,1 1-1 0 0,1-1 1 0 0,-1 1 0 0 0,2 0 0 0 0,-1 0 0 0 0,1 1 0 0 0,1-1 0 0 0,0 0-1 0 0,0 1 1 0 0,1-1 0 0 0,1 0 0 0 0,-1 1 0 0 0,2-1 0 0 0,-1 0 0 0 0,1 0-1 0 0,1 0 1 0 0,0 0 0 0 0,1 0 0 0 0,-1 0 0 0 0,2-1 0 0 0,-1 0 0 0 0,11 16-1 0 0,-5-12-37 0 0,1 0-1 0 0,0 0 1 0 0,1-1-1 0 0,0-1 1 0 0,1 0-1 0 0,0-1 1 0 0,0 0-1 0 0,1-1 1 0 0,1 0-1 0 0,-1-1 1 0 0,23 8-1 0 0,-25-12-282 0 0,-1 0 0 0 0,1 0 0 0 0,-1-2 0 0 0,1 1 1 0 0,0-2-1 0 0,0 1 0 0 0,0-2 0 0 0,0 0 0 0 0,0 0 0 0 0,0-1 0 0 0,0 0 0 0 0,-1-1 0 0 0,1-1 0 0 0,0 0 0 0 0,-1 0 0 0 0,16-7 1 0 0,9-12-3099 0 0,4-16-2506 0 0</inkml:trace>
</inkml:ink>
</file>

<file path=ppt/ink/ink6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213 1 11237 0 0,'0'0'2541'0'0,"-2"17"-2800"0"0,-36 251 2504 0 0,-27 24-663 0 0,-24-8-3580 0 0,89-282 1964 0 0,-4 8-900 0 0,0 1-1 0 0,1 0 1 0 0,1 0-1 0 0,0 1 1 0 0,-1 16 0 0 0,6-16-2081 0 0,12-7-1170 0 0</inkml:trace>
</inkml:ink>
</file>

<file path=ppt/ink/ink6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0 5989 0 0,'0'0'5965'0'0,"-9"14"-6231"0"0,1-3 265 0 0,4-6 33 0 0,0-1 0 0 0,1 1 1 0 0,-1 1-1 0 0,1-1 0 0 0,0 0 1 0 0,0 1-1 0 0,1 0 0 0 0,-1-1 0 0 0,1 1 1 0 0,1 0-1 0 0,-1 0 0 0 0,1 0 1 0 0,0 1-1 0 0,0-1 0 0 0,1 11 1 0 0,3 3 64 0 0,0 0 0 0 0,1 0 1 0 0,2 0-1 0 0,0 0 0 0 0,12 26 1 0 0,54 92 29 0 0,-47-93 51 0 0,33 78 0 0 0,-57-121-158 0 0,0 1-1 0 0,0 0 1 0 0,0 0-1 0 0,-1-1 1 0 0,1 1-1 0 0,-1 0 0 0 0,0 0 1 0 0,0 5-1 0 0,0-7 18 0 0,0 0-1 0 0,0 0 0 0 0,0 0 0 0 0,0-1 0 0 0,-1 1 0 0 0,1 0 0 0 0,0 0 0 0 0,-1 0 0 0 0,1-1 0 0 0,-1 1 0 0 0,1 0 0 0 0,-1-1 0 0 0,1 1 1 0 0,-1 0-1 0 0,1-1 0 0 0,-1 1 0 0 0,1-1 0 0 0,-1 1 0 0 0,0-1 0 0 0,-1 2 0 0 0,-1-1 42 0 0,-1 0-1 0 0,1-1 1 0 0,-1 1 0 0 0,0-1-1 0 0,1 1 1 0 0,-1-1 0 0 0,0 0-1 0 0,1-1 1 0 0,-1 1-1 0 0,1-1 1 0 0,-1 1 0 0 0,-5-3-1 0 0,-7-2 60 0 0,-1 0-1 0 0,1-1 0 0 0,1-1 1 0 0,-1 0-1 0 0,1-1 0 0 0,1-1 1 0 0,-1 0-1 0 0,-23-22 0 0 0,37 31-128 0 0,0-1-1 0 0,0 0 1 0 0,0 0 0 0 0,0 0-1 0 0,0 1 1 0 0,1-1-1 0 0,-1 0 1 0 0,0 0 0 0 0,1 0-1 0 0,-1 0 1 0 0,0 0-1 0 0,1 0 1 0 0,0-1 0 0 0,-1 1-1 0 0,0-2 1 0 0,1 3-27 0 0,1 0 0 0 0,-1-1 0 0 0,0 1 1 0 0,0-1-1 0 0,0 1 0 0 0,0 0 0 0 0,1-1 0 0 0,-1 1 0 0 0,0 0 1 0 0,0-1-1 0 0,0 1 0 0 0,1 0 0 0 0,-1-1 0 0 0,0 1 1 0 0,1 0-1 0 0,-1-1 0 0 0,0 1 0 0 0,1 0 0 0 0,-1 0 1 0 0,0-1-1 0 0,1 1 0 0 0,-1 0 0 0 0,1 0 0 0 0,-1 0 0 0 0,0 0 1 0 0,1 0-1 0 0,-1 0 0 0 0,1-1 0 0 0,42 0-1122 0 0,-28 1 1389 0 0,19-1-352 0 0,0-1 1 0 0,0-2-1 0 0,-1-1 1 0 0,0-2-1 0 0,63-22 1 0 0,-74 21 68 0 0,-2-2 1 0 0,1 0-1 0 0,-1-2 1 0 0,-1 0 0 0 0,0-1-1 0 0,-1-1 1 0 0,0-1-1 0 0,-1 0 1 0 0,27-32-1 0 0,-41 43 48 0 0,17-21 18 0 0,26-39 1 0 0,-41 57 32 0 0,-1 0 1 0 0,0 0-1 0 0,-1-1 0 0 0,0 1 1 0 0,0-1-1 0 0,0 0 0 0 0,-1 0 1 0 0,0 1-1 0 0,-1-2 1 0 0,0 1-1 0 0,0-11 0 0 0,-1 17-47 0 0,0 1-1 0 0,-1 0 0 0 0,1 0 1 0 0,0 0-1 0 0,-1 0 0 0 0,1 0 1 0 0,-1 0-1 0 0,0 0 0 0 0,1 0 1 0 0,-1 0-1 0 0,0 0 0 0 0,0 0 1 0 0,0 0-1 0 0,1 1 0 0 0,-1-1 1 0 0,0 0-1 0 0,0 1 0 0 0,0-1 1 0 0,0 0-1 0 0,0 1 1 0 0,0-1-1 0 0,0 1 0 0 0,-1-1 1 0 0,1 1-1 0 0,0 0 0 0 0,0 0 1 0 0,0-1-1 0 0,0 1 0 0 0,0 0 1 0 0,-1 0-1 0 0,1 0 0 0 0,0 0 1 0 0,0 0-1 0 0,0 1 0 0 0,-2-1 1 0 0,-3 0-8 0 0,0 1 1 0 0,0 0 0 0 0,0 0 0 0 0,0 0-1 0 0,-10 4 1 0 0,9-2-9 0 0,1 1 1 0 0,-1-1-1 0 0,1 1 0 0 0,0 0 1 0 0,1 0-1 0 0,-1 1 0 0 0,1-1 1 0 0,0 1-1 0 0,0 1 0 0 0,0-1 0 0 0,1 1 1 0 0,-1-1-1 0 0,2 1 0 0 0,-1 0 1 0 0,0 1-1 0 0,1-1 0 0 0,0 1 1 0 0,1-1-1 0 0,0 1 0 0 0,0 0 1 0 0,0 0-1 0 0,-1 13 0 0 0,2-10-23 0 0,1 1-1 0 0,0-1 0 0 0,0 1 1 0 0,1-1-1 0 0,0 1 0 0 0,1-1 1 0 0,0 0-1 0 0,1 1 0 0 0,0-1 1 0 0,1 0-1 0 0,0-1 1 0 0,0 1-1 0 0,1-1 0 0 0,11 17 1 0 0,-1-7 47 0 0,1-1 0 0 0,0-1 1 0 0,2 0-1 0 0,-1-1 0 0 0,2-1 1 0 0,0-1-1 0 0,1-1 0 0 0,1 0 1 0 0,0-2-1 0 0,0 0 0 0 0,1-1 1 0 0,0-2-1 0 0,33 9 0 0 0,-53-16-186 0 0,35 3 305 0 0,-36-3-289 0 0,0-1 1 0 0,-1 0 0 0 0,1 0-1 0 0,0 0 1 0 0,-1 0-1 0 0,1 0 1 0 0,0 0 0 0 0,0 0-1 0 0,-1 0 1 0 0,1 0-1 0 0,0 0 1 0 0,0 0 0 0 0,-1-1-1 0 0,1 1 1 0 0,0 0-1 0 0,-1 0 1 0 0,1-1 0 0 0,0 1-1 0 0,-1 0 1 0 0,1-1-1 0 0,0 1 1 0 0,-1-1 0 0 0,1 1-1 0 0,-1-1 1 0 0,1 1-1 0 0,-1-1 1 0 0,1 1 0 0 0,-1-1-1 0 0,1 0 1 0 0,-1 1-1 0 0,0-1 1 0 0,1 0 0 0 0,-1 1-1 0 0,0-1 1 0 0,1 0-1 0 0,-1 1 1 0 0,0-1-1 0 0,0 0 1 0 0,0 0 0 0 0,0 1-1 0 0,0-2 1 0 0,-4-17-6891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5.2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36 124 12 0 0,'0'0'2106'0'0,"13"-17"66"0"0,5-8-1274 0 0,12-15 26 0 0,10-2 3694 0 0,-42 53-4400 0 0,1-1 0 0 0,-2 0 0 0 0,1 0 0 0 0,-1 0 0 0 0,-1 0 0 0 0,0-1 0 0 0,-6 12 0 0 0,-3 8-43 0 0,-18 39 11 0 0,20-46-248 0 0,1 0-1 0 0,0 1 1 0 0,2 0-1 0 0,1 1 1 0 0,0-1-1 0 0,-2 26 1 0 0,8-47-71 0 0,1-1 0 0 0,0 1 0 0 0,0-1-1 0 0,0 1 1 0 0,0 0 0 0 0,0-1 0 0 0,0 1 0 0 0,0-1 0 0 0,0 1 0 0 0,1-1 0 0 0,-1 1 0 0 0,1-1 0 0 0,-1 1 0 0 0,1-1 0 0 0,0 1 0 0 0,-1-1-1 0 0,1 0 1 0 0,0 1 0 0 0,0-1 0 0 0,0 0 0 0 0,0 0 0 0 0,0 1 0 0 0,0-1 0 0 0,0 0 0 0 0,1 0 0 0 0,-1 0 0 0 0,0 0 0 0 0,0-1 0 0 0,1 1-1 0 0,-1 0 1 0 0,1-1 0 0 0,-1 1 0 0 0,1 0 0 0 0,-1-1 0 0 0,1 0 0 0 0,-1 1 0 0 0,1-1 0 0 0,-1 0 0 0 0,1 0 0 0 0,-1 0 0 0 0,1 0-1 0 0,0 0 1 0 0,-1 0 0 0 0,1 0 0 0 0,-1 0 0 0 0,1-1 0 0 0,-1 1 0 0 0,1-1 0 0 0,2-1 0 0 0,20-9-1685 0 0,-2-1-312 0 0</inkml:trace>
  <inkml:trace contextRef="#ctx0" brushRef="#br0" timeOffset="1">287 203 496 0 0,'0'0'8021'0'0,"6"100"-7917"0"0,-13-59-104 0 0,2-12-1828 0 0,-7 15-2965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6:33.9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249 0 2712 0 0,'0'0'1424'0'0,"-69"5"-2324"0"0,43-1 796 0 0,-6 1-16 0 0,-8-1-296 0 0,11 1-864 0 0,-24-1 44 0 0</inkml:trace>
</inkml:ink>
</file>

<file path=ppt/ink/ink6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15 591 1580 0 0,'0'0'3879'0'0,"-3"8"-3439"0"0,-9 32 6088 0 0,26-53-5295 0 0,8-6-1244 0 0,2-6 15 0 0,16-17 4 0 0,69-92-1 0 0,-98 118-4 0 0,-1-1 0 0 0,0 0 0 0 0,-2-1 0 0 0,0 0 0 0 0,-1 0 0 0 0,0-1 0 0 0,-2 0 0 0 0,0 0 0 0 0,3-37 0 0 0,-7 44 28 0 0,0-1 1 0 0,-1 1-1 0 0,0-1 0 0 0,-1 1 1 0 0,-1-1-1 0 0,0 1 0 0 0,0 0 1 0 0,-5-13-1 0 0,6 21-28 0 0,-1 0 0 0 0,0 1 0 0 0,0-1 0 0 0,0 0 0 0 0,0 1 0 0 0,0-1 0 0 0,-1 1 0 0 0,0 0 0 0 0,0 0 0 0 0,1 0 0 0 0,-2 0 0 0 0,1 1 0 0 0,0-1 0 0 0,0 1 0 0 0,-1 0 0 0 0,0-1 0 0 0,1 2 0 0 0,-1-1 0 0 0,0 0 0 0 0,0 1 0 0 0,0 0 0 0 0,0 0 0 0 0,0 0 0 0 0,0 0 0 0 0,0 0 0 0 0,0 1 0 0 0,-8 0 0 0 0,11 0-34 0 0,0 0 0 0 0,0-1-1 0 0,0 1 1 0 0,0 0 0 0 0,0 0 0 0 0,0 0-1 0 0,0 0 1 0 0,0 0 0 0 0,0 0 0 0 0,0 1-1 0 0,0-1 1 0 0,1 0 0 0 0,-1 0 0 0 0,0 1 0 0 0,0-1-1 0 0,0 0 1 0 0,0 1 0 0 0,0-1 0 0 0,0 1-1 0 0,1-1 1 0 0,-1 1 0 0 0,0 0 0 0 0,0-1 0 0 0,1 1-1 0 0,-1 0 1 0 0,0-1 0 0 0,1 1 0 0 0,-1 0-1 0 0,1 0 1 0 0,-1 0 0 0 0,1-1 0 0 0,-1 1-1 0 0,1 0 1 0 0,0 0 0 0 0,-1 0 0 0 0,1 0 0 0 0,0 0-1 0 0,0 0 1 0 0,-1 0 0 0 0,1 0 0 0 0,0 0-1 0 0,0 1 1 0 0,1 0-19 0 0,-1 0 0 0 0,1 1-1 0 0,0-1 1 0 0,0-1 0 0 0,0 1-1 0 0,0 0 1 0 0,0 0 0 0 0,0 0-1 0 0,0 0 1 0 0,0-1 0 0 0,1 1-1 0 0,-1 0 1 0 0,1-1 0 0 0,-1 0-1 0 0,1 1 1 0 0,0-1 0 0 0,-1 0-1 0 0,4 2 1 0 0,15 5-10 0 0,-1-1 0 0 0,1 0-1 0 0,38 6 1 0 0,-31-8-239 0 0,49 18 0 0 0,-69-21 272 0 0,0 1 0 0 0,0 0-1 0 0,0 1 1 0 0,-1 0 0 0 0,0 0 0 0 0,0 0-1 0 0,0 1 1 0 0,0 0 0 0 0,-1 0 0 0 0,1 0-1 0 0,5 9 1 0 0,-6-7 39 0 0,-1 1-1 0 0,-1-1 1 0 0,1 1-1 0 0,-1-1 1 0 0,-1 1-1 0 0,1 0 1 0 0,-1 0-1 0 0,-1 0 1 0 0,1 0 0 0 0,-2 0-1 0 0,1 16 1 0 0,-2 8 136 0 0,-9 55 1 0 0,4-45-8 0 0,5-41-137 0 0,-1 14 60 0 0,0 1 1 0 0,2-1-1 0 0,-1 0 1 0 0,4 27-1 0 0,-3-39-60 0 0,1 1 0 0 0,0 0 0 0 0,0-1 0 0 0,0 1-1 0 0,0-1 1 0 0,1 1 0 0 0,0-1 0 0 0,-1 0 0 0 0,1 1 0 0 0,0-1 0 0 0,0 0-1 0 0,1 0 1 0 0,-1 0 0 0 0,1-1 0 0 0,-1 1 0 0 0,1-1 0 0 0,0 1-1 0 0,0-1 1 0 0,0 0 0 0 0,0 0 0 0 0,1 0 0 0 0,-1 0 0 0 0,0-1 0 0 0,7 3-1 0 0,-3-2 38 0 0,-1-1 0 0 0,1 1-1 0 0,0-1 1 0 0,-1 0 0 0 0,1-1-1 0 0,0 0 1 0 0,0 0-1 0 0,-1 0 1 0 0,1-1 0 0 0,0 0-1 0 0,-1 0 1 0 0,1 0 0 0 0,0-1-1 0 0,7-3 1 0 0,-4 0 1 0 0,0 0 1 0 0,-1 0-1 0 0,1-1 0 0 0,-1-1 1 0 0,0 1-1 0 0,-1-2 0 0 0,16-15 1 0 0,-4-1-215 0 0,-1-2 0 0 0,-1 0 0 0 0,-1 0 0 0 0,-2-2 0 0 0,15-33 0 0 0,-20 40 153 0 0,-1-1 0 0 0,0 0 0 0 0,-2-1 0 0 0,0 1 0 0 0,-2-1 0 0 0,-1-1 0 0 0,0 1 0 0 0,-2-1-1 0 0,0-27 1 0 0,-3 49 41 0 0,1 0-1 0 0,0-1 1 0 0,0 1-1 0 0,-1 0 1 0 0,1 0-1 0 0,-1 0 1 0 0,0 0-1 0 0,1 0 1 0 0,-1 0-1 0 0,0 0 1 0 0,0 0-1 0 0,0 0 1 0 0,-1 1-1 0 0,1-1 1 0 0,0 0-1 0 0,-1 1 1 0 0,1-1-1 0 0,-1 1 1 0 0,1-1-1 0 0,-1 1 1 0 0,0 0-1 0 0,0-1 0 0 0,1 1 1 0 0,-1 0-1 0 0,0 0 1 0 0,0 1-1 0 0,0-1 1 0 0,0 0-1 0 0,0 1 1 0 0,0-1-1 0 0,0 1 1 0 0,-1-1-1 0 0,1 1 1 0 0,0 0-1 0 0,0 0 1 0 0,0 0-1 0 0,0 0 1 0 0,0 0-1 0 0,-1 1 1 0 0,1-1-1 0 0,0 1 1 0 0,0-1-1 0 0,0 1 1 0 0,0 0-1 0 0,0 0 1 0 0,0 0-1 0 0,0 0 1 0 0,1 0-1 0 0,-1 0 1 0 0,0 0-1 0 0,0 1 1 0 0,1-1-1 0 0,-4 4 0 0 0,-6 8 44 0 0,0 1-1 0 0,1 1 0 0 0,0-1 0 0 0,1 2 0 0 0,0-1 0 0 0,2 1 0 0 0,0 1 0 0 0,0-1 0 0 0,2 1 0 0 0,-5 24 0 0 0,3-8-55 0 0,2 1 0 0 0,2 0 0 0 0,1-1 0 0 0,3 55 0 0 0,0-81-32 0 0,0 1 0 0 0,0-1 0 0 0,0 0 0 0 0,1 0 0 0 0,0 1 0 0 0,1-1 0 0 0,-1-1 0 0 0,1 1 0 0 0,0 0 0 0 0,1-1 1 0 0,0 1-1 0 0,0-1 0 0 0,9 10 0 0 0,-10-13-196 0 0,1 1 1 0 0,0-1 0 0 0,0 0-1 0 0,0 0 1 0 0,0 0-1 0 0,1-1 1 0 0,-1 1 0 0 0,10 2-1 0 0,-9-3-384 0 0,1 0-1 0 0,-1-1 1 0 0,1 0-1 0 0,0 0 1 0 0,-1-1-1 0 0,1 0 1 0 0,0 0-1 0 0,10-1 1 0 0,10-4-3053 0 0</inkml:trace>
</inkml:ink>
</file>

<file path=ppt/ink/ink6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131 0 6505 0 0,'0'0'7719'0'0,"-9"14"-7418"0"0,5-9-252 0 0,-5 8 74 0 0,1 1 1 0 0,0-1 0 0 0,1 1-1 0 0,0 0 1 0 0,-8 30-1 0 0,1 17 181 0 0,-10 110-1 0 0,13 63-175 0 0,1-24-4464 0 0,10-206 3802 0 0,-4 16-4347 0 0</inkml:trace>
</inkml:ink>
</file>

<file path=ppt/ink/ink6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90 9773 0 0,'0'0'2505'0'0,"17"-7"-2909"0"0,4-2 294 0 0,-4 2 58 0 0,1 0 0 0 0,0 1 0 0 0,36-7 0 0 0,44-4 245 0 0,1 5 0 0 0,118 0-1 0 0,-216 12-122 0 0,0 0 0 0 0,0 0-1 0 0,0 0 1 0 0,0 1 0 0 0,0-1 0 0 0,0 0-1 0 0,0 0 1 0 0,0 1 0 0 0,0-1-1 0 0,0 1 1 0 0,0-1 0 0 0,0 1-1 0 0,0-1 1 0 0,-1 1 0 0 0,1-1-1 0 0,0 1 1 0 0,0 0 0 0 0,0-1-1 0 0,-1 1 1 0 0,1 0 0 0 0,0 0-1 0 0,-1 0 1 0 0,2 1 0 0 0,-1 1 80 0 0,0-1 1 0 0,0 1 0 0 0,0 0-1 0 0,0 0 1 0 0,0 0-1 0 0,-1 0 1 0 0,1 0 0 0 0,-1 4-1 0 0,0 6 246 0 0,0-1 0 0 0,-5 26 0 0 0,-4 1-198 0 0,5-29-207 0 0,2 1 0 0 0,-1-1 0 0 0,2 0 0 0 0,-2 13 0 0 0,10-29-1195 0 0,15-17 919 0 0,42-35-1 0 0,-56 51 266 0 0,1 0-1 0 0,0 1 1 0 0,0 1-1 0 0,0-1 1 0 0,1 1-1 0 0,0 1 0 0 0,0 0 1 0 0,20-6-1 0 0,-26 10 28 0 0,-1-1-1 0 0,1 1 1 0 0,-1 0-1 0 0,1 0 1 0 0,-1 0-1 0 0,1 1 1 0 0,-1-1-1 0 0,1 1 0 0 0,-1 0 1 0 0,1 0-1 0 0,-1 0 1 0 0,0 0-1 0 0,0 1 1 0 0,0-1-1 0 0,1 1 1 0 0,-1 0-1 0 0,-1 0 0 0 0,1 0 1 0 0,0 0-1 0 0,0 0 1 0 0,-1 1-1 0 0,1-1 1 0 0,-1 1-1 0 0,0 0 1 0 0,0-1-1 0 0,0 1 1 0 0,0 0-1 0 0,3 6 0 0 0,-1 0 91 0 0,-1 0-1 0 0,0-1 0 0 0,0 1 0 0 0,0 0 0 0 0,-1 0 0 0 0,-1 1 0 0 0,0-1 0 0 0,0 0 0 0 0,-1 18 0 0 0,0-27-71 0 0,1 1 0 0 0,-1 0 1 0 0,0 0-1 0 0,0 0 0 0 0,0 0 1 0 0,0-1-1 0 0,-1 1 0 0 0,1 0 1 0 0,0 0-1 0 0,0 0 0 0 0,0-1 1 0 0,-1 1-1 0 0,1 0 0 0 0,0 0 1 0 0,-1-1-1 0 0,1 1 0 0 0,-1 0 1 0 0,1 0-1 0 0,-1-1 0 0 0,1 1 1 0 0,-1-1-1 0 0,1 1 1 0 0,-1 0-1 0 0,0-1 0 0 0,1 1 1 0 0,-1-1-1 0 0,0 1 0 0 0,1-1 1 0 0,-1 0-1 0 0,0 1 0 0 0,-1-1 1 0 0,1 0-23 0 0,0 0 1 0 0,1-1 0 0 0,-1 1 0 0 0,0 0 0 0 0,0-1 0 0 0,1 1 0 0 0,-1-1 0 0 0,0 0 0 0 0,1 1 0 0 0,-1-1 0 0 0,1 1 0 0 0,-1-1 0 0 0,1 0 0 0 0,-1 0 0 0 0,1 1 0 0 0,-1-1-1 0 0,1 0 1 0 0,0 0 0 0 0,-1 1 0 0 0,1-1 0 0 0,0 0 0 0 0,0 0 0 0 0,0 0 0 0 0,-1 1 0 0 0,1-1 0 0 0,0 0 0 0 0,0 0 0 0 0,0 0 0 0 0,0 0 0 0 0,0 0 0 0 0,1-1 0 0 0,0-5-87 0 0,0 0 0 0 0,0-1 0 0 0,1 1 0 0 0,0 0 0 0 0,0 0 0 0 0,1 1 0 0 0,0-1 0 0 0,0 0 0 0 0,0 1 0 0 0,1 0 0 0 0,0-1 0 0 0,7-6 0 0 0,5-7-27 0 0,1 0 1 0 0,23-18 0 0 0,-34 32-110 0 0,1 0 0 0 0,0 1 0 0 0,0-1 0 0 0,1 2 0 0 0,12-7 0 0 0,7 5-8285 0 0</inkml:trace>
</inkml:ink>
</file>

<file path=ppt/ink/ink6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35 7129 0 0,'0'0'5583'0'0,"3"13"-4937"0"0,0-4-560 0 0,2 11 310 0 0,-1 0 0 0 0,0 1 0 0 0,0 26 1 0 0,-5-42-296 0 0,0-7-166 0 0,-1-11-187 0 0,6 1 226 0 0,-1 0 0 0 0,1 1 0 0 0,1-1 0 0 0,0 1 0 0 0,1 0 0 0 0,0 0 0 0 0,0 1 0 0 0,1 0 0 0 0,0 0 0 0 0,1 0 0 0 0,1 1 0 0 0,10-9 0 0 0,-19 17 57 0 0,1 0 1 0 0,0 0-1 0 0,0 1 1 0 0,0-1 0 0 0,0 1-1 0 0,0-1 1 0 0,0 1-1 0 0,0-1 1 0 0,0 1 0 0 0,1 0-1 0 0,-1-1 1 0 0,0 1-1 0 0,0 0 1 0 0,0 0 0 0 0,0 0-1 0 0,0 0 1 0 0,0 0-1 0 0,1 0 1 0 0,-1 0 0 0 0,0 0-1 0 0,0 0 1 0 0,0 1-1 0 0,0-1 1 0 0,0 0 0 0 0,0 1-1 0 0,0-1 1 0 0,1 1-1 0 0,0 1 31 0 0,0 0 0 0 0,0 0 0 0 0,0-1 0 0 0,0 1 0 0 0,-1 1-1 0 0,1-1 1 0 0,-1 0 0 0 0,1 0 0 0 0,-1 0 0 0 0,0 1 0 0 0,1 3 0 0 0,3 8 216 0 0,-1 0 1 0 0,-1 0-1 0 0,2 18 1 0 0,-5-30-240 0 0,3 25-1 0 0,-2-14-114 0 0,0 0 1 0 0,7 24-1 0 0,-7-33-255 0 0,1 0-1 0 0,-1-1 1 0 0,1 1 0 0 0,0-1-1 0 0,0 1 1 0 0,0-1 0 0 0,0 1-1 0 0,4 2 1 0 0,4 2-2595 0 0,6-6-2143 0 0</inkml:trace>
</inkml:ink>
</file>

<file path=ppt/ink/ink6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85 118 2856 0 0,'0'0'4191'0'0,"-1"-3"-3343"0"0,-5-10 2325 0 0,10 31-561 0 0,1 12-2041 0 0,-1 0-1 0 0,-2 0 1 0 0,-1 1-1 0 0,-1-1 1 0 0,-5 37 0 0 0,3-52-522 0 0,0 0 0 0 0,0 0 0 0 0,-2 0 0 0 0,0-1 0 0 0,0 0 0 0 0,-1 0 0 0 0,-1 0 0 0 0,-1 0 0 0 0,-12 20 0 0 0,18-33-21 0 0,1 0 1 0 0,0-1 0 0 0,0 1 0 0 0,-1-1 0 0 0,1 1-1 0 0,0-1 1 0 0,0 1 0 0 0,-1-1 0 0 0,1 1-1 0 0,-1-1 1 0 0,1 1 0 0 0,-1-1 0 0 0,1 1 0 0 0,0-1-1 0 0,-1 0 1 0 0,0 1 0 0 0,1-1 0 0 0,-1 0-1 0 0,1 1 1 0 0,-1-1 0 0 0,1 0 0 0 0,-1 0 0 0 0,1 0-1 0 0,-1 1 1 0 0,0-1 0 0 0,1 0 0 0 0,-1 0 0 0 0,0 0-1 0 0,1 0 1 0 0,-1 0 0 0 0,1 0 0 0 0,-1 0-1 0 0,0 0 1 0 0,1-1 0 0 0,-1 1 0 0 0,1 0 0 0 0,-1 0-1 0 0,0 0 1 0 0,1-1 0 0 0,-1 1 0 0 0,1 0-1 0 0,-1 0 1 0 0,1-1 0 0 0,-1 1 0 0 0,1-1 0 0 0,-1 1-1 0 0,1 0 1 0 0,-1-1 0 0 0,1 1 0 0 0,0-1 0 0 0,-1 1-1 0 0,1-1 1 0 0,0 1 0 0 0,-1-1 0 0 0,1 1-1 0 0,0-1 1 0 0,0 0 0 0 0,-1 1 0 0 0,1-1 0 0 0,0 1-1 0 0,0-1 1 0 0,0 0 0 0 0,0 1 0 0 0,0-1-1 0 0,0 1 1 0 0,0-2 0 0 0,-5-43 50 0 0,6 27-319 0 0,1 0-1 0 0,1 1 0 0 0,0-1 1 0 0,1 1-1 0 0,1 0 0 0 0,1 0 1 0 0,1 1-1 0 0,0-1 1 0 0,11-17-1 0 0,9-11-2714 0 0,56-73-1 0 0,-74 106 2226 0 0,1-1-934 0 0,-1 1 0 0 0,2 0-1 0 0,15-14 1 0 0,9 1-2233 0 0</inkml:trace>
</inkml:ink>
</file>

<file path=ppt/ink/ink6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36 597 4912 0 0,'0'0'4392'0'0,"1"16"-3412"0"0,0-14-964 0 0,7 141 2213 0 0,-8-111-1824 0 0,0 0 0 0 0,-2 0 0 0 0,-7 35 0 0 0,5-48-449 0 0,3-12-169 0 0,0 0 1 0 0,-1 0 0 0 0,0 0-1 0 0,0 0 1 0 0,0 0 0 0 0,-1 0-1 0 0,0 0 1 0 0,-1-1-1 0 0,-7 12 1 0 0</inkml:trace>
  <inkml:trace contextRef="#ctx0" brushRef="#br0" timeOffset="1">133 0 6493 0 0,'0'0'6052'0'0,"22"103"-9088"0"0,-19-63 1220 0 0,6 23-1493 0 0</inkml:trace>
</inkml:ink>
</file>

<file path=ppt/ink/ink6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578 33 3788 0 0,'0'0'10072'0'0,"-17"-7"-9437"0"0,-61-16-177 0 0,71 22-387 0 0,-1 0-1 0 0,1 1 0 0 0,-1 0 0 0 0,1 0 0 0 0,0 0 1 0 0,-1 1-1 0 0,1 1 0 0 0,-1-1 0 0 0,1 1 0 0 0,0 0 0 0 0,0 0 1 0 0,-9 6-1 0 0,-11 1 231 0 0,16-5-190 0 0,-30 9 208 0 0,-53 24 1 0 0,84-28-1074 0 0,16 0 92 0 0,26 3-244 0 0,-22-9 748 0 0,6 3 12 0 0,-1 1-1 0 0,0 0 0 0 0,0 0 0 0 0,0 2 1 0 0,-1 0-1 0 0,14 12 0 0 0,-20-14 138 0 0,-1 0 0 0 0,-1 1 0 0 0,1 0 0 0 0,-1 0 0 0 0,0 0 0 0 0,-1 0 0 0 0,0 1 0 0 0,0 0 0 0 0,-1 0 1 0 0,-1 1-1 0 0,6 15 0 0 0,-4-6 59 0 0,-1-1 1 0 0,-1 1 0 0 0,0 0-1 0 0,-2 0 1 0 0,0-1 0 0 0,-1 1 0 0 0,-1 0-1 0 0,0 0 1 0 0,-8 33 0 0 0,7-43 19 0 0,-1 0 1 0 0,0 0-1 0 0,0 0 0 0 0,-1-1 1 0 0,0 1-1 0 0,-1-1 1 0 0,0 0-1 0 0,0 0 0 0 0,-1-1 1 0 0,0 1-1 0 0,0-1 1 0 0,0 0-1 0 0,-1-1 0 0 0,0 0 1 0 0,-1 0-1 0 0,1 0 1 0 0,-1-1-1 0 0,0 0 1 0 0,0-1-1 0 0,-1 0 0 0 0,-14 5 1 0 0,5-3 60 0 0,0-2-1 0 0,-1 0 1 0 0,1-1 0 0 0,-1 0 0 0 0,-24-1 0 0 0,32-2-115 0 0,-1 0 1 0 0,1-1 0 0 0,-1-1-1 0 0,1 0 1 0 0,0 0 0 0 0,-1-1 0 0 0,1 0-1 0 0,1-1 1 0 0,-20-9 0 0 0,28 12-74 0 0,0 0 0 0 0,0-1 0 0 0,0 1 0 0 0,0 0 0 0 0,1-1 0 0 0,-1 1 0 0 0,0 0 0 0 0,1-1 0 0 0,-1 0 0 0 0,1 1 0 0 0,0-1 0 0 0,-1 0 0 0 0,1 0 0 0 0,0 0 0 0 0,0 0 0 0 0,0 0 0 0 0,1 0 0 0 0,-1 0 0 0 0,0 0 0 0 0,1 0 0 0 0,-1-1 0 0 0,1 1 0 0 0,0 0 0 0 0,0 0 0 0 0,-1 0 0 0 0,1-1 0 0 0,1-2 0 0 0,0-1-476 0 0,1 0 1 0 0,0 1-1 0 0,0-1 1 0 0,1 0-1 0 0,-1 1 1 0 0,1-1 0 0 0,0 1-1 0 0,1 0 1 0 0,6-8-1 0 0,25-28-3813 0 0</inkml:trace>
</inkml:ink>
</file>

<file path=ppt/ink/ink6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130 0 8989 0 0,'0'0'2575'0'0,"-3"16"-2250"0"0,-72 314 4077 0 0,24-123-3953 0 0,61-225-794 0 0,0 1 1 0 0,2 0-1 0 0,0 0 0 0 0,23-23 0 0 0,-25 29 310 0 0,-6 5 9 0 0,0 1 0 0 0,1-1 0 0 0,0 1 0 0 0,-1 0-1 0 0,2 1 1 0 0,-1-1 0 0 0,0 1 0 0 0,1 0 0 0 0,0 1 0 0 0,8-5-1 0 0,-13 8 19 0 0,0 0 0 0 0,0 0-1 0 0,0 0 1 0 0,0 1 0 0 0,0-1-1 0 0,0 0 1 0 0,0 0 0 0 0,0 1 0 0 0,0-1-1 0 0,0 0 1 0 0,0 1 0 0 0,0-1-1 0 0,0 1 1 0 0,0-1 0 0 0,0 1-1 0 0,-1-1 1 0 0,1 1 0 0 0,0 0-1 0 0,0 0 1 0 0,-1-1 0 0 0,1 1 0 0 0,0 0-1 0 0,-1 0 1 0 0,1 0 0 0 0,-1 0-1 0 0,1 0 1 0 0,-1-1 0 0 0,1 1-1 0 0,0 2 1 0 0,11 35 263 0 0,-10-28-159 0 0,3 11-7 0 0,-1 0 0 0 0,-2 1 0 0 0,0-1 0 0 0,-1 33 1 0 0,1 14-662 0 0,2-54-2582 0 0,-3-14 3033 0 0,-1 0-1 0 0,0 0 1 0 0,1 0-1 0 0,-1 0 1 0 0,0 1-1 0 0,1-1 0 0 0,-1 0 1 0 0,0 0-1 0 0,1 0 1 0 0,-1 0-1 0 0,1 0 1 0 0,-1 0-1 0 0,0 0 0 0 0,1 0 1 0 0,-1 0-1 0 0,0 0 1 0 0,1 0-1 0 0,-1 0 0 0 0,1 0 1 0 0,-1-1-1 0 0,0 1 1 0 0,1 0-1 0 0,-1 0 1 0 0,0 0-1 0 0,1 0 0 0 0,-1-1 1 0 0,0 1-1 0 0,0 0 1 0 0,1 0-1 0 0,0-2-607 0 0,-1 2 607 0 0,1-1 0 0 0,-1 1 1 0 0,0 0-1 0 0,0-1 1 0 0,13-17-2546 0 0</inkml:trace>
</inkml:ink>
</file>

<file path=ppt/ink/ink6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0 1136 0 0,'0'0'12937'0'0,"-4"13"-12275"0"0,-17 73 52 0 0,-16 131 1 0 0,7 106-1017 0 0,25-263 295 0 0,-9 31-1920 0 0,5-44-3392 0 0</inkml:trace>
</inkml:ink>
</file>

<file path=ppt/ink/ink6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0 258 5501 0 0,'0'0'4845'0'0,"5"-16"-4568"0"0,-4 13-271 0 0,2-11 85 0 0,2 0 0 0 0,-1 0 0 0 0,2 1 0 0 0,0-1-1 0 0,1 1 1 0 0,0 0 0 0 0,1 1 0 0 0,13-17 0 0 0,-12 19-33 0 0,1 0-1 0 0,0 1 1 0 0,1 1 0 0 0,0 0-1 0 0,0 0 1 0 0,0 1 0 0 0,1 0-1 0 0,0 1 1 0 0,1 1-1 0 0,-1 0 1 0 0,1 0 0 0 0,0 2-1 0 0,0-1 1 0 0,1 2 0 0 0,-1-1-1 0 0,1 2 1 0 0,-1 0 0 0 0,1 0-1 0 0,19 3 1 0 0,-28-2-50 0 0,0 1-1 0 0,0 0 1 0 0,0 0 0 0 0,0 0 0 0 0,-1 1 0 0 0,1-1 0 0 0,0 1-1 0 0,-1 0 1 0 0,0 1 0 0 0,1-1 0 0 0,-1 1 0 0 0,0-1 0 0 0,0 1-1 0 0,6 6 1 0 0,-4-2 38 0 0,-1-1 1 0 0,0 0-1 0 0,-1 1 0 0 0,1 0 0 0 0,-1 0 1 0 0,-1 0-1 0 0,1 1 0 0 0,2 9 0 0 0,1 5 187 0 0,-2 1 0 0 0,-1-1 0 0 0,0 1 0 0 0,-2 0 0 0 0,0 31 0 0 0,-2-47-159 0 0,-1 0 0 0 0,0 0 0 0 0,0-1 0 0 0,0 1 0 0 0,-4 12 0 0 0,4-17-2 0 0,1 0 0 0 0,-1 0 0 0 0,0-1 0 0 0,1 1 0 0 0,-1 0 0 0 0,0-1 0 0 0,0 1 0 0 0,0-1 0 0 0,0 1 0 0 0,0-1 0 0 0,-1 1 0 0 0,1-1 0 0 0,0 0 0 0 0,-1 0 0 0 0,1 0 0 0 0,-1 0 0 0 0,1 0 0 0 0,-1 0 0 0 0,1 0 0 0 0,-1 0 1 0 0,0 0-1 0 0,1-1 0 0 0,-1 1 0 0 0,0-1 0 0 0,0 1 0 0 0,-3 0 0 0 0,5-4-3 0 0,-1 0 1 0 0,1 0 0 0 0,0 0 0 0 0,0 0 0 0 0,0 0 0 0 0,0 0 0 0 0,0 1 0 0 0,1-1 0 0 0,0-5 0 0 0,5-7-227 0 0,0 1 0 0 0,1-1-1 0 0,0 2 1 0 0,1-1 0 0 0,1 1 0 0 0,19-23 0 0 0,-7 12-46 0 0,1 2 0 0 0,36-29 0 0 0,-21 28-86 0 0,-37 22 266 0 0,1 1 0 0 0,0-1-1 0 0,-1 1 1 0 0,1-1 0 0 0,0 1-1 0 0,0 0 1 0 0,0-1 0 0 0,-1 1-1 0 0,1 0 1 0 0,0 0-1 0 0,0 0 1 0 0,0 0 0 0 0,0 0-1 0 0,-1 0 1 0 0,1 0 0 0 0,0 0-1 0 0,0 0 1 0 0,0 0 0 0 0,0 0-1 0 0,-1 0 1 0 0,1 0 0 0 0,0 1-1 0 0,0-1 1 0 0,0 0 0 0 0,-1 1-1 0 0,1-1 1 0 0,0 1 0 0 0,0-1-1 0 0,-1 1 1 0 0,1-1 0 0 0,0 1-1 0 0,-1-1 1 0 0,1 1-1 0 0,-1-1 1 0 0,1 1 0 0 0,-1 0-1 0 0,1-1 1 0 0,-1 1 0 0 0,1 0-1 0 0,-1 0 1 0 0,0-1 0 0 0,1 1-1 0 0,-1 0 1 0 0,0 0 0 0 0,1 1-1 0 0,1 13 135 0 0,-1 0 0 0 0,-1 1-1 0 0,0-1 1 0 0,0 1 0 0 0,-2-1-1 0 0,0 0 1 0 0,-1 1 0 0 0,-4 14 0 0 0,0 1-73 0 0,9-30 178 0 0,5-6-194 0 0,8-10-264 0 0,-13 14 205 0 0,19-22-464 0 0,-4 4 323 0 0,0 1-1 0 0,1 1 0 0 0,1 1 0 0 0,28-19 0 0 0,-46 34 143 0 0,0 1-1 0 0,-1-1 1 0 0,1 1-1 0 0,0 0 1 0 0,0-1-1 0 0,0 1 1 0 0,0 0 0 0 0,1 0-1 0 0,-1 0 1 0 0,0 0-1 0 0,0 0 1 0 0,0 0 0 0 0,0 0-1 0 0,0 0 1 0 0,0 0-1 0 0,0 0 1 0 0,0 1-1 0 0,0-1 1 0 0,0 0 0 0 0,0 1-1 0 0,0-1 1 0 0,0 1-1 0 0,0-1 1 0 0,-1 1 0 0 0,1-1-1 0 0,0 1 1 0 0,0 0-1 0 0,0-1 1 0 0,-1 1-1 0 0,1 0 1 0 0,0 0 0 0 0,-1-1-1 0 0,1 1 1 0 0,0 0-1 0 0,-1 0 1 0 0,1 1-1 0 0,19 43 39 0 0,-14-29-1 0 0,-4-13-57 0 0,-1 1 0 0 0,1-1 0 0 0,0 0 0 0 0,-1 0 0 0 0,2 0 0 0 0,-1 0 0 0 0,0 0 1 0 0,1 0-1 0 0,-1-1 0 0 0,1 1 0 0 0,0-1 0 0 0,0 0 0 0 0,0 1 0 0 0,0-1 1 0 0,0-1-1 0 0,0 1 0 0 0,0 0 0 0 0,1-1 0 0 0,-1 1 0 0 0,1-1 0 0 0,-1 0 0 0 0,1-1 1 0 0,-1 1-1 0 0,1 0 0 0 0,0-1 0 0 0,-1 0 0 0 0,1 0 0 0 0,0 0 0 0 0,-1 0 1 0 0,1-1-1 0 0,0 1 0 0 0,6-3 0 0 0,1 0-139 0 0,0-1-1 0 0,1-1 1 0 0,-2 1-1 0 0,1-2 1 0 0,0 0-1 0 0,-1 0 1 0 0,0-1 0 0 0,17-14-1 0 0,-13 8 504 0 0,1-1-1 0 0,16-21 1 0 0,-27 30-14 0 0,-1 0 0 0 0,0 0 0 0 0,0 0 0 0 0,0 0 0 0 0,0 0 0 0 0,-1 0 0 0 0,0-1 0 0 0,0 1 0 0 0,0-1 0 0 0,-1 1 0 0 0,0-1 0 0 0,1-10 0 0 0,-2 19-375 0 0,-1 0-1 0 0,0 0 0 0 0,0 1 1 0 0,0-1-1 0 0,0 0 0 0 0,0 0 1 0 0,-1 0-1 0 0,-2 5 0 0 0,-6 13 31 0 0,-4 26 145 0 0,3 1 0 0 0,1 0 0 0 0,3 1 0 0 0,2-1 0 0 0,2 79 0 0 0,5-118 731 0 0,4-14 256 0 0,3-17-641 0 0,-6-20-1602 0 0,-1 2-2088 0 0,9-2-3443 0 0,3 14 2247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6:45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477 37 1904 0 0,'0'0'3571'0'0,"-19"-5"-3523"0"0,-5-1 6 0 0,4 1 58 0 0,0 1 1 0 0,0 0 0 0 0,-34 0 0 0 0,8 1 165 0 0,13 0-280 0 0,0 1 0 0 0,0 2 0 0 0,-1 1 0 0 0,-64 11 0 0 0,63 5-696 0 0,35-17 625 0 0,-1 1 0 0 0,1-1 0 0 0,-1 1 0 0 0,1-1 0 0 0,-1 0-1 0 0,1 1 1 0 0,-1-1 0 0 0,1 1 0 0 0,-1-1 0 0 0,1 1-1 0 0,0 0 1 0 0,-1-1 0 0 0,1 1 0 0 0,0-1 0 0 0,-1 1-1 0 0,1 0 1 0 0,0-1 0 0 0,0 1 0 0 0,0-1 0 0 0,0 1 0 0 0,-1 1-1 0 0,2-2-38 0 0,-1 1-1 0 0,1 0 1 0 0,-1 0-1 0 0,1-1 1 0 0,-1 1-1 0 0,1 0 1 0 0,-1-1-1 0 0,1 1 1 0 0,0-1-1 0 0,-1 1 1 0 0,1-1-1 0 0,0 1 1 0 0,0-1-1 0 0,-1 1 1 0 0,1-1-1 0 0,0 0 1 0 0,0 1-1 0 0,0-1 1 0 0,-1 0-1 0 0,1 0 1 0 0,0 0-1 0 0,1 1 1 0 0,27 5-1045 0 0</inkml:trace>
</inkml:ink>
</file>

<file path=ppt/ink/ink6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1 4548 0 0,'0'0'8545'0'0,"-2"14"-7986"0"0,-44 272 602 0 0,42-261-1319 0 0,2-8-431 0 0,0 0 0 0 0,-1 0 0 0 0,0 0 0 0 0,-2-1 0 0 0,0 1 0 0 0,-1-1 0 0 0,0 0 0 0 0,-12 20 0 0 0,6-26-3368 0 0,-2-8-1440 0 0</inkml:trace>
  <inkml:trace contextRef="#ctx0" brushRef="#br0" timeOffset="1">0 287 7537 0 0,'0'0'3244'0'0,"97"-12"-3640"0"0,-70 18 396 0 0,6 2-64 0 0,5-1-24 0 0,-1 1-300 0 0,7-2-816 0 0,-12-2-796 0 0,16-2-2321 0 0</inkml:trace>
</inkml:ink>
</file>

<file path=ppt/ink/ink6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909 0 7537 0 0,'0'0'4470'0'0,"-16"1"-3071"0"0,10-1-1355 0 0,-9 1-19 0 0,1 0 1 0 0,-1 0-1 0 0,1 2 0 0 0,0 0 1 0 0,0 0-1 0 0,0 1 0 0 0,-14 7 1 0 0,-7 7 153 0 0,2 1 1 0 0,0 2 0 0 0,1 1 0 0 0,1 2 0 0 0,1 1 0 0 0,1 1 0 0 0,-43 51 0 0 0,9 1 188 0 0,-93 151-1 0 0,116-162-194 0 0,2 1 0 0 0,4 3-1 0 0,2 0 1 0 0,-25 89-1 0 0,45-119-163 0 0,2-1 1 0 0,2 1-1 0 0,2 1 0 0 0,2 0 0 0 0,1-1 0 0 0,2 1 1 0 0,2 0-1 0 0,2 0 0 0 0,13 63 0 0 0,-2-48 263 0 0,3 0-1 0 0,2-1 0 0 0,3-1 1 0 0,42 78-1 0 0,-23-63-144 0 0,3-2 0 0 0,91 108 0 0 0,-110-151-829 0 0,-37-51-1819 0 0,-3-3-959 0 0,-15-38 0 0 0,12 18-801 0 0</inkml:trace>
</inkml:ink>
</file>

<file path=ppt/ink/ink6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30 3860 0 0,'0'0'11069'0'0,"3"-6"-10874"0"0,9-18-168 0 0,-116 231-119 0 0,-11 22 967 0 0,115-229-862 0 0,0 0-1 0 0,0 0 0 0 0,-1 0 1 0 0,1 0-1 0 0,0 0 0 0 0,0 0 1 0 0,0-1-1 0 0,0 1 1 0 0,0 0-1 0 0,0 0 0 0 0,0 0 1 0 0,0 0-1 0 0,0 0 1 0 0,0 0-1 0 0,0 0 0 0 0,0 0 1 0 0,0 0-1 0 0,0 0 1 0 0,-1 0-1 0 0,1 0 0 0 0,0 0 1 0 0,0 0-1 0 0,0 0 0 0 0,0 0 1 0 0,0-1-1 0 0,0 1 1 0 0,0 0-1 0 0,0 0 0 0 0,0 0 1 0 0,-1 0-1 0 0,1 0 1 0 0,0 0-1 0 0,0 0 0 0 0,0 0 1 0 0,0 0-1 0 0,0 1 1 0 0,0-1-1 0 0,0 0 0 0 0,0 0 1 0 0,0 0-1 0 0,-1 0 1 0 0,1 0-1 0 0,0 0 0 0 0,0 0 1 0 0,0 0-1 0 0,0 0 0 0 0,0 0 1 0 0,0 0-1 0 0,0 0 1 0 0,0 0-1 0 0,0 0 0 0 0,0 0 1 0 0,0 0-1 0 0,0 1 1 0 0,0-1-1 0 0,-1 0 0 0 0,1 0 1 0 0,0 0-1 0 0,0 0 1 0 0,0 0-1 0 0,0 0 0 0 0,0 0 1 0 0,0 0-1 0 0,0 0 0 0 0,0 1 1 0 0,0-1-1 0 0,0 0 1 0 0,0 0-1 0 0,-2-13 3 0 0,3-17-477 0 0,2 17 340 0 0,1 1 1 0 0,0 1 0 0 0,0-1-1 0 0,1 0 1 0 0,1 1 0 0 0,0 0 0 0 0,0 0-1 0 0,12-13 1 0 0,8-9-239 0 0,34-33 1 0 0,-38 42 272 0 0,-5 6 28 0 0,0 0 0 0 0,1 1-1 0 0,0 1 1 0 0,2 0 0 0 0,30-17 0 0 0,-50 32 47 0 0,0 1 0 0 0,1 0 1 0 0,-1-1-1 0 0,1 1 0 0 0,-1 0 1 0 0,1 0-1 0 0,-1 0 0 0 0,1-1 1 0 0,0 1-1 0 0,-1 0 0 0 0,1 0 1 0 0,-1 0-1 0 0,1 0 0 0 0,-1 0 1 0 0,1 0-1 0 0,-1 0 0 0 0,1 0 1 0 0,-1 0-1 0 0,1 0 0 0 0,0 0 0 0 0,-1 0 1 0 0,1 1-1 0 0,-1-1 0 0 0,1 0 1 0 0,-1 0-1 0 0,1 1 0 0 0,-1-1 1 0 0,1 0-1 0 0,-1 0 0 0 0,0 1 1 0 0,1 0-1 0 0,6 19 115 0 0,-8 36 557 0 0,0-44-573 0 0,0 8 77 0 0,-2 0-1 0 0,-1 0 0 0 0,0-1 0 0 0,-2 1 0 0 0,-11 28 0 0 0,-50 91-3257 0 0,41-88-2859 0 0</inkml:trace>
</inkml:ink>
</file>

<file path=ppt/ink/ink6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18 5016 0 0,'0'0'10323'0'0,"-8"14"-9915"0"0,2-4-356 0 0,1-1-16 0 0,-1 0 0 0 0,1 0 0 0 0,0 1 0 0 0,1 0 0 0 0,0 0 0 0 0,1 0 0 0 0,0 0 0 0 0,0 1 0 0 0,-1 14 0 0 0,5-35 56 0 0,1 0 0 0 0,0 1-1 0 0,1-1 1 0 0,0 1 0 0 0,0-1-1 0 0,7-13 1 0 0,1-2-147 0 0,-7 12-175 0 0,-3 9-197 0 0,0-1 1 0 0,1 1-1 0 0,-1 0 0 0 0,1 0 0 0 0,0 0 0 0 0,4-6 0 0 0</inkml:trace>
</inkml:ink>
</file>

<file path=ppt/ink/ink6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 1 2812 0 0,'0'0'10163'0'0,"7"14"-9619"0"0,21 47-16 0 0,-26-54-468 0 0,0 0 1 0 0,-1 0 0 0 0,0 1 0 0 0,0-1 0 0 0,0 1 0 0 0,-1-1 0 0 0,0 0-1 0 0,0 1 1 0 0,-1-1 0 0 0,0 1 0 0 0,-1-1 0 0 0,1 0 0 0 0,-5 10 0 0 0,-1 13 267 0 0,7-29-308 0 0,-14 57 447 0 0,13-54-430 0 0,0 0 0 0 0,0 0-1 0 0,-1-1 1 0 0,1 1 0 0 0,-1-1 0 0 0,0 1 0 0 0,0-1-1 0 0,0 0 1 0 0,-1 0 0 0 0,1 0 0 0 0,-1 0-1 0 0,-4 4 1 0 0,6-6 21 0 0,0-1 0 0 0,1 1-1 0 0,-1-1 1 0 0,0 1 0 0 0,1-1-1 0 0,-1 0 1 0 0,0 1 0 0 0,1-1 0 0 0,-1 0-1 0 0,0 0 1 0 0,1 0 0 0 0,-1 1-1 0 0,0-1 1 0 0,0 0 0 0 0,1 0-1 0 0,-1 0 1 0 0,0 0 0 0 0,0 0 0 0 0,1 0-1 0 0,-1 0 1 0 0,0-1 0 0 0,1 1-1 0 0,-1 0 1 0 0,0 0 0 0 0,0-1 0 0 0,1 1-1 0 0,-1 0 1 0 0,0-1 0 0 0,1 1-1 0 0,-1 0 1 0 0,0-2 0 0 0,-1 1 11 0 0,1-1 0 0 0,0 0 1 0 0,0 0-1 0 0,0 0 0 0 0,0 0 0 0 0,0 0 0 0 0,0 0 1 0 0,0 0-1 0 0,1 0 0 0 0,-1-4 0 0 0,-1-6 10 0 0,1 0 0 0 0,0-22-1 0 0,2 25-163 0 0,0 0 0 0 0,1 0 0 0 0,0 0 0 0 0,0 0 0 0 0,1 0 0 0 0,1 1 0 0 0,-1 0 0 0 0,1-1 0 0 0,0 1 0 0 0,1 0-1 0 0,0 1 1 0 0,0-1 0 0 0,1 1 0 0 0,0 0 0 0 0,0 1 0 0 0,1-1 0 0 0,-1 1 0 0 0,13-8 0 0 0,-12 9-608 0 0,0 0 0 0 0,1 1 0 0 0,0 0 0 0 0,-1 0 1 0 0,1 1-1 0 0,1 0 0 0 0,-1 0 0 0 0,0 1 0 0 0,1 0 0 0 0,-1 0 0 0 0,1 1 1 0 0,10 0-1 0 0,-1 1-2468 0 0,-4 0-955 0 0</inkml:trace>
  <inkml:trace contextRef="#ctx0" brushRef="#br0" timeOffset="1">351 99 404 0 0,'0'0'10774'0'0,"0"15"-9750"0"0,-2 22 309 0 0,-10 59 0 0 0,10-81-1369 0 0,-2-1 1 0 0,1 0-1 0 0,-2 0 0 0 0,-11 24 1 0 0,-8-3-4161 0 0</inkml:trace>
</inkml:ink>
</file>

<file path=ppt/ink/ink6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3800 0 0,'0'0'9341'0'0,"18"-2"-11509"0"0,-16 26 2080 0 0,-1 5-456 0 0,-1 0-876 0 0,0 0-656 0 0,0-8-869 0 0,0 3-955 0 0</inkml:trace>
</inkml:ink>
</file>

<file path=ppt/ink/ink6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519 2 196 0 0,'0'0'14089'0'0,"-4"0"-13768"0"0,0-1-299 0 0,1 1-1 0 0,0-1 1 0 0,0 1-1 0 0,0 0 1 0 0,0 0-1 0 0,0 1 1 0 0,0-1-1 0 0,-1 1 1 0 0,1-1-1 0 0,0 1 1 0 0,0 0-1 0 0,0 0 1 0 0,1 1-1 0 0,-1-1 1 0 0,0 0-1 0 0,-3 3 1 0 0,1 0-40 0 0,0 0 0 0 0,0 0 1 0 0,1 1-1 0 0,-1-1 0 0 0,1 1 1 0 0,0 0-1 0 0,-5 9 0 0 0,-1 4-71 0 0,0 1-1 0 0,2 1 1 0 0,-13 38 0 0 0,-20 98-289 0 0,-19 57 692 0 0,58-206-196 0 0,-1 0-1 0 0,0-1 1 0 0,0 1 0 0 0,0-1-1 0 0,-1 0 1 0 0,0 0-1 0 0,0 0 1 0 0,0 0-1 0 0,-1-1 1 0 0,0 0-1 0 0,-9 8 1 0 0,11-11-81 0 0,0 0-1 0 0,0-1 1 0 0,0 1 0 0 0,0 0-1 0 0,-1-1 1 0 0,1 0 0 0 0,-1 0-1 0 0,1 0 1 0 0,-1 0 0 0 0,1-1-1 0 0,-1 1 1 0 0,0-1 0 0 0,1 0-1 0 0,-1 0 1 0 0,0 0 0 0 0,1-1-1 0 0,-1 1 1 0 0,1-1 0 0 0,-1 0-1 0 0,1 0 1 0 0,-1 0 0 0 0,1 0 0 0 0,-1-1-1 0 0,-4-3 1 0 0,1 2-257 0 0,-55-33-1733 0 0,57 32 1383 0 0,0 1-1 0 0,1-1 1 0 0,0 0-1 0 0,0 0 0 0 0,0 0 1 0 0,0 0-1 0 0,1-1 1 0 0,-1 1-1 0 0,1-1 1 0 0,-4-9-1 0 0,-1-9-4141 0 0</inkml:trace>
</inkml:ink>
</file>

<file path=ppt/ink/ink6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46 487 6717 0 0,'0'0'6418'0'0,"-2"13"-6331"0"0,-15 113 1253 0 0,5-52-884 0 0,-2 104 0 0 0,43-183-201 0 0,-27 6-336 0 0,0-1 0 0 0,0 1-1 0 0,0 0 1 0 0,0 1-1 0 0,0-1 1 0 0,0 0-1 0 0,0 0 1 0 0,-1 1 0 0 0,1-1-1 0 0,0 1 1 0 0,-1 0-1 0 0,1-1 1 0 0,-1 1-1 0 0,0 0 1 0 0,1 0-1 0 0,-1 0 1 0 0,0 0 0 0 0,0 0-1 0 0,0 2 1 0 0,17 21-5637 0 0</inkml:trace>
  <inkml:trace contextRef="#ctx0" brushRef="#br0" timeOffset="1">496 1 1656 0 0,'0'0'9432'0'0,"2"15"-9390"0"0,2 12 349 0 0,-2 1 1 0 0,-2 0-1 0 0,0 0 1 0 0,-7 44-1 0 0,-149 541 2307 0 0,74-328-3342 0 0,76-260 36 0 0,-11 33-1464 0 0,0-25-2714 0 0,5-24-421 0 0</inkml:trace>
</inkml:ink>
</file>

<file path=ppt/ink/ink6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83 9021 0 0,'0'0'4512'0'0,"92"-61"-4628"0"0,-60 52 232 0 0,1 3-116 0 0,7 3-76 0 0,0 0 0 0 0,3 3-40 0 0,2 0 0 0 0,-1 1-328 0 0,-2 5-816 0 0,3 0-868 0 0,-14-1-1040 0 0,5-5-2965 0 0</inkml:trace>
</inkml:ink>
</file>

<file path=ppt/ink/ink6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1043 1 11265 0 0,'0'0'1158'0'0,"14"6"-1626"0"0,-5-3 431 0 0,-2 0 35 0 0,0-1-1 0 0,-1 1 0 0 0,1 0 0 0 0,-1 1 0 0 0,1 0 0 0 0,-1 0 0 0 0,0 0 0 0 0,-1 1 0 0 0,1 0 0 0 0,-1 0 0 0 0,0 0 1 0 0,0 1-1 0 0,5 6 0 0 0,-1 5 91 0 0,0-1 1 0 0,-1 2 0 0 0,-1-1 0 0 0,-1 1-1 0 0,0 0 1 0 0,-2 0 0 0 0,5 30 0 0 0,-4 0 124 0 0,-2 87 0 0 0,-7-52 72 0 0,-5 0 0 0 0,-3-1 1 0 0,-3 0-1 0 0,-4-1 0 0 0,-46 122 0 0 0,24-100-75 0 0,-4-2 0 0 0,-5-2 0 0 0,-104 155 0 0 0,112-196-50 0 0,-3-3 0 0 0,-73 73 0 0 0,-120 76 1337 0 0,70-86-899 0 0,141-102-1032 0 0,-1-1-1 0 0,-1-1 0 0 0,0-2 1 0 0,-44 13-1 0 0,65-24-2300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6:45.7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 1 88 0 0,'0'0'4928'0'0,"-12"18"-6520"0"0,13-11 1152 0 0,7-1-1140 0 0,20-1 176 0 0</inkml:trace>
</inkml:ink>
</file>

<file path=ppt/ink/ink6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3 179 9005 0 0,'0'0'3531'0'0,"14"4"-4181"0"0,-1 1 689 0 0,1-1 0 0 0,0 0 0 0 0,1-1 0 0 0,-1-1 1 0 0,0 0-1 0 0,1-1 0 0 0,-1 0 0 0 0,1-2 0 0 0,0 1 0 0 0,-1-2 1 0 0,26-5-1 0 0,-22 1-3 0 0,0-2 0 0 0,0 1 1 0 0,27-18-1 0 0,-40 22-66 0 0,0 0-1 0 0,-1 0 1 0 0,1 0 0 0 0,-1-1-1 0 0,0 0 1 0 0,0 0 0 0 0,0 0-1 0 0,0 0 1 0 0,-1 0 0 0 0,0-1-1 0 0,0 0 1 0 0,0 1 0 0 0,0-1-1 0 0,-1 0 1 0 0,0-1 0 0 0,0 1-1 0 0,2-7 1 0 0,-4 10 13 0 0,0 0-1 0 0,0 0 1 0 0,1 0 0 0 0,-1 0-1 0 0,-1 0 1 0 0,1 0 0 0 0,0 0 0 0 0,0 1-1 0 0,-1-1 1 0 0,1 0 0 0 0,-1 0-1 0 0,0 0 1 0 0,1 0 0 0 0,-1 1-1 0 0,0-1 1 0 0,0 0 0 0 0,0 1-1 0 0,0-1 1 0 0,0 1 0 0 0,0-1-1 0 0,-3-2 1 0 0,0 2 13 0 0,1-1 0 0 0,-1 1 0 0 0,1 0 0 0 0,-1 0 0 0 0,0 1 0 0 0,0-1 0 0 0,1 1-1 0 0,-1-1 1 0 0,-8 0 0 0 0,1 0 75 0 0,-1 1 0 0 0,1 0-1 0 0,0 1 1 0 0,-1 0 0 0 0,1 1-1 0 0,-20 3 1 0 0,19 0 33 0 0,0 0 0 0 0,1 1 0 0 0,0 0 0 0 0,0 1 0 0 0,0 0-1 0 0,1 1 1 0 0,-1 0 0 0 0,2 1 0 0 0,-1 0 0 0 0,1 0 0 0 0,0 1 0 0 0,1 0 0 0 0,0 0 0 0 0,0 1 0 0 0,1 0 0 0 0,1 1 0 0 0,-1 0 0 0 0,-7 19 0 0 0,8-16-134 0 0,0 0-1 0 0,1 1 1 0 0,1 0 0 0 0,0 0-1 0 0,1 0 1 0 0,0 0 0 0 0,1 1-1 0 0,1-1 1 0 0,1 0 0 0 0,0 1-1 0 0,1-1 1 0 0,0 1 0 0 0,2-1-1 0 0,5 24 1 0 0,-4-29-28 0 0,0 0 1 0 0,1 0-1 0 0,0-1 1 0 0,0 0-1 0 0,0 0 1 0 0,2 0-1 0 0,-1 0 1 0 0,1-1-1 0 0,0 0 1 0 0,1-1-1 0 0,-1 1 1 0 0,2-2-1 0 0,-1 1 1 0 0,1-1-1 0 0,0 0 1 0 0,0-1-1 0 0,17 8 1 0 0,-16-9-440 0 0,0-1 1 0 0,0 0 0 0 0,0-1 0 0 0,0 0 0 0 0,1 0-1 0 0,-1-1 1 0 0,1 0 0 0 0,-1-1 0 0 0,1 0-1 0 0,0-1 1 0 0,17-3 0 0 0,19-11-3362 0 0</inkml:trace>
</inkml:ink>
</file>

<file path=ppt/ink/ink6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354 741 2996 0 0,'0'0'4773'0'0,"12"-13"-3859"0"0,27-31-401 0 0,-1-1 0 0 0,-3-2 0 0 0,32-54-1 0 0,-52 69-369 0 0,-1 1 0 0 0,-2-2 0 0 0,-1 0 0 0 0,7-41 0 0 0,-13 51 50 0 0,-2 0 1 0 0,0-1 0 0 0,-2 0-1 0 0,0 1 1 0 0,-2-1 0 0 0,0 0-1 0 0,-6-23 1 0 0,6 40 19 0 0,-1 0 0 0 0,0 0 0 0 0,0 0 0 0 0,-1 1 0 0 0,0-1 0 0 0,-6-10 0 0 0,8 16-193 0 0,0-1-1 0 0,1 1 0 0 0,-1 0 0 0 0,0 0 1 0 0,0 0-1 0 0,0 0 0 0 0,0 0 0 0 0,0 0 1 0 0,0 0-1 0 0,-1 0 0 0 0,1 1 0 0 0,0-1 1 0 0,0 0-1 0 0,-1 1 0 0 0,1-1 0 0 0,0 0 0 0 0,-1 1 1 0 0,1 0-1 0 0,0-1 0 0 0,-1 1 0 0 0,1 0 1 0 0,-1 0-1 0 0,1 0 0 0 0,-1 0 0 0 0,1 0 1 0 0,0 0-1 0 0,-1 0 0 0 0,1 0 0 0 0,-1 1 1 0 0,1-1-1 0 0,0 0 0 0 0,-1 1 0 0 0,1-1 1 0 0,0 1-1 0 0,-1 0 0 0 0,1-1 0 0 0,0 1 1 0 0,0 0-1 0 0,-1 0 0 0 0,1 0 0 0 0,0 0 1 0 0,-1 1-1 0 0,-7 7-83 0 0,0 1 0 0 0,0 1 0 0 0,1-1 0 0 0,0 1-1 0 0,1 0 1 0 0,-11 25 0 0 0,9-20 39 0 0,-42 86 191 0 0,5 2-1 0 0,-39 131 0 0 0,-46 234 185 0 0,80-276-290 0 0,-21 118 358 0 0,50-154-1379 0 0,14 1-4518 0 0</inkml:trace>
</inkml:ink>
</file>

<file path=ppt/ink/ink6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1 247 1032 0 0,'0'0'12117'0'0,"13"-14"-12460"0"0,45-43 354 0 0,-51 52-5 0 0,0 0 0 0 0,0 1 0 0 0,0 0 0 0 0,0 1 0 0 0,1 0 0 0 0,-1 0 0 0 0,1 0 1 0 0,0 1-1 0 0,0 0 0 0 0,0 1 0 0 0,14-2 0 0 0,6-1-64 0 0,81-17-194 0 0,92-20 492 0 0,-159 29-2494 0 0,44-18 0 0 0,-62 19-874 0 0,2-7-1196 0 0</inkml:trace>
</inkml:ink>
</file>

<file path=ppt/ink/ink6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0 161 4668 0 0,'0'0'8411'0'0,"5"13"-9120"0"0,3 16 951 0 0,-1 0 0 0 0,-1 0-1 0 0,-1 0 1 0 0,1 43 0 0 0,-6-54-229 0 0,0 13 102 0 0,0-1-1 0 0,-2 0 1 0 0,-10 49 0 0 0,13-88 3514 0 0,8-71-3005 0 0,-3 49-931 0 0,2 1-1 0 0,1 0 1 0 0,2 0-1 0 0,0 1 1 0 0,3 1-1 0 0,0 0 0 0 0,1 1 1 0 0,22-29-1 0 0,-19 33-1028 0 0,0 2-1 0 0,1 1 1 0 0,1 0-1 0 0,0 1 1 0 0,36-24-1 0 0,-17 17-2652 0 0</inkml:trace>
</inkml:ink>
</file>

<file path=ppt/ink/ink6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47 566 4804 0 0,'0'0'6689'0'0,"-13"91"-7061"0"0,7-66 340 0 0,0 4 32 0 0,-2-2 0 0 0,2 1-60 0 0,2-6-736 0 0,2-4-812 0 0,1-6-496 0 0</inkml:trace>
  <inkml:trace contextRef="#ctx0" brushRef="#br0" timeOffset="1">124 102 5701 0 0,'0'0'6188'0'0,"3"-79"-5408"0"0,-6 67-460 0 0,3 4-320 0 0,-1 5-40 0 0,1 9-2012 0 0,0 11-716 0 0,0 7 2352 0 0,0 7-36 0 0,0 8-928 0 0,1-9-861 0 0,7 19-787 0 0</inkml:trace>
</inkml:ink>
</file>

<file path=ppt/ink/ink6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467 87 4000 0 0,'0'0'9957'0'0,"-13"-13"-9652"0"0,-42-42-180 0 0,52 53-111 0 0,0 0 0 0 0,0 0 0 0 0,-1 0 0 0 0,1 0 0 0 0,-1 1 0 0 0,1-1 0 0 0,-1 1 0 0 0,1 0 0 0 0,-1 0 0 0 0,0 0 0 0 0,1 0 0 0 0,-1 1 0 0 0,0-1 0 0 0,0 1 0 0 0,0 0 0 0 0,0 0 0 0 0,1 1 0 0 0,-1-1 0 0 0,0 1 0 0 0,0 0 0 0 0,1 0 0 0 0,-1 0 0 0 0,0 0 0 0 0,-3 2 0 0 0,2-1-73 0 0,1 1 1 0 0,-1 0 0 0 0,0 0-1 0 0,1 0 1 0 0,0 0 0 0 0,-1 1-1 0 0,1-1 1 0 0,1 1 0 0 0,-1 0-1 0 0,1 0 1 0 0,-1 1 0 0 0,1-1-1 0 0,0 1 1 0 0,1 0 0 0 0,-1-1-1 0 0,1 1 1 0 0,0 0 0 0 0,0 0-1 0 0,0 1 1 0 0,1-1 0 0 0,0 0-1 0 0,0 1 1 0 0,0-1 0 0 0,1 0-1 0 0,-1 1 1 0 0,2-1 0 0 0,-1 1-1 0 0,0-1 1 0 0,1 1 0 0 0,0-1-1 0 0,0 0 1 0 0,1 1 0 0 0,-1-1-1 0 0,1 0 1 0 0,0 0 0 0 0,4 7-1 0 0,6 11-15 0 0,-1 0-1 0 0,-1 2 0 0 0,-1-1 0 0 0,-2 1 0 0 0,0 0 0 0 0,-2 1 0 0 0,0-1 1 0 0,0 28-1 0 0,-4-36 169 0 0,-1-1 0 0 0,0 0 1 0 0,-1 0-1 0 0,-1 0 0 0 0,0 0 1 0 0,-2 0-1 0 0,1 0 0 0 0,-2-1 1 0 0,0 1-1 0 0,-1-1 0 0 0,-1 0 1 0 0,0-1-1 0 0,-1 0 1 0 0,-10 15-1 0 0,10-20-42 0 0,0 0 1 0 0,0-1-1 0 0,-1 0 1 0 0,0 0-1 0 0,0-1 0 0 0,-1 0 1 0 0,0-1-1 0 0,0 0 1 0 0,0 0-1 0 0,-1-1 1 0 0,0-1-1 0 0,0 1 0 0 0,0-2 1 0 0,-1 0-1 0 0,1 0 1 0 0,-1-1-1 0 0,1 0 1 0 0,-20-1-1 0 0,29-1-111 0 0,1 0-1 0 0,-1 0 1 0 0,0 0-1 0 0,1 0 1 0 0,-1 0-1 0 0,1-1 1 0 0,-1 1-1 0 0,1 0 1 0 0,-1-1-1 0 0,1 1 1 0 0,-1-1-1 0 0,1 0 1 0 0,0 0-1 0 0,-1 1 1 0 0,1-1-1 0 0,0 0 1 0 0,-1 0-1 0 0,1 0 1 0 0,0 0 0 0 0,0 0-1 0 0,0-1 1 0 0,0 1-1 0 0,0 0 1 0 0,0-1-1 0 0,0 1 1 0 0,1 0-1 0 0,-1-1 1 0 0,0 1-1 0 0,1-1 1 0 0,-1 1-1 0 0,1-1 1 0 0,0 1-1 0 0,-1-1 1 0 0,1 1-1 0 0,0-1 1 0 0,0 1-1 0 0,0-3 1 0 0,0-4-559 0 0,0 0 0 0 0,1-1-1 0 0,0 1 1 0 0,0 0 0 0 0,5-13 0 0 0,10-22-1984 0 0,15-24-531 0 0</inkml:trace>
</inkml:ink>
</file>

<file path=ppt/ink/ink6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169 131 5489 0 0,'0'0'6085'0'0,"4"18"-5989"0"0,-1-2-19 0 0,1 8 153 0 0,0 0 1 0 0,-1 0-1 0 0,-2 33 0 0 0,-7 17 182 0 0,-4-2 0 0 0,-4 1-1 0 0,-26 85 1 0 0,38-151-400 0 0,-26 87 208 0 0,-55 128 0 0 0,78-210 72 0 0,11-23-273 0 0,20-38-491 0 0,-15 28 89 0 0,91-196-227 0 0,-99 224 448 0 0,0 1-1 0 0,-1 0 1 0 0,0 0-1 0 0,-1 0 0 0 0,2 13 1 0 0,1 43 572 0 0,-4-34-412 0 0,3-1 1 0 0,0 1-1 0 0,11 39 1 0 0,-14-67-138 0 0,1 0 0 0 0,-1 0 0 0 0,1 0 0 0 0,0 0 0 0 0,0 0 0 0 0,0 0 0 0 0,0-1 0 0 0,0 1 0 0 0,0 0 0 0 0,0-1 0 0 0,1 1-1 0 0,-1-1 1 0 0,0 1 0 0 0,1-1 0 0 0,0 1 0 0 0,2 1 0 0 0,-2-3-82 0 0,-1 1 0 0 0,0-1 0 0 0,1 0-1 0 0,-1 0 1 0 0,1 0 0 0 0,-1 0-1 0 0,0 0 1 0 0,1 0 0 0 0,-1 0 0 0 0,0-1-1 0 0,1 1 1 0 0,-1 0 0 0 0,0-1 0 0 0,1 1-1 0 0,-1-1 1 0 0,0 0 0 0 0,0 1 0 0 0,0-1-1 0 0,1 0 1 0 0,-1 0 0 0 0,0 1-1 0 0,0-1 1 0 0,0 0 0 0 0,0 0 0 0 0,0 0-1 0 0,0 0 1 0 0,-1 0 0 0 0,1-1 0 0 0,1-1-1 0 0,20-27-3818 0 0</inkml:trace>
  <inkml:trace contextRef="#ctx0" brushRef="#br0" timeOffset="1">796 1 5064 0 0,'0'0'8438'0'0,"-1"21"-8437"0"0,0 0 178 0 0,-10 123 494 0 0,-47 427-659 0 0,56-534-922 0 0,-4 45-1797 0 0,5-76 1872 0 0,-1-1 1 0 0,1 1 0 0 0,-1-1 0 0 0,0 1 0 0 0,0-1 0 0 0,-5 8-1 0 0,-6 1-4097 0 0</inkml:trace>
  <inkml:trace contextRef="#ctx0" brushRef="#br0" timeOffset="2">466 734 1772 0 0,'0'0'13221'0'0,"84"-21"-15981"0"0,-43 24 1952 0 0,12 0-792 0 0,1-2-732 0 0,-10-1-1605 0 0</inkml:trace>
</inkml:ink>
</file>

<file path=ppt/ink/ink6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37 6129 0 0,'0'0'7766'0'0,"2"17"-7666"0"0,10 131 750 0 0,-13-134-809 0 0,0-1 0 0 0,0 1 0 0 0,-1 0 0 0 0,-1-1 0 0 0,0 1 0 0 0,-1-1 1 0 0,0 0-1 0 0,-1 0 0 0 0,0 0 0 0 0,-2-1 0 0 0,1 0 0 0 0,-1 0 0 0 0,-1 0 0 0 0,-10 11 0 0 0,18-22-24 0 0,0-1-1 0 0,-1 1 1 0 0,0 0-1 0 0,1-1 1 0 0,-1 1-1 0 0,1-1 1 0 0,-1 1-1 0 0,0-1 1 0 0,1 1 0 0 0,-1-1-1 0 0,0 1 1 0 0,0-1-1 0 0,1 0 1 0 0,-1 1-1 0 0,0-1 1 0 0,0 0-1 0 0,0 0 1 0 0,0 0-1 0 0,1 1 1 0 0,-1-1-1 0 0,0 0 1 0 0,-1 0-1 0 0,2-1 28 0 0,-1 1 1 0 0,1 0-1 0 0,-1-1 0 0 0,1 1 0 0 0,-1-1 0 0 0,1 1 1 0 0,0-1-1 0 0,-1 1 0 0 0,1-1 0 0 0,0 1 1 0 0,-1-1-1 0 0,1 0 0 0 0,0 1 0 0 0,0-1 0 0 0,0 1 1 0 0,-1-1-1 0 0,1 0 0 0 0,0 1 0 0 0,0-1 1 0 0,0 0-1 0 0,0 0 0 0 0,3-43 579 0 0,-2 42-742 0 0,2-16 4 0 0,2 0 1 0 0,1 0 0 0 0,0 0 0 0 0,1 0 0 0 0,1 1 0 0 0,0 1 0 0 0,14-21-1 0 0,-6 13 35 0 0,1 1-1 0 0,0 1 0 0 0,2 1 0 0 0,24-22 0 0 0,-39 39 51 0 0,1 0 0 0 0,-1 0-1 0 0,1 1 1 0 0,0 0 0 0 0,0 0-1 0 0,9-4 1 0 0,-13 7 26 0 0,0-1 0 0 0,0 1-1 0 0,0-1 1 0 0,1 1 0 0 0,-1 0 0 0 0,0 0-1 0 0,0 0 1 0 0,1 0 0 0 0,-1 0 0 0 0,0 0-1 0 0,1 0 1 0 0,-1 0 0 0 0,0 0 0 0 0,0 0 0 0 0,1 1-1 0 0,-1-1 1 0 0,0 1 0 0 0,0-1 0 0 0,0 1-1 0 0,0-1 1 0 0,0 1 0 0 0,1 0 0 0 0,-1-1-1 0 0,0 1 1 0 0,0 0 0 0 0,-1 0 0 0 0,1 0-1 0 0,0 0 1 0 0,0 0 0 0 0,0 0 0 0 0,0 0-1 0 0,-1 0 1 0 0,1 0 0 0 0,-1 0 0 0 0,2 2-1 0 0,4 11 57 0 0,-1 0 1 0 0,0 1-1 0 0,-1 0 0 0 0,0 0 0 0 0,-1 0 0 0 0,-1 0 0 0 0,0 0 0 0 0,-2 1 0 0 0,1-1 0 0 0,-2 0 0 0 0,-2 20 0 0 0,3-35-46 0 0,-1 0 0 0 0,1 1 0 0 0,0-1 0 0 0,0 0 0 0 0,0 1 0 0 0,-1-1 0 0 0,1 0 0 0 0,0 1 0 0 0,0-1 0 0 0,0 1 0 0 0,0-1 0 0 0,0 0 0 0 0,0 1 0 0 0,0-1 0 0 0,0 0 0 0 0,0 1 0 0 0,0-1 0 0 0,0 1 0 0 0,0-1 0 0 0,0 0 0 0 0,0 1 0 0 0,0-1 0 0 0,0 0 0 0 0,1 1 0 0 0,-1-1 0 0 0,0 0 0 0 0,0 1 0 0 0,0-1 0 0 0,1 0 0 0 0,-1 1 0 0 0,0-1 0 0 0,0 0 0 0 0,1 0 0 0 0,-1 1 0 0 0,10-11 639 0 0,0-2-655 0 0,20-22-15 0 0,2-3-80 0 0,2 2 0 0 0,1 1 0 0 0,2 1 0 0 0,49-33 0 0 0,-85 65 103 0 0,-1 1 0 0 0,0 0-1 0 0,1 0 1 0 0,-1 0 0 0 0,0-1 0 0 0,1 1 0 0 0,-1 0 0 0 0,0 0 0 0 0,1 0-1 0 0,-1 0 1 0 0,0 0 0 0 0,1 0 0 0 0,-1 0 0 0 0,1 0 0 0 0,-1 0 0 0 0,0 0-1 0 0,1 0 1 0 0,-1 0 0 0 0,0 0 0 0 0,1 0 0 0 0,-1 0 0 0 0,0 0-1 0 0,1 1 1 0 0,-1-1 0 0 0,0 0 0 0 0,1 0 0 0 0,-1 0 0 0 0,0 0 0 0 0,1 1-1 0 0,-1-1 1 0 0,0 0 0 0 0,0 0 0 0 0,1 1 0 0 0,-1-1 0 0 0,0 1 0 0 0,8 16-4 0 0,-1 30 58 0 0,-6-41-52 0 0,2 103-16 0 0,-3-56-1297 0 0,3 0-3474 0 0,-1-42 1348 0 0</inkml:trace>
</inkml:ink>
</file>

<file path=ppt/ink/ink6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83 0 3908 0 0,'0'0'9309'0'0,"-10"16"-9113"0"0,-3 3-169 0 0,5-9-14 0 0,0 0-1 0 0,2 1 1 0 0,-1 0-1 0 0,1 0 1 0 0,1 0-1 0 0,0 1 1 0 0,-4 13 0 0 0,8-20-28 0 0,0 0 1 0 0,0 1 0 0 0,0-1-1 0 0,0 1 1 0 0,1-1 0 0 0,0 0-1 0 0,0 1 1 0 0,1-1 0 0 0,-1 1 0 0 0,1-1-1 0 0,0 0 1 0 0,1 1 0 0 0,3 7-1 0 0,-4-10 28 0 0,0-1 0 0 0,0 0 0 0 0,1 0 0 0 0,-1 0-1 0 0,1 0 1 0 0,0 0 0 0 0,0 0 0 0 0,0 0 0 0 0,0 0 0 0 0,0-1-1 0 0,0 1 1 0 0,0-1 0 0 0,0 1 0 0 0,1-1 0 0 0,-1 0-1 0 0,0 0 1 0 0,1 0 0 0 0,-1 0 0 0 0,1-1 0 0 0,-1 1 0 0 0,1-1-1 0 0,-1 1 1 0 0,1-1 0 0 0,0 0 0 0 0,-1 0 0 0 0,1 0-1 0 0,-1 0 1 0 0,1-1 0 0 0,0 1 0 0 0,-1-1 0 0 0,3 0 0 0 0,-1 0 90 0 0,0-1 1 0 0,0 1 0 0 0,0-1 0 0 0,-1 0 0 0 0,1 0-1 0 0,-1 0 1 0 0,0-1 0 0 0,1 1 0 0 0,-1-1 0 0 0,0 0-1 0 0,-1 1 1 0 0,5-6 0 0 0,31-44 951 0 0,-24 31-844 0 0,-7 10-105 0 0,28-41 54 0 0,-32 47-140 0 0,-1 0 1 0 0,1 0-1 0 0,-1 0 0 0 0,0 0 1 0 0,0 0-1 0 0,-1 0 0 0 0,0 0 1 0 0,0 0-1 0 0,1-7 1 0 0,-3 12-79 0 0,1 0 1 0 0,-1-1 0 0 0,1 1-1 0 0,-1 0 1 0 0,1 0 0 0 0,-1 0 0 0 0,0-1-1 0 0,1 1 1 0 0,-1 0 0 0 0,1 0-1 0 0,-1 0 1 0 0,0 0 0 0 0,1 0-1 0 0,-1 0 1 0 0,0 0 0 0 0,1 0 0 0 0,-1 0-1 0 0,1 0 1 0 0,-1 0 0 0 0,0 1-1 0 0,1-1 1 0 0,-1 0 0 0 0,1 0 0 0 0,-1 0-1 0 0,0 1 1 0 0,1-1 0 0 0,-1 0-1 0 0,1 1 1 0 0,-1-1 0 0 0,0 1-1 0 0,-19 9-1372 0 0,-1 7-1064 0 0,12-1-1947 0 0</inkml:trace>
</inkml:ink>
</file>

<file path=ppt/ink/ink6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176 368 5124 0 0,'0'0'5493'0'0,"-6"15"-7823"0"0,-3 9 2283 0 0,1 0 0 0 0,1 1 0 0 0,1 0 0 0 0,1 0 0 0 0,-2 33 0 0 0,8-28 829 0 0,1-1-1 0 0,2 1 1 0 0,0-1 0 0 0,18 56-1 0 0,-22-85-711 0 0,0 1-1 0 0,1 0 1 0 0,-1 0 0 0 0,0-1-1 0 0,0 1 1 0 0,1 0 0 0 0,-1 0-1 0 0,0 0 1 0 0,0-1 0 0 0,0 1-1 0 0,0 0 1 0 0,0 0 0 0 0,0 0-1 0 0,0 0 1 0 0,0-1 0 0 0,-1 1-1 0 0,1 0 1 0 0,0 0 0 0 0,0-1-1 0 0,-1 1 1 0 0,1 0-1 0 0,0 0 1 0 0,-1-1 0 0 0,1 1-1 0 0,-1 0 1 0 0,1-1 0 0 0,-1 1-1 0 0,1 0 1 0 0,-1-1 0 0 0,1 1-1 0 0,-1-1 1 0 0,0 1 0 0 0,-28 4 1261 0 0,12-4-1639 0 0,7 1 183 0 0,-47 2-756 0 0,54-4 371 0 0,-1 0 0 0 0,1-1 0 0 0,0 1 1 0 0,-1-1-1 0 0,1 1 0 0 0,0-1 0 0 0,0 0 0 0 0,-4-2 0 0 0,-2-21-9082 0 0</inkml:trace>
  <inkml:trace contextRef="#ctx0" brushRef="#br0" timeOffset="1">743 0 7797 0 0,'0'0'8673'0'0,"-3"18"-9244"0"0,-57 307 1280 0 0,34-188-729 0 0,15-67-1006 0 0,-42 134-1 0 0,52-198 554 0 0,-1 0 0 0 0,0 0-1 0 0,-1-1 1 0 0,1 1-1 0 0,-1 0 1 0 0,0-1 0 0 0,0 0-1 0 0,-1 0 1 0 0,0 0 0 0 0,0 0-1 0 0,0 0 1 0 0,0-1-1 0 0,-7 6 1 0 0,-17-2-3687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6:46.1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553 8 912 0 0,'0'0'2560'0'0,"-18"-2"-2348"0"0,-70-4 444 0 0,-111 7 0 0 0,78 14-740 0 0,106-12 61 0 0,0 0 1 0 0,0 1 0 0 0,0 1 0 0 0,1 0 0 0 0,-26 14 0 0 0,28-8-305 0 0,14-4-332 0 0,1-6 475 0 0,0 1 0 0 0,-1-1 1 0 0,1 0-1 0 0,0 0 0 0 0,0 0 0 0 0,0-1 0 0 0,1 1 0 0 0,2-1 0 0 0,41 6-918 0 0</inkml:trace>
  <inkml:trace contextRef="#ctx0" brushRef="#br0" timeOffset="1">1002 124 2348 0 0,'0'0'2848'0'0,"-89"-4"-2840"0"0,53 4-8 0 0,-13 0 4 0 0,-3 1-4 0 0,-22 4-40 0 0,15-2-468 0 0,-24-3-1604 0 0</inkml:trace>
</inkml:ink>
</file>

<file path=ppt/ink/ink6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1 969 6309 0 0,'0'0'7772'0'0,"78"-57"-8688"0"0,-45 57 596 0 0,11 2 116 0 0,6 5 36 0 0,4 2-152 0 0,4 2-836 0 0,6-4-872 0 0,-15-2-816 0 0,27-5-1965 0 0</inkml:trace>
  <inkml:trace contextRef="#ctx0" brushRef="#br0" timeOffset="1">1680 0 6201 0 0,'0'0'4069'0'0,"-17"3"-3067"0"0,6-1-979 0 0,0 0 10 0 0,-1-1 0 0 0,1 2-1 0 0,0 0 1 0 0,0 0 0 0 0,0 1 0 0 0,0 1-1 0 0,1-1 1 0 0,0 2 0 0 0,-19 12-1 0 0,-12 15 288 0 0,2 2-1 0 0,-58 67 0 0 0,-55 93 612 0 0,110-135-529 0 0,3 1 0 0 0,2 2-1 0 0,-37 91 1 0 0,58-114-321 0 0,2 1 0 0 0,1 0 0 0 0,3 1 0 0 0,1 1 0 0 0,2 0 0 0 0,-3 83 0 0 0,11-94-14 0 0,0 0 0 0 0,7 39 0 0 0,-5-55-85 0 0,1 0 0 0 0,1-1 1 0 0,0 1-1 0 0,1-1 0 0 0,1 0 0 0 0,11 19 0 0 0,-6-14-338 0 0,1-1 0 0 0,1-1 0 0 0,1 0 0 0 0,0-1-1 0 0,1 0 1 0 0,1-2 0 0 0,1 0 0 0 0,0-1 0 0 0,1 0-1 0 0,0-2 1 0 0,1 0 0 0 0,0-1 0 0 0,1-1-1 0 0,23 7 1 0 0,0-6-2574 0 0,1-10-1410 0 0</inkml:trace>
</inkml:ink>
</file>

<file path=ppt/ink/ink6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1 11417 0 0,'0'0'4104'0'0,"-6"20"-4021"0"0,-98 314 915 0 0,50-216-970 0 0,125-191 1073 0 0,-50 50-1114 0 0,84-81-120 0 0,-93 94 82 0 0,0 0 0 0 0,1 1 0 0 0,0 1 0 0 0,0 0-1 0 0,1 0 1 0 0,0 2 0 0 0,19-8 0 0 0,-30 13 11 0 0,0 0 0 0 0,0 0 0 0 0,0 1 0 0 0,0-1 0 0 0,0 1 0 0 0,0-1 0 0 0,0 1 0 0 0,0 0 0 0 0,0 0 0 0 0,0 1 0 0 0,0-1 1 0 0,0 0-1 0 0,0 1 0 0 0,0 0 0 0 0,0 0 0 0 0,0 0 0 0 0,0 0 0 0 0,0 0 0 0 0,0 1 0 0 0,-1-1 0 0 0,1 1 0 0 0,0 0 0 0 0,-1-1 0 0 0,0 1 0 0 0,1 0 0 0 0,-1 1 0 0 0,3 2 0 0 0,2 5-26 0 0,-1 1-1 0 0,0-1 1 0 0,0 1 0 0 0,-1 1-1 0 0,6 18 1 0 0,-9-25 91 0 0,45 161-150 0 0,-34-112-2411 0 0,33 90-1 0 0,-33-121-694 0 0,1-10-1796 0 0</inkml:trace>
</inkml:ink>
</file>

<file path=ppt/ink/ink6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1446 1 7281 0 0,'0'0'5944'0'0,"15"12"-5802"0"0,-3-3-65 0 0,-6-5-15 0 0,1 0-1 0 0,-1 1 0 0 0,0 0 1 0 0,-1 0-1 0 0,1 1 0 0 0,-1 0 0 0 0,0 0 1 0 0,0 0-1 0 0,-1 0 0 0 0,0 1 1 0 0,0 0-1 0 0,0 0 0 0 0,-1 0 1 0 0,0 0-1 0 0,3 13 0 0 0,0 13 151 0 0,-2 1-1 0 0,-1 0 1 0 0,-2-1-1 0 0,-1 1 1 0 0,-6 47-1 0 0,-4-10 128 0 0,-30 107-1 0 0,13-90-126 0 0,-5-1 0 0 0,-3-2 0 0 0,-3-1 0 0 0,-5-2-1 0 0,-71 105 1 0 0,33-73-197 0 0,-5-5 0 0 0,-191 190 0 0 0,192-220-835 0 0,-189 132 0 0 0,5-52-4285 0 0,120-90-2493 0 0</inkml:trace>
</inkml:ink>
</file>

<file path=ppt/ink/ink6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90 1 7373 0 0,'0'0'7385'0'0,"1"14"-6658"0"0,0 23-516 0 0,-3-1 0 0 0,0 0 0 0 0,-14 65 0 0 0,-17 8-881 0 0,4-42-3800 0 0,20-52 528 0 0</inkml:trace>
</inkml:ink>
</file>

<file path=ppt/ink/ink6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1 251 13461 0 0,'0'0'3027'0'0,"0"14"-3950"0"0,0 41 835 0 0,0-53 78 0 0,0 0-1 0 0,1 0 1 0 0,-1 0-1 0 0,0 0 1 0 0,1 0-1 0 0,-1 0 0 0 0,1 0 1 0 0,0 0-1 0 0,0 0 1 0 0,0-1-1 0 0,0 1 1 0 0,0 0-1 0 0,0-1 0 0 0,0 1 1 0 0,0-1-1 0 0,1 1 1 0 0,-1-1-1 0 0,1 1 1 0 0,-1-1-1 0 0,1 0 0 0 0,-1 0 1 0 0,1 0-1 0 0,0 0 1 0 0,0 0-1 0 0,-1 0 1 0 0,1 0-1 0 0,2 0 0 0 0,3 1 2 0 0,0 0 0 0 0,0-1 0 0 0,0 0 0 0 0,0 0 0 0 0,9-1 0 0 0,-10 1-1 0 0,13-2 29 0 0,1 0 1 0 0,26-4 0 0 0,-10 0 198 0 0,46-1-12 0 0,-46 4-220 0 0,0-2 1 0 0,38-8-1 0 0,-44 5-27 0 0,0-2 1 0 0,-1-2-1 0 0,0 0 1 0 0,-1-2-1 0 0,0-1 1 0 0,29-20-1 0 0,-40 22 81 0 0,-1 0 0 0 0,0-1-1 0 0,0 0 1 0 0,-2-2 0 0 0,1 0-1 0 0,-2 0 1 0 0,0-1 0 0 0,-1-1 0 0 0,-1 0-1 0 0,12-23 1 0 0,-21 35 128 0 0,1 0-1 0 0,-1 0 1 0 0,0 0 0 0 0,-1 0 0 0 0,1 0-1 0 0,-1-1 1 0 0,1-8 0 0 0,-17 31 282 0 0,-14 29-610 0 0,2 1-1 0 0,2 2 0 0 0,2 0 1 0 0,-18 58-1 0 0,27-70 133 0 0,-221 741 381 0 0,66 23 21 0 0,157-744-345 0 0,3-17 36 0 0,1 0 0 0 0,2 1-1 0 0,2 0 1 0 0,1 59-1 0 0,4-96-102 0 0,-1 0-1 0 0,0 1 0 0 0,1-1 1 0 0,0 0-1 0 0,0 0 0 0 0,0 0 0 0 0,1 0 1 0 0,-1-1-1 0 0,1 1 0 0 0,0 0 1 0 0,0-1-1 0 0,0 1 0 0 0,0-1 1 0 0,1 1-1 0 0,-1-1 0 0 0,1 0 0 0 0,0 0 1 0 0,0 0-1 0 0,0-1 0 0 0,0 1 1 0 0,1-1-1 0 0,-1 1 0 0 0,1-1 1 0 0,6 3-1 0 0,-5-4 12 0 0,1 1 0 0 0,-1-1 0 0 0,0 0 0 0 0,1 0 0 0 0,-1-1 0 0 0,0 1 0 0 0,1-1 0 0 0,-1-1 0 0 0,1 1 0 0 0,-1-1 0 0 0,1 0 0 0 0,-1 0 0 0 0,0 0 0 0 0,0-1 0 0 0,0 1 0 0 0,0-1 0 0 0,0-1 0 0 0,6-3 0 0 0,4-3 26 0 0,-1-2 0 0 0,0 0 0 0 0,-1 0 0 0 0,0-1 0 0 0,-1-1 1 0 0,0 0-1 0 0,-1 0 0 0 0,-1-2 0 0 0,0 1 0 0 0,-1-1 0 0 0,0 0 1 0 0,-1-1-1 0 0,-1 0 0 0 0,9-32 0 0 0,-1-5 2 0 0,-2-2 1 0 0,-3 1-1 0 0,5-74 0 0 0,-11 75-60 0 0,-1 0 0 0 0,-4 0 0 0 0,-1 1 0 0 0,-11-59 0 0 0,8 83 135 0 0,-1 1-1 0 0,-2 0 1 0 0,0 0-1 0 0,-2 1 1 0 0,-1 1-1 0 0,-1-1 1 0 0,-1 2-1 0 0,-1 0 1 0 0,-26-34-1 0 0,4 14 269 0 0,49 44-1287 0 0,9 5 646 0 0,20 6-98 0 0,0 0 1 0 0,0-3-1 0 0,60 4 0 0 0,51-9-3612 0 0,-94-10 929 0 0,12-11-1230 0 0</inkml:trace>
</inkml:ink>
</file>

<file path=ppt/ink/ink6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476 1 3920 0 0,'0'0'11156'0'0,"-16"21"-10894"0"0,-58 88 11 0 0,-88 173 1 0 0,122-199-186 0 0,3 1 0 0 0,4 1 0 0 0,3 2 0 0 0,-35 179 0 0 0,58-217-77 0 0,1 1 1 0 0,2 0-1 0 0,3 0 1 0 0,2 0-1 0 0,2 0 0 0 0,2-1 1 0 0,2 1-1 0 0,3-1 0 0 0,1-1 1 0 0,33 85-1 0 0,-25-88 46 0 0,2-1 0 0 0,3-1 1 0 0,1-1-1 0 0,1-1 0 0 0,3-1 0 0 0,1-2 0 0 0,2 0 0 0 0,2-3 1 0 0,1 0-1 0 0,76 56 0 0 0,-107-89-169 0 0,4 4 2 0 0,1 0-1 0 0,0-1 1 0 0,0 0-1 0 0,12 4 1 0 0,-19-8-77 0 0,0 0-1 0 0,-1-1 1 0 0,1 1 0 0 0,0-1 0 0 0,-1 1 0 0 0,1-1 0 0 0,0 0 0 0 0,0 1 0 0 0,-1-1 0 0 0,1 0-1 0 0,0 0 1 0 0,0 0 0 0 0,-1-1 0 0 0,1 1 0 0 0,0 0 0 0 0,0-1 0 0 0,-1 1 0 0 0,1-1 0 0 0,0 0-1 0 0,-1 1 1 0 0,1-1 0 0 0,-1 0 0 0 0,1 0 0 0 0,-1 0 0 0 0,1 0 0 0 0,-1 0 0 0 0,0 0 0 0 0,1 0-1 0 0,-1-1 1 0 0,0 1 0 0 0,0 0 0 0 0,0-1 0 0 0,1-1 0 0 0,14-32-6066 0 0</inkml:trace>
</inkml:ink>
</file>

<file path=ppt/ink/ink6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124 72 5276 0 0,'0'0'10016'0'0,"-1"16"-10327"0"0,-4 21 456 0 0,-1 0-1 0 0,-2 0 0 0 0,-17 51 1 0 0,-17 3-16 0 0,6-15-98 0 0,35-74-90 0 0,2-5 70 0 0,0 1-1 0 0,0-1 1 0 0,1 1-1 0 0,-1-1 1 0 0,0 1-1 0 0,1 0 1 0 0,0 0 0 0 0,2-4-1 0 0,5-5-87 0 0,21-36-295 0 0,37-61 269 0 0,90-107 1 0 0,-152 209 138 0 0,-1 1 0 0 0,1 0 0 0 0,0 0 0 0 0,1 0 0 0 0,-1 0 0 0 0,1 1 0 0 0,11-6 0 0 0,-16 9-32 0 0,1 0 0 0 0,-1 1 0 0 0,1-1-1 0 0,0 1 1 0 0,0-1 0 0 0,-1 1 0 0 0,1 0 0 0 0,0 0 0 0 0,-1 0-1 0 0,1 0 1 0 0,0 0 0 0 0,0 0 0 0 0,-1 0 0 0 0,1 1 0 0 0,0-1-1 0 0,0 0 1 0 0,-1 1 0 0 0,1 0 0 0 0,-1-1 0 0 0,1 1 0 0 0,0 0-1 0 0,-1 0 1 0 0,1 0 0 0 0,-1 0 0 0 0,0 0 0 0 0,1 0-1 0 0,-1 0 1 0 0,0 0 0 0 0,0 1 0 0 0,1-1 0 0 0,-1 1 0 0 0,0-1-1 0 0,-1 0 1 0 0,1 1 0 0 0,0 0 0 0 0,1 2 0 0 0,2 5 22 0 0,0 1 0 0 0,0 0 1 0 0,-1 0-1 0 0,0 0 0 0 0,0 0 0 0 0,-1 0 1 0 0,-1 1-1 0 0,1 19 0 0 0,-2 1-47 0 0,-7 53 0 0 0,0-45-137 0 0,-2 0-1 0 0,-17 46 0 0 0,3-9-2449 0 0,6 0-5006 0 0,17-63 2615 0 0</inkml:trace>
</inkml:ink>
</file>

<file path=ppt/ink/ink6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 0 1096 0 0,'0'0'11890'0'0,"1"11"-11583"0"0,-1 32 17 0 0,0-41-270 0 0,-1 1 0 0 0,0-1 1 0 0,0 0-1 0 0,0 0 1 0 0,0 0-1 0 0,0 0 0 0 0,0 0 1 0 0,-1 0-1 0 0,1 0 1 0 0,-1 0-1 0 0,1 0 1 0 0,-1 0-1 0 0,0-1 0 0 0,0 1 1 0 0,0-1-1 0 0,1 1 1 0 0,-2-1-1 0 0,1 0 0 0 0,0 0 1 0 0,0 0-1 0 0,0 0 1 0 0,-4 1-1 0 0,5-2 62 0 0,2-4-229 0 0,1-1 1 0 0,0 0-1 0 0,0 1 1 0 0,0-1-1 0 0,0 1 1 0 0,1-1-1 0 0,4-5 0 0 0,-3 4 83 0 0,4-6 360 0 0,-4 5-1485 0 0,-11 34-5454 0 0,6-18 3934 0 0</inkml:trace>
</inkml:ink>
</file>

<file path=ppt/ink/ink6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62 5957 0 0,'0'0'7078'0'0,"12"17"-6759"0"0,35 59 2 0 0,-45-71-290 0 0,0-1-1 0 0,-1 1 1 0 0,1 0 0 0 0,-1-1-1 0 0,0 1 1 0 0,0 0-1 0 0,-1 0 1 0 0,1 0-1 0 0,-1 0 1 0 0,0 0 0 0 0,0 0-1 0 0,-1 0 1 0 0,0-1-1 0 0,1 1 1 0 0,-2 0 0 0 0,1 0-1 0 0,0-1 1 0 0,-1 1-1 0 0,0 0 1 0 0,-4 6-1 0 0,-2 7 78 0 0,1 0 99 0 0,0 0 0 0 0,-2 0-1 0 0,0 0 1 0 0,-1-1-1 0 0,-1-1 1 0 0,-1 0 0 0 0,-16 18 750 0 0,46-61 1241 0 0,21-35-2917 0 0,3 2 0 0 0,2 1 0 0 0,3 2 0 0 0,63-58 0 0 0,-103 107-586 0 0,1 1 0 0 0,1 0 0 0 0,0 0 0 0 0,0 1 1 0 0,11-6-1 0 0,-5 5-3014 0 0</inkml:trace>
  <inkml:trace contextRef="#ctx0" brushRef="#br0" timeOffset="1">606 105 1880 0 0,'0'0'10876'0'0,"1"16"-10069"0"0,1 0-624 0 0,0 2 27 0 0,-1 1 1 0 0,0-1 0 0 0,-1 1 0 0 0,-3 26 0 0 0,-4-19-186 0 0,0-1-1 0 0,-1-1 1 0 0,-2 1-1 0 0,-12 23 1 0 0,-14 32-4786 0 0,33-71 1380 0 0</inkml:trace>
</inkml:ink>
</file>

<file path=ppt/ink/ink6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1 137 8565 0 0,'0'0'5465'0'0,"0"15"-5935"0"0,1 47 515 0 0,-1-58-17 0 0,0-1-1 0 0,1 0 1 0 0,0 0-1 0 0,-1 0 1 0 0,1 1-1 0 0,0-1 1 0 0,1 0-1 0 0,-1 0 1 0 0,0 0-1 0 0,1-1 1 0 0,0 1-1 0 0,0 0 1 0 0,-1-1-1 0 0,2 1 1 0 0,-1-1-1 0 0,0 1 1 0 0,0-1-1 0 0,1 0 1 0 0,-1 0-1 0 0,1 0 1 0 0,0 0-1 0 0,0-1 1 0 0,-1 1-1 0 0,7 2 1 0 0,-1-2 102 0 0,0 1 0 0 0,0-1 0 0 0,0 0 0 0 0,0-1 1 0 0,1 0-1 0 0,16 1 0 0 0,-23-2-38 0 0,0-1 0 0 0,1 1 0 0 0,-1 0 0 0 0,0-1 0 0 0,1 1 0 0 0,-1-1 0 0 0,0 0-1 0 0,0 1 1 0 0,0-1 0 0 0,1 0 0 0 0,-1-1 0 0 0,0 1 0 0 0,0 0 0 0 0,0 0 0 0 0,-1-1 0 0 0,1 1 0 0 0,3-4 0 0 0,-2 1 8 0 0,0 0 1 0 0,0-1 0 0 0,0 1-1 0 0,-1-1 1 0 0,1 0 0 0 0,-1 1-1 0 0,2-10 1 0 0,1-2-71 0 0,-2 1 1 0 0,0-2-1 0 0,-1 1 0 0 0,0-19 1 0 0,-2 34-71 0 0,0-14-105 0 0,0 0-1 0 0,-1-1 1 0 0,-3-16 0 0 0,4 30 49 0 0,-1 0 1 0 0,1-1-1 0 0,0 1 0 0 0,-1 0 1 0 0,0-1-1 0 0,1 1 1 0 0,-1 0-1 0 0,0 0 1 0 0,0-1-1 0 0,0 1 1 0 0,0 0-1 0 0,-1 0 0 0 0,1 0 1 0 0,-1 0-1 0 0,1 1 1 0 0,-1-1-1 0 0,1 0 1 0 0,-1 1-1 0 0,0-1 1 0 0,0 1-1 0 0,0-1 0 0 0,0 1 1 0 0,0 0-1 0 0,0 0 1 0 0,0 0-1 0 0,0 0 1 0 0,-1 0-1 0 0,1 0 1 0 0,-3 0-1 0 0,3 2-123 0 0,-1-1 0 0 0,1 1 0 0 0,0 0-1 0 0,-1-1 1 0 0,1 1 0 0 0,0 0 0 0 0,0 0 0 0 0,0 1 0 0 0,0-1 0 0 0,0 0-1 0 0,0 1 1 0 0,0-1 0 0 0,0 1 0 0 0,1 0 0 0 0,-1-1 0 0 0,0 1 0 0 0,1 0-1 0 0,-2 3 1 0 0,-28 45-2187 0 0,24-37 1517 0 0,-15 25-1798 0 0,-2 13-1167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4.9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0 956 0 0,'0'0'4148'0'0,"30"7"-741"0"0,-2-2-2825 0 0,-1-2 0 0 0,0-1-1 0 0,1-1 1 0 0,34-4 0 0 0,2 2-453 0 0,-3-2 336 0 0,-31 2-1735 0 0,-1 0-4003 0 0</inkml:trace>
</inkml:ink>
</file>

<file path=ppt/ink/ink6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370 173 3828 0 0,'0'0'4915'0'0,"16"-9"-4100"0"0,221-114 2043 0 0,-229 119-2589 0 0,-1 1 281 0 0,0 0 0 0 0,1-1 0 0 0,-2-1 1 0 0,1 1-1 0 0,11-10 738 0 0,-22 13-1109 0 0,0 0-1 0 0,0 1 1 0 0,0-1 0 0 0,0 1-1 0 0,0 0 1 0 0,0 0 0 0 0,-5 1-1 0 0,-7 0-186 0 0,-10-1-107 0 0,1 1 0 0 0,-1 1-1 0 0,0 1 1 0 0,1 2 0 0 0,0 0 0 0 0,0 2 0 0 0,1 0-1 0 0,0 2 1 0 0,-40 20 0 0 0,60-27 48 0 0,-1 0 0 0 0,1 1 0 0 0,0 0 1 0 0,0-1-1 0 0,0 1 0 0 0,0 1 0 0 0,0-1 0 0 0,0 1 1 0 0,1-1-1 0 0,0 1 0 0 0,0 0 0 0 0,0 0 0 0 0,0 0 0 0 0,1 1 1 0 0,-1-1-1 0 0,1 1 0 0 0,0-1 0 0 0,0 1 0 0 0,1 0 0 0 0,-1 0 1 0 0,1 0-1 0 0,0-1 0 0 0,1 1 0 0 0,-1 0 0 0 0,1 1 1 0 0,0-1-1 0 0,0 0 0 0 0,1 0 0 0 0,-1 0 0 0 0,1 0 0 0 0,0-1 1 0 0,0 1-1 0 0,1 0 0 0 0,0 0 0 0 0,3 7 0 0 0,14 35-93 0 0,-1-3 41 0 0,25 90 0 0 0,-39-120 163 0 0,-2 0-1 0 0,0 0 1 0 0,0 0 0 0 0,-2 0 0 0 0,0 0 0 0 0,0 0 0 0 0,-1 0-1 0 0,-1 0 1 0 0,0 0 0 0 0,-1 0 0 0 0,-6 16 0 0 0,7-24 77 0 0,-1 1 0 0 0,0-1 0 0 0,-1 1 0 0 0,0-1 0 0 0,0 0 0 0 0,0 0 0 0 0,0-1 0 0 0,-1 1 0 0 0,0-1 0 0 0,0 0 0 0 0,-1-1 0 0 0,1 1 0 0 0,-1-1 1 0 0,0 0-1 0 0,0 0 0 0 0,0-1 0 0 0,-1 0 0 0 0,1 0 0 0 0,-1 0 0 0 0,0-1 0 0 0,-10 3 0 0 0,-8-1 16 0 0,0-1 1 0 0,0 0-1 0 0,0-2 0 0 0,-44-3 0 0 0,66 2-205 0 0,0 0-1 0 0,0 0 0 0 0,-1-1 0 0 0,1 1 1 0 0,0-1-1 0 0,0 0 0 0 0,-1 0 0 0 0,1 0 1 0 0,0 0-1 0 0,0 0 0 0 0,0-1 0 0 0,0 1 1 0 0,1-1-1 0 0,-1 0 0 0 0,0 0 0 0 0,1 0 1 0 0,-1 0-1 0 0,-2-4 0 0 0,3 4-70 0 0,1 0 0 0 0,1 0 0 0 0,-1 0 0 0 0,0-1 1 0 0,0 1-1 0 0,1 0 0 0 0,-1-1 0 0 0,1 1 0 0 0,0 0 0 0 0,0-1 0 0 0,0 1 0 0 0,0 0 0 0 0,0-1 0 0 0,0 1 0 0 0,1 0 1 0 0,-1-1-1 0 0,1 1 0 0 0,0 0 0 0 0,0-1 0 0 0,-1 1 0 0 0,1 0 0 0 0,1 0 0 0 0,-1 0 0 0 0,0 0 0 0 0,3-3 1 0 0,47-64-6754 0 0,-6 13 1121 0 0</inkml:trace>
</inkml:ink>
</file>

<file path=ppt/ink/ink6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265 0 8097 0 0,'0'0'4539'0'0,"-3"14"-4393"0"0,-12 35 472 0 0,-2-1 0 0 0,-29 58 1 0 0,-119 223 996 0 0,160-320-1674 0 0,3-6-28 0 0,0 1-1 0 0,0 0 1 0 0,1 0 0 0 0,-1-1-1 0 0,1 1 1 0 0,0 0 0 0 0,0 0-1 0 0,-1 8 1 0 0,21-23-449 0 0,65-76 450 0 0,-48 48 0 0 0,63-52 0 0 0,-98 89 82 0 0,0 1 0 0 0,1 0 0 0 0,-1 0 0 0 0,1-1 0 0 0,0 1 1 0 0,-1 0-1 0 0,1 1 0 0 0,0-1 0 0 0,0 0 0 0 0,0 0 0 0 0,-1 1 0 0 0,1-1 0 0 0,0 1 0 0 0,0-1 0 0 0,0 1 0 0 0,0 0 0 0 0,0 0 0 0 0,2 0 0 0 0,-3 0-4 0 0,0 1 0 0 0,0-1 0 0 0,0 1 1 0 0,0 0-1 0 0,0-1 0 0 0,0 1 0 0 0,0 0 0 0 0,0 0 1 0 0,0-1-1 0 0,0 1 0 0 0,-1 0 0 0 0,1 0 0 0 0,0 0 0 0 0,0 0 1 0 0,-1 0-1 0 0,1 0 0 0 0,-1 0 0 0 0,1 0 0 0 0,-1 0 1 0 0,1 0-1 0 0,-1 3 0 0 0,3 7-54 0 0,-2 1 0 0 0,1 0 1 0 0,-2-1-1 0 0,0 22 0 0 0,-1-17 52 0 0,-2 61 104 0 0,1 25-939 0 0,6-82-1870 0 0</inkml:trace>
</inkml:ink>
</file>

<file path=ppt/ink/ink6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534 1 5521 0 0,'0'0'7533'0'0,"-11"13"-7832"0"0,-133 189 1386 0 0,27-8-990 0 0,19-30-1208 0 0,29-59-3352 0 0,50-80 1466 0 0,-2-7-1123 0 0</inkml:trace>
  <inkml:trace contextRef="#ctx0" brushRef="#br0" timeOffset="1">1 575 6933 0 0,'0'0'3308'0'0,"108"-85"-4760"0"0,-67 67 520 0 0,-10 2-1212 0 0,28-8-1953 0 0</inkml:trace>
  <inkml:trace contextRef="#ctx0" brushRef="#br0" timeOffset="2">820 245 3740 0 0,'0'0'9063'0'0,"14"-5"-8837"0"0,-6 2-186 0 0,12-5 166 0 0,0 1-1 0 0,1 1 0 0 0,34-6 1 0 0,-18 8 45 0 0,59 0-1 0 0,-84 5-494 0 0,0-1-1 0 0,-1 2 0 0 0,1-1 1 0 0,-1 2-1 0 0,1-1 0 0 0,-1 2 0 0 0,0-1 1 0 0,0 2-1 0 0,12 5 0 0 0,-21-9-109 0 0,-1 0 0 0 0,1 0 0 0 0,-1 0 0 0 0,0 0 0 0 0,1 0 0 0 0,-1 0 0 0 0,0 0 0 0 0,0 0 0 0 0,1 0 0 0 0,-1 1 0 0 0,0-1 0 0 0,-1 0 0 0 0,1 1 0 0 0,1 2 0 0 0</inkml:trace>
</inkml:ink>
</file>

<file path=ppt/ink/ink6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0 331 5308 0 0,'0'0'8429'0'0,"53"50"-8253"0"0,-21-46-176 0 0,4-2-100 0 0,6-2-792 0 0,5-3-584 0 0,-1-8-664 0 0,-13 2-1016 0 0,16-16-2853 0 0</inkml:trace>
  <inkml:trace contextRef="#ctx0" brushRef="#br0" timeOffset="1">752 30 5108 0 0,'0'0'8058'0'0,"16"-4"-7797"0"0,-5 1-235 0 0,13-3 68 0 0,0 0-1 0 0,0 2 1 0 0,26-1-1 0 0,-34 4-106 0 0,14 0 39 0 0,49 5 0 0 0,-71-4-133 0 0,0 2-1 0 0,0-1 1 0 0,0 1 0 0 0,-1 0 0 0 0,1 1 0 0 0,0 0 0 0 0,-1 0 0 0 0,0 0 0 0 0,0 1 0 0 0,0 0 0 0 0,7 6-1 0 0,-12-9-80 0 0,0 1-1 0 0,-1-1 0 0 0,1 1 0 0 0,-1 0 0 0 0,1-1 0 0 0,-1 1 0 0 0,0 0 0 0 0,0 0 1 0 0,0 0-1 0 0,0 0 0 0 0,0 0 0 0 0,0 0 0 0 0,0 0 0 0 0,-1 0 0 0 0,1 1 0 0 0,-1-1 0 0 0,0 0 1 0 0,1 0-1 0 0,-1 0 0 0 0,0 1 0 0 0,0-1 0 0 0,-1 0 0 0 0,1 0 0 0 0,0 0 0 0 0,-1 1 1 0 0,1-1-1 0 0,-1 0 0 0 0,0 0 0 0 0,1 0 0 0 0,-1 0 0 0 0,0 0 0 0 0,-1 0 0 0 0,1 0 0 0 0,0 0 1 0 0,0 0-1 0 0,-1-1 0 0 0,1 1 0 0 0,-1 0 0 0 0,-1 1 0 0 0,-38 22-2580 0 0</inkml:trace>
  <inkml:trace contextRef="#ctx0" brushRef="#br0" timeOffset="2">603 370 1068 0 0,'0'0'12924'0'0,"4"2"-12569"0"0,1 0-288 0 0,1-1 0 0 0,-1 1 0 0 0,0-1 1 0 0,0-1-1 0 0,1 1 0 0 0,-1-1 1 0 0,0 0-1 0 0,0 0 0 0 0,1-1 0 0 0,9-1 1 0 0,65-18-44 0 0,-41 10-55 0 0,63-12-453 0 0,90-25-6290 0 0,-144 31 2192 0 0</inkml:trace>
</inkml:ink>
</file>

<file path=ppt/ink/ink6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594 1 4636 0 0,'0'0'10972'0'0,"-12"19"-11352"0"0,0 0 482 0 0,-62 111 868 0 0,12-6-695 0 0,-93 177 249 0 0,106-216-2046 0 0,-85 112-1 0 0,122-181 704 0 0,-26 31-1856 0 0,8-22-1874 0 0,14-19-766 0 0</inkml:trace>
</inkml:ink>
</file>

<file path=ppt/ink/ink6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0 100 2752 0 0,'0'0'4341'0'0,"8"16"-3528"0"0,1 5-769 0 0,2-1-1 0 0,1 0 1 0 0,0-1-1 0 0,1 0 1 0 0,22 23-1 0 0,-16-24 38 0 0,1 0-1 0 0,0-2 0 0 0,2 0 0 0 0,0-2 1 0 0,46 24-1 0 0,-52-31 104 0 0,0-1 0 0 0,1 0 1 0 0,0 0-1 0 0,0-2 0 0 0,0 0 1 0 0,0-1-1 0 0,1-1 0 0 0,-1-1 0 0 0,35-1 1 0 0,-46-1 91 0 0,1-1 1 0 0,-1 0-1 0 0,0 0 1 0 0,1-1-1 0 0,-1 1 1 0 0,0-1-1 0 0,0-1 1 0 0,-1 1-1 0 0,1-1 1 0 0,-1 0-1 0 0,0 0 1 0 0,0-1-1 0 0,0 1 1 0 0,0-1-1 0 0,-1 0 1 0 0,0 0-1 0 0,0-1 1 0 0,0 1 0 0 0,-1-1-1 0 0,4-7 1 0 0,2-4 38 0 0,-1 0 0 0 0,-1 0-1 0 0,-1-1 1 0 0,0 0 0 0 0,6-37 0 0 0,-11 46-299 0 0,0 0-1 0 0,0-1 0 0 0,-1 1 0 0 0,0 0 1 0 0,0 0-1 0 0,-1-1 0 0 0,-1 1 0 0 0,0 0 1 0 0,0 0-1 0 0,0 0 0 0 0,-7-15 1 0 0,6 19-94 0 0,1 1 1 0 0,-1 0-1 0 0,1 1 1 0 0,-1-1 0 0 0,0 0-1 0 0,0 1 1 0 0,-1-1-1 0 0,1 1 1 0 0,-1 0 0 0 0,0 0-1 0 0,1 1 1 0 0,-1-1 0 0 0,0 1-1 0 0,-1 0 1 0 0,1 0-1 0 0,0 0 1 0 0,-1 0 0 0 0,1 1-1 0 0,-1 0 1 0 0,1 0-1 0 0,-1 0 1 0 0,0 0 0 0 0,1 1-1 0 0,-9 0 1 0 0,6 0-260 0 0,0 1 0 0 0,0 0 0 0 0,0 0 0 0 0,1 0 0 0 0,-1 1 0 0 0,0 0 0 0 0,1 1 0 0 0,0-1 0 0 0,-1 1 0 0 0,1 1 0 0 0,0-1 0 0 0,-7 6 0 0 0,4-2-1244 0 0,1 0-1 0 0,0 1 1 0 0,-15 16 0 0 0,8-3-3498 0 0</inkml:trace>
</inkml:ink>
</file>

<file path=ppt/ink/ink6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1 4956 0 0,'0'0'6648'0'0,"-13"12"-6534"0"0,-41 41 5 0 0,48-46-84 0 0,0 0 1 0 0,1 1-1 0 0,0 0 0 0 0,0 0 0 0 0,1 0 1 0 0,0 0-1 0 0,1 0 0 0 0,0 1 0 0 0,0 0 1 0 0,0-1-1 0 0,1 1 0 0 0,1 0 0 0 0,-1 0 1 0 0,2 1-1 0 0,-1-1 0 0 0,1 0 1 0 0,1 9 211 0 0,5-22 142 0 0,7-13-280 0 0,21-32-1 0 0,-25 34 294 0 0,0 1 0 0 0,1 0 1 0 0,1 1-1 0 0,15-15 0 0 0,-19 36-2050 0 0,-4-3 1687 0 0,1 0 0 0 0,0 0 0 0 0,0 0 0 0 0,0-1 1 0 0,1 1-1 0 0,-1-1 0 0 0,1 0 0 0 0,0-1 0 0 0,9 6 0 0 0,-2-7 138 0 0,0 0 1 0 0,1-1-1 0 0,-1-1 0 0 0,23-1 0 0 0,4-1 454 0 0,-11 36-731 0 0,-15-20 77 0 0,0 0 0 0 0,0 0 0 0 0,2-2 0 0 0,22 17 0 0 0,-30-25-375 0 0,-1 0 1 0 0,1 0 0 0 0,1 0-1 0 0,-1-1 1 0 0,0 0-1 0 0,1 0 1 0 0,-1-1 0 0 0,1 0-1 0 0,0 0 1 0 0,0-1-1 0 0,0 0 1 0 0,0 0 0 0 0,10-1-1 0 0,9-5-3952 0 0</inkml:trace>
</inkml:ink>
</file>

<file path=ppt/ink/ink6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1748 0 4500 0 0,'0'0'7111'0'0,"3"15"-7638"0"0,2 18 721 0 0,0 1 0 0 0,-3 0 0 0 0,-1 0 1 0 0,-1 0-1 0 0,-6 36 0 0 0,-13 57 646 0 0,-6-2 0 0 0,-6-1 0 0 0,-81 210 0 0 0,55-198-282 0 0,-7-3-1 0 0,-5-2 1 0 0,-86 122-1 0 0,87-157-405 0 0,-5-3 0 0 0,-112 113 0 0 0,119-143-451 0 0,-2-3 0 0 0,-3-3 0 0 0,-127 78 0 0 0,121-90-881 0 0,-1-4 1 0 0,-105 38 0 0 0,25-30-2617 0 0</inkml:trace>
</inkml:ink>
</file>

<file path=ppt/ink/ink6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1 210 10877 0 0,'0'0'2102'0'0,"8"16"-2267"0"0,2 0 160 0 0,-3-5 16 0 0,-1 0 1 0 0,0 0-1 0 0,0 0 1 0 0,-1 1-1 0 0,-1 0 1 0 0,0 0-1 0 0,3 17 1 0 0,-3-4 38 0 0,-1 1 0 0 0,-2 0 1 0 0,0 0-1 0 0,-6 43 1 0 0,4-55 122 0 0,-1 0 1 0 0,-1 0 0 0 0,-1 0-1 0 0,0 0 1 0 0,0-1 0 0 0,-2 1-1 0 0,1-1 1 0 0,-2-1 0 0 0,-15 25-1 0 0,22-37-128 0 0,0 0-1 0 0,0 0 0 0 0,0 0 1 0 0,0 1-1 0 0,0-1 1 0 0,0 0-1 0 0,0 0 0 0 0,0 0 1 0 0,0 1-1 0 0,0-1 1 0 0,0 0-1 0 0,0 0 0 0 0,0 0 1 0 0,0 0-1 0 0,0 1 0 0 0,-1-1 1 0 0,1 0-1 0 0,0 0 1 0 0,0 0-1 0 0,0 0 0 0 0,0 0 1 0 0,0 1-1 0 0,0-1 0 0 0,-1 0 1 0 0,1 0-1 0 0,0 0 1 0 0,0 0-1 0 0,0 0 0 0 0,0 0 1 0 0,-1 0-1 0 0,1 0 0 0 0,0 0 1 0 0,0 1-1 0 0,0-1 1 0 0,0 0-1 0 0,-1 0 0 0 0,1 0 1 0 0,0 0-1 0 0,0 0 0 0 0,0 0 1 0 0,-1 0-1 0 0,1 0 1 0 0,0 0-1 0 0,0 0 0 0 0,0-1 1 0 0,0 1-1 0 0,-1 0 0 0 0,1 0 1 0 0,0 0-1 0 0,0 0 1 0 0,0 0-1 0 0,0 0 0 0 0,-1 0 1 0 0,1 0-1 0 0,0 0 1 0 0,0 0-1 0 0,0-1 0 0 0,0 1 1 0 0,0 0-1 0 0,-1 0 0 0 0,2-17 530 0 0,9-26-927 0 0,8-13-34 0 0,3 0 0 0 0,2 0-1 0 0,3 2 1 0 0,2 2 0 0 0,2 0 0 0 0,3 2 0 0 0,46-56-1 0 0,6 14-5526 0 0,-28 42 1561 0 0</inkml:trace>
</inkml:ink>
</file>

<file path=ppt/ink/ink6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1 323 5977 0 0,'0'0'4242'0'0,"18"3"-3848"0"0,59 6-50 0 0,-70-10-311 0 0,-1 0 0 0 0,1 0 0 0 0,-1-1 0 0 0,1 0 0 0 0,-1 0 0 0 0,1 0 0 0 0,-1-1 0 0 0,0 1 0 0 0,0-2 0 0 0,0 1-1 0 0,-1-1 1 0 0,1 1 0 0 0,-1-2 0 0 0,0 1 0 0 0,0-1 0 0 0,5-5 0 0 0,2-1-2 0 0,-2 2-40 0 0,0 0 0 0 0,-1 0 0 0 0,-1-1 0 0 0,1 0 0 0 0,-2-1 1 0 0,1 0-1 0 0,-2 0 0 0 0,1 0 0 0 0,-1-1 0 0 0,-1 0 0 0 0,0 0 0 0 0,-1 0 0 0 0,-1-1 1 0 0,1 0-1 0 0,-2 1 0 0 0,2-17 0 0 0,-4 27 40 0 0,1-1 0 0 0,-1 1 0 0 0,0 0 1 0 0,0-1-1 0 0,0 1 0 0 0,-1 0 0 0 0,1-1 0 0 0,0 1 0 0 0,-1 0 0 0 0,0 0 1 0 0,1-1-1 0 0,-1 1 0 0 0,0 0 0 0 0,0 0 0 0 0,0 0 0 0 0,0 0 1 0 0,-1 0-1 0 0,1 0 0 0 0,0 0 0 0 0,-1 0 0 0 0,0 1 0 0 0,1-1 0 0 0,-1 0 1 0 0,0 1-1 0 0,0 0 0 0 0,0-1 0 0 0,0 1 0 0 0,0 0 0 0 0,0 0 0 0 0,0 0 1 0 0,0 0-1 0 0,0 0 0 0 0,-1 0 0 0 0,1 1 0 0 0,0-1 0 0 0,0 1 0 0 0,-1 0 1 0 0,1 0-1 0 0,0-1 0 0 0,-1 2 0 0 0,1-1 0 0 0,0 0 0 0 0,-1 0 0 0 0,1 1 1 0 0,0-1-1 0 0,-1 1 0 0 0,1 0 0 0 0,0-1 0 0 0,0 1 0 0 0,0 0 0 0 0,0 0 1 0 0,0 1-1 0 0,0-1 0 0 0,0 0 0 0 0,-3 3 0 0 0,-3 4-18 0 0,0 0-1 0 0,1 0 1 0 0,-1 0 0 0 0,2 1-1 0 0,-1 0 1 0 0,2 1 0 0 0,-1-1-1 0 0,1 1 1 0 0,0 0-1 0 0,-4 15 1 0 0,-2 10 53 0 0,-12 65 1 0 0,15-58-111 0 0,2-1 0 0 0,2 1 0 0 0,2 47 0 0 0,2-77 9 0 0,1 0-1 0 0,0-1 1 0 0,0 1-1 0 0,1-1 1 0 0,1 1 0 0 0,0-1-1 0 0,0 0 1 0 0,1 0 0 0 0,1 0-1 0 0,0-1 1 0 0,0 1 0 0 0,1-1-1 0 0,0 0 1 0 0,1-1 0 0 0,0 0-1 0 0,10 10 1 0 0,-13-15-236 0 0,1-1 1 0 0,-1 0-1 0 0,1 0 1 0 0,0-1-1 0 0,0 1 1 0 0,0-1-1 0 0,0 0 1 0 0,1 0-1 0 0,-1-1 0 0 0,0 0 1 0 0,1 0-1 0 0,-1 0 1 0 0,1 0-1 0 0,0-1 1 0 0,-1 0-1 0 0,1 0 1 0 0,-1-1-1 0 0,1 1 1 0 0,-1-1-1 0 0,9-3 1 0 0,12-5-2521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5.3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5633 0 0,'0'0'4447'0'0,"20"1"-4136"0"0,267 11 1357 0 0,-169-5-3809 0 0,1-2-3434 0 0,-80-5 1864 0 0</inkml:trace>
</inkml:ink>
</file>

<file path=ppt/ink/ink6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0 8445 0 0,'0'0'4944'0'0,"-6"13"-4995"0"0,-15 40 591 0 0,2 2 0 0 0,-21 92 0 0 0,-8 130 13 0 0,19 5-184 0 0,-1 1-355 0 0,20-219-2164 0 0,-3-1 0 0 0,-28 84 0 0 0,28-114-1243 0 0,1-9-1926 0 0</inkml:trace>
</inkml:ink>
</file>

<file path=ppt/ink/ink6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1 215 600 0 0,'0'0'11640'0'0,"14"-13"-11606"0"0,0-1-144 0 0,-5 5 52 0 0,-1 1 0 0 0,1 0 0 0 0,1 0 0 0 0,0 1 0 0 0,0 0 0 0 0,0 1-1 0 0,0 0 1 0 0,21-8 0 0 0,28-8 0 0 0,1 3 0 0 0,0 3 0 0 0,2 2 1 0 0,117-11-1 0 0,-164 24 80 0 0,36-1 146 0 0,-48 2-133 0 0,0 0 0 0 0,0 0 0 0 0,0 0 0 0 0,-1 1 0 0 0,1-1 0 0 0,0 1 0 0 0,0 0 0 0 0,-1 0 0 0 0,1 0 0 0 0,0 0 0 0 0,-1 0 0 0 0,1 0 0 0 0,3 3 0 0 0,-5-2 38 0 0,0 0 0 0 0,0-1-1 0 0,0 1 1 0 0,0 0 0 0 0,0 0-1 0 0,0 0 1 0 0,0 0 0 0 0,-1 0-1 0 0,1 0 1 0 0,-1 0 0 0 0,0 0-1 0 0,1 0 1 0 0,-1 0 0 0 0,0 0-1 0 0,0 0 1 0 0,0 0 0 0 0,-1 0-1 0 0,1 2 1 0 0,-11 41 1143 0 0,8-35-1167 0 0,2-4-71 0 0,-1 0 1 0 0,1 0-1 0 0,0-1 0 0 0,0 1 1 0 0,1 0-1 0 0,0 0 0 0 0,0 0 1 0 0,0 0-1 0 0,3 9 0 0 0,-3-14-7 0 0,0 0 1 0 0,1 0-1 0 0,-1 0 0 0 0,1 0 0 0 0,-1 0 1 0 0,1 1-1 0 0,0-1 0 0 0,-1 0 0 0 0,1 0 0 0 0,0-1 1 0 0,0 1-1 0 0,0 0 0 0 0,-1 0 0 0 0,1 0 1 0 0,0 0-1 0 0,0-1 0 0 0,0 1 0 0 0,1 0 0 0 0,1 0 1 0 0,-1 0-14 0 0,0-1 1 0 0,1 0-1 0 0,-1 1 1 0 0,0-1-1 0 0,1 0 0 0 0,-1 0 1 0 0,0-1-1 0 0,1 1 1 0 0,-1 0-1 0 0,0-1 1 0 0,1 1-1 0 0,-1-1 1 0 0,0 0-1 0 0,3-1 1 0 0,11-6-252 0 0,-1 0 1 0 0,0-1-1 0 0,-1 0 1 0 0,1-2-1 0 0,19-18 1 0 0,-20 17 159 0 0,1 0 0 0 0,0 0 0 0 0,1 1 0 0 0,27-13 1 0 0,-40 22 156 0 0,0 1 1 0 0,1 0-1 0 0,-1 0 1 0 0,0 0 0 0 0,1 0-1 0 0,-1 1 1 0 0,0-1 0 0 0,1 1-1 0 0,-1 0 1 0 0,1 0-1 0 0,-1 0 1 0 0,1 1 0 0 0,-1-1-1 0 0,0 1 1 0 0,1 0-1 0 0,-1 0 1 0 0,0 0 0 0 0,0 0-1 0 0,1 1 1 0 0,-1-1-1 0 0,0 1 1 0 0,0-1 0 0 0,-1 1-1 0 0,1 0 1 0 0,0 1-1 0 0,-1-1 1 0 0,1 0 0 0 0,-1 1-1 0 0,1-1 1 0 0,-1 1-1 0 0,0 0 1 0 0,0 0 0 0 0,-1-1-1 0 0,3 6 1 0 0,-1-3 54 0 0,0 0 1 0 0,-1 0-1 0 0,0 1 0 0 0,0-1 1 0 0,0 1-1 0 0,-1-1 1 0 0,0 1-1 0 0,0 0 0 0 0,0-1 1 0 0,-1 1-1 0 0,1 0 0 0 0,-1 0 1 0 0,-1 0-1 0 0,1-1 1 0 0,-1 1-1 0 0,0 0 0 0 0,-1 0 1 0 0,1-1-1 0 0,-5 11 1 0 0,6-15-36 0 0,0-1 1 0 0,0 1 0 0 0,0-1 0 0 0,-1 1 0 0 0,1-1 0 0 0,0 1 0 0 0,0-1 0 0 0,0 1 0 0 0,-1-1-1 0 0,1 1 1 0 0,0-1 0 0 0,-1 1 0 0 0,1-1 0 0 0,0 1 0 0 0,-1-1 0 0 0,1 0 0 0 0,-1 1-1 0 0,1-1 1 0 0,0 0 0 0 0,-1 1 0 0 0,1-1 0 0 0,-1 0 0 0 0,1 1 0 0 0,-1-1 0 0 0,1 0 0 0 0,-1 0-1 0 0,1 0 1 0 0,-2 1 0 0 0,8-19-42 0 0,8-3-394 0 0,0 1 1 0 0,2 1 0 0 0,0 0-1 0 0,1 1 1 0 0,37-30 0 0 0,-44 40 351 0 0,0 0 0 0 0,1 1 0 0 0,0 0 0 0 0,1 1 1 0 0,-1 0-1 0 0,1 1 0 0 0,0 0 0 0 0,1 1 1 0 0,-1 0-1 0 0,1 1 0 0 0,-1 1 0 0 0,26-3 0 0 0,-34 6 77 0 0,0-1 0 0 0,-1 1 0 0 0,1 0 0 0 0,0 0 0 0 0,-1 0 0 0 0,1 0-1 0 0,0 1 1 0 0,-1-1 0 0 0,0 1 0 0 0,1 0 0 0 0,-1 0 0 0 0,0 0 0 0 0,0 0-1 0 0,0 1 1 0 0,0-1 0 0 0,-1 1 0 0 0,1 0 0 0 0,-1 0 0 0 0,1 0 0 0 0,-1 0 0 0 0,0 0-1 0 0,0 0 1 0 0,-1 1 0 0 0,3 6 0 0 0,-1-5 49 0 0,-1 0-1 0 0,0 1 1 0 0,0 0-1 0 0,-1-1 1 0 0,0 1 0 0 0,0 0-1 0 0,0 0 1 0 0,-1 0-1 0 0,0 0 1 0 0,0 0 0 0 0,0-1-1 0 0,-1 1 1 0 0,0 0-1 0 0,0 0 1 0 0,-3 9 0 0 0,3-13-69 0 0,0 1 0 0 0,-1-1 0 0 0,1 0 0 0 0,0 0 0 0 0,-1 0 0 0 0,0 0 0 0 0,1 0 0 0 0,-1 0 0 0 0,0 0 0 0 0,0 0 0 0 0,0-1 0 0 0,0 1 0 0 0,-4 1 0 0 0,4-2-430 0 0,0 0-1 0 0,0 0 1 0 0,0 0 0 0 0,0 0 0 0 0,-1-1-1 0 0,1 1 1 0 0,0-1 0 0 0,-1 1 0 0 0,-2-1-1 0 0</inkml:trace>
</inkml:ink>
</file>

<file path=ppt/ink/ink6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86 11569 0 0,'0'0'6227'0'0,"-1"13"-7522"0"0,-3 15 1413 0 0,-1 1 1 0 0,-2-1-1 0 0,0 0 0 0 0,-2-1 1 0 0,-22 45-1 0 0,25-59-132 0 0,-1-1 0 0 0,-1 0 0 0 0,0 0 0 0 0,0-1 1 0 0,-2 0-1 0 0,1 0 0 0 0,-1-1 0 0 0,-1 0 0 0 0,1-1 0 0 0,-24 15 0 0 0,33-24 4 0 0,1-1 0 0 0,0 1 0 0 0,-1-1-1 0 0,1 1 1 0 0,0-1 0 0 0,-1 1 0 0 0,1-1-1 0 0,0 0 1 0 0,0 1 0 0 0,-1-1 0 0 0,1 1-1 0 0,0-1 1 0 0,0 0 0 0 0,0 1 0 0 0,0-1-1 0 0,0 1 1 0 0,0-1 0 0 0,0 0 0 0 0,0 1-1 0 0,0-1 1 0 0,0 1 0 0 0,0-1 0 0 0,0 0-1 0 0,1 0 1 0 0,4-15-90 0 0,2 0 1 0 0,-1 1-1 0 0,2 0 0 0 0,0 1 0 0 0,1 0 1 0 0,0 0-1 0 0,19-21 0 0 0,-20 25 97 0 0,30-39-189 0 0,55-53-1 0 0,-75 84 243 0 0,0 2 0 0 0,1 0 0 0 0,1 1-1 0 0,0 2 1 0 0,1-1 0 0 0,25-10 0 0 0,-40 21-10 0 0,-1 1 0 0 0,1 0 0 0 0,0 0 0 0 0,-1 0-1 0 0,1 1 1 0 0,0 0 0 0 0,0 0 0 0 0,0 0 0 0 0,0 1 0 0 0,0 0 0 0 0,0 0 0 0 0,0 1 0 0 0,0 0 0 0 0,0 0 0 0 0,0 0 0 0 0,6 2 0 0 0,-6 0-3 0 0,1 0 1 0 0,-1 1-1 0 0,0-1 1 0 0,0 1-1 0 0,-1 0 1 0 0,1 1-1 0 0,-1-1 1 0 0,0 1-1 0 0,0 0 1 0 0,-1 0-1 0 0,1 1 1 0 0,3 5-1 0 0,2 6 36 0 0,-1 1-1 0 0,0 0 1 0 0,-1 0-1 0 0,-1 0 1 0 0,-1 1-1 0 0,-1 0 1 0 0,0 1-1 0 0,3 32 1 0 0,-6-28-134 0 0,-1 0 0 0 0,0 0 0 0 0,-7 47 1 0 0,4-56-541 0 0,-1-1 1 0 0,-10 27 0 0 0,8-30-426 0 0,0 0 0 0 0,0 0 1 0 0,-2 0-1 0 0,-6 10 1 0 0,-27 25-5163 0 0</inkml:trace>
</inkml:ink>
</file>

<file path=ppt/ink/ink6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12 329 3952 0 0,'0'0'11336'0'0,"-4"-4"-10919"0"0,4 3-423 0 0,-1 1-1 0 0,1 0 0 0 0,-1 0 0 0 0,1-1 0 0 0,0 1 0 0 0,-1 0 0 0 0,1-1 0 0 0,-1 1 0 0 0,1 0 0 0 0,-1-1 0 0 0,1 1 0 0 0,0-1 0 0 0,-1 1 1 0 0,1-1-1 0 0,0 1 0 0 0,0-1 0 0 0,-1 1 0 0 0,1-1 0 0 0,0 1 0 0 0,0-1 0 0 0,0 1 0 0 0,-1-1 0 0 0,1 1 0 0 0,0-1 0 0 0,0 1 1 0 0,0-1-1 0 0,0 1 0 0 0,0-1 0 0 0,0 1 0 0 0,0-1 0 0 0,0 0 0 0 0,0 1 0 0 0,1-1 0 0 0,-1 1 0 0 0,0-1 0 0 0,0 1 0 0 0,1-1 0 0 0,2-1-35 0 0,1 1-1 0 0,0 0 0 0 0,0 0 1 0 0,0 0-1 0 0,0 0 0 0 0,-1 1 0 0 0,9 0 1 0 0,1331-140 760 0 0,-84 7-363 0 0,-793 106-237 0 0,667 47 1 0 0,-1057-15 20 0 0,327 9 2119 0 0,-381-17-1721 0 0,-20 0-712 0 0,-15 0-1319 0 0,-19 1-1489 0 0,-6-1-2783 0 0,-23-4-1105 0 0</inkml:trace>
</inkml:ink>
</file>

<file path=ppt/ink/ink6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0 5348 0 0,'0'0'5484'0'0,"-3"18"-6431"0"0,-2-1 1021 0 0,0 0 0 0 0,-1 0 1 0 0,-1 0-1 0 0,0-1 0 0 0,-16 24 0 0 0,-55 72 228 0 0,54-80-178 0 0,136-125 1453 0 0,-82 67-1604 0 0,69-54-78 0 0,-84 69 30 0 0,2 0-1 0 0,-1 1 1 0 0,1 1 0 0 0,24-9-1 0 0,-37 16 28 0 0,-1 1 0 0 0,1 0 0 0 0,0-1 0 0 0,-1 1-1 0 0,1 1 1 0 0,0-1 0 0 0,0 1 0 0 0,0-1 0 0 0,0 1-1 0 0,-1 0 1 0 0,1 0 0 0 0,6 2 0 0 0,-8-1 36 0 0,0 0-1 0 0,0 0 1 0 0,0 0 0 0 0,0 0-1 0 0,-1 1 1 0 0,1-1 0 0 0,0 1-1 0 0,-1-1 1 0 0,0 1 0 0 0,1 0 0 0 0,-1-1-1 0 0,0 1 1 0 0,0 0 0 0 0,0 0-1 0 0,0 0 1 0 0,0 0 0 0 0,0 0 0 0 0,0 0-1 0 0,-1 0 1 0 0,1 0 0 0 0,-1 0-1 0 0,1 4 1 0 0,2 11 104 0 0,-1 1 0 0 0,-1-1 0 0 0,0 0 0 0 0,-1 0 1 0 0,-3 25-1 0 0,1-29-34 0 0,0-1 0 0 0,-1 0 1 0 0,0 0-1 0 0,0 0 0 0 0,-1-1 1 0 0,-1 1-1 0 0,0-1 0 0 0,-9 14 0 0 0,41-64-131 0 0,42-44 0 0 0,-52 64 82 0 0,2 0-1 0 0,0 2 0 0 0,1 0 0 0 0,30-20 0 0 0,-49 37-1 0 0,0-1 0 0 0,0 0-1 0 0,0 1 1 0 0,1-1 0 0 0,-1 0-1 0 0,0 1 1 0 0,0-1 0 0 0,0 1 0 0 0,1 0-1 0 0,-1-1 1 0 0,0 1 0 0 0,0 0 0 0 0,1 0-1 0 0,-1 0 1 0 0,0 0 0 0 0,1 0-1 0 0,-1 0 1 0 0,0 0 0 0 0,0 0 0 0 0,1 1-1 0 0,-1-1 1 0 0,0 0 0 0 0,0 1 0 0 0,1-1-1 0 0,-1 1 1 0 0,0 0 0 0 0,0-1-1 0 0,0 1 1 0 0,0 0 0 0 0,0-1 0 0 0,0 1-1 0 0,0 0 1 0 0,0 0 0 0 0,0 0 0 0 0,0 0-1 0 0,0 0 1 0 0,-1 0 0 0 0,1 0-1 0 0,0 0 1 0 0,-1 0 0 0 0,1 1 0 0 0,-1-1-1 0 0,1 1 1 0 0,3 9 54 0 0,0-1 0 0 0,-1 0 0 0 0,-1 1 0 0 0,3 13 0 0 0,-2-6-12 0 0,3 10-182 0 0,1 5 46 0 0,16 42 1 0 0,-19-64-688 0 0,0-1 0 0 0,1 0 1 0 0,1 0-1 0 0,9 14 0 0 0,-3-12-1973 0 0,3-4-1200 0 0</inkml:trace>
</inkml:ink>
</file>

<file path=ppt/ink/ink6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378 1 5244 0 0,'0'0'10459'0'0,"-15"4"-10269"0"0,-16 4-213 0 0,1 2 0 0 0,0 1 0 0 0,-44 24 0 0 0,38-14-621 0 0,1 3-1 0 0,2 1 1 0 0,-60 56 0 0 0,123-93-702 0 0,17-15 1407 0 0,-24 12 109 0 0,50-21 0 0 0,-66 33-69 0 0,-1 1 0 0 0,0 0 0 0 0,1 0 0 0 0,0 1 0 0 0,-1 0 0 0 0,1 0 0 0 0,0 0 0 0 0,0 1 0 0 0,-1 0 0 0 0,1 0 0 0 0,0 1 0 0 0,0-1 0 0 0,7 3 0 0 0,-7 0-69 0 0,0 1-1 0 0,-1-1 0 0 0,1 1 0 0 0,-1 0 1 0 0,0 1-1 0 0,0-1 0 0 0,0 1 0 0 0,-1 1 1 0 0,1-1-1 0 0,-1 1 0 0 0,-1 0 1 0 0,1 0-1 0 0,3 7 0 0 0,0-2-202 0 0,0-1 0 0 0,0 0 1 0 0,13 11-1 0 0,-17-18-83 0 0,0 0 0 0 0,0 0-1 0 0,0-1 1 0 0,0 0 0 0 0,0 1 0 0 0,0-1 0 0 0,0-1 0 0 0,1 1 0 0 0,-1-1 0 0 0,1 1 0 0 0,-1-1-1 0 0,1-1 1 0 0,6 1 0 0 0,-5 0-193 0 0,2-1-435 0 0,0 1 1 0 0,0-1 0 0 0,0-1-1 0 0,11-1 1 0 0,24-9-3067 0 0</inkml:trace>
</inkml:ink>
</file>

<file path=ppt/ink/ink6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293 0 1408 0 0,'0'0'11686'0'0,"4"3"-11505"0"0,-3-3-161 0 0,0 1 1 0 0,0-1-1 0 0,0 0 0 0 0,-1 1 0 0 0,1-1 0 0 0,0 1 1 0 0,-1-1-1 0 0,1 1 0 0 0,0 0 0 0 0,-1-1 0 0 0,1 1 1 0 0,-1-1-1 0 0,1 1 0 0 0,-1 0 0 0 0,1 0 0 0 0,-1-1 1 0 0,1 1-1 0 0,-1 0 0 0 0,0 0 0 0 0,1 0 0 0 0,-1-1 1 0 0,0 1-1 0 0,0 0 0 0 0,1 0 0 0 0,-1 0 0 0 0,0 0 1 0 0,0 0-1 0 0,0 0 0 0 0,0-1 0 0 0,0 1 0 0 0,0 0 0 0 0,-1 1 1 0 0,-18 31 807 0 0,9-21-669 0 0,-165 281-1053 0 0,172-289 778 0 0,-4 9-1300 0 0,0-1 0 0 0,0 0 0 0 0,-18 20 0 0 0,15-20-2279 0 0</inkml:trace>
  <inkml:trace contextRef="#ctx0" brushRef="#br0" timeOffset="1">0 69 7313 0 0,'0'0'6656'0'0,"17"19"-7656"0"0,1 0 1083 0 0,97 105 287 0 0,126 101-230 0 0,-1 1 16 0 0,-240-226-151 0 0,0 0 1 0 0,0 0 0 0 0,0 0-1 0 0,0 0 1 0 0,0 0-1 0 0,0 0 1 0 0,0 1-1 0 0,0-1 1 0 0,0 0-1 0 0,0 0 1 0 0,0 0-1 0 0,0 0 1 0 0,0 0-1 0 0,1 0 1 0 0,-1 0-1 0 0,0 0 1 0 0,0 0 0 0 0,0 1-1 0 0,0-1 1 0 0,0 0-1 0 0,0 0 1 0 0,0 0-1 0 0,1 0 1 0 0,-1 0-1 0 0,0 0 1 0 0,0 0-1 0 0,0 0 1 0 0,0 0-1 0 0,0 0 1 0 0,0 0-1 0 0,1 0 1 0 0,-1 0-1 0 0,0 0 1 0 0,0 0 0 0 0,0 0-1 0 0,0 0 1 0 0,0 0-1 0 0,0 0 1 0 0,1 0-1 0 0,-1 0 1 0 0,0 0-1 0 0,0 0 1 0 0,0-1-1 0 0,0 1 1 0 0,0 0-1 0 0,0 0 1 0 0,0 0-1 0 0,0 0 1 0 0,1 0 0 0 0,-1 0-1 0 0,0 0 1 0 0,0 0-1 0 0,0 0 1 0 0,0 0-1 0 0,0-1 1 0 0,0 1-1 0 0,0 0 1 0 0,0 0-1 0 0,0 0 1 0 0,0 0-1 0 0,0-1 1 0 0</inkml:trace>
</inkml:ink>
</file>

<file path=ppt/ink/ink6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101 1 320 0 0,'0'2'12279'0'0,"-5"16"-13473"0"0,3-13 816 0 0,-1 0-1 0 0,1-1 1 0 0,-1 1-1 0 0,0 0 1 0 0,0-1-1 0 0,0 0 1 0 0,0 0-1 0 0,-1 0 1 0 0,0 0 0 0 0,0 0-1 0 0,0-1 1 0 0,-7 5-1 0 0,-36 14-4590 0 0</inkml:trace>
</inkml:ink>
</file>

<file path=ppt/ink/ink6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21 484 0 0,'0'0'6841'0'0,"-23"-20"-6841"0"0,26 20-1016 0 0,8 1-1 0 0,6 4 17 0 0,5 1 908 0 0,8 2-536 0 0,-4-3-1248 0 0</inkml:trace>
</inkml:ink>
</file>

<file path=ppt/ink/ink6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 1 4852 0 0,'0'0'8571'0'0,"-9"11"-9643"0"0,9-3 1145 0 0,0 4-412 0 0,0 0 0 0 0,-1 0 0 0 0,-4 19 0 0 0,5-28 42 0 0,-1 0 1 0 0,0-1 0 0 0,1 1 0 0 0,-1 0 0 0 0,-1-1-1 0 0,1 1 1 0 0,0-1 0 0 0,0 1 0 0 0,-1-1-1 0 0,0 0 1 0 0,1 1 0 0 0,-1-1 0 0 0,0 0-1 0 0,0 0 1 0 0,0 0 0 0 0,0 0 0 0 0,-1-1-1 0 0,1 1 1 0 0,0-1 0 0 0,-1 1 0 0 0,-3 1-1 0 0,-23 3-3773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5.78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2736 0 0,'0'0'8937'0'0,"23"0"-8862"0"0,372 10 858 0 0,-369-4-2392 0 0</inkml:trace>
</inkml:ink>
</file>

<file path=ppt/ink/ink6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15.8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157 1 1708 0 0,'0'0'5509'0'0,"7"13"-7291"0"0,-2-3 1814 0 0,1 3 75 0 0,1 0-1 0 0,1-1 1 0 0,0 0-1 0 0,0 0 1 0 0,11 11 0 0 0,34 32 234 0 0,-20-24-404 0 0,-2 2 0 0 0,-1 1 0 0 0,-2 2 0 0 0,23 39 0 0 0,-45-65 115 0 0,0 1 1 0 0,0 1-1 0 0,-1-1 0 0 0,-1 1 0 0 0,0 0 0 0 0,-1 0 1 0 0,0 0-1 0 0,-1 0 0 0 0,0 1 0 0 0,-1-1 0 0 0,0 1 1 0 0,-1-1-1 0 0,0 1 0 0 0,-1-1 0 0 0,-1 0 0 0 0,0 1 1 0 0,-1-1-1 0 0,0 0 0 0 0,-6 16 0 0 0,-4 2 238 0 0,-1-1 0 0 0,-2 0 0 0 0,0-2 0 0 0,-2 0-1 0 0,-1 0 1 0 0,-1-2 0 0 0,-2-1 0 0 0,0 0 0 0 0,-1-2 0 0 0,-1 0-1 0 0,-2-2 1 0 0,0 0 0 0 0,0-2 0 0 0,-2-1 0 0 0,0-2 0 0 0,-33 14-1 0 0,50-24-294 0 0,-50 24 1504 0 0</inkml:trace>
</inkml:ink>
</file>

<file path=ppt/ink/ink6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6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116 0 8493 0 0,'0'0'4213'0'0,"-1"15"-3740"0"0,-42 255 1110 0 0,27-186-1616 0 0,-28 179 126 0 0,32-88-3093 0 0,12-173 2857 0 0,2 17-1150 0 0,-2-18 1168 0 0,0-1 1 0 0,0 1-1 0 0,0-1 1 0 0,0 1-1 0 0,1-1 1 0 0,-1 1-1 0 0,0-1 1 0 0,0 1 0 0 0,1-1-1 0 0,-1 1 1 0 0,0-1-1 0 0,1 1 1 0 0,-1-1-1 0 0,0 0 1 0 0,1 1-1 0 0,-1-1 1 0 0,1 1-1 0 0,-1-1 1 0 0,1 0-1 0 0,-1 0 1 0 0,1 1-1 0 0,-1-1 1 0 0,1 0 0 0 0,-1 0-1 0 0,1 1 1 0 0,-1-1-1 0 0,1 0 1 0 0,-1 0-1 0 0,1 0 1 0 0,0 0-1 0 0,9-3-3026 0 0</inkml:trace>
</inkml:ink>
</file>

<file path=ppt/ink/ink6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7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0 159 4348 0 0,'0'0'5114'0'0,"15"1"-5132"0"0,0-1 40 0 0,5 2 83 0 0,1-1 1 0 0,-1-2-1 0 0,35-4 1 0 0,58-24 335 0 0,-100 25-412 0 0,0-1 1 0 0,0 0-1 0 0,-1-1 1 0 0,1-1-1 0 0,-1 0 0 0 0,15-12 1 0 0,-26 18-38 0 0,1 0 0 0 0,-1 0 0 0 0,1 0 0 0 0,-1 0 0 0 0,0-1 0 0 0,1 1 0 0 0,-1-1 0 0 0,0 1 0 0 0,0-1 0 0 0,0 1 0 0 0,0-1 0 0 0,0 1 0 0 0,-1-1 0 0 0,1 0 0 0 0,0 0 1 0 0,-1 1-1 0 0,1-1 0 0 0,-1 0 0 0 0,0 0 0 0 0,1 0 0 0 0,-1 0 0 0 0,0 0 0 0 0,0 1 0 0 0,0-1 0 0 0,-1 0 0 0 0,1-3 0 0 0,-1 3 7 0 0,0 0 0 0 0,-1 0 0 0 0,1 1 0 0 0,0-1 0 0 0,0 0 0 0 0,-1 1 1 0 0,1-1-1 0 0,-1 1 0 0 0,0-1 0 0 0,1 1 0 0 0,-1 0 0 0 0,0 0 0 0 0,0 0 0 0 0,1 0 0 0 0,-1 0 0 0 0,0 0 1 0 0,0 0-1 0 0,0 1 0 0 0,0-1 0 0 0,0 1 0 0 0,0-1 0 0 0,-1 1 0 0 0,-2 0 0 0 0,-3-1 48 0 0,0 0 0 0 0,0 1 0 0 0,-1 0 1 0 0,1 1-1 0 0,0 0 0 0 0,0 0 0 0 0,0 1 0 0 0,0 0 0 0 0,1 0 0 0 0,-1 1 0 0 0,0 0 0 0 0,1 0 0 0 0,0 1 0 0 0,-14 8 0 0 0,13-5 56 0 0,-1 0 0 0 0,1 1 0 0 0,0 0 0 0 0,1 0 0 0 0,0 0 0 0 0,0 1 0 0 0,1 0 0 0 0,0 0 0 0 0,0 1 0 0 0,-5 13 0 0 0,6-11-53 0 0,0 0 0 0 0,0 1-1 0 0,2 0 1 0 0,-1 0 0 0 0,2 0 0 0 0,0 0 0 0 0,0 1 0 0 0,1-1 0 0 0,1 0 0 0 0,0 1-1 0 0,1-1 1 0 0,0 1 0 0 0,1-1 0 0 0,1 0 0 0 0,0 0 0 0 0,1 0 0 0 0,0 0 0 0 0,10 19 0 0 0,-8-21-69 0 0,1 0 0 0 0,1-1 0 0 0,0 1 1 0 0,0-1-1 0 0,1-1 0 0 0,0 0 1 0 0,1 0-1 0 0,0-1 0 0 0,0 0 1 0 0,20 11-1 0 0,-22-15-244 0 0,-1 0-1 0 0,1-1 1 0 0,0 0 0 0 0,-1-1 0 0 0,1 0-1 0 0,0 0 1 0 0,1-1 0 0 0,-1 1 0 0 0,0-2-1 0 0,0 1 1 0 0,0-1 0 0 0,1-1-1 0 0,-1 1 1 0 0,0-1 0 0 0,0-1 0 0 0,0 0-1 0 0,14-4 1 0 0,4-8-2634 0 0,6-11-1582 0 0</inkml:trace>
</inkml:ink>
</file>

<file path=ppt/ink/ink6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7.7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1 528 3740 0 0,'0'0'4063'0'0,"12"-3"-3971"0"0,29-6 336 0 0,-2-1 1 0 0,1-2 0 0 0,55-26 0 0 0,-75 28-184 0 0,-1 0 1 0 0,-1-2-1 0 0,0 0 1 0 0,31-26 0 0 0,-42 31-217 0 0,0 0 0 0 0,-1-1 0 0 0,0 1 1 0 0,-1-1-1 0 0,1 0 0 0 0,-2-1 0 0 0,1 1 1 0 0,-1-1-1 0 0,0 0 0 0 0,-1 0 0 0 0,0 0 1 0 0,0 0-1 0 0,1-14 0 0 0,-2 10 36 0 0,0 0 1 0 0,-1-1-1 0 0,0 1 0 0 0,-1 0 1 0 0,-1 0-1 0 0,0 0 0 0 0,-1 0 0 0 0,0 0 1 0 0,-1 0-1 0 0,-1 0 0 0 0,0 0 1 0 0,0 1-1 0 0,-1 0 0 0 0,-1 0 0 0 0,-7-12 1 0 0,12 23-70 0 0,0-1 0 0 0,1 0 0 0 0,-1 1 0 0 0,0-1 0 0 0,0 1 0 0 0,-1-1 0 0 0,1 1 0 0 0,0 0 0 0 0,0-1 0 0 0,-1 1 0 0 0,1 0 0 0 0,0 0 0 0 0,-1 0 0 0 0,0 0 0 0 0,1 0 0 0 0,-1 0 0 0 0,1 0 0 0 0,-1 1 0 0 0,0-1 0 0 0,0 0 0 0 0,1 1 0 0 0,-1 0 0 0 0,0-1 0 0 0,0 1 0 0 0,1 0 0 0 0,-1 0 0 0 0,0 0 0 0 0,0 0 0 0 0,0 0 0 0 0,0 0 0 0 0,1 1 0 0 0,-1-1 0 0 0,0 1 0 0 0,0-1 0 0 0,1 1 0 0 0,-1 0 0 0 0,0-1 0 0 0,1 1 0 0 0,-1 0 0 0 0,1 0 0 0 0,-1 0 0 0 0,1 0 0 0 0,-1 0 0 0 0,1 1 0 0 0,0-1 0 0 0,-2 3 0 0 0,-5 4 8 0 0,0 1-1 0 0,1 1 1 0 0,1-1 0 0 0,0 1-1 0 0,-10 21 1 0 0,3 1 192 0 0,1 0 0 0 0,-13 60 1 0 0,-4 73 230 0 0,23-125-344 0 0,-62 636-804 0 0,66-661-56 0 0,0-7-931 0 0</inkml:trace>
</inkml:ink>
</file>

<file path=ppt/ink/ink6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8.2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0 116 5336 0 0,'0'0'5885'0'0,"86"-24"-6725"0"0,-57 21 776 0 0,1 0 8 0 0,4 0 52 0 0,4-1 8 0 0,1-1-8 0 0,5-1-4 0 0,-1-1-72 0 0,0-2-372 0 0,0 0-480 0 0,2-5-716 0 0,-14 5-969 0 0,11-10-1275 0 0</inkml:trace>
</inkml:ink>
</file>

<file path=ppt/ink/ink6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48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245 20 1212 0 0,'0'0'11208'0'0,"0"-5"-10837"0"0,2-10-208 0 0,-3 28-244 0 0,-4 35 316 0 0,-34 334 818 0 0,12-90-5508 0 0,24-277 711 0 0</inkml:trace>
  <inkml:trace contextRef="#ctx0" brushRef="#br0" timeOffset="1">1 551 1420 0 0,'0'0'11820'0'0,"16"-4"-12820"0"0,39-6 972 0 0,82-7-1 0 0,148 15-641 0 0,-179 2-6639 0 0,-94 0 3353 0 0</inkml:trace>
</inkml:ink>
</file>

<file path=ppt/ink/ink6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0.2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41 9973 0 0,'0'0'5301'0'0,"-1"-11"-5230"0"0,205-17 725 0 0,-139 26-1354 0 0,-64 5 39 0 0,0-1 0 0 0,0 0 0 0 0,-1 1-1 0 0,1-1 1 0 0,-1 1 0 0 0,0-1 0 0 0,1 1-1 0 0,-1-1 1 0 0,0 1 0 0 0,-2 5 1677 0 0</inkml:trace>
</inkml:ink>
</file>

<file path=ppt/ink/ink6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0.7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1 3616 0 0,'0'0'9419'0'0,"-4"8"-9421"0"0,-13 38 111 0 0,3 0 1 0 0,2 1 0 0 0,-12 90-1 0 0,2-9-161 0 0,21-123-27 0 0,-29 156-2899 0 0,18-52-3033 0 0,12-77 2072 0 0</inkml:trace>
</inkml:ink>
</file>

<file path=ppt/ink/ink6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1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138 67 4044 0 0,'0'0'5890'0'0,"1"15"-5206"0"0,0 2-530 0 0,1 3 95 0 0,0-1-1 0 0,-2 1 1 0 0,-4 38-1 0 0,4-55-208 0 0,-1 0-1 0 0,0 0 0 0 0,1 0 0 0 0,-2 0 0 0 0,1 0 0 0 0,0 0 0 0 0,-1 0 0 0 0,1 0 1 0 0,-1-1-1 0 0,0 1 0 0 0,0-1 0 0 0,0 1 0 0 0,0-1 0 0 0,0 1 0 0 0,0-1 0 0 0,-1 0 0 0 0,1 0 1 0 0,-1 0-1 0 0,0-1 0 0 0,1 1 0 0 0,-1-1 0 0 0,0 1 0 0 0,0-1 0 0 0,0 0 0 0 0,0 0 1 0 0,0 0-1 0 0,0 0 0 0 0,0-1 0 0 0,-1 1 0 0 0,1-1 0 0 0,0 0 0 0 0,0 0 0 0 0,0 0 1 0 0,-1 0-1 0 0,1-1 0 0 0,-4 0 0 0 0,4 0-39 0 0,1 0 1 0 0,-1 0-1 0 0,1-1 0 0 0,0 1 1 0 0,0-1-1 0 0,-1 1 1 0 0,1-1-1 0 0,0 0 0 0 0,0 0 1 0 0,1 0-1 0 0,-1 0 0 0 0,0 0 1 0 0,1 0-1 0 0,-1-1 1 0 0,1 1-1 0 0,0-1 0 0 0,-1 1 1 0 0,1 0-1 0 0,0-1 0 0 0,1 0 1 0 0,-2-3-1 0 0,-1-4-193 0 0,1 0-1 0 0,0 0 1 0 0,1-1-1 0 0,-1-10 0 0 0,2 10-208 0 0,0 1 0 0 0,1-1 0 0 0,0 1-1 0 0,1 0 1 0 0,0 0 0 0 0,5-16 0 0 0,-4 19-333 0 0,0 0-1 0 0,0 1 1 0 0,0-1 0 0 0,1 1 0 0 0,0 0 0 0 0,7-9 0 0 0,14-9-3138 0 0</inkml:trace>
</inkml:ink>
</file>

<file path=ppt/ink/ink6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1.5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1 396 5929 0 0,'0'0'9400'0'0,"12"-2"-9994"0"0,56-4 150 0 0,106 2 0 0 0,-132 7-323 0 0,53 0-2159 0 0,-34-10-2324 0 0,-40 1 1234 0 0</inkml:trace>
  <inkml:trace contextRef="#ctx0" brushRef="#br0" timeOffset="1">819 1 7477 0 0,'0'0'8577'0'0,"-6"8"-9236"0"0,2 11 681 0 0,1-1-1 0 0,0 1 0 0 0,1 1 0 0 0,2 25 0 0 0,-2 10-39 0 0,-3 49-330 0 0,-1-2-6230 0 0,5-95 3656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6.14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49 4772 0 0,'0'0'7397'0'0,"14"-8"-7208"0"0,-2 1-177 0 0,-6 2-15 0 0,1 1-1 0 0,-1 1 1 0 0,1-1-1 0 0,0 1 1 0 0,0 0-1 0 0,0 1 1 0 0,1-1-1 0 0,-1 2 1 0 0,1-1-1 0 0,-1 1 1 0 0,1 0-1 0 0,8 0 0 0 0,36 1-50 0 0,-1 2 0 0 0,1 2-1 0 0,0 3 1 0 0,-1 2-1 0 0,0 2 1 0 0,55 20-1 0 0,-94-26-575 0 0,-29-1-4494 0 0,15-4 5116 0 0,-13 0-2857 0 0</inkml:trace>
</inkml:ink>
</file>

<file path=ppt/ink/ink6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2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1 280 1564 0 0,'0'0'5811'0'0,"12"13"-5531"0"0,-3-3-224 0 0,9 12 3 0 0,1-2 0 0 0,2 0 0 0 0,28 22 0 0 0,-35-32 115 0 0,0-1 0 0 0,1 0 0 0 0,0-1 0 0 0,1-1-1 0 0,0 0 1 0 0,0-1 0 0 0,0-1 0 0 0,1 0 0 0 0,-1-2-1 0 0,1 1 1 0 0,0-2 0 0 0,0-1 0 0 0,1 0 0 0 0,27-2-1 0 0,-41 0 1 0 0,0 1-1 0 0,0-1 0 0 0,-1 0 0 0 0,1-1 0 0 0,0 1 1 0 0,0-1-1 0 0,-1 1 0 0 0,1-1 0 0 0,-1 0 1 0 0,0 0-1 0 0,1-1 0 0 0,-1 1 0 0 0,0-1 1 0 0,0 0-1 0 0,3-3 0 0 0,-2 0 92 0 0,0 1 0 0 0,-1-1 0 0 0,1 0 0 0 0,-1-1 0 0 0,0 1 0 0 0,-1 0 0 0 0,1-1 0 0 0,1-7 0 0 0,0-11 318 0 0,0-1-1 0 0,-1 0 1 0 0,-2-42 0 0 0,-1 58-595 0 0,0-12 16 0 0,-1-1 0 0 0,0 1 0 0 0,-2-1 0 0 0,-1 1 0 0 0,-1 0 0 0 0,-1 0 0 0 0,0 0 0 0 0,-11-22 0 0 0,17 43-68 0 0,0 1 0 0 0,0-1 0 0 0,-1 1 0 0 0,1 0-1 0 0,0-1 1 0 0,0 1 0 0 0,0-1 0 0 0,0 1 0 0 0,0 0 0 0 0,0-1-1 0 0,-1 1 1 0 0,1-1 0 0 0,0 1 0 0 0,0 0 0 0 0,-1-1 0 0 0,1 1-1 0 0,0 0 1 0 0,0-1 0 0 0,-1 1 0 0 0,1 0 0 0 0,0 0 0 0 0,-1-1-1 0 0,1 1 1 0 0,0 0 0 0 0,-1 0 0 0 0,1 0 0 0 0,-1-1 0 0 0,1 1-1 0 0,0 0 1 0 0,-1 0 0 0 0,1 0 0 0 0,-1 0 0 0 0,1 0 0 0 0,-1 0-1 0 0,1 0 1 0 0,0 0 0 0 0,-1 0 0 0 0,1 0 0 0 0,-1 0 0 0 0,0 0-1 0 0,-6 18-2192 0 0,2 27-2468 0 0,8-26 1408 0 0,9 2-1491 0 0</inkml:trace>
</inkml:ink>
</file>

<file path=ppt/ink/ink6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2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150 0 3360 0 0,'0'0'8938'0'0,"-13"7"-8756"0"0,11-6-193 0 0,-15 9 74 0 0,1 0 0 0 0,-30 24 0 0 0,41-30-43 0 0,0 1-1 0 0,1-1 0 0 0,-1 1 1 0 0,1 0-1 0 0,0 0 0 0 0,0 0 0 0 0,1 1 1 0 0,-1 0-1 0 0,1-1 0 0 0,1 1 1 0 0,-1 0-1 0 0,1 0 0 0 0,0 1 1 0 0,0-1-1 0 0,-1 8 0 0 0,3-9-31 0 0,0 0 0 0 0,0 1 0 0 0,0-1-1 0 0,0 0 1 0 0,1 0 0 0 0,0 0 0 0 0,0 0 0 0 0,0 0-1 0 0,1 0 1 0 0,-1 0 0 0 0,1-1 0 0 0,0 1 0 0 0,1 0-1 0 0,-1-1 1 0 0,6 7 0 0 0,-4-6 14 0 0,1 0-1 0 0,0 1 1 0 0,0-2 0 0 0,1 1-1 0 0,0-1 1 0 0,0 0 0 0 0,0 0-1 0 0,0 0 1 0 0,0-1 0 0 0,12 5 0 0 0,-11-6 58 0 0,-1 0 1 0 0,0 0 0 0 0,1 0-1 0 0,-1 0 1 0 0,1-1 0 0 0,0 0-1 0 0,-1-1 1 0 0,1 0 0 0 0,0 0-1 0 0,0 0 1 0 0,-1 0 0 0 0,1-1-1 0 0,0-1 1 0 0,8-1 0 0 0,-11 1 58 0 0,-1 0 1 0 0,1 0-1 0 0,-1 0 0 0 0,1 0 1 0 0,-1-1-1 0 0,0 1 0 0 0,0-1 1 0 0,0 0-1 0 0,0 0 0 0 0,0 0 1 0 0,-1 0-1 0 0,1 0 1 0 0,-1 0-1 0 0,0-1 0 0 0,0 1 1 0 0,0-1-1 0 0,-1 0 0 0 0,1 0 1 0 0,-1 1-1 0 0,0-1 0 0 0,0 0 1 0 0,0 0-1 0 0,0 0 0 0 0,-1-7 1 0 0,1 5-151 0 0,0 0 0 0 0,-1 0 0 0 0,0 0 0 0 0,0 0 0 0 0,0-1 0 0 0,-1 1 1 0 0,0 0-1 0 0,0 0 0 0 0,-1 1 0 0 0,0-1 0 0 0,0 0 0 0 0,0 0 0 0 0,0 1 0 0 0,-1-1 0 0 0,0 1 1 0 0,0 0-1 0 0,-1 0 0 0 0,-5-7 0 0 0,4 7-331 0 0,-1 0 0 0 0,0 0 0 0 0,0 1 0 0 0,0 0-1 0 0,-1 0 1 0 0,1 0 0 0 0,-1 1 0 0 0,0-1 0 0 0,-9-1 0 0 0,-13-6-6287 0 0</inkml:trace>
  <inkml:trace contextRef="#ctx0" brushRef="#br0" timeOffset="1">492 67 7765 0 0,'0'0'4720'0'0,"3"13"-4042"0"0,6 22-201 0 0,-2-1-1 0 0,-1 1 1 0 0,2 49-1 0 0,-8-78-466 0 0,0-1 0 0 0,0 0-1 0 0,0 0 1 0 0,-1 0 0 0 0,0 0-1 0 0,0 0 1 0 0,0 0 0 0 0,0 0-1 0 0,-1 0 1 0 0,0 0 0 0 0,0 0-1 0 0,0 0 1 0 0,-5 6 0 0 0,6-16 190 0 0,-1-1 0 0 0,1 1 0 0 0,0 0 0 0 0,1 0 0 0 0,-1 0 0 0 0,1-11 1 0 0,2 5-229 0 0,0 0 0 0 0,0 0 0 0 0,1 1 0 0 0,0-1 1 0 0,1 0-1 0 0,0 1 0 0 0,1 0 0 0 0,0 0 0 0 0,0 0 1 0 0,1 1-1 0 0,1 0 0 0 0,-1 0 0 0 0,1 0 1 0 0,1 1-1 0 0,0 0 0 0 0,0 1 0 0 0,16-12 0 0 0,-21 18 23 0 0,0 0 0 0 0,0 0-1 0 0,0 0 1 0 0,0 1 0 0 0,0-1-1 0 0,0 1 1 0 0,-1 0 0 0 0,1 0-1 0 0,0 0 1 0 0,0 0-1 0 0,0 1 1 0 0,0-1 0 0 0,0 1-1 0 0,0-1 1 0 0,0 1 0 0 0,0 0-1 0 0,0 0 1 0 0,-1 1-1 0 0,1-1 1 0 0,0 1 0 0 0,-1-1-1 0 0,0 1 1 0 0,1 0 0 0 0,-1 0-1 0 0,0 0 1 0 0,0 0 0 0 0,3 3-1 0 0,8 9-21 0 0,0 0-1 0 0,-1 1 1 0 0,11 17 0 0 0,-16-22-12 0 0,31 60-802 0 0,-6-11-7073 0 0</inkml:trace>
</inkml:ink>
</file>

<file path=ppt/ink/ink6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2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0 199 3604 0 0,'0'0'7470'0'0,"15"-7"-7398"0"0,113-54 371 0 0,-121 58-396 0 0,-1 0-1 0 0,1 0 1 0 0,-1 0 0 0 0,0-1 0 0 0,0 0-1 0 0,-1 0 1 0 0,7-5 0 0 0,-11 7-16 0 0,0 1 1 0 0,0 0-1 0 0,0-1 0 0 0,0 1 1 0 0,0-1-1 0 0,-1 1 1 0 0,1-1-1 0 0,0 1 1 0 0,-1-1-1 0 0,1 0 1 0 0,-1 1-1 0 0,0-1 1 0 0,0 0-1 0 0,1 1 1 0 0,-1-1-1 0 0,0 0 0 0 0,0 1 1 0 0,0-1-1 0 0,-1 0 1 0 0,1 1-1 0 0,0-1 1 0 0,-1 0-1 0 0,1 1 1 0 0,-1-1-1 0 0,1 1 1 0 0,-1-1-1 0 0,0 1 1 0 0,0-1-1 0 0,1 1 0 0 0,-1-1 1 0 0,0 1-1 0 0,-1 0 1 0 0,1-1-1 0 0,0 1 1 0 0,-2-2-1 0 0,-2-2 197 0 0,0 0 1 0 0,0 1-1 0 0,0 0 0 0 0,-1 0 0 0 0,-7-5 1 0 0,11 8-205 0 0,0-1 1 0 0,0 1-1 0 0,0 0 1 0 0,0 0-1 0 0,0 1 1 0 0,0-1-1 0 0,0 0 1 0 0,-1 1-1 0 0,1-1 1 0 0,0 1-1 0 0,0 0 1 0 0,0-1-1 0 0,-1 1 1 0 0,1 0-1 0 0,0 0 1 0 0,0 1-1 0 0,0-1 1 0 0,-1 0-1 0 0,1 1 1 0 0,-3 0-1 0 0,3 1-39 0 0,0 0-1 0 0,1 0 1 0 0,-1-1-1 0 0,0 1 1 0 0,1 0-1 0 0,-1 0 0 0 0,1 0 1 0 0,0 1-1 0 0,0-1 1 0 0,0 0-1 0 0,0 0 1 0 0,0 1-1 0 0,0-1 0 0 0,1 0 1 0 0,-2 6-1 0 0,-3 38 249 0 0,5-35-209 0 0,0 1-1 0 0,1-1 0 0 0,0 1 1 0 0,1-1-1 0 0,0 0 0 0 0,1 1 0 0 0,0-1 1 0 0,1-1-1 0 0,0 1 0 0 0,1 0 0 0 0,0-1 1 0 0,0 0-1 0 0,1 0 0 0 0,1-1 1 0 0,-1 1-1 0 0,2-1 0 0 0,-1-1 0 0 0,11 10 1 0 0,-8-10-625 0 0,0 0-1 0 0,0 0 1 0 0,1-1 0 0 0,0-1 0 0 0,1 1 0 0 0,-1-2 0 0 0,1 0 0 0 0,0 0 0 0 0,1-1 0 0 0,13 2-1 0 0,-1-1-3091 0 0</inkml:trace>
</inkml:ink>
</file>

<file path=ppt/ink/ink6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3.3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115 0 4712 0 0,'0'0'4173'0'0,"17"2"-4766"0"0,55 8 598 0 0,-67-8 24 0 0,-1-1 0 0 0,0 1 1 0 0,1 0-1 0 0,-1 0 0 0 0,0 1 0 0 0,0-1 1 0 0,-1 1-1 0 0,1 0 0 0 0,0 0 1 0 0,-1 0-1 0 0,0 1 0 0 0,0-1 0 0 0,0 1 1 0 0,0-1-1 0 0,0 1 0 0 0,-1 0 0 0 0,3 5 1 0 0,1 0 46 0 0,9 19 201 0 0,0 0 1 0 0,-2 1-1 0 0,0 0 0 0 0,10 43 0 0 0,22 128 952 0 0,-35-131-874 0 0,-2 1 1 0 0,-4 0-1 0 0,-2 1 1 0 0,-4-1-1 0 0,-2 0 1 0 0,-4 0-1 0 0,-3 0 1 0 0,-37 127-1 0 0,39-171-323 0 0,0-2 0 0 0,-2 1 1 0 0,-1-1-1 0 0,-2-1 0 0 0,-16 24 0 0 0,20-33 1 0 0,0-1 0 0 0,-1 0-1 0 0,-1 0 1 0 0,0-2-1 0 0,0 1 1 0 0,-1-1 0 0 0,-1-1-1 0 0,-28 16 1 0 0,37-23-59 0 0,0-1 0 0 0,-1 0 0 0 0,1 0-1 0 0,0 0 1 0 0,-1 0 0 0 0,0-1 0 0 0,1 0 0 0 0,-1 0 0 0 0,0-1 0 0 0,1 0 0 0 0,-1 0 0 0 0,-8-1 0 0 0,12 1-123 0 0,-1-1 0 0 0,1 1-1 0 0,0-1 1 0 0,-1 0 0 0 0,1 0 0 0 0,-1-1 0 0 0,1 1-1 0 0,0 0 1 0 0,0-1 0 0 0,0 1 0 0 0,0-1-1 0 0,0 0 1 0 0,0 1 0 0 0,0-1 0 0 0,1 0 0 0 0,-1 0-1 0 0,0 0 1 0 0,1-1 0 0 0,0 1 0 0 0,0 0 0 0 0,-1-1-1 0 0,1 1 1 0 0,0 0 0 0 0,1-1 0 0 0,-1 1 0 0 0,0-1-1 0 0,1 1 1 0 0,-1-4 0 0 0,-1-19-3947 0 0,2-13-2251 0 0</inkml:trace>
</inkml:ink>
</file>

<file path=ppt/ink/ink6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3.8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1 4136 0 0,'0'0'9878'0'0,"-5"5"-9655"0"0,0 0-160 0 0,1-1-1 0 0,-1 0 1 0 0,0 0-1 0 0,0 0 0 0 0,-1-1 1 0 0,1 0-1 0 0,-1 0 1 0 0,1 0-1 0 0,-1 0 1 0 0,0-1-1 0 0,0 0 1 0 0,0-1-1 0 0,-1 1 0 0 0,1-1 1 0 0,0 0-1 0 0,-9 0 387 0 0,33-11 392 0 0,-13 7-1030 0 0,0-1 0 0 0,0 1 0 0 0,0 0 1 0 0,0 0-1 0 0,1 0 0 0 0,-1 1 1 0 0,1 0-1 0 0,0 0 0 0 0,-1 1 1 0 0,1-1-1 0 0,0 1 0 0 0,0 0 1 0 0,0 1-1 0 0,12 0 0 0 0,-17 0 10 0 0,-1 0 0 0 0,1 0 0 0 0,0 0 0 0 0,-1 0-1 0 0,1 0 1 0 0,-1 1 0 0 0,1-1 0 0 0,-1 0 0 0 0,1 0 0 0 0,0 1-1 0 0,-1-1 1 0 0,1 0 0 0 0,-1 1 0 0 0,1-1 0 0 0,-1 1 0 0 0,0-1-1 0 0,1 1 1 0 0,-1-1 0 0 0,1 1 0 0 0,-1-1 0 0 0,0 1 0 0 0,1-1-1 0 0,-1 1 1 0 0,0-1 0 0 0,0 1 0 0 0,1-1 0 0 0,-1 1 0 0 0,0 0-1 0 0,0-1 1 0 0,0 1 0 0 0,0-1 0 0 0,0 2 0 0 0</inkml:trace>
</inkml:ink>
</file>

<file path=ppt/ink/ink6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47:54.2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10 2540 0 0,'0'0'10409'0'0,"-4"5"-9783"0"0,1-2-534 0 0,-1 0-1 0 0,1 0 0 0 0,0-1 1 0 0,-1 1-1 0 0,0-1 1 0 0,1 0-1 0 0,-1 0 1 0 0,0 0-1 0 0,0 0 0 0 0,0-1 1 0 0,-1 0-1 0 0,1 0 1 0 0,0 0-1 0 0,0 0 0 0 0,-1 0 1 0 0,1-1-1 0 0,0 0 1 0 0,-1 0-1 0 0,-6-1 0 0 0,-1-2 274 0 0,12-4 319 0 0,19-8-648 0 0,-13 12-153 0 0,0 0 0 0 0,0 1 0 0 0,1 0 0 0 0,-1 0 0 0 0,1 0 0 0 0,-1 1 0 0 0,1 0 0 0 0,7 0 0 0 0,-12 0 93 0 0,0 1 0 0 0,0 0 0 0 0,1 0 0 0 0,-1 0 1 0 0,0 0-1 0 0,0 0 0 0 0,0 0 0 0 0,1 0 0 0 0,-1 1 0 0 0,0-1 1 0 0,0 1-1 0 0,0 0 0 0 0,0-1 0 0 0,0 1 0 0 0,0 0 0 0 0,0 0 1 0 0,0 0-1 0 0,0 1 0 0 0,0-1 0 0 0,0 0 0 0 0,-1 1 0 0 0,1-1 1 0 0,-1 1-1 0 0,1 0 0 0 0,-1-1 0 0 0,1 1 0 0 0,0 2 0 0 0,-2-3 59 0 0,0-1 0 0 0,-1 1 0 0 0,1 0 0 0 0,0-1 0 0 0,-1 1 0 0 0,1-1 0 0 0,0 1 0 0 0,-1-1 0 0 0,1 1 0 0 0,-1-1-1 0 0,1 1 1 0 0,-1-1 0 0 0,1 0 0 0 0,-1 1 0 0 0,0-1 0 0 0,1 1 0 0 0,-1-1 0 0 0,1 0 0 0 0,-1 0 0 0 0,0 1 0 0 0,1-1 0 0 0,-1 0-1 0 0,1 0 1 0 0,-1 0 0 0 0,0 0 0 0 0,1 0 0 0 0,-1 0 0 0 0,0 0 0 0 0,1 0 0 0 0,-1 0 0 0 0,0 0 0 0 0,-1 0 0 0 0,-28 1 441 0 0,27-1-440 0 0,-2 0-207 0 0,-13 0 233 0 0,93-8-16385 0 0</inkml:trace>
</inkml:ink>
</file>

<file path=ppt/ink/ink6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39.8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1 115 3696 0 0,'0'0'14470'0'0,"3"0"-13598"0"0,10 1-674 0 0,-1-1 1 0 0,1-1 0 0 0,0 0-1 0 0,-1 0 1 0 0,19-6-1 0 0,22-2-164 0 0,1003-52-350 0 0,-1010 59-213 0 0,-1-1 1 0 0,0-3-1 0 0,47-12 0 0 0,-83 15-1157 0 0,-33 0-6706 0 0,15 3 6371 0 0,-31-1-3524 0 0</inkml:trace>
</inkml:ink>
</file>

<file path=ppt/ink/ink6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41.5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0 191 7493 0 0,'0'0'11645'0'0,"21"-4"-11290"0"0,294-41-200 0 0,274 12-75 0 0,-246 18-20 0 0,-214 3-18 0 0,-128 12 8 0 0,-1 0 2 0 0,0-1-15 0 0,0 1-45 0 0,-2 0-521 0 0,2-25-9917 0 0,1 23 9981 0 0,1 0 0 0 0,-1 0 1 0 0,1 0-1 0 0,0 0 0 0 0,0 1 1 0 0,3-3-1 0 0,33-22-2997 0 0,-26 19 2150 0 0,-2-1 353 0 0</inkml:trace>
</inkml:ink>
</file>

<file path=ppt/ink/ink6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50.1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 6673 0 0,'0'0'6446'0'0,"-9"13"-9542"0"0</inkml:trace>
</inkml:ink>
</file>

<file path=ppt/ink/ink6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50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6321 0 0,'0'0'2688'0'0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7.8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277 219 4152 0 0,'0'0'3946'0'0,"-1"-13"-3321"0"0,-4-43 44 0 0,5 54-545 0 0,-1-1 1 0 0,1 1 0 0 0,0 0 0 0 0,-1 0 0 0 0,1 0 0 0 0,-1 0 0 0 0,1 0-1 0 0,-1 0 1 0 0,0 0 0 0 0,0 0 0 0 0,0 0 0 0 0,0 0 0 0 0,0 0 0 0 0,-1 0-1 0 0,1 1 1 0 0,0-1 0 0 0,-1 1 0 0 0,-2-3 0 0 0,2 3-115 0 0,1 0 0 0 0,-1 1 1 0 0,1-1-1 0 0,-1 1 0 0 0,1 0 0 0 0,-1-1 1 0 0,0 1-1 0 0,1 0 0 0 0,-1 0 0 0 0,1 0 1 0 0,-1 0-1 0 0,0 0 0 0 0,1 0 0 0 0,-1 1 1 0 0,1-1-1 0 0,-1 0 0 0 0,1 1 0 0 0,-3 1 1 0 0,-5 2-202 0 0,0 0 0 0 0,1 1 1 0 0,0 1-1 0 0,0-1 1 0 0,-11 12-1 0 0,18-16 214 0 0,-15 14-87 0 0,0 0 0 0 0,2 1-1 0 0,0 1 1 0 0,1 0 0 0 0,0 1 0 0 0,2 0-1 0 0,0 1 1 0 0,1 0 0 0 0,1 1 0 0 0,-9 28-1 0 0,15-37 25 0 0,0 1 0 0 0,1-1 0 0 0,0 1 0 0 0,1 0 0 0 0,0 0 0 0 0,1 0-1 0 0,0-1 1 0 0,4 24 0 0 0,-2-26 27 0 0,0 0 0 0 0,1 0 0 0 0,0-1 0 0 0,1 1 0 0 0,-1-1-1 0 0,2 0 1 0 0,-1 0 0 0 0,1-1 0 0 0,0 1 0 0 0,1-1 0 0 0,0 0 0 0 0,12 11 0 0 0,-12-12 85 0 0,1-1 0 0 0,0 1 1 0 0,0-1-1 0 0,0-1 0 0 0,1 1 1 0 0,0-1-1 0 0,-1-1 1 0 0,1 1-1 0 0,1-1 0 0 0,-1-1 1 0 0,0 1-1 0 0,1-2 0 0 0,0 1 1 0 0,-1-1-1 0 0,1 0 0 0 0,0-1 1 0 0,-1 0-1 0 0,1 0 1 0 0,0-1-1 0 0,-1 0 0 0 0,1-1 1 0 0,0 0-1 0 0,-1 0 0 0 0,0-1 1 0 0,0 0-1 0 0,0 0 1 0 0,0-1-1 0 0,0 0 0 0 0,0 0 1 0 0,9-8-1 0 0,1-2 58 0 0,0-1 0 0 0,-1 0 0 0 0,-1-1 0 0 0,-1-1 0 0 0,0 0 0 0 0,-1-1 0 0 0,-1-1 0 0 0,-1 0 0 0 0,0-1 0 0 0,-1 0 0 0 0,-2-1 0 0 0,0 0 0 0 0,-1 0 0 0 0,-1-1 0 0 0,-1 0 0 0 0,-1 0 0 0 0,-1 0 0 0 0,-1-1 0 0 0,-1 0 0 0 0,-1 0 0 0 0,-2-28 0 0 0,0 41-138 0 0,-1 0 0 0 0,1 1-1 0 0,-2-1 1 0 0,1 1-1 0 0,-1 0 1 0 0,-1-1 0 0 0,1 1-1 0 0,-2 1 1 0 0,1-1 0 0 0,-1 0-1 0 0,0 1 1 0 0,-1 0-1 0 0,-7-8 1 0 0,10 13-51 0 0,0-1 0 0 0,-1 1 1 0 0,1 0-1 0 0,-1 1 0 0 0,1-1 0 0 0,-1 0 1 0 0,0 1-1 0 0,0 0 0 0 0,0 0 0 0 0,0 0 1 0 0,0 0-1 0 0,0 1 0 0 0,0 0 0 0 0,-1 0 1 0 0,1 0-1 0 0,-1 0 0 0 0,1 1 0 0 0,-1-1 1 0 0,1 1-1 0 0,0 0 0 0 0,-1 1 0 0 0,1-1 1 0 0,-1 1-1 0 0,1 0 0 0 0,-1 0 0 0 0,1 0 1 0 0,0 0-1 0 0,0 1 0 0 0,0 0 0 0 0,-7 3 1 0 0,3 0-453 0 0,-1 1 0 0 0,1 0 1 0 0,0 0-1 0 0,1 0 1 0 0,-1 1-1 0 0,1 0 1 0 0,1 1-1 0 0,-1-1 1 0 0,1 1-1 0 0,-9 16 1 0 0,-3 18-2351 0 0</inkml:trace>
</inkml:ink>
</file>

<file path=ppt/ink/ink6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4:50:51.0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 8565 0 0,'0'0'2316'0'0</inkml:trace>
  <inkml:trace contextRef="#ctx0" brushRef="#br0" timeOffset="1">346 0 5196 0 0,'0'0'3005'0'0</inkml:trace>
  <inkml:trace contextRef="#ctx0" brushRef="#br0" timeOffset="2">782 52 2692 0 0,'0'0'7921'0'0</inkml:trace>
</inkml:ink>
</file>

<file path=ppt/ink/ink6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09.9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0 139 236 0 0,'0'0'3586'0'0,"1"-7"-3342"0"0,3-24-114 0 0,-3 29-29 0 0,-1 1 0 0 0,1-1 0 0 0,-1 1 0 0 0,1-1 0 0 0,0 1 0 0 0,-1-1 0 0 0,1 1 0 0 0,0-1 1 0 0,0 1-1 0 0,0 0 0 0 0,0-1 0 0 0,0 1 0 0 0,0 0 0 0 0,1 0 0 0 0,-1 0 0 0 0,0 0 0 0 0,1 0 0 0 0,-1 0 0 0 0,3-1 1 0 0,30-10 1447 0 0,-23 8-1312 0 0,26-9 204 0 0,1 1 0 0 0,1 2 0 0 0,74-10 0 0 0,-108 20-473 0 0,1-1-59 0 0,1 0 1 0 0,-1 1-1 0 0,0 0 1 0 0,1 0-1 0 0,-1 1 0 0 0,8 1 1 0 0,-12-2-156 0 0,-1 1 0 0 0,1 0 1 0 0,-1-1-1 0 0,1 1 0 0 0,-1 0 0 0 0,1 0 1 0 0,-1 0-1 0 0,0 0 0 0 0,1 0 0 0 0,-1 0 1 0 0,0 0-1 0 0,0 0 0 0 0,0 1 0 0 0,0-1 0 0 0,0 1 1 0 0,0-1-1 0 0,0 0 0 0 0,0 1 0 0 0,0-1 1 0 0,-1 1-1 0 0,1 0 0 0 0,-1-1 0 0 0,1 1 1 0 0,-1-1-1 0 0,0 1 0 0 0,1 0 0 0 0,-1 0 1 0 0,0 2-1 0 0,0 5-1645 0 0</inkml:trace>
</inkml:ink>
</file>

<file path=ppt/ink/ink6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1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1200 0 0,'0'0'7703'0'0,"5"-3"-7545"0"0,5 0-154 0 0,-1-1 0 0 0,1 1 0 0 0,0 1-1 0 0,0 0 1 0 0,0 1 0 0 0,0-1 0 0 0,1 2 0 0 0,-1 0 0 0 0,0 0 0 0 0,14 2 0 0 0,4 2-391 0 0,0 0-1 0 0,46 15 1 0 0,-20 3-4076 0 0,-41-16 2292 0 0</inkml:trace>
</inkml:ink>
</file>

<file path=ppt/ink/ink6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11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75 560 0 0,'0'0'7223'0'0,"-3"-8"-7027"0"0,-8-25-122 0 0,8 25-78 0 0,30 5 894 0 0,201-18 6 0 0,-222 21-1007 0 0,-1-1 0 0 0,0 1 0 0 0,1 0 0 0 0,-1 0 0 0 0,0 0 0 0 0,9 2 0 0 0,-12-1-169 0 0,0 0 0 0 0,0 0-1 0 0,0 0 1 0 0,1 0 0 0 0,-1 0 0 0 0,0 0 0 0 0,0 0 0 0 0,-1 1 0 0 0,1-1 0 0 0,0 1-1 0 0,0 0 1 0 0,-1-1 0 0 0,1 1 0 0 0,-1 0 0 0 0,1 0 0 0 0,-1 0 0 0 0,2 3 0 0 0,1 5-1880 0 0</inkml:trace>
</inkml:ink>
</file>

<file path=ppt/ink/ink6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12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 1148 0 0,'0'0'7277'0'0,"14"-1"-7937"0"0,255-9 700 0 0,-20 4 1401 0 0</inkml:trace>
</inkml:ink>
</file>

<file path=ppt/ink/ink6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18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22 468 0 0,'0'0'5615'0'0,"0"-4"-5813"0"0,0 1-783 0 0,0-11 3633 0 0,4 24 50 0 0,7 55-964 0 0,4 114 0 0 0,-14 69-846 0 0,-2-118-352 0 0,29 486 271 0 0,-17-453-643 0 0,-2 27-70 0 0,10 114 153 0 0,-10-126-247 0 0,4 34 78 0 0,-6-162-313 0 0,23-94-13022 0 0</inkml:trace>
</inkml:ink>
</file>

<file path=ppt/ink/ink6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20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40 92 0 0,'0'0'3413'0'0,"-2"-7"-3132"0"0,2 5-578 0 0,-11-29 3339 0 0,14 51-1817 0 0,7 54 154 0 0,-4 1 0 0 0,-5 136-1 0 0,-3-95-838 0 0,2-18-106 0 0,18 840 915 0 0,-15-892-1311 0 0,22 294 188 0 0,9 114 781 0 0,-30-355 89 0 0</inkml:trace>
</inkml:ink>
</file>

<file path=ppt/ink/ink6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44:38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33 6021 0 0,'0'0'5987'0'0,"2"13"-6399"0"0,3 129 878 0 0,-5-119-399 0 0,-1-1 1 0 0,-2 1-1 0 0,0-1 0 0 0,-1 1 0 0 0,-8 23 1 0 0,9-35 81 0 0,-5 12-139 0 0,8-22 73 0 0,-1-1 0 0 0,1 1 0 0 0,0 0 0 0 0,-1-1 0 0 0,1 1 0 0 0,-1 0 0 0 0,1-1 1 0 0,-1 1-1 0 0,1-1 0 0 0,-1 1 0 0 0,1 0 0 0 0,-1-1 0 0 0,1 0 0 0 0,-1 1 0 0 0,0-1 0 0 0,1 1 0 0 0,-1-1 0 0 0,0 0 0 0 0,1 1 0 0 0,-1-1 0 0 0,0 0 1 0 0,1 0-1 0 0,-3 1 0 0 0,3-2-19 0 0,-1 1 0 0 0,1 0 1 0 0,-1-1-1 0 0,0 1 0 0 0,1-1 1 0 0,-1 1-1 0 0,1-1 0 0 0,-1 1 1 0 0,1-1-1 0 0,-1 0 0 0 0,1 1 1 0 0,0-1-1 0 0,-1 0 0 0 0,1 1 0 0 0,0-1 1 0 0,-1 0-1 0 0,1 1 0 0 0,0-1 1 0 0,0 0-1 0 0,0 1 0 0 0,0-1 1 0 0,0 0-1 0 0,0-1 0 0 0,-2-19 242 0 0,2 2-316 0 0,1 0 0 0 0,1 0 1 0 0,1 0-1 0 0,1 0 0 0 0,1 0 1 0 0,0 1-1 0 0,1 0 0 0 0,1 0 1 0 0,1 0-1 0 0,14-22 1 0 0,-14 26-177 0 0,1-1 1 0 0,0 1-1 0 0,2 0 1 0 0,-1 1-1 0 0,21-19 1 0 0,-27 29-55 0 0,0 0 0 0 0,0 0 0 0 0,-1 0 0 0 0,1 1 1 0 0,1 0-1 0 0,-1 0 0 0 0,0 0 0 0 0,1 0 0 0 0,-1 1 0 0 0,1-1 0 0 0,4 0 1 0 0,-6 2-94 0 0,1 0 0 0 0,-1 0 0 0 0,0 0 0 0 0,0 0 0 0 0,0 1 0 0 0,1-1 0 0 0,-1 1 0 0 0,0 0 0 0 0,0 0 0 0 0,0 0 0 0 0,0 0 0 0 0,0 1 0 0 0,0-1 0 0 0,-1 1 0 0 0,1 0 0 0 0,0-1 0 0 0,4 6 0 0 0,16 12-3473 0 0,-14-11 1487 0 0</inkml:trace>
</inkml:ink>
</file>

<file path=ppt/ink/ink6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5:49:41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21 64 0 0,'0'0'1568'0'0,"-3"-10"-1892"0"0,3 8 320 0 0,0 1 4 0 0,3-1 4 0 0,-2 1 8 0 0,1-1-12 0 0,1 1-112 0 0,1-1-96 0 0</inkml:trace>
</inkml:ink>
</file>

<file path=ppt/ink/ink6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2.2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142 1 7645 0 0,'0'0'4093'0'0,"-7"16"-4529"0"0,-13 40 474 0 0,2 0 0 0 0,-20 115 0 0 0,-15 398 738 0 0,48 4 163 0 0,11-240-181 0 0,-6-332-775 0 0,6-33-1823 0 0,2 3-390 0 0,0-3-1827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8.2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176 1 1396 0 0,'0'0'7622'0'0,"3"13"-8140"0"0,0 3 563 0 0,0 0 0 0 0,-1 0 0 0 0,0 0 0 0 0,-2 1 0 0 0,0-1-1 0 0,0 0 1 0 0,-2 0 0 0 0,-4 24 0 0 0,-6-3 191 0 0,-1-1 0 0 0,-31 61-1 0 0,33-77-259 0 0,0-1-1 0 0,-2 0 1 0 0,0-1-1 0 0,-1 0 1 0 0,0-1-1 0 0,-21 18 1 0 0,36-39-1695 0 0,13-14 285 0 0,-11 14 813 0 0,18-26-2397 0 0</inkml:trace>
</inkml:ink>
</file>

<file path=ppt/ink/ink6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3.4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61 1644 0 0,'0'0'4701'0'0,"5"0"-2625"0"0,145 0-669 0 0,200-2 249 0 0,918-18-1012 0 0,-413 12-448 0 0,86-2 675 0 0,296-7-309 0 0,390 14 944 0 0,-737 33-946 0 0,-5 39-7 0 0,584 97-153 0 0,-886-122-304 0 0,-193-37 1551 0 0,-388-7-1660 0 0,-1 0 0 0 0,0 0-1 0 0,1 0 1 0 0,-1 0 0 0 0,1 0 0 0 0,-1 0-1 0 0,1 0 1 0 0,-1 0 0 0 0,1 1 0 0 0,-1-1-1 0 0,0 1 1 0 0,1-1 0 0 0,-1 1 0 0 0,0-1 0 0 0,1 1-1 0 0,-1 0 1 0 0,0-1 0 0 0,0 1 0 0 0,1 0-1 0 0,0 1 1 0 0,-1 0-77 0 0,-1 0 0 0 0,1 0 0 0 0,0 0 1 0 0,-1 1-1 0 0,0-1 0 0 0,1 0 0 0 0,-1 0 0 0 0,0 0 0 0 0,0 1 0 0 0,0-1 0 0 0,-1 2 0 0 0,1 10 248 0 0,33 451-350 0 0,39-6-4 0 0,-71-455 195 0 0,60 378 296 0 0,-61-381-377 0 0,-1 0 1 0 0,1 0 0 0 0,-1 0 0 0 0,1 0 0 0 0,-1 0-1 0 0,1 0 1 0 0,-1 0 0 0 0,1 0 0 0 0,-1 0 0 0 0,0-1-1 0 0,1 1 1 0 0,-1 0 0 0 0,0 0 0 0 0,0-1 0 0 0,0 1-1 0 0,0 0 1 0 0,0-1 0 0 0,1 1 0 0 0,-1-1-1 0 0,0 1 1 0 0,0-1 0 0 0,0 0 0 0 0,-1 1 0 0 0,1-1-1 0 0,0 0 1 0 0,0 0 0 0 0,0 0 0 0 0,0 0 0 0 0,0 1-1 0 0,0-1 1 0 0,-2-1 0 0 0,-47 2-5010 0 0,-13-10-113 0 0</inkml:trace>
</inkml:ink>
</file>

<file path=ppt/ink/ink6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4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0 756 0 0,'0'0'9891'0'0,"18"3"-10246"0"0,197 23 1461 0 0,711 22 331 0 0,6-39-953 0 0,-482-8-60 0 0,617 29 33 0 0,-231-5-295 0 0,955-36 249 0 0,-1739 9-356 0 0,1087-31 1206 0 0,0 57-739 0 0,149 93-94 0 0,-17 112 73 0 0,-1121-193-424 0 0,505 135 117 0 0,-484-110-775 0 0,-180-57-2373 0 0,-18-5 1817 0 0,-26-12-2271 0 0,-51-19-1923 0 0</inkml:trace>
</inkml:ink>
</file>

<file path=ppt/ink/ink6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5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127 16 5765 0 0,'0'0'4095'0'0,"-3"-15"-5646"0"0,-14 259 5045 0 0,7-146-3250 0 0,-55 957 1077 0 0,33-494-26 0 0,36-566-1791 0 0,0 1 1 0 0,0 0-1 0 0,1-1 1 0 0,-1 1-1 0 0,10-6 0 0 0,33-30-3406 0 0,-2-7-1141 0 0</inkml:trace>
</inkml:ink>
</file>

<file path=ppt/ink/ink6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6.3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218 1 1616 0 0,'0'0'7954'0'0,"0"12"-8915"0"0,-4 96 2322 0 0,-23 139 0 0 0,10-108-1199 0 0,-25 216 73 0 0,-48 504 1003 0 0,83-717-379 0 0,-24 199 53 0 0,34-347-1169 0 0,0-1 1 0 0,0 1 0 0 0,1 0-1 0 0,-1 0 1 0 0,1 0 0 0 0,1 1-1 0 0,-1-1 1 0 0,6-4 0 0 0,6-9-1611 0 0,10-15-2671 0 0</inkml:trace>
</inkml:ink>
</file>

<file path=ppt/ink/ink6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6.9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0 3572 0 0,'0'0'8203'0'0,"-1"15"-9014"0"0,-44 242 2253 0 0,20-124-1124 0 0,-63 421 284 0 0,38 9-311 0 0,45-329 309 0 0,-3 84 1129 0 0,8-318-1710 0 0,0 0-1 0 0,0 1 1 0 0,1-1 0 0 0,-1 0-1 0 0,0 0 1 0 0,0 0 0 0 0,1 0-1 0 0,-1 0 1 0 0,0 0-1 0 0,1 0 1 0 0,-1 0 0 0 0,0 0-1 0 0,0 0 1 0 0,1 0 0 0 0,-1-1-1 0 0,0 1 1 0 0,1 0-1 0 0,-1 0 1 0 0,0 0 0 0 0,0 0-1 0 0,1 0 1 0 0,-1 0 0 0 0,0-1-1 0 0,0 1 1 0 0,0 0-1 0 0,1 0 1 0 0,-1 0 0 0 0,0-1-1 0 0,0 1 1 0 0,0 0 0 0 0,1 0-1 0 0,-1-1 1 0 0,0 1-1 0 0,0 0 1 0 0,0 0 0 0 0,0-1-1 0 0,0 1 1 0 0,0 0 0 0 0,0 0-1 0 0,0-1 1 0 0,23-25-990 0 0,31-42-2774 0 0,-42 54 2925 0 0,21-26-2188 0 0,14-21-1354 0 0</inkml:trace>
</inkml:ink>
</file>

<file path=ppt/ink/ink6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7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336 0 6081 0 0,'0'0'4968'0'0,"-13"24"-5001"0"0,10-20 66 0 0,-29 52 454 0 0,-43 103 0 0 0,28-29-189 0 0,6 2 0 0 0,5 2-1 0 0,7 1 1 0 0,5 1 0 0 0,6 2 0 0 0,1 198-1 0 0,25-29 640 0 0,0-2-124 0 0,-6-306-958 0 0,0 1-1 0 0,0 0 1 0 0,1-1-1 0 0,-1 1 0 0 0,0-1 1 0 0,0 0-1 0 0,0 0 0 0 0,0 0 1 0 0,-1 0-1 0 0,4-2 0 0 0,76-47-6314 0 0,-35 15 1525 0 0</inkml:trace>
</inkml:ink>
</file>

<file path=ppt/ink/ink6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7.9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604 0 4212 0 0,'0'0'5952'0'0,"-15"23"-6662"0"0,9-14 783 0 0,-118 202 1127 0 0,69-90-833 0 0,5 3 0 0 0,-40 150 0 0 0,-29 275 618 0 0,55-43-12 0 0,45-337-260 0 0,-9 3-295 0 0,20-181-1623 0 0,-3-15-2107 0 0,-4-15-1479 0 0</inkml:trace>
</inkml:ink>
</file>

<file path=ppt/ink/ink6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8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1368 0 0,'0'0'5413'0'0,"101"10"-6077"0"0,-66-5-2149 0 0</inkml:trace>
</inkml:ink>
</file>

<file path=ppt/ink/ink6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39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0 167 9217 0 0,'0'0'1957'0'0,"18"-15"-1317"0"0,60-49-515 0 0,-64 54-36 0 0,0 1 1 0 0,0 0-1 0 0,1 1 0 0 0,0 1 1 0 0,1 1-1 0 0,0 0 0 0 0,0 1 1 0 0,0 0-1 0 0,23-2 0 0 0,-23 3-10 0 0,1 0 20 0 0,0 1-1 0 0,0 1 1 0 0,0 1-1 0 0,1 0 1 0 0,-1 1-1 0 0,21 2 1 0 0,-34-1-90 0 0,1-1-1 0 0,-1 1 1 0 0,1 0-1 0 0,-1 0 1 0 0,0 1-1 0 0,0-1 1 0 0,1 1-1 0 0,-1 0 1 0 0,0 0-1 0 0,-1 1 1 0 0,1-1-1 0 0,0 1 1 0 0,-1 0-1 0 0,1 0 1 0 0,-1 0-1 0 0,0 0 1 0 0,0 0-1 0 0,0 1 1 0 0,0-1-1 0 0,-1 1 1 0 0,0 0-1 0 0,1 0 1 0 0,-1 0-1 0 0,-1 0 1 0 0,1 0-1 0 0,0 0 1 0 0,-1 1-1 0 0,1 6 1 0 0,-1 1 32 0 0,0 0 0 0 0,-1-1 0 0 0,0 1 0 0 0,-1-1 0 0 0,0 1 0 0 0,-1-1 0 0 0,-1 1 0 0 0,0-1 0 0 0,0 0 0 0 0,-1 0 0 0 0,0 0 0 0 0,-1 0 0 0 0,0-1 0 0 0,-1 0 0 0 0,-10 15 0 0 0,-6 4 202 0 0,0 0 0 0 0,-3-2 1 0 0,-45 41-1 0 0,39-41 66 0 0,-1-2-1 0 0,-1-2 0 0 0,-1 0 0 0 0,-47 21 0 0 0,141-72-1194 0 0,2 2 0 0 0,90-24 0 0 0,-139 46 833 0 0,0 1 1 0 0,1 1-1 0 0,-1 0 1 0 0,1 0-1 0 0,-1 2 0 0 0,1 0 1 0 0,-1 0-1 0 0,24 5 0 0 0,-32-4 49 0 0,0 0 0 0 0,0 0 0 0 0,-1 1-1 0 0,1 0 1 0 0,-1 0 0 0 0,1 0 0 0 0,-1 0-1 0 0,0 1 1 0 0,0 0 0 0 0,0 0 0 0 0,0 0-1 0 0,0 0 1 0 0,-1 0 0 0 0,1 1-1 0 0,-1 0 1 0 0,0 0 0 0 0,0 0 0 0 0,0 0-1 0 0,-1 0 1 0 0,1 0 0 0 0,-1 1 0 0 0,0-1-1 0 0,0 1 1 0 0,-1-1 0 0 0,1 1 0 0 0,0 10-1 0 0,0-6 102 0 0,-1 1-1 0 0,0 0 1 0 0,-1 0-1 0 0,0-1 1 0 0,-1 1-1 0 0,0 0 1 0 0,0-1 0 0 0,-1 1-1 0 0,0 0 1 0 0,-1-1-1 0 0,-6 15 1 0 0,3-11 2 0 0,-1-1 0 0 0,-1 0 0 0 0,1 0 0 0 0,-2 0 0 0 0,0-1 0 0 0,0-1 0 0 0,-14 13 0 0 0,-4 0 53 0 0,-1-2-1 0 0,0-1 0 0 0,-2-1 1 0 0,-1-2-1 0 0,-52 23 0 0 0,-17-3 229 0 0,88-33-723 0 0,-1-1-1 0 0,0 0 1 0 0,0-1-1 0 0,0-1 1 0 0,-25 0-1 0 0,36-1 118 0 0,2 0 107 0 0,-1 0 0 0 0,1 0-1 0 0,0 0 1 0 0,-1 0-1 0 0,1 0 1 0 0,0 0 0 0 0,-1 0-1 0 0,1 0 1 0 0,-1 0 0 0 0,1 0-1 0 0,0 0 1 0 0,-1-1-1 0 0,1 1 1 0 0,0 0 0 0 0,-1 0-1 0 0,1 0 1 0 0,0 0-1 0 0,-1-1 1 0 0,1 1 0 0 0,0 0-1 0 0,-1 0 1 0 0,1-1-1 0 0,0 1 1 0 0,0 0 0 0 0,-1-1-1 0 0,1 1 1 0 0,0 0-1 0 0,0-1 1 0 0,0 1 0 0 0,-1 0-1 0 0,1-1 1 0 0,0 1-1 0 0,0 0 1 0 0,0-1 0 0 0,0 1-1 0 0,0 0 1 0 0,0-1 0 0 0,0 1-1 0 0,0-1 1 0 0,0 1-1 0 0,0 0 1 0 0,0-1 0 0 0,1-20-5731 0 0</inkml:trace>
</inkml:ink>
</file>

<file path=ppt/ink/ink6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0.1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1 162 1880 0 0,'0'0'12045'0'0,"8"-12"-12360"0"0,0-1 210 0 0,-6 8 79 0 0,0 0-1 0 0,1 0 1 0 0,0 1 0 0 0,0-1 0 0 0,1 1-1 0 0,-1 0 1 0 0,1 0 0 0 0,0 0 0 0 0,0 0-1 0 0,0 1 1 0 0,1-1 0 0 0,-1 1 0 0 0,1 0-1 0 0,8-3 1 0 0,17-8-24 0 0,0 2 1 0 0,1 1-1 0 0,0 2 0 0 0,1 1 0 0 0,0 1 1 0 0,0 2-1 0 0,49-2 0 0 0,-81 7 63 0 0,1 1 1 0 0,-1-1-1 0 0,1 1 0 0 0,0-1 1 0 0,-1 1-1 0 0,1-1 0 0 0,-1 1 1 0 0,1-1-1 0 0,-1 1 0 0 0,0-1 1 0 0,1 1-1 0 0,-1 0 0 0 0,1-1 0 0 0,-1 1 1 0 0,0 0-1 0 0,0-1 0 0 0,1 1 1 0 0,-1 0-1 0 0,0-1 0 0 0,0 1 1 0 0,0 0-1 0 0,0 0 0 0 0,0-1 0 0 0,0 1 1 0 0,0 0-1 0 0,0 0 0 0 0,0 0 1 0 0,0 31 532 0 0,-1-22-455 0 0,-1 34 279 0 0,-3 0 0 0 0,-20 84 0 0 0,7-38-130 0 0,-45 457-300 0 0,52-414-284 0 0,11-101-148 0 0,0-26 122 0 0,0 0 0 0 0,0 0 1 0 0,0 0-1 0 0,0-1 0 0 0,-1 1 0 0 0,0 0 0 0 0,0 0 0 0 0,-3 7 0 0 0,3-13 200 0 0,1 1 0 0 0,-1-1 1 0 0,0 0-1 0 0,0 1 0 0 0,1-1 0 0 0,-1 0 0 0 0,0 0 0 0 0,0 0 0 0 0,0 0 0 0 0,1 0 0 0 0,-1 0 0 0 0,0 0 0 0 0,0 0 1 0 0,0 0-1 0 0,1 0 0 0 0,-1 0 0 0 0,0 0 0 0 0,0 0 0 0 0,1-1 0 0 0,-1 1 0 0 0,0 0 0 0 0,0 0 0 0 0,1-1 0 0 0,-1 1 0 0 0,0-1 1 0 0,1 1-1 0 0,-1-1 0 0 0,0 1 0 0 0,1-1 0 0 0,-1 1 0 0 0,1-1 0 0 0,-2-1 0 0 0,-10-13-2543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6.5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2029 51 784 0 0,'0'0'7611'0'0,"1"-9"-7190"0"0,4-24-326 0 0,-4 24-219 0 0,-3 14-119 0 0,0 0 249 0 0,0-1 0 0 0,-1 1 0 0 0,0-1 0 0 0,0 0 0 0 0,0 0 0 0 0,-6 6 0 0 0,-9 12 584 0 0,-104 178 266 0 0,-96 141-144 0 0,4-29-19 0 0,38-54 353 0 0,-222 280-10 0 0,154-236-606 0 0,205-253-362 0 0,-60 78 202 0 0,-109 181-1 0 0,-59 130 1042 0 0,261-431-2155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8.6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131 2 4832 0 0,'0'0'8898'0'0,"5"-2"-10909"0"0,-5 2 1980 0 0,1 0 0 0 0,-1 0 0 0 0,0 0 0 0 0,1 0 0 0 0,-1 0 0 0 0,0 0 0 0 0,0 1 1 0 0,1-1-1 0 0,-1 0 0 0 0,0 0 0 0 0,1 0 0 0 0,-1 0 0 0 0,0 0 0 0 0,1 1 0 0 0,-1-1 1 0 0,0 0-1 0 0,0 0 0 0 0,1 0 0 0 0,-1 1 0 0 0,0-1 0 0 0,0 0 0 0 0,1 0 0 0 0,-1 1 1 0 0,0-1-1 0 0,0 0 0 0 0,0 1 0 0 0,1 2 30 0 0,0 0 0 0 0,0 1 0 0 0,-1-1 1 0 0,1 0-1 0 0,-1 0 0 0 0,0 1 0 0 0,0-1 0 0 0,0 0 0 0 0,-1 0 0 0 0,0 5 1 0 0,-10 41 31 0 0,8-34 8 0 0,-61 205 297 0 0,13-76-5610 0 0,50-142 5127 0 0,-14 37-3642 0 0</inkml:trace>
  <inkml:trace contextRef="#ctx0" brushRef="#br0" timeOffset="1">625 577 2568 0 0,'0'0'6557'0'0,"27"96"-6509"0"0,-27-72 32 0 0,-10 2 128 0 0,-7 6 140 0 0,-7 2-76 0 0,-8 2-272 0 0,-5-2-92 0 0,-4-1-916 0 0,11-9-1108 0 0,-9-6-1025 0 0</inkml:trace>
</inkml:ink>
</file>

<file path=ppt/ink/ink6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0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1 103 3952 0 0,'0'0'8353'0'0,"16"-7"-8308"0"0,56-24 1 0 0,-57 25-41 0 0,0 2-1 0 0,1 0 0 0 0,-1 1 0 0 0,1 0 0 0 0,0 1 0 0 0,20 0 0 0 0,5 0-5 0 0,109-11 0 0 0,71-6-4260 0 0,-167 12 399 0 0</inkml:trace>
</inkml:ink>
</file>

<file path=ppt/ink/ink6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0.9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6261 0 0,'0'0'10041'0'0,"15"-2"-9869"0"0,191-11 214 0 0,-155 16-1328 0 0,101 17-1 0 0,-52-4-105 0 0,-95-16 592 0 0,25 3-2353 0 0,-9-5-2256 0 0,-9-3 196 0 0</inkml:trace>
</inkml:ink>
</file>

<file path=ppt/ink/ink6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1.4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0 8461 0 0,'0'0'7449'0'0,"0"6"-7525"0"0,-3 34 645 0 0,-2 1 0 0 0,-13 55 0 0 0,-1 8-143 0 0,18-97-437 0 0,-69 547-1362 0 0,69-550 1126 0 0,-1 25-1346 0 0,4-10-2359 0 0</inkml:trace>
</inkml:ink>
</file>

<file path=ppt/ink/ink6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1.8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149 285 3436 0 0,'0'0'9230'0'0,"-9"11"-8957"0"0,-30 36 1 0 0,38-46-218 0 0,0 1-1 0 0,0 0 0 0 0,0-1 1 0 0,-1 1-1 0 0,1-1 1 0 0,-1 1-1 0 0,1-1 1 0 0,-1 0-1 0 0,1 1 0 0 0,-1-1 1 0 0,0 0-1 0 0,0 0 1 0 0,0 0-1 0 0,1-1 0 0 0,-1 1 1 0 0,0 0-1 0 0,0-1 1 0 0,0 1-1 0 0,0-1 0 0 0,0 0 1 0 0,0 1-1 0 0,0-1 1 0 0,-1 0-1 0 0,1 0 1 0 0,0 0-1 0 0,0-1 0 0 0,0 1 1 0 0,0 0-1 0 0,0-1 1 0 0,0 1-1 0 0,0-1 0 0 0,-2-1 1 0 0,1 0-9 0 0,0 0 1 0 0,1 0-1 0 0,0 0 1 0 0,-1 0-1 0 0,1 0 0 0 0,0 0 1 0 0,0-1-1 0 0,0 1 1 0 0,0-1-1 0 0,0 1 1 0 0,1-1-1 0 0,-1 0 0 0 0,1 0 1 0 0,0 1-1 0 0,0-1 1 0 0,-1-5-1 0 0,0-2-76 0 0,2 1 1 0 0,-1-1-1 0 0,2 0 0 0 0,-1 0 0 0 0,1 0 0 0 0,1 0 1 0 0,-1 1-1 0 0,2-1 0 0 0,-1 0 0 0 0,2 1 0 0 0,-1 0 1 0 0,1 0-1 0 0,0 0 0 0 0,1 0 0 0 0,0 1 0 0 0,1-1 1 0 0,9-10-1 0 0,-4 5-83 0 0,1 1 0 0 0,0 0 1 0 0,1 1-1 0 0,0 0 0 0 0,1 1 0 0 0,0 0 1 0 0,1 1-1 0 0,31-15 0 0 0,-40 23 51 0 0,-1-1 1 0 0,1 1-1 0 0,0 0 1 0 0,0 0-1 0 0,0 1 1 0 0,0 0-1 0 0,0 0 1 0 0,0 1-1 0 0,0-1 1 0 0,0 1-1 0 0,12 1 1 0 0,-15 0 18 0 0,1 0 1 0 0,-1 0 0 0 0,1 1 0 0 0,-1-1-1 0 0,0 1 1 0 0,0-1 0 0 0,0 1 0 0 0,0 0-1 0 0,0 0 1 0 0,0 0 0 0 0,-1 1 0 0 0,1-1-1 0 0,0 1 1 0 0,-1-1 0 0 0,0 1-1 0 0,0 0 1 0 0,0 0 0 0 0,0 0 0 0 0,0 0-1 0 0,-1 0 1 0 0,3 5 0 0 0,0 5 46 0 0,0-1 0 0 0,-1 0 0 0 0,-1 1 0 0 0,0 0 0 0 0,0 0 0 0 0,-1 25 0 0 0,-2-8 301 0 0,-9 56 0 0 0,2-52-129 0 0,-1-1 1 0 0,-1 0-1 0 0,-2-1 0 0 0,-1 0 0 0 0,-2-1 1 0 0,-1 0-1 0 0,-1-1 0 0 0,-1-1 0 0 0,-2-1 1 0 0,-1-1-1 0 0,-1 0 0 0 0,-2-2 0 0 0,0-1 0 0 0,-1 0 1 0 0,-2-2-1 0 0,-46 30 0 0 0,73-52-142 0 0,0 0-1 0 0,-1 0 1 0 0,1 0-1 0 0,0 0 1 0 0,0 0 0 0 0,0 0-1 0 0,-1 0 1 0 0,1 0-1 0 0,0 0 1 0 0,0 0-1 0 0,-1 0 1 0 0,1 0 0 0 0,0 0-1 0 0,0 1 1 0 0,0-1-1 0 0,0 0 1 0 0,-1 0-1 0 0,1 0 1 0 0,0 0 0 0 0,0 0-1 0 0,0 1 1 0 0,0-1-1 0 0,0 0 1 0 0,-1 0-1 0 0,1 0 1 0 0,0 0 0 0 0,0 1-1 0 0,0-1 1 0 0,0 0-1 0 0,0 0 1 0 0,0 1-1 0 0,0-1 1 0 0,0 0 0 0 0,0 0-1 0 0,0 0 1 0 0,0 1-1 0 0,0-1 1 0 0,0 0-1 0 0,0 0 1 0 0,0 1 0 0 0,0-1-1 0 0,0 0 1 0 0,0 0-1 0 0,0 0 1 0 0,0 1-1 0 0,0-1 1 0 0,0 0-1 0 0,0 0 1 0 0,0 0 0 0 0,1 1-1 0 0,-1-1 1 0 0,0 0-1 0 0,0 0 1 0 0,0 0-1 0 0,18 3 477 0 0,27-4-383 0 0,269-48-388 0 0,-111-4-5175 0 0,-166 40 1488 0 0,5-7-1261 0 0</inkml:trace>
</inkml:ink>
</file>

<file path=ppt/ink/ink6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2.3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622 1 10273 0 0,'0'0'3102'0'0,"-15"2"-3098"0"0,1 0 19 0 0,7-2-3 0 0,0 1 0 0 0,0 0 0 0 0,0 0 0 0 0,0 1 1 0 0,0 0-1 0 0,0 0 0 0 0,1 0 0 0 0,-1 1 0 0 0,1 0 0 0 0,0 0 1 0 0,0 1-1 0 0,-6 4 0 0 0,-2 4-18 0 0,1 0 1 0 0,0 1-1 0 0,1 0 1 0 0,1 1-1 0 0,0 0 1 0 0,0 1 0 0 0,2 0-1 0 0,0 1 1 0 0,1 0-1 0 0,-8 19 1 0 0,8-11-11 0 0,0 1 0 0 0,1-1 0 0 0,2 1 1 0 0,0 0-1 0 0,2 1 0 0 0,0 39 0 0 0,4-38-2 0 0,1 0-1 0 0,1 1 1 0 0,11 41 0 0 0,31 77-50 0 0,-43-139 59 0 0,5 12 0 0 0,-1 0 1 0 0,-1 0 0 0 0,-1 1 0 0 0,0-1 0 0 0,1 27 0 0 0,-6-44 12 0 0,1-1-1 0 0,-1 1 1 0 0,1-1 0 0 0,-1 0 0 0 0,0 1 0 0 0,1-1-1 0 0,-1 0 1 0 0,0 0 0 0 0,0 0 0 0 0,0 1-1 0 0,0-1 1 0 0,0 0 0 0 0,0 0 0 0 0,0 0 0 0 0,0-1-1 0 0,0 1 1 0 0,-1 0 0 0 0,1 0 0 0 0,0-1 0 0 0,0 1-1 0 0,-1 0 1 0 0,1-1 0 0 0,-1 1 0 0 0,1-1-1 0 0,0 0 1 0 0,-1 1 0 0 0,1-1 0 0 0,-3 0 0 0 0,-45 4 635 0 0,23-4-500 0 0,1-1-1 0 0,0-2 1 0 0,0 0-1 0 0,1-2 0 0 0,-38-12 1 0 0,50 14-84 0 0,1-2 0 0 0,0 1 0 0 0,0-2 0 0 0,1 1-1 0 0,-1-2 1 0 0,1 1 0 0 0,0-1 0 0 0,1-1 0 0 0,0 0 0 0 0,0 0 0 0 0,1-1 0 0 0,0 0 0 0 0,-13-17 0 0 0,19 23-64 0 0,1-1 0 0 0,-1 1 0 0 0,0 0 0 0 0,1-1 0 0 0,0 1 0 0 0,0-1 0 0 0,0 1-1 0 0,0-1 1 0 0,1 0 0 0 0,-1 1 0 0 0,1-1 0 0 0,0 0 0 0 0,0 1 0 0 0,0-1 0 0 0,0 0 0 0 0,1 1 0 0 0,0-1 0 0 0,-1 1 0 0 0,1-1 0 0 0,1 1 0 0 0,-1-1 0 0 0,0 1 0 0 0,1-1 0 0 0,0 1 0 0 0,0 0 0 0 0,0 0 0 0 0,0 0 0 0 0,0 0 0 0 0,0 0 0 0 0,1 1 0 0 0,0-1 0 0 0,-1 1-1 0 0,4-3 1 0 0,11-8-146 0 0,0 1 0 0 0,0 0 0 0 0,1 1 0 0 0,29-12 0 0 0,-43 21 155 0 0,124-53-313 0 0,-72 33 388 0 0,76-43-1 0 0,-115 56 6 0 0,-2-1 0 0 0,1-1 0 0 0,-1-1 0 0 0,-1 0 0 0 0,0-1 0 0 0,-1 0 0 0 0,0-1 0 0 0,20-29 0 0 0,-30 37-94 0 0,1 0-1 0 0,-1 0 1 0 0,0 0-1 0 0,-1-1 1 0 0,0 1-1 0 0,0-1 0 0 0,0 1 1 0 0,0-1-1 0 0,-1 0 1 0 0,0 1-1 0 0,-1-1 1 0 0,0 0-1 0 0,0 0 1 0 0,0 0-1 0 0,-1 0 1 0 0,0 1-1 0 0,0-1 1 0 0,0 0-1 0 0,-1 1 1 0 0,0-1-1 0 0,-1 1 1 0 0,0-1-1 0 0,1 1 1 0 0,-2 0-1 0 0,1 0 0 0 0,-1 0 1 0 0,0 1-1 0 0,0 0 1 0 0,-1-1-1 0 0,1 1 1 0 0,-1 0-1 0 0,0 1 1 0 0,0 0-1 0 0,-1-1 1 0 0,0 2-1 0 0,1-1 1 0 0,-13-5-1 0 0,7 4-251 0 0,-1-1 0 0 0,1 2 0 0 0,-1 0 1 0 0,-25-5-1 0 0,28 8-675 0 0,0 0 1 0 0,0 0-1 0 0,0 1 1 0 0,-12 1-1 0 0,12 2-1668 0 0</inkml:trace>
</inkml:ink>
</file>

<file path=ppt/ink/ink6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2.9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194 1 10185 0 0,'0'0'6715'0'0,"-3"10"-6649"0"0,-5 14 269 0 0,-39 111 639 0 0,-50 252 0 0 0,94-368-978 0 0,0 5 41 0 0,-1 0 0 0 0,-2 0 0 0 0,-8 24 0 0 0,14-48-97 0 0,0 1 0 0 0,0-1 0 0 0,0 0 0 0 0,0 0 0 0 0,0 0 0 0 0,0 1 0 0 0,0-1 1 0 0,0 0-1 0 0,0 0 0 0 0,0 1 0 0 0,0-1 0 0 0,0 0 0 0 0,0 0 0 0 0,0 0 0 0 0,0 1 0 0 0,0-1 0 0 0,-1 0 0 0 0,1 0 0 0 0,0 0 0 0 0,0 1 0 0 0,0-1 0 0 0,0 0 0 0 0,0 0 0 0 0,-1 0 0 0 0,1 0 0 0 0,0 1 1 0 0,0-1-1 0 0,0 0 0 0 0,-1 0 0 0 0,1 0 0 0 0,0 0 0 0 0,0 0 0 0 0,0 0 0 0 0,-1 0 0 0 0,1 0 0 0 0,0 0 0 0 0,0 1 0 0 0,0-1 0 0 0,-1 0 0 0 0,1 0 0 0 0,0 0 0 0 0,-1 0 0 0 0,-1-13-1773 0 0,4-23-4402 0 0,4 10 1492 0 0</inkml:trace>
</inkml:ink>
</file>

<file path=ppt/ink/ink6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3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162 0 9205 0 0,'0'0'7120'0'0,"-1"13"-6927"0"0,-7 59 718 0 0,-3 1 0 0 0,-30 102 0 0 0,5-27-224 0 0,-24 114 178 0 0,55-252-1371 0 0</inkml:trace>
</inkml:ink>
</file>

<file path=ppt/ink/ink6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7.8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118 1 3920 0 0,'0'0'6624'0'0,"-12"8"-6464"0"0,-36 24-73 0 0,45-29-82 0 0,0-1 1 0 0,0 1-1 0 0,1 0 0 0 0,-1 0 1 0 0,1 0-1 0 0,0 0 0 0 0,0 0 1 0 0,0 0-1 0 0,0 0 0 0 0,1 1 1 0 0,-1-1-1 0 0,1 1 0 0 0,0-1 1 0 0,0 1-1 0 0,0-1 0 0 0,0 1 1 0 0,1 0-1 0 0,-1 7 0 0 0,-3 11 38 0 0,-2 12 73 0 0,4-25-555 0 0,1-1 0 0 0,-1 0 0 0 0,0 0 0 0 0,-5 13 0 0 0,27-22-4098 0 0,-11-4 2739 0 0,4-5-543 0 0</inkml:trace>
</inkml:ink>
</file>

<file path=ppt/ink/ink6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48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1 468 0 0,'0'0'9876'0'0,"-11"12"-9606"0"0,-34 39 4 0 0,39-44-223 0 0,0 0 0 0 0,0 1 1 0 0,1-1-1 0 0,1 1 0 0 0,-1 1 1 0 0,-5 15-1 0 0,-6 10-34 0 0,-4 12-651 0 0,10-14-3891 0 0,10-30 3949 0 0</inkml:trace>
</inkml:ink>
</file>

<file path=ppt/ink/ink6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55.4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 23 912 0 0,'0'0'5116'0'0,"8"-22"1510"0"0,-15 27-6536 0 0,0 1 0 0 0,1 0 0 0 0,0 0 0 0 0,0 1 0 0 0,0-1 0 0 0,1 1 0 0 0,-6 10 0 0 0,2-4-111 0 0,-11 15 57 0 0,10-12 41 0 0,-1-1 0 0 0,-16 17-1 0 0,66-43-10710 0 0,-23 4 7649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19.1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31 255 9873 0 0,'0'0'1503'0'0,"-1"11"-3485"0"0,-5 38 2297 0 0,6-47-245 0 0,0 0-1 0 0,0 0 1 0 0,-1 0 0 0 0,1 0 0 0 0,-1-1 0 0 0,1 1-1 0 0,-1 0 1 0 0,0 0 0 0 0,0 0 0 0 0,0-1 0 0 0,0 1-1 0 0,0 0 1 0 0,0-1 0 0 0,0 1 0 0 0,-2 1-1 0 0,-4-4 1418 0 0,4-12-594 0 0,3 2-935 0 0,1 0 0 0 0,0 0 0 0 0,0 0 0 0 0,1 0 0 0 0,1 0 0 0 0,0 0 0 0 0,0 1 0 0 0,1-1 0 0 0,0 1 0 0 0,1 0 0 0 0,1 0 0 0 0,-1 1 0 0 0,12-16 0 0 0,-1 6-55 0 0,0 0 1 0 0,1 1-1 0 0,1 0 0 0 0,0 2 1 0 0,24-16-1 0 0,-35 26 51 0 0,2 0-1 0 0,-1 1 1 0 0,0 1-1 0 0,1-1 1 0 0,0 1 0 0 0,0 1-1 0 0,0 0 1 0 0,1 0-1 0 0,-1 1 1 0 0,1 0 0 0 0,-1 0-1 0 0,1 1 1 0 0,13 0-1 0 0,-17 2 0 0 0,1-1 0 0 0,0 2 0 0 0,-1-1 0 0 0,1 0-1 0 0,0 1 1 0 0,-1 1 0 0 0,0-1 0 0 0,1 1-1 0 0,-1 0 1 0 0,0 0 0 0 0,-1 1 0 0 0,1 0 0 0 0,-1 0-1 0 0,1 0 1 0 0,-1 0 0 0 0,0 1 0 0 0,-1 0-1 0 0,1 0 1 0 0,5 9 0 0 0,-2-2 50 0 0,-1 0 0 0 0,0 0-1 0 0,-1 1 1 0 0,-1 0 0 0 0,0 0 0 0 0,0 0 0 0 0,-2 1-1 0 0,0 0 1 0 0,0-1 0 0 0,-1 1 0 0 0,-1 0 0 0 0,0 0 0 0 0,-1 0-1 0 0,0 0 1 0 0,-1 0 0 0 0,-1 0 0 0 0,-3 14 0 0 0,-1-4 180 0 0,-1 0 0 0 0,-1-1 0 0 0,-1 0 0 0 0,-1-1 0 0 0,-1 0 0 0 0,-1-1 0 0 0,0 0 0 0 0,-30 37 0 0 0,42-58-194 0 0,-1 0-1 0 0,1 0 0 0 0,0 1 1 0 0,-1-1-1 0 0,1 0 0 0 0,0 0 1 0 0,0 1-1 0 0,0-1 1 0 0,-1 0-1 0 0,1 1 0 0 0,0-1 1 0 0,0 0-1 0 0,0 1 1 0 0,0-1-1 0 0,0 0 0 0 0,-1 1 1 0 0,1-1-1 0 0,0 0 1 0 0,0 1-1 0 0,0-1 0 0 0,0 1 1 0 0,0-1-1 0 0,0 0 1 0 0,0 1-1 0 0,0-1 0 0 0,1 0 1 0 0,-1 1-1 0 0,0-1 1 0 0,0 0-1 0 0,0 1 0 0 0,0-1 1 0 0,0 0-1 0 0,0 1 1 0 0,1-1-1 0 0,-1 0 0 0 0,0 1 1 0 0,0-1-1 0 0,1 0 1 0 0,-1 0-1 0 0,0 1 0 0 0,0-1 1 0 0,1 0-1 0 0,-1 0 0 0 0,0 1 1 0 0,1-1-1 0 0,-1 0 1 0 0,0 0-1 0 0,1 0 0 0 0,-1 0 1 0 0,0 1-1 0 0,1-1 1 0 0,-1 0-1 0 0,33 4 316 0 0,41-8 407 0 0,-73 4-724 0 0,132-20 206 0 0,-80 10-158 0 0,105-4 0 0 0,-158 14-239 0 0,0 1 12 0 0,0 1 0 0 0,-1-1 0 0 0,1 0 0 0 0,-1 1 0 0 0,0-1 1 0 0,1 0-1 0 0,-1 1 0 0 0,0-1 0 0 0,0 0 0 0 0,0 0 0 0 0,0 0 0 0 0,0 0 0 0 0,0 0 0 0 0,0 0 0 0 0,0 0 0 0 0,0 0 0 0 0,0 0 0 0 0,-1 0 0 0 0,1-1 1 0 0,-2 2-1 0 0,-33 12-3713 0 0,-4-7-747 0 0</inkml:trace>
</inkml:ink>
</file>

<file path=ppt/ink/ink6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55.9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0 3496 0 0,'0'0'9130'0'0,"-14"3"-8367"0"0,8 1-606 0 0,0 0 1 0 0,-1 0 0 0 0,1 0-1 0 0,1 1 1 0 0,-1 0 0 0 0,-6 7 0 0 0,-10 10 124 0 0,-31 30 157 0 0,24-22-116 0 0</inkml:trace>
</inkml:ink>
</file>

<file path=ppt/ink/ink6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00.94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0 184 0 0,'0'0'8093'0'0</inkml:trace>
</inkml:ink>
</file>

<file path=ppt/ink/ink6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01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4744 0 0,'46'-21'2185'0'0,"-49"17"-1445"0"0,0 2-584 0 0,0 1-152 0 0,3-1-4 0 0,0 10-1716 0 0,0-1 1472 0 0,0 1-813 0 0,6 1-1707 0 0</inkml:trace>
</inkml:ink>
</file>

<file path=ppt/ink/ink6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04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279 16 768 0 0,'0'0'5870'0'0,"2"-3"-5705"0"0,1-9-83 0 0,-9 19 49 0 0,-12 16 434 0 0,-7 1-396 0 0,-1-1-1 0 0,-51 35 0 0 0,44-35-76 0 0,-48 44 0 0 0,67-44-852 0 0,13-23 657 0 0,1 1 0 0 0,0-1 0 0 0,-1 0 0 0 0,1 1 1 0 0,0-1-1 0 0,-1 1 0 0 0,1-1 0 0 0,0 1 0 0 0,0-1 1 0 0,0 1-1 0 0,0 0 0 0 0,0-1 0 0 0,0 1 0 0 0,-1-1 1 0 0,1 1-1 0 0,0-1 0 0 0,0 1 0 0 0,1-1 1 0 0,-1 1-1 0 0,0-1 0 0 0,0 1 0 0 0,0 0 0 0 0,0-1 1 0 0,0 1-1 0 0,1-1 0 0 0,-1 1 0 0 0,0-1 0 0 0,0 1 1 0 0,1-1-1 0 0,-1 0 0 0 0,0 1 0 0 0,1-1 0 0 0,-1 1 1 0 0,0-1-1 0 0,1 0 0 0 0,-1 1 0 0 0,1-1 0 0 0,-1 0 1 0 0,1 1-1 0 0,-1-1 0 0 0,1 0 0 0 0,-1 0 1 0 0,1 1-1 0 0,-1-1 0 0 0,1 0 0 0 0,-1 0 0 0 0,1 0 1 0 0,20 1-1714 0 0</inkml:trace>
</inkml:ink>
</file>

<file path=ppt/ink/ink6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04.7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0 2704 0 0,'0'0'4536'0'0,"-15"6"-4653"0"0,-43 16 128 0 0,49-18-25 0 0,1 0 1 0 0,-1 1-1 0 0,1 0 1 0 0,0 1-1 0 0,0 0 1 0 0,0 0-1 0 0,1 1 1 0 0,0 0-1 0 0,0 0 1 0 0,1 0-1 0 0,0 1 1 0 0,0 0-1 0 0,-7 15 1 0 0,12-21-19 0 0,-9 18-3357 0 0</inkml:trace>
</inkml:ink>
</file>

<file path=ppt/ink/ink6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05.2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0 2936 0 0,'0'0'4697'0'0,"-14"4"-4999"0"0,6-2 336 0 0,-11 4 25 0 0,1 0 0 0 0,0 0 0 0 0,0 2-1 0 0,-25 14 1 0 0,29-12-35 0 0,1 0 0 0 0,0 2 0 0 0,0-1 0 0 0,1 1 0 0 0,-20 27 0 0 0,4 10-3059 0 0,23-37 351 0 0</inkml:trace>
  <inkml:trace contextRef="#ctx0" brushRef="#br0" timeOffset="1">286 148 2672 0 0,'0'0'5261'0'0,"-56"30"-6037"0"0,39-20 776 0 0,-4 5 0 0 0,0 3 64 0 0,0 4 116 0 0,0 1-180 0 0,3-5-1312 0 0,-6 7-2641 0 0</inkml:trace>
</inkml:ink>
</file>

<file path=ppt/ink/ink6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19.6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5 6073 0 0,'1'-5'7470'0'0,"-19"21"-7262"0"0,1 1 0 0 0,1 0-1 0 0,0 1 1 0 0,-22 33 0 0 0,-13 15-77 0 0,30-43-134 0 0,-25 33 192 0 0,45-54-161 0 0,28-2-6744 0 0,-4-3 4274 0 0,-13 1 974 0 0,-70 7-2833 0 0</inkml:trace>
</inkml:ink>
</file>

<file path=ppt/ink/ink6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0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276 0 2612 0 0,'0'0'10126'0'0,"-11"6"-9873"0"0,-4 2-149 0 0,1 1 0 0 0,-1 0 1 0 0,2 1-1 0 0,-1 1 0 0 0,-13 14 0 0 0,-89 123 363 0 0,68-83-77 0 0,45-86-3798 0 0</inkml:trace>
</inkml:ink>
</file>

<file path=ppt/ink/ink6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8.7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235 7 1828 0 0,'0'0'12427'0'0,"1"-7"-11920"0"0,-3 14-453 0 0,-1 0 0 0 0,0 0 1 0 0,0-1-1 0 0,-1 1 0 0 0,-8 11 0 0 0,-2 4 347 0 0,-6 10-105 0 0,-2-1-1 0 0,-34 38 1 0 0,31-39-156 0 0,1 1 0 0 0,-22 35 1 0 0,45-64-957 0 0,1-1 742 0 0,0-1 0 0 0,0 0-1 0 0,0 0 1 0 0,0 0 0 0 0,0 1 0 0 0,0-1 0 0 0,0 0 0 0 0,0 0 0 0 0,0 0-1 0 0,0 1 1 0 0,0-1 0 0 0,0 0 0 0 0,0 0 0 0 0,0 0 0 0 0,0 1 0 0 0,0-1-1 0 0,0 0 1 0 0,0 0 0 0 0,1 0 0 0 0,3 2-1631 0 0,-4-2 1630 0 0,0 0 1 0 0,0 0 0 0 0,0 0 0 0 0,1 0 0 0 0,-1 0 0 0 0,24-4-2237 0 0,29-14-2842 0 0,-27 4 1974 0 0</inkml:trace>
</inkml:ink>
</file>

<file path=ppt/ink/ink6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9.1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300 0 2856 0 0,'0'0'12151'0'0,"-5"2"-12099"0"0,-4 1 3 0 0,0 1-1 0 0,0 0 1 0 0,0 1-1 0 0,1 0 1 0 0,0 0 0 0 0,0 1-1 0 0,0 0 1 0 0,1 0-1 0 0,-8 10 1 0 0,-64 76 510 0 0,29-30-442 0 0,-25 28 473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0.7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3 113 184 0 0,'-3'-4'12268'0'0,"57"-18"-12139"0"0,1 2-1 0 0,0 2 1 0 0,92-17-1 0 0,-89 22-28 0 0,-39 12-3847 0 0,-19 1 3630 0 0,0 0 0 0 0,0 0 0 0 0,1 0 0 0 0,-1 0 1 0 0,0 0-1 0 0,1 0 0 0 0,-1 0 0 0 0,0 0 0 0 0,1 1 1 0 0,-1-1-1 0 0,0 0 0 0 0,0 0 0 0 0</inkml:trace>
</inkml:ink>
</file>

<file path=ppt/ink/ink6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6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346 0 4912 0 0,'0'0'5502'0'0,"-6"5"-5383"0"0,-17 17 185 0 0,1 0 0 0 0,1 2 0 0 0,-32 47 0 0 0,4-6-192 0 0,42-56-93 0 0,-6 8 105 0 0,0 0-1 0 0,-1 0 1 0 0,-1-1-1 0 0,0-1 1 0 0,-1 0 0 0 0,-1-2-1 0 0,-1 0 1 0 0,-19 12 0 0 0,62-51-11320 0 0,-22 23 10403 0 0,-4 5 244 0 0,-32 29 94 0 0</inkml:trace>
</inkml:ink>
</file>

<file path=ppt/ink/ink6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6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485 1 2824 0 0,'0'0'7384'0'0,"-4"2"-8174"0"0,-8 5 953 0 0,1 1-1 0 0,0 1 1 0 0,0 0 0 0 0,0 1-1 0 0,-13 16 1 0 0,8-10-63 0 0,-239 273 1690 0 0,143-157-1067 0 0,104-122-958 0 0,1-2 1620 0 0,10-20-1709 0 0,14-31-9737 0 0,-40 102 6289 0 0</inkml:trace>
</inkml:ink>
</file>

<file path=ppt/ink/ink6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57.1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342 18 1632 0 0,'0'0'9085'0'0,"1"-4"-8988"0"0,-2-8-185 0 0,-2 11-204 0 0,-10 18-253 0 0,-4 6 1058 0 0,-253 268 208 0 0,265-285-815 0 0,-21 26 617 0 0,25-31-659 0 0,0 0 1 0 0,0 0-1 0 0,1 1 0 0 0,-1-1 1 0 0,0 0-1 0 0,1 0 0 0 0,-1 1 1 0 0,1-1-1 0 0,-1 1 0 0 0,1-1 1 0 0,0 0-1 0 0,0 1 0 0 0,-1-1 1 0 0,1 0-1 0 0,0 1 0 0 0,0-1 1 0 0,1 1-1 0 0,-1-1 0 0 0,0 1 1 0 0,0-1-1 0 0,1 0 0 0 0,-1 1 1 0 0,1 1-1 0 0,0-2 6 0 0,0-1 0 0 0,-1 1 1 0 0,1-1-1 0 0,0 1 0 0 0,-1-1 0 0 0,1 1 0 0 0,0-1 1 0 0,0 1-1 0 0,0-1 0 0 0,0 0 0 0 0,-1 1 0 0 0,1-1 0 0 0,0 0 1 0 0,0 0-1 0 0,0 0 0 0 0,0 1 0 0 0,0-1 0 0 0,0 0 0 0 0,0 0 1 0 0,1-1-1 0 0,26 1-1992 0 0</inkml:trace>
</inkml:ink>
</file>

<file path=ppt/ink/ink6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57.6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334 0 3524 0 0,'0'0'8405'0'0,"-10"7"-8832"0"0,-9 7 509 0 0,0 2 0 0 0,1 1 0 0 0,1 0 1 0 0,0 1-1 0 0,2 1 0 0 0,-18 25 0 0 0,-17 51-6 0 0,38-68 32 0 0,-2 0-1 0 0,-27 39 1 0 0,41-65-40 0 0,-1 0 1 0 0,0 0-1 0 0,1-1 1 0 0,-1 1 0 0 0,0 0-1 0 0,1 0 1 0 0,-1-1-1 0 0,0 1 1 0 0,0 0-1 0 0,0-1 1 0 0,0 1-1 0 0,0-1 1 0 0,0 1-1 0 0,0-1 1 0 0,0 1 0 0 0,0-1-1 0 0,0 0 1 0 0,0 1-1 0 0,0-1 1 0 0,0 0-1 0 0,0 0 1 0 0,0 0-1 0 0,-1 0 1 0 0,0 0-131 0 0,0-1 0 0 0,0 0 0 0 0,0 1 1 0 0,1-1-1 0 0,-1 0 0 0 0,0 0 0 0 0,0 0 0 0 0,1 0 1 0 0,-1 0-1 0 0,1 0 0 0 0,-1-1 0 0 0,-1-1 0 0 0,2 2-262 0 0,0 1-1 0 0,0 0 1 0 0,0 0-1 0 0,0 0 0 0 0,0 0 1 0 0,1 0-1 0 0,-1 1 1 0 0,0-1-1 0 0,0 0 1 0 0,0 0-1 0 0,0 0 0 0 0,0 1 1 0 0,1-1-1 0 0,-1 1 1 0 0,0-1-1 0 0,0 0 1 0 0,0 2-1 0 0,-6 3-1590 0 0,61 3-3645 0 0</inkml:trace>
</inkml:ink>
</file>

<file path=ppt/ink/ink6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08.6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36 1356 0 0,'0'0'5715'0'0,"12"-6"-6401"0"0,-10 6 676 0 0,7-5-33 0 0,-1 1-1 0 0,2 0 1 0 0,-1 0 0 0 0,0 1-1 0 0,1 1 1 0 0,-1-1 0 0 0,1 2-1 0 0,0-1 1 0 0,14 1 0 0 0,606 34-132 0 0,197 55 148 0 0,-802-86 2 0 0,17 5 29 0 0,-23-4 46 0 0,36 2 1917 0 0,-27 19-2421 0 0,-19-13 554 0 0,0 0 0 0 0,0 1 1 0 0,-2 1-1 0 0,1-1 0 0 0,-2 1 0 0 0,1 1 0 0 0,-2-1 0 0 0,0 1 1 0 0,4 17-1 0 0,2 21-86 0 0,6 62 1 0 0,-14-97-29 0 0,17 316 62 0 0,-14-185 70 0 0,-3-79-86 0 0,42 563 578 0 0,36 143 87 0 0,-72-457 747 0 0,-9-294-886 0 0,-21-22 222 0 0,-525 11 20 0 0,67-4-1482 0 0,336 8-2306 0 0,63-6-891 0 0,40-8 1458 0 0</inkml:trace>
</inkml:ink>
</file>

<file path=ppt/ink/ink6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10.2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696 150 2660 0 0,'0'0'5283'0'0,"-17"-10"-5105"0"0,-9-4-92 0 0,0 2 1 0 0,0 1-1 0 0,-2 0 1 0 0,-30-6-1 0 0,12 7 438 0 0,0 1 397 0 0,-84-29 1 0 0,129 38-855 0 0,-1-1 0 0 0,0 0 1 0 0,0 1-1 0 0,1-1 1 0 0,-1 0-1 0 0,0 0 0 0 0,1 0 1 0 0,-1 0-1 0 0,1 0 1 0 0,-1-1-1 0 0,1 1 0 0 0,-1 0 1 0 0,1-1-1 0 0,-2-2 494 0 0,1 20-2555 0 0,-9 22 2176 0 0,-1-1 0 0 0,-3-1 1 0 0,-30 58-1 0 0,24-52-151 0 0,-114 249 779 0 0,132-282-772 0 0,-17 46-39 0 0,19-52-10 0 0,1 0 1 0 0,-1 0 0 0 0,0 0-1 0 0,1 0 1 0 0,0 0 0 0 0,-1 0-1 0 0,1 1 1 0 0,1-1 0 0 0,-1 0-1 0 0,0 0 1 0 0,1 0 0 0 0,-1 0-1 0 0,1 0 1 0 0,0 0-1 0 0,2 4 1 0 0,-2-5 26 0 0,1-1-1 0 0,-1 1 1 0 0,1-1 0 0 0,0 0-1 0 0,-1 0 1 0 0,1 0 0 0 0,0 0-1 0 0,0 0 1 0 0,0 0 0 0 0,0 0-1 0 0,0-1 1 0 0,0 1 0 0 0,0 0-1 0 0,0-1 1 0 0,0 0 0 0 0,0 0-1 0 0,0 1 1 0 0,2-1 0 0 0,44-2 335 0 0,-39 2-296 0 0,26-5 66 0 0,0 0-1 0 0,49-16 0 0 0,-54 13-249 0 0,0 0 1 0 0,1 3-1 0 0,61-5 0 0 0,-87 10 82 0 0,1 0 0 0 0,-1 0 0 0 0,0 1 1 0 0,0 0-1 0 0,0 0 0 0 0,1 0 0 0 0,-1 1 0 0 0,0 0 0 0 0,0 0 0 0 0,-1 0 0 0 0,1 0 0 0 0,0 1 0 0 0,-1 0 0 0 0,1 0 0 0 0,6 7 1 0 0,-5-5 22 0 0,-1 1 0 0 0,-1 0 0 0 0,1 0 0 0 0,-1 0 1 0 0,0 1-1 0 0,0 0 0 0 0,-1 0 0 0 0,0 0 0 0 0,0 0 1 0 0,2 9-1 0 0,-2-2 52 0 0,0 0 0 0 0,-1 0-1 0 0,0 1 1 0 0,-2-1 0 0 0,1 0 0 0 0,-2 1 0 0 0,0-1 0 0 0,0 1 0 0 0,-1-1-1 0 0,-1 0 1 0 0,-6 18 0 0 0,1-13 74 0 0,0 0-1 0 0,-2-1 1 0 0,0 0 0 0 0,-1 0 0 0 0,0-2-1 0 0,-2 1 1 0 0,0-1 0 0 0,0-1-1 0 0,-2-1 1 0 0,-19 17 0 0 0,23-22 156 0 0,-1 0 1 0 0,0-1 0 0 0,-1-1 0 0 0,1 0-1 0 0,-2 0 1 0 0,1-1 0 0 0,-1-1-1 0 0,1 0 1 0 0,-1-1 0 0 0,-1 0-1 0 0,1-1 1 0 0,0-1 0 0 0,-1 0-1 0 0,1-1 1 0 0,-17-1 0 0 0,18-7-60 0 0,11 5-1296 0 0,27 19-8618 0 0,1-16 4439 0 0</inkml:trace>
</inkml:ink>
</file>

<file path=ppt/ink/ink6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51.1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54 6645 0 0,'0'0'3929'0'0,"5"-6"-4162"0"0,-3 3 190 0 0,1-1 1 0 0,0 1-1 0 0,0 0 0 0 0,0 0 0 0 0,1 0 1 0 0,-1 1-1 0 0,1-1 0 0 0,0 1 1 0 0,-1 0-1 0 0,1 0 0 0 0,0 0 0 0 0,0 0 1 0 0,1 1-1 0 0,-1-1 0 0 0,0 1 1 0 0,0 0-1 0 0,5 0 0 0 0,17-3-45 0 0,0 2 0 0 0,0 1-1 0 0,0 0 1 0 0,0 2 0 0 0,0 1-1 0 0,49 11 1 0 0,-73-13 106 0 0,0 0 1 0 0,0 1-1 0 0,0-1 0 0 0,0 1 0 0 0,-1 0 1 0 0,1-1-1 0 0,0 1 0 0 0,0 0 0 0 0,-1 0 1 0 0,1 0-1 0 0,0 0 0 0 0,-1 1 0 0 0,1-1 1 0 0,-1 0-1 0 0,1 1 0 0 0,-1-1 0 0 0,0 1 1 0 0,0-1-1 0 0,0 1 0 0 0,0-1 0 0 0,0 1 1 0 0,0 0-1 0 0,0 0 0 0 0,0-1 0 0 0,0 1 1 0 0,-1 0-1 0 0,1 0 0 0 0,-1 0 0 0 0,0 0 1 0 0,1 0-1 0 0,-1 0 0 0 0,0 0 0 0 0,0 0 1 0 0,0 0-1 0 0,0 0 0 0 0,-1 0 0 0 0,1 0 1 0 0,-1-1-1 0 0,1 1 0 0 0,-1 0 0 0 0,1 0 1 0 0,-1 0-1 0 0,-2 3 0 0 0,-1 4 84 0 0,-1 0-1 0 0,-1-1 1 0 0,1 0-1 0 0,-2 0 1 0 0,1 0 0 0 0,-1-1-1 0 0,-10 9 1 0 0,-11 7 58 0 0,-1-2 0 0 0,0-2 0 0 0,-2 0 0 0 0,0-2 0 0 0,-1-2 0 0 0,-1 0 0 0 0,-43 11 0 0 0,82-27-368 0 0,1 1 1 0 0,-1-1-1 0 0,0 1 0 0 0,1 0 0 0 0,-1 1 0 0 0,13 1 0 0 0,-2 1 131 0 0,1-2-16 0 0,0 1 0 0 0,1 2 0 0 0,-1-1 0 0 0,-1 2 0 0 0,1 1 0 0 0,28 12 0 0 0,-40-15 67 0 0,0 0 1 0 0,-1 1-1 0 0,1 0 0 0 0,-1 0 0 0 0,1 0 1 0 0,-1 1-1 0 0,-1 0 0 0 0,1 0 0 0 0,-1 0 1 0 0,1 0-1 0 0,-1 1 0 0 0,-1-1 1 0 0,1 1-1 0 0,-1 0 0 0 0,0 0 0 0 0,-1 0 1 0 0,1 1-1 0 0,-1-1 0 0 0,0 1 0 0 0,-1-1 1 0 0,2 11-1 0 0,-2-5 124 0 0,0-1 1 0 0,-1 0-1 0 0,0 0 0 0 0,-1 1 1 0 0,0-1-1 0 0,-1 0 0 0 0,0 0 1 0 0,-1 0-1 0 0,0 0 0 0 0,-1 0 1 0 0,0 0-1 0 0,0-1 0 0 0,-1 0 1 0 0,-1 0-1 0 0,0 0 0 0 0,0-1 1 0 0,-1 0-1 0 0,0 0 0 0 0,0 0 1 0 0,-1-1-1 0 0,0 0 0 0 0,-1-1 1 0 0,1 0-1 0 0,-1 0 0 0 0,-1-1 1 0 0,0 0-1 0 0,1 0 0 0 0,-2-1 1 0 0,-10 3-1 0 0,0 1 361 0 0,-1-2-1 0 0,-1-1 1 0 0,1-1-1 0 0,-1-1 1 0 0,0-1 0 0 0,0 0-1 0 0,0-2 1 0 0,0-1-1 0 0,-26-3 1 0 0,49 3-505 0 0,0 0 1 0 0,-1 0-1 0 0,1 0 1 0 0,0 0-1 0 0,0 0 1 0 0,-1 0-1 0 0,1 0 1 0 0,0-1-1 0 0,-1 1 1 0 0,1 0-1 0 0,0 0 1 0 0,-1 0-1 0 0,1 0 1 0 0,0 0-1 0 0,0-1 1 0 0,-1 1-1 0 0,1 0 1 0 0,0 0-1 0 0,0-1 1 0 0,0 1-1 0 0,-1 0 1 0 0,1 0-1 0 0,0-1 1 0 0,0 1-1 0 0,0 0 1 0 0,0 0-1 0 0,0-1 1 0 0,-1 1-1 0 0,1 0 1 0 0,0-1-1 0 0,0 1 1 0 0,0 0-1 0 0,0-1 1 0 0,0 1-1 0 0,0 0 1 0 0,0 0-1 0 0,0-1 1 0 0,0 1-1 0 0,0 0 1 0 0,0-1-1 0 0,0 1 1 0 0,0 0-1 0 0,1-1 1 0 0,-1 1-1 0 0,0 0 1 0 0,0-1-1 0 0,8-14-3763 0 0,-6 13 3010 0 0</inkml:trace>
</inkml:ink>
</file>

<file path=ppt/ink/ink6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1:52.0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1353 245 2948 0 0,'0'0'5513'0'0,"-10"-13"-5064"0"0,1 1-363 0 0,-4-7 153 0 0,-1 1-1 0 0,-1 1 1 0 0,-31-29-1 0 0,26 32-100 0 0,-1 0-1 0 0,0 2 0 0 0,0 0 1 0 0,-2 2-1 0 0,1 0 0 0 0,-1 1 1 0 0,0 2-1 0 0,-1 0 1 0 0,-24-3-1 0 0,3 3-78 0 0,0 3 0 0 0,0 1 0 0 0,0 2 0 0 0,-46 6 0 0 0,58-3-15 0 0,1 3 1 0 0,-1 0-1 0 0,1 2 1 0 0,0 2-1 0 0,1 1 1 0 0,0 1-1 0 0,0 1 0 0 0,1 2 1 0 0,1 1-1 0 0,0 2 1 0 0,1 1-1 0 0,1 0 1 0 0,1 2-1 0 0,1 2 0 0 0,1 0 1 0 0,0 1-1 0 0,2 1 1 0 0,1 1-1 0 0,1 2 0 0 0,1-1 1 0 0,1 2-1 0 0,1 1 1 0 0,-13 31-1 0 0,12-13-54 0 0,2 1 1 0 0,3 1-1 0 0,1 0 0 0 0,2 1 1 0 0,3 0-1 0 0,2 0 0 0 0,1 0 1 0 0,7 80-1 0 0,0-96 23 0 0,2 0 0 0 0,1-1 1 0 0,2 0-1 0 0,1 0 0 0 0,2-1 0 0 0,1 0 1 0 0,1-1-1 0 0,25 43 0 0 0,-5-20 62 0 0,2-2 0 0 0,2-1 0 0 0,70 74 0 0 0,-82-100-57 0 0,0 0 0 0 0,2-2 1 0 0,1-2-1 0 0,1 0 1 0 0,1-2-1 0 0,0-1 1 0 0,1-1-1 0 0,1-2 1 0 0,1-1-1 0 0,0-2 1 0 0,0-1-1 0 0,1-1 1 0 0,1-2-1 0 0,0-2 1 0 0,0-1-1 0 0,60 1 1 0 0,-58-6 36 0 0,0-1 0 0 0,0-2 1 0 0,-1-1-1 0 0,1-2 1 0 0,-1-2-1 0 0,0-1 0 0 0,-1-2 1 0 0,56-24-1 0 0,-50 15 77 0 0,0-2 0 0 0,-1-2-1 0 0,57-44 1 0 0,-73 47-33 0 0,0 0 1 0 0,-2-1 0 0 0,0-2-1 0 0,-2 0 1 0 0,-1-1 0 0 0,19-32-1 0 0,-5 1 60 0 0,42-95-1 0 0,-65 127-19 0 0,-2-1 0 0 0,0 0 1 0 0,-2-1-1 0 0,-1 0 0 0 0,-1 0 1 0 0,2-50-1 0 0,-6 49 53 0 0,-1 1-1 0 0,-1-1 1 0 0,-1 1 0 0 0,-1 0-1 0 0,-1 0 1 0 0,-2 0 0 0 0,0 1-1 0 0,-2 0 1 0 0,-18-38 0 0 0,3 19 15 0 0,-56-79 0 0 0,62 100-241 0 0,-1 2-1 0 0,0 0 1 0 0,-2 1-1 0 0,-42-33 1 0 0,18 23-214 0 0,-2 2 0 0 0,-49-23 0 0 0,-43-9-5736 0 0,82 37 341 0 0</inkml:trace>
</inkml:ink>
</file>

<file path=ppt/ink/ink6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13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64 0 0,'0'6'8751'0'0,"5"30"-8103"0"0,225 629 1465 0 0,-222-645-1922 0 0,-5-15-106 0 0,-1 0 0 0 0,1 0 0 0 0,-1 1 0 0 0,-1-1 0 0 0,1 0 0 0 0,-1 1 0 0 0,1 6 604 0 0,24-12-8935 0 0,-12-1 5213 0 0</inkml:trace>
</inkml:ink>
</file>

<file path=ppt/ink/ink6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14.3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1 111 272 0 0,'0'0'10136'0'0,"5"0"-10392"0"0,39-2 150 0 0,0-1 0 0 0,65-14 0 0 0,90-31 407 0 0,-37 7-324 0 0,-162 41 36 0 0,1 0 0 0 0,0 0 0 0 0,0 0 0 0 0,0 1 0 0 0,0-1 0 0 0,0 0-1 0 0,-1 0 1 0 0,1 0 0 0 0,0 1 0 0 0,0-1 0 0 0,0 0 0 0 0,-1 1 0 0 0,1-1 0 0 0,0 1-1 0 0,-1-1 1 0 0,1 1 0 0 0,0-1 0 0 0,-1 1 0 0 0,1-1 0 0 0,0 1 0 0 0,-1 0 0 0 0,1-1-1 0 0,-1 1 1 0 0,1 0 0 0 0,-1-1 0 0 0,0 1 0 0 0,1 0 0 0 0,-1 0 0 0 0,0 0-1 0 0,1-1 1 0 0,-1 1 0 0 0,0 0 0 0 0,0 0 0 0 0,0 0 0 0 0,1 0 0 0 0,-1-1 0 0 0,0 1-1 0 0,-1 1 1 0 0,3 47 591 0 0,-2-31-516 0 0,2 127 527 0 0,-7 0 0 0 0,-7 0 0 0 0,-34 170 0 0 0,43-305-816 0 0,3-17-2029 0 0,2-16-2142 0 0,2 12 1461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1.3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46 6373 0 0,'0'0'3417'0'0,"7"0"-4270"0"0,64-3 1456 0 0,86-16 0 0 0,-84 8-234 0 0,96-2 2241 0 0,-188 22-7967 0 0,4-4 2453 0 0,11-5 1561 0 0,42-14-2175 0 0</inkml:trace>
</inkml:ink>
</file>

<file path=ppt/ink/ink6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14.8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89 5328 0 0,'0'0'4886'0'0,"16"-7"-4810"0"0,118-37-16 0 0,26 14 428 0 0,-118 23-315 0 0,-38 6 496 0 0</inkml:trace>
</inkml:ink>
</file>

<file path=ppt/ink/ink6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15.9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1233 566 1212 0 0,'0'0'7078'0'0,"1"-14"-6903"0"0,1 2-145 0 0,0 0 103 0 0,0-1 0 0 0,-1 0 0 0 0,0 0 0 0 0,-1 1 0 0 0,0-1 0 0 0,-1 0 0 0 0,-4-19 1 0 0,-1 17 113 0 0,-1 0 0 0 0,0 0 1 0 0,-1 1-1 0 0,-1 0 1 0 0,0 0-1 0 0,-22-24 0 0 0,-75-67 561 0 0,81 82-653 0 0,-2 1-1 0 0,-1 2 1 0 0,-1 1-1 0 0,0 1 1 0 0,-1 1-1 0 0,-53-21 1 0 0,67 34-225 0 0,1-1 0 0 0,-1 2 0 0 0,0 0 0 0 0,-1 1 0 0 0,1 1 0 0 0,0 0 0 0 0,-1 1 0 0 0,1 1 0 0 0,-22 4 0 0 0,-17 5-94 0 0,-73 24-1 0 0,93-23 211 0 0,15-6-28 0 0,1 1-1 0 0,0 1 1 0 0,0 1-1 0 0,1 0 0 0 0,0 2 1 0 0,1 0-1 0 0,0 1 1 0 0,0 0-1 0 0,1 2 0 0 0,1 0 1 0 0,0 0-1 0 0,1 1 1 0 0,0 1-1 0 0,1 1 0 0 0,1 0 1 0 0,0 0-1 0 0,1 1 1 0 0,1 1-1 0 0,1 0 0 0 0,-9 25 1 0 0,-1 13 75 0 0,3 1 1 0 0,3 1 0 0 0,2 0-1 0 0,2 1 1 0 0,4 0-1 0 0,1 0 1 0 0,4 1-1 0 0,6 59 1 0 0,-1-85 7 0 0,1-1-1 0 0,1 0 1 0 0,2-1 0 0 0,1 0 0 0 0,1 0-1 0 0,2-1 1 0 0,24 42 0 0 0,-9-25 75 0 0,3-2 0 0 0,1 0 0 0 0,65 68 1 0 0,-76-93-143 0 0,1-1 0 0 0,0 0 0 0 0,1-2 0 0 0,2-1 0 0 0,-1-1 0 0 0,2-1 0 0 0,0-1 0 0 0,1-1 0 0 0,0-1 0 0 0,1-2 0 0 0,0-1 0 0 0,1-1 0 0 0,-1-1 0 0 0,2-1 0 0 0,-1-2 0 0 0,1-1 0 0 0,36-2 0 0 0,-20 0 41 0 0,-1-2 0 0 0,1-3 0 0 0,-1-1-1 0 0,0-2 1 0 0,0-3 0 0 0,-1-1 0 0 0,81-32 0 0 0,-69 17 21 0 0,-2-1 1 0 0,-1-4-1 0 0,92-68 0 0 0,-121 80-47 0 0,-2-2 1 0 0,0-1-1 0 0,0 0 0 0 0,-2-2 0 0 0,-1 0 0 0 0,-2-1 0 0 0,0-1 0 0 0,-1-1 0 0 0,19-45 0 0 0,-24 44 68 0 0,-1-1 0 0 0,-2 0 0 0 0,-1 0 0 0 0,-1-1 0 0 0,-1 0 0 0 0,-2 0 0 0 0,-1 0-1 0 0,-3-47 1 0 0,-2 51-68 0 0,-1 0 0 0 0,-1 0 0 0 0,-2 1 1 0 0,0-1-1 0 0,-2 1 0 0 0,-18-37 0 0 0,9 27 51 0 0,-2 1-1 0 0,-1 1 1 0 0,-43-53 0 0 0,8 27 186 0 0,-3 2-1 0 0,-72-56 0 0 0,117 102-196 0 0,-42-37 495 0 0,9 8-1888 0 0,-72-48 0 0 0,86 71-2152 0 0,8 8-2033 0 0,20 7 4128 0 0,-20-8-5661 0 0</inkml:trace>
</inkml:ink>
</file>

<file path=ppt/ink/ink6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2.9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639 13 716 0 0,'0'0'6026'0'0,"-6"-12"-3771"0"0,2 13-2174 0 0,1 1 0 0 0,0 0-1 0 0,-1 0 1 0 0,1 0 0 0 0,0 0-1 0 0,0 0 1 0 0,0 1-1 0 0,1-1 1 0 0,-1 1 0 0 0,0 0-1 0 0,1 0 1 0 0,0 0-1 0 0,-3 4 1 0 0,-3 3 70 0 0,-212 286 1632 0 0,26 17-1098 0 0,162-260-597 0 0,11-18 374 0 0,-1-1 1 0 0,-2 0 0 0 0,-43 46-1 0 0,66-79-615 0 0,0-1 82 0 0</inkml:trace>
</inkml:ink>
</file>

<file path=ppt/ink/ink6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3.8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0 2152 0 0,'0'0'11005'0'0,"-2"0"-10837"0"0,284 6 259 0 0,-80 2-41 0 0,-207-9-2266 0 0</inkml:trace>
</inkml:ink>
</file>

<file path=ppt/ink/ink6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4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0 300 0 0,'0'0'13353'0'0,"0"5"-13138"0"0,-2 26 332 0 0,-10 54 0 0 0,0-8 19 0 0,-1 51-263 0 0,-32 247 765 0 0,48-391-3905 0 0,2 0-1 0 0,8-20 1 0 0,2-1-1478 0 0</inkml:trace>
</inkml:ink>
</file>

<file path=ppt/ink/ink6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26.3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1560 232 248 0 0,'0'0'4470'0'0,"0"-10"-3875"0"0,1-31-57 0 0,-1 38-383 0 0,-1 0 1 0 0,0 0 0 0 0,1 0 0 0 0,-1 0 0 0 0,0 0 0 0 0,-1 0 0 0 0,1 0 0 0 0,0 0 0 0 0,-1 0 0 0 0,0 1 0 0 0,0-1 0 0 0,1 1 0 0 0,-1-1 0 0 0,-1 1 0 0 0,1-1-1 0 0,0 1 1 0 0,-1 0 0 0 0,1 0 0 0 0,-1 0 0 0 0,1 1 0 0 0,-1-1 0 0 0,-3-1 0 0 0,-2-2 99 0 0,-13-8-50 0 0,0 1 0 0 0,-1 1 0 0 0,0 0 0 0 0,0 2 0 0 0,-1 1 1 0 0,-1 0-1 0 0,-30-4 0 0 0,-10 1-48 0 0,-98-5 0 0 0,73 11 279 0 0,1 4 1 0 0,-1 4-1 0 0,-121 19 1 0 0,180-16-462 0 0,1 2 0 0 0,0 2 0 0 0,1 0 0 0 0,0 2 0 0 0,1 1 0 0 0,0 1 0 0 0,1 1 0 0 0,1 2 0 0 0,-37 30 0 0 0,33-21 43 0 0,0 1 0 0 0,2 1 0 0 0,1 1 0 0 0,2 2 0 0 0,0 0 0 0 0,-36 67 0 0 0,48-72-49 0 0,1 0-1 0 0,1 1 1 0 0,2 0-1 0 0,0 1 1 0 0,2 0-1 0 0,1 0 1 0 0,1 0 0 0 0,1 1-1 0 0,2 0 1 0 0,4 52-1 0 0,3-25 91 0 0,3 1-1 0 0,2-2 1 0 0,3 0-1 0 0,30 78 1 0 0,-12-53-6 0 0,3-1 0 0 0,4-1 0 0 0,3-3 0 0 0,3-1 0 0 0,63 77 0 0 0,-79-115-16 0 0,2-1 0 0 0,2-2 0 0 0,1-1 0 0 0,1-2 0 0 0,2-1 0 0 0,1-2 0 0 0,46 26 0 0 0,-51-36-17 0 0,1-2-1 0 0,0-1 0 0 0,1-1 0 0 0,0-2 1 0 0,1-1-1 0 0,0-3 0 0 0,1 0 0 0 0,-1-2 0 0 0,56-1 1 0 0,-37-4 9 0 0,0-3 0 0 0,75-13 1 0 0,-99 9 20 0 0,0-1 0 0 0,-1-1 0 0 0,0-1 0 0 0,-1-2 0 0 0,46-25 0 0 0,-42 18 42 0 0,-2-2-1 0 0,0-1 1 0 0,-1-2-1 0 0,-1-1 1 0 0,38-42-1 0 0,-51 49-14 0 0,-1-1 0 0 0,-1-1 0 0 0,0 0 0 0 0,-1-1 0 0 0,-2-1 1 0 0,0 0-1 0 0,-1 0 0 0 0,-1-1 0 0 0,9-38 0 0 0,-3-14 57 0 0,-4 0 0 0 0,-2-1 0 0 0,-5 0 0 0 0,-7-131 0 0 0,-1 176-96 0 0,-1 1-1 0 0,-2 0 1 0 0,0 0 0 0 0,-2 1-1 0 0,-22-47 1 0 0,7 26 17 0 0,-2 2 1 0 0,-42-58 0 0 0,57 92-53 0 0,-1 0 1 0 0,0 0 0 0 0,0 2 0 0 0,-2-1-1 0 0,-17-12 1 0 0,-77-45 110 0 0,38 26 545 0 0,67 41-518 0 0,1 1 0 0 0,-1-1-1 0 0,1 0 1 0 0,0 0 0 0 0,0 0 0 0 0,0 0 0 0 0,0-1 0 0 0,0 1 0 0 0,-2-7-1 0 0,-7-13 599 0 0,11 23-851 0 0,-5-3-1807 0 0,5 3 1806 0 0,0 0 1 0 0,-1 0-1 0 0,1 0 0 0 0,0 0 0 0 0,-1 0 0 0 0,1 0 0 0 0,0 0 0 0 0,0 0 1 0 0,-1 0-1 0 0,1 0 0 0 0,0 0 0 0 0,-1 0 0 0 0,1 1 0 0 0,0-1 0 0 0,-1 0 1 0 0,1 0-1 0 0,0 0 0 0 0,-3 5-2031 0 0,3-5 2031 0 0,0 1 0 0 0,-22 21-8563 0 0</inkml:trace>
</inkml:ink>
</file>

<file path=ppt/ink/ink6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31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1 796 0 0,'-4'2'11665'0'0,"-14"8"-16043"0"0,3-5 1009 0 0,10-4 1491 0 0,45-18-958 0 0</inkml:trace>
</inkml:ink>
</file>

<file path=ppt/ink/ink6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33.1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35 4440 0 0,'0'0'8211'0'0,"-24"9"-7867"0"0,24-9-291 0 0,-1 1 0 0 0,1-1-1 0 0,-1 0 1 0 0,1 1 0 0 0,-1-1 0 0 0,1 1-1 0 0,-1-1 1 0 0,1 0 0 0 0,-1 0-1 0 0,1 1 1 0 0,-1-1 0 0 0,0 0 0 0 0,1 0-1 0 0,-1 0 1 0 0,1 0 0 0 0,-1 0-1 0 0,0 1 1 0 0,1-1 0 0 0,-1 0 0 0 0,1 0-1 0 0,-1-1 1 0 0,0 1 0 0 0,1 0 0 0 0,-2 0-1 0 0,6-12-659 0 0,-4 11 548 0 0,1 0 0 0 0,0 0 0 0 0,-1 0-1 0 0,1 0 1 0 0,0 0 0 0 0,0 0 0 0 0,0 0 0 0 0,0 0 0 0 0,0 0 0 0 0,0 1 0 0 0,0-1 0 0 0,0 0 0 0 0,0 0 0 0 0,0 1 0 0 0,1-1 0 0 0,-1 1-1 0 0,0-1 1 0 0,0 1 0 0 0,0 0 0 0 0,1-1 0 0 0,-1 1 0 0 0,0 0 0 0 0,1 0 0 0 0,-1 0 0 0 0,2 0 0 0 0,-2 1 81 0 0,-1-1 1 0 0,1 1 0 0 0,-1 0-1 0 0,1 0 1 0 0,-1-1 0 0 0,0 1-1 0 0,0 0 1 0 0,1 0 0 0 0,-1 0-1 0 0,0-1 1 0 0,0 1 0 0 0,0 0-1 0 0,0 0 1 0 0,0 0 0 0 0,0 0-1 0 0,0 0 1 0 0,0-1 0 0 0,0 1-1 0 0,0 0 1 0 0,0 0 0 0 0,-1 0-1 0 0,1 0 1 0 0,-1 1 0 0 0,-8 18 673 0 0,6-17-604 0 0,-1-1-1 0 0,1 0 1 0 0,0 1 0 0 0,0-1 0 0 0,-1-1 0 0 0,1 1-1 0 0,-1 0 1 0 0,0-1 0 0 0,1 0 0 0 0,-1 0 0 0 0,0 0-1 0 0,0 0 1 0 0,0-1 0 0 0,-6 1 0 0 0,10-1-98 0 0,-1-1 1 0 0,1 1-1 0 0,-1 0 0 0 0,1-1 1 0 0,-1 1-1 0 0,1 0 1 0 0,-1-1-1 0 0,1 1 1 0 0,0 0-1 0 0,-1-1 1 0 0,1 1-1 0 0,0-1 0 0 0,0 1 1 0 0,-1-1-1 0 0,1 1 1 0 0,0-1-1 0 0,0 1 1 0 0,-1-1-1 0 0,1 1 0 0 0,0-1 1 0 0,0 1-1 0 0,0-1 1 0 0,0 0-1 0 0,0 1 1 0 0,0-1-1 0 0,0 1 1 0 0,0-1-1 0 0,0 1 0 0 0,0-1 1 0 0,0 1-1 0 0,0-1 1 0 0,1 1-1 0 0,-1-1 1 0 0,0 1-1 0 0,0-1 1 0 0,0 1-1 0 0,1-1 0 0 0,-1 0 1 0 0,9-22-770 0 0,-7 20 710 0 0,0 0 0 0 0,0 0 0 0 0,1 0 1 0 0,-1 0-1 0 0,1 1 0 0 0,-1-1 1 0 0,1 1-1 0 0,0 0 0 0 0,0 0 1 0 0,0 0-1 0 0,0 0 0 0 0,1 0 1 0 0,-1 0-1 0 0,0 1 0 0 0,1 0 0 0 0,-1 0 1 0 0,1 0-1 0 0,0 0 0 0 0,-1 0 1 0 0,1 1-1 0 0,0-1 0 0 0,-1 1 1 0 0,1 0-1 0 0,6 1 0 0 0,-10-1 39 0 0,0 0 0 0 0,1 0 0 0 0,-1 0 0 0 0,0 0 0 0 0,0 0 0 0 0,0 1 0 0 0,0-1 0 0 0,1 0 0 0 0,-1 0 0 0 0,0 0 0 0 0,0 1 0 0 0,0-1 0 0 0,0 0 0 0 0,0 0 0 0 0,1 0 0 0 0,-1 1 0 0 0,0-1 0 0 0,0 0 0 0 0,0 0 0 0 0,0 0 0 0 0,0 1 0 0 0,0-1-1 0 0,0 0 1 0 0,0 0 0 0 0,0 1 0 0 0,0-1 0 0 0,0 0 0 0 0,0 0 0 0 0,0 0 0 0 0,0 1 0 0 0,0-1 0 0 0,0 0 0 0 0,0 0 0 0 0,0 1 0 0 0,0-1 0 0 0,-1 0 0 0 0,1 0 0 0 0,0 0 0 0 0,0 1 0 0 0,0-1 0 0 0,0 0 0 0 0,0 0 0 0 0,-1 0 0 0 0,1 0 0 0 0,0 1 0 0 0,0-1 0 0 0,-1 0 0 0 0,-8 13-2916 0 0,-9-2-28 0 0</inkml:trace>
</inkml:ink>
</file>

<file path=ppt/ink/ink6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35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27 2844 0 0,'0'0'8727'0'0,"-2"-3"-9558"0"0,54-7 734 0 0,1-1-494 0 0,-17 8-6447 0 0</inkml:trace>
</inkml:ink>
</file>

<file path=ppt/ink/ink6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36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5729 0 0,'0'0'6899'0'0,"8"1"-6864"0"0,143 7-507 0 0,-84-2-6639 0 0,-61-6 4411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3.0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39 1332 0 0,'0'0'9924'0'0,"-2"-2"-9794"0"0,2 2-134 0 0,0 0 0 0 0,0-1 0 0 0,-1 1 0 0 0,1 0 0 0 0,0 0 1 0 0,0-1-1 0 0,0 1 0 0 0,-1 0 0 0 0,1-1 0 0 0,0 1 0 0 0,0 0 0 0 0,0-1 1 0 0,0 1-1 0 0,0 0 0 0 0,0 0 0 0 0,-1-1 0 0 0,1 1 0 0 0,0 0 1 0 0,0-1-1 0 0,0 1 0 0 0,0 0 0 0 0,0-1 0 0 0,0 1 0 0 0,0 0 0 0 0,1-1 1 0 0,-1 1-1 0 0,0 0 0 0 0,0-1 0 0 0,0 1 0 0 0,0 0 0 0 0,0-1 0 0 0,0 1 1 0 0,1 0-1 0 0,-1-1 0 0 0,0 1 0 0 0,0 0 0 0 0,0 0 0 0 0,1-1 0 0 0,-1 1 1 0 0,0 0-1 0 0,0 0 0 0 0,1 0 0 0 0,-1-1 0 0 0,21-2 352 0 0,-9 2-63 0 0,258-17 1286 0 0,-269 18-1570 0 0,-1 0-287 0 0,1 0 0 0 0,0-1 1 0 0,0 1-1 0 0,0 0 0 0 0,0 0 1 0 0,0 0-1 0 0,0 0 1 0 0,0 0-1 0 0,0 0 0 0 0,0 0 1 0 0,0 0-1 0 0,0 0 0 0 0,0 0 1 0 0,0 1-1 0 0,0-1 1 0 0,0 0-1 0 0,-1 1 0 0 0,1-1 1 0 0,0 1-1 0 0,0-1 0 0 0,0 1 1 0 0,0-1-1 0 0,-1 1 1 0 0,2 0-1 0 0,-2 9-2292 0 0,0-10 2528 0 0,0 0 1 0 0,0 0 0 0 0,0 0 0 0 0,0 0-1 0 0,0 1 1 0 0,0-1 0 0 0,0 0 0 0 0,0 0-1 0 0,0 0 1 0 0,0 0 0 0 0,0 1 0 0 0,0-1-1 0 0,0 0 1 0 0,0 0 0 0 0,-1 0 0 0 0,1 0-1 0 0,0 0 1 0 0,0 1 0 0 0,0-1-1 0 0,0 0 1 0 0,0 0 0 0 0,0 0 0 0 0,-1 0-1 0 0,1 0 1 0 0,0 0 0 0 0,0 0 0 0 0,0 0-1 0 0,0 0 1 0 0,-1 0 0 0 0,1 1 0 0 0,0-1-1 0 0,0 0 1 0 0,0 0 0 0 0,0 0 0 0 0,-1 0-1 0 0,1 0 1 0 0,0 0 0 0 0,0 0 0 0 0,0 0-1 0 0,-1 0 1 0 0,1 0 0 0 0,0-1 0 0 0,0 1-1 0 0,0 0 1 0 0,0 0 0 0 0,-1 0 0 0 0,1 0-1 0 0,0 0 1 0 0,0 0 0 0 0,0 0 0 0 0,0 0-1 0 0,0 0 1 0 0,-1-1 0 0 0,1 1 0 0 0,0 0-1 0 0,0 0 1 0 0,0 0 0 0 0,-15-17-796 0 0</inkml:trace>
</inkml:ink>
</file>

<file path=ppt/ink/ink6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0.4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77 4 0 0,'0'0'2050'0'0,"0"-3"-1835"0"0,0-24 2396 0 0,-6-1-2257 0 0,6 10 5787 0 0,107 143-4853 0 0,139 245-632 0 0,-142-207-585 0 0,-80-122-68 0 0,-17-27 128 0 0,1 0 0 0 0,1 0 1 0 0,0-1-1 0 0,13 14 0 0 0,-19-27-338 0 0,-1 1 0 0 0,0-1 0 0 0,0 0 0 0 0,0 0 0 0 0,1 0-1 0 0,-1 0 1 0 0,0 0 0 0 0,0 0 0 0 0,0-1 0 0 0,1 1 0 0 0,-1-1 0 0 0,0 0-1 0 0,0 1 1 0 0,2-2 0 0 0,4-1-2336 0 0,8-1-1988 0 0</inkml:trace>
</inkml:ink>
</file>

<file path=ppt/ink/ink6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2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22 300 6577 0 0,'0'0'3807'0'0,"-3"-10"-3605"0"0,1 5-216 0 0,-1-1 99 0 0,0 0-1 0 0,1 0 1 0 0,0 0-1 0 0,0-1 1 0 0,1 1-1 0 0,0 0 1 0 0,0-1-1 0 0,0 1 1 0 0,1-1-1 0 0,0 1 0 0 0,0-1 1 0 0,2-10-1 0 0,3 1 72 0 0,0 1-1 0 0,1 0 0 0 0,1 0 0 0 0,0 0 1 0 0,1 1-1 0 0,17-23 0 0 0,-20 31-160 0 0,0 1-1 0 0,1-1 0 0 0,-1 1 0 0 0,1 1 0 0 0,0-1 1 0 0,0 1-1 0 0,1 0 0 0 0,-1 0 0 0 0,1 1 0 0 0,0-1 1 0 0,0 2-1 0 0,0-1 0 0 0,0 1 0 0 0,0 0 1 0 0,1 0-1 0 0,-1 1 0 0 0,8 0 0 0 0,-8 0-10 0 0,1 0-1 0 0,-1 1 1 0 0,0 0 0 0 0,0 1-1 0 0,1 0 1 0 0,-1 0-1 0 0,0 0 1 0 0,0 1 0 0 0,0 0-1 0 0,0 0 1 0 0,-1 1 0 0 0,1 0-1 0 0,9 5 1 0 0,-12-5 32 0 0,-1 0-1 0 0,1 1 1 0 0,-1-1 0 0 0,1 1-1 0 0,-1-1 1 0 0,0 1 0 0 0,0 0-1 0 0,0 0 1 0 0,-1 1 0 0 0,0-1-1 0 0,0 0 1 0 0,0 1 0 0 0,0 0-1 0 0,0-1 1 0 0,-1 1 0 0 0,0 0-1 0 0,0 0 1 0 0,0-1 0 0 0,-1 1-1 0 0,0 8 1 0 0,0 8 72 0 0,-2 1 0 0 0,0-1 0 0 0,-1 0 1 0 0,-1 1-1 0 0,-2-2 0 0 0,0 1 0 0 0,-12 27 0 0 0,-75 138 235 0 0,51-109-264 0 0,35-64-87 0 0,5-10 8 0 0,0 1-1 0 0,0-1 1 0 0,0 1 0 0 0,0 0-1 0 0,1 0 1 0 0,-1-1-1 0 0,1 1 1 0 0,0 0-1 0 0,-1 8 1 0 0,30-12 386 0 0,50-4 255 0 0,-1-4 0 0 0,0-2 0 0 0,79-23 0 0 0,-155 32-602 0 0,4 1-56 0 0,-1-1 0 0 0,1-1 0 0 0,-1 1-1 0 0,1 0 1 0 0,-1-1 0 0 0,7-4 0 0 0,-9 5-181 0 0,-1-1-1 0 0,1 1 1 0 0,-1 0 0 0 0,0-1 0 0 0,0 1 0 0 0,0-1 0 0 0,0 1 0 0 0,0-1 0 0 0,0 0 0 0 0,0 1 0 0 0,0-1 0 0 0,-1 0 0 0 0,1 0 0 0 0,-1 0-1 0 0,1 1 1 0 0,-1-1 0 0 0,0 0 0 0 0,0 0 0 0 0,0-3 0 0 0,0-26-5504 0 0,-1 6 409 0 0</inkml:trace>
</inkml:ink>
</file>

<file path=ppt/ink/ink6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4.3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590 162 64 0 0,'0'0'7895'0'0,"-7"-10"-7437"0"0,-23-33-68 0 0,28 40-371 0 0,0 1-1 0 0,-1-1 0 0 0,0 0 0 0 0,1 1 1 0 0,-1-1-1 0 0,0 1 0 0 0,0 0 0 0 0,-1 0 1 0 0,1 0-1 0 0,0 0 0 0 0,-1 1 0 0 0,1-1 0 0 0,-1 1 1 0 0,1 0-1 0 0,-1 0 0 0 0,0 0 0 0 0,1 1 1 0 0,-1-1-1 0 0,0 1 0 0 0,-4 0 0 0 0,-3-1 69 0 0,-1 0-32 0 0,-1 0 1 0 0,0 1 0 0 0,1 0-1 0 0,-1 1 1 0 0,0 1 0 0 0,1 0-1 0 0,0 0 1 0 0,-1 1-1 0 0,1 1 1 0 0,0 0 0 0 0,-18 10-1 0 0,15-6-58 0 0,0 1-1 0 0,1 1 0 0 0,0 1 1 0 0,0 0-1 0 0,1 1 0 0 0,1 0 1 0 0,-21 27-1 0 0,13-13 105 0 0,1 1 0 0 0,1 1 0 0 0,1 1 1 0 0,2 1-1 0 0,0 0 0 0 0,3 1 0 0 0,0 0 0 0 0,2 1 0 0 0,2 0 1 0 0,0 1-1 0 0,-4 59 0 0 0,6-16 75 0 0,5 103 1 0 0,4-145-98 0 0,1 1 1 0 0,2-1-1 0 0,1-1 1 0 0,1 1 0 0 0,18 44-1 0 0,-11-42-7 0 0,2-1 0 0 0,1-1 1 0 0,2 0-1 0 0,1-2 0 0 0,1 0 0 0 0,2-2 0 0 0,42 43 1 0 0,-48-55-7 0 0,1-2 0 0 0,1 0 0 0 0,0-1 0 0 0,1-1 0 0 0,1-1 0 0 0,0 0 0 0 0,0-2 0 0 0,2-1 0 0 0,-1-1 0 0 0,1-1 0 0 0,0 0 0 0 0,39 5 0 0 0,-16-9 159 0 0,-1-1 1 0 0,1-3-1 0 0,0-1 1 0 0,0-3-1 0 0,-1-1 1 0 0,72-19-1 0 0,-93 18-69 0 0,0-1-1 0 0,-1-1 0 0 0,0-1 0 0 0,0-1 0 0 0,0-1 0 0 0,27-19 0 0 0,-35 21-61 0 0,-1-1 0 0 0,-1-1-1 0 0,0 0 1 0 0,0-1-1 0 0,-1 0 1 0 0,-1-1-1 0 0,0 0 1 0 0,-1-1 0 0 0,0-1-1 0 0,-1 0 1 0 0,10-20-1 0 0,-16 27-43 0 0,74-163 347 0 0,-66 141-326 0 0,-2 0 1 0 0,-1 0-1 0 0,9-61 0 0 0,-15 61-38 0 0,-1-1-1 0 0,-1 0 1 0 0,-2 0 0 0 0,-2 1-1 0 0,0-1 1 0 0,-2 1-1 0 0,-1 0 1 0 0,-15-42 0 0 0,2 16-22 0 0,-41-102-164 0 0,51 139 73 0 0,-1 0 1 0 0,-1 1-1 0 0,0 0 1 0 0,-2 1 0 0 0,0 1-1 0 0,-15-16 1 0 0,-9-5 39 0 0,-1 2 0 0 0,-2 1 0 0 0,-1 2 0 0 0,-1 2 0 0 0,-60-31 0 0 0,68 48 14 0 0,0 1 1 0 0,-1 2-1 0 0,0 1 1 0 0,-47-5-1 0 0,66 11 12 0 0,-14-2-72 0 0,0 1 0 0 0,-34 1-1 0 0,53 3-181 0 0,-1 1-1 0 0,1 0 0 0 0,0 0 0 0 0,-1 1 0 0 0,1 1 0 0 0,0 0 1 0 0,1 0-1 0 0,-21 10 0 0 0,-9 8-4457 0 0,15-9-38 0 0</inkml:trace>
</inkml:ink>
</file>

<file path=ppt/ink/ink6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49.5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0 4864 0 0,'0'0'4234'0'0,"12"5"-4119"0"0,-44 16 481 0 0,24-15-468 0 0,0 0 0 0 0,-1-1 0 0 0,0 0 0 0 0,0 0 0 0 0,0-1 0 0 0,-10 3 0 0 0,17-6-79 0 0,-36 7 220 0 0,37-7-221 0 0,-1-1 0 0 0,0 1 1 0 0,0-1-1 0 0,1 0 0 0 0,-1 0 0 0 0,0 0 0 0 0,0 0 0 0 0,0 0 0 0 0,1-1 0 0 0,-1 1 0 0 0,0 0 1 0 0,0-1-1 0 0,1 1 0 0 0,-1-1 0 0 0,0 0 0 0 0,-2-1 0 0 0,3 1-34 0 0,1 0 0 0 0,0 1-1 0 0,-1-1 1 0 0,1 0 0 0 0,0 0 0 0 0,0 1 0 0 0,0-1-1 0 0,-1 0 1 0 0,1 0 0 0 0,0 1 0 0 0,0-1-1 0 0,0 0 1 0 0,0 0 0 0 0,0 0 0 0 0,1 1 0 0 0,-1-1-1 0 0,0 0 1 0 0,0 0 0 0 0,0 0 0 0 0,1 1-1 0 0,-1-1 1 0 0,0 0 0 0 0,1 1 0 0 0,-1-1 0 0 0,1 0-1 0 0,-1 1 1 0 0,1-1 0 0 0,-1 0 0 0 0,1 1-1 0 0,-1-1 1 0 0,1 1 0 0 0,-1-1 0 0 0,1 1 0 0 0,0-1-1 0 0,0 0 1 0 0,24-17-117 0 0,-18 14 49 0 0,0 1 0 0 0,1 0 0 0 0,-1 0 1 0 0,1 1-1 0 0,0 0 0 0 0,-1 0 0 0 0,1 1 0 0 0,0 0 0 0 0,0 0 1 0 0,0 1-1 0 0,0 0 0 0 0,0 1 0 0 0,15 2 0 0 0,-22-3 59 0 0,0 0 0 0 0,0 1 0 0 0,0-1 0 0 0,0 0 0 0 0,0 1 0 0 0,-1-1 0 0 0,1 1 0 0 0,0 0 0 0 0,0-1 0 0 0,0 1-1 0 0,0 0 1 0 0,-1-1 0 0 0,1 1 0 0 0,0 0 0 0 0,-1 0 0 0 0,1-1 0 0 0,-1 1 0 0 0,1 0 0 0 0,-1 0 0 0 0,1 0 0 0 0,-1 0 0 0 0,1 0-1 0 0,-1 0 1 0 0,0 0 0 0 0,0 0 0 0 0,1 0 0 0 0,-1 0 0 0 0,0 0 0 0 0,0 0 0 0 0,0 0 0 0 0,0 0 0 0 0,0 0 0 0 0,0 0 0 0 0,0 0 0 0 0,-1 1-1 0 0,1 0 52 0 0,0-1-1 0 0,-1 1 0 0 0,1-1 0 0 0,-1 1 1 0 0,1-1-1 0 0,-1 0 0 0 0,1 1 0 0 0,-1-1 0 0 0,0 0 1 0 0,0 0-1 0 0,0 1 0 0 0,0-1 0 0 0,1 0 0 0 0,-2 0 1 0 0,1 0-1 0 0,0 0 0 0 0,0 0 0 0 0,0 0 1 0 0,0 0-1 0 0,0-1 0 0 0,-1 1 0 0 0,1 0 0 0 0,0-1 1 0 0,-3 2-1 0 0,-9 0-11 0 0,-20 3 288 0 0,19 2-6233 0 0</inkml:trace>
</inkml:ink>
</file>

<file path=ppt/ink/ink6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52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 14 1984 0 0,'0'0'1204'0'0,"-4"-3"-2024"0"0,-6-6 747 0 0,9 8 147 0 0,2 4 201 0 0,5 7 299 0 0,13 21 315 0 0,1-1 0 0 0,2 0 0 0 0,1-2 1 0 0,2-1-1 0 0,0 0 0 0 0,2-2 0 0 0,50 37 0 0 0,226 127 789 0 0,-294-184-1591 0 0,23 22-906 0 0,-28-23 62 0 0,0 0 1 0 0,0 0 0 0 0,0 0 0 0 0,1 0 0 0 0,0-1 0 0 0,0 0-1 0 0,5 3 1 0 0,10 0-2883 0 0</inkml:trace>
</inkml:ink>
</file>

<file path=ppt/ink/ink6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53.1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251 12 208 0 0,'0'0'7407'0'0,"3"-2"-7011"0"0,-3 2-390 0 0,0 0 1 0 0,0 0 0 0 0,1 0-1 0 0,-1 0 1 0 0,0 0 0 0 0,1 0-1 0 0,-1 0 1 0 0,0 0 0 0 0,0 0-1 0 0,1 0 1 0 0,-1-1 0 0 0,0 1 0 0 0,0 0-1 0 0,1 0 1 0 0,-1 0 0 0 0,0 0-1 0 0,0-1 1 0 0,1 1 0 0 0,-1 0-1 0 0,0 0 1 0 0,0 0 0 0 0,0-1-1 0 0,1 1 1 0 0,-1 0 0 0 0,0 0-1 0 0,0-1 1 0 0,0 1 0 0 0,0 0-1 0 0,0 0 1 0 0,0-1 0 0 0,0 1-1 0 0,1 0 1 0 0,-1-1 0 0 0,0 1-1 0 0,0 0 1 0 0,0 0 0 0 0,0-1-1 0 0,0 1 1 0 0,0 0 0 0 0,0-1-1 0 0,0 1 1 0 0,-1 0 0 0 0,1 0-1 0 0,0-1 1 0 0,-16 2 8 0 0,-27 11-168 0 0,30-7 134 0 0,0 1 0 0 0,1 1 0 0 0,-1 0-1 0 0,1 0 1 0 0,1 1 0 0 0,-1 1 0 0 0,2 0-1 0 0,-1 1 1 0 0,1 0 0 0 0,1 0-1 0 0,-1 1 1 0 0,2 0 0 0 0,0 1 0 0 0,0 0-1 0 0,1 0 1 0 0,0 1 0 0 0,1 0 0 0 0,1 0-1 0 0,0 0 1 0 0,-3 15 0 0 0,7-24 19 0 0,1 1 1 0 0,-1-1-1 0 0,1 0 1 0 0,0 1-1 0 0,0-1 1 0 0,1 1-1 0 0,-1-1 1 0 0,1 1 0 0 0,0-1-1 0 0,0 0 1 0 0,0 1-1 0 0,1-1 1 0 0,-1 0-1 0 0,1 0 1 0 0,0 0-1 0 0,1 0 1 0 0,-1 0-1 0 0,5 5 1 0 0,1 1-21 0 0,2-1 0 0 0,-1-1 0 0 0,1 1 0 0 0,0-1 0 0 0,13 7 0 0 0,-12-8-171 0 0,34 22-357 0 0,79 68 0 0 0,-113-87 542 0 0,-1 0-1 0 0,0 1 0 0 0,-1 0 0 0 0,0 0 1 0 0,0 1-1 0 0,-1 0 0 0 0,-1 0 0 0 0,0 1 1 0 0,-1 0-1 0 0,0 0 0 0 0,-1 1 0 0 0,5 19 1 0 0,-10-30 12 0 0,1 1 0 0 0,0 0 0 0 0,-1 0 0 0 0,0 0 0 0 0,0-1-1 0 0,0 1 1 0 0,0 0 0 0 0,-1 0 0 0 0,1-1 0 0 0,-1 1 0 0 0,0 0 0 0 0,0 0 0 0 0,0-1 0 0 0,-1 1 0 0 0,1-1 0 0 0,-1 0 0 0 0,0 1 0 0 0,0-1 0 0 0,0 0 0 0 0,0 0 0 0 0,-1 0 0 0 0,-3 4 0 0 0,2-4 27 0 0,-1 1-1 0 0,0-1 1 0 0,0 0-1 0 0,0-1 0 0 0,0 1 1 0 0,0-1-1 0 0,0 0 1 0 0,-1 0-1 0 0,1-1 1 0 0,-1 1-1 0 0,1-1 0 0 0,-1 0 1 0 0,0-1-1 0 0,-10 0 1 0 0,7 0 33 0 0,0-1 1 0 0,-1 0 0 0 0,1-1-1 0 0,0 0 1 0 0,0-1 0 0 0,0 1-1 0 0,0-2 1 0 0,0 1 0 0 0,1-1 0 0 0,-1-1-1 0 0,1 0 1 0 0,0 0 0 0 0,1 0-1 0 0,-1-1 1 0 0,1 0 0 0 0,0 0-1 0 0,0-1 1 0 0,1 0 0 0 0,0 0-1 0 0,0-1 1 0 0,-7-12 0 0 0,9 13 2 0 0,0 0-1 0 0,1 0 1 0 0,0-1 0 0 0,0 1 0 0 0,0 0 0 0 0,1-1 0 0 0,0 0-1 0 0,1 0 1 0 0,-1 1 0 0 0,2-1 0 0 0,-1 0 0 0 0,1 0-1 0 0,0 0 1 0 0,0 0 0 0 0,1 0 0 0 0,1 0 0 0 0,-1 0-1 0 0,1 1 1 0 0,0-1 0 0 0,1 1 0 0 0,0-1 0 0 0,0 1-1 0 0,0 0 1 0 0,1 0 0 0 0,9-12 0 0 0,-1 4-117 0 0,0 1 1 0 0,1 1 0 0 0,1 0-1 0 0,0 1 1 0 0,1 0-1 0 0,21-12 1 0 0,100-45-114 0 0,-67 36 483 0 0,-67 32-509 0 0,10-6 832 0 0</inkml:trace>
</inkml:ink>
</file>

<file path=ppt/ink/ink6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2:54.5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876 188 196 0 0,'0'0'2305'0'0,"-17"-8"-1891"0"0,5 2-310 0 0,-113-53 1354 0 0,88 46-1007 0 0,-2 2 0 0 0,1 2-1 0 0,-1 1 1 0 0,-1 2 0 0 0,1 1 0 0 0,-1 3 0 0 0,-65 3-1 0 0,93-1-399 0 0,0 2 0 0 0,-1-1 0 0 0,1 1-1 0 0,0 1 1 0 0,0 1 0 0 0,0-1 0 0 0,1 2-1 0 0,-1-1 1 0 0,1 2 0 0 0,0 0 0 0 0,0 0-1 0 0,1 1 1 0 0,-11 8 0 0 0,10-4-52 0 0,0-1-1 0 0,1 2 1 0 0,0-1 0 0 0,0 2 0 0 0,2-1 0 0 0,-1 1 0 0 0,2 0-1 0 0,0 1 1 0 0,0 0 0 0 0,-5 18 0 0 0,-4 20 163 0 0,1 1 1 0 0,4 0-1 0 0,-9 91 1 0 0,12 167 53 0 0,10-286-14 0 0,1-1-1 0 0,2 1 1 0 0,0-1 0 0 0,2 0-1 0 0,0-1 1 0 0,2 0 0 0 0,0 0-1 0 0,2-1 1 0 0,0 0 0 0 0,25 35-1 0 0,15 13 163 0 0,99 104-1 0 0,-118-138-250 0 0,59 47 1 0 0,-74-69 1 0 0,1-2 1 0 0,0 0-1 0 0,1-1 0 0 0,1-1 0 0 0,38 15 1 0 0,26 0 272 0 0,1-3 0 0 0,1-4 0 0 0,0-4 0 0 0,1-4 0 0 0,136 0 0 0 0,-208-11-331 0 0,-1-1-1 0 0,0 0 0 0 0,0-1 0 0 0,0 0 0 0 0,0-2 0 0 0,0 1 1 0 0,-1-1-1 0 0,0-1 0 0 0,0-1 0 0 0,0 0 0 0 0,21-15 0 0 0,-5 0 40 0 0,-1-2-1 0 0,-1 0 1 0 0,37-43 0 0 0,-49 48-26 0 0,0-1 1 0 0,0-1-1 0 0,-2 0 1 0 0,-1-1 0 0 0,-1 0-1 0 0,0-1 1 0 0,-2-1 0 0 0,-1 1-1 0 0,0-1 1 0 0,-2 0-1 0 0,-1-1 1 0 0,-1 0 0 0 0,-1 0-1 0 0,-1 0 1 0 0,-2-28 0 0 0,0 8-76 0 0,-3 0 1 0 0,-1 0 0 0 0,-2 1 0 0 0,-3 0-1 0 0,-1 0 1 0 0,-2 1 0 0 0,-2 0 0 0 0,-1 1-1 0 0,-42-76 1 0 0,7 18 247 0 0,37 71-257 0 0,-1-1 0 0 0,-2 2 0 0 0,0 0 1 0 0,-2 1-1 0 0,-28-32 0 0 0,22 37-84 0 0,-1 0 0 0 0,-2 2 1 0 0,-30-19-1 0 0,-44-34 240 0 0,88 62-206 0 0,0 0 0 0 0,0 1 0 0 0,-1 0 0 0 0,0 2 0 0 0,0-1 0 0 0,-1 2 0 0 0,0 0 0 0 0,-1 0 0 0 0,1 2 0 0 0,-24-6 0 0 0,-26-6 59 0 0,31 8-45 0 0,-44-7-1 0 0,67 14-42 0 0,-1 1-1 0 0,1 1 0 0 0,0 0 1 0 0,-1 0-1 0 0,1 1 0 0 0,0 1 1 0 0,0 0-1 0 0,-12 4 0 0 0,-21 9-1398 0 0,-49 26 0 0 0,26-10-3159 0 0,-3-2-1715 0 0</inkml:trace>
</inkml:ink>
</file>

<file path=ppt/ink/ink6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03.9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32 103 404 0 0,'0'0'6119'0'0,"-5"-13"-5543"0"0,-14-36-128 0 0,18 47-334 0 0,0 0-1 0 0,0 0 1 0 0,0-1 0 0 0,0 1 0 0 0,0 0 0 0 0,1 0 0 0 0,-1 0 0 0 0,1 0 0 0 0,0-1 0 0 0,0 1 0 0 0,0 0 0 0 0,0-4-1 0 0,1-2 1438 0 0,27 22-1841 0 0,69 37 821 0 0,159 78-295 0 0,-178-93-150 0 0,109 56 770 0 0,-186-91-1020 0 0,0 0 0 0 0,0 0 0 0 0,0-1 0 0 0,1 1 0 0 0,-1 1-1 0 0,0-1 1 0 0,-1 0 0 0 0,1 0 0 0 0,0 0 0 0 0,0 0 0 0 0,0 1 0 0 0,-1-1 0 0 0,1 0 0 0 0,0 1-1 0 0,-1-1 1 0 0,0 1 0 0 0,1-1 0 0 0,-1 3 0 0 0,1-1-243 0 0,0-1-1 0 0,-1 0 0 0 0,1 1 1 0 0,0-1-1 0 0,0 0 1 0 0,0 1-1 0 0,0-1 1 0 0,1 0-1 0 0,1 2 1 0 0,9 9-2497 0 0</inkml:trace>
</inkml:ink>
</file>

<file path=ppt/ink/ink6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04.3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57 588 0 0,'0'0'9775'0'0,"1"-9"-9504"0"0,2-38-273 0 0,-3 51-29 0 0,1-5 7 0 0,-5 13 304 0 0,1 0-1 0 0,-11 20 1 0 0,-2 6 159 0 0,-9 49 120 0 0,-10 28-209 0 0,32-109-423 0 0,1 1 0 0 0,0 0 0 0 0,1 0 1 0 0,0 1-1 0 0,0-1 0 0 0,0 0 0 0 0,1 0 0 0 0,0 0 1 0 0,1 11-1 0 0,0-17-27 0 0,-1 0 0 0 0,1 0 0 0 0,-1 0 0 0 0,1 0 0 0 0,0-1 0 0 0,0 1 0 0 0,-1 0 0 0 0,1 0 0 0 0,0-1 0 0 0,0 1 0 0 0,0 0 0 0 0,0-1 0 0 0,0 1 0 0 0,-1-1 0 0 0,1 1 0 0 0,0-1-1 0 0,0 0 1 0 0,0 1 0 0 0,0-1 0 0 0,1 0 0 0 0,-1 0 0 0 0,0 1 0 0 0,0-1 0 0 0,1 0 0 0 0,31 2-1804 0 0,-28-2 1248 0 0,17-1-1796 0 0,14-3-1471 0 0</inkml:trace>
</inkml:ink>
</file>

<file path=ppt/ink/ink6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04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141 18 1304 0 0,'0'0'11422'0'0,"-1"-4"-11702"0"0,-3-10 240 0 0,-1 26 258 0 0,-6 41 417 0 0,8-35-510 0 0,-11 59-31 0 0,10-45-305 0 0,-1-1 0 0 0,-2-1 0 0 0,-1 1-1 0 0,-1-1 1 0 0,-2 0 0 0 0,-14 28 0 0 0,11-38-1476 0 0,2-11-2535 0 0,5-10 1331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3.4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6 2980 0 0,'0'0'6456'0'0,"11"2"-6760"0"0,36 4 708 0 0,57 0 1 0 0,-81-6-50 0 0,0 0 0 0 0,0-2 1 0 0,-1-1-1 0 0,1 0 0 0 0,26-9 0 0 0</inkml:trace>
</inkml:ink>
</file>

<file path=ppt/ink/ink6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06.1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848 91 272 0 0,'0'0'3055'0'0,"-14"-4"-2996"0"0,9 2-66 0 0,-15-4 63 0 0,0 1 1 0 0,-1 0-1 0 0,1 2 1 0 0,-28-2-1 0 0,10 5 267 0 0,1 2 0 0 0,-1 2-1 0 0,1 1 1 0 0,-37 10 0 0 0,55-10-175 0 0,0 1 0 0 0,1 1-1 0 0,0 0 1 0 0,0 2 0 0 0,1 0 0 0 0,0 1-1 0 0,1 0 1 0 0,0 1 0 0 0,-23 22 0 0 0,17-11 184 0 0,1 2 1 0 0,1 1-1 0 0,1 0 1 0 0,1 2 0 0 0,-21 42-1 0 0,9-6 602 0 0,-32 96-1 0 0,50-119-772 0 0,2 1 0 0 0,1 0 0 0 0,2 0 0 0 0,2 1 0 0 0,2 0 0 0 0,1 0 0 0 0,3 0 0 0 0,1 0 0 0 0,9 47 0 0 0,-3-54-68 0 0,2 1-1 0 0,1-2 0 0 0,1 0 1 0 0,2 0-1 0 0,2-1 1 0 0,1-1-1 0 0,1-1 1 0 0,2 0-1 0 0,1-1 0 0 0,34 36 1 0 0,-36-47-33 0 0,1 0 0 0 0,2-2 0 0 0,-1 0 0 0 0,2-1 0 0 0,30 15 0 0 0,1-3 39 0 0,74 28 0 0 0,187 54 450 0 0,-291-100-495 0 0,0-2-1 0 0,1-1 1 0 0,-1 0-1 0 0,1-2 0 0 0,1-1 1 0 0,-1-1-1 0 0,1-1 1 0 0,-1-1-1 0 0,1-1 1 0 0,0-1-1 0 0,-1-2 1 0 0,0-1-1 0 0,41-10 0 0 0,-7-3-36 0 0,81-26 141 0 0,-119 35-122 0 0,-1-1-1 0 0,0-1 0 0 0,0 0 0 0 0,29-22 0 0 0,-3-7 46 0 0,78-86-1 0 0,-5 5-162 0 0,-108 109 113 0 0,0-1 0 0 0,-1 0 0 0 0,-1 0 0 0 0,0-1 0 0 0,0 0 0 0 0,-1-1 0 0 0,-1 0 0 0 0,8-22 0 0 0,3-14-62 0 0,12-59-1 0 0,-25 87 36 0 0,1-14 26 0 0,-1 0-1 0 0,-2-1 0 0 0,-2 1 0 0 0,-1-1 1 0 0,-2 1-1 0 0,-7-46 0 0 0,5 61-13 0 0,0 0-1 0 0,-1 1 1 0 0,-1-1 0 0 0,-1 1-1 0 0,-1 1 1 0 0,-19-37 0 0 0,-6 4 26 0 0,-41-52 0 0 0,59 84 3 0 0,2 1-79 0 0,-2 0 1 0 0,0 1-1 0 0,-1 1 1 0 0,-1 0-1 0 0,-1 1 1 0 0,-26-18-1 0 0,-219-157 141 0 0,240 174-321 0 0,-40-24 1 0 0,54 36 146 0 0,-1 1 1 0 0,1 0 0 0 0,-1 0-1 0 0,0 1 1 0 0,0 0-1 0 0,0 1 1 0 0,-1 0-1 0 0,-10 0 1 0 0,-12 1-1325 0 0,-1 2 0 0 0,1 2 1 0 0,-63 12-1 0 0,62-8-455 0 0,-29 3-2427 0 0</inkml:trace>
</inkml:ink>
</file>

<file path=ppt/ink/ink6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13.5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1 168 0 0,'0'0'4429'0'0,"-3"8"-1370"0"0,2-4-4241 0 0,2 2-564 0 0,-2-21-2982 0 0</inkml:trace>
</inkml:ink>
</file>

<file path=ppt/ink/ink6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15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 6857 0 0,'0'0'3771'0'0,"0"1"-3505"0"0,0-1-401 0 0,1 1-1 0 0,-1-1 1 0 0,0 1 0 0 0,0 0 0 0 0,0-1 0 0 0,0 1 0 0 0,0-1 0 0 0,0 1 0 0 0,1-1 0 0 0,-1 1-1 0 0,0 0 1 0 0,0-1 0 0 0,-1 1 0 0 0,1-1 0 0 0,0 1 0 0 0,0-1 0 0 0,0 1 0 0 0,0-1 0 0 0,0 1-1 0 0,-1 0 1 0 0,1-1 0 0 0,0 1 0 0 0,0-1 0 0 0,-1 1 0 0 0,0 0 0 0 0</inkml:trace>
</inkml:ink>
</file>

<file path=ppt/ink/ink6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17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195 0 92 0 0,'0'0'4466'0'0,"-12"0"-3139"0"0,-9 46-472 0 0,2 1 0 0 0,1 0 1 0 0,-10 51-1 0 0,-22 150-499 0 0,24-110 268 0 0,6-29-266 0 0,20-109-439 0 0,0 0 0 0 0,0 0 0 0 0,0 1 0 0 0,1-1 0 0 0,-1 0 0 0 0,0 0 0 0 0,0 0 0 0 0,0 1 0 0 0,1-1 1 0 0,-1 0-1 0 0,0 0 0 0 0,0 0 0 0 0,0 0 0 0 0,1 1 0 0 0,-1-1 0 0 0,0 0 0 0 0,1 0 0 0 0,-1 0 0 0 0,0 0 0 0 0,0 0 1 0 0,1 0-1 0 0,-1 0 0 0 0,0 0 0 0 0,1 0 0 0 0,-1 0 0 0 0,0 0 0 0 0,0 0 0 0 0,1 0 0 0 0,-1 0 0 0 0,0 0 0 0 0,0 0 1 0 0,1 0-1 0 0,-1 0 0 0 0,0 0 0 0 0,1 0 0 0 0,-1 0 0 0 0,0-1 0 0 0,0 1 0 0 0,1 0 0 0 0,-1 0 0 0 0,0 0 0 0 0,0-1 1 0 0,0 1-1 0 0,1 0 0 0 0,-1 0 0 0 0</inkml:trace>
</inkml:ink>
</file>

<file path=ppt/ink/ink6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18.3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456 112 872 0 0,'0'0'6885'0'0,"-7"-8"-6812"0"0,-24-22-55 0 0,28 28-25 0 0,1 0-1 0 0,-1 1 1 0 0,0-1-1 0 0,0 1 1 0 0,0-1-1 0 0,0 1 1 0 0,0 0 0 0 0,0 0-1 0 0,0 0 1 0 0,0 1-1 0 0,0-1 1 0 0,0 1-1 0 0,0 0 1 0 0,-1-1 0 0 0,-4 2-1 0 0,-8-2 12 0 0,-21-4 110 0 0,-9-1 611 0 0,0-2 1 0 0,-86-26 0 0 0,131 33-732 0 0,1 1 1 0 0,-1-1-1 0 0,0 1 1 0 0,0-1 0 0 0,0 1-1 0 0,0 0 1 0 0,0-1 0 0 0,-1 1-1 0 0,1 0 1 0 0,0 0-1 0 0,0 0 1 0 0,0 0 0 0 0,0 0-1 0 0,0 0 1 0 0,0 0 0 0 0,0 0-1 0 0,0 0 1 0 0,0 0-1 0 0,0 1 1 0 0,0-1 0 0 0,0 0-1 0 0,0 1 1 0 0,0-1 0 0 0,0 1-1 0 0,-2 0 1 0 0,2 1-19 0 0,0 0 0 0 0,0 0 0 0 0,0 0 0 0 0,0 0 0 0 0,0 0 0 0 0,1 1 0 0 0,-1-1 0 0 0,1 0 1 0 0,-1 0-1 0 0,1 3 0 0 0,-7 23 425 0 0,-2-3-351 0 0,0 1 0 0 0,2-1 0 0 0,1 2 0 0 0,1-1-1 0 0,1 1 1 0 0,1-1 0 0 0,2 47 0 0 0,1-69-40 0 0,1 0 0 0 0,0-1-1 0 0,0 1 1 0 0,1-1 0 0 0,-1 1 0 0 0,1-1 0 0 0,0 1 0 0 0,0-1-1 0 0,0 0 1 0 0,0 0 0 0 0,1 0 0 0 0,-1 0 0 0 0,1 0 0 0 0,-1-1-1 0 0,1 1 1 0 0,0-1 0 0 0,0 0 0 0 0,0 0 0 0 0,1 0-1 0 0,-1 0 1 0 0,4 1 0 0 0,11 6-9 0 0,1-1 0 0 0,35 9 0 0 0,-28-9-110 0 0,-8-3 12 0 0,0 2 0 0 0,-1 0 0 0 0,0 0 0 0 0,-1 2 1 0 0,0 0-1 0 0,18 13 0 0 0,-28-17 75 0 0,-1 0 1 0 0,0 0 0 0 0,0 0-1 0 0,0 1 1 0 0,0-1-1 0 0,-1 1 1 0 0,0 0-1 0 0,0 0 1 0 0,-1 1-1 0 0,0-1 1 0 0,0 1 0 0 0,0 0-1 0 0,-1 0 1 0 0,0 0-1 0 0,0 0 1 0 0,-1 0-1 0 0,0 0 1 0 0,0 13 0 0 0,-1-12 174 0 0,0 0 1 0 0,-1 0 0 0 0,0-1-1 0 0,0 1 1 0 0,-1 0 0 0 0,0 0 0 0 0,-1-1-1 0 0,1 1 1 0 0,-2-1 0 0 0,1 0 0 0 0,-1 0-1 0 0,0 0 1 0 0,0 0 0 0 0,-1 0-1 0 0,1-1 1 0 0,-2 0 0 0 0,1 0 0 0 0,-9 7-1 0 0,7-7-18 0 0,-1 0 0 0 0,0 0 0 0 0,-1-1 0 0 0,0 0 0 0 0,0 0 0 0 0,0-1 0 0 0,0 0 0 0 0,0 0 0 0 0,-1-1-1 0 0,0-1 1 0 0,1 0 0 0 0,-1 0 0 0 0,0 0 0 0 0,-14-1 0 0 0,23-4-418 0 0,0 0-1 0 0,0 0 1 0 0,0 0 0 0 0,1 0-1 0 0,0 0 1 0 0,-1 0-1 0 0,1 0 1 0 0,0 0 0 0 0,1-4-1 0 0,-1 6 53 0 0,4-50-3991 0 0,2 26 1315 0 0</inkml:trace>
</inkml:ink>
</file>

<file path=ppt/ink/ink6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20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647 153 104 0 0,'0'0'4154'0'0,"-6"-5"-4060"0"0,-4-1 82 0 0,-1 1 0 0 0,1 0 0 0 0,-1 0-1 0 0,1 1 1 0 0,-1 1 0 0 0,-1-1 0 0 0,-15-1 0 0 0,11 3-40 0 0,-1 0 0 0 0,0 1 0 0 0,0 1 0 0 0,1 1 1 0 0,-1 0-1 0 0,0 1 0 0 0,0 1 0 0 0,1 1 0 0 0,0 0 0 0 0,-24 10 0 0 0,25-8-19 0 0,0 1-1 0 0,1 0 1 0 0,0 1-1 0 0,0 0 1 0 0,1 1 0 0 0,0 1-1 0 0,-15 14 1 0 0,12-8-23 0 0,1 1 0 0 0,1 0 1 0 0,1 1-1 0 0,-18 33 0 0 0,14-19 61 0 0,2 1 0 0 0,1 0 0 0 0,1 1 0 0 0,2 0 0 0 0,2 1 0 0 0,-9 66 0 0 0,12-66-136 0 0,-8 95 113 0 0,13-111-69 0 0,1 0 1 0 0,1 0 0 0 0,1 0 0 0 0,8 35-1 0 0,-2-20-21 0 0,2-1-1 0 0,1-1 0 0 0,2 1 1 0 0,1-2-1 0 0,1 0 1 0 0,2-1-1 0 0,1 0 1 0 0,1-2-1 0 0,28 32 0 0 0,-17-30 59 0 0,0-2 0 0 0,2-2-1 0 0,1-1 1 0 0,0-1 0 0 0,2-2 0 0 0,1-1-1 0 0,1-2 1 0 0,0-1 0 0 0,2-2-1 0 0,78 21 1 0 0,-88-29 48 0 0,0-2 0 0 0,1-1 1 0 0,0-1-1 0 0,0-1 0 0 0,0-2 0 0 0,53-4 1 0 0,-71 0-55 0 0,-1 0 1 0 0,1-1-1 0 0,-1 0 1 0 0,0-1 0 0 0,-1 0-1 0 0,18-11 1 0 0,58-47 109 0 0,-49 35-199 0 0,-19 12 84 0 0,-1-1-1 0 0,-1-1 1 0 0,0 0 0 0 0,-1-1 0 0 0,-2-1 0 0 0,0 0-1 0 0,12-23 1 0 0,10-16 28 0 0,-14 21-32 0 0,-1 0-1 0 0,-2-2 1 0 0,-2 0-1 0 0,16-64 1 0 0,-23 75-7 0 0,-1 0 0 0 0,-2 0 0 0 0,-1-1-1 0 0,-2 0 1 0 0,0 1 0 0 0,-2-2 0 0 0,-2 1 0 0 0,-7-55 0 0 0,2 65 31 0 0,0 1 0 0 0,-2 0 0 0 0,0 0 0 0 0,-2 1 0 0 0,1 0 0 0 0,-20-25 0 0 0,7 9-25 0 0,10 17 2 0 0,-2 1 0 0 0,0 1 0 0 0,0 0 0 0 0,-2 0 0 0 0,1 2 0 0 0,-23-15 0 0 0,6 4-60 0 0,-89-64 193 0 0,-18-14 420 0 0,95 76-621 0 0,13 10 138 0 0,14 7-221 0 0,0 1-1 0 0,-1 0 1 0 0,-1 2-1 0 0,1 0 1 0 0,-1 1-1 0 0,-31-5 1 0 0,40 8 61 0 0,9 3-65 0 0,0-1 1 0 0,-1 1-1 0 0,1 0 0 0 0,0-1 1 0 0,0 1-1 0 0,0 0 1 0 0,-1 0-1 0 0,1 0 1 0 0,0 0-1 0 0,0 0 1 0 0,0 0-1 0 0,0 0 1 0 0,0 0-1 0 0,1 0 0 0 0,-1 0 1 0 0,0 1-1 0 0,0-1 1 0 0,1 0-1 0 0,-1 1 1 0 0,0 1 238 0 0,-2 16-2040 0 0,-5 5-1154 0 0,5-15 469 0 0,17-61-6425 0 0</inkml:trace>
</inkml:ink>
</file>

<file path=ppt/ink/ink6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1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7673 0 0,'0'0'4112'0'0,"7"-1"-4671"0"0,140-18 724 0 0,148 1-1 0 0,-279 17-202 0 0,93 2-798 0 0,-95 5-588 0 0,-13-6 1320 0 0,-1 0-1 0 0,0 0 1 0 0,0 1-1 0 0,1-1 1 0 0,-1 0-1 0 0,0 0 0 0 0,2 2-731 0 0,-2-2 731 0 0,0 1 1 0 0,0-1-1 0 0,0 0 0 0 0,0 1 1 0 0,0-1-1 0 0,1 0 1 0 0,-1 0-1 0 0,0 1 1 0 0,0-1-1 0 0,0 0 0 0 0,0 1 1 0 0,0-1-1 0 0,0 0 1 0 0,0 1-1 0 0,0-1 1 0 0,0 0-1 0 0,-1 1 0 0 0,1-1 1 0 0,0 0-1 0 0,0 0 1 0 0,0 1-1 0 0,0-1 0 0 0,0 0 1 0 0,0 1-1 0 0,-1-1 1 0 0,1 0-1 0 0,0 0 1 0 0,-2 2-733 0 0,2-2 732 0 0,-1 0 1 0 0,1 0-1 0 0,-1 1 1 0 0,-16 7-2534 0 0</inkml:trace>
</inkml:ink>
</file>

<file path=ppt/ink/ink6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1.6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3132 0 0,'0'0'4195'0'0,"17"7"-3905"0"0,55 20-114 0 0,-61-24-147 0 0,-1 0 0 0 0,0-1 0 0 0,1 0 0 0 0,-1 0 0 0 0,1-2-1 0 0,0 1 1 0 0,-1-1 0 0 0,13-2 0 0 0,11 1 27 0 0,-18 1-75 0 0,4 0-376 0 0,37-4-1 0 0,-51 3-250 0 0,0 0-1 0 0,0-1 1 0 0,0 0-1 0 0,0 0 1 0 0,11-6-1 0 0,1-4-1957 0 0</inkml:trace>
</inkml:ink>
</file>

<file path=ppt/ink/ink6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2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182 0 3920 0 0,'0'0'5047'0'0,"-8"15"-6019"0"0,-3 4 1049 0 0,2 0 1 0 0,0 1-1 0 0,1 0 1 0 0,-10 40-1 0 0,1 28-352 0 0,-21 88 1019 0 0,29-141-1343 0 0,-2 0 0 0 0,-30 63 1 0 0,39-95-136 0 0</inkml:trace>
  <inkml:trace contextRef="#ctx0" brushRef="#br0" timeOffset="1">431 25 848 0 0,'0'0'7099'0'0,"-9"17"-7862"0"0,-91 194 1621 0 0,76-153-795 0 0,-8 17 143 0 0,4 1 0 0 0,-18 81 0 0 0,45-153-364 0 0,-4 28-306 0 0,5-31 345 0 0,0-1 0 0 0,-1 1 0 0 0,1 0-1 0 0,0-1 1 0 0,0 1 0 0 0,0 0 0 0 0,0-1 0 0 0,1 1 0 0 0,-1 0 0 0 0,0-1 0 0 0,0 1 0 0 0,0 0 0 0 0,0-1 0 0 0,1 1 0 0 0,-1 0 0 0 0,0-1 0 0 0,1 1 0 0 0,-1-1 0 0 0,0 1 0 0 0,1-1 0 0 0,-1 1 0 0 0,1-1 0 0 0,-1 1 0 0 0,1-1 0 0 0,-1 1 0 0 0,1-1 0 0 0,-1 0 0 0 0,1 1 0 0 0,-1-1 0 0 0,1 0 0 0 0,0 1 0 0 0,-1-1 0 0 0,1 0 0 0 0,-1 0-1 0 0,1 1 1 0 0,0-1 0 0 0,-1 0 0 0 0,1 0 0 0 0,0 0 0 0 0,0 0 0 0 0,16-2-2369 0 0</inkml:trace>
</inkml:ink>
</file>

<file path=ppt/ink/ink6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2.4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402 1 4912 0 0,'0'0'3751'0'0,"-3"19"-4071"0"0,-24 126 422 0 0,7-28 299 0 0,4 0 0 0 0,1 134 0 0 0,14-260-503 0 0,0 0 0 0 0,-1 1 0 0 0,1-1 0 0 0,-2 1 0 0 0,1-1 0 0 0,-1 1 0 0 0,-1 0 0 0 0,1 0 0 0 0,-9-13 0 0 0,6 11-24 0 0,-1 1 0 0 0,1 0 0 0 0,-1 0 0 0 0,-1 0 0 0 0,0 1 1 0 0,0 0-1 0 0,-11-8 0 0 0,15 13 135 0 0,0 0-1 0 0,-1 1 1 0 0,1-1 0 0 0,-1 1 0 0 0,0 0 0 0 0,1 0 0 0 0,-1 1 0 0 0,0-1-1 0 0,0 1 1 0 0,0 0 0 0 0,0 0 0 0 0,0 1 0 0 0,0-1 0 0 0,0 1 0 0 0,0 0-1 0 0,-1 1 1 0 0,1-1 0 0 0,0 1 0 0 0,0 0 0 0 0,0 0 0 0 0,-7 3 0 0 0,6-1 22 0 0,-1 1 0 0 0,1-1 1 0 0,-1 1-1 0 0,1 1 1 0 0,1-1-1 0 0,-1 1 1 0 0,0 0-1 0 0,1 0 0 0 0,0 0 1 0 0,0 1-1 0 0,1 0 1 0 0,0 0-1 0 0,-6 10 1 0 0,6-9 1 0 0,1-1 0 0 0,0 1 1 0 0,0 0-1 0 0,1 1 1 0 0,-1-1-1 0 0,2 0 0 0 0,-1 0 1 0 0,1 1-1 0 0,0-1 1 0 0,1 1-1 0 0,-1-1 0 0 0,2 1 1 0 0,0 8-1 0 0,0-11-21 0 0,0 0 0 0 0,0-1 1 0 0,1 1-1 0 0,-1-1 0 0 0,1 0 0 0 0,0 0 0 0 0,0 1 0 0 0,1-1 0 0 0,-1 0 0 0 0,1-1 0 0 0,0 1 0 0 0,0 0 1 0 0,0-1-1 0 0,0 0 0 0 0,1 1 0 0 0,0-1 0 0 0,-1-1 0 0 0,1 1 0 0 0,0-1 0 0 0,0 1 0 0 0,0-1 0 0 0,6 2 0 0 0,-5-2-1 0 0,0-1-1 0 0,0 1 1 0 0,0-1-1 0 0,0 0 1 0 0,0-1-1 0 0,0 1 1 0 0,0-1-1 0 0,0 0 1 0 0,0 0-1 0 0,0-1 1 0 0,0 1-1 0 0,0-1 1 0 0,-1 0-1 0 0,6-2 1 0 0,0-1-544 0 0,-1 0 1 0 0,1 0-1 0 0,-1-1 1 0 0,0 0 0 0 0,-1 0-1 0 0,10-8 1 0 0,9-9-2096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5.0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37 236 0 0,'0'0'7597'0'0,"24"0"-5064"0"0,20-3-1727 0 0,-1-1 1 0 0,45-11 0 0 0,2 1-788 0 0,-77 13-1847 0 0</inkml:trace>
</inkml:ink>
</file>

<file path=ppt/ink/ink6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2.9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1 325 1668 0 0,'0'0'1898'0'0,"2"15"-1534"0"0,-1-9-310 0 0,6 36 1452 0 0,0 64 4804 0 0,-9-116-5215 0 0,-1-17-1201 0 0,4 18 56 0 0,0 1 0 0 0,0-1 0 0 0,1 1 1 0 0,1-1-1 0 0,0 1 0 0 0,0 0 0 0 0,0 0 0 0 0,1 0 0 0 0,0 0 0 0 0,1 1 0 0 0,0 0 0 0 0,0 0 0 0 0,6-7 0 0 0,1 0-434 0 0,0 1 0 0 0,0 1 0 0 0,1 0 0 0 0,1 1 0 0 0,23-15 0 0 0,-19 15-294 0 0,0 2 0 0 0,0 0 0 0 0,1 2 0 0 0,0 0-1 0 0,1 0 1 0 0,-1 2 0 0 0,1 1 0 0 0,0 0 0 0 0,22-1 0 0 0,-13 5-627 0 0</inkml:trace>
  <inkml:trace contextRef="#ctx0" brushRef="#br0" timeOffset="1">483 214 1412 0 0,'0'0'5431'0'0,"-1"15"-4521"0"0,-4 45-172 0 0,3-45-270 0 0,-1 0-1 0 0,-6 20 0 0 0,7-27-413 0 0,0 0-1 0 0,0 0 1 0 0,1 0 0 0 0,-1 17 0 0 0,2-18-659 0 0</inkml:trace>
  <inkml:trace contextRef="#ctx0" brushRef="#br0" timeOffset="2">549 1 1852 0 0,'0'0'5805'0'0,"33"34"-10638"0"0,-23-20 3269 0 0,1-2 304 0 0</inkml:trace>
</inkml:ink>
</file>

<file path=ppt/ink/ink6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3.5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10 181 300 0 0,'0'0'5475'0'0,"-1"13"-4963"0"0,-1 1-403 0 0,-1 2 175 0 0,1 0 1 0 0,1 0 0 0 0,1 1-1 0 0,2 20 1 0 0,-2-35-265 0 0,0-1 0 0 0,0 1 0 0 0,0-1 0 0 0,1 0 0 0 0,-1 1 0 0 0,0-1 0 0 0,1 0 1 0 0,-1 1-1 0 0,1-1 0 0 0,-1 0 0 0 0,1 0 0 0 0,0 0 0 0 0,0 1 0 0 0,-1-1 0 0 0,1 0 0 0 0,0 0 0 0 0,0 0 1 0 0,0 0-1 0 0,0 0 0 0 0,0-1 0 0 0,0 1 0 0 0,1 0 0 0 0,-1 0 0 0 0,2 0 0 0 0,0 0 32 0 0,-1-1 1 0 0,0 0-1 0 0,0 0 0 0 0,0 0 0 0 0,0 0 0 0 0,0 0 0 0 0,0-1 0 0 0,1 1 1 0 0,-1-1-1 0 0,0 1 0 0 0,0-1 0 0 0,0 0 0 0 0,0 0 0 0 0,2-1 0 0 0,8-5-84 0 0,-1 0-1 0 0,0-1 1 0 0,17-16-1 0 0,-19 16-117 0 0,-1 0 62 0 0,0 0-1 0 0,1 1 1 0 0,-1 0 0 0 0,1 1 0 0 0,0 0 0 0 0,1 0 0 0 0,12-5 0 0 0,-20 11 54 0 0,-1 0 0 0 0,1-1 0 0 0,0 1-1 0 0,-1 0 1 0 0,1 0 0 0 0,0 1 0 0 0,0-1 0 0 0,-1 0 0 0 0,1 0-1 0 0,0 1 1 0 0,-1-1 0 0 0,1 1 0 0 0,-1 0 0 0 0,1-1 0 0 0,0 1-1 0 0,-1 0 1 0 0,1 0 0 0 0,-1 0 0 0 0,3 2 0 0 0,26 29 714 0 0,-9-9-336 0 0,-15-18-274 0 0,0 0 0 0 0,0 0 1 0 0,1-1-1 0 0,-1 0 0 0 0,1 0 0 0 0,0-1 1 0 0,0 0-1 0 0,0 0 0 0 0,7 2 0 0 0,-9-4-13 0 0,-1 0 0 0 0,1-1 0 0 0,-1 0 0 0 0,0 1 0 0 0,1-1 0 0 0,-1-1 0 0 0,1 1 0 0 0,-1-1 0 0 0,0 0 0 0 0,1 0 0 0 0,-1 0 0 0 0,0 0 0 0 0,0-1 0 0 0,0 1-1 0 0,0-1 1 0 0,0 0 0 0 0,5-4 0 0 0,12-9-163 0 0,0 0 0 0 0,-1-2 0 0 0,-1 0 0 0 0,32-37 0 0 0,-43 44-111 0 0,0-1 0 0 0,-1 1 0 0 0,0-1 0 0 0,0-1 0 0 0,-1 1 0 0 0,-1-1 1 0 0,0 0-1 0 0,0 0 0 0 0,-1-1 0 0 0,-1 1 0 0 0,3-20 0 0 0,-6 30 226 0 0,0 0-1 0 0,1 1 0 0 0,-1-1 0 0 0,0 0 0 0 0,0 1 0 0 0,-1-1 1 0 0,1 1-1 0 0,0-1 0 0 0,0 0 0 0 0,-1 1 0 0 0,1-1 1 0 0,-1 1-1 0 0,0-1 0 0 0,1 1 0 0 0,-3-4 0 0 0,3 5-18 0 0,-1-1 0 0 0,1 1-1 0 0,-1-1 1 0 0,0 1-1 0 0,1 0 1 0 0,-1-1 0 0 0,0 1-1 0 0,0-1 1 0 0,1 1 0 0 0,-1 0-1 0 0,0 0 1 0 0,0 0 0 0 0,1-1-1 0 0,-1 1 1 0 0,0 0 0 0 0,0 0-1 0 0,0 0 1 0 0,1 0 0 0 0,-1 0-1 0 0,0 0 1 0 0,0 0-1 0 0,1 1 1 0 0,-2-1 0 0 0,-2 2-26 0 0,-1-1-1 0 0,1 1 1 0 0,0 0 0 0 0,0 0 0 0 0,0 1 0 0 0,1-1 0 0 0,-1 1-1 0 0,1 0 1 0 0,-1 0 0 0 0,-2 4 0 0 0,-1 0 123 0 0,0 1-1 0 0,1 0 1 0 0,0 0 0 0 0,1 0 0 0 0,0 1 0 0 0,0-1-1 0 0,1 1 1 0 0,0 1 0 0 0,1-1 0 0 0,0 0-1 0 0,0 1 1 0 0,1 0 0 0 0,-2 12 0 0 0,4-15-7 0 0,0 0 0 0 0,0 0 0 0 0,0 1 0 0 0,1-1 0 0 0,0 0 0 0 0,1 0 0 0 0,0 0 0 0 0,0 0 0 0 0,0-1 0 0 0,1 1 0 0 0,0 0 0 0 0,0-1 0 0 0,0 0 0 0 0,1 1 0 0 0,0-2 0 0 0,1 1 0 0 0,-1 0 0 0 0,1-1 0 0 0,7 7 1 0 0,-1-3 99 0 0,1 0 1 0 0,0 0-1 0 0,0-1 1 0 0,1 0-1 0 0,0-1 1 0 0,0-1 0 0 0,1 0-1 0 0,0-1 1 0 0,0 0-1 0 0,0-1 1 0 0,1-1-1 0 0,0 0 1 0 0,-1-1 0 0 0,1-1-1 0 0,0 0 1 0 0,0-1-1 0 0,15-1 1 0 0,-29 0-150 0 0,0 1 0 0 0,-1 0 0 0 0,1 0 0 0 0,0 0 0 0 0,0-1 0 0 0,-1 1 0 0 0,1 0 0 0 0,0-1 0 0 0,-1 1 0 0 0,1 0 0 0 0,0-1 0 0 0,-1 1 0 0 0,1-1 0 0 0,-1 1 0 0 0,1-1 0 0 0,-1 0 1 0 0,1 1-1 0 0,-1-1 0 0 0,1 1 0 0 0,-1-1 0 0 0,0 0 0 0 0,1 0 0 0 0,-1 1 0 0 0,0-1 0 0 0,1 0 0 0 0,-1 1 0 0 0,0-1 0 0 0,0 0 0 0 0,0 0 0 0 0,0 1 0 0 0,0-1 0 0 0,0 0 0 0 0,0 0 0 0 0,0 0 0 0 0,0 1 0 0 0,0-1 0 0 0,0 0 0 0 0,0 0 0 0 0,-1-1 0 0 0,1 1-253 0 0,-1 0 0 0 0,1-1-1 0 0,-1 1 1 0 0,1 0 0 0 0,-1-1 0 0 0,0 1-1 0 0,0 0 1 0 0,0 0 0 0 0,1 0-1 0 0,-1 0 1 0 0,0 0 0 0 0,0 0-1 0 0,0 0 1 0 0,0 0 0 0 0,-1 0-1 0 0,1 0 1 0 0,0 1 0 0 0,0-1-1 0 0,0 0 1 0 0,-1 1 0 0 0,1-1-1 0 0,0 1 1 0 0,-1-1 0 0 0,-1 1-1 0 0,-21-1-3840 0 0</inkml:trace>
</inkml:ink>
</file>

<file path=ppt/ink/ink6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44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2 2508 0 0,'0'0'7444'0'0,"0"7"-7612"0"0,2 60 573 0 0,-1-20-129 0 0,-1 1 0 0 0,-2-1 0 0 0,-11 62-1 0 0,13-109-265 0 0,0 2 58 0 0,0-1-1 0 0,0 1 0 0 0,-1-1 0 0 0,1 0 0 0 0,0 1 0 0 0,-1-1 0 0 0,1 0 0 0 0,-1 1 0 0 0,1-1 0 0 0,-1 0 0 0 0,0 0 1 0 0,1 1-1 0 0,-1-1 0 0 0,0 0 0 0 0,0 0 0 0 0,0 0 0 0 0,0 0 0 0 0,0 0 0 0 0,0 0 0 0 0,0 0 0 0 0,-2 1 0 0 0,2-33 835 0 0,2 24-932 0 0,0 1 1 0 0,0-1-1 0 0,1 0 0 0 0,0 1 1 0 0,0-1-1 0 0,1 1 0 0 0,0 0 0 0 0,5-8 1 0 0,33-46-170 0 0,-37 54 211 0 0,23-32 25 0 0,-11 14 87 0 0,1 1 0 0 0,0 1 1 0 0,2 0-1 0 0,0 2 0 0 0,25-20 1 0 0,-42 38-63 0 0,-1 2-176 0 0,-14 16-1813 0 0,-18 15-2719 0 0,12-15 322 0 0</inkml:trace>
</inkml:ink>
</file>

<file path=ppt/ink/ink6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0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52 0 0,'0'0'13013'0'0,"33"2"-11748"0"0,183 2-241 0 0,-128-5-921 0 0,-87 1-97 0 0,6 19-8320 0 0,-7-19 8184 0 0,0 1 0 0 0,0-1 0 0 0,0 0-1 0 0,-1 1 1 0 0,1-1 0 0 0,0 0 0 0 0,0 1-1 0 0,0-1 1 0 0,-3 2-1172 0 0,2-2 1172 0 0,1 1 0 0 0,0-1 0 0 0,-1 0-1 0 0,-20 7-1714 0 0,11-5 1079 0 0,40-36-777 0 0</inkml:trace>
</inkml:ink>
</file>

<file path=ppt/ink/ink6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0.8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38 496 0 0,'0'0'11506'0'0,"5"0"-11062"0"0,185-25 989 0 0,-147 20-1075 0 0,57-2 354 0 0,-99 7-755 0 0</inkml:trace>
</inkml:ink>
</file>

<file path=ppt/ink/ink6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2.1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34 8 0 0,'0'0'13675'0'0,"27"-11"-13048"0"0,-11 5-573 0 0,0 2 1 0 0,0 0-1 0 0,0 1 0 0 0,31-2 1 0 0,69 5-69 0 0,-60 0-997 0 0,-55 1 909 0 0,-1-1 0 0 0,0 0 0 0 0,1 0 0 0 0,-1 0 0 0 0,1 0 0 0 0,-1 0 1 0 0,0 1-1 0 0,1-1 0 0 0,-1 0 0 0 0,1 0 0 0 0,-1 1 0 0 0,0-1 0 0 0,0 0 0 0 0,1 0 1 0 0,-1 1-1 0 0,0-1 0 0 0,1 0 0 0 0,-1 1 0 0 0,0-1 0 0 0,0 1 0 0 0,0-1 1 0 0,1 0-1 0 0,-1 1 0 0 0,0-1 0 0 0,0 1 0 0 0,0-1 0 0 0,0 0 0 0 0,0 1 1 0 0,0-1-1 0 0,0 1 0 0 0,0-1 0 0 0,0 0 0 0 0,0 1 0 0 0,0-1 0 0 0,0 2 0 0 0,0-1-291 0 0,0 0 0 0 0,0 0-1 0 0,0 0 1 0 0,0 0-1 0 0,-1 0 1 0 0,1 0 0 0 0,0 0-1 0 0,-1 0 1 0 0,1 0-1 0 0,0 0 1 0 0,-1 0 0 0 0,1 0-1 0 0,-1 0 1 0 0,-1 1-1 0 0</inkml:trace>
</inkml:ink>
</file>

<file path=ppt/ink/ink6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2.5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0 612 0 0,'0'0'10729'0'0,"21"5"-10211"0"0,61 3 449 0 0,92 4-386 0 0,-212-19-13856 0 0</inkml:trace>
</inkml:ink>
</file>

<file path=ppt/ink/ink6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4.2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88 328 0 0,'3'-5'15111'0'0,"0"3"-15560"0"0,22-6 539 0 0,41-14 207 0 0,101-21-1 0 0,-154 40-742 0 0,12-1 1416 0 0,-15 5-2609 0 0</inkml:trace>
</inkml:ink>
</file>

<file path=ppt/ink/ink6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5.8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70 756 0 0,'11'-3'15570'0'0,"38"-9"-16095"0"0,75-11 365 0 0,-87 18 293 0 0,-1-1 1 0 0,42-14 3784 0 0,-85 20-3466 0 0,7 0-460 0 0</inkml:trace>
</inkml:ink>
</file>

<file path=ppt/ink/ink6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2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49 80 0 0,'-1'7'14503'0'0,"13"-8"-14332"0"0,1 0 0 0 0,-1-2 0 0 0,1 1 0 0 0,-1-1 0 0 0,14-6 0 0 0,33-8-453 0 0,8 8 244 0 0,-1 3-1 0 0,72 2 266 0 0,-134 19-6679 0 0,-4-14 6254 0 0,0-1 0 0 0,0 1 0 0 0,0 0 0 0 0,0-1-1 0 0,0 1 1 0 0,0 0 0 0 0,0-1 0 0 0,0 1 0 0 0,0 0 0 0 0,0-1 0 0 0,0 1 0 0 0,0 0 0 0 0,0 0 0 0 0,-1-1 0 0 0,1 1 0 0 0,0-1 0 0 0,-1 1 0 0 0,1 0 0 0 0,0-1 0 0 0,-1 1 0 0 0,1-1 0 0 0,-1 1 0 0 0,1-1 0 0 0,-1 1 0 0 0,1-1 0 0 0,-1 1 0 0 0,1-1 0 0 0,-1 1 0 0 0,1-1 0 0 0,-1 0 0 0 0,0 1 0 0 0,1-1 0 0 0,-2 1 0 0 0,2-2 170 0 0,0 1 1 0 0,0 0 0 0 0,0 0 0 0 0,0 0 0 0 0,0 0 0 0 0,0 0 0 0 0,0 0-1 0 0,0-1 1 0 0,0 1 0 0 0,0 0 0 0 0,0 0 0 0 0,0 0 0 0 0,0 0 0 0 0,0 0-1 0 0,0 0 1 0 0,0-1 0 0 0,0 1 0 0 0,0 0 0 0 0,0 0 0 0 0,0 0-1 0 0,0 0 1 0 0,0 0 0 0 0,0 0 0 0 0,0 0 0 0 0,0-1 0 0 0,0 1 0 0 0,0 0-1 0 0,0 0 1 0 0,0 0 0 0 0,0 0 0 0 0,-1 0 0 0 0,1 0 0 0 0,0 0 0 0 0,0 0-1 0 0,0 0 1 0 0,0 0 0 0 0,0-1 0 0 0,0 1 0 0 0,0 0 0 0 0,-1 0 0 0 0,1 0-1 0 0,0 0 1 0 0,0 0 0 0 0,0 0 0 0 0,0 0 0 0 0,0 0 0 0 0,0 0 0 0 0,-1 0-1 0 0,1 0 1 0 0,0 0 0 0 0,0 0 0 0 0,0 0 0 0 0,0 0 0 0 0,0 0 0 0 0,0 0-1 0 0,-1 0 1 0 0,1 0 0 0 0,0 0 0 0 0,0 1 0 0 0,0-1 0 0 0,0 0 0 0 0,0 0-1 0 0,0 0 1 0 0,0 0 0 0 0,-1 0 0 0 0,1 0 0 0 0,0 0 0 0 0,0 0 0 0 0,0 1-1 0 0,12-33-363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6.0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2164 0 0,'0'0'10743'0'0,"2"0"-11064"0"0,40 5 320 0 0,-1-3 0 0 0,70-3 0 0 0,-32-1 0 0 0,218 8 3166 0 0,-340 1-9414 0 0,41-7 5888 0 0,1 0 0 0 0,-1 0 0 0 0,1 0-1 0 0,-1 0 1 0 0,1-1 0 0 0,0 1 0 0 0,-1-1-1 0 0,1 1 1 0 0,-1-1 0 0 0,1 0 0 0 0,0 1-1 0 0,0-1 1 0 0,-1 0 0 0 0,-1-1 0 0 0,3 2 313 0 0,0-1 1 0 0,0 1 0 0 0,-1 0-1 0 0,1 0 1 0 0,0 0 0 0 0,0 0-1 0 0,0 0 1 0 0,0-1 0 0 0,-1 1-1 0 0,1 0 1 0 0,0 0 0 0 0,0 0-1 0 0,0-1 1 0 0,0 1 0 0 0,0 0-1 0 0,0 0 1 0 0,0 0 0 0 0,-1-1-1 0 0,1 1 1 0 0,0 0 0 0 0,0 0-1 0 0,0-1 1 0 0,0 1 0 0 0,0 0-1 0 0,0 0 1 0 0,0-1 0 0 0,0 1-1 0 0,0 0 1 0 0,0 0 0 0 0,0 0-1 0 0,0-1 1 0 0,0 1 0 0 0,1 0-1 0 0,-1 0 1 0 0,0-1 0 0 0,0 1-1 0 0,0 0 1 0 0,0 0 0 0 0,0 0-1 0 0,0-1 1 0 0,0 1 0 0 0,1 0-1 0 0,-1 0 1 0 0,0 0 0 0 0,0 0-1 0 0,0-1 1 0 0,0 1-1 0 0,1 0 1 0 0,-1 0 0 0 0,0 0-1 0 0,0 0 1 0 0,1 0 0 0 0,-1 0-1 0 0,0 0 1 0 0,0-1 0 0 0,0 1-1 0 0,1 0 1 0 0,-1 0 0 0 0,0 0-1 0 0,0 0 1 0 0,1 0 0 0 0,-1 0-1 0 0,0 0 1 0 0,0 0 0 0 0,1 0-1 0 0,-1 0 1 0 0,0 1 0 0 0,12 0-168 0 0,0 1-1 0 0,-1 0 1 0 0,16 5 0 0 0</inkml:trace>
</inkml:ink>
</file>

<file path=ppt/ink/ink6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3.1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63 2764 0 0,'0'0'10539'0'0,"18"4"-9151"0"0,0-6-1307 0 0,0-2 0 0 0,0 0-1 0 0,17-7 1 0 0,16-3-14 0 0,-3 3 18 0 0,0 3 0 0 0,1 2-1 0 0,58-1 2849 0 0</inkml:trace>
</inkml:ink>
</file>

<file path=ppt/ink/ink6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5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37 52 0 0,'0'0'11523'0'0,"24"7"-7932"0"0,41-21-3315 0 0,47-6-199 0 0,-2 11-3 0 0,-109 9-17 0 0</inkml:trace>
</inkml:ink>
</file>

<file path=ppt/ink/ink6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5.6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17 820 0 0,'0'0'11021'0'0,"21"8"-10335"0"0,14-10-33 0 0,46-8-1 0 0,-47 5-334 0 0,48-1-1 0 0,-78 5 809 0 0</inkml:trace>
</inkml:ink>
</file>

<file path=ppt/ink/ink6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7.3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18 28 0 0,'0'12'13799'0'0,"43"-14"-12477"0"0,75-15 1 0 0,-86 12-1074 0 0,-26 3-416 0 0,17-1-2 0 0</inkml:trace>
</inkml:ink>
</file>

<file path=ppt/ink/ink6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17.7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 8997 0 0,'0'0'3179'0'0,"13"2"-3018"0"0,31 2 220 0 0,0-1 1 0 0,0-3-1 0 0,50-4 0 0 0,-86 2-297 0 0,-7 2-165 0 0,0 0-1 0 0,0 0 1 0 0,0 0 0 0 0,0 0-1 0 0,1 0 1 0 0,-1 0 0 0 0,0-1 0 0 0,0 1-1 0 0,0 0 1 0 0,0-1 0 0 0,0 1-1 0 0,0-1 1 0 0,0 1 0 0 0,0-1-1 0 0,-1 1 1 0 0,3-2 0 0 0,-3-15-6504 0 0,1 36 606 0 0</inkml:trace>
</inkml:ink>
</file>

<file path=ppt/ink/ink6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24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20 504 0 0,'0'0'10823'0'0,"20"7"-10613"0"0,9-8-1901 0 0,56-11-1 0 0,-56 7-476 0 0,57-3 0 0 0</inkml:trace>
</inkml:ink>
</file>

<file path=ppt/ink/ink6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24.9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2320 0 0,'0'0'3656'0'0,"6"0"-2660"0"0,48 3 598 0 0,1-2 1 0 0,104-13 7520 0 0,-163 12-10404 0 0,3 0 1264 0 0,1 0-25 0 0,-1 0 28 0 0,1 0-28 0 0</inkml:trace>
</inkml:ink>
</file>

<file path=ppt/ink/ink6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53.6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42 116 0 0,'-5'-8'8289'0'0,"55"7"-8108"0"0,1-2 0 0 0,-1-3 0 0 0,72-16 0 0 0,-119 21-545 0 0</inkml:trace>
</inkml:ink>
</file>

<file path=ppt/ink/ink6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55.6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0 5228 0 0,'-8'3'8883'0'0,"82"6"-8279"0"0,-13-1-554 0 0,16-1-77 0 0,44 2 881 0 0,-124-7 243 0 0,-5 2-2028 0 0</inkml:trace>
</inkml:ink>
</file>

<file path=ppt/ink/ink6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9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67 2980 0 0,'0'0'9157'0'0,"-3"-3"-8784"0"0,3 3-376 0 0,0 0 0 0 0,-1 0 0 0 0,1 0 0 0 0,0 0 0 0 0,0 0-1 0 0,-1 0 1 0 0,1 0 0 0 0,0 0 0 0 0,0-1 0 0 0,-1 1 0 0 0,1 0-1 0 0,0 0 1 0 0,0 0 0 0 0,-1 0 0 0 0,1-1 0 0 0,0 1-1 0 0,0 0 1 0 0,0 0 0 0 0,0-1 0 0 0,-1 1 0 0 0,1 0 0 0 0,0 0-1 0 0,0-1 1 0 0,0 1 0 0 0,0 0 0 0 0,0 0 0 0 0,0-1 0 0 0,0 1-1 0 0,0 0 1 0 0,0-1 0 0 0,0 1 0 0 0,0 0 0 0 0,0-1 0 0 0,0 1-1 0 0,0 0 1 0 0,0 0 0 0 0,0-1 0 0 0,0 1 0 0 0,0 0-1 0 0,0-1 1 0 0,0 1 0 0 0,0 0 0 0 0,0 0 0 0 0,0-1 0 0 0,1 1-1 0 0,-1 0 1 0 0,0 0 0 0 0,0-1 0 0 0,0 1 0 0 0,0 0 0 0 0,1 0-1 0 0,-1 0 1 0 0,1-1 0 0 0,21-3-674 0 0,-8 3 619 0 0,355-42-121 0 0,-339 40-203 0 0,-29 3 311 0 0,-3 17-97 0 0,-3 33 755 0 0,-2 0-1 0 0,-3 0 0 0 0,-23 72 1 0 0,-68 138 270 0 0,87-222-772 0 0,10-25-247 0 0,-1 0 0 0 0,-12 22 1 0 0,16-35-191 0 0,0 1 1 0 0,1 0 0 0 0,-1 0 0 0 0,0 0 0 0 0,0-1 0 0 0,0 1 0 0 0,0 0 0 0 0,0-1 0 0 0,0 1-1 0 0,0-1 1 0 0,0 1 0 0 0,0-1 0 0 0,-1 1 0 0 0,1-1 0 0 0,0 0 0 0 0,0 0 0 0 0,0 1 0 0 0,0-1 0 0 0,-1 0-1 0 0,1 0 1 0 0,0 0 0 0 0,0-1 0 0 0,0 1 0 0 0,0 0 0 0 0,-3-1 0 0 0,-8-1-2683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6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1580 0 0,'0'0'10335'0'0,"46"1"-9045"0"0,309 35-272 0 0,-324-31-1086 0 0,1 2-1 0 0,57 20 0 0 0,-61-14-3571 0 0,-27-12 3391 0 0,0-1 1 0 0,1 1 0 0 0,-1-1 0 0 0,0 1 0 0 0,0 0 0 0 0,0 0 0 0 0,0 0-1 0 0,0-1 1 0 0,0 1 0 0 0,0 0 0 0 0,0 0 0 0 0,0 1 0 0 0,0-1 0 0 0,0 0-1 0 0,-1 0 1 0 0,1 0 0 0 0,0 0 0 0 0,0 2 0 0 0</inkml:trace>
</inkml:ink>
</file>

<file path=ppt/ink/ink6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3:59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74 5016 0 0,'0'0'7007'0'0,"18"-5"-6978"0"0,6-3 11 0 0,-5 2 42 0 0,0 1 0 0 0,0 1-1 0 0,35-4 1 0 0,323-4-745 0 0,-303 12-1666 0 0,-73 0 2110 0 0,0 0 1 0 0,0 0 0 0 0,0 0-1 0 0,1 0 1 0 0,-1-1 0 0 0,0 1-1 0 0,0 0 1 0 0,0-1-1 0 0,0 1 1 0 0,1-1 0 0 0,-1 1-1 0 0,0-1 1 0 0,0 1-1 0 0,0-1 1 0 0,0 0 0 0 0,0 0-1 0 0,0 1 1 0 0,-1-1-1 0 0,1 0 1 0 0,0 0 0 0 0,0 0-1 0 0,0 0 1 0 0,-1 0-1 0 0,2-2 1 0 0,3-6-2209 0 0</inkml:trace>
</inkml:ink>
</file>

<file path=ppt/ink/ink6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0.2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26 1616 0 0,'0'0'9475'0'0,"3"-5"-8875"0"0,8-11-167 0 0,-8 11-136 0 0,-9 7-349 0 0,0 1 0 0 0,0 0 1 0 0,1-1-1 0 0,-1 2 0 0 0,1-1 0 0 0,0 1 0 0 0,0 0 0 0 0,0 0 0 0 0,0 0 1 0 0,-4 6-1 0 0,7-9 52 0 0,-12 14 4 0 0,1 0 1 0 0,0 1-1 0 0,1 1 0 0 0,1 0 0 0 0,0 0 0 0 0,2 1 1 0 0,0 0-1 0 0,1 1 0 0 0,-8 23 0 0 0,9-17-33 0 0,0 0-1 0 0,2 0 0 0 0,1 1 0 0 0,1-1 1 0 0,1 1-1 0 0,2 48 0 0 0,1-67 58 0 0,0 0 0 0 0,1 0 0 0 0,-1 0 0 0 0,1 0 1 0 0,1 0-1 0 0,-1 0 0 0 0,1-1 0 0 0,1 1 0 0 0,-1-1 0 0 0,1 0 0 0 0,0 0 0 0 0,0 0 0 0 0,1-1 0 0 0,0 1 1 0 0,0-1-1 0 0,0 0 0 0 0,0-1 0 0 0,1 1 0 0 0,0-1 0 0 0,0 0 0 0 0,0 0 0 0 0,0-1 0 0 0,1 0 0 0 0,-1 0 1 0 0,15 4-1 0 0,-10-4 88 0 0,1 0 0 0 0,-1 0 1 0 0,1-1-1 0 0,-1-1 1 0 0,1 0-1 0 0,0-1 0 0 0,-1 0 1 0 0,1-1-1 0 0,0 0 1 0 0,-1 0-1 0 0,1-2 0 0 0,-1 1 1 0 0,1-1-1 0 0,-1-1 1 0 0,13-6-1 0 0,-14 5-13 0 0,0-1 1 0 0,-1 0-1 0 0,0-1 0 0 0,-1 0 1 0 0,0 0-1 0 0,0 0 0 0 0,0-1 1 0 0,-1-1-1 0 0,0 1 0 0 0,0-1 0 0 0,-1 0 1 0 0,0-1-1 0 0,-1 1 0 0 0,0-1 1 0 0,5-14-1 0 0,-5 7-31 0 0,0 0 0 0 0,-1-1 0 0 0,-1 1-1 0 0,0-1 1 0 0,-2 0 0 0 0,0 1 0 0 0,0-1 0 0 0,-5-32 0 0 0,2 39 49 0 0,0 0 1 0 0,-1 0-1 0 0,-1 0 1 0 0,0 0 0 0 0,0 1-1 0 0,-10-18 1 0 0,10 22-174 0 0,1 0 0 0 0,-1 1 0 0 0,0-1 0 0 0,0 1-1 0 0,0 0 1 0 0,-1 0 0 0 0,0 0 0 0 0,0 0 0 0 0,0 1 0 0 0,-1 0 0 0 0,1 0 0 0 0,-9-4 0 0 0,10 7-248 0 0,-1-1 1 0 0,1 1 0 0 0,0 0 0 0 0,-1 1-1 0 0,1-1 1 0 0,-1 1 0 0 0,1-1 0 0 0,-1 2-1 0 0,-7 0 1 0 0,4 0-1100 0 0,-1 1 0 0 0,0 0 0 0 0,1 1 1 0 0,-9 3-1 0 0,-8 5-4218 0 0</inkml:trace>
</inkml:ink>
</file>

<file path=ppt/ink/ink6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1.3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712 1390 860 0 0,'0'0'4611'0'0,"15"14"-4245"0"0,-7-7-308 0 0,117 94 806 0 0,-98-85-517 0 0,1-1 0 0 0,0 0 0 0 0,1-3 0 0 0,0 0 0 0 0,1-2 0 0 0,0-1 0 0 0,1-1 0 0 0,0-2 0 0 0,0-1 0 0 0,0-1 0 0 0,1-2 0 0 0,51-2 1 0 0,-11-6 212 0 0,0-2 0 0 0,-1-4 0 0 0,0-3 0 0 0,97-33 0 0 0,-138 38-462 0 0,-1-1 0 0 0,0-1 1 0 0,-1-2-1 0 0,0-1 1 0 0,41-30-1 0 0,-51 31 6 0 0,-1 0 0 0 0,0-2 0 0 0,-2 0 0 0 0,0 0 0 0 0,-1-2-1 0 0,0 0 1 0 0,-1 0 0 0 0,16-34 0 0 0,-17 27-38 0 0,-1-1-1 0 0,-2-1 1 0 0,-1 1-1 0 0,0-2 1 0 0,5-47-1 0 0,-7 17 9 0 0,-4-102 0 0 0,-5 129-105 0 0,0 0 0 0 0,-2 0 1 0 0,-1 1-1 0 0,-2 0 0 0 0,0 0 1 0 0,-2 1-1 0 0,-2 0 0 0 0,0 0 0 0 0,-2 1 1 0 0,-1 1-1 0 0,-2 1 0 0 0,0 0 1 0 0,-1 1-1 0 0,-2 1 0 0 0,0 0 1 0 0,-2 2-1 0 0,-1 1 0 0 0,-43-32 0 0 0,10 12-33 0 0,-2 2 0 0 0,-119-57-1 0 0,136 78-5 0 0,-1 1-1 0 0,-1 3 1 0 0,-1 1-1 0 0,0 3 1 0 0,-69-9-1 0 0,43 13-42 0 0,1 3 1 0 0,-1 2-1 0 0,-130 18 0 0 0,158-10 18 0 0,1 2 1 0 0,0 1-1 0 0,0 3 1 0 0,1 1-1 0 0,1 2 0 0 0,1 2 1 0 0,-62 38-1 0 0,63-30 6 0 0,1 1 1 0 0,1 2-1 0 0,2 2 0 0 0,1 0 0 0 0,1 3 1 0 0,2 0-1 0 0,2 2 0 0 0,1 1 0 0 0,1 1 1 0 0,3 1-1 0 0,1 1 0 0 0,1 1 0 0 0,-17 57 0 0 0,20-48 9 0 0,3 0-1 0 0,2 0 1 0 0,2 1-1 0 0,-5 83 1 0 0,15-109 93 0 0,0-1 0 0 0,1 0 0 0 0,1 0 0 0 0,1-1 0 0 0,2 1 0 0 0,0-1 1 0 0,2 1-1 0 0,0-1 0 0 0,1-1 0 0 0,2 0 0 0 0,0 0 0 0 0,16 24 0 0 0,-11-24 56 0 0,1-1 0 0 0,1 0 0 0 0,1-2-1 0 0,1 0 1 0 0,40 31 0 0 0,-26-26 12 0 0,0-3 1 0 0,2 0-1 0 0,48 20 0 0 0,8-6 53 0 0,0-4-1 0 0,130 26 0 0 0,10-9 399 0 0,-170-39-2482 0 0,106 3 0 0 0,-130-15-562 0 0,11-11-1460 0 0</inkml:trace>
</inkml:ink>
</file>

<file path=ppt/ink/ink6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1.8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41 4636 0 0,'0'0'4397'0'0,"10"15"-3969"0"0,34 49 25 0 0,-38-53-384 0 0,0 1-1 0 0,-1-1 0 0 0,0 1 1 0 0,-1 0-1 0 0,-1 0 1 0 0,0 0-1 0 0,0 1 0 0 0,-1-1 1 0 0,-1 1-1 0 0,0 0 1 0 0,-1 13-1 0 0,2 14-3 0 0,-2-10 4930 0 0,6-43-2777 0 0,8-21-2608 0 0,2 2 0 0 0,1 0 0 0 0,1 1 0 0 0,2 1-1 0 0,1 1 1 0 0,2 1 0 0 0,0 0 0 0 0,30-26 0 0 0,-48 51-447 0 0,-1-1 0 0 0,1 1 0 0 0,0-1 0 0 0,-1 1 0 0 0,2 1 0 0 0,-1-1 1 0 0,0 1-1 0 0,0-1 0 0 0,1 2 0 0 0,7-3 0 0 0,9-2-3107 0 0</inkml:trace>
</inkml:ink>
</file>

<file path=ppt/ink/ink6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2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52 432 0 0,'0'0'7803'0'0,"-15"6"-7467"0"0,13-6-321 0 0,-18 8 65 0 0,0 0 0 0 0,1 1-1 0 0,-1 1 1 0 0,-26 18 0 0 0,42-24-81 0 0,-1-1 1 0 0,1 1-1 0 0,0 0 0 0 0,0 0 1 0 0,0 0-1 0 0,1 0 1 0 0,-1 1-1 0 0,1-1 0 0 0,0 1 1 0 0,0 0-1 0 0,-3 8 0 0 0,5-10-11 0 0,0 1 0 0 0,1-1-1 0 0,-1 1 1 0 0,1-1 0 0 0,0 1 0 0 0,0-1-1 0 0,0 1 1 0 0,0-1 0 0 0,1 1-1 0 0,-1-1 1 0 0,1 0 0 0 0,0 1-1 0 0,0-1 1 0 0,0 0 0 0 0,1 1 0 0 0,-1-1-1 0 0,1 0 1 0 0,-1 0 0 0 0,1 0-1 0 0,0 0 1 0 0,3 2 0 0 0,0 1 68 0 0,0 0-1 0 0,1 0 1 0 0,-1-1 0 0 0,1 0-1 0 0,0 0 1 0 0,1-1 0 0 0,-1 1 0 0 0,1-1-1 0 0,0-1 1 0 0,0 1 0 0 0,0-1 0 0 0,1-1-1 0 0,-1 1 1 0 0,1-1 0 0 0,-1 0-1 0 0,1-1 1 0 0,0 0 0 0 0,-1 0 0 0 0,1-1-1 0 0,0 0 1 0 0,0 0 0 0 0,0-1-1 0 0,-1 0 1 0 0,1 0 0 0 0,0-1 0 0 0,8-2-1 0 0,-9 2 47 0 0,1-1-1 0 0,-1 1 1 0 0,0-1-1 0 0,-1-1 0 0 0,1 1 1 0 0,0-1-1 0 0,-1 0 1 0 0,0 0-1 0 0,0-1 0 0 0,0 0 1 0 0,-1 0-1 0 0,1-1 1 0 0,-1 1-1 0 0,0-1 0 0 0,-1 0 1 0 0,0 0-1 0 0,0-1 1 0 0,0 1-1 0 0,0-1 0 0 0,-1 0 1 0 0,-1 0-1 0 0,1 0 1 0 0,-1 0-1 0 0,0 0 0 0 0,0-1 1 0 0,-1 1-1 0 0,0-9 1 0 0,0 10-35 0 0,-1 0 1 0 0,-1 0 0 0 0,1 0-1 0 0,-1 0 1 0 0,0 0 0 0 0,0 0-1 0 0,-1 1 1 0 0,0-1 0 0 0,0 0-1 0 0,0 1 1 0 0,-1-1-1 0 0,0 1 1 0 0,0 0 0 0 0,0 0-1 0 0,0 0 1 0 0,-6-6 0 0 0,3 6-111 0 0,1 0 0 0 0,-1 0-1 0 0,0 1 1 0 0,0 0 0 0 0,0 0 0 0 0,-1 0 0 0 0,0 1 0 0 0,1 0 0 0 0,-1 0 0 0 0,0 1 0 0 0,0 0-1 0 0,0 0 1 0 0,-9-1 0 0 0,1 1-67 0 0,1 0 0 0 0,-1 1-1 0 0,1 1 1 0 0,-1 1 0 0 0,-16 1-1 0 0,27-1-66 0 0,-1 0 0 0 0,0 0 1 0 0,0 1-1 0 0,1-1 0 0 0,-1 1 0 0 0,1 0 0 0 0,-1 0 0 0 0,-5 5 0 0 0,8-5-106 0 0,0-1 0 0 0,0 1 0 0 0,0 0-1 0 0,0 0 1 0 0,0 0 0 0 0,1 0 0 0 0,-1 0-1 0 0,1 0 1 0 0,0 0 0 0 0,-1 0 0 0 0,1 1 0 0 0,0-1-1 0 0,0 1 1 0 0,1-1 0 0 0,-1 1 0 0 0,0-1-1 0 0,0 4 1 0 0,0 5-2102 0 0</inkml:trace>
</inkml:ink>
</file>

<file path=ppt/ink/ink6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2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211 105 572 0 0,'0'0'9872'0'0,"-15"-2"-10122"0"0,-51-2 28 0 0,60 4 198 0 0,0 1 1 0 0,0 0 0 0 0,1 0 0 0 0,-1 0 0 0 0,0 1 0 0 0,1 0 0 0 0,-1 0 0 0 0,1 0 0 0 0,-1 1 0 0 0,1-1 0 0 0,0 1 0 0 0,0 1-1 0 0,1-1 1 0 0,-1 1 0 0 0,0 0 0 0 0,1 0 0 0 0,0 0 0 0 0,0 0 0 0 0,0 1 0 0 0,1 0 0 0 0,0-1 0 0 0,0 1 0 0 0,0 1-1 0 0,0-1 1 0 0,1 0 0 0 0,0 1 0 0 0,0-1 0 0 0,0 1 0 0 0,0-1 0 0 0,1 1 0 0 0,0 0 0 0 0,1 0 0 0 0,-1 0 0 0 0,1 7 0 0 0,0-9 17 0 0,1 0 0 0 0,-1 0 0 0 0,1-1 0 0 0,0 1 0 0 0,0 0 0 0 0,0-1 0 0 0,1 1 0 0 0,-1 0 0 0 0,1-1 0 0 0,0 0 0 0 0,0 1 0 0 0,0-1 1 0 0,0 0-1 0 0,0 0 0 0 0,1 0 0 0 0,4 4 0 0 0,-2-3 46 0 0,0 0-1 0 0,1 0 1 0 0,-1 0 0 0 0,1-1 0 0 0,0 0 0 0 0,0 0 0 0 0,0-1-1 0 0,0 0 1 0 0,9 3 0 0 0,-8-3 54 0 0,1-1 0 0 0,-1 1 0 0 0,0-1 0 0 0,1-1-1 0 0,-1 1 1 0 0,1-1 0 0 0,-1-1 0 0 0,1 1 0 0 0,-1-1 0 0 0,0-1 0 0 0,1 1 0 0 0,-1-1 0 0 0,0 0 0 0 0,0-1-1 0 0,0 0 1 0 0,-1 0 0 0 0,1 0 0 0 0,7-6 0 0 0,-10 6 22 0 0,-1 0-1 0 0,1-1 1 0 0,0 0 0 0 0,-1 1 0 0 0,0-1-1 0 0,0-1 1 0 0,0 1 0 0 0,0 0-1 0 0,-1-1 1 0 0,0 1 0 0 0,1-1-1 0 0,-2 0 1 0 0,1 0 0 0 0,-1 0 0 0 0,1 0-1 0 0,-1 0 1 0 0,-1 0 0 0 0,1 0-1 0 0,-1 0 1 0 0,0 0 0 0 0,0 0-1 0 0,0 0 1 0 0,-1-1 0 0 0,1 1 0 0 0,-1 0-1 0 0,-1 0 1 0 0,-1-6 0 0 0,-2 1-127 0 0,1-1 0 0 0,-1 1 0 0 0,-1 0 0 0 0,0 1 0 0 0,0-1 1 0 0,-1 1-1 0 0,0 1 0 0 0,-1-1 0 0 0,1 1 0 0 0,-2 0 0 0 0,-12-9 1 0 0,9 8-106 0 0,-1 1 0 0 0,0 1 0 0 0,0 0 0 0 0,-19-8 0 0 0,23 12-1069 0 0,0 0-1 0 0,-1 1 0 0 0,1 0 0 0 0,-15-2 1 0 0</inkml:trace>
</inkml:ink>
</file>

<file path=ppt/ink/ink6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3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6 5641 0 0,'0'0'7047'0'0,"5"-2"-7752"0"0,-4 1 689 0 0,0 1 0 0 0,0-1-1 0 0,0 1 1 0 0,0 0 0 0 0,0-1-1 0 0,0 1 1 0 0,0 0 0 0 0,0 0-1 0 0,0-1 1 0 0,0 1 0 0 0,0 0 0 0 0,0 0-1 0 0,0 0 1 0 0,0 0 0 0 0,0 1-1 0 0,0-1 1 0 0,0 0 0 0 0,0 0 0 0 0,0 1-1 0 0,0-1 1 0 0,0 0 0 0 0,0 1-1 0 0,0-1 1 0 0,0 1 0 0 0,0-1-1 0 0,0 1 1 0 0,0 0 0 0 0,1 1 0 0 0,0 1 34 0 0,0 1 1 0 0,-1 0 0 0 0,1 0 0 0 0,-1 0 0 0 0,0 0-1 0 0,0 0 1 0 0,0 0 0 0 0,0 8 0 0 0,5 41 270 0 0,-3 0 0 0 0,-6 104 1 0 0,-30 108 57 0 0,8-78 159 0 0,18-143-458 0 0,3-29 101 0 0,2 1 0 0 0,-2 25 1 0 0,4-41-18 0 0,0 0-257 0 0,-1 0-1 0 0,1-1 0 0 0,-1 1 1 0 0,1 0-1 0 0,-1 0 0 0 0,1-1 0 0 0,-1 1 1 0 0,1 0-1 0 0,0-1 0 0 0,-1 1 1 0 0,1-1-1 0 0,0 1 0 0 0,-1-1 1 0 0,1 1-1 0 0,0 0 0 0 0,-1-1 1 0 0,1 1-1 0 0,0-1 0 0 0,0 1 1 0 0,0-1-1 0 0,-1 0 0 0 0,1 1 1 0 0,0-1-1 0 0,0 1 0 0 0,0-1 0 0 0,0 1 1 0 0,0-1-1 0 0,0 1 0 0 0,0-2 1 0 0,0-1-898 0 0,-2-13-2853 0 0</inkml:trace>
</inkml:ink>
</file>

<file path=ppt/ink/ink6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03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 4832 0 0,'0'0'8915'0'0,"14"-1"-8769"0"0,611-13 448 0 0,-457 14 124 0 0,-166 0-589 0 0,11 0 296 0 0,-61 4-10514 0 0,21 1 6251 0 0</inkml:trace>
</inkml:ink>
</file>

<file path=ppt/ink/ink6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58.4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40 0 0,'0'0'8199'0'0,"10"1"-7317"0"0,71 7 669 0 0,143-6-1 0 0,-109-4-1469 0 0,-86 0-81 0 0,-20 2-67 0 0,-1-1-1 0 0,1 1 1 0 0,0 0 0 0 0,-1 0 0 0 0,1 1 0 0 0,8 2-1 0 0,-17-3 4 0 0,0 0-1 0 0,0 0 1 0 0,0 1-1 0 0,1-1 1 0 0,-1 0-1 0 0,0 0 0 0 0,0 0 1 0 0,0 0-1 0 0,0 0 1 0 0,1 0-1 0 0,0 2-645 0 0,-1-2 645 0 0,0 0 1 0 0,0 0-1 0 0,0 1 1 0 0,0-1-1 0 0,0 0 0 0 0,0 0 1 0 0,0 0-1 0 0,0 1 1 0 0,0-1-1 0 0,0 0 1 0 0,0 0-1 0 0,0 0 0 0 0,0 0 1 0 0,0 1-1 0 0,0-1 1 0 0,0 0-1 0 0,0 0 1 0 0,0 0-1 0 0,0 1 0 0 0,0-1 1 0 0,0 0-1 0 0,-1 0 1 0 0,1 0-1 0 0,0 0 1 0 0,-2 2-647 0 0,-8 5-737 0 0,8-6 1211 0 0,-6 4-431 0 0,-1-1-1 0 0,1 0 1 0 0,-1-1 0 0 0,0 0-1 0 0,-15 3 1 0 0,-23 2-1724 0 0</inkml:trace>
</inkml:ink>
</file>

<file path=ppt/ink/ink6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58.8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0 272 0 0,'0'0'7261'0'0,"16"1"-6601"0"0,246 2 3209 0 0,-232-2-3869 0 0,0 2-1 0 0,43 9 1 0 0,-59-9-136 0 0,0 1-1 0 0,1 1 1 0 0,-2 0-1 0 0,1 1 1 0 0,0 1 0 0 0,-1 0-1 0 0,12 8 1 0 0,-23-14-112 0 0,0 1 0 0 0,0-1 0 0 0,0 1 0 0 0,0-1 1 0 0,-1 1-1 0 0,1-1 0 0 0,0 1 0 0 0,-1 0 0 0 0,0 0 0 0 0,1 0 1 0 0,-1 0-1 0 0,0 0 0 0 0,0 0 0 0 0,0 0 0 0 0,0 0 1 0 0,0 1-1 0 0,0-1 0 0 0,-1 0 0 0 0,1 5 0 0 0,-5 5-2893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7.3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300 16 1616 0 0,'0'0'9637'0'0,"0"-4"-10517"0"0,-1-8 257 0 0,-5 13 82 0 0,-14 21 15 0 0,8-7 742 0 0,-153 197 511 0 0,127-164-236 0 0,12-27-2048 0 0,25-20 1042 0 0,-1 0-1 0 0,0 0 1 0 0,0 0-1 0 0,0 0 1 0 0,0-1 0 0 0,0 1-1 0 0,0 0 1 0 0,0-1-1 0 0,0 1 1 0 0,-3-1-1 0 0,-3-1-2266 0 0</inkml:trace>
</inkml:ink>
</file>

<file path=ppt/ink/ink6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5.6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38 104 0 0,'0'0'3693'0'0,"32"-3"-2806"0"0,-16-4-846 0 0,-1 1 0 0 0,2 1 0 0 0,-1 0 0 0 0,25-3 0 0 0,4 5-2323 0 0,-39 3 795 0 0</inkml:trace>
</inkml:ink>
</file>

<file path=ppt/ink/ink6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6.0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 1032 0 0,'0'0'5461'0'0,"41"7"-7118"0"0,-25-7 1657 0 0,8-6-192 0 0,3-5-812 0 0,-3 2-264 0 0,20-18-308 0 0</inkml:trace>
</inkml:ink>
</file>

<file path=ppt/ink/ink6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6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55 64 0 0,'0'0'5984'0'0,"23"4"-3401"0"0,16-20-2314 0 0,0 2-1 0 0,61-13 1 0 0,-77 26-3628 0 0,-33 13-643 0 0,-9-3 2670 0 0</inkml:trace>
</inkml:ink>
</file>

<file path=ppt/ink/ink6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6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45 52 0 0,'0'0'5068'0'0,"13"0"-4263"0"0,13 1-451 0 0,0-1 0 0 0,0-1 0 0 0,0-2 0 0 0,44-9 0 0 0,-51 6-189 0 0,-2 2 67 0 0,0-2 0 0 0,19-8-1 0 0,-59 28-4635 0 0,8-4 2041 0 0</inkml:trace>
</inkml:ink>
</file>

<file path=ppt/ink/ink6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23.0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27 588 0 0,'0'0'195'0'0,"-1"-3"-212"0"0,-22-21 10227 0 0,33 33-8099 0 0,150-7 2678 0 0,-82-1-7292 0 0,-3 0-10345 0 0,-95-1 10323 0 0</inkml:trace>
</inkml:ink>
</file>

<file path=ppt/ink/ink6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23.4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2320 0 0,'0'0'9496'0'0,"23"3"-8987"0"0,267-8 2855 0 0,-278 2-3792 0 0,-36 0-9925 0 0</inkml:trace>
</inkml:ink>
</file>

<file path=ppt/ink/ink6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24.7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6 120 0 0,'10'12'13402'0'0,"-7"-9"-13223"0"0,201-13 1753 0 0,-21-1-1728 0 0</inkml:trace>
</inkml:ink>
</file>

<file path=ppt/ink/ink6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25.4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31 1684 0 0,'0'0'11067'0'0,"24"4"-10625"0"0,174-21 927 0 0,4 0 1673 0 0</inkml:trace>
</inkml:ink>
</file>

<file path=ppt/ink/ink6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41.1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414 1 144 0 0,'0'0'4484'0'0,"-18"17"-2137"0"0,-29 51-1495 0 0,2 3 1 0 0,4 1 0 0 0,-34 82-1 0 0,-13 22 141 0 0,-1 22 868 0 0,79-181-1836 0 0</inkml:trace>
</inkml:ink>
</file>

<file path=ppt/ink/ink6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531 11 1200 0 0,'0'0'6991'0'0,"0"-1"-6942"0"0,0 1 1 0 0,0-1-1 0 0,-1 1 1 0 0,1-1 0 0 0,0 1-1 0 0,0-1 1 0 0,0 1-1 0 0,-1-1 1 0 0,1 1 0 0 0,0-1-1 0 0,0 1 1 0 0,-1-1-1 0 0,1 1 1 0 0,0 0-1 0 0,-1-1 1 0 0,1 1 0 0 0,-1-1-1 0 0,1 1 1 0 0,0 0-1 0 0,-1 0 1 0 0,0-1 0 0 0,-59 89 1368 0 0,4 3 1 0 0,-47 103-1 0 0,-48 144-878 0 0,32-68 832 0 0,114-258-1308 0 0,3-6 32 0 0,-1 0 0 0 0,1-1 1 0 0,-1 1-1 0 0,0-1 0 0 0,-6 7 1 0 0,9-12-98 0 0,0 0 0 0 0,0 1 1 0 0,0-1-1 0 0,0 0 0 0 0,0 0 1 0 0,0 0-1 0 0,0 0 0 0 0,-1 0 0 0 0,1 0 1 0 0,0 1-1 0 0,0-1 0 0 0,0 0 1 0 0,0 0-1 0 0,0 0 0 0 0,0 0 0 0 0,-1 0 1 0 0,1 0-1 0 0,0 0 0 0 0,0 0 1 0 0,0 0-1 0 0,0 0 0 0 0,-1 0 1 0 0,1 0-1 0 0,0 0 0 0 0,0 0 0 0 0,0 0 1 0 0,0 0-1 0 0,0 0 0 0 0,-1 0 1 0 0,1 0-1 0 0,0 0 0 0 0,0 0 0 0 0,0 0 1 0 0,0 0-1 0 0,-1 0 0 0 0,1 0 1 0 0,0 0-1 0 0,0 0 0 0 0,0 0 0 0 0,0 0 1 0 0,0 0-1 0 0,0-1 0 0 0,-1 1 1 0 0,1 0-1 0 0,0 0 0 0 0,0 0 1 0 0,0 0-1 0 0,0 0 0 0 0,0 0 0 0 0,0 0 1 0 0,0-1-1 0 0,0 1 0 0 0,0 0 1 0 0,-1 0-1 0 0,1 0 0 0 0,0 0 0 0 0,0-1 1 0 0,0 1-1 0 0,0 0 0 0 0,0 0 1 0 0,0 0-1 0 0,-1-17-2814 0 0,4 1-1049 0 0,-5 51-5504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7.5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1000 325 4628 0 0,'0'0'6896'0'0,"-6"-14"-6522"0"0,-1-5-258 0 0,3 7 47 0 0,-1 1 0 0 0,0 0-1 0 0,-12-19 1 0 0,13 23-50 0 0,-1 0 0 0 0,0 0 0 0 0,-1 1 0 0 0,1 0 0 0 0,-1 0 0 0 0,0 0 0 0 0,0 0 0 0 0,-1 1 0 0 0,0 1 0 0 0,0-1 0 0 0,0 1 0 0 0,-12-5 0 0 0,7 4-72 0 0,0 1 0 0 0,0 1 1 0 0,-1 0-1 0 0,1 0 0 0 0,-1 1 0 0 0,0 1 1 0 0,-18 0-1 0 0,0 3 54 0 0,0 1 0 0 0,1 2 1 0 0,0 1-1 0 0,0 1 0 0 0,-57 22 0 0 0,46-13 124 0 0,1 2 0 0 0,0 2-1 0 0,-58 38 1 0 0,82-46-188 0 0,-1 1 0 0 0,1 0 0 0 0,1 1 0 0 0,1 1-1 0 0,0 1 1 0 0,0-1 0 0 0,2 2 0 0 0,0 0 0 0 0,-18 35 0 0 0,7-4 79 0 0,3 1 0 0 0,1 1 0 0 0,3 1 0 0 0,1 1 1 0 0,4 0-1 0 0,1 0 0 0 0,3 1 0 0 0,-2 98 0 0 0,11-138-104 0 0,0 0-1 0 0,0 0 0 0 0,1-1 1 0 0,0 1-1 0 0,2 0 0 0 0,-1-1 1 0 0,1 0-1 0 0,1 0 0 0 0,0-1 1 0 0,1 1-1 0 0,0-1 0 0 0,1-1 1 0 0,0 1-1 0 0,13 11 0 0 0,6 6-19 0 0,2-2 0 0 0,0-1-1 0 0,53 33 1 0 0,-67-49 35 0 0,1-1 1 0 0,0 0-1 0 0,0-1 1 0 0,1-1 0 0 0,0-1-1 0 0,0 0 1 0 0,0-1-1 0 0,0-1 1 0 0,1 0-1 0 0,0-1 1 0 0,-1-1-1 0 0,1-1 1 0 0,0-1-1 0 0,0 0 1 0 0,-1-1-1 0 0,27-7 1 0 0,-15 2 33 0 0,-1-2 0 0 0,-1 0 1 0 0,1-2-1 0 0,-2-1 0 0 0,0-1 1 0 0,0-2-1 0 0,-1 0 0 0 0,-1-2 0 0 0,28-24 1 0 0,-32 24 74 0 0,0-2 1 0 0,-2 0-1 0 0,0-1 1 0 0,-1-1-1 0 0,-1-1 1 0 0,-1 0-1 0 0,-1-1 1 0 0,-1-1-1 0 0,-1 0 1 0 0,-2 0-1 0 0,0-1 1 0 0,-1-1-1 0 0,-2 0 1 0 0,7-35-1 0 0,-6 3 24 0 0,-2-1 1 0 0,-2 0-1 0 0,-3 1 0 0 0,-7-62 0 0 0,2 90-158 0 0,0 0 0 0 0,-2 1 0 0 0,-1-1-1 0 0,-1 1 1 0 0,-2 1 0 0 0,-1-1 0 0 0,-1 2-1 0 0,-1-1 1 0 0,-30-43 0 0 0,32 56-97 0 0,-1 1 0 0 0,-1 0 0 0 0,-1 0 0 0 0,0 2 0 0 0,0-1 0 0 0,-28-16 0 0 0,-30-12-2045 0 0,-5 6-4273 0 0,44 21 390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7.7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 0 0,'0'0'11060'0'0,"16"9"-10552"0"0,-12-7-489 0 0,38 21 246 0 0,68 50-1 0 0,348 243-662 0 0,-450-310-111 0 0,22 11-1014 0 0,-13-14-2560 0 0</inkml:trace>
</inkml:ink>
</file>

<file path=ppt/ink/ink6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49.9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117 26 10393 0 0,'0'0'2904'0'0,"2"-5"-2614"0"0,-1 4-207 0 0,8-16-344 0 0,-6 15-225 0 0,-4 15-88 0 0,-6 11 699 0 0,0-1 0 0 0,-1 0-1 0 0,-2 0 1 0 0,0 0 0 0 0,-14 21-1 0 0,8-16-76 0 0,2 0 0 0 0,-13 37 0 0 0,26-63-53 0 0,0 1 0 0 0,0 0 0 0 0,0 0 0 0 0,0 0 0 0 0,0 0 0 0 0,1 0 0 0 0,-1 0 0 0 0,1 0 0 0 0,0 0 0 0 0,0 0 0 0 0,0 0 0 0 0,0 0 0 0 0,1 0 0 0 0,-1 0 0 0 0,1 0 0 0 0,0 0 0 0 0,0 0 0 0 0,0 0 0 0 0,0 0 0 0 0,0-1 0 0 0,0 1 0 0 0,1 0 0 0 0,-1-1 0 0 0,1 1 0 0 0,0-1 0 0 0,0 1 0 0 0,0-1 0 0 0,0 0 0 0 0,0 0 0 0 0,1 0 0 0 0,-1 0 0 0 0,1 0 0 0 0,-1-1 0 0 0,1 1 0 0 0,-1-1 0 0 0,1 1 0 0 0,0-1 0 0 0,0 0 0 0 0,0 0 0 0 0,5 1 0 0 0,36 8-307 0 0,1-1-1 0 0,0-3 1 0 0,0-1 0 0 0,54-2-1 0 0,-49-2-1831 0 0,-24-1-2528 0 0</inkml:trace>
</inkml:ink>
</file>

<file path=ppt/ink/ink6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50.3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166 0 2720 0 0,'0'0'10102'0'0,"-4"5"-10488"0"0,-1 1 401 0 0,0 1 0 0 0,0 0-1 0 0,1 0 1 0 0,0 0-1 0 0,1 1 1 0 0,-1-1-1 0 0,-2 11 1 0 0,-15 65 235 0 0,5-17-232 0 0,-26 80 416 0 0,-3 8-3607 0 0,43-144-392 0 0</inkml:trace>
</inkml:ink>
</file>

<file path=ppt/ink/ink6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50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128 44 10245 0 0,'0'0'3698'0'0,"-13"10"-3920"0"0,-43 33 209 0 0,50-36-1 0 0,1-1 1 0 0,-1 1-1 0 0,1 0 1 0 0,1 0-1 0 0,-1 1 1 0 0,1-1-1 0 0,0 1 1 0 0,1 0-1 0 0,0 0 1 0 0,0 0-1 0 0,1 0 1 0 0,0 1-1 0 0,0-1 1 0 0,1 1-1 0 0,0 9 1 0 0,0-11-6 0 0,0 0 1 0 0,1 0-1 0 0,0 0 0 0 0,0 0 0 0 0,1 0 1 0 0,0 0-1 0 0,0 0 0 0 0,1 0 1 0 0,0-1-1 0 0,0 1 0 0 0,0 0 1 0 0,6 9-1 0 0,-6-12 30 0 0,1 0 0 0 0,0 0 0 0 0,0-1 1 0 0,0 1-1 0 0,0-1 0 0 0,0 1 0 0 0,1-1 0 0 0,0-1 0 0 0,-1 1 0 0 0,1 0 1 0 0,0-1-1 0 0,0 0 0 0 0,1 0 0 0 0,-1 0 0 0 0,0 0 0 0 0,1 0 1 0 0,-1-1-1 0 0,1 0 0 0 0,-1 0 0 0 0,6 0 0 0 0,-2 0 104 0 0,0-1-1 0 0,0 1 0 0 0,0-2 1 0 0,0 1-1 0 0,0-1 0 0 0,0 0 1 0 0,0-1-1 0 0,0 0 1 0 0,0 0-1 0 0,-1-1 0 0 0,1 0 1 0 0,-1 0-1 0 0,1-1 0 0 0,-1 0 1 0 0,0 0-1 0 0,0 0 1 0 0,-1-1-1 0 0,0 0 0 0 0,0-1 1 0 0,0 1-1 0 0,0-1 0 0 0,-1 0 1 0 0,0-1-1 0 0,0 1 1 0 0,0-1-1 0 0,-1 0 0 0 0,0 0 1 0 0,-1 0-1 0 0,1-1 0 0 0,-2 1 1 0 0,1-1-1 0 0,-1 0 0 0 0,0 0 1 0 0,0 0-1 0 0,-1 0 1 0 0,0-10-1 0 0,0 8-57 0 0,-2-1 1 0 0,1 0-1 0 0,-1 0 0 0 0,-1 0 1 0 0,0 1-1 0 0,-1-1 1 0 0,0 1-1 0 0,0 0 0 0 0,-1 0 1 0 0,-7-13-1 0 0,8 18-93 0 0,0 0 1 0 0,0 0-1 0 0,-1 0 0 0 0,0 0 0 0 0,0 1 1 0 0,0 0-1 0 0,-1 0 0 0 0,1 0 0 0 0,-1 0 1 0 0,0 0-1 0 0,0 1 0 0 0,0 0 1 0 0,-1 0-1 0 0,1 1 0 0 0,-1-1 0 0 0,1 1 1 0 0,-1 1-1 0 0,0-1 0 0 0,0 1 0 0 0,-7-1 1 0 0,2 0-547 0 0,1 1 0 0 0,-1 1 1 0 0,0 0-1 0 0,1 0 0 0 0,-1 1 1 0 0,0 1-1 0 0,1 0 0 0 0,-20 6 0 0 0,-20 10-4793 0 0</inkml:trace>
</inkml:ink>
</file>

<file path=ppt/ink/ink6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35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48 68 0 0,'0'0'263'0'0,"1"-18"4740"0"0,31 15-1173 0 0,19-8-2955 0 0,25-3-1370 0 0,-30 14-1302 0 0,-17 9-3626 0 0,-36-9 3897 0 0,-43-11 728 0 0</inkml:trace>
</inkml:ink>
</file>

<file path=ppt/ink/ink6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35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33 5108 0 0,'0'0'3853'0'0,"3"0"-4422"0"0,11-2 660 0 0,0-1 0 0 0,23-7-1 0 0,-24 5-11 0 0,0 2 0 0 0,0 0-1 0 0,1 0 1 0 0,20-1-1 0 0</inkml:trace>
</inkml:ink>
</file>

<file path=ppt/ink/ink6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3.5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8 104 0 0,'-12'-7'8114'0'0,"6"12"-6623"0"0,1-2-839 0 0</inkml:trace>
</inkml:ink>
</file>

<file path=ppt/ink/ink6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6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41 40 0 0,'0'0'11734'0'0,"30"-3"-10687"0"0,-8-5-1161 0 0,1 1-1 0 0,-1 1 1 0 0,1 1-1 0 0,0 0 1 0 0,0 2-1 0 0,27 0 1 0 0,-50 3 14 0 0,1 0 1 0 0,-1 0-1 0 0,1 1 1 0 0,0-1-1 0 0,-1 0 1 0 0,0 0-1 0 0,1 1 1 0 0,-1-1-1 0 0,1 0 1 0 0,-1 1-1 0 0,1-1 1 0 0,-1 1-1 0 0,0-1 1 0 0,1 0-1 0 0,-1 1 1 0 0,1-1-1 0 0,-1 1 1 0 0,0-1-1 0 0,0 1 1 0 0,1-1-1 0 0,-1 1 1 0 0,0-1-1 0 0,0 1 1 0 0,0-1-1 0 0,0 1 1 0 0,0 0-1 0 0,1-1 1 0 0,-1 1-1 0 0,0-1 1 0 0,0 1-1 0 0,0-1 1 0 0,0 1-1 0 0,-1 0 1 0 0,1-1-1 0 0,0 1 1 0 0,0-1-1 0 0,0 1 1 0 0,0-1 0 0 0,0 1-1 0 0,-1-1 1 0 0,0 2-1 0 0,-7 21-4041 0 0,-2-10 2481 0 0,-12 4-380 0 0</inkml:trace>
</inkml:ink>
</file>

<file path=ppt/ink/ink6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7.0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85 5837 0 0,'0'0'5908'0'0,"12"-2"-5886"0"0,7-2-79 0 0,200-38-112 0 0,-216 40-254 0 0,1 0 1 0 0,0 0-1 0 0,-1 0 0 0 0,0-1 0 0 0,1 0 1 0 0,3-4-1 0 0,8-8-5130 0 0,-54 47 2524 0 0</inkml:trace>
</inkml:ink>
</file>

<file path=ppt/ink/ink6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4.2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13 8 0 0,'0'0'2752'0'0,"-16"-13"-3572"0"0</inkml:trace>
</inkml:ink>
</file>

<file path=ppt/ink/ink6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4.6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 93 96 0 0,'-13'-7'523'0'0,"-7"-4"-169"0"0,2 9 5402 0 0,52-9-6598 0 0,-12 2 1481 0 0,31-14-224 0 0,-28 3-3182 0 0,-22 11-91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8.6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824 92 1916 0 0,'0'0'9235'0'0,"5"-12"-5946"0"0,-8 11-3234 0 0,0 1 0 0 0,0-1 0 0 0,0 0 0 0 0,0 0 0 0 0,1 0 0 0 0,-1 0 0 0 0,0-1 0 0 0,1 1 0 0 0,-3-3 0 0 0,-13-6 92 0 0,-14-1-94 0 0,-1 1 0 0 0,0 1 0 0 0,0 2 0 0 0,-66-6 0 0 0,-140 7 262 0 0,188 6-311 0 0,33 0-264 0 0,0 1-1 0 0,0 1 0 0 0,-1 0 1 0 0,1 2-1 0 0,1 0 0 0 0,-32 11 1 0 0,32-7-2257 0 0,1-1 0 0 0,0 2-1 0 0,-28 19 1 0 0,33-20 489 0 0</inkml:trace>
</inkml:ink>
</file>

<file path=ppt/ink/ink6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5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39 3416 0 0,'0'0'2179'0'0,"12"-2"-3456"0"0,8-1 1371 0 0,0 0 1 0 0,0-2-1 0 0,0 0 0 0 0,19-9 1 0 0,-34 12-920 0 0,5-3 3328 0 0</inkml:trace>
</inkml:ink>
</file>

<file path=ppt/ink/ink6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8.9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2784 5460 288 0 0,'2'13'13255'0'0,"-9"-12"-13027"0"0,0-1 0 0 0,-1 1 0 0 0,1-2-1 0 0,-9 0 1 0 0,-71-13-98 0 0,-26-1 172 0 0,0-6 0 0 0,-151-49-1 0 0,169 35-94 0 0,2-5-1 0 0,2-3 0 0 0,2-5 0 0 0,2-3 0 0 0,3-4 0 0 0,1-4 0 0 0,-107-100 0 0 0,-475-522 440 0 0,614 625-695 0 0,3-3 1 0 0,3-1-1 0 0,2-3 1 0 0,4-1-1 0 0,1-2 1 0 0,4-2 0 0 0,3-1-1 0 0,-28-90 1 0 0,-176-838-207 0 0,218 913 167 0 0,-2-24 17 0 0,5-1 0 0 0,4 0 0 0 0,6-129 0 0 0,12 82-149 0 0,46-253 1 0 0,-34 319 54 0 0,4 0 1 0 0,54-128 0 0 0,-64 186 36 0 0,2 2 0 0 0,0-1 0 0 0,2 2 0 0 0,2 0 0 0 0,34-39 0 0 0,-21 31-4 0 0,2 3 0 0 0,1 0 0 0 0,53-36 0 0 0,-58 49-27 0 0,0 2 1 0 0,64-28-1 0 0,74-17-59 0 0,-97 39 412 0 0,101-50 1 0 0,-5-25 112 0 0,37-18 224 0 0,-195 110-745 0 0,4-21-12112 0 0,-13 20 9872 0 0,-1 8 2679 0 0,-6 37-710 0 0</inkml:trace>
</inkml:ink>
</file>

<file path=ppt/ink/ink6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9.5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9 652 0 0,'0'0'8499'0'0,"19"-4"-9138"0"0,54 2 880 0 0,-42 0-287 0 0,1 1 0 0 0,0 2 0 0 0,0 1 0 0 0,44 9 0 0 0,-72-10 17 0 0,0 0 1 0 0,1 0-1 0 0,-1 1 1 0 0,0 0-1 0 0,0-1 1 0 0,0 1 0 0 0,-1 1-1 0 0,1-1 1 0 0,0 1-1 0 0,-1-1 1 0 0,1 1-1 0 0,-1 0 1 0 0,0 0-1 0 0,0 1 1 0 0,0-1-1 0 0,0 0 1 0 0,-1 1-1 0 0,4 7 1 0 0,-1 0 51 0 0,-2-1-1 0 0,1 2 1 0 0,-2-1 0 0 0,1 0-1 0 0,-2 0 1 0 0,2 13 0 0 0,5 320 79 0 0,-9-298-38 0 0,-10 223 888 0 0,2-48-420 0 0,2-124 3648 0 0</inkml:trace>
</inkml:ink>
</file>

<file path=ppt/ink/ink6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1.5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1 732 0 0,'0'0'3596'0'0</inkml:trace>
</inkml:ink>
</file>

<file path=ppt/ink/ink6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1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1736 0 0,'0'0'1940'0'0</inkml:trace>
</inkml:ink>
</file>

<file path=ppt/ink/ink6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0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1 588 0 0,'0'0'5501'0'0</inkml:trace>
  <inkml:trace contextRef="#ctx0" brushRef="#br0" timeOffset="1">1 62 1708 0 0,'0'0'4737'0'0</inkml:trace>
</inkml:ink>
</file>

<file path=ppt/ink/ink6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1.5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1 912 0 0,'0'0'9776'0'0</inkml:trace>
</inkml:ink>
</file>

<file path=ppt/ink/ink6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1.9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1 3556 0 0,'2'9'2373'0'0,"-5"-12"-1465"0"0,3 1-464 0 0,-2 1-28 0 0,2-1-68 0 0,5 4-1244 0 0,2 4 248 0 0,4 0 272 0 0,-2-2-1217 0 0,15-1-2331 0 0</inkml:trace>
  <inkml:trace contextRef="#ctx0" brushRef="#br0" timeOffset="1">44 84 496 0 0,'0'0'11537'0'0,"7"-27"-13069"0"0,13 39 992 0 0,4 0-108 0 0,-4-1-1284 0 0,11-1-2189 0 0</inkml:trace>
</inkml:ink>
</file>

<file path=ppt/ink/ink6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2.3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1044 0 0,'0'0'9293'0'0,"69"15"-16310"0"0</inkml:trace>
  <inkml:trace contextRef="#ctx0" brushRef="#br0" timeOffset="1">38 9 2872 0 0,'0'0'8473'0'0,"19"-8"-11941"0"0,-7 15 1820 0 0,19-7-2965 0 0</inkml:trace>
</inkml:ink>
</file>

<file path=ppt/ink/ink6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2.7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1 5184 0 0,'0'0'4405'0'0,"-3"19"-6245"0"0,6-11 1724 0 0,-2-2-1236 0 0</inkml:trace>
  <inkml:trace contextRef="#ctx0" brushRef="#br0" timeOffset="1">25 1 6281 0 0,'-24'31'1716'0'0,"24"-29"-1716"0"0,0 1-236 0 0,0 0-256 0 0,0 0 36 0 0,4 1 248 0 0,4 2 196 0 0,-2-1-964 0 0,3-2-1409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9.1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276 29 1316 0 0,'0'0'8941'0'0,"-2"-5"-8656"0"0,-8-14-421 0 0,10 19 117 0 0,0 0-1 0 0,0-1 1 0 0,0 1 0 0 0,0 0-1 0 0,-1-1 1 0 0,1 1-1 0 0,0 0 1 0 0,0 0-1 0 0,-1 0 1 0 0,1-1 0 0 0,0 1-1 0 0,-1 0 1 0 0,1 0-1 0 0,0 0 1 0 0,-1-1-1 0 0,1 1 1 0 0,0 0 0 0 0,-1 0-1 0 0,1 0 1 0 0,0 0-1 0 0,-1 0 1 0 0,1 0-1 0 0,0 0 1 0 0,-1 0 0 0 0,1 0-1 0 0,0 0 1 0 0,-1 0-1 0 0,1 0 1 0 0,0 0-1 0 0,-1 0 1 0 0,1 0 0 0 0,0 0-1 0 0,-1 0 1 0 0,1 1-1 0 0,0-1 1 0 0,-1 0-1 0 0,1 0 1 0 0,0 0 0 0 0,-1 1-1 0 0,-10 8-9 0 0,10-8-11 0 0,-33 27 137 0 0,3 1-1 0 0,-39 45 1 0 0,54-54-153 0 0,0 1 1 0 0,1 1-1 0 0,1 1 1 0 0,1 0-1 0 0,-11 27 1 0 0,17-27-1091 0 0</inkml:trace>
</inkml:ink>
</file>

<file path=ppt/ink/ink6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23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1460 0 0,'0'0'8451'0'0,"-1"2"-7288"0"0,-5 11-4390 0 0</inkml:trace>
</inkml:ink>
</file>

<file path=ppt/ink/ink6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30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 79 2948 0 0,'0'0'1657'0'0,"-18"-7"3794"0"0,18 7-5401 0 0,1 1-1 0 0,-1-1 1 0 0,0 1 0 0 0,1-1 0 0 0,-1 1 0 0 0,0-1 0 0 0,1 1 0 0 0,-1-1 0 0 0,0 0 0 0 0,1 1 0 0 0,-1-1 0 0 0,1 0 0 0 0,-1 1 0 0 0,1-1 0 0 0,-1 0 0 0 0,0 0-1 0 0,1 1 1 0 0,-1-1 0 0 0,1 0 0 0 0,0 0 0 0 0,-1 0 0 0 0,1 0 0 0 0,-1 0 0 0 0,1 0 0 0 0,-1 0 0 0 0,1 0 0 0 0,-1 0 0 0 0,1 0 0 0 0,-1 0 0 0 0,1 0 0 0 0,-1 0-1 0 0,1 0 1 0 0,-1 0 0 0 0,1 0 0 0 0,0-1 0 0 0,27-5-140 0 0,-22 5 432 0 0,107-27 136 0 0,69-13-413 0 0,-179 40 819 0 0,2 1-2233 0 0</inkml:trace>
</inkml:ink>
</file>

<file path=ppt/ink/ink6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31.0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9 119 364 0 0,'0'0'8139'0'0,"-9"0"-7166"0"0,14-1-972 0 0,0 0 0 0 0,0-1 0 0 0,-1 1-1 0 0,1-1 1 0 0,-1-1 0 0 0,6-2 0 0 0,7-4 135 0 0,63-22-71 0 0,125-33 1 0 0,-203 64 84 0 0</inkml:trace>
</inkml:ink>
</file>

<file path=ppt/ink/ink6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09.4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1213 272 1280 0 0,'0'0'6599'0'0,"4"-6"-6301"0"0,-2 3-220 0 0,0-1-1 0 0,0 1 1 0 0,0 0-1 0 0,0 0 1 0 0,-1-1-1 0 0,0 1 1 0 0,1-1-1 0 0,-1 1 1 0 0,-1-1-1 0 0,1 0 1 0 0,0 1-1 0 0,-1-1 1 0 0,0 0-1 0 0,0 1 1 0 0,0-1-1 0 0,0 0 1 0 0,0 0-1 0 0,-1 1 1 0 0,0-1-1 0 0,0 0 0 0 0,0 1 1 0 0,0-1-1 0 0,-3-4 1 0 0,-4-6 69 0 0,-1 0 0 0 0,0 1 0 0 0,-1 0 0 0 0,-1 1 0 0 0,0 0 0 0 0,-1 0 0 0 0,-22-16 0 0 0,23 20-188 0 0,-1 2 0 0 0,1-1 0 0 0,-1 2 0 0 0,0 0-1 0 0,0 0 1 0 0,0 1 0 0 0,-1 0 0 0 0,1 1 0 0 0,-1 1 0 0 0,-17-2 0 0 0,-18 1-7 0 0,1 2 0 0 0,-1 2 1 0 0,1 2-1 0 0,0 2 0 0 0,0 2 0 0 0,0 2 1 0 0,1 2-1 0 0,0 2 0 0 0,1 3 0 0 0,1 1 1 0 0,0 2-1 0 0,2 2 0 0 0,-48 31 0 0 0,68-37 79 0 0,1 1-1 0 0,1 1 0 0 0,1 1 1 0 0,0 1-1 0 0,2 1 0 0 0,0 0 1 0 0,1 1-1 0 0,1 1 1 0 0,1 0-1 0 0,-21 45 0 0 0,22-35 58 0 0,1 1 0 0 0,1 1 0 0 0,2 0 0 0 0,2 0 0 0 0,1 1 0 0 0,1 0 0 0 0,1 59 0 0 0,4-69-42 0 0,0 0 0 0 0,2-1 0 0 0,1 1 0 0 0,1 0-1 0 0,1-1 1 0 0,1 1 0 0 0,1-2 0 0 0,1 1 0 0 0,1-1-1 0 0,1 0 1 0 0,1-1 0 0 0,22 33 0 0 0,-11-27 92 0 0,0-1 0 0 0,2-1 0 0 0,1-1 0 0 0,1-1 0 0 0,1-1 1 0 0,1-2-1 0 0,1-1 0 0 0,0-1 0 0 0,58 27 0 0 0,-22-18 144 0 0,1-2 0 0 0,1-4 0 0 0,131 26 0 0 0,-147-38-129 0 0,0-3-1 0 0,1-2 0 0 0,0-2 1 0 0,-1-2-1 0 0,1-3 1 0 0,60-9-1 0 0,-86 5-79 0 0,0-1 0 0 0,0-1-1 0 0,-1-1 1 0 0,0-1 0 0 0,-1-1 0 0 0,0-2 0 0 0,-1 0-1 0 0,0-1 1 0 0,-1-1 0 0 0,-1-2 0 0 0,0 0 0 0 0,-1-1-1 0 0,-1-1 1 0 0,-1 0 0 0 0,-1-2 0 0 0,-1 0 0 0 0,0-1-1 0 0,-2 0 1 0 0,0-2 0 0 0,-2 1 0 0 0,0-1 0 0 0,-2-1-1 0 0,-1 0 1 0 0,0-1 0 0 0,-2 0 0 0 0,-1 0-1 0 0,2-27 1 0 0,-4 21-75 0 0,-2 0-1 0 0,-1 0 1 0 0,-1 1-1 0 0,-2-1 0 0 0,-1 0 1 0 0,-2 0-1 0 0,-17-60 1 0 0,15 71-99 0 0,-1 1 0 0 0,0 0 0 0 0,-2 1 0 0 0,0 0 0 0 0,-1 1 1 0 0,-1 0-1 0 0,-1 0 0 0 0,-1 1 0 0 0,0 1 0 0 0,-1 0 0 0 0,0 1 1 0 0,-32-22-1 0 0,27 23-319 0 0,0 2 0 0 0,-1 0 0 0 0,-1 2 0 0 0,0 0 0 0 0,-24-6 0 0 0,-67-14-5788 0 0,56 20 1287 0 0</inkml:trace>
</inkml:ink>
</file>

<file path=ppt/ink/ink6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10.50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536 229 4832 0 0,'0'0'4294'0'0,"-4"-14"-3950"0"0,-13-45-152 0 0,16 55-190 0 0,-1 1 0 0 0,0-1 1 0 0,0 0-1 0 0,0 0 1 0 0,-1 1-1 0 0,0-1 0 0 0,1 1 1 0 0,-1 0-1 0 0,0 0 1 0 0,0 0-1 0 0,-1 0 0 0 0,1 0 1 0 0,-1 1-1 0 0,1-1 1 0 0,-5-1-1 0 0,-4-3 2 0 0,-24-15 24 0 0,-2 1-1 0 0,0 2 0 0 0,-43-14 1 0 0,78 34-170 0 0,0 1 1 0 0,0-1 0 0 0,0 1 0 0 0,1 0 0 0 0,-1 0 0 0 0,1 0-1 0 0,-1 0 1 0 0,1 0 0 0 0,-1 1 0 0 0,1-1 0 0 0,0 1 0 0 0,-2 3 0 0 0,-1 0 67 0 0,-201 206 1075 0 0,205-211-996 0 0,0-1 0 0 0,0 1 0 0 0,0 0 0 0 0,0-1 0 0 0,0 1 0 0 0,0 0 0 0 0,0 0 0 0 0,0-1 0 0 0,1 1-1 0 0,-1 0 1 0 0,0 0 0 0 0,1 0 0 0 0,-1 0 0 0 0,0 0 0 0 0,1 0 0 0 0,0 0 0 0 0,-1 0 0 0 0,1 0 0 0 0,-1 1 0 0 0,1-1 0 0 0,0 0 0 0 0,0 0 0 0 0,0 0 0 0 0,0 0-1 0 0,0 0 1 0 0,0 1 0 0 0,0-1 0 0 0,0 0 0 0 0,0 0 0 0 0,0 0 0 0 0,1 0 0 0 0,-1 0 0 0 0,0 0 0 0 0,1 0 0 0 0,-1 1 0 0 0,1-1 0 0 0,0 1 0 0 0,3 1 25 0 0,0 1 1 0 0,0-1-1 0 0,1 0 1 0 0,-1 0-1 0 0,1 0 1 0 0,0 0 0 0 0,5 1-1 0 0,77 34 336 0 0,-64-30-448 0 0,0 1-1 0 0,-1 1 1 0 0,0 1-1 0 0,0 1 1 0 0,-2 1 0 0 0,1 1-1 0 0,18 17 1 0 0,-35-27-2 0 0,0 1 1 0 0,-1-1-1 0 0,1 1 1 0 0,-1 0 0 0 0,0-1-1 0 0,0 2 1 0 0,4 9-1 0 0,-6-14 108 0 0,-1 1 1 0 0,1 0-1 0 0,-1-1 0 0 0,1 1 0 0 0,-1 0 0 0 0,0-1 1 0 0,1 1-1 0 0,-1 0 0 0 0,0-1 0 0 0,0 1 0 0 0,0 0 1 0 0,-1-1-1 0 0,1 1 0 0 0,0 0 0 0 0,0-1 0 0 0,-1 1 1 0 0,1 0-1 0 0,-1-1 0 0 0,0 1 0 0 0,1-1 0 0 0,-1 1 1 0 0,0-1-1 0 0,0 1 0 0 0,0-1 0 0 0,0 0 0 0 0,0 1 1 0 0,0-1-1 0 0,0 0 0 0 0,-1 0 0 0 0,1 0 0 0 0,-2 1 1 0 0,-14 7 257 0 0,-1-2 1 0 0,1 0 0 0 0,-1-1 0 0 0,-1-1 0 0 0,1 0 0 0 0,-29 2 0 0 0,-7 4-221 0 0,-49 15-362 0 0,135-40-6770 0 0</inkml:trace>
</inkml:ink>
</file>

<file path=ppt/ink/ink6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11.0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309 39 3164 0 0,'0'0'6686'0'0,"-9"0"-7409"0"0,7-1 711 0 0,-2 1-27 0 0,0-1 0 0 0,0 1 0 0 0,0 0 0 0 0,0 0 0 0 0,0 0 0 0 0,0 1 0 0 0,0-1 0 0 0,0 1 0 0 0,0 0 0 0 0,0 0 0 0 0,1 1 0 0 0,-1-1 0 0 0,0 1 0 0 0,1 0 0 0 0,-1 0 0 0 0,1 0-1 0 0,-1 0 1 0 0,-2 3 0 0 0,-4 4 47 0 0,0 1-1 0 0,1 0 1 0 0,1 1-1 0 0,0 0 0 0 0,0 0 1 0 0,1 1-1 0 0,1 0 0 0 0,0 0 1 0 0,-9 25-1 0 0,13-31 25 0 0,1-1-1 0 0,0 0 1 0 0,0 1 0 0 0,0-1-1 0 0,1 1 1 0 0,-1-1-1 0 0,1 1 1 0 0,1-1 0 0 0,-1 1-1 0 0,1-1 1 0 0,0 0-1 0 0,1 6 1 0 0,0-7 15 0 0,-1-1 0 0 0,1 1 0 0 0,0-1 0 0 0,0 1 0 0 0,0-1 0 0 0,1 0-1 0 0,-1 0 1 0 0,1 0 0 0 0,0 0 0 0 0,-1-1 0 0 0,1 1 0 0 0,0-1 0 0 0,1 1 0 0 0,-1-1 0 0 0,0 0 0 0 0,1 0 0 0 0,-1-1 0 0 0,7 3 0 0 0,-5-2 104 0 0,-1-1 1 0 0,0 1-1 0 0,1-1 1 0 0,-1 0-1 0 0,0-1 1 0 0,1 1-1 0 0,-1-1 1 0 0,1 0-1 0 0,0 0 1 0 0,-1 0-1 0 0,1-1 1 0 0,-1 1-1 0 0,0-1 1 0 0,1 0-1 0 0,7-4 1 0 0,-6 3-29 0 0,0-1-1 0 0,-1 0 1 0 0,0-1 0 0 0,1 0 0 0 0,-1 0 0 0 0,-1 0 0 0 0,1 0 0 0 0,-1-1 0 0 0,1 1-1 0 0,4-8 1 0 0,-2 1 13 0 0,0 0-1 0 0,-1 0 0 0 0,0-1 0 0 0,-1 0 1 0 0,-1 0-1 0 0,1 0 0 0 0,-2 0 1 0 0,0-1-1 0 0,0 1 0 0 0,1-21 0 0 0,-4 27-96 0 0,0 0-1 0 0,0 1 0 0 0,0-1 0 0 0,-1 0 0 0 0,1 0 1 0 0,-1 0-1 0 0,-1 1 0 0 0,1-1 0 0 0,-1 1 0 0 0,0-1 1 0 0,0 1-1 0 0,-4-7 0 0 0,3 9-83 0 0,1-1-1 0 0,-1 1 1 0 0,0 0 0 0 0,-1 0 0 0 0,1 1-1 0 0,0-1 1 0 0,-1 0 0 0 0,1 1-1 0 0,-1 0 1 0 0,0 0 0 0 0,0 0-1 0 0,0 0 1 0 0,0 1 0 0 0,0 0 0 0 0,0 0-1 0 0,0 0 1 0 0,-8-1 0 0 0,-17-1-778 0 0,-1 2-1 0 0,1 1 1 0 0,0 2 0 0 0,-1 0 0 0 0,-31 8 0 0 0,22-4-2270 0 0,-8 0-1950 0 0</inkml:trace>
</inkml:ink>
</file>

<file path=ppt/ink/ink6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29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 8945 0 0,'0'0'3544'0'0,"69"-5"-4116"0"0,-42 5 368 0 0,6 3 12 0 0,-1 5 140 0 0,-2 4-92 0 0,0 0-536 0 0,-6 1-1208 0 0,-7-4-1168 0 0,-13 2-73 0 0</inkml:trace>
</inkml:ink>
</file>

<file path=ppt/ink/ink6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4:30.1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9321 0 0,'0'0'3004'0'0,"105"29"-3468"0"0,-56-20 464 0 0,3 3-636 0 0,6 2-656 0 0,0 2-208 0 0,-14-4-540 0 0,19 5-3221 0 0</inkml:trace>
</inkml:ink>
</file>

<file path=ppt/ink/ink6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33.6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1102 231 64 0 0,'0'0'9750'0'0,"37"0"-9132"0"0,-58 2 358 0 0,13-1-752 0 0,0-1 1 0 0,0 0-1 0 0,-1 0 0 0 0,-8-1 0 0 0,16 1-194 0 0,-1-1 1 0 0,0 1-1 0 0,1-1 0 0 0,-1 1 1 0 0,0-1-1 0 0,1 1 1 0 0,-1-1-1 0 0,1 0 0 0 0,-1 0 1 0 0,1 0-1 0 0,-1 1 1 0 0,1-2-1 0 0,0 1 0 0 0,-1 0 1 0 0,1 0-1 0 0,0 0 1 0 0,0-1-1 0 0,0 1 0 0 0,0 0 1 0 0,0-1-1 0 0,0 1 1 0 0,0-1-1 0 0,1 1 0 0 0,-1-1 1 0 0,0-1-1 0 0,1 2-25 0 0,-1 0 1 0 0,1 0-1 0 0,0 0 0 0 0,0 0 0 0 0,0 0 0 0 0,0 0 0 0 0,0 0 0 0 0,0 0 1 0 0,0 0-1 0 0,1 1 0 0 0,-1-1 0 0 0,0 0 0 0 0,0 0 0 0 0,1 0 0 0 0,-1 0 1 0 0,0 0-1 0 0,1 0 0 0 0,-1 1 0 0 0,1-1 0 0 0,-1 0 0 0 0,1 0 0 0 0,0 1 1 0 0,-1-1-1 0 0,2 0 0 0 0,24-15-307 0 0,32 0-246 0 0,-50 14 463 0 0,1 0 0 0 0,0 1 0 0 0,0 0 0 0 0,0 0 0 0 0,0 1-1 0 0,0 0 1 0 0,18 3 0 0 0,-26-3 80 0 0,-1 1 0 0 0,1-1 0 0 0,0 1 0 0 0,0-1 0 0 0,-1 1 0 0 0,1 0 0 0 0,0-1 0 0 0,-1 1 0 0 0,1 0 0 0 0,-1-1 0 0 0,1 1 0 0 0,-1 0 0 0 0,1 0 0 0 0,-1 0 0 0 0,0 0 0 0 0,1-1 0 0 0,-1 1 0 0 0,0 0 0 0 0,0 0 0 0 0,1 0-1 0 0,-1 0 1 0 0,0 0 0 0 0,0 0 0 0 0,0 0 0 0 0,0 0 0 0 0,0-1 0 0 0,0 1 0 0 0,0 0 0 0 0,-1 0 0 0 0,1 0 0 0 0,0 0 0 0 0,0 0 0 0 0,-1 0 0 0 0,1-1 0 0 0,-1 3 0 0 0,0 0 64 0 0,-1-1 1 0 0,1 1-1 0 0,0-1 0 0 0,-1 1 1 0 0,1-1-1 0 0,-1 1 0 0 0,0-1 1 0 0,0 0-1 0 0,0 0 0 0 0,-3 3 0 0 0,-37 15 802 0 0,40-19-767 0 0,-1 0 1 0 0,0 0-1 0 0,0 0 0 0 0,1-1 1 0 0,-1 1-1 0 0,0-1 1 0 0,0 0-1 0 0,0 0 0 0 0,0 0 1 0 0,1 0-1 0 0,-1-1 0 0 0,0 1 1 0 0,0-1-1 0 0,1 1 0 0 0,-4-2 1 0 0,6 1-74 0 0,-1 1-1 0 0,0 0 1 0 0,1-1 0 0 0,0 1 0 0 0,-1-1 0 0 0,1 1 0 0 0,-1-1 0 0 0,1 1-1 0 0,-1-1 1 0 0,1 1 0 0 0,0-1 0 0 0,-1 1 0 0 0,1-1 0 0 0,0 0 0 0 0,0 1-1 0 0,0-1 1 0 0,-1 1 0 0 0,1-1 0 0 0,0 0 0 0 0,0 1 0 0 0,0-1 0 0 0,0 0-1 0 0,0 1 1 0 0,0-1 0 0 0,0 0 0 0 0,0 1 0 0 0,0-1 0 0 0,0 1 0 0 0,1-1 0 0 0,-1 0-1 0 0,0 1 1 0 0,0-1 0 0 0,1 0 0 0 0,-1 1 0 0 0,0-1 0 0 0,0 1 0 0 0,1-1-1 0 0,-1 1 1 0 0,1-1 0 0 0,-1 1 0 0 0,1-1 0 0 0,-1 1 0 0 0,1 0 0 0 0,0-1-1 0 0,24-24-284 0 0,-23 22 209 0 0,12-7-50 0 0,0 0-1 0 0,1 0 1 0 0,0 2-1 0 0,17-8 1 0 0,19-11-123 0 0,-42 20 313 0 0,0 0 0 0 0,0-1 0 0 0,-1 0 0 0 0,0 0 0 0 0,8-12 0 0 0,15-15 10 0 0,-146 159-1944 0 0,6-13 2156 0 0,-189 170 407 0 0,-101 54-245 0 0,193-174-311 0 0,192-146-238 0 0,11-9 2154 0 0,86-103-2161 0 0,259-231-267 0 0,-149 170 206 0 0,-93 81 139 0 0,38-54 109 0 0,-52 45-240 0 0,-79 79 153 0 0,-2 4 5 0 0,-1-1 0 0 0,0 0 0 0 0,0 0-1 0 0,0 0 1 0 0,-1-1 0 0 0,1 1-1 0 0,2-6 1 0 0,-6 8 39 0 0,0 2-65 0 0,-5 1-329 0 0,0 1 220 0 0,0 0 0 0 0,0 0 0 0 0,0 1 0 0 0,0-1 0 0 0,0 1 0 0 0,0 0 0 0 0,1 0 0 0 0,-1 0 0 0 0,1 1 0 0 0,-8 8 0 0 0,-2 0 5 0 0,-117 107-319 0 0,41-35 410 0 0,-331 267 124 0 0,383-318-154 0 0,-309 255 451 0 0,310-262-282 0 0,21-15-52 0 0,-1 1-1 0 0,-16 16 1 0 0,113-64 903 0 0,-67 29-1004 0 0,-8 4 1 0 0,0 0 0 0 0,1 0 0 0 0,-1 1 0 0 0,1 0 0 0 0,0 0 0 0 0,9-2 0 0 0,-20 6-54 0 0,1 1-1 0 0,-1-1 1 0 0,1 1 0 0 0,0 0-1 0 0,-1 0 1 0 0,1 1-1 0 0,-5 5 1 0 0,-5 4 154 0 0,0 1 27 0 0,14-14-92 0 0,0 0-1 0 0,1 1 1 0 0,-1-1-1 0 0,0 0 1 0 0,0 0-1 0 0,1 0 0 0 0,-1 1 1 0 0,0-1-1 0 0,0 0 1 0 0,1 0-1 0 0,-1 0 1 0 0,0 0-1 0 0,0 0 1 0 0,1 0-1 0 0,-1 1 0 0 0,0-1 1 0 0,1 0-1 0 0,-1 0 1 0 0,0 0-1 0 0,0 0 1 0 0,1 0-1 0 0,-1 0 1 0 0,0 0-1 0 0,1 0 1 0 0,-1 0-1 0 0,0 0 0 0 0,0 0 1 0 0,1 0-1 0 0,-1-1 1 0 0,0 1-1 0 0,1 0 1 0 0,-1 0-1 0 0,45-12 36 0 0,-31 8 80 0 0,-2 0-99 0 0,25-3 48 0 0,-37 7-68 0 0,-29 9-510 0 0,24-6 658 0 0,2-2-84 0 0,1 1 0 0 0,-1-1 0 0 0,0 0 1 0 0,0 0-1 0 0,-1 0 0 0 0,1 0 0 0 0,0-1 0 0 0,-5 1 0 0 0,8-1-54 0 0,0 0 2 0 0,0 1 9 0 0,0 0 21 0 0,18-5-43 0 0,-5-1-60 0 0,-9 4 95 0 0,0 0 1 0 0,-1 0-1 0 0,1-1 0 0 0,-1 0 0 0 0,1 0 0 0 0,-1 0 1 0 0,4-2 129 0 0,-11 0-766 0 0</inkml:trace>
</inkml:ink>
</file>

<file path=ppt/ink/ink6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5:35.9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 11 6741 0 0,'0'0'5587'0'0,"0"3"-6899"0"0,-1 47 2016 0 0,-1-1 0 0 0,-13 63 0 0 0,-6 5-450 0 0,15-90 1811 0 0,7-31-918 0 0,3-11-782 0 0,8-32-662 0 0,3 1 0 0 0,29-64-1 0 0,-28 80 250 0 0,37-52 0 0 0,-29 48 105 0 0,-24 33-97 0 0,0 1-1 0 0,0 0 0 0 0,1 0 1 0 0,-1 0-1 0 0,0 0 0 0 0,0 0 1 0 0,1 0-1 0 0,-1 0 1 0 0,0 0-1 0 0,1 1 0 0 0,-1-1 1 0 0,0 0-1 0 0,0 0 0 0 0,1 0 1 0 0,-1 0-1 0 0,0 0 1 0 0,0 0-1 0 0,1 0 0 0 0,-1 1 1 0 0,0-1-1 0 0,0 0 0 0 0,0 0 1 0 0,1 0-1 0 0,-1 0 1 0 0,0 1-1 0 0,0-1 0 0 0,0 0 1 0 0,1 0-1 0 0,-1 1 0 0 0,0-1 1 0 0,0 0-1 0 0,0 0 1 0 0,0 1-1 0 0,0-1 0 0 0,0 0 1 0 0,0 0-1 0 0,0 1 0 0 0,0-1 1 0 0,0 0-1 0 0,1 0 1 0 0,-1 1-1 0 0,-1-1 0 0 0,12 28-58 0 0,7 29 316 0 0,-8-17-44 0 0,-2 1 0 0 0,-2 0 0 0 0,-1 0-1 0 0,-3 0 1 0 0,-1 1 0 0 0,4 59 7559 0 0,-5-102-7959 0 0,-1 1-1 0 0,1-1 1 0 0,-1 1 0 0 0,1-1-1 0 0,-1 1 1 0 0,1-1-1 0 0,0 0 1 0 0,-1 1 0 0 0,1-1-1 0 0,0 0 1 0 0,-1 1-1 0 0,1-1 1 0 0,0 0 0 0 0,0 0-1 0 0,0 1 1 0 0,0-1 0 0 0,-1 0-1 0 0,1 0 1 0 0,0 1-1 0 0,0-1 1 0 0,1 0 0 0 0,-1 0-1 0 0,0 1 1 0 0,0-1-1 0 0,0 0 1 0 0,0 1 0 0 0,1-2-1 0 0,2-9-2931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29.5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 1344 0 0,'0'0'7976'0'0,"4"-2"-8464"0"0,-2 1 491 0 0,0 0 0 0 0,-1 1 1 0 0,1-1-1 0 0,0 1 0 0 0,0-1 0 0 0,0 1 0 0 0,0 0 0 0 0,0-1 0 0 0,0 1 1 0 0,0 0-1 0 0,0 0 0 0 0,0 1 0 0 0,0-1 0 0 0,0 0 0 0 0,0 1 1 0 0,0-1-1 0 0,-1 1 0 0 0,3 0 0 0 0,2 2-13 0 0,-1-1 0 0 0,0 1-1 0 0,0 0 1 0 0,0 1 0 0 0,9 7 0 0 0,4 7 24 0 0,-1 0 1 0 0,16 22-1 0 0,-27-33 37 0 0,47 70 61 0 0,-3-5-3512 0 0,-33-54 815 0 0</inkml:trace>
</inkml:ink>
</file>

<file path=ppt/ink/ink6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7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76 126 1032 0 0,'0'0'741'0'0,"15"-2"-640"0"0,119-5 1193 0 0,-115 7-872 0 0,-1 1 1 0 0,1 1-1 0 0,-1 0 0 0 0,1 2 0 0 0,-1 0 0 0 0,24 9 0 0 0,-36-10-330 0 0,1 0 0 0 0,-1 0-1 0 0,0 1 1 0 0,0 0-1 0 0,0 0 1 0 0,-1 1 0 0 0,1-1-1 0 0,-1 1 1 0 0,0 1 0 0 0,4 5-1 0 0,-7-9-82 0 0,-1 0 0 0 0,0-1-1 0 0,0 1 1 0 0,0 0 0 0 0,0 0-1 0 0,-1 0 1 0 0,1-1 0 0 0,0 1 0 0 0,-1 0-1 0 0,1 0 1 0 0,-1 0 0 0 0,0 0-1 0 0,1 0 1 0 0,-1 0 0 0 0,0 0 0 0 0,0 0-1 0 0,-1 0 1 0 0,1 0 0 0 0,0 0-1 0 0,-1 0 1 0 0,1 0 0 0 0,-1 0-1 0 0,1 0 1 0 0,-1 0 0 0 0,0 0 0 0 0,0-1-1 0 0,0 1 1 0 0,0 0 0 0 0,0-1-1 0 0,0 1 1 0 0,0 0 0 0 0,-1-1-1 0 0,1 0 1 0 0,-1 1 0 0 0,1-1 0 0 0,-1 0-1 0 0,1 1 1 0 0,-1-1 0 0 0,-3 1-1 0 0,-5 4 118 0 0,0-1 0 0 0,-1 0-1 0 0,1-1 1 0 0,-1 0-1 0 0,0-1 1 0 0,0 0 0 0 0,-1-1-1 0 0,-18 2 1 0 0,4-2 72 0 0,0-2 1 0 0,-44-3 0 0 0,55 1 103 0 0,0-1 0 0 0,0 0 1 0 0,0-1-1 0 0,-26-11 0 0 0,34 12-168 0 0,1 1-1 0 0,0-2 1 0 0,0 1-1 0 0,0-1 1 0 0,0 0-1 0 0,1 0 1 0 0,-1 0-1 0 0,1-1 1 0 0,0 0-1 0 0,1 0 1 0 0,-1 0-1 0 0,-7-12 0 0 0,11 14-104 0 0,-1 0 0 0 0,1 0-1 0 0,0 0 1 0 0,0 0-1 0 0,0 0 1 0 0,0 0 0 0 0,0 0-1 0 0,1-1 1 0 0,-1 1-1 0 0,1 0 1 0 0,0-1 0 0 0,0 1-1 0 0,0 0 1 0 0,0 0-1 0 0,1-1 1 0 0,0 1-1 0 0,1-5 1 0 0,0 3-31 0 0,0 1 1 0 0,0 0-1 0 0,1-1 0 0 0,-1 1 0 0 0,1 0 1 0 0,0 0-1 0 0,1 0 0 0 0,-1 1 0 0 0,1-1 0 0 0,5-4 1 0 0,3 0-66 0 0,0 0 0 0 0,0 1 0 0 0,1 0-1 0 0,-1 1 1 0 0,1 0 0 0 0,1 1 0 0 0,15-3 0 0 0,-10 3-45 0 0,1 1 0 0 0,0 2-1 0 0,0 0 1 0 0,0 1 0 0 0,33 2 0 0 0,-43 0 26 0 0,0 0 0 0 0,0 1 0 0 0,-1-1 0 0 0,1 2 0 0 0,-1 0 0 0 0,1 0 0 0 0,-1 1 0 0 0,0 0 0 0 0,0 0 0 0 0,-1 1 0 0 0,1 0 0 0 0,-1 1 0 0 0,12 9 0 0 0,-18-12 91 0 0,1-1 1 0 0,-1 1-1 0 0,0-1 1 0 0,1 1 0 0 0,-2 0-1 0 0,1 0 1 0 0,0 0 0 0 0,0 0-1 0 0,-1 0 1 0 0,1 0-1 0 0,-1 0 1 0 0,0 0 0 0 0,0 1-1 0 0,0-1 1 0 0,-1 1 0 0 0,1-1-1 0 0,-1 0 1 0 0,0 1-1 0 0,0-1 1 0 0,0 1 0 0 0,0-1-1 0 0,-1 1 1 0 0,1-1-1 0 0,-1 0 1 0 0,0 1 0 0 0,0-1-1 0 0,0 0 1 0 0,0 0 0 0 0,-1 0-1 0 0,1 1 1 0 0,-1-1-1 0 0,0-1 1 0 0,0 1 0 0 0,0 0-1 0 0,0 0 1 0 0,0-1-1 0 0,-1 1 1 0 0,1-1 0 0 0,-1 0-1 0 0,0 0 1 0 0,1 0 0 0 0,-1 0-1 0 0,0 0 1 0 0,0 0-1 0 0,0-1 1 0 0,-6 2 0 0 0,-10 4 220 0 0,0-1 0 0 0,0-1 0 0 0,-1-1 0 0 0,1-1 0 0 0,-1 0 0 0 0,0-2 0 0 0,1 0 0 0 0,-1-1 0 0 0,0-1 0 0 0,0-1 0 0 0,-34-8 1 0 0,50 9-160 0 0,0 0 0 0 0,0 0 0 0 0,0-1 0 0 0,0 1 1 0 0,0-1-1 0 0,1 0 0 0 0,-1 0 0 0 0,1 0 1 0 0,-1-1-1 0 0,1 1 0 0 0,0-1 0 0 0,0 0 1 0 0,0 0-1 0 0,-2-3 0 0 0,4 4-58 0 0,0 0-1 0 0,0 1 1 0 0,0-1 0 0 0,1 0-1 0 0,-1 0 1 0 0,1 0 0 0 0,-1 1-1 0 0,1-1 1 0 0,0 0 0 0 0,0 0-1 0 0,0 0 1 0 0,0 0 0 0 0,0 0-1 0 0,0 0 1 0 0,0 1 0 0 0,1-1-1 0 0,-1 0 1 0 0,1 0 0 0 0,-1 0 0 0 0,1 1-1 0 0,0-1 1 0 0,-1 0 0 0 0,1 1-1 0 0,0-1 1 0 0,0 0 0 0 0,0 1-1 0 0,0-1 1 0 0,1 1 0 0 0,-1-1-1 0 0,0 1 1 0 0,1 0 0 0 0,2-2-1 0 0,16-15-127 0 0,1 2 0 0 0,0 1 0 0 0,1 0-1 0 0,1 2 1 0 0,0 0 0 0 0,1 2 0 0 0,0 0 0 0 0,0 2-1 0 0,1 1 1 0 0,34-7 0 0 0,-57 14 65 0 0,0 1 1 0 0,0-1-1 0 0,0 1 0 0 0,0 0 1 0 0,1 0-1 0 0,-1 0 1 0 0,0 0-1 0 0,0 0 0 0 0,0 0 1 0 0,0 0-1 0 0,0 1 0 0 0,0-1 1 0 0,0 1-1 0 0,0 0 1 0 0,0 0-1 0 0,0-1 0 0 0,0 1 1 0 0,0 0-1 0 0,0 1 1 0 0,0-1-1 0 0,3 2 0 0 0,-4-1 20 0 0,0 0-1 0 0,-1 0 1 0 0,1 0-1 0 0,0 0 1 0 0,0 0-1 0 0,-1 0 0 0 0,1 0 1 0 0,-1 0-1 0 0,0 0 1 0 0,1 0-1 0 0,-1 0 1 0 0,0 0-1 0 0,0 0 1 0 0,0 0-1 0 0,-1 0 0 0 0,1 0 1 0 0,0 0-1 0 0,-1 0 1 0 0,1 0-1 0 0,-1 0 1 0 0,0 0-1 0 0,0 0 1 0 0,-1 3-1 0 0,-1 0 132 0 0,-1 0-1 0 0,1 1 0 0 0,-1-1 1 0 0,0 0-1 0 0,-1-1 1 0 0,1 1-1 0 0,-1-1 1 0 0,0 0-1 0 0,0 0 1 0 0,0 0-1 0 0,0-1 0 0 0,-1 1 1 0 0,1-1-1 0 0,-1-1 1 0 0,0 1-1 0 0,0-1 1 0 0,0 0-1 0 0,0 0 1 0 0,0-1-1 0 0,-10 1 1336 0 0,14-12-3484 0 0,1-7-3857 0 0,1 3-24 0 0</inkml:trace>
</inkml:ink>
</file>

<file path=ppt/ink/ink6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5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4288 0 0,'0'0'7644'0'0,"1"-2"-8589"0"0,-1 1 907 0 0,1 1-1 0 0,-1 0 1 0 0,0 0 0 0 0,0-1 0 0 0,1 1-1 0 0,-1 0 1 0 0,1 0 0 0 0,-1-1 0 0 0,0 1-1 0 0,1 0 1 0 0,-1 0 0 0 0,0 0 0 0 0,1 0-1 0 0,-1 0 1 0 0,1-1 0 0 0,-1 1 0 0 0,1 0-1 0 0,1 7 85 0 0,-2-1 1 0 0,1 0-1 0 0,-1 1 0 0 0,0-1 0 0 0,0 1 0 0 0,0-1 1 0 0,-1 1-1 0 0,-2 6 0 0 0,3-9-43 0 0,-10 45 203 0 0,-2-1 0 0 0,-2-1 0 0 0,-37 87-1 0 0,65-162 1751 0 0,1 0-1 0 0,28-38 1 0 0,58-69-3799 0 0,-63 85 1128 0 0,-35 46 547 0 0</inkml:trace>
</inkml:ink>
</file>

<file path=ppt/ink/ink6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5.6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180 0 6889 0 0,'0'0'359'0'0,"-14"9"-607"0"0,6-4 262 0 0,-15 9 142 0 0,1 2-1 0 0,1 0 1 0 0,-25 24 0 0 0,41-35-156 0 0,0 0 0 0 0,1 0 1 0 0,0 1-1 0 0,0-1 1 0 0,1 1-1 0 0,0 0 0 0 0,0 0 1 0 0,0 0-1 0 0,0 1 1 0 0,1-1-1 0 0,0 1 0 0 0,1-1 1 0 0,-1 1-1 0 0,1 0 1 0 0,1-1-1 0 0,-1 1 0 0 0,1 0 1 0 0,0 0-1 0 0,2 11 1 0 0,-1-15 35 0 0,0 0 0 0 0,0 0 1 0 0,1 0-1 0 0,-1 0 1 0 0,1-1-1 0 0,-1 1 0 0 0,1 0 1 0 0,0-1-1 0 0,0 0 0 0 0,0 1 1 0 0,0-1-1 0 0,1 0 0 0 0,-1 0 1 0 0,1 0-1 0 0,-1 0 1 0 0,1-1-1 0 0,0 1 0 0 0,-1-1 1 0 0,1 1-1 0 0,0-1 0 0 0,0 0 1 0 0,0 0-1 0 0,0 0 1 0 0,0-1-1 0 0,4 1 0 0 0,-2 0 44 0 0,1 0 0 0 0,-1 0 0 0 0,1-1-1 0 0,-1 0 1 0 0,1 0 0 0 0,-1 0 0 0 0,1-1-1 0 0,-1 0 1 0 0,1 0 0 0 0,-1 0 0 0 0,0-1-1 0 0,0 0 1 0 0,8-3 0 0 0,-5-1 39 0 0,0 1 1 0 0,-1-1 0 0 0,0-1-1 0 0,0 1 1 0 0,0-1-1 0 0,-1 0 1 0 0,0-1-1 0 0,0 0 1 0 0,-1 0 0 0 0,0 0-1 0 0,-1 0 1 0 0,0-1-1 0 0,0 1 1 0 0,0-1 0 0 0,-1 0-1 0 0,-1-1 1 0 0,1 1-1 0 0,-2 0 1 0 0,1-1-1 0 0,-1 1 1 0 0,-1-1 0 0 0,0 1-1 0 0,0-1 1 0 0,0 1-1 0 0,-5-19 1 0 0,5 26-150 0 0,-1-1 1 0 0,0 1 0 0 0,0 0-1 0 0,0-1 1 0 0,0 1-1 0 0,0 0 1 0 0,0 0 0 0 0,-1 0-1 0 0,1 0 1 0 0,0 0-1 0 0,-1 0 1 0 0,0 1 0 0 0,1-1-1 0 0,-1 0 1 0 0,0 1-1 0 0,0-1 1 0 0,0 1 0 0 0,0 0-1 0 0,0-1 1 0 0,-1 1-1 0 0,1 0 1 0 0,0 1 0 0 0,0-1-1 0 0,-1 0 1 0 0,1 0-1 0 0,0 1 1 0 0,-1 0 0 0 0,1-1-1 0 0,-1 1 1 0 0,1 0-1 0 0,0 0 1 0 0,-1 0 0 0 0,1 1-1 0 0,-1-1 1 0 0,1 0-1 0 0,-4 2 1 0 0,0-1-74 0 0,-1 1 0 0 0,0-1 1 0 0,1 1-1 0 0,0 1 0 0 0,-1-1 0 0 0,1 1 1 0 0,0 0-1 0 0,0 1 0 0 0,1-1 0 0 0,-1 1 1 0 0,-9 9-1 0 0,11-9-407 0 0,0 1-1 0 0,1-1 1 0 0,0 1-1 0 0,0-1 1 0 0,0 1-1 0 0,1 0 1 0 0,0 0-1 0 0,-1 0 1 0 0,-1 9-1 0 0,3 4-2211 0 0</inkml:trace>
</inkml:ink>
</file>

<file path=ppt/ink/ink6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6.0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1 6033 0 0,'0'0'2122'0'0,"-17"2"-2144"0"0,-54 12 14 0 0,64-12 4 0 0,0 1 0 0 0,0 0 1 0 0,0 0-1 0 0,0 0 0 0 0,1 1 1 0 0,0 0-1 0 0,0 0 0 0 0,0 1 1 0 0,0 0-1 0 0,1 0 0 0 0,-1 0 1 0 0,1 1-1 0 0,1-1 0 0 0,-1 1 1 0 0,1 0-1 0 0,0 1 0 0 0,0-1 1 0 0,1 1-1 0 0,0-1 0 0 0,0 1 1 0 0,-3 9-1 0 0,4-11 25 0 0,1 0 0 0 0,-1 0 1 0 0,1 0-1 0 0,0 1 0 0 0,0-1 0 0 0,0 0 0 0 0,1 1 0 0 0,0-1 0 0 0,0 0 1 0 0,0 1-1 0 0,1-1 0 0 0,-1 0 0 0 0,1 1 0 0 0,1-1 0 0 0,-1 0 0 0 0,1 0 1 0 0,0 0-1 0 0,0 0 0 0 0,0 0 0 0 0,1 0 0 0 0,-1-1 0 0 0,1 1 0 0 0,0-1 1 0 0,1 0-1 0 0,-1 0 0 0 0,1 0 0 0 0,0 0 0 0 0,0 0 0 0 0,0-1 1 0 0,0 0-1 0 0,0 0 0 0 0,1 0 0 0 0,0 0 0 0 0,-1-1 0 0 0,1 0 0 0 0,0 0 1 0 0,0 0-1 0 0,1 0 0 0 0,-1-1 0 0 0,0 0 0 0 0,0 0 0 0 0,11 0 0 0 0,-7 0 94 0 0,-1-1 0 0 0,1 1 0 0 0,0-2-1 0 0,0 1 1 0 0,0-1 0 0 0,0-1-1 0 0,0 0 1 0 0,-1 0 0 0 0,1 0 0 0 0,-1-1-1 0 0,1-1 1 0 0,-1 1 0 0 0,8-6-1 0 0,-10 5-44 0 0,0 0-1 0 0,0-1 0 0 0,-1 0 0 0 0,0 1 0 0 0,0-2 0 0 0,0 1 1 0 0,-1-1-1 0 0,1 1 0 0 0,-1-1 0 0 0,-1 0 0 0 0,1-1 0 0 0,-1 1 1 0 0,0-1-1 0 0,-1 1 0 0 0,1-1 0 0 0,-1 0 0 0 0,1-7 0 0 0,-1 3 41 0 0,0 1-1 0 0,-1-1 1 0 0,0 0-1 0 0,0 0 0 0 0,-1 0 1 0 0,-1 0-1 0 0,0 1 0 0 0,-3-13 1 0 0,4 20-140 0 0,-1 0 0 0 0,0 0 0 0 0,0 0 0 0 0,-1 0 0 0 0,1 0 0 0 0,0 0 0 0 0,-1 0 0 0 0,0 1 0 0 0,0-1 0 0 0,0 1 0 0 0,0-1 0 0 0,0 1 0 0 0,0 0 0 0 0,-1-1 0 0 0,1 1 0 0 0,-1 0 0 0 0,0 1 0 0 0,1-1 0 0 0,-1 0 0 0 0,0 1 0 0 0,0 0-1 0 0,0-1 1 0 0,0 1 0 0 0,0 0 0 0 0,0 1 0 0 0,0-1 0 0 0,0 0 0 0 0,-1 1 0 0 0,1 0 0 0 0,0 0 0 0 0,-4 0 0 0 0,2 0-95 0 0,-1 0 1 0 0,1 1-1 0 0,0 0 0 0 0,-1 0 0 0 0,1 0 0 0 0,0 1 0 0 0,0-1 0 0 0,0 1 0 0 0,0 1 0 0 0,-7 3 0 0 0,8-3-490 0 0,0-1-1 0 0,1 1 0 0 0,-1 0 1 0 0,1 0-1 0 0,0 0 1 0 0,0 0-1 0 0,0 1 0 0 0,-3 4 1 0 0,1 3-2339 0 0</inkml:trace>
</inkml:ink>
</file>

<file path=ppt/ink/ink6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6.5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319 1 1540 0 0,'0'0'7324'0'0,"-3"14"-8802"0"0,-56 238 3425 0 0,21-137-1376 0 0,-96 199 1 0 0,54-171 346 0 0,76-138-1470 0 0,12-26-5282 0 0</inkml:trace>
</inkml:ink>
</file>

<file path=ppt/ink/ink6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6.9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 4864 0 0,'0'0'5556'0'0,"14"-4"-5700"0"0,1-2 77 0 0,-6 3 43 0 0,1-1 0 0 0,1 1 1 0 0,-1 1-1 0 0,0 0 0 0 0,1 0 1 0 0,15 0-1 0 0,357 4 309 0 0,-347 5-301 0 0,-21 2-1624 0 0,-14-8 1328 0 0,-1 0 1 0 0,1 0-1 0 0,-1 0 1 0 0,1-1-1 0 0,-1 1 1 0 0,1 0-1 0 0,-1 0 0 0 0,0 0 1 0 0,1 0-1 0 0,-1 0 1 0 0,0 0-1 0 0,0 0 1 0 0,0 0-1 0 0,0 0 1 0 0,0 0-1 0 0,0 1 1 0 0,-2 9-2029 0 0</inkml:trace>
</inkml:ink>
</file>

<file path=ppt/ink/ink6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9.7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 1 1852 0 0,'0'0'6334'0'0,"3"12"-8569"0"0,-1-3 2244 0 0,-1-1 0 0 0,0 1 0 0 0,0 0-1 0 0,-1-1 1 0 0,0 1 0 0 0,-1 0 0 0 0,0 0-1 0 0,0-1 1 0 0,-3 10 0 0 0,-29 92 654 0 0,27-93-524 0 0,6-15-168 0 0,-3 7-461 0 0,0 0 1 0 0,0-1-1 0 0,-1 1 1 0 0,0-1 0 0 0,-9 14-1 0 0,7-18-1849 0 0</inkml:trace>
</inkml:ink>
</file>

<file path=ppt/ink/ink6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0.2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1932 0 0,'0'0'2516'0'0</inkml:trace>
  <inkml:trace contextRef="#ctx0" brushRef="#br0" timeOffset="1">341 190 236 0 0,'0'0'3808'0'0,"77"3"-4292"0"0,-61 5 120 0 0,-5-1-1032 0 0,-2 7-404 0 0</inkml:trace>
</inkml:ink>
</file>

<file path=ppt/ink/ink6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0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1 732 0 0,'0'0'6557'0'0,"89"3"-6829"0"0,-52-2 260 0 0,3 2-144 0 0,5 0-456 0 0,-12-1-1201 0 0,14-2-963 0 0</inkml:trace>
</inkml:ink>
</file>

<file path=ppt/ink/ink6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1.0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 1 848 0 0,'0'0'5842'0'0,"-7"12"-7739"0"0,-7 15 2008 0 0,-16 43-1 0 0,26-59-10 0 0,1-1 0 0 0,0 1-1 0 0,1 0 1 0 0,0 0-1 0 0,0 0 1 0 0,1 0-1 0 0,0 0 1 0 0,1 0-1 0 0,2 14 1 0 0,-1-21-46 0 0,0 0 1 0 0,1 0-1 0 0,0 0 0 0 0,-1-1 1 0 0,1 1-1 0 0,1-1 0 0 0,-1 1 1 0 0,0-1-1 0 0,1 0 0 0 0,0 0 1 0 0,0 0-1 0 0,0 0 0 0 0,0 0 1 0 0,0-1-1 0 0,0 0 0 0 0,1 1 1 0 0,-1-1-1 0 0,1 0 0 0 0,0-1 1 0 0,4 3-1 0 0,2 0 114 0 0,0-1 0 0 0,0 1 0 0 0,0-2 0 0 0,1 1-1 0 0,-1-1 1 0 0,16 0 0 0 0,-19-2-159 0 0,0-1-1 0 0,-1 1 1 0 0,1-1-1 0 0,-1-1 1 0 0,1 1 0 0 0,-1-1-1 0 0,0-1 1 0 0,1 1-1 0 0,-1-1 1 0 0,0 0-1 0 0,-1 0 1 0 0,1-1 0 0 0,-1 1-1 0 0,1-1 1 0 0,-1 0-1 0 0,0-1 1 0 0,0 0 0 0 0,6-7-1 0 0,-4 3-124 0 0,1-1 1 0 0,-2 0-1 0 0,1 0 0 0 0,-1-1 0 0 0,-1 1 0 0 0,0-1 1 0 0,0-1-1 0 0,-1 1 0 0 0,3-18 0 0 0,-6 27 142 0 0,0-1 0 0 0,-1 0 1 0 0,0 1-1 0 0,1-1 0 0 0,-1 1 0 0 0,0-1 0 0 0,0 0 0 0 0,-1 1 0 0 0,1-4 0 0 0,-6 5-480 0 0,-5 13-222 0 0,-34 59 535 0 0,4 2 1 0 0,-54 133-1 0 0,72-155 360 0 0,22-46-222 0 0,-1-2 46 0 0,0 0 0 0 0,1 0 0 0 0,-1 0 0 0 0,1 1 0 0 0,0-1 0 0 0,0 0 0 0 0,0 1-1 0 0,0-1 1 0 0,1 1 0 0 0,0-1 0 0 0,-1 1 0 0 0,1-1 0 0 0,0 1 0 0 0,1 3 0 0 0,0-6-143 0 0,-1-1 0 0 0,1 0 0 0 0,-1 1 0 0 0,1-1 0 0 0,-1 0 0 0 0,1 1 0 0 0,0-1 1 0 0,-1 0-1 0 0,1 0 0 0 0,-1 0 0 0 0,1 1 0 0 0,0-1 0 0 0,-1 0 0 0 0,1 0 0 0 0,0 0 0 0 0,-1 0 0 0 0,1 0 0 0 0,0 0 0 0 0,-1 0 0 0 0,1 0 0 0 0,0 0 0 0 0,-1-1 1 0 0,1 1-1 0 0,-1 0 0 0 0,1 0 0 0 0,0-1 0 0 0,21-8-1664 0 0,2-6 190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30.0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68 26 664 0 0,'0'0'9910'0'0,"-1"-6"-10284"0"0,1 0 343 0 0,-2-8-916 0 0,1 30 306 0 0,-2 36 1397 0 0,-18 99 0 0 0,-1-6-337 0 0,14-77-309 0 0,4-31 328 0 0,-2 40 0 0 0,6-76-278 0 0,1-10-646 0 0,16-42-5430 0 0,-6 17 1920 0 0</inkml:trace>
</inkml:ink>
</file>

<file path=ppt/ink/ink6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1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14 1120 0 0,'0'0'2941'0'0,"-10"17"-3400"0"0,-34 55 393 0 0,40-65 65 0 0,0 0 1 0 0,1 0 0 0 0,-1 0-1 0 0,2 1 1 0 0,-1-1 0 0 0,1 1-1 0 0,0 0 1 0 0,1 0 0 0 0,-1 0-1 0 0,2 0 1 0 0,-1 0 0 0 0,2 15-1 0 0,-1-20 98 0 0,1 0 1 0 0,-1-1-1 0 0,1 1 0 0 0,0 0 0 0 0,0-1 0 0 0,0 1 0 0 0,0 0 0 0 0,0-1 0 0 0,1 1 1 0 0,-1-1-1 0 0,1 0 0 0 0,0 1 0 0 0,0-1 0 0 0,0 0 0 0 0,0 0 0 0 0,0 0 1 0 0,0 0-1 0 0,0-1 0 0 0,1 1 0 0 0,-1 0 0 0 0,0-1 0 0 0,1 0 0 0 0,0 0 0 0 0,-1 1 1 0 0,1-2-1 0 0,0 1 0 0 0,-1 0 0 0 0,1 0 0 0 0,0-1 0 0 0,0 1 0 0 0,0-1 0 0 0,4 0 1 0 0,4 0 126 0 0,1-1 0 0 0,-1 0 1 0 0,0 0-1 0 0,0-1 0 0 0,0-1 1 0 0,0 0-1 0 0,0 0 0 0 0,0-1 1 0 0,-1-1-1 0 0,0 0 1 0 0,0 0-1 0 0,0-1 0 0 0,0 0 1 0 0,16-15-1 0 0,-19 16-92 0 0,-2 0 0 0 0,1-1 0 0 0,0 0 0 0 0,-1-1 1 0 0,0 1-1 0 0,-1-1 0 0 0,1 0 0 0 0,-1 0 0 0 0,-1 0 0 0 0,1-1 0 0 0,-1 1 0 0 0,-1-1 0 0 0,1 0 1 0 0,-1 0-1 0 0,-1 0 0 0 0,1 0 0 0 0,-1 0 0 0 0,-1 0 0 0 0,1 0 0 0 0,-2 0 0 0 0,0-13 1 0 0,0 20-142 0 0,1-1 0 0 0,0 0 0 0 0,-1 1 0 0 0,1-1 0 0 0,-1 1 0 0 0,0-1 0 0 0,1 0 1 0 0,-1 1-1 0 0,0 0 0 0 0,0-1 0 0 0,0 1 0 0 0,0-1 0 0 0,0 1 0 0 0,0 0 0 0 0,-1 0 1 0 0,1 0-1 0 0,0-1 0 0 0,-1 1 0 0 0,1 1 0 0 0,-2-2 0 0 0,-1 0-65 0 0,1 1-1 0 0,-1 0 1 0 0,1 0-1 0 0,-1 0 0 0 0,1 0 1 0 0,-1 0-1 0 0,0 1 1 0 0,-7 0-1 0 0,0 0-92 0 0,0 1 0 0 0,0 1 0 0 0,-1 0 0 0 0,1 0-1 0 0,-12 5 1 0 0,4 0-854 0 0,0 1 0 0 0,0 0 0 0 0,1 2 0 0 0,-29 19 0 0 0,8 2-3518 0 0</inkml:trace>
</inkml:ink>
</file>

<file path=ppt/ink/ink6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8.4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1 28 0 0,'-4'6'8554'0'0,"1"0"-10162"0"0,8-4 1517 0 0,0 1 1 0 0,0-1-1 0 0,1 0 1 0 0,-1-1-1 0 0,1 1 0 0 0,-1-1 1 0 0,1 0-1 0 0,7 0 1 0 0,-8-1 61 0 0,0 0 0 0 0,-1 0 0 0 0,1 1 0 0 0,0 0 0 0 0,-1 0 0 0 0,1 0 1 0 0,-1 1-1 0 0,1 0 0 0 0,-1 0 0 0 0,1 0 0 0 0,-1 0 0 0 0,0 0 0 0 0,4 4 1 0 0,-8-6-34 0 0,-15 1 246 0 0,0-1 18 0 0,-1-1 0 0 0,1 0 0 0 0,0-1 0 0 0,0-1 0 0 0,-24-7 0 0 0,83 12 1256 0 0,-15-1-1326 0 0,13 2-106 0 0,-4 0-56 0 0,67 13-1 0 0,-118-16 64 0 0,-1 1-1 0 0,1 1 0 0 0,-24 5 1 0 0,26-5-66 0 0,8-1 39 0 0,2 0 130 0 0,39 0 2165 0 0,-23-2-2531 0 0,0 1-1 0 0,0 1 1 0 0,1 0 0 0 0,-1 1-1 0 0,0 1 1 0 0,0 0-1 0 0,22 9 1 0 0,-20-6-2354 0 0,2 1-1641 0 0</inkml:trace>
</inkml:ink>
</file>

<file path=ppt/ink/ink6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9.3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 5489 0 0,'0'0'5214'0'0,"16"-2"-5659"0"0,25-2 400 0 0,1 2 0 0 0,-1 2 0 0 0,53 6 0 0 0,-83-5 58 0 0,27 7 40 0 0,-36-8-80 0 0,-1 0 0 0 0,1 1 1 0 0,-1-1-1 0 0,0 0 0 0 0,1 1 1 0 0,-1 0-1 0 0,0-1 0 0 0,1 1 1 0 0,-1 0-1 0 0,0-1 0 0 0,0 1 1 0 0,0 0-1 0 0,0 0 0 0 0,0 0 1 0 0,0 0-1 0 0,0 0 0 0 0,0 1 1 0 0,0-1-1 0 0,0 0 0 0 0,1 2 1 0 0,-3-3 20 0 0,1 1 0 0 0,0-1 1 0 0,-1 1-1 0 0,1-1 1 0 0,0 1-1 0 0,-1-1 0 0 0,1 0 1 0 0,-1 1-1 0 0,1-1 1 0 0,0 0-1 0 0,-1 1 1 0 0,1-1-1 0 0,-1 0 0 0 0,1 0 1 0 0,-1 0-1 0 0,1 1 1 0 0,-1-1-1 0 0,1 0 1 0 0,-1 0-1 0 0,1 0 0 0 0,-1 0 1 0 0,0 0-1 0 0,1 0 1 0 0,-1 0-1 0 0,1 0 0 0 0,-2 0 1 0 0,-18 1 121 0 0,18-1-114 0 0,-177-8 408 0 0,135 5 695 0 0,84 9-644 0 0,45 15-1 0 0,14 2-3420 0 0,-56-16-186 0 0,9-3-1739 0 0</inkml:trace>
</inkml:ink>
</file>

<file path=ppt/ink/ink6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09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0 116 0 0,'0'0'5509'0'0</inkml:trace>
</inkml:ink>
</file>

<file path=ppt/ink/ink6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10.1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0 144 0 0,'51'31'5536'0'0,"-51"-39"-3152"0"0</inkml:trace>
</inkml:ink>
</file>

<file path=ppt/ink/ink6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13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 92 0 0,'0'0'6144'0'0,"2"-30"460"0"0,34 32-6057 0 0,56 10-1 0 0,-43-4-644 0 0,-48-8 100 0 0,7 0-26 0 0,0 1 0 0 0,0 1 0 0 0,-1 0 0 0 0,1 0-1 0 0,0 0 1 0 0,7 4 0 0 0,-13-5-132 0 0,0 1 0 0 0,0-1 0 0 0,0 1 0 0 0,0-1 0 0 0,0 1 0 0 0,0 0 0 0 0,-1-1 1 0 0,1 1-1 0 0,-1 0 0 0 0,0 0 0 0 0,1 0 0 0 0,-1 0 0 0 0,0 0 0 0 0,0 0 0 0 0,0 1 0 0 0,0-1 0 0 0,-1 0 1 0 0,1 1-1 0 0,-1-1 0 0 0,1 0 0 0 0,-1 1 0 0 0,0-1 0 0 0,0 0 0 0 0,0 5 0 0 0,0 35-6346 0 0</inkml:trace>
</inkml:ink>
</file>

<file path=ppt/ink/ink6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13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3952 0 0,'0'0'5404'0'0,"12"2"-5810"0"0,210 32 945 0 0,-221-34-582 0 0,-1 1 1 0 0,0-1-1 0 0,0 0 0 0 0,0 1 1 0 0,0-1-1 0 0,0 1 0 0 0,0-1 1 0 0,0 0-1 0 0,0 1 0 0 0,0-1 1 0 0,0 0-1 0 0,0 1 1 0 0,-1-1-1 0 0,1 1 0 0 0,0-1 1 0 0,0 0-1 0 0,0 1 0 0 0,0-1 1 0 0,-1 0-1 0 0,1 0 0 0 0,0 1 1 0 0,0-1-1 0 0,0 0 0 0 0,-1 1 1 0 0,1-1-1 0 0,0 0 1 0 0,-1 0-1 0 0,1 1 0 0 0,0-1 1 0 0,0 0-1 0 0,-1 0 0 0 0,1 0 1 0 0,0 0-1 0 0,-1 1 0 0 0,0-1 1 0 0</inkml:trace>
</inkml:ink>
</file>

<file path=ppt/ink/ink6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1.0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 2492 0 0,'0'0'2384'0'0,"102"-18"-2200"0"0,-74 17-184 0 0,-4-1-4 0 0,-5 2-64 0 0,-2 0-192 0 0,-4 0-468 0 0,-1 2-368 0 0,-4-1-312 0 0,1-1-88 0 0</inkml:trace>
</inkml:ink>
</file>

<file path=ppt/ink/ink6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1.5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29 652 0 0,'0'0'8856'0'0,"15"-5"-9283"0"0,-8 2 408 0 0,4-1-45 0 0,-1 0 1 0 0,1 1-1 0 0,0 0 1 0 0,1 1-1 0 0,-1 0 1 0 0,0 1-1 0 0,1 0 1 0 0,-1 0-1 0 0,1 1 1 0 0,15 3-1 0 0,10 12-1064 0 0,-35-14 773 0 0,-1 0 0 0 0,1 1 0 0 0,-1-1 0 0 0,1 0 0 0 0,-1 0 0 0 0,1 1 0 0 0,-1-1 0 0 0,1 1 0 0 0,-1-1 0 0 0,2 4 0 0 0,-2 6-2463 0 0</inkml:trace>
</inkml:ink>
</file>

<file path=ppt/ink/ink6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41.8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22 328 0 0,'0'0'9941'0'0,"96"-15"-9793"0"0,-61 10-148 0 0,-5 4-104 0 0,0 1-64 0 0,0 0 12 0 0,-2 0-36 0 0,-3 6-28 0 0,-4 1-792 0 0,-4-2-804 0 0,-7 0-1481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31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134 102 5473 0 0,'0'0'1678'0'0,"16"-7"-2674"0"0,0-1 923 0 0,-6 3 51 0 0,0 0 0 0 0,0 1-1 0 0,0 0 1 0 0,1 1 0 0 0,-1 0-1 0 0,1 1 1 0 0,0 0 0 0 0,12 0-1 0 0,247-13-35 0 0,190-16 171 0 0,-441 29-105 0 0,-9 2 35 0 0,-1-1 0 0 0,1-1 0 0 0,13-3 1 0 0,-22 5-42 0 0,1 0 0 0 0,-1 0 0 0 0,1 0 0 0 0,-1 0 0 0 0,0 0 1 0 0,1 0-1 0 0,-1 1 0 0 0,0-1 0 0 0,1 0 0 0 0,-1 1 1 0 0,0-1-1 0 0,1 1 0 0 0,-1-1 0 0 0,0 1 0 0 0,0 0 1 0 0,1-1-1 0 0,-1 1 0 0 0,1 1 0 0 0,25 21-59 0 0,-13-10 13 0 0,-7-8 39 0 0,0 1 1 0 0,0 0-1 0 0,0 0 0 0 0,-1 0 0 0 0,0 1 1 0 0,0 0-1 0 0,-1 0 0 0 0,0 0 0 0 0,0 1 0 0 0,-1 0 1 0 0,4 8-1 0 0,-7-4 65 0 0,0-1 0 0 0,-1 0 0 0 0,0 0 1 0 0,-1 0-1 0 0,0 0 0 0 0,-1 0 0 0 0,0 0 0 0 0,-1 0 0 0 0,-4 12 0 0 0,-6 26 53 0 0,5-1 23 0 0,4-19 98 0 0,-1-1 0 0 0,-1 1 0 0 0,-2-2-1 0 0,-13 34 1 0 0,20-59-133 0 0,0 0 1 0 0,1 0-1 0 0,-1 0 0 0 0,-1 0 0 0 0,1 0 0 0 0,0 0 0 0 0,0 0 0 0 0,-1 0 0 0 0,1-1 0 0 0,0 1 0 0 0,-1 0 0 0 0,0-1 0 0 0,1 1 0 0 0,-1-1 0 0 0,0 0 1 0 0,0 0-1 0 0,0 0 0 0 0,0 0 0 0 0,0 0 0 0 0,0 0 0 0 0,0 0 0 0 0,0-1 0 0 0,0 1 0 0 0,0-1 0 0 0,-1 1 0 0 0,-3-1 0 0 0,-60 8 345 0 0,0-3-1 0 0,-1-2 1 0 0,1-4-1 0 0,-1-3 1 0 0,1-2 0 0 0,0-4-1 0 0,-82-22 1 0 0,67 6 226 0 0,60 19-659 0 0,1 0 0 0 0,-1 1-1 0 0,0 0 1 0 0,0 2 0 0 0,-42-3-1 0 0,-58 15 174 0 0,121-8-138 0 0,-17 17-1086 0 0,8-10 853 0 0,-48 69-6710 0 0,36-57 3102 0 0</inkml:trace>
</inkml:ink>
</file>

<file path=ppt/ink/ink6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3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404 0 4868 0 0,'0'0'7089'0'0,"-27"19"-8259"0"0,-341 182 2926 0 0,360-197-1727 0 0,70-24-8826 0 0,-31 7 5930 0 0</inkml:trace>
</inkml:ink>
</file>

<file path=ppt/ink/ink6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3.4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519 15 732 0 0,'0'0'11973'0'0,"-1"-4"-11794"0"0,1 4-192 0 0,0-1 1 0 0,0 1 0 0 0,0-1-1 0 0,0 1 1 0 0,-1-1-1 0 0,1 1 1 0 0,0-1-1 0 0,0 1 1 0 0,-1-1-1 0 0,1 1 1 0 0,0-1 0 0 0,-1 1-1 0 0,1 0 1 0 0,0-1-1 0 0,-1 1 1 0 0,1-1-1 0 0,-1 1 1 0 0,1 0 0 0 0,-1-1-1 0 0,1 1 1 0 0,0 0-1 0 0,-1 0 1 0 0,1-1-1 0 0,-1 1 1 0 0,0 0 0 0 0,0 0-1 0 0,-21 0-120 0 0,-33 17 252 0 0,38-11-10 0 0,-66 25 13 0 0,1 3 1 0 0,-139 83-1 0 0,208-109 947 0 0,-2 3-3608 0 0,33-8-3426 0 0,3-10 4571 0 0,19-8-695 0 0</inkml:trace>
</inkml:ink>
</file>

<file path=ppt/ink/ink6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6:54.0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544 1 2508 0 0,'0'0'6986'0'0,"-16"11"-6042"0"0,-188 113 1669 0 0,171-105-2472 0 0,-56 31 112 0 0,-101 77-1 0 0,179-115-299 0 0,20-11-389 0 0,25-11 134 0 0,-34 10 313 0 0,251-101-2765 0 0,-93 36 2543 0 0,-179 76 726 0 0,1 1 1 0 0,-38 29-1 0 0,-10 8 105 0 0,-5-7-188 0 0,38-23-236 0 0,-37 27 1 0 0,63-35-304 0 0,21-10 404 0 0,23-10 207 0 0,-34 9-522 0 0,335-127-814 0 0,-400 155 890 0 0,2 3 0 0 0,-75 47 1 0 0,137-77-49 0 0,-1-1 1 0 0,0 0-1 0 0,1 1 1 0 0,-1-1-1 0 0,1 1 1 0 0,-1-1-1 0 0,0 1 1 0 0,1-1-1 0 0,0 1 1 0 0,-1-1-1 0 0,1 1 1 0 0,-1 0-1 0 0,1-1 1 0 0,0 1-1 0 0,-1 0 1 0 0,1-1-1 0 0,0 1 1 0 0,-1 0-1 0 0,1-1 0 0 0,0 2 1 0 0</inkml:trace>
</inkml:ink>
</file>

<file path=ppt/ink/ink6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45.8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 1 640 0 0,'0'0'7073'0'0,"-2"9"-9161"0"0,1-3 1111 0 0,-1 3 729 0 0,1-2-628 0 0,-1 5-868 0 0</inkml:trace>
</inkml:ink>
</file>

<file path=ppt/ink/ink6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46.2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349 0 744 0 0,'0'0'6609'0'0,"-42"54"-8626"0"0,37-41-183 0 0,-2 13-164 0 0</inkml:trace>
  <inkml:trace contextRef="#ctx0" brushRef="#br0" timeOffset="1">48 322 156 0 0,'0'0'5136'0'0,"-44"38"-6672"0"0,41-19-864 0 0</inkml:trace>
</inkml:ink>
</file>

<file path=ppt/ink/ink6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46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0 640 0 0,'0'0'6813'0'0,"-24"14"-12102"0"0</inkml:trace>
</inkml:ink>
</file>

<file path=ppt/ink/ink6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49.1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341 1 288 0 0,'0'0'10555'0'0,"-8"0"-10730"0"0,5 0 173 0 0,0 0 37 0 0,0 0-1 0 0,-1 0 1 0 0,1 0-1 0 0,0 0 1 0 0,0 1 0 0 0,0-1-1 0 0,0 1 1 0 0,-1 0-1 0 0,1 0 1 0 0,0 0-1 0 0,0 0 1 0 0,0 1 0 0 0,1-1-1 0 0,-1 1 1 0 0,0-1-1 0 0,0 1 1 0 0,1 0 0 0 0,-1 0-1 0 0,-2 3 1 0 0,-162 211 1325 0 0,68-82-1004 0 0,99-134-347 0 0,-1 1 1 0 0,1-1-1 0 0,0 1 1 0 0,0-1-1 0 0,0 1 1 0 0,0-1-1 0 0,-1 1 1 0 0,1-1-1 0 0,0 0 1 0 0,0 1-1 0 0,0-1 1 0 0,0 1-1 0 0,0-1 1 0 0,0 1-1 0 0,0-1 1 0 0,0 1-1 0 0,1-1 1 0 0,-1 1-1 0 0,0-1 1 0 0,0 1-1 0 0,0-1 1 0 0,0 0-1 0 0,1 1 1 0 0,-1-1-1 0 0,0 1 1 0 0,0-1-1 0 0,1 0 1 0 0,-1 1-1 0 0,0-1 1 0 0,1 0-1 0 0,-1 1 1 0 0,1-1-1 0 0,19 16 192 0 0,26 7-116 0 0,-5-7-507 0 0,1-2 1 0 0,69 14-1 0 0,-80-23-1183 0 0,0-1 0 0 0,40 0 0 0 0,-71-4 1603 0 0,2 0-264 0 0,0 1 1 0 0,0-1 0 0 0,0 0 0 0 0,0-1-1 0 0,0 1 1 0 0,0 0 0 0 0,0 0 0 0 0,0-1-1 0 0,0 1 1 0 0,0-1 0 0 0,0 0 0 0 0,-1 1-1 0 0,1-1 1 0 0,0 0 0 0 0,0 0 0 0 0,-1 0-1 0 0,1-1 1 0 0,-1 1 0 0 0,3-2 0 0 0,7-14-2013 0 0</inkml:trace>
</inkml:ink>
</file>

<file path=ppt/ink/ink6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49.6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282 1 288 0 0,'0'0'8619'0'0,"-12"5"-8951"0"0,8-1 505 0 0,0 1-1 0 0,1 0 1 0 0,0 0-1 0 0,0 0 0 0 0,0 0 1 0 0,0 1-1 0 0,-2 7 1 0 0,-6 12 68 0 0,-87 132 187 0 0,42-72-120 0 0,34-54-388 0 0,-15 26 689 0 0,34-52-1019 0 0,1 0 1 0 0,0 1 0 0 0,0-1 0 0 0,0 0 0 0 0,0 1 0 0 0,1-1 0 0 0,-1 1 0 0 0,2-1-1 0 0,-2 7 1 0 0,2-11 307 0 0,1-1 1 0 0,-1 0-1 0 0,0 0 0 0 0,0 0 0 0 0,25 0-6290 0 0</inkml:trace>
</inkml:ink>
</file>

<file path=ppt/ink/ink6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50.0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176 16 2856 0 0,'0'0'6153'0'0,"-13"6"-6781"0"0,9-4 614 0 0,-7 3 10 0 0,1-1 0 0 0,0 2-1 0 0,0 0 1 0 0,0 0 0 0 0,1 1-1 0 0,0 0 1 0 0,0 0 0 0 0,1 1-1 0 0,-15 18 1 0 0,16-14 9 0 0,0 1 0 0 0,0 0 1 0 0,1 0-1 0 0,1 0 0 0 0,0 1 0 0 0,-4 22 0 0 0,8-30 8 0 0,0 0 0 0 0,0 0 0 0 0,1 1 0 0 0,0-1 0 0 0,0 0 0 0 0,1 0 0 0 0,-1 0 0 0 0,3 7 0 0 0,-3-10 8 0 0,1 0 1 0 0,1 0-1 0 0,-1 0 1 0 0,0 0-1 0 0,1-1 1 0 0,-1 1-1 0 0,1 0 0 0 0,0-1 1 0 0,0 1-1 0 0,0-1 1 0 0,0 1-1 0 0,0-1 1 0 0,0 0-1 0 0,1 0 1 0 0,-1 0-1 0 0,5 2 0 0 0,-5-3 86 0 0,0 0 0 0 0,1 0-1 0 0,-1-1 1 0 0,0 0 0 0 0,0 1-1 0 0,1-1 1 0 0,-1 0-1 0 0,0 0 1 0 0,0 0 0 0 0,1 0-1 0 0,-1 0 1 0 0,0-1-1 0 0,1 1 1 0 0,-1-1 0 0 0,0 1-1 0 0,0-1 1 0 0,0 0 0 0 0,0 0-1 0 0,0 0 1 0 0,0 0-1 0 0,0 0 1 0 0,0 0 0 0 0,0-1-1 0 0,0 1 1 0 0,0-1-1 0 0,-1 1 1 0 0,3-3 0 0 0,6-7 376 0 0,0 0 0 0 0,17-23 0 0 0,-25 31-398 0 0,8-10-3 0 0,-2 0 0 0 0,1 0-1 0 0,-2-1 1 0 0,0 0-1 0 0,0 0 1 0 0,-2-1 0 0 0,1 0-1 0 0,-2 0 1 0 0,0 0 0 0 0,-1-1-1 0 0,-1 1 1 0 0,1-21 0 0 0,-3 35-175 0 0,0-1 0 0 0,0 0 1 0 0,0 0-1 0 0,-1 0 0 0 0,1 0 1 0 0,-1 1-1 0 0,1-1 1 0 0,-1 0-1 0 0,0 0 0 0 0,1 1 1 0 0,-1-1-1 0 0,0 1 0 0 0,0-1 1 0 0,0 1-1 0 0,-1-1 1 0 0,1 1-1 0 0,0-1 0 0 0,0 1 1 0 0,-1 0-1 0 0,1 0 0 0 0,-1 0 1 0 0,1 0-1 0 0,-1 0 0 0 0,0 0 1 0 0,1 0-1 0 0,-1 0 1 0 0,0 0-1 0 0,1 1 0 0 0,-1-1 1 0 0,0 1-1 0 0,0 0 0 0 0,-2-1 1 0 0,-5 0-1050 0 0,1 0 1 0 0,-1 0-1 0 0,0 1 1 0 0,0 1 0 0 0,-16 1-1 0 0,-1 5-2579 0 0</inkml:trace>
</inkml:ink>
</file>

<file path=ppt/ink/ink6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50.45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1365 623 1356 0 0,'0'0'4787'0'0,"4"-14"-3715"0"0,2-9-790 0 0,-1 1 0 0 0,-1-1 0 0 0,2-40 0 0 0,-6 44-269 0 0,-1 1-1 0 0,-1 0 1 0 0,-1 0-1 0 0,-1 0 1 0 0,0 0-1 0 0,-1 0 0 0 0,-1 1 1 0 0,-1 0-1 0 0,0 0 1 0 0,-2 0-1 0 0,-16-25 0 0 0,12 23 12 0 0,-2 1-1 0 0,0 0 1 0 0,-1 2-1 0 0,0-1 1 0 0,-2 2-1 0 0,1 0 1 0 0,-2 1-1 0 0,-36-20 1 0 0,33 22-15 0 0,-1 1 1 0 0,-1 1 0 0 0,0 1 0 0 0,0 1 0 0 0,-1 2 0 0 0,0 0 0 0 0,-48-5 0 0 0,52 10-35 0 0,0 1 1 0 0,0 0-1 0 0,0 2 0 0 0,0 0 1 0 0,0 1-1 0 0,1 2 1 0 0,-1 0-1 0 0,1 1 0 0 0,-38 16 1 0 0,19-1 18 0 0,1 2 1 0 0,0 2 0 0 0,2 1 0 0 0,1 1-1 0 0,1 2 1 0 0,2 2 0 0 0,-30 36 0 0 0,18-16 133 0 0,3 3 1 0 0,3 2 0 0 0,-62 118 0 0 0,78-130-72 0 0,2 2 1 0 0,3 0-1 0 0,-19 75 0 0 0,31-98 2 0 0,1 0 0 0 0,1 0 0 0 0,1 1 0 0 0,1-1 0 0 0,1 1 0 0 0,1-1 0 0 0,1 1 0 0 0,1-1 1 0 0,10 37-1 0 0,-9-44 12 0 0,2-2 1 0 0,0 1-1 0 0,0-1 1 0 0,2 1-1 0 0,0-2 1 0 0,0 1-1 0 0,1-1 1 0 0,1-1 0 0 0,0 0-1 0 0,1 0 1 0 0,12 11-1 0 0,-6-10 41 0 0,0 0-1 0 0,0-2 1 0 0,1 0-1 0 0,1 0 1 0 0,0-2 0 0 0,0 0-1 0 0,30 8 1 0 0,0-5 97 0 0,0-1 1 0 0,0-3-1 0 0,1-2 1 0 0,0-3-1 0 0,0-1 1 0 0,60-6-1 0 0,-79 1-75 0 0,-1-1 0 0 0,1-2 0 0 0,-1 0 0 0 0,0-2 0 0 0,-1-2 0 0 0,0 0 0 0 0,0-2 0 0 0,-1-1 0 0 0,-1-1 0 0 0,0-2 0 0 0,-1 0 0 0 0,-1-2-1 0 0,40-35 1 0 0,-42 30-64 0 0,0-1 0 0 0,-2 0 0 0 0,-1-2 0 0 0,0 0 0 0 0,-2-2 0 0 0,-1 0 0 0 0,-2 0 0 0 0,0-2 0 0 0,-2 1 0 0 0,-2-2 0 0 0,0 0 0 0 0,11-59 0 0 0,-16 54-73 0 0,-1-1-1 0 0,-2 0 1 0 0,-1-1-1 0 0,-2 1 1 0 0,-2 0 0 0 0,-8-53-1 0 0,4 65-335 0 0,0 1 0 0 0,-1 0 0 0 0,-2 0-1 0 0,-11-24 1 0 0,8 26-817 0 0,0 1 0 0 0,-1 1-1 0 0,-1 0 1 0 0,-26-29 0 0 0,17 25-2831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35.61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27 980 0 0,'0'0'7975'0'0,"0"-4"-7170"0"0,0-14-92 0 0,0 14 1072 0 0,1 19-2045 0 0,8 81-161 0 0,-4 127-1 0 0,-5-165-2618 0 0,-2-70 414 0 0</inkml:trace>
</inkml:ink>
</file>

<file path=ppt/ink/ink6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7:53.2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1064 0 1212 0 0,'0'0'7611'0'0,"-8"9"-9932"0"0,-29 34 3401 0 0,-113 140 1122 0 0,-69 134-958 0 0,-123 146-150 0 0,317-430-914 0 0,-38 38 0 0 0,34-42-104 0 0,-35 50 0 0 0,13-9 108 0 0,-19 24-228 0 0,64-67-6112 0 0,9-46-462 0 0</inkml:trace>
</inkml:ink>
</file>

<file path=ppt/ink/ink6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04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62 380 0 0,'0'0'7907'0'0,"9"-6"-4368"0"0,6 5-3108 0 0,-1-1 0 0 0,1 0 1 0 0,27-9-1 0 0,9-2-361 0 0,121-10 366 0 0,-97 20-4587 0 0,-75 3 3983 0 0,1 0-1 0 0,-1 0 1 0 0,1 0 0 0 0,-1 0 0 0 0,1 0 0 0 0,-1 0 0 0 0,1 1 0 0 0,-1-1 0 0 0,1 0 0 0 0,-1 0 0 0 0,1 1 0 0 0,-1-1 0 0 0,1 0 0 0 0,-1 1 0 0 0,0-1 0 0 0,1 0 0 0 0,0 1-337 0 0,-1 0 337 0 0,1-1 0 0 0,-1 1 0 0 0,0-1 0 0 0,1 1 0 0 0,-32-8-5536 0 0</inkml:trace>
</inkml:ink>
</file>

<file path=ppt/ink/ink6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04.7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3168 0 0,'0'0'5511'0'0,"11"-3"-5463"0"0,337-66 1085 0 0,-344 68-397 0 0</inkml:trace>
</inkml:ink>
</file>

<file path=ppt/ink/ink6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11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 87 2568 0 0,'0'0'7704'0'0,"-6"-3"-7116"0"0,-20-11-171 0 0,26 13-406 0 0,1 0 1 0 0,-1 0-1 0 0,1 0 1 0 0,0 0-1 0 0,-1 0 0 0 0,1 0 1 0 0,0 1-1 0 0,0-1 0 0 0,0 0 1 0 0,0 0-1 0 0,0 1 0 0 0,0-1 1 0 0,0 1-1 0 0,0-1 1 0 0,0 1-1 0 0,0-1 0 0 0,0 1 1 0 0,0 0-1 0 0,0 0 0 0 0,2-1 1 0 0,30-11 184 0 0,18-3-96 0 0,100-13 0 0 0,-150 28-387 0 0,1 0 0 0 0,0 0 0 0 0,0 0 0 0 0,-1 0 0 0 0,1 0 0 0 0,0 1-1 0 0,-1-1 1 0 0,1 1 0 0 0,0-1 0 0 0,-1 1 0 0 0,1 0 0 0 0,-1 0 0 0 0,1 0 0 0 0,-1 0 0 0 0,1 0 0 0 0,-1 0 0 0 0,0 0 0 0 0,1 0 0 0 0,-1 0 0 0 0,0 0 0 0 0,0 1 0 0 0,0-1 0 0 0,0 1 0 0 0,0-1 0 0 0,0 1 0 0 0,1 2 0 0 0,-33-30-3875 0 0</inkml:trace>
</inkml:ink>
</file>

<file path=ppt/ink/ink6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11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0 203 236 0 0,'0'0'8561'0'0,"13"-11"-8992"0"0,25-17 434 0 0,0 1 0 0 0,46-22 0 0 0,-52 32 114 0 0,1 2 0 0 0,67-22 1 0 0,-84 18-6705 0 0,-30 36 4447 0 0</inkml:trace>
</inkml:ink>
</file>

<file path=ppt/ink/ink6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13.9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37 64 0 0,'0'0'64'0'0,"-1"0"157"0"0,-1 0 364 0 0,-1-1-1 0 0,0 1 1 0 0,1 0 0 0 0,-1-1-1 0 0,1 0 1 0 0,-1 1-1 0 0,0-1 1 0 0,1 0-1 0 0,0-1 1 0 0,-1 1-1 0 0,-2-2 1 0 0,3 1-221 0 0,0 1 0 0 0,0 0 0 0 0,0 0 0 0 0,0 0 0 0 0,-1 0 0 0 0,1 0 0 0 0,0 1 0 0 0,0-1 0 0 0,-1 1 0 0 0,1-1 0 0 0,-3 2 653 0 0,6-1-974 0 0,-1 0 0 0 0,0 1 0 0 0,0-1 1 0 0,0 0-1 0 0,0 1 0 0 0,0-1 0 0 0,0 0 0 0 0,1 0 0 0 0,-1 0 0 0 0,0 1 1 0 0,0-1-1 0 0,0 0 0 0 0,1 0 0 0 0,-1 0 0 0 0,0 1 0 0 0,0-1 0 0 0,1 0 0 0 0,-1 0 1 0 0,0 0-1 0 0,0 0 0 0 0,1 0 0 0 0,-1 1 0 0 0,0-1 0 0 0,1 0 0 0 0,-1 0 1 0 0,0 0-1 0 0,0 0 0 0 0,1 0 0 0 0,-1 0 0 0 0,0 0 0 0 0,1 0 0 0 0,-1 0 0 0 0,0 0 1 0 0,1 0-1 0 0,-1 0 0 0 0,0-1 0 0 0,0 1 0 0 0,1 0 0 0 0,-1 0 0 0 0,0 0 1 0 0,1 0-1 0 0,70-10 70 0 0,0 3-1 0 0,106 4 1 0 0,-139 3-200 0 0,-38 0-51 0 0,1 0 0 0 0,-1 1-1 0 0,1-1 1 0 0,-1 0 0 0 0,1 0 0 0 0,-1 1 0 0 0,1-1 0 0 0,-1 0-1 0 0,1 1 1 0 0,-1-1 0 0 0,0 1 0 0 0,1-1 0 0 0,-1 1-1 0 0,0-1 1 0 0,1 0 0 0 0,-1 1 0 0 0,0-1 0 0 0,0 1-1 0 0,1-1 1 0 0,-1 1 0 0 0,0-1 0 0 0,0 1 0 0 0,0 0 0 0 0,0-1-1 0 0,0 1 1 0 0,0 0 0 0 0,3 26-2849 0 0,-3 7-4184 0 0,2-103 6612 0 0</inkml:trace>
</inkml:ink>
</file>

<file path=ppt/ink/ink6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14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30 155 1084 0 0,'0'0'11718'0'0,"-6"-3"-11554"0"0,-17-11-190 0 0,23 14-7 0 0,0-1 1 0 0,0 1-1 0 0,0 0 0 0 0,0 0 1 0 0,0-1-1 0 0,0 1 0 0 0,0 0 1 0 0,0 0-1 0 0,0-1 0 0 0,0 1 1 0 0,0 0-1 0 0,0 0 0 0 0,0-1 1 0 0,0 1-1 0 0,0 0 1 0 0,0 0-1 0 0,0 0 0 0 0,0-1 1 0 0,0 1-1 0 0,0 0 0 0 0,0 0 1 0 0,1-1-1 0 0,-1 1 0 0 0,0 0 1 0 0,0 0-1 0 0,0 0 0 0 0,0 0 1 0 0,1-1-1 0 0,-1 1 0 0 0,0 0 1 0 0,0 0-1 0 0,1 0 1 0 0,-1 0-1 0 0,0 0 0 0 0,0-1 1 0 0,0 1-1 0 0,1 0 0 0 0,-1 0 1 0 0,0 0-1 0 0,0 0 0 0 0,1 0 1 0 0,-1 0-1 0 0,0 0 0 0 0,0 0 1 0 0,1 0-1 0 0,-1 0 0 0 0,16-6-46 0 0,-15 6 50 0 0,110-47 381 0 0,-75 30-124 0 0,1 1 0 0 0,0 2 0 0 0,63-14-1 0 0,-81 27-90 0 0,-12 0-307 0 0,-14 1-1429 0 0</inkml:trace>
</inkml:ink>
</file>

<file path=ppt/ink/ink6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5T06:18:16.7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0 109 912 0 0,'0'0'9826'0'0,"0"5"-11013"0"0,1 3 1269 0 0,0 1 0 0 0,0 0-1 0 0,1 0 1 0 0,1-1 0 0 0,-1 0 0 0 0,1 1 0 0 0,0-1 0 0 0,1 0-1 0 0,0 0 1 0 0,1-1 0 0 0,5 9 0 0 0,1 1-59 0 0,1 0-1 0 0,1-1 1 0 0,29 28 0 0 0,-35-38 20 0 0,1 0 1 0 0,-1 0-1 0 0,1-1 1 0 0,1 1 0 0 0,-1-2-1 0 0,1 1 1 0 0,-1-1 0 0 0,1-1-1 0 0,1 0 1 0 0,-1 0-1 0 0,0-1 1 0 0,1 0 0 0 0,-1 0-1 0 0,1-1 1 0 0,-1 0-1 0 0,19-1 1 0 0,-14-2 19 0 0,-1 0 1 0 0,1-1-1 0 0,-1-1 0 0 0,0 0 0 0 0,1 0 0 0 0,-2-1 1 0 0,1-1-1 0 0,-1 0 0 0 0,0-1 0 0 0,0-1 1 0 0,13-9-1 0 0,34-30 35 0 0,-23 17-239 0 0,71-43 1 0 0,-93 65 96 0 0,0 1 0 0 0,0 1 0 0 0,1 0 0 0 0,0 1 1 0 0,0 0-1 0 0,0 1 0 0 0,0 1 0 0 0,1 1 0 0 0,20-2 0 0 0,-23 4 38 0 0,-1 1-1 0 0,1 0 0 0 0,-1 0 1 0 0,0 1-1 0 0,1 1 1 0 0,-1 0-1 0 0,0 1 0 0 0,-1 0 1 0 0,1 1-1 0 0,-1 0 0 0 0,0 1 1 0 0,0 0-1 0 0,0 0 0 0 0,-1 1 1 0 0,0 1-1 0 0,0 0 1 0 0,-1 0-1 0 0,0 1 0 0 0,-1 0 1 0 0,0 1-1 0 0,0-1 0 0 0,7 13 1 0 0,-10-14 707 0 0,-5-12 781 0 0,1-16-1657 0 0,2 16 58 0 0,-1 1 1 0 0,1-1 0 0 0,0 1-1 0 0,0-1 1 0 0,0 1 0 0 0,0 0-1 0 0,0 1 1 0 0,1-1-1 0 0,-1 0 1 0 0,7-2 0 0 0,40-22-158 0 0,-11 12 148 0 0,1 2 0 0 0,1 2 0 0 0,76-11 1 0 0,-14 2-6 0 0,-36 6 241 0 0,125-11-1 0 0,-156 24-72 0 0,1 1 0 0 0,0 1 0 0 0,-1 3 0 0 0,1 1 0 0 0,39 10 0 0 0,-17 0 28 0 0,0-3-1 0 0,0-2 1 0 0,1-3-1 0 0,1-2 1 0 0,-1-4 0 0 0,104-9-1 0 0,-135 4 66 0 0,44-13 0 0 0,-64 15-28 0 0,0-1-1 0 0,0 0 0 0 0,0-1 0 0 0,-1 0 1 0 0,1-1-1 0 0,-1 0 0 0 0,0 0 0 0 0,13-11 1 0 0,-20 14-8 0 0,1-1 1 0 0,-1 1 0 0 0,1 0-1 0 0,-1-1 1 0 0,0 1 0 0 0,0-1 0 0 0,0 0-1 0 0,0 1 1 0 0,0-1 0 0 0,-1 0 0 0 0,1 0-1 0 0,-1 1 1 0 0,1-6 0 0 0,-1 8-66 0 0,-11 24-4094 0 0,-12 12-170 0 0,-4-5 501 0 0</inkml:trace>
</inkml:ink>
</file>

<file path=ppt/ink/ink6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8.3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15 157 392 0 0,'0'0'4110'0'0,"-14"3"633"0"0,29-5-4548 0 0,-1 0 1 0 0,1-1-1 0 0,-1 0 0 0 0,27-10 1 0 0,-1 0-19 0 0,357-70-174 0 0,-215 47 3263 0 0,-184 31-5148 0 0</inkml:trace>
</inkml:ink>
</file>

<file path=ppt/ink/ink6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53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183 210 652 0 0,'0'0'3239'0'0,"0"-14"-2466"0"0,0 13-756 0 0,2-37 1297 0 0,5-42 0 0 0,-6 71-806 0 0,1 1 0 0 0,0 0 0 0 0,0 0 0 0 0,1 0-1 0 0,0 0 1 0 0,0 0 0 0 0,7-11 0 0 0,-17 58-443 0 0,-180 526 1211 0 0,180-543-1241 0 0,3-10 30 0 0,1 0-1 0 0,0 1 1 0 0,1-1-1 0 0,-2 18 1 0 0,5-54 2512 0 0,1 12-2791 0 0,0-1 0 0 0,1 1 0 0 0,5-17 0 0 0,11-23-108 0 0,3 2 0 0 0,33-58 0 0 0,-38 78 199 0 0,2 1 0 0 0,1 1 1 0 0,2 0-1 0 0,41-41 0 0 0,-56 62 56 0 0,1 1 1 0 0,-1 0 0 0 0,1 1-1 0 0,0-1 1 0 0,1 2-1 0 0,-1-1 1 0 0,1 1 0 0 0,0 0-1 0 0,0 1 1 0 0,16-4-1 0 0,-20 6 40 0 0,-1 0 0 0 0,1 1 0 0 0,-1-1 0 0 0,1 1 0 0 0,0 0 0 0 0,-1 1 0 0 0,1-1 0 0 0,-1 1 0 0 0,1 0 0 0 0,0 0 0 0 0,-1 0 0 0 0,0 1 0 0 0,1-1 0 0 0,-1 1 0 0 0,0 0 0 0 0,0 0 0 0 0,0 1 0 0 0,0-1 0 0 0,0 1 0 0 0,0 0 0 0 0,-1 0 0 0 0,0 0 0 0 0,6 7 0 0 0,1 3 46 0 0,-1 1-1 0 0,-1 0 1 0 0,0 0 0 0 0,-1 0-1 0 0,-1 1 1 0 0,0 1-1 0 0,-1-1 1 0 0,-1 1 0 0 0,5 25-1 0 0,-3 6 127 0 0,0 94-1 0 0,-6-129-74 0 0,-2 0 1 0 0,1 0-1 0 0,-2-1 1 0 0,-5 20-1 0 0,-5 23-158 0 0,14-54-32 0 0,-1 1 1 0 0,0-1-1 0 0,0 1 1 0 0,0-1-1 0 0,1 1 1 0 0,-1-1-1 0 0,0 0 0 0 0,1 1 1 0 0,-1-1-1 0 0,0 1 1 0 0,1-1-1 0 0,-1 0 1 0 0,1 1-1 0 0,-1-1 1 0 0,1 0-1 0 0,-1 1 1 0 0,1-1-1 0 0,-1 0 1 0 0,1 0-1 0 0,-1 1 0 0 0,1-1 1 0 0,-1 0-1 0 0,1 0 1 0 0,-1 0-1 0 0,1 0 1 0 0,-1 0-1 0 0,1 0 1 0 0,-1 0-1 0 0,1 0 1 0 0,-1 0-1 0 0,1 0 1 0 0,0 0-1 0 0,-1 0 0 0 0,1 0 1 0 0,27-3-3251 0 0,2-7-448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36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1264 0 0,'0'0'6221'0'0,"20"3"-5210"0"0,-6 6-899 0 0,-1 0 0 0 0,-1 1 0 0 0,1 0 1 0 0,-2 1-1 0 0,1 0 0 0 0,-1 1 0 0 0,16 24 0 0 0,-13-16-116 0 0,-2 1 1 0 0,0 1-1 0 0,-2 0 0 0 0,12 35 0 0 0,-5 3-55 0 0,-3 1 0 0 0,-3 0 0 0 0,4 72 0 0 0,-9-72 138 0 0,-4 1 1 0 0,-2 0-1 0 0,-9 66 0 0 0,4-92 59 0 0,-2-1 0 0 0,-1 1-1 0 0,-1-2 1 0 0,-2 0-1 0 0,-2 0 1 0 0,-28 55-1 0 0,33-75 211 0 0,0-1 0 0 0,-1-1 0 0 0,0 1 0 0 0,-1-1 0 0 0,-1-1 0 0 0,-12 11 1 0 0,6-14 813 0 0</inkml:trace>
</inkml:ink>
</file>

<file path=ppt/ink/ink6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19.4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185 0 4424 0 0,'0'0'3413'0'0,"-12"11"-2868"0"0,2-2-384 0 0,2-3-39 0 0,0 1 0 0 0,1 0 0 0 0,0 0 0 0 0,0 1 0 0 0,1 0 0 0 0,0 0 0 0 0,0 1 1 0 0,-7 15-1 0 0,-11 29 231 0 0,-28 93 0 0 0,47-126-379 0 0,1-1 1 0 0,0 1 0 0 0,1 1-1 0 0,1-1 1 0 0,1 0 0 0 0,1 0-1 0 0,1 1 1 0 0,4 28 0 0 0,-4-44 14 0 0,0-1 1 0 0,0 0 0 0 0,0 0 0 0 0,1 0-1 0 0,-1 0 1 0 0,1 0 0 0 0,0 0 0 0 0,0 0-1 0 0,1 0 1 0 0,-1-1 0 0 0,1 1 0 0 0,-1-1-1 0 0,1 0 1 0 0,0 0 0 0 0,1 0-1 0 0,-1 0 1 0 0,0 0 0 0 0,1-1 0 0 0,-1 1-1 0 0,1-1 1 0 0,0 0 0 0 0,0 0 0 0 0,0 0-1 0 0,0-1 1 0 0,0 1 0 0 0,0-1 0 0 0,1 0-1 0 0,-1 0 1 0 0,0-1 0 0 0,0 1 0 0 0,1-1-1 0 0,-1 0 1 0 0,5-1 0 0 0,4 1-127 0 0,-1-2 0 0 0,1 0 0 0 0,-1 0-1 0 0,0-1 1 0 0,0-1 0 0 0,0 0 0 0 0,0 0 0 0 0,0-1 0 0 0,-1-1 0 0 0,14-9 0 0 0,-8 3 77 0 0,0-1 1 0 0,-1-1 0 0 0,-1 0-1 0 0,-1-1 1 0 0,0 0-1 0 0,0-2 1 0 0,19-31 0 0 0,-17 21 660 0 0,-2-1 0 0 0,0 0 1 0 0,-2-1-1 0 0,13-47 0 0 0,-26 81-601 0 0,0 1-1 0 0,0-1 1 0 0,1 1-1 0 0,0-1 1 0 0,0 1-1 0 0,0 0 0 0 0,1-1 1 0 0,-1 1-1 0 0,1-1 1 0 0,1 1-1 0 0,-1-1 1 0 0,5 10-1 0 0,-2-6-19 0 0,0 0 0 0 0,1-1 1 0 0,0 1-1 0 0,0-1 0 0 0,1 0 0 0 0,0-1 0 0 0,12 12 0 0 0,-12-13 69 0 0,0-1-1 0 0,0 1 1 0 0,0-1-1 0 0,1-1 0 0 0,0 1 1 0 0,0-1-1 0 0,0-1 0 0 0,0 1 1 0 0,0-1-1 0 0,1 0 1 0 0,0-1-1 0 0,-1 0 0 0 0,1 0 1 0 0,0 0-1 0 0,0-1 0 0 0,0-1 1 0 0,0 1-1 0 0,0-1 1 0 0,0 0-1 0 0,0-1 0 0 0,0 0 1 0 0,12-3-1 0 0,-14 1 67 0 0,1 1-1 0 0,-1-1 1 0 0,1-1-1 0 0,-1 1 1 0 0,0-1-1 0 0,0 0 1 0 0,-1-1-1 0 0,1 1 1 0 0,-1-1-1 0 0,0 0 1 0 0,0-1-1 0 0,0 1 1 0 0,-1-1-1 0 0,0 0 1 0 0,0 0-1 0 0,-1 0 1 0 0,6-12-1 0 0,-4 6-456 0 0,-1-1 0 0 0,1 0 0 0 0,2-19 0 0 0,1-40-5346 0 0,-8 32 10 0 0</inkml:trace>
</inkml:ink>
</file>

<file path=ppt/ink/ink6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19.8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193 0 9081 0 0,'0'0'1921'0'0,"-1"15"-2216"0"0,-51 315 1430 0 0,-25 12-883 0 0,63-283-274 0 0,9-40 25 0 0,-1 8-3 0 0,-1 0-1 0 0,-1 0 1 0 0,-14 31-1 0 0,30-113 916 0 0,2 13-1180 0 0,22-57-1 0 0,-27 86 224 0 0,0 1 0 0 0,1 0 0 0 0,0 1-1 0 0,1-1 1 0 0,0 1 0 0 0,1 0 0 0 0,0 1 0 0 0,1 0-1 0 0,10-9 1 0 0,-18 17 8 0 0,1 1 0 0 0,-1 0 0 0 0,1 0 0 0 0,0-1 0 0 0,-1 1 0 0 0,1 1-1 0 0,0-1 1 0 0,0 0 0 0 0,-1 0 0 0 0,1 1 0 0 0,0-1 0 0 0,0 1 0 0 0,0-1 0 0 0,0 1 0 0 0,0 0 0 0 0,0 0-1 0 0,0 0 1 0 0,0 0 0 0 0,0 0 0 0 0,0 0 0 0 0,0 0 0 0 0,0 1 0 0 0,0-1 0 0 0,0 1 0 0 0,-1 0 0 0 0,1-1 0 0 0,0 1-1 0 0,0 0 1 0 0,0 0 0 0 0,-1 0 0 0 0,1 0 0 0 0,-1 0 0 0 0,1 1 0 0 0,-1-1 0 0 0,1 0 0 0 0,-1 1 0 0 0,0-1 0 0 0,1 1-1 0 0,-1-1 1 0 0,2 4 0 0 0,3 5 23 0 0,0-1 0 0 0,-1 1 0 0 0,0 0 0 0 0,0 1 1 0 0,5 18-1 0 0,13 64 115 0 0,2 4-1166 0 0,-2-36-2450 0 0,-14-46 1588 0 0,1-2-222 0 0</inkml:trace>
</inkml:ink>
</file>

<file path=ppt/ink/ink6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0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0 217 3980 0 0,'0'0'2787'0'0,"7"12"-2500"0"0,24 42 88 0 0,-29-50-271 0 0,0-1-1 0 0,1 0 1 0 0,0 0 0 0 0,-1 0-1 0 0,1 0 1 0 0,0-1-1 0 0,0 1 1 0 0,0-1-1 0 0,1 0 1 0 0,-1 1 0 0 0,1-2-1 0 0,-1 1 1 0 0,1 0-1 0 0,0-1 1 0 0,-1 1-1 0 0,1-1 1 0 0,0 0 0 0 0,0-1-1 0 0,0 1 1 0 0,0-1-1 0 0,0 1 1 0 0,0-1-1 0 0,0 0 1 0 0,7-1 0 0 0,1-1 224 0 0,0-1 1 0 0,0 1 0 0 0,0-2 0 0 0,-1 0 0 0 0,21-9 0 0 0,-14 3-196 0 0,0 0 1 0 0,0-1-1 0 0,-2-1 0 0 0,1 0 1 0 0,-1-1-1 0 0,-1-1 1 0 0,15-17-1 0 0,-20 19-397 0 0,0 0 0 0 0,-1 0 1 0 0,0-1-1 0 0,-1 0 0 0 0,-1-1 1 0 0,0 0-1 0 0,0 0 0 0 0,-2 0 0 0 0,8-30 1 0 0,-12 43 21 0 0,1-20-1319 0 0</inkml:trace>
  <inkml:trace contextRef="#ctx0" brushRef="#br0" timeOffset="1">309 343 5044 0 0,'0'0'3965'0'0,"-6"17"-2290"0"0,-79 228 502 0 0,26-69-985 0 0,-29 100-319 0 0,75-226-1045 0 0,2 0-1 0 0,3 2 1 0 0,-3 77 0 0 0,10-120-139 0 0,1 1 0 0 0,1-1 1 0 0,0 1-1 0 0,3 15 0 0 0,-3-22 159 0 0,0-1 0 0 0,-1 1 0 0 0,1-1 0 0 0,0 0 0 0 0,1 1 0 0 0,-1-1 0 0 0,0 0 0 0 0,1 0 0 0 0,-1 0 0 0 0,1 0 0 0 0,-1 0 0 0 0,1 0 0 0 0,0 0 0 0 0,0-1 0 0 0,0 1 0 0 0,0-1-1 0 0,0 1 1 0 0,0-1 0 0 0,1 0 0 0 0,-1 0 0 0 0,0 0 0 0 0,4 1 0 0 0,-2 0-111 0 0,0-1-1 0 0,0-1 1 0 0,0 1 0 0 0,0 0-1 0 0,0-1 1 0 0,0 0-1 0 0,0 0 1 0 0,1 0 0 0 0,-1-1-1 0 0,0 1 1 0 0,0-1-1 0 0,0 0 1 0 0,5-2 0 0 0,40-22-3436 0 0</inkml:trace>
</inkml:ink>
</file>

<file path=ppt/ink/ink6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0.8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0 227 8433 0 0,'0'0'3243'0'0,"15"7"-2889"0"0,51 21-121 0 0,-63-27-226 0 0,0 0-1 0 0,0-1 1 0 0,0 0 0 0 0,0 1-1 0 0,0-1 1 0 0,0 0 0 0 0,0-1-1 0 0,0 1 1 0 0,1 0 0 0 0,-1-1-1 0 0,0 0 1 0 0,-1 0 0 0 0,1 0-1 0 0,0 0 1 0 0,0 0 0 0 0,0 0-1 0 0,-1-1 1 0 0,1 0 0 0 0,4-2-1 0 0,2-2 6 0 0,10-5-130 0 0,-2-1-1 0 0,1-1 0 0 0,-2-1 0 0 0,1 0 0 0 0,-2-1 0 0 0,0 0 1 0 0,-1-2-1 0 0,-1 1 0 0 0,0-2 0 0 0,-1 0 0 0 0,11-23 0 0 0,-21 39 159 0 0,-1 0 0 0 0,0 0 0 0 0,-1 0 1 0 0,1 0-1 0 0,0 0 0 0 0,-1 0 0 0 0,1-1 0 0 0,-1 1 0 0 0,1 0 0 0 0,-1-5 0 0 0,0 7-17 0 0,0-1 0 0 0,0 1 0 0 0,0-1 0 0 0,-1 1 0 0 0,1-1 1 0 0,0 1-1 0 0,0-1 0 0 0,0 1 0 0 0,-1-1 0 0 0,1 1 0 0 0,0 0 0 0 0,-1-1 0 0 0,1 1 0 0 0,0-1 0 0 0,-1 1 1 0 0,1 0-1 0 0,0-1 0 0 0,-1 1 0 0 0,1 0 0 0 0,-1-1 0 0 0,1 1 0 0 0,-1 0 0 0 0,1 0 0 0 0,-1-1 0 0 0,1 1 1 0 0,-1 0-1 0 0,1 0 0 0 0,-1 0 0 0 0,-2-1 19 0 0,0 2 0 0 0,0-1 0 0 0,0 0 0 0 0,0 0 0 0 0,0 1 0 0 0,0 0 0 0 0,0 0 0 0 0,0 0 0 0 0,0 0 0 0 0,0 0 0 0 0,0 0 0 0 0,1 1 0 0 0,-6 3 0 0 0,-19 15 86 0 0,1 2 0 0 0,1 1 0 0 0,0 1-1 0 0,2 1 1 0 0,1 1 0 0 0,1 1 0 0 0,1 1-1 0 0,-28 54 1 0 0,38-64-163 0 0,2 0 0 0 0,0 0-1 0 0,-9 36 1 0 0,15-49 7 0 0,1 1-1 0 0,0-1 1 0 0,0 1 0 0 0,0 0-1 0 0,1-1 1 0 0,0 1 0 0 0,0 0-1 0 0,0 0 1 0 0,0-1 0 0 0,1 1-1 0 0,0 0 1 0 0,1-1 0 0 0,-1 1-1 0 0,1-1 1 0 0,0 0 0 0 0,0 1-1 0 0,5 7 1 0 0,-5-11-59 0 0,0 1 0 0 0,1-1 0 0 0,0 1 0 0 0,-1-1 0 0 0,1 0 0 0 0,0 0 1 0 0,0 0-1 0 0,0 0 0 0 0,0-1 0 0 0,0 1 0 0 0,0-1 0 0 0,0 0 0 0 0,1 0 0 0 0,-1 0 0 0 0,0 0 0 0 0,1 0 0 0 0,-1-1 0 0 0,1 0 1 0 0,-1 0-1 0 0,1 0 0 0 0,-1 0 0 0 0,6-1 0 0 0,0 0-417 0 0,0-1 0 0 0,0 0 0 0 0,-1-1 0 0 0,1 1 1 0 0,-1-2-1 0 0,0 1 0 0 0,11-7 0 0 0,11-9-2626 0 0</inkml:trace>
</inkml:ink>
</file>

<file path=ppt/ink/ink6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1.2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23 181 2568 0 0,'0'0'3482'0'0,"0"16"-2471"0"0,-21 229 2271 0 0,20-226-2413 0 0,1-19-848 0 0,0 0-1 0 0,0 0 0 0 0,0 0 1 0 0,0 0-1 0 0,0 0 0 0 0,0 1 0 0 0,0-1 1 0 0,0 0-1 0 0,0 0 0 0 0,0 0 0 0 0,0 0 1 0 0,0 0-1 0 0,0 0 0 0 0,0 0 1 0 0,0 0-1 0 0,0 0 0 0 0,0 0 0 0 0,0 1 1 0 0,0-1-1 0 0,0 0 0 0 0,0 0 0 0 0,0 0 1 0 0,0 0-1 0 0,0 0 0 0 0,0 0 1 0 0,1 0-1 0 0,-1 0 0 0 0,0 0 0 0 0,0 0 1 0 0,0 0-1 0 0,0 0 0 0 0,0 0 1 0 0,0 0-1 0 0,0 0 0 0 0,0 0 0 0 0,0 0 1 0 0,0 0-1 0 0,1 0 0 0 0,-1 0 0 0 0,0 0 1 0 0,0 0-1 0 0,0 0 0 0 0,0 0 1 0 0,0 0-1 0 0,0 0 0 0 0,0 0 0 0 0,0 0 1 0 0,0 0-1 0 0,1 0 0 0 0,-1 0 0 0 0,0 0 1 0 0,0 0-1 0 0,0 0 0 0 0,0 0 1 0 0,0 0-1 0 0,0 0 0 0 0,0 0 0 0 0,0-1 1 0 0,0 1-1 0 0,0 0 0 0 0,0 0 0 0 0,0 0 1 0 0,0 0-1 0 0,0 0 0 0 0,0 0 1 0 0,0 0-1 0 0,1 0 0 0 0,-1 0 0 0 0,0 0 1 0 0,16-29 2008 0 0,-8 12-2794 0 0,4-3 482 0 0,0 1 1 0 0,1 0-1 0 0,1 1 1 0 0,1 0-1 0 0,21-20 0 0 0,-29 31 49 0 0,1 1 0 0 0,-1 0 0 0 0,1 0 0 0 0,0 1 0 0 0,1 0 0 0 0,-1 0-1 0 0,1 1 1 0 0,0 0 0 0 0,0 1 0 0 0,1 0 0 0 0,-1 0 0 0 0,0 1 0 0 0,1 0-1 0 0,0 0 1 0 0,9 1 0 0 0,4 2 219 0 0,-1 2-1 0 0,0 0 1 0 0,39 11 0 0 0,-39-7 261 0 0,0-2-1 0 0,1-1 1 0 0,40 2 0 0 0,-48-6-164 0 0,0-2 1 0 0,0 1-1 0 0,0-2 1 0 0,-1 0-1 0 0,1-1 1 0 0,-1 0-1 0 0,1-1 1 0 0,-1-1-1 0 0,-1 0 1 0 0,1-1-1 0 0,14-10 1 0 0,-18 10-85 0 0,1-1 0 0 0,-1 0-1 0 0,-1 0 1 0 0,1-1 0 0 0,-2 0 0 0 0,1-1 0 0 0,-1 1 0 0 0,0-2-1 0 0,-1 1 1 0 0,-1-1 0 0 0,1 0 0 0 0,-2-1 0 0 0,8-19 0 0 0,-13 30 32 0 0,1 0 0 0 0,0-1 1 0 0,-1 1-1 0 0,1 0 0 0 0,-1-1 1 0 0,1 1-1 0 0,-1-1 0 0 0,0 1 1 0 0,0-1-1 0 0,1 1 0 0 0,-1-1 1 0 0,0 1-1 0 0,0-1 0 0 0,-1 1 1 0 0,1-1-1 0 0,0 1 0 0 0,0-1 0 0 0,-1 1 1 0 0,1-1-1 0 0,-1 1 0 0 0,1-1 1 0 0,-1 1-1 0 0,0 0 0 0 0,0-1 1 0 0,1 1-1 0 0,-1 0 0 0 0,0 0 1 0 0,0 0-1 0 0,0-1 0 0 0,0 1 1 0 0,0 0-1 0 0,-1 0 0 0 0,-1-1 1 0 0,0 1 2 0 0,0 0 0 0 0,0 1-1 0 0,-1-1 1 0 0,1 1 0 0 0,0 0 0 0 0,0 0 0 0 0,0 0 0 0 0,0 0 0 0 0,-1 0 0 0 0,1 1 0 0 0,0-1 0 0 0,0 1 0 0 0,0 0 0 0 0,0 0 0 0 0,0 0-1 0 0,-3 2 1 0 0,-8 4 107 0 0,1 0 0 0 0,0 1 0 0 0,0 0 0 0 0,1 1 0 0 0,0 1 0 0 0,1 0 0 0 0,0 0 0 0 0,0 1 0 0 0,1 0 0 0 0,-11 17 0 0 0,15-19-135 0 0,0 0-1 0 0,0 1 1 0 0,1 0 0 0 0,0 0-1 0 0,0 1 1 0 0,1-1-1 0 0,1 1 1 0 0,0 0 0 0 0,0 0-1 0 0,1 0 1 0 0,1 0-1 0 0,0 1 1 0 0,0-1 0 0 0,2 17-1 0 0,-1-24-51 0 0,1 0-1 0 0,0 0 1 0 0,0 0-1 0 0,1 0 1 0 0,-1 0-1 0 0,1 0 1 0 0,0 0-1 0 0,0-1 1 0 0,0 1-1 0 0,1-1 1 0 0,-1 1-1 0 0,1-1 1 0 0,0 0-1 0 0,0 0 0 0 0,0 0 1 0 0,0 0-1 0 0,0-1 1 0 0,1 1-1 0 0,-1-1 1 0 0,1 0-1 0 0,0 0 1 0 0,-1 0-1 0 0,1-1 1 0 0,0 1-1 0 0,0-1 1 0 0,0 0-1 0 0,5 1 1 0 0,9 2-886 0 0,0-2 1 0 0,-1 0 0 0 0,1-1 0 0 0,33-1-1 0 0,-21-4-1385 0 0,11-5-503 0 0</inkml:trace>
</inkml:ink>
</file>

<file path=ppt/ink/ink6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1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295 496 940 0 0,'0'0'8972'0'0,"-16"1"-8465"0"0,9-1-441 0 0,-12 1 258 0 0,0 1 1 0 0,0 0-1 0 0,1 2 0 0 0,-1 0 1 0 0,-22 8-1 0 0,21-4 132 0 0,-36 21 1 0 0,50-26-529 0 0,1 1 1 0 0,0 0-1 0 0,-1 0 0 0 0,2 0 1 0 0,-1 0-1 0 0,0 1 1 0 0,1-1-1 0 0,0 1 0 0 0,0 1 1 0 0,1-1-1 0 0,-5 8 0 0 0,8-13 16 0 0,0 0-1 0 0,0 0 1 0 0,0 0-1 0 0,-1 1 1 0 0,1-1-1 0 0,0 0 1 0 0,0 0-1 0 0,0 0 1 0 0,0 1-1 0 0,0-1 0 0 0,0 0 1 0 0,0 0-1 0 0,0 0 1 0 0,0 1-1 0 0,0-1 1 0 0,0 0-1 0 0,0 0 1 0 0,0 1-1 0 0,0-1 1 0 0,0 0-1 0 0,0 0 1 0 0,0 0-1 0 0,0 1 0 0 0,0-1 1 0 0,0 0-1 0 0,0 0 1 0 0,0 0-1 0 0,0 1 1 0 0,0-1-1 0 0,0 0 1 0 0,1 0-1 0 0,-1 0 1 0 0,0 1-1 0 0,0-1 0 0 0,0 0 1 0 0,0 0-1 0 0,0 0 1 0 0,1 0-1 0 0,-1 0 1 0 0,0 1-1 0 0,0-1 1 0 0,13-1-523 0 0,18-11 1292 0 0,-26 10-806 0 0,-2 0 120 0 0,1 1 0 0 0,-1 0 1 0 0,1 0-1 0 0,0 0 0 0 0,0 1 0 0 0,-1-1 1 0 0,1 1-1 0 0,0 0 0 0 0,0 0 0 0 0,-1 0 1 0 0,1 1-1 0 0,0-1 0 0 0,0 1 0 0 0,-1 0 1 0 0,1 0-1 0 0,0 0 0 0 0,-1 0 0 0 0,5 3 1 0 0,4 3 212 0 0,-1 0 0 0 0,0 1 0 0 0,19 17 0 0 0,-20-16-106 0 0,1-1 0 0 0,-1 1 1 0 0,22 11-1 0 0,-24-16-83 0 0,-1-1 1 0 0,0 0-1 0 0,1-1 1 0 0,0 0-1 0 0,-1 0 1 0 0,1 0-1 0 0,0-1 1 0 0,0 0-1 0 0,0-1 1 0 0,0 1-1 0 0,0-2 0 0 0,16-1 1 0 0,-15-1-84 0 0,0 1 1 0 0,0-1 0 0 0,0-1-1 0 0,-1 0 1 0 0,1 0-1 0 0,-1 0 1 0 0,0-1-1 0 0,0-1 1 0 0,-1 1 0 0 0,12-12-1 0 0,7-8-621 0 0,-1-1 0 0 0,-2-2 0 0 0,24-35 0 0 0,53-97-3260 0 0,-56 85 2065 0 0,-22 40 1303 0 0,69-117 991 0 0,-34 47 5707 0 0,-98 208-2754 0 0,18-42-2763 0 0,-70 200-301 0 0,46-121-1495 0 0,-5-4-4375 0 0,43-117 2554 0 0</inkml:trace>
</inkml:ink>
</file>

<file path=ppt/ink/ink6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2.1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1 318 3180 0 0,'0'0'6720'0'0,"15"-6"-6679"0"0,170-44 1062 0 0,-121 35-1183 0 0,0-3 0 0 0,84-36 0 0 0,-106 35-264 0 0,-2-1 0 0 0,0-3 0 0 0,-1-1 0 0 0,48-39-1 0 0,-69 43 1072 0 0,-18 14-261 0 0,-15 9-257 0 0,-5 6 84 0 0,-1 2-1 0 0,2 0 1 0 0,-1 1-1 0 0,2 1 1 0 0,0 0 0 0 0,0 2-1 0 0,1 0 1 0 0,1 1 0 0 0,1 0-1 0 0,-23 32 1 0 0,30-37-167 0 0,1 1 0 0 0,0 0 0 0 0,0 0 1 0 0,2 0-1 0 0,-1 0 0 0 0,2 1 0 0 0,-5 19 0 0 0,7-27-112 0 0,1 1 0 0 0,1-1 0 0 0,-1 0 0 0 0,1 1 0 0 0,0-1 0 0 0,0 0 0 0 0,0 1 0 0 0,1-1 0 0 0,0 0 0 0 0,0 1 0 0 0,0-1 0 0 0,1 0 0 0 0,0 0 0 0 0,0 0 0 0 0,0 0 0 0 0,0 0 0 0 0,1 0 0 0 0,0-1 0 0 0,0 1 0 0 0,0-1 0 0 0,6 6 0 0 0,3 0-61 0 0,0 0 0 0 0,2 0-1 0 0,-1-1 1 0 0,1-1 0 0 0,0 0 0 0 0,1-1 0 0 0,0-1 0 0 0,26 9 0 0 0,1-4-839 0 0,-1-2 0 0 0,49 5-1 0 0,33-3-4572 0 0,-53-11 524 0 0</inkml:trace>
</inkml:ink>
</file>

<file path=ppt/ink/ink6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2.5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420 20 3524 0 0,'0'0'8487'0'0,"-16"-4"-8028"0"0,2 0-322 0 0,7 1-56 0 0,0 1-1 0 0,-1 0 1 0 0,1 0 0 0 0,-1 1-1 0 0,1 0 1 0 0,-1 0 0 0 0,1 1 0 0 0,-1 0-1 0 0,0 0 1 0 0,1 1 0 0 0,-1 0-1 0 0,-9 3 1 0 0,-12 3 46 0 0,-1 2 0 0 0,1 1 1 0 0,0 1-1 0 0,1 1 0 0 0,0 2 0 0 0,1 1 1 0 0,-43 31-1 0 0,69-45-163 0 0,0-1 0 0 0,0 1 1 0 0,0 0-1 0 0,1-1 0 0 0,-1 1 0 0 0,0 0 1 0 0,0 0-1 0 0,1 0 0 0 0,-1-1 0 0 0,0 1 0 0 0,1 0 1 0 0,-1 0-1 0 0,1 0 0 0 0,-1 0 0 0 0,1 0 0 0 0,-1 0 1 0 0,1 0-1 0 0,0 2 0 0 0,0-3-14 0 0,0 1 1 0 0,0-1-1 0 0,1 1 0 0 0,-1-1 1 0 0,0 0-1 0 0,1 1 0 0 0,-1-1 1 0 0,0 0-1 0 0,1 1 0 0 0,-1-1 1 0 0,1 0-1 0 0,-1 1 0 0 0,0-1 0 0 0,1 0 1 0 0,-1 0-1 0 0,1 0 0 0 0,-1 1 1 0 0,1-1-1 0 0,-1 0 0 0 0,1 0 1 0 0,-1 0-1 0 0,1 0 0 0 0,-1 0 1 0 0,1 0-1 0 0,-1 0 0 0 0,1 0 1 0 0,43-3-792 0 0,7-8 732 0 0,-39 8 177 0 0,0 0 0 0 0,1 0 0 0 0,0 1-1 0 0,-1 1 1 0 0,1 0 0 0 0,0 1 0 0 0,0 0-1 0 0,20 3 1 0 0,-25 1 27 0 0,0-1 0 0 0,-1 1 0 0 0,0 1 0 0 0,1 0 1 0 0,-2 0-1 0 0,1 0 0 0 0,0 1 0 0 0,-1-1 0 0 0,0 2 0 0 0,6 7 0 0 0,23 21 83 0 0,-25-27-287 0 0,1 0 1 0 0,0-1 0 0 0,0-1 0 0 0,0 1 0 0 0,1-2-1 0 0,14 6 1 0 0,-12-7-877 0 0,1 0-1 0 0,-1-1 0 0 0,16 2 1 0 0,16-2-3156 0 0</inkml:trace>
</inkml:ink>
</file>

<file path=ppt/ink/ink6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367 0 2964 0 0,'0'0'8998'0'0,"-15"12"-8539"0"0,-9 6-295 0 0,0 2 0 0 0,2 1-1 0 0,-36 41 1 0 0,27-14-4 0 0,2 1 1 0 0,3 1-1 0 0,-34 90 0 0 0,-12 23-7644 0 0,67-156 4698 0 0</inkml:trace>
</inkml:ink>
</file>

<file path=ppt/ink/ink6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3.4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234 147 1420 0 0,'0'0'5719'0'0,"12"-15"-4858"0"0,-3 3-661 0 0,-1-1 145 0 0,1 1 0 0 0,0 1-1 0 0,1-1 1 0 0,0 1 0 0 0,1 1-1 0 0,0 0 1 0 0,1 0 0 0 0,15-9-1 0 0,-24 17-273 0 0,0 1 0 0 0,0-1 0 0 0,0 1 0 0 0,0 0-1 0 0,0 0 1 0 0,0 0 0 0 0,0 0 0 0 0,0 0 0 0 0,0 1-1 0 0,0 0 1 0 0,0-1 0 0 0,1 1 0 0 0,-1 0 0 0 0,0 1 0 0 0,0-1-1 0 0,0 0 1 0 0,0 1 0 0 0,0 0 0 0 0,0 0 0 0 0,0 0-1 0 0,0 0 1 0 0,0 0 0 0 0,0 0 0 0 0,0 1 0 0 0,0 0 0 0 0,4 3-1 0 0,-4-1 13 0 0,1 0 0 0 0,-1-1 0 0 0,0 2 0 0 0,0-1 0 0 0,-1 0 0 0 0,1 1 0 0 0,-1-1 0 0 0,0 1 0 0 0,0 0 0 0 0,-1 0 0 0 0,1-1 0 0 0,-1 1 0 0 0,0 0 0 0 0,-1 0 0 0 0,1 0 0 0 0,-1 7 0 0 0,0-3 23 0 0,0 0 1 0 0,-1 1-1 0 0,0-1 1 0 0,-1 0-1 0 0,0 1 0 0 0,0-1 1 0 0,-1 0-1 0 0,0 0 1 0 0,-1-1-1 0 0,0 1 1 0 0,0-1-1 0 0,-1 0 1 0 0,0 0-1 0 0,0 0 1 0 0,-1-1-1 0 0,0 1 1 0 0,0-2-1 0 0,-1 1 0 0 0,0 0 1 0 0,0-1-1 0 0,-1-1 1 0 0,1 1-1 0 0,-1-1 1 0 0,0-1-1 0 0,-1 1 1 0 0,1-1-1 0 0,-14 4 1 0 0,-21 5-53 0 0,43-13-73 0 0,0 0-1 0 0,0 0 1 0 0,0 0-1 0 0,0 0 1 0 0,0 0-1 0 0,0 0 1 0 0,0 0-1 0 0,0 0 1 0 0,0 0-1 0 0,0 0 1 0 0,0 0-1 0 0,0 0 1 0 0,0 0-1 0 0,0-1 1 0 0,0 1-1 0 0,0 0 1 0 0,0 0-1 0 0,0 0 1 0 0,25-9-782 0 0,-20 8 734 0 0,0-1 1 0 0,-1 1-1 0 0,1 0 1 0 0,0 0-1 0 0,0 1 0 0 0,0-1 1 0 0,-1 1-1 0 0,1 0 1 0 0,0 0-1 0 0,0 1 0 0 0,0-1 1 0 0,0 1-1 0 0,0 0 1 0 0,-1 1-1 0 0,8 2 1 0 0,-9-2 49 0 0,0 0 0 0 0,0 0 0 0 0,0 0 1 0 0,0 0-1 0 0,-1 1 0 0 0,1-1 0 0 0,-1 1 0 0 0,0 0 1 0 0,0-1-1 0 0,0 1 0 0 0,0 0 0 0 0,0 0 1 0 0,0 1-1 0 0,-1-1 0 0 0,0 0 0 0 0,1 1 1 0 0,-1-1-1 0 0,-1 0 0 0 0,1 1 0 0 0,0-1 1 0 0,-1 1-1 0 0,1 4 0 0 0,-1 0 57 0 0,1 1-1 0 0,-1 0 1 0 0,-1 0-1 0 0,1 0 1 0 0,-2 0-1 0 0,1-1 1 0 0,-1 1-1 0 0,0 0 1 0 0,-1-1-1 0 0,0 1 1 0 0,0-1 0 0 0,-1 0-1 0 0,0 0 1 0 0,-1-1-1 0 0,1 1 1 0 0,-1-1-1 0 0,-1 0 1 0 0,-6 8-1 0 0,2-7 63 0 0,1 1 0 0 0,-1-1-1 0 0,-1-1 1 0 0,1 0 0 0 0,-1 0 0 0 0,0-1-1 0 0,-1-1 1 0 0,0 1 0 0 0,0-2-1 0 0,0 0 1 0 0,0 0 0 0 0,-16 2 0 0 0,-1-2-62 0 0,0 0 0 0 0,-1-2 1 0 0,1-2-1 0 0,-45-3 1 0 0,73 3-103 0 0,0 0 0 0 0,0 0 1 0 0,-1 0-1 0 0,1 0 1 0 0,0 0-1 0 0,0 0 1 0 0,-1-1-1 0 0,1 1 1 0 0,0 0-1 0 0,0-1 1 0 0,0 1-1 0 0,-1-1 0 0 0,1 1 1 0 0,0-1-1 0 0,0 1 1 0 0,0-1-1 0 0,0 0 1 0 0,0 0-1 0 0,0 1 1 0 0,0-1-1 0 0,0 0 0 0 0,1 0 1 0 0,-1 0-1 0 0,0 0 1 0 0,0 0-1 0 0,1 0 1 0 0,-1 0-1 0 0,0-1 1 0 0,1 1-1 0 0,-1 0 0 0 0,1 0 1 0 0,-1-2-1 0 0,2 1-241 0 0,-1 1-1 0 0,1-1 1 0 0,-1 0 0 0 0,1 0-1 0 0,-1 1 1 0 0,1-1-1 0 0,0 0 1 0 0,0 1-1 0 0,0-1 1 0 0,0 0 0 0 0,0 1-1 0 0,0 0 1 0 0,1-1-1 0 0,-1 1 1 0 0,0 0-1 0 0,1-1 1 0 0,-1 1-1 0 0,1 0 1 0 0,2-1 0 0 0,17-10-3812 0 0,13-4-744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4:27.4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14 836 0 0,'0'0'1956'0'0,"-20"-13"-2148"0"0,13 13-200 0 0,-1 3-36 0 0,-5 3 100 0 0,4-3-544 0 0</inkml:trace>
</inkml:ink>
</file>

<file path=ppt/ink/ink6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3.8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854 46 1828 0 0,'0'0'10163'0'0,"-16"-7"-10080"0"0,1-1-67 0 0,6 4 10 0 0,0-1 0 0 0,0 1 0 0 0,0 1 0 0 0,0 0 0 0 0,-1 0-1 0 0,1 1 1 0 0,-1 0 0 0 0,0 0 0 0 0,-13 0 0 0 0,0 2 83 0 0,0 0-1 0 0,0 1 1 0 0,0 1 0 0 0,1 2-1 0 0,-35 8 1 0 0,51-10-131 0 0,0 0-1 0 0,1 0 0 0 0,-1 0 1 0 0,1 1-1 0 0,-1-1 1 0 0,1 2-1 0 0,0-1 1 0 0,0 0-1 0 0,0 1 1 0 0,1 0-1 0 0,-1 0 1 0 0,1 0-1 0 0,0 1 1 0 0,0-1-1 0 0,0 1 0 0 0,1 0 1 0 0,0 0-1 0 0,0 1 1 0 0,0-1-1 0 0,1 0 1 0 0,-1 1-1 0 0,1 0 1 0 0,1-1-1 0 0,-1 1 1 0 0,1 0-1 0 0,-1 8 0 0 0,1 2-171 0 0,2-1 0 0 0,0 1-1 0 0,0-1 1 0 0,2 1-1 0 0,5 22 1 0 0,-4-25 185 0 0,-1 0 1 0 0,0 0 0 0 0,-1 0 0 0 0,-1 0 0 0 0,0 1-1 0 0,-1-1 1 0 0,0 0 0 0 0,-3 20 0 0 0,0-24 167 0 0,0 0 0 0 0,-1 0 0 0 0,0-1 0 0 0,0 1 0 0 0,-1-1 0 0 0,0 1 0 0 0,-1-2 0 0 0,1 1 0 0 0,-2-1 0 0 0,1 1 0 0 0,-1-2 0 0 0,0 1 0 0 0,0-1 0 0 0,-1 0 1 0 0,0 0-1 0 0,0-1 0 0 0,0 0 0 0 0,-15 6 0 0 0,-6 2 270 0 0,-1-2 1 0 0,-1 0 0 0 0,1-2-1 0 0,-41 6 1 0 0,-74 9-2550 0 0</inkml:trace>
</inkml:ink>
</file>

<file path=ppt/ink/ink6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4.2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75 4316 0 0,'0'0'9577'0'0,"16"-6"-9121"0"0,-15 6-449 0 0,21-8 217 0 0,0 1 0 0 0,1 1 1 0 0,0 1-1 0 0,32-2 0 0 0,71 3 188 0 0,257-22-2679 0 0,-362 20-2338 0 0</inkml:trace>
</inkml:ink>
</file>

<file path=ppt/ink/ink6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4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542 1 3252 0 0,'0'0'4847'0'0,"-13"14"-3965"0"0,3-4-681 0 0,-14 16 773 0 0,1 1 0 0 0,-21 31 0 0 0,-38 75 1306 0 0,38-59-1815 0 0,-3-1 0 0 0,-103 120 0 0 0,134-177-787 0 0,-29 23 0 0 0,2-7-7660 0 0</inkml:trace>
</inkml:ink>
</file>

<file path=ppt/ink/ink6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5.1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374 138 1540 0 0,'0'0'5465'0'0,"16"-10"-5154"0"0,118-73 1282 0 0,-115 73-700 0 0,35-14 0 0 0,-47 22-756 0 0,-1 0 1 0 0,0 0-1 0 0,1 0 0 0 0,0 1 0 0 0,-1 0 1 0 0,1 1-1 0 0,0-1 0 0 0,-1 1 0 0 0,13 1 1 0 0,-18 0-124 0 0,0-1 0 0 0,-1 1 1 0 0,1-1-1 0 0,0 1 0 0 0,0-1 1 0 0,-1 1-1 0 0,1-1 0 0 0,0 1 1 0 0,0 0-1 0 0,-1-1 0 0 0,1 1 1 0 0,-1 0-1 0 0,1 0 0 0 0,-1 0 1 0 0,1-1-1 0 0,-1 1 0 0 0,1 0 1 0 0,-1 0-1 0 0,0 0 0 0 0,0 0 1 0 0,1 0-1 0 0,-1 0 0 0 0,0-1 1 0 0,0 1-1 0 0,0 0 0 0 0,0 0 1 0 0,0 0-1 0 0,0 0 0 0 0,0 0 1 0 0,0 0-1 0 0,0 0 0 0 0,0 0 1 0 0,-1 0-1 0 0,0 1 0 0 0,-9 32 501 0 0,-2-13-287 0 0,0-1 0 0 0,-2 0 0 0 0,-30 34 0 0 0,-58 49-73 0 0,54-57-141 0 0,-65 61-17 0 0,50-49-44 0 0,2 2 0 0 0,-74 94 0 0 0,128-144 46 0 0,-6 7 31 0 0,1 1-1 0 0,-13 25 1 0 0,23-38-50 0 0,-1-1 0 0 0,2 0 0 0 0,-1 1 1 0 0,0 0-1 0 0,1-1 0 0 0,0 1 0 0 0,0 0 0 0 0,0-1 0 0 0,1 1 0 0 0,-1 0 1 0 0,1 0-1 0 0,0 0 0 0 0,1 0 0 0 0,-1-1 0 0 0,1 1 0 0 0,2 7 0 0 0,-2-9-111 0 0,1 0 0 0 0,0 1-1 0 0,1-1 1 0 0,-1 0 0 0 0,0 0-1 0 0,1 0 1 0 0,0-1 0 0 0,-1 1-1 0 0,1-1 1 0 0,0 1 0 0 0,6 2-1 0 0,43 24-3559 0 0,-29-18-29 0 0,-8-3 88 0 0</inkml:trace>
</inkml:ink>
</file>

<file path=ppt/ink/ink6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25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212 1 2704 0 0,'0'0'5367'0'0,"9"13"-4655"0"0,25 43-113 0 0,-33-55-576 0 0,0 1 1 0 0,-1-1 0 0 0,1 1-1 0 0,0-1 1 0 0,-1 1 0 0 0,1-1-1 0 0,-1 1 1 0 0,0-1 0 0 0,1 1 0 0 0,-1-1-1 0 0,0 1 1 0 0,0 0 0 0 0,0-1-1 0 0,0 1 1 0 0,0-1 0 0 0,-1 1-1 0 0,1 0 1 0 0,0-1 0 0 0,-1 1 0 0 0,1-1-1 0 0,-1 1 1 0 0,1-1 0 0 0,-1 1-1 0 0,0-1 1 0 0,0 0 0 0 0,0 1-1 0 0,0-1 1 0 0,0 0 0 0 0,0 0 0 0 0,-1 2-1 0 0,-1-1 65 0 0,0 1 1 0 0,0-1-1 0 0,0 1 0 0 0,-1-1 0 0 0,1 0 0 0 0,0 0 0 0 0,-1-1 1 0 0,-4 3-1 0 0,-2-2 80 0 0,0 0 1 0 0,1 0 0 0 0,-1 0 0 0 0,-1-2 0 0 0,1 1 0 0 0,0-1-1 0 0,0 0 1 0 0,0-1 0 0 0,0-1 0 0 0,0 1 0 0 0,0-1 0 0 0,1-1-1 0 0,-1 0 1 0 0,1 0 0 0 0,-1-1 0 0 0,1 0 0 0 0,0-1-1 0 0,-11-7 1 0 0,19 11-129 0 0,0 1 1 0 0,0-1-1 0 0,0 0 0 0 0,-1 0 0 0 0,1 1 0 0 0,0-1 0 0 0,0 0 0 0 0,0 0 0 0 0,0 0 0 0 0,0 0 1 0 0,1-1-1 0 0,-1 1 0 0 0,0 0 0 0 0,0 0 0 0 0,1 0 0 0 0,-1-1 0 0 0,1 1 0 0 0,-1 0 1 0 0,1-1-1 0 0,-1 1 0 0 0,1 0 0 0 0,0-1 0 0 0,0 1 0 0 0,0-1 0 0 0,0 1 0 0 0,0 0 0 0 0,0-1 1 0 0,0 1-1 0 0,0-1 0 0 0,0 1 0 0 0,1 0 0 0 0,-1-1 0 0 0,0 1 0 0 0,1 0 0 0 0,-1-1 1 0 0,2 0-1 0 0,-1 0-47 0 0,1 0 0 0 0,-1 0 1 0 0,1 1-1 0 0,0-1 0 0 0,0 0 1 0 0,0 1-1 0 0,0 0 0 0 0,0-1 1 0 0,0 1-1 0 0,0 0 1 0 0,0 0-1 0 0,0 0 0 0 0,1 0 1 0 0,-1 1-1 0 0,0-1 0 0 0,0 1 1 0 0,1-1-1 0 0,-1 1 0 0 0,5 0 1 0 0,3 0-105 0 0,0 0 1 0 0,0 1 0 0 0,14 3 0 0 0,2 7-1577 0 0,-25-10 1223 0 0,0 0-1 0 0,1 0 0 0 0,-1 0 0 0 0,0 0 1 0 0,0 0-1 0 0,0 0 0 0 0,0 1 1 0 0,0-1-1 0 0,-1 0 0 0 0,1 0 0 0 0,0 1 1 0 0,0-1-1 0 0,-1 1 0 0 0,1 1 1 0 0</inkml:trace>
</inkml:ink>
</file>

<file path=ppt/ink/ink6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1.4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224 0 5945 0 0,'0'0'2349'0'0,"-6"19"-2154"0"0,-2 5 27 0 0,-28 98 753 0 0,-97 532 344 0 0,121-596-1405 0 0,2-8-552 0 0,2 0 0 0 0,-2 69 0 0 0,28-138-2965 0 0,-2-9 1345 0 0</inkml:trace>
</inkml:ink>
</file>

<file path=ppt/ink/ink6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1 512 3372 0 0,'0'0'3327'0'0,"14"-3"-3317"0"0,41-6 422 0 0,77-4 1 0 0,329-18 42 0 0,-138 7-504 0 0,1023-63 587 0 0,-271 17 1021 0 0,-1041 67-1578 0 0,1098-55 389 0 0,-1016 54-369 0 0,1454-68 432 0 0,-1445 62-252 0 0,724-34 807 0 0,-21 52-675 0 0,211-4 16 0 0,-502-29-167 0 0,13-1-103 0 0,616-11 570 0 0,-1111 34-603 0 0,7-1-33 0 0,0 3 0 0 0,69 8 0 0 0,-127-7-9 0 0,1 1 0 0 0,-1 0 0 0 0,1 0 0 0 0,-1 0-1 0 0,0 0 1 0 0,0 1 0 0 0,0 0 0 0 0,1 0 0 0 0,-2 0 0 0 0,1 0 0 0 0,0 1 0 0 0,0-1 0 0 0,-1 1 0 0 0,1 0 0 0 0,-1 0-1 0 0,4 5 1 0 0,-4-3-3 0 0,0 0 1 0 0,0 0-1 0 0,0 1 0 0 0,0 0 0 0 0,-1-1 0 0 0,0 1 0 0 0,0 0 0 0 0,-1 0 1 0 0,0 0-1 0 0,0 0 0 0 0,0 9 0 0 0,0 37 166 0 0,-2-1 0 0 0,-16 100-1 0 0,-2 22-18 0 0,17-95 170 0 0,16 151 1 0 0,-6-177-162 0 0,2 0 0 0 0,2-1 0 0 0,35 92 0 0 0,-36-118-183 0 0,-2-5-211 0 0,-1 0 0 0 0,-1 0-1 0 0,6 30 1 0 0,-13-47 72 0 0,1-1-1 0 0,-1 1 1 0 0,0-1 0 0 0,0 1-1 0 0,0-1 1 0 0,0 1 0 0 0,-1-1-1 0 0,1 1 1 0 0,-1-1 0 0 0,1 1-1 0 0,-1-1 1 0 0,0 1 0 0 0,0-1-1 0 0,0 0 1 0 0,0 1 0 0 0,-2 2-1 0 0,1-4-147 0 0,1 1-1 0 0,-1-1 1 0 0,1 1-1 0 0,-1-1 0 0 0,1 0 1 0 0,-1 1-1 0 0,0-1 0 0 0,0 0 1 0 0,0 0-1 0 0,0 0 1 0 0,0-1-1 0 0,0 1 0 0 0,0 0 1 0 0,0-1-1 0 0,0 1 1 0 0,-2-1-1 0 0,-60 3-6322 0 0</inkml:trace>
</inkml:ink>
</file>

<file path=ppt/ink/ink6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3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2 130 2600 0 0,'0'0'5303'0'0,"1"13"-5577"0"0,1 249 1234 0 0,-4-225-871 0 0,0 5-69 0 0,4 62-1 0 0,-2-101-20 0 0,1 0 0 0 0,-1-1-1 0 0,1 1 1 0 0,0 0 0 0 0,0 0-1 0 0,1-1 1 0 0,-1 1 0 0 0,0 0-1 0 0,1-1 1 0 0,-1 1 0 0 0,1-1-1 0 0,0 0 1 0 0,0 0 0 0 0,0 1-1 0 0,0-1 1 0 0,0 0 0 0 0,1-1-1 0 0,-1 1 1 0 0,1 0 0 0 0,-1-1-1 0 0,1 1 1 0 0,-1-1 0 0 0,1 0-1 0 0,0 0 1 0 0,5 2 0 0 0,7 0 114 0 0,-1 1-1 0 0,1-2 1 0 0,28 2 0 0 0,-31-4-63 0 0,115 6 151 0 0,203-19 0 0 0,126-42-168 0 0,-288 32 24 0 0,3 1-104 0 0,785-86 849 0 0,-332 61-500 0 0,709-44-90 0 0,-148-26 135 0 0,-544 55 1160 0 0,3 32-1035 0 0,-571 27-462 0 0,948-28-35 0 0,-683 22 49 0 0,1723-1 1577 0 0,-1033 53-841 0 0,-748-28-231 0 0,323-25 0 0 0,-565 8-526 0 0,-26 3-14 0 0,0-2 1 0 0,0 1-1 0 0,1-2 1 0 0,-1 0-1 0 0,0 0 1 0 0,17-6-1 0 0,-29 8-1 0 0,0 0 1 0 0,0-1-1 0 0,0 1 0 0 0,0 0 1 0 0,1 0-1 0 0,-1 0 0 0 0,0 0 0 0 0,0 0 1 0 0,0-1-1 0 0,0 1 0 0 0,0 0 0 0 0,0 0 1 0 0,0 0-1 0 0,0 0 0 0 0,0 0 1 0 0,0-1-1 0 0,0 1 0 0 0,0 0 0 0 0,0 0 1 0 0,0 0-1 0 0,0 0 0 0 0,0-1 0 0 0,0 1 1 0 0,0 0-1 0 0,0 0 0 0 0,0 0 0 0 0,0 0 1 0 0,0-1-1 0 0,0 1 0 0 0,0 0 1 0 0,0 0-1 0 0,0 0 0 0 0,0 0 0 0 0,0 0 1 0 0,-1-1-1 0 0,1 1 0 0 0,0 0 0 0 0,0 0 1 0 0,0 0-1 0 0,0 0 0 0 0,0 0 1 0 0,0 0-1 0 0,-1 0 0 0 0,1-1 0 0 0,0 1 1 0 0,0 0-1 0 0,0 0 0 0 0,0 0 0 0 0,0 0 1 0 0,-1 0-1 0 0,1 0 0 0 0,0 0 0 0 0,0 0 1 0 0,0 0-1 0 0,0 0 0 0 0,-1 0 1 0 0,1 0-1 0 0,0 0 0 0 0,-16-6-602 0 0,-103-26-5495 0 0,2 2 776 0 0</inkml:trace>
</inkml:ink>
</file>

<file path=ppt/ink/ink6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4.6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205 0 2764 0 0,'0'0'5938'0'0,"0"4"-6095"0"0,0 23 522 0 0,-2 1 0 0 0,-1-1 0 0 0,-1 1 0 0 0,-1-1 0 0 0,-14 41 0 0 0,3-8-74 0 0,1 3-81 0 0,-62 268 232 0 0,26 7-283 0 0,47-286-125 0 0,-5 88 53 0 0,9-139-108 0 0,0-1 1 0 0,0 0-1 0 0,0 0 0 0 0,0 1 0 0 0,0-1 0 0 0,0 0 0 0 0,0 1 0 0 0,1-1 0 0 0,-1 0 0 0 0,0 1 0 0 0,0-1 0 0 0,0 0 0 0 0,0 1 0 0 0,0-1 0 0 0,1 0 0 0 0,-1 0 0 0 0,0 1 0 0 0,0-1 0 0 0,0 0 0 0 0,1 0 0 0 0,-1 1 0 0 0,0-1 0 0 0,0 0 0 0 0,1 0 0 0 0,-1 0 0 0 0,0 1 0 0 0,1-1 0 0 0,-1 0 0 0 0,0 0 1 0 0,1 0-1 0 0,-1 0 0 0 0,0 0 0 0 0,1 0 0 0 0,-1 0 0 0 0,17-2-766 0 0,12-9-690 0 0,-7-2-457 0 0,19-15-1025 0 0</inkml:trace>
</inkml:ink>
</file>

<file path=ppt/ink/ink6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5.1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287 1 5428 0 0,'0'0'3300'0'0,"-3"15"-3406"0"0,-99 419 2782 0 0,-21 102-2174 0 0,101-438-457 0 0,12-57-23 0 0,1 0-1 0 0,1 1 0 0 0,-1 58 0 0 0,9-99-68 0 0,0-1-1 0 0,0 1 1 0 0,0 0-1 0 0,0 0 1 0 0,0 0-1 0 0,0-1 1 0 0,1 1-1 0 0,-1 0 0 0 0,0 0 1 0 0,0 0-1 0 0,1-1 1 0 0,-1 1-1 0 0,1 0 1 0 0,-1-1-1 0 0,1 1 1 0 0,-1 0-1 0 0,1-1 0 0 0,-1 1 1 0 0,1 0-1 0 0,-1-1 1 0 0,1 1-1 0 0,0-1 1 0 0,-1 1-1 0 0,1-1 0 0 0,0 0 1 0 0,0 1-1 0 0,2 0-34 0 0,-1 0-1 0 0,0-1 1 0 0,1 1-1 0 0,-1-1 1 0 0,1 1 0 0 0,-1-1-1 0 0,0 0 1 0 0,1 0-1 0 0,2-1 1 0 0,48-11-1923 0 0,-17-2-590 0 0,18-18-1167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34:27.8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1 392 0 0,'0'0'12'0'0</inkml:trace>
</inkml:ink>
</file>

<file path=ppt/ink/ink6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5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691 1 4076 0 0,'0'0'3577'0'0,"-8"14"-2911"0"0,-125 225 1778 0 0,-87 159-1062 0 0,27 12-702 0 0,116-189-682 0 0,28-76 130 0 0,47-139-364 0 0,0-1 1 0 0,0 1 0 0 0,0 0 0 0 0,1 0-1 0 0,-1 12 1 0 0,10-20-1338 0 0,26-20-1764 0 0,4-6-692 0 0</inkml:trace>
</inkml:ink>
</file>

<file path=ppt/ink/ink6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6.0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561 1 1736 0 0,'0'0'8307'0'0,"-3"8"-8470"0"0,-29 68 1284 0 0,-46 78 0 0 0,43-89-871 0 0,-36 71 126 0 0,-78 152 266 0 0,111-203-528 0 0,-43 136 1 0 0,57-145-111 0 0,11-42-195 0 0,2 1-1 0 0,2 0 1 0 0,-7 51-1 0 0,16-86 98 0 0,0 1-1 0 0,0-1 1 0 0,0 0 0 0 0,0 1-1 0 0,-1-1 1 0 0,1 0-1 0 0,0 1 1 0 0,0-1 0 0 0,0 1-1 0 0,0-1 1 0 0,1 0-1 0 0,-1 1 1 0 0,0-1 0 0 0,0 0-1 0 0,0 1 1 0 0,0-1-1 0 0,0 0 1 0 0,0 1 0 0 0,0-1-1 0 0,1 0 1 0 0,-1 0-1 0 0,0 1 1 0 0,0-1 0 0 0,0 0-1 0 0,1 0 1 0 0,-1 1-1 0 0,0-1 1 0 0,0 0 0 0 0,1 0-1 0 0,-1 1 1 0 0,0-1-1 0 0,1 0 1 0 0,15-7-2659 0 0,12-14-852 0 0</inkml:trace>
</inkml:ink>
</file>

<file path=ppt/ink/ink6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7.2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22 145 1852 0 0,'0'0'5936'0'0,"-4"-14"-5715"0"0,-11-45 62 0 0,14 58-245 0 0,1-1 0 0 0,0 0 0 0 0,-1 1 1 0 0,1-1-1 0 0,0 0 0 0 0,0 0 0 0 0,0 1 0 0 0,0-1 0 0 0,0 0 0 0 0,0 0 0 0 0,0 1 1 0 0,1-1-1 0 0,-1 0 0 0 0,1 1 0 0 0,-1-1 0 0 0,1 0 0 0 0,0 1 0 0 0,0-1 0 0 0,-1 1 1 0 0,1-1-1 0 0,0 1 0 0 0,0-1 0 0 0,0 1 0 0 0,1 0 0 0 0,-1 0 0 0 0,0-1 0 0 0,0 1 1 0 0,1 0-1 0 0,2-2 0 0 0,2 1-77 0 0,-1-1 1 0 0,1 1-1 0 0,-1 0 1 0 0,1 1-1 0 0,0-1 1 0 0,8 0-1 0 0,-4 0-48 0 0,4-1 117 0 0,1 1-1 0 0,-1 1 0 0 0,1 0 0 0 0,28 1 0 0 0,-38 1-18 0 0,1-1 1 0 0,-1 1-1 0 0,1 0 0 0 0,-1 1 0 0 0,0-1 0 0 0,1 1 0 0 0,-1 0 0 0 0,0 0 0 0 0,0 1 0 0 0,0-1 0 0 0,-1 1 0 0 0,1 0 1 0 0,-1 1-1 0 0,1-1 0 0 0,6 9 0 0 0,-9-10-12 0 0,0 0 0 0 0,0 0-1 0 0,-1 1 1 0 0,0-1 0 0 0,1 1 0 0 0,-1-1 0 0 0,0 1 0 0 0,0-1 0 0 0,0 1 0 0 0,-1 0-1 0 0,1-1 1 0 0,-1 1 0 0 0,1 0 0 0 0,-1 0 0 0 0,0-1 0 0 0,-1 7 0 0 0,1-4 33 0 0,-2 0 0 0 0,1-1 1 0 0,0 1-1 0 0,-1 0 0 0 0,0-1 0 0 0,0 1 1 0 0,0-1-1 0 0,-6 8 0 0 0,-2 2 111 0 0,-1-2-1 0 0,0 1 1 0 0,-1-1-1 0 0,-20 15 1 0 0,-14 2 162 0 0,36-24-287 0 0,1 1-1 0 0,-1 0 1 0 0,1 1-1 0 0,-9 8 1 0 0,50-15-2451 0 0,7 0 2452 0 0,-15-1-168 0 0,-1 1 0 0 0,1 1-1 0 0,41 7 1 0 0,-58-6 106 0 0,1 0 0 0 0,-1 1 0 0 0,1-1 0 0 0,-1 1 0 0 0,0 1 1 0 0,-1 0-1 0 0,1 0 0 0 0,0 0 0 0 0,-1 0 0 0 0,0 1 0 0 0,0 0 0 0 0,0 1 0 0 0,-1-1 0 0 0,0 1 1 0 0,8 11-1 0 0,-9-11 82 0 0,0 1 0 0 0,0 0 0 0 0,-1 1 0 0 0,0-1 0 0 0,0 1 0 0 0,0-1 0 0 0,-1 1 0 0 0,2 15 1 0 0,-3-18 25 0 0,-1-1 1 0 0,0 1-1 0 0,0 0 1 0 0,0-1-1 0 0,0 1 1 0 0,-1 0 0 0 0,0-1-1 0 0,0 1 1 0 0,0-1-1 0 0,-1 1 1 0 0,1-1 0 0 0,-1 1-1 0 0,0-1 1 0 0,0 0-1 0 0,-1 0 1 0 0,-3 5-1 0 0,-12 10 273 0 0,0-1 0 0 0,-1-1-1 0 0,-2-1 1 0 0,1-1-1 0 0,-2-1 1 0 0,1-1-1 0 0,-32 14 1 0 0,45-23-394 0 0,8-4-13 0 0,-1 0 0 0 0,1 0 0 0 0,0 0 0 0 0,0 0 0 0 0,-1 0 1 0 0,1 0-1 0 0,0 0 0 0 0,-1 1 0 0 0,1-1 0 0 0,0 0 0 0 0,0 0 1 0 0,0 0-1 0 0,-1 0 0 0 0,1 0 0 0 0,0 0 0 0 0,0 0 0 0 0,-1 0 1 0 0,1 1-1 0 0,0-1 0 0 0,0 0 0 0 0,0 0 0 0 0,-1 0 0 0 0,1 0 0 0 0,0 1 1 0 0,0-1-1 0 0,0 0 0 0 0,0 0 0 0 0,0 1 0 0 0,0-1 0 0 0,-1 0 1 0 0,1 0-1 0 0,0 0 0 0 0,0 1 0 0 0,0-1 0 0 0,0 0 0 0 0,0 0 0 0 0,0 1 1 0 0,0-1-1 0 0,0 0 0 0 0,0 0 0 0 0,0 1 0 0 0,0-1 0 0 0,0 1 1 0 0,17-4-3675 0 0,11-7 1769 0 0</inkml:trace>
</inkml:ink>
</file>

<file path=ppt/ink/ink6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7.6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 0 6961 0 0,'0'0'3664'0'0,"-3"14"-4185"0"0,-30 118 841 0 0,8-36-115 0 0,-14 103 0 0 0,39-199-206 0 0,-4 61-705 0 0,4-57 479 0 0,0-1-1 0 0,1 1 1 0 0,-1-1-1 0 0,0 1 1 0 0,1-1-1 0 0,0 0 1 0 0,0 1-1 0 0,0-1 1 0 0,0 0-1 0 0,1 1 1 0 0,-1-1-1 0 0,1 0 1 0 0,0 0-1 0 0,3 4 1 0 0,10 1-1932 0 0,14-6-669 0 0</inkml:trace>
</inkml:ink>
</file>

<file path=ppt/ink/ink6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8.2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657 107 5136 0 0,'0'0'3717'0'0,"-16"-9"-3478"0"0,-6-3-74 0 0,0 2 1 0 0,0 0 0 0 0,-1 1-1 0 0,-43-10 1 0 0,-11 4 234 0 0,-49-7 863 0 0,123 22-1319 0 0,-1 0 0 0 0,1 0-1 0 0,-1 1 1 0 0,1 0 0 0 0,-1-1 0 0 0,1 1-1 0 0,-1 0 1 0 0,1 1 0 0 0,-1-1 0 0 0,1 1-1 0 0,0-1 1 0 0,0 1 0 0 0,-5 3 0 0 0,-40 34 287 0 0,34-27-253 0 0,-2 1 65 0 0,-66 60 10 0 0,73-63-79 0 0,0-1 0 0 0,1 1 0 0 0,0 1 1 0 0,0-1-1 0 0,1 1 0 0 0,-7 15 0 0 0,13-23 25 0 0,0 0 0 0 0,0 0 0 0 0,0 0-1 0 0,0 0 1 0 0,0 0 0 0 0,0 0 0 0 0,1 0-1 0 0,0 0 1 0 0,0 0 0 0 0,-1 0 0 0 0,2 0-1 0 0,-1 1 1 0 0,0-1 0 0 0,1 0 0 0 0,-1 0-1 0 0,1 0 1 0 0,0 0 0 0 0,0 0 0 0 0,0 0-1 0 0,0-1 1 0 0,1 1 0 0 0,-1 0 0 0 0,1 0-1 0 0,-1-1 1 0 0,1 1 0 0 0,0-1 0 0 0,0 0 0 0 0,0 1-1 0 0,1-1 1 0 0,-1 0 0 0 0,5 3 0 0 0,7 4-69 0 0,1 0 1 0 0,0-1 0 0 0,1-1 0 0 0,29 10 0 0 0,0 1-293 0 0,-36-14 283 0 0,0 1 0 0 0,-1 0 0 0 0,0 1 0 0 0,0 0-1 0 0,0 0 1 0 0,0 1 0 0 0,-1 0 0 0 0,0 0 0 0 0,11 17 0 0 0,-14-19 88 0 0,-1 0 1 0 0,0 0-1 0 0,0 0 1 0 0,-1 1-1 0 0,0-1 0 0 0,1 1 1 0 0,-2 0-1 0 0,1-1 1 0 0,-1 1-1 0 0,0 0 1 0 0,0 0-1 0 0,0 0 0 0 0,-1 0 1 0 0,0 0-1 0 0,0 0 1 0 0,-1 0-1 0 0,-2 11 1 0 0,2-14 92 0 0,0 0 0 0 0,-1 0 0 0 0,1-1 1 0 0,-1 1-1 0 0,0 0 0 0 0,0 0 1 0 0,0-1-1 0 0,0 1 0 0 0,-1-1 0 0 0,1 0 1 0 0,-1 0-1 0 0,1 1 0 0 0,-6 1 1 0 0,-41 24 942 0 0,37-22-916 0 0,-39 15 164 0 0,41-18-381 0 0,0 0 0 0 0,-1 1 0 0 0,1 1 0 0 0,1 0 0 0 0,-1 0 0 0 0,1 1 0 0 0,0 0 0 0 0,-13 12-1 0 0,22-18 26 0 0,0 0-1 0 0,-1 0 1 0 0,1 1-1 0 0,0-1 0 0 0,0 0 1 0 0,0 0-1 0 0,-1 0 1 0 0,1 1-1 0 0,0-1 1 0 0,0 0-1 0 0,0 0 0 0 0,0 1 1 0 0,0-1-1 0 0,-1 0 1 0 0,1 0-1 0 0,0 1 1 0 0,0-1-1 0 0,0 0 0 0 0,0 1 1 0 0,0-1-1 0 0,0 0 1 0 0,0 0-1 0 0,0 1 0 0 0,0-1 1 0 0,0 0-1 0 0,0 1 1 0 0,0-1-1 0 0,0 0 1 0 0,1 0-1 0 0,-1 1 0 0 0,0-1 1 0 0,0 0-1 0 0,0 0 1 0 0,0 1-1 0 0,0-1 0 0 0,0 0 1 0 0,1 0-1 0 0,-1 1 1 0 0,0-1-1 0 0,0 0 1 0 0,0 0-1 0 0,1 0 0 0 0,-1 1 1 0 0,0-1-1 0 0,0 0 1 0 0,1 0-1 0 0,-1 0 1 0 0,0 0-1 0 0,0 0 0 0 0,1 1 1 0 0,-1-1-1 0 0,0 0 1 0 0,1 0-1 0 0,-1 0 0 0 0,0 0 1 0 0,1 0-1 0 0,23 3-2670 0 0,13-3 278 0 0</inkml:trace>
</inkml:ink>
</file>

<file path=ppt/ink/ink6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38.9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286 99 2720 0 0,'0'0'4121'0'0,"1"-13"-3200"0"0,5-42-4 0 0,-6 54-862 0 0,0 0-1 0 0,1 0 0 0 0,-1 0 1 0 0,0 0-1 0 0,0 0 0 0 0,0 0 1 0 0,0 0-1 0 0,0 0 0 0 0,0 0 0 0 0,0 0 1 0 0,-1 0-1 0 0,1 0 0 0 0,0 0 1 0 0,0 0-1 0 0,-1 0 0 0 0,1 0 0 0 0,-1 0 1 0 0,1 0-1 0 0,-1 0 0 0 0,1 1 1 0 0,-1-1-1 0 0,1 0 0 0 0,-1 0 0 0 0,0 1 1 0 0,1-1-1 0 0,-1 0 0 0 0,0 1 1 0 0,0-1-1 0 0,0 0 0 0 0,1 1 0 0 0,-1-1 1 0 0,0 1-1 0 0,0 0 0 0 0,0-1 1 0 0,0 1-1 0 0,0 0 0 0 0,0-1 1 0 0,0 1-1 0 0,0 0 0 0 0,-1 0 0 0 0,-3 0-78 0 0,1 0-1 0 0,-1 1 1 0 0,1 0-1 0 0,0 0 1 0 0,-1 0 0 0 0,-5 3-1 0 0,6-3 70 0 0,-23 8 105 0 0,0 1-1 0 0,2 2 1 0 0,-29 16-1 0 0,46-24-157 0 0,0 1-1 0 0,1 0 1 0 0,-1 1 0 0 0,1 0-1 0 0,0 0 1 0 0,1 0 0 0 0,-1 1-1 0 0,1 0 1 0 0,0 0 0 0 0,1 1-1 0 0,0-1 1 0 0,0 1 0 0 0,-6 14-1 0 0,11-21 16 0 0,0-1 0 0 0,0 1-1 0 0,-1-1 1 0 0,1 1-1 0 0,0-1 1 0 0,0 1 0 0 0,0-1-1 0 0,0 1 1 0 0,0-1 0 0 0,0 1-1 0 0,0-1 1 0 0,0 1-1 0 0,0-1 1 0 0,0 1 0 0 0,0 0-1 0 0,0-1 1 0 0,0 1-1 0 0,0-1 1 0 0,0 1 0 0 0,1-1-1 0 0,-1 1 1 0 0,0-1 0 0 0,0 1-1 0 0,1-1 1 0 0,-1 1-1 0 0,0-1 1 0 0,1 0 0 0 0,-1 1-1 0 0,0-1 1 0 0,1 1 0 0 0,-1-1-1 0 0,1 1 1 0 0,20 2 465 0 0,25-13-128 0 0,38-25-595 0 0,-64 25 173 0 0,0 1 0 0 0,1 0 1 0 0,38-9-1 0 0,-58 18 47 0 0,-1 1 0 0 0,1-1-1 0 0,-1 0 1 0 0,1 0 0 0 0,-1 0 0 0 0,1 0-1 0 0,-1 0 1 0 0,1 1 0 0 0,-1-1 0 0 0,1 0-1 0 0,-1 0 1 0 0,1 1 0 0 0,-1-1 0 0 0,0 0-1 0 0,1 1 1 0 0,-1-1 0 0 0,1 0 0 0 0,-1 1-1 0 0,0-1 1 0 0,1 0 0 0 0,-1 1 0 0 0,0-1 0 0 0,1 1-1 0 0,-1-1 1 0 0,0 1 0 0 0,0-1 0 0 0,0 1-1 0 0,1-1 1 0 0,-1 1 0 0 0,0-1 0 0 0,0 1-1 0 0,0-1 1 0 0,0 1 0 0 0,0-1 0 0 0,0 1-1 0 0,0 0 1 0 0,0-1 0 0 0,0 1 0 0 0,0-1-1 0 0,-1 2 1 0 0,-1 26 437 0 0,1-25-356 0 0,-5 20 186 0 0,0-1-1 0 0,-2 1 0 0 0,0-2 1 0 0,-2 1-1 0 0,-19 31 0 0 0,-1 4 5 0 0,16-28-240 0 0,2 1 0 0 0,1 1 0 0 0,1 0 0 0 0,2 0 0 0 0,1 1 0 0 0,1 0 0 0 0,2 0 0 0 0,-1 37 0 0 0,5-66-145 0 0,1 0 0 0 0,-1 0 0 0 0,1 0 0 0 0,-1 0 0 0 0,1 0 0 0 0,0 0 0 0 0,0 0 0 0 0,0 0 0 0 0,1-1 0 0 0,-1 1 0 0 0,1 0 0 0 0,-1-1 0 0 0,1 1 0 0 0,0-1 0 0 0,4 5 0 0 0,-4-5-217 0 0,1 0-1 0 0,-1-1 1 0 0,1 1 0 0 0,-1 0-1 0 0,1-1 1 0 0,0 1 0 0 0,-1-1-1 0 0,1 0 1 0 0,0 0 0 0 0,0 0-1 0 0,3 1 1 0 0,29 2-3310 0 0</inkml:trace>
</inkml:ink>
</file>

<file path=ppt/ink/ink6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0.2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94 353 272 0 0,'0'0'10182'0'0,"-36"0"-8466"0"0,39-4-1744 0 0,0 0 0 0 0,0 0 0 0 0,0 0 0 0 0,1 1 0 0 0,-1-1 1 0 0,1 1-1 0 0,0 0 0 0 0,0 0 0 0 0,5-2 0 0 0,-7 3-35 0 0,0 1-1 0 0,0-1 1 0 0,0 1-1 0 0,1 0 1 0 0,-1-1-1 0 0,0 1 1 0 0,1 0-1 0 0,-1 1 1 0 0,1-1-1 0 0,0 0 1 0 0,-1 1-1 0 0,6-1 1 0 0,-7 1 34 0 0,0 1 0 0 0,0 0-1 0 0,-1-1 1 0 0,1 1 0 0 0,0 0 0 0 0,0-1 0 0 0,0 1 0 0 0,-1 0-1 0 0,1 0 1 0 0,0-1 0 0 0,0 1 0 0 0,-1 0 0 0 0,1 0 0 0 0,-1 0-1 0 0,1 0 1 0 0,-1 0 0 0 0,1 0 0 0 0,-1 0 0 0 0,0 0-1 0 0,0 0 1 0 0,1 0 0 0 0,-1 0 0 0 0,0 1 0 0 0,0-1 0 0 0,0 0-1 0 0,0 0 1 0 0,0 0 0 0 0,0 0 0 0 0,0 0 0 0 0,-1 2 0 0 0,0-1 75 0 0,1 1 0 0 0,-1-1 0 0 0,0 1 0 0 0,0-1 0 0 0,0 0 0 0 0,0 1 0 0 0,0-1 0 0 0,-1 0 0 0 0,1 0 0 0 0,-1 0 0 0 0,1 0 0 0 0,-1 0 0 0 0,0 0 0 0 0,0-1 0 0 0,0 1 0 0 0,0 0 0 0 0,0-1 0 0 0,0 1 0 0 0,0-1 0 0 0,0 0 0 0 0,0 0 0 0 0,-1 0 1 0 0,1 0-1 0 0,-1 0 0 0 0,1-1 0 0 0,-5 2 0 0 0,2-1 83 0 0,0 0 0 0 0,0 1 0 0 0,1-2 1 0 0,-1 1-1 0 0,0-1 0 0 0,0 1 1 0 0,0-1-1 0 0,0-1 0 0 0,0 1 0 0 0,0-1 1 0 0,1 0-1 0 0,-1 0 0 0 0,-7-2 1 0 0,10 1-85 0 0,0 1 1 0 0,1-1 0 0 0,-1 0-1 0 0,1 0 1 0 0,-1 1 0 0 0,1-1 0 0 0,-1 0-1 0 0,1 0 1 0 0,0 0 0 0 0,0-1 0 0 0,0 1-1 0 0,0 0 1 0 0,0 0 0 0 0,1-1-1 0 0,-1 1 1 0 0,1 0 0 0 0,-1-1 0 0 0,1 1-1 0 0,0 0 1 0 0,0-1 0 0 0,0 1 0 0 0,0-1-1 0 0,0 1 1 0 0,1-3 0 0 0,0-2-55 0 0,0 1 0 0 0,0 0 1 0 0,1-1-1 0 0,-1 1 1 0 0,2 0-1 0 0,-1 0 0 0 0,0 0 1 0 0,5-6-1 0 0,3-2-76 0 0,1 1-1 0 0,1 0 1 0 0,0 0 0 0 0,1 1-1 0 0,15-11 1 0 0,74-48-60 0 0,-73 52 33 0 0,1 2 1 0 0,52-23-1 0 0,-69 35 32 0 0,-1 1 0 0 0,1 0-1 0 0,0 0 1 0 0,0 2 0 0 0,0 0 0 0 0,0 0-1 0 0,1 1 1 0 0,-1 1 0 0 0,0 0-1 0 0,14 2 1 0 0,-24-1 42 0 0,1-1 1 0 0,-1 1-1 0 0,0 0 1 0 0,0 0-1 0 0,0 0 0 0 0,-1 0 1 0 0,1 0-1 0 0,0 1 0 0 0,0-1 1 0 0,-1 1-1 0 0,1 0 0 0 0,-1 0 1 0 0,1 0-1 0 0,-1 0 0 0 0,0 0 1 0 0,0 1-1 0 0,4 4 1 0 0,-4-3 16 0 0,1 1 0 0 0,-1-1 0 0 0,0 1 0 0 0,0 0 0 0 0,-1 0 0 0 0,1 0 0 0 0,-1 0 0 0 0,0 0 0 0 0,-1 0 0 0 0,1 6 0 0 0,-1 2 51 0 0,0-1 1 0 0,-1 1-1 0 0,0-1 1 0 0,-2 0-1 0 0,1 1 1 0 0,-1-1 0 0 0,-1 0-1 0 0,-6 15 1 0 0,-9 10 142 0 0,-2-2-1 0 0,-1 0 1 0 0,-1-1 0 0 0,-2-2 0 0 0,-1 0 0 0 0,-2-2 0 0 0,-1-1 0 0 0,-1-1 0 0 0,-1-1-1 0 0,-58 36 1 0 0,89-63-155 0 0,0 0-1 0 0,-1 0 0 0 0,1 0 1 0 0,0 0-1 0 0,0 0 0 0 0,-1 0 1 0 0,1 0-1 0 0,0 0 0 0 0,0 0 1 0 0,0 0-1 0 0,-1 0 0 0 0,1 0 1 0 0,0 0-1 0 0,0 0 0 0 0,-1 1 1 0 0,1-1-1 0 0,0 0 0 0 0,0 0 1 0 0,0 0-1 0 0,0 0 0 0 0,-1 0 1 0 0,1 1-1 0 0,0-1 0 0 0,0 0 1 0 0,0 0-1 0 0,0 0 0 0 0,0 1 1 0 0,-1-1-1 0 0,1 0 0 0 0,0 0 1 0 0,0 0-1 0 0,0 1 0 0 0,0-1 1 0 0,0 0-1 0 0,0 0 0 0 0,0 1 1 0 0,0-1-1 0 0,0 0 0 0 0,0 0 1 0 0,0 1-1 0 0,0-1 0 0 0,0 0 1 0 0,0 0-1 0 0,0 0 0 0 0,0 1 1 0 0,0-1-1 0 0,0 0 0 0 0,0 0 1 0 0,0 1-1 0 0,0-1 0 0 0,1 0 1 0 0,-1 0-1 0 0,0 0 0 0 0,0 1 1 0 0,0-1-1 0 0,20 2 713 0 0,36-8 100 0 0,-51 6-771 0 0,267-27 122 0 0,438 13-1 0 0,-693 13-133 0 0,-3 1 346 0 0,-14 0-419 0 0,0 0 1 0 0,0 0-1 0 0,0 0 0 0 0,0 0 1 0 0,0 0-1 0 0,0 0 0 0 0,0 0 0 0 0,-1 0 1 0 0,1 0-1 0 0,0 0 0 0 0,0 0 1 0 0,0 1-1 0 0,0-1 0 0 0,0 0 0 0 0,0 0 1 0 0,0 0-1 0 0,0 0 0 0 0,0 0 0 0 0,0 0 1 0 0,0 0-1 0 0,0 0 0 0 0,0 0 1 0 0,0 0-1 0 0,0 1 0 0 0,0-1 0 0 0,-1 0 1 0 0,1 0-1 0 0,0 0 0 0 0,0 0 1 0 0,0 0-1 0 0,0 0 0 0 0,0 0 0 0 0,0 1 1 0 0,0-1-1 0 0,1 0 0 0 0,-1 0 0 0 0,0 0 1 0 0,0 0-1 0 0,0 0 0 0 0,0 0 1 0 0,0 0-1 0 0,0 0 0 0 0,0 1 0 0 0,0-1 1 0 0,0 0-1 0 0,0 0 0 0 0,0 0 1 0 0,0 0-1 0 0,0 0 0 0 0,0 0 0 0 0,0 0 1 0 0,1 0-1 0 0,-1 0 0 0 0,0 0 1 0 0,0 0-1 0 0,0 0 0 0 0,0 0 0 0 0,0 0 1 0 0,0 1-1 0 0,0-1 0 0 0,0 0 0 0 0,0 0 1 0 0,1 0-1 0 0,-1 0 0 0 0,0 0 1 0 0,0 0-1 0 0,0 0 0 0 0,0 0 0 0 0,-6 6-1235 0 0,5-4 856 0 0,-1 0 1 0 0,1-1-1 0 0,-1 1 1 0 0,1-1 0 0 0,-1 1-1 0 0,1-1 1 0 0,-1 0 0 0 0,0 1-1 0 0,0-1 1 0 0,0 0 0 0 0,0 0-1 0 0,0-1 1 0 0,-3 2 0 0 0,-13-1-4299 0 0</inkml:trace>
</inkml:ink>
</file>

<file path=ppt/ink/ink6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56.9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48 352 0 0,'0'0'6248'0'0,"1"-10"-5539"0"0,4-28-124 0 0,-4 48-140 0 0,-1 1-1 0 0,0-1 1 0 0,-3 17 0 0 0,-15 41-257 0 0,-10 89 0 0 0,25-129-1313 0 0,2 41 1 0 0,4-52-770 0 0,10-2-720 0 0</inkml:trace>
</inkml:ink>
</file>

<file path=ppt/ink/ink6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57.6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37 28 0 0,'0'0'6737'0'0,"-1"-9"-6227"0"0,1-15-193 0 0,0 21-375 0 0,-1 11 236 0 0,-2 14 546 0 0,-8 55 265 0 0,2-24-758 0 0,-1 82 1 0 0,10-94-314 0 0,0 25 241 0 0,0-22-4713 0 0</inkml:trace>
</inkml:ink>
</file>

<file path=ppt/ink/ink6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58.0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3616 0 0,'0'0'3484'0'0,"14"2"-4551"0"0,43 6 1047 0 0,-53-7 16 0 0,0 1 1 0 0,0-1-1 0 0,0 1 1 0 0,0 0 0 0 0,0 1-1 0 0,0-1 1 0 0,0 0 0 0 0,-1 1-1 0 0,1 0 1 0 0,-1 0 0 0 0,0 0-1 0 0,0 1 1 0 0,0-1 0 0 0,0 0-1 0 0,0 1 1 0 0,2 5-1 0 0,5 4 15 0 0,14 22 142 0 0,-15-22-1080 0 0,0-1-1 0 0,0 0 0 0 0,14 13 1 0 0,-15-19-666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8.58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0 1136 0 0,'0'0'7719'0'0,"5"6"-7550"0"0,2 4 8 0 0,-1-1-1 0 0,0 1 1 0 0,-1 0-1 0 0,0 1 1 0 0,0-1-1 0 0,-1 1 1 0 0,-1 0-1 0 0,3 12 1 0 0,9 65 444 0 0,4 144-1 0 0,-18 91-8 0 0,-2-276-522 0 0,-5 533 1531 0 0,-24-131-608 0 0,21-346-897 0 0,-33 239 1742 0 0,37-327-1778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40.3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79 76 3588 0 0,'0'0'4761'0'0,"12"-8"-4749"0"0,-10 6-4 0 0,10-7 59 0 0,0 1 1 0 0,0 1-1 0 0,1-1 1 0 0,0 2-1 0 0,0 0 1 0 0,1 1-1 0 0,27-8 1 0 0,-34 12-76 0 0,1 0 0 0 0,0 0 0 0 0,0 0 0 0 0,0 1 1 0 0,-1 0-1 0 0,11 2 0 0 0,-16-2-19 0 0,-1 1 0 0 0,1-1-1 0 0,0 1 1 0 0,0-1 0 0 0,0 1 0 0 0,-1 0 0 0 0,1-1 0 0 0,0 1-1 0 0,-1 0 1 0 0,1 0 0 0 0,-1 0 0 0 0,1 0 0 0 0,-1 1-1 0 0,1-1 1 0 0,-1 0 0 0 0,0 1 0 0 0,0-1 0 0 0,1 1-1 0 0,-1-1 1 0 0,0 1 0 0 0,-1-1 0 0 0,1 1 0 0 0,0 0 0 0 0,0-1-1 0 0,-1 1 1 0 0,1 0 0 0 0,-1 0 0 0 0,1 0 0 0 0,-1 0-1 0 0,0-1 1 0 0,1 4 0 0 0,-2 4 17 0 0,0 0 0 0 0,0 0 0 0 0,0 0 0 0 0,-1 0 0 0 0,0 0 0 0 0,-1 0 0 0 0,0-1-1 0 0,-1 1 1 0 0,0-1 0 0 0,0 0 0 0 0,0 0 0 0 0,-1-1 0 0 0,0 1 0 0 0,-10 10 0 0 0,-9 9 55 0 0,-1-1 0 0 0,-35 28-1 0 0,-83 57 269 0 0,125-95-283 0 0,20-10 542 0 0,11-2 896 0 0,30 0 347 0 0,209 16-473 0 0,-228-16-2607 0 0</inkml:trace>
</inkml:ink>
</file>

<file path=ppt/ink/ink6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58.4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214 1 456 0 0,'0'0'5145'0'0,"-83"51"-4937"0"0,64-26-12 0 0,-1 2-144 0 0,4 4-52 0 0,-2 5 16 0 0,4 0-4 0 0,-1 4-12 0 0,5 0-12 0 0,-1-8-1409 0 0,3 7-719 0 0</inkml:trace>
</inkml:ink>
</file>

<file path=ppt/ink/ink6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4.4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9 168 0 0,'0'0'4754'0'0,"0"-1"-4767"0"0,0 1 1 0 0,0-1-1 0 0,0 1 1 0 0,0-1-1 0 0,0 1 1 0 0,0-1 0 0 0,1 1-1 0 0,-1 0 1 0 0,0-1-1 0 0,0 1 1 0 0,1 0-1 0 0,-1-1 1 0 0,0 1-1 0 0,1-1 1 0 0,-1 1-1 0 0,0 0 1 0 0,1 0-1 0 0,-1-1 1 0 0,0 1-1 0 0,1 0 1 0 0,-1 0 0 0 0,1-1-1 0 0,55 16 1756 0 0,71 30-1 0 0,-78-24-1863 0 0,0 3 0 0 0,-2 1 0 0 0,61 45 0 0 0,-63-40-3893 0 0,-31-25 1188 0 0</inkml:trace>
</inkml:ink>
</file>

<file path=ppt/ink/ink6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4.78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201 1 2644 0 0,'0'0'5631'0'0,"-12"7"-6457"0"0,-39 27 789 0 0,46-30 22 0 0,1-1 0 0 0,1 1 0 0 0,-1 0 0 0 0,0 1-1 0 0,1-1 1 0 0,0 1 0 0 0,0 0 0 0 0,0-1 0 0 0,1 1 0 0 0,0 0 0 0 0,-3 8 0 0 0,-3 7 9 0 0,-14 29 47 0 0,-32 59-2675 0 0,41-89 306 0 0</inkml:trace>
</inkml:ink>
</file>

<file path=ppt/ink/ink6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5.3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75 1840 0 0,'0'0'9297'0'0,"1"-13"-8805"0"0,4-36-185 0 0,-3 36-79 0 0,-1 13-132 0 0,1 6-239 0 0,0-1 1 0 0,0 1-1 0 0,-1 0 1 0 0,0 0-1 0 0,1 7 0 0 0,4 32 387 0 0,0 71 0 0 0,-7-94-786 0 0,-6 37 0 0 0,4-45-579 0 0,-1 0 1 0 0,0 0-1 0 0,-8 19 1 0 0,4-16-816 0 0,-4-2-294 0 0</inkml:trace>
</inkml:ink>
</file>

<file path=ppt/ink/ink6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5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1 692 0 0,'0'0'7968'0'0,"13"0"-8157"0"0,-12 0 190 0 0,10 0 8 0 0,1 0 0 0 0,0 1 0 0 0,-1 1 1 0 0,1 0-1 0 0,-1 0 0 0 0,1 1 0 0 0,20 9 0 0 0,-14-2-15 0 0,0 0 1 0 0,-2 1-1 0 0,1 1 0 0 0,-1 0 0 0 0,-1 1 0 0 0,26 28 0 0 0,-30-28-1360 0 0,-1 1 0 0 0,13 21 0 0 0,-11-18-1426 0 0,-7-14 1178 0 0</inkml:trace>
</inkml:ink>
</file>

<file path=ppt/ink/ink6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6.2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252 0 2868 0 0,'0'0'4989'0'0,"-12"11"-4955"0"0,-7 7-15 0 0,2 0-1 0 0,-1 2 0 0 0,-18 28 0 0 0,-3 18 74 0 0,21-34-988 0 0,-2-1-1 0 0,-32 40 0 0 0,31-48-1381 0 0</inkml:trace>
</inkml:ink>
</file>

<file path=ppt/ink/ink6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6.72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70 113 1212 0 0,'0'0'4605'0'0,"6"-14"-3709"0"0,3-5-523 0 0,-3 3 579 0 0,1 0 1 0 0,19-28-1 0 0,-20 41-265 0 0,-4 11-611 0 0,-1 21-188 0 0,-1-24 384 0 0,-5 93 136 0 0,-33 180 0 0 0,37-276-400 0 0,-3 21-307 0 0,-1 0 0 0 0,-9 24 0 0 0,12-41-246 0 0,0 1 1 0 0,-1-2 0 0 0,1 1 0 0 0,-1 0 0 0 0,0 0 0 0 0,-1-1 0 0 0,0 0 0 0 0,0 0-1 0 0,0 0 1 0 0,0 0 0 0 0,-1 0 0 0 0,-8 6 0 0 0,0-6-3135 0 0</inkml:trace>
</inkml:ink>
</file>

<file path=ppt/ink/ink6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7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0 468 0 0,'0'0'5553'0'0,"89"59"-6790"0"0,-71-43 1321 0 0,3 0-32 0 0,2 1 80 0 0,0-1-60 0 0,2 1-72 0 0,-2-4-428 0 0,-8-4-484 0 0,7 0-968 0 0</inkml:trace>
</inkml:ink>
</file>

<file path=ppt/ink/ink6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7.5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350 1 1736 0 0,'0'0'6619'0'0,"-13"5"-6629"0"0,-3 3 79 0 0,0 0 0 0 0,0 1-1 0 0,1 1 1 0 0,0 0 0 0 0,1 1-1 0 0,-14 13 1 0 0,-4 10-62 0 0,1 2 0 0 0,2 0 0 0 0,-31 53 0 0 0,6 2-2631 0 0,45-74 618 0 0,8-4-374 0 0</inkml:trace>
</inkml:ink>
</file>

<file path=ppt/ink/ink6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7.9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 0 692 0 0,'0'0'6537'0'0,"0"7"-6139"0"0,-9 112 1513 0 0,0 15-1019 0 0,17 33-405 0 0,-2-51-48 0 0,-5-111-491 0 0,-1 3-171 0 0,0 1 1 0 0,0 0-1 0 0,0-1 1 0 0,-4 14-1 0 0,4-19-325 0 0,-1 0-1 0 0,0-1 1 0 0,0 1-1 0 0,0 0 0 0 0,-1-1 1 0 0,1 1-1 0 0,-1-1 1 0 0,0 1-1 0 0,1-1 1 0 0,-4 4-1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40.78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218 1 2888 0 0,'0'0'4116'0'0,"13"16"-5513"0"0,0-1 1280 0 0,-4-6 44 0 0,0 1 0 0 0,-1 1 0 0 0,-1-1 1 0 0,0 1-1 0 0,0 1 0 0 0,-1-1 0 0 0,0 1 0 0 0,4 13 0 0 0,-1 5 192 0 0,-1 1 1 0 0,-1 1-1 0 0,-2 0 1 0 0,1 38-1 0 0,-8 130 1014 0 0,-2-167-1033 0 0,-2-1 0 0 0,-1 0 0 0 0,-2-1 0 0 0,-1 0-1 0 0,-1 0 1 0 0,-1-1 0 0 0,-2-1 0 0 0,-1 0 0 0 0,-2 0 0 0 0,0-2 0 0 0,-24 28 0 0 0,31-43 135 0 0,0 0 0 0 0,-1-1 0 0 0,-1 0 0 0 0,-24 17 1 0 0,30-23 77 0 0,-1-1 1 0 0,0 0 0 0 0,0 0 0 0 0,0-1-1 0 0,0 0 1 0 0,-1 0 0 0 0,0 0-1 0 0,1-1 1 0 0,-1-1 0 0 0,0 1-1 0 0,-12 0 1 0 0,17 0-1675 0 0</inkml:trace>
</inkml:ink>
</file>

<file path=ppt/ink/ink6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8.3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0 860 0 0,'0'0'5651'0'0,"11"3"-5910"0"0,12 4 312 0 0,0 1 0 0 0,-1 2 1 0 0,0 0-1 0 0,0 1 0 0 0,27 19 0 0 0,-17-9-37 0 0,-20-14-340 0 0,0 1 1 0 0,21 18 0 0 0</inkml:trace>
</inkml:ink>
</file>

<file path=ppt/ink/ink6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08.7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359 0 4764 0 0,'0'0'3084'0'0,"-7"9"-2818"0"0,-107 154 659 0 0,88-124-860 0 0,-2 0-1 0 0,-60 63 1 0 0,16-33-3507 0 0,49-49 915 0 0</inkml:trace>
</inkml:ink>
</file>

<file path=ppt/ink/ink6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4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431 30 236 0 0,'0'0'5702'0'0,"-6"-5"-5271"0"0,1 2-355 0 0,0 0-1 0 0,-1 0 0 0 0,1 0 0 0 0,-1 1 1 0 0,1 0-1 0 0,-1 0 0 0 0,0 0 1 0 0,1 1-1 0 0,-1 0 0 0 0,0 0 1 0 0,0 0-1 0 0,0 1 0 0 0,0 0 0 0 0,0 0 1 0 0,0 1-1 0 0,-6 0 0 0 0,2 1-96 0 0,0 0-1 0 0,0 0 1 0 0,0 1-1 0 0,0 0 1 0 0,0 0-1 0 0,1 1 1 0 0,0 1-1 0 0,0 0 1 0 0,-10 6 0 0 0,17-9 12 0 0,-1-1 0 0 0,1 1 1 0 0,0 0-1 0 0,0 0 0 0 0,-1 0 1 0 0,2 1-1 0 0,-1-1 1 0 0,0 0-1 0 0,0 1 0 0 0,1-1 1 0 0,-1 1-1 0 0,1-1 1 0 0,0 1-1 0 0,0 0 0 0 0,0 0 1 0 0,0-1-1 0 0,0 1 1 0 0,1 0-1 0 0,-1 0 0 0 0,1 0 1 0 0,0 0-1 0 0,0 0 1 0 0,0 0-1 0 0,0 0 0 0 0,0 0 1 0 0,1 0-1 0 0,-1-1 1 0 0,1 1-1 0 0,0 0 0 0 0,0 0 1 0 0,0 0-1 0 0,0-1 0 0 0,0 1 1 0 0,0 0-1 0 0,4 3 1 0 0,40 56-26 0 0,-31-46 8 0 0,-2 1 0 0 0,14 23 0 0 0,-23-34 23 0 0,0-1-1 0 0,0 1 0 0 0,-1 0 1 0 0,0 1-1 0 0,0-1 0 0 0,-1 0 1 0 0,1 1-1 0 0,-1-1 0 0 0,-1 0 1 0 0,1 1-1 0 0,-2 9 0 0 0,1-12 63 0 0,-1 0 0 0 0,0-1-1 0 0,-1 1 1 0 0,1 0 0 0 0,-1-1 0 0 0,0 0-1 0 0,1 1 1 0 0,-1-1 0 0 0,-1 0 0 0 0,1 0-1 0 0,0 0 1 0 0,-1 0 0 0 0,0 0-1 0 0,1-1 1 0 0,-1 1 0 0 0,0-1 0 0 0,0 0-1 0 0,-1 0 1 0 0,1 0 0 0 0,-6 3 0 0 0,-10 4 386 0 0,-1-1 1 0 0,-30 9 0 0 0,31-11-426 0 0,-22 5 9 0 0,32-9-226 0 0,-1 0 1 0 0,1 0 0 0 0,0 1-1 0 0,0 0 1 0 0,0 1-1 0 0,0 0 1 0 0,0 0 0 0 0,1 1-1 0 0,-1 0 1 0 0,-10 9 0 0 0,19-14 119 0 0,0 0 0 0 0,0 1 0 0 0,-1-1 1 0 0,1 0-1 0 0,0 0 0 0 0,0 1 0 0 0,-1-1 1 0 0,1 0-1 0 0,0 0 0 0 0,0 1 0 0 0,-1-1 0 0 0,1 0 1 0 0,0 1-1 0 0,0-1 0 0 0,0 0 0 0 0,0 0 1 0 0,0 1-1 0 0,0-1 0 0 0,-1 0 0 0 0,1 1 1 0 0,0-1-1 0 0,0 0 0 0 0,0 1 0 0 0,0-1 0 0 0,0 1 1 0 0,0-1-1 0 0,0 0 0 0 0,0 1 0 0 0,0-1 1 0 0,1 0-1 0 0,-1 1 0 0 0,0-1 0 0 0,0 0 1 0 0,0 1-1 0 0,0-1 0 0 0,0 0 0 0 0,1 0 0 0 0,-1 1 1 0 0,0-1-1 0 0,0 0 0 0 0,0 1 0 0 0,1-1 1 0 0,-1 0-1 0 0,0 0 0 0 0,0 0 0 0 0,1 1 1 0 0,-1-1-1 0 0,0 0 0 0 0,1 0 0 0 0,-1 0 0 0 0,0 0 1 0 0,1 1-1 0 0,-1-1 0 0 0,0 0 0 0 0,1 0 1 0 0,-1 0-1 0 0,0 0 0 0 0,1 0 0 0 0,-1 0 1 0 0,1 0-1 0 0,25 2-768 0 0,-24-2 724 0 0,28 0-532 0 0,7 0-286 0 0</inkml:trace>
</inkml:ink>
</file>

<file path=ppt/ink/ink6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4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0 278 632 0 0,'14'-3'807'0'0,"-8"2"-712"0"0,241-54 3290 0 0,-198 42-2900 0 0,-1-2 0 0 0,-1-3-1 0 0,58-29 1 0 0,-98 43-472 0 0,4-1 172 0 0,-1-1-1 0 0,0 0 1 0 0,16-14 0 0 0,-24 19-135 0 0,-1 0 0 0 0,0 0 0 0 0,1 0 0 0 0,-1-1 0 0 0,0 1 0 0 0,1-1 0 0 0,-1 1 0 0 0,0-1 0 0 0,0 1 0 0 0,0-1 0 0 0,0 1 0 0 0,-1-1 0 0 0,1 0 0 0 0,0 1 0 0 0,-1-1 0 0 0,1 0 0 0 0,-1 0 0 0 0,1 0 0 0 0,-1 1 0 0 0,0-1 1 0 0,0 0-1 0 0,0 0 0 0 0,0 0 0 0 0,0 0 0 0 0,0 0 0 0 0,-1 1 0 0 0,1-1 0 0 0,-1 0 0 0 0,1 0 0 0 0,-1 1 0 0 0,-1-4 0 0 0,0 2-27 0 0,0 1-1 0 0,0 0 1 0 0,0 0 0 0 0,-1 0 0 0 0,1 0-1 0 0,-1 0 1 0 0,1 0 0 0 0,-1 1 0 0 0,0-1 0 0 0,0 1-1 0 0,0-1 1 0 0,0 1 0 0 0,0 0 0 0 0,0 1-1 0 0,0-1 1 0 0,0 0 0 0 0,-6 0 0 0 0,-56-1-30 0 0,61 2 11 0 0,-5 1-6 0 0,0 0 1 0 0,0 0-1 0 0,0 1 0 0 0,0 0 1 0 0,0 1-1 0 0,1 0 1 0 0,-1 0-1 0 0,1 1 1 0 0,-1 0-1 0 0,1 0 1 0 0,0 1-1 0 0,1 0 1 0 0,-13 11-1 0 0,14-11-8 0 0,1 0 0 0 0,0 0 0 0 0,0 1 0 0 0,1 0 0 0 0,-1 0 0 0 0,1 0 0 0 0,0 0 1 0 0,1 1-1 0 0,0-1 0 0 0,0 1 0 0 0,0 0 0 0 0,1 0 0 0 0,0 0 0 0 0,0 0 0 0 0,1 0 0 0 0,-1 1 0 0 0,1 9 0 0 0,1-13 30 0 0,0 0 0 0 0,1 0 0 0 0,-1-1 0 0 0,1 1-1 0 0,0 0 1 0 0,0 0 0 0 0,0-1 0 0 0,0 1 0 0 0,1 0 0 0 0,-1-1 0 0 0,1 0 0 0 0,0 1 0 0 0,0-1 0 0 0,0 0 0 0 0,1 0 0 0 0,3 4 0 0 0,-1-3 31 0 0,0 1 1 0 0,1-1 0 0 0,-1 0 0 0 0,1 0 0 0 0,0-1 0 0 0,0 0 0 0 0,1 0 0 0 0,8 3 0 0 0,8 1-232 0 0,-1-2 0 0 0,1 0-1 0 0,-1-2 1 0 0,35 1 0 0 0,-30-2-1012 0 0,0-1 0 0 0,1-1 0 0 0,-1-2-1 0 0,0 0 1 0 0,40-11 0 0 0,-41 5-377 0 0</inkml:trace>
</inkml:ink>
</file>

<file path=ppt/ink/ink6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5.2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280 19 444 0 0,'0'0'8681'0'0,"-14"-4"-8418"0"0,3 0-186 0 0,8 3-53 0 0,-1-1-1 0 0,0 0 1 0 0,1 1-1 0 0,-1 0 1 0 0,0 0-1 0 0,0 0 1 0 0,0 0-1 0 0,0 1 1 0 0,0 0-1 0 0,0-1 1 0 0,0 1-1 0 0,0 1 0 0 0,0-1 1 0 0,1 0-1 0 0,-1 1 1 0 0,0 0-1 0 0,0 0 1 0 0,0 0-1 0 0,0 1 1 0 0,-4 2-1 0 0,-12 8 110 0 0,1 1 1 0 0,1 1-1 0 0,-26 25 0 0 0,37-31-147 0 0,-1-1 1 0 0,2 1-1 0 0,-1 1 0 0 0,1-1 1 0 0,0 1-1 0 0,1 0 0 0 0,0 0 0 0 0,1 1 1 0 0,-1-1-1 0 0,-2 12 0 0 0,7-20 16 0 0,-1 0-1 0 0,1 0 1 0 0,0 0-1 0 0,-1 0 0 0 0,1 1 1 0 0,0-1-1 0 0,0 0 1 0 0,-1 0-1 0 0,1 0 0 0 0,0 0 1 0 0,0 0-1 0 0,0 1 1 0 0,1-1-1 0 0,-1 0 0 0 0,0 0 1 0 0,0 0-1 0 0,1 0 1 0 0,-1 0-1 0 0,0 0 0 0 0,1 0 1 0 0,-1 0-1 0 0,1 0 1 0 0,-1 0-1 0 0,1 0 1 0 0,0 0-1 0 0,-1 0 0 0 0,1 0 1 0 0,0 0-1 0 0,0 0 1 0 0,0-1-1 0 0,0 1 0 0 0,0 0 1 0 0,-1-1-1 0 0,1 1 1 0 0,0 0-1 0 0,2 0 0 0 0,2 0 31 0 0,-1-1 0 0 0,0 1 0 0 0,1-1 0 0 0,-1 0-1 0 0,1 0 1 0 0,-1 0 0 0 0,0-1 0 0 0,9-2-1 0 0,2-1-94 0 0,0-1 0 0 0,0 0 1 0 0,-1-2-1 0 0,0 1 0 0 0,17-12 0 0 0,-15 8 22 0 0,0 2 0 0 0,1 0-1 0 0,23-8 1 0 0,-39 16 4 0 0,0-1 0 0 0,0 1-1 0 0,0 0 1 0 0,0 0 0 0 0,0 0 0 0 0,0-1-1 0 0,0 1 1 0 0,-1 0 0 0 0,1 0-1 0 0,0 1 1 0 0,0-1 0 0 0,0 0 0 0 0,0 0-1 0 0,0 0 1 0 0,0 1 0 0 0,0-1-1 0 0,0 0 1 0 0,-1 1 0 0 0,1-1 0 0 0,0 0-1 0 0,0 1 1 0 0,0-1 0 0 0,-1 1-1 0 0,1 0 1 0 0,0-1 0 0 0,-1 1 0 0 0,1 0-1 0 0,0 0 1 0 0,1 2 1 0 0,-1-1 0 0 0,1 1 0 0 0,-1 0 0 0 0,0-1 0 0 0,0 1 0 0 0,-1 0 0 0 0,1 0 0 0 0,0 0 0 0 0,0 4 0 0 0,-1 5 49 0 0,1 0 0 0 0,-1 0 0 0 0,-4 23 0 0 0,-9 12 269 0 0,0-4-1475 0 0,10-15-3458 0 0</inkml:trace>
</inkml:ink>
</file>

<file path=ppt/ink/ink6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5.7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0 257 104 0 0,'0'0'6265'0'0,"12"5"-5766"0"0,51 24 933 0 0,-53-43 1564 0 0,0-2-3383 0 0,-1 8-111 0 0,-1 1 0 0 0,1 0 1 0 0,1 0-1 0 0,-1 0 0 0 0,1 1 0 0 0,0 1 1 0 0,12-5-1 0 0,82-28-4209 0 0,-71 28 3717 0 0,19-8 332 0 0,29-9 1173 0 0,-27 7 3891 0 0,-70 25-1231 0 0,-32 14-1512 0 0,46-18-1656 0 0,-1 0 1 0 0,1 0-1 0 0,-1 1 0 0 0,1-1 0 0 0,0 1 1 0 0,0 0-1 0 0,0-1 0 0 0,0 1 1 0 0,0 0-1 0 0,0 0 0 0 0,0 0 0 0 0,0 1 1 0 0,1-1-1 0 0,-1 0 0 0 0,0 3 1 0 0,6-4 77 0 0,1 0 0 0 0,-1-1 1 0 0,1 1-1 0 0,-1-1 0 0 0,1 0 1 0 0,-1 0-1 0 0,10-2 0 0 0,-2-2-145 0 0,1 0 0 0 0,0-1-1 0 0,-1 0 1 0 0,0-1 0 0 0,16-10-1 0 0,-20 11 24 0 0,-1 0-1 0 0,0 0 0 0 0,0 0 0 0 0,0-1 0 0 0,-1-1 0 0 0,0 1 0 0 0,0-1 0 0 0,0 0 0 0 0,4-8 1 0 0,-9 14 51 0 0,0 0 0 0 0,0 0 1 0 0,-1-1-1 0 0,1 1 1 0 0,-1 0-1 0 0,1 0 1 0 0,-1-1-1 0 0,1 1 1 0 0,-1 0-1 0 0,0-1 0 0 0,0 1 1 0 0,1 0-1 0 0,-1-1 1 0 0,0 1-1 0 0,0 0 1 0 0,0-1-1 0 0,-1 1 0 0 0,1-1 1 0 0,0 1-1 0 0,-1-2 1 0 0,1 2-28 0 0,-1 1 0 0 0,0-1 1 0 0,1 0-1 0 0,-1 1 0 0 0,0-1 1 0 0,0 0-1 0 0,1 1 0 0 0,-1-1 1 0 0,0 1-1 0 0,0-1 0 0 0,0 1 1 0 0,0-1-1 0 0,0 1 0 0 0,0 0 0 0 0,0-1 1 0 0,0 1-1 0 0,0 0 0 0 0,0 0 1 0 0,0 0-1 0 0,-1 0 0 0 0,-4 0-18 0 0,0 0 0 0 0,1 0 0 0 0,-1 1 0 0 0,1 0 0 0 0,-1 0 0 0 0,1 1 1 0 0,-1 0-1 0 0,-7 3 0 0 0,-3 4 86 0 0,-1 1 0 0 0,1 0 0 0 0,1 1 0 0 0,0 1 0 0 0,1 0 1 0 0,0 1-1 0 0,0 0 0 0 0,-16 23 0 0 0,23-26-43 0 0,0 0 1 0 0,1 0-1 0 0,0 0 1 0 0,0 1-1 0 0,1 0 1 0 0,0 0-1 0 0,1 0 0 0 0,1 0 1 0 0,-1 1-1 0 0,2 0 1 0 0,0-1-1 0 0,0 1 0 0 0,1 0 1 0 0,1 17-1 0 0,0-27 6 0 0,0 1-1 0 0,1 0 0 0 0,-1 0 1 0 0,1-1-1 0 0,0 1 0 0 0,0-1 0 0 0,0 1 1 0 0,0-1-1 0 0,0 1 0 0 0,0-1 1 0 0,1 1-1 0 0,0-1 0 0 0,-1 0 1 0 0,1 0-1 0 0,0 0 0 0 0,3 3 1 0 0,0-1 26 0 0,-1-1 0 0 0,1 0 0 0 0,0-1 1 0 0,0 1-1 0 0,0-1 0 0 0,0 0 1 0 0,10 3-1 0 0,5-1 4 0 0,1-1 0 0 0,-1-1 0 0 0,30 0 1 0 0,-48-2-61 0 0,27 1-981 0 0,52-7 1 0 0,-4-12-3109 0 0,-26 0 207 0 0</inkml:trace>
</inkml:ink>
</file>

<file path=ppt/ink/ink6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6.1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394 1 2824 0 0,'0'0'5532'0'0,"-14"15"-4317"0"0,-5 3-1187 0 0,8-7 3 0 0,-1 1 1 0 0,2 0-1 0 0,0 0 0 0 0,0 1 0 0 0,-15 28 0 0 0,-95 223 1154 0 0,84-175-1005 0 0,-61 108-1 0 0,93-190-175 0 0,2-3-25 0 0,0-1 1 0 0,0 1-1 0 0,0-1 0 0 0,0 0 0 0 0,0 1 0 0 0,-1-1 1 0 0,0 0-1 0 0,-5 4 0 0 0,14-32 628 0 0,-4 20-684 0 0,1 1 0 0 0,-1-1 0 0 0,1 1 0 0 0,0-1 0 0 0,0 1 1 0 0,1 0-1 0 0,0 0 0 0 0,-1 0 0 0 0,1 1 0 0 0,0-1 0 0 0,6-2 1 0 0,-9 5 36 0 0,1 0 0 0 0,-1 0 0 0 0,1 0 0 0 0,-1 1 0 0 0,1-1 0 0 0,-1 1 0 0 0,1-1 0 0 0,0 1 0 0 0,-1-1 0 0 0,1 1 0 0 0,0 0 1 0 0,-1 0-1 0 0,1 0 0 0 0,0 0 0 0 0,0 0 0 0 0,-1 0 0 0 0,1 0 0 0 0,0 1 0 0 0,-1-1 0 0 0,1 1 0 0 0,0-1 0 0 0,-1 1 0 0 0,1 0 1 0 0,-1-1-1 0 0,1 1 0 0 0,-1 0 0 0 0,1 0 0 0 0,-1 0 0 0 0,0 0 0 0 0,1 0 0 0 0,-1 0 0 0 0,0 1 0 0 0,0-1 0 0 0,0 0 0 0 0,0 1 1 0 0,0-1-1 0 0,0 0 0 0 0,1 3 0 0 0,11 20 119 0 0,18 41-1 0 0,-19-36 34 0 0,19 32 0 0 0,-26-54-51 0 0,-1 1 0 0 0,2-1-1 0 0,-1 0 1 0 0,1 0 0 0 0,0-1-1 0 0,0 0 1 0 0,1 0 0 0 0,12 9-1 0 0,-14-12-414 0 0,1-1-1 0 0,-1 1 0 0 0,1-1 1 0 0,0 0-1 0 0,0 0 0 0 0,0 0 1 0 0,0-1-1 0 0,0 0 0 0 0,1 0 1 0 0,-1-1-1 0 0,0 1 0 0 0,0-1 1 0 0,1-1-1 0 0,-1 1 0 0 0,6-3 1 0 0,22-4-1954 0 0</inkml:trace>
</inkml:ink>
</file>

<file path=ppt/ink/ink6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6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649 0 1880 0 0,'0'0'3584'0'0,"-16"4"-3080"0"0,6-1-425 0 0,-2 0 20 0 0,-1 0 0 0 0,1 1 0 0 0,0 0-1 0 0,0 1 1 0 0,1 1 0 0 0,-1 0 0 0 0,-12 9-1 0 0,-8 10 194 0 0,0 2 0 0 0,2 2 0 0 0,1 0-1 0 0,2 2 1 0 0,0 1 0 0 0,-24 41 0 0 0,2 5 455 0 0,-63 140 0 0 0,87-161-616 0 0,2 2 1 0 0,3 1 0 0 0,-15 73-1 0 0,27-90 13 0 0,1 0 0 0 0,3 1 0 0 0,1-1 0 0 0,3 1 0 0 0,7 65 0 0 0,69 271 430 0 0,-58-329-2332 0 0,-9-65-4542 0 0</inkml:trace>
</inkml:ink>
</file>

<file path=ppt/ink/ink6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7.3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281 19 1720 0 0,'0'0'8798'0'0,"3"-4"-8392"0"0,-2 3-426 0 0,0 0-1 0 0,-1 0 1 0 0,1 0-1 0 0,-1 0 1 0 0,1 0-1 0 0,0 0 1 0 0,0 0-1 0 0,-1 1 1 0 0,1-1-1 0 0,0 0 1 0 0,0 0-1 0 0,0 1 1 0 0,0-1-1 0 0,0 1 1 0 0,0-1-1 0 0,0 1 1 0 0,1-1-1 0 0,-4 17-303 0 0,-22 44 545 0 0,22-55-95 0 0,-67 144 486 0 0,-109 169 0 0 0,154-282 935 0 0,25-52-1421 0 0,0-1-1 0 0,2 1 1 0 0,0-1-1 0 0,1 1 0 0 0,0 0 1 0 0,2 0-1 0 0,0 1 1 0 0,0-1-1 0 0,11-16 1 0 0,13-18-721 0 0,44-56 0 0 0,-70 99 550 0 0,58-70-156 0 0,-54 68 150 0 0,0 1-1 0 0,0 1 1 0 0,0 0-1 0 0,1 0 1 0 0,0 0-1 0 0,17-8 1 0 0,-24 14 1 0 0,1 0 1 0 0,-1 0-1 0 0,1 0 0 0 0,-1 0 1 0 0,0 0-1 0 0,1 1 1 0 0,0 0-1 0 0,-1-1 1 0 0,1 1-1 0 0,-1 0 0 0 0,1 0 1 0 0,-1 0-1 0 0,1 0 1 0 0,0 1-1 0 0,-1-1 0 0 0,1 1 1 0 0,-1-1-1 0 0,4 3 1 0 0,-2-1 2 0 0,0 0 0 0 0,-1 0 0 0 0,0 0 0 0 0,0 1 1 0 0,0-1-1 0 0,0 1 0 0 0,0 0 0 0 0,0 0 0 0 0,-1 0 1 0 0,5 7-1 0 0,1 3-2 0 0,-1 2 0 0 0,-1-1-1 0 0,0 1 1 0 0,8 29 0 0 0,1 29 245 0 0,9 93 1 0 0,-22-143-221 0 0,4 22 334 0 0,3-17-3579 0 0,-1-26-49 0 0,-8-2 3195 0 0,0 0 0 0 0,1 0 0 0 0,0-1-491 0 0,7-5-1720 0 0</inkml:trace>
</inkml:ink>
</file>

<file path=ppt/ink/ink6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8.3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630 0 536 0 0,'0'0'6351'0'0,"5"18"-7003"0"0,-2-7 683 0 0,2 7 40 0 0,0 1-1 0 0,-1 0 1 0 0,-1 0-1 0 0,0 35 1 0 0,-4 1 349 0 0,-4-1 0 0 0,-17 89 0 0 0,-40 101 657 0 0,56-223-1015 0 0,-135 385 1597 0 0,-33-14-669 0 0,78-206 38 0 0,75-152-544 0 0,-1 0 0 0 0,-2-2 0 0 0,-29 32 0 0 0,49-60-583 0 0,-7 7 766 0 0,11-11-687 0 0,0 0 0 0 0,0 0 0 0 0,0 0-1 0 0,0 0 1 0 0,0 1 0 0 0,0-1 0 0 0,0 0 0 0 0,0 0 0 0 0,-1 0-1 0 0,1 0 1 0 0,0 0 0 0 0,0 0 0 0 0,0 0 0 0 0,0 0 0 0 0,0 0-1 0 0,0 0 1 0 0,0 1 0 0 0,-1-1 0 0 0,1 0 0 0 0,0 0 0 0 0,0 0-1 0 0,0 0 1 0 0,0 0 0 0 0,0 0 0 0 0,0 0 0 0 0,0 0 0 0 0,-1 0 0 0 0,1 0-1 0 0,0 0 1 0 0,0 0 0 0 0,0 0 0 0 0,0 0 0 0 0,0 0 0 0 0,0 0-1 0 0,-1 0 1 0 0,1 0 0 0 0,0 0 0 0 0,0-1 0 0 0,0 1 0 0 0,0 0-1 0 0,0 0 1 0 0,0 0 0 0 0,0 0 0 0 0,-1 0 0 0 0,1 0 0 0 0,0 0-1 0 0,0 0 1 0 0,0 0 0 0 0,0 0 0 0 0,0-1 0 0 0,0 1 0 0 0,0 0-1 0 0,0 0 1 0 0,0 0 0 0 0,0 0 0 0 0,0 0 0 0 0,0 0 0 0 0,0-1-1 0 0,0 1 1 0 0,-10-17-7118 0 0,20 38 287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42.8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1 9821 0 0,'0'0'2811'0'0,"-3"11"-4730"0"0,-3 20 1960 0 0,1-1 1 0 0,-1 59-1 0 0,6 106 621 0 0,26-175-1967 0 0,-22-17 775 0 0,21 9-3311 0 0,2-11-642 0 0</inkml:trace>
</inkml:ink>
</file>

<file path=ppt/ink/ink6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9.3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567 23 184 0 0,'0'0'7800'0'0,"1"-4"-7324"0"0,4-14-176 0 0,-12 32 22 0 0,0-1 0 0 0,0 0 0 0 0,-2 0 0 0 0,-17 23 0 0 0,-3 3-32 0 0,-107 179 777 0 0,-156 336 1 0 0,275-516-1057 0 0,8-16 137 0 0,-25 40-1 0 0,42-90-5779 0 0,7 5 1699 0 0</inkml:trace>
</inkml:ink>
</file>

<file path=ppt/ink/ink6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8:49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669 1 888 0 0,'0'0'7277'0'0,"-11"5"-6692"0"0,-109 62 1149 0 0,-135 101 0 0 0,157-102-752 0 0,63-42-697 0 0,0 2 1 0 0,-36 36-1 0 0,70-62-271 0 0,1 0-13 0 0,-21 22-4630 0 0,11-16 1906 0 0,-1 0-1464 0 0</inkml:trace>
</inkml:ink>
</file>

<file path=ppt/ink/ink6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10.2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46 3404 0 0,'0'0'8158'0'0,"8"-7"-7848"0"0,27-21-136 0 0,-32 26-167 0 0,0 1 0 0 0,0-1-1 0 0,1 1 1 0 0,-1 0-1 0 0,1 0 1 0 0,-1 0-1 0 0,1 0 1 0 0,-1 1-1 0 0,1-1 1 0 0,-1 1-1 0 0,1 0 1 0 0,0 0 0 0 0,-1 0-1 0 0,6 2 1 0 0,6-1 89 0 0,14-2-212 0 0,73 5 459 0 0,-90-3-1067 0 0,0 1-1 0 0,0 1 0 0 0,17 6 0 0 0</inkml:trace>
</inkml:ink>
</file>

<file path=ppt/ink/ink6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10.6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5977 0 0,'0'0'4739'0'0,"14"2"-4474"0"0,337 60 614 0 0,-332-58-717 0 0,-11-2-868 0 0,-21-9-4701 0 0,31 14-502 0 0</inkml:trace>
</inkml:ink>
</file>

<file path=ppt/ink/ink6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16.2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70 149 6309 0 0,'0'0'3789'0'0,"-6"1"-4850"0"0,5-2 1062 0 0,-1 2 0 0 0,1-1-1 0 0,0 0 1 0 0,-1 0-1 0 0,1 0 1 0 0,0 1-1 0 0,-1-1 1 0 0,1 0-1 0 0,0 1 1 0 0,0-1-1 0 0,-1 1 1 0 0,1 0-1 0 0,0-1 1 0 0,0 1-1 0 0,0 0 1 0 0,0 0-1 0 0,0 0 1 0 0,0 0-1 0 0,0 0 1 0 0,0 0-1 0 0,0 0 1 0 0,1 0-1 0 0,-1 0 1 0 0,0 0-1 0 0,0 2 1 0 0,-1 3 35 0 0,0 0 0 0 0,1 0 0 0 0,0 0-1 0 0,0 1 1 0 0,1 6 0 0 0,-1-3-29 0 0,-4 60 185 0 0,-16 366 1131 0 0,21-452-103 0 0,2 2-1262 0 0,0 1-1 0 0,1 0 1 0 0,1 0 0 0 0,0 0 0 0 0,8-15 0 0 0,0-6 29 0 0,19-45-148 0 0,2 1 0 0 0,4 2 1 0 0,3 2-1 0 0,55-76 0 0 0,-91 145 152 0 0,9-14-82 0 0,0 1-1 0 0,24-24 1 0 0,-33 38 53 0 0,1 0 1 0 0,0 0-1 0 0,0 0 0 0 0,0 0 0 0 0,0 1 1 0 0,0 0-1 0 0,1 0 0 0 0,-1 0 1 0 0,1 1-1 0 0,0 0 0 0 0,0 0 0 0 0,0 0 1 0 0,11-1-1 0 0,-15 3 24 0 0,0 0 0 0 0,-1 0 0 0 0,1 0 0 0 0,0 0 0 0 0,-1 1 0 0 0,1-1 0 0 0,0 1 0 0 0,0-1 0 0 0,-1 1 0 0 0,1-1 0 0 0,-1 1 0 0 0,1 0 0 0 0,-1 0 0 0 0,1-1 0 0 0,-1 1 0 0 0,1 0 0 0 0,-1 1 0 0 0,0-1 0 0 0,2 2 0 0 0,0 0 2 0 0,0 1-1 0 0,0 0 1 0 0,-1-1 0 0 0,1 2 0 0 0,-1-1 0 0 0,0 0 0 0 0,1 5 0 0 0,3 9 34 0 0,-2-1 1 0 0,5 33-1 0 0,-8-45-13 0 0,7 81 569 0 0,-4 125 0 0 0,0-3 231 0 0,-5-194-630 0 0,5-25-4526 0 0,5-9-52 0 0</inkml:trace>
</inkml:ink>
</file>

<file path=ppt/ink/ink6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13.42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296 36 820 0 0,'0'0'5316'0'0,"7"-7"-4875"0"0,18-22-53 0 0,-52 40 745 0 0,-42 25 1 0 0,-108 83-607 0 0,125-82-322 0 0,52-37-247 0 0,0 0 0 0 0,0 0 0 0 0,0 0 0 0 0,0 1 1 0 0,0-1-1 0 0,-1 0 0 0 0,1 0 0 0 0,0 0 0 0 0,0 0 1 0 0,0 0-1 0 0,0 0 0 0 0,0 0 0 0 0,-1 0 0 0 0,1 0 0 0 0,0 0 1 0 0,0 0-1 0 0,0 1 0 0 0,0-1 0 0 0,0 0 0 0 0,0 0 1 0 0,0 0-1 0 0,0 0 0 0 0,-1 0 0 0 0,1 0 0 0 0,0 1 1 0 0,0-1-1 0 0,0 0 0 0 0,0 0 0 0 0,0 0 0 0 0,0 0 1 0 0,0 0-1 0 0,0 1 0 0 0,0-1 0 0 0,0 0 0 0 0,0 0 1 0 0,0 0-1 0 0,0 0 0 0 0,0 1 0 0 0,0-1 0 0 0,0 0 1 0 0,0 0-1 0 0,0 0 0 0 0,0 0 0 0 0,0 0 0 0 0,0 1 1 0 0,0-1-1 0 0,1 0 0 0 0,-1 0 0 0 0,0 0 0 0 0,0 0 1 0 0,0 0-1 0 0,0 0 0 0 0,0 1 0 0 0,0-1 0 0 0,1 0 0 0 0,12 3-1107 0 0,26-3-1149 0 0,-35-1 1615 0 0,21 0-1341 0 0</inkml:trace>
</inkml:ink>
</file>

<file path=ppt/ink/ink6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13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440 0 940 0 0,'0'0'7489'0'0,"-14"6"-6983"0"0,-59 31 464 0 0,-104 69 1 0 0,18 5-589 0 0,155-108-59 0 0,4-3-425 0 0,0 1 0 0 0,0-1 0 0 0,0 0 0 0 0,-1 0 0 0 0,1 1 0 0 0,0-1 0 0 0,0 0-1 0 0,-1 1 1 0 0,1-1 0 0 0,0 0 0 0 0,-1 0 0 0 0,1 0 0 0 0,0 1 0 0 0,-1-1 0 0 0,1 0-1 0 0,0 0 1 0 0,-1 0 0 0 0,1 0 0 0 0,0 0 0 0 0,-1 0 0 0 0,1 1 0 0 0,0-1 0 0 0,-1 0-1 0 0,1 0 1 0 0,-1 0 0 0 0,1 0 0 0 0,0 0 0 0 0,-1-1 0 0 0,1 1 0 0 0,0 0 0 0 0,-1 0-1 0 0,1 0 1 0 0,0 0 0 0 0,-1 0 0 0 0,1 0 0 0 0,0-1 0 0 0,-1 1 0 0 0</inkml:trace>
</inkml:ink>
</file>

<file path=ppt/ink/ink6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45.8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15 652 0 0,'0'0'11818'0'0,"1"-3"-11138"0"0,-1 2-637 0 0,1 0 1 0 0,-1 1 0 0 0,0-1-1 0 0,1 0 1 0 0,-1 1-1 0 0,1-1 1 0 0,-1 1-1 0 0,1-1 1 0 0,-1 0 0 0 0,1 1-1 0 0,-1-1 1 0 0,1 1-1 0 0,0-1 1 0 0,-1 1-1 0 0,1 0 1 0 0,0-1 0 0 0,-1 1-1 0 0,1 0 1 0 0,0-1-1 0 0,-1 1 1 0 0,1 0 0 0 0,0 0-1 0 0,0-1 1 0 0,-1 1-1 0 0,2 0 1 0 0,29 1 615 0 0,36 17-206 0 0,-57-15-423 0 0,273 73 151 0 0,-267-71-1398 0 0,-45 0-6271 0 0,1-1 4057 0 0,18-3 1622 0 0,14-3 642 0 0,66-6 673 0 0</inkml:trace>
</inkml:ink>
</file>

<file path=ppt/ink/ink6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46.2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3312 0 0,'0'0'7874'0'0,"18"11"-6775"0"0,4 3-790 0 0,7 5 251 0 0,57 27-1 0 0,298 107 1672 0 0,-351-143-1897 0 0</inkml:trace>
</inkml:ink>
</file>

<file path=ppt/ink/ink6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29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81 2996 0 0,'0'0'7118'0'0,"-3"-13"-6626"0"0,-2-1-311 0 0,3 9-40 0 0,0 0-1 0 0,1-1 1 0 0,-1 1-1 0 0,1-1 1 0 0,0 1 0 0 0,1-1-1 0 0,-1-9 319 0 0,-1 26-263 0 0,-30 110 740 0 0,20-85-962 0 0,2 0-1 0 0,2 0 0 0 0,1 1 1 0 0,-3 62-1 0 0,10-95-38 0 0,0 0 0 0 0,0 0-1 0 0,1 0 1 0 0,-1-1 0 0 0,1 1-1 0 0,0 0 1 0 0,0 0-1 0 0,1 0 1 0 0,-1-1 0 0 0,1 1-1 0 0,0-1 1 0 0,0 1 0 0 0,0-1-1 0 0,0 1 1 0 0,1-1 0 0 0,-1 0-1 0 0,1 0 1 0 0,0-1 0 0 0,0 1-1 0 0,3 2 1 0 0,-3-2-228 0 0,1-1 0 0 0,0 0-1 0 0,0 0 1 0 0,0 0 0 0 0,0-1 0 0 0,0 0 0 0 0,1 1-1 0 0,-1-1 1 0 0,0-1 0 0 0,1 1 0 0 0,-1-1-1 0 0,0 1 1 0 0,1-1 0 0 0,-1 0 0 0 0,0-1 0 0 0,1 1-1 0 0,-1-1 1 0 0,8-2 0 0 0,25-12-2641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44.0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89 1500 0 0,'0'0'6857'0'0,"11"-12"-6731"0"0,34-37-124 0 0,-42 46-21 0 0,1 0-1 0 0,-1 1 1 0 0,1-1-1 0 0,0 1 1 0 0,0-1-1 0 0,0 1 0 0 0,0 1 1 0 0,0-1-1 0 0,0 0 1 0 0,1 1-1 0 0,-1 0 1 0 0,0 0-1 0 0,1 1 0 0 0,-1-1 1 0 0,1 1-1 0 0,-1 0 1 0 0,1 0-1 0 0,6 1 0 0 0,0-1 5 0 0,-4 0-106 0 0,-1 0-1 0 0,1 0 1 0 0,-1 1-1 0 0,1 0 1 0 0,-1 0 0 0 0,11 3-1 0 0,-15-3 89 0 0,-1 0 0 0 0,1 0 0 0 0,0 0 0 0 0,-1 0-1 0 0,1 0 1 0 0,-1 0 0 0 0,1 0 0 0 0,-1 0 0 0 0,0 0 0 0 0,1 1-1 0 0,-1-1 1 0 0,0 1 0 0 0,0-1 0 0 0,0 1 0 0 0,0-1 0 0 0,0 1 0 0 0,0 0-1 0 0,-1-1 1 0 0,1 1 0 0 0,0 0 0 0 0,-1 0 0 0 0,1 0 0 0 0,-1-1 0 0 0,0 1-1 0 0,0 0 1 0 0,1 0 0 0 0,-2 3 0 0 0,1 3 115 0 0,-1-1 1 0 0,-1 1-1 0 0,1-1 0 0 0,-1 1 0 0 0,-1-1 1 0 0,1 1-1 0 0,-1-1 0 0 0,-1 0 1 0 0,1 0-1 0 0,-1-1 0 0 0,0 1 0 0 0,-1-1 1 0 0,-7 9-1 0 0,-10 10 706 0 0,-47 40 0 0 0,45-44-742 0 0,3-3 641 0 0,-37 23-1 0 0,56-40-623 0 0,6 2 1171 0 0,11-2-694 0 0,15 1-228 0 0,70-8 512 0 0,-38 1-2393 0 0,-21 4-3974 0 0,-34 1 2707 0 0</inkml:trace>
</inkml:ink>
</file>

<file path=ppt/ink/ink6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29.9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95 6857 0 0,'0'0'3634'0'0,"7"-13"-3683"0"0,25-40 41 0 0,-29 50 11 0 0,0 0 0 0 0,1 1 1 0 0,-1-1-1 0 0,1 0 0 0 0,0 1 1 0 0,0 0-1 0 0,0 0 1 0 0,0 0-1 0 0,0 1 0 0 0,0 0 1 0 0,1-1-1 0 0,-1 1 0 0 0,0 1 1 0 0,1-1-1 0 0,-1 0 1 0 0,1 1-1 0 0,-1 0 0 0 0,1 0 1 0 0,5 1-1 0 0,3 0 0 0 0,-4-2-8 0 0,1 1 1 0 0,-1 1-1 0 0,0-1 1 0 0,0 2 0 0 0,1-1-1 0 0,-1 1 1 0 0,0 1 0 0 0,-1 0-1 0 0,14 5 1 0 0,-18-6 16 0 0,0 1 0 0 0,0 0 0 0 0,0 0 0 0 0,-1 0 0 0 0,1 0 0 0 0,-1 0 0 0 0,1 1 0 0 0,-1-1 0 0 0,0 1 0 0 0,0 0 0 0 0,-1 0 0 0 0,1 0 0 0 0,-1 0 0 0 0,0 1 0 0 0,0-1 0 0 0,0 1 0 0 0,-1-1 0 0 0,1 1 0 0 0,0 9 0 0 0,0-2 71 0 0,-1 1 0 0 0,0-1 0 0 0,-1 1 0 0 0,-1-1 0 0 0,0 1 0 0 0,0-1 0 0 0,-1 0 0 0 0,-7 21-1 0 0,-3 2 127 0 0,-27 53-1 0 0,7-18-161 0 0,31-68-74 0 0,0 0 1 0 0,1-1-1 0 0,-1 1 1 0 0,1 0 0 0 0,-1-1-1 0 0,1 1 1 0 0,-1 0-1 0 0,1 0 1 0 0,0-1-1 0 0,0 1 1 0 0,0 0-1 0 0,0 0 1 0 0,0 0 0 0 0,0-1-1 0 0,1 1 1 0 0,-1 0-1 0 0,0 0 1 0 0,1-1-1 0 0,-1 1 1 0 0,1 0-1 0 0,0-1 1 0 0,0 1 0 0 0,0-1-1 0 0,1 3 1 0 0,0-2 29 0 0,1 0 0 0 0,-1 0 0 0 0,1 0 0 0 0,-1 0-1 0 0,1 0 1 0 0,0 0 0 0 0,0-1 0 0 0,0 0 0 0 0,0 1 0 0 0,0-1 0 0 0,0 0 0 0 0,5 0 0 0 0,5 2 87 0 0,0-2-1 0 0,0 0 1 0 0,0 0-1 0 0,0-1 1 0 0,22-3-1 0 0,-5-2-156 0 0,-1-2 0 0 0,0-1-1 0 0,39-16 1 0 0,31-24-4805 0 0,-65 27 1813 0 0</inkml:trace>
</inkml:ink>
</file>

<file path=ppt/ink/ink6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3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77 340 0 0,'5'-1'10389'0'0,"21"-6"-10376"0"0,1-5-36 0 0,0 0-1 0 0,0 2 0 0 0,1 2 1 0 0,1 0-1 0 0,0 2 1 0 0,0 1-1 0 0,0 1 0 0 0,49 1 1 0 0,-77 3 12 0 0,1 0 1 0 0,0 0 0 0 0,0 0 0 0 0,-1 0-1 0 0,1 1 1 0 0,0-1 0 0 0,0 1 0 0 0,-1-1 0 0 0,1 1-1 0 0,0-1 1 0 0,-1 1 0 0 0,1 0 0 0 0,-1 0-1 0 0,1 0 1 0 0,-1 0 0 0 0,1 0 0 0 0,-1 0 0 0 0,0 1-1 0 0,0-1 1 0 0,1 0 0 0 0,-1 1 0 0 0,0-1-1 0 0,1 3 1 0 0,-1-1 25 0 0,1 0 0 0 0,-1 1 0 0 0,0-1 0 0 0,-1 1-1 0 0,1-1 1 0 0,0 1 0 0 0,-1-1 0 0 0,0 1 0 0 0,0 0 0 0 0,0-1-1 0 0,-1 4 1 0 0,-1 6 58 0 0,0-1 0 0 0,-1 0 0 0 0,0 0 0 0 0,-1 0 0 0 0,-10 20 0 0 0,-2 0 54 0 0,-2-1 1 0 0,-1-1-1 0 0,-2-1 1 0 0,-41 46-1 0 0,62-75-141 0 0,-1 0 0 0 0,1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0,0 0 0 0 0,0 0 0 0 0,0 0 0 0 0,0 1 0 0 0,0-1 0 0 0,0 0 0 0 0,0 0 0 0 0,0 0 0 0 0,0 0 0 0 0,0 0 0 0 0,1 0 0 0 0,-1 0 0 0 0,0 0 0 0 0,0 0 0 0 0,0 0 0 0 0,0 0 0 0 0,0 0 0 0 0,0 0 0 0 0,0 0 0 0 0,0 0 0 0 0,1 0 0 0 0,-1 0 0 0 0,0 0 0 0 0,0 0 0 0 0,0 0 0 0 0,0 0 0 0 0,0 0 0 0 0,0 0 0 0 0,0 0 0 0 0,1 0 0 0 0,-1 0 0 0 0,0 0 0 0 0,0 0 0 0 0,15 0-67 0 0,16-4 317 0 0,-13-2-190 0 0,110-29-279 0 0,-111 32 118 0 0,0 0 1 0 0,0 1-1 0 0,0 1 1 0 0,1 0-1 0 0,27 4 1 0 0,-42-3 102 0 0,0 1 0 0 0,0 0 1 0 0,0 0-1 0 0,0 0 1 0 0,-1 0-1 0 0,1 0 1 0 0,0 1-1 0 0,-1-1 1 0 0,1 1-1 0 0,-1 0 0 0 0,0 0 1 0 0,1-1-1 0 0,-1 2 1 0 0,0-1-1 0 0,0 0 1 0 0,0 0-1 0 0,-1 1 0 0 0,1-1 1 0 0,0 1-1 0 0,-1-1 1 0 0,0 1-1 0 0,1 0 1 0 0,-1-1-1 0 0,0 1 1 0 0,0 0-1 0 0,-1 0 0 0 0,1 0 1 0 0,0 4-1 0 0,1 6 85 0 0,-1 1-1 0 0,0-1 1 0 0,-1 1-1 0 0,-3 24 1 0 0,1-28-6 0 0,0-1 0 0 0,0 1 0 0 0,-1-1 0 0 0,0 0 0 0 0,-1 0-1 0 0,0 0 1 0 0,0 0 0 0 0,-1-1 0 0 0,0 1 0 0 0,-10 11 0 0 0,-6 5 308 0 0,-45 40-1 0 0,28-29-397 0 0,33-29-261 0 0</inkml:trace>
</inkml:ink>
</file>

<file path=ppt/ink/ink6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32.6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502 8 300 0 0,'0'0'6542'0'0,"39"-7"-4198"0"0,-92 9-2031 0 0,1 3 0 0 0,-84 19 0 0 0,88-15-546 0 0,-1-1 1 0 0,-90 1-1 0 0,140-5 115 0 0,0 1-1 0 0,-1 0 1 0 0,1-1 0 0 0,-1 1 0 0 0,0 0-1 0 0,0 0 1 0 0,-1 4 0 0 0,-2 6 310 0 0,0 0 0 0 0,-1-1 0 0 0,0 1 0 0 0,-1-1 1 0 0,-9 17-1 0 0,9-19-223 0 0,-1 1 1 0 0,1-1-1 0 0,1 1 1 0 0,0 0-1 0 0,1 0 1 0 0,1 0 0 0 0,-2 18-1 0 0,4-29 25 0 0,1-1 0 0 0,-1 0 0 0 0,0 1 0 0 0,1-1 0 0 0,-1 0 0 0 0,1 1-1 0 0,-1-1 1 0 0,1 0 0 0 0,0 0 0 0 0,-1 1 0 0 0,1-1 0 0 0,0 0 0 0 0,0 0 0 0 0,0 0 0 0 0,0 0 0 0 0,0 0 0 0 0,0 0-1 0 0,0 0 1 0 0,0-1 0 0 0,0 1 0 0 0,1 0 0 0 0,-1-1 0 0 0,0 1 0 0 0,1 0 0 0 0,-1-1 0 0 0,0 0 0 0 0,1 1-1 0 0,-1-1 1 0 0,0 0 0 0 0,2 1 0 0 0,48 3 438 0 0,-46-4-422 0 0,101-1 210 0 0,-50-1-419 0 0,61 5 1 0 0,-110-2 163 0 0,0 0-1 0 0,0 1 1 0 0,-1-1-1 0 0,1 1 1 0 0,-1 1-1 0 0,1-1 0 0 0,-1 1 1 0 0,0 0-1 0 0,0 1 1 0 0,0-1-1 0 0,0 1 1 0 0,-1 0-1 0 0,1 1 1 0 0,-1-1-1 0 0,0 1 1 0 0,0 0-1 0 0,-1 1 1 0 0,0-1-1 0 0,5 8 1 0 0,-7-9 94 0 0,0 0 1 0 0,0 0 0 0 0,0 0-1 0 0,0 1 1 0 0,-1-1 0 0 0,0 1 0 0 0,0-1-1 0 0,0 1 1 0 0,0-1 0 0 0,-1 1-1 0 0,0 0 1 0 0,0-1 0 0 0,0 1 0 0 0,-1-1-1 0 0,1 1 1 0 0,-1-1 0 0 0,0 1-1 0 0,0-1 1 0 0,-1 1 0 0 0,1-1 0 0 0,-1 0-1 0 0,0 0 1 0 0,0 1 0 0 0,-1-1-1 0 0,1-1 1 0 0,-1 1 0 0 0,0 0 0 0 0,0-1-1 0 0,-4 5 1 0 0,-67 48 1665 0 0,73-56-1762 0 0,1 1-1 0 0,-1-1 0 0 0,0 1 0 0 0,1-1 0 0 0,-1 1 0 0 0,1 0 1 0 0,-1 0-1 0 0,1-1 0 0 0,-1 1 0 0 0,1 0 0 0 0,0 0 0 0 0,-1-1 1 0 0,1 1-1 0 0,0 0 0 0 0,0 0 0 0 0,-1 0 0 0 0,1-1 0 0 0,0 1 1 0 0,0 0-1 0 0,0 0 0 0 0,0 0 0 0 0,0 0 0 0 0,0 0 0 0 0,0-1 1 0 0,0 1-1 0 0,1 0 0 0 0,-1 0 0 0 0,0 0 0 0 0,0 0 0 0 0,1-1 1 0 0,-1 1-1 0 0,0 0 0 0 0,1 0 0 0 0,-1-1 0 0 0,1 1 0 0 0,-1 0 0 0 0,1-1 1 0 0,0 1-1 0 0,-1 0 0 0 0,1-1 0 0 0,-1 1 0 0 0,1-1 0 0 0,0 1 1 0 0,0-1-1 0 0,-1 1 0 0 0,1-1 0 0 0,1 1 0 0 0,2 1-321 0 0,1 0 0 0 0,-1 0 1 0 0,0 0-1 0 0,1-1 0 0 0,-1 1 0 0 0,1-1 0 0 0,-1 0 0 0 0,8 0 0 0 0,29 0-2507 0 0</inkml:trace>
</inkml:ink>
</file>

<file path=ppt/ink/ink6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33.2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223 166 196 0 0,'0'0'5692'0'0,"13"-14"-5225"0"0,38-47 3 0 0,-49 59-376 0 0,0-1 1 0 0,1 1-1 0 0,-1-1 1 0 0,0 1-1 0 0,-1-1 1 0 0,1 0-1 0 0,0 0 1 0 0,-1 1-1 0 0,0-1 1 0 0,1-1-1 0 0,-1 1 1 0 0,0 0 0 0 0,-1 0-1 0 0,1 0 1 0 0,0 0-1 0 0,-1-1 1 0 0,0 1-1 0 0,0-6 1 0 0,0-1 363 0 0,-1 9-404 0 0,1 0-1 0 0,0 0 1 0 0,-1 0-1 0 0,1 0 0 0 0,-1 0 1 0 0,1 0-1 0 0,-1 0 1 0 0,1 0-1 0 0,-1 0 0 0 0,0 1 1 0 0,1-1-1 0 0,-1 0 1 0 0,0 0-1 0 0,0 0 0 0 0,1 1 1 0 0,-1-1-1 0 0,0 0 1 0 0,0 1-1 0 0,0-1 0 0 0,0 1 1 0 0,0-1-1 0 0,0 1 0 0 0,0-1 1 0 0,0 1-1 0 0,0 0 1 0 0,0 0-1 0 0,0-1 0 0 0,-1 1 1 0 0,1 0-1 0 0,0 0 1 0 0,0 0-1 0 0,0 0 0 0 0,0 0 1 0 0,0 1-1 0 0,0-1 1 0 0,-2 0-1 0 0,-42 8 845 0 0,24 1-724 0 0,0 1-1 0 0,0 1 0 0 0,1 1 1 0 0,0 0-1 0 0,1 2 1 0 0,1 0-1 0 0,-31 31 1 0 0,44-40-210 0 0,1 0 0 0 0,-1 0 0 0 0,1 1 0 0 0,0 0 1 0 0,1-1-1 0 0,0 1 0 0 0,-1 0 0 0 0,2 1 0 0 0,-1-1 0 0 0,-1 8 1 0 0,3-12 32 0 0,1 0 0 0 0,-1 0 1 0 0,1 0-1 0 0,0 1 0 0 0,0-1 0 0 0,0 0 1 0 0,0 0-1 0 0,0 0 0 0 0,0 0 1 0 0,1 1-1 0 0,-1-1 0 0 0,1 0 0 0 0,-1 0 1 0 0,1 0-1 0 0,0 0 0 0 0,0 0 1 0 0,0 0-1 0 0,0 0 0 0 0,0-1 0 0 0,0 1 1 0 0,1 0-1 0 0,-1 0 0 0 0,0-1 1 0 0,1 1-1 0 0,0-1 0 0 0,-1 1 1 0 0,1-1-1 0 0,0 0 0 0 0,0 0 0 0 0,-1 0 1 0 0,1 0-1 0 0,0 0 0 0 0,0 0 1 0 0,4 1-1 0 0,1 0-42 0 0,1 0 0 0 0,0 0 0 0 0,-1 0 0 0 0,1-1 0 0 0,0-1 0 0 0,0 1 0 0 0,0-1 1 0 0,0-1-1 0 0,0 1 0 0 0,0-1 0 0 0,12-4 0 0 0,7-2-231 0 0,-1-2 1 0 0,25-12-1 0 0,-9 4 348 0 0,-42 17-82 0 0,1-1 0 0 0,-1 1 0 0 0,1 0 0 0 0,0 0 1 0 0,-1-1-1 0 0,1 1 0 0 0,0 0 0 0 0,0 0 0 0 0,-1 0 0 0 0,1 0 0 0 0,0 0 1 0 0,-1 0-1 0 0,1 0 0 0 0,0 0 0 0 0,-1 0 0 0 0,1 0 0 0 0,0 1 1 0 0,-1-1-1 0 0,1 0 0 0 0,0 0 0 0 0,-1 1 0 0 0,1-1 0 0 0,0 0 1 0 0,-1 1-1 0 0,1-1 0 0 0,0 2 0 0 0,0-1 42 0 0,0 0 1 0 0,0 1-1 0 0,0-1 1 0 0,0 1-1 0 0,0-1 1 0 0,-1 1-1 0 0,1 0 1 0 0,-1-1-1 0 0,1 1 1 0 0,-1 0-1 0 0,1 1 1 0 0,-1 56 1381 0 0,0-44-1093 0 0,-11 159 1235 0 0,1-45-1197 0 0,9-98-279 0 0,1-11-34 0 0,-1 0 1 0 0,-5 29 0 0 0,-4-28-1889 0 0</inkml:trace>
</inkml:ink>
</file>

<file path=ppt/ink/ink6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41.23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137 0 4608 0 0,'0'0'6917'0'0,"-5"5"-7575"0"0,1 1 688 0 0,0-1 0 0 0,0 1 1 0 0,1 0-1 0 0,-1-1 0 0 0,1 1 0 0 0,0 1 0 0 0,1-1 1 0 0,0 0-1 0 0,0 1 0 0 0,-2 9 0 0 0,-8 82-5 0 0,9-68 61 0 0,-6 35 1 0 0,1-32 59 0 0,-2 0 0 0 0,-1 0 0 0 0,-16 33 0 0 0,15-36-378 0 0,11-28 42 0 0,0 0 0 0 0,1-1-1 0 0,-1 1 1 0 0,1 0 0 0 0,-1 0 0 0 0,1 0 0 0 0,0 0 0 0 0,0 0 0 0 0,0 0 0 0 0,0 0 0 0 0,0-1 0 0 0,0 1 0 0 0,0 0 0 0 0,1 4-1 0 0,4-5-124 0 0,-1 0-1 0 0,0 0 1 0 0,1-1-1 0 0,-1 1 1 0 0,1-1-1 0 0,-1 0 0 0 0,1 0 1 0 0,-1 0-1 0 0,7-2 1 0 0,-6 2-46 0 0,33-8-2817 0 0,-21 4 1447 0 0</inkml:trace>
</inkml:ink>
</file>

<file path=ppt/ink/ink6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41.77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294 129 328 0 0,'0'0'2788'0'0,"7"-13"-1783"0"0,25-42-216 0 0,-31 53-572 0 0,1 0 1 0 0,-1-1-1 0 0,1 1 0 0 0,-1-1 1 0 0,0 1-1 0 0,0-1 1 0 0,0 1-1 0 0,-1-1 1 0 0,1 0-1 0 0,0 1 0 0 0,-1-1 1 0 0,0 0-1 0 0,0 0 1 0 0,0 1-1 0 0,0-1 1 0 0,0 0-1 0 0,0 0 0 0 0,-1 1 1 0 0,0-5-1 0 0,0 7-181 0 0,1-1 0 0 0,-1 1 0 0 0,1-1 0 0 0,-1 1 0 0 0,0 0-1 0 0,1-1 1 0 0,-1 1 0 0 0,0 0 0 0 0,1-1 0 0 0,-1 1 0 0 0,0 0 0 0 0,1 0-1 0 0,-1 0 1 0 0,0-1 0 0 0,0 1 0 0 0,1 0 0 0 0,-1 0 0 0 0,0 0 0 0 0,0 0-1 0 0,1 0 1 0 0,-1 0 0 0 0,0 1 0 0 0,1-1 0 0 0,-1 0 0 0 0,0 0 0 0 0,0 0 0 0 0,1 1-1 0 0,-1-1 1 0 0,1 0 0 0 0,-1 1 0 0 0,0-1 0 0 0,1 1 0 0 0,-1-1 0 0 0,1 1-1 0 0,-2 0 1 0 0,-25 19 116 0 0,26-19-79 0 0,-27 22 324 0 0,1 1 0 0 0,-32 38 0 0 0,52-54-422 0 0,1 0-1 0 0,0 0 0 0 0,1 0 0 0 0,-1 1 0 0 0,1 0 1 0 0,1 0-1 0 0,0 0 0 0 0,0 1 0 0 0,1-1 1 0 0,0 1-1 0 0,1 0 0 0 0,0-1 0 0 0,-1 17 0 0 0,3-25 29 0 0,0 0 0 0 0,0 0-1 0 0,1 0 1 0 0,-1 0 0 0 0,0 1-1 0 0,1-1 1 0 0,-1-1-1 0 0,1 1 1 0 0,-1 0 0 0 0,1 0-1 0 0,-1 0 1 0 0,1 0 0 0 0,0 0-1 0 0,-1 0 1 0 0,1-1-1 0 0,0 1 1 0 0,0 0 0 0 0,0 0-1 0 0,-1-1 1 0 0,1 1 0 0 0,0-1-1 0 0,0 1 1 0 0,0-1-1 0 0,0 1 1 0 0,0-1 0 0 0,0 1-1 0 0,0-1 1 0 0,0 0 0 0 0,0 0-1 0 0,0 0 1 0 0,0 1-1 0 0,1-1 1 0 0,-1 0 0 0 0,0 0-1 0 0,0-1 1 0 0,0 1 0 0 0,0 0-1 0 0,0 0 1 0 0,0 0 0 0 0,2-1-1 0 0,4 0 112 0 0,1-1 0 0 0,-1 0 0 0 0,0 0-1 0 0,11-5 1 0 0,19-13 44 0 0,-29 15-201 0 0,1-1-1 0 0,0 2 0 0 0,0-1 1 0 0,0 2-1 0 0,12-5 0 0 0,-20 8 24 0 0,0 0 1 0 0,0 0-1 0 0,-1 0 0 0 0,1 0 1 0 0,0 0-1 0 0,0 0 0 0 0,-1 0 0 0 0,1 1 1 0 0,0-1-1 0 0,0 0 0 0 0,-1 0 1 0 0,1 1-1 0 0,0-1 0 0 0,-1 0 0 0 0,1 1 1 0 0,0-1-1 0 0,-1 1 0 0 0,1-1 1 0 0,0 1-1 0 0,-1-1 0 0 0,1 1 0 0 0,-1-1 1 0 0,1 1-1 0 0,-1-1 0 0 0,0 1 1 0 0,1 0-1 0 0,-1-1 0 0 0,1 1 0 0 0,-1 0 1 0 0,0 0-1 0 0,0-1 0 0 0,1 1 1 0 0,-1 0-1 0 0,0 0 0 0 0,0-1 1 0 0,0 1-1 0 0,0 0 0 0 0,0 1 0 0 0,2 36 68 0 0,-3-33-48 0 0,0 15 49 0 0,-2-1 1 0 0,0 0 0 0 0,-1 0 0 0 0,-1 0 0 0 0,-9 23-1 0 0,-46 89 71 0 0,55-121-104 0 0,-1 0-1 0 0,0 0 0 0 0,0 0 1 0 0,-1 0-1 0 0,-1-1 0 0 0,1-1 1 0 0,-1 1-1 0 0,-1-1 0 0 0,0 0 1 0 0,0-1-1 0 0,0 0 0 0 0,-1-1 1 0 0,0 0-1 0 0,0 0 0 0 0,-1-1 1 0 0,0 0-1 0 0,0-1 0 0 0,0 0 1 0 0,0-1-1 0 0,0 0 0 0 0,-1-1 1 0 0,-21 2-1 0 0</inkml:trace>
</inkml:ink>
</file>

<file path=ppt/ink/ink6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0:59:42.6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50 0 3636 0 0,'0'0'6842'0'0,"0"6"-7702"0"0,-2 105 1753 0 0,-1 17-340 0 0,1-112-411 0 0,0 0 0 0 0,-1-1 1 0 0,0 1-1 0 0,-2 0 0 0 0,-10 25 0 0 0,16-40-86 0 0,-2-1 0 0 0,1 0 0 0 0,0 1 0 0 0,0-1 0 0 0,0 1 0 0 0,0-1 0 0 0,0 1 0 0 0,0-1 0 0 0,0 0 0 0 0,0 1 0 0 0,-1-1 0 0 0,1 1 0 0 0,0-1 0 0 0,0 0 0 0 0,0 1 0 0 0,-1-1 0 0 0,1 0 0 0 0,0 1 0 0 0,-1-1 0 0 0,1 0 0 0 0,0 1 0 0 0,-1-1 0 0 0,1 0 0 0 0,0 0 0 0 0,-1 1 0 0 0,1-1 0 0 0,-1 0 0 0 0,1 0 0 0 0,0 0 0 0 0,-1 1 0 0 0,1-1 0 0 0,-1 0 0 0 0,1 0 0 0 0,-1 0 0 0 0,1 0 0 0 0,-1 0 0 0 0,-4-17 305 0 0,5-29-761 0 0,5 23 309 0 0,1 1 0 0 0,1 0-1 0 0,0 0 1 0 0,2 0 0 0 0,1 1 0 0 0,0 1 0 0 0,2 0 0 0 0,0 0 0 0 0,1 1-1 0 0,19-21 1 0 0,-25 32 29 0 0,0 1-1 0 0,1 0 1 0 0,0 0-1 0 0,0 0 1 0 0,14-8-1 0 0,-20 14 37 0 0,-1 0-1 0 0,1 0 1 0 0,0 0 0 0 0,1 0 0 0 0,-1 0-1 0 0,0 0 1 0 0,0 0 0 0 0,0 1-1 0 0,0-1 1 0 0,1 1 0 0 0,-1 0 0 0 0,0 0-1 0 0,1-1 1 0 0,-1 1 0 0 0,0 1-1 0 0,0-1 1 0 0,1 0 0 0 0,-1 0 0 0 0,0 1-1 0 0,0 0 1 0 0,1-1 0 0 0,-1 1-1 0 0,0 0 1 0 0,0 0 0 0 0,0 0 0 0 0,0 0-1 0 0,0 0 1 0 0,0 1 0 0 0,-1-1-1 0 0,4 3 1 0 0,2 5 57 0 0,0-1 1 0 0,-1 1-1 0 0,0 0 1 0 0,0 1-1 0 0,-1 0 1 0 0,0 0-1 0 0,-1 0 0 0 0,4 12 1 0 0,17 91 1189 0 0,-15-65-609 0 0,-7-33-345 0 0,0-1 340 0 0,0 0 0 0 0,1 26 0 0 0,-5-41-878 0 0,0 0 1 0 0,-1-1-1 0 0,1 1 1 0 0,-1 0-1 0 0,1 0 1 0 0,-1 0-1 0 0,1 0 0 0 0,-1 0 1 0 0,0 0-1 0 0,1 1 1 0 0,-5-2-1 0 0,-8-5-4584 0 0,50 24-3004 0 0</inkml:trace>
</inkml:ink>
</file>

<file path=ppt/ink/ink6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08.1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467 61 104 0 0,'0'0'2831'0'0,"5"-7"-2500"0"0,0-4-217 0 0,-3 7-57 0 0,0 0-1 0 0,0 1 0 0 0,0-1 0 0 0,0 1 1 0 0,1-1-1 0 0,0 1 0 0 0,6-6 0 0 0,11 0 5478 0 0,-33 17-4894 0 0,-28 12-533 0 0,-50 24 12 0 0,3 3 1 0 0,-109 77-1 0 0,174-104-572 0 0,-27 28 0 0 0,32-30-4216 0 0</inkml:trace>
</inkml:ink>
</file>

<file path=ppt/ink/ink6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08.5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0 612 0 0,'0'0'7255'0'0,"-10"14"-7927"0"0,-28 46 662 0 0,35-55 20 0 0,1 1-1 0 0,-1 0 1 0 0,1 0-1 0 0,0 0 1 0 0,1 0-1 0 0,-1 0 0 0 0,1 0 1 0 0,0 0-1 0 0,1 1 1 0 0,-1-1-1 0 0,1 0 1 0 0,1 0-1 0 0,-1 1 0 0 0,1-1 1 0 0,0 0-1 0 0,1 0 1 0 0,-1 0-1 0 0,3 7 1 0 0,-1-8 23 0 0,-1 0 0 0 0,1 0 0 0 0,0-1 1 0 0,0 1-1 0 0,0-1 0 0 0,1 1 0 0 0,-1-1 1 0 0,1 0-1 0 0,0 0 0 0 0,0-1 1 0 0,1 1-1 0 0,-1-1 0 0 0,1 0 0 0 0,0 0 1 0 0,0 0-1 0 0,0-1 0 0 0,0 0 0 0 0,0 0 1 0 0,10 3-1 0 0,0-1-760 0 0,1-1 0 0 0,0-1 0 0 0,0 0 1 0 0,0 0-1 0 0,30-3 0 0 0,-1-3-2894 0 0</inkml:trace>
</inkml:ink>
</file>

<file path=ppt/ink/ink6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08.9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685 0 1068 0 0,'0'0'7139'0'0,"-16"10"-6723"0"0,-104 65 326 0 0,-125 94-163 0 0,69-45-331 0 0,141-99-292 0 0,16-11-1650 0 0,-37 20 1 0 0,39-26-1052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45.9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 18 288 0 0,'0'0'4234'0'0,"-3"-2"-4483"0"0,3 2 315 0 0,-1 0-1 0 0,1 0 1 0 0,-1 0-1 0 0,1 0 1 0 0,0-1-1 0 0,-1 1 1 0 0,1 0-1 0 0,-1 0 1 0 0,1-1-1 0 0,0 1 1 0 0,-1 0-1 0 0,1 0 1 0 0,0-1 0 0 0,-1 1-1 0 0,1 0 1 0 0,0-1-1 0 0,0 1 1 0 0,-1-1-1 0 0,1 1 1 0 0,0 0-1 0 0,0-1 1 0 0,0 1-1 0 0,-1-1 1 0 0,1 1-1 0 0,0-1 1 0 0,0 1-1 0 0,0 0 1 0 0,0-1-1 0 0,0 1 1 0 0,0-1 0 0 0,0 1-1 0 0,0-1 1 0 0,0 0-1 0 0,15-3 621 0 0,-9 4-709 0 0,-1 0-1 0 0,0 1 0 0 0,0-1 0 0 0,1 1 1 0 0,-1 1-1 0 0,9 2 0 0 0,-1 3 15 0 0,0 0 0 0 0,-1 2 0 0 0,0-1 0 0 0,0 1 0 0 0,-1 1 0 0 0,0 0 0 0 0,-1 1 0 0 0,0 0 0 0 0,0 0 0 0 0,-1 1 0 0 0,10 19 0 0 0,16 20 390 0 0,-26-39-375 0 0,0 1 0 0 0,-1 0 1 0 0,0 1-1 0 0,7 16 0 0 0,-1 6 104 0 0,0-1-113 0 0,18 64 0 0 0,-23-68 76 0 0,1 0 1 0 0,2-1-1 0 0,23 44 0 0 0,11 27-39 0 0,-32-70 77 0 0,23 40-1 0 0,-16-33-82 0 0,67 134-195 0 0,-65-132 318 0 0,54 71 1 0 0,-57-83 15 0 0,2 10 340 0 0,-18-31-143 0 0,-1 0 0 0 0,1 0 0 0 0,0-1 0 0 0,1 1 0 0 0,8 9 0 0 0,-13-16-373 0 0,1 1 0 0 0,-1 0 1 0 0,0-1-1 0 0,1 1 0 0 0,-1 0 0 0 0,0-1 0 0 0,0 1 0 0 0,0 0 1 0 0,0 0-1 0 0,1-1 0 0 0,-1 1 0 0 0,0 0 0 0 0,0-1 1 0 0,0 1-1 0 0,0 0 0 0 0,-1 0 0 0 0,1-1 0 0 0,0 1 0 0 0,0 0 1 0 0,0-1-1 0 0,0 1 0 0 0,-1 1 0 0 0</inkml:trace>
</inkml:ink>
</file>

<file path=ppt/ink/ink6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09.4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85 256 680 0 0,'0'0'3878'0'0,"-11"13"-3506"0"0,-36 44-31 0 0,44-52-318 0 0,0 1 1 0 0,0-1-1 0 0,0 0 0 0 0,0 1 0 0 0,1 0 1 0 0,0-1-1 0 0,0 1 0 0 0,1 0 0 0 0,-1 0 0 0 0,1 0 1 0 0,0 0-1 0 0,1 0 0 0 0,0 0 0 0 0,0 0 1 0 0,0 0-1 0 0,1 0 0 0 0,1 9 0 0 0,-1-10-29 0 0,-1 0 50 0 0,1-1 0 0 0,1 1-1 0 0,-1-1 1 0 0,1 1 0 0 0,0-1 0 0 0,0 1-1 0 0,0-1 1 0 0,0 0 0 0 0,1 0-1 0 0,-1 0 1 0 0,1 0 0 0 0,0-1 0 0 0,1 1-1 0 0,-1-1 1 0 0,1 1 0 0 0,-1-1 0 0 0,1 0-1 0 0,0-1 1 0 0,0 1 0 0 0,0-1 0 0 0,0 1-1 0 0,1-1 1 0 0,-1-1 0 0 0,1 1-1 0 0,-1-1 1 0 0,5 2 0 0 0,12 2-639 0 0,-1-1-1 0 0,1-1 1 0 0,-1-1 0 0 0,37 0 0 0 0,-5-2-3293 0 0</inkml:trace>
  <inkml:trace contextRef="#ctx0" brushRef="#br0" timeOffset="1">1487 5 5348 0 0,'0'0'3497'0'0,"-80"-5"-8478"0"0</inkml:trace>
</inkml:ink>
</file>

<file path=ppt/ink/ink6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09.8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5945 0 0,'0'0'2212'0'0</inkml:trace>
</inkml:ink>
</file>

<file path=ppt/ink/ink6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0.3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1134 577 1056 0 0,'0'0'7869'0'0,"32"17"-8893"0"0,-27-14 180 0 0</inkml:trace>
  <inkml:trace contextRef="#ctx0" brushRef="#br0" timeOffset="1">0 0 5685 0 0,'0'0'3324'0'0,"79"48"-4948"0"0,-49-24 1556 0 0,3 1-440 0 0,-3-7-792 0 0,9 9-1349 0 0</inkml:trace>
</inkml:ink>
</file>

<file path=ppt/ink/ink6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0.7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1408 0 0,'0'0'7361'0'0,"6"30"-8749"0"0,-6-22-96 0 0</inkml:trace>
</inkml:ink>
</file>

<file path=ppt/ink/ink6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5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1861 1292 0 0,'0'0'6263'0'0,"-3"-6"-5811"0"0,-6-17-169 0 0,9 22-283 0 0,0 1 0 0 0,0-1 0 0 0,0 1 0 0 0,0-1 0 0 0,0 1 0 0 0,0-1 0 0 0,0 1 0 0 0,1 0 0 0 0,-1-1 0 0 0,0 1 0 0 0,0-1 0 0 0,0 1 0 0 0,1 0 0 0 0,-1-1-1 0 0,0 1 1 0 0,1 0 0 0 0,-1-1 0 0 0,0 1 0 0 0,1 0 0 0 0,-1 0 0 0 0,0-1 0 0 0,1 1 0 0 0,-1 0 0 0 0,0 0 0 0 0,1-1 0 0 0,-1 1 0 0 0,1 0 0 0 0,-1 0 0 0 0,1 0 0 0 0,-1 0 0 0 0,1 0 0 0 0,16-5 178 0 0,-16 5-115 0 0,48-11 672 0 0,0 2 1 0 0,58-2-1 0 0,102 4-296 0 0,-62 4-128 0 0,895-73 593 0 0,-207 11-225 0 0,238 23-84 0 0,3 74-550 0 0,-397-3 253 0 0,3-29-92 0 0,-286-2-166 0 0,-205 2-31 0 0,526 12-20 0 0,-659-8 14 0 0,574 14 322 0 0,-547-25-231 0 0,94-20 1 0 0,-81 10-72 0 0,-72 13 54 0 0,-1-1 1 0 0,0-1-1 0 0,0-2 0 0 0,45-19 0 0 0,-56 19-14 0 0,1 0 0 0 0,-1-1 0 0 0,0 0 1 0 0,-1-1-1 0 0,0-1 0 0 0,-1 0 0 0 0,0-1 0 0 0,16-22 0 0 0,-4 1-46 0 0,-2-1 0 0 0,-1-1 0 0 0,-2-1 0 0 0,-1 0 0 0 0,-2-2 0 0 0,14-50 0 0 0,44-240 173 0 0,-45 178-199 0 0,-6 46-36 0 0,-5 26 84 0 0,-3 0-1 0 0,-3 0 1 0 0,2-91 0 0 0,-14 163-51 0 0,-1 0-1 0 0,1 0 1 0 0,-1 0 0 0 0,0-1-1 0 0,0 1 1 0 0,-1 0 0 0 0,0 0 0 0 0,0 1-1 0 0,0-1 1 0 0,-1 0 0 0 0,0 1-1 0 0,0-1 1 0 0,0 1 0 0 0,-5-6-1 0 0,1 5-33 0 0,1-1-1 0 0,0 1 1 0 0,-1 0 0 0 0,0 1-1 0 0,-1 0 1 0 0,1 0-1 0 0,-1 0 1 0 0,-16-6-1 0 0,0 2-46 0 0,-1 2 1 0 0,0 0-1 0 0,0 2 0 0 0,0 1 1 0 0,-51-2-1 0 0,-285 16-204 0 0,-2 31 260 0 0,51-5 82 0 0,1-4-9 0 0,-538 39-1 0 0,-158-61 112 0 0,495-17-116 0 0,-235-2 37 0 0,-21 51-146 0 0,354-11 126 0 0,-544 13 92 0 0,134-6-99 0 0,388-37 152 0 0,52-1-402 0 0,371 0 137 0 0,-1 2 0 0 0,1 0 1 0 0,-1 0-1 0 0,1 1 1 0 0,0 1-1 0 0,0 0 0 0 0,1 1 1 0 0,-1 0-1 0 0,1 1 0 0 0,-17 11 1 0 0,21-12 143 0 0,2-3-130 0 0,1 1 1 0 0,0 0 0 0 0,0 0 0 0 0,1 0 0 0 0,-1 0-1 0 0,0 1 1 0 0,1 0 0 0 0,0 0 0 0 0,0 0 0 0 0,0 1-1 0 0,1-1 1 0 0,-1 1 0 0 0,1 0 0 0 0,-3 6 0 0 0,-11 30-160 0 0,2 1 0 0 0,2 0 0 0 0,-15 80 0 0 0,-3 135 50 0 0,-3 250 367 0 0,23-310-278 0 0,-14 31 1143 0 0,25-227-1098 0 0,0 0 1 0 0,0 0 0 0 0,0 0-1 0 0,0 0 1 0 0,-1 0-1 0 0,1 0 1 0 0,0 0 0 0 0,0 0-1 0 0,-1 0 1 0 0,1 0 0 0 0,-1 0-1 0 0,1 0 1 0 0,-1 0 0 0 0,1 0-1 0 0,-1 0 1 0 0,1 0-1 0 0,-1-1 1 0 0,-1 2 0 0 0,1-3-313 0 0,0 0 0 0 0,0 1 0 0 0,0-1 0 0 0,0 0 0 0 0,0 0 0 0 0,0 0 0 0 0,1 0 0 0 0,-1-1 0 0 0,0 1 0 0 0,0 0 0 0 0,1 0 0 0 0,-1 0 0 0 0,1-1 0 0 0,-1 1 0 0 0,1 0 1 0 0,0-1-1 0 0,-1-1 0 0 0,-8-26-5832 0 0</inkml:trace>
</inkml:ink>
</file>

<file path=ppt/ink/ink6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6.3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158 15 40 0 0,'0'0'4192'0'0,"-5"-3"-3821"0"0,2 1-292 0 0,2 1-59 0 0,0 0 1 0 0,0 0-1 0 0,0 0 1 0 0,0 0-1 0 0,-1 1 1 0 0,1-1-1 0 0,0 0 1 0 0,-1 1-1 0 0,1-1 1 0 0,0 1-1 0 0,-1-1 1 0 0,1 1-1 0 0,-1-1 1 0 0,-1 1-1 0 0,-1 2 8 0 0,0 0-1 0 0,0 0 0 0 0,0 0 1 0 0,0 1-1 0 0,0-1 1 0 0,0 1-1 0 0,1 0 1 0 0,0 0-1 0 0,-1 0 1 0 0,1 1-1 0 0,-3 4 1 0 0,0-1-27 0 0,-2 1-23 0 0,1 1 1 0 0,-1 0-1 0 0,2 0 1 0 0,-1 1-1 0 0,2 0 1 0 0,-1 0-1 0 0,1 0 1 0 0,1 1-1 0 0,0 0 1 0 0,0 0-1 0 0,1 0 1 0 0,0 0-1 0 0,1 0 1 0 0,1 1-1 0 0,0-1 1 0 0,0 1 0 0 0,1-1-1 0 0,0 1 1 0 0,1-1-1 0 0,1 1 1 0 0,0-1-1 0 0,0 0 1 0 0,1 0-1 0 0,0 0 1 0 0,10 20-1 0 0,28 46 157 0 0,-25-49-16 0 0,18 40 1 0 0,-31-59-101 0 0,0-1-1 0 0,0 0 1 0 0,-1 1-1 0 0,0 0 1 0 0,0 0-1 0 0,-1-1 0 0 0,0 1 1 0 0,-1 0-1 0 0,-1 14 1 0 0,1-19-1 0 0,-1 0 1 0 0,0 0 0 0 0,0 0-1 0 0,0 0 1 0 0,-1-1-1 0 0,1 1 1 0 0,-1 0-1 0 0,0-1 1 0 0,0 1 0 0 0,0-1-1 0 0,-1 0 1 0 0,1 0-1 0 0,-1 0 1 0 0,0 0-1 0 0,-3 3 1 0 0,-5 2 118 0 0,0 0 0 0 0,0 0 1 0 0,-14 6-1 0 0,-19 13-359 0 0</inkml:trace>
</inkml:ink>
</file>

<file path=ppt/ink/ink6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7.1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63 202 4244 0 0,'0'0'3019'0'0,"-10"15"-4043"0"0,-30 52 848 0 0,38-62 178 0 0,0 0 0 0 0,0 0 0 0 0,0 0 0 0 0,1 0 0 0 0,0 0 0 0 0,0 0 0 0 0,0 1 0 0 0,1-1-1 0 0,-1 0 1 0 0,1 1 0 0 0,1-1 0 0 0,-1 0 0 0 0,1 0 0 0 0,-1 1 0 0 0,2-1 0 0 0,-1 0 0 0 0,3 6 0 0 0,0 7 137 0 0,0 1-26 0 0,4 21-230 0 0,-4-31 487 0 0,-1-14 656 0 0,-2-3-1075 0 0,1 1 0 0 0,1-1 0 0 0,-1 1 0 0 0,1 0 0 0 0,0 0 1 0 0,1 0-1 0 0,0 0 0 0 0,0 1 0 0 0,0-1 0 0 0,7-6 0 0 0,-3 4-11 0 0,-1 1 0 0 0,1 0 0 0 0,1 0 0 0 0,-1 1 0 0 0,1 0 0 0 0,15-9 0 0 0,-21 15 21 0 0,0-1 0 0 0,-1 1 0 0 0,1 0 0 0 0,0 0 0 0 0,0 0 0 0 0,0 0 0 0 0,0 0 0 0 0,0 0 0 0 0,0 1 0 0 0,0 0 0 0 0,1-1 0 0 0,-1 1 0 0 0,0 0 0 0 0,4 1 0 0 0,-5 0 21 0 0,0-1-1 0 0,0 1 1 0 0,0 0 0 0 0,0 0 0 0 0,0 0 0 0 0,0 0 0 0 0,0 0-1 0 0,0 0 1 0 0,0 1 0 0 0,-1-1 0 0 0,1 1 0 0 0,-1-1-1 0 0,1 1 1 0 0,-1-1 0 0 0,1 1 0 0 0,0 2 0 0 0,1 2 40 0 0,0 0-1 0 0,0 1 1 0 0,-1-1 0 0 0,0 0-1 0 0,0 1 1 0 0,-1-1 0 0 0,0 1-1 0 0,0 0 1 0 0,0-1 0 0 0,-1 1 0 0 0,-1 12-1 0 0,1-18 19 0 0,0 0 0 0 0,0 0-1 0 0,0 0 1 0 0,0 0 0 0 0,0 0-1 0 0,0 0 1 0 0,-1 0 0 0 0,1 0-1 0 0,0 0 1 0 0,0-1 0 0 0,-1 1-1 0 0,1 0 1 0 0,-1 0 0 0 0,1 0-1 0 0,-1 0 1 0 0,1-1 0 0 0,-1 1 0 0 0,1 0-1 0 0,-1-1 1 0 0,1 1 0 0 0,-1 0-1 0 0,0-1 1 0 0,0 1 0 0 0,1-1-1 0 0,-1 1 1 0 0,0-1 0 0 0,0 1-1 0 0,0-1 1 0 0,1 1 0 0 0,-3-1-1 0 0,2 0-18 0 0,0 0-1 0 0,1 0 0 0 0,-1-1 0 0 0,0 1 0 0 0,0 0 0 0 0,1-1 1 0 0,-1 1-1 0 0,0-1 0 0 0,0 1 0 0 0,1-1 0 0 0,-1 1 0 0 0,0-1 0 0 0,1 1 1 0 0,-1-1-1 0 0,1 0 0 0 0,-1 1 0 0 0,1-1 0 0 0,-1 0 0 0 0,1 1 0 0 0,-1-1 1 0 0,1 0-1 0 0,0 0 0 0 0,-1 0 0 0 0,1 1 0 0 0,0-1 0 0 0,0 0 1 0 0,0 0-1 0 0,0 0 0 0 0,-1 0 0 0 0,1 1 0 0 0,0-1 0 0 0,0 0 0 0 0,1 0 1 0 0,-1-1-1 0 0,1-22-95 0 0,1 1 1 0 0,2-1-1 0 0,0 1 1 0 0,1-1-1 0 0,2 1 1 0 0,15-37-1 0 0,-4 7 57 0 0,-6 14 67 0 0,-6 16-78 0 0,2 0 1 0 0,15-35-1 0 0,-22 57-10 0 0,0-1-1 0 0,-1 1 1 0 0,1-1 0 0 0,0 1-1 0 0,0 0 1 0 0,0 0 0 0 0,0-1 0 0 0,0 1-1 0 0,0 0 1 0 0,0 0 0 0 0,0 0-1 0 0,0 0 1 0 0,1 0 0 0 0,-1 0-1 0 0,0 0 1 0 0,1 0 0 0 0,-1 1-1 0 0,1-1 1 0 0,1 0 0 0 0,-2 1 7 0 0,0 0 0 0 0,0 0 0 0 0,0 0-1 0 0,0 0 1 0 0,0 0 0 0 0,0 1 0 0 0,0-1 0 0 0,1 0 0 0 0,-1 1 0 0 0,0-1 0 0 0,-1 1 0 0 0,1-1 0 0 0,0 1 0 0 0,0-1 0 0 0,0 1-1 0 0,0 0 1 0 0,0-1 0 0 0,0 1 0 0 0,-1 0 0 0 0,2 2 0 0 0,1 1 17 0 0,1 1 0 0 0,-2 0 0 0 0,1-1 0 0 0,0 2 1 0 0,-1-1-1 0 0,0 0 0 0 0,0 0 0 0 0,-1 1 0 0 0,2 6 0 0 0,1 14 133 0 0,-1-1 0 0 0,-1 2 0 0 0,-3 35 0 0 0,1-55-39 0 0,-1-1 0 0 0,0 1-1 0 0,0-1 1 0 0,0 1-1 0 0,-1-1 1 0 0,0 0 0 0 0,0 0-1 0 0,-1 0 1 0 0,0 0-1 0 0,0 0 1 0 0,0 0 0 0 0,0-1-1 0 0,-1 1 1 0 0,0-1-1 0 0,0 0 1 0 0,-1 0 0 0 0,0-1-1 0 0,1 1 1 0 0,-7 3-1 0 0,11-8-116 0 0,-1 0 0 0 0,0 1-1 0 0,1-1 1 0 0,-1 0 0 0 0,1 1-1 0 0,0-1 1 0 0,-1 0 0 0 0,1 1-1 0 0,-1-1 1 0 0,1 1 0 0 0,-1-1 0 0 0,1 0-1 0 0,0 1 1 0 0,-1-1 0 0 0,1 1-1 0 0,0-1 1 0 0,0 1 0 0 0,-1-1-1 0 0,1 1 1 0 0,0 0 0 0 0,0-1-1 0 0,0 1 1 0 0,0-1 0 0 0,-1 1-1 0 0,1-1 1 0 0,0 1 0 0 0,0 0-1 0 0,0-1 1 0 0,0 1 0 0 0,1-1-1 0 0,-1 1 1 0 0,0-1 0 0 0,0 1-1 0 0,0 1 1 0 0,1-1 23 0 0,1 1-1 0 0,-1-1 0 0 0,0 1 1 0 0,1-1-1 0 0,-1 1 1 0 0,1-1-1 0 0,-1 0 0 0 0,1 0 1 0 0,-1 0-1 0 0,4 2 1 0 0,44 17 295 0 0,33 2 416 0 0,-72-20-959 0 0,0-1 0 0 0,1 1 0 0 0,-1-2 1 0 0,0 1-1 0 0,0-1 0 0 0,13-2 0 0 0,-21 2 18 0 0,-1-1 0 0 0,1 1-1 0 0,-1-1 1 0 0,1 1 0 0 0,-1-1-1 0 0,1 0 1 0 0,-1 0 0 0 0,0 0-1 0 0,1 1 1 0 0,-1-1 0 0 0,0 0 0 0 0,2-2-1 0 0,7-11-2020 0 0</inkml:trace>
</inkml:ink>
</file>

<file path=ppt/ink/ink6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17.5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1 225 1800 0 0,'0'0'5805'0'0,"10"-84"-5801"0"0,5 66 72 0 0,0-1-24 0 0,8-2-48 0 0,3 3-8 0 0,1 0-8 0 0,3 3-180 0 0,1 3 192 0 0,-2 2-4 0 0,-5 4 4 0 0,-4 3-224 0 0,-4 3-840 0 0,-5 0-697 0 0,-1 1-847 0 0</inkml:trace>
  <inkml:trace contextRef="#ctx0" brushRef="#br0" timeOffset="1">135 168 4316 0 0,'0'0'2333'0'0,"-18"86"-3101"0"0,15-48 688 0 0,1 8 68 0 0,2 8 12 0 0,0 2 4 0 0,6 9 8 0 0,5 2 160 0 0,-2 3 204 0 0,3 2-376 0 0,-2-19-740 0 0,4 24-2441 0 0</inkml:trace>
</inkml:ink>
</file>

<file path=ppt/ink/ink6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4.3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1 126 1580 0 0,'0'0'9712'0'0,"8"-12"-9257"0"0,27-35-337 0 0,-35 47-128 0 0,0-1 1 0 0,1 1-1 0 0,-1-1 0 0 0,1 1 1 0 0,-1-1-1 0 0,1 1 0 0 0,-1 0 0 0 0,1-1 1 0 0,-1 1-1 0 0,1-1 0 0 0,-1 1 1 0 0,1 0-1 0 0,-1 0 0 0 0,1-1 1 0 0,-1 1-1 0 0,1 0 0 0 0,0 0 0 0 0,-1 0 1 0 0,1-1-1 0 0,-1 1 0 0 0,1 0 1 0 0,0 0-1 0 0,-1 0 0 0 0,1 0 0 0 0,0 0 1 0 0,-1 0-1 0 0,1 0 0 0 0,-1 0 1 0 0,1 1-1 0 0,0-1 0 0 0,-1 0 1 0 0,1 0-1 0 0,-1 0 0 0 0,1 1 0 0 0,0-1 1 0 0,-1 0-1 0 0,1 1 0 0 0,-1-1 1 0 0,1 0-1 0 0,-1 1 0 0 0,1-1 0 0 0,-1 1 1 0 0,0-1-1 0 0,1 1 0 0 0,-1-1 1 0 0,1 1-1 0 0,-1-1 0 0 0,0 1 1 0 0,0-1-1 0 0,1 1 0 0 0,-1 0 0 0 0,0-1 1 0 0,0 1-1 0 0,0-1 0 0 0,1 1 1 0 0,-1 1-1 0 0,0-2-1 0 0,6 11 66 0 0,0-1-1 0 0,-2 1 1 0 0,1 0-1 0 0,-1 0 1 0 0,0 1-1 0 0,-1-1 1 0 0,-1 1-1 0 0,0 0 1 0 0,1 15 0 0 0,-2-10 15 0 0,-1 0 0 0 0,0-1 1 0 0,-1 1-1 0 0,-1 0 0 0 0,-1-1 1 0 0,-4 17-1 0 0,-7 1 75 0 0,13-33-89 0 0,1 1-1 0 0,-1-1 1 0 0,0 1 0 0 0,0-1-1 0 0,0 0 1 0 0,0 1 0 0 0,0-1 0 0 0,0 0-1 0 0,0 0 1 0 0,0 0 0 0 0,0 0-1 0 0,-1 1 1 0 0,1-2 0 0 0,0 1-1 0 0,-1 0 1 0 0,1 0 0 0 0,-1 0 0 0 0,1-1-1 0 0,-2 2 1 0 0,2-3-18 0 0,0 1 1 0 0,1-1-1 0 0,-1 1 1 0 0,1-1-1 0 0,-1 1 1 0 0,0-1-1 0 0,1 0 0 0 0,-1 1 1 0 0,1-1-1 0 0,0 1 1 0 0,-1-1-1 0 0,1 0 1 0 0,-1 0-1 0 0,1 1 1 0 0,0-1-1 0 0,0 0 0 0 0,-1 1 1 0 0,1-1-1 0 0,0 0 1 0 0,0 0-1 0 0,0 0 1 0 0,0 1-1 0 0,0-1 1 0 0,0 0-1 0 0,0-1 0 0 0,0-27-235 0 0,0 24 236 0 0,1-10-162 0 0,0 0 0 0 0,1 0 0 0 0,1 0 0 0 0,1 1 0 0 0,0-1 1 0 0,1 1-1 0 0,0 0 0 0 0,15-27 0 0 0,-8 21 35 0 0,0 0 1 0 0,1 1-1 0 0,0 1 0 0 0,2 0 0 0 0,22-20 1 0 0,-32 32 12 0 0,1 1 0 0 0,0 1 1 0 0,0-1-1 0 0,1 1 1 0 0,-1 0-1 0 0,1 1 1 0 0,0-1-1 0 0,0 1 1 0 0,0 1-1 0 0,9-3 1 0 0,-12 4 12 0 0,-1 0 0 0 0,1 1 0 0 0,-1 0 0 0 0,1 0 0 0 0,-1 0 0 0 0,1 0-1 0 0,-1 0 1 0 0,1 1 0 0 0,-1-1 0 0 0,1 1 0 0 0,-1 0 0 0 0,1 0 0 0 0,-1 0 0 0 0,0 1 0 0 0,0-1 0 0 0,1 1 0 0 0,-1 0 0 0 0,0 0 0 0 0,-1 0 0 0 0,1 0 0 0 0,0 0 0 0 0,0 1 0 0 0,3 4 0 0 0,1 3 136 0 0,0 0-1 0 0,0 0 0 0 0,-1 1 1 0 0,0 0-1 0 0,-1 0 0 0 0,-1 0 0 0 0,0 1 1 0 0,0 0-1 0 0,-1-1 0 0 0,-1 1 1 0 0,0 1-1 0 0,0-1 0 0 0,-1 0 1 0 0,-1 21-1 0 0,-2-3-459 0 0,-1-1 0 0 0,-1 0 0 0 0,-2 0 0 0 0,-17 56 0 0 0,12-65-4850 0 0</inkml:trace>
</inkml:ink>
</file>

<file path=ppt/ink/ink6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4.7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178 0 7461 0 0,'0'0'4522'0'0,"0"16"-6089"0"0,-4 67 2053 0 0,-27 158 0 0 0,-41 93 198 0 0,49-240-631 0 0,-9 35-916 0 0,18-43-2716 0 0,13-72 835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54.6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 59 5837 0 0,'0'0'5849'0'0,"13"-8"-6921"0"0,43-24 1108 0 0,-48 29 11 0 0,-1 0 0 0 0,1 0 0 0 0,0 1 0 0 0,0-1 0 0 0,0 2 0 0 0,1-1 0 0 0,-1 1 0 0 0,0 1 0 0 0,1-1 0 0 0,-1 1 0 0 0,0 1 0 0 0,1-1 1 0 0,-1 2-1 0 0,12 2 0 0 0,-18-4-43 0 0,0 1 0 0 0,0-1 0 0 0,0 1 0 0 0,0-1 0 0 0,0 1 0 0 0,0 0 0 0 0,0 0 0 0 0,0 0 0 0 0,0 0 0 0 0,0 0 0 0 0,0 0 0 0 0,-1 0 0 0 0,1 1 0 0 0,0-1 0 0 0,-1 1 0 0 0,0-1 0 0 0,1 1 0 0 0,-1 0 0 0 0,0-1 0 0 0,1 1 0 0 0,-1 0 0 0 0,0 0 0 0 0,0 0 0 0 0,-1 0 0 0 0,1 0 0 0 0,0 0 0 0 0,-1 0 0 0 0,1 3 0 0 0,-1-2 9 0 0,0 0-1 0 0,0 0 0 0 0,-1 0 0 0 0,1 0 1 0 0,-1 0-1 0 0,1 0 0 0 0,-1-1 0 0 0,0 1 0 0 0,-1 0 1 0 0,1 0-1 0 0,0-1 0 0 0,-1 1 0 0 0,1 0 1 0 0,-1-1-1 0 0,0 0 0 0 0,0 1 0 0 0,0-1 1 0 0,0 0-1 0 0,-4 3 0 0 0,-11 8 130 0 0,-1-1-1 0 0,0 0 1 0 0,-1-2-1 0 0,0 0 1 0 0,-23 8-1 0 0,-104 31 119 0 0,143-48-253 0 0,-36 10-214 0 0,58-6-2419 0 0,-4-2 2235 0 0,21 10 194 0 0,-14-6 98 0 0,0 1 0 0 0,24 14 1 0 0,-41-20 90 0 0,0 1 0 0 0,0 0 1 0 0,0 1-1 0 0,0-1 0 0 0,-1 1 0 0 0,0 0 1 0 0,0 0-1 0 0,0 0 0 0 0,0 1 0 0 0,-1-1 1 0 0,1 1-1 0 0,-1 0 0 0 0,0 0 0 0 0,2 6 0 0 0,-4-9 106 0 0,0 0 0 0 0,-1 0-1 0 0,1 0 1 0 0,-1 0-1 0 0,0 0 1 0 0,0 0-1 0 0,1 0 1 0 0,-1 0 0 0 0,-1 0-1 0 0,1 0 1 0 0,0 0-1 0 0,0 0 1 0 0,-1 0-1 0 0,1 0 1 0 0,-1 0-1 0 0,1 0 1 0 0,-1-1 0 0 0,0 1-1 0 0,-2 3 1 0 0,1-1 104 0 0,-1-1 1 0 0,0 1-1 0 0,0-1 1 0 0,0 0 0 0 0,-1 1-1 0 0,1-2 1 0 0,-1 1-1 0 0,-5 4 1 0 0,-5 0 208 0 0,1 0-1 0 0,-1-1 1 0 0,-1 0 0 0 0,-18 4 0 0 0,12-4-660 0 0,-33 9 637 0 0,19-11-6295 0 0</inkml:trace>
</inkml:ink>
</file>

<file path=ppt/ink/ink6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5.2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374 21 3452 0 0,'0'0'7404'0'0,"-14"-5"-7247"0"0,1 0-254 0 0,0 2 0 0 0,-22-5 0 0 0,33 8 75 0 0,-1 0-1 0 0,1 1 1 0 0,-1-1 0 0 0,1 0 0 0 0,-1 1 0 0 0,1 0 0 0 0,-1 0 0 0 0,1-1-1 0 0,-1 1 1 0 0,1 1 0 0 0,0-1 0 0 0,-1 0 0 0 0,1 0 0 0 0,0 1 0 0 0,0 0-1 0 0,0-1 1 0 0,0 1 0 0 0,0 0 0 0 0,1 0 0 0 0,-1 0 0 0 0,0 0 0 0 0,0 2 0 0 0,-7 6-60 0 0,-13 12-73 0 0,-37 49 0 0 0,54-64 134 0 0,0 0 0 0 0,1 0 0 0 0,0 0 0 0 0,0 0 0 0 0,1 1 0 0 0,0 0 0 0 0,0-1-1 0 0,1 1 1 0 0,0 0 0 0 0,0 0 0 0 0,1 1 0 0 0,-1 15 0 0 0,2-22 4 0 0,0-1 0 0 0,1 1-1 0 0,-1 0 1 0 0,1-1 0 0 0,-1 1 0 0 0,1-1 0 0 0,0 1 0 0 0,-1-1 0 0 0,1 1 0 0 0,0-1-1 0 0,0 1 1 0 0,0-1 0 0 0,0 0 0 0 0,0 1 0 0 0,0-1 0 0 0,1 0 0 0 0,-1 0-1 0 0,2 2 1 0 0,32 16-30 0 0,-1 0-84 0 0,-27-13 137 0 0,-1 1 0 0 0,0 0 1 0 0,0 0-1 0 0,-1 0 0 0 0,0 1 0 0 0,0 0 1 0 0,0 0-1 0 0,-1 0 0 0 0,-1 1 1 0 0,1-1-1 0 0,-1 1 0 0 0,-1 0 0 0 0,0 0 1 0 0,0 0-1 0 0,0 0 0 0 0,-1 0 0 0 0,-1 0 1 0 0,1 0-1 0 0,-3 18 0 0 0,1-24 74 0 0,0-1-1 0 0,0 1 0 0 0,0 0 1 0 0,0-1-1 0 0,0 1 0 0 0,-1-1 1 0 0,1 1-1 0 0,-1-1 0 0 0,1 0 1 0 0,-1 0-1 0 0,0 0 0 0 0,0 0 1 0 0,0 0-1 0 0,0 0 0 0 0,0 0 1 0 0,-1-1-1 0 0,1 1 0 0 0,0-1 1 0 0,-1 1-1 0 0,1-1 0 0 0,-4 1 1 0 0,-8 4 343 0 0,-1-1 0 0 0,-23 6 0 0 0,25-8-414 0 0,-11 3-42 0 0,3 1-239 0 0,-1-2 1 0 0,1-1 0 0 0,-39 4 0 0 0,60-10-253 0 0,1 0 1 0 0,0 0-1 0 0,-1 0 1 0 0,1 1-1 0 0,0-1 1 0 0,0 0-1 0 0,1 1 1 0 0,-1-1-1 0 0,0 0 1 0 0,3-1-1 0 0,18-22-4611 0 0</inkml:trace>
</inkml:ink>
</file>

<file path=ppt/ink/ink6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5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0 3484 0 0,'0'0'4445'0'0,"7"13"-4311"0"0,21 44-52 0 0,-26-50-40 0 0,-1 0 1 0 0,0-1 0 0 0,0 1 0 0 0,0 0-1 0 0,-1 0 1 0 0,0 1 0 0 0,0-1-1 0 0,-1 0 1 0 0,0 0 0 0 0,0 0-1 0 0,0-1 1 0 0,-1 1 0 0 0,0 0 0 0 0,-1 0-1 0 0,1-1 1 0 0,-8 13 0 0 0,6-10 18 0 0,-10 22 134 0 0,-20 32 0 0 0,28-53-71 0 0,-1 0 0 0 0,0-1-1 0 0,0 0 1 0 0,-1 0-1 0 0,0 0 1 0 0,-17 13 0 0 0,25-22-94 0 0,0 0 0 0 0,0 0 1 0 0,0 0-1 0 0,0 0 1 0 0,0 0-1 0 0,0-1 1 0 0,0 1-1 0 0,0 0 0 0 0,0 0 1 0 0,0 0-1 0 0,0 0 1 0 0,0 0-1 0 0,0 0 0 0 0,0-1 1 0 0,0 1-1 0 0,0 0 1 0 0,0 0-1 0 0,0 0 1 0 0,0 0-1 0 0,0 0 0 0 0,0 0 1 0 0,0-1-1 0 0,0 1 1 0 0,0 0-1 0 0,0 0 0 0 0,0 0 1 0 0,0 0-1 0 0,-1 0 1 0 0,1 0-1 0 0,0 0 1 0 0,0 0-1 0 0,0 0 0 0 0,0-1 1 0 0,0 1-1 0 0,0 0 1 0 0,0 0-1 0 0,-1 0 1 0 0,1 0-1 0 0,0 0 0 0 0,0 0 1 0 0,0 0-1 0 0,0 0 1 0 0,0 0-1 0 0,0 0 0 0 0,-1 0 1 0 0,1 0-1 0 0,0 0 1 0 0,0 0-1 0 0,0 0 1 0 0,0 0-1 0 0,0 0 0 0 0,0 0 1 0 0,-1 0-1 0 0,1 0 1 0 0,6-12-103 0 0,17-19-329 0 0,0 1 0 0 0,47-46 1 0 0,-60 67 323 0 0,0 0 0 0 0,0 0 0 0 0,1 1 0 0 0,0 0 0 0 0,1 1 0 0 0,0 1 1 0 0,0-1-1 0 0,1 2 0 0 0,-1 0 0 0 0,1 0 0 0 0,16-3 0 0 0,-25 7 97 0 0,1 1 0 0 0,-1-1 1 0 0,1 1-1 0 0,0 0 0 0 0,-1 0 0 0 0,1 0 0 0 0,-1 0 0 0 0,1 1 0 0 0,-1-1 1 0 0,1 1-1 0 0,-1 1 0 0 0,1-1 0 0 0,-1 1 0 0 0,0-1 0 0 0,0 1 0 0 0,0 0 1 0 0,0 1-1 0 0,7 4 0 0 0,-7-3 23 0 0,-1 0 0 0 0,0-1 0 0 0,0 1 0 0 0,-1 1 0 0 0,1-1 0 0 0,-1 0 0 0 0,0 0 0 0 0,0 1 0 0 0,0 0 0 0 0,0-1 0 0 0,-1 1 0 0 0,0 0 0 0 0,0 0 0 0 0,0-1 0 0 0,-1 1 0 0 0,1 0 0 0 0,-2 7 0 0 0,1-4 22 0 0,-1 0 0 0 0,-1 0 0 0 0,1 0 0 0 0,-2 0 1 0 0,1 0-1 0 0,-1 0 0 0 0,0-1 0 0 0,0 1 0 0 0,-1-1 0 0 0,0 0 0 0 0,0 0 1 0 0,-9 10-1 0 0,-12 23-1440 0 0,21-32-791 0 0</inkml:trace>
</inkml:ink>
</file>

<file path=ppt/ink/ink6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6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0 4468 0 0,'0'0'7768'0'0,"-1"6"-9612"0"0,-78 410 3485 0 0,28-241-3475 0 0,50-172 1729 0 0,-1 5-783 0 0,-1 1 1 0 0,-1-1-1 0 0,1 0 0 0 0,-7 10 1 0 0,-5 3-3681 0 0</inkml:trace>
</inkml:ink>
</file>

<file path=ppt/ink/ink6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6.7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1 129 4712 0 0,'0'0'2799'0'0,"18"-6"-3187"0"0,0 0 347 0 0,0-1 9 0 0,1 1-1 0 0,0 1 1 0 0,1 1-1 0 0,25-3 1 0 0,79-6-1101 0 0,219-52-1 0 0,-341 65 1187 0 0,5-3 677 0 0,1 1-1 0 0,0 1 1 0 0,0-1 0 0 0,9 1 0 0 0,-15 3-676 0 0,-1 0 0 0 0,0 0 1 0 0,0 0-1 0 0,0 1 0 0 0,0-1 1 0 0,0 0-1 0 0,-1 1 1 0 0,1-1-1 0 0,-1 0 0 0 0,0 1 1 0 0,1-1-1 0 0,-1 1 0 0 0,-1 4 1 0 0,2-4-21 0 0,0 21 150 0 0,0-1 1 0 0,-1 1-1 0 0,-2-1 0 0 0,0 0 0 0 0,-8 32 1 0 0,7-42-1412 0 0,-2 1-1 0 0,1-1 1 0 0,-8 15 0 0 0</inkml:trace>
</inkml:ink>
</file>

<file path=ppt/ink/ink6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7.1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32 4880 0 0,'0'0'5713'0'0,"11"-32"-7849"0"0,-2 50 1500 0 0,-3-4-1248 0 0,6 5-2117 0 0</inkml:trace>
</inkml:ink>
</file>

<file path=ppt/ink/ink6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7.5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39 260 0 0,'0'0'8263'0'0,"8"16"-7922"0"0,23 48-68 0 0,-29-59-233 0 0,0-1-1 0 0,-1 0 1 0 0,1 0 0 0 0,-1 1 0 0 0,0-1 0 0 0,0 0-1 0 0,-1 1 1 0 0,1-1 0 0 0,-1 1 0 0 0,0-1 0 0 0,0 1-1 0 0,-1-1 1 0 0,1 1 0 0 0,-1-1 0 0 0,0 0 0 0 0,0 1-1 0 0,-1-1 1 0 0,1 0 0 0 0,-1 0 0 0 0,0 0-1 0 0,0 0 1 0 0,0 0 0 0 0,0 0 0 0 0,-1 0 0 0 0,0-1-1 0 0,0 1 1 0 0,0-1 0 0 0,0 0 0 0 0,0 0 0 0 0,-1 0-1 0 0,1 0 1 0 0,-1-1 0 0 0,0 1 0 0 0,0-1 0 0 0,0 0-1 0 0,0 0 1 0 0,-5 2 0 0 0,9-4-4 0 0,0 0 0 0 0,0 0 0 0 0,-1 0 1 0 0,1 0-1 0 0,0 0 0 0 0,0 0 0 0 0,-1 0 0 0 0,1 0 0 0 0,0 0 0 0 0,-1 0 0 0 0,1 0 1 0 0,0 0-1 0 0,0 0 0 0 0,-1 0 0 0 0,1 0 0 0 0,0 0 0 0 0,0 0 0 0 0,-1-1 1 0 0,1 1-1 0 0,0 0 0 0 0,0 0 0 0 0,-1 0 0 0 0,1 0 0 0 0,0 0 0 0 0,0-1 0 0 0,0 1 1 0 0,-1 0-1 0 0,1 0 0 0 0,0 0 0 0 0,0-1 0 0 0,0 1 0 0 0,0 0 0 0 0,-1 0 1 0 0,1-1-1 0 0,0 1 0 0 0,0 0 0 0 0,0-1 0 0 0,-1-14 209 0 0,9-15-713 0 0,4 12 308 0 0,1 0 1 0 0,0 1-1 0 0,1 1 0 0 0,1 0 0 0 0,1 1 1 0 0,0 1-1 0 0,1 0 0 0 0,29-17 1 0 0,-30 21 70 0 0,0 1 0 0 0,0 0 0 0 0,18-6 1 0 0,-29 13 34 0 0,1 0 1 0 0,-1 0-1 0 0,1 1 1 0 0,-1 0-1 0 0,1 0 1 0 0,-1 0-1 0 0,1 0 1 0 0,-1 1-1 0 0,1 0 1 0 0,0 0-1 0 0,-1 1 1 0 0,1 0-1 0 0,0 0 1 0 0,6 2-1 0 0,-7-1 106 0 0,-1 1-1 0 0,0-1 1 0 0,0 1-1 0 0,0 0 1 0 0,-1 1-1 0 0,1-1 1 0 0,-1 1 0 0 0,0-1-1 0 0,0 1 1 0 0,0 0-1 0 0,0 0 1 0 0,0 0-1 0 0,-1 1 1 0 0,0-1-1 0 0,0 1 1 0 0,0-1 0 0 0,-1 1-1 0 0,1-1 1 0 0,-1 1-1 0 0,0 0 1 0 0,0 8-1 0 0,0-4 70 0 0,0 0-1 0 0,0 0 1 0 0,-1 0-1 0 0,0 0 1 0 0,-1-1-1 0 0,0 1 1 0 0,0 0-1 0 0,-1 0 1 0 0,0 0-1 0 0,-1-1 1 0 0,-3 9-1 0 0,21-43-68 0 0,2 1 0 0 0,0 1-1 0 0,2 0 1 0 0,0 2-1 0 0,46-41 1 0 0,-65 62-73 0 0,1 1 0 0 0,0-1 1 0 0,0 0-1 0 0,0 1 0 0 0,0-1 0 0 0,0 1 1 0 0,0-1-1 0 0,0 1 0 0 0,0-1 0 0 0,0 1 1 0 0,0 0-1 0 0,0 0 0 0 0,0-1 0 0 0,0 1 1 0 0,0 0-1 0 0,0 0 0 0 0,0 0 0 0 0,0 0 1 0 0,0 0-1 0 0,0 0 0 0 0,0 0 0 0 0,0 1 1 0 0,0-1-1 0 0,0 0 0 0 0,0 1 0 0 0,0-1 1 0 0,0 0-1 0 0,0 1 0 0 0,0-1 0 0 0,0 1 1 0 0,0 0-1 0 0,0-1 0 0 0,0 1 0 0 0,0 0 1 0 0,-1-1-1 0 0,1 1 0 0 0,0 0 0 0 0,-1 0 1 0 0,1 0-1 0 0,0 0 0 0 0,-1-1 0 0 0,1 1 1 0 0,-1 0-1 0 0,1 0 0 0 0,-1 2 0 0 0,5 5 132 0 0,-1 1-1 0 0,0 1 0 0 0,5 15 0 0 0,-8-21-106 0 0,4 15 81 0 0,-2-1 0 0 0,0 1 0 0 0,1 24 0 0 0,2 21-2961 0 0,-2-48 96 0 0,4-1-1472 0 0</inkml:trace>
</inkml:ink>
</file>

<file path=ppt/ink/ink6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27.9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0 309 2464 0 0,'0'0'5799'0'0,"14"-12"-5551"0"0,43-38-164 0 0,-48 44-85 0 0,0-1 0 0 0,0 1 1 0 0,0 1-1 0 0,19-9 0 0 0,8-6 2 0 0,-27 14 11 0 0,6-4 35 0 0,-1 0 0 0 0,-1-1 0 0 0,15-14 0 0 0,-25 21-19 0 0,1 0 0 0 0,-1 0 0 0 0,0-1 0 0 0,0 1 0 0 0,0-1 0 0 0,-1 0 1 0 0,1 0-1 0 0,-1 0 0 0 0,0 0 0 0 0,-1 0 0 0 0,1 0 0 0 0,-1 0 0 0 0,0-1 0 0 0,0-7 1 0 0,0 11-23 0 0,-1 0 0 0 0,0 0 0 0 0,0 0 1 0 0,0 0-1 0 0,0 0 0 0 0,0 0 0 0 0,0 0 1 0 0,-1 0-1 0 0,1 0 0 0 0,-1 0 0 0 0,0 0 1 0 0,1 0-1 0 0,-1 0 0 0 0,0 0 1 0 0,0 0-1 0 0,0 0 0 0 0,0 1 0 0 0,-3-4 1 0 0,2 4-26 0 0,1 0 1 0 0,-1 0-1 0 0,0 0 1 0 0,0 1-1 0 0,0-1 1 0 0,0 1-1 0 0,0-1 1 0 0,0 1-1 0 0,0 0 1 0 0,0-1-1 0 0,0 1 1 0 0,0 0 0 0 0,0 0-1 0 0,0 1 1 0 0,0-1-1 0 0,0 0 1 0 0,0 1-1 0 0,0-1 1 0 0,0 1-1 0 0,-2 1 1 0 0,-10 4-23 0 0,0 0 1 0 0,1 1-1 0 0,0 1 0 0 0,1 0 1 0 0,0 1-1 0 0,0 0 1 0 0,1 1-1 0 0,0 0 0 0 0,0 1 1 0 0,1 0-1 0 0,-15 23 0 0 0,20-28 82 0 0,1 0-1 0 0,1 1 1 0 0,-1-1-1 0 0,1 1 1 0 0,0 0-1 0 0,1 0 1 0 0,0 0-1 0 0,0 0 1 0 0,0 0-1 0 0,1 0 0 0 0,0 0 1 0 0,0 1-1 0 0,1-1 1 0 0,0 1-1 0 0,0-1 1 0 0,1 0-1 0 0,0 0 1 0 0,0 1-1 0 0,3 8 1 0 0,-1-9 63 0 0,0 0 0 0 0,0 0 0 0 0,1 0 0 0 0,0 0 1 0 0,0-1-1 0 0,0 0 0 0 0,1 0 0 0 0,0 0 1 0 0,0 0-1 0 0,1-1 0 0 0,0 0 0 0 0,0 0 1 0 0,0 0-1 0 0,0-1 0 0 0,1 0 0 0 0,-1 0 1 0 0,1 0-1 0 0,9 2 0 0 0,-1 0 190 0 0,0-2 0 0 0,0 0 1 0 0,0-1-1 0 0,0 0 0 0 0,0-1 0 0 0,1-1 0 0 0,30-1 1 0 0,-11-3 122 0 0,0-2 0 0 0,47-12 1 0 0,-116 41-4607 0 0,14-14 482 0 0</inkml:trace>
</inkml:ink>
</file>

<file path=ppt/ink/ink6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47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204 21 1200 0 0,'0'0'6079'0'0,"0"-3"-6179"0"0,1-6-232 0 0,-1 12-308 0 0,-6 20 994 0 0,-27 55 291 0 0,4 2-1 0 0,-26 115 1 0 0,-1 0-305 0 0,56-192-290 0 0,-10 24 29 0 0,10-26-46 0 0,-1 0 1 0 0,1 1 0 0 0,-1-1-1 0 0,1 0 1 0 0,-1 0-1 0 0,1 0 1 0 0,-1 0-1 0 0,0 0 1 0 0,1 0 0 0 0,-1 0-1 0 0,0 0 1 0 0,0 0-1 0 0,0 0 1 0 0,0 0-1 0 0,0-1 1 0 0,0 1 0 0 0,-1 0 331 0 0,2-22 547 0 0,-1 11-954 0 0,1 1 0 0 0,0-1 0 0 0,1 0 0 0 0,0 1 0 0 0,1-1 0 0 0,4-15 0 0 0,25-55-141 0 0,4 1-1 0 0,4 2 0 0 0,61-92 1 0 0,-90 153 139 0 0,1 0 0 0 0,1 1 0 0 0,15-17 0 0 0,-23 28-18 0 0,0 0 0 0 0,0 0 0 0 0,0 1 0 0 0,0 0 1 0 0,1-1-1 0 0,-1 1 0 0 0,1 1 0 0 0,0-1 0 0 0,0 1 1 0 0,0 0-1 0 0,0 0 0 0 0,0 0 0 0 0,0 0 0 0 0,1 1 1 0 0,8-1-1 0 0,-12 2 43 0 0,0 1 0 0 0,0-1-1 0 0,0 1 1 0 0,-1-1 0 0 0,1 1 0 0 0,0 0 0 0 0,0 0 0 0 0,-1 0 0 0 0,1 0 0 0 0,-1 0-1 0 0,1 0 1 0 0,-1 0 0 0 0,1 0 0 0 0,-1 0 0 0 0,1 1 0 0 0,-1-1 0 0 0,0 1 0 0 0,0-1 0 0 0,0 1-1 0 0,0 0 1 0 0,0-1 0 0 0,0 1 0 0 0,0 0 0 0 0,-1-1 0 0 0,1 1 0 0 0,-1 0 0 0 0,1 0-1 0 0,-1 0 1 0 0,1 3 0 0 0,1 8 71 0 0,0 1 1 0 0,0 26-1 0 0,-2-34-33 0 0,-3 92 1118 0 0,-27 167-1 0 0,18-186-828 0 0,8-47-89 0 0,-2 0 0 0 0,-11 34 0 0 0,-4-15-4215 0 0</inkml:trace>
</inkml:ink>
</file>

<file path=ppt/ink/ink6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49.1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 28 952 0 0,'0'0'6141'0'0,"0"-5"-5976"0"0,-2-13-284 0 0,1 14-60 0 0,21 32 162 0 0,94 141 1863 0 0,-57-88-1298 0 0,36 50 41 0 0,-81-121-2153 0 0,1-8-2506 0 0,-2-2 1074 0 0</inkml:trace>
</inkml:ink>
</file>

<file path=ppt/ink/ink6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49.60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231 1 4560 0 0,'0'0'2789'0'0,"3"15"-4371"0"0,12 52 1691 0 0,35 166 453 0 0,-47-215-417 0 0,-1-1 1 0 0,0 1-1 0 0,-2 21 1 0 0,0-34-8 0 0,0-1-1 0 0,-1 1 1 0 0,0-1 0 0 0,0 1 0 0 0,0-1 0 0 0,0 1 0 0 0,-1-1 0 0 0,0 0 0 0 0,0 0-1 0 0,0 1 1 0 0,0-1 0 0 0,0-1 0 0 0,-1 1 0 0 0,0 0 0 0 0,0-1 0 0 0,0 1 0 0 0,-4 3 0 0 0,-22 13 238 0 0,0-1 0 0 0,-54 25 0 0 0,19-10-1913 0 0,33-18-825 0 0,-3-1-1981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55.0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222 0 5156 0 0,'0'0'5354'0'0,"16"5"-6015"0"0,-7-2 590 0 0,1-1 57 0 0,0 1 1 0 0,0 1-1 0 0,0 0 1 0 0,-1 0-1 0 0,1 0 1 0 0,-1 2-1 0 0,0-1 0 0 0,-1 1 1 0 0,13 11-1 0 0,-5-1 157 0 0,-2 1-1 0 0,0 0 0 0 0,-2 1 1 0 0,0 1-1 0 0,0 0 0 0 0,-2 1 1 0 0,0 0-1 0 0,-2 0 0 0 0,0 1 1 0 0,-1 0-1 0 0,-1 0 0 0 0,3 25 1 0 0,-2 2 122 0 0,-1 1 1 0 0,-3-1 0 0 0,-2 1-1 0 0,-7 69 1 0 0,3-88-98 0 0,-1 0-1 0 0,-2-1 0 0 0,-1 1 1 0 0,-1-1-1 0 0,-2 0 1 0 0,0-1-1 0 0,-2 0 0 0 0,-2-1 1 0 0,-19 32-1 0 0,23-44 84 0 0,0-1 0 0 0,-1-1-1 0 0,0 0 1 0 0,-1 0 0 0 0,0-1 0 0 0,-1-1-1 0 0,-1 0 1 0 0,0-1 0 0 0,0 0 0 0 0,-1-1-1 0 0,0 0 1 0 0,0-2 0 0 0,-1 0-1 0 0,0 0 1 0 0,0-2 0 0 0,-1 0 0 0 0,-24 4-1 0 0,6-5-975 0 0,-52-1 0 0 0</inkml:trace>
</inkml:ink>
</file>

<file path=ppt/ink/ink6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51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560 20 208 0 0,'0'0'5291'0'0,"-3"-4"-4925"0"0,3 3-346 0 0,-1 0 1 0 0,0 0 0 0 0,0 0 0 0 0,1 0 0 0 0,-1 0 0 0 0,0 0 0 0 0,0 0 0 0 0,0 0 0 0 0,0 0 0 0 0,-1 1 0 0 0,1-1 0 0 0,0 0-1 0 0,0 1 1 0 0,0-1 0 0 0,-1 0 0 0 0,1 1 0 0 0,0 0 0 0 0,0-1 0 0 0,-1 1 0 0 0,1 0 0 0 0,0-1 0 0 0,-1 1 0 0 0,1 0 0 0 0,-1 0-1 0 0,1 0 1 0 0,0 1 0 0 0,-1-1 0 0 0,1 0 0 0 0,0 0 0 0 0,-1 1 0 0 0,1-1 0 0 0,0 0 0 0 0,0 1 0 0 0,-1 0 0 0 0,1-1 0 0 0,0 1-1 0 0,0 0 1 0 0,0-1 0 0 0,0 1 0 0 0,0 0 0 0 0,0 0 0 0 0,-2 2 0 0 0,-246 216 1122 0 0,153-129-553 0 0,53-52-367 0 0,-63 63-84 0 0,105-99-307 0 0,-1 0 0 0 0,1 0-1 0 0,0 1 1 0 0,0-1-1 0 0,0 0 1 0 0,0 1-1 0 0,0-1 1 0 0,0 1 0 0 0,1-1-1 0 0,-1 1 1 0 0,1-1-1 0 0,0 1 1 0 0,-1 0-1 0 0,1-1 1 0 0,1 5 0 0 0,-1-6-56 0 0,0 8-2249 0 0</inkml:trace>
</inkml:ink>
</file>

<file path=ppt/ink/ink6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0:52.4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0 3636 0 0,'0'0'4968'0'0,"-7"17"-6673"0"0,-104 274 1762 0 0,98-253-50 0 0,-13 45 94 0 0,24-74-170 0 0,1 0 0 0 0,0-1 0 0 0,0 1 1 0 0,0 0-1 0 0,1 0 0 0 0,1 0 1 0 0,1 12-1 0 0,0-15 63 0 0,0-1 0 0 0,0 0 1 0 0,1 1-1 0 0,0-1 0 0 0,0 0 0 0 0,0 0 0 0 0,0-1 1 0 0,1 1-1 0 0,0-1 0 0 0,0 0 0 0 0,0 0 1 0 0,1 0-1 0 0,-1 0 0 0 0,6 3 0 0 0,12 7 315 0 0,37 20 0 0 0,-27-19 35 0 0,41 13 0 0 0,-19-8 122 0 0,-54-20-430 0 0,1 0-1 0 0,-1 0 0 0 0,0 0 0 0 0,0 0 0 0 0,0 0 1 0 0,0 0-1 0 0,1 1 0 0 0,-1-1 0 0 0,0 0 1 0 0,0 0-1 0 0,0 0 0 0 0,0 0 0 0 0,1 0 0 0 0,-1 0 1 0 0,0 0-1 0 0,0 1 0 0 0,0-1 0 0 0,0 0 0 0 0,0 0 1 0 0,0 0-1 0 0,0 0 0 0 0,1 1 0 0 0,-1-1 1 0 0,0 0-1 0 0,0 0 0 0 0,0 0 0 0 0,0 0 0 0 0,0 1 1 0 0,0-1-1 0 0,0 0 0 0 0,0 0 0 0 0,0 0 1 0 0,0 1-1 0 0,0-1 0 0 0,0 0 0 0 0,0 0 0 0 0,0 0 1 0 0,0 1-1 0 0,0-1 0 0 0,0 0 0 0 0,0 0 0 0 0,0 0 1 0 0,-1 0-1 0 0,1 1 0 0 0,0-1 0 0 0,0 0 1 0 0,0 0-1 0 0,0 0 0 0 0,0 0 0 0 0,-1 1 0 0 0,-8 7-1925 0 0,9-8 1846 0 0,-13 9-2749 0 0</inkml:trace>
</inkml:ink>
</file>

<file path=ppt/ink/ink6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4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477 108 1304 0 0,'0'0'4473'0'0,"2"-15"-3539"0"0,7-45-208 0 0,-9 59-695 0 0,1 0 1 0 0,-1 0-1 0 0,0 0 0 0 0,1 0 0 0 0,-1 0 0 0 0,0 0 0 0 0,0 0 0 0 0,0 0 0 0 0,0 0 0 0 0,0 0 0 0 0,0 0 0 0 0,0 0 1 0 0,0 0-1 0 0,0 0 0 0 0,-1 0 0 0 0,1 0 0 0 0,0 0 0 0 0,-1 0 0 0 0,1 0 0 0 0,0 0 0 0 0,-1 1 0 0 0,1-1 0 0 0,-1 0 1 0 0,0 0-1 0 0,1 0 0 0 0,-1 1 0 0 0,0-1 0 0 0,1 0 0 0 0,-1 0 0 0 0,0 1 0 0 0,0-1 0 0 0,1 1 0 0 0,-1-1 1 0 0,0 1-1 0 0,0-1 0 0 0,0 1 0 0 0,0-1 0 0 0,0 1 0 0 0,0 0 0 0 0,0 0 0 0 0,0-1 0 0 0,0 1 0 0 0,0 0 0 0 0,0 0 1 0 0,0 0-1 0 0,0 0 0 0 0,-1 0 0 0 0,-3 1-51 0 0,-1 0 1 0 0,1 0 0 0 0,-1 1-1 0 0,1-1 1 0 0,-9 5-1 0 0,13-5 22 0 0,-26 12 194 0 0,0 2-1 0 0,1 1 1 0 0,0 1 0 0 0,2 1-1 0 0,0 1 1 0 0,-22 23 0 0 0,12-7 25 0 0,2 1 1 0 0,1 2-1 0 0,-27 43 1 0 0,49-66-230 0 0,0 0-1 0 0,1 1 1 0 0,1-1 0 0 0,0 2 0 0 0,1-1-1 0 0,1 1 1 0 0,0-1 0 0 0,2 1 0 0 0,0 1-1 0 0,-1 16 1 0 0,3-26 15 0 0,1 0-1 0 0,0 0 1 0 0,1 0 0 0 0,0 0-1 0 0,0 0 1 0 0,1-1-1 0 0,-1 1 1 0 0,2 0 0 0 0,-1-1-1 0 0,1 1 1 0 0,0-1 0 0 0,1 0-1 0 0,0 0 1 0 0,0 0-1 0 0,0-1 1 0 0,1 0 0 0 0,0 1-1 0 0,0-1 1 0 0,1-1 0 0 0,-1 1-1 0 0,1-1 1 0 0,0 0-1 0 0,14 8 1 0 0,-10-8 137 0 0,-1-1 0 0 0,1 0-1 0 0,0-1 1 0 0,0 0 0 0 0,0 0 0 0 0,1-1-1 0 0,-1 0 1 0 0,1-1 0 0 0,-1 0 0 0 0,1-1-1 0 0,0 0 1 0 0,-1-1 0 0 0,1 0 0 0 0,-1-1 0 0 0,19-5-1 0 0,-3 0 97 0 0,0-2 0 0 0,-1-1 0 0 0,-1-1 0 0 0,0-1 0 0 0,24-15 0 0 0,-10 1-5 0 0,0-1-1 0 0,-2-1 1 0 0,62-64 0 0 0,-78 70-193 0 0,0-1 0 0 0,-2 0 0 0 0,0-2 0 0 0,-2 0 0 0 0,0-1 0 0 0,22-55 0 0 0,-34 72-53 0 0,-1-1 0 0 0,0 1 0 0 0,-1-1 0 0 0,0 0 0 0 0,0 0 0 0 0,-1 0 0 0 0,0 0 0 0 0,-1-12 0 0 0,0 21-42 0 0,0 0 1 0 0,-1 0-1 0 0,1 0 0 0 0,0 0 1 0 0,0 0-1 0 0,-1 0 0 0 0,1 0 1 0 0,-1 0-1 0 0,1 0 1 0 0,-1 0-1 0 0,0 0 0 0 0,1 0 1 0 0,-1 0-1 0 0,0 0 1 0 0,0 1-1 0 0,1-1 0 0 0,-1 0 1 0 0,0 0-1 0 0,0 1 1 0 0,0-1-1 0 0,0 1 0 0 0,0-1 1 0 0,0 1-1 0 0,0-1 0 0 0,0 1 1 0 0,0-1-1 0 0,0 1 1 0 0,0 0-1 0 0,0 0 0 0 0,0 0 1 0 0,-1-1-1 0 0,1 1 1 0 0,0 0-1 0 0,0 0 0 0 0,0 1 1 0 0,0-1-1 0 0,0 0 0 0 0,0 0 1 0 0,0 0-1 0 0,0 1 1 0 0,0-1-1 0 0,-2 1 0 0 0,-5 1-708 0 0,-1 1 0 0 0,1 0 0 0 0,-15 6 0 0 0,-16 12-2422 0 0,-16 9-2236 0 0</inkml:trace>
</inkml:ink>
</file>

<file path=ppt/ink/ink6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5.8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191 2 1304 0 0,'0'0'8868'0'0,"5"0"-9341"0"0,-4-1 480 0 0,0 1 1 0 0,0 0 0 0 0,0 0-1 0 0,0 0 1 0 0,0 0-1 0 0,0 0 1 0 0,0 0-1 0 0,0 0 1 0 0,-1 0-1 0 0,1 0 1 0 0,0 1 0 0 0,0-1-1 0 0,0 0 1 0 0,0 1-1 0 0,0-1 1 0 0,0 0-1 0 0,-1 1 1 0 0,1-1 0 0 0,0 1-1 0 0,0-1 1 0 0,-1 1-1 0 0,1-1 1 0 0,0 1-1 0 0,-1 0 1 0 0,1-1-1 0 0,-1 1 1 0 0,1 0 0 0 0,-1 0-1 0 0,1-1 1 0 0,-1 1-1 0 0,1 0 1 0 0,-1 0-1 0 0,0 0 1 0 0,1 0 0 0 0,-1 0-1 0 0,0-1 1 0 0,1 3-1 0 0,-1 3 142 0 0,-1 0 0 0 0,1 1-1 0 0,-1-1 1 0 0,0 1 0 0 0,-4 11-1 0 0,-111 335 2155 0 0,50-169-1915 0 0,56-155-858 0 0,-5 14-1537 0 0,7-16-2861 0 0</inkml:trace>
</inkml:ink>
</file>

<file path=ppt/ink/ink6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6.2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562 1 3392 0 0,'0'0'6466'0'0,"-14"16"-6090"0"0,-97 114 962 0 0,-78 115-529 0 0,-20 24-394 0 0,170-234-1745 0 0</inkml:trace>
</inkml:ink>
</file>

<file path=ppt/ink/ink6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7.9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748 71 1864 0 0,'0'0'9210'0'0,"-13"-7"-9110"0"0,6 2-104 0 0,-1 0 1 0 0,0 0 0 0 0,-1 1 0 0 0,0 0-1 0 0,0 0 1 0 0,0 1 0 0 0,0 0 0 0 0,0 0-1 0 0,-18-2 1 0 0,-338-17 1344 0 0,363 22-1372 0 0,0 0 0 0 0,0 0 0 0 0,1 0 0 0 0,-1 0 0 0 0,0 0 0 0 0,0 0 0 0 0,1 1 0 0 0,-1-1 0 0 0,0 1 0 0 0,0-1 0 0 0,1 1 0 0 0,-1 0 0 0 0,1 0 0 0 0,-1 0 0 0 0,-1 1 0 0 0,2-1 0 0 0,1-1 1 0 0,-1 1 0 0 0,1 0-1 0 0,-1-1 1 0 0,1 1-1 0 0,-1 0 1 0 0,1-1-1 0 0,0 1 1 0 0,0 0-1 0 0,-1 0 1 0 0,1-1-1 0 0,0 1 1 0 0,0 0-1 0 0,0 0 1 0 0,0 0-1 0 0,0-1 1 0 0,0 1-1 0 0,0 0 1 0 0,0 0-1 0 0,0 0 1 0 0,0-1-1 0 0,0 1 1 0 0,1 1-1 0 0,0 2 3 0 0,1-1-1 0 0,-1 0 1 0 0,1 1-1 0 0,0-1 0 0 0,0 0 1 0 0,1 0-1 0 0,-1 0 0 0 0,1-1 1 0 0,-1 1-1 0 0,1 0 1 0 0,0-1-1 0 0,4 4 0 0 0,15 7 165 0 0,23 17-133 0 0,-43-28-19 0 0,0 0 0 0 0,0 0 1 0 0,0 0-1 0 0,0 0 1 0 0,-1 0-1 0 0,1 1 1 0 0,-1-1-1 0 0,1 1 0 0 0,-1-1 1 0 0,0 1-1 0 0,0-1 1 0 0,0 1-1 0 0,0 0 0 0 0,-1-1 1 0 0,1 1-1 0 0,0 4 1 0 0,-1 4 30 0 0,-1-1 0 0 0,0 0 1 0 0,0 0-1 0 0,-1 0 0 0 0,0 0 1 0 0,-1-1-1 0 0,-4 13 0 0 0,-35 66 66 0 0,28-63-92 0 0,-16 46 0 0 0,27-65-9 0 0,-6 23 47 0 0,-1-1-1 0 0,-24 46 1 0 0,28-65 36 0 0,1-1 0 0 0,-1 1 1 0 0,-1-1-1 0 0,1 0 0 0 0,-2-1 0 0 0,1 0 0 0 0,-1 0 0 0 0,0 0 0 0 0,0-1 0 0 0,0 0 0 0 0,-17 8 0 0 0,-41 15-78 0 0,37-17-2719 0 0</inkml:trace>
</inkml:ink>
</file>

<file path=ppt/ink/ink6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8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1632 0 0,'0'0'5634'0'0,"16"8"-5468"0"0,33 20 316 0 0,85 63 0 0 0,394 403 3574 0 0,-446-412-3665 0 0,-11-7-177 0 0,104 141-1 0 0,-184-224-255 0 0,-6-11-6490 0 0,11 2 24 0 0</inkml:trace>
</inkml:ink>
</file>

<file path=ppt/ink/ink6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9.3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42 1 2856 0 0,'0'0'10152'0'0,"3"9"-9979"0"0,3 19 61 0 0,0 0 0 0 0,-2 1 1 0 0,1 56-1 0 0,-5-66-559 0 0,0 13 736 0 0,-1 0-1 0 0,-6 37 0 0 0,5-58-640 0 0,0-1 0 0 0,-1 0 0 0 0,0 0 0 0 0,-6 11 0 0 0,6-15-444 0 0,0 0 1 0 0,0-1 0 0 0,-1 0 0 0 0,1 0-1 0 0,-1 0 1 0 0,-1 0 0 0 0,-8 8-1 0 0</inkml:trace>
</inkml:ink>
</file>

<file path=ppt/ink/ink6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29.9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48 3848 0 0,'0'0'4207'0'0,"15"-7"-3965"0"0,51-22-38 0 0,-58 26-173 0 0,0 1 0 0 0,1 0 0 0 0,0 0 0 0 0,-1 1 0 0 0,1 0 0 0 0,0 0 0 0 0,0 1 0 0 0,-1 1 0 0 0,1-1 0 0 0,0 1 0 0 0,0 1 0 0 0,-1 0 0 0 0,1 0 0 0 0,-1 0 0 0 0,10 5 0 0 0,-12-5 7 0 0,-1 0-1 0 0,1 0 1 0 0,-1 1 0 0 0,0-1 0 0 0,1 1 0 0 0,-1 1-1 0 0,-1-1 1 0 0,1 1 0 0 0,0-1 0 0 0,-1 1-1 0 0,0 1 1 0 0,0-1 0 0 0,0 1 0 0 0,0-1 0 0 0,-1 1-1 0 0,0 0 1 0 0,0 0 0 0 0,0 0 0 0 0,2 7-1 0 0,-3-6 63 0 0,-1-1 0 0 0,0 1 0 0 0,0 0-1 0 0,0 0 1 0 0,-1 0 0 0 0,0 0-1 0 0,0 0 1 0 0,-1 0 0 0 0,0 0 0 0 0,0 0-1 0 0,0 0 1 0 0,0 0 0 0 0,-1 0-1 0 0,0-1 1 0 0,-1 1 0 0 0,1-1 0 0 0,-1 1-1 0 0,-6 8 1 0 0,-7 8 44 0 0,-1-1 1 0 0,-1-1-1 0 0,-1-1 1 0 0,0 0-1 0 0,-43 30 0 0 0,23-19 118 0 0,39-30-269 0 0,0 0 0 0 0,-1 1 0 0 0,1-1 0 0 0,0 0 0 0 0,-1 0 0 0 0,1 1 0 0 0,0-1 0 0 0,-1 0 0 0 0,1 1 0 0 0,0-1 0 0 0,0 0 0 0 0,-1 1 0 0 0,1-1 0 0 0,0 0 0 0 0,0 1 0 0 0,0-1 0 0 0,-1 1 0 0 0,1-1 0 0 0,0 0 0 0 0,0 1 0 0 0,0-1 0 0 0,0 1 0 0 0,0-1 0 0 0,0 0 0 0 0,0 1 0 0 0,0-1 0 0 0,0 1 0 0 0,0-1 0 0 0,0 0 0 0 0,0 1 0 0 0,0-1 0 0 0,0 1 0 0 0,1-1 0 0 0,-1 0 0 0 0,0 1 0 0 0,0-1 0 0 0,0 0 0 0 0,1 1 0 0 0,-1-1 0 0 0,0 0 0 0 0,0 1 0 0 0,1-1 0 0 0,-1 0 0 0 0,0 1 0 0 0,1-1 0 0 0,-1 0 0 0 0,0 0 0 0 0,1 1 0 0 0,-1-1 0 0 0,0 0 0 0 0,1 0 0 0 0,-1 0 0 0 0,0 1 0 0 0,1-1 0 0 0,0 0 0 0 0,34 13-11 0 0,-8-4-130 0 0,-21-5 101 0 0,0 0-1 0 0,-1 0 1 0 0,0 1 0 0 0,0 0-1 0 0,0 0 1 0 0,0 0 0 0 0,-1 0-1 0 0,0 1 1 0 0,0-1-1 0 0,0 1 1 0 0,-1 0 0 0 0,0 0-1 0 0,0 1 1 0 0,0-1 0 0 0,2 11-1 0 0,-1-2 38 0 0,-1 0-1 0 0,-1 1 1 0 0,0-1-1 0 0,-1 1 1 0 0,-1 27-1 0 0,-1-36 95 0 0,0 0-1 0 0,0-1 0 0 0,-1 1 0 0 0,0 0 0 0 0,0-1 1 0 0,-1 1-1 0 0,1-1 0 0 0,-1 0 0 0 0,-1 0 0 0 0,1 0 1 0 0,-1 0-1 0 0,0-1 0 0 0,0 1 0 0 0,-1-1 0 0 0,1 0 1 0 0,-1 0-1 0 0,0-1 0 0 0,-1 0 0 0 0,-8 6 1 0 0,-10 5 442 0 0,-1-1 0 0 0,-1-1 0 0 0,-38 13 0 0 0,9-3-508 0 0,29-11-965 0 0,-32 22 0 0 0,48-28-1075 0 0</inkml:trace>
</inkml:ink>
</file>

<file path=ppt/ink/ink6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33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 14 1252 0 0,'0'0'4583'0'0,"0"-2"-4720"0"0,-1-7 88 0 0,1 6 357 0 0,30 8 756 0 0,241 56-932 0 0,-219-51-129 0 0,-49-9-31 0 0,0-1 0 0 0,0 1 1 0 0,-1 0-1 0 0,1-1 0 0 0,0 1 0 0 0,0 1 0 0 0,0-1 0 0 0,-1 0 1 0 0,1 0-1 0 0,-1 1 0 0 0,1 0 0 0 0,-1-1 0 0 0,0 1 0 0 0,1 0 1 0 0,-1 0-1 0 0,0 1 0 0 0,0-1 0 0 0,0 0 0 0 0,-1 1 0 0 0,1-1 1 0 0,-1 1-1 0 0,1-1 0 0 0,-1 1 0 0 0,0 0 0 0 0,0-1 1 0 0,0 1-1 0 0,0 0 0 0 0,0 0 0 0 0,-1 0 0 0 0,1 0 0 0 0,-1 0 1 0 0,0 5-1 0 0,-1 7 36 0 0,0 0 1 0 0,-2 0 0 0 0,0-1 0 0 0,0 1-1 0 0,-8 18 1 0 0,2-5 92 0 0,-14 41 422 0 0,-57 115-1 0 0,70-161-369 0 0,-9 18 831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57.9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 30 8673 0 0,'0'0'8166'0'0,"-2"-7"-8027"0"0,1 2-136 0 0,-5-13-210 0 0,2 21 83 0 0,-3 14 77 0 0,-7 29 50 0 0,2 0 0 0 0,2 0 0 0 0,3 1 0 0 0,-4 87 0 0 0,12-122-1779 0 0,0-10 1201 0 0,-1 1 0 0 0,0-1 1 0 0,1 0-1 0 0,-1 0 0 0 0,0 0 1 0 0,0 0-1 0 0,0 0 0 0 0,-1 0 0 0 0,1 1 1 0 0,0-1-1 0 0,-1 0 0 0 0,0 3 1 0 0</inkml:trace>
</inkml:ink>
</file>

<file path=ppt/ink/ink6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34.2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1604 0 0,'0'0'3045'0'0,"16"4"-2903"0"0,7 2-28 0 0,246 60 1891 0 0,-195-59-288 0 0,-48-5-1117 0 0,34 6 1 0 0,-48-5-548 0 0,-12-3-105 0 0,0 1 0 0 0,1-1 0 0 0,-1 0 0 0 0,0 0 0 0 0,0 0 0 0 0,1 0 0 0 0,-1 0 0 0 0,0 0 0 0 0,0 0 0 0 0,1 0 0 0 0,-1 0 0 0 0,0 1 0 0 0,0-1 0 0 0,0 0 0 0 0,1 0 0 0 0,-1 0 0 0 0,0 1 0 0 0,0-1 0 0 0,0 0 0 0 0,0 0 0 0 0,1 0 0 0 0,-1 1 0 0 0,0-1 0 0 0,0 0 0 0 0,0 0 0 0 0,0 1 0 0 0,0-1-1 0 0,0 0 1 0 0,0 0 0 0 0,0 1 0 0 0,0-1 0 0 0,0 0 0 0 0,0 0 0 0 0,0 1 0 0 0,0-1 0 0 0,0 0 0 0 0,0 0 0 0 0,0 1 0 0 0,0-1 0 0 0,0 0 0 0 0,0 1 0 0 0</inkml:trace>
</inkml:ink>
</file>

<file path=ppt/ink/ink6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36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1404 328 64 0 0,'0'0'1364'0'0,"-6"-2"-1020"0"0,-12-5 581 0 0,1-1-1 0 0,0 0 0 0 0,-24-16 1 0 0,-20-11-629 0 0,-19-8 93 0 0,43 22-258 0 0,-1 2 0 0 0,-79-28 1 0 0,17 14-159 0 0,52 15 14 0 0,-65-13 1 0 0,-86 9-54 0 0,102 14 42 0 0,87 7-23 0 0,-1 1 0 0 0,1-1 0 0 0,-1 2 0 0 0,1 0 0 0 0,-1 0 1 0 0,1 0-1 0 0,0 2 0 0 0,-1-1 0 0 0,1 1 0 0 0,0 1 0 0 0,-17 8 1 0 0,2 1 185 0 0,-1 1 1 0 0,-42 32 0 0 0,56-37-84 0 0,1 1 0 0 0,1 0-1 0 0,-1 1 1 0 0,2 0 0 0 0,0 1 0 0 0,0-1-1 0 0,-10 20 1 0 0,-36 59 532 0 0,55-90-569 0 0,0 0 1 0 0,0 0-1 0 0,0 1 0 0 0,0-1 1 0 0,0 0-1 0 0,0 0 0 0 0,0 0 1 0 0,0 0-1 0 0,0 0 0 0 0,0 1 0 0 0,0-1 1 0 0,0 0-1 0 0,0 0 0 0 0,-1 0 1 0 0,1 0-1 0 0,0 0 0 0 0,0 0 1 0 0,0 1-1 0 0,0-1 0 0 0,0 0 1 0 0,0 0-1 0 0,-1 0 0 0 0,1 0 1 0 0,0 0-1 0 0,0 0 0 0 0,0 0 1 0 0,0 0-1 0 0,0 0 0 0 0,-1 0 0 0 0,1 0 1 0 0,0 0-1 0 0,0 0 0 0 0,0 0 1 0 0,0 0-1 0 0,0 0 0 0 0,-1 0 1 0 0,1 0-1 0 0,0 0 0 0 0,0 0 1 0 0,0 0-1 0 0,0 0 0 0 0,-1 0 1 0 0,1 0-1 0 0,0 0 0 0 0,0 0 1 0 0,0 0-1 0 0,0 0 0 0 0,0-1 1 0 0,0 1-1 0 0,-1 0 0 0 0,1 0 0 0 0,0 0 1 0 0,0 0-1 0 0,-3-11-1390 0 0,3-5-3314 0 0,6 43 2400 0 0</inkml:trace>
</inkml:ink>
</file>

<file path=ppt/ink/ink6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37.5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1 548 0 0,'0'0'4125'0'0,"-4"3"-4549"0"0,-4 3 551 0 0,1 0 0 0 0,1 0 0 0 0,-1 1 0 0 0,1 0 0 0 0,0 0 0 0 0,1 1-1 0 0,0-1 1 0 0,0 1 0 0 0,-6 13 0 0 0,-33 86 1652 0 0,41-98-1675 0 0,-1 4-11 0 0,1 0-1 0 0,0 0 0 0 0,1 1 0 0 0,1-1 1 0 0,0 1-1 0 0,1 0 0 0 0,2 23 0 0 0,-1-33-35 0 0,0 0-1 0 0,0-1 0 0 0,1 1 0 0 0,-1 0 0 0 0,1-1 1 0 0,0 1-1 0 0,0-1 0 0 0,0 1 0 0 0,0-1 1 0 0,1 0-1 0 0,-1 0 0 0 0,6 5 0 0 0,40 31 870 0 0,-40-33-867 0 0,43 29 227 0 0,-31-21-248 0 0,0 0 0 0 0,-1 1 1 0 0,23 23-1 0 0,-37-33-985 0 0,6 10 3962 0 0,-9-10-4855 0 0</inkml:trace>
</inkml:ink>
</file>

<file path=ppt/ink/ink6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39.1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 0 848 0 0,'-4'0'9450'0'0</inkml:trace>
</inkml:ink>
</file>

<file path=ppt/ink/ink6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43.0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1040 1 12 0 0,'0'0'7455'0'0,"-14"9"-7735"0"0,-84 69 245 0 0,94-74 45 0 0,-69 58 285 0 0,-1-4-1 0 0,-105 62 1 0 0,140-95-23 0 0,2 1 0 0 0,-50 45 0 0 0,-28 20 451 0 0,1-2-197 0 0,-22 13 197 0 0,114-89-520 0 0,14-8-79 0 0,0 0 1 0 0,0 0 0 0 0,-14 12 0 0 0,37-39-9177 0 0,-31 44 6568 0 0</inkml:trace>
</inkml:ink>
</file>

<file path=ppt/ink/ink6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44.67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119 1 716 0 0,'0'0'5143'0'0,"-2"10"-5449"0"0,0 2 918 0 0,-1-1-1 0 0,-5 18 1 0 0,-36 122 1805 0 0,20-62-2251 0 0,18-56-59 0 0,5-27-88 0 0,0 1 0 0 0,-1 0 0 0 0,1 0 0 0 0,-6 12-1 0 0,2-10-11 0 0,3-5 5 0 0,0 0 0 0 0,0 0 0 0 0,0 1 0 0 0,1-1 0 0 0,0 0-1 0 0,-2 8 340 0 0,15-11-653 0 0,266 11 1001 0 0,-228-6 2531 0 0,-51-7-3133 0 0,0 0-1 0 0,0 0 1 0 0,0 0 0 0 0,0 0-1 0 0,0 0 1 0 0,0 0 0 0 0,0 1-1 0 0,-1-1 1 0 0,1 0 0 0 0,0 1-1 0 0,-1-1 1 0 0,1 1 0 0 0,-3-1-1 0 0</inkml:trace>
</inkml:ink>
</file>

<file path=ppt/ink/ink6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46.2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94 40 0 0,'0'0'7971'0'0,"-2"-12"-7710"0"0,0-4-176 0 0,-3-36 439 0 0,4 52-457 0 0,1-1-1 0 0,0 1 0 0 0,0-1 1 0 0,0 1-1 0 0,0-1 0 0 0,0 1 1 0 0,0-1-1 0 0,0 1 0 0 0,0-1 1 0 0,0 1-1 0 0,0-1 0 0 0,1 1 1 0 0,-1-1-1 0 0,0 1 0 0 0,0 0 1 0 0,0-1-1 0 0,1 1 0 0 0,-1-1 1 0 0,0 1-1 0 0,0-1 0 0 0,1 1 0 0 0,-1 0 1 0 0,0-1-1 0 0,1 1 0 0 0,-1 0 1 0 0,0-1-1 0 0,1 1 0 0 0,-1 0 1 0 0,0 0-1 0 0,1-1 0 0 0,-1 1 1 0 0,1 0-1 0 0,-1 0 0 0 0,1-1 1 0 0,18 8 522 0 0,20 27-690 0 0,-35-31 377 0 0,16 17-130 0 0,-1 1-1 0 0,-1 1 1 0 0,-1 1 0 0 0,18 32 0 0 0,49 105 355 0 0,-13-21 250 0 0,-43-84-522 0 0,-21-39-227 0 0,1 0 0 0 0,1 0 0 0 0,0 0 1 0 0,1-1-1 0 0,1 0 0 0 0,20 21 0 0 0,-6-20-4753 0 0,-13-12 718 0 0</inkml:trace>
</inkml:ink>
</file>

<file path=ppt/ink/ink6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48.0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44 3372 0 0,'0'0'6254'0'0,"-2"-6"-7268"0"0,-8-17 845 0 0,62 20 747 0 0,25-4-613 0 0,0 2 0 0 0,81 7-1 0 0,-146-1 27 0 0,0 1 0 0 0,0 1 0 0 0,0 0 0 0 0,0 0 0 0 0,18 7 3926 0 0,-39-27-3966 0 0,9 16 56 0 0,0 1-3 0 0,-11 32-1234 0 0,-3 27 1993 0 0,-36 239 784 0 0,28-195-1420 0 0,10-55-100 0 0,-6 55-1 0 0,17-93 1013 0 0,-1 1-3397 0 0</inkml:trace>
</inkml:ink>
</file>

<file path=ppt/ink/ink6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48.6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93 3008 0 0,'0'0'6028'0'0,"2"-2"-6482"0"0,3-1 486 0 0,-1 1 0 0 0,1 0 0 0 0,0 0 0 0 0,-1 1 0 0 0,1 0 0 0 0,0-1 0 0 0,0 2 0 0 0,0-1 0 0 0,0 0 0 0 0,0 1 1 0 0,0 0-1 0 0,9 1 0 0 0,22-2 86 0 0,138-34 39 0 0,-128 24 322 0 0,0 1 0 0 0,1 2 0 0 0,64-2 922 0 0,-117 27-3204 0 0,-1-7-620 0 0,20-39-5463 0 0</inkml:trace>
</inkml:ink>
</file>

<file path=ppt/ink/ink6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2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4316 0 0,'0'0'6185'0'0,"14"-8"-5444"0"0,45-26-207 0 0,-49 30-454 0 0,0 0 1 0 0,0 0-1 0 0,1 1 0 0 0,-1 1 0 0 0,1 0 0 0 0,0 0 0 0 0,0 1 0 0 0,0 0 0 0 0,-1 1 0 0 0,22 3 0 0 0,2-2-67 0 0,6-2-102 0 0,-1 3 1 0 0,60 9-1 0 0,-99-11-2 0 0,0 0 0 0 0,1 0 0 0 0,-1 0 0 0 0,0 1-1 0 0,0-1 1 0 0,2 2-821 0 0,-2-2 820 0 0,0 0 1 0 0,0 1 0 0 0,0-1 0 0 0,0 0 0 0 0,1 0-1 0 0,-1 1 1 0 0,0-1 0 0 0,0 0 0 0 0,0 1-1 0 0,0-1 1 0 0,0 0 0 0 0,0 0 0 0 0,0 1-1 0 0,0-1 1 0 0,-1 0 0 0 0,1 0 0 0 0,0 1-1 0 0,0-1 1 0 0,0 0 0 0 0,0 0 0 0 0,0 1 0 0 0,0-1-1 0 0,0 0 1 0 0,-1 0 0 0 0,1 1 0 0 0,-2 0-822 0 0,2-1 822 0 0,0 0 0 0 0,-1 1 0 0 0,-12 11-3580 0 0,2-3-45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58.8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1 184 6717 0 0,'0'0'6198'0'0,"2"-14"-6146"0"0,8-47-248 0 0,-9 57 166 0 0,0 1 0 0 0,1-1 1 0 0,0 0-1 0 0,0 0 1 0 0,0 1-1 0 0,0 0 1 0 0,0-1-1 0 0,1 1 1 0 0,0 0-1 0 0,-1 0 1 0 0,1 0-1 0 0,0 0 1 0 0,6-3-1 0 0,1-1-53 0 0,0 2 0 0 0,-1-1 0 0 0,12-3 0 0 0,-16 7 46 0 0,9-4-23 0 0,1 1 1 0 0,-1 1-1 0 0,1 0 0 0 0,0 0 0 0 0,0 2 0 0 0,0 0 0 0 0,0 1 0 0 0,1 0 0 0 0,-1 1 0 0 0,0 1 0 0 0,16 2 0 0 0,-28-2 75 0 0,0 0-1 0 0,0 0 1 0 0,0 0-1 0 0,0 1 1 0 0,0-1 0 0 0,0 1-1 0 0,0-1 1 0 0,-1 1-1 0 0,1 0 1 0 0,-1 0 0 0 0,1 0-1 0 0,-1 1 1 0 0,0-1-1 0 0,0 0 1 0 0,0 1-1 0 0,0 0 1 0 0,0-1 0 0 0,-1 1-1 0 0,1 0 1 0 0,-1 0-1 0 0,0 0 1 0 0,0 0 0 0 0,0 0-1 0 0,0 0 1 0 0,0 0-1 0 0,-1 0 1 0 0,1 4 0 0 0,0-1 39 0 0,-1 0 1 0 0,0 1-1 0 0,-1-1 1 0 0,1 0-1 0 0,-1 0 1 0 0,0 0 0 0 0,0 0-1 0 0,-1 0 1 0 0,0 0-1 0 0,0 0 1 0 0,-1 0 0 0 0,-5 10-1 0 0,-8 7 374 0 0,-1-1 0 0 0,-1 0 0 0 0,-1-1-1 0 0,-1-1 1 0 0,-29 23 0 0 0,11-14-51 0 0,-2-1 1 0 0,-54 29-1 0 0,113-54-321 0 0,-1-1 0 0 0,31-1-1 0 0,157-4 638 0 0,4 0-5087 0 0,-187 3 1292 0 0,0-3-1864 0 0</inkml:trace>
</inkml:ink>
</file>

<file path=ppt/ink/ink6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2.9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2416 0 0,'0'0'7219'0'0,"13"2"-7130"0"0,17 2-97 0 0,25 2-135 0 0,101 26 0 0 0,-153-30-1189 0 0</inkml:trace>
</inkml:ink>
</file>

<file path=ppt/ink/ink6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1:59.5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4344 1206 416 0 0,'0'0'3043'0'0,"-27"-11"-2742"0"0,-28 3-203 0 0,-1 3 0 0 0,0 2 0 0 0,0 3 0 0 0,-62 8 0 0 0,-418 77 467 0 0,89 17 501 0 0,366-82-773 0 0,1 4 0 0 0,1 4 0 0 0,-107 52 0 0 0,89-30 75 0 0,2 4-1 0 0,-97 72 1 0 0,174-112-353 0 0,1 0-1 0 0,0 2 1 0 0,1 0 0 0 0,1 1-1 0 0,0 1 1 0 0,2 0-1 0 0,0 1 1 0 0,1 0 0 0 0,0 1-1 0 0,2 0 1 0 0,-12 32-1 0 0,-26 58 960 0 0,31-76-741 0 0,2 0-1 0 0,2 1 0 0 0,-12 46 0 0 0,18-46-12 0 0,2-1-1 0 0,1 1 1 0 0,2 0-1 0 0,1 0 0 0 0,2-1 1 0 0,1 1-1 0 0,2 0 1 0 0,1 0-1 0 0,2-1 0 0 0,18 52 1 0 0,98 281 461 0 0,-79-234-486 0 0,22 77-56 0 0,-14 74 40 0 0,-41-217-116 0 0,16 119 88 0 0,16 97 65 0 0,-18-139-60 0 0,-6 0 0 0 0,1 192-1 0 0,-14 199 586 0 0,-8-473-668 0 0,-3 1 0 0 0,-25 114 0 0 0,28-170-27 0 0,0 1 1 0 0,-1-1 0 0 0,0-1-1 0 0,0 1 1 0 0,-1 0 0 0 0,1-1-1 0 0,-2 1 1 0 0,1-1-1 0 0,-1 0 1 0 0,0-1 0 0 0,0 1-1 0 0,0-1 1 0 0,-1 0 0 0 0,0 0-1 0 0,0-1 1 0 0,0 0 0 0 0,-1 0-1 0 0,1 0 1 0 0,-1-1-1 0 0,0 0 1 0 0,-9 3 0 0 0,-16 5 94 0 0,0-2 1 0 0,-1-2 0 0 0,-48 6 0 0 0,58-10-153 0 0,-63 10 174 0 0,-137 3-1 0 0,195-16-105 0 0,0-2-1 0 0,0-1 0 0 0,1 0 0 0 0,-1-2 0 0 0,1-2 1 0 0,0 0-1 0 0,0-2 0 0 0,1 0 0 0 0,-26-15 0 0 0,-42-28 7 0 0,-141-104-1 0 0,167 103-73 0 0,2-4 0 0 0,2-2 0 0 0,4-2 0 0 0,-92-120 0 0 0,112 125 14 0 0,3-1-1 0 0,1-3 0 0 0,4 0 0 0 0,2-2 1 0 0,3-1-1 0 0,-30-104 0 0 0,13-7-118 0 0,-56-193 35 0 0,4 120-381 0 0,-10-33-95 0 0,94 234 499 0 0,2-1 1 0 0,3 0 0 0 0,-3-59 0 0 0,9-145-297 0 0,2 127 285 0 0,1 80 14 0 0,2-1 0 0 0,1 1 0 0 0,3 0 0 0 0,1 1 0 0 0,25-68-1 0 0,99-201-114 0 0,-90 228 120 0 0,3 3-1 0 0,75-99 1 0 0,130-137-286 0 0,-159 206 165 0 0,-22 29 22 0 0,107-95-1 0 0,95-56-344 0 0,47-48 387 0 0,50 1 9 0 0,-326 250 90 0 0,-22 15-1 0 0,368-243-50 0 0,-381 254 45 0 0,70-41-94 0 0,1 3-1 0 0,143-52 1 0 0,-178 81 38 0 0,1 2 0 0 0,0 1 0 0 0,0 3-1 0 0,1 2 1 0 0,62 0 0 0 0,-70 6 9 0 0,0 2-1 0 0,-1 1 0 0 0,1 2 1 0 0,65 19-1 0 0,-48-6-50 0 0,-1 2 0 0 0,75 40 0 0 0,-14-5 93 0 0,21 10-77 0 0,-115-54 66 0 0,-1 1 0 0 0,0 0 0 0 0,-1 2-1 0 0,21 19 1 0 0,47 48-49 0 0,-44-44-11 0 0,69 80 0 0 0,-100-102-8 0 0,0 1 1 0 0,-2 0-1 0 0,0 1 0 0 0,14 37 1 0 0,20 83 113 0 0,-15-41-24 0 0,-26-85 49 0 0,-1-1 0 0 0,0 1 1 0 0,0 0-1 0 0,-1 0 0 0 0,0 0 0 0 0,-1 0 0 0 0,-1 0 0 0 0,-2 14 0 0 0,1-19 26 0 0,0-1 0 0 0,-1 0 1 0 0,0 0-1 0 0,0 1 0 0 0,0-1 1 0 0,-1-1-1 0 0,0 1 1 0 0,0-1-1 0 0,0 1 0 0 0,-1-1 1 0 0,-8 7-1 0 0,-9 7-175 0 0,-31 21 1 0 0,45-35-126 0 0,-23 15-1732 0 0,-11 1-2135 0 0</inkml:trace>
</inkml:ink>
</file>

<file path=ppt/ink/ink6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0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30 5701 0 0,'0'0'2672'0'0,"13"-4"-2367"0"0,12-3-193 0 0,0 1 0 0 0,0 1 0 0 0,41-3 0 0 0,148 20 298 0 0,-141-5-289 0 0,114-4 0 0 0,-121-14-10 0 0,-17 2-1404 0 0,-16 7-2379 0 0</inkml:trace>
</inkml:ink>
</file>

<file path=ppt/ink/ink6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1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 1540 0 0,'0'0'6797'0'0,"16"0"-6645"0"0,315-2 1351 0 0,338 3 1087 0 0,-243 24-1645 0 0,-187-7-720 0 0,-213-17-242 0 0,-9-1-76 0 0,-1 1-1 0 0,27 5 1 0 0,-56 5-4313 0 0,-23 1-277 0 0,4-6 317 0 0</inkml:trace>
</inkml:ink>
</file>

<file path=ppt/ink/ink6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47 4000 0 0,'0'0'2966'0'0,"14"-4"-2194"0"0,35-7-311 0 0,1 2-1 0 0,73-4 1 0 0,1026 4 3857 0 0,-1128 9-4207 0 0,877 68 2100 0 0,-810-59-2134 0 0,-13 0-145 0 0,-83 1-2950 0 0,-14 1 1941 0 0,-2 0-1039 0 0,-1-2-1 0 0,-27 6 0 0 0,-2-1-2775 0 0</inkml:trace>
</inkml:ink>
</file>

<file path=ppt/ink/ink6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02.1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27 3860 0 0,'0'0'6920'0'0,"14"-4"-6384"0"0,3-1-373 0 0,-4 1-41 0 0,0 0-1 0 0,0 1 1 0 0,1 1-1 0 0,-1 0 1 0 0,15 0-1 0 0,72 4 301 0 0,0 4-1 0 0,101 19 1 0 0,-124-14-343 0 0,-76-11-108 0 0,36 4 359 0 0,-35-4-368 0 0,0 0-1 0 0,0 0 1 0 0,1 0-1 0 0,-1 0 1 0 0,0 0-1 0 0,0 0 1 0 0,1-1-1 0 0,-1 1 1 0 0,0-1-1 0 0,0 1 1 0 0,0-1-1 0 0,3-1 1 0 0</inkml:trace>
</inkml:ink>
</file>

<file path=ppt/ink/ink6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11.9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208 6 4668 0 0,'0'0'4077'0'0,"3"-3"-5470"0"0,-3 3 1389 0 0,0 0 1 0 0,0-1-1 0 0,0 1 1 0 0,0 0-1 0 0,0 0 0 0 0,1 0 1 0 0,-1-1-1 0 0,0 1 0 0 0,0 0 1 0 0,0 0-1 0 0,0 0 0 0 0,1 0 1 0 0,-1 0-1 0 0,0 0 0 0 0,0-1 1 0 0,1 1-1 0 0,-1 0 1 0 0,0 0-1 0 0,0 0 0 0 0,0 0 1 0 0,1 0-1 0 0,-1 0 0 0 0,0 0 1 0 0,0 0-1 0 0,1 0 0 0 0,-1 0 1 0 0,0 0-1 0 0,0 0 0 0 0,1 0 1 0 0,-1 0-1 0 0,0 0 1 0 0,0 1-1 0 0,0-1 0 0 0,1 0 1 0 0,-1 0-1 0 0,0 0 0 0 0,0 0 1 0 0,0 0-1 0 0,1 0 0 0 0,-1 0 1 0 0,0 1-1 0 0,0-1 0 0 0,0 0 1 0 0,0 0-1 0 0,1 0 1 0 0,-1 1-1 0 0,0-1 0 0 0,0 0 1 0 0,0 0-1 0 0,0 0 0 0 0,0 1 1 0 0,0-1-1 0 0,0 0 0 0 0,4 25-37 0 0,-7 37 123 0 0,-5-1 181 0 0,-31 111-1 0 0,-34 56-212 0 0,52-164-389 0 0,-37 113-2866 0 0,36-108 386 0 0</inkml:trace>
</inkml:ink>
</file>

<file path=ppt/ink/ink6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12.6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2784 0 0,'0'0'5565'0'0,"6"85"-7621"0"0,-6-34 2148 0 0,0 5 232 0 0,-3 11-324 0 0,-12 4-324 0 0,4-16-969 0 0,-18 30-1271 0 0</inkml:trace>
</inkml:ink>
</file>

<file path=ppt/ink/ink6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13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34 1068 0 0,'0'0'9745'0'0,"3"-8"-10263"0"0,0 0 338 0 0,4-10-285 0 0,-4 23 339 0 0,-2 15 132 0 0,-2 10 144 0 0,-2-1-1 0 0,0 0 0 0 0,-15 53 1 0 0,-35 86-2562 0 0,31-105-440 0 0,3-1-1020 0 0</inkml:trace>
</inkml:ink>
</file>

<file path=ppt/ink/ink6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14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1 6809 0 0,'0'0'3142'0'0,"0"9"-4714"0"0,1 43 1813 0 0,-3-1-1 0 0,-2 1 0 0 0,-2-1 1 0 0,-26 99-1 0 0,-53 70-2896 0 0,70-184 1165 0 0,-15 34-2279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1:59.7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59 118 1108 0 0,'0'0'12985'0'0,"-1"-13"-12863"0"0,3-42-210 0 0,-1 53 61 0 0,-1 0 1 0 0,1 0 0 0 0,0 0 0 0 0,0 0 0 0 0,0 1 0 0 0,1-1 0 0 0,-1 0 0 0 0,0 0-1 0 0,1 1 1 0 0,-1-1 0 0 0,1 0 0 0 0,-1 1 0 0 0,1 0 0 0 0,0-1 0 0 0,0 1 0 0 0,0 0-1 0 0,0 0 1 0 0,0 0 0 0 0,0 0 0 0 0,0 0 0 0 0,0 0 0 0 0,0 1 0 0 0,0-1-1 0 0,0 1 1 0 0,0 0 0 0 0,1-1 0 0 0,2 1 0 0 0,3-2-132 0 0,12-2-47 0 0,1 0 0 0 0,0 2 0 0 0,0 0 0 0 0,32 2 0 0 0,-40 0 145 0 0,-1 1 1 0 0,1 1-1 0 0,-1 0 0 0 0,0 0 1 0 0,0 1-1 0 0,0 1 1 0 0,0 0-1 0 0,21 11 1 0 0,-31-14 96 0 0,0 0 1 0 0,0 0 0 0 0,0 0 0 0 0,-1 0-1 0 0,1 0 1 0 0,0 1 0 0 0,-1-1-1 0 0,1 0 1 0 0,-1 1 0 0 0,1 0-1 0 0,-1-1 1 0 0,0 1 0 0 0,1 0-1 0 0,-1-1 1 0 0,0 1 0 0 0,0 0 0 0 0,-1 0-1 0 0,1 0 1 0 0,0 0 0 0 0,0 0-1 0 0,-1 0 1 0 0,1 0 0 0 0,-1 0-1 0 0,0 0 1 0 0,0 0 0 0 0,0 0 0 0 0,0 0-1 0 0,0 0 1 0 0,0 1 0 0 0,0-1-1 0 0,-1 0 1 0 0,1 0 0 0 0,-1 0-1 0 0,1 0 1 0 0,-1 0 0 0 0,0 0-1 0 0,0-1 1 0 0,0 1 0 0 0,0 0 0 0 0,0 0-1 0 0,0 0 1 0 0,0-1 0 0 0,-1 1-1 0 0,1-1 1 0 0,-1 1 0 0 0,1-1-1 0 0,-1 1 1 0 0,1-1 0 0 0,-1 0 0 0 0,0 0-1 0 0,-3 2 1 0 0,-19 10 303 0 0,-1-1-1 0 0,0 0 1 0 0,-1-2 0 0 0,0-1 0 0 0,-1-2-1 0 0,-29 6 1 0 0,14-3-233 0 0,51-4-3385 0 0,21 0 3198 0 0,-23-4-55 0 0,28 4 234 0 0,-11-2-165 0 0,0 1-1 0 0,0 1 1 0 0,24 10-1 0 0,-44-15 67 0 0,1 1 0 0 0,0 0 0 0 0,-1 0 0 0 0,1 1 0 0 0,-1-1 0 0 0,0 1 0 0 0,0 0 0 0 0,0 0 0 0 0,0 1 0 0 0,0-1 0 0 0,-1 1 0 0 0,0-1 0 0 0,0 1 0 0 0,0 0 0 0 0,0 1 0 0 0,0-1 0 0 0,-1 0 0 0 0,0 1 0 0 0,0-1 0 0 0,3 10 0 0 0,-5-12 104 0 0,1 1-1 0 0,-1 0 0 0 0,0 0 0 0 0,0 0 0 0 0,0 0 0 0 0,-1 0 0 0 0,1-1 0 0 0,-1 1 0 0 0,0 0 0 0 0,1 0 0 0 0,-1-1 0 0 0,0 1 0 0 0,-1 0 1 0 0,1-1-1 0 0,0 1 0 0 0,-1-1 0 0 0,1 1 0 0 0,-1-1 0 0 0,0 0 0 0 0,0 0 0 0 0,0 0 0 0 0,0 0 0 0 0,0 0 0 0 0,-1 0 0 0 0,1 0 1 0 0,0-1-1 0 0,-1 1 0 0 0,1-1 0 0 0,-1 0 0 0 0,-3 2 0 0 0,-10 4 419 0 0,-1-1-1 0 0,1-1 1 0 0,-31 6-1 0 0,38-9-433 0 0,-23 4 480 0 0,-48 1 0 0 0,52-6-788 0 0,0 2 1 0 0,-46 10 0 0 0,54-4-1950 0 0</inkml:trace>
</inkml:ink>
</file>

<file path=ppt/ink/ink6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1.7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0 121 404 0 0,'0'0'8837'0'0,"11"-7"-8501"0"0,-4 2-288 0 0,-1 1-25 0 0,-1 0 0 0 0,1 1 0 0 0,0-1 1 0 0,0 1-1 0 0,0 1 0 0 0,0-1 0 0 0,1 1 1 0 0,-1 0-1 0 0,1 0 0 0 0,-1 1 0 0 0,1 0 1 0 0,6 0-1 0 0,468-12 272 0 0,-11 2-192 0 0,-454 10-96 0 0,70-3 259 0 0,0-3-1 0 0,152-33 1 0 0,-238 40-255 0 0,1-1 0 0 0,-1 1 0 0 0,1 0 0 0 0,0 0 0 0 0,-1 0 0 0 0,1 0 1 0 0,-1 0-1 0 0,1 0 0 0 0,0 1 0 0 0,-1-1 0 0 0,1 0 0 0 0,0 0 0 0 0,-1 0 0 0 0,1 1 0 0 0,-1-1 0 0 0,1 0 0 0 0,-1 0 0 0 0,1 1 0 0 0,-1-1 1 0 0,1 1-1 0 0,-1-1 0 0 0,1 0 0 0 0,-1 1 0 0 0,1-1 0 0 0,-1 1 0 0 0,0-1 0 0 0,1 1 0 0 0,-1-1 0 0 0,0 1 0 0 0,1-1 0 0 0,-1 1 0 0 0,0 0 1 0 0,0-1-1 0 0,0 1 0 0 0,1-1 0 0 0,-1 1 0 0 0,0 0 0 0 0,0-1 0 0 0,0 1 0 0 0,0 0 0 0 0,2 35-432 0 0,-2-24 603 0 0,5 118-27 0 0,14 213 146 0 0,2-184-212 0 0,-7-58 53 0 0,3 161 1 0 0,-17-254-93 0 0,-1 0-1 0 0,0 0 1 0 0,-1 0 0 0 0,1 0 0 0 0,-1 0-1 0 0,-1-1 1 0 0,0 1 0 0 0,0-1 0 0 0,0 1 0 0 0,-1-1-1 0 0,0 0 1 0 0,0-1 0 0 0,-1 1 0 0 0,0-1 0 0 0,0 0-1 0 0,0 0 1 0 0,-1 0 0 0 0,0-1 0 0 0,0 1-1 0 0,0-1 1 0 0,-1-1 0 0 0,0 0 0 0 0,-7 4 0 0 0,-16 7 127 0 0,-1-2-1 0 0,-1-1 1 0 0,0-1 0 0 0,-39 7 0 0 0,66-17-177 0 0,-514 85 737 0 0,199-42-768 0 0,279-36-617 0 0,-44 14-1 0 0,3 6-3027 0 0,42-15-337 0 0</inkml:trace>
</inkml:ink>
</file>

<file path=ppt/ink/ink6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5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1 267 3484 0 0,'0'0'5442'0'0,"3"0"-5401"0"0,-3 0 22 0 0,1 0 1 0 0,0 0-1 0 0,-1 0 1 0 0,1 0-1 0 0,0 0 1 0 0,-1 0 0 0 0,1 0-1 0 0,0 0 1 0 0,-1 0-1 0 0,1 0 1 0 0,0 0-1 0 0,-1 0 1 0 0,1-1-1 0 0,-1 1 1 0 0,1 0-1 0 0,0 0 1 0 0,-1-1-1 0 0,1 1 1 0 0,-1 0-1 0 0,1-1 1 0 0,-1 1-1 0 0,1-1 1 0 0,-1 1-1 0 0,1-1 1 0 0,0 0 0 0 0,4-19 2281 0 0,-3 5-2861 0 0,1 2 473 0 0,1 1 1 0 0,0-1-1 0 0,1 1 1 0 0,1 0 0 0 0,0 0-1 0 0,0 1 1 0 0,1-1-1 0 0,1 1 1 0 0,0 1-1 0 0,0 0 1 0 0,1 0 0 0 0,13-12-1 0 0,-15 16-46 0 0,0-1 0 0 0,1 1 0 0 0,0 0 1 0 0,0 1-1 0 0,1-1 0 0 0,-1 2 0 0 0,1-1 0 0 0,0 1 0 0 0,0 1 0 0 0,1 0 0 0 0,-1 0 1 0 0,0 0-1 0 0,1 2 0 0 0,0-1 0 0 0,0 1 0 0 0,-1 0 0 0 0,13 1 0 0 0,-18 1 64 0 0,-1 0-1 0 0,1 0 1 0 0,-1 0 0 0 0,1 0-1 0 0,-1 1 1 0 0,0-1-1 0 0,0 1 1 0 0,0 0-1 0 0,0 0 1 0 0,0 0 0 0 0,0 1-1 0 0,0-1 1 0 0,0 0-1 0 0,-1 1 1 0 0,0 0 0 0 0,1 0-1 0 0,-1 0 1 0 0,0 0-1 0 0,0 0 1 0 0,0 0-1 0 0,-1 0 1 0 0,1 0 0 0 0,-1 1-1 0 0,0-1 1 0 0,0 1-1 0 0,0-1 1 0 0,0 1 0 0 0,0 6-1 0 0,1 3 44 0 0,-1-1 0 0 0,-1 1 0 0 0,0-1-1 0 0,0 1 1 0 0,-1-1 0 0 0,-1 1 0 0 0,-3 14 0 0 0,-6 7 96 0 0,-2 0 0 0 0,-1-1 0 0 0,-2 0 1 0 0,-1-1-1 0 0,-32 45 0 0 0,2-2-71 0 0,47-74-64 0 0,-1 0 1 0 0,0 0-1 0 0,1 0 1 0 0,-1 0 0 0 0,1 0-1 0 0,-1 0 1 0 0,1 0 0 0 0,-1 0-1 0 0,1 1 1 0 0,0-1-1 0 0,0 0 1 0 0,-1 0 0 0 0,1 0-1 0 0,0 0 1 0 0,0 1 0 0 0,0-1-1 0 0,0 0 1 0 0,0 0-1 0 0,1 1 1 0 0,-1-1 0 0 0,0 0-1 0 0,1 0 1 0 0,-1 0 0 0 0,0 0-1 0 0,2 2 1 0 0,-1-1 51 0 0,1 0 1 0 0,0-1-1 0 0,-1 1 0 0 0,1-1 1 0 0,0 0-1 0 0,0 0 1 0 0,0 1-1 0 0,0-1 0 0 0,0-1 1 0 0,0 1-1 0 0,0 0 1 0 0,0 0-1 0 0,3 0 0 0 0,9 2 283 0 0,0-1-1 0 0,1-1 0 0 0,20 0 0 0 0,-28 0-321 0 0,171-4 736 0 0,-146 0-572 0 0,-1-1 0 0 0,1-2 0 0 0,47-14 0 0 0,-78 19-88 0 0,-1 0 0 0 0,1 1 0 0 0,-1-1 0 0 0,0 0 0 0 0,1 0 0 0 0,-1 0 0 0 0,0 0 1 0 0,0 1-1 0 0,1-1 0 0 0,-1 0 0 0 0,0 0 0 0 0,0 0 0 0 0,0 0 0 0 0,0 0 0 0 0,0 0 0 0 0,-1 0 0 0 0,1 1 0 0 0,0-1 1 0 0,0 0-1 0 0,0 0 0 0 0,-1 0 0 0 0,1 0 0 0 0,0 0 0 0 0,-1 1 0 0 0,1-1 0 0 0,-1 0 0 0 0,1 0 0 0 0,-1 1 0 0 0,0-2 1 0 0,-4-11-194 0 0,5 13 178 0 0,-6 17-2570 0 0,-10 22 112 0 0,8-23-749 0 0,38-88-3677 0 0</inkml:trace>
</inkml:ink>
</file>

<file path=ppt/ink/ink6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8.2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1 129 5489 0 0,'0'0'5823'0'0,"16"-13"-5935"0"0,-2 0 71 0 0,-8 7 28 0 0,1-1 0 0 0,0 1 0 0 0,1 1-1 0 0,-1-1 1 0 0,1 1 0 0 0,0 1-1 0 0,0-1 1 0 0,1 2 0 0 0,-1-1 0 0 0,1 1-1 0 0,0 0 1 0 0,0 1 0 0 0,12-2 0 0 0,172-18 87 0 0,251 5 1 0 0,-416 16-119 0 0,0 2 0 0 0,0 1 0 0 0,0 1 0 0 0,31 8 0 0 0,-51-9-6 0 0,1 1 0 0 0,0 0-1 0 0,-1 0 1 0 0,0 1 0 0 0,0 0-1 0 0,0 1 1 0 0,0 0 0 0 0,-1 0 0 0 0,0 0-1 0 0,0 1 1 0 0,0 0 0 0 0,-1 0-1 0 0,0 1 1 0 0,0 0 0 0 0,0 0 0 0 0,8 15-1 0 0,-2 1 142 0 0,-2 1-1 0 0,0 0 0 0 0,-2 0 1 0 0,0 1-1 0 0,4 27 1 0 0,12 134-134 0 0,-13-92 155 0 0,74 487 350 0 0,-60-396-255 0 0,-23-157-156 0 0,-2 0 0 0 0,0 0 0 0 0,-2-1 0 0 0,-7 45 0 0 0,7-66-2 0 0,1 0 0 0 0,-1 1 0 0 0,0-1 0 0 0,-1 0 1 0 0,1 0-1 0 0,-1 0 0 0 0,-1-1 0 0 0,1 1 0 0 0,-1-1 0 0 0,1 1 1 0 0,-2-1-1 0 0,1-1 0 0 0,0 1 0 0 0,-1 0 0 0 0,0-1 0 0 0,0 0 1 0 0,-6 3-1 0 0,-1 0 123 0 0,-1-1 0 0 0,0-1 0 0 0,0 0 0 0 0,-1 0 0 0 0,1-2 0 0 0,-27 5 0 0 0,-86 7 324 0 0,-231-3-1 0 0,187-10-689 0 0,132 2-212 0 0,-6 1-1573 0 0,18-8-3547 0 0</inkml:trace>
</inkml:ink>
</file>

<file path=ppt/ink/ink6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8.9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129 304 6961 0 0,'0'0'3514'0'0,"-26"9"-3347"0"0,23-9-99 0 0,0 0 1 0 0,0 0 0 0 0,0 0 0 0 0,0 0-1 0 0,1 0 1 0 0,-1 0 0 0 0,0-1 0 0 0,0 1-1 0 0,0-1 1 0 0,1 0 0 0 0,-1 0 0 0 0,0 0 0 0 0,1 0-1 0 0,-1-1 1 0 0,1 1 0 0 0,-1-1 0 0 0,1 1-1 0 0,-3-3 1 0 0,3 1-43 0 0,0 0 0 0 0,0 0 0 0 0,0 0 0 0 0,0 0 0 0 0,1 0 1 0 0,-1-1-1 0 0,1 1 0 0 0,0-1 0 0 0,0 1 0 0 0,0-1 0 0 0,0 1 0 0 0,1-1 0 0 0,-1 1 0 0 0,1-7 0 0 0,0-1-63 0 0,1-1 0 0 0,0 0 0 0 0,1 0 0 0 0,0 1 0 0 0,1-1 0 0 0,0 1 0 0 0,1 0 0 0 0,0 0 0 0 0,1 0 0 0 0,0 0 0 0 0,0 1 0 0 0,1 0 0 0 0,1 0 0 0 0,0 1 0 0 0,0-1 0 0 0,1 2 0 0 0,0-1 0 0 0,1 1-1 0 0,-1 0 1 0 0,2 1 0 0 0,9-7 0 0 0,-16 12 6 0 0,-1 1 0 0 0,0-1 0 0 0,1 1-1 0 0,-1 0 1 0 0,1 0 0 0 0,-1 0 0 0 0,1 0 0 0 0,-1 0-1 0 0,1 1 1 0 0,0-1 0 0 0,0 1 0 0 0,-1 0-1 0 0,1-1 1 0 0,0 1 0 0 0,-1 1 0 0 0,1-1-1 0 0,0 0 1 0 0,0 1 0 0 0,2 0 0 0 0,-2 0 20 0 0,-1 1 0 0 0,0-1 1 0 0,0 1-1 0 0,0-1 0 0 0,0 1 1 0 0,0 0-1 0 0,0 0 0 0 0,0-1 1 0 0,0 2-1 0 0,-1-1 0 0 0,1 0 1 0 0,-1 0-1 0 0,0 0 0 0 0,1 1 1 0 0,-1-1-1 0 0,1 4 0 0 0,1 5 34 0 0,0 1-1 0 0,0 0 0 0 0,-1 0 1 0 0,-1 1-1 0 0,0-1 0 0 0,0 0 1 0 0,-2 15-1 0 0,-2 0 82 0 0,-2-1 0 0 0,0 0 0 0 0,-2 0 1 0 0,0-1-1 0 0,-2 0 0 0 0,-14 30 0 0 0,-84 141 851 0 0,87-161-856 0 0,3-8-83 0 0,10-17-21 0 0,0 0-1 0 0,1 0 1 0 0,1 0 0 0 0,0 1-1 0 0,0 0 1 0 0,1 0-1 0 0,0 0 1 0 0,-2 14 0 0 0,6-24 16 0 0,0 0 0 0 0,1 0 0 0 0,-1 0 0 0 0,0 0 0 0 0,1 0 0 0 0,-1 0 0 0 0,0 0 0 0 0,1 0 0 0 0,-1 0 0 0 0,1-1 0 0 0,0 1 1 0 0,-1 0-1 0 0,1 0 0 0 0,0 0 0 0 0,-1-1 0 0 0,1 1 0 0 0,0 0 0 0 0,0-1 0 0 0,0 1 0 0 0,-1-1 0 0 0,1 1 0 0 0,0-1 0 0 0,0 1 0 0 0,0-1 0 0 0,0 0 0 0 0,0 1 0 0 0,0-1 1 0 0,0 0-1 0 0,0 0 0 0 0,0 0 0 0 0,0 0 0 0 0,0 1 0 0 0,2-2 0 0 0,41 3 508 0 0,-36-2-460 0 0,6 0 45 0 0,-1-1 0 0 0,1 0-1 0 0,-1-1 1 0 0,1 0 0 0 0,-1-1 0 0 0,0-1 0 0 0,0 0-1 0 0,-1-1 1 0 0,1 0 0 0 0,-1-1 0 0 0,0 0 0 0 0,0-1-1 0 0,-1 0 1 0 0,0-1 0 0 0,20-18 0 0 0</inkml:trace>
</inkml:ink>
</file>

<file path=ppt/ink/ink6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9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1158 1261 1592 0 0,'0'0'5124'0'0,"6"-14"-4071"0"0,-3 7-978 0 0,37-96 1063 0 0,-33 83-764 0 0,-1 0 1 0 0,-1-1-1 0 0,5-39 0 0 0,-9 37-327 0 0,0 0 0 0 0,-2 0 1 0 0,-1 0-1 0 0,0 0 0 0 0,-2 0 0 0 0,-1 0 1 0 0,0 1-1 0 0,-2 0 0 0 0,-1 0 1 0 0,0 0-1 0 0,-2 1 0 0 0,0 0 0 0 0,-1 1 1 0 0,-1 1-1 0 0,-15-20 0 0 0,-15-13-156 0 0,-2 1 0 0 0,-86-77-1 0 0,-112-70-123 0 0,209 172 215 0 0,-1 0-67 0 0,-110-79 742 0 0,130 96-613 0 0,0 1 0 0 0,-1 0 0 0 0,0 1 0 0 0,0 1-1 0 0,-1 0 1 0 0,0 1 0 0 0,0 1 0 0 0,-20-3 0 0 0,29 6-71 0 0,0 1 0 0 0,1 0 0 0 0,-1 0 0 0 0,0 1 0 0 0,0 0 0 0 0,1 0 0 0 0,-1 1 0 0 0,1 0 0 0 0,-1 0 0 0 0,1 0 0 0 0,0 1 0 0 0,0-1 0 0 0,-9 7 0 0 0,6-3-69 0 0,0 1 0 0 0,0 0 0 0 0,1 1 1 0 0,0 0-1 0 0,0 0 0 0 0,1 1 0 0 0,-10 14 0 0 0,3 1-86 0 0,1 0 0 0 0,0 1 0 0 0,2 1-1 0 0,1 0 1 0 0,-11 48 0 0 0,6-3 361 0 0,3 0 1 0 0,-3 108 0 0 0,15 145 268 0 0,0-315-454 0 0,1 7-299 0 0,0 29-1095 0 0,5-19-2828 0 0</inkml:trace>
</inkml:ink>
</file>

<file path=ppt/ink/ink6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29.9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4408 0 0,'0'0'3605'0'0,"95"74"-5125"0"0,-56-57 1648 0 0,-1 2-36 0 0,5 1 128 0 0,1 1-12 0 0,-8-2-208 0 0,2-3-492 0 0,-14-2-1477 0 0,1-1-1055 0 0</inkml:trace>
</inkml:ink>
</file>

<file path=ppt/ink/ink6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0.3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1611 1002 1564 0 0,'0'0'3817'0'0,"-8"-14"-3019"0"0,4 5-672 0 0,-45-91 1009 0 0,28 56-1027 0 0,-3 1 0 0 0,-1 1 0 0 0,-2 1 0 0 0,-1 1 0 0 0,-67-70 0 0 0,11 27 94 0 0,-125-95 1 0 0,151 133-129 0 0,-2 2 0 0 0,-2 2 0 0 0,-1 4 0 0 0,-112-48 0 0 0,148 75 37 0 0,-1 1 1 0 0,1 1-1 0 0,-2 2 0 0 0,1 1 1 0 0,-1 1-1 0 0,0 1 1 0 0,1 2-1 0 0,-36 2 1 0 0,55 0-134 0 0,0 1 1 0 0,0 0-1 0 0,0 0 1 0 0,0 1-1 0 0,1 0 1 0 0,-1 0 0 0 0,1 1-1 0 0,0 0 1 0 0,0 0-1 0 0,-9 7 1 0 0,5-2-40 0 0,1 1 0 0 0,0 0-1 0 0,0 1 1 0 0,1 0 0 0 0,-15 20 0 0 0,7-2-40 0 0,0 1-1 0 0,2 1 1 0 0,1 0 0 0 0,-17 54 0 0 0,20-44 84 0 0,1 0 0 0 0,2 0 1 0 0,2 1-1 0 0,2 0 0 0 0,2 0 1 0 0,2 63-1 0 0,3-75 98 0 0,1-1 1 0 0,1 1-1 0 0,2-1 0 0 0,0 0 0 0 0,2-1 1 0 0,2 1-1 0 0,0-2 0 0 0,2 1 1 0 0,1-2-1 0 0,17 27 0 0 0,-8-27-911 0 0,-21-25 591 0 0,0 0 1 0 0,0-1 0 0 0,0 1 0 0 0,0 0-1 0 0,0-1 1 0 0,0 1 0 0 0,1-1 0 0 0,-1 1-1 0 0,0-1 1 0 0,0 0 0 0 0,1 1 0 0 0,-1-1-1 0 0,0 0 1 0 0,3 0 0 0 0,8-2-2536 0 0</inkml:trace>
</inkml:ink>
</file>

<file path=ppt/ink/ink6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1.3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4666 607 3100 0 0,'0'0'3161'0'0,"-8"-16"-2232"0"0,-23-43-444 0 0,-2 2-1 0 0,-72-96 1 0 0,76 122-476 0 0,-1 0-1 0 0,-2 3 1 0 0,0 0-1 0 0,-2 2 1 0 0,-1 1 0 0 0,-1 2-1 0 0,-59-28 1 0 0,62 37 18 0 0,0 0-1 0 0,-1 3 1 0 0,0 0 0 0 0,-1 3-1 0 0,0 0 1 0 0,-1 3 0 0 0,1 0 0 0 0,-1 3-1 0 0,-47 2 1 0 0,69 1-22 0 0,-1 1-1 0 0,1 0 1 0 0,-1 1-1 0 0,1 1 1 0 0,0 0-1 0 0,0 1 0 0 0,1 0 1 0 0,-1 1-1 0 0,1 1 1 0 0,-24 16-1 0 0,22-12-31 0 0,1 1 0 0 0,0 1 0 0 0,1 0 0 0 0,0 1 0 0 0,1 0 0 0 0,0 1 0 0 0,-17 30 0 0 0,15-18-19 0 0,2 0 0 0 0,0 0 1 0 0,2 1-1 0 0,1 0 0 0 0,1 1 1 0 0,1 0-1 0 0,2 0 1 0 0,1 1-1 0 0,1 0 0 0 0,2 50 1 0 0,5-46 43 0 0,1-1 0 0 0,2 0 0 0 0,17 52 0 0 0,4 16 516 0 0,-66-157 1801 0 0,-14-27-2412 0 0,23 34 77 0 0,-2 1-1 0 0,-2 1 1 0 0,-71-76-1 0 0,93 113-11 0 0,-1-1-1 0 0,0 1 0 0 0,0 1 0 0 0,-1 0 0 0 0,0 1 0 0 0,0 0 0 0 0,-1 1 0 0 0,0 0 1 0 0,0 1-1 0 0,-1 1 0 0 0,0 0 0 0 0,0 1 0 0 0,0 1 0 0 0,0 0 0 0 0,0 1 1 0 0,-1 1-1 0 0,1 0 0 0 0,-31 3 0 0 0,31 1-10 0 0,0 0 1 0 0,0 1-1 0 0,1 0 1 0 0,-1 1 0 0 0,1 1-1 0 0,0 0 1 0 0,1 1-1 0 0,-1 1 1 0 0,1 0-1 0 0,1 0 1 0 0,0 2-1 0 0,-19 17 1 0 0,16-13-27 0 0,2 1 1 0 0,0 0 0 0 0,1 0-1 0 0,0 2 1 0 0,1-1 0 0 0,1 1-1 0 0,1 1 1 0 0,0 0 0 0 0,-7 24-1 0 0,13-30 43 0 0,0 0-1 0 0,1 1 0 0 0,1-1 0 0 0,0 0 0 0 0,-3 10 3097 0 0,-15-52-2757 0 0,6 3-256 0 0,-1 0 0 0 0,-2 0 0 0 0,-21-28 0 0 0,28 43-70 0 0,-1 0-1 0 0,0 1 1 0 0,-1 0 0 0 0,0 0-1 0 0,-1 1 1 0 0,0 1-1 0 0,0 0 1 0 0,-18-9-1 0 0,18 13-48 0 0,1 1 0 0 0,0 1 0 0 0,-1 0 0 0 0,1 1 0 0 0,-1 0 0 0 0,0 0 0 0 0,0 1-1 0 0,0 1 1 0 0,0 0 0 0 0,0 1 0 0 0,0 0 0 0 0,1 1 0 0 0,-1 0 0 0 0,0 1 0 0 0,1 0 0 0 0,-13 6 0 0 0,-17 7-62 0 0,0 2 0 0 0,-72 44 0 0 0,-49 27 539 0 0,138-78-280 0 0,-1-1 1 0 0,-1-1 0 0 0,0-1 0 0 0,-48 7 0 0 0,17-10-84 0 0,0-2 0 0 0,-1-3 0 0 0,1-2 0 0 0,-1-3 0 0 0,1-2 0 0 0,1-3 0 0 0,-67-20 0 0 0,63 14-56 0 0,-1 3 1 0 0,-67-6-1 0 0,103 17-57 0 0,0 1 1 0 0,0 2-1 0 0,0 0 0 0 0,0 2 0 0 0,0 0 1 0 0,0 2-1 0 0,1 1 0 0 0,-25 9 0 0 0,16-2-31 0 0,1 3 0 0 0,0 0 0 0 0,1 2 0 0 0,1 2 0 0 0,1 0 0 0 0,0 2 0 0 0,2 1 0 0 0,1 2 0 0 0,1 0 0 0 0,-38 49 0 0 0,46-52 89 0 0,7-8 46 0 0,-1 0 0 0 0,0 0 0 0 0,-1-1 0 0 0,-1 0 0 0 0,0-2 0 0 0,0 1 0 0 0,-29 17 0 0 0,40-28-50 0 0,1 0 0 0 0,0-1 0 0 0,-1 1 0 0 0,1-1 1 0 0,-1 1-1 0 0,1-1 0 0 0,-1 0 0 0 0,1 1 0 0 0,-1-1 0 0 0,1 0 0 0 0,-1 0 0 0 0,1 0 0 0 0,-1 0 0 0 0,1-1 0 0 0,-1 1 1 0 0,1 0-1 0 0,-1-1 0 0 0,1 1 0 0 0,-1-1 0 0 0,1 1 0 0 0,-1-1 0 0 0,1 1 0 0 0,0-1 0 0 0,-1 0 0 0 0,1 0 0 0 0,0 0 1 0 0,0 0-1 0 0,0 0 0 0 0,-1 0 0 0 0,1 0 0 0 0,0 0 0 0 0,0 0 0 0 0,-1-3 0 0 0,0 0-3 0 0,0 0-1 0 0,-1 0 0 0 0,2 0 1 0 0,-1-1-1 0 0,0 1 1 0 0,1 0-1 0 0,0-1 0 0 0,0 1 1 0 0,0-1-1 0 0,1 0 1 0 0,-1-6-1 0 0,1 10-284 0 0,1 3 6 0 0,-1 0 274 0 0,1 0 0 0 0,0 0-1 0 0,0-1 1 0 0,-1 1 0 0 0,1 0 0 0 0,1-1-1 0 0,-1 1 1 0 0,0 0 0 0 0,0-1 0 0 0,1 1-1 0 0,-1-1 1 0 0,3 3 0 0 0,25 18-125 0 0,-26-19-81 0 0,2 0-280 0 0,0 1 0 0 0,0-1 0 0 0,0 0 0 0 0,0-1 0 0 0,1 1 0 0 0,6 1 0 0 0,21 5-2342 0 0</inkml:trace>
</inkml:ink>
</file>

<file path=ppt/ink/ink6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2.2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39 129 1120 0 0,'0'0'7064'0'0,"-7"-6"-6635"0"0,-24-22 1666 0 0,117 23-1420 0 0,168-30 0 0 0,-89 8-691 0 0,-96 20 75 0 0,-36 5 101 0 0,54-12 1 0 0,-78 12-1862 0 0,1 1-1 0 0,0 0 0 0 0,18 1 0 0 0,-18 0 103 0 0,3 0-709 0 0</inkml:trace>
</inkml:ink>
</file>

<file path=ppt/ink/ink6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2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0 119 4376 0 0,'0'0'8317'0'0,"9"-6"-8075"0"0,24-12-267 0 0,0 2 0 0 0,1 1 0 0 0,0 2 0 0 0,1 1-1 0 0,0 2 1 0 0,1 1 0 0 0,0 2 0 0 0,1 1 0 0 0,0 3 0 0 0,50 0-1 0 0,-86 3-214 0 0,0 0 0 0 0,0 1-1 0 0,1-1 1 0 0,-1 1-1 0 0,0-1 1 0 0,0 1-1 0 0,0 0 1 0 0,0-1-1 0 0,0 1 1 0 0,0 0-1 0 0,0 0 1 0 0,0 0-1 0 0,0 0 1 0 0,0 0 0 0 0,1 1-1 0 0,10 10-3696 0 0,-3-8 1079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3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659 205 3496 0 0,'0'0'4203'0'0,"-13"-6"-3305"0"0,-103-39-977 0 0,94 38 361 0 0,0 1 0 0 0,-1 1-1 0 0,1 1 1 0 0,-30-2 0 0 0,32 5-64 0 0,1 2 0 0 0,0 0 0 0 0,0 1 0 0 0,0 1 0 0 0,0 0 0 0 0,-27 10 0 0 0,34-9-124 0 0,1 1 0 0 0,-1 1-1 0 0,1 0 1 0 0,0 1-1 0 0,1 0 1 0 0,0 0 0 0 0,0 1-1 0 0,0 0 1 0 0,1 1 0 0 0,-15 19-1 0 0,13-13-34 0 0,1 1-1 0 0,0 0 0 0 0,1 1 1 0 0,1 0-1 0 0,0 0 1 0 0,2 0-1 0 0,0 1 1 0 0,1 0-1 0 0,-4 24 1 0 0,2 9 113 0 0,2-1 1 0 0,2 62-1 0 0,3-77-151 0 0,2 1 0 0 0,2 0 0 0 0,1-1 0 0 0,1 0 0 0 0,3 0 0 0 0,0-1 0 0 0,2 0 0 0 0,2 0 0 0 0,28 52 0 0 0,-32-69-1 0 0,1-1 0 0 0,1 0 0 0 0,1 0 0 0 0,0-1 0 0 0,1 0 0 0 0,0-2 0 0 0,1 1-1 0 0,1-1 1 0 0,0-1 0 0 0,1-1 0 0 0,0 0 0 0 0,1-1 0 0 0,0-1 0 0 0,0 0 0 0 0,1-2 0 0 0,0 0 0 0 0,1-1 0 0 0,-1 0 0 0 0,25 3 0 0 0,-15-6 11 0 0,1 0 0 0 0,-1-2 0 0 0,1-1 0 0 0,-1-1 0 0 0,1-2 1 0 0,-1 0-1 0 0,0-2 0 0 0,0-2 0 0 0,0 0 0 0 0,-1-2 0 0 0,0 0 0 0 0,-1-2 0 0 0,0-1 0 0 0,-1-2 0 0 0,0 0 1 0 0,28-22-1 0 0,-39 24 67 0 0,-1 0 0 0 0,0-1 1 0 0,0 0-1 0 0,-2-1 1 0 0,0-1-1 0 0,0 0 0 0 0,-1 0 1 0 0,-1-1-1 0 0,-1 0 1 0 0,0-1-1 0 0,-1 1 0 0 0,8-33 1 0 0,-7 17 64 0 0,-1-1-1 0 0,-2 0 1 0 0,-1-1 0 0 0,-1 1 0 0 0,-2-1 0 0 0,-4-35 0 0 0,1 49-63 0 0,-1 0 1 0 0,-1 0 0 0 0,-1 0 0 0 0,-1 0 0 0 0,0 1 0 0 0,-1-1 0 0 0,-2 2 0 0 0,1-1 0 0 0,-2 1-1 0 0,-1 1 1 0 0,0 0 0 0 0,-18-21 0 0 0,-14-9-340 0 0,-1 3 0 0 0,-83-64 1 0 0,-25-24-3445 0 0,125 102 597 0 0,-1-9-2301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39.43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797 61 652 0 0,'0'0'10486'0'0,"-14"-9"-10129"0"0,-42-27-90 0 0,53 34-243 0 0,-1 0 1 0 0,0 0-1 0 0,1 0 1 0 0,-1 0-1 0 0,0 1 0 0 0,0 0 1 0 0,0 0-1 0 0,0 0 1 0 0,0 0-1 0 0,0 1 1 0 0,0-1-1 0 0,-1 1 1 0 0,1 0-1 0 0,0 0 1 0 0,-6 2-1 0 0,-7-1 164 0 0,-8-1 22 0 0,-1 2 1 0 0,1 0-1 0 0,0 2 0 0 0,0 1 1 0 0,0 0-1 0 0,0 2 0 0 0,-45 20 0 0 0,51-18-164 0 0,2 0 0 0 0,0 2 0 0 0,0 0-1 0 0,1 0 1 0 0,0 2 0 0 0,1 0 0 0 0,0 1-1 0 0,1 0 1 0 0,1 1 0 0 0,-20 28 0 0 0,13-10-16 0 0,2 1 0 0 0,0 1 0 0 0,-19 57 0 0 0,-25 117 50 0 0,51-169-81 0 0,-20 98 12 0 0,29-120-19 0 0,0 0 1 0 0,0 0-1 0 0,2 0 1 0 0,0 0-1 0 0,6 31 0 0 0,-3-38 45 0 0,0 0 0 0 0,1 0 0 0 0,0-1-1 0 0,1 1 1 0 0,0-1 0 0 0,1 0 0 0 0,0 0 0 0 0,11 12-1 0 0,65 67 377 0 0,-63-71-275 0 0,2-1 0 0 0,0-1 0 0 0,1-1-1 0 0,0-1 1 0 0,1-1 0 0 0,1-1 0 0 0,43 16 0 0 0,-24-14 152 0 0,0-1 1 0 0,2-3-1 0 0,75 9 0 0 0,-106-17-156 0 0,0-1 1 0 0,-1 0-1 0 0,1-1 1 0 0,0-1-1 0 0,-1 0 0 0 0,1-1 1 0 0,0 0-1 0 0,-1-1 1 0 0,0-1-1 0 0,0 0 0 0 0,0-1 1 0 0,0 0-1 0 0,-1-1 1 0 0,23-14-1 0 0,-15 6-53 0 0,0-1 0 0 0,-1-1 0 0 0,-1 0-1 0 0,-1-1 1 0 0,0-1 0 0 0,-1-1 0 0 0,-1 0 0 0 0,0-2-1 0 0,-2 1 1 0 0,-1-1 0 0 0,0-1 0 0 0,15-41 0 0 0,-20 41-30 0 0,0 1 0 0 0,-2-1 0 0 0,0-1 0 0 0,-2 1 1 0 0,0-1-1 0 0,-1 1 0 0 0,-2-1 0 0 0,0 0 0 0 0,-1 1 0 0 0,-2-1 0 0 0,0 1 1 0 0,-1 0-1 0 0,-15-43 0 0 0,-2 13 113 0 0,-54-96 0 0 0,-44-40-283 0 0,82 134-457 0 0,-25-38-5233 0 0,45 62 640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0.4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73 11417 0 0,'0'0'3800'0'0,"12"-6"-4453"0"0,-1 0 616 0 0,-5 2 28 0 0,0 1 0 0 0,0-1-1 0 0,0 2 1 0 0,0-1 0 0 0,0 1 0 0 0,1 0-1 0 0,-1 0 1 0 0,1 0 0 0 0,12 0 0 0 0,77-7 128 0 0,209-16-66 0 0,-297 24-204 0 0,43 3-911 0 0,-50-2 718 0 0,1 0 0 0 0,0 0-1 0 0,0 1 1 0 0,-1-1 0 0 0,1 1 0 0 0,0-1 0 0 0,-1 1 0 0 0,1 0 0 0 0,-1 0-1 0 0,1 0 1 0 0,-1-1 0 0 0,1 2 0 0 0,-1-1 0 0 0,1 0 0 0 0,-1 0 0 0 0,0 0 0 0 0,0 0-1 0 0,1 1 1 0 0,-1-1 0 0 0,0 1 0 0 0,0-1 0 0 0,-1 1 0 0 0,1-1 0 0 0,1 4-1 0 0</inkml:trace>
</inkml:ink>
</file>

<file path=ppt/ink/ink7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3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 5625 0 0,'0'0'5689'0'0,"16"-2"-7424"0"0,177-10 1687 0 0,-2 17 408 0 0,-60 2-6167 0 0,-86-4 2043 0 0</inkml:trace>
</inkml:ink>
</file>

<file path=ppt/ink/ink7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3.5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90 1720 0 0,'0'0'5604'0'0,"15"-6"-5302"0"0,111-44 867 0 0,-102 42-1104 0 0,0 1 0 0 0,0 1 0 0 0,1 1 0 0 0,0 1 0 0 0,0 2 0 0 0,-1 0 0 0 0,47 4 0 0 0,-64-1-463 0 0,-1 0 1 0 0,0 1 0 0 0,0 0-1 0 0,0 0 1 0 0,10 5 0 0 0,-2-1-2194 0 0</inkml:trace>
</inkml:ink>
</file>

<file path=ppt/ink/ink7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3.8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 5380 0 0,'0'0'5824'0'0,"13"-6"-6404"0"0,-2 0 511 0 0,-2 0 55 0 0,0 2 0 0 0,1-1 0 0 0,-1 1-1 0 0,1 1 1 0 0,0 0 0 0 0,0 0 0 0 0,12-1 0 0 0,398-30 282 0 0,-237 30-4218 0 0,-126 3 878 0 0</inkml:trace>
</inkml:ink>
</file>

<file path=ppt/ink/ink7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4.2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75 4332 0 0,'0'0'3957'0'0,"111"-16"-6922"0"0,-81 14 829 0 0,24-1-656 0 0</inkml:trace>
  <inkml:trace contextRef="#ctx0" brushRef="#br0" timeOffset="1">684 35 5348 0 0,'0'0'3005'0'0,"107"-3"-5501"0"0,-71 6 1115 0 0,-7 0-523 0 0</inkml:trace>
  <inkml:trace contextRef="#ctx0" brushRef="#br0" timeOffset="2">1196 45 1264 0 0,'0'0'4807'0'0,"11"1"-5441"0"0,22 1 625 0 0,-1-2 0 0 0,1-2 0 0 0,40-6 1 0 0,51-18-3615 0 0,-82 15 1844 0 0</inkml:trace>
</inkml:ink>
</file>

<file path=ppt/ink/ink7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4.7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19 992 0 0,'0'0'3926'0'0,"15"-3"-3768"0"0,-4 1-141 0 0,17-3 8 0 0,57-3-1 0 0,-19 9-409 0 0,126 19-1 0 0,-141-15 1042 0 0,92 0-1 0 0,-134-5-474 0 0,-8 1-186 0 0,0-1-1 0 0,1 0 1 0 0,-1 1-1 0 0,0-1 1 0 0,0 1 0 0 0,1-1-1 0 0,-1 1 1 0 0,0-1-1 0 0,0 1 1 0 0,0 0-1 0 0,0 0 1 0 0,0 0 0 0 0,0 0-1 0 0,0 0 1 0 0,0 0-1 0 0,0 0 1 0 0,0 0-1 0 0,0 0 1 0 0,-1 0-1 0 0,1 0 1 0 0,0 0 0 0 0,-1 0-1 0 0,1 2 1 0 0,3 11-2636 0 0,-2-7 601 0 0</inkml:trace>
</inkml:ink>
</file>

<file path=ppt/ink/ink7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5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7629 0 0,'0'0'3294'0'0,"14"2"-5462"0"0,-8-2 2129 0 0,3 1 4 0 0,0 0-1 0 0,-1 0 1 0 0,1 1-1 0 0,0 0 1 0 0,0 1-1 0 0,-1 0 1 0 0,1 0-1 0 0,-1 1 1 0 0,0 0 0 0 0,8 5-1 0 0,17 14 72 0 0,-2 2 0 0 0,0 1 0 0 0,52 58 0 0 0,-69-68 43 0 0,-1 2-1 0 0,0-1 0 0 0,-1 2 1 0 0,-1-1-1 0 0,0 2 0 0 0,-2-1 1 0 0,0 1-1 0 0,10 39 1 0 0,-17-53-35 0 0,-1 0 1 0 0,0-1 0 0 0,0 1 0 0 0,-1 0 0 0 0,0-1-1 0 0,0 1 1 0 0,0 0 0 0 0,0 0 0 0 0,-1-1 0 0 0,0 1-1 0 0,-2 7 1 0 0,1-9 26 0 0,0-1 0 0 0,0 1 0 0 0,0-1 0 0 0,0 1 0 0 0,0-1 0 0 0,-1 0 0 0 0,0 0 0 0 0,1 0 0 0 0,-1 0 0 0 0,0-1 0 0 0,0 1 0 0 0,-1-1 0 0 0,1 0 0 0 0,0 0-1 0 0,-1 0 1 0 0,1 0 0 0 0,-5 1 0 0 0,-12 5-68 0 0,0 0 1 0 0,0-2-1 0 0,0 0 0 0 0,-1-2 0 0 0,0 0 0 0 0,-41 2 0 0 0,81-32-10107 0 0</inkml:trace>
  <inkml:trace contextRef="#ctx0" brushRef="#br0" timeOffset="1">882 238 3464 0 0,'0'0'3857'0'0,"77"-17"-5902"0"0,-35 19 1265 0 0,6 1-120 0 0,-12 0-352 0 0,23 1-364 0 0</inkml:trace>
</inkml:ink>
</file>

<file path=ppt/ink/ink7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2:35.5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 63 1604 0 0,'0'0'8177'0'0,"-45"-58"-9369"0"0,67 58 868 0 0,12 0 204 0 0,3 0 56 0 0,11 4-572 0 0,-1 4-768 0 0,-2-1-617 0 0,-10-1-183 0 0</inkml:trace>
  <inkml:trace contextRef="#ctx0" brushRef="#br0" timeOffset="1">394 68 2924 0 0,'0'0'9749'0'0,"-63"-68"-9773"0"0,70 80-2664 0 0,1 0 1640 0 0,-5-3-1264 0 0</inkml:trace>
</inkml:ink>
</file>

<file path=ppt/ink/ink7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00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0 3084 0 0,'0'0'4721'0'0,"-5"6"-6551"0"0,-19 29 2007 0 0,2 0 0 0 0,2 2-1 0 0,-31 75 1 0 0,7-14-416 0 0,36-83-1201 0 0,0-6-1231 0 0</inkml:trace>
</inkml:ink>
</file>

<file path=ppt/ink/ink7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00.9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618 0 716 0 0,'0'0'772'0'0,"84"93"-512"0"0,-65-47-24 0 0,-8 8-92 0 0,-11 4 12 0 0,-5 3-104 0 0,-17 2 104 0 0,-10-2-12 0 0,-11 1 24 0 0,-9-4 144 0 0,-8-3-36 0 0,-17-1-44 0 0,-24-2-60 0 0,-27 3 36 0 0,20-10-208 0 0,4-14-1084 0 0</inkml:trace>
</inkml:ink>
</file>

<file path=ppt/ink/ink7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37.9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54 104 0 0,'0'0'5237'0'0,"2"-8"-4492"0"0,1-2-499 0 0,-2 7-104 0 0,1-1 0 0 0,-1 1 0 0 0,0-1 0 0 0,-1 0 0 0 0,1 1 0 0 0,0-1 0 0 0,-1-6 565 0 0,-2 11-726 0 0,1 1 0 0 0,0 0 0 0 0,-1 0-1 0 0,1 0 1 0 0,0 0 0 0 0,0 0 0 0 0,0 0 0 0 0,0 0 0 0 0,-1 4 0 0 0,-1 2 104 0 0,-110 275 2285 0 0,21 10-2100 0 0,73-229 117 0 0,-3-8 236 0 0,11-34-3522 0 0,32-38-1080 0 0,-6 5 1974 0 0,2-2-305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0.87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11489 0 0,'0'0'4360'0'0,"112"0"-6704"0"0,-31 9 2344 0 0,27 3 60 0 0,14 0-60 0 0,2 3-328 0 0,-13-3-1092 0 0,-35-5-876 0 0,0-7-2069 0 0</inkml:trace>
</inkml:ink>
</file>

<file path=ppt/ink/ink7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38.5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567 1 4332 0 0,'0'0'1412'0'0,"-2"16"-1147"0"0,-7 52 11 0 0,6-59-184 0 0,1 1-1 0 0,-1-1 0 0 0,0 0 0 0 0,-1 0 1 0 0,0 0-1 0 0,0 0 0 0 0,-1-1 0 0 0,0 1 1 0 0,-1-1-1 0 0,0 0 0 0 0,0-1 0 0 0,0 0 1 0 0,-1 0-1 0 0,0 0 0 0 0,-12 8 0 0 0,-1-2 125 0 0,0-1-1 0 0,0 0 1 0 0,-1-2-1 0 0,-39 14 1 0 0,33-15-87 0 0,0-2 0 0 0,-1-1 1 0 0,0-1-1 0 0,0-1 1 0 0,0-2-1 0 0,0 0 0 0 0,-38-4 1 0 0,62 2-19 0 0,0 0 1 0 0,1-1 0 0 0,-1 1-1 0 0,0-1 1 0 0,0 0 0 0 0,0 0-1 0 0,0 0 1 0 0,1 0 0 0 0,-1-1 0 0 0,1 0-1 0 0,-1 1 1 0 0,1-1 0 0 0,0-1-1 0 0,-1 1 1 0 0,1 0 0 0 0,-3-4-1 0 0,6 5-187 0 0,1 1 0 0 0,0 0 0 0 0,0 0 0 0 0,0 0 0 0 0,0 0 0 0 0,0-1 0 0 0,-1 1-1 0 0,1 0 1 0 0,0 0 0 0 0,0 1 0 0 0,0-1 0 0 0,0 0 0 0 0,0 0 0 0 0,0 0 0 0 0,-1 1-1 0 0,3-1 1 0 0,15 8 147 0 0,0 1-1 0 0,-1 0 1 0 0,0 1 0 0 0,0 1-1 0 0,23 20 1 0 0,72 73 364 0 0,235 279 250 0 0,-338-372-665 0 0,-3-4 77 0 0,0 0-1 0 0,0 0 1 0 0,-1 1-1 0 0,0-1 1 0 0,5 13-1 0 0,-10-19-187 0 0,-1 0-1 0 0,1 0 1 0 0,0 1 0 0 0,-1-1-1 0 0,1 0 1 0 0,0 0-1 0 0,-1 0 1 0 0,0 0-1 0 0,1 0 1 0 0,-1 0 0 0 0,0 0-1 0 0,1-1 1 0 0,-1 1-1 0 0,0 0 1 0 0,0 0 0 0 0,0 0-1 0 0,-1 0 1 0 0,-20 17-1998 0 0,-3-3-377 0 0</inkml:trace>
</inkml:ink>
</file>

<file path=ppt/ink/ink7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5.4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 32 4092 0 0,'0'0'2641'0'0,"-3"17"-4384"0"0,-17 135 1487 0 0,20-87 184 0 0,1-51 110 0 0,-1 1 0 0 0,0 0 0 0 0,-1 0 1 0 0,0 0-1 0 0,-1-1 0 0 0,-1 1 0 0 0,0 0 1 0 0,-12 13 4833 0 0,10-38-3993 0 0,-5-10-1009 0 0,8 11 97 0 0,1-1-1 0 0,0 1 1 0 0,1 0 0 0 0,0-1-1 0 0,0 1 1 0 0,1-1 0 0 0,0 1-1 0 0,1 0 1 0 0,0 0 0 0 0,0-1-1 0 0,7-13 1 0 0,3-8-164 0 0,31-55-1 0 0,-38 77 167 0 0,1-3-47 0 0,1 0 1 0 0,0 0-1 0 0,0 0 0 0 0,1 1 1 0 0,1 0-1 0 0,0 1 0 0 0,0 0 1 0 0,1 0-1 0 0,16-12 0 0 0,-26 22 50 0 0,1-1-1 0 0,0 0 1 0 0,0 1-1 0 0,-1-1 1 0 0,1 0-1 0 0,0 1 1 0 0,0-1-1 0 0,0 1 1 0 0,0 0 0 0 0,0-1-1 0 0,0 1 1 0 0,0 0-1 0 0,0-1 1 0 0,0 1-1 0 0,0 0 1 0 0,0 0-1 0 0,0 0 1 0 0,0 0-1 0 0,0 0 1 0 0,0 0-1 0 0,0 0 1 0 0,0 0 0 0 0,0 1-1 0 0,0-1 1 0 0,0 0-1 0 0,0 1 1 0 0,0-1-1 0 0,0 0 1 0 0,0 1-1 0 0,0-1 1 0 0,0 1-1 0 0,0-1 1 0 0,-1 1-1 0 0,1 0 1 0 0,0-1-1 0 0,0 1 1 0 0,-1 0 0 0 0,1 0-1 0 0,0 0 1 0 0,-1-1-1 0 0,1 1 1 0 0,-1 0-1 0 0,1 0 1 0 0,-1 0-1 0 0,1 0 1 0 0,-1 0-1 0 0,0 0 1 0 0,1 0-1 0 0,-1 0 1 0 0,0 0 0 0 0,0 2-1 0 0,1 1 83 0 0,0 1 0 0 0,-1-1 0 0 0,0 1 0 0 0,0 0 0 0 0,0-1 0 0 0,0 1 0 0 0,-1-1 0 0 0,0 1 0 0 0,0-1 0 0 0,-3 9 0 0 0,-21 51-1404 0 0,18-45-1192 0 0</inkml:trace>
</inkml:ink>
</file>

<file path=ppt/ink/ink7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5.9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65 496 0 0,'0'0'8438'0'0,"15"-10"-9260"0"0,44-30 647 0 0,-55 38 177 0 0,-1 0 0 0 0,1 0 0 0 0,0 1 0 0 0,-1-1 0 0 0,1 1 0 0 0,0 0 0 0 0,0 0 0 0 0,0 0 0 0 0,1 0 0 0 0,-1 1 0 0 0,0 0 0 0 0,0 0 0 0 0,0 0 0 0 0,0 0 0 0 0,7 1 0 0 0,8 1-144 0 0,-15-2-383 0 0,-1 0 1 0 0,1 0 0 0 0,0 0 0 0 0,0 1 0 0 0,0 0-1 0 0,7 2 1 0 0,-4 0-1593 0 0</inkml:trace>
</inkml:ink>
</file>

<file path=ppt/ink/ink7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6.3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0 299 3788 0 0,'0'0'1196'0'0,"100"-15"-4048"0"0</inkml:trace>
  <inkml:trace contextRef="#ctx0" brushRef="#br0" timeOffset="1">416 8 4060 0 0,'0'0'744'0'0,"80"-8"-1632"0"0,-67 10 224 0 0,10 7-576 0 0</inkml:trace>
</inkml:ink>
</file>

<file path=ppt/ink/ink7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6.7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5076 0 0,'0'0'1629'0'0,"94"9"-2305"0"0,-59-6 676 0 0,-8-1-300 0 0,8-2-2045 0 0</inkml:trace>
</inkml:ink>
</file>

<file path=ppt/ink/ink7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8.2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10 2600 0 0,'0'0'4339'0'0,"5"-10"-5223"0"0,-7 15 866 0 0,-1-1-1 0 0,0 0 0 0 0,-1 0 1 0 0,1 0-1 0 0,-1 0 1 0 0,1-1-1 0 0,-1 1 1 0 0,-6 3-1 0 0,-1 3 85 0 0,-14 12-174 0 0,-83 80 697 0 0,39-31-3206 0 0,58-60 483 0 0</inkml:trace>
</inkml:ink>
</file>

<file path=ppt/ink/ink7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3:48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 0 3892 0 0,'0'0'1392'0'0,"-79"111"-4056"0"0</inkml:trace>
</inkml:ink>
</file>

<file path=ppt/ink/ink7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02.2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396 5 40 0 0,'0'0'1797'0'0,"-1"-4"-354"0"0,-4 6-1400 0 0,1 0 1 0 0,0 0 0 0 0,1 0-1 0 0,-1 1 1 0 0,0-1 0 0 0,1 1-1 0 0,-1 0 1 0 0,-5 6 0 0 0,-3 2 97 0 0,4-4-111 0 0,-65 50 309 0 0,2 2 0 0 0,-102 113 1 0 0,159-151-609 0 0,10-6-2669 0 0,4-10 1283 0 0</inkml:trace>
</inkml:ink>
</file>

<file path=ppt/ink/ink7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02.6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261 0 2704 0 0,'0'0'1396'0'0,"-98"35"-1944"0"0,70-13 548 0 0,-7 5 152 0 0,2 3-152 0 0,4-5-328 0 0,-8 17-1912 0 0</inkml:trace>
</inkml:ink>
</file>

<file path=ppt/ink/ink7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33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23 340 1044 0 0,'0'0'4295'0'0,"-10"-37"-267"0"0,-3 12 612 0 0,13 25-4594 0 0,8 15 114 0 0,37 85 292 0 0,55 188 1 0 0,-99-283-443 0 0,8 22 12 0 0,18 40 0 0 0,-37-112 755 0 0,6 20-877 0 0,-13-71-490 0 0,-8-144 0 0 0,18-99 44 0 0,7 338 520 0 0,0 0-1 0 0,0-1 0 0 0,0 1 0 0 0,0 0 0 0 0,0-1 1 0 0,0 1-1 0 0,0 0 0 0 0,1-1 0 0 0,-1 1 0 0 0,0 0 1 0 0,1-1-1 0 0,-1 1 0 0 0,1 0 0 0 0,-1 0 0 0 0,1 0 1 0 0,0 0-1 0 0,0 0 0 0 0,-1-1 0 0 0,1 1 0 0 0,0 0 1 0 0,0 1-1 0 0,0-1 0 0 0,0 0 0 0 0,0 0 0 0 0,0 0 1 0 0,2-1-1 0 0,0 2 6 0 0,-1-1 0 0 0,1 1 0 0 0,0-1 0 0 0,-1 1 0 0 0,1 0 0 0 0,-1 0 0 0 0,1 0 0 0 0,0 0 0 0 0,-1 0 0 0 0,1 1 0 0 0,-1-1 0 0 0,5 3 1 0 0,4 0 11 0 0,0 1 1 0 0,-1 1 0 0 0,0 0-1 0 0,0 1 1 0 0,13 9 0 0 0,6 9 107 0 0,0 2 1 0 0,-2 1-1 0 0,41 53 1 0 0,60 102 539 0 0,-118-167-563 0 0,7 10 18 0 0,-2-4 88 0 0,-1 0 0 0 0,-2 1 1 0 0,0 0-1 0 0,9 24 1 0 0,-20-40-2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3:53.6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1420 0 0,'0'0'6593'0'0,"84"-28"-7685"0"0,-60 28 1000 0 0,2 0-24 0 0,-5 1-484 0 0,-3 2-493 0 0,-5 0-823 0 0,-5 0-824 0 0</inkml:trace>
</inkml:ink>
</file>

<file path=ppt/ink/ink7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46.5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590 7 6021 0 0,'0'0'5581'0'0,"-14"-1"-4939"0"0,5-1-516 0 0,6 1-97 0 0,0 1 0 0 0,0-1 1 0 0,-1 0-1 0 0,1 1 0 0 0,0 0 1 0 0,0 0-1 0 0,0 0 0 0 0,-1 0 1 0 0,1 0-1 0 0,0 0 0 0 0,0 1 1 0 0,0 0-1 0 0,0 0 0 0 0,-1 0 1 0 0,1 0-1 0 0,0 0 0 0 0,1 0 1 0 0,-1 1-1 0 0,0-1 0 0 0,0 1 1 0 0,1 0-1 0 0,-1 0 1 0 0,1 0-1 0 0,-1 0 0 0 0,1 1 1 0 0,0-1-1 0 0,-3 4 0 0 0,-53 93 591 0 0,4 2 0 0 0,-48 129-1 0 0,95-213-558 0 0,-56 154 682 0 0,-1-1 56 0 0,50-138-555 0 0,-1-1 0 0 0,-2 0 1 0 0,-24 32-1 0 0,30-48-82 0 0,5-8-611 0 0,0 1 0 0 0,1-1 0 0 0,0 1 1 0 0,-5 10-1 0 0,9-17 112 0 0,1 2 1 0 0,-1-1-1 0 0,0 0 1 0 0,1 0-1 0 0,-1 0 0 0 0,1 0 1 0 0,-1 0-1 0 0,1 0 1 0 0,0 0-1 0 0,0 1 0 0 0,0-1 1 0 0,0 0-1 0 0,1 0 0 0 0,-1 0 1 0 0,0 0-1 0 0,1 1 1 0 0,0-1-1 0 0,-1 0 0 0 0,1 0 1 0 0,0 0-1 0 0,0 0 1 0 0,2 3-1 0 0,8 7-3389 0 0</inkml:trace>
</inkml:ink>
</file>

<file path=ppt/ink/ink7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53.9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29 680 0 0,'0'0'4298'0'0,"-9"-6"-3798"0"0,-31-16 7304 0 0,38 31-6188 0 0,3 15-2575 0 0,-1-22 1620 0 0,45 229 679 0 0,-13-80-807 0 0,-23-102-328 0 0,39 244 175 0 0,-46-287 420 0 0,0-8-301 0 0,2-21-174 0 0,3-41-773 0 0,-6 59 429 0 0,56-386-307 0 0,-56 386 258 0 0,0 1 1 0 0,0-1-1 0 0,0 1 0 0 0,1 0 0 0 0,0 0 1 0 0,0 0-1 0 0,0 0 0 0 0,5-7 0 0 0,-6 10 36 0 0,-1 0-1 0 0,1 0 1 0 0,0 0 0 0 0,0 1-1 0 0,0-1 1 0 0,-1 0-1 0 0,1 1 1 0 0,0-1-1 0 0,0 1 1 0 0,0-1-1 0 0,0 1 1 0 0,0 0-1 0 0,0-1 1 0 0,0 1-1 0 0,0 0 1 0 0,0 0 0 0 0,0-1-1 0 0,1 1 1 0 0,-1 0-1 0 0,0 0 1 0 0,0 0-1 0 0,0 0 1 0 0,0 0-1 0 0,0 1 1 0 0,0-1-1 0 0,0 0 1 0 0,0 0 0 0 0,0 1-1 0 0,0-1 1 0 0,0 1-1 0 0,0-1 1 0 0,0 1-1 0 0,0-1 1 0 0,0 1-1 0 0,0 0 1 0 0,-1-1-1 0 0,1 1 1 0 0,0 0-1 0 0,0-1 1 0 0,-1 1 0 0 0,2 1-1 0 0,6 7 122 0 0,0 1-1 0 0,0-1 0 0 0,-1 2 1 0 0,0-1-1 0 0,0 1 0 0 0,-1 0 1 0 0,-1 0-1 0 0,5 15 0 0 0,28 101 678 0 0,-29-92-668 0 0,9 46 43 0 0,10 36 42 0 0,-28-116-338 0 0,1-1 0 0 0,0 1-1 0 0,-1 0 1 0 0,1 0 0 0 0,0 0 0 0 0,-1 0 0 0 0,1-1-1 0 0,0 1 1 0 0,0 0 0 0 0,0-1 0 0 0,0 1 0 0 0,-1 0 0 0 0,1-1-1 0 0,0 1 1 0 0,0-1 0 0 0,0 0 0 0 0,0 1 0 0 0,0-1-1 0 0,0 0 1 0 0,1 1 0 0 0,-1-1 0 0 0,0 0 0 0 0,0 0-1 0 0,0 0 1 0 0,0 0 0 0 0,0 0 0 0 0,0 0 0 0 0,0 0 0 0 0,0-1-1 0 0,0 1 1 0 0,0 0 0 0 0,0-1 0 0 0,0 1 0 0 0,0 0-1 0 0,0-1 1 0 0,0 1 0 0 0,1-2 0 0 0,2 1-554 0 0,0-1 0 0 0,0 0-1 0 0,0 0 1 0 0,0-1 0 0 0,0 1 0 0 0,-1-1 0 0 0,1 1-1 0 0,4-6 1 0 0,4-14-4206 0 0</inkml:trace>
</inkml:ink>
</file>

<file path=ppt/ink/ink7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6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27 9713 0 0,'0'0'3669'0'0,"-9"-4"-3521"0"0,-26-14-197 0 0,26 13 3280 0 0,-23 23-3760 0 0,37-18 422 0 0,1 0 1 0 0,-1 0 0 0 0,0 0-1 0 0,0 0 1 0 0,10-3 0 0 0,-5 2 22 0 0,40-5 885 0 0,-45 39-1314 0 0,53 241 1125 0 0,-51-246-644 0 0,52 190 27 0 0,0 1 359 0 0,-58-215-342 0 0,0 0 27 0 0,-1 0 1 0 0,1 0 0 0 0,0-1 0 0 0,0 1-1 0 0,1 0 1 0 0,-1 0 0 0 0,4 5 0 0 0,11-24-587 0 0,-9 10 511 0 0,0 1 0 0 0,1 0 0 0 0,0 0 1 0 0,0 0-1 0 0,0 1 0 0 0,0 1 0 0 0,1-1 0 0 0,-1 1 1 0 0,1 1-1 0 0,0-1 0 0 0,-1 2 0 0 0,1-1 0 0 0,0 1 1 0 0,-1 0-1 0 0,1 1 0 0 0,8 2 0 0 0,-11-2 50 0 0,-1 0 0 0 0,0 1 1 0 0,0 0-1 0 0,0 0 0 0 0,0 1 0 0 0,0-1 0 0 0,0 1 0 0 0,0 0 0 0 0,-1 0 0 0 0,0 1 1 0 0,1-1-1 0 0,-1 1 0 0 0,-1 0 0 0 0,1 0 0 0 0,0 0 0 0 0,-1 1 0 0 0,0-1 0 0 0,0 1 1 0 0,0 0-1 0 0,-1 0 0 0 0,0 0 0 0 0,0 0 0 0 0,0 0 0 0 0,0 0 0 0 0,-1 1 0 0 0,1 6 0 0 0,1 3 102 0 0,-2 0-1 0 0,0 0 0 0 0,0 0 1 0 0,-2 0-1 0 0,0 0 0 0 0,-5 28 1 0 0,0-18-194 0 0,-2 0 0 0 0,0 0 0 0 0,-13 24 0 0 0,11-78-9483 0 0,10 26 8759 0 0,-2-28-3132 0 0</inkml:trace>
</inkml:ink>
</file>

<file path=ppt/ink/ink7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6.3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1 492 3160 0 0,'0'0'6145'0'0,"0"-15"-6012"0"0,4-44 9 0 0,-3 54-61 0 0,1 1 1 0 0,-1-1 0 0 0,1 0 0 0 0,0 1 0 0 0,0 0 0 0 0,0-1 0 0 0,0 1 0 0 0,1 0 0 0 0,0 0-1 0 0,0 0 1 0 0,0 1 0 0 0,0-1 0 0 0,0 1 0 0 0,1-1 0 0 0,0 1 0 0 0,5-3 0 0 0,3-5 272 0 0,49-42 834 0 0,-29 27-580 0 0,-1-3 0 0 0,34-39 0 0 0,-64 67-589 0 0,0-1-1 0 0,0 1 1 0 0,0 0 0 0 0,-1-1 0 0 0,1 1-1 0 0,0-1 1 0 0,-1 1 0 0 0,1-1 0 0 0,-1 0-1 0 0,0 1 1 0 0,0-1 0 0 0,1 1 0 0 0,-1-1-1 0 0,0 0 1 0 0,0 1 0 0 0,0-1-1 0 0,0 0 1 0 0,-1 1 0 0 0,1-1 0 0 0,0 0-1 0 0,-1 1 1 0 0,1-1 0 0 0,-1 1 0 0 0,0-1-1 0 0,1 1 1 0 0,-1-1 0 0 0,-1-1-1 0 0,-3-5-645 0 0,-1 0-1 0 0,0 0 0 0 0,-12-11 0 0 0,-4-7-2391 0 0,14 9 118 0 0,5-12-1634 0 0</inkml:trace>
</inkml:ink>
</file>

<file path=ppt/ink/ink7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4.1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939 1 10785 0 0,'0'0'3451'0'0,"-15"8"-3558"0"0,5-2 98 0 0,1-1 24 0 0,0 0 0 0 0,0 1 1 0 0,1-1-1 0 0,-1 2 0 0 0,2-1 1 0 0,-1 1-1 0 0,1 0 0 0 0,0 1 0 0 0,0-1 1 0 0,-9 15-1 0 0,-121 198 1309 0 0,-171 257 484 0 0,242-381-1364 0 0,-189 283 184 0 0,232-336-1142 0 0,-5 10-5025 0 0</inkml:trace>
</inkml:ink>
</file>

<file path=ppt/ink/ink7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7.1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8701 0 0,'0'0'4251'0'0,"7"10"-3918"0"0,63 91 906 0 0,58 115 1 0 0,50 131-886 0 0,-152-295-348 0 0,164 344 15 0 0,-169-360-1658 0 0,-5-20-828 0 0,3-8-3589 0 0,-2-7 65 0 0</inkml:trace>
</inkml:ink>
</file>

<file path=ppt/ink/ink7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7.6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4 9021 0 0,'0'0'4346'0'0,"-10"-3"-4213"0"0,10 7 7 0 0,0 1 1 0 0,0-1-1 0 0,1 0 1 0 0,-1 0-1 0 0,1 1 1 0 0,0-1-1 0 0,2 6 1 0 0,-1 1 107 0 0,8 65 112 0 0,-4 0 0 0 0,-5 116 1 0 0,-3-90-2658 0 0</inkml:trace>
</inkml:ink>
</file>

<file path=ppt/ink/ink7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8.4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0 152 3876 0 0,'0'0'7851'0'0,"4"-13"-7599"0"0,12-43-41 0 0,-15 52-187 0 0,0 1 0 0 0,1 0 0 0 0,-1 0 1 0 0,1 0-1 0 0,0 1 0 0 0,0-1 0 0 0,0 0 1 0 0,0 1-1 0 0,1-1 0 0 0,-1 1 0 0 0,1 0 0 0 0,-1 0 1 0 0,1 0-1 0 0,0 0 0 0 0,0 0 0 0 0,0 0 1 0 0,0 1-1 0 0,0 0 0 0 0,6-2 0 0 0,-1-1 39 0 0,4-1 186 0 0,1-1 0 0 0,0 2 0 0 0,0 0 0 0 0,1 0-1 0 0,-1 2 1 0 0,1-1 0 0 0,19 0 0 0 0,-32 4-218 0 0,0-1 0 0 0,0 0 1 0 0,0 1-1 0 0,0-1 0 0 0,-1 1 0 0 0,1 0 0 0 0,0-1 0 0 0,0 1 1 0 0,-1 0-1 0 0,1-1 0 0 0,0 1 0 0 0,-1 0 0 0 0,1 0 0 0 0,-1-1 1 0 0,1 1-1 0 0,-1 0 0 0 0,1 0 0 0 0,-1 0 0 0 0,1 0 0 0 0,-1 0 1 0 0,0 0-1 0 0,0 0 0 0 0,1 0 0 0 0,-1-1 0 0 0,0 1 0 0 0,0 2 1 0 0,3 27 508 0 0,-3-7-379 0 0,-1 0-1 0 0,-1 1 1 0 0,-1-1 0 0 0,-1 0-1 0 0,-1 0 1 0 0,-15 41 0 0 0,4-24-1 0 0,-2-1-1 0 0,-42 69 1 0 0,65-115-257 0 0,1 1-1 0 0,0-1 0 0 0,0 2 0 0 0,0-1 0 0 0,0 1 1 0 0,1 0-1 0 0,0 0 0 0 0,0 1 0 0 0,1-1 1 0 0,-1 2-1 0 0,10-5 0 0 0,-5 4 30 0 0,-1 0 0 0 0,1 0 0 0 0,0 1-1 0 0,0 1 1 0 0,0 0 0 0 0,0 0 0 0 0,0 1 0 0 0,20 1-1 0 0,-28 1 66 0 0,-1 0-1 0 0,0-1 1 0 0,0 1-1 0 0,0 0 0 0 0,0 1 1 0 0,-1-1-1 0 0,1 0 0 0 0,0 1 1 0 0,0-1-1 0 0,-1 1 0 0 0,1 0 1 0 0,-1 0-1 0 0,1 0 1 0 0,-1 0-1 0 0,0 1 0 0 0,0-1 1 0 0,0 1-1 0 0,0-1 0 0 0,0 1 1 0 0,-1-1-1 0 0,1 1 0 0 0,-1 0 1 0 0,0 0-1 0 0,1 0 1 0 0,-2 0-1 0 0,1 0 0 0 0,0 0 1 0 0,0 0-1 0 0,-1 0 0 0 0,1 5 1 0 0,0 2 89 0 0,0 0 1 0 0,-1 1-1 0 0,0-1 1 0 0,-1 0-1 0 0,0 0 0 0 0,0 1 1 0 0,-1-1-1 0 0,-4 12 1 0 0,-2-2 63 0 0,-1 1-1 0 0,0-1 1 0 0,-2-1 0 0 0,0 0-1 0 0,-1-1 1 0 0,-17 19 0 0 0,5-8 253 0 0,-2-2 1 0 0,-51 43 0 0 0,74-68-400 0 0,0 1 0 0 0,0-1 1 0 0,0 0-1 0 0,0-1 1 0 0,0 1-1 0 0,0 0 0 0 0,0-1 1 0 0,0 0-1 0 0,-7 2 0 0 0,9-3-103 0 0,1 0 0 0 0,-1 0-1 0 0,0 0 1 0 0,0 0-1 0 0,0 0 1 0 0,1 0 0 0 0,-1 0-1 0 0,0 0 1 0 0,0-1 0 0 0,0 1-1 0 0,1 0 1 0 0,-1 0 0 0 0,0-1-1 0 0,0 1 1 0 0,1-1-1 0 0,-1 1 1 0 0,0 0 0 0 0,1-1-1 0 0,-2 0 1 0 0,1-1-248 0 0,0 1-1 0 0,0-1 1 0 0,0 1 0 0 0,0-1-1 0 0,0 0 1 0 0,1 1 0 0 0,-1-1 0 0 0,0 0-1 0 0,1 1 1 0 0,-1-1 0 0 0,1 0-1 0 0,0-2 1 0 0,-2-32-5225 0 0</inkml:trace>
</inkml:ink>
</file>

<file path=ppt/ink/ink7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9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2796 0 0,'0'0'4915'0'0,"15"12"-5423"0"0,3 3 568 0 0,6 4 145 0 0,-2 1 1 0 0,25 27-1 0 0,191 253 2905 0 0,-22 17-1839 0 0,206 262-726 0 0,-313-457-86 0 0,5-6 0 0 0,6-4 0 0 0,218 156 0 0 0,-334-265-846 0 0,25 16 1021 0 0,-14-16-2600 0 0,1-34-10956 0 0</inkml:trace>
</inkml:ink>
</file>

<file path=ppt/ink/ink7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9.9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0 146 3908 0 0,'0'0'5114'0'0,"11"-13"-5297"0"0,36-42 161 0 0,-39 48 140 0 0,0 0 0 0 0,1 0 0 0 0,-1 0 0 0 0,1 1 0 0 0,0 1 0 0 0,1-1 0 0 0,0 2 0 0 0,0-1 0 0 0,0 1-1 0 0,0 1 1 0 0,0 0 0 0 0,16-3 0 0 0,-25 6-109 0 0,8-2 45 0 0,0 0 0 0 0,0 1 0 0 0,0-1 1 0 0,0 2-1 0 0,0-1 0 0 0,1 1 0 0 0,-1 1 0 0 0,0 0 0 0 0,0 0 0 0 0,10 3 0 0 0,-15-3-61 0 0,-1 1-1 0 0,0-1 0 0 0,1 1 0 0 0,-1-1 0 0 0,0 1 1 0 0,0 0-1 0 0,0 0 0 0 0,0 1 0 0 0,0-1 0 0 0,0 1 1 0 0,-1-1-1 0 0,1 1 0 0 0,-1 0 0 0 0,0 0 0 0 0,0 0 0 0 0,0 0 1 0 0,0 0-1 0 0,-1 0 0 0 0,1 1 0 0 0,-1-1 0 0 0,1 1 1 0 0,-1-1-1 0 0,0 1 0 0 0,-1-1 0 0 0,1 1 0 0 0,-1 0 0 0 0,1 7 1 0 0,-1 3 83 0 0,-1 0 0 0 0,0-1 1 0 0,-1 1-1 0 0,-1 0 1 0 0,0 0-1 0 0,-1-1 0 0 0,0 1 1 0 0,-10 21-1 0 0,-9 11 95 0 0,-31 46 0 0 0,15-26-128 0 0,7-14 1 0 0,20-34-28 0 0,1-1 1 0 0,1 2-1 0 0,0-1 1 0 0,2 2-1 0 0,0-1 1 0 0,-7 27-1 0 0,15-45 0 0 0,0 0 0 0 0,0 0 0 0 0,0 0 0 0 0,0 0 0 0 0,0 0 0 0 0,0 0 0 0 0,1 0 0 0 0,-1 0 0 0 0,0 0 0 0 0,0-1 0 0 0,1 1 0 0 0,-1 0 0 0 0,1 0 0 0 0,-1 0 0 0 0,1 0 0 0 0,-1 0 0 0 0,1 0 0 0 0,0-1 0 0 0,-1 1 0 0 0,1 0 0 0 0,0-1 0 0 0,0 1 0 0 0,-1 0 0 0 0,1-1 0 0 0,0 1 0 0 0,0-1-1 0 0,0 1 1 0 0,0-1 0 0 0,0 1 0 0 0,0-1 0 0 0,-1 0 0 0 0,1 0 0 0 0,0 1 0 0 0,0-1 0 0 0,0 0 0 0 0,0 0 0 0 0,2 0 0 0 0,45 2 658 0 0,-39-2-579 0 0,26 0-89 0 0,-1-2 0 0 0,0-1 0 0 0,0-2-1 0 0,0-2 1 0 0,37-11 0 0 0,-39 7-3858 0 0,37-18-1 0 0,-45 16-728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3:54.0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1828 0 0,'0'0'6577'0'0,"87"3"-7297"0"0,-52 0 704 0 0,-4 0-244 0 0,4 0-584 0 0,0-3-417 0 0,-14 2-919 0 0</inkml:trace>
</inkml:ink>
</file>

<file path=ppt/ink/ink7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0.4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29 3220 0 0,'0'0'6655'0'0,"-14"17"-6860"0"0,-47 56 367 0 0,53-62-164 0 0,0-1 0 0 0,1 1 0 0 0,1 1 0 0 0,0-1 0 0 0,0 1 0 0 0,1 0 0 0 0,1 0 0 0 0,0 1 0 0 0,1-1 0 0 0,0 1 0 0 0,1 0 1 0 0,0 0-1 0 0,1 0 0 0 0,0 0 0 0 0,2 14 0 0 0,-1-24 27 0 0,0-1-1 0 0,0 1 1 0 0,0-1 0 0 0,1 0 0 0 0,-1 1-1 0 0,1-1 1 0 0,-1 1 0 0 0,1-1-1 0 0,0 0 1 0 0,0 1 0 0 0,0-1 0 0 0,0 0-1 0 0,0 0 1 0 0,1 0 0 0 0,-1 0 0 0 0,1 0-1 0 0,-1 0 1 0 0,1 0 0 0 0,0 0 0 0 0,-1-1-1 0 0,1 1 1 0 0,0-1 0 0 0,0 1-1 0 0,3 0 1 0 0,-3-1 82 0 0,0 0 1 0 0,0-1-1 0 0,0 1 0 0 0,0-1 0 0 0,1 0 1 0 0,-1 0-1 0 0,0 0 0 0 0,0 0 1 0 0,0 0-1 0 0,1 0 0 0 0,-1-1 0 0 0,0 1 1 0 0,0-1-1 0 0,0 0 0 0 0,0 1 0 0 0,0-1 1 0 0,0 0-1 0 0,0 0 0 0 0,0 0 0 0 0,0 0 1 0 0,0-1-1 0 0,0 1 0 0 0,-1 0 0 0 0,1-1 1 0 0,0 1-1 0 0,1-4 0 0 0,7-6-21 0 0,0-1 0 0 0,-1 0-1 0 0,0 0 1 0 0,-1-1 0 0 0,-1 0 0 0 0,0-1-1 0 0,-1 1 1 0 0,0-1 0 0 0,-1-1 0 0 0,-1 1-1 0 0,0-1 1 0 0,-1 0 0 0 0,-1 1 0 0 0,0-1-1 0 0,-1 0 1 0 0,0-1 0 0 0,-1 1 0 0 0,-1 0-1 0 0,-3-16 1 0 0,3 27-169 0 0,0 0 0 0 0,0 1 0 0 0,0 0 0 0 0,-1-1 0 0 0,1 1 0 0 0,-1 0 0 0 0,0-1 0 0 0,0 1 0 0 0,0 0-1 0 0,-1 0 1 0 0,1 1 0 0 0,-1-1 0 0 0,1 0 0 0 0,-1 1 0 0 0,0 0 0 0 0,0-1 0 0 0,0 1 0 0 0,0 0 0 0 0,0 1 0 0 0,-1-1 0 0 0,1 0 0 0 0,-4 0 0 0 0,2 0-336 0 0,1 1 1 0 0,-1 0-1 0 0,1 1 1 0 0,-1-1-1 0 0,0 1 1 0 0,1 0-1 0 0,-1 0 1 0 0,1 0-1 0 0,-1 1 0 0 0,0-1 1 0 0,-8 4-1 0 0,-25 12-3514 0 0</inkml:trace>
</inkml:ink>
</file>

<file path=ppt/ink/ink7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0.8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460 16 664 0 0,'0'0'12089'0'0,"1"-4"-11651"0"0,-1 3-428 0 0,0 1 1 0 0,1 0-1 0 0,-1 0 1 0 0,0 0-1 0 0,0-1 1 0 0,0 1-1 0 0,0 0 1 0 0,1-1-1 0 0,-1 1 1 0 0,0 0-1 0 0,0 0 1 0 0,0-1-1 0 0,0 1 1 0 0,0 0-1 0 0,0-1 1 0 0,0 1-1 0 0,0 0 1 0 0,0 0 0 0 0,0-1-1 0 0,0 1 1 0 0,0 0-1 0 0,0-1 1 0 0,0 1-1 0 0,0 0 1 0 0,0-1-1 0 0,0 1 1 0 0,0 0-1 0 0,0 0 1 0 0,-1-1-1 0 0,1 1 1 0 0,0 0-1 0 0,0 0 1 0 0,0-1-1 0 0,0 1 1 0 0,-1 0-1 0 0,1 0 1 0 0,0-1-1 0 0,-1 1 1 0 0,-10 10 508 0 0,-23 38 450 0 0,22-30-735 0 0,-56 88 210 0 0,4 4 0 0 0,5 2 0 0 0,-58 156 0 0 0,76-146-103 0 0,-2 7-1738 0 0,32-106-985 0 0</inkml:trace>
</inkml:ink>
</file>

<file path=ppt/ink/ink7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1.4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5396 0 0,'0'0'7997'0'0,"0"16"-7325"0"0,4 298 1020 0 0,-8-152-1351 0 0,3 103-2501 0 0,6-237 156 0 0,-5-27 1728 0 0,1 0-1 0 0,-1 0 1 0 0,1 0 0 0 0,-1 0 0 0 0,1 0 0 0 0,-1 0 0 0 0,1 0 0 0 0,0 0-1 0 0,-1-1 1 0 0,1 1 0 0 0,0 0 0 0 0,-1 0 0 0 0,1-1 0 0 0,0 1 0 0 0,2 0-1 0 0</inkml:trace>
</inkml:ink>
</file>

<file path=ppt/ink/ink7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1.8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1 213 3372 0 0,'0'0'8894'0'0,"2"-16"-8257"0"0,8-47-588 0 0,-8 58-61 0 0,-1 0 0 0 0,1 1 0 0 0,0-1-1 0 0,0 1 1 0 0,0-1 0 0 0,1 1 0 0 0,0 0 0 0 0,0 0 0 0 0,0 0 0 0 0,0 0 0 0 0,1 1-1 0 0,-1-1 1 0 0,1 1 0 0 0,0 0 0 0 0,0 0 0 0 0,8-5 0 0 0,0-1 12 0 0,-1 2 1 0 0,-1 0 0 0 0,1 1 0 0 0,0 0 0 0 0,0 1-1 0 0,1 0 1 0 0,22-6 0 0 0,-31 10 37 0 0,0 0 0 0 0,1 0 0 0 0,-1 0 0 0 0,0 0 0 0 0,1 1-1 0 0,-1 0 1 0 0,1-1 0 0 0,-1 1 0 0 0,1 1 0 0 0,-1-1 0 0 0,1 0-1 0 0,-1 1 1 0 0,0 0 0 0 0,1 0 0 0 0,-1 0 0 0 0,0 0 0 0 0,1 0 0 0 0,-1 1-1 0 0,0-1 1 0 0,0 1 0 0 0,0 0 0 0 0,0 0 0 0 0,-1 0 0 0 0,1 0 0 0 0,0 1-1 0 0,-1-1 1 0 0,0 1 0 0 0,5 5 0 0 0,-1 4 176 0 0,-1-1 0 0 0,0 1 0 0 0,-1 1 0 0 0,0-1 0 0 0,-1 1 0 0 0,-1-1 0 0 0,2 20 0 0 0,0 95 556 0 0,-4-98-662 0 0,0 42-50 0 0,-13 339-75 0 0,12-395-397 0 0,1-11 13 0 0,0 1 0 0 0,-1-1 0 0 0,1 0 0 0 0,-1 0-1 0 0,0 1 1 0 0,0-1 0 0 0,0 0 0 0 0,-3 6 0 0 0</inkml:trace>
</inkml:ink>
</file>

<file path=ppt/ink/ink7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2.2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0 194 3100 0 0,'0'0'9316'0'0,"8"-13"-9340"0"0,25-40 4 0 0,-30 50-1 0 0,-1 0 0 0 0,1 0 0 0 0,0 0 0 0 0,0 1 0 0 0,0-1 0 0 0,0 1 0 0 0,1 0 0 0 0,-1-1 0 0 0,1 2 0 0 0,-1-1 0 0 0,1 0-1 0 0,0 1 1 0 0,-1 0 0 0 0,1-1 0 0 0,0 1 0 0 0,0 1 0 0 0,6-1 0 0 0,4-2-48 0 0,62-14-198 0 0,41-9-1243 0 0,-35 1-2843 0 0,-19 3-709 0 0</inkml:trace>
</inkml:ink>
</file>

<file path=ppt/ink/ink7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2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8053 0 0,'0'0'2243'0'0,"10"16"-3387"0"0,160 208 3534 0 0,-77-114-1720 0 0,285 327 873 0 0,37-30-1016 0 0,-91-141 486 0 0,60 51 247 0 0,-272-218-1400 0 0,371 314 514 0 0,-321-287-2669 0 0,194 116 0 0 0,-324-223-970 0 0,-4-5-2141 0 0</inkml:trace>
</inkml:ink>
</file>

<file path=ppt/ink/ink7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3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38 7009 0 0,'0'0'3416'0'0,"14"-6"-3848"0"0,41-19 628 0 0,-52 24-150 0 0,0 0-1 0 0,0 0 1 0 0,0 0-1 0 0,0 0 1 0 0,0 1-1 0 0,0-1 1 0 0,0 1 0 0 0,0 0-1 0 0,0-1 1 0 0,0 1-1 0 0,0 1 1 0 0,0-1 0 0 0,0 0-1 0 0,0 1 1 0 0,0 0-1 0 0,-1-1 1 0 0,1 1 0 0 0,0 1-1 0 0,0-1 1 0 0,0 0-1 0 0,-1 0 1 0 0,1 1-1 0 0,-1 0 1 0 0,1-1 0 0 0,-1 1-1 0 0,1 0 1 0 0,-1 0-1 0 0,0 1 1 0 0,3 3 0 0 0,-1 0-6 0 0,0 0-1 0 0,0 0 1 0 0,0 1 0 0 0,-1-1 0 0 0,0 1 0 0 0,-1 0 0 0 0,0 0 0 0 0,0 0 0 0 0,2 11 0 0 0,-2-6-17 0 0,-2 1 0 0 0,1-1 1 0 0,-1 1-1 0 0,-1 0 0 0 0,0-1 0 0 0,-1 1 0 0 0,-1-1 1 0 0,1 1-1 0 0,-2-1 0 0 0,0 0 0 0 0,0 0 1 0 0,-1-1-1 0 0,-12 20 0 0 0,-5 3 137 0 0,-2-1 0 0 0,-53 57 0 0 0,12-15 681 0 0,64-74-801 0 0,0 0-1 0 0,0 1 1 0 0,0-1 0 0 0,0 0 0 0 0,0 1 0 0 0,0-1-1 0 0,1 0 1 0 0,-1 1 0 0 0,0-1 0 0 0,1 1 0 0 0,-1-1-1 0 0,1 1 1 0 0,0-1 0 0 0,-1 1 0 0 0,1-1-1 0 0,0 4 1 0 0,0-4-25 0 0,1 0 1 0 0,-1 0-1 0 0,0 0 0 0 0,1 0 0 0 0,-1 0 1 0 0,1-1-1 0 0,-1 1 0 0 0,1 0 0 0 0,-1 0 1 0 0,1 0-1 0 0,0-1 0 0 0,-1 1 0 0 0,1 0 0 0 0,0-1 1 0 0,0 1-1 0 0,-1-1 0 0 0,1 1 0 0 0,0-1 1 0 0,0 1-1 0 0,1 0 0 0 0,5 1 36 0 0,1 1-1 0 0,-1-2 1 0 0,1 1-1 0 0,0-1 1 0 0,10 1-1 0 0,-17-2-46 0 0,22 2-252 0 0,0-1 0 0 0,0-2-1 0 0,1 0 1 0 0,30-5-1 0 0,-35 1-1148 0 0,1 0 0 0 0,-1-1 0 0 0,21-9 0 0 0,1-3-2498 0 0</inkml:trace>
</inkml:ink>
</file>

<file path=ppt/ink/ink7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3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507 128 40 0 0,'0'0'11027'0'0,"-14"-14"-10254"0"0,-46-41-694 0 0,54 49-75 0 0,-1 1 0 0 0,0 1 0 0 0,-1-1 0 0 0,1 1 0 0 0,-1 1 0 0 0,0-1 0 0 0,0 1 0 0 0,0 1 0 0 0,0-1 0 0 0,0 1 0 0 0,0 1 0 0 0,-14-2 0 0 0,1 0 17 0 0,-12-2 102 0 0,-1 2 0 0 0,1 1 1 0 0,-41 2-1 0 0,71 0-159 0 0,1 1-1 0 0,0-1 1 0 0,0 1-1 0 0,0 0 1 0 0,0-1-1 0 0,0 1 1 0 0,0 0 0 0 0,0 0-1 0 0,0 1 1 0 0,0-1-1 0 0,0 0 1 0 0,0 0-1 0 0,1 1 1 0 0,-1-1-1 0 0,0 1 1 0 0,1 0 0 0 0,-1-1-1 0 0,1 1 1 0 0,0 0-1 0 0,0 0 1 0 0,0 0-1 0 0,-2 4 1 0 0,-2 5 83 0 0,1 0 1 0 0,0 1-1 0 0,-2 13 1 0 0,0-3 112 0 0,-17 40-101 0 0,17-49-63 0 0,1 0 1 0 0,0 1-1 0 0,0 0 1 0 0,1 0-1 0 0,1 0 1 0 0,1 0-1 0 0,-2 27 1 0 0,5-38-1 0 0,-1 0 1 0 0,1 0-1 0 0,0 0 1 0 0,0-1-1 0 0,1 1 1 0 0,-1 0-1 0 0,0-1 1 0 0,1 1-1 0 0,0-1 1 0 0,-1 1-1 0 0,1-1 1 0 0,0 0-1 0 0,0 1 1 0 0,1-1-1 0 0,-1 0 1 0 0,3 2-1 0 0,47 29 141 0 0,-39-25-126 0 0,8 5-41 0 0,0 1 1 0 0,-2 0-1 0 0,1 2 0 0 0,-2 0 1 0 0,0 1-1 0 0,30 39 1 0 0,-39-44 56 0 0,-1 1-1 0 0,0-1 1 0 0,-1 2 0 0 0,0-1 0 0 0,-2 1 0 0 0,1 0 0 0 0,-2 1 0 0 0,0-1-1 0 0,0 1 1 0 0,-1 0 0 0 0,-1-1 0 0 0,0 28 0 0 0,-2-37 48 0 0,-1 0-1 0 0,0 0 1 0 0,0 1 0 0 0,-1-1 0 0 0,1 0-1 0 0,-1 0 1 0 0,0-1 0 0 0,0 1-1 0 0,-1 0 1 0 0,1-1 0 0 0,-1 1 0 0 0,0-1-1 0 0,0 0 1 0 0,-1 0 0 0 0,1 0 0 0 0,-1 0-1 0 0,0 0 1 0 0,0-1 0 0 0,0 0 0 0 0,-1 0-1 0 0,1 0 1 0 0,-6 2 0 0 0,-13 7-384 0 0,0 0-1 0 0,-1-2 1 0 0,-29 8 0 0 0,32-11-651 0 0,-7 4-1904 0 0,-3 1-2116 0 0</inkml:trace>
</inkml:ink>
</file>

<file path=ppt/ink/ink7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4.4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6169 0 0,'0'0'5987'0'0,"5"15"-5991"0"0,0 0 195 0 0,0 0 18 0 0,0 0 0 0 0,1-1 0 0 0,1 0 0 0 0,13 23 1 0 0,401 575 3079 0 0,-63-96-2335 0 0,-322-461-791 0 0,147 228-167 0 0,-183-283-21 0 0,0 1-1 0 0,0-1 1 0 0,0 0 0 0 0,0 0 0 0 0,0 1-1 0 0,0-1 1 0 0,0 0 0 0 0,0 0-1 0 0,0 1 1 0 0,1-1 0 0 0,-1 0 0 0 0,0 0-1 0 0,0 0 1 0 0,0 1 0 0 0,0-1-1 0 0,0 0 1 0 0,0 0 0 0 0,1 0 0 0 0,-1 1-1 0 0,0-1 1 0 0,0 0 0 0 0,0 0 0 0 0,0 0-1 0 0,1 0 1 0 0,-1 0 0 0 0,0 1-1 0 0,0-1 1 0 0,0 0 0 0 0,1 0 0 0 0,-1 0-1 0 0,0 0 1 0 0,0 0 0 0 0,1 0-1 0 0,-1 0 1 0 0,0 0 0 0 0,0 0 0 0 0,0 0-1 0 0,1 0 1 0 0,-1 0 0 0 0,0 0-1 0 0,0 0 1 0 0,1 0 0 0 0,-1 0 0 0 0,0 0-1 0 0,1 0 1 0 0,0-14-1702 0 0,-6-23-5179 0 0,2 16 1147 0 0</inkml:trace>
</inkml:ink>
</file>

<file path=ppt/ink/ink7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5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108 64 4864 0 0,'0'0'6976'0'0,"13"-11"-6822"0"0,45-31 0 0 0,-55 41-131 0 0,0-1-1 0 0,1 0 0 0 0,0 1 0 0 0,-1 0 1 0 0,1 0-1 0 0,0 0 0 0 0,-1 0 0 0 0,1 1 0 0 0,0-1 1 0 0,0 1-1 0 0,0 0 0 0 0,0 0 0 0 0,-1 1 0 0 0,1-1 1 0 0,0 1-1 0 0,0-1 0 0 0,-1 1 0 0 0,1 1 1 0 0,0-1-1 0 0,-1 0 0 0 0,1 1 0 0 0,-1 0 0 0 0,1 0 1 0 0,-1 0-1 0 0,0 0 0 0 0,0 0 0 0 0,0 0 1 0 0,0 1-1 0 0,0 0 0 0 0,3 4 0 0 0,-3-4 24 0 0,0 1 1 0 0,0-1-1 0 0,-1 1 0 0 0,0 0 1 0 0,1 0-1 0 0,-1-1 0 0 0,0 1 0 0 0,-1 0 1 0 0,1 1-1 0 0,-1-1 0 0 0,0 0 0 0 0,0 0 1 0 0,0 1-1 0 0,-1-1 0 0 0,1 1 0 0 0,-1-1 1 0 0,0 0-1 0 0,0 1 0 0 0,-1-1 0 0 0,1 0 1 0 0,-1 1-1 0 0,0-1 0 0 0,0 0 1 0 0,0 1-1 0 0,-1-1 0 0 0,-3 6 0 0 0,0 0 34 0 0,0-1-1 0 0,0 1 0 0 0,-1-1 1 0 0,-1-1-1 0 0,1 1 0 0 0,-2-1 0 0 0,1 0 1 0 0,-1-1-1 0 0,-16 12 0 0 0,-38 17 331 0 0,45-27-286 0 0,0 0 0 0 0,-17 13 0 0 0,33-21-156 0 0,0 0 0 0 0,0-1 0 0 0,1 1 1 0 0,-1 0-1 0 0,0-1 0 0 0,1 1 0 0 0,-1 0 1 0 0,0 0-1 0 0,1 0 0 0 0,-1 0 0 0 0,1 0 1 0 0,-1-1-1 0 0,1 1 0 0 0,0 0 0 0 0,-1 0 0 0 0,1 0 1 0 0,0 0-1 0 0,0 0 0 0 0,0 0 0 0 0,-1 0 1 0 0,1 1-1 0 0,0-1 0 0 0,0 0 0 0 0,1 0 0 0 0,-1 0 1 0 0,0 0-1 0 0,0 0 0 0 0,0 0 0 0 0,1 0 1 0 0,-1 0-1 0 0,1 0 0 0 0,-1-1 0 0 0,0 1 1 0 0,1 0-1 0 0,0 0 0 0 0,-1 0 0 0 0,2 1 0 0 0,2 4-95 0 0,1 0-1 0 0,1-1 0 0 0,-1 1 1 0 0,8 5-1 0 0,-4-3 102 0 0,4 4-39 0 0,-1 1-1 0 0,0 1 1 0 0,-1 0 0 0 0,-1 0-1 0 0,0 1 1 0 0,15 32-1 0 0,-20-35 173 0 0,0 0-1 0 0,0 1 0 0 0,-1 0 0 0 0,-1 0 1 0 0,0 0-1 0 0,-1 0 0 0 0,-1 0 0 0 0,0 0 1 0 0,0 1-1 0 0,-2 13 0 0 0,0-21 36 0 0,-1 0 1 0 0,0 0-1 0 0,0-1 1 0 0,0 1-1 0 0,0 0 1 0 0,-1-1-1 0 0,0 0 1 0 0,0 0-1 0 0,-1 0 1 0 0,0 0-1 0 0,1 0 0 0 0,-1-1 1 0 0,-1 0-1 0 0,1 0 1 0 0,-1 0-1 0 0,1 0 1 0 0,-1 0-1 0 0,0-1 1 0 0,-11 5-1 0 0,4-2-19 0 0,-1 0 0 0 0,1-1 0 0 0,-1 0-1 0 0,0-1 1 0 0,0-1 0 0 0,0 0 0 0 0,-26 3 0 0 0,36-6-127 0 0,-31-2-400 0 0,33 2 276 0 0,1-1 0 0 0,-1 1 0 0 0,0 0 0 0 0,1 0 0 0 0,-1-1 0 0 0,1 1 0 0 0,-1 0 0 0 0,0-1 0 0 0,1 1 0 0 0,-1-1 0 0 0,1 1 0 0 0,-1 0 0 0 0,1-1 0 0 0,0 1 0 0 0,-1-1 0 0 0,1 0 0 0 0,-1 1 0 0 0,1-1 1 0 0,0 1-1 0 0,0-1 0 0 0,-1 1 0 0 0,1-1 0 0 0,0 0 0 0 0,0 1 0 0 0,0-1 0 0 0,-1 0 0 0 0,1 1 0 0 0,0-1 0 0 0,0 0 0 0 0,0 1 0 0 0,0-1 0 0 0,0 0 0 0 0,1 1 0 0 0,-1-1 0 0 0,0 0 0 0 0,0 1 0 0 0,0-1 0 0 0,0 1 0 0 0,1-1 0 0 0,-1 0 0 0 0,0 1 0 0 0,1-1 0 0 0,-1 1 0 0 0,0-1 0 0 0,1 1 1 0 0,-1-1-1 0 0,1 1 0 0 0,-1-1 0 0 0,1 1 0 0 0,0-1 0 0 0,14-18-4669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1.3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56 1748 0 0,'0'0'14246'0'0,"11"-2"-14169"0"0,96-14-57 0 0,150-17-24 0 0,-233 31-37 0 0,-7 1-248 0 0,1 0-1 0 0,26 2 1 0 0,-43 0 101 0 0,-1-1 0 0 0,1 0 0 0 0,0 0 0 0 0,0 1 0 0 0,-1-1 0 0 0,1 1 0 0 0,0-1-1 0 0,-1 1 1 0 0,1-1 0 0 0,0 1 0 0 0,-1-1 0 0 0,1 1 0 0 0,0-1 0 0 0,-1 1 0 0 0,1 0 0 0 0,-1 0 0 0 0,0-1 0 0 0,1 1 0 0 0,-1 0 0 0 0,1-1-1 0 0,-1 1 1 0 0,0 0 0 0 0,0 0 0 0 0,1 0 0 0 0,-1-1 0 0 0,0 1 0 0 0,0 0 0 0 0,0 0 0 0 0,0 0 0 0 0,0 0 0 0 0,0-1 0 0 0,0 1 0 0 0,0 0 0 0 0,0 0-1 0 0,-1 0 1 0 0,1 0 0 0 0,0-1 0 0 0,0 1 0 0 0,-1 0 0 0 0,1 0 0 0 0,-1-1 0 0 0,1 1 0 0 0,0 0 0 0 0,-1-1 0 0 0,1 1 0 0 0,-2 1 0 0 0,-6 7-2507 0 0</inkml:trace>
</inkml:ink>
</file>

<file path=ppt/ink/ink7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5.6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10289 0 0,'0'0'6656'0'0,"4"14"-6035"0"0,29 193 992 0 0,-22-92-1715 0 0,42 182 0 0 0,-32-220-3261 0 0,46 113 1 0 0,-40-129-2347 0 0</inkml:trace>
</inkml:ink>
</file>

<file path=ppt/ink/ink7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9.2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 34 5533 0 0,'0'0'3602'0'0,"-1"-3"-3341"0"0,-2 50 53 0 0,5 40-28 0 0,17 109-437 0 0,-11-115 3581 0 0,-7-116-3501 0 0,1-1 0 0 0,1 0 0 0 0,3 1 0 0 0,0 0 0 0 0,3 0 0 0 0,1 1 0 0 0,1 0 0 0 0,2 1 0 0 0,29-56-1 0 0,-39 84-22 0 0,0 0-1 0 0,1 0 1 0 0,0 0-1 0 0,0 0 1 0 0,5-4-1 0 0,-9 9 68 0 0,1-1 0 0 0,-1 0 1 0 0,1 1-1 0 0,-1 0 0 0 0,1-1 0 0 0,0 1 0 0 0,-1-1 0 0 0,1 1 0 0 0,-1 0 0 0 0,1 0 0 0 0,0-1 0 0 0,0 1 0 0 0,-1 0 0 0 0,1 0 0 0 0,0 0 0 0 0,-1-1 0 0 0,1 1 0 0 0,0 0 0 0 0,0 0 0 0 0,-1 0 0 0 0,1 1 0 0 0,0-1 0 0 0,-1 0 0 0 0,1 0 0 0 0,0 0 0 0 0,0 0 1 0 0,-1 1-1 0 0,1-1 0 0 0,0 0 0 0 0,-1 0 0 0 0,1 1 0 0 0,-1-1 0 0 0,1 1 0 0 0,0-1 0 0 0,-1 1 0 0 0,1-1 0 0 0,-1 1 0 0 0,1-1 0 0 0,-1 1 0 0 0,1-1 0 0 0,-1 1 0 0 0,0-1 0 0 0,1 1 0 0 0,-1 0 0 0 0,0-1 0 0 0,1 1 0 0 0,-1 0 0 0 0,0-1 0 0 0,0 1 0 0 0,0 0 0 0 0,1 0 1 0 0,-1-1-1 0 0,0 2 0 0 0,5 17 113 0 0,-1 0 1 0 0,0 0 0 0 0,-2 1 0 0 0,0 0 0 0 0,-2 36-1 0 0,3 24 115 0 0,2-25-348 0 0,4 39 733 0 0,3-34-3082 0 0,-10-53-377 0 0</inkml:trace>
</inkml:ink>
</file>

<file path=ppt/ink/ink7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49.6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11369 0 0,'0'0'1468'0'0</inkml:trace>
</inkml:ink>
</file>

<file path=ppt/ink/ink7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3.0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3 8749 0 0,'0'0'4468'0'0,"0"18"-4526"0"0,-12 203 1211 0 0,4-165-1062 0 0,-23 87 4206 0 0,34-154-3088 0 0,7-23-1183 0 0,9-6-192 0 0,2 0 0 0 0,52-72 0 0 0,-54 87-61 0 0,1 1 0 0 0,1 1-1 0 0,2 1 1 0 0,0 0-1 0 0,29-19 1 0 0,-43 34-186 0 0,1 1-1 0 0,0 0 1 0 0,0 1-1 0 0,0 0 1 0 0,14-4-1 0 0,-16 7-869 0 0,-1 0 0 0 0,1 1 0 0 0,0-1-1 0 0,15 1 1 0 0,4 2-3501 0 0</inkml:trace>
</inkml:ink>
</file>

<file path=ppt/ink/ink7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3.4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182 41 1788 0 0,'0'0'9644'0'0,"-4"-9"-9325"0"0,1 3-303 0 0,3 4-18 0 0,-1 0-1 0 0,0 0 1 0 0,0 0-1 0 0,0 1 1 0 0,0-1 0 0 0,0 0-1 0 0,0 0 1 0 0,-1 0 0 0 0,1 1-1 0 0,0-1 1 0 0,-1 1-1 0 0,-3-3 1 0 0,4 3 9 0 0,-1 1 1 0 0,1 0-1 0 0,-1 0 0 0 0,0 0 0 0 0,1 0 1 0 0,-1 0-1 0 0,1 1 0 0 0,-1-1 0 0 0,0 0 1 0 0,1 1-1 0 0,-1-1 0 0 0,1 1 1 0 0,-1 0-1 0 0,1-1 0 0 0,-1 1 0 0 0,1 0 1 0 0,0 0-1 0 0,-1 0 0 0 0,1 0 0 0 0,0 0 1 0 0,0 0-1 0 0,0 0 0 0 0,-1 0 0 0 0,0 2 1 0 0,-10 8 42 0 0,1 1 1 0 0,0 0-1 0 0,1 0 0 0 0,0 1 1 0 0,1 1-1 0 0,1 0 0 0 0,0 0 1 0 0,0 0-1 0 0,2 1 1 0 0,0 0-1 0 0,-6 22 0 0 0,10-28-53 0 0,0 0 0 0 0,0 1 0 0 0,1-1 0 0 0,0 0 0 0 0,0 1 0 0 0,1-1 0 0 0,0 0 0 0 0,1 1 0 0 0,0-1 0 0 0,1 0 0 0 0,0 0-1 0 0,0 0 1 0 0,1 0 0 0 0,0 0 0 0 0,1 0 0 0 0,0-1 0 0 0,0 1 0 0 0,0-1 0 0 0,1 0 0 0 0,12 14 0 0 0,-5-11-19 0 0,0 1 0 0 0,1-1-1 0 0,0-1 1 0 0,1 0 0 0 0,0-1 0 0 0,1 0 0 0 0,-1-1 0 0 0,2-1 0 0 0,24 8-1 0 0,-14-7-886 0 0,1-1-1 0 0,0-1 0 0 0,1-1 0 0 0,-1-2 0 0 0,33 1 0 0 0,-5-5-2203 0 0</inkml:trace>
</inkml:ink>
</file>

<file path=ppt/ink/ink7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3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1 9593 0 0,'0'0'2173'0'0,"-4"13"-2355"0"0,-9 36 712 0 0,3 1 0 0 0,1 0 0 0 0,-1 55 0 0 0,10 149-69 0 0,-2 21-1719 0 0,-8-181-1653 0 0,4-49-1258 0 0,2-18-1246 0 0</inkml:trace>
</inkml:ink>
</file>

<file path=ppt/ink/ink7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4.2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33 8037 0 0,'0'0'4207'0'0,"17"-6"-4914"0"0,-3 1 602 0 0,0 1 46 0 0,-1-1 0 0 0,1 2 0 0 0,0 0-1 0 0,0 0 1 0 0,0 1 0 0 0,27 0 0 0 0,202 24-1332 0 0,-1-1-2967 0 0,-153-20 3802 0 0,-26 0 5369 0 0,-83 29-3699 0 0,16-23-1070 0 0,1 0-1 0 0,0 1 1 0 0,0 0-1 0 0,0-1 0 0 0,1 1 1 0 0,0 0-1 0 0,0 0 1 0 0,1 0-1 0 0,0 14 0 0 0,1-19-11 0 0,0-1-1 0 0,0 0 0 0 0,1 1 0 0 0,-1-1 0 0 0,1 0 0 0 0,-1 1 0 0 0,1-1 0 0 0,0 0 0 0 0,0 0 0 0 0,0 1 0 0 0,0-1 0 0 0,0 0 0 0 0,1 0 0 0 0,-1 0 0 0 0,1-1 0 0 0,-1 1 1 0 0,1 0-1 0 0,0 0 0 0 0,0-1 0 0 0,-1 1 0 0 0,1-1 0 0 0,0 0 0 0 0,0 1 0 0 0,1-1 0 0 0,-1 0 0 0 0,0 0 0 0 0,0 0 0 0 0,0-1 0 0 0,1 1 0 0 0,-1 0 0 0 0,0-1 0 0 0,1 0 1 0 0,-1 1-1 0 0,1-1 0 0 0,-1 0 0 0 0,3 0 0 0 0,2-1 76 0 0,0 1 1 0 0,0-1-1 0 0,0-1 0 0 0,-1 1 1 0 0,1-1-1 0 0,0 0 0 0 0,-1 0 1 0 0,0-1-1 0 0,1 0 1 0 0,-1 0-1 0 0,0-1 0 0 0,-1 0 1 0 0,1 1-1 0 0,-1-2 0 0 0,1 1 1 0 0,6-9-1 0 0,-1 2-682 0 0,-2 0-1 0 0,0 0 0 0 0,0-1 1 0 0,-1 0-1 0 0,0-1 0 0 0,-1 0 1 0 0,6-14-1 0 0,-4-4-3279 0 0</inkml:trace>
</inkml:ink>
</file>

<file path=ppt/ink/ink7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4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0 238 3024 0 0,'0'0'9676'0'0,"1"5"-9059"0"0,3 8-212 0 0,-2-17-106 0 0,-4-32-100 0 0,0 4-564 0 0,3 22-39 0 0,0 0 1 0 0,0 0-1 0 0,1 0 0 0 0,1 0 0 0 0,0 0 1 0 0,0 0-1 0 0,0 1 0 0 0,1 0 0 0 0,1-1 0 0 0,7-10 1 0 0,-10 15 105 0 0,1 1 0 0 0,0-1 0 0 0,1 1 0 0 0,-1 0 0 0 0,1 0 0 0 0,-1 0 0 0 0,1 0 1 0 0,0 1-1 0 0,1-1 0 0 0,-1 1 0 0 0,1 0 0 0 0,-1 1 0 0 0,1-1 0 0 0,0 1 1 0 0,0-1-1 0 0,0 2 0 0 0,0-1 0 0 0,0 0 0 0 0,1 1 0 0 0,10-1 0 0 0,-12 3 206 0 0,0-1 0 0 0,0 2 0 0 0,0-1 0 0 0,1 0-1 0 0,-1 1 1 0 0,0 0 0 0 0,-1 0 0 0 0,1 0 0 0 0,0 0 0 0 0,0 0-1 0 0,-1 1 1 0 0,0 0 0 0 0,1 0 0 0 0,-1 0 0 0 0,0 0 0 0 0,0 0-1 0 0,-1 0 1 0 0,1 1 0 0 0,-1-1 0 0 0,0 1 0 0 0,1 0-1 0 0,1 6 1 0 0,2 3 234 0 0,0 1 0 0 0,0-1-1 0 0,-1 1 1 0 0,-1 1 0 0 0,3 20-1 0 0,1 38 1150 0 0,-8-67-996 0 0,0 0 0 0 0,0-1 0 0 0,0 1-1 0 0,-1-1 1 0 0,0 1 0 0 0,0-1 0 0 0,0 1 0 0 0,0-1-1 0 0,-1 0 1 0 0,-4 10 0 0 0,6-15-216 0 0,0 0 0 0 0,0 1 0 0 0,0-1 0 0 0,-1 0 0 0 0,1 1 0 0 0,0-1 0 0 0,0 0 0 0 0,0 0 0 0 0,0 1 0 0 0,0-1-1 0 0,-1 0 1 0 0,1 1 0 0 0,0-1 0 0 0,0 0 0 0 0,0 0 0 0 0,-1 1 0 0 0,1-1 0 0 0,0 0 0 0 0,-1 0 0 0 0,1 0 0 0 0,0 0 0 0 0,0 1 0 0 0,-1-1 0 0 0,1 0 0 0 0,0 0 0 0 0,-1 0 0 0 0,1 0 0 0 0,0 0 0 0 0,-1 0 0 0 0,1 0 0 0 0,0 0 0 0 0,-1 0 0 0 0,1 0 0 0 0,0 0-1 0 0,-1 0 1 0 0,1 0 0 0 0,0 0 0 0 0,-1 0 0 0 0,1 0 0 0 0,0 0 0 0 0,0 0 0 0 0,-1 0 0 0 0,-4-17 931 0 0,7-23-1094 0 0,4 28 65 0 0,0 0 1 0 0,1 0-1 0 0,1 1 0 0 0,0 0 0 0 0,0 0 1 0 0,1 1-1 0 0,1 0 0 0 0,-1 0 1 0 0,2 1-1 0 0,-1 0 0 0 0,1 1 1 0 0,0 0-1 0 0,1 1 0 0 0,0 0 0 0 0,0 1 1 0 0,1 1-1 0 0,14-5 0 0 0,-24 9 56 0 0,0 0 0 0 0,-1 0-1 0 0,1 0 1 0 0,0 1 0 0 0,0-1 0 0 0,0 1-1 0 0,0 0 1 0 0,1 0 0 0 0,-1 0-1 0 0,0 1 1 0 0,0-1 0 0 0,0 1-1 0 0,-1-1 1 0 0,1 1 0 0 0,0 0 0 0 0,0 0-1 0 0,0 0 1 0 0,4 3 0 0 0,-4-2-6 0 0,0 1 1 0 0,0 0 0 0 0,0 0-1 0 0,0 0 1 0 0,0 0 0 0 0,-1 0-1 0 0,0 1 1 0 0,1-1 0 0 0,-1 1-1 0 0,0-1 1 0 0,-1 1 0 0 0,3 4-1 0 0,1 11 69 0 0,0 1-1 0 0,-1-1 1 0 0,-1 1-1 0 0,1 30 0 0 0,-4-45-73 0 0,1 5-81 0 0,0 0 0 0 0,0-1 0 0 0,5 16 0 0 0,-4-21-431 0 0,-1-1 1 0 0,1 1-1 0 0,0 0 1 0 0,-1 0-1 0 0,2-1 0 0 0,3 7 1 0 0,4-2-2293 0 0</inkml:trace>
</inkml:ink>
</file>

<file path=ppt/ink/ink7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5.01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96 5396 0 0,'0'0'3581'0'0,"14"-9"-1956"0"0,0-1-1373 0 0,-3 2-106 0 0,1 1 1 0 0,0 0-1 0 0,0 0 1 0 0,0 2 0 0 0,0-1-1 0 0,16-4 1 0 0,3 3 86 0 0,0 0 0 0 0,1 2 1 0 0,-1 1-1 0 0,1 2 0 0 0,-1 1 1 0 0,1 1-1 0 0,47 7 0 0 0,-52-3-348 0 0,0 1 0 0 0,0 2 0 0 0,0 0 0 0 0,-1 2 0 0 0,-1 1 0 0 0,1 0 0 0 0,-2 2 0 0 0,46 30-1 0 0,-66-40-306 0 0,-1 1 0 0 0,1 0-1 0 0,0 0 1 0 0,-1 0-1 0 0,0 0 1 0 0,0 1 0 0 0,0-1-1 0 0,4 7 1 0 0,-2 5-3403 0 0</inkml:trace>
  <inkml:trace contextRef="#ctx0" brushRef="#br0" timeOffset="1">343 284 3420 0 0,'0'0'4031'0'0,"-5"19"-2873"0"0,-49 310 3788 0 0,48-25-4440 0 0,6-235-1509 0 0,0-63 611 0 0,1 21-970 0 0,-1-26 1138 0 0,0-1 0 0 0,0 1 0 0 0,0 0 0 0 0,0-1 0 0 0,1 1 0 0 0,-1 0-1 0 0,0-1 1 0 0,0 1 0 0 0,1 0 0 0 0,-1-1 0 0 0,0 1 0 0 0,1-1 0 0 0,-1 1 0 0 0,1-1 0 0 0,2 3-896 0 0</inkml:trace>
</inkml:ink>
</file>

<file path=ppt/ink/ink7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5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63 6113 0 0,'0'0'2479'0'0,"4"14"-1959"0"0,6 31 1025 0 0,-2-1 0 0 0,3 77 0 0 0,-10-130-1441 0 0,-1 0 0 0 0,1 0 1 0 0,0 0-1 0 0,5-15 0 0 0,-4 17-653 0 0,1 1 0 0 0,-1-1 0 0 0,1 1 0 0 0,1 0 0 0 0,-1 0-1 0 0,1 0 1 0 0,0 0 0 0 0,0 1 0 0 0,1-1 0 0 0,-1 1-1 0 0,1 0 1 0 0,0 0 0 0 0,10-6 0 0 0,-8 7-64 0 0,0-1 0 0 0,0 1 1 0 0,0 1-1 0 0,0-1 0 0 0,1 1 0 0 0,0 1 1 0 0,0-1-1 0 0,-1 1 0 0 0,15-1 0 0 0,-17 2 800 0 0,0 1-1 0 0,0 0 1 0 0,0 1-1 0 0,0-1 0 0 0,-1 1 1 0 0,1 0-1 0 0,0 0 0 0 0,0 0 1 0 0,-1 1-1 0 0,1-1 0 0 0,-1 1 1 0 0,1 0-1 0 0,-1 1 1 0 0,0-1-1 0 0,0 1 0 0 0,0 0 1 0 0,6 5-1 0 0,0 1 411 0 0,0 1 1 0 0,1-2-1 0 0,0 1 0 0 0,1-2 1 0 0,-1 0-1 0 0,2 0 0 0 0,-1-1 1 0 0,16 6-1 0 0,-20-10-561 0 0,1 0-1 0 0,-1 0 1 0 0,1-1-1 0 0,0 0 1 0 0,0 0-1 0 0,-1-1 1 0 0,1 0-1 0 0,0-1 1 0 0,0 0-1 0 0,-1 0 1 0 0,1-1-1 0 0,-1 0 1 0 0,1 0-1 0 0,9-5 1 0 0,-6 2-460 0 0,0-1 0 0 0,0 0 1 0 0,-1-1-1 0 0,1 0 1 0 0,-2 0-1 0 0,1-1 1 0 0,-1-1-1 0 0,13-14 1 0 0,-17 17 273 0 0,0-1 0 0 0,-1-1 1 0 0,0 1-1 0 0,-1-1 0 0 0,1 0 0 0 0,-1 0 1 0 0,3-10-1 0 0,-5 11 629 0 0,0 0 1 0 0,0 0-1 0 0,-1 0 1 0 0,0 0-1 0 0,-3-15 2391 0 0,-4 27-2307 0 0,-4 8-351 0 0,6-6 21 0 0,1 0 1 0 0,-1 1 0 0 0,1 0-1 0 0,0 0 1 0 0,1 0 0 0 0,0 0-1 0 0,0 0 1 0 0,1 0 0 0 0,0 0-1 0 0,0 1 1 0 0,1-1 0 0 0,0 0-1 0 0,1 0 1 0 0,0 1 0 0 0,0-1-1 0 0,3 10 1 0 0,1-7-154 0 0,0 1 0 0 0,0-1 0 0 0,2-1 0 0 0,-1 1 0 0 0,1-1 0 0 0,1 0 0 0 0,0-1 0 0 0,0 1 0 0 0,1-2 0 0 0,0 1 0 0 0,0-1 0 0 0,13 8 0 0 0,10 5-603 0 0,1-1 0 0 0,54 25 0 0 0,-38-24-1642 0 0,19 1-2032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1.7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 6049 0 0,'0'0'10779'0'0,"20"-1"-12005"0"0,130-4 1197 0 0,-77 7 14 0 0,-1 3 0 0 0,0 3 0 0 0,112 28 0 0 0,-175-34 1422 0 0</inkml:trace>
</inkml:ink>
</file>

<file path=ppt/ink/ink7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5.8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55 11237 0 0,'0'0'7989'0'0,"-46"-54"-9829"0"0,34 54-53 0 0,-2 7-947 0 0,-15 1-2752 0 0</inkml:trace>
</inkml:ink>
</file>

<file path=ppt/ink/ink7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37 367 8189 0 0,'0'0'6261'0'0,"17"-7"-6325"0"0,-4 1 22 0 0,12-3-103 0 0,-1-2 0 0 0,-1-1-1 0 0,38-25 1 0 0,-53 30 18 0 0,0 0-1 0 0,-1 0 1 0 0,0 0-1 0 0,0-1 1 0 0,0-1 0 0 0,-1 1-1 0 0,-1-1 1 0 0,1 0-1 0 0,-1 0 1 0 0,-1 0-1 0 0,6-17 1 0 0,-8 20 142 0 0,0 0-1 0 0,-1 0 1 0 0,0 0 0 0 0,0-1 0 0 0,0 1-1 0 0,-1 0 1 0 0,0 0 0 0 0,0 0 0 0 0,-1-1 0 0 0,1 1-1 0 0,-1 0 1 0 0,-1 0 0 0 0,1 0 0 0 0,-1 0-1 0 0,0 0 1 0 0,0 0 0 0 0,-1 0 0 0 0,0 1-1 0 0,0-1 1 0 0,-6-8 0 0 0,7 12 22 0 0,0-1 0 0 0,0 0-1 0 0,-1 1 1 0 0,1-1 0 0 0,-1 1 0 0 0,1 0 0 0 0,-1 0 0 0 0,0 0 0 0 0,1 0 0 0 0,-1 1-1 0 0,0-1 1 0 0,0 1 0 0 0,0-1 0 0 0,0 1 0 0 0,-1 0 0 0 0,1 0 0 0 0,0 0 0 0 0,0 1-1 0 0,-1-1 1 0 0,-4 1 0 0 0,3 1 17 0 0,1-1 0 0 0,-1 1 0 0 0,0 0 0 0 0,1 1-1 0 0,-1-1 1 0 0,0 1 0 0 0,1 0 0 0 0,0 0 0 0 0,-1 1-1 0 0,1-1 1 0 0,0 1 0 0 0,-6 5 0 0 0,-2 3 120 0 0,1 0 0 0 0,0 1 0 0 0,0 1 0 0 0,1 0 0 0 0,1 0 0 0 0,0 1 0 0 0,-9 18 0 0 0,11-15-65 0 0,0 0 1 0 0,1 0-1 0 0,1 1 1 0 0,1 0-1 0 0,0 0 1 0 0,1 0-1 0 0,1 0 0 0 0,1 0 1 0 0,1 28-1 0 0,0-38-108 0 0,1 1-1 0 0,0 0 1 0 0,1 0 0 0 0,-1-1-1 0 0,2 1 1 0 0,-1-1 0 0 0,1 1-1 0 0,1-1 1 0 0,-1 0 0 0 0,2 0-1 0 0,-1 0 1 0 0,1-1 0 0 0,0 0 0 0 0,0 0-1 0 0,1 0 1 0 0,0 0 0 0 0,0-1-1 0 0,1 0 1 0 0,-1 0 0 0 0,1-1-1 0 0,11 7 1 0 0,-5-5-230 0 0,1-1 0 0 0,-1-1 1 0 0,1 0-1 0 0,1 0 0 0 0,-1-1 1 0 0,18 2-1 0 0,-21-5-359 0 0,-1 0 1 0 0,0 0 0 0 0,0-1-1 0 0,1 0 1 0 0,-1-1-1 0 0,0 0 1 0 0,0-1-1 0 0,0 0 1 0 0,0-1 0 0 0,12-4-1 0 0,26-18-4592 0 0</inkml:trace>
</inkml:ink>
</file>

<file path=ppt/ink/ink7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7.8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92 1 4760 0 0,'0'0'9225'0'0,"-1"14"-8561"0"0,-29 252 1582 0 0,2-87-2029 0 0,7-48-1631 0 0,9 0-4210 0 0,12-112 2257 0 0</inkml:trace>
</inkml:ink>
</file>

<file path=ppt/ink/ink7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8.1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2612 0 0,'0'0'6447'0'0,"10"14"-6128"0"0,6 10-68 0 0,-2 0 1 0 0,0 2 0 0 0,-1 0 0 0 0,16 50 0 0 0,3 73 367 0 0,-29-129-572 0 0,-1-1-1 0 0,-1 1 1 0 0,-1 0 0 0 0,-1 0 0 0 0,-4 32-1 0 0,4-48-16 0 0,0 0 0 0 0,0 0 0 0 0,-1 0 0 0 0,1 0 0 0 0,-1-1 0 0 0,0 1 0 0 0,0 0 0 0 0,0-1 0 0 0,0 1 0 0 0,-1-1 0 0 0,1 0 0 0 0,-1 0 0 0 0,-3 3 0 0 0,4-4 35 0 0,0-1 0 0 0,0 0 0 0 0,0 1-1 0 0,0-1 1 0 0,0 0 0 0 0,0 0-1 0 0,0 0 1 0 0,-1 0 0 0 0,1-1 0 0 0,0 1-1 0 0,0-1 1 0 0,-1 1 0 0 0,1-1 0 0 0,-1 0-1 0 0,1 0 1 0 0,0 0 0 0 0,-1 0 0 0 0,1 0-1 0 0,0 0 1 0 0,-1-1 0 0 0,1 1-1 0 0,0-1 1 0 0,-5-1 0 0 0,6 1-38 0 0,0 1-1 0 0,0-1 1 0 0,0 1 0 0 0,0-1-1 0 0,0 1 1 0 0,0-1 0 0 0,0 1-1 0 0,0-1 1 0 0,0 0 0 0 0,0 0-1 0 0,1 0 1 0 0,-1 1 0 0 0,0-1-1 0 0,0 0 1 0 0,1 0 0 0 0,-1 0-1 0 0,1 0 1 0 0,-1 0 0 0 0,1 0-1 0 0,-1 0 1 0 0,1 0 0 0 0,-1 0-1 0 0,1-2 1 0 0,0 0-21 0 0,0 1 0 0 0,0-1 0 0 0,0 1 1 0 0,0-1-1 0 0,1 1 0 0 0,-1-1 0 0 0,1 1 0 0 0,-1 0 0 0 0,1-1 0 0 0,2-2 0 0 0,1-4-119 0 0,1 0 0 0 0,0 0 0 0 0,1 1-1 0 0,8-9 1 0 0,157-159-1614 0 0,-5 7 115 0 0,-94 83 3258 0 0,-99 115-857 0 0,19-22-618 0 0,1 1 0 0 0,-1 0 0 0 0,-8 14 0 0 0,11-15-176 0 0,0 1 1 0 0,1-1-1 0 0,0 1 0 0 0,1 0 0 0 0,-1 1 1 0 0,2-1-1 0 0,-1 0 0 0 0,1 1 0 0 0,0 0 0 0 0,1-1 1 0 0,0 1-1 0 0,1 0 0 0 0,-1 0 0 0 0,2 0 0 0 0,-1-1 1 0 0,1 1-1 0 0,1 0 0 0 0,-1-1 0 0 0,2 1 1 0 0,-1-1-1 0 0,1 1 0 0 0,0-1 0 0 0,1 0 0 0 0,0 0 1 0 0,0 0-1 0 0,1-1 0 0 0,-1 0 0 0 0,2 1 0 0 0,-1-2 1 0 0,1 1-1 0 0,0-1 0 0 0,1 0 0 0 0,11 9 1 0 0,-4-4-530 0 0,1 0 0 0 0,0-2 1 0 0,1 1-1 0 0,0-2 1 0 0,0 0-1 0 0,25 7 1 0 0,12-3-4101 0 0</inkml:trace>
</inkml:ink>
</file>

<file path=ppt/ink/ink7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1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19 4924 0 0,'0'0'6103'0'0,"0"-4"-5931"0"0,0-11-97 0 0,-7 148 854 0 0,-32 182 0 0 0,7-81-1669 0 0,25-144-767 0 0,9-31-4159 0 0</inkml:trace>
</inkml:ink>
</file>

<file path=ppt/ink/ink7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2.2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187 0 3636 0 0,'0'0'3625'0'0,"4"15"-3132"0"0,5 48-104 0 0,-9-58-347 0 0,-1 0 0 0 0,0 0-1 0 0,0-1 1 0 0,0 1 0 0 0,-1 0 0 0 0,1 0 0 0 0,-1-1 0 0 0,0 1 0 0 0,0-1 0 0 0,-1 0 0 0 0,0 1-1 0 0,1-1 1 0 0,-1 0 0 0 0,-1-1 0 0 0,-3 5 0 0 0,-4 6 75 0 0,-6 6 18 0 0,0 0-1 0 0,0-1 1 0 0,-2-1-1 0 0,-1-1 1 0 0,-35 24 0 0 0,47-34 936 0 0,13-3-877 0 0,10 3-815 0 0,76 65 965 0 0,-16-12-775 0 0,-23-27-3056 0 0,-35-26 979 0 0,-1-5-620 0 0</inkml:trace>
</inkml:ink>
</file>

<file path=ppt/ink/ink7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2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0 313 1120 0 0,'0'0'5937'0'0,"15"-15"-5951"0"0,103-96 15 0 0,-116 109 9 0 0,42-42 5 0 0,-41 41 48 0 0,-1 0-1 0 0,0 0 1 0 0,0-1 0 0 0,0 1 0 0 0,0-1-1 0 0,0 0 1 0 0,-1 1 0 0 0,0-1 0 0 0,0 0-1 0 0,0 0 1 0 0,0 0 0 0 0,0 0 0 0 0,0-5-1 0 0,-2 7-16 0 0,1 0-1 0 0,-1 1 1 0 0,1-1-1 0 0,-1 1 1 0 0,0-1-1 0 0,1 1 0 0 0,-1-1 1 0 0,0 1-1 0 0,0 0 1 0 0,0-1-1 0 0,0 1 1 0 0,0 0-1 0 0,0 0 0 0 0,0 0 1 0 0,-1-1-1 0 0,1 1 1 0 0,0 1-1 0 0,-1-1 1 0 0,1 0-1 0 0,-1 0 0 0 0,1 0 1 0 0,-1 1-1 0 0,1-1 1 0 0,-1 1-1 0 0,1-1 1 0 0,-1 1-1 0 0,1 0 0 0 0,-1-1 1 0 0,0 1-1 0 0,-2 0 1 0 0,-54-2 360 0 0,57 2-404 0 0,-3 0 10 0 0,0 1 1 0 0,0-1 0 0 0,0 1 0 0 0,0 0-1 0 0,0 0 1 0 0,0 1 0 0 0,0-1 0 0 0,0 1-1 0 0,1 0 1 0 0,-1 0 0 0 0,1 0-1 0 0,-1 0 1 0 0,1 1 0 0 0,0-1 0 0 0,0 1-1 0 0,0 0 1 0 0,0 0 0 0 0,0 0 0 0 0,1 0-1 0 0,-1 1 1 0 0,1-1 0 0 0,0 1 0 0 0,0-1-1 0 0,0 1 1 0 0,1 0 0 0 0,-1-1 0 0 0,1 1-1 0 0,0 0 1 0 0,0 0 0 0 0,0 5 0 0 0,0-4-36 0 0,0 1 1 0 0,0 0 0 0 0,1-1-1 0 0,0 1 1 0 0,0-1 0 0 0,0 1-1 0 0,1 0 1 0 0,0-1 0 0 0,0 1-1 0 0,0-1 1 0 0,1 0 0 0 0,-1 1-1 0 0,1-1 1 0 0,1 0 0 0 0,-1 0-1 0 0,1 0 1 0 0,0 0 0 0 0,0 0 0 0 0,0-1-1 0 0,1 1 1 0 0,7 6 0 0 0,-5-6 91 0 0,1 0 0 0 0,1-1 0 0 0,-1 0 0 0 0,0 0 0 0 0,1 0 0 0 0,0-1 0 0 0,0-1 0 0 0,0 1 0 0 0,0-1 0 0 0,0 0 0 0 0,0-1 0 0 0,1 0 0 0 0,-1-1 0 0 0,1 1 0 0 0,-1-1 0 0 0,0-1 0 0 0,1 0 0 0 0,-1 0 0 0 0,0-1 0 0 0,0 1 0 0 0,0-2 0 0 0,0 1 0 0 0,12-7 0 0 0,-3 2-54 0 0,-1-1 1 0 0,-1-1-1 0 0,0-1 1 0 0,0 0-1 0 0,0-1 1 0 0,-2 0-1 0 0,1-1 1 0 0,-2 0-1 0 0,1-2 1 0 0,11-15-1 0 0,-18 14 628 0 0,-4 9-30 0 0,-6 7-64 0 0,4-1-602 0 0,0 0-1 0 0,9 8-2951 0 0,12-8 3170 0 0,-6-4-89 0 0,0 0-1 0 0,0-1 0 0 0,0-1 0 0 0,0 0 0 0 0,-1-1 1 0 0,0 0-1 0 0,13-11 0 0 0,6-1-134 0 0,-10 5-9 0 0,37-19 119 0 0,-56 32-89 0 0,0-1 0 0 0,-1 1 0 0 0,1-1 0 0 0,0 1 0 0 0,0 0-1 0 0,0 0 1 0 0,0 1 0 0 0,0-1 0 0 0,0 1 0 0 0,0 0 0 0 0,0 0 0 0 0,0 1-1 0 0,6 0 1 0 0,-7 0 4 0 0,0 1 1 0 0,-1-1-1 0 0,1 1 0 0 0,-1 0 0 0 0,1 0 0 0 0,-1 0 0 0 0,0 0 0 0 0,0 0 0 0 0,0 0 1 0 0,0 0-1 0 0,0 1 0 0 0,-1-1 0 0 0,1 1 0 0 0,-1-1 0 0 0,1 1 0 0 0,-1 0 1 0 0,0-1-1 0 0,0 1 0 0 0,0 0 0 0 0,0 0 0 0 0,0 6 0 0 0,2 7 68 0 0,-1 0-1 0 0,1 27 0 0 0,-3-40-32 0 0,0 35 282 0 0,-2 0 0 0 0,-1 0 1 0 0,-17 71-1 0 0,3-46-76 0 0,-35 88 1 0 0,43-128-85 0 0,-2-1 0 0 0,0 1 0 0 0,-1-2 1 0 0,-1 0-1 0 0,-26 33 0 0 0,32-47 33 0 0,1 0 0 0 0,-1 0 0 0 0,0 0 0 0 0,-1-1 0 0 0,0 0 1 0 0,0-1-1 0 0,0 0 0 0 0,0 0 0 0 0,-1 0 0 0 0,0-1 0 0 0,0-1 0 0 0,0 1 0 0 0,0-2 0 0 0,0 1 0 0 0,-1-1 0 0 0,0-1 1 0 0,-12 1-1 0 0,13-1-59 0 0,-1-1 1 0 0,1-1 0 0 0,-1 1 0 0 0,1-2-1 0 0,-1 1 1 0 0,-16-6 0 0 0,22 5-478 0 0,1 1 0 0 0,0-1 0 0 0,-1 0 0 0 0,1 0 0 0 0,0 0 0 0 0,0 0 0 0 0,-4-4 0 0 0</inkml:trace>
</inkml:ink>
</file>

<file path=ppt/ink/ink7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38.1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4104 0 0,'0'0'9222'0'0,"-4"1"-10470"0"0,2 0 1196 0 0,0 0 0 0 0,1 0 0 0 0,-1 0 1 0 0,1 0-1 0 0,0 0 0 0 0,-1 0 0 0 0,1 0 0 0 0,0 1 0 0 0,-1-1 0 0 0,1 1 1 0 0,0-1-1 0 0,0 1 0 0 0,0-1 0 0 0,0 1 0 0 0,-1 2 0 0 0,-15 36 269 0 0,10-22-131 0 0,-39 105 529 0 0,32-57-1540 0 0,13-55-250 0 0,0 1 1 0 0,1 0 0 0 0,1 16-1 0 0,2-23-954 0 0,7-4-437 0 0</inkml:trace>
</inkml:ink>
</file>

<file path=ppt/ink/ink7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38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0 408 3544 0 0,'0'0'5536'0'0,"3"-4"-6417"0"0,-1 2 890 0 0,1 0 0 0 0,0 0 0 0 0,0 0 0 0 0,0 0 0 0 0,0 1 0 0 0,0-1 0 0 0,0 1 0 0 0,0-1 0 0 0,1 1 0 0 0,-1 0 0 0 0,0 1 0 0 0,1-1 0 0 0,-1 0 0 0 0,1 1 0 0 0,-1 0 0 0 0,0 0-1 0 0,1 0 1 0 0,3 1 0 0 0,41-7 278 0 0,-28-1-232 0 0,-1 0 0 0 0,0-1-1 0 0,0-1 1 0 0,0-1 0 0 0,-2-1 0 0 0,1 0 0 0 0,-1-1-1 0 0,-1-1 1 0 0,19-19 0 0 0,-14 10-3 0 0,-1-1 1 0 0,-2-1 0 0 0,0 0-1 0 0,-1-1 1 0 0,23-48 0 0 0,-37 67-24 0 0,0 0 1 0 0,0-1-1 0 0,-1 1 1 0 0,1-1-1 0 0,-1 0 1 0 0,-1 1-1 0 0,1-1 1 0 0,0-8 0 0 0,-20 36-1216 0 0,-19 35 1057 0 0,-56 115 1 0 0,-13 70 490 0 0,84-188-236 0 0,-14 35 111 0 0,-50 181 0 0 0,78-226-248 0 0,3 1 1 0 0,1 1-1 0 0,1-1 0 0 0,6 54 1 0 0,-2-85 15 0 0,0-1 0 0 0,1 0 1 0 0,0 0-1 0 0,1 0 0 0 0,1 0 1 0 0,0-1-1 0 0,7 15 0 0 0,-10-22 33 0 0,1-1-1 0 0,-1 0 0 0 0,1 0 1 0 0,0 0-1 0 0,0 0 0 0 0,0 0 1 0 0,0-1-1 0 0,1 1 0 0 0,-1-1 1 0 0,1 1-1 0 0,-1-1 0 0 0,1 0 1 0 0,0 0-1 0 0,0 0 0 0 0,0 0 1 0 0,0-1-1 0 0,0 1 0 0 0,0-1 1 0 0,1 0-1 0 0,-1 0 0 0 0,0 0 1 0 0,1 0-1 0 0,-1 0 0 0 0,1-1 1 0 0,-1 1-1 0 0,1-1 0 0 0,-1 0 1 0 0,1 0-1 0 0,-1-1 0 0 0,4 0 1 0 0,-5 0-1 0 0,0 0 1 0 0,0 1-1 0 0,0-2 1 0 0,0 1-1 0 0,0 0 1 0 0,-1 0-1 0 0,1-1 1 0 0,-1 1-1 0 0,1 0 1 0 0,-1-1-1 0 0,1 0 0 0 0,-1 1 1 0 0,0-1-1 0 0,0 0 1 0 0,0 0-1 0 0,0 0 1 0 0,0 0-1 0 0,0 1 1 0 0,0-1-1 0 0,0 0 1 0 0,-1-1-1 0 0,1 1 1 0 0,-1 0-1 0 0,0 0 1 0 0,1-3-1 0 0,0-10-37 0 0,1 0 0 0 0,-2-21 0 0 0,0 23-60 0 0,-2-8-102 0 0,-1-1 0 0 0,-1 0 0 0 0,-1 1 0 0 0,-1 0 0 0 0,0 0 0 0 0,-2 1 0 0 0,-20-39 0 0 0,18 40 172 0 0,1-1 1 0 0,1 0-1 0 0,0 0 0 0 0,2-1 0 0 0,0 1 1 0 0,1-1-1 0 0,-3-43 0 0 0,8 61-45 0 0,0 0 0 0 0,1 0 0 0 0,-1-1-1 0 0,1 1 1 0 0,0 0 0 0 0,0 0 0 0 0,0 0 0 0 0,0 0 0 0 0,1 0-1 0 0,-1 0 1 0 0,1 0 0 0 0,0 1 0 0 0,0-1 0 0 0,0 1-1 0 0,0-1 1 0 0,0 1 0 0 0,0-1 0 0 0,1 1 0 0 0,-1 0-1 0 0,1 0 1 0 0,0 1 0 0 0,0-1 0 0 0,-1 0 0 0 0,1 1-1 0 0,0-1 1 0 0,0 1 0 0 0,0 0 0 0 0,0 0 0 0 0,7-1-1 0 0,9-2-92 0 0,1 1 1 0 0,0 0-1 0 0,35 1 0 0 0,-35 1 146 0 0,20 0-247 0 0,106-9 785 0 0,-123 7-1067 0 0,0-1 0 0 0,0-1 1 0 0,0-1-1 0 0,27-11 1 0 0,-6-1-2944 0 0,-18 4 1075 0 0</inkml:trace>
</inkml:ink>
</file>

<file path=ppt/ink/ink7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39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472 1 1828 0 0,'0'0'7475'0'0,"-19"21"-7433"0"0,16-18-29 0 0,-34 39 229 0 0,2 1 0 0 0,-50 80 0 0 0,39-36-150 0 0,3 1-1 0 0,4 2 1 0 0,4 2-1 0 0,4 1 1 0 0,5 2-1 0 0,3 1 1 0 0,5 0-1 0 0,3 1 1 0 0,6 1-1 0 0,2 107 1 0 0,8-160-108 0 0,3 0 1 0 0,2-1-1 0 0,2 1 0 0 0,19 63 1 0 0,-4-38-88 0 0,65 129 0 0 0,-60-145 734 0 0,2-1 1 0 0,62 79-1 0 0,-79-116 89 0 0,-13-19-1272 0 0,-6-9-3443 0 0,0-1-911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3.3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209 28 8433 0 0,'0'0'6229'0'0,"-2"-5"-6104"0"0,-7-17-176 0 0,9 22 17 0 0,0 0 0 0 0,-1 0 0 0 0,1 0 0 0 0,0 0 1 0 0,0 0-1 0 0,-1 0 0 0 0,1 0 0 0 0,0 0 0 0 0,-1 0 0 0 0,1 0 0 0 0,0 0 0 0 0,0 1 0 0 0,-1-1 1 0 0,1 0-1 0 0,0 0 0 0 0,-1 0 0 0 0,1 0 0 0 0,0 1 0 0 0,0-1 0 0 0,0 0 0 0 0,-1 0 0 0 0,1 1 1 0 0,0-1-1 0 0,0 0 0 0 0,0 0 0 0 0,-1 1 0 0 0,1-1 0 0 0,0 0 0 0 0,0 0 0 0 0,0 1 0 0 0,0-1 1 0 0,0 0-1 0 0,0 1 0 0 0,0-1 0 0 0,0 0 0 0 0,0 1 0 0 0,0-1 0 0 0,-8 15 9 0 0,-2 8 92 0 0,-138 338 1200 0 0,144-348-1262 0 0,4-9-1 0 0,-1-1 0 0 0,1 0 1 0 0,-1 0-1 0 0,0 0 0 0 0,0 0 1 0 0,-1 0-1 0 0,1 0 0 0 0,0 0 1 0 0,-1 0-1 0 0,0 0 0 0 0,0-1 0 0 0,0 1 1 0 0,-2 2-1 0 0,23-33-9689 0 0,-3 5 4612 0 0</inkml:trace>
</inkml:ink>
</file>

<file path=ppt/ink/ink7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0.8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214 116 1120 0 0,'0'0'6667'0'0,"5"-16"-5752"0"0,0-4-596 0 0,-1 5 160 0 0,0 0 0 0 0,11-23 0 0 0,-9 27 910 0 0,-2 11-610 0 0,1 19-422 0 0,-5 31-21 0 0,-3-14-5 0 0,-2 0 0 0 0,-15 60 0 0 0,-30 70-239 0 0,20-71 32 0 0,-3 6-1897 0 0,-74 155 0 0 0,97-240 51 0 0,7-25 358 0 0,9-28-429 0 0,38-59-1333 0 0,-40 86 2816 0 0,15-25-1177 0 0</inkml:trace>
</inkml:ink>
</file>

<file path=ppt/ink/ink7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1.2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285 0 1540 0 0,'0'0'7901'0'0,"8"16"-7424"0"0,1-1-376 0 0,-1 1 1 0 0,7 20-1 0 0,-14-32-80 0 0,0-1 0 0 0,-1 1 0 0 0,0 0-1 0 0,1-1 1 0 0,-1 1 0 0 0,-1 0 0 0 0,1-1-1 0 0,0 1 1 0 0,-1 0 0 0 0,0-1 0 0 0,0 1-1 0 0,0-1 1 0 0,0 1 0 0 0,-1-1 0 0 0,1 0-1 0 0,-1 1 1 0 0,0-1 0 0 0,0 0 0 0 0,-3 4-1 0 0,-2 5 27 0 0,-13 24 9 0 0,-2 0 0 0 0,-1-2 0 0 0,-1-1 0 0 0,-2 0 0 0 0,-2-2 0 0 0,-1-2 0 0 0,-1 0 0 0 0,-55 40 0 0 0,72-58 143 0 0,22-5-505 0 0,1-2 189 0 0,73 26 540 0 0,166 36 1 0 0,-200-58-2027 0 0,-15-10-4267 0 0,-18-2 1532 0 0</inkml:trace>
</inkml:ink>
</file>

<file path=ppt/ink/ink7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1.5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1 455 4480 0 0,'0'0'2424'0'0,"13"-11"-1505"0"0,112-84 1002 0 0,-105 80-1741 0 0,0-1 0 0 0,-2-1 0 0 0,0 0 0 0 0,0-2 0 0 0,16-23 0 0 0,-28 33-145 0 0,0 0 0 0 0,0 0 0 0 0,-1-1 0 0 0,-1 1-1 0 0,0-1 1 0 0,0 0 0 0 0,-1-1 0 0 0,0 1 0 0 0,0 0-1 0 0,-1-1 1 0 0,-1 0 0 0 0,0 1 0 0 0,0-1 0 0 0,-2-18-1 0 0,1 27-22 0 0,0 0-1 0 0,0-1 1 0 0,-1 1-1 0 0,1 0 1 0 0,0 0-1 0 0,-1 0 1 0 0,0 0-1 0 0,1-1 1 0 0,-1 1-1 0 0,0 0 1 0 0,0 0-1 0 0,0 0 1 0 0,0 0-1 0 0,0 1 1 0 0,-1-1-1 0 0,1 0 1 0 0,-1 0-1 0 0,1 1 1 0 0,-1-1-1 0 0,1 1 1 0 0,-1-1-1 0 0,0 1 1 0 0,0 0-1 0 0,0 0 0 0 0,0 0 1 0 0,0 0-1 0 0,0 0 1 0 0,0 0-1 0 0,0 0 1 0 0,0 1-1 0 0,0-1 1 0 0,0 1-1 0 0,-1-1 1 0 0,1 1-1 0 0,0 0 1 0 0,0 0-1 0 0,-4 0 1 0 0,-1 1-52 0 0,0 0 0 0 0,1 1 1 0 0,-1-1-1 0 0,1 1 0 0 0,0 1 0 0 0,-1-1 0 0 0,1 1 1 0 0,0 0-1 0 0,0 1 0 0 0,1-1 0 0 0,-9 7 1 0 0,2 1 75 0 0,1 1 1 0 0,0 0 0 0 0,0 0 0 0 0,1 1 0 0 0,1 1-1 0 0,0 0 1 0 0,1 0 0 0 0,0 0 0 0 0,-9 25-1 0 0,12-25-6 0 0,0 0 0 0 0,1 0-1 0 0,1 1 1 0 0,0-1-1 0 0,1 1 1 0 0,1 0 0 0 0,0-1-1 0 0,1 1 1 0 0,0 0-1 0 0,5 27 1 0 0,-4-38-14 0 0,0 0 1 0 0,0-1-1 0 0,0 1 0 0 0,0-1 0 0 0,1 1 0 0 0,-1-1 1 0 0,1 1-1 0 0,0-1 0 0 0,0 0 0 0 0,0 0 1 0 0,1 0-1 0 0,-1 0 0 0 0,1 0 0 0 0,0 0 1 0 0,0-1-1 0 0,-1 1 0 0 0,2-1 0 0 0,2 3 0 0 0,0-3-2 0 0,-1 0-1 0 0,1 0 0 0 0,-1 0 0 0 0,1 0 0 0 0,-1-1 0 0 0,1 0 0 0 0,0 0 0 0 0,0 0 0 0 0,0-1 1 0 0,10-1-1 0 0,0 0-631 0 0,-1-2-1 0 0,0 1 1 0 0,0-2 0 0 0,-1 0 0 0 0,1-1 0 0 0,-1-1 0 0 0,0 0 0 0 0,14-8 0 0 0,-4-2-2083 0 0</inkml:trace>
</inkml:ink>
</file>

<file path=ppt/ink/ink7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30 3116 0 0,'0'0'6222'0'0,"-7"15"-5806"0"0,-24 45 88 0 0,29-58-445 0 0,1 0 0 0 0,0 0 0 0 0,1 0 0 0 0,-1 0 0 0 0,0 0-1 0 0,0 0 1 0 0,1 0 0 0 0,-1 0 0 0 0,1 0 0 0 0,0 0 0 0 0,0 0-1 0 0,0 1 1 0 0,0-1 0 0 0,0 0 0 0 0,0 0 0 0 0,0 0 0 0 0,1 0-1 0 0,-1 0 1 0 0,1 0 0 0 0,-1 0 0 0 0,1 1 0 0 0,0-2 0 0 0,0 1 0 0 0,0 0-1 0 0,0 0 1 0 0,0 0 0 0 0,0 0 0 0 0,1-1 0 0 0,-1 1 0 0 0,1 0-1 0 0,-1-1 1 0 0,1 1 0 0 0,-1-1 0 0 0,1 0 0 0 0,3 2 0 0 0,0 0 90 0 0,1 0 0 0 0,0-1 1 0 0,0 0-1 0 0,0 0 1 0 0,0 0-1 0 0,0-1 0 0 0,0 0 1 0 0,0 0-1 0 0,7 0 1 0 0,8-2 94 0 0,1 0 0 0 0,0-2 0 0 0,0 0 0 0 0,-1-2 0 0 0,0 0 0 0 0,38-15 0 0 0,116-63 82 0 0,-151 70-369 0 0,0-1 0 0 0,24-18 0 0 0,-38 20-1516 0 0,-22 12-1857 0 0,-25 12-2453 0 0,9-1 985 0 0</inkml:trace>
  <inkml:trace contextRef="#ctx0" brushRef="#br0" timeOffset="1">266 214 3572 0 0,'0'0'5946'0'0,"-3"16"-4778"0"0,1-6-921 0 0,-15 107 2149 0 0,-5 59-1423 0 0,-8-1 1 0 0,-76 251 0 0 0,94-389-1088 0 0,-25 58-1 0 0,7-43-2966 0 0,55-81-7055 0 0</inkml:trace>
</inkml:ink>
</file>

<file path=ppt/ink/ink7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2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812 0 8377 0 0,'0'0'3159'0'0,"-8"18"-2135"0"0,0 2-731 0 0,-3 5 62 0 0,0 0 0 0 0,-25 39-1 0 0,3-16-232 0 0,-2-2 0 0 0,-3-2 0 0 0,-79 75-1 0 0,-145 95 202 0 0,194-161-222 0 0,17-14-46 0 0,22-18-235 0 0,1 1 0 0 0,-30 30 0 0 0,56-50 148 0 0,0 1-1 0 0,0-1 1 0 0,1 1-1 0 0,-1-1 0 0 0,1 1 1 0 0,-1 0-1 0 0,1-1 1 0 0,0 1-1 0 0,0 0 1 0 0,0 0-1 0 0,0 0 1 0 0,1 0-1 0 0,-1 0 0 0 0,1 0 1 0 0,0 0-1 0 0,-1 0 1 0 0,2 0-1 0 0,-1 0 1 0 0,0 0-1 0 0,0 0 0 0 0,1 0 1 0 0,1 6-1 0 0,3 3 0 0 0,0 0 0 0 0,0 0 1 0 0,1-1-1 0 0,9 13 0 0 0,-3-4 0 0 0,117 188 1061 0 0,250 308 0 0 0,-350-481-959 0 0,-15-20-64 0 0,-1 1 0 0 0,0 1 1 0 0,-1 0-1 0 0,-1 0 1 0 0,0 1-1 0 0,9 24 0 0 0,-49-49 886 0 0,17 2-1421 0 0,0 0 0 0 0,1-1 0 0 0,-21-14 0 0 0,28 17 59 0 0,0-1 1 0 0,0 1 0 0 0,1-1 0 0 0,-1 0 0 0 0,1 1-1 0 0,0-2 1 0 0,0 1 0 0 0,-3-8 0 0 0,-8-25-4131 0 0</inkml:trace>
</inkml:ink>
</file>

<file path=ppt/ink/ink7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3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120 122 3160 0 0,'0'0'5264'0'0,"10"-16"-4130"0"0,5-7-692 0 0,30-46 1130 0 0,-45 68-1506 0 0,1 0 0 0 0,-1 0 0 0 0,1 0 0 0 0,-1 0-1 0 0,1 1 1 0 0,0-1 0 0 0,-1 0 0 0 0,1 0 0 0 0,0 1 0 0 0,0-1 0 0 0,0 0 0 0 0,-1 1 0 0 0,1-1 0 0 0,0 1 0 0 0,0-1 0 0 0,0 1 0 0 0,0 0 0 0 0,0-1 0 0 0,0 1 0 0 0,0 0 0 0 0,0-1 0 0 0,0 1-1 0 0,0 0 1 0 0,1 0 0 0 0,-1 1-47 0 0,0-1-1 0 0,0 0 0 0 0,0 1 0 0 0,0 0 0 0 0,0-1 0 0 0,0 1 1 0 0,0 0-1 0 0,0-1 0 0 0,-1 1 0 0 0,1 0 0 0 0,0 0 1 0 0,0 0-1 0 0,-1 0 0 0 0,1-1 0 0 0,0 1 0 0 0,-1 0 1 0 0,1 2-1 0 0,2 5 15 0 0,0-1-1 0 0,0 1 1 0 0,-1 0 0 0 0,2 13 0 0 0,-2 4 74 0 0,-1-1 0 0 0,-1 0-1 0 0,-1 1 1 0 0,-1-1 0 0 0,-1 0 0 0 0,-1 0-1 0 0,-1 0 1 0 0,-16 43 0 0 0,4-26-62 0 0,-1 0 1 0 0,-2-2-1 0 0,-2 0 0 0 0,-26 36 0 0 0,44-70 8 0 0,-27 35 56 0 0,29-37-39 0 0,0-2 0 0 0,0 1 0 0 0,0 0 0 0 0,0 0 1 0 0,0-1-1 0 0,0 1 0 0 0,0-1 0 0 0,-1 1 0 0 0,1-1 0 0 0,0 0 0 0 0,-1 0 0 0 0,1 0 0 0 0,-1 0 0 0 0,1-1 0 0 0,-6 2 0 0 0,7-3-29 0 0,1 1-1 0 0,-1-1 1 0 0,1 1 0 0 0,-1-1-1 0 0,1 0 1 0 0,-1 1 0 0 0,1-1-1 0 0,-1 0 1 0 0,1 1 0 0 0,0-1-1 0 0,-1 0 1 0 0,1 0-1 0 0,0 1 1 0 0,0-1 0 0 0,-1 0-1 0 0,1 0 1 0 0,0 0 0 0 0,0 1-1 0 0,0-1 1 0 0,0 0 0 0 0,0 0-1 0 0,0 0 1 0 0,0 1 0 0 0,1-3-1 0 0,0-23-30 0 0,1 17-55 0 0,0 0 0 0 0,0 0 0 0 0,1 1 0 0 0,0-1 0 0 0,1 1 0 0 0,0 0 0 0 0,8-13 0 0 0,43-54-337 0 0,-30 43 316 0 0,10-15-53 0 0,2 1 1 0 0,2 1 0 0 0,2 2-1 0 0,60-48 1 0 0,-99 90 108 0 0,-1-1 0 0 0,1 1 0 0 0,-1 0 0 0 0,1 0 0 0 0,-1 1 0 0 0,1-1 0 0 0,0 0 0 0 0,-1 0 0 0 0,1 1-1 0 0,0-1 1 0 0,-1 1 0 0 0,1 0 0 0 0,0-1 0 0 0,0 1 0 0 0,0 0 0 0 0,-1 0 0 0 0,1 0 0 0 0,0 0 0 0 0,0 1 0 0 0,0-1 0 0 0,-1 0 0 0 0,1 1 0 0 0,0-1 0 0 0,0 1 0 0 0,-1-1-1 0 0,1 1 1 0 0,-1 0 0 0 0,1 0 0 0 0,0 0 0 0 0,-1 0 0 0 0,1 0 0 0 0,-1 0 0 0 0,0 0 0 0 0,1 1 0 0 0,-1-1 0 0 0,0 0 0 0 0,0 1 0 0 0,0-1 0 0 0,0 1 0 0 0,1 2 0 0 0,4 5 64 0 0,0 1 1 0 0,-1 0 0 0 0,-1 1 0 0 0,0-1 0 0 0,3 13 0 0 0,1 8-111 0 0,-1 0 0 0 0,-1 1 0 0 0,-2 0 0 0 0,-1 0 0 0 0,-2 1 0 0 0,-1-1 0 0 0,-1 0 0 0 0,-11 60 0 0 0,5-63-1787 0 0,0 0-1 0 0,-22 54 1 0 0,20-66-1519 0 0</inkml:trace>
</inkml:ink>
</file>

<file path=ppt/ink/ink7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3.8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62 10529 0 0,'0'0'4537'0'0,"4"9"-4516"0"0,0 2-17 0 0,-1 0 42 0 0,0-1 0 0 0,1 0 0 0 0,1-1-1 0 0,6 12 1 0 0,-11-20-5 0 0,1-1 0 0 0,-1 0-1 0 0,0 0 1 0 0,1 0 0 0 0,-1 0 0 0 0,0 0 0 0 0,0 0-1 0 0,1 0 1 0 0,-1 0 0 0 0,0 0 0 0 0,0 0 0 0 0,1 0-1 0 0,-1 0 1 0 0,0 0 0 0 0,0 0 0 0 0,1 0 0 0 0,-1 0-1 0 0,0 0 1 0 0,1 0 0 0 0,-1 0 0 0 0,0-1 0 0 0,0 1-1 0 0,0 0 1 0 0,1 0 0 0 0,-1 0 0 0 0,0 0 0 0 0,0-1-1 0 0,1 1 1 0 0,-1 0 0 0 0,0 0 0 0 0,0 0 0 0 0,0-1-1 0 0,0 1 1 0 0,1 0 0 0 0,-1 0 0 0 0,0-1 0 0 0,0 1-1 0 0,0 0 1 0 0,0 0 0 0 0,0-1 0 0 0,0 1 0 0 0,0 0-1 0 0,0 0 1 0 0,0-1 0 0 0,0 1 0 0 0,8-17 71 0 0,-7 14-43 0 0,5-11-88 0 0,4-7-146 0 0,-2 0 1 0 0,11-40 0 0 0,-19 69-1879 0 0,1 1-1 0 0,0-1 0 0 0,0 1 1 0 0,1-1-1 0 0,3 11 0 0 0,3-6-2532 0 0</inkml:trace>
</inkml:ink>
</file>

<file path=ppt/ink/ink7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4.2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7 517 900 0 0,'0'0'5124'0'0,"15"-11"-3713"0"0,38-30-722 0 0,-1-1-1 0 0,79-86 1 0 0,-113 106-738 0 0,-1-1 0 0 0,27-49 1 0 0,-40 64 54 0 0,0 1 0 0 0,-1-1 0 0 0,0 0 0 0 0,0 1 0 0 0,-1-2-1 0 0,0 1 1 0 0,0 0 0 0 0,-1 0 0 0 0,0 0 0 0 0,0-1 0 0 0,-1 1 0 0 0,0-1 0 0 0,-1 1 0 0 0,-2-15 0 0 0,2 20-5 0 0,-1 1 1 0 0,1-1-1 0 0,0 1 0 0 0,-1 0 0 0 0,1-1 0 0 0,-1 1 1 0 0,1 0-1 0 0,-1 0 0 0 0,0 0 0 0 0,0 0 0 0 0,0 0 1 0 0,0 1-1 0 0,-1-1 0 0 0,1 1 0 0 0,0-1 0 0 0,-1 1 1 0 0,1 0-1 0 0,-1 0 0 0 0,1 0 0 0 0,-1 0 0 0 0,1 0 1 0 0,-1 0-1 0 0,0 1 0 0 0,1-1 0 0 0,-1 1 1 0 0,0 0-1 0 0,0 0 0 0 0,-4 0 0 0 0,-2 1-31 0 0,1-1-1 0 0,0 1 0 0 0,-1 0 1 0 0,1 1-1 0 0,0 0 0 0 0,0 0 1 0 0,0 1-1 0 0,-9 4 1 0 0,3 1 89 0 0,1 0 0 0 0,0 1 0 0 0,1 1 0 0 0,0 0 1 0 0,1 1-1 0 0,0 0 0 0 0,0 0 0 0 0,1 1 1 0 0,1 1-1 0 0,0 0 0 0 0,0 0 0 0 0,2 1 1 0 0,0-1-1 0 0,-7 18 0 0 0,5-5 194 0 0,0 0-1 0 0,1 0 1 0 0,2 1 0 0 0,1 0-1 0 0,1 0 1 0 0,1 0-1 0 0,1 36 1 0 0,2-53-213 0 0,1 0 1 0 0,0 1-1 0 0,1-1 1 0 0,0 0-1 0 0,0 0 0 0 0,1 0 1 0 0,0 0-1 0 0,1 0 0 0 0,0-1 1 0 0,1 0-1 0 0,0 1 1 0 0,0-2-1 0 0,1 1 0 0 0,0-1 1 0 0,1 1-1 0 0,0-2 0 0 0,0 1 1 0 0,10 7-1 0 0,-6-7-23 0 0,1 1 1 0 0,0-2-1 0 0,0 0 0 0 0,1 0 0 0 0,0-1 0 0 0,0-1 1 0 0,0 0-1 0 0,1-1 0 0 0,0 0 0 0 0,-1-1 0 0 0,1-1 1 0 0,27 1-1 0 0,-30-2-231 0 0,-4 0-164 0 0,1 0 0 0 0,-1-1 0 0 0,0 0 0 0 0,0 0 0 0 0,0-1-1 0 0,1 0 1 0 0,-1 0 0 0 0,0 0 0 0 0,0-1 0 0 0,0 0 0 0 0,0-1 0 0 0,-1 1 0 0 0,8-5 0 0 0,10-15-2671 0 0</inkml:trace>
</inkml:ink>
</file>

<file path=ppt/ink/ink7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4.6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3816 0 0,'0'0'9127'0'0,"-7"15"-8821"0"0,-9 21-108 0 0,2 1 1 0 0,-19 74 0 0 0,13 17 370 0 0,-5 192 1 0 0,-7 51-2183 0 0,29-353 1163 0 0,1-10 12 0 0,1 0-1 0 0,-1-1 0 0 0,2 1 0 0 0,-1 0 0 0 0,1 0 1 0 0,0 0-1 0 0,2 15 0 0 0,-1-22 363 0 0,0 1-1 0 0,0 0 1 0 0,0-1-1 0 0,1 0 1 0 0,-1 1 0 0 0,0-1-1 0 0,1 0 1 0 0,-1 1 0 0 0,0-1-1 0 0,1 0 1 0 0,-1 0 0 0 0,1 0-1 0 0,0 0 1 0 0,-1-1 0 0 0,1 1-1 0 0,0 0 1 0 0,0-1 0 0 0,-1 1-1 0 0,1-1 1 0 0,0 1 0 0 0,0-1-1 0 0,0 0 1 0 0,-1 0 0 0 0,1 0-1 0 0,0 0 1 0 0,0 0-1 0 0,0 0 1 0 0,0-1 0 0 0,2 0-1 0 0,3 1 56 0 0,-1-1-1 0 0,1-1 0 0 0,-1 1 1 0 0,1-1-1 0 0,-1 0 0 0 0,11-6 1 0 0,52-38 1212 0 0,-1-3 0 0 0,98-95 0 0 0,-140 119-1122 0 0,-1 0 0 0 0,-2-2 0 0 0,0 0 0 0 0,-2-2 0 0 0,22-39 0 0 0,-33 50-35 0 0,-1-1 0 0 0,0 0 0 0 0,-2 0 0 0 0,0-1 0 0 0,-2 0 0 0 0,0 0 0 0 0,-1-1 0 0 0,-1 1 0 0 0,-1-1 0 0 0,0-28 0 0 0,-2 47-46 0 0,0 0 0 0 0,0-1 0 0 0,0 1 1 0 0,-1 0-1 0 0,1 0 0 0 0,-1 0 0 0 0,1-1 1 0 0,-1 1-1 0 0,0 0 0 0 0,0 0 0 0 0,0 0 1 0 0,0 0-1 0 0,0 0 0 0 0,0 0 0 0 0,-1 1 1 0 0,1-1-1 0 0,-1 0 0 0 0,-2-2 0 0 0,2 3-28 0 0,1 1 0 0 0,0-1 0 0 0,0 1 0 0 0,0-1 0 0 0,0 1 0 0 0,-1 0 0 0 0,1 0 0 0 0,0-1 0 0 0,0 1 0 0 0,-1 0 0 0 0,1 0-1 0 0,0 0 1 0 0,0 0 0 0 0,-1 1 0 0 0,1-1 0 0 0,0 0 0 0 0,0 0 0 0 0,-1 1 0 0 0,1-1 0 0 0,0 1 0 0 0,0-1 0 0 0,0 1-1 0 0,0-1 1 0 0,0 1 0 0 0,0 0 0 0 0,0 0 0 0 0,0-1 0 0 0,0 1 0 0 0,0 0 0 0 0,0 0 0 0 0,0 0 0 0 0,1 0 0 0 0,-2 2 0 0 0,-9 11 105 0 0,1 0 0 0 0,0 1 0 0 0,1 0 1 0 0,1 0-1 0 0,1 1 0 0 0,0 0 0 0 0,1 1 1 0 0,0-1-1 0 0,-5 31 0 0 0,6-17 49 0 0,1 0 0 0 0,2 0-1 0 0,1 0 1 0 0,4 55 0 0 0,-2-72-78 0 0,1-1 0 0 0,0 1 0 0 0,1 0 0 0 0,0-1-1 0 0,1 1 1 0 0,1-1 0 0 0,-1 0 0 0 0,2 0 0 0 0,0-1 0 0 0,8 13 0 0 0,-13-23-108 0 0,0 0 0 0 0,0 0-1 0 0,0 0 1 0 0,0 0 0 0 0,0 0 0 0 0,0 0 0 0 0,1 0 0 0 0,-1 0 0 0 0,0-1 0 0 0,0 1 0 0 0,1-1 0 0 0,-1 1 0 0 0,0-1 0 0 0,1 1 0 0 0,-1-1 0 0 0,0 0-1 0 0,1 1 1 0 0,-1-1 0 0 0,0 0 0 0 0,1 0 0 0 0,-1 0 0 0 0,1 0 0 0 0,-1 0 0 0 0,0-1 0 0 0,1 1 0 0 0,-1 0 0 0 0,1-1 0 0 0,-1 1 0 0 0,0-1-1 0 0,2 0 1 0 0,1-1-304 0 0,0-1 0 0 0,0 1-1 0 0,0-1 1 0 0,-1 0 0 0 0,1 0-1 0 0,-1 0 1 0 0,4-5 0 0 0,5-7-1987 0 0</inkml:trace>
</inkml:ink>
</file>

<file path=ppt/ink/ink7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5.1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 1840 0 0,'0'0'6170'0'0,"2"13"-5626"0"0,26 211 4171 0 0,-26-242-3950 0 0,7-45-926 0 0,-3 47 127 0 0,0 0 0 0 0,2 1 0 0 0,0 0 0 0 0,0 0 1 0 0,2 0-1 0 0,0 1 0 0 0,0 1 0 0 0,1 0 0 0 0,19-18 1 0 0,-29 31 12 0 0,-1 0 1 0 0,1-1-1 0 0,0 1 1 0 0,0 0 0 0 0,-1 0-1 0 0,1 0 1 0 0,0 0 0 0 0,0 0-1 0 0,-1 0 1 0 0,1 0-1 0 0,0 0 1 0 0,0 0 0 0 0,-1 0-1 0 0,1 0 1 0 0,0 0 0 0 0,0 0-1 0 0,-1 1 1 0 0,1-1 0 0 0,0 0-1 0 0,-1 0 1 0 0,1 1-1 0 0,0-1 1 0 0,-1 1 0 0 0,1-1-1 0 0,0 0 1 0 0,-1 1 0 0 0,1-1-1 0 0,-1 1 1 0 0,1 0-1 0 0,-1-1 1 0 0,1 1 0 0 0,-1-1-1 0 0,0 1 1 0 0,1 0 0 0 0,-1-1-1 0 0,0 1 1 0 0,1 0-1 0 0,-1-1 1 0 0,0 1 0 0 0,1 1-1 0 0,13 35 379 0 0,-12-32-377 0 0,2 10 118 0 0,-1 0 0 0 0,0 1 1 0 0,-1 0-1 0 0,0 0 0 0 0,-1-1 1 0 0,-2 18-1 0 0,1-31 559 0 0,32-44 532 0 0,-7 6-1714 0 0,-19 28 477 0 0,1 1-1 0 0,1-1 0 0 0,15-12 0 0 0,-22 19 10 0 0,0 0 0 0 0,0 0 0 0 0,0 0 0 0 0,1 1 0 0 0,-1-1 0 0 0,0 0 0 0 0,0 0 0 0 0,1 1 0 0 0,-1-1 0 0 0,0 1 0 0 0,1-1 0 0 0,-1 1 0 0 0,0-1 0 0 0,1 1 0 0 0,-1 0 0 0 0,1 0 0 0 0,-1 0 0 0 0,1 0 0 0 0,-1 0 0 0 0,0 0 0 0 0,1 0 0 0 0,-1 0 0 0 0,1 0 0 0 0,-1 1 0 0 0,0-1 0 0 0,1 0 0 0 0,-1 1 0 0 0,0 0 0 0 0,1-1 0 0 0,-1 1 0 0 0,0 0 0 0 0,0-1 0 0 0,1 1 1 0 0,-1 0-1 0 0,0 0 0 0 0,0 0 0 0 0,0 0 0 0 0,0 0 0 0 0,1 2 0 0 0,11 19 50 0 0,-1 1 1 0 0,-1 0-1 0 0,14 42 1 0 0,16 78 6 0 0,-40-137-38 0 0,1 1-186 0 0,10 44-960 0 0,-9-19-3417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3.8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188 0 4788 0 0,'0'0'7513'0'0,"-11"18"-7124"0"0,7-13-362 0 0,-17 26 122 0 0,2 0-1 0 0,-28 60 1 0 0,19-13 134 0 0,-27 122 0 0 0,55-196-620 0 0,-3 11-379 0 0</inkml:trace>
</inkml:ink>
</file>

<file path=ppt/ink/ink7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303 0 6821 0 0,'0'0'1511'0'0,"16"1"-1102"0"0,-3-1-388 0 0,-7-1-11 0 0,0 1-1 0 0,0 0 0 0 0,0 0 0 0 0,0 1 0 0 0,0 0 0 0 0,0 0 0 0 0,0 0 0 0 0,0 1 0 0 0,0 0 1 0 0,-1 0-1 0 0,1 0 0 0 0,-1 1 0 0 0,1-1 0 0 0,-1 2 0 0 0,10 6 0 0 0,-4 1 75 0 0,-1 1 0 0 0,0 0 1 0 0,-1 0-1 0 0,-1 1 0 0 0,1 0 0 0 0,-2 0 0 0 0,0 1 0 0 0,-1 0 0 0 0,5 16 0 0 0,3 12 303 0 0,14 84 1 0 0,-18-55 29 0 0,-4 1 1 0 0,-3 0 0 0 0,-3 0 0 0 0,-3 0 0 0 0,-3-1-1 0 0,-17 79 1 0 0,-124 419 1353 0 0,123-489-1822 0 0,15-51 61 0 0,-82 244 189 0 0,77-238-186 0 0,-2-1 0 0 0,-1-1 0 0 0,-2 0 1 0 0,-1-2-1 0 0,-39 48 0 0 0,57-77-66 0 0,-9 11-166 0 0,-1-1 1 0 0,-18 16-1 0 0,27-26 67 0 0,1 0 0 0 0,-1 0 0 0 0,1 0 0 0 0,-1 0 0 0 0,0-1 0 0 0,0 1 0 0 0,0-1 0 0 0,0 0 0 0 0,0 0-1 0 0,0 0 1 0 0,0 0 0 0 0,0 0 0 0 0,-1 0 0 0 0,1-1 0 0 0,0 0 0 0 0,0 1 0 0 0,-1-1 0 0 0,1-1 0 0 0,0 1 0 0 0,-5-1 0 0 0,8 1 39 0 0,-1 0 1 0 0,1-1 0 0 0,-1 1 0 0 0,0 0-1 0 0,1-1 1 0 0,-1 1 0 0 0,1-1-1 0 0,-1 1 1 0 0,1 0 0 0 0,-1-1 0 0 0,1 1-1 0 0,-1-1 1 0 0,1 1 0 0 0,-1-1-1 0 0,1 0 1 0 0,0 1 0 0 0,-1-1 0 0 0,1 1-1 0 0,0-1 1 0 0,0 0 0 0 0,-1 0-1 0 0,-1-28-4726 0 0</inkml:trace>
</inkml:ink>
</file>

<file path=ppt/ink/ink7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45.9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141 0 12449 0 0,'0'0'2944'0'0,"16"93"-6044"0"0,-16-63 164 0 0,-4 8-3853 0 0</inkml:trace>
  <inkml:trace contextRef="#ctx0" brushRef="#br0" timeOffset="1">19 572 9821 0 0,'0'0'10465'0'0,"3"-18"-12329"0"0,0 30 1260 0 0,1 4 56 0 0,-4 7-957 0 0,0-4-859 0 0,-6-4-1792 0 0,-16-5-3121 0 0,40-87 5309 0 0</inkml:trace>
</inkml:ink>
</file>

<file path=ppt/ink/ink7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6.9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4364 0 0,'0'0'6051'0'0,"28"3"-5912"0"0,-17-2-102 0 0,0 1 1 0 0,0-2 0 0 0,0 1-1 0 0,0-2 1 0 0,0 1-1 0 0,0-2 1 0 0,0 1 0 0 0,0-1-1 0 0,-1-1 1 0 0,1 0-1 0 0,-1-1 1 0 0,1 0 0 0 0,-1 0-1 0 0,0-1 1 0 0,-1 0 0 0 0,1-1-1 0 0,-1 0 1 0 0,0-1-1 0 0,0 0 1 0 0,13-14 0 0 0,-19 18-28 0 0,-1-1 0 0 0,1 1 0 0 0,-1 0 0 0 0,0-1 0 0 0,0 1-1 0 0,0-1 1 0 0,-1 1 0 0 0,1-1 0 0 0,-1 0 0 0 0,0 0 0 0 0,0 0 0 0 0,0 0 0 0 0,-1 0 0 0 0,1 1 0 0 0,-1-8 0 0 0,0 9-24 0 0,0 0 1 0 0,-1 0-1 0 0,1 0 0 0 0,-1 0 0 0 0,1 1 0 0 0,-1-1 0 0 0,0 0 1 0 0,0 0-1 0 0,0 1 0 0 0,0-1 0 0 0,0 0 0 0 0,0 1 1 0 0,0-1-1 0 0,0 1 0 0 0,-1-1 0 0 0,1 1 0 0 0,0 0 1 0 0,-1-1-1 0 0,1 1 0 0 0,-1 0 0 0 0,0 0 0 0 0,1 0 1 0 0,-1 0-1 0 0,0 1 0 0 0,0-1 0 0 0,1 0 0 0 0,-1 1 1 0 0,0-1-1 0 0,0 1 0 0 0,0 0 0 0 0,0-1 0 0 0,0 1 0 0 0,-2 0 1 0 0,-4-1-43 0 0,1 1 1 0 0,-1 0-1 0 0,0 0 1 0 0,1 1-1 0 0,-1 0 1 0 0,1 0 0 0 0,-1 1-1 0 0,1 0 1 0 0,0 0-1 0 0,-12 6 1 0 0,15-6 83 0 0,0 1-1 0 0,0-1 1 0 0,0 1 0 0 0,1 0 0 0 0,-1 0 0 0 0,1 0 0 0 0,0 0-1 0 0,-1 1 1 0 0,2-1 0 0 0,-1 1 0 0 0,0 0 0 0 0,1-1 0 0 0,0 1-1 0 0,0 1 1 0 0,0-1 0 0 0,0 0 0 0 0,0 0 0 0 0,1 1 0 0 0,-1 4-1 0 0,0 3 96 0 0,0 1 0 0 0,1-1 1 0 0,0 1-1 0 0,1 0 0 0 0,1-1 0 0 0,0 1 0 0 0,0 0 0 0 0,1-1 0 0 0,1 1 0 0 0,0-1 0 0 0,1 0 0 0 0,0 0 0 0 0,1 0 0 0 0,0-1 0 0 0,1 0 0 0 0,9 14 1 0 0,-9-16-105 0 0,0-1 0 0 0,1 0 0 0 0,1 0 1 0 0,-1 0-1 0 0,1 0 0 0 0,0-1 1 0 0,1-1-1 0 0,-1 0 0 0 0,1 0 1 0 0,1 0-1 0 0,-1-1 0 0 0,1 0 0 0 0,0-1 1 0 0,0 0-1 0 0,0-1 0 0 0,1 0 1 0 0,-1-1-1 0 0,1 0 0 0 0,14 1 1 0 0,-13-2-264 0 0,-1-1 1 0 0,0 0 0 0 0,1-1 0 0 0,-1 0 0 0 0,0-1-1 0 0,18-5 1 0 0,-23 5-153 0 0,0 0-1 0 0,0-1 0 0 0,-1 0 1 0 0,1 0-1 0 0,-1 0 0 0 0,0-1 1 0 0,0 0-1 0 0,0 0 0 0 0,0 0 1 0 0,-1 0-1 0 0,1-1 0 0 0,-1 0 1 0 0,0 0-1 0 0,3-6 1 0 0,11-24-2571 0 0</inkml:trace>
</inkml:ink>
</file>

<file path=ppt/ink/ink7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7.3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 0 7457 0 0,'0'0'4703'0'0,"-8"18"-3988"0"0,-3 5-493 0 0,4-12-113 0 0,2 1-1 0 0,0 0 1 0 0,0 1 0 0 0,1-1 0 0 0,0 1-1 0 0,-2 22 1 0 0,-7 91 210 0 0,6 233 1 0 0,7-358-320 0 0,0 27-417 0 0,7 41-1 0 0,-5-59 69 0 0,0 1 1 0 0,1-1-1 0 0,0 0 1 0 0,0 0-1 0 0,1 0 1 0 0,0 0-1 0 0,6 9 1 0 0,-9-17 103 0 0,0 0 1 0 0,0-1-1 0 0,1 1 1 0 0,-1 0-1 0 0,0 0 1 0 0,1-1-1 0 0,-1 1 1 0 0,1-1-1 0 0,0 1 1 0 0,-1-1-1 0 0,1 0 1 0 0,0 0-1 0 0,0 0 1 0 0,0 0-1 0 0,0 0 1 0 0,0 0-1 0 0,0 0 1 0 0,0 0-1 0 0,0-1 1 0 0,0 1 0 0 0,0-1-1 0 0,0 0 1 0 0,0 0-1 0 0,0 1 1 0 0,4-2-1 0 0,19-3-2716 0 0</inkml:trace>
</inkml:ink>
</file>

<file path=ppt/ink/ink7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7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4528 0 0,'0'0'2615'0'0,"9"19"-2158"0"0,123 272 348 0 0,-125-272-821 0 0,-1-1 0 0 0,-1 1 0 0 0,0 0 0 0 0,-2 0 0 0 0,3 32 0 0 0,-6-51 56 0 0,0 1-1 0 0,0-1 0 0 0,0 0 0 0 0,0 0 0 0 0,0 1 0 0 0,0-1 0 0 0,0 0 0 0 0,0 0 0 0 0,0 1 0 0 0,-1-1 0 0 0,1 0 0 0 0,0 0 0 0 0,0 1 1 0 0,0-1-1 0 0,0 0 0 0 0,0 0 0 0 0,-1 1 0 0 0,1-1 0 0 0,0 0 0 0 0,0 0 0 0 0,0 0 0 0 0,0 0 0 0 0,-1 1 0 0 0,1-1 0 0 0,0 0 1 0 0,0 0-1 0 0,-1 0 0 0 0,1 0 0 0 0,0 0 0 0 0,0 1 0 0 0,-1-1 0 0 0,1 0 0 0 0,0 0 0 0 0,0 0 0 0 0,-1 0 0 0 0,1 0 0 0 0,0 0 0 0 0,-1 0 1 0 0,-14-4 993 0 0,-11-12-338 0 0,25 14-687 0 0,-1 0-1 0 0,1 0 1 0 0,0 0-1 0 0,0-1 1 0 0,0 1-1 0 0,0 0 0 0 0,0-1 1 0 0,1 1-1 0 0,-1-1 1 0 0,1 1-1 0 0,-1-1 1 0 0,1 1-1 0 0,0-1 1 0 0,0 0-1 0 0,0 1 0 0 0,1-1 1 0 0,-1 1-1 0 0,0-1 1 0 0,1 1-1 0 0,0-1 1 0 0,-1 1-1 0 0,1 0 1 0 0,0-1-1 0 0,0 1 0 0 0,1 0 1 0 0,1-4-1 0 0,4-5-102 0 0,1 0-1 0 0,0 1 0 0 0,16-17 0 0 0,-21 24 86 0 0,24-27-684 0 0,47-65 0 0 0,-65 83 614 0 0,-1-2 1 0 0,-1 1-1 0 0,0-1 0 0 0,0 0 0 0 0,-2 0 1 0 0,0-1-1 0 0,0 0 0 0 0,2-19 0 0 0,-6 33 103 0 0,-1 0 0 0 0,0 0 0 0 0,0 0 0 0 0,1-1 0 0 0,-1 1 0 0 0,0 0 0 0 0,0 0 0 0 0,0-1 0 0 0,0 1 0 0 0,-1 0 0 0 0,1 0 0 0 0,0 0 0 0 0,0-1 0 0 0,-1 1 0 0 0,1 0-1 0 0,-1 0 1 0 0,1 0 0 0 0,-1 0 0 0 0,1 0 0 0 0,-1 0 0 0 0,-1-2 0 0 0,1 3-11 0 0,1 0 0 0 0,-1-1 1 0 0,0 1-1 0 0,0 0 0 0 0,0 0 0 0 0,0 0 0 0 0,0 0 0 0 0,1 0 0 0 0,-1 0 0 0 0,0 0 0 0 0,0 0 1 0 0,0 0-1 0 0,0 0 0 0 0,0 0 0 0 0,1 1 0 0 0,-1-1 0 0 0,0 0 0 0 0,0 1 0 0 0,0-1 1 0 0,1 0-1 0 0,-2 2 0 0 0,-6 3 55 0 0,1 0 1 0 0,0 0 0 0 0,0 1 0 0 0,-7 7-1 0 0,4-2 80 0 0,0 1 0 0 0,0 0-1 0 0,1 0 1 0 0,0 1 0 0 0,2 0-1 0 0,-1 1 1 0 0,2-1-1 0 0,-1 1 1 0 0,2 1 0 0 0,0-1-1 0 0,-5 26 1 0 0,9-31-121 0 0,-1 1-1 0 0,2-1 1 0 0,-1 0-1 0 0,1 1 1 0 0,1-1-1 0 0,0 1 1 0 0,0-1 0 0 0,1 0-1 0 0,0 0 1 0 0,0 0-1 0 0,1 0 1 0 0,0 0 0 0 0,1 0-1 0 0,0-1 1 0 0,0 1-1 0 0,1-1 1 0 0,0 0-1 0 0,1 0 1 0 0,0-1 0 0 0,8 9-1 0 0,2-1-25 0 0,1-1 1 0 0,0 0-1 0 0,1-2 0 0 0,1 0 1 0 0,-1-1-1 0 0,34 14 0 0 0,-2-5-1424 0 0,77 19-1 0 0,-61-25-1632 0 0,19-8-2070 0 0</inkml:trace>
</inkml:ink>
</file>

<file path=ppt/ink/ink7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0.8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0 184 0 0,'0'0'260'0'0,"12"102"-132"0"0,-3-38-116 0 0,6-1 0 0 0,-1-1-12 0 0,-2-14-396 0 0</inkml:trace>
</inkml:ink>
</file>

<file path=ppt/ink/ink7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1.5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360 118 1604 0 0,'0'0'6267'0'0,"9"-14"-5398"0"0,25-44 103 0 0,-33 56-812 0 0,0 0 0 0 0,0-1 0 0 0,0 1 0 0 0,0 0 0 0 0,0 0 0 0 0,0-1 0 0 0,-1 1 0 0 0,1 0 0 0 0,-1-1 0 0 0,1-2 0 0 0,-1 5-127 0 0,0-1 0 0 0,-1 0-1 0 0,1 1 1 0 0,0-1 0 0 0,0 0-1 0 0,0 1 1 0 0,0-1 0 0 0,-1 0 0 0 0,1 1-1 0 0,0-1 1 0 0,-1 1 0 0 0,1-1-1 0 0,0 1 1 0 0,-1-1 0 0 0,1 1-1 0 0,-1-1 1 0 0,1 1 0 0 0,0-1 0 0 0,-1 1-1 0 0,1-1 1 0 0,-1 1 0 0 0,-1-1-1 0 0,-1 0-25 0 0,0 0-1 0 0,0 0 1 0 0,0 1-1 0 0,0-1 1 0 0,0 1 0 0 0,0 0-1 0 0,-1 0 1 0 0,1 0-1 0 0,-5 0 1 0 0,0 1 6 0 0,-19-1-74 0 0,1 2-1 0 0,-1 1 1 0 0,1 1-1 0 0,0 1 0 0 0,0 2 1 0 0,0 0-1 0 0,1 2 1 0 0,0 0-1 0 0,-34 20 1 0 0,55-27 41 0 0,0 0 0 0 0,-1 1 0 0 0,1 0 1 0 0,0 0-1 0 0,1 0 0 0 0,-1 1 0 0 0,0-1 1 0 0,1 1-1 0 0,0 0 0 0 0,0 0 0 0 0,0 0 1 0 0,0 0-1 0 0,1 0 0 0 0,0 1 0 0 0,0-1 1 0 0,0 1-1 0 0,0-1 0 0 0,1 1 0 0 0,-1 0 1 0 0,1 0-1 0 0,0 0 0 0 0,1 0 0 0 0,-1 0 1 0 0,1-1-1 0 0,0 1 0 0 0,0 0 0 0 0,1 0 1 0 0,1 9-1 0 0,3 5 28 0 0,1 0-1 0 0,1 0 1 0 0,1 0 0 0 0,1-1-1 0 0,16 28 1 0 0,-19-38-31 0 0,-2 1-1 0 0,1 1 1 0 0,-1-1 0 0 0,-1 1 0 0 0,5 18-1 0 0,-7-25 41 0 0,0 0 0 0 0,-1 0 0 0 0,0 0 0 0 0,0 0 0 0 0,0 0 0 0 0,0 0 0 0 0,0 0 0 0 0,-1 0 0 0 0,1 0 0 0 0,-1-1 0 0 0,0 1 0 0 0,0 0 0 0 0,0 0 0 0 0,0 0 0 0 0,0-1-1 0 0,-1 1 1 0 0,1 0 0 0 0,-1-1 0 0 0,0 0 0 0 0,1 1 0 0 0,-1-1 0 0 0,0 0 0 0 0,0 0 0 0 0,-3 2 0 0 0,-15 10-122 0 0,-15 10 586 0 0,34-22-888 0 0,-1-1 1 0 0,1 0-1 0 0,0 1 1 0 0,-1-1-1 0 0,1 1 1 0 0,0-1-1 0 0,0 1 1 0 0,0-1-1 0 0,0 1 1 0 0,0 0-1 0 0,0 0 1 0 0,1-1-1 0 0,-1 1 1 0 0,1 0-1 0 0,-1 0 1 0 0,1 0-1 0 0,-1 2 1 0 0</inkml:trace>
</inkml:ink>
</file>

<file path=ppt/ink/ink7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1.9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163 165 1096 0 0,'0'0'2646'0'0,"15"-10"-1376"0"0,0 1-996 0 0,-3 2-33 0 0,-1 1 0 0 0,0-2 0 0 0,0 0 0 0 0,-1 0 0 0 0,0 0 0 0 0,0-2 0 0 0,13-15 0 0 0,-22 23-146 0 0,0 1-1 0 0,0-1 1 0 0,0 1 0 0 0,0-1-1 0 0,0 0 1 0 0,0 0 0 0 0,0 1-1 0 0,0-1 1 0 0,0 0 0 0 0,-1 0-1 0 0,1 0 1 0 0,-1 0 0 0 0,0 0-1 0 0,1 0 1 0 0,-1 0 0 0 0,0 0-1 0 0,0 0 1 0 0,0 0 0 0 0,-1-2-1 0 0,0 2-41 0 0,1 1-1 0 0,-1 0 1 0 0,0-1-1 0 0,0 1 1 0 0,0 0 0 0 0,0 0-1 0 0,0 0 1 0 0,0-1-1 0 0,0 1 1 0 0,0 0-1 0 0,0 1 1 0 0,0-1-1 0 0,-1 0 1 0 0,1 0-1 0 0,0 0 1 0 0,-1 1-1 0 0,1-1 1 0 0,0 1-1 0 0,-3-1 1 0 0,-3-1-7 0 0,-1 0 0 0 0,1 1 0 0 0,-1 0 0 0 0,0 1 0 0 0,1 0 0 0 0,-1 0 0 0 0,0 0 0 0 0,-11 3 0 0 0,8 0 24 0 0,-1 1 0 0 0,1 0 0 0 0,0 0 0 0 0,0 1 0 0 0,0 1 0 0 0,0 0 0 0 0,1 0-1 0 0,0 1 1 0 0,1 0 0 0 0,-1 1 0 0 0,-14 16 0 0 0,19-18-56 0 0,-1 0 0 0 0,1 0-1 0 0,0 1 1 0 0,0 0 0 0 0,1-1 0 0 0,0 2 0 0 0,0-1 0 0 0,1 0-1 0 0,-1 1 1 0 0,2 0 0 0 0,-1 0 0 0 0,1 0 0 0 0,0 0 0 0 0,1 0-1 0 0,0 0 1 0 0,0 0 0 0 0,1 0 0 0 0,1 10 0 0 0,0-13-11 0 0,0-1 1 0 0,1 0-1 0 0,-1 0 0 0 0,1 0 1 0 0,0 0-1 0 0,0-1 1 0 0,1 1-1 0 0,-1 0 1 0 0,1-1-1 0 0,0 1 0 0 0,0-1 1 0 0,0 0-1 0 0,0 0 1 0 0,0 0-1 0 0,1-1 1 0 0,-1 1-1 0 0,1-1 0 0 0,0 0 1 0 0,0 0-1 0 0,0 0 1 0 0,6 2-1 0 0,3 1-649 0 0,-1-1 0 0 0,0 0 0 0 0,1-1-1 0 0,0-1 1 0 0,26 2 0 0 0,-2-3-3532 0 0,-17-1 1228 0 0</inkml:trace>
</inkml:ink>
</file>

<file path=ppt/ink/ink7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2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8053 0 0,'0'0'5097'0'0,"3"13"-4650"0"0,5 42-194 0 0,2 102-1 0 0,-15-104-27 0 0,4-47-195 0 0,5-32-552 0 0,-2 17 423 0 0,1 0 1 0 0,0 0 0 0 0,0 1 0 0 0,1-1 0 0 0,0 1 0 0 0,0 0-1 0 0,1 0 1 0 0,8-10 0 0 0,53-60-294 0 0,-46 57 401 0 0,-20 20-14 0 0,0 1 0 0 0,1-1-1 0 0,-1 1 1 0 0,0-1-1 0 0,1 1 1 0 0,-1 0-1 0 0,0-1 1 0 0,1 1-1 0 0,-1 0 1 0 0,1-1-1 0 0,-1 1 1 0 0,1 0-1 0 0,-1-1 1 0 0,1 1-1 0 0,-1 0 1 0 0,1 0-1 0 0,-1 0 1 0 0,1-1-1 0 0,-1 1 1 0 0,1 0-1 0 0,-1 0 1 0 0,1 0 0 0 0,-1 0-1 0 0,1 0 1 0 0,0 0-1 0 0,-1 0 1 0 0,1 0-1 0 0,-1 0 1 0 0,1 0-1 0 0,-1 1 1 0 0,1-1-1 0 0,-1 0 1 0 0,1 0-1 0 0,-1 0 1 0 0,1 1-1 0 0,-1-1 1 0 0,1 0-1 0 0,-1 1 1 0 0,1-1-1 0 0,-1 0 1 0 0,0 1-1 0 0,1-1 1 0 0,-1 0-1 0 0,0 1 1 0 0,1-1 0 0 0,-1 1-1 0 0,0-1 1 0 0,1 1-1 0 0,-1-1 1 0 0,0 1-1 0 0,0-1 1 0 0,1 1-1 0 0,11 33 692 0 0,-10-28-572 0 0,3 17-16 0 0,-1 0 1 0 0,-1 0-1 0 0,-1 1 1 0 0,-2-1-1 0 0,-2 35 1 0 0,1-5-317 0 0,-2-2-1302 0 0,-5-19-3545 0 0</inkml:trace>
</inkml:ink>
</file>

<file path=ppt/ink/ink7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2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0 108 3788 0 0,'0'0'8170'0'0,"5"6"-8010"0"0,12 19-64 0 0,-16-24-71 0 0,-1-1 0 0 0,1 1 0 0 0,-1-1 0 0 0,1 1 0 0 0,-1-1 1 0 0,1 1-1 0 0,0-1 0 0 0,-1 1 0 0 0,1-1 0 0 0,0 0 0 0 0,-1 1 0 0 0,1-1 0 0 0,0 0 1 0 0,0 1-1 0 0,-1-1 0 0 0,1 0 0 0 0,0 0 0 0 0,0 0 0 0 0,-1 0 0 0 0,1 0 0 0 0,0 0 1 0 0,0 0-1 0 0,-1 0 0 0 0,1 0 0 0 0,0 0 0 0 0,0 0 0 0 0,-1-1 0 0 0,1 1 1 0 0,0 0-1 0 0,0 0 0 0 0,0-1 0 0 0,20-13 89 0 0,-19 12-81 0 0,85-58-2203 0 0,6 6-5344 0 0,-66 41 4577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5.9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57 3332 0 0,'0'0'8026'0'0,"2"-6"-8016"0"0,-1 4-31 0 0,0 0 0 0 0,0 0 0 0 0,1 0 1 0 0,-1-1-1 0 0,0 1 0 0 0,1 1 0 0 0,-1-1 1 0 0,1 0-1 0 0,-1 0 0 0 0,1 0 0 0 0,0 1 1 0 0,0-1-1 0 0,0 1 0 0 0,0 0 0 0 0,0-1 1 0 0,0 1-1 0 0,0 0 0 0 0,0 0 0 0 0,1 0 1 0 0,-1 1-1 0 0,0-1 0 0 0,1 0 0 0 0,4 0 1 0 0,25-5 117 0 0,1 2 0 0 0,-1 1 0 0 0,1 1 0 0 0,60 6 0 0 0,-90-4-223 0 0,-1 1 0 0 0,0 0 1 0 0,1 0-1 0 0,-1 0 0 0 0,0 0 0 0 0,0 0 0 0 0,0 0 0 0 0,0 0 1 0 0,0 1-1 0 0,0-1 0 0 0,0 1 0 0 0,3 3 0 0 0,-5-5-12 0 0,1 1 0 0 0,-1-1-1 0 0,0 1 1 0 0,1-1 0 0 0,-1 1 0 0 0,1-1 0 0 0,-1 1-1 0 0,0-1 1 0 0,0 1 0 0 0,1 0 0 0 0,-1-1-1 0 0,0 1 1 0 0,0-1 0 0 0,0 1 0 0 0,0 0-1 0 0,1-1 1 0 0,-1 1 0 0 0,0 0 0 0 0,0-1 0 0 0,0 1-1 0 0,-1 0 1 0 0,1-1 0 0 0,0 1 0 0 0,0 0-1 0 0,0-1 1 0 0,0 1 0 0 0,-1-1 0 0 0,1 1-1 0 0,0 0 1 0 0,0-1 0 0 0,-1 1 0 0 0,1-1 0 0 0,-1 1-1 0 0,1-1 1 0 0,0 1 0 0 0,-1-1 0 0 0,1 1-1 0 0,-1-1 1 0 0,1 1 0 0 0,-1-1 0 0 0,1 0-1 0 0,-1 1 1 0 0,0-1 0 0 0,1 0 0 0 0,-1 1 0 0 0,1-1-1 0 0,-1 0 1 0 0,0 0 0 0 0,1 0 0 0 0,-1 1-1 0 0,0-1 1 0 0,0 0 0 0 0,-19 5-2107 0 0</inkml:trace>
</inkml:ink>
</file>

<file path=ppt/ink/ink7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3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66 1188 0 0,'0'0'5973'0'0,"-2"8"-5745"0"0,-1 2-194 0 0,1-7-15 0 0,1 1 0 0 0,0-1 0 0 0,0 1 1 0 0,0-1-1 0 0,1 1 0 0 0,-1 0 0 0 0,1 7 707 0 0,0-28 103 0 0,4-13-823 0 0,-2 22 3 0 0,-1 0 1 0 0,0 1 0 0 0,-1-1-1 0 0,0 0 1 0 0,-1-12 0 0 0,1 20-7 0 0,0-1 1 0 0,0 0 0 0 0,0 1 0 0 0,0-1-1 0 0,-1 1 1 0 0,1-1 0 0 0,0 0 0 0 0,0 1 0 0 0,-1-1-1 0 0,1 1 1 0 0,0-1 0 0 0,0 1 0 0 0,-1-1 0 0 0,1 1-1 0 0,-1-1 1 0 0,1 1 0 0 0,0-1 0 0 0,-1 1 0 0 0,1-1-1 0 0,-1 1 1 0 0,1 0 0 0 0,-1-1 0 0 0,1 1 0 0 0,-1 0-1 0 0,0-1 1 0 0,1 1 0 0 0,-1 0 0 0 0,1 0 0 0 0,-2-1-1 0 0,-20 7-97 0 0,-14 19 159 0 0,17-8 243 0 0,1 1 0 0 0,1 1 0 0 0,-28 40 0 0 0,36-45-248 0 0,0 1 0 0 0,1-1 0 0 0,1 1 1 0 0,0 1-1 0 0,1 0 0 0 0,-8 31 0 0 0,13-41-50 0 0,0 0 0 0 0,0 0 0 0 0,1 0 1 0 0,0 1-1 0 0,0-1 0 0 0,0 0 0 0 0,1 0 0 0 0,-1 0 0 0 0,2 0 0 0 0,-1 1 1 0 0,1-1-1 0 0,0-1 0 0 0,3 8 0 0 0,-3-10-26 0 0,0 1 1 0 0,0-1-1 0 0,0 0 0 0 0,1 0 1 0 0,-1 0-1 0 0,1-1 0 0 0,0 1 1 0 0,0 0-1 0 0,0-1 0 0 0,0 0 1 0 0,0 0-1 0 0,1 0 0 0 0,-1 0 1 0 0,1 0-1 0 0,-1-1 1 0 0,1 0-1 0 0,-1 1 0 0 0,1-1 1 0 0,0 0-1 0 0,0-1 0 0 0,-1 1 1 0 0,7-1-1 0 0,-7 1-115 0 0,4-1-528 0 0,0 1-1 0 0,0-1 1 0 0,0 0 0 0 0,1-1 0 0 0,-1 1 0 0 0,0-1 0 0 0,8-3-1 0 0,13-8-3918 0 0</inkml:trace>
</inkml:ink>
</file>

<file path=ppt/ink/ink7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53.5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0 1356 0 0,'0'0'8925'0'0,"-8"16"-8366"0"0,6-12-528 0 0,-12 23 587 0 0,1 1 1 0 0,1 1-1 0 0,-14 51 1 0 0,3 78 594 0 0,17-103-1139 0 0,-3 0 1 0 0,-25 89 0 0 0,32-140-150 0 0,1 0-1 0 0,-1-1 1 0 0,0 1-1 0 0,-1-1 1 0 0,1 1-1 0 0,-1-1 1 0 0,-3 4-1 0 0,6-6 57 0 0,0-1 0 0 0,-1 1-1 0 0,1-1 1 0 0,-1 0 0 0 0,1 1-1 0 0,-1-1 1 0 0,1 1-1 0 0,-1-1 1 0 0,1 0 0 0 0,-1 0-1 0 0,0 1 1 0 0,1-1 0 0 0,-1 0-1 0 0,1 0 1 0 0,-1 0-1 0 0,0 1 1 0 0,1-1 0 0 0,-1 0-1 0 0,0 0 1 0 0,1 0-1 0 0,-2 0 1 0 0,2-1 13 0 0,-1 1 0 0 0,1-1 1 0 0,-1 1-1 0 0,0-1 0 0 0,1 1 0 0 0,-1-1 0 0 0,1 0 0 0 0,-1 1 0 0 0,1-1 0 0 0,-1 0 1 0 0,1 1-1 0 0,0-1 0 0 0,-1 0 0 0 0,1 1 0 0 0,0-1 0 0 0,0 0 0 0 0,-1 0 1 0 0,1 1-1 0 0,0-1 0 0 0,0 0 0 0 0,0 0 0 0 0,0-1 0 0 0,-1-5-71 0 0,1 0 0 0 0,0 0 0 0 0,0 0 0 0 0,1 0 0 0 0,0 0-1 0 0,0 0 1 0 0,0 0 0 0 0,4-8 0 0 0,-4 12 58 0 0,0-1 1 0 0,0 1-1 0 0,1-1 0 0 0,-1 1 1 0 0,1-1-1 0 0,0 1 0 0 0,0 0 0 0 0,0 0 1 0 0,0 0-1 0 0,1 0 0 0 0,-1 0 1 0 0,1 1-1 0 0,-1-1 0 0 0,1 1 1 0 0,0-1-1 0 0,0 1 0 0 0,5-2 0 0 0,-7 3-12 0 0,0 1 0 0 0,0 0 0 0 0,0 0 0 0 0,0 0 0 0 0,0 0 0 0 0,0 0 0 0 0,1 0 0 0 0,-1 0 0 0 0,0 0 0 0 0,0 1 0 0 0,0-1 0 0 0,0 0 0 0 0,0 1 0 0 0,0-1 0 0 0,0 0 0 0 0,0 1 0 0 0,0 0 0 0 0,0-1 0 0 0,0 1 0 0 0,0-1 0 0 0,-1 1 0 0 0,1 0 0 0 0,0 0 0 0 0,0-1 0 0 0,0 1-1 0 0,-1 0 1 0 0,1 0 0 0 0,-1 0 0 0 0,1 0 0 0 0,-1 0 0 0 0,1 0 0 0 0,-1 0 0 0 0,1 0 0 0 0,0 2 0 0 0,11 38 68 0 0,-11-40-40 0 0,5 38 269 0 0,3 50 0 0 0,1 6-1105 0 0,-4-82-2755 0 0</inkml:trace>
</inkml:ink>
</file>

<file path=ppt/ink/ink7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2.3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1233 1 8797 0 0,'0'0'3261'0'0,"-24"18"-2951"0"0,-360 298 1983 0 0,255-198-1624 0 0,-130 155 1 0 0,191-192-477 0 0,5 2-1 0 0,3 4 1 0 0,-61 116 0 0 0,100-158-172 0 0,1 0-1 0 0,2 1 1 0 0,3 1 0 0 0,1 1 0 0 0,3 0-1 0 0,1 1 1 0 0,3 0 0 0 0,2 0 0 0 0,2 1-1 0 0,2 0 1 0 0,3-1 0 0 0,1 1 0 0 0,3-1-1 0 0,2 0 1 0 0,14 49 0 0 0,-4-27 34 0 0,41 104 0 0 0,-50-155-59 0 0,0 0-1 0 0,1 0 0 0 0,2-1 0 0 0,-1 0 0 0 0,2-1 1 0 0,1-1-1 0 0,0 0 0 0 0,1 0 0 0 0,25 20 1 0 0,-38-35-74 0 0,0 0 1 0 0,0 0 0 0 0,0 0-1 0 0,1-1 1 0 0,-1 1 0 0 0,0-1-1 0 0,1 1 1 0 0,-1-1 0 0 0,1 0-1 0 0,-1 0 1 0 0,1 0 0 0 0,0 0-1 0 0,-1-1 1 0 0,1 1 0 0 0,0-1-1 0 0,-1 1 1 0 0,1-1 0 0 0,0 0-1 0 0,0 0 1 0 0,-1 0 0 0 0,1-1-1 0 0,0 1 1 0 0,0-1 0 0 0,-1 1-1 0 0,1-1 1 0 0,0 0 0 0 0,-1 0-1 0 0,1 0 1 0 0,-1 0 0 0 0,1-1-1 0 0,-1 1 1 0 0,0-1 0 0 0,0 1 0 0 0,1-1-1 0 0,-1 0 1 0 0,0 0 0 0 0,0 0-1 0 0,-1 0 1 0 0,1 0 0 0 0,0 0-1 0 0,-1 0 1 0 0,1-1 0 0 0,1-3-1 0 0,3-4-1216 0 0,1 0-1 0 0,-2-1 0 0 0,0 0 1 0 0,5-13-1 0 0,10-35-5327 0 0</inkml:trace>
</inkml:ink>
</file>

<file path=ppt/ink/ink7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3.0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98 10185 0 0,'0'0'1347'0'0,"-9"16"-915"0"0,-18 32 191 0 0,-54 74 1 0 0,24-48-261 0 0,28-35-242 0 0,-1-1-1 0 0,-1-2 0 0 0,-43 38 1 0 0,74-74-113 0 0,0 0 0 0 0,0 0 0 0 0,0 0 0 0 0,0 0 0 0 0,0 0 0 0 0,0 1 0 0 0,0-1 0 0 0,0 0 0 0 0,0 0 0 0 0,0 0 0 0 0,0 0 0 0 0,0 0 0 0 0,0 0 0 0 0,0 0 0 0 0,0 0 0 0 0,0 0 0 0 0,-1 1 0 0 0,1-1 0 0 0,0 0 0 0 0,0 0 0 0 0,0 0 0 0 0,0 0 0 0 0,0 0 0 0 0,0 0-1 0 0,0 0 1 0 0,0 0 0 0 0,-1 0 0 0 0,1 0 0 0 0,0 0 0 0 0,0 0 0 0 0,0 0 0 0 0,0 0 0 0 0,0 0 0 0 0,0 0 0 0 0,0 0 0 0 0,-1 0 0 0 0,1 0 0 0 0,0 0 0 0 0,0 0 0 0 0,0 0 0 0 0,0 0 0 0 0,0 0 0 0 0,0 0 0 0 0,0 0 0 0 0,0 0 0 0 0,-1 0 0 0 0,1 0 0 0 0,0 0 0 0 0,0-1 0 0 0,0 1 0 0 0,0 0 0 0 0,0 0 0 0 0,0 0 0 0 0,0 0 0 0 0,0 0 0 0 0,0 0 0 0 0,0 0 0 0 0,0 0 0 0 0,-1 0 0 0 0,1-1 0 0 0,0 1 0 0 0,0 0 0 0 0,0 0 0 0 0,0 0 0 0 0,3-12 165 0 0,8-15-163 0 0,14-14-70 0 0,1 1 0 0 0,35-40 0 0 0,71-69 63 0 0,-102 116-19 0 0,-13 14 57 0 0,8-9 31 0 0,41-36 1 0 0,-60 58 83 0 0,1 1-1 0 0,0 0 1 0 0,1 0 0 0 0,-1 0 0 0 0,1 1 0 0 0,0 0-1 0 0,0 0 1 0 0,0 1 0 0 0,0 0 0 0 0,0 0-1 0 0,17-2 1 0 0,-22 5-136 0 0,0 1 1 0 0,0-1-1 0 0,0 1 0 0 0,0 0 1 0 0,0-1-1 0 0,0 1 0 0 0,0 0 0 0 0,-1 1 1 0 0,1-1-1 0 0,0 0 0 0 0,-1 1 0 0 0,1 0 1 0 0,-1-1-1 0 0,0 1 0 0 0,1 0 0 0 0,-1 0 1 0 0,0 0-1 0 0,0 1 0 0 0,0-1 1 0 0,-1 0-1 0 0,1 1 0 0 0,0 0 0 0 0,-1-1 1 0 0,0 1-1 0 0,0 0 0 0 0,1-1 0 0 0,0 5 1 0 0,2 7-28 0 0,1-1 1 0 0,-2 1 0 0 0,1 0 0 0 0,1 20-1 0 0,1 170-775 0 0,-15-68-2535 0 0,1-76-1932 0 0,7-40 949 0 0</inkml:trace>
</inkml:ink>
</file>

<file path=ppt/ink/ink7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3.4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5372 0 0,'0'0'5826'0'0,"15"1"-5033"0"0,46 4-130 0 0,-57-4-567 0 0,0-1-1 0 0,0 1 1 0 0,0 0 0 0 0,0 0 0 0 0,-1 0 0 0 0,1 1-1 0 0,5 2 1 0 0,-8-3-72 0 0,0-1 0 0 0,0 1-1 0 0,0-1 1 0 0,0 1 0 0 0,0 0 0 0 0,-1-1 0 0 0,1 1-1 0 0,0 0 1 0 0,-1 0 0 0 0,1 0 0 0 0,0-1 0 0 0,-1 1-1 0 0,1 0 1 0 0,-1 0 0 0 0,0 0 0 0 0,1 0 0 0 0,-1 0-1 0 0,0 0 1 0 0,1 0 0 0 0,-1 0 0 0 0,0 0-1 0 0,0 1 1 0 0,-1-1 23 0 0,0 0 0 0 0,-1 0-1 0 0,1-1 1 0 0,0 1-1 0 0,-1-1 1 0 0,1 1 0 0 0,0-1-1 0 0,-1 0 1 0 0,1 0-1 0 0,-1 1 1 0 0,1-1 0 0 0,-1 0-1 0 0,1 0 1 0 0,-1 0 0 0 0,-1-1-1 0 0,-27 0 350 0 0,-1-11-153 0 0,30 12-238 0 0,-1-1 0 0 0,1 0 0 0 0,0 0 0 0 0,0 1 0 0 0,-1-1 0 0 0,1 0 1 0 0,0 0-1 0 0,0 0 0 0 0,0 0 0 0 0,0 0 0 0 0,0 0 0 0 0,0-1 0 0 0,1 1 0 0 0,-1 0 0 0 0,0 0 0 0 0,0-1 0 0 0,1 1 0 0 0,-1 0 1 0 0,1-1-1 0 0,-1-2 0 0 0,-11 27-1676 0 0,11-21 1415 0 0,1-1 0 0 0,0 1 0 0 0,-1-1 0 0 0,1 1 0 0 0,0 0 0 0 0,0-1 0 0 0,0 1 0 0 0,0 0 0 0 0,0-1 0 0 0,1 1 0 0 0,-1 0 0 0 0,0-1 0 0 0,2 3 0 0 0,-1-3 38 0 0,-1 0 0 0 0,1 0-1 0 0,0-1 1 0 0,0 1 0 0 0,0 0 0 0 0,0-1 0 0 0,0 1 0 0 0,0-1 0 0 0,0 1 0 0 0,0-1 0 0 0,0 1 0 0 0,0-1 0 0 0,0 0 0 0 0,0 1 0 0 0,0-1 0 0 0,0 0 0 0 0,1 0 0 0 0,-1 0 0 0 0,0 0 0 0 0,0 0 0 0 0,0 0 0 0 0,0 0 0 0 0,1-1-1 0 0,-1 1 164 0 0,-1 0 0 0 0,1 1-1 0 0,-1-1 1 0 0,0 0 0 0 0,1 0 0 0 0,-1 0-1 0 0,1 0 1 0 0,-1 0 0 0 0,0 0-1 0 0,1-1 1 0 0,-1 1 0 0 0,1 0-1 0 0,-1 0 1 0 0,0 0 0 0 0,1 0-1 0 0,-1 0 1 0 0,0 0 0 0 0,1-1-1 0 0,-1 1 1 0 0,0 0 0 0 0,1 0-1 0 0,-1-1 1 0 0,0 1 0 0 0,1 0-1 0 0,-1 0 1 0 0,0-1 0 0 0,0 1-1 0 0,1 0 1 0 0,-1-1 0 0 0,0 1-1 0 0,0 0 1 0 0,0-1 0 0 0,1 1-1 0 0,-1-1 1 0 0,0 1 0 0 0,0 0-1 0 0,0-1 1 0 0,0 1 0 0 0,0-1-1 0 0,0 1 1 0 0,0 0 0 0 0,0-1 0 0 0,0 1-1 0 0,0-1 1 0 0,0 1 0 0 0,-3-8-431 0 0,-1 0 1 0 0,0 0 0 0 0,-1 1 0 0 0,-5-8 0 0 0</inkml:trace>
</inkml:ink>
</file>

<file path=ppt/ink/ink7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4.3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0 4804 0 0,'0'0'10927'0'0,"6"17"-10202"0"0,-2-6-620 0 0,-1-2-45 0 0,0 0 0 0 0,0 0 1 0 0,-1 0-1 0 0,0 0 0 0 0,-1 1 1 0 0,0-1-1 0 0,0 1 0 0 0,-1-1 1 0 0,0 1-1 0 0,-2 16 0 0 0,-26 158 226 0 0,-8 41-1816 0 0,34-212 1199 0 0,-5 18-1156 0 0,-1 34-1 0 0,8-57 494 0 0,-1 1 0 0 0,2 0 0 0 0,-1-1-1 0 0,1 1 1 0 0,3 9 0 0 0,-4-17 770 0 0,0 0 0 0 0,0 0 1 0 0,1 0-1 0 0,-1 1 1 0 0,1-1-1 0 0,-1 0 0 0 0,1 0 1 0 0,0 0-1 0 0,-1 0 1 0 0,1 0-1 0 0,0-1 1 0 0,0 1-1 0 0,-1 0 0 0 0,1 0 1 0 0,0 0-1 0 0,0-1 1 0 0,0 1-1 0 0,0 0 0 0 0,0-1 1 0 0,0 1-1 0 0,2 0 1 0 0,-1 0 79 0 0,1-1 1 0 0,-1 1-1 0 0,0-1 1 0 0,1 0-1 0 0,-1 0 1 0 0,1 0-1 0 0,-1 0 1 0 0,0 0-1 0 0,1 0 1 0 0,2-2-1 0 0,2 0 578 0 0,1 0-1 0 0,-1-1 0 0 0,1 0 0 0 0,-1 0 0 0 0,10-6 0 0 0,3-5 1287 0 0,-1-1 1 0 0,18-18 0 0 0,-18 15-520 0 0,35-24 0 0 0,-13 15-470 0 0,-9 8-453 0 0,47-39 1 0 0,-72 52-274 0 0,0 0 0 0 0,0-1 0 0 0,-1 1 0 0 0,0-2 0 0 0,0 1 0 0 0,0-1 0 0 0,-1 0 0 0 0,0 0 0 0 0,-1 0 0 0 0,0-1 0 0 0,5-13 0 0 0,-9 20 1 0 0,1 0 0 0 0,0 0 0 0 0,-1 0 1 0 0,0 0-1 0 0,1 0 0 0 0,-1 0 0 0 0,0 0 1 0 0,0 0-1 0 0,0-1 0 0 0,0 1 0 0 0,-1 0 1 0 0,1 0-1 0 0,0 0 0 0 0,-1 0 0 0 0,0 0 1 0 0,1 0-1 0 0,-1 0 0 0 0,0 1 0 0 0,0-1 1 0 0,0 0-1 0 0,0 0 0 0 0,0 1 0 0 0,-1-1 1 0 0,1 0-1 0 0,0 1 0 0 0,-1-1 0 0 0,1 1 1 0 0,-1 0-1 0 0,0-1 0 0 0,1 1 0 0 0,-1 0 0 0 0,0 0 1 0 0,0 0-1 0 0,1 0 0 0 0,-1 0 0 0 0,0 1 1 0 0,0-1-1 0 0,0 1 0 0 0,0-1 0 0 0,0 1 1 0 0,0-1-1 0 0,-4 1 0 0 0,-2-1 44 0 0,0 1 0 0 0,1-1 0 0 0,-1 1 0 0 0,0 1 0 0 0,0 0 0 0 0,0 0 0 0 0,0 0-1 0 0,0 1 1 0 0,1 0 0 0 0,-9 4 0 0 0,0 2 31 0 0,-1 1 0 0 0,1 1 0 0 0,1 0 0 0 0,0 1 0 0 0,0 1 0 0 0,1 1 0 0 0,1 0 1 0 0,0 0-1 0 0,1 1 0 0 0,0 1 0 0 0,-12 20 0 0 0,16-22-64 0 0,0 0 0 0 0,1 1 1 0 0,1-1-1 0 0,1 1 0 0 0,0 1 1 0 0,0-1-1 0 0,2 0 0 0 0,-1 1 1 0 0,2 0-1 0 0,0 0 1 0 0,1 0-1 0 0,1 0 0 0 0,0 0 1 0 0,3 22-1 0 0,-2-31-7 0 0,0 0 1 0 0,1 0-1 0 0,0 0 0 0 0,0 0 0 0 0,0 0 1 0 0,1 0-1 0 0,0-1 0 0 0,0 1 1 0 0,0-1-1 0 0,0 0 0 0 0,1 0 1 0 0,0 0-1 0 0,0 0 0 0 0,6 4 1 0 0,-3-4 13 0 0,0 0 1 0 0,0 0 0 0 0,0 0 0 0 0,1-1 0 0 0,0 0 0 0 0,0-1 0 0 0,0 0 0 0 0,0 0 0 0 0,11 2-1 0 0,6-1 63 0 0,0-1 0 0 0,0-1 0 0 0,0-1-1 0 0,1-1 1 0 0,-1-1 0 0 0,27-6 0 0 0,-3-2-68 0 0,-1-2 0 0 0,-1-2 0 0 0,0-2 0 0 0,0-2 0 0 0,-2-3 0 0 0,0-1 0 0 0,-2-2 0 0 0,66-46 0 0 0,-40 18-178 0 0,-2-3 0 0 0,-2-3 0 0 0,-3-3 0 0 0,59-72 0 0 0,-47 38 106 0 0,-66 82 67 0 0,0-1 0 0 0,0-1 0 0 0,-2 1 0 0 0,1-1-1 0 0,6-25 1 0 0,-12 39-12 0 0,-1-1 0 0 0,0 1 0 0 0,0-1 0 0 0,1 1 0 0 0,-1-1-1 0 0,0 1 1 0 0,0-1 0 0 0,0 0 0 0 0,0 1 0 0 0,0-1 0 0 0,0 1 0 0 0,0-1-1 0 0,0 1 1 0 0,0-1 0 0 0,0 0 0 0 0,0 1 0 0 0,0-1 0 0 0,0 1 0 0 0,0-1-1 0 0,0 1 1 0 0,-1-1 0 0 0,1 0 0 0 0,0 1 0 0 0,0-1 0 0 0,-1 1 0 0 0,1-1-1 0 0,0 1 1 0 0,-1-1 0 0 0,1 1 0 0 0,0 0 0 0 0,-1-1 0 0 0,-1 0-5 0 0,1 1 0 0 0,0 0 0 0 0,0 0 1 0 0,0 0-1 0 0,0 0 0 0 0,0 1 0 0 0,0-1 0 0 0,0 0 1 0 0,-1 0-1 0 0,1 1 0 0 0,0-1 0 0 0,0 0 0 0 0,0 1 0 0 0,-1 1 1 0 0,-37 24-20 0 0,8 0 190 0 0,2 2 0 0 0,-49 59 0 0 0,-38 73 138 0 0,87-116-270 0 0,3 1 1 0 0,1 1-1 0 0,-23 62 1 0 0,36-75-24 0 0,2 1 1 0 0,0 1 0 0 0,3-1 0 0 0,1 2 0 0 0,-3 60-1 0 0,9-63 11 0 0,0 0-1 0 0,3 0 1 0 0,0 0-1 0 0,3 0 1 0 0,0 0-1 0 0,2-1 1 0 0,2 0-1 0 0,0-1 1 0 0,3 0-1 0 0,29 55 0 0 0,-42-85-23 0 0,23 33-229 0 0,-22-32 204 0 0,1 0 0 0 0,0 0-1 0 0,0 0 1 0 0,0 0 0 0 0,-1 0-1 0 0,2 0 1 0 0,-1 0 0 0 0,0-1 0 0 0,0 1-1 0 0,0-1 1 0 0,1 0 0 0 0,4 2-1 0 0,-7-3 18 0 0,1 0-1 0 0,-1 0 0 0 0,1 0 1 0 0,-1 0-1 0 0,1 0 1 0 0,-1 0-1 0 0,0 0 0 0 0,1 0 1 0 0,-1 0-1 0 0,1 0 0 0 0,-1 0 1 0 0,1 0-1 0 0,-1 0 1 0 0,0-1-1 0 0,1 1 0 0 0,-1 0 1 0 0,1 0-1 0 0,-1 0 0 0 0,0-1 1 0 0,1 1-1 0 0,-1 0 0 0 0,0-1 1 0 0,0 1-1 0 0,1 0 1 0 0,-1-1-1 0 0,0 1 0 0 0,1 0 1 0 0,-1-1-1 0 0,0 0 0 0 0,5-18-286 0 0,-5-24-272 0 0,0 39 490 0 0,-2-14-101 0 0,-1 0-1 0 0,0 1 1 0 0,-2-1-1 0 0,0 1 1 0 0,-1 0-1 0 0,0 0 0 0 0,-12-21 1 0 0,-8-8-130 0 0,-36-52-1 0 0,25 48 334 0 0,-28-47 782 0 0,64 97-796 0 0,1-1-1 0 0,-1 1 0 0 0,1-1 0 0 0,0 0 0 0 0,-1 1 0 0 0,1-1 0 0 0,0 1 0 0 0,-1-1 0 0 0,1 0 1 0 0,0 1-1 0 0,0-1 0 0 0,0 0 0 0 0,0 1 0 0 0,0-1 0 0 0,0 0 0 0 0,0 0 0 0 0,0 1 1 0 0,0-1-1 0 0,0 0 0 0 0,0 1 0 0 0,0-1 0 0 0,0 0 0 0 0,0 1 0 0 0,1-1 0 0 0,-1 0 0 0 0,0 1 1 0 0,1-1-1 0 0,-1 1 0 0 0,0-1 0 0 0,1 0 0 0 0,-1 1 0 0 0,1-1 0 0 0,-1 1 0 0 0,0-1 0 0 0,1 1 1 0 0,0-1-1 0 0,-1 1 0 0 0,1 0 0 0 0,-1-1 0 0 0,1 1 0 0 0,-1 0 0 0 0,1-1 0 0 0,0 1 0 0 0,-1 0 1 0 0,2-1-1 0 0,39-6-336 0 0,-22 5 258 0 0,17-6 46 0 0,-1-2 0 0 0,-1-1 0 0 0,1-2 0 0 0,-2-2 0 0 0,0-1 0 0 0,-1-1 0 0 0,-1-1 0 0 0,0-2 1 0 0,33-29-1 0 0,22-26 4 0 0,121-135 1 0 0,-167 163 1012 0 0,37-53 1 0 0,-77 113-277 0 0,-5 12-668 0 0,-165 433 1517 0 0,126-350-2126 0 0,30-72-31 0 0,4-9-634 0 0,-1-1 0 0 0,-1 0 0 0 0,-19 30 0 0 0,17-38-1922 0 0,0-10-1770 0 0</inkml:trace>
</inkml:ink>
</file>

<file path=ppt/ink/ink7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4.7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6689 0 0,'0'0'5818'0'0,"14"-4"-5541"0"0,-3-1-235 0 0,-7 3-37 0 0,0 1 0 0 0,0-1 0 0 0,1 0 1 0 0,-1 1-1 0 0,0 0 0 0 0,1 0 0 0 0,-1 0 1 0 0,1 1-1 0 0,-1-1 0 0 0,1 1 0 0 0,-1 0 0 0 0,1 0 1 0 0,-1 1-1 0 0,1 0 0 0 0,-1-1 0 0 0,1 1 1 0 0,-1 1-1 0 0,7 1 0 0 0,113 69-90 0 0,-4-3-1507 0 0,-104-61 561 0 0,1-1-1 0 0,0 0 1 0 0,0-2-1 0 0,0 0 1 0 0,28 5 0 0 0,-5-8-2125 0 0</inkml:trace>
</inkml:ink>
</file>

<file path=ppt/ink/ink7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5.1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1340 0 7749 0 0,'0'0'954'0'0,"11"25"-321"0"0,-11-24-626 0 0,18 39 545 0 0,-2 0 0 0 0,-2 1 0 0 0,15 71 1 0 0,-19-44 563 0 0,-2 1-1 0 0,-2 108 1 0 0,-9-128-618 0 0,-1-1 0 0 0,-3 0 0 0 0,-1 0-1 0 0,-24 74 1 0 0,12-62-382 0 0,-3-1 0 0 0,-2-1 0 0 0,-3-1-1 0 0,-2-1 1 0 0,-3-2 0 0 0,-2-1 0 0 0,-2-2-1 0 0,-2-1 1 0 0,-3-2 0 0 0,-1-2 0 0 0,-3-2-1 0 0,-62 46 1 0 0,23-30-779 0 0,-3-4 1 0 0,-183 86-1 0 0,167-99-2484 0 0,-113 32-1 0 0,94-44-3974 0 0</inkml:trace>
</inkml:ink>
</file>

<file path=ppt/ink/ink7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8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173 89 4652 0 0,'0'0'4708'0'0,"-8"-13"-4056"0"0,-24-42-91 0 0,30 53-540 0 0,0 0 0 0 0,0 1 0 0 0,0-1-1 0 0,0 0 1 0 0,0 1 0 0 0,0-1 0 0 0,-1 1 0 0 0,1 0 0 0 0,-1-1 0 0 0,1 1-1 0 0,-1 0 1 0 0,1 1 0 0 0,-1-1 0 0 0,1 0 0 0 0,-1 1 0 0 0,0 0 0 0 0,1-1 0 0 0,-1 1-1 0 0,0 0 1 0 0,1 0 0 0 0,-1 0 0 0 0,0 1 0 0 0,1-1 0 0 0,-1 1 0 0 0,1 0-1 0 0,-1-1 1 0 0,0 1 0 0 0,1 0 0 0 0,0 0 0 0 0,-1 1 0 0 0,1-1 0 0 0,0 0 0 0 0,-3 3-1 0 0,0 0-37 0 0,1 0 0 0 0,0 1 0 0 0,0-1 0 0 0,0 1 0 0 0,1 0 0 0 0,0 0 1 0 0,0 0-1 0 0,0 1 0 0 0,0-1 0 0 0,1 1 0 0 0,0-1 0 0 0,0 1 0 0 0,0 0 0 0 0,1 0 0 0 0,0 0 0 0 0,0 0 0 0 0,1 0 0 0 0,-1 0 0 0 0,1 0 0 0 0,0 0 0 0 0,2 6 0 0 0,-1 3 37 0 0,1 0 0 0 0,1-1 0 0 0,0 1 1 0 0,1-1-1 0 0,1 0 0 0 0,0 0 0 0 0,11 20 0 0 0,9 6-17 0 0,57 69 0 0 0,-76-101-5 0 0,-6-8 75 0 0,0 1-1 0 0,-1-1 1 0 0,1 0 0 0 0,-1 1-1 0 0,1-1 1 0 0,-1 1-1 0 0,1-1 1 0 0,-1 0-1 0 0,1 0 1 0 0,-1 1 0 0 0,1-1-1 0 0,-1 0 1 0 0,0 0-1 0 0,1 0 1 0 0,-1 0 0 0 0,1 1-1 0 0,-1-1 1 0 0,0 0-1 0 0,1 0 1 0 0,-1 0-1 0 0,1 0 1 0 0,-1 0 0 0 0,0 0-1 0 0,1-1 1 0 0,-2 1-1 0 0,-24 0-346 0 0,24 0 335 0 0,-54 7-1707 0 0,52-6 1049 0 0,1 0-1 0 0,-1 0 0 0 0,0 0 1 0 0,1 0-1 0 0,-1 1 0 0 0,1-1 1 0 0,-1 1-1 0 0,1 0 0 0 0,0 0 0 0 0,-1 0 1 0 0,1 1-1 0 0,-3 3 0 0 0,2 1-2234 0 0</inkml:trace>
</inkml:ink>
</file>

<file path=ppt/ink/ink7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8.9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0 472 80 0 0,'0'0'1205'0'0,"18"-8"-268"0"0,120-57 590 0 0,-86 38-789 0 0,-1-3 1 0 0,-2-2-1 0 0,-1-2 0 0 0,-2-2 0 0 0,60-61 1 0 0,-98 89-496 0 0,-1 0 1 0 0,0-1-1 0 0,-1 0 0 0 0,0-1 1 0 0,0 1-1 0 0,4-12 1 0 0,-9 18-163 0 0,0 1 0 0 0,0 0 1 0 0,-1-1-1 0 0,1 1 1 0 0,-1-1-1 0 0,1 1 0 0 0,-1-1 1 0 0,0 1-1 0 0,0-1 0 0 0,0 1 1 0 0,0-1-1 0 0,0 1 1 0 0,-1-1-1 0 0,0-2 0 0 0,0 3-50 0 0,0 1-1 0 0,0-1 1 0 0,0 0 0 0 0,0 1-1 0 0,0 0 1 0 0,0-1-1 0 0,0 1 1 0 0,-1-1-1 0 0,1 1 1 0 0,-1 0 0 0 0,1 0-1 0 0,-1 0 1 0 0,1 0-1 0 0,-1 0 1 0 0,0 0-1 0 0,1 0 1 0 0,-1 1-1 0 0,0-1 1 0 0,0 1 0 0 0,0-1-1 0 0,-3 0 1 0 0,-7 0-4 0 0,0 0 1 0 0,0 0-1 0 0,-1 1 1 0 0,1 0-1 0 0,0 1 1 0 0,0 1-1 0 0,0 0 1 0 0,0 0-1 0 0,0 1 1 0 0,0 1-1 0 0,-21 9 1 0 0,17-5 33 0 0,1-1 1 0 0,0 2-1 0 0,0 0 1 0 0,1 1 0 0 0,0 0-1 0 0,1 1 1 0 0,-24 25-1 0 0,32-29-52 0 0,-1 0-1 0 0,2 0 1 0 0,-1 1-1 0 0,1-1 1 0 0,0 1-1 0 0,0 0 0 0 0,1 0 1 0 0,0 1-1 0 0,1-1 1 0 0,0 1-1 0 0,0-1 1 0 0,1 1-1 0 0,0 0 0 0 0,0-1 1 0 0,1 10-1 0 0,1-14-173 0 0,-1 0-1 0 0,0 0 1 0 0,1 0 0 0 0,0 0-1 0 0,0 0 1 0 0,0 0-1 0 0,1 0 1 0 0,-1 0-1 0 0,1 0 1 0 0,0-1 0 0 0,0 1-1 0 0,0-1 1 0 0,1 1-1 0 0,-1-1 1 0 0,1 0-1 0 0,0 0 1 0 0,0 0 0 0 0,0 0-1 0 0,0 0 1 0 0,0-1-1 0 0,0 0 1 0 0,1 1-1 0 0,0-1 1 0 0,-1 0 0 0 0,1-1-1 0 0,0 1 1 0 0,0-1-1 0 0,0 0 1 0 0,0 1-1 0 0,0-2 1 0 0,0 1 0 0 0,0 0-1 0 0,6-1 1 0 0,41 0-4000 0 0,-18-4 1409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6.3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52 2736 0 0,'0'0'8527'0'0,"17"-4"-8222"0"0,-8 2-289 0 0,133-21-60 0 0,62 11-2419 0 0,-190 10 179 0 0,-2-6-821 0 0</inkml:trace>
</inkml:ink>
</file>

<file path=ppt/ink/ink7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09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130 363 5565 0 0,'0'0'4031'0'0,"-11"16"-3315"0"0,4-5-606 0 0,-8 12 108 0 0,0 2 0 0 0,1 0-1 0 0,-16 40 1 0 0,22-42-177 0 0,0 1 0 0 0,2-1 1 0 0,1 1-1 0 0,1 0 0 0 0,-2 38 0 0 0,5-61-45 0 0,1-1 1 0 0,0 0-1 0 0,0 1 0 0 0,0-1 0 0 0,0 1 0 0 0,1-1 0 0 0,-1 0 0 0 0,0 1 0 0 0,0-1 0 0 0,0 1 1 0 0,0-1-1 0 0,0 0 0 0 0,0 1 0 0 0,1-1 0 0 0,-1 0 0 0 0,0 1 0 0 0,0-1 0 0 0,0 1 0 0 0,1-1 1 0 0,-1 0-1 0 0,0 0 0 0 0,1 1 0 0 0,-1-1 0 0 0,0 0 0 0 0,1 0 0 0 0,-1 1 0 0 0,0-1 0 0 0,1 0 1 0 0,-1 0-1 0 0,0 0 0 0 0,1 1 0 0 0,-1-1 0 0 0,1 0 0 0 0,-1 0 0 0 0,0 0 0 0 0,1 0 0 0 0,-1 0 1 0 0,1 0-1 0 0,-1 0 0 0 0,0 0 0 0 0,1 0 0 0 0,-1 0 0 0 0,1 0 0 0 0,-1 0 0 0 0,0 0 0 0 0,1 0 0 0 0,-1-1 1 0 0,1 1-1 0 0,-1 0 0 0 0,0 0 0 0 0,1 0 0 0 0,-1 0 0 0 0,0-1 0 0 0,1 1 0 0 0,-1 0 0 0 0,0-1 1 0 0,1 1-1 0 0,-1 0 0 0 0,0 0 0 0 0,0-1 0 0 0,1 0 0 0 0,23-18 89 0 0,-24 19-87 0 0,142-146-337 0 0,-140 143 276 0 0,1 0 0 0 0,0 1 0 0 0,0-1 1 0 0,0 1-1 0 0,0 0 0 0 0,1 0 0 0 0,-1 0 0 0 0,0 0 0 0 0,1 1 0 0 0,0-1 1 0 0,-1 1-1 0 0,1 0 0 0 0,0 0 0 0 0,-1 0 0 0 0,1 1 0 0 0,0-1 0 0 0,0 1 1 0 0,0 0-1 0 0,0 0 0 0 0,0 0 0 0 0,-1 0 0 0 0,1 1 0 0 0,4 1 0 0 0,3 2-687 0 0,0 0-1 0 0,0 1 0 0 0,-1 1 0 0 0,1 0 1 0 0,-1 0-1 0 0,11 10 0 0 0,-17-13 584 0 0,0-1-1 0 0,1 1 1 0 0,-1-1-1 0 0,1 0 1 0 0,0 0 0 0 0,0-1-1 0 0,0 1 1 0 0,0-1-1 0 0,0 0 1 0 0,0-1-1 0 0,0 1 1 0 0,0-1 0 0 0,0 0-1 0 0,0 0 1 0 0,0-1-1 0 0,0 1 1 0 0,0-1 0 0 0,0 0-1 0 0,0 0 1 0 0,0-1-1 0 0,0 0 1 0 0,-1 0-1 0 0,1 0 1 0 0,-1 0 0 0 0,6-3 0 0 0,-3 0 548 0 0,0 0 2 0 0,0 1-1 0 0,0-2 0 0 0,-1 1 0 0 0,1-1 1 0 0,-1 0-1 0 0,-1-1 0 0 0,1 1 0 0 0,-1-1 1 0 0,0 0-1 0 0,-1 0 0 0 0,0-1 0 0 0,0 1 1 0 0,4-13-1 0 0,-7 19-235 0 0,-1 0 0 0 0,0 1 1 0 0,1-1-1 0 0,-1 0 0 0 0,0 1 0 0 0,0-1 0 0 0,1 0 1 0 0,-1 0-1 0 0,0 1 0 0 0,0-1 0 0 0,0 0 0 0 0,0 0 1 0 0,0 0-1 0 0,0 1 0 0 0,0-1 0 0 0,0 0 1 0 0,0 0-1 0 0,-1 1 0 0 0,1-1 0 0 0,0 0 0 0 0,-1-1 1 0 0,-11 6 541 0 0,-14 20-964 0 0,19-15 308 0 0,1 1 0 0 0,0-1 0 0 0,0 1 1 0 0,1 0-1 0 0,0 1 0 0 0,1-1 0 0 0,0 1 0 0 0,1 0 1 0 0,0 0-1 0 0,1 0 0 0 0,0 0 0 0 0,-1 14 0 0 0,3-21-11 0 0,0 1-1 0 0,0-1 0 0 0,1 1 1 0 0,-1-1-1 0 0,1 1 1 0 0,0-1-1 0 0,0 1 0 0 0,0-1 1 0 0,1 0-1 0 0,-1 1 0 0 0,1-1 1 0 0,0 0-1 0 0,1 0 1 0 0,-1 0-1 0 0,1-1 0 0 0,-1 1 1 0 0,1 0-1 0 0,0-1 0 0 0,0 0 1 0 0,1 0-1 0 0,-1 0 1 0 0,1 0-1 0 0,-1 0 0 0 0,1-1 1 0 0,0 1-1 0 0,0-1 0 0 0,0 0 1 0 0,1 0-1 0 0,-1-1 1 0 0,0 1-1 0 0,1-1 0 0 0,6 1 1 0 0,2 0 20 0 0,0 0-1 0 0,1-1 1 0 0,-1-1 0 0 0,0 0 0 0 0,0-1 0 0 0,1-1 0 0 0,-1 0 0 0 0,0 0 0 0 0,0-2 0 0 0,-1 1 0 0 0,1-2 0 0 0,-1 0-1 0 0,1 0 1 0 0,-1-1 0 0 0,-1 0 0 0 0,1-1 0 0 0,16-13 0 0 0,0-3-189 0 0,0-1-1 0 0,-1-1 1 0 0,-2-2-1 0 0,-1 0 1 0 0,26-38 0 0 0,-21 23-888 0 0,-1 0 0 0 0,37-82 0 0 0,-55 101 918 0 0,-1-1 1 0 0,0 0 0 0 0,-2 0 0 0 0,-1-1 0 0 0,-1 1 0 0 0,-2-1 0 0 0,2-37 0 0 0,-4 60 228 0 0,-1 0-1 0 0,0 0 1 0 0,0 0 0 0 0,-1 0 0 0 0,1 0 0 0 0,0 0-1 0 0,0 0 1 0 0,-1 0 0 0 0,0 0 0 0 0,1 1 0 0 0,-1-1-1 0 0,0 0 1 0 0,0 0 0 0 0,0 0 0 0 0,0 1-1 0 0,0-1 1 0 0,0 0 0 0 0,0 1 0 0 0,-3-3 0 0 0,3 3-67 0 0,-1 1 1 0 0,1 0-1 0 0,0-1 1 0 0,0 1-1 0 0,-1 0 1 0 0,1 0-1 0 0,0 0 1 0 0,-1 0-1 0 0,1 0 1 0 0,0 0-1 0 0,-1 0 1 0 0,1 0 0 0 0,0 1-1 0 0,-1-1 1 0 0,1 0-1 0 0,0 1 1 0 0,-1-1-1 0 0,1 1 1 0 0,0 0-1 0 0,0-1 1 0 0,0 1-1 0 0,0 0 1 0 0,0-1-1 0 0,0 1 1 0 0,0 0-1 0 0,0 0 1 0 0,0 0 0 0 0,0 0-1 0 0,-1 2 1 0 0,-10 10 182 0 0,2-1 0 0 0,0 2 0 0 0,0 0 1 0 0,1 0-1 0 0,-8 17 0 0 0,-32 80 838 0 0,47-105-1025 0 0,-25 60 163 0 0,4 2 0 0 0,2 0 0 0 0,-19 112-1 0 0,40-180-203 0 0,-1 8 1 0 0,0 0-1 0 0,0 0 1 0 0,1 1-1 0 0,0-1 0 0 0,1 10 1 0 0,0-18 11 0 0,-1 0-1 0 0,0 1 1 0 0,0-1 0 0 0,1 0-1 0 0,-1 0 1 0 0,0 0 0 0 0,0 1-1 0 0,1-1 1 0 0,-1 0 0 0 0,0 0-1 0 0,1 0 1 0 0,-1 0 0 0 0,0 0-1 0 0,1 1 1 0 0,-1-1 0 0 0,0 0 0 0 0,1 0-1 0 0,-1 0 1 0 0,0 0 0 0 0,1 0-1 0 0,-1 0 1 0 0,0 0 0 0 0,1 0-1 0 0,-1 0 1 0 0,0 0 0 0 0,1 0-1 0 0,-1-1 1 0 0,0 1 0 0 0,0 0-1 0 0,1 0 1 0 0,-1 0 0 0 0,0 0 0 0 0,1 0-1 0 0,-1-1 1 0 0,0 1 0 0 0,0 0-1 0 0,1 0 1 0 0,-1 0 0 0 0,0-1-1 0 0,0 1 1 0 0,1 0 0 0 0,-1-1-1 0 0,0 1 1 0 0,0 0 0 0 0,1-1-1 0 0,12-11 353 0 0,2-4-270 0 0,-4 4-91 0 0,0 0 0 0 0,1 0 0 0 0,0 2 0 0 0,22-16 0 0 0,-30 24-28 0 0,0 0 1 0 0,0 0-1 0 0,0 0 1 0 0,0 1 0 0 0,0-1-1 0 0,0 1 1 0 0,0 0-1 0 0,0 0 1 0 0,1 0-1 0 0,-1 1 1 0 0,0-1 0 0 0,1 1-1 0 0,-1 0 1 0 0,0 1-1 0 0,1-1 1 0 0,-1 1-1 0 0,0-1 1 0 0,1 1 0 0 0,-1 1-1 0 0,0-1 1 0 0,0 0-1 0 0,6 4 1 0 0,26 16-44 0 0,-1 2 0 0 0,52 44-1 0 0,34 21-5349 0 0,-98-74 2491 0 0</inkml:trace>
</inkml:ink>
</file>

<file path=ppt/ink/ink7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0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343 1 8097 0 0,'0'0'3927'0'0,"-15"11"-3497"0"0,6-4-340 0 0,-3 2 77 0 0,0 0 1 0 0,0 1-1 0 0,1 0 1 0 0,1 1-1 0 0,-1 0 1 0 0,2 1-1 0 0,-15 22 1 0 0,-12 31 148 0 0,4 2 1 0 0,2 0-1 0 0,4 2 1 0 0,2 1-1 0 0,4 1 1 0 0,-22 139-1 0 0,39-185-303 0 0,1 0 0 0 0,0 0 0 0 0,2 0 0 0 0,1 0-1 0 0,1-1 1 0 0,1 1 0 0 0,1 0 0 0 0,1-1-1 0 0,1 0 1 0 0,2 0 0 0 0,0 0 0 0 0,14 26-1 0 0,-10-26-340 0 0,2-2 0 0 0,0 0-1 0 0,1 0 1 0 0,1-1-1 0 0,2-1 1 0 0,0-1 0 0 0,0-1-1 0 0,32 24 1 0 0,-34-30-62 0 0,-1-1 0 0 0,2-2 0 0 0,-1 1 1 0 0,2-2-1 0 0,-1 0 0 0 0,1-1 0 0 0,0-1 0 0 0,0 0 0 0 0,1-2 1 0 0,-1 0-1 0 0,1-1 0 0 0,33 1 0 0 0,21-9-4592 0 0</inkml:trace>
</inkml:ink>
</file>

<file path=ppt/ink/ink7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0.4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298 0 10197 0 0,'0'0'2769'0'0,"-12"17"-2248"0"0,9-14-492 0 0,-11 16 158 0 0,0 0 0 0 0,1 1-1 0 0,1 0 1 0 0,1 1 0 0 0,1 0 0 0 0,-10 29 0 0 0,1 37 230 0 0,16-63-373 0 0,-2 0 1 0 0,0-1-1 0 0,-2 1 0 0 0,0-2 1 0 0,-2 1-1 0 0,-20 37 0 0 0,27-57-28 0 0,1-1 0 0 0,-1 1-1 0 0,0 0 1 0 0,-1-1-1 0 0,1 0 1 0 0,0 1 0 0 0,-1-1-1 0 0,1 0 1 0 0,-1 0-1 0 0,0-1 1 0 0,1 1 0 0 0,-1 0-1 0 0,0-1 1 0 0,0 0 0 0 0,0 0-1 0 0,0 0 1 0 0,-1 0-1 0 0,1 0 1 0 0,-5 0 0 0 0,6-1-7 0 0,0 0 1 0 0,0 0 0 0 0,0-1-1 0 0,0 1 1 0 0,0 0 0 0 0,0-1 0 0 0,1 0-1 0 0,-1 1 1 0 0,0-1 0 0 0,0 0 0 0 0,1 0-1 0 0,-1 0 1 0 0,0 0 0 0 0,1-1 0 0 0,-1 1-1 0 0,1 0 1 0 0,-1 0 0 0 0,1-1 0 0 0,0 1-1 0 0,0-1 1 0 0,-1 0 0 0 0,1 1-1 0 0,0-1 1 0 0,0 0 0 0 0,1 1 0 0 0,-1-1-1 0 0,0 0 1 0 0,1 0 0 0 0,-1 0 0 0 0,1 0-1 0 0,-1 0 1 0 0,1-3 0 0 0,-2-9-96 0 0,1 1 1 0 0,1-1 0 0 0,0 1-1 0 0,1 0 1 0 0,0-1-1 0 0,1 1 1 0 0,0 0-1 0 0,1 0 1 0 0,1 0 0 0 0,0 0-1 0 0,1 0 1 0 0,10-18-1 0 0,7-9-169 0 0,1 2-1 0 0,39-49 0 0 0,-58 82 264 0 0,0 0 0 0 0,0-1 0 0 0,1 2 0 0 0,0-1 0 0 0,0 0 0 0 0,11-6 0 0 0,-15 10 0 0 0,1 0 1 0 0,-1 0-1 0 0,1 0 0 0 0,-1 1 0 0 0,1-1 0 0 0,0 0 0 0 0,-1 1 0 0 0,1 0 0 0 0,0-1 1 0 0,0 1-1 0 0,-1 0 0 0 0,1 0 0 0 0,0 0 0 0 0,-1 0 0 0 0,1 0 0 0 0,0 0 0 0 0,0 0 1 0 0,-1 1-1 0 0,1-1 0 0 0,0 1 0 0 0,-1-1 0 0 0,1 1 0 0 0,0-1 0 0 0,-1 1 0 0 0,1 0 1 0 0,-1 0-1 0 0,1 0 0 0 0,-1 0 0 0 0,0 0 0 0 0,1 0 0 0 0,1 2 0 0 0,6 8 191 0 0,0 1-1 0 0,0 0 0 0 0,-2 0 0 0 0,1 0 0 0 0,10 26 0 0 0,23 75 186 0 0,-31-83-389 0 0,17 74 70 0 0,-3-8-5094 0 0,-19-84 1049 0 0</inkml:trace>
</inkml:ink>
</file>

<file path=ppt/ink/ink7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0.9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 98 10757 0 0,'0'0'5637'0'0,"-11"-87"-5077"0"0,11 80-292 0 0,0 4-268 0 0,8 3-388 0 0,1 7-137 0 0,7 8-395 0 0,2 5-420 0 0,0-1-972 0 0,-1-6-1928 0 0,3-1-2129 0 0</inkml:trace>
</inkml:ink>
</file>

<file path=ppt/ink/ink7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1.4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0 694 6673 0 0,'0'0'4863'0'0,"16"-10"-4047"0"0,119-76 315 0 0,-114 72-1072 0 0,-1 0 0 0 0,0-2 0 0 0,-1 0 0 0 0,0-2 0 0 0,-2 0 0 0 0,0 0 0 0 0,20-31 0 0 0,-16 16-100 0 0,-1 0 1 0 0,-1-1-1 0 0,-2-1 0 0 0,14-41 0 0 0,-28 66 13 0 0,0 0 1 0 0,0 1-1 0 0,-1-2 0 0 0,0 1 0 0 0,0 0 1 0 0,-1 0-1 0 0,-1 0 0 0 0,0-12 0 0 0,-1 20 9 0 0,1-1-1 0 0,0 0 0 0 0,-1 1 1 0 0,1-1-1 0 0,-1 0 0 0 0,0 1 1 0 0,0-1-1 0 0,0 1 0 0 0,0 0 1 0 0,-1-1-1 0 0,1 1 0 0 0,-1 0 1 0 0,1-1-1 0 0,-1 1 1 0 0,0 0-1 0 0,0 0 0 0 0,0 1 1 0 0,0-1-1 0 0,0 0 0 0 0,0 1 1 0 0,0-1-1 0 0,0 1 0 0 0,-1-1 1 0 0,1 1-1 0 0,-1 0 0 0 0,1 0 1 0 0,-1 0-1 0 0,1 1 0 0 0,-1-1 1 0 0,0 0-1 0 0,1 1 0 0 0,-1 0 1 0 0,0 0-1 0 0,1 0 0 0 0,-5 0 1 0 0,6 0-1 0 0,0 0 0 0 0,1 0 0 0 0,-1 0 0 0 0,1-1 0 0 0,-1 1 0 0 0,1 0 0 0 0,-1 0 0 0 0,1 0 0 0 0,-1 1 0 0 0,1-1 0 0 0,-1 0 0 0 0,1 0 0 0 0,-1 0 0 0 0,1 0 0 0 0,-1 0 0 0 0,1 1 0 0 0,-1-1-1 0 0,1 0 1 0 0,-1 0 0 0 0,1 1 0 0 0,-1-1 0 0 0,1 0 0 0 0,-1 1 0 0 0,1-1 0 0 0,0 1 0 0 0,-1 0 0 0 0,7 9-67 0 0,23 8 167 0 0,-5-10-150 0 0,-11-3-2 0 0,1 0-1 0 0,-1 0 1 0 0,0 2 0 0 0,16 9-1 0 0,-25-13 66 0 0,0 0 0 0 0,0 1 0 0 0,0-1 0 0 0,0 1-1 0 0,-1 0 1 0 0,0 0 0 0 0,1 1 0 0 0,-2-1 0 0 0,1 1 0 0 0,0-1 0 0 0,-1 1-1 0 0,0 0 1 0 0,0 0 0 0 0,0 0 0 0 0,1 9 0 0 0,2 17 384 0 0,-1 1 0 0 0,-1 54-1 0 0,-4-56-247 0 0,3 0 0 0 0,0 0 0 0 0,8 39-1 0 0,-9-67-112 0 0,0 1-1 0 0,0 0 0 0 0,0-1 0 0 0,0 1 1 0 0,0 0-1 0 0,1-1 0 0 0,-1 0 1 0 0,1 1-1 0 0,-1-1 0 0 0,1 0 1 0 0,0 0-1 0 0,0 1 0 0 0,0-2 1 0 0,0 1-1 0 0,1 0 0 0 0,-1 0 1 0 0,0-1-1 0 0,1 1 0 0 0,-1-1 1 0 0,1 0-1 0 0,-1 1 0 0 0,1-1 0 0 0,0 0 1 0 0,-1-1-1 0 0,1 1 0 0 0,0 0 1 0 0,0-1-1 0 0,0 0 0 0 0,0 0 1 0 0,-1 0-1 0 0,1 0 0 0 0,0 0 1 0 0,5-1-1 0 0,6-1 11 0 0,0 0 1 0 0,-1-2 0 0 0,1 1-1 0 0,-1-2 1 0 0,19-8-1 0 0,51-28-265 0 0,113-75 0 0 0,-174 102 245 0 0,-22 13 7 0 0,1 1 0 0 0,-1 0 0 0 0,1-1 0 0 0,-1 1 0 0 0,1-1 0 0 0,0 1 0 0 0,-1 0 0 0 0,1-1 0 0 0,-1 1 1 0 0,1 0-1 0 0,0-1 0 0 0,-1 1 0 0 0,1 0 0 0 0,-1 0 0 0 0,1 0 0 0 0,0 0 0 0 0,-1 0 0 0 0,1 0 1 0 0,0 0-1 0 0,-1 0 0 0 0,1 0 0 0 0,0 0 0 0 0,-1 0 0 0 0,1 0 0 0 0,0 0 0 0 0,-1 0 0 0 0,2 1 0 0 0,-2 0 13 0 0,1 0 0 0 0,-1-1-1 0 0,0 1 1 0 0,0 0-1 0 0,1 0 1 0 0,-1 0-1 0 0,0 0 1 0 0,0 0-1 0 0,0 0 1 0 0,0-1 0 0 0,0 1-1 0 0,0 0 1 0 0,0 0-1 0 0,-1 0 1 0 0,1 0-1 0 0,0 0 1 0 0,-1 1-1 0 0,-18 48 720 0 0,16-44-685 0 0,0 1-61 0 0,0-1-1 0 0,1 1 1 0 0,0 0 0 0 0,0 0-1 0 0,1 0 1 0 0,-1 0 0 0 0,2 0-1 0 0,-1 1 1 0 0,1-1 0 0 0,0 0-1 0 0,0 0 1 0 0,1 0 0 0 0,2 9-1 0 0,-3-15-62 0 0,1 0 0 0 0,0 0 0 0 0,-1 0 0 0 0,1-1 0 0 0,0 1 0 0 0,-1 0 0 0 0,1-1 0 0 0,0 1 0 0 0,0 0-1 0 0,-1-1 1 0 0,1 1 0 0 0,0-1 0 0 0,0 1 0 0 0,0-1 0 0 0,0 1 0 0 0,0-1 0 0 0,0 0 0 0 0,0 1 0 0 0,0-1-1 0 0,0 0 1 0 0,0 0 0 0 0,0 0 0 0 0,0 0 0 0 0,0 0 0 0 0,0 0 0 0 0,0 0 0 0 0,0 0 0 0 0,0 0 0 0 0,0 0-1 0 0,0 0 1 0 0,0-1 0 0 0,0 1 0 0 0,0 0 0 0 0,0-1 0 0 0,-1 1 0 0 0,1-1 0 0 0,0 1 0 0 0,0-1 0 0 0,0 0 0 0 0,0 1-1 0 0,0-2 1 0 0,35-25-2759 0 0,-6-10-1799 0 0,-9 6 278 0 0</inkml:trace>
  <inkml:trace contextRef="#ctx0" brushRef="#br0" timeOffset="1">1342 71 5685 0 0,'0'0'6380'0'0,"-12"8"-6349"0"0,-34 24 35 0 0,47-32-57 0 0,-1 0-1 0 0,0 0 1 0 0,1 0-1 0 0,-1 0 0 0 0,0 0 1 0 0,1 0-1 0 0,-1 0 0 0 0,0 0 1 0 0,1 0-1 0 0,-1 0 1 0 0,0 0-1 0 0,0 0 0 0 0,1 0 1 0 0,-1 0-1 0 0,0 0 0 0 0,1 1 1 0 0,-1-1-1 0 0,0 0 1 0 0,1 0-1 0 0,-1 0 0 0 0,0 0 1 0 0,0 1-1 0 0,1-1 0 0 0,-1 0 1 0 0,0 0-1 0 0,0 1 0 0 0,0-1 1 0 0,1 0-1 0 0,-1 0 1 0 0,0 1-1 0 0,0-1 0 0 0,0 0 1 0 0,0 1-1 0 0,1-1 0 0 0,-1 0 1 0 0,0 1-1 0 0,0-1 1 0 0,0 0-1 0 0,0 1 0 0 0,0-1 1 0 0,0 0-1 0 0,0 1 0 0 0,0-1 1 0 0,0 0-1 0 0,0 1 1 0 0,0-1-1 0 0,0 0 0 0 0,0 1 1 0 0,-1-1-1 0 0,1 0 0 0 0,0 1 1 0 0,0-1-1 0 0,0 0 1 0 0,0 0-1 0 0,0 1 0 0 0,-1-1 1 0 0,1 0-1 0 0,0 0 0 0 0,0 1 1 0 0,-1-1-1 0 0,1 0 1 0 0,0 0-1 0 0,0 1 0 0 0,-1-1 1 0 0,1 0-1 0 0,0 0 0 0 0,-1 0 1 0 0,29 2 771 0 0,-26-2-687 0 0,7-1 23 0 0,-1 0 0 0 0,1-1 1 0 0,0 0-1 0 0,-1 0 0 0 0,1-1 1 0 0,-1 0-1 0 0,0-1 0 0 0,0 1 1 0 0,0-2-1 0 0,14-9 0 0 0,-11 6-76 0 0,-1 0 0 0 0,0 0-1 0 0,0-1 1 0 0,0 0-1 0 0,-1-1 1 0 0,13-19-1 0 0,-22 29-65 0 0,0 0 0 0 0,0 0 0 0 0,0 0 0 0 0,-1 0 0 0 0,1 0 0 0 0,0 0 0 0 0,0 0 0 0 0,0 0 0 0 0,0 0 0 0 0,0 0 0 0 0,0 0 0 0 0,0 0 0 0 0,-1 0 0 0 0,1 0 0 0 0,0 0 0 0 0,0 0 0 0 0,0-1 0 0 0,0 1 0 0 0,0 0 0 0 0,0 0 0 0 0,0 0 0 0 0,-1 0 0 0 0,1 0 0 0 0,0 0 0 0 0,0 0 0 0 0,0 0 0 0 0,0-1 0 0 0,0 1 0 0 0,0 0 0 0 0,0 0 0 0 0,0 0 0 0 0,0 0 0 0 0,0 0 0 0 0,0 0 0 0 0,0-1 0 0 0,0 1 0 0 0,0 0 0 0 0,0 0 0 0 0,0 0 0 0 0,0 0 0 0 0,0 0 0 0 0,0 0 0 0 0,0-1 0 0 0,0 1 0 0 0,0 0 0 0 0,0 0 0 0 0,0 0 0 0 0,0 0 0 0 0,0 0 0 0 0,0 0 0 0 0,0 0 0 0 0,0-1 0 0 0,0 1 0 0 0,1 0 0 0 0,-1 0 0 0 0,0 0 0 0 0,0 0 0 0 0,0 0 0 0 0,0 0 0 0 0,0 0 0 0 0,0 0 0 0 0,0 0 0 0 0,0-1 0 0 0,1 1 0 0 0,-1 0 0 0 0,-16 7-887 0 0,-18 15-22 0 0,23-14 205 0 0,0 2 0 0 0,0-1 0 0 0,1 2 0 0 0,1-1 0 0 0,-1 1 0 0 0,2 1 0 0 0,-14 21 0 0 0,5 0-2147 0 0</inkml:trace>
</inkml:ink>
</file>

<file path=ppt/ink/ink7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1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296 353 1436 0 0,'0'0'4491'0'0,"13"-5"-3407"0"0,17-7-297 0 0,-2 0 0 0 0,29-18 0 0 0,-41 20-464 0 0,0-1 0 0 0,-1-1 0 0 0,0 0 0 0 0,-1-1 0 0 0,0-1 0 0 0,21-27 0 0 0,-30 33-244 0 0,1 1-1 0 0,-1-1 0 0 0,-1 0 1 0 0,1-1-1 0 0,-1 1 0 0 0,-1-1 1 0 0,1 1-1 0 0,-2-1 0 0 0,1 0 1 0 0,-1-1-1 0 0,0 1 0 0 0,-1 0 1 0 0,0 0-1 0 0,-1-1 1 0 0,0 1-1 0 0,-1-10 0 0 0,1 18-89 0 0,0 0 1 0 0,0 0-1 0 0,-1 0 0 0 0,1 0 1 0 0,0 0-1 0 0,0 0 0 0 0,-1 0 0 0 0,1 0 1 0 0,0 0-1 0 0,-1 0 0 0 0,1 0 0 0 0,-1 1 1 0 0,0-1-1 0 0,1 0 0 0 0,-1 0 1 0 0,0 0-1 0 0,1 1 0 0 0,-1-1 0 0 0,0 0 1 0 0,0 1-1 0 0,1-1 0 0 0,-1 1 0 0 0,0-1 1 0 0,0 1-1 0 0,0-1 0 0 0,0 1 0 0 0,0-1 1 0 0,0 1-1 0 0,0 0 0 0 0,0 0 1 0 0,0 0-1 0 0,0-1 0 0 0,0 1 0 0 0,0 0 1 0 0,0 0-1 0 0,0 0 0 0 0,0 0 0 0 0,0 1 1 0 0,0-1-1 0 0,0 0 0 0 0,0 0 1 0 0,0 0-1 0 0,1 1 0 0 0,-1-1 0 0 0,-2 1 1 0 0,-2 1-54 0 0,0 1 1 0 0,0-1-1 0 0,0 1 1 0 0,0 0 0 0 0,0 0-1 0 0,-7 7 1 0 0,0 3 70 0 0,1 0 1 0 0,0 0-1 0 0,1 1 1 0 0,0 1-1 0 0,1 0 1 0 0,1 0-1 0 0,0 0 1 0 0,-8 24-1 0 0,-36 141 178 0 0,43-143-167 0 0,-20 93 598 0 0,17-68 105 0 0,-3-2 0 0 0,-2 0 1 0 0,-26 60-1 0 0,41-115-717 0 0,0 0 1 0 0,0-1-1 0 0,-1 1 0 0 0,0-1 1 0 0,1 0-1 0 0,-1 0 1 0 0,0 0-1 0 0,-1 0 1 0 0,1-1-1 0 0,-1 1 0 0 0,0-1 1 0 0,0 0-1 0 0,0 0 1 0 0,0 0-1 0 0,0-1 1 0 0,-1 1-1 0 0,1-1 0 0 0,-1 0 1 0 0,1-1-1 0 0,-1 1 1 0 0,0-1-1 0 0,0 1 1 0 0,0-1-1 0 0,0-1 0 0 0,0 1 1 0 0,0-1-1 0 0,0 0 1 0 0,0 0-1 0 0,0 0 1 0 0,0-1-1 0 0,1 0 0 0 0,-1 0 1 0 0,0 0-1 0 0,0 0 1 0 0,-9-5-1 0 0,9 4-207 0 0,-1-1 1 0 0,0 0-1 0 0,1 0 0 0 0,0-1 0 0 0,0 1 0 0 0,0-1 1 0 0,0 0-1 0 0,0 0 0 0 0,1-1 0 0 0,0 0 1 0 0,0 1-1 0 0,-7-12 0 0 0,8 10-396 0 0,1 0 1 0 0,-1 0-1 0 0,1 0 0 0 0,0 0 1 0 0,0 0-1 0 0,1-1 0 0 0,0 1 1 0 0,-1-9-1 0 0,2-29-4443 0 0</inkml:trace>
</inkml:ink>
</file>

<file path=ppt/ink/ink7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2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114 0 3404 0 0,'0'0'4029'0'0,"-3"13"-3001"0"0,-92 404 4632 0 0,82-387-5415 0 0,10-29 145 0 0,11-16-232 0 0,-1 4-274 0 0,0 0 0 0 0,1 1 0 0 0,0 0 0 0 0,16-16 0 0 0,-20 23 86 0 0,-1-1 0 0 0,1 1 1 0 0,0 0-1 0 0,1 0 0 0 0,-1 0 1 0 0,0 0-1 0 0,1 1 0 0 0,0 0 1 0 0,-1 0-1 0 0,1 0 0 0 0,0 0 1 0 0,0 1-1 0 0,0 0 0 0 0,9-1 1 0 0,-12 3 31 0 0,1-1 1 0 0,-1 1-1 0 0,1 0 1 0 0,-1-1 0 0 0,0 1-1 0 0,1 1 1 0 0,-1-1-1 0 0,0 0 1 0 0,0 0-1 0 0,0 1 1 0 0,0-1 0 0 0,0 1-1 0 0,0 0 1 0 0,0 0-1 0 0,0-1 1 0 0,-1 1-1 0 0,3 3 1 0 0,24 39 368 0 0,-26-41-380 0 0,21 36 36 0 0,-1 1 0 0 0,-3 1 1 0 0,20 58-1 0 0,-38-97-126 0 0,-1 0 1 0 0,1-1-1 0 0,-1 1 1 0 0,1 0-1 0 0,-1 0 0 0 0,0 0 1 0 0,1-1-1 0 0,-1 1 1 0 0,0 0-1 0 0,0 0 0 0 0,-1 0 1 0 0,1-1-1 0 0,0 1 1 0 0,-1 0-1 0 0,1 0 0 0 0,-1-1 1 0 0,1 1-1 0 0,-1 0 1 0 0,0-1-1 0 0,-1 3 1 0 0,0-2-175 0 0,1-1 1 0 0,-1 1 0 0 0,0-1 0 0 0,0 0-1 0 0,0 0 1 0 0,0 0 0 0 0,0 0-1 0 0,0 0 1 0 0,0-1 0 0 0,0 1 0 0 0,-1-1-1 0 0,1 1 1 0 0,0-1 0 0 0,0 0 0 0 0,-1 0-1 0 0,1 0 1 0 0,0 0 0 0 0,-3 0 0 0 0,-28-4-5299 0 0</inkml:trace>
</inkml:ink>
</file>

<file path=ppt/ink/ink7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2.6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154 739 3876 0 0,'0'0'4441'0'0,"81"-43"-3561"0"0,-49 35-348 0 0,4 4-132 0 0,0 1-144 0 0,4 3-256 0 0,-3 0 0 0 0,5 0-48 0 0,4 0 44 0 0,-6 3-248 0 0,4 0-240 0 0,-2-3-400 0 0,-4 0-484 0 0,-11-1-537 0 0,13-20-1399 0 0</inkml:trace>
  <inkml:trace contextRef="#ctx0" brushRef="#br0" timeOffset="1">1519 0 4516 0 0,'4'15'1915'0'0,"-2"-8"-1724"0"0,8 33 1093 0 0,11 74 0 0 0,-15-37-340 0 0,-3-1 0 0 0,-4 1 0 0 0,-3 0 0 0 0,-3-1-1 0 0,-4 0 1 0 0,-3 0 0 0 0,-44 135 0 0 0,29-128-396 0 0,-3-2 1 0 0,-4-1-1 0 0,-92 147 0 0 0,98-184-480 0 0,-1-1 0 0 0,-2-2 0 0 0,-2-1 0 0 0,-2-2 0 0 0,-1-1-1 0 0,-2-2 1 0 0,-86 57 0 0 0,72-61-285 0 0,-1-1 1 0 0,-1-4-1 0 0,-1-1 0 0 0,-1-3 1 0 0,-116 25-1 0 0,113-35-1831 0 0,0-3 1 0 0,-1-2-1 0 0,-75-3 1 0 0,38-11-7272 0 0</inkml:trace>
</inkml:ink>
</file>

<file path=ppt/ink/ink7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7.1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2388 0 0,'0'0'3181'0'0</inkml:trace>
</inkml:ink>
</file>

<file path=ppt/ink/ink7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7.5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1 4408 0 0,'0'0'3825'0'0,"-81"16"-4121"0"0,72-11 212 0 0,3 2-240 0 0,2 0-80 0 0,-3 5-312 0 0,0 0-521 0 0,1 0-459 0 0,3-1-716 0 0</inkml:trace>
  <inkml:trace contextRef="#ctx0" brushRef="#br0" timeOffset="1">116 247 2044 0 0,'0'0'3701'0'0,"-79"67"-4006"0"0,69-53 213 0 0,3 1-100 0 0,-2-4-96 0 0,4 0-260 0 0,2-2-756 0 0,0 0-1252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0.4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2784 0 0,'0'0'5723'0'0,"13"7"-5289"0"0,255 131 777 0 0,369 172-720 0 0,-110-75 1911 0 0,-57-28-968 0 0,-29 18-488 0 0,-384-198-790 0 0,224 102 1351 0 0,-240-105-1400 0 0,-6-3-2145 0 0,-11-12-4322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7.41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290 0 2552 0 0,'0'0'5663'0'0,"-8"7"-6265"0"0,-60 64 1196 0 0,43-44-200 0 0,-54 45 1 0 0,52-49-37 0 0,-45 48 1 0 0,71-70-364 0 0,0 0 1 0 0,0 1 0 0 0,0-1-1 0 0,0 0 1 0 0,0 1-1 0 0,1-1 1 0 0,-1 0-1 0 0,0 1 1 0 0,1-1 0 0 0,-1 1-1 0 0,0-1 1 0 0,1 1-1 0 0,0 0 1 0 0,-1-1-1 0 0,1 1 1 0 0,0-1 0 0 0,0 1-1 0 0,0 0 1 0 0,0-1-1 0 0,0 1 1 0 0,1-1-1 0 0,-1 1 1 0 0,1 2 0 0 0,0-1 44 0 0,1-1 0 0 0,-1 1 1 0 0,1-1-1 0 0,0 1 1 0 0,-1-1-1 0 0,1 0 0 0 0,0 1 1 0 0,1-1-1 0 0,-1 0 1 0 0,0-1-1 0 0,5 4 0 0 0,6 3 132 0 0,-1-2-1 0 0,2 1 1 0 0,26 8-1 0 0,-20-10-402 0 0,0 0 0 0 0,25 3 0 0 0,13-2-4821 0 0,-46-6 2652 0 0</inkml:trace>
</inkml:ink>
</file>

<file path=ppt/ink/ink7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7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320 0 1280 0 0,'0'0'5337'0'0,"-74"63"-9938"0"0,73-56 2585 0 0</inkml:trace>
  <inkml:trace contextRef="#ctx0" brushRef="#br0" timeOffset="1">56 237 1292 0 0,'0'0'4393'0'0,"-55"44"-9686"0"0</inkml:trace>
</inkml:ink>
</file>

<file path=ppt/ink/ink7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8.4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135 1 1316 0 0,'0'0'5179'0'0,"-14"9"-5407"0"0,-43 31 161 0 0,54-39 29 0 0,1 1 0 0 0,-1 0 0 0 0,1 0 1 0 0,-1 1-1 0 0,1-1 0 0 0,0 0 0 0 0,0 1 0 0 0,0-1 0 0 0,0 1 1 0 0,0 0-1 0 0,1 0 0 0 0,-1-1 0 0 0,1 1 0 0 0,0 0 1 0 0,0 0-1 0 0,0 1 0 0 0,0-1 0 0 0,0 0 0 0 0,1 0 0 0 0,-1 0 1 0 0,1 1-1 0 0,0-1 0 0 0,0 0 0 0 0,1 5 0 0 0,-1 1-330 0 0,-3-8 571 0 0,1 0-1 0 0,0 0 1 0 0,-1 0-1 0 0,1 0 1 0 0,0 0-1 0 0,0 1 0 0 0,-1-1 1 0 0,1 1-1 0 0,-2 2 1 0 0,0 3-187 0 0,3-5-901 0 0,28-24-5157 0 0</inkml:trace>
</inkml:ink>
</file>

<file path=ppt/ink/ink7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8.7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2904 0 0,'0'0'5722'0'0,"-8"17"-6473"0"0,-24 58 579 0 0,30-69 144 0 0,-1 1 0 0 0,1 0 0 0 0,1-1-1 0 0,-1 1 1 0 0,1 0 0 0 0,1 0 0 0 0,-1 0 0 0 0,1 0 0 0 0,0 0 0 0 0,2 8 0 0 0,-1 2-23 0 0,1-8 37 0 0,-1 1 1 0 0,2-1-1 0 0,-1 0 1 0 0,1 0 0 0 0,1 0-1 0 0,-1 0 1 0 0,2-1-1 0 0,-1 1 1 0 0,1-1-1 0 0,0 0 1 0 0,1-1 0 0 0,0 1-1 0 0,0-1 1 0 0,0 0-1 0 0,1 0 1 0 0,0-1-1 0 0,1 0 1 0 0,-1 0 0 0 0,1-1-1 0 0,0 0 1 0 0,17 7-1 0 0,-15-10-704 0 0,-7-4 1742 0 0,-11-12 275 0 0</inkml:trace>
</inkml:ink>
</file>

<file path=ppt/ink/ink7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1.9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802 0 3676 0 0,'0'0'6778'0'0,"-11"17"-4998"0"0,-521 847-56 0 0,408-654-381 0 0,-8 42-1965 0 0,130-245 30 0 0</inkml:trace>
</inkml:ink>
</file>

<file path=ppt/ink/ink7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3.9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2 153 5837 0 0,'0'0'9613'0'0,"-1"-4"-9749"0"0,1 3 127 0 0,0 0 1 0 0,0 0-1 0 0,0-1 0 0 0,0 1 0 0 0,0 0 1 0 0,0 0-1 0 0,0 0 0 0 0,0-1 1 0 0,1 1-1 0 0,-1 0 0 0 0,0 0 0 0 0,1 0 1 0 0,-1 0-1 0 0,1 0 0 0 0,-1 0 0 0 0,1 0 1 0 0,0 0-1 0 0,1-2 0 0 0,26-12 269 0 0,71-35-93 0 0,-67 32-538 0 0,48-19 0 0 0,-80 37 234 0 0,20-6-1047 0 0,-11 8-958 0 0,-9 21-7084 0 0</inkml:trace>
</inkml:ink>
</file>

<file path=ppt/ink/ink7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4.31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0 181 2672 0 0,'0'0'11221'0'0,"16"-8"-10609"0"0,53-25-117 0 0,163-78-742 0 0,-179 88-4691 0 0,-43 18 1148 0 0</inkml:trace>
</inkml:ink>
</file>

<file path=ppt/ink/ink7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26.0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64 0 0,'0'0'117'0'0,"-5"0"-44"0"0,-3 1-120 0 0,-27 2 712 0 0,33-2-669 0 0,0-1 1 0 0,1 1 0 0 0,-1-1 0 0 0,0 1 0 0 0,0 0-1 0 0,1 0 1 0 0,-1 0 0 0 0,1 0 0 0 0,-1 0 0 0 0,1 0-1 0 0,-1 0 1 0 0,1 0 0 0 0,-1 0 0 0 0,1 1 0 0 0,0-1-1 0 0,0 1 1 0 0,-2 2 0 0 0,-5 13-545 0 0,7-14 282 0 0</inkml:trace>
</inkml:ink>
</file>

<file path=ppt/ink/ink7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4.8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663 1284 1656 0 0,'0'0'6505'0'0,"-7"16"-5300"0"0,-1 0-841 0 0,3-6-153 0 0,0 0 1 0 0,0 1 0 0 0,1-1-1 0 0,1 1 1 0 0,0-1 0 0 0,0 1-1 0 0,1 0 1 0 0,-1 12-1 0 0,2-5 24 0 0,0-1 1 0 0,1 1-1 0 0,1 0 0 0 0,0 0 0 0 0,1-1 0 0 0,10 35 0 0 0,-9-43-183 0 0,0 1 1 0 0,1-1-1 0 0,1-1 1 0 0,-1 1-1 0 0,1 0 0 0 0,1-1 1 0 0,0 0-1 0 0,0-1 1 0 0,0 1-1 0 0,1-1 0 0 0,0 0 1 0 0,0-1-1 0 0,1 1 1 0 0,11 6-1 0 0,-3-5 42 0 0,0 0 0 0 0,0-1 0 0 0,0 0 0 0 0,1-1 0 0 0,0-2 1 0 0,0 1-1 0 0,0-2 0 0 0,1 0 0 0 0,-1-1 0 0 0,1-1 0 0 0,0-1 0 0 0,23-2 0 0 0,0-2 16 0 0,0-2-1 0 0,-1-1 0 0 0,1-3 1 0 0,40-15-1 0 0,-52 15-33 0 0,0-1-1 0 0,-1-1 1 0 0,-1-2-1 0 0,0 0 1 0 0,-1-2-1 0 0,0-1 1 0 0,-1-2 0 0 0,36-34-1 0 0,-18 10-19 0 0,-2-2-1 0 0,-2-2 0 0 0,-3-2 1 0 0,-1-1-1 0 0,-3-1 1 0 0,-2-2-1 0 0,35-83 0 0 0,-52 99-80 0 0,-1 0 1 0 0,-1-1-1 0 0,-3 0 0 0 0,-1-1 0 0 0,3-50 0 0 0,-9 57-44 0 0,-2 1-1 0 0,0-1 0 0 0,-2 1 1 0 0,-2 0-1 0 0,-1 0 1 0 0,-1 0-1 0 0,-14-36 0 0 0,9 36 20 0 0,-1 2-1 0 0,-1 0 1 0 0,-2 0-1 0 0,-1 2 1 0 0,-1 0-1 0 0,-2 0 1 0 0,0 2-1 0 0,-2 1 1 0 0,0 0-1 0 0,-2 2 0 0 0,0 1 1 0 0,-2 0-1 0 0,0 2 1 0 0,-1 1-1 0 0,-1 2 1 0 0,0 0-1 0 0,-2 2 1 0 0,1 1-1 0 0,-2 1 0 0 0,1 2 1 0 0,-38-8-1 0 0,15 8 43 0 0,-1 1-1 0 0,0 3 0 0 0,0 3 1 0 0,-1 2-1 0 0,1 2 0 0 0,0 2 1 0 0,0 3-1 0 0,0 2 0 0 0,-67 20 1 0 0,79-16 58 0 0,1 2 0 0 0,0 1 0 0 0,2 2 0 0 0,0 2 0 0 0,1 2 0 0 0,0 1 0 0 0,2 2 0 0 0,1 1 0 0 0,1 2 0 0 0,1 1 0 0 0,2 2 0 0 0,-31 37 0 0 0,41-40-49 0 0,1 1 0 0 0,2 1 0 0 0,0 1 0 0 0,2 0 0 0 0,2 2 0 0 0,0-1 0 0 0,-12 47 0 0 0,20-55 3 0 0,1 0 0 0 0,1 0 0 0 0,1 1 1 0 0,0-1-1 0 0,2 1 0 0 0,1 0 1 0 0,1 0-1 0 0,1-1 0 0 0,1 1 1 0 0,1-1-1 0 0,11 35 0 0 0,-4-28-41 0 0,2 0-1 0 0,0-1 1 0 0,3-1-1 0 0,0 0 1 0 0,1-1 0 0 0,2 0-1 0 0,1-2 1 0 0,1 0-1 0 0,1-1 1 0 0,0-2 0 0 0,2 0-1 0 0,1-2 1 0 0,1 0-1 0 0,0-2 1 0 0,2 0-1 0 0,34 15 1 0 0,-20-13-690 0 0,1-1 0 0 0,55 16-1 0 0,-72-28-509 0 0,0-1 0 0 0,0-2 0 0 0,28 2-1 0 0,0-5-3199 0 0</inkml:trace>
</inkml:ink>
</file>

<file path=ppt/ink/ink7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0 8797 0 0,'0'0'6948'0'0,"0"1"-6731"0"0,-1 0-1 0 0,1 0 0 0 0,-1 0 0 0 0,1-1 1 0 0,-1 1-1 0 0,1 0 0 0 0,-1 0 0 0 0,0-1 0 0 0,1 1 1 0 0,-1 0-1 0 0,0-1 0 0 0,1 1 0 0 0,-1 0 1 0 0,0-1-1 0 0,-1 1 0 0 0,-40 11-378 0 0,37-10 163 0 0,-1 1 0 0 0,1-2-1 0 0,-1 1 1 0 0,1-1-1 0 0,-1 0 1 0 0,-7 1 0 0 0,12-2-33 0 0,4 18 116 0 0,1-11-1737 0 0</inkml:trace>
</inkml:ink>
</file>

<file path=ppt/ink/ink7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7.2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1776 112 432 0 0,'0'0'1173'0'0,"7"-7"-1136"0"0,2 0-23 0 0,-6 4-5 0 0,0 1 0 0 0,0-1-1 0 0,0 1 1 0 0,0-1 0 0 0,-1 0-1 0 0,1 0 1 0 0,-1 0 0 0 0,0 0 0 0 0,1 0-1 0 0,0-4 1 0 0,1-29 2224 0 0,-6 15 3456 0 0,-2 20-5403 0 0,1 0 0 0 0,-1 0 0 0 0,1 0 0 0 0,-1 1 0 0 0,1-1 0 0 0,-1 1 0 0 0,0 0 0 0 0,1 0 0 0 0,-1 0 0 0 0,-6 1 0 0 0,5-1-212 0 0,-11 2 2 0 0,1 0 0 0 0,-1 1 1 0 0,0 1-1 0 0,1 0 0 0 0,0 1 0 0 0,-23 11 1 0 0,-84 49 388 0 0,61-27-213 0 0,2 4 0 0 0,2 2 0 0 0,2 2 1 0 0,2 2-1 0 0,-91 109 0 0 0,-195 312 1375 0 0,243-326-1572 0 0,-521 740 944 0 0,608-871-956 0 0,4-6-20 0 0,0 1-1 0 0,0 0 1 0 0,1 0 0 0 0,-7 14 0 0 0,12-30-1654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7.83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383 1 3208 0 0,'0'0'5950'0'0,"-8"4"-6487"0"0,-2 3 673 0 0,-1 1 0 0 0,1 0 0 0 0,0 0 1 0 0,1 1-1 0 0,0 0 0 0 0,-10 14 0 0 0,-250 377 1193 0 0,248-358-2081 0 0,15-14-5049 0 0,18-32 3371 0 0</inkml:trace>
</inkml:ink>
</file>

<file path=ppt/ink/ink7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7.7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3 6689 0 0,'0'0'7013'0'0,"-3"-3"-6985"0"0,92 148 1643 0 0,2 10-1555 0 0,-88-151-243 0 0,0 1-1 0 0,0-1 0 0 0,1 1 1 0 0,-1-1-1 0 0,1 0 0 0 0,0 0 1 0 0,0-1-1 0 0,1 1 1 0 0,-1-1-1 0 0,1 0 0 0 0,-1 0 1 0 0,1-1-1 0 0,0 1 0 0 0,0-1 1 0 0,0 0-1 0 0,1 0 0 0 0,-1-1 1 0 0,7 2-1 0 0,-4-3-509 0 0,-1 1 1 0 0,1-2-1 0 0,0 1 1 0 0,-1-1-1 0 0,1 0 0 0 0,-1 0 1 0 0,1-1-1 0 0,-1 0 1 0 0,0-1-1 0 0,1 0 0 0 0,-1 0 1 0 0,-1 0-1 0 0,9-5 1 0 0,20-15-3544 0 0</inkml:trace>
</inkml:ink>
</file>

<file path=ppt/ink/ink7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8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552 1 2600 0 0,'0'0'10694'0'0,"-8"8"-9834"0"0,3-3-707 0 0,-28 29 419 0 0,-1-1 0 0 0,-52 37 0 0 0,28-35-536 0 0,-65 27-1 0 0,18-10-2100 0 0,72-34-2228 0 0,-33 24 0 0 0</inkml:trace>
</inkml:ink>
</file>

<file path=ppt/ink/ink7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9.1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13 127 2672 0 0,'0'0'9757'0'0,"-2"-9"-9228"0"0,-2-2-360 0 0,3 7-47 0 0,-1 0 1 0 0,1-1-1 0 0,0 1 1 0 0,1-1-1 0 0,-1 1 1 0 0,1-9-1 0 0,1 11-38 0 0,1 0 0 0 0,0 0 0 0 0,0 0 0 0 0,0 1 0 0 0,0-1 0 0 0,0 1-1 0 0,1 0 1 0 0,-1-1 0 0 0,0 1 0 0 0,1 0 0 0 0,3-1 0 0 0,-4 1-54 0 0,22-8-101 0 0,0 0 1 0 0,1 1 0 0 0,0 2-1 0 0,0 1 1 0 0,1 0-1 0 0,-1 2 1 0 0,1 1 0 0 0,32 2-1 0 0,-56 0-50 0 0,-1 0-1 0 0,1 0 1 0 0,-1 1 0 0 0,0-1-1 0 0,1 1 1 0 0,-1-1-1 0 0,1 1 1 0 0,-1-1-1 0 0,0 1 1 0 0,0 0-1 0 0,1 0 1 0 0,-1-1-1 0 0,0 1 1 0 0,0 0 0 0 0,0 0-1 0 0,0 0 1 0 0,0 1-1 0 0,0-1 1 0 0,0 0-1 0 0,0 0 1 0 0,0 0-1 0 0,-1 1 1 0 0,2 2-1 0 0,-1-1-589 0 0,1 1-1 0 0,-1 0 0 0 0,0 0 0 0 0,-1-1 1 0 0,1 1-1 0 0,-1 0 0 0 0,1 0 0 0 0,-1 6 0 0 0,-2 8-1850 0 0</inkml:trace>
</inkml:ink>
</file>

<file path=ppt/ink/ink7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9.5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72 7525 0 0,'0'0'3776'0'0,"84"-30"-4032"0"0,-60 24 140 0 0,3 2 12 0 0,4-1-140 0 0,2 1-416 0 0,3-2-960 0 0,-11 1-1056 0 0,13-7-1493 0 0</inkml:trace>
</inkml:ink>
</file>

<file path=ppt/ink/ink7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19.9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63 9369 0 0,'0'0'4068'0'0,"18"-3"-3856"0"0,35-6-176 0 0,183-28-32 0 0,-130 33-505 0 0,9-1-6050 0 0,-87 0 2118 0 0</inkml:trace>
</inkml:ink>
</file>

<file path=ppt/ink/ink7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20.3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121 127 5793 0 0,'0'0'1782'0'0,"17"-13"-900"0"0,54-42-456 0 0,-60 47-263 0 0,1 1-1 0 0,-1 0 1 0 0,1 1-1 0 0,1 1 1 0 0,-1-1 0 0 0,1 2-1 0 0,0 0 1 0 0,0 1-1 0 0,0 0 1 0 0,1 0-1 0 0,-1 2 1 0 0,0 0-1 0 0,1 0 1 0 0,20 3-1 0 0,-28-2-131 0 0,-1 0-1 0 0,1 1 1 0 0,0 0 0 0 0,-1 1-1 0 0,1-1 1 0 0,-1 1-1 0 0,1 0 1 0 0,-1 0 0 0 0,0 1-1 0 0,0-1 1 0 0,0 1 0 0 0,0 0-1 0 0,0 1 1 0 0,-1-1-1 0 0,1 1 1 0 0,-1 0 0 0 0,0 0-1 0 0,0 0 1 0 0,0 1 0 0 0,-1-1-1 0 0,0 1 1 0 0,0 0 0 0 0,0 0-1 0 0,0 0 1 0 0,-1 0-1 0 0,1 0 1 0 0,-2 1 0 0 0,4 9-1 0 0,-3-3 24 0 0,1 0 0 0 0,-2 0 0 0 0,1 0 0 0 0,-2 0 0 0 0,0 0 0 0 0,0 0 0 0 0,-1 0 0 0 0,0 0 0 0 0,-1 0 0 0 0,-1 0 0 0 0,0 0 0 0 0,-8 20 0 0 0,-9 6-2 0 0,-1-1 0 0 0,-2-2 0 0 0,-2 0 0 0 0,-57 62 0 0 0,77-92-56 0 0,4-3 12 0 0,-6 6-53 0 0,0 0 1 0 0,1 1 0 0 0,-11 17-1 0 0,16-24 13 0 0,0-1 1 0 0,0 1-1 0 0,0-1 0 0 0,1 1 0 0 0,-1 0 0 0 0,0-1 0 0 0,1 1 0 0 0,0 0 0 0 0,-1-1 1 0 0,1 1-1 0 0,0 0 0 0 0,0 0 0 0 0,0 0 0 0 0,0-1 0 0 0,0 1 0 0 0,0 0 0 0 0,0 0 0 0 0,1-1 1 0 0,-1 1-1 0 0,1 0 0 0 0,-1-1 0 0 0,1 1 0 0 0,0 0 0 0 0,-1-1 0 0 0,1 1 0 0 0,0-1 1 0 0,0 1-1 0 0,0-1 0 0 0,0 1 0 0 0,0-1 0 0 0,3 2 0 0 0,9 6 5 0 0,1 0-1 0 0,1-2 1 0 0,-1 1 0 0 0,1-2-1 0 0,30 10 1 0 0,33 14-14 0 0,-62-22 21 0 0,0 2 0 0 0,-1-1 0 0 0,0 2 0 0 0,0 0 0 0 0,-1 0 0 0 0,17 20-1 0 0,-27-27 98 0 0,0 1-1 0 0,-1 0 0 0 0,0-1 0 0 0,0 1 1 0 0,0 1-1 0 0,0-1 0 0 0,-1 0 0 0 0,0 1 1 0 0,0-1-1 0 0,2 9 0 0 0,-4-10 38 0 0,0 0 0 0 0,0 0 0 0 0,0 0 0 0 0,0 0 0 0 0,0 1 0 0 0,-1-1 0 0 0,0 0 0 0 0,1 0 0 0 0,-2 0 0 0 0,1 0 0 0 0,0-1 0 0 0,-1 1 0 0 0,0 0-1 0 0,0 0 1 0 0,0-1 0 0 0,-3 5 0 0 0,-7 8 180 0 0,-1-1-1 0 0,-1-1 0 0 0,0 0 1 0 0,-25 19-1 0 0,-71 44-259 0 0,83-60 35 0 0,-37 25-422 0 0,-125 84 454 0 0,56-34-6827 0 0,93-65-113 0 0</inkml:trace>
</inkml:ink>
</file>

<file path=ppt/ink/ink7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3.1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1 2764 0 0,'0'0'10734'0'0,"-3"8"-10671"0"0,-23 81 404 0 0,3 1 1 0 0,-20 163-1 0 0,36-200-623 0 0,2-22-1474 0 0,-1 47 1 0 0,6-77 1490 0 0,0 0 0 0 0,0-1-1 0 0,0 1 1 0 0,0-1 0 0 0,0 1 0 0 0,0-1 0 0 0,0 1 0 0 0,0-1 0 0 0,1 1 0 0 0,-1 0 0 0 0,0-1-1 0 0,0 1 1 0 0,0-1 0 0 0,1 1 0 0 0,-1-1 0 0 0,0 1 0 0 0,1-1 0 0 0,-1 0 0 0 0,0 1 0 0 0,1-1-1 0 0,-1 1 1 0 0,0-1 0 0 0,1 0 0 0 0,-1 1 0 0 0,1-1 0 0 0,-1 0 0 0 0,1 1 0 0 0,-1-1 0 0 0,1 0 0 0 0,-1 0-1 0 0,1 1 1 0 0,-1-1 0 0 0,1 0 0 0 0,-1 0 0 0 0,1 0 0 0 0,-1 0 0 0 0,1 0 0 0 0,-1 0 0 0 0,1 0-1 0 0,0 0 1 0 0,-1 0 0 0 0,1 0 0 0 0,-1 0 0 0 0,1 0 0 0 0,-1 0 0 0 0,1 0 0 0 0,-1 0 0 0 0,1-1-1 0 0,-1 1 1 0 0,1 0 0 0 0,-1 0 0 0 0,1-1 0 0 0,8-5-2572 0 0</inkml:trace>
</inkml:ink>
</file>

<file path=ppt/ink/ink7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3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69 122 3180 0 0,'0'0'7397'0'0,"-7"19"-7448"0"0,-9 23 128 0 0,2 0-1 0 0,-12 57 0 0 0,24-88-84 0 0,0 1 0 0 0,1 0 1 0 0,1 0-1 0 0,-1-1 0 0 0,2 1 0 0 0,3 23 0 0 0,-3-31 0 0 0,0 0-1 0 0,0-1 1 0 0,0 1-1 0 0,1 0 1 0 0,-1-1-1 0 0,1 0 1 0 0,0 1-1 0 0,0-1 1 0 0,0 0-1 0 0,0 0 1 0 0,1 0-1 0 0,0 0 1 0 0,-1-1-1 0 0,1 1 1 0 0,0-1-1 0 0,0 1 1 0 0,0-1-1 0 0,0 0 1 0 0,1 0-1 0 0,-1 0 1 0 0,1-1-1 0 0,-1 1 0 0 0,1-1 1 0 0,-1 0-1 0 0,5 1 1 0 0,0 0 70 0 0,0-1-1 0 0,0 0 1 0 0,-1 0 0 0 0,1-1 0 0 0,0 0-1 0 0,0-1 1 0 0,0 1 0 0 0,0-1 0 0 0,0-1-1 0 0,0 0 1 0 0,-1 0 0 0 0,1 0 0 0 0,-1-1-1 0 0,0 0 1 0 0,1 0 0 0 0,-1-1 0 0 0,-1 0-1 0 0,1 0 1 0 0,0-1 0 0 0,-1 0-1 0 0,0 0 1 0 0,8-9 0 0 0,-6 5 91 0 0,0 0 1 0 0,-1-1 0 0 0,0 0-1 0 0,0 0 1 0 0,-1-1-1 0 0,0 0 1 0 0,-1 0-1 0 0,-1 0 1 0 0,1-1-1 0 0,-2 0 1 0 0,0 1 0 0 0,0-1-1 0 0,2-25 1 0 0,-5 23-58 0 0,0-1 0 0 0,-1 0 1 0 0,0 0-1 0 0,-1 1 0 0 0,-1-1 1 0 0,0 1-1 0 0,-1 0 1 0 0,-1 0-1 0 0,-9-20 0 0 0,11 27-112 0 0,-1 0 0 0 0,1 1 1 0 0,-1 0-1 0 0,-1-1 0 0 0,1 1 0 0 0,-1 1 0 0 0,0-1 0 0 0,0 1 0 0 0,-1 0 0 0 0,0 0 0 0 0,1 0 0 0 0,-2 1 0 0 0,1 0 0 0 0,0 0 0 0 0,-1 1 0 0 0,0-1 0 0 0,0 1 0 0 0,0 1 0 0 0,0 0 0 0 0,-12-3 0 0 0,14 4-79 0 0,0 1-1 0 0,0 0 0 0 0,0 0 0 0 0,0 0 0 0 0,0 1 1 0 0,0-1-1 0 0,0 1 0 0 0,1 0 0 0 0,-1 1 0 0 0,0-1 0 0 0,0 1 1 0 0,1 0-1 0 0,-1 0 0 0 0,1 0 0 0 0,0 1 0 0 0,-1-1 1 0 0,-4 5-1 0 0,1 0-398 0 0,1 0 0 0 0,0 0 0 0 0,1 1 0 0 0,-1 0 0 0 0,1 0 0 0 0,1 1 0 0 0,-7 10 0 0 0,-5 16-3239 0 0</inkml:trace>
</inkml:ink>
</file>

<file path=ppt/ink/ink7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38.7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20 163 1656 0 0,'0'0'7711'0'0,"-3"-4"-7178"0"0,-8-10 92 0 0,11 14-535 0 0,-1-1 0 0 0,1 1 0 0 0,-1-1 0 0 0,1 1 0 0 0,-1-1 0 0 0,1 1 0 0 0,0-1 0 0 0,-1 1 0 0 0,1-1 0 0 0,0 0 0 0 0,0 1 1 0 0,-1-1-1 0 0,1 0 0 0 0,0 1 0 0 0,0-1 0 0 0,0 0 0 0 0,0 1 0 0 0,0-1 0 0 0,0 0 0 0 0,0 1 0 0 0,0-1 0 0 0,0 0 0 0 0,0 1 0 0 0,0-1 0 0 0,0 0 0 0 0,0 1 0 0 0,1-1 0 0 0,-1 0 0 0 0,0 1 0 0 0,0-1 0 0 0,1 0 0 0 0,-1 1 1 0 0,1-2-1 0 0,43-23-881 0 0,86-44-548 0 0,-113 62 107 0 0,-1 1 0 0 0,2 1 0 0 0,25-5 0 0 0,-24 9-2195 0 0,-13 1 1645 0 0</inkml:trace>
</inkml:ink>
</file>

<file path=ppt/ink/ink7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39.1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1 147 640 0 0,'0'0'6841'0'0,"98"-33"-6681"0"0,-65 18-160 0 0,3 0-52 0 0,2 1-156 0 0,-1-1-144 0 0,-4 0-624 0 0,2 3-341 0 0,-14 1-715 0 0,5-5-672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08.26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791 1 3180 0 0,'0'0'3621'0'0,"1"17"-4664"0"0,1-3 998 0 0,-1 1 22 0 0,1 0 0 0 0,-2 0 1 0 0,0 0-1 0 0,-1 0 1 0 0,0 0-1 0 0,-6 23 1 0 0,-5 3 99 0 0,-1-1 1 0 0,-3 0 0 0 0,-22 41 0 0 0,-71 107 570 0 0,71-128-414 0 0,-2-2 0 0 0,-3-2-1 0 0,-54 55 1 0 0,75-88 114 0 0,-2 0 0 0 0,-1-2-1 0 0,-1-1 1 0 0,0-1 0 0 0,-1-2 0 0 0,-1 0-1 0 0,-1-2 1 0 0,-60 23 0 0 0,78-35 42 0 0,0 0 0 0 0,0-1 0 0 0,-1 0 0 0 0,1-1 0 0 0,-19 0 0 0 0,44-18-6410 0 0,8-7-463 0 0</inkml:trace>
</inkml:ink>
</file>

<file path=ppt/ink/ink7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42.6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62 1708 0 0,'0'0'4953'0'0,"0"-2"-4685"0"0,1 1 0 0 0,-1-1 0 0 0,0 1 0 0 0,1-1 0 0 0,-1 1 0 0 0,1-1 0 0 0,-1 1 0 0 0,1 0 0 0 0,0-1 0 0 0,0 1 0 0 0,1-2 1 0 0,34-8-708 0 0,-1 2 1 0 0,2 1-1 0 0,-1 2 1 0 0,50-2-1 0 0,-86 8 307 0 0,1-1 0 0 0,0 1-1 0 0,-1 0 1 0 0,1 0-1 0 0,-1 0 1 0 0,1 0 0 0 0,0 0-1 0 0,-1 0 1 0 0,1 1-1 0 0,-1-1 1 0 0,1 0-1 0 0,0 0 1 0 0,-1 0 0 0 0,1 1-1 0 0,-1-1 1 0 0,1 0-1 0 0,-1 0 1 0 0,1 1 0 0 0,-1-1-1 0 0,1 0 1 0 0,-1 1-1 0 0,1-1 1 0 0,-1 1 0 0 0,1-1-1 0 0,-1 1 1 0 0,0-1-1 0 0,1 1 1 0 0,-1-1 0 0 0,0 1-1 0 0,1-1 1 0 0,-1 1-1 0 0,1 4-1799 0 0</inkml:trace>
</inkml:ink>
</file>

<file path=ppt/ink/ink7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6:43.0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 1512 0 0,'0'0'7713'0'0,"5"1"-7422"0"0,63 7-87 0 0,79 0-1 0 0,-146-8-312 0 0,0 0-1 0 0,1 0 1 0 0,-1-1-1 0 0,0 1 1 0 0,1 0 0 0 0,-1 0-1 0 0,0-1 1 0 0,0 1-1 0 0,1-1 1 0 0,-1 1 0 0 0,0-1-1 0 0,0 1 1 0 0,0-1-1 0 0,1 0 1 0 0,-1 1 0 0 0,0-1-1 0 0,0 0 1 0 0,0 0-1 0 0,0 0 1 0 0,-1 0 0 0 0,1 0-1 0 0,0 0 1 0 0,0 0-1 0 0,-1 0 1 0 0,1 0 0 0 0,0-1-1 0 0,-1 1 1 0 0,1 0-1 0 0,-1 0 1 0 0,1-1 0 0 0,-1 1-1 0 0,0 0 1 0 0,0 0-1 0 0,1-1 1 0 0,-1 1 0 0 0,0-3-1 0 0,0-2-2249 0 0</inkml:trace>
</inkml:ink>
</file>

<file path=ppt/ink/ink7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02.8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950 47 5184 0 0,'0'0'2336'0'0,"-14"-7"-1959"0"0,-45-24 89 0 0,57 30-414 0 0,0 0-1 0 0,0 0 0 0 0,0 0 0 0 0,0 0 0 0 0,0 0 1 0 0,0 0-1 0 0,0 1 0 0 0,-1-1 0 0 0,1 1 0 0 0,0 0 1 0 0,-1-1-1 0 0,1 1 0 0 0,0 0 0 0 0,0 0 0 0 0,-1 1 1 0 0,1-1-1 0 0,0 0 0 0 0,0 1 0 0 0,-1-1 0 0 0,1 1 1 0 0,0 0-1 0 0,0 0 0 0 0,-4 2 0 0 0,2 0-73 0 0,1 0-1 0 0,0 1 1 0 0,-1-1-1 0 0,1 1 1 0 0,1 0 0 0 0,-1 0-1 0 0,1 0 1 0 0,-4 7-1 0 0,-4 7 177 0 0,-253 359 3762 0 0,185-277-2648 0 0,-149 146-1 0 0,184-206-1126 0 0,10-11-151 0 0,3 1-1 0 0,-37 46 1 0 0,62-69-200 0 0,1 0 1 0 0,0 0-1 0 0,0 1 1 0 0,0-1-1 0 0,1 1 1 0 0,1 0-1 0 0,-1 0 1 0 0,-1 11-1 0 0,-2 39-4770 0 0,6-34-815 0 0</inkml:trace>
</inkml:ink>
</file>

<file path=ppt/ink/ink7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3.2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311 0 7201 0 0,'0'0'4424'0'0,"-2"21"-5031"0"0,-9 143 170 0 0,7-91 461 0 0,3 0 0 0 0,4 0 0 0 0,3 0 0 0 0,3-1 0 0 0,27 109 0 0 0,-35-177-124 0 0,5 21 759 0 0,-9-23-14 0 0,-6-11-418 0 0,-17-24-196 0 0,-2 2 1 0 0,-57-50-1 0 0,75 72 53 0 0,0 1 0 0 0,0 1 0 0 0,-1 0 0 0 0,0 0 1 0 0,0 1-1 0 0,-1 1 0 0 0,0 0 0 0 0,0 0 0 0 0,0 1 0 0 0,0 1 0 0 0,-1 0 0 0 0,1 0 0 0 0,-20 0 0 0 0,31 3-97 0 0,0 0 0 0 0,0 0 0 0 0,0 0 0 0 0,0 0 0 0 0,0 0-1 0 0,0 1 1 0 0,0-1 0 0 0,1 0 0 0 0,-1 0 0 0 0,0 1 0 0 0,0-1 0 0 0,0 1 0 0 0,1-1-1 0 0,-1 1 1 0 0,0-1 0 0 0,0 1 0 0 0,1-1 0 0 0,-1 1 0 0 0,0 0 0 0 0,1-1-1 0 0,-1 1 1 0 0,1 0 0 0 0,-1-1 0 0 0,1 1 0 0 0,-1 0 0 0 0,1 0 0 0 0,0 0 0 0 0,-1-1-1 0 0,1 1 1 0 0,0 0 0 0 0,-1 0 0 0 0,1 0 0 0 0,0 0 0 0 0,0 0 0 0 0,0 0-1 0 0,0 0 1 0 0,0-1 0 0 0,0 1 0 0 0,0 0 0 0 0,0 0 0 0 0,0 0 0 0 0,1 0 0 0 0,-1 0-1 0 0,0 0 1 0 0,1 1 0 0 0,1 4-42 0 0,-1 0-1 0 0,1-1 0 0 0,0 1 1 0 0,1-1-1 0 0,5 10 1 0 0,5 3 96 0 0,1 0-1 0 0,0-2 1 0 0,2 0 0 0 0,-1 0 0 0 0,2-1-1 0 0,0-2 1 0 0,1 1 0 0 0,0-2 0 0 0,23 12-1 0 0,7 0-1385 0 0,2-1 0 0 0,76 23 0 0 0,-78-32-2046 0 0,5-4-1908 0 0</inkml:trace>
</inkml:ink>
</file>

<file path=ppt/ink/ink7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3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3 150 5064 0 0,'0'0'5127'0'0,"14"0"-6715"0"0,-6 0 1581 0 0,15 1 31 0 0,1-2 0 0 0,-1-1 1 0 0,25-5-1 0 0,-44 6-24 0 0,0 0 0 0 0,0 0 0 0 0,-1 0 0 0 0,1-1 0 0 0,0 1 1 0 0,-1-1-1 0 0,0 0 0 0 0,1 0 0 0 0,-1-1 0 0 0,0 1 0 0 0,0-1 0 0 0,0 1 0 0 0,0-1 1 0 0,-1 0-1 0 0,1 0 0 0 0,2-4 0 0 0,-4 5-47 0 0,0 0 0 0 0,0 0 0 0 0,-1 0-1 0 0,1 0 1 0 0,-1 0 0 0 0,1 0 0 0 0,-1 0 0 0 0,1 0 0 0 0,-1 0 0 0 0,0 0-1 0 0,0-1 1 0 0,0 1 0 0 0,0 0 0 0 0,-1 0 0 0 0,1 0 0 0 0,-1 0 0 0 0,1 0 0 0 0,-1 0-1 0 0,0 0 1 0 0,1 0 0 0 0,-1 0 0 0 0,0 0 0 0 0,0 0 0 0 0,0 0 0 0 0,-1 1-1 0 0,1-1 1 0 0,0 0 0 0 0,-1 1 0 0 0,1-1 0 0 0,-1 1 0 0 0,-1-2 0 0 0,-2-1 107 0 0,-1 0 1 0 0,1 0-1 0 0,-1 0 0 0 0,0 1 1 0 0,0 0-1 0 0,0 0 1 0 0,0 1-1 0 0,-1-1 1 0 0,1 1-1 0 0,-1 1 0 0 0,-12-3 1 0 0,15 4-31 0 0,1-1 0 0 0,0 1 0 0 0,-1 0 0 0 0,1 0 1 0 0,-1 0-1 0 0,1 0 0 0 0,0 1 0 0 0,-1-1 0 0 0,1 1 0 0 0,0 0 0 0 0,-1 0 1 0 0,1 0-1 0 0,0 0 0 0 0,0 1 0 0 0,0-1 0 0 0,0 1 0 0 0,0 0 0 0 0,0 0 1 0 0,0 0-1 0 0,1 0 0 0 0,-1 0 0 0 0,1 1 0 0 0,0-1 0 0 0,-4 5 0 0 0,3-1-62 0 0,-1 0 0 0 0,2 0-1 0 0,-1 1 1 0 0,1-1 0 0 0,0 0-1 0 0,0 1 1 0 0,1-1 0 0 0,0 1-1 0 0,0 0 1 0 0,1-1 0 0 0,-1 1-1 0 0,1 0 1 0 0,2 8 0 0 0,-1-5 106 0 0,1 1 1 0 0,1-1-1 0 0,0 0 1 0 0,0 0 0 0 0,1-1-1 0 0,1 1 1 0 0,-1-1-1 0 0,7 10 1 0 0,-3-7-276 0 0,1 0 1 0 0,-1-1 0 0 0,2 0-1 0 0,-1 0 1 0 0,2-1 0 0 0,-1-1-1 0 0,1 0 1 0 0,1 0 0 0 0,0-1-1 0 0,0 0 1 0 0,0-1 0 0 0,27 10-1 0 0,-9-8-2714 0 0</inkml:trace>
</inkml:ink>
</file>

<file path=ppt/ink/ink7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4.0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0 735 3464 0 0,'0'0'3619'0'0,"14"-11"-2793"0"0,22-14-774 0 0,3-1 172 0 0,-1-1 0 0 0,-1-3-1 0 0,34-34 1 0 0,-57 47-218 0 0,-1 0 0 0 0,-1 0 0 0 0,-1-1 0 0 0,0-1-1 0 0,-2 0 1 0 0,0 0 0 0 0,-1-1 0 0 0,0 0 0 0 0,-2-1 0 0 0,-1 1 0 0 0,4-28 0 0 0,-7 32 22 0 0,0-1 1 0 0,-2 1 0 0 0,0 0 0 0 0,-1-1 0 0 0,0 1-1 0 0,-1 0 1 0 0,-1-1 0 0 0,-1 1 0 0 0,0 1 0 0 0,-1-1-1 0 0,-1 1 1 0 0,0 0 0 0 0,-1 0 0 0 0,-1 0 0 0 0,-11-15 0 0 0,18 27 52 0 0,0 1 1 0 0,-1 0 0 0 0,0 0 0 0 0,0 0 0 0 0,1 0 0 0 0,-1 0 0 0 0,0 0 0 0 0,-1 1 0 0 0,1-1 0 0 0,0 1 0 0 0,0-1 0 0 0,-1 1 0 0 0,1 0 0 0 0,-1 0 0 0 0,1 0 0 0 0,-4-1 0 0 0,5 2-93 0 0,-1 0 0 0 0,0 0 0 0 0,0 0 0 0 0,0 1 0 0 0,1-1 0 0 0,-1 0 0 0 0,0 1 0 0 0,0-1 0 0 0,1 1 0 0 0,-1 0 0 0 0,0-1 0 0 0,1 1 0 0 0,-1 0 0 0 0,1 0 0 0 0,-1 0 1 0 0,1 0-1 0 0,-1 0 0 0 0,1 0 0 0 0,0 1 0 0 0,-1-1 0 0 0,1 0 0 0 0,0 1 0 0 0,0-1 0 0 0,-1 3 0 0 0,-8 12-12 0 0,0 1 1 0 0,2 0-1 0 0,0 0 0 0 0,1 1 1 0 0,0-1-1 0 0,2 2 1 0 0,-4 19-1 0 0,-15 137 477 0 0,22-148-438 0 0,-22 681 1281 0 0,28-632-1239 0 0,21 111 1 0 0,-4-78-2871 0 0,-20-125-3578 0 0</inkml:trace>
</inkml:ink>
</file>

<file path=ppt/ink/ink7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4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1 131 768 0 0,'0'0'8125'0'0,"99"-77"-8617"0"0,-66 73 416 0 0,12-1 60 0 0,2-1 4 0 0,6 0-92 0 0,4-2-740 0 0,-10 0-1497 0 0,27-8-2151 0 0</inkml:trace>
</inkml:ink>
</file>

<file path=ppt/ink/ink7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4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378 11 5989 0 0,'0'0'3707'0'0,"-18"-3"-3820"0"0,-58-5-142 0 0,67 9 214 0 0,0 0 1 0 0,0 0 0 0 0,1 1 0 0 0,-1 0 0 0 0,1 0-1 0 0,-1 1 1 0 0,1 0 0 0 0,0 1 0 0 0,0 0 0 0 0,0 0-1 0 0,1 0 1 0 0,0 1 0 0 0,-1 0 0 0 0,2 1 0 0 0,-1 0-1 0 0,-8 9 1 0 0,10-11 21 0 0,0 1 0 0 0,0 0 1 0 0,0 1-1 0 0,1-1 0 0 0,0 1 0 0 0,0 0 0 0 0,0 0 0 0 0,1 0 1 0 0,-1 0-1 0 0,2 0 0 0 0,-1 1 0 0 0,1 0 0 0 0,0-1 0 0 0,0 1 0 0 0,1 0 1 0 0,0 0-1 0 0,0 0 0 0 0,0 0 0 0 0,1 0 0 0 0,0 0 0 0 0,1 0 1 0 0,0 0-1 0 0,0 0 0 0 0,0 0 0 0 0,1 0 0 0 0,0 0 0 0 0,5 12 0 0 0,6 9-26 0 0,2-1-1 0 0,1 0 0 0 0,0-1 1 0 0,41 46-1 0 0,-44-56-37 0 0,-8-9 140 0 0,-2-4 0 0 0,0 0 0 0 0,0-1 0 0 0,-1 2 0 0 0,0-1-1 0 0,1 0 1 0 0,-1 0 0 0 0,0 1 0 0 0,-1-1 0 0 0,1 1 0 0 0,-1 0-1 0 0,1-1 1 0 0,-1 1 0 0 0,0 0 0 0 0,0 0 0 0 0,0 6-1 0 0,-2-9 20 0 0,0 1-1 0 0,-1 0 0 0 0,1-1 1 0 0,0 0-1 0 0,-1 1 0 0 0,1-1 1 0 0,-1 0-1 0 0,0 1 0 0 0,1-1 1 0 0,-1 0-1 0 0,0 0 0 0 0,1-1 1 0 0,-1 1-1 0 0,0 0 0 0 0,0 0 1 0 0,0-1-1 0 0,-3 1 0 0 0,-6 3 139 0 0,-83 33 308 0 0,18-7-1635 0 0,27-8-4134 0 0</inkml:trace>
</inkml:ink>
</file>

<file path=ppt/ink/ink7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5.2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1 253 1684 0 0,'0'0'1254'0'0,"14"-7"326"0"0,12-5-1073 0 0,60-29 531 0 0,89-57 0 0 0,-164 91-879 0 0,30-24 210 0 0,-39 30-327 0 0,0-1 0 0 0,0 0 0 0 0,0 0-1 0 0,0-1 1 0 0,-1 1 0 0 0,1 0 0 0 0,0-1-1 0 0,-1 1 1 0 0,0-1 0 0 0,0 1-1 0 0,1-1 1 0 0,-1 0 0 0 0,-1 1 0 0 0,2-5-1 0 0,-2 6-10 0 0,0 0 0 0 0,0 1-1 0 0,0-1 1 0 0,-1 0-1 0 0,1 1 1 0 0,0-1-1 0 0,0 0 1 0 0,-1 1 0 0 0,1-1-1 0 0,0 0 1 0 0,-1 1-1 0 0,1-1 1 0 0,0 1-1 0 0,-1-1 1 0 0,1 0 0 0 0,-1 1-1 0 0,1-1 1 0 0,-1 1-1 0 0,1 0 1 0 0,-1-1-1 0 0,0 1 1 0 0,1-1 0 0 0,-1 1-1 0 0,1 0 1 0 0,-1-1-1 0 0,0 1 1 0 0,1 0-1 0 0,-1 0 1 0 0,0 0 0 0 0,0-1-1 0 0,1 1 1 0 0,-1 0-1 0 0,0 0 1 0 0,0 0-1 0 0,-30-1 71 0 0,26 1-104 0 0,-10 0 61 0 0,1 2-1 0 0,0 0 1 0 0,0 1 0 0 0,0 0 0 0 0,0 1 0 0 0,0 0-1 0 0,1 1 1 0 0,0 1 0 0 0,0 0 0 0 0,0 1-1 0 0,1 1 1 0 0,-20 14 0 0 0,25-17-17 0 0,1 1 1 0 0,-1 1-1 0 0,1-1 1 0 0,0 1-1 0 0,1 0 1 0 0,-1 0-1 0 0,2 0 1 0 0,-1 1-1 0 0,-5 13 1 0 0,7-15-50 0 0,1 0 0 0 0,1 0 0 0 0,-1 0 0 0 0,1 1 0 0 0,0-1 0 0 0,1 0 0 0 0,-1 1 0 0 0,1-1 0 0 0,0 1 0 0 0,1-1 0 0 0,0 0 0 0 0,0 1 0 0 0,0-1 0 0 0,4 9 0 0 0,-2-8 37 0 0,0 0-1 0 0,1 0 1 0 0,-1-1 0 0 0,2 1 0 0 0,-1-1-1 0 0,1 0 1 0 0,0 0 0 0 0,0 0-1 0 0,0-1 1 0 0,1 0 0 0 0,0 0 0 0 0,0 0-1 0 0,0-1 1 0 0,1 0 0 0 0,-1 0 0 0 0,1-1-1 0 0,0 0 1 0 0,0 0 0 0 0,1 0-1 0 0,-1-1 1 0 0,9 2 0 0 0,13 2-569 0 0,0-1 0 0 0,0-1-1 0 0,1-2 1 0 0,30-1 0 0 0,-44-1 128 0 0,-4 0-513 0 0,1 0-1 0 0,23-3 1 0 0,4-8-1727 0 0</inkml:trace>
</inkml:ink>
</file>

<file path=ppt/ink/ink7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5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 1 1488 0 0,'0'0'8462'0'0,"-9"2"-8828"0"0,6-2 381 0 0,0 1 1 0 0,0 0 0 0 0,0-1 0 0 0,0 1 0 0 0,1 0 0 0 0,-1 1-1 0 0,0-1 1 0 0,1 0 0 0 0,-1 1 0 0 0,0-1 0 0 0,1 1 0 0 0,0 0 0 0 0,-1 0-1 0 0,1 0 1 0 0,0 0 0 0 0,0 0 0 0 0,0 1 0 0 0,0-1 0 0 0,1 1-1 0 0,-1-1 1 0 0,1 1 0 0 0,-1 0 0 0 0,1-1 0 0 0,0 1 0 0 0,-2 5 0 0 0,-1 7 119 0 0,0 1 0 0 0,1-1 0 0 0,1 1 0 0 0,0 0 0 0 0,1 0 1 0 0,1 0-1 0 0,3 29 0 0 0,-3-45-113 0 0,0 0 1 0 0,-1 1-1 0 0,1-1 0 0 0,0 1 1 0 0,0-1-1 0 0,0 1 0 0 0,0-1 1 0 0,0 1-1 0 0,0-1 0 0 0,0 0 1 0 0,0 1-1 0 0,0-1 1 0 0,1 1-1 0 0,-1-1 0 0 0,0 1 1 0 0,0-1-1 0 0,0 0 0 0 0,0 1 1 0 0,1-1-1 0 0,-1 1 0 0 0,0-1 1 0 0,0 0-1 0 0,1 1 0 0 0,-1-1 1 0 0,0 0-1 0 0,0 1 0 0 0,1-1 1 0 0,-1 0-1 0 0,0 0 0 0 0,1 1 1 0 0,-1-1-1 0 0,1 0 0 0 0,-1 0 1 0 0,0 1-1 0 0,1-1 0 0 0,-1 0 1 0 0,1 0-1 0 0,-1 0 0 0 0,1 0 1 0 0,-1 0-1 0 0,0 0 1 0 0,1 0-1 0 0,-1 0 0 0 0,1 0 1 0 0,-1 0-1 0 0,1 0 0 0 0,-1 0 1 0 0,1 0-1 0 0,-1 0 0 0 0,0 0 1 0 0,1 0-1 0 0,-1 0 0 0 0,1-1 1 0 0,-1 1-1 0 0,0 0 0 0 0,1 0 1 0 0,-1 0-1 0 0,1-1 0 0 0,-1 1 1 0 0,0 0-1 0 0,1-1 0 0 0,-1 1 1 0 0,0 0-1 0 0,0-1 0 0 0,1 1 1 0 0,-1 0-1 0 0,0-1 0 0 0,28-34 320 0 0,-17 20-278 0 0,-11 15-94 0 0,0-1 0 0 0,0 1 1 0 0,1-1-1 0 0,-1 0 0 0 0,0 1 0 0 0,1-1 0 0 0,-1 1 1 0 0,1-1-1 0 0,-1 1 0 0 0,1-1 0 0 0,-1 1 1 0 0,1 0-1 0 0,-1-1 0 0 0,1 1 0 0 0,-1 0 1 0 0,1-1-1 0 0,0 1 0 0 0,-1 0 0 0 0,1 0 1 0 0,0-1-1 0 0,-1 1 0 0 0,1 0 0 0 0,0 0 0 0 0,-1 0 1 0 0,1 0-1 0 0,-1 0 0 0 0,1 0 0 0 0,0 0 1 0 0,-1 0-1 0 0,1 0 0 0 0,0 0 0 0 0,-1 0 1 0 0,1 0-1 0 0,1 1 0 0 0,9 22-1170 0 0,-8-16 1551 0 0,3 14-231 0 0,0 0 0 0 0,4 37 0 0 0,-2-8 135 0 0,-5-30-310 0 0,-2-13-151 0 0,0 0 0 0 0,0 1-1 0 0,1-1 1 0 0,0 0 0 0 0,0 1-1 0 0,0-1 1 0 0,1 0 0 0 0,0-1-1 0 0,1 1 1 0 0,4 7 0 0 0,5-12-3211 0 0,-8-2 1156 0 0</inkml:trace>
  <inkml:trace contextRef="#ctx0" brushRef="#br0" timeOffset="1">458 125 820 0 0,'0'0'5727'0'0,"13"14"-5287"0"0,38 46 10 0 0,-49-56-387 0 0,1 0 0 0 0,0 0 0 0 0,-1 0 0 0 0,0 0 0 0 0,0 1 0 0 0,-1-1 0 0 0,1 1 0 0 0,-1-1 0 0 0,0 1 0 0 0,0-1 0 0 0,0 1 0 0 0,-1 0 0 0 0,1 0 0 0 0,-2 8 0 0 0,2 9 213 0 0,1-9 162 0 0,3 8 5015 0 0,-1-31-5637 0 0,0 0-1 0 0,1 1 1 0 0,0-1-1 0 0,1 1 1 0 0,0 0 0 0 0,1 1-1 0 0,-1-1 1 0 0,15-12-1 0 0,7-4-1960 0 0,34-24-1 0 0,-40 33 605 0 0,10-9-1552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0.0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474 30 1016 0 0,'0'0'7588'0'0,"0"-5"-7023"0"0,1-14-170 0 0,-1 19-409 0 0,0-1 0 0 0,0 1 0 0 0,0 0 0 0 0,0-1 0 0 0,-1 1 0 0 0,1 0-1 0 0,0 0 1 0 0,0-1 0 0 0,0 1 0 0 0,0 0 0 0 0,-1 0 0 0 0,1-1 0 0 0,0 1 0 0 0,0 0 0 0 0,0 0 0 0 0,-1 0-1 0 0,1-1 1 0 0,0 1 0 0 0,0 0 0 0 0,-1 0 0 0 0,1 0 0 0 0,0 0 0 0 0,0 0 0 0 0,-1 0 0 0 0,1-1 0 0 0,0 1-1 0 0,-1 0 1 0 0,1 0 0 0 0,0 0 0 0 0,-1 0 0 0 0,1 0 0 0 0,0 0 0 0 0,0 0 0 0 0,-1 0 0 0 0,1 0 0 0 0,0 0-1 0 0,-1 1 1 0 0,1-1 0 0 0,0 0 0 0 0,-1 0 0 0 0,1 0 0 0 0,0 0 0 0 0,0 0 0 0 0,-1 0 0 0 0,1 1 0 0 0,0-1-1 0 0,0 0 1 0 0,-1 1 0 0 0,-15 6-85 0 0,16-7 130 0 0,-428 273 2120 0 0,427-272-2221 0 0,-1 0 0 0 0,0 0-1 0 0,1 0 1 0 0,0 1 0 0 0,-1-1-1 0 0,1 0 1 0 0,0 1 0 0 0,-1-1 0 0 0,1 1-1 0 0,0-1 1 0 0,0 1 0 0 0,0 0-1 0 0,-1 1 1 0 0,6 5-2197 0 0,12-5 279 0 0,0-4 786 0 0,11 0-1045 0 0</inkml:trace>
</inkml:ink>
</file>

<file path=ppt/ink/ink7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6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82 808 0 0,'0'0'6900'0'0,"4"9"-6693"0"0,10 32 13 0 0,-14-40-181 0 0,1 0 0 0 0,0 0 0 0 0,0 0 0 0 0,0-1 0 0 0,-1 1-1 0 0,1 0 1 0 0,0 0 0 0 0,0 0 0 0 0,0-1 0 0 0,0 1 0 0 0,0 0 0 0 0,0-1-1 0 0,1 1 1 0 0,-1-1 0 0 0,0 1 0 0 0,0-1 0 0 0,0 0 0 0 0,0 1-1 0 0,1-1 1 0 0,-1 0 0 0 0,0 0 0 0 0,0 0 0 0 0,1 0 0 0 0,-1 0-1 0 0,0 0 1 0 0,0 0 0 0 0,0 0 0 0 0,1-1 0 0 0,-1 1 0 0 0,0 0 0 0 0,0-1-1 0 0,0 1 1 0 0,2-2 0 0 0,0 2 57 0 0,3-3-8 0 0,0 0 1 0 0,-1 0-1 0 0,1 0 1 0 0,-1 0-1 0 0,1-1 1 0 0,-1 0-1 0 0,0 0 0 0 0,0 0 1 0 0,-1-1-1 0 0,1 0 1 0 0,-1 0-1 0 0,0 0 1 0 0,0 0-1 0 0,-1-1 1 0 0,0 1-1 0 0,0-1 1 0 0,0 0-1 0 0,0 0 1 0 0,-1 0-1 0 0,0 0 1 0 0,0 0-1 0 0,-1 0 1 0 0,0-1-1 0 0,0 1 1 0 0,0-13-1 0 0,-17 28-202 0 0,10-4 134 0 0,0 0-1 0 0,1 0 1 0 0,0 1 0 0 0,0-1 0 0 0,1 1-1 0 0,0 0 1 0 0,0 1 0 0 0,0-1 0 0 0,1 1-1 0 0,0-1 1 0 0,0 1 0 0 0,0 0 0 0 0,1 0-1 0 0,0 1 1 0 0,1-1 0 0 0,-1 0 0 0 0,1 1 0 0 0,1-1-1 0 0,-1 0 1 0 0,1 1 0 0 0,1-1 0 0 0,0 1-1 0 0,0-1 1 0 0,0 0 0 0 0,0 1 0 0 0,1-1-1 0 0,1 0 1 0 0,-1 0 0 0 0,1 0 0 0 0,0-1 0 0 0,1 1-1 0 0,0-1 1 0 0,0 1 0 0 0,0-1 0 0 0,0 0-1 0 0,10 8 1 0 0,1-2-29 0 0,0 0 0 0 0,0-2-1 0 0,1 0 1 0 0,1-1 0 0 0,0 0 0 0 0,0-2 0 0 0,0 0-1 0 0,30 8 1 0 0,-22-9-1342 0 0,1-1-1 0 0,0-1 1 0 0,29 1-1 0 0,-11-5-2640 0 0</inkml:trace>
</inkml:ink>
</file>

<file path=ppt/ink/ink7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6.4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 1 6401 0 0,'0'0'4695'0'0,"-9"13"-5479"0"0,2-3 775 0 0,-3 3 83 0 0,1 1 0 0 0,1 0-1 0 0,0 0 1 0 0,0 1-1 0 0,-6 21 1 0 0,-33 133 1104 0 0,-33 226 0 0 0,72-349-693 0 0,-4 85 574 0 0,16-135 100 0 0,7-10-1213 0 0,0 0 0 0 0,1 1-1 0 0,1 1 1 0 0,0 0 0 0 0,1 1 0 0 0,0 0 0 0 0,0 1-1 0 0,1 1 1 0 0,32-15 0 0 0,-44 23-3 0 0,0 0 1 0 0,0 0-1 0 0,0 0 0 0 0,1 0 0 0 0,-1 1 1 0 0,1-1-1 0 0,-1 1 0 0 0,0 0 0 0 0,1 0 0 0 0,-1 0 1 0 0,1 0-1 0 0,-1 1 0 0 0,0-1 0 0 0,1 1 1 0 0,-1 0-1 0 0,0 0 0 0 0,0 0 0 0 0,0 1 1 0 0,1-1-1 0 0,-1 1 0 0 0,2 1 0 0 0,-1 1 1 0 0,0-1-1 0 0,-1 1 0 0 0,0 0 0 0 0,0 0 1 0 0,0 1-1 0 0,0-1 0 0 0,-1 0 0 0 0,1 1 0 0 0,-1 0 1 0 0,0-1-1 0 0,-1 1 0 0 0,1 0 0 0 0,0 7 1 0 0,10 57-31 0 0,-11-56 105 0 0,0 1 0 0 0,1-1 0 0 0,1 0 0 0 0,0 0 0 0 0,1 0 0 0 0,1 0 0 0 0,-1 0-1 0 0,2-1 1 0 0,9 16 0 0 0,-12-24-138 0 0,0-1 0 0 0,1 1 0 0 0,-1-1 0 0 0,1 0 0 0 0,0 0 0 0 0,0 0 1 0 0,0 0-1 0 0,0-1 0 0 0,1 1 0 0 0,-1-1 0 0 0,1 0 0 0 0,0-1 0 0 0,-1 1 0 0 0,1-1 0 0 0,5 1 0 0 0,6 1-1235 0 0,0-2 0 0 0,1 0 0 0 0,23-1 1 0 0,8-2-2803 0 0</inkml:trace>
</inkml:ink>
</file>

<file path=ppt/ink/ink7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6.9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678 0 196 0 0,'0'0'7849'0'0,"-14"5"-5980"0"0,10-4-1857 0 0,-8 2-19 0 0,0 2 0 0 0,1-1 0 0 0,-1 2 0 0 0,1-1 0 0 0,0 1 0 0 0,0 1 0 0 0,-15 13 0 0 0,-23 25 319 0 0,2 2 0 0 0,3 2 1 0 0,-59 84-1 0 0,47-49 198 0 0,-72 147-1 0 0,104-180-391 0 0,2 1-1 0 0,2 0 1 0 0,3 2-1 0 0,-10 54 1 0 0,21-76-54 0 0,1 0 1 0 0,2 1-1 0 0,1-1 0 0 0,2 0 1 0 0,1 1-1 0 0,1-1 0 0 0,2 0 1 0 0,11 43-1 0 0,-1-30 27 0 0,1 0 0 0 0,2-1-1 0 0,2-1 1 0 0,2-1 0 0 0,2 0 0 0 0,2-2-1 0 0,1-1 1 0 0,2-1 0 0 0,2-2 0 0 0,65 63 0 0 0,-56-64-329 0 0,2-2 0 0 0,0-2 1 0 0,86 47-1 0 0,-82-55-1035 0 0,2-1 0 0 0,0-3-1 0 0,98 25 1 0 0,-76-29-2787 0 0</inkml:trace>
</inkml:ink>
</file>

<file path=ppt/ink/ink7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7.3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646 0 9501 0 0,'15'5'839'0'0,"-6"-3"-794"0"0,0 1-70 0 0,0 0 0 0 0,0 0 0 0 0,0 0 0 0 0,-1 1 0 0 0,1 0 0 0 0,-1 1 0 0 0,0 0 0 0 0,0 0 1 0 0,-1 1-1 0 0,0-1 0 0 0,10 11 0 0 0,0 5-47 0 0,0-1 0 0 0,-2 2 1 0 0,0 0-1 0 0,-1 1 1 0 0,-2 0-1 0 0,0 1 0 0 0,11 34 1 0 0,-12-23 81 0 0,-1 1 0 0 0,-2 0 0 0 0,-2 0 0 0 0,3 65-1 0 0,-9-30 242 0 0,-3 0 0 0 0,-4 0 0 0 0,-2-1 0 0 0,-4 0 0 0 0,-23 74 0 0 0,-63 145 305 0 0,78-240-304 0 0,-3-2-1 0 0,-1 0 1 0 0,-55 74 0 0 0,63-98-68 0 0,0-2 0 0 0,-2 0-1 0 0,-1-1 1 0 0,0-1 0 0 0,-1 0 0 0 0,-1-2-1 0 0,-1-1 1 0 0,0 0 0 0 0,-1-2-1 0 0,-1-1 1 0 0,0-1 0 0 0,-1-1 0 0 0,0-1-1 0 0,0-1 1 0 0,-31 5 0 0 0,49-12-305 0 0,-89 14-1662 0 0,27-15-3379 0 0,6-12-3087 0 0</inkml:trace>
</inkml:ink>
</file>

<file path=ppt/ink/ink7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8.6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 0 10497 0 0,'0'0'2509'0'0,"2"15"-3188"0"0,4 58 1557 0 0,-6 139 0 0 0,-44 204 246 0 0,36-391-372 0 0,3-24 666 0 0,-1-15-284 0 0,3-9-1154 0 0,0 0 0 0 0,2 0 1 0 0,0 0-1 0 0,2 0 0 0 0,0 0 0 0 0,2 0 1 0 0,0 0-1 0 0,1 0 0 0 0,2 1 0 0 0,0 0 0 0 0,2 0 1 0 0,0 0-1 0 0,19-34 0 0 0,-10 25-104 0 0,1 2 1 0 0,1 0-1 0 0,1 2 0 0 0,1 0 1 0 0,2 1-1 0 0,0 1 0 0 0,2 1 1 0 0,43-32-1 0 0,-58 49 63 0 0,-1 1-1 0 0,1 1 1 0 0,0-1-1 0 0,0 2 1 0 0,1-1 0 0 0,17-4-1 0 0,-25 8 14 0 0,0 0 0 0 0,0 1-1 0 0,1-1 1 0 0,-1 1-1 0 0,0-1 1 0 0,1 1 0 0 0,-1 0-1 0 0,0 0 1 0 0,0 0 0 0 0,1 1-1 0 0,-1-1 1 0 0,0 1 0 0 0,1 0-1 0 0,-1 0 1 0 0,0 0-1 0 0,0 0 1 0 0,0 1 0 0 0,0-1-1 0 0,0 1 1 0 0,0 0 0 0 0,-1 0-1 0 0,1 0 1 0 0,-1 0 0 0 0,1 0-1 0 0,-1 0 1 0 0,3 3-1 0 0,1 5 22 0 0,-1-1-1 0 0,0 1 1 0 0,0 0-1 0 0,-1 0 0 0 0,0 1 1 0 0,-1-1-1 0 0,0 1 1 0 0,-1 0-1 0 0,0 0 0 0 0,1 12 1 0 0,-1 18 223 0 0,-4 55 1 0 0,1-82-190 0 0,-2 25 203 0 0,-1-1 1 0 0,-2 1-1 0 0,-1-1 0 0 0,-3 0 1 0 0,-16 45-1 0 0,18-67-154 0 0,7-13-269 0 0,-1 0 1 0 0,0-1-1 0 0,1 1 1 0 0,0 0-1 0 0,0 0 0 0 0,0 1 1 0 0,0-1-1 0 0,0 0 0 0 0,1 0 1 0 0,-1 0-1 0 0,1 1 0 0 0,0-1 1 0 0,0 0-1 0 0,1 6 1 0 0,6-2-2371 0 0,14-4-1612 0 0</inkml:trace>
</inkml:ink>
</file>

<file path=ppt/ink/ink7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9.3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299 77 2632 0 0,'0'0'9893'0'0,"-21"12"-9157"0"0,18-12-645 0 0,-1 1 0 0 0,1-1 0 0 0,0 0 0 0 0,0 0 0 0 0,0 0 0 0 0,-1-1 0 0 0,1 1 0 0 0,0-1 0 0 0,0 0 0 0 0,0 0 0 0 0,0 0 0 0 0,0 0 0 0 0,0 0 0 0 0,0 0 0 0 0,0-1 0 0 0,-3-2 0 0 0,4 2-76 0 0,0 0 0 0 0,1 0 0 0 0,-1 0 0 0 0,1 0 0 0 0,0 0 1 0 0,0-1-1 0 0,-1 1 0 0 0,2 0 0 0 0,-1-1 0 0 0,0 1 0 0 0,0-1 0 0 0,1 1 0 0 0,-1-1 1 0 0,1 1-1 0 0,0-1 0 0 0,0 1 0 0 0,0-1 0 0 0,0 1 0 0 0,0-1 0 0 0,0 1 1 0 0,2-5-1 0 0,-2 6-34 0 0,0 0-1 0 0,1 0 1 0 0,-1 0 0 0 0,0 0 0 0 0,1 0 0 0 0,-1 0 0 0 0,1 1-1 0 0,-1-1 1 0 0,1 0 0 0 0,0 0 0 0 0,-1 0 0 0 0,1 0 0 0 0,0 0 0 0 0,0 1-1 0 0,-1-1 1 0 0,1 0 0 0 0,0 1 0 0 0,0-1 0 0 0,0 1 0 0 0,0-1-1 0 0,0 1 1 0 0,0-1 0 0 0,0 1 0 0 0,0 0 0 0 0,0-1 0 0 0,0 1-1 0 0,0 0 1 0 0,0 0 0 0 0,0 0 0 0 0,0 0 0 0 0,0 0 0 0 0,0 0 0 0 0,1 0-1 0 0,-1 0 1 0 0,0 0 0 0 0,0 0 0 0 0,2 1 0 0 0,1 0-30 0 0,-1 0 0 0 0,1 0 0 0 0,0 0 0 0 0,-1 0 0 0 0,1 1 0 0 0,-1 0 0 0 0,1-1 0 0 0,-1 1 0 0 0,5 3 0 0 0,-3 1 121 0 0,1 1-1 0 0,-1-1 0 0 0,0 1 0 0 0,-1-1 1 0 0,0 1-1 0 0,0 1 0 0 0,0-1 0 0 0,-1 0 1 0 0,0 1-1 0 0,-1 0 0 0 0,0 0 0 0 0,3 12 0 0 0,-2-1-24 0 0,-1-1 0 0 0,-1 0 0 0 0,-1 1 0 0 0,-2 26-1 0 0,1-38-30 0 0,0 0 0 0 0,-1-1 0 0 0,0 1 0 0 0,0 0 0 0 0,-1-1 0 0 0,0 0 0 0 0,0 0 0 0 0,0 0 0 0 0,-1 0 0 0 0,0 0 0 0 0,0 0 0 0 0,-1-1 0 0 0,1 0 0 0 0,-1 0 0 0 0,0 0 0 0 0,0-1 0 0 0,-1 0 0 0 0,1 0 0 0 0,-1 0 0 0 0,0 0 0 0 0,0-1 0 0 0,-1 0 0 0 0,-9 3 0 0 0,-1 0-506 0 0,1 0-1 0 0,-2-2 1 0 0,1 0 0 0 0,0-1 0 0 0,0 0-1 0 0,-1-2 1 0 0,0 0 0 0 0,-17-1-1 0 0,6-7-2424 0 0,3-9-1564 0 0</inkml:trace>
</inkml:ink>
</file>

<file path=ppt/ink/ink7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59.7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313 1 9081 0 0,'0'0'1737'0'0,"-1"16"-1767"0"0,-24 215 2171 0 0,13-162-1673 0 0,-3-2 0 0 0,-26 71 0 0 0,29-106-396 0 0,-1 0-1 0 0,-2-1 1 0 0,0-1 0 0 0,-3-1-1 0 0,0 0 1 0 0,-29 34 0 0 0,47-63-88 0 0,-32 33-834 0 0,30-32 692 0 0,1 1 0 0 0,-1-1 0 0 0,1 0-1 0 0,-1 0 1 0 0,1 0 0 0 0,-1 0 0 0 0,0 0 0 0 0,1 0 0 0 0,-1-1 0 0 0,0 1 0 0 0,0 0 0 0 0,1-1 0 0 0,-1 1 0 0 0,0-1 0 0 0,0 0 0 0 0,0 0 0 0 0,0 0 0 0 0,0 0 0 0 0,1 0 0 0 0,-1 0 0 0 0,-3 0 0 0 0,5-1-11 0 0,-1 1 1 0 0,0-1-1 0 0,1 1 0 0 0,-1-1 1 0 0,1 1-1 0 0,-1 0 1 0 0,1-1-1 0 0,0 0 1 0 0,-1 1-1 0 0,1-1 1 0 0,-1 1-1 0 0,1-1 1 0 0,0 1-1 0 0,-1-1 1 0 0,1 0-1 0 0,0 1 0 0 0,0-1 1 0 0,0 0-1 0 0,0 1 1 0 0,-1-1-1 0 0,1 0 1 0 0,0 1-1 0 0,0-1 1 0 0,0 0-1 0 0,0 1 1 0 0,0-1-1 0 0,1-1 1 0 0,2-24-5473 0 0</inkml:trace>
</inkml:ink>
</file>

<file path=ppt/ink/ink7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0.2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214 1 1316 0 0,'0'0'3190'0'0,"-11"14"-2540"0"0,-92 110 905 0 0,89-108-1164 0 0,3-4-69 0 0,-1 2-1 0 0,2-1 0 0 0,0 2 1 0 0,0-1-1 0 0,2 1 0 0 0,0 0 1 0 0,-8 21-1 0 0,16-34-255 0 0,0 1 1 0 0,-1-1-1 0 0,1 1 1 0 0,0-1-1 0 0,1 1 1 0 0,-1-1-1 0 0,0 0 1 0 0,1 1-1 0 0,-1-1 1 0 0,1 1-1 0 0,0-1 1 0 0,0 0-1 0 0,0 1 1 0 0,0-1-1 0 0,0 0 1 0 0,1 0-1 0 0,-1 0 1 0 0,0 0-1 0 0,1 0 1 0 0,0 0-1 0 0,2 2 1 0 0,7 6 436 0 0,-1 0 1 0 0,18 11-1 0 0,-21-16-421 0 0,20 15 337 0 0,51 28 0 0 0,-19-24-1144 0 0,-50-21-152 0 0,0-1 0 0 0,0 0 1 0 0,0-1-1 0 0,15 1 0 0 0,-12-2-1855 0 0</inkml:trace>
</inkml:ink>
</file>

<file path=ppt/ink/ink7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0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0 312 1396 0 0,'0'0'3558'0'0,"17"-8"-3378"0"0,3-3-146 0 0,101-56 240 0 0,-106 57-243 0 0,-1-1 1 0 0,0 0 0 0 0,0-1-1 0 0,16-18 1 0 0,-25 24 22 0 0,-1 1 0 0 0,1-1-1 0 0,-1 0 1 0 0,-1 0 0 0 0,1 0 0 0 0,-1 0 0 0 0,0 0 0 0 0,-1-1 0 0 0,0 1 0 0 0,0-1-1 0 0,0 0 1 0 0,-1 0 0 0 0,1 0 0 0 0,-1-8 0 0 0,-1 13 5 0 0,0 0-1 0 0,0 1 1 0 0,0-1 0 0 0,-1 0-1 0 0,1 1 1 0 0,0-1 0 0 0,-1 0-1 0 0,1 1 1 0 0,-1-1 0 0 0,0 1-1 0 0,1-1 1 0 0,-1 0-1 0 0,0 1 1 0 0,0 0 0 0 0,0-1-1 0 0,0 1 1 0 0,0 0 0 0 0,0-1-1 0 0,-1 1 1 0 0,1 0 0 0 0,0 0-1 0 0,-1 0 1 0 0,1 0 0 0 0,-1 0-1 0 0,1 0 1 0 0,-1 1 0 0 0,1-1-1 0 0,-1 0 1 0 0,1 1 0 0 0,-1-1-1 0 0,0 1 1 0 0,1 0 0 0 0,-1-1-1 0 0,0 1 1 0 0,1 0 0 0 0,-1 0-1 0 0,0 0 1 0 0,1 0 0 0 0,-1 0-1 0 0,-3 1 1 0 0,-3 0 72 0 0,0 0 0 0 0,-1 1 0 0 0,1 0 0 0 0,0 0 0 0 0,1 1 0 0 0,-1 0 0 0 0,-9 5 1 0 0,7-2-22 0 0,0 0 1 0 0,0 1-1 0 0,1 0 1 0 0,0 1-1 0 0,1-1 1 0 0,-1 2-1 0 0,1-1 1 0 0,1 1 0 0 0,0 1-1 0 0,-11 18 1 0 0,13-20-79 0 0,2 0-1 0 0,-1 0 1 0 0,1 1 0 0 0,0-1 0 0 0,1 1 0 0 0,0-1 0 0 0,0 1 0 0 0,1 0-1 0 0,0 0 1 0 0,1 0 0 0 0,0-1 0 0 0,0 1 0 0 0,1 0 0 0 0,3 17 0 0 0,-3-22-6 0 0,0 0 0 0 0,1 0 0 0 0,-1-1 0 0 0,1 1 0 0 0,0-1 0 0 0,0 1 1 0 0,0-1-1 0 0,0 0 0 0 0,1 0 0 0 0,-1 0 0 0 0,1 0 0 0 0,0 0 0 0 0,0 0 1 0 0,0-1-1 0 0,0 0 0 0 0,0 1 0 0 0,1-1 0 0 0,-1 0 0 0 0,1-1 0 0 0,-1 1 0 0 0,1-1 1 0 0,0 1-1 0 0,-1-1 0 0 0,1 0 0 0 0,0 0 0 0 0,0-1 0 0 0,0 1 0 0 0,0-1 0 0 0,0 0 1 0 0,6 0-1 0 0,4-1-512 0 0,-1 0 1 0 0,1 0-1 0 0,-1-2 1 0 0,0 1-1 0 0,0-2 1 0 0,0 0-1 0 0,20-8 0 0 0,-4-4-1916 0 0,8-12-1857 0 0</inkml:trace>
  <inkml:trace contextRef="#ctx0" brushRef="#br0" timeOffset="1">600 0 1500 0 0,'0'0'4593'0'0,"-11"17"-4159"0"0,-32 51-223 0 0,40-63-139 0 0,0 0 0 0 0,0 1-1 0 0,1-1 1 0 0,0 0 0 0 0,0 1 0 0 0,0 0-1 0 0,1-1 1 0 0,-1 9 0 0 0,1-12 70 0 0,1 1-1 0 0,0-1 0 0 0,0 0 1 0 0,1 1-1 0 0,-1-1 1 0 0,0 0-1 0 0,1 0 1 0 0,0 1-1 0 0,-1-1 1 0 0,1 0-1 0 0,0 0 1 0 0,0 0-1 0 0,0 0 0 0 0,0 0 1 0 0,2 3-1 0 0,1-2 111 0 0,-1 0 0 0 0,0 0 0 0 0,1-1 0 0 0,0 1 0 0 0,-1-1 0 0 0,1 0 0 0 0,0 0 0 0 0,0 0 0 0 0,1-1 0 0 0,-1 1-1 0 0,0-1 1 0 0,0 0 0 0 0,1 0 0 0 0,-1 0 0 0 0,1-1 0 0 0,-1 0 0 0 0,6 0 0 0 0,10 0-115 0 0,0-1-1 0 0,1-1 1 0 0,-1-1-1 0 0,0-1 1 0 0,0-1-1 0 0,-1 0 1 0 0,1-2 0 0 0,-1 0-1 0 0,-1-1 1 0 0,1-1-1 0 0,-1 0 1 0 0,-1-2-1 0 0,0 0 1 0 0,0-1-1 0 0,-1-1 1 0 0,-1 0 0 0 0,25-27-1 0 0,-24 14-1608 0 0,-12 5-3322 0 0</inkml:trace>
</inkml:ink>
</file>

<file path=ppt/ink/ink7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1.0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475 1 2508 0 0,'-10'17'2537'0'0,"-90"156"761"0"0,-50 95-1086 0 0,119-206-1729 0 0,3 1 0 0 0,-30 103 0 0 0,35-72 381 0 0,5 1-1 0 0,3 0 0 0 0,-3 154 0 0 0,19-235-824 0 0,-1-10-89 0 0,0-1 0 0 0,0 0 0 0 0,0 1-1 0 0,0-1 1 0 0,0 1 0 0 0,-1-1 0 0 0,0 1-1 0 0,0 3 1 0 0,-1-8-312 0 0,1 0 0 0 0,0-1 0 0 0,0 1 0 0 0,0 0 0 0 0,0 0 0 0 0,0-1 0 0 0,0 1 0 0 0,0 0 0 0 0,0-1 0 0 0,0 1 0 0 0,1-1 0 0 0,-1 1 0 0 0,0-1 0 0 0,0-2 0 0 0,-6-27-6260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0.4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586 0 2736 0 0,'0'0'2979'0'0,"-16"8"-2443"0"0,-212 124 2061 0 0,124-54-1658 0 0,-53 35 215 0 0,77-72-778 0 0,89-39-3335 0 0,-3-1 2266 0 0,1-1-1 0 0,-1 1 1 0 0,1-1 0 0 0,0-1 0 0 0,8 0-1 0 0,18-11-3504 0 0</inkml:trace>
</inkml:ink>
</file>

<file path=ppt/ink/ink7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5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125 0 11117 0 0,'0'0'1936'0'0,"-89"75"-3164"0"0,77-55 1220 0 0,3 0-84 0 0,0 0-48 0 0,5-2-260 0 0,2-3-580 0 0,2-5-1468 0 0</inkml:trace>
</inkml:ink>
</file>

<file path=ppt/ink/ink7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5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 86 10797 0 0,'0'0'1251'0'0,"2"5"-2979"0"0,0-3 1707 0 0,-1 1 1 0 0,1-1-1 0 0,0 1 1 0 0,0-1 0 0 0,0 0-1 0 0,0 0 1 0 0,0 0-1 0 0,1 0 1 0 0,-1 0-1 0 0,1 0 1 0 0,-1-1 0 0 0,1 1-1 0 0,-1-1 1 0 0,1 1-1 0 0,0-1 1 0 0,4 1 0 0 0,-2 0-219 0 0,0-1 1 0 0,0 0 0 0 0,0 0 0 0 0,0 0 0 0 0,1-1 0 0 0,-1 1-1 0 0,0-1 1 0 0,0 0 0 0 0,1-1 0 0 0,7-1 0 0 0,-12 2 233 0 0,0 0 0 0 0,0-1 0 0 0,0 1-1 0 0,0-1 1 0 0,0 1 0 0 0,0-1 0 0 0,0 1 0 0 0,0-1 0 0 0,0 0 0 0 0,0 1 0 0 0,0-1 0 0 0,0 0 0 0 0,0 0 0 0 0,0 0 0 0 0,-1 1 0 0 0,1-1 0 0 0,0 0 0 0 0,-1 0 0 0 0,1 0 0 0 0,0 0-1 0 0,-1 0 1 0 0,0 0 0 0 0,1-1 0 0 0,-1 1 0 0 0,1 0 0 0 0,-1 0 0 0 0,0 0 0 0 0,0 0 0 0 0,0 0 0 0 0,0-1 0 0 0,0 1 0 0 0,0 0 0 0 0,0 0 0 0 0,0 0 0 0 0,0 0 0 0 0,-1-1 0 0 0,1 1 0 0 0,0 0-1 0 0,-1 0 1 0 0,1 0 0 0 0,-1-2 0 0 0,-1-1 16 0 0,0-1-1 0 0,0 1 1 0 0,0 0 0 0 0,0 0-1 0 0,-1 0 1 0 0,0 0-1 0 0,0 1 1 0 0,0-1-1 0 0,-5-4 1 0 0,1 3-369 0 0,0-1-1 0 0,-1 2 1 0 0,0-1 0 0 0,0 1 0 0 0,0 0-1 0 0,0 1 1 0 0,-1 0 0 0 0,1 0 0 0 0,-1 1-1 0 0,-10-2 1 0 0,11 4-2159 0 0</inkml:trace>
</inkml:ink>
</file>

<file path=ppt/ink/ink7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109 338 1864 0 0,'0'0'2890'0'0,"18"-11"-2362"0"0,-3 2-474 0 0,7-4 75 0 0,1 0-1 0 0,-2-2 0 0 0,0-1 1 0 0,23-23-1 0 0,-36 29-68 0 0,0 0-1 0 0,-1 0 1 0 0,0 0-1 0 0,-1-1 1 0 0,-1 0 0 0 0,1-1-1 0 0,-2 1 1 0 0,0-1 0 0 0,0 0-1 0 0,-1 0 1 0 0,0 0 0 0 0,-1 0-1 0 0,-1 0 1 0 0,1-1 0 0 0,-2 1-1 0 0,-1-14 1 0 0,1 26-18 0 0,0-1 1 0 0,1 1-1 0 0,-1-1 1 0 0,0 1-1 0 0,0-1 1 0 0,0 1-1 0 0,0-1 1 0 0,0 1-1 0 0,0 0 1 0 0,0-1-1 0 0,0 1 1 0 0,0-1-1 0 0,0 1 1 0 0,-1-1-1 0 0,1 1 1 0 0,0-1-1 0 0,0 1 1 0 0,0 0-1 0 0,0-1 0 0 0,-1 1 1 0 0,1-1-1 0 0,0 1 1 0 0,-1 0-1 0 0,1-1 1 0 0,0 1-1 0 0,0 0 1 0 0,-1-1-1 0 0,1 1 1 0 0,0 0-1 0 0,-1 0 1 0 0,1-1-1 0 0,-1 1 1 0 0,1 0-1 0 0,0 0 1 0 0,-1 0-1 0 0,0-1 1 0 0,-15 10 263 0 0,-12 23-262 0 0,11-3 356 0 0,1 0 0 0 0,2 1 0 0 0,1 1 0 0 0,1 0 0 0 0,-10 41 0 0 0,-27 165 917 0 0,47-228-1298 0 0,-36 229 268 0 0,-52 256-931 0 0,72-424-3884 0 0</inkml:trace>
  <inkml:trace contextRef="#ctx0" brushRef="#br0" timeOffset="1">9 768 4880 0 0,'0'0'4097'0'0,"116"-46"-4797"0"0,-69 39 412 0 0,3-1 4 0 0,4 4-468 0 0,5-4-640 0 0,-16 4-801 0 0,28-8-895 0 0</inkml:trace>
</inkml:ink>
</file>

<file path=ppt/ink/ink7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6.3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278 0 7081 0 0,'0'0'1557'0'0,"-17"20"-689"0"0,9-11-799 0 0,-12 12 69 0 0,1 1 1 0 0,2 1-1 0 0,0 1 1 0 0,1 1 0 0 0,-19 41-1 0 0,9-1 48 0 0,3 1 0 0 0,4 0 0 0 0,2 2 0 0 0,-15 128 0 0 0,21-64-30 0 0,10 220-1 0 0,12-237-84 0 0,4 0-1 0 0,33 116 1 0 0,-23-142-2879 0 0,-30-133 177 0 0,1 7-225 0 0</inkml:trace>
</inkml:ink>
</file>

<file path=ppt/ink/ink7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6.9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53 1 6625 0 0,'0'0'5063'0'0,"6"16"-6123"0"0,0 2 1094 0 0,-2-8 32 0 0,0 0-1 0 0,-1 0 0 0 0,0 0 0 0 0,-1 0 0 0 0,0 1 0 0 0,-1-1 1 0 0,0 20-1 0 0,-3 15 185 0 0,-2-1 0 0 0,-1 1 0 0 0,-3-1 0 0 0,-1 0 0 0 0,-3-1 0 0 0,-32 80 0 0 0,47-183 1846 0 0,6 23-2272 0 0,2 1 0 0 0,1 0 0 0 0,1 1-1 0 0,20-35 1 0 0,-6 20 74 0 0,2 1-1 0 0,36-46 0 0 0,-64 93 68 0 0,0 0 1 0 0,1 1-1 0 0,-1-1 0 0 0,0 0 0 0 0,0 1 0 0 0,1-1 1 0 0,-1 0-1 0 0,1 1 0 0 0,0 0 0 0 0,-1-1 1 0 0,1 1-1 0 0,0 0 0 0 0,0 0 0 0 0,0 0 0 0 0,0 0 1 0 0,0 0-1 0 0,0 1 0 0 0,0-1 0 0 0,0 1 0 0 0,0-1 1 0 0,0 1-1 0 0,0 0 0 0 0,0-1 0 0 0,4 1 0 0 0,-4 1 19 0 0,0 0-1 0 0,0 1 1 0 0,0-1 0 0 0,0 0-1 0 0,0 1 1 0 0,0-1-1 0 0,0 1 1 0 0,-1-1-1 0 0,1 1 1 0 0,-1 0-1 0 0,1 0 1 0 0,-1 0-1 0 0,0 0 1 0 0,1 0-1 0 0,-1 0 1 0 0,0 0-1 0 0,0 0 1 0 0,-1 0 0 0 0,1 0-1 0 0,0 1 1 0 0,0 3-1 0 0,9 44 190 0 0,-2 0 0 0 0,-2 0 0 0 0,-2 1 0 0 0,-5 75 1 0 0,-2-81-838 0 0,1-31-735 0 0,1 0-1 0 0,1 0 1 0 0,1 24-1 0 0,4-19-3169 0 0</inkml:trace>
</inkml:ink>
</file>

<file path=ppt/ink/ink7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7.3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4680 0 0,'0'0'7197'0'0,"0"9"-7102"0"0,-1 1-76 0 0,1-6 2 0 0,-1 1 0 0 0,1-1 1 0 0,-1 1-1 0 0,2-1 0 0 0,-1 1 1 0 0,0-1-1 0 0,1 1 0 0 0,0-1 1 0 0,0 1-1 0 0,1 4 0 0 0,-2-9-13 0 0,1 1 1 0 0,-1-1-1 0 0,0 0 1 0 0,0 1-1 0 0,0-1 0 0 0,1 1 1 0 0,-1-1-1 0 0,0 0 0 0 0,0 1 1 0 0,1-1-1 0 0,-1 0 0 0 0,0 1 1 0 0,1-1-1 0 0,-1 0 0 0 0,0 0 1 0 0,1 1-1 0 0,-1-1 0 0 0,1 0 1 0 0,-1 0-1 0 0,0 0 1 0 0,1 1-1 0 0,-1-1 0 0 0,1 0 1 0 0,-1 0-1 0 0,1 0 0 0 0,-1 0 1 0 0,1 0-1 0 0,-1 0 0 0 0,0 0 1 0 0,1 0-1 0 0,-1 0 0 0 0,1 0 1 0 0,-1 0-1 0 0,1 0 1 0 0,-1 0-1 0 0,1 0 0 0 0,-1 0 1 0 0,0-1-1 0 0,1 1 0 0 0,-1 0 1 0 0,1 0-1 0 0,-1-1 0 0 0,0 1 1 0 0,1 0-1 0 0,-1 0 0 0 0,1-1 1 0 0,1 1-100 0 0,-8 12-470 0 0,5-9 519 0 0,0-1 0 0 0,-1 1 0 0 0,1 1 0 0 0,0-1 1 0 0,1 0-1 0 0,-1 0 0 0 0,0 6 0 0 0,1-8-105 0 0,0 0-1 0 0,0-1 1 0 0,0 1 0 0 0,0 0-1 0 0,0 0 1 0 0,0 0 0 0 0,0 0-1 0 0,0 0 1 0 0,0 0-1 0 0,1-1 1 0 0,-1 1 0 0 0,0 0-1 0 0,0 0 1 0 0,1 0 0 0 0,-1 0-1 0 0,1-1 1 0 0,-1 1 0 0 0,1 0-1 0 0,-1-1 1 0 0,1 1-1 0 0,0 0 1 0 0,-1-1 0 0 0,1 1-1 0 0,0 0 1 0 0,-1-1 0 0 0,1 1-1 0 0,0-1 1 0 0,-1 0-1 0 0,1 1 1 0 0,0-1 0 0 0,0 1-1 0 0,0-1 1 0 0,0 0 0 0 0,1 1-1 0 0,-2-1 50 0 0,1 0-1 0 0,-1 0 1 0 0,0 0 0 0 0,1 0-1 0 0,-1 0 1 0 0,1 0-1 0 0,-1 1 1 0 0,1-1-1 0 0,-1 0 1 0 0,1 0 0 0 0,-1 0-1 0 0,1-1 1 0 0,-1 1-1 0 0,0 0 1 0 0,1 0 0 0 0,-1 0-1 0 0,1 0 1 0 0,-1 0-1 0 0,1 0 1 0 0,-1-1-1 0 0,0 1 1 0 0,1 0 0 0 0,-1 0-1 0 0,1-1 1 0 0,-1 1-1 0 0,0 0 1 0 0,1-1 0 0 0,-1 1-1 0 0,0 0 1 0 0,1-1-1 0 0,-1 1 1 0 0,0 0-1 0 0,0-1 1 0 0,1 1 0 0 0,-1-1-1 0 0,0 1 1 0 0,0-1-1 0 0,0 1 1 0 0,0 0 0 0 0,1-1-1 0 0,-1 1 1 0 0,0-1-1 0 0,0 0 1 0 0,-1-9-438 0 0,-1 0 0 0 0,0 1 1 0 0,-7-19-1 0 0</inkml:trace>
</inkml:ink>
</file>

<file path=ppt/ink/ink7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7.7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110 182 2460 0 0,'0'0'4355'0'0,"16"-10"-4411"0"0,-2 1 51 0 0,4-2 22 0 0,-1-1 1 0 0,-1 0-1 0 0,1-1 1 0 0,15-17-1 0 0,-29 26 30 0 0,0 0 0 0 0,0 0 0 0 0,0-1 0 0 0,0 1 0 0 0,-1-1 0 0 0,1 0 0 0 0,-1 1 0 0 0,2-9 0 0 0,-4 12-28 0 0,1 0-1 0 0,-1 0 0 0 0,0 0 0 0 0,0 0 0 0 0,1 0 0 0 0,-1 0 0 0 0,0 0 1 0 0,0 0-1 0 0,0 0 0 0 0,0 0 0 0 0,0-1 0 0 0,0 1 0 0 0,-1 0 0 0 0,1 0 1 0 0,0 0-1 0 0,0 0 0 0 0,-1 0 0 0 0,1 0 0 0 0,-1 0 0 0 0,1 0 0 0 0,-1 0 1 0 0,1 0-1 0 0,-1 0 0 0 0,0 0 0 0 0,1 0 0 0 0,-1 1 0 0 0,0-1 0 0 0,0 0 1 0 0,0 0-1 0 0,0 1 0 0 0,1-1 0 0 0,-1 0 0 0 0,0 1 0 0 0,0-1 0 0 0,0 1 0 0 0,0-1 1 0 0,0 1-1 0 0,0 0 0 0 0,-1-1 0 0 0,1 1 0 0 0,0 0 0 0 0,0 0 0 0 0,0 0 1 0 0,-2 0-1 0 0,-5-1 48 0 0,-1 1 1 0 0,1 0-1 0 0,-1 0 1 0 0,1 1-1 0 0,-1 0 1 0 0,1 1-1 0 0,0 0 1 0 0,-1 0-1 0 0,1 1 1 0 0,0 0-1 0 0,0 0 1 0 0,1 1-1 0 0,-1 0 1 0 0,1 0-1 0 0,0 1 1 0 0,0 0-1 0 0,0 0 1 0 0,1 1-1 0 0,-1 0 1 0 0,2 0-1 0 0,-11 13 1 0 0,7-7 20 0 0,2-1 0 0 0,0 2 0 0 0,0-1 0 0 0,1 1-1 0 0,1 0 1 0 0,0 0 0 0 0,1 0 0 0 0,0 1 0 0 0,1-1 0 0 0,0 1 0 0 0,1 0 0 0 0,0 23 0 0 0,3-25-2 0 0,0 0 1 0 0,0 0 0 0 0,1-1 0 0 0,0 1 0 0 0,1-1 0 0 0,0 1 0 0 0,1-1-1 0 0,1 0 1 0 0,-1-1 0 0 0,2 1 0 0 0,-1-1 0 0 0,2 0 0 0 0,-1 0 0 0 0,1-1-1 0 0,1 0 1 0 0,-1 0 0 0 0,2 0 0 0 0,-1-1 0 0 0,1 0 0 0 0,17 11-1 0 0,-15-12-105 0 0,1 1 0 0 0,-1-1 0 0 0,1-1-1 0 0,1 0 1 0 0,-1-1 0 0 0,1 0-1 0 0,0-1 1 0 0,14 2 0 0 0,-20-4-334 0 0,1-1 1 0 0,-1 0-1 0 0,0-1 1 0 0,1 1 0 0 0,-1-1-1 0 0,0-1 1 0 0,1 0-1 0 0,-1 0 1 0 0,0 0-1 0 0,0-1 1 0 0,1 0-1 0 0,-1 0 1 0 0,-1-1 0 0 0,1 0-1 0 0,0 0 1 0 0,11-8-1 0 0,11-15-3299 0 0</inkml:trace>
</inkml:ink>
</file>

<file path=ppt/ink/ink7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8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1864 0 0,'0'0'9140'0'0,"-13"18"-8589"0"0,-39 60 238 0 0,43-61-510 0 0,1 0 0 0 0,1 0 0 0 0,0 1 0 0 0,1-1 0 0 0,1 1 0 0 0,1 1 0 0 0,0-1 0 0 0,-1 28 0 0 0,-1 1-125 0 0,-5 28-200 0 0,4 0 1 0 0,3 0 0 0 0,11 132-1 0 0,-7-203-66 0 0,12 68-1463 0 0,-11-68 1197 0 0,0 1-1 0 0,0-1 0 0 0,1 1 1 0 0,0-1-1 0 0,0 0 1 0 0,0 0-1 0 0,1 0 0 0 0,-1 0 1 0 0,1 0-1 0 0,0 0 0 0 0,0-1 1 0 0,7 7-1 0 0,3-3-2320 0 0,8-6-1200 0 0</inkml:trace>
  <inkml:trace contextRef="#ctx0" brushRef="#br0" timeOffset="1">231 817 468 0 0,'0'0'4212'0'0,"11"-17"-3591"0"0,3-2-516 0 0,69-102 171 0 0,-65 90-370 0 0,16-36 0 0 0,-29 56 648 0 0,-1 0-1 0 0,0-1 1 0 0,-1 1 0 0 0,0-1-1 0 0,-1 0 1 0 0,0 1 0 0 0,0-17 0 0 0,-24 51-292 0 0,14-11-69 0 0,1 0 0 0 0,0 1 1 0 0,1-1-1 0 0,0 1 1 0 0,0 1-1 0 0,2-1 1 0 0,-6 28-1 0 0,5-14-57 0 0,2 1 0 0 0,0 0 0 0 0,3 31-1 0 0,0-51-115 0 0,1-1-1 0 0,0 1 1 0 0,0-1-1 0 0,1 0 1 0 0,0 1-1 0 0,0-1 0 0 0,0 0 1 0 0,1 0-1 0 0,0 0 1 0 0,1 0-1 0 0,7 10 1 0 0,-8-13-299 0 0,0 0 0 0 0,0 0 0 0 0,0-1 0 0 0,1 0 0 0 0,-1 1 0 0 0,1-1 0 0 0,0 0 0 0 0,0-1 0 0 0,0 1 0 0 0,1-1 0 0 0,-1 0 0 0 0,0 0 0 0 0,1 0 0 0 0,0 0 0 0 0,-1-1 0 0 0,1 0 0 0 0,0 0 0 0 0,0 0 0 0 0,6 0 0 0 0,15-2-4011 0 0</inkml:trace>
</inkml:ink>
</file>

<file path=ppt/ink/ink7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8.6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 87 1252 0 0,'0'0'9050'0'0,"-3"13"-8467"0"0,2-5-543 0 0,-1 3 271 0 0,0 1-1 0 0,0-1 1 0 0,-1 0 0 0 0,-1 0 0 0 0,0 0 0 0 0,-1 0-1 0 0,-9 16 1 0 0,14-26-282 0 0,0-1-1 0 0,0 1 1 0 0,0-1-1 0 0,0 0 1 0 0,-1 1-1 0 0,1-1 1 0 0,0 0-1 0 0,0 1 1 0 0,-1-1 0 0 0,1 0-1 0 0,0 1 1 0 0,0-1-1 0 0,-1 0 1 0 0,1 1-1 0 0,0-1 1 0 0,-1 0-1 0 0,1 0 1 0 0,-1 0-1 0 0,1 1 1 0 0,0-1-1 0 0,-1 0 1 0 0,1 0-1 0 0,0 0 1 0 0,-1 0 0 0 0,1 0-1 0 0,-1 0 1 0 0,1 0-1 0 0,-1 1 1 0 0,1-1-1 0 0,0 0 1 0 0,-1-1-1 0 0,0 1 1 0 0,-3-12 698 0 0,5-22-715 0 0,2 24-102 0 0,2 0 1 0 0,-1 0-1 0 0,1 0 0 0 0,1 0 1 0 0,0 1-1 0 0,0 0 0 0 0,1 0 1 0 0,0 0-1 0 0,0 1 0 0 0,1 0 1 0 0,0 1-1 0 0,1-1 1 0 0,-1 2-1 0 0,2-1 0 0 0,-1 1 1 0 0,19-9-1 0 0,-26 15 45 0 0,-1-1 0 0 0,1 0 0 0 0,0 1 0 0 0,0-1 0 0 0,0 1 0 0 0,0 0 0 0 0,0-1 0 0 0,0 1 0 0 0,0 0 1 0 0,0 0-1 0 0,0 1 0 0 0,0-1 0 0 0,0 0 0 0 0,0 0 0 0 0,0 1 0 0 0,-1 0 0 0 0,1-1 0 0 0,0 1 0 0 0,0 0 0 0 0,3 1 0 0 0,-3 0 36 0 0,0 0 0 0 0,1 0-1 0 0,-1 1 1 0 0,0-1 0 0 0,0 0-1 0 0,0 1 1 0 0,-1-1 0 0 0,1 1-1 0 0,-1 0 1 0 0,1 0 0 0 0,1 5-1 0 0,0 2 125 0 0,0 0-1 0 0,-1-1 0 0 0,0 1 0 0 0,-1 0 1 0 0,0 0-1 0 0,-1 0 0 0 0,0 12 1 0 0,-3-9 456 0 0,-1-15 603 0 0,3 0-1151 0 0,0 0 0 0 0,1 0 0 0 0,-1 0 0 0 0,1-1 0 0 0,0 1 1 0 0,0 0-1 0 0,0 0 0 0 0,0 0 0 0 0,0 0 0 0 0,0-3 0 0 0,2-1-131 0 0,0-1 0 0 0,1 1-1 0 0,0-1 1 0 0,0 1 0 0 0,0 0 0 0 0,1 0-1 0 0,0 0 1 0 0,0 1 0 0 0,0-1-1 0 0,7-6 1 0 0,-1 2-58 0 0,1 0 0 0 0,0 1-1 0 0,0 1 1 0 0,13-9 0 0 0,-23 16 146 0 0,0 0 1 0 0,0 0-1 0 0,1 1 1 0 0,-1-1-1 0 0,0 0 1 0 0,0 0-1 0 0,1 1 1 0 0,-1-1-1 0 0,0 1 0 0 0,1-1 1 0 0,-1 1-1 0 0,0-1 1 0 0,1 1-1 0 0,-1 0 1 0 0,1 0-1 0 0,-1 0 1 0 0,0 0-1 0 0,1 0 1 0 0,-1 0-1 0 0,1 0 1 0 0,-1 0-1 0 0,0 1 0 0 0,1-1 1 0 0,-1 0-1 0 0,1 1 1 0 0,-1-1-1 0 0,0 1 1 0 0,0-1-1 0 0,1 1 1 0 0,-1 0-1 0 0,0 0 1 0 0,0 0-1 0 0,0-1 0 0 0,0 1 1 0 0,0 0-1 0 0,0 0 1 0 0,0 1-1 0 0,0-1 1 0 0,0 0-1 0 0,0 0 1 0 0,0 0-1 0 0,-1 0 1 0 0,1 1-1 0 0,0-1 0 0 0,-1 0 1 0 0,0 1-1 0 0,1-1 1 0 0,0 3-1 0 0,2 8 294 0 0,-1 1 0 0 0,0 0 0 0 0,-1 0 0 0 0,0 19 0 0 0,0-11-159 0 0,-1-9-270 0 0,3 27 826 0 0,-3-37-903 0 0,0-1-1 0 0,0 0 1 0 0,0 0 0 0 0,0 0-1 0 0,1 1 1 0 0,-1-1-1 0 0,1 0 1 0 0,-1 0-1 0 0,1 0 1 0 0,-1 0 0 0 0,1 1-1 0 0,-1-1 1 0 0,1 0-1 0 0,0 0 1 0 0,0 0 0 0 0,-1 0-1 0 0,1-1 1 0 0,0 1-1 0 0,0 0 1 0 0,0 0-1 0 0,0 0 1 0 0,0-1 0 0 0,0 1-1 0 0,2 0 1 0 0</inkml:trace>
</inkml:ink>
</file>

<file path=ppt/ink/ink7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9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 4468 0 0,'0'0'9193'0'0,"102"-15"-9309"0"0,-73 15 176 0 0,4 0-60 0 0,-3 0-52 0 0,5 7-152 0 0,0 5 28 0 0,-4 2-28 0 0,-4 2 12 0 0,-4 0-592 0 0,-11-1-1184 0 0,-4-3-2120 0 0,-14 5-1833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0.8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440 0 548 0 0,'0'0'7491'0'0,"-12"4"-7112"0"0,-9 5-191 0 0,-1 1 0 0 0,1 0 1 0 0,0 2-1 0 0,-25 18 0 0 0,3 4 260 0 0,-203 153 522 0 0,246-187-1044 0 0,0 0 0 0 0,-1 0 0 0 0,1 0 0 0 0,-1 0 0 0 0,1 1 0 0 0,-1-1 0 0 0,1 0 0 0 0,0 0 0 0 0,-1 1 0 0 0,1-1 0 0 0,0 0 0 0 0,-1 1 0 0 0,1-1 0 0 0,0 0 0 0 0,-1 1 0 0 0,1-1 0 0 0,0 1 0 0 0,0-1 0 0 0,-1 0 0 0 0,1 1 0 0 0,0-1 0 0 0,0 1 0 0 0,0-1 0 0 0,0 1 0 0 0,-1-1 0 0 0,1 1 0 0 0,0-1 0 0 0,0 0 0 0 0,0 1 0 0 0,0-1 0 0 0,0 1 0 0 0,0-1 0 0 0,0 2 0 0 0,16 3-933 0 0,31-6 69 0 0,-44 1 540 0 0,29-4-1795 0 0,13-9-588 0 0</inkml:trace>
</inkml:ink>
</file>

<file path=ppt/ink/ink7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9.4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1 296 3392 0 0,'0'0'8341'0'0,"111"30"-8341"0"0,-57-30-1032 0 0,-12 0-1572 0 0,32-8-4413 0 0</inkml:trace>
  <inkml:trace contextRef="#ctx0" brushRef="#br0" timeOffset="1">1099 36 8053 0 0,'0'0'7400'0'0,"84"-36"-7188"0"0,-52 36 40 0 0,4 0-228 0 0,4 5-24 0 0,1 7-236 0 0,6 4-4 0 0,-4 5 116 0 0,-3 1-396 0 0,-3 4-568 0 0,-8-2-588 0 0,-14-6-1380 0 0,-9 1-2149 0 0</inkml:trace>
  <inkml:trace contextRef="#ctx0" brushRef="#br0" timeOffset="2">1156 287 1720 0 0,'0'0'11649'0'0,"-3"3"-11116"0"0,3-3-519 0 0,-1 1-1 0 0,1-1 1 0 0,-1 1 0 0 0,1-1 0 0 0,-1 0-1 0 0,1 1 1 0 0,0-1 0 0 0,-1 1 0 0 0,1-1-1 0 0,0 1 1 0 0,-1-1 0 0 0,1 1-1 0 0,0-1 1 0 0,0 1 0 0 0,0-1 0 0 0,-1 1-1 0 0,1-1 1 0 0,0 1 0 0 0,0 0 0 0 0,0-1-1 0 0,0 1 1 0 0,0-1 0 0 0,0 1 0 0 0,0-1-1 0 0,0 1 1 0 0,0 0 0 0 0,0-1-1 0 0,0 1 1 0 0,0-1 0 0 0,1 1 0 0 0,-1-1-1 0 0,0 1 1 0 0,0-1 0 0 0,1 1 0 0 0,-1-1-1 0 0,0 1 1 0 0,1 0 0 0 0,28 15 447 0 0,-28-16-459 0 0,33 13-87 0 0,1-1 0 0 0,0-1 0 0 0,66 10 0 0 0,-64-16-1895 0 0,66 0-1 0 0,-65-10-1290 0 0,10-11-2364 0 0</inkml:trace>
</inkml:ink>
</file>

<file path=ppt/ink/ink7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09.8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264 1 8477 0 0,'0'0'2280'0'0,"-12"15"-1649"0"0,-4 3-401 0 0,3-3 16 0 0,0 1-1 0 0,1 0 1 0 0,1 1-1 0 0,-10 18 1 0 0,-11 31 300 0 0,3 0 0 0 0,4 3 1 0 0,2 0-1 0 0,-26 134 0 0 0,46-180-486 0 0,0 0-1 0 0,2 38 0 0 0,1-59-54 0 0,0-2 23 0 0,0 1 0 0 0,0-1 0 0 0,1 1 1 0 0,-1-1-1 0 0,0 0 0 0 0,0 1 0 0 0,1-1 0 0 0,-1 0 0 0 0,0 1 0 0 0,1-1 0 0 0,-1 0 1 0 0,1 1-1 0 0,-1-1 0 0 0,0 0 0 0 0,1 0 0 0 0,-1 1 0 0 0,1-1 0 0 0,-1 0 0 0 0,0 0 0 0 0,1 0 1 0 0,-1 0-1 0 0,1 0 0 0 0,-1 1 0 0 0,1-1 0 0 0,-1 0 0 0 0,1 0 0 0 0,-1 0 0 0 0,1 0 1 0 0,-1 0-1 0 0,0 0 0 0 0,1-1 0 0 0,-1 1 0 0 0,1 0 0 0 0,-1 0 0 0 0,1 0 0 0 0,-1 0 0 0 0,1 0 1 0 0,-1-1-1 0 0,23-6 457 0 0,26-14-1194 0 0,-1-3 0 0 0,77-51 0 0 0,15-30-6599 0 0,-94 66 2549 0 0</inkml:trace>
</inkml:ink>
</file>

<file path=ppt/ink/ink7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0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1 148 3160 0 0,'0'0'7464'0'0,"14"8"-6696"0"0,115 53 24 0 0,-109-53-724 0 0,0-1-1 0 0,1-1 0 0 0,0-1 0 0 0,0-1 0 0 0,0-1 0 0 0,1 0 0 0 0,-1-2 0 0 0,41-2 1 0 0,-52 0-133 0 0,0-1 1 0 0,0 0 0 0 0,0 0 0 0 0,0-1 0 0 0,0 0 0 0 0,-1 0 0 0 0,1-1 0 0 0,-1-1 0 0 0,0 0 0 0 0,0 0 0 0 0,-1 0 0 0 0,1-1 0 0 0,-1-1 0 0 0,-1 1 0 0 0,1-1 0 0 0,-1-1 0 0 0,0 1 0 0 0,-1-1 0 0 0,0 0 0 0 0,9-16 0 0 0,-11 18 24 0 0,-1 0 0 0 0,1-1 0 0 0,-1 1 0 0 0,-1-1 0 0 0,1 0 0 0 0,-1 0 0 0 0,0 0 0 0 0,-1 0 0 0 0,0 0 0 0 0,0 0-1 0 0,0 0 1 0 0,-1-1 0 0 0,0 1 0 0 0,-1 0 0 0 0,0-7 0 0 0,0 12 11 0 0,0 1 0 0 0,0 0 0 0 0,0 0 1 0 0,0 0-1 0 0,0 0 0 0 0,0 0 0 0 0,-1 0 0 0 0,1 1 1 0 0,0-1-1 0 0,0 0 0 0 0,-1 0 0 0 0,1 1 0 0 0,0-1 0 0 0,-1 1 1 0 0,1 0-1 0 0,-1-1 0 0 0,1 1 0 0 0,-1 0 0 0 0,1 0 0 0 0,0 0 1 0 0,-1-1-1 0 0,1 2 0 0 0,-1-1 0 0 0,1 0 0 0 0,-1 0 0 0 0,1 0 1 0 0,-3 1-1 0 0,-2 0 0 0 0,0 0 1 0 0,0 1-1 0 0,0-1 1 0 0,0 1-1 0 0,-8 3 1 0 0,9-1 68 0 0,0-1 0 0 0,-1 1 1 0 0,2 0-1 0 0,-1 1 0 0 0,0-1 0 0 0,1 1 0 0 0,0 0 1 0 0,0 0-1 0 0,0 0 0 0 0,1 0 0 0 0,0 1 0 0 0,0 0 1 0 0,0-1-1 0 0,1 1 0 0 0,-3 10 0 0 0,2-8 42 0 0,1 1 0 0 0,0 1-1 0 0,1-1 1 0 0,0 0 0 0 0,0 0 0 0 0,1 1-1 0 0,0-1 1 0 0,1 0 0 0 0,0 0-1 0 0,2 12 1 0 0,-1-17-22 0 0,-1 0 0 0 0,1 0 0 0 0,0 0 0 0 0,0 0 0 0 0,0 0 0 0 0,0-1 0 0 0,1 1 0 0 0,-1-1 0 0 0,1 1 0 0 0,0-1-1 0 0,0 0 1 0 0,1 0 0 0 0,-1 0 0 0 0,0-1 0 0 0,1 1 0 0 0,0-1 0 0 0,-1 0 0 0 0,1 0 0 0 0,0 0 0 0 0,0 0 0 0 0,0-1 0 0 0,1 1 0 0 0,-1-1 0 0 0,0 0 0 0 0,0 0 0 0 0,1-1 0 0 0,8 1 0 0 0,-1-1 39 0 0,1 0 1 0 0,0 0 0 0 0,-1-1-1 0 0,1-1 1 0 0,-1 0 0 0 0,1-1-1 0 0,-1 0 1 0 0,19-7 0 0 0,-11 1-41 0 0,0 0 0 0 0,0-2 1 0 0,-1 0-1 0 0,0-1 1 0 0,-1 0-1 0 0,-1-2 0 0 0,0 0 1 0 0,0-1-1 0 0,-2-1 1 0 0,0 0-1 0 0,24-34 0 0 0,-39 49-112 0 0,0 1 0 0 0,0 0 0 0 0,0 0 0 0 0,1 0-1 0 0,-1-1 1 0 0,0 1 0 0 0,0 0 0 0 0,1 0 0 0 0,-1 0 0 0 0,0 0-1 0 0,0 0 1 0 0,1 0 0 0 0,-1-1 0 0 0,0 1 0 0 0,0 0 0 0 0,1 0-1 0 0,-1 0 1 0 0,0 0 0 0 0,0 0 0 0 0,1 0 0 0 0,-1 0-1 0 0,0 0 1 0 0,1 0 0 0 0,-1 0 0 0 0,0 0 0 0 0,0 0 0 0 0,1 0-1 0 0,-1 0 1 0 0,0 0 0 0 0,0 1 0 0 0,1-1 0 0 0,-1 0-1 0 0,0 0 1 0 0,0 0 0 0 0,1 0 0 0 0,-1 0 0 0 0,0 1 0 0 0,0-1-1 0 0,0 0 1 0 0,1 0 0 0 0,-1 0 0 0 0,0 1 0 0 0,0-1 0 0 0,0 0-1 0 0,0 0 1 0 0,1 1 0 0 0,-1-1 0 0 0,0 0 0 0 0,0 0-1 0 0,0 1 1 0 0,0-1 0 0 0,14 27-193 0 0,-9-16 291 0 0,-1 1 0 0 0,0 0 0 0 0,2 14 0 0 0,-2 24 1230 0 0,5-84 197 0 0,0 3-1386 0 0,5-13 146 0 0,-15 90-2555 0 0,-2-28 2394 0 0,-164 802 1112 0 0,167-820-1183 0 0,-35 110 136 0 0,32-100-122 0 0,-2 0 1 0 0,0 0 0 0 0,0-1 0 0 0,0 1 0 0 0,-1-1-1 0 0,-1 0 1 0 0,0 0 0 0 0,-11 10 0 0 0,16-17 33 0 0,0 0 0 0 0,0 0 1 0 0,0-1-1 0 0,-1 1 1 0 0,1-1-1 0 0,-1 1 1 0 0,1-1-1 0 0,-1 0 0 0 0,0 0 1 0 0,1 0-1 0 0,-1-1 1 0 0,0 1-1 0 0,0 0 0 0 0,0-1 1 0 0,0 0-1 0 0,1 0 1 0 0,-1 0-1 0 0,-3 0 0 0 0,1-1 36 0 0,1 0 0 0 0,-1 0-1 0 0,1-1 1 0 0,0 1-1 0 0,0-1 1 0 0,0 0-1 0 0,0 0 1 0 0,0-1 0 0 0,0 1-1 0 0,-5-5 1 0 0,-4-5 86 0 0,0 0 0 0 0,1-2 0 0 0,1 1 1 0 0,-16-24-1 0 0,18 24-108 0 0,0-1 1 0 0,1 0-1 0 0,0-1 0 0 0,1 0 1 0 0,1 0-1 0 0,1 0 1 0 0,-5-19-1 0 0,8 27-126 0 0,1 1 0 0 0,1-1 0 0 0,-1 1 0 0 0,1-1 0 0 0,0 1 0 0 0,0-1 0 0 0,1 1 0 0 0,0 0 1 0 0,0-1-1 0 0,0 1 0 0 0,1 0 0 0 0,0-1 0 0 0,0 1 0 0 0,1 0 0 0 0,0 0 0 0 0,0 1 0 0 0,0-1 0 0 0,1 1 0 0 0,0-1 0 0 0,8-8 0 0 0,10-9-2714 0 0,40-33-1 0 0,-13 17-2179 0 0</inkml:trace>
</inkml:ink>
</file>

<file path=ppt/ink/ink7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1.2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448 1 6021 0 0,'0'0'4657'0'0,"12"13"-5761"0"0,-2-3 1065 0 0,-3-4 58 0 0,-1 0 0 0 0,0 0-1 0 0,0 1 1 0 0,0 0-1 0 0,-1 0 1 0 0,0 1-1 0 0,0 0 1 0 0,-1-1 0 0 0,0 2-1 0 0,-1-1 1 0 0,5 15-1 0 0,-1 11 347 0 0,-2 1 0 0 0,-1-1-1 0 0,-2 1 1 0 0,-1 0 0 0 0,-6 53-1 0 0,-37 167 442 0 0,41-253-804 0 0,-101 375 822 0 0,72-293-645 0 0,-4-1-1 0 0,-63 109 0 0 0,86-172-37 0 0,-2 1 1 0 0,-1-2-1 0 0,-26 30 0 0 0,34-43-78 0 0,1-1-1 0 0,-1 0 1 0 0,-1 0 0 0 0,1-1 0 0 0,-1 1-1 0 0,-11 5 1 0 0,14-9-3 0 0,0 1-1 0 0,0-1 1 0 0,1 0 0 0 0,-1 0-1 0 0,0 0 1 0 0,0-1-1 0 0,0 1 1 0 0,0-1-1 0 0,0 0 1 0 0,0 0 0 0 0,0 0-1 0 0,0-1 1 0 0,0 1-1 0 0,-4-2 1 0 0,5 0-275 0 0,0 1-1 0 0,0-1 1 0 0,0 0 0 0 0,0 0 0 0 0,0 0 0 0 0,1-1 0 0 0,-1 1-1 0 0,1-1 1 0 0,-1 1 0 0 0,1-1 0 0 0,0 0 0 0 0,0 0-1 0 0,1 0 1 0 0,-1 0 0 0 0,0 0 0 0 0,1 0 0 0 0,0 0 0 0 0,0 0-1 0 0,0-1 1 0 0,0 1 0 0 0,0 0 0 0 0,0-6 0 0 0,0-27-4862 0 0</inkml:trace>
</inkml:ink>
</file>

<file path=ppt/ink/ink7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5:11.6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 1 11297 0 0,'0'0'3204'0'0,"10"82"-7488"0"0,5-49-745 0 0</inkml:trace>
  <inkml:trace contextRef="#ctx0" brushRef="#br0" timeOffset="1">35 410 5885 0 0,'0'0'10613'0'0,"-24"-11"-13278"0"0,20 22 1429 0 0,-2-1-1272 0 0</inkml:trace>
</inkml:ink>
</file>

<file path=ppt/ink/ink7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2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16 5424 0 0,'0'0'7172'0'0,"1"-4"-6978"0"0,2-7-309 0 0,-7 21-144 0 0,-7 19 557 0 0,-53 102 53 0 0,44-95-405 0 0,1 0 0 0 0,2 2 0 0 0,-16 53 0 0 0,31-61-2066 0 0,2-29 2004 0 0,0-1-1 0 0,0 0 0 0 0,0 1 0 0 0,0-1 0 0 0,0 1 1 0 0,0-1-1 0 0,0 1 0 0 0,0-1 0 0 0,0 0 0 0 0,1 1 1 0 0,-1-1-1 0 0,0 1 0 0 0,0-1 0 0 0,0 0 0 0 0,1 1 1 0 0,-1-1-1 0 0,0 0 0 0 0,0 1 0 0 0,1-1 0 0 0,-1 0 1 0 0,0 0-1 0 0,1 1 0 0 0,-1-1 0 0 0,0 0 0 0 0,1 1 1 0 0,0-1-65 0 0,0-1 1 0 0,0 1 0 0 0,0 0 0 0 0,0 0 0 0 0,-1 0 0 0 0,1-1 0 0 0,0 1 0 0 0,0 0 0 0 0,0-1-1 0 0,-1 1 1 0 0,1-1 0 0 0,0 1 0 0 0,0-1 0 0 0,-1 1 0 0 0,1-1 0 0 0,0 0 0 0 0,-1 1-1 0 0,2-2 1 0 0,18-23-2598 0 0</inkml:trace>
</inkml:ink>
</file>

<file path=ppt/ink/ink7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3.6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47 495 4620 0 0,'0'0'1581'0'0,"14"7"-1017"0"0,49 21 29 0 0,-54-26-483 0 0,1 0-1 0 0,0 0 1 0 0,0-1-1 0 0,-1 0 1 0 0,1 0 0 0 0,0-1-1 0 0,0-1 1 0 0,0 0-1 0 0,0 0 1 0 0,0-1-1 0 0,-1 0 1 0 0,1 0 0 0 0,18-9-1 0 0,-23 10-87 0 0,25-10 61 0 0,0-1 1 0 0,-1-2-1 0 0,0-1 0 0 0,-1-1 0 0 0,-1-1 1 0 0,0-2-1 0 0,-2 0 0 0 0,24-24 0 0 0,-22 17-1 0 0,-1-2 0 0 0,-1 0 0 0 0,-2-2 0 0 0,-1-1 0 0 0,-2 0-1 0 0,27-54 1 0 0,-43 76 14 0 0,-1 1 1 0 0,0-1-1 0 0,0 1 0 0 0,-1-1 0 0 0,0 0 0 0 0,0 0 0 0 0,-1 0 1 0 0,1-14-1 0 0,-14 33-330 0 0,-30 42-289 0 0,-60 101 0 0 0,-19 67 1205 0 0,87-156-480 0 0,-59 120 235 0 0,8 3 0 0 0,9 4 1 0 0,-53 204-1 0 0,107-308-366 0 0,3 1 1 0 0,5 1-1 0 0,3 0 0 0 0,1 128 0 0 0,11-198-59 0 0,0 0 1 0 0,1 0-1 0 0,9 34 0 0 0,-8-45 43 0 0,-1 0-1 0 0,1 0 0 0 0,0-1 0 0 0,0 1 0 0 0,1-1 1 0 0,0 0-1 0 0,0 0 0 0 0,1 0 0 0 0,0-1 0 0 0,0 0 0 0 0,9 9 1 0 0,-13-15-33 0 0,-1 1 1 0 0,1-1-1 0 0,0 1 1 0 0,-1-1-1 0 0,1 1 1 0 0,0-1-1 0 0,0 1 1 0 0,-1-1-1 0 0,1 0 1 0 0,0 1-1 0 0,0-1 1 0 0,0 0-1 0 0,-1 0 1 0 0,1 0-1 0 0,0 0 1 0 0,0 0-1 0 0,0 0 1 0 0,0 0 0 0 0,0 0-1 0 0,-1 0 1 0 0,1 0-1 0 0,0 0 1 0 0,0 0-1 0 0,0-1 1 0 0,-1 1-1 0 0,1 0 1 0 0,0 0-1 0 0,0-1 1 0 0,-1 1-1 0 0,1-1 1 0 0,0 1-1 0 0,0-1 1 0 0,-1 1-1 0 0,1-1 1 0 0,0 1-1 0 0,-1-1 1 0 0,1 0-1 0 0,-1 1 1 0 0,1-1 0 0 0,-1 0-1 0 0,1 1 1 0 0,-1-1-1 0 0,0 0 1 0 0,1 0-1 0 0,-1 0 1 0 0,17-44 242 0 0,-14 37-336 0 0,4-18-106 0 0,0-1 0 0 0,-2 1 0 0 0,-1-1 0 0 0,-1 0-1 0 0,-1 0 1 0 0,-1-1 0 0 0,-6-48 0 0 0,-1 36 94 0 0,-2 0 0 0 0,-1 0 0 0 0,-2 1 0 0 0,-26-58 0 0 0,36 95 76 0 0,-37-102 136 0 0,34 93-99 0 0,1-1 1 0 0,1 0-1 0 0,0-1 1 0 0,1 1-1 0 0,0 0 1 0 0,1-24 0 0 0,1 32-69 0 0,0 1 0 0 0,1-1 1 0 0,-1 1-1 0 0,0 0 0 0 0,1 0 1 0 0,0 0-1 0 0,0 0 0 0 0,0 0 0 0 0,0 0 1 0 0,0 0-1 0 0,0 1 0 0 0,1-1 1 0 0,0 1-1 0 0,-1-1 0 0 0,1 1 1 0 0,0 0-1 0 0,0 0 0 0 0,0 0 1 0 0,0 1-1 0 0,0-1 0 0 0,5-1 1 0 0,10-4-132 0 0,1 0 1 0 0,29-6-1 0 0,-39 11 170 0 0,90-20-281 0 0,90-25 372 0 0,-160 37-1524 0 0,-1 0 1 0 0,-1-2 0 0 0,1-1-1 0 0,38-26 1 0 0,-25 9-2971 0 0</inkml:trace>
</inkml:ink>
</file>

<file path=ppt/ink/ink7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4.1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585 0 5032 0 0,'0'0'5862'0'0,"-16"10"-5945"0"0,6-5 97 0 0,-2 2 39 0 0,0 0 0 0 0,0 1-1 0 0,0 1 1 0 0,1-1 0 0 0,0 2-1 0 0,1 0 1 0 0,0 0-1 0 0,-11 15 1 0 0,-51 77 194 0 0,5 3 0 0 0,4 4 0 0 0,-72 173-1 0 0,108-215-229 0 0,-32 129 0 0 0,50-155-11 0 0,2 0 0 0 0,2 0 0 0 0,2 1 0 0 0,2 63 0 0 0,1-100 4 0 0,0 1 0 0 0,1-1 0 0 0,0 1 0 0 0,-1-1-1 0 0,2 1 1 0 0,-1-1 0 0 0,1 0 0 0 0,0 1 0 0 0,0-1-1 0 0,0 0 1 0 0,0 0 0 0 0,1-1 0 0 0,0 1 0 0 0,0 0 0 0 0,1-1-1 0 0,-1 0 1 0 0,1 0 0 0 0,0 0 0 0 0,0 0 0 0 0,0 0-1 0 0,0-1 1 0 0,1 0 0 0 0,-1 0 0 0 0,1 0 0 0 0,0-1-1 0 0,0 1 1 0 0,0-1 0 0 0,0 0 0 0 0,0 0 0 0 0,1-1-1 0 0,-1 0 1 0 0,1 0 0 0 0,-1 0 0 0 0,0 0 0 0 0,1-1-1 0 0,10-1 1 0 0,-6 1-382 0 0,0-1 0 0 0,0 0 0 0 0,-1 0 0 0 0,1-1 0 0 0,0-1 0 0 0,11-3 0 0 0,32-19-4136 0 0,-17 3 539 0 0</inkml:trace>
</inkml:ink>
</file>

<file path=ppt/ink/ink7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5.6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184 38 208 0 0,'0'0'8017'0'0,"7"-7"-7146"0"0,31-24 1001 0 0,-52 68-1610 0 0,-62 120 1132 0 0,34-73-1274 0 0,-54 151 1 0 0,107-258 546 0 0,1 1 1 0 0,1 0 0 0 0,19-25 0 0 0,69-88-1339 0 0,-78 105 535 0 0,-8 9 30 0 0,1 1 0 0 0,1 0 0 0 0,0 1 0 0 0,36-28 0 0 0,-51 45 51 0 0,0 0 1 0 0,0 1-1 0 0,1-1 0 0 0,-1 1 0 0 0,1-1 0 0 0,0 1 1 0 0,-1 0-1 0 0,1 0 0 0 0,0 0 0 0 0,0 0 0 0 0,-1 1 1 0 0,1-1-1 0 0,0 1 0 0 0,0 0 0 0 0,0 0 0 0 0,0 0 0 0 0,4 0 1 0 0,-4 1 10 0 0,-1 0 0 0 0,0 0 0 0 0,0 0 0 0 0,0 0 0 0 0,0 0 0 0 0,0 0 0 0 0,0 1 0 0 0,0-1 0 0 0,0 1 0 0 0,0-1 0 0 0,-1 1 0 0 0,1 0 0 0 0,-1-1 0 0 0,1 1 0 0 0,-1 0 0 0 0,0 0 0 0 0,2 3 0 0 0,1 4 81 0 0,-1 0 1 0 0,1 1 0 0 0,-1-1 0 0 0,-1 1-1 0 0,0 0 1 0 0,0 0 0 0 0,-1 0 0 0 0,0 16-1 0 0,-2-12 109 0 0,0 1 0 0 0,-1 0-1 0 0,0-1 1 0 0,-1 1 0 0 0,-1-1-1 0 0,-1 0 1 0 0,-10 24-1 0 0,2-10 88 0 0,-3-1-1 0 0,-29 41 1 0 0,35-55-154 0 0,7-10-420 0 0,1 0 1 0 0,0-1-1 0 0,0 1 1 0 0,0 0 0 0 0,0 0-1 0 0,0 0 1 0 0,0 1-1 0 0,1-1 1 0 0,-3 6 0 0 0</inkml:trace>
</inkml:ink>
</file>

<file path=ppt/ink/ink7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6.2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334 1 5032 0 0,'0'0'3119'0'0,"-7"18"-2401"0"0,-41 115 716 0 0,-17 42-49 0 0,-55 139-762 0 0,90-247-422 0 0,-13 35-1111 0 0,37-86-759 0 0,2 0 0 0 0,-4 23 0 0 0,6-18-2146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1.28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612 0 964 0 0,'0'0'7356'0'0,"-17"7"-7673"0"0,16-7 321 0 0,-28 10 244 0 0,1 1 1 0 0,1 2-1 0 0,-44 26 0 0 0,-119 115 90 0 0,-11 9-4820 0 0,154-133 1766 0 0</inkml:trace>
</inkml:ink>
</file>

<file path=ppt/ink/ink7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6.6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7353 0 0,'0'0'4545'0'0,"1"5"-4768"0"0,-1-3 135 0 0,0 0 0 0 0,1 0-1 0 0,-1 1 1 0 0,1-1 0 0 0,0 0 0 0 0,0 0-1 0 0,0 0 1 0 0,0 0 0 0 0,0 0 0 0 0,0 0-1 0 0,0 0 1 0 0,0 0 0 0 0,1 0 0 0 0,-1-1 0 0 0,1 1-1 0 0,0 0 1 0 0,-1-1 0 0 0,1 1 0 0 0,0-1-1 0 0,0 0 1 0 0,0 0 0 0 0,0 1 0 0 0,0-1-1 0 0,0-1 1 0 0,0 1 0 0 0,0 0 0 0 0,1 0-1 0 0,-1-1 1 0 0,0 1 0 0 0,0-1 0 0 0,3 0-1 0 0,21-2-4346 0 0,-26 2 4385 0 0,0 0 0 0 0,1 0 0 0 0,-1 0 1 0 0,0 0-1 0 0,0 0 0 0 0,1 0 0 0 0,-1 0 0 0 0,0 0 1 0 0,0 0-1 0 0,1 0 0 0 0,-1 0 0 0 0,0 0 0 0 0,0 0 0 0 0,0-1 1 0 0,1 1-1 0 0,-1 0 0 0 0,0 0 0 0 0,0 0 0 0 0,0 0 1 0 0,1-1-1 0 0,-1 1 0 0 0,0 0 0 0 0,0 0 0 0 0,0 0 0 0 0,0-1 1 0 0,0 1-1 0 0,1 0 0 0 0,-1 0 0 0 0,0 0 0 0 0,0-1 0 0 0,0 1 1 0 0,0 0-1 0 0,0 0 0 0 0,0-1 0 0 0,0 1 0 0 0,0 0 1 0 0,0 0-1 0 0,0-1 0 0 0,0 1 0 0 0,0 0 0 0 0,0 0 0 0 0,0-1 1 0 0,0 1-1 0 0,0 0 0 0 0,0 0 0 0 0,0-1 0 0 0,0 1 1 0 0,-1 0-1 0 0,1 0 0 0 0,0-1 0 0 0,0 1 0 0 0,0 0 0 0 0,0 0 1 0 0,0 0-1 0 0,-1-1 0 0 0,1 1 0 0 0,0 0 0 0 0,0 0 0 0 0,0 0 1 0 0,-1 0-1 0 0,1 0 0 0 0,0-1 0 0 0,0 1 0 0 0,0 0 1 0 0,-1 0-1 0 0,1 0 0 0 0,-1 0 0 0 0,-21-12-464 0 0,-34-15 0 0 0</inkml:trace>
</inkml:ink>
</file>

<file path=ppt/ink/ink7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7.07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100 44 4852 0 0,'0'0'5206'0'0,"13"-5"-4666"0"0,-13 5-539 0 0,33-9 282 0 0,60-11 1 0 0,-4 10-1158 0 0,-99 36-7858 0 0</inkml:trace>
  <inkml:trace contextRef="#ctx0" brushRef="#br0" timeOffset="1">0 336 7809 0 0,'0'0'2848'0'0,"97"9"-3456"0"0,-63-6 604 0 0,7 0-848 0 0,-3-3-824 0 0,-7 0-509 0 0,21 0-879 0 0</inkml:trace>
</inkml:ink>
</file>

<file path=ppt/ink/ink7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7.4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0 5044 0 0,'0'0'6464'0'0,"6"10"-6078"0"0,0 0-334 0 0,-1 1 0 0 0,1-1 0 0 0,-2 1 0 0 0,0 0 1 0 0,0 0-1 0 0,-1 1 0 0 0,4 21 0 0 0,1 65 222 0 0,-6 149 1 0 0,-3-233-616 0 0,0-1 0 0 0,-1 1 0 0 0,0-1 1 0 0,-1 0-1 0 0,-1 1 0 0 0,0-1 0 0 0,-1-1 0 0 0,0 1 0 0 0,-8 13 1 0 0,13-25 150 0 0,-1 0 0 0 0,1-1 0 0 0,0 1 0 0 0,-1-1 0 0 0,1 1 0 0 0,-1 0 0 0 0,1-1 0 0 0,-1 1 0 0 0,1-1 0 0 0,-1 0 0 0 0,1 1 0 0 0,-1-1 0 0 0,0 1 0 0 0,1-1 0 0 0,-1 0 0 0 0,0 1 0 0 0,1-1 0 0 0,-1 0 0 0 0,0 0 0 0 0,1 1 1 0 0,-1-1-1 0 0,0 0 0 0 0,1 0 0 0 0,-1 0 0 0 0,0 0 0 0 0,1 0 0 0 0,-1 0 0 0 0,0 0 0 0 0,0 0 0 0 0,0-1 0 0 0</inkml:trace>
  <inkml:trace contextRef="#ctx0" brushRef="#br0" timeOffset="1">137 134 5897 0 0,'0'0'3833'0'0,"12"15"-3383"0"0,88 115 244 0 0,-62-72-693 0 0,9 14-163 0 0,69 80-1 0 0,-114-151-77 0 0,-1 1 0 0 0,0-1 0 0 0,0 1 0 0 0,1-1 0 0 0,-1 0 0 0 0,1 1 0 0 0,-1-1 0 0 0,1 0 0 0 0,0 0 0 0 0,-1 0 0 0 0,1 0 0 0 0,0 0 0 0 0,0-1 0 0 0,0 1-1 0 0,-1-1 1 0 0,1 1 0 0 0,0-1 0 0 0,0 1 0 0 0,3-1 0 0 0,6-2-2637 0 0</inkml:trace>
</inkml:ink>
</file>

<file path=ppt/ink/ink7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7.8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0 4272 0 0,'0'0'7933'0'0,"-1"9"-8174"0"0,-68 350 1486 0 0,48-280-1755 0 0,-4-1-1 0 0,-53 118 0 0 0,59-164-368 0 0,14-26 52 0 0,1 0 1 0 0,1 1-1 0 0,-1-1 1 0 0,1 1-1 0 0,0 0 1 0 0,-3 13-1 0 0</inkml:trace>
</inkml:ink>
</file>

<file path=ppt/ink/ink7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8.3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64 4712 0 0,'0'0'6204'0'0,"0"3"-6924"0"0,-2 13 764 0 0,0-1-22 0 0,1-1 0 0 0,1 0 1 0 0,2 28-1 0 0,-1-39-7 0 0,-1 1 0 0 0,1 0 1 0 0,0 0-1 0 0,0 0 0 0 0,1-1 0 0 0,-1 1 0 0 0,1-1 1 0 0,0 1-1 0 0,0-1 0 0 0,0 1 0 0 0,0-1 1 0 0,0 0-1 0 0,1 0 0 0 0,0 0 0 0 0,-1 0 1 0 0,1-1-1 0 0,0 1 0 0 0,0-1 0 0 0,5 3 1 0 0,-5-4 33 0 0,-1 1 0 0 0,0-1 0 0 0,0 0-1 0 0,1-1 1 0 0,-1 1 0 0 0,0 0 0 0 0,1-1 0 0 0,-1 1 0 0 0,1-1 0 0 0,-1 0 0 0 0,1 0 0 0 0,-1 0 0 0 0,1 0 0 0 0,-1 0 0 0 0,1-1 0 0 0,-1 1 0 0 0,0-1 0 0 0,3 0 0 0 0,0-1 6 0 0,-1 0 1 0 0,0 0-1 0 0,1-1 1 0 0,-1 1-1 0 0,-1-1 1 0 0,1 0-1 0 0,0 0 1 0 0,-1 0-1 0 0,4-4 1 0 0,-1 0 14 0 0,-1 1-1 0 0,0-1 1 0 0,0 0 0 0 0,0 0 0 0 0,-1-1 0 0 0,-1 1-1 0 0,1-1 1 0 0,-1 0 0 0 0,0 0 0 0 0,2-11 0 0 0,-4 15-98 0 0,0 0 1 0 0,-1 0 0 0 0,0 0 0 0 0,1 0-1 0 0,-1 0 1 0 0,-1 0 0 0 0,1 0-1 0 0,-1 0 1 0 0,1 0 0 0 0,-1 0 0 0 0,0 0-1 0 0,0 0 1 0 0,-1 0 0 0 0,1 1 0 0 0,-1-1-1 0 0,0 0 1 0 0,0 1 0 0 0,0-1 0 0 0,-1 1-1 0 0,1 0 1 0 0,-1 0 0 0 0,1 0 0 0 0,-1 0-1 0 0,0 0 1 0 0,0 1 0 0 0,-1-1 0 0 0,1 1-1 0 0,0 0 1 0 0,-1 0 0 0 0,1 0 0 0 0,-1 0-1 0 0,0 1 1 0 0,0-1 0 0 0,0 1 0 0 0,1 0-1 0 0,-1 0 1 0 0,0 1 0 0 0,0-1 0 0 0,-8 1-1 0 0,9-1-87 0 0,-8 0-590 0 0,0 0 1 0 0,1 1 0 0 0,-1 0-1 0 0,0 0 1 0 0,0 1 0 0 0,1 0-1 0 0,-13 4 1 0 0,6 2-3022 0 0</inkml:trace>
</inkml:ink>
</file>

<file path=ppt/ink/ink7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8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 3116 0 0,'0'0'7189'0'0,"2"15"-6932"0"0,4 120 847 0 0,-6-125 110 0 0,0-13-985 0 0,1-1 1 0 0,-1 1-1 0 0,1 0 0 0 0,0 0 0 0 0,0 0 0 0 0,0 0 0 0 0,2-4 0 0 0,1 0-291 0 0,1 1 0 0 0,-1-1 0 0 0,1 1-1 0 0,1 0 1 0 0,-1 1 0 0 0,1 0 0 0 0,0-1-1 0 0,0 2 1 0 0,0-1 0 0 0,1 1 0 0 0,0 0-1 0 0,7-3 1 0 0,-9 5-10 0 0,0 0-1 0 0,1 0 0 0 0,-1 1 1 0 0,1-1-1 0 0,-1 1 0 0 0,1 1 1 0 0,-1-1-1 0 0,1 1 0 0 0,0 0 1 0 0,-1 0-1 0 0,1 1 0 0 0,-1 0 1 0 0,1 0-1 0 0,0 0 0 0 0,-1 0 1 0 0,0 1-1 0 0,7 2 0 0 0,40 21-186 0 0,-39-17 325 0 0,0-1 0 0 0,1-1 1 0 0,0 0-1 0 0,1-1 0 0 0,-1 0 0 0 0,1-1 1 0 0,0-1-1 0 0,0 0 0 0 0,19 0 0 0 0,-22-3 22 0 0,-1 0-1 0 0,0-1 1 0 0,1-1 0 0 0,-1 1-1 0 0,0-2 1 0 0,21-7 0 0 0,-26 8-50 0 0,-1-1 0 0 0,1 1 0 0 0,-1-2 0 0 0,0 1 1 0 0,0 0-1 0 0,0-1 0 0 0,0 0 0 0 0,-1 0 0 0 0,0-1 0 0 0,0 1 1 0 0,0-1-1 0 0,0 0 0 0 0,0 0 0 0 0,4-10 0 0 0,-5 9-43 0 0,0 1 0 0 0,-1-1 0 0 0,0 0 0 0 0,0 0 1 0 0,0 0-1 0 0,-1 0 0 0 0,0 0 0 0 0,0-1 0 0 0,0 1 0 0 0,-1 0 0 0 0,0-1 0 0 0,0 1 0 0 0,-2-12 0 0 0,1 18-21 0 0,1-1-1 0 0,0 1 1 0 0,0-1-1 0 0,0 1 1 0 0,-1-1 0 0 0,1 1-1 0 0,0-1 1 0 0,0 1-1 0 0,-1-1 1 0 0,1 1 0 0 0,-1 0-1 0 0,1-1 1 0 0,0 1-1 0 0,-1-1 1 0 0,1 1 0 0 0,-1 0-1 0 0,1-1 1 0 0,-1 1-1 0 0,1 0 1 0 0,-1 0 0 0 0,1-1-1 0 0,-1 1 1 0 0,1 0-1 0 0,-1 0 1 0 0,1 0 0 0 0,-1 0-1 0 0,0 0 1 0 0,1-1-1 0 0,-2 1 1 0 0,-16 8-806 0 0,-10 21 419 0 0,21-16 454 0 0,1 0 1 0 0,0 1-1 0 0,1 0 0 0 0,0 0 1 0 0,1 1-1 0 0,1-1 0 0 0,0 1 1 0 0,1 0-1 0 0,1-1 0 0 0,0 1 0 0 0,1 0 1 0 0,1 0-1 0 0,0 0 0 0 0,1 0 1 0 0,1-1-1 0 0,6 21 0 0 0,-6-22-674 0 0,2 0 0 0 0,0-1 0 0 0,0 0 0 0 0,1 0 0 0 0,1-1 0 0 0,12 18-1 0 0,-5-17-2648 0 0,7-5-1665 0 0</inkml:trace>
</inkml:ink>
</file>

<file path=ppt/ink/ink7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9.0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496 0 6369 0 0,'0'0'1184'0'0,"16"10"-1786"0"0,-2-3 599 0 0,-8-4 23 0 0,0 0 1 0 0,0 0-1 0 0,0 0 1 0 0,0 1-1 0 0,-1 0 0 0 0,1 0 1 0 0,-1 0-1 0 0,0 1 1 0 0,-1 0-1 0 0,1 0 1 0 0,-1 0-1 0 0,0 0 0 0 0,0 1 1 0 0,0-1-1 0 0,4 11 1 0 0,-1 4 253 0 0,-1-1 1 0 0,-1 1 0 0 0,-1 0-1 0 0,0 1 1 0 0,0 29 0 0 0,-5 105 897 0 0,1-152-1155 0 0,-4 62 288 0 0,-3 0 1 0 0,-3 0-1 0 0,-3 0 1 0 0,-3-2 0 0 0,-2 0-1 0 0,-3-1 1 0 0,-3 0 0 0 0,-2-2-1 0 0,-52 84 1 0 0,57-111-152 0 0,-2-1 0 0 0,-2-2 0 0 0,-1 0-1 0 0,-1-1 1 0 0,-1-2 0 0 0,-2-1 0 0 0,-53 36 0 0 0,56-44-1385 0 0,-1-2-1 0 0,-60 24 1 0 0,73-36-1703 0 0</inkml:trace>
</inkml:ink>
</file>

<file path=ppt/ink/ink7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9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10 9157 0 0,'0'0'2527'0'0,"-10"11"-3337"0"0,-32 31 836 0 0,40-41-19 0 0,0 0 1 0 0,1 0-1 0 0,0 1 1 0 0,-1-1-1 0 0,1 0 1 0 0,0 1 0 0 0,-1-1-1 0 0,1 1 1 0 0,0-1-1 0 0,0 1 1 0 0,0 0-1 0 0,0-1 1 0 0,1 1-1 0 0,-1 0 1 0 0,0 0 0 0 0,1-1-1 0 0,-1 5 1012 0 0,15-27 1404 0 0,4-6-2380 0 0,-13 18-224 0 0,1 0 0 0 0,1 0 0 0 0,9-10 0 0 0,-16 39-6880 0 0,0-1 2849 0 0</inkml:trace>
</inkml:ink>
</file>

<file path=ppt/ink/ink7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19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140 3 8797 0 0,'0'0'5396'0'0,"-6"-2"-6564"0"0,-1 13 685 0 0,2-2 2545 0 0,14-16-988 0 0,-20 17-2040 0 0,-1-1 0 0 0,0 0 1 0 0,0 0-1 0 0,-1-2 0 0 0,-22 11 0 0 0,-1-7-3372 0 0</inkml:trace>
</inkml:ink>
</file>

<file path=ppt/ink/ink7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7.1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17 912 0 0,'0'0'4161'0'0,"-3"-3"-3579"0"0,-1-2-309 0 0,-5-4-368 0 0,9 10 83 0 0,0-1 0 0 0,-1 0 0 0 0,1 0 0 0 0,-1 0-1 0 0,1 1 1 0 0,0-1 0 0 0,-1 0 0 0 0,1 1 0 0 0,0-1-1 0 0,-1 0 1 0 0,1 1 0 0 0,0-1 0 0 0,-1 0 0 0 0,1 1-1 0 0,0-1 1 0 0,0 0 0 0 0,-1 1 0 0 0,1-1-1 0 0,0 1 1 0 0,0-1 0 0 0,0 1 0 0 0,0-1 0 0 0,0 1-1 0 0,-1-1 1 0 0,1 0 0 0 0,0 1 0 0 0,0-1 0 0 0,0 1-1 0 0,0-1 1 0 0,0 1 0 0 0,1-1 0 0 0,-1 2-1 0 0,-5 39-663 0 0,1 76-1 0 0,5-79-1332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1.7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778 99 52 0 0,'0'0'4972'0'0,"13"-14"-4435"0"0,39-43-83 0 0,-36 35 1321 0 0,-16 22-1745 0 0,0 0-1 0 0,1 0 1 0 0,-1 0-1 0 0,0 0 1 0 0,0 0-1 0 0,0 0 1 0 0,0 0-1 0 0,0-1 1 0 0,0 1-1 0 0,0 0 1 0 0,0 0-1 0 0,0 0 1 0 0,0 0 0 0 0,0 0-1 0 0,1 0 1 0 0,-1 0-1 0 0,0-1 1 0 0,0 1-1 0 0,0 0 1 0 0,0 0-1 0 0,0 0 1 0 0,0 0-1 0 0,0 0 1 0 0,0 0-1 0 0,0-1 1 0 0,0 1-1 0 0,0 0 1 0 0,0 0-1 0 0,0 0 1 0 0,0 0-1 0 0,-1 0 1 0 0,1 0-1 0 0,0-1 1 0 0,0 1 0 0 0,0 0-1 0 0,0 0 1 0 0,0 0-1 0 0,0 0 1 0 0,0 0-1 0 0,0 0 1 0 0,0 0-1 0 0,0 0 1 0 0,0-1-1 0 0,-1 1 1 0 0,1 0-1 0 0,0 0 1 0 0,0 0-1 0 0,0 0 1 0 0,0 0-1 0 0,0 0 1 0 0,0 0-1 0 0,0 0 1 0 0,-1 0 0 0 0,1 0-1 0 0,0 0 1 0 0,0 0-1 0 0,0 0 1 0 0,0 0-1 0 0,0 0 1 0 0,-1 0-1 0 0,-18 10 49 0 0,-74 73 1060 0 0,-112 133-1 0 0,162-166-790 0 0,-236 255 921 0 0,62-108 1923 0 0,217-199-3279 0 0,0-1-1 0 0,0 1 1 0 0,1 0-1 0 0,-1 0 1 0 0,1 0-1 0 0,-1 0 1 0 0,1 0-1 0 0,0 0 1 0 0,1-2-1 0 0,30-45-6895 0 0,-8 15-709 0 0</inkml:trace>
</inkml:ink>
</file>

<file path=ppt/ink/ink7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7.5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1 692 0 0,'0'0'4092'0'0,"-37"98"-4088"0"0,37-69 128 0 0,1 5 24 0 0,5-7-156 0 0,14 19-1468 0 0</inkml:trace>
  <inkml:trace contextRef="#ctx0" brushRef="#br0" timeOffset="1">166 792 5485 0 0,'0'0'1548'0'0,"-52"82"-2620"0"0,68-46 1072 0 0,2 3-633 0 0,-3-5-1283 0 0</inkml:trace>
</inkml:ink>
</file>

<file path=ppt/ink/ink7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7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1 992 0 0,'0'0'5449'0'0,"-8"106"-6073"0"0,25-71 544 0 0,-1-5-1381 0 0,13 21-2495 0 0</inkml:trace>
  <inkml:trace contextRef="#ctx0" brushRef="#br0" timeOffset="1">104 1169 3116 0 0,'0'0'6373'0'0,"23"86"-8093"0"0,-7-48 1720 0 0,4 10-520 0 0,-7-8-1248 0 0,7 34-1269 0 0</inkml:trace>
</inkml:ink>
</file>

<file path=ppt/ink/ink7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8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3616 0 0,'0'0'5021'0'0,"-33"91"-6257"0"0,33-52 1148 0 0,7 5-276 0 0,1-6-1461 0 0,13 27-1407 0 0</inkml:trace>
  <inkml:trace contextRef="#ctx0" brushRef="#br0" timeOffset="1">124 1305 2936 0 0,'0'0'6465'0'0,"-63"93"-6597"0"0,63-63 128 0 0,0 9 4 0 0,3 4-8 0 0,6 9-940 0 0,-3-10-856 0 0,3 30-1205 0 0</inkml:trace>
  <inkml:trace contextRef="#ctx0" brushRef="#br0" timeOffset="2">67 2615 1356 0 0,'0'0'6569'0'0,"-60"101"-6577"0"0,55-71-96 0 0,4 9 100 0 0,1 4-360 0 0,0-7-1156 0 0,0 27-1233 0 0</inkml:trace>
</inkml:ink>
</file>

<file path=ppt/ink/ink7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8.7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3192 0 0,'0'0'5901'0'0,"-18"86"-5897"0"0,18-57 40 0 0,7 2-44 0 0,7 6 0 0 0,-2 5-428 0 0,6 6-896 0 0,-8-11-1057 0 0,10 26-1911 0 0</inkml:trace>
  <inkml:trace contextRef="#ctx0" brushRef="#br0" timeOffset="1.3">172 945 2400 0 0,'0'0'8437'0'0,"8"93"-9129"0"0,-2-56 500 0 0,6 8-872 0 0,0-9-1104 0 0,5 28-1721 0 0</inkml:trace>
</inkml:ink>
</file>

<file path=ppt/ink/ink7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9.1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31 11 1136 0 0,'0'0'13413'0'0,"-31"-11"-14709"0"0,42 26 1052 0 0,5 5 80 0 0,4 4-440 0 0,0 4-680 0 0,-5-6-1264 0 0,10 7-3573 0 0</inkml:trace>
</inkml:ink>
</file>

<file path=ppt/ink/ink7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29.9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 7021 0 0,'0'0'3332'0'0,"15"-5"-5084"0"0,-3 29 1688 0 0,3 5-536 0 0,-6 5-1100 0 0,2-7-517 0 0,-3 16-923 0 0</inkml:trace>
</inkml:ink>
</file>

<file path=ppt/ink/ink7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0.3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3664 0 0,'0'0'3597'0'0,"18"46"-8250"0"0,2-13 2085 0 0</inkml:trace>
  <inkml:trace contextRef="#ctx0" brushRef="#br0" timeOffset="1">152 673 260 0 0,'0'0'8397'0'0,"-37"-1"-10177"0"0,47 16 896 0 0,7 3-641 0 0,-7-5-535 0 0,11 13-348 0 0</inkml:trace>
</inkml:ink>
</file>

<file path=ppt/ink/ink7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0.8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1 3452 0 0,'0'0'4853'0'0,"-33"10"-7593"0"0,37 5 743 0 0,10 9-755 0 0</inkml:trace>
  <inkml:trace contextRef="#ctx0" brushRef="#br0" timeOffset="1">88 308 3696 0 0,'0'0'8413'0'0,"-81"-71"-8129"0"0,78 66-132 0 0,1 2-152 0 0,1 2-12 0 0,2 5-1760 0 0,8 7 840 0 0,-1-4-1036 0 0,5 1-2301 0 0</inkml:trace>
</inkml:ink>
</file>

<file path=ppt/ink/ink7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2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24 208 2612 0 0,'0'0'8410'0'0,"-3"-9"-7947"0"0,-8-25-98 0 0,9 26-180 0 0,79 10-525 0 0,-35 0 388 0 0,0-2 1 0 0,46-6-1 0 0,-82 5-68 0 0,-1 0-1 0 0,0 0 1 0 0,1 0-1 0 0,-1-1 0 0 0,0 0 1 0 0,0 0-1 0 0,0 0 1 0 0,0 0-1 0 0,0-1 0 0 0,-1 0 1 0 0,9-7-1 0 0,-11 8-40 0 0,0 0 0 0 0,0 0-1 0 0,0 0 1 0 0,-1-1 0 0 0,1 1 0 0 0,-1-1 0 0 0,0 0-1 0 0,1 1 1 0 0,-1-1 0 0 0,0 0 0 0 0,0 0 0 0 0,-1 0-1 0 0,1 1 1 0 0,-1-1 0 0 0,1 0 0 0 0,-1 0 0 0 0,0 0-1 0 0,0 0 1 0 0,0 0 0 0 0,-1 0 0 0 0,1 0 0 0 0,-1 0-1 0 0,-1-5 1 0 0,1 5 43 0 0,-1-1-1 0 0,0 1 0 0 0,1 0 0 0 0,-1 0 1 0 0,-1 0-1 0 0,1 0 0 0 0,0 0 0 0 0,-1 1 1 0 0,1-1-1 0 0,-1 1 0 0 0,0-1 1 0 0,0 1-1 0 0,0 0 0 0 0,0 0 0 0 0,0 0 1 0 0,0 1-1 0 0,-1-1 0 0 0,1 1 1 0 0,-1 0-1 0 0,1 0 0 0 0,-1 0 0 0 0,1 0 1 0 0,-1 0-1 0 0,1 1 0 0 0,-5 0 0 0 0,-5-2 3 0 0,-1 1-1 0 0,1 1 0 0 0,0 0 0 0 0,0 1 1 0 0,-23 5-1 0 0,19-2 81 0 0,1 1 0 0 0,1 0 0 0 0,-21 10 0 0 0,30-12-14 0 0,-1 0 0 0 0,1 1 1 0 0,-1 0-1 0 0,1 0 0 0 0,1 1 1 0 0,-1-1-1 0 0,0 1 1 0 0,1 1-1 0 0,-8 9 0 0 0,11-11 19 0 0,0-1-1 0 0,1 1 1 0 0,0-1 0 0 0,-1 1-1 0 0,1 0 1 0 0,0-1-1 0 0,1 1 1 0 0,-1 0 0 0 0,1 0-1 0 0,0-1 1 0 0,0 1-1 0 0,0 0 1 0 0,0 0 0 0 0,0 0-1 0 0,1-1 1 0 0,0 1-1 0 0,0 0 1 0 0,0-1 0 0 0,0 1-1 0 0,0 0 1 0 0,1-1-1 0 0,0 0 1 0 0,0 1 0 0 0,0-1-1 0 0,0 0 1 0 0,4 5-1 0 0,2 3 63 0 0,1-1-1 0 0,0 0 0 0 0,1-1 0 0 0,0 0 0 0 0,0 0 0 0 0,14 8 0 0 0,-2-4-268 0 0,0-1 1 0 0,1-1-1 0 0,0-1 0 0 0,0-1 0 0 0,1-1 0 0 0,0-1 0 0 0,1-2 1 0 0,0 0-1 0 0,-1-1 0 0 0,1-2 0 0 0,1 0 0 0 0,-1-2 1 0 0,34-3-1 0 0,-43 0-619 0 0,0-1 0 0 0,0-1 0 0 0,-1 0 0 0 0,0-1 0 0 0,22-11 1 0 0,-9 0-2065 0 0</inkml:trace>
</inkml:ink>
</file>

<file path=ppt/ink/ink7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3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 6473 0 0,'0'0'4282'0'0,"-5"17"-3773"0"0,-1 5-355 0 0,2-10-63 0 0,0 1-1 0 0,1 0 1 0 0,1 0 0 0 0,0 0-1 0 0,1 0 1 0 0,1 16-1 0 0,2 52 23 0 0,5 0-1 0 0,3 0 0 0 0,31 123 1 0 0,-18-142-83 0 0,-18-51-75 0 0,0 1-1 0 0,-1-1 0 0 0,-1 1 1 0 0,1-1-1 0 0,-2 1 0 0 0,3 23 0 0 0,-7-35-25 0 0,0 0 0 0 0,-1 0 0 0 0,1-1 0 0 0,0 1 0 0 0,0 0 0 0 0,0-1 0 0 0,0 1 0 0 0,-4-3 0 0 0,4 2 24 0 0,-1-1 1 0 0,1 0-1 0 0,1 0 0 0 0,-1 0 0 0 0,0 0 0 0 0,0 0 1 0 0,1 0-1 0 0,-1 0 0 0 0,1-1 0 0 0,0 1 1 0 0,-1-1-1 0 0,1 1 0 0 0,0-1 0 0 0,1 1 0 0 0,-1-1 1 0 0,0 1-1 0 0,1-1 0 0 0,-1 0 0 0 0,1 1 1 0 0,0-1-1 0 0,0 0 0 0 0,0 0 0 0 0,0 1 0 0 0,1-1 1 0 0,-1 0-1 0 0,1 1 0 0 0,-1-1 0 0 0,1 0 1 0 0,0 1-1 0 0,0-1 0 0 0,0 1 0 0 0,0 0 0 0 0,1-1 1 0 0,-1 1-1 0 0,1 0 0 0 0,-1 0 0 0 0,1-1 1 0 0,0 1-1 0 0,0 0 0 0 0,0 1 0 0 0,0-1 0 0 0,0 0 1 0 0,0 1-1 0 0,0-1 0 0 0,1 1 0 0 0,-1 0 0 0 0,1-1 1 0 0,-1 1-1 0 0,5-1 0 0 0,14-2-37 0 0,0 1 1 0 0,1 1-1 0 0,-1 1 0 0 0,0 0 0 0 0,40 6 0 0 0,-37-3 141 0 0,1-1-1 0 0,0-1 1 0 0,42-5-1 0 0,-59 4-71 0 0,0-1-1 0 0,0 0 1 0 0,0 0-1 0 0,-1-1 1 0 0,1 0-1 0 0,-1-1 1 0 0,0 0-1 0 0,0 0 1 0 0,0 0-1 0 0,0-1 1 0 0,-1 0-1 0 0,0 0 0 0 0,0 0 1 0 0,0-1-1 0 0,7-10 1 0 0,-11 14 18 0 0,-1 0 1 0 0,0-1-1 0 0,0 1 1 0 0,0-1-1 0 0,0 1 1 0 0,-1-1-1 0 0,1 1 1 0 0,-1-1-1 0 0,1 1 1 0 0,-1-5-1 0 0,0 7-1 0 0,1-1-1 0 0,-1 1 1 0 0,0-1-1 0 0,0 0 1 0 0,0 1 0 0 0,0-1-1 0 0,0 1 1 0 0,0-1-1 0 0,0 0 1 0 0,0 1 0 0 0,-1-1-1 0 0,1 1 1 0 0,0-1-1 0 0,0 1 1 0 0,0-1 0 0 0,-1 0-1 0 0,1 1 1 0 0,0-1-1 0 0,0 1 1 0 0,-1-1-1 0 0,1 1 1 0 0,-1-1 0 0 0,1 1-1 0 0,0 0 1 0 0,-1-1-1 0 0,1 1 1 0 0,-1-1 0 0 0,1 1-1 0 0,-1 0 1 0 0,1-1-1 0 0,-1 1 1 0 0,1 0 0 0 0,-1 0-1 0 0,1-1 1 0 0,-1 1-1 0 0,0 0 1 0 0,1 0 0 0 0,-1 0-1 0 0,1 0 1 0 0,-1 0-1 0 0,0 0 1 0 0,1 0 0 0 0,-1 0-1 0 0,1 0 1 0 0,-1 0-1 0 0,0 0 1 0 0,0 0-1 0 0,-2 3 3 0 0,1 0 0 0 0,0-1 0 0 0,0 1 0 0 0,0 0 0 0 0,1 0 0 0 0,-1 1 0 0 0,1-1 0 0 0,-1 0 0 0 0,1 0 0 0 0,-1 7 0 0 0,-1-3 86 0 0,2-3-23 0 0,-1 0 0 0 0,1 1 1 0 0,0-1-1 0 0,0 0 0 0 0,0 1 1 0 0,0 0-1 0 0,1-1 0 0 0,0 1 1 0 0,0-1-1 0 0,0 1 0 0 0,1 0 1 0 0,-1-1-1 0 0,1 1 0 0 0,0-1 1 0 0,0 1-1 0 0,1-1 0 0 0,-1 0 1 0 0,1 0-1 0 0,0 1 0 0 0,0-1 1 0 0,1 0-1 0 0,-1-1 0 0 0,6 8 1 0 0,-3-7-17 0 0,0 1-1 0 0,0-1 1 0 0,0 0 0 0 0,0 0 0 0 0,1-1 0 0 0,-1 1 0 0 0,1-1 0 0 0,0-1 0 0 0,0 1 0 0 0,0-1-1 0 0,0 0 1 0 0,1 0 0 0 0,-1-1 0 0 0,1 1 0 0 0,-1-2 0 0 0,9 1 0 0 0,3-1-7 0 0,0-1 1 0 0,-1-1 0 0 0,1-1-1 0 0,-1 0 1 0 0,0-2-1 0 0,0 1 1 0 0,0-2-1 0 0,0-1 1 0 0,18-9 0 0 0,-16 6-164 0 0,-1 0-1 0 0,-1-2 1 0 0,0 0 0 0 0,0 0 0 0 0,-1-2 0 0 0,-1 0 0 0 0,21-24-1 0 0,-15 7 95 0 0,-20 30 41 0 0,0-1 0 0 0,0 1-1 0 0,0 0 1 0 0,-1-1 0 0 0,1 1-1 0 0,0 0 1 0 0,-1-1 0 0 0,1 1-1 0 0,-1-1 1 0 0,0 1 0 0 0,0-1 0 0 0,1 1-1 0 0,-1-1 1 0 0,0 1 0 0 0,0-1-1 0 0,0 0 1 0 0,-1 1 0 0 0,1-1 0 0 0,0 1-1 0 0,-1-3 1 0 0,0 3-22 0 0,0 0 0 0 0,0 1 0 0 0,0-1 0 0 0,0 1 0 0 0,0-1 0 0 0,0 1 0 0 0,0 0 1 0 0,0-1-1 0 0,0 1 0 0 0,0 0 0 0 0,0 0 0 0 0,0 0 0 0 0,-1 0 0 0 0,1 0 0 0 0,0 0 0 0 0,0 0 0 0 0,0 0 0 0 0,0 0 0 0 0,-2 1 0 0 0,-21 5 8 0 0,18-3 45 0 0,0 0 0 0 0,0 0 0 0 0,1 0 0 0 0,-1 1 0 0 0,1 0 0 0 0,0 0 0 0 0,0 1 0 0 0,1-1 0 0 0,-1 1 0 0 0,1 0 1 0 0,0 0-1 0 0,0 1 0 0 0,1-1 0 0 0,-1 1 0 0 0,1 0 0 0 0,0-1 0 0 0,1 1 0 0 0,0 1 0 0 0,0-1 0 0 0,0 0 0 0 0,1 1 0 0 0,-1-1 0 0 0,2 0 1 0 0,-1 1-1 0 0,1-1 0 0 0,0 1 0 0 0,0 0 0 0 0,0-1 0 0 0,1 1 0 0 0,0-1 0 0 0,1 0 0 0 0,-1 1 0 0 0,1-1 0 0 0,1 0 0 0 0,-1 0 0 0 0,1 0 1 0 0,0 0-1 0 0,0-1 0 0 0,1 1 0 0 0,7 9 0 0 0,7 4-291 0 0,42 33 0 0 0,-3-8-3188 0 0,-52-40 2875 0 0,18 11-3878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3.1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 1 2472 0 0,'0'0'5542'0'0,"0"3"-5300"0"0,-1 11-118 0 0,0 1 0 0 0,1 0 1 0 0,0 0-1 0 0,2 0 0 0 0,-1-1 0 0 0,5 16 0 0 0,4 43 675 0 0,-7-49-485 0 0,0 0 0 0 0,2-1 1 0 0,0 0-1 0 0,2 0 0 0 0,12 29 1 0 0,57 109 675 0 0,-47-102-745 0 0,53 119 459 0 0,-39-81-232 0 0,4-2 0 0 0,77 118-1 0 0,-89-165-246 0 0,53 84 1006 0 0,-73-110-1014 0 0,0 0 1 0 0,22 22-1 0 0,23 32-349 0 0,-26-30-544 0 0,-53-53-2687 0 0,13 4 2954 0 0,-2-1-619 0 0,0 0 1 0 0,0-1 0 0 0,-13-12-1 0 0,-26-27-4050 0 0</inkml:trace>
</inkml:ink>
</file>

<file path=ppt/ink/ink7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5.4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175 642 4000 0 0,'0'0'1519'0'0,"-3"1"-1806"0"0,0-1 418 0 0,-1 1 1 0 0,1 0-1 0 0,0-1 1 0 0,0 1-1 0 0,-1-1 1 0 0,1 0-1 0 0,-1 0 1 0 0,1 0-1 0 0,0 0 0 0 0,-1-1 1 0 0,1 0-1 0 0,0 1 1 0 0,0-1-1 0 0,-1 0 1 0 0,1-1-1 0 0,0 1 1 0 0,-5-3-1 0 0,4 1-75 0 0,0-1 0 0 0,0 1-1 0 0,0-1 1 0 0,0 0 0 0 0,1 0 0 0 0,-1 0-1 0 0,1 0 1 0 0,0-1 0 0 0,0 1 0 0 0,-2-7-1 0 0,-3-7-71 0 0,1 0 0 0 0,1-1-1 0 0,0 0 1 0 0,2-1 0 0 0,-3-21-1 0 0,2 7-34 0 0,-6-40 9 0 0,-2-98 1 0 0,14 166 2 0 0,-1 0 1 0 0,1 0 0 0 0,1 1-1 0 0,-1-1 1 0 0,1 0-1 0 0,0 1 1 0 0,0-1 0 0 0,1 1-1 0 0,0-1 1 0 0,0 1 0 0 0,0 0-1 0 0,0 0 1 0 0,1 1-1 0 0,0-1 1 0 0,0 1 0 0 0,0 0-1 0 0,0-1 1 0 0,10-5 0 0 0,-10 7-2 0 0,2-1 1 0 0,-1 1 0 0 0,0-1 0 0 0,1 1 0 0 0,-1 1 0 0 0,1-1 0 0 0,0 1-1 0 0,0 0 1 0 0,0 1 0 0 0,0-1 0 0 0,0 1 0 0 0,0 0 0 0 0,0 1 0 0 0,1-1-1 0 0,-1 1 1 0 0,0 1 0 0 0,0-1 0 0 0,7 2 0 0 0,-10-1 28 0 0,0 0 1 0 0,0 1-1 0 0,0-1 1 0 0,0 1-1 0 0,0 0 0 0 0,0 0 1 0 0,-1 0-1 0 0,1 0 1 0 0,0 0-1 0 0,-1 0 1 0 0,0 1-1 0 0,0-1 0 0 0,1 1 1 0 0,-2 0-1 0 0,1-1 1 0 0,0 1-1 0 0,0 0 1 0 0,-1 0-1 0 0,0 0 0 0 0,0 1 1 0 0,1-1-1 0 0,-1 4 1 0 0,3 11 46 0 0,0-1-1 0 0,-2 1 1 0 0,1 19 0 0 0,0-2 61 0 0,-1-18-31 0 0,0 0 0 0 0,2 0 0 0 0,0-1 0 0 0,1 1 0 0 0,1-1 0 0 0,0 0 1 0 0,11 20-1 0 0,-14-31-19 0 0,0 0 1 0 0,0 0-1 0 0,1-1 1 0 0,0 1-1 0 0,-1-1 1 0 0,1 0-1 0 0,1 0 1 0 0,-1 0-1 0 0,1-1 1 0 0,-1 0 0 0 0,1 0-1 0 0,0 0 1 0 0,0 0-1 0 0,1 0 1 0 0,-1-1-1 0 0,0 0 1 0 0,1-1-1 0 0,-1 1 1 0 0,1-1-1 0 0,0 0 1 0 0,-1 0-1 0 0,1 0 1 0 0,0-1-1 0 0,0 0 1 0 0,8-1-1 0 0,-9 0-12 0 0,0-1-1 0 0,-1 1 1 0 0,1-1-1 0 0,-1 1 1 0 0,1-2-1 0 0,-1 1 1 0 0,1 0-1 0 0,-1-1 0 0 0,0 0 1 0 0,0 0-1 0 0,0 0 1 0 0,-1 0-1 0 0,1-1 1 0 0,-1 1-1 0 0,6-8 1 0 0,1-3 41 0 0,0-1 0 0 0,-1 0 0 0 0,8-16 1 0 0,-9 13-19 0 0,0-1 1 0 0,-2 1 0 0 0,0-1 0 0 0,-1 0 0 0 0,4-35 0 0 0,-7 45-46 0 0,-2-1-1 0 0,1 1 1 0 0,-1 0 0 0 0,0 0-1 0 0,-1-1 1 0 0,0 1 0 0 0,-1 0-1 0 0,0 0 1 0 0,0 0 0 0 0,-1 0-1 0 0,0 1 1 0 0,0-1 0 0 0,-1 1-1 0 0,-7-13 1 0 0,9 19-26 0 0,1 1-1 0 0,0-1 1 0 0,-1 0 0 0 0,1 1-1 0 0,-1-1 1 0 0,1 1 0 0 0,-1-1 0 0 0,0 1-1 0 0,0 0 1 0 0,0-1 0 0 0,0 1-1 0 0,0 0 1 0 0,0 0 0 0 0,0 1-1 0 0,0-1 1 0 0,0 0 0 0 0,0 1 0 0 0,-3-1-1 0 0,4 1-19 0 0,-1 0 1 0 0,1 0-1 0 0,0 1 0 0 0,0-1 0 0 0,-1 0 1 0 0,1 1-1 0 0,0-1 0 0 0,0 1 0 0 0,-1 0 0 0 0,1-1 1 0 0,0 1-1 0 0,0 0 0 0 0,0-1 0 0 0,0 1 1 0 0,0 0-1 0 0,0 0 0 0 0,0 0 0 0 0,0 0 0 0 0,0 0 1 0 0,1 0-1 0 0,-1 1 0 0 0,0-1 0 0 0,1 0 1 0 0,-1 0-1 0 0,0 0 0 0 0,1 1 0 0 0,0-1 0 0 0,-1 0 1 0 0,1 0-1 0 0,0 3 0 0 0,-3 6 29 0 0,1 0 0 0 0,1 0 0 0 0,0 0 0 0 0,1 0 0 0 0,-1 0 0 0 0,2 0 0 0 0,0 1 1 0 0,0-1-1 0 0,4 17 0 0 0,0-11 88 0 0,1-1 1 0 0,0 1-1 0 0,0-1 1 0 0,2 0-1 0 0,12 20 1 0 0,-2-10 0 0 0,1-1 0 0 0,1 0 1 0 0,1-2-1 0 0,1 0 0 0 0,47 36 1 0 0,-47-42 15 0 0,0-1 0 0 0,35 17 1 0 0,-50-28-348 0 0,0-1 0 0 0,0 0 0 0 0,0-1-1 0 0,1 1 1 0 0,-1-1 0 0 0,1-1 0 0 0,-1 0 0 0 0,1 0 0 0 0,-1 0 0 0 0,1-1 0 0 0,0 0 0 0 0,-1 0 0 0 0,12-2 0 0 0,-4-6-1539 0 0,-2-9-579 0 0</inkml:trace>
</inkml:ink>
</file>

<file path=ppt/ink/ink7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5.8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 6081 0 0,'-1'9'392'0'0,"1"1"135"0"0,4 14 4673 0 0,-2-12-5107 0 0,1 2-23 0 0,0 1 0 0 0,0-1 0 0 0,1 0 0 0 0,1 0 0 0 0,12 22-1 0 0,177 306-227 0 0,-101-202-2419 0 0,-53-92-1261 0 0,-23-32 179 0 0</inkml:trace>
</inkml:ink>
</file>

<file path=ppt/ink/ink7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6.2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1 284 3372 0 0,'0'0'3768'0'0,"17"-12"-3870"0"0,136-82 295 0 0,-125 76-149 0 0,0 0 1 0 0,-2-2-1 0 0,0-2 1 0 0,24-25-1 0 0,-50 47-15 0 0,0 0-1 0 0,1 0 1 0 0,-1 0-1 0 0,0 0 0 0 0,0 0 1 0 0,0 0-1 0 0,0 0 0 0 0,0 0 1 0 0,1 0-1 0 0,-1 0 1 0 0,0 0-1 0 0,0 0 0 0 0,0 0 1 0 0,0 0-1 0 0,0 0 1 0 0,1 0-1 0 0,-1 0 0 0 0,0 0 1 0 0,0 0-1 0 0,0 0 0 0 0,0 0 1 0 0,0 1-1 0 0,1-1 1 0 0,-1 0-1 0 0,0 0 0 0 0,0 0 1 0 0,0 0-1 0 0,0 0 1 0 0,0 0-1 0 0,0 0 0 0 0,0 0 1 0 0,0 1-1 0 0,0-1 0 0 0,1 0 1 0 0,-1 0-1 0 0,0 0 1 0 0,0 0-1 0 0,0 0 0 0 0,0 1 1 0 0,0-1-1 0 0,0 0 1 0 0,0 0-1 0 0,0 0 0 0 0,0 0 1 0 0,0 0-1 0 0,0 1 0 0 0,0-1 1 0 0,0 0-1 0 0,0 0 1 0 0,0 0-1 0 0,0 0 0 0 0,0 0 1 0 0,0 1-1 0 0,-1-1 1 0 0,1 0-1 0 0,0 0 0 0 0,0 0 1 0 0,0 0-1 0 0,0 1 0 0 0,0 20 822 0 0,-5 22-245 0 0,3-29-603 0 0,0 1 0 0 0,1 26 0 0 0,1-36-21 0 0,0-4 17 0 0,0-1 0 0 0,0 0-1 0 0,0 0 1 0 0,0 0 0 0 0,0 0 0 0 0,0 0-1 0 0,0 0 1 0 0,0 1 0 0 0,0-1-1 0 0,0 0 1 0 0,0 0 0 0 0,0 0-1 0 0,0 0 1 0 0,0 0 0 0 0,0 0 0 0 0,0 0-1 0 0,0 1 1 0 0,0-1 0 0 0,1 0-1 0 0,-1 0 1 0 0,0 0 0 0 0,0 0-1 0 0,0 0 1 0 0,0 0 0 0 0,0 0 0 0 0,0 0-1 0 0,0 0 1 0 0,0 1 0 0 0,0-1-1 0 0,1 0 1 0 0,-1 0 0 0 0,0 0-1 0 0,0 0 1 0 0,0 0 0 0 0,0 0 0 0 0,0 0-1 0 0,0 0 1 0 0,0 0 0 0 0,1 0-1 0 0,-1 0 1 0 0,0 0 0 0 0,0 0-1 0 0,0 0 1 0 0,0 0 0 0 0,0 0 0 0 0,0 0-1 0 0,1 0 1 0 0,-1 0 0 0 0,0 0-1 0 0,0 0 1 0 0,0 0 0 0 0,0 0 0 0 0,10-6 24 0 0,6-10 11 0 0,26-38-649 0 0,-32 40 493 0 0,0 0-1 0 0,1 0 1 0 0,0 1-1 0 0,1 0 1 0 0,1 1 0 0 0,0 1-1 0 0,19-14 1 0 0,-30 24 119 0 0,0 0 0 0 0,0 0 0 0 0,0 0 0 0 0,0 0 0 0 0,0 0 0 0 0,0 0 0 0 0,0 1 0 0 0,0-1 0 0 0,1 1 0 0 0,-1-1 0 0 0,0 1 0 0 0,0 0 0 0 0,0 0 0 0 0,1 0 0 0 0,-1 0 0 0 0,0 0 0 0 0,0 1 0 0 0,0-1 0 0 0,0 1 0 0 0,1-1 0 0 0,3 3 0 0 0,-3-1 96 0 0,1 0 0 0 0,-1 1 0 0 0,0 0 0 0 0,0 0 0 0 0,0 0 0 0 0,0 0 0 0 0,0 0 0 0 0,-1 1 0 0 0,1-1 0 0 0,1 5 0 0 0,-3-6-123 0 0,1-1 1 0 0,-1 1-1 0 0,0-1 1 0 0,0 1-1 0 0,0-1 0 0 0,1 0 1 0 0,-1 0-1 0 0,1 1 1 0 0,-1-1-1 0 0,1 0 0 0 0,-1 0 1 0 0,1-1-1 0 0,0 1 1 0 0,-1 0-1 0 0,3 0 1 0 0,-2-1-277 0 0,-1 1 0 0 0,0-1 0 0 0,1 0 1 0 0,-1 0-1 0 0,0 0 0 0 0,1 0 1 0 0,-1 0-1 0 0,0 0 0 0 0,1 0 1 0 0,-1-1-1 0 0,1 1 0 0 0,-1 0 0 0 0,0-1 1 0 0,0 1-1 0 0,2-2 0 0 0,14-9-3509 0 0</inkml:trace>
</inkml:ink>
</file>

<file path=ppt/ink/ink7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6.6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0 584 6949 0 0,'0'0'4813'0'0,"16"9"-4410"0"0,51 28-96 0 0,-59-31-280 0 0,0 1-1 0 0,0 0 0 0 0,-1 0 0 0 0,0 0 0 0 0,0 1 0 0 0,-1 0 0 0 0,1 1 0 0 0,-2-1 0 0 0,1 1 0 0 0,7 18 0 0 0,-7-14-14 0 0,9 14 45 0 0,-2 1 0 0 0,-2 0 0 0 0,11 36 0 0 0,-32-98 1914 0 0,5 18-2035 0 0,1 0-1 0 0,-5-32 1 0 0,4-18 15 0 0,3 0 0 0 0,3 0 0 0 0,3 0-1 0 0,3 0 1 0 0,3 1 0 0 0,2 0 0 0 0,26-76-1 0 0,-34 130 18 0 0,1-1-1 0 0,0 1 0 0 0,1 0 0 0 0,0 1 1 0 0,1-1-1 0 0,0 1 0 0 0,0 0 1 0 0,1 1-1 0 0,1 0 0 0 0,-1 0 0 0 0,2 1 1 0 0,10-8-1 0 0,-13 11-90 0 0,0 0 1 0 0,1 0-1 0 0,0 1 0 0 0,0 0 0 0 0,0 1 1 0 0,0 0-1 0 0,1 0 0 0 0,-1 1 1 0 0,1 0-1 0 0,0 0 0 0 0,0 1 0 0 0,-1 0 1 0 0,1 1-1 0 0,0 0 0 0 0,0 0 1 0 0,0 1-1 0 0,12 2 0 0 0,-16-2-223 0 0,1 1-1 0 0,-1 0 1 0 0,0 0-1 0 0,0 1 1 0 0,0 0 0 0 0,0 0-1 0 0,0 0 1 0 0,-1 0 0 0 0,1 1-1 0 0,-1-1 1 0 0,0 1-1 0 0,0 0 1 0 0,0 1 0 0 0,0-1-1 0 0,-1 1 1 0 0,0-1-1 0 0,0 1 1 0 0,0 0 0 0 0,-1 0-1 0 0,1 1 1 0 0,2 9-1 0 0,3 30-2609 0 0</inkml:trace>
</inkml:ink>
</file>

<file path=ppt/ink/ink7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7.0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17 142 3284 0 0,'0'0'7660'0'0,"-4"-13"-7367"0"0,1 5-277 0 0,1 3-15 0 0,0 1-1 0 0,1-1 1 0 0,0 0-1 0 0,0 0 0 0 0,-1-9 1 0 0,2 12-2 0 0,0 1 1 0 0,0 0-1 0 0,0-1 1 0 0,0 1-1 0 0,0-1 0 0 0,1 1 1 0 0,-1 0-1 0 0,0-1 1 0 0,1 1-1 0 0,-1-1 1 0 0,1 1-1 0 0,0 0 1 0 0,-1 0-1 0 0,1-1 1 0 0,0 1-1 0 0,0 0 1 0 0,0 0-1 0 0,0 0 1 0 0,0 0-1 0 0,0 0 1 0 0,0 0-1 0 0,0 0 1 0 0,0 0-1 0 0,1 1 0 0 0,-1-1 1 0 0,0 0-1 0 0,0 1 1 0 0,3-2-1 0 0,28-9 1 0 0,1 2 0 0 0,0 0 0 0 0,0 2 0 0 0,1 2-1 0 0,0 1 1 0 0,38 1 0 0 0,-27 4-832 0 0,49 6 0 0 0,41 19-4957 0 0,-118-22 3895 0 0</inkml:trace>
</inkml:ink>
</file>

<file path=ppt/ink/ink7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7.4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157 1 4424 0 0,'0'0'5000'0'0,"-14"1"-4641"0"0,4-1-298 0 0,7-1-46 0 0,0 1 1 0 0,0-1-1 0 0,0 1 1 0 0,0 0-1 0 0,0 0 1 0 0,-1 1-1 0 0,1-1 1 0 0,0 1-1 0 0,0-1 1 0 0,0 1-1 0 0,0 0 1 0 0,0 0-1 0 0,0 0 1 0 0,0 1-1 0 0,0-1 1 0 0,1 1-1 0 0,-1 0 1 0 0,0-1-1 0 0,1 1 1 0 0,-1 0-1 0 0,1 0 1 0 0,0 1-1 0 0,0-1 1 0 0,0 0-1 0 0,-3 5 1 0 0,-7 18 136 0 0,2 0 0 0 0,1 0 1 0 0,-11 51-1 0 0,18-65-179 0 0,0 1 0 0 0,0-1 0 0 0,2 1 0 0 0,-1-1-1 0 0,1 0 1 0 0,1 1 0 0 0,0-1 0 0 0,1 1 0 0 0,0-1 0 0 0,1 0 0 0 0,6 20 0 0 0,-7-28 8 0 0,-1 0 1 0 0,1 0-1 0 0,0 0 0 0 0,0 0 0 0 0,0 0 1 0 0,0 0-1 0 0,0-1 0 0 0,1 1 0 0 0,-1-1 1 0 0,1 1-1 0 0,0-1 0 0 0,-1 0 1 0 0,1 0-1 0 0,0 0 0 0 0,0 0 0 0 0,5 1 1 0 0,-6-2-4 0 0,0-1-1 0 0,0 1 1 0 0,0-1 0 0 0,1 0 0 0 0,-1 0 0 0 0,0 0 0 0 0,0 0 0 0 0,0 0 0 0 0,1 0 0 0 0,-1 0 0 0 0,0-1 0 0 0,0 1 0 0 0,0-1 0 0 0,0 0 0 0 0,0 1 0 0 0,0-1 0 0 0,0 0-1 0 0,0 0 1 0 0,0 0 0 0 0,0-1 0 0 0,-1 1 0 0 0,1 0 0 0 0,0-1 0 0 0,-1 1 0 0 0,1-1 0 0 0,-1 0 0 0 0,2-1 0 0 0,10-14-16 0 0,19-33 0 0 0,-25 37 21 0 0,1 0 1 0 0,0 0-1 0 0,1 0 0 0 0,1 2 1 0 0,11-13-1 0 0,-17 22-2 0 0,0-1 0 0 0,0 1 0 0 0,-1 0 1 0 0,1 0-1 0 0,1 0 0 0 0,-1 0 0 0 0,0 1 0 0 0,0-1 0 0 0,1 1 1 0 0,-1 1-1 0 0,0-1 0 0 0,1 0 0 0 0,-1 1 0 0 0,1 0 0 0 0,-1 0 1 0 0,1 0-1 0 0,-1 1 0 0 0,0-1 0 0 0,1 1 0 0 0,-1 0 0 0 0,0 1 1 0 0,6 1-1 0 0,7 3 29 0 0,1 2 0 0 0,-1 0 0 0 0,29 19-1 0 0,-9-3 58 0 0,-1 3-1 0 0,51 47 0 0 0,-28-12-2362 0 0,-58-62 2095 0 0,-1 1 0 0 0,8 4-3213 0 0,-8-5 3213 0 0,1 0 1 0 0,0 0-1 0 0,-1 0 0 0 0,1 0 0 0 0</inkml:trace>
</inkml:ink>
</file>

<file path=ppt/ink/ink7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7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6797 0 0,'0'0'5454'0'0,"1"17"-4960"0"0,-1-8-418 0 0,1 18 111 0 0,1-1-1 0 0,8 40 1 0 0,25 91-1047 0 0,75 204 1 0 0,-108-355 689 0 0,2 5-350 0 0,1 0 0 0 0,0 1-1 0 0,11 17 1 0 0,-14-26 244 0 0,-1-1-1 0 0,1 0 0 0 0,0 1 1 0 0,0-1-1 0 0,0 0 0 0 0,0 0 0 0 0,1 0 1 0 0,-1-1-1 0 0,0 1 0 0 0,1 0 1 0 0,-1-1-1 0 0,1 0 0 0 0,-1 1 0 0 0,1-1 1 0 0,0 0-1 0 0,0 0 0 0 0,-1-1 0 0 0,1 1 1 0 0,0-1-1 0 0,0 1 0 0 0,3-1 1 0 0,11 0-1452 0 0</inkml:trace>
</inkml:ink>
</file>

<file path=ppt/ink/ink7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38.2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3 106 3636 0 0,'0'0'5596'0'0,"-2"5"-6303"0"0,2-2 730 0 0,0 1-1 0 0,0-1 0 0 0,0 1 0 0 0,0-1 0 0 0,0 1 0 0 0,1-1 0 0 0,-1 0 0 0 0,1 1 0 0 0,0-1 0 0 0,0 1 0 0 0,1-1 0 0 0,-1 0 0 0 0,1 0 0 0 0,-1 0 1 0 0,1 0-1 0 0,4 5 0 0 0,7 10 181 0 0,25 26 1 0 0,-5-6-90 0 0,-5-3-36 0 0,53 75-35 0 0,-69-93-1 0 0,-2 1 1 0 0,-1 0 0 0 0,0 0 0 0 0,10 32-1 0 0,-19-49-23 0 0,1 0 0 0 0,-1 0 0 0 0,1 0-1 0 0,-1 1 1 0 0,1-1 0 0 0,-1 0 0 0 0,0 0-1 0 0,0 1 1 0 0,0-1 0 0 0,0 0 0 0 0,0 0-1 0 0,0 1 1 0 0,0-1 0 0 0,0 0 0 0 0,0 0 0 0 0,0 1-1 0 0,-1-1 1 0 0,1 0 0 0 0,-1 0 0 0 0,1 0-1 0 0,-1 0 1 0 0,1 1 0 0 0,-1-1 0 0 0,1 0-1 0 0,-1 0 1 0 0,0 0 0 0 0,0 0 0 0 0,0 0 0 0 0,0-1-1 0 0,1 1 1 0 0,-1 0 0 0 0,0 0 0 0 0,0 0-1 0 0,0-1 1 0 0,-1 1 0 0 0,1 0 0 0 0,0-1-1 0 0,-1 1 1 0 0,-3 0 53 0 0,0 0-1 0 0,0 0 0 0 0,0-1 1 0 0,0 0-1 0 0,1 0 1 0 0,-1 0-1 0 0,0 0 1 0 0,-10-2-1 0 0,12 1-69 0 0,0 1-1 0 0,0-1 1 0 0,0 0 0 0 0,1 0-1 0 0,-1 0 1 0 0,0 0 0 0 0,0 0-1 0 0,0-1 1 0 0,1 1 0 0 0,-1-1-1 0 0,1 1 1 0 0,-1-1-1 0 0,1 0 1 0 0,0 0 0 0 0,0 0-1 0 0,0-1 1 0 0,0 1 0 0 0,0 0-1 0 0,0-1 1 0 0,0 0 0 0 0,1 1-1 0 0,-1-1 1 0 0,1 0 0 0 0,-2-5-1 0 0,2 4-58 0 0,0 0 1 0 0,1-1-1 0 0,0 1 0 0 0,0 0 1 0 0,0-1-1 0 0,0 1 0 0 0,0 0 0 0 0,1-1 1 0 0,0 1-1 0 0,0 0 0 0 0,0 0 0 0 0,0 0 1 0 0,1 0-1 0 0,-1 0 0 0 0,1 0 0 0 0,5-7 1 0 0,70-102-1506 0 0,-46 72 1188 0 0,-2-2 0 0 0,-1-1 0 0 0,-3-1 0 0 0,23-57 0 0 0,-38 61 836 0 0,-12 22 276 0 0,2 19-715 0 0,-1 0 0 0 0,1-1 0 0 0,0 1 0 0 0,-1 0 0 0 0,1-1 0 0 0,-1 1 0 0 0,1 0 0 0 0,-1 0 0 0 0,1 0 0 0 0,-1-1 0 0 0,1 1 0 0 0,-1 0 0 0 0,1 0 0 0 0,-1 0 0 0 0,1 0 0 0 0,-1 0 0 0 0,1 0 0 0 0,-1 0 0 0 0,1 0 0 0 0,-1 0 0 0 0,1 0 0 0 0,-1 0 0 0 0,1 0 0 0 0,-1 1 0 0 0,1-1 0 0 0,-1 0 0 0 0,1 0 0 0 0,0 0 0 0 0,-1 1 0 0 0,1-1-1 0 0,-1 0 1 0 0,1 1 0 0 0,-1-1 0 0 0,-2 3-22 0 0,-1 0 0 0 0,1-1 0 0 0,0 1 0 0 0,0 1 0 0 0,1-1 0 0 0,-1 0 0 0 0,1 1 0 0 0,-1-1 0 0 0,1 1 0 0 0,0-1 0 0 0,-2 8 0 0 0,-14 45 244 0 0,16-47-210 0 0,1-1-1 0 0,0 1 1 0 0,0 0 0 0 0,1 0-1 0 0,0 0 1 0 0,1-1 0 0 0,-1 1-1 0 0,2 0 1 0 0,-1-1 0 0 0,1 1-1 0 0,1-1 1 0 0,0 1 0 0 0,0-1-1 0 0,0 0 1 0 0,1 0-1 0 0,7 11 1 0 0,-2-7-3 0 0,1 0-1 0 0,0-1 1 0 0,0 0-1 0 0,1-1 1 0 0,1-1-1 0 0,0 1 1 0 0,0-2-1 0 0,0 0 1 0 0,15 7-1 0 0,53 26-57 0 0,-24-19-3355 0 0,-36-17-514 0 0</inkml:trace>
</inkml:ink>
</file>

<file path=ppt/ink/ink7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04.8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24 5016 0 0,'0'0'6724'0'0,"-6"-4"-6951"0"0,-19-12-160 0 0,19 12-38 0 0,14 35 1004 0 0,91 372 1560 0 0,-90-358-1887 0 0,-2 1 0 0 0,-2 0 0 0 0,-2 54 962 0 0,-2-101-1210 0 0,-1 1-1 0 0,0 0 1 0 0,0 0-1 0 0,1 0 1 0 0,-1-1-1 0 0,0 1 1 0 0,0 0-1 0 0,0 0 1 0 0,0-1-1 0 0,0 1 1 0 0,1 0-1 0 0,-1-1 0 0 0,0 1 1 0 0,0 0-1 0 0,0-1 1 0 0,0 1-1 0 0,0 0 1 0 0,0 0-1 0 0,0-1 1 0 0,0 1-1 0 0,0 0 1 0 0,0-1-1 0 0,0 1 1 0 0,0 0-1 0 0,0-1 1 0 0,0 1-1 0 0,0 0 0 0 0,-1 0 1 0 0,1-1-1 0 0,0 1 1 0 0,0 0-1 0 0,0-1 1 0 0,0 1-1 0 0,0 0 1 0 0,-1 0-1 0 0,1-1 1 0 0,0 1-1 0 0,0 0 1 0 0,-1 0-1 0 0,1 0 1 0 0,0-1-1 0 0,-1 1 0 0 0,-9-16-522 0 0,9 15 482 0 0,-11-19-67 0 0,0-2 1 0 0,1 1-1 0 0,1-2 1 0 0,1 1-1 0 0,1-1 1 0 0,1 0-1 0 0,1-1 1 0 0,2 0-1 0 0,0 0 0 0 0,1 0 1 0 0,1-34-1 0 0,2 46 43 0 0,2 0-1 0 0,0 1 0 0 0,0-1 1 0 0,7-20-1 0 0,-5 21 34 0 0,-1 0 1 0 0,0 0 0 0 0,-1-1-1 0 0,2-21 1 0 0,28 16-893 0 0,-25 16 903 0 0,1 0 1 0 0,0 0 0 0 0,-1 1-1 0 0,1 0 1 0 0,-1 1 0 0 0,1 0-1 0 0,0 0 1 0 0,-1 0 0 0 0,1 1-1 0 0,-1 0 1 0 0,0 1 0 0 0,0 0-1 0 0,0 0 1 0 0,0 0 0 0 0,0 1-1 0 0,-1 0 1 0 0,1 0 0 0 0,-1 0-1 0 0,0 1 1 0 0,0 0 0 0 0,-1 0-1 0 0,10 12 1 0 0,4 8 326 0 0,-1 2 0 0 0,-2 0 0 0 0,0 0 0 0 0,15 40 0 0 0,4 5 183 0 0,29 29-218 0 0,-44-72 223 0 0,-17-27-697 0 0,-1 0 1 0 0,1-1-1 0 0,0 1 0 0 0,-1-1 0 0 0,1 1 1 0 0,0-1-1 0 0,0 0 0 0 0,0 0 1 0 0,0-1-1 0 0,0 1 0 0 0,0 0 0 0 0,0-1 1 0 0,0 0-1 0 0,0 0 0 0 0,0 0 0 0 0,1 0 1 0 0,4-1-1 0 0,7-5-4141 0 0</inkml:trace>
</inkml:ink>
</file>

<file path=ppt/ink/ink7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06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5 175 7233 0 0,'0'0'5004'0'0,"-2"-6"-6831"0"0,2 5 1820 0 0,-1 0 0 0 0,1 0-1 0 0,0 0 1 0 0,-1 0 0 0 0,1-1 0 0 0,0 1-1 0 0,0 0 1 0 0,0 0 0 0 0,0 0-1 0 0,0 0 1 0 0,0-1 0 0 0,0 1 0 0 0,0 0-1 0 0,0 0 1 0 0,1 0 0 0 0,-1 0-1 0 0,0 0 1 0 0,1-1 0 0 0,-1 1 0 0 0,1 0-1 0 0,-1 0 1 0 0,1 0 0 0 0,1-1-1 0 0,1-1 7 0 0,1 1 0 0 0,0-1 0 0 0,0 1 0 0 0,1 0-1 0 0,-1 0 1 0 0,8-1 0 0 0,4-3-135 0 0,-1 0 0 0 0,1-2 0 0 0,-1 1 0 0 0,0-2 0 0 0,-1 0 1 0 0,0-1-1 0 0,0 0 0 0 0,-1-1 0 0 0,0 0 0 0 0,18-22 0 0 0,-28 30-295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4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236 0 5641 0 0,'0'0'4348'0'0,"-5"14"-4295"0"0,-100 247 2009 0 0,84-209-2025 0 0,9-21-95 0 0,0 0 0 0 0,-2-1 0 0 0,-1-1 0 0 0,-22 31 0 0 0,35-57-309 0 0,-9 10 412 0 0,10-9-1480 0 0,27-23-5143 0 0</inkml:trace>
</inkml:ink>
</file>

<file path=ppt/ink/ink7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07.1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0 208 6673 0 0,'0'0'5764'0'0,"37"-30"-7488"0"0,-7 10 1788 0 0,6-5-64 0 0,2-5 0 0 0,2-6-800 0 0,-8 10-1572 0 0,7-15-2841 0 0</inkml:trace>
</inkml:ink>
</file>

<file path=ppt/ink/ink7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4.3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148 0 184 0 0,'0'0'628'0'0,"-13"16"-739"0"0,12-14 112 0 0,-19 23-32 0 0,2 0 1 0 0,1 1-1 0 0,-21 42 0 0 0,31-53-5 0 0,0 0 0 0 0,2 1 0 0 0,-1-1 1 0 0,2 1-1 0 0,0 0 0 0 0,1 0 0 0 0,1 1 0 0 0,-1 22 1 0 0,4-7-79 0 0,3-18-29 0 0</inkml:trace>
</inkml:ink>
</file>

<file path=ppt/ink/ink7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5.7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9 6473 0 0,'0'0'10989'0'0,"-8"-3"-10882"0"0,8 3-104 0 0,-2-1-9 0 0,1 1 0 0 0,-1-1 0 0 0,1 0 0 0 0,-1 1 0 0 0,0-1 0 0 0,1 1 0 0 0,-1-1 0 0 0,0 1 0 0 0,1 0 0 0 0,-1 0 0 0 0,0 0 0 0 0,1 0 0 0 0,-1 0 0 0 0,0 0 0 0 0,1 0 0 0 0,-3 1 0 0 0,3 1-5 0 0,0-1-1 0 0,0 1 1 0 0,0 0 0 0 0,0 0 0 0 0,0 0 0 0 0,0 0 0 0 0,0 0 0 0 0,1 0 0 0 0,-1 0 0 0 0,1 0 0 0 0,-1 0 0 0 0,1 0-1 0 0,0 0 1 0 0,0 0 0 0 0,0 0 0 0 0,0 1 0 0 0,0-1 0 0 0,1 2 0 0 0,0 78-66 0 0,3 0-1 0 0,4 0 1 0 0,3 0 0 0 0,29 101-1 0 0,12-10-2798 0 0,-14-61-3533 0 0,-29-86 3326 0 0</inkml:trace>
</inkml:ink>
</file>

<file path=ppt/ink/ink7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6.1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8597 0 0,'0'0'6040'0'0,"20"12"-6696"0"0,-1-1 636 0 0,14 9-44 0 0,64 27 0 0 0,-57-30-145 0 0,130 48-1714 0 0,-145-58 234 0 0,1-1-1 0 0,41 5 1 0 0,-17-10-1996 0 0</inkml:trace>
</inkml:ink>
</file>

<file path=ppt/ink/ink7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6.5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103 829 8069 0 0,'0'0'4232'0'0,"-25"-64"-10116"0"0,47 31 2851 0 0</inkml:trace>
  <inkml:trace contextRef="#ctx0" brushRef="#br0" timeOffset="1">47 286 5581 0 0,'0'0'4348'0'0,"-46"-80"-4684"0"0,46 58-284 0 0,9-5 204 0 0,6-3-284 0 0,1-4-392 0 0,1 1-601 0 0,-2 8-587 0 0,0-10-472 0 0</inkml:trace>
</inkml:ink>
</file>

<file path=ppt/ink/ink7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6.9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49 1067 2796 0 0,'0'0'7269'0'0,"-48"-80"-7773"0"0,51 59-108 0 0,9-4-256 0 0,3-10-640 0 0,-1 8-1069 0 0</inkml:trace>
  <inkml:trace contextRef="#ctx0" brushRef="#br0" timeOffset="1">108 543 5260 0 0,'0'0'3677'0'0,"-42"-79"-4377"0"0,55 60-92 0 0,5-3-300 0 0,-3 2-693 0 0,12-13-1135 0 0</inkml:trace>
  <inkml:trace contextRef="#ctx0" brushRef="#br0" timeOffset="2">233 158 4244 0 0,'0'0'5869'0'0,"-9"-82"-6693"0"0,31 64 228 0 0,7-1-652 0 0,-9 2-769 0 0,8-5-823 0 0</inkml:trace>
</inkml:ink>
</file>

<file path=ppt/ink/ink7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7.38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8 266 2764 0 0,'0'0'7293'0'0,"-8"-41"-8353"0"0,25 35 620 0 0,2-4-260 0 0,5 1-456 0 0,1-1-421 0 0,-7 2-507 0 0,9-4-264 0 0</inkml:trace>
  <inkml:trace contextRef="#ctx0" brushRef="#br0" timeOffset="1">283 99 1592 0 0,'0'0'7469'0'0,"42"-27"-8441"0"0,-19 18 636 0 0,3 0-444 0 0,1-2-312 0 0,4-1-445 0 0,-6 5-327 0 0,11-7-460 0 0</inkml:trace>
  <inkml:trace contextRef="#ctx0" brushRef="#br0" timeOffset="2">679 0 1564 0 0,'0'0'4617'0'0,"82"15"-5321"0"0,-57-11-497 0 0,-2 1-923 0 0</inkml:trace>
</inkml:ink>
</file>

<file path=ppt/ink/ink7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7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3344 0 0,'0'0'3989'0'0,"14"3"-4299"0"0,45 10 113 0 0,-2 2 0 0 0,63 26 0 0 0,34 38-322 0 0,-133-67 1530 0 0,15 9 283 0 0,-17-10-1137 0 0,-1-1-1 0 0,1 0 1 0 0,39 13-1 0 0,-39-18-368 0 0,-1-1 0 0 0,24 3 0 0 0,13-6-4150 0 0,-33-4 516 0 0</inkml:trace>
</inkml:ink>
</file>

<file path=ppt/ink/ink7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08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0 8385 0 0,'0'0'4367'0'0,"8"15"-5272"0"0,144 285 1006 0 0,-122-229-96 0 0,43 114-65 0 0,-64-156 102 0 0,-1 1 0 0 0,-1 0 0 0 0,-1 0 1 0 0,2 42-1 0 0,-8-65 32 0 0,-1 1 0 0 0,1-1 1 0 0,-1 0-1 0 0,0 0 0 0 0,-1 0 1 0 0,0 0-1 0 0,0 0 0 0 0,0 0 1 0 0,-1 0-1 0 0,0-1 1 0 0,0 1-1 0 0,-1-1 0 0 0,0 0 1 0 0,0 0-1 0 0,0 0 0 0 0,-1 0 1 0 0,0-1-1 0 0,-6 6 0 0 0,-11 7-28 0 0,0-1-1 0 0,-1-1 0 0 0,-35 20 0 0 0,1-2-1223 0 0,7 2-2898 0 0,20-16-507 0 0</inkml:trace>
</inkml:ink>
</file>

<file path=ppt/ink/ink7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0.4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99 69 1292 0 0,'0'0'11605'0'0,"-86"-59"-11325"0"0,78 54-216 0 0,4 2-64 0 0,4 1-116 0 0,12 7-2296 0 0,4 6 1444 0 0,4 0-832 0 0,-5-4-921 0 0,3-4-2503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1.30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775 71 2948 0 0,'0'0'7270'0'0,"-13"-11"-7024"0"0,-41-32-61 0 0,52 41-138 0 0,-1 0 1 0 0,0 0-1 0 0,0 0 1 0 0,0 1-1 0 0,0-1 1 0 0,0 1-1 0 0,0 0 0 0 0,0 0 1 0 0,0 0-1 0 0,0 0 1 0 0,-1 1-1 0 0,1-1 1 0 0,0 1-1 0 0,0 0 0 0 0,-1 0 1 0 0,1 0-1 0 0,0 1 1 0 0,-6 0-1 0 0,-7 0 221 0 0,-9 1-121 0 0,-1 0-1 0 0,1 1 0 0 0,-1 2 1 0 0,1 0-1 0 0,1 2 0 0 0,-33 13 1 0 0,26-8-90 0 0,1 2 0 0 0,0 2 0 0 0,2 0 0 0 0,-40 30 0 0 0,45-27-38 0 0,0 1 0 0 0,2 0 1 0 0,0 2-1 0 0,1 0 0 0 0,2 1 1 0 0,-19 29-1 0 0,27-35 12 0 0,1-1 0 0 0,1 1 1 0 0,0 1-1 0 0,1-1 0 0 0,1 1 1 0 0,0 0-1 0 0,2 1 0 0 0,0 0 1 0 0,1-1-1 0 0,-1 33 0 0 0,5-25 62 0 0,1-1 0 0 0,2 0-1 0 0,0 0 1 0 0,2 0 0 0 0,0 0-1 0 0,2-1 1 0 0,1 0 0 0 0,0 0-1 0 0,14 23 1 0 0,-4-15 14 0 0,0-1 0 0 0,2 0 1 0 0,1-1-1 0 0,2-1 0 0 0,43 40 0 0 0,-50-54 34 0 0,1-1 0 0 0,0-1 0 0 0,1 0 0 0 0,1-2 0 0 0,0 0 0 0 0,0-1 0 0 0,1-1 0 0 0,1-1-1 0 0,-1-1 1 0 0,37 7 0 0 0,1-5 317 0 0,1-2-1 0 0,106-1 1 0 0,-144-7-352 0 0,0-1 1 0 0,-1-2 0 0 0,1 0-1 0 0,0-1 1 0 0,-1-1-1 0 0,0-1 1 0 0,-1-1 0 0 0,0 0-1 0 0,0-2 1 0 0,19-12 0 0 0,-20 11-36 0 0,-1-2 1 0 0,-1 0-1 0 0,0 0 1 0 0,-1-2 0 0 0,-1 0-1 0 0,15-18 1 0 0,-21 19 14 0 0,0 0 0 0 0,0-1-1 0 0,-1 0 1 0 0,-1 0 0 0 0,-1-1 0 0 0,0 0 0 0 0,-1 0 0 0 0,-1-1 0 0 0,0 1-1 0 0,-2-1 1 0 0,0 0 0 0 0,0 0 0 0 0,-2 0 0 0 0,-1-23 0 0 0,-2 7-39 0 0,-1 0 1 0 0,-1 0-1 0 0,-2 0 1 0 0,-2 1-1 0 0,0 0 1 0 0,-19-41-1 0 0,16 46-169 0 0,-2 0-1 0 0,0 0 1 0 0,-2 2-1 0 0,-26-34 1 0 0,31 46-100 0 0,-1 0 1 0 0,-1 1-1 0 0,0 0 0 0 0,0 1 1 0 0,-1 1-1 0 0,0 0 0 0 0,-1 1 0 0 0,-1 0 1 0 0,-17-7-1 0 0,-30-7-2974 0 0,-120-27 0 0 0,160 45 2236 0 0,-65-16-3888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4.7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318 0 1096 0 0,'0'0'9707'0'0,"-16"16"-9048"0"0,6-7-557 0 0,-20 21 348 0 0,-51 65 0 0 0,15-11-281 0 0,39-51-757 0 0,0 2 1 0 0,-24 43-1 0 0,50-76 252 0 0,-1 0-1 0 0,1 1 0 0 0,0-1 1 0 0,0 0-1 0 0,0 0 0 0 0,1 1 1 0 0,-1-1-1 0 0,0 0 1 0 0,1 1-1 0 0,0-1 0 0 0,-1 0 1 0 0,1 6-1 0 0,21-11-3969 0 0</inkml:trace>
</inkml:ink>
</file>

<file path=ppt/ink/ink7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0.8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 98 7717 0 0,'7'-66'2360'0'0,"-19"59"-1044"0"0,2-1-780 0 0,2 2-536 0 0,-1 0-8 0 0,6 3-80 0 0,3 2-208 0 0,6 1-1924 0 0,6 0 704 0 0,-4 3-616 0 0</inkml:trace>
</inkml:ink>
</file>

<file path=ppt/ink/ink7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5.5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165 71 4592 0 0,'0'0'4729'0'0,"-84"-46"-4729"0"0,70 41 56 0 0,4-1-56 0 0,-3 3 0 0 0,6 0-104 0 0,1 0-88 0 0,-2 2-352 0 0,2 1-1028 0 0,-10-3-3325 0 0</inkml:trace>
</inkml:ink>
</file>

<file path=ppt/ink/ink7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5.8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769 811 9413 0 0,'0'0'1304'0'0,"-96"-52"-1020"0"0,58 33-80 0 0,0-4-92 0 0,-2 2-112 0 0,7 2-152 0 0,7 0-56 0 0,8-1-216 0 0,7 2-352 0 0,8-3-492 0 0,3 0-680 0 0,2 2-593 0 0,4-11-251 0 0</inkml:trace>
  <inkml:trace contextRef="#ctx0" brushRef="#br0" timeOffset="1">121 184 1748 0 0,'0'0'2544'0'0,"-88"-65"-2312"0"0,68 47-232 0 0,11-3-112 0 0,6 0-44 0 0,3 2-716 0 0,1-20-1048 0 0</inkml:trace>
</inkml:ink>
</file>

<file path=ppt/ink/ink7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6.3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2612 5581 0 0,'0'0'2184'0'0,"-94"-94"-2184"0"0,75 64-12 0 0,8 0-132 0 0,5-6-48 0 0,6-3-56 0 0,9-8-560 0 0,5-6 40 0 0,1 13-653 0 0,7-27-755 0 0</inkml:trace>
  <inkml:trace contextRef="#ctx0" brushRef="#br0" timeOffset="1">72 1585 3524 0 0,'0'0'3013'0'0,"-51"-87"-2625"0"0,41 62-220 0 0,2-2-168 0 0,5-3-104 0 0,3-7-12 0 0,12-7-312 0 0,8-6-28 0 0,10-7-641 0 0,-5 12-531 0 0,15-26-900 0 0</inkml:trace>
  <inkml:trace contextRef="#ctx0" brushRef="#br0" timeOffset="2">328 603 2632 0 0,'0'0'3465'0'0,"-10"-84"-2501"0"0,2 56-160 0 0,4-2-400 0 0,1 1 8 0 0,3 3-412 0 0,1-1-24 0 0,8-3-132 0 0,8 0-128 0 0,7-3 12 0 0,5-1-92 0 0,4-7-16 0 0,7 0-332 0 0,3-3-148 0 0,-1 1-365 0 0,-8 9-471 0 0,16-14-284 0 0</inkml:trace>
</inkml:ink>
</file>

<file path=ppt/ink/ink7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6.6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1 490 416 0 0,'0'0'1043'0'0,"5"-14"562"0"0,4-12-1323 0 0,0 1-1 0 0,2 1 1 0 0,1 0 0 0 0,2 0-1 0 0,19-27 1 0 0,-12 28-407 0 0,2 0-1 0 0,0 2 1 0 0,2 1 0 0 0,0 0 0 0 0,1 2-1 0 0,1 1 1 0 0,1 1 0 0 0,0 2 0 0 0,49-19 0 0 0,-16 12-132 0 0,1 3 1 0 0,1 2 0 0 0,110-13 0 0 0,167 16 2309 0 0,-289 13 559 0 0,-46 2-2714 0 0,0-1 0 0 0,0 1 1 0 0,0-1-1 0 0,0 1 0 0 0,0 1 0 0 0,-1-1 1 0 0,1 1-1 0 0,-1 0 0 0 0,1 0 0 0 0,-1 0 1 0 0,0 1-1 0 0,0-1 0 0 0,4 5 0 0 0,-8-7 61 0 0,12 12-1819 0 0</inkml:trace>
</inkml:ink>
</file>

<file path=ppt/ink/ink7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7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156 1923 6157 0 0,'0'0'1420'0'0,"-91"-80"-1420"0"0,69 57-156 0 0,2-2 104 0 0,3 0-328 0 0,11-5 32 0 0,6-2-628 0 0,3-2-237 0 0,9 6-275 0 0,11-19-572 0 0</inkml:trace>
  <inkml:trace contextRef="#ctx0" brushRef="#br0" timeOffset="1">201 590 4788 0 0,'0'0'1461'0'0,"-30"-106"-1317"0"0,22 72 208 0 0,5-6-248 0 0,3-1-104 0 0,11-5-52 0 0,10 0-196 0 0,9-6 28 0 0,6-5-276 0 0,11 0-417 0 0,-11 14-455 0 0,26-24-940 0 0</inkml:trace>
</inkml:ink>
</file>

<file path=ppt/ink/ink7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7.5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1 506 3300 0 0,'0'0'2094'0'0,"7"-13"-1156"0"0,3-6-826 0 0,1 1 1 0 0,1 0-1 0 0,0 1 1 0 0,2 0-1 0 0,0 1 1 0 0,0 0-1 0 0,18-13 1 0 0,-2 8-208 0 0,1 2-1 0 0,0 2 1 0 0,35-15 0 0 0,104-34-413 0 0,44-20 345 0 0,-155 48 546 0 0,-49 30-438 0 0,-1 1 0 0 0,1 0 0 0 0,1 1 1 0 0,-1 0-1 0 0,1 1 0 0 0,17-6 0 0 0,-16 7 15 0 0,0 1-1 0 0,0 1 1 0 0,23-2-1 0 0,-30 4-58 0 0,0 0-1 0 0,-1 0 0 0 0,1 1 1 0 0,0 0-1 0 0,-1 0 1 0 0,1 0-1 0 0,-1 0 1 0 0,1 0-1 0 0,-1 1 1 0 0,0 0-1 0 0,1 0 1 0 0,-1 0-1 0 0,5 5 1 0 0,18 14-2747 0 0,-14-13 1348 0 0</inkml:trace>
</inkml:ink>
</file>

<file path=ppt/ink/ink7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0.4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89 1 5793 0 0,'0'0'3258'0'0,"-2"14"-4652"0"0,-50 267 3428 0 0,20-21-1083 0 0,31-255-989 0 0,0 29 264 0 0,1-33-270 0 0,0-1-1 0 0,0 1 0 0 0,0-1 0 0 0,1 1 0 0 0,-1 0 0 0 0,0-1 1 0 0,0 1-1 0 0,0-1 0 0 0,1 1 0 0 0,-1-1 0 0 0,0 1 1 0 0,1-1-1 0 0,-1 1 0 0 0,0-1 0 0 0,1 1 0 0 0,-1-1 0 0 0,1 0 1 0 0,-1 1-1 0 0,1-1 0 0 0,-1 0 0 0 0,1 1 0 0 0,-1-1 1 0 0,1 0-1 0 0,-1 0 0 0 0,1 1 0 0 0,-1-1 0 0 0,1 0 0 0 0,0 0 1 0 0,-1 0-1 0 0,1 0 0 0 0,-1 0 0 0 0,1 0 0 0 0,0 0 1 0 0,-1 0-1 0 0,1 0 0 0 0,-1 0 0 0 0,1 0 0 0 0,0 0 0 0 0,-1 0 1 0 0,1 0-1 0 0,-1 0 0 0 0,1-1 0 0 0,-1 1 0 0 0,1 0 1 0 0,-1 0-1 0 0,1-1 0 0 0,-1 1 0 0 0,1 0 0 0 0,0-2 0 0 0,4 0-638 0 0,0-1-1 0 0,-1 0 0 0 0,1 0 1 0 0,-1-1-1 0 0,8-7 0 0 0,19-19-3255 0 0</inkml:trace>
</inkml:ink>
</file>

<file path=ppt/ink/ink7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0.8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72 3676 0 0,'0'0'6372'0'0,"15"-8"-6539"0"0,9-3 326 0 0,0 0 0 0 0,1 2 0 0 0,47-12 1 0 0,-51 17-238 0 0,0 0 0 0 0,0 2 0 0 0,0 1 0 0 0,0 0 0 0 0,0 2 0 0 0,0 0 0 0 0,27 6 0 0 0,-47-7-35 0 0,9 4-1475 0 0</inkml:trace>
</inkml:ink>
</file>

<file path=ppt/ink/ink7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4:31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 1 7901 0 0,'0'0'1845'0'0,"-5"14"-2848"0"0,3-8 996 0 0,-36 121-90 0 0,28-80 164 0 0,3-1-1 0 0,1 1 0 0 0,2 80 0 0 0,3-125-65 0 0,2 0 0 0 0,-1 0 0 0 0,0-1 0 0 0,0 1 0 0 0,0 0 0 0 0,1 0 0 0 0,-1 0 0 0 0,1-1-1 0 0,0 1 1 0 0,-1 0 0 0 0,1 0 0 0 0,2 2 0 0 0,-3-4 16 0 0,1 1-1 0 0,-1-1 0 0 0,1 1 1 0 0,-1-1-1 0 0,1 0 1 0 0,-1 1-1 0 0,1-1 0 0 0,0 1 1 0 0,-1-1-1 0 0,1 0 1 0 0,0 0-1 0 0,-1 1 1 0 0,1-1-1 0 0,0 0 0 0 0,-1 0 1 0 0,1 0-1 0 0,0 0 1 0 0,0 0-1 0 0,-1 0 0 0 0,1 0 1 0 0,0 0-1 0 0,0 0 1 0 0,5-2 94 0 0,-1 0 1 0 0,0 0 0 0 0,0 0-1 0 0,0 0 1 0 0,0-1-1 0 0,7-6 1 0 0,7-2-207 0 0,-5 3 32 0 0,0 1-1 0 0,0 0 0 0 0,1 1 0 0 0,22-6 1 0 0,-33 11 29 0 0,-1 1 0 0 0,1-1 0 0 0,-1 0 1 0 0,1 1-1 0 0,0 0 0 0 0,-1 0 0 0 0,1 0 1 0 0,0 0-1 0 0,-1 0 0 0 0,1 1 0 0 0,-1-1 0 0 0,1 1 1 0 0,-1 0-1 0 0,1 0 0 0 0,-1 1 0 0 0,1-1 1 0 0,-1 1-1 0 0,0 0 0 0 0,0-1 0 0 0,0 1 0 0 0,0 1 1 0 0,0-1-1 0 0,0 0 0 0 0,-1 1 0 0 0,4 3 0 0 0,-1 1 52 0 0,-1-1-1 0 0,0 1 0 0 0,0 0 0 0 0,0 1 1 0 0,-1-1-1 0 0,0 1 0 0 0,-1-1 0 0 0,1 1 0 0 0,-2 0 1 0 0,1 0-1 0 0,-1 0 0 0 0,0 0 0 0 0,-1 0 0 0 0,1 0 1 0 0,-2 0-1 0 0,1 0 0 0 0,-1 0 0 0 0,-4 16 1 0 0,2-15 173 0 0,0 1 1 0 0,0-1-1 0 0,-1 0 1 0 0,0-1-1 0 0,-1 1 1 0 0,0-1-1 0 0,0 1 1 0 0,-1-2-1 0 0,0 1 1 0 0,0 0-1 0 0,-1-1 1 0 0,0-1-1 0 0,0 1 1 0 0,0-1 0 0 0,-12 7-1 0 0,8-6 28 0 0,0-1 1 0 0,-1 0-1 0 0,0-1 1 0 0,0-1-1 0 0,0 1 0 0 0,-1-2 1 0 0,1 0-1 0 0,-1-1 0 0 0,0 0 1 0 0,1 0-1 0 0,-15-1 0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5.2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231 1 3452 0 0,'0'0'7289'0'0,"-14"15"-6583"0"0,-9 9-457 0 0,-2 1 361 0 0,-33 43 0 0 0,50-58-541 0 0,-52 74 369 0 0,53-73-783 0 0,1 0 1 0 0,0 0 0 0 0,1 1 0 0 0,0 0-1 0 0,-6 22 1 0 0,9-9-1971 0 0,2-24 2198 0 0,0 0 0 0 0,0-1 0 0 0,1 1 0 0 0,-1 0 0 0 0,0-1 0 0 0,1 1 0 0 0,-1 0 0 0 0,0-1 0 0 0,1 1 0 0 0,-1-1 0 0 0,1 1 0 0 0,-1-1 0 0 0,1 1 0 0 0,-1 0 0 0 0,1-1 0 0 0,-1 0 0 0 0,1 1 0 0 0,-1-1 0 0 0,1 1 0 0 0,0-1 0 0 0,-1 0 0 0 0,1 1 0 0 0,0-1 0 0 0,-1 0 0 0 0,1 0 0 0 0,0 0 0 0 0,0 1 0 0 0,-1-1 0 0 0,1 0 0 0 0,0 0 0 0 0,0 0 0 0 0,-1 0 0 0 0,2 0 0 0 0,24-2-2331 0 0</inkml:trace>
  <inkml:trace contextRef="#ctx0" brushRef="#br0" timeOffset="1">452 102 536 0 0,'0'0'10254'0'0,"-15"9"-9621"0"0,5-3-541 0 0,-13 7 215 0 0,1 1 0 0 0,1 0 0 0 0,-30 28 0 0 0,47-39-353 0 0,1 1 1 0 0,0 0 0 0 0,0 0 0 0 0,0 0-1 0 0,0 0 1 0 0,0 1 0 0 0,1-1 0 0 0,0 1 0 0 0,-3 9-1 0 0,5-13-22 0 0,-1 1-1 0 0,1 0 1 0 0,-1 0-1 0 0,1-1 1 0 0,0 1-1 0 0,0 0 1 0 0,0 0-1 0 0,0-1 1 0 0,0 1-1 0 0,1 0 1 0 0,-1 0-1 0 0,0 0 1 0 0,1-1-1 0 0,-1 1 1 0 0,1 0-1 0 0,0-1 1 0 0,-1 1-1 0 0,1-1 0 0 0,0 1 1 0 0,0-1-1 0 0,0 1 1 0 0,0-1-1 0 0,1 1 1 0 0,-1-1-1 0 0,0 0 1 0 0,0 0-1 0 0,1 1 1 0 0,-1-1-1 0 0,1 0 1 0 0,-1 0-1 0 0,2 0 1 0 0,5 3-443 0 0,0-1 1 0 0,0 0 0 0 0,0 0 0 0 0,0-1 0 0 0,0 0 0 0 0,0 0-1 0 0,0-1 1 0 0,1 0 0 0 0,8-1 0 0 0,33 1-2334 0 0</inkml:trace>
  <inkml:trace contextRef="#ctx0" brushRef="#br0" timeOffset="2">732 225 2152 0 0,'0'0'11233'0'0,"-33"-20"-12001"0"0,0 40 488 0 0,-9 8 88 0 0,-5 9-116 0 0,-10 7-1108 0 0,18-12-1616 0 0,-18 13-3077 0 0</inkml:trace>
</inkml:ink>
</file>

<file path=ppt/ink/ink7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8.3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 1312 1748 0 0,'0'0'5383'0'0,"2"-5"-4647"0"0,1 1-353 0 0,3-10-158 0 0,-4 0 3317 0 0,-24-15-388 0 0,18 20-3026 0 0,0 0 0 0 0,0 0 1 0 0,1-1-1 0 0,0 1 0 0 0,1-1 0 0 0,0 1 1 0 0,0-1-1 0 0,1 0 0 0 0,0 0 0 0 0,1 0 1 0 0,0 0-1 0 0,1 0 0 0 0,2-17 0 0 0,5-8-20 0 0,1-1-1 0 0,19-46 1 0 0,-20 57-9 0 0,96-207 537 0 0,-28 70-194 0 0,-33 60-293 0 0,-4-2 1 0 0,38-168-1 0 0,-70 228-406 0 0</inkml:trace>
</inkml:ink>
</file>

<file path=ppt/ink/ink7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8.8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1 369 6537 0 0,'0'0'4225'0'0,"0"-14"-3890"0"0,6-45-169 0 0,-5 55-173 0 0,1 0-1 0 0,-1 0 1 0 0,1 0-1 0 0,0 1 1 0 0,0-1 0 0 0,0 0-1 0 0,0 1 1 0 0,0-1-1 0 0,1 1 1 0 0,0 0 0 0 0,0 0-1 0 0,0 0 1 0 0,0 0-1 0 0,0 0 1 0 0,0 1-1 0 0,1 0 1 0 0,6-4 0 0 0,3-3 23 0 0,68-48 673 0 0,161-85 1 0 0,-230 137-640 0 0,0 1-1 0 0,0 0 1 0 0,1 0-1 0 0,0 1 1 0 0,0 1 0 0 0,0 0-1 0 0,0 1 1 0 0,0 0-1 0 0,0 1 1 0 0,0 1-1 0 0,0 0 1 0 0,0 1 0 0 0,0 0-1 0 0,19 6 1 0 0,16 7-46 0 0,-2 2 1 0 0,66 34-1 0 0,-80-35 48 0 0,29 12 50 0 0,212 114 391 0 0,-212-96-1202 0 0,-23-13-3151 0 0,-21-18 158 0 0,-2-3-1956 0 0</inkml:trace>
</inkml:ink>
</file>

<file path=ppt/ink/ink7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0.6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227 39 784 0 0,'0'0'940'0'0,"-12"-7"-1001"0"0,-38-17 46 0 0,46 22 16 0 0,0 1 0 0 0,0 0 0 0 0,0 0 0 0 0,0 0 0 0 0,0 0 0 0 0,0 1 0 0 0,0 0 0 0 0,0-1 0 0 0,-1 2 0 0 0,1-1 0 0 0,0 0 0 0 0,0 1 0 0 0,0 0 0 0 0,0 0 0 0 0,0 0 0 0 0,-7 3 0 0 0,8-2-1 0 0,1-1 1 0 0,-1 0 0 0 0,1 0 0 0 0,-1-1 0 0 0,1 1 0 0 0,-1 0 0 0 0,1-1 0 0 0,-1 0-1 0 0,0 1 1 0 0,1-1 0 0 0,-1 0 0 0 0,1-1 0 0 0,-1 1 0 0 0,0 0 0 0 0,1-1-1 0 0,-1 1 1 0 0,1-1 0 0 0,-1 0 0 0 0,1 0 0 0 0,-4-1 0 0 0,5 1-55 0 0,0 1 0 0 0,-1-1-1 0 0,1 1 1 0 0,0-1 0 0 0,-1 1 0 0 0,1-1 0 0 0,-1 1 0 0 0,1 0 0 0 0,-1 0 0 0 0,1 0 0 0 0,-1-1-1 0 0,1 2 1 0 0,-1-1 0 0 0,1 0 0 0 0,-1 0 0 0 0,1 0 0 0 0,-3 1 0 0 0,1 1-483 0 0</inkml:trace>
</inkml:ink>
</file>

<file path=ppt/ink/ink7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3.5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84 71 156 0 0,'0'0'4632'0'0,"-1"-4"-4270"0"0,-1-1-101 0 0,-1 1-1 0 0,0-1 0 0 0,0 0 1 0 0,0 1-1 0 0,0-1 0 0 0,-8-6 1 0 0,10 10-395 0 0,-19-25 7040 0 0,15 91-6297 0 0,2 3-119 0 0,-23 239-67 0 0,32-318-156 0 0,-1 1-1 0 0,1 0 1 0 0,15-19 0 0 0,-5 7-524 0 0,186-252-6421 0 0,-198 269 6115 0 0,16-19-1472 0 0,-19 23 1784 0 0,0 0 0 0 0,0 0 1 0 0,0 0-1 0 0,0 1 0 0 0,0-1 0 0 0,0 0 0 0 0,0 0 1 0 0,0 1-1 0 0,0-1 0 0 0,1 0 0 0 0,-1 1 0 0 0,0-1 0 0 0,0 1 1 0 0,1-1-1 0 0,-1 1 0 0 0,0 0 0 0 0,3 0 0 0 0,-4 0 193 0 0,0 0 0 0 0,1 0 0 0 0,-1 0 0 0 0,0 1 0 0 0,0-1 0 0 0,1 0 0 0 0,-1 0-1 0 0,0 1 1 0 0,0-1 0 0 0,0 0 0 0 0,1 1 0 0 0,-1-1 0 0 0,0 0 0 0 0,0 0 0 0 0,0 1 0 0 0,0-1 0 0 0,0 0 0 0 0,0 1-1 0 0,0-1 1 0 0,1 1 0 0 0,-1-1 0 0 0,0 0 0 0 0,0 1 0 0 0,0-1 0 0 0,0 0 0 0 0,0 1 0 0 0,-1-1 0 0 0,1 0 0 0 0,0 1-1 0 0,0-1 1 0 0,0 3-159 0 0,0 13-51 0 0</inkml:trace>
</inkml:ink>
</file>

<file path=ppt/ink/ink7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4.0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37 191 72 0 0,'0'0'2985'0'0,"13"-1"-2836"0"0,40-7-81 0 0,-51 7-66 0 0,0 0 0 0 0,0 0 0 0 0,0 0 0 0 0,-1 0 0 0 0,1 0 0 0 0,0-1 0 0 0,-1 1 0 0 0,1-1 0 0 0,-1 1 0 0 0,1-1 0 0 0,-1 1-1 0 0,0-1 1 0 0,1 0 0 0 0,-1 0 0 0 0,0 0 0 0 0,0 0 0 0 0,0 1 0 0 0,-1-1 0 0 0,1 0 0 0 0,0-1 0 0 0,-1 1 0 0 0,0 0 0 0 0,1 0 0 0 0,-1 0 0 0 0,0-3-1 0 0,1-1 20 0 0,1-3 131 0 0,-1 0 0 0 0,0 0 0 0 0,-1 1 0 0 0,0-1-1 0 0,0 0 1 0 0,-1 0 0 0 0,-2-13 0 0 0,2 20-36 0 0,1 0-1 0 0,0 0 1 0 0,-1-1-1 0 0,1 1 1 0 0,-1 0-1 0 0,0 0 1 0 0,0 0 0 0 0,0 1-1 0 0,0-1 1 0 0,0 0-1 0 0,0 0 1 0 0,0 0-1 0 0,0 1 1 0 0,-1-1 0 0 0,1 0-1 0 0,-1 1 1 0 0,1 0-1 0 0,-1-1 1 0 0,0 1-1 0 0,0 0 1 0 0,1 0 0 0 0,-1 0-1 0 0,0 0 1 0 0,0 0-1 0 0,0 0 1 0 0,0 0-1 0 0,0 1 1 0 0,0-1 0 0 0,0 1-1 0 0,0-1 1 0 0,0 1-1 0 0,-1 0 1 0 0,1 0-1 0 0,0 0 1 0 0,0 0 0 0 0,-4 1-1 0 0,3 0-120 0 0,1 0 0 0 0,-1 0 0 0 0,1 0 0 0 0,-1 1 0 0 0,1-1 0 0 0,-1 1 0 0 0,1 0 0 0 0,0-1 0 0 0,0 1 0 0 0,0 0 0 0 0,0 0 0 0 0,0 1 0 0 0,0-1 0 0 0,0 0 0 0 0,1 1 0 0 0,-1-1 0 0 0,0 4 0 0 0,-20 44 355 0 0,19-39-287 0 0,0-1-1 0 0,0 1 0 0 0,1 0 1 0 0,1 0-1 0 0,0 1 0 0 0,0-1 1 0 0,1 0-1 0 0,1 0 0 0 0,0 0 1 0 0,0 0-1 0 0,1 0 0 0 0,0 0 1 0 0,1 0-1 0 0,1 0 0 0 0,-1-1 1 0 0,10 18-1 0 0,-8-20-75 0 0,0 0 0 0 0,0-1-1 0 0,0 0 1 0 0,1 1 0 0 0,0-2-1 0 0,0 1 1 0 0,1-1 0 0 0,0 0-1 0 0,0 0 1 0 0,1-1 0 0 0,-1 0 0 0 0,1-1-1 0 0,0 1 1 0 0,0-1 0 0 0,1-1-1 0 0,-1 0 1 0 0,1 0 0 0 0,0 0-1 0 0,0-1 1 0 0,-1-1 0 0 0,12 2 0 0 0,-13-2-367 0 0,1-1 1 0 0,-1 1 0 0 0,0-1 0 0 0,1 0-1 0 0,-1-1 1 0 0,1 1 0 0 0,-1-2 0 0 0,0 1 0 0 0,1-1-1 0 0,-1 0 1 0 0,0 0 0 0 0,9-5 0 0 0,9-12-2467 0 0</inkml:trace>
</inkml:ink>
</file>

<file path=ppt/ink/ink7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4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7461 0 0,'0'0'3145'0'0,"-2"16"-2323"0"0,-3 29-428 0 0,3 1-1 0 0,5 83 1 0 0,21 17-340 0 0,3 38-1953 0 0,-20-59-3835 0 0,-7-103 1940 0 0</inkml:trace>
</inkml:ink>
</file>

<file path=ppt/ink/ink7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4.8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74 6505 0 0,'0'0'2306'0'0,"14"-3"-2728"0"0,73-3 307 0 0,-42 4-2087 0 0,65-12-1 0 0,-92 10 1632 0 0,-2-1 1 0 0,26-12-1 0 0,6-6 5699 0 0,-53 46-3345 0 0,-6 2-1691 0 0,1 1 1 0 0,2 0-1 0 0,0 1 0 0 0,2-1 0 0 0,1 2 0 0 0,-2 33 1 0 0,24-85-675 0 0,18-30-26 0 0,-27 41 551 0 0,0 0 0 0 0,1 0 0 0 0,0 1 0 0 0,0 0 0 0 0,23-20 0 0 0,-32 31 57 0 0,1 1 1 0 0,-1-1-1 0 0,1 1 0 0 0,-1-1 0 0 0,1 1 0 0 0,-1 0 1 0 0,1-1-1 0 0,0 1 0 0 0,-1 0 0 0 0,1-1 0 0 0,-1 1 1 0 0,1 0-1 0 0,0 0 0 0 0,-1 0 0 0 0,1-1 0 0 0,0 1 1 0 0,-1 0-1 0 0,1 0 0 0 0,-1 0 0 0 0,1 0 0 0 0,0 0 1 0 0,-1 0-1 0 0,1 0 0 0 0,0 1 0 0 0,-1-1 0 0 0,1 0 1 0 0,0 0-1 0 0,-1 0 0 0 0,1 1 0 0 0,-1-1 1 0 0,1 0-1 0 0,0 1 0 0 0,0-1 0 0 0,0 2 36 0 0,0 0 1 0 0,0-1-1 0 0,0 1 0 0 0,0 0 0 0 0,0 0 1 0 0,0-1-1 0 0,0 1 0 0 0,-1 0 0 0 0,1 0 1 0 0,0 0-1 0 0,-1 2 0 0 0,4 57 639 0 0,-4-58-710 0 0,-15 58-907 0 0,32-75-75 0 0,-7 4 527 0 0,4-7 179 0 0,1 1 0 0 0,24-20-1 0 0,-34 32 277 0 0,0 1 1 0 0,0-1-1 0 0,0 1 0 0 0,1 0 0 0 0,-1 0 0 0 0,1 0 0 0 0,0 1 0 0 0,0 0 1 0 0,0 0-1 0 0,0 1 0 0 0,0 0 0 0 0,0 0 0 0 0,9-1 0 0 0,-6 6 4181 0 0,-2-2-3282 0 0,19-2-845 0 0,39 6 0 0 0,-57-5-794 0 0,-1 0 1 0 0,1 1-1 0 0,-1 0 1 0 0,1 1-1 0 0,11 5 0 0 0,-7 1-3062 0 0</inkml:trace>
</inkml:ink>
</file>

<file path=ppt/ink/ink7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2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7745 0 0,'0'0'2384'0'0</inkml:trace>
</inkml:ink>
</file>

<file path=ppt/ink/ink7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2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 1528 0 0,'0'0'8277'0'0,"15"-12"-13838"0"0</inkml:trace>
</inkml:ink>
</file>

<file path=ppt/ink/ink7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13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3 3848 0 0,'-64'20'1945'0'0,"63"-19"-1802"0"0,1-1-1 0 0,-1 0 1 0 0,0 0-1 0 0,1 0 1 0 0,-1 0-1 0 0,0 0 1 0 0,1 1-1 0 0,-1-1 1 0 0,0 0-1 0 0,1 0 1 0 0,-1-1-1 0 0,0 1 1 0 0,1 0-1 0 0,-1 0 1 0 0,0 0-1 0 0,1 0 1 0 0,-1 0-1 0 0,1-1 1 0 0,-1 1-1 0 0,0 0 1 0 0,1-1-1 0 0,-1 1 1 0 0,1 0-1 0 0,-1-1 1 0 0,1 1-1 0 0,-1-1 1 0 0,1 1-1 0 0,-1-1 1 0 0,1 1-1 0 0,0-1 0 0 0,-1 1 1 0 0,1-1-1 0 0,-1 1 1 0 0,1-1-1 0 0,0 1 1 0 0,0-1-1 0 0,-1 0 1 0 0,1 1-1 0 0,0-1 1 0 0,0 0-1 0 0,0 1 1 0 0,0-1-1 0 0,0 1 1 0 0,0-1-1 0 0,0 0 1 0 0,0 1-1 0 0,0-1 1 0 0,-2-7 3026 0 0,-8 18-3864 0 0,5-3-318 0 0,-14 15-2882 0 0,-11-7-731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7.2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59 10469 0 0,'0'0'5258'0'0,"18"-9"-5020"0"0,-5 3-175 0 0,0-1 17 0 0,-1 1-1 0 0,2 1 1 0 0,-1 0 0 0 0,1 1-1 0 0,-1 0 1 0 0,1 1-1 0 0,0 0 1 0 0,19 0-1 0 0,58 0 37 0 0,1 3-1 0 0,0 5 1 0 0,-1 3-1 0 0,0 5 1 0 0,102 28 0 0 0,-188-41-102 0 0,17 9 424 0 0,-44-11-2308 0 0,-15-1-5030 0 0</inkml:trace>
</inkml:ink>
</file>

<file path=ppt/ink/ink7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24.6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2 113 1748 0 0,'0'0'7097'0'0,"-1"-4"-6372"0"0,1 2-597 0 0,0-1 0 0 0,0 0 0 0 0,0 1 0 0 0,0-1 0 0 0,0 1 0 0 0,0-1 1 0 0,1 1-1 0 0,0 0 0 0 0,-1-1 0 0 0,1 1 0 0 0,0-1 0 0 0,0 1 1 0 0,0 0-1 0 0,0 0 0 0 0,0-1 0 0 0,1 1 0 0 0,-1 0 0 0 0,1 0 0 0 0,-1 0 1 0 0,1 1-1 0 0,0-1 0 0 0,0 0 0 0 0,0 1 0 0 0,0-1 0 0 0,0 1 1 0 0,0-1-1 0 0,3 0 0 0 0,6-5-193 0 0,0 0 0 0 0,1 2 1 0 0,0-1-1 0 0,0 1 0 0 0,1 1 0 0 0,0 0 1 0 0,-1 1-1 0 0,1 0 0 0 0,0 1 0 0 0,0 1 1 0 0,0 0-1 0 0,1 0 0 0 0,-1 2 0 0 0,0-1 1 0 0,14 4-1 0 0,-24-4-123 0 0,-1 1 1 0 0,0-1 0 0 0,0 1-1 0 0,0 0 1 0 0,0 0 0 0 0,0 0-1 0 0,0 0 1 0 0,0 0 0 0 0,0 1-1 0 0,2 1 1 0 0,-3-2-133 0 0,0 0-1 0 0,0 1 1 0 0,0-1 0 0 0,0 0 0 0 0,0 0 0 0 0,0 1-1 0 0,-1-1 1 0 0,1 1 0 0 0,0-1 0 0 0,-1 1 0 0 0,1-1-1 0 0,-1 1 1 0 0,0-1 0 0 0,1 1 0 0 0,-1-1-1 0 0,0 1 1 0 0,0 1 0 0 0,0 8-1961 0 0</inkml:trace>
</inkml:ink>
</file>

<file path=ppt/ink/ink7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25.0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36 2460 0 0,'0'0'8188'0'0,"15"-4"-7984"0"0,32-6-191 0 0,0 1 1 0 0,69-3-1 0 0,-84 12-970 0 0,0 1-1 0 0,-1 1 0 0 0,37 8 0 0 0,-46-5-1595 0 0</inkml:trace>
</inkml:ink>
</file>

<file path=ppt/ink/ink7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5.7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45 260 156 0 0,'0'0'10848'0'0,"14"-1"-11725"0"0,73-13-189 0 0,-77 11 785 0 0,0 0 0 0 0,0 0-1 0 0,0-1 1 0 0,0 0 0 0 0,-1 0 0 0 0,0-1 0 0 0,17-12-1 0 0,-21 13 139 0 0,-1-1 0 0 0,1 1-1 0 0,-1-1 1 0 0,0 0 0 0 0,0 0-1 0 0,-1 0 1 0 0,1 0 0 0 0,-1-1-1 0 0,-1 0 1 0 0,1 1 0 0 0,-1-1-1 0 0,0 0 1 0 0,0 0 0 0 0,0 0-1 0 0,0-7 1 0 0,-2 9 215 0 0,1 0 0 0 0,-1 0-1 0 0,0 0 1 0 0,0 0 0 0 0,-1 0-1 0 0,1 1 1 0 0,-1-1 0 0 0,0 0 0 0 0,0 0-1 0 0,0 1 1 0 0,0-1 0 0 0,-1 0-1 0 0,0 1 1 0 0,1-1 0 0 0,-1 1 0 0 0,-1 0-1 0 0,1 0 1 0 0,0 0 0 0 0,-1 0-1 0 0,1 0 1 0 0,-1 0 0 0 0,0 0-1 0 0,0 1 1 0 0,0 0 0 0 0,-6-4 0 0 0,5 4 73 0 0,0-1 0 0 0,0 1 1 0 0,0 0-1 0 0,-1 0 0 0 0,1 1 0 0 0,-1-1 1 0 0,1 1-1 0 0,-1 0 0 0 0,0 0 1 0 0,1 0-1 0 0,-1 1 0 0 0,0 0 1 0 0,0 0-1 0 0,1 0 0 0 0,-1 0 1 0 0,0 1-1 0 0,-7 2 0 0 0,6-1-54 0 0,0 1 1 0 0,0-1-1 0 0,0 1 0 0 0,0 1 1 0 0,1-1-1 0 0,-1 1 0 0 0,1 0 1 0 0,0 0-1 0 0,0 1 0 0 0,1 0 1 0 0,-7 7-1 0 0,0 3 132 0 0,1 0 0 0 0,0 1 0 0 0,2 0 0 0 0,-1 1 0 0 0,2 0 0 0 0,0 0 0 0 0,1 1 0 0 0,-4 19 0 0 0,8-23-135 0 0,-1-1 0 0 0,2 1-1 0 0,0-1 1 0 0,0 1 0 0 0,1 0 0 0 0,1-1 0 0 0,0 1-1 0 0,1 0 1 0 0,1-1 0 0 0,0 0 0 0 0,0 1-1 0 0,1-1 1 0 0,8 15 0 0 0,-8-21-88 0 0,0 1-1 0 0,1 0 1 0 0,0-1-1 0 0,0 0 1 0 0,1 0-1 0 0,0-1 1 0 0,0 0-1 0 0,1 0 1 0 0,-1 0-1 0 0,1-1 1 0 0,1 0-1 0 0,-1 0 1 0 0,1 0 0 0 0,0-1-1 0 0,-1-1 1 0 0,2 1-1 0 0,-1-1 1 0 0,0 0-1 0 0,1-1 1 0 0,-1 0-1 0 0,14 1 1 0 0,-9-2-255 0 0,0 0-1 0 0,0 0 1 0 0,0-1 0 0 0,0-1 0 0 0,0 0-1 0 0,0-1 1 0 0,0-1 0 0 0,13-4 0 0 0,-17 4-372 0 0,0-1 0 0 0,0 0 1 0 0,0 0-1 0 0,-1-1 0 0 0,1 0 1 0 0,-1 0-1 0 0,10-10 0 0 0,15-18-3194 0 0</inkml:trace>
</inkml:ink>
</file>

<file path=ppt/ink/ink7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6.1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1 8373 0 0,'0'0'5568'0'0,"-2"14"-5044"0"0,-3 38-35 0 0,3-1-1 0 0,4 74 0 0 0,14-23-1430 0 0,39 143-1 0 0,-16-89-7425 0 0,-35-138 4675 0 0</inkml:trace>
</inkml:ink>
</file>

<file path=ppt/ink/ink7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6.6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45 235 5348 0 0,'0'0'5512'0'0,"0"16"-4423"0"0,-6 266 439 0 0,5-283-1367 0 0,0 1-1 0 0,-1-1 1 0 0,1 1-1 0 0,-1-1 1 0 0,1 0 0 0 0,0 0-1 0 0,0 0 1 0 0,0 0-1 0 0,-1 0 1 0 0,1 0-1 0 0,0 0 1 0 0,0 0-1 0 0,0 0 1 0 0,-1-2-1 0 0,-2-5-155 0 0,1 0 0 0 0,0 0 0 0 0,1 0-1 0 0,0 0 1 0 0,0-1 0 0 0,0 1-1 0 0,1 0 1 0 0,1-1 0 0 0,-1 1 0 0 0,2-11-1 0 0,0 5-105 0 0,1-1 0 0 0,1 0 0 0 0,0 1 0 0 0,1 0 0 0 0,8-19 0 0 0,2 3-688 0 0,1 0-1 0 0,2 0 0 0 0,1 1 1 0 0,28-34-1 0 0,-34 47-317 0 0,1 1 1 0 0,0 0-1 0 0,1 1 0 0 0,0 1 1 0 0,28-21-1 0 0,-4 12-1800 0 0</inkml:trace>
</inkml:ink>
</file>

<file path=ppt/ink/ink7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7.3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0 359 8113 0 0,'0'0'3969'0'0,"15"-8"-4197"0"0,25-10 39 0 0,0 1 0 0 0,52-13 0 0 0,-23 12-943 0 0,0-3 0 0 0,-2-2 0 0 0,0-4 0 0 0,85-48 0 0 0,-151 75 1235 0 0,-1 0 1 0 0,0-1 0 0 0,1 1-1 0 0,-1 0 1 0 0,0 0 0 0 0,0 0-1 0 0,1-1 1 0 0,-1 1 0 0 0,0 0-1 0 0,1 0 1 0 0,-1 0 0 0 0,0 0-1 0 0,1 0 1 0 0,-1 0 0 0 0,1 0-1 0 0,-1 0 1 0 0,0-1 0 0 0,1 1-1 0 0,-1 0 1 0 0,0 0 0 0 0,1 1-1 0 0,-1-1 1 0 0,0 0 0 0 0,1 0-1 0 0,-1 0 1 0 0,0 0 0 0 0,1 0-1 0 0,-1 0 1 0 0,0 0 0 0 0,1 1 0 0 0,-1-1-1 0 0,0 0 1 0 0,1 0 0 0 0,-1 0-1 0 0,0 1 1 0 0,1-1 0 0 0,-1 0-1 0 0,0 0 1 0 0,0 1 0 0 0,0-1-1 0 0,1 0 1 0 0,-1 1 0 0 0,0-1-1 0 0,0 0 1 0 0,0 1 0 0 0,0-1-1 0 0,1 0 1 0 0,-1 1 0 0 0,0-1-1 0 0,0 0 1 0 0,0 1 0 0 0,0-1-1 0 0,0 0 1 0 0,0 1 0 0 0,0-1-1 0 0,0 0 1 0 0,0 1 0 0 0,0-1-1 0 0,0 0 1 0 0,0 1 0 0 0,0-1 0 0 0,0 1-1 0 0,-1-1 1 0 0,1 0 0 0 0,0 1-1 0 0,0-1 1 0 0,-9 40-237 0 0,3-16 914 0 0,3-1-736 0 0,0-1 0 0 0,2 1 0 0 0,0 0 0 0 0,2-1 0 0 0,4 34 0 0 0,-5-53-79 0 0,1-1 0 0 0,-1 1 0 0 0,1 0 0 0 0,0-1-1 0 0,0 1 1 0 0,0-1 0 0 0,0 0 0 0 0,0 1 0 0 0,1-1-1 0 0,-1 0 1 0 0,1 0 0 0 0,0 0 0 0 0,-1 0 0 0 0,1 0-1 0 0,0 0 1 0 0,3 2 0 0 0,-3-3 16 0 0,-1-1 0 0 0,1 1-1 0 0,-1-1 1 0 0,1 1 0 0 0,-1-1 0 0 0,1 0 0 0 0,0 0-1 0 0,-1 0 1 0 0,1 0 0 0 0,0 0 0 0 0,-1 0-1 0 0,1 0 1 0 0,-1 0 0 0 0,1-1 0 0 0,-1 1 0 0 0,1 0-1 0 0,0-1 1 0 0,-1 0 0 0 0,1 1 0 0 0,-1-1-1 0 0,0 0 1 0 0,1 0 0 0 0,-1 0 0 0 0,0 1-1 0 0,1-1 1 0 0,-1-1 0 0 0,2 0 0 0 0,167-169-3401 0 0,-133 131 3091 0 0,-29 33 331 0 0,-7 15 129 0 0,-1 2 61 0 0,-2 58 835 0 0,0-37-1427 0 0,1 0 0 0 0,2 0-1 0 0,6 40 1 0 0,4-38-1902 0 0,-11-33 2251 0 0,1 1 0 0 0,-1-1 0 0 0,0 1 0 0 0,0-1-1 0 0,1 0 1 0 0,-1 1 0 0 0,0-1 0 0 0,1 0 0 0 0,-1 0 0 0 0,0 1 0 0 0,1-1 0 0 0,-1 0 0 0 0,0 0 0 0 0,1 0 0 0 0,-1 1-1 0 0,1-1 1 0 0,-1 0 0 0 0,0 0 0 0 0,1 0 0 0 0,-1 0 0 0 0,1 0 0 0 0,-1 0 0 0 0,0 0 0 0 0,1 0 0 0 0,0 0 0 0 0,0 0 39 0 0,0-1 1 0 0,0 1 0 0 0,0-1 0 0 0,0 1 0 0 0,0-1 0 0 0,0 0 0 0 0,-1 1-1 0 0,1-1 1 0 0,0 0 0 0 0,0 0 0 0 0,-1 1 0 0 0,1-1 0 0 0,0 0 0 0 0,-1 0 0 0 0,1-1-1 0 0,31-60 836 0 0,-25 47 94 0 0,0 0 0 0 0,1 0 0 0 0,1 1 0 0 0,17-23 0 0 0,-25 36-877 0 0,-1 0 0 0 0,1 1 0 0 0,-1-1 0 0 0,1 0 0 0 0,-1 1 0 0 0,1-1 0 0 0,0 1 0 0 0,-1-1 0 0 0,1 1 0 0 0,0-1 0 0 0,-1 1 0 0 0,1 0 0 0 0,0-1 0 0 0,0 1 0 0 0,-1 0 0 0 0,1-1 0 0 0,0 1 0 0 0,0 0 0 0 0,0 0 0 0 0,-1 0 0 0 0,1 0 0 0 0,0 0 0 0 0,0 0 0 0 0,0 0 0 0 0,0 0 0 0 0,-1 0 0 0 0,1 0 0 0 0,0 0 0 0 0,1 1 0 0 0,0 0-21 0 0,-1 0-1 0 0,1 0 1 0 0,-1 1-1 0 0,1-1 1 0 0,-1 0-1 0 0,0 1 1 0 0,1-1-1 0 0,-1 1 1 0 0,0-1-1 0 0,0 1 1 0 0,0 0-1 0 0,1 2 1 0 0,1 2-26 0 0,-1 0 1 0 0,1 1 0 0 0,-1-1-1 0 0,-1 1 1 0 0,1 0-1 0 0,0 8 1 0 0,-19-30 1072 0 0,14 10-1087 0 0,0-1-1 0 0,1 0 1 0 0,-1 0 0 0 0,1 0-1 0 0,0 0 1 0 0,1 0 0 0 0,0 0 0 0 0,0-1-1 0 0,0 1 1 0 0,0 0 0 0 0,1-1 0 0 0,0 1-1 0 0,0 0 1 0 0,3-12 0 0 0,0 2-190 0 0,0 0 1 0 0,2 0-1 0 0,-1 1 0 0 0,13-26 1 0 0,-8 23-587 0 0,0 1 1 0 0,22-30-1 0 0,-23 36-831 0 0,0 2 1 0 0,20-18-1 0 0,-12 14-947 0 0</inkml:trace>
</inkml:ink>
</file>

<file path=ppt/ink/ink7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7:57.8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4 7189 0 0,'0'0'6738'0'0,"-3"14"-6371"0"0,-10 50-63 0 0,6-21-317 0 0,-2 0 0 0 0,-24 67 0 0 0,33-109-8 0 0,0 0-1 0 0,-1 1 0 0 0,1-1 0 0 0,-1 0 1 0 0,1 0-1 0 0,-1 1 0 0 0,0-1 0 0 0,0 0 1 0 0,1 0-1 0 0,-1 0 0 0 0,0 0 0 0 0,0 0 1 0 0,0 0-1 0 0,0 0 0 0 0,0 0 0 0 0,0 0 1 0 0,-1-1-1 0 0,1 1 0 0 0,0 0 0 0 0,0-1 1 0 0,0 1-1 0 0,-1-1 0 0 0,-1 1 0 0 0,2-1 25 0 0,0-1-1 0 0,0 1 0 0 0,0-1 1 0 0,0 1-1 0 0,0-1 0 0 0,1 0 1 0 0,-1 1-1 0 0,0-1 1 0 0,0 0-1 0 0,0 0 0 0 0,1 0 1 0 0,-1 0-1 0 0,0 0 0 0 0,1 0 1 0 0,-1 0-1 0 0,1 0 1 0 0,-1 0-1 0 0,1 0 0 0 0,0 0 1 0 0,-1 0-1 0 0,1 0 0 0 0,0 0 1 0 0,0 0-1 0 0,0 0 0 0 0,-1 0 1 0 0,1-1-1 0 0,0 1 1 0 0,1-2-1 0 0,-2-13 9 0 0,1-1 0 0 0,1 1 0 0 0,0-1 1 0 0,2 1-1 0 0,-1 0 0 0 0,2 0 0 0 0,0 0 0 0 0,1 0 0 0 0,1 1 0 0 0,0-1 1 0 0,1 2-1 0 0,1-1 0 0 0,18-26 0 0 0,-24 39 80 0 0,-1 0 1 0 0,0 0-1 0 0,1 0 1 0 0,-1 1-1 0 0,1-1 1 0 0,0 1-1 0 0,-1-1 1 0 0,1 1-1 0 0,0-1 1 0 0,0 1-1 0 0,0 0 1 0 0,0 0-1 0 0,0 0 1 0 0,0 0-1 0 0,0 0 1 0 0,0 1-1 0 0,1-1 1 0 0,-1 1-1 0 0,0-1 1 0 0,5 1-1 0 0,-4 0 21 0 0,0 1 0 0 0,1-1 0 0 0,-1 1 0 0 0,0 0 0 0 0,0 0 0 0 0,0 0 0 0 0,0 1-1 0 0,0-1 1 0 0,0 1 0 0 0,0-1 0 0 0,0 1 0 0 0,5 4 0 0 0,-1 0-46 0 0,-1 1 0 0 0,1 0 0 0 0,-1 0 0 0 0,0 0 0 0 0,-1 1 0 0 0,0 0 0 0 0,0 0 0 0 0,-1 0 0 0 0,6 13 0 0 0,-6-8-443 0 0,-1 0-1 0 0,-1 0 1 0 0,3 23 0 0 0,-3 15-4244 0 0,-2-28-658 0 0</inkml:trace>
</inkml:ink>
</file>

<file path=ppt/ink/ink7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25.58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1 102 5260 0 0,'0'0'6465'0'0,"42"-83"-6105"0"0,-28 74-284 0 0,4 3-76 0 0,7 3-76 0 0,2 3-116 0 0,4 0 76 0 0,-1 3-24 0 0,1 4-80 0 0,-5 5-400 0 0,-5 2-436 0 0,-6 2-524 0 0,-6-3-672 0 0,-9 5-1045 0 0</inkml:trace>
</inkml:ink>
</file>

<file path=ppt/ink/ink7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7T21:08:25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84 5533 0 0,'0'0'6860'0'0,"50"-76"-6764"0"0,-24 70-96 0 0,8 4-128 0 0,3 2-24 0 0,5 5 12 0 0,6 5-16 0 0,-3 7-164 0 0,-3 3-788 0 0,-9-3-1028 0 0,7 2-2193 0 0</inkml:trace>
</inkml:ink>
</file>

<file path=ppt/ink/ink7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36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1007 2255 7945 0 0,'0'0'1920'0'0,"15"16"-2087"0"0,2 5 328 0 0,-6-7-70 0 0,0 0 1 0 0,1-1-1 0 0,1 0 0 0 0,0-1 1 0 0,17 11-1 0 0,3-1 13 0 0,0-1 1 0 0,2-2-1 0 0,0-1 1 0 0,1-2-1 0 0,1-1 1 0 0,0-2-1 0 0,1-2 1 0 0,0-1-1 0 0,1-2 0 0 0,75 5 1 0 0,-41-9 134 0 0,-1-4-1 0 0,0-3 1 0 0,1-4 0 0 0,-2-2-1 0 0,74-20 1 0 0,-68 10-58 0 0,0-4-1 0 0,-2-3 1 0 0,-1-3 0 0 0,123-67 0 0 0,-153 70-113 0 0,-1-2 1 0 0,-1-2 0 0 0,-2-1-1 0 0,-1-3 1 0 0,-1-1-1 0 0,-2-2 1 0 0,-2-1 0 0 0,42-61-1 0 0,-38 39-73 0 0,-3-2 0 0 0,-3-2 0 0 0,-2 0 0 0 0,-4-2 0 0 0,25-92 0 0 0,-28 65-200 0 0,-4 0 0 0 0,-4-2 0 0 0,4-140 0 0 0,-19 192 195 0 0,-1 1 1 0 0,-2-1 0 0 0,-1 1-1 0 0,-3 0 1 0 0,-1 0 0 0 0,-3 0 0 0 0,-24-65-1 0 0,21 76-56 0 0,-1 1-1 0 0,-1 0 0 0 0,-1 1 0 0 0,-2 1 1 0 0,-1 1-1 0 0,-1 0 0 0 0,-1 2 1 0 0,-1 0-1 0 0,-1 2 0 0 0,-32-24 1 0 0,14 17-62 0 0,-2 2 0 0 0,0 2 0 0 0,-2 2 0 0 0,0 2 0 0 0,-2 2 1 0 0,0 2-1 0 0,-2 2 0 0 0,1 2 0 0 0,-2 3 0 0 0,-92-10 1 0 0,68 16 93 0 0,0 4 0 0 0,0 2 0 0 0,1 4 1 0 0,0 3-1 0 0,0 4 0 0 0,-136 38 0 0 0,75-4 10 0 0,1 6-1 0 0,4 5 1 0 0,1 6-1 0 0,4 6 1 0 0,3 5-1 0 0,3 5 1 0 0,-149 130-1 0 0,185-135-55 0 0,-106 121-1 0 0,151-149 17 0 0,2 1-1 0 0,2 1 0 0 0,2 2 0 0 0,-36 76 1 0 0,56-99 65 0 0,2 0 1 0 0,0 1-1 0 0,2 0 1 0 0,1 0-1 0 0,1 1 1 0 0,1 0-1 0 0,2 0 1 0 0,1 0-1 0 0,1 0 1 0 0,5 47-1 0 0,-1-57 102 0 0,1 1-1 0 0,0-1 0 0 0,2 1 0 0 0,0-2 1 0 0,1 1-1 0 0,0-1 0 0 0,2 0 0 0 0,0 0 1 0 0,1-1-1 0 0,1 0 0 0 0,1-1 0 0 0,0 0 1 0 0,1-1-1 0 0,0-1 0 0 0,1 0 0 0 0,24 18 0 0 0,11 4 28 0 0,1-3 0 0 0,1-2-1 0 0,2-2 1 0 0,0-3 0 0 0,2-2-1 0 0,1-2 1 0 0,1-3-1 0 0,1-2 1 0 0,106 16 0 0 0,-90-26 44 0 0,0-3 0 0 0,81-6 0 0 0,-138 1-405 0 0,-1-2-1 0 0,0 0 1 0 0,0 0-1 0 0,0-1 1 0 0,-1-1-1 0 0,1-1 1 0 0,18-9-1 0 0,-20 4-2504 0 0,-11-3-2841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7.8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6169 0 0,'0'0'10639'0'0,"14"1"-10095"0"0,78 9-192 0 0,116 27-1 0 0,100 40-515 0 0,-57-13-97 0 0,-167-47-899 0 0,-25-13-6010 0 0,-36-4 2150 0 0</inkml:trace>
</inkml:ink>
</file>

<file path=ppt/ink/ink7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36.9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1290 231 2784 0 0,'0'0'591'0'0,"7"-13"-369"0"0,71-108 64 0 0,-12 38 3121 0 0,-51 70-1622 0 0,-14 13-1765 0 0,-1 0 1 0 0,0 0-1 0 0,0 0 0 0 0,0 0 0 0 0,0 0 1 0 0,1 0-1 0 0,-1 0 0 0 0,0 1 0 0 0,0-1 1 0 0,0 0-1 0 0,0 0 0 0 0,0 0 0 0 0,0 0 1 0 0,1 0-1 0 0,-1 1 0 0 0,0-1 0 0 0,0 0 1 0 0,0 0-1 0 0,0 0 0 0 0,0 0 1 0 0,0 1-1 0 0,0-1 0 0 0,0 0 0 0 0,0 0 1 0 0,0 0-1 0 0,0 1 0 0 0,0-1 0 0 0,0 0 1 0 0,0 0-1 0 0,0 0 0 0 0,0 1 0 0 0,0-1 1 0 0,0 0-1 0 0,0 0 0 0 0,0 0 0 0 0,0 0 1 0 0,0 1-1 0 0,0-1 0 0 0,0 0 0 0 0,0 0 1 0 0,-1 0-1 0 0,1 0 0 0 0,0 1 0 0 0,0-1 1 0 0,0 0-1 0 0,0 0 0 0 0,-19 43 405 0 0,-225 406 3082 0 0,-31-8-2567 0 0,139-226-790 0 0,-573 809-166 0 0,698-1011-5 0 0,2-3-21 0 0,1-1 1 0 0,1 1 0 0 0,0 0 0 0 0,0 1-1 0 0,1-1 1 0 0,0 1 0 0 0,-7 20-1 0 0,19-74-14339 0 0</inkml:trace>
</inkml:ink>
</file>

<file path=ppt/ink/ink7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37.7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1820 493 9021 0 0,'0'0'2503'0'0,"-1"-13"-1394"0"0,1 1-1025 0 0,0 2-135 0 0,0 0 1 0 0,-1-1 0 0 0,0 1-1 0 0,-1 0 1 0 0,0 0-1 0 0,0 0 1 0 0,-5-10 0 0 0,-2-3 44 0 0,-1 0 1 0 0,-1 1 0 0 0,-1 0-1 0 0,-2 1 1 0 0,0 1 0 0 0,-28-33-1 0 0,30 40 44 0 0,-1 2-1 0 0,0-1 0 0 0,-1 2 0 0 0,0-1 0 0 0,0 2 0 0 0,-1 0 1 0 0,0 1-1 0 0,-1 0 0 0 0,0 1 0 0 0,-29-8 0 0 0,12 8 93 0 0,-1 1 0 0 0,0 1 0 0 0,0 2 0 0 0,0 1 0 0 0,-1 2 0 0 0,1 1 0 0 0,-63 11 0 0 0,50-2-83 0 0,0 1-1 0 0,1 2 1 0 0,1 2-1 0 0,1 2 1 0 0,-49 27 0 0 0,43-15-25 0 0,1 1 1 0 0,1 4-1 0 0,2 1 1 0 0,-70 69-1 0 0,50-35-57 0 0,3 3 0 0 0,-56 83 0 0 0,74-90 3 0 0,2 2 0 0 0,4 3 0 0 0,-55 132 0 0 0,79-163 45 0 0,2 1-1 0 0,2 0 1 0 0,1 1-1 0 0,2 0 1 0 0,2 0-1 0 0,2 1 1 0 0,2 0-1 0 0,2 0 1 0 0,5 44-1 0 0,-2-60 27 0 0,2 0 0 0 0,1-1-1 0 0,1 0 1 0 0,1 0 0 0 0,1 0 0 0 0,1-1-1 0 0,1-1 1 0 0,1 1 0 0 0,1-2-1 0 0,26 33 1 0 0,-18-29-19 0 0,2-1 0 0 0,1-2 1 0 0,0 0-1 0 0,2-2 0 0 0,1 0 0 0 0,0-2 0 0 0,46 24 1 0 0,-20-18-11 0 0,0-2 0 0 0,2-3 1 0 0,0-2-1 0 0,1-2 1 0 0,1-3-1 0 0,0-3 0 0 0,1-2 1 0 0,0-2-1 0 0,72-3 1 0 0,-66-6-12 0 0,-1-3 1 0 0,1-2-1 0 0,-2-3 1 0 0,1-4 0 0 0,107-38-1 0 0,-100 25 69 0 0,-2-3 1 0 0,-2-3-1 0 0,0-3 0 0 0,94-71 0 0 0,-142 95-9 0 0,-1-1-1 0 0,0-1 0 0 0,-1-1 1 0 0,0 0-1 0 0,-2-1 0 0 0,0 0 1 0 0,-1-1-1 0 0,0-1 0 0 0,-2 0 1 0 0,0-1-1 0 0,-1 0 0 0 0,-2-1 1 0 0,0 0-1 0 0,-1 0 0 0 0,0-1 1 0 0,-2 1-1 0 0,-1-1 0 0 0,-1-1 1 0 0,1-23-1 0 0,-4 9 13 0 0,-2 1 0 0 0,-2-1 0 0 0,-1 1 0 0 0,-2-1 0 0 0,-1 2 0 0 0,-2-1 0 0 0,-1 1-1 0 0,-2 1 1 0 0,-1 0 0 0 0,-2 1 0 0 0,-26-40 0 0 0,-9-4 39 0 0,-3 2 0 0 0,-3 3 0 0 0,-91-90 0 0 0,-54-35-172 0 0,-68-70-2458 0 0,265 261 2351 0 0,-16-17-1581 0 0,1 0 1 0 0,-19-29 0 0 0,6-4-4365 0 0</inkml:trace>
</inkml:ink>
</file>

<file path=ppt/ink/ink7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39.9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585 1 872 0 0,'0'0'9030'0'0,"-1"2"-8435"0"0,-8 20-437 0 0,-1 1 0 0 0,0-2 1 0 0,-16 23-1 0 0,-1 3 208 0 0,27-47-366 0 0,-322 614 2019 0 0,147-285-741 0 0,170-321-1717 0 0,15-30-6238 0 0,6-5 2500 0 0</inkml:trace>
</inkml:ink>
</file>

<file path=ppt/ink/ink7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40.7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1627 338 5521 0 0,'0'0'4838'0'0,"-4"-14"-5107"0"0,-12-43 291 0 0,13 52 31 0 0,0-1 0 0 0,-1 0 0 0 0,1 1 0 0 0,-1-1 0 0 0,0 1-1 0 0,0 0 1 0 0,-1 0 0 0 0,1 1 0 0 0,-1 0 0 0 0,0-1 0 0 0,-1 1 0 0 0,1 1 0 0 0,0-1 0 0 0,-1 1 0 0 0,0 0 0 0 0,-10-3 0 0 0,3-1-26 0 0,-15-6 142 0 0,-1 2 1 0 0,0 1-1 0 0,0 1 0 0 0,0 1 1 0 0,-1 2-1 0 0,-1 1 0 0 0,1 1 1 0 0,-1 2-1 0 0,-50 2 0 0 0,20 5-111 0 0,1 1 0 0 0,1 4 0 0 0,-111 32 1 0 0,114-24-84 0 0,2 2 1 0 0,0 2-1 0 0,2 3 1 0 0,-90 57 0 0 0,107-57 97 0 0,1 1 0 0 0,1 1 0 0 0,1 2 0 0 0,1 2 0 0 0,2 0 0 0 0,1 2 0 0 0,-28 44 0 0 0,31-37 77 0 0,2 2 0 0 0,1 1 0 0 0,2 0 0 0 0,3 1 0 0 0,1 1 1 0 0,-15 72-1 0 0,24-85-72 0 0,2 0 0 0 0,2 0 0 0 0,1 0 1 0 0,1 0-1 0 0,2 0 0 0 0,1 0 0 0 0,1 0 0 0 0,2 0 1 0 0,1 0-1 0 0,18 50 0 0 0,-15-60-19 0 0,1-1 1 0 0,1 0-1 0 0,1 0 0 0 0,1-2 0 0 0,1 0 0 0 0,1 0 1 0 0,0-1-1 0 0,1-1 0 0 0,1-1 0 0 0,30 23 1 0 0,-12-13-2 0 0,1-2 1 0 0,1-1-1 0 0,2-2 1 0 0,69 27-1 0 0,-42-25-19 0 0,1-3 0 0 0,1-2 0 0 0,1-4 0 0 0,85 7 0 0 0,-21-12-60 0 0,172-11 1 0 0,-207-4-40 0 0,-1-4 0 0 0,108-26 1 0 0,-152 23 69 0 0,0-2 1 0 0,-1-2 0 0 0,-1-2-1 0 0,-1-3 1 0 0,63-37-1 0 0,-94 48 30 0 0,-2-1-1 0 0,0-1 0 0 0,0-1 1 0 0,-2 0-1 0 0,1-1 0 0 0,-2-1 1 0 0,0 0-1 0 0,-1-1 0 0 0,-1 0 1 0 0,14-25-1 0 0,-15 19 29 0 0,0-1 0 0 0,-2 0 0 0 0,-1 0 1 0 0,-1-1-1 0 0,-1 0 0 0 0,-2 0 0 0 0,0 0 0 0 0,0-34 0 0 0,-2 27-23 0 0,-2 0 0 0 0,-2 0 0 0 0,0 0 0 0 0,-2 0 0 0 0,-2 1 0 0 0,-1 0 0 0 0,-1 0 0 0 0,-2 1 0 0 0,-1-1 0 0 0,-1 2 0 0 0,-1 0 0 0 0,-26-40 0 0 0,9 27 1 0 0,-1 1 0 0 0,-3 2 0 0 0,-1 1-1 0 0,-2 1 1 0 0,-1 2 0 0 0,-2 2 0 0 0,-63-40 0 0 0,-35-10-24 0 0,-155-68 1 0 0,265 137-52 0 0,-17-7-243 0 0,-69-37-270 0 0,104 52 3 0 0,1 0 1 0 0,0-1-1 0 0,0 0 0 0 0,0-1 1 0 0,1 0-1 0 0,0 0 0 0 0,0 0 1 0 0,-9-14-1 0 0,10 1-3144 0 0,4-9-2642 0 0</inkml:trace>
</inkml:ink>
</file>

<file path=ppt/ink/ink7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44.9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6309 0 0,'0'0'3375'0'0,"15"1"-3878"0"0,11 2 721 0 0,1 2 0 0 0,-1 0 1 0 0,0 2-1 0 0,47 18 0 0 0,-28-3-122 0 0,-1 2 1 0 0,-2 2-1 0 0,0 2 0 0 0,48 41 0 0 0,133 145 155 0 0,354 469 1121 0 0,-179-196-1154 0 0,109 76 138 0 0,-43-48-69 0 0,-387-428-315 0 0,285 341 219 0 0,-356-419 2880 0 0,-17-20-2723 0 0,-18-22-2310 0 0,4-1-809 0 0,2 3-2551 0 0,2 4-170 0 0</inkml:trace>
</inkml:ink>
</file>

<file path=ppt/ink/ink7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6:46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 198 4244 0 0,'0'0'3384'0'0,"-5"-16"-3473"0"0,-20-49 130 0 0,22 58 58 0 0,-1 1-1 0 0,0 0 1 0 0,0 0 0 0 0,0 0 0 0 0,0 0-1 0 0,-1 1 1 0 0,0 0 0 0 0,-1 0 0 0 0,1 0-1 0 0,-1 0 1 0 0,0 1 0 0 0,0 0 0 0 0,0 0-1 0 0,0 1 1 0 0,-1 0 0 0 0,-11-4-1 0 0,11 4-10 0 0,-7-3-39 0 0,0 1 1 0 0,-1 1-1 0 0,0 1 0 0 0,0 0 0 0 0,0 1 0 0 0,0 0 1 0 0,0 1-1 0 0,-1 1 0 0 0,1 0 0 0 0,0 2 0 0 0,0-1 1 0 0,0 2-1 0 0,0 0 0 0 0,0 1 0 0 0,-25 9 0 0 0,0 4 14 0 0,0 1 0 0 0,2 2 0 0 0,0 1-1 0 0,-44 34 1 0 0,48-30 36 0 0,2 2 0 0 0,1 1 0 0 0,1 1 0 0 0,1 1 1 0 0,1 2-1 0 0,2 1 0 0 0,2 0 0 0 0,1 2 0 0 0,1 1 0 0 0,2 1 0 0 0,2 1 1 0 0,2 0-1 0 0,1 1 0 0 0,1 1 0 0 0,3 0 0 0 0,1 1 0 0 0,2 0 0 0 0,2 1 0 0 0,2-1 1 0 0,1 1-1 0 0,6 75 0 0 0,1-88-5 0 0,2 0 0 0 0,1-1 0 0 0,1 0 0 0 0,1 0 0 0 0,2-1 0 0 0,0 0 0 0 0,2-1 0 0 0,22 35 0 0 0,1-9 135 0 0,2 0 0 0 0,75 78 0 0 0,-80-99-215 0 0,0-1 0 0 0,2-1 0 0 0,1-2 0 0 0,1-2 0 0 0,1-2 0 0 0,2-1 0 0 0,0-1 0 0 0,1-3 0 0 0,0-1 0 0 0,2-3 1 0 0,0-1-1 0 0,47 8 0 0 0,-41-12 27 0 0,1-3 0 0 0,0-2 0 0 0,0-1 0 0 0,0-4 0 0 0,0-1 0 0 0,0-2 0 0 0,0-3 0 0 0,-1-2 0 0 0,0-2 0 0 0,77-27 0 0 0,-101 28 29 0 0,-1-1 0 0 0,-1 0 0 0 0,1-2 0 0 0,-2 0 0 0 0,0-2-1 0 0,-1-1 1 0 0,0 0 0 0 0,-2-1 0 0 0,0-1 0 0 0,0-1 0 0 0,-2-1-1 0 0,-1-1 1 0 0,0 0 0 0 0,-2-1 0 0 0,0 0 0 0 0,-1-1 0 0 0,-2-1-1 0 0,0 0 1 0 0,11-39 0 0 0,-12 31-21 0 0,-2 0 0 0 0,-2 0 0 0 0,-1-1 0 0 0,-1 0 0 0 0,-2 0 0 0 0,-1 0-1 0 0,-1 0 1 0 0,-2 0 0 0 0,-2 0 0 0 0,-1 0 0 0 0,-1 1 0 0 0,-2 0 0 0 0,-1 0 0 0 0,-1 0 0 0 0,-2 1 0 0 0,-17-30 0 0 0,2 9-41 0 0,-3 1 1 0 0,-2 2-1 0 0,-2 1 1 0 0,-2 1 0 0 0,-2 2-1 0 0,-2 2 1 0 0,-2 2-1 0 0,-1 2 1 0 0,-3 1 0 0 0,0 3-1 0 0,-3 1 1 0 0,-96-49 0 0 0,110 66-53 0 0,-55-18 1 0 0,24 20-1609 0 0,49 13-282 0 0,1 0-1 0 0,-23 2 1 0 0,0 3-4108 0 0</inkml:trace>
</inkml:ink>
</file>

<file path=ppt/ink/ink7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7:57.8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644 312 784 0 0,'0'0'6209'0'0,"-6"-8"-6137"0"0,-2-4-64 0 0,-21-23-60 0 0,27 33 124 0 0,0 0-1 0 0,-1 1 0 0 0,1-1 1 0 0,0 0-1 0 0,-1 1 0 0 0,1-1 0 0 0,-1 1 1 0 0,0 0-1 0 0,1-1 0 0 0,-1 1 1 0 0,0 1-1 0 0,0-1 0 0 0,1 0 1 0 0,-1 1-1 0 0,0-1 0 0 0,0 1 0 0 0,0 0 1 0 0,0 0-1 0 0,0 0 0 0 0,0 0 1 0 0,0 1-1 0 0,0-1 0 0 0,1 1 1 0 0,-1 0-1 0 0,0 0 0 0 0,0 0 0 0 0,0 0 1 0 0,1 0-1 0 0,-1 0 0 0 0,1 1 1 0 0,-1-1-1 0 0,-2 3 0 0 0,-29 17 8 0 0,1 2-1 0 0,2 1 1 0 0,0 2 0 0 0,-47 50-1 0 0,27-19-116 0 0,-65 97-1 0 0,89-115-7 0 0,1 2 1 0 0,-24 53-1 0 0,44-82 31 0 0,1 0 1 0 0,1 0 0 0 0,-1 1-1 0 0,2 0 1 0 0,0 0-1 0 0,0 0 1 0 0,2 0-1 0 0,-1 0 1 0 0,2 1 0 0 0,0-1-1 0 0,0 0 1 0 0,1 0-1 0 0,3 16 1 0 0,-2-24 21 0 0,0 1-1 0 0,0-1 1 0 0,0 0 0 0 0,1 0 0 0 0,0 0-1 0 0,0 0 1 0 0,0 0 0 0 0,0-1 0 0 0,1 0 0 0 0,0 1-1 0 0,0-1 1 0 0,0 0 0 0 0,0-1 0 0 0,1 1-1 0 0,-1-1 1 0 0,1 0 0 0 0,0 0 0 0 0,0-1-1 0 0,0 1 1 0 0,0-1 0 0 0,1 0 0 0 0,-1 0 0 0 0,1-1-1 0 0,9 2 1 0 0,0 0 45 0 0,0-1 1 0 0,1-1-1 0 0,-1-1 0 0 0,1 0 0 0 0,0-1 1 0 0,-1 0-1 0 0,31-8 0 0 0,-13-1-10 0 0,0-1 0 0 0,0-2 0 0 0,44-24 0 0 0,84-60-2 0 0,-112 63-68 0 0,-1-2 0 0 0,-2-1 0 0 0,52-57-1 0 0,-68 61-167 0 0,-1-1 0 0 0,-2-1 0 0 0,-1-2 0 0 0,40-78 0 0 0,-60 103 216 0 0,0-1 1 0 0,-2 0-1 0 0,1 0 1 0 0,-2 0-1 0 0,0-1 1 0 0,0 0-1 0 0,1-23 1 0 0,-4 33 3 0 0,0 0-1 0 0,0 0 1 0 0,0 0 0 0 0,0 0-1 0 0,-1-1 1 0 0,0 1 0 0 0,0 0 0 0 0,0 0-1 0 0,0 0 1 0 0,-1 0 0 0 0,1 0-1 0 0,-1 1 1 0 0,0-1 0 0 0,0 0-1 0 0,0 1 1 0 0,-1-1 0 0 0,1 1 0 0 0,-1 0-1 0 0,0 0 1 0 0,0 0 0 0 0,0 0-1 0 0,0 0 1 0 0,-1 1 0 0 0,1 0-1 0 0,-1-1 1 0 0,1 1 0 0 0,-1 0 0 0 0,-6-2-1 0 0,-3 1-39 0 0,-1 0 0 0 0,0 0 0 0 0,1 1 0 0 0,-1 1 0 0 0,0 0 0 0 0,0 1 0 0 0,0 1 0 0 0,0 0 0 0 0,0 1-1 0 0,1 0 1 0 0,-1 1 0 0 0,0 1 0 0 0,-23 9 0 0 0,2 2 93 0 0,1 1 0 0 0,0 2 0 0 0,-58 40 0 0 0,63-36-74 0 0,0 2 0 0 0,1 0 1 0 0,1 2-1 0 0,2 1 0 0 0,0 0 1 0 0,2 2-1 0 0,-37 62 0 0 0,47-69 14 0 0,1 1 1 0 0,2 0-1 0 0,0 1 0 0 0,2 1 1 0 0,0-1-1 0 0,2 1 0 0 0,0 0 1 0 0,2 1-1 0 0,1-1 0 0 0,1 1 1 0 0,1 0-1 0 0,3 31 0 0 0,-1-49-9 0 0,0-1 0 0 0,1 1 0 0 0,-1-1 0 0 0,2 1 0 0 0,-1-1 0 0 0,1 0 0 0 0,0 0 0 0 0,0 0 0 0 0,1-1 0 0 0,0 1 0 0 0,0-1 0 0 0,0 0 0 0 0,1 0 0 0 0,0 0 0 0 0,0 0 0 0 0,1-1 0 0 0,-1 0 0 0 0,1 0 0 0 0,0-1 0 0 0,1 0 0 0 0,-1 0 0 0 0,1 0 0 0 0,13 5 0 0 0,-10-5 22 0 0,0-1 0 0 0,0 0 0 0 0,1-1 0 0 0,-1 0 0 0 0,1-1 0 0 0,0 0 0 0 0,-1-1 0 0 0,1 0 0 0 0,0 0 0 0 0,0-1 0 0 0,-1-1 0 0 0,1 0 0 0 0,-1 0 0 0 0,1-1 0 0 0,-1 0 0 0 0,14-7 0 0 0,-2-2-72 0 0,0-1 0 0 0,0-2 0 0 0,-2 0 0 0 0,0 0 0 0 0,0-2 0 0 0,-2-1 0 0 0,0 0 0 0 0,-1-1 0 0 0,-1-1 0 0 0,0-1 0 0 0,-2 0-1 0 0,-1-1 1 0 0,0 0 0 0 0,-2-1 0 0 0,0-1 0 0 0,-2 1 0 0 0,-1-2 0 0 0,7-30 0 0 0,-13 49 106 0 0,-1 1-1 0 0,-1-1 1 0 0,1 0 0 0 0,-1 0 0 0 0,0 1 0 0 0,0-1-1 0 0,-1 0 1 0 0,1 0 0 0 0,-1 1 0 0 0,-2-7-1 0 0,2 10-37 0 0,0 0 0 0 0,0-1 0 0 0,-1 1-1 0 0,1 0 1 0 0,-1 0 0 0 0,1 1-1 0 0,-1-1 1 0 0,0 0 0 0 0,1 0 0 0 0,-1 1-1 0 0,0-1 1 0 0,0 1 0 0 0,0 0 0 0 0,0-1-1 0 0,-1 1 1 0 0,1 0 0 0 0,0 0-1 0 0,0 1 1 0 0,-1-1 0 0 0,1 0 0 0 0,0 1-1 0 0,-1-1 1 0 0,1 1 0 0 0,-1 0 0 0 0,1 0-1 0 0,-4 0 1 0 0,-4 0-35 0 0,1 1 0 0 0,-1 0-1 0 0,0 1 1 0 0,1 0 0 0 0,-1 0-1 0 0,1 1 1 0 0,0 0 0 0 0,0 1 0 0 0,0 0-1 0 0,1 1 1 0 0,-1-1 0 0 0,1 2-1 0 0,-13 9 1 0 0,0 2 58 0 0,2 0 0 0 0,0 1 1 0 0,-31 41-1 0 0,36-41-65 0 0,1 0 1 0 0,2 1-1 0 0,0 1 1 0 0,1 0 0 0 0,0 0-1 0 0,-5 22 1 0 0,10-28 13 0 0,1 0 0 0 0,1 0 0 0 0,1 1 1 0 0,0 0-1 0 0,1-1 0 0 0,0 1 0 0 0,1 0 1 0 0,1-1-1 0 0,0 1 0 0 0,4 17 0 0 0,-3-25 2 0 0,0 1 0 0 0,0-1-1 0 0,1 0 1 0 0,0-1 0 0 0,0 1 0 0 0,0 0-1 0 0,1-1 1 0 0,0 0 0 0 0,1 0-1 0 0,-1 0 1 0 0,1 0 0 0 0,0-1 0 0 0,0 1-1 0 0,1-1 1 0 0,0-1 0 0 0,0 1-1 0 0,0-1 1 0 0,0 0 0 0 0,1-1-1 0 0,-1 1 1 0 0,1-1 0 0 0,0 0 0 0 0,0-1-1 0 0,0 0 1 0 0,0 0 0 0 0,14 2-1 0 0,-4-2-18 0 0,-1-1-1 0 0,1-1 1 0 0,0 0 0 0 0,-1-1-1 0 0,1-1 1 0 0,-1 0-1 0 0,1-2 1 0 0,-1 1-1 0 0,0-2 1 0 0,0 0-1 0 0,15-8 1 0 0,-7 1-81 0 0,0-1-1 0 0,-1-1 1 0 0,0 0 0 0 0,-1-2-1 0 0,-1-1 1 0 0,0-1 0 0 0,18-21-1 0 0,-30 29 47 0 0,0 1 0 0 0,-1-2 0 0 0,0 1 0 0 0,-1-1 0 0 0,0 0-1 0 0,-1-1 1 0 0,0 0 0 0 0,-1 0 0 0 0,0 0 0 0 0,-1-1 0 0 0,0 1-1 0 0,-1-1 1 0 0,0 0 0 0 0,-1 0 0 0 0,-1 0 0 0 0,0-20 0 0 0,-1 30 72 0 0,0 1 1 0 0,-1-1-1 0 0,1 0 1 0 0,-1 1-1 0 0,0-1 1 0 0,0 1-1 0 0,0-1 1 0 0,0 1-1 0 0,0-1 1 0 0,0 1-1 0 0,-1 0 1 0 0,1 0-1 0 0,-1-1 1 0 0,1 1-1 0 0,-1 0 1 0 0,0 1-1 0 0,0-1 1 0 0,0 0-1 0 0,0 0 1 0 0,0 1-1 0 0,0-1 1 0 0,-1 1-1 0 0,1 0 1 0 0,0-1-1 0 0,-1 1 1 0 0,1 0-1 0 0,-1 1 1 0 0,1-1-1 0 0,-1 0 1 0 0,0 1-1 0 0,1-1 1 0 0,-6 1-1 0 0,0-1 1 0 0,0 1-1 0 0,0 0 0 0 0,0 1 0 0 0,0 0 0 0 0,0 0 0 0 0,0 1 0 0 0,0-1 0 0 0,0 2 0 0 0,-13 5 0 0 0,2 2 50 0 0,1 1 0 0 0,1 0 0 0 0,0 1 0 0 0,1 1 0 0 0,0 1 0 0 0,1 0 0 0 0,0 1 0 0 0,1 1 0 0 0,1 0 0 0 0,0 1 0 0 0,-14 26 0 0 0,18-28-78 0 0,1 0 1 0 0,1 1-1 0 0,0 0 0 0 0,1 1 0 0 0,0 0 0 0 0,2 0 0 0 0,0 0 0 0 0,0 0 0 0 0,2 0 0 0 0,0 1 0 0 0,1-1 0 0 0,1 1 0 0 0,4 33 0 0 0,-2-41 22 0 0,0-1 0 0 0,1 0 0 0 0,0 0 0 0 0,0 0 0 0 0,1 0 0 0 0,0-1 0 0 0,1 0 0 0 0,0 1 0 0 0,0-2 0 0 0,0 1 1 0 0,1 0-1 0 0,0-1 0 0 0,1 0 0 0 0,0-1 0 0 0,0 1 0 0 0,0-2 0 0 0,1 1 0 0 0,0-1 0 0 0,0 0 0 0 0,0 0 0 0 0,1-1 0 0 0,-1 0 1 0 0,1 0-1 0 0,0-1 0 0 0,0-1 0 0 0,0 1 0 0 0,0-1 0 0 0,1-1 0 0 0,-1 0 0 0 0,1 0 0 0 0,-1-1 0 0 0,1 0 0 0 0,-1-1 0 0 0,1 0 0 0 0,-1 0 1 0 0,0-1-1 0 0,0 0 0 0 0,1-1 0 0 0,-1 0 0 0 0,-1 0 0 0 0,10-5 0 0 0,-3-1 35 0 0,-1-1 0 0 0,-1 0 0 0 0,0-1 0 0 0,0 0 0 0 0,-1-1 1 0 0,0-1-1 0 0,-1 0 0 0 0,0 0 0 0 0,-1-1 0 0 0,-1 0 0 0 0,0-1 0 0 0,-1 0 0 0 0,-1 0 0 0 0,0-1 0 0 0,7-25 0 0 0,-4 3-183 0 0,-1 0-1 0 0,-2 0 1 0 0,-2-1 0 0 0,-1 1-1 0 0,-2-69 1 0 0,-3 86 159 0 0,-1 0 0 0 0,-1 1 0 0 0,0 0 0 0 0,-2 0 1 0 0,0 0-1 0 0,-2 0 0 0 0,0 1 0 0 0,-1 0 0 0 0,-1 0 1 0 0,0 1-1 0 0,-1 0 0 0 0,-2 1 0 0 0,0 0 0 0 0,0 1 0 0 0,-1 0 1 0 0,-1 1-1 0 0,-1 1 0 0 0,0 0 0 0 0,-1 1 0 0 0,-1 0 1 0 0,1 1-1 0 0,-2 1 0 0 0,0 1 0 0 0,0 1 0 0 0,-1 0 0 0 0,0 1 1 0 0,0 2-1 0 0,-1-1 0 0 0,0 2 0 0 0,0 1 0 0 0,0 0 1 0 0,-1 2-1 0 0,1 0 0 0 0,-40 2 0 0 0,49 1-2 0 0,-1 1 0 0 0,1 0-1 0 0,0 1 1 0 0,-1 0 0 0 0,1 1-1 0 0,1 0 1 0 0,-1 0 0 0 0,0 1 0 0 0,1 1-1 0 0,0 0 1 0 0,0 0 0 0 0,1 1-1 0 0,0 0 1 0 0,0 1 0 0 0,1-1 0 0 0,-15 19-1 0 0,13-14-35 0 0,1 1 1 0 0,1 1-1 0 0,0 0 0 0 0,0 0 0 0 0,2 0 1 0 0,0 1-1 0 0,0 0 0 0 0,2 0 0 0 0,0 1 0 0 0,0-1 1 0 0,-2 32-1 0 0,3-5 17 0 0,3 0 0 0 0,5 62 0 0 0,-2-82 1 0 0,1-1 0 0 0,1-1 1 0 0,0 1-1 0 0,1-1 0 0 0,2 0 0 0 0,0 0 1 0 0,12 20-1 0 0,-2-7-38 0 0,2-2 1 0 0,1-1 0 0 0,2 0-1 0 0,1-2 1 0 0,0 0 0 0 0,51 41-1 0 0,-62-59 22 0 0,1 0 0 0 0,0-1-1 0 0,1-1 1 0 0,0 0 0 0 0,0-1-1 0 0,1-1 1 0 0,23 7 0 0 0,-27-10 30 0 0,1-1-1 0 0,-1 0 1 0 0,1-1 0 0 0,0 0 0 0 0,0-1 0 0 0,-1-1 0 0 0,1 0 0 0 0,0 0 0 0 0,0-2 0 0 0,22-6 0 0 0,-23 5 29 0 0,0-1 1 0 0,-1 0-1 0 0,1-1 1 0 0,-1-1-1 0 0,0 0 0 0 0,-1 0 1 0 0,0-1-1 0 0,0 0 0 0 0,0-1 1 0 0,-1 0-1 0 0,-1 0 1 0 0,1-1-1 0 0,-2 0 0 0 0,1-1 1 0 0,-1 0-1 0 0,-1 0 0 0 0,0 0 1 0 0,9-24-1 0 0,-4 2-49 0 0,-2 1 0 0 0,-1-2 1 0 0,-1 1-1 0 0,-2-1 0 0 0,2-65 0 0 0,-6 61-148 0 0,-2 0-1 0 0,-2 0 1 0 0,-2 0-1 0 0,0 0 1 0 0,-23-73 0 0 0,20 88 130 0 0,-2-1 1 0 0,0 1-1 0 0,-1 1 1 0 0,-1 0-1 0 0,-1 1 1 0 0,-1 0 0 0 0,-1 1-1 0 0,-1 0 1 0 0,0 2-1 0 0,-28-25 1 0 0,25 27 155 0 0,0 1 0 0 0,-1 1 0 0 0,-1 0 0 0 0,0 1 0 0 0,-1 2 0 0 0,-44-17 0 0 0,58 24-136 0 0,-1 2 0 0 0,1 0-1 0 0,-1 0 1 0 0,1 0 0 0 0,-1 1-1 0 0,0 0 1 0 0,0 1 0 0 0,0 0 0 0 0,0 0-1 0 0,1 1 1 0 0,-1 0 0 0 0,0 1-1 0 0,1-1 1 0 0,-1 2 0 0 0,1-1-1 0 0,-1 1 1 0 0,1 1 0 0 0,0 0-1 0 0,0 0 1 0 0,1 0 0 0 0,-1 1 0 0 0,-12 10-1 0 0,7-2-20 0 0,0 1-1 0 0,1 1 1 0 0,1 0-1 0 0,0 0 1 0 0,1 1-1 0 0,0 0 1 0 0,2 1-1 0 0,0 0 1 0 0,1 1-1 0 0,-10 33 1 0 0,6-3-20 0 0,1 1 0 0 0,-6 92 0 0 0,13-105 25 0 0,3-1 0 0 0,0 1-1 0 0,3-1 1 0 0,1 1 0 0 0,1-1 0 0 0,2 0 0 0 0,2-1 0 0 0,1 0 0 0 0,1 0 0 0 0,2-1-1 0 0,1-1 1 0 0,2 0 0 0 0,1-1 0 0 0,2 0 0 0 0,22 28 0 0 0,-22-35 17 0 0,1-1-1 0 0,45 40 1 0 0,-53-54 19 0 0,0 0 1 0 0,0-1-1 0 0,1 0 0 0 0,0-1 0 0 0,0-1 1 0 0,1 0-1 0 0,-1 0 0 0 0,22 4 0 0 0,-8-4 80 0 0,0-2-1 0 0,0 0 0 0 0,0-2 1 0 0,0-1-1 0 0,0-2 0 0 0,0 0 1 0 0,0-2-1 0 0,0-1 0 0 0,0-1 1 0 0,38-12-1 0 0,-46 11-43 0 0,1-2-1 0 0,-1 0 0 0 0,0-1 1 0 0,0-1-1 0 0,-1-1 1 0 0,-1 0-1 0 0,0-2 1 0 0,0 0-1 0 0,-1 0 1 0 0,-1-2-1 0 0,-1 0 1 0 0,0 0-1 0 0,0-2 1 0 0,13-21-1 0 0,-11 8-140 0 0,-1 0 0 0 0,-1-1-1 0 0,-1-1 1 0 0,-2 0 0 0 0,-1-1-1 0 0,-2 0 1 0 0,8-67 0 0 0,-13 72-54 0 0,-2-1 1 0 0,0 1-1 0 0,-2-1 1 0 0,-1 0 0 0 0,-1 1-1 0 0,-2 0 1 0 0,-1 0-1 0 0,-1 0 1 0 0,-18-46-1 0 0,15 53 198 0 0,-1 1-1 0 0,-2 0 0 0 0,1 0 0 0 0,-2 1 1 0 0,-1 1-1 0 0,0 1 0 0 0,-1 0 0 0 0,-1 1 1 0 0,-1 0-1 0 0,0 2 0 0 0,-1 0 0 0 0,0 1 0 0 0,-1 1 1 0 0,-1 1-1 0 0,1 1 0 0 0,-2 0 0 0 0,0 2 1 0 0,0 0-1 0 0,0 2 0 0 0,-1 0 0 0 0,1 2 1 0 0,-2 0-1 0 0,1 2 0 0 0,-30 0 0 0 0,38 2-61 0 0,1 1 0 0 0,-1 0 0 0 0,1 2 0 0 0,0-1 0 0 0,-1 2 0 0 0,1 0 0 0 0,1 0 0 0 0,-1 2 0 0 0,1 0 0 0 0,-1 0 0 0 0,-19 14 0 0 0,19-10-4 0 0,-1 1 1 0 0,2 1-1 0 0,0 0 0 0 0,0 1 0 0 0,1 1 1 0 0,1 0-1 0 0,0 0 0 0 0,1 1 1 0 0,-9 17-1 0 0,5-5-13 0 0,1 1-1 0 0,1 0 1 0 0,2 1 0 0 0,1 0-1 0 0,1 1 1 0 0,2 0 0 0 0,1 0-1 0 0,1 0 1 0 0,1 1 0 0 0,2-1 0 0 0,1 1-1 0 0,2 0 1 0 0,0-1 0 0 0,2 0-1 0 0,2 1 1 0 0,1-2 0 0 0,1 1-1 0 0,1-1 1 0 0,2 0 0 0 0,0-1-1 0 0,3 0 1 0 0,25 41 0 0 0,-23-46-30 0 0,1 0-1 0 0,1-1 1 0 0,2 0 0 0 0,0-2 0 0 0,0 0 0 0 0,38 25-1 0 0,-43-34 43 0 0,1-2-1 0 0,1 0 0 0 0,0 0 0 0 0,0-2 0 0 0,1 0 1 0 0,0-1-1 0 0,0-1 0 0 0,0-1 0 0 0,1 0 0 0 0,0-1 1 0 0,20 0-1 0 0,-14-3 69 0 0,-1-1 1 0 0,1 0-1 0 0,-1-2 0 0 0,0-1 1 0 0,0-1-1 0 0,0-1 1 0 0,-1-1-1 0 0,0-1 1 0 0,0-1-1 0 0,-1-1 0 0 0,37-23 1 0 0,-47 26-77 0 0,0-2 1 0 0,0 1-1 0 0,-1-2 1 0 0,0 1-1 0 0,-1-2 0 0 0,0 1 1 0 0,-1-1-1 0 0,0-1 1 0 0,-1 0-1 0 0,0 0 1 0 0,-1 0-1 0 0,0-1 1 0 0,-1 0-1 0 0,0 0 0 0 0,-1-1 1 0 0,-1 0-1 0 0,0 0 1 0 0,-1 0-1 0 0,0 0 1 0 0,-1-1-1 0 0,0-15 1 0 0,-2 21-11 0 0,0 0 0 0 0,-1 0 0 0 0,0-1 0 0 0,-1 1 0 0 0,1 0 0 0 0,-2 0 0 0 0,1 1 0 0 0,-1-1 1 0 0,-1 0-1 0 0,0 1 0 0 0,0 0 0 0 0,0 0 0 0 0,-1 0 0 0 0,-11-14 0 0 0,7 13 35 0 0,0 0 0 0 0,0 1 0 0 0,-1 0 1 0 0,0 0-1 0 0,0 1 0 0 0,-1 1 0 0 0,0 0 0 0 0,0 0 0 0 0,-1 1 0 0 0,-12-4 0 0 0,4 2 49 0 0,1 2 0 0 0,-1 1 0 0 0,0 0 0 0 0,0 2-1 0 0,0 0 1 0 0,-1 1 0 0 0,1 1 0 0 0,0 1 0 0 0,0 1 0 0 0,-1 1 0 0 0,2 0 0 0 0,-1 2 0 0 0,-27 9 0 0 0,37-10-52 0 0,1 0 1 0 0,0 0-1 0 0,0 1 1 0 0,1 1-1 0 0,-1-1 1 0 0,1 1-1 0 0,1 1 1 0 0,-1-1-1 0 0,1 1 1 0 0,0 1-1 0 0,-11 14 1 0 0,15-17-15 0 0,0 1 1 0 0,0 0 0 0 0,0-1-1 0 0,1 1 1 0 0,0 0 0 0 0,0 0-1 0 0,1 0 1 0 0,-1 0-1 0 0,1 0 1 0 0,1 1 0 0 0,-1-1-1 0 0,1 0 1 0 0,0 0 0 0 0,0 1-1 0 0,1-1 1 0 0,0 0 0 0 0,0 0-1 0 0,0 0 1 0 0,1 0 0 0 0,3 7-1 0 0,0-2-10 0 0,0 0 0 0 0,1-1 0 0 0,1 0 0 0 0,-1 0 1 0 0,2 0-1 0 0,-1-1 0 0 0,1-1 0 0 0,1 1 0 0 0,-1-1 0 0 0,1 0 0 0 0,1-1 0 0 0,0 0 0 0 0,12 6 0 0 0,-2-1-112 0 0,0-2-1 0 0,1-1 1 0 0,0-1-1 0 0,0 0 1 0 0,1-1-1 0 0,23 3 1 0 0,-21-6-187 0 0,0-1 1 0 0,1-1 0 0 0,-1-1-1 0 0,30-2 1 0 0,-46 0 283 0 0,0 1 1 0 0,-1-1-1 0 0,1-1 0 0 0,0 1 1 0 0,-1-1-1 0 0,0-1 1 0 0,1 1-1 0 0,-1-1 1 0 0,0-1-1 0 0,0 1 0 0 0,-1-1 1 0 0,1 0-1 0 0,-1-1 1 0 0,0 0-1 0 0,0 0 0 0 0,0 0 1 0 0,7-9-1 0 0,-11 12 59 0 0,0-1 1 0 0,0 1-1 0 0,0-1 0 0 0,-1 0 0 0 0,1 0 0 0 0,-1 0 0 0 0,1 0 1 0 0,-1 0-1 0 0,0 0 0 0 0,0 0 0 0 0,-1 0 0 0 0,1 0 0 0 0,0 0 1 0 0,-1-1-1 0 0,0 1 0 0 0,0 0 0 0 0,0 0 0 0 0,0-1 0 0 0,-1 1 1 0 0,1 0-1 0 0,-1 0 0 0 0,0 0 0 0 0,1-1 0 0 0,-2 1 0 0 0,1 0 1 0 0,0 0-1 0 0,-1 0 0 0 0,1 1 0 0 0,-1-1 0 0 0,0 0 0 0 0,0 1 1 0 0,0-1-1 0 0,-4-4 0 0 0,-1 2 46 0 0,1-1 1 0 0,-1 2-1 0 0,0-1 1 0 0,0 1-1 0 0,-1 0 1 0 0,1 0-1 0 0,-1 1 1 0 0,0 0-1 0 0,0 0 1 0 0,0 1-1 0 0,0 0 1 0 0,-10-1-1 0 0,1 1 54 0 0,0 2 0 0 0,0 0-1 0 0,0 0 1 0 0,1 2 0 0 0,-1 0 0 0 0,0 1-1 0 0,-29 9 1 0 0,35-9-113 0 0,0 1 0 0 0,1 0 0 0 0,0 1 0 0 0,0 0-1 0 0,0 1 1 0 0,1 0 0 0 0,0 0 0 0 0,0 1 0 0 0,0 0 0 0 0,1 1 0 0 0,0 0-1 0 0,-13 15 1 0 0,19-19-28 0 0,-1 0 0 0 0,1-1 0 0 0,0 1 0 0 0,0 0 0 0 0,0 0 0 0 0,1 0 0 0 0,-1 0 0 0 0,1 0 0 0 0,0 0-1 0 0,0 0 1 0 0,0 1 0 0 0,1-1 0 0 0,-1 0 0 0 0,1 1 0 0 0,0-1 0 0 0,0 0 0 0 0,1 1 0 0 0,-1-1 0 0 0,1 0 0 0 0,0 0 0 0 0,0 1 0 0 0,1-1-1 0 0,-1 0 1 0 0,1 0 0 0 0,0 0 0 0 0,0 0 0 0 0,0-1 0 0 0,0 1 0 0 0,1 0 0 0 0,0-1 0 0 0,-1 0 0 0 0,5 4 0 0 0,-1-1-11 0 0,1 0 1 0 0,0 0 0 0 0,1-1 0 0 0,0 0 0 0 0,0 0-1 0 0,0-1 1 0 0,0 0 0 0 0,0 0 0 0 0,1-1-1 0 0,0 0 1 0 0,0 0 0 0 0,0-1 0 0 0,0 0-1 0 0,12 0 1 0 0,-8-1-17 0 0,-1-1-1 0 0,1-1 1 0 0,0 0 0 0 0,0 0-1 0 0,-1-1 1 0 0,1-1-1 0 0,-1 0 1 0 0,0-1 0 0 0,0 0-1 0 0,0-1 1 0 0,0-1-1 0 0,-1 1 1 0 0,1-2 0 0 0,-2 1-1 0 0,1-2 1 0 0,-1 1-1 0 0,0-2 1 0 0,-1 1 0 0 0,1-1-1 0 0,-2-1 1 0 0,12-14-1 0 0,-7 4-145 0 0,-1 0 0 0 0,0-1-1 0 0,-1-1 1 0 0,-2 0 0 0 0,0 0 0 0 0,-1-1-1 0 0,-1 0 1 0 0,-2 0 0 0 0,0-1-1 0 0,-1 0 1 0 0,-2 0 0 0 0,0 0-1 0 0,-2 0 1 0 0,-4-43 0 0 0,3 60 211 0 0,0-1-1 0 0,-1 0 1 0 0,0 0 0 0 0,-1 1 0 0 0,0 0-1 0 0,0-1 1 0 0,0 1 0 0 0,-1 0 0 0 0,0 0-1 0 0,-1 1 1 0 0,1-1 0 0 0,-1 1 0 0 0,-1 0-1 0 0,1 0 1 0 0,-1 1 0 0 0,0 0 0 0 0,0 0-1 0 0,0 0 1 0 0,-1 0 0 0 0,0 1 0 0 0,0 0-1 0 0,0 1 1 0 0,0 0 0 0 0,0 0 0 0 0,-1 0-1 0 0,1 1 1 0 0,-1 0 0 0 0,0 0 0 0 0,-8 0-1 0 0,1 0 65 0 0,-1 1-1 0 0,1 1 0 0 0,-1 0 0 0 0,1 1 0 0 0,-1 0 0 0 0,1 2 1 0 0,0 0-1 0 0,0 0 0 0 0,0 1 0 0 0,0 1 0 0 0,1 1 0 0 0,-1 0 1 0 0,1 0-1 0 0,-15 11 0 0 0,11-4-63 0 0,1 1-1 0 0,0 1 1 0 0,1 0-1 0 0,0 2 1 0 0,1-1 0 0 0,1 2-1 0 0,1 0 1 0 0,0 0 0 0 0,2 2-1 0 0,0-1 1 0 0,1 1-1 0 0,1 1 1 0 0,1 0 0 0 0,0 0-1 0 0,2 0 1 0 0,1 1 0 0 0,0 0-1 0 0,2 0 1 0 0,0 0-1 0 0,2 1 1 0 0,0-1 0 0 0,4 38-1 0 0,0-47-32 0 0,-1 1 0 0 0,2 0 0 0 0,0-1 0 0 0,0 0 0 0 0,2 0 0 0 0,-1 0 0 0 0,2 0 0 0 0,-1-1 0 0 0,2 0 0 0 0,0-1 0 0 0,0 1 0 0 0,1-2 0 0 0,0 1 0 0 0,1-1 0 0 0,0 0 0 0 0,0-1 0 0 0,1-1-1 0 0,1 1 1 0 0,12 6 0 0 0,-15-10 44 0 0,-1 0-1 0 0,1-1 1 0 0,0 0-1 0 0,1 0 1 0 0,-1-1-1 0 0,1 0 1 0 0,0 0-1 0 0,-1-1 1 0 0,1-1-1 0 0,0 0 1 0 0,0 0-1 0 0,0-1 1 0 0,0 0-1 0 0,0 0 1 0 0,0-2-1 0 0,0 1 1 0 0,0-1-1 0 0,0 0 1 0 0,-1-1-1 0 0,1 0 0 0 0,-1-1 1 0 0,0 0-1 0 0,0 0 1 0 0,0-1-1 0 0,0 0 1 0 0,15-13-1 0 0,-10 6-83 0 0,-1-2-1 0 0,-1 0 1 0 0,0 0-1 0 0,0-1 0 0 0,-2-1 1 0 0,0 0-1 0 0,0 0 1 0 0,-2-1-1 0 0,0 0 1 0 0,-1-1-1 0 0,-1 1 0 0 0,0-1 1 0 0,-1 0-1 0 0,-1-1 1 0 0,-1 1-1 0 0,1-29 0 0 0,-3 23-33 0 0,-1-1 0 0 0,0 0-1 0 0,-2 1 1 0 0,-2-1 0 0 0,0 1-1 0 0,-1 0 1 0 0,-1 0 0 0 0,-1 0-1 0 0,-2 1 1 0 0,0 0 0 0 0,-1 1 0 0 0,-15-24-1 0 0,10 23 84 0 0,-2 1 1 0 0,0 1-1 0 0,-1 1 0 0 0,-1 1 0 0 0,-1 0 1 0 0,-1 1-1 0 0,-1 2 0 0 0,0 0 0 0 0,-1 1 1 0 0,0 1-1 0 0,-43-18 0 0 0,32 18 142 0 0,0 2 0 0 0,-2 1 0 0 0,1 2 0 0 0,-1 1 0 0 0,0 2 0 0 0,-1 2 1 0 0,0 1-1 0 0,-41 2 0 0 0,60 2-141 0 0,-1 0 0 0 0,1 2 1 0 0,-1 0-1 0 0,1 1 0 0 0,0 1 0 0 0,0 1 1 0 0,1 1-1 0 0,0 0 0 0 0,0 1 1 0 0,1 0-1 0 0,0 2 0 0 0,0 0 1 0 0,1 1-1 0 0,0 0 0 0 0,1 1 0 0 0,-23 25 1 0 0,23-19-8 0 0,-1 0 0 0 0,2 1 0 0 0,1 1 1 0 0,0 0-1 0 0,1 1 0 0 0,2 0 0 0 0,0 1 0 0 0,1 0 1 0 0,1 0-1 0 0,1 1 0 0 0,1-1 0 0 0,-4 46 0 0 0,7-40 8 0 0,1 0 1 0 0,2 0-1 0 0,1 0 0 0 0,0 0 0 0 0,3 0 1 0 0,0-1-1 0 0,13 39 0 0 0,-11-46-3 0 0,1-1 1 0 0,1 0-1 0 0,1 0 0 0 0,1-1 1 0 0,0 0-1 0 0,2-1 1 0 0,0 0-1 0 0,0-1 0 0 0,2-1 1 0 0,23 21-1 0 0,-23-24 34 0 0,0 0-1 0 0,1-1 1 0 0,0-1 0 0 0,1 0-1 0 0,0-2 1 0 0,0 0-1 0 0,1 0 1 0 0,0-2 0 0 0,0 0-1 0 0,0-1 1 0 0,1-1 0 0 0,0-1-1 0 0,0 0 1 0 0,0-1 0 0 0,0-2-1 0 0,0 0 1 0 0,0-1 0 0 0,0 0-1 0 0,0-2 1 0 0,0 0-1 0 0,0-1 1 0 0,-1-1 0 0 0,21-8-1 0 0,-18 4-43 0 0,0 0 0 0 0,-1-2 0 0 0,0 0 0 0 0,0-1 0 0 0,-1-1 0 0 0,-1 0 0 0 0,0-2 0 0 0,-1 0 0 0 0,-1-1 0 0 0,0-1 0 0 0,-1 0-1 0 0,-1-1 1 0 0,-1 0 0 0 0,0-2 0 0 0,-1 1 0 0 0,-1-1 0 0 0,11-30 0 0 0,-8 13-226 0 0,-1-1 1 0 0,-2 0-1 0 0,-2-1 1 0 0,-2 0-1 0 0,4-47 0 0 0,-9 63 91 0 0,-2 0-1 0 0,0-1 0 0 0,-2 1 0 0 0,0 0 0 0 0,-2 0 1 0 0,-1 0-1 0 0,0 0 0 0 0,-2 1 0 0 0,0 0 0 0 0,-14-28 1 0 0,12 35 101 0 0,0 1 1 0 0,0 0 0 0 0,-2 0 0 0 0,0 1-1 0 0,0 1 1 0 0,-1 0 0 0 0,-17-13 0 0 0,3 4 553 0 0,-2 2 0 0 0,-44-24-1 0 0,52 33-349 0 0,0 0-1 0 0,-1 2 0 0 0,0 0 1 0 0,0 2-1 0 0,-1 0 1 0 0,0 2-1 0 0,0 0 0 0 0,0 1 1 0 0,0 1-1 0 0,0 2 0 0 0,-27 1 1 0 0,30 1-157 0 0,1 1 0 0 0,0 0 0 0 0,-1 1 1 0 0,1 1-1 0 0,1 1 0 0 0,-1 1 0 0 0,1 0 1 0 0,0 1-1 0 0,1 1 0 0 0,0 0 0 0 0,0 2 1 0 0,1 0-1 0 0,-23 20 0 0 0,20-12-21 0 0,1 1 0 0 0,0 0 0 0 0,2 1 1 0 0,0 1-1 0 0,2 0 0 0 0,0 1 0 0 0,2 1 0 0 0,0-1 1 0 0,-13 48-1 0 0,13-29 7 0 0,2 1 1 0 0,2 0-1 0 0,1 0 1 0 0,3 1-1 0 0,1 45 1 0 0,3-60 7 0 0,1-1 0 0 0,2 0-1 0 0,1 0 1 0 0,1 0 0 0 0,1-1 0 0 0,1 0 0 0 0,1 0 0 0 0,2-1 0 0 0,27 49 0 0 0,-30-62 27 0 0,0 0-1 0 0,1-1 1 0 0,0-1 0 0 0,1 1 0 0 0,1-1-1 0 0,-1-1 1 0 0,1 0 0 0 0,1-1-1 0 0,0 0 1 0 0,1 0 0 0 0,-1-1-1 0 0,1-1 1 0 0,1 0 0 0 0,0-1-1 0 0,0-1 1 0 0,0 0 0 0 0,0-1 0 0 0,1 0-1 0 0,-1-1 1 0 0,20 1 0 0 0,-10-2 48 0 0,1-2 0 0 0,-1-1 0 0 0,0-2 0 0 0,0 0 0 0 0,0-1 1 0 0,0-1-1 0 0,-1-1 0 0 0,0-2 0 0 0,0 0 0 0 0,0-1 0 0 0,34-21 1 0 0,-40 20-73 0 0,0-1-1 0 0,0-1 1 0 0,-1-1 0 0 0,-1 0 0 0 0,0-1 0 0 0,-1-1 0 0 0,0 0 0 0 0,-1-1 0 0 0,-1 0 0 0 0,-1-1-1 0 0,0 0 1 0 0,-1-1 0 0 0,-1 0 0 0 0,9-26 0 0 0,-5 5-212 0 0,-3 0 1 0 0,-1-1-1 0 0,-1 0 1 0 0,-3 0-1 0 0,1-67 0 0 0,-6 81 82 0 0,-2-1 0 0 0,0 1 0 0 0,-2 1 0 0 0,0-1 0 0 0,-2 0 0 0 0,-1 1 0 0 0,-1 0 0 0 0,-2 1 0 0 0,-23-46 0 0 0,21 51 207 0 0,-1 0 0 0 0,-1 1 1 0 0,-1 1-1 0 0,-1 0 0 0 0,-27-22 0 0 0,12 14 397 0 0,-2 1-1 0 0,-39-22 1 0 0,52 35-378 0 0,-1 2 0 0 0,1 0 0 0 0,-1 2 0 0 0,-1 0 0 0 0,1 1 1 0 0,-1 2-1 0 0,0 0 0 0 0,0 1 0 0 0,0 1 0 0 0,-1 1 0 0 0,1 1 0 0 0,0 1 1 0 0,-1 1-1 0 0,1 1 0 0 0,0 0 0 0 0,0 2 0 0 0,-37 14 0 0 0,41-13-123 0 0,0 2-1 0 0,0 0 1 0 0,1 1-1 0 0,1 0 0 0 0,-1 2 1 0 0,1 0-1 0 0,1 0 1 0 0,0 2-1 0 0,1 0 0 0 0,0 0 1 0 0,1 1-1 0 0,1 1 1 0 0,0 1-1 0 0,1-1 0 0 0,0 2 1 0 0,1-1-1 0 0,1 1 1 0 0,1 1-1 0 0,1 0 0 0 0,-10 32 1 0 0,12-25-2 0 0,1 0 1 0 0,0 1 0 0 0,2-1-1 0 0,1 1 1 0 0,1-1-1 0 0,1 1 1 0 0,1-1 0 0 0,2 0-1 0 0,0 0 1 0 0,2 0-1 0 0,1 0 1 0 0,11 29 0 0 0,-13-41 21 0 0,1-1 0 0 0,1 1 1 0 0,0-1-1 0 0,0 0 1 0 0,1-1-1 0 0,0 0 0 0 0,1 0 1 0 0,1 0-1 0 0,0-1 1 0 0,0-1-1 0 0,1 0 1 0 0,0 0-1 0 0,0-1 0 0 0,1 0 1 0 0,0-1-1 0 0,0-1 1 0 0,1 0-1 0 0,0 0 1 0 0,0-1-1 0 0,0-1 0 0 0,1 0 1 0 0,0-1-1 0 0,21 2 1 0 0,-9-3 2 0 0,0-2 0 0 0,0-1 1 0 0,-1 0-1 0 0,1-2 1 0 0,-1-1-1 0 0,1-2 0 0 0,-1 0 1 0 0,-1-1-1 0 0,1-1 1 0 0,-1-2-1 0 0,44-24 0 0 0,-41 18-94 0 0,0-1 1 0 0,-2-2-1 0 0,1-1 0 0 0,-2 0 0 0 0,-1-2 0 0 0,-1-1 0 0 0,-1-1 0 0 0,0 0 0 0 0,22-38 0 0 0,-18 20-311 0 0,-2 0 0 0 0,-1-2 0 0 0,-3 0 0 0 0,-1-1 0 0 0,-3-1 0 0 0,13-60 0 0 0,-23 81 304 0 0,-1 0 0 0 0,-1-1 0 0 0,-1 1 0 0 0,-1-1 0 0 0,-2 0 0 0 0,0 1 0 0 0,-2-1 0 0 0,-1 1 0 0 0,0-1 0 0 0,-2 1 0 0 0,-1 1 0 0 0,-1-1 0 0 0,-17-35 0 0 0,15 44 92 0 0,-1 0 0 0 0,-1 0 0 0 0,0 1 0 0 0,0 0 0 0 0,-2 1 1 0 0,0 1-1 0 0,0 0 0 0 0,-2 1 0 0 0,1 0 0 0 0,-1 1 0 0 0,-26-13 1 0 0,2 5 200 0 0,-1 1 1 0 0,0 2 0 0 0,-77-19-1 0 0,90 28 227 0 0,0 1-1 0 0,0 2 0 0 0,-1 1 1 0 0,0 1-1 0 0,1 2 0 0 0,-51 4 1 0 0,65-2-233 0 0,-1 1 0 0 0,1 0 1 0 0,-1 1-1 0 0,1 1 1 0 0,0 0-1 0 0,0 1 0 0 0,1 0 1 0 0,0 1-1 0 0,0 1 1 0 0,0 0-1 0 0,1 0 1 0 0,0 1-1 0 0,1 1 0 0 0,-18 19 1 0 0,17-13-169 0 0,0 1 0 0 0,1 1 0 0 0,0 0 0 0 0,2 0 0 0 0,0 1 0 0 0,1 0 0 0 0,1 0 0 0 0,1 1 0 0 0,1 0 0 0 0,0 1 0 0 0,2-1 0 0 0,0 1 0 0 0,1-1 0 0 0,2 36 0 0 0,2-21 19 0 0,1-1 0 0 0,1 0 0 0 0,2 0 1 0 0,2-1-1 0 0,1 1 0 0 0,1-2 1 0 0,2 1-1 0 0,18 34 0 0 0,-1-14-79 0 0,3-1-1 0 0,2-2 0 0 0,1-1 1 0 0,3-2-1 0 0,2-2 1 0 0,2-1-1 0 0,55 43 1 0 0,-57-55-967 0 0,2-1 1 0 0,65 35 0 0 0,-50-40-1656 0 0,13-7-1631 0 0</inkml:trace>
</inkml:ink>
</file>

<file path=ppt/ink/ink7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0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981 311 940 0 0,'0'0'4526'0'0,"-17"16"-3254"0"0,-1 1-1142 0 0,-21 18 179 0 0,-38 47 1 0 0,48-47-207 0 0,2 1 0 0 0,1 2 0 0 0,-25 47-1 0 0,40-63-99 0 0,0 1-1 0 0,2 0 0 0 0,0 1 1 0 0,2 0-1 0 0,1 0 0 0 0,0 1 0 0 0,-2 35 1 0 0,7-52 65 0 0,1 0 1 0 0,0 0 0 0 0,1 0 0 0 0,0 0 0 0 0,0 0-1 0 0,0 0 1 0 0,1 0 0 0 0,0 0 0 0 0,1-1-1 0 0,0 1 1 0 0,0-1 0 0 0,0 0 0 0 0,1 1 0 0 0,0-2-1 0 0,1 1 1 0 0,0 0 0 0 0,9 10 0 0 0,-9-13-21 0 0,0 0 0 0 0,0-1-1 0 0,0 1 1 0 0,0-1 0 0 0,0 0 0 0 0,1 0 0 0 0,-1 0 0 0 0,1-1 0 0 0,0 0 0 0 0,0 0 0 0 0,0-1 0 0 0,0 1 0 0 0,0-1 0 0 0,0-1 0 0 0,0 1 0 0 0,0-1 0 0 0,0 0 0 0 0,1 0 0 0 0,-1-1 0 0 0,0 0 0 0 0,0 0 0 0 0,0 0 0 0 0,10-4 0 0 0,1-2-75 0 0,0-1 0 0 0,-1 0 0 0 0,0-1 0 0 0,0-1 0 0 0,-1 0 1 0 0,0-1-1 0 0,0-1 0 0 0,-2 0 0 0 0,1-1 0 0 0,-2 0 1 0 0,0-1-1 0 0,15-21 0 0 0,-4 0-160 0 0,-1-1 0 0 0,-2 0 0 0 0,-2-2 1 0 0,19-53-1 0 0,-30 72 114 0 0,-1 0 1 0 0,-1 0-1 0 0,-1 0 1 0 0,-1-1-1 0 0,-1 0 1 0 0,0 0-1 0 0,-2 0 0 0 0,0 1 1 0 0,-5-37-1 0 0,4 49 111 0 0,-1 0 0 0 0,1 0 0 0 0,-1 0 0 0 0,-1 0 0 0 0,1 0 0 0 0,-1 1 0 0 0,0-1 0 0 0,-1 1 0 0 0,0-1 0 0 0,0 1-1 0 0,0 1 1 0 0,0-1 0 0 0,-1 0 0 0 0,0 1 0 0 0,0 0 0 0 0,-1 0 0 0 0,0 1 0 0 0,1-1 0 0 0,-1 1 0 0 0,-1 1 0 0 0,1-1 0 0 0,0 1-1 0 0,-1 0 1 0 0,0 0 0 0 0,0 1 0 0 0,0 0 0 0 0,0 0 0 0 0,0 1 0 0 0,-13-2 0 0 0,10 2-10 0 0,-1 1-1 0 0,1 0 1 0 0,-1 1 0 0 0,1 0 0 0 0,-1 0 0 0 0,1 1 0 0 0,-1 0-1 0 0,1 1 1 0 0,0 0 0 0 0,-17 9 0 0 0,14-5 12 0 0,0 0 0 0 0,0 2 1 0 0,1-1-1 0 0,0 1 0 0 0,1 1 1 0 0,0 0-1 0 0,-10 13 1 0 0,4-2 23 0 0,1 0 1 0 0,1 1-1 0 0,1 1 1 0 0,2 0-1 0 0,0 1 1 0 0,1 1-1 0 0,1-1 1 0 0,-8 36-1 0 0,8-20-28 0 0,1 1-1 0 0,3 0 0 0 0,-2 44 0 0 0,8-60-35 0 0,0 0 0 0 0,2-1 0 0 0,0 1 0 0 0,2 0 0 0 0,1-1 0 0 0,13 39 0 0 0,34 67 7 0 0,-44-115-9 0 0,0 0 1 0 0,1-1-1 0 0,0 1 1 0 0,1-2-1 0 0,0 0 1 0 0,17 16 0 0 0,-27-29 19 0 0,0 0 1 0 0,0 0 0 0 0,0 1 0 0 0,0-1-1 0 0,0 0 1 0 0,0 0 0 0 0,0 1 0 0 0,1-1-1 0 0,-1 0 1 0 0,0 0 0 0 0,0 0 0 0 0,0 1-1 0 0,0-1 1 0 0,1 0 0 0 0,-1 0 0 0 0,0 0-1 0 0,0 0 1 0 0,0 1 0 0 0,1-1 0 0 0,-1 0-1 0 0,0 0 1 0 0,0 0 0 0 0,1 0 0 0 0,-1 0-1 0 0,0 0 1 0 0,0 0 0 0 0,1 0 0 0 0,-1 0-1 0 0,0 0 1 0 0,0 0 0 0 0,1 0 0 0 0,-1 0-1 0 0,0 0 1 0 0,1 0 0 0 0,-1 0 0 0 0,0 0-1 0 0,0 0 1 0 0,1 0 0 0 0,-1 0 0 0 0,0 0-1 0 0,0 0 1 0 0,0-1 0 0 0,1 1 0 0 0,-1 0-1 0 0,0 0 1 0 0,0 0 0 0 0,1 0 0 0 0,-1-1-1 0 0,0 1 1 0 0,0 0 0 0 0,0 0 0 0 0,0 0-1 0 0,1-1 1 0 0,-1 1 0 0 0,0 0 0 0 0,0 0-1 0 0,0-1 1 0 0,0 1 0 0 0,-1-25 292 0 0,-13-33-637 0 0,-54-132-11 0 0,-9-26 439 0 0,62 168-52 0 0,3-1-1 0 0,-9-76 1 0 0,17 92 36 0 0,2 1-1 0 0,2-1 1 0 0,1 0 0 0 0,1 1-1 0 0,8-45 1 0 0,-7 65-25 0 0,0-1 1 0 0,1 1-1 0 0,0 0 0 0 0,1 0 0 0 0,0 1 1 0 0,1-1-1 0 0,0 1 0 0 0,1 0 0 0 0,0 1 1 0 0,0-1-1 0 0,2 1 0 0 0,-1 1 0 0 0,1 0 1 0 0,0 0-1 0 0,1 1 0 0 0,18-13 1 0 0,-17 15-85 0 0,-1 1 1 0 0,1 1-1 0 0,0-1 1 0 0,1 2-1 0 0,-1-1 1 0 0,1 2-1 0 0,-1 0 1 0 0,1 0-1 0 0,0 1 1 0 0,17 0-1 0 0,-1 2-43 0 0,0 1-1 0 0,0 1 0 0 0,32 9 1 0 0,-35-6 40 0 0,-2 2 1 0 0,1 0-1 0 0,-1 2 1 0 0,0 1-1 0 0,-1 0 1 0 0,-1 2-1 0 0,0 0 1 0 0,0 2-1 0 0,-1 0 1 0 0,-1 1-1 0 0,-1 1 1 0 0,29 34-1 0 0,-22-20 27 0 0,-2 1-1 0 0,-1 1 1 0 0,-2 0-1 0 0,-1 2 1 0 0,-1 0-1 0 0,-2 1 1 0 0,14 49-1 0 0,-23-60 10 0 0,0 0-1 0 0,-2 0 0 0 0,-1 1 1 0 0,-1-1-1 0 0,-1 1 1 0 0,-1 0-1 0 0,-1 0 1 0 0,-7 49-1 0 0,4-60-8 0 0,-1 0 0 0 0,0 1 1 0 0,-1-1-1 0 0,-1-1 0 0 0,0 1 0 0 0,-1-1 1 0 0,-1 0-1 0 0,0-1 0 0 0,0 0 0 0 0,-2 0 1 0 0,1 0-1 0 0,-2-1 0 0 0,0-1 0 0 0,0 0 1 0 0,-23 17-1 0 0,22-20 23 0 0,1-1-1 0 0,-1 0 1 0 0,-1-1 0 0 0,1 0 0 0 0,-1-1 0 0 0,0 0-1 0 0,0-1 1 0 0,-26 4 0 0 0,18-5 13 0 0,1-1 0 0 0,-1-2 0 0 0,0 0 0 0 0,1-1 0 0 0,-28-5 0 0 0,0-4 7 0 0,1-3 0 0 0,0-1 0 0 0,1-3-1 0 0,-55-27 1 0 0,46 17 16 0 0,2-2 1 0 0,1-3-1 0 0,1-1 0 0 0,-63-56 0 0 0,89 67 35 0 0,2 0-1 0 0,0-2 0 0 0,1-1 0 0 0,2-1 0 0 0,0 0 0 0 0,2-1 1 0 0,1-2-1 0 0,1 1 0 0 0,-20-54 0 0 0,31 69-62 0 0,1 0 1 0 0,0 0-1 0 0,1-1 1 0 0,1 1-1 0 0,0-1 1 0 0,1 0-1 0 0,0 0 0 0 0,2 0 1 0 0,-1 0-1 0 0,1 1 1 0 0,1-1-1 0 0,1 0 0 0 0,0 1 1 0 0,0-1-1 0 0,2 1 1 0 0,-1 0-1 0 0,2 1 1 0 0,0-1-1 0 0,0 1 0 0 0,1 0 1 0 0,1 0-1 0 0,0 1 1 0 0,13-15-1 0 0,1 4-71 0 0,0 0 0 0 0,2 2 0 0 0,1 1 0 0 0,0 0 0 0 0,2 2 0 0 0,0 1 0 0 0,0 1 0 0 0,2 2 0 0 0,30-11 0 0 0,-32 14-1 0 0,0 2-1 0 0,1 1 0 0 0,0 1 0 0 0,0 1 1 0 0,0 2-1 0 0,0 1 0 0 0,1 1 0 0 0,-1 1 1 0 0,1 1-1 0 0,34 7 0 0 0,-27 2-11 0 0,-1 0 0 0 0,0 3 0 0 0,0 1 0 0 0,-1 1 0 0 0,-1 2-1 0 0,0 1 1 0 0,31 25 0 0 0,-44-28 37 0 0,-1 0 0 0 0,0 2-1 0 0,-1 0 1 0 0,-1 1-1 0 0,-1 1 1 0 0,24 35 0 0 0,-18-18-11 0 0,-1 1-1 0 0,30 76 1 0 0,-42-89 36 0 0,-2-1 0 0 0,0 1 0 0 0,-1 0 0 0 0,-2 0 0 0 0,0 1 0 0 0,-2-1 0 0 0,0 1 0 0 0,-2 0 0 0 0,-4 39 0 0 0,1-45-3 0 0,-1-1 0 0 0,0 0 1 0 0,-2 0-1 0 0,0 0 0 0 0,-1 0 1 0 0,0-1-1 0 0,-1-1 0 0 0,-1 1 1 0 0,-1-1-1 0 0,-1-1 0 0 0,0 0 1 0 0,0 0-1 0 0,-22 20 0 0 0,15-20 5 0 0,1 0 0 0 0,-2-1 0 0 0,0 0 0 0 0,-1-2 0 0 0,0 0 0 0 0,-1-2-1 0 0,0 0 1 0 0,-31 10 0 0 0,23-12 5 0 0,-1-1 0 0 0,1-1-1 0 0,-1-2 1 0 0,0 0 0 0 0,0-2 0 0 0,-34-3-1 0 0,28-1 40 0 0,1-2 0 0 0,-1-1 1 0 0,1-2-1 0 0,0-2 0 0 0,1-1 0 0 0,0-1 0 0 0,1-2 0 0 0,0-1 0 0 0,1-2 0 0 0,0-1 0 0 0,-48-36 0 0 0,66 42 55 0 0,1 0 0 0 0,0-1 0 0 0,0-1 0 0 0,2 0-1 0 0,-1 0 1 0 0,2-1 0 0 0,0-1 0 0 0,-15-28 0 0 0,21 35-114 0 0,0-1 1 0 0,1 0-1 0 0,0 1 1 0 0,1-1 0 0 0,0 0-1 0 0,0 0 1 0 0,1 0-1 0 0,0 0 1 0 0,0 0-1 0 0,1-1 1 0 0,1 1-1 0 0,-1 0 1 0 0,1 0-1 0 0,1 0 1 0 0,0 0-1 0 0,0 0 1 0 0,1 0-1 0 0,5-12 1 0 0,1 5-40 0 0,1 0 0 0 0,0 0 0 0 0,1 1 0 0 0,1 0 0 0 0,0 1 1 0 0,1 0-1 0 0,1 1 0 0 0,0 1 0 0 0,20-14 0 0 0,10-4-101 0 0,95-48-1 0 0,-94 56 87 0 0,2 1-1 0 0,0 3 1 0 0,1 2-1 0 0,1 2 1 0 0,95-14-1 0 0,-116 25 25 0 0,0 2-1 0 0,1 0 1 0 0,-1 2-1 0 0,0 1 0 0 0,31 7 1 0 0,-39-5-13 0 0,0 2 0 0 0,-1 0 1 0 0,1 1-1 0 0,-1 1 0 0 0,-1 0 1 0 0,0 2-1 0 0,31 21 0 0 0,-35-20 33 0 0,0 0-1 0 0,-2 1 1 0 0,1 1-1 0 0,-1 0 1 0 0,-1 1-1 0 0,-1 0 1 0 0,0 1-1 0 0,0 0 0 0 0,-2 0 1 0 0,0 1-1 0 0,0 0 1 0 0,-2 1-1 0 0,0 0 1 0 0,-1 0-1 0 0,5 29 1 0 0,-8-31 28 0 0,0 1 1 0 0,0 0-1 0 0,-2-1 1 0 0,0 1-1 0 0,-1 0 1 0 0,0 0-1 0 0,-2-1 1 0 0,0 1-1 0 0,0-1 1 0 0,-1 0-1 0 0,-1 0 1 0 0,-1 0-1 0 0,0-1 1 0 0,-1 1-1 0 0,0-1 1 0 0,-1-1-1 0 0,-19 24 1 0 0,10-18-12 0 0,-1 0 0 0 0,-1-2 0 0 0,-1 0 1 0 0,0-1-1 0 0,-1-2 0 0 0,0 0 0 0 0,-2-1 0 0 0,1-1 0 0 0,-2-1 0 0 0,1-1 1 0 0,-1-1-1 0 0,-29 7 0 0 0,20-9 22 0 0,-1-1-1 0 0,1-1 1 0 0,-1-2 0 0 0,0-1-1 0 0,0-2 1 0 0,0-2 0 0 0,0 0 0 0 0,-62-15-1 0 0,-94-36 126 0 0,155 41-54 0 0,0-3-1 0 0,1 0 1 0 0,-41-27-1 0 0,67 37-29 0 0,0-1 0 0 0,0 0 0 0 0,1 0-1 0 0,0 0 1 0 0,0-1 0 0 0,0 0 0 0 0,1 0 0 0 0,0-1 0 0 0,1 0 0 0 0,-1 0 0 0 0,-5-14-1 0 0,9 18-74 0 0,1 1 0 0 0,0-1 0 0 0,0 0 0 0 0,0 1 0 0 0,1-1-1 0 0,-1 0 1 0 0,1 0 0 0 0,0 1 0 0 0,0-1 0 0 0,0 0 0 0 0,0 0 0 0 0,1 1-1 0 0,0-1 1 0 0,0 0 0 0 0,0 1 0 0 0,0-1 0 0 0,0 0 0 0 0,1 1 0 0 0,-1 0-1 0 0,1-1 1 0 0,0 1 0 0 0,0 0 0 0 0,0 0 0 0 0,1 0 0 0 0,-1 0-1 0 0,1 0 1 0 0,-1 1 0 0 0,1-1 0 0 0,0 1 0 0 0,0-1 0 0 0,0 1 0 0 0,4-2-1 0 0,12-7-93 0 0,1 0 0 0 0,1 1 0 0 0,0 0 0 0 0,0 2 0 0 0,1 1 0 0 0,-1 0-1 0 0,27-3 1 0 0,3 2 28 0 0,1 1-1 0 0,53 2 0 0 0,-74 4 31 0 0,-1 2 1 0 0,1 1-1 0 0,-1 2 1 0 0,0 1-1 0 0,0 1 0 0 0,0 1 1 0 0,55 23-1 0 0,-72-25 40 0 0,-1 1-1 0 0,1 1 1 0 0,-2 0-1 0 0,1 1 1 0 0,-1 0-1 0 0,0 0 1 0 0,0 1-1 0 0,-1 1 1 0 0,-1 0 0 0 0,0 0-1 0 0,0 1 1 0 0,-1 0-1 0 0,0 1 1 0 0,-1 0-1 0 0,0 0 1 0 0,-1 0-1 0 0,0 1 1 0 0,-1 0-1 0 0,6 23 1 0 0,-9-28 19 0 0,0 0 0 0 0,-1 1-1 0 0,0-1 1 0 0,0 1 0 0 0,-1-1 0 0 0,0 1 0 0 0,-1-1-1 0 0,0 1 1 0 0,0-1 0 0 0,0 0 0 0 0,-1 1 0 0 0,-1-1-1 0 0,1 0 1 0 0,-2 0 0 0 0,1 0 0 0 0,-1-1 0 0 0,0 1-1 0 0,0-1 1 0 0,-1 0 0 0 0,0 0 0 0 0,0 0 0 0 0,-1-1-1 0 0,0 0 1 0 0,0 0 0 0 0,0 0 0 0 0,-1-1 0 0 0,0 0 0 0 0,0 0-1 0 0,0 0 1 0 0,0-1 0 0 0,-1 0 0 0 0,0-1 0 0 0,-13 5-1 0 0,-1-2 31 0 0,0 0 0 0 0,0-1 0 0 0,-1-1 0 0 0,1-1-1 0 0,-1-2 1 0 0,0 0 0 0 0,0-1 0 0 0,0-1 0 0 0,1-1-1 0 0,-1-1 1 0 0,0-2 0 0 0,1 0 0 0 0,-32-11 0 0 0,52 15-24 0 0,-1 0 0 0 0,1 0 0 0 0,-1 0 0 0 0,1-1 0 0 0,0 1 0 0 0,0 0 0 0 0,-1-1 0 0 0,1 0 0 0 0,0 1 1 0 0,0-1-1 0 0,0 0 0 0 0,1 0 0 0 0,-1 0 0 0 0,-1-3 0 0 0,2 5-19 0 0,1-1 0 0 0,0 0 0 0 0,0 1 0 0 0,0-1 0 0 0,0 1 0 0 0,-1-1 0 0 0,1 0 0 0 0,0 1 0 0 0,0-1 0 0 0,0 0 0 0 0,0 1 0 0 0,0-1 0 0 0,1 1 0 0 0,-1-1 0 0 0,0 0 0 0 0,0 1 1 0 0,0-1-1 0 0,0 0 0 0 0,1 1 0 0 0,-1-1 0 0 0,0 1 0 0 0,1-2 0 0 0,0 1-23 0 0,1 0 1 0 0,-1-1-1 0 0,1 1 0 0 0,-1 0 1 0 0,1 0-1 0 0,-1 0 1 0 0,1 0-1 0 0,0 0 0 0 0,-1 0 1 0 0,1 0-1 0 0,2 0 1 0 0,27-10-185 0 0,1 1 0 0 0,1 2 1 0 0,33-4-1 0 0,103-7 38 0 0,-161 19 153 0 0,0-1 5 0 0,23-2-21 0 0,48 3 0 0 0,-72 0 12 0 0,1 0 0 0 0,-1 1 1 0 0,0 0-1 0 0,0 1 1 0 0,0 0-1 0 0,0 0 1 0 0,0 0-1 0 0,0 1 1 0 0,-1 0-1 0 0,1 0 0 0 0,-1 0 1 0 0,10 8-1 0 0,-15-10 18 0 0,1 0 0 0 0,-1 0-1 0 0,1 1 1 0 0,0-1-1 0 0,-1 0 1 0 0,0 1 0 0 0,1 0-1 0 0,-1-1 1 0 0,0 1 0 0 0,0 0-1 0 0,0-1 1 0 0,0 1 0 0 0,0 0-1 0 0,0 0 1 0 0,-1 0-1 0 0,1 0 1 0 0,-1 0 0 0 0,1 0-1 0 0,-1 0 1 0 0,0 0 0 0 0,1 0-1 0 0,-1 0 1 0 0,0 0-1 0 0,0 0 1 0 0,-1 0 0 0 0,1 0-1 0 0,0 0 1 0 0,-1 0 0 0 0,1 0-1 0 0,-1 0 1 0 0,0 0-1 0 0,1-1 1 0 0,-3 4 0 0 0,1-1 24 0 0,-1-1 0 0 0,0 0 0 0 0,0 0 1 0 0,0 0-1 0 0,0-1 0 0 0,0 1 0 0 0,-1-1 1 0 0,1 0-1 0 0,-1 0 0 0 0,0 0 0 0 0,1 0 1 0 0,-1 0-1 0 0,0-1 0 0 0,0 0 0 0 0,-6 2 1 0 0,-13 0 50 0 0,1-1 0 0 0,-1 0 0 0 0,1-2 0 0 0,-1-1 1 0 0,0 0-1 0 0,1-2 0 0 0,-1 0 0 0 0,1-2 0 0 0,-25-8 1 0 0,0-3-45 0 0,1-2 0 0 0,0-1 1 0 0,-48-30-1 0 0,90 46-28 0 0,-12-5 49 0 0,1-2 1 0 0,-16-11-1 0 0,28 18-37 0 0,0 1-1 0 0,0-1 1 0 0,0 1-1 0 0,1-1 0 0 0,-1 0 1 0 0,1 0-1 0 0,-1-1 1 0 0,1 1-1 0 0,0 0 0 0 0,0-1 1 0 0,0 1-1 0 0,1-1 1 0 0,-1 1-1 0 0,1-1 0 0 0,-1-6 1 0 0,2 7-30 0 0,0 1 0 0 0,0-1 0 0 0,1 1 0 0 0,-1 0 0 0 0,1-1 0 0 0,0 1 1 0 0,0 0-1 0 0,0-1 0 0 0,0 1 0 0 0,0 0 0 0 0,0 0 0 0 0,1 0 0 0 0,-1 0 0 0 0,0 0 0 0 0,1 0 0 0 0,0 0 1 0 0,0 0-1 0 0,-1 0 0 0 0,1 1 0 0 0,0-1 0 0 0,0 1 0 0 0,0 0 0 0 0,1-1 0 0 0,1 0 0 0 0,10-5-129 0 0,1-1 1 0 0,24-7-1 0 0,-31 12 127 0 0,77-25-148 0 0,1 3-1 0 0,1 4 1 0 0,125-14 0 0 0,-190 32 91 0 0,0 2-1 0 0,0 0 1 0 0,0 1 0 0 0,26 4 0 0 0,-41-2 57 0 0,-1-1 0 0 0,0 1-1 0 0,1-1 1 0 0,-1 2 0 0 0,0-1-1 0 0,0 1 1 0 0,-1 0 0 0 0,7 3-1 0 0,-9-4 7 0 0,-1 1 0 0 0,1-1 0 0 0,-1 0 0 0 0,1 0 0 0 0,-1 1 0 0 0,0 0 0 0 0,0-1 0 0 0,0 1 0 0 0,-1 0-1 0 0,1 0 1 0 0,0 0 0 0 0,-1 0 0 0 0,0 0 0 0 0,0 0 0 0 0,0 0 0 0 0,1 5 0 0 0,-2-2 5 0 0,0 0 0 0 0,0-1 0 0 0,0 1 0 0 0,-1-1 0 0 0,0 1 0 0 0,0 0 0 0 0,0-1 0 0 0,-1 1 0 0 0,0-1 0 0 0,0 0 0 0 0,0 0 0 0 0,-1 0 0 0 0,1 0 0 0 0,-1 0 0 0 0,0 0 0 0 0,-1-1 0 0 0,1 1 0 0 0,-1-1 0 0 0,0 0 0 0 0,0 0 0 0 0,-7 5 0 0 0,-7 5 29 0 0,0 0-1 0 0,0-2 1 0 0,-1 0-1 0 0,-24 11 1 0 0,2-5-7 0 0,-1-2 1 0 0,0-1 0 0 0,0-2 0 0 0,-2-2 0 0 0,1-2 0 0 0,-1-2 0 0 0,-55 3 0 0 0,47-9-6 0 0,0-2 0 0 0,0-2 1 0 0,0-3-1 0 0,1-2 1 0 0,0-1-1 0 0,-50-18 0 0 0,33 6 102 0 0,2-3 1 0 0,1-3-1 0 0,1-3 0 0 0,1-2 0 0 0,-103-72 0 0 0,157 97-79 0 0,0 0 0 0 0,1-1 0 0 0,0 0 0 0 0,0 0-1 0 0,0 0 1 0 0,1-1 0 0 0,1-1 0 0 0,0 1 0 0 0,0-1 0 0 0,0 0 0 0 0,1 0 0 0 0,1-1 0 0 0,0 1-1 0 0,0-1 1 0 0,1 0 0 0 0,1 0 0 0 0,-1 0 0 0 0,2-1 0 0 0,0 1 0 0 0,0 0 0 0 0,1-1 0 0 0,0 1-1 0 0,1 0 1 0 0,0-1 0 0 0,1 1 0 0 0,1 0 0 0 0,-1 0 0 0 0,2 0 0 0 0,-1 0 0 0 0,2 1 0 0 0,-1-1-1 0 0,1 1 1 0 0,1 0 0 0 0,13-18 0 0 0,5-1-92 0 0,2 0 1 0 0,1 2-1 0 0,1 1 0 0 0,1 1 0 0 0,36-24 1 0 0,10 0-87 0 0,88-42 1 0 0,-86 52 76 0 0,2 3-1 0 0,1 4 0 0 0,1 3 0 0 0,2 4 0 0 0,89-14 0 0 0,-126 31 26 0 0,1 2 0 0 0,-1 2-1 0 0,1 2 1 0 0,-1 3 0 0 0,1 1 0 0 0,-1 2-1 0 0,0 3 1 0 0,0 1 0 0 0,0 2 0 0 0,-1 3 0 0 0,44 18-1 0 0,-61-19-29 0 0,0 1-1 0 0,0 2 1 0 0,-2 0-1 0 0,0 2 1 0 0,34 29-1 0 0,-45-33 24 0 0,-1 2 0 0 0,0-1 0 0 0,-1 2-1 0 0,0 0 1 0 0,-2 1 0 0 0,1 0 0 0 0,-2 0-1 0 0,-1 1 1 0 0,11 27 0 0 0,-9-13 21 0 0,0 0 0 0 0,-2 1 0 0 0,-2 1 0 0 0,-1 0 0 0 0,2 38 0 0 0,-7-47 20 0 0,-2 1 0 0 0,0-1 1 0 0,-2 1-1 0 0,0-1 0 0 0,-2 1 0 0 0,-1-1 1 0 0,-13 37-1 0 0,2-23-44 0 0,-1 0 1 0 0,-2-1-1 0 0,-1-1 1 0 0,-2-1-1 0 0,-2-1 1 0 0,-1-1 0 0 0,-2-2-1 0 0,-1 0 1 0 0,-1-2-1 0 0,-2-1 1 0 0,-1-2-1 0 0,-1-1 1 0 0,-1-2-1 0 0,-1-1 1 0 0,-60 28-1 0 0,47-29 19 0 0,-1-2 0 0 0,-1-3-1 0 0,0-1 1 0 0,-1-3 0 0 0,-1-2-1 0 0,0-2 1 0 0,-1-3 0 0 0,1-2-1 0 0,-1-3 1 0 0,0-1 0 0 0,0-4-1 0 0,-53-9 1 0 0,48 3 177 0 0,0-2-1 0 0,0-4 1 0 0,1-1-1 0 0,1-4 1 0 0,-57-28-1 0 0,104 44-113 0 0,-1-1 0 0 0,2 0-1 0 0,-1-1 1 0 0,1 0-1 0 0,0-1 1 0 0,0 0 0 0 0,1 0-1 0 0,0 0 1 0 0,0-1-1 0 0,1-1 1 0 0,0 1 0 0 0,1-1-1 0 0,0 0 1 0 0,1-1-1 0 0,0 1 1 0 0,0-1 0 0 0,1 0-1 0 0,1 0 1 0 0,0 0-1 0 0,0-1 1 0 0,1 1 0 0 0,0-1-1 0 0,1 0 1 0 0,1 1-1 0 0,0-1 1 0 0,0 0-1 0 0,1 1 1 0 0,1-1 0 0 0,0 1-1 0 0,0-1 1 0 0,1 1-1 0 0,1 0 1 0 0,0 0 0 0 0,0 0-1 0 0,1 0 1 0 0,0 1-1 0 0,1 0 1 0 0,8-11 0 0 0,9-7-109 0 0,0 2 0 0 0,2 0 0 0 0,1 1 0 0 0,2 2-1 0 0,0 1 1 0 0,42-26 0 0 0,3 5-177 0 0,122-52-1 0 0,-128 67 121 0 0,0 3 1 0 0,2 3 0 0 0,129-23-1 0 0,-164 39 52 0 0,0 2 0 0 0,0 2-1 0 0,1 1 1 0 0,-1 1 0 0 0,1 2 0 0 0,-1 2 0 0 0,0 1-1 0 0,0 1 1 0 0,-1 2 0 0 0,37 14 0 0 0,-54-15 57 0 0,0 1 0 0 0,0 1 0 0 0,-1 0 0 0 0,0 1 0 0 0,0 1 0 0 0,-1 0 0 0 0,-1 1 1 0 0,0 1-1 0 0,-1 0 0 0 0,0 0 0 0 0,-1 1 0 0 0,14 23 0 0 0,-14-19 48 0 0,0 2 1 0 0,-2-1-1 0 0,0 2 0 0 0,-1-1 0 0 0,-1 1 0 0 0,-1 0 1 0 0,-1 0-1 0 0,-1 1 0 0 0,3 36 0 0 0,-7-50 10 0 0,0 1-1 0 0,0-1 0 0 0,-1 1 0 0 0,0-1 0 0 0,-1 1 1 0 0,0-1-1 0 0,0 0 0 0 0,0 1 0 0 0,-1-1 1 0 0,0 0-1 0 0,-1-1 0 0 0,0 1 0 0 0,0-1 0 0 0,-1 1 1 0 0,0-1-1 0 0,0-1 0 0 0,0 1 0 0 0,-1-1 1 0 0,-10 9-1 0 0,7-8 26 0 0,0 0 0 0 0,-1-1 0 0 0,0 0 0 0 0,0-1 1 0 0,0 0-1 0 0,-1-1 0 0 0,0 0 0 0 0,0 0 0 0 0,0-1 0 0 0,0-1 0 0 0,-1 0 1 0 0,1 0-1 0 0,-1-1 0 0 0,-11-1 0 0 0,-2 1-203 0 0,-33-1-361 0 0,54 0-138 0 0,0-1-1 0 0,-1 0 1 0 0,1 0 0 0 0,0 0 0 0 0,0-1-1 0 0,-6-2 1 0 0,-7-9-4924 0 0</inkml:trace>
</inkml:ink>
</file>

<file path=ppt/ink/ink7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2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5428 0 0,'0'0'9089'0'0,"6"14"-8386"0"0,8 27-190 0 0,-2 1-1 0 0,9 49 1 0 0,-9 5-317 0 0,-1 123 0 0 0,-10-84-6420 0 0</inkml:trace>
</inkml:ink>
</file>

<file path=ppt/ink/ink7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2.3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143 1 10453 0 0,'14'7'1225'0'0,"8"5"-1145"0"0,0 1-1 0 0,-1 1 0 0 0,-1 1 1 0 0,0 1-1 0 0,-1 0 0 0 0,21 25 1 0 0,-15-8 100 0 0,-2 0 1 0 0,-1 2 0 0 0,-1 0-1 0 0,-3 1 1 0 0,0 1-1 0 0,-3 1 1 0 0,-1 0 0 0 0,17 77-1 0 0,-22-69-95 0 0,-3 1 1 0 0,-1 0-1 0 0,-2 0 0 0 0,-2 0 1 0 0,-2 0-1 0 0,-3 0 0 0 0,-12 67 0 0 0,6-70 37 0 0,-1-1-1 0 0,-2 0 0 0 0,-2-1 0 0 0,-2-1 1 0 0,-33 60-1 0 0,39-82 3 0 0,-1-1-1 0 0,-1 0 1 0 0,0 0 0 0 0,-2-2-1 0 0,0 1 1 0 0,0-2 0 0 0,-2 0 0 0 0,0-1-1 0 0,0-1 1 0 0,-1 0 0 0 0,-1-1-1 0 0,0-1 1 0 0,-21 8 0 0 0,30-15-49 0 0,-1 0 1 0 0,0-1-1 0 0,0-1 1 0 0,0 1-1 0 0,-1-2 0 0 0,-11 1 1 0 0,19-2-205 0 0,1 0 1 0 0,-1 0-1 0 0,1 0 1 0 0,-1-1 0 0 0,1 0-1 0 0,0 1 1 0 0,-1-1-1 0 0,1 0 1 0 0,0-1-1 0 0,-6-2 1 0 0,7 3-152 0 0,1 0 0 0 0,-1-1 0 0 0,1 1 0 0 0,-1 0 1 0 0,1-1-1 0 0,-1 1 0 0 0,1-1 0 0 0,0 0 0 0 0,0 0 0 0 0,0 1 0 0 0,0-1 1 0 0,0 0-1 0 0,0 0 0 0 0,0 0 0 0 0,1 0 0 0 0,-1 0 0 0 0,1 0 1 0 0,-1 0-1 0 0,1-3 0 0 0,-1-21-4935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8.4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10 2552 0 0,'0'0'11486'0'0,"14"-2"-10697"0"0,20-2-330 0 0,0 1-1 0 0,0 2 1 0 0,-1 2 0 0 0,1 1 0 0 0,44 8 0 0 0,-24 6-852 0 0,63 28 0 0 0,-19-6-1931 0 0,6-8-3753 0 0,-44-19 1340 0 0</inkml:trace>
</inkml:ink>
</file>

<file path=ppt/ink/ink7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2.9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104 0 8309 0 0,'0'0'5338'0'0,"-2"13"-6076"0"0,-29 185 623 0 0,-15 112 579 0 0,23 18-809 0 0,21-190-7096 0 0</inkml:trace>
</inkml:ink>
</file>

<file path=ppt/ink/ink7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3.3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0 166 2904 0 0,'0'0'7914'0'0,"12"13"-8074"0"0,130 169 577 0 0,-141-181-413 0 0,168 230 349 0 0,-133-188-341 0 0,1-1-1 0 0,2-2 1 0 0,49 38-1 0 0,-70-64-17 0 0,1-1-1 0 0,0 0 0 0 0,22 10 1 0 0,-34-20 27 0 0,0 0 0 0 0,0 0 0 0 0,-1 0 1 0 0,2-1-1 0 0,-1 0 0 0 0,0-1 0 0 0,0 1 1 0 0,1-1-1 0 0,-1-1 0 0 0,0 1 0 0 0,1-1 1 0 0,-1-1-1 0 0,12-1 0 0 0,-14 0 34 0 0,-1 0 1 0 0,1 0-1 0 0,-1 0 1 0 0,1-1-1 0 0,-1 0 0 0 0,0 0 1 0 0,0 0-1 0 0,0 0 0 0 0,0-1 1 0 0,-1 1-1 0 0,1-1 0 0 0,-1 0 1 0 0,0 0-1 0 0,0 0 1 0 0,-1-1-1 0 0,1 1 0 0 0,-1-1 1 0 0,0 1-1 0 0,2-8 0 0 0,3-7 104 0 0,0-1 0 0 0,-2 0 0 0 0,4-29 0 0 0,-2-10 90 0 0,-2 1 0 0 0,-4-1 1 0 0,-1 1-1 0 0,-4-1 0 0 0,-1 1 1 0 0,-4 0-1 0 0,-19-72 0 0 0,3 49 94 0 0,22 72-306 0 0,0 0-1 0 0,-1 1 1 0 0,0-1-1 0 0,-1 1 1 0 0,0 0-1 0 0,-8-10 1 0 0,12 17-58 0 0,1 1 0 0 0,0 0 0 0 0,0 0 0 0 0,0-1 1 0 0,-1 1-1 0 0,1 0 0 0 0,0 0 0 0 0,0 0 0 0 0,-1-1 0 0 0,1 1 0 0 0,0 0 0 0 0,0 0 1 0 0,-1 0-1 0 0,1 0 0 0 0,0-1 0 0 0,-1 1 0 0 0,1 0 0 0 0,0 0 0 0 0,-1 0 1 0 0,1 0-1 0 0,0 0 0 0 0,-1 0 0 0 0,1 0 0 0 0,0 0 0 0 0,-1 0 0 0 0,1 0 1 0 0,0 0-1 0 0,-1 0 0 0 0,1 0 0 0 0,0 0 0 0 0,0 1 0 0 0,-1-1 0 0 0,1 0 1 0 0,0 0-1 0 0,-1 0 0 0 0,1 0 0 0 0,0 0 0 0 0,0 1 0 0 0,-1-1 0 0 0,1 0 0 0 0,0 0 1 0 0,0 1-1 0 0,-1-1 0 0 0,1 0 0 0 0,0 0 0 0 0,-1 1 0 0 0,-7 16-1138 0 0,7-13 982 0 0,-7 19-723 0 0,0 0-1 0 0,2 1 1 0 0,0-1-1 0 0,2 1 1 0 0,1 1 0 0 0,-1 23-1 0 0,5 16-3168 0 0</inkml:trace>
</inkml:ink>
</file>

<file path=ppt/ink/ink7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3.7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101 104 7433 0 0,'0'0'6603'0'0,"-14"15"-7376"0"0,-43 49 651 0 0,54-60 103 0 0,0 0 0 0 0,0 0-1 0 0,0 1 1 0 0,0-1 0 0 0,1 1-1 0 0,0-1 1 0 0,0 1 0 0 0,0 0-1 0 0,0 0 1 0 0,1 0 0 0 0,0 0-1 0 0,0 0 1 0 0,0 8 0 0 0,1-9 17 0 0,0 1 1 0 0,1-1-1 0 0,0 0 0 0 0,0 0 1 0 0,0 0-1 0 0,0 0 0 0 0,0 0 1 0 0,1 0-1 0 0,0 0 0 0 0,0-1 1 0 0,0 1-1 0 0,0 0 0 0 0,4 4 1 0 0,1-1-41 0 0,0 0 0 0 0,0-1 1 0 0,1 1-1 0 0,-1-1 0 0 0,1-1 1 0 0,1 0-1 0 0,-1 0 0 0 0,1 0 1 0 0,0-1-1 0 0,0 0 0 0 0,15 4 1 0 0,0-3-541 0 0,-1 0 1 0 0,1-1-1 0 0,43 0 1 0 0,-54-3 258 0 0,0-2 1 0 0,0 0 0 0 0,1 0-1 0 0,-1-1 1 0 0,-1-1 0 0 0,1 0-1 0 0,0-1 1 0 0,19-8 0 0 0,-27 9 471 0 0,0 0-1 0 0,0-1 1 0 0,0 0 0 0 0,0 0 0 0 0,0 0 0 0 0,-1 0 0 0 0,0-1 0 0 0,0 0-1 0 0,0 0 1 0 0,0 0 0 0 0,-1 0 0 0 0,0 0 0 0 0,0-1 0 0 0,0 0 0 0 0,-1 1-1 0 0,0-1 1 0 0,0 0 0 0 0,0 0 0 0 0,-1 0 0 0 0,0 0 0 0 0,0-1 0 0 0,0-8 0 0 0,-1 6 62 0 0,0 0 1 0 0,0 1 0 0 0,-1-1 0 0 0,0 0 0 0 0,-1 0 0 0 0,0 1 0 0 0,0-1 0 0 0,-1 1 0 0 0,0 0 0 0 0,0-1 0 0 0,-1 1 0 0 0,0 1 0 0 0,-1-1-1 0 0,1 1 1 0 0,-9-10 0 0 0,3 6-169 0 0,-1 2-1 0 0,1 0 0 0 0,-1 0 1 0 0,-1 1-1 0 0,0 0 0 0 0,0 1 1 0 0,-1 0-1 0 0,1 1 0 0 0,-1 0 1 0 0,-23-6-1 0 0,16 7-243 0 0,1 1 0 0 0,-1 1 0 0 0,1 0 1 0 0,-1 2-1 0 0,0 0 0 0 0,-39 4 0 0 0,39 3-742 0 0,20-7 857 0 0,0 1 1 0 0,0 0-1 0 0,-1 0 1 0 0,1 0 0 0 0,0 0-1 0 0,0 0 1 0 0,-1 0-1 0 0,1 0 1 0 0,0 1 0 0 0,0-1-1 0 0,-1 0 1 0 0,1 0-1 0 0,0 0 1 0 0,0 0 0 0 0,-1 0-1 0 0,1 0 1 0 0,0 0-1 0 0,0 0 1 0 0,0 1-1 0 0,-1-1 1 0 0,0 2-769 0 0,1-2 769 0 0,0 0-1 0 0,0 0 1 0 0,-1 1-1 0 0,1-1 1 0 0,0 0 0 0 0,0 0-1 0 0,0 1 1 0 0,0-1-1 0 0,0 0 1 0 0,0 0-1 0 0,0 1 1 0 0,0-1 0 0 0,0 0-1 0 0,0 0 1 0 0,0 1-1 0 0,1-1 1 0 0,-1 0 0 0 0,0 0-1 0 0,0 1 1 0 0,0-1-1 0 0,0 0 1 0 0,0 0 0 0 0,0 0-1 0 0,0 1 1 0 0,1-1-1 0 0,1 2-768 0 0,9 1-1863 0 0</inkml:trace>
</inkml:ink>
</file>

<file path=ppt/ink/ink7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4.19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228 1 3664 0 0,'0'0'7518'0'0,"8"16"-6827"0"0,6 17-251 0 0,0 0 0 0 0,-2 1 1 0 0,-2 0-1 0 0,7 36 0 0 0,-8-9-329 0 0,1-1 138 0 0,3 96 0 0 0,-13-155-258 0 0,0 0 0 0 0,0 0 1 0 0,0 0-1 0 0,0 0 0 0 0,0 0 0 0 0,0 0 1 0 0,0 0-1 0 0,0 0 0 0 0,-1 0 1 0 0,1 0-1 0 0,0 0 0 0 0,0 0 0 0 0,-1 0 1 0 0,1 0-1 0 0,-1 0 0 0 0,1 0 1 0 0,-1 0-1 0 0,1 0 0 0 0,-1-1 0 0 0,0 1 1 0 0,1 0-1 0 0,-1 0 0 0 0,0-1 1 0 0,1 1-1 0 0,-1 0 0 0 0,0-1 0 0 0,0 1 1 0 0,0-1-1 0 0,0 1 0 0 0,0-1 1 0 0,0 1-1 0 0,0-1 0 0 0,1 0 0 0 0,-1 1 1 0 0,0-1-1 0 0,0 0 0 0 0,0 0 1 0 0,0 0-1 0 0,0 0 0 0 0,0 0 0 0 0,0 0 1 0 0,0 0-1 0 0,0 0 0 0 0,0 0 1 0 0,0 0-1 0 0,0-1 0 0 0,0 1 0 0 0,0 0 1 0 0,0-1-1 0 0,0 1 0 0 0,0-1 1 0 0,-1 0-1 0 0,-6-2-39 0 0,0-1-1 0 0,0 1 1 0 0,1-2 0 0 0,-12-8 0 0 0,-20-18-15 0 0,22 17-45 0 0,0 0-1 0 0,-23-13 1 0 0,35 24 95 0 0,-1 0-1 0 0,0 1 1 0 0,1-1 0 0 0,-1 1-1 0 0,0 0 1 0 0,0 1 0 0 0,-1-1-1 0 0,1 1 1 0 0,0 0 0 0 0,0 1-1 0 0,-1-1 1 0 0,-6 2 0 0 0,11-1 7 0 0,0 0-1 0 0,0 1 1 0 0,0-1 0 0 0,0 1 0 0 0,0-1 0 0 0,1 1 0 0 0,-1 0 0 0 0,0 0 0 0 0,0 0 0 0 0,0 0 0 0 0,1 0 0 0 0,-1 0 0 0 0,1 0 0 0 0,-1 0 0 0 0,1 1 0 0 0,-1-1 0 0 0,1 1 0 0 0,-2 2 0 0 0,0 0 10 0 0,1 0 0 0 0,0 0 0 0 0,1 0 0 0 0,-1 0 0 0 0,1 0 0 0 0,-1 0 0 0 0,1 0 0 0 0,0 7 1 0 0,0-4 19 0 0,0 0 1 0 0,1 1 0 0 0,0-1 0 0 0,0 0 0 0 0,1 0 0 0 0,0 0 0 0 0,0 0 0 0 0,1 1 0 0 0,0-2 0 0 0,3 10 0 0 0,-2-11 29 0 0,1 1 1 0 0,-1 0 0 0 0,1-1 0 0 0,0 0 0 0 0,0 0 0 0 0,1 0 0 0 0,-1-1 0 0 0,1 1-1 0 0,0-1 1 0 0,0 0 0 0 0,1 0 0 0 0,-1-1 0 0 0,1 0 0 0 0,8 4 0 0 0,-4-3 2 0 0,-1-2 0 0 0,0 1 0 0 0,0-1 1 0 0,1-1-1 0 0,-1 1 0 0 0,1-2 0 0 0,0 1 0 0 0,-1-2 0 0 0,11 0 1 0 0,1-2 12 0 0,-1-1-1 0 0,1-1 1 0 0,-1-1 0 0 0,0 0 0 0 0,-1-2 0 0 0,1 0 0 0 0,-2-1 0 0 0,26-16 0 0 0,-10 1-123 0 0,-2 0 1 0 0,0-2-1 0 0,-2-2 1 0 0,-1 0 0 0 0,-2-2-1 0 0,0-1 1 0 0,35-56-1 0 0,-61 86 53 0 0,2-4 54 0 0,0 1 0 0 0,0 0 0 0 0,-1 0 0 0 0,1-1 0 0 0,-1 0-1 0 0,0 1 1 0 0,0-1 0 0 0,-1 0 0 0 0,1 0 0 0 0,-1 0 0 0 0,0 0 0 0 0,-1 0 0 0 0,1-6 0 0 0,-2 10-57 0 0,1 0 1 0 0,-1 0-1 0 0,1 0 1 0 0,-1 1-1 0 0,0-1 0 0 0,0 0 1 0 0,1 0-1 0 0,-1 1 0 0 0,0-1 1 0 0,0 1-1 0 0,0-1 1 0 0,0 0-1 0 0,0 1 0 0 0,0 0 1 0 0,0-1-1 0 0,1 1 0 0 0,-1 0 1 0 0,0-1-1 0 0,-1 1 1 0 0,1 0-1 0 0,0 0 0 0 0,0 0 1 0 0,0 0-1 0 0,0 0 0 0 0,0 0 1 0 0,0 0-1 0 0,0 0 1 0 0,0 0-1 0 0,0 0 0 0 0,0 1 1 0 0,-1 0-1 0 0,-32 9-370 0 0,23-3 371 0 0,0-1-1 0 0,0 2 1 0 0,1 0-1 0 0,1 0 1 0 0,-1 1-1 0 0,1 0 0 0 0,1 0 1 0 0,0 1-1 0 0,0 0 1 0 0,1 1-1 0 0,0 0 0 0 0,1 0 1 0 0,0 0-1 0 0,1 1 1 0 0,0 0-1 0 0,0 0 0 0 0,2 0 1 0 0,0 0-1 0 0,0 1 1 0 0,1-1-1 0 0,0 1 1 0 0,1 0-1 0 0,1 22 0 0 0,1-31-71 0 0,-1 0-1 0 0,1 0 1 0 0,0-1-1 0 0,-1 1 1 0 0,2 0-1 0 0,-1-1 0 0 0,0 1 1 0 0,1-1-1 0 0,0 1 1 0 0,0-1-1 0 0,0 0 0 0 0,0 0 1 0 0,0 0-1 0 0,0 0 1 0 0,1 0-1 0 0,0 0 1 0 0,-1-1-1 0 0,1 1 0 0 0,0-1 1 0 0,1 0-1 0 0,-1 0 1 0 0,0 0-1 0 0,0 0 1 0 0,1 0-1 0 0,-1-1 0 0 0,1 0 1 0 0,-1 0-1 0 0,1 0 1 0 0,0 0-1 0 0,6 1 1 0 0,-1-1-567 0 0,1-1 0 0 0,-1 0 1 0 0,1 0-1 0 0,-1-1 0 0 0,1 0 1 0 0,-1-1-1 0 0,1 0 0 0 0,-1-1 1 0 0,0 1-1 0 0,0-2 0 0 0,12-5 1 0 0,23-14-3072 0 0</inkml:trace>
</inkml:ink>
</file>

<file path=ppt/ink/ink7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4.5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330 0 744 0 0,'0'0'8776'0'0,"-13"8"-8815"0"0,-41 28-36 0 0,51-34 62 0 0,1 1 1 0 0,0 0-1 0 0,-1-1 1 0 0,1 1-1 0 0,1 0 1 0 0,-1 0-1 0 0,0 0 1 0 0,1 0-1 0 0,-1 0 1 0 0,1 1-1 0 0,0-1 1 0 0,0 0-1 0 0,0 1 1 0 0,1-1-1 0 0,-1 0 1 0 0,1 1 0 0 0,0-1-1 0 0,0 1 1 0 0,0-1-1 0 0,0 1 1 0 0,2 5-1 0 0,-2 3-1 0 0,2 3 72 0 0,0-1 1 0 0,1 0-1 0 0,1 0 0 0 0,0 0 1 0 0,1 0-1 0 0,0-1 1 0 0,1 0-1 0 0,15 24 0 0 0,-13-22 62 0 0,0 0 0 0 0,0 1 0 0 0,-2 0-1 0 0,0 0 1 0 0,6 25 0 0 0,-12-39 30 0 0,0-1-1 0 0,0 1 1 0 0,0-1 0 0 0,0 1-1 0 0,0 0 1 0 0,-1-1 0 0 0,1 1 0 0 0,-1-1-1 0 0,1 1 1 0 0,-1-1 0 0 0,1 1-1 0 0,-1-1 1 0 0,0 0 0 0 0,0 1 0 0 0,0-1-1 0 0,0 0 1 0 0,0 1 0 0 0,0-1-1 0 0,0 0 1 0 0,0 0 0 0 0,0 0 0 0 0,-1 0-1 0 0,1 0 1 0 0,0 0 0 0 0,-1-1-1 0 0,1 1 1 0 0,0 0 0 0 0,-1-1 0 0 0,1 1-1 0 0,-1 0 1 0 0,1-1 0 0 0,-1 0-1 0 0,-2 1 1 0 0,-9 2 65 0 0,0-1 0 0 0,0 0 0 0 0,-15 1 0 0 0,17-3-145 0 0,-15 3-75 0 0,3 0-468 0 0,-1-1 0 0 0,1-1-1 0 0,-1-1 1 0 0,1-1-1 0 0,-28-5 1 0 0,49 5 227 0 0,0 1 0 0 0,0-1 0 0 0,0 0 0 0 0,0 1 0 0 0,0-1 1 0 0,0 0-1 0 0,1 0 0 0 0,-1 0 0 0 0,0 0 0 0 0,1-1 0 0 0,-1 1 0 0 0,1 0 0 0 0,-1-1 0 0 0,1 1 0 0 0,-2-3 1 0 0,-2-7-3500 0 0</inkml:trace>
</inkml:ink>
</file>

<file path=ppt/ink/ink7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5.2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24 5156 0 0,'0'0'6646'0'0,"-2"17"-6777"0"0,-24 139 1020 0 0,24-145-909 0 0,1 1 0 0 0,0-1 0 0 0,0 1 0 0 0,1-1 0 0 0,1 1 0 0 0,0-1 0 0 0,0 1 0 0 0,4 11 0 0 0,-4-19 24 0 0,0 0-1 0 0,1 1 0 0 0,-1-1 0 0 0,1 0 0 0 0,0 0 0 0 0,1 0 0 0 0,-1-1 0 0 0,1 1 0 0 0,-1 0 1 0 0,1-1-1 0 0,0 0 0 0 0,1 1 0 0 0,-1-1 0 0 0,0-1 0 0 0,1 1 0 0 0,0 0 0 0 0,-1-1 0 0 0,1 0 1 0 0,0 0-1 0 0,0 0 0 0 0,0 0 0 0 0,1 0 0 0 0,5 0 0 0 0,-1 0-17 0 0,0 0-1 0 0,0-1 1 0 0,1 0-1 0 0,-1-1 1 0 0,0 0-1 0 0,0-1 1 0 0,0 1-1 0 0,0-2 1 0 0,0 1-1 0 0,0-2 1 0 0,0 1 0 0 0,0-1-1 0 0,0 0 1 0 0,-1-1-1 0 0,14-7 1 0 0,5-6 54 0 0,-1-1 1 0 0,-1-2 0 0 0,28-26 0 0 0,-22 18 119 0 0,-30 28-171 0 0,0-1-1 0 0,-1 1 1 0 0,1 0-1 0 0,0-1 1 0 0,-1 1-1 0 0,1 0 1 0 0,0 0-1 0 0,-1-1 1 0 0,1 1-1 0 0,0 0 1 0 0,-1 0-1 0 0,1 0 1 0 0,0 0-1 0 0,-1 0 1 0 0,1 0-1 0 0,0 0 1 0 0,0 0-1 0 0,-1 1 1 0 0,1-1-1 0 0,0 0 1 0 0,-1 0-1 0 0,1 0 1 0 0,0 1-1 0 0,-1-1 1 0 0,1 0-1 0 0,-1 1 1 0 0,1-1-1 0 0,0 1 1 0 0,-1-1-1 0 0,1 1 1 0 0,-1-1-1 0 0,1 1 1 0 0,0 0-1 0 0,19 23 164 0 0,-12-14-183 0 0,1-2 47 0 0,0 0-1 0 0,0-1 1 0 0,0 0-1 0 0,1-1 1 0 0,0 0-1 0 0,1 0 1 0 0,-1-1 0 0 0,1 0-1 0 0,0-1 1 0 0,0 0-1 0 0,0-1 1 0 0,1 0-1 0 0,-1-1 1 0 0,1 0-1 0 0,0-1 1 0 0,0 0 0 0 0,-1-1-1 0 0,1 0 1 0 0,0-1-1 0 0,19-4 1 0 0,-27 4 90 0 0,1 0 0 0 0,-1 0 1 0 0,0-1-1 0 0,0 1 0 0 0,0-1 0 0 0,0 0 1 0 0,0 0-1 0 0,0-1 0 0 0,-1 1 0 0 0,1-1 0 0 0,-1 0 1 0 0,1 0-1 0 0,-1 0 0 0 0,0 0 0 0 0,0-1 1 0 0,0 1-1 0 0,2-6 0 0 0,-1 3 78 0 0,-1-1 0 0 0,-1 0 0 0 0,1 1 1 0 0,-1-1-1 0 0,0 0 0 0 0,-1 0 0 0 0,1 0 0 0 0,-1 0 0 0 0,-1-1 0 0 0,0-7 0 0 0,0 3-82 0 0,-1 0-1 0 0,0 0 0 0 0,-1 1 0 0 0,0-1 0 0 0,-1 0 0 0 0,0 1 0 0 0,-1-1 1 0 0,0 1-1 0 0,-1 0 0 0 0,0 1 0 0 0,-1-1 0 0 0,-12-17 0 0 0,15 25-203 0 0,0-1 0 0 0,0 0 0 0 0,0 1 0 0 0,-1-1 0 0 0,1 1 0 0 0,-1 0 0 0 0,0 0 0 0 0,0 1 0 0 0,0-1 0 0 0,0 1 0 0 0,-1 0 0 0 0,1 0 0 0 0,0 0 0 0 0,-1 1 0 0 0,0-1 0 0 0,1 1 0 0 0,-1 0 0 0 0,0 1 0 0 0,-9-1 0 0 0,13 1-21 0 0,0 0-1 0 0,1 0 1 0 0,-1 1-1 0 0,0-1 1 0 0,0 0 0 0 0,0 1-1 0 0,1-1 1 0 0,-1 1-1 0 0,0-1 1 0 0,1 1-1 0 0,-1 0 1 0 0,0-1-1 0 0,1 1 1 0 0,-1-1 0 0 0,1 1-1 0 0,-1 0 1 0 0,1 0-1 0 0,-1-1 1 0 0,1 1-1 0 0,-1 0 1 0 0,1 0 0 0 0,0 0-1 0 0,-1-1 1 0 0,1 1-1 0 0,0 0 1 0 0,0 0-1 0 0,0 0 1 0 0,0 0 0 0 0,0 0-1 0 0,0 0 1 0 0,-1 1-154 0 0,1-1 1 0 0,0 0 0 0 0,0 1 0 0 0,0-1-1 0 0,0 0 1 0 0,1 1 0 0 0,-1-1-1 0 0,0 0 1 0 0,0 1 0 0 0,1-1-1 0 0,-1 0 1 0 0,1 1 0 0 0,-1-1 0 0 0,1 0-1 0 0,0 0 1 0 0,-1 0 0 0 0,1 0-1 0 0,0 1 1 0 0,0-1 0 0 0,0 0-1 0 0,1 1 1 0 0,19 8-4635 0 0</inkml:trace>
</inkml:ink>
</file>

<file path=ppt/ink/ink7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5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3132 0 0,'0'0'9098'0'0,"2"14"-8683"0"0,-1-9-393 0 0,21 116 272 0 0,-22-121-419 0 0,0 1 1 0 0,0 0 0 0 0,1-1 0 0 0,-1 1-1 0 0,0 0 1 0 0,0-1 0 0 0,0 1 0 0 0,1 0-1 0 0,-1-1 1 0 0,0 1 0 0 0,0-1 0 0 0,1 1-1 0 0,-1-1 1 0 0,1 1 0 0 0,-1 0 0 0 0,1-1-1 0 0,-1 1 1 0 0,0-1 0 0 0,1 0 0 0 0,0 1-1 0 0,-1-1 1 0 0,1 1 0 0 0,-1-1-1 0 0,1 0 1 0 0,-1 1 0 0 0,1-1 0 0 0,0 0-1 0 0,-1 0 1 0 0,1 0 0 0 0,0 1 0 0 0,-1-1-1 0 0,1 0 1 0 0,0 0 0 0 0,-1 0 0 0 0,1 0-1 0 0,0 0 1 0 0,-1 0 0 0 0,1 0 0 0 0,0 0-1 0 0,-1-1 1 0 0,1 1 0 0 0,0 0 0 0 0,-1 0-1 0 0,1 0 1 0 0,0-1 0 0 0,-1 1 0 0 0,1 0-1 0 0,-1-1 1 0 0,2 0 0 0 0</inkml:trace>
</inkml:ink>
</file>

<file path=ppt/ink/ink7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6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54 150 1396 0 0,'0'0'9288'0'0,"-8"14"-9410"0"0,-24 48 88 0 0,30-58 31 0 0,0 0-1 0 0,0 1 1 0 0,0 0-1 0 0,1-1 1 0 0,0 1-1 0 0,0 0 0 0 0,0-1 1 0 0,0 1-1 0 0,1 0 1 0 0,0 0-1 0 0,0 0 1 0 0,1 8-1 0 0,0-10 7 0 0,0 0 0 0 0,0 1 0 0 0,0-1-1 0 0,1 1 1 0 0,-1-1 0 0 0,1 0 0 0 0,0 0 0 0 0,0 0 0 0 0,0 0-1 0 0,0 0 1 0 0,1-1 0 0 0,-1 1 0 0 0,5 3 0 0 0,-1-1 131 0 0,1-1 1 0 0,-1 0 0 0 0,1-1 0 0 0,0 1 0 0 0,0-1-1 0 0,0 0 1 0 0,0-1 0 0 0,1 0 0 0 0,-1 0-1 0 0,0-1 1 0 0,1 0 0 0 0,0 0 0 0 0,8-1-1 0 0,-14 0-37 0 0,0-1-1 0 0,-1 1 1 0 0,1-1-1 0 0,0 0 1 0 0,-1 1-1 0 0,1-1 0 0 0,-1 0 1 0 0,1 0-1 0 0,-1 0 1 0 0,1-1-1 0 0,-1 1 0 0 0,1 0 1 0 0,-1 0-1 0 0,0-1 1 0 0,0 1-1 0 0,0-1 0 0 0,0 1 1 0 0,0-1-1 0 0,0 1 1 0 0,0-1-1 0 0,0 0 0 0 0,-1 0 1 0 0,1 1-1 0 0,-1-1 1 0 0,1 0-1 0 0,-1 0 1 0 0,0 1-1 0 0,1-4 0 0 0,1-6 82 0 0,0-1-1 0 0,-1 0 1 0 0,0-13-1 0 0,-8-92-2653 0 0,6 115 2173 0 0,1 0 1 0 0,0 0-1 0 0,0 0 1 0 0,0 0-1 0 0,0 0 0 0 0,1 0 1 0 0,-1 0-1 0 0,1 0 1 0 0,-1 0-1 0 0,1 0 0 0 0,-1 0 1 0 0,1 0-1 0 0,0 1 1 0 0,0-1-1 0 0,0 0 0 0 0,0 0 1 0 0,0 1-1 0 0,2-3 1 0 0,5-6-2871 0 0</inkml:trace>
  <inkml:trace contextRef="#ctx0" brushRef="#br0" timeOffset="1">472 0 3648 0 0,'0'0'7187'0'0,"2"13"-6227"0"0,24 128 1270 0 0,39 164-1570 0 0,-52-263-1052 0 0,8 60 0 0 0,-12-3-5828 0 0,-8-75 1571 0 0</inkml:trace>
</inkml:ink>
</file>

<file path=ppt/ink/ink7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6.6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1 430 5396 0 0,'0'0'4829'0'0,"10"-16"-3550"0"0,-1 1-1253 0 0,6-9-109 0 0,2 0 0 0 0,27-32 1 0 0,-20 30 38 0 0,24-29 198 0 0,2 2-1 0 0,76-61 1 0 0,-123 111-109 0 0,43-28 840 0 0,-43 29-803 0 0,0 0 1 0 0,-1 1 0 0 0,1 0 0 0 0,0 0-1 0 0,-1 0 1 0 0,1 0 0 0 0,0 0 0 0 0,0 0-1 0 0,0 1 1 0 0,0-1 0 0 0,0 1 0 0 0,0 0-1 0 0,0 0 1 0 0,0 0 0 0 0,4 1 0 0 0,-6-1-64 0 0,0 1 0 0 0,1-1 1 0 0,-1 1-1 0 0,-1 0 1 0 0,1 0-1 0 0,0 0 1 0 0,0-1-1 0 0,0 1 0 0 0,0 0 1 0 0,-1 0-1 0 0,1 0 1 0 0,0 0-1 0 0,-1 0 1 0 0,1 0-1 0 0,-1 1 0 0 0,1-1 1 0 0,-1 0-1 0 0,1 0 1 0 0,-1 0-1 0 0,0 0 1 0 0,0 1-1 0 0,1 1 0 0 0,0 32 226 0 0,-1-28-182 0 0,-2 28 214 0 0,-2-1-1 0 0,-1 0 0 0 0,-10 36 1 0 0,8-40-249 0 0,0 0-1 0 0,3 0 1 0 0,0 1 0 0 0,1 38 0 0 0,3-68-42 0 0,0 0 1 0 0,0 0-1 0 0,0 0 0 0 0,0 0 0 0 0,1 0 0 0 0,-1 0 0 0 0,0 0 1 0 0,1 0-1 0 0,-1 0 0 0 0,0 0 0 0 0,1 0 0 0 0,-1 0 1 0 0,1 0-1 0 0,0-1 0 0 0,-1 1 0 0 0,1 0 0 0 0,0 0 1 0 0,-1 0-1 0 0,1-1 0 0 0,0 1 0 0 0,0 0 0 0 0,0-1 1 0 0,-1 1-1 0 0,1-1 0 0 0,0 1 0 0 0,0-1 0 0 0,0 0 0 0 0,0 1 1 0 0,0-1-1 0 0,0 0 0 0 0,0 1 0 0 0,0-1 0 0 0,0 0 1 0 0,0 0-1 0 0,0 0 0 0 0,0 0 0 0 0,0 0 0 0 0,0 0 1 0 0,0 0-1 0 0,0 0 0 0 0,0-1 0 0 0,0 1 0 0 0,2-1 1 0 0,3 0 21 0 0,0-1 1 0 0,-1 0 0 0 0,1 0-1 0 0,0 0 1 0 0,-1-1 0 0 0,7-4-1 0 0,15-13-22 0 0,39-37-1 0 0,-43 36 4 0 0,1 0 0 0 0,28-18 0 0 0,-50 38 36 0 0,1 0 0 0 0,-1 0 1 0 0,0 0-1 0 0,0 0 0 0 0,0 0 0 0 0,1 0 0 0 0,-1 1 0 0 0,0-1 0 0 0,1 1 0 0 0,-1-1 0 0 0,1 1 0 0 0,-1 0 0 0 0,1 0 0 0 0,-1 0 0 0 0,0 1 0 0 0,1-1 0 0 0,-1 0 0 0 0,1 1 0 0 0,-1 0 0 0 0,0-1 0 0 0,0 1 0 0 0,1 0 0 0 0,-1 0 0 0 0,0 0 0 0 0,0 0 0 0 0,0 1 0 0 0,0-1 0 0 0,0 1 0 0 0,0-1 0 0 0,0 1 0 0 0,-1 0 1 0 0,1 0-1 0 0,0-1 0 0 0,0 3 0 0 0,8 9 30 0 0,-1 0 1 0 0,-1 0 0 0 0,0 1-1 0 0,7 17 1 0 0,-7-15-58 0 0,-5-11-211 0 0,5 12 382 0 0,1-2 0 0 0,10 16-1 0 0,7-4-1737 0 0,-24-25 1006 0 0,1 0 0 0 0,-1-1 0 0 0,1 1 0 0 0,0-1 1 0 0,-1 1-1 0 0,1-1 0 0 0,0 0 0 0 0,0 0 0 0 0,4 0 0 0 0,10 0-5320 0 0</inkml:trace>
</inkml:ink>
</file>

<file path=ppt/ink/ink7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7.0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 0 5549 0 0,'0'0'6269'0'0,"2"14"-5865"0"0,3 17-69 0 0,-3 0 1 0 0,0 1-1 0 0,-2-1 0 0 0,-1 1 0 0 0,-6 34 0 0 0,0-39-131 0 0,4-17-31 0 0,1 0 0 0 0,0 0 0 0 0,0 0-1 0 0,0 13 1 0 0,26-49 31 0 0,4-2-592 0 0,165-160-1220 0 0,-149 158 1343 0 0,-41 28 252 0 0,-1 1 0 0 0,0 0 0 0 0,0 0 1 0 0,0 0-1 0 0,1 0 0 0 0,-1 0 0 0 0,0 1 0 0 0,1-1 0 0 0,-1 1 0 0 0,1-1 0 0 0,-1 1 1 0 0,1 0-1 0 0,-1 0 0 0 0,1 0 0 0 0,-1 0 0 0 0,1 1 0 0 0,-1-1 0 0 0,1 1 0 0 0,2 0 1 0 0,-4 0 31 0 0,0 1 1 0 0,1-1-1 0 0,-1 0 1 0 0,0 1-1 0 0,0-1 1 0 0,0 1 0 0 0,0 0-1 0 0,0-1 1 0 0,0 1-1 0 0,0 0 1 0 0,0 0-1 0 0,-1-1 1 0 0,1 1 0 0 0,-1 0-1 0 0,1 2 1 0 0,5 31 522 0 0,-6-32-518 0 0,2 38 159 0 0,-2 1 0 0 0,-1-1 0 0 0,-3 0 0 0 0,-14 68 0 0 0,13-87-571 0 0,-2 15-2638 0 0,7-37 2922 0 0,0 1 0 0 0,0-1 0 0 0,26 2-9091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18.9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37 3740 0 0,'0'0'7754'0'0,"15"-5"-4957"0"0,-9 2-2675 0 0,9-2 67 0 0,-1-1-1 0 0,1 2 1 0 0,0 0 0 0 0,1 1 0 0 0,-1 0-1 0 0,26 0 1 0 0,37 3 267 0 0,146 22 0 0 0,78 34-84 0 0,124 15-340 0 0,-413-69-78 0 0,-3-1-62 0 0,1 0 0 0 0,0 0 1 0 0,-1-1-1 0 0,1-1 0 0 0,12-1 0 0 0,-24 1-98 0 0,0 0 0 0 0,1 0 0 0 0,-1 0 0 0 0,0 0 0 0 0,0 0 0 0 0,1 1 0 0 0,-1-1 0 0 0,0 0 0 0 0,0 0 1 0 0,0 1-1 0 0,0-1 0 0 0,0 1 0 0 0,0-1 0 0 0,-2 0 0 0 0,-46-22-6893 0 0,4-1 1258 0 0</inkml:trace>
</inkml:ink>
</file>

<file path=ppt/ink/ink7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7.4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136 1 6717 0 0,'0'0'6324'0'0,"-14"14"-6312"0"0,1-1-25 0 0,-2 1 20 0 0,1 0-1 0 0,0 2 0 0 0,1 0 0 0 0,-22 34 0 0 0,32-46-29 0 0,1 1-1 0 0,0 0 1 0 0,0 0 0 0 0,0 0-1 0 0,0 0 1 0 0,1 0 0 0 0,0 0-1 0 0,0 0 1 0 0,0 0 0 0 0,1 0-1 0 0,0 0 1 0 0,0 1 0 0 0,0-1-1 0 0,0 0 1 0 0,1 0 0 0 0,0 0-1 0 0,0 0 1 0 0,1 0-1 0 0,1 6 1 0 0,0-5 35 0 0,0-1 1 0 0,0 0-1 0 0,1-1 0 0 0,-1 1 1 0 0,1 0-1 0 0,0-1 0 0 0,0 0 0 0 0,0 0 1 0 0,1 0-1 0 0,-1-1 0 0 0,1 1 1 0 0,0-1-1 0 0,0 0 0 0 0,0-1 1 0 0,0 1-1 0 0,12 3 0 0 0,-7-3 9 0 0,0 1 0 0 0,1-2 0 0 0,-1 1 0 0 0,1-2 0 0 0,0 1 0 0 0,0-1 0 0 0,15-1 1 0 0,-21-1 76 0 0,0 1 1 0 0,0-1 0 0 0,-1 0-1 0 0,1 0 1 0 0,0-1 0 0 0,-1 1 0 0 0,1-1-1 0 0,-1 0 1 0 0,1 0 0 0 0,-1-1 0 0 0,0 1-1 0 0,0-1 1 0 0,0 0 0 0 0,0 0-1 0 0,0 0 1 0 0,-1-1 0 0 0,1 1 0 0 0,4-7-1 0 0,-1-1 32 0 0,0 0 0 0 0,-1-1-1 0 0,0 1 1 0 0,0-2-1 0 0,-1 1 1 0 0,-1 0-1 0 0,0-1 1 0 0,-1 0 0 0 0,0 0-1 0 0,-1 0 1 0 0,0 0-1 0 0,-1-1 1 0 0,-1-17 0 0 0,-8 10-74 0 0,8 21-140 0 0,0-1 0 0 0,-1 1 1 0 0,1 0-1 0 0,0-1 1 0 0,0 1-1 0 0,0-1 0 0 0,-1 1 1 0 0,1 0-1 0 0,0-1 0 0 0,0 1 1 0 0,-1 0-1 0 0,1-1 0 0 0,0 1 1 0 0,-1 0-1 0 0,1-1 1 0 0,-1 1-1 0 0,1 0 0 0 0,0 0 1 0 0,-1-1-1 0 0,1 1 0 0 0,-1 0 1 0 0,1 0-1 0 0,0 0 0 0 0,-1 0 1 0 0,1 0-1 0 0,-1 0 1 0 0,1 0-1 0 0,-1-1 0 0 0,1 1 1 0 0,-1 0-1 0 0,1 1 0 0 0,0-1 1 0 0,-1 0-1 0 0,1 0 1 0 0,-1 0-1 0 0,1 0 0 0 0,-1 0 1 0 0,1 0-1 0 0,-1 0 0 0 0,1 1 1 0 0,0-1-1 0 0,-1 0 0 0 0,1 0 1 0 0,0 1-1 0 0,-1-1 1 0 0,1 1-110 0 0,-1-1 1 0 0,1 1 0 0 0,0 0 0 0 0,0-1-1 0 0,0 1 1 0 0,0-1 0 0 0,0 1 0 0 0,1 0-1 0 0,-1-1 1 0 0,0 1 0 0 0,0-1 0 0 0,0 1-1 0 0,0-1 1 0 0,1 1 0 0 0,-1-1 0 0 0,0 1-1 0 0,0-1 1 0 0,1 1 0 0 0,-1-1 0 0 0,0 1-1 0 0,4 2-1345 0 0,-3-3 1346 0 0,-1 0 0 0 0,1 1 0 0 0,-1-1-1 0 0,1 0 1 0 0,0 0 0 0 0,21 6-4232 0 0</inkml:trace>
</inkml:ink>
</file>

<file path=ppt/ink/ink7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7.8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122 188 3300 0 0,'0'0'8216'0'0,"3"2"-8185"0"0,0-1-24 0 0,1 0-1 0 0,0 0 0 0 0,-1 0 1 0 0,1-1-1 0 0,-1 1 1 0 0,1-1-1 0 0,0 0 1 0 0,0 0-1 0 0,-1 0 1 0 0,1 0-1 0 0,0-1 1 0 0,-1 0-1 0 0,1 1 1 0 0,-1-1-1 0 0,1 0 0 0 0,-1-1 1 0 0,1 1-1 0 0,-1-1 1 0 0,0 0-1 0 0,0 1 1 0 0,1-1-1 0 0,-1-1 1 0 0,-1 1-1 0 0,1 0 1 0 0,0-1-1 0 0,0 1 1 0 0,2-5-1 0 0,0 1-32 0 0,0 1 1 0 0,-1-1-1 0 0,1 0 1 0 0,-1 0-1 0 0,-1-1 1 0 0,1 1-1 0 0,-1-1 1 0 0,-1 0-1 0 0,1 0 1 0 0,-1 0-1 0 0,0 0 0 0 0,0 0 1 0 0,0-10-1 0 0,-2 14 75 0 0,1 0 0 0 0,-1 1-1 0 0,0-1 1 0 0,0 0 0 0 0,-1 1-1 0 0,1-1 1 0 0,-1 0-1 0 0,1 1 1 0 0,-1-1 0 0 0,0 0-1 0 0,0 1 1 0 0,0-1 0 0 0,0 1-1 0 0,0 0 1 0 0,0-1 0 0 0,-1 1-1 0 0,1 0 1 0 0,-3-3 0 0 0,2 4-43 0 0,0 0 0 0 0,0 0 0 0 0,0 0 0 0 0,-1 0 0 0 0,1 0 0 0 0,0 0 0 0 0,-1 0 0 0 0,1 1 0 0 0,0-1 0 0 0,-1 1 0 0 0,1 0 0 0 0,0 0 0 0 0,-1 0 0 0 0,1 0 0 0 0,-1 0 0 0 0,1 0 0 0 0,0 1 0 0 0,-1-1 0 0 0,1 1 0 0 0,0-1 0 0 0,-3 2 0 0 0,-3 1 4 0 0,1 0 0 0 0,0 1 1 0 0,0-1-1 0 0,0 1 0 0 0,0 1 0 0 0,0-1 0 0 0,1 1 0 0 0,0 1 0 0 0,-10 9 1 0 0,1 2 228 0 0,0 0 1 0 0,-14 24-1 0 0,20-27-228 0 0,1 1 0 0 0,0-1 0 0 0,2 1-1 0 0,-1 1 1 0 0,2-1 0 0 0,0 1 0 0 0,1 0-1 0 0,0 0 1 0 0,2 0 0 0 0,-1 1 0 0 0,2 32 0 0 0,1-42-2 0 0,0 1 1 0 0,1 0-1 0 0,0-1 1 0 0,1 1 0 0 0,0 0-1 0 0,0-1 1 0 0,0 0-1 0 0,1 1 1 0 0,0-1 0 0 0,0 0-1 0 0,1-1 1 0 0,0 1 0 0 0,0 0-1 0 0,1-1 1 0 0,0 0-1 0 0,0 0 1 0 0,0-1 0 0 0,1 1-1 0 0,0-1 1 0 0,0 0 0 0 0,0-1-1 0 0,0 1 1 0 0,1-1-1 0 0,0-1 1 0 0,0 1 0 0 0,0-1-1 0 0,9 3 1 0 0,-3-2-282 0 0,0-1-1 0 0,1 0 1 0 0,-1-1 0 0 0,1 0-1 0 0,-1-1 1 0 0,1-1 0 0 0,-1 0-1 0 0,25-4 1 0 0,-26 2-483 0 0,-1-1-1 0 0,1 0 1 0 0,-1 0-1 0 0,0-1 1 0 0,0-1-1 0 0,15-8 1 0 0,17-15-3952 0 0</inkml:trace>
</inkml:ink>
</file>

<file path=ppt/ink/ink7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8.2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456 1 940 0 0,'0'0'7641'0'0,"-16"17"-7014"0"0,0-1-456 0 0,-9 10 266 0 0,0 1 0 0 0,-23 34 0 0 0,-5 17 1239 0 0,-71 143 0 0 0,-18 96-58 0 0,136-289-1488 0 0,11-22 336 0 0,9-13-294 0 0,66-52-777 0 0,-50 34 270 0 0,2 2 0 0 0,1 1 0 0 0,51-26 0 0 0,-81 46 288 0 0,1 1 1 0 0,-1-1-1 0 0,0 1 0 0 0,1 0 0 0 0,-1 0 0 0 0,1 0 0 0 0,-1 1 0 0 0,1-1 0 0 0,-1 1 0 0 0,1 0 0 0 0,0 0 1 0 0,4 0-1 0 0,-7 1 29 0 0,1 0 0 0 0,-1-1 1 0 0,1 1-1 0 0,-1 0 0 0 0,1 0 1 0 0,-1 0-1 0 0,0 0 1 0 0,1 0-1 0 0,-1 0 0 0 0,0 1 1 0 0,0-1-1 0 0,0 0 0 0 0,0 0 1 0 0,0 1-1 0 0,0-1 1 0 0,0 1-1 0 0,-1-1 0 0 0,1 1 1 0 0,0-1-1 0 0,-1 1 0 0 0,1-1 1 0 0,-1 1-1 0 0,0 0 0 0 0,1-1 1 0 0,-1 1-1 0 0,0 0 1 0 0,0 3-1 0 0,1 22 739 0 0,-3 42 0 0 0,1-50-613 0 0,0 0 1 0 0,1 0 0 0 0,1 0 0 0 0,0 0-1 0 0,6 24 1 0 0,-6-40-99 0 0,0 0-1 0 0,0 0 0 0 0,0-1 1 0 0,0 1-1 0 0,0 0 1 0 0,1-1-1 0 0,-1 1 1 0 0,1 0-1 0 0,0-1 0 0 0,0 0 1 0 0,0 1-1 0 0,0-1 1 0 0,0 0-1 0 0,0 0 1 0 0,0 0-1 0 0,1-1 1 0 0,-1 1-1 0 0,1 0 0 0 0,0-1 1 0 0,3 2-1 0 0,-1-1-32 0 0,1-1 0 0 0,-1 0 0 0 0,0 0 0 0 0,0-1 0 0 0,1 1 0 0 0,-1-1 1 0 0,0 0-1 0 0,1-1 0 0 0,-1 1 0 0 0,10-3 0 0 0,1-1-35 0 0,0-1 0 0 0,-1-1 0 0 0,1-1 0 0 0,-1 0 0 0 0,0 0 1 0 0,20-15-1 0 0,-13 5 110 0 0,-1-2-1 0 0,33-34 1 0 0,-15 12 1770 0 0,-56 70-2540 0 0,10-17 775 0 0,0 0-1 0 0,-8 21 0 0 0,13-30-483 0 0,1 1 0 0 0,0-1 0 0 0,1 0 0 0 0,-1 1 0 0 0,1-1-1 0 0,-1 1 1 0 0,1 0 0 0 0,1 6 0 0 0,50-132-12172 0 0</inkml:trace>
</inkml:ink>
</file>

<file path=ppt/ink/ink7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8.6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11145 0 0,'0'0'3004'0'0,"-85"3"-4664"0"0,84 15 1316 0 0,1 3-300 0 0,10 1-592 0 0,7 2-756 0 0,-1-7-492 0 0,21 1-3021 0 0</inkml:trace>
</inkml:ink>
</file>

<file path=ppt/ink/ink7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9.0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75 1 8221 0 0,'0'0'3070'0'0,"-2"15"-2813"0"0,-26 152 1583 0 0,-12 89-505 0 0,36-200-1151 0 0,5 84 1 0 0,0-122-532 0 0,1 0 1 0 0,1-1-1 0 0,1 1 1 0 0,0 0-1 0 0,1-1 1 0 0,1 0 0 0 0,1-1-1 0 0,15 30 1 0 0,-20-43 10 0 0,0 0 1 0 0,0 0 0 0 0,0 0-1 0 0,0 0 1 0 0,1 0 0 0 0,-1-1-1 0 0,1 1 1 0 0,0 0 0 0 0,-1-1 0 0 0,1 0-1 0 0,0 0 1 0 0,1 0 0 0 0,-1 0-1 0 0,0 0 1 0 0,0-1 0 0 0,7 3-1 0 0,16-2-3581 0 0</inkml:trace>
</inkml:ink>
</file>

<file path=ppt/ink/ink7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09.42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785 0 5733 0 0,'0'0'4861'0'0,"-8"15"-5265"0"0,-21 41 1137 0 0,-32 87-1 0 0,33-50-190 0 0,-22 132 1 0 0,2 104 223 0 0,43-293-735 0 0,-15 85-270 0 0,-7-184-2701 0 0,19 45 2332 0 0,-1 1-1 0 0,0 0 1 0 0,-1 1 0 0 0,-1 0-1 0 0,0 1 1 0 0,-1 0 0 0 0,-1 1-1 0 0,-20-19 1 0 0,26 27 630 0 0,0 1 0 0 0,-1 0 0 0 0,1 0-1 0 0,-1 1 1 0 0,0 0 0 0 0,0 0 0 0 0,0 1 0 0 0,0 0 0 0 0,-1 1 0 0 0,0 0 0 0 0,1 0 0 0 0,-1 0 0 0 0,0 1 0 0 0,0 1 0 0 0,1-1 0 0 0,-1 2-1 0 0,0-1 1 0 0,0 1 0 0 0,0 0 0 0 0,-13 4 0 0 0,10-1 111 0 0,1 1 1 0 0,-1 0-1 0 0,1 0 0 0 0,0 1 0 0 0,0 1 1 0 0,1 0-1 0 0,0 0 0 0 0,0 1 0 0 0,1 0 0 0 0,0 1 1 0 0,0 0-1 0 0,1 0 0 0 0,0 1 0 0 0,1 0 1 0 0,-7 12-1 0 0,8-12 56 0 0,0 0-1 0 0,1 0 1 0 0,1 0 0 0 0,-1 1 0 0 0,2-1 0 0 0,-1 1-1 0 0,2 0 1 0 0,-1 0 0 0 0,1 0 0 0 0,1 0 0 0 0,0 0-1 0 0,1 1 1 0 0,0-1 0 0 0,0 0 0 0 0,1 0 0 0 0,5 21-1 0 0,-1-19 24 0 0,1-1 1 0 0,0 0-1 0 0,1-1 0 0 0,0 0 0 0 0,1 0 0 0 0,0 0 0 0 0,0-1 0 0 0,1 0 0 0 0,1 0 1 0 0,0-1-1 0 0,0-1 0 0 0,0 0 0 0 0,1 0 0 0 0,1-1 0 0 0,-1 0 0 0 0,1-1 0 0 0,0 0 1 0 0,16 5-1 0 0,-25-10-424 0 0,-1-1 0 0 0,0 1-1 0 0,1 0 1 0 0,-1-1 0 0 0,1 1 0 0 0,-1-1 0 0 0,0 0 0 0 0,1 0 0 0 0,-1 0 0 0 0,1 0 0 0 0,-1 0 0 0 0,0-1 0 0 0,1 1 0 0 0,3-2 0 0 0,10-8-4665 0 0</inkml:trace>
</inkml:ink>
</file>

<file path=ppt/ink/ink7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16.51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797 66 4180 0 0,'0'0'5717'0'0,"9"-11"-5038"0"0,25-33-85 0 0,-26 33 352 0 0,-12 17-782 0 0,-7 11-328 0 0,1 0 0 0 0,-8 19-1 0 0,-9 16 498 0 0,-492 728 498 0 0,446-678-702 0 0,23-29-161 0 0,-65 70-1 0 0,97-128-766 0 0,18-15 737 0 0,0-1 1 0 0,-1 1-1 0 0,1 0 1 0 0,0-1-1 0 0,0 1 0 0 0,0 0 1 0 0,0-1-1 0 0,-1 1 1 0 0,1 0-1 0 0,0-1 0 0 0,0 1 1 0 0,0 0-1 0 0,0-1 0 0 0,0 1 1 0 0,0 0-1 0 0,0-1 1 0 0,0 1-1 0 0,0 0 0 0 0,0-1 1 0 0,0 1-1 0 0,0 0 1 0 0,0-1-1 0 0,0 1 0 0 0,0 0 1 0 0,0-1-1 0 0,1 1 1 0 0,-1 0-1 0 0,0-1 0 0 0,0 1 1 0 0,0 0-1 0 0,0-1 1 0 0,1 1-1 0 0,22-49-5085 0 0,4 9 2007 0 0</inkml:trace>
</inkml:ink>
</file>

<file path=ppt/ink/ink7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16.9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738 0 1436 0 0,'0'0'8504'0'0,"-17"19"-8887"0"0,3-4 426 0 0,-17 18 141 0 0,2 1-1 0 0,-26 40 1 0 0,-522 826-893 0 0,563-873-733 0 0,28-46-6518 0 0</inkml:trace>
</inkml:ink>
</file>

<file path=ppt/ink/ink7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19.0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998 87 208 0 0,'0'0'7880'0'0,"-14"5"-7247"0"0,9-3-603 0 0,-5 2-14 0 0,0 0 0 0 0,0 0-1 0 0,1 1 1 0 0,0 1 0 0 0,0-1 0 0 0,0 1 0 0 0,0 1 0 0 0,1 0 0 0 0,-14 15 0 0 0,-24 35 433 0 0,4 2 0 0 0,-50 89-1 0 0,-54 138 322 0 0,97-185-690 0 0,-1 10-33 0 0,25-53 64 0 0,-35 58 0 0 0,57-117 494 0 0,2-8-486 0 0,0-11-234 0 0,3-6-293 0 0,2-1-1 0 0,0 1 0 0 0,2 0 0 0 0,1 0 0 0 0,17-42 1 0 0,-10 25-83 0 0,126-337-1331 0 0,-53 149 1858 0 0,-82 219 269 0 0,0-1 1 0 0,-1 1 0 0 0,0-1 0 0 0,-1 0-1 0 0,-1 0 1 0 0,0 0 0 0 0,0 0 0 0 0,-1-23-1 0 0,-1 35-286 0 0,0 1-1 0 0,0 0 1 0 0,0-1-1 0 0,0 1 0 0 0,0 0 1 0 0,0 0-1 0 0,0-1 1 0 0,-1 1-1 0 0,1 0 1 0 0,0 0-1 0 0,0-1 0 0 0,0 1 1 0 0,0 0-1 0 0,0 0 1 0 0,0-1-1 0 0,-1 1 0 0 0,1 0 1 0 0,0 0-1 0 0,0-1 1 0 0,0 1-1 0 0,0 0 1 0 0,-1 0-1 0 0,1 0 0 0 0,0 0 1 0 0,0-1-1 0 0,-1 1 1 0 0,1 0-1 0 0,0 0 1 0 0,0 0-1 0 0,-1 0 0 0 0,1 0 1 0 0,0 0-1 0 0,0 0 1 0 0,-1 0-1 0 0,1 0 1 0 0,-1 0-1 0 0,-10 5-29 0 0,-12 15-422 0 0,-38 54 572 0 0,3 2 0 0 0,-83 145 0 0 0,25-11 219 0 0,-93 233-1 0 0,196-411-344 0 0,0 1 0 0 0,-8 38 0 0 0,21-70-18 0 0,-1 0 1 0 0,1 1-1 0 0,0-1 1 0 0,0 0-1 0 0,-1 1 0 0 0,1-1 1 0 0,0 0-1 0 0,0 1 1 0 0,0-1-1 0 0,1 1 0 0 0,-1-1 1 0 0,0 0-1 0 0,0 1 1 0 0,1-1-1 0 0,-1 0 0 0 0,1 2 1 0 0,0-3 7 0 0,-1 1 0 0 0,1-1 0 0 0,-1 1 0 0 0,1-1 0 0 0,-1 0 0 0 0,1 1 0 0 0,-1-1 0 0 0,1 0 0 0 0,-1 0 0 0 0,1 1 1 0 0,-1-1-1 0 0,1 0 0 0 0,0 0 0 0 0,-1 0 0 0 0,1 0 0 0 0,-1 0 0 0 0,1 1 0 0 0,0-1 0 0 0,-1 0 0 0 0,1-1 0 0 0,-1 1 0 0 0,1 0 0 0 0,0 0 0 0 0,-1 0 1 0 0,1 0-1 0 0,6-3 97 0 0,-1 1 0 0 0,0-1 1 0 0,0 0-1 0 0,0 0 1 0 0,9-7-1 0 0,482-383 407 0 0,-105 74-3047 0 0,-344 284 2259 0 0,271-184-1782 0 0,-296 209 1697 0 0,-23 10 363 0 0,0 0-1 0 0,1 0 0 0 0,-1 0 0 0 0,0 0 0 0 0,0 0 0 0 0,0 0 1 0 0,0 0-1 0 0,1 1 0 0 0,-1-1 0 0 0,0 0 0 0 0,0 0 0 0 0,0 0 1 0 0,0 0-1 0 0,0 0 0 0 0,1 0 0 0 0,-1 0 0 0 0,0 0 0 0 0,0 0 1 0 0,0 0-1 0 0,0 0 0 0 0,0 1 0 0 0,0-1 0 0 0,0 0 0 0 0,1 0 1 0 0,-1 0-1 0 0,0 0 0 0 0,0 0 0 0 0,0 0 0 0 0,0 1 0 0 0,0-1 1 0 0,0 0-1 0 0,0 0 0 0 0,0 0 0 0 0,0 0 0 0 0,0 0 0 0 0,0 1 1 0 0,0-1-1 0 0,0 0 0 0 0,0 0 0 0 0,0 0 0 0 0,0 0 0 0 0,0 1 1 0 0,0-1-1 0 0,0 0 0 0 0,0 0 0 0 0,0 0 0 0 0,0 0 0 0 0,0 0 1 0 0,0 1-1 0 0,0-1 0 0 0,0 0 0 0 0,0 0 0 0 0,0 0 0 0 0,-1 0 1 0 0,1 0-1 0 0,0 0 0 0 0,0 1 0 0 0,-27 35-25 0 0,-341 402 1732 0 0,28 22-78 0 0,281-375-1286 0 0,-30 46 375 0 0,82-115-720 0 0,7-17 6 0 0,0 1 0 0 0,1 0 0 0 0,-1 0 0 0 0,0 0 1 0 0,0 0-1 0 0,0-1 0 0 0,0 1 0 0 0,1 0 0 0 0,-1 0 1 0 0,0 0-1 0 0,0 0 0 0 0,0 0 0 0 0,1 0 0 0 0,-1 0 0 0 0,0-1 1 0 0,0 1-1 0 0,1 0 0 0 0,-1 0 0 0 0,0 0 0 0 0,0 0 1 0 0,1 0-1 0 0,-1 0 0 0 0,0 0 0 0 0,0 0 0 0 0,0 0 0 0 0,1 0 1 0 0,-1 0-1 0 0,0 1 0 0 0,0-1 0 0 0,1 0 0 0 0,-1 0 1 0 0,0 0-1 0 0,0 0 0 0 0,0 0 0 0 0,1 0 0 0 0,-1 0 1 0 0,0 1-1 0 0,0-1 0 0 0,0 0 0 0 0,1 0 0 0 0,-1 0 0 0 0,0 0 1 0 0,0 1-1 0 0,0-1 0 0 0,0 0 0 0 0,0 0 0 0 0,0 0 1 0 0,1 1-1 0 0,-1-1 0 0 0,0 0 0 0 0,0 0 0 0 0,0 1 0 0 0,0-1 1 0 0,0 0-1 0 0,0 0 0 0 0,0 1 0 0 0,0-1 0 0 0,0 0 1 0 0,0 1-1 0 0,0-1 1 0 0,24-21 363 0 0,-1-1 0 0 0,38-45 0 0 0,35-62-336 0 0,-81 109-16 0 0,-7 9-3 0 0,580-852-3802 0 0,-564 824 3676 0 0,0 0 160 0 0,25-54 1 0 0,-48 91 41 0 0,0-1 0 0 0,0 1 0 0 0,0 0 0 0 0,0 0 0 0 0,0-1 0 0 0,-1 1 0 0 0,1-1-1 0 0,-1 1 1 0 0,0 0 0 0 0,0-5 0 0 0,0 7-78 0 0,0 0-1 0 0,0-1 0 0 0,0 1 1 0 0,0 0-1 0 0,0-1 0 0 0,0 1 1 0 0,-1 0-1 0 0,1-1 1 0 0,0 1-1 0 0,0 0 0 0 0,-1 0 1 0 0,1-1-1 0 0,0 1 1 0 0,0 0-1 0 0,-1 0 0 0 0,1-1 1 0 0,0 1-1 0 0,0 0 1 0 0,-1 0-1 0 0,1 0 0 0 0,0 0 1 0 0,-1-1-1 0 0,1 1 0 0 0,0 0 1 0 0,-1 0-1 0 0,1 0 1 0 0,0 0-1 0 0,-1 0 0 0 0,1 0 1 0 0,0 0-1 0 0,-1 0 1 0 0,1 0-1 0 0,-1 0 0 0 0,1 0 1 0 0,0 0-1 0 0,-1 0 1 0 0,1 0-1 0 0,0 1 0 0 0,-1-1 1 0 0,-4 2-70 0 0,0 0 1 0 0,0 1-1 0 0,0 0 1 0 0,1 0-1 0 0,-1 0 1 0 0,1 0-1 0 0,-1 1 1 0 0,-3 4 0 0 0,-50 52 167 0 0,-93 125 1 0 0,-28 83 613 0 0,92-125-511 0 0,6 3-1 0 0,-65 161 1 0 0,138-287-224 0 0,1-4 113 0 0,0 1 0 0 0,1-1 0 0 0,1 1 0 0 0,0 0 1 0 0,2 0-1 0 0,-3 24 0 0 0,6-41-75 0 0,1 0 0 0 0,-1 0 1 0 0,1 1-1 0 0,0-1 0 0 0,-1-1 0 0 0,1 1 0 0 0,-1 0 0 0 0,1 0 0 0 0,-1 0 1 0 0,1 0-1 0 0,-1 0 0 0 0,1 0 0 0 0,-1 0 0 0 0,1-1 0 0 0,-1 1 1 0 0,1 0-1 0 0,-1 0 0 0 0,1-1 0 0 0,-1 1 0 0 0,1 0 0 0 0,-1-1 0 0 0,0 1 1 0 0,1-1-1 0 0,-1 1 0 0 0,0 0 0 0 0,1-1 0 0 0,-1 1 0 0 0,0-1 1 0 0,1 1-1 0 0,-1-1 0 0 0,20-20 464 0 0,145-225 393 0 0,-19-17-1302 0 0,-99 177 391 0 0,227-484-2106 0 0,-239 467 2085 0 0,-32 92 107 0 0,0-1 1 0 0,-1 1-1 0 0,-1-1 1 0 0,0 0-1 0 0,-1 1 1 0 0,-1-23-1 0 0,1 33-56 0 0,-1 0-1 0 0,1 0 0 0 0,0 0 0 0 0,0 0 0 0 0,-1 0 0 0 0,1-1 0 0 0,0 1 1 0 0,-1 0-1 0 0,1 0 0 0 0,-1 0 0 0 0,0 0 0 0 0,1 0 0 0 0,-1 1 1 0 0,0-1-1 0 0,1 0 0 0 0,-1 0 0 0 0,0 0 0 0 0,0 1 0 0 0,0-1 0 0 0,0 0 1 0 0,0 1-1 0 0,0-1 0 0 0,0 0 0 0 0,0 1 0 0 0,0 0 0 0 0,0-1 0 0 0,0 1 1 0 0,0-1-1 0 0,0 1 0 0 0,0 0 0 0 0,0 0 0 0 0,-1 0 0 0 0,1 0 1 0 0,0 0-1 0 0,0 0 0 0 0,0 0 0 0 0,0 0 0 0 0,0 0 0 0 0,0 0 0 0 0,-1 1 1 0 0,1-1-1 0 0,0 0 0 0 0,0 1 0 0 0,0-1 0 0 0,0 1 0 0 0,-1 0 1 0 0,-6 2-96 0 0,0 1 0 0 0,0 0 0 0 0,0 1 0 0 0,1-1 0 0 0,-10 9 0 0 0,-15 16 148 0 0,0 1 0 0 0,2 1-1 0 0,-50 69 1 0 0,-61 122 350 0 0,88-122-356 0 0,4 2 1 0 0,5 2 0 0 0,4 1-1 0 0,5 3 1 0 0,-27 144 0 0 0,56-220-68 0 0,1 0 0 0 0,2 0 0 0 0,1 0 0 0 0,4 53 0 0 0,-2-82 21 0 0,0-1-1 0 0,1 1 0 0 0,-1-1 1 0 0,1 1-1 0 0,-1-1 1 0 0,1 1-1 0 0,0-1 1 0 0,0 0-1 0 0,0 0 1 0 0,0 1-1 0 0,0-1 1 0 0,1 0-1 0 0,-1 0 1 0 0,1 0-1 0 0,-1 0 1 0 0,3 2-1 0 0,-3-3 12 0 0,1-1 1 0 0,-1 1-1 0 0,1 0 0 0 0,-1 0 0 0 0,1-1 0 0 0,0 1 0 0 0,-1-1 0 0 0,1 1 0 0 0,0-1 0 0 0,-1 1 1 0 0,1-1-1 0 0,0 0 0 0 0,-1 0 0 0 0,1 0 0 0 0,0 0 0 0 0,0 0 0 0 0,2-1 0 0 0,4-1 48 0 0,-1-1 0 0 0,0 0-1 0 0,0 0 1 0 0,0 0-1 0 0,-1-1 1 0 0,1 0-1 0 0,-1 0 1 0 0,11-10-1 0 0,43-43 15 0 0,-3-3 0 0 0,-2-2 0 0 0,46-70 0 0 0,-77 100-128 0 0,556-829-4346 0 0,-573 851 4422 0 0,1-2 175 0 0,-1 0 0 0 0,-1 0 0 0 0,7-17-1 0 0,-13 29-190 0 0,0 0-1 0 0,0 0 0 0 0,0 1 1 0 0,0-1-1 0 0,0 0 0 0 0,0 0 1 0 0,0 0-1 0 0,-1 0 0 0 0,1 0 0 0 0,0 0 1 0 0,0 0-1 0 0,0 0 0 0 0,0 0 1 0 0,0 0-1 0 0,0 0 0 0 0,0 0 0 0 0,0 0 1 0 0,0 0-1 0 0,-1 0 0 0 0,1-1 1 0 0,0 1-1 0 0,0 0 0 0 0,0 0 0 0 0,0 0 1 0 0,0 0-1 0 0,0 0 0 0 0,0 0 1 0 0,0 0-1 0 0,0 0 0 0 0,0 0 1 0 0,-1 0-1 0 0,1 0 0 0 0,0 0 0 0 0,0 0 1 0 0,0 0-1 0 0,0-1 0 0 0,0 1 1 0 0,0 0-1 0 0,0 0 0 0 0,0 0 0 0 0,0 0 1 0 0,0 0-1 0 0,0 0 0 0 0,0 0 1 0 0,0 0-1 0 0,0 0 0 0 0,0-1 1 0 0,0 1-1 0 0,0 0 0 0 0,0 0 0 0 0,-9 8-348 0 0,-44 58 320 0 0,-62 97-1 0 0,-29 81 705 0 0,-194 443 1 0 0,248-492-656 0 0,77-167 188 0 0,5-13-44 0 0,0 0 0 0 0,2 1 0 0 0,-8 27 0 0 0,42-71 1659 0 0,401-620-2114 0 0,-361 538-202 0 0,-37 61 173 0 0,3-4 116 0 0,-2-1 0 0 0,-2-2-1 0 0,24-64 1 0 0,-52 113 25 0 0,-4 5-20 0 0,-9 13-192 0 0,-17 26 52 0 0,-63 103 702 0 0,-80 164 1 0 0,-48 166 198 0 0,217-464-562 0 0,-107 260-274 0 0,103-247 323 0 0,8-16 890 0 0,17-25 1025 0 0,-12 12-1979 0 0,758-1054-3206 0 0,-716 1002 3698 0 0,-45 60-546 0 0,-4 8-11 0 0,-7 14-55 0 0,-82 161 835 0 0,-199 430 773 0 0,228-482-1443 0 0,-27 69-74 0 0,87-198 61 0 0,0 0 0 0 0,0 0 0 0 0,1 0 0 0 0,-1 0 0 0 0,0 0 0 0 0,0 0 0 0 0,0 0-1 0 0,0 0 1 0 0,0 0 0 0 0,0 0 0 0 0,0 0 0 0 0,0 0 0 0 0,0 0 0 0 0,1 0 0 0 0,-1 0 0 0 0,0 0 0 0 0,0 0-1 0 0,0 0 1 0 0,0 0 0 0 0,0 0 0 0 0,0 0 0 0 0,0 0 0 0 0,0 0 0 0 0,0 0 0 0 0,1 1 0 0 0,-1-1 0 0 0,0 0 0 0 0,0 0-1 0 0,0 0 1 0 0,0 0 0 0 0,0 0 0 0 0,0 0 0 0 0,0 0 0 0 0,0 0 0 0 0,0 0 0 0 0,0 0 0 0 0,0 1 0 0 0,0-1 0 0 0,0 0-1 0 0,0 0 1 0 0,0 0 0 0 0,0 0 0 0 0,0 0 0 0 0,0 0 0 0 0,0 0 0 0 0,0 1 0 0 0,16-17 645 0 0,25-34-87 0 0,-34 42-575 0 0,285-371-403 0 0,-13 15-882 0 0,-197 273 1564 0 0,-85 108-825 0 0,-9 17 530 0 0,-192 376 1432 0 0,152-314-1338 0 0,-3 2-168 0 0,25-47 70 0 0,-25 60 1 0 0,55-111 25 0 0,0 0 0 0 0,0 0-1 0 0,0 0 1 0 0,0 0 0 0 0,1 0-1 0 0,-1 0 1 0 0,0 0 0 0 0,0 0-1 0 0,0 0 1 0 0,0 0 0 0 0,0 0-1 0 0,0 0 1 0 0,0 0 0 0 0,1 0-1 0 0,-1 0 1 0 0,0 0 0 0 0,0 0-1 0 0,0 0 1 0 0,0 0 0 0 0,0 0-1 0 0,0 0 1 0 0,0 0 0 0 0,1 0-1 0 0,-1 0 1 0 0,0 0 0 0 0,0 1-1 0 0,0-1 1 0 0,0 0 0 0 0,0 0-1 0 0,0 0 1 0 0,0 0 0 0 0,0 0-1 0 0,0 0 1 0 0,0 0 0 0 0,1 0-1 0 0,-1 0 1 0 0,0 1 0 0 0,0-1-1 0 0,0 0 1 0 0,0 0 0 0 0,0 0-1 0 0,0 0 1 0 0,0 0 0 0 0,0 0-1 0 0,0 0 1 0 0,0 1 0 0 0,0-1-1 0 0,0 0 1 0 0,0 0 0 0 0,0 0-1 0 0,0 0 1 0 0,0 0 0 0 0,0 0-1 0 0,0 0 1 0 0,0 1 0 0 0,0-1-1 0 0,17-13 357 0 0,22-22-25 0 0,279-306-1225 0 0,-101 101-341 0 0,-182 206 1302 0 0,-35 33-80 0 0,1 1 0 0 0,-1 0 0 0 0,0 0 0 0 0,0 1 0 0 0,0-1 0 0 0,0 0 0 0 0,0 0 0 0 0,1 0 0 0 0,-1 0 0 0 0,0 0 0 0 0,0 0 0 0 0,0 0 0 0 0,0 0 0 0 0,0 0 0 0 0,1 0 0 0 0,-1 0 0 0 0,0 0 0 0 0,0 0 0 0 0,0 1 0 0 0,0-1 0 0 0,0 0 0 0 0,0 0 0 0 0,1 0 0 0 0,-1 0 0 0 0,0 0 1 0 0,0 0-1 0 0,0 1 0 0 0,0-1 0 0 0,0 0 0 0 0,0 0 0 0 0,0 0 0 0 0,0 0 0 0 0,0 0 0 0 0,0 1 0 0 0,0-1 0 0 0,0 0 0 0 0,0 0 0 0 0,0 0 0 0 0,0 0 0 0 0,0 1 0 0 0,0-1 0 0 0,0 0 0 0 0,0 0 0 0 0,0 0 0 0 0,0 0 0 0 0,0 0 0 0 0,0 1 0 0 0,0-1 0 0 0,0 0 0 0 0,0 0 0 0 0,0 0 0 0 0,0 0 0 0 0,-1 0 1 0 0,1 1-1 0 0,0-1 0 0 0,0 0 0 0 0,-3 13-32 0 0,-81 195 1175 0 0,-1 7-774 0 0,78-177-77 0 0,23-60-3693 0 0,-6 10 798 0 0,-1 3-1406 0 0</inkml:trace>
</inkml:ink>
</file>

<file path=ppt/ink/ink7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2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70 1 3436 0 0,'0'0'10991'0'0,"1"4"-10863"0"0,2 33 508 0 0,-1 0 0 0 0,-2 1-1 0 0,-6 50 1 0 0,-27 115-459 0 0,0 5-846 0 0,32-199 488 0 0,0-2-164 0 0,0 0-1 0 0,1 0 1 0 0,-1 0-1 0 0,1 0 0 0 0,1 0 1 0 0,-1 0-1 0 0,1 0 1 0 0,2 7-1 0 0,-2-13 151 0 0,0 0-1 0 0,-1 0 1 0 0,1 0-1 0 0,0 0 1 0 0,0-1-1 0 0,0 1 1 0 0,0 0-1 0 0,0-1 1 0 0,0 1-1 0 0,0-1 1 0 0,0 1-1 0 0,1-1 1 0 0,-1 1-1 0 0,0-1 1 0 0,0 0-1 0 0,0 0 1 0 0,0 1-1 0 0,1-1 1 0 0,-1 0-1 0 0,0 0 1 0 0,0 0-1 0 0,0 0 1 0 0,1-1-1 0 0,-1 1 1 0 0,0 0-1 0 0,0 0 1 0 0,0-1-1 0 0,0 1 1 0 0,1-1-1 0 0,-1 1 1 0 0,0-1-1 0 0,0 1 1 0 0,0-1-1 0 0,0 1 1 0 0,0-1-1 0 0,0 0 1 0 0,0 0-1 0 0,0 0 1 0 0,-1 0-1 0 0,2-1 1 0 0,18-23-3461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24.2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115 316 1708 0 0,'0'0'8774'0'0,"7"-2"-8680"0"0,-3 2-66 0 0,1-1-1 0 0,0 1 1 0 0,0 0-1 0 0,0 0 1 0 0,0 1-1 0 0,0 0 1 0 0,-1-1-1 0 0,1 2 1 0 0,0-1-1 0 0,-1 0 1 0 0,1 1-1 0 0,-1 0 1 0 0,1 0-1 0 0,-1 0 1 0 0,0 1-1 0 0,8 5 1 0 0,253 160 357 0 0,-246-157-350 0 0,12 9 260 0 0,-55-30 565 0 0,-69-41-1796 0 0,-111-65-224 0 0,157 86 1213 0 0,0-3 0 0 0,-46-42 0 0 0,92 75-24 0 0,0-1-1 0 0,0 0 0 0 0,0 0 1 0 0,-1 0-1 0 0,1 0 0 0 0,0 0 0 0 0,0-1 1 0 0,0 1-1 0 0,1 0 0 0 0,-1 0 1 0 0,0-1-1 0 0,0 1 0 0 0,1 0 1 0 0,-1-1-1 0 0,0-1 0 0 0,1 3-33 0 0,1-1 0 0 0,-1 1 0 0 0,0-1-1 0 0,1 1 1 0 0,-1 0 0 0 0,1 0 0 0 0,-1-1 0 0 0,0 1 0 0 0,1 0-1 0 0,-1 0 1 0 0,1-1 0 0 0,-1 1 0 0 0,1 0 0 0 0,-1 0-1 0 0,1 0 1 0 0,-1 0 0 0 0,1 0 0 0 0,-1 0 0 0 0,1 0-1 0 0,-1 0 1 0 0,1 0 0 0 0,-1 0 0 0 0,1 0 0 0 0,-1 0 0 0 0,1 0-1 0 0,-1 0 1 0 0,1 0 0 0 0,0 1 0 0 0,52 14-557 0 0,-49-14 585 0 0,299 122 130 0 0,-182-70-118 0 0,-110-48-16 0 0,46 23 50 0 0,-110-46 1144 0 0,-142-65-1431 0 0,154 63 400 0 0,2-1 0 0 0,-62-46-1 0 0,97 64-112 0 0,0 0 0 0 0,0 0-1 0 0,0 0 1 0 0,1 0 0 0 0,-1 0-1 0 0,1-1 1 0 0,0 0 0 0 0,0 0 0 0 0,1 0-1 0 0,-1 0 1 0 0,1 0 0 0 0,-2-5-1 0 0,4 9-65 0 0,0-1 0 0 0,0 1 1 0 0,0-1-1 0 0,0 1 0 0 0,0-1 0 0 0,0 1 0 0 0,0-1 0 0 0,0 1 0 0 0,1-1 1 0 0,-1 1-1 0 0,0-1 0 0 0,0 1 0 0 0,1-1 0 0 0,-1 1 0 0 0,0 0 0 0 0,1-1 1 0 0,-1 1-1 0 0,0-1 0 0 0,1 1 0 0 0,-1 0 0 0 0,0-1 0 0 0,1 1 0 0 0,-1 0 1 0 0,1 0-1 0 0,-1-1 0 0 0,1 1 0 0 0,-1 0 0 0 0,1 0 0 0 0,-1 0 0 0 0,1 0 0 0 0,-1-1 1 0 0,1 1-1 0 0,-1 0 0 0 0,1 0 0 0 0,-1 0 0 0 0,1 0 0 0 0,-1 0 0 0 0,1 0 1 0 0,0 1-1 0 0,30-3-452 0 0,-25 3 328 0 0,44 0-164 0 0,0 4-1 0 0,0 1 1 0 0,57 15 0 0 0,144 51 163 0 0,-208-58 57 0 0,205 74-138 0 0,-235-81 177 0 0,-29-8 526 0 0,-37-10-192 0 0,-87-31 0 0 0,80 22-146 0 0,-19-5 700 0 0,1-4 0 0 0,-145-75 0 0 0,208 94-739 0 0,15 10-144 0 0,1-1 0 0 0,-1 1 1 0 0,0 0-1 0 0,0 0 0 0 0,1-1 0 0 0,-1 1 1 0 0,0 0-1 0 0,1-1 0 0 0,-1 1 1 0 0,0 0-1 0 0,1 0 0 0 0,-1 0 0 0 0,0-1 1 0 0,1 1-1 0 0,-1 0 0 0 0,1 0 0 0 0,-1 0 1 0 0,0 0-1 0 0,1 0 0 0 0,-1 0 1 0 0,1 0-1 0 0,-1 0 0 0 0,0 0 0 0 0,1 0 1 0 0,-1 0-1 0 0,1 0 0 0 0,-1 0 1 0 0,1 0-1 0 0,-1 0 0 0 0,0 0 0 0 0,1 0 1 0 0,-1 1-1 0 0,0-1 0 0 0,1 0 1 0 0,22 2-531 0 0,56 12 131 0 0,-6-2-461 0 0,-1 4 1 0 0,101 35-1 0 0,-172-51 898 0 0,6 3-86 0 0,-1 0 0 0 0,1 0 0 0 0,-1 0-1 0 0,8 6 1 0 0,-14-9 56 0 0,1 0 0 0 0,-1 1 0 0 0,1-1 0 0 0,0 1 0 0 0,-1-1-1 0 0,1 1 1 0 0,-1-1 0 0 0,1 1 0 0 0,-1-1 0 0 0,1 1 0 0 0,-1-1 0 0 0,0 1-1 0 0,1 0 1 0 0,-1-1 0 0 0,0 1 0 0 0,1 0 0 0 0,-1-1 0 0 0,0 1-1 0 0,0 0 1 0 0,1-1 0 0 0,-1 1 0 0 0,0 0 0 0 0,0-1 0 0 0,0 1-1 0 0,0 0 1 0 0,0 0 0 0 0,0-1 0 0 0,0 1 0 0 0,0 0 0 0 0,-1 0 0 0 0,1-1-1 0 0,0 1 1 0 0,0 0 0 0 0,0-1 0 0 0,-1 1 0 0 0,1 0 0 0 0,-1-1-1 0 0,1 1 1 0 0,0-1 0 0 0,-1 1 0 0 0,1 0 0 0 0,-1-1 0 0 0,1 1-1 0 0,-1-1 1 0 0,1 1 0 0 0,-1-1 0 0 0,1 0 0 0 0,-1 1 0 0 0,0-1 0 0 0,1 1-1 0 0,-1-1 1 0 0,0 0 0 0 0,1 0 0 0 0,-1 1 0 0 0,-1-1 0 0 0,-7 5 178 0 0,-1-1 1 0 0,0 0 0 0 0,0-1 0 0 0,0 0-1 0 0,0 0 1 0 0,-1-1 0 0 0,-14 1 0 0 0,-80 0 1560 0 0,83-3-1513 0 0,-30-1 531 0 0,-66-9 0 0 0,96 7-463 0 0,0-1 1 0 0,1-1-1 0 0,-1-1 0 0 0,1-1 1 0 0,-34-16-1 0 0,56 21-700 0 0,7 1 74 0 0,12 1-249 0 0,59 16-1333 0 0,149 49-1 0 0,-213-60 1723 0 0,-1 1 0 0 0,1 0 0 0 0,19 12 0 0 0,-31-17 150 0 0,0 1 0 0 0,0 0 0 0 0,-1 0 0 0 0,1 0 1 0 0,0 0-1 0 0,-1 0 0 0 0,0 1 0 0 0,1-1 0 0 0,-1 1 1 0 0,0-1-1 0 0,0 1 0 0 0,-1 0 0 0 0,1 0 0 0 0,0 0 0 0 0,-1 0 1 0 0,0 0-1 0 0,0 0 0 0 0,0 0 0 0 0,0 1 0 0 0,0-1 0 0 0,-1 0 1 0 0,1 6-1 0 0,-1-7 53 0 0,0-1 0 0 0,0 0 0 0 0,-1 1 0 0 0,1-1 0 0 0,0 0 0 0 0,-1 0 0 0 0,1 1 0 0 0,-1-1 0 0 0,1 0 0 0 0,-1 0 0 0 0,0 0 0 0 0,1 1 0 0 0,-1-1 0 0 0,0 0 0 0 0,0 0 0 0 0,0 0 0 0 0,0 0 0 0 0,0-1 0 0 0,0 1 0 0 0,0 0 0 0 0,0 0 0 0 0,0 0 0 0 0,-2 0 0 0 0,-1 1 117 0 0,1-1 0 0 0,-1 1-1 0 0,0-1 1 0 0,0 0-1 0 0,-1-1 1 0 0,1 1-1 0 0,-7 0 1 0 0,-3-1 488 0 0,1-1 0 0 0,-1 0 0 0 0,-24-5 0 0 0,17 0-363 0 0,-1-1 1 0 0,1-1 0 0 0,1 0-1 0 0,-37-22 1 0 0,44 23-204 0 0,1-2 1 0 0,-1 0-1 0 0,1 0 1 0 0,1-1 0 0 0,0-1-1 0 0,0 1 1 0 0,1-2-1 0 0,-9-12 1 0 0,17 21-63 0 0,0 0 1 0 0,0 0 0 0 0,0 0 0 0 0,0 0 0 0 0,1 0-1 0 0,-1 0 1 0 0,1-1 0 0 0,0 1 0 0 0,0 0-1 0 0,0-1 1 0 0,0 1 0 0 0,0-1 0 0 0,1 1 0 0 0,0-1-1 0 0,0 1 1 0 0,0-1 0 0 0,0 0 0 0 0,0 1 0 0 0,1-1-1 0 0,-1 1 1 0 0,1-1 0 0 0,0 1 0 0 0,0-1 0 0 0,0 1-1 0 0,1 0 1 0 0,-1 0 0 0 0,1 0 0 0 0,0-1-1 0 0,0 1 1 0 0,0 1 0 0 0,0-1 0 0 0,0 0 0 0 0,1 0-1 0 0,-1 1 1 0 0,1 0 0 0 0,0-1 0 0 0,0 1 0 0 0,0 0-1 0 0,0 0 1 0 0,0 1 0 0 0,0-1 0 0 0,0 0 0 0 0,1 1-1 0 0,3-1 1 0 0,15-5-210 0 0,1 0 0 0 0,0 2 0 0 0,0 1 0 0 0,1 1 0 0 0,-1 0 0 0 0,1 2 0 0 0,0 1 0 0 0,-1 1-1 0 0,1 1 1 0 0,-1 1 0 0 0,30 7 0 0 0,-43-7 191 0 0,1 0-1 0 0,0 0 1 0 0,-1 1-1 0 0,0 1 0 0 0,0-1 1 0 0,0 2-1 0 0,-1-1 1 0 0,1 1-1 0 0,-1 1 1 0 0,-1 0-1 0 0,1 0 1 0 0,-1 0-1 0 0,-1 1 1 0 0,1 1-1 0 0,-1-1 0 0 0,-1 1 1 0 0,1 0-1 0 0,-2 1 1 0 0,1-1-1 0 0,-1 1 1 0 0,-1 0-1 0 0,0 0 1 0 0,0 1-1 0 0,-1-1 0 0 0,0 1 1 0 0,-1 0-1 0 0,2 13 1 0 0,-2 1 139 0 0,0 1 1 0 0,-1 0-1 0 0,-5 43 0 0 0,3-60-24 0 0,-1 1-1 0 0,0-1 0 0 0,0 0 0 0 0,-1 0 0 0 0,0 0 1 0 0,0-1-1 0 0,-1 1 0 0 0,0-1 0 0 0,0 0 1 0 0,-1 0-1 0 0,0 0 0 0 0,-1-1 0 0 0,-10 12 1 0 0,11-15 95 0 0,0-1 0 0 0,0 0 0 0 0,0 0 0 0 0,0 0 0 0 0,0-1 0 0 0,-1 1 0 0 0,1-1 0 0 0,-1-1 0 0 0,1 1 0 0 0,-1-1 0 0 0,0 0-1 0 0,0 0 1 0 0,1-1 0 0 0,-1 1 0 0 0,0-1 0 0 0,0-1 0 0 0,0 1 0 0 0,0-1 0 0 0,1 0 0 0 0,-1 0 0 0 0,-9-4 0 0 0,-3 0 119 0 0,1-2-1 0 0,0 0 1 0 0,1 0-1 0 0,0-2 1 0 0,-25-16-1 0 0,28 15-227 0 0,0-1 0 0 0,0 0 0 0 0,1-1 0 0 0,0 0 1 0 0,1-1-1 0 0,1 0 0 0 0,0-1 0 0 0,1 0 0 0 0,0 0 0 0 0,1-1 0 0 0,1 0 0 0 0,0-1 0 0 0,-6-23 0 0 0,9 27-66 0 0,1-1 0 0 0,1 1 1 0 0,0-1-1 0 0,1 1 0 0 0,0-1 0 0 0,1 1 0 0 0,0-1 0 0 0,1 0 0 0 0,1 1 0 0 0,0-1 0 0 0,0 1 0 0 0,1 0 0 0 0,1 0 0 0 0,0 0 0 0 0,1 0 1 0 0,0 0-1 0 0,0 1 0 0 0,13-17 0 0 0,-8 14-83 0 0,1 1 1 0 0,0 0 0 0 0,0 1-1 0 0,2 0 1 0 0,0 1 0 0 0,0 1-1 0 0,24-16 1 0 0,-29 22 5 0 0,0-1 0 0 0,1 1 0 0 0,0 0 0 0 0,-1 1 0 0 0,1 0 1 0 0,1 0-1 0 0,-1 1 0 0 0,0 0 0 0 0,0 1 0 0 0,1 0 0 0 0,-1 0 0 0 0,1 1 0 0 0,-1 0 0 0 0,1 1 0 0 0,12 2 0 0 0,-16-1-6 0 0,0 0 0 0 0,-1 1-1 0 0,1-1 1 0 0,-1 1-1 0 0,1 1 1 0 0,-1-1 0 0 0,0 1-1 0 0,0 0 1 0 0,0 0 0 0 0,0 0-1 0 0,-1 1 1 0 0,0-1 0 0 0,0 1-1 0 0,0 0 1 0 0,-1 1 0 0 0,1-1-1 0 0,-1 0 1 0 0,-1 1 0 0 0,5 11-1 0 0,2 9-495 0 0,0-1 0 0 0,-3 1 1 0 0,5 30-1 0 0,-10-52 493 0 0,11 79-1981 0 0,-5 15-861 0 0</inkml:trace>
</inkml:ink>
</file>

<file path=ppt/ink/ink7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2.9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5032 0 0,'0'0'7625'0'0,"2"16"-6884"0"0,25 302 914 0 0,-13-122-1747 0 0,1-99-1907 0 0,9-3-4366 0 0,-17-75 1096 0 0</inkml:trace>
</inkml:ink>
</file>

<file path=ppt/ink/ink7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3.3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631 1 6433 0 0,'0'0'1810'0'0,"16"12"-845"0"0,-9-7-881 0 0,7 6 74 0 0,-1 0 0 0 0,0 1-1 0 0,0 0 1 0 0,-1 1 0 0 0,-1 0-1 0 0,0 1 1 0 0,12 22 0 0 0,-4 2 177 0 0,-2 0-1 0 0,-2 1 1 0 0,-1 1 0 0 0,-3 0 0 0 0,-1 1 0 0 0,-2 0 0 0 0,-1 0 0 0 0,0 49 0 0 0,-5-19 90 0 0,-3-1 0 0 0,-3 0 1 0 0,-3 0-1 0 0,-19 80 0 0 0,2-48-158 0 0,-4-2 0 0 0,-4 0 0 0 0,-85 175 0 0 0,84-212-619 0 0,-2-2 1 0 0,-4-1-1 0 0,-2-1 0 0 0,-2-3 0 0 0,-3-1 0 0 0,-86 78 0 0 0,92-98-932 0 0,-1-2-1 0 0,-1-2 0 0 0,-58 32 0 0 0,57-42-1750 0 0</inkml:trace>
</inkml:ink>
</file>

<file path=ppt/ink/ink7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5.2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79 1 8857 0 0,'0'0'6130'0'0,"-1"0"-6134"0"0,1 0 0 0 0,-1 0 0 0 0,1 0 0 0 0,0 1-1 0 0,-1-1 1 0 0,1 0 0 0 0,0 0 0 0 0,-1 1-1 0 0,1-1 1 0 0,0 0 0 0 0,0 0 0 0 0,-1 1 0 0 0,1-1-1 0 0,0 0 1 0 0,0 1 0 0 0,-1-1 0 0 0,1 0-1 0 0,0 1 1 0 0,0-1 0 0 0,0 0 0 0 0,-1 1 0 0 0,1-1-1 0 0,0 1 1 0 0,0-1 0 0 0,0 0 0 0 0,0 1 0 0 0,0-1-1 0 0,0 1 1 0 0,0-1 0 0 0,0 0 0 0 0,0 1-1 0 0,0-1 1 0 0,0 1 0 0 0,-1 6 55 0 0,-9 82-284 0 0,-4-1 0 0 0,-29 97 0 0 0,39-164-2037 0 0,5-13-842 0 0,16-31-5402 0 0</inkml:trace>
</inkml:ink>
</file>

<file path=ppt/ink/ink7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5.6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1 3160 0 0,'0'0'11429'0'0,"0"7"-11121"0"0,-2 46 302 0 0,-2-1 0 0 0,-12 58 0 0 0,3-22-653 0 0,4-35-108 0 0,3-23-473 0 0,-1 35-1 0 0,6-55-216 0 0,1-1 0 0 0,1 0 0 0 0,0 0 0 0 0,3 14 0 0 0,1-14-1945 0 0,7-8-1695 0 0</inkml:trace>
</inkml:ink>
</file>

<file path=ppt/ink/ink7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6.0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1 168 0 0,'0'0'15820'0'0,"-7"11"-15583"0"0,6-9-286 0 0,-58 99 341 0 0,53-88-789 0 0,0-1 0 0 0,1 1 0 0 0,1-1 0 0 0,0 1 0 0 0,0 1 0 0 0,1-1 0 0 0,-2 26 0 0 0,5-39 453 0 0,0 1-150 0 0,0-1 1 0 0,0 1-1 0 0,0 0 0 0 0,0 0 0 0 0,0-1 1 0 0,0 1-1 0 0,0 0 0 0 0,0 0 0 0 0,0 0 0 0 0,0-1 1 0 0,0 1-1 0 0,1 0 0 0 0,-1 0 0 0 0,0-1 1 0 0,0 1-1 0 0,1 0 0 0 0,-1-1 0 0 0,1 1 1 0 0,-1 0-1 0 0,0-1 0 0 0,1 1 0 0 0,-1 0 0 0 0,1-1 1 0 0,-1 1-1 0 0,1-1 0 0 0,0 1 0 0 0,-1-1 1 0 0,1 1-1 0 0,0-1 0 0 0,-1 0 0 0 0,1 1 0 0 0,0-1 1 0 0,1 1-1 0 0,13-1-3922 0 0</inkml:trace>
</inkml:ink>
</file>

<file path=ppt/ink/ink7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6.4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 0 6613 0 0,'0'0'8305'0'0,"-1"10"-8151"0"0,-2 27-218 0 0,-1-9 96 0 0,2 0 0 0 0,1-1 0 0 0,4 37 0 0 0,-2-57-340 0 0,-1 0-1 0 0,2 0 1 0 0,-1 0-1 0 0,1 0 1 0 0,0 0-1 0 0,1 0 1 0 0,-1-1-1 0 0,1 1 1 0 0,1-1-1 0 0,-1 0 0 0 0,1 0 1 0 0,0 0-1 0 0,0 0 1 0 0,1-1-1 0 0,0 1 1 0 0,0-1-1 0 0,0 0 1 0 0,9 6-1 0 0,9 0-3232 0 0,10-7-2140 0 0</inkml:trace>
</inkml:ink>
</file>

<file path=ppt/ink/ink7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6.8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281 1 8037 0 0,'0'0'5998'0'0,"-16"7"-5874"0"0,6-2-97 0 0,-4 2 28 0 0,1 0 0 0 0,0 0 0 0 0,0 1 1 0 0,1 1-1 0 0,0 0 0 0 0,-16 15 0 0 0,8-3-22 0 0,0 1 1 0 0,1 1-1 0 0,-29 47 1 0 0,42-59-62 0 0,0 0 1 0 0,0 0 0 0 0,2 0-1 0 0,-1 1 1 0 0,1 0 0 0 0,1 0-1 0 0,0 0 1 0 0,1 0-1 0 0,0 1 1 0 0,1-1 0 0 0,0 1-1 0 0,1 11 1 0 0,1-19 22 0 0,-1-1 1 0 0,1 1-1 0 0,0-1 0 0 0,0 0 1 0 0,1 1-1 0 0,-1-1 1 0 0,1 0-1 0 0,0 0 0 0 0,0 0 1 0 0,0 0-1 0 0,1 0 0 0 0,-1-1 1 0 0,1 1-1 0 0,0-1 0 0 0,4 4 1 0 0,-2-2 7 0 0,1-1 0 0 0,0 1 0 0 0,0-2 1 0 0,1 1-1 0 0,-1-1 0 0 0,1 1 0 0 0,-1-2 0 0 0,13 4 1 0 0,-1-1 48 0 0,1-2 0 0 0,-1 0 0 0 0,1-2 0 0 0,-1 0 1 0 0,1-1-1 0 0,27-3 0 0 0,-36 2 6 0 0,1 0 0 0 0,-2-1 0 0 0,1 0 0 0 0,0-1 0 0 0,0 0 1 0 0,-1-1-1 0 0,1 0 0 0 0,-1-1 0 0 0,0 1 0 0 0,-1-2 0 0 0,1 1 0 0 0,-1-1 0 0 0,0 0 0 0 0,0-1 0 0 0,-1 0 0 0 0,8-9 1 0 0,-8 6 34 0 0,0 0 1 0 0,-1 0-1 0 0,0-1 1 0 0,-1 1 0 0 0,0-1-1 0 0,-1 0 1 0 0,0-1-1 0 0,-1 1 1 0 0,0-1 0 0 0,0 0-1 0 0,-1 1 1 0 0,-1-1 0 0 0,0-16-1 0 0,-1 18-46 0 0,0-1 0 0 0,0 1-1 0 0,-2-1 1 0 0,1 1 0 0 0,-1 0 0 0 0,-1-1-1 0 0,1 1 1 0 0,-2 0 0 0 0,1 1-1 0 0,-2-1 1 0 0,-7-13 0 0 0,8 16-42 0 0,-1 1 0 0 0,0 0 0 0 0,0 0 0 0 0,-1 1 0 0 0,1-1 0 0 0,-1 1-1 0 0,0 1 1 0 0,-1-1 0 0 0,1 1 0 0 0,-1 0 0 0 0,0 0 0 0 0,0 1 0 0 0,0 0 0 0 0,0 0 0 0 0,0 1 0 0 0,-12-3 0 0 0,5 3-191 0 0,0 0-1 0 0,-1 0 1 0 0,1 1 0 0 0,-1 1-1 0 0,-27 3 1 0 0,36-2-105 0 0,1 0 0 0 0,-1 0 1 0 0,1 1-1 0 0,0 0 0 0 0,-1 0 1 0 0,1 0-1 0 0,0 0 0 0 0,-6 5 1 0 0,9-6-74 0 0,0 1 1 0 0,0 0-1 0 0,0 0 1 0 0,0-1-1 0 0,0 2 1 0 0,0-1-1 0 0,0 0 1 0 0,1 0-1 0 0,-1 0 1 0 0,1 1-1 0 0,0-1 1 0 0,-1 1-1 0 0,1-1 1 0 0,0 1-1 0 0,1 0 1 0 0,-1-1-1 0 0,0 5 1 0 0,0 7-2773 0 0</inkml:trace>
</inkml:ink>
</file>

<file path=ppt/ink/ink7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7.1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78 1 7553 0 0,'0'0'5596'0'0,"5"13"-5125"0"0,1 2-250 0 0,-1-1-1 0 0,-1 1 1 0 0,0 0-1 0 0,-2 0 1 0 0,1 1-1 0 0,-1 23 1 0 0,-3-17-118 0 0,-2 0 0 0 0,-1 0-1 0 0,-1-1 1 0 0,0 1 0 0 0,-2-1 0 0 0,0-1 0 0 0,-2 1-1 0 0,0-1 1 0 0,-1-1 0 0 0,-1 0 0 0 0,-24 32 0 0 0,35-51-109 0 0,0 0 1 0 0,0-1 0 0 0,0 1-1 0 0,0 0 1 0 0,0 0 0 0 0,0 0-1 0 0,0 0 1 0 0,0 0 0 0 0,0 0 0 0 0,0 0-1 0 0,0 0 1 0 0,0 0 0 0 0,0 0-1 0 0,0 0 1 0 0,-1 0 0 0 0,1 0-1 0 0,0 0 1 0 0,0 0 0 0 0,0 0 0 0 0,0 0-1 0 0,0 0 1 0 0,0 0 0 0 0,0 0-1 0 0,0 0 1 0 0,0 0 0 0 0,0 0 0 0 0,0 0-1 0 0,0 0 1 0 0,-1 0 0 0 0,1 0-1 0 0,0 0 1 0 0,0 0 0 0 0,0 0-1 0 0,0 0 1 0 0,0 0 0 0 0,0 0 0 0 0,0 0-1 0 0,0 0 1 0 0,0 0 0 0 0,0 0-1 0 0,0 0 1 0 0,0 0 0 0 0,0 0 0 0 0,-1 0-1 0 0,1 0 1 0 0,0 0 0 0 0,0 0-1 0 0,0 0 1 0 0,0 0 0 0 0,0 1-1 0 0,3-14-346 0 0,7-18-499 0 0,10-5 355 0 0,1 0-1 0 0,1 2 1 0 0,2 0 0 0 0,35-37-1 0 0,-50 61 459 0 0,1 0-1 0 0,-1 1 1 0 0,1 0-1 0 0,1 1 1 0 0,21-13-1 0 0,-30 19 81 0 0,1 0-1 0 0,0 1 0 0 0,0-1 0 0 0,0 1 0 0 0,0 0 0 0 0,0 0 0 0 0,0 0 0 0 0,0 0 0 0 0,0 1 0 0 0,0-1 0 0 0,0 1 0 0 0,1 0 1 0 0,-1 0-1 0 0,0 0 0 0 0,0 0 0 0 0,0 1 0 0 0,1-1 0 0 0,-1 1 0 0 0,0 0 0 0 0,0 0 0 0 0,0 0 0 0 0,0 0 0 0 0,0 0 0 0 0,0 1 0 0 0,-1-1 1 0 0,1 1-1 0 0,0 0 0 0 0,-1 0 0 0 0,4 2 0 0 0,0 3 47 0 0,0 0 0 0 0,0 0 1 0 0,-1 1-1 0 0,0 0 0 0 0,0 0 0 0 0,-1 0 0 0 0,0 0 1 0 0,0 1-1 0 0,4 16 0 0 0,-1 2-441 0 0,5 53-1 0 0,-7-36-1643 0 0,-3-31-1086 0 0</inkml:trace>
</inkml:ink>
</file>

<file path=ppt/ink/ink7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7.5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190 301 6081 0 0,'0'0'2364'0'0,"17"-11"-1582"0"0,-1 0-750 0 0,105-77 31 0 0,-105 75-42 0 0,-1 0-1 0 0,0-1 1 0 0,-1 0-1 0 0,0-1 1 0 0,21-32 0 0 0,-34 46 12 0 0,0-1 1 0 0,0 1 0 0 0,0-1-1 0 0,0 0 1 0 0,0 1 0 0 0,0-1-1 0 0,0 0 1 0 0,-1 0 0 0 0,1 0-1 0 0,-1 1 1 0 0,1-1 0 0 0,-1 0-1 0 0,0 0 1 0 0,0 0 0 0 0,1 0-1 0 0,-1 0 1 0 0,-1 0 0 0 0,1 0-1 0 0,0 1 1 0 0,0-1 0 0 0,-1 0-1 0 0,1 0 1 0 0,-1 0 0 0 0,1 0-1 0 0,-1 1 1 0 0,0-1 0 0 0,0 0-1 0 0,-2-2 1 0 0,0 1 64 0 0,0 1-1 0 0,0 0 1 0 0,0 0 0 0 0,0 0-1 0 0,-1 0 1 0 0,1 1 0 0 0,-1 0-1 0 0,1-1 1 0 0,-1 1-1 0 0,0 1 1 0 0,1-1 0 0 0,-1 0-1 0 0,-7 1 1 0 0,-5-1 143 0 0,-1 1 1 0 0,1 1-1 0 0,0 1 0 0 0,-1 0 1 0 0,1 1-1 0 0,0 1 0 0 0,0 1 0 0 0,1 0 1 0 0,0 0-1 0 0,-1 2 0 0 0,2 0 1 0 0,-1 1-1 0 0,1 0 0 0 0,0 1 0 0 0,1 1 1 0 0,-13 11-1 0 0,15-11-177 0 0,0 0 0 0 0,0 0 0 0 0,1 1 1 0 0,1 1-1 0 0,0-1 0 0 0,0 2 0 0 0,1-1 0 0 0,1 1 0 0 0,0 0 0 0 0,1 1 1 0 0,0-1-1 0 0,1 1 0 0 0,0 0 0 0 0,2 1 0 0 0,-1-1 0 0 0,2 1 0 0 0,-2 29 1 0 0,4-38-67 0 0,0 1-1 0 0,0-1 1 0 0,1 0 0 0 0,0 1 0 0 0,1-1 0 0 0,-1 1 0 0 0,1-1 0 0 0,0 0 0 0 0,1 0 0 0 0,-1 0 0 0 0,1 0 0 0 0,0-1 0 0 0,1 1 0 0 0,0-1 0 0 0,-1 0 0 0 0,9 8 0 0 0,-6-8 22 0 0,0 0 0 0 0,0-1 1 0 0,1 1-1 0 0,-1-1 0 0 0,1-1 0 0 0,0 0 1 0 0,0 0-1 0 0,1 0 0 0 0,-1-1 0 0 0,1 0 0 0 0,-1 0 1 0 0,10 1-1 0 0,4-2-299 0 0,1 0 1 0 0,-1-1 0 0 0,1-1-1 0 0,0-1 1 0 0,-1-1-1 0 0,0-1 1 0 0,0-1-1 0 0,38-14 1 0 0,-9-2-2541 0 0,5-14-2069 0 0</inkml:trace>
</inkml:ink>
</file>

<file path=ppt/ink/ink7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8.0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120 179 628 0 0,'0'0'10780'0'0,"9"3"-10418"0"0,29 10-51 0 0,-34-12-176 0 0,0 1 0 0 0,-1 0 0 0 0,1 0-1 0 0,0 0 1 0 0,-1 0 0 0 0,6 5 0 0 0,-8-6-105 0 0,1 0 0 0 0,-1 0 0 0 0,1 0-1 0 0,-1 0 1 0 0,1 0 0 0 0,0 0 0 0 0,-1 0 0 0 0,1 0 0 0 0,0 0 0 0 0,0-1 0 0 0,0 1 0 0 0,0-1-1 0 0,0 0 1 0 0,3 1 0 0 0,-1-1 28 0 0,0-1 0 0 0,1 1 0 0 0,-1-1-1 0 0,0 0 1 0 0,0 0 0 0 0,0 0 0 0 0,1 0 0 0 0,-2-1 0 0 0,1 0-1 0 0,0 0 1 0 0,0 0 0 0 0,0 0 0 0 0,-1 0 0 0 0,1-1-1 0 0,-1 0 1 0 0,0 0 0 0 0,0 0 0 0 0,0 0 0 0 0,0 0-1 0 0,0 0 1 0 0,-1-1 0 0 0,1 0 0 0 0,-1 1 0 0 0,3-7 0 0 0,-2 3-21 0 0,0 1 1 0 0,0 0-1 0 0,-1-1 1 0 0,1 1-1 0 0,-2-1 1 0 0,1 0-1 0 0,-1 0 1 0 0,0 0 0 0 0,0 0-1 0 0,-1 0 1 0 0,1 0-1 0 0,-2 0 1 0 0,1 0-1 0 0,-1 0 1 0 0,-1-6-1 0 0,1 10-42 0 0,-1 0 0 0 0,1 0 0 0 0,0 0 0 0 0,-1 1 0 0 0,1-1 0 0 0,-1 0 0 0 0,0 1 0 0 0,0 0-1 0 0,0-1 1 0 0,0 1 0 0 0,0 0 0 0 0,-1 0 0 0 0,1 0 0 0 0,0 0 0 0 0,-1 1 0 0 0,0-1 0 0 0,1 1 0 0 0,-1-1-1 0 0,0 1 1 0 0,0 0 0 0 0,0 0 0 0 0,0 0 0 0 0,0 0 0 0 0,0 1 0 0 0,0-1 0 0 0,0 1 0 0 0,0 0 0 0 0,0 0-1 0 0,0 0 1 0 0,0 0 0 0 0,-4 1 0 0 0,-2 0-24 0 0,0 1 0 0 0,-1-1 0 0 0,2 2-1 0 0,-1-1 1 0 0,0 1 0 0 0,1 1 0 0 0,-1-1-1 0 0,1 1 1 0 0,-10 7 0 0 0,4-1 100 0 0,0 1 0 0 0,1 0 0 0 0,0 1 0 0 0,1 0 1 0 0,0 1-1 0 0,1 0 0 0 0,-16 28 0 0 0,21-31-48 0 0,0 0 0 0 0,1 0 0 0 0,1 1 0 0 0,0 0 0 0 0,0 0 0 0 0,1 0 0 0 0,1 0 0 0 0,0 1 0 0 0,0-1 0 0 0,1 1 0 0 0,1-1 0 0 0,1 20 0 0 0,-1-26-4 0 0,1 1 0 0 0,0-1 0 0 0,1 0 0 0 0,-1 0 0 0 0,1 0 0 0 0,0 1 0 0 0,0-2 0 0 0,1 1 0 0 0,-1 0 0 0 0,1 0 0 0 0,0-1 0 0 0,0 1 0 0 0,8 6-1 0 0,-5-4 10 0 0,1-2-1 0 0,0 1 0 0 0,1-1 0 0 0,-1 0 0 0 0,1 0 0 0 0,0-1 0 0 0,15 5 1 0 0,-1-1-25 0 0,1-2 1 0 0,-1-1-1 0 0,1-1 1 0 0,0-1 0 0 0,39 1-1 0 0,-31-4-371 0 0,0-2 0 0 0,-1 0 1 0 0,1-2-1 0 0,53-15 0 0 0,-65 14-437 0 0,-1-2 0 0 0,0 0 0 0 0,0-1-1 0 0,-1 0 1 0 0,0-2 0 0 0,-1 0 0 0 0,0-1 0 0 0,0 0 0 0 0,15-15 0 0 0,5-14-3937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25.8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84 275 992 0 0,'0'0'5603'0'0,"0"-15"-5007"0"0,-1 2-484 0 0,-1 1 134 0 0,1 1 0 0 0,1-1-1 0 0,0 0 1 0 0,0 1 0 0 0,1-1 0 0 0,1 0 0 0 0,0 1 0 0 0,5-17 0 0 0,-6 25-215 0 0,0 1 0 0 0,1-1 0 0 0,-1 1 0 0 0,0-1 1 0 0,1 1-1 0 0,0 0 0 0 0,-1-1 0 0 0,1 1 1 0 0,0 0-1 0 0,0 0 0 0 0,1 0 0 0 0,-1 1 1 0 0,0-1-1 0 0,0 0 0 0 0,1 1 0 0 0,-1 0 1 0 0,1-1-1 0 0,0 1 0 0 0,-1 0 0 0 0,1 0 1 0 0,0 0-1 0 0,-1 1 0 0 0,1-1 0 0 0,0 1 1 0 0,0 0-1 0 0,0-1 0 0 0,0 1 0 0 0,-1 0 1 0 0,1 1-1 0 0,0-1 0 0 0,0 0 0 0 0,0 1 0 0 0,-1 0 1 0 0,1 0-1 0 0,0-1 0 0 0,-1 2 0 0 0,1-1 1 0 0,3 2-1 0 0,7 3-89 0 0,-1 1-1 0 0,0 1 1 0 0,0 0 0 0 0,0 0-1 0 0,-1 1 1 0 0,12 13 0 0 0,-6-6 51 0 0,-2 1 0 0 0,20 28 0 0 0,-30-38-10 0 0,0 0 1 0 0,-1 0-1 0 0,-1 1 1 0 0,1-1 0 0 0,-1 1-1 0 0,0-1 1 0 0,-1 1-1 0 0,0 0 1 0 0,0 0 0 0 0,1 12-1 0 0,-3-19 15 0 0,0 0-1 0 0,0 0 1 0 0,0 1 0 0 0,0-1-1 0 0,0 0 1 0 0,0 0-1 0 0,-1 1 1 0 0,1-1 0 0 0,0 0-1 0 0,-1 0 1 0 0,1 1-1 0 0,-1-1 1 0 0,1 0-1 0 0,-1 0 1 0 0,0 0 0 0 0,1 0-1 0 0,-1 0 1 0 0,0 0-1 0 0,0 0 1 0 0,0 0 0 0 0,0 0-1 0 0,0 0 1 0 0,0-1-1 0 0,0 1 1 0 0,0 0 0 0 0,-1 0-1 0 0,-2 1 49 0 0,0-1 0 0 0,1 0 0 0 0,-1 0 0 0 0,0 0 0 0 0,1-1 0 0 0,-1 1 0 0 0,0-1 0 0 0,0 0 0 0 0,-4 0 0 0 0,-5-1 215 0 0,0 0 0 0 0,1-1-1 0 0,-1-1 1 0 0,-18-6-1 0 0,8 0-16 0 0,1 0-1 0 0,1-2 0 0 0,0-1 0 0 0,-28-20 0 0 0,40 26-90 0 0,1 0-1 0 0,0-1 1 0 0,0 0-1 0 0,1 0 1 0 0,0-1-1 0 0,0 0 1 0 0,1 0-1 0 0,0-1 1 0 0,0 1-1 0 0,1-1 1 0 0,0-1-1 0 0,-6-17 1 0 0,10 26-146 0 0,1-1 1 0 0,0 0-1 0 0,-1 1 0 0 0,1-1 1 0 0,0 0-1 0 0,0 1 1 0 0,0-1-1 0 0,0 0 0 0 0,0 0 1 0 0,0 1-1 0 0,0-1 1 0 0,0 0-1 0 0,1 1 0 0 0,-1-1 1 0 0,1 0-1 0 0,-1 1 1 0 0,1-1-1 0 0,0 1 0 0 0,0-1 1 0 0,-1 1-1 0 0,3-3 1 0 0,-1 2-65 0 0,0 0-1 0 0,0 1 1 0 0,1-1 0 0 0,-1 1 0 0 0,0-1 0 0 0,1 1 0 0 0,-1 0 0 0 0,1 0 0 0 0,-1 0 0 0 0,1 0-1 0 0,-1 0 1 0 0,5 0 0 0 0,5-1-300 0 0,1 1-1 0 0,0 0 1 0 0,-1 1-1 0 0,24 2 1 0 0,-19 1 225 0 0,-1 1 0 0 0,1 0-1 0 0,-1 1 1 0 0,0 0 0 0 0,0 1 0 0 0,-1 1 0 0 0,0 1 0 0 0,0 0 0 0 0,16 13-1 0 0,-21-14 54 0 0,0 0-1 0 0,-1 1 0 0 0,0 0 0 0 0,0 0 0 0 0,-1 1 0 0 0,0 0 0 0 0,-1 1 0 0 0,0-1 1 0 0,0 2-1 0 0,-1-1 0 0 0,0 1 0 0 0,-1 0 0 0 0,6 18 0 0 0,-10-27 65 0 0,0 1-1 0 0,0-1 0 0 0,-1 1 1 0 0,1 0-1 0 0,-1-1 1 0 0,0 1-1 0 0,1 0 0 0 0,-2-1 1 0 0,1 1-1 0 0,0 0 1 0 0,0-1-1 0 0,-1 1 0 0 0,1 0 1 0 0,-1-1-1 0 0,0 1 1 0 0,0-1-1 0 0,0 1 0 0 0,-2 3 1 0 0,1-4 72 0 0,1-1 1 0 0,-1 1 0 0 0,0 0 0 0 0,0-1-1 0 0,-1 1 1 0 0,1-1 0 0 0,0 0-1 0 0,0 0 1 0 0,-1 0 0 0 0,1 0-1 0 0,-1 0 1 0 0,1 0 0 0 0,-1 0-1 0 0,1-1 1 0 0,-1 0 0 0 0,1 1 0 0 0,-1-1-1 0 0,1 0 1 0 0,-4 0 0 0 0,-11-1 214 0 0,0 0-1 0 0,1-1 1 0 0,-1 0 0 0 0,0-2 0 0 0,1 0 0 0 0,-1 0 0 0 0,1-2-1 0 0,0 0 1 0 0,1-1 0 0 0,-1-1 0 0 0,2 0 0 0 0,-1-1 0 0 0,1 0 0 0 0,-22-20-1 0 0,20 11 109 0 0,16 17-375 0 0,0 1 0 0 0,-1-1 1 0 0,1 1-1 0 0,0-1 0 0 0,0 1 0 0 0,0-1 0 0 0,0 0 0 0 0,-1 1 0 0 0,1-1 0 0 0,0 1 0 0 0,0-1 0 0 0,0 1 0 0 0,0-1 0 0 0,0 0 0 0 0,0 1 0 0 0,0-1 0 0 0,1 1 0 0 0,-1-1 0 0 0,0 1 0 0 0,0-1 0 0 0,1 0 0 0 0,0-1-80 0 0,1 1 0 0 0,0-1 1 0 0,0 1-1 0 0,-1 0 0 0 0,1-1 0 0 0,0 1 0 0 0,0 0 0 0 0,1 0 0 0 0,-1 1 0 0 0,0-1 0 0 0,0 0 1 0 0,0 1-1 0 0,0-1 0 0 0,1 1 0 0 0,1-1 0 0 0,46-5-1357 0 0,0 2-1 0 0,-1 1 1 0 0,75 7 0 0 0,-106-2 1356 0 0,0 0 0 0 0,0 1 0 0 0,0 0 0 0 0,22 8 0 0 0,-33-8 90 0 0,0-1 1 0 0,-1 1-1 0 0,1 0 0 0 0,-1 1 1 0 0,0-1-1 0 0,1 1 1 0 0,-2 1-1 0 0,1-1 0 0 0,0 1 1 0 0,-1 0-1 0 0,0 0 0 0 0,0 0 1 0 0,5 9-1 0 0,-9-13 26 0 0,0 1-1 0 0,0 0 1 0 0,0-1 0 0 0,0 1-1 0 0,0 0 1 0 0,0 0-1 0 0,0 0 1 0 0,-1 0 0 0 0,1 0-1 0 0,-1 0 1 0 0,1 0-1 0 0,-1 0 1 0 0,0 0 0 0 0,0 0-1 0 0,0 0 1 0 0,0 0-1 0 0,0 0 1 0 0,0 0 0 0 0,-1 0-1 0 0,1 0 1 0 0,-1 0-1 0 0,1 0 1 0 0,-1 0 0 0 0,0 0-1 0 0,0 0 1 0 0,0 0-1 0 0,0 0 1 0 0,0-1 0 0 0,0 1-1 0 0,0 0 1 0 0,-1-1 0 0 0,1 1-1 0 0,0-1 1 0 0,-1 1-1 0 0,0-1 1 0 0,1 0 0 0 0,-1 0-1 0 0,0 0 1 0 0,1 0-1 0 0,-1 0 1 0 0,0 0 0 0 0,-3 1-1 0 0,-5 2 382 0 0,1 0 1 0 0,-1-1-1 0 0,1 0 0 0 0,-1-1 0 0 0,0 0 1 0 0,0-1-1 0 0,-13 1 0 0 0,-1-2-149 0 0,-1-2 0 0 0,1-1 0 0 0,0 0 0 0 0,0-2 0 0 0,0-1 0 0 0,-39-15 0 0 0,23 5-30 0 0,1-3 0 0 0,-71-44 0 0 0,105 60-243 0 0,0-1 1 0 0,0 1-1 0 0,1-1 1 0 0,-1 0-1 0 0,1 0 0 0 0,0-1 1 0 0,0 1-1 0 0,1-1 1 0 0,-1 0-1 0 0,-3-7 1 0 0,6 10-53 0 0,0 0 1 0 0,0-1-1 0 0,0 1 1 0 0,1-1-1 0 0,-1 1 0 0 0,1-1 1 0 0,0 1-1 0 0,-1-1 1 0 0,1 1-1 0 0,0-1 1 0 0,1 1-1 0 0,-1-1 1 0 0,0 1-1 0 0,1-1 0 0 0,-1 1 1 0 0,1-1-1 0 0,0 1 1 0 0,0-1-1 0 0,0 1 1 0 0,0 0-1 0 0,0-1 1 0 0,0 1-1 0 0,1 0 1 0 0,-1 0-1 0 0,1 0 0 0 0,0 0 1 0 0,1-2-1 0 0,10-7-358 0 0,-1 0-1 0 0,1 0 0 0 0,1 1 1 0 0,0 1-1 0 0,0 0 0 0 0,1 1 1 0 0,17-7-1 0 0,11-3-770 0 0,59-15 0 0 0,-80 26 1083 0 0,0 2 1 0 0,0 1 0 0 0,0 0-1 0 0,0 2 1 0 0,0 0 0 0 0,1 2-1 0 0,27 2 1 0 0,-44-1 95 0 0,0 0 1 0 0,0 0-1 0 0,0 0 0 0 0,0 0 0 0 0,0 1 0 0 0,-1 0 1 0 0,1 0-1 0 0,0 1 0 0 0,-1 0 0 0 0,0 0 1 0 0,0 0-1 0 0,0 0 0 0 0,0 1 0 0 0,0 0 0 0 0,-1 0 1 0 0,1 0-1 0 0,-1 1 0 0 0,0-1 0 0 0,-1 1 1 0 0,1 0-1 0 0,-1 0 0 0 0,0 0 0 0 0,0 1 0 0 0,0-1 1 0 0,-1 1-1 0 0,0-1 0 0 0,0 1 0 0 0,0 0 0 0 0,-1 0 1 0 0,0 0-1 0 0,1 9 0 0 0,-1 3 74 0 0,0-1 0 0 0,-2 1 0 0 0,1 0 0 0 0,-2 0 0 0 0,-1-1 0 0 0,0 1 0 0 0,-1-1 0 0 0,-1 0 0 0 0,0 0 0 0 0,-1 0 0 0 0,-11 19 0 0 0,11-25 101 0 0,0-1 0 0 0,0 0 1 0 0,-1-1-1 0 0,0 0 0 0 0,0 0 0 0 0,-1 0 1 0 0,-1-1-1 0 0,0 0 0 0 0,0 0 1 0 0,0-1-1 0 0,-1-1 0 0 0,1 0 0 0 0,-2 0 1 0 0,1 0-1 0 0,-1-1 0 0 0,0-1 1 0 0,0 0-1 0 0,-12 2 0 0 0,6-2 23 0 0,0-2 0 0 0,-1-1 0 0 0,1 0 0 0 0,0-1 0 0 0,-1-1 0 0 0,1 0 0 0 0,0-1-1 0 0,-1-1 1 0 0,1-1 0 0 0,-27-10 0 0 0,30 9-115 0 0,0 0 0 0 0,1-1 0 0 0,-1-1 0 0 0,1-1 0 0 0,1 0 0 0 0,-1 0 0 0 0,1-1 0 0 0,1-1 0 0 0,0 0 0 0 0,0 0 0 0 0,1-1 0 0 0,-15-21 0 0 0,22 27-126 0 0,0 0 0 0 0,0-1 0 0 0,0 1-1 0 0,1-1 1 0 0,-1 0 0 0 0,1 1-1 0 0,1-1 1 0 0,-1 0 0 0 0,1 0 0 0 0,0 0-1 0 0,1 0 1 0 0,-1-1 0 0 0,1 1-1 0 0,0 0 1 0 0,1 0 0 0 0,-1 0 0 0 0,1 0-1 0 0,1 0 1 0 0,-1 0 0 0 0,1 0-1 0 0,0 0 1 0 0,0 0 0 0 0,1 1 0 0 0,-1-1-1 0 0,1 1 1 0 0,1 0 0 0 0,-1 0-1 0 0,1 0 1 0 0,0 0 0 0 0,0 0 0 0 0,0 1-1 0 0,8-7 1 0 0,3-1-348 0 0,0 1 0 0 0,1 0 1 0 0,0 1-1 0 0,0 1 0 0 0,1 1 0 0 0,1 0 1 0 0,29-9-1 0 0,-32 13 178 0 0,0 0 1 0 0,0 1-1 0 0,0 0 1 0 0,0 1-1 0 0,1 1 1 0 0,-1 1-1 0 0,0 0 1 0 0,1 1-1 0 0,28 5 1 0 0,-34-3 142 0 0,-1-1-1 0 0,0 2 1 0 0,0-1 0 0 0,0 1 0 0 0,-1 1 0 0 0,1 0-1 0 0,-1 0 1 0 0,0 0 0 0 0,-1 1 0 0 0,1 1 0 0 0,7 7-1 0 0,-6-4 64 0 0,0 1-1 0 0,-1 0 0 0 0,0 1 0 0 0,0 0 0 0 0,-1 0 0 0 0,-1 1 0 0 0,5 13 0 0 0,-2-1 122 0 0,-2 0-1 0 0,-1 1 0 0 0,0-1 1 0 0,-2 2-1 0 0,-1-1 0 0 0,-1 0 1 0 0,-3 45-1 0 0,0-63 15 0 0,0 0-1 0 0,0 1 1 0 0,-1-1 0 0 0,0 0-1 0 0,0 0 1 0 0,-1 0-1 0 0,-7 14 1 0 0,9-19-31 0 0,-1 1 1 0 0,0-1-1 0 0,0 0 1 0 0,-1 0-1 0 0,1 0 1 0 0,-1 0-1 0 0,1-1 1 0 0,-1 1-1 0 0,0-1 0 0 0,0 0 1 0 0,0 1-1 0 0,0-1 1 0 0,-1-1-1 0 0,1 1 1 0 0,-1 0-1 0 0,1-1 1 0 0,-1 0-1 0 0,1 0 0 0 0,-1 0 1 0 0,-4 1-1 0 0,-6-1 122 0 0,0-1 0 0 0,0 0-1 0 0,0-1 1 0 0,0 0-1 0 0,0-1 1 0 0,0-1 0 0 0,0 0-1 0 0,1-1 1 0 0,-1 0 0 0 0,-18-9-1 0 0,-5-6 12 0 0,1 0-1 0 0,-45-33 0 0 0,52 31-71 0 0,1-1-1 0 0,-33-33 0 0 0,47 41-89 0 0,1 0 0 0 0,0-2 0 0 0,1 1-1 0 0,1-2 1 0 0,-16-30 0 0 0,25 42-33 0 0,-1-1 0 0 0,1 1 0 0 0,0-1 0 0 0,0 1 1 0 0,1-1-1 0 0,0 0 0 0 0,0 1 0 0 0,0-1 0 0 0,0 0 1 0 0,1 0-1 0 0,0 0 0 0 0,1 0 0 0 0,-1 0 0 0 0,1 1 0 0 0,0-1 1 0 0,2-6-1 0 0,-1 6-84 0 0,1 1 0 0 0,-1 1 0 0 0,1-1 1 0 0,0 0-1 0 0,1 1 0 0 0,-1-1 1 0 0,1 1-1 0 0,0 0 0 0 0,0 0 0 0 0,0 0 1 0 0,0 1-1 0 0,1 0 0 0 0,-1-1 0 0 0,1 2 1 0 0,0-1-1 0 0,9-4 0 0 0,4 1-209 0 0,-1 0 0 0 0,1 1 1 0 0,0 1-1 0 0,0 0 0 0 0,0 2 0 0 0,0 0 0 0 0,35 1 1 0 0,-13 3-1069 0 0,-1 2 0 0 0,63 14 0 0 0,-72-11-427 0 0,53 21 1 0 0,-17-4-2815 0 0</inkml:trace>
</inkml:ink>
</file>

<file path=ppt/ink/ink7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8.4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171 1 10377 0 0,'0'0'2468'0'0,"-5"20"-2052"0"0,-42 215 499 0 0,24-23-449 0 0,-35 218 1029 0 0,21-246-1189 0 0,52-191 303 0 0,38-41-884 0 0,-29 24 134 0 0,0 1 1 0 0,2 2 0 0 0,1 1 0 0 0,0 1 0 0 0,33-18-1 0 0,-57 36 119 0 0,1-1-1 0 0,-1 0 1 0 0,0 1-1 0 0,1 0 1 0 0,0-1-1 0 0,-1 1 1 0 0,1 1-1 0 0,0-1 1 0 0,-1 1-1 0 0,1-1 0 0 0,0 1 1 0 0,0 0-1 0 0,-1 0 1 0 0,1 1-1 0 0,0-1 1 0 0,0 1-1 0 0,3 1 1 0 0,-4-1 31 0 0,1 1 1 0 0,-2 0-1 0 0,1 1 1 0 0,0-1-1 0 0,0 0 1 0 0,-1 1-1 0 0,1-1 1 0 0,-1 1 0 0 0,0 0-1 0 0,0 0 1 0 0,0 0-1 0 0,0 0 1 0 0,0 0-1 0 0,-1 0 1 0 0,1 1-1 0 0,-1-1 1 0 0,2 6-1 0 0,0 6 38 0 0,0-1 0 0 0,0 1-1 0 0,0 15 1 0 0,7 38 13 0 0,-9-63-266 0 0,1 0 0 0 0,-1 0 0 0 0,1 0 0 0 0,0-1 0 0 0,1 1 1 0 0,-1 0-1 0 0,1-1 0 0 0,0 0 0 0 0,0 1 0 0 0,5 4 0 0 0,-6-7-165 0 0,-1 0 0 0 0,1-1 0 0 0,0 1 0 0 0,0-1 0 0 0,1 0 0 0 0,-1 0-1 0 0,0 0 1 0 0,0 0 0 0 0,0 0 0 0 0,1 0 0 0 0,-1 0 0 0 0,0-1 0 0 0,1 1 0 0 0,-1-1-1 0 0,1 0 1 0 0,-1 0 0 0 0,1 0 0 0 0,3 0 0 0 0,18-4-4249 0 0</inkml:trace>
</inkml:ink>
</file>

<file path=ppt/ink/ink7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8.8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 0 1772 0 0,'0'0'12588'0'0,"-4"14"-12015"0"0,-1 0-488 0 0,-6 21 93 0 0,1 0-1 0 0,2 1 1 0 0,-7 72-1 0 0,15-103-268 0 0,0 0 0 0 0,1 0 1 0 0,0-1-1 0 0,0 1 0 0 0,0 0 0 0 0,3 7 0 0 0,-4-11 21 0 0,0 0 0 0 0,0-1 0 0 0,1 1 0 0 0,-1-1 0 0 0,0 1 0 0 0,1-1 0 0 0,-1 1 0 0 0,0-1-1 0 0,1 1 1 0 0,-1-1 0 0 0,1 1 0 0 0,-1-1 0 0 0,1 1 0 0 0,-1-1 0 0 0,1 0 0 0 0,-1 1 0 0 0,1-1 0 0 0,-1 0 0 0 0,1 1 0 0 0,0-1-1 0 0,-1 0 1 0 0,1 0 0 0 0,0 0 0 0 0,0 0-64 0 0,1 0-1 0 0,-1 0 1 0 0,0-1-1 0 0,0 1 1 0 0,0-1-1 0 0,0 1 1 0 0,0-1-1 0 0,0 1 1 0 0,0-1-1 0 0,0 0 1 0 0,0 1-1 0 0,0-1 1 0 0,0 0-1 0 0,-1 0 1 0 0,1 0-1 0 0,0 0 1 0 0,0 0-1 0 0,0-1 1 0 0,15-28-4338 0 0,-7 4 317 0 0</inkml:trace>
</inkml:ink>
</file>

<file path=ppt/ink/ink7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9.2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59 76 10213 0 0,'0'0'2747'0'0,"-11"14"-2780"0"0,-30 46 132 0 0,40-59-95 0 0,0 0 1 0 0,1 0-1 0 0,-1 0 0 0 0,0 0 0 0 0,1 0 1 0 0,-1 1-1 0 0,1-1 0 0 0,0 0 1 0 0,-1 0-1 0 0,1 0 0 0 0,0 0 1 0 0,0 0-1 0 0,0 1 0 0 0,0-1 1 0 0,0 0-1 0 0,0 0 0 0 0,0 0 1 0 0,0 1-1 0 0,0-1 0 0 0,1 0 1 0 0,-1 0-1 0 0,0 0 0 0 0,1 0 1 0 0,-1 0-1 0 0,1 0 0 0 0,-1 0 1 0 0,1 0-1 0 0,-1 0 0 0 0,1 0 1 0 0,1 2-1 0 0,1-1 10 0 0,-1 0 1 0 0,1-1-1 0 0,-1 1 0 0 0,1 0 0 0 0,0-1 1 0 0,-1 1-1 0 0,6 1 0 0 0,-4-2 2 0 0,8 3-47 0 0,0 0 1 0 0,0-1 0 0 0,1-1-1 0 0,-1 0 1 0 0,1 0-1 0 0,0-2 1 0 0,-1 1-1 0 0,1-1 1 0 0,0-1 0 0 0,-1-1-1 0 0,1 1 1 0 0,-1-2-1 0 0,1 0 1 0 0,-1 0-1 0 0,0-1 1 0 0,14-7 0 0 0,-22 8 129 0 0,0-1 0 0 0,0 0 0 0 0,0 1 0 0 0,-1-1 0 0 0,1 0 0 0 0,-1-1 0 0 0,0 1 0 0 0,0-1 0 0 0,0 1 0 0 0,-1-1 0 0 0,0 0 0 0 0,0 0 0 0 0,0 0 0 0 0,0 0 0 0 0,-1 0 0 0 0,2-7 0 0 0,-2 7-32 0 0,0 0 0 0 0,-1 0 0 0 0,1-1 0 0 0,-1 1-1 0 0,0 0 1 0 0,0 0 0 0 0,0 0 0 0 0,-1 0-1 0 0,1 0 1 0 0,-1 0 0 0 0,-1 0 0 0 0,1 0-1 0 0,-1 0 1 0 0,1 1 0 0 0,-1-1 0 0 0,-6-8-1 0 0,7 11-92 0 0,-1 1 1 0 0,1-1-1 0 0,-1 1 0 0 0,0 0 0 0 0,1-1 0 0 0,-1 1 0 0 0,0 0 0 0 0,0 0 0 0 0,0 0 0 0 0,0 1 0 0 0,0-1 0 0 0,0 0 0 0 0,0 1 0 0 0,0-1 0 0 0,-1 1 0 0 0,1 0 1 0 0,0-1-1 0 0,0 1 0 0 0,0 0 0 0 0,0 0 0 0 0,-1 1 0 0 0,1-1 0 0 0,0 0 0 0 0,0 1 0 0 0,0-1 0 0 0,0 1 0 0 0,-4 2 0 0 0,-2 0-131 0 0,0 1 0 0 0,1 0 0 0 0,-1 0 0 0 0,1 1 0 0 0,-11 8 0 0 0,1 2-140 0 0,1 0 1 0 0,1 1-1 0 0,0 0 1 0 0,-21 31-1 0 0,28-35-605 0 0,1 0 0 0 0,1 0 0 0 0,0 1 0 0 0,0 0-1 0 0,-3 16 1 0 0,2 8-2253 0 0</inkml:trace>
</inkml:ink>
</file>

<file path=ppt/ink/ink7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29.70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360 1 6869 0 0,'0'0'7420'0'0,"-10"14"-7321"0"0,-20 31 287 0 0,-43 92-1 0 0,-108 356 578 0 0,169-456-946 0 0,0-6-198 0 0,2 1-1 0 0,1 1 1 0 0,2 0 0 0 0,1 0 0 0 0,1 0 0 0 0,0 37 0 0 0,5-68 79 0 0,0 0 1 0 0,0-1 0 0 0,1 1-1 0 0,-1-1 1 0 0,0 1 0 0 0,0-1 0 0 0,1 1-1 0 0,-1-1 1 0 0,1 1 0 0 0,0-1-1 0 0,-1 1 1 0 0,1-1 0 0 0,0 0 0 0 0,0 1-1 0 0,0-1 1 0 0,0 0 0 0 0,0 1-1 0 0,0-1 1 0 0,0 0 0 0 0,0 0-1 0 0,0 0 1 0 0,1 0 0 0 0,-1 0 0 0 0,0 0-1 0 0,1-1 1 0 0,-1 1 0 0 0,0 0-1 0 0,3 0 1 0 0,0 0-428 0 0,1 0-1 0 0,-1-1 1 0 0,1 1 0 0 0,-1-1-1 0 0,1 0 1 0 0,-1 0-1 0 0,0 0 1 0 0,1-1 0 0 0,8-1-1 0 0,24-10-4017 0 0</inkml:trace>
</inkml:ink>
</file>

<file path=ppt/ink/ink7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0.1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658 0 4316 0 0,'0'0'5150'0'0,"-8"16"-3883"0"0,-105 221 53 0 0,10 32-88 0 0,91-228-1024 0 0,2 0 1 0 0,2 0-1 0 0,1 1 1 0 0,-2 75-1 0 0,14-62-74 0 0,-5-53-143 0 0,0 0 0 0 0,1 0 1 0 0,-1 0-1 0 0,0 0 0 0 0,1 1 0 0 0,0-1 0 0 0,0 0 0 0 0,-1 0 0 0 0,1 0 0 0 0,0 0 0 0 0,1-1 0 0 0,-1 1 0 0 0,0 0 0 0 0,0 0 0 0 0,1-1 0 0 0,-1 1 0 0 0,1 0 0 0 0,0-1 0 0 0,-1 0 0 0 0,1 1 0 0 0,0-1 0 0 0,2 1 0 0 0,-3-2 18 0 0,0-1-1 0 0,0 0 0 0 0,0 1 0 0 0,0-1 1 0 0,-1 0-1 0 0,1 0 0 0 0,0 1 0 0 0,0-1 1 0 0,0 0-1 0 0,-1 0 0 0 0,1 0 0 0 0,-1 0 1 0 0,1 0-1 0 0,-1 0 0 0 0,1 0 0 0 0,-1 0 1 0 0,1 0-1 0 0,-1 0 0 0 0,0 0 0 0 0,1-1 1 0 0,-1 0-1 0 0,2-4-50 0 0,2-6-42 0 0,0 0-1 0 0,-1 0 1 0 0,0 0 0 0 0,-1 0-1 0 0,0-1 1 0 0,-1 1-1 0 0,0 0 1 0 0,-1-1-1 0 0,0 1 1 0 0,-1-1 0 0 0,-1 1-1 0 0,-5-22 1 0 0,5 28 46 0 0,1 0 0 0 0,-1 0-1 0 0,-1 0 1 0 0,1 1 0 0 0,-1-1 0 0 0,0 1 0 0 0,0-1 0 0 0,-1 1 0 0 0,0 0 0 0 0,0 0 0 0 0,0 0 0 0 0,0 1-1 0 0,-1 0 1 0 0,1 0 0 0 0,-1 0 0 0 0,0 0 0 0 0,0 1 0 0 0,-1-1 0 0 0,1 1 0 0 0,-1 1 0 0 0,0-1 0 0 0,0 1 0 0 0,1 0-1 0 0,-1 0 1 0 0,-1 1 0 0 0,-11-2 0 0 0,4 3 70 0 0,0 0 0 0 0,0 1 0 0 0,1 0 0 0 0,-1 1 1 0 0,0 0-1 0 0,1 2 0 0 0,-1-1 0 0 0,1 2 0 0 0,0 0 0 0 0,0 0 0 0 0,1 1 0 0 0,0 1 0 0 0,-18 12 0 0 0,21-13-3 0 0,0 0 0 0 0,0 1 0 0 0,1 1 0 0 0,0-1 0 0 0,1 1 1 0 0,-1 1-1 0 0,1-1 0 0 0,1 1 0 0 0,0 0 0 0 0,0 1 0 0 0,1-1 0 0 0,0 1 0 0 0,1 0 0 0 0,0 1 0 0 0,0-1 0 0 0,1 1 0 0 0,-3 17 0 0 0,6-17-1 0 0,0 0 0 0 0,0 1 0 0 0,1-1-1 0 0,0-1 1 0 0,1 1 0 0 0,1 0 0 0 0,-1 0-1 0 0,2-1 1 0 0,0 1 0 0 0,0-1 0 0 0,0 0 0 0 0,1 0-1 0 0,1 0 1 0 0,0-1 0 0 0,10 13 0 0 0,-8-13 48 0 0,0 1-1 0 0,1-1 1 0 0,0-1 0 0 0,0 1 0 0 0,1-2 0 0 0,0 1 0 0 0,1-1 0 0 0,-1-1 0 0 0,1 0 0 0 0,1 0-1 0 0,-1-1 1 0 0,1-1 0 0 0,19 5 0 0 0,-30-8-79 0 0,16 0 531 0 0,-17-1-682 0 0,1-1-1 0 0,-1 1 1 0 0,0-1-1 0 0,1 1 1 0 0,-1-1-1 0 0,1 1 1 0 0,-1-1-1 0 0,0 1 1 0 0,0-1-1 0 0,1 0 1 0 0,-1 1-1 0 0,0-1 1 0 0,0 1-1 0 0,0-1 1 0 0,1 1-1 0 0,-1-1 0 0 0,0 0 1 0 0,0 1-1 0 0,0-1 1 0 0,0 0-1 0 0,0 1 1 0 0,0-1-1 0 0,0 1 1 0 0,-1-2-1 0 0,1-11-4534 0 0</inkml:trace>
</inkml:ink>
</file>

<file path=ppt/ink/ink7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6.1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989 50 52 0 0,'0'0'8585'0'0,"2"-8"-7794"0"0,3-27-227 0 0,-5 35-563 0 0,0-1 0 0 0,1 1 0 0 0,-1 0 1 0 0,0 0-1 0 0,0 0 0 0 0,0 0 0 0 0,0 0 1 0 0,0-1-1 0 0,0 1 0 0 0,0 0 1 0 0,0 0-1 0 0,0 0 0 0 0,0 0 0 0 0,0-1 1 0 0,0 1-1 0 0,0 0 0 0 0,0 0 0 0 0,0 0 1 0 0,0 0-1 0 0,0-1 0 0 0,0 1 0 0 0,0 0 1 0 0,0 0-1 0 0,0 0 0 0 0,0 0 1 0 0,0-1-1 0 0,0 1 0 0 0,0 0 0 0 0,0 0 1 0 0,0 0-1 0 0,-1 0 0 0 0,1 0 0 0 0,0-1 1 0 0,0 1-1 0 0,0 0 0 0 0,0 0 0 0 0,0 0 1 0 0,0 0-1 0 0,-1 0 0 0 0,1 0 1 0 0,0 0-1 0 0,0 0 0 0 0,0-1 0 0 0,0 1 1 0 0,0 0-1 0 0,-1 0 0 0 0,1 0 0 0 0,0 0 1 0 0,0 0-1 0 0,0 0 0 0 0,0 0 0 0 0,-1 0 1 0 0,1 0-1 0 0,0 0 0 0 0,0 0 1 0 0,0 0-1 0 0,0 0 0 0 0,-1 0 0 0 0,1 0 1 0 0,0 0-1 0 0,0 0 0 0 0,0 1 0 0 0,0-1 1 0 0,-1 0-1 0 0,1 0 0 0 0,0 0 1 0 0,0 0-1 0 0,0 0 0 0 0,-9 8-49 0 0,8-7 51 0 0,-360 425 1904 0 0,300-350-1861 0 0,-376 498 189 0 0,319-412-210 0 0,114-154-915 0 0,11-9-344 0 0,12-11 84 0 0,35-27-2665 0 0,-6-1-1227 0 0</inkml:trace>
</inkml:ink>
</file>

<file path=ppt/ink/ink7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6.5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1224 110 1812 0 0,'0'0'4339'0'0,"9"-15"-3547"0"0,41-80 4182 0 0,-85 132-5151 0 0,-961 1143 2670 0 0,993-1178-2492 0 0,-239 270 184 0 0,236-265-1097 0 0,24-28-1439 0 0,26-25-1264 0 0,-14 16-418 0 0</inkml:trace>
</inkml:ink>
</file>

<file path=ppt/ink/ink7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6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1322 1 1004 0 0,'0'0'10630'0'0,"-25"22"-10342"0"0,-217 210 399 0 0,-159 224-240 0 0,103-113-366 0 0,154-189 2 0 0,-58 66-754 0 0,201-219 557 0 0,1-1 0 0 0,-1 1 0 0 0,0 0-1 0 0,1-1 1 0 0,-1 1 0 0 0,1-1 0 0 0,-1 1 0 0 0,0 0 0 0 0,1-1 0 0 0,0 1-1 0 0,-1 0 1 0 0,1 0 0 0 0,-1 0 0 0 0,1-1 0 0 0,0 1 0 0 0,0 0-1 0 0,-1 0 1 0 0,1 0 0 0 0,0-1 0 0 0,0 3 0 0 0,15-11-1144 0 0,26-23-390 0 0,-40 31 1532 0 0,35-30-2506 0 0,25-23-1886 0 0</inkml:trace>
</inkml:ink>
</file>

<file path=ppt/ink/ink7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7.3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1249 1 1004 0 0,'0'0'7161'0'0,"-18"24"-6245"0"0,-309 346 1001 0 0,324-366-1912 0 0,-696 746 536 0 0,500-546-1751 0 0,196-198-1042 0 0,14-10 423 0 0,21-19 396 0 0</inkml:trace>
  <inkml:trace contextRef="#ctx0" brushRef="#br0" timeOffset="1">1540 61 600 0 0,'0'0'6591'0'0,"-20"12"-6375"0"0,-298 235 1228 0 0,113-55-1174 0 0,8 9 0 0 0,-237 316 0 0 0,406-482-805 0 0,2 1 0 0 0,2 1 1 0 0,-24 50-1 0 0,47-85 419 0 0,0 0-143 0 0,0 0-1 0 0,0 0 1 0 0,0 0-1 0 0,0 0 1 0 0,0 1 0 0 0,0-1-1 0 0,1 0 1 0 0,-1 1-1 0 0,1-1 1 0 0,0 0-1 0 0,0 1 1 0 0,0-1-1 0 0,0 5 1 0 0</inkml:trace>
</inkml:ink>
</file>

<file path=ppt/ink/ink7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7.7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1254 0 1160 0 0,'0'0'4450'0'0,"-19"13"-3131"0"0,-289 224 158 0 0,-477 454-226 0 0,771-678-1252 0 0,-14 13-185 0 0,1 0 1 0 0,-32 44 0 0 0,48-51-622 0 0,11-19 722 0 0,0 0 0 0 0,-1 0-1 0 0,1 1 1 0 0,0-1 0 0 0,0 0-1 0 0,0 0 1 0 0,0 1 0 0 0,-1-1-1 0 0,1 0 1 0 0,0 1 0 0 0,0-1 0 0 0,0 0-1 0 0,0 1 1 0 0,0-1 0 0 0,0 0-1 0 0,0 1 1 0 0,0-1 0 0 0,0 0-1 0 0,0 1 1 0 0,0-1 0 0 0,0 0-1 0 0,0 0 1 0 0,0 1 0 0 0,0-1-1 0 0,0 0 1 0 0,0 1 0 0 0,0-1-1 0 0,0 0 1 0 0,1 1 0 0 0,-1-1-1 0 0,0 0 1 0 0,0 0 0 0 0,0 1 0 0 0,1-1-1 0 0,-1 0 1 0 0,0 0 0 0 0,0 1-1 0 0,0-1 1 0 0,1 0 0 0 0,-1 0-1 0 0,0 0 1 0 0,1 1 0 0 0,-1-1-1 0 0,0 0 1 0 0,0 0 0 0 0,1 0-1 0 0,-1 0 1 0 0,0 0 0 0 0,1 0-1 0 0,-1 0 1 0 0,0 0 0 0 0,1 1-1 0 0,-1-1 1 0 0,0 0 0 0 0,1 0-1 0 0,-1 0 1 0 0,0-1 0 0 0,1 1 0 0 0,-1 0-1 0 0,0 0 1 0 0,0 0 0 0 0,1 0-1 0 0,33-8-2832 0 0</inkml:trace>
  <inkml:trace contextRef="#ctx0" brushRef="#br0" timeOffset="1">1701 24 4440 0 0,'0'0'2650'0'0,"-17"13"-1839"0"0,-198 148-46 0 0,-654 523 584 0 0,844-663-1384 0 0,14-12-33 0 0,-1 1 1 0 0,1 0-1 0 0,1 0 0 0 0,-1 1 0 0 0,2 0 0 0 0,0 1 0 0 0,-9 13 0 0 0,18-24 8 0 0,0-1 1 0 0,0 0 0 0 0,-1 1-1 0 0,1-1 1 0 0,0 0 0 0 0,0 1-1 0 0,0-1 1 0 0,-1 0 0 0 0,1 1-1 0 0,0-1 1 0 0,0 0-1 0 0,0 1 1 0 0,0-1 0 0 0,0 0-1 0 0,0 1 1 0 0,0-1 0 0 0,0 1-1 0 0,0-1 1 0 0,0 0-1 0 0,0 1 1 0 0,0-1 0 0 0,0 0-1 0 0,0 1 1 0 0,0-1 0 0 0,0 1-1 0 0,0-1 1 0 0,0 0-1 0 0,0 1 1 0 0,1-1 0 0 0,-1 0-1 0 0,0 1 1 0 0,0-1 0 0 0,0 0-1 0 0,1 1 1 0 0,-1-1-1 0 0,0 1 1 0 0,2-1-196 0 0,0 0 1 0 0,-1 0-1 0 0,1 0 0 0 0,0 0 0 0 0,-1 0 1 0 0,1-1-1 0 0,0 1 0 0 0,-1 0 0 0 0,1-1 1 0 0,-1 1-1 0 0,4-2 0 0 0,46-19-2436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27.0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166 373 2796 0 0,'0'0'2564'0'0,"13"-9"-2666"0"0,44-31-110 0 0,-48 35 241 0 0,0 0 1 0 0,0 0-1 0 0,1 1 1 0 0,-1 1-1 0 0,1-1 1 0 0,0 2-1 0 0,0-1 1 0 0,0 1 0 0 0,1 1-1 0 0,-1 0 1 0 0,0 0-1 0 0,0 1 1 0 0,1 1-1 0 0,14 1 1 0 0,-23-1-24 0 0,0-2-31 0 0,1 1-1 0 0,0 1 1 0 0,0-1-1 0 0,0 0 1 0 0,0 1 0 0 0,-1-1-1 0 0,1 1 1 0 0,0 0-1 0 0,-1 0 1 0 0,1 0-1 0 0,0 0 1 0 0,-1 1-1 0 0,1-1 1 0 0,-1 1 0 0 0,0-1-1 0 0,1 1 1 0 0,-1 0-1 0 0,0 0 1 0 0,0 0-1 0 0,0 0 1 0 0,0 0 0 0 0,-1 1-1 0 0,1-1 1 0 0,-1 0-1 0 0,1 1 1 0 0,-1-1-1 0 0,0 1 1 0 0,0 0 0 0 0,0-1-1 0 0,0 1 1 0 0,0 0-1 0 0,0-1 1 0 0,-1 5-1 0 0,1-3 2 0 0,-2 1-1 0 0,1 0 1 0 0,0-1-1 0 0,-1 1 1 0 0,0 0-1 0 0,0-1 1 0 0,-1 1-1 0 0,1-1 0 0 0,-1 0 1 0 0,0 1-1 0 0,0-1 1 0 0,0 0-1 0 0,0 0 1 0 0,-1 0-1 0 0,0-1 1 0 0,0 1-1 0 0,0-1 1 0 0,0 1-1 0 0,-1-1 1 0 0,-3 3-1 0 0,0-1 246 0 0,0-1 1 0 0,-1 1-1 0 0,1-1 0 0 0,-1-1 0 0 0,0 0 0 0 0,0 0 1 0 0,0 0-1 0 0,-1-1 0 0 0,1 0 0 0 0,-1-1 1 0 0,1 0-1 0 0,-1 0 0 0 0,1-1 0 0 0,-1 0 1 0 0,1-1-1 0 0,-1 1 0 0 0,1-2 0 0 0,-1 1 0 0 0,1-1 1 0 0,-11-4-1 0 0,2 0-45 0 0,1 0 1 0 0,0-1 0 0 0,1 0-1 0 0,-1-2 1 0 0,2 0-1 0 0,-1 0 1 0 0,1-1-1 0 0,0-1 1 0 0,-13-14-1 0 0,15 12 179 0 0,0 0 1 0 0,1 0-1 0 0,-12-19 0 0 0,20 27-277 0 0,0 0 1 0 0,0-1-1 0 0,1 1 0 0 0,0-1 1 0 0,0 1-1 0 0,0-1 0 0 0,0 1 1 0 0,1-1-1 0 0,0 0 0 0 0,0 0 1 0 0,1 0-1 0 0,0 0 1 0 0,0-7-1 0 0,1 11-93 0 0,0 0-1 0 0,0 0 1 0 0,0 0 0 0 0,0 0 0 0 0,0 0 0 0 0,1 0-1 0 0,-1 0 1 0 0,1 0 0 0 0,-1 0 0 0 0,1 1 0 0 0,0-1-1 0 0,-1 1 1 0 0,1-1 0 0 0,0 1 0 0 0,0 0-1 0 0,0 0 1 0 0,0-1 0 0 0,0 1 0 0 0,1 1 0 0 0,-1-1-1 0 0,0 0 1 0 0,3 0 0 0 0,54-12-693 0 0,-36 10 294 0 0,1 1 0 0 0,-1 1 0 0 0,1 1 0 0 0,0 1 0 0 0,31 5 0 0 0,-41-3 340 0 0,0 0 0 0 0,0 0 0 0 0,-1 1 0 0 0,1 1 0 0 0,-1 1 0 0 0,0-1 0 0 0,0 2 0 0 0,-1 0 0 0 0,1 1 0 0 0,11 10 0 0 0,-18-13 8 0 0,-2 0-1 0 0,1 0 1 0 0,0 1 0 0 0,-1 0-1 0 0,0 0 1 0 0,-1 0 0 0 0,1 1-1 0 0,-1-1 1 0 0,-1 1 0 0 0,1 0 0 0 0,-1 0-1 0 0,2 7 1 0 0,-2-5 63 0 0,-1 1 0 0 0,1-1 0 0 0,-1 1 0 0 0,-1-1 0 0 0,0 1 0 0 0,0-1 0 0 0,-1 1 0 0 0,-3 15 0 0 0,3-24 87 0 0,1 0-1 0 0,-1 0 0 0 0,0 0 0 0 0,1 0 0 0 0,-1 0 0 0 0,0 0 0 0 0,1 0 0 0 0,-1 0 0 0 0,0-1 1 0 0,0 1-1 0 0,0 0 0 0 0,0 0 0 0 0,0-1 0 0 0,0 1 0 0 0,0-1 0 0 0,0 1 0 0 0,0-1 1 0 0,0 1-1 0 0,0-1 0 0 0,0 1 0 0 0,0-1 0 0 0,0 0 0 0 0,-1 0 0 0 0,1 0 0 0 0,0 1 1 0 0,0-1-1 0 0,0 0 0 0 0,0 0 0 0 0,0-1 0 0 0,-1 1 0 0 0,1 0 0 0 0,0 0 0 0 0,0-1 1 0 0,0 1-1 0 0,0 0 0 0 0,0-1 0 0 0,0 1 0 0 0,-1-2 0 0 0,-46-19 1684 0 0,46 20-1763 0 0,-23-13 286 0 0,1-1 0 0 0,0-2 0 0 0,-35-30 0 0 0,48 37-232 0 0,1-1 0 0 0,0 1 0 0 0,0-2-1 0 0,1 1 1 0 0,1-1 0 0 0,0-1 0 0 0,0 0-1 0 0,2 0 1 0 0,-7-14 0 0 0,12 23-57 0 0,0 0-1 0 0,-1 1 1 0 0,2-1 0 0 0,-1 0-1 0 0,0 0 1 0 0,1 0 0 0 0,-1 0-1 0 0,1 0 1 0 0,0 0 0 0 0,1 1-1 0 0,-1-1 1 0 0,1 0 0 0 0,-1 0-1 0 0,1 0 1 0 0,0 0 0 0 0,0 1-1 0 0,1-1 1 0 0,-1 1 0 0 0,1-1-1 0 0,0 1 1 0 0,0-1 0 0 0,0 1-1 0 0,3-4 1 0 0,0 2-86 0 0,0 0 0 0 0,1 1 0 0 0,-1 0 1 0 0,1 0-1 0 0,0 0 0 0 0,0 0 0 0 0,0 1 0 0 0,1 0 0 0 0,-1 0 0 0 0,1 1 0 0 0,0 0 0 0 0,8-2 1 0 0,-1 1-46 0 0,0 1 0 0 0,0 0 0 0 0,0 1 0 0 0,0 1 0 0 0,0 0 0 0 0,0 1 1 0 0,0 1-1 0 0,-1 0 0 0 0,1 0 0 0 0,0 2 0 0 0,-1 0 0 0 0,1 0 0 0 0,15 8 1 0 0,-20-8 62 0 0,-1 1 0 0 0,0 0 1 0 0,0 0-1 0 0,0 0 0 0 0,-1 1 1 0 0,1 0-1 0 0,-1 1 0 0 0,-1 0 1 0 0,1 0-1 0 0,-1 0 0 0 0,-1 1 1 0 0,1-1-1 0 0,-1 2 0 0 0,-1-1 1 0 0,1 0-1 0 0,-1 1 1 0 0,-1 0-1 0 0,0 0 0 0 0,0 0 1 0 0,2 14-1 0 0,-3-14 6 0 0,-1 1 0 0 0,0-1 0 0 0,0 0 0 0 0,-1 1 0 0 0,-2 10 1 0 0,2-19 78 0 0,0 1 1 0 0,0 0-1 0 0,-1 0 0 0 0,1 0 1 0 0,-1-1-1 0 0,1 1 1 0 0,-1 0-1 0 0,0 0 1 0 0,0-1-1 0 0,1 1 1 0 0,-1 0-1 0 0,0-1 1 0 0,-1 1-1 0 0,1-1 1 0 0,0 0-1 0 0,0 1 1 0 0,-1-1-1 0 0,1 0 0 0 0,0 0 1 0 0,-1 0-1 0 0,1 0 1 0 0,-1 0-1 0 0,0 0 1 0 0,1 0-1 0 0,-1 0 1 0 0,0 0-1 0 0,0-1 1 0 0,1 1-1 0 0,-1-1 1 0 0,0 0-1 0 0,0 1 0 0 0,-3-1 1 0 0,-5 0 261 0 0,0-1 0 0 0,0-1 0 0 0,0 1-1 0 0,0-1 1 0 0,0-1 0 0 0,1 0 0 0 0,-1 0 0 0 0,-15-9 0 0 0,-71-44 328 0 0,93 53-580 0 0,-19-10 85 0 0,1-1 1 0 0,1-1 0 0 0,0-1-1 0 0,1-1 1 0 0,1 0-1 0 0,-31-39 1 0 0,48 54-87 0 0,-1 0 1 0 0,1 1 0 0 0,0-1 0 0 0,0 0 0 0 0,0 0-1 0 0,0 0 1 0 0,0 0 0 0 0,0 0 0 0 0,1-1 0 0 0,-1 1-1 0 0,1 0 1 0 0,-1 0 0 0 0,1 0 0 0 0,0-1-1 0 0,0 1 1 0 0,0 0 0 0 0,0 0 0 0 0,0 0 0 0 0,0-1-1 0 0,1 1 1 0 0,0-3 0 0 0,0 3-56 0 0,1 0-1 0 0,-1-1 1 0 0,1 1 0 0 0,-1 0 0 0 0,1 0-1 0 0,0 0 1 0 0,0 0 0 0 0,0 0-1 0 0,0 1 1 0 0,0-1 0 0 0,0 1 0 0 0,1-1-1 0 0,-1 1 1 0 0,6-3 0 0 0,4 0-167 0 0,1 0 0 0 0,1 0 0 0 0,-1 1 0 0 0,1 1 0 0 0,23-2 0 0 0,-36 4 170 0 0,44-2-495 0 0,54 3 0 0 0,-86 0-64 0 0,0 0 0 0 0,0 1 0 0 0,0 1 0 0 0,-1 0-1 0 0,1 0 1 0 0,-1 1 0 0 0,0 1 0 0 0,0 0 0 0 0,13 9 0 0 0,-8-2-2086 0 0</inkml:trace>
</inkml:ink>
</file>

<file path=ppt/ink/ink7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38.1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944 1 1280 0 0,'0'0'2162'0'0,"-25"21"-382"0"0,-346 243 1850 0 0,180-147-2914 0 0,-116 77-44 0 0,296-186-661 0 0,8-6-4 0 0,0-1 0 0 0,0 1 0 0 0,0 0 0 0 0,1 0 0 0 0,-1 0 0 0 0,1 0 0 0 0,-1 0 0 0 0,1 0 0 0 0,0 1-1 0 0,0-1 1 0 0,0 1 0 0 0,0 0 0 0 0,0 0 0 0 0,-2 4 0 0 0,4-6-17 0 0,0 0-1 0 0,1 0 1 0 0,-1-1 0 0 0,0 1-1 0 0,1 0 1 0 0,-1 0 0 0 0,1-1-1 0 0,-1 1 1 0 0,1-1 0 0 0,-1 1-1 0 0,1 0 1 0 0,0-1 0 0 0,-1 1 0 0 0,1-1-1 0 0,-1 0 1 0 0,1 1 0 0 0,0-1-1 0 0,0 1 1 0 0,-1-1 0 0 0,1 0-1 0 0,0 1 1 0 0,0-1 0 0 0,-1 0-1 0 0,1 0 1 0 0,0 0 0 0 0,0 0-1 0 0,0 0 1 0 0,-1 0 0 0 0,1 0-1 0 0,0 0 1 0 0,0 0 0 0 0,0 0 0 0 0,-1 0-1 0 0,1 0 1 0 0,1-1 0 0 0,2 1-34 0 0,20 0-348 0 0,1-1 0 0 0,-1-2 0 0 0,0 0 0 0 0,0-2 1 0 0,0 0-1 0 0,29-12 0 0 0,-19 7-857 0 0,80-25-3747 0 0</inkml:trace>
  <inkml:trace contextRef="#ctx0" brushRef="#br0" timeOffset="1">989 405 4940 0 0,'-125'74'1877'0'0,"18"-9"-837"0"0,-12 13-468 0 0,17-9-120 0 0,16-10-192 0 0,24-13-144 0 0,17-8-12 0 0,12-7-104 0 0,0 8 104 0 0,-6 4-208 0 0,1 5 108 0 0,6-3-8 0 0,7-3-340 0 0,11-13-1200 0 0,-2 1-2761 0 0</inkml:trace>
</inkml:ink>
</file>

<file path=ppt/ink/ink7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2.1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173 0 9277 0 0,'0'0'7640'0'0,"-2"5"-7533"0"0,-159 493-1676 0 0,159-491 1254 0 0,0-1-507 0 0,0 1 0 0 0,1-1 0 0 0,0 1 1 0 0,0 0-1 0 0,0-1 0 0 0,1 13 1 0 0,17-21-4951 0 0</inkml:trace>
</inkml:ink>
</file>

<file path=ppt/ink/ink7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2.5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 1 6129 0 0,'0'0'8026'0'0,"-1"12"-7445"0"0,-22 159 1051 0 0,8-70-1874 0 0,-3 133 0 0 0,16-195-467 0 0,1 35-974 0 0,1-68 1135 0 0,0-1 0 0 0,1 1 0 0 0,0-1 1 0 0,0 0-1 0 0,0 0 0 0 0,1 1 0 0 0,0-1 0 0 0,0 0 0 0 0,0 0 0 0 0,4 5 0 0 0,6-10-4565 0 0</inkml:trace>
</inkml:ink>
</file>

<file path=ppt/ink/ink7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2.9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 2692 0 0,'0'0'3267'0'0,"0"-3"-4541"0"0,0 3 1263 0 0,0-1 1 0 0,0 1-1 0 0,0-1 0 0 0,0 1 1 0 0,0 0-1 0 0,0-1 1 0 0,0 1-1 0 0,0-1 0 0 0,0 1 1 0 0,0-1-1 0 0,1 1 1 0 0,-1 0-1 0 0,0-1 0 0 0,0 1 1 0 0,1-1-1 0 0,1 1 315 0 0,-1 1 1 0 0,0-1-1 0 0,1 1 0 0 0,-1-1 1 0 0,0 1-1 0 0,0 0 0 0 0,1 0 0 0 0,-1 0 1 0 0,0-1-1 0 0,0 1 0 0 0,0 0 1 0 0,0 0-1 0 0,0 1 0 0 0,0-1 1 0 0,0 0-1 0 0,-1 0 0 0 0,1 0 0 0 0,0 1 1 0 0,0-1-1 0 0,-1 0 0 0 0,1 1 1 0 0,-1-1-1 0 0,0 0 0 0 0,1 1 1 0 0,-1-1-1 0 0,0 1 0 0 0,0-1 0 0 0,1 3 1 0 0,4 56 1402 0 0,-5-41-957 0 0,28 423-231 0 0,-23-339-3206 0 0,-5-36-3833 0 0,0-51 1607 0 0</inkml:trace>
</inkml:ink>
</file>

<file path=ppt/ink/ink7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3.3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 1 9157 0 0,'17'23'1691'0'0,"37"62"-797"0"0,86 182-1 0 0,-114-201-639 0 0,-3 1-1 0 0,-3 2 1 0 0,-3 0-1 0 0,-3 1 1 0 0,10 131 0 0 0,-22-157-218 0 0,-2 0-1 0 0,-2 0 1 0 0,-2 0 0 0 0,-1 0 0 0 0,-3-1 0 0 0,-1 0 0 0 0,-3 0 0 0 0,-1-1 0 0 0,-2 0-1 0 0,-32 62 1 0 0,25-69 263 0 0,-1-2 0 0 0,-2 0 0 0 0,0-2 0 0 0,-3 0 0 0 0,0-2 0 0 0,-59 45 0 0 0,-7-7 975 0 0,81-60-1162 0 0,0 0 0 0 0,0 0 0 0 0,-1-1 0 0 0,0-1-1 0 0,-25 7 1 0 0</inkml:trace>
</inkml:ink>
</file>

<file path=ppt/ink/ink7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4.4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15 4212 0 0,'0'0'11426'0'0,"1"-3"-11273"0"0,3-9-152 0 0,-4 33-44 0 0,-4 36 379 0 0,-27 110-602 0 0,-71 222-1 0 0,100-384-182 0 0,1 1 0 0 0,0 0-1 0 0,0 0 1 0 0,0 0 0 0 0,1 7 0 0 0,0-13 378 0 0,0 0 1 0 0,0 0 0 0 0,0 1 0 0 0,0-1-1 0 0,0 0 1 0 0,0 0 0 0 0,0 1 0 0 0,1-1-1 0 0,-1 0 1 0 0,0 0 0 0 0,0 0 0 0 0,0 1-1 0 0,1-1 1 0 0,-1 0 0 0 0,0 0 0 0 0,0 0-1 0 0,0 0 1 0 0,1 1 0 0 0,-1-1 0 0 0,0 0 0 0 0,0 0-1 0 0,1 0 1 0 0,-1 0 0 0 0,0 0 0 0 0,0 0-1 0 0,1 0 1 0 0,-1 0 0 0 0,0 0 0 0 0,0 0-1 0 0,1 0 1 0 0,-1 0 0 0 0,0 0 0 0 0,0 0-1 0 0,1 0 1 0 0,-1 0 0 0 0,0 0 0 0 0,1 0-1 0 0,-1 0 1 0 0,0 0 0 0 0,0 0 0 0 0,1 0 0 0 0,-1 0-1 0 0,0-1 1 0 0,0 1 0 0 0,0 0 0 0 0,1 0-1 0 0,-1 0 1 0 0,0 0 0 0 0,0-1 0 0 0,14-7-1914 0 0,1-8-826 0 0,9-18-1353 0 0</inkml:trace>
</inkml:ink>
</file>

<file path=ppt/ink/ink7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4.8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125 1 7585 0 0,'0'0'6484'0'0,"-3"13"-6306"0"0,-52 250 180 0 0,28-155-2859 0 0,-11 55-3484 0 0,36-150 3254 0 0</inkml:trace>
</inkml:ink>
</file>

<file path=ppt/ink/ink7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5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190 1 9037 0 0,'0'0'3611'0'0,"-8"19"-3416"0"0,-49 125 779 0 0,-66 287-446 0 0,123-430-581 0 0,-1-1 1 0 0,1 0-1 0 0,0 1 0 0 0,0-1 1 0 0,0 1-1 0 0,0-1 1 0 0,0 0-1 0 0,0 1 1 0 0,-1-1-1 0 0,1 1 1 0 0,0-1-1 0 0,0 1 0 0 0,0-1 1 0 0,0 0-1 0 0,0 1 1 0 0,1-1-1 0 0,-1 1 1 0 0,0-1-1 0 0,0 1 1 0 0,0-1-1 0 0,0 0 0 0 0,0 1 1 0 0,1-1-1 0 0,-1 1 1 0 0,0-1-1 0 0,0 0 1 0 0,0 1-1 0 0,1-1 1 0 0,0 1-1 0 0,11-7-394 0 0,20-26 715 0 0,-24 23-463 0 0,10-10 59 0 0,2 0 0 0 0,0 1 1 0 0,1 2-1 0 0,32-20 0 0 0,-46 32 100 0 0,0 0 1 0 0,0 1-1 0 0,0 0 1 0 0,0 0-1 0 0,0 1 0 0 0,1 0 1 0 0,-1 1-1 0 0,16-2 0 0 0,-19 3 39 0 0,1 0-1 0 0,-1 0 0 0 0,1 1 0 0 0,-1 0 1 0 0,1 0-1 0 0,-1 0 0 0 0,0 0 1 0 0,0 1-1 0 0,1-1 0 0 0,-1 1 0 0 0,0 0 1 0 0,0 1-1 0 0,-1-1 0 0 0,1 1 1 0 0,0-1-1 0 0,4 6 0 0 0,-5-6 16 0 0,0 0 0 0 0,-1 1 0 0 0,1 0 0 0 0,-1-1 0 0 0,0 1 0 0 0,0 0-1 0 0,0 0 1 0 0,0 0 0 0 0,-1 0 0 0 0,1 0 0 0 0,-1 0 0 0 0,1 1 0 0 0,-1-1 0 0 0,0 0 0 0 0,-1 1 0 0 0,1-1 0 0 0,0 1 0 0 0,-1-1-1 0 0,0 1 1 0 0,0-1 0 0 0,0 1 0 0 0,0-1 0 0 0,-1 1 0 0 0,1-1 0 0 0,-2 7 0 0 0,-1-6 53 0 0,1 1 0 0 0,-1 0 1 0 0,1 0-1 0 0,-1-1 0 0 0,-1 1 0 0 0,1-1 0 0 0,0 0 1 0 0,-1 0-1 0 0,0 0 0 0 0,0-1 0 0 0,0 1 1 0 0,-1-1-1 0 0,1 0 0 0 0,-1 0 0 0 0,-8 3 1 0 0,-5 2 165 0 0,0-1 0 0 0,0-1 0 0 0,0 0 0 0 0,-1-2 0 0 0,-28 4 1 0 0,-96-1 5 0 0,129-11-1399 0 0,22-3-1945 0 0,20-5-1317 0 0,-11 6 2080 0 0</inkml:trace>
</inkml:ink>
</file>

<file path=ppt/ink/ink7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6.3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191 82 1828 0 0,'0'0'11911'0'0,"-13"1"-11732"0"0,2-1-135 0 0,7 0-33 0 0,-1 0 1 0 0,1 0-1 0 0,0 0 1 0 0,0 1-1 0 0,-1 0 1 0 0,1-1-1 0 0,0 1 1 0 0,0 1-1 0 0,0-1 1 0 0,0 1-1 0 0,0-1 1 0 0,0 1-1 0 0,0 0 1 0 0,0 1 0 0 0,1-1-1 0 0,-1 1 1 0 0,1-1-1 0 0,-3 5 1 0 0,-7 7-8 0 0,1 1 0 0 0,0 1 1 0 0,2 0-1 0 0,-12 23 0 0 0,19-33-43 0 0,0 0-1 0 0,0 0 1 0 0,1 0-1 0 0,0 1 1 0 0,0-1-1 0 0,0 0 1 0 0,1 1-1 0 0,0-1 0 0 0,1 1 1 0 0,-1 0-1 0 0,1-1 1 0 0,0 1-1 0 0,1-1 1 0 0,0 1-1 0 0,0-1 0 0 0,3 11 1 0 0,-2-14 24 0 0,0 0 1 0 0,-1 0-1 0 0,2 0 1 0 0,-1-1-1 0 0,0 1 1 0 0,1-1-1 0 0,-1 1 1 0 0,1-1-1 0 0,0 0 1 0 0,-1 0-1 0 0,1 0 1 0 0,0 0-1 0 0,0-1 1 0 0,0 1-1 0 0,1-1 1 0 0,-1 0-1 0 0,0 0 1 0 0,1 0-1 0 0,-1 0 1 0 0,0-1-1 0 0,1 1 0 0 0,-1-1 1 0 0,5 0-1 0 0,3 1 23 0 0,0-1 0 0 0,0 0 0 0 0,0-1 0 0 0,0 0 0 0 0,0-1 0 0 0,13-3 0 0 0,-13 1 40 0 0,0 0 1 0 0,0 0-1 0 0,0-1 0 0 0,-1 0 0 0 0,1-1 0 0 0,-1 0 1 0 0,-1-1-1 0 0,1 0 0 0 0,-1 0 0 0 0,8-9 0 0 0,-11 10 22 0 0,-1-1-1 0 0,0 0 1 0 0,0 1 0 0 0,-1-1-1 0 0,1-1 1 0 0,-2 1-1 0 0,1-1 1 0 0,-1 1 0 0 0,0-1-1 0 0,-1 0 1 0 0,0 0-1 0 0,0 0 1 0 0,-1-1 0 0 0,0 1-1 0 0,0-9 1 0 0,-1 9-62 0 0,0 0 1 0 0,0 1-1 0 0,-1-1 0 0 0,0 0 1 0 0,-1 1-1 0 0,0-1 1 0 0,0 1-1 0 0,0-1 1 0 0,-1 1-1 0 0,0 0 0 0 0,0 0 1 0 0,-7-8-1 0 0,7 10-46 0 0,0 0-1 0 0,-1 1 0 0 0,0 0 1 0 0,0 0-1 0 0,-1 0 1 0 0,1 0-1 0 0,-1 1 0 0 0,0-1 1 0 0,1 1-1 0 0,-2 1 1 0 0,1-1-1 0 0,0 1 0 0 0,0-1 1 0 0,-1 2-1 0 0,1-1 1 0 0,-1 0-1 0 0,-7 0 0 0 0,-35-1-1149 0 0,47 3 963 0 0,-1 0-1 0 0,1 0 1 0 0,-1 1-1 0 0,0-1 1 0 0,1 0-1 0 0,-1 1 1 0 0,1-1-1 0 0,-1 0 1 0 0,1 1-1 0 0,-1 0 1 0 0,1-1-1 0 0,0 1 1 0 0,-1 0-1 0 0,1 0 1 0 0,0 0-1 0 0,0 0 1 0 0,-1 0-1 0 0,1 0 1 0 0,0 0-1 0 0,0 0 1 0 0,0 0-1 0 0,0 0 1 0 0,0 1-1 0 0,0-1 1 0 0,1 1-1 0 0,-2 1 1 0 0,0 5-2830 0 0</inkml:trace>
</inkml:ink>
</file>

<file path=ppt/ink/ink7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6.7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8689 0 0,'0'0'5919'0'0,"3"10"-5625"0"0,5 25-39 0 0,-1 0 1 0 0,-2 0-1 0 0,1 39 0 0 0,-2 121-1194 0 0,-4-183 738 0 0,0 4-189 0 0,0 9-1142 0 0,0-1-1 0 0,-2 0 1 0 0,-5 30 0 0 0,1-31-2260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8:49.8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75 268 0 0,'0'0'3658'0'0,"10"-20"-1707"0"0,53 6-2371 0 0,-30 6 320 0 0,0 2 0 0 0,0 1-1 0 0,45-2 209 0 0,-97 7 1333 0 0,-41-1-1199 0 0,38 1-117 0 0,0 0 0 0 0,0-2 0 0 0,-29-5 0 0 0,60 8-443 0 0,1-1 1 0 0,-1 1-1 0 0,0-1 0 0 0,10-2 0 0 0,12 0 525 0 0,141-1-254 0 0,-191 7-40 0 0,1 0 0 0 0,-25 9 0 0 0,25-7-455 0 0,-13 4-1115 0 0,-7 1-493 0 0</inkml:trace>
</inkml:ink>
</file>

<file path=ppt/ink/ink7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7.1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1 353 3284 0 0,'0'0'4791'0'0,"13"-16"-3515"0"0,44-44-1446 0 0,76-61-1 0 0,-87 83 251 0 0,-17 13 316 0 0,1 1 0 0 0,0 2-1 0 0,36-19 1 0 0,-65 40-329 0 0,0 1-1 0 0,0-1 1 0 0,1 0-1 0 0,-1 1 1 0 0,1-1-1 0 0,-1 1 1 0 0,0-1-1 0 0,1 1 1 0 0,-1 0-1 0 0,1 0 1 0 0,-1-1-1 0 0,1 1 1 0 0,-1 0-1 0 0,3 1 1 0 0,-4-1-28 0 0,1 0 1 0 0,0 0-1 0 0,-1 1 1 0 0,1-1 0 0 0,-1 0-1 0 0,1 1 1 0 0,-1-1-1 0 0,1 1 1 0 0,-1-1-1 0 0,1 1 1 0 0,-1-1-1 0 0,1 1 1 0 0,-1-1-1 0 0,0 1 1 0 0,1-1 0 0 0,-1 1-1 0 0,0-1 1 0 0,1 1-1 0 0,-1-1 1 0 0,0 1-1 0 0,0 0 1 0 0,1 1-1 0 0,-1 3 173 0 0,1 1 0 0 0,-1 0 0 0 0,0 0 0 0 0,0 0 0 0 0,-3 11 0 0 0,2-10-105 0 0,-5 21 230 0 0,-1 0 1 0 0,-1-1-1 0 0,-2 0 1 0 0,-21 44 0 0 0,-2 4-174 0 0,24-52-157 0 0,5-15-48 0 0,1-1 0 0 0,0 1 0 0 0,0-1 0 0 0,1 1 0 0 0,0 0 0 0 0,0 0 0 0 0,0 11-1 0 0,2-19 16 0 0,0 0 0 0 0,0 1 0 0 0,0-1-1 0 0,0 0 1 0 0,1 0 0 0 0,-1 1 0 0 0,0-1-1 0 0,0 0 1 0 0,0 0 0 0 0,1 1 0 0 0,-1-1-1 0 0,0 0 1 0 0,1 0 0 0 0,-1 0 0 0 0,0 0-1 0 0,0 1 1 0 0,1-1 0 0 0,-1 0 0 0 0,0 0-1 0 0,1 0 1 0 0,-1 0 0 0 0,0 0 0 0 0,1 0-1 0 0,-1 0 1 0 0,0 0 0 0 0,1 0 0 0 0,-1 0-1 0 0,0 0 1 0 0,1 0 0 0 0,-1 0 0 0 0,0 0-1 0 0,1 0 1 0 0,-1 0 0 0 0,0 0 0 0 0,1 0-1 0 0,-1-1 1 0 0,0 1 0 0 0,1 0 0 0 0,14-5-129 0 0,7-7 67 0 0,-1 0 0 0 0,34-27 0 0 0,-34 23-45 0 0,1 1 0 0 0,30-16 0 0 0,-44 27 124 0 0,0 1-1 0 0,0 0 1 0 0,0 0 0 0 0,0 1-1 0 0,0 0 1 0 0,0 0-1 0 0,1 1 1 0 0,-1 0-1 0 0,0 0 1 0 0,1 1-1 0 0,11 1 1 0 0,-15 0 66 0 0,-1 0 1 0 0,0 0 0 0 0,1 0-1 0 0,-1 0 1 0 0,0 1 0 0 0,0-1 0 0 0,0 1-1 0 0,0 0 1 0 0,0 0 0 0 0,0 1-1 0 0,0-1 1 0 0,-1 1 0 0 0,1 0-1 0 0,-1 0 1 0 0,0 0 0 0 0,0 1 0 0 0,0-1-1 0 0,0 1 1 0 0,3 5 0 0 0,2 6 192 0 0,-1 0 1 0 0,0 0 0 0 0,-1 1 0 0 0,4 17 0 0 0,-7-20-155 0 0,1 0-1 0 0,1 0 1 0 0,0-1 0 0 0,0 1-1 0 0,13 18 1 0 0,-18-31-167 0 0,0 1 0 0 0,1 0 1 0 0,-1-1-1 0 0,1 1 0 0 0,-1 0 0 0 0,1-1 1 0 0,-1 1-1 0 0,1-1 0 0 0,0 1 0 0 0,-1-1 1 0 0,1 1-1 0 0,0-1 0 0 0,-1 0 0 0 0,1 1 1 0 0,0-1-1 0 0,0 0 0 0 0,-1 1 0 0 0,1-1 1 0 0,0 0-1 0 0,0 0 0 0 0,0 0 0 0 0,-1 1 1 0 0,1-1-1 0 0,0 0 0 0 0,0 0 0 0 0,0 0 1 0 0,-1-1-1 0 0,1 1 0 0 0,0 0 0 0 0,0 0 1 0 0,0 0-1 0 0,-1 0 0 0 0,2-1 0 0 0,0-1-293 0 0,0 1 0 0 0,0-1 0 0 0,0 1 0 0 0,0-1 0 0 0,0 0 0 0 0,-1 1 1 0 0,1-1-1 0 0,-1 0 0 0 0,3-3 0 0 0,3-9-3543 0 0</inkml:trace>
</inkml:ink>
</file>

<file path=ppt/ink/ink7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7.6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392 172 520 0 0,'0'0'8982'0'0,"3"-15"-8845"0"0,7-49 84 0 0,-9 61-139 0 0,-1 0 0 0 0,1 0 0 0 0,-1-1 0 0 0,0 1 0 0 0,0 0 1 0 0,0 0-1 0 0,0 0 0 0 0,-1 0 0 0 0,1-1 0 0 0,-1 1 0 0 0,1 0 0 0 0,-1 0 0 0 0,0 0 0 0 0,-1 0 0 0 0,1 0 0 0 0,0 1 0 0 0,-1-1 0 0 0,0 0 0 0 0,1 1 0 0 0,-1-1 0 0 0,0 1 0 0 0,0-1 0 0 0,-1 1 0 0 0,1 0 0 0 0,0 0 1 0 0,-1 0-1 0 0,1 0 0 0 0,-1 0 0 0 0,0 1 0 0 0,1-1 0 0 0,-1 1 0 0 0,0 0 0 0 0,0-1 0 0 0,0 1 0 0 0,0 1 0 0 0,0-1 0 0 0,0 0 0 0 0,-5 0 0 0 0,-1 0 31 0 0,0 1 1 0 0,-1-1-1 0 0,1 1 0 0 0,-1 1 1 0 0,1 0-1 0 0,-1 0 0 0 0,1 1 1 0 0,0 0-1 0 0,-1 0 0 0 0,-11 6 1 0 0,4 1-20 0 0,1 0 1 0 0,0 1 0 0 0,1 0-1 0 0,0 2 1 0 0,1-1 0 0 0,0 2-1 0 0,1 0 1 0 0,0 1 0 0 0,-21 29-1 0 0,27-32-115 0 0,0 0 0 0 0,1 0-1 0 0,0 0 1 0 0,0 1-1 0 0,1 0 1 0 0,1 0-1 0 0,0 0 1 0 0,1 1-1 0 0,0-1 1 0 0,1 1-1 0 0,0 0 1 0 0,1 0-1 0 0,0-1 1 0 0,1 1-1 0 0,3 17 1 0 0,-2-25-8 0 0,0 1 0 0 0,0 0 0 0 0,1-1 0 0 0,0 1 1 0 0,0-1-1 0 0,1 0 0 0 0,-1 0 0 0 0,1 1 0 0 0,0-2 0 0 0,1 1 0 0 0,-1 0 0 0 0,1-1 0 0 0,8 8 0 0 0,-5-6 32 0 0,0 0 0 0 0,1-1 0 0 0,0 0 0 0 0,0-1 0 0 0,0 0 0 0 0,1 0 0 0 0,-1 0 0 0 0,10 2 0 0 0,1-2-125 0 0,0 0 0 0 0,0-1 0 0 0,1 0 0 0 0,-1-2 0 0 0,0 0 0 0 0,1-2 0 0 0,33-4 1 0 0,-39 3-430 0 0,0-1 1 0 0,0-1-1 0 0,-1-1 1 0 0,1 0 0 0 0,-1 0-1 0 0,0-2 1 0 0,0 1 0 0 0,-1-2-1 0 0,0 1 1 0 0,0-2-1 0 0,21-18 1 0 0,4-17-2526 0 0</inkml:trace>
</inkml:ink>
</file>

<file path=ppt/ink/ink7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8.1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193 1 2980 0 0,'0'0'8418'0'0,"-8"21"-8274"0"0,0 0-45 0 0,-42 126 811 0 0,-33 289 1484 0 0,49-222-1440 0 0,30-187-973 0 0,1 0 1 0 0,0 29-1 0 0,3-55 17 0 0,0-1-1 0 0,0 1 1 0 0,0-1-1 0 0,0 0 1 0 0,0 1-1 0 0,0-1 0 0 0,0 1 1 0 0,1-1-1 0 0,-1 0 1 0 0,0 1-1 0 0,0-1 0 0 0,0 1 1 0 0,1-1-1 0 0,-1 0 1 0 0,0 1-1 0 0,0-1 1 0 0,1 0-1 0 0,-1 1 0 0 0,0-1 1 0 0,0 0-1 0 0,1 0 1 0 0,-1 1-1 0 0,0-1 1 0 0,1 0-1 0 0,-1 0 0 0 0,1 0 1 0 0,-1 1-1 0 0,0-1 1 0 0,1 0-1 0 0,-1 0 0 0 0,1 0 1 0 0,-1 0-1 0 0,0 0 1 0 0,1 0-1 0 0,-1 0 1 0 0,1 0-1 0 0,-1 0 0 0 0,1 0 1 0 0,-1 0-1 0 0,0 0 1 0 0,1 0-1 0 0,-1 0 0 0 0,1 0 1 0 0,-1 0-1 0 0,0 0 1 0 0,1-1-1 0 0,-1 1 1 0 0,1 0-1 0 0,-1 0 0 0 0,0 0 1 0 0,1-1-1 0 0,-1 1 1 0 0,0 0-1 0 0,1 0 0 0 0,-1-1 1 0 0,23-15 242 0 0,98-109-930 0 0,8-6 244 0 0,-127 129 452 0 0,5-5-40 0 0,1 0-1 0 0,0 1 0 0 0,0 0 0 0 0,14-7 0 0 0,-21 12 35 0 0,1 0 0 0 0,-1 0 0 0 0,1 1 0 0 0,-1-1 0 0 0,1 1 0 0 0,-1-1 0 0 0,1 1 0 0 0,-1-1 0 0 0,1 1 0 0 0,-1 0 0 0 0,1 0 0 0 0,0 0 0 0 0,-1 0 0 0 0,1 0 0 0 0,-1 0 0 0 0,1 0 0 0 0,-1 0 0 0 0,1 1 0 0 0,-1-1 0 0 0,1 1 0 0 0,-1-1 0 0 0,1 1 0 0 0,-1 0 0 0 0,1-1 0 0 0,-1 1-1 0 0,0 0 1 0 0,1 0 0 0 0,-1 0 0 0 0,0 0 0 0 0,0 0 0 0 0,0 0 0 0 0,0 0 0 0 0,0 0 0 0 0,0 1 0 0 0,0-1 0 0 0,0 0 0 0 0,1 3 0 0 0,1 3 69 0 0,0 0-1 0 0,0 0 1 0 0,-1 1-1 0 0,0-1 1 0 0,0 1-1 0 0,-1 0 1 0 0,1-1-1 0 0,-1 12 1 0 0,-5 68 377 0 0,1-26-346 0 0,2-55-112 0 0,1 1-1 0 0,0-1 0 0 0,1 0 0 0 0,0 0 0 0 0,0 0 0 0 0,3 11 0 0 0,-3-15 9 0 0,0 0 0 0 0,0 0-1 0 0,0-1 1 0 0,0 1 0 0 0,1-1-1 0 0,-1 1 1 0 0,0-1 0 0 0,1 1-1 0 0,-1-1 1 0 0,1 0-1 0 0,0 0 1 0 0,-1 0 0 0 0,1 0-1 0 0,0 0 1 0 0,0 0 0 0 0,-1 0-1 0 0,1-1 1 0 0,0 1 0 0 0,0 0-1 0 0,0-1 1 0 0,0 0 0 0 0,0 1-1 0 0,0-1 1 0 0,0 0-1 0 0,2 0 1 0 0,7-1-48 0 0,0 1 0 0 0,0-2-1 0 0,-1 1 1 0 0,1-1 0 0 0,-1-1-1 0 0,1 0 1 0 0,-1-1 0 0 0,0 0 0 0 0,0 0-1 0 0,0-1 1 0 0,17-12 0 0 0,5-5 45 0 0,57-50 1 0 0,11-22 1046 0 0,-104 123-715 0 0,-13 26-50 0 0,-4 22-345 0 0,20-68-524 0 0,0-1 1 0 0,0 0-1 0 0,1 0 1 0 0,1 12 0 0 0</inkml:trace>
</inkml:ink>
</file>

<file path=ppt/ink/ink7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8.5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9473 0 0,'0'0'2552'0'0,"25"37"-6272"0"0,-10-29 1148 0 0,15-4-2649 0 0</inkml:trace>
</inkml:ink>
</file>

<file path=ppt/ink/ink7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8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196 0 6169 0 0,'0'0'5756'0'0,"-3"17"-5155"0"0,-20 109 795 0 0,-23 94 595 0 0,-58 227-2158 0 0,84-380-4237 0 0</inkml:trace>
</inkml:ink>
</file>

<file path=ppt/ink/ink7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9.3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406 1 5396 0 0,'0'0'5218'0'0,"-2"18"-5034"0"0,-40 210 1795 0 0,-23 91-539 0 0,58-256-1409 0 0,1 0 0 0 0,4 1 0 0 0,6 68 0 0 0,-6-160-309 0 0,2 2-284 0 0,-2-1 0 0 0,-8-42-1 0 0,6 55 461 0 0,0 0 0 0 0,0 1 0 0 0,-1 0-1 0 0,-1 0 1 0 0,0 0 0 0 0,-10-14-1 0 0,15 25 109 0 0,-1-1 0 0 0,0 1 0 0 0,0 0-1 0 0,0-1 1 0 0,0 1 0 0 0,0 0 0 0 0,0 0 0 0 0,-1 0-1 0 0,1 1 1 0 0,-1-1 0 0 0,1 1 0 0 0,-1-1 0 0 0,1 1-1 0 0,-1 0 1 0 0,0 0 0 0 0,0 0 0 0 0,0 0-1 0 0,0 0 1 0 0,0 1 0 0 0,1-1 0 0 0,-1 1 0 0 0,0 0-1 0 0,0 0 1 0 0,0 0 0 0 0,0 0 0 0 0,0 1 0 0 0,0-1-1 0 0,0 1 1 0 0,0-1 0 0 0,0 1 0 0 0,0 0-1 0 0,0 0 1 0 0,1 1 0 0 0,-1-1 0 0 0,1 0 0 0 0,-4 3-1 0 0,-3 2 53 0 0,-1 1 0 0 0,1 0 0 0 0,0 0-1 0 0,0 1 1 0 0,1 0 0 0 0,0 1-1 0 0,1 0 1 0 0,0 0 0 0 0,0 0-1 0 0,1 1 1 0 0,0 0 0 0 0,1 1 0 0 0,0-1-1 0 0,0 1 1 0 0,1 0 0 0 0,1 0-1 0 0,0 0 1 0 0,0 0 0 0 0,1 1-1 0 0,1-1 1 0 0,0 1 0 0 0,0 0 0 0 0,2 19-1 0 0,0-26-47 0 0,0-1 0 0 0,0 0 0 0 0,0 0 0 0 0,0 0 0 0 0,0 0 0 0 0,1 0 0 0 0,0 0 0 0 0,0 0 0 0 0,0-1 0 0 0,0 1 0 0 0,0-1-1 0 0,1 1 1 0 0,0-1 0 0 0,0 0 0 0 0,0 0 0 0 0,0 0 0 0 0,0 0 0 0 0,0 0 0 0 0,1-1 0 0 0,-1 0 0 0 0,1 0 0 0 0,0 0 0 0 0,0 0 0 0 0,0 0 0 0 0,0-1 0 0 0,0 1-1 0 0,0-1 1 0 0,6 1 0 0 0,6 1-142 0 0,1-1 0 0 0,0 0 0 0 0,0-1 0 0 0,0-1 0 0 0,31-3 0 0 0,-30 0-559 0 0,0 0 1 0 0,0-1-1 0 0,0-1 0 0 0,0-1 1 0 0,-1-1-1 0 0,0 0 0 0 0,17-10 0 0 0,4-7-2954 0 0</inkml:trace>
</inkml:ink>
</file>

<file path=ppt/ink/ink7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49.7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143 0 208 0 0,'0'0'10898'0'0,"-2"17"-10022"0"0,-16 130 1129 0 0,14-122-1681 0 0,-1-1 0 0 0,-10 27 0 0 0,13-44-284 0 0,0-1 0 0 0,-1 1 0 0 0,0-1 0 0 0,0 0 1 0 0,0 0-1 0 0,-1 0 0 0 0,0 0 0 0 0,0-1 1 0 0,-1 1-1 0 0,0-1 0 0 0,0 0 0 0 0,-8 6 0 0 0,12-10-16 0 0,0-1-1 0 0,1 1 0 0 0,-1 0 0 0 0,0-1 1 0 0,0 1-1 0 0,0-1 0 0 0,0 1 0 0 0,0-1 0 0 0,0 0 1 0 0,0 1-1 0 0,0-1 0 0 0,0 0 0 0 0,0 0 0 0 0,0 0 1 0 0,0 1-1 0 0,0-1 0 0 0,0 0 0 0 0,0 0 1 0 0,0-1-1 0 0,0 1 0 0 0,0 0 0 0 0,0 0 0 0 0,0 0 1 0 0,0-1-1 0 0,0 1 0 0 0,-1-1 0 0 0,0 0-19 0 0,1 0-1 0 0,0-1 0 0 0,0 1 1 0 0,0 0-1 0 0,0-1 1 0 0,0 1-1 0 0,0-1 0 0 0,1 1 1 0 0,-1-1-1 0 0,0 1 0 0 0,1-1 1 0 0,-1 1-1 0 0,1-1 0 0 0,-1-2 1 0 0,0-3-90 0 0,0 0 0 0 0,0 0 1 0 0,1 0-1 0 0,0 1 0 0 0,1-1 1 0 0,-1 0-1 0 0,3-7 0 0 0,0 4-142 0 0,1-1-1 0 0,0 1 1 0 0,1-1 0 0 0,0 2-1 0 0,1-1 1 0 0,0 0-1 0 0,1 1 1 0 0,0 0-1 0 0,0 1 1 0 0,1 0-1 0 0,16-15 1 0 0,-19 19 161 0 0,-1 1 1 0 0,1 0-1 0 0,-1 0 1 0 0,1 0-1 0 0,0 0 1 0 0,0 1-1 0 0,0-1 0 0 0,1 1 1 0 0,-1 1-1 0 0,0-1 1 0 0,1 1-1 0 0,-1 0 1 0 0,1 0-1 0 0,-1 0 1 0 0,1 1-1 0 0,0 0 1 0 0,-1 0-1 0 0,1 1 0 0 0,-1-1 1 0 0,1 1-1 0 0,-1 0 1 0 0,1 1-1 0 0,-1-1 1 0 0,0 1-1 0 0,10 4 1 0 0,44 29 189 0 0,-35-20 143 0 0,-1-1 0 0 0,2-2 0 0 0,51 20-1 0 0,-62-28-264 0 0,1-1-1 0 0,-1 0 0 0 0,1-1 1 0 0,0-1-1 0 0,0 0 0 0 0,0-1 1 0 0,0-1-1 0 0,0 0 0 0 0,-1-1 1 0 0,1 0-1 0 0,0-1 0 0 0,-1-1 1 0 0,0 0-1 0 0,0-1 0 0 0,0-1 1 0 0,0 0-1 0 0,-1-1 0 0 0,0 0 1 0 0,21-17-1 0 0,-29 20-15 0 0,0-1 0 0 0,0 0 0 0 0,-1 0 0 0 0,0-1 0 0 0,0 1 0 0 0,0-1 0 0 0,-1 0 0 0 0,0 0 0 0 0,0 0 0 0 0,0-1 0 0 0,-1 1 0 0 0,0 0 0 0 0,0-1 0 0 0,-1 0 0 0 0,0 1 0 0 0,0-1 0 0 0,0 0-1 0 0,-1 0 1 0 0,-1-9 0 0 0,1 14 35 0 0,0 1-1 0 0,0 0 1 0 0,-1 0-1 0 0,1 0 1 0 0,-1 0-1 0 0,1 0 0 0 0,-1-1 1 0 0,1 1-1 0 0,-1 0 1 0 0,0 0-1 0 0,0 1 1 0 0,1-1-1 0 0,-1 0 0 0 0,0 0 1 0 0,0 0-1 0 0,0 0 1 0 0,0 1-1 0 0,0-1 1 0 0,0 0-1 0 0,0 1 0 0 0,0-1 1 0 0,0 1-1 0 0,0-1 1 0 0,0 1-1 0 0,-1-1 1 0 0,1 1-1 0 0,0 0 0 0 0,0 0 1 0 0,0 0-1 0 0,0-1 1 0 0,-1 1-1 0 0,1 0 0 0 0,0 0 1 0 0,0 1-1 0 0,0-1 1 0 0,-1 0-1 0 0,1 0 1 0 0,0 1-1 0 0,0-1 0 0 0,0 0 1 0 0,0 1-1 0 0,0-1 1 0 0,-2 2-1 0 0,-3 0 55 0 0,1 0 0 0 0,-1 1 0 0 0,1 0 0 0 0,0 0-1 0 0,0 0 1 0 0,0 1 0 0 0,-7 6 0 0 0,3 0 21 0 0,-1 2 0 0 0,2 0 0 0 0,-1 0 0 0 0,2 0 0 0 0,-1 1 0 0 0,2 0-1 0 0,-10 27 1 0 0,12-30-99 0 0,1 0 0 0 0,1 0 0 0 0,0 1 0 0 0,0-1 0 0 0,1 0 0 0 0,0 1 0 0 0,1-1 0 0 0,0 1 0 0 0,1-1 0 0 0,0 0 0 0 0,0 1 0 0 0,4 9 0 0 0,-4-15-119 0 0,1 0 1 0 0,0-1 0 0 0,0 1 0 0 0,0-1-1 0 0,1 0 1 0 0,0 1 0 0 0,0-1 0 0 0,0-1-1 0 0,0 1 1 0 0,0 0 0 0 0,1-1 0 0 0,0 1-1 0 0,-1-1 1 0 0,1 0 0 0 0,1-1 0 0 0,-1 1-1 0 0,0-1 1 0 0,9 4 0 0 0,-8-4-488 0 0,1 0 1 0 0,0-1-1 0 0,-1 1 1 0 0,1-1-1 0 0,0-1 1 0 0,0 1-1 0 0,0-1 1 0 0,0 0-1 0 0,0 0 1 0 0,6-2-1 0 0,16-4-3509 0 0</inkml:trace>
</inkml:ink>
</file>

<file path=ppt/ink/ink7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50.2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1 3616 0 0,'0'0'9259'0'0,"-4"17"-8376"0"0,-28 124 732 0 0,25-97-1204 0 0,2 0 1 0 0,0 47 0 0 0,5-91-415 0 0,0 0 0 0 0,0 0 0 0 0,0 0 0 0 0,0 0 0 0 0,1 1 1 0 0,-1-1-1 0 0,0 0 0 0 0,0 0 0 0 0,0 0 0 0 0,0 0 0 0 0,0 0 1 0 0,1 0-1 0 0,-1 1 0 0 0,0-1 0 0 0,0 0 0 0 0,0 0 0 0 0,0 0 1 0 0,1 0-1 0 0,-1 0 0 0 0,0 0 0 0 0,0 0 0 0 0,0 0 0 0 0,0 0 1 0 0,1 0-1 0 0,-1 0 0 0 0,0 0 0 0 0,0 0 0 0 0,0 0 0 0 0,1 0 1 0 0,-1 0-1 0 0,0 0 0 0 0,0 0 0 0 0,0 0 0 0 0,1 0 0 0 0,-1 0 1 0 0,0 0-1 0 0,0 0 0 0 0,0 0 0 0 0,0-1 0 0 0,1 1 0 0 0,-1 0 1 0 0,0 0-1 0 0,0 0 0 0 0,0 0 0 0 0,0 0 0 0 0,0 0 0 0 0,0-1 1 0 0,1 1-1 0 0,-1 0 0 0 0,10-7-159 0 0,-4 2 31 0 0,191-154-1863 0 0,-192 156 1992 0 0,0 0 1 0 0,0 0 0 0 0,0 0 0 0 0,1 0-1 0 0,-1 1 1 0 0,1 0 0 0 0,-1 0-1 0 0,1 0 1 0 0,0 1 0 0 0,11-1 0 0 0,-13 2 73 0 0,0 0 1 0 0,-1 0 0 0 0,1 1 0 0 0,0-1 0 0 0,-1 1 0 0 0,1 0 0 0 0,-1 0 0 0 0,1 1 0 0 0,-1-1 0 0 0,0 1 0 0 0,1-1 0 0 0,-1 1 0 0 0,0 0 0 0 0,0 0 0 0 0,0 1 0 0 0,0-1 0 0 0,-1 1 0 0 0,4 3 0 0 0,21 24 517 0 0,-9-9 62 0 0,31 28 1 0 0,-40-42-569 0 0,-1 0 0 0 0,1-1 0 0 0,1 0 0 0 0,-1-1 0 0 0,1 0 0 0 0,0 0 0 0 0,12 3 0 0 0,1-2-262 0 0,0-2 0 0 0,0-1 1 0 0,0 0-1 0 0,0-2 0 0 0,0 0 1 0 0,36-5-1 0 0,-20-3-1476 0 0,-17-6-2519 0 0,-13-2-1285 0 0</inkml:trace>
</inkml:ink>
</file>

<file path=ppt/ink/ink7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51.2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95 38 4608 0 0,'0'0'8838'0'0,"-1"-6"-8477"0"0,-6-19-7 0 0,5 19 1482 0 0,-8 39-1407 0 0,-3 19-63 0 0,-9 70 0 0 0,15-74-587 0 0,-25 92 0 0 0,65-177-15179 0 0</inkml:trace>
</inkml:ink>
</file>

<file path=ppt/ink/ink7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08:51.7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119 1 1044 0 0,'0'0'12863'0'0,"-1"3"-12990"0"0,-6 18 274 0 0,2 1 0 0 0,0 0 0 0 0,1 0 0 0 0,-1 34 0 0 0,2-22-75 0 0,0 5 193 0 0,-2 0-1 0 0,-2 0 1 0 0,-1 0-1 0 0,-26 72 0 0 0,34-111-239 0 0,0 0-1 0 0,-1 0 1 0 0,1 0-1 0 0,0 0 1 0 0,0 0-1 0 0,0 0 1 0 0,-1 0-1 0 0,1 0 0 0 0,0 0 1 0 0,0 0-1 0 0,-1 0 1 0 0,1 0-1 0 0,0 0 1 0 0,0 0-1 0 0,-1 0 1 0 0,1 0-1 0 0,0 0 0 0 0,0 0 1 0 0,0 0-1 0 0,-1 0 1 0 0,1 0-1 0 0,0-1 1 0 0,0 1-1 0 0,0 0 1 0 0,-1 0-1 0 0,1 0 0 0 0,0 0 1 0 0,0 0-1 0 0,0-1 1 0 0,-1 1-1 0 0,1 0 1 0 0,0 0-1 0 0,0 0 1 0 0,0-1-1 0 0,0 1 0 0 0,0 0 1 0 0,0 0-1 0 0,0 0 1 0 0,-1-1-1 0 0,1 1 1 0 0,0 0-1 0 0,0 0 0 0 0,0-1 1 0 0,-12-19-2634 0 0,0-4-7513 0 0,42 81 5868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2.2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1864 0 0,'0'0'4732'0'0,"14"12"-4260"0"0,26 21-82 0 0,55 35 1 0 0,12-7 455 0 0,138 57 0 0 0,124 29 958 0 0,-327-131-1551 0 0,508 248 1227 0 0,-152-62-221 0 0,-197-109-562 0 0,308 128 1077 0 0,-435-199-1266 0 0,-50-16-384 0 0,0 1-1 0 0,32 15 227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28:50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18 6777 0 0,'0'0'1578'0'0,"16"-3"-2651"0"0,42-4 1071 0 0,80-1-1 0 0,4 8 2182 0 0,-138 19-3718 0 0</inkml:trace>
</inkml:ink>
</file>

<file path=ppt/ink/ink7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11.0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783 18 28 0 0,'0'0'6762'0'0,"4"-3"-6571"0"0,8-8-188 0 0,-12 11-2 0 0,0 0 0 0 0,0 0-1 0 0,0 0 1 0 0,-1 0 0 0 0,1 0-1 0 0,0-1 1 0 0,0 1 0 0 0,0 0-1 0 0,0 0 1 0 0,0 0 0 0 0,0 0-1 0 0,0-1 1 0 0,0 1 0 0 0,0 0-1 0 0,0 0 1 0 0,0 0 0 0 0,0 0 0 0 0,-1 0-1 0 0,1 0 1 0 0,0-1 0 0 0,0 1-1 0 0,0 0 1 0 0,0 0 0 0 0,0 0-1 0 0,-1 0 1 0 0,1 0 0 0 0,0 0-1 0 0,0 0 1 0 0,0 0 0 0 0,0 0-1 0 0,0 0 1 0 0,-1 0 0 0 0,1 0-1 0 0,0 0 1 0 0,0 0 0 0 0,0 0-1 0 0,0 0 1 0 0,-1 0 0 0 0,1 0-1 0 0,0 0 1 0 0,0 0 0 0 0,0 0 0 0 0,0 0-1 0 0,-1 0 1 0 0,-39 5 206 0 0,12 0 49 0 0,-244 23 720 0 0,-69 10-693 0 0,327-36-287 0 0,2 0-70 0 0,-1 0-1 0 0,1 0 1 0 0,-1 1-1 0 0,-22 9 1 0 0,35-12-3 0 0,-1 0 1 0 0,0 0-1 0 0,1 0 0 0 0,-1 1 1 0 0,0-1-1 0 0,1 0 1 0 0,-1 1-1 0 0,1-1 0 0 0,-1 0 1 0 0,1 1-1 0 0,-1-1 1 0 0,0 1-1 0 0,1-1 0 0 0,-1 1 1 0 0,1-1-1 0 0,0 1 1 0 0,-1-1-1 0 0,1 1 0 0 0,-1-1 1 0 0,1 1-1 0 0,0 0 1 0 0,0-1-1 0 0,-1 1 1 0 0,1 0-1 0 0,0-1 0 0 0,0 1 1 0 0,0 0-1 0 0,-1-1 1 0 0,1 1-1 0 0,0 0 0 0 0,0-1 1 0 0,0 1-1 0 0,0 0 1 0 0,0-1-1 0 0,1 1 0 0 0,-1 0 1 0 0,0 0-1 0 0,0-1 1 0 0,0 1-1 0 0,1-1 0 0 0,-1 1 1 0 0,0 0-1 0 0,0-1 1 0 0,1 1-1 0 0,-1 0 0 0 0,1-1 1 0 0,-1 1-1 0 0,1-1 1 0 0,-1 1-1 0 0,0-1 1 0 0,1 1-1 0 0,0-1 0 0 0,-1 0 1 0 0,1 1-1 0 0,-1-1 1 0 0,1 0-1 0 0,0 1 0 0 0,34 13-2233 0 0</inkml:trace>
</inkml:ink>
</file>

<file path=ppt/ink/ink7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11.5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860 5 4528 0 0,'0'0'2045'0'0,"-101"-4"-1837"0"0,56 4 68 0 0,-7 0-148 0 0,-1 0-12 0 0,-4 0-64 0 0,-1 3-52 0 0,-10-1 0 0 0,-13 3 0 0 0,-13 3 80 0 0,7 1 12 0 0,19 0-92 0 0,23-1-208 0 0,27-4-1004 0 0,-15 6-977 0 0</inkml:trace>
</inkml:ink>
</file>

<file path=ppt/ink/ink7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11.9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482 3 5328 0 0,'0'0'1933'0'0,"-14"-1"-2017"0"0,-58 0 519 0 0,-82 9 0 0 0,136-6-407 0 0,-89 15 119 0 0,96-14-180 0 0,1 0 0 0 0,-1 0 0 0 0,1 1-1 0 0,0 0 1 0 0,1 0 0 0 0,-1 1 0 0 0,-15 11 0 0 0,24-15-168 0 0,-1 0-1 0 0,1 0 1 0 0,0 0 0 0 0,-1 0 0 0 0,1 0 0 0 0,0 0 0 0 0,0 0-1 0 0,-1 1 1 0 0,1-1 0 0 0,0 1 0 0 0,1-1 0 0 0,-1 1 0 0 0,0-1 0 0 0,0 1-1 0 0,0-1 1 0 0,1 1 0 0 0,-1 0 0 0 0,1-1 0 0 0,0 1 0 0 0,-1 0-1 0 0,1-1 1 0 0,0 1 0 0 0,0 3 0 0 0,11 13-2348 0 0</inkml:trace>
</inkml:ink>
</file>

<file path=ppt/ink/ink7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12.3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816 30 3756 0 0,'0'0'4321'0'0,"-67"-19"-4465"0"0,15 13 144 0 0,-25 2 172 0 0,-16 4-80 0 0,-14 2-92 0 0,5 14 0 0 0,1 3 0 0 0,10 4-24 0 0,22-3-1576 0 0,12-5-3709 0 0</inkml:trace>
</inkml:ink>
</file>

<file path=ppt/ink/ink7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8:56.1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1200 22 444 0 0,'0'0'7425'0'0,"5"-3"-6929"0"0,16-12-61 0 0,-15 11 424 0 0,-24 24 283 0 0,-3 7-623 0 0,-26 47 1 0 0,3-5-344 0 0,-240 316 709 0 0,-36-28-434 0 0,265-304-361 0 0,-329 295 1195 0 0,360-325-1139 0 0,20-18-148 0 0,-1-1 1 0 0,1 1-1 0 0,-1-1 1 0 0,0 0-1 0 0,-7 4 1 0 0</inkml:trace>
</inkml:ink>
</file>

<file path=ppt/ink/ink7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03.4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693 108 3164 0 0,'0'0'6699'0'0,"-5"-7"-6266"0"0,0 0-302 0 0,-1 0 0 0 0,0 0 0 0 0,0 1 0 0 0,-1 0 0 0 0,0 0 1 0 0,0 1-1 0 0,0 0 0 0 0,-1 0 0 0 0,1 0 0 0 0,-1 1 0 0 0,0 0 0 0 0,-11-3 0 0 0,-11-1-39 0 0,1 2 1 0 0,-1 1-1 0 0,-1 1 0 0 0,1 2 1 0 0,0 1-1 0 0,-1 1 0 0 0,1 2 1 0 0,0 0-1 0 0,0 3 0 0 0,-34 8 1 0 0,51-10-62 0 0,0 1 0 0 0,1 1 0 0 0,-1 0 0 0 0,1 0 1 0 0,0 1-1 0 0,1 1 0 0 0,-1 0 0 0 0,1 1 0 0 0,1 0 0 0 0,-1 0 0 0 0,-13 16 0 0 0,16-15-33 0 0,1 1-1 0 0,0-1 1 0 0,1 1-1 0 0,0 1 0 0 0,0-1 1 0 0,1 1-1 0 0,1 0 1 0 0,0 0-1 0 0,0 1 1 0 0,1-1-1 0 0,1 1 0 0 0,0 0 1 0 0,-1 12-1 0 0,2-12-1 0 0,1-1 0 0 0,0 0 0 0 0,1 0-1 0 0,0 0 1 0 0,1 0 0 0 0,0 0 0 0 0,1 0 0 0 0,0 0-1 0 0,0 0 1 0 0,2-1 0 0 0,-1 0 0 0 0,11 18 0 0 0,-10-21-3 0 0,0 0 1 0 0,0 0 0 0 0,1 0 0 0 0,0-1 0 0 0,0 0 0 0 0,1 0 0 0 0,-1-1 0 0 0,1 0 0 0 0,1 0-1 0 0,-1 0 1 0 0,1-1 0 0 0,-1 0 0 0 0,1-1 0 0 0,0 0 0 0 0,0 0 0 0 0,1 0 0 0 0,9 1 0 0 0,-7-2 52 0 0,1-1 1 0 0,-1 0-1 0 0,0-1 1 0 0,0 0 0 0 0,0 0-1 0 0,0-1 1 0 0,0-1-1 0 0,0 0 1 0 0,0 0-1 0 0,0-1 1 0 0,0 0 0 0 0,-1-1-1 0 0,11-6 1 0 0,-8 3 19 0 0,-1 0 0 0 0,0-1 0 0 0,0-1 0 0 0,-1 0 1 0 0,0-1-1 0 0,-1 0 0 0 0,0 0 0 0 0,-1-1 0 0 0,11-15 0 0 0,-7 5 80 0 0,0-1 0 0 0,-2 0 0 0 0,0-1 0 0 0,-1 0-1 0 0,-2-1 1 0 0,0 0 0 0 0,-2 0 0 0 0,0-1 0 0 0,-2 1 0 0 0,0-1-1 0 0,-1-34 1 0 0,-10 99-479 0 0,7 622 2322 0 0,16-385-1174 0 0,-5-135-104 0 0,-11-141-692 0 0,-1 12-765 0 0,-10-23-2727 0 0,7 7 2533 0 0,-13-17-5537 0 0</inkml:trace>
</inkml:ink>
</file>

<file path=ppt/ink/ink7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08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7165 0 0,'0'0'4999'0'0,"0"28"-4523"0"0,0 344 2112 0 0,0-156-6806 0 0,0-229 1759 0 0,0-12-2904 0 0</inkml:trace>
</inkml:ink>
</file>

<file path=ppt/ink/ink7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09.2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0 177 7113 0 0,'0'0'3696'0'0,"8"-12"-3495"0"0,-7 12-200 0 0,7-14 121 0 0,2 1 1 0 0,0 1 0 0 0,0 0 0 0 0,1 0 0 0 0,25-19 0 0 0,-17 18-35 0 0,0 1 0 0 0,33-15 0 0 0,-44 24-72 0 0,-1 0 1 0 0,0 0-1 0 0,1 1 1 0 0,-1-1-1 0 0,1 2 0 0 0,-1-1 1 0 0,1 1-1 0 0,0 1 0 0 0,0-1 1 0 0,0 1-1 0 0,9 1 0 0 0,-16 0-22 0 0,1-1-1 0 0,-1 0 1 0 0,0 1-1 0 0,1-1 0 0 0,-1 1 1 0 0,0-1-1 0 0,0 1 1 0 0,1 0-1 0 0,-1 0 0 0 0,0-1 1 0 0,0 1-1 0 0,0 0 1 0 0,0 0-1 0 0,0 0 0 0 0,0 0 1 0 0,0 0-1 0 0,0 1 1 0 0,-1-1-1 0 0,1 0 0 0 0,0 0 1 0 0,0 3-1 0 0,1 0 24 0 0,-1-1 0 0 0,-1 1 0 0 0,1 0-1 0 0,0 0 1 0 0,-1 0 0 0 0,0 0 0 0 0,0 7 0 0 0,-2 2 33 0 0,0 1 0 0 0,0-1 0 0 0,-8 21 0 0 0,-10 15 45 0 0,-2-1 0 0 0,-2-1 0 0 0,-31 45-1 0 0,54-89-84 0 0,2-1 214 0 0,9-8-62 0 0,26-18-4 0 0,40-26-319 0 0,-63 43 124 0 0,0 1 1 0 0,1 0 0 0 0,0 1-1 0 0,0 0 1 0 0,1 2-1 0 0,-1-1 1 0 0,1 2-1 0 0,0 0 1 0 0,24 0 0 0 0,-34 2 41 0 0,0 0 1 0 0,0 1 0 0 0,0-1 0 0 0,-1 1-1 0 0,1 0 1 0 0,0 0 0 0 0,-1 0 0 0 0,1 1-1 0 0,-1 0 1 0 0,1 0 0 0 0,-1 0 0 0 0,0 0-1 0 0,0 0 1 0 0,0 1 0 0 0,0 0 0 0 0,0 0-1 0 0,-1 0 1 0 0,1 1 0 0 0,-1-1 0 0 0,0 1-1 0 0,0-1 1 0 0,0 1 0 0 0,0 0 0 0 0,-1 0-1 0 0,0 1 1 0 0,0-1 0 0 0,0 0 0 0 0,0 1-1 0 0,0-1 1 0 0,-1 1 0 0 0,0-1 0 0 0,0 1-1 0 0,0 7 1 0 0,0 0 27 0 0,-1 1 0 0 0,0-1 0 0 0,-1 0 0 0 0,-1 1-1 0 0,0-1 1 0 0,0 0 0 0 0,-1 0 0 0 0,-1 0 0 0 0,0 0 0 0 0,0-1-1 0 0,-1 0 1 0 0,-1 0 0 0 0,0 0 0 0 0,0 0 0 0 0,-1-1 0 0 0,-12 13-1 0 0,-2 2 251 0 0,-1-1 0 0 0,-2-2 0 0 0,0 0 0 0 0,-1-1 0 0 0,-29 17 0 0 0,46-32-188 0 0,0 0 1 0 0,-1-1 0 0 0,1 0 0 0 0,-1 0-1 0 0,0-1 1 0 0,0 0 0 0 0,0-1-1 0 0,-1 0 1 0 0,1 0 0 0 0,-17 2-1 0 0,25-7-406 0 0,1 0-1 0 0,-1 0 0 0 0,0 0 0 0 0,1 0 0 0 0,0 0 0 0 0,-1 0 0 0 0,1 0 1 0 0,0 0-1 0 0,0 0 0 0 0,0 0 0 0 0,0 0 0 0 0,0 0 0 0 0,0 0 0 0 0,1 0 0 0 0,-1 0 1 0 0,2-2-1 0 0,6-29-5099 0 0</inkml:trace>
</inkml:ink>
</file>

<file path=ppt/ink/ink7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23.6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25 208 808 0 0,'0'0'7695'0'0,"-4"1"-7130"0"0,4-1-493 0 0,-1 0-1 0 0,1 1 1 0 0,-1-1-1 0 0,1 0 1 0 0,-1 0-1 0 0,1 0 1 0 0,-1 1 0 0 0,1-1-1 0 0,-1 0 1 0 0,0 0-1 0 0,1 0 1 0 0,-1 0-1 0 0,1 0 1 0 0,-1 0-1 0 0,1 0 1 0 0,-1 0-1 0 0,0 0 1 0 0,1-1 0 0 0,-1 1-1 0 0,1 0 1 0 0,-1 0-1 0 0,1 0 1 0 0,-1-1-1 0 0,1 1 1 0 0,-1 0-1 0 0,1-1 1 0 0,-1 1-1 0 0,1 0 1 0 0,-1-1 0 0 0,1 1-1 0 0,0 0 1 0 0,-1-1-1 0 0,1 1 1 0 0,0-1-1 0 0,-1 1 1 0 0,1-1-1 0 0,0 1 1 0 0,-1-1-1 0 0,1 1 1 0 0,0-2 0 0 0,-1-32 1180 0 0,2 27-1243 0 0,0 1 0 0 0,1-1 1 0 0,0 0-1 0 0,0 1 0 0 0,1-1 1 0 0,0 1-1 0 0,0-1 0 0 0,0 1 1 0 0,7-9-1 0 0,-2 4-13 0 0,1 0 1 0 0,0 0 0 0 0,19-17-1 0 0,-23 24 29 0 0,1 1 0 0 0,-1-1 0 0 0,0 1 0 0 0,1 0 0 0 0,0 1 0 0 0,0-1 0 0 0,0 1 0 0 0,0 0 1 0 0,0 1-1 0 0,0-1 0 0 0,0 1 0 0 0,1 1 0 0 0,-1-1 0 0 0,0 1 0 0 0,1 0 0 0 0,-1 0 0 0 0,0 1 0 0 0,1 0 0 0 0,-1 0 0 0 0,0 0 0 0 0,0 1 0 0 0,0 0 0 0 0,0 0 0 0 0,0 1 0 0 0,0-1 0 0 0,0 1 0 0 0,-1 1 0 0 0,0-1 0 0 0,0 1 0 0 0,0 0 0 0 0,0 0 0 0 0,7 8 0 0 0,-6-5 44 0 0,-1 0-1 0 0,1 1 0 0 0,-1 0 0 0 0,-1 0 1 0 0,0 1-1 0 0,0-1 0 0 0,0 1 1 0 0,-1 0-1 0 0,-1 0 0 0 0,0 0 1 0 0,3 18-1 0 0,-3-8 38 0 0,-1 0 1 0 0,-1 0-1 0 0,0 0 0 0 0,-7 36 1 0 0,-2-20-28 0 0,-1-1-1 0 0,-2 0 1 0 0,-1 0 0 0 0,-2-1 0 0 0,-22 36-1 0 0,-23 53-104 0 0,57-105-200 0 0,3-16 231 0 0,0-1-1 0 0,0 0 1 0 0,0 1-1 0 0,0-1 1 0 0,1 0-1 0 0,-1 1 1 0 0,0-1-1 0 0,0 0 0 0 0,0 0 1 0 0,1 1-1 0 0,-1-1 1 0 0,0 0-1 0 0,0 0 1 0 0,1 1-1 0 0,-1-1 1 0 0,0 0-1 0 0,0 0 1 0 0,1 0-1 0 0,-1 0 1 0 0,0 1-1 0 0,1-1 0 0 0,-1 0 1 0 0,0 0-1 0 0,1 0 1 0 0,-1 0-1 0 0,0 0 1 0 0,1 0-1 0 0,-1 0 1 0 0,33-8 629 0 0,-17 3-476 0 0,106-31 493 0 0,-81 22-553 0 0,0 2 0 0 0,1 1 1 0 0,0 3-1 0 0,1 1 0 0 0,44-1 1 0 0,-94-25-14253 0 0</inkml:trace>
</inkml:ink>
</file>

<file path=ppt/ink/ink7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24.6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87 4224 0 0,'0'0'7448'0'0,"-4"1"-6910"0"0,-11 1 9 0 0,29-3 287 0 0,35-4-214 0 0,73-20-256 0 0,123-23-93 0 0,-215 42-344 0 0,-21 2 1777 0 0,-10 36-2210 0 0,3 8 786 0 0,3 0 0 0 0,17 73 0 0 0,-5-29-43 0 0,44 312 672 0 0,-57-373-887 0 0,2 22-377 0 0,-8-49-205 0 0,-1 0 0 0 0,0 0 1 0 0,0 0-1 0 0,0 1 0 0 0,0-1 1 0 0,-1 1-1 0 0,-6-5 0 0 0,4 3-930 0 0,-4-6-2569 0 0,-3-5-934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39.2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19 176 1656 0 0,'0'0'4299'0'0,"7"-14"-3867"0"0,24-43-40 0 0,-27 50-309 0 0,0 0-1 0 0,1 0 0 0 0,0 1 0 0 0,0 0 1 0 0,0 0-1 0 0,0 0 0 0 0,1 0 0 0 0,0 1 1 0 0,1 0-1 0 0,12-8 0 0 0,-11 8 105 0 0,-1 1-166 0 0,0 1 1 0 0,1-1-1 0 0,0 1 1 0 0,-1 0-1 0 0,1 1 1 0 0,1 0-1 0 0,-1 0 0 0 0,0 1 1 0 0,0 0-1 0 0,0 0 1 0 0,1 1-1 0 0,11 1 1 0 0,-6 0-87 0 0,0 1 1 0 0,0 0-1 0 0,0 1 1 0 0,0 1-1 0 0,0 0 1 0 0,16 8-1 0 0,-28-11 32 0 0,-1-1 1 0 0,0 1-1 0 0,1 0 0 0 0,-1 0 0 0 0,0 0 1 0 0,0 0-1 0 0,1 0 0 0 0,-1 0 0 0 0,0 0 1 0 0,0 0-1 0 0,0 0 0 0 0,0 0 0 0 0,0 0 1 0 0,-1 1-1 0 0,1-1 0 0 0,0 0 0 0 0,-1 1 0 0 0,1-1 1 0 0,0 1-1 0 0,-1-1 0 0 0,1 3 0 0 0,-1-1 30 0 0,0 1 0 0 0,0-1-1 0 0,0 0 1 0 0,0 0 0 0 0,-1 1-1 0 0,1-1 1 0 0,-1 0-1 0 0,0 0 1 0 0,-2 6 0 0 0,-3 3 86 0 0,0-1 0 0 0,0 0 1 0 0,-1 0-1 0 0,-9 11 1 0 0,-105 110 510 0 0,0-3 609 0 0,108-112-1143 0 0,0 0 0 0 0,2 1-1 0 0,-1 0 1 0 0,2 1 0 0 0,1 0-1 0 0,-8 22 1 0 0,15-35-45 0 0,-1 0 0 0 0,1 0 0 0 0,1 1 0 0 0,-1-1 0 0 0,1 0 0 0 0,0 1 0 0 0,1-1 0 0 0,0 0 0 0 0,-1 1 0 0 0,2-1 0 0 0,-1 1 0 0 0,1-1 0 0 0,0 0 0 0 0,1 1 0 0 0,-1-1 0 0 0,1 0 0 0 0,0 0 0 0 0,1 0 0 0 0,0 0 0 0 0,0 0 0 0 0,0-1 0 0 0,0 1 0 0 0,1-1 0 0 0,0 0 0 0 0,0 0 0 0 0,0 0 0 0 0,1-1 0 0 0,0 1 0 0 0,-1-1 0 0 0,12 6 0 0 0,-15-8-69 0 0,4 1-623 0 0,0 1 0 0 0,0-1 0 0 0,0 0 0 0 0,1 0 0 0 0,10 4 0 0 0,2-3-2244 0 0</inkml:trace>
</inkml:ink>
</file>

<file path=ppt/ink/ink7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25.4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0 539 2648 0 0,'0'0'9822'0'0,"5"-9"-7185"0"0,166-104-1908 0 0,263-100 1091 0 0,-426 209-1679 0 0,4-2 186 0 0,1 0 0 0 0,0 1 0 0 0,0 0 1 0 0,0 1-1 0 0,1 1 0 0 0,-1 0 0 0 0,21-2 443 0 0,-34 5-681 0 0,0-3-448 0 0,0-13-1848 0 0,0-1 1 0 0,5-24 0 0 0,5 3-4255 0 0,8-10-1046 0 0</inkml:trace>
</inkml:ink>
</file>

<file path=ppt/ink/ink7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5:21:17.4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24575,'0'0'-8191</inkml:trace>
</inkml:ink>
</file>

<file path=ppt/ink/ink7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1:46.7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 4072 0 0,'0'0'10668'0'0,"3"-15"-9149"0"0,2 58-1412 0 0,-2-15 365 0 0,0-5-441 0 0,23 160 905 0 0,-19-60-4282 0 0</inkml:trace>
</inkml:ink>
</file>

<file path=ppt/ink/ink7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1:47.1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7565 0 0,'0'0'4785'0'0,"16"2"-4563"0"0,-6 0-349 0 0,2-1 67 0 0,0 1 0 0 0,0 1 0 0 0,0 0 0 0 0,0 0-1 0 0,0 1 1 0 0,-1 1 0 0 0,19 10 0 0 0,-11-2 128 0 0,-1 1-1 0 0,0 1 1 0 0,-2 1 0 0 0,0 0 0 0 0,0 1 0 0 0,-2 1 0 0 0,0 0 0 0 0,-1 1 0 0 0,-1 0-1 0 0,0 1 1 0 0,-2 0 0 0 0,0 1 0 0 0,7 25 0 0 0,0 5 15 0 0,-3 0-1 0 0,-2 1 1 0 0,-3 0 0 0 0,5 83-1 0 0,-12-101 38 0 0,-1 1 0 0 0,-2 0 0 0 0,-2 0 0 0 0,-1-1 0 0 0,-1 1 0 0 0,-2-1 0 0 0,-2 0 0 0 0,-15 38 0 0 0,18-57 126 0 0,-1 1-1 0 0,0-1 1 0 0,-2 0-1 0 0,1 0 1 0 0,-2-1-1 0 0,0 0 1 0 0,-1-1 0 0 0,0 0-1 0 0,-1-1 1 0 0,0 0-1 0 0,-1-1 1 0 0,0 0 0 0 0,-1-1-1 0 0,0-1 1 0 0,-1 0-1 0 0,0-1 1 0 0,0 0-1 0 0,-24 7 1 0 0,27-11-173 0 0,0-1-1 0 0,-1-1 1 0 0,1 0-1 0 0,0-1 1 0 0,-18 0-1 0 0,31-6-2230 0 0,0 4 1764 0 0,-1-1 1 0 0,1 1-1 0 0,0 0 0 0 0,-1 0 0 0 0,1 0 1 0 0,0 0-1 0 0,0 0 0 0 0,2-2 0 0 0,5-7-2691 0 0,10-14-2023 0 0</inkml:trace>
</inkml:ink>
</file>

<file path=ppt/ink/ink7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1:59.0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 3648 0 0,'0'0'10868'0'0,"0"-3"-9748"0"0,0 1-1192 0 0,2-9 1418 0 0,-1 18-549 0 0,0 13-823 0 0,1 0 0 0 0,9 37-1 0 0,2 8 69 0 0,-2 21-213 0 0,13 129-386 0 0,-22-71-5102 0 0,-2-143 5406 0 0,0 0 0 0 0,0 0-1 0 0,0 0 1 0 0,0 0 0 0 0,0-1 0 0 0,0 1-1 0 0,0 0 1 0 0,-1 0 0 0 0,1 0 0 0 0,0 0-1 0 0,-1 0 1 0 0,1 0 0 0 0,-1 0 0 0 0,1 0-1 0 0,-1-1 1 0 0,1 1 0 0 0,-1 0 0 0 0,0 1-1 0 0</inkml:trace>
</inkml:ink>
</file>

<file path=ppt/ink/ink7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1:59.4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1 134 7037 0 0,'0'0'5813'0'0,"5"-15"-5686"0"0,18-46-422 0 0,-21 57 314 0 0,0 1 1 0 0,1-1-1 0 0,-1 1 1 0 0,1-1-1 0 0,-1 1 0 0 0,1 0 1 0 0,0 0-1 0 0,0 1 1 0 0,0-1-1 0 0,0 1 1 0 0,1-1-1 0 0,-1 1 1 0 0,1 0-1 0 0,-1 0 0 0 0,1 0 1 0 0,0 1-1 0 0,0-1 1 0 0,4 0-1 0 0,4-1 84 0 0,0 2 0 0 0,0-1 0 0 0,0 1 0 0 0,14 1 0 0 0,-21 0-118 0 0,3 0 30 0 0,0 1 0 0 0,0 0 0 0 0,0 0 0 0 0,0 1 0 0 0,-1 0 0 0 0,1 0 0 0 0,0 1 0 0 0,-1 0 0 0 0,0 0 0 0 0,0 1 0 0 0,0 0 0 0 0,0 0 0 0 0,-1 1 0 0 0,1 0 0 0 0,-1 0 0 0 0,0 0 0 0 0,-1 1 0 0 0,1 0 0 0 0,-1 0 0 0 0,0 0 0 0 0,0 0 0 0 0,-1 1 0 0 0,0 0 0 0 0,0 0 0 0 0,2 8 0 0 0,-2-7 15 0 0,-1 0 1 0 0,-1 0 0 0 0,1 0-1 0 0,-1 0 1 0 0,-1 1-1 0 0,1-1 1 0 0,-2 1-1 0 0,1 0 1 0 0,-1-1-1 0 0,0 1 1 0 0,-1-1-1 0 0,0 1 1 0 0,0-1 0 0 0,-1 1-1 0 0,0-1 1 0 0,0 0-1 0 0,-1 0 1 0 0,0 0-1 0 0,-1 0 1 0 0,0 0-1 0 0,0-1 1 0 0,0 1-1 0 0,-7 7 1 0 0,1-4 50 0 0,-1-1 0 0 0,0-1 0 0 0,0 1 0 0 0,-15 8-1 0 0,-8 7-109 0 0,89-39-1766 0 0,-35 8 1689 0 0,0 1 1 0 0,0 1-1 0 0,1 1 1 0 0,-1 1-1 0 0,1 0 0 0 0,0 2 1 0 0,0 0-1 0 0,26 4 1 0 0,-44-3 155 0 0,1 0-1 0 0,-1 0 1 0 0,1 0 0 0 0,-1 0 0 0 0,1 0 0 0 0,-1 1-1 0 0,0 0 1 0 0,0 0 0 0 0,0 0 0 0 0,0 0 0 0 0,0 0-1 0 0,0 0 1 0 0,0 1 0 0 0,0-1 0 0 0,-1 1 0 0 0,0 0-1 0 0,1 0 1 0 0,-1 0 0 0 0,0 0 0 0 0,-1 0 0 0 0,1 1-1 0 0,0-1 1 0 0,-1 0 0 0 0,0 1 0 0 0,0-1 0 0 0,0 1-1 0 0,0-1 1 0 0,0 1 0 0 0,-1 0 0 0 0,0-1 0 0 0,1 1-1 0 0,-1 0 1 0 0,-1-1 0 0 0,1 1 0 0 0,0 0 0 0 0,-1-1-1 0 0,0 1 1 0 0,0 0 0 0 0,0-1 0 0 0,0 1 0 0 0,-1-1-1 0 0,1 0 1 0 0,-1 0 0 0 0,0 1 0 0 0,0-1 0 0 0,0 0-1 0 0,0 0 1 0 0,-1-1 0 0 0,1 1 0 0 0,-1 0 0 0 0,-3 2-1 0 0,-9 7 159 0 0,0-1-1 0 0,0-1 0 0 0,-1 0 0 0 0,0-1 1 0 0,-18 7-1 0 0,-92 31-337 0 0,83-33-348 0 0,16-3-148 0 0,-19 6-796 0 0,16-13-2755 0 0</inkml:trace>
</inkml:ink>
</file>

<file path=ppt/ink/ink7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1:59.8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2856 0 0,'0'0'6740'0'0,"14"8"-6070"0"0,-8-4-636 0 0,7 4 183 0 0,-1-1 0 0 0,0 2 0 0 0,0 0-1 0 0,-1 0 1 0 0,0 1 0 0 0,-1 1 0 0 0,9 11-1 0 0,-14-15-46 0 0,-1 0 0 0 0,-1 1 0 0 0,1-1 0 0 0,-1 1 0 0 0,-1 0 0 0 0,0 0 0 0 0,0 0-1 0 0,0 0 1 0 0,0 10 0 0 0,-1-15-64 0 0,-1 1-1 0 0,0-1 1 0 0,1 1-1 0 0,-1-1 1 0 0,-1 1-1 0 0,1-1 1 0 0,0 0-1 0 0,-1 1 1 0 0,0-1 0 0 0,0 1-1 0 0,0-1 1 0 0,0 0-1 0 0,0 0 1 0 0,-1 0-1 0 0,0 0 1 0 0,1 0-1 0 0,-1 0 1 0 0,0 0-1 0 0,0 0 1 0 0,-1-1-1 0 0,1 1 1 0 0,0-1-1 0 0,-1 1 1 0 0,-4 2-1 0 0,6-4-53 0 0,0-1-1 0 0,0 1 1 0 0,0 0-1 0 0,0-1 1 0 0,0 1-1 0 0,0-1 0 0 0,0 1 1 0 0,0-1-1 0 0,0 1 1 0 0,0-1-1 0 0,0 0 1 0 0,-1 0-1 0 0,1 0 0 0 0,0 1 1 0 0,0-1-1 0 0,0 0 1 0 0,-1 0-1 0 0,1-1 0 0 0,0 1 1 0 0,0 0-1 0 0,0 0 1 0 0,0 0-1 0 0,-1-1 1 0 0,1 1-1 0 0,0-1 0 0 0,0 1 1 0 0,0-1-1 0 0,0 1 1 0 0,0-1-1 0 0,0 0 0 0 0,0 1 1 0 0,0-1-1 0 0,0 0 1 0 0,1 0-1 0 0,-1 0 1 0 0,0 0-1 0 0,0 1 0 0 0,1-1 1 0 0,-1 0-1 0 0,0 0 1 0 0,1-1-1 0 0,-1 1 0 0 0,1 0 1 0 0,-1 0-1 0 0,1 0 1 0 0,0-1-1 0 0,-2-3-99 0 0,1 1-1 0 0,1 0 0 0 0,-1-1 1 0 0,1 1-1 0 0,-1-1 0 0 0,1 1 1 0 0,0 0-1 0 0,1-1 0 0 0,-1 1 1 0 0,1-1-1 0 0,2-4 0 0 0,1-1-190 0 0,0 1 0 0 0,1 0 0 0 0,0 0 0 0 0,1 0 0 0 0,0 1 0 0 0,0-1 0 0 0,1 2 0 0 0,0-1 0 0 0,0 1 0 0 0,1 0 0 0 0,0 0 0 0 0,17-10 0 0 0,-13 9-596 0 0,0 1 0 0 0,0 0 0 0 0,1 1 0 0 0,1 1 0 0 0,-1 0 0 0 0,1 1 0 0 0,-1 0 0 0 0,1 1 0 0 0,16-1 0 0 0,9 3-3068 0 0</inkml:trace>
</inkml:ink>
</file>

<file path=ppt/ink/ink7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0.2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85 226 1004 0 0,'0'0'12711'0'0,"10"-15"-13119"0"0,72-97 308 0 0,-79 109 168 0 0,0-1 0 0 0,-1-1 1 0 0,1 1-1 0 0,-1 0 0 0 0,0-1 0 0 0,0 1 0 0 0,-1-1 0 0 0,1 1 0 0 0,-1-1 0 0 0,1-6 1 0 0,-2 9-44 0 0,0 1 0 0 0,0-1 0 0 0,0 0 0 0 0,-1 1 0 0 0,1-1 1 0 0,0 1-1 0 0,-1-1 0 0 0,1 0 0 0 0,-1 1 0 0 0,1-1 0 0 0,-1 1 0 0 0,0 0 1 0 0,1-1-1 0 0,-1 1 0 0 0,0-1 0 0 0,0 1 0 0 0,0 0 0 0 0,0 0 1 0 0,0 0-1 0 0,-1-1 0 0 0,1 1 0 0 0,0 0 0 0 0,0 0 0 0 0,-1 1 0 0 0,1-1 1 0 0,-1 0-1 0 0,1 0 0 0 0,0 1 0 0 0,-1-1 0 0 0,0 1 0 0 0,1-1 1 0 0,-3 0-1 0 0,-1 0-9 0 0,0 0 1 0 0,-1 0 0 0 0,1 0 0 0 0,0 1-1 0 0,0-1 1 0 0,-1 1 0 0 0,1 1 0 0 0,0-1 0 0 0,0 1-1 0 0,0 0 1 0 0,0 0 0 0 0,-1 0 0 0 0,1 1-1 0 0,0-1 1 0 0,1 1 0 0 0,-1 1 0 0 0,0-1-1 0 0,1 1 1 0 0,-1-1 0 0 0,1 1 0 0 0,0 0-1 0 0,-7 7 1 0 0,6-4-14 0 0,0-1 0 0 0,1 1 0 0 0,-1 0 0 0 0,1 0 1 0 0,1 1-1 0 0,-1-1 0 0 0,1 1 0 0 0,0-1 0 0 0,1 1 0 0 0,-1 0 0 0 0,2 0 0 0 0,-1 1 0 0 0,1-1 0 0 0,0 0 0 0 0,0 14 0 0 0,1-13-59 0 0,0 0-1 0 0,1 0 0 0 0,0 0 0 0 0,1 0 0 0 0,-1 0 1 0 0,2 0-1 0 0,-1 0 0 0 0,1 0 0 0 0,0-1 0 0 0,1 1 1 0 0,0-1-1 0 0,0 0 0 0 0,0 0 0 0 0,1-1 0 0 0,0 1 1 0 0,0-1-1 0 0,1 0 0 0 0,0-1 0 0 0,0 1 1 0 0,0-1-1 0 0,1 0 0 0 0,-1 0 0 0 0,1-1 0 0 0,1 0 1 0 0,-1 0-1 0 0,0-1 0 0 0,1 0 0 0 0,0 0 0 0 0,-1-1 1 0 0,1 0-1 0 0,0 0 0 0 0,14 0 0 0 0,-13 0-390 0 0,0-2 0 0 0,0 1 0 0 0,0-1 0 0 0,0-1 0 0 0,-1 0 0 0 0,1 0 0 0 0,0 0 0 0 0,0-1 0 0 0,-1-1 0 0 0,1 1-1 0 0,-1-1 1 0 0,15-8 0 0 0,12-14-3328 0 0</inkml:trace>
</inkml:ink>
</file>

<file path=ppt/ink/ink7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0.6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212 0 4548 0 0,'0'0'7218'0'0,"-17"2"-6920"0"0,-52 9 228 0 0,62-9-464 0 0,0 0 0 0 0,1 1 0 0 0,-1-1-1 0 0,1 1 1 0 0,-1 0 0 0 0,1 1-1 0 0,0 0 1 0 0,0 0 0 0 0,0 0-1 0 0,1 1 1 0 0,0-1 0 0 0,0 1-1 0 0,0 1 1 0 0,0-1 0 0 0,1 1 0 0 0,0-1-1 0 0,0 1 1 0 0,0 1 0 0 0,1-1-1 0 0,0 0 1 0 0,0 1 0 0 0,0-1-1 0 0,1 1 1 0 0,0 0 0 0 0,1 0 0 0 0,-1 0-1 0 0,1 0 1 0 0,1 0 0 0 0,-1 0-1 0 0,1 0 1 0 0,2 13 0 0 0,-2-18-62 0 0,1 0 0 0 0,-1-1 0 0 0,1 1 0 0 0,-1 0 0 0 0,1 0 0 0 0,0-1 0 0 0,0 1 0 0 0,0 0 0 0 0,0-1 1 0 0,0 1-1 0 0,0-1 0 0 0,0 1 0 0 0,1-1 0 0 0,-1 0 0 0 0,0 0 0 0 0,1 1 0 0 0,-1-1 0 0 0,1 0 0 0 0,0 0 0 0 0,-1 0 1 0 0,1-1-1 0 0,0 1 0 0 0,-1 0 0 0 0,1-1 0 0 0,0 1 0 0 0,0-1 0 0 0,0 1 0 0 0,2-1 0 0 0,8 2 128 0 0,-1-2-1 0 0,1 1 0 0 0,19-3 0 0 0,-4 1-217 0 0,6 2-229 0 0,-1 1 0 0 0,1 2 0 0 0,-1 1-1 0 0,0 2 1 0 0,52 18 0 0 0,-79-23 292 0 0,8 1-2531 0 0,-13-3 2439 0 0,1 0 0 0 0,-1 0-1 0 0,1-1 1 0 0,-1 1 0 0 0,0 0 0 0 0,1 0-1 0 0,-1 0 1 0 0,0-1 0 0 0,1 1 0 0 0,-1 0-1 0 0,0 0 1 0 0,0-1 0 0 0,1 1 0 0 0,-1 0-1 0 0,0 0 1 0 0,0-1 0 0 0,1 1 0 0 0,-1 0-1 0 0,0-1 1 0 0,0 1 0 0 0,0 0 0 0 0,0-1-1 0 0,1 1 1 0 0,-1 0 0 0 0,0-1 0 0 0,0 1-1 0 0,0-1 1 0 0,0 1 0 0 0,0 0 0 0 0,0-1-1 0 0,0 1 1 0 0,0-1 0 0 0,0 1 0 0 0,0 0-1 0 0,0-1 1 0 0,0-15-2578 0 0</inkml:trace>
</inkml:ink>
</file>

<file path=ppt/ink/ink7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1.0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3252 0 0,'0'0'12557'0'0,"8"6"-12209"0"0,0 1-256 0 0,-1 0-1 0 0,1 0 1 0 0,-2 0-1 0 0,1 1 1 0 0,-1 0-1 0 0,0 0 1 0 0,-1 0-1 0 0,0 1 1 0 0,7 16-1 0 0,7 23 160 0 0,-3 1-1 0 0,12 57 1 0 0,-23-79-780 0 0,-1 0 1 0 0,-1 0-1 0 0,-2 0 0 0 0,0 0 1 0 0,-6 49-1 0 0,4-72-368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39.7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115 106 1696 0 0,'0'0'6484'0'0,"13"-8"-5994"0"0,44-25-181 0 0,-54 31-270 0 0,0 0-1 0 0,1 0 0 0 0,-1 0 1 0 0,1 1-1 0 0,-1-1 0 0 0,1 1 0 0 0,0 0 1 0 0,0 0-1 0 0,0 1 0 0 0,0-1 0 0 0,-1 1 1 0 0,1-1-1 0 0,0 1 0 0 0,7 1 0 0 0,5 0 302 0 0,-14 0-361 0 0,0-1-1 0 0,-1 1 1 0 0,1 0 0 0 0,-1-1-1 0 0,1 1 1 0 0,-1 0 0 0 0,1 0-1 0 0,-1 0 1 0 0,1 0 0 0 0,-1 0-1 0 0,0 1 1 0 0,0-1 0 0 0,0 0 0 0 0,0 0-1 0 0,0 1 1 0 0,0-1 0 0 0,0 1-1 0 0,0-1 1 0 0,0 1 0 0 0,0-1-1 0 0,-1 1 1 0 0,1 0 0 0 0,0 2-1 0 0,10 42-130 0 0,-10-36 170 0 0,0 0 0 0 0,-1 0 0 0 0,0 0 0 0 0,-1 1 0 0 0,0-1 1 0 0,0 0-1 0 0,-5 16 0 0 0,5-23 54 0 0,0 0-1 0 0,-1-1 1 0 0,1 1 0 0 0,-1 0-1 0 0,1 0 1 0 0,-1-1 0 0 0,0 1-1 0 0,0-1 1 0 0,0 0 0 0 0,0 1-1 0 0,-1-1 1 0 0,1 0 0 0 0,-1 0-1 0 0,1 0 1 0 0,-1-1 0 0 0,0 1-1 0 0,0-1 1 0 0,1 1 0 0 0,-1-1-1 0 0,0 0 1 0 0,0 0 0 0 0,0 0-1 0 0,0 0 1 0 0,-1-1 0 0 0,1 0-1 0 0,0 1 1 0 0,0-1 0 0 0,-6 0-1 0 0,0-1 77 0 0,0 0 0 0 0,1-1 0 0 0,-1 0 0 0 0,0 0-1 0 0,1-1 1 0 0,-1 0 0 0 0,1-1 0 0 0,0 0 0 0 0,0 0-1 0 0,0 0 1 0 0,1-1 0 0 0,-1 0 0 0 0,1-1 0 0 0,-11-11-1 0 0,9 8-14 0 0,0 0 1 0 0,0 0-1 0 0,2-1 0 0 0,-1 0 0 0 0,1-1 0 0 0,1 1 0 0 0,-1-1 0 0 0,2-1 0 0 0,0 1 0 0 0,-5-15 0 0 0,9 23-149 0 0,1 1 0 0 0,-1 0 0 0 0,0-1 0 0 0,1 1 0 0 0,-1-1 0 0 0,1 1 0 0 0,0-1 0 0 0,0 1 0 0 0,0-1 0 0 0,0 1 0 0 0,0 0 0 0 0,0-1 0 0 0,1 1 0 0 0,-1-1 0 0 0,1 1 0 0 0,0-1 0 0 0,0 1 0 0 0,0 0 0 0 0,0-1 0 0 0,0 1 0 0 0,0 0 0 0 0,0 0 0 0 0,1 0 0 0 0,-1 0 0 0 0,1 0 0 0 0,0 0 0 0 0,0 1 0 0 0,-1-1 0 0 0,1 0 0 0 0,0 1 0 0 0,0-1 0 0 0,0 1 0 0 0,1 0 0 0 0,-1 0 0 0 0,0 0 0 0 0,0 0 0 0 0,1 0 0 0 0,-1 0 0 0 0,5 0 0 0 0,0-1-123 0 0,0 1 0 0 0,1 1 0 0 0,-1-1 0 0 0,0 1 0 0 0,0 0 0 0 0,1 1 0 0 0,-1 0 0 0 0,0 0 0 0 0,0 1-1 0 0,0 0 1 0 0,0 0 0 0 0,12 5 0 0 0,32 22-4524 0 0,-22-18-751 0 0</inkml:trace>
</inkml:ink>
</file>

<file path=ppt/ink/ink7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1.4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364 224 9369 0 0,'0'0'2957'0'0,"-13"14"-2672"0"0,12-13-279 0 0,-18 21 181 0 0,-2 0 0 0 0,-1-2 0 0 0,-34 26 0 0 0,30-28-195 0 0,0-3 0 0 0,-31 15 0 0 0,44-25 137 0 0,1 0 1 0 0,0 0-1 0 0,-1-2 1 0 0,0 0-1 0 0,0 0 1 0 0,0-1-1 0 0,-20 1 1 0 0,33-4-109 0 0,0 1 0 0 0,0 0 1 0 0,0 0-1 0 0,0 0 0 0 0,0 0 1 0 0,0 0-1 0 0,0 0 0 0 0,1 0 1 0 0,-1 0-1 0 0,0 0 0 0 0,0 0 1 0 0,0 0-1 0 0,0-1 0 0 0,0 1 1 0 0,0 0-1 0 0,0 0 0 0 0,0 0 1 0 0,0 0-1 0 0,0 0 0 0 0,0 0 1 0 0,0 0-1 0 0,0 0 0 0 0,0-1 0 0 0,0 1 1 0 0,0 0-1 0 0,0 0 0 0 0,0 0 1 0 0,0 0-1 0 0,0 0 0 0 0,0 0 1 0 0,0 0-1 0 0,0 0 0 0 0,0-1 1 0 0,0 1-1 0 0,0 0 0 0 0,0 0 1 0 0,0 0-1 0 0,0 0 0 0 0,-1 0 1 0 0,1 0-1 0 0,0 0 0 0 0,0 0 1 0 0,0 0-1 0 0,0 0 0 0 0,0-1 1 0 0,0 1-1 0 0,0 0 0 0 0,0 0 1 0 0,0 0-1 0 0,0 0 0 0 0,-1 0 1 0 0,1 0-1 0 0,14-5 115 0 0,6 5-255 0 0,0 0 1 0 0,0 2-1 0 0,1 0 1 0 0,-1 1-1 0 0,27 8 1 0 0,98 38 44 0 0,-54-16-1166 0 0,-80-30-72 0 0,0 0 1 0 0,0 0-1 0 0,0-1 1 0 0,17 1-1 0 0,-5-3-3536 0 0</inkml:trace>
  <inkml:trace contextRef="#ctx0" brushRef="#br0" timeOffset="1">1007 0 12717 0 0,'0'0'4367'0'0,"9"18"-3931"0"0,75 140 194 0 0,-78-145-678 0 0,59 132 595 0 0,-58-127-1001 0 0,-1 0 0 0 0,-1 1 0 0 0,-1 0-1 0 0,0 0 1 0 0,-1 0 0 0 0,-1 21-1 0 0,-1-39 237 0 0,-1 0 0 0 0,0 0 0 0 0,0 1 1 0 0,0-1-1 0 0,0 0 0 0 0,0 0 0 0 0,0 0 0 0 0,0 0 0 0 0,0 0 0 0 0,-1 0 0 0 0,1 0 0 0 0,0 0 0 0 0,-1 0 0 0 0,1 0 0 0 0,-1 0 0 0 0,1 0 0 0 0,-1 0 0 0 0,1 0 0 0 0,-1 0 0 0 0,1-1 0 0 0,-1 1 0 0 0,0 0 0 0 0,0 0 0 0 0,1-1 0 0 0,-1 1 0 0 0,0 0 0 0 0,0-1 0 0 0,0 1 0 0 0,0-1 0 0 0,0 1 0 0 0,0-1 0 0 0,0 1 0 0 0,0-1 0 0 0,0 0 0 0 0,0 1 0 0 0,0-1 0 0 0,0 0 0 0 0,0 0 0 0 0,0 0 0 0 0,0 0 0 0 0,0 0 0 0 0,0 0 1 0 0,-2 0-1 0 0,-20-1-5209 0 0</inkml:trace>
</inkml:ink>
</file>

<file path=ppt/ink/ink7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1.9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1 374 1892 0 0,'0'0'10738'0'0,"14"-3"-10572"0"0,17-3 59 0 0,-1-2 1 0 0,0-2-1 0 0,43-19 0 0 0,-47 15-122 0 0,-1-1 1 0 0,0-2-1 0 0,-1 0 0 0 0,-1-2 0 0 0,22-22 0 0 0,-10 4 1019 0 0,-2 0-1 0 0,33-51 0 0 0,-66 88-1100 0 0,1 0-1 0 0,-1-1 0 0 0,0 1 0 0 0,0 0 1 0 0,0 0-1 0 0,0 0 0 0 0,0-1 1 0 0,0 1-1 0 0,1 0 0 0 0,-1 0 0 0 0,0 0 1 0 0,0-1-1 0 0,0 1 0 0 0,0 0 1 0 0,1 0-1 0 0,-1 0 0 0 0,0 0 0 0 0,0 0 1 0 0,1 0-1 0 0,-1-1 0 0 0,0 1 1 0 0,0 0-1 0 0,0 0 0 0 0,1 0 0 0 0,-1 0 1 0 0,0 0-1 0 0,0 0 0 0 0,1 0 0 0 0,-1 0 1 0 0,0 0-1 0 0,0 0 0 0 0,1 0 1 0 0,-1 0-1 0 0,0 0 0 0 0,0 0 0 0 0,1 0 1 0 0,-1 0-1 0 0,0 1 0 0 0,0-1 1 0 0,0 0-1 0 0,1 0 0 0 0,-1 0 0 0 0,0 0 1 0 0,0 0-1 0 0,0 1 0 0 0,1-1 1 0 0,-1 0-1 0 0,0 0 0 0 0,8 18 142 0 0,2 27-199 0 0,-9-43 87 0 0,15 163 328 0 0,-5-36-923 0 0,-11-129 545 0 0,0 0-1 0 0,0 0 1 0 0,0 1 0 0 0,0-1 0 0 0,0 0 0 0 0,0 0 0 0 0,0 0-1 0 0,0 1 1 0 0,1-1 0 0 0,-1 0 0 0 0,0 0 0 0 0,0 0 0 0 0,0 1-1 0 0,0-1 1 0 0,1 0 0 0 0,-1 0 0 0 0,0 0 0 0 0,0 0 0 0 0,0 0-1 0 0,1 1 1 0 0,-1-1 0 0 0,0 0 0 0 0,0 0 0 0 0,1 0 0 0 0,-1 0-1 0 0,0 0 1 0 0,0 0 0 0 0,1 0 0 0 0,-1 0 0 0 0,0 0 0 0 0,0 0 0 0 0,0 0-1 0 0,1 0 1 0 0,-1 0 0 0 0,0 0 0 0 0,0 0 0 0 0,1 0 0 0 0,-1 0-1 0 0,0 0 1 0 0,0 0 0 0 0,1 0 0 0 0,-1 0 0 0 0,0-1 0 0 0,0 1-1 0 0,0 0 1 0 0,1 0 0 0 0,-1 0 0 0 0,0 0 0 0 0,0-1 0 0 0,0 1-1 0 0,1 0 1 0 0,-1 0 0 0 0,0 0 0 0 0,0 0 0 0 0,0-1 0 0 0,0 1-1 0 0,0 0 1 0 0,1-1 0 0 0,14-15-17 0 0,-11 13-28 0 0,4-5-41 0 0,0 0 1 0 0,0 1 0 0 0,1 0 0 0 0,0 1-1 0 0,0 0 1 0 0,0 0 0 0 0,1 1 0 0 0,0 0-1 0 0,11-3 1 0 0,-15 6 60 0 0,1 1 1 0 0,-1 0-1 0 0,1 0 0 0 0,-1 0 1 0 0,0 1-1 0 0,1 0 0 0 0,-1 0 0 0 0,1 0 1 0 0,-1 1-1 0 0,1 0 0 0 0,-1 1 1 0 0,0-1-1 0 0,1 1 0 0 0,-1 0 0 0 0,0 1 1 0 0,10 5-1 0 0,16 10 136 0 0,-19-10-23 0 0,1 0 1 0 0,0-1-1 0 0,28 10 0 0 0,-37-16-64 0 0,1 1 0 0 0,-1-1-1 0 0,1-1 1 0 0,-1 1 0 0 0,1-1-1 0 0,0 0 1 0 0,-1 0-1 0 0,1 0 1 0 0,-1-1 0 0 0,1 0-1 0 0,0 0 1 0 0,-1-1-1 0 0,0 1 1 0 0,10-6 0 0 0,0 0-53 0 0,-1-2 0 0 0,-1 0 1 0 0,0 0-1 0 0,0-1 1 0 0,0-1-1 0 0,-1 0 1 0 0,12-16-1 0 0,-2 1-452 0 0,-1-1 0 0 0,23-41 0 0 0,-9 1-30 0 0,-33 60 543 0 0,1 1-1 0 0,-1-1 1 0 0,0 0-1 0 0,0 0 1 0 0,-1 0 0 0 0,0-1-1 0 0,0 1 1 0 0,-1-9-1 0 0,0 15-22 0 0,0 0-1 0 0,-1 0 0 0 0,1 1 0 0 0,0-1 0 0 0,0 0 0 0 0,-1 0 0 0 0,1 1 0 0 0,-1-1 0 0 0,1 0 0 0 0,-1 1 0 0 0,1-1 0 0 0,-1 0 0 0 0,1 1 0 0 0,-1-1 0 0 0,1 1 0 0 0,-1-1 0 0 0,0 1 0 0 0,1-1 0 0 0,-1 1 1 0 0,0-1-1 0 0,0 1 0 0 0,1 0 0 0 0,-1-1 0 0 0,0 1 0 0 0,0 0 0 0 0,1 0 0 0 0,-1 0 0 0 0,0-1 0 0 0,0 1 0 0 0,0 0 0 0 0,0 0 0 0 0,1 0 0 0 0,-1 0 0 0 0,0 1 0 0 0,0-1 0 0 0,0 0 0 0 0,1 0 0 0 0,-1 0 1 0 0,0 0-1 0 0,-1 1 0 0 0,-2 0-45 0 0,1 0 0 0 0,-1 0 0 0 0,0 0 0 0 0,0 1 0 0 0,1-1 0 0 0,-8 5 0 0 0,4 1 70 0 0,-1-1-1 0 0,1 2 1 0 0,1-1 0 0 0,-1 1 0 0 0,1 0 0 0 0,1 1-1 0 0,-1-1 1 0 0,2 1 0 0 0,-8 17 0 0 0,9-19 66 0 0,0 1 1 0 0,0-1-1 0 0,1 1 1 0 0,1 0-1 0 0,-1-1 1 0 0,1 1-1 0 0,0 0 1 0 0,1 0 0 0 0,0 0-1 0 0,0 0 1 0 0,1 0-1 0 0,0 0 1 0 0,1 8-1 0 0,0-12-27 0 0,-1 0 0 0 0,1 0 0 0 0,0 0 0 0 0,0 0 0 0 0,0-1 0 0 0,0 1 0 0 0,1 0-1 0 0,-1-1 1 0 0,1 0 0 0 0,0 1 0 0 0,0-1 0 0 0,1 0 0 0 0,-1-1 0 0 0,0 1 0 0 0,8 4 0 0 0,-4-4-105 0 0,1 1-1 0 0,-1-1 1 0 0,1-1 0 0 0,-1 0 0 0 0,1 0 0 0 0,0 0 0 0 0,0-1 0 0 0,8 1-1 0 0,10-2-601 0 0,-1-1-1 0 0,0-1 0 0 0,0-1 1 0 0,35-8-1 0 0,-11-3-2589 0 0,11-14-2993 0 0</inkml:trace>
</inkml:ink>
</file>

<file path=ppt/ink/ink7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2.6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1 1788 0 0,'0'0'14237'0'0,"-5"0"-14105"0"0,3 0-127 0 0,1 1 0 0 0,-1-1 0 0 0,1 1 0 0 0,0-1 0 0 0,-1 1 0 0 0,1 0 0 0 0,0-1 0 0 0,-1 1 1 0 0,1 0-1 0 0,0 0 0 0 0,0 0 0 0 0,0 0 0 0 0,0 0 0 0 0,0 0 0 0 0,0 0 0 0 0,0 0 0 0 0,0 1 0 0 0,0-1 0 0 0,1 0 0 0 0,-1 1 1 0 0,0-1-1 0 0,1 0 0 0 0,-1 1 0 0 0,1-1 0 0 0,0 1 0 0 0,-1-1 0 0 0,1 0 0 0 0,0 1 0 0 0,0-1 0 0 0,0 1 0 0 0,0-1 0 0 0,0 2 1 0 0,-1 13 110 0 0,1 0 1 0 0,3 21 0 0 0,-2-23-46 0 0,2 16 16 0 0,1-1 0 0 0,1 0 0 0 0,2 0 0 0 0,1 0 0 0 0,1-1-1 0 0,14 30 1 0 0,-15-40-57 0 0,1-2 0 0 0,0 1 0 0 0,1-2 0 0 0,1 1 0 0 0,0-1 0 0 0,1-1 0 0 0,1 0 0 0 0,0 0 0 0 0,1-2 0 0 0,27 21 0 0 0,-33-28-56 0 0,1 0-1 0 0,-1 0 1 0 0,1-1-1 0 0,0 0 1 0 0,1-1-1 0 0,-1 0 1 0 0,0 0 0 0 0,1-1-1 0 0,0 0 1 0 0,-1 0-1 0 0,1-1 1 0 0,0-1-1 0 0,0 0 1 0 0,0 0-1 0 0,-1-1 1 0 0,1 0-1 0 0,0 0 1 0 0,-1-1-1 0 0,1-1 1 0 0,-1 0-1 0 0,1 0 1 0 0,-1-1 0 0 0,0 0-1 0 0,0 0 1 0 0,-1-1-1 0 0,1 0 1 0 0,-1 0-1 0 0,0-1 1 0 0,-1-1-1 0 0,1 1 1 0 0,-1-1-1 0 0,6-8 1 0 0,3-4 125 0 0,-1 0 1 0 0,-1-1-1 0 0,0 0 1 0 0,-2-1-1 0 0,-1-1 1 0 0,0 0 0 0 0,-2 0-1 0 0,0-1 1 0 0,-2 0-1 0 0,9-42 1 0 0,-20 119-1386 0 0,4 73 0 0 0,11-89-3759 0 0,-9-33 3069 0 0</inkml:trace>
</inkml:ink>
</file>

<file path=ppt/ink/ink7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3.0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6413 0 0,'0'0'7792'0'0,"79"45"-20097"0"0</inkml:trace>
</inkml:ink>
</file>

<file path=ppt/ink/ink7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3.4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1 481 2720 0 0,'0'0'7022'0'0,"5"14"-6467"0"0,18 45-141 0 0,-21-57-257 0 0,-1 1-1 0 0,0 1 1 0 0,1-1 0 0 0,-1 0-1 0 0,-1 0 1 0 0,1 0 0 0 0,0 1-1 0 0,-1-1 1 0 0,1 0 0 0 0,-1 1-1 0 0,0-1 1 0 0,0 0 0 0 0,0 1 0 0 0,-1-1-1 0 0,-3 7 1977 0 0,1-17-1386 0 0,0-9-512 0 0,3 2-276 0 0,1 0 0 0 0,0 0 1 0 0,1 0-1 0 0,1 0 0 0 0,0 0 0 0 0,1 1 0 0 0,0-1 0 0 0,1 1 0 0 0,12-21 0 0 0,-14 28 65 0 0,0 1 1 0 0,1-1-1 0 0,-1 1 0 0 0,1 0 0 0 0,1 0 0 0 0,-1 1 0 0 0,1-1 0 0 0,-1 1 0 0 0,1 0 0 0 0,1 0 0 0 0,-1 1 0 0 0,0-1 0 0 0,1 1 0 0 0,0 0 0 0 0,0 1 0 0 0,0-1 0 0 0,0 1 0 0 0,0 1 0 0 0,0-1 0 0 0,0 1 0 0 0,1 0 0 0 0,-1 0 0 0 0,12 1 0 0 0,-10 1-10 0 0,-1 0-1 0 0,1 1 0 0 0,-1 0 1 0 0,1 0-1 0 0,-1 1 1 0 0,0 0-1 0 0,0 0 0 0 0,0 0 1 0 0,0 1-1 0 0,-1 0 1 0 0,1 1-1 0 0,-1-1 0 0 0,0 1 1 0 0,-1 1-1 0 0,1-1 1 0 0,8 11-1 0 0,-2 0-30 0 0,0 1 0 0 0,0-1 0 0 0,-2 2 1 0 0,0 0-1 0 0,9 23 0 0 0,0 16-889 0 0,-18-52 406 0 0,0 0-1 0 0,0 0 0 0 0,0 0 1 0 0,-1 0-1 0 0,1 0 1 0 0,-1 0-1 0 0,-1 0 0 0 0,1 0 1 0 0,-2 9-1 0 0</inkml:trace>
  <inkml:trace contextRef="#ctx0" brushRef="#br0" timeOffset="1">608 1 9233 0 0,'0'0'5489'0'0,"3"16"-5020"0"0,7 44 113 0 0,4 110 0 0 0,-16-127-908 0 0,-2 0 0 0 0,-14 60 0 0 0,9-54-1753 0 0,7-36 422 0 0</inkml:trace>
</inkml:ink>
</file>

<file path=ppt/ink/ink7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3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298 1 4832 0 0,'0'0'7250'0'0,"-8"14"-6520"0"0,-26 48 27 0 0,29-54-651 0 0,0-1 1 0 0,-1 0-1 0 0,0 0 0 0 0,-1 0 0 0 0,1-1 1 0 0,-1 0-1 0 0,-1 0 0 0 0,1-1 0 0 0,-1 0 0 0 0,0 0 1 0 0,-12 4-1 0 0,1 2-51 0 0,-4 1 116 0 0,0-2 0 0 0,0 0 0 0 0,-1-1 0 0 0,-27 6 0 0 0,64-15-197 0 0,-1 0 0 0 0,1 1 0 0 0,0 0 0 0 0,-1 1 0 0 0,0 0 0 0 0,1 1-1 0 0,19 8 1 0 0,83 39 488 0 0,-95-40-415 0 0,7 3 100 0 0,-9-5-57 0 0,0 0 0 0 0,-1 1 1 0 0,-1 1-1 0 0,22 17 0 0 0,-30-17-646 0 0</inkml:trace>
</inkml:ink>
</file>

<file path=ppt/ink/ink7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4.4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 33 5348 0 0,'0'0'8984'0'0,"14"-7"-8728"0"0,-3 1-136 0 0,1 0 0 0 0,22-7 1 0 0,-34 13-111 0 0,1 0 0 0 0,0 0 0 0 0,0 0 0 0 0,0 0 0 0 0,0 0 0 0 0,0 0 0 0 0,-1 0 0 0 0,1 0 0 0 0,0 0 0 0 0,0 0 0 0 0,0 0 0 0 0,0 1 0 0 0,-1-1 0 0 0,1 0 0 0 0,0 1 0 0 0,0-1 0 0 0,0 1 0 0 0,-1-1 0 0 0,1 1 0 0 0,0-1 0 0 0,-1 1 0 0 0,1-1 0 0 0,0 1 0 0 0,-1 0 0 0 0,1-1 0 0 0,-1 1 0 0 0,1 0 0 0 0,-1-1 0 0 0,1 1 0 0 0,0 1 0 0 0,7 27 211 0 0,-7-23-155 0 0,4 27 86 0 0,-1 0 1 0 0,-1 1-1 0 0,-2-1 0 0 0,-1 0 1 0 0,-2 1-1 0 0,-1-1 1 0 0,-2 0-1 0 0,-1 0 0 0 0,-2-1 1 0 0,-1 1-1 0 0,-1-2 0 0 0,-2 1 1 0 0,-19 35-1 0 0,47-80-488 0 0,31-22 1 0 0,-28 24 206 0 0,0 1 0 0 0,1 1 0 0 0,0 0 1 0 0,1 2-1 0 0,35-9 0 0 0,-45 13 75 0 0,1 1-1 0 0,-1 1 0 0 0,1-1 1 0 0,0 2-1 0 0,-1 0 1 0 0,1 0-1 0 0,0 1 0 0 0,-1 1 1 0 0,1 0-1 0 0,-1 0 1 0 0,1 1-1 0 0,12 5 0 0 0,-20-6 0 0 0,0 0-1 0 0,0 0 0 0 0,0 1 0 0 0,-1-1 0 0 0,1 1 0 0 0,-1 0 0 0 0,0 0 0 0 0,1 0 0 0 0,-1 0 1 0 0,-1 1-1 0 0,6 6 0 0 0,-7-8 35 0 0,0-1-1 0 0,-1 0 1 0 0,1 1 0 0 0,0-1 0 0 0,-1 1-1 0 0,1-1 1 0 0,-1 1 0 0 0,0-1-1 0 0,1 1 1 0 0,-1-1 0 0 0,0 1 0 0 0,0 0-1 0 0,0-1 1 0 0,0 1 0 0 0,0-1 0 0 0,0 1-1 0 0,-1-1 1 0 0,1 1 0 0 0,-1 0 0 0 0,1-1-1 0 0,-1 0 1 0 0,1 1 0 0 0,-1-1-1 0 0,0 1 1 0 0,1-1 0 0 0,-1 0 0 0 0,0 1-1 0 0,0-1 1 0 0,0 0 0 0 0,0 0 0 0 0,0 0-1 0 0,-1 1 1 0 0,1-1 0 0 0,0-1 0 0 0,-2 2-1 0 0,-6 4 86 0 0,0-1 1 0 0,0 0-1 0 0,-1-1 0 0 0,0 1 0 0 0,0-2 0 0 0,0 0 0 0 0,0 0 1 0 0,-1-1-1 0 0,-17 2 0 0 0,-14-1 85 0 0,-48-3-1 0 0,43-1-131 0 0,-8 0-232 0 0,-19-1-1274 0 0,26 6-2904 0 0,39-1 1110 0 0</inkml:trace>
</inkml:ink>
</file>

<file path=ppt/ink/ink7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4.7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1 369 1684 0 0,'0'0'2587'0'0,"12"-1"-71"0"0,21-2-1178 0 0,1-1-1 0 0,-1-2 0 0 0,46-14 0 0 0,-26 2-503 0 0,72-38 1 0 0,-103 45-770 0 0,-1-1 0 0 0,-1-1 0 0 0,0 0 0 0 0,0-2 1 0 0,32-33-1 0 0,-48 45-43 0 0,-1-1 0 0 0,0 0 0 0 0,0 1 0 0 0,0-1 0 0 0,-1 0 0 0 0,0 0 0 0 0,1-1-1 0 0,-2 1 1 0 0,1 0 0 0 0,0-1 0 0 0,-1 1 0 0 0,0-1 0 0 0,0 0 0 0 0,0 1 0 0 0,0-1 0 0 0,-1-6 0 0 0,0 8-33 0 0,-1 0 1 0 0,1 0 0 0 0,-1 0-1 0 0,0 0 1 0 0,0 0 0 0 0,0 1-1 0 0,-1-1 1 0 0,1 0 0 0 0,0 0-1 0 0,-1 1 1 0 0,0-1 0 0 0,0 1-1 0 0,0 0 1 0 0,0-1 0 0 0,0 1-1 0 0,0 0 1 0 0,-1 0 0 0 0,1 0-1 0 0,0 0 1 0 0,-1 1 0 0 0,0-1-1 0 0,1 1 1 0 0,-1-1 0 0 0,0 1-1 0 0,-5-1 1 0 0,1-1 19 0 0,1 1 1 0 0,-1 1-1 0 0,0-1 1 0 0,0 1-1 0 0,0 0 1 0 0,0 1-1 0 0,0 0 1 0 0,0 0-1 0 0,0 0 1 0 0,0 1-1 0 0,0 0 1 0 0,0 0-1 0 0,1 1 1 0 0,-1 0-1 0 0,0 0 1 0 0,1 1-1 0 0,-1-1 1 0 0,1 2-1 0 0,0-1 1 0 0,0 0-1 0 0,0 1 1 0 0,0 0-1 0 0,1 1 1 0 0,-1-1-1 0 0,1 1 1 0 0,-6 8-1 0 0,6-8 26 0 0,1 1 0 0 0,0-1 0 0 0,1 1 0 0 0,-1 0 0 0 0,1-1 0 0 0,0 2 0 0 0,1-1 0 0 0,-1 0 0 0 0,1 0 0 0 0,1 1 0 0 0,-1-1 0 0 0,1 1 0 0 0,0 0 0 0 0,1-1 0 0 0,-1 1 0 0 0,1 0 0 0 0,1-1 0 0 0,-1 1 1 0 0,1 0-1 0 0,0-1 0 0 0,1 1 0 0 0,-1-1 0 0 0,1 1 0 0 0,1-1 0 0 0,-1 0 0 0 0,1 0 0 0 0,6 11 0 0 0,0-5 28 0 0,0-1 1 0 0,1 0 0 0 0,0-1-1 0 0,0 1 1 0 0,1-2 0 0 0,0 0-1 0 0,1 0 1 0 0,0-1 0 0 0,1 0-1 0 0,-1-1 1 0 0,1-1-1 0 0,1 0 1 0 0,14 4 0 0 0,-13-4-293 0 0,1-2 0 0 0,0 0 1 0 0,0-1-1 0 0,0 0 0 0 0,0-2 1 0 0,1 0-1 0 0,-1 0 1 0 0,0-2-1 0 0,1 0 0 0 0,-1-1 1 0 0,22-5-1 0 0,-29 5-238 0 0,-1 0 1 0 0,0-1-1 0 0,0 0 0 0 0,-1-1 1 0 0,1 0-1 0 0,-1 0 0 0 0,1-1 1 0 0,-1 1-1 0 0,-1-1 0 0 0,1-1 1 0 0,-1 0-1 0 0,6-6 0 0 0,15-24-3430 0 0</inkml:trace>
</inkml:ink>
</file>

<file path=ppt/ink/ink7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5.2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6733 0 0,'0'0'8822'0'0,"1"17"-8304"0"0,0 0-345 0 0,-1 1 73 0 0,1 1 0 0 0,1-1 0 0 0,9 34 0 0 0,16 40 295 0 0,49 108-1 0 0,-6-20-2645 0 0,-58-143 435 0 0,-6-14-4443 0 0</inkml:trace>
</inkml:ink>
</file>

<file path=ppt/ink/ink7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5.8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0 248 12089 0 0,'0'0'2629'0'0,"15"-9"-2709"0"0,7-4 91 0 0,0 2 0 0 0,0 1 1 0 0,1 0-1 0 0,31-7 0 0 0,-5 4-100 0 0,-19 5 369 0 0,-1 1 1 0 0,1 1-1 0 0,0 1 0 0 0,1 2 0 0 0,35 0 0 0 0,-58 5-217 0 0,-1-1-1 0 0,1 1 1 0 0,-1 1 0 0 0,0-1-1 0 0,0 1 1 0 0,0 0-1 0 0,0 1 1 0 0,-1 0 0 0 0,1 0-1 0 0,-1 0 1 0 0,0 1 0 0 0,11 10-1 0 0,-3-1-43 0 0,0 1 0 0 0,-2 0 0 0 0,21 30 0 0 0,-22-27-29 0 0,-1-1 1 0 0,0 1 0 0 0,-1 1 0 0 0,-1 0 0 0 0,-1 0 0 0 0,6 25 0 0 0,-15-68 391 0 0,1 0 0 0 0,3-41 0 0 0,0 34-330 0 0,-3 28-75 0 0,1-1 0 0 0,1 1 0 0 0,-1 0 0 0 0,0-1-1 0 0,1 1 1 0 0,0 0 0 0 0,0-1 0 0 0,0 1-1 0 0,0 0 1 0 0,0 0 0 0 0,1 0 0 0 0,-1 0 0 0 0,1 0-1 0 0,3-4 1 0 0,-2 5-19 0 0,-1 0 0 0 0,0 0-1 0 0,1 1 1 0 0,-1-1 0 0 0,1 1 0 0 0,-1 0-1 0 0,1-1 1 0 0,0 1 0 0 0,0 0-1 0 0,0 1 1 0 0,-1-1 0 0 0,1 0 0 0 0,0 1-1 0 0,0 0 1 0 0,0 0 0 0 0,6 0 0 0 0,11 2 73 0 0,0 1 1 0 0,1 1-1 0 0,-1 0 1 0 0,0 2 0 0 0,-1 0-1 0 0,30 14 1 0 0,29 10 9 0 0,-60-26-33 0 0,-1 1 0 0 0,1-2 0 0 0,0-1-1 0 0,0 0 1 0 0,0-1 0 0 0,0-1 0 0 0,1 0 0 0 0,-1-1-1 0 0,32-7 1 0 0,-40 5-41 0 0,1 0 0 0 0,-1 0 0 0 0,0-1 0 0 0,0 0 1 0 0,0 0-1 0 0,0-1 0 0 0,-1-1 0 0 0,0 1 0 0 0,0-2 0 0 0,0 1 0 0 0,-1-1 0 0 0,0 0 0 0 0,0-1 0 0 0,-1 0 0 0 0,0 0 0 0 0,0-1 0 0 0,8-14 1 0 0,-13 18-10 0 0,0 1 0 0 0,0 0 0 0 0,0-1 0 0 0,-1 1 0 0 0,1-1 1 0 0,-1 1-1 0 0,0-1 0 0 0,-1 1 0 0 0,1-1 0 0 0,-1 0 0 0 0,0 1 1 0 0,0-1-1 0 0,0 0 0 0 0,-1 0 0 0 0,-1-4 0 0 0,2 7 29 0 0,-1 0 0 0 0,0 0 0 0 0,0 0-1 0 0,0 0 1 0 0,0 0 0 0 0,0 0 0 0 0,0 0-1 0 0,0 1 1 0 0,-1-1 0 0 0,1 0 0 0 0,-1 1-1 0 0,1-1 1 0 0,-1 1 0 0 0,0-1 0 0 0,1 1-1 0 0,-1 0 1 0 0,0 0 0 0 0,0 0 0 0 0,0 0 0 0 0,0 0-1 0 0,0 0 1 0 0,0 0 0 0 0,0 1 0 0 0,0-1-1 0 0,0 1 1 0 0,-1 0 0 0 0,1-1 0 0 0,0 1-1 0 0,0 0 1 0 0,0 0 0 0 0,0 0 0 0 0,-1 1-1 0 0,-2 0 1 0 0,3-1 10 0 0,0 1 0 0 0,0 0 0 0 0,0 0 0 0 0,0 0 0 0 0,0 0 1 0 0,0 0-1 0 0,0 0 0 0 0,0 1 0 0 0,0-1 0 0 0,0 1 0 0 0,1-1 0 0 0,-1 1 0 0 0,1 0 0 0 0,-1-1 0 0 0,1 1 0 0 0,0 0 0 0 0,-1 0 0 0 0,1 0 1 0 0,0 0-1 0 0,0 0 0 0 0,1 0 0 0 0,-1 1 0 0 0,0-1 0 0 0,0 3 0 0 0,-2 5 42 0 0,1 0 1 0 0,0 0-1 0 0,1 0 0 0 0,-1 12 0 0 0,2-15 23 0 0,0 0 0 0 0,1 0 0 0 0,0 0-1 0 0,0 0 1 0 0,0 0 0 0 0,1 0-1 0 0,0-1 1 0 0,0 1 0 0 0,0-1-1 0 0,1 1 1 0 0,0-1 0 0 0,1 0-1 0 0,-1 0 1 0 0,1 0 0 0 0,0 0 0 0 0,1-1-1 0 0,7 9 1 0 0,-5-9-4 0 0,-1 1 0 0 0,1-1-1 0 0,1 0 1 0 0,-1-1 0 0 0,1 0 0 0 0,-1 0 0 0 0,1-1-1 0 0,0 1 1 0 0,0-2 0 0 0,1 1 0 0 0,-1-1 0 0 0,1-1-1 0 0,-1 1 1 0 0,11-1 0 0 0,1 0-85 0 0,-1-2 1 0 0,1 0-1 0 0,-1-1 0 0 0,0-1 0 0 0,0 0 1 0 0,0-2-1 0 0,0 0 0 0 0,0-1 1 0 0,-1-1-1 0 0,0-1 0 0 0,-1-1 1 0 0,0 0-1 0 0,0-1 0 0 0,-1-1 0 0 0,0 0 1 0 0,0-1-1 0 0,-2-1 0 0 0,0-1 1 0 0,20-23-1 0 0,-23 24-103 0 0,-1 0-1 0 0,0-1 1 0 0,8-17 0 0 0,-16 28 114 0 0,0-1 0 0 0,0 1-1 0 0,0-1 1 0 0,-1 0 0 0 0,0 1-1 0 0,0-1 1 0 0,0 0 0 0 0,0 0 0 0 0,0 0-1 0 0,-1 0 1 0 0,1 0 0 0 0,-1 0 0 0 0,0 0-1 0 0,-1 0 1 0 0,1 0 0 0 0,-1 0 0 0 0,1 1-1 0 0,-1-1 1 0 0,-2-5 0 0 0,2 8 6 0 0,0-1 0 0 0,0 0 0 0 0,0 0 0 0 0,0 1 0 0 0,0-1 0 0 0,-1 1 0 0 0,1-1 0 0 0,-1 1 0 0 0,1 0 0 0 0,-1 0 0 0 0,0-1 0 0 0,1 1 0 0 0,-1 0 0 0 0,0 0 0 0 0,0 1 0 0 0,1-1 0 0 0,-1 0 0 0 0,0 1 0 0 0,0-1 0 0 0,0 1 0 0 0,0-1 0 0 0,0 1 0 0 0,0 0 0 0 0,0 0 0 0 0,0 0 0 0 0,0 0 0 0 0,0 0 0 0 0,0 0 0 0 0,0 1 0 0 0,0-1 0 0 0,0 1 0 0 0,-3 1 0 0 0,-1-1-2 0 0,1 1 0 0 0,0 1 0 0 0,0-1 0 0 0,0 1 0 0 0,0 0 0 0 0,1 0 0 0 0,-1 0-1 0 0,1 1 1 0 0,0-1 0 0 0,-6 7 0 0 0,5-4 39 0 0,0 1 1 0 0,1 0-1 0 0,-1 0 1 0 0,1 0-1 0 0,1 0 0 0 0,-1 0 1 0 0,1 1-1 0 0,1 0 0 0 0,-1 0 1 0 0,1-1-1 0 0,1 1 0 0 0,-1 1 1 0 0,1-1-1 0 0,1 0 0 0 0,-1 0 1 0 0,2 0-1 0 0,-1 0 0 0 0,1 0 1 0 0,0 1-1 0 0,0-1 0 0 0,1-1 1 0 0,1 1-1 0 0,-1 0 0 0 0,1 0 1 0 0,6 11-1 0 0,-3-9-125 0 0,-1-1 1 0 0,2 1-1 0 0,-1-1 0 0 0,1 0 0 0 0,1-1 1 0 0,-1 0-1 0 0,1 0 0 0 0,1-1 0 0 0,0 0 1 0 0,0 0-1 0 0,0-1 0 0 0,0 0 0 0 0,1-1 1 0 0,0 0-1 0 0,1 0 0 0 0,-1-1 1 0 0,1-1-1 0 0,14 4 0 0 0,-13-5-1580 0 0,1 0 0 0 0,24 1 0 0 0,-1-5-3032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49.1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4120 0 0,'0'0'5620'0'0,"6"26"-7299"0"0,9 75 2823 0 0,-3-21 1 0 0,2 113 787 0 0,-27-219-12394 0 0</inkml:trace>
</inkml:ink>
</file>

<file path=ppt/ink/ink7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6.2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 89 6413 0 0,'0'0'9740'0'0,"3"17"-9175"0"0,24 127 227 0 0,-24-128-751 0 0,-2 0-1 0 0,0 1 0 0 0,-2 24 1 0 0,0-37-21 0 0,1 0 1 0 0,-1 0-1 0 0,1 0 1 0 0,-1-1-1 0 0,0 1 1 0 0,-1 0 0 0 0,1 0-1 0 0,0-1 1 0 0,-1 1-1 0 0,0-1 1 0 0,0 1-1 0 0,0-1 1 0 0,-1 0-1 0 0,1 0 1 0 0,-1 0-1 0 0,1 0 1 0 0,-1 0-1 0 0,0 0 1 0 0,0-1-1 0 0,-5 4 1 0 0,7-6-7 0 0,1 1-1 0 0,-1-1 1 0 0,0 1 0 0 0,1-1-1 0 0,-1 0 1 0 0,0 1 0 0 0,1-1 0 0 0,-1 0-1 0 0,0 1 1 0 0,0-1 0 0 0,1 0-1 0 0,-1 0 1 0 0,0 0 0 0 0,0 0-1 0 0,1 1 1 0 0,-1-1 0 0 0,0 0 0 0 0,0 0-1 0 0,1-1 1 0 0,-1 1 0 0 0,0 0-1 0 0,0 0 1 0 0,1 0 0 0 0,-1 0-1 0 0,0-1 1 0 0,0 1 0 0 0,1 0 0 0 0,-1-1-1 0 0,0 1 1 0 0,1 0 0 0 0,-1-1-1 0 0,1 1 1 0 0,-1-1 0 0 0,0 1-1 0 0,1-1 1 0 0,-1 1 0 0 0,1-1 0 0 0,-1 0-1 0 0,1 1 1 0 0,0-1 0 0 0,-1 0-1 0 0,1 1 1 0 0,0-1 0 0 0,-1 0-1 0 0,1 1 1 0 0,0-1 0 0 0,0 0 0 0 0,-1 0-1 0 0,1 1 1 0 0,0-1 0 0 0,0 0-1 0 0,0 0 1 0 0,0 1 0 0 0,0-1-1 0 0,0 0 1 0 0,1-1 0 0 0,-2-4-85 0 0,1-1-1 0 0,1 1 1 0 0,-1 0-1 0 0,1-1 1 0 0,3-9 0 0 0,2-2-94 0 0,1 1 0 0 0,1 0 1 0 0,0 0-1 0 0,1 0 1 0 0,20-25-1 0 0,-5 10 71 0 0,48-47 0 0 0,-59 67 144 0 0,0 0 0 0 0,1 1 0 0 0,0 0 0 0 0,1 1 0 0 0,0 1 0 0 0,0 0 1 0 0,1 1-1 0 0,22-8 0 0 0,-30 14 0 0 0,-1-1-1 0 0,0 1 1 0 0,1 1 0 0 0,-1-1 0 0 0,1 1-1 0 0,0 1 1 0 0,-1 0 0 0 0,1 0 0 0 0,0 0-1 0 0,-1 1 1 0 0,1 0 0 0 0,-1 0 0 0 0,1 1 0 0 0,-1 0-1 0 0,1 0 1 0 0,-1 1 0 0 0,0 0 0 0 0,0 0-1 0 0,0 0 1 0 0,-1 1 0 0 0,11 7 0 0 0,-9-4-23 0 0,-1 1 0 0 0,1-1 1 0 0,-1 1-1 0 0,-1 0 0 0 0,1 1 1 0 0,-1-1-1 0 0,-1 1 0 0 0,0 1 0 0 0,0-1 1 0 0,-1 1-1 0 0,5 15 0 0 0,0 8-798 0 0,-1 0-1 0 0,3 41 0 0 0,-8-49-443 0 0,-2-22 936 0 0,6 26-5660 0 0</inkml:trace>
</inkml:ink>
</file>

<file path=ppt/ink/ink7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6.6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359 1 7293 0 0,'0'0'10855'0'0,"0"15"-10581"0"0,-3 16-92 0 0,0-1 1 0 0,-2 0 0 0 0,-1 0-1 0 0,-10 30 1 0 0,-9 10-199 0 0,-3-1 0 0 0,-2-1 0 0 0,-4-2 0 0 0,-2-1 0 0 0,-68 91-1 0 0,97-148-399 0 0,-28 32-1035 0 0,33-38 966 0 0,0-1 1 0 0,0 1-1 0 0,0 0 1 0 0,-1-1-1 0 0,1 0 1 0 0,0 1-1 0 0,-1-1 1 0 0,1 0-1 0 0,-5 1 1 0 0</inkml:trace>
</inkml:ink>
</file>

<file path=ppt/ink/ink7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07.0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12705 0 0,'0'0'5187'0'0,"16"9"-5002"0"0,13 8 39 0 0,0 1 0 0 0,46 40-1 0 0,36 39-62 0 0,396 343-34 0 0,-446-390-103 0 0,-61-49 142 0 0,-3-1-519 0 0,0-1 0 0 0,0 1 0 0 0,0-1 0 0 0,0 0 0 0 0,1 0 0 0 0,-1 0 0 0 0,0 0 0 0 0,0-1 0 0 0,1 1 0 0 0,-1-1 0 0 0,0 1 0 0 0,-3-5 0 0 0,1 3-1531 0 0,-14-10-3108 0 0</inkml:trace>
</inkml:ink>
</file>

<file path=ppt/ink/ink7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2.9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82 12137 0 0,'0'0'5191'0'0,"1"8"-5507"0"0,0 7 309 0 0,1 0 1 0 0,1 0 0 0 0,1-1-1 0 0,6 18 1 0 0,-9-29-59 0 0,0 1 1 0 0,1-1-1 0 0,-1 0 1 0 0,1 1-1 0 0,0-1 1 0 0,0 0-1 0 0,0 0 1 0 0,0 0-1 0 0,0 0 1 0 0,1-1-1 0 0,-1 1 1 0 0,1-1-1 0 0,0 1 1 0 0,-1-1-1 0 0,1 0 1 0 0,1 0-1 0 0,-1 0 1 0 0,0 0-1 0 0,0-1 1 0 0,1 1-1 0 0,-1-1 1 0 0,0 0-1 0 0,1 0 1 0 0,-1 0-1 0 0,1-1 1 0 0,5 1-1 0 0,-7-1 81 0 0,0 0-1 0 0,0-1 1 0 0,0 0 0 0 0,0 1-1 0 0,0-1 1 0 0,0 0 0 0 0,0 0-1 0 0,0 0 1 0 0,-1 0 0 0 0,1-1-1 0 0,0 1 1 0 0,-1 0 0 0 0,1-1-1 0 0,-1 1 1 0 0,1-1 0 0 0,-1 0-1 0 0,0 1 1 0 0,0-1 0 0 0,2-2-1 0 0,22-43 337 0 0,-17 32-370 0 0,-3 1 5 0 0,8-13 171 0 0,-13 26-171 0 0,1 0-1 0 0,-1 0 0 0 0,1 0 0 0 0,-1 0 1 0 0,1 0-1 0 0,-1 0 0 0 0,1 1 0 0 0,0-1 1 0 0,-1 0-1 0 0,1 0 0 0 0,0 1 0 0 0,0-1 1 0 0,-1 0-1 0 0,1 1 0 0 0,0-1 0 0 0,0 1 1 0 0,0-1-1 0 0,0 1 0 0 0,1-1 0 0 0,2 2-51 0 0,-1 1-1 0 0,1-1 0 0 0,-1 1 0 0 0,1-1 1 0 0,-1 1-1 0 0,0 0 0 0 0,0 0 0 0 0,0 1 0 0 0,0-1 1 0 0,-1 1-1 0 0,1-1 0 0 0,-1 1 0 0 0,5 6 0 0 0,7 6 37 0 0,-2-5 48 0 0,14 13 0 0 0,41 29-1 0 0,-59-47-28 0 0,0 0 0 0 0,1 0 0 0 0,-1-1-1 0 0,1 0 1 0 0,0 0 0 0 0,0-1 0 0 0,0 0-1 0 0,1-1 1 0 0,-1 0 0 0 0,11 1 0 0 0,-19-4 52 0 0,1 1 0 0 0,0 0 0 0 0,0 0 0 0 0,-1-1 0 0 0,1 1 0 0 0,0-1 0 0 0,-1 1 0 0 0,1-1 0 0 0,-1 0 0 0 0,1 0 0 0 0,-1 0 0 0 0,1 0 0 0 0,-1 0 0 0 0,0 0 0 0 0,1 0 0 0 0,-1 0 0 0 0,0 0 0 0 0,0 0 0 0 0,0-1 0 0 0,0 1 0 0 0,0-1 0 0 0,0 1 0 0 0,0-1 0 0 0,0 1 0 0 0,-1-1 1 0 0,1 1-1 0 0,0-1 0 0 0,-1 0 0 0 0,1 1 0 0 0,-1-1 0 0 0,0 0 0 0 0,0-3 0 0 0,2-8 259 0 0,0-1 0 0 0,-1 0 1 0 0,-2-15-1 0 0,1 16-201 0 0,0 0 62 0 0,-1 1 0 0 0,-1-1-1 0 0,0 0 1 0 0,-6-18 0 0 0,7 26-189 0 0,0 0 0 0 0,-1 0 0 0 0,0 0 0 0 0,-1 0 0 0 0,1 0 0 0 0,-1 0 0 0 0,0 0 0 0 0,0 1 0 0 0,0 0 1 0 0,-1-1-1 0 0,1 1 0 0 0,-9-7 0 0 0,8 26-6175 0 0,5 5 2356 0 0,6-10 119 0 0,13-5-398 0 0</inkml:trace>
</inkml:ink>
</file>

<file path=ppt/ink/ink7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3.3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4316 0 0,'0'0'9844'0'0,"2"10"-9659"0"0,26 132-154 0 0,-24-77-8247 0 0</inkml:trace>
</inkml:ink>
</file>

<file path=ppt/ink/ink7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3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1 102 3056 0 0,'0'0'5771'0'0,"10"14"-5695"0"0,33 45-28 0 0,-40-55-12 0 0,0 0 0 0 0,0-1 0 0 0,1 1 0 0 0,-1-1 0 0 0,1 0 0 0 0,0 0 0 0 0,0 0 0 0 0,0-1 0 0 0,0 1 0 0 0,0-1 0 0 0,1 0 0 0 0,-1 0 0 0 0,1-1 0 0 0,0 1 0 0 0,-1-1 0 0 0,1 0 0 0 0,0 0 0 0 0,0-1 0 0 0,-1 1 0 0 0,1-1 0 0 0,0 0 0 0 0,0 0 0 0 0,7-2 0 0 0,-11 2 77 0 0,1-1 1 0 0,-1 1-1 0 0,0-1 1 0 0,0 1-1 0 0,0-1 1 0 0,0 1-1 0 0,0-1 1 0 0,0 0-1 0 0,0 0 1 0 0,0 0-1 0 0,0 1 1 0 0,0-1-1 0 0,-1 0 1 0 0,1 0-1 0 0,0 0 0 0 0,-1 0 1 0 0,1 0-1 0 0,0 0 1 0 0,-1-1-1 0 0,1 1 1 0 0,-1 0-1 0 0,0 0 1 0 0,1 0-1 0 0,-1 0 1 0 0,0-1-1 0 0,0 1 1 0 0,0 0-1 0 0,1 0 1 0 0,-1 0-1 0 0,-1-2 1 0 0,1-44 1393 0 0,0 42-1324 0 0,-2-2-20 0 0,1 0 1 0 0,-1 0-1 0 0,0 1 1 0 0,0-1-1 0 0,0 0 1 0 0,-1 1-1 0 0,0 0 1 0 0,-1-1-1 0 0,0 1 1 0 0,-8-10-1 0 0,10 13-215 0 0,0 0 0 0 0,0 1 0 0 0,0-1 0 0 0,0 1 0 0 0,-1 0 0 0 0,1-1 0 0 0,-1 1 0 0 0,1 1 0 0 0,-1-1 0 0 0,0 0 1 0 0,0 0-1 0 0,1 1 0 0 0,-1 0 0 0 0,0 0 0 0 0,-1 0 0 0 0,1 0 0 0 0,0 0 0 0 0,0 0 0 0 0,0 1 0 0 0,0-1 0 0 0,-1 1 0 0 0,1 0 0 0 0,0 0 0 0 0,0 0 0 0 0,-1 1 0 0 0,-3 0 0 0 0,5 0-143 0 0,1 0 0 0 0,-1 0 0 0 0,0 1 1 0 0,0-1-1 0 0,1 0 0 0 0,-1 1 0 0 0,1-1 0 0 0,-1 1 0 0 0,1-1 0 0 0,-1 1 0 0 0,1 0 0 0 0,0 0 1 0 0,-1 2-1 0 0,1-2-106 0 0,0-1 1 0 0,1 0-1 0 0,-1 0 1 0 0,0 0-1 0 0,1 1 1 0 0,-1-1-1 0 0,1 0 1 0 0,0 1-1 0 0,0-1 1 0 0,-1 1-1 0 0,1-1 1 0 0,0 0-1 0 0,0 1 1 0 0,0-1-1 0 0,0 0 1 0 0,1 1-1 0 0,-1-1 1 0 0,0 1-1 0 0,0-1 1 0 0,1 0-1 0 0,-1 0 1 0 0,1 1-1 0 0,0 0 1 0 0</inkml:trace>
  <inkml:trace contextRef="#ctx0" brushRef="#br0" timeOffset="1">469 0 7009 0 0,'0'0'7023'0'0,"8"19"-6698"0"0,20 55-180 0 0,28 120 0 0 0,-36-69-2189 0 0,-15-41-3859 0 0,-4-56 1171 0 0</inkml:trace>
</inkml:ink>
</file>

<file path=ppt/ink/ink7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4.1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1 345 6385 0 0,'0'0'6546'0'0,"14"-10"-7445"0"0,1 0 846 0 0,0-1 43 0 0,0 1 1 0 0,1 0-1 0 0,32-13 0 0 0,-12 8 226 0 0,-1-2 0 0 0,-1-1 0 0 0,0-2 0 0 0,-1-2 0 0 0,-2 0 0 0 0,0-2-1 0 0,54-56 1 0 0,-37 27 3061 0 0,-46 55-3273 0 0,-1 0 1 0 0,0 0 0 0 0,0 0 0 0 0,0 0-1 0 0,0 0 1 0 0,0 0 0 0 0,0 0 0 0 0,-1 1 0 0 0,1-1-1 0 0,0 4 1 0 0,3 26 94 0 0,-1 0 0 0 0,-2 0 0 0 0,-1 0 0 0 0,-2 1 0 0 0,-6 37 0 0 0,0 7-165 0 0,7-68-92 0 0,1 10 159 0 0,4-18 148 0 0,5-9 46 0 0,9-15-392 0 0,-1 0 62 0 0,2 1 0 0 0,27-25 0 0 0,-41 43 76 0 0,0-1 0 0 0,0 1 1 0 0,0 0-1 0 0,1 1 0 0 0,-1-1 1 0 0,1 1-1 0 0,0 0 0 0 0,0 1 1 0 0,0-1-1 0 0,1 1 0 0 0,-1 0 1 0 0,1 1-1 0 0,-1-1 0 0 0,1 1 1 0 0,10 0-1 0 0,-12 2 41 0 0,0 0-1 0 0,0 0 1 0 0,-1 1-1 0 0,1-1 1 0 0,0 1-1 0 0,-1 0 1 0 0,1 1-1 0 0,-1-1 1 0 0,0 1 0 0 0,0 0-1 0 0,0 0 1 0 0,0 0-1 0 0,0 0 1 0 0,-1 1-1 0 0,6 6 1 0 0,6 9 32 0 0,24 38 0 0 0,-31-44-29 0 0,-1-3 8 0 0,40 59-1022 0 0,-11-27-2719 0 0,-18-28 545 0 0,6-6-1474 0 0</inkml:trace>
</inkml:ink>
</file>

<file path=ppt/ink/ink7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4.5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5777 0 0,'0'0'9525'0'0,"0"13"-9349"0"0,19 221 585 0 0,-18-193-1402 0 0,-1-24-1811 0 0,-1-41-7334 0 0</inkml:trace>
</inkml:ink>
</file>

<file path=ppt/ink/ink7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4.9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21 130 6189 0 0,'0'0'6388'0'0,"0"14"-6765"0"0,3 45 423 0 0,-2-58-42 0 0,-1 1-1 0 0,1-1 0 0 0,0 1 0 0 0,0-1 0 0 0,-1 1 0 0 0,1-1 1 0 0,0 1-1 0 0,1-1 0 0 0,-1 0 0 0 0,0 1 0 0 0,0-1 1 0 0,0 0-1 0 0,1 0 0 0 0,-1 0 0 0 0,1 0 0 0 0,-1 0 0 0 0,0 0 1 0 0,1-1-1 0 0,0 1 0 0 0,-1 0 0 0 0,1-1 0 0 0,2 1 0 0 0,37 5 2 0 0,-35-6-6 0 0,2 1 20 0 0,0 0 1 0 0,1-1-1 0 0,-1-1 0 0 0,0 1 1 0 0,0-1-1 0 0,0-1 0 0 0,-1 1 0 0 0,1-1 1 0 0,12-5-1 0 0,-17 5 56 0 0,0 1-1 0 0,1-1 1 0 0,-1-1-1 0 0,0 1 0 0 0,0 0 1 0 0,0-1-1 0 0,0 1 1 0 0,0-1-1 0 0,-1 0 1 0 0,1 0-1 0 0,-1 0 1 0 0,0 0-1 0 0,0-1 1 0 0,0 1-1 0 0,0-1 1 0 0,-1 1-1 0 0,1-1 1 0 0,-1 1-1 0 0,0-1 1 0 0,0 0-1 0 0,1-7 1 0 0,-1 6 18 0 0,-1 0 1 0 0,1 0-1 0 0,-1 0 1 0 0,0 0-1 0 0,-1 0 1 0 0,1 0-1 0 0,-1 0 1 0 0,0 0-1 0 0,0 0 1 0 0,0 0-1 0 0,-1 0 1 0 0,1 0-1 0 0,-1 1 1 0 0,-1-1-1 0 0,1 1 1 0 0,0 0-1 0 0,-1-1 1 0 0,0 1-1 0 0,-7-7 1 0 0,6 7-130 0 0,-1 0 1 0 0,-1 0-1 0 0,1 0 1 0 0,-1 1-1 0 0,1 0 0 0 0,-1 0 1 0 0,0 0-1 0 0,0 1 1 0 0,0 0-1 0 0,0 0 0 0 0,0 0 1 0 0,-1 1-1 0 0,1 0 1 0 0,-1 0-1 0 0,-7 1 0 0 0,8-1-57 0 0,0 2 0 0 0,0-1-1 0 0,0 1 1 0 0,0 0 0 0 0,0 0-1 0 0,0 0 1 0 0,0 1 0 0 0,1 0-1 0 0,-1 0 1 0 0,1 1 0 0 0,-6 2-1 0 0,8-3-239 0 0,1 0 0 0 0,-1-1 0 0 0,1 1-1 0 0,-1 0 1 0 0,1 1 0 0 0,0-1 0 0 0,0 0 0 0 0,0 1-1 0 0,0-1 1 0 0,0 1 0 0 0,0-1 0 0 0,1 1-1 0 0,-1 0 1 0 0,1 0 0 0 0,0 0 0 0 0,0 0 0 0 0,0 0-1 0 0,0 0 1 0 0,1 0 0 0 0,-1 0 0 0 0,1 0-1 0 0,-1 4 1 0 0,1 2-2554 0 0</inkml:trace>
  <inkml:trace contextRef="#ctx0" brushRef="#br0" timeOffset="1">526 0 4592 0 0,'0'0'9782'0'0,"2"18"-9037"0"0,28 303 1047 0 0,-27-70-3320 0 0,-3-159-5602 0 0</inkml:trace>
</inkml:ink>
</file>

<file path=ppt/ink/ink7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5.3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23 9941 0 0,'0'0'4349'0'0,"13"-2"-5334"0"0,90 0 783 0 0,2 2-2187 0 0,-79-1-749 0 0,48-9 0 0 0,-44 2 352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49.7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 0 2796 0 0,'0'0'5844'0'0,"18"5"-6721"0"0,-2-1 862 0 0,-8-3 16 0 0,0 1 0 0 0,0-1 0 0 0,0 2 0 0 0,-1-1 0 0 0,1 1 0 0 0,0 1 0 0 0,-1-1 0 0 0,0 1 0 0 0,0 1 0 0 0,0-1 0 0 0,0 1 0 0 0,11 11 0 0 0,-3 2 41 0 0,-1 0 0 0 0,0 1 0 0 0,-2 1 0 0 0,0 0 0 0 0,-1 0 0 0 0,-1 2 0 0 0,14 39 0 0 0,-8-7 60 0 0,-3 1 0 0 0,7 57 0 0 0,-12-57 49 0 0,-3 0 0 0 0,-2 1-1 0 0,-3 0 1 0 0,-2-1-1 0 0,-10 62 1 0 0,9-100-111 0 0,0-1 0 0 0,-1 1 0 0 0,-1-1 0 0 0,-1 0 0 0 0,0 0 0 0 0,-1-1 0 0 0,-1 0 0 0 0,-12 18 0 0 0,16-27 138 0 0,-1 1 0 0 0,-1-1 0 0 0,0 0 0 0 0,0-1 0 0 0,0 1 0 0 0,0-1 0 0 0,-1 0 0 0 0,1-1 0 0 0,-2 1 0 0 0,1-1 0 0 0,0-1 0 0 0,-1 0 1 0 0,1 0-1 0 0,-1 0 0 0 0,0-1 0 0 0,0 0 0 0 0,0 0 0 0 0,-13 0 0 0 0,13-1-29 0 0,-47 1 757 0 0,51-3-962 0 0,0 1 0 0 0,1-1 1 0 0,-1 1-1 0 0,0-1 0 0 0,0 0 1 0 0,0 0-1 0 0,1-1 0 0 0,-1 1 1 0 0,1-1-1 0 0,-1 0 0 0 0,-4-3 1 0 0,2-4-1787 0 0,5-11-1852 0 0</inkml:trace>
</inkml:ink>
</file>

<file path=ppt/ink/ink7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5.7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284 0 4104 0 0,'0'0'9661'0'0,"-14"6"-9290"0"0,-2 1-264 0 0,-1 0 1 0 0,1 1-1 0 0,1 1 0 0 0,0 1 1 0 0,0 0-1 0 0,-14 14 0 0 0,18-14-85 0 0,-2 2-54 0 0,0 0 0 0 0,1 1 1 0 0,1 1-1 0 0,-14 19 0 0 0,23-30-8 0 0,1 0-1 0 0,-1-1 0 0 0,0 1 0 0 0,1 0 0 0 0,0 0 0 0 0,0 0 0 0 0,0 0 1 0 0,0 0-1 0 0,0 1 0 0 0,0-1 0 0 0,1 0 0 0 0,-1 0 0 0 0,1 1 0 0 0,0-1 1 0 0,0 0-1 0 0,1 0 0 0 0,-1 1 0 0 0,0-1 0 0 0,1 0 0 0 0,0 0 0 0 0,0 0 1 0 0,0 0-1 0 0,0 0 0 0 0,0 0 0 0 0,1 0 0 0 0,0 0 0 0 0,-1 0 0 0 0,1 0 1 0 0,0-1-1 0 0,3 4 0 0 0,26 24 89 0 0,-15-15-130 0 0,0 1 0 0 0,25 33 0 0 0,-38-45 174 0 0,0 0-1 0 0,0 1 0 0 0,0-1 1 0 0,-1 1-1 0 0,0 0 1 0 0,0 0-1 0 0,0-1 1 0 0,-1 2-1 0 0,1-1 1 0 0,-1 0-1 0 0,-1 0 0 0 0,1 0 1 0 0,-1 0-1 0 0,1 1 1 0 0,-1-1-1 0 0,-1 0 1 0 0,0 8-1 0 0,0-11 17 0 0,0 1 0 0 0,-1-1 0 0 0,1 1 0 0 0,0-1 0 0 0,-1 0 0 0 0,0 1 0 0 0,1-1 0 0 0,-1 0 0 0 0,0 0 0 0 0,0 0 0 0 0,0-1 0 0 0,0 1 0 0 0,0 0 0 0 0,-1-1 0 0 0,1 1 0 0 0,0-1-1 0 0,-1 0 1 0 0,1 0 0 0 0,-5 2 0 0 0,-57 14 601 0 0,46-13-753 0 0,1 0-188 0 0,-15 3-85 0 0,10-5-4465 0 0,28-20-2170 0 0</inkml:trace>
</inkml:ink>
</file>

<file path=ppt/ink/ink7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6.1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6597 0 0,'0'0'7140'0'0,"8"14"-6793"0"0,0-1-175 0 0,2 2 134 0 0,-2 0 0 0 0,0 0 0 0 0,0 1 1 0 0,7 24-1 0 0,5 32 443 0 0,-3 1 1 0 0,13 121-1 0 0,-15 155-752 0 0,-19-200-1450 0 0,2-122-179 0 0,-1-1 0 0 0,-2 0-1 0 0,-11 41 1 0 0,8-48-2500 0 0</inkml:trace>
  <inkml:trace contextRef="#ctx0" brushRef="#br0" timeOffset="1">207 142 5032 0 0,'0'0'3585'0'0,"16"-14"-2457"0"0,53-43-1029 0 0,-59 50-84 0 0,1 0-1 0 0,1 1 1 0 0,-1 0 0 0 0,1 1-1 0 0,0 0 1 0 0,0 1 0 0 0,0 0-1 0 0,1 1 1 0 0,0 1 0 0 0,-1 0-1 0 0,1 0 1 0 0,0 1-1 0 0,20 1 1 0 0,-24 0 56 0 0,5 0 34 0 0,0 0-1 0 0,0 1 1 0 0,0 1-1 0 0,0 0 0 0 0,22 6 1 0 0,-31-6-56 0 0,1 0 1 0 0,-1 0-1 0 0,1 0 0 0 0,-1 1 1 0 0,0-1-1 0 0,0 1 1 0 0,0 1-1 0 0,0-1 0 0 0,-1 1 1 0 0,1 0-1 0 0,-1 0 0 0 0,0 0 1 0 0,0 0-1 0 0,0 1 1 0 0,-1 0-1 0 0,3 5 0 0 0,-4-8 14 0 0,-1 1-1 0 0,0 0 0 0 0,0-1 0 0 0,-1 1 0 0 0,1 0 0 0 0,-1 0 0 0 0,1 0 0 0 0,-1 0 1 0 0,0 0-1 0 0,0 0 0 0 0,0 0 0 0 0,0-1 0 0 0,-1 1 0 0 0,1 0 0 0 0,-1 0 1 0 0,0 0-1 0 0,1 0 0 0 0,-1-1 0 0 0,-1 1 0 0 0,1 0 0 0 0,0-1 0 0 0,-1 1 0 0 0,1-1 1 0 0,-1 1-1 0 0,0-1 0 0 0,0 0 0 0 0,0 0 0 0 0,0 0 0 0 0,0 0 0 0 0,-4 3 1 0 0,-6 4 241 0 0,0 0 0 0 0,0 0 1 0 0,-1-1-1 0 0,-20 8 1 0 0,-85 34 459 0 0,81-37-1320 0 0,0 3-1 0 0,1 1 1 0 0,-52 32 0 0 0,76-40-524 0 0,6-2-724 0 0</inkml:trace>
</inkml:ink>
</file>

<file path=ppt/ink/ink7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6.4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325 1 1108 0 0,'0'0'12053'0'0,"-16"-1"-11443"0"0,-56 2 32 0 0,65 0-557 0 0,0 0 1 0 0,0 1-1 0 0,0 0 1 0 0,0 0-1 0 0,1 0 1 0 0,-1 1-1 0 0,1 0 1 0 0,0 0 0 0 0,0 1-1 0 0,0 0 1 0 0,0 0-1 0 0,-6 6 1 0 0,-3 1 42 0 0,-3 3 72 0 0,-1 0 0 0 0,-22 25 0 0 0,35-33-222 0 0,0 1 0 0 0,0 0 0 0 0,1 0 1 0 0,0 0-1 0 0,0 1 0 0 0,1-1 1 0 0,0 1-1 0 0,0 0 0 0 0,-3 11 0 0 0,7-18 19 0 0,0-1-1 0 0,-1 0 0 0 0,1 1 0 0 0,0-1 1 0 0,0 0-1 0 0,0 1 0 0 0,0-1 0 0 0,0 0 0 0 0,0 1 1 0 0,0-1-1 0 0,0 0 0 0 0,0 1 0 0 0,0-1 0 0 0,0 1 1 0 0,0-1-1 0 0,0 0 0 0 0,0 1 0 0 0,0-1 1 0 0,0 0-1 0 0,0 1 0 0 0,1-1 0 0 0,-1 0 0 0 0,0 1 1 0 0,0-1-1 0 0,0 0 0 0 0,0 1 0 0 0,1-1 0 0 0,-1 0 1 0 0,0 0-1 0 0,0 1 0 0 0,1-1 0 0 0,-1 0 1 0 0,0 0-1 0 0,1 1 0 0 0,-1-1 0 0 0,0 0 0 0 0,1 0 1 0 0,-1 0-1 0 0,0 0 0 0 0,1 0 0 0 0,0 1 0 0 0,20-5 54 0 0,29-19 115 0 0,-44 20-205 0 0,13-6-28 0 0,0-1-1 0 0,0 2 0 0 0,1 1 1 0 0,0 0-1 0 0,26-4 0 0 0,-42 10 47 0 0,1 1-1 0 0,-1-1 0 0 0,1 1 1 0 0,-1 0-1 0 0,1 0 1 0 0,-1 0-1 0 0,1 1 0 0 0,-1-1 1 0 0,1 1-1 0 0,-1 0 1 0 0,0 1-1 0 0,1-1 0 0 0,-1 1 1 0 0,0 0-1 0 0,0 0 1 0 0,0 0-1 0 0,0 0 0 0 0,-1 1 1 0 0,1-1-1 0 0,0 1 1 0 0,-1 0-1 0 0,0 0 0 0 0,0 1 1 0 0,0-1-1 0 0,0 1 1 0 0,0-1-1 0 0,-1 1 0 0 0,1 0 1 0 0,-1 0-1 0 0,3 8 1 0 0,-1-2 50 0 0,-1 0 0 0 0,0 1 0 0 0,-1-1 0 0 0,0 1 0 0 0,0 14 0 0 0,-1-19-418 0 0,-1 0 0 0 0,0 0 0 0 0,0 0 0 0 0,0 1 0 0 0,-1-1 0 0 0,0-1 0 0 0,0 1 0 0 0,-1 0-1 0 0,0 0 1 0 0,-4 10 0 0 0,6-15 120 0 0,-1-1 0 0 0,1 1 0 0 0,-1 0 0 0 0,1-1 0 0 0,-1 1-1 0 0,-4 3-2160 0 0,4-3 2161 0 0,0-1 0 0 0,1 0 0 0 0,-1 1-1 0 0,0-1 1 0 0,-1 0 0 0 0</inkml:trace>
</inkml:ink>
</file>

<file path=ppt/ink/ink7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7.0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79 4516 0 0,'0'0'5838'0'0,"2"14"-5164"0"0,2 18 283 0 0,-2 0 0 0 0,-2 0 0 0 0,-1 0 0 0 0,-8 57 0 0 0,7-81-634 0 0,3-7-193 0 0,-1 0 0 0 0,0 1 0 0 0,0-1-1 0 0,0 0 1 0 0,-1 0 0 0 0,1 0 0 0 0,0 1 0 0 0,0-1 0 0 0,-1 0 0 0 0,1 0 0 0 0,0 0 0 0 0,-1 0 0 0 0,1 0 0 0 0,-1 0 0 0 0,0 0 0 0 0,1 0 0 0 0,-1 0 0 0 0,0 0 0 0 0,1 0 0 0 0,-1 0 0 0 0,0 0 0 0 0,0 0 0 0 0,0-1 0 0 0,-1 2 0 0 0,-3-32 1479 0 0,6 20-1739 0 0,1 0 0 0 0,-1 0 0 0 0,2 0 0 0 0,-1 0 1 0 0,1 0-1 0 0,1 1 0 0 0,0-1 0 0 0,0 1 0 0 0,1 0 0 0 0,0 0 0 0 0,0 1 0 0 0,10-12 1 0 0,-5 7-393 0 0,1 0 0 0 0,1 1 0 0 0,0 0 0 0 0,0 1 0 0 0,1 0 0 0 0,27-16 0 0 0,-37 25 158 0 0,1 0-1 0 0,0 0 1 0 0,-1 0 0 0 0,1 0-1 0 0,0 1 1 0 0,0 0-1 0 0,0-1 1 0 0,0 1 0 0 0,0 1-1 0 0,1-1 1 0 0,-1 1 0 0 0,0-1-1 0 0,0 1 1 0 0,0 1-1 0 0,0-1 1 0 0,1 0 0 0 0,-1 1-1 0 0,0 0 1 0 0,5 2-1 0 0,-4-1 31 0 0,0 1 0 0 0,0 0 0 0 0,0 0-1 0 0,-1 0 1 0 0,0 1 0 0 0,1 0 0 0 0,-1 0-1 0 0,0 0 1 0 0,-1 0 0 0 0,1 0 0 0 0,-1 1 0 0 0,0 0-1 0 0,4 7 1 0 0,7 19 40 0 0,12 20 1195 0 0,-24-49-500 0 0,0 1 1 0 0,0-1-1 0 0,0 1 1 0 0,0-1-1 0 0,1 0 1 0 0,-1 0-1 0 0,0 0 1 0 0,5 3-1 0 0,-4-4-75 0 0,1 0-1 0 0,-1 0 1 0 0,1 0-1 0 0,-1 0 1 0 0,1-1-1 0 0,-1 1 1 0 0,1-1-1 0 0,-1 0 1 0 0,1 0-1 0 0,-1 0 1 0 0,1-1-1 0 0,-1 1 1 0 0,1-1-1 0 0,-1 0 1 0 0,0 0-1 0 0,1 0 1 0 0,5-3-1 0 0,8-4-156 0 0,0-1 1 0 0,17-11-1 0 0,-22 12-36 0 0,5-3-55 0 0,0 0 0 0 0,-1-1 1 0 0,26-25-1 0 0,-37 32-37 0 0,-1 0 0 0 0,1 0 0 0 0,-1 0 1 0 0,0 0-1 0 0,0-1 0 0 0,-1 0 0 0 0,0 1 1 0 0,0-1-1 0 0,0 0 0 0 0,-1-1 0 0 0,0 1 0 0 0,0 0 1 0 0,0-1-1 0 0,-1 1 0 0 0,1-11 0 0 0,-2 17-45 0 0,0-1 1 0 0,0 1-1 0 0,0-1 0 0 0,0 1 0 0 0,0-1 0 0 0,0 1 0 0 0,0-1 0 0 0,-1 1 0 0 0,1-1 0 0 0,0 1 0 0 0,0-1 0 0 0,0 0 0 0 0,-1 1 0 0 0,1 0 0 0 0,0-1 0 0 0,-1 1 0 0 0,1-1 1 0 0,0 1-1 0 0,-1-1 0 0 0,1 1 0 0 0,0 0 0 0 0,-1-1 0 0 0,1 1 0 0 0,-1 0 0 0 0,1-1 0 0 0,-1 1 0 0 0,1 0 0 0 0,-1 0 0 0 0,1-1 0 0 0,-1 1 0 0 0,1 0 0 0 0,-1 0 0 0 0,1 0 1 0 0,-1 0-1 0 0,0 0 0 0 0,1 0 0 0 0,-1 0 0 0 0,1 0 0 0 0,-1 0 0 0 0,1 0 0 0 0,-1 0 0 0 0,1 0 0 0 0,-1 0 0 0 0,1 0 0 0 0,-1 0 0 0 0,0 1 0 0 0,1-1 0 0 0,-1 0 0 0 0,1 0 1 0 0,-1 1-1 0 0,1-1 0 0 0,-1 1 0 0 0,-27 16-362 0 0,18-8 290 0 0,1 1 0 0 0,0 0 0 0 0,1 0 0 0 0,0 1 0 0 0,1 0-1 0 0,0 0 1 0 0,1 1 0 0 0,0-1 0 0 0,1 2 0 0 0,0-1 0 0 0,1 0-1 0 0,1 1 1 0 0,-1 0 0 0 0,2 0 0 0 0,0 0 0 0 0,1 0 0 0 0,0 0 0 0 0,1 0-1 0 0,0 1 1 0 0,1-1 0 0 0,2 13 0 0 0,-1-21-279 0 0,-1 0 0 0 0,1-1 1 0 0,0 1-1 0 0,0-1 0 0 0,0 1 1 0 0,3 4-1 0 0,-4-7-101 0 0,1-1 0 0 0,-1 1-1 0 0,0 0 1 0 0,1-1 0 0 0,-1 1 0 0 0,1-1-1 0 0,0 0 1 0 0,-1 1 0 0 0,1-1 0 0 0,2 1 0 0 0,11 1-4615 0 0</inkml:trace>
</inkml:ink>
</file>

<file path=ppt/ink/ink7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7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85 142 4728 0 0,'0'0'5715'0'0,"2"14"-5180"0"0,0 0-502 0 0,3 16 791 0 0,1 36 1 0 0,-5-59-670 0 0,-1 0 0 0 0,0-1 0 0 0,0 1 1 0 0,-1 0-1 0 0,0 0 0 0 0,0-1 0 0 0,0 1 1 0 0,-1-1-1 0 0,0 1 0 0 0,0-1 0 0 0,-1 1 1 0 0,-5 8-1 0 0,7-14-96 0 0,0 0 1 0 0,0 0-1 0 0,0 0 1 0 0,0 1-1 0 0,0-1 0 0 0,0 0 1 0 0,-1 0-1 0 0,1-1 0 0 0,0 1 1 0 0,-1 0-1 0 0,1 0 1 0 0,0-1-1 0 0,-1 1 0 0 0,1-1 1 0 0,-1 1-1 0 0,1-1 0 0 0,-1 1 1 0 0,0-1-1 0 0,1 0 1 0 0,-1 0-1 0 0,1 0 0 0 0,-1 0 1 0 0,1 0-1 0 0,-1 0 0 0 0,0 0 1 0 0,1-1-1 0 0,-1 1 1 0 0,1 0-1 0 0,-1-1 0 0 0,1 1 1 0 0,-1-1-1 0 0,-1-1 0 0 0,1 1-23 0 0,0 0 0 0 0,0 0-1 0 0,0-1 1 0 0,-1 0 0 0 0,2 1-1 0 0,-1-1 1 0 0,0 0 0 0 0,0 0 0 0 0,1 0-1 0 0,-1 0 1 0 0,1 0 0 0 0,-1 0-1 0 0,1 0 1 0 0,0 0 0 0 0,0-1-1 0 0,0 1 1 0 0,0 0 0 0 0,0-1-1 0 0,0-2 1 0 0,1-1-115 0 0,0 0 0 0 0,0-1 0 0 0,0 1 1 0 0,1 0-1 0 0,0 0 0 0 0,0 0 0 0 0,1 0 0 0 0,-1 0 0 0 0,2 0 1 0 0,-1 0-1 0 0,0 0 0 0 0,1 1 0 0 0,0-1 0 0 0,1 1 1 0 0,4-7-1 0 0,8-9-266 0 0,1 2 0 0 0,27-25 0 0 0,-26 26 255 0 0,1 0-15 0 0,0 1 0 0 0,1 0 0 0 0,29-18 0 0 0,-40 30 108 0 0,0-1 0 0 0,1 2 0 0 0,0-1 1 0 0,0 1-1 0 0,0 0 0 0 0,1 1 0 0 0,-1 1 0 0 0,1-1 1 0 0,-1 2-1 0 0,18-2 0 0 0,-25 4 26 0 0,0-1 0 0 0,0 1 0 0 0,0 0 0 0 0,0 0 0 0 0,0 0 0 0 0,0 0 0 0 0,0 0 0 0 0,-1 1 0 0 0,1-1 0 0 0,0 1 0 0 0,-1 0 0 0 0,1 0 0 0 0,-1 0 0 0 0,0 0 0 0 0,0 0 0 0 0,0 1 0 0 0,0-1 0 0 0,0 0 0 0 0,0 1 0 0 0,0 0 0 0 0,-1-1 0 0 0,0 1 0 0 0,3 5 0 0 0,3 9 88 0 0,-1 0-1 0 0,8 31 1 0 0,-12-40-74 0 0,6 34 123 0 0,5 54 0 0 0,-10-58-870 0 0,3 1 1 0 0,10 37 0 0 0,-11-67-1271 0 0</inkml:trace>
</inkml:ink>
</file>

<file path=ppt/ink/ink7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7.7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175 0 4120 0 0,'0'0'9897'0'0,"1"18"-9260"0"0,-14 197 944 0 0,-134 542 302 0 0,142-734-2610 0 0,-5 43-1 0 0,10-7-5132 0 0</inkml:trace>
</inkml:ink>
</file>

<file path=ppt/ink/ink7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2:28.1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1 214 7645 0 0,'0'0'2708'0'0,"21"-14"-1699"0"0,-14 8-973 0 0,19-12-2 0 0,2 0 1 0 0,-1 1-1 0 0,2 2 0 0 0,50-20 0 0 0,-9 13-49 0 0,1 3 0 0 0,1 3 0 0 0,1 3-1 0 0,123-6 1 0 0,-85 18-49 0 0,1 4 1 0 0,161 25-1 0 0,-172-13 1908 0 0,146 3 0 0 0,-277-22-7108 0 0,13-2 1571 0 0</inkml:trace>
</inkml:ink>
</file>

<file path=ppt/ink/ink7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5:22:53.1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24575,'6'1'0,"0"1"0,0 0 0,0 1 0,0-1 0,-1 1 0,1 0 0,-1 0 0,0 1 0,0 0 0,9 8 0,0-1 0,22 20 0,60 63 0,-44-41 0,54 60 0,47 45 0,-104-112-273,-3 3 0,-1 2 0,-3 2 0,62 101 0,-85-119-6553</inkml:trace>
</inkml:ink>
</file>

<file path=ppt/ink/ink7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8.3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36 6021 0 0,'0'0'11301'0'0,"0"-7"-11048"0"0,-4-22-147 0 0,4 29-109 0 0,0 0 0 0 0,0 1 0 0 0,0-1-1 0 0,0 0 1 0 0,0 0 0 0 0,0 0 0 0 0,0 0 0 0 0,0 0 0 0 0,-1 0 0 0 0,1 0 0 0 0,0 0 0 0 0,0 0-1 0 0,0 0 1 0 0,0 0 0 0 0,0 0 0 0 0,0 1 0 0 0,0-1 0 0 0,-1 0 0 0 0,1 0 0 0 0,0 0-1 0 0,0 0 1 0 0,0 0 0 0 0,0 0 0 0 0,0 0 0 0 0,0 0 0 0 0,-1 0 0 0 0,1 0 0 0 0,0 0 0 0 0,0 0-1 0 0,0-1 1 0 0,0 1 0 0 0,0 0 0 0 0,0 0 0 0 0,0 0 0 0 0,-1 0 0 0 0,1 0 0 0 0,0 0-1 0 0,0 0 1 0 0,0 0 0 0 0,0 0 0 0 0,0 0 0 0 0,0 0 0 0 0,0 0 0 0 0,0-1 0 0 0,-4 13-204 0 0,-29 126 254 0 0,15-73 0 0 0,-2 12-3 0 0,4 0 0 0 0,2 2-1 0 0,-4 124 1 0 0,18-197-46 0 0,0 0 0 0 0,0 1 0 0 0,0-1 0 0 0,1 0 0 0 0,0 1 0 0 0,0-1 0 0 0,1 0 0 0 0,-1 0 0 0 0,1 0 0 0 0,1 0 0 0 0,-1-1 0 0 0,1 1 0 0 0,0 0 0 0 0,0-1 1 0 0,1 0-1 0 0,0 0 0 0 0,0 0 0 0 0,0 0 0 0 0,0-1 0 0 0,1 1 0 0 0,-1-1 0 0 0,1 0 0 0 0,0 0 0 0 0,1-1 0 0 0,-1 0 0 0 0,0 0 0 0 0,1 0 0 0 0,0 0 0 0 0,0-1 0 0 0,0 0 0 0 0,0 0 0 0 0,0-1 0 0 0,0 0 0 0 0,11 1 0 0 0,21 2-216 0 0,0-3 0 0 0,-1-1-1 0 0,1-2 1 0 0,0-1-1 0 0,-1-3 1 0 0,1 0 0 0 0,-1-3-1 0 0,-1-1 1 0 0,0-1-1 0 0,0-2 1 0 0,-2-2 0 0 0,37-20-1 0 0,-61 29 297 0 0,0 0-1 0 0,-1-1 0 0 0,1 0 0 0 0,-1 0 1 0 0,-1-1-1 0 0,0 0 0 0 0,0 0 1 0 0,0-1-1 0 0,-1 0 0 0 0,9-16 1557 0 0,-14 59-1283 0 0,5-11-376 0 0,15 32 0 0 0,-6-14-2005 0 0,-3 0-4928 0 0</inkml:trace>
</inkml:ink>
</file>

<file path=ppt/ink/ink7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8.7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10125 0 0,'0'0'1328'0'0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2:56.2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190 19 104 0 0,'0'0'2076'0'0,"-34"-11"-24"0"0,14 8-1612 0 0,-1 0-1 0 0,1 1 1 0 0,-40 3-1 0 0,26-1-282 0 0,68 11 4303 0 0,1 1-3807 0 0,265 38 263 0 0,-131-25 1883 0 0</inkml:trace>
</inkml:ink>
</file>

<file path=ppt/ink/ink7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9.1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0 514 5216 0 0,'0'0'6105'0'0,"7"13"-5616"0"0,-4-9-471 0 0,3 8 115 0 0,1 0 1 0 0,-2 0-1 0 0,1 1 1 0 0,-2-1-1 0 0,0 1 0 0 0,0 1 1 0 0,2 17-1 0 0,-6-22 114 0 0,1 0-1 0 0,-2 0 0 0 0,1 0 1 0 0,-1 0-1 0 0,-3 13 0 0 0,10-49 938 0 0,-4 16-1331 0 0,1 1 0 0 0,0-1 1 0 0,7-17-1 0 0,-7 21 163 0 0,1 0 1 0 0,0 1-1 0 0,0-1 1 0 0,0 1-1 0 0,1-1 0 0 0,0 1 1 0 0,0 1-1 0 0,0-1 0 0 0,1 1 1 0 0,0 0-1 0 0,8-5 1 0 0,-12 8 22 0 0,1 1 1 0 0,0-1 0 0 0,-1 1-1 0 0,1 0 1 0 0,0 0 0 0 0,0 1-1 0 0,0-1 1 0 0,0 0 0 0 0,0 1-1 0 0,0 0 1 0 0,-1 0 0 0 0,1 0-1 0 0,0 0 1 0 0,0 0 0 0 0,0 0-1 0 0,0 1 1 0 0,0-1 0 0 0,0 1-1 0 0,0 0 1 0 0,0 0 0 0 0,-1 0-1 0 0,1 0 1 0 0,0 1 0 0 0,-1-1-1 0 0,1 1 1 0 0,-1-1 0 0 0,0 1-1 0 0,1 0 1 0 0,-1 0 0 0 0,0 0 0 0 0,4 5-1 0 0,0 0-23 0 0,0 1 0 0 0,0 0 0 0 0,-1 1 1 0 0,0-1-1 0 0,0 1 0 0 0,-1 0 0 0 0,0 1 0 0 0,0-1 0 0 0,-1 1 0 0 0,-1-1 0 0 0,3 13 0 0 0,2 44-2219 0 0,-5-1-5520 0 0</inkml:trace>
  <inkml:trace contextRef="#ctx0" brushRef="#br0" timeOffset="1">535 0 10545 0 0,'0'0'3589'0'0,"1"16"-3123"0"0,4 55-182 0 0,-3 0-1 0 0,-4 1 1 0 0,-19 130-1 0 0,19-190-288 0 0,-37 152-2461 0 0,31-150 1769 0 0,3-7-538 0 0</inkml:trace>
</inkml:ink>
</file>

<file path=ppt/ink/ink7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9.5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332 0 3708 0 0,'0'0'6484'0'0,"3"13"-5914"0"0,8 44-11 0 0,-11-53-521 0 0,-1-1 0 0 0,1 0 1 0 0,-1 0-1 0 0,0 0 0 0 0,1 0 0 0 0,-2 0 1 0 0,1 0-1 0 0,0-1 0 0 0,0 1 0 0 0,-1 0 0 0 0,0 0 1 0 0,1-1-1 0 0,-1 1 0 0 0,0-1 0 0 0,0 0 0 0 0,-1 1 1 0 0,1-1-1 0 0,0 0 0 0 0,-1 0 0 0 0,1-1 0 0 0,-1 1 1 0 0,0 0-1 0 0,-3 1 0 0 0,-2 2-4 0 0,-4 5 39 0 0,-1-2 0 0 0,0 1 0 0 0,-1-2 0 0 0,0 0-1 0 0,0 0 1 0 0,0-2 0 0 0,-1 1 0 0 0,1-2 0 0 0,-1 0 0 0 0,-1-1-1 0 0,1 0 1 0 0,0-1 0 0 0,-1-1 0 0 0,-29-1 0 0 0,15-10 288 0 0,29 10-325 0 0,0 0 0 0 0,0-1 0 0 0,0 1 0 0 0,0-1 0 0 0,0 1 0 0 0,0-1 0 0 0,0 0 0 0 0,0 1 0 0 0,0-1 0 0 0,0 0 0 0 0,0 0 0 0 0,0 0 0 0 0,0 0 0 0 0,0 0 0 0 0,1 0 0 0 0,-1 0 0 0 0,0 0 0 0 0,1 0 0 0 0,-1 0 0 0 0,1 0 0 0 0,-1-2 0 0 0,34 2-71 0 0,-18 3 139 0 0,1 1-1 0 0,-1 0 1 0 0,0 1-1 0 0,0 1 1 0 0,0 0-1 0 0,16 9 1 0 0,87 52 114 0 0,-79-43-195 0 0,1 1-68 0 0,61 32-306 0 0,-90-50-463 0 0,1-1 0 0 0,0 0 0 0 0,1-1 0 0 0,-1-1-1 0 0,1 0 1 0 0,20 2 0 0 0,-8-6-3124 0 0,4-5-1478 0 0</inkml:trace>
</inkml:ink>
</file>

<file path=ppt/ink/ink7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9.9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 0 10273 0 0,'0'0'4668'0'0,"6"17"-4480"0"0,-4-10-160 0 0,10 25 365 0 0,-2 0-1 0 0,-1 1 1 0 0,6 38 0 0 0,-12-34-231 0 0,-1 1 0 0 0,-1-1 1 0 0,-8 60-1 0 0,5-81-205 0 0,0-1-1 0 0,-2 0 0 0 0,0 0 0 0 0,0 0 1 0 0,-2 0-1 0 0,0-1 0 0 0,0 0 0 0 0,-1 0 0 0 0,-1 0 1 0 0,-1-1-1 0 0,-13 18 0 0 0,21-30 27 0 0,0-1 0 0 0,0 1 0 0 0,1 0 0 0 0,-1 0 1 0 0,0 0-1 0 0,0 0 0 0 0,0-1 0 0 0,0 1 0 0 0,0 0 0 0 0,0-1 0 0 0,0 1 0 0 0,0-1 0 0 0,0 1 0 0 0,0-1 0 0 0,0 1 0 0 0,-1-1 0 0 0,0 0 0 0 0,1 0 13 0 0,0 0 0 0 0,1 0-1 0 0,-1 0 1 0 0,1 0 0 0 0,-1-1-1 0 0,1 1 1 0 0,-1 0 0 0 0,1 0-1 0 0,-1-1 1 0 0,1 1 0 0 0,-1 0-1 0 0,1-1 1 0 0,-1 1 0 0 0,1-1 0 0 0,-1 1-1 0 0,1-1 1 0 0,0 1 0 0 0,-1-1-1 0 0,1 1 1 0 0,0-1 0 0 0,-1 1-1 0 0,1-1 1 0 0,0 1 0 0 0,0-1-1 0 0,-2-3-50 0 0,2 1 0 0 0,-1 0 0 0 0,0-1 0 0 0,1 1 0 0 0,-1-1 0 0 0,1 1 0 0 0,0-1 0 0 0,0 1 0 0 0,0-1 0 0 0,1-3-1 0 0,2-2-50 0 0,0 0 0 0 0,0 1 0 0 0,0 0 0 0 0,1-1 0 0 0,0 1 0 0 0,1 1 0 0 0,0-1 0 0 0,0 1 0 0 0,1 0-1 0 0,0 0 1 0 0,0 0 0 0 0,0 1 0 0 0,1 0 0 0 0,14-10 0 0 0,-12 9 60 0 0,1 1 0 0 0,0 0 0 0 0,0 1 0 0 0,1 0 0 0 0,-1 0 0 0 0,1 1 0 0 0,0 1 0 0 0,0 0-1 0 0,1 0 1 0 0,-1 1 0 0 0,15-1 0 0 0,-21 3 104 0 0,0 1 0 0 0,0-1 0 0 0,0 1 0 0 0,0 0 0 0 0,-1 0 0 0 0,1 0 0 0 0,0 1 0 0 0,-1 0 0 0 0,1 0 0 0 0,-1 0 0 0 0,0 0 0 0 0,1 1 0 0 0,-1-1 0 0 0,0 1 0 0 0,-1 0 0 0 0,1 0 0 0 0,6 7 0 0 0,-8-7-5 0 0,-1-1 0 0 0,1 0 0 0 0,-1 0 0 0 0,1 1 0 0 0,-1-1 0 0 0,0 1 0 0 0,0-1 0 0 0,0 1 0 0 0,0-1 0 0 0,0 1 0 0 0,-1-1 0 0 0,1 1 0 0 0,-1 0 0 0 0,0 0 0 0 0,0-1 0 0 0,0 1 0 0 0,0 0 0 0 0,0-1 0 0 0,0 1 0 0 0,-1 0-1 0 0,1 0 1 0 0,-1-1 0 0 0,0 1 0 0 0,0-1 0 0 0,0 1 0 0 0,0-1 0 0 0,0 1 0 0 0,-1-1 0 0 0,1 0 0 0 0,-1 1 0 0 0,1-1 0 0 0,-1 0 0 0 0,-4 3 0 0 0,-3 5 45 0 0,-2-1 0 0 0,1 0 0 0 0,-1-1 0 0 0,-1 0 0 0 0,1-1 0 0 0,-21 9 0 0 0,-84 30-86 0 0,53-23-286 0 0,47-17-278 0 0,-16 7-865 0 0,14 0-2644 0 0</inkml:trace>
</inkml:ink>
</file>

<file path=ppt/ink/ink7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0.2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1 351 2916 0 0,'0'0'2395'0'0,"13"-5"-934"0"0,248-109 2217 0 0,-241 103-3560 0 0,0-1 0 0 0,-1-1 0 0 0,26-22 0 0 0,-41 32-77 0 0,0 0 0 0 0,-1-1 0 0 0,1 1 0 0 0,-1-1 1 0 0,0 0-1 0 0,0 0 0 0 0,0 0 0 0 0,0 0 0 0 0,-1-1 0 0 0,0 1 0 0 0,0-1 0 0 0,0 1 0 0 0,0-1 0 0 0,-1 0 0 0 0,0 0 1 0 0,0 0-1 0 0,0 0 0 0 0,0 0 0 0 0,-1 0 0 0 0,0 0 0 0 0,0 1 0 0 0,-1-10 0 0 0,-1 11 18 0 0,1 0 0 0 0,-1 0 0 0 0,1 0 0 0 0,-1 0 0 0 0,0 1 0 0 0,0-1 0 0 0,0 0 0 0 0,0 1 0 0 0,0 0 0 0 0,-1-1 0 0 0,1 1 0 0 0,-1 0 0 0 0,1 0 1 0 0,-1 1-1 0 0,0-1 0 0 0,0 1 0 0 0,0-1 0 0 0,0 1 0 0 0,0 0 0 0 0,0 0 0 0 0,0 0 0 0 0,-7-1 0 0 0,6 1-17 0 0,-1 0 0 0 0,1 0 0 0 0,-1 1 0 0 0,1-1 1 0 0,-1 1-1 0 0,1 0 0 0 0,-1 0 0 0 0,1 1 0 0 0,-1-1 0 0 0,0 1 0 0 0,1 0 1 0 0,0 1-1 0 0,-1-1 0 0 0,1 1 0 0 0,-8 3 0 0 0,7-1 1 0 0,1 0 0 0 0,-1 1-1 0 0,1-1 1 0 0,0 1 0 0 0,0 0 0 0 0,0 0-1 0 0,1 0 1 0 0,0 1 0 0 0,0-1 0 0 0,0 1-1 0 0,1 0 1 0 0,0-1 0 0 0,0 1-1 0 0,0 0 1 0 0,1 0 0 0 0,0 1 0 0 0,0-1-1 0 0,0 0 1 0 0,1 0 0 0 0,0 0-1 0 0,0 1 1 0 0,0-1 0 0 0,1 0 0 0 0,3 12-1 0 0,-2-9-23 0 0,1 1 0 0 0,0-1 0 0 0,0 0 0 0 0,1 0 0 0 0,0 0 0 0 0,0-1 0 0 0,1 1 0 0 0,0-1 0 0 0,1 0 0 0 0,-1 0 0 0 0,2-1 0 0 0,-1 0 0 0 0,1 0 0 0 0,0 0 0 0 0,12 8 0 0 0,-8-9-61 0 0,-1-1 0 0 0,1 0 0 0 0,-1 0 0 0 0,1-1 0 0 0,1 0 0 0 0,-1-1 0 0 0,0 0 0 0 0,1-1 0 0 0,0-1-1 0 0,19 1 1 0 0,-23-2-296 0 0,-1 0 0 0 0,1-1 0 0 0,0 0-1 0 0,0-1 1 0 0,-1 0 0 0 0,1 0 0 0 0,10-4 0 0 0,-13 3-295 0 0,0 1 1 0 0,0-1 0 0 0,1-1 0 0 0,-2 1-1 0 0,1-1 1 0 0,0 0 0 0 0,-1 0 0 0 0,0 0-1 0 0,0 0 1 0 0,6-8 0 0 0,7-17-4444 0 0</inkml:trace>
</inkml:ink>
</file>

<file path=ppt/ink/ink7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0.7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10769 0 0,'0'0'5158'0'0,"1"16"-4324"0"0,37 225 593 0 0,-29-195-1358 0 0,33 238-390 0 0,-24-150-3138 0 0,-12-98-2569 0 0</inkml:trace>
</inkml:ink>
</file>

<file path=ppt/ink/ink7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1.4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0 166 11249 0 0,'0'0'2428'0'0,"16"-7"-3029"0"0,0-1 530 0 0,-9 4 43 0 0,1 0 1 0 0,-1 1-1 0 0,1 0 1 0 0,0 0-1 0 0,0 1 1 0 0,0 0-1 0 0,0 0 1 0 0,0 1-1 0 0,1 0 0 0 0,9 0 1 0 0,22 0-656 0 0,46-7 0 0 0,-71 6 838 0 0,-1-1 0 0 0,1-1 0 0 0,-1 0 0 0 0,0-1 1 0 0,0-1-1 0 0,20-11 0 0 0,-33 17-87 0 0,0-1-1 0 0,1 1 1 0 0,-1-1 0 0 0,0 1-1 0 0,0-1 1 0 0,0 1 0 0 0,1 0-1 0 0,-1-1 1 0 0,0 1 0 0 0,0 0 0 0 0,0 0-1 0 0,1 0 1 0 0,-1 0 0 0 0,0 0-1 0 0,0 0 1 0 0,1 1 0 0 0,-1-1 0 0 0,0 0-1 0 0,0 1 1 0 0,1-1 0 0 0,-1 0-1 0 0,0 1 1 0 0,0-1 0 0 0,0 1 0 0 0,0 0-1 0 0,0-1 1 0 0,0 1 0 0 0,0 0-1 0 0,0 0 1 0 0,0 0 0 0 0,0 0 0 0 0,0 0-1 0 0,-1 0 1 0 0,1 0 0 0 0,0 0-1 0 0,0 1 1 0 0,4 6 29 0 0,-1 0 1 0 0,0 0-1 0 0,0 1 1 0 0,2 9-1 0 0,-1-4 152 0 0,3 5-106 0 0,8 17-9 0 0,-2 1 0 0 0,-1 1 0 0 0,10 54 0 0 0,-21-109-229 0 0,1-1 1 0 0,0 1-1 0 0,2 0 0 0 0,10-30 1 0 0,-10 32 161 0 0,-3 10-73 0 0,-1 1-1 0 0,1-1 1 0 0,0 1 0 0 0,0 0-1 0 0,0 0 1 0 0,1 0 0 0 0,0 0-1 0 0,6-7 1 0 0,-8 10 12 0 0,0 0 0 0 0,0 0 0 0 0,0 0-1 0 0,1 0 1 0 0,-1 0 0 0 0,0 0 0 0 0,1 1 0 0 0,-1-1 0 0 0,1 0 0 0 0,-1 1 0 0 0,1 0 0 0 0,-1-1-1 0 0,1 1 1 0 0,-1 0 0 0 0,1-1 0 0 0,0 1 0 0 0,-1 0 0 0 0,1 0 0 0 0,-1 0 0 0 0,1 1 0 0 0,-1-1-1 0 0,1 0 1 0 0,0 0 0 0 0,-1 1 0 0 0,1-1 0 0 0,-1 1 0 0 0,0 0 0 0 0,1-1 0 0 0,-1 1 0 0 0,3 1-1 0 0,6 5 161 0 0,0 1 0 0 0,-1 0-1 0 0,1 1 1 0 0,13 16 0 0 0,-12-12-102 0 0,1-1 1 0 0,17 14-1 0 0,-25-23-55 0 0,0 0 0 0 0,0-1 1 0 0,0 1-1 0 0,0-1 0 0 0,0 0 0 0 0,0 0 0 0 0,0-1 1 0 0,1 1-1 0 0,-1-1 0 0 0,1 0 0 0 0,-1 0 0 0 0,1-1 0 0 0,4 1 1 0 0,-7-1-17 0 0,0-1 0 0 0,-1 1 0 0 0,1-1 0 0 0,-1 1 1 0 0,1-1-1 0 0,-1 1 0 0 0,1-1 0 0 0,-1 0 1 0 0,1 0-1 0 0,-1 0 0 0 0,0 0 0 0 0,1 0 1 0 0,-1 0-1 0 0,0 0 0 0 0,0 0 0 0 0,0-1 0 0 0,0 1 1 0 0,0 0-1 0 0,1-2 0 0 0,17-32-554 0 0,-14 26 343 0 0,9-22-455 0 0,-11 22 566 0 0,1 0 0 0 0,0 1 1 0 0,1-1-1 0 0,7-9 0 0 0,-11 16 77 0 0,1 0 0 0 0,0 0-1 0 0,0 0 1 0 0,1 0 0 0 0,-1 0-1 0 0,0 0 1 0 0,1 1 0 0 0,-1-1-1 0 0,1 1 1 0 0,-1-1 0 0 0,1 1-1 0 0,0 0 1 0 0,-1 0 0 0 0,1 0-1 0 0,0 1 1 0 0,0-1 0 0 0,0 1-1 0 0,4-1 1 0 0,32 1 95 0 0,45 5-1 0 0,-50-1 0 0 0,1-2 0 0 0,37-4 0 0 0,-65 2-88 0 0,0-1 0 0 0,0-1 0 0 0,0 1 0 0 0,0-1 0 0 0,0-1 0 0 0,0 1 0 0 0,-1-1 0 0 0,1 0 0 0 0,-1-1 0 0 0,0 1 0 0 0,8-7 0 0 0,-11 7 12 0 0,0 1 1 0 0,0-1-1 0 0,-1 0 1 0 0,1 1-1 0 0,-1-1 0 0 0,1-1 1 0 0,-1 1-1 0 0,0 0 1 0 0,0 0-1 0 0,-1-1 0 0 0,1 1 1 0 0,-1-1-1 0 0,1 1 0 0 0,-1-1 1 0 0,0 0-1 0 0,-1 0 1 0 0,1 1-1 0 0,-1-1 0 0 0,1 0 1 0 0,-1 0-1 0 0,0 0 1 0 0,-1-6-1 0 0,0 9 5 0 0,1-1 0 0 0,0 1 0 0 0,0 0 0 0 0,-1-1 0 0 0,1 1-1 0 0,-1 0 1 0 0,1-1 0 0 0,-1 1 0 0 0,0 0 0 0 0,0 0 0 0 0,1 0 0 0 0,-1-1 0 0 0,0 1 0 0 0,0 0 0 0 0,0 0 0 0 0,0 0 0 0 0,0 0-1 0 0,0 1 1 0 0,0-1 0 0 0,-1 0 0 0 0,1 0 0 0 0,0 1 0 0 0,0-1 0 0 0,-1 1 0 0 0,1-1 0 0 0,0 1 0 0 0,-1-1 0 0 0,1 1 0 0 0,0 0-1 0 0,-1 0 1 0 0,1-1 0 0 0,-1 1 0 0 0,1 0 0 0 0,0 1 0 0 0,-1-1 0 0 0,1 0 0 0 0,-3 1 0 0 0,0-1 1 0 0,1 1-1 0 0,-1 0 1 0 0,1 0 0 0 0,-1 0 0 0 0,1 0-1 0 0,-1 1 1 0 0,1 0 0 0 0,-1-1 0 0 0,1 1-1 0 0,0 0 1 0 0,0 1 0 0 0,0-1 0 0 0,-2 3-1 0 0,0 1 54 0 0,0 0 0 0 0,1 0 0 0 0,0 1 0 0 0,0-1-1 0 0,0 1 1 0 0,1 0 0 0 0,0 0 0 0 0,1 0 0 0 0,-1 0 0 0 0,1 1-1 0 0,1-1 1 0 0,-1 1 0 0 0,1-1 0 0 0,0 14 0 0 0,1-16 13 0 0,1 0 0 0 0,0 0 0 0 0,-1 0 0 0 0,2 0 0 0 0,-1 0 0 0 0,0 0 0 0 0,1 0 0 0 0,0 0 0 0 0,0 0 1 0 0,1-1-1 0 0,-1 1 0 0 0,1-1 0 0 0,0 0 0 0 0,0 1 0 0 0,0-1 0 0 0,1-1 0 0 0,0 1 0 0 0,-1 0 0 0 0,1-1 0 0 0,0 0 0 0 0,1 0 0 0 0,4 3 0 0 0,4 0 16 0 0,0 0-1 0 0,0-1 1 0 0,1 0-1 0 0,0-1 1 0 0,-1-1-1 0 0,1 0 1 0 0,0-1-1 0 0,26 1 1 0 0,-22-3-58 0 0,0-1 0 0 0,0 0 0 0 0,-1-1 0 0 0,1 0 0 0 0,0-2 0 0 0,26-9 1 0 0,-31 8-62 0 0,0-1 1 0 0,0 0 0 0 0,-1-1-1 0 0,0 0 1 0 0,-1-1 0 0 0,1-1-1 0 0,-1 0 1 0 0,-1 0 0 0 0,0-1-1 0 0,11-14 1 0 0,-14 16 10 0 0,-1-1 0 0 0,0 0 0 0 0,0-1 0 0 0,-1 0 0 0 0,0 0 0 0 0,0 0 0 0 0,-1 0 0 0 0,-1 0 0 0 0,0-1 1 0 0,0 0-1 0 0,-1 0 0 0 0,-1 0 0 0 0,1-16 0 0 0,-1 27 31 0 0,-1-1 1 0 0,0 1 0 0 0,0-1-1 0 0,0 0 1 0 0,0 1-1 0 0,0-1 1 0 0,0 1 0 0 0,0-1-1 0 0,0 1 1 0 0,0-1 0 0 0,-1 0-1 0 0,1 1 1 0 0,0-1-1 0 0,0 1 1 0 0,0-1 0 0 0,-1 1-1 0 0,1-1 1 0 0,0 1-1 0 0,-1-1 1 0 0,1 1 0 0 0,0-1-1 0 0,-1 1 1 0 0,1-1-1 0 0,0 1 1 0 0,-1-1 0 0 0,1 1-1 0 0,-1 0 1 0 0,1-1 0 0 0,-1 1-1 0 0,1 0 1 0 0,-1-1-1 0 0,1 1 1 0 0,-1 0 0 0 0,0 0-1 0 0,1 0 1 0 0,-1-1-1 0 0,1 1 1 0 0,-1 0 0 0 0,1 0-1 0 0,-1 0 1 0 0,0 0-1 0 0,1 0 1 0 0,-1 0 0 0 0,1 0-1 0 0,-1 0 1 0 0,0 0 0 0 0,1 0-1 0 0,-1 1 1 0 0,1-1-1 0 0,-1 0 1 0 0,1 0 0 0 0,-1 1-1 0 0,0-1 1 0 0,1 0-1 0 0,-1 0 1 0 0,1 1 0 0 0,-1-1-1 0 0,1 1 1 0 0,-5 1-1 0 0,1 1 0 0 0,1-1 0 0 0,-1 1 0 0 0,0 0 0 0 0,1 0 0 0 0,-5 5 0 0 0,3-1 52 0 0,0-1-1 0 0,1 1 1 0 0,0 0-1 0 0,0 0 0 0 0,1 0 1 0 0,0 1-1 0 0,0-1 1 0 0,0 1-1 0 0,1 0 0 0 0,0 0 1 0 0,1 0-1 0 0,0 0 0 0 0,0 0 1 0 0,1 0-1 0 0,0 0 1 0 0,0 0-1 0 0,1 0 0 0 0,0 0 1 0 0,0 0-1 0 0,1 0 1 0 0,0 0-1 0 0,0 0 0 0 0,1-1 1 0 0,0 1-1 0 0,0-1 1 0 0,1 0-1 0 0,0 0 0 0 0,6 7 1 0 0,-6-8-245 0 0,1 0 0 0 0,0 0 0 0 0,0-1 0 0 0,1 0 1 0 0,0 0-1 0 0,0 0 0 0 0,0-1 0 0 0,10 6 0 0 0,-9-7-313 0 0,0 1 0 0 0,0-2 0 0 0,0 1-1 0 0,1-1 1 0 0,-1 0 0 0 0,1-1 0 0 0,-1 0 0 0 0,1 0-1 0 0,9 0 1 0 0,3-3-3115 0 0,3-9-2208 0 0</inkml:trace>
</inkml:ink>
</file>

<file path=ppt/ink/ink7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1.8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 9985 0 0,'0'0'4038'0'0,"4"17"-3270"0"0,27 123 1155 0 0,-25-117-1564 0 0,-2 1 0 0 0,-1 0 0 0 0,1 34 0 0 0,-4-62-120 0 0,-1-1-236 0 0,1 0 0 0 0,0 0-1 0 0,0 1 1 0 0,1-1-1 0 0,-1 0 1 0 0,1 0-1 0 0,0 1 1 0 0,0-1-1 0 0,1 1 1 0 0,-1-1-1 0 0,1 1 1 0 0,0-1 0 0 0,0 1-1 0 0,6-8 1 0 0,7-10-218 0 0,2 0 0 0 0,0 1 0 0 0,2 1 0 0 0,0 1 0 0 0,29-23 0 0 0,-39 35 198 0 0,1 0 0 0 0,0 1 0 0 0,0 0 0 0 0,0 0 0 0 0,0 1 1 0 0,1 0-1 0 0,0 1 0 0 0,0 0 0 0 0,0 1 0 0 0,1 1 0 0 0,-1-1 1 0 0,1 2-1 0 0,-1 0 0 0 0,1 0 0 0 0,11 1 0 0 0,-16 1 105 0 0,-1 0 1 0 0,0 1-1 0 0,0 0 0 0 0,0 0 0 0 0,0 0 0 0 0,0 1 0 0 0,-1 0 1 0 0,1 0-1 0 0,-1 0 0 0 0,0 1 0 0 0,0 0 0 0 0,0 0 0 0 0,0 0 0 0 0,-1 1 1 0 0,7 7-1 0 0,6 10 318 0 0,-2 0 1 0 0,19 33-1 0 0,-16-25-43 0 0,-14-23-371 0 0,0 0 0 0 0,0 0 0 0 0,-1 0 0 0 0,0 0 0 0 0,4 14 0 0 0,-6 5-2405 0 0</inkml:trace>
</inkml:ink>
</file>

<file path=ppt/ink/ink7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2.6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493 0 8705 0 0,'0'0'8388'0'0,"-5"6"-8296"0"0,-65 90 696 0 0,-94 172 0 0 0,87-123-795 0 0,-48 78-2460 0 0,121-215 1917 0 0,-18 23-948 0 0,22-30 1201 0 0,-1 0 0 0 0,0 0 0 0 0,0 0 0 0 0,1 0 0 0 0,-1 0 0 0 0,0-1 0 0 0,0 1-1 0 0,0 0 1 0 0,0 0 0 0 0,0-1 0 0 0,0 1 0 0 0,0 0 0 0 0,-1-1 0 0 0,1 1 0 0 0,0-1 0 0 0,0 0 0 0 0,0 1-1 0 0,0-1 1 0 0,-1 0 0 0 0,1 0 0 0 0,0 1 0 0 0,-2-1 0 0 0</inkml:trace>
</inkml:ink>
</file>

<file path=ppt/ink/ink7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3.0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9673 0 0,'0'0'5378'0'0,"16"2"-4609"0"0,-1 0-559 0 0,-4-1-80 0 0,1 0 0 0 0,-1 1-1 0 0,0 0 1 0 0,-1 1 0 0 0,1 0 0 0 0,0 1 0 0 0,-1 0-1 0 0,11 6 1 0 0,128 78 541 0 0,-64-37-562 0 0,93 43 1 0 0,-159-86-187 0 0,8 4-53 0 0,39 12-1 0 0,-56-21-513 0 0,0-1-1 0 0,0 0 1 0 0,0-1 0 0 0,14 1 0 0 0,-23-2 441 0 0,-1 0 0 0 0,1 0 0 0 0,0 0 0 0 0,0 0 0 0 0,0 0 0 0 0,0 0 0 0 0,0 0 0 0 0,-1-1 0 0 0,1 1 0 0 0,0 0 0 0 0,0 0 0 0 0,0-1 0 0 0,-1 1 0 0 0,1 0 1 0 0,0-1-1 0 0,0 1 0 0 0,-1-1 0 0 0,1 1 0 0 0,0-1 0 0 0,-1 1 0 0 0,1-1 0 0 0,-1 0 0 0 0,1 1 0 0 0,-1-1 0 0 0,1 0 0 0 0,-1 1 0 0 0,1-1 0 0 0,-1 0 0 0 0,1 0 0 0 0,-1-1 0 0 0,6-14-4266 0 0</inkml:trace>
</inkml:ink>
</file>

<file path=ppt/ink/ink7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3.5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0 1368 0 0,'0'0'12385'0'0,"-9"62"-13117"0"0,7-31 196 0 0,-1 3-348 0 0,0 4-508 0 0,3-11-1004 0 0,-3 11-2557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0.1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 64 0 0,'0'0'4970'0'0,"-20"11"2763"0"0,29-10-6546 0 0,236 6-1408 0 0,375 61-1 0 0,-520-53 193 0 0,595 69 810 0 0,-604-84 2076 0 0</inkml:trace>
</inkml:ink>
</file>

<file path=ppt/ink/ink7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3.9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371 34 8577 0 0,'0'0'5643'0'0,"-13"-7"-5438"0"0,-46-19-286 0 0,54 26 73 0 0,0-1 0 0 0,0 1-1 0 0,0 0 1 0 0,0 1 0 0 0,0-1 0 0 0,0 1-1 0 0,0 0 1 0 0,0 0 0 0 0,0 1 0 0 0,0-1 0 0 0,1 1-1 0 0,-1 0 1 0 0,1 0 0 0 0,-1 1 0 0 0,1-1 0 0 0,-8 7-1 0 0,0-2-6 0 0,-8 5-52 0 0,10-7 8 0 0,-1 0-1 0 0,1 2 0 0 0,0-1 0 0 0,0 1 1 0 0,0 1-1 0 0,1-1 0 0 0,-13 16 1 0 0,21-22 47 0 0,1 0 1 0 0,0 0 0 0 0,0-1 0 0 0,0 1 0 0 0,0 0 0 0 0,0 0 0 0 0,0-1 0 0 0,0 1-1 0 0,0 0 1 0 0,0 0 0 0 0,0-1 0 0 0,0 1 0 0 0,1 0 0 0 0,-1 0 0 0 0,0-1-1 0 0,0 1 1 0 0,1 0 0 0 0,-1-1 0 0 0,0 1 0 0 0,1 0 0 0 0,-1-1 0 0 0,1 1 0 0 0,-1 0-1 0 0,1-1 1 0 0,-1 1 0 0 0,1-1 0 0 0,0 1 0 0 0,-1-1 0 0 0,1 1 0 0 0,-1-1 0 0 0,1 0-1 0 0,0 1 1 0 0,-1-1 0 0 0,1 0 0 0 0,0 1 0 0 0,0-1 0 0 0,1 0 0 0 0,38 17 10 0 0,-28-13-96 0 0,4 4 41 0 0,-1 0 0 0 0,0 0-1 0 0,-1 2 1 0 0,1-1 0 0 0,-2 2 0 0 0,21 20 0 0 0,-28-25 126 0 0,0 0-1 0 0,0 0 1 0 0,-1 1 0 0 0,0 0 0 0 0,-1 0 0 0 0,1 0 0 0 0,-1 0-1 0 0,-1 1 1 0 0,1 0 0 0 0,-2 0 0 0 0,1 0 0 0 0,-1 0-1 0 0,0 0 1 0 0,0 0 0 0 0,0 14 0 0 0,-2-18 10 0 0,-1-1-1 0 0,0 1 1 0 0,0-1 0 0 0,0 1-1 0 0,0-1 1 0 0,0 0-1 0 0,-1 1 1 0 0,1-1 0 0 0,-1 0-1 0 0,0 0 1 0 0,0 0 0 0 0,0 0-1 0 0,-1 0 1 0 0,1-1 0 0 0,0 1-1 0 0,-1 0 1 0 0,0-1 0 0 0,0 0-1 0 0,0 0 1 0 0,0 0 0 0 0,0 0-1 0 0,0 0 1 0 0,-6 1 0 0 0,-8 5 214 0 0,-1-1 1 0 0,-1 0-1 0 0,-19 3 1 0 0,37-9-288 0 0,-130 24 77 0 0,75-18-2440 0 0</inkml:trace>
</inkml:ink>
</file>

<file path=ppt/ink/ink7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4.37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11445 0 0,'0'0'7185'0'0,"6"19"-6558"0"0,0-2-501 0 0,3 9 43 0 0,-1 0-1 0 0,-1 1 0 0 0,3 27 1 0 0,-1 31 194 0 0,-4 0 0 0 0,-9 124 1 0 0,-41 168-2199 0 0,44-372 1515 0 0,-4 36-979 0 0,3-14-4345 0 0</inkml:trace>
</inkml:ink>
</file>

<file path=ppt/ink/ink7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4.8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0 155 7537 0 0,'0'0'1116'0'0,"8"-16"-179"0"0,26-53-365 0 0,-31 64-500 0 0,0 0 0 0 0,0 1 0 0 0,1-1 0 0 0,0 1 0 0 0,0 0 0 0 0,0 0 0 0 0,0 0 0 0 0,0 1 0 0 0,1-1 0 0 0,0 1 0 0 0,-1 0 0 0 0,1 0 0 0 0,0 1 0 0 0,1 0-1 0 0,-1-1 1 0 0,9-1 0 0 0,1 1 43 0 0,-1 1-1 0 0,1 0 1 0 0,-1 1-1 0 0,22 1 1 0 0,-23 1-90 0 0,-1 0 1 0 0,1 1 0 0 0,0 0-1 0 0,0 1 1 0 0,-1 0 0 0 0,0 1-1 0 0,1 1 1 0 0,-1 0-1 0 0,-1 0 1 0 0,1 1 0 0 0,16 12-1 0 0,-23-15 39 0 0,0 1 0 0 0,0 0 0 0 0,-1 0 0 0 0,1 0 0 0 0,-1 1 0 0 0,0-1 0 0 0,0 1 0 0 0,-1 0-1 0 0,1 0 1 0 0,-1 1 0 0 0,0-1 0 0 0,-1 1 0 0 0,1-1 0 0 0,-1 1 0 0 0,0 0 0 0 0,0 0 0 0 0,-1 0 0 0 0,0 0-1 0 0,0 0 1 0 0,0 0 0 0 0,-1 0 0 0 0,0 0 0 0 0,0 1 0 0 0,-1-1 0 0 0,1 0 0 0 0,-3 9 0 0 0,1-10 41 0 0,0 0-1 0 0,-1 1 1 0 0,1-1 0 0 0,-1 0 0 0 0,0-1 0 0 0,0 1 0 0 0,-1 0 0 0 0,1-1 0 0 0,-1 0 0 0 0,0 0 0 0 0,0 0 0 0 0,-1 0 0 0 0,1-1 0 0 0,-1 1 0 0 0,-8 4 0 0 0,-9 4 123 0 0,-1-1 0 0 0,-28 10 0 0 0,33-13-183 0 0,-42 14-11 0 0,33-13-301 0 0,1 0-1 0 0,-33 19 0 0 0,39-10-1980 0 0</inkml:trace>
</inkml:ink>
</file>

<file path=ppt/ink/ink7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5.2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229 1 6749 0 0,'0'0'4455'0'0,"-14"2"-3875"0"0,9-1-543 0 0,-4 0 112 0 0,0 1 0 0 0,0 0 0 0 0,0 1 0 0 0,1-1 0 0 0,-1 2 0 0 0,1-1 0 0 0,0 1 0 0 0,-1 0 0 0 0,2 1-1 0 0,-1 0 1 0 0,0 0 0 0 0,-9 9 0 0 0,8-3-66 0 0,-1 0 0 0 0,2 0 0 0 0,-1 1 0 0 0,1 0-1 0 0,1 1 1 0 0,1 0 0 0 0,-1 0 0 0 0,2 0 0 0 0,0 1 0 0 0,1 0 0 0 0,0 0-1 0 0,1 0 1 0 0,0 0 0 0 0,1 0 0 0 0,0 26 0 0 0,2-39-84 0 0,0 0 0 0 0,0-1 0 0 0,0 1 0 0 0,0 0 0 0 0,0-1 0 0 0,0 1 0 0 0,0 0 0 0 0,1-1 0 0 0,-1 1 0 0 0,0-1 0 0 0,0 1 0 0 0,0 0 0 0 0,1-1 0 0 0,-1 1 0 0 0,0 0 0 0 0,1-1 0 0 0,-1 1 0 0 0,0-1 0 0 0,1 1 0 0 0,-1-1 0 0 0,1 1 0 0 0,-1-1 0 0 0,1 1 0 0 0,-1-1 0 0 0,1 0 0 0 0,-1 1 0 0 0,1-1 0 0 0,-1 0 0 0 0,2 1 0 0 0,-1-1-3 0 0,1 0 0 0 0,0 1 0 0 0,-1-1 0 0 0,1 0 0 0 0,0 0 0 0 0,-1 0 0 0 0,1-1 0 0 0,0 1 0 0 0,-1 0 0 0 0,1-1-1 0 0,2 0 1 0 0,42-22-185 0 0,-42 21 147 0 0,90-60-574 0 0,-64 40 474 0 0,1 1-1 0 0,53-25 1 0 0,-82 44 166 0 0,0 1 0 0 0,1 0 0 0 0,-1 0 1 0 0,1 0-1 0 0,-1 1 0 0 0,1-1 0 0 0,-1 0 0 0 0,1 1 0 0 0,-1 0 0 0 0,1 0 1 0 0,-1 0-1 0 0,1 0 0 0 0,4 0 0 0 0,-5 1 17 0 0,0 0 1 0 0,-1 0-1 0 0,0 0 1 0 0,1 0-1 0 0,-1 0 1 0 0,1 0-1 0 0,-1 0 1 0 0,0 1-1 0 0,0-1 1 0 0,0 0-1 0 0,0 1 1 0 0,0-1-1 0 0,0 1 0 0 0,0-1 1 0 0,0 1-1 0 0,0 0 1 0 0,-1-1-1 0 0,1 1 1 0 0,-1 0-1 0 0,1 2 1 0 0,3 11 108 0 0,0 0 0 0 0,-2 0 0 0 0,0 1 0 0 0,1 22 0 0 0,-3 6-5128 0 0,0-36 3290 0 0</inkml:trace>
</inkml:ink>
</file>

<file path=ppt/ink/ink7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5.6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 97 704 0 0,'0'0'10214'0'0,"2"13"-9167"0"0,1 25 29 0 0,-2 1 0 0 0,-5 57 0 0 0,3-79-879 0 0,1-12-84 0 0,0-1 0 0 0,-1 1 0 0 0,1-1 0 0 0,-1 0 0 0 0,1 1 0 0 0,-1-1 0 0 0,-1 0 0 0 0,1 1 0 0 0,0-1 0 0 0,-1 0 0 0 0,-5 8 368 0 0,7-31 950 0 0,1 13-1431 0 0,0-1 1 0 0,0 0-1 0 0,1 0 0 0 0,0 1 1 0 0,0-1-1 0 0,0 1 0 0 0,1-1 1 0 0,0 1-1 0 0,0 0 0 0 0,0 0 1 0 0,6-7-1 0 0,8-9-263 0 0,26-28-1 0 0,-33 39-21 0 0,7-7-449 0 0,35-31 0 0 0,-47 45 472 0 0,0 1 1 0 0,0-1 0 0 0,0 1-1 0 0,0 0 1 0 0,1 0-1 0 0,0 1 1 0 0,-1-1 0 0 0,1 1-1 0 0,0 0 1 0 0,0 1-1 0 0,0 0 1 0 0,0 0 0 0 0,6-1-1 0 0,-10 2 211 0 0,0 1 0 0 0,-1-1 0 0 0,1 0-1 0 0,0 1 1 0 0,-1-1 0 0 0,1 1 0 0 0,-1-1 0 0 0,1 1 0 0 0,-1 0-1 0 0,1-1 1 0 0,-1 1 0 0 0,1 0 0 0 0,-1 0 0 0 0,0 0 0 0 0,1 0-1 0 0,-1 0 1 0 0,0 1 0 0 0,0-1 0 0 0,0 0 0 0 0,0 1 0 0 0,0-1-1 0 0,0 0 1 0 0,0 1 0 0 0,0-1 0 0 0,-1 1 0 0 0,1-1 0 0 0,-1 1-1 0 0,1 0 1 0 0,-1-1 0 0 0,1 3 0 0 0,1 9-383 0 0,0-1 1 0 0,-1 0-1 0 0,0 18 0 0 0,1 5-13 0 0,-2-34 461 0 0,0 0-1 0 0,1 1 1 0 0,-1-1 0 0 0,0 0 0 0 0,0 0-1 0 0,1 0 1 0 0,-1 0 0 0 0,1 1 0 0 0,-1-1-1 0 0,1 0 1 0 0,-1 0 0 0 0,1 0-1 0 0,0 0 1 0 0,0 0 0 0 0,-1 0 0 0 0,1 0-1 0 0,0-1 1 0 0,0 1 0 0 0,0 0 0 0 0,0 0-1 0 0,0-1 1 0 0,0 1 0 0 0,0 0 0 0 0,1 0-1 0 0,0-1 44 0 0,0 0 0 0 0,0 1 0 0 0,0-1-1 0 0,0 0 1 0 0,0 0 0 0 0,0-1-1 0 0,0 1 1 0 0,0 0 0 0 0,0-1 0 0 0,-1 1-1 0 0,1-1 1 0 0,0 1 0 0 0,3-3-1 0 0,8-3 324 0 0,-1-2-1 0 0,0 1 1 0 0,16-16-1 0 0,-16 14-273 0 0,4-3-131 0 0,3-2-3 0 0,0-1-1 0 0,21-21 1 0 0,-36 32 21 0 0,-1 1 1 0 0,0-1-1 0 0,1 0 0 0 0,-1 0 1 0 0,-1 0-1 0 0,1 0 0 0 0,-1-1 0 0 0,1 1 1 0 0,-1-1-1 0 0,0 1 0 0 0,-1-1 0 0 0,1 0 1 0 0,-1 0-1 0 0,0 0 0 0 0,0 1 0 0 0,-1-1 1 0 0,1-6-1 0 0,-1 10 20 0 0,-1 1-1 0 0,1-1 1 0 0,0 0 0 0 0,-1 0-1 0 0,1 1 1 0 0,0-1 0 0 0,-1 0-1 0 0,1 1 1 0 0,-1-1 0 0 0,1 1-1 0 0,-1-1 1 0 0,0 0 0 0 0,1 1-1 0 0,-1-1 1 0 0,1 1-1 0 0,-1 0 1 0 0,0-1 0 0 0,0 1-1 0 0,1-1 1 0 0,-1 1 0 0 0,0 0-1 0 0,0 0 1 0 0,1-1 0 0 0,-1 1-1 0 0,0 0 1 0 0,0 0 0 0 0,1 0-1 0 0,-1 0 1 0 0,0 0 0 0 0,0 0-1 0 0,0 0 1 0 0,1 0 0 0 0,-1 0-1 0 0,0 0 1 0 0,0 1 0 0 0,0-1-1 0 0,1 0 1 0 0,-2 1 0 0 0,-30 10 647 0 0,23-4-619 0 0,0 0 0 0 0,1 0 0 0 0,0 1-1 0 0,0 0 1 0 0,1 0 0 0 0,0 1 0 0 0,0 0 0 0 0,1 0-1 0 0,0 0 1 0 0,1 1 0 0 0,0 0 0 0 0,0 0 0 0 0,1 0-1 0 0,1 1 1 0 0,0-1 0 0 0,0 1 0 0 0,1 0 0 0 0,0 0 0 0 0,1 0-1 0 0,0 0 1 0 0,1 0 0 0 0,0 0 0 0 0,2 15 0 0 0,-1-22-430 0 0,0-1 1 0 0,0 1 0 0 0,0-1-1 0 0,1 0 1 0 0,-1 0 0 0 0,1 0 0 0 0,0 0-1 0 0,0 0 1 0 0,0 0 0 0 0,0 0 0 0 0,0 0-1 0 0,1-1 1 0 0,3 4 0 0 0,9 0-4549 0 0</inkml:trace>
</inkml:ink>
</file>

<file path=ppt/ink/ink7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6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90 8521 0 0,'0'0'2763'0'0,"3"16"-2045"0"0,-1-1-593 0 0,4 21 626 0 0,3 59 0 0 0,-9-93-743 0 0,0 0 1 0 0,0 0-1 0 0,0 1 0 0 0,0-1 0 0 0,-1 0 0 0 0,1 0 0 0 0,-1 0 0 0 0,1 0 1 0 0,-1 0-1 0 0,0 1 0 0 0,0-1 0 0 0,0 0 0 0 0,0-1 0 0 0,-2 4 0 0 0,2-4 10 0 0,0 0-1 0 0,0 0 0 0 0,0-1 0 0 0,-1 1 0 0 0,1 0 0 0 0,0-1 0 0 0,0 1 0 0 0,0-1 0 0 0,-1 1 0 0 0,1-1 0 0 0,0 0 0 0 0,0 0 0 0 0,-1 1 0 0 0,1-1 0 0 0,0 0 1 0 0,0 0-1 0 0,-1 0 0 0 0,1 0 0 0 0,0-1 0 0 0,-1 1 0 0 0,1 0 0 0 0,0 0 0 0 0,0-1 0 0 0,-1 1 0 0 0,1-1 0 0 0,0 1 0 0 0,-2-2 0 0 0,1 1 5 0 0,0-1 0 0 0,0 1 0 0 0,0-1 0 0 0,0 1-1 0 0,0-1 1 0 0,1 0 0 0 0,-1 0 0 0 0,1 0 0 0 0,-1 0-1 0 0,1 0 1 0 0,0 0 0 0 0,-1-1 0 0 0,1 1 0 0 0,0 0-1 0 0,0 0 1 0 0,1-1 0 0 0,-1 1 0 0 0,0-1 0 0 0,1 1-1 0 0,0-1 1 0 0,-1 1 0 0 0,1-1 0 0 0,0 1 0 0 0,0-1 0 0 0,1 1-1 0 0,-1-1 1 0 0,1-2 0 0 0,0-2-42 0 0,0 1 1 0 0,0-1-1 0 0,0 0 1 0 0,1 1-1 0 0,0-1 1 0 0,1 1-1 0 0,0-1 1 0 0,0 1-1 0 0,4-6 1 0 0,5-4-41 0 0,1 1 0 0 0,0 0 1 0 0,2 1-1 0 0,-1 1 0 0 0,2 0 1 0 0,0 1-1 0 0,0 0 0 0 0,1 2 1 0 0,25-13-1 0 0,-39 22 72 0 0,0-1 0 0 0,0 1 0 0 0,0-1 0 0 0,1 1 1 0 0,-1 0-1 0 0,0 0 0 0 0,1 0 0 0 0,-1 1 0 0 0,0-1 0 0 0,1 1 0 0 0,-1 0 0 0 0,1 0 0 0 0,-1 0 1 0 0,1 0-1 0 0,-1 0 0 0 0,0 1 0 0 0,1 0 0 0 0,-1 0 0 0 0,1 0 0 0 0,-1 0 0 0 0,0 0 0 0 0,0 0 1 0 0,0 1-1 0 0,0 0 0 0 0,0 0 0 0 0,0-1 0 0 0,0 2 0 0 0,-1-1 0 0 0,1 0 0 0 0,-1 0 0 0 0,1 1 1 0 0,-1 0-1 0 0,0-1 0 0 0,0 1 0 0 0,0 0 0 0 0,0 0 0 0 0,-1 0 0 0 0,1 0 0 0 0,-1 0 0 0 0,1 1 1 0 0,0 4-1 0 0,58 175-1559 0 0,-60-183 1561 0 0</inkml:trace>
</inkml:ink>
</file>

<file path=ppt/ink/ink7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6.4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 92 1772 0 0,'0'0'6962'0'0,"7"-13"-5035"0"0,1-6-1274 0 0,-3 6 146 0 0,0 1 1 0 0,15-22 0 0 0,-17 81 1816 0 0,-37 229-630 0 0,5-60-1872 0 0,21-113-106 0 0,-16 135-2788 0 0,19-218 703 0 0</inkml:trace>
  <inkml:trace contextRef="#ctx0" brushRef="#br0" timeOffset="1">20 575 8309 0 0,'0'0'3943'0'0,"12"-14"-3337"0"0,39-44-237 0 0,-46 54-339 0 0,0 0 0 0 0,0 0 0 0 0,1 0 1 0 0,-1 1-1 0 0,1 0 0 0 0,0 0 1 0 0,0 0-1 0 0,1 1 0 0 0,-1 0 1 0 0,0 0-1 0 0,1 1 0 0 0,-1-1 0 0 0,1 2 1 0 0,0-1-1 0 0,-1 1 0 0 0,1-1 1 0 0,11 3-1 0 0,0-2-87 0 0,40 0-823 0 0,0 3 0 0 0,68 12 1 0 0,-142-18-5431 0 0,2-6 1932 0 0</inkml:trace>
</inkml:ink>
</file>

<file path=ppt/ink/ink7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7.4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97 8565 0 0,'0'0'7739'0'0,"-6"16"-7564"0"0,-20 48-119 0 0,24-59-72 0 0,0 1 1 0 0,0-1-1 0 0,1 0 1 0 0,0 1-1 0 0,0-1 1 0 0,0 1-1 0 0,0 0 0 0 0,1-1 1 0 0,0 1-1 0 0,0-1 1 0 0,1 1-1 0 0,-1 0 1 0 0,1-1-1 0 0,1 1 1 0 0,-1-1-1 0 0,1 0 0 0 0,0 1 1 0 0,0-1-1 0 0,0 0 1 0 0,4 6-1 0 0,-5-10-14 0 0,0 0 0 0 0,0 0-1 0 0,0 0 1 0 0,0 0 0 0 0,0 0-1 0 0,0-1 1 0 0,0 1 0 0 0,0 0-1 0 0,0-1 1 0 0,0 1 0 0 0,1-1-1 0 0,-1 1 1 0 0,0-1 0 0 0,0 1-1 0 0,1-1 1 0 0,-1 0 0 0 0,0 1-1 0 0,1-1 1 0 0,-1 0 0 0 0,0 0-1 0 0,0 0 1 0 0,1 0 0 0 0,-1-1-1 0 0,0 1 1 0 0,1 0 0 0 0,-1 0-1 0 0,0-1 1 0 0,1 1 0 0 0,-1-1-1 0 0,0 1 1 0 0,0-1 0 0 0,0 1-1 0 0,0-1 1 0 0,1 0 0 0 0,-1 0-1 0 0,0 1 1 0 0,0-1 0 0 0,0 0-1 0 0,0 0 1 0 0,-1 0 0 0 0,2-1-1 0 0,5-5 38 0 0,0-1 0 0 0,-1 1 0 0 0,0-1 0 0 0,7-11 0 0 0,12-29 88 0 0,-19 35-28 0 0,1 1 0 0 0,0-1 1 0 0,0 1-1 0 0,1 1 0 0 0,13-16 0 0 0,-20 26-64 0 0,0 0 0 0 0,0 0-1 0 0,1 0 1 0 0,-1 1-1 0 0,0-1 1 0 0,1 0 0 0 0,-1 0-1 0 0,1 1 1 0 0,-1-1-1 0 0,0 1 1 0 0,1-1-1 0 0,-1 1 1 0 0,1 0 0 0 0,-1-1-1 0 0,1 1 1 0 0,0 0-1 0 0,-1 0 1 0 0,1 0 0 0 0,-1 0-1 0 0,1 0 1 0 0,-1 1-1 0 0,1-1 1 0 0,-1 0-1 0 0,1 1 1 0 0,-1-1 0 0 0,1 1-1 0 0,-1-1 1 0 0,1 1-1 0 0,-1 0 1 0 0,0 0 0 0 0,3 1-1 0 0,5 5-9 0 0,-1 0-1 0 0,1 0 1 0 0,12 15-1 0 0,7 5 29 0 0,-20-22 8 0 0,0 0 0 0 0,-1-1 0 0 0,1-1 0 0 0,1 1 0 0 0,-1-1 0 0 0,0 0 0 0 0,1-1 0 0 0,0 0 0 0 0,-1 0 0 0 0,1-1 0 0 0,0 0 0 0 0,0-1 0 0 0,0 0 0 0 0,0 0 0 0 0,12-3 0 0 0,-17 3 23 0 0,0-1-1 0 0,0 0 1 0 0,1 0 0 0 0,-1-1-1 0 0,0 1 1 0 0,0-1-1 0 0,0 0 1 0 0,0 0 0 0 0,0 0-1 0 0,-1 0 1 0 0,1-1 0 0 0,-1 1-1 0 0,1-1 1 0 0,-1 0-1 0 0,0 0 1 0 0,0 0 0 0 0,0-1-1 0 0,-1 1 1 0 0,1-1-1 0 0,-1 0 1 0 0,0 1 0 0 0,0-1-1 0 0,0 0 1 0 0,0 0-1 0 0,-1 0 1 0 0,1-1 0 0 0,-1 1-1 0 0,0 0 1 0 0,-1 0-1 0 0,1-1 1 0 0,-1 1 0 0 0,0-8-1 0 0,0 8-48 0 0,0-1 0 0 0,-1 0 0 0 0,0 1 0 0 0,0-1 0 0 0,0 0-1 0 0,-1 1 1 0 0,0 0 0 0 0,1-1 0 0 0,-1 1 0 0 0,-1 0 0 0 0,1 0 0 0 0,-1 0 0 0 0,0 0-1 0 0,1 0 1 0 0,-2 1 0 0 0,1-1 0 0 0,0 1 0 0 0,-1 0 0 0 0,1 0 0 0 0,-1 0-1 0 0,0 0 1 0 0,0 1 0 0 0,0-1 0 0 0,-1 1 0 0 0,1 0 0 0 0,0 1 0 0 0,-1-1-1 0 0,1 1 1 0 0,-1 0 0 0 0,0 0 0 0 0,-6-1 0 0 0,5 1-207 0 0,0 1 1 0 0,0 0-1 0 0,0-1 0 0 0,1 2 1 0 0,-1-1-1 0 0,0 1 0 0 0,0 0 1 0 0,1 0-1 0 0,-1 1 1 0 0,0-1-1 0 0,-8 5 0 0 0,10-4-254 0 0,1 0 0 0 0,-1 0 0 0 0,0 1 0 0 0,1 0 0 0 0,-1-1 0 0 0,1 1 0 0 0,0 0 0 0 0,0 0 0 0 0,0 1 0 0 0,0-1 0 0 0,1 1 0 0 0,-1-1 0 0 0,1 1 0 0 0,0 0 0 0 0,0 0 0 0 0,-2 6 0 0 0,2 6-5204 0 0</inkml:trace>
</inkml:ink>
</file>

<file path=ppt/ink/ink7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7.8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4940 0 0,'0'0'12382'0'0,"15"14"-12099"0"0,45 50-165 0 0,-56-59-119 0 0,0 0-1 0 0,0 1 1 0 0,0 0-1 0 0,-1 0 1 0 0,0 0 0 0 0,0 0-1 0 0,-1 0 1 0 0,0 1-1 0 0,0-1 1 0 0,0 1 0 0 0,-1-1-1 0 0,0 1 1 0 0,0-1-1 0 0,-1 1 1 0 0,0 8 0 0 0,0-7-17 0 0,1-2-254 0 0,-1 1 1 0 0,0-1-1 0 0,0 0 1 0 0,0 1-1 0 0,-1-1 1 0 0,0 0-1 0 0,0 0 1 0 0,0 0-1 0 0,-1 0 1 0 0,0 0-1 0 0,-5 11 1 0 0,12-62-8908 0 0,6 16 4869 0 0</inkml:trace>
</inkml:ink>
</file>

<file path=ppt/ink/ink7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8.2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 93 6949 0 0,'0'0'3893'0'0,"-16"1"-3337"0"0,-53 2-113 0 0,66-3-402 0 0,0 0 1 0 0,0 0-1 0 0,1 1 1 0 0,-1-1-1 0 0,0 1 1 0 0,1-1-1 0 0,-1 1 0 0 0,0 0 1 0 0,1 0-1 0 0,-1 0 1 0 0,1 1-1 0 0,0-1 0 0 0,-3 3 1 0 0,4-4-28 0 0,0 1 0 0 0,1 0-1 0 0,0-1 1 0 0,-1 1 0 0 0,1 0 0 0 0,-1-1 0 0 0,1 1 0 0 0,0 0 0 0 0,-1 0 0 0 0,1 0 0 0 0,0-1 0 0 0,0 1-1 0 0,0 0 1 0 0,-1 0 0 0 0,1 0 0 0 0,0-1 0 0 0,0 1 0 0 0,0 0 0 0 0,0 0 0 0 0,1 0 0 0 0,-1 0-1 0 0,0-1 1 0 0,0 1 0 0 0,0 0 0 0 0,1 0 0 0 0,0 1 0 0 0,1 1-4 0 0,0 1 0 0 0,0-1 1 0 0,0 0-1 0 0,1 0 0 0 0,0 0 0 0 0,-1 0 1 0 0,1 0-1 0 0,0-1 0 0 0,1 1 0 0 0,-1-1 1 0 0,0 0-1 0 0,5 2 0 0 0,3 1-239 0 0,0-1-1 0 0,1 0 0 0 0,0-1 1 0 0,0 0-1 0 0,0-1 0 0 0,0 0 1 0 0,16-1-1 0 0,-23 0 181 0 0,1-1 0 0 0,0 0 0 0 0,0-1 0 0 0,-1 1 0 0 0,1-1 0 0 0,0 0 0 0 0,-1 0 1 0 0,1-1-1 0 0,-1 0 0 0 0,1 0 0 0 0,-1 0 0 0 0,0 0 0 0 0,0-1 0 0 0,0 0 0 0 0,0 0 0 0 0,0 0 0 0 0,5-6 0 0 0,-7 5 158 0 0,-1 0 0 0 0,0 0 0 0 0,0 0 0 0 0,0 0 0 0 0,0 0 0 0 0,-1 0 0 0 0,0 0 0 0 0,0-1-1 0 0,0 1 1 0 0,0-1 0 0 0,-1 1 0 0 0,1-1 0 0 0,-1 1 0 0 0,0 0 0 0 0,-1-1 0 0 0,1 1 0 0 0,-1-1 0 0 0,0 1 0 0 0,0 0 0 0 0,0-1 0 0 0,0 1 0 0 0,-1 0 0 0 0,0 0 0 0 0,0 0 0 0 0,0 0 0 0 0,0 0 0 0 0,-1 0 0 0 0,1 1-1 0 0,-1-1 1 0 0,0 1 0 0 0,0 0 0 0 0,-1 0 0 0 0,1 0 0 0 0,0 0 0 0 0,-1 0 0 0 0,0 1 0 0 0,0-1 0 0 0,1 1 0 0 0,-1 0 0 0 0,-1 1 0 0 0,1-1 0 0 0,0 1 0 0 0,-6-2 0 0 0,8 3-171 0 0,-1 0 1 0 0,0 0 0 0 0,1 0-1 0 0,-1 1 1 0 0,0-1 0 0 0,1 1-1 0 0,-1 0 1 0 0,1 0-1 0 0,-1 0 1 0 0,1 0 0 0 0,-1 0-1 0 0,1 0 1 0 0,0 1 0 0 0,-1-1-1 0 0,1 1 1 0 0,0-1-1 0 0,0 1 1 0 0,0 0 0 0 0,0 0-1 0 0,0 0 1 0 0,1 0 0 0 0,-1 0-1 0 0,1 1 1 0 0,-1-1 0 0 0,1 0-1 0 0,0 1 1 0 0,0-1-1 0 0,0 1 1 0 0,0-1 0 0 0,0 1-1 0 0,0-1 1 0 0,1 1 0 0 0,0 0-1 0 0,-1 2 1 0 0,1-2-238 0 0,0-1 1 0 0,0 1 0 0 0,0-1-1 0 0,0 1 1 0 0,0-1 0 0 0,1 1-1 0 0,-1-1 1 0 0,1 1-1 0 0,-1-1 1 0 0,1 1 0 0 0,0-1-1 0 0,0 0 1 0 0,0 0-1 0 0,1 1 1 0 0,-1-1 0 0 0,0 0-1 0 0,1 0 1 0 0,0 0-1 0 0,-1 0 1 0 0,1 0 0 0 0,0-1-1 0 0,0 1 1 0 0,0-1 0 0 0,3 3-1 0 0,16 6-3794 0 0</inkml:trace>
  <inkml:trace contextRef="#ctx0" brushRef="#br0" timeOffset="1">466 92 3452 0 0,'0'0'11602'0'0,"9"15"-10629"0"0,61 134 1007 0 0,-52-103-1773 0 0,37 106 297 0 0,-48-129-1071 0 0,-1 1 1 0 0,-2 0-1 0 0,0 0 0 0 0,1 39 1 0 0,-5-45-314 0 0,1-12-15 0 0,-1 1-1 0 0,0-1 1 0 0,0 1-1 0 0,-1-1 0 0 0,0 1 1 0 0,-2 7-1 0 0,-4 1-3568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4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796 66 272 0 0,'0'0'4432'0'0,"-16"-9"-4125"0"0,-49-28 120 0 0,58 34-249 0 0,0 0-1 0 0,-1 0 1 0 0,1 0-1 0 0,-1 1 1 0 0,0 1-1 0 0,1-1 0 0 0,-1 1 1 0 0,0 0-1 0 0,0 1 1 0 0,0 0-1 0 0,0 0 1 0 0,-13 3-1 0 0,5-2-128 0 0,-6 2 53 0 0,-1 1-1 0 0,1 1 1 0 0,0 1-1 0 0,1 1 1 0 0,0 1 0 0 0,0 0-1 0 0,0 2 1 0 0,-21 13-1 0 0,12-4-84 0 0,1 1-1 0 0,1 1 0 0 0,0 2 0 0 0,-35 38 0 0 0,39-35-61 0 0,2 1 0 0 0,0 1-1 0 0,2 1 1 0 0,1 1-1 0 0,-24 53 1 0 0,35-66 20 0 0,1 0-1 0 0,1 0 1 0 0,1 0 0 0 0,0 1 0 0 0,1 0-1 0 0,1 0 1 0 0,1 1 0 0 0,1-1 0 0 0,0 0-1 0 0,1 1 1 0 0,1-1 0 0 0,5 30 0 0 0,-1-34 44 0 0,0 0 1 0 0,0-1-1 0 0,1 1 0 0 0,1-1 1 0 0,0-1-1 0 0,0 1 1 0 0,2-1-1 0 0,-1-1 0 0 0,2 1 1 0 0,-1-2-1 0 0,2 1 1 0 0,-1-1-1 0 0,1-1 1 0 0,24 16-1 0 0,-6-7 51 0 0,0-1 1 0 0,1-1-1 0 0,1-2 0 0 0,0-1 1 0 0,43 12-1 0 0,-21-11 60 0 0,1-3 0 0 0,0-1-1 0 0,1-4 1 0 0,93 1 0 0 0,-105-8 76 0 0,-1-2 0 0 0,0-2 0 0 0,0-1 0 0 0,0-3 0 0 0,-1-1 0 0 0,65-26 0 0 0,-95 31-64 0 0,1 0-1 0 0,-2 0 1 0 0,1-1 0 0 0,-1-1-1 0 0,0 0 1 0 0,0-1 0 0 0,0 1-1 0 0,-1-2 1 0 0,-1 1 0 0 0,1-1-1 0 0,-1-1 1 0 0,-1 0 0 0 0,0 0 0 0 0,0 0-1 0 0,-1-1 1 0 0,-1 0 0 0 0,1 0-1 0 0,-2 0 1 0 0,0 0 0 0 0,0-1-1 0 0,-1 0 1 0 0,0 0 0 0 0,-1 0-1 0 0,0 0 1 0 0,-1-21 0 0 0,0-7-100 0 0,-3 0 1 0 0,-1 0-1 0 0,-2 1 1 0 0,-1-1-1 0 0,-3 1 1 0 0,-1 1-1 0 0,-1-1 1 0 0,-3 2-1 0 0,-1 0 1 0 0,-1 0-1 0 0,-3 2 1 0 0,0 0 0 0 0,-25-32-1 0 0,35 54-124 0 0,-1 1-1 0 0,-1-1 1 0 0,0 2-1 0 0,0-1 1 0 0,-1 2-1 0 0,-1-1 1 0 0,-19-11-1 0 0,25 18-32 0 0,0 0 0 0 0,0 1-1 0 0,0 0 1 0 0,0 0-1 0 0,-1 1 1 0 0,1 0 0 0 0,-1 0-1 0 0,1 1 1 0 0,-1 0 0 0 0,0 0-1 0 0,0 1 1 0 0,0 0 0 0 0,1 0-1 0 0,-1 0 1 0 0,0 1 0 0 0,0 1-1 0 0,-9 2 1 0 0,1 2-645 0 0,0 1-1 0 0,1 1 1 0 0,0 0 0 0 0,1 1 0 0 0,-20 14 0 0 0,-12 14-1907 0 0</inkml:trace>
</inkml:ink>
</file>

<file path=ppt/ink/ink7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8.6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1 414 7961 0 0,'0'0'3072'0'0,"12"-14"-2979"0"0,1-2-69 0 0,-6 8-17 0 0,1 0 0 0 0,-1 0 0 0 0,1 0 0 0 0,0 1 0 0 0,1 0 1 0 0,-1 1-1 0 0,18-10 0 0 0,39-24-635 0 0,-2-2 0 0 0,94-82 0 0 0,-48 18 3471 0 0,-109 106-2797 0 0,0 0-1 0 0,0 0 1 0 0,0 0-1 0 0,0-1 1 0 0,0 1-1 0 0,0 0 1 0 0,0 0-1 0 0,0 0 1 0 0,1 0-1 0 0,-1-1 1 0 0,0 1-1 0 0,0 0 1 0 0,0 0-1 0 0,0 0 1 0 0,1 0 0 0 0,-1 0-1 0 0,0-1 1 0 0,0 1-1 0 0,0 0 1 0 0,0 0-1 0 0,1 0 1 0 0,-1 0-1 0 0,0 0 1 0 0,0 0-1 0 0,0 0 1 0 0,1 0-1 0 0,-1 0 1 0 0,0 0-1 0 0,0 0 1 0 0,1 0-1 0 0,-1 0 1 0 0,0 0-1 0 0,0 0 1 0 0,0 0-1 0 0,1 0 1 0 0,-1 0-1 0 0,0 0 1 0 0,0 0-1 0 0,0 0 1 0 0,1 0-1 0 0,-1 1 1 0 0,0-1-1 0 0,0 0 1 0 0,0 0-1 0 0,0 0 1 0 0,1 0-1 0 0,-1 0 1 0 0,0 1-1 0 0,0-1 1 0 0,0 0-1 0 0,0 0 1 0 0,0 0-1 0 0,0 0 1 0 0,1 1-1 0 0,-1-1 1 0 0,0 0-1 0 0,0 1 1 0 0,2 19 707 0 0,-6 27-127 0 0,-60 185 414 0 0,59-210-1364 0 0,5-21 7 0 0,9-2-116 0 0,8-6 255 0 0,-1-1-1 0 0,0 0 1 0 0,18-12-1 0 0,10-6-57 0 0,-13 8 126 0 0,39-18-136 0 0,-63 33 429 0 0,0 1 1 0 0,0-1 0 0 0,0 1-1 0 0,1 1 1 0 0,-1 0 0 0 0,0 0-1 0 0,1 0 1 0 0,9 0 0 0 0,-15 2-127 0 0,1 0 1 0 0,-1-1-1 0 0,0 1 1 0 0,0 0-1 0 0,0 0 1 0 0,0 0-1 0 0,0 0 0 0 0,0 1 1 0 0,0-1-1 0 0,0 0 1 0 0,-1 1-1 0 0,1-1 1 0 0,-1 1-1 0 0,1 0 1 0 0,-1-1-1 0 0,1 1 1 0 0,-1 0-1 0 0,0 0 1 0 0,2 3-1 0 0,21 49 541 0 0,-14-31-419 0 0,-1-3-273 0 0,1 0-1 0 0,1-1 0 0 0,19 26 1 0 0,-25-39-312 0 0,0 0 1 0 0,1 0 0 0 0,0-1-1 0 0,0 1 1 0 0,10 5 0 0 0,-11-8-218 0 0,0 0 1 0 0,0 0 0 0 0,0-1 0 0 0,0 0 0 0 0,0 0-1 0 0,1-1 1 0 0,-1 1 0 0 0,1-1 0 0 0,5 0 0 0 0,18 0-4310 0 0</inkml:trace>
</inkml:ink>
</file>

<file path=ppt/ink/ink7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9.0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7461 0 0,'0'0'9611'0'0,"4"16"-9387"0"0,28 119-716 0 0,-29-97-4340 0 0</inkml:trace>
</inkml:ink>
</file>

<file path=ppt/ink/ink7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9.4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53 149 10125 0 0,'0'0'3169'0'0,"-10"14"-3118"0"0,-29 46-57 0 0,39-59 1 0 0,-1 0 0 0 0,1 0-1 0 0,-1 0 1 0 0,1 0-1 0 0,-1 0 1 0 0,1 0 0 0 0,0 1-1 0 0,-1-1 1 0 0,1 0 0 0 0,0 0-1 0 0,0 0 1 0 0,0 0 0 0 0,0 0-1 0 0,0 1 1 0 0,0-1 0 0 0,0 0-1 0 0,1 0 1 0 0,-1 0 0 0 0,0 0-1 0 0,1 0 1 0 0,-1 0 0 0 0,0 0-1 0 0,1 0 1 0 0,-1 0-1 0 0,1 0 1 0 0,0 0 0 0 0,-1 0-1 0 0,1 0 1 0 0,0 0 0 0 0,0 0-1 0 0,-1 0 1 0 0,1 0 0 0 0,0-1-1 0 0,1 2 1 0 0,29 11-270 0 0,-29-12 242 0 0,-1-1 33 0 0,0 1 1 0 0,1 0-1 0 0,-1-1 1 0 0,0 1-1 0 0,1-1 1 0 0,-1 0-1 0 0,1 1 1 0 0,-1-1-1 0 0,0 0 1 0 0,1 0-1 0 0,-1 0 1 0 0,1 0-1 0 0,-1 0 1 0 0,1 0-1 0 0,-1-1 1 0 0,0 1-1 0 0,1 0 1 0 0,-1-1-1 0 0,0 1 1 0 0,1-1-1 0 0,-1 1 1 0 0,0-1-1 0 0,1 0 1 0 0,-1 1-1 0 0,0-1 1 0 0,0 0-1 0 0,0 0 1 0 0,0 0-1 0 0,0 0 1 0 0,0 0-1 0 0,0 0 1 0 0,0 0-1 0 0,0 0 1 0 0,1-2 0 0 0,-1-2 138 0 0,1-1 0 0 0,-1 1 0 0 0,0 0 0 0 0,0-1 1 0 0,0 1-1 0 0,-1-1 0 0 0,0-8 0 0 0,-1 9-181 0 0,0 0 1 0 0,1 0-1 0 0,-2 0 0 0 0,1 0 0 0 0,0 1 0 0 0,-1-1 1 0 0,0 0-1 0 0,0 1 0 0 0,-1-1 0 0 0,1 1 1 0 0,-1 0-1 0 0,0 0 0 0 0,-6-7 0 0 0,-9-14-4301 0 0</inkml:trace>
  <inkml:trace contextRef="#ctx0" brushRef="#br0" timeOffset="1">405 1 10033 0 0,'0'0'3380'0'0,"0"17"-2562"0"0,5 291 1909 0 0,2-250-2684 0 0,1 9-1711 0 0,-1 117 1 0 0,-7-178 1077 0 0,-1 0 1 0 0,1-1-1 0 0,-1 1 0 0 0,-1 0 0 0 0,1 0 1 0 0,-1-1-1 0 0,0 1 0 0 0,0-1 1 0 0,0 1-1 0 0,-6 7 0 0 0,-2 2-3445 0 0</inkml:trace>
</inkml:ink>
</file>

<file path=ppt/ink/ink7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39.8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0 235 8477 0 0,'0'0'2613'0'0,"13"-10"-2409"0"0,2-1-164 0 0,-8 5-22 0 0,1 0 1 0 0,0 1-1 0 0,0-1 1 0 0,1 2-1 0 0,-1-1 1 0 0,1 1-1 0 0,0 1 0 0 0,13-5 1 0 0,222-46-76 0 0,-80 21 7 0 0,-92 16 901 0 0,117-42 0 0 0,-187 56 333 0 0,-13 3-1058 0 0,-16 3-264 0 0,19 0 187 0 0,-87 28 368 0 0,87-28-397 0 0,-1 1 0 0 0,1 0 1 0 0,0 0-1 0 0,0 1 0 0 0,0 0 0 0 0,1 1 1 0 0,0 0-1 0 0,-10 9 0 0 0,16-14-26 0 0,0 1 0 0 0,-1-1 0 0 0,1 1 0 0 0,0-1-1 0 0,0 1 1 0 0,0 0 0 0 0,0-1 0 0 0,0 1-1 0 0,0 0 1 0 0,0 0 0 0 0,0 0 0 0 0,1 0 0 0 0,-1 0-1 0 0,1 0 1 0 0,0 0 0 0 0,-1 0 0 0 0,1 0 0 0 0,0 0-1 0 0,0 0 1 0 0,0 0 0 0 0,1 0 0 0 0,-1 0-1 0 0,0 0 1 0 0,1 0 0 0 0,-1 0 0 0 0,1-1 0 0 0,0 1-1 0 0,-1 0 1 0 0,1 0 0 0 0,0 0 0 0 0,0-1-1 0 0,0 1 1 0 0,1 0 0 0 0,-1-1 0 0 0,0 1 0 0 0,1-1-1 0 0,-1 1 1 0 0,1-1 0 0 0,2 2 0 0 0,7 5-133 0 0,0 0-1 0 0,1-1 1 0 0,1 0 0 0 0,22 9 0 0 0,-9-4-94 0 0,-12-5 225 0 0,1 0-84 0 0,0 1-1 0 0,-1 1 1 0 0,17 12-1 0 0,-28-19 124 0 0,0 1-1 0 0,0 0 1 0 0,0 0 0 0 0,0 0-1 0 0,0 0 1 0 0,-1 0-1 0 0,1 0 1 0 0,-1 1-1 0 0,0-1 1 0 0,0 1 0 0 0,-1-1-1 0 0,1 1 1 0 0,-1 0-1 0 0,1 0 1 0 0,-1 0 0 0 0,0 0-1 0 0,-1 0 1 0 0,1 7-1 0 0,-1-9 27 0 0,-1-1-1 0 0,1 1 1 0 0,-1 0-1 0 0,1-1 1 0 0,-1 1-1 0 0,0-1 1 0 0,0 1-1 0 0,0-1 0 0 0,0 1 1 0 0,0-1-1 0 0,0 0 1 0 0,0 1-1 0 0,-1-1 1 0 0,1 0-1 0 0,0 0 1 0 0,-1 0-1 0 0,1 0 1 0 0,-1 0-1 0 0,1 0 1 0 0,-1 0-1 0 0,0 0 1 0 0,1-1-1 0 0,-1 1 1 0 0,-2 0-1 0 0,-46 13 818 0 0,44-13-743 0 0,-98 18-73 0 0,59-13-5384 0 0</inkml:trace>
</inkml:ink>
</file>

<file path=ppt/ink/ink7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0.7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253 19 3788 0 0,'0'0'10453'0'0,"-13"4"-9614"0"0,2-1-645 0 0,1 0-16 0 0,0 1-1 0 0,-1 0 0 0 0,2 0 1 0 0,-1 1-1 0 0,0 0 1 0 0,1 1-1 0 0,-10 7 1 0 0,-2 4 140 0 0,0 0 1 0 0,-28 32-1 0 0,44-43-315 0 0,0 0-1 0 0,0 1 1 0 0,0-1-1 0 0,1 1 1 0 0,0 0 0 0 0,0 0-1 0 0,1 1 1 0 0,0-1-1 0 0,0 1 1 0 0,1 0-1 0 0,0-1 1 0 0,0 1-1 0 0,0 10 1 0 0,1-15-7 0 0,1-1 1 0 0,1 0-1 0 0,-1 0 1 0 0,0 1-1 0 0,0-1 1 0 0,1 0-1 0 0,-1 0 0 0 0,1 0 1 0 0,0 1-1 0 0,0-1 1 0 0,0 0-1 0 0,0 0 1 0 0,0 0-1 0 0,0 0 0 0 0,0 0 1 0 0,1-1-1 0 0,-1 1 1 0 0,1 0-1 0 0,-1 0 1 0 0,4 2-1 0 0,0-1 4 0 0,-1-1-1 0 0,0 1 1 0 0,1-1-1 0 0,0 0 1 0 0,-1 0-1 0 0,1-1 1 0 0,0 1-1 0 0,0-1 1 0 0,6 1-1 0 0,3-1 7 0 0,0 0-1 0 0,0 0 0 0 0,-1-2 0 0 0,1 1 0 0 0,0-2 0 0 0,17-3 1 0 0,-18 1 43 0 0,0 0 1 0 0,-1-1 0 0 0,1-1-1 0 0,-1 0 1 0 0,0 0 0 0 0,-1-1-1 0 0,0 0 1 0 0,0-1 0 0 0,0-1-1 0 0,-1 0 1 0 0,11-12-1 0 0,-16 15-39 0 0,1 0 0 0 0,-2 0 0 0 0,1 0 0 0 0,0-1 0 0 0,-1 0-1 0 0,-1 0 1 0 0,1 0 0 0 0,-1-1 0 0 0,0 1 0 0 0,-1-1-1 0 0,0 1 1 0 0,0-1 0 0 0,0 0 0 0 0,-1 0 0 0 0,0 0 0 0 0,-1 0-1 0 0,0 0 1 0 0,0 0 0 0 0,-1 0 0 0 0,-1-8 0 0 0,1 13-42 0 0,0 0 0 0 0,0-1 1 0 0,0 1-1 0 0,0 0 1 0 0,0 0-1 0 0,-1 0 0 0 0,0 0 1 0 0,0 1-1 0 0,1-1 1 0 0,-2 0-1 0 0,1 1 0 0 0,0-1 1 0 0,0 1-1 0 0,-1 0 1 0 0,1 0-1 0 0,-5-3 0 0 0,2 2-32 0 0,-1 0 0 0 0,1 1-1 0 0,-1 0 1 0 0,1 0 0 0 0,-1 0-1 0 0,0 0 1 0 0,0 1 0 0 0,-10-1-1 0 0,6 1-485 0 0,-1 1 0 0 0,0 0 0 0 0,0 0 0 0 0,1 1 0 0 0,-1 1 0 0 0,0 0 0 0 0,1 0 0 0 0,0 1-1 0 0,-18 7 1 0 0,12 0-3425 0 0</inkml:trace>
</inkml:ink>
</file>

<file path=ppt/ink/ink7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1.1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160 96 8097 0 0,'0'0'5808'0'0,"7"16"-5237"0"0,20 50-214 0 0,-26-64-340 0 0,0 1-1 0 0,-1-1 0 0 0,1 1 0 0 0,0 0 0 0 0,-1 0 0 0 0,0 0 0 0 0,0-1 1 0 0,0 1-1 0 0,0 0 0 0 0,0 0 0 0 0,0-1 0 0 0,-1 1 0 0 0,1 0 0 0 0,-1 0 1 0 0,0-1-1 0 0,0 1 0 0 0,0 0 0 0 0,0-1 0 0 0,0 1 0 0 0,-1-1 0 0 0,1 0 1 0 0,-1 1-1 0 0,1-1 0 0 0,-1 0 0 0 0,-2 3 0 0 0,-2 0 4 0 0,1-1 0 0 0,-1 1-1 0 0,0-1 1 0 0,0 0 0 0 0,0-1 0 0 0,-13 7-1 0 0,11-7 10 0 0,0 0 0 0 0,0-1 0 0 0,0 0 0 0 0,0 0 0 0 0,-1-1 0 0 0,1 1-1 0 0,-11-1 1 0 0,17-1-29 0 0,1 0-1 0 0,-1 0 1 0 0,0 0-1 0 0,0 0 1 0 0,0 0 0 0 0,0-1-1 0 0,0 1 1 0 0,0-1-1 0 0,1 1 1 0 0,-1-1-1 0 0,0 1 1 0 0,0-1-1 0 0,1 0 1 0 0,-1 0-1 0 0,0 0 1 0 0,1 0-1 0 0,-1 0 1 0 0,1 0-1 0 0,-1-1 1 0 0,1 1-1 0 0,0 0 1 0 0,0-1-1 0 0,-1 1 1 0 0,1-1-1 0 0,0 1 1 0 0,0-1 0 0 0,0 0-1 0 0,0 1 1 0 0,1-1-1 0 0,-1 0 1 0 0,0 0-1 0 0,1 1 1 0 0,-1-1-1 0 0,1 0 1 0 0,0 0-1 0 0,0-3 1 0 0,0-3-54 0 0,0-1 1 0 0,1 1-1 0 0,1 0 1 0 0,-1 1-1 0 0,1-1 0 0 0,1 0 1 0 0,-1 0-1 0 0,1 1 1 0 0,0-1-1 0 0,1 1 1 0 0,0 0-1 0 0,0 0 1 0 0,1 1-1 0 0,0-1 1 0 0,6-6-1 0 0,2-2-84 0 0,2 1 0 0 0,-1 1 0 0 0,2 0 0 0 0,0 1 1 0 0,18-11-1 0 0,-24 18 194 0 0,0-1 1 0 0,1 1-1 0 0,0 1 1 0 0,0 0 0 0 0,0 0-1 0 0,0 1 1 0 0,0 0-1 0 0,1 1 1 0 0,0 1 0 0 0,-1 0-1 0 0,1 0 1 0 0,0 1-1 0 0,-1 0 1 0 0,1 1 0 0 0,0 1-1 0 0,15 3 1 0 0,-20-3-15 0 0,0 0 0 0 0,0 1 0 0 0,-1 0 0 0 0,1 0-1 0 0,-1 0 1 0 0,0 1 0 0 0,1 0 0 0 0,-2 0 0 0 0,1 0 0 0 0,0 1 0 0 0,-1 0 0 0 0,0 0 0 0 0,0 0 0 0 0,0 1 0 0 0,-1 0 0 0 0,0-1 0 0 0,0 2 0 0 0,0-1-1 0 0,-1 0 1 0 0,0 1 0 0 0,0 0 0 0 0,-1-1 0 0 0,1 1 0 0 0,-1 0 0 0 0,-1 0 0 0 0,0 0 0 0 0,1 10 0 0 0,-1-6-170 0 0,-1 0 0 0 0,0 0 0 0 0,-1 0-1 0 0,0 0 1 0 0,-1 0 0 0 0,0 0 0 0 0,0 0 0 0 0,-6 12 0 0 0,3-11-1506 0 0,0 0 0 0 0,0-1 0 0 0,-15 21-1 0 0</inkml:trace>
</inkml:ink>
</file>

<file path=ppt/ink/ink7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1.5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0 7613 0 0,'0'0'10534'0'0,"3"14"-10017"0"0,-2-9-477 0 0,3 9 48 0 0,-1 1 0 0 0,-1-1-1 0 0,0 1 1 0 0,-1 0-1 0 0,-1 24 1 0 0,-12 90-983 0 0,7 162 0 0 0,5-284 420 0 0,1 1 1 0 0,0-1-1 0 0,1 0 1 0 0,3 13-1 0 0,-5-19 233 0 0,1 0 1 0 0,-1 0-1 0 0,0 1 0 0 0,1-1 0 0 0,-1 0 1 0 0,1 0-1 0 0,-1 0 0 0 0,1 0 0 0 0,-1 0 1 0 0,1 0-1 0 0,0 0 0 0 0,0 0 0 0 0,-1 0 1 0 0,1 0-1 0 0,0 0 0 0 0,0 0 0 0 0,0 0 1 0 0,0-1-1 0 0,0 1 0 0 0,0 0 0 0 0,0-1 1 0 0,0 1-1 0 0,1-1 0 0 0,-1 1 0 0 0,0-1 1 0 0,0 0-1 0 0,0 1 0 0 0,1-1 0 0 0,-1 0 1 0 0,0 0-1 0 0,0 0 0 0 0,1 0 0 0 0,-1 0 1 0 0,0 0-1 0 0,0 0 0 0 0,0 0 0 0 0,3-1 1 0 0,11-6-4020 0 0</inkml:trace>
</inkml:ink>
</file>

<file path=ppt/ink/ink7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1.9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4484 0 0,'0'0'6671'0'0,"3"15"-5874"0"0,-1 5-538 0 0,-1-9-48 0 0,1-1 0 0 0,0 1-1 0 0,0-1 1 0 0,8 20 0 0 0,-9-27-126 0 0,0 0 0 0 0,1-1 0 0 0,-1 1 0 0 0,0-1 0 0 0,1 0 0 0 0,-1 1 0 0 0,1-1 0 0 0,0 0 1 0 0,0 0-1 0 0,0 0 0 0 0,0 0 0 0 0,0 0 0 0 0,0 0 0 0 0,0-1 0 0 0,1 1 0 0 0,-1-1 1 0 0,4 2-1 0 0,-2-1-1 0 0,1-1 0 0 0,0 0 0 0 0,0 0 1 0 0,-1 0-1 0 0,1 0 0 0 0,0-1 0 0 0,0 0 0 0 0,0 0 1 0 0,6 0-1 0 0,8-3 4 0 0,1-1 0 0 0,-1-1 1 0 0,34-13-1 0 0,-44 14-107 0 0,4 0-149 0 0,63-27-514 0 0,-30 3-4417 0 0,-35 17 568 0 0</inkml:trace>
  <inkml:trace contextRef="#ctx0" brushRef="#br0" timeOffset="1">152 334 8161 0 0,'0'0'2212'0'0,"-34"80"-1076"0"0,18-39 92 0 0,-1 13-104 0 0,2 9-200 0 0,0 2-80 0 0,8 3-304 0 0,4 0-259 0 0,3-1-97 0 0,1-1-120 0 0,8-5-56 0 0,5-4-8 0 0,-1-8-236 0 0,4-8-673 0 0,-1-9-379 0 0,4-9-560 0 0,-5-10-920 0 0,14-13-1857 0 0</inkml:trace>
</inkml:ink>
</file>

<file path=ppt/ink/ink7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2.3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73 192 9005 0 0,'0'0'1776'0'0,"10"9"-1983"0"0,36 24 48 0 0,-44-31 144 0 0,0-1 0 0 0,0 0-1 0 0,0-1 1 0 0,0 1 0 0 0,0 0 0 0 0,0-1 0 0 0,1 1-1 0 0,-1-1 1 0 0,0 1 0 0 0,0-1 0 0 0,1 0 0 0 0,-1 0-1 0 0,0 0 1 0 0,0-1 0 0 0,1 1 0 0 0,-1 0 0 0 0,0-1-1 0 0,0 1 1 0 0,4-3 0 0 0,1 0-50 0 0,0 0 0 0 0,-1-1 0 0 0,0 0-1 0 0,8-6 1 0 0,-3 2-14 0 0,0 0-179 0 0,1-1 0 0 0,-2 0 1 0 0,1 0-1 0 0,-1-1 0 0 0,10-13 0 0 0,-16 17 214 0 0,0 0 1 0 0,0 1-1 0 0,0-2 1 0 0,-1 1-1 0 0,0 0 1 0 0,0-1-1 0 0,0 1 1 0 0,-1-1-1 0 0,0 0 1 0 0,-1 0-1 0 0,1 0 1 0 0,-1-8-1 0 0,0 13 82 0 0,-2 0 1 0 0,1 0-1 0 0,0 0 0 0 0,0 1 0 0 0,0-1 0 0 0,-1 0 0 0 0,1 0 0 0 0,-1 1 1 0 0,0-1-1 0 0,1 0 0 0 0,-1 0 0 0 0,0 1 0 0 0,0-1 0 0 0,0 1 0 0 0,0-1 1 0 0,0 1-1 0 0,-1-1 0 0 0,1 1 0 0 0,0 0 0 0 0,-1 0 0 0 0,1-1 0 0 0,-1 1 1 0 0,1 0-1 0 0,-1 0 0 0 0,1 0 0 0 0,-1 1 0 0 0,0-1 0 0 0,1 0 0 0 0,-1 1 0 0 0,0-1 1 0 0,0 1-1 0 0,1-1 0 0 0,-1 1 0 0 0,0 0 0 0 0,0 0 0 0 0,0 0 0 0 0,0 0 1 0 0,-2 0-1 0 0,-4 0 161 0 0,-1 0-1 0 0,1 1 1 0 0,0 0 0 0 0,0 1 0 0 0,0 0-1 0 0,0 0 1 0 0,-11 4 0 0 0,1 3 188 0 0,0 0 0 0 0,1 1 1 0 0,0 1-1 0 0,1 1 0 0 0,0 0 0 0 0,1 1 0 0 0,-26 27 0 0 0,35-31-239 0 0,-1-1 0 0 0,1 0 0 0 0,1 1-1 0 0,-1 0 1 0 0,1 1 0 0 0,1-1 0 0 0,-5 15-1 0 0,7-18-79 0 0,1 0 0 0 0,0 0 0 0 0,0 1 0 0 0,0-1 0 0 0,1 0 0 0 0,-1 1 0 0 0,2-1 0 0 0,-1 1 0 0 0,1-1 0 0 0,0 0 0 0 0,0 1 0 0 0,4 11-1 0 0,-1-11-33 0 0,0 1-1 0 0,0-1 1 0 0,1 0-1 0 0,-1-1 1 0 0,2 1-1 0 0,-1-1 1 0 0,1 0-1 0 0,0 0 1 0 0,0 0-1 0 0,0-1 1 0 0,1 0-1 0 0,0-1 1 0 0,0 1-1 0 0,0-1 1 0 0,0 0-1 0 0,1-1 1 0 0,-1 0-1 0 0,12 3 1 0 0,8 2-309 0 0,1-1-1 0 0,1-1 1 0 0,53 4 0 0 0,-57-8-694 0 0,-1-1 1 0 0,1-1-1 0 0,0-1 1 0 0,0-1-1 0 0,31-8 1 0 0,-22 1-2693 0 0</inkml:trace>
</inkml:ink>
</file>

<file path=ppt/ink/ink7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3.0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125 0 9097 0 0,'0'0'1824'0'0,"-8"15"-1273"0"0,2-3-372 0 0,-3 2 97 0 0,2 1 0 0 0,0 0-1 0 0,0 0 1 0 0,-8 32 0 0 0,-5 57 1204 0 0,-11 185-1 0 0,16-120-1034 0 0,15-154-439 0 0,5-11 64 0 0,14-16-122 0 0,-17 10 20 0 0,138-131-1217 0 0,-83 75 1416 0 0,-52 60-162 0 0,0 11 247 0 0,2 19 372 0 0,-6-28-561 0 0,1 4 32 0 0,-1 2-2 0 0,1-1-1 0 0,1 0 0 0 0,-1 0 1 0 0,1-1-1 0 0,6 12 1 0 0,-7-17-76 0 0,0 0 1 0 0,0 0-1 0 0,1 0 0 0 0,-1 0 1 0 0,1-1-1 0 0,-1 0 1 0 0,1 1-1 0 0,0-1 1 0 0,0 0-1 0 0,0 0 1 0 0,0 0-1 0 0,0-1 0 0 0,0 1 1 0 0,1-1-1 0 0,-1 0 1 0 0,0 1-1 0 0,6-1 1 0 0,8 3-78 0 0,0-2-1 0 0,0 0 1 0 0,0-1 0 0 0,0-1 0 0 0,0-1 0 0 0,0 0 0 0 0,0-1 0 0 0,30-8 0 0 0,-13 1-260 0 0,1-2 0 0 0,-1-2 0 0 0,35-18 0 0 0,-48 21 403 0 0,-1 0 1 0 0,-1-2 0 0 0,1 0 0 0 0,29-27-1 0 0,-54 46 204 0 0,-1 0-1 0 0,1 1 1 0 0,0-1-1 0 0,0 1 1 0 0,1 0-1 0 0,0 1 1 0 0,1-1-1 0 0,-5 17 1 0 0,6-19-271 0 0,1 0 0 0 0,-1 1 0 0 0,1-1 0 0 0,0 1 0 0 0,1-1 0 0 0,-1 1 0 0 0,1-1 0 0 0,1 1 0 0 0,-1-1 1 0 0,1 0-1 0 0,0 1 0 0 0,1-1 0 0 0,-1 0 0 0 0,5 11 0 0 0,-3-13-25 0 0,-1-1 0 0 0,1 1 0 0 0,0-1 0 0 0,0 0 0 0 0,0 1 0 0 0,0-2 0 0 0,0 1 1 0 0,0 0-1 0 0,1-1 0 0 0,0 1 0 0 0,-1-1 0 0 0,1 0 0 0 0,0 0 0 0 0,0-1 0 0 0,0 1 0 0 0,0-1 0 0 0,0 0 0 0 0,1 0 0 0 0,-1 0 0 0 0,0 0 0 0 0,1-1 0 0 0,-1 0 0 0 0,0 0 0 0 0,0 0 0 0 0,1 0 1 0 0,-1-1-1 0 0,7-1 0 0 0,2 0-93 0 0,-1-1 1 0 0,1-1 0 0 0,-1 0 0 0 0,0 0 0 0 0,0-1-1 0 0,0-1 1 0 0,0 0 0 0 0,10-8 0 0 0,-12 6 62 0 0,1 0 1 0 0,-2-1-1 0 0,1 0 1 0 0,-1-1-1 0 0,-1 0 1 0 0,0 0 0 0 0,0-1-1 0 0,-1 0 1 0 0,0 0-1 0 0,-1 0 1 0 0,-1-1 0 0 0,1 0-1 0 0,-2-1 1 0 0,0 1-1 0 0,0-1 1 0 0,-1 1-1 0 0,-1-1 1 0 0,2-25 0 0 0,-4 38 46 0 0,0 0 1 0 0,0-1-1 0 0,0 1 1 0 0,0 0-1 0 0,0 0 1 0 0,0 0-1 0 0,0-1 1 0 0,0 1-1 0 0,0 0 1 0 0,0 0-1 0 0,0-1 1 0 0,0 1-1 0 0,-1 0 1 0 0,1 0-1 0 0,0 0 1 0 0,0-1-1 0 0,0 1 1 0 0,0 0-1 0 0,0 0 1 0 0,0 0 0 0 0,-1 0-1 0 0,1-1 1 0 0,0 1-1 0 0,0 0 1 0 0,0 0-1 0 0,-1 0 1 0 0,1 0-1 0 0,0 0 1 0 0,0 0-1 0 0,0-1 1 0 0,-1 1-1 0 0,1 0 1 0 0,0 0-1 0 0,0 0 1 0 0,0 0-1 0 0,-1 0 1 0 0,1 0-1 0 0,0 0 1 0 0,0 0-1 0 0,-1 0 1 0 0,1 0 0 0 0,0 0-1 0 0,0 0 1 0 0,0 0-1 0 0,-1 0 1 0 0,1 0-1 0 0,0 0 1 0 0,0 1-1 0 0,-1-1 1 0 0,1 0-1 0 0,0 0 1 0 0,0 0-1 0 0,0 0 1 0 0,-1 0-1 0 0,1 0 1 0 0,0 1-1 0 0,0-1 1 0 0,0 0-1 0 0,0 0 1 0 0,0 0-1 0 0,-1 0 1 0 0,1 1-1 0 0,0-1 1 0 0,0 0 0 0 0,0 0-1 0 0,0 0 1 0 0,0 1-1 0 0,-13 13 105 0 0,9-7-10 0 0,0 1 1 0 0,0 0-1 0 0,1 1 1 0 0,0-1 0 0 0,0 0-1 0 0,1 1 1 0 0,0 0 0 0 0,1-1-1 0 0,0 1 1 0 0,0 0-1 0 0,1 0 1 0 0,0 0 0 0 0,2 16-1 0 0,0-17-79 0 0,0-1-1 0 0,0 0 1 0 0,1 0 0 0 0,-1 0-1 0 0,2 0 1 0 0,-1 0-1 0 0,1-1 1 0 0,0 1 0 0 0,0-1-1 0 0,1 0 1 0 0,-1 0-1 0 0,1 0 1 0 0,1-1-1 0 0,-1 0 1 0 0,1 0 0 0 0,10 7-1 0 0,43 21-756 0 0,-26-21-1258 0 0,-2-10-3645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4.6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516 0 4272 0 0,'0'0'6344'0'0,"-9"10"-8701"0"0,-12 17 2602 0 0,1 2 0 0 0,-21 39 0 0 0,-37 81 312 0 0,45-85-465 0 0,-51 112 197 0 0,43-86-769 0 0,-98 159 1 0 0,117-219-1361 0 0,-5 1-861 0 0</inkml:trace>
</inkml:ink>
</file>

<file path=ppt/ink/ink7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43.4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98 20 8265 0 0,'0'0'6478'0'0,"0"5"-6522"0"0,-1 0-37 0 0,-4 50 261 0 0,4-51-296 0 0,1 1 0 0 0,0-1 0 0 0,0 0 0 0 0,0 1-1 0 0,1-1 1 0 0,0 1 0 0 0,0-1 0 0 0,0 0 0 0 0,0 1 0 0 0,3 4 0 0 0,-3-48 154 0 0,-3 32-61 0 0,0 0 1 0 0,0 1 0 0 0,0 0 0 0 0,-1-1-1 0 0,0 1 1 0 0,0 0 0 0 0,0 1 0 0 0,-5-7-1 0 0,6 9 76 0 0,0 0-1 0 0,0 1 1 0 0,0-1-1 0 0,0 1 1 0 0,0-1-1 0 0,0 1 1 0 0,-1 0-1 0 0,0 0 1 0 0,1 0-1 0 0,-1 0 1 0 0,0 0-1 0 0,0 1 1 0 0,0-1-1 0 0,0 1 0 0 0,0 0 1 0 0,0 0-1 0 0,0 0 1 0 0,-6-1-1 0 0,8 3-57 0 0,0-1 1 0 0,0 0-1 0 0,0 1 0 0 0,1-1 0 0 0,-1 1 0 0 0,0-1 0 0 0,0 1 0 0 0,0-1 0 0 0,0 1 0 0 0,1 0 0 0 0,-1-1 1 0 0,0 1-1 0 0,1 0 0 0 0,-1 0 0 0 0,0-1 0 0 0,1 1 0 0 0,-1 0 0 0 0,1 0 0 0 0,-1 0 0 0 0,1 0 0 0 0,0 0 1 0 0,-1 0-1 0 0,1 0 0 0 0,0 0 0 0 0,0 0 0 0 0,0 0 0 0 0,-1 0 0 0 0,1 0 0 0 0,0 0 0 0 0,1 1 0 0 0,-3 38 7 0 0,2-33-10 0 0,1 3-215 0 0,0-1 0 0 0,0 1 0 0 0,0-1 0 0 0,2 0 0 0 0,4 15 0 0 0,14 21-4179 0 0,-4-24 289 0 0</inkml:trace>
</inkml:ink>
</file>

<file path=ppt/ink/ink7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04.3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1377 5308 0 0,'0'0'7705'0'0,"6"-9"-7416"0"0,94-119 332 0 0,5-7-145 0 0,-71 86-424 0 0,-2-2 0 0 0,34-74 1 0 0,-55 100 19 0 0,-1-1 0 0 0,-1 1 0 0 0,-1-1 0 0 0,-1-1 0 0 0,-2 0 0 0 0,0 0 1 0 0,0-42-1 0 0,-4 67-34 0 0,-1 0 0 0 0,0 0-1 0 0,0 0 1 0 0,-1 0 0 0 0,1 0 0 0 0,0 0 0 0 0,-1 0 0 0 0,1 0 0 0 0,-1 0 0 0 0,0 0 0 0 0,1 0-1 0 0,-1 0 1 0 0,0 0 0 0 0,0 1 0 0 0,0-1 0 0 0,-1 0 0 0 0,1 1 0 0 0,-2-3 0 0 0,2 4-39 0 0,0-1 0 0 0,-1 0 0 0 0,1 1 0 0 0,0 0-1 0 0,-1-1 1 0 0,1 1 0 0 0,0 0 0 0 0,-1-1 0 0 0,1 1 0 0 0,0 0 0 0 0,-1 0 0 0 0,1 0 0 0 0,-1 0 0 0 0,1 1 0 0 0,0-1 0 0 0,-1 0 0 0 0,1 1 0 0 0,0-1 0 0 0,-1 0 0 0 0,1 1 0 0 0,0 0 0 0 0,-1-1-1 0 0,1 1 1 0 0,0 0 0 0 0,0-1 0 0 0,0 1 0 0 0,0 0 0 0 0,-2 1 0 0 0,-7 7-12 0 0,-1 1 1 0 0,1-1-1 0 0,0 2 0 0 0,1-1 0 0 0,0 1 1 0 0,1 1-1 0 0,-10 16 0 0 0,1 4 66 0 0,-23 57 0 0 0,26-51 6 0 0,2 1 1 0 0,2 0-1 0 0,1 1 0 0 0,2 0 1 0 0,2 0-1 0 0,2 1 0 0 0,2 71 1 0 0,3-98-56 0 0,-1 1 1 0 0,2 0 0 0 0,0-1-1 0 0,0 0 1 0 0,2 0 0 0 0,-1 0-1 0 0,14 25 1 0 0,-16-34 6 0 0,1 1 0 0 0,1-1 0 0 0,-1 0 0 0 0,1 0 0 0 0,-1 0 0 0 0,1-1 1 0 0,1 1-1 0 0,-1-1 0 0 0,1 0 0 0 0,-1 0 0 0 0,1-1 0 0 0,0 1 0 0 0,0-1 0 0 0,1 0 0 0 0,-1-1 0 0 0,1 1 0 0 0,-1-1 0 0 0,1 0 0 0 0,0 0 0 0 0,0-1 0 0 0,8 1 1 0 0,4-1 35 0 0,0-2 0 0 0,0 0 1 0 0,0-1-1 0 0,0-1 0 0 0,0-1 1 0 0,0 0-1 0 0,-1-1 1 0 0,1-1-1 0 0,-2-1 0 0 0,31-16 1 0 0,-6-1 30 0 0,-1-2 1 0 0,71-59-1 0 0,-88 66-80 0 0,-2-1 0 0 0,0 0 0 0 0,24-34 0 0 0,-39 47-7 0 0,-1 0 1 0 0,0-1 0 0 0,-1 1-1 0 0,1-1 1 0 0,-2 0 0 0 0,1-1-1 0 0,-1 1 1 0 0,0 0 0 0 0,-1-1-1 0 0,0 0 1 0 0,0 0 0 0 0,-1 1-1 0 0,0-1 1 0 0,0 0 0 0 0,-2-12-1 0 0,1 18-17 0 0,0 0-1 0 0,-1 0 0 0 0,0 1 0 0 0,0-1 1 0 0,1 0-1 0 0,-2 1 0 0 0,1-1 1 0 0,0 1-1 0 0,0-1 0 0 0,-1 1 1 0 0,1-1-1 0 0,-1 1 0 0 0,0 0 1 0 0,0 0-1 0 0,0 0 0 0 0,0 0 1 0 0,0 0-1 0 0,-4-2 0 0 0,2 1-14 0 0,-1 1-1 0 0,0-1 0 0 0,0 1 1 0 0,0 1-1 0 0,0-1 0 0 0,0 1 1 0 0,0-1-1 0 0,0 2 0 0 0,-8-2 1 0 0,1 2-7 0 0,-1 0 0 0 0,1 0 1 0 0,-1 1-1 0 0,1 1 1 0 0,0 0-1 0 0,0 1 1 0 0,-20 7-1 0 0,18-4 70 0 0,1 1 1 0 0,0 0-1 0 0,1 1 0 0 0,-1 0 1 0 0,1 1-1 0 0,1 0 0 0 0,0 1 1 0 0,0 0-1 0 0,1 1 0 0 0,1 0 1 0 0,-16 23-1 0 0,18-23-3 0 0,1-1 0 0 0,0 1 1 0 0,1 1-1 0 0,0-1 0 0 0,1 1 1 0 0,0-1-1 0 0,1 1 0 0 0,0 0 1 0 0,1 1-1 0 0,1-1 0 0 0,-1 0 1 0 0,2 0-1 0 0,0 1 0 0 0,2 18 1 0 0,-2-27-6 0 0,1-1 0 0 0,-1 1 0 0 0,1-1 0 0 0,0 1 0 0 0,0-1 0 0 0,0 1 1 0 0,1-1-1 0 0,-1 0 0 0 0,1 1 0 0 0,0-1 0 0 0,-1 0 0 0 0,1 0 1 0 0,1 0-1 0 0,-1-1 0 0 0,0 1 0 0 0,1 0 0 0 0,-1-1 0 0 0,1 0 1 0 0,0 1-1 0 0,0-1 0 0 0,0 0 0 0 0,0-1 0 0 0,0 1 0 0 0,0 0 1 0 0,1-1-1 0 0,-1 0 0 0 0,0 0 0 0 0,1 0 0 0 0,-1 0 0 0 0,1 0 1 0 0,-1-1-1 0 0,1 1 0 0 0,4-1 0 0 0,2 0 31 0 0,-1-1 0 0 0,1 0 0 0 0,0-1 0 0 0,0 0 0 0 0,-1-1 0 0 0,1 0 0 0 0,-1 0 0 0 0,0-1 0 0 0,0 0 1 0 0,0 0-1 0 0,9-7 0 0 0,34-26-32 0 0,-2-1 0 0 0,-1-3 0 0 0,-2-2 0 0 0,-3-2 0 0 0,-1-2 0 0 0,-2-2 0 0 0,50-79 1 0 0,-31 33-362 0 0,-6-4 1 0 0,-3-1-1 0 0,49-141 1 0 0,-84 199 257 0 0,-5 17 8 0 0,-2-2 1 0 0,0 1 0 0 0,-2-1-1 0 0,0-1 1 0 0,4-49 0 0 0,-11 73 100 0 0,0 0 0 0 0,0 0 0 0 0,0 0 0 0 0,-1 0 0 0 0,0 0 0 0 0,1 0 1 0 0,-1 0-1 0 0,-1 0 0 0 0,1 0 0 0 0,0 1 0 0 0,-1-1 0 0 0,0 0 0 0 0,-4-6 0 0 0,4 9-34 0 0,1-1 0 0 0,-1 0 0 0 0,0 1 0 0 0,0-1-1 0 0,0 1 1 0 0,0 0 0 0 0,0 0 0 0 0,0 0 0 0 0,0 0 0 0 0,0 0-1 0 0,0 0 1 0 0,0 0 0 0 0,0 1 0 0 0,-1-1 0 0 0,1 1 0 0 0,0 0-1 0 0,-1-1 1 0 0,1 1 0 0 0,0 0 0 0 0,-1 0 0 0 0,1 1 0 0 0,0-1-1 0 0,0 0 1 0 0,-1 1 0 0 0,1 0 0 0 0,-3 0 0 0 0,-3 2-11 0 0,0 0 1 0 0,0 1-1 0 0,0 0 1 0 0,1 0 0 0 0,0 1-1 0 0,0 0 1 0 0,0 0-1 0 0,-9 8 1 0 0,-4 8 113 0 0,-23 27 0 0 0,7-1-40 0 0,3 1 0 0 0,1 2 1 0 0,3 1-1 0 0,2 1 0 0 0,2 2 0 0 0,3 0 0 0 0,2 1 0 0 0,-19 86 0 0 0,31-103 42 0 0,2 0-1 0 0,2 0 0 0 0,2 1 0 0 0,1-1 0 0 0,2 1 0 0 0,1-1 0 0 0,2 0 0 0 0,2 0 0 0 0,17 61 0 0 0,-15-74-7 0 0,1 0 0 0 0,1-1 0 0 0,1 0 0 0 0,1-1 0 0 0,1 0 0 0 0,1-1 0 0 0,1 0 0 0 0,1-2 0 0 0,1 0 0 0 0,1 0 0 0 0,0-2 0 0 0,2 0 0 0 0,0-1 0 0 0,40 26 0 0 0,-32-32-777 0 0,-12-11-1847 0 0</inkml:trace>
</inkml:ink>
</file>

<file path=ppt/ink/ink7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5.6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9 6929 0 0,'0'0'9193'0'0,"0"-8"-8489"0"0,-11 265 1645 0 0,-1-2-2142 0 0,12-248-782 0 0</inkml:trace>
</inkml:ink>
</file>

<file path=ppt/ink/ink7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6.0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1 1344 0 0,'0'0'16082'0'0,"-1"6"-15990"0"0,-18 111 720 0 0,2-24-628 0 0,12-61-418 0 0,-6 48 513 0 0,8-26-3011 0 0,18-78-3923 0 0,-8 11 3829 0 0,6-7-1792 0 0</inkml:trace>
</inkml:ink>
</file>

<file path=ppt/ink/ink7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6.4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0 9081 0 0,'0'0'8821'0'0,"0"4"-8588"0"0,-10 210 771 0 0,-1 8-3315 0 0,11-222 2237 0 0,0 0 0 0 0,1 0 1 0 0,-1-1-1 0 0,0 1 1 0 0,0 0-1 0 0,0 0 1 0 0,0 0-1 0 0,1-1 1 0 0,-1 1-1 0 0,0 0 0 0 0,0 0 1 0 0,1 0-1 0 0,-1 0 1 0 0,0 0-1 0 0,0 0 1 0 0,1-1-1 0 0,-1 1 0 0 0,0 0 1 0 0,0 0-1 0 0,1 0 1 0 0,-1 0-1 0 0,0 0 1 0 0,1 0-1 0 0,-1 0 1 0 0,0 0-1 0 0,0 0 0 0 0,1 0 1 0 0,-1 0-1 0 0,0 0 1 0 0,0 0-1 0 0,1 0 1 0 0,-1 1-1 0 0,0-1 0 0 0,0 0 1 0 0,1 0-1 0 0,-1 0 1 0 0,0 0-1 0 0,0 0 1 0 0,1 1-1 0 0,-1-1 1 0 0,0 0-1 0 0,0 0 0 0 0,0 0 1 0 0,1 1-1 0 0,-1-1 1 0 0,0 0-1 0 0,0 0 1 0 0,0 0-1 0 0,0 1 1 0 0,0-1-1 0 0,1 0 0 0 0,-1 0 1 0 0,0 1-1 0 0,0-1 1 0 0,0 0-1 0 0,0 1 1 0 0,0-1-1 0 0,0 0 0 0 0,0 0 1 0 0,0 1-1 0 0,0-1 1 0 0,0 0-1 0 0,0 0 1 0 0,0 1-1 0 0,0-1 1 0 0,14-21-5283 0 0,-8 1 175 0 0</inkml:trace>
</inkml:ink>
</file>

<file path=ppt/ink/ink7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8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1 10677 0 0,'0'0'4587'0'0,"-3"10"-5406"0"0,0 59 1961 0 0,8 96-1 0 0,0-45-1032 0 0,-5-16-87 0 0,-2-42-1149 0 0,12 101 0 0 0,-7-152-1050 0 0,6-40-5559 0 0,-9 3 3044 0 0</inkml:trace>
</inkml:ink>
</file>

<file path=ppt/ink/ink7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9.1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0 325 404 0 0,'0'0'13014'0'0,"6"-15"-12397"0"0,17-47-313 0 0,-20 56-308 0 0,0 1 0 0 0,1-1 0 0 0,-1 1 0 0 0,1 0 0 0 0,0 0 1 0 0,0 1-1 0 0,1-1 0 0 0,-1 1 0 0 0,1 0 0 0 0,0 0 0 0 0,0 1 1 0 0,1-1-1 0 0,-1 1 0 0 0,12-5 0 0 0,0-1 19 0 0,33-20-48 0 0,2 2 0 0 0,1 2 0 0 0,1 3 0 0 0,1 2 0 0 0,83-19 0 0 0,-135 39 10 0 0,6-2-234 0 0,0 0 0 0 0,0 1 1 0 0,0 0-1 0 0,13 1 0 0 0,-20 0 117 0 0,-1 0 0 0 0,1 1 0 0 0,-1-1 0 0 0,1 0 0 0 0,-1 0 0 0 0,0 1 0 0 0,1-1 0 0 0,-1 1-1 0 0,1-1 1 0 0,-1 1 0 0 0,0 0 0 0 0,0-1 0 0 0,1 1 0 0 0,-1 0 0 0 0,0 0 0 0 0,0 0 0 0 0,0 0 0 0 0,0 0 0 0 0,0 0 0 0 0,0 0 0 0 0,0 0 0 0 0,0 0 0 0 0,0 1-1 0 0,-1-1 1 0 0,1 0 0 0 0,0 1 0 0 0,-1-1 0 0 0,1 0 0 0 0,-1 1 0 0 0,1-1 0 0 0,-1 1 0 0 0,0-1 0 0 0,0 0 0 0 0,1 3 0 0 0,-1 0-353 0 0,0-2 148 0 0,0 0 0 0 0,0 0 0 0 0,0 0-1 0 0,0 0 1 0 0,0 0 0 0 0,0 0 0 0 0,-1 0 0 0 0,1 0 0 0 0,-1 0 0 0 0,1-1-1 0 0,-2 4 1 0 0,-12 19-2753 0 0</inkml:trace>
</inkml:ink>
</file>

<file path=ppt/ink/ink7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9.5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1 159 1644 0 0,'0'0'11155'0'0,"18"-11"-11706"0"0,5-3 472 0 0,-10 5 49 0 0,1 2 0 0 0,-1-1 0 0 0,1 2 0 0 0,0 0 0 0 0,24-7 0 0 0,41-10-500 0 0,1 3 0 0 0,0 3 0 0 0,113-7 0 0 0,-192 23 512 0 0,0 1 0 0 0,0 0 1 0 0,0 0-1 0 0,0 0 0 0 0,0 0 1 0 0,-1 0-1 0 0,1 0 0 0 0,0 1 0 0 0,0-1 1 0 0,0 0-1 0 0,0 0 0 0 0,0 1 0 0 0,-1-1 1 0 0,1 0-1 0 0,0 1 0 0 0,0-1 1 0 0,-1 1-1 0 0,1-1 0 0 0,0 1 0 0 0,0-1 1 0 0,-1 1-1 0 0,1-1 0 0 0,-1 1 0 0 0,1 0 1 0 0,-1-1-1 0 0,1 1 0 0 0,-1 0 1 0 0,1 0-1 0 0,-1-1 0 0 0,1 1 0 0 0,-1 0 1 0 0,0 0-1 0 0,1 0 0 0 0,-1-1 0 0 0,0 1 1 0 0,0 0-1 0 0,0 0 0 0 0,0 0 1 0 0,0 0-1 0 0,0 0 0 0 0,0-1 0 0 0,0 1 1 0 0,0 0-1 0 0,0 1 0 0 0,3 15 518 0 0,4 8-44 0 0,2-1 1 0 0,1 1-1 0 0,1-2 0 0 0,1 0 1 0 0,27 40-1 0 0,-20-36-1494 0 0,1-2 0 0 0,27 26-1 0 0,-36-41-1792 0 0</inkml:trace>
</inkml:ink>
</file>

<file path=ppt/ink/ink7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29.8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10197 0 0,'0'0'1868'0'0</inkml:trace>
</inkml:ink>
</file>

<file path=ppt/ink/ink7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0.2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0 176 8673 0 0,'0'0'3339'0'0,"9"12"-3384"0"0,26 41-5 0 0,-33-50 67 0 0,0 1-1 0 0,-1-1 1 0 0,1 1-1 0 0,0-1 1 0 0,-1 1-1 0 0,0-1 1 0 0,0 1-1 0 0,0 0 1 0 0,0 0-1 0 0,-1-1 1 0 0,1 1-1 0 0,-1 0 1 0 0,0 0-1 0 0,0 0 1 0 0,-2 6-1 0 0,1 7 133 0 0,0-10-178 0 0,-3-7-56 0 0,-1-13-171 0 0,5-2-35 0 0,1-1 0 0 0,0 1 0 0 0,1 0 0 0 0,1 0 0 0 0,0 0 0 0 0,1 0 0 0 0,0 1 0 0 0,10-21 0 0 0,0 5 622 0 0,1 1 0 0 0,34-50 0 0 0,-47 76-233 0 0,16-17 1029 0 0,-17 20-1124 0 0,-1 0 0 0 0,1 0 0 0 0,0 0-1 0 0,0 0 1 0 0,-1 0 0 0 0,1 0 0 0 0,0 0 0 0 0,-1 0-1 0 0,1 0 1 0 0,0 0 0 0 0,-1 0 0 0 0,1 1 0 0 0,0-1 0 0 0,-1 0-1 0 0,1 1 1 0 0,0-1 0 0 0,-1 0 0 0 0,1 1 0 0 0,-1-1-1 0 0,1 1 1 0 0,-1-1 0 0 0,1 0 0 0 0,-1 1 0 0 0,1 0 0 0 0,-1-1-1 0 0,1 1 1 0 0,-1-1 0 0 0,0 1 0 0 0,1-1 0 0 0,-1 1-1 0 0,0 0 1 0 0,1-1 0 0 0,-1 1 0 0 0,0 1 0 0 0,26 48-40 0 0,-2 1 1 0 0,21 66-1 0 0,-45-117-34 0 0,13 32-1614 0 0,-1-17-2798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5.1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979 217 4256 0 0,'0'0'5298'0'0,"0"-13"-5016"0"0,0-41 151 0 0,-1 50-415 0 0,0 0 1 0 0,0 0-1 0 0,0 0 0 0 0,0 1 1 0 0,-1-1-1 0 0,1 0 0 0 0,-1 1 0 0 0,0-1 1 0 0,0 1-1 0 0,-1 0 0 0 0,1 0 1 0 0,-1-1-1 0 0,1 2 0 0 0,-1-1 1 0 0,0 0-1 0 0,0 0 0 0 0,0 1 1 0 0,0 0-1 0 0,-1 0 0 0 0,1 0 1 0 0,-1 0-1 0 0,1 0 0 0 0,-5-1 0 0 0,4 1-70 0 0,-22-10-78 0 0,0 1 0 0 0,-1 1 0 0 0,0 1 0 0 0,0 1 0 0 0,-1 2 1 0 0,-31-4-1 0 0,7 5 400 0 0,0 2 1 0 0,-78 5-1 0 0,107 0-142 0 0,1 1-1 0 0,-1 1 0 0 0,0 1 0 0 0,1 0 1 0 0,0 2-1 0 0,0 1 0 0 0,1 1 0 0 0,0 0 1 0 0,1 2-1 0 0,0 0 0 0 0,-30 23 0 0 0,35-22-163 0 0,1 0-1 0 0,0 1 1 0 0,1 1-1 0 0,1 0 0 0 0,0 1 1 0 0,1 0-1 0 0,0 1 1 0 0,2 0-1 0 0,-1 0 0 0 0,2 1 1 0 0,0 1-1 0 0,2-1 1 0 0,0 1-1 0 0,-6 29 0 0 0,8-24-2 0 0,1 0 0 0 0,1 1-1 0 0,2-1 1 0 0,0 1 0 0 0,1-1-1 0 0,2 0 1 0 0,0 1 0 0 0,1-1-1 0 0,2-1 1 0 0,0 1 0 0 0,1-1-1 0 0,2 0 1 0 0,0 0 0 0 0,1-1-1 0 0,18 27 1 0 0,-18-32 55 0 0,1-1 0 0 0,1 1 1 0 0,0-2-1 0 0,1 0 0 0 0,1 0 1 0 0,0-2-1 0 0,0 1 0 0 0,2-2 0 0 0,-1 0 1 0 0,1-1-1 0 0,1 0 0 0 0,0-2 0 0 0,0 0 1 0 0,1-1-1 0 0,0 0 0 0 0,0-1 1 0 0,1-2-1 0 0,-1 0 0 0 0,27 3 0 0 0,-20-6 127 0 0,1-2-1 0 0,-1 0 0 0 0,1-2 0 0 0,-1 0 0 0 0,0-2 0 0 0,0-1 1 0 0,0-1-1 0 0,-1-1 0 0 0,0-1 0 0 0,29-15 0 0 0,-25 9 75 0 0,0-1-1 0 0,0-2 1 0 0,-2 0-1 0 0,0-2 1 0 0,-1-1 0 0 0,-1-1-1 0 0,35-43 1 0 0,-48 52-154 0 0,-2-1 0 0 0,0 0 1 0 0,0-1-1 0 0,-1 0 1 0 0,-1 0-1 0 0,-1-1 0 0 0,0 0 1 0 0,-1 0-1 0 0,0 0 0 0 0,-2-1 1 0 0,0 1-1 0 0,-1-1 1 0 0,1-31-1 0 0,-4 27-189 0 0,-1 0-1 0 0,0 0 1 0 0,-2 1-1 0 0,0-1 1 0 0,-1 1 0 0 0,-1 0-1 0 0,-2 0 1 0 0,1 0 0 0 0,-2 1-1 0 0,-19-30 1 0 0,-40-43-1458 0 0,18 28-2189 0 0,32 34-68 0 0</inkml:trace>
</inkml:ink>
</file>

<file path=ppt/ink/ink7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0.68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0 5260 0 0,'0'0'5448'0'0,"3"15"-6104"0"0,103 349 2882 0 0,-41-156-1968 0 0,-63-202-231 0 0,-2-4 7 0 0,1 0 1 0 0,-1 1-1 0 0,1-1 0 0 0,0 0 0 0 0,0 0 0 0 0,0 0 1 0 0,0 0-1 0 0,0 0 0 0 0,2 3 345 0 0,-14-25 1872 0 0,5 9-2362 0 0,-1 0-1 0 0,-1 1 1 0 0,0 0-1 0 0,-1 1 0 0 0,0 0 1 0 0,0 0-1 0 0,-20-13 1 0 0,22 18 40 0 0,0 0 0 0 0,-1 0 0 0 0,0 1 0 0 0,0 0 0 0 0,0 0 0 0 0,0 1 0 0 0,0 0 1 0 0,0 1-1 0 0,-1 0 0 0 0,1 0 0 0 0,-1 0 0 0 0,-15 2 0 0 0,18 0 65 0 0,1 0-1 0 0,0 0 0 0 0,0 0 0 0 0,0 0 1 0 0,0 1-1 0 0,0 0 0 0 0,0 0 0 0 0,1 0 1 0 0,-1 1-1 0 0,1 0 0 0 0,-1 0 0 0 0,1 0 1 0 0,-5 4-1 0 0,6-4 18 0 0,1-1 0 0 0,-1 1 0 0 0,1 0 0 0 0,0 0 0 0 0,-1 0 0 0 0,1 0 0 0 0,1 0 0 0 0,-1 0 0 0 0,0 1 0 0 0,1-1 0 0 0,-1 0 1 0 0,1 1-1 0 0,0-1 0 0 0,1 1 0 0 0,-1 0 0 0 0,0-1 0 0 0,1 1 0 0 0,0 0 0 0 0,0 5 0 0 0,1-7-4 0 0,-1 0 1 0 0,1 1-1 0 0,0-1 1 0 0,0 0-1 0 0,1 0 1 0 0,-1 0-1 0 0,0 0 1 0 0,1 0-1 0 0,-1 0 1 0 0,1 0-1 0 0,-1 0 1 0 0,1 0-1 0 0,0-1 0 0 0,0 1 1 0 0,0-1-1 0 0,0 1 1 0 0,0-1-1 0 0,0 0 1 0 0,0 0-1 0 0,1 0 1 0 0,-1 0-1 0 0,4 1 1 0 0,4 2 21 0 0,0-1 0 0 0,0 0 1 0 0,20 2-1 0 0,0-3-170 0 0,0-1 0 0 0,0-1 0 0 0,0-2 0 0 0,0 0 0 0 0,37-10 0 0 0,76-27-7227 0 0,-97 24 1931 0 0</inkml:trace>
</inkml:ink>
</file>

<file path=ppt/ink/ink7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5.5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7201 0 0,'0'0'7838'0'0,"8"13"-7176"0"0,-3-6-542 0 0,3 5 73 0 0,0 1 1 0 0,-1 0-1 0 0,0 0 0 0 0,-1 1 0 0 0,0 0 0 0 0,3 14 1 0 0,10 55 242 0 0,-4-1 0 0 0,5 98 0 0 0,-12 170-361 0 0,-14-224-228 0 0,0 17-4746 0 0</inkml:trace>
</inkml:ink>
</file>

<file path=ppt/ink/ink7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5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 9049 0 0,'16'-3'1153'0'0,"2"-1"-977"0"0,-7 1-114 0 0,1 1 0 0 0,-1 0 0 0 0,1 0-1 0 0,0 2 1 0 0,0-1 0 0 0,0 1 0 0 0,12 2-1 0 0,-2 2 58 0 0,0 0 0 0 0,0 2 0 0 0,-1 0 0 0 0,0 1-1 0 0,0 2 1 0 0,-1 0 0 0 0,0 1 0 0 0,-1 1 0 0 0,33 24-1 0 0,-49-33-104 0 0,0 0 1 0 0,-1 1-1 0 0,1-1 0 0 0,-1 1 0 0 0,1 0 0 0 0,-1-1 0 0 0,0 1 0 0 0,0 0 0 0 0,0 1 0 0 0,0-1 0 0 0,-1 0 0 0 0,1 0 0 0 0,-1 1 0 0 0,0-1 0 0 0,0 1 0 0 0,0-1 0 0 0,0 1 0 0 0,-1 0 0 0 0,1 4 0 0 0,-2-5 39 0 0,1 0 0 0 0,-1 1 0 0 0,0-1-1 0 0,0 0 1 0 0,0 0 0 0 0,0 0 0 0 0,-1 0 0 0 0,1 0-1 0 0,-1 0 1 0 0,0 0 0 0 0,0-1 0 0 0,0 1-1 0 0,0-1 1 0 0,0 1 0 0 0,0-1 0 0 0,-1 0 0 0 0,1 0-1 0 0,-1 0 1 0 0,0 0 0 0 0,0 0 0 0 0,-4 2 0 0 0,-24 11 278 0 0,-2-1 0 0 0,0-1 1 0 0,0-2-1 0 0,-42 8 1 0 0,-70 24-2181 0 0,135-38 340 0 0</inkml:trace>
</inkml:ink>
</file>

<file path=ppt/ink/ink7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6.3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47 8353 0 0,'0'0'2307'0'0,"15"10"-1521"0"0,49 37 24 0 0,-57-42-703 0 0,1 2-1 0 0,-1-1 0 0 0,0 1 0 0 0,-1 0 0 0 0,1 0 0 0 0,-1 1 1 0 0,8 13-1 0 0,-11-15-83 0 0,0 0 0 0 0,-1 1 0 0 0,0-1 0 0 0,0 0 0 0 0,0 1 0 0 0,-1-1 0 0 0,0 1 0 0 0,0-1 0 0 0,-1 11 0 0 0,0-16 24 0 0,0-1 0 0 0,0 0 0 0 0,1 0 0 0 0,-1 0 1 0 0,0 1-1 0 0,0-1 0 0 0,0 0 0 0 0,0 0 0 0 0,0 0 0 0 0,0 0 1 0 0,0 1-1 0 0,0-1 0 0 0,0 0 0 0 0,0 0 0 0 0,0 0 0 0 0,0 1 0 0 0,0-1 1 0 0,-1 0-1 0 0,1 0 0 0 0,0 0 0 0 0,0 0 0 0 0,0 1 0 0 0,0-1 0 0 0,0 0 1 0 0,0 0-1 0 0,0 0 0 0 0,0 0 0 0 0,-1 0 0 0 0,1 1 0 0 0,0-1 1 0 0,0 0-1 0 0,0 0 0 0 0,0 0 0 0 0,0 0 0 0 0,-1 0 0 0 0,1 0 0 0 0,0 0 1 0 0,0 0-1 0 0,0 0 0 0 0,0 1 0 0 0,-1-1 0 0 0,1 0 0 0 0,0 0 0 0 0,0 0 1 0 0,0 0-1 0 0,-1 0 0 0 0,1 0 0 0 0,0 0 0 0 0,-10-8 1213 0 0,-7-17-402 0 0,16 18-851 0 0,0 0 1 0 0,0-1-1 0 0,0 1 1 0 0,1 0 0 0 0,0-1-1 0 0,1 1 1 0 0,-1-1-1 0 0,1 1 1 0 0,1 0 0 0 0,0-1-1 0 0,0 1 1 0 0,0 0-1 0 0,1 0 1 0 0,-1 0 0 0 0,2 1-1 0 0,-1-1 1 0 0,1 1-1 0 0,0 0 1 0 0,8-10 0 0 0,-6 10-316 0 0,0 0 0 0 0,0 0 0 0 0,1 0 0 0 0,-1 1 0 0 0,1 0-1 0 0,1 0 1 0 0,-1 0 0 0 0,1 1 0 0 0,0 1 0 0 0,0-1 0 0 0,0 1 0 0 0,0 0 0 0 0,0 1 0 0 0,1 0 0 0 0,-1 0 0 0 0,15 0 0 0 0,-17 2-185 0 0,41 1-4999 0 0,-20 6 14 0 0</inkml:trace>
</inkml:ink>
</file>

<file path=ppt/ink/ink7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6.6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0 247 4304 0 0,'0'0'7659'0'0,"10"2"-7358"0"0,33 9-43 0 0,-41-11-244 0 0,0 0 0 0 0,-1 0 0 0 0,1-1 0 0 0,0 1 0 0 0,0 0 0 0 0,0-1-1 0 0,0 1 1 0 0,-1-1 0 0 0,1 0 0 0 0,0 0 0 0 0,0 1 0 0 0,-1-1 0 0 0,1 0-1 0 0,-1 0 1 0 0,1-1 0 0 0,-1 1 0 0 0,1 0 0 0 0,1-2 0 0 0,20-27 80 0 0,-20 25-38 0 0,4-6-11 0 0,0-1 0 0 0,-1 1 0 0 0,0-1 0 0 0,-1-1 0 0 0,3-13 0 0 0,-5 19-15 0 0,-2 0 0 0 0,1 1-1 0 0,-1-1 1 0 0,0 0-1 0 0,-1 0 1 0 0,1 0-1 0 0,-1 0 1 0 0,-1 0 0 0 0,1 0-1 0 0,-1 0 1 0 0,-3-10-1 0 0,4 16-37 0 0,-1-1 0 0 0,0 0 0 0 0,1 0 0 0 0,-1 1-1 0 0,0-1 1 0 0,0 0 0 0 0,0 1 0 0 0,0-1 0 0 0,0 1-1 0 0,0 0 1 0 0,0-1 0 0 0,-1 1 0 0 0,1 0 0 0 0,-1 0 0 0 0,1-1-1 0 0,-1 1 1 0 0,1 0 0 0 0,-1 0 0 0 0,1 1 0 0 0,-1-1 0 0 0,0 0-1 0 0,0 1 1 0 0,1-1 0 0 0,-1 1 0 0 0,0-1 0 0 0,0 1-1 0 0,1 0 1 0 0,-1 0 0 0 0,0-1 0 0 0,0 1 0 0 0,0 1 0 0 0,0-1-1 0 0,0 0 1 0 0,1 0 0 0 0,-1 1 0 0 0,0-1 0 0 0,0 1-1 0 0,-2 1 1 0 0,-1 0 2 0 0,0 0-1 0 0,0 0 0 0 0,1 1 0 0 0,-1-1 0 0 0,1 1 0 0 0,-1 0 1 0 0,1 1-1 0 0,0-1 0 0 0,0 1 0 0 0,1 0 0 0 0,-1 0 1 0 0,-3 5-1 0 0,2 1 41 0 0,-1 1 1 0 0,2 0-1 0 0,-1 0 1 0 0,2 0 0 0 0,-1 1-1 0 0,2-1 1 0 0,-1 1-1 0 0,2 0 1 0 0,-1 0-1 0 0,2-1 1 0 0,0 1-1 0 0,0 0 1 0 0,4 22-1 0 0,-3-29-58 0 0,0 0-1 0 0,0-1 0 0 0,1 1 1 0 0,-1 0-1 0 0,1-1 0 0 0,0 0 1 0 0,1 1-1 0 0,-1-1 0 0 0,1 0 1 0 0,0 0-1 0 0,0 0 0 0 0,0-1 1 0 0,0 1-1 0 0,1-1 0 0 0,-1 1 1 0 0,1-1-1 0 0,0 0 0 0 0,0-1 1 0 0,0 1-1 0 0,0-1 0 0 0,1 0 1 0 0,-1 0-1 0 0,1 0 0 0 0,-1 0 1 0 0,1-1-1 0 0,9 2 0 0 0,8 1-262 0 0,1-1 0 0 0,-1-2 0 0 0,1 0 0 0 0,30-3 0 0 0,-47 2 214 0 0,3 0-917 0 0,0-1 1 0 0,0 0-1 0 0,1-1 0 0 0,13-3 1 0 0,5-6-3626 0 0</inkml:trace>
</inkml:ink>
</file>

<file path=ppt/ink/ink7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7.2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207 0 4772 0 0,'0'0'6634'0'0,"4"14"-5918"0"0,11 39 62 0 0,76 310 1069 0 0,-85-335-1833 0 0,-2-1 1 0 0,-1 2-1 0 0,-1-1 0 0 0,-2 29 0 0 0,0-56-8 0 0,0 0 0 0 0,0 0 0 0 0,0 0 1 0 0,0 0-1 0 0,0 0 0 0 0,0 0 0 0 0,0 0 0 0 0,0 0 0 0 0,-1 0 0 0 0,1 0 1 0 0,0 0-1 0 0,-1-1 0 0 0,1 1 0 0 0,-1 0 0 0 0,1 0 0 0 0,-1 0 1 0 0,1 0-1 0 0,-1-1 0 0 0,0 1 0 0 0,1 0 0 0 0,-1-1 0 0 0,0 1 0 0 0,1 0 1 0 0,-1-1-1 0 0,0 1 0 0 0,-1 0 0 0 0,0-1 14 0 0,0 0-1 0 0,1 1 1 0 0,-1-1 0 0 0,0 0 0 0 0,1 0 0 0 0,-1-1-1 0 0,0 1 1 0 0,1 0 0 0 0,-1-1 0 0 0,1 1-1 0 0,-1 0 1 0 0,0-1 0 0 0,1 0 0 0 0,-2 0-1 0 0,-6-4-108 0 0,0 0 1 0 0,1-1-1 0 0,-14-11 0 0 0,-3-4-174 0 0,-1 2 1 0 0,0 0-1 0 0,-2 2 0 0 0,0 0 1 0 0,-34-12-1 0 0,60 27 241 0 0,0 1-1 0 0,-1 0 0 0 0,1 0 1 0 0,-1 1-1 0 0,1-1 1 0 0,-1 0-1 0 0,1 1 0 0 0,-1 0 1 0 0,1-1-1 0 0,-1 1 1 0 0,1 0-1 0 0,-5 1 0 0 0,6-1 15 0 0,0 1 0 0 0,0 0 0 0 0,0-1 0 0 0,0 1 0 0 0,0 0 0 0 0,0 0 0 0 0,0-1 0 0 0,1 1 0 0 0,-1 0 0 0 0,0 0 0 0 0,1 0 0 0 0,-1 0 0 0 0,0 0 0 0 0,1 0 0 0 0,-1 0 0 0 0,1 0 0 0 0,0 1 0 0 0,-1-1 0 0 0,1 0 0 0 0,0 0 0 0 0,0 0 0 0 0,0 0 0 0 0,-1 1 0 0 0,1-1 0 0 0,0 0 0 0 0,1 0 0 0 0,-1 0 0 0 0,0 2 0 0 0,1 3 59 0 0,-1 0 0 0 0,1 0 1 0 0,1 1-1 0 0,-1-1 1 0 0,1 0-1 0 0,0 0 1 0 0,0-1-1 0 0,1 1 1 0 0,0 0-1 0 0,0-1 1 0 0,0 0-1 0 0,1 1 1 0 0,-1-1-1 0 0,1-1 1 0 0,0 1-1 0 0,1 0 1 0 0,-1-1-1 0 0,10 7 1 0 0,-7-6 30 0 0,1 1 0 0 0,0-1 1 0 0,0-1-1 0 0,0 1 1 0 0,1-2-1 0 0,0 1 0 0 0,-1-1 1 0 0,1 0-1 0 0,0-1 1 0 0,1 0-1 0 0,17 2 0 0 0,0-4-198 0 0,0-2 0 0 0,0 0 0 0 0,0-2 0 0 0,0-1 0 0 0,-1-1 0 0 0,0-1 0 0 0,0-1-1 0 0,-1-2 1 0 0,0 0 0 0 0,0-2 0 0 0,-2 0 0 0 0,1-2 0 0 0,-2-1 0 0 0,0 0 0 0 0,0-2 0 0 0,-2-1-1 0 0,0 0 1 0 0,28-34 0 0 0,-42 45 114 0 0,-1 0 0 0 0,0-1 0 0 0,0 1 0 0 0,5-13 0 0 0,-9 19 5 0 0,-1 0 1 0 0,1 0-1 0 0,-1 0 0 0 0,1 1 0 0 0,-1-1 1 0 0,1 0-1 0 0,-1 0 0 0 0,0 0 0 0 0,1 0 1 0 0,-1 0-1 0 0,0 0 0 0 0,0 0 0 0 0,0 0 1 0 0,0 0-1 0 0,0 0 0 0 0,0 0 1 0 0,0-1-1 0 0,0 1 0 0 0,0 0 0 0 0,0 0 1 0 0,-1 0-1 0 0,1 0 0 0 0,0 1 0 0 0,-1-1 1 0 0,1 0-1 0 0,-1 0 0 0 0,1 0 0 0 0,-1 0 1 0 0,1 0-1 0 0,-1 0 0 0 0,0 1 0 0 0,1-1 1 0 0,-1 0-1 0 0,0 0 0 0 0,0 1 0 0 0,0-1 1 0 0,1 0-1 0 0,-1 1 0 0 0,0-1 0 0 0,0 1 1 0 0,0 0-1 0 0,0-1 0 0 0,0 1 0 0 0,0 0 1 0 0,0-1-1 0 0,0 1 0 0 0,0 0 0 0 0,0 0 1 0 0,0 0-1 0 0,-2 0 0 0 0,-3-1 43 0 0,0 1-1 0 0,0 0 1 0 0,0 1 0 0 0,-1 0-1 0 0,1 0 1 0 0,0 0-1 0 0,0 0 1 0 0,0 1 0 0 0,0 0-1 0 0,0 0 1 0 0,1 1 0 0 0,-1 0-1 0 0,1 0 1 0 0,-1 0-1 0 0,-4 5 1 0 0,3-3 53 0 0,0 1 1 0 0,1 0-1 0 0,0 0 1 0 0,0 1-1 0 0,1-1 1 0 0,0 1-1 0 0,0 0 1 0 0,0 1-1 0 0,1-1 0 0 0,-5 13 1 0 0,7-14-44 0 0,-1 0 0 0 0,2 0 0 0 0,-1 1 0 0 0,1-1 0 0 0,-1 0 0 0 0,2 1-1 0 0,-1-1 1 0 0,1 1 0 0 0,0-1 0 0 0,0 1 0 0 0,1-1 0 0 0,0 1 0 0 0,3 10 0 0 0,-2-12-67 0 0,0 0 1 0 0,0 0-1 0 0,1 0 0 0 0,-1-1 1 0 0,1 1-1 0 0,0-1 0 0 0,1 0 1 0 0,-1 1-1 0 0,1-2 0 0 0,-1 1 1 0 0,1 0-1 0 0,1-1 0 0 0,-1 0 1 0 0,0 1-1 0 0,1-2 0 0 0,-1 1 1 0 0,1-1-1 0 0,9 4 0 0 0,-2-2-636 0 0,0-1 0 0 0,0 0 0 0 0,1 0-1 0 0,-1-2 1 0 0,1 1 0 0 0,0-2 0 0 0,17 0-1 0 0,-27 0 351 0 0,36 0-3874 0 0</inkml:trace>
</inkml:ink>
</file>

<file path=ppt/ink/ink7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7.9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141 104 8653 0 0,'0'0'3583'0'0,"4"-1"-3509"0"0,-2 1-49 0 0,-1 0 1 0 0,1-1-1 0 0,0 1 1 0 0,-1-1-1 0 0,1 0 1 0 0,0 1-1 0 0,-1-1 1 0 0,1 0-1 0 0,-1 0 1 0 0,1 0-1 0 0,-1 0 1 0 0,1 0-1 0 0,-1 0 1 0 0,0 0 0 0 0,0-1-1 0 0,0 1 1 0 0,1 0-1 0 0,0-2 1 0 0,-1 0 8 0 0,1 0 0 0 0,-1 0 0 0 0,0 0 0 0 0,0-1 0 0 0,0 1 0 0 0,0 0 0 0 0,-1 0 1 0 0,1-1-1 0 0,-1 1 0 0 0,0-6 0 0 0,0 7-45 0 0,0 1 0 0 0,0-1 0 0 0,0 0 0 0 0,0 1 0 0 0,0-1 0 0 0,0 0 0 0 0,-1 1 0 0 0,1-1 0 0 0,0 1 0 0 0,-1-1 0 0 0,1 0 0 0 0,-1 1 0 0 0,0-1 0 0 0,0 1 0 0 0,1-1 0 0 0,-1 1 0 0 0,0 0 0 0 0,0-1 0 0 0,0 1 0 0 0,0 0 0 0 0,-1 0 0 0 0,1 0 0 0 0,0 0 0 0 0,0 0-1 0 0,-1 0 1 0 0,1 0 0 0 0,-1 0 0 0 0,1 0 0 0 0,-1 0 0 0 0,1 1 0 0 0,-1-1 0 0 0,1 1 0 0 0,-1-1 0 0 0,0 1 0 0 0,1 0 0 0 0,-1-1 0 0 0,0 1 0 0 0,1 0 0 0 0,-1 0 0 0 0,0 0 0 0 0,1 1 0 0 0,-1-1 0 0 0,1 0 0 0 0,-1 0 0 0 0,0 1 0 0 0,1-1 0 0 0,-3 2 0 0 0,-1 0 57 0 0,0 0 0 0 0,1 1 0 0 0,-1 0 1 0 0,0 0-1 0 0,1 0 0 0 0,0 0 0 0 0,0 1 0 0 0,0 0 0 0 0,-5 6 0 0 0,0 0 100 0 0,0 0 1 0 0,-11 22-1 0 0,14-23-19 0 0,0 1-1 0 0,1 1 1 0 0,0-1-1 0 0,1 1 0 0 0,1 0 1 0 0,-1 0-1 0 0,2 0 1 0 0,-1 1-1 0 0,2-1 0 0 0,-1 0 1 0 0,2 1-1 0 0,0 16 1 0 0,1-25-82 0 0,-1 0 0 0 0,1-1 0 0 0,0 1 0 0 0,0-1 0 0 0,0 1 0 0 0,1-1 0 0 0,-1 1 0 0 0,1-1 0 0 0,-1 0 0 0 0,1 1 0 0 0,0-1 0 0 0,-1 0 0 0 0,1 0 0 0 0,0-1 0 0 0,1 1 0 0 0,-1 0 0 0 0,0 0 0 0 0,0-1 0 0 0,1 0 0 0 0,-1 1 0 0 0,1-1 0 0 0,-1 0 0 0 0,1 0 0 0 0,-1 0 0 0 0,1-1 1 0 0,4 2-1 0 0,7 1 139 0 0,1-1 0 0 0,-1 0 0 0 0,23 0 1 0 0,-21-1-232 0 0,-1-2 1 0 0,1 1 0 0 0,-1-2 0 0 0,1 0-1 0 0,-1-1 1 0 0,0-1 0 0 0,0 0-1 0 0,0-1 1 0 0,0-1 0 0 0,-1 0 0 0 0,0-1-1 0 0,0 0 1 0 0,-1-1 0 0 0,0-1 0 0 0,0 0-1 0 0,-1 0 1 0 0,16-17 0 0 0,-17 15-88 0 0,6-4-133 0 0,27-34-1 0 0,-41 45 280 0 0,1-1 1 0 0,-1 1 0 0 0,0-1-1 0 0,0 0 1 0 0,-1 0-1 0 0,0-1 1 0 0,0 1-1 0 0,0 0 1 0 0,0-1-1 0 0,-1 1 1 0 0,0-1-1 0 0,1-10 1 0 0,-2 15-23 0 0,0 0 1 0 0,0 1 0 0 0,-1-1 0 0 0,1 0-1 0 0,0 0 1 0 0,-1 0 0 0 0,1 1 0 0 0,-1-1-1 0 0,1 0 1 0 0,-1 0 0 0 0,1 1-1 0 0,-1-1 1 0 0,0 0 0 0 0,1 1 0 0 0,-1-1-1 0 0,0 1 1 0 0,1-1 0 0 0,-1 1 0 0 0,0-1-1 0 0,0 1 1 0 0,1-1 0 0 0,-1 1-1 0 0,0 0 1 0 0,0-1 0 0 0,0 1 0 0 0,0 0-1 0 0,1 0 1 0 0,-1 0 0 0 0,0 0-1 0 0,0 0 1 0 0,0 0 0 0 0,0 0 0 0 0,0 0-1 0 0,0 0 1 0 0,0 0 0 0 0,1 0 0 0 0,-1 0-1 0 0,0 1 1 0 0,0-1 0 0 0,-1 1-1 0 0,-2-1 19 0 0,0 1 0 0 0,0 0-1 0 0,0 0 1 0 0,0 1 0 0 0,1-1-1 0 0,-1 1 1 0 0,0 0-1 0 0,-3 2 1 0 0,1 3 56 0 0,0 0 1 0 0,1 0-1 0 0,0 0 0 0 0,0 1 1 0 0,0-1-1 0 0,1 1 0 0 0,1 1 1 0 0,-1-1-1 0 0,1 0 0 0 0,0 1 1 0 0,1 0-1 0 0,0-1 1 0 0,1 1-1 0 0,-1 0 0 0 0,2 0 1 0 0,-1 0-1 0 0,1 0 0 0 0,1 0 1 0 0,0 0-1 0 0,1 10 0 0 0,0-14-86 0 0,-1 0 0 0 0,1-1 0 0 0,0 1-1 0 0,0 0 1 0 0,0 0 0 0 0,0-1 0 0 0,1 1 0 0 0,0-1-1 0 0,0 0 1 0 0,0 0 0 0 0,0 0 0 0 0,1 0 0 0 0,0-1-1 0 0,-1 1 1 0 0,1-1 0 0 0,1 0 0 0 0,-1 0-1 0 0,0 0 1 0 0,1-1 0 0 0,-1 1 0 0 0,1-1 0 0 0,0 0-1 0 0,6 1 1 0 0,1 0-572 0 0,0 0 0 0 0,0-1 1 0 0,0 0-1 0 0,0-1 0 0 0,1 0 0 0 0,-1-1 0 0 0,0 0 0 0 0,21-4 0 0 0,-28 3 91 0 0,-1 0 1 0 0,1 0-1 0 0,-1 0 0 0 0,0-1 0 0 0,1 0 1 0 0,-1 1-1 0 0,0-2 0 0 0,5-2 0 0 0,15-11-2469 0 0</inkml:trace>
</inkml:ink>
</file>

<file path=ppt/ink/ink7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8.3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255 17 1736 0 0,'0'0'9581'0'0,"-13"-4"-9484"0"0,-43-8-72 0 0,53 12-29 0 0,1 0-1 0 0,0 0 1 0 0,0 0 0 0 0,0 0-1 0 0,0 0 1 0 0,0 1 0 0 0,0-1-1 0 0,0 1 1 0 0,0-1 0 0 0,0 1-1 0 0,0 0 1 0 0,0-1 0 0 0,0 1-1 0 0,1 0 1 0 0,-1 0 0 0 0,0 1 0 0 0,1-1-1 0 0,-1 0 1 0 0,0 1 0 0 0,1-1-1 0 0,-1 1 1 0 0,1-1 0 0 0,0 1-1 0 0,0-1 1 0 0,-1 1 0 0 0,1 0-1 0 0,0 0 1 0 0,-1 3 0 0 0,0 1-7 0 0,0 0 0 0 0,0 0 1 0 0,1 0-1 0 0,-1-1 0 0 0,1 1 1 0 0,1 1-1 0 0,-1 6 0 0 0,2-1 45 0 0,0-1 0 0 0,1 1 0 0 0,0-1 0 0 0,1 1-1 0 0,0-1 1 0 0,1 0 0 0 0,1 0 0 0 0,-1-1 0 0 0,1 1 0 0 0,10 13-1 0 0,-14-22 3 0 0,25 53 810 0 0,-24-52-742 0 0,-1 1-1 0 0,1-1 0 0 0,-1 1 0 0 0,0-1 0 0 0,-1 1 0 0 0,1 0 1 0 0,-1 0-1 0 0,1 0 0 0 0,-1-1 0 0 0,0 1 0 0 0,-1 0 0 0 0,1 0 0 0 0,-1 4 1 0 0,-1-5-38 0 0,0 0 0 0 0,0 0 0 0 0,0 0 0 0 0,-1 0 0 0 0,1-1-1 0 0,-1 1 1 0 0,1-1 0 0 0,-1 1 0 0 0,0-1 0 0 0,0 0 0 0 0,0 0 0 0 0,0 0 0 0 0,0-1 0 0 0,-1 1 0 0 0,1-1 0 0 0,0 1 0 0 0,-4 0 0 0 0,-60 14 301 0 0,66-16-379 0 0,-48 5 25 0 0,47-5-94 0 0,1 0 0 0 0,0 0 1 0 0,0 0-1 0 0,0 0 0 0 0,0 0 0 0 0,-1 0 1 0 0,1 0-1 0 0,0 0 0 0 0,0 0 0 0 0,0-1 0 0 0,0 1 1 0 0,0 0-1 0 0,-1-1 0 0 0,1 1 0 0 0,0-1 0 0 0,0 0 1 0 0,0 1-1 0 0,0-1 0 0 0,0 0 0 0 0,1 1 1 0 0,-1-1-1 0 0,0 0 0 0 0,0 0 0 0 0,0 0 0 0 0,1 0 1 0 0,-1 0-1 0 0,0 0 0 0 0,1 0 0 0 0,-1 0 1 0 0,1 0-1 0 0,-1 0 0 0 0,1 0 0 0 0,-1 0 0 0 0,1 0 1 0 0,0-2-1 0 0,0 2-159 0 0,0 0 0 0 0,1-1 1 0 0,-1 1-1 0 0,0 0 0 0 0,1 0 0 0 0,0-1 1 0 0,-1 1-1 0 0,1 0 0 0 0,0 0 0 0 0,0 0 1 0 0,-1 0-1 0 0,1 0 0 0 0,0 0 0 0 0,0 0 0 0 0,0 0 1 0 0,0 1-1 0 0,0-1 0 0 0,0 0 0 0 0,1 0 1 0 0,-1 1-1 0 0,0-1 0 0 0,2 0 0 0 0,-1 0-372 0 0,16-9-3603 0 0</inkml:trace>
</inkml:ink>
</file>

<file path=ppt/ink/ink7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8.7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312 11 1472 0 0,'0'0'8946'0'0,"-16"-2"-8420"0"0,-48-7-151 0 0,59 9-378 0 0,1 1 1 0 0,-1-1-1 0 0,1 1 1 0 0,-1 0-1 0 0,1 0 1 0 0,-1 0-1 0 0,1 0 0 0 0,-1 1 1 0 0,1 0-1 0 0,0 0 1 0 0,0 0-1 0 0,0 0 0 0 0,0 1 1 0 0,0-1-1 0 0,1 1 1 0 0,-1 0-1 0 0,1 0 0 0 0,0 1 1 0 0,0-1-1 0 0,0 1 1 0 0,0-1-1 0 0,0 1 1 0 0,1 0-1 0 0,-4 8 0 0 0,4-9-20 0 0,0 1-1 0 0,0 0 1 0 0,1 0-1 0 0,0 0 1 0 0,-1 0-1 0 0,2 1 0 0 0,-1-1 1 0 0,0 0-1 0 0,1 0 1 0 0,0 1-1 0 0,0-1 1 0 0,0 0-1 0 0,0 1 0 0 0,1-1 1 0 0,-1 0-1 0 0,1 0 1 0 0,2 7-1 0 0,2 0-32 0 0,1 0-1 0 0,0-1 1 0 0,0 0 0 0 0,14 17-1 0 0,-13-18 70 0 0,0 0 0 0 0,0 1 0 0 0,-1-1 0 0 0,-1 1 0 0 0,9 21 0 0 0,-13-30 76 0 0,-1 1 0 0 0,0-1 1 0 0,0 0-1 0 0,1 1 0 0 0,-1-1 1 0 0,0 1-1 0 0,0-1 1 0 0,-1 1-1 0 0,1-1 0 0 0,0 1 1 0 0,0-1-1 0 0,-1 0 0 0 0,1 1 1 0 0,-1-1-1 0 0,1 1 1 0 0,-1-1-1 0 0,0 0 0 0 0,1 0 1 0 0,-1 1-1 0 0,0-1 0 0 0,0 0 1 0 0,0 0-1 0 0,0 0 1 0 0,0 0-1 0 0,0 0 0 0 0,0 0 1 0 0,0 0-1 0 0,0 0 0 0 0,-1 0 1 0 0,1-1-1 0 0,0 1 0 0 0,0 0 1 0 0,-1-1-1 0 0,-1 1 1 0 0,-8 4 254 0 0,0-2 1 0 0,0 0 0 0 0,-18 4 0 0 0,9-3-335 0 0,-74 24-804 0 0,78-22-922 0 0,51-6-10917 0 0</inkml:trace>
</inkml:ink>
</file>

<file path=ppt/ink/ink7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9.1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251 0 8053 0 0,'0'0'3035'0'0,"-16"3"-2139"0"0,-53 11-176 0 0,59-11-609 0 0,0 1 0 0 0,0 0 1 0 0,0 0-1 0 0,1 1 0 0 0,0 1 1 0 0,-1-1-1 0 0,2 1 0 0 0,-1 1 1 0 0,1 0-1 0 0,0 0 0 0 0,0 0 0 0 0,1 1 1 0 0,0 0-1 0 0,1 1 0 0 0,-10 15 1 0 0,13-20-110 0 0,0 1 0 0 0,1-1 0 0 0,0 1 0 0 0,0 0 0 0 0,0 0 1 0 0,0-1-1 0 0,1 1 0 0 0,0 0 0 0 0,0 0 0 0 0,0 1 0 0 0,0-1 1 0 0,1 8-1 0 0,0-10 14 0 0,1-1 1 0 0,-1 0 0 0 0,1 1 0 0 0,0-1 0 0 0,-1 0 0 0 0,1 1-1 0 0,0-1 1 0 0,0 0 0 0 0,0 0 0 0 0,1 0 0 0 0,-1 0 0 0 0,0 0-1 0 0,1 0 1 0 0,0 0 0 0 0,-1 0 0 0 0,1-1 0 0 0,0 1 0 0 0,0-1-1 0 0,0 1 1 0 0,0-1 0 0 0,0 0 0 0 0,0 1 0 0 0,0-1 0 0 0,0 0-1 0 0,1 0 1 0 0,-1-1 0 0 0,0 1 0 0 0,3 0 0 0 0,18 4 85 0 0,-1-1 1 0 0,1-1 0 0 0,0-2 0 0 0,0 0-1 0 0,-1-1 1 0 0,1-1 0 0 0,0-1 0 0 0,37-9-1 0 0,-54 10-78 0 0,0-1-1 0 0,-1 0 0 0 0,1 0 0 0 0,-1-1 0 0 0,0 1 0 0 0,0-1 0 0 0,0-1 0 0 0,0 1 0 0 0,0 0 0 0 0,0-1 0 0 0,5-6 0 0 0,-9 8-53 0 0,0 1-1 0 0,0-1 1 0 0,0 1-1 0 0,0-1 0 0 0,0 0 1 0 0,0 1-1 0 0,0-1 1 0 0,0 0-1 0 0,-1 0 0 0 0,1 0 1 0 0,-1 0-1 0 0,0 0 1 0 0,1 0-1 0 0,-1 0 1 0 0,0 0-1 0 0,0 1 0 0 0,0-1 1 0 0,0 0-1 0 0,0 0 1 0 0,-1 0-1 0 0,1 0 0 0 0,-1 0 1 0 0,1 0-1 0 0,-1 0 1 0 0,0 0-1 0 0,1 1 0 0 0,-1-1 1 0 0,0 0-1 0 0,0 0 1 0 0,0 1-1 0 0,0-1 0 0 0,-1 1 1 0 0,1-1-1 0 0,0 1 1 0 0,-1 0-1 0 0,1-1 1 0 0,-1 1-1 0 0,-1-1 0 0 0,-7-5-478 0 0,1 0-1 0 0,-2 1 0 0 0,1 1 0 0 0,-1 0 0 0 0,1 0 0 0 0,-1 1 0 0 0,-1 0 0 0 0,-18-3 1 0 0,-17-7-3867 0 0,33 9 1255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5.68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218 22 3208 0 0,'0'0'8434'0'0,"10"-6"-7902"0"0,-4 2-492 0 0,-4 3-43 0 0,-1 0 0 0 0,1-1 0 0 0,0 1 0 0 0,-1 0 1 0 0,1 0-1 0 0,0 0 0 0 0,0 1 0 0 0,0-1 0 0 0,0 0 0 0 0,0 1 1 0 0,0-1-1 0 0,3 0 0 0 0,-5 1 6 0 0,0 1-1 0 0,1-1 1 0 0,-1 0-1 0 0,0 0 1 0 0,1 1 0 0 0,-1-1-1 0 0,0 0 1 0 0,0 0 0 0 0,1 1-1 0 0,-1-1 1 0 0,0 0-1 0 0,0 1 1 0 0,1-1 0 0 0,-1 0-1 0 0,0 1 1 0 0,0-1 0 0 0,0 1-1 0 0,0-1 1 0 0,0 0 0 0 0,0 1-1 0 0,1-1 1 0 0,-1 0-1 0 0,0 1 1 0 0,0-1 0 0 0,0 1-1 0 0,0-1 1 0 0,0 0 0 0 0,-1 1-1 0 0,-4 28 328 0 0,-172 462 928 0 0,146-423-1631 0 0,18-44-699 0 0,2 1 0 0 0,1 0 0 0 0,-7 30 0 0 0,31-76-5246 0 0,-3 4 4544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5.7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5184 0 0,'0'0'4158'0'0,"16"5"-5349"0"0,283 132 2061 0 0,-226-100-756 0 0,430 206 241 0 0,617 311 363 0 0,-1076-531-734 0 0,30 14 24 0 0,-2 3 0 0 0,119 88 0 0 0,-180-118 273 0 0,-14-9-39 0 0,-20-12-821 0 0,10 5-1454 0 0,-5-2-1087 0 0,-9-7-1887 0 0</inkml:trace>
</inkml:ink>
</file>

<file path=ppt/ink/ink7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9.5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37 5733 0 0,'0'0'2359'0'0,"16"10"-1556"0"0,50 38-108 0 0,-53-37-472 0 0,-1 1 0 0 0,0 1 0 0 0,0 0 0 0 0,-1 0 0 0 0,-1 1 0 0 0,0 1 0 0 0,-1 0 0 0 0,-1 0 0 0 0,9 24 1 0 0,5 5 260 0 0,-21-42-449 0 0,4 6 68 0 0,0 0 1 0 0,-1 1-1 0 0,0 0 1 0 0,0 0-1 0 0,-1 0 1 0 0,0 0-1 0 0,-1 1 1 0 0,0-1 0 0 0,-1 1-1 0 0,1 10 1 0 0,-2-19-70 0 0,0-1-1 0 0,0 1 1 0 0,0 0 0 0 0,-1 0 0 0 0,1 0 0 0 0,0 0 0 0 0,-1-1 0 0 0,1 1 0 0 0,0 0 0 0 0,-1 0 0 0 0,1-1 0 0 0,-1 1 0 0 0,1 0 0 0 0,-1-1 0 0 0,0 1 0 0 0,1-1 0 0 0,-1 1 0 0 0,1-1 0 0 0,-1 1 0 0 0,0-1 0 0 0,0 1 0 0 0,1-1-1 0 0,-1 1 1 0 0,0-1 0 0 0,0 0 0 0 0,0 1 0 0 0,1-1 0 0 0,-1 0 0 0 0,0 0 0 0 0,0 0 0 0 0,0 0 0 0 0,0 0 0 0 0,0 0 0 0 0,1 0 0 0 0,-1 0 0 0 0,0 0 0 0 0,0 0 0 0 0,0 0 0 0 0,0 0 0 0 0,1-1 0 0 0,-3 0 0 0 0,0 1 95 0 0,0-1 1 0 0,-1 0-1 0 0,1 0 1 0 0,0-1-1 0 0,0 1 1 0 0,0-1-1 0 0,0 1 1 0 0,0-1 0 0 0,-4-3-1 0 0,4 2-74 0 0,0 0 0 0 0,1 0 0 0 0,-1-1 0 0 0,1 1 0 0 0,-1-1-1 0 0,1 1 1 0 0,1-1 0 0 0,-1 0 0 0 0,0 0 0 0 0,1 0 0 0 0,0 0 0 0 0,0 0 0 0 0,0 0 0 0 0,-1-6-1 0 0,2 3-29 0 0,0-1 0 0 0,1 1 0 0 0,-1 0 0 0 0,1 0 0 0 0,1-1 0 0 0,-1 1-1 0 0,5-11 1 0 0,3-3-34 0 0,0 1-1 0 0,2 1 1 0 0,0 0-1 0 0,20-26 1 0 0,-15 23-76 0 0,-2 2 73 0 0,1 0 0 0 0,28-28 0 0 0,-38 43-46 0 0,0 1-1 0 0,0 0 1 0 0,0 0-1 0 0,1 0 0 0 0,-1 1 1 0 0,1-1-1 0 0,0 1 1 0 0,0 1-1 0 0,0-1 0 0 0,0 1 1 0 0,1 0-1 0 0,-1 1 1 0 0,1-1-1 0 0,10 0 0 0 0,-9 2-139 0 0,1 0 0 0 0,0 0 0 0 0,-1 1 0 0 0,16 3 0 0 0,3 9-1965 0 0,-26-12 1740 0 0,1 0 0 0 0,-1 1 0 0 0,0-1 0 0 0,0 1 0 0 0,1-1 1 0 0,-1 1-1 0 0,0-1 0 0 0,0 1 0 0 0,0 0 0 0 0,-1-1 0 0 0,1 1 0 0 0,0 0 0 0 0,0 2 0 0 0,1 7-3494 0 0</inkml:trace>
</inkml:ink>
</file>

<file path=ppt/ink/ink7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41.1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148 665 3512 0 0,'0'0'7578'0'0,"-15"5"-6968"0"0,-50 18-93 0 0,60-21-495 0 0,1 0 1 0 0,0 0-1 0 0,0 1 0 0 0,1 0 0 0 0,-1 0 0 0 0,0 0 1 0 0,1 0-1 0 0,0 0 0 0 0,0 1 0 0 0,0-1 1 0 0,0 1-1 0 0,0 0 0 0 0,1 0 0 0 0,-1 0 0 0 0,1 0 1 0 0,0 0-1 0 0,-2 8 0 0 0,2-2-18 0 0,-1-1 0 0 0,2 0 0 0 0,0 1 0 0 0,0 0 0 0 0,0-1 0 0 0,2 14-1 0 0,0-17 7 0 0,0-1-1 0 0,0 0 0 0 0,0 0 0 0 0,1 0 1 0 0,0 0-1 0 0,0 0 0 0 0,0 0 0 0 0,5 8 1 0 0,-6-11 31 0 0,0 0 1 0 0,1 0 0 0 0,-1 0 0 0 0,1 0 0 0 0,-1 0 0 0 0,1 0 0 0 0,0-1 0 0 0,-1 1 0 0 0,1 0 0 0 0,0-1 0 0 0,0 0 0 0 0,0 1 0 0 0,0-1-1 0 0,0 0 1 0 0,1 0 0 0 0,-1 0 0 0 0,0 0 0 0 0,0 0 0 0 0,1-1 0 0 0,3 1 0 0 0,-5-1 3 0 0,-1-1 1 0 0,1 0-1 0 0,0 1 0 0 0,-1-1 1 0 0,1 0-1 0 0,0 1 1 0 0,-1-1-1 0 0,1 0 0 0 0,-1 0 1 0 0,1 1-1 0 0,-1-1 1 0 0,0 0-1 0 0,1 0 0 0 0,-1 0 1 0 0,0 0-1 0 0,0 0 0 0 0,0 0 1 0 0,1 0-1 0 0,-1 0 1 0 0,0 1-1 0 0,0-1 0 0 0,0 0 1 0 0,0 0-1 0 0,-1 0 0 0 0,1-2 1 0 0,-2-27-124 0 0,-3 7 32 0 0,-2 0 0 0 0,-9-24 0 0 0,-9-30 77 0 0,20 53-17 0 0,1 0 0 0 0,1 0 1 0 0,2-1-1 0 0,0 1 0 0 0,2 0 1 0 0,0-1-1 0 0,2 1 0 0 0,0 0 0 0 0,2 0 1 0 0,1 0-1 0 0,0 0 0 0 0,15-31 1 0 0,-6 22-62 0 0,1 1 0 0 0,2 0 1 0 0,1 1-1 0 0,1 1 0 0 0,2 1 1 0 0,1 1-1 0 0,46-43 0 0 0,-57 60 5 0 0,0 0 0 0 0,1 1 0 0 0,23-14 0 0 0,-32 22 0 0 0,-1 0 1 0 0,1 0-1 0 0,0 0 0 0 0,0 1 1 0 0,0 0-1 0 0,0 0 0 0 0,0 0 0 0 0,8 0 1 0 0,-10 1 7 0 0,0 0 1 0 0,0 0-1 0 0,-1 0 0 0 0,1 1 1 0 0,0-1-1 0 0,0 0 1 0 0,0 1-1 0 0,0 0 1 0 0,0-1-1 0 0,-1 1 1 0 0,1 0-1 0 0,0 0 1 0 0,-1 0-1 0 0,1 0 1 0 0,0 1-1 0 0,-1-1 1 0 0,1 0-1 0 0,-1 0 1 0 0,2 3-1 0 0,3 5-40 0 0,0 0 0 0 0,-1 0 0 0 0,0 0 1 0 0,-1 1-1 0 0,0-1 0 0 0,0 1 0 0 0,-1 0 0 0 0,0 0 0 0 0,-1 1 0 0 0,2 17 0 0 0,-2 10-32 0 0,-2 59 0 0 0,-2-62 153 0 0,-2 1 1 0 0,-2-1-1 0 0,-1-1 0 0 0,-11 35 1 0 0,-56 131 694 0 0,47-136-323 0 0,3 1 0 0 0,-26 114-1 0 0,48-168-387 0 0,0 0 0 0 0,1 0 0 0 0,0 0 0 0 0,1 1 0 0 0,0-1 0 0 0,1 0 0 0 0,0 0 0 0 0,1 0 0 0 0,0 0 0 0 0,0 0 0 0 0,1 0 0 0 0,1 0 0 0 0,0-1 0 0 0,0 1 0 0 0,1-1 0 0 0,1 0 0 0 0,0-1 0 0 0,0 1 0 0 0,0-1 0 0 0,1 0 0 0 0,1-1 0 0 0,-1 0 0 0 0,2 0 0 0 0,-1 0 0 0 0,1-1 0 0 0,0-1 0 0 0,0 1 0 0 0,1-2 0 0 0,15 9 0 0 0,-8-7 15 0 0,0 1 1 0 0,23 5-1 0 0,-32-11-7 0 0,-1 0-1 0 0,0-1 1 0 0,1 0-1 0 0,-1 0 1 0 0,1 0-1 0 0,0-1 1 0 0,-1-1-1 0 0,12-1 1 0 0,-17 2-27 0 0,0-1-1 0 0,0 0 1 0 0,0 0 0 0 0,-1 0 0 0 0,1 0 0 0 0,0 0-1 0 0,-1-1 1 0 0,1 1 0 0 0,0 0 0 0 0,-1-1 0 0 0,0 1-1 0 0,1-1 1 0 0,-1 0 0 0 0,0 1 0 0 0,0-1 0 0 0,0 0 0 0 0,0 0-1 0 0,0 0 1 0 0,0 0 0 0 0,-1 1 0 0 0,1-1 0 0 0,0 0-1 0 0,-1 0 1 0 0,0 0 0 0 0,1 0 0 0 0,-1-1 0 0 0,0 1-1 0 0,-1-3 1 0 0,2-5-67 0 0,-2 1-1 0 0,1 0 0 0 0,-1-1 1 0 0,-1 1-1 0 0,-2-11 0 0 0,-8-10-35 0 0,-1 0 1 0 0,-1 0-1 0 0,-2 2 0 0 0,0 0 0 0 0,-22-27 0 0 0,-3-7 76 0 0,18 28 35 0 0,-21-38 3 0 0,40 64 24 0 0,0 0 1 0 0,0 0-1 0 0,1 0 0 0 0,1-1 1 0 0,-1 1-1 0 0,1-1 0 0 0,-1-10 1 0 0,4 17-61 0 0,-1 0 0 0 0,0 1 0 0 0,1-1 1 0 0,0 0-1 0 0,-1 1 0 0 0,1-1 0 0 0,0 1 0 0 0,0-1 0 0 0,0 1 1 0 0,0-1-1 0 0,0 1 0 0 0,0 0 0 0 0,0-1 0 0 0,0 1 1 0 0,0 0-1 0 0,1 0 0 0 0,-1 0 0 0 0,1 0 0 0 0,-1 0 0 0 0,1 0 1 0 0,-1 0-1 0 0,1 1 0 0 0,-1-1 0 0 0,1 0 0 0 0,0 1 1 0 0,-1-1-1 0 0,1 1 0 0 0,0 0 0 0 0,2-1 0 0 0,63-8-634 0 0,-56 8 635 0 0,194-10-6590 0 0,-178 10 3875 0 0</inkml:trace>
</inkml:ink>
</file>

<file path=ppt/ink/ink7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41.5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532 1 7373 0 0,'0'0'6276'0'0,"-14"11"-5701"0"0,-199 193 953 0 0,111-103-1285 0 0,58-60-312 0 0,2 2 0 0 0,-44 56-1 0 0,79-84-323 0 0,7-13 101 0 0,-1 0-1 0 0,0 0 0 0 0,0 0 0 0 0,1 0 1 0 0,-1 0-1 0 0,-1 0 0 0 0,1-1 1 0 0,0 1-1 0 0,0 0 0 0 0,-1 0 0 0 0,-2 2 1 0 0,-1-17-5120 0 0,1-6 1430 0 0</inkml:trace>
</inkml:ink>
</file>

<file path=ppt/ink/ink7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41.9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3696 0 0,'0'0'9161'0'0,"16"17"-8645"0"0,130 134 103 0 0,-128-133-589 0 0,201 200 261 0 0,-169-174-290 0 0,1-3 0 0 0,95 59 0 0 0,-106-82-772 0 0,-11-14-4363 0 0</inkml:trace>
</inkml:ink>
</file>

<file path=ppt/ink/ink7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42.3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183 1 1304 0 0,'0'0'15299'0'0,"-14"10"-15107"0"0,-41 35-49 0 0,53-44-132 0 0,0 1 1 0 0,0-1 0 0 0,0 1 0 0 0,1 0 0 0 0,-1-1 0 0 0,0 1 0 0 0,1 0 0 0 0,-1 0-1 0 0,1 0 1 0 0,0 0 0 0 0,-1 0 0 0 0,1 0 0 0 0,0 1 0 0 0,0-1 0 0 0,1 0-1 0 0,-2 5 1 0 0,2-6-1 0 0,0 0-1 0 0,-1 0 0 0 0,1 0 0 0 0,0 0 0 0 0,-1 0 0 0 0,1 0 1 0 0,0 1-1 0 0,-1-1 0 0 0,0 0 0 0 0,1 0 0 0 0,-1-1 1 0 0,0 1-1 0 0,1 0 0 0 0,-3 2 444 0 0,-14-19-2695 0 0,-24-4-4389 0 0,20 9 617 0 0</inkml:trace>
</inkml:ink>
</file>

<file path=ppt/ink/ink7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1.0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315 14 8717 0 0,'0'0'2208'0'0,"-14"-3"-1728"0"0,-49-7-76 0 0,57 10-382 0 0,0 0-1 0 0,-1 0 1 0 0,1 0 0 0 0,0 0-1 0 0,0 1 1 0 0,-1 0 0 0 0,1 1-1 0 0,0-1 1 0 0,0 1 0 0 0,0 0-1 0 0,1 1 1 0 0,-1 0 0 0 0,-10 6-1 0 0,7-3-63 0 0,0 1 0 0 0,1 0 0 0 0,0 0 0 0 0,0 1 0 0 0,0 0 0 0 0,-6 10 0 0 0,9-13 5 0 0,1 1 0 0 0,1 0 0 0 0,-1 1 1 0 0,1-1-1 0 0,0 1 0 0 0,1-1 0 0 0,-1 1 0 0 0,1 0 0 0 0,0 0 0 0 0,1 0 0 0 0,0 0 0 0 0,0 0 0 0 0,1 0 0 0 0,-1 0 0 0 0,2 0 0 0 0,-1 1 0 0 0,1-1 0 0 0,0 0 0 0 0,0 0 0 0 0,1 0 0 0 0,0 0 0 0 0,0-1 0 0 0,5 10 0 0 0,6 11-48 0 0,2-1-1 0 0,0-1 1 0 0,2 0-1 0 0,26 30 1 0 0,-7-9 123 0 0,-33-42-40 0 0,0 0 1 0 0,0 0 0 0 0,-1 0 0 0 0,0 0 0 0 0,0 1 0 0 0,0-1 0 0 0,0 0-1 0 0,-1 1 1 0 0,2 7 0 0 0,-3-11 53 0 0,1 1 0 0 0,-1 0 0 0 0,-1-1 0 0 0,1 1 1 0 0,0 0-1 0 0,0-1 0 0 0,-1 1 0 0 0,1-1 0 0 0,0 1 0 0 0,-1-1 0 0 0,0 1 0 0 0,1-1 0 0 0,-1 1 0 0 0,0-1 0 0 0,0 1 0 0 0,0-1 0 0 0,0 0 0 0 0,0 1 1 0 0,0-1-1 0 0,0 0 0 0 0,0 0 0 0 0,-1 0 0 0 0,1 0 0 0 0,0 0 0 0 0,-1 0 0 0 0,1 0 0 0 0,0-1 0 0 0,-1 1 0 0 0,1 0 0 0 0,-3 0 0 0 0,-21 9 509 0 0,-1-2 0 0 0,-39 9-1 0 0,47-14-2079 0 0,-1 0 0 0 0,-23-1 0 0 0</inkml:trace>
</inkml:ink>
</file>

<file path=ppt/ink/ink7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1.4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1 132 9865 0 0,'0'0'2018'0'0,"5"14"-2397"0"0,0-3 394 0 0,6 18 94 0 0,1-1 0 0 0,19 31 0 0 0,-28-55-72 0 0,1 1-1 0 0,-1-1 0 0 0,1 0 0 0 0,0 0 0 0 0,0 0 0 0 0,0-1 0 0 0,0 1 0 0 0,1-1 0 0 0,-1 0 1 0 0,1 0-1 0 0,0-1 0 0 0,0 1 0 0 0,7 2 0 0 0,-10-5 10 0 0,1 1-1 0 0,-1 0 1 0 0,1-1 0 0 0,-1 0 0 0 0,1 1-1 0 0,-1-1 1 0 0,0 0 0 0 0,1 0-1 0 0,-1 0 1 0 0,1-1 0 0 0,-1 1-1 0 0,1 0 1 0 0,-1-1 0 0 0,0 0-1 0 0,1 0 1 0 0,-1 1 0 0 0,0-1-1 0 0,1-1 1 0 0,-1 1 0 0 0,0 0-1 0 0,0 0 1 0 0,0-1 0 0 0,0 1-1 0 0,0-1 1 0 0,-1 0 0 0 0,1 0 0 0 0,0 1-1 0 0,-1-1 1 0 0,1 0 0 0 0,-1 0-1 0 0,2-4 1 0 0,3-6 237 0 0,0-1 1 0 0,-1 0 0 0 0,0 0-1 0 0,-1-1 1 0 0,-1 1-1 0 0,4-26 1 0 0,-4 6 224 0 0,-2-57 1 0 0,-6 59-100 0 0,5 30-417 0 0,0-1 0 0 0,0 1 0 0 0,0 0 0 0 0,-1 0-1 0 0,1 0 1 0 0,0 0 0 0 0,-1 0 0 0 0,1 0 0 0 0,-1 0 0 0 0,1-1 0 0 0,-1 1 0 0 0,0 0 0 0 0,1 1-1 0 0,-1-1 1 0 0,0 0 0 0 0,0 0 0 0 0,0 0 0 0 0,1 0 0 0 0,-1 1 0 0 0,0-1 0 0 0,0 0-1 0 0,0 1 1 0 0,-2-2 0 0 0,3 3-109 0 0,-1-1 0 0 0,0 1 0 0 0,1-1-1 0 0,-1 0 1 0 0,0 1 0 0 0,0-1 0 0 0,1 1 0 0 0,-1 0-1 0 0,1-1 1 0 0,-1 1 0 0 0,1-1 0 0 0,-1 1-1 0 0,1 0 1 0 0,-1-1 0 0 0,1 1 0 0 0,-1 0 0 0 0,1 0-1 0 0,0-1 1 0 0,0 1 0 0 0,-1 0 0 0 0,1 0 0 0 0,0 0-1 0 0,0 0 1 0 0,0-1 0 0 0,0 2 0 0 0,-3 22-1412 0 0,3 10-3160 0 0,2-16 580 0 0</inkml:trace>
</inkml:ink>
</file>

<file path=ppt/ink/ink7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1.8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240 0 6977 0 0,'0'0'7028'0'0,"-13"4"-6555"0"0,-43 14-96 0 0,50-15-308 0 0,0 0 1 0 0,0 0 0 0 0,0 1-1 0 0,1 0 1 0 0,-1 0-1 0 0,1 0 1 0 0,0 1 0 0 0,1 0-1 0 0,-1 0 1 0 0,1 0 0 0 0,0 1-1 0 0,0-1 1 0 0,-3 8 0 0 0,-4 4 208 0 0,-6 7 44 0 0,-25 48 0 0 0,37-62-335 0 0,1 0 0 0 0,0 0 0 0 0,1 1 0 0 0,0-1 0 0 0,0 1 0 0 0,1 0 0 0 0,1 0 0 0 0,-1 12 0 0 0,2-20-41 0 0,0-1 1 0 0,1 0-1 0 0,-1 0 1 0 0,1 0-1 0 0,-1 1 1 0 0,1-1-1 0 0,0 0 0 0 0,0 0 1 0 0,-1 0-1 0 0,2 0 1 0 0,-1 0-1 0 0,0 0 1 0 0,0 0-1 0 0,1 0 0 0 0,-1-1 1 0 0,1 1-1 0 0,-1 0 1 0 0,1-1-1 0 0,0 0 1 0 0,0 1-1 0 0,-1-1 1 0 0,1 0-1 0 0,0 0 0 0 0,0 0 1 0 0,0 0-1 0 0,0 0 1 0 0,1 0-1 0 0,-1 0 1 0 0,0-1-1 0 0,0 1 0 0 0,0-1 1 0 0,5 1-1 0 0,6 0-854 0 0,0 0 0 0 0,0 0 1 0 0,0-2-1 0 0,15-1 0 0 0,-5-3-2721 0 0,7-7-2474 0 0</inkml:trace>
</inkml:ink>
</file>

<file path=ppt/ink/ink7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2.3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169 0 8505 0 0,'0'0'5404'0'0,"-12"6"-5074"0"0,-42 23-50 0 0,48-25-207 0 0,0 0 1 0 0,1 0-1 0 0,0 1 0 0 0,0 0 1 0 0,0 0-1 0 0,1 0 1 0 0,-1 1-1 0 0,1-1 1 0 0,0 1-1 0 0,1 0 1 0 0,0 1-1 0 0,-5 10 0 0 0,2-4 89 0 0,0 0-137 0 0,1 0 0 0 0,0 0 1 0 0,1 0-1 0 0,0 1 0 0 0,1 0 0 0 0,0-1 1 0 0,2 1-1 0 0,-1 22 0 0 0,2-34-44 0 0,0-1 0 0 0,0 1 1 0 0,0 0-1 0 0,0-1 0 0 0,1 1 0 0 0,-1 0 0 0 0,1-1 0 0 0,-1 1 0 0 0,1-1 1 0 0,-1 1-1 0 0,1-1 0 0 0,0 1 0 0 0,0-1 0 0 0,0 1 0 0 0,0-1 0 0 0,0 0 0 0 0,0 1 1 0 0,0-1-1 0 0,0 0 0 0 0,1 0 0 0 0,-1 0 0 0 0,2 1 0 0 0,1 0-75 0 0,-1 0-1 0 0,1-1 0 0 0,0 1 1 0 0,-1-1-1 0 0,1 0 0 0 0,0 0 1 0 0,0 0-1 0 0,0-1 1 0 0,5 1-1 0 0,2-1-356 0 0,-1 0 1 0 0,1 0-1 0 0,0-1 1 0 0,-1-1-1 0 0,1 0 1 0 0,13-4-1 0 0,21-12-4730 0 0,-21 6 618 0 0</inkml:trace>
</inkml:ink>
</file>

<file path=ppt/ink/ink7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3.1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30 321 7597 0 0,'0'0'10877'0'0,"0"-4"-10265"0"0,1 1-469 0 0,-1 1 0 0 0,0 0 0 0 0,0-1 1 0 0,0 1-1 0 0,0 0 0 0 0,0 0 0 0 0,-1-1 1 0 0,1 1-1 0 0,-1 0 0 0 0,0 0 0 0 0,1-1 0 0 0,-1 1 1 0 0,0 0-1 0 0,0 0 0 0 0,0 0 0 0 0,0 0 0 0 0,-1 0 1 0 0,1 0-1 0 0,-1 0 0 0 0,-2-2 0 0 0,2 2-119 0 0,1 1 0 0 0,0-1 0 0 0,0 0-1 0 0,0 1 1 0 0,0-1 0 0 0,0 0 0 0 0,0 0 0 0 0,0 0-1 0 0,0 0 1 0 0,1 0 0 0 0,-1 0 0 0 0,1 0-1 0 0,-1 0 1 0 0,1 0 0 0 0,0 0 0 0 0,0 0 0 0 0,0 0-1 0 0,0 0 1 0 0,0 0 0 0 0,1 0 0 0 0,-1 0-1 0 0,0 0 1 0 0,1 0 0 0 0,0 0 0 0 0,-1 0-1 0 0,1 0 1 0 0,0 1 0 0 0,0-1 0 0 0,0 0 0 0 0,0 0-1 0 0,0 1 1 0 0,0-1 0 0 0,2-1 0 0 0,6-7-122 0 0,0 0 0 0 0,1 0 0 0 0,0 1 1 0 0,13-8-1 0 0,2-3 152 0 0,-21 17-24 0 0,0 0-1 0 0,-1-1 0 0 0,1 1 1 0 0,-1 0-1 0 0,0-1 0 0 0,0 0 1 0 0,0 0-1 0 0,0 0 0 0 0,0 0 1 0 0,-1 0-1 0 0,0-1 0 0 0,0 1 1 0 0,0-1-1 0 0,-1 1 0 0 0,1-1 1 0 0,0-6-1 0 0,-2 11-50 0 0,0 0 0 0 0,0 0 0 0 0,0 0 0 0 0,0 0 0 0 0,0-1 0 0 0,0 1 0 0 0,0 0 0 0 0,0 0 0 0 0,0 0 0 0 0,0 0 0 0 0,0 0 0 0 0,0 0 0 0 0,0 0 0 0 0,0-1 0 0 0,0 1 0 0 0,0 0 0 0 0,0 0 0 0 0,0 0 0 0 0,0 0 0 0 0,0 0 0 0 0,0 0 0 0 0,1 0 0 0 0,-1 0 0 0 0,0 0 0 0 0,0-1 0 0 0,0 1 0 0 0,0 0 0 0 0,0 0 0 0 0,0 0-1 0 0,0 0 1 0 0,0 0 0 0 0,0 0 0 0 0,1 0 0 0 0,-1 0 0 0 0,0 0 0 0 0,0 0 0 0 0,0 0 0 0 0,0 0 0 0 0,0 0 0 0 0,0 0 0 0 0,0 0 0 0 0,1 0 0 0 0,-1 0 0 0 0,0 0 0 0 0,0 0 0 0 0,0 0 0 0 0,0 0 0 0 0,0 0 0 0 0,0 0 0 0 0,0 0 0 0 0,1 0 0 0 0,-1 0 0 0 0,0 0 0 0 0,9 6-583 0 0,5 8 332 0 0,-11-10 283 0 0,1-1 0 0 0,-1 0-1 0 0,0 1 1 0 0,1-1 0 0 0,0 0-1 0 0,0-1 1 0 0,0 1 0 0 0,0-1-1 0 0,0 1 1 0 0,1-1 0 0 0,-1-1-1 0 0,6 3 1 0 0,-4-3-7 0 0,0-1-1 0 0,0 1 1 0 0,0-1 0 0 0,0-1 0 0 0,0 1-1 0 0,0-1 1 0 0,0 0 0 0 0,0 0 0 0 0,9-3-1 0 0,12-3-237 0 0,-13 3-18 0 0,1 0 0 0 0,0 0-1 0 0,-1-1 1 0 0,0-1 0 0 0,16-9 0 0 0,-29 14 227 0 0,0 1 1 0 0,-1 0 0 0 0,1-1-1 0 0,0 1 1 0 0,0-1 0 0 0,-1 1-1 0 0,1-1 1 0 0,0 1-1 0 0,-1-1 1 0 0,1 0 0 0 0,-1 1-1 0 0,1-1 1 0 0,-1 0 0 0 0,1 1-1 0 0,-1-1 1 0 0,1 0-1 0 0,-1 0 1 0 0,0 0 0 0 0,1 1-1 0 0,-1-1 1 0 0,0 0-1 0 0,1 0 1 0 0,-1 0 0 0 0,0 0-1 0 0,0 1 1 0 0,0-1 0 0 0,0 0-1 0 0,0 0 1 0 0,0 0-1 0 0,0 0 1 0 0,0 0 0 0 0,-1 1-1 0 0,1-1 1 0 0,0 0 0 0 0,0 0-1 0 0,-1 0 1 0 0,1 0-1 0 0,0 1 1 0 0,-1-1 0 0 0,1 0-1 0 0,-1 0 1 0 0,1 1 0 0 0,-1-1-1 0 0,1 0 1 0 0,-1 1-1 0 0,0-1 1 0 0,1 1 0 0 0,-1-1-1 0 0,0 1 1 0 0,1-1 0 0 0,-1 1-1 0 0,-1-1 1 0 0,-2-2-125 0 0,0 1 0 0 0,0-1 0 0 0,0 1 1 0 0,0 0-1 0 0,0 1 0 0 0,0-1 0 0 0,-1 1 0 0 0,1 0 0 0 0,-6-1 1 0 0,-4 2-13 0 0,-1 0 1 0 0,1 1 0 0 0,0 1 0 0 0,-1 0 0 0 0,1 1 0 0 0,0 1 0 0 0,1 0 0 0 0,-1 1 0 0 0,1 0 0 0 0,-1 1 0 0 0,-22 14-1 0 0,29-16 94 0 0,1 1 0 0 0,0 0 0 0 0,0 0 0 0 0,0 0 0 0 0,1 1-1 0 0,-1-1 1 0 0,1 1 0 0 0,1 1 0 0 0,-1-1 0 0 0,-5 11 0 0 0,8-12 41 0 0,0 0 1 0 0,0 0 0 0 0,1 0 0 0 0,0 0 0 0 0,0 1 0 0 0,0-1 0 0 0,0 0 0 0 0,1 1-1 0 0,0-1 1 0 0,0 1 0 0 0,0-1 0 0 0,1 0 0 0 0,0 1 0 0 0,0-1 0 0 0,0 0 0 0 0,3 8 0 0 0,-1-6 73 0 0,0-1 0 0 0,0 1 0 0 0,0-1 1 0 0,1 0-1 0 0,0 0 0 0 0,0 0 1 0 0,1-1-1 0 0,-1 1 0 0 0,1-1 0 0 0,1 0 1 0 0,7 6-1 0 0,-3-4 24 0 0,0-1 0 0 0,1 0-1 0 0,0 0 1 0 0,0-1 0 0 0,0-1 0 0 0,14 4 0 0 0,6 0 47 0 0,2-2 1 0 0,-1-1 0 0 0,66 1-1 0 0,-68-4-444 0 0,34-1-1996 0 0,-23-9-3138 0 0,-22 0 1087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6.1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810 130 7825 0 0,'0'0'1415'0'0,"-12"-16"-701"0"0,-39-49-489 0 0,47 60-259 0 0,-1 0-1 0 0,0 1 1 0 0,-1 0 0 0 0,1 0-1 0 0,-1 0 1 0 0,1 1 0 0 0,-1 0-1 0 0,0 0 1 0 0,-1 0 0 0 0,1 1 0 0 0,0 0-1 0 0,-1 0 1 0 0,1 1 0 0 0,-1-1-1 0 0,0 1 1 0 0,1 1 0 0 0,-1-1-1 0 0,0 1 1 0 0,-7 1 0 0 0,9-1 8 0 0,-17 1 2 0 0,0 0-1 0 0,1 2 1 0 0,0 0 0 0 0,-1 2 0 0 0,1 0-1 0 0,1 1 1 0 0,-1 1 0 0 0,1 1-1 0 0,1 1 1 0 0,-1 1 0 0 0,1 0 0 0 0,1 1-1 0 0,0 2 1 0 0,1 0 0 0 0,-29 27 0 0 0,18-13-5 0 0,1 2 1 0 0,2 1 0 0 0,1 1 0 0 0,1 1-1 0 0,2 1 1 0 0,1 1 0 0 0,-28 65 0 0 0,38-73 3 0 0,1 0 1 0 0,1 0 0 0 0,1 1-1 0 0,2 0 1 0 0,0 0-1 0 0,2 0 1 0 0,1 0 0 0 0,1 1-1 0 0,3 33 1 0 0,0-45 37 0 0,0-1 0 0 0,1 1 0 0 0,1-1-1 0 0,0 0 1 0 0,1-1 0 0 0,1 1 0 0 0,0-1 0 0 0,1 0 0 0 0,0 0 0 0 0,1-1 0 0 0,1 0-1 0 0,0 0 1 0 0,1-1 0 0 0,0 0 0 0 0,0-1 0 0 0,2 0 0 0 0,23 17 0 0 0,-17-15 153 0 0,1-2-1 0 0,1 0 1 0 0,0-1 0 0 0,0-1 0 0 0,1-1 0 0 0,0-1 0 0 0,0 0-1 0 0,40 5 1 0 0,-31-8 119 0 0,1-2 0 0 0,-1-1 0 0 0,1-2 0 0 0,-1 0 0 0 0,60-13 0 0 0,-52 6-27 0 0,0-1 0 0 0,-1-3-1 0 0,0-1 1 0 0,-1-1 0 0 0,0-3-1 0 0,-1 0 1 0 0,-1-2 0 0 0,-1-2 0 0 0,-1-1-1 0 0,-1-2 1 0 0,-1-1 0 0 0,45-47-1 0 0,-45 39-135 0 0,-2-1 0 0 0,36-56-1 0 0,-54 75-141 0 0,-2-1 0 0 0,0 0 0 0 0,-1 0 0 0 0,0-1 0 0 0,-1 1 1 0 0,-1-1-1 0 0,-1-1 0 0 0,-1 1 0 0 0,2-23 0 0 0,-4 37-57 0 0,-1-1 0 0 0,0 0 0 0 0,0 0 0 0 0,0 1 0 0 0,0-1 0 0 0,-1 0 0 0 0,0 1 0 0 0,1-1 0 0 0,-1 1 1 0 0,-1-1-1 0 0,1 1 0 0 0,0-1 0 0 0,-1 1 0 0 0,0-1 0 0 0,0 1 0 0 0,0 0 0 0 0,0 0 0 0 0,-4-5 0 0 0,2 5-97 0 0,0 0 0 0 0,-1 1 0 0 0,1-1-1 0 0,0 1 1 0 0,-1 0 0 0 0,1 0-1 0 0,-1 0 1 0 0,0 1 0 0 0,0 0 0 0 0,1 0-1 0 0,-1 0 1 0 0,0 0 0 0 0,-8 0 0 0 0,-7 0-1436 0 0,-1 1 0 0 0,0 0 0 0 0,-24 4 0 0 0,-24 9-2624 0 0</inkml:trace>
</inkml:ink>
</file>

<file path=ppt/ink/ink7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3.5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309 1 8189 0 0,'0'0'1459'0'0,"-15"1"-1459"0"0,-45 4-16 0 0,57-4 1 0 0,0-1 0 0 0,0 1 1 0 0,0 0-1 0 0,0 0 1 0 0,0 1-1 0 0,1-1 0 0 0,-1 1 1 0 0,0-1-1 0 0,1 1 1 0 0,-1 0-1 0 0,1 0 0 0 0,-1 0 1 0 0,1 0-1 0 0,0 0 1 0 0,0 1-1 0 0,0-1 0 0 0,0 1 1 0 0,1-1-1 0 0,-1 1 1 0 0,-1 2-1 0 0,0 3-51 0 0,0-1 0 0 0,0 1-1 0 0,1 0 1 0 0,0 0 0 0 0,-1 10-1 0 0,1-5 40 0 0,1-1-1 0 0,1 0 0 0 0,0 1 0 0 0,0-1 0 0 0,1 1 0 0 0,1-1 0 0 0,3 15 0 0 0,5 6 351 0 0,18 41-1 0 0,-26-70-254 0 0,-2-4-49 0 0,0 1-1 0 0,0 0 1 0 0,1-1-1 0 0,-1 1 1 0 0,0-1 0 0 0,0 1-1 0 0,0 0 1 0 0,0-1 0 0 0,0 1-1 0 0,0 0 1 0 0,0-1 0 0 0,0 1-1 0 0,0-1 1 0 0,0 1 0 0 0,0 0-1 0 0,0-1 1 0 0,-1 1 0 0 0,1 0-1 0 0,0-1 1 0 0,0 1 0 0 0,-1-1-1 0 0,1 1 1 0 0,0-1-1 0 0,-1 1 1 0 0,1-1 0 0 0,0 1-1 0 0,-1 0 1 0 0,-19 8 967 0 0,-33-2 809 0 0,43-7-1667 0 0,-114 8-6323 0 0</inkml:trace>
</inkml:ink>
</file>

<file path=ppt/ink/ink7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3.9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383 1 8477 0 0,'0'0'1475'0'0,"-13"5"-1888"0"0,-44 22 261 0 0,54-25 136 0 0,0 0 0 0 0,0 1 1 0 0,0-1-1 0 0,0 1 0 0 0,1-1 0 0 0,0 1 1 0 0,-1 0-1 0 0,1 0 0 0 0,0 0 0 0 0,0 0 1 0 0,1 1-1 0 0,-1-1 0 0 0,1 0 0 0 0,-1 1 1 0 0,1-1-1 0 0,0 1 0 0 0,1 0 1 0 0,-1-1-1 0 0,0 5 0 0 0,-1 4 1 0 0,-2 9-30 0 0,2-1 0 0 0,0 1 0 0 0,2 0 1 0 0,0 0-1 0 0,1 0 0 0 0,5 24 0 0 0,-6-44 45 0 0,0 0 98 0 0,0 1 0 0 0,0-1 1 0 0,0 0-1 0 0,0 1 0 0 0,0-1 0 0 0,0 1 1 0 0,0-1-1 0 0,0 0 0 0 0,-1 1 0 0 0,1-1 1 0 0,0 0-1 0 0,-1 0 0 0 0,1 1 1 0 0,-1-1-1 0 0,0 0 0 0 0,1 0 0 0 0,-1 1 1 0 0,0-1-1 0 0,0 0 0 0 0,1 0 0 0 0,-1 0 1 0 0,-2 1-1 0 0,-28 12 518 0 0,20-10-695 0 0,-23 6 110 0 0,0-1-1 0 0,-70 7 0 0 0,61-10-147 0 0,43-6 75 0 0,0 0 1 0 0,0 0-1 0 0,0 0 0 0 0,1 0 1 0 0,-1 0-1 0 0,0 0 1 0 0,0 1-1 0 0,0-1 0 0 0,0 0 1 0 0,0 0-1 0 0,0 0 0 0 0,0 0 1 0 0,0 0-1 0 0,0 1 1 0 0,0-1-1 0 0,0 0 0 0 0,0 0 1 0 0,0 0-1 0 0,0 0 1 0 0,0 0-1 0 0,0 1 0 0 0,0-1 1 0 0,0 0-1 0 0,0 0 1 0 0,0 0-1 0 0,0 0 0 0 0,0 0 1 0 0,-1 0-1 0 0,1 1 1 0 0,0-1-1 0 0,0 0 0 0 0,0 0 1 0 0,0 0-1 0 0,0 0 1 0 0,0 0-1 0 0,0 0 0 0 0,0 0 1 0 0,-1 0-1 0 0,1 1 1 0 0,0-1-1 0 0,0 0 0 0 0,0 0 1 0 0,0 0-1 0 0,0 0 1 0 0,0 0-1 0 0,-1 0 0 0 0,1 0 1 0 0,0 0-1 0 0,0 0 1 0 0,0 0-1 0 0,0 0 0 0 0,0 0 1 0 0,-1 0-1 0 0,1 0 1 0 0,0 0-1 0 0,0 0 0 0 0,16 5-3079 0 0,4-2 468 0 0</inkml:trace>
</inkml:ink>
</file>

<file path=ppt/ink/ink7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4.4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151 26 6201 0 0,'0'0'5249'0'0,"-13"5"-5255"0"0,7-2 15 0 0,-1-1 15 0 0,-1 1 1 0 0,1 1-1 0 0,0-1 1 0 0,0 1 0 0 0,0 0-1 0 0,0 1 1 0 0,1-1-1 0 0,0 1 1 0 0,0 1 0 0 0,0-1-1 0 0,1 1 1 0 0,0 0-1 0 0,-8 11 1 0 0,8-7-22 0 0,0-1-1 0 0,0 1 1 0 0,1 0 0 0 0,1 0-1 0 0,0 0 1 0 0,0 1-1 0 0,1-1 1 0 0,0 1 0 0 0,1 0-1 0 0,0-1 1 0 0,1 1-1 0 0,1 14 1 0 0,-1-22 13 0 0,1 0-1 0 0,0 0 1 0 0,0 0-1 0 0,0 0 0 0 0,1 0 1 0 0,-1 0-1 0 0,1 0 1 0 0,-1-1-1 0 0,1 1 1 0 0,0-1-1 0 0,0 1 1 0 0,0-1-1 0 0,0 0 1 0 0,1 0-1 0 0,-1 0 1 0 0,1 0-1 0 0,-1 0 1 0 0,1 0-1 0 0,-1-1 1 0 0,1 1-1 0 0,0-1 1 0 0,0 0-1 0 0,0 1 1 0 0,0-1-1 0 0,0-1 0 0 0,0 1 1 0 0,0 0-1 0 0,0-1 1 0 0,0 0-1 0 0,0 0 1 0 0,6 0-1 0 0,-3 0 46 0 0,0 0-1 0 0,0 0 0 0 0,0-1 0 0 0,0 0 1 0 0,0 0-1 0 0,0 0 0 0 0,-1-1 0 0 0,1 0 1 0 0,0 0-1 0 0,-1 0 0 0 0,1-1 1 0 0,-1 0-1 0 0,0 0 0 0 0,0 0 0 0 0,7-7 1 0 0,-5 1-49 0 0,0 0 0 0 0,-1 0 0 0 0,-1 0 0 0 0,1-1 1 0 0,-2 0-1 0 0,5-13 0 0 0,-6 16-43 0 0,-1-1-1 0 0,1 1 1 0 0,0 0-1 0 0,1-1 1 0 0,0 2 0 0 0,0-1-1 0 0,1 0 1 0 0,-1 1 0 0 0,1 0-1 0 0,1 0 1 0 0,-1 0-1 0 0,1 1 1 0 0,9-7 0 0 0,-12 10-5 0 0,0 0 1 0 0,0 1 0 0 0,0 0-1 0 0,0 0 1 0 0,0 0 0 0 0,1 0 0 0 0,-1 1-1 0 0,0-1 1 0 0,0 1 0 0 0,1 0 0 0 0,-1 0-1 0 0,0 0 1 0 0,1 0 0 0 0,-1 0 0 0 0,0 1-1 0 0,1 0 1 0 0,5 1 0 0 0,-4 1 17 0 0,1-1 0 0 0,-1 1 0 0 0,0 0 0 0 0,0 0 0 0 0,0 1 0 0 0,0-1 0 0 0,-1 1 0 0 0,1 0-1 0 0,5 7 1 0 0,-4-4 22 0 0,0 1-1 0 0,-1-1 0 0 0,0 1 1 0 0,0 0-1 0 0,-1 0 0 0 0,0 0 1 0 0,0 1-1 0 0,-1 0 0 0 0,0-1 1 0 0,0 1-1 0 0,-1 0 0 0 0,2 17 0 0 0,-4-24 40 0 0,0-1 0 0 0,-1 1 0 0 0,1 0 0 0 0,0 0 0 0 0,0-1 0 0 0,-1 1 0 0 0,1 0 0 0 0,-1-1 0 0 0,0 1 0 0 0,1 0 0 0 0,-2 1 0 0 0,1-2 0 0 0,1-1-1 0 0,0 1 0 0 0,-1-1 0 0 0,1 0 0 0 0,-1 1 1 0 0,1-1-1 0 0,-1 0 0 0 0,1 1 0 0 0,-1-1 0 0 0,1 0 1 0 0,-1 1-1 0 0,1-1 0 0 0,-1 0 0 0 0,1 0 0 0 0,-1 0 1 0 0,0 0-1 0 0,1 1 0 0 0,-1-1 0 0 0,1 0 0 0 0,-1 0 1 0 0,0 0-1 0 0,1 0 0 0 0,-1 0 0 0 0,1-1 0 0 0,-1 1 1 0 0,1 0-1 0 0,-1 0 0 0 0,0 0 0 0 0,1 0 0 0 0,-1-1 1 0 0,1 1-1 0 0,-1 0 0 0 0,1 0 0 0 0,-1-1 0 0 0,1 1 1 0 0,-1 0-1 0 0,0-2 0 0 0,0 1-6 0 0,0 0 1 0 0,0 0-1 0 0,0 0 0 0 0,0-1 1 0 0,0 1-1 0 0,0 0 0 0 0,1-1 1 0 0,-1 1-1 0 0,1-1 0 0 0,-1 1 1 0 0,1-1-1 0 0,-1 1 0 0 0,1-1 1 0 0,0 1-1 0 0,-1-1 0 0 0,1 1 0 0 0,0-1 1 0 0,0 1-1 0 0,0-1 0 0 0,1 0 1 0 0,-1 1-1 0 0,0-1 0 0 0,0 1 1 0 0,2-3-1 0 0,13-36-318 0 0,-4 20 264 0 0,2 1 0 0 0,0 0-1 0 0,1 1 1 0 0,1 1 0 0 0,26-24 0 0 0,-30 32-286 0 0,0 0 0 0 0,1 1 0 0 0,0 0 0 0 0,15-7 0 0 0,-19 11-574 0 0,0 1 0 0 0,1 0 0 0 0,-1 0 0 0 0,1 0 0 0 0,0 1 0 0 0,0 1 0 0 0,11-2 0 0 0,-1 2-4187 0 0</inkml:trace>
</inkml:ink>
</file>

<file path=ppt/ink/ink7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4:34.86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425 0 8353 0 0,'0'0'1573'0'0,"0"15"-492"0"0,-22 444 2533 0 0,0-260-2390 0 0,-73 304 0 0 0,75-424-1053 0 0,-86 320 298 0 0,-25-9 184 0 0,104-322-562 0 0,26-65-118 0 0,0-51-2886 0 0,1-40-5623 0 0,3 48 2359 0 0</inkml:trace>
</inkml:ink>
</file>

<file path=ppt/ink/ink7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4.5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536 76 7841 0 0,'0'0'4694'0'0,"-13"-12"-4305"0"0,-45-37 39 0 0,56 47-403 0 0,-1 1 0 0 0,1-1 0 0 0,0 1 0 0 0,-1-1 0 0 0,1 1-1 0 0,-1 0 1 0 0,1 0 0 0 0,-1 0 0 0 0,1 1 0 0 0,-1-1 0 0 0,0 0 0 0 0,0 1 0 0 0,1 0 0 0 0,-1 0 0 0 0,0 0 0 0 0,1 0 0 0 0,-1 0 0 0 0,0 0-1 0 0,-4 2 1 0 0,-2-1 14 0 0,-6 2-50 0 0,1 0 0 0 0,0 1 0 0 0,0 0 1 0 0,0 1-1 0 0,1 1 0 0 0,-15 7 1 0 0,-73 50-94 0 0,97-61 98 0 0,-20 13-48 0 0,0 1-1 0 0,2 1 1 0 0,0 2 0 0 0,1 0 0 0 0,-31 35 0 0 0,50-51 27 0 0,0-1 1 0 0,0 1 0 0 0,1 0 0 0 0,-1-1 0 0 0,1 1 0 0 0,-1 0 0 0 0,1 0 0 0 0,0 0 0 0 0,0 0 0 0 0,1 0 0 0 0,-1 1 0 0 0,0-1-1 0 0,1 0 1 0 0,0 0 0 0 0,0 0 0 0 0,0 1 0 0 0,0-1 0 0 0,1 4 0 0 0,0-3 15 0 0,1 0 0 0 0,-1 0 0 0 0,1 0-1 0 0,0 0 1 0 0,0-1 0 0 0,0 1 0 0 0,1-1 0 0 0,-1 1 0 0 0,1-1 0 0 0,0 0-1 0 0,0 0 1 0 0,4 3 0 0 0,9 6 45 0 0,1-1 0 0 0,0-1 0 0 0,0 0 0 0 0,32 12 0 0 0,-46-21-27 0 0,69 28 71 0 0,-43-19-67 0 0,0 1-1 0 0,-1 2 0 0 0,41 25 0 0 0,-65-36-41 0 0,0 1 1 0 0,-1 0-1 0 0,1 1 1 0 0,-1-1-1 0 0,1 0 1 0 0,-1 1-1 0 0,4 6 1 0 0,-6-9 60 0 0,0 0 0 0 0,-1 0 0 0 0,1 0 0 0 0,-1 0 0 0 0,0 0 0 0 0,1 0 0 0 0,-1 0 0 0 0,0 0 0 0 0,1 0 1 0 0,-1 0-1 0 0,0 0 0 0 0,0 1 0 0 0,0-1 0 0 0,0 0 0 0 0,0 0 0 0 0,0 0 0 0 0,-1 0 0 0 0,1 0 0 0 0,0 0 0 0 0,0 1 1 0 0,-1-1-1 0 0,1 0 0 0 0,-1 0 0 0 0,1 0 0 0 0,-1 0 0 0 0,1 0 0 0 0,-1 0 0 0 0,0-1 0 0 0,1 1 0 0 0,-1 0 1 0 0,0 0-1 0 0,0 0 0 0 0,0 0 0 0 0,0-1 0 0 0,1 1 0 0 0,-1-1 0 0 0,0 1 0 0 0,-2 0 0 0 0,-27 16 579 0 0,-1-2-1 0 0,-1-2 0 0 0,-48 15 0 0 0,-41 17-725 0 0,112-41-115 0 0,-3 1 20 0 0,0 1 0 0 0,-18 12 0 0 0,28-17-124 0 0,-1 1 1 0 0,1 0-1 0 0,0-1 1 0 0,0 1-1 0 0,0 0 1 0 0,1 0-1 0 0,-1 0 1 0 0,0 0-1 0 0,1 0 1 0 0,-1 0-1 0 0,1 1 1 0 0,0-1-1 0 0,-1 0 1 0 0,1 1-1 0 0,1-1 1 0 0,-1 1-1 0 0,0-1 1 0 0,0 1-1 0 0,0 4 1 0 0,1 1-2817 0 0</inkml:trace>
</inkml:ink>
</file>

<file path=ppt/ink/ink7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5.0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9653 0 0,'0'0'3281'0'0,"5"17"-2793"0"0,2 6-330 0 0,-2-8-71 0 0,-1 0-1 0 0,0 1 1 0 0,-1 0 0 0 0,2 20-1 0 0,-5-28-110 0 0,14 93 160 0 0,-12-90-270 0 0,1 1 1 0 0,0-1-1 0 0,1 0 1 0 0,0 0-1 0 0,1 0 0 0 0,10 16 1 0 0,-14-26 107 0 0,-1 0-1 0 0,1 0 1 0 0,0 0 0 0 0,-1 0 0 0 0,1 0 0 0 0,0 0-1 0 0,0 0 1 0 0,0 0 0 0 0,0 0 0 0 0,0-1 0 0 0,0 1-1 0 0,0 0 1 0 0,0-1 0 0 0,0 1 0 0 0,0-1 0 0 0,0 1-1 0 0,0-1 1 0 0,0 1 0 0 0,1-1 0 0 0,-1 0 0 0 0,0 0-1 0 0,0 0 1 0 0,0 1 0 0 0,1-1 0 0 0,-1 0 0 0 0,0 0-1 0 0,0-1 1 0 0,0 1 0 0 0,1 0 0 0 0,-1 0 0 0 0,0-1-1 0 0,0 1 1 0 0,0 0 0 0 0,0-1 0 0 0,0 1 0 0 0,1-1-1 0 0,-1 1 1 0 0,0-1 0 0 0,0 0 0 0 0,0 0 0 0 0,-1 1-1 0 0,1-1 1 0 0,0 0 0 0 0,0 0 0 0 0,0 0 0 0 0,1-1-1 0 0,5-7 230 0 0,1 0-1 0 0,-2 0 1 0 0,12-21-1 0 0,-12 21-337 0 0,10-21 406 0 0,20-30 231 0 0,-33 57-469 0 0,-1 0 0 0 0,0 0 0 0 0,1 0 0 0 0,0 0 1 0 0,-1 1-1 0 0,1-1 0 0 0,0 1 0 0 0,0 0 0 0 0,1-1 0 0 0,-1 2 0 0 0,0-1 0 0 0,1 0 0 0 0,-1 1 0 0 0,7-2 0 0 0,-7 2-55 0 0,-1 1-1 0 0,1 1 1 0 0,-1-1 0 0 0,1 0-1 0 0,0 1 1 0 0,-1-1 0 0 0,1 1-1 0 0,-1 0 1 0 0,0 0 0 0 0,1 0-1 0 0,-1 0 1 0 0,0 0 0 0 0,1 0-1 0 0,-1 1 1 0 0,0-1 0 0 0,0 1-1 0 0,0-1 1 0 0,0 1 0 0 0,0 0-1 0 0,2 4 1 0 0,6 6-46 0 0,0 0 0 0 0,9 18 1 0 0,-10-17 66 0 0,2 5 41 0 0,-2-4-230 0 0,0 0 0 0 0,1-1-1 0 0,14 15 1 0 0,-21-25 181 0 0,-1 0-1 0 0,2-1 1 0 0,-1 1 0 0 0,0-1 0 0 0,1 1 0 0 0,-1-1-1 0 0,1 0 1 0 0,-1 0 0 0 0,1-1 0 0 0,0 1 0 0 0,0-1 0 0 0,0 1-1 0 0,0-1 1 0 0,0-1 0 0 0,0 1 0 0 0,0-1 0 0 0,8 1-1 0 0,-9-2 100 0 0,0 0-1 0 0,0 0 1 0 0,-1-1-1 0 0,1 1 1 0 0,0-1-1 0 0,-1 1 1 0 0,1-1-1 0 0,-1 0 1 0 0,1 0-1 0 0,-1 0 1 0 0,0 0-1 0 0,0 0 1 0 0,0-1-1 0 0,0 1 1 0 0,-1-1-1 0 0,1 1 1 0 0,2-5-1 0 0,24-49 1569 0 0,-23 45-1630 0 0,-1-1-1 0 0,0 1 0 0 0,0-1 0 0 0,-1 1 0 0 0,-1-1 0 0 0,0 0 1 0 0,0 0-1 0 0,-1 0 0 0 0,-1 0 0 0 0,-1-20 0 0 0</inkml:trace>
</inkml:ink>
</file>

<file path=ppt/ink/ink7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5.8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380 133 8565 0 0,'0'0'2609'0'0,"-14"-3"-2237"0"0,-3-1-133 0 0,0 1 1 0 0,1 1-1 0 0,-1 1 1 0 0,0 0 0 0 0,0 1-1 0 0,0 1 1 0 0,0 0-1 0 0,-29 7 1 0 0,28-2-105 0 0,0 1 0 0 0,0 0 0 0 0,1 2 1 0 0,-27 17-1 0 0,39-23-153 0 0,-1 0-1 0 0,1 1 1 0 0,1 0 0 0 0,-1 0 0 0 0,0 0 0 0 0,1 1 0 0 0,0 0 0 0 0,0-1 0 0 0,1 1-1 0 0,-1 1 1 0 0,1-1 0 0 0,0 0 0 0 0,0 1 0 0 0,1 0 0 0 0,0-1 0 0 0,0 1 0 0 0,0 0-1 0 0,-1 8 1 0 0,3-12-13 0 0,0 0 0 0 0,0 0-1 0 0,0 0 1 0 0,0 0 0 0 0,1 0 0 0 0,-1 0-1 0 0,0 0 1 0 0,1 0 0 0 0,0-1-1 0 0,-1 1 1 0 0,1 0 0 0 0,0 0 0 0 0,0 0-1 0 0,0 0 1 0 0,0-1 0 0 0,0 1-1 0 0,1-1 1 0 0,-1 1 0 0 0,0-1 0 0 0,1 1-1 0 0,-1-1 1 0 0,1 0 0 0 0,0 1 0 0 0,-1-1-1 0 0,1 0 1 0 0,0 0 0 0 0,0 0-1 0 0,-1-1 1 0 0,1 1 0 0 0,0 0 0 0 0,0-1-1 0 0,0 1 1 0 0,0-1 0 0 0,0 1-1 0 0,0-1 1 0 0,4 0 0 0 0,3 1-104 0 0,0-1 0 0 0,0 0 0 0 0,0 0 0 0 0,0-1 1 0 0,0 0-1 0 0,0-1 0 0 0,11-3 0 0 0,10-7 76 0 0,0 0 0 0 0,0-3 1 0 0,-1 0-1 0 0,35-26 0 0 0,-27 23 684 0 0,-36 17-600 0 0,0 1 1 0 0,0-1-1 0 0,0 1 1 0 0,0 0 0 0 0,0-1-1 0 0,0 1 1 0 0,0 0-1 0 0,0 0 1 0 0,0 0 0 0 0,0 0-1 0 0,0 0 1 0 0,0 0 0 0 0,0 0-1 0 0,0 0 1 0 0,0 0-1 0 0,0 1 1 0 0,0-1 0 0 0,0 0-1 0 0,0 1 1 0 0,0-1-1 0 0,0 1 1 0 0,0-1 0 0 0,0 1-1 0 0,0-1 1 0 0,0 1-1 0 0,0 0 1 0 0,-1-1 0 0 0,1 1-1 0 0,0 0 1 0 0,0 0-1 0 0,-1-1 1 0 0,1 1 0 0 0,0 0-1 0 0,0 1 1 0 0,16 48 669 0 0,-15-39-681 0 0,1 0-1 0 0,1 0 0 0 0,0 0 1 0 0,0-1-1 0 0,1 0 0 0 0,0 0 1 0 0,1 0-1 0 0,11 15 0 0 0,-14-23-22 0 0,1 1 0 0 0,-1-1 0 0 0,0 0 0 0 0,1 0-1 0 0,-1 0 1 0 0,1-1 0 0 0,0 1 0 0 0,-1-1 0 0 0,1 0 0 0 0,0 0 0 0 0,0 0-1 0 0,0-1 1 0 0,0 1 0 0 0,0-1 0 0 0,0 0 0 0 0,0 0 0 0 0,-1 0-1 0 0,1-1 1 0 0,0 1 0 0 0,7-3 0 0 0,9-2-39 0 0,0-1 0 0 0,33-15 0 0 0,-25 9 68 0 0,-10 5-3 0 0,0 1 1 0 0,1 0-1 0 0,0 1 0 0 0,0 1 1 0 0,0 1-1 0 0,30-1 0 0 0,-42 4 23 0 0,-1 0-1 0 0,1 1 1 0 0,0 0 0 0 0,0 0-1 0 0,0 0 1 0 0,-1 1-1 0 0,1 0 1 0 0,0 1 0 0 0,-1 0-1 0 0,0-1 1 0 0,0 2 0 0 0,0-1-1 0 0,0 1 1 0 0,0 0 0 0 0,-1 0-1 0 0,0 1 1 0 0,0-1-1 0 0,0 1 1 0 0,0 1 0 0 0,-1-1-1 0 0,6 8 1 0 0,1 6 87 0 0,-1-1 0 0 0,0 2 0 0 0,-2-1 0 0 0,0 1 0 0 0,-1 1 0 0 0,-1-1 0 0 0,-1 1 0 0 0,3 24 0 0 0,-2 5-61 0 0,-3 0 1 0 0,-4 67-1 0 0,2-116-19 0 0,-1 0 0 0 0,0 0 1 0 0,0 0-1 0 0,0 1 0 0 0,0-1 0 0 0,0 0 0 0 0,0 0 1 0 0,0 0-1 0 0,0 0 0 0 0,0 0 0 0 0,-1 0 0 0 0,1 0 0 0 0,0 0 1 0 0,-1 1-1 0 0,1-1 0 0 0,-1 0 0 0 0,1 0 0 0 0,-1-1 1 0 0,0 1-1 0 0,1 0 0 0 0,-1 0 0 0 0,0 0 0 0 0,0 0 0 0 0,1 0 1 0 0,-1-1-1 0 0,0 1 0 0 0,0 0 0 0 0,0-1 0 0 0,0 1 1 0 0,0-1-1 0 0,-1 1 0 0 0,0-1 7 0 0,1-1 0 0 0,0 1 1 0 0,-1-1-1 0 0,1 1 0 0 0,0-1 1 0 0,-1 0-1 0 0,1 1 0 0 0,0-1 1 0 0,0 0-1 0 0,0 0 0 0 0,0 0 0 0 0,0 0 1 0 0,0 0-1 0 0,0 0 0 0 0,0 0 1 0 0,0-1-1 0 0,0 1 0 0 0,0 0 1 0 0,1 0-1 0 0,-1-1 0 0 0,1 1 0 0 0,-1 0 1 0 0,0-4-1 0 0,-3-7-68 0 0,0-1-1 0 0,1 1 1 0 0,1-1 0 0 0,0 0 0 0 0,1 0-1 0 0,0 0 1 0 0,1 0 0 0 0,1 0 0 0 0,0-1-1 0 0,0 1 1 0 0,1 1 0 0 0,1-1-1 0 0,7-22 1 0 0,4-2-130 0 0,1 0-1 0 0,2 0 1 0 0,26-40 0 0 0,-6 13-318 0 0,3 2 1 0 0,3 2-1 0 0,92-99 0 0 0,-123 146 444 0 0,2 1-1 0 0,-1 1 0 0 0,18-11 1 0 0,-26 19 9 0 0,0 0 0 0 0,-1 0 0 0 0,1 1 1 0 0,1-1-1 0 0,-1 1 0 0 0,0 0 0 0 0,1 1 1 0 0,-1 0-1 0 0,0-1 0 0 0,1 2 0 0 0,0-1 1 0 0,-1 1-1 0 0,12 0 0 0 0,-16 0 18 0 0,0 0 1 0 0,1 0-1 0 0,-1 1 0 0 0,1-1 0 0 0,-1 1 0 0 0,0-1 1 0 0,1 1-1 0 0,-1-1 0 0 0,0 1 0 0 0,1 0 1 0 0,-1-1-1 0 0,0 1 0 0 0,0 0 0 0 0,0 0 0 0 0,1 0 1 0 0,-1 0-1 0 0,0 0 0 0 0,0 0 0 0 0,-1 0 0 0 0,1 0 1 0 0,0 1-1 0 0,0-1 0 0 0,0 2 0 0 0,0 0 28 0 0,0-1-1 0 0,-1 1 1 0 0,1-1-1 0 0,-1 1 1 0 0,0 0-1 0 0,0-1 1 0 0,0 1-1 0 0,0 0 1 0 0,0-1-1 0 0,-1 1 1 0 0,1 0-1 0 0,-2 2 1 0 0,0 2 67 0 0,-1 1 0 0 0,0-1 0 0 0,0 0 1 0 0,-1 0-1 0 0,0 0 0 0 0,0 0 0 0 0,-9 11 1 0 0,-4-2 64 0 0,-1 0 1 0 0,0-2 0 0 0,0 0-1 0 0,-2-1 1 0 0,0 0 0 0 0,0-2-1 0 0,-23 9 1 0 0,-157 51-1259 0 0,149-56-318 0 0,51-14 1203 0 0,-21 4-2277 0 0</inkml:trace>
</inkml:ink>
</file>

<file path=ppt/ink/ink7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6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0 12897 0 0,'0'0'5855'0'0,"-3"19"-5619"0"0,-2 20-195 0 0,1 1-1 0 0,2-1 0 0 0,6 79 1 0 0,0-94-134 0 0,16 135-1893 0 0,-19-135 303 0 0,-1 0 0 0 0,-3 33 0 0 0,-4-33-1496 0 0,-7-1-1092 0 0</inkml:trace>
</inkml:ink>
</file>

<file path=ppt/ink/ink7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7.0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0 346 8897 0 0,'0'0'2174'0'0,"13"-5"-2219"0"0,156-53 368 0 0,-99 37-249 0 0,122-55 1 0 0,-146 50 188 0 0,72-55 0 0 0,-38 25 1599 0 0,-77 53-1698 0 0,1 0-1 0 0,-1 1 1 0 0,1 0 0 0 0,0 0 0 0 0,0 0-1 0 0,0 0 1 0 0,0 1 0 0 0,0-1-1 0 0,1 1 1 0 0,-1 0 0 0 0,8 0 0 0 0,-11 1-142 0 0,1 0 0 0 0,0 1 1 0 0,0-1-1 0 0,0 1 1 0 0,-1 0-1 0 0,1 0 0 0 0,0-1 1 0 0,-1 1-1 0 0,1 0 1 0 0,-1 0-1 0 0,1 0 0 0 0,-1 1 1 0 0,1-1-1 0 0,-1 0 1 0 0,0 1-1 0 0,1-1 0 0 0,-1 0 1 0 0,0 1-1 0 0,0 0 1 0 0,0-1-1 0 0,0 1 0 0 0,0-1 1 0 0,-1 1-1 0 0,1 0 1 0 0,-1 0-1 0 0,1-1 0 0 0,-1 1 1 0 0,1 4-1 0 0,4 12 60 0 0,-2 1-1 0 0,0 0 0 0 0,-1-1 1 0 0,-1 1-1 0 0,-1 0 1 0 0,-1 0-1 0 0,0 0 1 0 0,-1 0-1 0 0,-6 21 0 0 0,0-6-106 0 0,-2-1 0 0 0,-2-1 1 0 0,-1 1-1 0 0,-18 32 0 0 0,17-44-29 0 0,2-3-298 0 0,25-28 183 0 0,4-7 13 0 0,0 1 0 0 0,1 1 1 0 0,1 1-1 0 0,1 1 0 0 0,0 0 1 0 0,23-10-1 0 0,-32 18 126 0 0,0 0 0 0 0,1 1 0 0 0,-1 1-1 0 0,1 0 1 0 0,-1 0 0 0 0,1 1 0 0 0,0 1 0 0 0,0 0 0 0 0,0 0 0 0 0,0 1 0 0 0,0 1 0 0 0,0 0-1 0 0,23 5 1 0 0,1 5-71 0 0,-22-6 74 0 0,1-1 0 0 0,0 0 0 0 0,0-1 0 0 0,0 0 0 0 0,0-1-1 0 0,0-1 1 0 0,0 0 0 0 0,23-3 0 0 0,-33 1 26 0 0,0-1 0 0 0,0 0 0 0 0,1 0-1 0 0,-1 0 1 0 0,0-1 0 0 0,-1 0 0 0 0,1 0 0 0 0,0 0-1 0 0,-1 0 1 0 0,0-1 0 0 0,0 1 0 0 0,0-1 0 0 0,0 0 0 0 0,0-1-1 0 0,-1 1 1 0 0,0-1 0 0 0,0 1 0 0 0,0-1 0 0 0,0 0 0 0 0,3-9-1 0 0,-2 4 28 0 0,-1 1-1 0 0,0-1 0 0 0,0 0 0 0 0,-1 0 0 0 0,0 0 1 0 0,-1 0-1 0 0,0 0 0 0 0,-1-1 0 0 0,0 1 1 0 0,-2-15-1 0 0,2 24-12 0 0,0 1 0 0 0,0-1 0 0 0,0 0 0 0 0,0 0 0 0 0,0 0 0 0 0,0 0 0 0 0,0 0 0 0 0,0 0 0 0 0,-1 0 0 0 0,1 0 0 0 0,0 0 0 0 0,-1 0 0 0 0,1 1 0 0 0,-1-1 0 0 0,1 0 0 0 0,-1 0 0 0 0,1 0 0 0 0,-1 1 0 0 0,1-1 0 0 0,-1 0 0 0 0,0 1 0 0 0,1-1 0 0 0,-1 0 0 0 0,0 1 0 0 0,0-1-1 0 0,0 1 1 0 0,1-1 0 0 0,-1 1 0 0 0,0 0 0 0 0,0-1 0 0 0,0 1 0 0 0,0 0 0 0 0,0-1 0 0 0,0 1 0 0 0,0 0 0 0 0,1 0 0 0 0,-1 0 0 0 0,0 0 0 0 0,0 0 0 0 0,0 0 0 0 0,0 0 0 0 0,0 0 0 0 0,0 0 0 0 0,0 1 0 0 0,0-1 0 0 0,0 0 0 0 0,0 1 0 0 0,0-1 0 0 0,1 0 0 0 0,-1 1 0 0 0,0-1 0 0 0,0 1 0 0 0,0-1 0 0 0,1 1 0 0 0,-1 0 0 0 0,0-1 0 0 0,1 1 0 0 0,-1 0 0 0 0,0 0 0 0 0,1-1 0 0 0,-1 1 0 0 0,1 0 0 0 0,-1 0 0 0 0,1 0 0 0 0,0-1 0 0 0,-1 1 0 0 0,1 0 0 0 0,0 0 0 0 0,-1 1 0 0 0,-2 5-1 0 0,0 0 0 0 0,1 0 0 0 0,-1 0 0 0 0,1 0-1 0 0,1 1 1 0 0,-1-1 0 0 0,1 1 0 0 0,1-1 0 0 0,-1 1 0 0 0,1-1 0 0 0,1 1 0 0 0,-1-1-1 0 0,1 1 1 0 0,0-1 0 0 0,4 12 0 0 0,-2-11-22 0 0,1 0 0 0 0,0 0-1 0 0,0 0 1 0 0,1 0 0 0 0,0-1 0 0 0,0 0 0 0 0,1 0-1 0 0,-1 0 1 0 0,2-1 0 0 0,-1 0 0 0 0,1 0 0 0 0,13 10-1 0 0,-1-4-350 0 0,1 0 0 0 0,0-1 0 0 0,43 17 0 0 0,-47-22-993 0 0,0-2 0 0 0,1 0-1 0 0,26 3 1 0 0,-1-4-3162 0 0</inkml:trace>
</inkml:ink>
</file>

<file path=ppt/ink/ink7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7.51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31 11069 0 0,'0'13'1477'0'0,"-1"8"-1233"0"0,1 0 0 0 0,1 0 0 0 0,1 0 0 0 0,1 0-1 0 0,1 0 1 0 0,7 23 0 0 0,-6-29-225 0 0,0-1 0 0 0,1-1 0 0 0,1 1 0 0 0,1-1 0 0 0,0 0 0 0 0,0 0 0 0 0,1-1-1 0 0,19 20 1 0 0,-27-32 31 0 0,0 1 0 0 0,0 0 0 0 0,1 0 1 0 0,-1-1-1 0 0,0 1 0 0 0,0-1 0 0 0,1 1 0 0 0,-1-1 0 0 0,0 1 0 0 0,1-1 0 0 0,-1 0 0 0 0,0 0 0 0 0,1 0 0 0 0,-1 1 0 0 0,0-1 0 0 0,1-1 0 0 0,-1 1 0 0 0,0 0 0 0 0,1 0 0 0 0,-1 0 0 0 0,1-1 1 0 0,-1 1-1 0 0,0-1 0 0 0,0 1 0 0 0,1-1 0 0 0,-1 1 0 0 0,0-1 0 0 0,0 0 0 0 0,0 0 0 0 0,0 1 0 0 0,0-1 0 0 0,0 0 0 0 0,0 0 0 0 0,0 0 0 0 0,1-2 0 0 0,6-5 311 0 0,0-1 0 0 0,0 0-1 0 0,7-13 1 0 0,-6 8-67 0 0,44-59 272 0 0,-28 36-828 0 0,2 1 0 0 0,1 2 0 0 0,60-57 0 0 0,-87 89 155 0 0,-1 1 0 0 0,1 0 0 0 0,0 0 0 0 0,1 1 0 0 0,-1-1 0 0 0,0 0 0 0 0,0 0 0 0 0,0 0 0 0 0,0 1 0 0 0,1-1 0 0 0,-1 1 0 0 0,0-1 0 0 0,1 1 0 0 0,-1-1 0 0 0,0 1 0 0 0,1 0 0 0 0,-1 0 0 0 0,1-1 0 0 0,-1 1 0 0 0,0 0 0 0 0,1 0 0 0 0,-1 1 0 0 0,1-1 0 0 0,-1 0 0 0 0,0 0 0 0 0,1 1 0 0 0,-1-1 0 0 0,0 1 0 0 0,1-1 0 0 0,1 2 0 0 0,-1 0-390 0 0,0 0 0 0 0,1 1 0 0 0,-1-1 0 0 0,0 1-1 0 0,0-1 1 0 0,-1 1 0 0 0,1 0 0 0 0,0 0 0 0 0,-1 0 0 0 0,0 0 0 0 0,2 6-1 0 0,2 6-2595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6.6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8477 0 0,'0'0'2300'0'0,"22"15"-3662"0"0,311 188 2617 0 0,594 345 473 0 0,-859-502-1663 0 0,677 412-22 0 0,-725-447-13 0 0,-3-1 42 0 0,1-2 0 0 0,-1 0 0 0 0,28 8 0 0 0,-30-15-941 0 0</inkml:trace>
</inkml:ink>
</file>

<file path=ppt/ink/ink7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7.93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334 7 7777 0 0,'0'0'3893'0'0,"-18"-2"-3136"0"0,-58-3 43 0 0,63 6-686 0 0,0 0-1 0 0,1 0 1 0 0,-1 1 0 0 0,1 1-1 0 0,-1 0 1 0 0,1 1 0 0 0,0 0-1 0 0,0 1 1 0 0,1 0 0 0 0,-1 1-1 0 0,1 0 1 0 0,0 1-1 0 0,-12 10 1 0 0,16-12-162 0 0,-1 0 1 0 0,1 0-1 0 0,0 1 0 0 0,1 0 0 0 0,-1 1 1 0 0,1-1-1 0 0,-5 8 0 0 0,11-13 40 0 0,0 0-1 0 0,0-1 1 0 0,0 1 0 0 0,0-1-1 0 0,0 1 1 0 0,0-1 0 0 0,0 1-1 0 0,0-1 1 0 0,0 1 0 0 0,0-1-1 0 0,1 1 1 0 0,-1-1 0 0 0,0 1-1 0 0,0-1 1 0 0,1 1 0 0 0,-1-1-1 0 0,0 0 1 0 0,1 1 0 0 0,-1-1-1 0 0,0 1 1 0 0,1-1 0 0 0,-1 0-1 0 0,0 1 1 0 0,1-1 0 0 0,-1 0-1 0 0,1 0 1 0 0,-1 1 0 0 0,1-1-1 0 0,-1 0 1 0 0,1 0 0 0 0,-1 1-1 0 0,1-1 1 0 0,-1 0 0 0 0,1 0-1 0 0,0 0 1 0 0,28 10 374 0 0,-21-8-255 0 0,43 18 150 0 0,66 21 222 0 0,-105-37-757 0 0,1-2 0 0 0,-1 1-1 0 0,1-2 1 0 0,-1 1 0 0 0,1-2 0 0 0,0 0-1 0 0,17-2 1 0 0,-28 2 73 0 0,0-1 0 0 0,-1 1-1 0 0,1-1 1 0 0,0 0 0 0 0,-1 0 0 0 0,1 1 0 0 0,-1-1-1 0 0,1 0 1 0 0,-1-1 0 0 0,0 1 0 0 0,1 0-1 0 0,-1 0 1 0 0,0 0 0 0 0,0-1 0 0 0,0 1-1 0 0,0-1 1 0 0,0 1 0 0 0,0-1 0 0 0,0 1-1 0 0,0-1 1 0 0,-1 0 0 0 0,1 1 0 0 0,0-3-1 0 0,4-11-2911 0 0</inkml:trace>
</inkml:ink>
</file>

<file path=ppt/ink/ink7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8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6625 0 0,'0'0'7958'0'0,"6"13"-7051"0"0,0 0-706 0 0,-1-2-68 0 0,0 0 0 0 0,-1 1 0 0 0,0-1 0 0 0,0 1 1 0 0,-1 0-1 0 0,1 14 0 0 0,26 301 481 0 0,-26-186-7925 0 0,-3-134 4376 0 0</inkml:trace>
</inkml:ink>
</file>

<file path=ppt/ink/ink7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8.7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0 258 8281 0 0,'0'0'8110'0'0,"14"11"-8025"0"0,43 36 1 0 0,-55-45-64 0 0,0 0 1 0 0,1 0-1 0 0,0 0 1 0 0,-1 0 0 0 0,1-1-1 0 0,0 1 1 0 0,-1-1 0 0 0,1 0-1 0 0,0 0 1 0 0,0 0-1 0 0,0 0 1 0 0,0 0 0 0 0,0-1-1 0 0,0 1 1 0 0,1-1 0 0 0,-1 0-1 0 0,0 0 1 0 0,0 0-1 0 0,0 0 1 0 0,0-1 0 0 0,0 1-1 0 0,0-1 1 0 0,0 1 0 0 0,0-1-1 0 0,0 0 1 0 0,0-1 0 0 0,0 1-1 0 0,0 0 1 0 0,-1-1-1 0 0,1 0 1 0 0,0 1 0 0 0,3-4-1 0 0,2-3 24 0 0,0 0-1 0 0,0-1 0 0 0,-1 0 1 0 0,1 0-1 0 0,-2-1 0 0 0,6-10 1 0 0,5-8-305 0 0,21-37-993 0 0,-33 59 675 0 0,-1 0 0 0 0,1 1 0 0 0,0-1 0 0 0,0 1 0 0 0,0 0 0 0 0,1 0 0 0 0,8-6 0 0 0,-13 11 338 0 0,0-1 1 0 0,0 0-1 0 0,0 1 1 0 0,0-1-1 0 0,0 1 0 0 0,1-1 1 0 0,-1 1-1 0 0,0 0 1 0 0,0-1-1 0 0,0 1 0 0 0,1 0 1 0 0,-1 0-1 0 0,0 0 0 0 0,0 0 1 0 0,0 0-1 0 0,1 0 1 0 0,-1 0-1 0 0,0 0 0 0 0,0 0 1 0 0,0 1-1 0 0,1-1 0 0 0,-1 0 1 0 0,0 1-1 0 0,0-1 1 0 0,0 1-1 0 0,0-1 0 0 0,0 1 1 0 0,0 0-1 0 0,0-1 1 0 0,0 1-1 0 0,0 0 0 0 0,0 0 1 0 0,0 0-1 0 0,0 0 0 0 0,-1 0 1 0 0,1 0-1 0 0,1 1 1 0 0,2 6 8 0 0,0 0 0 0 0,0 0 1 0 0,0 0-1 0 0,3 14 0 0 0,-5-16 1031 0 0,0-1-1 0 0,-1 0 1 0 0,2 1-1 0 0,-1-1 0 0 0,1 0 1 0 0,4 7-1 0 0,-3-9-470 0 0,0 0 1 0 0,0-1-1 0 0,0 1 0 0 0,0-1 1 0 0,1 0-1 0 0,-1 0 0 0 0,1-1 0 0 0,-1 1 1 0 0,1-1-1 0 0,-1 0 0 0 0,1 0 1 0 0,0-1-1 0 0,0 1 0 0 0,-1-1 1 0 0,1 0-1 0 0,0 0 0 0 0,8-2 1 0 0,-1 0-283 0 0,1 0 0 0 0,-1 0 1 0 0,0-2-1 0 0,0 1 0 0 0,18-9 1 0 0,-23 9-23 0 0,0-1 1 0 0,0 1 0 0 0,0-1-1 0 0,0-1 1 0 0,-1 1-1 0 0,0-1 1 0 0,1 0 0 0 0,-2-1-1 0 0,1 1 1 0 0,-1-1-1 0 0,0 0 1 0 0,0-1 0 0 0,0 1-1 0 0,-1-1 1 0 0,0 0-1 0 0,-1 0 1 0 0,1 0 0 0 0,-1-1-1 0 0,-1 1 1 0 0,1-1-1 0 0,-1 1 1 0 0,-1-1 0 0 0,1 0-1 0 0,-1 0 1 0 0,-1 0-1 0 0,0-14 1 0 0,0 21-5 0 0,0 0 1 0 0,0 0-1 0 0,0 0 0 0 0,-1 0 1 0 0,1-1-1 0 0,0 1 0 0 0,0 0 1 0 0,-1 0-1 0 0,1 0 0 0 0,-1 0 1 0 0,1 0-1 0 0,-1 0 0 0 0,0 0 1 0 0,1 1-1 0 0,-1-1 1 0 0,0 0-1 0 0,1 0 0 0 0,-1 0 1 0 0,0 1-1 0 0,0-1 0 0 0,0 0 1 0 0,0 1-1 0 0,0-1 0 0 0,0 1 1 0 0,0-1-1 0 0,0 1 0 0 0,0-1 1 0 0,0 1-1 0 0,0 0 0 0 0,0-1 1 0 0,0 1-1 0 0,0 0 0 0 0,0 0 1 0 0,0 0-1 0 0,0 0 0 0 0,-1 0 1 0 0,1 0-1 0 0,0 0 1 0 0,0 0-1 0 0,0 1 0 0 0,0-1 1 0 0,0 0-1 0 0,0 1 0 0 0,0-1 1 0 0,0 0-1 0 0,-1 2 0 0 0,-4-1 31 0 0,0 1 0 0 0,1 1 0 0 0,-1-1 1 0 0,1 1-1 0 0,0 0 0 0 0,0 0 0 0 0,-6 5 0 0 0,1 1 113 0 0,0 1 1 0 0,1 1-1 0 0,0-1 1 0 0,1 1-1 0 0,0 1 1 0 0,-10 18-1 0 0,14-22-116 0 0,0 1 0 0 0,1-1 0 0 0,1 1-1 0 0,-1-1 1 0 0,1 1 0 0 0,1 0 0 0 0,-1-1-1 0 0,2 1 1 0 0,-1 0 0 0 0,1 0 0 0 0,1 13 0 0 0,0-17-103 0 0,1 1 0 0 0,-1-1 0 0 0,1 0 0 0 0,-1 0 1 0 0,1 0-1 0 0,1 0 0 0 0,-1 0 0 0 0,1 0 0 0 0,0 0 1 0 0,0-1-1 0 0,0 0 0 0 0,1 1 0 0 0,0-1 0 0 0,-1-1 1 0 0,1 1-1 0 0,1 0 0 0 0,-1-1 0 0 0,0 0 0 0 0,1 0 1 0 0,0 0-1 0 0,0-1 0 0 0,-1 1 0 0 0,2-1 0 0 0,7 2 1 0 0,-2 0-778 0 0,0-2 1 0 0,0 1 0 0 0,1-1-1 0 0,-1-1 1 0 0,1 0 0 0 0,0 0-1 0 0,-1-2 1 0 0,1 1 0 0 0,0-1 0 0 0,19-5-1 0 0,3-4-3493 0 0</inkml:trace>
</inkml:ink>
</file>

<file path=ppt/ink/ink7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9.1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250 1 7249 0 0,'0'0'3310'0'0,"-17"-1"-2727"0"0,-56 2-154 0 0,67-1-435 0 0,0 1-1 0 0,0 0 0 0 0,1 0 1 0 0,-1 0-1 0 0,1 1 1 0 0,-1 0-1 0 0,1 0 1 0 0,0 0-1 0 0,0 1 1 0 0,0 0-1 0 0,0 0 1 0 0,0 0-1 0 0,0 0 1 0 0,1 1-1 0 0,0 0 1 0 0,0 0-1 0 0,0 0 0 0 0,0 0 1 0 0,0 1-1 0 0,1-1 1 0 0,0 1-1 0 0,0 0 1 0 0,0 0-1 0 0,0 0 1 0 0,1 0-1 0 0,0 1 1 0 0,0-1-1 0 0,1 1 1 0 0,-1-1-1 0 0,1 1 1 0 0,0 0-1 0 0,1-1 0 0 0,0 1 1 0 0,-1 0-1 0 0,2 0 1 0 0,-1-1-1 0 0,1 1 1 0 0,0 0-1 0 0,1 6 1 0 0,8 15-4 0 0,0-1 0 0 0,21 38 0 0 0,-16-34 106 0 0,16 41-1 0 0,-29-64-44 0 0,5 24 1825 0 0,-34-29-621 0 0,10-2-1421 0 0,-1-1-1 0 0,-18-2 1 0 0,29 1-838 0 0,1 1 0 0 0,-1-1 0 0 0,1 0 0 0 0,0 0 0 0 0,-8-5 0 0 0</inkml:trace>
</inkml:ink>
</file>

<file path=ppt/ink/ink7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29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0 474 7097 0 0,'0'0'1566'0'0,"10"-15"-777"0"0,-3 4-665 0 0,7-11 161 0 0,1 0 0 0 0,29-30 0 0 0,5 0-58 0 0,3 2 1 0 0,2 2-1 0 0,2 3 1 0 0,2 2-1 0 0,64-36 1 0 0,-112 73-185 0 0,1 1 1 0 0,0 0-1 0 0,0 0 0 0 0,23-6 1 0 0,-33 11-51 0 0,1-1 0 0 0,0 1 0 0 0,0-1 1 0 0,0 1-1 0 0,0 0 0 0 0,0 0 0 0 0,0 0 1 0 0,0 0-1 0 0,0 0 0 0 0,0 0 1 0 0,0 0-1 0 0,0 1 0 0 0,-1-1 0 0 0,1 1 1 0 0,0-1-1 0 0,0 1 0 0 0,0 0 0 0 0,0 0 1 0 0,-1 0-1 0 0,1 0 0 0 0,0 0 0 0 0,-1 0 1 0 0,1 0-1 0 0,-1 0 0 0 0,1 1 0 0 0,-1-1 1 0 0,0 1-1 0 0,0-1 0 0 0,1 1 0 0 0,-1-1 1 0 0,0 1-1 0 0,0 0 0 0 0,-1-1 0 0 0,1 1 1 0 0,0 0-1 0 0,0 0 0 0 0,-1 0 0 0 0,1 2 1 0 0,2 12 90 0 0,-2 0 1 0 0,0 0-1 0 0,0 0 1 0 0,-2 1-1 0 0,0-1 1 0 0,0 0-1 0 0,-2 0 1 0 0,0-1 0 0 0,-1 1-1 0 0,-11 28 1 0 0,-7 11 231 0 0,-45 79 0 0 0,66-133-311 0 0,-173 275 1026 0 0,-7 12 1013 0 0,169-266-1955 0 0,2 0-1 0 0,0 0 1 0 0,2 1 0 0 0,0 1-1 0 0,2-1 1 0 0,0 1-1 0 0,-3 36 1 0 0,8-47-57 0 0,1 0 1 0 0,0 0 0 0 0,0 0-1 0 0,1 0 1 0 0,1 0-1 0 0,1-1 1 0 0,-1 1-1 0 0,2 0 1 0 0,0-1-1 0 0,0 0 1 0 0,1 0-1 0 0,1 0 1 0 0,0 0 0 0 0,1-1-1 0 0,13 18 1 0 0,-8-14-49 0 0,2-1 0 0 0,-1-1 0 0 0,2 0 0 0 0,30 22 0 0 0,-38-31 7 0 0,0 1 0 0 0,1-1 0 0 0,-1 0 0 0 0,1 0 0 0 0,-1-1 0 0 0,1 0 0 0 0,0-1 0 0 0,0 0-1 0 0,0 0 1 0 0,1 0 0 0 0,-1-1 0 0 0,0-1 0 0 0,16 0 0 0 0,-22 0 3 0 0,0-1 0 0 0,-1 1 0 0 0,1-1 0 0 0,0 0 0 0 0,-1 0 0 0 0,1 1-1 0 0,0-1 1 0 0,-1 0 0 0 0,1-1 0 0 0,-1 1 0 0 0,0 0 0 0 0,1 0 0 0 0,-1-1 0 0 0,0 1 0 0 0,0 0 0 0 0,0-1 0 0 0,0 0 0 0 0,0 1 0 0 0,0-1 0 0 0,0 1-1 0 0,0-1 1 0 0,-1 0 0 0 0,1 0 0 0 0,-1 1 0 0 0,1-1 0 0 0,-1 0 0 0 0,0 0 0 0 0,0-2 0 0 0,2-7-54 0 0,-2 1 1 0 0,1-1-1 0 0,-3-16 1 0 0,-3-4-78 0 0,-2 0 0 0 0,-1 1 0 0 0,-2-1 0 0 0,-1 2-1 0 0,-16-32 1 0 0,7 13 28 0 0,-36-103 24 0 0,50 128 148 0 0,0 0 0 0 0,1-1 0 0 0,2 0 0 0 0,-2-39 0 0 0,5 58-75 0 0,0 0 0 0 0,0-1 0 0 0,1 1 0 0 0,-1 0 0 0 0,1 0 0 0 0,0 0 0 0 0,1 0 1 0 0,-1 0-1 0 0,1 0 0 0 0,0 0 0 0 0,0 0 0 0 0,1 1 0 0 0,0-1 0 0 0,-1 1 0 0 0,1 0 0 0 0,1 0 0 0 0,-1 0 0 0 0,0 0 1 0 0,1 0-1 0 0,0 1 0 0 0,0-1 0 0 0,0 1 0 0 0,0 0 0 0 0,1 0 0 0 0,-1 1 0 0 0,1-1 0 0 0,0 1 0 0 0,0 0 0 0 0,0 1 1 0 0,7-3-1 0 0,13-1-100 0 0,1 1 1 0 0,0 1 0 0 0,-1 1 0 0 0,52 2-1 0 0,-36 1 192 0 0,-8 0-260 0 0,52 7 0 0 0</inkml:trace>
</inkml:ink>
</file>

<file path=ppt/ink/ink7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0.13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732 1 11717 0 0,'0'0'4462'0'0,"-14"14"-3471"0"0,-211 238 1067 0 0,-77 189-1675 0 0,268-388-415 0 0,32-50 8 0 0,-51 75-572 0 0,47-69 119 0 0,-1-1-1 0 0,-1 0 1 0 0,1 0 0 0 0,-1-1 0 0 0,-1 0-1 0 0,-12 9 1 0 0,6-9-1524 0 0,14-7 1821 0 0,1 0 0 0 0,-1 0 1 0 0,1 0-1 0 0,0 1 0 0 0,-1-1 1 0 0,1 0-1 0 0,-1 0 0 0 0,1 0 1 0 0,-1 0-1 0 0,1 0 0 0 0,-1 0 1 0 0,1 0-1 0 0,-1 0 0 0 0,1 0 1 0 0,-1-1-1 0 0,1 1 0 0 0,-1 0 1 0 0,1 0-1 0 0,-1 0 0 0 0,1 0 1 0 0,-1-1-1 0 0,1 1 0 0 0,-1 0 1 0 0,-8-23-7686 0 0</inkml:trace>
</inkml:ink>
</file>

<file path=ppt/ink/ink7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0.5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10769 0 0,'0'0'3576'0'0,"13"14"-2900"0"0,223 271 1241 0 0,-62-87-1865 0 0,-120-141 17 0 0,83 67 0 0 0,-135-123-81 0 0,2 4 23 0 0,2-1 1 0 0,-1 0-1 0 0,0 0 0 0 0,1 0 1 0 0,0-1-1 0 0,-1 0 1 0 0,1 0-1 0 0,1 0 0 0 0,-1-1 1 0 0,0 1-1 0 0,12 1 0 0 0,-17-5-335 0 0,0 1-1 0 0,0-1 1 0 0,0 0-1 0 0,0 0 0 0 0,0 0 1 0 0,0 1-1 0 0,0-1 1 0 0,0 0-1 0 0,-1 0 1 0 0,1 0-1 0 0,0 0 0 0 0,-1-1 1 0 0,1 1-1 0 0,-1 0 1 0 0,2-2-1 0 0,4-13-4105 0 0</inkml:trace>
</inkml:ink>
</file>

<file path=ppt/ink/ink7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1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197 229 4592 0 0,'0'0'7758'0'0,"9"-13"-6959"0"0,27-41-56 0 0,-33 49-559 0 0,0-1-1 0 0,0 1 1 0 0,-1-1 0 0 0,0 0 0 0 0,0 0-1 0 0,-1 0 1 0 0,1-1 0 0 0,-1 1-1 0 0,0 0 1 0 0,-1 0 0 0 0,0-1 0 0 0,0 1-1 0 0,0 0 1 0 0,-1-1 0 0 0,-2-9 0 0 0,3 13-140 0 0,-1 1 1 0 0,1-1 0 0 0,-1 1-1 0 0,1-1 1 0 0,-1 1 0 0 0,0-1 0 0 0,0 1-1 0 0,0 0 1 0 0,-1-1 0 0 0,1 1 0 0 0,0 0-1 0 0,-1 0 1 0 0,0 0 0 0 0,1 0 0 0 0,-1 0-1 0 0,0 0 1 0 0,0 1 0 0 0,0-1-1 0 0,0 0 1 0 0,0 1 0 0 0,0 0 0 0 0,-1-1-1 0 0,1 1 1 0 0,0 0 0 0 0,-1 0 0 0 0,1 1-1 0 0,-1-1 1 0 0,1 0 0 0 0,-1 1-1 0 0,1-1 1 0 0,-1 1 0 0 0,0 0 0 0 0,-3 0-1 0 0,0 0-45 0 0,1 1 0 0 0,-1 0 0 0 0,0 0 0 0 0,1 0 0 0 0,-1 1 0 0 0,1-1 0 0 0,0 1 0 0 0,-1 1 0 0 0,1-1 0 0 0,0 1 0 0 0,0 0 0 0 0,0 0-1 0 0,1 0 1 0 0,-7 6 0 0 0,1 1-53 0 0,0 0 0 0 0,0 1-1 0 0,1 1 1 0 0,0-1-1 0 0,1 1 1 0 0,0 1 0 0 0,1 0-1 0 0,1 0 1 0 0,0 0 0 0 0,0 1-1 0 0,2 0 1 0 0,-1 0-1 0 0,2 0 1 0 0,0 0 0 0 0,1 0-1 0 0,0 1 1 0 0,1 17 0 0 0,1-30 41 0 0,0 1 0 0 0,0-1 1 0 0,0 0-1 0 0,1 1 1 0 0,0-1-1 0 0,-1 0 1 0 0,1 1-1 0 0,0-1 0 0 0,0 0 1 0 0,0 0-1 0 0,0 0 1 0 0,0 0-1 0 0,1 0 1 0 0,-1 0-1 0 0,1 0 0 0 0,-1 0 1 0 0,1 0-1 0 0,0-1 1 0 0,0 1-1 0 0,-1-1 0 0 0,1 1 1 0 0,0-1-1 0 0,0 0 1 0 0,1 0-1 0 0,-1 0 1 0 0,0 0-1 0 0,0 0 0 0 0,0 0 1 0 0,1 0-1 0 0,-1-1 1 0 0,0 1-1 0 0,4-1 1 0 0,-1 1 24 0 0,0-1 1 0 0,0 0-1 0 0,0 0 1 0 0,0-1-1 0 0,1 1 1 0 0,-1-1-1 0 0,0 0 1 0 0,0-1-1 0 0,0 1 1 0 0,-1-1-1 0 0,1 0 1 0 0,0 0-1 0 0,0-1 1 0 0,4-3-1 0 0,12-10 235 0 0,-2-1 1 0 0,0-1-1 0 0,-1-1 0 0 0,25-35 0 0 0,-10 14-244 0 0,-32 39-37 0 0,-1 1 0 0 0,1 0 0 0 0,-1 0-1 0 0,0 0 1 0 0,1-1 0 0 0,-1 1 0 0 0,0 0 0 0 0,1 0 0 0 0,-1 0-1 0 0,1 0 1 0 0,-1-1 0 0 0,1 1 0 0 0,-1 0 0 0 0,0 0 0 0 0,1 0-1 0 0,-1 0 1 0 0,1 0 0 0 0,-1 0 0 0 0,1 0 0 0 0,-1 0 0 0 0,0 1-1 0 0,1-1 1 0 0,-1 0 0 0 0,1 0 0 0 0,-1 0 0 0 0,1 0 0 0 0,-1 1 0 0 0,0-1-1 0 0,1 0 1 0 0,-1 0 0 0 0,0 1 0 0 0,1-1 0 0 0,-1 0 0 0 0,0 0-1 0 0,1 1 1 0 0,-1-1 0 0 0,0 0 0 0 0,0 1 0 0 0,1-1 0 0 0,-1 1-1 0 0,0-1 1 0 0,0 0 0 0 0,0 1 0 0 0,1-1 0 0 0,-1 1 0 0 0,0-1-1 0 0,0 1 1 0 0,13 26 114 0 0,-11-22-201 0 0,9 22-759 0 0,-1-1 0 0 0,-2 1 0 0 0,8 40 0 0 0,-6-22-4397 0 0,-6-29 718 0 0</inkml:trace>
</inkml:ink>
</file>

<file path=ppt/ink/ink7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2.0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 9037 0 0,'0'0'5850'0'0,"13"15"-5718"0"0,41 48 10 0 0,-51-59-120 0 0,0 1 0 0 0,-1-1-1 0 0,0 1 1 0 0,1-1 0 0 0,-2 1 0 0 0,1 0 0 0 0,0 0 0 0 0,-1 0 0 0 0,0 0 0 0 0,0 0 0 0 0,-1 0 0 0 0,1 0-1 0 0,-1 1 1 0 0,0-1 0 0 0,0 0 0 0 0,-1 0 0 0 0,0 0 0 0 0,-1 8 0 0 0,0-4 36 0 0,1-2 11 0 0,-1 0 0 0 0,-1 0 0 0 0,1 0 0 0 0,-1 0 0 0 0,0 0 0 0 0,-7 10 0 0 0,-7 16 101 0 0,27-58-557 0 0,2 0 0 0 0,0 1 0 0 0,16-25-1 0 0,-14 29 382 0 0,0 0 0 0 0,1 1 0 0 0,1 1 0 0 0,0 0 0 0 0,2 1 0 0 0,0 1 0 0 0,22-15 0 0 0,-39 30 31 0 0,0 0 0 0 0,0 1-1 0 0,0-1 1 0 0,0 1 0 0 0,0-1 0 0 0,0 1-1 0 0,0-1 1 0 0,0 1 0 0 0,0 0-1 0 0,0 0 1 0 0,1-1 0 0 0,-1 1-1 0 0,0 0 1 0 0,0 0 0 0 0,0 0 0 0 0,1 0-1 0 0,-1 0 1 0 0,0 1 0 0 0,0-1-1 0 0,0 0 1 0 0,0 0 0 0 0,0 1-1 0 0,2 0 1 0 0,-1 0 6 0 0,-1 0 0 0 0,1 1 0 0 0,0-1 0 0 0,-1 0 0 0 0,1 1 1 0 0,-1 0-1 0 0,1-1 0 0 0,-1 1 0 0 0,0 0 0 0 0,0 0 0 0 0,2 4 0 0 0,2 6 48 0 0,0 0-1 0 0,-1 1 1 0 0,3 20 0 0 0,-4-21-50 0 0,0 9 70 0 0,0-1 0 0 0,0 25 0 0 0,-3-29-741 0 0,1-1 0 0 0,0 0 0 0 0,2 1-1 0 0,-1-1 1 0 0,8 22 0 0 0,-10-37 641 0 0,0 0-164 0 0,0 0 0 0 0,0 1 0 0 0,1-1 0 0 0,-1 1 0 0 0,0-1 0 0 0,0 0 0 0 0,0 1 1 0 0,23-4-8789 0 0</inkml:trace>
</inkml:ink>
</file>

<file path=ppt/ink/ink7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2.4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240 1 8149 0 0,'0'0'3286'0'0,"13"18"-2532"0"0,38 64-85 0 0,-45-72-579 0 0,-1 0 0 0 0,-1 1 1 0 0,0 0-1 0 0,-1 0 0 0 0,0 0 1 0 0,0 0-1 0 0,-1 1 0 0 0,-1-1 0 0 0,0 1 1 0 0,-1 13-1 0 0,2 6 58 0 0,2 260 613 0 0,-5-177-437 0 0,1-114-301 0 0,0 0 0 0 0,0 0 0 0 0,0 1 0 0 0,0-1 0 0 0,0 0 0 0 0,0 0-1 0 0,0 1 1 0 0,1-1 0 0 0,-1 0 0 0 0,0 0 0 0 0,0 1 0 0 0,0-1 0 0 0,-1 0 0 0 0,1 0 0 0 0,0 1 0 0 0,0-1 0 0 0,0 0-1 0 0,0 0 1 0 0,0 1 0 0 0,0-1 0 0 0,0 0 0 0 0,0 0 0 0 0,0 1 0 0 0,-1-1 0 0 0,1 0 0 0 0,0 0 0 0 0,0 0 0 0 0,0 1 0 0 0,0-1-1 0 0,-1 0 1 0 0,1 0 0 0 0,0 0 0 0 0,0 0 0 0 0,0 1 0 0 0,-1-1 0 0 0,1 0 0 0 0,0 0 0 0 0,0 0 0 0 0,-1 0 0 0 0,1 0 0 0 0,0 0-1 0 0,-1 0 1 0 0,-10-9-58 0 0,-12-23-934 0 0,20 27 945 0 0,-2-3-50 0 0,-1 1 1 0 0,0-1 0 0 0,0 1-1 0 0,-1 1 1 0 0,1-1 0 0 0,-2 1-1 0 0,1 0 1 0 0,-1 1 0 0 0,0-1-1 0 0,0 2 1 0 0,-13-7-1 0 0,16 9 97 0 0,1 1-1 0 0,-1 0 1 0 0,0 0-1 0 0,0 0 0 0 0,0 0 1 0 0,0 1-1 0 0,-1 0 0 0 0,1 0 1 0 0,0 0-1 0 0,0 1 0 0 0,0-1 1 0 0,0 1-1 0 0,0 0 0 0 0,0 1 1 0 0,0-1-1 0 0,1 1 1 0 0,-1 0-1 0 0,0 0 0 0 0,1 1 1 0 0,0-1-1 0 0,-1 1 0 0 0,-6 6 1 0 0,3-2 43 0 0,0 1 0 0 0,0 0 0 0 0,1 0 0 0 0,0 1 0 0 0,1 0 0 0 0,0 0 0 0 0,0 0 0 0 0,-5 14 0 0 0,8-17-49 0 0,0 0 1 0 0,1 1-1 0 0,-1-1 1 0 0,1 1-1 0 0,1 0 1 0 0,-1 0-1 0 0,1-1 1 0 0,1 1-1 0 0,-1 0 1 0 0,1 0-1 0 0,0 0 1 0 0,1 0-1 0 0,-1 0 1 0 0,4 9-1 0 0,-3-13-14 0 0,0-1 0 0 0,1 0-1 0 0,-1 1 1 0 0,1-1 0 0 0,0 0-1 0 0,0 0 1 0 0,-1 0 0 0 0,1 0-1 0 0,1-1 1 0 0,-1 1 0 0 0,0 0-1 0 0,0-1 1 0 0,1 0 0 0 0,-1 1-1 0 0,1-1 1 0 0,-1 0 0 0 0,1 0-1 0 0,-1 0 1 0 0,1-1 0 0 0,0 1-1 0 0,-1-1 1 0 0,1 1 0 0 0,0-1-1 0 0,3 0 1 0 0,9 1 70 0 0,1-1-1 0 0,27-3 0 0 0,7-5-735 0 0,-1-3-1 0 0,-1-2 0 0 0,51-21 0 0 0,-37 13-830 0 0,12-4-1773 0 0,11-9-2516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7.0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982 134 4620 0 0,'0'0'1053'0'0,"-14"-13"-453"0"0,0-1-448 0 0,7 6-82 0 0,-1 0 0 0 0,1 0 1 0 0,-2 1-1 0 0,1 1 1 0 0,-1-1-1 0 0,0 1 1 0 0,0 1-1 0 0,0 0 0 0 0,-1 0 1 0 0,-12-4-1 0 0,-7 1-19 0 0,0 0 0 0 0,0 3-1 0 0,-1 0 1 0 0,-46-1 0 0 0,18 6 206 0 0,-80 8 0 0 0,118-6-183 0 0,-1 1 0 0 0,1 1-1 0 0,0 0 1 0 0,0 2 0 0 0,0 0-1 0 0,1 1 1 0 0,0 1 0 0 0,0 1-1 0 0,1 1 1 0 0,0 0 0 0 0,1 2-1 0 0,0 0 1 0 0,1 0 0 0 0,-15 16-1 0 0,14-11-103 0 0,2 0-1 0 0,0 1 1 0 0,1 1 0 0 0,0 0-1 0 0,2 1 1 0 0,0 0 0 0 0,2 1-1 0 0,0 0 1 0 0,1 1-1 0 0,1 0 1 0 0,1 0 0 0 0,2 1-1 0 0,-6 34 1 0 0,9-40 89 0 0,1 0 1 0 0,1-1-1 0 0,0 1 1 0 0,1 0-1 0 0,1 0 1 0 0,1-1-1 0 0,0 1 0 0 0,1-1 1 0 0,1 0-1 0 0,0 0 1 0 0,1 0-1 0 0,1-1 1 0 0,0 0-1 0 0,1 0 0 0 0,1-1 1 0 0,0 0-1 0 0,1 0 1 0 0,1-1-1 0 0,19 19 1 0 0,-12-16 60 0 0,1-2 0 0 0,0 0 0 0 0,1-1 0 0 0,1 0 0 0 0,0-2 1 0 0,0-1-1 0 0,1 0 0 0 0,0-2 0 0 0,37 10 0 0 0,-17-9 270 0 0,-1-2-1 0 0,1-1 1 0 0,0-2 0 0 0,66-3-1 0 0,-74-4-100 0 0,0-2 0 0 0,0 0 0 0 0,0-3-1 0 0,-1-1 1 0 0,-1-1 0 0 0,1-2 0 0 0,-2-1 0 0 0,0-1 0 0 0,45-29-1 0 0,-44 22-78 0 0,-1-2-1 0 0,-1 0 0 0 0,39-43 0 0 0,-50 47-183 0 0,-2-1 0 0 0,-1-1-1 0 0,0 0 1 0 0,-2-2 0 0 0,21-41-1 0 0,-30 54-59 0 0,-1 0-1 0 0,-1 0 0 0 0,0 0 1 0 0,0 0-1 0 0,-1-1 0 0 0,0 1 1 0 0,0-1-1 0 0,-1-13 0 0 0,-1 19-47 0 0,-1 0 0 0 0,1 0 0 0 0,-1 0 0 0 0,0 0 0 0 0,-1 0 0 0 0,1 0 0 0 0,-1 0 0 0 0,0 0 0 0 0,0 0 1 0 0,-1 0-1 0 0,1 1 0 0 0,-1 0 0 0 0,0-1 0 0 0,0 1 0 0 0,-1 0 0 0 0,1 0 0 0 0,-1 1 0 0 0,0-1 0 0 0,-6-4 0 0 0,-25-14-2026 0 0,-1 1 1 0 0,-71-28 0 0 0,103 47 1901 0 0,-124-55-5775 0 0</inkml:trace>
</inkml:ink>
</file>

<file path=ppt/ink/ink7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2.9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 0 6169 0 0,'0'0'11913'0'0,"0"8"-12359"0"0,-6 116 587 0 0,0 4-5404 0 0,21-153-2979 0 0</inkml:trace>
</inkml:ink>
</file>

<file path=ppt/ink/ink7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3.3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 56 5428 0 0,'0'0'6679'0'0,"-10"14"-6576"0"0,-32 44-105 0 0,41-56 0 0 0,0-1-1 0 0,0 0 1 0 0,0 1-1 0 0,0-1 0 0 0,1 0 1 0 0,-1 1-1 0 0,0-1 0 0 0,1 1 1 0 0,-1-1-1 0 0,1 1 1 0 0,0-1-1 0 0,0 1 0 0 0,-1-1 1 0 0,1 1-1 0 0,0 0 0 0 0,0-1 1 0 0,0 1-1 0 0,1-1 1 0 0,-1 1-1 0 0,0-1 0 0 0,1 1 1 0 0,-1-1-1 0 0,1 1 0 0 0,-1-1 1 0 0,1 1-1 0 0,-1-1 1 0 0,1 0-1 0 0,0 1 0 0 0,0-1 1 0 0,0 0-1 0 0,0 1 0 0 0,0-1 1 0 0,0 0-1 0 0,0 0 1 0 0,0 0-1 0 0,3 2 0 0 0,1 0 14 0 0,0 0 0 0 0,0-1 0 0 0,0 1 0 0 0,0-1-1 0 0,0 0 1 0 0,11 3 0 0 0,-9-4 54 0 0,-1 0 1 0 0,0 0-1 0 0,1 0 0 0 0,-1-1 1 0 0,1 0-1 0 0,-1 0 0 0 0,1-1 1 0 0,-1 0-1 0 0,1 0 0 0 0,-1 0 1 0 0,0-1-1 0 0,1 0 0 0 0,-1 0 1 0 0,0-1-1 0 0,7-3 0 0 0,-9 3 42 0 0,0 0 0 0 0,0 0 0 0 0,0 0 0 0 0,0 0 0 0 0,-1 0 0 0 0,1-1 0 0 0,-1 0-1 0 0,0 1 1 0 0,0-1 0 0 0,0-1 0 0 0,-1 1 0 0 0,1 0 0 0 0,-1-1 0 0 0,0 1 0 0 0,-1-1-1 0 0,1 1 1 0 0,-1-1 0 0 0,1 0 0 0 0,-2 0 0 0 0,2-8 0 0 0,-2 8-65 0 0,0 0 1 0 0,0 0 0 0 0,0 0 0 0 0,-1 0-1 0 0,1 0 1 0 0,-1 0 0 0 0,0 0-1 0 0,-1 0 1 0 0,0 0 0 0 0,1 0-1 0 0,-1 1 1 0 0,-5-9 0 0 0,6 11-73 0 0,-1 1 0 0 0,1-1 0 0 0,-1 0 0 0 0,1 1 0 0 0,-1-1 0 0 0,0 1 0 0 0,1-1 0 0 0,-1 1 0 0 0,0 0 0 0 0,0 0 0 0 0,0 0 0 0 0,0 0 0 0 0,0 0 0 0 0,0 0 0 0 0,0 1 0 0 0,0-1 0 0 0,0 0 0 0 0,-1 1 0 0 0,1 0 0 0 0,0 0 0 0 0,0-1 0 0 0,-1 1 0 0 0,1 1-1 0 0,0-1 1 0 0,0 0 0 0 0,0 0 0 0 0,-1 1 0 0 0,1-1 0 0 0,0 1 0 0 0,0 0 0 0 0,0 0 0 0 0,-2 1 0 0 0,-2 0-172 0 0,1 1 0 0 0,0 0 0 0 0,0 0 0 0 0,0 0 0 0 0,0 1 0 0 0,1-1 0 0 0,-1 1 0 0 0,1 0 0 0 0,0 0 0 0 0,-7 10 0 0 0,9-11-364 0 0,1 0 0 0 0,-1 0 0 0 0,0 0 0 0 0,1 0 0 0 0,0 0-1 0 0,0 0 1 0 0,0 1 0 0 0,0-1 0 0 0,0 0 0 0 0,1 1 0 0 0,-1-1-1 0 0,1 7 1 0 0,2 2-4441 0 0</inkml:trace>
</inkml:ink>
</file>

<file path=ppt/ink/ink7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3.6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1 4760 0 0,'0'0'9808'0'0,"2"18"-8905"0"0,15 119 47 0 0,16 66-546 0 0,-1 1-1568 0 0,-16-68-3077 0 0,-12-110 1522 0 0,0-2-1398 0 0</inkml:trace>
  <inkml:trace contextRef="#ctx0" brushRef="#br0" timeOffset="1">0 617 9733 0 0,'0'0'2704'0'0,"88"-10"-3656"0"0,-48 10 944 0 0,1 0-648 0 0,4 0-1104 0 0,-12 0-1368 0 0,16-3-2745 0 0</inkml:trace>
</inkml:ink>
</file>

<file path=ppt/ink/ink7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4.0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306 0 4984 0 0,'0'0'3805'0'0,"-15"8"-3608"0"0,-48 27-141 0 0,58-32-52 0 0,1 0-1 0 0,-1 0 1 0 0,1 0-1 0 0,0 0 1 0 0,0 1-1 0 0,0-1 1 0 0,1 1-1 0 0,-1 0 1 0 0,1 0 0 0 0,0 0-1 0 0,0 1 1 0 0,0-1-1 0 0,1 1 1 0 0,-1-1-1 0 0,1 1 1 0 0,0 0-1 0 0,1 0 1 0 0,-1 0-1 0 0,1 0 1 0 0,0 0-1 0 0,0 1 1 0 0,1-1-1 0 0,-1 0 1 0 0,1 0 0 0 0,0 0-1 0 0,1 1 1 0 0,1 6-1 0 0,0-2 8 0 0,1-1-1 0 0,0 1 1 0 0,1-1 0 0 0,0 0-1 0 0,0 0 1 0 0,1-1 0 0 0,0 1-1 0 0,0-1 1 0 0,1 0 0 0 0,0-1-1 0 0,1 1 1 0 0,10 9 0 0 0,20 11 821 0 0,-27-21-165 0 0,-1 0-1 0 0,1 0 1 0 0,-1 1 0 0 0,13 16-1 0 0,-21-23-564 0 0,0 0 0 0 0,0 0 0 0 0,-1 0 0 0 0,1 0 0 0 0,-1 0 0 0 0,1 0 0 0 0,-1 0-1 0 0,1 0 1 0 0,-1 1 0 0 0,0-1 0 0 0,0 0 0 0 0,1 0 0 0 0,-1 0 0 0 0,0 1 0 0 0,0-1 0 0 0,0 0 0 0 0,0 0 0 0 0,0 1-1 0 0,-1-1 1 0 0,1 0 0 0 0,0 0 0 0 0,-1 2 0 0 0,0 0 8 0 0,-1-1 0 0 0,1 0 0 0 0,-1 1 0 0 0,1-1 0 0 0,-1 0 0 0 0,0 0 0 0 0,0 1 0 0 0,0-1 0 0 0,-4 2 0 0 0,-6 5-15 0 0,0-1-1 0 0,-1-1 1 0 0,-16 7 0 0 0,17-8-22 0 0,-15 8-242 0 0,-81 38-1807 0 0,35-24-2659 0 0,58-24 1401 0 0,-2-4-1697 0 0</inkml:trace>
</inkml:ink>
</file>

<file path=ppt/ink/ink7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4.5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6 118 7433 0 0,'0'0'7345'0'0,"-1"14"-6577"0"0,-2 15-371 0 0,1 36 0 0 0,3-53-353 0 0,0 0 1 0 0,0-1-1 0 0,1 1 0 0 0,0-1 0 0 0,1 0 1 0 0,0 1-1 0 0,9 16 0 0 0,-9-21-53 0 0,0-1 0 0 0,1 0 0 0 0,1 0 0 0 0,-1 0 0 0 0,1-1 0 0 0,0 1 0 0 0,0-1 0 0 0,0 0 0 0 0,1 0 0 0 0,-1-1 0 0 0,1 0 0 0 0,0 0 0 0 0,1 0 0 0 0,-1-1 0 0 0,11 5 0 0 0,-12-7 42 0 0,0 1 0 0 0,-1-1 0 0 0,1 0 0 0 0,0-1 1 0 0,-1 1-1 0 0,1-1 0 0 0,0 0 0 0 0,0 0 0 0 0,0-1 1 0 0,-1 1-1 0 0,1-1 0 0 0,0 0 0 0 0,-1 0 0 0 0,1-1 1 0 0,0 1-1 0 0,-1-1 0 0 0,0 0 0 0 0,1 0 0 0 0,-1-1 1 0 0,0 1-1 0 0,0-1 0 0 0,0 0 0 0 0,-1 0 0 0 0,6-5 1 0 0,1-4 103 0 0,0 0 0 0 0,0 0 1 0 0,-2-1-1 0 0,1 0 0 0 0,-2-1 1 0 0,0 1-1 0 0,0-2 0 0 0,-1 1 1 0 0,-1-1-1 0 0,6-25 0 0 0,-4 3-53 0 0,-2 1 0 0 0,-1-1 0 0 0,0-50 0 0 0,-7 68-582 0 0,-2 29-1536 0 0,-2 31-1375 0 0,7 20-4764 0 0,4-41 3229 0 0</inkml:trace>
</inkml:ink>
</file>

<file path=ppt/ink/ink7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5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30 92 0 0,'0'0'10722'0'0,"-13"-5"-10601"0"0,-47-18 90 0 0,57 22-170 0 0,-1 1 0 0 0,0-1 0 0 0,1 1 1 0 0,-1 0-1 0 0,1 0 0 0 0,-1 1 0 0 0,0-1 0 0 0,1 1 1 0 0,-1 0-1 0 0,0 0 0 0 0,1 0 0 0 0,0 0 1 0 0,-1 0-1 0 0,1 1 0 0 0,0 0 0 0 0,-1-1 1 0 0,1 1-1 0 0,0 0 0 0 0,0 1 0 0 0,-3 3 0 0 0,-5 1 163 0 0,0 1-61 0 0,1-1 0 0 0,-1 1 0 0 0,2 0 0 0 0,-1 1 0 0 0,1 1 0 0 0,1-1 0 0 0,-14 20 0 0 0,19-25-148 0 0,1 0-1 0 0,0 0 0 0 0,0 1 1 0 0,0-1-1 0 0,0 1 1 0 0,1-1-1 0 0,-1 1 0 0 0,1-1 1 0 0,0 1-1 0 0,1 0 1 0 0,-1 0-1 0 0,1 0 0 0 0,0-1 1 0 0,0 1-1 0 0,0 0 0 0 0,1 0 1 0 0,0 0-1 0 0,0-1 1 0 0,0 1-1 0 0,0 0 0 0 0,1-1 1 0 0,0 1-1 0 0,4 7 1 0 0,1 0-7 0 0,1-2 1 0 0,0 1 0 0 0,0-1 0 0 0,1-1 0 0 0,0 1 0 0 0,20 14 0 0 0,70 41-534 0 0,-67-45 87 0 0,42 32 0 0 0,-73-52 475 0 0,-1 1 1 0 0,1-1 0 0 0,-1 0-1 0 0,1 1 1 0 0,-1-1-1 0 0,0 0 1 0 0,1 1 0 0 0,-1-1-1 0 0,1 0 1 0 0,-1 1-1 0 0,0-1 1 0 0,0 1 0 0 0,1-1-1 0 0,-1 1 1 0 0,0-1-1 0 0,0 0 1 0 0,1 1 0 0 0,-1-1-1 0 0,0 1 1 0 0,0-1-1 0 0,0 1 1 0 0,0 0 0 0 0,0-1-1 0 0,0 1 1 0 0,0-1-1 0 0,0 1 1 0 0,0-1 0 0 0,0 1-1 0 0,0-1 1 0 0,0 1-1 0 0,0-1 1 0 0,0 1 0 0 0,0-1-1 0 0,0 1 1 0 0,-1-1-1 0 0,1 1 1 0 0,0-1 0 0 0,0 1-1 0 0,-1-1 1 0 0,1 1-1 0 0,0-1 1 0 0,-1 0 0 0 0,1 1-1 0 0,0-1 1 0 0,-1 0-1 0 0,1 1 1 0 0,-1-1 0 0 0,1 0-1 0 0,-1 1 1 0 0,1-1-1 0 0,-1 0 1 0 0,1 0 0 0 0,0 1-1 0 0,-1-1 1 0 0,1 0-1 0 0,-1 0 1 0 0,0 0 0 0 0,1 0-1 0 0,-1 0 1 0 0,1 0-1 0 0,-1 0 1 0 0,-42 10 1365 0 0,35-9-1332 0 0,-35 4 829 0 0,-30 7-253 0 0,67-11-669 0 0,-1 1 1 0 0,1 0 0 0 0,0 0 0 0 0,0 0-1 0 0,0 1 1 0 0,0 0 0 0 0,0 0-1 0 0,-6 5 1 0 0,11-7-13 0 0,1-1 0 0 0,-1 0 1 0 0,1 0-1 0 0,-1 1 0 0 0,1-1 0 0 0,-1 1 0 0 0,1-1 0 0 0,-1 0 0 0 0,1 1 1 0 0,0-1-1 0 0,-1 1 0 0 0,1-1 0 0 0,0 1 0 0 0,-1-1 0 0 0,1 1 1 0 0,0-1-1 0 0,0 1 0 0 0,-1-1 0 0 0,1 1 0 0 0,0 0 0 0 0,0-1 1 0 0,0 1-1 0 0,0-1 0 0 0,0 1 0 0 0,0 0 0 0 0,0-1 0 0 0,0 1 0 0 0,0-1 1 0 0,0 1-1 0 0,0 0 0 0 0,0-1 0 0 0,0 1 0 0 0,0-1 0 0 0,1 1 1 0 0,-1-1-1 0 0,0 1 0 0 0,0-1 0 0 0,1 1 0 0 0,-1 0 0 0 0,0-1 0 0 0,1 0 1 0 0,-1 1-1 0 0,0-1 0 0 0,1 1 0 0 0,-1-1 0 0 0,1 1 0 0 0,1 1-333 0 0,1-1-1 0 0,-1 0 0 0 0,0 1 0 0 0,0-1 0 0 0,1 0 0 0 0,-1 0 1 0 0,1 0-1 0 0,4 1 0 0 0,12 1-2512 0 0</inkml:trace>
</inkml:ink>
</file>

<file path=ppt/ink/ink7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5.8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295 5 2128 0 0,'0'0'10222'0'0,"-15"-1"-9685"0"0,2 0-360 0 0,7 0-95 0 0,1 0 0 0 0,-1 1-1 0 0,1 0 1 0 0,-1 0 0 0 0,1 0 0 0 0,-1 1 0 0 0,1-1 0 0 0,0 1-1 0 0,-1 1 1 0 0,1-1 0 0 0,0 1 0 0 0,-1 0 0 0 0,1 0 0 0 0,0 0-1 0 0,-8 6 1 0 0,-6 5 312 0 0,1 2 0 0 0,0 0 0 0 0,1 1 0 0 0,1 1 0 0 0,0 1 0 0 0,-14 19 0 0 0,26-30-366 0 0,-1-1 1 0 0,1 1 0 0 0,0 0 0 0 0,0 0-1 0 0,1 0 1 0 0,0 1 0 0 0,1-1 0 0 0,-1 1 0 0 0,1-1-1 0 0,1 1 1 0 0,-1 0 0 0 0,2 0 0 0 0,-1 0-1 0 0,1 0 1 0 0,0 0 0 0 0,0 0 0 0 0,1 0 0 0 0,0 0-1 0 0,1-1 1 0 0,-1 1 0 0 0,5 11 0 0 0,-3-14-95 0 0,-1-1 1 0 0,1 1-1 0 0,0 0 1 0 0,0-1-1 0 0,0 0 1 0 0,1 0-1 0 0,-1 0 1 0 0,1 0-1 0 0,0 0 0 0 0,0-1 1 0 0,1 0-1 0 0,-1 0 1 0 0,1 0-1 0 0,-1 0 1 0 0,1-1-1 0 0,0 0 1 0 0,0 0-1 0 0,0 0 1 0 0,0 0-1 0 0,0-1 1 0 0,7 1-1 0 0,-2 0-670 0 0,1-1-1 0 0,-1-1 1 0 0,0 1-1 0 0,1-2 1 0 0,-1 1-1 0 0,0-2 1 0 0,1 1-1 0 0,-1-1 1 0 0,0-1-1 0 0,14-5 1 0 0,11-8-4369 0 0</inkml:trace>
</inkml:ink>
</file>

<file path=ppt/ink/ink7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6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184 0 9745 0 0,'0'0'2210'0'0,"-14"3"-1517"0"0,-44 8 405 0 0,53-9-943 0 0,-1 0 1 0 0,0 0-1 0 0,1 1 1 0 0,0 0-1 0 0,0 0 1 0 0,0 0-1 0 0,0 0 1 0 0,0 1-1 0 0,0 0 1 0 0,1 0-1 0 0,0 0 0 0 0,0 0 1 0 0,0 1-1 0 0,0 0 1 0 0,-5 9-1 0 0,5-6-54 0 0,-1 1-1 0 0,1 0 0 0 0,1 0 0 0 0,0 0 1 0 0,0 0-1 0 0,1 0 0 0 0,0 1 0 0 0,-1 9 1 0 0,3-13-78 0 0,-1-1 1 0 0,1 1-1 0 0,0 0 1 0 0,0 0-1 0 0,1-1 1 0 0,-1 1-1 0 0,1 0 1 0 0,1-1-1 0 0,-1 1 1 0 0,1 0-1 0 0,0-1 1 0 0,0 0-1 0 0,0 1 1 0 0,1-1 0 0 0,4 6-1 0 0,-2-6-40 0 0,-1 0-1 0 0,1-1 1 0 0,0 0-1 0 0,0 0 0 0 0,0 0 1 0 0,1 0-1 0 0,-1-1 1 0 0,1 0-1 0 0,0 0 1 0 0,0 0-1 0 0,0-1 1 0 0,0 0-1 0 0,9 2 1 0 0,8 0-985 0 0,0-1 1 0 0,1 0-1 0 0,-1-2 0 0 0,1 0 1 0 0,39-6-1 0 0,-36 0-1758 0 0,5-7-1469 0 0</inkml:trace>
</inkml:ink>
</file>

<file path=ppt/ink/ink7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6.6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268 0 9141 0 0,'0'0'7107'0'0,"2"19"-6197"0"0,0-7-740 0 0,3 15 141 0 0,-2-1-1 0 0,-1 1 0 0 0,-2 47 0 0 0,-11 8 123 0 0,-3 0-1 0 0,-28 93 1 0 0,-66 156-198 0 0,35-117-788 0 0,66-193 248 0 0,-14 51-593 0 0,19-66 430 0 0,1 1 0 0 0,0-1-1 0 0,0 0 1 0 0,1 1 0 0 0,-1-1 0 0 0,2 0-1 0 0,-1 1 1 0 0,2 11 0 0 0,-1-17 267 0 0,0 0 1 0 0,0 0-1 0 0,0 0 1 0 0,0 0-1 0 0,0 0 0 0 0,0-1 1 0 0,0 1-1 0 0,0 0 1 0 0,0 0-1 0 0,1-1 1 0 0,-1 1-1 0 0,0-1 0 0 0,0 1 1 0 0,1-1-1 0 0,-1 1 1 0 0,0-1-1 0 0,0 0 0 0 0,1 1 1 0 0,-1-1-1 0 0,1 0 1 0 0,-1 0-1 0 0,0 0 1 0 0,1 0-1 0 0,-1 0 0 0 0,0-1 1 0 0,1 1-1 0 0,1-1 1 0 0,3 1-847 0 0,30-1-3574 0 0</inkml:trace>
</inkml:ink>
</file>

<file path=ppt/ink/ink7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7.0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 0 11297 0 0,'0'0'6442'0'0,"13"17"-5695"0"0,37 57-265 0 0,-45-65-416 0 0,0 0 0 0 0,-1 1-1 0 0,0 0 1 0 0,-1 0 0 0 0,0 0 0 0 0,-1 1-1 0 0,0-1 1 0 0,-1 0 0 0 0,0 1-1 0 0,0 17 1 0 0,0-2 57 0 0,1 19-95 0 0,-1 1 1 0 0,-3-1-1 0 0,-1 0 1 0 0,-19 89-1 0 0,12-94-489 0 0,-20 74-1133 0 0,3-43-2436 0 0,14-53-1400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7.5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783 0 6353 0 0,'0'0'5017'0'0,"-6"26"-7559"0"0,-110 386 2085 0 0,-177 373 2430 0 0,168-467-1149 0 0,105-266-609 0 0,-45 109 517 0 0,53-136-615 0 0,-1 0 0 0 0,-2-1 0 0 0,0 0 0 0 0,-18 21 0 0 0,20-31-169 0 0,-21 30-271 0 0,18-8-4233 0 0,9-17 271 0 0</inkml:trace>
</inkml:ink>
</file>

<file path=ppt/ink/ink7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7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87 8401 0 0,'0'0'3357'0'0,"13"-13"-2570"0"0,46-41-207 0 0,-55 52-517 0 0,-1-1 0 0 0,1 1 0 0 0,0 0 0 0 0,0 0 0 0 0,0 0 0 0 0,0 1 0 0 0,0-1 0 0 0,0 1 1 0 0,1 0-1 0 0,-1 0 0 0 0,0 1 0 0 0,0-1 0 0 0,1 1 0 0 0,-1 0 0 0 0,1 0 0 0 0,-1 1 0 0 0,0-1 0 0 0,0 1 1 0 0,1 0-1 0 0,-1 0 0 0 0,5 2 0 0 0,-6-2-20 0 0,4 1 48 0 0,-1 0 0 0 0,1 1 1 0 0,-1 0-1 0 0,0 1 0 0 0,0 0 0 0 0,0 0 1 0 0,-1 0-1 0 0,1 0 0 0 0,-1 1 0 0 0,0 0 1 0 0,0 0-1 0 0,0 0 0 0 0,-1 1 0 0 0,0-1 0 0 0,0 1 1 0 0,0 0-1 0 0,-1 0 0 0 0,0 1 0 0 0,0-1 1 0 0,2 8-1 0 0,-2-4 64 0 0,1 1 0 0 0,-2 0 0 0 0,1-1-1 0 0,-1 1 1 0 0,-1 0 0 0 0,0 0 0 0 0,0 0 0 0 0,-1 0 0 0 0,-1 1 0 0 0,0-1 0 0 0,0 0 0 0 0,-4 12 0 0 0,2-15-89 0 0,0-1 1 0 0,0 0 0 0 0,-1 0 0 0 0,0 0 0 0 0,0 0-1 0 0,-1-1 1 0 0,0 0 0 0 0,0 0 0 0 0,0 0-1 0 0,-1 0 1 0 0,-9 7 0 0 0,-10 6-113 0 0,-46 25 0 0 0,6-3-1794 0 0,60-37 1090 0 0,-15 10-230 0 0,12-11-2419 0 0,8-2 3059 0 0,-1-1 0 0 0,0 0 1 0 0,0 0-1 0 0,0 0 0 0 0,0 0 0 0 0,0 0 0 0 0,1 0 0 0 0,-1 0 0 0 0,0-1 0 0 0,0 1 0 0 0,-1-1 0 0 0</inkml:trace>
  <inkml:trace contextRef="#ctx0" brushRef="#br0" timeOffset="1">353 130 5549 0 0,'0'0'5853'0'0,"14"13"-5078"0"0,45 45-49 0 0,-54-52-483 0 0,1 0-1 0 0,-1 0 0 0 0,0 1 1 0 0,0 0-1 0 0,0 0 1 0 0,-1 0-1 0 0,-1 1 1 0 0,1 0-1 0 0,-1-1 0 0 0,0 1 1 0 0,-1 0-1 0 0,3 14 1 0 0,-5-22-237 0 0,1 0 170 0 0,-1 0 1 0 0,1 0 0 0 0,-1 0-1 0 0,1 0 1 0 0,-1 0-1 0 0,1 0 1 0 0,-1 0 0 0 0,1-1-1 0 0,-1 1 1 0 0,1 0-1 0 0,-1 0 1 0 0,3-3 1236 0 0,-2 3-1237 0 0,-1-1 1 0 0,0 1-1 0 0,1-1 1 0 0,-1 1 0 0 0,0-1-1 0 0,0 1 1 0 0,1-1-1 0 0,-1 1 1 0 0,0-2 0 0 0,22-29-709 0 0,-3 5 272 0 0,-9 15-270 0 0,3-6-93 0 0,1 1 0 0 0,24-22 0 0 0,-32 34-44 0 0,0-1 0 0 0,1 1-1 0 0,-1 0 1 0 0,10-4 0 0 0,-12 6-268 0 0,1 0 0 0 0,0 1 0 0 0,0-1 0 0 0,0 1 0 0 0,0 0 0 0 0,0 1 0 0 0,7-1 0 0 0,6 1-3509 0 0</inkml:trace>
</inkml:ink>
</file>

<file path=ppt/ink/ink7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7.8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1 157 3452 0 0,'0'0'7999'0'0,"14"2"-7468"0"0,-5 0-461 0 0,5 1 35 0 0,-1 0 1 0 0,0-1 0 0 0,1-1 0 0 0,0 0 0 0 0,-1-1 0 0 0,25-3 0 0 0,-32 2-62 0 0,0-1-1 0 0,0 0 1 0 0,0 0-1 0 0,-1-1 1 0 0,1 0 0 0 0,-1 0-1 0 0,1 0 1 0 0,-1 0-1 0 0,0-1 1 0 0,0 0-1 0 0,-1 0 1 0 0,1 0 0 0 0,5-8-1 0 0,-7 9-5 0 0,0-1-1 0 0,-1 0 0 0 0,0 0 1 0 0,0 0-1 0 0,0 0 0 0 0,0 0 1 0 0,-1 0-1 0 0,1 0 0 0 0,-1 0 1 0 0,0-1-1 0 0,0 1 0 0 0,-1-1 1 0 0,1 1-1 0 0,-1 0 0 0 0,0-1 1 0 0,0 1-1 0 0,-1-1 0 0 0,1 1 1 0 0,-3-8-1 0 0,3 11-20 0 0,-1-1 0 0 0,1 1-1 0 0,-1 0 1 0 0,1-1 0 0 0,-1 1 0 0 0,1 0 0 0 0,-1-1-1 0 0,0 1 1 0 0,0 0 0 0 0,0 0 0 0 0,0 0 0 0 0,0 0-1 0 0,0 0 1 0 0,0 0 0 0 0,0 0 0 0 0,0 0 0 0 0,0 0 0 0 0,0 1-1 0 0,0-1 1 0 0,-1 0 0 0 0,1 1 0 0 0,0-1 0 0 0,-1 1-1 0 0,1-1 1 0 0,0 1 0 0 0,-1 0 0 0 0,1-1 0 0 0,-1 1-1 0 0,1 0 1 0 0,0 0 0 0 0,-1 0 0 0 0,1 0 0 0 0,-1 0 0 0 0,1 0-1 0 0,-1 1 1 0 0,1-1 0 0 0,0 0 0 0 0,-2 1 0 0 0,-2 1 0 0 0,1-1 1 0 0,-1 1-1 0 0,1 0 1 0 0,-1 0 0 0 0,1 0-1 0 0,0 1 1 0 0,0 0 0 0 0,0-1-1 0 0,1 1 1 0 0,-5 4-1 0 0,-1 4 31 0 0,1 1-1 0 0,1 0 0 0 0,0 0 0 0 0,0 1 0 0 0,1 0 0 0 0,1 0 1 0 0,0 0-1 0 0,0 1 0 0 0,2-1 0 0 0,0 1 0 0 0,0 0 0 0 0,1 0 1 0 0,1 0-1 0 0,1 0 0 0 0,1 24 0 0 0,-1-33-61 0 0,1 0 0 0 0,0 1 0 0 0,0-1 0 0 0,0 0 0 0 0,1 0 0 0 0,0 0 0 0 0,0 0-1 0 0,0 0 1 0 0,0 0 0 0 0,1-1 0 0 0,0 1 0 0 0,0-1 0 0 0,0 0 0 0 0,1 0 0 0 0,-1 0 0 0 0,1 0 0 0 0,0 0 0 0 0,0-1 0 0 0,0 0-1 0 0,0 0 1 0 0,8 4 0 0 0,-2-2-560 0 0,0 0 0 0 0,0-1 0 0 0,0 0-1 0 0,1-1 1 0 0,-1 0 0 0 0,1-1 0 0 0,0 0 0 0 0,0-1-1 0 0,19 0 1 0 0,6-2-3551 0 0</inkml:trace>
</inkml:ink>
</file>

<file path=ppt/ink/ink7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38.2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455 1 9761 0 0,'0'0'3376'0'0,"0"17"-2554"0"0,1 199 1761 0 0,0-204-2563 0 0,17 293 714 0 0,-12-253-619 0 0,3 0 1 0 0,2-1-1 0 0,31 89 1 0 0,-21-105-89 0 0,-21-34 58 0 0,0-14 211 0 0,0 3-405 0 0,0 0-1 0 0,-1 0 1 0 0,0 0 0 0 0,-1 1 0 0 0,0-1 0 0 0,-1 0 0 0 0,0 1 0 0 0,0 0 0 0 0,-1 0 0 0 0,-1 0 0 0 0,1 0 0 0 0,-1 0-1 0 0,0 1 1 0 0,-1 0 0 0 0,-12-13 0 0 0,8 12 53 0 0,0 0 0 0 0,0 1 0 0 0,0 0 0 0 0,-1 0 0 0 0,-1 1-1 0 0,1 1 1 0 0,-1 0 0 0 0,0 1 0 0 0,0 0 0 0 0,-1 1 0 0 0,-13-3 0 0 0,10 3 76 0 0,-1 1 0 0 0,1 1 0 0 0,0 1 1 0 0,-1 0-1 0 0,1 1 0 0 0,-1 1 0 0 0,1 0 0 0 0,-31 7 0 0 0,36-5 44 0 0,-1 1-1 0 0,0 0 0 0 0,1 0 0 0 0,0 1 0 0 0,0 1 0 0 0,0 0 0 0 0,0 0 0 0 0,1 1 0 0 0,0 0 0 0 0,1 1 0 0 0,0 0 0 0 0,-10 11 0 0 0,16-16-32 0 0,0 0 0 0 0,1 1 0 0 0,-1-1 0 0 0,1 1 0 0 0,0-1 0 0 0,0 1 0 0 0,0 0 0 0 0,1 0 0 0 0,-1 0 1 0 0,1 0-1 0 0,0 0 0 0 0,0 0 0 0 0,0 0 0 0 0,1 1 0 0 0,-1-1 0 0 0,1 0 0 0 0,0 0 0 0 0,0 0 0 0 0,1 1 0 0 0,0 4 0 0 0,0-4 7 0 0,1-1 1 0 0,0 1-1 0 0,0 0 0 0 0,0-1 1 0 0,1 1-1 0 0,-1-1 1 0 0,1 0-1 0 0,0 0 0 0 0,1 0 1 0 0,-1 0-1 0 0,0 0 0 0 0,1-1 1 0 0,0 1-1 0 0,0-1 1 0 0,0 0-1 0 0,6 3 0 0 0,6 2 48 0 0,0 0 0 0 0,0-1 0 0 0,1 0 0 0 0,0-1 0 0 0,0-1 1 0 0,1-1-1 0 0,27 3 0 0 0,131 1-234 0 0,-66-6-1795 0 0,-90 0-828 0 0</inkml:trace>
</inkml:ink>
</file>

<file path=ppt/ink/ink7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5:43.2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 1084 0 0,'2'-10'9710'0'0,"-2"18"-10384"0"0</inkml:trace>
</inkml:ink>
</file>

<file path=ppt/ink/ink7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8:00.8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 0 4500 0 0,'-1'0'10504'0'0,"0"1"-10878"0"0,-1-1 1 0 0,0 0-1 0 0,1 0 0 0 0,-1 1 1 0 0,1-1-1 0 0,-1 1 0 0 0,1 0 0 0 0,-1-1 1 0 0,1 1-1 0 0,-1 0 0 0 0,1 0 1 0 0,-2 1-1 0 0</inkml:trace>
</inkml:ink>
</file>

<file path=ppt/ink/ink7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24.7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4 116 168 0 0,'0'0'4805'0'0,"0"-3"-4099"0"0,-1 2-658 0 0,1 0-1 0 0,-1 0 1 0 0,1-1 0 0 0,-1 1 0 0 0,1 0 0 0 0,0 0 0 0 0,0 0 0 0 0,0 0 0 0 0,-1 0 0 0 0,1 0 0 0 0,0-1 0 0 0,1 1 0 0 0,-1 0 0 0 0,0 0 0 0 0,0 0 0 0 0,0 0 0 0 0,1 0 0 0 0,-1 0 0 0 0,0-1 0 0 0,1 1 0 0 0,-1 0 0 0 0,1 0 0 0 0,-1 0 0 0 0,1 0 0 0 0,0 0 0 0 0,-1 1 0 0 0,1-1 0 0 0,0 0 0 0 0,0 0 0 0 0,0 0 0 0 0,-1 1 0 0 0,1-1 0 0 0,0 0 0 0 0,0 1 0 0 0,0-1 0 0 0,0 0 0 0 0,0 1 0 0 0,0 0 0 0 0,1-1 0 0 0,-1 1 0 0 0,0 0 0 0 0,0-1 0 0 0,0 1 0 0 0,2 0 0 0 0,45-12-120 0 0,0 2 0 0 0,0 3 0 0 0,59-2 0 0 0,-41 3 62 0 0,-1 0-36 0 0,235-18-276 0 0,-100 27-4580 0 0,-162 1 2632 0 0</inkml:trace>
</inkml:ink>
</file>

<file path=ppt/ink/ink7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7:02.0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73 3876 0 0,'0'0'6425'0'0,"6"-7"-6210"0"0,-4 4-211 0 0,1-1 0 0 0,0 1-1 0 0,0 0 1 0 0,1 0 0 0 0,-1 1-1 0 0,0-1 1 0 0,1 1-1 0 0,0-1 1 0 0,-1 1 0 0 0,1 0-1 0 0,0 0 1 0 0,0 1 0 0 0,0-1-1 0 0,0 1 1 0 0,1 0 0 0 0,7-1-1 0 0,254-24 1287 0 0,-265 26-1317 0 0,0 0-1 0 0,1 0 0 0 0,-1-1 0 0 0,1 1 1 0 0,-1 0-1 0 0,1 0 0 0 0,-1 1 0 0 0,1-1 1 0 0,-1 0-1 0 0,0 0 0 0 0,1 1 0 0 0,-1-1 1 0 0,0 1-1 0 0,3 0 0 0 0,-4 0-55 0 0,0-1 0 0 0,0 0 0 0 0,1 1 0 0 0,-1-1-1 0 0,0 0 1 0 0,0 1 0 0 0,0-1 0 0 0,0 0 0 0 0,1 1 0 0 0,-1-1 0 0 0,0 0 0 0 0,0 1 0 0 0,0-1-1 0 0,0 1 1 0 0,0-1 0 0 0,0 0 0 0 0,0 1 0 0 0,0-1 0 0 0,0 1 0 0 0,0-1 0 0 0,0 0-1 0 0,-1 1 1 0 0,1-1 0 0 0,0 1 0 0 0,0-1 0 0 0,0 0 0 0 0,0 1 0 0 0,-1-1 0 0 0,1 0 0 0 0,0 1-1 0 0,0-1 1 0 0,-1 0 0 0 0,-2 4-622 0 0,0-1 1 0 0,0 1-1 0 0,0-1 0 0 0,0 0 0 0 0,-1-1 1 0 0,1 1-1 0 0,-1 0 0 0 0,-4 1 0 0 0,-11 6-1661 0 0</inkml:trace>
</inkml:ink>
</file>

<file path=ppt/ink/ink7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7:02.4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2208 0 0,'0'0'7038'0'0,"9"0"-6772"0"0,371 19 1135 0 0,-374-20-1002 0 0</inkml:trace>
</inkml:ink>
</file>

<file path=ppt/ink/ink7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7:04.2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28 836 0 0,'0'0'7536'0'0,"6"-18"-4214"0"0,5 15-3246 0 0,-1 1 0 0 0,1 0 0 0 0,0 1 0 0 0,0 0 0 0 0,0 1 0 0 0,0 0 0 0 0,11 1 0 0 0,76 16 154 0 0,-60-11-166 0 0,-28-5-65 0 0,0 0 0 0 0,0 1 0 0 0,0 0 0 0 0,0 1 0 0 0,0 0 0 0 0,-1 0 0 0 0,13 7 0 0 0,-21-10-75 0 0,-1 0 0 0 0,1 0 0 0 0,-1 1 0 0 0,1-1 0 0 0,-1 1 0 0 0,1-1 0 0 0,-1 0 0 0 0,1 1 0 0 0,-1-1 0 0 0,0 1 0 0 0,1-1 0 0 0,-1 1 0 0 0,0-1 0 0 0,1 1 0 0 0,-1-1 0 0 0,0 1 0 0 0,1-1 0 0 0,-1 1 0 0 0,0-1 0 0 0,0 1 0 0 0,0 0 0 0 0,0-1 0 0 0,1 1 0 0 0,-1-1 0 0 0,0 1 0 0 0,0 0 0 0 0,0-1 0 0 0,0 1 0 0 0,0-1 0 0 0,-1 1 0 0 0,1 0 0 0 0,0-1-1 0 0,0 1 1 0 0,0-1 0 0 0,0 1 0 0 0,-1 0 0 0 0,1-1 0 0 0,0 1 0 0 0,0-1 0 0 0,-1 1 0 0 0,-21 17-4615 0 0,9-11 2555 0 0</inkml:trace>
</inkml:ink>
</file>

<file path=ppt/ink/ink7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7:04.6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4892 0 0,'0'0'5692'0'0,"11"3"-6110"0"0,61 19 448 0 0,-16-4 225 0 0,0-2 0 0 0,92 12 0 0 0,-103-27 1456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8.00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1121 421 7433 0 0,'1'-13'1473'0'0,"0"-4"-1195"0"0,0-1 1 0 0,-1 0-1 0 0,-1 0 0 0 0,-1 1 0 0 0,-1-1 0 0 0,0 1 1 0 0,-1-1-1 0 0,-1 1 0 0 0,0 0 0 0 0,-13-25 0 0 0,12 32-286 0 0,-1 1 0 0 0,0 1 0 0 0,0-1-1 0 0,-1 1 1 0 0,0 1 0 0 0,-1 0-1 0 0,1 0 1 0 0,-1 0 0 0 0,-1 1 0 0 0,1 0-1 0 0,-1 1 1 0 0,0 0 0 0 0,0 1 0 0 0,-1 0-1 0 0,1 0 1 0 0,-22-3 0 0 0,2 1-72 0 0,-1 2 1 0 0,1 1 0 0 0,-1 2 0 0 0,-57 4 0 0 0,41 3 173 0 0,0 1 0 0 0,0 3 0 0 0,1 1 0 0 0,0 3 1 0 0,1 1-1 0 0,0 3 0 0 0,2 1 0 0 0,0 3 0 0 0,1 1 1 0 0,-47 35-1 0 0,75-48-117 0 0,1 1 0 0 0,0 1 1 0 0,1 0-1 0 0,0 1 0 0 0,1 0 0 0 0,1 1 1 0 0,0 0-1 0 0,0 1 0 0 0,2-1 0 0 0,0 2 1 0 0,0-1-1 0 0,2 1 0 0 0,-8 27 0 0 0,10-29 5 0 0,1 0-1 0 0,1 0 0 0 0,0 0 1 0 0,1 0-1 0 0,0 0 0 0 0,1 0 1 0 0,1 0-1 0 0,0 0 1 0 0,1 0-1 0 0,1 0 0 0 0,0 0 1 0 0,1-1-1 0 0,0 1 0 0 0,1-1 1 0 0,1 0-1 0 0,12 22 0 0 0,-6-17 23 0 0,2 0 0 0 0,0-1 0 0 0,0-1 0 0 0,2-1 0 0 0,0 0 0 0 0,0 0 0 0 0,2-2 0 0 0,-1 0 0 0 0,2-1 0 0 0,0-1 0 0 0,0-1 0 0 0,1-1 0 0 0,26 9 0 0 0,-14-7 33 0 0,1-2 0 0 0,0-1 1 0 0,0-2-1 0 0,1-1 0 0 0,0-2 0 0 0,0-1 1 0 0,61-5-1 0 0,-61-1 49 0 0,-1-2 0 0 0,0-1 0 0 0,-1-2-1 0 0,1-1 1 0 0,-2-2 0 0 0,0-1 0 0 0,37-21 0 0 0,-16 4 100 0 0,-2-2 0 0 0,-1-2 0 0 0,52-49 0 0 0,-72 57-106 0 0,-2-1-1 0 0,0-2 1 0 0,-2-1-1 0 0,40-61 1 0 0,-55 75-56 0 0,-1-1 1 0 0,0 0-1 0 0,-1 0 1 0 0,-1-1 0 0 0,-1 0-1 0 0,0 0 1 0 0,-2-1 0 0 0,0 0-1 0 0,-1 0 1 0 0,0 0-1 0 0,-2-37 1 0 0,-2 44-124 0 0,0 0 0 0 0,-1 0 1 0 0,-1 0-1 0 0,0 0 0 0 0,0 0 0 0 0,-1 1 1 0 0,-1 0-1 0 0,0 0 0 0 0,0 0 0 0 0,-1 0 1 0 0,-1 1-1 0 0,1 0 0 0 0,-2 1 0 0 0,1-1 1 0 0,-1 1-1 0 0,-1 1 0 0 0,-15-13 0 0 0,16 15-305 0 0,-1 0-1 0 0,-1 0 1 0 0,1 1-1 0 0,-1 0 1 0 0,0 1-1 0 0,0 0 1 0 0,-1 0-1 0 0,1 1 0 0 0,-1 1 1 0 0,1 0-1 0 0,-1 0 1 0 0,-15 0-1 0 0,-2 2-2374 0 0</inkml:trace>
</inkml:ink>
</file>

<file path=ppt/ink/ink7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7:34.4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527 1635 2416 0 0,'0'0'4692'0'0,"3"1"-4664"0"0,268 0 2148 0 0,-124-4-1664 0 0,-65 2-54 0 0,101-14 1 0 0,-138 8 16 0 0,-1-2-1 0 0,0-2 1 0 0,80-31 0 0 0,-72 20-156 0 0,-1-3 0 0 0,-2-1 0 0 0,0-3 0 0 0,74-58 0 0 0,-97 63-209 0 0,-2-1-1 0 0,0-1 1 0 0,-1 0-1 0 0,-2-2 0 0 0,-1-1 1 0 0,27-52-1 0 0,-19 19-2 0 0,41-133 0 0 0,-69 194-108 0 0,9-26 76 0 0,-2 0 1 0 0,-2 0-1 0 0,5-39 0 0 0,-10 54-74 0 0,1-1-1 0 0,-1 0 1 0 0,-1 0 0 0 0,-1 0-1 0 0,0 0 1 0 0,0 0 0 0 0,-1 1-1 0 0,-1-1 1 0 0,-7-17-1 0 0,-6-1 32 0 0,-1 2 0 0 0,-1 0 0 0 0,-1 0 0 0 0,-2 2 0 0 0,-1 1 0 0 0,-1 1 0 0 0,-1 0 0 0 0,-41-29 0 0 0,-88-57-173 0 0,129 94 55 0 0,-12-6 51 0 0,-1 1 0 0 0,0 2 0 0 0,-2 2 0 0 0,0 1 0 0 0,-1 2 0 0 0,-1 2-1 0 0,0 2 1 0 0,-1 2 0 0 0,0 1 0 0 0,-55-2 0 0 0,40 8-60 0 0,-1 3 0 0 0,1 2 0 0 0,0 3 0 0 0,0 2-1 0 0,-93 26 1 0 0,97-17-22 0 0,0 2-1 0 0,1 3 1 0 0,1 2-1 0 0,2 2 1 0 0,-86 60-1 0 0,116-71 114 0 0,1 2-1 0 0,0 1 1 0 0,2 0 0 0 0,0 1 0 0 0,1 1 0 0 0,1 0-1 0 0,1 1 1 0 0,-15 29 0 0 0,0 9 219 0 0,-43 124 1 0 0,57-135-157 0 0,2 2 1 0 0,3-1 0 0 0,1 1 0 0 0,3 1-1 0 0,2 0 1 0 0,2-1 0 0 0,8 86 0 0 0,-1-108-58 0 0,1-1 0 0 0,2 0 0 0 0,1 0 0 0 0,1-1 1 0 0,1 0-1 0 0,1 0 0 0 0,1-2 0 0 0,1 1 0 0 0,28 33 1 0 0,-33-46 54 0 0,2-1 0 0 0,-1 0 0 0 0,2 0 0 0 0,-1-2 0 0 0,24 16 1 0 0,71 36 150 0 0,-85-50-305 0 0,14 6 258 0 0,44 14 1 0 0,22 10-97 0 0,-79-39-3758 0 0</inkml:trace>
</inkml:ink>
</file>

<file path=ppt/ink/ink7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8:26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107 379 1852 0 0,'0'0'6658'0'0,"-10"-24"-4904"0"0,9 10-1737 0 0,0 0 0 0 0,1 0 0 0 0,1 0 0 0 0,0 1 0 0 0,1-1 0 0 0,1 0 0 0 0,0 0 1 0 0,1 1-1 0 0,0-1 0 0 0,1 1 0 0 0,0 0 0 0 0,1 1 0 0 0,1-1 0 0 0,0 1 0 0 0,0 0 0 0 0,1 1 1 0 0,1 0-1 0 0,0 0 0 0 0,0 1 0 0 0,1 0 0 0 0,1 1 0 0 0,0 0 0 0 0,0 0 0 0 0,0 1 0 0 0,1 1 1 0 0,18-9-1 0 0,-18 10-66 0 0,0 1 0 0 0,1 1 0 0 0,0 0 0 0 0,-1 1 0 0 0,1 0 0 0 0,1 1 0 0 0,-1 0 0 0 0,0 1 0 0 0,0 1 0 0 0,0 0 0 0 0,15 2 0 0 0,-25-1 42 0 0,1 0-1 0 0,-1 0 0 0 0,1 0 1 0 0,-1 0-1 0 0,0 1 1 0 0,0-1-1 0 0,0 1 0 0 0,0 0 1 0 0,0 0-1 0 0,0 0 1 0 0,0 0-1 0 0,0 1 0 0 0,-1-1 1 0 0,1 1-1 0 0,-1-1 1 0 0,0 1-1 0 0,2 3 0 0 0,-1 0 16 0 0,0-1-1 0 0,0 1 0 0 0,-1 0 1 0 0,0-1-1 0 0,0 1 0 0 0,-1 0 0 0 0,0 1 1 0 0,0-1-1 0 0,0 7 0 0 0,0 2 37 0 0,-1 0 0 0 0,-1 1-1 0 0,-1-1 1 0 0,0 0 0 0 0,-1-1-1 0 0,-1 1 1 0 0,-6 18 0 0 0,-6 3 196 0 0,-1-1 0 0 0,-1 0 1 0 0,-45 60-1 0 0,-84 85 309 0 0,-7-18-72 0 0,79-85 481 0 0,74-76-970 0 0,0 0 0 0 0,0 0 1 0 0,0 0-1 0 0,0 0 1 0 0,0 0-1 0 0,1 0 0 0 0,-1 0 1 0 0,0 1-1 0 0,0-1 1 0 0,1 0-1 0 0,-1 0 1 0 0,1 1-1 0 0,-1-1 0 0 0,1 1 1 0 0,-1 1-1 0 0,1-2-9 0 0,0-1 0 0 0,1 1 0 0 0,-1-1 0 0 0,0 1 0 0 0,0-1 0 0 0,0 1 0 0 0,1-1 0 0 0,-1 1 1 0 0,0 0-1 0 0,1-1 0 0 0,-1 0 0 0 0,0 1 0 0 0,1-1 0 0 0,-1 1 0 0 0,1-1 0 0 0,-1 1 0 0 0,0-1 0 0 0,1 0 0 0 0,-1 1 0 0 0,1-1 0 0 0,-1 0 0 0 0,1 0 0 0 0,-1 1 0 0 0,1-1 0 0 0,0 0 0 0 0,5 2-44 0 0,0-1-1 0 0,1 0 0 0 0,-1 0 1 0 0,0 0-1 0 0,9-1 0 0 0,-11 0 196 0 0,63-2 95 0 0,-1-4 0 0 0,69-13 0 0 0,-40 5-231 0 0,-59 9 3 0 0,-6 2 109 0 0,-1-1-1 0 0,0-1 1 0 0,1-1-1 0 0,-2-2 1 0 0,37-15-1 0 0,-45 10-1916 0 0,-9 1-2304 0 0,-7-3-984 0 0</inkml:trace>
</inkml:ink>
</file>

<file path=ppt/ink/ink7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8:27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5825 0 0,'0'0'2326'0'0,"5"5"-3222"0"0,0 2 1076 0 0,0 0 1 0 0,0 1-1 0 0,-1 0 1 0 0,0-1 0 0 0,0 2-1 0 0,-1-1 1 0 0,0 0-1 0 0,0 1 1 0 0,-1-1-1 0 0,0 1 1 0 0,-1 0 0 0 0,1 9-1 0 0,-1 288 1602 0 0,-6-134-1280 0 0,10-194-5874 0 0,7-6-326 0 0</inkml:trace>
</inkml:ink>
</file>

<file path=ppt/ink/ink7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8:28.3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568 128 7401 0 0,'0'0'3856'0'0,"-2"-11"-3714"0"0,-10-37-176 0 0,10 46 5 0 0,1-1 1 0 0,0 1-1 0 0,-1 0 1 0 0,1 0-1 0 0,-1 0 0 0 0,0 1 1 0 0,0-1-1 0 0,0 0 0 0 0,0 1 1 0 0,0-1-1 0 0,0 1 1 0 0,0-1-1 0 0,0 1 0 0 0,0 0 1 0 0,-1 0-1 0 0,1 0 0 0 0,-1 0 1 0 0,1 1-1 0 0,-1-1 1 0 0,1 0-1 0 0,-1 1 0 0 0,1 0 1 0 0,-3 0-1 0 0,-4-2-7 0 0,-55-11-85 0 0,-1 3 1 0 0,-126-2-1 0 0,189 13 62 0 0,0 0 1 0 0,1 0 0 0 0,0 1 0 0 0,-1-1 0 0 0,1 0 0 0 0,0 1 0 0 0,-1-1 0 0 0,1 1 0 0 0,0-1-1 0 0,0 1 1 0 0,0 0 0 0 0,0-1 0 0 0,1 1 0 0 0,-1 0 0 0 0,0 0 0 0 0,0 2 0 0 0,-2 3-76 0 0,-141 308 1063 0 0,143-312-946 0 0,0-1 1 0 0,0 0-1 0 0,0 1 1 0 0,1-1-1 0 0,-1 1 1 0 0,1-1 0 0 0,0 1-1 0 0,0-1 1 0 0,-1 1-1 0 0,1-1 1 0 0,1 1-1 0 0,-1-1 1 0 0,1 5-1 0 0,0-6 16 0 0,-1 1 1 0 0,1-1-1 0 0,0 0 0 0 0,0 1 1 0 0,-1-1-1 0 0,1 0 0 0 0,0 0 1 0 0,0 0-1 0 0,0 0 0 0 0,0 0 1 0 0,0 0-1 0 0,1 0 0 0 0,-1 0 1 0 0,0 0-1 0 0,0 0 1 0 0,1-1-1 0 0,1 2 0 0 0,5 0 45 0 0,-1 0-1 0 0,1-1 0 0 0,0 1 1 0 0,-1-2-1 0 0,1 1 1 0 0,0-1-1 0 0,10-1 1 0 0,14-2 44 0 0,0-2 0 0 0,55-15 0 0 0,24-5-99 0 0,-96 23-48 0 0,0 0 1 0 0,0 2 0 0 0,0-1 0 0 0,0 2-1 0 0,24 3 1 0 0,-34-3 64 0 0,1 0 1 0 0,-1 1-1 0 0,0 0 1 0 0,1 0-1 0 0,-1 0 1 0 0,0 0-1 0 0,0 1 1 0 0,0-1-1 0 0,-1 1 1 0 0,1 1-1 0 0,-1-1 0 0 0,0 1 1 0 0,0-1-1 0 0,0 1 1 0 0,0 1-1 0 0,0-1 1 0 0,-1 0-1 0 0,0 1 1 0 0,0 0-1 0 0,0-1 1 0 0,0 1-1 0 0,-1 0 0 0 0,0 1 1 0 0,0-1-1 0 0,0 0 1 0 0,-1 0-1 0 0,0 1 1 0 0,0-1-1 0 0,0 1 1 0 0,-1-1-1 0 0,0 1 1 0 0,0 0-1 0 0,0-1 1 0 0,0 1-1 0 0,-1-1 0 0 0,0 1 1 0 0,0-1-1 0 0,-1 0 1 0 0,1 1-1 0 0,-1-1 1 0 0,-1 0-1 0 0,1 0 1 0 0,-1 0-1 0 0,-2 5 1 0 0,-4 1 132 0 0,-1 1-1 0 0,1-1 1 0 0,-2 0 0 0 0,1-1 0 0 0,-2 0 0 0 0,1-1 0 0 0,-1 0 0 0 0,-1-1 0 0 0,1-1 0 0 0,-17 8 0 0 0,12-8 122 0 0,0 0 0 0 0,0-1 1 0 0,-1 0-1 0 0,1-2 0 0 0,-1 0 0 0 0,0-1 1 0 0,-36 1-1 0 0,53-4-52 0 0,21 0-7733 0 0</inkml:trace>
</inkml:ink>
</file>

<file path=ppt/ink/ink7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8:41.0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615 2037 6309 0 0,'0'0'3443'0'0,"15"1"-2991"0"0,0-1-343 0 0,3-1 51 0 0,1 2 0 0 0,0 1-1 0 0,24 5 1 0 0,81 18 212 0 0,158 13 0 0 0,57-26-153 0 0,-250-14 18 0 0,161-24 0 0 0,-189 14 2 0 0,-1-2-1 0 0,0-3 0 0 0,-1-2 1 0 0,-2-3-1 0 0,0-3 0 0 0,-1-2 1 0 0,-1-2-1 0 0,95-69 1 0 0,-116 71-165 0 0,0-2 0 0 0,-2-1-1 0 0,-1-1 1 0 0,-2-2 0 0 0,0-1 0 0 0,-3-1 0 0 0,-1-1 0 0 0,-2-1 0 0 0,-1-2 0 0 0,-2 0 0 0 0,-1-1 0 0 0,-3-1 0 0 0,15-54 0 0 0,-18 39 41 0 0,-3-1 0 0 0,-3 0 0 0 0,-2-1 0 0 0,-2 0 0 0 0,-3 0-1 0 0,-3 0 1 0 0,-2 1 0 0 0,-24-112 0 0 0,22 141-158 0 0,-2 0-1 0 0,0 1 1 0 0,-2 0-1 0 0,-1 1 0 0 0,-1 0 1 0 0,-2 1-1 0 0,0 0 1 0 0,-1 1-1 0 0,-2 1 1 0 0,0 1-1 0 0,-2 0 1 0 0,0 2-1 0 0,-1 0 1 0 0,-1 1-1 0 0,-37-24 0 0 0,5 9-57 0 0,-2 3 0 0 0,-1 2-1 0 0,-2 3 1 0 0,0 2 0 0 0,-2 3-1 0 0,0 2 1 0 0,-106-17 0 0 0,68 22 15 0 0,0 4 1 0 0,-1 4 0 0 0,0 5 0 0 0,-117 13 0 0 0,149-3 48 0 0,1 3 1 0 0,1 3-1 0 0,0 3 1 0 0,1 2-1 0 0,1 4 1 0 0,1 2-1 0 0,1 3 0 0 0,-105 67 1 0 0,98-49 35 0 0,2 3-1 0 0,2 3 1 0 0,3 3-1 0 0,2 2 1 0 0,3 3-1 0 0,-89 123 1 0 0,129-159 12 0 0,1 0-1 0 0,1 1 1 0 0,2 1 0 0 0,1 1 0 0 0,0-1 0 0 0,3 2-1 0 0,0-1 1 0 0,-9 60 0 0 0,15-64 8 0 0,1 0 0 0 0,2 0 0 0 0,0 0 1 0 0,2 0-1 0 0,0-1 0 0 0,2 1 0 0 0,0 0 0 0 0,2-1 1 0 0,0 0-1 0 0,2-1 0 0 0,18 40 0 0 0,-5-26 18 0 0,1 0-1 0 0,2-1 0 0 0,1-1 1 0 0,1-2-1 0 0,2 0 0 0 0,62 53 1 0 0,-46-49 57 0 0,2-2 0 0 0,2-2 0 0 0,0-2 0 0 0,83 38 0 0 0,-107-58-25 0 0,1 0 0 0 0,0-2 0 0 0,1 0-1 0 0,0-2 1 0 0,0-1 0 0 0,1-1 0 0 0,-1-1 0 0 0,33-1 0 0 0,-32-4-1603 0 0,-1 0 0 0 0,37-8 0 0 0,-40 2-2656 0 0,4-10-2682 0 0</inkml:trace>
</inkml:ink>
</file>

<file path=ppt/ink/ink7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3.1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 4 6733 0 0,'0'0'9061'0'0,"1"-3"-9055"0"0,-1 61-519 0 0,-4 102 929 0 0,-5-97-460 0 0,4-39-276 0 0,2-1 1 0 0,0 1-1 0 0,2 0 1 0 0,0 1-1 0 0,4 30 1 0 0,-3-53 148 0 0,0-1 1 0 0,0 0-1 0 0,1 1 1 0 0,-1-1-1 0 0,0 0 1 0 0,1 1-1 0 0,-1-1 1 0 0,1 0-1 0 0,0 1 1 0 0,-1-1-1 0 0,1 0 1 0 0,0 0-1 0 0,0 0 1 0 0,0 0-1 0 0,-1 0 1 0 0,1 0-1 0 0,0 0 0 0 0,1 0 1 0 0,-1 0-1 0 0,0 0 1 0 0,0 0-1 0 0,0-1 1 0 0,0 1-1 0 0,1 0 1 0 0,-1-1-1 0 0,0 1 1 0 0,1-1-1 0 0,-1 1 1 0 0,0-1-1 0 0,1 0 1 0 0,-1 0-1 0 0,0 1 1 0 0,1-1-1 0 0,-1 0 1 0 0,1 0-1 0 0,-1-1 0 0 0,0 1 1 0 0,1 0-1 0 0,-1 0 1 0 0,1-1-1 0 0,-1 1 1 0 0,0 0-1 0 0,0-1 1 0 0,1 0-1 0 0,-1 1 1 0 0,2-2-1 0 0,14-12-2820 0 0</inkml:trace>
</inkml:ink>
</file>

<file path=ppt/ink/ink7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3.5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 6261 0 0,'0'0'8608'0'0,"2"-5"-9550"0"0,6 44 1220 0 0,-4-15-118 0 0,23 130 88 0 0,-5-25-1300 0 0,-1-45-3205 0 0,-17-74 2033 0 0,3-3-700 0 0</inkml:trace>
</inkml:ink>
</file>

<file path=ppt/ink/ink7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23:23.9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14 8069 0 0,'0'0'3898'0'0,"15"-3"-4182"0"0,-3 0 140 0 0,-7 1 115 0 0,0 1 0 0 0,1 0 0 0 0,-1-1 0 0 0,1 2 0 0 0,-1-1 0 0 0,1 1 0 0 0,0 0 0 0 0,-1 0-1 0 0,1 0 1 0 0,-1 1 0 0 0,1 0 0 0 0,-1 0 0 0 0,1 0 0 0 0,-1 1 0 0 0,0-1 0 0 0,6 4 0 0 0,6 4 72 0 0,-1 2-1 0 0,0 0 1 0 0,-1 0 0 0 0,0 1 0 0 0,-1 1-1 0 0,-1 1 1 0 0,0 0 0 0 0,0 0 0 0 0,-2 1-1 0 0,0 1 1 0 0,0 0 0 0 0,-2 1 0 0 0,11 22-1 0 0,-3 2-24 0 0,-1 1 0 0 0,-2 0 1 0 0,-2 1-1 0 0,11 69 0 0 0,-16-52 76 0 0,-3 1 0 0 0,-2 0 0 0 0,-3 0 1 0 0,-3 0-1 0 0,-2 0 0 0 0,-3-1 0 0 0,-3 0 1 0 0,-2-1-1 0 0,-3 0 0 0 0,-2-1 0 0 0,-40 82 1 0 0,47-113 170 0 0,-2 0 1 0 0,-1-1-1 0 0,-1-1 1 0 0,-1 0-1 0 0,-1-1 1 0 0,-1-1-1 0 0,-1-1 1 0 0,-1 0-1 0 0,-1-2 1 0 0,-34 25-1 0 0,52-42-90 0 0,-1 0-1 0 0,1-1 1 0 0,-1 1-1 0 0,1-1 0 0 0,-1 0 1 0 0,0-1-1 0 0,0 1 0 0 0,0-1 1 0 0,0 0-1 0 0,0 0 1 0 0,0 0-1 0 0,-8-1 0 0 0,12-1-326 0 0,0 0 0 0 0,0 0 0 0 0,1-1 0 0 0,-1 1 0 0 0,1 0-1 0 0,-1-1 1 0 0,1 1 0 0 0,-1 0 0 0 0,1-1 0 0 0,0 1 0 0 0,0-1-1 0 0,0 1 1 0 0,0 0 0 0 0,0-1 0 0 0,0 1 0 0 0,0-1 0 0 0,0 1 0 0 0,1-2-1 0 0,-1 0-413 0 0,6-34-7412 0 0,-5 35 7093 0 0,4-21-4667 0 0</inkml:trace>
</inkml:ink>
</file>

<file path=ppt/ink/ink7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20.1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486 1659 132 0 0,'0'0'7065'0'0,"33"5"-4786"0"0,1-2-1495 0 0,0-1-1 0 0,0-3 1 0 0,62-7 0 0 0,-74 4-529 0 0,-1-1-1 0 0,0 0 1 0 0,-1-2 0 0 0,1 0 0 0 0,-2-2 0 0 0,1 0 0 0 0,22-14-1 0 0,26-21 258 0 0,78-65 0 0 0,-117 84-375 0 0,-1-2-1 0 0,-1 0 0 0 0,-2-2 0 0 0,40-58 0 0 0,71-147 103 0 0,-115 192-183 0 0,-3-1 0 0 0,-1 0 0 0 0,19-84 1 0 0,-29 80-59 0 0,-2-1 1 0 0,-2 1-1 0 0,-2-1 1 0 0,-6-50-1 0 0,3 80 9 0 0,-2 0 0 0 0,0 0-1 0 0,-1 0 1 0 0,0 1-1 0 0,-2-1 1 0 0,0 1 0 0 0,-13-22-1 0 0,-6-5 21 0 0,-45-58 1 0 0,62 90-84 0 0,0 1 0 0 0,-2 0 1 0 0,1 1-1 0 0,-1 0 0 0 0,-1 1 0 0 0,0 0 1 0 0,0 1-1 0 0,-1 0 0 0 0,0 1 1 0 0,0 0-1 0 0,-1 1 0 0 0,-23-7 1 0 0,-2 3-130 0 0,0 2 1 0 0,0 2 0 0 0,-60-2 0 0 0,-50 5 205 0 0,126 4-16 0 0,0 1 0 0 0,0 2 0 0 0,1 0 0 0 0,-33 11 0 0 0,-259 99 255 0 0,298-106-319 0 0,-1 1 0 0 0,1 0 0 0 0,1 1 0 0 0,0 1 0 0 0,0 0-1 0 0,1 1 1 0 0,1 1 0 0 0,0 0 0 0 0,0 1 0 0 0,1 0 0 0 0,1 1 0 0 0,-11 18 0 0 0,-2 10-14 0 0,1 0-1 0 0,3 2 0 0 0,-21 64 1 0 0,21-45 60 0 0,3 1 1 0 0,3 1 0 0 0,3 1 0 0 0,3 0-1 0 0,2 0 1 0 0,5 74 0 0 0,2-119 40 0 0,2 1 1 0 0,1-1 0 0 0,0 0-1 0 0,2 0 1 0 0,0-1 0 0 0,1 1 0 0 0,2-1-1 0 0,0-1 1 0 0,1 1 0 0 0,1-2-1 0 0,1 1 1 0 0,0-2 0 0 0,2 0 0 0 0,0 0-1 0 0,1-1 1 0 0,1-1 0 0 0,0-1-1 0 0,34 25 1 0 0,-1-5 111 0 0,94 58 320 0 0,-141-92-450 0 0,-1 0-1 0 0,0 0 1 0 0,0 0-1 0 0,1-1 1 0 0,-1 1-1 0 0,0 0 1 0 0,1-1-1 0 0,-1 0 1 0 0,0 1-1 0 0,1-1 0 0 0,-1 0 1 0 0,1 1-1 0 0,-1-1 1 0 0,1 0-1 0 0,-1 0 1 0 0,1 0-1 0 0,-1 0 1 0 0,1 0-1 0 0,-1-1 1 0 0,0 1-1 0 0,1 0 1 0 0,-1-1-1 0 0,1 1 1 0 0,-1-1-1 0 0,0 0 1 0 0,3 0-1 0 0,7-4-1414 0 0,30-13-3954 0 0,-10-4 235 0 0</inkml:trace>
</inkml:ink>
</file>

<file path=ppt/ink/ink7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01.9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294 29 3876 0 0,'0'0'3728'0'0,"0"-5"-3421"0"0,4-18 459 0 0,-24 40-269 0 0,-14 24-218 0 0,1 1 1 0 0,2 1-1 0 0,2 2 0 0 0,-24 52 0 0 0,39-68-177 0 0,-11 36 0 0 0,17-42 60 0 0,-1 0 1 0 0,-1-1 0 0 0,-19 32-1 0 0,41-95-10646 0 0,-26 83 9544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09.9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16 6733 0 0,'0'0'1654'0'0,"16"-4"-199"0"0,4 0-1281 0 0,-1 1 0 0 0,1 1 0 0 0,-1 0 0 0 0,1 2 0 0 0,0 0 0 0 0,38 6 0 0 0,63 20 80 0 0,-2 6 0 0 0,180 72 0 0 0,220 132 205 0 0,-109-17-34 0 0,-149-77-261 0 0,-233-127-112 0 0,-4-1 144 0 0,0-1 1 0 0,0-2-1 0 0,2 0 0 0 0,44 11 0 0 0,-69-22-123 0 0,1 0-1 0 0,-1 0 0 0 0,0 0 1 0 0,1 0-1 0 0,-1 0 1 0 0,0-1-1 0 0,1 1 0 0 0,-1 0 1 0 0,0-1-1 0 0,1 1 0 0 0,-1-1 1 0 0,0 0-1 0 0,0 1 1 0 0,0-1-1 0 0,0 0 0 0 0,1 0 1 0 0,-1 0-1 0 0,0 0 0 0 0,0 0 1 0 0,-1 0-1 0 0,1 0 1 0 0,0 0-1 0 0,0 0 0 0 0,0 0 1 0 0,-1 0-1 0 0,1-1 0 0 0,0 1 1 0 0,-1 0-1 0 0,0 0 1 0 0,1-1-1 0 0,-1 1 0 0 0,1 0 1 0 0,-1-1-1 0 0,0-1 0 0 0,0 2-197 0 0,1 0 0 0 0,-1 0 0 0 0,0-1 0 0 0,1 1 0 0 0,-1 0 0 0 0,0-1 0 0 0,0 1 0 0 0,0 0 0 0 0,0-1 0 0 0,-1 1 0 0 0,1 0 0 0 0,0-1 0 0 0,0 1 0 0 0,-1 0 0 0 0,1-1 0 0 0,-1 1 0 0 0,1 0 0 0 0,-1 0 0 0 0,1 0 0 0 0,-1-1 0 0 0,0 1 0 0 0,0 0 0 0 0,0 0 0 0 0,1 0 0 0 0,-1 0 0 0 0,0 0 0 0 0,0 0 0 0 0,0 1 0 0 0,-1-1 0 0 0,1 0 0 0 0,0 0 0 0 0,0 1 0 0 0,0-1 0 0 0,0 1 0 0 0,-3-1 0 0 0,-33 0-5036 0 0,7 1 2334 0 0</inkml:trace>
</inkml:ink>
</file>

<file path=ppt/ink/ink7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02.7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9 508 0 0,'0'0'7585'0'0,"-5"-9"-5316"0"0,31 31-1757 0 0,-1-1 1 0 0,2-2 0 0 0,56 31 0 0 0,-43-27-514 0 0,39 30-1 0 0,-10-2 774 0 0,-63-46-969 0 0,4 3 433 0 0</inkml:trace>
</inkml:ink>
</file>

<file path=ppt/ink/ink7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11.7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11 131 3484 0 0,'0'0'12931'0'0,"-2"-8"-12384"0"0,-1-1-407 0 0,2 5-80 0 0,0 1-1 0 0,0-1 1 0 0,0 0 0 0 0,0 1-1 0 0,1-1 1 0 0,-1 0-1 0 0,1-3 1 0 0,32-5-303 0 0,202-55 144 0 0,-215 65-2153 0 0</inkml:trace>
</inkml:ink>
</file>

<file path=ppt/ink/ink7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12.1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14 8989 0 0,'0'0'9562'0'0,"6"0"-9665"0"0,22 0 40 0 0,25 1 91 0 0,-1-2 0 0 0,73-13-1 0 0</inkml:trace>
</inkml:ink>
</file>

<file path=ppt/ink/ink7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28.6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240 113 432 0 0,'1'-8'15457'0'0,"1"-20"-15475"0"0,-2 25 7 0 0,0 1 0 0 0,0 0-1 0 0,0 0 1 0 0,0 0 0 0 0,-1 0-1 0 0,1 0 1 0 0,-1 0 0 0 0,1 0-1 0 0,-1 0 1 0 0,0 0-1 0 0,0 0 1 0 0,0 0 0 0 0,0 0-1 0 0,0 0 1 0 0,0 1 0 0 0,-3-4-1 0 0,0 1-48 0 0,-1 1-1 0 0,1 0 1 0 0,-1 0-1 0 0,0 0 0 0 0,-8-3 1 0 0,4 2-20 0 0,-1 1 0 0 0,0 0 0 0 0,0 0 1 0 0,0 1-1 0 0,0 1 0 0 0,-1 0 0 0 0,1 0 0 0 0,0 1 0 0 0,-21 2 1 0 0,28-1 65 0 0,0-1 1 0 0,0 1 0 0 0,0 0 0 0 0,0-1-1 0 0,0 1 1 0 0,1 1 0 0 0,-1-1 0 0 0,0 0-1 0 0,0 1 1 0 0,1-1 0 0 0,-1 1-1 0 0,1 0 1 0 0,-1 0 0 0 0,1 0 0 0 0,0 0-1 0 0,0 1 1 0 0,0-1 0 0 0,0 0 0 0 0,0 1-1 0 0,0-1 1 0 0,1 1 0 0 0,-3 5-1 0 0,1-1 77 0 0,0 1-1 0 0,1-1 1 0 0,0 1-1 0 0,0 0 1 0 0,1-1-1 0 0,0 1 1 0 0,0 14-1 0 0,1-15 8 0 0,1 1 0 0 0,0-1 0 0 0,0 1 0 0 0,0-1 0 0 0,1 0 0 0 0,0 1 0 0 0,0-1 0 0 0,1 0 0 0 0,0 0 0 0 0,0-1 0 0 0,1 1 0 0 0,0-1 0 0 0,0 1 0 0 0,0-1-1 0 0,8 7 1 0 0,-5-5 22 0 0,0-2-1 0 0,1 1 1 0 0,0-1-1 0 0,0 0 1 0 0,0-1-1 0 0,1 0 0 0 0,0 0 1 0 0,0-1-1 0 0,0 0 1 0 0,1-1-1 0 0,10 3 1 0 0,39 6 181 0 0,104 8 1 0 0,-62-9-209 0 0,-92-10-72 0 0,0 0 0 0 0,0 1 0 0 0,0 0-1 0 0,0 1 1 0 0,-1 0 0 0 0,0 1 0 0 0,1-1 0 0 0,-1 1-1 0 0,0 1 1 0 0,-1 0 0 0 0,1 0 0 0 0,-1 0-1 0 0,0 1 1 0 0,0 0 0 0 0,-1 0 0 0 0,0 1 0 0 0,11 14-1 0 0,-15-17 4 0 0,0 0 0 0 0,0 0-1 0 0,0 0 1 0 0,0 1-1 0 0,-1-1 1 0 0,0 0 0 0 0,0 1-1 0 0,0-1 1 0 0,0 1-1 0 0,-1 0 1 0 0,0-1 0 0 0,0 1-1 0 0,0 0 1 0 0,0-1 0 0 0,-1 1-1 0 0,1-1 1 0 0,-1 1-1 0 0,-1-1 1 0 0,1 1 0 0 0,-1-1-1 0 0,1 1 1 0 0,-1-1 0 0 0,0 0-1 0 0,-1 0 1 0 0,1 0-1 0 0,-1 0 1 0 0,1-1 0 0 0,-1 1-1 0 0,-1-1 1 0 0,1 1-1 0 0,0-1 1 0 0,-1 0 0 0 0,1 0-1 0 0,-7 3 1 0 0,-4 0 60 0 0,0-1 0 0 0,0 0 0 0 0,-1-1 0 0 0,1-1 1 0 0,-1 0-1 0 0,0-1 0 0 0,0-1 0 0 0,-20 0 0 0 0,15-2 31 0 0,1 0 0 0 0,-1-1 0 0 0,0-1 0 0 0,1-1 0 0 0,-34-11 0 0 0,41 10 133 0 0,1 0 1 0 0,-1 0-1 0 0,1-1 1 0 0,1-1-1 0 0,-1 0 1 0 0,1-1-1 0 0,0 0 1 0 0,0 0-1 0 0,-9-12 1 0 0,14 11 1165 0 0</inkml:trace>
</inkml:ink>
</file>

<file path=ppt/ink/ink7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52.0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1 137 4244 0 0,'0'0'9148'0'0,"1"-4"-8747"0"0,0 0-306 0 0,0 0 0 0 0,1 0 0 0 0,-1 0 0 0 0,1 1 0 0 0,0-1 0 0 0,1 0 0 0 0,-1 1 0 0 0,0 0 0 0 0,1-1 0 0 0,0 1 0 0 0,0 0 0 0 0,0 0 0 0 0,0 1 0 0 0,0-1 1 0 0,1 1-1 0 0,-1-1 0 0 0,1 1 0 0 0,7-3 0 0 0,-7 3-82 0 0,91-43 447 0 0,-83 40-604 0 0,0 1 0 0 0,0 1-1 0 0,0 0 1 0 0,0 0 0 0 0,0 1 0 0 0,18 0 0 0 0,-28 2-199 0 0,-1 0 0 0 0,1 0 0 0 0,0 1 1 0 0,0-1-1 0 0,0 1 0 0 0,-1-1 1 0 0,1 1-1 0 0,0 0 0 0 0,-1 0 0 0 0,1 0 1 0 0,0-1-1 0 0,-1 2 0 0 0,1-1 0 0 0,-1 0 1 0 0,0 0-1 0 0,1 0 0 0 0,-1 1 0 0 0,0-1 1 0 0,0 0-1 0 0,1 1 0 0 0,-1-1 0 0 0,0 1 1 0 0,-1 0-1 0 0,1-1 0 0 0,0 1 0 0 0,0 0 1 0 0,-1-1-1 0 0,1 1 0 0 0,-1 0 0 0 0,1 2 1 0 0,-1 9-2184 0 0</inkml:trace>
</inkml:ink>
</file>

<file path=ppt/ink/ink7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52.4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64 6141 0 0,'0'0'8456'0'0,"7"-1"-8526"0"0,14-2-22 0 0,57-9 17 0 0,126-36 1196 0 0</inkml:trace>
</inkml:ink>
</file>

<file path=ppt/ink/ink7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1.0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360 0 836 0 0,'0'0'3662'0'0,"0"13"-5020"0"0,-13 244 2057 0 0,4-88-478 0 0,8-168-106 0 0,1-1 1 0 0,-1 1-1 0 0,1-1 1 0 0,-1 1-1 0 0,0-1 1 0 0,1 0 0 0 0,-1 1-1 0 0,0-1 1 0 0,1 0-1 0 0,-1 1 1 0 0,0-1-1 0 0,0 0 1 0 0,1 0-1 0 0,-1 0 1 0 0,0 0 0 0 0,0 0-1 0 0,1 1 1 0 0,-1-1-1 0 0,0-1 1 0 0,0 1-1 0 0,1 0 1 0 0,-1 0-1 0 0,0 0 1 0 0,0 0 0 0 0,1 0-1 0 0,-1-1 1 0 0,0 1-1 0 0,0 0 1 0 0,1-1-1 0 0,-1 1 1 0 0,0-1-1 0 0,-36-13-825 0 0,29 11 980 0 0,-9-3-307 0 0,-4-3 103 0 0,0 2 0 0 0,0 0 0 0 0,-1 1 0 0 0,-36-4 0 0 0,53 10-56 0 0,0 0 0 0 0,0 0 1 0 0,0 0-1 0 0,0 0 0 0 0,0 1 0 0 0,0 0 1 0 0,-1 0-1 0 0,2 1 0 0 0,-1-1 0 0 0,0 1 1 0 0,-5 3-1 0 0,7-3-24 0 0,-1 0 0 0 0,1 0-1 0 0,0 1 1 0 0,1-1 0 0 0,-1 1-1 0 0,0 0 1 0 0,1 0 0 0 0,0 0 0 0 0,-1 0-1 0 0,1 0 1 0 0,0 0 0 0 0,1 1 0 0 0,-1-1-1 0 0,1 1 1 0 0,-1-1 0 0 0,-1 8 0 0 0,2-8-5 0 0,1 0 1 0 0,-1 1 0 0 0,0-1-1 0 0,1 0 1 0 0,0 1-1 0 0,0-1 1 0 0,0 1 0 0 0,0-1-1 0 0,0 0 1 0 0,1 1-1 0 0,-1-1 1 0 0,1 0 0 0 0,0 1-1 0 0,0-1 1 0 0,0 0-1 0 0,1 0 1 0 0,-1 0 0 0 0,1 0-1 0 0,2 3 1 0 0,-1-1 32 0 0,1-1 0 0 0,0 0 0 0 0,0 0 1 0 0,1-1-1 0 0,-1 1 0 0 0,1-1 0 0 0,0 0 0 0 0,-1 0 0 0 0,1 0 1 0 0,9 2-1 0 0,8 3-45 0 0,0-2 0 0 0,0-1 1 0 0,0 0-1 0 0,37 1 0 0 0,68 0-4406 0 0,-78-6 2005 0 0</inkml:trace>
</inkml:ink>
</file>

<file path=ppt/ink/ink7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1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72 1240 0 0,'0'0'4351'0'0,"11"-7"-4876"0"0,73-34 484 0 0,-83 41 37 0 0,0-1 0 0 0,1 0-1 0 0,-1 1 1 0 0,0-1 0 0 0,0 0-1 0 0,1 0 1 0 0,-1 0 0 0 0,0 0-1 0 0,0 0 1 0 0,0 0 0 0 0,0 0-1 0 0,0 0 1 0 0,0 0 0 0 0,0 0-1 0 0,0 0 1 0 0,1-3 0 0 0,-7-2-324 0 0,-12 7-622 0 0,10 1 948 0 0,-1 0 0 0 0,1 1 0 0 0,-1 0 1 0 0,1 1-1 0 0,0-1 0 0 0,1 1 0 0 0,-1 0 0 0 0,1 1 1 0 0,-1 0-1 0 0,1 0 0 0 0,0 0 0 0 0,1 1 1 0 0,0 0-1 0 0,0 0 0 0 0,-9 13 0 0 0,12-16 37 0 0,0 1 0 0 0,0-1 0 0 0,1 1 0 0 0,-1-1-1 0 0,1 1 1 0 0,-1 0 0 0 0,1 0 0 0 0,0 0 0 0 0,1 0 0 0 0,-1 0 0 0 0,1 0-1 0 0,0 0 1 0 0,0 0 0 0 0,0 0 0 0 0,0 0 0 0 0,1 0 0 0 0,-1 0-1 0 0,1 0 1 0 0,0 0 0 0 0,0 0 0 0 0,1-1 0 0 0,-1 1 0 0 0,1 0 0 0 0,0-1-1 0 0,0 1 1 0 0,0-1 0 0 0,0 1 0 0 0,1-1 0 0 0,-1 0 0 0 0,1 0-1 0 0,0 0 1 0 0,4 3 0 0 0,0-1 34 0 0,0 0 1 0 0,0 0-1 0 0,0-1 0 0 0,1 1 0 0 0,-1-2 0 0 0,1 1 0 0 0,0-1 1 0 0,1-1-1 0 0,-1 1 0 0 0,16 1 0 0 0,0-1-803 0 0,0-1-1 0 0,38-3 1 0 0,-36-1-847 0 0</inkml:trace>
</inkml:ink>
</file>

<file path=ppt/ink/ink7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1.8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1 383 3848 0 0,'0'0'2591'0'0,"14"-5"-2741"0"0,45-16 69 0 0,-18 9 219 0 0,-1-3 0 0 0,0-1 1 0 0,64-36-1 0 0,-94 45-51 0 0,0-1-1 0 0,0 0 1 0 0,-1 0-1 0 0,0-1 1 0 0,-1 0-1 0 0,0 0 1 0 0,13-21-1 0 0,-17 23-201 0 0,0 0-1 0 0,-1-1 0 0 0,0 0 0 0 0,0 0 0 0 0,-1 0 0 0 0,0 0 0 0 0,0 0 0 0 0,-1 0 0 0 0,0 0 0 0 0,0-1 0 0 0,-1 1 0 0 0,-1-15 0 0 0,0 20 87 0 0,1 0 1 0 0,-1 0-1 0 0,0 0 1 0 0,0 1 0 0 0,0-1-1 0 0,0 0 1 0 0,0 1-1 0 0,0-1 1 0 0,-1 1-1 0 0,1-1 1 0 0,-1 1-1 0 0,0-1 1 0 0,1 1-1 0 0,-1 0 1 0 0,0 0-1 0 0,-1 0 1 0 0,-3-3 0 0 0,5 4-11 0 0,-1 0 1 0 0,1 0-1 0 0,-1 1 1 0 0,0-1-1 0 0,1 0 1 0 0,-1 1-1 0 0,0-1 1 0 0,1 1-1 0 0,-1-1 1 0 0,0 1-1 0 0,0 0 1 0 0,0 0-1 0 0,1-1 1 0 0,-1 1-1 0 0,0 1 1 0 0,0-1-1 0 0,0 0 1 0 0,1 0-1 0 0,-1 1 1 0 0,0-1 0 0 0,0 1-1 0 0,1-1 1 0 0,-1 1-1 0 0,0 0 1 0 0,1 0-1 0 0,-1 0 1 0 0,1 0-1 0 0,-3 2 1 0 0,-6 6 129 0 0,0 1 1 0 0,1 0-1 0 0,0 0 0 0 0,0 1 1 0 0,2 0-1 0 0,-1 1 1 0 0,1 0-1 0 0,-7 18 0 0 0,-36 109 1076 0 0,43-115-1163 0 0,-15 47 183 0 0,4 1 1 0 0,2 1-1 0 0,4 1 1 0 0,-5 143-1 0 0,18-206-119 0 0,-1 0-1 0 0,1 0 1 0 0,4 15 0 0 0,-4-23-155 0 0,-1 0 1 0 0,1 0-1 0 0,0-1 1 0 0,0 1-1 0 0,0 0 1 0 0,0 0-1 0 0,1 0 1 0 0,-1-1-1 0 0,1 1 1 0 0,0-1-1 0 0,-1 1 1 0 0,1-1-1 0 0,0 0 0 0 0,1 1 1 0 0,-1-1-1 0 0,5 3 1 0 0,6-4-2176 0 0,-6-4 1240 0 0</inkml:trace>
</inkml:ink>
</file>

<file path=ppt/ink/ink7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2.2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23 4396 0 0,'0'0'3409'0'0,"81"-21"-4209"0"0,-44 21 796 0 0,5 0 8 0 0,4 0-20 0 0,2 2-36 0 0,7 0 40 0 0,-2-1-548 0 0,5-1-324 0 0,-2 0-173 0 0,-12 0-335 0 0,19-6-684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5.5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357 0 3892 0 0,'0'0'4461'0'0,"-97"111"-6329"0"0,63-68 1972 0 0,-2 6-104 0 0,0 7 12 0 0,2 0-12 0 0,0 1 0 0 0,4-2-40 0 0,6-4-1133 0 0,6-11-179 0 0,5-13-568 0 0</inkml:trace>
</inkml:ink>
</file>

<file path=ppt/ink/ink7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2.6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 68 2980 0 0,'0'0'2661'0'0,"1"14"-3303"0"0,1 12 852 0 0,0 1-1 0 0,-2 0 1 0 0,-1 0-1 0 0,-1 0 1 0 0,-9 39 0 0 0,9-60 127 0 0,-11 24 6040 0 0,16-44-4733 0 0,8-9-1828 0 0,0 0 0 0 0,2 1 0 0 0,0 1-1 0 0,1 0 1 0 0,1 1 0 0 0,1 1 0 0 0,1 0-1 0 0,36-30 1 0 0,-43 40-206 0 0,2 0-1 0 0,0 0 1 0 0,0 1-1 0 0,0 1 1 0 0,14-7-1 0 0,-18 11-575 0 0,0 0 1 0 0,1 0-1 0 0,-1 1 1 0 0,1 0-1 0 0,15-1 0 0 0,-2 2-1666 0 0</inkml:trace>
  <inkml:trace contextRef="#ctx0" brushRef="#br0" timeOffset="1">484 157 340 0 0,'0'0'808'0'0,"72"1"-800"0"0,-52-6-8 0 0,1-3 0 0 0,-8 2-84 0 0,4-8-748 0 0</inkml:trace>
  <inkml:trace contextRef="#ctx0" brushRef="#br0" timeOffset="2">545 0 312 0 0,'0'0'1421'0'0,"-11"11"-1126"0"0,-36 38-51 0 0,44-46-178 0 0,0 1 0 0 0,0 1 0 0 0,1-1 0 0 0,-1 0-1 0 0,1 1 1 0 0,0-1 0 0 0,1 1 0 0 0,-1-1 0 0 0,1 1-1 0 0,0 0 1 0 0,0 0 0 0 0,0 0 0 0 0,1 0 0 0 0,0-1 0 0 0,0 1-1 0 0,0 0 1 0 0,1 6 0 0 0,-1 5 7 0 0,1-5-28 0 0,0-1 1 0 0,0 1 0 0 0,1 0 0 0 0,1-1 0 0 0,0 1 0 0 0,0-1 0 0 0,1 0-1 0 0,0 0 1 0 0,1 0 0 0 0,0-1 0 0 0,12 19 0 0 0,-12-22-112 0 0,0 0 0 0 0,0 0 1 0 0,0 0-1 0 0,0-1 0 0 0,1 1 0 0 0,0-1 1 0 0,0-1-1 0 0,1 1 0 0 0,-1-1 1 0 0,1 0-1 0 0,0 0 0 0 0,0-1 0 0 0,0 0 1 0 0,1 0-1 0 0,-1-1 0 0 0,1 0 1 0 0,12 2-1 0 0,7-4-1727 0 0</inkml:trace>
</inkml:ink>
</file>

<file path=ppt/ink/ink7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3.2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91 1864 0 0,'0'0'915'0'0,"1"12"-787"0"0,0 2-60 0 0,1-2 160 0 0,-1 1 1 0 0,0-1-1 0 0,-1 1 1 0 0,0-1-1 0 0,-8 31 5342 0 0,9-57-4657 0 0,9-26-1606 0 0,-5 31 607 0 0,1 0 0 0 0,1 1 0 0 0,-1 0 1 0 0,1 0-1 0 0,1 0 0 0 0,0 1 0 0 0,0 0 0 0 0,10-6 0 0 0,-14 9 17 0 0,0 1 0 0 0,1 1 0 0 0,-1-1 0 0 0,1 1 0 0 0,0 0 0 0 0,0 0 0 0 0,0 0 0 0 0,0 0 0 0 0,0 1 0 0 0,0 0 0 0 0,0 0 0 0 0,0 1-1 0 0,1-1 1 0 0,-1 1 0 0 0,0 0 0 0 0,0 1 0 0 0,1-1 0 0 0,6 2 0 0 0,-8 0 17 0 0,1 0 0 0 0,-1 0 0 0 0,0 1 0 0 0,0-1-1 0 0,0 1 1 0 0,-1 0 0 0 0,1 0 0 0 0,-1 0 0 0 0,0 1 0 0 0,1-1 0 0 0,-1 1-1 0 0,-1 0 1 0 0,1 0 0 0 0,-1 0 0 0 0,1 0 0 0 0,-1 0 0 0 0,0 0 0 0 0,1 6 0 0 0,1 1 113 0 0,0 0 1 0 0,-1 0-1 0 0,-1 1 1 0 0,0-1-1 0 0,0 1 1 0 0,-1 15 2255 0 0,0-49-1206 0 0,2 13-1197 0 0,0 0 1 0 0,1-1-1 0 0,0 1 0 0 0,0 0 0 0 0,1 1 1 0 0,9-13-1 0 0,39-47-281 0 0,-45 59 306 0 0,26-27 66 0 0,-32 34-82 0 0,0 0 0 0 0,1 0-1 0 0,-1 0 1 0 0,0 0 0 0 0,1 1 0 0 0,-1-1-1 0 0,0 1 1 0 0,1 0 0 0 0,0 0-1 0 0,-1 0 1 0 0,1 0 0 0 0,0 0-1 0 0,4 0 1 0 0,-5 1 31 0 0,-1 0 0 0 0,0 1 0 0 0,1-1 0 0 0,-1 1 0 0 0,0 0 0 0 0,0-1 0 0 0,1 1 0 0 0,-1 0 0 0 0,0 0 0 0 0,0 0 0 0 0,0 0 0 0 0,0 0 0 0 0,0 0 0 0 0,0 0 0 0 0,0 0 0 0 0,0 0 0 0 0,-1 0 0 0 0,1 0 0 0 0,0 1 0 0 0,-1-1 0 0 0,1 0 0 0 0,0 1 0 0 0,-1-1 0 0 0,0 0 0 0 0,1 1 0 0 0,-1 1 0 0 0,9 40-23 0 0,-9-40 41 0 0,3 85 241 0 0,-4-69-274 0 0,1 1-1 0 0,1-1 1 0 0,1 1-1 0 0,5 22 1 0 0,-6-40-124 0 0,-1-1 1 0 0,1 1-1 0 0,-1-1 1 0 0,1 0-1 0 0,0 1 1 0 0,-1-1-1 0 0,1 0 1 0 0,0 1-1 0 0,0-1 1 0 0,0 0-1 0 0,0 0 1 0 0,0 0 0 0 0,0 0-1 0 0,0 0 1 0 0,0 0-1 0 0,0 0 1 0 0,1 0-1 0 0,-1 0 1 0 0,0-1-1 0 0,1 1 1 0 0,1 0-1 0 0,5 1-1139 0 0</inkml:trace>
</inkml:ink>
</file>

<file path=ppt/ink/ink7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3.6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38 110 1720 0 0,'0'0'2590'0'0,"-6"13"-2560"0"0,3-6-28 0 0,-2 3 12 0 0,1 1-1 0 0,0-1 0 0 0,0 1 1 0 0,1 0-1 0 0,0 0 0 0 0,1 0 1 0 0,1 1-1 0 0,-1-1 0 0 0,2 19 1 0 0,1-27 30 0 0,-1-1 0 0 0,1 1 1 0 0,0-1-1 0 0,1 1 0 0 0,-1-1 0 0 0,0 0 1 0 0,1 1-1 0 0,0-1 0 0 0,-1 0 0 0 0,1 0 1 0 0,0 0-1 0 0,0 0 0 0 0,0 0 1 0 0,0-1-1 0 0,0 1 0 0 0,0 0 0 0 0,1-1 1 0 0,-1 0-1 0 0,1 0 0 0 0,-1 1 0 0 0,1-1 1 0 0,-1-1-1 0 0,1 1 0 0 0,-1 0 1 0 0,1-1-1 0 0,0 1 0 0 0,-1-1 0 0 0,1 0 1 0 0,3 0-1 0 0,1 1 76 0 0,-1-1 0 0 0,1 1 0 0 0,0-2-1 0 0,0 1 1 0 0,0-1 0 0 0,0 0 0 0 0,-1 0 0 0 0,1-1 0 0 0,0 0 0 0 0,9-5 0 0 0,-9 3-34 0 0,0-1 1 0 0,-1 0 0 0 0,1 0 0 0 0,-1-1-1 0 0,0 0 1 0 0,-1 0 0 0 0,1-1 0 0 0,-2 1-1 0 0,1-1 1 0 0,0 0 0 0 0,-1-1 0 0 0,-1 1-1 0 0,1-1 1 0 0,-1 1 0 0 0,0-1 0 0 0,3-15-1 0 0,-5 16-97 0 0,1 1 0 0 0,-1-1-1 0 0,0 0 1 0 0,-1 0 0 0 0,0 0-1 0 0,0 0 1 0 0,0-1 0 0 0,-1 1-1 0 0,0 1 1 0 0,0-1 0 0 0,-1 0-1 0 0,0 0 1 0 0,0 0 0 0 0,0 1-1 0 0,-1-1 1 0 0,0 1 0 0 0,-1 0-1 0 0,1 0 1 0 0,-1 0 0 0 0,-6-7-1 0 0,8 11-240 0 0,0 0 0 0 0,0 0 0 0 0,0 1 0 0 0,-1-1-1 0 0,1 1 1 0 0,0 0 0 0 0,-1-1 0 0 0,1 1 0 0 0,-1 0 0 0 0,1 0-1 0 0,-1 1 1 0 0,0-1 0 0 0,1 0 0 0 0,-1 1 0 0 0,-3 0-1 0 0,-2-1-1999 0 0</inkml:trace>
</inkml:ink>
</file>

<file path=ppt/ink/ink7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4.1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1 117 768 0 0,'0'0'1888'0'0,"4"11"-1443"0"0,0 5-289 0 0,-3-10-78 0 0,1 0 1 0 0,0 0-1 0 0,0-1 1 0 0,0 1-1 0 0,0-1 1 0 0,1 0-1 0 0,0 1 1 0 0,4 4-1 0 0,-6-10 97 0 0,-1 1 0 0 0,1-1 0 0 0,-1 0 0 0 0,1 0-1 0 0,-1 0 1 0 0,1 1 0 0 0,-1-1 0 0 0,1 0 0 0 0,-1 0 0 0 0,1 0 0 0 0,-1 0 0 0 0,1 0-1 0 0,-1 0 1 0 0,1 0 0 0 0,-1 0 0 0 0,1 0 0 0 0,-1-1 0 0 0,1 1 0 0 0,-1 0-1 0 0,1 0 1 0 0,-1 0 0 0 0,1 0 0 0 0,-1-1 0 0 0,1 1 0 0 0,-1 0 0 0 0,1-1 0 0 0,0 0 349 0 0,0 0-349 0 0,17-13-955 0 0,-16 12 1121 0 0,18-16-342 0 0,-1-1 1 0 0,-1 0-1 0 0,30-44 0 0 0,-8 9-378 0 0,-40 54 342 0 0,1-1 0 0 0,-1 1 1 0 0,0 0-1 0 0,0-1 0 0 0,0 1 1 0 0,0 0-1 0 0,1-1 0 0 0,-1 1 1 0 0,0 0-1 0 0,0-1 0 0 0,1 1 0 0 0,-1 0 1 0 0,0 0-1 0 0,1-1 0 0 0,-1 1 1 0 0,0 0-1 0 0,1 0 0 0 0,-1 0 1 0 0,0-1-1 0 0,1 1 0 0 0,-1 0 1 0 0,1 0-1 0 0,-1 0 0 0 0,0 0 0 0 0,1 0 1 0 0,-1 0-1 0 0,1 0 0 0 0,-1 0 1 0 0,0 0-1 0 0,1 0 0 0 0,-1 0 1 0 0,1 0-1 0 0,-1 0 0 0 0,0 0 1 0 0,1 0-1 0 0,-1 0 0 0 0,1 0 1 0 0,-1 0-1 0 0,0 1 0 0 0,1-1 0 0 0,-1 0 1 0 0,0 0-1 0 0,1 0 0 0 0,-1 1 1 0 0,0-1-1 0 0,1 0 0 0 0,-1 1 1 0 0,0-1-1 0 0,1 0 0 0 0,-1 0 1 0 0,0 1-1 0 0,0-1 0 0 0,0 1 0 0 0,1-1 1 0 0,-1 0-1 0 0,0 1 0 0 0,0-1 1 0 0,0 0-1 0 0,0 1 0 0 0,0-1 1 0 0,0 1-1 0 0,0-1 0 0 0,1 0 1 0 0,-1 1-1 0 0,0-1 0 0 0,-1 1 0 0 0,8 42 139 0 0,-5-24 93 0 0,0-6-110 0 0,1 1 1 0 0,0-1-1 0 0,1 0 1 0 0,1 0 0 0 0,8 17-1 0 0,-11-26-29 0 0,0-1 0 0 0,0 0 0 0 0,0 0 0 0 0,0 0 0 0 0,1 0-1 0 0,0 0 1 0 0,-1 0 0 0 0,1 0 0 0 0,0-1 0 0 0,0 1 0 0 0,0-1 0 0 0,1 0 0 0 0,-1 0 0 0 0,0 0-1 0 0,1-1 1 0 0,0 1 0 0 0,-1-1 0 0 0,1 0 0 0 0,0 0 0 0 0,0 0 0 0 0,-1 0 0 0 0,1-1 0 0 0,7 1-1 0 0,-4-1-27 0 0,0-1-1 0 0,0 0 1 0 0,0 0-1 0 0,0 0 0 0 0,0-1 1 0 0,0 0-1 0 0,-1 0 0 0 0,1-1 1 0 0,-1 0-1 0 0,1 0 0 0 0,-1 0 1 0 0,0-1-1 0 0,0 0 1 0 0,7-6-1 0 0,-7 5-267 0 0,0-1 0 0 0,-1 0 0 0 0,1 0-1 0 0,-1-1 1 0 0,-1 0 0 0 0,1 0 0 0 0,-1 0 0 0 0,0 0 0 0 0,0-1 0 0 0,-1 1 0 0 0,0-1 0 0 0,-1 0-1 0 0,1 0 1 0 0,-2 0 0 0 0,1 0 0 0 0,-1 0 0 0 0,0 0 0 0 0,-1-16 0 0 0,0 24 254 0 0,0-1 0 0 0,0 0 1 0 0,0 1-1 0 0,0-1 0 0 0,0 0 0 0 0,0 1 1 0 0,0-1-1 0 0,0 0 0 0 0,0 1 1 0 0,0-1-1 0 0,-1 0 0 0 0,1 1 0 0 0,0-1 1 0 0,0 1-1 0 0,-1-1 0 0 0,1 1 1 0 0,0-1-1 0 0,-1 0 0 0 0,1 1 1 0 0,-1-1-1 0 0,1 1 0 0 0,-1-1 0 0 0,1 1 1 0 0,-1 0-1 0 0,1-1 0 0 0,-1 1 1 0 0,1 0-1 0 0,-1-1 0 0 0,0 1 0 0 0,-1-1-43 0 0,1 1-1 0 0,0 1 0 0 0,0-1 0 0 0,-1 0 0 0 0,1 0 0 0 0,0 0 0 0 0,0 1 0 0 0,-1-1 1 0 0,1 0-1 0 0,0 1 0 0 0,0-1 0 0 0,0 1 0 0 0,0 0 0 0 0,-2 0 0 0 0,-32 30-201 0 0,27-22 407 0 0,0 1 0 0 0,1 0 0 0 0,0 0-1 0 0,1 1 1 0 0,0 0 0 0 0,0 0 0 0 0,2 1 0 0 0,-1 0-1 0 0,-3 16 1 0 0,7-22-150 0 0,-1-1 0 0 0,2 1-1 0 0,-1 0 1 0 0,1-1 0 0 0,-1 1-1 0 0,1 0 1 0 0,1 0 0 0 0,-1-1-1 0 0,1 1 1 0 0,0 0 0 0 0,1-1-1 0 0,-1 1 1 0 0,1-1 0 0 0,0 1-1 0 0,1-1 1 0 0,-1 0 0 0 0,1 0 0 0 0,0 0-1 0 0,0 0 1 0 0,0 0 0 0 0,1-1-1 0 0,4 5 1 0 0,6 3 76 0 0,-1-1 1 0 0,2-1-1 0 0,-1 0 1 0 0,1-1-1 0 0,1-1 0 0 0,16 7 1 0 0,-2-3-1173 0 0,1-1 0 0 0,46 10-1 0 0,-23-11-1617 0 0</inkml:trace>
</inkml:ink>
</file>

<file path=ppt/ink/ink7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4.6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413 1 444 0 0,'0'0'3444'0'0,"-15"8"-3241"0"0,2-2-187 0 0,2-2 6 0 0,-1 2 1 0 0,1 0 0 0 0,1 0 0 0 0,-1 1-1 0 0,1 0 1 0 0,0 1 0 0 0,1 0-1 0 0,-12 13 1 0 0,-6 12 199 0 0,1 2 0 0 0,2 1 0 0 0,2 1 0 0 0,-21 45 0 0 0,14-16 217 0 0,-35 116 0 0 0,52-139-290 0 0,2 0 1 0 0,1 0-1 0 0,3 1 1 0 0,2 0-1 0 0,1 1 1 0 0,3-1-1 0 0,4 45 1 0 0,-1-65-98 0 0,1 0 1 0 0,0 1 0 0 0,2-1 0 0 0,1-1-1 0 0,1 1 1 0 0,1-2 0 0 0,1 1-1 0 0,1-1 1 0 0,0 0 0 0 0,2-1 0 0 0,1-1-1 0 0,0 0 1 0 0,2-1 0 0 0,19 20-1 0 0,-23-29-78 0 0,1 0-1 0 0,-1-1 0 0 0,1 0 1 0 0,1-2-1 0 0,0 1 0 0 0,0-1 1 0 0,0-1-1 0 0,1-1 0 0 0,0 0 0 0 0,0-1 1 0 0,0 0-1 0 0,0-1 0 0 0,1-1 1 0 0,-1-1-1 0 0,1 0 0 0 0,-1-1 1 0 0,1 0-1 0 0,0-2 0 0 0,-1 1 0 0 0,17-5 1 0 0,3-7-1684 0 0,7-13-1013 0 0</inkml:trace>
</inkml:ink>
</file>

<file path=ppt/ink/ink7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5.0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236 0 4592 0 0,'0'0'3103'0'0,"-6"14"-5105"0"0,-120 274 2042 0 0,26-87 476 0 0,97-190-3111 0 0</inkml:trace>
</inkml:ink>
</file>

<file path=ppt/ink/ink7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5.4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357 0 416 0 0,'0'0'553'0'0,"-12"11"5"0"0,-46 37 717 0 0,-75 47-1 0 0,133-94-1270 0 0,-38 22 661 0 0,-78 36 0 0 0,180-7 772 0 0,-47-38-1314 0 0,0-1 0 0 0,2-1 0 0 0,-1 0 0 0 0,27 11 0 0 0,-36-19-779 0 0,0 0 1 0 0,0-1-1 0 0,17 3 0 0 0,-14-4-965 0 0,4-2-661 0 0</inkml:trace>
</inkml:ink>
</file>

<file path=ppt/ink/ink7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5.8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200 231 380 0 0,'0'0'3060'0'0,"6"-12"-2992"0"0,-3 5-59 0 0,3-4-1 0 0,-1 0 0 0 0,0-1 0 0 0,-1 1 0 0 0,0-1 1 0 0,-1 0-1 0 0,0 0 0 0 0,1-14 0 0 0,-4 21 35 0 0,0-1 1 0 0,0 1 0 0 0,0 0 0 0 0,-1-1 0 0 0,0 1-1 0 0,0 0 1 0 0,0 0 0 0 0,0-1 0 0 0,-1 1 0 0 0,0 0-1 0 0,0 0 1 0 0,-4-7 0 0 0,4 10-22 0 0,0-1 1 0 0,-1 1-1 0 0,1 0 1 0 0,0 0-1 0 0,-1 0 1 0 0,0 0-1 0 0,1 0 1 0 0,-1 0-1 0 0,0 0 1 0 0,0 1-1 0 0,0 0 0 0 0,0-1 1 0 0,0 1-1 0 0,0 0 1 0 0,0 1-1 0 0,-1-1 1 0 0,1 1-1 0 0,0-1 1 0 0,0 1-1 0 0,-1 0 1 0 0,-5 0-1 0 0,2 1-30 0 0,1 0 0 0 0,0 1 0 0 0,0 0 1 0 0,0 0-1 0 0,0 0 0 0 0,0 0 0 0 0,0 1 0 0 0,0 0 0 0 0,1 0 0 0 0,-1 1 0 0 0,1-1 0 0 0,0 1 0 0 0,0 0 1 0 0,1 1-1 0 0,-1-1 0 0 0,1 1 0 0 0,0 0 0 0 0,0 0 0 0 0,0 0 0 0 0,-2 7 0 0 0,-1-2 69 0 0,1 1 0 0 0,1 0 0 0 0,0 0 0 0 0,0 0 0 0 0,1 1 0 0 0,1-1 0 0 0,0 1 0 0 0,0 0 0 0 0,-1 21-1 0 0,4-24-20 0 0,0 0-1 0 0,1 0 1 0 0,-1 0-1 0 0,2 0 0 0 0,-1 0 1 0 0,1 0-1 0 0,1 0 1 0 0,0 0-1 0 0,5 12 0 0 0,-4-15 14 0 0,-1-1-1 0 0,1 1 1 0 0,-1-1-1 0 0,1 0 1 0 0,1 0-1 0 0,-1-1 1 0 0,1 1-1 0 0,0-1 1 0 0,0 0-1 0 0,0 0 1 0 0,0-1-1 0 0,1 1 1 0 0,0-1-1 0 0,8 3 1 0 0,2 0-101 0 0,0 0 0 0 0,32 6 0 0 0,11-6-2801 0 0,-27-5 236 0 0</inkml:trace>
</inkml:ink>
</file>

<file path=ppt/ink/ink7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6.2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70 300 0 0,'0'0'790'0'0,"-1"11"-579"0"0,-3 36 197 0 0,4-45-304 0 0,1 0-1 0 0,-1 1 0 0 0,0-1 0 0 0,1 0 0 0 0,-1 0 1 0 0,1 0-1 0 0,-1 0 0 0 0,1 1 0 0 0,0-1 0 0 0,0 0 0 0 0,0 0 1 0 0,0 0-1 0 0,0-1 0 0 0,1 1 0 0 0,-1 0 0 0 0,0 0 0 0 0,1-1 1 0 0,-1 1-1 0 0,1-1 0 0 0,0 1 0 0 0,0-1 0 0 0,-1 1 0 0 0,1-1 1 0 0,0 0-1 0 0,0 0 0 0 0,0 0 0 0 0,0 0 0 0 0,0-1 0 0 0,1 1 1 0 0,1 0-1 0 0,6 1 334 0 0,1 0 1 0 0,-1 0 0 0 0,0-2 0 0 0,19 1 0 0 0,-21-1 6 0 0,9-1-248 0 0,-1 0 0 0 0,0-1-1 0 0,0-1 1 0 0,0-1 0 0 0,0 0-1 0 0,0-1 1 0 0,29-13-1 0 0,-34 13-162 0 0,-1 0 0 0 0,0-1 0 0 0,0 0 0 0 0,-1-1-1 0 0,0 0 1 0 0,0-1 0 0 0,0 0 0 0 0,-1 0 0 0 0,0 0 0 0 0,-1-1-1 0 0,13-19 1 0 0,-13 5-185 0 0,-6 22-12 0 0,-1 0 0 0 0,0 1 1 0 0,1-1-1 0 0,-1 1 0 0 0,0-1 0 0 0,0 0 1 0 0,1 1-1 0 0,-1-1 0 0 0,0 0 0 0 0,0 0 0 0 0,0 1 1 0 0,0-1-1 0 0,0 0 0 0 0,0 1 0 0 0,0-1 0 0 0,0 0 1 0 0,0 1-1 0 0,0-1 0 0 0,-1 0 0 0 0,1 1 0 0 0,0-1 1 0 0,0 0-1 0 0,-1 1 0 0 0,1-1 0 0 0,0 1 0 0 0,-1-1 1 0 0,0-1-1 0 0</inkml:trace>
</inkml:ink>
</file>

<file path=ppt/ink/ink7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6.6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135 1 560 0 0,'0'0'927'0'0,"-4"12"-184"0"0,-112 316 2140 0 0,112-313-2598 0 0,1 1 1 0 0,0-1-1 0 0,1 0 0 0 0,0 1 0 0 0,1 15 1 0 0,10-40-1612 0 0,4-5-965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5.9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243 0 3056 0 0,'0'0'3943'0'0,"-7"14"-5303"0"0,-131 237 1399 0 0,46-108-2399 0 0,86-130 206 0 0</inkml:trace>
  <inkml:trace contextRef="#ctx0" brushRef="#br0" timeOffset="1">484 43 2600 0 0,'0'0'4417'0'0,"-26"126"-6434"0"0,-16-41 2017 0 0,-23 33 0 0 0,2-14-1488 0 0,0-4-1576 0 0</inkml:trace>
</inkml:ink>
</file>

<file path=ppt/ink/ink7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7.7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47 104 0 0,'0'0'7871'0'0,"-4"-5"-7887"0"0,4 5 181 0 0,-9 0 61 0 0,0-1 0 0 0,-1 0-1 0 0,2-1 1 0 0,-1 1 0 0 0,-10-5-1 0 0,19 6-219 0 0,0 0-1 0 0,-1 0 1 0 0,1 0-1 0 0,0 0 1 0 0,0-1-1 0 0,0 1 0 0 0,0 0 1 0 0,-1 0-1 0 0,1-1 1 0 0,0 1-1 0 0,0 0 1 0 0,0 0-1 0 0,0 0 1 0 0,0-1-1 0 0,0 1 1 0 0,0 0-1 0 0,0-1 0 0 0,0 1 1 0 0,-1 0-1 0 0,1 0 1 0 0,0-1-1 0 0,0 1 1 0 0,1 0-1 0 0,-1 0 1 0 0,0-1-1 0 0,0 1 1 0 0,0 0-1 0 0,0 0 1 0 0,0-1-1 0 0,0 1 0 0 0,0 0 1 0 0,0 0-1 0 0,0-1 1 0 0,0 1-1 0 0,1 0 1 0 0,-1 0-1 0 0,0 0 1 0 0,0-1-1 0 0,0 1 1 0 0,1 0-1 0 0,-1 0 1 0 0,0 0-1 0 0,0 0 0 0 0,0-1 1 0 0,1 1-1 0 0,-1 0 1 0 0,0 0-1 0 0,0 0 1 0 0,1 0-1 0 0,-1 0 1 0 0,0 0-1 0 0,0 0 1 0 0,1 0-1 0 0,-1 0 0 0 0,0-1 1 0 0,1 1-1 0 0,13-7-396 0 0,-4 4 261 0 0,1 0-1 0 0,0 1 1 0 0,0 0-1 0 0,0 1 0 0 0,0 0 1 0 0,0 1-1 0 0,1 0 1 0 0,-1 0-1 0 0,22 5 1 0 0,-32-5 134 0 0,1 1-1 0 0,0-1 1 0 0,-1 1 0 0 0,1 0 0 0 0,0-1 0 0 0,-1 1 0 0 0,1 0 0 0 0,-1 0-1 0 0,1 0 1 0 0,-1 0 0 0 0,1 0 0 0 0,-1 0 0 0 0,0 1 0 0 0,0-1 0 0 0,1 0-1 0 0,-1 1 1 0 0,0-1 0 0 0,0 0 0 0 0,0 1 0 0 0,-1 0 0 0 0,1-1 0 0 0,0 1-1 0 0,0-1 1 0 0,-1 1 0 0 0,1 0 0 0 0,-1 0 0 0 0,0-1 0 0 0,1 1 0 0 0,-1 0 0 0 0,0 0-1 0 0,0-1 1 0 0,0 1 0 0 0,0 0 0 0 0,-1 0 0 0 0,1 0 0 0 0,0-1 0 0 0,-1 1-1 0 0,1 0 1 0 0,-1-1 0 0 0,1 1 0 0 0,-2 2 0 0 0,-1 2 55 0 0,-1 1 0 0 0,1 0 0 0 0,-1-1 0 0 0,-1 0 0 0 0,1 0 0 0 0,-1 0 0 0 0,0-1 0 0 0,-9 8-1 0 0,-3 1-562 0 0,-1-1-1 0 0,-38 21 1 0 0,23-17-2004 0 0</inkml:trace>
</inkml:ink>
</file>

<file path=ppt/ink/ink7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5:59.8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44 236 0 0,'4'-1'9314'0'0,"14"-1"-10783"0"0,-15 4 1393 0 0,0 1 1 0 0,0 0-1 0 0,0 0 0 0 0,-1 1 0 0 0,1-1 0 0 0,-1 0 0 0 0,1 1 0 0 0,-1-1 0 0 0,0 1 0 0 0,-1 0 0 0 0,1 0 0 0 0,1 4 0 0 0,13 53 15 0 0,-14-50 62 0 0,3 18 199 0 0,-1 0 1 0 0,-4 62 2793 0 0,-1-91-2943 0 0,-6-7 1089 0 0,-5-9-810 0 0,9 7-313 0 0,0 0 0 0 0,1 0-1 0 0,0 1 1 0 0,0-1-1 0 0,1-1 1 0 0,0 1 0 0 0,1 0-1 0 0,0 0 1 0 0,1 0-1 0 0,-1 0 1 0 0,2 0 0 0 0,-1 0-1 0 0,1 0 1 0 0,7-17-1 0 0,-5 16-99 0 0,0 0-1 0 0,1 1 1 0 0,0-1-1 0 0,1 1 1 0 0,0 0 0 0 0,0 1-1 0 0,1-1 1 0 0,0 1-1 0 0,0 1 1 0 0,1-1-1 0 0,0 1 1 0 0,14-9-1 0 0,-19 14-142 0 0,0 0 0 0 0,1 1-1 0 0,-1-1 1 0 0,1 1 0 0 0,-1-1-1 0 0,1 1 1 0 0,0 0 0 0 0,0 0-1 0 0,6 0 1 0 0,-8 1-126 0 0,0 0 0 0 0,0 0 0 0 0,0 0 1 0 0,0 0-1 0 0,0 1 0 0 0,0-1 0 0 0,0 1 0 0 0,0-1 1 0 0,0 1-1 0 0,-1 0 0 0 0,1 0 0 0 0,0-1 0 0 0,2 3 1 0 0,5 5-2191 0 0</inkml:trace>
</inkml:ink>
</file>

<file path=ppt/ink/ink7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0.2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92 34 1280 0 0,'0'0'2670'0'0,"-11"5"-2430"0"0,-4 1-222 0 0,10-5-28 0 0,0 1 0 0 0,0 1 0 0 0,0-1 0 0 0,0 1 0 0 0,0-1 1 0 0,0 1-1 0 0,1 1 0 0 0,-8 6 0 0 0,11-10 18 0 0,0 1 0 0 0,0 0 0 0 0,0 0 0 0 0,0-1 0 0 0,0 1 0 0 0,0 0 0 0 0,0 0 0 0 0,0 0 0 0 0,1 0 0 0 0,-1 0 0 0 0,0 0 0 0 0,1 0 0 0 0,-1 0 0 0 0,1 0-1 0 0,-1 1 1 0 0,1-1 0 0 0,-1 0 0 0 0,1 0 0 0 0,0 0 0 0 0,0 0 0 0 0,-1 1 0 0 0,1-1 0 0 0,0 0 0 0 0,0 0 0 0 0,0 1 0 0 0,0-1 0 0 0,1 0 0 0 0,-1 0 0 0 0,0 0 0 0 0,0 1 0 0 0,1-1 0 0 0,-1 0 0 0 0,1 0 0 0 0,-1 0 0 0 0,1 0 0 0 0,0 0 0 0 0,-1 0 0 0 0,1 0 0 0 0,0 0 0 0 0,0 0 0 0 0,-1 0-1 0 0,1 0 1 0 0,0 0 0 0 0,0 0 0 0 0,0-1 0 0 0,0 1 0 0 0,0 0 0 0 0,0-1 0 0 0,0 1 0 0 0,0-1 0 0 0,3 2 0 0 0,4 2 163 0 0,1-1 0 0 0,-1 1 0 0 0,1-1 0 0 0,0-1 0 0 0,13 3 0 0 0,-14-4-85 0 0,0 1 1 0 0,0-2-1 0 0,0 1 0 0 0,-1-1 0 0 0,1 0 0 0 0,0-1 1 0 0,10-1-1 0 0,-16 1-50 0 0,1 0 0 0 0,-1 1 0 0 0,0-1 0 0 0,0 0 0 0 0,0 0 0 0 0,0 0 0 0 0,0-1 0 0 0,-1 1 1 0 0,1 0-1 0 0,0-1 0 0 0,0 1 0 0 0,-1-1 0 0 0,1 0 0 0 0,-1 1 0 0 0,0-1 0 0 0,1 0 0 0 0,-1 0 0 0 0,0 0 0 0 0,0 0 0 0 0,0 0 1 0 0,0 0-1 0 0,-1 0 0 0 0,1 0 0 0 0,0-1 0 0 0,-1 1 0 0 0,1 0 0 0 0,-1 0 0 0 0,0 0 0 0 0,0-5 0 0 0,0 2-2 0 0,0 0 0 0 0,0 0 0 0 0,0 0 1 0 0,-1 0-1 0 0,0-1 0 0 0,0 1 0 0 0,0 0 0 0 0,-1 0 0 0 0,1 1 0 0 0,-5-10 0 0 0,4 12-100 0 0,1-1 0 0 0,-1 1 0 0 0,1 0 0 0 0,-1 0 0 0 0,0 0 0 0 0,0 1 0 0 0,0-1 0 0 0,0 0 0 0 0,0 1 0 0 0,0-1 0 0 0,0 1 1 0 0,-1-1-1 0 0,1 1 0 0 0,0 0 0 0 0,-1 0 0 0 0,1 0 0 0 0,-1 0 0 0 0,1 1 0 0 0,-1-1 0 0 0,0 1 0 0 0,1 0 0 0 0,-1-1 0 0 0,-3 1 0 0 0,6 0-31 0 0,0 0 0 0 0,-1 0-1 0 0,1 0 1 0 0,0 0 0 0 0,-1 0-1 0 0,1 0 1 0 0,0 0-1 0 0,-1 0 1 0 0,1 0 0 0 0,0 0-1 0 0,-1 0 1 0 0,1 0 0 0 0,0 1-1 0 0,0-1 1 0 0,-1 0 0 0 0,1 0-1 0 0,0 0 1 0 0,-1 0 0 0 0,1 0-1 0 0,0 1 1 0 0,0-1 0 0 0,-1 0-1 0 0,1 0 1 0 0,0 1 0 0 0,0-1-1 0 0,-1 0 1 0 0,1 0 0 0 0,0 1-1 0 0,0-1 1 0 0,0 0 0 0 0,0 0-1 0 0,-1 1 1 0 0,1-1 0 0 0,0 0-1 0 0,0 1 1 0 0,0-1 0 0 0,0 0-1 0 0,0 1 1 0 0,0-1 0 0 0,0 0-1 0 0,0 1 1 0 0,0-1 0 0 0,0 0-1 0 0,0 1 1 0 0,0-1-1 0 0,0 0 1 0 0,0 1 0 0 0,0-1-1 0 0,0 0 1 0 0,1 1 0 0 0,1 4-1062 0 0</inkml:trace>
</inkml:ink>
</file>

<file path=ppt/ink/ink7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0.5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142 67 692 0 0,'0'0'3602'0'0,"-12"1"-3272"0"0,7-1-328 0 0,-10 1 19 0 0,1 1-1 0 0,-22 4 1 0 0,33-6-41 0 0,0 1 1 0 0,-1 0 0 0 0,1 0 0 0 0,0 0-1 0 0,0 0 1 0 0,0 0 0 0 0,0 1 0 0 0,0-1-1 0 0,0 1 1 0 0,0 0 0 0 0,1 0 0 0 0,-1 0-1 0 0,1 0 1 0 0,-1 0 0 0 0,1 1-1 0 0,0-1 1 0 0,0 1 0 0 0,0 0 0 0 0,-3 5-1 0 0,4-7 39 0 0,1 0-1 0 0,0 0 0 0 0,-1 0 0 0 0,1 0 0 0 0,0-1 0 0 0,0 1 0 0 0,0 0 1 0 0,0 0-1 0 0,0 0 0 0 0,0 0 0 0 0,0 0 0 0 0,0 0 0 0 0,0 0 0 0 0,1 0 1 0 0,-1 0-1 0 0,0 0 0 0 0,0 0 0 0 0,1-1 0 0 0,-1 1 0 0 0,1 0 0 0 0,-1 0 1 0 0,1 0-1 0 0,-1-1 0 0 0,1 1 0 0 0,-1 0 0 0 0,2 0 0 0 0,0 1 62 0 0,0 0 0 0 0,1-1 0 0 0,-1 1 0 0 0,0-1-1 0 0,1 0 1 0 0,-1 0 0 0 0,1 0 0 0 0,-1 0 0 0 0,5 1-1 0 0,6 0 219 0 0,1 0-1 0 0,25 1 1 0 0,-35-3-351 0 0,3 0 125 0 0,0 1 0 0 0,0-2 0 0 0,0 1 0 0 0,0-1 0 0 0,0 0 0 0 0,0 0 0 0 0,0-1 0 0 0,0 1 1 0 0,8-5-1 0 0,-12 4-46 0 0,0 1 0 0 0,-1-1 1 0 0,1 0-1 0 0,0-1 0 0 0,-1 1 1 0 0,1 0-1 0 0,-1-1 1 0 0,0 1-1 0 0,0-1 0 0 0,0 0 1 0 0,0 0-1 0 0,-1 0 0 0 0,1 0 1 0 0,-1 0-1 0 0,1 0 0 0 0,-1 0 1 0 0,0 0-1 0 0,0-1 1 0 0,-1 1-1 0 0,1 0 0 0 0,0-6 1 0 0,-1 4-66 0 0,1 1 1 0 0,-1-1-1 0 0,0 1 0 0 0,0-1 1 0 0,0 1-1 0 0,-1 0 1 0 0,0-1-1 0 0,1 1 1 0 0,-4-9-1 0 0,3 11-172 0 0,0 0 1 0 0,0 0-1 0 0,-1 0 1 0 0,1 0-1 0 0,0 0 1 0 0,-1 0-1 0 0,1 1 1 0 0,-1-1-1 0 0,0 0 1 0 0,0 1-1 0 0,1-1 0 0 0,-1 1 1 0 0,0 0-1 0 0,0 0 1 0 0,0-1-1 0 0,0 1 1 0 0,-1 1-1 0 0,1-1 1 0 0,0 0-1 0 0,-5-1 1 0 0,1 2-1670 0 0</inkml:trace>
</inkml:ink>
</file>

<file path=ppt/ink/ink7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0.9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56 0 1652 0 0,'0'0'3953'0'0,"-5"13"-6060"0"0,-3 11 2322 0 0,0 0 1 0 0,1 0-1 0 0,2 1 1 0 0,-4 37-1 0 0,4 23 372 0 0,-3 101 511 0 0,8-185-1189 0 0,0-1 0 0 0,0 1 0 0 0,0-1 0 0 0,0 1 0 0 0,0-1 0 0 0,0 1 0 0 0,0-1 0 0 0,0 1 0 0 0,1 0 0 0 0,-1-1 0 0 0,0 1 0 0 0,0-1 0 0 0,1 0 0 0 0,-1 1 0 0 0,0-1 0 0 0,1 1 0 0 0,-1-1 0 0 0,0 1 0 0 0,1-1 0 0 0,-1 0 0 0 0,1 1 0 0 0,-1-1 0 0 0,1 0 0 0 0,-1 1 0 0 0,1-1 0 0 0,-1 0 0 0 0,1 0 0 0 0,-1 1 0 0 0,1-1 0 0 0,-1 0 0 0 0,1 0 0 0 0,-1 0 0 0 0,1 0 0 0 0,-1 0 0 0 0,1 0 0 0 0,-1 0 0 0 0,1 0 0 0 0,1 0 0 0 0,5 0-1432 0 0</inkml:trace>
</inkml:ink>
</file>

<file path=ppt/ink/ink7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1.3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4820 0 0,'0'0'1323'0'0,"10"0"-1989"0"0,27-1 577 0 0,-1 2 1 0 0,55 7-1 0 0,-57-2-1806 0 0,-16-3-465 0 0</inkml:trace>
</inkml:ink>
</file>

<file path=ppt/ink/ink7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1.8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668 1 2568 0 0,'0'0'1900'0'0,"2"13"-3036"0"0,5 21 985 0 0,-3 0 0 0 0,1 61 1 0 0,-8-43 86 0 0,-3 0 1 0 0,-2 0 0 0 0,-3-1 0 0 0,-27 81 0 0 0,-92 193 247 0 0,128-318-176 0 0,-364 787 2531 0 0,363-788-2248 0 0,0-1-1 0 0,0 0 1 0 0,0 1 0 0 0,-1-1-1 0 0,1-1 1 0 0,-1 1 0 0 0,0 0-1 0 0,-8 6 1 0 0,10-10-152 0 0,1 0-1 0 0,-1 0 1 0 0,1-1 0 0 0,-1 1-1 0 0,1 0 1 0 0,-1 0 0 0 0,0-1-1 0 0,1 1 1 0 0,-1-1 0 0 0,0 0-1 0 0,0 1 1 0 0,1-1 0 0 0,-1 0-1 0 0,0 0 1 0 0,0 0 0 0 0,1 0-1 0 0,-1 0 1 0 0,0-1 0 0 0,0 1-1 0 0,1 0 1 0 0,-1-1 0 0 0,0 1-1 0 0,1-1 1 0 0,-1 0 0 0 0,0 0-1 0 0,1 1 1 0 0,-1-1 0 0 0,1 0-1 0 0,-1 0 1 0 0,1-1 0 0 0,0 1-1 0 0,-1 0 1 0 0,1 0 0 0 0,-1-2 0 0 0,-2-1-488 0 0,-15-18 1408 0 0,17 9-2682 0 0,30-12-9977 0 0</inkml:trace>
</inkml:ink>
</file>

<file path=ppt/ink/ink7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5.4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1 104 0 0,'0'0'92'0'0</inkml:trace>
</inkml:ink>
</file>

<file path=ppt/ink/ink7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5.8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80 0 0,'20'0'184'0'0</inkml:trace>
</inkml:ink>
</file>

<file path=ppt/ink/ink7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7.4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 44 168 0 0,'0'0'3742'0'0,"0"-4"-3464"0"0,-1-1 115 0 0,0-7-622 0 0,1-1 5531 0 0,34 10-4102 0 0,76-3-2621 0 0,-109 6 1349 0 0,-1 0 1 0 0,1 0-1 0 0,-1 0 1 0 0,1 0-1 0 0,-1 1 1 0 0,1-1-1 0 0,-1 0 0 0 0,1 0 1 0 0,-1 0-1 0 0,1 1 1 0 0,-1-1-1 0 0,0 0 1 0 0,1 1-1 0 0,-1-1 1 0 0,0 0-1 0 0,1 1 1 0 0,-1-1-1 0 0,0 1 0 0 0,1-1 1 0 0,-1 0-1 0 0,0 1 1 0 0,0-1-1 0 0,1 1 1 0 0,-1-1-1 0 0,0 1 1 0 0,0-1-1 0 0,0 1 0 0 0,0-1 1 0 0,1 1-1 0 0,-1-1 1 0 0,0 1-1 0 0,0-1 1 0 0,0 1-1 0 0,0-1 1 0 0,0 1-1 0 0,-1-1 1 0 0,1 1-1 0 0,0 0 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6.3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507 1 6777 0 0,'0'0'4271'0'0,"-17"5"-6492"0"0,11-3 2178 0 0,-3 0 13 0 0,-1 1-1 0 0,1 0 1 0 0,0 1 0 0 0,0 0-1 0 0,0 1 1 0 0,0 0-1 0 0,1 0 1 0 0,0 1 0 0 0,0 0-1 0 0,0 0 1 0 0,-9 11-1 0 0,-203 234-234 0 0,86-74-5450 0 0,118-154 3276 0 0</inkml:trace>
</inkml:ink>
</file>

<file path=ppt/ink/ink7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6:07.8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1828 0 0,'0'0'7516'0'0,"7"0"-7708"0"0,206 14-238 0 0,-212-14 381 0 0,-1 0 0 0 0,1 0 0 0 0,-1 0-1 0 0,1 0 1 0 0,-1 0 0 0 0,1 0 0 0 0,-1 0-1 0 0,1 0 1 0 0,-1 1 0 0 0,1-1 0 0 0,-1 0 0 0 0,1 0-1 0 0,-1 0 1 0 0,1 1 0 0 0,-1-1 0 0 0,1 0 0 0 0,-1 1-1 0 0,0-1 1 0 0,1 0 0 0 0,-1 1 0 0 0,1-1 0 0 0,-1 1-1 0 0,0-1 1 0 0,0 0 0 0 0,1 1 0 0 0,-1-1 0 0 0,0 1-1 0 0,0-1 1 0 0,1 1 0 0 0,-1-1 0 0 0,0 1-1 0 0,0-1 1 0 0,0 1 0 0 0,0-1 0 0 0,0 1 0 0 0,0-1-1 0 0,0 1 1 0 0,0 0 0 0 0,0-1 0 0 0,0 1 0 0 0,0-1-1 0 0,0 1 1 0 0,0-1 0 0 0,0 1 0 0 0,-1 0 0 0 0,1 7-1866 0 0,0-5 890 0 0,0-30-2494 0 0</inkml:trace>
</inkml:ink>
</file>

<file path=ppt/ink/ink7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41.5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0 177 4912 0 0,'0'0'13643'0'0,"5"-1"-13042"0"0,23-6-170 0 0,-2-2-1 0 0,1 0 1 0 0,-1-2-1 0 0,44-24 1 0 0,-60 30-421 0 0,6-4 0 0 0,1-1 0 0 0,-1 0 0 0 0,0-1 1 0 0,20-19-1 0 0,-22 13-1112 0 0,-10 5-3119 0 0</inkml:trace>
</inkml:ink>
</file>

<file path=ppt/ink/ink7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42.0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1 139 5124 0 0,'0'0'10321'0'0,"11"-5"-10189"0"0,178-101 574 0 0,-183 102-765 0 0,1 0-1 0 0,0 0 1 0 0,1 1 0 0 0,-1 0 0 0 0,0 1 0 0 0,1-1 0 0 0,15-1-1 0 0,-23 4 34 0 0</inkml:trace>
</inkml:ink>
</file>

<file path=ppt/ink/ink7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43.6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5184 0 0,'0'0'8459'0'0,"14"12"-8117"0"0,-2 22 415 0 0,-1 1 1 0 0,-1 0-1 0 0,6 56 0 0 0,1 109-111 0 0,-17-166-589 0 0,-1-26-69 0 0,1 1-1 0 0,0 0 0 0 0,1-1 1 0 0,-1 1-1 0 0,4 13 1 0 0,-2-27-868 0 0,-1 0 0 0 0,1-1 0 0 0,0 1 1 0 0,0 0-1 0 0,5-8 0 0 0,0-3-1326 0 0,1-5-790 0 0,5-9-1061 0 0</inkml:trace>
</inkml:ink>
</file>

<file path=ppt/ink/ink7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44.1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70 3724 0 0,'0'0'12112'0'0,"9"-3"-11943"0"0,284-64 1261 0 0,-331 77-14792 0 0,21-7 9289 0 0</inkml:trace>
</inkml:ink>
</file>

<file path=ppt/ink/ink7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39:44.8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 0 1032 0 0,'0'0'12449'0'0,"0"7"-11957"0"0,-1 233 1764 0 0,29-252-1672 0 0,-17 7-548 0 0,99-48-73 0 0,-97 48-5 0 0,1 0 0 0 0,-1 1 1 0 0,1 0-1 0 0,1 2 0 0 0,-1-1 1 0 0,22 1-1 0 0,-35 2 41 0 0,1 0-1 0 0,0 0 0 0 0,-1 0 1 0 0,1 0-1 0 0,0 0 0 0 0,-1 1 1 0 0,1-1-1 0 0,-1 1 0 0 0,1-1 1 0 0,-1 1-1 0 0,1 0 0 0 0,-1-1 1 0 0,1 1-1 0 0,-1 0 1 0 0,1 0-1 0 0,-1 0 0 0 0,0 0 1 0 0,0 0-1 0 0,1 0 0 0 0,-1 1 1 0 0,0-1-1 0 0,0 0 0 0 0,1 3 1 0 0,0 0 18 0 0,-1-1 0 0 0,0 1 1 0 0,1-1-1 0 0,-2 1 0 0 0,1-1 0 0 0,0 1 1 0 0,-1 0-1 0 0,1 0 0 0 0,-1-1 0 0 0,-1 7 1 0 0,1-2 17 0 0,-1 0 1 0 0,-1 1 0 0 0,1-1 0 0 0,-1 0-1 0 0,-1 0 1 0 0,0 0 0 0 0,0-1 0 0 0,0 1-1 0 0,-7 10 1 0 0,2-7 83 0 0,-1-1 0 0 0,0 0 0 0 0,-1-1 0 0 0,0 0 0 0 0,0-1 0 0 0,-1 0 0 0 0,0 0 0 0 0,0-1 0 0 0,-1 0 0 0 0,0-1 0 0 0,0-1 0 0 0,0 0 0 0 0,-1 0 0 0 0,0-1 0 0 0,0-1 0 0 0,0 0 0 0 0,-25 1 0 0 0,38-4-86 0 0,0-4-959 0 0,1 0 109 0 0,0 0 0 0 0,1 0 0 0 0,-1-1-1 0 0,1 1 1 0 0,0 0 0 0 0,2-4 0 0 0,0 1-2285 0 0,9-17-5753 0 0</inkml:trace>
</inkml:ink>
</file>

<file path=ppt/ink/ink7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39.4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1044 1 10785 0 0,'0'0'2811'0'0,"-11"8"-3642"0"0,-28 22 1041 0 0,2 2 0 0 0,1 1 0 0 0,-48 59 0 0 0,-90 130 539 0 0,171-219-746 0 0,-351 517 1049 0 0,232-333-883 0 0,62-89-68 0 0,43-66 42 0 0,-1-1 0 0 0,-2 0-1 0 0,-34 37 1 0 0,46-62 117 0 0,3-9-540 0 0,4-20-2878 0 0,1 15 1044 0 0,0-13-2207 0 0</inkml:trace>
</inkml:ink>
</file>

<file path=ppt/ink/ink7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0.9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0 165 1420 0 0,'0'0'8969'0'0,"3"-12"-8446"0"0,9-37-95 0 0,-10 45-372 0 0,0 0 1 0 0,0 0-1 0 0,0 0 0 0 0,0 1 0 0 0,1-1 0 0 0,-1 1 0 0 0,1-1 0 0 0,0 1 0 0 0,0 0 0 0 0,0 0 0 0 0,0 1 0 0 0,1-1 0 0 0,-1 0 1 0 0,1 1-1 0 0,0 0 0 0 0,0 0 0 0 0,0 0 0 0 0,0 1 0 0 0,0-1 0 0 0,6-1 0 0 0,0-1-64 0 0,9-4 54 0 0,1 1 0 0 0,-1 1 1 0 0,1 1-1 0 0,0 1 0 0 0,1 0 1 0 0,29-1-1 0 0,-48 5-61 0 0,-1 0 1 0 0,0 0-1 0 0,0 0 0 0 0,0 1 1 0 0,0-1-1 0 0,0 0 1 0 0,0 0-1 0 0,0 1 1 0 0,0-1-1 0 0,0 1 0 0 0,0-1 1 0 0,0 1-1 0 0,0-1 1 0 0,0 1-1 0 0,-1 0 0 0 0,1-1 1 0 0,0 1-1 0 0,0 0 1 0 0,0-1-1 0 0,-1 1 1 0 0,1 0-1 0 0,0 0 0 0 0,-1 0 1 0 0,2 2-1 0 0,-1 0-1 0 0,0 0 0 0 0,0 0 1 0 0,0 0-1 0 0,0 1 0 0 0,-1-1 0 0 0,1 0 0 0 0,-1 1 0 0 0,0 3 0 0 0,0 3 13 0 0,0-1 0 0 0,-1 1 0 0 0,-1-1 0 0 0,-4 19-1 0 0,-6 2 18 0 0,-1-1-1 0 0,-1 0 1 0 0,-1 0-1 0 0,-27 35 1 0 0,2-10 282 0 0,-49 50 0 0 0,88-104-284 0 0,1 0 0 0 0,0 1 0 0 0,0-1 1 0 0,0 0-1 0 0,-1 0 0 0 0,1 0 0 0 0,0 0 0 0 0,0 0 0 0 0,0 0 1 0 0,-1 0-1 0 0,1 1 0 0 0,0-1 0 0 0,0 0 0 0 0,0 0 0 0 0,0 0 1 0 0,0 0-1 0 0,0 1 0 0 0,-1-1 0 0 0,1 0 0 0 0,0 0 0 0 0,0 0 1 0 0,0 1-1 0 0,0-1 0 0 0,0 0 0 0 0,0 0 0 0 0,0 0 0 0 0,0 1 1 0 0,0-1-1 0 0,0 0 0 0 0,0 0 0 0 0,0 1 0 0 0,0-1 0 0 0,0 0 1 0 0,0 0-1 0 0,0 0 0 0 0,0 1 0 0 0,0-1 0 0 0,0 0 0 0 0,0 0 1 0 0,0 0-1 0 0,1 1 0 0 0,-1-1 0 0 0,0 0 0 0 0,0 0 0 0 0,0 0 1 0 0,0 1-1 0 0,1-1 0 0 0,13-1 1308 0 0,28-10 1289 0 0,-34 9-2354 0 0,237-63-2004 0 0</inkml:trace>
</inkml:ink>
</file>

<file path=ppt/ink/ink7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1.5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331 90 5124 0 0,'0'0'7909'0'0,"5"-10"-7643"0"0,15-29-243 0 0,-19 38-42 0 0,-1 1 1 0 0,0 0 0 0 0,0-1-1 0 0,0 1 1 0 0,0-1-1 0 0,0 1 1 0 0,0-1-1 0 0,0 1 1 0 0,0 0-1 0 0,0-1 1 0 0,0 1 0 0 0,0-1-1 0 0,0 1 1 0 0,0 0-1 0 0,0-1 1 0 0,0 1-1 0 0,0-1 1 0 0,0 1-1 0 0,-1 0 1 0 0,1-1 0 0 0,0 1-1 0 0,0 0 1 0 0,-1-1-1 0 0,1 1 1 0 0,0-1-1 0 0,0 1 1 0 0,-1 0-1 0 0,1 0 1 0 0,0-1 0 0 0,-1 1-1 0 0,1 0 1 0 0,0 0-1 0 0,-1-1 1 0 0,1 1-1 0 0,0 0 1 0 0,-1 0 0 0 0,1 0-1 0 0,-1 0 1 0 0,1-1-1 0 0,0 1 1 0 0,-1 0-1 0 0,1 0 1 0 0,-1 0-1 0 0,-20-2-696 0 0,18 1 603 0 0,-46-10 136 0 0,40 8 162 0 0,0 0 0 0 0,0 1 0 0 0,0 0 1 0 0,-15-1-1 0 0,21 4-211 0 0,0-1 0 0 0,0 1 0 0 0,0 0 0 0 0,0 0 0 0 0,0 0 0 0 0,1 0 0 0 0,-1 1 1 0 0,0-1-1 0 0,1 1 0 0 0,-1-1 0 0 0,1 1 0 0 0,0 0 0 0 0,0 0 0 0 0,-4 4 0 0 0,-30 37 353 0 0,29-33-241 0 0,-17 21 333 0 0,-38 66 1 0 0,56-84-381 0 0,-1-1 0 0 0,2 1 0 0 0,0 1 0 0 0,0-1 0 0 0,1 1 0 0 0,1-1 0 0 0,0 1 0 0 0,-2 27 0 0 0,6-40-23 0 0,-1 0 0 0 0,0 1 0 0 0,1-1 0 0 0,-1 0 0 0 0,1 1 0 0 0,-1-1 0 0 0,1 0 0 0 0,0 1-1 0 0,-1-1 1 0 0,1 0 0 0 0,0 0 0 0 0,0 0 0 0 0,0 0 0 0 0,0 0 0 0 0,0 0 0 0 0,0 0 0 0 0,0 0 0 0 0,0 0 0 0 0,0 0 0 0 0,0-1 0 0 0,1 1 0 0 0,-1 0 0 0 0,0-1 0 0 0,0 1 0 0 0,1-1 0 0 0,-1 1 0 0 0,1-1 0 0 0,-1 0 0 0 0,2 1-1 0 0,48 5 577 0 0,-39-5-543 0 0,4 0-74 0 0,0 0 0 0 0,0 1 1 0 0,0 1-1 0 0,0 1 0 0 0,22 7 1 0 0,-34-9 16 0 0,0 0 0 0 0,1 1 1 0 0,-1-1-1 0 0,0 1 1 0 0,0 0-1 0 0,0 0 0 0 0,-1 0 1 0 0,1 0-1 0 0,-1 1 1 0 0,0-1-1 0 0,0 1 0 0 0,0 0 1 0 0,0 0-1 0 0,-1 0 1 0 0,1 0-1 0 0,-1 1 0 0 0,0-1 1 0 0,0 1-1 0 0,-1-1 0 0 0,1 1 1 0 0,-1 0-1 0 0,1 8 1 0 0,-1-7 31 0 0,0 1 1 0 0,0-1 0 0 0,-1 0-1 0 0,0 1 1 0 0,0-1 0 0 0,-1 1-1 0 0,1-1 1 0 0,-2 0 0 0 0,1 0-1 0 0,0 1 1 0 0,-4 8 0 0 0,2-11-3 0 0,0 1 0 0 0,0-1 0 0 0,0 1 0 0 0,0-1 0 0 0,-1 0 0 0 0,0 0 0 0 0,0 0 0 0 0,0-1 0 0 0,0 1 0 0 0,0-1 0 0 0,-1 0 0 0 0,1 0 0 0 0,-10 4 0 0 0,-14 6-439 0 0,-34 12 1 0 0,49-21-2122 0 0,0-1 0 0 0,-24 4 0 0 0,18-7-3888 0 0</inkml:trace>
</inkml:ink>
</file>

<file path=ppt/ink/ink7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1268 1 6037 0 0,'0'0'4033'0'0,"-19"9"-4477"0"0,-11 6 618 0 0,2 2 1 0 0,-1 1-1 0 0,2 1 1 0 0,-34 31-1 0 0,-87 95 728 0 0,-166 208 0 0 0,-92 201 778 0 0,200-272-340 0 0,232-291-1322 0 0,112-53-7642 0 0,-86 37 3612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6.09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173 152 220 0 0,'0'0'660'0'0,"11"-16"249"0"0,5-6-187 0 0,62-91 5378 0 0,-102 183-1845 0 0,-3 12-4030 0 0,-64 182 29 0 0,-39 98-1173 0 0,125-346 558 0 0,4-10-766 0 0,27-42-6251 0 0,-5 2 4566 0 0</inkml:trace>
  <inkml:trace contextRef="#ctx0" brushRef="#br0" timeOffset="1">367 141 732 0 0,'0'0'3600'0'0,"10"-16"-1316"0"0,3-4-1619 0 0,-5 9-200 0 0,0-1 0 0 0,-2 0 1 0 0,1-1-1 0 0,4-13 0 0 0,-75 236 2821 0 0,-7-4-3126 0 0,-39 135-1628 0 0,108-333 673 0 0,0-1 1 0 0,1 1-1 0 0,0 0 0 0 0,0 10 0 0 0,20-30-6816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6.7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1644 0 0,'0'0'2880'0'0,"25"80"-4676"0"0,-31-65 1208 0 0,-4 2-1304 0 0</inkml:trace>
  <inkml:trace contextRef="#ctx0" brushRef="#br0" timeOffset="1">138 33 404 0 0,'0'0'7661'0'0,"-18"80"-9533"0"0,-2-22 2000 0 0,-3 1-128 0 0,4-9-472 0 0,-5 20-1549 0 0</inkml:trace>
</inkml:ink>
</file>

<file path=ppt/ink/ink7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3.9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 1 5120 0 0,'0'0'6512'0'0,"2"9"-6736"0"0,1 14 405 0 0,-1 0 0 0 0,-1 0 0 0 0,-1 0 0 0 0,-5 36 0 0 0,-38 278 1496 0 0,40-329-1968 0 0</inkml:trace>
</inkml:ink>
</file>

<file path=ppt/ink/ink7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4.7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449 47 5184 0 0,'0'0'4470'0'0,"-13"-7"-4768"0"0,-45-22 94 0 0,51 27 193 0 0,-1-1 0 0 0,1 2 0 0 0,0-1 0 0 0,0 1-1 0 0,-1 0 1 0 0,1 0 0 0 0,-1 1 0 0 0,1 0 0 0 0,-1 1 0 0 0,1-1-1 0 0,-11 4 1 0 0,-5-1 15 0 0,-19 0 81 0 0,16-2 194 0 0,0 2-1 0 0,0 1 1 0 0,-34 9 0 0 0,57-10-237 0 0,1 0 1 0 0,0 0 0 0 0,0 0 0 0 0,0 0 0 0 0,1 0 0 0 0,-1 1 0 0 0,1-1-1 0 0,0 1 1 0 0,-2 6 0 0 0,2-5 29 0 0,-13 36 101 0 0,3-1 1 0 0,1 2 0 0 0,2-1 0 0 0,2 1 0 0 0,-1 48-1 0 0,8-89-142 0 0,-1 0 0 0 0,0 0 0 0 0,1 0 0 0 0,-1 0-1 0 0,0 0 1 0 0,1 0 0 0 0,-1-1 0 0 0,1 1 0 0 0,0 0 0 0 0,-1 0-1 0 0,1-1 1 0 0,0 1 0 0 0,-1 0 0 0 0,1-1 0 0 0,0 1-1 0 0,0-1 1 0 0,-1 1 0 0 0,1-1 0 0 0,0 1 0 0 0,0-1 0 0 0,0 1-1 0 0,0-1 1 0 0,0 0 0 0 0,0 0 0 0 0,-1 1 0 0 0,1-1-1 0 0,0 0 1 0 0,0 0 0 0 0,0 0 0 0 0,2 0 0 0 0,37 1 471 0 0,-32-2-415 0 0,81-2 140 0 0,-50 1-257 0 0,-1 1-1 0 0,54 5 1 0 0,-85-2-7 0 0,-1-1 1 0 0,0 1 0 0 0,0 0-1 0 0,0 0 1 0 0,0 1 0 0 0,0-1 0 0 0,-1 1-1 0 0,1 1 1 0 0,-1-1 0 0 0,0 1-1 0 0,0 0 1 0 0,0 0 0 0 0,0 0 0 0 0,-1 1-1 0 0,0 0 1 0 0,0 0 0 0 0,0 0-1 0 0,0 0 1 0 0,-1 1 0 0 0,4 7 0 0 0,-5-9 31 0 0,0 1 0 0 0,0 0 0 0 0,0-1 0 0 0,-1 1 0 0 0,0 0 1 0 0,0 0-1 0 0,0 0 0 0 0,0 0 0 0 0,-1 0 0 0 0,0 0 1 0 0,0 1-1 0 0,0-1 0 0 0,-1 0 0 0 0,0 0 0 0 0,0 0 0 0 0,0 0 1 0 0,0-1-1 0 0,-1 1 0 0 0,0 0 0 0 0,0 0 0 0 0,0-1 0 0 0,-1 1 1 0 0,1-1-1 0 0,-1 0 0 0 0,-6 7 0 0 0,5-7 54 0 0,-1 0 0 0 0,0 0 0 0 0,0 0 0 0 0,-1-1 0 0 0,1 0 0 0 0,-1 0 0 0 0,0 0 0 0 0,1-1 0 0 0,-1 0 0 0 0,0 0 0 0 0,0-1 0 0 0,0 1 0 0 0,-9 0 0 0 0,-6 0 185 0 0,0-1 1 0 0,-33-1 0 0 0,53 0-214 0 0,0 0 1 0 0,0 0-1 0 0,1 0 0 0 0,-1 0 0 0 0,0 0 1 0 0,0 0-1 0 0,0 0 0 0 0,0 0 0 0 0,1 0 0 0 0,-1-1 1 0 0,0 1-1 0 0,0 0 0 0 0,0-1 0 0 0,1 1 1 0 0,-1 0-1 0 0,0-1 0 0 0,0 1 0 0 0,1-1 0 0 0,-1 1 1 0 0,0-1-1 0 0,1 1 0 0 0,-1-1 0 0 0,0 0 1 0 0,1 1-1 0 0,-1-1 0 0 0,1 0 0 0 0,-1 1 0 0 0,1-1 1 0 0,0 0-1 0 0,-1 0 0 0 0,1 1 0 0 0,0-1 1 0 0,-1 0-1 0 0,1 0 0 0 0,0 0 0 0 0,0 1 0 0 0,0-1 1 0 0,0 0-1 0 0,0 0 0 0 0,0 0 0 0 0,0 0 1 0 0,0 0-1 0 0,0 1 0 0 0,0-1 0 0 0,0 0 0 0 0,0 0 1 0 0,1-1-1 0 0,0 0-18 0 0,0-1 1 0 0,0 0-1 0 0,0 1 1 0 0,0-1-1 0 0,1 1 1 0 0,-1 0-1 0 0,1-1 0 0 0,0 1 1 0 0,0 0-1 0 0,0 0 1 0 0,0 0-1 0 0,4-3 1 0 0,-2 2-31 0 0,-1 1 0 0 0,1 0 1 0 0,0 0-1 0 0,0 0 1 0 0,0 1-1 0 0,1 0 0 0 0,-1-1 1 0 0,0 2-1 0 0,0-1 1 0 0,1 0-1 0 0,-1 1 0 0 0,1 0 1 0 0,-1 0-1 0 0,0 0 0 0 0,6 1 1 0 0,-8-1 17 0 0,1 1 0 0 0,-1 0-1 0 0,0-1 1 0 0,0 1 0 0 0,0 0 0 0 0,0 0 0 0 0,0 1 0 0 0,0-1-1 0 0,0 0 1 0 0,0 1 0 0 0,0-1 0 0 0,-1 1 0 0 0,1-1 0 0 0,0 1-1 0 0,-1 0 1 0 0,0 0 0 0 0,1-1 0 0 0,-1 1 0 0 0,0 0-1 0 0,0 0 1 0 0,0 1 0 0 0,0-1 0 0 0,0 0 0 0 0,-1 0 0 0 0,1 0-1 0 0,0 0 1 0 0,-1 1 0 0 0,0-1 0 0 0,0 0 0 0 0,1 3 0 0 0,-2 0-75 0 0,1 0 1 0 0,0 1 0 0 0,-1-1 0 0 0,0 0-1 0 0,0-1 1 0 0,0 1 0 0 0,-1 0-1 0 0,0 0 1 0 0,1 0 0 0 0,-2-1 0 0 0,1 1-1 0 0,-4 5 1 0 0,2-5-672 0 0,0 0-1 0 0,0 1 1 0 0,-1-1-1 0 0,1 0 1 0 0,-10 6-1 0 0,-26 14-6893 0 0</inkml:trace>
</inkml:ink>
</file>

<file path=ppt/ink/ink7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6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2660 0 0,'0'0'3509'0'0,"0"12"-5058"0"0,0-4 1549 0 0,0 4 156 0 0,0 4 40 0 0,0 1-196 0 0,0 3-208 0 0,1-3-888 0 0,8 7-952 0 0</inkml:trace>
</inkml:ink>
</file>

<file path=ppt/ink/ink7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7.1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1200 0 0,'0'0'4413'0'0,"9"77"-5090"0"0,5-59 873 0 0,4 3-196 0 0,2 1-272 0 0,0-2-628 0 0,-5-3-196 0 0,4 7-496 0 0</inkml:trace>
  <inkml:trace contextRef="#ctx0" brushRef="#br0" timeOffset="1">76 575 648 0 0,'0'0'992'0'0,"35"73"-760"0"0,-14-51 4 0 0,2 5-236 0 0,-5-8-480 0 0</inkml:trace>
</inkml:ink>
</file>

<file path=ppt/ink/ink7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7.4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1 288 0 0,'0'0'2960'0'0,"48"69"-2792"0"0,-19-43-168 0 0,-7-6-832 0 0,14 19-1452 0 0</inkml:trace>
  <inkml:trace contextRef="#ctx0" brushRef="#br0" timeOffset="1">523 765 3952 0 0,'0'0'2021'0'0,"70"33"-3702"0"0,-26-18-95 0 0</inkml:trace>
</inkml:ink>
</file>

<file path=ppt/ink/ink7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8.0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0 312 0 0,'0'0'392'0'0</inkml:trace>
</inkml:ink>
</file>

<file path=ppt/ink/ink7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8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3828 0 0,'0'0'1252'0'0,"66"3"-2608"0"0,-55-1 316 0 0,3 0-996 0 0</inkml:trace>
</inkml:ink>
</file>

<file path=ppt/ink/ink7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0:48.8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 3936 0 0,'0'0'3577'0'0,"67"-20"-4097"0"0,-41 20 508 0 0,-1 0-40 0 0,1 0-76 0 0,-6 0-236 0 0,-3 2-600 0 0,-4 0-925 0 0,-2-1-1127 0 0</inkml:trace>
  <inkml:trace contextRef="#ctx0" brushRef="#br0" timeOffset="1">0 95 28 0 0,'0'0'5877'0'0</inkml:trace>
</inkml:ink>
</file>

<file path=ppt/ink/ink7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7.9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4516 0 0,'0'0'1969'0'0,"76"24"-1881"0"0,-40-12-8 0 0,7 4-80 0 0,4 2-128 0 0,3 4-480 0 0,4 5-357 0 0,-5 3-183 0 0,-15-6-260 0 0,15 16 24 0 0</inkml:trace>
  <inkml:trace contextRef="#ctx0" brushRef="#br0" timeOffset="1">740 466 1004 0 0,'0'0'10137'0'0,"101"33"-10769"0"0,-53-16 284 0 0,15 7-516 0 0,2 2-588 0 0,-18-7-1049 0 0,31 11-743 0 0</inkml:trace>
  <inkml:trace contextRef="#ctx0" brushRef="#br0" timeOffset="2">1702 961 1668 0 0,'0'0'10013'0'0,"97"-14"-11053"0"0,-53 20 792 0 0,20 8-88 0 0,18 4-864 0 0,15 8-256 0 0,-14-6-324 0 0,-8 0-1141 0 0</inkml:trace>
</inkml:ink>
</file>

<file path=ppt/ink/ink7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8.3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66 5673 0 0,'0'0'6585'0'0,"13"-11"-6456"0"0,-2 1-170 0 0,-7 6 12 0 0,0 0-1 0 0,1 0 1 0 0,-1 0 0 0 0,1 1 0 0 0,0-1 0 0 0,0 1 0 0 0,0 0 0 0 0,0 1-1 0 0,0-1 1 0 0,1 1 0 0 0,-1 0 0 0 0,1 1 0 0 0,0-1 0 0 0,0 1 0 0 0,-1 0 0 0 0,10 0-1 0 0,47 1-353 0 0,109 17 0 0 0,56 26-2083 0 0,-67-11-2681 0 0,-131-27 2688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7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517 168 7173 0 0,'0'0'3856'0'0,"-107"7"-5792"0"0,70 21 1740 0 0,-12 10 16 0 0,-2 3 180 0 0,-3 7 0 0 0,-3 2-40 0 0,9-4-168 0 0,4-3-648 0 0,6-7-796 0 0,17-11-601 0 0,11-11-603 0 0</inkml:trace>
  <inkml:trace contextRef="#ctx0" brushRef="#br0" timeOffset="1.05">720 0 2964 0 0,'0'0'5293'0'0,"-9"17"-7504"0"0,0-1 2202 0 0,-3 6 9 0 0,-2-1-1 0 0,0-1 1 0 0,-23 28-1 0 0,-116 103-390 0 0,-15 17-1009 0 0,149-147-556 0 0</inkml:trace>
</inkml:ink>
</file>

<file path=ppt/ink/ink7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08.7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1 157 700 0 0,'0'0'9782'0'0,"10"-12"-8865"0"0,50-67 456 0 0,-55 75-1326 0 0,-1 0 1 0 0,1 1-1 0 0,-1-1 1 0 0,1 1-1 0 0,0-1 1 0 0,0 1-1 0 0,1 1 1 0 0,-1-1-1 0 0,0 1 1 0 0,1 0-1 0 0,0 0 1 0 0,-1 1-1 0 0,1-1 1 0 0,0 1-1 0 0,11 0 1 0 0,9 0-210 0 0,1 1 0 0 0,31 3 1 0 0,-50-2 181 0 0,350 56-1518 0 0,-5 0-3314 0 0,-343-55 4844 0 0,1-2-1 0 0,0 1 1 0 0,0-2-1 0 0,-1 1 1 0 0,1-1-1 0 0,19-5 1 0 0,-23 4 243 0 0,0-1-1 0 0,0 0 1 0 0,0 0 0 0 0,-1-1-1 0 0,0 0 1 0 0,0 0 0 0 0,0 0-1 0 0,0-1 1 0 0,0 0 0 0 0,8-10 0 0 0,-7 8 70 0 0,0-1 1 0 0,1 1-1 0 0,0 1 1 0 0,0 0-1 0 0,1 0 1 0 0,-1 0-1 0 0,1 1 1 0 0,19-7-1 0 0,-13 7-348 0 0,0 0-1 0 0,0 2 1 0 0,1 0-1 0 0,-1 1 0 0 0,23-1 1 0 0,76 3-128 0 0,150 17-1 0 0,116 36-229 0 0,-118-14 18 0 0,-186-28 397 0 0,-31-3 252 0 0,1-2 0 0 0,0-2 0 0 0,78-3 0 0 0,-119-2-43 0 0,0 1 1 0 0,0-1-1 0 0,-1-1 0 0 0,1 1 1 0 0,-1 0-1 0 0,1-1 1 0 0,-1 0-1 0 0,0 0 1 0 0,0-1-1 0 0,0 1 1 0 0,0-1-1 0 0,0 0 1 0 0,0 0-1 0 0,-1 0 1 0 0,1 0-1 0 0,-1-1 1 0 0,0 1-1 0 0,0-1 1 0 0,0 0-1 0 0,-1 0 1 0 0,4-6-1 0 0,0 59-3653 0 0,-4-25 654 0 0,4-1-2492 0 0</inkml:trace>
</inkml:ink>
</file>

<file path=ppt/ink/ink7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13.1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89 49 248 0 0,'0'0'5146'0'0,"4"-8"-4626"0"0,-3 5-289 0 0,7-15-488 0 0,2-2 3487 0 0,-31 68-3068 0 0,2 1 0 0 0,2 0 0 0 0,2 1 0 0 0,3 1 0 0 0,2 0 0 0 0,2 1 0 0 0,2 0 0 0 0,2 0 0 0 0,6 80 0 0 0,4-81-46 0 0,3-1 1 0 0,2 1 0 0 0,2-2-1 0 0,20 49 1 0 0,-13-37-82 0 0,-1 0 132 0 0,3-1 0 0 0,2-1-1 0 0,2-1 1 0 0,48 75 0 0 0,32 33 27 0 0,21 31-110 0 0,-57-94-62 0 0,1 2 121 0 0,104 118-1 0 0,-145-189-135 0 0,288 297 579 0 0,-227-247-420 0 0,19 19 180 0 0,142 102 0 0 0,-158-136-216 0 0,-36-25 0 0 0,2-3 1 0 0,76 40 0 0 0,233 114 914 0 0,-76-49 468 0 0,-112-47-1762 0 0,-102-52 223 0 0,126 51 0 0 0,782 294 111 0 0,-307-145 93 0 0,-543-201-165 0 0,62 14 68 0 0,2-8 1 0 0,274 33-1 0 0,-325-68 23 0 0,0-7 1 0 0,257-14-1 0 0,-283-7-59 0 0,-1-4 0 0 0,-1-7 0 0 0,217-66 0 0 0,-241 56-59 0 0,2 3 0 0 0,1 6 0 0 0,1 3 0 0 0,1 5 0 0 0,152-2 0 0 0,-232 17 179 0 0,-15 0-205 0 0,-17 0-924 0 0,8 0 682 0 0,0 0 0 0 0,0 0 0 0 0,1 0 0 0 0,-1 0 0 0 0,0 0 0 0 0,0 0 0 0 0,0-1 0 0 0,1 1 0 0 0,-1 0 0 0 0,0 0 1 0 0,0 0-1 0 0,1-1 0 0 0,-1 1 0 0 0,0 0 0 0 0,0-1 0 0 0,1 1 0 0 0,-1-1 0 0 0,0 1 0 0 0,-5-9-3101 0 0,35 22-4972 0 0</inkml:trace>
</inkml:ink>
</file>

<file path=ppt/ink/ink7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21.4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524 63 5625 0 0,'0'0'7928'0'0,"-15"-6"-7781"0"0,-8-3-133 0 0,-1 1 0 0 0,0 1 0 0 0,-1 1 0 0 0,-29-2 0 0 0,-242-11 3029 0 0,290 54-3655 0 0,6-33 632 0 0,-30 203 536 0 0,5-43-367 0 0,24-161-195 0 0,1 0 0 0 0,0-1 1 0 0,0 1-1 0 0,-1 0 1 0 0,1 0-1 0 0,0 0 1 0 0,0 0-1 0 0,0 0 1 0 0,0-1-1 0 0,0 1 1 0 0,0 0-1 0 0,0 0 0 0 0,1 0 1 0 0,-1 0-1 0 0,0 0 1 0 0,0 0-1 0 0,1-1 1 0 0,-1 1-1 0 0,1 0 1 0 0,-1 0-1 0 0,0-1 1 0 0,1 1-1 0 0,-1 0 0 0 0,1 0 1 0 0,0-1-1 0 0,-1 1 1 0 0,1-1-1 0 0,0 1 1 0 0,1 1-1 0 0,0-2-8 0 0,0 0 0 0 0,0 0 1 0 0,0 0-1 0 0,1 0 0 0 0,-1 0 0 0 0,0-1 0 0 0,0 1 0 0 0,0 0 0 0 0,0-1 0 0 0,1 0 1 0 0,-1 1-1 0 0,2-2 0 0 0,41-16-28 0 0,71-22-279 0 0,-102 36 284 0 0,1 1 1 0 0,-1 1 0 0 0,0 0-1 0 0,1 1 1 0 0,-1 0 0 0 0,23 3-1 0 0,-33-1 35 0 0,0-1-1 0 0,0 1 1 0 0,0 0-1 0 0,0 1 0 0 0,0-1 1 0 0,0 1-1 0 0,0-1 0 0 0,-1 1 1 0 0,1 0-1 0 0,-1 0 0 0 0,1 1 1 0 0,-1-1-1 0 0,0 1 0 0 0,0 0 1 0 0,0 0-1 0 0,0 0 0 0 0,0 0 1 0 0,-1 0-1 0 0,1 1 0 0 0,-1-1 1 0 0,0 1-1 0 0,0-1 0 0 0,0 1 1 0 0,-1 0-1 0 0,1 0 1 0 0,-1 0-1 0 0,1 5 0 0 0,0-2 107 0 0,-1 1-1 0 0,0-1 0 0 0,0 0 1 0 0,-1 1-1 0 0,0-1 0 0 0,-1 1 1 0 0,1-1-1 0 0,-1 1 0 0 0,-1-1 1 0 0,1 0-1 0 0,-1 0 1 0 0,-1 0-1 0 0,1 0 0 0 0,-6 11 1 0 0,-3-2-6 0 0,0-1 1 0 0,0 0-1 0 0,-1 0 1 0 0,-1-1-1 0 0,-1 0 0 0 0,0-1 1 0 0,0-1-1 0 0,-1-1 1 0 0,-1 0-1 0 0,0 0 1 0 0,-1-2-1 0 0,0 0 1 0 0,0-1-1 0 0,0-1 1 0 0,-1 0-1 0 0,-24 5 1 0 0,12-10-1822 0 0</inkml:trace>
</inkml:ink>
</file>

<file path=ppt/ink/ink7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22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4268 0 0,'0'0'10604'0'0,"9"2"-10025"0"0,30 9 24 0 0,0 1-1 0 0,-1 3 0 0 0,-1 1 0 0 0,0 2 0 0 0,-2 1 0 0 0,64 46 1 0 0,189 173-77 0 0,418 471 1150 0 0,-663-655-1856 0 0,-48-60-2105 0 0,-6-8-817 0 0,7-1-1872 0 0,3-2-589 0 0</inkml:trace>
</inkml:ink>
</file>

<file path=ppt/ink/ink7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6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698 0 3616 0 0,'0'0'3987'0'0,"-13"10"-4545"0"0,-38 36 577 0 0,-56 66 0 0 0,-19 40 255 0 0,-200 316-1 0 0,314-449-382 0 0,3-6-473 0 0,0 1-1 0 0,1 0 1 0 0,1 0 0 0 0,0 0-1 0 0,1 1 1 0 0,1 0-1 0 0,-6 26 1 0 0,11-26-1972 0 0</inkml:trace>
</inkml:ink>
</file>

<file path=ppt/ink/ink7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6.7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731 1 4348 0 0,'0'0'163'0'0,"-12"9"-332"0"0,-172 156 112 0 0,-35 82 417 0 0,-49 50 81 0 0,232-267-2110 0 0,24-24-76 0 0</inkml:trace>
</inkml:ink>
</file>

<file path=ppt/ink/ink7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7.1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1192 1 4164 0 0,'0'0'1821'0'0,"-15"8"-2053"0"0,-68 42 52 0 0,1 4 1 0 0,-95 82 0 0 0,-148 154 634 0 0,291-258-542 0 0,-113 105-568 0 0,-133 159 1 0 0,274-289 437 0 0,-2 2-442 0 0,0 1-1 0 0,1 0 1 0 0,-11 18-1 0 0,17-22-759 0 0</inkml:trace>
  <inkml:trace contextRef="#ctx0" brushRef="#br0" timeOffset="1">992 341 1760 0 0,'-12'9'690'0'0,"-100"69"-237"0"0,5 5 0 0 0,2 5-1 0 0,-164 180 1 0 0,248-245-444 0 0,-37 48 33 0 0,51-62-53 0 0,1 0 0 0 0,0 0 0 0 0,1 1 0 0 0,0 0 0 0 0,1 0 0 0 0,-4 11-1 0 0,8-20-2 0 0,0 0 0 0 0,-1 0 0 0 0,1-1 0 0 0,0 1 0 0 0,0 0 0 0 0,0-1-1 0 0,0 1 1 0 0,0 0 0 0 0,0 0 0 0 0,0-1 0 0 0,0 1 0 0 0,1 0 0 0 0,-1 0 0 0 0,0-1-1 0 0,0 1 1 0 0,0 0 0 0 0,1-1 0 0 0,-1 1 0 0 0,0 0 0 0 0,1-1 0 0 0,-1 1 0 0 0,1-1-1 0 0,-1 1 1 0 0,1-1 0 0 0,-1 1 0 0 0,1-1 0 0 0,-1 1 0 0 0,1-1 0 0 0,-1 1-1 0 0,1-1 1 0 0,0 1 0 0 0,-1-1 0 0 0,1 0 0 0 0,0 1 0 0 0,-1-1 0 0 0,1 0 0 0 0,0 0-1 0 0,-1 0 1 0 0,1 0 0 0 0,0 1 0 0 0,0-1 0 0 0,-1 0 0 0 0,1 0 0 0 0,1 0-1 0 0,37-3-117 0 0,-39 3 132 0 0,26-4-741 0 0,41-15 0 0 0,3-5-1107 0 0</inkml:trace>
</inkml:ink>
</file>

<file path=ppt/ink/ink7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7.5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619 0 1528 0 0,'0'0'1188'0'0,"-13"8"-870"0"0,-415 259 2512 0 0,419-261-2832 0 0,-52 39 75 0 0,55-40-63 0 0,0 1-1 0 0,1-1 1 0 0,-1 1-1 0 0,1 0 1 0 0,0 0-1 0 0,1 1 1 0 0,-5 6-1 0 0,8-11-25 0 0,1-1 0 0 0,-1 0 0 0 0,1 0-1 0 0,-1 0 1 0 0,1 1 0 0 0,-1-1 0 0 0,1 0 0 0 0,0 0 0 0 0,-1 1-1 0 0,1-1 1 0 0,0 0 0 0 0,0 1 0 0 0,0-1 0 0 0,0 0-1 0 0,0 0 1 0 0,0 1 0 0 0,1-1 0 0 0,-1 0 0 0 0,0 1-1 0 0,1-1 1 0 0,-1 0 0 0 0,1 0 0 0 0,-1 0 0 0 0,1 1-1 0 0,0-1 1 0 0,0 1 0 0 0,1 0-11 0 0,0 0 1 0 0,1 0-1 0 0,-1-1 0 0 0,0 1 1 0 0,1-1-1 0 0,-1 1 0 0 0,1-1 0 0 0,-1 0 1 0 0,1 0-1 0 0,0 0 0 0 0,4 1 1 0 0,10 1-28 0 0,-1-1 1 0 0,1-1-1 0 0,21 0 1 0 0,-32-1 71 0 0,31-1-163 0 0,22-1-84 0 0,-41 4 615 0 0,-18-2-372 0 0,0 0 1 0 0,0 0 0 0 0,0 0 0 0 0,0 0 0 0 0,0 0 0 0 0,0 0 0 0 0,0 0 0 0 0,0 1 0 0 0,-1-1 0 0 0,1 0-1 0 0,0 0 1 0 0,0 0 0 0 0,0 0 0 0 0,0 0 0 0 0,0 0 0 0 0,0 0 0 0 0,0 0 0 0 0,0 0 0 0 0,0 1-1 0 0,0-1 1 0 0,0 0 0 0 0,0 0 0 0 0,0 0 0 0 0,0 0 0 0 0,0 0 0 0 0,0 0 0 0 0,0 0 0 0 0,0 0-1 0 0,0 1 1 0 0,0-1 0 0 0,0 0 0 0 0,0 0 0 0 0,0 0 0 0 0,0 0 0 0 0,0 0 0 0 0,0 0 0 0 0,1 0 0 0 0,-1 0-1 0 0,0 0 1 0 0,0 1 0 0 0,0-1 0 0 0,0 0 0 0 0,0 0 0 0 0,0 0 0 0 0,0 0 0 0 0,0 0 0 0 0,0 0-1 0 0,0 0 1 0 0,0 0 0 0 0,1 0 0 0 0,-1 0 0 0 0,0 0 0 0 0,0 0 0 0 0,0 0 0 0 0,0 0 0 0 0,0 0-1 0 0,0 0 1 0 0,0 0 0 0 0,0 0 0 0 0,1 0 0 0 0,-1 0 0 0 0,0 0 0 0 0,0 0 0 0 0,0 0 0 0 0,0 0 0 0 0,0 0-1 0 0,0 0 1 0 0,0 0 0 0 0,-53 38 1544 0 0,11-9-1518 0 0,1 2-1 0 0,1 1 1 0 0,-37 41-1 0 0,54-48-2391 0 0,-8 7-2704 0 0</inkml:trace>
</inkml:ink>
</file>

<file path=ppt/ink/ink7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8.7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1160 0 0,'0'0'8685'0'0,"23"0"-7832"0"0,144 7-645 0 0,-97 3-3823 0 0,-61-8 953 0 0</inkml:trace>
</inkml:ink>
</file>

<file path=ppt/ink/ink7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9.1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 5749 0 0,'0'0'5246'0'0,"12"-3"-5859"0"0,21-5 486 0 0,1 2 0 0 0,61-3 1 0 0,-69 9 34 0 0,19-2-1204 0 0,-17-2-2323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7.57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326 1 1772 0 0,'0'0'6333'0'0,"-44"89"-9170"0"0,-10-2 2561 0 0,-28 34-60 0 0,10-15-696 0 0,-2 0-1548 0 0</inkml:trace>
</inkml:ink>
</file>

<file path=ppt/ink/ink7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29.5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35 3240 0 0,'0'0'7293'0'0,"57"-33"-8093"0"0,-31 32 616 0 0,-1 1-396 0 0,-5 0-772 0 0,-5 0-596 0 0,-4 0-713 0 0</inkml:trace>
  <inkml:trace contextRef="#ctx0" brushRef="#br0" timeOffset="1">13 1 2824 0 0,'0'0'7297'0'0,"9"1"-7661"0"0,2-1 4 0 0,6 1 152 0 0,7-1-248 0 0,4 0-684 0 0,-7 1-812 0 0,10-1-837 0 0</inkml:trace>
</inkml:ink>
</file>

<file path=ppt/ink/ink7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32.1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306 9 820 0 0,'0'0'7390'0'0,"0"0"-7386"0"0,1 0 0 0 0,-1-1-1 0 0,0 1 1 0 0,0 0 0 0 0,0-1 0 0 0,0 1-1 0 0,0 0 1 0 0,-1-1 0 0 0,1 1 0 0 0,0 0-1 0 0,0-1 1 0 0,0 1 0 0 0,0 0 0 0 0,0-1-1 0 0,0 1 1 0 0,-1 0 0 0 0,1-1 0 0 0,0 1-1 0 0,0 0 1 0 0,0-1 0 0 0,-1 1 0 0 0,1 0-1 0 0,0 0 1 0 0,0-1 0 0 0,-1 1 0 0 0,1 0-1 0 0,-6 1-36 0 0,0 1 0 0 0,0 0-1 0 0,0 0 1 0 0,1 1 0 0 0,0 0 0 0 0,-1 0-1 0 0,-8 6 1 0 0,-11 7 261 0 0,-46 14-86 0 0,53-24-173 0 0,0 2 0 0 0,1-1 0 0 0,0 2 1 0 0,0 1-1 0 0,-30 21 0 0 0,45-29-337 0 0,0 0 1 0 0,0 0-1 0 0,0 0 0 0 0,0 0 1 0 0,1 0-1 0 0,-1 0 0 0 0,1 0 1 0 0,-3 4-1 0 0,3 3-2153 0 0</inkml:trace>
</inkml:ink>
</file>

<file path=ppt/ink/ink7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32.5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447 1 4212 0 0,'0'0'5241'0'0,"-78"24"-6989"0"0,35-2 1748 0 0,-6 5 8 0 0,-16 11 136 0 0,-13 12 24 0 0,15-7-168 0 0,-7 4-2745 0 0</inkml:trace>
</inkml:ink>
</file>

<file path=ppt/ink/ink7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11.9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 41 352 0 0,'0'0'648'0'0,"9"-29"-814"0"0,-18 21-177 0 0,4 5 44 0 0</inkml:trace>
</inkml:ink>
</file>

<file path=ppt/ink/ink7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12.3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42 118 500 0 0,'-25'-71'644'0'0,"23"56"1445"0"0,7 12-1970 0 0,0 6-1774 0 0,-17-5-42 0 0</inkml:trace>
  <inkml:trace contextRef="#ctx0" brushRef="#br0" timeOffset="1">27 33 2644 0 0,'0'0'3505'0'0,"-26"-32"-4742"0"0,31 34 1229 0 0,0 5-60 0 0,2-2-492 0 0,-1-1-636 0 0,-1 1-724 0 0</inkml:trace>
</inkml:ink>
</file>

<file path=ppt/ink/ink7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14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155 25 640 0 0,'0'0'9526'0'0,"1"-4"-8852"0"0,3-12-141 0 0,-4 16-501 0 0,0-1-1 0 0,-1 1 1 0 0,1 0 0 0 0,0 0 0 0 0,0 0-1 0 0,0-1 1 0 0,0 1 0 0 0,0 0-1 0 0,-1 0 1 0 0,1 0 0 0 0,0-1 0 0 0,0 1-1 0 0,0 0 1 0 0,-1 0 0 0 0,1 0-1 0 0,0 0 1 0 0,0 0 0 0 0,-1-1 0 0 0,1 1-1 0 0,0 0 1 0 0,0 0 0 0 0,-1 0-1 0 0,1 0 1 0 0,0 0 0 0 0,0 0 0 0 0,-1 0-1 0 0,1 0 1 0 0,0 0 0 0 0,0 0-1 0 0,-1 0 1 0 0,1 0 0 0 0,0 0 0 0 0,0 0-1 0 0,-1 0 1 0 0,1 0 0 0 0,0 0-1 0 0,0 0 1 0 0,-1 0 0 0 0,1 1 0 0 0,0-1-1 0 0,0 0 1 0 0,-1 0 0 0 0,1 0-1 0 0,0 0 1 0 0,0 1 0 0 0,0-1 0 0 0,0 0-1 0 0,-1 0 1 0 0,1 0 0 0 0,0 1 0 0 0,-17 7-253 0 0,16-7 340 0 0,-21 12-184 0 0,-31 22 0 0 0,22-11-2608 0 0,7-6-2873 0 0</inkml:trace>
</inkml:ink>
</file>

<file path=ppt/ink/ink7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14.66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213 1 3284 0 0,'0'0'7339'0'0,"-13"0"-7291"0"0,-39-1-72 0 0,47 2-2 0 0,0 0 1 0 0,0 0 0 0 0,0 0-1 0 0,0 0 1 0 0,0 1-1 0 0,1 0 1 0 0,-1 0-1 0 0,1 0 1 0 0,-1 1-1 0 0,1-1 1 0 0,0 1-1 0 0,0 0 1 0 0,-8 7-1 0 0,0 0-23 0 0,-51 44-1241 0 0,84-51-6477 0 0</inkml:trace>
</inkml:ink>
</file>

<file path=ppt/ink/ink7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15.1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162 1 860 0 0,'0'0'8548'0'0,"-5"0"-8039"0"0,-5 0-424 0 0,-1 1 1 0 0,1 1-1 0 0,0 0 1 0 0,0 0-1 0 0,1 1 0 0 0,-17 6 1 0 0,21-7-345 0 0,0 0-1 0 0,0 1 1 0 0,0-1 0 0 0,1 1-1 0 0,-1 0 1 0 0,1 0 0 0 0,-1 1 0 0 0,1-1-1 0 0,0 1 1 0 0,1 0 0 0 0,-1 0 0 0 0,1 0-1 0 0,-1 0 1 0 0,1 1 0 0 0,-3 6 0 0 0,5 2-4411 0 0,5-12 3057 0 0</inkml:trace>
  <inkml:trace contextRef="#ctx0" brushRef="#br0" timeOffset="1">163 38 288 0 0,'0'0'10728'0'0,"-17"-4"-11212"0"0,-22 32-340 0 0,-3 2-3387 0 0,13-18-794 0 0</inkml:trace>
</inkml:ink>
</file>

<file path=ppt/ink/ink7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29.1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0 104 2844 0 0,'5'-2'12791'0'0,"20"-7"-12803"0"0,4-7 29 0 0,1 2 0 0 0,1 1 0 0 0,61-17 0 0 0,-65 21-625 0 0,-22 7-208 0 0,0 0 0 0 0,0 1 1 0 0,0-1-1 0 0,1 1 0 0 0,-1 0 0 0 0,7 0 0 0 0</inkml:trace>
</inkml:ink>
</file>

<file path=ppt/ink/ink7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30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84 5320 0 0,'0'0'6666'0'0,"10"-2"-6768"0"0,82-18 1126 0 0,128-42 2303 0 0,-220 62-3291 0 0,-8 10-419 0 0,-20 15-5530 0 0,0-6 1567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8.0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568 1 4528 0 0,'0'0'7785'0'0,"-111"110"-10985"0"0,64-61 3396 0 0,-9 7-196 0 0,-7 2-64 0 0,3-1-792 0 0,-8 1 168 0 0,8-6-508 0 0,13-15-641 0 0,-9 1-639 0 0</inkml:trace>
  <inkml:trace contextRef="#ctx0" brushRef="#br0" timeOffset="1">640 143 2568 0 0,'0'0'5479'0'0,"-8"15"-6395"0"0,-1 0 941 0 0,3-2 18 0 0,-2 0 0 0 0,0 0 0 0 0,0-1 0 0 0,-1 0 1 0 0,-21 20-1 0 0,-162 135 91 0 0,169-140-909 0 0,18-11-735 0 0,5-15 1412 0 0,0-1-1 0 0,0 1 1 0 0,0-1 0 0 0,1 0-1 0 0,-1 1 1 0 0,0-1 0 0 0,0 1-1 0 0,1-1 1 0 0,-1 0 0 0 0,0 1-1 0 0,1-1 1 0 0,-1 0 0 0 0,0 1-1 0 0,1-1 1 0 0,-1 0 0 0 0,1 0-1 0 0,-1 1 1 0 0,0-1 0 0 0,1 0-1 0 0,-1 0 1 0 0,1 0 0 0 0,-1 0-1 0 0,1 1 1 0 0,-1-1 0 0 0,1 0-1 0 0,-1 0 1 0 0,1 0 0 0 0,-1 0-1 0 0,0 0 1 0 0,1 0 0 0 0,-1 0-1 0 0,2-1 1 0 0,35-3-1673 0 0</inkml:trace>
</inkml:ink>
</file>

<file path=ppt/ink/ink7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44.5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433 144 5473 0 0,'0'0'7743'0'0,"0"0"-7709"0"0,0 0 1 0 0,0 0-1 0 0,0 0 1 0 0,1 0-1 0 0,-1 0 1 0 0,0 0-1 0 0,0 0 1 0 0,0 0-1 0 0,0 0 1 0 0,0 0-1 0 0,0 0 0 0 0,0 0 1 0 0,0 0-1 0 0,1 0 1 0 0,-1 0-1 0 0,0 0 1 0 0,0 0-1 0 0,0 0 1 0 0,0 0-1 0 0,0 0 1 0 0,0 0-1 0 0,0 0 1 0 0,0 0-1 0 0,1 0 1 0 0,-1 0-1 0 0,1-1 346 0 0,-1 1-346 0 0,0 0 1 0 0,0 0-1 0 0,0 0 1 0 0,0 0-1 0 0,0 0 1 0 0,0 0-1 0 0,0 0 1 0 0,0 0-1 0 0,0 0 1 0 0,0-1-1 0 0,0 1 1 0 0,0 0-1 0 0,0 0 1 0 0,0 0-1 0 0,-8-11 12 0 0,0 0-1 0 0,0 0 0 0 0,-1 1 0 0 0,-1 0 1 0 0,0 1-1 0 0,0 0 0 0 0,-1 1 0 0 0,0 0 1 0 0,0 0-1 0 0,-1 1 0 0 0,0 1 0 0 0,0 0 1 0 0,0 1-1 0 0,-1 0 0 0 0,0 1 0 0 0,0 0 1 0 0,0 1-1 0 0,0 0 0 0 0,-1 1 0 0 0,1 1 1 0 0,-1 0-1 0 0,-22 2 0 0 0,29 0-72 0 0,0 1 0 0 0,0-1 0 0 0,0 1-1 0 0,0 1 1 0 0,1-1 0 0 0,-1 1 0 0 0,1 1 0 0 0,-1-1-1 0 0,1 1 1 0 0,0 0 0 0 0,0 0 0 0 0,1 1 0 0 0,-1 0-1 0 0,1 0 1 0 0,0 0 0 0 0,0 0 0 0 0,1 1 0 0 0,-5 7-1 0 0,5-7-22 0 0,-1 1 1 0 0,2 0-1 0 0,-1 0 0 0 0,1 1 0 0 0,0-1 0 0 0,0 1 0 0 0,1 0 0 0 0,0-1 0 0 0,1 1 1 0 0,0 0-1 0 0,0 0 0 0 0,0 0 0 0 0,1 0 0 0 0,0 0 0 0 0,1 0 0 0 0,1 10 0 0 0,-1-13 48 0 0,1-1-1 0 0,-1 1 1 0 0,1-1-1 0 0,0 0 1 0 0,0 1-1 0 0,0-1 0 0 0,0 0 1 0 0,1 0-1 0 0,0-1 1 0 0,0 1-1 0 0,0 0 1 0 0,0-1-1 0 0,7 6 1 0 0,-3-4 7 0 0,-1-1 0 0 0,1 0 0 0 0,0 0 0 0 0,0-1 0 0 0,0 1 1 0 0,1-2-1 0 0,12 4 0 0 0,0-2 23 0 0,0-1 1 0 0,-1 0-1 0 0,1-2 1 0 0,1-1 0 0 0,32-3-1 0 0,-36 1 15 0 0,0 0 0 0 0,0-2-1 0 0,0 0 1 0 0,0-1 0 0 0,-1 0 0 0 0,17-9 0 0 0,-28 11 1 0 0,0 0 1 0 0,0 0-1 0 0,0 0 1 0 0,-1 0-1 0 0,1-1 1 0 0,-1 0-1 0 0,0 0 1 0 0,0 0-1 0 0,6-8 0 0 0,-8 9 11 0 0,-1 0 0 0 0,1 0 0 0 0,-1-1 0 0 0,1 1 0 0 0,-1 0 0 0 0,0 0 0 0 0,0-1 0 0 0,-1 1 0 0 0,1-1 0 0 0,-1 1 0 0 0,0 0 0 0 0,0-1 0 0 0,0 1 0 0 0,0-1 0 0 0,0 1 0 0 0,-1-1 0 0 0,-1-4 0 0 0,1 2-43 0 0,-2 1 0 0 0,1 0-1 0 0,0-1 1 0 0,-1 1 0 0 0,0 0 0 0 0,0 0-1 0 0,-5-5 1 0 0,6 8-22 0 0,0-1-1 0 0,1 1 1 0 0,-1 0-1 0 0,0 0 1 0 0,0 0 0 0 0,-1 1-1 0 0,1-1 1 0 0,0 0-1 0 0,-1 1 1 0 0,1-1 0 0 0,0 1-1 0 0,-1 0 1 0 0,0 0-1 0 0,1 0 1 0 0,-1 0 0 0 0,0 0-1 0 0,-3 0 1 0 0,6 1-65 0 0,-1 25-213 0 0,-60 742 2267 0 0,57-666-701 0 0,3-103-1604 0 0,0 1 0 0 0,1-1 0 0 0,-1 1 0 0 0,0-1 0 0 0,0 1 0 0 0,0-1 0 0 0,0 1 0 0 0,0 0 0 0 0,0-1 0 0 0,0 1 0 0 0,-2-2 0 0 0</inkml:trace>
</inkml:ink>
</file>

<file path=ppt/ink/ink7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53.2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612 556 9261 0 0,'0'0'1331'0'0,"-16"3"-871"0"0,9-2-439 0 0,-6 1 49 0 0,1 1 1 0 0,0-1-1 0 0,1 2 0 0 0,-1 0 1 0 0,0 0-1 0 0,1 1 1 0 0,0 0-1 0 0,-17 12 0 0 0,-3 6 246 0 0,0 2-1 0 0,2 1 0 0 0,1 1 0 0 0,1 2 0 0 0,-43 59 0 0 0,34-36-48 0 0,3 2-1 0 0,-50 110 1 0 0,63-116-171 0 0,2 2 0 0 0,2 0 0 0 0,3 1 0 0 0,-10 62 0 0 0,19-79-83 0 0,1 1 0 0 0,2-1 1 0 0,1 0-1 0 0,2 1 0 0 0,1-1 1 0 0,1 0-1 0 0,14 50 0 0 0,-5-42 7 0 0,2 1-1 0 0,2-2 1 0 0,1 0-1 0 0,3-1 0 0 0,1-1 1 0 0,49 65-1 0 0,-47-74 29 0 0,1-2-1 0 0,1-1 0 0 0,1-1 1 0 0,2-1-1 0 0,0-1 0 0 0,2-2 1 0 0,0-1-1 0 0,50 24 0 0 0,-32-22 88 0 0,2-3-1 0 0,0-1 0 0 0,2-3 0 0 0,0-2 0 0 0,0-3 0 0 0,1-2 0 0 0,0-2 0 0 0,1-3 1 0 0,-1-2-1 0 0,1-2 0 0 0,0-3 0 0 0,-1-2 0 0 0,0-2 0 0 0,0-3 0 0 0,-1-2 1 0 0,93-35-1 0 0,-89 22 0 0 0,-1-2 1 0 0,-1-3-1 0 0,-2-2 1 0 0,-1-2 0 0 0,-2-3-1 0 0,-2-1 1 0 0,-1-3-1 0 0,-2-2 1 0 0,54-66 0 0 0,-66 68-154 0 0,-1-2 0 0 0,-3-1 0 0 0,-1-2 0 0 0,-2-1 0 0 0,-3 0 1 0 0,-1-2-1 0 0,-3-1 0 0 0,-1 0 0 0 0,-3-1 0 0 0,-3-1 1 0 0,9-67-1 0 0,-16 70-36 0 0,-2 0 0 0 0,-3 0 0 0 0,-1-1-1 0 0,-3 1 1 0 0,-2 0 0 0 0,-1 0 0 0 0,-3 1 0 0 0,-3 0 0 0 0,-1 1 0 0 0,-2 0 0 0 0,-2 1 0 0 0,-2 1 0 0 0,-3 1 0 0 0,-1 1 0 0 0,-2 1 0 0 0,-54-67 0 0 0,41 64-12 0 0,-3 1 0 0 0,-1 2-1 0 0,-2 2 1 0 0,-1 3 0 0 0,-3 1 0 0 0,-70-40 0 0 0,82 56 6 0 0,-1 1 0 0 0,-1 2-1 0 0,-1 1 1 0 0,0 3 0 0 0,0 1 0 0 0,-1 2-1 0 0,-1 1 1 0 0,0 3 0 0 0,-76-3 0 0 0,95 10-53 0 0,-1 1 1 0 0,1 0-1 0 0,0 2 0 0 0,0 1 1 0 0,0 1-1 0 0,1 0 1 0 0,-28 13-1 0 0,29-9-516 0 0,0 1 0 0 0,1 1 0 0 0,0 0 0 0 0,1 2 0 0 0,0 0 0 0 0,1 1-1 0 0,-23 25 1 0 0,-67 85-4358 0 0,57-56 358 0 0</inkml:trace>
</inkml:ink>
</file>

<file path=ppt/ink/ink7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54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360 51 1396 0 0,'0'0'10657'0'0,"0"-8"-10282"0"0,-3-25-93 0 0,3 33-276 0 0,0-1 0 0 0,-1 0-1 0 0,1 1 1 0 0,0-1-1 0 0,-1 1 1 0 0,1-1 0 0 0,-1 1-1 0 0,1-1 1 0 0,-1 0-1 0 0,0 1 1 0 0,1 0-1 0 0,-1-1 1 0 0,1 1 0 0 0,-1-1-1 0 0,0 1 1 0 0,1 0-1 0 0,-1-1 1 0 0,0 1-1 0 0,0 0 1 0 0,1 0 0 0 0,-1 0-1 0 0,0-1 1 0 0,1 1-1 0 0,-1 0 1 0 0,0 0 0 0 0,0 0-1 0 0,1 0 1 0 0,-1 0-1 0 0,0 0 1 0 0,0 1-1 0 0,1-1 1 0 0,-1 0 0 0 0,0 0-1 0 0,-1 1 1 0 0,-1-1-85 0 0,-10 1 97 0 0,0 1 1 0 0,0 0 0 0 0,0 1-1 0 0,0 0 1 0 0,0 1 0 0 0,1 0 0 0 0,-18 9-1 0 0,-79 47 347 0 0,101-55-356 0 0,0 0 1 0 0,1 0-1 0 0,-1 0 0 0 0,2 1 1 0 0,-8 7-1 0 0,13-12-7 0 0,0 0 0 0 0,-1 1 0 0 0,1-1 0 0 0,1 0 0 0 0,-1 1 0 0 0,0-1-1 0 0,0 1 1 0 0,0-1 0 0 0,1 1 0 0 0,-1-1 0 0 0,1 1 0 0 0,-1-1 0 0 0,1 1 0 0 0,0 0-1 0 0,-1-1 1 0 0,1 1 0 0 0,0-1 0 0 0,0 1 0 0 0,0 0 0 0 0,0-1 0 0 0,1 1-1 0 0,-1 0 1 0 0,0-1 0 0 0,1 1 0 0 0,-1-1 0 0 0,1 1 0 0 0,-1-1 0 0 0,1 1 0 0 0,0-1-1 0 0,-1 1 1 0 0,1-1 0 0 0,0 1 0 0 0,0-1 0 0 0,0 0 0 0 0,2 2 0 0 0,14 13-18 0 0,0 0 1 0 0,1-2 0 0 0,36 23-1 0 0,-31-23-55 0 0,-1 2 0 0 0,31 27 0 0 0,-45-35 48 0 0,-1 0 1 0 0,0 1-1 0 0,0-1 1 0 0,-1 1-1 0 0,0 0 1 0 0,0 1-1 0 0,-1-1 0 0 0,-1 1 1 0 0,1 0-1 0 0,-2 1 1 0 0,1-1-1 0 0,-1 1 1 0 0,1 12-1 0 0,-3-15 47 0 0,0-1 0 0 0,-1 1 0 0 0,-1-1 0 0 0,1 1-1 0 0,-1-1 1 0 0,0 1 0 0 0,-1-1 0 0 0,0 0 0 0 0,0 1 0 0 0,0-1 0 0 0,-1 0 0 0 0,0 0 0 0 0,0-1 0 0 0,-1 1-1 0 0,0-1 1 0 0,0 1 0 0 0,-1-1 0 0 0,0-1 0 0 0,-10 11 0 0 0,1-4 277 0 0,0-1 0 0 0,-1 0 0 0 0,0-1 0 0 0,-1-1 0 0 0,0-1 0 0 0,0 0 0 0 0,-1-1 0 0 0,0 0 0 0 0,0-2 0 0 0,-1 0 0 0 0,1-1 0 0 0,-1 0 1 0 0,0-2-1 0 0,-28 1 0 0 0,46-3-375 0 0</inkml:trace>
</inkml:ink>
</file>

<file path=ppt/ink/ink7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37.4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 0 4712 0 0,'0'0'6803'0'0,"11"16"-5870"0"0,-4 18-152 0 0,-2 2 0 0 0,-2-1 0 0 0,0 56 0 0 0,-17 107-65 0 0,3-104-694 0 0,-1 12-184 0 0,8-34-2885 0 0</inkml:trace>
</inkml:ink>
</file>

<file path=ppt/ink/ink7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37.8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10213 0 0,'0'0'2692'0'0,"16"1"-2182"0"0,187-12 546 0 0,-102 5-870 0 0,24 3 240 0 0,-61 2-5215 0 0,-125 12-66 0 0,36-8 2128 0 0</inkml:trace>
</inkml:ink>
</file>

<file path=ppt/ink/ink7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38.4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266 1 6625 0 0,'0'0'5290'0'0,"-9"20"-5343"0"0,-74 183 2007 0 0,6-16-1600 0 0,73-173-339 0 0,3-10-4 0 0,0 0-1 0 0,0 0 1 0 0,0-1-1 0 0,-1 1 1 0 0,1 0 0 0 0,-1 0-1 0 0,0-1 1 0 0,-4 6 566 0 0,13-10-523 0 0,1-1 0 0 0,-1 1 0 0 0,0-1 1 0 0,0-1-1 0 0,0 1 0 0 0,11-6 0 0 0,11-5-103 0 0,-6 6-30 0 0,-1 1-1 0 0,0 1 1 0 0,1 0 0 0 0,0 2 0 0 0,0 1 0 0 0,0 0-1 0 0,0 2 1 0 0,29 3 0 0 0,-48-2 49 0 0,0 0 0 0 0,0 0 0 0 0,-1 0 0 0 0,1 0 0 0 0,0 1 0 0 0,-1 0 0 0 0,1-1 0 0 0,-1 1 0 0 0,0 0 0 0 0,0 1 0 0 0,0-1 0 0 0,0 1 0 0 0,0-1 0 0 0,0 1 0 0 0,0 0 0 0 0,-1 0 0 0 0,0 0 0 0 0,1 0 0 0 0,-1 1 0 0 0,0-1 0 0 0,-1 0 0 0 0,1 1 0 0 0,-1-1 0 0 0,1 1 0 0 0,-1 0 0 0 0,0 0 0 0 0,0-1 0 0 0,0 8 0 0 0,0-3 18 0 0,-1 0-1 0 0,1 0 1 0 0,-2-1 0 0 0,1 1-1 0 0,-1 0 1 0 0,0 0 0 0 0,-1-1-1 0 0,0 1 1 0 0,0-1 0 0 0,0 1-1 0 0,-1-1 1 0 0,0 0 0 0 0,-6 10-1 0 0,-1-4 174 0 0,-1 1 0 0 0,0-1 0 0 0,-1-1 0 0 0,0 0 0 0 0,-1-1 0 0 0,0 0 0 0 0,-1-1 0 0 0,0 0 0 0 0,0-1 0 0 0,-1-1 0 0 0,-28 12 0 0 0,15-10 162 0 0,0 0 0 0 0,0-2-1 0 0,-1-1 1 0 0,0-1 0 0 0,-60 3 0 0 0,83-8-1065 0 0,-18-1 2862 0 0,17-5-4332 0 0</inkml:trace>
</inkml:ink>
</file>

<file path=ppt/ink/ink7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40.2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 1 5681 0 0,'0'0'6800'0'0,"-3"15"-1547"0"0,448 188-4869 0 0,233 124 556 0 0,-277-67-621 0 0,-371-240-296 0 0,-13-9-9 0 0,202 147-112 0 0,-199-146-3887 0 0</inkml:trace>
</inkml:ink>
</file>

<file path=ppt/ink/ink7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40.9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0 102 3436 0 0,'0'0'7842'0'0,"15"-11"-7926"0"0,-3 3 148 0 0,3-3 73 0 0,0 0 0 0 0,0 1 0 0 0,1 1 0 0 0,0 0 0 0 0,30-10 0 0 0,-33 15-104 0 0,0 1-1 0 0,0 1 0 0 0,1 0 0 0 0,-1 0 1 0 0,1 2-1 0 0,-1 0 0 0 0,1 0 0 0 0,17 3 1 0 0,-27-2-14 0 0,1 0 1 0 0,-1 0 0 0 0,1 0 0 0 0,-1 1-1 0 0,0-1 1 0 0,0 1 0 0 0,1 0 0 0 0,-1 0-1 0 0,-1 0 1 0 0,1 1 0 0 0,0-1 0 0 0,0 1 0 0 0,-1 0-1 0 0,0 0 1 0 0,1 1 0 0 0,-1-1 0 0 0,0 1-1 0 0,-1-1 1 0 0,1 1 0 0 0,-1 0 0 0 0,1 0-1 0 0,-1 0 1 0 0,0 0 0 0 0,-1 0 0 0 0,1 1 0 0 0,-1-1-1 0 0,0 1 1 0 0,1 4 0 0 0,-1 2 71 0 0,-1 1 0 0 0,0 0-1 0 0,0 0 1 0 0,-2 0 0 0 0,1 0 0 0 0,-2-1 0 0 0,1 1 0 0 0,-2-1 0 0 0,1 0-1 0 0,-1 1 1 0 0,-1-2 0 0 0,0 1 0 0 0,-1 0 0 0 0,0-1 0 0 0,0 0 0 0 0,-12 13-1 0 0,-7 7 57 0 0,-1-1 0 0 0,-1-2 0 0 0,-52 42 0 0 0,-11-7 286 0 0,56-40 453 0 0,79-20-426 0 0,126-7-978 0 0,185-29 0 0 0,-349 33 138 0 0,38-7-2475 0 0,-16-2-2613 0 0,-14 0 1120 0 0</inkml:trace>
</inkml:ink>
</file>

<file path=ppt/ink/ink7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41.8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672 172 5228 0 0,'0'0'5883'0'0,"-13"-11"-5374"0"0,-1-3-419 0 0,9 8-74 0 0,-1 0 0 0 0,-1 0 1 0 0,1 1-1 0 0,-1 0 0 0 0,0 0 0 0 0,0 0 1 0 0,0 1-1 0 0,-1 0 0 0 0,1 1 0 0 0,-12-4 0 0 0,-70-19 1077 0 0,-149-22 0 0 0,168 36-596 0 0,31 8 181 0 0,39 4-868 0 0,-2 15 3 0 0,0 1 254 0 0,0-1-1 0 0,-2 1 1 0 0,0-1-1 0 0,-11 26 1 0 0,-5 20 206 0 0,-7 32 186 0 0,13-48-344 0 0,2 0-1 0 0,-8 59 1 0 0,20-103-116 0 0,1-1 1 0 0,-1 1 0 0 0,1 0-1 0 0,0-1 1 0 0,-1 1-1 0 0,1-1 1 0 0,-1 1 0 0 0,1-1-1 0 0,0 0 1 0 0,-1 1-1 0 0,1-1 1 0 0,0 0-1 0 0,0 1 1 0 0,-1-1 0 0 0,1 0-1 0 0,0 0 1 0 0,0 1-1 0 0,-1-1 1 0 0,1 0 0 0 0,0 0-1 0 0,0 0 1 0 0,0 0-1 0 0,-1 0 1 0 0,1 0-1 0 0,1-1 1 0 0,32 1 102 0 0,-27 0-77 0 0,44-1-32 0 0,-21-1-30 0 0,-1 2 0 0 0,0 1 0 0 0,40 6 0 0 0,-62-5 5 0 0,0-1-1 0 0,0 1 1 0 0,0 0-1 0 0,0 1 1 0 0,0-1-1 0 0,-1 1 1 0 0,1 1 0 0 0,-1-1-1 0 0,0 1 1 0 0,0 0-1 0 0,0 1 1 0 0,0-1-1 0 0,-1 1 1 0 0,0 0-1 0 0,0 0 1 0 0,0 1-1 0 0,-1 0 1 0 0,7 9-1 0 0,-9-11 24 0 0,-1-1 0 0 0,1 1-1 0 0,0-1 1 0 0,-1 1 0 0 0,0 0-1 0 0,0 0 1 0 0,0-1-1 0 0,-1 1 1 0 0,1 0 0 0 0,-1 0-1 0 0,0 0 1 0 0,0 0 0 0 0,0 0-1 0 0,0-1 1 0 0,-1 1 0 0 0,1 0-1 0 0,-3 4 1 0 0,1-2 108 0 0,-1 0 0 0 0,1 0 0 0 0,-1 0 0 0 0,-1 0 0 0 0,1-1 1 0 0,-1 0-1 0 0,0 0 0 0 0,-1 0 0 0 0,-6 7 0 0 0,-9 4 381 0 0,-1 0 0 0 0,-1-1 0 0 0,0-1 0 0 0,-24 11 0 0 0,39-21-414 0 0,-22 6 335 0 0,25-9-352 0 0,-1 1 0 0 0,1-1 0 0 0,-1 1 1 0 0,1 0-1 0 0,0 0 0 0 0,-1 0 0 0 0,-6 6 0 0 0,11-8-71 0 0</inkml:trace>
</inkml:ink>
</file>

<file path=ppt/ink/ink7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19:42.7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1341 25 3696 0 0,'0'0'5422'0'0,"7"-5"-4940"0"0,-3 1-475 0 0,15-12 479 0 0,-14 16-147 0 0,-12 15-47 0 0,-164 258 3107 0 0,-100 123-2710 0 0,240-352-564 0 0,-700 867 1357 0 0,567-740 122 0 0,164-199-6574 0 0,2 1-914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8.45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264 1 692 0 0,'0'0'8273'0'0,"-41"78"-9637"0"0,5-35 1364 0 0,-9 8-64 0 0,0 4 60 0 0,1 2-1192 0 0,11-14-889 0 0,13-3-1919 0 0</inkml:trace>
</inkml:ink>
</file>

<file path=ppt/ink/ink7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44.87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5745 0 0,'0'-1'8575'0'0,"0"-1"-8339"0"0,0 2-254 0 0,18 0-3329 0 0,43 1-447 0 0,-47 0-2529 0 0,-107-3 5249 0 0</inkml:trace>
</inkml:ink>
</file>

<file path=ppt/ink/ink7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45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5625 0 0,'0'0'6504'0'0,"19"3"-7908"0"0,-6-1 1352 0 0,3 1 40 0 0,5-1-296 0 0,2 1-752 0 0,2-1-524 0 0,-5 0-681 0 0,2-2-1827 0 0</inkml:trace>
</inkml:ink>
</file>

<file path=ppt/ink/ink7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47.0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386 3 7249 0 0,'0'0'4187'0'0,"-13"0"-4169"0"0,2-1-2 0 0,7 1-12 0 0,0-1 1 0 0,0 1-1 0 0,0-1 1 0 0,0 1-1 0 0,0 0 0 0 0,0 1 1 0 0,0-1-1 0 0,0 1 1 0 0,0 0-1 0 0,0 0 0 0 0,0 0 1 0 0,0 0-1 0 0,0 1 0 0 0,1 0 1 0 0,-1-1-1 0 0,1 1 1 0 0,-5 3-1 0 0,-8 9-124 0 0,0 0-1 0 0,1 1 1 0 0,1 0-1 0 0,-18 25 0 0 0,-42 73 710 0 0,49-71-2462 0 0,-45 55 0 0 0,58-87-1014 0 0,-1-8-2015 0 0</inkml:trace>
</inkml:ink>
</file>

<file path=ppt/ink/ink7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47.4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10377 0 0,'0'0'1741'0'0,"12"13"-1484"0"0,166 173 357 0 0,-46-54-5966 0 0,-118-113 1491 0 0</inkml:trace>
</inkml:ink>
</file>

<file path=ppt/ink/ink7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1:47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633 1622 5957 0 0,'0'0'1010'0'0,"-4"11"-702"0"0,2-3-241 0 0,-1-3 9 0 0,1 1 0 0 0,0 0 0 0 0,0-1 0 0 0,1 1 0 0 0,-1 0-1 0 0,1 0 1 0 0,1 0 0 0 0,-1 0 0 0 0,1 0 0 0 0,0 0 0 0 0,0 0 0 0 0,1 0 0 0 0,0 0 0 0 0,2 8 0 0 0,2-4 169 0 0,0-1 0 0 0,1 0 0 0 0,0 0-1 0 0,1 0 1 0 0,0-1 0 0 0,0 0 0 0 0,1 0 0 0 0,0-1 0 0 0,1 0 0 0 0,-1 0 0 0 0,1-1 0 0 0,0 0 0 0 0,13 6 0 0 0,0-1 29 0 0,0-1 0 0 0,1-1 1 0 0,0-1-1 0 0,45 9 1 0 0,-40-13-107 0 0,1 0-1 0 0,-1-2 1 0 0,0-2 0 0 0,1 0-1 0 0,-1-2 1 0 0,0-1 0 0 0,0-1 0 0 0,0-1-1 0 0,0-2 1 0 0,-1 0 0 0 0,0-2 0 0 0,33-16-1 0 0,-27 8-8 0 0,0-1 1 0 0,-1-2-1 0 0,0-1 0 0 0,-2-1 0 0 0,-1-1 0 0 0,-1-2 1 0 0,-1-1-1 0 0,44-55 0 0 0,-38 38-192 0 0,-2-2 1 0 0,-2-1 0 0 0,-2-2-1 0 0,-2 0 1 0 0,-2-1-1 0 0,-3-2 1 0 0,19-67 0 0 0,-29 78-45 0 0,-2-1 0 0 0,-1 1 1 0 0,-2-1-1 0 0,-3 0 0 0 0,0-1 1 0 0,-3 1-1 0 0,-2 0 0 0 0,-1 0 0 0 0,-2 0 1 0 0,-15-53-1 0 0,6 46 47 0 0,-1 0 0 0 0,-3 2 0 0 0,-2 0 1 0 0,-43-71-1 0 0,46 89-58 0 0,-2 0 0 0 0,-1 2 0 0 0,-2 0 0 0 0,0 1 0 0 0,-1 1 0 0 0,-2 2 0 0 0,-52-38 0 0 0,55 46 9 0 0,-1 0-1 0 0,0 1 0 0 0,-1 1 0 0 0,-1 2 1 0 0,1 0-1 0 0,-1 2 0 0 0,-1 1 0 0 0,0 1 0 0 0,0 1 1 0 0,0 1-1 0 0,0 2 0 0 0,-1 1 0 0 0,1 1 1 0 0,0 1-1 0 0,-1 1 0 0 0,-34 8 0 0 0,4 4-15 0 0,1 2-1 0 0,1 3 0 0 0,1 2 1 0 0,1 3-1 0 0,1 2 1 0 0,1 2-1 0 0,-70 50 0 0 0,80-46 37 0 0,1 1-1 0 0,1 1 0 0 0,2 3 1 0 0,1 1-1 0 0,3 2 1 0 0,1 1-1 0 0,1 1 0 0 0,-39 74 1 0 0,52-78 40 0 0,3 0 0 0 0,1 1 1 0 0,2 1-1 0 0,1 0 0 0 0,2 1 0 0 0,2 0 1 0 0,2 1-1 0 0,2-1 0 0 0,1 67 0 0 0,5-68 56 0 0,1 0-1 0 0,3 0 0 0 0,1-1 1 0 0,1 0-1 0 0,2 0 1 0 0,2-1-1 0 0,2 0 0 0 0,1-1 1 0 0,2-1-1 0 0,24 38 0 0 0,-26-50 3 0 0,1-1-1 0 0,1-1 0 0 0,1 0 0 0 0,1-1 0 0 0,30 24 0 0 0,-41-38 37 0 0,1 0 1 0 0,0 0-1 0 0,0-1 1 0 0,1 0 0 0 0,0-1-1 0 0,0 0 1 0 0,0-1-1 0 0,0 0 1 0 0,1 0-1 0 0,0-1 1 0 0,0 0-1 0 0,0-1 1 0 0,0-1 0 0 0,0 1-1 0 0,0-2 1 0 0,15 0-1 0 0,-22-1-3 0 0,-1 0 0 0 0,1 1 0 0 0,0-2 0 0 0,-1 1 0 0 0,1 0 0 0 0,-1-1 0 0 0,0 0 0 0 0,1 1 0 0 0,-1-1 0 0 0,0-1 0 0 0,0 1 0 0 0,0 0 1 0 0,0-1-1 0 0,-1 0 0 0 0,1 1 0 0 0,-1-1 0 0 0,3-3 0 0 0,13-27-1555 0 0,-9-3-5726 0 0,-7 18 709 0 0</inkml:trace>
</inkml:ink>
</file>

<file path=ppt/ink/ink7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1.5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1053 1 5308 0 0,'0'0'7429'0'0,"-15"0"-7632"0"0,4-1 239 0 0,0 2 0 0 0,0 0-1 0 0,1 0 1 0 0,-1 1-1 0 0,1 0 1 0 0,-1 0-1 0 0,1 1 1 0 0,0 1-1 0 0,0 0 1 0 0,0 0-1 0 0,1 1 1 0 0,-17 10 0 0 0,-84 63 417 0 0,-169 156 0 0 0,-76 123 467 0 0,350-352-913 0 0,-134 151 726 0 0,144-158-2218 0 0,-1 1-1 0 0,0-1 0 0 0,0 0 0 0 0,0 0 1 0 0,0 0-1 0 0,5-5 0 0 0,11-11-3677 0 0</inkml:trace>
</inkml:ink>
</file>

<file path=ppt/ink/ink7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2.5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0 231 900 0 0,'0'0'7361'0'0,"1"-12"-6677"0"0,3-38-104 0 0,-3 47-556 0 0,-1 1 1 0 0,1-1-1 0 0,0 0 1 0 0,0 0-1 0 0,0 1 1 0 0,0-1-1 0 0,0 1 0 0 0,1-1 1 0 0,-1 1-1 0 0,1-1 1 0 0,-1 1-1 0 0,1 0 1 0 0,0 0-1 0 0,0 0 1 0 0,0 0-1 0 0,0 0 0 0 0,0 0 1 0 0,1 0-1 0 0,-1 1 1 0 0,4-3-1 0 0,2 1-110 0 0,-1 0 1 0 0,1 0-1 0 0,-1 0 0 0 0,15-2 1 0 0,-13 3 43 0 0,-1 0 0 0 0,1 1 0 0 0,-1 1 1 0 0,1-1-1 0 0,0 1 0 0 0,14 2 0 0 0,-21-2 46 0 0,0 1 0 0 0,-1-1-1 0 0,1 0 1 0 0,0 1 0 0 0,-1 0-1 0 0,1-1 1 0 0,0 1 0 0 0,-1 0-1 0 0,1-1 1 0 0,-1 1 0 0 0,1 0-1 0 0,-1 0 1 0 0,1 0 0 0 0,-1 1-1 0 0,0-1 1 0 0,0 0 0 0 0,1 0-1 0 0,-1 1 1 0 0,0-1 0 0 0,0 1-1 0 0,0-1 1 0 0,-1 1 0 0 0,1-1-1 0 0,0 1 1 0 0,0-1 0 0 0,-1 1 0 0 0,1 0-1 0 0,-1-1 1 0 0,0 1 0 0 0,1 0-1 0 0,-1 0 1 0 0,0-1 0 0 0,0 1-1 0 0,0 0 1 0 0,0 0 0 0 0,0-1-1 0 0,0 1 1 0 0,-1 0 0 0 0,0 1-1 0 0,0 0 69 0 0,1-1 0 0 0,-1 0 0 0 0,-1 0 0 0 0,1 0 0 0 0,0 0 0 0 0,0 0 0 0 0,-1 0 0 0 0,1-1 0 0 0,-1 1 0 0 0,0 0 0 0 0,1-1 0 0 0,-1 1 0 0 0,0-1 0 0 0,0 0 0 0 0,0 1 0 0 0,0-1 0 0 0,0 0 0 0 0,0 0 0 0 0,0 0 0 0 0,0-1 0 0 0,-1 1 0 0 0,1 0 0 0 0,-4 0 0 0 0,-5 1 172 0 0,0 0 1 0 0,0-1-1 0 0,-17 1 1 0 0,25-2-228 0 0,0-1 1 0 0,0 1-1 0 0,0 0 0 0 0,0-1 1 0 0,0 1-1 0 0,0-1 0 0 0,0 0 1 0 0,0 0-1 0 0,1 0 1 0 0,-1 0-1 0 0,0-1 0 0 0,1 1 1 0 0,-1-1-1 0 0,1 0 1 0 0,-1 1-1 0 0,1-1 0 0 0,0 0 1 0 0,0 0-1 0 0,0-1 1 0 0,0 1-1 0 0,0 0 0 0 0,0-1 1 0 0,0 1-1 0 0,1-1 0 0 0,0 1 1 0 0,-1-1-1 0 0,1 0 1 0 0,0 0-1 0 0,0 0 0 0 0,0 1 1 0 0,1-1-1 0 0,-1 0 1 0 0,1 0-1 0 0,0 0 0 0 0,-1 0 1 0 0,1 0-1 0 0,1 0 0 0 0,-1 0 1 0 0,0 0-1 0 0,1 0 1 0 0,-1 0-1 0 0,1 0 0 0 0,0 0 1 0 0,0 0-1 0 0,0 1 1 0 0,0-1-1 0 0,1 0 0 0 0,-1 1 1 0 0,1-1-1 0 0,0 1 0 0 0,1-3 1 0 0,4-3-131 0 0,0 0 1 0 0,0 1-1 0 0,1 0 1 0 0,-1 0-1 0 0,1 1 0 0 0,18-11 1 0 0,-21 15 28 0 0,0-1-1 0 0,0 1 1 0 0,0 0 0 0 0,0 0 0 0 0,0 0-1 0 0,0 1 1 0 0,1-1 0 0 0,-1 1-1 0 0,0 1 1 0 0,1-1 0 0 0,-1 1 0 0 0,1 0-1 0 0,-1 0 1 0 0,1 1 0 0 0,5 0 0 0 0,-9 0 50 0 0,1 0 1 0 0,-1 1-1 0 0,1-1 0 0 0,-1 0 1 0 0,0 1-1 0 0,1-1 1 0 0,-1 1-1 0 0,0 0 1 0 0,0 0-1 0 0,0 0 0 0 0,0 0 1 0 0,0 0-1 0 0,-1 0 1 0 0,1 1-1 0 0,-1-1 1 0 0,1 0-1 0 0,-1 1 0 0 0,0-1 1 0 0,0 1-1 0 0,0 0 1 0 0,0-1-1 0 0,-1 1 1 0 0,1 0-1 0 0,-1-1 0 0 0,1 1 1 0 0,-1 0-1 0 0,0 0 1 0 0,0 4-1 0 0,0 3 165 0 0,-1 0 0 0 0,1 0 0 0 0,-2 0 0 0 0,1 0 0 0 0,-1 0-1 0 0,-6 15 1 0 0,0-5 4 0 0,-2 1-1 0 0,0-2 1 0 0,-1 0-1 0 0,-1 0 0 0 0,-21 25 1 0 0,3-11 325 0 0,-56 50 1 0 0,86-83-439 0 0,0 0-1 0 0,0 0 1 0 0,0 0 0 0 0,0 0-1 0 0,0 0 1 0 0,1 0 0 0 0,-1 0-1 0 0,0 0 1 0 0,0 0 0 0 0,0 0-1 0 0,0 0 1 0 0,0 0 0 0 0,0 0-1 0 0,1 0 1 0 0,-1 0 0 0 0,0 0-1 0 0,0 0 1 0 0,0 0 0 0 0,0 0-1 0 0,0 0 1 0 0,0 0 0 0 0,0 0-1 0 0,0 0 1 0 0,1 0 0 0 0,-1 0 0 0 0,0 0-1 0 0,0 0 1 0 0,0 0 0 0 0,0 1-1 0 0,0-1 1 0 0,0 0 0 0 0,0 0-1 0 0,0 0 1 0 0,0 0 0 0 0,0 0-1 0 0,1 0 1 0 0,-1 0 0 0 0,0 0-1 0 0,0 0 1 0 0,0 1 0 0 0,0-1-1 0 0,0 0 1 0 0,0 0 0 0 0,0 0-1 0 0,0 0 1 0 0,0 0 0 0 0,0 0 0 0 0,0 0-1 0 0,0 1 1 0 0,0-1 0 0 0,0 0-1 0 0,0 0 1 0 0,0 0 0 0 0,0 0-1 0 0,0 0 1 0 0,0 0 0 0 0,0 0-1 0 0,0 1 1 0 0,0-1 0 0 0,-1 0-1 0 0,1 0 1 0 0,0 0 0 0 0,0 0-1 0 0,0 0 1 0 0,0 0 0 0 0,0 0-1 0 0,0 0 1 0 0,0 1 0 0 0,18-2 259 0 0,21-4-115 0 0,-38 5-142 0 0,159-12 49 0 0,1 0-5674 0 0,-129 3 668 0 0,-16-1 907 0 0</inkml:trace>
</inkml:ink>
</file>

<file path=ppt/ink/ink7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3.09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321 58 3496 0 0,'0'0'7437'0'0,"-5"-7"-7215"0"0,3 4-241 0 0,0 0 0 0 0,1 0 0 0 0,-1 1 0 0 0,-1-1 1 0 0,1 1-1 0 0,0-1 0 0 0,-1 1 0 0 0,1 0 0 0 0,-1 0 0 0 0,1 0 0 0 0,-1 0 0 0 0,0 0 0 0 0,0 1 0 0 0,0-1 1 0 0,0 1-1 0 0,0 0 0 0 0,0 0 0 0 0,-1 0 0 0 0,1 0 0 0 0,0 1 0 0 0,0-1 0 0 0,-5 1 0 0 0,-32 0 3 0 0,29 0 163 0 0,-1 1 0 0 0,1-1 0 0 0,0-1 0 0 0,0 0 0 0 0,0-1 0 0 0,-19-5 0 0 0,29 7-134 0 0,-1 0-1 0 0,1 0 1 0 0,-1 0-1 0 0,0 0 0 0 0,1 0 1 0 0,-1 1-1 0 0,1-1 1 0 0,-1 0-1 0 0,1 1 1 0 0,-1-1-1 0 0,1 1 1 0 0,-1-1-1 0 0,1 1 1 0 0,-1 0-1 0 0,1 0 1 0 0,0 0-1 0 0,0 0 1 0 0,-1 0-1 0 0,1 0 1 0 0,0 0-1 0 0,0 0 1 0 0,0 0-1 0 0,0 0 1 0 0,-1 2-1 0 0,-28 37 227 0 0,26-34-305 0 0,-1 1 43 0 0,0 1 0 0 0,0-1 0 0 0,0 1 0 0 0,1 0 0 0 0,0 0 0 0 0,1 1 0 0 0,0-1 0 0 0,0 1 0 0 0,1-1 0 0 0,-3 15 0 0 0,6-22 13 0 0,-1 0-1 0 0,0 0 1 0 0,1 0 0 0 0,-1 0-1 0 0,1 0 1 0 0,-1-1 0 0 0,1 1-1 0 0,-1 0 1 0 0,1 0-1 0 0,0 0 1 0 0,-1-1 0 0 0,1 1-1 0 0,0 0 1 0 0,0-1 0 0 0,-1 1-1 0 0,1 0 1 0 0,0-1 0 0 0,0 1-1 0 0,0-1 1 0 0,0 0-1 0 0,0 1 1 0 0,0-1 0 0 0,0 0-1 0 0,0 1 1 0 0,0-1 0 0 0,1 0-1 0 0,33 6 301 0 0,-30-6-239 0 0,30 3 219 0 0,-17-2-440 0 0,-1 0-1 0 0,0 1 0 0 0,0 1 0 0 0,30 9 1 0 0,-44-11 149 0 0,0 0 1 0 0,0 0-1 0 0,0 1 0 0 0,0-1 1 0 0,-1 1-1 0 0,1-1 1 0 0,0 1-1 0 0,-1 0 1 0 0,1 0-1 0 0,-1 0 0 0 0,1 1 1 0 0,-1-1-1 0 0,0 1 1 0 0,0-1-1 0 0,0 1 1 0 0,-1 0-1 0 0,1-1 0 0 0,0 1 1 0 0,-1 0-1 0 0,0 0 1 0 0,0 0-1 0 0,0 0 1 0 0,0 0-1 0 0,0 1 0 0 0,-1-1 1 0 0,1 0-1 0 0,-1 0 1 0 0,0 0-1 0 0,0 1 0 0 0,0-1 1 0 0,-1 5-1 0 0,1-5 88 0 0,-1 0-1 0 0,0 1 1 0 0,-1-1-1 0 0,1 0 1 0 0,0 0-1 0 0,-1 0 1 0 0,0 0-1 0 0,0 0 1 0 0,0 0-1 0 0,0 0 1 0 0,0 0 0 0 0,0-1-1 0 0,-5 5 1 0 0,-41 29 468 0 0,34-26-480 0 0,7-5-68 0 0,-53 40-1173 0 0,21-9-2818 0 0,16-13 101 0 0</inkml:trace>
</inkml:ink>
</file>

<file path=ppt/ink/ink7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28 3920 0 0,'4'0'11249'0'0,"21"-3"-10526"0"0,48-8-309 0 0,0 3 0 0 0,1 3 0 0 0,88 5-1 0 0,221 33 16 0 0,-326-26-500 0 0,74 5-1246 0 0,-170 7-11995 0 0</inkml:trace>
</inkml:ink>
</file>

<file path=ppt/ink/ink7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4.5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44 5837 0 0,'0'0'6589'0'0,"12"-6"-6245"0"0,0 0-267 0 0,-5 2-40 0 0,0 0 0 0 0,0 0 0 0 0,1 1 0 0 0,-1 1 1 0 0,1-1-1 0 0,0 1 0 0 0,0 0 0 0 0,14-1 0 0 0,133-1 596 0 0,-1 6 1 0 0,241 33-1 0 0,-383-33-917 0 0,29 3-178 0 0,-40-5 237 0 0,1 1 0 0 0,-1-1 1 0 0,1 0-1 0 0,-1 1 0 0 0,1-1 0 0 0,-1 1 0 0 0,1-1 0 0 0,-1 1 0 0 0,1 0 0 0 0,-1-1 0 0 0,0 1 1 0 0,1 0-1 0 0,-1 0 0 0 0,0 0 0 0 0,0 0 0 0 0,0 0 0 0 0,0 0 0 0 0,0 1 0 0 0,1 0 1 0 0,-7 11-5234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8.93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432 107 2888 0 0,'0'0'8709'0'0,"-110"-8"-10757"0"0,67 32 1896 0 0,-4 3 60 0 0,-3 3-64 0 0,-1 3-12 0 0,6 1-40 0 0,3 0-896 0 0,15-10-948 0 0,10-1-933 0 0</inkml:trace>
  <inkml:trace contextRef="#ctx0" brushRef="#br0" timeOffset="1">880 1 2552 0 0,'0'0'4209'0'0,"-103"98"-5726"0"0,76-71 1713 0 0,0 0-11 0 0,1 3-185 0 0,5-3-12 0 0,3 0 12 0 0,9 1 0 0 0,9-6-120 0 0,0-5-1533 0 0,23-8-527 0 0</inkml:trace>
  <inkml:trace contextRef="#ctx0" brushRef="#br0" timeOffset="2">1213 40 3420 0 0,'0'0'4209'0'0,"-103"89"-6225"0"0,56-26 2016 0 0,-5 22 116 0 0,8-2-116 0 0,11-14-1433 0 0,21 4-1423 0 0</inkml:trace>
</inkml:ink>
</file>

<file path=ppt/ink/ink7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5.0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57 12 1540 0 0,'0'0'10334'0'0,"6"-11"-11014"0"0,-8 44 1014 0 0,-2 1 1 0 0,-1-1-1 0 0,-2 0 1 0 0,-1 0-1 0 0,-2-1 1 0 0,-14 32-1 0 0,24-63-435 0 0,-1 0 0 0 0,1-1 0 0 0,0 1-1 0 0,-1 0 1 0 0,1-1 0 0 0,0 1 0 0 0,0 0-1 0 0,0 0 1 0 0,-1-1 0 0 0,1 1 0 0 0,0 0-1 0 0,0 0 1 0 0,0-1 0 0 0,0 1 0 0 0,0 0-1 0 0,0 0 1 0 0,0-1 0 0 0,0 1 0 0 0,1 0-1 0 0,-1-1 1 0 0,0 1 0 0 0,0 0 0 0 0,1 0 0 0 0,-1-1-1 0 0,0 1 1 0 0,1 0 0 0 0,-1-1 0 0 0,1 1-1 0 0,0 0 1 0 0,1 0-283 0 0,0 0 0 0 0,-1-1 1 0 0,1 0-1 0 0,0 1 0 0 0,0-1 0 0 0,-1 0 0 0 0,1 0 0 0 0,0 0 0 0 0,0 0 1 0 0,0 0-1 0 0,-1-1 0 0 0,1 1 0 0 0,0 0 0 0 0,2-2 0 0 0,16-4-3576 0 0</inkml:trace>
</inkml:ink>
</file>

<file path=ppt/ink/ink7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05.8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331 101 4912 0 0,'0'0'6189'0'0,"-2"-9"-6102"0"0,-9-27-274 0 0,9 34 169 0 0,0-1 0 0 0,0 1-1 0 0,0 0 1 0 0,0 0 0 0 0,0 0 0 0 0,0 0-1 0 0,-1 1 1 0 0,1-1 0 0 0,-1 1 0 0 0,1-1 0 0 0,-1 1-1 0 0,0 0 1 0 0,1 0 0 0 0,-1 0 0 0 0,0 0 0 0 0,0 0-1 0 0,0 1 1 0 0,-3-1 0 0 0,-4-2 5 0 0,-83-21 808 0 0,75 54-854 0 0,-100 185 781 0 0,118-215-706 0 0,0 0 0 0 0,0 0 0 0 0,-1 1 1 0 0,1-1-1 0 0,0 0 0 0 0,0 0 0 0 0,0 0 1 0 0,0 0-1 0 0,0 1 0 0 0,0-1 0 0 0,0 0 0 0 0,0 0 1 0 0,0 0-1 0 0,0 1 0 0 0,0-1 0 0 0,0 0 1 0 0,0 0-1 0 0,0 0 0 0 0,0 1 0 0 0,0-1 1 0 0,0 0-1 0 0,0 0 0 0 0,1 0 0 0 0,-1 1 0 0 0,0-1 1 0 0,0 0-1 0 0,0 0 0 0 0,0 0 0 0 0,0 0 1 0 0,0 1-1 0 0,0-1 0 0 0,1 0 0 0 0,-1 0 0 0 0,0 0 1 0 0,0 0-1 0 0,0 0 0 0 0,0 0 0 0 0,1 0 1 0 0,-1 1-1 0 0,0-1 0 0 0,0 0 0 0 0,0 0 0 0 0,1 0 1 0 0,15 3 203 0 0,28-5-415 0 0,-28 2 205 0 0,-1-1-130 0 0,0 2 0 0 0,0-1 1 0 0,1 2-1 0 0,-1 0 1 0 0,22 6-1 0 0,-34-6 87 0 0,1-1 0 0 0,-1 0 0 0 0,1 1 0 0 0,-1 0 0 0 0,0-1 0 0 0,0 2 0 0 0,0-1-1 0 0,0 0 1 0 0,0 0 0 0 0,0 1 0 0 0,0-1 0 0 0,-1 1 0 0 0,1 0 0 0 0,-1 0 0 0 0,0 0 0 0 0,0 0 0 0 0,0 1-1 0 0,0-1 1 0 0,-1 0 0 0 0,1 1 0 0 0,-1-1 0 0 0,0 1 0 0 0,0-1 0 0 0,0 1 0 0 0,0 0 0 0 0,-1-1-1 0 0,1 8 1 0 0,-1-5 71 0 0,-1 0 0 0 0,1 0 0 0 0,-1-1 0 0 0,0 1 0 0 0,0 0 0 0 0,0-1 0 0 0,-1 1 0 0 0,0-1 0 0 0,0 1 0 0 0,0-1 0 0 0,-1 0 0 0 0,0 0 0 0 0,0 0 0 0 0,0 0 0 0 0,-1 0 0 0 0,0-1 0 0 0,1 1 0 0 0,-1-1 0 0 0,-1 0 0 0 0,1-1 0 0 0,-1 1 0 0 0,1-1 0 0 0,-1 1-1 0 0,-8 3 1 0 0,4-3 82 0 0,0 0-1 0 0,0 0 0 0 0,0-1 1 0 0,0 0-1 0 0,-1-1 0 0 0,1 0 0 0 0,-1 0 1 0 0,0-1-1 0 0,1 0 0 0 0,-1-1 0 0 0,0 0 1 0 0,0-1-1 0 0,-19-3 0 0 0,27 4-91 0 0,-1-1 0 0 0,0 0 0 0 0,1 1 0 0 0,-1-1 0 0 0,0 0 0 0 0,1-1 0 0 0,-1 1 0 0 0,1 0 0 0 0,-1-1 0 0 0,1 1 0 0 0,0-1 0 0 0,0 0 0 0 0,0 0 0 0 0,0 0 0 0 0,0 0 0 0 0,0 0 0 0 0,0 0 0 0 0,1-1 0 0 0,-1 1 0 0 0,1 0 0 0 0,0-1 0 0 0,-1 1 0 0 0,1-1 0 0 0,0 0 0 0 0,1 1 0 0 0,-1-1 0 0 0,0 0 0 0 0,1 1 0 0 0,-1-1 0 0 0,1 0 0 0 0,0 0 0 0 0,0 0 0 0 0,1-4 0 0 0,-1 6-65 0 0,0 1 0 0 0,1-1 1 0 0,-1 0-1 0 0,1 1 0 0 0,-1-1 0 0 0,1 1 0 0 0,-1-1 0 0 0,1 1 0 0 0,-1-1 0 0 0,1 1 0 0 0,-1-1 0 0 0,1 1 0 0 0,0 0 0 0 0,-1-1 0 0 0,1 1 0 0 0,0 0 1 0 0,-1 0-1 0 0,1-1 0 0 0,0 1 0 0 0,-1 0 0 0 0,1 0 0 0 0,0 0 0 0 0,0 0 0 0 0,-1 0 0 0 0,1 0 0 0 0,0 0 0 0 0,0 0 0 0 0,-1 0 0 0 0,1 0 0 0 0,0 0 0 0 0,-1 1 1 0 0,1-1-1 0 0,1 1 0 0 0,25 7-923 0 0,-24-6 897 0 0,0 0-1 0 0,0 0 1 0 0,-1 1-1 0 0,1-1 1 0 0,-1 1-1 0 0,1-1 1 0 0,-1 1-1 0 0,0 0 1 0 0,0 0-1 0 0,0 0 0 0 0,0 0 1 0 0,-1 0-1 0 0,1 0 1 0 0,-1 1-1 0 0,0-1 1 0 0,0 1-1 0 0,0-1 1 0 0,0 0-1 0 0,-1 1 0 0 0,1-1 1 0 0,-1 1-1 0 0,0 0 1 0 0,0-1-1 0 0,-1 5 1 0 0,-2 7-3526 0 0</inkml:trace>
</inkml:ink>
</file>

<file path=ppt/ink/ink7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20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35 352 0 0,'0'0'1784'0'0,"17"-34"-2828"0"0,-14 34 312 0 0</inkml:trace>
</inkml:ink>
</file>

<file path=ppt/ink/ink7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20.95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87 0 1228 0 0,'0'0'8160'0'0,"-21"24"-9241"0"0,-8 5 1708 0 0,4-6-2055 0 0,13-5-3107 0 0</inkml:trace>
</inkml:ink>
</file>

<file path=ppt/ink/ink7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21.3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151 0 4804 0 0,'0'0'5003'0'0,"-5"2"-4932"0"0,-5 2-60 0 0,0 0 1 0 0,1 1-1 0 0,-1 1 0 0 0,1 0 1 0 0,0 0-1 0 0,1 0 1 0 0,-1 1-1 0 0,-8 10 1 0 0,-15 12-748 0 0,9-11-4103 0 0</inkml:trace>
  <inkml:trace contextRef="#ctx0" brushRef="#br0" timeOffset="1">153 20 4680 0 0,'0'0'2889'0'0,"-13"-1"-2169"0"0,-39 1-130 0 0,49 0-567 0 0,1 0 0 0 0,-1 0 0 0 0,0 0 0 0 0,0 1 0 0 0,1-1-1 0 0,-1 1 1 0 0,0 0 0 0 0,1-1 0 0 0,-1 1 0 0 0,1 1 0 0 0,-1-1 0 0 0,1 0 0 0 0,-1 0 0 0 0,1 1 0 0 0,0 0 0 0 0,0-1 0 0 0,0 1 0 0 0,0 0 0 0 0,0 0 0 0 0,0 0 0 0 0,-3 4 0 0 0,4-4-318 0 0,0 1 1 0 0,0-1 0 0 0,-1 1 0 0 0,2-1-1 0 0,-1 1 1 0 0,0-1 0 0 0,0 1 0 0 0,1 0 0 0 0,-1-1-1 0 0,1 6 1 0 0,10-5-3249 0 0</inkml:trace>
</inkml:ink>
</file>

<file path=ppt/ink/ink7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21.8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167 0 3360 0 0,'0'0'4349'0'0,"-64"34"-4405"0"0,51-20-12 0 0,-4 1 68 0 0,2 3 0 0 0,2 0-132 0 0,-3 2-880 0 0,3-5-669 0 0,-2 2-1031 0 0</inkml:trace>
</inkml:ink>
</file>

<file path=ppt/ink/ink7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32.08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620 63 3300 0 0,'0'0'8360'0'0,"5"-10"-7744"0"0,15-32-205 0 0,-15 31-187 0 0,-7 12-282 0 0,0 0 1 0 0,1-1 0 0 0,-1 1 0 0 0,0 0 0 0 0,0 0 0 0 0,1 0 0 0 0,-1 1-1 0 0,0-1 1 0 0,1 0 0 0 0,-1 1 0 0 0,-1 1 0 0 0,-6 5 156 0 0,-156 121 1511 0 0,93-70-1271 0 0,-153 95 1 0 0,181-128-250 0 0,21-12-639 0 0,0-1 1 0 0,-37 15-1 0 0,53-27-1085 0 0,31-14-7701 0 0</inkml:trace>
</inkml:ink>
</file>

<file path=ppt/ink/ink7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32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850 0 7221 0 0,'0'0'4446'0'0,"-13"3"-4263"0"0,-21 6 51 0 0,0 1 0 0 0,1 2 0 0 0,0 1 0 0 0,-32 18 0 0 0,-156 115-137 0 0,3-2 483 0 0,183-125-733 0 0,-45 17 0 0 0,63-29-1606 0 0,0-2 1 0 0,-29 6-1 0 0,43-11 320 0 0,18-2-5237 0 0</inkml:trace>
</inkml:ink>
</file>

<file path=ppt/ink/ink7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32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904 0 4744 0 0,'0'0'6378'0'0,"-14"5"-5896"0"0,-33 11 485 0 0,-71 36 1 0 0,-11 23-704 0 0,4 6 1 0 0,-143 120-1 0 0,255-190-134 0 0,-1-1 0 0 0,1-1 0 0 0,-2-1 0 0 0,-14 8 0 0 0,-19-2-1359 0 0,41-13 427 0 0,1 0 0 0 0,-1-1-1 0 0,0 0 1 0 0,1 0 0 0 0,-12-2-1 0 0,-2-3-3232 0 0</inkml:trace>
</inkml:ink>
</file>

<file path=ppt/ink/ink7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48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68 92 0 0,'0'0'4887'0'0,"1"-2"-4614"0"0,0 1-156 0 0,-1 1-1 0 0,0 0 1 0 0,1-1 0 0 0,-1 1 0 0 0,1-1 0 0 0,-1 1-1 0 0,0-1 1 0 0,1 1 0 0 0,-1-1 0 0 0,0 1 0 0 0,0-1-1 0 0,0 1 1 0 0,1-1 0 0 0,-1 0 0 0 0,0 1 0 0 0,0-1-1 0 0,0 1 1 0 0,0-1 0 0 0,0 0 0 0 0,0 1 0 0 0,0-1-1 0 0,0 1 1 0 0,0-1 0 0 0,0 0 0 0 0,0 1 0 0 0,-1-2-1 0 0,-20 0 3844 0 0,16 2-4231 0 0,5 0 298 0 0,-1 0 0 0 0,1-1-1 0 0,-1 1 1 0 0,1 0 0 0 0,-1 0-1 0 0,1 0 1 0 0,-1-1 0 0 0,1 1-1 0 0,-1 0 1 0 0,1-1 0 0 0,0 1-1 0 0,-1 0 1 0 0,1-1-1 0 0,-1 1 1 0 0,1-1 0 0 0,0 1-1 0 0,0-1 1 0 0,-1 1 0 0 0,1 0-1 0 0,0-1 1 0 0,0 1 0 0 0,-1-1-1 0 0,1 1 1 0 0,0-1 0 0 0,0 1-1 0 0,0-1 1 0 0,0 1 0 0 0,0-1-1 0 0,0 0 1 0 0,0 1-1 0 0,0-1 1 0 0,0 1 0 0 0,0-1-1 0 0,0 1 1 0 0,0-1 0 0 0,0 1-1 0 0,0-1 1 0 0,0 1 0 0 0,1-1-1 0 0,-1 1 1 0 0,0-1 0 0 0,0 1-1 0 0,1-1 1 0 0,-1 0-1 0 0,1 0-75 0 0,-1-1-1 0 0,1 0 1 0 0,0 0-1 0 0,0 1 1 0 0,-1-1-1 0 0,1 0 1 0 0,0 1-1 0 0,1-1 1 0 0,-1 1-1 0 0,0-1 1 0 0,0 1-1 0 0,3-3 1 0 0,-2 4-4 0 0,0-1-1 0 0,0 0 1 0 0,0 1 0 0 0,0-1-1 0 0,0 1 1 0 0,0-1 0 0 0,0 1 0 0 0,0 0-1 0 0,1 0 1 0 0,-1 0 0 0 0,0 0 0 0 0,0 0-1 0 0,0 1 1 0 0,0-1 0 0 0,0 1-1 0 0,0-1 1 0 0,0 1 0 0 0,0 0 0 0 0,0 0-1 0 0,0 0 1 0 0,0 0 0 0 0,0 0 0 0 0,0 0-1 0 0,0 0 1 0 0,-1 1 0 0 0,1-1-1 0 0,2 4 1 0 0,-2-3 58 0 0,0-1-1 0 0,-1 1 0 0 0,1 0 1 0 0,-1 1-1 0 0,1-1 0 0 0,-1 0 1 0 0,0 0-1 0 0,0 1 1 0 0,0-1-1 0 0,0 0 0 0 0,-1 1 1 0 0,1-1-1 0 0,-1 1 0 0 0,1-1 1 0 0,-1 1-1 0 0,0-1 1 0 0,0 1-1 0 0,0-1 0 0 0,0 1 1 0 0,0-1-1 0 0,-1 1 1 0 0,1-1-1 0 0,-1 1 0 0 0,0 2 1 0 0,-1-3 83 0 0,1 1 1 0 0,-1-1-1 0 0,0 0 0 0 0,0 0 1 0 0,0 0-1 0 0,0 0 1 0 0,0 0-1 0 0,0 0 0 0 0,0 0 1 0 0,-1-1-1 0 0,1 1 1 0 0,-1-1-1 0 0,1 0 1 0 0,-1 0-1 0 0,1 0 0 0 0,-1 0 1 0 0,0 0-1 0 0,0 0 1 0 0,-3 0-1 0 0,-7 1 372 0 0,0 0-1 0 0,-23-1 1 0 0,35-1-428 0 0,0 0-1 0 0,0 0 1 0 0,0 0 0 0 0,1 0 0 0 0,-1 0 0 0 0,0-1 0 0 0,0 1-1 0 0,0 0 1 0 0,1-1 0 0 0,-1 1 0 0 0,0-1 0 0 0,0 1 0 0 0,1-1-1 0 0,-1 1 1 0 0,0-1 0 0 0,1 1 0 0 0,-1-1 0 0 0,1 1 0 0 0,-1-1 0 0 0,0 0-1 0 0,1 1 1 0 0,0-1 0 0 0,-1 0 0 0 0,0-1 0 0 0,-5-26 165 0 0,6 25-253 0 0,0 0 0 0 0,0 0-1 0 0,0 0 1 0 0,0-1-1 0 0,1 1 1 0 0,-1 0-1 0 0,1 0 1 0 0,0 0-1 0 0,0 0 1 0 0,0 0 0 0 0,0 0-1 0 0,1 1 1 0 0,-1-1-1 0 0,1 0 1 0 0,2-3-1 0 0,-2 5-60 0 0,0 0 0 0 0,0-1 0 0 0,0 1 0 0 0,1 0 0 0 0,-1 0 0 0 0,0 1 0 0 0,0-1 0 0 0,1 0-1 0 0,-1 1 1 0 0,1 0 0 0 0,-1-1 0 0 0,0 1 0 0 0,1 0 0 0 0,-1 0 0 0 0,1 0 0 0 0,-1 1 0 0 0,1-1 0 0 0,2 1-1 0 0,-4-1 112 0 0,0 1 0 0 0,0-1 0 0 0,0 0-1 0 0,0 1 1 0 0,0-1 0 0 0,0 1 0 0 0,0 0-1 0 0,0-1 1 0 0,0 1 0 0 0,-1 0 0 0 0,1-1-1 0 0,0 1 1 0 0,0 0 0 0 0,-1 0 0 0 0,1 0-1 0 0,0 0 1 0 0,-1-1 0 0 0,1 1-1 0 0,-1 0 1 0 0,1 0 0 0 0,-1 0 0 0 0,0 0-1 0 0,1 0 1 0 0,-1 1 0 0 0,0-1 0 0 0,1 0-1 0 0,-1 0 1 0 0,0 0 0 0 0,0 0 0 0 0,0 0-1 0 0,0 0 1 0 0,0 0 0 0 0,-1 0-1 0 0,1 0 1 0 0,0 0 0 0 0,0 0 0 0 0,-1 0-1 0 0,1 1 1 0 0,0-1 0 0 0,-1-1 0 0 0,1 1-1 0 0,-2 2 1 0 0,1-2 163 0 0,1 0-1 0 0,-1 0 1 0 0,0 0 0 0 0,0 0-1 0 0,0 0 1 0 0,0 0-1 0 0,-1 0 1 0 0,1-1 0 0 0,0 1-1 0 0,0 0 1 0 0,0-1-1 0 0,-1 1 1 0 0,1-1 0 0 0,0 1-1 0 0,-1-1 1 0 0,1 1-1 0 0,0-1 1 0 0,-3 0 0 0 0,3 1-88 0 0,0-1 1 0 0,1 0 0 0 0,-1 0 0 0 0,0 0-1 0 0,1 0 1 0 0,-1 0 0 0 0,1 0-1 0 0,-1 0 1 0 0,0 0 0 0 0,1 0 0 0 0,-1 0-1 0 0,0 0 1 0 0,1 0 0 0 0,-1 0-1 0 0,0 0 1 0 0,1-1 0 0 0,-1 1 0 0 0,1 0-1 0 0,-1 0 1 0 0,1-1 0 0 0,-1 1 0 0 0,0-1-1 0 0,1 1 1 0 0,-1 0 0 0 0,1-1-1 0 0,-1 1 1 0 0,1-1 0 0 0,0 1 0 0 0,-1-1-1 0 0,1 1 1 0 0,0-1 0 0 0,-1 1 0 0 0,1-1-1 0 0,0 0 1 0 0,-1 1 0 0 0,1-1-1 0 0,0 1 1 0 0,0-1 0 0 0,-1-1 0 0 0,16-2-3296 0 0,5-1-3817 0 0,4-8-464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3.2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0 5533 0 0,'0'0'4016'0'0,"2"9"-6351"0"0,7 22 2124 0 0,-2 2 0 0 0,-1-1 1 0 0,3 56-1 0 0,-6 112 326 0 0,-3-147 21 0 0,1-21 23 0 0,0-20-57 0 0,-1-1 1 0 0,0 1-1 0 0,0 0 0 0 0,-1-1 1 0 0,-1 1-1 0 0,0 0 1 0 0,-4 13-1 0 0,6-25-53 0 0,0 0 1 0 0,0 0-1 0 0,0 0 0 0 0,0 0 1 0 0,0 0-1 0 0,-1 0 0 0 0,1 1 1 0 0,0-1-1 0 0,0 0 0 0 0,0 0 1 0 0,0 0-1 0 0,-1 0 0 0 0,1 0 1 0 0,0 0-1 0 0,0 0 0 0 0,0 0 1 0 0,-1 0-1 0 0,1 0 0 0 0,0 0 1 0 0,0 0-1 0 0,0 0 0 0 0,-1 0 1 0 0,1 0-1 0 0,0 0 0 0 0,0 0 1 0 0,0 0-1 0 0,-1 0 0 0 0,1 0 1 0 0,0 0-1 0 0,0 0 0 0 0,0 0 1 0 0,0 0-1 0 0,-1 0 0 0 0,1 0 1 0 0,0 0-1 0 0,0-1 1 0 0,0 1-1 0 0,0 0 0 0 0,-1 0 1 0 0,1 0-1 0 0,0 0 0 0 0,0 0 1 0 0,0-1-1 0 0,0 1 0 0 0,0 0 1 0 0,0 0-1 0 0,0 0 0 0 0,-1 0 1 0 0,1-1-1 0 0,0 1 0 0 0,0 0 1 0 0,0 0-1 0 0,0 0 0 0 0,0-1 1 0 0,0 1-1 0 0,0 0 0 0 0,0 0 1 0 0,0 0-1 0 0,0-1 0 0 0,0 1 1 0 0,-6-13 155 0 0,3 2-178 0 0,0 1 1 0 0,0-1-1 0 0,1 0 0 0 0,1 0 1 0 0,-1 0-1 0 0,2 0 0 0 0,0 0 1 0 0,0 0-1 0 0,1 1 0 0 0,3-16 1 0 0,0 9-89 0 0,0 1 1 0 0,2 0-1 0 0,0 0 1 0 0,0 0-1 0 0,2 1 1 0 0,9-15-1 0 0,10-9-280 0 0,1 2-1 0 0,2 1 0 0 0,65-62 0 0 0,-80 84 190 0 0,-3 1 294 0 0,1 1 1 0 0,20-15-1 0 0,-30 25-146 0 0,-1 0-1 0 0,1 0 1 0 0,0 0 0 0 0,0 1 0 0 0,0-1 0 0 0,0 1 0 0 0,0 0 0 0 0,0 0-1 0 0,0 0 1 0 0,1 0 0 0 0,-1 1 0 0 0,0-1 0 0 0,1 1 0 0 0,-1 0 0 0 0,0 0-1 0 0,0 0 1 0 0,1 0 0 0 0,-1 0 0 0 0,5 2 0 0 0,-5 0-43 0 0,0 0 1 0 0,1 0-1 0 0,-1 0 1 0 0,0 0-1 0 0,0 1 1 0 0,-1 0-1 0 0,1-1 1 0 0,0 1-1 0 0,-1 0 1 0 0,0 0-1 0 0,1 1 1 0 0,-1-1 0 0 0,-1 0-1 0 0,1 1 1 0 0,0-1-1 0 0,1 5 1 0 0,18 61-270 0 0,-21-68 314 0 0,9 46-39 0 0,-3 1 1 0 0,-2 1-1 0 0,-2-1 1 0 0,-2 1 0 0 0,-7 53-1 0 0,6-87 158 0 0,0 8-15 0 0,-1 0 0 0 0,-1 0 0 0 0,-1 1 0 0 0,-1-2 0 0 0,-12 32 0 0 0,14-48-5 0 0,-1-33-7941 0 0</inkml:trace>
</inkml:ink>
</file>

<file path=ppt/ink/ink7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50.39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93 36 7285 0 0,'0'0'6386'0'0,"14"-5"-6919"0"0,-13 5 569 0 0,-1 1 0 0 0,1-1 0 0 0,-1 1 0 0 0,1 0 0 0 0,-1 0 0 0 0,1-1 0 0 0,-1 1 1 0 0,1 0-1 0 0,-1 0 0 0 0,1-1 0 0 0,-1 1 0 0 0,0 0 0 0 0,1 0 0 0 0,-1 0 0 0 0,0-1 0 0 0,0 1 0 0 0,0 0 0 0 0,0 0 0 0 0,0 0 1 0 0,0 0-1 0 0,0 0 0 0 0,0 0 0 0 0,0-1 0 0 0,0 1 0 0 0,0 0 0 0 0,0 0 0 0 0,-1 0 0 0 0,1 1 0 0 0,-2-1 114 0 0,0-1-1 0 0,1 1 1 0 0,-1 0-1 0 0,1-1 0 0 0,-1 1 1 0 0,0-1-1 0 0,1 1 1 0 0,-1-1-1 0 0,0 0 0 0 0,0 0 1 0 0,1 0-1 0 0,-1 0 1 0 0,-3 0-1 0 0,5 0-127 0 0,0-1-1 0 0,-1 1 1 0 0,1-1 0 0 0,0 1-1 0 0,-1-1 1 0 0,1 1 0 0 0,0-1-1 0 0,0 1 1 0 0,-1-1 0 0 0,1 1-1 0 0,0-1 1 0 0,0 1 0 0 0,0-1-1 0 0,0 1 1 0 0,0-1 0 0 0,0 0-1 0 0,0 1 1 0 0,0-1 0 0 0,0 1-1 0 0,0-1 1 0 0,0 1-1 0 0,0-1 1 0 0,0 1 0 0 0,1-1-1 0 0,-1 1 1 0 0,0-1 0 0 0,0 0-1 0 0,1 1 1 0 0,-1-1 0 0 0,8-18-787 0 0,-6 17 664 0 0,0 0-1 0 0,0 0 0 0 0,0 0 0 0 0,0 0 0 0 0,1 0 0 0 0,-1 0 0 0 0,1 1 0 0 0,-1-1 0 0 0,1 1 0 0 0,-1 0 0 0 0,1 0 0 0 0,0 0 0 0 0,0 0 0 0 0,0 0 0 0 0,-1 1 0 0 0,1-1 0 0 0,0 1 0 0 0,0 0 0 0 0,0-1 0 0 0,0 1 0 0 0,0 1 0 0 0,0-1 0 0 0,5 2 0 0 0,-6-2 100 0 0,1 1 0 0 0,-1 0-1 0 0,0 0 1 0 0,0 1-1 0 0,0-1 1 0 0,-1 0 0 0 0,1 1-1 0 0,0-1 1 0 0,0 1-1 0 0,-1 0 1 0 0,1-1 0 0 0,-1 1-1 0 0,1 0 1 0 0,-1 0 0 0 0,0 0-1 0 0,0 0 1 0 0,0 0-1 0 0,0 0 1 0 0,0 0 0 0 0,0 0-1 0 0,-1 1 1 0 0,1-1-1 0 0,-1 0 1 0 0,1 0 0 0 0,-1 1-1 0 0,0-1 1 0 0,0 0-1 0 0,0 1 1 0 0,0-1 0 0 0,0 0-1 0 0,-1 3 1 0 0,0-3 62 0 0,0-1 0 0 0,1 1-1 0 0,-1 0 1 0 0,0 0 0 0 0,0-1 0 0 0,0 1 0 0 0,0-1-1 0 0,-1 1 1 0 0,1-1 0 0 0,0 0 0 0 0,-1 1 0 0 0,1-1 0 0 0,-1 0-1 0 0,1 0 1 0 0,-1 0 0 0 0,1 0 0 0 0,-1 0 0 0 0,0 0-1 0 0,-2 1 1 0 0,-37 12 562 0 0,30-11-497 0 0,0-1 0 0 0,0 0 0 0 0,0 0-1 0 0,0-1 1 0 0,0-1 0 0 0,0 0 0 0 0,-17-2 0 0 0,27 2-119 0 0,0-1-1 0 0,0 1 1 0 0,0 0 0 0 0,0 0 0 0 0,0 0 0 0 0,0-1 0 0 0,0 1-1 0 0,1 0 1 0 0,-1-1 0 0 0,0 1 0 0 0,0-1 0 0 0,0 1-1 0 0,1-1 1 0 0,-1 1 0 0 0,0-1 0 0 0,0 1 0 0 0,1-1 0 0 0,-1 0-1 0 0,1 0 1 0 0,-1 1 0 0 0,0-1 0 0 0,1 0 0 0 0,0 0-1 0 0,-1 1 1 0 0,1-1 0 0 0,-1 0 0 0 0,1 0 0 0 0,0 0 0 0 0,0 0-1 0 0,-1 0 1 0 0,1 0 0 0 0,0 0 0 0 0,0 1 0 0 0,0-1-1 0 0,0 0 1 0 0,0 0 0 0 0,0 0 0 0 0,0 0 0 0 0,0 0-1 0 0,1 0 1 0 0,-1 0 0 0 0,0 0 0 0 0,1 0 0 0 0,-1 1 0 0 0,0-1-1 0 0,1 0 1 0 0,-1 0 0 0 0,1 0 0 0 0,-1 1 0 0 0,2-2-1 0 0,0-2-165 0 0,1 0 1 0 0,0 0-1 0 0,0 0 0 0 0,0 1 0 0 0,0 0 0 0 0,1-1 0 0 0,-1 1 0 0 0,7-4 0 0 0,-4 4-5 0 0,1 0 0 0 0,0 0 0 0 0,-1 1 0 0 0,1 0 0 0 0,0 0 1 0 0,0 0-1 0 0,1 1 0 0 0,8-1 0 0 0,-15 2 156 0 0,1 0 1 0 0,-1 0-1 0 0,1 0 1 0 0,-1 0 0 0 0,1 0-1 0 0,-1 0 1 0 0,1 1-1 0 0,-1-1 1 0 0,1 0-1 0 0,-1 1 1 0 0,1-1-1 0 0,-1 1 1 0 0,0 0-1 0 0,1-1 1 0 0,-1 1 0 0 0,0 0-1 0 0,1 0 1 0 0,-1 0-1 0 0,0 0 1 0 0,0 0-1 0 0,0 0 1 0 0,0 0-1 0 0,0 0 1 0 0,0 0-1 0 0,0 1 1 0 0,0-1-1 0 0,0 0 1 0 0,-1 1 0 0 0,1-1-1 0 0,0 0 1 0 0,-1 1-1 0 0,1-1 1 0 0,-1 1-1 0 0,0-1 1 0 0,1 1-1 0 0,-1-1 1 0 0,0 1-1 0 0,0-1 1 0 0,0 1 0 0 0,0-1-1 0 0,0 1 1 0 0,0 0-1 0 0,-1-1 1 0 0,0 3-1 0 0,0-2 151 0 0,0 1 1 0 0,0-1-1 0 0,-1 0 0 0 0,0 1 0 0 0,1-1 0 0 0,-1 0 0 0 0,0 0 1 0 0,0 0-1 0 0,0 0 0 0 0,0 0 0 0 0,0-1 0 0 0,0 1 0 0 0,-1-1 1 0 0,1 1-1 0 0,-1-1 0 0 0,1 0 0 0 0,-1 0 0 0 0,1 0 0 0 0,-1 0 1 0 0,0 0-1 0 0,-4 0 737 0 0</inkml:trace>
</inkml:ink>
</file>

<file path=ppt/ink/ink7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04.2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113 26 644 0 0,'0'0'5565'0'0,"0"-3"-5093"0"0,0-19 2391 0 0,0 24-1757 0 0,-47 33-1086 0 0,30-24 17 0 0,1 1 0 0 0,-16 15-1 0 0,52-33-8110 0 0,-5 0 6140 0 0</inkml:trace>
</inkml:ink>
</file>

<file path=ppt/ink/ink7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04.65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98 12 1528 0 0</inkml:trace>
  <inkml:trace contextRef="#ctx0" brushRef="#br0" timeOffset="1">98 12 1528 0 0,'53'-12'1023'0'0,"-78"21"5484"0"0,-6 7-4183 0 0,14-7-3059 0 0,1 1-1 0 0,0 1 1 0 0,-27 25 0 0 0,41-33-989 0 0,2-2 1616 0 0,0-1 1 0 0,0 0-1 0 0,-1 1 0 0 0,1-1 0 0 0,1 0 1 0 0,-1 1-1 0 0,0-1 0 0 0,0 0 0 0 0,0 0 1 0 0,0 1-1 0 0,0-1 0 0 0,0 0 0 0 0,0 1 1 0 0,0-1-1 0 0,0 0 0 0 0,0 0 1 0 0,1 1-1 0 0,4 2-2155 0 0,-5-3 2156 0 0,0 0-1 0 0,1 0 0 0 0,-1 0 0 0 0,0 0 1 0 0,1 0-1 0 0,-1 0 0 0 0,1-1 0 0 0,8 1-1513 0 0</inkml:trace>
</inkml:ink>
</file>

<file path=ppt/ink/ink7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05.0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0 2720 0 0,'0'0'2332'0'0,"-88"45"-2436"0"0,54-22 24 0 0,-6 10 16 0 0,5-6-1136 0 0</inkml:trace>
</inkml:ink>
</file>

<file path=ppt/ink/ink7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12.1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0 133 3464 0 0,'0'0'6719'0'0,"0"-13"-6100"0"0,0-37-47 0 0,1 49-545 0 0,-1-1 0 0 0,0 1 0 0 0,0-1 0 0 0,1 0 0 0 0,-1 1 0 0 0,1-1-1 0 0,-1 1 1 0 0,1 0 0 0 0,0-1 0 0 0,-1 1 0 0 0,1-1 0 0 0,0 1 0 0 0,0 0 0 0 0,0 0-1 0 0,0-1 1 0 0,0 1 0 0 0,0 0 0 0 0,0 0 0 0 0,1 0 0 0 0,-1 0 0 0 0,0 0 0 0 0,3-1-1 0 0,31-8-73 0 0,-24 8-78 0 0,23-6-5 0 0,0 1 0 0 0,46-2 0 0 0,-60 7-415 0 0,0 2 1 0 0,-1 0-1 0 0,1 2 0 0 0,0 0 1 0 0,29 7-1 0 0,-30-2-2243 0 0,-4 0-1602 0 0</inkml:trace>
</inkml:ink>
</file>

<file path=ppt/ink/ink7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12.5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1 103 860 0 0,'0'0'10937'0'0,"35"-67"-10937"0"0,-12 56-512 0 0,12 2 200 0 0,5 0 120 0 0,10 3 24 0 0,2 5-104 0 0,-1 1 144 0 0,1 0 40 0 0,-8 1-664 0 0,-9 5-856 0 0,-10-3-588 0 0,-7 5-829 0 0</inkml:trace>
  <inkml:trace contextRef="#ctx0" brushRef="#br0" timeOffset="1">221 36 2948 0 0,'0'0'6217'0'0,"59"-1"-7133"0"0,-22 14 828 0 0,2 5-264 0 0,-5-4-1156 0 0,18 9-1253 0 0</inkml:trace>
</inkml:ink>
</file>

<file path=ppt/ink/ink7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13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70 8293 0 0,'0'0'3744'0'0,"52"-67"-4420"0"0,-30 64 212 0 0,4 3 92 0 0,3 2 152 0 0,1 7-232 0 0,-5 2-1144 0 0,-6-1-1144 0 0,-4 3-2465 0 0</inkml:trace>
</inkml:ink>
</file>

<file path=ppt/ink/ink7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3:13.48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68 10437 0 0,'0'0'6437'0'0,"109"-67"-7866"0"0,-31 67 873 0 0,20 19 264 0 0,11 11-340 0 0,-4 4-1436 0 0,-27-5-2244 0 0,-20-13-3273 0 0</inkml:trace>
</inkml:ink>
</file>

<file path=ppt/ink/ink7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58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217 1 328 0 0,'0'0'4370'0'0,"-12"9"-4404"0"0,-3 2 0 0 0,1 0 0 0 0,0 2-1 0 0,1 0 1 0 0,0 0-1 0 0,-11 17 1 0 0,16-19 126 0 0,0 0 0 0 0,-1 0 0 0 0,0-1 0 0 0,0 0 0 0 0,-1 0 0 0 0,0-1 0 0 0,-1-1 0 0 0,0 1 0 0 0,-15 7 0 0 0,26-16-1 0 0,2 0-268 0 0,1 0 0 0 0,-1 0 0 0 0,1-1 0 0 0,0 1 0 0 0,-1-1 0 0 0,1 0 0 0 0,-1 1 0 0 0,4-3 0 0 0,-6 3-20 0 0,13-7-1498 0 0,9-4-273 0 0</inkml:trace>
</inkml:ink>
</file>

<file path=ppt/ink/ink7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59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296 0 144 0 0,'0'0'5759'0'0,"-14"9"-5405"0"0,-105 78 723 0 0,-36 51-186 0 0,147-128-1713 0 0,8-9 732 0 0,0-1 0 0 0,0 0-1 0 0,0 0 1 0 0,0 1 0 0 0,0-1 0 0 0,0 0-1 0 0,0 0 1 0 0,0 0 0 0 0,0 1-1 0 0,0-1 1 0 0,0 0 0 0 0,0 0-1 0 0,0 1 1 0 0,0-1 0 0 0,0 0 0 0 0,1 0-1 0 0,-1 1 1 0 0,7 0-3251 0 0,9-2 1220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3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64 1488 0 0,'0'0'7419'0'0,"14"-8"-7078"0"0,3-1-341 0 0,0 1 0 0 0,1 1 1 0 0,0 0-1 0 0,0 2 0 0 0,37-8 1 0 0,-22 10 73 0 0,-1 1 0 0 0,0 1 1 0 0,64 7-1 0 0,-77-3-610 0 0,1 1 0 0 0,-1 1 0 0 0,0 1 1 0 0,0 0-1 0 0,0 2 0 0 0,-1 0 0 0 0,28 17 0 0 0,-36-17-1052 0 0,-4-1-304 0 0</inkml:trace>
</inkml:ink>
</file>

<file path=ppt/ink/ink7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2:59.6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269 28 4956 0 0,'0'0'637'0'0,"-75"54"-641"0"0,61-40-4 0 0,0 1 16 0 0,1 1 20 0 0,-3 2 76 0 0,0 0 24 0 0,5-2-36 0 0,-3 0-92 0 0,4 0-64 0 0,4-4-1409 0 0,-1-6-795 0 0</inkml:trace>
  <inkml:trace contextRef="#ctx0" brushRef="#br0" timeOffset="1">271 1 872 0 0,'0'0'4476'0'0,"-86"28"-4872"0"0,64-13 344 0 0,0 5 52 0 0,-1 1 0 0 0,1 4 84 0 0,-1-1-32 0 0,3 2-52 0 0,0 0-520 0 0,9-7-980 0 0,-10 5-832 0 0</inkml:trace>
</inkml:ink>
</file>

<file path=ppt/ink/ink7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2:19.7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1 417 24575,'5'-1'0,"1"0"0,0 0 0,0-1 0,-1 1 0,1-1 0,-1-1 0,1 1 0,8-6 0,11-5 0,48-16 0,127-33 0,-141 45 0,96-42 0,-112 40 0,-26 10 0,0 1 0,1 1 0,36-9 0,297-47 0,-307 53-99,-1-2 0,80-34-1,-79 28-967,-25 11-5759</inkml:trace>
</inkml:ink>
</file>

<file path=ppt/ink/ink7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2:21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0 324 24575,'1'-4'0,"-1"1"0,1 0 0,0 0 0,-1 0 0,1 0 0,1 0 0,-1 1 0,0-1 0,1 0 0,0 0 0,-1 1 0,1-1 0,0 1 0,0-1 0,1 1 0,-1 0 0,0 0 0,1 0 0,-1 0 0,4-1 0,8-6 0,1 1 0,23-10 0,-24 12 0,55-24 0,88-26 0,-142 53 0,1 0 0,-1 1 0,23 0 0,29-4 0,98-32 0,-149 35 0,-1-2 0,0 1 0,-1-2 0,24-12 0,26-9 0,-15 10-1365,-28 11-5461</inkml:trace>
</inkml:ink>
</file>

<file path=ppt/ink/ink7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26.5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84 64 0 0,'0'0'10763'0'0,"-3"-3"-9832"0"0,3 3-893 0 0,0-1 0 0 0,-1 1 0 0 0,1 0 0 0 0,0-1-1 0 0,-1 1 1 0 0,1-1 0 0 0,0 1 0 0 0,-1-1 0 0 0,1 1-1 0 0,0-1 1 0 0,0 1 0 0 0,-1-1 0 0 0,1 1 0 0 0,0-1 0 0 0,0 1-1 0 0,0-1 1 0 0,0 1 0 0 0,0-1 0 0 0,0 1 0 0 0,0-1-1 0 0,0 1 1 0 0,0-1 0 0 0,0 1 0 0 0,0-1 0 0 0,0 1-1 0 0,0-1 1 0 0,0 1 0 0 0,1-1 0 0 0,-1 1 0 0 0,0-1-1 0 0,0 1 1 0 0,1-1 0 0 0,-1 1 0 0 0,0-1 0 0 0,0 1-1 0 0,1-1 1 0 0,26-13 797 0 0,-7 8-677 0 0,0 0 0 0 0,1 1 0 0 0,0 1 0 0 0,23-1 0 0 0,89 0 152 0 0,-78 4-204 0 0,27 0-39 0 0,-28 1-136 0 0,0-2 0 0 0,71-11-1 0 0,-173 46-10703 0 0,26-24 8161 0 0</inkml:trace>
</inkml:ink>
</file>

<file path=ppt/ink/ink7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26.9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29 0 980 0 0,'0'0'11358'0'0,"-7"2"-10759"0"0,-1-1-498 0 0,-6 1 436 0 0,30 0 96 0 0,176 13 667 0 0,49 1-1125 0 0,-239-17-358 0 0,0 1-1 0 0,-1 0 0 0 0,1 0 0 0 0,0 0 0 0 0,0 0 0 0 0,0 1 0 0 0,0-1 0 0 0,0 0 0 0 0,0 1 1 0 0,0-1-1 0 0,-1 1 0 0 0,1 0 0 0 0,0-1 0 0 0,0 1 0 0 0,-1 0 0 0 0,1 0 0 0 0,0 0 0 0 0,-1 0 1 0 0,1 1-1 0 0,2 1 0 0 0</inkml:trace>
</inkml:ink>
</file>

<file path=ppt/ink/ink7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29.4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32 179 952 0 0,'0'0'6210'0'0,"-5"-8"-5917"0"0,-17-24 24 0 0,22 31-166 0 0,-1 0-1 0 0,0 0 1 0 0,1 0-1 0 0,0 0 1 0 0,-1 0-1 0 0,1 0 1 0 0,0 0 0 0 0,-1 0-1 0 0,1 0 1 0 0,0 0-1 0 0,0 0 1 0 0,0 0-1 0 0,0 0 1 0 0,0 0 0 0 0,0 0-1 0 0,0 0 1 0 0,0 0-1 0 0,0 0 1 0 0,0 0-1 0 0,1 0 1 0 0,-1 0 0 0 0,0 0-1 0 0,1 0 1 0 0,-1 0-1 0 0,1 0 1 0 0,-1 1-1 0 0,1-1 1 0 0,-1 0 0 0 0,2-1-1 0 0,21-17-18 0 0,-17 15 218 0 0,5-4-278 0 0,1 0 0 0 0,0 1 1 0 0,1 0-1 0 0,-1 1 1 0 0,1 0-1 0 0,1 1 1 0 0,21-5-1 0 0,9 1-46 0 0,48-3-1 0 0,-32 4-40 0 0,-60 8-14 0 0,0 0 0 0 0,0 0 0 0 0,0 0 0 0 0,1 0 0 0 0,-1 0 0 0 0,0 0 1 0 0,0 0-1 0 0,0 0 0 0 0,1 1 0 0 0,-1-1 0 0 0,0 0 0 0 0,0 0 0 0 0,0 0 0 0 0,1 0 0 0 0,-1 0 0 0 0,0 0 1 0 0,0 0-1 0 0,0 1 0 0 0,1-1 0 0 0,-1 0 0 0 0,0 0 0 0 0,0 0 0 0 0,0 0 0 0 0,0 1 0 0 0,0-1 0 0 0,0 0 0 0 0,1 0 1 0 0,-1 0-1 0 0,0 1 0 0 0,0-1 0 0 0,0 0 0 0 0,0 0 0 0 0,0 0 0 0 0,0 1 0 0 0,0-1 0 0 0,0 0 0 0 0,0 0 0 0 0,0 0 1 0 0,0 1-1 0 0,0-1 0 0 0,0 0 0 0 0,0 0 0 0 0,0 1 0 0 0,-4 16-1221 0 0,-8 18-2112 0 0,11-34 3044 0 0,-6 14-2634 0 0,-1 3-1028 0 0</inkml:trace>
</inkml:ink>
</file>

<file path=ppt/ink/ink7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30.0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1 172 664 0 0,'0'0'9938'0'0,"0"-9"-9360"0"0,-1-29-106 0 0,1 36-442 0 0,1 0-1 0 0,-1 1 1 0 0,1-1 0 0 0,-1 1 0 0 0,1-1 0 0 0,0 1 0 0 0,0-1 0 0 0,0 1 0 0 0,-1 0 0 0 0,1-1-1 0 0,0 1 1 0 0,1 0 0 0 0,-1 0 0 0 0,0-1 0 0 0,0 1 0 0 0,0 0 0 0 0,1 0 0 0 0,-1 0-1 0 0,1 1 1 0 0,-1-1 0 0 0,0 0 0 0 0,1 0 0 0 0,0 1 0 0 0,-1-1 0 0 0,2 0 0 0 0,4-1 53 0 0,35-16 167 0 0,1 2 0 0 0,1 2-1 0 0,0 2 1 0 0,1 2-1 0 0,91-8 1 0 0,-26 15-313 0 0,-88 3 987 0 0,-23 3-2441 0 0,1-2 1388 0 0,0-1-1 0 0,0 1 1 0 0,0-1 0 0 0,0 0 0 0 0,0 1 0 0 0,1-1 0 0 0,-1 1 0 0 0,0-1 0 0 0,0 0-1 0 0,0 1 1 0 0,0-1 0 0 0,0 0 0 0 0,1 1 0 0 0,-1-1 0 0 0,0 0 0 0 0,0 1-1 0 0,1-1 1 0 0,-1 0 0 0 0,1 1-387 0 0,-1 0 386 0 0,1-1 1 0 0,-1 0 0 0 0,0 0 0 0 0,1 1 0 0 0,-1-1 0 0 0,0 0 0 0 0,1 0 0 0 0,0 0-1 0 0,7 6-2221 0 0,-23-25-4519 0 0</inkml:trace>
</inkml:ink>
</file>

<file path=ppt/ink/ink7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08.59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167 29 444 0 0,'0'0'11730'0'0,"-1"-5"-11353"0"0,-5-14-59 0 0,5 14-66 0 0,1 40-528 0 0,4 39 392 0 0,4-1-1 0 0,2 0 0 0 0,34 118 1 0 0,-74-210 1596 0 0,18 10-1774 0 0,0 1 0 0 0,0 0 0 0 0,-1 1 0 0 0,-17-7 0 0 0,23 11 34 0 0,1 1 1 0 0,-1 0 0 0 0,0 0 0 0 0,0 0 0 0 0,0 1 0 0 0,0 0 0 0 0,0 0 0 0 0,0 1 0 0 0,0 0 0 0 0,-1 0-1 0 0,-6 2 1 0 0,13-2 9 0 0,0 0-1 0 0,0 0 0 0 0,0 0 0 0 0,0 1 1 0 0,-1-1-1 0 0,1 1 0 0 0,0-1 0 0 0,0 0 1 0 0,0 1-1 0 0,0 0 0 0 0,0-1 0 0 0,0 1 1 0 0,0 0-1 0 0,0-1 0 0 0,1 1 0 0 0,-1 0 1 0 0,0 0-1 0 0,0 0 0 0 0,0 0 0 0 0,1 0 1 0 0,-1 0-1 0 0,1 0 0 0 0,-1 0 0 0 0,1 0 1 0 0,-1 0-1 0 0,1 0 0 0 0,-1 0 1 0 0,1 0-1 0 0,0 0 0 0 0,0 0 0 0 0,-1 1 1 0 0,1-1-1 0 0,0 0 0 0 0,0 0 0 0 0,0 0 1 0 0,0 1-1 0 0,1-1 0 0 0,-1 0 0 0 0,0 0 1 0 0,0 0-1 0 0,1 0 0 0 0,0 2 0 0 0,0 1-26 0 0,1 0-1 0 0,0 0 0 0 0,0 0 0 0 0,0-1 1 0 0,0 1-1 0 0,0-1 0 0 0,1 1 0 0 0,0-1 0 0 0,-1 0 1 0 0,7 5-1 0 0,-1-2 19 0 0,1-1 0 0 0,0 0 0 0 0,0-1 0 0 0,1 0 0 0 0,-1 0 0 0 0,1-1 0 0 0,0 0 0 0 0,0-1 0 0 0,0 0 0 0 0,0-1 0 0 0,0 0 0 0 0,16 0 0 0 0,-15-1-1018 0 0,0-1-1 0 0,0 0 0 0 0,0-1 1 0 0,-1 0-1 0 0,1 0 0 0 0,19-8 1 0 0,-11 0-3279 0 0</inkml:trace>
</inkml:ink>
</file>

<file path=ppt/ink/ink7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09.1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40 119 4316 0 0,'0'0'2660'0'0,"11"-3"-2597"0"0,-4 2-35 0 0,3-1 20 0 0,-1 0 0 0 0,1-1 0 0 0,-1 0 1 0 0,0 0-1 0 0,0-1 0 0 0,0 0 0 0 0,0-1 0 0 0,14-9 1 0 0,-22 13-40 0 0,0 1 0 0 0,0-1 0 0 0,0 0 0 0 0,0 0 0 0 0,0 0 0 0 0,0 0 0 0 0,0 0 0 0 0,0 0 1 0 0,0 0-1 0 0,-1 0 0 0 0,1 0 0 0 0,0 0 0 0 0,-1-1 0 0 0,1 1 0 0 0,-1 0 0 0 0,1 0 0 0 0,-1-1 0 0 0,0 1 1 0 0,1 0-1 0 0,-1 0 0 0 0,0-1 0 0 0,0 1 0 0 0,0 0 0 0 0,0-1 0 0 0,0 1 0 0 0,0 0 0 0 0,0-1 0 0 0,0 1 0 0 0,-1 0 1 0 0,1-1-1 0 0,-1 1 0 0 0,1 0 0 0 0,-1 0 0 0 0,1-1 0 0 0,-1 1 0 0 0,1 0 0 0 0,-1 0 0 0 0,0 0 0 0 0,0 0 1 0 0,0 0-1 0 0,0 0 0 0 0,0 0 0 0 0,0 0 0 0 0,0 0 0 0 0,0 0 0 0 0,-1 0 0 0 0,-2-2-53 0 0,0 0-1 0 0,-1 1 1 0 0,1 0-1 0 0,-1 0 1 0 0,1 0-1 0 0,-1 0 1 0 0,0 1-1 0 0,0 0 1 0 0,0 0-1 0 0,0 0 1 0 0,-6 0-1 0 0,7 1 53 0 0,0 0-1 0 0,0 0 1 0 0,0 0 0 0 0,0 1-1 0 0,0 0 1 0 0,0-1 0 0 0,0 2-1 0 0,1-1 1 0 0,-1 0 0 0 0,0 1 0 0 0,1-1-1 0 0,-1 1 1 0 0,1 0 0 0 0,0 0-1 0 0,0 1 1 0 0,-1-1 0 0 0,1 1-1 0 0,1-1 1 0 0,-1 1 0 0 0,-4 5-1 0 0,5-4 3 0 0,0 0 0 0 0,0-1-1 0 0,0 1 1 0 0,1 0 0 0 0,0 0-1 0 0,-1 0 1 0 0,2 0 0 0 0,-1 1-1 0 0,0-1 1 0 0,1 0 0 0 0,-1 0-1 0 0,1 0 1 0 0,1 1 0 0 0,-1-1-1 0 0,0 0 1 0 0,1 0 0 0 0,0 0-1 0 0,0 1 1 0 0,2 4 0 0 0,0-1 42 0 0,-1-1 0 0 0,1 0 0 0 0,1 0 0 0 0,-1-1 0 0 0,1 1 0 0 0,0-1 0 0 0,1 0 0 0 0,-1 0 0 0 0,1 0 0 0 0,0-1 0 0 0,1 1 0 0 0,-1-1 0 0 0,1 0 0 0 0,0-1 0 0 0,8 5 0 0 0,-4-4 36 0 0,0-1 1 0 0,0 0-1 0 0,0 0 0 0 0,1-1 1 0 0,-1 0-1 0 0,1-1 1 0 0,0 0-1 0 0,0-1 0 0 0,20 0 1 0 0,-30-1-76 0 0,-1-1-1 0 0,0 1 1 0 0,0 0 0 0 0,1-1 0 0 0,-1 1-1 0 0,0 0 1 0 0,0 0 0 0 0,0-1 0 0 0,1 1-1 0 0,-1 0 1 0 0,0-1 0 0 0,0 1 0 0 0,0 0-1 0 0,0-1 1 0 0,0 1 0 0 0,0-1 0 0 0,0 1-1 0 0,0 0 1 0 0,0-1 0 0 0,0 1 0 0 0,0 0 0 0 0,0-1-1 0 0,0 1 1 0 0,0 0 0 0 0,0-1 0 0 0,0 1-1 0 0,0-1 1 0 0,0 1 0 0 0,0 0 0 0 0,0-1-1 0 0,-1 1 1 0 0,1 0 0 0 0,0 0 0 0 0,0-1-1 0 0,0 1 1 0 0,-1 0 0 0 0,1-1 0 0 0,-8-13-3924 0 0</inkml:trace>
</inkml:ink>
</file>

<file path=ppt/ink/ink7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09.72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120 209 4760 0 0,'0'0'4481'0'0,"5"-11"-4229"0"0,-2 6-260 0 0,3-7 126 0 0,-1 0-1 0 0,0-1 1 0 0,5-22 0 0 0,-9 31-111 0 0,0 0 0 0 0,0 0 1 0 0,-1 0-1 0 0,0-1 0 0 0,0 1 0 0 0,0 0 1 0 0,0-1-1 0 0,0 1 0 0 0,-1 0 1 0 0,0 0-1 0 0,0 0 0 0 0,0-1 0 0 0,-1 1 1 0 0,1 0-1 0 0,-1 0 0 0 0,0 1 1 0 0,0-1-1 0 0,-3-4 0 0 0,2 4-26 0 0,-1 0 0 0 0,1 0-1 0 0,0 1 1 0 0,-1-1 0 0 0,0 1-1 0 0,0 0 1 0 0,0 0 0 0 0,0 1-1 0 0,-5-3 1 0 0,7 4 3 0 0,1 0 0 0 0,0 1 0 0 0,-1 0-1 0 0,1-1 1 0 0,-1 1 0 0 0,1 0 0 0 0,-1 0 0 0 0,1 0 0 0 0,-1 0 0 0 0,1 0 0 0 0,0 0 0 0 0,-1 0 0 0 0,1 0 0 0 0,-1 0-1 0 0,1 1 1 0 0,-1-1 0 0 0,1 1 0 0 0,0-1 0 0 0,-1 1 0 0 0,1-1 0 0 0,0 1 0 0 0,-1 0 0 0 0,1 0 0 0 0,0 0-1 0 0,0-1 1 0 0,0 1 0 0 0,0 0 0 0 0,0 1 0 0 0,0-1 0 0 0,0 0 0 0 0,0 0 0 0 0,0 0 0 0 0,0 0 0 0 0,0 3 0 0 0,-4 5 36 0 0,0 1 1 0 0,1 0-1 0 0,0 1 1 0 0,0-1-1 0 0,1 1 1 0 0,-2 14-1 0 0,-5 69 68 0 0,8-65-43 0 0,-5 52 151 0 0,4 1 0 0 0,10 110 0 0 0,-6-186-208 0 0,14 91 224 0 0,-13-89-250 0 0,0 0 1 0 0,0 0-1 0 0,1 0 0 0 0,0 0 0 0 0,1 0 1 0 0,-1 0-1 0 0,1-1 0 0 0,1 0 1 0 0,5 8-1 0 0,-9-14-103 0 0,-1-1 0 0 0,0 0 1 0 0,1 1-1 0 0,-1-1 0 0 0,0 0 0 0 0,1 1 1 0 0,-1-1-1 0 0,0 0 0 0 0,1 1 0 0 0,-1-1 1 0 0,0 0-1 0 0,1 0 0 0 0,-1 1 0 0 0,1-1 1 0 0,-1 0-1 0 0,1 0 0 0 0,-1 0 0 0 0,1 0 1 0 0,-1 0-1 0 0,0 0 0 0 0,1 0 0 0 0,-1 1 1 0 0,1-1-1 0 0,-1 0 0 0 0,1-1 0 0 0,-1 1 1 0 0,1 0-1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14.0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46 2520 0 0,'0'0'4331'0'0,"18"-4"-3517"0"0,230-31-601 0 0,-63 29-211 0 0,-144 6-54 0 0,0 3 0 0 0,61 11-1 0 0,-87-11-31 0 0,-1 1 0 0 0,27 10 0 0 0,-37-12-2 0 0,0 0 0 0 0,1 0 0 0 0,-1 0 0 0 0,-1 1 0 0 0,1-1 0 0 0,0 1-1 0 0,-1 0 1 0 0,1 0 0 0 0,-1 1 0 0 0,0-1 0 0 0,0 0 0 0 0,0 1 0 0 0,3 5 0 0 0,-5-8 10 0 0,-1 0-1 0 0,0 0 1 0 0,1 0-1 0 0,-1 0 1 0 0,0-1-1 0 0,0 1 1 0 0,1 0 0 0 0,-1 0-1 0 0,0 0 1 0 0,0 0-1 0 0,0 0 1 0 0,0 0 0 0 0,0 0-1 0 0,0 0 1 0 0,0 0-1 0 0,-1-1 1 0 0,1 1 0 0 0,0 0-1 0 0,0 0 1 0 0,-1 0-1 0 0,1 0 1 0 0,-1 0 0 0 0,1-1-1 0 0,-1 1 1 0 0,1 0-1 0 0,-1 0 1 0 0,1-1 0 0 0,-2 2-1 0 0,1-1-61 0 0,-1 1 0 0 0,0-1-1 0 0,1 0 1 0 0,-1 1 0 0 0,0-1-1 0 0,0 0 1 0 0,0 0 0 0 0,0 0-1 0 0,0-1 1 0 0,0 1 0 0 0,-4 0-1 0 0,-16 3-2007 0 0</inkml:trace>
</inkml:ink>
</file>

<file path=ppt/ink/ink7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0.1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70 6281 0 0,'0'0'2528'0'0,"12"-4"-2729"0"0,46-15 520 0 0,1 3 0 0 0,73-11-1 0 0,-89 24-408 0 0,-25 2-4017 0 0</inkml:trace>
</inkml:ink>
</file>

<file path=ppt/ink/ink7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3.2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5044 0 0,'0'0'4940'0'0,"13"14"-4734"0"0,36 47-72 0 0,-44-54-98 0 0,-1-1 0 0 0,0 1 0 0 0,-1 0 0 0 0,1 1 0 0 0,-1-1 0 0 0,-1 1 0 0 0,0-1 0 0 0,0 1 0 0 0,0 0 0 0 0,-1 0 0 0 0,0-1 0 0 0,0 16 0 0 0,1 1 40 0 0,-2-19-54 0 0,3 21 93 0 0,-1 1 1 0 0,-2 0-1 0 0,-2 28 0 0 0,-1-44 1630 0 0,-1-20 197 0 0,1-21-1062 0 0,3 0-850 0 0,2 0 1 0 0,7-41-1 0 0,-7 59-296 0 0,1 1 0 0 0,0-1 0 0 0,0 1 0 0 0,2 0 0 0 0,-1 0 0 0 0,1 0 0 0 0,1 1 0 0 0,0 0 0 0 0,8-11 0 0 0,-12 19-78 0 0,-1 0 1 0 0,1 0-1 0 0,0 1 1 0 0,0-1-1 0 0,0 0 1 0 0,0 1 0 0 0,0-1-1 0 0,0 1 1 0 0,0-1-1 0 0,5-1 1 0 0,-5 3-106 0 0,-1-1 1 0 0,1 1-1 0 0,0 0 0 0 0,-1-1 1 0 0,1 1-1 0 0,-1 0 0 0 0,1 0 1 0 0,0 0-1 0 0,-1 0 0 0 0,1 1 1 0 0,-1-1-1 0 0,2 1 0 0 0,7 3-2621 0 0</inkml:trace>
</inkml:ink>
</file>

<file path=ppt/ink/ink7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3.6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140 221 1604 0 0,'0'0'560'0'0,"4"-13"-543"0"0,-2 6 39 0 0,2-3 57 0 0,-1 0-1 0 0,0 0 1 0 0,0 0-1 0 0,-1 0 1 0 0,-1 0-1 0 0,0-1 1 0 0,0 1-1 0 0,-1 0 1 0 0,-1-12-1 0 0,0 17 118 0 0,-1 0 0 0 0,0 0 0 0 0,0 0 0 0 0,0 0 0 0 0,-1 0 0 0 0,0 1 0 0 0,0-1 0 0 0,0 1 0 0 0,0 0 0 0 0,-1 0 0 0 0,1 0 0 0 0,-1 0 0 0 0,0 1 0 0 0,-5-4 0 0 0,6 5-115 0 0,1 0-1 0 0,-1 0 0 0 0,0 0 0 0 0,0 0 0 0 0,0 1 0 0 0,-1-1 1 0 0,1 1-1 0 0,0 0 0 0 0,0 0 0 0 0,-1 0 0 0 0,1 1 0 0 0,-1-1 1 0 0,1 1-1 0 0,-1 0 0 0 0,1 0 0 0 0,0 0 0 0 0,-1 0 0 0 0,1 0 1 0 0,-1 1-1 0 0,1-1 0 0 0,-1 1 0 0 0,-4 2 0 0 0,5-1-48 0 0,0 0-1 0 0,1 0 1 0 0,-1 0 0 0 0,1 0-1 0 0,0 1 1 0 0,0-1-1 0 0,0 1 1 0 0,0-1 0 0 0,0 1-1 0 0,1-1 1 0 0,-1 1-1 0 0,1 0 1 0 0,-1 0 0 0 0,1 0-1 0 0,0 0 1 0 0,0 0-1 0 0,0 0 1 0 0,1 0 0 0 0,-1 1-1 0 0,1-1 1 0 0,0 0-1 0 0,0 0 1 0 0,0 5 0 0 0,0 3 13 0 0,1-1 0 0 0,0 0 0 0 0,1 0 0 0 0,0 0 0 0 0,0 0 0 0 0,5 13 0 0 0,0-8-16 0 0,0 1 0 0 0,1-1 1 0 0,1-1-1 0 0,0 1 1 0 0,1-1-1 0 0,1-1 0 0 0,15 15 1 0 0,-20-21-256 0 0,1-1 1 0 0,1 0 0 0 0,-1-1-1 0 0,1 1 1 0 0,0-1 0 0 0,14 5-1 0 0,-17-7-315 0 0,0-2 0 0 0,0 1 0 0 0,1-1 0 0 0,-1 1 0 0 0,1-1 0 0 0,-1-1 0 0 0,1 1 0 0 0,-1-1 0 0 0,1 0 0 0 0,-1 0-1 0 0,11-2 1 0 0,2-4-3621 0 0</inkml:trace>
</inkml:ink>
</file>

<file path=ppt/ink/ink7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4.1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51 7681 0 0,'0'0'539'0'0,"9"12"32"0"0,-2-3-473 0 0,3 3 123 0 0,-1 2 1 0 0,0-1 0 0 0,0 1 0 0 0,-2 0-1 0 0,10 25 1 0 0,-14-31-118 0 0,-1-1 0 0 0,-1 1 0 0 0,0 0 0 0 0,0 0 0 0 0,0 8 0 0 0,-1-14-49 0 0,0-1 1 0 0,0 0 0 0 0,0 0-1 0 0,0 1 1 0 0,0-1 0 0 0,0 0-1 0 0,0 1 1 0 0,-1-1 0 0 0,1 0-1 0 0,0 0 1 0 0,-1 1 0 0 0,1-1-1 0 0,-1 0 1 0 0,1 0 0 0 0,-1 0-1 0 0,0 0 1 0 0,1 1 0 0 0,-1-1-1 0 0,0 0 1 0 0,0 0 0 0 0,0 0-1 0 0,0-1 1 0 0,0 1 0 0 0,0 0-1 0 0,0 0 1 0 0,0 0 0 0 0,0-1-1 0 0,0 1 1 0 0,0-1 0 0 0,0 1-1 0 0,-1-1 1 0 0,1 1 0 0 0,0-1-1 0 0,0 1 1 0 0,-1-1 0 0 0,-1 0 0 0 0,2 0-17 0 0,0 0 0 0 0,1-1 0 0 0,-1 1 0 0 0,0-1 0 0 0,1 1 1 0 0,-1-1-1 0 0,1 1 0 0 0,-1-1 0 0 0,1 1 0 0 0,-1-1 1 0 0,1 1-1 0 0,-1-1 0 0 0,1 1 0 0 0,-1-1 0 0 0,1 0 0 0 0,0 1 1 0 0,-1-1-1 0 0,1 0 0 0 0,0 1 0 0 0,0-1 0 0 0,0 0 1 0 0,-1 0-1 0 0,1 1 0 0 0,0-1 0 0 0,0 0 0 0 0,0 1 0 0 0,0-1 1 0 0,0 0-1 0 0,0-1 0 0 0,1-28-386 0 0,0 27 293 0 0,0-11-93 0 0,2 0 1 0 0,0 0-1 0 0,1 0 0 0 0,0 0 0 0 0,1 1 0 0 0,0-1 0 0 0,1 1 0 0 0,1 1 0 0 0,0-1 1 0 0,1 1-1 0 0,0 1 0 0 0,1-1 0 0 0,17-17 0 0 0,-24 27 100 0 0,1 1 0 0 0,-1-1-1 0 0,0 0 1 0 0,0 1 0 0 0,1 0-1 0 0,-1-1 1 0 0,1 1 0 0 0,-1 0 0 0 0,1 0-1 0 0,0 1 1 0 0,-1-1 0 0 0,1 1-1 0 0,0-1 1 0 0,0 1 0 0 0,-1 0 0 0 0,1 0-1 0 0,0 0 1 0 0,0 0 0 0 0,4 1-1 0 0,-3 0 69 0 0,0 1 0 0 0,0-1 0 0 0,1 1 0 0 0,-1 0 0 0 0,-1 0 0 0 0,1 1-1 0 0,0-1 1 0 0,0 1 0 0 0,-1 0 0 0 0,0 0 0 0 0,4 4 0 0 0,2 3 101 0 0,0 1-1 0 0,-1 1 1 0 0,0-1 0 0 0,-1 1 0 0 0,0 1 0 0 0,9 23-1 0 0,-14-28-76 0 0,-1 1 0 0 0,1-1 0 0 0,-1 0 0 0 0,0 0 0 0 0,-1 1 0 0 0,0 8 0 0 0,-1-5 786 0 0,6-33-264 0 0,-5 18-682 0 0,4-17-84 0 0,1 0 0 0 0,1 1 0 0 0,1-1-1 0 0,1 1 1 0 0,0 1 0 0 0,16-25 0 0 0,-24 41 206 0 0,1 1 0 0 0,0 0 0 0 0,-1 0 0 0 0,1 0 0 0 0,0 0 0 0 0,0 0 0 0 0,0 0 1 0 0,0 0-1 0 0,0 0 0 0 0,0 0 0 0 0,0 0 0 0 0,0 0 0 0 0,0 1 0 0 0,0-1 0 0 0,0 0 0 0 0,1 1 0 0 0,-1-1 0 0 0,0 1 1 0 0,0 0-1 0 0,1-1 0 0 0,-1 1 0 0 0,0 0 0 0 0,1 0 0 0 0,-1-1 0 0 0,0 1 0 0 0,1 0 0 0 0,-1 0 0 0 0,0 1 0 0 0,1-1 1 0 0,-1 0-1 0 0,0 0 0 0 0,1 1 0 0 0,-1-1 0 0 0,0 1 0 0 0,0-1 0 0 0,1 1 0 0 0,-1-1 0 0 0,0 1 0 0 0,0 0 0 0 0,0-1 1 0 0,0 1-1 0 0,0 0 0 0 0,0 0 0 0 0,0 0 0 0 0,0 0 0 0 0,0 0 0 0 0,0 0 0 0 0,-1 0 0 0 0,1 0 0 0 0,0 2 0 0 0,7 8 65 0 0,-1 0-1 0 0,-1 0 0 0 0,0 1 0 0 0,5 14 0 0 0,-6-14 35 0 0,7 19-300 0 0,9 34 0 0 0,-17-53-307 0 0,-4-10 171 0 0,1-1 0 0 0,-1 1 0 0 0,1-1 0 0 0,0 1 0 0 0,-1-1 0 0 0,1 1 0 0 0,0-1 0 0 0,0 1-1 0 0,0-1 1 0 0,0 0 0 0 0,0 0 0 0 0,1 0 0 0 0,-1 1 0 0 0,0-1 0 0 0,3 1 0 0 0</inkml:trace>
</inkml:ink>
</file>

<file path=ppt/ink/ink7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4.5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64 4852 0 0,'0'0'4349'0'0,"-1"13"-4289"0"0,0-2 27 0 0,0 5 1 0 0,0 0-1 0 0,1 0 0 0 0,1 0 0 0 0,4 31 0 0 0,-4-43-64 0 0,0 0 0 0 0,0 0 0 0 0,0 0 0 0 0,0-1 0 0 0,1 1 0 0 0,-1 0 0 0 0,1 0 0 0 0,0-1 0 0 0,0 1 0 0 0,1-1 0 0 0,-1 0 0 0 0,1 0-1 0 0,-1 0 1 0 0,1 0 0 0 0,0 0 0 0 0,0 0 0 0 0,0-1 0 0 0,1 1 0 0 0,-1-1 0 0 0,0 0 0 0 0,1 0 0 0 0,0 0 0 0 0,-1-1 0 0 0,1 1 0 0 0,0-1-1 0 0,0 0 1 0 0,8 1 0 0 0,-10-1 54 0 0,0-1 0 0 0,1 0 0 0 0,-1 0 0 0 0,0 0-1 0 0,1 0 1 0 0,-1 0 0 0 0,0 0 0 0 0,1-1 0 0 0,-1 1 0 0 0,0-1-1 0 0,0 0 1 0 0,1 0 0 0 0,-1 1 0 0 0,0-1 0 0 0,0-1-1 0 0,0 1 1 0 0,0 0 0 0 0,0 0 0 0 0,0-1 0 0 0,0 1 0 0 0,2-4-1 0 0,-1 2 90 0 0,-1-1-1 0 0,1 0 1 0 0,-1 0-1 0 0,0 0 0 0 0,0 0 1 0 0,0 0-1 0 0,-1-1 0 0 0,1 1 1 0 0,-1-1-1 0 0,1-7 0 0 0,-1 3-2 0 0,0-1 0 0 0,0 0 0 0 0,-1 0 0 0 0,0 0-1 0 0,-1 0 1 0 0,0 1 0 0 0,-1-1 0 0 0,0 0 0 0 0,-1 1-1 0 0,-3-11 1 0 0,2 13-121 0 0,0 0-1 0 0,-1-1 1 0 0,0 2-1 0 0,0-1 1 0 0,0 0 0 0 0,-1 1-1 0 0,0 0 1 0 0,-10-7-1 0 0,13 11-188 0 0,0-1 0 0 0,0 1 0 0 0,-1-1 0 0 0,1 1 0 0 0,-1 0 0 0 0,0 1 0 0 0,0-1 0 0 0,0 1-1 0 0,1-1 1 0 0,-1 1 0 0 0,0 0 0 0 0,-1 1 0 0 0,1-1 0 0 0,0 1 0 0 0,0-1 0 0 0,0 1 0 0 0,0 1 0 0 0,0-1 0 0 0,-5 1 0 0 0,8 0-180 0 0,-1-1 0 0 0,1 1 0 0 0,0-1 0 0 0,0 1 0 0 0,0 0 0 0 0,0-1 0 0 0,0 1 0 0 0,0 0 1 0 0,0 0-1 0 0,0 0 0 0 0,1 0 0 0 0,-1 0 0 0 0,0 0 0 0 0,0 0 0 0 0,1 0 0 0 0,-1 0 0 0 0,1 0 1 0 0,-1 0-1 0 0,1 1 0 0 0,-1 0 0 0 0,0 8-3859 0 0</inkml:trace>
</inkml:ink>
</file>

<file path=ppt/ink/ink7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4.9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 7949 0 0,'0'0'1264'0'0,"6"11"-698"0"0,12 23-86 0 0,5 11 523 0 0,3 0-1 0 0,34 45 1 0 0,-59-89-930 0 0,0 0 1 0 0,-1 0-1 0 0,1 0 0 0 0,0 0 0 0 0,0 0 1 0 0,0-1-1 0 0,0 1 0 0 0,0-1 0 0 0,0 1 1 0 0,1 0-1 0 0,-1-1 0 0 0,0 0 0 0 0,0 1 0 0 0,0-1 1 0 0,1 0-1 0 0,-1 1 0 0 0,0-1 0 0 0,0 0 1 0 0,0 0-1 0 0,1 0 0 0 0,-1 0 0 0 0,0 0 0 0 0,0 0 1 0 0,1-1-1 0 0,-1 1 0 0 0,0 0 0 0 0,0-1 1 0 0,0 1-1 0 0,0-1 0 0 0,1 1 0 0 0,-1-1 1 0 0,0 1-1 0 0,0-1 0 0 0,0 0 0 0 0,0 1 0 0 0,0-1 1 0 0,1-2-1 0 0,6-3 380 0 0,-1-2 0 0 0,0 1 0 0 0,11-15 0 0 0,-8 9-864 0 0,79-103-866 0 0,-45 56-2658 0 0</inkml:trace>
</inkml:ink>
</file>

<file path=ppt/ink/ink7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5.3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0 214 1032 0 0,'0'0'5157'0'0,"11"3"-4569"0"0,37 8-178 0 0,-43-11-372 0 0,1 0 0 0 0,-1 0 0 0 0,1 0 0 0 0,-1 0 0 0 0,1-1 0 0 0,-1 0 0 0 0,0 0 0 0 0,1-1 0 0 0,-1 0 1 0 0,0 1-1 0 0,0-2 0 0 0,0 1 0 0 0,0-1 0 0 0,-1 1 0 0 0,1-1 0 0 0,-1 0 0 0 0,1-1 0 0 0,4-5 0 0 0,-3 5-17 0 0,1-2-151 0 0,0 1-1 0 0,-1-1 1 0 0,0 0 0 0 0,-1-1-1 0 0,1 0 1 0 0,-1 0-1 0 0,0 0 1 0 0,4-10-1 0 0,-6 13 39 0 0,-1 0-1 0 0,0-1 0 0 0,-1 1 1 0 0,1-1-1 0 0,-1 0 0 0 0,0 0 1 0 0,0 1-1 0 0,-1-1 1 0 0,1 0-1 0 0,-1 0 0 0 0,0 0 1 0 0,0 1-1 0 0,-1-1 0 0 0,1 0 1 0 0,-1 0-1 0 0,-2-6 0 0 0,2 9 220 0 0,1 0 0 0 0,-1 0 0 0 0,0 1 0 0 0,0-1 0 0 0,0 0 0 0 0,0 1 0 0 0,0-1 0 0 0,0 0 0 0 0,0 1 0 0 0,-1-1 0 0 0,1 1 0 0 0,-1 0 0 0 0,1 0 0 0 0,-1-1-1 0 0,1 1 1 0 0,-1 0 0 0 0,0 0 0 0 0,0 0 0 0 0,1 1 0 0 0,-1-1 0 0 0,0 0 0 0 0,0 1 0 0 0,0-1 0 0 0,0 1 0 0 0,0-1 0 0 0,0 1 0 0 0,0 0 0 0 0,1 0-1 0 0,-1 0 1 0 0,0 0 0 0 0,0 0 0 0 0,-2 1 0 0 0,0 0-47 0 0,0-1 0 0 0,0 1 0 0 0,1 1 0 0 0,-1-1-1 0 0,0 0 1 0 0,1 1 0 0 0,0 0 0 0 0,-1 0 0 0 0,1 0 0 0 0,0 0 0 0 0,0 0 0 0 0,0 1-1 0 0,0-1 1 0 0,0 1 0 0 0,-3 4 0 0 0,-1 6 42 0 0,0-1 1 0 0,1 1-1 0 0,0 0 0 0 0,1 0 1 0 0,0 0-1 0 0,1 1 0 0 0,1 0 1 0 0,0 0-1 0 0,1 0 0 0 0,0 0 1 0 0,1 0-1 0 0,1 0 0 0 0,1 1 1 0 0,-1-1-1 0 0,2 0 0 0 0,0 0 1 0 0,1 0-1 0 0,0 0 1 0 0,1-1-1 0 0,1 1 0 0 0,9 19 1 0 0,-12-30-195 0 0,0 1 0 0 0,1-1 0 0 0,-1 0 0 0 0,1 0 0 0 0,0 0 1 0 0,-1 0-1 0 0,1 0 0 0 0,1 0 0 0 0,-1-1 0 0 0,0 0 0 0 0,1 1 1 0 0,-1-1-1 0 0,1-1 0 0 0,-1 1 0 0 0,1 0 0 0 0,0-1 0 0 0,0 0 1 0 0,0 0-1 0 0,8 1 0 0 0,-7-1-556 0 0,0-1-1 0 0,0 0 1 0 0,1 0 0 0 0,-1-1-1 0 0,0 1 1 0 0,0-1 0 0 0,0-1-1 0 0,0 1 1 0 0,10-4 0 0 0,7-6-3945 0 0</inkml:trace>
</inkml:ink>
</file>

<file path=ppt/ink/ink7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5.7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357 0 7737 0 0,'0'0'4199'0'0,"-11"8"-4175"0"0,6-5-10 0 0,-5 4 69 0 0,0 0 0 0 0,0 1-1 0 0,1 0 1 0 0,0 0 0 0 0,0 1-1 0 0,-14 19 1 0 0,-5 16 142 0 0,1 0-1 0 0,3 2 0 0 0,-24 58 1 0 0,-36 153 151 0 0,67-189-319 0 0,-9 80 1 0 0,23-119-147 0 0,1 1 0 0 0,1-1-1 0 0,1 1 1 0 0,2-1-1 0 0,8 42 1 0 0,-5-50 41 0 0,1-1-1 0 0,2 1 1 0 0,0-2 0 0 0,0 1-1 0 0,15 21 1 0 0,0-4 50 0 0,40 49-1 0 0,-43-61 52 0 0,1 0-1 0 0,0-2 1 0 0,2-1-1 0 0,1 0 1 0 0,0-2-1 0 0,2-1 1 0 0,43 26-1 0 0,-68-47-675 0 0,-5-7-398 0 0,-11-11-3845 0 0,1 5 25 0 0</inkml:trace>
</inkml:ink>
</file>

<file path=ppt/ink/ink7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6.3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144 0 8097 0 0,'0'0'5712'0'0,"-1"4"-5902"0"0,-7 75 1074 0 0,-22 91 0 0 0,19-114-832 0 0,-73 290-516 0 0,78-335-2292 0 0,3-26-2916 0 0,3-1 629 0 0</inkml:trace>
</inkml:ink>
</file>

<file path=ppt/ink/ink7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6.8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268 0 5989 0 0,'0'0'733'0'0,"-4"12"-124"0"0,-2 10-174 0 0,-2 0-1 0 0,-1-1 1 0 0,0 0 0 0 0,-16 25-1 0 0,16-32-337 0 0,-1 0 1 0 0,-1 0-1 0 0,0-1 0 0 0,-1-1 0 0 0,0 0 1 0 0,-1-1-1 0 0,0 0 0 0 0,-1-1 0 0 0,0 0 1 0 0,-1-1-1 0 0,0-1 0 0 0,-28 12 0 0 0,43-20-75 0 0,-1 1 0 0 0,1-1-1 0 0,0 0 1 0 0,-1 0-1 0 0,1 0 1 0 0,0 0 0 0 0,-1 1-1 0 0,1-1 1 0 0,0 0-1 0 0,-1 0 1 0 0,1 0 0 0 0,-1 0-1 0 0,1 0 1 0 0,0 0-1 0 0,-1 0 1 0 0,1 0 0 0 0,0 0-1 0 0,-1 0 1 0 0,1 0-1 0 0,-1 0 1 0 0,1 0 0 0 0,0 0-1 0 0,-1 0 1 0 0,1 0-1 0 0,0-1 1 0 0,-1 1 0 0 0,1 0-1 0 0,0 0 1 0 0,-1 0-1 0 0,1-1 1 0 0,0 1 0 0 0,-1 0-1 0 0,1 0 1 0 0,0-1-1 0 0,-1 1 1 0 0,1 0 0 0 0,0 0-1 0 0,0-1 1 0 0,0 1-1 0 0,-1 0 1 0 0,1-1 0 0 0,0 1-1 0 0,0 0 1 0 0,0-1-1 0 0,0 1 1 0 0,0-1 0 0 0,-1 1-1 0 0,1 0 1 0 0,0-1 0 0 0,0 1-1 0 0,0 0 1 0 0,0-1-1 0 0,0 1 1 0 0,0-1 0 0 0,0 1-1 0 0,0 0 1 0 0,1-1-1 0 0,-1 1 1 0 0,0 0 0 0 0,0-1-1 0 0,0 1 1 0 0,0-1-1 0 0,1 0 67 0 0,-1-1 0 0 0,1 1-1 0 0,0 0 1 0 0,-1 0-1 0 0,1-1 1 0 0,0 1 0 0 0,0 0-1 0 0,0 0 1 0 0,0 0 0 0 0,0 0-1 0 0,0 0 1 0 0,0 0 0 0 0,0 0-1 0 0,0 1 1 0 0,0-1-1 0 0,0 0 1 0 0,1 0 0 0 0,-1 1-1 0 0,2-1 1 0 0,3 0-124 0 0,-1 0 1 0 0,1 0-1 0 0,0 1 1 0 0,-1 0-1 0 0,1 1 1 0 0,0-1-1 0 0,-1 1 1 0 0,1 0-1 0 0,-1 0 1 0 0,1 1-1 0 0,-1-1 1 0 0,0 1-1 0 0,1 1 1 0 0,-1-1-1 0 0,0 1 1 0 0,0 0-1 0 0,5 3 1 0 0,10 9 94 0 0,-1 1-1 0 0,29 29 1 0 0,-25-22 65 0 0,-5-3-124 0 0,5 3-5133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1.30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1300 188 3756 0 0,'0'-14'1442'0'0,"0"7"-1370"0"0,0-8 298 0 0,0 0 0 0 0,-1 0 0 0 0,-1 1 0 0 0,-4-17 0 0 0,6 27-306 0 0,-1 0 1 0 0,0 0 0 0 0,-1 0-1 0 0,1 0 1 0 0,-1 1 0 0 0,1-1-1 0 0,-1 0 1 0 0,0 1-1 0 0,-1 0 1 0 0,1-1 0 0 0,0 1-1 0 0,-1 0 1 0 0,0 0 0 0 0,0 0-1 0 0,0 1 1 0 0,0-1 0 0 0,0 1-1 0 0,0-1 1 0 0,-1 1 0 0 0,1 0-1 0 0,-1 1 1 0 0,0-1 0 0 0,-5-2-1 0 0,-3 3-146 0 0,0 0-1 0 0,0 0 1 0 0,0 1-1 0 0,1 1 1 0 0,-1 0-1 0 0,0 0 1 0 0,0 1-1 0 0,1 1 1 0 0,-21 6-1 0 0,-31 11-58 0 0,1 2 0 0 0,0 3-1 0 0,-73 42 1 0 0,59-23 344 0 0,1 3-1 0 0,-67 57 0 0 0,103-73-127 0 0,2 2 0 0 0,1 2 0 0 0,2 1 0 0 0,1 1 0 0 0,2 2-1 0 0,-32 53 1 0 0,51-72-82 0 0,1 0 0 0 0,1 0-1 0 0,1 0 1 0 0,1 2 0 0 0,1-1-1 0 0,1 1 1 0 0,0-1 0 0 0,2 2-1 0 0,1-1 1 0 0,0 0 0 0 0,2 1-1 0 0,0-1 1 0 0,2 1-1 0 0,0 0 1 0 0,10 43 0 0 0,-5-43-25 0 0,1-1 0 0 0,1 0 0 0 0,1 0 0 0 0,1-1 0 0 0,13 22 1 0 0,-14-29 27 0 0,0-1 1 0 0,1 0 0 0 0,0 0-1 0 0,1-1 1 0 0,1 0 0 0 0,-1-1 0 0 0,2-1-1 0 0,17 13 1 0 0,-3-8-27 0 0,0 0 0 0 0,0-2 1 0 0,1-1-1 0 0,1-2 0 0 0,0-1 0 0 0,0 0 0 0 0,1-3 1 0 0,0 0-1 0 0,42 2 0 0 0,-61-9 120 0 0,0 0 0 0 0,0 0-1 0 0,0-1 1 0 0,-1 0 0 0 0,1-1 0 0 0,-1 0 0 0 0,1-1 0 0 0,-1 0-1 0 0,0-1 1 0 0,0 0 0 0 0,-1 0 0 0 0,0-1 0 0 0,0 0-1 0 0,0-1 1 0 0,14-13 0 0 0,-12 9 39 0 0,0-1-1 0 0,0 0 1 0 0,-1 0 0 0 0,-1-1 0 0 0,0-1-1 0 0,-1 1 1 0 0,0-1 0 0 0,-1-1 0 0 0,9-27-1 0 0,-12 29-42 0 0,-1 1 1 0 0,0-1-1 0 0,-1 0 0 0 0,-1 0 0 0 0,0-1 0 0 0,-1 1 0 0 0,0 0 0 0 0,-1 0 0 0 0,0 0 0 0 0,-1 0 0 0 0,-7-22 1 0 0,6 27-101 0 0,0 0 0 0 0,0 0 1 0 0,-1 0-1 0 0,-1 0 1 0 0,1 1-1 0 0,-1-1 0 0 0,0 1 1 0 0,-1 1-1 0 0,0-1 1 0 0,0 1-1 0 0,0 0 0 0 0,-1 0 1 0 0,0 0-1 0 0,0 1 0 0 0,0 0 1 0 0,-1 1-1 0 0,0 0 1 0 0,-14-6-1 0 0,1 3-104 0 0,-1 0-1 0 0,0 2 1 0 0,0 0 0 0 0,0 2 0 0 0,-39-2-1 0 0,15 5-122 0 0,-85 11-1 0 0,92-4 98 0 0,0 1-1 0 0,0 2 0 0 0,1 2 1 0 0,-60 26-1 0 0,68-23-1050 0 0,0 1-1 0 0,2 1 1 0 0,-35 26-1 0 0,21-6-3381 0 0</inkml:trace>
</inkml:ink>
</file>

<file path=ppt/ink/ink7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7.2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0 195 8173 0 0,'0'0'2244'0'0,"14"-1"-1921"0"0,-5 0-280 0 0,108-13 691 0 0,-105 12-710 0 0,-1 0 0 0 0,0-1 0 0 0,0 0-1 0 0,0-1 1 0 0,0 0 0 0 0,-1 0 0 0 0,1-1-1 0 0,-1-1 1 0 0,9-6 0 0 0,-16 10-117 0 0,-1-1-1 0 0,1 1 1 0 0,-1-1-1 0 0,0 0 1 0 0,0 0-1 0 0,0 0 1 0 0,0 0-1 0 0,-1 0 1 0 0,1 0-1 0 0,-1 0 1 0 0,0 0-1 0 0,0-1 1 0 0,0 1-1 0 0,0 0 1 0 0,-1-1-1 0 0,1 1 1 0 0,-1-1-1 0 0,0 1 1 0 0,0 0-1 0 0,0-1 1 0 0,0 1-1 0 0,-1-1 1 0 0,-1-6-1 0 0,1 7 98 0 0,0 1 1 0 0,0-1-1 0 0,0 0 0 0 0,0 0 0 0 0,-1 1 0 0 0,1-1 1 0 0,-1 1-1 0 0,1-1 0 0 0,-1 1 0 0 0,0 0 0 0 0,0-1 1 0 0,0 1-1 0 0,0 0 0 0 0,-1 1 0 0 0,1-1 0 0 0,0 0 1 0 0,-1 0-1 0 0,1 1 0 0 0,-1 0 0 0 0,0-1 0 0 0,1 1 1 0 0,-1 0-1 0 0,0 0 0 0 0,0 1 0 0 0,0-1 0 0 0,0 0 1 0 0,-3 1-1 0 0,3 0 20 0 0,0-1 0 0 0,0 2 0 0 0,1-1 0 0 0,-1 0 1 0 0,0 0-1 0 0,0 1 0 0 0,1 0 0 0 0,-1-1 0 0 0,0 1 0 0 0,1 0 0 0 0,-1 0 1 0 0,1 0-1 0 0,-1 1 0 0 0,1-1 0 0 0,0 1 0 0 0,0-1 0 0 0,-1 1 1 0 0,1 0-1 0 0,0 0 0 0 0,-2 2 0 0 0,2 0 63 0 0,-1 0-1 0 0,0 0 1 0 0,1 1 0 0 0,0-1-1 0 0,0 0 1 0 0,0 1 0 0 0,0 0-1 0 0,1-1 1 0 0,0 1 0 0 0,-1 9-1 0 0,1-5 24 0 0,0 0 0 0 0,1 0 0 0 0,0 0-1 0 0,1 0 1 0 0,-1 0 0 0 0,2 0-1 0 0,-1 0 1 0 0,2 0 0 0 0,-1-1 0 0 0,1 1-1 0 0,0 0 1 0 0,6 9 0 0 0,-6-13-116 0 0,0 0 0 0 0,1 0 0 0 0,0-1 0 0 0,0 0 0 0 0,0 1 0 0 0,1-1 0 0 0,-1-1 0 0 0,1 1 0 0 0,0-1 0 0 0,7 4 0 0 0,-9-5-296 0 0,0-1 0 0 0,1 1 0 0 0,-1-1-1 0 0,0 0 1 0 0,1 0 0 0 0,-1-1 0 0 0,1 1 0 0 0,-1-1 0 0 0,1 0 0 0 0,0 1 0 0 0,-1-2 0 0 0,1 1 0 0 0,-1 0-1 0 0,1-1 1 0 0,-1 1 0 0 0,1-1 0 0 0,-1 0 0 0 0,6-3 0 0 0,3-2-2584 0 0</inkml:trace>
</inkml:ink>
</file>

<file path=ppt/ink/ink7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7.6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62 7357 0 0,'0'0'2092'0'0,"9"12"-1839"0"0,29 36 143 0 0,-34-44-251 0 0,-1-1 0 0 0,0 0 1 0 0,1 1-1 0 0,0-1 0 0 0,-1-1 0 0 0,1 1 1 0 0,1 0-1 0 0,-1-1 0 0 0,0 0 1 0 0,0 0-1 0 0,1 0 0 0 0,-1-1 1 0 0,1 1-1 0 0,0-1 0 0 0,-1 0 1 0 0,1-1-1 0 0,5 1 0 0 0,-1 0 66 0 0,-1-2 1 0 0,1 1-1 0 0,0-1 0 0 0,-1 0 0 0 0,1-1 0 0 0,15-5 0 0 0,-14 4-59 0 0,-1-1 0 0 0,-1-1 0 0 0,1 1 0 0 0,0-1 0 0 0,-1-1 0 0 0,0 1-1 0 0,-1-2 1 0 0,13-10 0 0 0,-16 12-213 0 0,0 1 0 0 0,0-1 0 0 0,-1 0 0 0 0,1 1 0 0 0,-1-2 0 0 0,0 1 0 0 0,0 0 0 0 0,-1-1 0 0 0,1 1 0 0 0,-1-1 0 0 0,0 0 0 0 0,-1 1 0 0 0,0-1-1 0 0,0 0 1 0 0,1-8 0 0 0,-32 17-10752 0 0</inkml:trace>
</inkml:ink>
</file>

<file path=ppt/ink/ink7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7.9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84 0 3008 0 0,'0'0'7424'0'0,"-2"13"-6690"0"0,-28 206 2691 0 0,-21 279-1861 0 0,50-488-2286 0 0,7-41-7704 0 0,0 14 1419 0 0</inkml:trace>
</inkml:ink>
</file>

<file path=ppt/ink/ink7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18.80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1 6129 0 0,'0'0'6870'0'0,"-7"27"-4901"0"0,3-24-1579 0 0,-1 0 220 0 0,7-3-363 0 0,14-6-682 0 0,-15 6 394 0 0,-1 0 0 0 0,1 0 0 0 0,-1-1 0 0 0,1 1 0 0 0,0 0 0 0 0,-1 0 0 0 0,1 0 0 0 0,-1 0 0 0 0,1 0 1 0 0,-1 0-1 0 0,1 0 0 0 0,-1 0 0 0 0,1 0 0 0 0,-1 1 0 0 0,1-1 0 0 0,-1 0 0 0 0,1 0 0 0 0,-1 0 0 0 0,1 1 0 0 0,-1-1 0 0 0,1 0 1 0 0,-1 0-1 0 0,1 1 0 0 0,-1-1 0 0 0,1 0 0 0 0,-1 1 0 0 0,0-1 0 0 0,1 1 0 0 0,-1-1 0 0 0,1 1 0 0 0,-1 0 61 0 0,1 0-1 0 0,-1 0 0 0 0,0 0 0 0 0,1 0 0 0 0,-1-1 1 0 0,0 1-1 0 0,0 0 0 0 0,0 0 0 0 0,0 0 1 0 0,0 0-1 0 0,0 0 0 0 0,0 0 0 0 0,0 0 0 0 0,0 0 1 0 0,0 0-1 0 0,0 0 0 0 0,0-1 0 0 0,-1 1 1 0 0,1 0-1 0 0,0 0 0 0 0,-1 0 0 0 0,1 0 0 0 0,-1-1 1 0 0,1 1-1 0 0,-1 0 0 0 0,1 0 0 0 0,-1-1 0 0 0,1 1 1 0 0,-1 0-1 0 0,0-1 0 0 0,0 1 0 0 0,1 0 1 0 0,-1-1-1 0 0,0 1 0 0 0,0-1 0 0 0,1 1 0 0 0,-1-1 1 0 0,0 0-1 0 0,0 1 0 0 0,0-1 0 0 0,0 0 1 0 0,-1 1-1 0 0,-5 0 296 0 0,1 0 1 0 0,-1 0-1 0 0,0 0 0 0 0,-10-1 1 0 0,35-16-943 0 0,-16 15 578 0 0,1 0 0 0 0,-1 0 0 0 0,0 1 0 0 0,0-1-1 0 0,1 1 1 0 0,-1-1 0 0 0,1 1 0 0 0,-1 0 0 0 0,0 0 0 0 0,1 0 0 0 0,-1 0 0 0 0,1 1-1 0 0,-1-1 1 0 0,0 1 0 0 0,1-1 0 0 0,-1 1 0 0 0,0 0 0 0 0,0 0 0 0 0,0 0-1 0 0,4 2 1 0 0,-3-1 65 0 0,0 1-1 0 0,0 0 0 0 0,0 0 0 0 0,0 0 0 0 0,-1 0 1 0 0,1 0-1 0 0,-1 1 0 0 0,0-1 0 0 0,0 1 1 0 0,0-1-1 0 0,1 6 0 0 0,2 6 175 0 0,-1 0-1 0 0,-1 0 0 0 0,0 0 1 0 0,-1 0-1 0 0,1 23 1 0 0,-3-25-113 0 0,0 0 1 0 0,-1 0-1 0 0,0 0 1 0 0,-1 0-1 0 0,0 0 1 0 0,-1 0-1 0 0,0-1 1 0 0,-6 15-1 0 0,5-21-176 0 0,1 1 1 0 0,-1-1-1 0 0,0 1 0 0 0,-1-1 1 0 0,1 0-1 0 0,-1-1 0 0 0,0 1 0 0 0,-1-1 1 0 0,0 0-1 0 0,1 0 0 0 0,-1-1 0 0 0,-1 1 1 0 0,1-1-1 0 0,-1-1 0 0 0,-10 5 0 0 0,-43 15-4241 0 0,25-12-320 0 0</inkml:trace>
</inkml:ink>
</file>

<file path=ppt/ink/ink7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0.0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1 2736 0 0,'0'0'10129'0'0,"-2"14"-10354"0"0,-20 166 690 0 0,12-158 3296 0 0,16-36-2956 0 0,5-9-1210 0 0,1 0 0 0 0,1 0 1 0 0,1 2-1 0 0,1 0 0 0 0,1 0 0 0 0,26-26 0 0 0,-41 46-173 0 0,1 0 0 0 0,-1 0 0 0 0,1 0-1 0 0,-1 0 1 0 0,1 1 0 0 0,-1-1-1 0 0,1 1 1 0 0,0-1 0 0 0,-1 1 0 0 0,1-1-1 0 0,0 1 1 0 0,-1 0 0 0 0,1 0 0 0 0,0 0-1 0 0,-1 0 1 0 0,1 0 0 0 0,3 0-1 0 0,6 2-3697 0 0</inkml:trace>
</inkml:ink>
</file>

<file path=ppt/ink/ink7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0.4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133 47 5501 0 0,'0'0'3649'0'0,"-11"5"-3231"0"0,2 0-307 0 0,-4 1 80 0 0,0 1 1 0 0,0 0-1 0 0,1 1 1 0 0,0 0-1 0 0,-17 15 1 0 0,27-21-194 0 0,1-1 1 0 0,-1 1 0 0 0,0-1 0 0 0,1 1 0 0 0,-1 0 0 0 0,1-1-1 0 0,0 1 1 0 0,0 0 0 0 0,-1 0 0 0 0,1 0 0 0 0,0 0-1 0 0,1 0 1 0 0,-1 0 0 0 0,0 0 0 0 0,1 0 0 0 0,-1 0 0 0 0,1 1-1 0 0,-1-1 1 0 0,1 0 0 0 0,0 0 0 0 0,0 0 0 0 0,0 1-1 0 0,0-1 1 0 0,1 0 0 0 0,-1 0 0 0 0,1 0 0 0 0,-1 1 0 0 0,1-1-1 0 0,-1 0 1 0 0,1 0 0 0 0,0 0 0 0 0,0 0 0 0 0,3 3-1 0 0,-1-1 31 0 0,0-1-1 0 0,1 0 1 0 0,-1 0-1 0 0,1 0 1 0 0,0-1-1 0 0,0 1 0 0 0,0-1 1 0 0,0 0-1 0 0,1 0 1 0 0,-1 0-1 0 0,0 0 0 0 0,1-1 1 0 0,-1 0-1 0 0,10 2 1 0 0,0-1-40 0 0,0-1 0 0 0,0 0 0 0 0,-1-1 0 0 0,1 0 0 0 0,0-1 1 0 0,0-1-1 0 0,18-3 0 0 0,-28 4 50 0 0,0 0 0 0 0,-1-1 0 0 0,1 1 1 0 0,0-1-1 0 0,-1 1 0 0 0,1-1 0 0 0,0 0 0 0 0,-1-1 1 0 0,0 1-1 0 0,0-1 0 0 0,0 1 0 0 0,0-1 0 0 0,0 0 1 0 0,0 0-1 0 0,-1 0 0 0 0,1 0 0 0 0,-1-1 0 0 0,0 1 0 0 0,0-1 1 0 0,0 1-1 0 0,0-1 0 0 0,-1 0 0 0 0,0 0 0 0 0,1 1 1 0 0,-1-1-1 0 0,-1 0 0 0 0,1 0 0 0 0,-1 0 0 0 0,1-6 0 0 0,-1 5-37 0 0,-1 1-1 0 0,1-1 1 0 0,-1 0-1 0 0,0 0 0 0 0,0 0 1 0 0,-1 0-1 0 0,1 1 1 0 0,-1-1-1 0 0,0 1 0 0 0,0-1 1 0 0,-1 1-1 0 0,1 0 1 0 0,-1 0-1 0 0,0 0 0 0 0,0 0 1 0 0,0 0-1 0 0,-1 1 0 0 0,1-1 1 0 0,-1 1-1 0 0,0 0 1 0 0,-8-5-1 0 0,6 4-45 0 0,-1 0 1 0 0,0 0-1 0 0,0 1 0 0 0,-1 0 1 0 0,1 0-1 0 0,0 1 0 0 0,-1 0 1 0 0,0 0-1 0 0,0 1 0 0 0,1 0 1 0 0,-1 0-1 0 0,0 1 0 0 0,-12 1 1 0 0,19-1-24 0 0,0 0 0 0 0,-1 1 1 0 0,1-1-1 0 0,0 1 0 0 0,0-1 1 0 0,-1 1-1 0 0,1 0 0 0 0,0-1 1 0 0,0 1-1 0 0,0 0 1 0 0,0 0-1 0 0,0 0 0 0 0,0 0 1 0 0,0 0-1 0 0,0 0 0 0 0,0 0 1 0 0,0 0-1 0 0,0 0 0 0 0,1 0 1 0 0,-1 1-1 0 0,1-1 0 0 0,-1 0 1 0 0,0 0-1 0 0,1 1 0 0 0,0-1 1 0 0,-1 0-1 0 0,1 1 0 0 0,0 1 1 0 0,0-2-198 0 0,0 1 1 0 0,0-1-1 0 0,0 1 1 0 0,0-1 0 0 0,0 1-1 0 0,0-1 1 0 0,0 1-1 0 0,1-1 1 0 0,-1 0 0 0 0,1 1-1 0 0,-1-1 1 0 0,1 0-1 0 0,0 1 1 0 0,-1-1-1 0 0,1 0 1 0 0,0 1 0 0 0,0-1-1 0 0,2 2 1 0 0,13 10-3477 0 0</inkml:trace>
</inkml:ink>
</file>

<file path=ppt/ink/ink7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0.8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173 54 8961 0 0,'0'0'1480'0'0,"-14"0"-1236"0"0,0 0-134 0 0,0 1 0 0 0,0 0 0 0 0,0 1 0 0 0,-25 6 1 0 0,36-7-121 0 0,0 0 1 0 0,-1 0-1 0 0,1 0 1 0 0,0 0-1 0 0,0 0 1 0 0,0 1-1 0 0,0-1 1 0 0,0 1-1 0 0,1 0 1 0 0,-1 0-1 0 0,0 0 1 0 0,1 0-1 0 0,-1 0 1 0 0,1 1-1 0 0,0-1 1 0 0,0 1-1 0 0,0-1 1 0 0,0 1-1 0 0,0 0 1 0 0,1 0-1 0 0,-1 0 1 0 0,1 0-1 0 0,-1 0 1 0 0,1 0-1 0 0,0 0 1 0 0,1 0-1 0 0,-1 1 1 0 0,0-1-1 0 0,1 0 1 0 0,0 0-1 0 0,0 7 1 0 0,1-7-35 0 0,0 1 0 0 0,0 0-1 0 0,1-1 1 0 0,-1 0 0 0 0,1 1 0 0 0,0-1 0 0 0,0 0 0 0 0,0 0 0 0 0,0 0 0 0 0,0 0 0 0 0,1 0 0 0 0,0 0 0 0 0,-1-1 0 0 0,1 1 0 0 0,0-1-1 0 0,0 0 1 0 0,0 0 0 0 0,1 0 0 0 0,-1 0 0 0 0,0 0 0 0 0,1-1 0 0 0,-1 0 0 0 0,6 2 0 0 0,-1 0-147 0 0,-1-1 0 0 0,1 0 0 0 0,0 0 0 0 0,0-1 0 0 0,0 1 0 0 0,0-2 0 0 0,0 1 0 0 0,1-1 0 0 0,15-2 0 0 0,-22 1 277 0 0,1 0-1 0 0,-1 0 1 0 0,1 0-1 0 0,-1 0 1 0 0,0 0-1 0 0,0 0 1 0 0,1-1-1 0 0,-1 1 1 0 0,0-1-1 0 0,0 0 1 0 0,0 1-1 0 0,0-1 1 0 0,-1 0-1 0 0,1 0 1 0 0,0 0 0 0 0,-1 0-1 0 0,0-1 1 0 0,1 1-1 0 0,-1 0 1 0 0,0-1-1 0 0,0 1 1 0 0,0 0-1 0 0,0-1 1 0 0,-1 1-1 0 0,1-1 1 0 0,-1 1-1 0 0,1-1 1 0 0,-1 0-1 0 0,0 1 1 0 0,0-1-1 0 0,-1-3 1 0 0,1 0 92 0 0,0-1 0 0 0,-1 1 1 0 0,0 0-1 0 0,0 0 0 0 0,-1 0 0 0 0,0 0 0 0 0,0 0 0 0 0,0 0 1 0 0,-1 0-1 0 0,0 0 0 0 0,-6-9 0 0 0,1 6-456 0 0,0 0 1 0 0,-1 1-1 0 0,0 0 0 0 0,0 1 0 0 0,0-1 0 0 0,-1 2 1 0 0,0 0-1 0 0,-13-7 0 0 0</inkml:trace>
</inkml:ink>
</file>

<file path=ppt/ink/ink7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1.2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1 9337 0 0,'0'0'4224'0'0,"-1"3"-4890"0"0,-20 97 886 0 0,4 1-1 0 0,4 0 1 0 0,1 171-1 0 0,15-266-2645 0 0</inkml:trace>
</inkml:ink>
</file>

<file path=ppt/ink/ink7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1.6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 7989 0 0,'0'0'2528'0'0,"69"-2"-3216"0"0,-53 5 588 0 0,5 4-20 0 0,-3-2 44 0 0,2 3 64 0 0,-3-2-416 0 0,1 1-492 0 0,-4-4-1004 0 0,2 3-2153 0 0</inkml:trace>
</inkml:ink>
</file>

<file path=ppt/ink/ink7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2.0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544 1 9345 0 0,'0'0'13'0'0,"5"14"-1140"0"0,5 24 1074 0 0,-2 1 0 0 0,-1 0 0 0 0,3 55 0 0 0,-11 16 256 0 0,-4 0 1 0 0,-5-1-1 0 0,-5 0 0 0 0,-32 122 0 0 0,20-119-95 0 0,1 3 68 0 0,-6 0 1 0 0,-55 136 0 0 0,75-227 142 0 0,0 0-1 0 0,-2 0 1 0 0,0-1 0 0 0,-34 39 0 0 0,41-52-23 0 0,-1-2 1 0 0,-1 1 0 0 0,0-1-1 0 0,0 0 1 0 0,0-1 0 0 0,-1 0-1 0 0,0-1 1 0 0,-1 0 0 0 0,1 0-1 0 0,-1-1 1 0 0,0-1 0 0 0,0 0-1 0 0,-15 3 1 0 0,21-6-153 0 0,1 0 0 0 0,-1-1-1 0 0,0 1 1 0 0,0-1 0 0 0,0-1-1 0 0,0 1 1 0 0,0-1 0 0 0,0 1 0 0 0,1-2-1 0 0,-1 1 1 0 0,-5-2 0 0 0,8 2-209 0 0,1 0-1 0 0,0 1 1 0 0,0-1 0 0 0,0 0 0 0 0,-1 0 0 0 0,1 0-1 0 0,0 1 1 0 0,0-1 0 0 0,0-1 0 0 0,0 1 0 0 0,1 0 0 0 0,-1 0-1 0 0,0 0 1 0 0,0 0 0 0 0,1-1 0 0 0,-1 1 0 0 0,0-2-1 0 0,0 1-231 0 0,1 0-1 0 0,0-1 0 0 0,0 1 0 0 0,0 0 1 0 0,0 0-1 0 0,0 0 0 0 0,0 0 0 0 0,1 0 0 0 0,-1 0 1 0 0,1-1-1 0 0,-1 1 0 0 0,1 0 0 0 0,0 0 1 0 0,0 0-1 0 0,1-2 0 0 0,9-14-4300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6.4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246 2 940 0 0,'0'0'10526'0'0,"1"-1"-10292"0"0,-4 10-163 0 0,-68 177 565 0 0,-92 260-1249 0 0,160-437 88 0 0,-4 10-123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5.4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58 222 1068 0 0,'0'0'4065'0'0,"0"0"-4372"0"0,-1 1 284 0 0,1-1-1 0 0,0 0 1 0 0,0 0-1 0 0,0 0 1 0 0,0 0-1 0 0,0 0 1 0 0,0 0-1 0 0,-1 1 1 0 0,1-1-1 0 0,0 0 1 0 0,0 0 0 0 0,0 0-1 0 0,0 0 1 0 0,0 0-1 0 0,0 1 1 0 0,0-1-1 0 0,0 0 1 0 0,0 0-1 0 0,0 0 1 0 0,0 0-1 0 0,0 1 1 0 0,0-1-1 0 0,0 0 1 0 0,0 0-1 0 0,0 0 1 0 0,0 0-1 0 0,0 1 1 0 0,0-1-1 0 0,0 0 1 0 0,0 0-1 0 0,0 0 1 0 0,0 0-1 0 0,0 0 1 0 0,0 1-1 0 0,0-1 1 0 0,0 0-1 0 0,1 0 1 0 0,-1 0-1 0 0,9 5 32 0 0,0-1-1 0 0,0 0 0 0 0,1-1 1 0 0,0 0-1 0 0,-1 0 0 0 0,1-1 1 0 0,0 0-1 0 0,13 0 0 0 0,-2-1 23 0 0,0-1 0 0 0,0 0 0 0 0,22-4 0 0 0,-34 2 34 0 0,0 0 1 0 0,0 0 0 0 0,0-1-1 0 0,-1 0 1 0 0,1-1 0 0 0,0 1-1 0 0,-1-2 1 0 0,0 1 0 0 0,0-1 0 0 0,-1-1-1 0 0,1 1 1 0 0,7-8 0 0 0,-11 9-19 0 0,0 0 1 0 0,-1 0-1 0 0,1-1 1 0 0,-1 1 0 0 0,0-1-1 0 0,0 1 1 0 0,0-1 0 0 0,-1 0-1 0 0,0 0 1 0 0,0 0 0 0 0,0-1-1 0 0,0 1 1 0 0,-1 0-1 0 0,0-1 1 0 0,0 1 0 0 0,0-1-1 0 0,-1 1 1 0 0,0-1 0 0 0,0 0-1 0 0,0 1 1 0 0,-2-8 0 0 0,1 9-32 0 0,-1 0 0 0 0,1 0 1 0 0,-1 0-1 0 0,0 0 1 0 0,0 1-1 0 0,-1-1 0 0 0,1 1 1 0 0,-1-1-1 0 0,1 1 0 0 0,-1 0 1 0 0,0 0-1 0 0,0 0 1 0 0,0 1-1 0 0,-1-1 0 0 0,1 1 1 0 0,-1-1-1 0 0,1 1 1 0 0,-1 0-1 0 0,0 1 0 0 0,0-1 1 0 0,0 1-1 0 0,-4-2 1 0 0,-1 1-103 0 0,0-1 0 0 0,0 1 0 0 0,0 1 0 0 0,0-1 0 0 0,0 2 0 0 0,-1-1 0 0 0,1 1 1 0 0,0 1-1 0 0,-12 1 0 0 0,9 1 76 0 0,-1 1 1 0 0,1 1-1 0 0,0-1 0 0 0,1 2 1 0 0,-1 0-1 0 0,1 0 0 0 0,0 1 1 0 0,0 0-1 0 0,1 1 0 0 0,0 0 1 0 0,1 1-1 0 0,-1 0 0 0 0,2 0 1 0 0,-9 12-1 0 0,8-10 67 0 0,1 2 0 0 0,0-1 0 0 0,0 1 1 0 0,1 0-1 0 0,1 0 0 0 0,1 1 0 0 0,0 0 0 0 0,0 0 0 0 0,1 0 0 0 0,1 1 0 0 0,-2 28 0 0 0,4-34-61 0 0,1 1 0 0 0,0-1 0 0 0,1 1 0 0 0,0-1 0 0 0,0 0 0 0 0,1 1 0 0 0,1-1 0 0 0,-1 0 0 0 0,1 0 0 0 0,1 0 0 0 0,0-1 0 0 0,0 1 0 0 0,0-1 0 0 0,1 0 0 0 0,1 0 0 0 0,-1 0 0 0 0,1-1 0 0 0,1 0 0 0 0,-1 0 0 0 0,1-1 0 0 0,0 1 0 0 0,12 7 0 0 0,-8-7 27 0 0,1 0-1 0 0,-1-1 1 0 0,1 0 0 0 0,0-1-1 0 0,0 0 1 0 0,0-1 0 0 0,1 0-1 0 0,22 3 1 0 0,-6-3-312 0 0,0-2 0 0 0,51-2 0 0 0,-28-6-1172 0 0,15-12-715 0 0</inkml:trace>
</inkml:ink>
</file>

<file path=ppt/ink/ink7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2.6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 0 8837 0 0,'0'0'5142'0'0,"-9"16"-7254"0"0,8-2 2430 0 0,-1 3-638 0 0</inkml:trace>
</inkml:ink>
</file>

<file path=ppt/ink/ink7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44:23.0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0 8989 0 0,'0'0'3003'0'0,"-6"13"-2537"0"0,6-12-462 0 0,-11 25 528 0 0,1 1 0 0 0,-10 42-1 0 0,9-33-210 0 0,2-4-1641 0 0,6-12-4801 0 0</inkml:trace>
</inkml:ink>
</file>

<file path=ppt/ink/ink7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47.7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2784 0 0,'4'1'10128'0'0,"19"2"-9575"0"0,222-6-541 0 0,-237 6-579 0 0</inkml:trace>
</inkml:ink>
</file>

<file path=ppt/ink/ink7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48.3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 4332 0 0,'0'0'8008'0'0,"8"0"-7973"0"0,230-3-73 0 0,-241 7 695 0 0</inkml:trace>
</inkml:ink>
</file>

<file path=ppt/ink/ink7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1.7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 1420 0 0,'6'-1'9610'0'0,"22"-1"-8436"0"0,323-7 775 0 0,-350 9-2029 0 0,0 1 0 0 0,-1-1 0 0 0,1 0 0 0 0,0 0 0 0 0,0 0 0 0 0,-1 1 0 0 0,1-1 0 0 0,0 0 0 0 0,-1 0-1 0 0,1 1 1 0 0,0-1 0 0 0,-1 1 0 0 0,1-1 0 0 0,-1 1 0 0 0,1-1 0 0 0,-1 1 0 0 0,1-1 0 0 0,-1 1 0 0 0,1-1 0 0 0,-1 1 0 0 0,1-1-1 0 0,-1 1 1 0 0,1 1 0 0 0</inkml:trace>
</inkml:ink>
</file>

<file path=ppt/ink/ink7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2.1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42 5625 0 0,'0'0'6198'0'0,"12"0"-6025"0"0,68-3-173 0 0,196 3 190 0 0,-271 1 8 0 0,-3-1-354 0 0,-1 0 0 0 0,0 1 0 0 0,1-1 0 0 0,-1 0 0 0 0,1 0 0 0 0,-1 0 0 0 0,1 0 0 0 0,-1 0-1 0 0,0-1 1 0 0,1 1 0 0 0,-1 0 0 0 0,0-1 0 0 0,1 1 0 0 0,1-1 0 0 0,-2-1-341 0 0,0 0 0 0 0,-1 1 0 0 0,1-1 0 0 0,0 1-1 0 0,-1-1 1 0 0,1 0 0 0 0,-1 0 0 0 0,1 1 0 0 0,-1-1 0 0 0,0 0 0 0 0,0 0 0 0 0,0 0 0 0 0,0-1 0 0 0,0-8-1907 0 0</inkml:trace>
</inkml:ink>
</file>

<file path=ppt/ink/ink7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2.7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85 1 1136 0 0,'0'0'8887'0'0,"-1"7"-9081"0"0,-62 340 803 0 0,43-196-1247 0 0,27-164-3563 0 0,1 0 2034 0 0</inkml:trace>
</inkml:ink>
</file>

<file path=ppt/ink/ink7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3.1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152 1 2632 0 0,'0'0'7710'0'0,"-1"4"-8678"0"0,-106 350 2360 0 0,75-254-1148 0 0,29-91-132 0 0,0 0 0 0 0,1 0 0 0 0,1 0 0 0 0,-2 17 916 0 0,3-34-2606 0 0</inkml:trace>
</inkml:ink>
</file>

<file path=ppt/ink/ink7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5.2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231 35 416 0 0,'0'0'9687'0'0,"3"-6"-9378"0"0,-2 0-237 0 0,0 4-58 0 0,0 0 0 0 0,-1 0 0 0 0,1 0-1 0 0,0 0 1 0 0,0 1 0 0 0,0-1 0 0 0,0 0 0 0 0,0 0 0 0 0,0 1-1 0 0,3-4 1 0 0,-8 11 141 0 0,1 1-1 0 0,0-1 1 0 0,0 1-1 0 0,-3 12 1 0 0,0 0 307 0 0,-18 43-303 0 0,-12 39-51 0 0,-5-2-1 0 0,-59 101 1 0 0,90-188-212 0 0,-2 4 925 0 0</inkml:trace>
</inkml:ink>
</file>

<file path=ppt/ink/ink7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5.66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337 0 4304 0 0,'0'0'5762'0'0,"-13"0"-5808"0"0,-6 1 26 0 0,0 1 0 0 0,0 0 1 0 0,0 2-1 0 0,1 0 0 0 0,-31 10 0 0 0,9 2-48 0 0,25-12 30 0 0,0 2-1 0 0,-1 0 1 0 0,2 1-1 0 0,-1 0 1 0 0,1 1-1 0 0,0 1 0 0 0,-14 12 1 0 0,27-20 69 0 0,0 0-1 0 0,0 1 1 0 0,0-1 0 0 0,0 1-1 0 0,1-1 1 0 0,-1 1 0 0 0,0-1 0 0 0,1 1-1 0 0,-1-1 1 0 0,1 1 0 0 0,-1 0-1 0 0,1-1 1 0 0,0 1 0 0 0,0 0-1 0 0,0 0 1 0 0,0-1 0 0 0,0 1 0 0 0,0 0-1 0 0,0-1 1 0 0,1 1 0 0 0,-1 0-1 0 0,0-1 1 0 0,1 1 0 0 0,-1-1-1 0 0,1 1 1 0 0,0 0 0 0 0,0-1 0 0 0,-1 0-1 0 0,1 1 1 0 0,0-1 0 0 0,2 2-1 0 0,5 8 228 0 0,0-1 0 0 0,0 0 0 0 0,13 10 0 0 0,-7-6-270 0 0,-2 0 116 0 0,0-2 0 0 0,24 19 0 0 0,0-11-1663 0 0,-32-19 1012 0 0,-1 1 1 0 0,1-2-1 0 0,-1 1 0 0 0,1 0 1 0 0,-1-1-1 0 0,1 1 1 0 0,-1-1-1 0 0,1 0 0 0 0,3 0 1 0 0,5-3-1452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5.91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251 0 4044 0 0,'0'0'4457'0'0,"4"18"-6419"0"0,0 5 1914 0 0,21 88-52 0 0,-2-21 131 0 0,82 265 494 0 0,-74-277-364 0 0,-45-98-489 0 0,-1 1 1 0 0,-1 1-1 0 0,0 0 1 0 0,-1 1-1 0 0,-1 0 1 0 0,-1 2-1 0 0,-26-17 1 0 0,18 14 841 0 0,-2 1 0 0 0,1 2 0 0 0,-2 1 0 0 0,-59-19 0 0 0,85 31-418 0 0,0 1 0 0 0,0 0 0 0 0,0 0 0 0 0,0 0 1 0 0,0 1-1 0 0,0-1 0 0 0,0 1 0 0 0,-1 0 0 0 0,1 0 0 0 0,0 0 0 0 0,-6 2 0 0 0,8-1-121 0 0,0 0 0 0 0,0 0 0 0 0,1 0 0 0 0,-1 0 0 0 0,1 1 0 0 0,-1-1 0 0 0,1 0 0 0 0,0 1 0 0 0,0-1 0 0 0,-1 1 0 0 0,1 0 0 0 0,0-1 0 0 0,0 1 0 0 0,0 0 1 0 0,1-1-1 0 0,-1 1 0 0 0,0 0 0 0 0,1 0 0 0 0,-1 0 0 0 0,1 0 0 0 0,0 0 0 0 0,-1 0 0 0 0,1 0 0 0 0,0 0 0 0 0,0 0 0 0 0,0 2 0 0 0,1 7 7 0 0,-1 1 0 0 0,1 0-1 0 0,1 0 1 0 0,0 0 0 0 0,1 0 0 0 0,0-1 0 0 0,1 1 0 0 0,0-1 0 0 0,1 0 0 0 0,0 0 0 0 0,1-1 0 0 0,0 1 0 0 0,0-1 0 0 0,1-1 0 0 0,1 1-1 0 0,-1-1 1 0 0,16 13 0 0 0,-12-11-296 0 0,1-1-1 0 0,0 0 0 0 0,1-1 1 0 0,0 0-1 0 0,1-1 0 0 0,-1 0 1 0 0,1-1-1 0 0,1-1 0 0 0,0 0 1 0 0,-1-1-1 0 0,2-1 1 0 0,-1 0-1 0 0,24 2 0 0 0,19-5-1459 0 0</inkml:trace>
</inkml:ink>
</file>

<file path=ppt/ink/ink7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6.1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0 207 1864 0 0,'0'0'2532'0'0,"13"0"-1791"0"0,-7 0-687 0 0,10 1 157 0 0,0-1 1 0 0,1 0-1 0 0,-1-2 0 0 0,0 0 1 0 0,19-4-1 0 0,-26 3-106 0 0,0-1 0 0 0,0 1-1 0 0,0-1 1 0 0,-1-1 0 0 0,1 0-1 0 0,-1 0 1 0 0,0-1 0 0 0,-1 1-1 0 0,9-9 1 0 0,-14 12-108 0 0,0 0 0 0 0,0 0 1 0 0,-1 0-1 0 0,1 0 0 0 0,0 0 0 0 0,-1-1 1 0 0,0 1-1 0 0,0 0 0 0 0,1-1 0 0 0,-1 1 1 0 0,0-1-1 0 0,-1 0 0 0 0,1 1 0 0 0,0-1 1 0 0,-1 1-1 0 0,0-1 0 0 0,0 0 0 0 0,1 0 1 0 0,-1 1-1 0 0,-1-1 0 0 0,1 0 0 0 0,0 1 1 0 0,-1-1-1 0 0,1 0 0 0 0,-1 1 0 0 0,0-1 1 0 0,0 1-1 0 0,0-1 0 0 0,0 1 0 0 0,0-1 1 0 0,-1 1-1 0 0,1 0 0 0 0,-1 0 0 0 0,1 0 1 0 0,-1-1-1 0 0,-3-2 0 0 0,0 0-9 0 0,-1-1-1 0 0,1 1 1 0 0,-1 1 0 0 0,0-1-1 0 0,0 1 1 0 0,0 0 0 0 0,-1 0-1 0 0,-9-4 1 0 0,13 7 11 0 0,1 0 0 0 0,0 0-1 0 0,-1 1 1 0 0,1-1 0 0 0,-1 1-1 0 0,1-1 1 0 0,-1 1 0 0 0,1 0-1 0 0,-1 0 1 0 0,1 0 0 0 0,-1 0 0 0 0,1 0-1 0 0,0 1 1 0 0,-1-1 0 0 0,1 1-1 0 0,-1 0 1 0 0,1-1 0 0 0,0 1-1 0 0,-1 0 1 0 0,1 0 0 0 0,0 1-1 0 0,0-1 1 0 0,0 0 0 0 0,0 1 0 0 0,0-1-1 0 0,0 1 1 0 0,0 0 0 0 0,-3 3-1 0 0,1 1 120 0 0,0 0 0 0 0,0 0 0 0 0,0 1 0 0 0,1-1 0 0 0,0 1 0 0 0,0-1 0 0 0,1 1 0 0 0,0 0 0 0 0,0 0 0 0 0,1 0 0 0 0,-1 0-1 0 0,1 1 1 0 0,1-1 0 0 0,0 0 0 0 0,1 14 0 0 0,-1-17-47 0 0,1 0-1 0 0,0 0 0 0 0,0 0 1 0 0,0 1-1 0 0,0-1 0 0 0,1 0 1 0 0,-1-1-1 0 0,1 1 1 0 0,0 0-1 0 0,0 0 0 0 0,1-1 1 0 0,-1 1-1 0 0,1-1 1 0 0,0 0-1 0 0,0 0 0 0 0,0 0 1 0 0,0 0-1 0 0,0 0 1 0 0,1-1-1 0 0,-1 1 0 0 0,1-1 1 0 0,0 0-1 0 0,-1 0 0 0 0,1 0 1 0 0,0-1-1 0 0,0 1 1 0 0,8 1-1 0 0,9 1-125 0 0,1-1-1 0 0,28 2 1 0 0,12-9-4145 0 0,-46 0 1929 0 0,0-4-685 0 0</inkml:trace>
</inkml:ink>
</file>

<file path=ppt/ink/ink7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6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50 392 0 0,'0'0'6274'0'0,"6"11"-5723"0"0,22 34-9 0 0,-26-42-463 0 0,0-1 0 0 0,1 0 1 0 0,-1 0-1 0 0,1 0 1 0 0,-1 0-1 0 0,1 0 0 0 0,0-1 1 0 0,-1 1-1 0 0,1-1 1 0 0,0 0-1 0 0,0 0 0 0 0,0 0 1 0 0,0 0-1 0 0,1-1 1 0 0,-1 1-1 0 0,0-1 0 0 0,0 1 1 0 0,0-1-1 0 0,0 0 1 0 0,1 0-1 0 0,-1-1 0 0 0,4 0 1 0 0,5 0 231 0 0,8 1-73 0 0,-1-2 0 0 0,1 0 1 0 0,-1-1-1 0 0,0-1 0 0 0,0-1 1 0 0,0 0-1 0 0,0-1 1 0 0,-1-2-1 0 0,0 0 0 0 0,-1 0 1 0 0,0-2-1 0 0,0 0 0 0 0,-1-1 1 0 0,26-22-1 0 0,-36 21-942 0 0</inkml:trace>
  <inkml:trace contextRef="#ctx0" brushRef="#br0" timeOffset="1">248 203 4012 0 0,'0'0'3796'0'0,"-5"12"-2782"0"0,-19 53-135 0 0,-41 126 999 0 0,58-165-1803 0 0,0 1 1 0 0,2 0-1 0 0,2 1 0 0 0,0-1 0 0 0,2 39 0 0 0,1-64-204 0 0,0 1-1 0 0,0 0 0 0 0,1-1 1 0 0,-1 1-1 0 0,1 0 0 0 0,0-1 0 0 0,-1 1 1 0 0,1-1-1 0 0,1 1 0 0 0,-1-1 1 0 0,0 1-1 0 0,0-1 0 0 0,1 0 0 0 0,0 0 1 0 0,-1 0-1 0 0,1 0 0 0 0,2 2 1 0 0,-2-2-265 0 0,0 0 1 0 0,1-1 0 0 0,-1 0 0 0 0,0 1-1 0 0,1-1 1 0 0,-1 0 0 0 0,1 0 0 0 0,0-1-1 0 0,-1 1 1 0 0,1 0 0 0 0,5-1-1 0 0,17 1-3482 0 0</inkml:trace>
</inkml:ink>
</file>

<file path=ppt/ink/ink7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7.0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361 87 2996 0 0,'0'0'5185'0'0,"1"-11"-4136"0"0,2-35-83 0 0,-3 45-915 0 0,1-1 1 0 0,-2 1 0 0 0,1 0 0 0 0,0 0 0 0 0,0 0 0 0 0,0 0 0 0 0,0 0-1 0 0,-1-1 1 0 0,1 1 0 0 0,-1 0 0 0 0,1 0 0 0 0,-1 0 0 0 0,1 0 0 0 0,-1 0 0 0 0,1 0-1 0 0,-1 0 1 0 0,0 0 0 0 0,0 1 0 0 0,1-1 0 0 0,-1 0 0 0 0,0 0 0 0 0,0 0-1 0 0,0 1 1 0 0,0-1 0 0 0,0 1 0 0 0,0-1 0 0 0,0 1 0 0 0,0-1 0 0 0,0 1-1 0 0,0-1 1 0 0,0 1 0 0 0,-2-1 0 0 0,-35 0-377 0 0,31 2 359 0 0,-7 0-34 0 0,1 1 1 0 0,-1 1-1 0 0,1 0 1 0 0,0 1 0 0 0,0 0-1 0 0,0 1 1 0 0,1 1-1 0 0,-22 12 1 0 0,7-1 98 0 0,0 0-1 0 0,-39 36 1 0 0,63-50-91 0 0,0-1-38 0 0,0 0 1 0 0,0 0-1 0 0,1 0 1 0 0,-1 1-1 0 0,1-1 1 0 0,0 1-1 0 0,-1 0 1 0 0,1 0-1 0 0,0-1 1 0 0,1 1-1 0 0,-1 0 1 0 0,0 1-1 0 0,1-1 1 0 0,0 0-1 0 0,0 0 1 0 0,-2 7-1 0 0,4-9 48 0 0,-1 0 1 0 0,1-1-1 0 0,0 1 1 0 0,-1-1-1 0 0,1 1 1 0 0,0-1-1 0 0,-1 1 0 0 0,1-1 1 0 0,0 0-1 0 0,0 1 1 0 0,0-1-1 0 0,-1 0 0 0 0,1 1 1 0 0,0-1-1 0 0,0 0 1 0 0,0 0-1 0 0,-1 0 0 0 0,1 0 1 0 0,0 0-1 0 0,0 0 1 0 0,0 0-1 0 0,0 0 1 0 0,1 0-1 0 0,23-2 472 0 0,-10 0-336 0 0,-1-2 0 0 0,1 0 0 0 0,24-10 0 0 0,-25 8-194 0 0,1 1 0 0 0,-1 0 0 0 0,30-4 0 0 0,-31 7-40 0 0,1 2-1 0 0,0 0 0 0 0,0 0 1 0 0,0 1-1 0 0,0 1 1 0 0,0 0-1 0 0,0 1 0 0 0,-1 0 1 0 0,1 1-1 0 0,-1 1 0 0 0,0 0 1 0 0,-1 1-1 0 0,1 0 1 0 0,-1 1-1 0 0,0 0 0 0 0,-1 1 1 0 0,1 1-1 0 0,-2-1 1 0 0,13 14-1 0 0,-22-21-71 0 0,13 11-2046 0 0,-2-7-2571 0 0,-4-5 1605 0 0</inkml:trace>
</inkml:ink>
</file>

<file path=ppt/ink/ink7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7.4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4072 0 0,'0'0'6463'0'0,"1"14"-6408"0"0,8 265 1307 0 0,-10-247-1219 0 0,1-18-678 0 0,0 0-1 0 0,0 0 1 0 0,6 25 0 0 0,-6-39 407 0 0,0 1 1 0 0,0-1-1 0 0,0 0 1 0 0,6 4-2296 0 0,-6-4 2296 0 0,1 0-1 0 0,-1 0 1 0 0,0 0-1 0 0,1 0 1 0 0,-1 0-1 0 0,0 0 1 0 0,1-1-1 0 0,-1 1 1 0 0,0 0-1 0 0,1 0 1 0 0,-1 0-1 0 0,0 0 1 0 0,1 0-1 0 0,-1 0 1 0 0,0-1 0 0 0,1 1-1 0 0,1-3-1274 0 0,6-8-1662 0 0</inkml:trace>
</inkml:ink>
</file>

<file path=ppt/ink/ink7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7.86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1 404 0 0,'0'0'7875'0'0,"1"4"-7318"0"0,0 19-157 0 0,-1-15-312 0 0,1 1 0 0 0,-1 0-1 0 0,1 0 1 0 0,1 0 0 0 0,4 15 0 0 0,-5-22-48 0 0,0 0 0 0 0,0 0-1 0 0,0-1 1 0 0,0 1 0 0 0,0-1 0 0 0,0 1 0 0 0,0-1 0 0 0,0 1 0 0 0,1-1 0 0 0,-1 1 0 0 0,0-1-1 0 0,1 0 1 0 0,-1 0 0 0 0,1 0 0 0 0,0 0 0 0 0,-1 0 0 0 0,1 0 0 0 0,0 0 0 0 0,0-1 0 0 0,-1 1-1 0 0,1 0 1 0 0,0-1 0 0 0,0 0 0 0 0,0 1 0 0 0,0-1 0 0 0,0 0 0 0 0,0 0 0 0 0,-1 0 0 0 0,1 0-1 0 0,0 0 1 0 0,0-1 0 0 0,0 1 0 0 0,3-2 0 0 0,0 1 36 0 0,0-1 0 0 0,-1 0-1 0 0,1 0 1 0 0,-1-1 0 0 0,1 1 0 0 0,-1-1-1 0 0,0 0 1 0 0,0 0 0 0 0,5-5 0 0 0,-5 4-50 0 0,1 0 1 0 0,0 0-1 0 0,0 0 1 0 0,0 1 0 0 0,8-4-1 0 0,-11 6-83 0 0,0 1-1 0 0,0 0 1 0 0,0-1-1 0 0,0 1 0 0 0,0 0 1 0 0,0 0-1 0 0,-1 0 1 0 0,1 0-1 0 0,0 0 0 0 0,0 1 1 0 0,0-1-1 0 0,0 1 1 0 0,0-1-1 0 0,0 1 0 0 0,2 1 1 0 0,29 16-68 0 0,-12-6 254 0 0,-12-8 16 0 0,0-1 0 0 0,-1 0 0 0 0,1 0-1 0 0,0 0 1 0 0,0-1 0 0 0,0-1 0 0 0,19 2 0 0 0,-26-4-90 0 0,0 1 0 0 0,-1-1 0 0 0,1 0 0 0 0,0 0 0 0 0,-1 0 0 0 0,1 0 0 0 0,-1 0 0 0 0,1 0 1 0 0,-1 0-1 0 0,1 0 0 0 0,-1-1 0 0 0,0 1 0 0 0,0 0 0 0 0,1-1 0 0 0,-1 1 0 0 0,0-1 0 0 0,0 0 0 0 0,0 1 0 0 0,-1-1 1 0 0,1 0-1 0 0,0-2 0 0 0,14-38-54 0 0,-8-2-2134 0 0,-7 61-5322 0 0,0-7 5408 0 0</inkml:trace>
</inkml:ink>
</file>

<file path=ppt/ink/ink7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8.9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179 92 432 0 0,'0'0'7004'0'0,"-2"-8"-6795"0"0,-9-24-159 0 0,10 31-30 0 0,1-1 0 0 0,-1 1-1 0 0,0 0 1 0 0,0 0 0 0 0,0 0-1 0 0,0 0 1 0 0,0 1 0 0 0,0-1-1 0 0,-1 0 1 0 0,1 0 0 0 0,0 1-1 0 0,0-1 1 0 0,-1 0 0 0 0,1 1-1 0 0,0-1 1 0 0,-1 1-1 0 0,1 0 1 0 0,0 0 0 0 0,-1-1-1 0 0,1 1 1 0 0,0 0 0 0 0,-1 0-1 0 0,-1 0 1 0 0,-28 3 208 0 0,25-1-216 0 0,0 0 1 0 0,0 0-1 0 0,0 1 0 0 0,0 0 1 0 0,1 0-1 0 0,-1 0 1 0 0,1 0-1 0 0,0 1 1 0 0,0 0-1 0 0,0 0 0 0 0,0 1 1 0 0,-4 5-1 0 0,6-7-8 0 0,0 0-1 0 0,1 0 0 0 0,-1 1 0 0 0,1 0 1 0 0,-1-1-1 0 0,1 1 0 0 0,0 0 0 0 0,0 0 1 0 0,1 0-1 0 0,-1 0 0 0 0,1 1 0 0 0,0-1 1 0 0,0 0-1 0 0,0 1 0 0 0,1-1 0 0 0,0 0 1 0 0,0 1-1 0 0,0 4 0 0 0,1-8 35 0 0,-1 1 1 0 0,1-1-1 0 0,0 0 0 0 0,0 1 1 0 0,0-1-1 0 0,0 0 0 0 0,0 0 1 0 0,0 1-1 0 0,1-1 0 0 0,-1 0 0 0 0,0 0 1 0 0,1 0-1 0 0,-1-1 0 0 0,0 1 1 0 0,1 0-1 0 0,-1 0 0 0 0,1-1 1 0 0,-1 1-1 0 0,1-1 0 0 0,0 1 1 0 0,-1-1-1 0 0,1 0 0 0 0,-1 1 0 0 0,1-1 1 0 0,0 0-1 0 0,-1 0 0 0 0,1 0 1 0 0,0-1-1 0 0,-1 1 0 0 0,3-1 1 0 0,5 1 124 0 0,-1-1 1 0 0,1-1-1 0 0,-1 1 1 0 0,14-5-1 0 0,0-5-193 0 0,0 0 1 0 0,0-2-1 0 0,-1 0 1 0 0,-1-1-1 0 0,0-1 0 0 0,-1-1 1 0 0,23-25-1 0 0,-41 40 120 0 0,-3 2-203 0 0,0-1 0 0 0,1 1 0 0 0,-1 0 0 0 0,1 0 0 0 0,0 0 0 0 0,-1 0 0 0 0,1 0 0 0 0,0 0 0 0 0,-1 0-1 0 0,1 0 1 0 0,0 0 0 0 0,-2 3 0 0 0,0 2 86 0 0,0 0-1 0 0,0 0 0 0 0,0 0 1 0 0,1 1-1 0 0,-1 0 0 0 0,-1 12 1 0 0,4-18 40 0 0,0 0 0 0 0,0 1 0 0 0,0-1 0 0 0,0 0 0 0 0,0 0 0 0 0,0 1 0 0 0,0-1 0 0 0,1 0 0 0 0,-1 0 0 0 0,0 0 0 0 0,1 1 0 0 0,-1-1 0 0 0,1 0 0 0 0,-1 0 0 0 0,1 0 0 0 0,0 0 0 0 0,-1 0 0 0 0,2 1 0 0 0,0-1 40 0 0,-1 0 1 0 0,1 0 0 0 0,-1 0 0 0 0,1 0 0 0 0,0 0 0 0 0,-1-1 0 0 0,1 1 0 0 0,0 0 0 0 0,0-1 0 0 0,-1 1 0 0 0,1-1 0 0 0,0 0-1 0 0,0 0 1 0 0,0 0 0 0 0,3 0 0 0 0,7 0 74 0 0,-1-2 0 0 0,1 1 1 0 0,-1-1-1 0 0,0-1 0 0 0,1 0 0 0 0,17-8 0 0 0,63-34-471 0 0,-82 39 321 0 0,74-44 154 0 0,-84 50-184 0 0,40 5-458 0 0,10-19 645 0 0,-43 11-190 0 0,-1 1 0 0 0,0 0 0 0 0,1 0 0 0 0,-1 0-1 0 0,1 1 1 0 0,-1 0 0 0 0,1 0 0 0 0,0 0 0 0 0,0 1 0 0 0,-1 0 0 0 0,8 2 0 0 0,-12-1 11 0 0,1 0 0 0 0,-1 0 1 0 0,0 1-1 0 0,0-1 1 0 0,0 1-1 0 0,0-1 0 0 0,-1 1 1 0 0,1 0-1 0 0,0 0 1 0 0,-1 0-1 0 0,1 0 1 0 0,-1 0-1 0 0,1 0 0 0 0,-1 0 1 0 0,0 1-1 0 0,0-1 1 0 0,0 0-1 0 0,1 5 1 0 0,11 47 15 0 0,-11-47 43 0 0,2 20 156 0 0,-1 0 0 0 0,-2 0 0 0 0,0 1 0 0 0,-2-1 0 0 0,-1 1 0 0 0,-8 41 0 0 0,1-29 43 0 0,-1 0 0 0 0,-2-1 0 0 0,-30 65 0 0 0,8-42-120 0 0,32-58-23 0 0,-1 0 0 0 0,0-1 0 0 0,1 1 0 0 0,-1-1 0 0 0,-1 0 0 0 0,1 0 0 0 0,0 0 0 0 0,-1 0 0 0 0,1 0 0 0 0,-1-1 0 0 0,0 0 0 0 0,0 0 0 0 0,-6 3 0 0 0,10-5-13 0 0,-1-1 0 0 0,0 1 0 0 0,0 0 0 0 0,1 0 1 0 0,-1 0-1 0 0,0 0 0 0 0,1-1 0 0 0,-1 1 0 0 0,0 0 1 0 0,1-1-1 0 0,-1 1 0 0 0,0 0 0 0 0,1-1 0 0 0,-1 1 0 0 0,1-1 1 0 0,-1 1-1 0 0,1-1 0 0 0,-1 1 0 0 0,1-1 0 0 0,-1 1 1 0 0,1-1-1 0 0,-1 0 0 0 0,1 1 0 0 0,0-1 0 0 0,-1 0 0 0 0,1 1 1 0 0,0-1-1 0 0,0 0 0 0 0,0 1 0 0 0,-1-1 0 0 0,1 0 1 0 0,0 0-1 0 0,0 1 0 0 0,0-2 0 0 0,-4-27 123 0 0,5 18-188 0 0,1 0 1 0 0,0 0-1 0 0,0 0 1 0 0,1 0-1 0 0,0 0 1 0 0,1 1-1 0 0,0 0 1 0 0,1-1-1 0 0,0 1 1 0 0,7-9-1 0 0,12-18-153 0 0,33-38 0 0 0,-53 70 130 0 0,23-28-138 0 0,1 2 0 0 0,60-51 1 0 0,-68 66 53 0 0,0 1 1 0 0,1 1 0 0 0,0 1-1 0 0,2 1 1 0 0,-1 1 0 0 0,27-10-1 0 0,-44 20 56 0 0,0-1 0 0 0,0 1 0 0 0,0-1 0 0 0,0 1 0 0 0,1 1 0 0 0,-1-1-1 0 0,0 1 1 0 0,1 0 0 0 0,-1 0 0 0 0,8 1 0 0 0,-11 0 19 0 0,0-1 0 0 0,0 1 1 0 0,0 0-1 0 0,0 0 0 0 0,0 0 0 0 0,0 0 0 0 0,0 0 1 0 0,0 1-1 0 0,0-1 0 0 0,-1 0 0 0 0,1 1 0 0 0,-1 0 1 0 0,1-1-1 0 0,-1 1 0 0 0,1 0 0 0 0,-1-1 1 0 0,0 1-1 0 0,0 0 0 0 0,0 0 0 0 0,0 0 0 0 0,0 0 1 0 0,0 0-1 0 0,-1 1 0 0 0,1-1 0 0 0,-1 0 0 0 0,1 3 1 0 0,1 6 175 0 0,0 1 0 0 0,-1-1 0 0 0,0 0 1 0 0,-1 0-1 0 0,0 1 0 0 0,-3 18 0 0 0,2-25-150 0 0,-1 1-1 0 0,1-1 0 0 0,-1 0 1 0 0,0 0-1 0 0,0 0 0 0 0,-1 0 1 0 0,0 0-1 0 0,1 0 0 0 0,-2-1 1 0 0,1 1-1 0 0,0-1 0 0 0,-1 0 1 0 0,0 0-1 0 0,0 0 0 0 0,-6 4 1 0 0</inkml:trace>
</inkml:ink>
</file>

<file path=ppt/ink/ink7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9.4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1 231 2904 0 0,'0'0'2591'0'0,"12"-1"-1639"0"0,12-1-904 0 0,-1-1 0 0 0,0-1 0 0 0,0-1 0 0 0,-1-1 0 0 0,28-11 0 0 0,-35 10-296 0 0,1-1-1 0 0,-1-1 0 0 0,0-1 0 0 0,19-16 1 0 0,-29 22 228 0 0,0-1 1 0 0,0 1-1 0 0,-1-1 0 0 0,0 0 1 0 0,0 0-1 0 0,0-1 1 0 0,0 1-1 0 0,-1-1 1 0 0,0 0-1 0 0,0 0 1 0 0,-1 0-1 0 0,1 0 1 0 0,-1 0-1 0 0,-1 0 1 0 0,2-9-1 0 0,-2 14 86 0 0,-1 0-1 0 0,0-1 1 0 0,0 1-1 0 0,0 0 1 0 0,0-1-1 0 0,0 1 1 0 0,0 0-1 0 0,0 0 1 0 0,-1-1-1 0 0,1 1 1 0 0,0 0-1 0 0,-1 0 1 0 0,1 0 0 0 0,-1-1-1 0 0,1 1 1 0 0,-1 0-1 0 0,1 0 1 0 0,-1 0-1 0 0,0 0 1 0 0,0 0-1 0 0,1 0 1 0 0,-1 0-1 0 0,0 0 1 0 0,0 0-1 0 0,0 1 1 0 0,-2-2-1 0 0,1 1-24 0 0,-1 0-1 0 0,1 0 1 0 0,-1 0-1 0 0,1 1 1 0 0,-1-1 0 0 0,0 1-1 0 0,1 0 1 0 0,-1 0-1 0 0,0 0 1 0 0,1 0-1 0 0,-1 0 1 0 0,-2 1-1 0 0,-6 1-36 0 0,1 0 0 0 0,-1 1 0 0 0,1 0-1 0 0,0 1 1 0 0,-13 7 0 0 0,11-4 85 0 0,0 1 0 0 0,0 0 1 0 0,1 1-1 0 0,0 0 0 0 0,1 1 0 0 0,0 0 0 0 0,0 0 0 0 0,1 1 1 0 0,-9 15-1 0 0,12-16 59 0 0,0 0 0 0 0,1 0 0 0 0,0 0 0 0 0,1 0-1 0 0,0 1 1 0 0,0 0 0 0 0,1 0 0 0 0,1 0 0 0 0,0 0 0 0 0,1 0 0 0 0,0 0 0 0 0,0 14 0 0 0,1-22-84 0 0,1-1 0 0 0,0 1 0 0 0,-1-1 0 0 0,1 0 0 0 0,0 1 0 0 0,0-1 0 0 0,0 0 0 0 0,0 1 0 0 0,1-1 0 0 0,-1 0 0 0 0,1 0 0 0 0,-1 0 0 0 0,1 0 0 0 0,0 0 0 0 0,0-1 0 0 0,0 1 0 0 0,-1 0 0 0 0,2-1 0 0 0,-1 0 0 0 0,0 1 0 0 0,0-1 0 0 0,0 0 0 0 0,1 0 0 0 0,-1 0 0 0 0,0 0 0 0 0,1 0 0 0 0,4 0 0 0 0,6 2 99 0 0,0-1 0 0 0,1 0 1 0 0,24 0-1 0 0,-18-2-701 0 0,1 0 0 0 0,28-6 0 0 0,-31 3-699 0 0,1-2 1 0 0,-1 0-1 0 0,19-9 1 0 0,6-5-1686 0 0</inkml:trace>
</inkml:ink>
</file>

<file path=ppt/ink/ink7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0:59.8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359 0 1148 0 0,'0'0'7047'0'0,"-10"13"-6870"0"0,-28 37 160 0 0,-118 139 654 0 0,97-135-575 0 0,54-50-789 0 0,-1 0 0 0 0,1 0 0 0 0,-1-1 0 0 0,0 0 0 0 0,0 0 0 0 0,0-1 0 0 0,-1 1 0 0 0,1-1 1 0 0,-12 2-1 0 0,5-4-2038 0 0,2-5-693 0 0</inkml:trace>
</inkml:ink>
</file>

<file path=ppt/ink/ink7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0.2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0 272 0 0,'0'0'6716'0'0,"6"13"-5997"0"0,-2-4-638 0 0,3 9 269 0 0,2-1-1 0 0,0 1 1 0 0,0-2 0 0 0,14 19-1 0 0,-17-29-283 0 0,-1 0 0 0 0,1 0-1 0 0,0 0 1 0 0,1-1 0 0 0,-1 0-1 0 0,1 0 1 0 0,0-1 0 0 0,0 1-1 0 0,1-2 1 0 0,-1 1 0 0 0,1-1-1 0 0,0 0 1 0 0,0-1 0 0 0,0 1 0 0 0,0-2-1 0 0,0 1 1 0 0,12 0 0 0 0,-5-2-20 0 0,-1-1 1 0 0,1 0 0 0 0,-1-1-1 0 0,0-1 1 0 0,0 0-1 0 0,0-1 1 0 0,0 0 0 0 0,0-1-1 0 0,15-8 1 0 0,86-46 879 0 0,-114 96-619 0 0,-1-31-394 0 0,-3 54 286 0 0,2-20-3777 0 0</inkml:trace>
</inkml:ink>
</file>

<file path=ppt/ink/ink7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0.6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32 4408 0 0,'0'0'1444'0'0,"-2"7"-1149"0"0,-7 22 187 0 0,9-29-440 0 0,0 1-1 0 0,0-1 1 0 0,0 1 0 0 0,0 0 0 0 0,1-1 0 0 0,-1 1 0 0 0,0-1 0 0 0,1 1 0 0 0,-1 0 0 0 0,0-1 0 0 0,1 1 0 0 0,-1-1-1 0 0,1 0 1 0 0,-1 1 0 0 0,1-1 0 0 0,-1 1 0 0 0,1-1 0 0 0,-1 1 0 0 0,1-1 0 0 0,-1 0 0 0 0,1 1 0 0 0,-1-1 0 0 0,1 0-1 0 0,0 0 1 0 0,-1 0 0 0 0,1 1 0 0 0,0-1 0 0 0,-1 0 0 0 0,1 0 0 0 0,-1 0 0 0 0,1 0 0 0 0,0 0 0 0 0,-1 0 0 0 0,1 0 0 0 0,0 0-1 0 0,-1 0 1 0 0,1-1 0 0 0,0 1 0 0 0,0 0 0 0 0,26-5 1131 0 0,-24 3-1056 0 0,0 0 0 0 0,0 0 0 0 0,0 0 0 0 0,0-1 0 0 0,0 1 0 0 0,-1-1 1 0 0,1 0-1 0 0,-1 1 0 0 0,0-1 0 0 0,1 0 0 0 0,-1 0 0 0 0,-1-1 1 0 0,1 1-1 0 0,0 0 0 0 0,-1 0 0 0 0,0-1 0 0 0,0 1 0 0 0,0-1 0 0 0,0 0 1 0 0,0-3-1 0 0,-1 6-162 0 0,-1 1 0 0 0,1-1 0 0 0,-1 0 0 0 0,1 1 0 0 0,-1-1 1 0 0,0 1-1 0 0,1-1 0 0 0,-1 1 0 0 0,0-1 0 0 0,1 1 0 0 0,-1 0 0 0 0,0-1 1 0 0,0 1-1 0 0,0 0 0 0 0,1-1 0 0 0,-1 1 0 0 0,0 0 0 0 0,0 0 0 0 0,0 0 0 0 0,1 0 1 0 0,-1 0-1 0 0,0 0 0 0 0,0 0 0 0 0,0 0 0 0 0,0 0 0 0 0,1 0 0 0 0,-2 1 1 0 0,-26 2-956 0 0,22 0 493 0 0,0 0 0 0 0,0 0 1 0 0,1 0-1 0 0,-1 0 0 0 0,1 1 0 0 0,0 0 0 0 0,0 0 0 0 0,0 1 0 0 0,0-1 0 0 0,1 1 0 0 0,0 0 0 0 0,0 0 0 0 0,-6 11 1 0 0,3 0-1572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6.7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63 208 0 0,'0'0'6072'0'0,"0"-18"-5117"0"0,-11 15-493 0 0,10 3-434 0 0,0 0-1 0 0,-1 0 1 0 0,1-1 0 0 0,0 1 0 0 0,0 0-1 0 0,-1-1 1 0 0,1 1 0 0 0,0-1 0 0 0,0 1-1 0 0,0-1 1 0 0,-1 0 0 0 0,1 1 0 0 0,0-1-1 0 0,0 0 1 0 0,0 0 0 0 0,0 0 0 0 0,0 0-1 0 0,1 1 1 0 0,-1-2 0 0 0,0 1 0 0 0,-1-2-1 0 0,2 2-27 0 0,-1 0-1 0 0,1 0 0 0 0,-1 0 0 0 0,1 1 0 0 0,0-1 1 0 0,-1 0-1 0 0,0 0 0 0 0,1 0 0 0 0,-1 0 0 0 0,0 1 1 0 0,1-1-1 0 0,-1 0 0 0 0,0 1 0 0 0,0-1 0 0 0,1 0 0 0 0,-1 1 1 0 0,0-1-1 0 0,0 1 0 0 0,0-1 0 0 0,0 1 0 0 0,0 0 1 0 0,0-1-1 0 0,-1 1 0 0 0,-13-9-122 0 0,27 8-1879 0 0,18 8 2376 0 0,-17-4-310 0 0,66 8 170 0 0,0-2 1 0 0,0-5-1 0 0,0-2 1 0 0,130-15-1 0 0,-146 6-659 0 0,-76 7-4158 0 0,-7 0 2178 0 0</inkml:trace>
</inkml:ink>
</file>

<file path=ppt/ink/ink7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1.0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225 248 1292 0 0,'0'0'7075'0'0,"-3"-1"-7343"0"0,1 0 232 0 0,0 0 0 0 0,1 0-1 0 0,-1 1 1 0 0,0-1-1 0 0,0 1 1 0 0,0-1 0 0 0,0 1-1 0 0,0 0 1 0 0,0 0-1 0 0,0 0 1 0 0,0 0 0 0 0,0 0-1 0 0,0 0 1 0 0,0 0-1 0 0,0 1 1 0 0,0-1 0 0 0,0 1-1 0 0,-2 0 1 0 0,-1 1 14 0 0,0 1 0 0 0,1-1 0 0 0,-1 1 0 0 0,1 0 0 0 0,0 0 0 0 0,0 0 0 0 0,-6 5 0 0 0,6-3 15 0 0,-1-1 1 0 0,1 1-1 0 0,0 0 1 0 0,0 0-1 0 0,1 0 1 0 0,0 1 0 0 0,0-1-1 0 0,0 1 1 0 0,0 0-1 0 0,1 0 1 0 0,0 0-1 0 0,0 0 1 0 0,-1 8-1 0 0,4 5-29 0 0,0 0 0 0 0,1 0-1 0 0,1 0 1 0 0,1 0 0 0 0,1-1 0 0 0,10 25-1 0 0,-49-42 2042 0 0,-27-1-1495 0 0,34 0-2162 0 0,21-1-730 0 0,134 2-2986 0 0</inkml:trace>
  <inkml:trace contextRef="#ctx0" brushRef="#br0" timeOffset="1">571 0 7249 0 0,'0'0'-552'0'0,"-7"12"177"0"0,-23 41 590 0 0,-35 85 0 0 0,37-67 79 0 0,2-2 16 0 0,-66 123 0 0 0,90-188-485 0 0,0 0-274 0 0,0 0 0 0 0,-1-1 0 0 0,1 1 0 0 0,-1-1 0 0 0,0 0 0 0 0,0 1-1 0 0,-5 3 1 0 0,2-4-2077 0 0</inkml:trace>
</inkml:ink>
</file>

<file path=ppt/ink/ink7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1.4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1 157 1228 0 0,'0'0'1976'0'0,"13"-4"-1699"0"0,155-35 275 0 0,-92 24 291 0 0,0-4 1 0 0,109-41-1 0 0,-181 58-588 0 0,-3 2-137 0 0,0-1 0 0 0,1 1-1 0 0,-1-1 1 0 0,0 1-1 0 0,0 0 1 0 0,0-1-1 0 0,0 0 1 0 0,1 1-1 0 0,-1-1 1 0 0,0 0-1 0 0,0 0 1 0 0,0 1-1 0 0,0-1 1 0 0,-1 0-1 0 0,1 0 1 0 0,0 0-1 0 0,0 0 1 0 0,0 0-1 0 0,0-2 1 0 0,-22 1 731 0 0,6 2-1128 0 0,1 1 1 0 0,0 1-1 0 0,-20 3 0 0 0,27-3 243 0 0,1 0 1 0 0,-1 0-1 0 0,1 0 0 0 0,0 1 1 0 0,0 0-1 0 0,0 0 1 0 0,0 0-1 0 0,1 1 0 0 0,-9 6 1 0 0,13-8 22 0 0,-1-1 0 0 0,1 0 1 0 0,0 1-1 0 0,0-1 0 0 0,0 1 0 0 0,0-1 1 0 0,0 1-1 0 0,1 0 0 0 0,-1-1 1 0 0,0 1-1 0 0,1 0 0 0 0,-1-1 0 0 0,1 1 1 0 0,0 0-1 0 0,-1 0 0 0 0,1-1 0 0 0,0 1 1 0 0,0 0-1 0 0,0 0 0 0 0,0-1 1 0 0,1 1-1 0 0,-1 0 0 0 0,0 0 0 0 0,1 0 1 0 0,-1-1-1 0 0,1 1 0 0 0,0 0 1 0 0,-1-1-1 0 0,1 1 0 0 0,0-1 0 0 0,1 2 1 0 0,4 7-151 0 0,1-1 1 0 0,0 0 0 0 0,15 15 0 0 0,-8-9-72 0 0,-5-4 89 0 0,-1-1-1 0 0,-1 1 1 0 0,7 12-1 0 0,-12-19 280 0 0,0-1-1 0 0,-1 0 1 0 0,1 1-1 0 0,-1 0 1 0 0,0-1-1 0 0,0 1 1 0 0,0 0 0 0 0,0-1-1 0 0,0 1 1 0 0,-1 0-1 0 0,0 0 1 0 0,0 0-1 0 0,0-1 1 0 0,0 1 0 0 0,-1 4-1 0 0,0-7-87 0 0,0 0-1 0 0,0 0 1 0 0,1 0 0 0 0,-1 0-1 0 0,0 0 1 0 0,0 0 0 0 0,0 0-1 0 0,0 0 1 0 0,0 0 0 0 0,0 0-1 0 0,-1-1 1 0 0,1 1-1 0 0,0-1 1 0 0,0 1 0 0 0,0-1-1 0 0,-1 1 1 0 0,1-1 0 0 0,-2 1-1 0 0,-28 5 314 0 0,26-5-279 0 0,-27 4-597 0 0,0-2 0 0 0,-53-2 0 0 0,29-2-4050 0 0</inkml:trace>
</inkml:ink>
</file>

<file path=ppt/ink/ink7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5.2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262 9 3636 0 0,'0'0'8472'0'0,"-2"-2"-8134"0"0,2 2-338 0 0,0-1-1 0 0,-1 1 0 0 0,1-1 0 0 0,0 1 0 0 0,0 0 0 0 0,-1-1 0 0 0,1 1 0 0 0,0 0 0 0 0,-1-1 0 0 0,1 1 0 0 0,0 0 0 0 0,-1 0 1 0 0,1-1-1 0 0,-1 1 0 0 0,1 0 0 0 0,0 0 0 0 0,-1 0 0 0 0,1-1 0 0 0,-1 1 0 0 0,1 0 0 0 0,0 0 0 0 0,-1 0 0 0 0,1 0 1 0 0,-1 0-1 0 0,1 0 0 0 0,-1 0 0 0 0,1 0 0 0 0,-1 0 0 0 0,1 0 0 0 0,0 0 0 0 0,-1 0 0 0 0,1 0 0 0 0,-1 0 0 0 0,1 1 0 0 0,-1-1 1 0 0,1 0-1 0 0,0 0 0 0 0,-1 0 0 0 0,1 1 0 0 0,-1-1 0 0 0,1 0 0 0 0,-1 1 0 0 0,-13 21-583 0 0,9-12 759 0 0,-90 173 388 0 0,-21 36-313 0 0,103-190-2259 0 0</inkml:trace>
</inkml:ink>
</file>

<file path=ppt/ink/ink7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5.6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3844 0 0,'0'0'4869'0'0,"13"5"-4640"0"0,1-1-203 0 0,-1 1 0 0 0,0 1 0 0 0,0 1 1 0 0,0 0-1 0 0,0 0 0 0 0,13 12 0 0 0,21 20 259 0 0,-2 2 0 0 0,-2 3-1 0 0,71 93 1 0 0,-112-134-363 0 0,13 15-1452 0 0,-4-10-2298 0 0</inkml:trace>
</inkml:ink>
</file>

<file path=ppt/ink/ink7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6.0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44 6901 0 0,'0'0'5772'0'0,"12"-3"-5702"0"0,49-11-479 0 0,1 3 1 0 0,0 3 0 0 0,76 0 0 0 0</inkml:trace>
</inkml:ink>
</file>

<file path=ppt/ink/ink7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6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 5593 0 0,'0'0'4846'0'0,"11"0"-5269"0"0,53-3 631 0 0,-11 0-90 0 0,73 4 0 0 0,-110 3-5 0 0</inkml:trace>
</inkml:ink>
</file>

<file path=ppt/ink/ink7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8.8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151 3 6249 0 0,'0'0'2509'0'0,"-11"-1"-2805"0"0,10 1 279 0 0,-12-1-82 0 0,0 0 0 0 0,0 1 1 0 0,-19 3-1 0 0,29-3 69 0 0,0 1 0 0 0,-1-1 0 0 0,1 1 0 0 0,-1 0 0 0 0,1 0 0 0 0,0 0 0 0 0,0 0 0 0 0,0 1 0 0 0,-1-1 0 0 0,1 1 0 0 0,1 0 0 0 0,-1 0 0 0 0,0 0 0 0 0,0 0 0 0 0,1 0 0 0 0,-1 1 0 0 0,1-1 0 0 0,0 1 0 0 0,-1-1 0 0 0,1 1 0 0 0,0 0 0 0 0,-1 4 0 0 0,2-5 13 0 0,1 1-1 0 0,-1 0 1 0 0,1 0 0 0 0,0-1-1 0 0,0 1 1 0 0,0 0 0 0 0,1 0-1 0 0,-1-1 1 0 0,0 1 0 0 0,1 0-1 0 0,0 0 1 0 0,0-1 0 0 0,0 1-1 0 0,0-1 1 0 0,0 1 0 0 0,0-1-1 0 0,1 1 1 0 0,-1-1 0 0 0,1 0 0 0 0,-1 0-1 0 0,1 0 1 0 0,0 0 0 0 0,0 0-1 0 0,0 0 1 0 0,3 2 0 0 0,6 6 60 0 0,1-1 0 0 0,0 0 0 0 0,15 8 0 0 0,11 4-135 0 0,-25-15 56 0 0,-1 0 0 0 0,0 1-1 0 0,0 0 1 0 0,-1 1 0 0 0,0 1 0 0 0,0-1 0 0 0,11 14 0 0 0,-21-22 59 0 0,-1 1 0 0 0,1 0 0 0 0,-1 0 0 0 0,1 0 0 0 0,0-1-1 0 0,-1 1 1 0 0,0 0 0 0 0,1 0 0 0 0,-1 0 0 0 0,1 0 0 0 0,-1 0 0 0 0,0 0 0 0 0,0 0 0 0 0,0 0 0 0 0,1 0 0 0 0,-1 0 0 0 0,0 0 0 0 0,0 0 0 0 0,0 0 0 0 0,-1 0 0 0 0,1 0 0 0 0,0 0 0 0 0,0 0 0 0 0,0 0 0 0 0,-1 1 0 0 0,0 0 66 0 0,-1 0 0 0 0,1-1 0 0 0,0 1 0 0 0,-1-1 0 0 0,1 1 0 0 0,-1-1 0 0 0,1 0 0 0 0,-1 1 0 0 0,0-1 0 0 0,1 0 0 0 0,-1 0 0 0 0,-2 1 0 0 0,-7 2 322 0 0,0 0 1 0 0,-1 0-1 0 0,-16 2 1 0 0,25-5-435 0 0,-33 5 190 0 0,26-5-433 0 0,-1 0 0 0 0,0 1 1 0 0,1 1-1 0 0,0 0 0 0 0,0 0 0 0 0,-1 1 1 0 0,-14 8-1 0 0,21-9-1696 0 0</inkml:trace>
</inkml:ink>
</file>

<file path=ppt/ink/ink7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9.2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51 198 2704 0 0,'0'0'1388'0'0,"15"-6"-466"0"0,118-55-111 0 0,-116 53-693 0 0,-2 1-6 0 0,1 0-1 0 0,-1-1 1 0 0,-1-1 0 0 0,1 0 0 0 0,18-17-1 0 0,-33 26-97 0 0,1-1 0 0 0,-1 1-1 0 0,1-1 1 0 0,-1 1 0 0 0,1-1-1 0 0,-1 0 1 0 0,1 1 0 0 0,-1-1-1 0 0,0 1 1 0 0,1-1 0 0 0,-1 0 0 0 0,0 1-1 0 0,0-1 1 0 0,1 0 0 0 0,-1 0-1 0 0,0 1 1 0 0,0-1 0 0 0,0 0-1 0 0,0 1 1 0 0,0-1 0 0 0,0 0-1 0 0,0 1 1 0 0,0-1 0 0 0,0 0 0 0 0,0 0-1 0 0,-1 1 1 0 0,1-1 0 0 0,0 0-1 0 0,0 1 1 0 0,-1-1 0 0 0,1 0-1 0 0,0 1 1 0 0,-1-1 0 0 0,1 1-1 0 0,0-1 1 0 0,-1 1 0 0 0,1-1 0 0 0,-1 0-1 0 0,1 1 1 0 0,-1 0 0 0 0,0-1-1 0 0,1 1 1 0 0,-1-1 0 0 0,1 1-1 0 0,-1 0 1 0 0,0-1 0 0 0,1 1-1 0 0,-1 0 1 0 0,0 0 0 0 0,1-1 0 0 0,-2 1-1 0 0,-38-13-233 0 0,37 12 245 0 0,-18-3 44 0 0,0 0 1 0 0,0 1-1 0 0,0 1 1 0 0,-22 1-1 0 0,35 1-28 0 0,1 0 0 0 0,0 1 0 0 0,-1 0-1 0 0,1 0 1 0 0,0 1 0 0 0,0-1 0 0 0,0 1-1 0 0,0 1 1 0 0,0 0 0 0 0,1 0 0 0 0,-1 0-1 0 0,1 0 1 0 0,0 1 0 0 0,0 0 0 0 0,-7 7-1 0 0,10-8-37 0 0,0 0 0 0 0,0 0 0 0 0,1 0-1 0 0,-1 1 1 0 0,1-1 0 0 0,0 1 0 0 0,0 0-1 0 0,0 0 1 0 0,0 0 0 0 0,1 0 0 0 0,0 0-1 0 0,0 0 1 0 0,0 0 0 0 0,0 0 0 0 0,1 0-1 0 0,-1 1 1 0 0,1-1 0 0 0,0 0 0 0 0,0 0-1 0 0,1 1 1 0 0,-1-1 0 0 0,1 0 0 0 0,0 0-1 0 0,0 0 1 0 0,0 0 0 0 0,1 0 0 0 0,0 0-1 0 0,-1 0 1 0 0,1 0 0 0 0,1-1 0 0 0,-1 1-1 0 0,3 3 1 0 0,1 0 58 0 0,0 1-1 0 0,0-1 0 0 0,1 0 1 0 0,0-1-1 0 0,0 0 1 0 0,0 0-1 0 0,1 0 1 0 0,0-1-1 0 0,0 0 0 0 0,1-1 1 0 0,-1 0-1 0 0,1 0 1 0 0,12 3-1 0 0,2-2-80 0 0,1 0 0 0 0,-1-2 1 0 0,44 0-1 0 0,24-9-5718 0 0,-68 3 3425 0 0</inkml:trace>
</inkml:ink>
</file>

<file path=ppt/ink/ink7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09.6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211 0 4260 0 0,'0'0'5619'0'0,"-11"1"-5734"0"0,-39 2 86 0 0,43-1 42 0 0,1 0 1 0 0,0 1-1 0 0,0 0 1 0 0,0 0-1 0 0,0 0 1 0 0,0 1-1 0 0,1-1 1 0 0,-1 1-1 0 0,1 1 1 0 0,0-1-1 0 0,0 1 1 0 0,1 0-1 0 0,-9 10 1 0 0,-1 1 6 0 0,8-11-46 0 0,1 0-1 0 0,0 1 1 0 0,0-1-1 0 0,1 1 1 0 0,-1 0-1 0 0,1 0 1 0 0,1 1-1 0 0,-1-1 1 0 0,1 1-1 0 0,-3 8 1 0 0,6-15 29 0 0,0 0 1 0 0,0 1-1 0 0,0-1 0 0 0,1 0 1 0 0,-1 0-1 0 0,0 0 1 0 0,0 1-1 0 0,0-1 0 0 0,0 0 1 0 0,0 0-1 0 0,0 0 0 0 0,1 1 1 0 0,-1-1-1 0 0,0 0 1 0 0,0 0-1 0 0,0 0 0 0 0,0 0 1 0 0,1 0-1 0 0,-1 0 1 0 0,0 0-1 0 0,0 1 0 0 0,1-1 1 0 0,-1 0-1 0 0,0 0 0 0 0,0 0 1 0 0,0 0-1 0 0,1 0 1 0 0,-1 0-1 0 0,0 0 0 0 0,0 0 1 0 0,0 0-1 0 0,1 0 0 0 0,-1 0 1 0 0,0 0-1 0 0,0 0 1 0 0,1 0-1 0 0,-1 0 0 0 0,0 0 1 0 0,0-1-1 0 0,0 1 1 0 0,1 0-1 0 0,-1 0 0 0 0,0 0 1 0 0,0 0-1 0 0,0 0 0 0 0,1 0 1 0 0,-1-1-1 0 0,10-3 359 0 0,-10 4-355 0 0,10-7 195 0 0,-1-1 1 0 0,0 1-1 0 0,0-2 0 0 0,-1 1 0 0 0,8-11 0 0 0,-8 10-36 0 0,-1 0 0 0 0,2 0 0 0 0,-1 1 0 0 0,18-13-1 0 0,-24 20-192 0 0,-1 1-1 0 0,0-1 1 0 0,0 0-1 0 0,0 1 0 0 0,0-1 1 0 0,0 1-1 0 0,1 0 0 0 0,-1-1 1 0 0,0 1-1 0 0,0 0 1 0 0,1 0-1 0 0,-1-1 0 0 0,0 1 1 0 0,1 0-1 0 0,-1 0 0 0 0,0 1 1 0 0,0-1-1 0 0,1 0 1 0 0,-1 0-1 0 0,0 1 0 0 0,0-1 1 0 0,1 0-1 0 0,-1 1 1 0 0,0 0-1 0 0,2 0 0 0 0,0 1-12 0 0,-1 1-1 0 0,1-1 0 0 0,0 1 1 0 0,-1-1-1 0 0,1 1 1 0 0,-1 0-1 0 0,0 0 0 0 0,0 0 1 0 0,2 4-1 0 0,2 4 46 0 0,-1 1 0 0 0,0 1-1 0 0,-1-1 1 0 0,3 17 0 0 0,-2-4 99 0 0,8 33-842 0 0,-1-22-2525 0 0,-8-26 662 0 0</inkml:trace>
</inkml:ink>
</file>

<file path=ppt/ink/ink7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0.07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67 3600 0 0,'0'0'2569'0'0,"6"14"-2479"0"0,-2-4-37 0 0,52 110 1548 0 0,-51-110-2188 0 0,3 3 4306 0 0,-7-13-3585 0 0,-1 0 1 0 0,1-1 0 0 0,-1 1 0 0 0,1 0 0 0 0,-1 0 0 0 0,1-1 0 0 0,-1 1 0 0 0,1-1 0 0 0,-1 1 0 0 0,1 0 0 0 0,-1-1 0 0 0,0 1 0 0 0,1-1-1 0 0,-1 1 1 0 0,0-1 0 0 0,1 1 0 0 0,-1-1 0 0 0,0 1 0 0 0,1-1 0 0 0,-1 1 0 0 0,0-1 0 0 0,0 1 0 0 0,0-1 0 0 0,0 0 0 0 0,0 1 0 0 0,1-1 0 0 0,-1 1-1 0 0,0-2 1 0 0,9-31-273 0 0,3 1 0 0 0,0 1-1 0 0,3 0 1 0 0,25-43-1 0 0,-38 72-23 0 0,-1 1-1 0 0,0-1 0 0 0,1 1 1 0 0,-1-1-1 0 0,1 1 0 0 0,-1-1 1 0 0,1 1-1 0 0,-1 0 1 0 0,1-1-1 0 0,2 0 0 0 0,-3 2-125 0 0,0-1-1 0 0,-1 1 1 0 0,1 0-1 0 0,0 0 1 0 0,0 0-1 0 0,-1 0 1 0 0,1 0-1 0 0,0-1 1 0 0,0 1-1 0 0,-1 0 0 0 0,1 1 1 0 0,0-1-1 0 0,0 0 1 0 0,0 0-1 0 0,-1 0 1 0 0,1 0-1 0 0,0 1 1 0 0,-1-1-1 0 0,1 0 1 0 0,0 1-1 0 0,0-1 1 0 0,8 8-2669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7.6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29 260 0 0,'0'0'8471'0'0,"15"-2"-9763"0"0,305-24 1662 0 0,-289 26-868 0 0,0 1-1 0 0,0 2 1 0 0,-1 0 0 0 0,42 12 0 0 0,-57-12-1466 0 0,-3-3-674 0 0</inkml:trace>
</inkml:ink>
</file>

<file path=ppt/ink/ink7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0.4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88 3512 0 0,'0'0'4658'0'0,"22"-3"-4195"0"0,-20 1-463 0 0,-1 0 0 0 0,0 1 0 0 0,0-1 0 0 0,0 0 0 0 0,0 0 0 0 0,0 0 0 0 0,0 0 0 0 0,-1 0 0 0 0,1 0 0 0 0,-1 0 0 0 0,0-1 0 0 0,1 1 0 0 0,-1 0 0 0 0,0 0 0 0 0,0 0 0 0 0,0 0 0 0 0,0 0 0 0 0,-1-1 0 0 0,1 1 0 0 0,-1 0 0 0 0,1 0 1 0 0,-1 0-1 0 0,0 0 0 0 0,1 0 0 0 0,-1 0 0 0 0,0 0 0 0 0,0 0 0 0 0,-1 1 0 0 0,1-1 0 0 0,0 0 0 0 0,-1 0 0 0 0,1 1 0 0 0,-1-1 0 0 0,1 1 0 0 0,-1 0 0 0 0,0-1 0 0 0,1 1 0 0 0,-1 0 0 0 0,0 0 0 0 0,0 0 0 0 0,0 0 0 0 0,-4-1 0 0 0,2 1 20 0 0,0-1-1 0 0,1 1 1 0 0,-2 0 0 0 0,1 1-1 0 0,0-1 1 0 0,0 1 0 0 0,0-1-1 0 0,0 1 1 0 0,0 1-1 0 0,0-1 1 0 0,0 1 0 0 0,0-1-1 0 0,0 1 1 0 0,0 0 0 0 0,0 0-1 0 0,0 1 1 0 0,0-1-1 0 0,0 1 1 0 0,1 0 0 0 0,-1 0-1 0 0,1 0 1 0 0,-5 4 0 0 0,5-3 1 0 0,-1 0 0 0 0,1 1 0 0 0,0-1 0 0 0,0 1 0 0 0,0 0 0 0 0,0 0 0 0 0,0 0 0 0 0,1 0 0 0 0,0 1 0 0 0,0-1 0 0 0,0 1 0 0 0,1-1 0 0 0,-1 1 0 0 0,1-1 0 0 0,0 1 1 0 0,0 0-1 0 0,1 0 0 0 0,-1 0 0 0 0,1 0 0 0 0,0-1 0 0 0,1 1 0 0 0,-1 0 0 0 0,1 0 0 0 0,0 0 0 0 0,0-1 0 0 0,0 1 0 0 0,1 0 0 0 0,-1-1 0 0 0,1 1 0 0 0,1-1 1 0 0,-1 0-1 0 0,0 0 0 0 0,1 0 0 0 0,0 0 0 0 0,0 0 0 0 0,0 0 0 0 0,0-1 0 0 0,1 1 0 0 0,0-1 0 0 0,-1 0 0 0 0,1 0 0 0 0,0 0 0 0 0,0-1 0 0 0,1 0 0 0 0,-1 1 1 0 0,7 1-1 0 0,7 3 58 0 0,1-1 1 0 0,0 0-1 0 0,0-2 1 0 0,1 0-1 0 0,-1-1 1 0 0,1-1-1 0 0,34-1 1 0 0,-33-2-986 0 0,-1 0 0 0 0,0-2 0 0 0,0 0 0 0 0,23-8 1 0 0,-14 3-1562 0 0</inkml:trace>
</inkml:ink>
</file>

<file path=ppt/ink/ink7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0.9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 0 4940 0 0,'0'0'6126'0'0,"1"14"-5718"0"0,1 58 30 0 0,1-10-166 0 0,-2-1 1 0 0,-11 89-1 0 0,8-133-250 0 0,3-14 8 0 0,-1 0 1 0 0,0 0 0 0 0,-1 0-1 0 0,1 0 1 0 0,-1 0 0 0 0,1 0-1 0 0,-1 0 1 0 0,0 0 0 0 0,0 0-1 0 0,-3 5 858 0 0,26-36-518 0 0,-16 19-545 0 0,1 1 0 0 0,0-1 0 0 0,0 1 0 0 0,1 1 0 0 0,0 0 0 0 0,0 0 0 0 0,11-7 0 0 0,-17 12 140 0 0,1 1 0 0 0,-1 0-1 0 0,0-1 1 0 0,1 1 0 0 0,-1 0-1 0 0,1 1 1 0 0,-1-1 0 0 0,1 0-1 0 0,-1 1 1 0 0,1-1 0 0 0,0 1-1 0 0,-1 0 1 0 0,1 0 0 0 0,0 0-1 0 0,-1 0 1 0 0,1 1 0 0 0,-1-1-1 0 0,1 1 1 0 0,0-1 0 0 0,-1 1-1 0 0,1 0 1 0 0,-1 0 0 0 0,0 0-1 0 0,1 0 1 0 0,-1 0 0 0 0,0 1-1 0 0,1-1 1 0 0,-1 1-1 0 0,0-1 1 0 0,0 1 0 0 0,0 0-1 0 0,-1 0 1 0 0,1 0 0 0 0,1 2-1 0 0,26 34 595 0 0,26 45 0 0 0,1 3-2675 0 0,-42-75-1773 0 0</inkml:trace>
</inkml:ink>
</file>

<file path=ppt/ink/ink7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1.32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353 0 3848 0 0,'0'0'6316'0'0,"-16"12"-6282"0"0,3-2 6 0 0,-1-1 18 0 0,2 0 0 0 0,-1 1 0 0 0,1 1 0 0 0,0 0 0 0 0,1 1 0 0 0,-17 23 0 0 0,-4 13-20 0 0,2 2 1 0 0,2 2-1 0 0,2 0 0 0 0,-25 74 0 0 0,38-85-34 0 0,1 0 0 0 0,3 0 0 0 0,1 1 0 0 0,2 0 0 0 0,2 0 1 0 0,2 73-1 0 0,3-96-14 0 0,2-1 1 0 0,1 0 0 0 0,0 0-1 0 0,1 0 1 0 0,1 0-1 0 0,1-1 1 0 0,0 0 0 0 0,1 0-1 0 0,1-1 1 0 0,0 0-1 0 0,2 0 1 0 0,17 20 0 0 0,3-1 291 0 0,2-1 0 0 0,1-1 1 0 0,64 46-1 0 0,-65-54-53 0 0,1 0 0 0 0,2-3 0 0 0,0 0 1 0 0,1-3-1 0 0,46 18 0 0 0,-84-44 2293 0 0,-8-21-2765 0 0,-1-3-1044 0 0,6 7-3201 0 0,1 1-2866 0 0</inkml:trace>
</inkml:ink>
</file>

<file path=ppt/ink/ink7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2.3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140 1 5244 0 0,'0'0'4673'0'0,"-1"11"-5782"0"0,-27 203 2209 0 0,20-176-926 0 0,-2-1 1 0 0,-1 0-1 0 0,-31 67 1 0 0,28-78-238 0 0,9-17-946 0 0,0 0 0 0 0,0 1 1 0 0,-6 18-1 0 0</inkml:trace>
</inkml:ink>
</file>

<file path=ppt/ink/ink7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2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281 0 3052 0 0,'0'0'3487'0'0,"-7"13"-2920"0"0,-22 42-188 0 0,23-47-333 0 0,0-1 0 0 0,-1 1 0 0 0,0-1-1 0 0,0 0 1 0 0,0-1 0 0 0,-1 1 0 0 0,0-1-1 0 0,-1-1 1 0 0,1 0 0 0 0,-1 0 0 0 0,0 0-1 0 0,0-1 1 0 0,-13 3 0 0 0,5 0 30 0 0,11-3-92 0 0,-1-1 0 0 0,1-1 1 0 0,-1 0-1 0 0,0 0 0 0 0,0 0 0 0 0,1 0 0 0 0,-1-1 0 0 0,-1 0 0 0 0,1-1 1 0 0,0 0-1 0 0,0 0 0 0 0,-8-1 0 0 0,6-4 654 0 0,12 0 418 0 0,-2 5-1027 0 0,0-1 0 0 0,1 1 0 0 0,-1-1 1 0 0,0 1-1 0 0,1-1 0 0 0,-1 1 1 0 0,0 0-1 0 0,1 0 0 0 0,-1 0 0 0 0,0 0 1 0 0,1 0-1 0 0,2 0 0 0 0,15 5 84 0 0,0 1-1 0 0,1 1 0 0 0,-2 1 0 0 0,34 18 1 0 0,10 5-21 0 0,-51-27-341 0 0,10 5 410 0 0,0-1 0 0 0,27 7 1 0 0,-8-10-3479 0 0,-33-6 402 0 0</inkml:trace>
</inkml:ink>
</file>

<file path=ppt/ink/ink7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3.1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5 173 3372 0 0,'0'0'3689'0'0,"12"-5"-3675"0"0,-3 2 18 0 0,3 0 2 0 0,-1-1 1 0 0,0 0-1 0 0,0-1 1 0 0,0 0-1 0 0,-1-1 1 0 0,18-12 0 0 0,-26 16-32 0 0,0 0 0 0 0,0-1 1 0 0,-1 1-1 0 0,1 0 0 0 0,-1-1 1 0 0,1 1-1 0 0,-1-1 1 0 0,0 1-1 0 0,0-1 0 0 0,0 0 1 0 0,0 1-1 0 0,-1-1 0 0 0,1 0 1 0 0,-1 0-1 0 0,0 1 0 0 0,0-1 1 0 0,1 0-1 0 0,-2 0 1 0 0,1 0-1 0 0,0 1 0 0 0,-1-1 1 0 0,1 0-1 0 0,-1 0 0 0 0,0 1 1 0 0,0-1-1 0 0,0 1 0 0 0,0-1 1 0 0,0 1-1 0 0,-1-1 0 0 0,-1-2 1 0 0,1 2 1 0 0,1 1 0 0 0,-1-1 1 0 0,0 1-1 0 0,1 0 0 0 0,-1-1 1 0 0,0 1-1 0 0,0 0 0 0 0,-1 0 1 0 0,1 0-1 0 0,0 1 0 0 0,-1-1 1 0 0,1 1-1 0 0,-1-1 0 0 0,1 1 0 0 0,-1 0 1 0 0,0 0-1 0 0,0 0 0 0 0,1 0 1 0 0,-1 0-1 0 0,0 1 0 0 0,0-1 1 0 0,0 1-1 0 0,0 0 0 0 0,0 0 0 0 0,0 0 1 0 0,1 0-1 0 0,-1 0 0 0 0,0 1 1 0 0,-3 0-1 0 0,3 1 10 0 0,0 0 0 0 0,0 0 0 0 0,0 0 0 0 0,0 0 0 0 0,0 0 0 0 0,1 1 0 0 0,-1-1 0 0 0,1 1-1 0 0,0 0 1 0 0,-1 0 0 0 0,2 0 0 0 0,-1 0 0 0 0,0 0 0 0 0,0 0 0 0 0,1 1 0 0 0,0-1 0 0 0,-1 0 0 0 0,1 1 0 0 0,1-1 0 0 0,-2 5 0 0 0,1-2 74 0 0,0 0 1 0 0,0 0 0 0 0,0 0-1 0 0,1-1 1 0 0,0 1 0 0 0,0 0-1 0 0,1 0 1 0 0,-1 0 0 0 0,1 0-1 0 0,0 0 1 0 0,4 9-1 0 0,-2-8 55 0 0,1-1 0 0 0,0 1-1 0 0,0-1 1 0 0,1 0 0 0 0,-1 0-1 0 0,2 0 1 0 0,-1-1-1 0 0,0 0 1 0 0,1 0 0 0 0,0 0-1 0 0,0 0 1 0 0,1-1 0 0 0,-1 0-1 0 0,1-1 1 0 0,0 1-1 0 0,0-1 1 0 0,14 4 0 0 0,-13-5-455 0 0,1 0 0 0 0,0-1 0 0 0,-1 0-1 0 0,1 0 1 0 0,0-1 0 0 0,0 0 0 0 0,0 0 0 0 0,0-1 0 0 0,12-3 0 0 0,-2-2-1761 0 0,2-7-484 0 0</inkml:trace>
</inkml:ink>
</file>

<file path=ppt/ink/ink7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3.6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52 1880 0 0,'0'0'3839'0'0,"-2"12"-3361"0"0,-6 35 201 0 0,8-46-598 0 0,0 0 0 0 0,0 0 0 0 0,0 1 1 0 0,0-1-1 0 0,0 0 0 0 0,0 0 0 0 0,0 0 0 0 0,1 0 1 0 0,-1 0-1 0 0,0 0 0 0 0,1 0 0 0 0,-1 0 0 0 0,0 0 0 0 0,1 0 1 0 0,-1 0-1 0 0,1 0 0 0 0,0 0 0 0 0,-1 0 0 0 0,1 0 0 0 0,0-1 1 0 0,-1 1-1 0 0,1 0 0 0 0,0 0 0 0 0,0-1 0 0 0,0 1 1 0 0,0 0-1 0 0,0-1 0 0 0,0 1 0 0 0,0-1 0 0 0,0 1 0 0 0,0-1 1 0 0,1 1-1 0 0,30 2 2142 0 0,-29-3-2007 0 0,15-1-29 0 0,-1-2-1 0 0,0 0 0 0 0,0-1 0 0 0,-1 0 0 0 0,1-2 0 0 0,-1 0 0 0 0,0-1 1 0 0,0 0-1 0 0,-1-1 0 0 0,0-1 0 0 0,-1 0 0 0 0,1-1 0 0 0,-2-1 1 0 0,15-14-1 0 0,-16 8-935 0 0,-12 16 540 0 0,0 1 0 0 0,-1-1 1 0 0,1 1-1 0 0,0-1 0 0 0,0 0 1 0 0,0 1-1 0 0,0-1 0 0 0,-1 1 1 0 0,-13-6-5844 0 0,-3 5 1244 0 0</inkml:trace>
  <inkml:trace contextRef="#ctx0" brushRef="#br0" timeOffset="1">152 165 1840 0 0,'0'0'2994'0'0,"0"12"-1551"0"0,1 38-149 0 0,2 31 1091 0 0,-10 97 0 0 0,-11-100-1891 0 0,0-3-935 0 0,18-75 381 0 0,0 0 0 0 0,0 1 1 0 0,0-1-1 0 0,0 0 0 0 0,0 0 0 0 0,0 0 1 0 0,0 0-1 0 0,0 1 0 0 0,0-1 0 0 0,0 0 0 0 0,0 0 1 0 0,0 0-1 0 0,0 0 0 0 0,0 1 0 0 0,0-1 1 0 0,0 0-1 0 0,1 0 0 0 0,-1 0 0 0 0,0 0 1 0 0,1 2-599 0 0,-1-2 599 0 0,1 0-1 0 0,-1 0 0 0 0,0 0 0 0 0,0 0 1 0 0,0 0-1 0 0,0 0 0 0 0,1 0 0 0 0,-1 0 1 0 0,0 0-1 0 0,0 0 0 0 0,0 0 0 0 0,1 0 1 0 0,-1 0-1 0 0,0 0 0 0 0,0 0 0 0 0,13-6-2348 0 0,4-8-1149 0 0</inkml:trace>
</inkml:ink>
</file>

<file path=ppt/ink/ink7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4.0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63 16 7933 0 0,'0'0'1898'0'0,"-5"5"-1833"0"0,-19 15 147 0 0,8-12-55 0 0,16-8-183 0 0,-1 0 0 0 0,1 0 1 0 0,0 0-1 0 0,-1 0 0 0 0,1 0 0 0 0,0-1 0 0 0,0 1 0 0 0,-1 0 0 0 0,1 0 1 0 0,0 0-1 0 0,0 0 0 0 0,0 0 0 0 0,-1 0 0 0 0,1 0 0 0 0,0 0 0 0 0,0-1 1 0 0,-1 1-1 0 0,1 0 0 0 0,0 0 0 0 0,0 0 0 0 0,0 0 0 0 0,0-1 1 0 0,-1 1-1 0 0,1 0 0 0 0,0 0 0 0 0,0 0 0 0 0,0-1 0 0 0,0 1 0 0 0,0 0 1 0 0,0 0-1 0 0,0-1 0 0 0,-1 1 0 0 0,1 0 0 0 0,0-1-60 0 0,0 0 0 0 0,0-1 0 0 0,0 1 0 0 0,0 0 0 0 0,1 0 0 0 0,-1 0 0 0 0,0 0 0 0 0,0 0 0 0 0,1 0-1 0 0,-1 0 1 0 0,1 0 0 0 0,-1 0 0 0 0,1 0 0 0 0,-1 0 0 0 0,1 0 0 0 0,-1 0 0 0 0,1 1 0 0 0,0-1 0 0 0,0 0 0 0 0,1-1 0 0 0,0 0 127 0 0,1 0 1 0 0,0-1-1 0 0,0 1 1 0 0,0 1-1 0 0,0-1 1 0 0,1 0-1 0 0,-1 1 1 0 0,0 0-1 0 0,1-1 1 0 0,-1 1-1 0 0,1 1 1 0 0,-1-1-1 0 0,1 0 1 0 0,-1 1-1 0 0,1 0 1 0 0,-1 0-1 0 0,1 0 1 0 0,0 0-1 0 0,-1 0 1 0 0,1 1-1 0 0,-1 0 1 0 0,1 0-1 0 0,4 1 1 0 0,-5 0 83 0 0,1 0 0 0 0,-1 0 0 0 0,0 0 0 0 0,1 1 0 0 0,-1-1-1 0 0,0 1 1 0 0,-1 0 0 0 0,1 0 0 0 0,0 0 0 0 0,-1 0 0 0 0,0 0 0 0 0,0 0 0 0 0,0 1 0 0 0,0-1 0 0 0,0 1 0 0 0,-1-1-1 0 0,1 1 1 0 0,-1 0 0 0 0,0-1 0 0 0,0 1 0 0 0,0 5 0 0 0,1-2-31 0 0,-2 1-1 0 0,1 0 1 0 0,-1 0-1 0 0,0 0 1 0 0,0 0-1 0 0,-1 0 1 0 0,-1 0-1 0 0,1 0 1 0 0,-1-1-1 0 0,0 1 1 0 0,-1-1-1 0 0,1 1 1 0 0,-2-1-1 0 0,-5 10 1 0 0,6-12-193 0 0,-1 1 0 0 0,0-1 0 0 0,0 0 0 0 0,-1-1 0 0 0,1 1 1 0 0,-1-1-1 0 0,0 0 0 0 0,0 0 0 0 0,-1 0 0 0 0,1-1 0 0 0,-1 1 0 0 0,0-2 0 0 0,0 1 0 0 0,0-1 1 0 0,0 1-1 0 0,0-2 0 0 0,0 1 0 0 0,-9 1 0 0 0,-10-2-3867 0 0</inkml:trace>
</inkml:ink>
</file>

<file path=ppt/ink/ink7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4.7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3588 0 0,'0'0'6360'0'0,"4"12"-5776"0"0,43 142 1040 0 0,-42-133-1486 0 0,-1 0 0 0 0,-1 0 0 0 0,0 23 1565 0 0,-3-63 684 0 0,0 6-2409 0 0,0-1-1 0 0,0 1 1 0 0,1 0-1 0 0,1 0 1 0 0,1-1-1 0 0,0 1 1 0 0,0 1-1 0 0,10-23 1 0 0,-13 34 13 0 0,3-7-246 0 0,1 0 1 0 0,0 0-1 0 0,1 0 0 0 0,-1 1 1 0 0,8-9-1 0 0,12-1-2923 0 0,-21 16 2338 0 0,1-1 0 0 0,0 1 1 0 0,-1 1-1 0 0,1-1 0 0 0,0 0 1 0 0,0 1-1 0 0,4 0 0 0 0,4 0-1949 0 0</inkml:trace>
</inkml:ink>
</file>

<file path=ppt/ink/ink7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5.2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127 1 3056 0 0,'0'0'6990'0'0,"-12"8"-6884"0"0,5-2-71 0 0,-4 1-19 0 0,0 1 0 0 0,1 0 1 0 0,0 1-1 0 0,1 0 0 0 0,0 1 0 0 0,1 0 1 0 0,-8 11-1 0 0,12-15-27 0 0,1 0 0 0 0,0 0 0 0 0,1 0 0 0 0,-1 0 0 0 0,1 0 0 0 0,0 1 0 0 0,1-1 0 0 0,0 0 0 0 0,0 1 1 0 0,0 0-1 0 0,1-1 0 0 0,0 1 0 0 0,1 10 0 0 0,-1-14 36 0 0,1 0 0 0 0,0 0 1 0 0,0 0-1 0 0,1 0 1 0 0,-1 0-1 0 0,1 0 0 0 0,-1 0 1 0 0,1 0-1 0 0,0-1 0 0 0,0 1 1 0 0,0-1-1 0 0,0 1 0 0 0,0-1 1 0 0,1 0-1 0 0,-1 0 0 0 0,1 0 1 0 0,0 0-1 0 0,-1 0 0 0 0,1 0 1 0 0,0-1-1 0 0,0 1 1 0 0,0-1-1 0 0,0 0 0 0 0,0 0 1 0 0,0 0-1 0 0,0 0 0 0 0,1-1 1 0 0,-1 1-1 0 0,4-1 0 0 0,-2 1 62 0 0,1-1-1 0 0,-1 0 0 0 0,0 1 0 0 0,1-2 0 0 0,-1 1 1 0 0,0-1-1 0 0,1 0 0 0 0,-1 0 0 0 0,0 0 0 0 0,0-1 1 0 0,0 0-1 0 0,0 0 0 0 0,0 0 0 0 0,0 0 1 0 0,-1-1-1 0 0,1 0 0 0 0,-1 0 0 0 0,1 0 0 0 0,-1 0 1 0 0,0-1-1 0 0,0 0 0 0 0,-1 0 0 0 0,1 0 1 0 0,-1 0-1 0 0,5-8 0 0 0,-3 2 23 0 0,0 1 0 0 0,-1-1 1 0 0,0 0-1 0 0,-1 0 0 0 0,0 0 0 0 0,0 0 1 0 0,-1-1-1 0 0,-1 1 0 0 0,1-1 0 0 0,-2 1 1 0 0,0-1-1 0 0,-1-13 0 0 0,1 22-147 0 0,0 1 0 0 0,0-1-1 0 0,-1 0 1 0 0,1 1 0 0 0,0-1 0 0 0,-1 0 0 0 0,1 1 0 0 0,-1-1-1 0 0,0 1 1 0 0,0-1 0 0 0,0 1 0 0 0,1-1 0 0 0,-1 1 0 0 0,0 0-1 0 0,-1-1 1 0 0,1 1 0 0 0,0 0 0 0 0,0 0 0 0 0,-1 0 0 0 0,1 0-1 0 0,0 0 1 0 0,-1 0 0 0 0,1 0 0 0 0,-1 0 0 0 0,1 0 0 0 0,-1 1-1 0 0,1-1 1 0 0,-1 1 0 0 0,0-1 0 0 0,1 1 0 0 0,-1 0 0 0 0,0-1-1 0 0,1 1 1 0 0,-1 0 0 0 0,0 0 0 0 0,0 0 0 0 0,1 0 0 0 0,-1 1-1 0 0,0-1 1 0 0,-1 1 0 0 0,0 0-218 0 0,0-1-1 0 0,0 1 1 0 0,0 0-1 0 0,0 0 1 0 0,0 1 0 0 0,1-1-1 0 0,-1 0 1 0 0,0 1-1 0 0,1 0 1 0 0,-3 2 0 0 0,3-3-164 0 0,0 1 0 0 0,1-1 0 0 0,-1 1 1 0 0,1 0-1 0 0,0 0 0 0 0,-1-1 1 0 0,1 1-1 0 0,0 0 0 0 0,0 0 1 0 0,0 0-1 0 0,0 0 0 0 0,1 0 0 0 0,-1 1 1 0 0,0 2-1 0 0,0 5-2449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7.1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0 744 0 0,'0'0'312'0'0</inkml:trace>
</inkml:ink>
</file>

<file path=ppt/ink/ink7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5.6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177 33 3940 0 0,'0'0'7283'0'0,"-14"-2"-7170"0"0,-44-6 51 0 0,53 8-158 0 0,1 1 0 0 0,-1-1 0 0 0,0 1 0 0 0,1-1 0 0 0,-1 1 0 0 0,0 1-1 0 0,1-1 1 0 0,0 1 0 0 0,-1-1 0 0 0,1 1 0 0 0,0 1 0 0 0,0-1 0 0 0,0 0 0 0 0,0 1 0 0 0,0 0 0 0 0,-4 4 0 0 0,6-5-43 0 0,-1 0 0 0 0,1 0 0 0 0,0 1 0 0 0,0-1 0 0 0,0 1 0 0 0,0-1 1 0 0,1 1-1 0 0,-1 0 0 0 0,1 0 0 0 0,-1-1 0 0 0,1 1 0 0 0,0 0 0 0 0,0 0 0 0 0,1 1 0 0 0,-1-1 0 0 0,0 0 0 0 0,1 0 0 0 0,0 0 0 0 0,0 0 0 0 0,0 0 0 0 0,0 5 0 0 0,2-5 66 0 0,-1 0-1 0 0,1-1 0 0 0,-1 1 0 0 0,1-1 1 0 0,0 0-1 0 0,0 1 0 0 0,0-1 0 0 0,0 0 1 0 0,0 0-1 0 0,0-1 0 0 0,1 1 0 0 0,-1 0 0 0 0,1-1 1 0 0,-1 1-1 0 0,1-1 0 0 0,0 0 0 0 0,-1 0 1 0 0,1 0-1 0 0,0 0 0 0 0,0 0 0 0 0,0-1 1 0 0,5 1-1 0 0,-1 1 58 0 0,0-1 1 0 0,0 0-1 0 0,0-1 0 0 0,0 0 1 0 0,0 0-1 0 0,0-1 0 0 0,1 1 1 0 0,10-4-1 0 0,-15 3-8 0 0,1-1 0 0 0,0 0 0 0 0,0 1 0 0 0,-1-2 0 0 0,1 1 0 0 0,-1 0 0 0 0,0-1 1 0 0,0 1-1 0 0,0-1 0 0 0,0 0 0 0 0,0 0 0 0 0,-1 0 0 0 0,1 0 0 0 0,-1-1 0 0 0,0 1 0 0 0,3-7 0 0 0,-4 8-87 0 0,0 0-1 0 0,0-1 1 0 0,-1 1-1 0 0,1 0 1 0 0,-1 0-1 0 0,1-1 1 0 0,-1 1-1 0 0,0 0 1 0 0,0 0 0 0 0,0-1-1 0 0,0 1 1 0 0,-1 0-1 0 0,1 0 1 0 0,-1-1-1 0 0,1 1 1 0 0,-1 0 0 0 0,0 0-1 0 0,1 0 1 0 0,-1 0-1 0 0,0 0 1 0 0,-1 0-1 0 0,1 0 1 0 0,0 0-1 0 0,-1 0 1 0 0,1 0 0 0 0,-1 1-1 0 0,1-1 1 0 0,-1 1-1 0 0,0-1 1 0 0,1 1-1 0 0,-3-2 1 0 0,-31-14-562 0 0,30 15-92 0 0,0-1 0 0 0,-1 1 0 0 0,1-1 0 0 0,0 0 1 0 0,0 0-1 0 0,-5-5 0 0 0</inkml:trace>
</inkml:ink>
</file>

<file path=ppt/ink/ink7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6.1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96 1 7177 0 0,'0'0'1630'0'0,"-1"13"-1470"0"0,-4 66 910 0 0,4 0 0 0 0,2 0 0 0 0,17 107 0 0 0,-14-158-979 0 0,0 42 0 0 0,-4-28-3939 0 0,0-40 3594 0 0</inkml:trace>
  <inkml:trace contextRef="#ctx0" brushRef="#br0" timeOffset="1">1 254 3696 0 0,'0'0'7273'0'0,"80"11"-8005"0"0,-53 0 652 0 0,-1 0-4 0 0,-1 2 84 0 0,-2 0 4 0 0,0 1-4 0 0,1-4-480 0 0,-3-1-372 0 0,-5-2-836 0 0,3-3-1493 0 0</inkml:trace>
</inkml:ink>
</file>

<file path=ppt/ink/ink7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1:16.5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701 0 1616 0 0,'0'0'2230'0'0,"5"15"-1676"0"0,1 5-380 0 0,0-1 1 0 0,-1 1 0 0 0,-2 0-1 0 0,0 0 1 0 0,-1 0-1 0 0,0 0 1 0 0,-3 31 0 0 0,-7 5 481 0 0,-28 104 1 0 0,-33 54 479 0 0,54-170-966 0 0,8-23-58 0 0,-49 147 1398 0 0,-81 164 0 0 0,121-299-1057 0 0,-1 0-1 0 0,-2-2 0 0 0,-1 0 0 0 0,-2-1 1 0 0,-44 48-1 0 0,60-72-422 0 0,-1 0 0 0 0,0-1 1 0 0,-1 0-1 0 0,1 0 0 0 0,-1-1 0 0 0,1 0 0 0 0,-1 0 0 0 0,-1-1 1 0 0,1 0-1 0 0,0-1 0 0 0,-1 0 0 0 0,-13 2 0 0 0,14-3-555 0 0,0 0 0 0 0,0-1 0 0 0,0-1 0 0 0,0 1 0 0 0,0-1 0 0 0,1 0 0 0 0,-1-1 0 0 0,0 0 0 0 0,-8-3 0 0 0,-27-13-5895 0 0</inkml:trace>
</inkml:ink>
</file>

<file path=ppt/ink/ink7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2.9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410 1 3496 0 0,'0'0'4813'0'0,"-14"15"-4545"0"0,-5 5-193 0 0,8-9-33 0 0,1 0 1 0 0,0 0-1 0 0,1 1 1 0 0,0 1-1 0 0,-12 22 1 0 0,-77 148 242 0 0,-13 23-780 0 0,29-75-3569 0 0,74-121 2177 0 0,0-6-531 0 0</inkml:trace>
</inkml:ink>
</file>

<file path=ppt/ink/ink7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3.35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1044 0 0,'0'0'5565'0'0,"4"11"-4731"0"0,50 136-231 0 0,12 36-800 0 0,-32-61-3048 0 0,-31-114 174 0 0</inkml:trace>
</inkml:ink>
</file>

<file path=ppt/ink/ink7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3.7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238 0 808 0 0,'0'0'6224'0'0,"-9"14"-5972"0"0,-13 20-98 0 0,2 1 0 0 0,1 0 0 0 0,-16 44 0 0 0,-56 206-289 0 0,54-164-3652 0 0,33-106 2265 0 0,4-4 282 0 0</inkml:trace>
</inkml:ink>
</file>

<file path=ppt/ink/ink7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4.1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0 2508 0 0,'0'0'3998'0'0,"-11"10"-4057"0"0,-2 1 62 0 0,1 0-1 0 0,1 2 0 0 0,0-1 0 0 0,1 1 1 0 0,-11 17-1 0 0,19-26-6 0 0,0 0 1 0 0,0 0 0 0 0,0 1-1 0 0,0-1 1 0 0,0 1-1 0 0,1 0 1 0 0,0-1 0 0 0,0 1-1 0 0,0 0 1 0 0,1-1-1 0 0,-1 9 1 0 0,2-10-7 0 0,-1 1 0 0 0,1-1-1 0 0,0 0 1 0 0,0 0 0 0 0,0 0 0 0 0,0 0 0 0 0,1-1 0 0 0,-1 1-1 0 0,1 0 1 0 0,0 0 0 0 0,0-1 0 0 0,0 1 0 0 0,0-1 0 0 0,0 0 0 0 0,0 1-1 0 0,0-1 1 0 0,1 0 0 0 0,-1 0 0 0 0,1-1 0 0 0,3 3 0 0 0,2 0 2 0 0,1 0 0 0 0,-1-1 0 0 0,1 0 0 0 0,0 0 1 0 0,0-1-1 0 0,0 0 0 0 0,0 0 0 0 0,0-1 0 0 0,0-1 1 0 0,1 1-1 0 0,12-2 0 0 0,-14 0 62 0 0,0 1 0 0 0,0-1-1 0 0,0-1 1 0 0,0 1 0 0 0,0-1-1 0 0,0-1 1 0 0,-1 0 0 0 0,1 0 0 0 0,-1 0-1 0 0,0-1 1 0 0,0 0 0 0 0,0 0 0 0 0,7-6-1 0 0,-11 7 18 0 0,0 0-1 0 0,0 0 0 0 0,0 0 0 0 0,-1-1 1 0 0,1 1-1 0 0,-1-1 0 0 0,0 0 0 0 0,0 1 1 0 0,0-1-1 0 0,0 0 0 0 0,-1 0 0 0 0,1 0 1 0 0,-1 0-1 0 0,0-1 0 0 0,-1 1 0 0 0,1 0 1 0 0,-1 0-1 0 0,0 0 0 0 0,1-1 1 0 0,-2 1-1 0 0,1 0 0 0 0,-1-1 0 0 0,1 1 1 0 0,-1 0-1 0 0,0 0 0 0 0,-1 0 0 0 0,1 0 1 0 0,-3-4-1 0 0,2 3-179 0 0,0 1-1 0 0,-1 0 1 0 0,0 0 0 0 0,0 0-1 0 0,0 0 1 0 0,0 0 0 0 0,-1 1 0 0 0,1-1-1 0 0,-1 1 1 0 0,0 0 0 0 0,0 0-1 0 0,0 1 1 0 0,0-1 0 0 0,-1 1 0 0 0,1 0-1 0 0,-1 0 1 0 0,1 0 0 0 0,-1 0-1 0 0,0 1 1 0 0,0 0 0 0 0,0 0-1 0 0,1 0 1 0 0,-10 1 0 0 0,-5 0-3339 0 0,13 2 1016 0 0</inkml:trace>
</inkml:ink>
</file>

<file path=ppt/ink/ink7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4.5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488 0 3860 0 0,'0'0'804'0'0,"-10"17"-700"0"0,-3 3-40 0 0,-7 12 231 0 0,-21 45 0 0 0,-1 25 155 0 0,-33 118-1 0 0,34-93-379 0 0,39-121-188 0 0,2-3 185 0 0,-1 0 1 0 0,-1 0 0 0 0,1 0 0 0 0,0 0 0 0 0,-1 0-1 0 0,1 0 1 0 0,-5 5 0 0 0,6-7-34 0 0,-1-1 0 0 0,0 1 0 0 0,0-1 0 0 0,1 1 0 0 0,-1-1-1 0 0,0 0 1 0 0,0 0 0 0 0,0 1 0 0 0,0-1 0 0 0,0 0 0 0 0,0 0 0 0 0,1 0 0 0 0,-1 0 0 0 0,0 0 0 0 0,0 0-1 0 0,0 0 1 0 0,0 0 0 0 0,0 0 0 0 0,0 0 0 0 0,0 0 0 0 0,1-1 0 0 0,-1 1 0 0 0,0 0 0 0 0,0 0-1 0 0,0-1 1 0 0,0 1 0 0 0,1-1 0 0 0,-1 1 0 0 0,0-1 0 0 0,1 1 0 0 0,-1-1 0 0 0,0 0 0 0 0,1 1 0 0 0,-2-2-1 0 0,-9-7-166 0 0,1-1 0 0 0,-1-1 0 0 0,-14-20 0 0 0,18 22 238 0 0,0 0 0 0 0,-1 0-1 0 0,0 1 1 0 0,0 0-1 0 0,-1 0 1 0 0,-18-13-1 0 0,25 21-65 0 0,1-1-1 0 0,0 0 0 0 0,0 1 1 0 0,-1-1-1 0 0,1 0 0 0 0,0 1 1 0 0,-1 0-1 0 0,1-1 0 0 0,-1 1 1 0 0,1 0-1 0 0,0 0 0 0 0,-1 0 0 0 0,1-1 1 0 0,-1 2-1 0 0,1-1 0 0 0,-1 0 1 0 0,1 0-1 0 0,0 0 0 0 0,-1 1 1 0 0,1-1-1 0 0,-1 1 0 0 0,1-1 1 0 0,0 1-1 0 0,-3 1 0 0 0,2-1-8 0 0,0 1 0 0 0,0 0-1 0 0,0 0 1 0 0,0 1 0 0 0,0-1 0 0 0,0 0-1 0 0,1 1 1 0 0,-1-1 0 0 0,1 1-1 0 0,0-1 1 0 0,-2 6 0 0 0,0-1-43 0 0,1-1 0 0 0,1 1 0 0 0,-1 0 0 0 0,1-1 0 0 0,0 1 1 0 0,1 0-1 0 0,0 0 0 0 0,0 0 0 0 0,0 0 0 0 0,2 7 0 0 0,0-9-38 0 0,-1 0 0 0 0,1-1 0 0 0,1 1 0 0 0,-1 0 0 0 0,1-1 0 0 0,-1 0-1 0 0,1 0 1 0 0,0 0 0 0 0,1 0 0 0 0,-1 0 0 0 0,1 0 0 0 0,0-1 0 0 0,0 0 0 0 0,0 0 0 0 0,0 0 0 0 0,0 0-1 0 0,1-1 1 0 0,-1 1 0 0 0,1-1 0 0 0,5 2 0 0 0,0-1-499 0 0,0 0 1 0 0,0-1-1 0 0,0 0 0 0 0,0-1 0 0 0,1 0 1 0 0,-1-1-1 0 0,0 0 0 0 0,1 0 0 0 0,12-3 1 0 0,10-4-2147 0 0</inkml:trace>
</inkml:ink>
</file>

<file path=ppt/ink/ink7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4.9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69 219 1160 0 0,'0'0'5057'0'0,"12"-5"-4862"0"0,-6 3-200 0 0,13-6 118 0 0,0-1 0 0 0,19-12 0 0 0,-32 17-72 0 0,1 0-1 0 0,-1 0 1 0 0,0-1 0 0 0,-1 0 0 0 0,1 0 0 0 0,-1-1 0 0 0,0 0 0 0 0,0 1 0 0 0,-1-2-1 0 0,8-12 1 0 0,-11 16-14 0 0,1 0-1 0 0,-1 0 0 0 0,1 0 0 0 0,-1-1 0 0 0,0 1 1 0 0,0 0-1 0 0,-1-1 0 0 0,1 1 0 0 0,-1-1 1 0 0,1 1-1 0 0,-1-1 0 0 0,0 1 0 0 0,-1-1 1 0 0,1 0-1 0 0,0 1 0 0 0,-1 0 0 0 0,0-1 0 0 0,0 1 1 0 0,0-1-1 0 0,-3-5 0 0 0,2 7-2 0 0,0-1 1 0 0,0 1-1 0 0,0 0 0 0 0,0 0 0 0 0,-1 0 0 0 0,1 1 1 0 0,-1-1-1 0 0,1 0 0 0 0,-1 1 0 0 0,0 0 1 0 0,1-1-1 0 0,-1 1 0 0 0,0 0 0 0 0,0 1 1 0 0,0-1-1 0 0,0 0 0 0 0,0 1 0 0 0,0-1 0 0 0,0 1 1 0 0,0 0-1 0 0,0 0 0 0 0,0 0 0 0 0,0 1 1 0 0,0-1-1 0 0,-3 2 0 0 0,-2-1 40 0 0,0 2 0 0 0,1-1 0 0 0,-1 1 0 0 0,1 0 0 0 0,-1 0 0 0 0,1 1-1 0 0,0 0 1 0 0,1 1 0 0 0,-1-1 0 0 0,1 1 0 0 0,-1 0 0 0 0,1 1 0 0 0,1-1 0 0 0,-1 1 0 0 0,1 1 0 0 0,0-1-1 0 0,-7 13 1 0 0,7-11-41 0 0,1 0 0 0 0,0 0 0 0 0,0 1 0 0 0,1-1-1 0 0,0 1 1 0 0,0 0 0 0 0,1-1 0 0 0,0 1 0 0 0,0 0 0 0 0,1 1-1 0 0,1-1 1 0 0,-1 0 0 0 0,2 0 0 0 0,-1 0 0 0 0,3 15 0 0 0,0-17-8 0 0,-1 1 0 0 0,1-1 0 0 0,1 0 0 0 0,0 0 1 0 0,0 0-1 0 0,0 0 0 0 0,0 0 0 0 0,1-1 1 0 0,0 0-1 0 0,1 0 0 0 0,-1 0 0 0 0,1-1 0 0 0,0 0 1 0 0,1 0-1 0 0,-1 0 0 0 0,1-1 0 0 0,10 5 1 0 0,-2-2-487 0 0,0 0 0 0 0,1-1 0 0 0,0-1 0 0 0,0 0 0 0 0,0-1 0 0 0,0-1 0 0 0,27 2 1 0 0,-8-5-3229 0 0</inkml:trace>
</inkml:ink>
</file>

<file path=ppt/ink/ink7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5.61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174 1 3860 0 0,'0'0'5496'0'0,"-2"5"-6306"0"0,-24 117 1592 0 0,-30 116-179 0 0,18-102-461 0 0,9-31-1386 0 0,9-37-2651 0 0,17-60 2197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8.0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4028 0 0,'0'0'3977'0'0,"12"17"-5149"0"0,-4-6 1167 0 0,12 17-44 0 0,-2 1-1 0 0,0 1 1 0 0,13 32 0 0 0,-21-38 36 0 0,-1 1 0 0 0,0 1 1 0 0,-2-1-1 0 0,-1 1 0 0 0,-2 1 1 0 0,0-1-1 0 0,-2 0 0 0 0,-1 45 1 0 0,-1-71 24 0 0,0 0 0 0 0,0 1 1 0 0,0-1-1 0 0,0 0 1 0 0,0 1-1 0 0,0-1 1 0 0,0 0-1 0 0,0 1 0 0 0,0-1 1 0 0,0 0-1 0 0,0 0 1 0 0,-1 1-1 0 0,1-1 0 0 0,0 0 1 0 0,0 0-1 0 0,0 1 1 0 0,-1-1-1 0 0,1 0 1 0 0,0 0-1 0 0,0 1 0 0 0,-1-1 1 0 0,1 0-1 0 0,0 0 1 0 0,0 0-1 0 0,-1 0 0 0 0,1 1 1 0 0,0-1-1 0 0,0 0 1 0 0,-1 0-1 0 0,1 0 1 0 0,0 0-1 0 0,-1 0 0 0 0,1 0 1 0 0,0 0-1 0 0,-1 0 1 0 0,1 0-1 0 0,-1 0 0 0 0,-15-5 346 0 0,-13-14 2 0 0,22 13-353 0 0,1 0 0 0 0,1 0 0 0 0,-1-1 0 0 0,1 1 0 0 0,0-1 0 0 0,1-1 0 0 0,-1 1 0 0 0,1-1 0 0 0,1 1 0 0 0,0-1 0 0 0,0 0 0 0 0,0-1 0 0 0,1 1 0 0 0,0 0 0 0 0,1-1 0 0 0,0 1 0 0 0,0-1 0 0 0,1 1 0 0 0,0-1 0 0 0,0 1 0 0 0,1-1 0 0 0,0 1 0 0 0,1 0 0 0 0,-1-1 0 0 0,2 1 0 0 0,-1 0 0 0 0,1 0 0 0 0,1 0 0 0 0,-1 0 0 0 0,8-11 0 0 0,-4 9-95 0 0,0 0-1 0 0,0 0 1 0 0,1 1-1 0 0,1 0 1 0 0,-1 0-1 0 0,1 1 1 0 0,1 0-1 0 0,-1 1 0 0 0,1 0 1 0 0,20-10-1 0 0,-21 13 29 0 0,0 1 0 0 0,0 0-1 0 0,-1 0 1 0 0,2 1-1 0 0,-1 0 1 0 0,0 1-1 0 0,0 0 1 0 0,1 0 0 0 0,-1 1-1 0 0,0 0 1 0 0,0 1-1 0 0,1 0 1 0 0,-1 0 0 0 0,16 5-1 0 0,-17-3 51 0 0,1 1-1 0 0,-1 0 0 0 0,0 0 1 0 0,-1 1-1 0 0,1 0 1 0 0,-1 0-1 0 0,0 1 1 0 0,0-1-1 0 0,0 2 0 0 0,-1-1 1 0 0,0 1-1 0 0,0 0 1 0 0,-1 0-1 0 0,0 1 0 0 0,0-1 1 0 0,-1 1-1 0 0,0 0 1 0 0,0 1-1 0 0,4 15 1 0 0,-2-7 13 0 0,-1 0 1 0 0,-1 1 0 0 0,0-1 0 0 0,-2 1 0 0 0,0 0 0 0 0,-1 0 0 0 0,-1 0 0 0 0,0 0 0 0 0,-4 19 0 0 0,2-27-23 0 0,0 0 1 0 0,-1 0-1 0 0,0-1 1 0 0,-1 1-1 0 0,0-1 1 0 0,-1 0-1 0 0,-8 12 1 0 0,-13 9-2611 0 0,14-23 19 0 0</inkml:trace>
</inkml:ink>
</file>

<file path=ppt/ink/ink7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6.0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191 19 1580 0 0,'0'0'3752'0'0,"13"-3"-3708"0"0,39-10 93 0 0,-51 13-139 0 0,1-1 0 0 0,0 1 0 0 0,0-1 0 0 0,-1 1-1 0 0,1-1 1 0 0,0 1 0 0 0,0 0 0 0 0,0 0 0 0 0,-1 0 0 0 0,1 0 0 0 0,0 0-1 0 0,0 1 1 0 0,-1-1 0 0 0,1 0 0 0 0,0 1 0 0 0,0-1 0 0 0,-1 1 0 0 0,1 0-1 0 0,0-1 1 0 0,-1 1 0 0 0,1 0 0 0 0,-1 0 0 0 0,1 0 0 0 0,-1 0-1 0 0,1 0 1 0 0,-1 1 0 0 0,0-1 0 0 0,0 0 0 0 0,0 1 0 0 0,1-1 0 0 0,-1 1-1 0 0,0-1 1 0 0,-1 1 0 0 0,1-1 0 0 0,0 1 0 0 0,0-1 0 0 0,-1 1 0 0 0,1 0-1 0 0,-1 0 1 0 0,1-1 0 0 0,-1 4 0 0 0,1 0 30 0 0,-1 1 1 0 0,0 0-1 0 0,0-1 0 0 0,0 1 0 0 0,-1 0 1 0 0,0-1-1 0 0,0 1 0 0 0,0-1 0 0 0,-1 1 1 0 0,-2 6-1 0 0,-2-2 50 0 0,1 0 0 0 0,-1-1 0 0 0,-1 1 0 0 0,0-1 0 0 0,0-1 0 0 0,0 1 0 0 0,-1-2 0 0 0,-16 14 0 0 0,-4-2 376 0 0,-47 26-1 0 0,47-29-363 0 0,-50 35-1 0 0,65-37-1239 0 0,9-3-2624 0 0</inkml:trace>
</inkml:ink>
</file>

<file path=ppt/ink/ink7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6.4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 1512 0 0,'0'0'6787'0'0,"-12"2"-6646"0"0,-41 9-190 0 0,49-9 47 0 0,-1 0-1 0 0,1 0 0 0 0,-1 0 0 0 0,1 1 0 0 0,0 0 1 0 0,0 0-1 0 0,0 0 0 0 0,1 0 0 0 0,-1 1 0 0 0,1-1 1 0 0,0 1-1 0 0,0 0 0 0 0,0 0 0 0 0,0 0 0 0 0,-3 6 1 0 0,-3 5 18 0 0,-20 31 39 0 0,28-43-68 0 0,-1 0 0 0 0,1 0 0 0 0,0 0 1 0 0,0 0-1 0 0,0 0 0 0 0,0 0 0 0 0,1 0 0 0 0,-1 0 0 0 0,1 1 0 0 0,0-1 0 0 0,0 0 0 0 0,0 0 1 0 0,0 1-1 0 0,1 4 0 0 0,0-7 10 0 0,0 0 1 0 0,-1 0-1 0 0,1 0 1 0 0,0 0-1 0 0,0 0 1 0 0,0 0-1 0 0,0 0 1 0 0,0 0-1 0 0,0 0 1 0 0,1 0-1 0 0,-1 0 1 0 0,0-1-1 0 0,0 1 1 0 0,1 0-1 0 0,-1-1 1 0 0,0 1-1 0 0,1-1 1 0 0,-1 0-1 0 0,0 1 1 0 0,1-1 0 0 0,-1 0-1 0 0,1 0 1 0 0,-1 0-1 0 0,0 0 1 0 0,1 0-1 0 0,-1 0 1 0 0,1 0-1 0 0,1-1 1 0 0,41-8 382 0 0,-27 2-401 0 0,-1-1 0 0 0,1-1 0 0 0,-2-1 0 0 0,20-14 1 0 0,-25 17 176 0 0,-1-1 1 0 0,-1 1 0 0 0,1-2-1 0 0,-1 1 1 0 0,-1-1 0 0 0,1-1 0 0 0,10-18-1 0 0,-30 58-763 0 0,8-5 532 0 0,2-1 0 0 0,1 1 0 0 0,2 27 0 0 0,0-10-3205 0 0,-1-34 1471 0 0</inkml:trace>
</inkml:ink>
</file>

<file path=ppt/ink/ink7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6.8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1188 0 0,'0'0'3745'0'0,"5"12"-3578"0"0,1 2 0 0 0,-1-1 0 0 0,-1 1 1 0 0,0 0-1 0 0,0 1 1 0 0,-2-1-1 0 0,3 25 0 0 0,-9 29 4172 0 0,7-81-2066 0 0,19-17-2946 0 0,-21 29 762 0 0,11-12-966 0 0,0 0 0 0 0,1 1 0 0 0,25-19 0 0 0,-32 27-71 0 0,1 0 1 0 0,0 0-1 0 0,-1 1 1 0 0,2 0-1 0 0,-1 0 1 0 0,13-3-1 0 0,-7 3-1074 0 0</inkml:trace>
</inkml:ink>
</file>

<file path=ppt/ink/ink7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7.24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129 69 768 0 0,'0'0'6017'0'0,"5"-9"-5566"0"0,14-30 60 0 0,-19 38-487 0 0,0 1 1 0 0,0-1 0 0 0,0 1 0 0 0,1-1 0 0 0,-1 0-1 0 0,0 1 1 0 0,0-1 0 0 0,0 1 0 0 0,0-1-1 0 0,0 0 1 0 0,0 1 0 0 0,0-1 0 0 0,0 0-1 0 0,0 1 1 0 0,0-1 0 0 0,-1 1 0 0 0,1-1-1 0 0,0 0 1 0 0,0 1 0 0 0,-1-1 0 0 0,1 1-1 0 0,0-1 1 0 0,-1 1 0 0 0,1-1 0 0 0,0 1 0 0 0,-1-1-1 0 0,1 1 1 0 0,-1-1 0 0 0,1 1 0 0 0,-1-1-1 0 0,1 1 1 0 0,-1 0 0 0 0,1-1 0 0 0,-1 1-1 0 0,1 0 1 0 0,-1-1 0 0 0,1 1 0 0 0,-1 0-1 0 0,0 0 1 0 0,1 0 0 0 0,-1 0 0 0 0,1-1-1 0 0,-1 1 1 0 0,0 0 0 0 0,1 0 0 0 0,-1 0 0 0 0,0 0-1 0 0,1 0 1 0 0,-2 1 0 0 0,-27 0-17 0 0,24 0 8 0 0,1 0-1 0 0,-1 1 0 0 0,1 0 0 0 0,-1 0 0 0 0,1 0 0 0 0,0 0 0 0 0,0 1 0 0 0,0 0 0 0 0,0 0 0 0 0,0 0 0 0 0,1 0 0 0 0,-1 1 0 0 0,1-1 0 0 0,0 1 0 0 0,0 0 0 0 0,0 0 0 0 0,-3 6 0 0 0,1-2-26 0 0,0 1-1 0 0,1-1 1 0 0,1 1-1 0 0,-1 0 1 0 0,1 0 0 0 0,0 1-1 0 0,-2 16 1 0 0,4-14 4 0 0,0-1 1 0 0,1 0 0 0 0,0 1-1 0 0,2 11 1 0 0,-2-20-181 0 0,0-1 1 0 0,1 1-1 0 0,-1-1 1 0 0,1 1-1 0 0,0-1 1 0 0,0 1-1 0 0,0-1 1 0 0,0 0-1 0 0,0 1 1 0 0,0-1-1 0 0,1 0 1 0 0,-1 0-1 0 0,1 0 1 0 0,0 0-1 0 0,-1 0 1 0 0,1 0-1 0 0,0 0 1 0 0,0-1-1 0 0,0 1 1 0 0,0-1-1 0 0,1 1 1 0 0,-1-1-1 0 0,0 0 1 0 0,4 2-1 0 0,7 0-1943 0 0</inkml:trace>
</inkml:ink>
</file>

<file path=ppt/ink/ink7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7.6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58 42 888 0 0,'0'0'7054'0'0,"2"11"-7039"0"0,0-4 4 0 0,1 2 53 0 0,-1-1 0 0 0,0 1 1 0 0,0 0-1 0 0,-1 0 0 0 0,0 0 0 0 0,0 0 0 0 0,-1 0 1 0 0,0 0-1 0 0,-3 16 0 0 0,1-22 8 0 0,1 0 1 0 0,0 0-1 0 0,-1 0 0 0 0,1-1 1 0 0,-1 1-1 0 0,0-1 0 0 0,0 1 0 0 0,0-1 1 0 0,0 0-1 0 0,-4 4 0 0 0,5-5-4 0 0,0 0 0 0 0,-1 0-1 0 0,1 0 1 0 0,0-1 0 0 0,0 1-1 0 0,-1 0 1 0 0,1-1 0 0 0,-1 1-1 0 0,1 0 1 0 0,0-1 0 0 0,-1 0-1 0 0,1 1 1 0 0,-1-1 0 0 0,1 0-1 0 0,-1 0 1 0 0,1 0 0 0 0,-1 0-1 0 0,1 0 1 0 0,-1 0 0 0 0,1 0-1 0 0,-1 0 1 0 0,1-1 0 0 0,-1 1-1 0 0,-1-1 1 0 0,2 0-90 0 0,0 0 0 0 0,0 0 1 0 0,0 0-1 0 0,0 0 0 0 0,1-1 0 0 0,-1 1 0 0 0,0 0 1 0 0,0 0-1 0 0,1 0 0 0 0,-1-1 0 0 0,1 1 0 0 0,0 0 0 0 0,-1-1 1 0 0,1 1-1 0 0,0 0 0 0 0,0-1 0 0 0,-1 1 0 0 0,1 0 0 0 0,0-1 1 0 0,0 1-1 0 0,1 0 0 0 0,-1-1 0 0 0,0 1 0 0 0,0-1 1 0 0,1-1-1 0 0,11-34-1149 0 0,1 16 752 0 0,0 1-1 0 0,1 1 1 0 0,1 0-1 0 0,28-26 1 0 0,-43 44 430 0 0,1 0 1 0 0,0 1-1 0 0,0-1 1 0 0,0 0-1 0 0,0 1 1 0 0,0-1-1 0 0,0 1 0 0 0,0-1 1 0 0,0 1-1 0 0,1-1 1 0 0,-1 1-1 0 0,0 0 0 0 0,0 0 1 0 0,0-1-1 0 0,0 1 1 0 0,0 0-1 0 0,1 0 0 0 0,-1 0 1 0 0,0 0-1 0 0,0 0 1 0 0,0 1-1 0 0,0-1 1 0 0,1 0-1 0 0,-1 0 0 0 0,0 1 1 0 0,0-1-1 0 0,0 1 1 0 0,0-1-1 0 0,0 1 0 0 0,0-1 1 0 0,0 1-1 0 0,0 0 1 0 0,0-1-1 0 0,0 1 1 0 0,0 0-1 0 0,-1 0 0 0 0,1 0 1 0 0,0 0-1 0 0,0 0 1 0 0,-1-1-1 0 0,1 1 0 0 0,-1 1 1 0 0,2 1-1 0 0,2 3-68 0 0,-1 0 0 0 0,1 0 0 0 0,-1 0 0 0 0,0 1 0 0 0,3 12-1 0 0,-2 1 120 0 0,-1 0 0 0 0,2 37 0 0 0,-5-16-3033 0 0,1-35 901 0 0</inkml:trace>
</inkml:ink>
</file>

<file path=ppt/ink/ink7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8.09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39 0 1108 0 0,'0'0'6639'0'0,"0"11"-7241"0"0,1 430 2329 0 0,-2-421-1911 0 0,-1-1 1 0 0,-6 32-1 0 0,-8 6-3769 0 0,10-46 1952 0 0,-1-3-366 0 0</inkml:trace>
  <inkml:trace contextRef="#ctx0" brushRef="#br0" timeOffset="1">21 306 3436 0 0,'0'0'5641'0'0,"74"-24"-6341"0"0,-44 21 608 0 0,5 3-116 0 0,1 0 52 0 0,4 0-104 0 0,2 5-636 0 0,0 2-733 0 0,-11-2-259 0 0,4-1 428 0 0</inkml:trace>
</inkml:ink>
</file>

<file path=ppt/ink/ink7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2:48.9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7525 0 0,'0'0'4455'0'0,"2"14"-5073"0"0,12 60 976 0 0,4 91 1 0 0,-15-119-186 0 0,-2-46-141 0 0,-1 1 0 0 0,1-1 0 0 0,-1 0 1 0 0,1 1-1 0 0,-1-1 0 0 0,1 0 0 0 0,0 0 1 0 0,-1 1-1 0 0,1-1 0 0 0,-1 0 0 0 0,1 0 0 0 0,-1 0 1 0 0,1 0-1 0 0,0 0 0 0 0,-1 0 0 0 0,1 0 1 0 0,-1 0-1 0 0,1 0 0 0 0,0 0 0 0 0,-1 0 1 0 0,1 0-1 0 0,-1 0 0 0 0,1-1 0 0 0,-1 1 0 0 0,1 0 1 0 0,0 0-1 0 0,0-1 0 0 0,19-6 306 0 0,44-25-54 0 0,0-2 0 0 0,59-44-1 0 0,-56 34-253 0 0,90-43 0 0 0,-145 83 64 0 0</inkml:trace>
</inkml:ink>
</file>

<file path=ppt/ink/ink7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01.1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 79 148 0 0,'0'0'1407'0'0,"-1"-3"-1409"0"0,-1-3 19 0 0,-1-1 0 0 0,0 1 0 0 0,0 1 0 0 0,0-1 0 0 0,-1 0 0 0 0,0 1 0 0 0,0-1 0 0 0,0 1 0 0 0,-7-5 0 0 0,-9-3-1228 0 0,18 12 699 0 0</inkml:trace>
</inkml:ink>
</file>

<file path=ppt/ink/ink7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01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10 872 0 0,'0'0'5146'0'0,"2"-1"-4541"0"0,10-8 2122 0 0,-12 12-2783 0 0,0 0 81 0 0,-1 1-1 0 0,2-1 0 0 0,-1 0 1 0 0,0 0-1 0 0,1 0 1 0 0,-1 0-1 0 0,2 4 1 0 0,-1-3 249 0 0,17 103 519 0 0,6 48 127 0 0,0-1-201 0 0,-13-92-530 0 0,-3-36 164 0 0,0 6 145 0 0</inkml:trace>
</inkml:ink>
</file>

<file path=ppt/ink/ink7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7.1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117 319 7525 0 0,'0'0'2927'0'0,"12"-11"-3003"0"0,38-34 207 0 0,-42 39-146 0 0,0 0 0 0 0,1 0 0 0 0,-1 1 1 0 0,12-5-1 0 0,-17 9 30 0 0,-1 0 0 0 0,1 0 1 0 0,-1 0-1 0 0,0 0 0 0 0,1 0 0 0 0,-1 0 1 0 0,0-1-1 0 0,0 1 0 0 0,0-1 1 0 0,1 0-1 0 0,-2 0 0 0 0,1 1 0 0 0,0-1 1 0 0,0 0-1 0 0,-1-1 0 0 0,1 1 0 0 0,-1 0 1 0 0,1 0-1 0 0,-1-1 0 0 0,0 1 1 0 0,0-1-1 0 0,0 1 0 0 0,0-1 0 0 0,-1 1 1 0 0,1-1-1 0 0,-1 1 0 0 0,0-1 0 0 0,1 0 1 0 0,-1-2-1 0 0,-1-2-52 0 0,1 0 0 0 0,-1 1-1 0 0,-1-1 1 0 0,1 0 0 0 0,-1 1 0 0 0,0 0 0 0 0,-1-1-1 0 0,1 1 1 0 0,-1 0 0 0 0,0 0 0 0 0,-1 1 0 0 0,0-1-1 0 0,0 1 1 0 0,0-1 0 0 0,0 1 0 0 0,-1 0 0 0 0,0 1-1 0 0,0-1 1 0 0,-5-3 0 0 0,3 2 68 0 0,0 1-1 0 0,-1 0 1 0 0,1 0 0 0 0,-1 1-1 0 0,0 0 1 0 0,0 1 0 0 0,0-1-1 0 0,-1 1 1 0 0,1 1 0 0 0,-1 0-1 0 0,0 0 1 0 0,1 0 0 0 0,-18 1-1 0 0,24 1-40 0 0,0 0 0 0 0,0 1-1 0 0,0 0 1 0 0,1-1-1 0 0,-1 1 1 0 0,0 0 0 0 0,0 0-1 0 0,1 0 1 0 0,-1 0-1 0 0,0 0 1 0 0,1 1 0 0 0,-1-1-1 0 0,1 0 1 0 0,0 1 0 0 0,-1-1-1 0 0,1 1 1 0 0,0-1-1 0 0,0 1 1 0 0,0 0 0 0 0,0-1-1 0 0,0 1 1 0 0,0 2 0 0 0,-15 42 217 0 0,16-46-206 0 0,-11 45 313 0 0,3 1 0 0 0,-4 81 0 0 0,11 95 217 0 0,2-162-493 0 0,2 21-543 0 0,3 1 1 0 0,21 98-1 0 0,-27-180 473 0 0,1 4-647 0 0,-1-1 0 0 0,1 1 0 0 0,0-1 0 0 0,0 1 1 0 0,0-1-1 0 0,1 1 0 0 0,-1-1 0 0 0,5 6 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8.4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22 5124 0 0,'0'0'4156'0'0,"14"-3"-4735"0"0,66-6 352 0 0,93 0 0 0 0,-136 8 176 0 0,-1 2 0 0 0,1 2 0 0 0,0 1 1 0 0,-1 2-1 0 0,0 1 0 0 0,0 2 0 0 0,37 14 1 0 0,-67-20-647 0 0,0 0 0 0 0,1 0 1 0 0,-2 0-1 0 0,1 1 0 0 0,0 0 0 0 0,-1 0 1 0 0,6 5-1 0 0,-4 0-1570 0 0</inkml:trace>
</inkml:ink>
</file>

<file path=ppt/ink/ink7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7.47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0 125 5412 0 0,'0'0'3117'0'0,"14"-2"-3688"0"0,104-6 566 0 0,112-14-2888 0 0,-197 16 2819 0 0,-1-1-1 0 0,1-2 0 0 0,-2 0 1 0 0,1-3-1 0 0,32-16 0 0 0,-53 22 448 0 0,-7 4 45 0 0,-1 0 0 0 0,1 0 0 0 0,-1 0 0 0 0,1 0 0 0 0,0 1 0 0 0,0-1 0 0 0,-1 1 0 0 0,7-1 0 0 0,-9 4-341 0 0,0 0 1 0 0,0 0 0 0 0,-1 0 0 0 0,1 1-1 0 0,-1-1 1 0 0,1 0 0 0 0,-1 0-1 0 0,0 1 1 0 0,1-1 0 0 0,-1 0-1 0 0,0 0 1 0 0,-1 4 0 0 0,1-6-76 0 0,-2 64 383 0 0,-1-1-5622 0 0,3-55 2582 0 0</inkml:trace>
</inkml:ink>
</file>

<file path=ppt/ink/ink7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7.8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5745 0 0,'0'0'4732'0'0</inkml:trace>
</inkml:ink>
</file>

<file path=ppt/ink/ink7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8.2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97 87 2904 0 0,'0'0'5034'0'0,"-8"12"-5012"0"0,-22 35-9 0 0,29-45 7 0 0,-1 0 0 0 0,1 0-1 0 0,0-1 1 0 0,-1 1-1 0 0,1 0 1 0 0,-1-1-1 0 0,1 0 1 0 0,-1 1-1 0 0,0-1 1 0 0,0 0 0 0 0,1 0-1 0 0,-4 2 1 0 0,4-3-45 0 0,0 0 1 0 0,0 0-1 0 0,1 1 1 0 0,-1-1-1 0 0,0 0 0 0 0,0 0 1 0 0,0 0-1 0 0,0 0 1 0 0,0 0-1 0 0,0 0 1 0 0,1-1-1 0 0,-1 1 1 0 0,0 0-1 0 0,0 0 1 0 0,0-1-1 0 0,1 1 0 0 0,-1 0 1 0 0,0-1-1 0 0,0 1 1 0 0,-1-1-1 0 0,1 0-53 0 0,0-1 0 0 0,-1 1 0 0 0,1-1 0 0 0,0 1 1 0 0,-1-1-1 0 0,1 0 0 0 0,0 1 0 0 0,0-1 0 0 0,0 0 0 0 0,0 0 0 0 0,1 1 0 0 0,-1-1 0 0 0,0 0 0 0 0,1 0 0 0 0,0 0 0 0 0,-1 0 0 0 0,1-3 0 0 0,0-1 67 0 0,1 0-1 0 0,0 0 1 0 0,0 1-1 0 0,0-1 1 0 0,1 0-1 0 0,0 1 1 0 0,0-1-1 0 0,1 1 1 0 0,-1-1-1 0 0,1 1 1 0 0,0 0 0 0 0,1 0-1 0 0,-1 1 1 0 0,1-1-1 0 0,0 1 1 0 0,0-1-1 0 0,0 1 1 0 0,1 0-1 0 0,-1 1 1 0 0,1-1-1 0 0,0 1 1 0 0,0 0-1 0 0,6-3 1 0 0,-7 4 88 0 0,0 1 0 0 0,-1-1 0 0 0,1 0 0 0 0,0 1 0 0 0,1 0 0 0 0,-1 0 0 0 0,0 0 0 0 0,0 1 0 0 0,0-1 0 0 0,0 1 0 0 0,1 0 0 0 0,-1 0 0 0 0,0 0 0 0 0,0 1 0 0 0,1-1 0 0 0,-1 1 0 0 0,0 0 0 0 0,0 1 0 0 0,0-1 0 0 0,0 1 0 0 0,0-1 0 0 0,-1 1 0 0 0,1 0 0 0 0,0 1 0 0 0,-1-1 0 0 0,1 1 0 0 0,-1-1 0 0 0,0 1 0 0 0,0 0 0 0 0,0 0 0 0 0,0 0 0 0 0,3 5 0 0 0,0 3-47 0 0,0 0 0 0 0,-1-1 0 0 0,-1 1 1 0 0,0 1-1 0 0,0-1 0 0 0,3 20 0 0 0,1-2-1863 0 0,-3-21-1506 0 0</inkml:trace>
</inkml:ink>
</file>

<file path=ppt/ink/ink7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8.6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131 1 4196 0 0,'0'0'4181'0'0,"5"12"-3743"0"0,78 221 1703 0 0,-78-219-2073 0 0,0-1 0 0 0,-1 1 0 0 0,0 0 0 0 0,-1 0 0 0 0,-1 1 0 0 0,0-1 0 0 0,-1 0 0 0 0,-1 1 0 0 0,-2 20 0 0 0,2-34-46 0 0,-1-1-1 0 0,1 1 1 0 0,-1 0-1 0 0,1-1 1 0 0,-1 1-1 0 0,1-1 0 0 0,-1 1 1 0 0,0-1-1 0 0,1 1 1 0 0,-1-1-1 0 0,0 1 1 0 0,0-1-1 0 0,1 0 1 0 0,-1 1-1 0 0,0-1 0 0 0,0 0 1 0 0,0 1-1 0 0,1-1 1 0 0,-1 0-1 0 0,0 0 1 0 0,0 0-1 0 0,0 0 1 0 0,1 0-1 0 0,-1 0 0 0 0,0 0 1 0 0,0 0-1 0 0,0 0 1 0 0,0-1-1 0 0,1 1 1 0 0,-1 0-1 0 0,-1-1 1 0 0,-27-9-684 0 0,7-5 306 0 0,13 8 285 0 0,-1 0-1 0 0,1 0 0 0 0,-2 1 1 0 0,1 0-1 0 0,-1 1 0 0 0,-13-5 1 0 0,21 9 75 0 0,0 1 1 0 0,1-1-1 0 0,-1 1 1 0 0,0 0-1 0 0,0 0 1 0 0,0 0-1 0 0,1 0 1 0 0,-1 0-1 0 0,0 1 1 0 0,0-1-1 0 0,1 1 1 0 0,-1 0 0 0 0,0 0-1 0 0,1 0 1 0 0,-1 0-1 0 0,1 0 1 0 0,-1 0-1 0 0,1 1 1 0 0,-1-1-1 0 0,1 1 1 0 0,0 0-1 0 0,0 0 1 0 0,0-1-1 0 0,0 1 1 0 0,0 1-1 0 0,0-1 1 0 0,1 0-1 0 0,-1 0 1 0 0,1 1-1 0 0,-1-1 1 0 0,1 1-1 0 0,-1 2 1 0 0,1-3 2 0 0,0-1 0 0 0,0 1 0 0 0,0-1 0 0 0,1 1 0 0 0,-1-1 0 0 0,1 1 0 0 0,-1 0 0 0 0,1-1 0 0 0,0 1 0 0 0,-1 0 0 0 0,1-1 0 0 0,0 1 0 0 0,0 0 0 0 0,0 0 0 0 0,0-1 0 0 0,1 1 0 0 0,-1 0 0 0 0,0-1 0 0 0,1 1 0 0 0,-1 0 0 0 0,1-1 0 0 0,0 3 0 0 0,1-2 19 0 0,0 0-1 0 0,-1 0 1 0 0,1 0 0 0 0,0 0 0 0 0,0 0-1 0 0,0 0 1 0 0,0 0 0 0 0,1-1 0 0 0,-1 1-1 0 0,0-1 1 0 0,1 1 0 0 0,3 0 0 0 0,4 2 17 0 0,0-1 1 0 0,0 0 0 0 0,0-1-1 0 0,1 0 1 0 0,-1 0 0 0 0,12-1-1 0 0,-6 0-477 0 0,-7 0-549 0 0,0-1 0 0 0,1 0 0 0 0,-1-1 0 0 0,12-1 0 0 0,7-8-4050 0 0</inkml:trace>
</inkml:ink>
</file>

<file path=ppt/ink/ink7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9.1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1 402 1148 0 0,'0'0'10954'0'0,"1"14"-12007"0"0,13 80 1578 0 0,12 105-180 0 0,-25-187-433 0 0,0 41-1574 0 0,-1-44 589 0 0,-1-1 0 0 0,0 1 0 0 0,-1 0 0 0 0,-2 8 0 0 0,0-3-1547 0 0</inkml:trace>
  <inkml:trace contextRef="#ctx0" brushRef="#br0" timeOffset="1">62 326 3740 0 0,'4'-14'3765'0'0,"7"-15"-3410"0"0,1 0 0 0 0,1 0-1 0 0,1 1 1 0 0,2 1-1 0 0,32-42 1 0 0,-38 58-231 0 0,0 1 1 0 0,1 0 0 0 0,0 0-1 0 0,0 2 1 0 0,1-1-1 0 0,0 2 1 0 0,16-9-1 0 0,-21 13-138 0 0,0 0 0 0 0,1 0-1 0 0,-1 0 1 0 0,1 1-1 0 0,0 0 1 0 0,-1 1-1 0 0,1 0 1 0 0,0 0-1 0 0,0 1 1 0 0,0 0-1 0 0,0 0 1 0 0,0 0-1 0 0,-1 1 1 0 0,14 4-1 0 0,-18-5 5 0 0,-1 1-1 0 0,0-1 0 0 0,0 1 1 0 0,1 0-1 0 0,-1 0 0 0 0,0 0 1 0 0,0 0-1 0 0,0 1 0 0 0,0-1 1 0 0,0 0-1 0 0,-1 1 0 0 0,1-1 1 0 0,0 1-1 0 0,-1 0 0 0 0,1 0 1 0 0,-1 0-1 0 0,1-1 0 0 0,-1 1 1 0 0,0 0-1 0 0,0 1 0 0 0,2 3 1 0 0,-2-3 9 0 0,-1 1 0 0 0,1 0 0 0 0,-1 0 1 0 0,0 0-1 0 0,0 0 0 0 0,0-1 0 0 0,0 1 0 0 0,-1 0 1 0 0,0 0-1 0 0,0 0 0 0 0,0-1 0 0 0,-1 5 1 0 0,-4 7 61 0 0,-1-1 0 0 0,0 0 0 0 0,-1 0 0 0 0,-1-1 0 0 0,-12 15 0 0 0,-10 6-752 0 0,-1-1 0 0 0,-65 51 0 0 0,35-32-5078 0 0,44-36 3849 0 0</inkml:trace>
</inkml:ink>
</file>

<file path=ppt/ink/ink7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9.5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175 103 1044 0 0,'0'0'4390'0'0,"13"-10"-3865"0"0,37-34-5 0 0,-48 42-368 0 0,0 0 0 0 0,0 1 0 0 0,0-2 1 0 0,0 1-1 0 0,-1 0 0 0 0,1 0 0 0 0,0-1 0 0 0,-1 1 0 0 0,0 0 0 0 0,2-5 0 0 0,-3 6-79 0 0,1 1 0 0 0,-1-1 0 0 0,0 0 0 0 0,0 1 1 0 0,0-1-1 0 0,0 1 0 0 0,0-1 0 0 0,0 1 0 0 0,0-1 0 0 0,-1 1 0 0 0,1-1 0 0 0,0 0 1 0 0,0 1-1 0 0,0-1 0 0 0,0 1 0 0 0,-1-1 0 0 0,1 1 0 0 0,0-1 0 0 0,-1 1 0 0 0,1 0 1 0 0,0-1-1 0 0,-1 1 0 0 0,1-1 0 0 0,0 1 0 0 0,-1-1 0 0 0,1 1 0 0 0,-1 0 0 0 0,1-1 1 0 0,-1 1-1 0 0,-2-1 62 0 0,0 0 0 0 0,-1 0 0 0 0,1 0 0 0 0,0 0-1 0 0,0 1 1 0 0,0 0 0 0 0,0-1 0 0 0,-1 1 0 0 0,1 0 0 0 0,0 1 0 0 0,-4 0 0 0 0,-8 2-77 0 0,1 0 0 0 0,0 1-1 0 0,-1 1 1 0 0,1 1 0 0 0,1 0 0 0 0,-1 0-1 0 0,1 2 1 0 0,1-1 0 0 0,-1 2 0 0 0,1 0 0 0 0,1 0-1 0 0,-1 1 1 0 0,-14 18 0 0 0,24-26-160 0 0,1 0 0 0 0,-1 0-1 0 0,1 0 1 0 0,0 1 0 0 0,0-1 0 0 0,0 0 0 0 0,1 1 0 0 0,-1-1 0 0 0,0 0 0 0 0,1 1 0 0 0,0-1-1 0 0,-1 5 1 0 0,4-7 8 0 0,-1 0-1 0 0,1-1 0 0 0,-1 1 1 0 0,0-1-1 0 0,1 0 0 0 0,-1 1 1 0 0,0-1-1 0 0,0 0 0 0 0,5-3 1 0 0,26-20-229 0 0,-28 19 284 0 0,1 0-1 0 0,0 0 1 0 0,0 1 0 0 0,1-1-1 0 0,0 1 1 0 0,-1 1-1 0 0,1-1 1 0 0,0 1 0 0 0,1 0-1 0 0,-1 1 1 0 0,1 0-1 0 0,8-2 1 0 0,-15 5 74 0 0,1-1 1 0 0,-1 0-1 0 0,0 1 0 0 0,0-1 1 0 0,0 1-1 0 0,0 0 0 0 0,0-1 1 0 0,0 1-1 0 0,1 0 0 0 0,-2 0 1 0 0,1-1-1 0 0,0 1 0 0 0,0 0 1 0 0,0 0-1 0 0,0 0 0 0 0,0 0 1 0 0,-1 0-1 0 0,1 0 0 0 0,-1 0 1 0 0,1 0-1 0 0,0 1 0 0 0,-1-1 1 0 0,0 0-1 0 0,1 0 0 0 0,-1 0 1 0 0,0 2-1 0 0,8 37 237 0 0,-7-34-257 0 0,-1 25 261 0 0,-1 4-593 0 0,6-18-3979 0 0</inkml:trace>
</inkml:ink>
</file>

<file path=ppt/ink/ink7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29.9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66 3724 0 0,'0'0'5858'0'0,"0"11"-5421"0"0,0 4-414 0 0,0 14 1264 0 0,14 45 4074 0 0,-14-74-5276 0 0,0 0 0 0 0,0 0 0 0 0,0 0 0 0 0,0-1 0 0 0,14-14-420 0 0,-10 9 533 0 0,9-8-365 0 0,129-134-4440 0 0,-126 138 1324 0 0</inkml:trace>
</inkml:ink>
</file>

<file path=ppt/ink/ink7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0.36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1 125 940 0 0,'0'0'6223'0'0,"11"9"-5649"0"0,38 26-64 0 0,-46-33-479 0 0,0-1 0 0 0,0 0 1 0 0,1 1-1 0 0,-1-1 0 0 0,0-1 1 0 0,0 1-1 0 0,1 0 0 0 0,-1-1 1 0 0,0 0-1 0 0,1 0 0 0 0,-1 0 0 0 0,0 0 1 0 0,1 0-1 0 0,-1-1 0 0 0,0 1 1 0 0,1-1-1 0 0,-1 0 0 0 0,0 0 1 0 0,0 0-1 0 0,0 0 0 0 0,0-1 1 0 0,0 1-1 0 0,0-1 0 0 0,0 0 1 0 0,4-3-1 0 0,2 0 2 0 0,3-2-127 0 0,1-1 0 0 0,-1 0 0 0 0,-1-1 0 0 0,20-18 1 0 0,-27 24 104 0 0,-1-1 0 0 0,0 1 0 0 0,1-1 0 0 0,-2 0 0 0 0,1 0 0 0 0,0 0 0 0 0,-1 0 0 0 0,0-1 0 0 0,0 1 1 0 0,0-1-1 0 0,0 1 0 0 0,-1-1 0 0 0,0 1 0 0 0,0-1 0 0 0,0 0 0 0 0,0 0 0 0 0,-1 0 0 0 0,0-5 0 0 0,0 10 16 0 0,0-1-1 0 0,0 1 1 0 0,-1-1-1 0 0,1 1 0 0 0,0-1 1 0 0,0 1-1 0 0,0 0 0 0 0,-1-1 1 0 0,1 1-1 0 0,0-1 0 0 0,-1 1 1 0 0,1 0-1 0 0,0-1 0 0 0,-1 1 1 0 0,1 0-1 0 0,0-1 0 0 0,-1 1 1 0 0,1 0-1 0 0,-1 0 0 0 0,1 0 1 0 0,0-1-1 0 0,-1 1 1 0 0,1 0-1 0 0,-1 0 0 0 0,1 0 1 0 0,-1 0-1 0 0,1 0 0 0 0,-1 0 1 0 0,1-1-1 0 0,0 1 0 0 0,-1 0 1 0 0,1 1-1 0 0,-1-1 0 0 0,1 0 1 0 0,-1 0-1 0 0,1 0 0 0 0,-1 0 1 0 0,1 0-1 0 0,-1 0 0 0 0,1 0 1 0 0,0 1-1 0 0,-1-1 1 0 0,1 0-1 0 0,-1 1 0 0 0,-19 10 137 0 0,11-3 7 0 0,1 0-1 0 0,0 1 0 0 0,1 0 1 0 0,0 0-1 0 0,0 0 1 0 0,-10 21-1 0 0,14-24-240 0 0,0 1 0 0 0,1-1 0 0 0,-1 1-1 0 0,1-1 1 0 0,1 1 0 0 0,-1 0 0 0 0,1 0 0 0 0,1 0 0 0 0,-1 0 0 0 0,1-1 0 0 0,0 1 0 0 0,0 0-1 0 0,2 7 1 0 0,-1-11-164 0 0,0-1-1 0 0,0 1 1 0 0,0-1 0 0 0,0 1-1 0 0,0-1 1 0 0,0 0-1 0 0,1 1 1 0 0,-1-1-1 0 0,1 0 1 0 0,2 3 0 0 0,-3-4-153 0 0,1 0 0 0 0,-1 0 0 0 0,0 0 0 0 0,0 0 0 0 0,1 0 0 0 0,-1 0 1 0 0,1-1-1 0 0,-1 1 0 0 0,1 0 0 0 0,-1-1 0 0 0,3 2 0 0 0,8-2-2498 0 0</inkml:trace>
</inkml:ink>
</file>

<file path=ppt/ink/ink7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0.79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59 124 1172 0 0,'0'0'7124'0'0,"8"11"-6453"0"0,26 37-26 0 0,-32-45-557 0 0,0 0 1 0 0,0-1 0 0 0,0 1 0 0 0,-1 0 0 0 0,1 0 0 0 0,-1 0 0 0 0,0 0 0 0 0,0 0-1 0 0,0 1 1 0 0,-1-1 0 0 0,1 0 0 0 0,-1 0 0 0 0,1 1 0 0 0,-1-1 0 0 0,0 0-1 0 0,0 0 1 0 0,-1 1 0 0 0,1-1 0 0 0,-1 0 0 0 0,1 0 0 0 0,-1 1 0 0 0,0-1 0 0 0,0 0-1 0 0,-1 0 1 0 0,1 0 0 0 0,-3 4 0 0 0,2-4-12 0 0,0-1 1 0 0,0 0-1 0 0,0 0 0 0 0,0 0 1 0 0,0-1-1 0 0,0 1 0 0 0,-1-1 1 0 0,1 1-1 0 0,-1-1 0 0 0,1 0 1 0 0,-1 1-1 0 0,1-1 1 0 0,-1-1-1 0 0,0 1 0 0 0,1 0 1 0 0,-1-1-1 0 0,0 1 0 0 0,0-1 1 0 0,1 0-1 0 0,-1 0 0 0 0,0 0 1 0 0,0 0-1 0 0,0 0 0 0 0,1-1 1 0 0,-1 1-1 0 0,0-1 0 0 0,-4-1 1 0 0,5 1-159 0 0,0 0 1 0 0,0 0 0 0 0,0-1 0 0 0,0 1 0 0 0,1 0-1 0 0,-1-1 1 0 0,0 1 0 0 0,1-1 0 0 0,-1 1 0 0 0,1-1-1 0 0,-1 0 1 0 0,1 1 0 0 0,0-1 0 0 0,0 0 0 0 0,0 0-1 0 0,0 0 1 0 0,0 0 0 0 0,0 0 0 0 0,1 0 0 0 0,-1 0-1 0 0,1-1 1 0 0,-1 1 0 0 0,1 0 0 0 0,0 0 0 0 0,0 0-1 0 0,0 0 1 0 0,0-1 0 0 0,0 1 0 0 0,0 0 0 0 0,1 0-1 0 0,-1 0 1 0 0,1-3 0 0 0,1-4-190 0 0,0 0-1 0 0,1-1 1 0 0,0 1 0 0 0,1 0-1 0 0,0 1 1 0 0,5-10 0 0 0,1 1-206 0 0,1 1 0 0 0,1 1 1 0 0,0 0-1 0 0,27-26 0 0 0,-33 36 569 0 0,0-1-1 0 0,1 1 1 0 0,-1 1-1 0 0,1-1 1 0 0,0 1-1 0 0,0 0 1 0 0,1 1-1 0 0,-1 0 1 0 0,1 0-1 0 0,-1 0 1 0 0,1 1-1 0 0,0 0 1 0 0,0 1-1 0 0,11-1 1 0 0,-15 2 17 0 0,0 1-1 0 0,-1 0 1 0 0,1 0 0 0 0,-1 0 0 0 0,0 0-1 0 0,1 1 1 0 0,-1-1 0 0 0,0 1 0 0 0,0 0-1 0 0,0 0 1 0 0,0 0 0 0 0,0 0 0 0 0,0 1-1 0 0,-1-1 1 0 0,1 1 0 0 0,-1-1 0 0 0,0 1-1 0 0,0 0 1 0 0,0 0 0 0 0,4 6 0 0 0,-2-1 27 0 0,1 1 0 0 0,-1-1 0 0 0,-1 1 0 0 0,1 0 0 0 0,-2 0 0 0 0,1 0 0 0 0,1 10 0 0 0,-4-16-358 0 0,4 49 993 0 0,-9-26-1924 0 0,-7-5-4566 0 0</inkml:trace>
</inkml:ink>
</file>

<file path=ppt/ink/ink7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1.2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1720 0 0,'0'0'9095'0'0,"1"15"-8412"0"0,7 286 1889 0 0,-9-184-1828 0 0,1-59-2239 0 0,-1-1-6968 0 0</inkml:trace>
  <inkml:trace contextRef="#ctx0" brushRef="#br0" timeOffset="1">1 343 1528 0 0,'0'0'9690'0'0,"11"0"-9726"0"0,48 0-92 0 0,112-3-1095 0 0,-157 2-174 0 0,1-1 1 0 0,-1-1-1 0 0,16-5 0 0 0,-2-1-2387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8.8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 1 4576 0 0,'0'0'3883'0'0,"0"14"-5513"0"0,-10 264 1521 0 0,11-36 835 0 0,-2-232-2062 0 0,-4 1-1414 0 0</inkml:trace>
</inkml:ink>
</file>

<file path=ppt/ink/ink7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1.6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354 1 4364 0 0,'0'0'5210'0'0,"-11"7"-4644"0"0,1-1-373 0 0,-1 1 85 0 0,0 0 1 0 0,0 1-1 0 0,0 0 1 0 0,-17 18 0 0 0,-2 8-79 0 0,0 1 0 0 0,2 1 0 0 0,2 1 1 0 0,1 1-1 0 0,2 2 0 0 0,2 0 0 0 0,2 2 1 0 0,-25 73-1 0 0,40-99-204 0 0,1 1 0 0 0,0 0 0 0 0,1 1 0 0 0,0-1 0 0 0,2 0 0 0 0,0 0 0 0 0,1 1 0 0 0,0-1 1 0 0,2 0-1 0 0,0 0 0 0 0,1 0 0 0 0,0-1 0 0 0,2 1 0 0 0,0-1 0 0 0,1 0 0 0 0,0 0 0 0 0,1-1 0 0 0,1 0 0 0 0,12 15 0 0 0,2 2 76 0 0,1-1 0 0 0,2-2 0 0 0,0 0 0 0 0,2-2 0 0 0,1-1-1 0 0,2-1 1 0 0,0-2 0 0 0,63 35 0 0 0,-90-55 78 0 0,0-1 1 0 0,1 0 0 0 0,-1 0-1 0 0,1-1 1 0 0,-1 1-1 0 0,1-1 1 0 0,0 0-1 0 0,7 0 1 0 0,-5-41-413 0 0,-6 7-5721 0 0,-1 15 377 0 0</inkml:trace>
</inkml:ink>
</file>

<file path=ppt/ink/ink7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4.7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233 0 1160 0 0,'0'0'8460'0'0,"-12"9"-8262"0"0,10-8-190 0 0,-9 6 82 0 0,1 0 0 0 0,0 0-1 0 0,0 1 1 0 0,0 0 0 0 0,1 1-1 0 0,1 0 1 0 0,-15 21 0 0 0,5 2-42 0 0,2 2 1 0 0,-19 54-1 0 0,-14 32-160 0 0,48-119-194 0 0,-8 15-1134 0 0</inkml:trace>
</inkml:ink>
</file>

<file path=ppt/ink/ink7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5.2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2888 0 0,'0'0'5749'0'0,"13"4"-5749"0"0,-12-3 7 0 0,27 9 573 0 0,52 29 0 0 0,-14 0-1091 0 0,79 62-1 0 0,-131-90-1924 0 0,2-1-1625 0 0</inkml:trace>
</inkml:ink>
</file>

<file path=ppt/ink/ink7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5.6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 1 1800 0 0,'0'0'9586'0'0,"5"12"-9474"0"0,-4-8-99 0 0,4 6 21 0 0,-2 0 1 0 0,1 0-1 0 0,-1 0 0 0 0,-1 1 1 0 0,1-1-1 0 0,-2 1 0 0 0,0 0 1 0 0,0 0-1 0 0,-1 12 0 0 0,-2-11-220 0 0,-1 0-1 0 0,0-1 1 0 0,-1 0 0 0 0,0 1-1 0 0,-7 11 1 0 0,-16 26-5148 0 0,18-40 2644 0 0</inkml:trace>
</inkml:ink>
</file>

<file path=ppt/ink/ink7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6.02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56 5136 0 0,'0'0'5126'0'0,"10"13"-4827"0"0,-5-7-271 0 0,7 8 78 0 0,0 1 0 0 0,-2 0 0 0 0,0 0 0 0 0,-1 1 0 0 0,11 25 0 0 0,-18-36-19 0 0,0 1-1 0 0,-1-1 1 0 0,0 1 0 0 0,0 0-1 0 0,0-1 1 0 0,-1 8 0 0 0,-12-35 2361 0 0,12 13-2425 0 0,-1 0 1 0 0,1 0-1 0 0,0 0 0 0 0,1 0 0 0 0,0 0 1 0 0,0 1-1 0 0,1-1 0 0 0,0 0 0 0 0,0 0 1 0 0,1 1-1 0 0,1 0 0 0 0,6-15 1 0 0,11-31-1422 0 0,-20 51 307 0 0</inkml:trace>
  <inkml:trace contextRef="#ctx0" brushRef="#br0" timeOffset="1">490 11 952 0 0,'0'0'9759'0'0,"-10"14"-9554"0"0,-32 44-213 0 0,39-54 1 0 0,0 0 1 0 0,1 1-1 0 0,-1-1 1 0 0,1 1-1 0 0,0-1 1 0 0,0 1-1 0 0,0 0 0 0 0,1 0 1 0 0,0 0-1 0 0,-1 6 1 0 0,2-9 11 0 0,-1 1 0 0 0,2-1-1 0 0,-1 0 1 0 0,0 0 0 0 0,0 0 0 0 0,1 1 0 0 0,-1-1 0 0 0,1 0 0 0 0,0 0-1 0 0,-1 0 1 0 0,1 0 0 0 0,0 0 0 0 0,0 0 0 0 0,1 0 0 0 0,-1 0 0 0 0,3 3-1 0 0,0-2 37 0 0,-1 0 0 0 0,2 0 0 0 0,-1 0 0 0 0,0-1 0 0 0,1 1 0 0 0,-1-1-1 0 0,1 0 1 0 0,-1 0 0 0 0,1-1 0 0 0,0 1 0 0 0,0-1 0 0 0,0 0 0 0 0,0-1-1 0 0,0 1 1 0 0,0-1 0 0 0,6 0 0 0 0,-5 0 38 0 0,0 0 0 0 0,0 0 1 0 0,0-1-1 0 0,-1 0 0 0 0,1 0 0 0 0,0-1 0 0 0,0 1 0 0 0,0-1 0 0 0,-1 0 1 0 0,1-1-1 0 0,-1 0 0 0 0,0 1 0 0 0,1-2 0 0 0,8-6 0 0 0,-11 7-40 0 0,0-1-1 0 0,0 1 1 0 0,0-1-1 0 0,0 0 0 0 0,-1 0 1 0 0,0 0-1 0 0,0 0 1 0 0,0 0-1 0 0,0 0 0 0 0,0 0 1 0 0,-1-1-1 0 0,0 1 0 0 0,0-1 1 0 0,0 1-1 0 0,-1-1 1 0 0,1 1-1 0 0,-1-1 0 0 0,0 1 1 0 0,0-1-1 0 0,-2-6 1 0 0,1 7-62 0 0,0 0 0 0 0,0-1 0 0 0,-1 1 0 0 0,1 0 0 0 0,-1 0 0 0 0,0 0 1 0 0,-1 0-1 0 0,1 0 0 0 0,-1 0 0 0 0,1 1 0 0 0,-1-1 0 0 0,0 1 0 0 0,-1 0 1 0 0,-3-4-1 0 0,5 5-62 0 0,-1 0 0 0 0,1 0 0 0 0,-1 0 1 0 0,0 0-1 0 0,1 1 0 0 0,-1-1 0 0 0,0 1 0 0 0,0 0 1 0 0,0 0-1 0 0,0 0 0 0 0,0 0 0 0 0,0 0 0 0 0,0 0 1 0 0,0 1-1 0 0,0 0 0 0 0,0-1 0 0 0,-1 1 0 0 0,1 0 1 0 0,0 1-1 0 0,-6 0 0 0 0,7 0-273 0 0,0 0 0 0 0,1 1-1 0 0,-1-1 1 0 0,0 0 0 0 0,1 1-1 0 0,-1-1 1 0 0,1 1 0 0 0,-1-1 0 0 0,1 1-1 0 0,0 0 1 0 0,0 0 0 0 0,0 0 0 0 0,0 0-1 0 0,0 0 1 0 0,0 0 0 0 0,-1 4-1 0 0,1 3-2145 0 0</inkml:trace>
</inkml:ink>
</file>

<file path=ppt/ink/ink7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6.4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126 19 5593 0 0,'0'0'5001'0'0,"-11"3"-4933"0"0,-37 12 76 0 0,44-14-154 0 0,1 1 0 0 0,-1 0 1 0 0,1 0-1 0 0,-1 1 1 0 0,1-1-1 0 0,0 0 1 0 0,0 1-1 0 0,0 0 0 0 0,0 0 1 0 0,0 0-1 0 0,1 0 1 0 0,-1 0-1 0 0,1 1 1 0 0,0-1-1 0 0,0 1 0 0 0,-2 5 1 0 0,1-1-15 0 0,0 0-1 0 0,0 0 1 0 0,1 1 0 0 0,1-1-1 0 0,-2 16 1 0 0,2-20 30 0 0,1-1 0 0 0,0 0 0 0 0,0 1-1 0 0,0-1 1 0 0,1 1 0 0 0,-1-1 0 0 0,1 0 0 0 0,0 0 0 0 0,0 1 0 0 0,0-1-1 0 0,0 0 1 0 0,1 0 0 0 0,-1 0 0 0 0,1 0 0 0 0,-1 0 0 0 0,1 0 0 0 0,0-1 0 0 0,1 1-1 0 0,3 3 1 0 0,-3-3 30 0 0,1 0 0 0 0,0-1 0 0 0,-1 1 0 0 0,1-1-1 0 0,0 0 1 0 0,0-1 0 0 0,1 1 0 0 0,-1-1 0 0 0,0 0-1 0 0,0 0 1 0 0,1 0 0 0 0,-1 0 0 0 0,8 0 0 0 0,-7-1 35 0 0,1 0 1 0 0,0 0 0 0 0,0-1-1 0 0,-1 1 1 0 0,1-1-1 0 0,0 0 1 0 0,-1-1 0 0 0,1 0-1 0 0,-1 1 1 0 0,1-2-1 0 0,-1 1 1 0 0,0-1 0 0 0,0 1-1 0 0,0-1 1 0 0,0-1 0 0 0,-1 1-1 0 0,1-1 1 0 0,-1 0-1 0 0,0 0 1 0 0,0 0 0 0 0,0 0-1 0 0,-1-1 1 0 0,6-7 0 0 0,-7 4-16 0 0,1 1 0 0 0,-1-1 0 0 0,0 0 0 0 0,-1 0 1 0 0,0 1-1 0 0,0-1 0 0 0,0 0 0 0 0,-1 0 1 0 0,0 0-1 0 0,-1 0 0 0 0,0 0 0 0 0,-3-14 1 0 0,3 19-150 0 0,0 0 0 0 0,0 0 0 0 0,1 0 1 0 0,-2 0-1 0 0,1 0 0 0 0,0 0 1 0 0,-1 0-1 0 0,1 0 0 0 0,-1 1 0 0 0,0-1 1 0 0,0 1-1 0 0,0-1 0 0 0,0 1 0 0 0,0 0 1 0 0,0-1-1 0 0,-1 1 0 0 0,1 0 1 0 0,-1 0-1 0 0,0 1 0 0 0,1-1 0 0 0,-1 1 1 0 0,0-1-1 0 0,0 1 0 0 0,0 0 1 0 0,0 0-1 0 0,0 0 0 0 0,0 0 0 0 0,0 1 1 0 0,0-1-1 0 0,-1 1 0 0 0,1 0 0 0 0,0 0 1 0 0,0 0-1 0 0,-4 1 0 0 0,6-1-110 0 0,0 0 0 0 0,1 0 0 0 0,-1 0 0 0 0,0 0 0 0 0,0 1 0 0 0,1-1 0 0 0,-1 0 0 0 0,0 0 0 0 0,0 1 0 0 0,1-1 0 0 0,-1 0 0 0 0,0 1 0 0 0,1-1 0 0 0,-1 1 0 0 0,1-1 0 0 0,-1 1 0 0 0,0-1 0 0 0,1 1 0 0 0,-1 0 0 0 0</inkml:trace>
</inkml:ink>
</file>

<file path=ppt/ink/ink7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6.8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1616 0 0,'0'0'10056'0'0,"1"15"-9716"0"0,26 248 1153 0 0,-22-244-2032 0 0,11 65 1366 0 0,-12-28-8051 0 0</inkml:trace>
</inkml:ink>
</file>

<file path=ppt/ink/ink7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7.25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1 547 7673 0 0,'0'0'3288'0'0,"68"-4"-4192"0"0,-47 11 724 0 0,2-1 28 0 0,2 2-692 0 0,-4-2-1584 0 0,11 1-609 0 0</inkml:trace>
  <inkml:trace contextRef="#ctx0" brushRef="#br0" timeOffset="1">787 1 260 0 0,'0'0'3022'0'0,"12"15"-2298"0"0,-2-1-641 0 0,0-2-20 0 0,0 0 0 0 0,-1 1-1 0 0,-1 0 1 0 0,0 0 0 0 0,-1 1 0 0 0,0 0-1 0 0,6 19 1 0 0,-3 13 491 0 0,-1 1-1 0 0,-2-1 1 0 0,-2 1 0 0 0,-3 0-1 0 0,-1 1 1 0 0,-7 58 0 0 0,0-55-71 0 0,-3-1 0 0 0,-1 1 0 0 0,-3-2 0 0 0,-2 1 0 0 0,-29 65 1 0 0,14-50 220 0 0,-3-1 0 0 0,-2-2 0 0 0,-57 75 1 0 0,80-122-915 0 0,-39 50 803 0 0,46-60-964 0 0,0 1 0 0 0,-1-1 0 0 0,1 0 0 0 0,-1-1 0 0 0,-1 0 0 0 0,1 1 0 0 0,0-2 0 0 0,-11 5 0 0 0,6-5-2245 0 0,-5-3-1875 0 0</inkml:trace>
</inkml:ink>
</file>

<file path=ppt/ink/ink7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8.8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82 10469 0 0,'0'0'2371'0'0,"15"-8"-2869"0"0,3-2 483 0 0,1 1 0 0 0,0 1 0 0 0,0 0 1 0 0,1 2-1 0 0,24-5 0 0 0,-36 9-133 0 0,38-6 27 0 0,64-3-1 0 0,-45 14-4049 0 0,-52 1 992 0 0</inkml:trace>
</inkml:ink>
</file>

<file path=ppt/ink/ink7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9.2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59 4272 0 0,'0'0'5581'0'0,"79"-15"-6177"0"0,-50 8 532 0 0,-1 0 52 0 0,5 1-68 0 0,-2 0 68 0 0,3 1-300 0 0,-5-2-336 0 0,-5 5-664 0 0,-6-1-877 0 0,-8 2-1827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9.2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581 105 432 0 0,'0'0'7023'0'0,"-18"-14"-6925"0"0,-59-45-8 0 0,70 55-59 0 0,-1 0 1 0 0,0 0-1 0 0,0 0 1 0 0,0 1-1 0 0,0 0 1 0 0,0 1-1 0 0,-1 0 0 0 0,1 0 1 0 0,-1 1-1 0 0,0 0 1 0 0,1 0-1 0 0,-1 1 1 0 0,0 0-1 0 0,-11 2 1 0 0,-6-1 163 0 0,6-1-34 0 0,1 2 0 0 0,-1 0 0 0 0,1 1 0 0 0,0 0 0 0 0,0 2-1 0 0,0 1 1 0 0,0 0 0 0 0,1 1 0 0 0,-22 12 0 0 0,32-15-205 0 0,1 1 1 0 0,-1 0-1 0 0,1 0 1 0 0,0 0-1 0 0,0 1 1 0 0,0 0-1 0 0,1 1 0 0 0,0-1 1 0 0,1 1-1 0 0,-1 1 1 0 0,1-1-1 0 0,0 1 1 0 0,1-1-1 0 0,0 1 0 0 0,0 1 1 0 0,1-1-1 0 0,0 0 1 0 0,0 1-1 0 0,1 0 1 0 0,0-1-1 0 0,1 1 0 0 0,-1 12 1 0 0,2-10-38 0 0,1-1-1 0 0,0 1 1 0 0,0-1 0 0 0,1 0 0 0 0,1 1 0 0 0,0-1-1 0 0,0 0 1 0 0,1 0 0 0 0,0-1 0 0 0,0 1 0 0 0,1-1-1 0 0,1 0 1 0 0,-1 0 0 0 0,2 0 0 0 0,-1-1-1 0 0,1 0 1 0 0,0 0 0 0 0,1-1 0 0 0,16 13 0 0 0,-12-11 59 0 0,2 0 1 0 0,-1-1 0 0 0,1 0 0 0 0,0-1 0 0 0,0-1 0 0 0,1 0-1 0 0,0-1 1 0 0,0 0 0 0 0,0-1 0 0 0,1-1 0 0 0,-1-1-1 0 0,29 2 1 0 0,-43-4 92 0 0,-1 0-1 0 0,1 0 1 0 0,0 0-1 0 0,-1 0 1 0 0,1-1-1 0 0,0 1 1 0 0,-1 0-1 0 0,1 0 1 0 0,-1 0-1 0 0,1-1 1 0 0,0 1-1 0 0,-1 0 1 0 0,1 0-1 0 0,-1-1 1 0 0,1 1 0 0 0,-1-1-1 0 0,1 1 1 0 0,-1 0-1 0 0,1-1 1 0 0,-1 1-1 0 0,1-1 1 0 0,-1 1-1 0 0,1-1 1 0 0,-1 0-1 0 0,0 1 1 0 0,1-1-1 0 0,-1 1 1 0 0,0-1-1 0 0,0 1 1 0 0,1-2-1 0 0,-1-24 1493 0 0,-2 19-1387 0 0,0 0 1 0 0,0 0-1 0 0,0 0 0 0 0,-1 1 0 0 0,-4-9 1 0 0,2 8-218 0 0,0 1 1 0 0,0-1-1 0 0,0 1 0 0 0,-1 0 1 0 0,0 1-1 0 0,0-1 1 0 0,-1 1-1 0 0,1 0 0 0 0,-11-5 1 0 0,15 9-109 0 0,-1-1 0 0 0,0 1 0 0 0,1 0 0 0 0,-1 0 0 0 0,1 0 0 0 0,-1 0 0 0 0,0 1-1 0 0,0-1 1 0 0,1 1 0 0 0,-1 0 0 0 0,0 0 0 0 0,0 0 0 0 0,0 0 0 0 0,1 0 0 0 0,-1 0 0 0 0,0 1 0 0 0,0-1 0 0 0,1 1 0 0 0,-1 0 0 0 0,0 0 0 0 0,1 0 0 0 0,-1 0 0 0 0,1 0 0 0 0,-1 1 0 0 0,1-1 0 0 0,-1 1-1 0 0,1 0 1 0 0,0-1 0 0 0,0 1 0 0 0,-2 3 0 0 0,-9 11-2081 0 0,4-1-109 0 0</inkml:trace>
</inkml:ink>
</file>

<file path=ppt/ink/ink7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39.6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 27 6201 0 0,'0'0'7880'0'0,"-2"-6"-8117"0"0,-1-2 84 0 0,-1-4-133 0 0,4 30 488 0 0,26 410 245 0 0,-24-284-3064 0 0,-1-1-3901 0 0,-1-112 1767 0 0</inkml:trace>
</inkml:ink>
</file>

<file path=ppt/ink/ink7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40.0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77 104 1136 0 0,'0'0'4321'0'0,"11"-11"-3267"0"0,39-35-1028 0 0,-44 41-28 0 0,0 0 1 0 0,1 0-1 0 0,0 1 1 0 0,-1 0 0 0 0,2 0-1 0 0,-1 1 1 0 0,0 0-1 0 0,1 0 1 0 0,-1 0 0 0 0,1 1-1 0 0,0 0 1 0 0,0 1-1 0 0,0 0 1 0 0,0 0 0 0 0,0 1-1 0 0,0 0 1 0 0,0 0-1 0 0,0 1 1 0 0,10 1 0 0 0,-14 0 31 0 0,0-1 1 0 0,0 0 0 0 0,0 1 0 0 0,-1 0 0 0 0,1 0 0 0 0,0 0-1 0 0,-1 1 1 0 0,1-1 0 0 0,-1 1 0 0 0,0-1 0 0 0,0 1 0 0 0,0 0-1 0 0,0 1 1 0 0,-1-1 0 0 0,1 0 0 0 0,-1 1 0 0 0,0-1 0 0 0,0 1-1 0 0,0 0 1 0 0,0 0 0 0 0,-1 0 0 0 0,1 0 0 0 0,-1 0 0 0 0,0 0-1 0 0,0 0 1 0 0,0 6 0 0 0,0-3 47 0 0,0 0 1 0 0,-1 0-1 0 0,1 0 0 0 0,-1 1 0 0 0,-1-1 1 0 0,0 0-1 0 0,0 0 0 0 0,0 0 0 0 0,-1 0 1 0 0,0 0-1 0 0,0 0 0 0 0,0-1 0 0 0,-1 1 1 0 0,-7 11-1 0 0,2-7 261 0 0,-1-1 0 0 0,0 0 0 0 0,-1-1 0 0 0,0 0 0 0 0,0 0 1 0 0,-18 11-1 0 0,-75 36 1125 0 0,73-41-1902 0 0,1 0 0 0 0,-43 32 1 0 0,45-28-4386 0 0</inkml:trace>
</inkml:ink>
</file>

<file path=ppt/ink/ink7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41.0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1 588 0 0,'0'0'15740'0'0,"4"0"-15434"0"0,119 5-304 0 0,-71 4-5618 0 0</inkml:trace>
</inkml:ink>
</file>

<file path=ppt/ink/ink7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3:41.47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7493 0 0,'0'0'8394'0'0,"8"1"-8314"0"0,8 2-650 0 0,60 9 1601 0 0,-48-10-3422 0 0,-4-1-3285 0 0</inkml:trace>
</inkml:ink>
</file>

<file path=ppt/ink/ink7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5.6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51 940 0 0,'0'0'10932'0'0,"3"-2"-10142"0"0,10-2 18 0 0,-11 10 536 0 0,-16 21 700 0 0,6-12-2544 0 0,3-7 284 0 0,-1 4 1350 0 0,12-18-128 0 0,6-10-1029 0 0,0 1 0 0 0,2 0 0 0 0,-1 1 0 0 0,2 0 0 0 0,24-17 0 0 0,-39 31-28 0 0,0 0 0 0 0,1 0 0 0 0,-1 0 0 0 0,0-1 0 0 0,0 1-255 0 0,1 0 255 0 0,-1 0 0 0 0,0 0 0 0 0,0 0 0 0 0,0-1 0 0 0,0 1 0 0 0,0 0 0 0 0,1 0 0 0 0,-1 0 0 0 0,0 0 0 0 0,0 0 0 0 0,0 0 0 0 0,0 0 0 0 0,0 0 0 0 0,1 0 1 0 0,-1 0-1 0 0,0 0 0 0 0,0 0 0 0 0,0 0 0 0 0,0 0 0 0 0,1 0 0 0 0,-1 0 0 0 0,0 1 0 0 0,0-1 0 0 0,0 0 0 0 0,0 0 0 0 0,0 0 0 0 0,1 0 0 0 0,-1 0 0 0 0,0 0 0 0 0,0 1-255 0 0,0-1 255 0 0,1 0 0 0 0,-1 0 0 0 0,0 0 0 0 0,0 0 0 0 0,0 1 0 0 0,0-1 0 0 0,0 0 0 0 0,0 0 1 0 0,-3 13-1738 0 0,-8 13-1152 0 0,3-15 508 0 0,-3 4-1406 0 0</inkml:trace>
</inkml:ink>
</file>

<file path=ppt/ink/ink7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6.4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0 3436 0 0,'0'0'8206'0'0,"-11"26"-7357"0"0,1-13-447 0 0,9-12-344 0 0,-1 1 1 0 0,1 0-1 0 0,-1-1 0 0 0,1 1 0 0 0,0 0 0 0 0,0 0 0 0 0,0 0 0 0 0,0 0 1 0 0,0 0-1 0 0,0 1 0 0 0,0-1 0 0 0,0 4 482 0 0,11-6-310 0 0,1-1 0 0 0,0 0 0 0 0,-1 0 1 0 0,1-1-1 0 0,-1-1 0 0 0,0 0 1 0 0,0 0-1 0 0,0-1 0 0 0,12-7 1 0 0,-36 18-474 0 0,8-5 269 0 0,0 1-1 0 0,0-1 1 0 0,1 1-1 0 0,-1 1 1 0 0,1-1-1 0 0,-1 1 1 0 0,1 0-1 0 0,0 0 1 0 0,1 0-1 0 0,-6 7 1 0 0,9-11 4 0 0,27 1 1372 0 0,-17-1-1381 0 0,0-1 0 0 0,0 0 0 0 0,0 0 0 0 0,0-1 0 0 0,-1 0-1 0 0,1-1 1 0 0,0 0 0 0 0,-1 0 0 0 0,0-1 0 0 0,13-7 0 0 0,-21 11-24 0 0,0 0 1 0 0,0 0 0 0 0,0 0-1 0 0,1-1 1 0 0,-1 1-1 0 0,0 0 1 0 0,0 0 0 0 0,0 0-1 0 0,0 0 1 0 0,0 0 0 0 0,1 0-1 0 0,-1 0 1 0 0,0 0 0 0 0,0-1-1 0 0,0 1 1 0 0,0 0-1 0 0,0 0 1 0 0,0 0 0 0 0,0 0-1 0 0,0 0 1 0 0,0-1 0 0 0,0 1-1 0 0,1 0 1 0 0,-1 0 0 0 0,0 0-1 0 0,0 0 1 0 0,0 0-1 0 0,0-1 1 0 0,0 1 0 0 0,0 0-1 0 0,0 0 1 0 0,0 0 0 0 0,0 0-1 0 0,0-1 1 0 0,0 1 0 0 0,0 0-1 0 0,0 0 1 0 0,-1 0-1 0 0,1 0 1 0 0,0 0 0 0 0,0-1-1 0 0,0 1 1 0 0,0 0 0 0 0,0 0-1 0 0,0 0 1 0 0,0 0 0 0 0,0 0-1 0 0,0-1 1 0 0,-1 1 0 0 0,1 0-1 0 0,0 0 1 0 0,0 0-1 0 0,0 0 1 0 0,-14-4-277 0 0,-19 3-3 0 0,31 1 327 0 0,1 0-48 0 0,1 0 1 0 0,-1 0 0 0 0,0 0 0 0 0,0 0 0 0 0,0 0-1 0 0,1 0 1 0 0,-1 0 0 0 0,0 0 0 0 0,0 1 0 0 0,1-1 0 0 0,-1 0-1 0 0,0 0 1 0 0,0 1 0 0 0,1-1 0 0 0,-1 0 0 0 0,0 1-1 0 0,1-1 1 0 0,-1 1 0 0 0,0-1 0 0 0,1 1 0 0 0,-1-1-1 0 0,1 1 1 0 0,-1 0 0 0 0,1-1 0 0 0,-1 1 0 0 0,1 0-1 0 0,-1-1 1 0 0,1 1 0 0 0,0 0 0 0 0,-1-1 0 0 0,1 1 0 0 0,0 0-1 0 0,0 0 1 0 0,-1-1 0 0 0,1 3 0 0 0,0 0-243 0 0,0 1 0 0 0,0-1 0 0 0,1 1 0 0 0,-1-1 0 0 0,1 1 0 0 0,0-1 0 0 0,1 5 0 0 0,3 3-2256 0 0,8 0-2180 0 0</inkml:trace>
</inkml:ink>
</file>

<file path=ppt/ink/ink7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6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1 6493 0 0,'0'0'6198'0'0,"6"21"-6212"0"0,-2 2 41 0 0,-1 0 0 0 0,0 0 0 0 0,-2 0-1 0 0,-1 1 1 0 0,-1-1 0 0 0,-1 0 0 0 0,-1 0 0 0 0,-1 0 0 0 0,-1-1-1 0 0,-1 1 1 0 0,-1-1 0 0 0,-10 22 0 0 0,13-33-303 0 0,-6 12-587 0 0,0-15-2860 0 0</inkml:trace>
</inkml:ink>
</file>

<file path=ppt/ink/ink7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6.7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192 0 3148 0 0,'0'0'5301'0'0,"-2"2"-5183"0"0,-24 31 876 0 0,-43 39 0 0 0,-6 8-457 0 0,73-77-484 0 0,0-1 0 0 0,0 0 0 0 0,0 1-1 0 0,1-1 1 0 0,-1 1 0 0 0,1-1 0 0 0,0 1-1 0 0,-1 0 1 0 0,1-1 0 0 0,0 1 0 0 0,1 0-1 0 0,-1 0 1 0 0,0 0 0 0 0,0 5 0 0 0,2-7-48 0 0,-1 1 0 0 0,0-1 1 0 0,1 0-1 0 0,-1 0 1 0 0,1 1-1 0 0,0-1 1 0 0,-1 0-1 0 0,1 0 1 0 0,0 0-1 0 0,-1 0 1 0 0,1 1-1 0 0,0-1 1 0 0,0-1-1 0 0,0 1 1 0 0,0 0-1 0 0,0 0 1 0 0,0 0-1 0 0,1 0 1 0 0,-1-1-1 0 0,0 1 1 0 0,0 0-1 0 0,0-1 1 0 0,1 1-1 0 0,-1-1 1 0 0,0 0-1 0 0,1 1 1 0 0,-1-1-1 0 0,0 0 1 0 0,1 0-1 0 0,-1 0 0 0 0,0 0 1 0 0,3 0-1 0 0,14 2-531 0 0,0-1 0 0 0,18-2-1 0 0,-28 0-392 0 0,0 0 0 0 0,0 0 0 0 0,0-1-1 0 0,8-3 1 0 0,1-2-1830 0 0</inkml:trace>
</inkml:ink>
</file>

<file path=ppt/ink/ink7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7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79 1252 0 0,'0'0'4571'0'0,"0"-12"-4068"0"0,1-34-117 0 0,-1 45-351 0 0,0 0 1 0 0,0 0-1 0 0,0 1 1 0 0,-1-1-1 0 0,1 0 0 0 0,0 0 1 0 0,0 0-1 0 0,-1 0 1 0 0,1 0-1 0 0,-1 1 1 0 0,1-1-1 0 0,-1 0 0 0 0,1 0 1 0 0,-1 1-1 0 0,1-1 1 0 0,-1 0-1 0 0,1 1 0 0 0,-1-1 1 0 0,0 0-1 0 0,0 1 1 0 0,1-1-1 0 0,-1 1 0 0 0,0-1 1 0 0,0 1-1 0 0,1-1 1 0 0,-1 1-1 0 0,0 0 1 0 0,0 0-1 0 0,0-1 0 0 0,0 1 1 0 0,0 0-1 0 0,0 0 1 0 0,0 0-1 0 0,1 0 0 0 0,-1 0 1 0 0,0 0-1 0 0,0 0 1 0 0,-2 0-1 0 0,-27 7 177 0 0,25-3-109 0 0,0 0 0 0 0,0 0-1 0 0,0 0 1 0 0,1 1-1 0 0,0 0 1 0 0,0 0-1 0 0,0 0 1 0 0,1 0-1 0 0,0 0 1 0 0,0 1-1 0 0,0 0 1 0 0,0-1 0 0 0,1 1-1 0 0,0 0 1 0 0,0 0-1 0 0,1 0 1 0 0,0 0-1 0 0,0 1 1 0 0,0-1-1 0 0,1 0 1 0 0,-1 0-1 0 0,2 1 1 0 0,-1-1 0 0 0,1 0-1 0 0,2 12 1 0 0,-2-16-142 0 0,1 0 1 0 0,-1 1-1 0 0,0-1 1 0 0,1 0-1 0 0,0 0 1 0 0,-1 0-1 0 0,1 0 1 0 0,0 0 0 0 0,0 0-1 0 0,0 0 1 0 0,0 0-1 0 0,1-1 1 0 0,-1 1-1 0 0,0-1 1 0 0,1 0-1 0 0,-1 0 1 0 0,1 0-1 0 0,-1 0 1 0 0,1 0-1 0 0,-1 0 1 0 0,1-1 0 0 0,0 1-1 0 0,-1-1 1 0 0,1 0-1 0 0,0 0 1 0 0,0 0-1 0 0,-1 0 1 0 0,6-1-1 0 0,0 1-748 0 0,1-1 0 0 0,-1-1 0 0 0,0 1 0 0 0,0-1 0 0 0,0-1 0 0 0,0 0 0 0 0,0 0-1 0 0,11-6 1 0 0,0-4-1845 0 0</inkml:trace>
</inkml:ink>
</file>

<file path=ppt/ink/ink7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7.5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44 3420 0 0,'0'0'4529'0'0,"-3"13"-4179"0"0,-2 3-254 0 0,3-8-39 0 0,0-1-1 0 0,0 1 1 0 0,1-1 0 0 0,0 1-1 0 0,0 0 1 0 0,1 9-1 0 0,-1-15-31 0 0,1 0-1 0 0,0 0 1 0 0,0-1-1 0 0,0 1 1 0 0,0 0-1 0 0,1 0 1 0 0,-1 0 0 0 0,0 0-1 0 0,1-1 1 0 0,-1 1-1 0 0,1 0 1 0 0,0 0-1 0 0,0-1 1 0 0,-1 1-1 0 0,1-1 1 0 0,0 1-1 0 0,0 0 1 0 0,0-1-1 0 0,1 0 1 0 0,-1 1-1 0 0,0-1 1 0 0,1 0-1 0 0,-1 1 1 0 0,0-1-1 0 0,1 0 1 0 0,-1 0-1 0 0,1 0 1 0 0,0 0-1 0 0,-1-1 1 0 0,1 1-1 0 0,0 0 1 0 0,0-1-1 0 0,-1 1 1 0 0,1-1-1 0 0,0 0 1 0 0,0 1-1 0 0,0-1 1 0 0,0 0-1 0 0,-1 0 1 0 0,1 0-1 0 0,3-1 1 0 0,2 0 153 0 0,0 0 1 0 0,0 0 0 0 0,0-1 0 0 0,-1 0 0 0 0,1 0-1 0 0,-1-1 1 0 0,0 0 0 0 0,1 0 0 0 0,9-8-1 0 0,-5 3-216 0 0,-1 0 0 0 0,0-1-1 0 0,-1 0 1 0 0,0-1 0 0 0,0 0-1 0 0,-1-1 1 0 0,-1 0 0 0 0,0 0-1 0 0,0 0 1 0 0,-1-1 0 0 0,7-20-1 0 0,-11 19-4080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29.6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29 7201 0 0,'0'0'4039'0'0,"15"-5"-4753"0"0,-13 4 711 0 0,13-4-90 0 0,1 1-1 0 0,-1 0 1 0 0,1 0-1 0 0,0 2 1 0 0,0 0-1 0 0,24 0 1 0 0,55 13-11 0 0,117 27-1 0 0,-118-19-864 0 0,-7 2-1010 0 0,-44-10-593 0 0,63 7 0 0 0,-64-14 1140 0 0</inkml:trace>
</inkml:ink>
</file>

<file path=ppt/ink/ink7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7.9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506 0 260 0 0,'0'0'9480'0'0,"-15"14"-8827"0"0,3-2-463 0 0,-88 89 1245 0 0,39-27-682 0 0,-62 94-1 0 0,-38 90-352 0 0,153-245-376 0 0,-18 31-674 0 0</inkml:trace>
</inkml:ink>
</file>

<file path=ppt/ink/ink7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38.5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 3616 0 0,'0'0'7465'0'0,"5"-16"-8173"0"0,-2 19-16 0 0,2 6 428 0 0,0 6 112 0 0,-1 5-8 0 0,3-2-612 0 0,-4 14-2137 0 0</inkml:trace>
</inkml:ink>
</file>

<file path=ppt/ink/ink7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1.1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3 720 0 0,'0'0'10596'0'0,"13"-3"-5335"0"0,-27 185-3821 0 0,0-23-1579 0 0,10-55-2894 0 0,8-131-5943 0 0,3-5 3155 0 0</inkml:trace>
</inkml:ink>
</file>

<file path=ppt/ink/ink7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1.5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0 115 572 0 0,'0'0'11252'0'0,"3"13"-11878"0"0,11 41 691 0 0,-13-52-58 0 0,0-1 0 0 0,0 1 0 0 0,0-1 0 0 0,0 1-1 0 0,1-1 1 0 0,-1 1 0 0 0,0-1 0 0 0,1 0 0 0 0,-1 0 0 0 0,1 1 0 0 0,-1-1-1 0 0,1 0 1 0 0,-1 0 0 0 0,1-1 0 0 0,0 1 0 0 0,-1 0 0 0 0,1 0 0 0 0,0-1 0 0 0,0 1-1 0 0,0-1 1 0 0,-1 0 0 0 0,1 0 0 0 0,0 1 0 0 0,0-1 0 0 0,0 0 0 0 0,0 0 0 0 0,0-1-1 0 0,-1 1 1 0 0,4-1 0 0 0,3 1 57 0 0,-4 0-27 0 0,0 1 0 0 0,-1-1 1 0 0,1 0-1 0 0,0-1 0 0 0,-1 1 0 0 0,1-1 0 0 0,0 0 1 0 0,-1 0-1 0 0,1 0 0 0 0,-1 0 0 0 0,1 0 0 0 0,-1-1 0 0 0,1 0 1 0 0,-1 0-1 0 0,0 0 0 0 0,0 0 0 0 0,3-3 0 0 0,-3 2 17 0 0,-1 0 0 0 0,1 0 0 0 0,-1-1 0 0 0,0 1 0 0 0,0-1 0 0 0,-1 0 0 0 0,1 1 0 0 0,-1-1 0 0 0,0 0 0 0 0,0 0 0 0 0,0 0 0 0 0,0 0-1 0 0,-1 0 1 0 0,1 0 0 0 0,-1 0 0 0 0,0-4 0 0 0,-1 1-16 0 0,0 1 0 0 0,0 0 0 0 0,-1 0-1 0 0,0-1 1 0 0,0 1 0 0 0,0 0 0 0 0,-1 1 0 0 0,0-1 0 0 0,0 0-1 0 0,0 1 1 0 0,-1-1 0 0 0,1 1 0 0 0,-1 0 0 0 0,-9-8-1 0 0,12 11-157 0 0,-1 1-1 0 0,0-1 0 0 0,1 0 0 0 0,-1 1 1 0 0,0-1-1 0 0,0 1 0 0 0,0 0 0 0 0,0-1 0 0 0,0 1 1 0 0,0 0-1 0 0,0 0 0 0 0,0 1 0 0 0,-1-1 0 0 0,1 0 1 0 0,0 1-1 0 0,0-1 0 0 0,-1 1 0 0 0,1 0 1 0 0,0-1-1 0 0,-1 1 0 0 0,1 0 0 0 0,0 1 0 0 0,-1-1 1 0 0,1 0-1 0 0,0 1 0 0 0,-1-1 0 0 0,1 1 0 0 0,0 0 1 0 0,0-1-1 0 0,0 1 0 0 0,-1 0 0 0 0,1 1 1 0 0,0-1-1 0 0,0 0 0 0 0,1 1 0 0 0,-1-1 0 0 0,0 1 1 0 0,0-1-1 0 0,1 1 0 0 0,-1 0 0 0 0,-2 3 0 0 0,-4 10-3260 0 0,3 3-1803 0 0</inkml:trace>
</inkml:ink>
</file>

<file path=ppt/ink/ink7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2.1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136 299 6025 0 0,'0'0'2831'0'0,"15"-7"-2676"0"0,-3 2-113 0 0,0 1 53 0 0,0-1 1 0 0,-1 0 0 0 0,1-1-1 0 0,-1-1 1 0 0,0 1-1 0 0,0-2 1 0 0,15-14 0 0 0,-23 18-52 0 0,0 0 0 0 0,0 0 0 0 0,0-1 0 0 0,-1 0 0 0 0,0 1 0 0 0,0-1 0 0 0,0 0 0 0 0,-1 0 1 0 0,1 0-1 0 0,-1 0 0 0 0,0 0 0 0 0,-1 0 0 0 0,1-1 0 0 0,-1 1 0 0 0,0 0 0 0 0,-1 0 0 0 0,1 0 0 0 0,-1-1 1 0 0,0 1-1 0 0,0 0 0 0 0,0 0 0 0 0,-3-5 0 0 0,1 2 37 0 0,1 1 0 0 0,-1 0 0 0 0,-1 0 0 0 0,0 0-1 0 0,0 0 1 0 0,0 0 0 0 0,-1 1 0 0 0,0 0 0 0 0,0 0 0 0 0,0 0 0 0 0,-1 0 0 0 0,0 1 0 0 0,-12-9-1 0 0,16 13-35 0 0,1 1-1 0 0,0-1 0 0 0,0 0 0 0 0,0 1 0 0 0,-1-1 0 0 0,1 0 0 0 0,0 1 0 0 0,-1 0 0 0 0,1-1 0 0 0,-1 1 1 0 0,1 0-1 0 0,0 0 0 0 0,-1-1 0 0 0,1 1 0 0 0,-1 0 0 0 0,1 0 0 0 0,-1 1 0 0 0,1-1 0 0 0,0 0 0 0 0,-1 0 1 0 0,1 1-1 0 0,-3 0 0 0 0,2 0-28 0 0,1 1 0 0 0,-1-1 1 0 0,1 0-1 0 0,0 1 0 0 0,-1-1 0 0 0,1 1 1 0 0,0 0-1 0 0,0-1 0 0 0,0 1 1 0 0,0 0-1 0 0,0-1 0 0 0,1 1 0 0 0,-1 0 1 0 0,-1 3-1 0 0,-1 9-5 0 0,1 0 0 0 0,0 0 0 0 0,1 27 0 0 0,0-25 275 0 0,-4 448 1624 0 0,6-298-1616 0 0,-1-121-270 0 0,2 0 0 0 0,12 71 0 0 0,-2-82-340 0 0,-11-33 182 0 0,-1 0 0 0 0,0 0 0 0 0,1 0 0 0 0,-1 0 0 0 0,1 0 0 0 0,-1 0 0 0 0,1 0 1 0 0,0 0-1 0 0,-1 0 0 0 0,1-1 0 0 0,0 1 0 0 0,-1 0 0 0 0,1 0 0 0 0,0 0 0 0 0,0-1 0 0 0,0 1 0 0 0,0-1 0 0 0,0 1 0 0 0,0 0 0 0 0,0-1 0 0 0,0 0 1 0 0,0 1-1 0 0,0-1 0 0 0,0 1 0 0 0,0-1 0 0 0,0 0 0 0 0,0 0 0 0 0,2 0 0 0 0,-2 0-19 0 0,-1 0 1 0 0,0-1-1 0 0,1 1 0 0 0,0-1-458 0 0,-1 0 459 0 0,0 1-1 0 0,1 0 0 0 0,-1-1 0 0 0,0 1 1 0 0,0-1-1 0 0,1 1 0 0 0,-1-1 0 0 0,0 1 1 0 0,0-1-1 0 0,0 1 0 0 0,0-1 0 0 0,0 1 1 0 0,0-1-1 0 0,0 1 0 0 0,0 0 1 0 0,0-1-1 0 0,0 1 0 0 0,0-1 0 0 0,0 0 127 0 0,0-17-3977 0 0</inkml:trace>
  <inkml:trace contextRef="#ctx0" brushRef="#br0" timeOffset="1">1 638 4456 0 0,'0'0'7338'0'0,"14"-6"-7112"0"0,-9 3-218 0 0,13-5-29 0 0,0 0 1 0 0,0 1-1 0 0,38-8 1 0 0,51-8-514 0 0,-36 2-3936 0 0,-43 11 1324 0 0</inkml:trace>
</inkml:ink>
</file>

<file path=ppt/ink/ink7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2.5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246 0 3848 0 0,'0'0'6432'0'0,"-16"12"-6075"0"0,3-4-254 0 0,4-3-33 0 0,1 1 1 0 0,-1 0 0 0 0,1 0 0 0 0,0 1 0 0 0,1 0 0 0 0,0 1 0 0 0,0-1 0 0 0,0 1 0 0 0,1 0 0 0 0,0 1-1 0 0,-6 11 1 0 0,-11 34 160 0 0,2 0-1 0 0,3 1 0 0 0,1 1 1 0 0,4 1-1 0 0,2 0 1 0 0,2 1-1 0 0,-2 105 0 0 0,11-143-135 0 0,2 0 0 0 0,0 0 0 0 0,0-1 1 0 0,2 1-1 0 0,1-1 0 0 0,0 0 0 0 0,1 0 0 0 0,1-1 0 0 0,1 1 0 0 0,1-1 0 0 0,0-1 0 0 0,1 0 0 0 0,1 0 0 0 0,1-1 0 0 0,0-1 0 0 0,1 0 0 0 0,15 14 1 0 0,-12-14-234 0 0,0-1 1 0 0,1-1 0 0 0,1-1-1 0 0,-1 0 1 0 0,2-1 0 0 0,0-1-1 0 0,0 0 1 0 0,1-2 0 0 0,0 0-1 0 0,0-2 1 0 0,1 0 0 0 0,0-1-1 0 0,0-1 1 0 0,0-1 0 0 0,29 1-1 0 0,-24-6-2350 0 0,3-7-2138 0 0</inkml:trace>
</inkml:ink>
</file>

<file path=ppt/ink/ink7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3.0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293 2 4440 0 0,'0'0'11529'0'0,"-5"-1"-11348"0"0,3 1-176 0 0,0 0 0 0 0,0 0 0 0 0,0 0 1 0 0,0 0-1 0 0,0 0 0 0 0,1 0 0 0 0,-1 0 0 0 0,0 1 0 0 0,0-1 0 0 0,0 1 0 0 0,1-1 0 0 0,-1 1 0 0 0,-2 1 0 0 0,1 0 13 0 0,0 1 0 0 0,0-1 0 0 0,1 1 0 0 0,-1-1 0 0 0,1 1 0 0 0,0 0-1 0 0,0 0 1 0 0,-3 5 0 0 0,-48 90-26 0 0,4 3 0 0 0,-50 145-1 0 0,98-243-305 0 0,-12 27-270 0 0,13-29 317 0 0,-1 0-1 0 0,1 0 0 0 0,-1 0 1 0 0,1 0-1 0 0,-1-1 0 0 0,1 1 1 0 0,-1 0-1 0 0,1 0 0 0 0,-1 0 1 0 0,0-1-1 0 0,0 1 0 0 0,1 0 1 0 0,-1 0-1 0 0,0-1 1 0 0,0 1-1 0 0,0-1 0 0 0,0 1 1 0 0,0-1-1 0 0,0 1 0 0 0,0-1 1 0 0,0 0-1 0 0,0 1 0 0 0,0-1 1 0 0,-1 0-1 0 0</inkml:trace>
</inkml:ink>
</file>

<file path=ppt/ink/ink7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3.4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 1280 0 0,'0'0'11510'0'0,"2"-2"-11393"0"0,-1 1-89 0 0,0 1 1 0 0,0 0 0 0 0,0-1 0 0 0,-1 1 0 0 0,1 0 0 0 0,0 0 0 0 0,0 0-1 0 0,0-1 1 0 0,0 1 0 0 0,-1 0 0 0 0,1 0 0 0 0,0 0 0 0 0,0 0 0 0 0,0 0-1 0 0,0 1 1 0 0,0-1 0 0 0,-1 0 0 0 0,1 0 0 0 0,0 0 0 0 0,0 1 0 0 0,0-1-1 0 0,-1 0 1 0 0,1 1 0 0 0,1 0 0 0 0,24 21 502 0 0,22 38 120 0 0,-43-52-574 0 0,30 40 265 0 0,155 192 166 0 0,-169-213-561 0 0,-17-20-692 0 0,1-1 1 0 0,0 0 0 0 0,0 0-1 0 0,12 10 1 0 0</inkml:trace>
</inkml:ink>
</file>

<file path=ppt/ink/ink7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4.2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 1 3512 0 0,'0'0'9192'0'0,"8"3"-8689"0"0,28 12-119 0 0,-35-15-361 0 0,-1 0 1 0 0,1 1 0 0 0,0-1 0 0 0,0 0-1 0 0,0 1 1 0 0,-1-1 0 0 0,1 1-1 0 0,0-1 1 0 0,-1 1 0 0 0,1 0 0 0 0,0-1-1 0 0,-1 1 1 0 0,1-1 0 0 0,-1 1 0 0 0,1 0-1 0 0,-1 0 1 0 0,1-1 0 0 0,-1 1-1 0 0,0 0 1 0 0,1 0 0 0 0,-1 0 0 0 0,0-1-1 0 0,0 1 1 0 0,1 0 0 0 0,-1 0 0 0 0,0 0-1 0 0,0 0 1 0 0,0 0 0 0 0,0-1 0 0 0,0 1-1 0 0,0 0 1 0 0,0 0 0 0 0,0 0-1 0 0,-1 0 1 0 0,1 0 0 0 0,0-1 0 0 0,0 1-1 0 0,-1 1 1 0 0,0 0 30 0 0,0-1 0 0 0,0 1-1 0 0,0-1 1 0 0,0 0 0 0 0,0 1 0 0 0,0-1 0 0 0,0 0-1 0 0,0 0 1 0 0,0 1 0 0 0,0-1 0 0 0,-1 0 0 0 0,1 0-1 0 0,-1-1 1 0 0,1 1 0 0 0,-3 1 0 0 0,-1-1 25 0 0,-1 0 1 0 0,0 0-1 0 0,-1-1 1 0 0,1 0-1 0 0,0 0 1 0 0,0 0-1 0 0,0-1 1 0 0,-9-1-1 0 0,13 1-85 0 0,1 1 0 0 0,-1 0 0 0 0,1 0 0 0 0,0-1 1 0 0,-1 1-1 0 0,1-1 0 0 0,0 1 0 0 0,-1-1 0 0 0,1 0 0 0 0,0 1 0 0 0,0-1 0 0 0,0 0 0 0 0,0 0 1 0 0,0 0-1 0 0,-1 0 0 0 0,2 0 0 0 0,-1 0 0 0 0,0 0 0 0 0,0 0 0 0 0,0 0 0 0 0,0-1 0 0 0,1 1 1 0 0,-1 0-1 0 0,1 0 0 0 0,-1-1 0 0 0,1 1 0 0 0,-1 0 0 0 0,1-1 0 0 0,0 1 0 0 0,-1-1 0 0 0,1 1 0 0 0,0 0 1 0 0,0-1-1 0 0,0 1 0 0 0,0-1 0 0 0,0 1 0 0 0,1 0 0 0 0,-1-1 0 0 0,0 1 0 0 0,1-1 0 0 0,-1 1 1 0 0,1 0-1 0 0,0-3 0 0 0,0 4-21 0 0,-1-1-1 0 0,0 0 1 0 0,1 0 0 0 0,-1 1 0 0 0,1-1 0 0 0,-1 0 0 0 0,1 1 0 0 0,0-1-1 0 0,-1 1 1 0 0,1-1 0 0 0,0 1 0 0 0,-1-1 0 0 0,1 1 0 0 0,0-1 0 0 0,-1 1-1 0 0,1-1 1 0 0,0 1 0 0 0,0 0 0 0 0,0 0 0 0 0,-1-1 0 0 0,1 1 0 0 0,0 0-1 0 0,0 0 1 0 0,0 0 0 0 0,0 0 0 0 0,0 0 0 0 0,-1 0 0 0 0,1 0 0 0 0,0 0-1 0 0,1 0 1 0 0,0 1-476 0 0,0-1 1 0 0,0 1-1 0 0,0-1 0 0 0,0 1 0 0 0,0 0 0 0 0,0 0 0 0 0,-1-1 0 0 0,1 1 0 0 0,0 0 1 0 0,0 1-1 0 0,1 0 0 0 0</inkml:trace>
</inkml:ink>
</file>

<file path=ppt/ink/ink7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4.8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 1 6249 0 0,'0'0'7735'0'0,"-1"14"-7060"0"0,-9 273 667 0 0,5-204-1403 0 0,-1 50-1198 0 0,8-44-3838 0 0,0-65 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6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169 97 3252 0 0,'0'0'7329'0'0,"-5"14"-7111"0"0,-99 247 1345 0 0,50-111-2414 0 0,54-150 850 0 0,-4 17-1291 0 0,4-17 1208 0 0,0 1 0 0 0,-1-1 0 0 0,1 0 0 0 0,0 0 0 0 0,0 1 0 0 0,0-1 0 0 0,0 0 0 0 0,0 0 1 0 0,0 0-1 0 0,0 1 0 0 0,0-1 0 0 0,0 0 0 0 0,0 0 0 0 0,0 1 0 0 0,0-1 0 0 0,0 0 1 0 0,0 0-1 0 0,0 1 0 0 0,0-1 0 0 0,0 0 0 0 0,0 0 0 0 0,0 1 0 0 0,0-1 0 0 0,1 0 1 0 0,-1 0-1 0 0,0 0 0 0 0,0 1 0 0 0,3 1-1174 0 0,-3-2 1174 0 0,0 0 0 0 0,1 0 0 0 0,-1 0 0 0 0,0 0 0 0 0,0 0 1 0 0,1 0-1 0 0,-1 0 0 0 0,0 0 0 0 0,0 0 0 0 0,1 0 0 0 0,-1 0 0 0 0,0 0 0 0 0,0 0 1 0 0,0 0-1 0 0,1-1 0 0 0,-1 1 0 0 0,0 0 0 0 0,0 0 0 0 0,1 0 0 0 0,-1 0 0 0 0,1-1-167 0 0,11-9-2115 0 0</inkml:trace>
  <inkml:trace contextRef="#ctx0" brushRef="#br0" timeOffset="1">388 0 1068 0 0,'0'0'9390'0'0,"-5"16"-8756"0"0,-117 286 1290 0 0,59-172-1952 0 0,-27 63 177 0 0,41-62-4778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0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4804 0 0,'0'0'8164'0'0,"7"11"-11714"0"0,25 45 3602 0 0,-3 2 0 0 0,-2 1 0 0 0,-3 1 0 0 0,28 104 0 0 0,-46-136-1335 0 0,0 1-1 0 0,-2-1 1 0 0,1 35-1 0 0,-4-22-1764 0 0</inkml:trace>
</inkml:ink>
</file>

<file path=ppt/ink/ink7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5.2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118 244 4256 0 0,'0'0'6229'0'0,"11"-14"-6702"0"0,81-92 457 0 0,-85 98-138 0 0,-1 0 1 0 0,-1-1 0 0 0,1 1-1 0 0,-1-1 1 0 0,-1 0 0 0 0,5-12 0 0 0,-8 20 127 0 0,-1 0 1 0 0,1-1 0 0 0,-1 1 0 0 0,1-1-1 0 0,-1 1 1 0 0,0-1 0 0 0,1 1-1 0 0,-1-1 1 0 0,0 0 0 0 0,0 1-1 0 0,0-1 1 0 0,0 1 0 0 0,0-1 0 0 0,-1 1-1 0 0,1-1 1 0 0,0 1 0 0 0,-1-1-1 0 0,1 1 1 0 0,-1-1 0 0 0,1 1 0 0 0,-1 0-1 0 0,0-1 1 0 0,0 1 0 0 0,0 0-1 0 0,1-1 1 0 0,-1 1 0 0 0,-1 0 0 0 0,1 0-1 0 0,0 0 1 0 0,0 0 0 0 0,0 0-1 0 0,0 0 1 0 0,-1 0 0 0 0,1 0-1 0 0,0 1 1 0 0,-1-1 0 0 0,1 0 0 0 0,-1 1-1 0 0,1-1 1 0 0,-1 1 0 0 0,1-1-1 0 0,-1 1 1 0 0,1 0 0 0 0,-1 0 0 0 0,1 0-1 0 0,-1 0 1 0 0,1 0 0 0 0,-4 0-1 0 0,-4 0 128 0 0,-1-1-1 0 0,0 1 1 0 0,1 1-1 0 0,-1 0 1 0 0,0 1-1 0 0,1-1 0 0 0,0 2 1 0 0,-1-1-1 0 0,1 2 1 0 0,0-1-1 0 0,0 1 0 0 0,1 0 1 0 0,-1 1-1 0 0,1 0 1 0 0,-10 7-1 0 0,12-6 57 0 0,0 0-1 0 0,0 0 1 0 0,0 0-1 0 0,1 0 1 0 0,0 1 0 0 0,1 0-1 0 0,-1 0 1 0 0,1 0-1 0 0,0 1 1 0 0,1-1-1 0 0,0 1 1 0 0,0 0-1 0 0,1 0 1 0 0,0 0 0 0 0,0 0-1 0 0,1 0 1 0 0,0 1-1 0 0,0 8 1 0 0,1-9-121 0 0,1 0 0 0 0,-1 0 0 0 0,1-1 1 0 0,0 1-1 0 0,1 0 0 0 0,0-1 0 0 0,0 0 0 0 0,1 1 0 0 0,-1-1 1 0 0,2 0-1 0 0,-1 0 0 0 0,1 0 0 0 0,5 7 0 0 0,-2-6 33 0 0,-1 0-1 0 0,2-1 1 0 0,-1 1-1 0 0,1-1 0 0 0,0-1 1 0 0,0 1-1 0 0,1-1 0 0 0,0-1 1 0 0,10 5-1 0 0,-4-3-231 0 0,0-1 1 0 0,1 0-1 0 0,0-1 0 0 0,0-1 1 0 0,0-1-1 0 0,1 0 0 0 0,-1-1 1 0 0,1 0-1 0 0,0-2 0 0 0,0 0 1 0 0,-1-1-1 0 0,21-3 0 0 0,-28 2-634 0 0,0 0 0 0 0,1-1 0 0 0,-1-1 0 0 0,0 1 0 0 0,0-1 0 0 0,-1 0 0 0 0,1-1 0 0 0,14-11 0 0 0,7-10-3452 0 0</inkml:trace>
</inkml:ink>
</file>

<file path=ppt/ink/ink7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5.6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28 338 7037 0 0,'0'0'3201'0'0,"13"-14"-2923"0"0,40-43-89 0 0,-48 52-160 0 0,-1 0 1 0 0,0-1-1 0 0,0 0 1 0 0,0 0 0 0 0,-1 0-1 0 0,0 0 1 0 0,0 0-1 0 0,-1-1 1 0 0,1 0-1 0 0,-1 1 1 0 0,-1-1-1 0 0,0 0 1 0 0,1 0-1 0 0,-2 0 1 0 0,1 0-1 0 0,-1 1 1 0 0,-1-11-1 0 0,1 7-13 0 0,0 2-48 0 0,-1-1-1 0 0,0 1 0 0 0,-1 0 1 0 0,0-1-1 0 0,0 1 0 0 0,-6-14 0 0 0,7 17 63 0 0,-1 1-1 0 0,-1-1 0 0 0,1 1 0 0 0,-1-1 0 0 0,0 1 0 0 0,0 0 0 0 0,0 0 1 0 0,0 0-1 0 0,-1 1 0 0 0,1-1 0 0 0,-1 1 0 0 0,-7-5 0 0 0,10 7-14 0 0,0 1-1 0 0,0-1 0 0 0,0 1 0 0 0,0 0 0 0 0,-1-1 0 0 0,1 1 0 0 0,0 0 0 0 0,0-1 1 0 0,0 1-1 0 0,0 0 0 0 0,-1 0 0 0 0,1 0 0 0 0,0 0 0 0 0,0 0 0 0 0,0 1 1 0 0,-1-1-1 0 0,1 0 0 0 0,0 0 0 0 0,0 1 0 0 0,0-1 0 0 0,0 1 0 0 0,0-1 1 0 0,-1 1-1 0 0,1-1 0 0 0,0 1 0 0 0,0 0 0 0 0,1-1 0 0 0,-1 1 0 0 0,0 0 1 0 0,0 0-1 0 0,0 0 0 0 0,0 0 0 0 0,1 0 0 0 0,-1 0 0 0 0,0 0 0 0 0,1 0 0 0 0,-1 0 1 0 0,1 0-1 0 0,-1 0 0 0 0,1 0 0 0 0,-1 0 0 0 0,1 3 0 0 0,-4 6 49 0 0,1 1 1 0 0,0 0-1 0 0,-2 18 0 0 0,3-21 43 0 0,-8 83 655 0 0,4 0 0 0 0,7 118-1 0 0,0-119-665 0 0,-1-54-249 0 0,1 1 1 0 0,2-1-1 0 0,2 0 1 0 0,1 1-1 0 0,1-2 0 0 0,2 1 1 0 0,24 58-1 0 0,-17-68-1349 0 0</inkml:trace>
</inkml:ink>
</file>

<file path=ppt/ink/ink7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6.1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76 520 0 0,'0'0'10385'0'0,"16"-4"-10323"0"0,21-4 143 0 0,65-5-1 0 0,-67 12-388 0 0,133-11 294 0 0,-139 8-2163 0 0,49-13 0 0 0,-59 10-523 0 0,0-2-308 0 0</inkml:trace>
</inkml:ink>
</file>

<file path=ppt/ink/ink7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6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5 1200 0 0,'0'0'8998'0'0,"1"-3"-8802"0"0,3 1 777 0 0,-2 11-176 0 0,1 27 347 0 0,-3 49-121 0 0,-5 37-434 0 0,1-61-627 0 0,2 0 0 0 0,3 0 0 0 0,12 76 0 0 0,-11-114-660 0 0,6 26-935 0 0,-7-47 1181 0 0,0 0-1 0 0,-1 0 1 0 0,1 0 0 0 0,0 0 0 0 0,0-1 0 0 0,0 1 0 0 0,0 0 0 0 0,0 0 0 0 0,1-1 0 0 0,-1 1-1 0 0,2 1 1 0 0</inkml:trace>
  <inkml:trace contextRef="#ctx0" brushRef="#br0" timeOffset="1">1 375 4440 0 0,'0'0'6913'0'0,"74"-22"-8073"0"0,-46 22 1096 0 0,5 0 56 0 0,4 0-356 0 0,-2 4-864 0 0,-4 1-1332 0 0,14 0-1729 0 0</inkml:trace>
</inkml:ink>
</file>

<file path=ppt/ink/ink7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6.9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1 3180 0 0,'0'0'9878'0'0,"-13"1"-9549"0"0,4-2-243 0 0,5 1-52 0 0,0 0 0 0 0,0-1-1 0 0,1 1 1 0 0,-1 1-1 0 0,0-1 1 0 0,0 0 0 0 0,1 1-1 0 0,-1 0 1 0 0,0 0-1 0 0,1 0 1 0 0,-1 0 0 0 0,0 1-1 0 0,1-1 1 0 0,0 1-1 0 0,-1 0 1 0 0,1 0 0 0 0,0 0-1 0 0,0 1 1 0 0,-5 4-1 0 0,-5 8 114 0 0,1 1-1 0 0,1 0 1 0 0,-12 21-1 0 0,19-30-153 0 0,1 0 0 0 0,0 0 1 0 0,0 1-1 0 0,0-1 0 0 0,1 1 0 0 0,0 0 0 0 0,1-1 0 0 0,-1 1 1 0 0,2 0-1 0 0,-1 15 0 0 0,1-22-3 0 0,0-1-1 0 0,0 1 1 0 0,0 0 0 0 0,1-1 0 0 0,-1 1-1 0 0,0-1 1 0 0,0 1 0 0 0,0 0 0 0 0,1-1-1 0 0,-1 1 1 0 0,0-1 0 0 0,1 1 0 0 0,-1-1-1 0 0,1 1 1 0 0,-1-1 0 0 0,1 1 0 0 0,-1-1-1 0 0,1 1 1 0 0,-1-1 0 0 0,1 1 0 0 0,-1-1-1 0 0,1 0 1 0 0,-1 1 0 0 0,1-1 0 0 0,-1 0-1 0 0,1 0 1 0 0,0 1 0 0 0,-1-1 0 0 0,1 0-1 0 0,0 0 1 0 0,-1 0 0 0 0,1 0-1 0 0,0 0 1 0 0,-1 0 0 0 0,1 0 0 0 0,0 0-1 0 0,-1 0 1 0 0,1 0 0 0 0,0 0 0 0 0,-1 0-1 0 0,1-1 1 0 0,-1 1 0 0 0,1 0 0 0 0,0 0-1 0 0,-1-1 1 0 0,1 1 0 0 0,-1 0 0 0 0,2-1-1 0 0,26-16-103 0 0,-4-4 191 0 0,-17 14-126 0 0,0 1 1 0 0,1-1-1 0 0,-1 2 1 0 0,1-1 0 0 0,16-8-1 0 0,-22 13 20 0 0,1 0-1 0 0,-1 1 1 0 0,0-1-1 0 0,0 1 1 0 0,1-1-1 0 0,-1 1 1 0 0,0 0-1 0 0,1 0 1 0 0,-1 0-1 0 0,1 0 1 0 0,-1 0-1 0 0,0 0 1 0 0,1 1-1 0 0,-1-1 1 0 0,0 1-1 0 0,0 0 1 0 0,1-1-1 0 0,-1 1 0 0 0,0 0 1 0 0,0 1-1 0 0,0-1 1 0 0,0 0-1 0 0,0 0 1 0 0,0 1-1 0 0,-1-1 1 0 0,1 1-1 0 0,0 0 1 0 0,-1-1-1 0 0,2 3 1 0 0,7 8-26 0 0,-1 0-1 0 0,-1 0 1 0 0,0 1 0 0 0,0 0-1 0 0,9 25 1 0 0,0 9-7449 0 0</inkml:trace>
</inkml:ink>
</file>

<file path=ppt/ink/ink7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7.4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 3816 0 0,'0'0'7793'0'0,"10"15"-7482"0"0,32 49 41 0 0,-39-58-278 0 0,0 0-1 0 0,-1-1 1 0 0,1 1-1 0 0,-1 0 1 0 0,0 0-1 0 0,-1 1 0 0 0,0-1 1 0 0,1 0-1 0 0,-2 0 1 0 0,1 1-1 0 0,-1-1 1 0 0,0 0-1 0 0,0 1 0 0 0,-2 6 1 0 0,0 13 979 0 0,3-29-1007 0 0,0 1 1 0 0,-1-1-1 0 0,1 0 1 0 0,-1 1-1 0 0,0-1 1 0 0,0 0 0 0 0,0 1-1 0 0,0-1 1 0 0,-1-3-1 0 0,1-18-593 0 0,5 9 400 0 0,0 0 0 0 0,2 0-1 0 0,0 0 1 0 0,0 1 0 0 0,1 0 0 0 0,1 1-1 0 0,0 0 1 0 0,1 0 0 0 0,23-22 0 0 0,-31 33 113 0 0,0 0 1 0 0,0 0 0 0 0,0 0-1 0 0,1 0 1 0 0,-1 0 0 0 0,1 0-1 0 0,-1 1 1 0 0,1-1 0 0 0,0 1-1 0 0,0 0 1 0 0,0 0 0 0 0,0 0-1 0 0,0 0 1 0 0,-1 1 0 0 0,2-1-1 0 0,-1 1 1 0 0,0-1 0 0 0,0 1-1 0 0,0 0 1 0 0,0 0 0 0 0,0 1-1 0 0,3 0 1 0 0,-2 0 47 0 0,-1 0-1 0 0,0 1 1 0 0,1 0-1 0 0,-1-1 1 0 0,0 1-1 0 0,0 1 1 0 0,0-1-1 0 0,0 0 1 0 0,-1 1-1 0 0,1-1 1 0 0,-1 1-1 0 0,1 0 1 0 0,-1 0-1 0 0,0 0 1 0 0,0 0-1 0 0,0 0 1 0 0,2 7-1 0 0,46 123-140 0 0,-49-131-238 0 0,0 0 0 0 0,0 0 0 0 0,0 0 1 0 0,0 0-1 0 0,1 0 0 0 0,-1 0 0 0 0,0 0 0 0 0,1 0 0 0 0,-1 0 0 0 0,1-1 0 0 0,0 1 0 0 0,0-1 0 0 0,2 2 0 0 0</inkml:trace>
</inkml:ink>
</file>

<file path=ppt/ink/ink7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7.8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181 0 5593 0 0,'0'0'6363'0'0,"5"14"-5999"0"0,5 17 168 0 0,0 0 0 0 0,8 58-1 0 0,11 119 260 0 0,2 16-430 0 0,-31-224-382 0 0,0 1-1 0 0,1-1 0 0 0,-1 1 1 0 0,0 0-1 0 0,0-1 0 0 0,1 1 1 0 0,-1-1-1 0 0,0 1 0 0 0,0 0 1 0 0,0-1-1 0 0,0 1 0 0 0,0 0 1 0 0,0-1-1 0 0,0 1 0 0 0,0 0 1 0 0,-1-1-1 0 0,1 1 0 0 0,0 0 1 0 0,0-1-1 0 0,0 1 0 0 0,-1-1 1 0 0,1 1-1 0 0,0 0 0 0 0,-1-1 1 0 0,1 1-1 0 0,0-1 0 0 0,-1 1 1 0 0,1-1-1 0 0,-1 1 0 0 0,1-1 1 0 0,-1 0-1 0 0,1 1 0 0 0,-1-1 1 0 0,1 1-1 0 0,-1-1 0 0 0,1 0 1 0 0,-1 1-1 0 0,0-1 0 0 0,1 0 1 0 0,-2 0-1 0 0,0 0-95 0 0,-1-1 1 0 0,1 1-1 0 0,0-1 0 0 0,-1 0 1 0 0,1 0-1 0 0,0 0 0 0 0,-1 0 1 0 0,1-1-1 0 0,0 1 1 0 0,-2-2-1 0 0,-41-33-1800 0 0,26 20 1426 0 0,0 2 0 0 0,-23-15 1 0 0,37 26 541 0 0,0 0-1 0 0,-1 0 1 0 0,1 1 0 0 0,0 0 0 0 0,-1 0-1 0 0,1 1 1 0 0,-1-1 0 0 0,1 1 0 0 0,-1 0-1 0 0,0 1 1 0 0,1-1 0 0 0,-1 1 0 0 0,0 0 0 0 0,-6 1-1 0 0,10 0 14 0 0,0 0 0 0 0,0 0 0 0 0,0 0-1 0 0,0 0 1 0 0,1 0 0 0 0,-1 0 0 0 0,0 0 0 0 0,1 1-1 0 0,-1-1 1 0 0,1 0 0 0 0,-1 1 0 0 0,1 0-1 0 0,0-1 1 0 0,-1 1 0 0 0,1 0 0 0 0,0 0 0 0 0,0-1-1 0 0,0 1 1 0 0,0 0 0 0 0,1 0 0 0 0,-1 0-1 0 0,1 0 1 0 0,-1 0 0 0 0,1 0 0 0 0,-1 0 0 0 0,1 0-1 0 0,0 1 1 0 0,0-1 0 0 0,0 0 0 0 0,1 3-1 0 0,-1 0 53 0 0,0 0 0 0 0,0 0 0 0 0,1-1 0 0 0,0 1 0 0 0,0-1-1 0 0,0 1 1 0 0,0-1 0 0 0,1 1 0 0 0,0-1 0 0 0,0 0 0 0 0,0 1-1 0 0,4 5 1 0 0,-2-6-10 0 0,1 0 1 0 0,-1 0-1 0 0,1-1 0 0 0,0 0 0 0 0,0 0 0 0 0,0 0 1 0 0,1 0-1 0 0,-1-1 0 0 0,1 0 0 0 0,-1 0 0 0 0,1 0 0 0 0,0-1 1 0 0,-1 0-1 0 0,1 0 0 0 0,0 0 0 0 0,0-1 0 0 0,7 0 0 0 0,-2 0-358 0 0,-1-1 0 0 0,0-1-1 0 0,18-4 1 0 0,-17 3-1043 0 0,0-1-1 0 0,-1 0 1 0 0,12-6 0 0 0,7-7-4197 0 0</inkml:trace>
</inkml:ink>
</file>

<file path=ppt/ink/ink7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8.3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239 156 3604 0 0,'0'0'1891'0'0,"3"-13"-1813"0"0,-1-2-21 0 0,1-5 788 0 0,1-1 1 0 0,13-37-1 0 0,-16 55-341 0 0,0 1 0 0 0,0-1 0 0 0,1 0 0 0 0,-1 1 0 0 0,1-1 0 0 0,-1 1 0 0 0,1 0 0 0 0,0-1 0 0 0,3-2 357 0 0,-11 20-397 0 0,-176 346 853 0 0,163-319-1374 0 0,10-24-322 0 0,2-1-519 0 0,-1-1 0 0 0,0 0 1 0 0,-2 0-1 0 0,-17 23 1 0 0,18-31-1654 0 0</inkml:trace>
</inkml:ink>
</file>

<file path=ppt/ink/ink7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8.7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13209 0 0,'0'0'1740'0'0,"14"6"-2466"0"0,154 89 1620 0 0,70 66-2427 0 0,-231-156 841 0 0,1-1 0 0 0,-1 0 0 0 0,1 0 0 0 0,15 4 0 0 0,-18-6-278 0 0,0-1 0 0 0,0-1 0 0 0,1 1 0 0 0,-1-1 0 0 0,9 0 0 0 0,9-2-3334 0 0</inkml:trace>
  <inkml:trace contextRef="#ctx0" brushRef="#br0" timeOffset="1">741 45 6837 0 0,'0'0'7011'0'0,"3"13"-6790"0"0,0 5-158 0 0,-2-10-25 0 0,0 0-1 0 0,1-1 1 0 0,0 1-1 0 0,0-1 1 0 0,7 15-1 0 0,-9-22-59 0 0,0 0 0 0 0,0 0 0 0 0,0 1-1 0 0,0-1 1 0 0,0 0 0 0 0,0 0-1 0 0,0 0 1 0 0,0 1 0 0 0,0-1 0 0 0,0 0-1 0 0,1 0 1 0 0,-1 0 0 0 0,0 0 0 0 0,0 0-1 0 0,0 1 1 0 0,0-1 0 0 0,0 0 0 0 0,1 0-1 0 0,-1 0 1 0 0,0 0 0 0 0,0 0 0 0 0,0 0-1 0 0,0 0 1 0 0,1 0 0 0 0,-1 0 0 0 0,0 1-1 0 0,0-1 1 0 0,0 0 0 0 0,1 0 0 0 0,-1 0-1 0 0,0 0 1 0 0,0 0 0 0 0,0 0-1 0 0,1 0 1 0 0,-1 0 0 0 0,0 0 0 0 0,0-1-1 0 0,0 1 1 0 0,1 0 0 0 0,-1 0 0 0 0,0 0-1 0 0,0 0 1 0 0,0 0 0 0 0,0 0 0 0 0,1 0-1 0 0,-1 0 1 0 0,0 0 0 0 0,0-1 0 0 0,0 1-1 0 0,0 0 1 0 0,0 0 0 0 0,1 0 0 0 0,-1 0-1 0 0,0-1 1 0 0,11-13-2579 0 0,-2 1-1854 0 0</inkml:trace>
</inkml:ink>
</file>

<file path=ppt/ink/ink7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9.1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0 6341 0 0,'0'0'4628'0'0,"6"15"-4252"0"0,6 20 38 0 0,-1 0-1 0 0,-2 0 1 0 0,-2 1-1 0 0,-1 0 1 0 0,2 38 0 0 0,-8-74-377 0 0,0 1 1 0 0,0 0 0 0 0,0-1 0 0 0,0 1 0 0 0,0-1 0 0 0,0 1 0 0 0,0 0-1 0 0,0-1 1 0 0,0 1 0 0 0,-1-1 0 0 0,1 1 0 0 0,0-1 0 0 0,0 1-1 0 0,0 0 1 0 0,-1-1 0 0 0,1 1 0 0 0,0-1 0 0 0,-1 1 0 0 0,1-1-1 0 0,0 1 1 0 0,-1-1 0 0 0,1 0 0 0 0,-1 1 0 0 0,1-1 0 0 0,0 1 0 0 0,-1-1-1 0 0,1 0 1 0 0,-1 1 0 0 0,0-1 0 0 0,1 0 0 0 0,-1 0 0 0 0,1 1-1 0 0,-1-1 1 0 0,1 0 0 0 0,-1 0 0 0 0,1 0 0 0 0,-1 0 0 0 0,0 0 0 0 0,1 0-1 0 0,-1 0 1 0 0,1 0 0 0 0,-1 0 0 0 0,0 0 0 0 0,1 0 0 0 0,-1 0-1 0 0,1 0 1 0 0,-1 0 0 0 0,1 0 0 0 0,-1-1 0 0 0,0 1 0 0 0,1 0-1 0 0,-1 0 1 0 0,1-1 0 0 0,-1 1 0 0 0,1 0 0 0 0,-1-1 0 0 0,-3-1 178 0 0,0 0 1 0 0,1 0-1 0 0,-1-1 1 0 0,1 1-1 0 0,-1-1 1 0 0,-4-5 0 0 0,4 3-213 0 0,1 1 1 0 0,-1-1-1 0 0,1 0 1 0 0,0 0-1 0 0,0 0 1 0 0,1-1-1 0 0,-1 1 1 0 0,1-1-1 0 0,1 0 0 0 0,-1 1 1 0 0,1-1-1 0 0,0 0 1 0 0,0 0-1 0 0,0 0 1 0 0,1 0-1 0 0,0 0 1 0 0,0 1-1 0 0,2-13 1 0 0,0 13-183 0 0,-1-1 0 0 0,1 1 0 0 0,0 0 0 0 0,0 0 0 0 0,1 0 0 0 0,-1 0 0 0 0,1 0 0 0 0,0 0 0 0 0,0 1 0 0 0,1-1 0 0 0,0 1 0 0 0,-1 0 1 0 0,1 0-1 0 0,1 0 0 0 0,-1 1 0 0 0,0 0 0 0 0,1-1 0 0 0,0 2 0 0 0,0-1 0 0 0,6-2 0 0 0,7-3-804 0 0,0 2 1 0 0,0 0-1 0 0,1 1 1 0 0,0 1-1 0 0,0 1 0 0 0,24-1 1 0 0,-29 4 412 0 0,-1 0 0 0 0,1 1 1 0 0,25 4-1 0 0,-30-3 772 0 0,-1 0-1 0 0,0 1 1 0 0,1 0-1 0 0,-1 0 1 0 0,0 1-1 0 0,12 8 1 0 0,-16-9 121 0 0,0 1 1 0 0,0-1 0 0 0,-1 1-1 0 0,1 0 1 0 0,-1 0-1 0 0,0 0 1 0 0,-1 0-1 0 0,1 0 1 0 0,-1 1-1 0 0,1-1 1 0 0,-1 1-1 0 0,-1-1 1 0 0,1 1-1 0 0,-1 0 1 0 0,0 0 0 0 0,0 0-1 0 0,0 0 1 0 0,0 6-1 0 0,0 0-486 0 0,-1 0 1 0 0,-1 0-1 0 0,1 0 0 0 0,-2 0 0 0 0,1 0 0 0 0,-2-1 0 0 0,-4 17 1 0 0,-2-13-4249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0.7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555 263 3572 0 0,'0'0'7891'0'0,"-7"-16"-7690"0"0,-25-48-169 0 0,27 56-69 0 0,-1 0 0 0 0,1 0 0 0 0,-1 1 0 0 0,-1 0-1 0 0,1 1 1 0 0,-1-1 0 0 0,0 1 0 0 0,-1 1 0 0 0,1-1-1 0 0,-1 1 1 0 0,0 1 0 0 0,-14-7 0 0 0,4 2-116 0 0,-34-19-56 0 0,-47-27 443 0 0,98 54-243 0 0,0 1 0 0 0,0 0 0 0 0,-1-1 0 0 0,1 1 0 0 0,0 0 0 0 0,0-1 0 0 0,-1 1-1 0 0,1 0 1 0 0,0 0 0 0 0,0 0 0 0 0,-1 0 0 0 0,1 0 0 0 0,0 1 0 0 0,0-1 0 0 0,-1 0 0 0 0,1 1 0 0 0,0-1 0 0 0,0 0 0 0 0,0 1 0 0 0,0-1 0 0 0,0 1-1 0 0,-1 0 1 0 0,1-1 0 0 0,0 1 0 0 0,-1 1 0 0 0,-29 26-319 0 0,22-19 300 0 0,-13 10 62 0 0,0 1 0 0 0,2 1 0 0 0,1 1 0 0 0,0 1 0 0 0,2 0 0 0 0,-25 44 0 0 0,40-64-92 0 0,1 1 1 0 0,-1-1-1 0 0,1 1 0 0 0,0-1 0 0 0,0 1 1 0 0,0-1-1 0 0,0 1 0 0 0,0-1 1 0 0,1 1-1 0 0,0 0 0 0 0,0-1 1 0 0,0 1-1 0 0,0 0 0 0 0,0-1 1 0 0,1 1-1 0 0,0 0 0 0 0,0-1 0 0 0,0 1 1 0 0,0-1-1 0 0,0 1 0 0 0,1-1 1 0 0,-1 0-1 0 0,1 1 0 0 0,0-1 1 0 0,0 0-1 0 0,0 0 0 0 0,0 0 0 0 0,1-1 1 0 0,-1 1-1 0 0,1 0 0 0 0,0-1 1 0 0,0 0-1 0 0,0 1 0 0 0,3 1 1 0 0,12 6-147 0 0,0 0 1 0 0,1-2 0 0 0,0 0 0 0 0,0-1 0 0 0,21 5 0 0 0,-4-1 693 0 0,-26-7-447 0 0,8 1-73 0 0,0 2 0 0 0,0 0-1 0 0,31 19 1 0 0,-45-24 35 0 0,0 1 0 0 0,0 0 1 0 0,-1 0-1 0 0,1 0 0 0 0,-1 0 0 0 0,0 0 1 0 0,0 1-1 0 0,0-1 0 0 0,0 1 1 0 0,-1 0-1 0 0,1 0 0 0 0,-1 0 1 0 0,0 0-1 0 0,0 0 0 0 0,-1 0 1 0 0,1 1-1 0 0,-1-1 0 0 0,0 0 0 0 0,0 1 1 0 0,0-1-1 0 0,0 9 0 0 0,-1-12 52 0 0,0 1-1 0 0,0 0 0 0 0,0-1 0 0 0,0 1 0 0 0,0 0 1 0 0,-1-1-1 0 0,1 1 0 0 0,0 0 0 0 0,-1-1 1 0 0,1 1-1 0 0,-1-1 0 0 0,1 1 0 0 0,-1-1 0 0 0,0 1 1 0 0,0-1-1 0 0,0 1 0 0 0,0-1 0 0 0,0 0 0 0 0,0 1 1 0 0,0-1-1 0 0,-2 1 0 0 0,0 0 219 0 0,0-1 0 0 0,0 1 0 0 0,-1-1 0 0 0,1 0 0 0 0,0 0 0 0 0,-1-1 0 0 0,1 1 0 0 0,-1-1 0 0 0,-4 0 0 0 0,-80 1 1248 0 0,55-1-1561 0 0,-39 3 0 0 0,70-3-56 0 0,0 1 0 0 0,0 0 0 0 0,0-1 0 0 0,0 1 0 0 0,0 0 0 0 0,0 0 0 0 0,0 0-1 0 0,0 0 1 0 0,0 1 0 0 0,1-1 0 0 0,-1 0 0 0 0,0 1 0 0 0,1-1 0 0 0,-1 1 0 0 0,1 0 0 0 0,-2 1 0 0 0,-16 31-4715 0 0,15-24 754 0 0</inkml:trace>
</inkml:ink>
</file>

<file path=ppt/ink/ink7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9.5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9593 0 0,'0'0'3484'0'0,"6"68"-6100"0"0,3-34 1320 0 0,-6-3-1144 0 0,4 15-1893 0 0</inkml:trace>
</inkml:ink>
</file>

<file path=ppt/ink/ink7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39.9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365 1 4116 0 0,'0'0'9691'0'0,"-16"0"-9577"0"0,-53 0-90 0 0,64-1-50 0 0,0 2-1 0 0,0-1 1 0 0,0 1 0 0 0,0-1 0 0 0,-1 1 0 0 0,1 1 0 0 0,0-1 0 0 0,1 1 0 0 0,-1 0 0 0 0,0 0 0 0 0,0 0-1 0 0,1 1 1 0 0,-1 0 0 0 0,1 0 0 0 0,0 0 0 0 0,0 0 0 0 0,0 0 0 0 0,0 1 0 0 0,1 0 0 0 0,-1 0 0 0 0,1 0-1 0 0,0 0 1 0 0,0 0 0 0 0,0 1 0 0 0,1-1 0 0 0,0 1 0 0 0,0 0 0 0 0,0 0 0 0 0,-2 8 0 0 0,2-1-30 0 0,1-1 0 0 0,0 1 0 0 0,1 0 0 0 0,0-1 0 0 0,0 1 0 0 0,2-1 0 0 0,-1 1 0 0 0,1-1 0 0 0,1 1 0 0 0,0-1 0 0 0,6 13 0 0 0,28 54-23 0 0,-28-63 101 0 0,-1 1 0 0 0,0 0 0 0 0,-1 0-1 0 0,-1 0 1 0 0,-1 1 0 0 0,0 0 0 0 0,-1 0 0 0 0,3 30 0 0 0,-8-45 51 0 0,1 0 1 0 0,-1-1-1 0 0,1 1 1 0 0,-1 0-1 0 0,1-1 1 0 0,-1 1-1 0 0,0-1 0 0 0,0 1 1 0 0,0-1-1 0 0,0 1 1 0 0,0-1-1 0 0,0 1 1 0 0,0-1-1 0 0,-1 0 1 0 0,1 0-1 0 0,0 0 1 0 0,-1 0-1 0 0,1 0 0 0 0,-1 0 1 0 0,1 0-1 0 0,-1 0 1 0 0,1 0-1 0 0,-1-1 1 0 0,0 1-1 0 0,1 0 1 0 0,-1-1-1 0 0,0 0 1 0 0,0 1-1 0 0,1-1 0 0 0,-1 0 1 0 0,-2 0-1 0 0,-11 2 207 0 0,0-1 0 0 0,-25-1 0 0 0,28 0-200 0 0,4 0-235 0 0,-5 1 162 0 0,0-2 0 0 0,-1 1 0 0 0,1-2 1 0 0,0 0-1 0 0,-15-4 0 0 0,25 5-220 0 0,0 0 1 0 0,0 0-1 0 0,0 0 1 0 0,1-1 0 0 0,-1 1-1 0 0,0-1 1 0 0,1 0-1 0 0,-1 1 1 0 0,1-1-1 0 0,0 0 1 0 0,0-1 0 0 0,-3-2-1 0 0,4 3-252 0 0,-1-1 0 0 0,1 1 0 0 0,0-1 0 0 0,0 1 0 0 0,0-1 0 0 0,0 1 0 0 0,1-1 0 0 0,-1 0 0 0 0,1 1 0 0 0,-1-1 0 0 0,1 0 0 0 0,0 1 0 0 0,0-1 0 0 0,0 0 0 0 0,1 1 0 0 0,0-4 0 0 0,5-24-4634 0 0</inkml:trace>
</inkml:ink>
</file>

<file path=ppt/ink/ink7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0.3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8053 0 0,'0'0'3219'0'0,"6"16"-2603"0"0,10 30 121 0 0,-3 0-1 0 0,11 64 1 0 0,-18-64-601 0 0,-2 1 0 0 0,-2 0-1 0 0,-6 71 1 0 0,2-104 275 0 0,1-17 602 0 0,5-24-743 0 0,8-4-449 0 0,2 0-1 0 0,1 2 0 0 0,1-1 0 0 0,37-48 0 0 0,-50 74 169 0 0,0 0-1 0 0,0 0 1 0 0,1 0-1 0 0,0 0 0 0 0,-1 1 1 0 0,1-1-1 0 0,1 1 1 0 0,-1 0-1 0 0,0 0 1 0 0,1 0-1 0 0,-1 1 1 0 0,11-4-1 0 0,-13 5 16 0 0,1 1 0 0 0,0-1-1 0 0,0 1 1 0 0,0 0 0 0 0,-1 0 0 0 0,1 0-1 0 0,0 0 1 0 0,0 1 0 0 0,-1-1 0 0 0,1 1-1 0 0,0-1 1 0 0,0 1 0 0 0,-1 0-1 0 0,1 0 1 0 0,-1 0 0 0 0,1 0 0 0 0,-1 1-1 0 0,1-1 1 0 0,-1 1 0 0 0,0-1 0 0 0,0 1-1 0 0,0 0 1 0 0,0 0 0 0 0,4 4-1 0 0,3 7-4 0 0,0 0 0 0 0,-1 0 0 0 0,0 0 0 0 0,-1 1 1 0 0,0 1-1 0 0,8 26 0 0 0,-1-4-20 0 0,-10-19-236 0 0,2 9-664 0 0,-6-26 708 0 0,0 0 0 0 0,0-1 0 0 0,0 1 0 0 0,0 0 0 0 0,1-1 0 0 0,-1 1 0 0 0,0 0-1 0 0,0-1 1 0 0,1 1 0 0 0,-1 0 0 0 0,1-1 0 0 0,-1 1 0 0 0,0-1 0 0 0,1 1-1 0 0,-1-1 1 0 0,1 1 0 0 0,-1-1 0 0 0,1 1 0 0 0,0-1 0 0 0,-1 0 0 0 0,1 1 0 0 0,-1-1-1 0 0,1 1 1 0 0,1-1 0 0 0</inkml:trace>
</inkml:ink>
</file>

<file path=ppt/ink/ink7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0.7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206 0 10809 0 0,'0'0'2330'0'0,"0"13"-2274"0"0,1 40 493 0 0,14 266 562 0 0,-9-273-1085 0 0,-3-26-591 0 0,0 0-1 0 0,-1 0 1 0 0,-1 0 0 0 0,0 0 0 0 0,-2 0 0 0 0,-5 31-1 0 0,6-49 144 0 0,-1 0 1 0 0,1 0-1 0 0,-1 0 0 0 0,1 0 0 0 0,-1 0 0 0 0,0 0 0 0 0,0 0 0 0 0,0-1 0 0 0,0 1 1 0 0,0 0-1 0 0,-3 2 0 0 0</inkml:trace>
  <inkml:trace contextRef="#ctx0" brushRef="#br0" timeOffset="1">0 460 3664 0 0,'0'0'6377'0'0,"92"-27"-6921"0"0,-56 21 544 0 0,8-1-180 0 0,1-2-936 0 0,-10 0-1260 0 0,22-4-2493 0 0</inkml:trace>
  <inkml:trace contextRef="#ctx0" brushRef="#br0" timeOffset="2">938 184 4440 0 0,'0'0'7746'0'0,"13"-5"-7199"0"0,11-2-67 0 0,1 1 0 0 0,0 1 0 0 0,50-4 0 0 0,-61 9-580 0 0,52 1 66 0 0,-61-1-177 0 0,0 1 0 0 0,1 0 0 0 0,-1 0-1 0 0,0 0 1 0 0,0 1 0 0 0,0 0 0 0 0,-1 0 0 0 0,1 0 0 0 0,0 1 0 0 0,5 3 0 0 0,0 7-2481 0 0,-10 1-1947 0 0,-2 1 245 0 0</inkml:trace>
</inkml:ink>
</file>

<file path=ppt/ink/ink7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1.1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1 325 7825 0 0,'0'0'4732'0'0,"89"1"-4732"0"0,-57-8-48 0 0,7-2-196 0 0,-1-2-888 0 0,4-4-804 0 0,-12 2-2053 0 0</inkml:trace>
  <inkml:trace contextRef="#ctx0" brushRef="#br0" timeOffset="1">740 28 5977 0 0,'0'0'7160'0'0,"98"-24"-6968"0"0,-67 21 40 0 0,5 3-232 0 0,-1 0-8 0 0,2 0 0 0 0,-1 3-120 0 0,-2 3-140 0 0,-5 1-344 0 0,-4 2-412 0 0,-6 1-704 0 0,-8-2-2152 0 0,-6 8-1685 0 0</inkml:trace>
</inkml:ink>
</file>

<file path=ppt/ink/ink7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1.5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0 386 5929 0 0,'0'0'6248'0'0,"88"12"-6120"0"0,-56-12-128 0 0,3 0-332 0 0,3-5-684 0 0,0-2-844 0 0,-8 1-684 0 0,16-11-2065 0 0</inkml:trace>
  <inkml:trace contextRef="#ctx0" brushRef="#br0" timeOffset="1">833 0 4636 0 0,'0'0'11259'0'0,"8"14"-10941"0"0,1 2-237 0 0,-3-6-35 0 0,0 0-1 0 0,0 1 0 0 0,-1 0 1 0 0,-1 0-1 0 0,0 0 1 0 0,3 16-1 0 0,60 349-965 0 0,-62-304-4050 0 0,-5-58 701 0 0</inkml:trace>
</inkml:ink>
</file>

<file path=ppt/ink/ink7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1.9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0 280 11145 0 0,'0'0'1467'0'0,"14"11"-1985"0"0,21 18 757 0 0,65 39 0 0 0,-77-54-151 0 0,45 18-1 0 0,-58-28-15 0 0,1-1 0 0 0,-1 0-1 0 0,1-1 1 0 0,-1 0 0 0 0,1 0 0 0 0,0-1-1 0 0,14-1 1 0 0,-21 0 37 0 0,-1-1-1 0 0,0 0 1 0 0,0 0-1 0 0,0-1 1 0 0,0 1-1 0 0,0-1 1 0 0,0 1-1 0 0,-1-1 1 0 0,1 0-1 0 0,-1 0 1 0 0,1 0 0 0 0,-1-1-1 0 0,0 1 1 0 0,1 0-1 0 0,-1-1 1 0 0,0 0-1 0 0,-1 1 1 0 0,1-1-1 0 0,0 0 1 0 0,1-3-1 0 0,3-6 334 0 0,-1 1 0 0 0,0-1-1 0 0,6-24 1 0 0,1-22-227 0 0,-3-1 1 0 0,-3-1-1 0 0,0-82 1 0 0,-6 142-252 0 0,0-1 1 0 0,0 0-1 0 0,0 1 1 0 0,0-1-1 0 0,0 1 1 0 0,0-1-1 0 0,0 1 1 0 0,0-1-1 0 0,0 0 1 0 0,0 1-1 0 0,0-1 0 0 0,0 1 1 0 0,0-1-1 0 0,0 1 1 0 0,-1-1-1 0 0,1 1 1 0 0,0-1-1 0 0,0 0 1 0 0,-1 1-1 0 0,1-1 0 0 0,0 1 1 0 0,-1 0-1 0 0,1-1 1 0 0,0 1-1 0 0,-1-1 1 0 0,1 1-1 0 0,-1-1 1 0 0,1 1-1 0 0,-1 0 1 0 0,1-1-1 0 0,0 1 0 0 0,-1 0 1 0 0,0-1-1 0 0,0 2-74 0 0,-1-1-1 0 0,1 0 0 0 0,0 1 0 0 0,0-1 1 0 0,0 0-1 0 0,0 1 0 0 0,-1-1 0 0 0,1 1 1 0 0,0 0-1 0 0,0-1 0 0 0,0 1 0 0 0,0 0 1 0 0,0 0-1 0 0,0 1 0 0 0,-29 32-2831 0 0,30-34 2934 0 0,-3 5-780 0 0,0 0 0 0 0,0 0 0 0 0,1 0 0 0 0,-1 0 0 0 0,1 0 0 0 0,-2 7 0 0 0,3 17-4369 0 0</inkml:trace>
</inkml:ink>
</file>

<file path=ppt/ink/ink7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2.3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184 15 10165 0 0,'0'0'2241'0'0,"-14"6"-2174"0"0,9-4-76 0 0,-10 3 48 0 0,-1 1 0 0 0,1 1-1 0 0,0 1 1 0 0,1 0 0 0 0,-21 15 0 0 0,30-18-59 0 0,-1 0-1 0 0,2 0 0 0 0,-1 0 1 0 0,0 1-1 0 0,1 0 0 0 0,0 0 1 0 0,0 0-1 0 0,1 0 0 0 0,0 0 1 0 0,0 1-1 0 0,-3 9 0 0 0,5-14 9 0 0,1 1 0 0 0,-1-1 0 0 0,1 1 0 0 0,0 0 0 0 0,-1-1 0 0 0,1 1 0 0 0,0-1 0 0 0,1 1 0 0 0,-1 0-1 0 0,0-1 1 0 0,1 1 0 0 0,0-1 0 0 0,-1 1 0 0 0,1-1 0 0 0,0 1 0 0 0,0-1 0 0 0,0 0 0 0 0,1 1 0 0 0,-1-1 0 0 0,0 0 0 0 0,1 0-1 0 0,0 0 1 0 0,-1 0 0 0 0,1 0 0 0 0,0 0 0 0 0,0-1 0 0 0,0 1 0 0 0,0-1 0 0 0,0 1 0 0 0,1-1 0 0 0,-1 0 0 0 0,0 1 0 0 0,5 0-1 0 0,4 2 93 0 0,-1 0 0 0 0,1-1 0 0 0,-1 0 0 0 0,1-1 0 0 0,0 0-1 0 0,0-1 1 0 0,0 0 0 0 0,0-1 0 0 0,0 0 0 0 0,0 0-1 0 0,0-1 1 0 0,0-1 0 0 0,0 0 0 0 0,0-1 0 0 0,18-6 0 0 0,-23 6 80 0 0,1 1 1 0 0,-1-1 0 0 0,0-1 0 0 0,0 1 0 0 0,-1-1 0 0 0,1 0 0 0 0,-1 0 0 0 0,0-1 0 0 0,0 0 0 0 0,0 0 0 0 0,-1 0 0 0 0,0 0-1 0 0,0-1 1 0 0,0 1 0 0 0,0-1 0 0 0,-1 0 0 0 0,0 0 0 0 0,0-1 0 0 0,-1 1 0 0 0,0-1 0 0 0,0 1 0 0 0,0-1 0 0 0,-1 0 0 0 0,0 1-1 0 0,0-1 1 0 0,-1-10 0 0 0,0 14-183 0 0,0 0-1 0 0,-1 0 0 0 0,1-1 0 0 0,-1 1 1 0 0,0 0-1 0 0,0 0 0 0 0,0 0 1 0 0,0 0-1 0 0,-1 0 0 0 0,1 0 0 0 0,-1 1 1 0 0,1-1-1 0 0,-1 0 0 0 0,0 1 1 0 0,0-1-1 0 0,0 1 0 0 0,-1 0 0 0 0,1-1 1 0 0,-1 1-1 0 0,1 0 0 0 0,-1 1 1 0 0,0-1-1 0 0,1 0 0 0 0,-1 1 1 0 0,0-1-1 0 0,0 1 0 0 0,-5-1 0 0 0,-3-2-912 0 0,-1 1-1 0 0,0 0 1 0 0,0 1-1 0 0,0 1 0 0 0,0-1 1 0 0,-12 2-1 0 0,8 0-3426 0 0</inkml:trace>
</inkml:ink>
</file>

<file path=ppt/ink/ink7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2.7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1472 0 0,'0'0'10930'0'0,"14"6"-10419"0"0,47 18 23 0 0,-57-21-456 0 0,0-1 0 0 0,0 1-1 0 0,0 0 1 0 0,0 0 0 0 0,-1 0-1 0 0,1 1 1 0 0,-1-1 0 0 0,0 1 0 0 0,0 0-1 0 0,0 0 1 0 0,0 0 0 0 0,-1 0-1 0 0,0 0 1 0 0,0 0 0 0 0,0 1 0 0 0,2 7-1 0 0,3 4 44 0 0,1 3 32 0 0,-1 0-1 0 0,-1 0 0 0 0,0 0 0 0 0,-1 1 0 0 0,-1 0 0 0 0,-1 0 0 0 0,-1 0 1 0 0,-1 0-1 0 0,-1 32 0 0 0,0-52-109 0 0,0 1 1 0 0,0 0-1 0 0,0 0 0 0 0,0-1 1 0 0,0 1-1 0 0,0 0 1 0 0,0 0-1 0 0,0-1 0 0 0,0 1 1 0 0,-1 0-1 0 0,1 0 0 0 0,0-1 1 0 0,0 1-1 0 0,-1 0 1 0 0,1-1-1 0 0,0 1 0 0 0,-1 0 1 0 0,1-1-1 0 0,-1 1 1 0 0,1-1-1 0 0,-1 1 0 0 0,1 0 1 0 0,-1-1-1 0 0,1 1 0 0 0,-1-1 1 0 0,0 0-1 0 0,1 1 1 0 0,-1-1-1 0 0,0 1 0 0 0,1-1 1 0 0,-1 0-1 0 0,0 1 0 0 0,1-1 1 0 0,-1 0-1 0 0,0 0 1 0 0,0 0-1 0 0,1 0 0 0 0,-1 0 1 0 0,0 0-1 0 0,0 0 1 0 0,1 0-1 0 0,-1 0 0 0 0,0 0 1 0 0,-1 0-1 0 0,1-1 26 0 0,0 1-1 0 0,0-1 1 0 0,0 0-1 0 0,0 0 1 0 0,-1 0 0 0 0,1 0-1 0 0,0 0 1 0 0,1 0-1 0 0,-1 0 1 0 0,0 0 0 0 0,0 0-1 0 0,0 0 1 0 0,1 0-1 0 0,-1-1 1 0 0,0 1 0 0 0,1 0-1 0 0,-1 0 1 0 0,1-1-1 0 0,0 1 1 0 0,-1 0 0 0 0,1-1-1 0 0,0 1 1 0 0,0-1-1 0 0,0-1 1 0 0,1-6-91 0 0,0 0 0 0 0,1 1 0 0 0,0-1 1 0 0,0 0-1 0 0,1 1 0 0 0,0 0 0 0 0,1 0 1 0 0,-1 0-1 0 0,2 0 0 0 0,-1 0 0 0 0,1 1 0 0 0,0 0 1 0 0,1 0-1 0 0,0 0 0 0 0,8-7 0 0 0,0 1-63 0 0,0 0 0 0 0,1 0 0 0 0,1 2 0 0 0,0 0 0 0 0,0 1 0 0 0,19-8 0 0 0,-23 13 26 0 0,0 0 0 0 0,1 1 0 0 0,-1 1 0 0 0,1 0-1 0 0,0 1 1 0 0,0 1 0 0 0,-1 0 0 0 0,1 0-1 0 0,26 3 1 0 0,-34-2-105 0 0,0 1 0 0 0,0 0 0 0 0,1 1 0 0 0,-1-1 0 0 0,0 1 0 0 0,0 0-1 0 0,0 0 1 0 0,0 1 0 0 0,-1 0 0 0 0,1-1 0 0 0,6 7 0 0 0,-8-7-248 0 0,-1 1 0 0 0,1 0 1 0 0,-1 0-1 0 0,0 0 0 0 0,0 0 1 0 0,0 0-1 0 0,0 1 0 0 0,0-1 1 0 0,-1 1-1 0 0,1-1 0 0 0,-1 1 0 0 0,0 0 1 0 0,0-1-1 0 0,-1 1 0 0 0,1 0 1 0 0,-1 0-1 0 0,0 7 0 0 0,0 3-3610 0 0</inkml:trace>
</inkml:ink>
</file>

<file path=ppt/ink/ink7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3.1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1 633 4820 0 0,'0'0'8478'0'0,"14"-9"-8153"0"0,49-25 105 0 0,-53 30-350 0 0,0 0-1 0 0,-1 0 0 0 0,2 1 1 0 0,-1 1-1 0 0,0 0 0 0 0,0 0 1 0 0,14 0-1 0 0,15-3-76 0 0,-25 2 46 0 0,0 0-1 0 0,-1 0 0 0 0,1-2 0 0 0,-1 1 0 0 0,0-2 1 0 0,13-6-1 0 0,-23 10-26 0 0,-1 0 0 0 0,1 0 1 0 0,0 0-1 0 0,-1 0 0 0 0,1 0 1 0 0,-1 0-1 0 0,0 0 0 0 0,0-1 0 0 0,0 1 1 0 0,0-1-1 0 0,0 0 0 0 0,-1 0 1 0 0,1 1-1 0 0,-1-1 0 0 0,0 0 0 0 0,0 0 1 0 0,0 0-1 0 0,0 0 0 0 0,0-1 0 0 0,-1 1 1 0 0,1 0-1 0 0,-1 0 0 0 0,0 0 1 0 0,0 0-1 0 0,0-1 0 0 0,0 1 0 0 0,-1 0 1 0 0,1 0-1 0 0,-1 0 0 0 0,0 0 1 0 0,0 0-1 0 0,-2-6 0 0 0,1 5-37 0 0,0 0 0 0 0,-1 1-1 0 0,1-1 1 0 0,-1 1 0 0 0,0 0 0 0 0,0-1 0 0 0,0 1-1 0 0,0 1 1 0 0,0-1 0 0 0,-1 0 0 0 0,1 1 0 0 0,-1 0-1 0 0,0-1 1 0 0,0 2 0 0 0,0-1 0 0 0,0 0-1 0 0,0 1 1 0 0,0-1 0 0 0,0 1 0 0 0,-7 0 0 0 0,1-2 47 0 0,-1 2 0 0 0,1 0 0 0 0,-1 0 0 0 0,0 1 0 0 0,0 0 0 0 0,1 1 0 0 0,-15 2 0 0 0,18-1-10 0 0,0 0 0 0 0,0 0 0 0 0,0 1-1 0 0,0 0 1 0 0,1 0 0 0 0,-1 1-1 0 0,1 0 1 0 0,0 0 0 0 0,0 0 0 0 0,1 1-1 0 0,-1 0 1 0 0,1 0 0 0 0,0 0-1 0 0,0 1 1 0 0,1-1 0 0 0,-1 1 0 0 0,1 0-1 0 0,0 1 1 0 0,1-1 0 0 0,0 1-1 0 0,0-1 1 0 0,-3 13 0 0 0,3-11-5 0 0,1 1 0 0 0,0-1 0 0 0,1 1 1 0 0,0-1-1 0 0,1 1 0 0 0,0 0 0 0 0,0-1 0 0 0,0 1 1 0 0,1-1-1 0 0,1 1 0 0 0,-1-1 0 0 0,1 1 0 0 0,1-1 1 0 0,0 0-1 0 0,0 0 0 0 0,0 0 0 0 0,1 0 0 0 0,0-1 1 0 0,6 8-1 0 0,3 1-184 0 0,1 0-1 0 0,0 0 1 0 0,2-2 0 0 0,-1 0-1 0 0,2-1 1 0 0,0 0 0 0 0,1-1 0 0 0,35 17-1 0 0,-35-20-924 0 0,1-2-1 0 0,0 0 0 0 0,0-1 0 0 0,0 0 1 0 0,34 3-1 0 0,-3-5-3238 0 0</inkml:trace>
  <inkml:trace contextRef="#ctx0" brushRef="#br0" timeOffset="1">860 1 6657 0 0,'0'0'3965'0'0,"14"1"-3849"0"0,-3-1-85 0 0,-8-1-17 0 0,1 1 0 0 0,0 0 0 0 0,-1 0 0 0 0,1 0 0 0 0,0 0 1 0 0,-1 1-1 0 0,1-1 0 0 0,0 1 0 0 0,-1 0 0 0 0,1 0 0 0 0,-1 0 0 0 0,1 1 0 0 0,-1-1 1 0 0,1 1-1 0 0,-1 0 0 0 0,0 0 0 0 0,0 0 0 0 0,0 0 0 0 0,0 0 0 0 0,0 1 0 0 0,-1-1 1 0 0,5 7-1 0 0,7 18 159 0 0,-1 2 0 0 0,-2-1 0 0 0,-1 2 0 0 0,-2-1 0 0 0,0 1 0 0 0,3 35 0 0 0,2 17 238 0 0,-4 1 0 0 0,-2 141-1 0 0,-10-159-67 0 0,-2 0-1 0 0,-3-1 1 0 0,-4 0 0 0 0,-21 69-1 0 0,24-104-145 0 0,-2-1 0 0 0,-1 0 0 0 0,-1-1 0 0 0,-2 0 0 0 0,-33 47 0 0 0,37-59-269 0 0,-1-1 1 0 0,0-1-1 0 0,0 0 1 0 0,-1-1 0 0 0,-1 0-1 0 0,0-1 1 0 0,-1 0-1 0 0,0-2 1 0 0,-1 1 0 0 0,0-2-1 0 0,-20 8 1 0 0,-2-7-1240 0 0,37-9 1079 0 0,-1 1-1 0 0,1-1 1 0 0,-1 0-1 0 0,1 0 1 0 0,-1 0-1 0 0,1 0 1 0 0,-1 0-1 0 0,1-1 1 0 0,0 1-1 0 0,-1 0 0 0 0,1-1 1 0 0,-1 1-1 0 0,1-1 1 0 0,0 1-1 0 0,-1-1 1 0 0,1 0-1 0 0,0 1 1 0 0,0-1-1 0 0,-1 0 1 0 0,1 0-1 0 0,0 0 1 0 0,0 0-1 0 0,-2-2 0 0 0,-3-15-5878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3.4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22 6733 0 0,'0'0'6732'0'0,"5"-5"-8049"0"0,-3 3 1281 0 0,-1 1 0 0 0,1-1 0 0 0,-1 1 0 0 0,1 0 0 0 0,-1-1 0 0 0,1 1 0 0 0,0 0 0 0 0,0 0 0 0 0,-1 0 0 0 0,1 1 0 0 0,0-1 0 0 0,0 0 0 0 0,0 1 0 0 0,3-2 0 0 0,-1 3 1 0 0,-1-1 0 0 0,0 1 1 0 0,0 0-1 0 0,0-1 0 0 0,0 1 0 0 0,0 1 0 0 0,0-1 0 0 0,-1 0 0 0 0,1 1 1 0 0,0-1-1 0 0,-1 1 0 0 0,5 3 0 0 0,36 28-1162 0 0,75 76 0 0 0,-36-31-3579 0 0,-47-49 839 0 0</inkml:trace>
</inkml:ink>
</file>

<file path=ppt/ink/ink7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3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10437 0 0,'0'0'6419'0'0,"4"11"-6270"0"0,9 35-78 0 0,-12-45-17 0 0,-1 0-1 0 0,1 0 1 0 0,-1 0 0 0 0,1 0-1 0 0,-1 0 1 0 0,0 0-1 0 0,1 0 1 0 0,-1 0 0 0 0,0 0-1 0 0,0 0 1 0 0,0 0-1 0 0,0 0 1 0 0,0 0 0 0 0,0 0-1 0 0,0 0 1 0 0,0 0-1 0 0,0 0 1 0 0,-1 0 0 0 0,1 0-1 0 0,0 0 1 0 0,-1 0-1 0 0,1 0 1 0 0,0 0-1 0 0,-1 0 1 0 0,0 1 0 0 0,0-2-4 0 0,1-1 1 0 0,0 1-1 0 0,0-1 1 0 0,-1 1 0 0 0,1 0-1 0 0,0-1 1 0 0,0 1-1 0 0,-1-1 1 0 0,1 1-1 0 0,0 0 1 0 0,0-1 0 0 0,0 1-1 0 0,0-1 1 0 0,0 1-1 0 0,0-1 1 0 0,0 1-1 0 0,0-1 1 0 0,0 1 0 0 0,0-1-1 0 0,0 1 1 0 0,0 0-1 0 0,0-1 1 0 0,0 1-1 0 0,0-1 1 0 0,0 1 0 0 0,1-1-1 0 0,-1 1 1 0 0,0 0-1 0 0,0-1 1 0 0,1 1 0 0 0,-1-1-1 0 0,0 1 1 0 0,0 0-1 0 0,1-1 1 0 0,-1 1-1 0 0,0 0 1 0 0,1-1 0 0 0,-1 1-1 0 0,0 0 1 0 0,1-1-1 0 0,2-2-144 0 0,0-1-1 0 0,0 1 1 0 0,0 0 0 0 0,0 0-1 0 0,0 0 1 0 0,1 0-1 0 0,-1 1 1 0 0,1-1-1 0 0,0 1 1 0 0,-1 0 0 0 0,1 0-1 0 0,5-1 1 0 0,-7 2-127 0 0,1 1-1 0 0,-1-1 1 0 0,0 1 0 0 0,0 0 0 0 0,0-1 0 0 0,1 1 0 0 0,-1 0 0 0 0,0 0 0 0 0,0 1-1 0 0,0-1 1 0 0,3 1 0 0 0,-3 0-245 0 0,0 0 0 0 0,1 0 0 0 0,-1 0 0 0 0,0 0 1 0 0,0 0-1 0 0,-1 0 0 0 0,1 1 0 0 0,0-1 0 0 0,0 1 0 0 0,-1-1 0 0 0,1 1 0 0 0,2 2 0 0 0,9 16-4550 0 0</inkml:trace>
</inkml:ink>
</file>

<file path=ppt/ink/ink7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9:43.9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0 7385 0 0,'0'0'9906'0'0,"-1"4"-9862"0"0,0-3 19 0 0,0 1 0 0 0,0 0 0 0 0,0-1 1 0 0,0 1-1 0 0,-1-1 0 0 0,1 1 0 0 0,0-1 0 0 0,-1 0 0 0 0,1 1 1 0 0,-1-1-1 0 0,1 0 0 0 0,-1 0 0 0 0,1 0 0 0 0,-1 0 1 0 0,0 0-1 0 0,0-1 0 0 0,1 1 0 0 0,-1 0 0 0 0,0-1 0 0 0,0 1 1 0 0,0-1-1 0 0,0 0 0 0 0,1 0 0 0 0,-1 0 0 0 0,0 0 0 0 0,0 0 1 0 0,-4 0-1 0 0,0 0 131 0 0,2 1-92 0 0,0-1-1 0 0,0 1 0 0 0,0-1 0 0 0,0 0 1 0 0,1 0-1 0 0,-1-1 0 0 0,0 1 1 0 0,-6-2-1 0 0,9 1 60 0 0,4 0-280 0 0,1-1 1 0 0,-1 1-1 0 0,0 0 1 0 0,1 0-1 0 0,-1 0 1 0 0,1 0-1 0 0,-1 0 1 0 0,5 0-1 0 0,32 0-408 0 0,-39 1 523 0 0,-1 0 1 0 0,1 0-1 0 0,-1 0 1 0 0,1 0-1 0 0,0 0 0 0 0,-1 0 1 0 0,1 0-1 0 0,-1 1 1 0 0,1-1-1 0 0,0 0 0 0 0,-1 0 1 0 0,1 0-1 0 0,-1 1 1 0 0,1-1-1 0 0,-1 0 1 0 0,1 1-1 0 0,-1-1 0 0 0,1 0 1 0 0,-1 1-1 0 0,1-1 1 0 0,-1 1-1 0 0,1-1 0 0 0,-1 0 1 0 0,0 1-1 0 0,1-1 1 0 0,-1 1-1 0 0,0 0 0 0 0,1-1 1 0 0,-1 1-1 0 0,0-1 1 0 0,0 1-1 0 0,1-1 0 0 0,-1 1 1 0 0,0 0-1 0 0,0-1 1 0 0,0 1-1 0 0,0-1 1 0 0,0 1-1 0 0,0 0 0 0 0,0-1 1 0 0,0 1-1 0 0,0 0 1 0 0,0-1-1 0 0,0 1 0 0 0,0-1 1 0 0,-1 1-1 0 0,1-1 1 0 0,0 1-1 0 0,0 0 0 0 0,-1-1 1 0 0,1 1-1 0 0,0-1 1 0 0,-1 1-1 0 0,1-1 1 0 0,0 1-1 0 0,-1-1 0 0 0,1 1 1 0 0,-1-1-1 0 0,1 0 1 0 0,-1 1-1 0 0,0-1 0 0 0,-3 5-290 0 0,0-1 1 0 0,0 0-1 0 0,-1-1 0 0 0,0 1 0 0 0,0-1 0 0 0,0 0 0 0 0,0 0 0 0 0,0 0 0 0 0,-1-1 0 0 0,-8 3 0 0 0,-11 4-4094 0 0</inkml:trace>
</inkml:ink>
</file>

<file path=ppt/ink/ink7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5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9 1172 0 0,'0'0'9767'0'0,"3"-3"-9640"0"0,-3 3-131 0 0,0 0-1 0 0,0-1 1 0 0,0 1-1 0 0,0 0 1 0 0,0 0-1 0 0,1-1 0 0 0,-1 1 1 0 0,0 0-1 0 0,0-1 1 0 0,0 1-1 0 0,1 0 1 0 0,-1 0-1 0 0,0-1 0 0 0,0 1 1 0 0,1 0-1 0 0,-1 0 1 0 0,0 0-1 0 0,0-1 1 0 0,1 1-1 0 0,-1 0 1 0 0,0 0-1 0 0,1 0 0 0 0,-1 0 1 0 0,0 0-1 0 0,1 0 1 0 0,-1 0-1 0 0,0 0 1 0 0,1 0-1 0 0,-1 0 1 0 0,0 0-1 0 0,1 0 0 0 0,-1 0 1 0 0,0 0-1 0 0,1 0 1 0 0,-1 0-1 0 0,0 0 1 0 0,1 0-1 0 0,-1 0 0 0 0,0 0 1 0 0,1 0-1 0 0,-1 1 1 0 0,0-1-1 0 0,0 0 1 0 0,1 0-1 0 0,-1 0 1 0 0,0 1-1 0 0,1-1 0 0 0,-1 0 1 0 0,0 0-1 0 0,0 1 1 0 0,0-1-1 0 0,1 0 1 0 0,-1 1-1 0 0,2 25-53 0 0,-2-19 164 0 0,-1 23 50 0 0,-2 0 0 0 0,-1 0 0 0 0,-1 0 0 0 0,-2-1 0 0 0,-10 31 0 0 0,10-44 119 0 0,1-9-1536 0 0</inkml:trace>
</inkml:ink>
</file>

<file path=ppt/ink/ink7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5.9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1 116 3192 0 0,'0'0'5405'0'0,"12"12"-6429"0"0,-6-6 1060 0 0,12 11 69 0 0,1 0 0 0 0,0-2 0 0 0,28 18 0 0 0,-38-27-11 0 0,0-2 0 0 0,1 1 0 0 0,-1-1 0 0 0,1 0-1 0 0,0-1 1 0 0,0 0 0 0 0,0-1 0 0 0,1 0-1 0 0,-1 0 1 0 0,1-1 0 0 0,-1-1 0 0 0,17-1-1 0 0,-20 1-20 0 0,0-2 0 0 0,0 1 0 0 0,-1-1 0 0 0,1 0 0 0 0,-1 0 0 0 0,0-1 0 0 0,1 0 0 0 0,-1 0-1 0 0,0 0 1 0 0,-1-1 0 0 0,1 0 0 0 0,-1 0 0 0 0,1 0 0 0 0,-1-1 0 0 0,0 0 0 0 0,-1 0-1 0 0,1 0 1 0 0,-1 0 0 0 0,0-1 0 0 0,4-8 0 0 0,-2 1-57 0 0,0 0-1 0 0,-1 0 1 0 0,-1 0 0 0 0,0-1-1 0 0,0 1 1 0 0,-2-1-1 0 0,0 0 1 0 0,0 0 0 0 0,-1 0-1 0 0,-2-19 1 0 0,-8 77-2522 0 0,2-13 2526 0 0,-33 182 700 0 0,-7 53 497 0 0,36-186-1065 0 0,0 108 0 0 0,11-173-168 0 0,1 1-1 0 0,0-1 0 0 0,1 1 0 0 0,1-1 1 0 0,0 0-1 0 0,1 0 0 0 0,1 0 0 0 0,8 17 1 0 0,-10-26 44 0 0,0 1 0 0 0,0-1 0 0 0,1 0 0 0 0,0-1 1 0 0,0 1-1 0 0,1-1 0 0 0,0 0 0 0 0,0 0 0 0 0,0 0 1 0 0,0 0-1 0 0,1-1 0 0 0,-1 0 0 0 0,1 0 0 0 0,0-1 1 0 0,0 0-1 0 0,1 0 0 0 0,-1 0 0 0 0,1-1 0 0 0,-1 0 0 0 0,11 2 1 0 0,2-1 72 0 0,0-1 0 0 0,26 0 0 0 0,-40-2-46 0 0,1 0 0 0 0,-1 0 0 0 0,0-1 0 0 0,1 1 0 0 0,-1-1 0 0 0,0-1 0 0 0,0 1 0 0 0,0-1 0 0 0,0 0 1 0 0,0 0-1 0 0,0 0 0 0 0,0-1 0 0 0,5-4 0 0 0,-8 5-42 0 0,1 0 0 0 0,-1-1 0 0 0,-1 1 0 0 0,1-1 0 0 0,0 0 1 0 0,-1 0-1 0 0,1 1 0 0 0,-1-1 0 0 0,0 0 0 0 0,0 0 0 0 0,0 0 0 0 0,0 0 1 0 0,0-1-1 0 0,-1 1 0 0 0,0 0 0 0 0,1 0 0 0 0,-1 0 0 0 0,0 0 0 0 0,-1 0 1 0 0,1-1-1 0 0,0 1 0 0 0,-1 0 0 0 0,0 0 0 0 0,0 0 0 0 0,0 0 0 0 0,0 0 1 0 0,0 0-1 0 0,-1 0 0 0 0,-2-4 0 0 0,-3-6-206 0 0,-1-1 1 0 0,-1 2-1 0 0,0-1 0 0 0,-18-18 0 0 0,-5 0-174 0 0,-52-39 0 0 0,50 43 741 0 0,-49-49 0 0 0,81 74-335 0 0,1 1-1 0 0,0 0 1 0 0,-1-1 0 0 0,1 0 0 0 0,0 1 0 0 0,0-1 0 0 0,0 0 0 0 0,0 0-1 0 0,0 0 1 0 0,0 0 0 0 0,0 1 0 0 0,0-1 0 0 0,1 0 0 0 0,-1 0 0 0 0,1-1-1 0 0,-1-2 1 0 0,2 4-73 0 0,-1 0 0 0 0,1-1 0 0 0,-1 1 0 0 0,1 0 0 0 0,-1 0 0 0 0,1 0 0 0 0,0 0 0 0 0,-1 0-1 0 0,1 0 1 0 0,0 0 0 0 0,0 0 0 0 0,0 0 0 0 0,0 0 0 0 0,0 0 0 0 0,0 1 0 0 0,0-1 0 0 0,0 0 0 0 0,0 1 0 0 0,0-1-1 0 0,0 1 1 0 0,1-1 0 0 0,-1 1 0 0 0,0 0 0 0 0,0-1 0 0 0,0 1 0 0 0,2 0 0 0 0,24-6-219 0 0,0 2 1 0 0,27-1-1 0 0,-36 4 322 0 0,-1 0 0 0 0,0-1 0 0 0,0-1 0 0 0,0-1 0 0 0,0 0-1 0 0,0-1 1 0 0,28-13 0 0 0,-30 7-861 0 0,-2-5-3992 0 0,-6 6 2157 0 0</inkml:trace>
</inkml:ink>
</file>

<file path=ppt/ink/ink7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6.5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386 1 1688 0 0,'0'0'5551'0'0,"-2"5"-6629"0"0,-108 204 4118 0 0,7-14-1735 0 0,94-176-1236 0 0,-106 254 529 0 0,104-240-576 0 0,1 0 0 0 0,2 1 0 0 0,1 0 1 0 0,2 0-1 0 0,2 0 0 0 0,0 58 0 0 0,5-75-58 0 0,1 0 1 0 0,0 0 0 0 0,1 0-1 0 0,1-1 1 0 0,1 0-1 0 0,0 1 1 0 0,1-2 0 0 0,1 1-1 0 0,15 23 1 0 0,-9-18 83 0 0,1 0 1 0 0,2-1-1 0 0,0-1 1 0 0,0 0-1 0 0,38 28 0 0 0,-41-36 163 0 0,1-1-1 0 0,0 0 0 0 0,0-1 1 0 0,1-1-1 0 0,0-1 0 0 0,1 0 1 0 0,0-1-1 0 0,0 0 0 0 0,0-2 1 0 0,0 0-1 0 0,1-1 0 0 0,32 2 1 0 0,-50-5-186 0 0,1-1 1 0 0,0 1 0 0 0,0 0-1 0 0,0 0 1 0 0,0 0 0 0 0,-1-1-1 0 0,1 1 1 0 0,0 0 0 0 0,0-1-1 0 0,0 1 1 0 0,-1-1 0 0 0,1 1-1 0 0,0-1 1 0 0,-1 1 0 0 0,1-1 0 0 0,0 1-1 0 0,-1-1 1 0 0,1 1 0 0 0,-1-1-1 0 0,1 0 1 0 0,-1 0 0 0 0,1 1-1 0 0,-1-1 1 0 0,0 0 0 0 0,1 0-1 0 0,-1 1 1 0 0,0-1 0 0 0,1 0-1 0 0,-1 0 1 0 0,0 0 0 0 0,0 0-1 0 0,0 1 1 0 0,0-1 0 0 0,0 0-1 0 0,0 0 1 0 0,0 0 0 0 0,0 0 0 0 0,0 0-1 0 0,0 1 1 0 0,-1-2 0 0 0,-8-38-3415 0 0,8 38 2783 0 0,-3-11-3462 0 0</inkml:trace>
</inkml:ink>
</file>

<file path=ppt/ink/ink7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7.9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29 640 0 0,'0'0'8830'0'0,"5"-5"-8290"0"0,18-14-6 0 0,-18 14 91 0 0,-3 8-454 0 0,-1 0 1 0 0,0-1-1 0 0,0 1 0 0 0,0 0 1 0 0,-1 0-1 0 0,1 0 0 0 0,-1 0 0 0 0,0 0 1 0 0,1 3-1 0 0,-1-5-58 0 0,4 295 2221 0 0,-6-197-2358 0 0,13 139 0 0 0,-9-229-1205 0 0,-1-15-1109 0 0,0-17-1977 0 0,-1-1 364 0 0</inkml:trace>
</inkml:ink>
</file>

<file path=ppt/ink/ink7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8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1 207 692 0 0,'0'0'2943'0'0,"6"-13"-1617"0"0,-6 13-1324 0 0,6-12 104 0 0,1-1 0 0 0,0 2 0 0 0,0-1 0 0 0,2 1 0 0 0,-1 0 1 0 0,1 0-1 0 0,1 1 0 0 0,11-9 0 0 0,-7 8 43 0 0,2 1 0 0 0,-1 1 0 0 0,1 0 1 0 0,0 1-1 0 0,1 1 0 0 0,0 1 0 0 0,0 0 0 0 0,1 1 0 0 0,-1 1 1 0 0,1 1-1 0 0,0 0 0 0 0,0 1 0 0 0,0 1 0 0 0,32 2 0 0 0,-49-1-125 0 0,1 1 0 0 0,-1-1 0 0 0,1 0-1 0 0,0 0 1 0 0,-1 1 0 0 0,1-1 0 0 0,-1 1-1 0 0,0-1 1 0 0,1 1 0 0 0,-1 0 0 0 0,1 0-1 0 0,-1 0 1 0 0,0-1 0 0 0,0 1 0 0 0,1 0-1 0 0,-1 0 1 0 0,0 1 0 0 0,0-1 0 0 0,0 0-1 0 0,0 0 1 0 0,0 0 0 0 0,0 1 0 0 0,-1-1-1 0 0,1 1 1 0 0,0-1 0 0 0,-1 0 0 0 0,1 1-1 0 0,-1-1 1 0 0,1 1 0 0 0,-1 0 0 0 0,0-1-1 0 0,1 1 1 0 0,-1-1 0 0 0,0 1 0 0 0,0-1-1 0 0,0 1 1 0 0,-1 1 0 0 0,1 1 96 0 0,-1 0 1 0 0,0 0 0 0 0,0 0-1 0 0,0-1 1 0 0,0 1-1 0 0,-1 0 1 0 0,0-1 0 0 0,1 1-1 0 0,-1-1 1 0 0,-1 1-1 0 0,1-1 1 0 0,0 0 0 0 0,-5 5-1 0 0,-23 16 379 0 0,-66 43-1 0 0,-11 8-564 0 0,106-75-26 0 0,-14 15-624 0 0,11-3-3456 0 0</inkml:trace>
</inkml:ink>
</file>

<file path=ppt/ink/ink7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8.7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0 3436 0 0,'0'0'5553'0'0,"8"10"-5332"0"0,25 32-46 0 0,-32-41-148 0 0,0 1-1 0 0,0-1 1 0 0,0 0 0 0 0,-1 1-1 0 0,1-1 1 0 0,0 0 0 0 0,-1 1-1 0 0,1-1 1 0 0,-1 1 0 0 0,0-1-1 0 0,1 1 1 0 0,-1-1 0 0 0,0 1-1 0 0,0 0 1 0 0,0-1 0 0 0,0 1-1 0 0,0-1 1 0 0,0 1 0 0 0,0-1 0 0 0,-1 1-1 0 0,1-1 1 0 0,-1 1 0 0 0,1-1-1 0 0,-1 1 1 0 0,1-1 0 0 0,-1 0-1 0 0,0 1 1 0 0,0-1 0 0 0,1 0-1 0 0,-1 1 1 0 0,0-1 0 0 0,0 0-1 0 0,0 0 1 0 0,-1 0 0 0 0,1 0-1 0 0,0 0 1 0 0,0 0 0 0 0,-1 0-1 0 0,-1 1 1 0 0,-2 1 82 0 0,0-1-1 0 0,0 1 1 0 0,0-1 0 0 0,0 0-1 0 0,0 0 1 0 0,0 0-1 0 0,-1-1 1 0 0,-7 1 0 0 0,12-2-69 0 0,-1 1 1 0 0,0-1-1 0 0,1 0 0 0 0,-1 0 1 0 0,0 0-1 0 0,1 0 1 0 0,-1-1-1 0 0,0 1 1 0 0,1 0-1 0 0,-1-1 0 0 0,0 1 1 0 0,1-1-1 0 0,-1 0 1 0 0,1 1-1 0 0,-1-1 0 0 0,1 0 1 0 0,-1 0-1 0 0,-1-1 1 0 0,3 1-30 0 0,-1 0 0 0 0,1 0 1 0 0,-1 0-1 0 0,1 0 1 0 0,-1 0-1 0 0,1 1 0 0 0,0-1 1 0 0,-1-1-1 0 0,1 1 0 0 0,0 0 1 0 0,0 0-1 0 0,0 0 0 0 0,0 0 1 0 0,0 0-1 0 0,0 0 0 0 0,0 0 1 0 0,0 0-1 0 0,0 0 1 0 0,0 0-1 0 0,1 0 0 0 0,-1-1 1 0 0,2-3-55 0 0,0 0 0 0 0,0 1 0 0 0,1-1 1 0 0,-1 1-1 0 0,1-1 0 0 0,0 1 1 0 0,0 0-1 0 0,1 0 0 0 0,-1 1 0 0 0,5-5 1 0 0,-5 5-28 0 0,1 0 1 0 0,0 0 0 0 0,0 1-1 0 0,0-1 1 0 0,0 1 0 0 0,1 0-1 0 0,-1 0 1 0 0,1 0 0 0 0,-1 0-1 0 0,1 1 1 0 0,0 0 0 0 0,-1 0-1 0 0,1 0 1 0 0,0 1 0 0 0,0-1-1 0 0,0 1 1 0 0,-1 0 0 0 0,10 2-1 0 0,-14-2 81 0 0,0 0-1 0 0,1 0 1 0 0,-1 0 0 0 0,0 0-1 0 0,1 0 1 0 0,-1 0-1 0 0,0 1 1 0 0,1-1-1 0 0,-1 0 1 0 0,0 0 0 0 0,0 0-1 0 0,1 0 1 0 0,-1 1-1 0 0,0-1 1 0 0,0 0-1 0 0,1 0 1 0 0,-1 1 0 0 0,0-1-1 0 0,0 0 1 0 0,0 0-1 0 0,1 1 1 0 0,-1-1-1 0 0,0 0 1 0 0,0 1 0 0 0,0-1-1 0 0,0 0 1 0 0,0 1-1 0 0,1-1 1 0 0,-1 0-1 0 0,0 0 1 0 0,0 1 0 0 0,0-1-1 0 0,0 0 1 0 0,0 1-1 0 0,0-1 1 0 0,0 0-1 0 0,0 1 1 0 0,0-1 0 0 0,-1 0-1 0 0,1 1 1 0 0,0-1-1 0 0,0 0 1 0 0,0 1-1 0 0,0-1 1 0 0,0 0-1 0 0,0 1 1 0 0,-1-1 0 0 0,1 0-1 0 0,0 0 1 0 0,0 1-1 0 0,-1-1 1 0 0,1 0-1 0 0,0 0 1 0 0,0 1 0 0 0,-1-1-1 0 0,1 0 1 0 0,0 0-1 0 0,0 0 1 0 0,-1 1-1 0 0,-19 14 688 0 0,17-13-696 0 0,-11 7 10 0 0,-10 7-540 0 0,12-3-3425 0 0</inkml:trace>
</inkml:ink>
</file>

<file path=ppt/ink/ink7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09.6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5 2904 0 0,'0'0'5377'0'0,"-1"-1"-5501"0"0,-4-3 1495 0 0,4 7-1353 0 0,0 0 0 0 0,1 0 0 0 0,-1-1 0 0 0,1 1 0 0 0,-1 0 0 0 0,1 0 0 0 0,0 0 0 0 0,1 5 0 0 0,-1 6 538 0 0,-10 304 1613 0 0,10-250-2000 0 0,0-66-177 0 0,0 0-1 0 0,0 0 0 0 0,1 1 0 0 0,-1-1 0 0 0,0 0 0 0 0,1 0 0 0 0,0 0 1 0 0,0 0-1 0 0,-1 0 0 0 0,1 0 0 0 0,0 0 0 0 0,0-1 0 0 0,1 1 0 0 0,-1 0 1 0 0,0 0-1 0 0,1-1 0 0 0,-1 1 0 0 0,1-1 0 0 0,-1 1 0 0 0,1-1 0 0 0,0 0 0 0 0,-1 1 1 0 0,1-1-1 0 0,4 1 0 0 0,-3 0-477 0 0,1-1 0 0 0,-1 0 0 0 0,1 0 0 0 0,-1 0 1 0 0,1 0-1 0 0,0-1 0 0 0,-1 1 0 0 0,1-1 0 0 0,0 0 0 0 0,0 0 1 0 0,-1 0-1 0 0,1-1 0 0 0,0 1 0 0 0,5-3 0 0 0,7-4-4589 0 0</inkml:trace>
</inkml:ink>
</file>

<file path=ppt/ink/ink7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0.0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67 246 2632 0 0,'0'0'5667'0'0,"13"-14"-5523"0"0,6-6-112 0 0,-2 3-10 0 0,24-29-1 0 0,-38 40 23 0 0,1 0 0 0 0,-1 0 1 0 0,0 0-1 0 0,0 0 0 0 0,-1 0 0 0 0,0 0 0 0 0,0-1 1 0 0,0 1-1 0 0,-1-1 0 0 0,0 0 0 0 0,0 1 0 0 0,-1-14 1 0 0,0 18-59 0 0,1 0 0 0 0,-1 0 0 0 0,-1 0 0 0 0,1 0 0 0 0,0 0 0 0 0,0-1 0 0 0,-1 1 0 0 0,1 0 0 0 0,-1 0 0 0 0,0 0 0 0 0,0 0 0 0 0,0 0 0 0 0,0 0 0 0 0,0 1 0 0 0,0-1 0 0 0,0 0 0 0 0,0 0 0 0 0,-1 1 0 0 0,1-1 0 0 0,-1 1 0 0 0,1-1 0 0 0,-1 1 0 0 0,0 0 0 0 0,1-1 0 0 0,-1 1 0 0 0,0 0 0 0 0,0 0 0 0 0,0 0 0 0 0,0 1 0 0 0,0-1 0 0 0,0 0 0 0 0,0 1 0 0 0,0-1 0 0 0,0 1 0 0 0,0 0 0 0 0,0-1 0 0 0,-1 1 0 0 0,1 0 0 0 0,0 0 0 0 0,0 1 0 0 0,0-1 0 0 0,-4 1 0 0 0,2 0-5 0 0,0 1 0 0 0,0 0-1 0 0,0 0 1 0 0,1 0-1 0 0,-1 0 1 0 0,0 0-1 0 0,1 1 1 0 0,-1-1 0 0 0,1 1-1 0 0,0 0 1 0 0,0 0-1 0 0,0 1 1 0 0,0-1 0 0 0,1 0-1 0 0,-1 1 1 0 0,1 0-1 0 0,0-1 1 0 0,-3 7-1 0 0,-4 9 485 0 0,1 1-1 0 0,-7 26 0 0 0,7-21 93 0 0,2 0 0 0 0,-5 50 0 0 0,10-65-481 0 0,0 1 0 0 0,1-1 0 0 0,1 1 0 0 0,-1-1 0 0 0,2 1 0 0 0,-1-1 0 0 0,1 0 0 0 0,1 0 0 0 0,0 0 0 0 0,5 11 0 0 0,-6-17-62 0 0,1 0 0 0 0,-1 0 0 0 0,1-1 0 0 0,1 1 0 0 0,-1-1-1 0 0,0 1 1 0 0,1-1 0 0 0,0 0 0 0 0,-1 0 0 0 0,1-1 0 0 0,0 1 0 0 0,1-1 0 0 0,-1 0 0 0 0,0 0 0 0 0,1 0 0 0 0,-1 0 0 0 0,1-1 0 0 0,-1 0 0 0 0,1 0 0 0 0,0 0 0 0 0,-1-1 0 0 0,8 1 0 0 0,-4-1-272 0 0,-1 0 0 0 0,1-1 0 0 0,-1 0 0 0 0,1 0 0 0 0,-1 0 0 0 0,9-3 0 0 0,-10 2-417 0 0,0-1 0 0 0,-1 1 0 0 0,1-1 0 0 0,-1 0 0 0 0,1 0 0 0 0,-1 0 0 0 0,7-7-1 0 0,15-16-4448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3.92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0 2888 0 0,'0'0'8593'0'0,"10"20"-11877"0"0,-13 23 3284 0 0,-10 21 16 0 0,-11 26 48 0 0,-14 23-64 0 0,-10 8-844 0 0,12-30-900 0 0,-3-19-785 0 0</inkml:trace>
</inkml:ink>
</file>

<file path=ppt/ink/ink7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0.4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1 353 1760 0 0,'0'0'5040'0'0,"13"-3"-4426"0"0,-9 2-555 0 0,25-5 332 0 0,0-1-1 0 0,40-17 0 0 0,-58 19-258 0 0,0 0 0 0 0,-1-1 1 0 0,0 0-1 0 0,15-11 0 0 0,-21 13-61 0 0,0 1 0 0 0,0-1 0 0 0,-1 0 0 0 0,1 0-1 0 0,-1 0 1 0 0,0 0 0 0 0,0-1 0 0 0,0 1 0 0 0,-1-1 0 0 0,0 1 0 0 0,3-9 0 0 0,-1-2 34 0 0,-1 1 0 0 0,0-1 1 0 0,-2 0-1 0 0,1 0 1 0 0,-2-17-1 0 0,0 25-138 0 0,-1 0 0 0 0,1 0 0 0 0,-1 1 0 0 0,0-1 1 0 0,-1 0-1 0 0,0 1 0 0 0,0-1 0 0 0,0 1 0 0 0,-1-1 0 0 0,1 1 0 0 0,-2 0 0 0 0,1 0 0 0 0,-6-7 0 0 0,8 12-24 0 0,1 0 0 0 0,-1 0 1 0 0,0 1-1 0 0,0-1 0 0 0,1 0 0 0 0,-1 1 1 0 0,0-1-1 0 0,0 0 0 0 0,0 1 0 0 0,0-1 1 0 0,0 1-1 0 0,0-1 0 0 0,0 1 0 0 0,0 0 1 0 0,0-1-1 0 0,0 1 0 0 0,0 0 0 0 0,0 0 1 0 0,0 0-1 0 0,0 0 0 0 0,0 0 0 0 0,0 0 1 0 0,0 0-1 0 0,0 0 0 0 0,0 0 0 0 0,-2 1 1 0 0,1 0-1 0 0,0 0-1 0 0,0 0 1 0 0,-1 1 0 0 0,1-1 0 0 0,0 1 0 0 0,1-1 0 0 0,-1 1 0 0 0,0 0 0 0 0,0 0 0 0 0,1 0 0 0 0,-2 2 0 0 0,-4 6 171 0 0,1 0-1 0 0,0 1 1 0 0,-6 17 0 0 0,-10 38 592 0 0,2 1 0 0 0,4 1 0 0 0,3 0 0 0 0,3 1 0 0 0,-2 78 0 0 0,9-106-389 0 0,6 71-1 0 0,-2-99-687 0 0,1 1-1 0 0,1-1 0 0 0,0 0 0 0 0,0 0 0 0 0,1 0 0 0 0,1 0 1 0 0,1-1-1 0 0,-1 1 0 0 0,11 13 0 0 0</inkml:trace>
</inkml:ink>
</file>

<file path=ppt/ink/ink7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0.8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37 6977 0 0,'0'0'2445'0'0,"14"0"-2812"0"0,21 0 249 0 0,49 7 1 0 0,-59-3 141 0 0,-1-2-1 0 0,50-1 0 0 0,-61-2-594 0 0,0-1-1 0 0,-1 0 0 0 0,1-1 1 0 0,0 0-1 0 0,-1 0 0 0 0,0-2 1 0 0,16-7-1 0 0,-10 4-1109 0 0,5-3-599 0 0</inkml:trace>
</inkml:ink>
</file>

<file path=ppt/ink/ink7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1.2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11 1032 0 0,'0'0'9239'0'0,"1"-5"-8990"0"0,1-1-515 0 0,0 8 259 0 0,0 16 479 0 0,-1 29 399 0 0,-18 153 306 0 0,3-69-1033 0 0,1-25-57 0 0,7-62 404 0 0,-2 59-1 0 0</inkml:trace>
</inkml:ink>
</file>

<file path=ppt/ink/ink7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1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 5613 0 0,'0'0'3709'0'0,"11"0"-4232"0"0,17 1 261 0 0,70 2 683 0 0,-85-4-1788 0 0,0 0 0 0 0,24-5 1 0 0,-13-1-2860 0 0</inkml:trace>
</inkml:ink>
</file>

<file path=ppt/ink/ink7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2.0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 1408 0 0,'0'0'8782'0'0,"16"6"-5571"0"0,107-15-1574 0 0,1 0-1394 0 0</inkml:trace>
</inkml:ink>
</file>

<file path=ppt/ink/ink7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2.5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 92 0 0,'0'0'9434'0'0,"7"0"-9112"0"0,45 1 1218 0 0,-1-2-1 0 0,63-9 1 0 0,-108 6-1905 0 0</inkml:trace>
</inkml:ink>
</file>

<file path=ppt/ink/ink7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3.4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 5228 0 0,'0'0'7392'0'0,"7"0"-7656"0"0,54-7 703 0 0,-44 4-488 0 0,-1 1 1 0 0,0 1 0 0 0,1 0 0 0 0,-1 1-1 0 0,19 2 1 0 0,-34-1-69 0 0,0-1 0 0 0,-1 0 0 0 0,1 0 0 0 0,-1 1 0 0 0,1-1 0 0 0,-1 1 0 0 0,1-1 1 0 0,-1 0-1 0 0,0 1 0 0 0,1-1 0 0 0,-1 1 0 0 0,1-1 0 0 0,-1 1 0 0 0,0-1 0 0 0,1 1 0 0 0,-1-1 0 0 0,0 1 0 0 0,0 0 0 0 0,1-1 0 0 0,-1 1 0 0 0,0-1 0 0 0,0 1 0 0 0,0-1 0 0 0,0 1 0 0 0,0 0 0 0 0,0-1 0 0 0,0 1 1 0 0,0 0-1 0 0,0-1 0 0 0,0 1 0 0 0,0-1 0 0 0,0 1 0 0 0,0 0 0 0 0,-1 0 0 0 0,1 1-293 0 0,0-1 0 0 0,-1 1-1 0 0,1 0 1 0 0,-1-1 0 0 0,1 1 0 0 0,-1-1 0 0 0,0 1 0 0 0,0 0 0 0 0,0-1 0 0 0,0 1-1 0 0,-2 2 1 0 0,-12 4-2384 0 0</inkml:trace>
</inkml:ink>
</file>

<file path=ppt/ink/ink7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3.8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27 7141 0 0,'0'0'4117'0'0,"10"0"-4043"0"0,143-11 1331 0 0,55-1 269 0 0,-208 12-1672 0 0,14-3-1090 0 0</inkml:trace>
</inkml:ink>
</file>

<file path=ppt/ink/ink7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4.4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397 1 3768 0 0,'0'0'8667'0'0,"-5"5"-9194"0"0,-20 18 691 0 0,1 2 0 0 0,2 0 0 0 0,-21 31 0 0 0,-59 97 608 0 0,74-109-651 0 0,-95 172 681 0 0,112-208-2513 0 0,11-8 1581 0 0,0 0 0 0 0,-1 1 0 0 0,1-1 0 0 0,0 0 0 0 0,-1 0 0 0 0,1 0 0 0 0,0 0 1 0 0,-1 0-1 0 0,1 0 0 0 0,0 0 0 0 0,-1 0 0 0 0,1 0 0 0 0,0 0 0 0 0,-1 0 0 0 0,1 0 1 0 0,0 0-1 0 0,-1 0 0 0 0,1-1 0 0 0,0 1 0 0 0,-1 0 0 0 0,-5-17-5134 0 0</inkml:trace>
</inkml:ink>
</file>

<file path=ppt/ink/ink7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4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2552 0 0,'0'0'9159'0'0,"7"0"-9920"0"0,-4 0 773 0 0,-1 0 0 0 0,1 0 1 0 0,0 0-1 0 0,-1 0 0 0 0,1 1 0 0 0,0-1 0 0 0,-1 1 0 0 0,1-1 0 0 0,-1 1 0 0 0,1 0 0 0 0,-1 0 0 0 0,1 1 0 0 0,-1-1 0 0 0,0 0 1 0 0,1 1-1 0 0,-1-1 0 0 0,0 1 0 0 0,0 0 0 0 0,0 0 0 0 0,0-1 0 0 0,-1 1 0 0 0,1 1 0 0 0,0-1 0 0 0,2 4 0 0 0,36 60 596 0 0,53 76 424 0 0,-81-125-918 0 0,2-2 0 0 0,-1 0 0 0 0,2 0 0 0 0,0-2 0 0 0,1 0 0 0 0,22 15 0 0 0,-19-17-158 0 0,-9-6-324 0 0,0 1 0 0 0,-1 1-1 0 0,15 11 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4.83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34 6805 0 0,'0'0'6400'0'0,"109"-34"-7988"0"0,-61 51 1192 0 0,9 6 332 0 0,10 6-28 0 0,2 8 68 0 0,6 3-92 0 0,-3 8-132 0 0,4 3-216 0 0,-7-2-1504 0 0,-19-10-748 0 0,10 3-1605 0 0</inkml:trace>
</inkml:ink>
</file>

<file path=ppt/ink/ink7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5.5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226 0 496 0 0,'0'0'7920'0'0,"9"7"-8304"0"0,2 2 419 0 0,-1 0-1 0 0,0 0 1 0 0,-1 1-1 0 0,0 0 1 0 0,-1 1 0 0 0,0 0-1 0 0,11 20 1 0 0,-5 0 258 0 0,-2 2 1 0 0,0 0 0 0 0,-2 0-1 0 0,-2 1 1 0 0,6 44-1 0 0,2 171 922 0 0,-18-195-955 0 0,-1 0 0 0 0,-3 0 0 0 0,-3-1 0 0 0,-2 0 0 0 0,-2-1 0 0 0,-2 0 0 0 0,-32 71 0 0 0,8-17 139 0 0,21-56-239 0 0,-1-1 0 0 0,-35 62-1 0 0,49-102-53 0 0,-2 1-1 0 0,1-1 0 0 0,-1-1 0 0 0,-1 1 0 0 0,1-1 1 0 0,-10 7-1 0 0,13-11 32 0 0,-1-1 0 0 0,0 0-1 0 0,1 0 1 0 0,-1 0 0 0 0,0 0 0 0 0,-1-1 0 0 0,1 0 0 0 0,0 0-1 0 0,-1 0 1 0 0,1-1 0 0 0,-1 0 0 0 0,1 0 0 0 0,-11 0 0 0 0,15-1-198 0 0,-1 0 1 0 0,1-1-1 0 0,-1 1 1 0 0,1-1-1 0 0,-1 0 1 0 0,1 1-1 0 0,0-1 1 0 0,-1 0-1 0 0,1 0 1 0 0,0 0-1 0 0,0 0 1 0 0,0 0-1 0 0,-1 0 1 0 0,1 0-1 0 0,0-1 1 0 0,0 1-1 0 0,1 0 1 0 0,-1 0-1 0 0,0-1 1 0 0,0 1-1 0 0,1-1 1 0 0,-1 1-1 0 0,0 0 1 0 0,1-1-1 0 0,0 0 1 0 0,-1 1-1 0 0,1-1 1 0 0,0 1-1 0 0,0-1 1 0 0,0-2-1 0 0,-1 0-644 0 0,1 0 0 0 0,-1 0 0 0 0,1 0 0 0 0,0 0 0 0 0,1-1 0 0 0,-1 1 0 0 0,1 0 0 0 0,0 0 0 0 0,0 0 0 0 0,0 0 0 0 0,0 1 0 0 0,3-6 0 0 0,20-23-5138 0 0</inkml:trace>
</inkml:ink>
</file>

<file path=ppt/ink/ink7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6.4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1540 0 0,'0'0'12388'0'0,"1"0"-12415"0"0,0 0 0 0 0,-1 0-1 0 0,1 0 1 0 0,-1 0 0 0 0,1-1 0 0 0,0 1-1 0 0,-1 0 1 0 0,1 0 0 0 0,-1 0 0 0 0,1 1 0 0 0,0-1-1 0 0,-1 0 1 0 0,1 0 0 0 0,-1 0 0 0 0,1 0 0 0 0,0 0-1 0 0,-1 1 1 0 0,1-1 0 0 0,-1 0 0 0 0,1 1-1 0 0,0-1 1 0 0,5 17 12 0 0,-4-11 56 0 0,0-1-1 0 0,-1 1 1 0 0,1-1-1 0 0,-1 1 1 0 0,1 7 3500 0 0,-1-41-3795 0 0,1 24 565 0 0</inkml:trace>
</inkml:ink>
</file>

<file path=ppt/ink/ink7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16.8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1 4256 0 0,'0'0'4990'0'0,"6"10"-4967"0"0,17 32-65 0 0,-22-40 105 0 0,0-1 1 0 0,0 0 0 0 0,-1 0-1 0 0,1 1 1 0 0,-1-1-1 0 0,1 0 1 0 0,-1 1-1 0 0,1-1 1 0 0,-1 0-1 0 0,0 1 1 0 0,0-1 0 0 0,0 0-1 0 0,0 1 1 0 0,0-1-1 0 0,0 1 1 0 0,0-1-1 0 0,0 0 1 0 0,0 1 0 0 0,-1 1-1 0 0,0-2 42 0 0,1-1 0 0 0,-1 1-1 0 0,1 0 1 0 0,-1-1 0 0 0,1 1 0 0 0,-1-1-1 0 0,0 1 1 0 0,1-1 0 0 0,-1 1 0 0 0,0-1 0 0 0,1 1-1 0 0,-1-1 1 0 0,0 0 0 0 0,0 1 0 0 0,1-1-1 0 0,-1 0 1 0 0,0 0 0 0 0,0 1 0 0 0,0-1-1 0 0,1 0 1 0 0,-1 0 0 0 0,-2 0 0 0 0,2 0 9 0 0,0 0 1 0 0,-1 0-1 0 0,1 0 1 0 0,0 0-1 0 0,-1 0 1 0 0,1-1-1 0 0,-1 1 0 0 0,1 0 1 0 0,0-1-1 0 0,-1 1 1 0 0,1-1-1 0 0,0 1 1 0 0,0-1-1 0 0,0 0 1 0 0,-1 1-1 0 0,1-1 1 0 0,0 0-1 0 0,0 0 0 0 0,0 0 1 0 0,0 0-1 0 0,0 0 1 0 0,0 0-1 0 0,0 0 1 0 0,1 0-1 0 0,-1 0 1 0 0,0 0-1 0 0,1-1 1 0 0,-1 1-1 0 0,0-2 0 0 0,1 1-122 0 0,0 1 0 0 0,0 0-1 0 0,0 0 1 0 0,0 0-1 0 0,0-1 1 0 0,1 1-1 0 0,-1 0 1 0 0,0 0 0 0 0,1 0-1 0 0,-1-1 1 0 0,1 1-1 0 0,-1 0 1 0 0,1 0-1 0 0,0 0 1 0 0,-1 0 0 0 0,1 0-1 0 0,0 0 1 0 0,0 0-1 0 0,0 1 1 0 0,0-1-1 0 0,0 0 1 0 0,0 0-1 0 0,0 1 1 0 0,0-1 0 0 0,0 0-1 0 0,0 1 1 0 0,0-1-1 0 0,2 0 1 0 0,2 0-131 0 0,0 0 0 0 0,0 0 0 0 0,-1 0 0 0 0,1 1 0 0 0,10-1 0 0 0,-15 1-138 0 0</inkml:trace>
</inkml:ink>
</file>

<file path=ppt/ink/ink7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5.4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 1 3024 0 0,'0'0'6925'0'0,"2"5"-6479"0"0,2 4-103 0 0,-1 0 1 0 0,0 1-1 0 0,-1-1 1 0 0,0 1-1 0 0,0 0 0 0 0,0 17 1 0 0,-3 67 1241 0 0,0-63-1333 0 0,-38 325 630 0 0,24-259-815 0 0,3-22-176 0 0,-5 37 219 0 0,13-37-3921 0 0,20-115-7964 0 0</inkml:trace>
</inkml:ink>
</file>

<file path=ppt/ink/ink7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5.8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0 120 4720 0 0,'0'0'1571'0'0,"15"-13"-1055"0"0,52-40-570 0 0,-56 45 98 0 0,0 1 0 0 0,1 1-1 0 0,0 0 1 0 0,0 1-1 0 0,1 1 1 0 0,0-1 0 0 0,-1 2-1 0 0,1 0 1 0 0,0 0 0 0 0,1 1-1 0 0,-1 1 1 0 0,0 0-1 0 0,24 2 1 0 0,-30 0 52 0 0,1-1 0 0 0,-1 1 1 0 0,0 0-1 0 0,0 0 0 0 0,0 1 0 0 0,0 0 1 0 0,0 1-1 0 0,0-1 0 0 0,-1 1 0 0 0,1 0 0 0 0,-1 1 1 0 0,0 0-1 0 0,0 0 0 0 0,0 0 0 0 0,6 6 0 0 0,-9-7-12 0 0,0 0 0 0 0,-1 0 0 0 0,1 0 0 0 0,-1 0 0 0 0,0 0 0 0 0,0 1-1 0 0,0-1 1 0 0,0 1 0 0 0,0-1 0 0 0,-1 1 0 0 0,0 0 0 0 0,1 0-1 0 0,-1 0 1 0 0,-1-1 0 0 0,1 1 0 0 0,-1 0 0 0 0,1 0 0 0 0,-1 0 0 0 0,0 0-1 0 0,-1 0 1 0 0,1 0 0 0 0,-1 0 0 0 0,1 0 0 0 0,-1 0 0 0 0,0 0-1 0 0,-1 0 1 0 0,1-1 0 0 0,-4 7 0 0 0,0-1 32 0 0,0 0-1 0 0,0-1 1 0 0,-1 0-1 0 0,-1 0 1 0 0,1 0 0 0 0,-1-1-1 0 0,-1 0 1 0 0,1 0-1 0 0,-1-1 1 0 0,0 1 0 0 0,-1-2-1 0 0,-12 7 1 0 0,-10 3-31 0 0,-1-1 1 0 0,-44 12 0 0 0,-4 1-787 0 0,78-26 1378 0 0</inkml:trace>
</inkml:ink>
</file>

<file path=ppt/ink/ink7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6.2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 2492 0 0,'0'0'4807'0'0,"15"-2"-4183"0"0,-1-1-409 0 0,-6 1-35 0 0,0 0-1 0 0,0 1 1 0 0,0-1-1 0 0,0 1 0 0 0,0 1 1 0 0,0 0-1 0 0,1 0 0 0 0,-1 1 1 0 0,13 2-1 0 0,-19-3-159 0 0,0 1 1 0 0,-1-1-1 0 0,1 1 0 0 0,-1-1 0 0 0,1 1 0 0 0,0 0 0 0 0,-1 0 0 0 0,1 0 0 0 0,-1 0 1 0 0,0 0-1 0 0,1 0 0 0 0,-1 0 0 0 0,0 0 0 0 0,0 0 0 0 0,1 1 0 0 0,-1-1 1 0 0,0 0-1 0 0,0 1 0 0 0,0-1 0 0 0,-1 1 0 0 0,1-1 0 0 0,0 1 0 0 0,-1 0 1 0 0,1-1-1 0 0,-1 1 0 0 0,1 0 0 0 0,-1-1 0 0 0,0 1 0 0 0,1 0 0 0 0,-1 0 1 0 0,0-1-1 0 0,-1 4 0 0 0,1-3 87 0 0,-1 1 0 0 0,1 0 0 0 0,-1 0 0 0 0,0 0 0 0 0,-1-1 0 0 0,1 1 0 0 0,0 0 0 0 0,-1-1 0 0 0,1 1 0 0 0,-1-1 0 0 0,0 1 0 0 0,0-1 1 0 0,0 0-1 0 0,0 0 0 0 0,0 0 0 0 0,0 0 0 0 0,-5 3 0 0 0,2-3-13 0 0,1 1 0 0 0,-1-1 0 0 0,1 0 0 0 0,-1 0-1 0 0,0 0 1 0 0,0-1 0 0 0,1 0 0 0 0,-1 0 0 0 0,0 0 0 0 0,0 0 0 0 0,0-1 0 0 0,0 0 0 0 0,-1 0 0 0 0,1 0 0 0 0,-7-2 0 0 0,11 2-89 0 0,1-1 1 0 0,-1 1-1 0 0,1 0 0 0 0,0 0 1 0 0,-1-1-1 0 0,1 1 1 0 0,-1 0-1 0 0,1 0 1 0 0,0-1-1 0 0,-1 1 1 0 0,1 0-1 0 0,0-1 1 0 0,-1 1-1 0 0,1-1 0 0 0,0 1 1 0 0,0 0-1 0 0,-1-1 1 0 0,1 1-1 0 0,0-1 1 0 0,0 1-1 0 0,0-1 1 0 0,0 1-1 0 0,-1-1 1 0 0,1 1-1 0 0,0-1 0 0 0,0 1 1 0 0,0-1-1 0 0,0 1 1 0 0,0-1-1 0 0,0 1 1 0 0,0-1-1 0 0,10-15-356 0 0,17-6-447 0 0,-26 21 790 0 0,2 0-101 0 0,0-1 0 0 0,0 0 1 0 0,0 0-1 0 0,0 1 0 0 0,1 0 1 0 0,-1 0-1 0 0,1 0 0 0 0,-1 0 1 0 0,1 0-1 0 0,-1 1 0 0 0,5-1 1 0 0,-8 1 107 0 0,0 1 1 0 0,0-1-1 0 0,0 1 1 0 0,1-1 0 0 0,-1 1-1 0 0,0-1 1 0 0,0 1-1 0 0,0-1 1 0 0,0 1-1 0 0,0-1 1 0 0,-1 1-1 0 0,1-1 1 0 0,0 1 0 0 0,0-1-1 0 0,0 1 1 0 0,0-1-1 0 0,0 1 1 0 0,-1-1-1 0 0,1 1 1 0 0,0-1-1 0 0,0 0 1 0 0,-1 1 0 0 0,1-1-1 0 0,0 1 1 0 0,-1-1-1 0 0,1 0 1 0 0,0 1-1 0 0,-1-1 1 0 0,-11 16 239 0 0,-13 15-1532 0 0,12-8-3427 0 0</inkml:trace>
</inkml:ink>
</file>

<file path=ppt/ink/ink7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6.6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 1 3724 0 0,'0'0'7680'0'0,"3"18"-6670"0"0,2 5-691 0 0,0 1 32 0 0,-2 1 0 0 0,2 36 1 0 0,-5-39-361 0 0,1 201 768 0 0,-3-189-1249 0 0,-1 1 0 0 0,-2-1 0 0 0,-2 0 0 0 0,-15 46 0 0 0,14-49-3200 0 0,7-26 1395 0 0</inkml:trace>
</inkml:ink>
</file>

<file path=ppt/ink/ink7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7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0 276 1488 0 0,'0'0'5516'0'0,"14"-3"-4919"0"0,111-29 559 0 0,-107 28-1011 0 0,0-2 0 0 0,1 0-1 0 0,-2-1 1 0 0,30-16 0 0 0,-43 21-124 0 0,1-1 0 0 0,-1 0 1 0 0,0 0-1 0 0,0-1 0 0 0,0 1 0 0 0,0-1 1 0 0,0 0-1 0 0,-1 0 0 0 0,0 0 0 0 0,0-1 1 0 0,0 1-1 0 0,0-1 0 0 0,-1 1 0 0 0,1-1 1 0 0,-1 0-1 0 0,-1 0 0 0 0,1 0 0 0 0,-1 0 1 0 0,1-1-1 0 0,-1 1 0 0 0,0-8 0 0 0,-1 7-35 0 0,0 1 0 0 0,0 0-1 0 0,-1 0 1 0 0,1 0 0 0 0,-1 0 0 0 0,0 0-1 0 0,-1 0 1 0 0,1 0 0 0 0,-1 0-1 0 0,0 1 1 0 0,-4-8 0 0 0,5 10-17 0 0,-1 0 1 0 0,1 0-1 0 0,-1 0 0 0 0,1 0 1 0 0,-1 1-1 0 0,0-1 1 0 0,0 1-1 0 0,0-1 0 0 0,0 1 1 0 0,0-1-1 0 0,0 1 0 0 0,0 0 1 0 0,-1 0-1 0 0,1 0 1 0 0,0 0-1 0 0,-1 1 0 0 0,1-1 1 0 0,0 1-1 0 0,-1-1 1 0 0,1 1-1 0 0,-1 0 0 0 0,1 0 1 0 0,-1 0-1 0 0,1 0 0 0 0,-5 1 1 0 0,4 0-12 0 0,0 0-1 0 0,0 0 1 0 0,0 0 0 0 0,1 1 0 0 0,-1-1-1 0 0,0 1 1 0 0,1 0 0 0 0,-1 0 0 0 0,1 0 0 0 0,0 0-1 0 0,-1 0 1 0 0,1 0 0 0 0,0 0 0 0 0,1 1 0 0 0,-1-1-1 0 0,0 1 1 0 0,1-1 0 0 0,-3 6 0 0 0,-1 2 116 0 0,0 1 1 0 0,1 0-1 0 0,-5 16 1 0 0,6-14 174 0 0,0 0-1 0 0,1 0 1 0 0,1 0 0 0 0,-1 0 0 0 0,2 0-1 0 0,0 0 1 0 0,1 0 0 0 0,0 0 0 0 0,3 14-1 0 0,-3-22-251 0 0,1-1 0 0 0,-1 1-1 0 0,1 0 1 0 0,0-1-1 0 0,0 0 1 0 0,0 1-1 0 0,0-1 1 0 0,1 0-1 0 0,0 0 1 0 0,0 0-1 0 0,0 0 1 0 0,0-1-1 0 0,0 0 1 0 0,1 1-1 0 0,0-1 1 0 0,0 0-1 0 0,0 0 1 0 0,0-1-1 0 0,0 1 1 0 0,0-1-1 0 0,1 0 1 0 0,-1 0-1 0 0,1-1 1 0 0,-1 1-1 0 0,1-1 1 0 0,0 0-1 0 0,7 1 1 0 0,0-1-850 0 0,0 0 0 0 0,0 0 0 0 0,0-1 0 0 0,14-2 0 0 0,6-4-2757 0 0</inkml:trace>
</inkml:ink>
</file>

<file path=ppt/ink/ink7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7.5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69 372 1696 0 0,'0'0'5739'0'0,"13"-3"-5347"0"0,17-5 32 0 0,46-20 0 0 0,-64 23-359 0 0,-1-1-1 0 0,1 0 1 0 0,-1 0-1 0 0,0-1 1 0 0,-1 0 0 0 0,0-1-1 0 0,0-1 1 0 0,10-10-1 0 0,-14 9-34 0 0,0 1-1 0 0,-1-1 1 0 0,0 1-1 0 0,-1-2 1 0 0,0 1-1 0 0,0 0 1 0 0,-1-1-1 0 0,0 0 1 0 0,-1 1-1 0 0,-1-1 1 0 0,1 0-1 0 0,-2 0 1 0 0,1 0-1 0 0,-2 0 1 0 0,1 0-1 0 0,-2 0 1 0 0,1 0 0 0 0,-1 0-1 0 0,-1 1 1 0 0,0-1-1 0 0,-6-14 1 0 0,9 25-49 0 0,-1-1 0 0 0,1 0 0 0 0,-1 0 0 0 0,1 0 0 0 0,-1 1 0 0 0,1-1 1 0 0,-1 0-1 0 0,1 0 0 0 0,-1 1 0 0 0,0-1 0 0 0,1 0 0 0 0,-1 1 1 0 0,0-1-1 0 0,0 1 0 0 0,0-1 0 0 0,1 1 0 0 0,-1-1 0 0 0,0 1 0 0 0,0 0 1 0 0,0-1-1 0 0,0 1 0 0 0,0 0 0 0 0,1 0 0 0 0,-1 0 0 0 0,0-1 1 0 0,0 1-1 0 0,0 0 0 0 0,0 0 0 0 0,0 0 0 0 0,0 1 0 0 0,0-1 0 0 0,0 0 1 0 0,0 0-1 0 0,0 0 0 0 0,1 1 0 0 0,-1-1 0 0 0,0 0 0 0 0,0 1 1 0 0,0-1-1 0 0,0 1 0 0 0,1-1 0 0 0,-1 1 0 0 0,0-1 0 0 0,0 1 0 0 0,1 0 1 0 0,-1-1-1 0 0,0 1 0 0 0,1 0 0 0 0,-1-1 0 0 0,1 1 0 0 0,-1 1 1 0 0,-4 4 95 0 0,0 0 1 0 0,0 0 0 0 0,1 1-1 0 0,-6 11 1 0 0,-12 33 1329 0 0,2 1 1 0 0,-16 69-1 0 0,-16 112-438 0 0,26-74-825 0 0,23-130-583 0 0,1 0-1 0 0,1 1 1 0 0,5 41-1 0 0,-3-67-85 0 0,2 14-1001 0 0</inkml:trace>
  <inkml:trace contextRef="#ctx0" brushRef="#br0" timeOffset="1">1 719 1552 0 0,'0'0'8509'0'0,"15"-5"-8408"0"0,50-18 36 0 0,-55 20-133 0 0,0 0-1 0 0,0 2 1 0 0,0-1 0 0 0,1 1 0 0 0,-1 1 0 0 0,16 0-1 0 0,12 1 10 0 0,-14-3-74 0 0,0-1-1 0 0,-1-1 1 0 0,1-1 0 0 0,39-13-1 0 0,-51 13-493 0 0,0 0 1 0 0,0-1-1 0 0,0 0 0 0 0,-1-1 0 0 0,0 0 0 0 0,0-1 1 0 0,-1 0-1 0 0,0-1 0 0 0,-1 0 0 0 0,15-17 0 0 0,0-8-3153 0 0</inkml:trace>
</inkml:ink>
</file>

<file path=ppt/ink/ink7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7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249 0 4164 0 0,'0'0'4441'0'0,"-4"14"-3325"0"0,-5 22-249 0 0,2 0 0 0 0,1 1 0 0 0,0 38 0 0 0,12 139-208 0 0,1-28-851 0 0,-7-182 42 0 0,0 0 0 0 0,0 0 0 0 0,-1-1 0 0 0,1 1 0 0 0,-1 0-1 0 0,0 0 1 0 0,0-1 0 0 0,0 1 0 0 0,0 0 0 0 0,-4 6 0 0 0,4-8-76 0 0,0-1 0 0 0,-1 1-1 0 0,1-1 1 0 0,-1 0 0 0 0,1 1 0 0 0,-1-1 0 0 0,1 0-1 0 0,-1 0 1 0 0,0 0 0 0 0,1 0 0 0 0,-1 0 0 0 0,0 0-1 0 0,0-1 1 0 0,0 1 0 0 0,0 0 0 0 0,0-1-1 0 0,0 0 1 0 0,0 1 0 0 0,0-1 0 0 0,0 0 0 0 0,0 0-1 0 0,0 0 1 0 0,-2 0 0 0 0,-14-3-3934 0 0</inkml:trace>
  <inkml:trace contextRef="#ctx0" brushRef="#br0" timeOffset="1">1 512 1540 0 0,'0'0'8361'0'0,"96"-28"-8461"0"0,-71 27 4 0 0,1 1 96 0 0,2-1 0 0 0,4-1-180 0 0,0 1-716 0 0,2-4-180 0 0,2-2-288 0 0,-5 3-997 0 0,7-8-847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5.3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360 0 7585 0 0,'0'0'4996'0'0,"-39"114"-9188"0"0,0-14 4192 0 0,-17 37 0 0 0,-10 15-636 0 0,-3-2-728 0 0,18-43-825 0 0,12-28-915 0 0</inkml:trace>
</inkml:ink>
</file>

<file path=ppt/ink/ink7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1.8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8 232 2520 0 0,'0'0'6417'0'0,"2"-7"-6631"0"0,6-21 87 0 0,-7 26 168 0 0,0 0-1 0 0,1 1 1 0 0,-1-1-1 0 0,0 0 1 0 0,1 0-1 0 0,-1 1 1 0 0,1-1-1 0 0,-1 1 1 0 0,1-1-1 0 0,0 1 1 0 0,0 0 0 0 0,2-2-1 0 0,2-2 1503 0 0,-1 2-1588 0 0,1-1 1 0 0,-1 1-1 0 0,0-1 1 0 0,1 1-1 0 0,0 1 1 0 0,0-1-1 0 0,0 1 1 0 0,0 0-1 0 0,0 1 1 0 0,7-2-1 0 0,-5 2 92 0 0,0-1-1 0 0,0-1 1 0 0,0 1-1 0 0,0-1 1 0 0,12-7 0 0 0,-18 9-24 0 0,0-1 1 0 0,-1 1 0 0 0,1-1 0 0 0,0 1-1 0 0,0-1 1 0 0,-1 1 0 0 0,1-1 0 0 0,-1 0 0 0 0,0 0-1 0 0,1 0 1 0 0,-1 0 0 0 0,0 0 0 0 0,0 0-1 0 0,0 0 1 0 0,0 0 0 0 0,0 0 0 0 0,-1-1-1 0 0,1 1 1 0 0,-1 0 0 0 0,0-1 0 0 0,1 1 0 0 0,-1 0-1 0 0,0-1 1 0 0,0 1 0 0 0,0 0 0 0 0,-1 0-1 0 0,1-1 1 0 0,0 1 0 0 0,-1 0 0 0 0,0 0-1 0 0,1-1 1 0 0,-1 1 0 0 0,-1-2 0 0 0,0 1-52 0 0,0-1 1 0 0,0 1 0 0 0,0 0-1 0 0,0 0 1 0 0,0 0 0 0 0,-1 1-1 0 0,1-1 1 0 0,-1 0 0 0 0,0 1-1 0 0,1 0 1 0 0,-1-1 0 0 0,0 1-1 0 0,-1 1 1 0 0,1-1 0 0 0,0 0-1 0 0,0 1 1 0 0,-1-1 0 0 0,1 1-1 0 0,-1 0 1 0 0,-5-1 0 0 0,4 2-5 0 0,0 0 0 0 0,0 0 1 0 0,0 1-1 0 0,0 0 1 0 0,0 0-1 0 0,1 0 1 0 0,-1 0-1 0 0,0 1 0 0 0,1-1 1 0 0,-1 1-1 0 0,1 1 1 0 0,-1-1-1 0 0,1 1 1 0 0,0-1-1 0 0,0 1 0 0 0,0 0 1 0 0,0 0-1 0 0,0 1 1 0 0,1-1-1 0 0,0 1 1 0 0,-5 6-1 0 0,4-5 143 0 0,1 0-1 0 0,-1 0 1 0 0,1 1 0 0 0,0-1 0 0 0,1 1-1 0 0,-1 0 1 0 0,1-1 0 0 0,0 1-1 0 0,1 0 1 0 0,-1 0 0 0 0,1 0 0 0 0,0 0-1 0 0,1 0 1 0 0,0 1 0 0 0,0-1-1 0 0,0 0 1 0 0,2 10 0 0 0,-1-14-73 0 0,0 1 1 0 0,0-1-1 0 0,1 1 1 0 0,-1-1-1 0 0,1 0 1 0 0,0 0-1 0 0,-1 0 0 0 0,1 0 1 0 0,0 0-1 0 0,0 0 1 0 0,0 0-1 0 0,1-1 1 0 0,-1 1-1 0 0,0-1 1 0 0,1 1-1 0 0,-1-1 1 0 0,1 0-1 0 0,4 2 0 0 0,51 13 433 0 0,-8-9-374 0 0,0-1 1 0 0,0-3 0 0 0,55-3-1 0 0,-98-1-314 0 0,0 0 0 0 0,0 0 0 0 0,0 0 0 0 0,0-1 0 0 0,0 0 0 0 0,-1-1 0 0 0,1 1 0 0 0,-1-1 0 0 0,0-1 0 0 0,10-5 0 0 0,-11 6-443 0 0,-1-1 1 0 0,0 1-1 0 0,0-1 1 0 0,0 0-1 0 0,0 0 0 0 0,-1 0 1 0 0,1 0-1 0 0,4-9 1 0 0,-2-5-3261 0 0</inkml:trace>
</inkml:ink>
</file>

<file path=ppt/ink/ink7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2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5412 0 0,'0'0'5924'0'0,"5"12"-5533"0"0,6 23 104 0 0,-1 0 1 0 0,-1 0-1 0 0,6 55 0 0 0,-16 16-37 0 0,-1-74-987 0 0,1 0 1 0 0,2 0-1 0 0,8 50 0 0 0,0-63-1400 0 0,15-16-8149 0 0</inkml:trace>
</inkml:ink>
</file>

<file path=ppt/ink/ink7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2.7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1 142 4072 0 0,'0'0'3657'0'0,"4"14"-3818"0"0,-1 1 238 0 0,-2-9-44 0 0,0 0 1 0 0,1 0 0 0 0,0 0-1 0 0,0-1 1 0 0,0 1-1 0 0,0 0 1 0 0,1-1 0 0 0,0 1-1 0 0,0-1 1 0 0,1 0-1 0 0,7 9 1 0 0,69 67 557 0 0,26 32 51 0 0,-105-113-620 0 0,-1 0-1 0 0,1 1 1 0 0,-1-1 0 0 0,1 1-1 0 0,-1-1 1 0 0,1 1 0 0 0,-1-1-1 0 0,1 1 1 0 0,-1-1 0 0 0,1 1 0 0 0,-1-1-1 0 0,0 1 1 0 0,1 0 0 0 0,-1-1-1 0 0,0 1 1 0 0,0 0 0 0 0,1-1-1 0 0,-1 1 1 0 0,0 0 0 0 0,0-1 0 0 0,0 1-1 0 0,0 0 1 0 0,0-1 0 0 0,0 1-1 0 0,0 0 1 0 0,0-1 0 0 0,0 1-1 0 0,0 0 1 0 0,-1 0 0 0 0,-18 1 1045 0 0,5-3-1203 0 0,6 1 172 0 0,1-1-1 0 0,-1 0 1 0 0,0 0-1 0 0,-10-4 1 0 0,15 5-10 0 0,0-1 0 0 0,1 0 1 0 0,-1 0-1 0 0,0 0 0 0 0,1 0 1 0 0,-1-1-1 0 0,1 1 0 0 0,-1-1 1 0 0,1 1-1 0 0,0-1 0 0 0,0 0 0 0 0,0 0 1 0 0,0 0-1 0 0,0 0 0 0 0,-2-3 1 0 0,35-1-277 0 0,21 2 446 0 0,-12 2-6 0 0,75-14 0 0 0,-101 13-147 0 0,-1-1 1 0 0,1 0 0 0 0,-1-1-1 0 0,-1-1 1 0 0,1 0 0 0 0,-1 0-1 0 0,0-1 1 0 0,0-1 0 0 0,14-12-1 0 0,-13 8-31 0 0,0 0 0 0 0,-1 0-1 0 0,-1-1 1 0 0,0-1 0 0 0,0 0-1 0 0,13-24 1 0 0,-19 29-66 0 0,-1 0 1 0 0,0-1-1 0 0,-1 1 1 0 0,0-1-1 0 0,-1 0 1 0 0,1 0-1 0 0,-2 0 1 0 0,0 0-1 0 0,0 0 1 0 0,0 0-1 0 0,-2 0 1 0 0,-1-18-1 0 0,1 24 40 0 0,0 1 0 0 0,0-1 0 0 0,0 0 0 0 0,0 1 0 0 0,-1 0 0 0 0,1-1 0 0 0,-1 1 0 0 0,0 0 0 0 0,0 0 0 0 0,0 0-1 0 0,-1 0 1 0 0,1 0 0 0 0,-1 0 0 0 0,1 1 0 0 0,-1-1 0 0 0,0 1 0 0 0,0 0 0 0 0,0 0 0 0 0,-5-3 0 0 0,5 4-14 0 0,1 0 1 0 0,0 0-1 0 0,0 0 1 0 0,-1 1-1 0 0,1-1 0 0 0,0 1 1 0 0,-1-1-1 0 0,1 1 1 0 0,0 0-1 0 0,-1 0 1 0 0,1 0-1 0 0,-1 0 1 0 0,1 0-1 0 0,0 1 0 0 0,-1-1 1 0 0,1 1-1 0 0,0-1 1 0 0,-1 1-1 0 0,1 0 1 0 0,0 0-1 0 0,0 0 1 0 0,0 0-1 0 0,0 0 0 0 0,0 1 1 0 0,0-1-1 0 0,0 1 1 0 0,0-1-1 0 0,0 1 1 0 0,1 0-1 0 0,-1-1 1 0 0,-1 4-1 0 0,-3 3 126 0 0,1 0 0 0 0,0 1 1 0 0,0 0-1 0 0,1 0 0 0 0,0 0 1 0 0,0 0-1 0 0,1 0 0 0 0,1 1 0 0 0,0 0 1 0 0,0 0-1 0 0,1-1 0 0 0,0 1 0 0 0,0 19 1 0 0,2-22-44 0 0,-1 1 0 0 0,1-1 0 0 0,0 1 1 0 0,1-1-1 0 0,0 1 0 0 0,0-1 0 0 0,0 0 0 0 0,1 0 1 0 0,0 0-1 0 0,1-1 0 0 0,0 1 0 0 0,0-1 1 0 0,0 1-1 0 0,0-1 0 0 0,1 0 0 0 0,0-1 0 0 0,0 0 1 0 0,12 10-1 0 0,5 0-31 0 0,1-1 0 0 0,1-1 1 0 0,29 12-1 0 0,-30-16-1853 0 0,-1-2-1 0 0,25 6 1 0 0,-12-8-3508 0 0</inkml:trace>
</inkml:ink>
</file>

<file path=ppt/ink/ink7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3.2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0 5044 0 0,'0'0'10614'0'0,"0"1"-10621"0"0,-1-1 0 0 0,1 1 0 0 0,-1-1 0 0 0,1 1 0 0 0,0 0 0 0 0,-1-1 0 0 0,1 1 0 0 0,0 0 0 0 0,-1-1 0 0 0,1 1 0 0 0,0 0 0 0 0,0-1 0 0 0,0 1 0 0 0,0 0 0 0 0,0 0 0 0 0,0-1 0 0 0,0 1 0 0 0,0 0 0 0 0,0-1 0 0 0,0 2 0 0 0,2 26 304 0 0,22 399 217 0 0,-23-409-1343 0 0,0-3-465 0 0</inkml:trace>
</inkml:ink>
</file>

<file path=ppt/ink/ink7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3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1 206 1096 0 0,'0'0'2106'0'0,"6"-15"4"0"0,-5 11-1969 0 0,6-13 283 0 0,1 0 1 0 0,0 0 0 0 0,1 1 0 0 0,0 0 0 0 0,19-23-1 0 0,-22 33-339 0 0,1 0-1 0 0,0 0 0 0 0,0 0 0 0 0,0 1 0 0 0,1 0 0 0 0,0 1 0 0 0,-1 0 0 0 0,2 0 0 0 0,-1 0 1 0 0,0 1-1 0 0,1 0 0 0 0,0 1 0 0 0,0 0 0 0 0,-1 0 0 0 0,1 1 0 0 0,0 0 0 0 0,0 1 0 0 0,14 1 1 0 0,-16-1 33 0 0,-1 1 0 0 0,0 0 0 0 0,1 0 0 0 0,-1 1 0 0 0,0 0 0 0 0,0 0 0 0 0,0 0 0 0 0,0 1 0 0 0,-1 0 0 0 0,1 0 0 0 0,-1 0 0 0 0,1 1 0 0 0,-1 0 0 0 0,0 0 0 0 0,0 0 0 0 0,-1 1 0 0 0,1-1 0 0 0,-1 1 0 0 0,0 0 0 0 0,-1 0 0 0 0,1 1 0 0 0,-1-1 0 0 0,0 1 0 0 0,0 0 0 0 0,0 0 0 0 0,2 9 1 0 0,-3-9-62 0 0,-1 0 0 0 0,0 0 1 0 0,0 0-1 0 0,0-1 0 0 0,0 1 1 0 0,-1 0-1 0 0,0 0 0 0 0,0 0 1 0 0,-1 0-1 0 0,0 0 1 0 0,0 0-1 0 0,0 0 0 0 0,0-1 1 0 0,-1 1-1 0 0,0 0 0 0 0,-1-1 1 0 0,1 0-1 0 0,-1 1 0 0 0,0-1 1 0 0,0 0-1 0 0,0 0 1 0 0,-1-1-1 0 0,0 1 0 0 0,0-1 1 0 0,0 1-1 0 0,0-1 0 0 0,-1-1 1 0 0,0 1-1 0 0,0-1 0 0 0,-8 5 1 0 0,-2 0 9 0 0,0-1 0 0 0,0 0 0 0 0,-1-1 0 0 0,1-1 0 0 0,-1-1 1 0 0,-1 0-1 0 0,1-1 0 0 0,0 0 0 0 0,-32-1 0 0 0,47-2-154 0 0,-29-3-360 0 0,18-3-2090 0 0</inkml:trace>
</inkml:ink>
</file>

<file path=ppt/ink/ink7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4.0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1 6189 0 0,'0'0'5689'0'0,"9"13"-5503"0"0,20 42 144 0 0,-29-54-316 0 0,0-1-1 0 0,0 1 1 0 0,1 0-1 0 0,-1 0 0 0 0,0 0 1 0 0,0 0-1 0 0,0-1 0 0 0,0 1 1 0 0,0 0-1 0 0,0 0 0 0 0,0 0 1 0 0,0 0-1 0 0,-1 0 1 0 0,1-1-1 0 0,0 1 0 0 0,0 0 1 0 0,-1 0-1 0 0,1 0 0 0 0,-1-1 1 0 0,1 1-1 0 0,-1 0 0 0 0,1 0 1 0 0,-1-1-1 0 0,1 1 0 0 0,-1 0 1 0 0,1-1-1 0 0,-1 1 1 0 0,0-1-1 0 0,1 1 0 0 0,-1-1 1 0 0,0 1-1 0 0,0-1 0 0 0,-1 1 1 0 0,-28 9 271 0 0,25-9-244 0 0,-4 1 101 0 0,-1-1 0 0 0,1 0-1 0 0,-1 0 1 0 0,0-1 0 0 0,-15-1 0 0 0,23 1-112 0 0,0 0 1 0 0,0-1-1 0 0,0 1 1 0 0,0-1-1 0 0,0 1 1 0 0,0-1-1 0 0,0 0 1 0 0,0 0 0 0 0,0 0-1 0 0,0 0 1 0 0,0 0-1 0 0,1 0 1 0 0,-1 0-1 0 0,-1-2 1 0 0,2 2-33 0 0,0 0-1 0 0,0-1 1 0 0,1 1 0 0 0,-1 0-1 0 0,1 0 1 0 0,-1-1 0 0 0,1 1-1 0 0,0 0 1 0 0,-1-1-1 0 0,1 1 1 0 0,0 0 0 0 0,0-1-1 0 0,0 1 1 0 0,0 0 0 0 0,0-1-1 0 0,0 1 1 0 0,0 0 0 0 0,1-1-1 0 0,-1 1 1 0 0,0 0 0 0 0,1-1-1 0 0,-1 1 1 0 0,1 0 0 0 0,0-2-1 0 0,2 0-75 0 0,-1-1 0 0 0,0 1-1 0 0,1 0 1 0 0,-1 0 0 0 0,1 1-1 0 0,0-1 1 0 0,0 1 0 0 0,0-1-1 0 0,1 1 1 0 0,-1 0 0 0 0,0 0-1 0 0,1 0 1 0 0,-1 1 0 0 0,1-1-1 0 0,0 1 1 0 0,-1 0 0 0 0,1 0-1 0 0,0 0 1 0 0,0 0 0 0 0,0 1-1 0 0,0-1 1 0 0,0 1 0 0 0,0 0-1 0 0,4 1 1 0 0,4 10-5092 0 0</inkml:trace>
</inkml:ink>
</file>

<file path=ppt/ink/ink7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4.5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3372 0 0,'0'0'8551'0'0,"13"4"-8234"0"0,42 15 99 0 0,-52-16-342 0 0,0-1-1 0 0,0 0 1 0 0,0 0 0 0 0,0 1-1 0 0,-1 0 1 0 0,1-1 0 0 0,-1 1 0 0 0,0 0-1 0 0,0 0 1 0 0,0 1 0 0 0,0-1 0 0 0,0 0-1 0 0,-1 1 1 0 0,0-1 0 0 0,1 1 0 0 0,-1-1-1 0 0,-1 1 1 0 0,1-1 0 0 0,0 1-1 0 0,0 6 1 0 0,0 1 43 0 0,2 4-49 0 0,0 1-1 0 0,-2 0 1 0 0,0-1 0 0 0,-1 1 0 0 0,0 0 0 0 0,-1 0 0 0 0,-1-1 0 0 0,-1 1 0 0 0,0-1 0 0 0,-1 1 0 0 0,0-1 0 0 0,-2 0-1 0 0,-12 26 1 0 0,17-39-31 0 0,0 0-1 0 0,-1 0 0 0 0,1 0 0 0 0,-1 0 0 0 0,1 0 0 0 0,-1-1 1 0 0,0 1-1 0 0,0-1 0 0 0,-3 3 0 0 0,5-3 6 0 0,-1-1 0 0 0,0 0-1 0 0,0 1 1 0 0,1-1 0 0 0,-1 0-1 0 0,0 0 1 0 0,1 1 0 0 0,-1-1 0 0 0,0 0-1 0 0,0 0 1 0 0,0 0 0 0 0,1 0 0 0 0,-1 0-1 0 0,0 0 1 0 0,0 0 0 0 0,1 0-1 0 0,-1 0 1 0 0,0-1 0 0 0,0 1 0 0 0,-1-1-1 0 0,1 0 6 0 0,-1 0-1 0 0,1 0 1 0 0,0-1-1 0 0,0 1 1 0 0,-1 0-1 0 0,1-1 0 0 0,0 1 1 0 0,0-1-1 0 0,0 0 1 0 0,0 1-1 0 0,1-1 1 0 0,-1 0-1 0 0,0 0 1 0 0,1 1-1 0 0,-1-1 0 0 0,1 0 1 0 0,0 0-1 0 0,-1 0 1 0 0,1 0-1 0 0,0 1 1 0 0,0-1-1 0 0,1-2 1 0 0,0-9-68 0 0,0 1 1 0 0,1 0-1 0 0,0 0 1 0 0,2 0 0 0 0,-1 0-1 0 0,1 1 1 0 0,1 0-1 0 0,0-1 1 0 0,0 1 0 0 0,1 1-1 0 0,8-11 1 0 0,-3 5-197 0 0,1 0 1 0 0,1 1-1 0 0,0 0 1 0 0,1 1-1 0 0,0 1 1 0 0,20-14-1 0 0,-31 25-55 0 0,0 0 0 0 0,0 0 0 0 0,0 1-1 0 0,0-1 1 0 0,0 1 0 0 0,1 0 0 0 0,-1 0-1 0 0,7-2 1 0 0,17 3-5342 0 0,-15 1 2625 0 0</inkml:trace>
</inkml:ink>
</file>

<file path=ppt/ink/ink7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5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10 243 980 0 0,'0'0'10721'0'0,"2"12"-10580"0"0,-1-4-343 0 0,2 18 511 0 0,2 35 1 0 0,-5-54-736 0 0,0 1 0 0 0,-1 0 0 0 0,1-1 0 0 0,-1 1-1 0 0,-1-1 1 0 0,0 1 0 0 0,0-1 0 0 0,0 0 0 0 0,-1 1 0 0 0,-5 9-1 0 0</inkml:trace>
  <inkml:trace contextRef="#ctx0" brushRef="#br0" timeOffset="1">208 0 3648 0 0,'0'0'4385'0'0,"-23"89"-7258"0"0,23-63-1619 0 0</inkml:trace>
</inkml:ink>
</file>

<file path=ppt/ink/ink7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5.4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454 28 352 0 0,'0'0'11284'0'0,"-5"-6"-11139"0"0,1 2-122 0 0,3 3-5 0 0,1-1-1 0 0,-1 1 0 0 0,0 0 0 0 0,0 0 1 0 0,-1 0-1 0 0,1-1 0 0 0,0 1 0 0 0,0 0 1 0 0,-1 0-1 0 0,1 1 0 0 0,0-1 0 0 0,-1 0 1 0 0,1 0-1 0 0,-1 1 0 0 0,1-1 0 0 0,-1 1 1 0 0,1-1-1 0 0,-1 1 0 0 0,1 0 0 0 0,-1-1 1 0 0,1 1-1 0 0,-1 0 0 0 0,0 0 1 0 0,1 0-1 0 0,-1 0 0 0 0,1 0 0 0 0,-1 1 1 0 0,0-1-1 0 0,1 0 0 0 0,-1 1 0 0 0,1-1 1 0 0,-1 1-1 0 0,-1 1 0 0 0,-23 12 895 0 0,-42 32 1 0 0,61-40-901 0 0,0 0 0 0 0,0 0 0 0 0,0 1 0 0 0,1 0 1 0 0,0 0-1 0 0,0 0 0 0 0,1 1 0 0 0,0-1 0 0 0,-8 17 0 0 0,13-24-29 0 0,0 0-1 0 0,0 1 0 0 0,0-1 0 0 0,-1 0 1 0 0,1 0-1 0 0,0 0 0 0 0,0 0 0 0 0,0 0 1 0 0,0 1-1 0 0,0-1 0 0 0,0 0 0 0 0,0 0 1 0 0,0 0-1 0 0,0 0 0 0 0,0 1 0 0 0,0-1 1 0 0,0 0-1 0 0,0 0 0 0 0,0 0 0 0 0,0 0 1 0 0,0 0-1 0 0,0 1 0 0 0,0-1 0 0 0,0 0 1 0 0,0 0-1 0 0,1 0 0 0 0,-1 0 0 0 0,0 1 0 0 0,0-1 1 0 0,0 0-1 0 0,0 0 0 0 0,0 0 0 0 0,0 0 1 0 0,0 0-1 0 0,0 0 0 0 0,1 0 0 0 0,-1 1 1 0 0,0-1-1 0 0,0 0 0 0 0,0 0 0 0 0,0 0 1 0 0,0 0-1 0 0,1 0 0 0 0,-1 0 0 0 0,0 0 1 0 0,0 0-1 0 0,0 0 0 0 0,0 0 0 0 0,1 0 1 0 0,12-2-376 0 0,19-11-66 0 0,-29 11 218 0 0,2 0 171 0 0,0 0 0 0 0,0 0 0 0 0,0 0 0 0 0,0 1 0 0 0,0 0-1 0 0,0 0 1 0 0,1 0 0 0 0,-1 0 0 0 0,0 1 0 0 0,0 0 0 0 0,8 1 0 0 0,-10-1 56 0 0,-1 1 1 0 0,1 0 0 0 0,-1 0 0 0 0,0 0-1 0 0,1 0 1 0 0,-1 0 0 0 0,0 1 0 0 0,0-1-1 0 0,0 1 1 0 0,0-1 0 0 0,0 1 0 0 0,0 0-1 0 0,-1 0 1 0 0,1 0 0 0 0,0 0 0 0 0,-1 0-1 0 0,1 0 1 0 0,-1 0 0 0 0,0 0 0 0 0,0 1-1 0 0,0-1 1 0 0,0 0 0 0 0,0 1 0 0 0,-1-1-1 0 0,2 5 1 0 0,1 10 162 0 0,0-1 1 0 0,-1 1-1 0 0,0 0 1 0 0,-1 0-1 0 0,-2-1 0 0 0,1 1 1 0 0,-2 0-1 0 0,0-1 0 0 0,-1 1 1 0 0,-1-1-1 0 0,0 1 1 0 0,-1-1-1 0 0,-1-1 0 0 0,0 1 1 0 0,-1-1-1 0 0,-1 0 0 0 0,-11 16 1 0 0,7-15 24 0 0,1-1-1 0 0,-2 0 1 0 0,0 0 0 0 0,-1-2 0 0 0,0 0 0 0 0,-1 0-1 0 0,0-1 1 0 0,-1-1 0 0 0,-1-1 0 0 0,0 0 0 0 0,0-1-1 0 0,0-1 1 0 0,-1-1 0 0 0,-29 9 0 0 0,30-12-192 0 0,6 0-67 0 0,0-2 0 0 0,0 1 0 0 0,-1-1 0 0 0,-11 0-1 0 0,23-5-498 0 0,-1 0 0 0 0,1 0 0 0 0,0 0 0 0 0,0 0 0 0 0,1 0 0 0 0,-1 0 0 0 0,1 0 0 0 0,-1 0 0 0 0,1 1-1 0 0,0-1 1 0 0,0 0 0 0 0,1-3 0 0 0,14-22-4150 0 0</inkml:trace>
</inkml:ink>
</file>

<file path=ppt/ink/ink7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5.9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2948 0 0,'0'0'6563'0'0,"12"16"-5706"0"0,41 55 4 0 0,-45-60-688 0 0,-1 1 0 0 0,0 0 0 0 0,-1 0-1 0 0,-1 1 1 0 0,0 0 0 0 0,0-1 0 0 0,-2 2 0 0 0,5 23-1 0 0,-4-19-19 0 0,0 4 125 0 0,-1 0 1 0 0,2 40-1 0 0,-5-54-254 0 0,0 0 1 0 0,-1 0-1 0 0,0 0 0 0 0,0 0 0 0 0,-1-1 1 0 0,0 1-1 0 0,0 0 0 0 0,0-1 1 0 0,-1 1-1 0 0,-1-1 0 0 0,-3 8 0 0 0,5-13 22 0 0,0 0 0 0 0,0 0 0 0 0,0 0 0 0 0,0 0 0 0 0,-1 0 0 0 0,1-1 0 0 0,0 1 0 0 0,-1-1 0 0 0,1 1 0 0 0,-1-1 0 0 0,1 0 0 0 0,-1 0 0 0 0,0 0 0 0 0,1 0 0 0 0,-7 0 0 0 0,8 0-32 0 0,0-1-1 0 0,0 0 1 0 0,0 0-1 0 0,0 0 1 0 0,-1 0-1 0 0,1 0 1 0 0,0 0-1 0 0,0 0 1 0 0,0 0-1 0 0,0 0 1 0 0,0-1-1 0 0,0 1 1 0 0,0 0-1 0 0,0-1 1 0 0,0 1-1 0 0,-1-1 1 0 0,1 1-1 0 0,1-1 1 0 0,-1 0-1 0 0,0 1 1 0 0,0-1-1 0 0,0 0 1 0 0,0 1-1 0 0,0-1 1 0 0,1 0-1 0 0,-1 0 1 0 0,0 0-1 0 0,1 0 1 0 0,-1 0-1 0 0,0 0 1 0 0,1 0-1 0 0,-1 0 1 0 0,1 0-1 0 0,0 0 1 0 0,-1 0-1 0 0,1 0 1 0 0,0 0-1 0 0,0 0 1 0 0,0 0-1 0 0,0-2 1 0 0,0-6-153 0 0,1 1 1 0 0,0-1-1 0 0,0 1 1 0 0,1-1-1 0 0,0 1 1 0 0,0 0-1 0 0,1 0 0 0 0,1 0 1 0 0,-1 0-1 0 0,1 1 1 0 0,0-1-1 0 0,7-8 1 0 0,10-12-340 0 0,38-41 0 0 0,-55 64 450 0 0,3-2-8 0 0,0 0 0 0 0,0 0-1 0 0,1 0 1 0 0,0 1 0 0 0,0 1-1 0 0,14-8 1 0 0,-20 11 42 0 0,0 1 0 0 0,0 0 0 0 0,1 0 0 0 0,-1 0 0 0 0,1 0 1 0 0,-1 1-1 0 0,0-1 0 0 0,1 1 0 0 0,0-1 0 0 0,-1 1 0 0 0,1 0 0 0 0,-1 0 0 0 0,1 0 0 0 0,-1 0 0 0 0,1 1 1 0 0,-1-1-1 0 0,1 1 0 0 0,-1-1 0 0 0,1 1 0 0 0,-1 0 0 0 0,1 0 0 0 0,-1 0 0 0 0,0 0 0 0 0,0 0 1 0 0,1 1-1 0 0,-1-1 0 0 0,0 1 0 0 0,0-1 0 0 0,0 1 0 0 0,2 2 0 0 0,6 10-15 0 0,0 0-1 0 0,0 1 1 0 0,-1 0-1 0 0,-1 0 1 0 0,-1 1 0 0 0,0 0-1 0 0,-1 0 1 0 0,0 1-1 0 0,-2-1 1 0 0,0 1-1 0 0,0 0 1 0 0,-2 1 0 0 0,1 31-1 0 0,-8-39-1613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36.4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712 0 7249 0 0,'0'0'1596'0'0,"-88"48"-1596"0"0,-7 22-908 0 0,-37 49 468 0 0,-26 37 432 0 0,33-22-576 0 0,12-6-1789 0 0</inkml:trace>
</inkml:ink>
</file>

<file path=ppt/ink/ink7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6.3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0 4272 0 0,'0'0'6165'0'0,"4"13"-5462"0"0,9 35 104 0 0,-1 1 0 0 0,5 58 0 0 0,-9-40-517 0 0,-3-22 137 0 0,-1 0 0 0 0,-3 65-1 0 0,-2-96-708 0 0,0-1-1 0 0,-1 1 0 0 0,-1-1 1 0 0,0 0-1 0 0,-1 0 1 0 0,0-1-1 0 0,-1 1 1 0 0,0-1-1 0 0,-1 0 0 0 0,-1 0 1 0 0,0 0-1 0 0,-14 17 1 0 0,9-18-1868 0 0,1-4-1589 0 0</inkml:trace>
</inkml:ink>
</file>

<file path=ppt/ink/ink7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6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27 1800 0 0,'0'0'8481'0'0,"94"-26"-8969"0"0,-70 29 424 0 0,0-1 48 0 0,2 1 16 0 0,-3 2 0 0 0,1-4-128 0 0,-1-1-676 0 0,0 0-364 0 0,-2 0-704 0 0,6 0-825 0 0</inkml:trace>
</inkml:ink>
</file>

<file path=ppt/ink/ink7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8.3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70 23 4180 0 0,'0'0'6763'0'0,"14"-4"-6396"0"0,8-1-218 0 0,0 0 1 0 0,0 1-1 0 0,1 2 0 0 0,23-1 0 0 0,-37 4-174 0 0,0-1 0 0 0,0 2 1 0 0,0-1-1 0 0,0 2 0 0 0,0-1 1 0 0,12 6-1 0 0,-19-8-85 0 0,0 1-1 0 0,-1-1 0 0 0,1 1 1 0 0,-1-1-1 0 0,1 1 1 0 0,-1 0-1 0 0,0 0 0 0 0,1 0 1 0 0,-1 0-1 0 0,0 0 1 0 0,0 0-1 0 0,1 0 0 0 0,-1 0 1 0 0,0 0-1 0 0,0 1 1 0 0,0-1-1 0 0,0 0 0 0 0,-1 1 1 0 0,1-1-1 0 0,0 1 1 0 0,0-1-1 0 0,-1 1 0 0 0,1-1 1 0 0,-1 1-1 0 0,0 0 1 0 0,1-1-1 0 0,-1 1 0 0 0,0-1 1 0 0,0 1-1 0 0,0 0 1 0 0,0-1-1 0 0,0 1 0 0 0,0 0 1 0 0,0-1-1 0 0,-1 1 1 0 0,1-1-1 0 0,-1 1 0 0 0,1-1 1 0 0,-1 1-1 0 0,1-1 1 0 0,-1 1-1 0 0,-2 2 0 0 0,-7 8-2047 0 0,-11 3-1431 0 0</inkml:trace>
  <inkml:trace contextRef="#ctx0" brushRef="#br0" timeOffset="1">0 295 1292 0 0,'0'0'9813'0'0,"51"6"-9697"0"0,-27-5-108 0 0,2-1 44 0 0,5 1-52 0 0,-4-1-80 0 0,5 0-768 0 0,1 0-628 0 0,-10-1-888 0 0,13-11-3097 0 0</inkml:trace>
</inkml:ink>
</file>

<file path=ppt/ink/ink7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8.7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26 1136 0 0,'0'0'11059'0'0,"16"-5"-11023"0"0,53-12-55 0 0,-60 15-20 0 0,0 1-1 0 0,-1 0 1 0 0,1 1 0 0 0,0 0-1 0 0,0 1 1 0 0,0-1 0 0 0,0 2 0 0 0,0-1-1 0 0,-1 1 1 0 0,1 0 0 0 0,-1 1 0 0 0,1 0-1 0 0,-1 1 1 0 0,0-1 0 0 0,0 2 0 0 0,9 5-1 0 0,-11-6-110 0 0,0-1 0 0 0,0 1 0 0 0,-1 0 0 0 0,0 1 0 0 0,0-1 0 0 0,0 1 0 0 0,5 6-1 0 0,-8-9-216 0 0,-1 1 1 0 0,1 0-1 0 0,0 0 0 0 0,-1 0 0 0 0,0 0 0 0 0,1 0 0 0 0,-1 0 0 0 0,0 0 0 0 0,-1 0 0 0 0,2 7 0 0 0,-2 9-2084 0 0</inkml:trace>
  <inkml:trace contextRef="#ctx0" brushRef="#br0" timeOffset="1">31 352 3284 0 0,'0'0'10161'0'0,"13"1"-10515"0"0,116 5-80 0 0,17 1-2179 0 0,-49-7-2767 0 0,-51-2 716 0 0</inkml:trace>
</inkml:ink>
</file>

<file path=ppt/ink/ink7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9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7989 0 0,'0'0'6166'0'0,"5"10"-5988"0"0,16 51-10 0 0,-2 0 0 0 0,-3 2 0 0 0,10 78 0 0 0,-23-122-960 0 0,0 0 1 0 0,-2-1 0 0 0,0 1 0 0 0,-3 25-1 0 0,2-43 685 0 0,0-1-1 0 0,0 1 1 0 0,0-1-1 0 0,0 1 0 0 0,0-1 1 0 0,-1 0-1 0 0,1 1 1 0 0,0-1-1 0 0,0 1 1 0 0,0-1-1 0 0,0 0 0 0 0,-1 1 1 0 0,1-1-1 0 0,0 0 1 0 0,0 1-1 0 0,-1-1 1 0 0,1 0-1 0 0,0 1 0 0 0,-1-1 1 0 0,1 0-1 0 0,0 0 1 0 0,-1 1-1 0 0,1-1 0 0 0,0 0 1 0 0,-1 0-1 0 0,1 1 1 0 0,0-1-1 0 0,-1 0 1 0 0,1 0-1 0 0,-1 0 0 0 0,1 0 1 0 0,0 0-1 0 0,-1 0 1 0 0,1 0-1 0 0,-1 0 1 0 0,0 0-1 0 0,-5 1-2540 0 0</inkml:trace>
</inkml:ink>
</file>

<file path=ppt/ink/ink7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9.5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96 1840 0 0,'0'0'9318'0'0,"14"8"-9136"0"0,5 2-93 0 0,-1 2-1 0 0,-1 1 1 0 0,0 0 0 0 0,21 20-1 0 0,8 19 109 0 0,-19-20-91 0 0,49 43 1 0 0,-68-67-51 0 0,2-1 0 0 0,-1 0 1 0 0,1 0-1 0 0,0-1 0 0 0,1 0 0 0 0,0-1 1 0 0,-1 0-1 0 0,2-1 0 0 0,-1 0 1 0 0,13 2-1 0 0,-22-6 14 0 0,0 1-1 0 0,0-1 1 0 0,0 0 0 0 0,-1 0-1 0 0,1 0 1 0 0,0 0 0 0 0,0 0 0 0 0,0-1-1 0 0,0 1 1 0 0,0 0 0 0 0,0-1 0 0 0,0 0-1 0 0,0 1 1 0 0,-1-1 0 0 0,1 0-1 0 0,0 0 1 0 0,-1 0 0 0 0,1 0 0 0 0,2-2-1 0 0,-1 0 9 0 0,-1 0 0 0 0,1 1 0 0 0,-1-1 0 0 0,0-1 0 0 0,0 1 0 0 0,0 0 0 0 0,-1 0 0 0 0,1-1 0 0 0,1-5 0 0 0,2-7 45 0 0,-2-1-1 0 0,0 1 0 0 0,1-28 1 0 0,-4 39-113 0 0,2-24 21 0 0,3-84 68 0 0,-5 101-104 0 0,-1-1 0 0 0,-1 1 0 0 0,1 0 0 0 0,-2 0 1 0 0,0-1-1 0 0,-7-18 0 0 0,10 30-56 0 0,-1 0 0 0 0,1 0 1 0 0,-1 0-1 0 0,1 0 0 0 0,0 0 0 0 0,-1 0 0 0 0,1 1 1 0 0,-1-1-1 0 0,0 0 0 0 0,1 0 0 0 0,-1 1 0 0 0,0-1 1 0 0,1 1-1 0 0,-1-1 0 0 0,0 0 0 0 0,0 1 0 0 0,0-1 1 0 0,0 1-1 0 0,1 0 0 0 0,-1-1 0 0 0,0 1 0 0 0,0 0 1 0 0,0-1-1 0 0,0 1 0 0 0,0 0 0 0 0,-1 0 0 0 0,0 0-55 0 0,-1 0-1 0 0,2 1 0 0 0,-1-1 1 0 0,0 1-1 0 0,0-1 0 0 0,0 1 1 0 0,0 0-1 0 0,0 0 0 0 0,0 0 1 0 0,1 0-1 0 0,-1 0 0 0 0,-2 2 1 0 0,-2 3-722 0 0,0-1 0 0 0,0 1 1 0 0,1 0-1 0 0,0 1 0 0 0,-8 12 0 0 0,5-2-1983 0 0</inkml:trace>
</inkml:ink>
</file>

<file path=ppt/ink/ink7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29.8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50 5288 0 0,'0'0'6039'0'0,"-6"13"-5936"0"0,-2 4-93 0 0,-5 10 54 0 0,-12 34-1 0 0,22-54-71 0 0,1 0-1 0 0,0 1 0 0 0,0-1 0 0 0,1 1 1 0 0,0 0-1 0 0,0 0 0 0 0,0-1 0 0 0,1 1 1 0 0,1 0-1 0 0,1 13 0 0 0,-1-18 24 0 0,1-1 1 0 0,-1 1-1 0 0,1-1 1 0 0,-1 1-1 0 0,1-1 0 0 0,0 0 1 0 0,0 0-1 0 0,0 0 1 0 0,0 0-1 0 0,0 0 0 0 0,0 0 1 0 0,1-1-1 0 0,-1 1 1 0 0,0-1-1 0 0,1 0 0 0 0,-1 1 1 0 0,1-1-1 0 0,0 0 1 0 0,-1-1-1 0 0,1 1 0 0 0,0 0 1 0 0,0-1-1 0 0,0 1 1 0 0,-1-1-1 0 0,6 0 0 0 0,6 1 92 0 0,-1-1-1 0 0,0 0 0 0 0,1-1 1 0 0,14-3-1 0 0,-20 2-21 0 0,-1 0-1 0 0,0 0 1 0 0,1-1 0 0 0,-1 1 0 0 0,0-2-1 0 0,-1 1 1 0 0,1-1 0 0 0,-1 0-1 0 0,1 0 1 0 0,-1-1 0 0 0,0 0-1 0 0,-1 0 1 0 0,1 0 0 0 0,-1-1-1 0 0,0 1 1 0 0,-1-1 0 0 0,1-1-1 0 0,-1 1 1 0 0,0-1 0 0 0,-1 1-1 0 0,1-1 1 0 0,-1 0 0 0 0,-1 0-1 0 0,1 0 1 0 0,-1-1 0 0 0,-1 1-1 0 0,1-1 1 0 0,-1 1 0 0 0,0-1-1 0 0,-1 1 1 0 0,0-1 0 0 0,0 0-1 0 0,-1 1 1 0 0,0-1 0 0 0,0 1-1 0 0,-4-12 1 0 0,3 14-114 0 0,0 1 1 0 0,0-1-1 0 0,-1 1 0 0 0,0 0 1 0 0,1 0-1 0 0,-1 0 0 0 0,-1 0 1 0 0,1 1-1 0 0,-1-1 0 0 0,1 1 1 0 0,-1 0-1 0 0,0 0 0 0 0,0 0 1 0 0,0 0-1 0 0,-1 1 0 0 0,1 0 1 0 0,-1 0-1 0 0,1 0 0 0 0,-1 0 1 0 0,-8-1-1 0 0,2 0-194 0 0,0 1 1 0 0,0 1-1 0 0,0 0 1 0 0,-1 0-1 0 0,1 1 0 0 0,0 1 1 0 0,-1 0-1 0 0,-10 2 1 0 0,18-2-306 0 0,-1 1 0 0 0,1-1 1 0 0,0 1-1 0 0,0-1 0 0 0,0 1 1 0 0,0 1-1 0 0,0-1 0 0 0,0 0 1 0 0,1 1-1 0 0,-1 0 0 0 0,-3 3 1 0 0,1 4-3772 0 0</inkml:trace>
</inkml:ink>
</file>

<file path=ppt/ink/ink7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0.3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61 4608 0 0,'0'0'6792'0'0,"11"13"-6480"0"0,35 40-65 0 0,-42-46-130 0 0,1-1-1 0 0,-2 1 1 0 0,1 0 0 0 0,-1 0-1 0 0,0 0 1 0 0,0 0 0 0 0,-1 0-1 0 0,0 1 1 0 0,0-1 0 0 0,-1 1-1 0 0,0-1 1 0 0,0 1 0 0 0,-1 10-1 0 0,2 10 49 0 0,0-3 1067 0 0,-3-41 1655 0 0,2 3-2940 0 0,1 1 1 0 0,-1 0-1 0 0,2 0 0 0 0,0 0 0 0 0,0 1 0 0 0,1-1 0 0 0,1 1 0 0 0,0 0 0 0 0,0 0 0 0 0,1 0 0 0 0,13-18 1 0 0,-11 18-48 0 0,1 0 1 0 0,0 0-1 0 0,0 1 1 0 0,1 1-1 0 0,1-1 0 0 0,-1 2 1 0 0,2-1-1 0 0,-1 2 1 0 0,1-1-1 0 0,16-7 1 0 0,-24 14 25 0 0,0-1-1 0 0,0 1 1 0 0,0 0 0 0 0,0 0 0 0 0,1 0-1 0 0,-1 0 1 0 0,0 1 0 0 0,0-1-1 0 0,0 1 1 0 0,1 0 0 0 0,-1 0 0 0 0,0 1-1 0 0,0-1 1 0 0,0 1 0 0 0,0 0 0 0 0,0 0-1 0 0,5 2 1 0 0,-4 0 44 0 0,0 0 0 0 0,0 0 0 0 0,0 0-1 0 0,-1 1 1 0 0,1 0 0 0 0,-1-1 0 0 0,0 1 0 0 0,0 1 0 0 0,0-1-1 0 0,-1 1 1 0 0,5 6 0 0 0,-1 2 90 0 0,0 0 0 0 0,-1 1 0 0 0,0 0 0 0 0,-1 0 0 0 0,-1 0 1 0 0,0 0-1 0 0,-1 1 0 0 0,2 27 0 0 0,-6-1-890 0 0,-1-10-6645 0 0</inkml:trace>
</inkml:ink>
</file>

<file path=ppt/ink/ink7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0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1 297 1292 0 0,'0'0'9648'0'0,"12"-9"-8986"0"0,93-67 689 0 0,-95 67-1211 0 0,0-1 1 0 0,0 0 0 0 0,-1 0 0 0 0,0-1 0 0 0,-1 0 0 0 0,12-20 0 0 0,-16 24-95 0 0,-1-1 1 0 0,0 1-1 0 0,0 0 1 0 0,0-1-1 0 0,-1 1 0 0 0,0-1 1 0 0,0 0-1 0 0,-1 0 0 0 0,0 0 1 0 0,-1 0-1 0 0,0 0 0 0 0,0 0 1 0 0,-1-8-1 0 0,1 16-65 0 0,0 0-1 0 0,0 0 1 0 0,0 0 0 0 0,0-1 0 0 0,-1 1-1 0 0,1 0 1 0 0,0 0 0 0 0,0 0 0 0 0,0 0-1 0 0,0 0 1 0 0,0 0 0 0 0,0-1 0 0 0,0 1-1 0 0,0 0 1 0 0,0 0 0 0 0,0 0 0 0 0,0 0-1 0 0,-1 0 1 0 0,1 0 0 0 0,0 0 0 0 0,0-1-1 0 0,0 1 1 0 0,0 0 0 0 0,0 0 0 0 0,0 0-1 0 0,0 0 1 0 0,-1 0 0 0 0,1 0 0 0 0,0 0-1 0 0,0 0 1 0 0,0 0 0 0 0,0 0 0 0 0,0 0-1 0 0,-1 0 1 0 0,1 0 0 0 0,0 0 0 0 0,0 0-1 0 0,0 0 1 0 0,0 0 0 0 0,0 0-1 0 0,-1 0 1 0 0,1 0 0 0 0,0 0 0 0 0,0 0-1 0 0,0 0 1 0 0,0 0 0 0 0,0 0 0 0 0,-1 1-1 0 0,-9 6-338 0 0,-10 13 419 0 0,19-18-56 0 0,-15 16 196 0 0,1 0 0 0 0,-16 26 0 0 0,27-39-122 0 0,1 1-1 0 0,0 0 0 0 0,0 0 1 0 0,0 0-1 0 0,1 0 0 0 0,0 0 0 0 0,0 1 1 0 0,1-1-1 0 0,-1 1 0 0 0,1-1 1 0 0,1 1-1 0 0,-1-1 0 0 0,2 9 0 0 0,-1-14-42 0 0,1 0 0 0 0,0 1 0 0 0,-1-1 0 0 0,1 0 0 0 0,0 1 0 0 0,0-1 0 0 0,0 0 0 0 0,0 0 0 0 0,0 0 0 0 0,0 0 0 0 0,0 0 0 0 0,0 0 0 0 0,1 0 0 0 0,-1 0 0 0 0,0 0 0 0 0,0 0 0 0 0,1-1 0 0 0,2 2 0 0 0,30 11 393 0 0,-27-11-362 0 0,16 6-119 0 0,0-1 0 0 0,0-1-1 0 0,1-1 1 0 0,0-1-1 0 0,0-1 1 0 0,0-1 0 0 0,38-3-1 0 0,-48-5-1622 0 0,-13 5 931 0 0,-1 0 596 0 0,0 1-1 0 0,0-1 0 0 0,0 1 0 0 0,1 0 1 0 0,-1-1-1 0 0,0 1 0 0 0,0 0 1 0 0,0-1-1 0 0,0 1 0 0 0,0-1 0 0 0,0 1 1 0 0,-1 0-1 0 0,1-1 0 0 0,0 1 0 0 0,0 0 1 0 0,0-1-1 0 0,0 1 0 0 0,0-1 0 0 0,0 1 1 0 0,-2-2-596 0 0</inkml:trace>
</inkml:ink>
</file>

<file path=ppt/ink/ink7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9.5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256 0 6645 0 0,'0'0'3384'0'0,"-36"82"-3164"0"0,23-53-216 0 0,1 6 0 0 0,-9 4-4 0 0,0 3 180 0 0,-4-1-116 0 0,-1 2-64 0 0,-4-4-452 0 0,4 0-700 0 0,3-13-1068 0 0,1 0-2977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41.03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0 652 0 0,'0'0'0'0'0</inkml:trace>
</inkml:ink>
</file>

<file path=ppt/ink/ink7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0.3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289 166 3436 0 0,'0'0'3545'0'0,"-7"13"-3363"0"0,-1 2-42 0 0,-26 51 974 0 0,-63 90 0 0 0,95-153-1102 0 0,-1 0 1 0 0,1 0-1 0 0,-1-1 0 0 0,1 1 1 0 0,-1-1-1 0 0,0 0 0 0 0,0 0 1 0 0,0 0-1 0 0,0 0 1 0 0,0 0-1 0 0,-1-1 0 0 0,1 1 1 0 0,-7 1-1 0 0,9-3-88 0 0,0 0-1 0 0,-1 0 1 0 0,1 0-1 0 0,0 0 1 0 0,-1 0 0 0 0,1 0-1 0 0,0 0 1 0 0,-1-1 0 0 0,1 1-1 0 0,0 0 1 0 0,0-1-1 0 0,-1 1 1 0 0,1-1 0 0 0,0 0-1 0 0,0 1 1 0 0,0-1-1 0 0,0 0 1 0 0,0 0 0 0 0,0 1-1 0 0,0-1 1 0 0,0 0 0 0 0,0 0-1 0 0,0 0 1 0 0,0 0-1 0 0,0 0 1 0 0,1-1 0 0 0,-1 1-1 0 0,0 0 1 0 0,1 0-1 0 0,-1 0 1 0 0,1-1 0 0 0,0 1-1 0 0,-1 0 1 0 0,1 0 0 0 0,0-1-1 0 0,0 1 1 0 0,-1 0-1 0 0,1-1 1 0 0,1-1 0 0 0,-2-8-302 0 0,0-1 1 0 0,2 1 0 0 0,-1 0 0 0 0,1-1 0 0 0,1 1-1 0 0,0 0 1 0 0,1 0 0 0 0,0 0 0 0 0,1 0 0 0 0,0 1 0 0 0,8-16-1 0 0,8-12 524 0 0,40-56 0 0 0,-56 89-101 0 0,17-17 3706 0 0,-29 34-3358 0 0,-15 21 517 0 0,17-23-550 0 0,0-1 0 0 0,-1 1 1 0 0,-1-1-1 0 0,1-1 0 0 0,-1 1 1 0 0,-1-1-1 0 0,0 0 0 0 0,-9 6 1 0 0,17-14-306 0 0,0 1 0 0 0,0-1 0 0 0,1 1 0 0 0,-1-1 0 0 0,0 1 0 0 0,0-1 0 0 0,0 1 1 0 0,0-1-1 0 0,0 0 0 0 0,0 0 0 0 0,0 1 0 0 0,0-1 0 0 0,0 0 0 0 0,0 0 0 0 0,0 0 0 0 0,0 0 1 0 0,0 0-1 0 0,0 0 0 0 0,0 0 0 0 0,0-1 0 0 0,0 1 0 0 0,0 0 0 0 0,0 0 0 0 0,0-1 0 0 0,1 1 1 0 0,-1-1-1 0 0,0 1 0 0 0,-2-2 0 0 0,2 1-28 0 0,-1-1-1 0 0,0 0 1 0 0,1 0 0 0 0,-1-1 0 0 0,1 1 0 0 0,0 0-1 0 0,0 0 1 0 0,0-1 0 0 0,0 1 0 0 0,0 0-1 0 0,-1-4 1 0 0,0-6-184 0 0,-1 0-1 0 0,2 0 1 0 0,-1-21-1 0 0,2 27 109 0 0,0 0 0 0 0,0 0-1 0 0,1 0 1 0 0,0 0 0 0 0,0 1-1 0 0,1-1 1 0 0,0 0 0 0 0,0 1 0 0 0,0-1-1 0 0,0 1 1 0 0,1 0 0 0 0,0 0 0 0 0,0 0-1 0 0,0 0 1 0 0,1 0 0 0 0,0 1-1 0 0,0-1 1 0 0,0 1 0 0 0,0 0 0 0 0,0 0-1 0 0,1 1 1 0 0,0-1 0 0 0,0 1 0 0 0,0 0-1 0 0,0 0 1 0 0,0 1 0 0 0,1 0-1 0 0,-1-1 1 0 0,1 2 0 0 0,0-1 0 0 0,-1 1-1 0 0,1 0 1 0 0,0 0 0 0 0,0 0 0 0 0,0 1-1 0 0,0 0 1 0 0,-1 0 0 0 0,1 1-1 0 0,0-1 1 0 0,7 3 0 0 0,-8-1 14 0 0,-1-1 0 0 0,0 1 0 0 0,0 1 1 0 0,0-1-1 0 0,0 0 0 0 0,0 1 0 0 0,-1 0 0 0 0,1 0 0 0 0,-1 0 1 0 0,0 0-1 0 0,0 1 0 0 0,0-1 0 0 0,0 1 0 0 0,-1 0 0 0 0,1 0 1 0 0,-1 0-1 0 0,0 0 0 0 0,0 0 0 0 0,2 8 0 0 0,1 2 185 0 0,-1 0-1 0 0,-1-1 0 0 0,0 2 0 0 0,-1-1 0 0 0,0 15 1 0 0,-2-18-46 0 0,0 0 0 0 0,-1 0 0 0 0,0 0 0 0 0,-1 0 0 0 0,0 0 0 0 0,-1 0 0 0 0,0-1 0 0 0,0 1 0 0 0,-1-1 0 0 0,-6 10 0 0 0,8-14-9 0 0,-1-1-1 0 0,0 0 1 0 0,0-1 0 0 0,-1 1-1 0 0,0-1 1 0 0,0 1 0 0 0,0-1-1 0 0,0 0 1 0 0,0 0 0 0 0,-1-1-1 0 0,0 1 1 0 0,0-1 0 0 0,0 0-1 0 0,0-1 1 0 0,0 1 0 0 0,-1-1-1 0 0,1 0 1 0 0,-1 0 0 0 0,1-1-1 0 0,-10 2 1 0 0,6-2 51 0 0,1 0 0 0 0,-1-1 0 0 0,0 0 0 0 0,1 0 0 0 0,-1-1 0 0 0,1 0 0 0 0,-1-1 0 0 0,1 0 0 0 0,-1 0 0 0 0,-8-4 0 0 0,14 4-127 0 0,-1 1 0 0 0,1-1 0 0 0,0 0-1 0 0,0 0 1 0 0,0-1 0 0 0,0 1 0 0 0,0-1-1 0 0,0 1 1 0 0,0-1 0 0 0,1 0-1 0 0,0 0 1 0 0,-1 0 0 0 0,1 0 0 0 0,0 0-1 0 0,1-1 1 0 0,-1 1 0 0 0,0-1 0 0 0,1 1-1 0 0,0-1 1 0 0,0 0 0 0 0,0 1-1 0 0,0-1 1 0 0,1 0 0 0 0,-1 0 0 0 0,1-4-1 0 0,0 2-59 0 0,1-1-1 0 0,0 1 1 0 0,0 0-1 0 0,0-1 0 0 0,1 1 1 0 0,0 0-1 0 0,0 0 1 0 0,0 0-1 0 0,1 0 0 0 0,0 0 1 0 0,0 1-1 0 0,1-1 1 0 0,-1 1-1 0 0,1 0 0 0 0,0 0 1 0 0,1 0-1 0 0,-1 0 1 0 0,1 1-1 0 0,0 0 1 0 0,7-5-1 0 0,-4 3-55 0 0,0 1 0 0 0,1 0 0 0 0,-1 0 0 0 0,1 1 0 0 0,0 0 0 0 0,0 1 0 0 0,0 0 0 0 0,0 0 0 0 0,1 1 0 0 0,-1 0 0 0 0,1 1 0 0 0,0 0 0 0 0,11 1 0 0 0,-20 0 76 0 0,1 0 1 0 0,-1 1 0 0 0,1-1-1 0 0,0 1 1 0 0,-1-1-1 0 0,1 1 1 0 0,-1 0-1 0 0,1-1 1 0 0,-1 1-1 0 0,1 0 1 0 0,-1 0-1 0 0,0 0 1 0 0,1 0 0 0 0,-1 0-1 0 0,0 1 1 0 0,0-1-1 0 0,0 0 1 0 0,0 1-1 0 0,0-1 1 0 0,0 0-1 0 0,0 1 1 0 0,-1-1-1 0 0,1 1 1 0 0,0-1 0 0 0,-1 1-1 0 0,1 0 1 0 0,-1-1-1 0 0,1 1 1 0 0,-1-1-1 0 0,0 1 1 0 0,0 3-1 0 0,0-2 79 0 0,1 0 0 0 0,-1 0 0 0 0,0 0-1 0 0,0 0 1 0 0,-1 0 0 0 0,1 0 0 0 0,-1 0 0 0 0,1 0-1 0 0,-1 0 1 0 0,0 0 0 0 0,0 0 0 0 0,0-1-1 0 0,-1 1 1 0 0,1 0 0 0 0,-1-1 0 0 0,1 1-1 0 0,-4 3 1 0 0,-43 29-69 0 0,0 0-5466 0 0</inkml:trace>
</inkml:ink>
</file>

<file path=ppt/ink/ink7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7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122 51 1788 0 0,'0'0'10634'0'0,"8"-4"-9959"0"0,8-2-279 0 0,0 0 1 0 0,1 1 0 0 0,0 0 0 0 0,0 2 0 0 0,26-3-1 0 0,120-10-850 0 0</inkml:trace>
  <inkml:trace contextRef="#ctx0" brushRef="#br0" timeOffset="1">1 347 3088 0 0,'0'0'9385'0'0,"86"10"-9381"0"0,-59-8-56 0 0,0-2 40 0 0,-3 0-476 0 0,3 0-592 0 0,-5-2-364 0 0,-4-2-776 0 0,7-8-2645 0 0</inkml:trace>
</inkml:ink>
</file>

<file path=ppt/ink/ink7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7.5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51 3636 0 0,'0'0'7797'0'0,"13"-7"-7404"0"0,-10 6-376 0 0,16-7 32 0 0,0 0 0 0 0,0 1-1 0 0,1 1 1 0 0,29-5 0 0 0,-41 10-67 0 0,0 0 1 0 0,0 1-1 0 0,0 0 0 0 0,0 0 1 0 0,9 2-1 0 0,-16-1-83 0 0,1-1 0 0 0,0 0 0 0 0,-1 1 0 0 0,1-1 0 0 0,-1 1 0 0 0,1 0 0 0 0,-1-1 0 0 0,1 1 0 0 0,-1 0 0 0 0,1 0 0 0 0,-1 0 0 0 0,0 0 0 0 0,0 0 0 0 0,2 2 0 0 0,-2-2-132 0 0,-1 0 0 0 0,1 0-1 0 0,-1 0 1 0 0,0 0 0 0 0,1 0 0 0 0,-1 1-1 0 0,0-1 1 0 0,1 0 0 0 0,-1 0-1 0 0,0 0 1 0 0,0 0 0 0 0,0 0-1 0 0,0 1 1 0 0,0-1 0 0 0,-1 0 0 0 0,1 0-1 0 0,0 0 1 0 0,0 0 0 0 0,-1 0-1 0 0,1 1 1 0 0,-1-1 0 0 0,1 0-1 0 0,-1 1 1 0 0,-5 7-3786 0 0</inkml:trace>
</inkml:ink>
</file>

<file path=ppt/ink/ink7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37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48 2904 0 0,'0'0'8936'0'0,"4"2"-8788"0"0,6 0-87 0 0,1 1 0 0 0,-1-2 1 0 0,0 1-1 0 0,1-1 0 0 0,-1-1 0 0 0,18-1 0 0 0,-21 1-38 0 0,1-1 0 0 0,-1 0 0 0 0,0-1 0 0 0,0 1 0 0 0,1-2 0 0 0,-1 1 0 0 0,-1-1 1 0 0,1 0-1 0 0,0 0 0 0 0,12-8 0 0 0,-19 10-206 0 0,1 0 0 0 0,0 1 0 0 0,-1-1 1 0 0,1 0-1 0 0,-1 0 0 0 0,1 1 0 0 0,-1-1 1 0 0,1 0-1 0 0,-1 0 0 0 0,0 0 0 0 0,1 0 0 0 0,-1 0 1 0 0,0 0-1 0 0,0 0 0 0 0,0 0 0 0 0,0 0 1 0 0,0 0-1 0 0,0 0 0 0 0,0 0 0 0 0,0 0 0 0 0,0-1 1 0 0,0-4-2233 0 0</inkml:trace>
</inkml:ink>
</file>

<file path=ppt/ink/ink7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1.1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398 97 716 0 0,'0'0'4718'0'0,"1"-14"-3679"0"0,5-41-35 0 0,3 28 4393 0 0,-9 27-5347 0 0,0 2 72 0 0,1 0-1 0 0,-1 1 0 0 0,0-1 0 0 0,0 1 1 0 0,0-1-1 0 0,-1 0 0 0 0,1 1 0 0 0,-1-1 0 0 0,1 0 1 0 0,-2 4-1 0 0,-32 72 211 0 0,-4-1 0 0 0,-3-1 1 0 0,-3-3-1 0 0,-4-1 0 0 0,-56 65 0 0 0,96-129-523 0 0,-27 30-649 0 0,32-35 567 0 0,0-1 1 0 0,1 1-1 0 0,-2-1 0 0 0,1 0 0 0 0,0 0 1 0 0,0 0-1 0 0,-1 0 0 0 0,1-1 0 0 0,-1 1 1 0 0,-5 0-1 0 0,8-1 132 0 0,1-1 1 0 0,-1 0-1 0 0,1 0 0 0 0,-1 0 1 0 0,0 0-1 0 0,1 0 1 0 0,-1 0-1 0 0,1 0 0 0 0,-1 0 1 0 0,1 0-1 0 0,-1 0 1 0 0,0-1-1 0 0,1 1 0 0 0,-1 0 1 0 0,1 0-1 0 0,-1 0 0 0 0,1-1 1 0 0,-1 1-1 0 0,1 0 1 0 0,-1-1-1 0 0,1 1 0 0 0,-1 0 1 0 0,1-1-1 0 0,0 1 1 0 0,-1-1-1 0 0,1 1 0 0 0,0 0 1 0 0,-1-1-1 0 0,1 1 1 0 0,0-1-1 0 0,-1 1 0 0 0,1-1 1 0 0,0 1-1 0 0,0-1 1 0 0,0 1-1 0 0,-1-1 0 0 0,1 0 1 0 0,0 1-1 0 0,0-1 1 0 0,0 1-1 0 0,0-1 0 0 0,0 1 1 0 0,0-1-1 0 0,0 0 0 0 0,0 0 1 0 0,0-24-4920 0 0</inkml:trace>
</inkml:ink>
</file>

<file path=ppt/ink/ink7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1.6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1 196 836 0 0,'0'0'9795'0'0,"14"10"-9116"0"0,9 5-500 0 0,-2 1 0 0 0,0 1 1 0 0,31 33-1 0 0,-36-32-119 0 0,1 0 0 0 0,1-1 0 0 0,30 22 0 0 0,-42-34-13 0 0,1 0 0 0 0,-1-1 0 0 0,1 0 0 0 0,-1-1 0 0 0,1 0 0 0 0,0 0 0 0 0,1 0 0 0 0,-1-1 0 0 0,0 0 0 0 0,1 0 0 0 0,-1-1 0 0 0,1 0 0 0 0,-1 0 0 0 0,1 0 0 0 0,11-2 0 0 0,-17 0 0 0 0,1 0 0 0 0,0 0 0 0 0,-1 0 0 0 0,1 0 0 0 0,-1 0 0 0 0,1-1 0 0 0,-1 0 0 0 0,0 1 0 0 0,0-1 0 0 0,0 0 0 0 0,0 0 0 0 0,0 0 0 0 0,0 0 0 0 0,0 0 1 0 0,0-1-1 0 0,-1 1 0 0 0,0 0 0 0 0,1-1 0 0 0,0-2 0 0 0,5-9 51 0 0,-1-1 1 0 0,4-19 0 0 0,-4 17-6 0 0,4-13-76 0 0,-2 1-1 0 0,0-1 0 0 0,-2 0 1 0 0,-2-1-1 0 0,0 1 0 0 0,-2-1 1 0 0,-3-42-1 0 0,1 72-45 0 0,0 0-1 0 0,0-1 1 0 0,0 1 0 0 0,0-1-1 0 0,0 1 1 0 0,0 0 0 0 0,-1-1-1 0 0,1 1 1 0 0,0 0 0 0 0,-1-1-1 0 0,0 1 1 0 0,1 0 0 0 0,-1 0-1 0 0,0 0 1 0 0,1-1 0 0 0,-1 1-1 0 0,0 0 1 0 0,0 0 0 0 0,0 0-1 0 0,0 0 1 0 0,0 0 0 0 0,0 0-1 0 0,0 1 1 0 0,0-1-1 0 0,0 0 1 0 0,-1 0 0 0 0,1 1-1 0 0,-2-1 1 0 0,1 1-105 0 0,-1 0 1 0 0,1 0-1 0 0,0 0 0 0 0,0 0 1 0 0,0 1-1 0 0,0-1 0 0 0,-1 1 0 0 0,1 0 1 0 0,0 0-1 0 0,0 0 0 0 0,0 0 1 0 0,0 0-1 0 0,0 0 0 0 0,1 0 1 0 0,-1 1-1 0 0,0-1 0 0 0,-2 2 0 0 0,-6 6-727 0 0,6-6 309 0 0,0-1 0 0 0,1 1-1 0 0,0 0 1 0 0,-1 0 0 0 0,1 1-1 0 0,1-1 1 0 0,-1 1 0 0 0,-3 4-1 0 0,0 10-3749 0 0</inkml:trace>
</inkml:ink>
</file>

<file path=ppt/ink/ink7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2.0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45 7329 0 0,'0'0'1817'0'0,"-13"8"-1836"0"0,-41 29 217 0 0,50-33-187 0 0,0-1 1 0 0,0 1-1 0 0,0 0 0 0 0,1 0 1 0 0,-1 0-1 0 0,1 1 0 0 0,0-1 1 0 0,0 1-1 0 0,1-1 1 0 0,-1 1-1 0 0,1 0 0 0 0,0 0 1 0 0,-2 8-1 0 0,2-1-12 0 0,0 0 1 0 0,1 1-1 0 0,0 22 1 0 0,1-33 8 0 0,0 1 1 0 0,0-1 0 0 0,1 0 0 0 0,-1 1-1 0 0,0-1 1 0 0,1 0 0 0 0,0 1 0 0 0,0-1 0 0 0,0 0-1 0 0,0 0 1 0 0,0 0 0 0 0,0 0 0 0 0,0 0 0 0 0,1 0-1 0 0,-1 0 1 0 0,1 0 0 0 0,-1 0 0 0 0,1 0-1 0 0,0-1 1 0 0,0 1 0 0 0,0-1 0 0 0,0 1 0 0 0,0-1-1 0 0,0 0 1 0 0,0 0 0 0 0,0 0 0 0 0,0 0 0 0 0,1 0-1 0 0,-1 0 1 0 0,0-1 0 0 0,1 1 0 0 0,-1-1 0 0 0,0 0-1 0 0,1 1 1 0 0,-1-1 0 0 0,1 0 0 0 0,1-1-1 0 0,4 1 45 0 0,0 0 0 0 0,-1-1 0 0 0,1 0 0 0 0,0 0-1 0 0,-1 0 1 0 0,1-1 0 0 0,-1-1 0 0 0,1 1 0 0 0,-1-1-1 0 0,11-6 1 0 0,-7 2 197 0 0,0 0 0 0 0,-1-1-1 0 0,0 0 1 0 0,0-1 0 0 0,-1 0-1 0 0,14-18 1 0 0,-19 22-200 0 0,-1 0 0 0 0,0 0 0 0 0,0-1 0 0 0,0 1 0 0 0,-1-1 0 0 0,1 0-1 0 0,-2 0 1 0 0,1 0 0 0 0,0 0 0 0 0,-1 0 0 0 0,0 0 0 0 0,-1-1 0 0 0,0 1 0 0 0,1 0 0 0 0,-2 0 0 0 0,0-8 0 0 0,0 10-71 0 0,0 0 0 0 0,-1 1 0 0 0,1-1 0 0 0,-1 0 0 0 0,0 1 0 0 0,0-1 0 0 0,0 1 0 0 0,0-1 0 0 0,-1 1 0 0 0,1 0 1 0 0,-1 0-1 0 0,0 0 0 0 0,0 0 0 0 0,0 1 0 0 0,0-1 0 0 0,-1 1 0 0 0,1 0 0 0 0,-1 0 0 0 0,1 0 0 0 0,-1 0 1 0 0,0 0-1 0 0,0 1 0 0 0,1 0 0 0 0,-8-2 0 0 0,-1 0-888 0 0,-1 1 0 0 0,1-1 0 0 0,-1 2 0 0 0,0 0 0 0 0,0 0 0 0 0,-19 3 0 0 0,20 0-3310 0 0</inkml:trace>
</inkml:ink>
</file>

<file path=ppt/ink/ink7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2.4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62 2784 0 0,'0'0'7753'0'0,"4"13"-7035"0"0,-2-7-675 0 0,4 12 297 0 0,0 0 1 0 0,-2 0 0 0 0,0 0 0 0 0,2 34 0 0 0,-6-52-313 0 0,0 1 0 0 0,1 0 0 0 0,-1-1 1 0 0,0 1-1 0 0,0 0 0 0 0,0-1 0 0 0,0 1 0 0 0,0 0 0 0 0,0-1 1 0 0,0 1-1 0 0,-1 0 0 0 0,1-1 0 0 0,0 1 0 0 0,0 0 0 0 0,0-1 1 0 0,-1 1-1 0 0,1 0 0 0 0,0-1 0 0 0,-1 1 0 0 0,1-1 0 0 0,0 1 1 0 0,-1-1-1 0 0,1 1 0 0 0,-1-1 0 0 0,1 1 0 0 0,-1-1 0 0 0,1 1 1 0 0,-1-1-1 0 0,0 0 0 0 0,1 1 0 0 0,-1-1 0 0 0,1 0 0 0 0,-1 1 1 0 0,0-1-1 0 0,1 0 0 0 0,-2 1 0 0 0,1-2 11 0 0,0 1 0 0 0,0 0-1 0 0,0-1 1 0 0,0 1 0 0 0,0-1-1 0 0,0 1 1 0 0,0-1 0 0 0,0 0 0 0 0,0 1-1 0 0,0-1 1 0 0,0 0 0 0 0,0 0-1 0 0,0 0 1 0 0,1 1 0 0 0,-1-1 0 0 0,0 0-1 0 0,1 0 1 0 0,-1 0 0 0 0,0 0 0 0 0,1 0-1 0 0,-1 0 1 0 0,1-2 0 0 0,-2 0-63 0 0,1 0 1 0 0,0 0 0 0 0,0-1-1 0 0,1 1 1 0 0,-1 0 0 0 0,1-1-1 0 0,-1 1 1 0 0,1 0 0 0 0,0-1-1 0 0,0 1 1 0 0,1 0 0 0 0,-1-1-1 0 0,1 1 1 0 0,0 0 0 0 0,1-5-1 0 0,0 2-20 0 0,1 0 0 0 0,0 0 0 0 0,0 1 0 0 0,1-1 0 0 0,0 1 0 0 0,0-1 0 0 0,6-6 0 0 0,3 0-24 0 0,0 0-1 0 0,1 1 1 0 0,0 0 0 0 0,30-17 0 0 0,-38 25 55 0 0,0 0 0 0 0,0 0 0 0 0,0 0 0 0 0,0 1-1 0 0,1 0 1 0 0,-1 0 0 0 0,1 1 0 0 0,0 0 0 0 0,-1 0 0 0 0,1 0 0 0 0,10 1 0 0 0,-13 0 21 0 0,0 1 1 0 0,0 0 0 0 0,0 0 0 0 0,-1 0-1 0 0,1 0 1 0 0,0 1 0 0 0,-1-1-1 0 0,1 1 1 0 0,-1 0 0 0 0,0 0 0 0 0,1 0-1 0 0,-1 1 1 0 0,0-1 0 0 0,0 1 0 0 0,0 0-1 0 0,-1-1 1 0 0,1 1 0 0 0,-1 0-1 0 0,0 1 1 0 0,4 5 0 0 0,-1-1-4 0 0,-1 0 0 0 0,0 1 0 0 0,-1 0 0 0 0,0 0 1 0 0,0 0-1 0 0,-1 0 0 0 0,3 19 0 0 0,-4-4-1406 0 0,-2 43 0 0 0,-1-39-830 0 0,2-12-628 0 0,2-3-1484 0 0</inkml:trace>
</inkml:ink>
</file>

<file path=ppt/ink/ink7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0:42.8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0 291 2736 0 0,'0'0'5013'0'0,"17"-13"-4325"0"0,115-86 505 0 0,-127 95-1126 0 0,11-8-22 0 0,-2 0 0 0 0,0 0 0 0 0,12-15 0 0 0,-23 24 5 0 0,0 0 1 0 0,0-1-1 0 0,-1 1 0 0 0,1-1 1 0 0,-1 0-1 0 0,0 1 0 0 0,0-1 1 0 0,0 0-1 0 0,-1 0 0 0 0,1 0 0 0 0,-1 0 1 0 0,0-1-1 0 0,0 1 0 0 0,-1 0 1 0 0,1 0-1 0 0,-1-1 0 0 0,0 1 0 0 0,0 0 1 0 0,-1-7-1 0 0,0 10-18 0 0,0-1 1 0 0,0 0-1 0 0,0 1 1 0 0,0-1-1 0 0,-1 0 1 0 0,1 1-1 0 0,0-1 1 0 0,-1 1-1 0 0,1 0 1 0 0,-1-1-1 0 0,1 1 1 0 0,-1 0-1 0 0,0 0 1 0 0,1 0-1 0 0,-1 0 1 0 0,0 0-1 0 0,0 0 1 0 0,0 1-1 0 0,0-1 1 0 0,0 1-1 0 0,1-1 1 0 0,-1 1-1 0 0,0 0 1 0 0,0-1-1 0 0,0 1 1 0 0,0 0-1 0 0,-3 1 1 0 0,-5-1 125 0 0,0 0 0 0 0,1 0 0 0 0,-1 1 0 0 0,-13 4-1 0 0,16-4-99 0 0,0 1 0 0 0,1 0-1 0 0,-1 1 1 0 0,1 0 0 0 0,0 0-1 0 0,0 0 1 0 0,0 1-1 0 0,0-1 1 0 0,1 1 0 0 0,-1 1-1 0 0,1-1 1 0 0,0 1-1 0 0,1 0 1 0 0,-1 0 0 0 0,1 0-1 0 0,0 1 1 0 0,0 0-1 0 0,0-1 1 0 0,1 1 0 0 0,0 1-1 0 0,0-1 1 0 0,1 0 0 0 0,-1 1-1 0 0,1-1 1 0 0,1 1-1 0 0,-1 0 1 0 0,1-1 0 0 0,1 1-1 0 0,-1 0 1 0 0,1 0-1 0 0,0 0 1 0 0,1 0 0 0 0,-1-1-1 0 0,1 1 1 0 0,1 0-1 0 0,-1 0 1 0 0,1-1 0 0 0,0 1-1 0 0,1-1 1 0 0,0 0 0 0 0,0 1-1 0 0,0-1 1 0 0,5 6-1 0 0,-1-3-30 0 0,-1-1-1 0 0,2 0 1 0 0,-1-1-1 0 0,1 1 0 0 0,1-2 1 0 0,-1 1-1 0 0,1-1 0 0 0,0 0 1 0 0,18 8-1 0 0,-2-3-1512 0 0,1-2 1 0 0,42 11-1 0 0,-48-16-1527 0 0,4-3-2082 0 0</inkml:trace>
</inkml:ink>
</file>

<file path=ppt/ink/ink7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18.9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0 274 1928 0 0,'3'8'11726'0'0,"42"-53"-11249"0"0,-17 16-447 0 0,14-11 74 0 0,138-119 806 0 0,-208 193-14752 0 0,63-77 12509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44.4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0 271 5032 0 0,'0'0'3910'0'0,"8"2"-6173"0"0,1 0 2251 0 0,0 0 0 0 0,0 1 0 0 0,0 1 0 0 0,-1-1 0 0 0,1 1 0 0 0,-1 1-1 0 0,0-1 1 0 0,0 2 0 0 0,-1-1 0 0 0,1 1 0 0 0,11 12 0 0 0,-1 7 347 0 0,0 0 0 0 0,-2 2 1 0 0,0 0-1 0 0,-2 1 0 0 0,-2 0 0 0 0,15 44 1 0 0,19 44-138 0 0,-45-115-88 0 0,-1 0 1 0 0,0-1-1 0 0,1 1 0 0 0,-1 0 1 0 0,1 0-1 0 0,-1 0 0 0 0,1-1 1 0 0,-1 1-1 0 0,1 0 0 0 0,0-1 1 0 0,-1 1-1 0 0,1 0 1 0 0,0-1-1 0 0,-1 1 0 0 0,1-1 1 0 0,0 1-1 0 0,0-1 0 0 0,0 1 1 0 0,0-1-1 0 0,-1 0 1 0 0,1 1-1 0 0,0-1 0 0 0,0 0 1 0 0,0 0-1 0 0,0 1 0 0 0,0-1 1 0 0,0 0-1 0 0,0 0 0 0 0,1 0 1 0 0,29-12 2665 0 0,-15 4-3146 0 0,633-252 3014 0 0,-444 192-2676 0 0,269-55 0 0 0,172 14-80 0 0,-643 108 162 0 0,0 1 1 0 0,-1 0-1 0 0,1-1 0 0 0,-1 0 0 0 0,1 0 0 0 0,-1 1 1 0 0,1-1-1 0 0,3-3 0 0 0,-3-5 859 0 0,-15-4-174 0 0,-8-1-928 0 0,-1 1 0 0 0,0 0-1 0 0,-43-18 1 0 0,58 28-122 0 0,-1 1 1 0 0,1-1-1 0 0,-1 1 0 0 0,0 1 0 0 0,0-1 0 0 0,1 1 0 0 0,-1 0 0 0 0,0 1 0 0 0,0 0 0 0 0,0 0 1 0 0,0 0-1 0 0,0 1 0 0 0,0 0 0 0 0,0 0 0 0 0,0 1 0 0 0,1 0 0 0 0,-1 0 0 0 0,-9 4 0 0 0,-4 12-4438 0 0,6 5-890 0 0</inkml:trace>
</inkml:ink>
</file>

<file path=ppt/ink/ink7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19.3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1 210 4396 0 0,'0'0'6133'0'0,"9"-1"-5850"0"0,36-10 100 0 0,-1-1 0 0 0,-1-1-1 0 0,0-3 1 0 0,-1-2-1 0 0,67-38 1 0 0,-102 51-627 0 0,0 0 1 0 0,0 0-1 0 0,-1-1 0 0 0,7-7 1 0 0,11-14-3695 0 0,-16 18 1705 0 0,2-3-794 0 0</inkml:trace>
</inkml:ink>
</file>

<file path=ppt/ink/ink7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20.4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200 28 1812 0 0,'0'0'8578'0'0,"-5"-5"-8332"0"0,-17-15-305 0 0,21 20 36 0 0,0-1 0 0 0,0 1 0 0 0,0-1 0 0 0,-1 1 0 0 0,1 0-1 0 0,0 0 1 0 0,0 0 0 0 0,0-1 0 0 0,0 1 0 0 0,-1 0 0 0 0,1 1 0 0 0,0-1 0 0 0,0 0 0 0 0,0 0 0 0 0,0 0 0 0 0,-1 1 0 0 0,1-1 0 0 0,0 0-1 0 0,0 1 1 0 0,0-1 0 0 0,0 1 0 0 0,0 0 0 0 0,-1 0 0 0 0,-23 17-48 0 0,22-16 54 0 0,-13 11-7 0 0,0 1 1 0 0,1 1-1 0 0,-24 28 1 0 0,35-39 10 0 0,1-1 1 0 0,0 1-1 0 0,1 0 1 0 0,-1 0-1 0 0,1 1 1 0 0,0-1-1 0 0,0 0 1 0 0,0 1-1 0 0,0-1 1 0 0,1 1-1 0 0,-1-1 1 0 0,1 1-1 0 0,1 0 1 0 0,-1 0-1 0 0,1 0 1 0 0,0-1 0 0 0,0 1-1 0 0,0 0 1 0 0,0 0-1 0 0,1 0 1 0 0,0-1-1 0 0,2 9 1 0 0,1-6 40 0 0,1 0 0 0 0,-1 0 1 0 0,1-1-1 0 0,0 0 1 0 0,1 1-1 0 0,0-2 0 0 0,0 1 1 0 0,7 5-1 0 0,55 38 58 0 0,-66-48-73 0 0,51 31 238 0 0,27 18-352 0 0,-73-44 93 0 0,1 0 0 0 0,-1 0 0 0 0,0 0 0 0 0,-1 1-1 0 0,0 0 1 0 0,0 1 0 0 0,8 12 0 0 0,-13-19 37 0 0,0 1 0 0 0,0 0-1 0 0,0 0 1 0 0,0 0 0 0 0,0 0 0 0 0,-1 0 0 0 0,1 0-1 0 0,-1 0 1 0 0,1 0 0 0 0,-1 0 0 0 0,0 0 0 0 0,1 1-1 0 0,-1-1 1 0 0,0 0 0 0 0,-1 0 0 0 0,1 0 0 0 0,0 0-1 0 0,0 0 1 0 0,-1 0 0 0 0,0 0 0 0 0,1 0 0 0 0,-2 3-1 0 0,0-2 34 0 0,0 0-1 0 0,-1 0 1 0 0,1-1-1 0 0,0 1 1 0 0,-1-1-1 0 0,0 0 1 0 0,1 1-1 0 0,-1-1 1 0 0,0-1-1 0 0,0 1 1 0 0,0 0-1 0 0,-5 1 1 0 0,-6 2 96 0 0,1 0 1 0 0,-1-2-1 0 0,1 0 1 0 0,-1 0-1 0 0,-22 0 1 0 0,27-2-80 0 0,1-1 0 0 0,-1 0 0 0 0,0 0 0 0 0,0-1 0 0 0,1 0 0 0 0,-1-1 0 0 0,-8-2 0 0 0,15 3-60 0 0,-1 0 0 0 0,1 0 0 0 0,0 0-1 0 0,0-1 1 0 0,-1 1 0 0 0,1 0 0 0 0,0-1-1 0 0,0 0 1 0 0,1 1 0 0 0,-1-1 0 0 0,0 0-1 0 0,1 0 1 0 0,-1 0 0 0 0,1 0 0 0 0,-1 0-1 0 0,1-1 1 0 0,0 1 0 0 0,0 0 0 0 0,0 0-1 0 0,0-1 1 0 0,0 1 0 0 0,1-1-1 0 0,-1 1 1 0 0,1-1 0 0 0,0 1 0 0 0,-1-1-1 0 0,1 1 1 0 0,1-4 0 0 0,-1 0-25 0 0,1 1-1 0 0,0-1 1 0 0,0 1-1 0 0,1 0 1 0 0,-1-1 0 0 0,1 1-1 0 0,0 0 1 0 0,1 0 0 0 0,-1 0-1 0 0,1 0 1 0 0,0 1 0 0 0,0-1-1 0 0,0 1 1 0 0,1 0 0 0 0,0 0-1 0 0,6-6 1 0 0,9-7 26 0 0,1 1 0 0 0,30-17 1 0 0,-18 11 47 0 0,-23 16 27 0 0,1-2 1 0 0,-2 1-1 0 0,1-1 0 0 0,-1 0 0 0 0,0-1 0 0 0,-1 0 0 0 0,1-1 1 0 0,-2 1-1 0 0,0-1 0 0 0,0 0 0 0 0,-1-1 0 0 0,0 1 1 0 0,0-1-1 0 0,-1 0 0 0 0,-1 0 0 0 0,0-1 0 0 0,-1 1 0 0 0,0-1 1 0 0,0 1-1 0 0,-1-1 0 0 0,-1 0 0 0 0,0 1 0 0 0,-2-16 0 0 0,1 23-48 0 0,0 0 0 0 0,0 0-1 0 0,-1 0 1 0 0,1 1 0 0 0,-1-1-1 0 0,0 0 1 0 0,0 1 0 0 0,0-1-1 0 0,-1 1 1 0 0,1-1 0 0 0,-1 1-1 0 0,0 0 1 0 0,0 0-1 0 0,0 0 1 0 0,0 1 0 0 0,0-1-1 0 0,-1 1 1 0 0,1 0 0 0 0,-1 0-1 0 0,1 0 1 0 0,-1 0 0 0 0,0 0-1 0 0,0 1 1 0 0,0 0 0 0 0,-5-1-1 0 0,1-1-118 0 0,0 2-1 0 0,0-1 1 0 0,0 1 0 0 0,0 0-1 0 0,0 1 1 0 0,0 0 0 0 0,0 0-1 0 0,0 1 1 0 0,0 0 0 0 0,0 0-1 0 0,0 1 1 0 0,-10 3-1 0 0,-46 26-1596 0 0,16-6-4354 0 0,26-16-576 0 0</inkml:trace>
</inkml:ink>
</file>

<file path=ppt/ink/ink7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29.0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138 0 3240 0 0,'0'0'9623'0'0,"-11"27"-9153"0"0,2 3-207 0 0,-1 0 0 0 0,-2 0 1 0 0,-1-1-1 0 0,-27 45 0 0 0,18-34-107 0 0,21-38-199 0 0,0 0-1 0 0,0-1 1 0 0,-1 1-1 0 0,1 0 1 0 0,-1-1-1 0 0,1 1 1 0 0,-1-1-1 0 0,1 1 1 0 0,-5 2-1 0 0,10-17-4952 0 0,4 4 2482 0 0,-22 37-4346 0 0</inkml:trace>
</inkml:ink>
</file>

<file path=ppt/ink/ink7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29.4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233 0 3756 0 0,'0'0'8871'0'0,"-2"2"-9810"0"0,-4 3 1044 0 0,0 1 0 0 0,0-1 0 0 0,1 2 0 0 0,0-1 0 0 0,0 0 0 0 0,1 1 0 0 0,0 0 0 0 0,0 0 0 0 0,-3 9 0 0 0,-9 13 77 0 0,-134 215 373 0 0,150-243-602 0 0,0-1-1 0 0,0 1 0 0 0,0-1 0 0 0,0 1 1 0 0,0-1-1 0 0,0 1 0 0 0,-1-1 1 0 0,1 1-1 0 0,0-1 0 0 0,0 1 0 0 0,0-1 1 0 0,-1 0-1 0 0,1 1 0 0 0,0-1 1 0 0,-1 1-1 0 0,1-1 0 0 0,0 0 0 0 0,-1 1 1 0 0,1-1-1 0 0,-1 0 0 0 0,1 0 1 0 0,-1 1-1 0 0,1-1 0 0 0,0 0 0 0 0,-1 0 1 0 0,1 1-1 0 0,-1-1 0 0 0,1 0 1 0 0,-1 0-1 0 0,1 0 0 0 0,-1 0 0 0 0,1 0 1 0 0,-1 0-1 0 0,0 0 0 0 0</inkml:trace>
</inkml:ink>
</file>

<file path=ppt/ink/ink7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46.7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0 104 0 0,'0'0'3116'0'0,"-16"87"-3352"0"0,22-58 236 0 0,-2 4 0 0 0,1-7-28 0 0,-2 25-2084 0 0</inkml:trace>
  <inkml:trace contextRef="#ctx0" brushRef="#br0" timeOffset="1">0 755 2480 0 0,'0'0'2708'0'0,"0"57"-3816"0"0,12-43 272 0 0,3 8-1736 0 0</inkml:trace>
</inkml:ink>
</file>

<file path=ppt/ink/ink7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47.1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195 0 312 0 0,'0'0'1776'0'0,"-28"89"-2048"0"0,32-69 264 0 0,1 6 8 0 0,2-6-600 0 0,-3 19-608 0 0</inkml:trace>
  <inkml:trace contextRef="#ctx0" brushRef="#br0" timeOffset="1">1 1303 432 0 0,'0'0'7725'0'0,"11"3"-9261"0"0,-4 4 1080 0 0,-1-2-1237 0 0,5-4-2735 0 0</inkml:trace>
</inkml:ink>
</file>

<file path=ppt/ink/ink7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48.4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57 145 5368 0 0,'0'0'4098'0'0,"12"-4"-4507"0"0,5-1 408 0 0,1 1 0 0 0,0 1 0 0 0,33-3 0 0 0,-24 6 66 0 0,-7 0 11 0 0,0 0 1 0 0,32-6-1 0 0,-48 5-40 0 0,0 1 0 0 0,0-1-1 0 0,-1 0 1 0 0,1 0 0 0 0,0 0 0 0 0,-1-1 0 0 0,1 1 0 0 0,-1-1-1 0 0,1 0 1 0 0,-1 0 0 0 0,0 0 0 0 0,0-1 0 0 0,0 1 0 0 0,0-1-1 0 0,0 0 1 0 0,-1 1 0 0 0,1-1 0 0 0,-1 0 0 0 0,4-7 0 0 0,-5 9-30 0 0,0-1 0 0 0,0 1 0 0 0,-1-1 0 0 0,1 0 1 0 0,-1 1-1 0 0,1-1 0 0 0,-1 0 0 0 0,1 1 0 0 0,-1-1 1 0 0,0 0-1 0 0,0 0 0 0 0,0 0 0 0 0,0 1 0 0 0,0-1 1 0 0,0 0-1 0 0,-1 0 0 0 0,1 1 0 0 0,0-1 0 0 0,-1 0 1 0 0,0 1-1 0 0,1-1 0 0 0,-3-3 0 0 0,2 3-30 0 0,-1 0 1 0 0,0 0-1 0 0,0 1 0 0 0,0-1 0 0 0,-1 0 0 0 0,1 1 1 0 0,0-1-1 0 0,-1 1 0 0 0,1 0 0 0 0,-1 0 0 0 0,1 0 1 0 0,-1 0-1 0 0,-3-1 0 0 0,-9-1-93 0 0,0 0-1 0 0,-1 2 1 0 0,1-1-1 0 0,-17 2 1 0 0,25 0 153 0 0,-3 1-73 0 0,-1 0 1 0 0,0 0-1 0 0,0 1 0 0 0,1 0 0 0 0,-1 1 0 0 0,1 0 0 0 0,0 1 1 0 0,0 0-1 0 0,0 1 0 0 0,0 0 0 0 0,1 0 0 0 0,-1 1 0 0 0,2 0 1 0 0,-14 12-1 0 0,16-13 12 0 0,1 0 0 0 0,-1 1 1 0 0,1-1-1 0 0,1 1 0 0 0,-1 1 0 0 0,1-1 1 0 0,0 0-1 0 0,1 1 0 0 0,-1 0 0 0 0,1 0 1 0 0,1 0-1 0 0,-1 0 0 0 0,1 1 0 0 0,0-1 1 0 0,1 1-1 0 0,0-1 0 0 0,0 1 0 0 0,1-1 1 0 0,-1 1-1 0 0,2-1 0 0 0,1 13 0 0 0,-1-16 103 0 0,0 0-1 0 0,1-1 0 0 0,-1 0 0 0 0,1 1 0 0 0,0-1 1 0 0,0 0-1 0 0,0 0 0 0 0,0 0 0 0 0,1 0 0 0 0,-1 0 1 0 0,1 0-1 0 0,0-1 0 0 0,0 1 0 0 0,0-1 0 0 0,0 0 0 0 0,0 0 1 0 0,0 0-1 0 0,1 0 0 0 0,-1-1 0 0 0,0 1 0 0 0,8 1 1 0 0,5 2 119 0 0,1 0 0 0 0,1-1 0 0 0,20 1 0 0 0,296 31-799 0 0,-273-34-4885 0 0,-52-3 3152 0 0</inkml:trace>
</inkml:ink>
</file>

<file path=ppt/ink/ink7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58.1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518 1 2916 0 0,'0'0'8667'0'0,"-14"2"-8084"0"0,7 0-498 0 0,0-1-1 0 0,0 1 1 0 0,0 0 0 0 0,0 1 0 0 0,0 0-1 0 0,0 0 1 0 0,0 0 0 0 0,1 1 0 0 0,0 0-1 0 0,-1 0 1 0 0,2 1 0 0 0,-1-1 0 0 0,0 1-1 0 0,1 1 1 0 0,0-1 0 0 0,-6 10 0 0 0,-46 68 482 0 0,3 2 1 0 0,4 3 0 0 0,5 1-1 0 0,-63 176 1 0 0,90-211-531 0 0,2 1 1 0 0,3 1-1 0 0,2 1 1 0 0,3-1-1 0 0,-2 89 1 0 0,10-114-56 0 0,1 1 1 0 0,2-1-1 0 0,1 0 1 0 0,2 0-1 0 0,0-1 0 0 0,3 0 1 0 0,0 0-1 0 0,2-1 1 0 0,1 0-1 0 0,1 0 0 0 0,29 43 1 0 0,-10-25 56 0 0,3-2 1 0 0,41 41 0 0 0,-52-62 63 0 0,1-1 1 0 0,1-1 0 0 0,1-1 0 0 0,50 29 0 0 0,-76-49-88 0 0,4 2 34 0 0,0 0 0 0 0,0 0 0 0 0,0 0 0 0 0,0-1 0 0 0,1 0 0 0 0,-1 0 0 0 0,0 0 0 0 0,1-1-1 0 0,0 0 1 0 0,-1 0 0 0 0,1 0 0 0 0,11-1 0 0 0,-16 0-12 0 0,0-1-1 0 0,0 0 1 0 0,0 1-1 0 0,0-1 1 0 0,0 0-1 0 0,-1 0 1 0 0,1 0-1 0 0,0 0 1 0 0,0 0-1 0 0,0 0 1 0 0,-1 0-1 0 0,1 0 1 0 0,-1 0-1 0 0,1 0 1 0 0,-1 0-1 0 0,1-1 1 0 0,-1 1-1 0 0,0 0 1 0 0,1 0-1 0 0,-1 0 1 0 0,0-1-1 0 0,0 1 1 0 0,0-2 0 0 0,1-36-215 0 0,-1 31-22 0 0,-5-23-3292 0 0,0 10-3222 0 0,3 4 2166 0 0</inkml:trace>
</inkml:ink>
</file>

<file path=ppt/ink/ink7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2.7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334 89 1212 0 0,'0'0'7648'0'0,"-5"-13"-6900"0"0,-22-40-234 0 0,25 51-492 0 0,0 0 0 0 0,0 0 0 0 0,0 0 0 0 0,0 0 0 0 0,0 1 0 0 0,0-1 0 0 0,0 1-1 0 0,-1 0 1 0 0,1-1 0 0 0,0 1 0 0 0,-1 0 0 0 0,1 0 0 0 0,-1 1 0 0 0,0-1 0 0 0,1 0 0 0 0,-1 1 0 0 0,0 0-1 0 0,1-1 1 0 0,-1 1 0 0 0,0 0 0 0 0,1 0 0 0 0,-1 1 0 0 0,0-1 0 0 0,-4 2 0 0 0,-4-1 42 0 0,-2 1 11 0 0,-1 0 0 0 0,1 1 0 0 0,0 0 0 0 0,1 1 0 0 0,-1 1 1 0 0,1 0-1 0 0,-1 0 0 0 0,1 1 0 0 0,1 1 0 0 0,-1 0 0 0 0,1 1 1 0 0,1 0-1 0 0,-1 1 0 0 0,2 0 0 0 0,-1 0 0 0 0,1 1 0 0 0,-14 19 0 0 0,23-29-86 0 0,-1 1-1 0 0,1 0 1 0 0,-1 0-1 0 0,1 0 0 0 0,-1-1 1 0 0,1 1-1 0 0,-1 0 0 0 0,1 0 1 0 0,0 0-1 0 0,0 0 1 0 0,-1 0-1 0 0,1 0 0 0 0,0 0 1 0 0,0 0-1 0 0,0 0 1 0 0,0 0-1 0 0,0 0 0 0 0,0 0 1 0 0,0 0-1 0 0,1 2 0 0 0,-1-3 9 0 0,1 0 0 0 0,-1 1 0 0 0,1-1 0 0 0,-1 1 0 0 0,1-1 0 0 0,0 1 0 0 0,-1-1-1 0 0,1 0 1 0 0,-1 0 0 0 0,1 1 0 0 0,0-1 0 0 0,-1 0 0 0 0,1 0 0 0 0,-1 0 0 0 0,1 1-1 0 0,0-1 1 0 0,-1 0 0 0 0,1 0 0 0 0,0 0 0 0 0,-1 0 0 0 0,1 0 0 0 0,1-1 0 0 0,3 1-6 0 0,0-1 1 0 0,-1 0-1 0 0,1 0 1 0 0,0-1 0 0 0,0 0-1 0 0,6-3 1 0 0,12-8 83 0 0,-13 7-106 0 0,0 0 1 0 0,0 1-1 0 0,1 0 0 0 0,0 1 0 0 0,12-4 1 0 0,-21 7 5 0 0,1 1 1 0 0,0-1 0 0 0,0 1-1 0 0,0 0 1 0 0,-1 0 0 0 0,1 0-1 0 0,0 0 1 0 0,0 0 0 0 0,0 1-1 0 0,-1-1 1 0 0,1 1 0 0 0,0 0-1 0 0,-1-1 1 0 0,1 1 0 0 0,0 1-1 0 0,-1-1 1 0 0,1 0 0 0 0,-1 1-1 0 0,0-1 1 0 0,1 1 0 0 0,-1 0-1 0 0,0-1 1 0 0,0 1 0 0 0,0 0-1 0 0,0 0 1 0 0,2 4 0 0 0,1 1-71 0 0,-1 1 1 0 0,0-1-1 0 0,0 1 1 0 0,-1 0 0 0 0,0 0-1 0 0,0 1 1 0 0,2 11 0 0 0,1 14-5139 0 0</inkml:trace>
</inkml:ink>
</file>

<file path=ppt/ink/ink7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3.1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 31 1800 0 0,'0'0'7704'0'0,"8"13"-6976"0"0,25 40-76 0 0,-31-49-577 0 0,0 1 0 0 0,0 0-1 0 0,-1-1 1 0 0,1 1 0 0 0,-1 0 0 0 0,0 0 0 0 0,0 0 0 0 0,-1 0 0 0 0,1 0 0 0 0,-1 0 0 0 0,0 0 0 0 0,-1 5 0 0 0,1-7-45 0 0,-1-1 0 0 0,1 1 0 0 0,-1-1 0 0 0,1 1 1 0 0,-1-1-1 0 0,0 1 0 0 0,0-1 0 0 0,0 0 0 0 0,0 1 0 0 0,-1-1 1 0 0,1 0-1 0 0,0 0 0 0 0,-1 0 0 0 0,0 0 0 0 0,1 0 0 0 0,-1 0 1 0 0,0 0-1 0 0,0-1 0 0 0,-4 3 0 0 0,5-3-17 0 0,-1 0 0 0 0,1 0 0 0 0,0 0 0 0 0,-1-1-1 0 0,0 1 1 0 0,1-1 0 0 0,-1 1 0 0 0,1-1 0 0 0,-1 1 0 0 0,1-1 0 0 0,-1 0-1 0 0,0 0 1 0 0,1 0 0 0 0,-1 0 0 0 0,0 0 0 0 0,1 0 0 0 0,-1 0 0 0 0,0-1-1 0 0,1 1 1 0 0,-1-1 0 0 0,1 1 0 0 0,-1-1 0 0 0,1 1 0 0 0,-1-1 0 0 0,1 0-1 0 0,-1 0 1 0 0,1 0 0 0 0,0 0 0 0 0,-1 0 0 0 0,1 0 0 0 0,0 0 0 0 0,0 0-1 0 0,0 0 1 0 0,0 0 0 0 0,0-1 0 0 0,0 1 0 0 0,-1-3 0 0 0,0 1-56 0 0,1 0 0 0 0,0 0 1 0 0,0 0-1 0 0,0 0 1 0 0,1 0-1 0 0,-1 0 0 0 0,1-1 1 0 0,0 1-1 0 0,0 0 0 0 0,0 0 1 0 0,0 0-1 0 0,0 0 1 0 0,1 0-1 0 0,-1-1 0 0 0,1 1 1 0 0,0 0-1 0 0,0 0 0 0 0,0 0 1 0 0,2-3-1 0 0,5-8-124 0 0,0 1 0 0 0,1 0 0 0 0,1 0 0 0 0,21-22 0 0 0,-27 31 130 0 0,0 0 0 0 0,1 0 0 0 0,-1 1 0 0 0,1-1-1 0 0,0 1 1 0 0,0 0 0 0 0,0 0 0 0 0,0 1 0 0 0,0-1 0 0 0,1 1 0 0 0,-1 0 0 0 0,1 1-1 0 0,0-1 1 0 0,-1 1 0 0 0,1 0 0 0 0,8 0 0 0 0,-10 2 62 0 0,-1-1-1 0 0,1 1 1 0 0,-1 0 0 0 0,0 1-1 0 0,1-1 1 0 0,-1 0 0 0 0,0 1-1 0 0,0 0 1 0 0,0 0 0 0 0,0 0-1 0 0,0 0 1 0 0,0 0 0 0 0,-1 1-1 0 0,1-1 1 0 0,-1 1 0 0 0,0 0-1 0 0,0-1 1 0 0,0 1 0 0 0,2 3-1 0 0,5 8 99 0 0,-2 0 0 0 0,11 25-1 0 0,-15-31-152 0 0,-1-1 0 0 0,0 1-1 0 0,0-1 1 0 0,-1 1 0 0 0,2 13 0 0 0,-3 5-4094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3:58.7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1 648 0 0,'0'0'3347'0'0,"10"7"67"0"0,43 9-3172 0 0,-17-5 287 0 0,1 0-1 0 0,0-3 1 0 0,68 7 0 0 0,235 4 842 0 0,-49-20-548 0 0,3 0-519 0 0,-147 15-264 0 0,-105-9-50 0 0,139 25 11 0 0,-77-11 240 0 0,-61-19 1060 0 0,-36-1-1338 0 0,-1 1-1 0 0,1-1 0 0 0,-1 1 1 0 0,0 1-1 0 0,1-1 1 0 0,8 3-1 0 0,-5 27-2348 0 0,-3-14 580 0 0,-4-10 19 0 0,-21-57-5808 0 0</inkml:trace>
</inkml:ink>
</file>

<file path=ppt/ink/ink7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3.6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249 1 4164 0 0,'0'0'5839'0'0,"7"15"-4884"0"0,106 261 970 0 0,-102-246-1887 0 0,-7-22-37 0 0,2 7 11 0 0,0 0 0 0 0,-1 0 1 0 0,0 0-1 0 0,-1 1 0 0 0,-1-1 1 0 0,2 25-1 0 0,-5-39-4 0 0,0-1 0 0 0,0 1 0 0 0,0-1 0 0 0,0 0 0 0 0,0 1 0 0 0,0-1 0 0 0,0 1 0 0 0,0-1 0 0 0,0 0 0 0 0,0 1 0 0 0,-1-1 0 0 0,1 0 0 0 0,0 1 0 0 0,0-1 0 0 0,0 0 0 0 0,0 1 0 0 0,-1-1 0 0 0,1 0 0 0 0,0 1 0 0 0,0-1 0 0 0,-1 0 0 0 0,1 1 0 0 0,0-1 0 0 0,-1 0 0 0 0,1 0 0 0 0,0 1 0 0 0,-1-1 0 0 0,1 0 0 0 0,0 0 0 0 0,-1 0 0 0 0,1 0 0 0 0,0 0 0 0 0,-2 1 0 0 0,-14-4-114 0 0,-14-13-617 0 0,-18-33-481 0 0,40 40 1153 0 0,1 1 1 0 0,-1-1-1 0 0,-1 1 1 0 0,1 1-1 0 0,-1-1 0 0 0,-1 1 1 0 0,1 1-1 0 0,-1 0 1 0 0,0 1-1 0 0,-19-8 1 0 0,22 11 93 0 0,-1 0 0 0 0,0 0 1 0 0,1 1-1 0 0,-1 0 0 0 0,0 0 0 0 0,0 1 1 0 0,1 0-1 0 0,-1 0 0 0 0,0 1 0 0 0,0 0 0 0 0,1 1 1 0 0,-1-1-1 0 0,1 1 0 0 0,-1 1 0 0 0,-13 6 1 0 0,17-7 12 0 0,-1 1 0 0 0,1 0 0 0 0,0 0 1 0 0,0 0-1 0 0,0 0 0 0 0,0 1 0 0 0,1 0 1 0 0,-1-1-1 0 0,1 1 0 0 0,0 1 0 0 0,0-1 1 0 0,1 0-1 0 0,-1 1 0 0 0,1-1 0 0 0,0 1 1 0 0,0 0-1 0 0,1 0 0 0 0,-1 0 0 0 0,1 0 1 0 0,0 0-1 0 0,0 0 0 0 0,1 0 0 0 0,-1 0 1 0 0,1 0-1 0 0,1 5 0 0 0,-1-7-15 0 0,1-1-1 0 0,-1 1 1 0 0,1-1-1 0 0,0 1 1 0 0,0-1-1 0 0,0 0 0 0 0,0 1 1 0 0,0-1-1 0 0,1 0 1 0 0,-1 0-1 0 0,1 0 1 0 0,-1 0-1 0 0,1 0 1 0 0,0 0-1 0 0,0 0 1 0 0,0-1-1 0 0,0 1 1 0 0,0-1-1 0 0,0 1 1 0 0,0-1-1 0 0,0 0 0 0 0,0 1 1 0 0,1-1-1 0 0,-1-1 1 0 0,1 1-1 0 0,3 1 1 0 0,8 2 140 0 0,1-1 0 0 0,0 0-1 0 0,18 1 1 0 0,-23-3-168 0 0,20 2-227 0 0,1-1-1 0 0,-1-2 1 0 0,1-1-1 0 0,-1-1 1 0 0,57-12-1 0 0,-86 14 172 0 0,5-2-1385 0 0</inkml:trace>
</inkml:ink>
</file>

<file path=ppt/ink/ink7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4.3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405 33 2812 0 0,'0'0'5962'0'0,"-29"-13"-2526"0"0,28 13-3477 0 0,1-1-1 0 0,0 1 0 0 0,-1 0 0 0 0,1 0 0 0 0,-1-1 0 0 0,1 1 0 0 0,0 0 0 0 0,-1-1 0 0 0,1 1 0 0 0,0-1 0 0 0,-1 1 0 0 0,1 0 0 0 0,0-1 1 0 0,0 1-1 0 0,-1-1 0 0 0,1 1 0 0 0,0-1 0 0 0,0 1 0 0 0,0-1 0 0 0,0 1 0 0 0,0-1 0 0 0,0 1 0 0 0,-1 0 0 0 0,1-1 0 0 0,0 1 0 0 0,0-1 1 0 0,1 1-1 0 0,-1-2 0 0 0,-2-5 683 0 0,-11 12-621 0 0,-5 7 194 0 0,1 1 1 0 0,0 0-1 0 0,1 1 1 0 0,-24 27-1 0 0,-51 74 758 0 0,64-80-803 0 0,-95 122 238 0 0,116-148-2937 0 0,15-18 632 0 0,14-16-1734 0 0,-12 12 828 0 0</inkml:trace>
</inkml:ink>
</file>

<file path=ppt/ink/ink7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4.7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1436 0 0,'0'0'7607'0'0,"4"7"-7119"0"0,37 52 614 0 0,2-2 0 0 0,82 83 1 0 0,-64-73-1154 0 0,-56-62-122 0 0,24 26-1163 0 0,-9-19-3048 0 0</inkml:trace>
</inkml:ink>
</file>

<file path=ppt/ink/ink7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5.3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27 2704 0 0,'0'0'6937'0'0,"5"3"-7013"0"0,18 11 95 0 0,-23-14-6 0 0,1 0 0 0 0,-1 0 0 0 0,0 1 0 0 0,1-1 0 0 0,-1 0 0 0 0,0 1 0 0 0,1-1 0 0 0,-1 0 0 0 0,0 1 0 0 0,0-1-1 0 0,1 1 1 0 0,-1-1 0 0 0,0 1 0 0 0,0-1 0 0 0,0 1 0 0 0,1-1 0 0 0,-1 0 0 0 0,0 1 0 0 0,0-1 0 0 0,0 1 0 0 0,0-1 0 0 0,0 1 0 0 0,0-1 0 0 0,0 1-1 0 0,0-1 1 0 0,0 1 0 0 0,0-1 0 0 0,0 1 0 0 0,-1-1 0 0 0,1 1 0 0 0,0-1 0 0 0,0 1 0 0 0,0-1 0 0 0,-1 0 0 0 0,1 1 0 0 0,0-1 0 0 0,0 1 0 0 0,-1-1-1 0 0,1 0 1 0 0,0 1 0 0 0,-1-1 0 0 0,1 0 0 0 0,0 1 0 0 0,-1-1 0 0 0,1 0 0 0 0,-1 1 0 0 0,1-1 0 0 0,0 0 0 0 0,-1 0 0 0 0,1 0 0 0 0,-1 1 0 0 0,1-1-1 0 0,-1 0 1 0 0,0 0 0 0 0,-22 9 292 0 0,14-8-200 0 0,1 0 0 0 0,-1 0 0 0 0,0-1 0 0 0,0 0 0 0 0,-12-2 0 0 0,19 1-92 0 0,0 1 0 0 0,0 0 0 0 0,0-1 0 0 0,0 1 1 0 0,0-1-1 0 0,1 0 0 0 0,-1 0 0 0 0,0 1 1 0 0,1-1-1 0 0,-1 0 0 0 0,0 0 0 0 0,1-1 0 0 0,-1 1 1 0 0,0-1-1 0 0,1 1-15 0 0,1 0 0 0 0,-1 0 0 0 0,1 0 0 0 0,-1 0 0 0 0,1-1 0 0 0,0 1 0 0 0,-1 0 0 0 0,1 0 0 0 0,0 0 0 0 0,0 0 0 0 0,0 0-1 0 0,0 0 1 0 0,0 0 0 0 0,0 0 0 0 0,0 0 0 0 0,0 0 0 0 0,1-1 0 0 0,-1 1 0 0 0,0 0 0 0 0,1 0 0 0 0,-1 0 0 0 0,1 0 0 0 0,-1 0 0 0 0,1 0 0 0 0,-1 1 0 0 0,2-3 0 0 0,0 0-35 0 0,1 1 1 0 0,-1 0-1 0 0,0-1 0 0 0,1 1 1 0 0,-1 0-1 0 0,1 0 0 0 0,0 1 0 0 0,-1-1 1 0 0,1 0-1 0 0,0 1 0 0 0,0 0 1 0 0,0 0-1 0 0,0 0 0 0 0,0 0 1 0 0,1 0-1 0 0,3 0 0 0 0,-4 0 42 0 0,-1 1 0 0 0,0-1 0 0 0,1 1 0 0 0,-1 0 0 0 0,1 0 1 0 0,-1 0-1 0 0,0 0 0 0 0,1 0 0 0 0,-1 1 0 0 0,0-1 0 0 0,1 1 0 0 0,-1-1 0 0 0,0 1 0 0 0,1 0 0 0 0,-1 0 0 0 0,0 0 0 0 0,0 0 0 0 0,0 1 0 0 0,0-1 0 0 0,0 0 1 0 0,0 1-1 0 0,2 2 0 0 0,-4-4 15 0 0,1 1 0 0 0,-1-1 0 0 0,0 1 0 0 0,0 0 0 0 0,0-1 0 0 0,1 1 0 0 0,-1-1 0 0 0,0 1 0 0 0,0 0 0 0 0,0-1 1 0 0,0 1-1 0 0,0-1 0 0 0,0 1 0 0 0,0 0 0 0 0,0-1 0 0 0,0 1 0 0 0,-1-1 0 0 0,1 1 0 0 0,0 0 0 0 0,0-1 0 0 0,0 1 0 0 0,-1-1 0 0 0,1 1 1 0 0,0-1-1 0 0,-1 1 0 0 0,1-1 0 0 0,0 1 0 0 0,-1-1 0 0 0,1 1 0 0 0,-1-1 0 0 0,1 1 0 0 0,-1-1 0 0 0,1 0 0 0 0,-1 1 0 0 0,1-1 0 0 0,-1 0 1 0 0,1 1-1 0 0,-1-1 0 0 0,1 0 0 0 0,-1 0 0 0 0,0 0 0 0 0,1 1 0 0 0,-1-1 0 0 0,1 0 0 0 0,-2 0 0 0 0,-35 9 338 0 0,30-7-421 0 0,-8 4-537 0 0</inkml:trace>
</inkml:ink>
</file>

<file path=ppt/ink/ink7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6.0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0 692 0 0,'0'0'2164'0'0</inkml:trace>
</inkml:ink>
</file>

<file path=ppt/ink/ink7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6.4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84 61 940 0 0,'69'0'745'0'0,"-69"0"-694"0"0,0 0 0 0 0,1 0 0 0 0,-1 0 0 0 0,0 0 0 0 0,1 0-1 0 0,-1 0 1 0 0,0 0 0 0 0,0 0 0 0 0,1 0 0 0 0,-1-1 0 0 0,0 1 0 0 0,0 0 0 0 0,0 0 0 0 0,1 0 0 0 0,-1 0 0 0 0,0 0 0 0 0,0-1 0 0 0,0 1 0 0 0,1 0 0 0 0,-1 0-1 0 0,0-1 1 0 0,0 1 0 0 0,0 0 0 0 0,0 0 0 0 0,0 0 0 0 0,0-1 0 0 0,1 1 0 0 0,-1 0 0 0 0,0 0 0 0 0,0-1 0 0 0,0 1 0 0 0,0 0 0 0 0,0 0 0 0 0,0-1 0 0 0,0 1 0 0 0,0 0-1 0 0,0-1 1 0 0,0 1 0 0 0,0 0 0 0 0,0 0 0 0 0,0-1 0 0 0,-1 1 0 0 0,1 0 0 0 0,0 0 0 0 0,0-1 0 0 0,0 1 0 0 0,0 0 0 0 0,0 0 0 0 0,0 0 0 0 0,-1-1 0 0 0,1 1 0 0 0,0 0-1 0 0,0 0 1 0 0,0 0 0 0 0,-1-1 0 0 0,-12-18 974 0 0,7 12-233 0 0,3 2-712 0 0,-8-13 1795 0 0,8 18-897 0 0,1 10-645 0 0,-1 41 818 0 0,-2 1 1 0 0,-15 61-1 0 0,10-59-822 0 0,0 0-195 0 0,2-1 6 0 0,-3 0 0 0 0,-31 94 0 0 0,33-133-987 0 0</inkml:trace>
</inkml:ink>
</file>

<file path=ppt/ink/ink7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6.9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75 120 3664 0 0,'0'0'3280'0'0,"13"1"-3223"0"0,64 3 42 0 0,-76-4-81 0 0,0 0 0 0 0,0 0 0 0 0,0 0 0 0 0,0 0 0 0 0,0 0 0 0 0,0-1 0 0 0,0 1-1 0 0,-1 0 1 0 0,1 0 0 0 0,0-1 0 0 0,0 1 0 0 0,0-1 0 0 0,0 1 0 0 0,0-1 0 0 0,0 1 0 0 0,-1-1 0 0 0,1 1 0 0 0,0-1 0 0 0,0 0 0 0 0,-1 1 0 0 0,1-1 0 0 0,0 0 0 0 0,-1 0 0 0 0,1 1-1 0 0,-1-1 1 0 0,1-1 0 0 0,0 0-9 0 0,0 0-1 0 0,-1-1 1 0 0,1 1-1 0 0,-1 0 1 0 0,0 0-1 0 0,0-1 1 0 0,1 1 0 0 0,-2 0-1 0 0,1-1 1 0 0,0 1-1 0 0,-1-3 1 0 0,0 0-5 0 0,0-1 0 0 0,-1 0 0 0 0,0 1 0 0 0,0-1 0 0 0,0 1 1 0 0,-1-1-1 0 0,1 1 0 0 0,-6-7 0 0 0,7 10 2 0 0,-1 0 1 0 0,1 1-1 0 0,-1-1 0 0 0,1 0 1 0 0,-1 0-1 0 0,0 1 0 0 0,0-1 1 0 0,0 1-1 0 0,0-1 0 0 0,0 1 1 0 0,0 0-1 0 0,0 0 0 0 0,-1 0 1 0 0,1 0-1 0 0,0 0 1 0 0,-1 1-1 0 0,1-1 0 0 0,0 1 1 0 0,-1-1-1 0 0,1 1 0 0 0,-1 0 1 0 0,1 0-1 0 0,0 0 0 0 0,-1 0 1 0 0,1 0-1 0 0,-1 1 0 0 0,1-1 1 0 0,-4 2-1 0 0,2 0 24 0 0,-1 1 0 0 0,1-1 1 0 0,-1 1-1 0 0,1 1 0 0 0,0-1 0 0 0,0 0 0 0 0,1 1 1 0 0,-1 0-1 0 0,1 0 0 0 0,0 0 0 0 0,0 0 1 0 0,-4 6-1 0 0,0 4 302 0 0,0-1 1 0 0,0 1-1 0 0,1 0 1 0 0,-6 20-1 0 0,10-26-140 0 0,0 0 0 0 0,0 0-1 0 0,1 0 1 0 0,0 0 0 0 0,1 0-1 0 0,0 0 1 0 0,0 0 0 0 0,0 1-1 0 0,1-1 1 0 0,2 8 0 0 0,-2-12-172 0 0,0-1 0 0 0,1 0 0 0 0,-1 1-1 0 0,1-1 1 0 0,-1 0 0 0 0,1 0 0 0 0,0 0 0 0 0,0 0 0 0 0,1-1 0 0 0,-1 1 0 0 0,0 0 0 0 0,1-1 0 0 0,0 0 0 0 0,-1 1 0 0 0,1-1 0 0 0,3 2-1 0 0,0-1 47 0 0,0-1 1 0 0,0 1-1 0 0,0-1 0 0 0,1 0 0 0 0,-1 0 0 0 0,0-1 0 0 0,1 1 0 0 0,8-1 0 0 0,-4 0-468 0 0,0-1-1 0 0,1 0 1 0 0,-1-1-1 0 0,1 0 1 0 0,-1-1-1 0 0,0 0 1 0 0,0-1 0 0 0,0 0-1 0 0,17-9 1 0 0,-10 1-2720 0 0,4-11-2585 0 0</inkml:trace>
</inkml:ink>
</file>

<file path=ppt/ink/ink7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7.3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37 298 4152 0 0,'0'0'4736'0'0,"15"-6"-4557"0"0,106-42 47 0 0,-115 45-217 0 0,-1-1 0 0 0,0 1 0 0 0,0-1 0 0 0,-1 0 1 0 0,1 0-1 0 0,-1 0 0 0 0,0-1 0 0 0,0 1 0 0 0,0-1 0 0 0,-1 0 0 0 0,0 0 1 0 0,0 0-1 0 0,0-1 0 0 0,0 1 0 0 0,-1-1 0 0 0,0 0 0 0 0,0 1 1 0 0,0-1-1 0 0,-1 0 0 0 0,0 0 0 0 0,0 0 0 0 0,-1 0 0 0 0,1 0 0 0 0,-1 0 1 0 0,-1 0-1 0 0,1 0 0 0 0,-1-1 0 0 0,0 1 0 0 0,0 1 0 0 0,-1-1 0 0 0,0 0 1 0 0,0 0-1 0 0,0 1 0 0 0,-1-1 0 0 0,0 1 0 0 0,0-1 0 0 0,0 1 0 0 0,0 0 1 0 0,-1 1-1 0 0,0-1 0 0 0,0 0 0 0 0,-6-4 0 0 0,8 7-38 0 0,0 1 0 0 0,0-1 0 0 0,0 1-1 0 0,0 0 1 0 0,0-1 0 0 0,0 1 0 0 0,0 0-1 0 0,0 0 1 0 0,-1 1 0 0 0,1-1 0 0 0,0 0 0 0 0,-1 1-1 0 0,1-1 1 0 0,0 1 0 0 0,-1 0 0 0 0,1 0-1 0 0,-1 0 1 0 0,1 0 0 0 0,0 0 0 0 0,-4 1 0 0 0,3 0 1 0 0,0 0 0 0 0,-1 1 0 0 0,1 0 1 0 0,0-1-1 0 0,0 1 0 0 0,0 0 0 0 0,0 0 1 0 0,0 1-1 0 0,0-1 0 0 0,1 1 0 0 0,-1-1 1 0 0,-2 4-1 0 0,-5 9 153 0 0,0 0 0 0 0,2 0 0 0 0,-1 1 0 0 0,-7 21 0 0 0,14-33-25 0 0,-8 23 342 0 0,1 0 1 0 0,1 0-1 0 0,2 1 1 0 0,-7 55-1 0 0,9 115 622 0 0,4-185-1055 0 0,2 0 0 0 0,-1 0 0 0 0,2 0 0 0 0,-1 0 0 0 0,7 16 0 0 0,-7-24-15 0 0,0 0 0 0 0,0 0 0 0 0,0 0 0 0 0,1 0 0 0 0,0-1 0 0 0,-1 1 0 0 0,2-1 0 0 0,-1 0 0 0 0,0 0 0 0 0,1 0 0 0 0,0 0 0 0 0,0 0 0 0 0,0-1 0 0 0,0 0 0 0 0,9 5-1 0 0,13-2-1541 0 0,-25-6 1345 0 0,0 0 0 0 0,0 0-1 0 0,0 0 1 0 0,0 0 0 0 0,0 0 0 0 0,0 0 0 0 0,0 0 0 0 0,0 0 0 0 0,0-1 0 0 0,0 1 0 0 0,-1 0 0 0 0,1-1 0 0 0,0 1 0 0 0,0-1 0 0 0,0 1 0 0 0,0-1 0 0 0,0 1 0 0 0,-1-1 0 0 0,1 1 0 0 0,0-1 0 0 0,0 0 0 0 0,-1 0 0 0 0,1 1 0 0 0,0-1 0 0 0,0-1 0 0 0,2-8-2720 0 0</inkml:trace>
</inkml:ink>
</file>

<file path=ppt/ink/ink7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7.7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69 3008 0 0,'0'0'7613'0'0,"16"-4"-8223"0"0,7-1 602 0 0,0 1 1 0 0,0 2-1 0 0,38-1 0 0 0,-40 4-268 0 0,1-2-1 0 0,0 0 0 0 0,-1-1 0 0 0,23-6 1 0 0,-31 5-630 0 0,0-1 0 0 0,-1 0 0 0 0,1-1 0 0 0,17-11 0 0 0,-18 9-1277 0 0</inkml:trace>
</inkml:ink>
</file>

<file path=ppt/ink/ink7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8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77 692 0 0,'0'0'7927'0'0,"-1"-13"-7132"0"0,-1-51 2366 0 0,-1 84-2831 0 0,-16 108 689 0 0,-4 182 0 0 0,20-245-963 0 0,0 55-784 0 0,4-142-5935 0 0,1 3 2019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7.32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78 1108 0 0,'0'0'3532'0'0,"13"-9"-2527"0"0,2-4-741 0 0,-9 7-152 0 0,1 0 1 0 0,0 1 0 0 0,-1-1-1 0 0,2 2 1 0 0,-1-1 0 0 0,13-5-1 0 0,-12 7 27 0 0,0 1 0 0 0,-1-1 0 0 0,1 1 0 0 0,0 1 0 0 0,10-1-1 0 0,13 4-1213 0 0,-30-2 810 0 0,1 0 0 0 0,-1 1 0 0 0,0-1-1 0 0,0 1 1 0 0,1-1 0 0 0,-1 1 0 0 0,0-1-1 0 0,0 1 1 0 0,0 0 0 0 0,0 0 0 0 0,0 0-1 0 0,0-1 1 0 0,0 1 0 0 0,0 0 0 0 0,0 0-1 0 0,-1 0 1 0 0,2 2 0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2.40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165 0 5805 0 0,'0'0'4994'0'0,"-2"17"-7258"0"0,-98 609 3985 0 0,79-506-1443 0 0,13-63-191 0 0,5-29 77 0 0,-1 1 0 0 0,-2-1 1 0 0,-14 43-1 0 0,19-111 2209 0 0,10-30-2650 0 0,3 1 1 0 0,3 0-1 0 0,47-127 0 0 0,-61 192 296 0 0,20-42-176 0 0,-20 44 130 0 0,0 1-1 0 0,0 0 0 0 0,0 0 0 0 0,-1 0 1 0 0,1 0-1 0 0,0-1 0 0 0,1 1 0 0 0,-1 1 1 0 0,0-1-1 0 0,0 0 0 0 0,0 0 0 0 0,3-1 1 0 0,-3 2 6 0 0,-1 0 0 0 0,1 0-1 0 0,0 0 1 0 0,-1 0 0 0 0,1 0 0 0 0,0 0 0 0 0,0 0 0 0 0,-1 0 0 0 0,1 0 0 0 0,0 0 0 0 0,-1 1 0 0 0,1-1 0 0 0,-1 0 0 0 0,1 0-1 0 0,0 1 1 0 0,-1-1 0 0 0,1 0 0 0 0,-1 1 0 0 0,1-1 0 0 0,0 1 0 0 0,-1-1 0 0 0,1 1 0 0 0,-1-1 0 0 0,0 1 0 0 0,1-1 0 0 0,-1 1 0 0 0,1-1-1 0 0,-1 2 1 0 0,8 10 124 0 0,0 0 0 0 0,-2 1-1 0 0,1 0 1 0 0,-2 0 0 0 0,6 17-1 0 0,15 74 50 0 0,-11-36-152 0 0,3 4 45 0 0,11 38-914 0 0,-6-40-3760 0 0,-16-58 1812 0 0,3-9-1115 0 0</inkml:trace>
</inkml:ink>
</file>

<file path=ppt/ink/ink7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8.5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3344 0 0,'0'0'4900'0'0,"15"-3"-5015"0"0,18-2 126 0 0,-1 1 0 0 0,47 1-1 0 0,35 2 302 0 0,-34 0-2998 0 0</inkml:trace>
</inkml:ink>
</file>

<file path=ppt/ink/ink7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09.7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 1332 0 0,'0'0'8782'0'0,"13"-2"-8308"0"0,-11 1-456 0 0,26-5 287 0 0,0 2 0 0 0,41-3-1 0 0,-41 6-106 0 0,23-1-87 0 0,-47 2-156 0 0,-1 0 1 0 0,1 0-1 0 0,-1 1 1 0 0,0-1 0 0 0,1 1-1 0 0,-1 0 1 0 0,0 0 0 0 0,1 0-1 0 0,-1 0 1 0 0,5 3-1 0 0,-8-3-109 0 0,1-1 0 0 0,0 1 0 0 0,-1-1 0 0 0,1 1 0 0 0,-1-1-1 0 0,1 1 1 0 0,-1-1 0 0 0,1 1 0 0 0,-1 0 0 0 0,1-1 0 0 0,-1 1-1 0 0,1 0 1 0 0,-1-1 0 0 0,0 1 0 0 0,1 0 0 0 0,-1-1 0 0 0,0 1-1 0 0,0 0 1 0 0,0 0 0 0 0,1 0 0 0 0,-1-1 0 0 0,0 1 0 0 0,0 0-1 0 0,0 0 1 0 0,0 0 0 0 0,0 9-2850 0 0</inkml:trace>
</inkml:ink>
</file>

<file path=ppt/ink/ink7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0.2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0 284 4376 0 0,'0'0'7019'0'0,"14"6"-6954"0"0,7 2-240 0 0,0-1 0 0 0,0 0 0 0 0,1-2 0 0 0,0 0 0 0 0,33 2 0 0 0,-43-7-511 0 0,-5 1-90 0 0,0-1 0 0 0,0 0 0 0 0,0 0 0 0 0,0-1-1 0 0,0 0 1 0 0,11-3 0 0 0,10-7-3515 0 0</inkml:trace>
  <inkml:trace contextRef="#ctx0" brushRef="#br0" timeOffset="1">648 1 5260 0 0,'0'0'8421'0'0,"6"7"-8151"0"0,7 15 30 0 0,-1 0 1 0 0,-1 0 0 0 0,-2 1-1 0 0,0 1 1 0 0,6 24 0 0 0,-6-15-210 0 0,5 36 1 0 0,-13-55-443 0 0,1-1 0 0 0,-2 0 0 0 0,0 0 0 0 0,0 0 0 0 0,-5 26 0 0 0,5-38 118 0 0,0 1 0 0 0,0-1 0 0 0,-1 1 0 0 0,1-1 0 0 0,0 1 0 0 0,-1-1 0 0 0,1 0 0 0 0,-1 1 0 0 0,1-1 0 0 0,-1 1 0 0 0,0-1 0 0 0,0 0 0 0 0,1 0 0 0 0,-1 0 0 0 0,0 1 0 0 0,0-1 0 0 0,0 0 0 0 0,0 0 0 0 0,-1 0 0 0 0,1 0 0 0 0,0-1 0 0 0,0 1 0 0 0,0 0 0 0 0,-1 0 0 0 0,1-1 0 0 0,0 1 0 0 0,-1-1 0 0 0,-2 1 0 0 0</inkml:trace>
</inkml:ink>
</file>

<file path=ppt/ink/ink7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0.6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1 226 1552 0 0,'0'0'9460'0'0,"15"12"-9316"0"0,50 40-96 0 0,-58-46-10 0 0,0-1 0 0 0,1 1 0 0 0,-1-2 0 0 0,1 1-1 0 0,0-1 1 0 0,1 0 0 0 0,-1-1 0 0 0,1 0 0 0 0,-1 0-1 0 0,1-1 1 0 0,0 0 0 0 0,0 0 0 0 0,0-1 0 0 0,0 0-1 0 0,0-1 1 0 0,17-1 0 0 0,-23 0-7 0 0,0 1 0 0 0,1-1 0 0 0,-1-1 0 0 0,0 1 1 0 0,0 0-1 0 0,0-1 0 0 0,0 0 0 0 0,0 0 0 0 0,0 0 0 0 0,0 0 0 0 0,0 0 0 0 0,-1 0 0 0 0,1-1 0 0 0,-1 1 1 0 0,0-1-1 0 0,0 0 0 0 0,0 1 0 0 0,0-1 0 0 0,0 0 0 0 0,-1 0 0 0 0,1 0 0 0 0,-1-1 0 0 0,2-4 0 0 0,2-4 25 0 0,-1 0 1 0 0,-1-1-1 0 0,0 1 0 0 0,-1-1 0 0 0,2-14 0 0 0,-4 20-59 0 0,2-14 15 0 0,-2 0 1 0 0,-3-36-1 0 0,3 52-17 0 0,-1 1 1 0 0,1-1 0 0 0,-1 1 0 0 0,-1-1-1 0 0,1 1 1 0 0,0-1 0 0 0,-1 1-1 0 0,0 0 1 0 0,0 0 0 0 0,-1 0-1 0 0,1 0 1 0 0,-1 0 0 0 0,1 1-1 0 0,-1-1 1 0 0,0 1 0 0 0,-1-1-1 0 0,1 1 1 0 0,-7-5 0 0 0,7 7-36 0 0,1 0 0 0 0,-1 0 1 0 0,1 0-1 0 0,-1 0 0 0 0,1 1 0 0 0,-1-1 0 0 0,1 1 1 0 0,-1-1-1 0 0,1 1 0 0 0,-1 0 0 0 0,0 0 1 0 0,1 0-1 0 0,-1 0 0 0 0,0 1 0 0 0,1-1 0 0 0,-1 1 1 0 0,1-1-1 0 0,-1 1 0 0 0,1 0 0 0 0,-1 0 1 0 0,1 0-1 0 0,0 1 0 0 0,-1-1 0 0 0,1 0 0 0 0,0 1 1 0 0,0-1-1 0 0,0 1 0 0 0,0 0 0 0 0,0 0 1 0 0,0 0-1 0 0,1 0 0 0 0,-4 4 0 0 0,0 1-527 0 0,0 0 0 0 0,1 0 1 0 0,-1 0-1 0 0,1 1 0 0 0,1-1 0 0 0,-1 1 0 0 0,1 0 0 0 0,-3 16 0 0 0,4-8-1960 0 0</inkml:trace>
</inkml:ink>
</file>

<file path=ppt/ink/ink7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1.0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129 26 2844 0 0,'0'0'7363'0'0,"-14"12"-7080"0"0,-2 1-168 0 0,5-6 8 0 0,1 2-1 0 0,-1-1 1 0 0,2 1 0 0 0,0 1-1 0 0,0 0 1 0 0,-13 19 0 0 0,19-25-104 0 0,1 0 1 0 0,0 0 0 0 0,0 1-1 0 0,0-1 1 0 0,0 0-1 0 0,1 1 1 0 0,0-1 0 0 0,0 0-1 0 0,0 1 1 0 0,0 4-1 0 0,1-7-9 0 0,0-1-1 0 0,0 0 1 0 0,0 1-1 0 0,0-1 1 0 0,1 0-1 0 0,-1 0 0 0 0,0 1 1 0 0,1-1-1 0 0,-1 0 1 0 0,1 0-1 0 0,-1 1 1 0 0,1-1-1 0 0,-1 0 0 0 0,1 0 1 0 0,0 0-1 0 0,0 0 1 0 0,-1 0-1 0 0,1 0 1 0 0,0 0-1 0 0,0 0 0 0 0,0 0 1 0 0,0-1-1 0 0,0 1 1 0 0,0 0-1 0 0,0-1 1 0 0,1 1-1 0 0,-1 0 0 0 0,0-1 1 0 0,0 1-1 0 0,0-1 1 0 0,1 0-1 0 0,-1 1 1 0 0,0-1-1 0 0,1 0 0 0 0,-1 0 1 0 0,0 0-1 0 0,3 0 1 0 0,6 0 60 0 0,0 0 0 0 0,0-1 0 0 0,0 0 0 0 0,0-1 0 0 0,0 0 0 0 0,0-1 0 0 0,-1 0 0 0 0,1 0-1 0 0,-1-1 1 0 0,0 0 0 0 0,18-11 0 0 0,-23 12-51 0 0,1 0 1 0 0,-1 0-1 0 0,0 0 0 0 0,0-1 0 0 0,0 0 0 0 0,0 1 0 0 0,-1-1 0 0 0,0 0 0 0 0,1-1 0 0 0,-2 1 0 0 0,1-1 0 0 0,0 1 1 0 0,-1-1-1 0 0,0 0 0 0 0,0 0 0 0 0,0 0 0 0 0,0 0 0 0 0,-1 0 0 0 0,0 0 0 0 0,0-1 0 0 0,-1 1 0 0 0,1 0 0 0 0,-1-1 0 0 0,-1-6 1 0 0,1 10-37 0 0,-1-1 0 0 0,0 0 0 0 0,0 0 0 0 0,0 0 0 0 0,-1 1 0 0 0,1-1 0 0 0,0 0 0 0 0,-1 1 1 0 0,0-1-1 0 0,0 1 0 0 0,1 0 0 0 0,-1-1 0 0 0,-1 1 0 0 0,1 0 0 0 0,0 0 0 0 0,0 1 0 0 0,-1-1 1 0 0,1 0-1 0 0,-1 1 0 0 0,0-1 0 0 0,1 1 0 0 0,-1 0 0 0 0,0 0 0 0 0,0 0 0 0 0,0 0 0 0 0,0 1 1 0 0,-3-1-1 0 0,-8-2-292 0 0,-1 1-1 0 0,1 1 1 0 0,-30 1 0 0 0,6 5-1433 0 0,16 7-2762 0 0</inkml:trace>
</inkml:ink>
</file>

<file path=ppt/ink/ink7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1.4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2492 0 0,'0'0'7239'0'0,"14"9"-6476"0"0,43 31-94 0 0,-52-37-608 0 0,-1 1-1 0 0,1 0 1 0 0,-1 0 0 0 0,0 0-1 0 0,0 1 1 0 0,0-1 0 0 0,-1 1-1 0 0,0 0 1 0 0,0 0-1 0 0,0 0 1 0 0,0 0 0 0 0,-1 0-1 0 0,0 1 1 0 0,0-1 0 0 0,0 1-1 0 0,-1 0 1 0 0,1-1 0 0 0,-1 1-1 0 0,-1 0 1 0 0,1 10-1 0 0,-2-15-38 0 0,1 0-1 0 0,-1 0 1 0 0,1 0-1 0 0,-1 0 0 0 0,0 0 1 0 0,1 0-1 0 0,-1-1 0 0 0,0 1 1 0 0,0 0-1 0 0,0 0 0 0 0,1-1 1 0 0,-1 1-1 0 0,0-1 0 0 0,0 1 1 0 0,0-1-1 0 0,0 1 0 0 0,0-1 1 0 0,0 1-1 0 0,0-1 0 0 0,0 0 1 0 0,0 0-1 0 0,0 0 0 0 0,0 1 1 0 0,0-1-1 0 0,-1 0 1 0 0,1 0-1 0 0,0 0 0 0 0,0-1 1 0 0,0 1-1 0 0,0 0 0 0 0,0 0 1 0 0,-1-1-1 0 0,-2 1 20 0 0,1 0 1 0 0,-1-1-1 0 0,1 1 1 0 0,-1-1-1 0 0,1 0 1 0 0,-1 0-1 0 0,1 0 0 0 0,0 0 1 0 0,-5-3-1 0 0,7 3-64 0 0,-1-1 1 0 0,1 0-1 0 0,0 1 0 0 0,-1-1 0 0 0,1 0 0 0 0,0 0 0 0 0,0 0 1 0 0,0 0-1 0 0,1 0 0 0 0,-1 0 0 0 0,0 0 0 0 0,1 0 1 0 0,-1-1-1 0 0,1 1 0 0 0,0 0 0 0 0,0 0 0 0 0,0 0 0 0 0,0-1 1 0 0,0 1-1 0 0,0 0 0 0 0,1 0 0 0 0,-1 0 0 0 0,1 0 0 0 0,-1 0 1 0 0,1 0-1 0 0,0-1 0 0 0,0 1 0 0 0,0 1 0 0 0,2-5 0 0 0,2-2-58 0 0,0-1 0 0 0,1 1-1 0 0,0 0 1 0 0,0 0 0 0 0,8-7-1 0 0,-7 9 72 0 0,-1 0 0 0 0,2 0 0 0 0,-1 0 0 0 0,0 1-1 0 0,1 0 1 0 0,0 0 0 0 0,17-7 0 0 0,-22 11 75 0 0,1 0 0 0 0,0 0 0 0 0,-1 0 1 0 0,1 0-1 0 0,0 1 0 0 0,0-1 0 0 0,0 1 0 0 0,0 0 1 0 0,-1 0-1 0 0,1 1 0 0 0,0-1 0 0 0,0 1 0 0 0,0 0 1 0 0,-1 0-1 0 0,1 0 0 0 0,0 0 0 0 0,-1 1 0 0 0,1-1 1 0 0,-1 1-1 0 0,0 0 0 0 0,6 4 0 0 0,5 5 97 0 0,0 1 1 0 0,0 1-1 0 0,-1 0 0 0 0,-1 1 0 0 0,16 22 0 0 0,-22-27-537 0 0,0 1-1 0 0,-1-1 0 0 0,0 1 0 0 0,0 0 0 0 0,-1 1 0 0 0,3 12 0 0 0,-5-3-5540 0 0</inkml:trace>
</inkml:ink>
</file>

<file path=ppt/ink/ink7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1.9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106 178 964 0 0,'0'0'5513'0'0,"14"-13"-5323"0"0,42-43-54 0 0,-54 54-105 0 0,1-1-1 0 0,0 0 1 0 0,-1 0 0 0 0,0 0-1 0 0,0 0 1 0 0,0 0 0 0 0,0 0-1 0 0,0-1 1 0 0,0 1-1 0 0,-1-1 1 0 0,0 1 0 0 0,0-1-1 0 0,0 0 1 0 0,0 1-1 0 0,0-5 1 0 0,-1 6 34 0 0,0 0 0 0 0,0 0 1 0 0,-1 0-1 0 0,1 0 0 0 0,-1 0 0 0 0,1 1 1 0 0,-1-1-1 0 0,1 0 0 0 0,-1 0 0 0 0,0 0 0 0 0,0 1 1 0 0,0-1-1 0 0,0 1 0 0 0,0-1 0 0 0,-1 1 1 0 0,1-1-1 0 0,0 1 0 0 0,-1-1 0 0 0,1 1 1 0 0,-3-2-1 0 0,0 1-3 0 0,0 0 1 0 0,0 0 0 0 0,-1 0-1 0 0,1 0 1 0 0,0 1 0 0 0,0 0-1 0 0,-1-1 1 0 0,1 2 0 0 0,-1-1-1 0 0,1 0 1 0 0,-1 1-1 0 0,1 0 1 0 0,-1 0 0 0 0,1 0-1 0 0,-1 1 1 0 0,1 0 0 0 0,-1 0-1 0 0,1 0 1 0 0,-7 2 0 0 0,5 0 49 0 0,-1 1 1 0 0,1 0-1 0 0,0 0 1 0 0,1 1 0 0 0,-1-1-1 0 0,1 1 1 0 0,0 0 0 0 0,0 1-1 0 0,0-1 1 0 0,1 1 0 0 0,-1 0-1 0 0,1 0 1 0 0,1 0-1 0 0,-1 1 1 0 0,-2 9 0 0 0,4-13-47 0 0,1 1 0 0 0,0-1 0 0 0,0 1 0 0 0,0-1 0 0 0,1 1 0 0 0,-1-1 0 0 0,1 1 0 0 0,0 0 0 0 0,0-1 0 0 0,0 1 0 0 0,0 0 0 0 0,1-1 0 0 0,0 1 0 0 0,-1-1 0 0 0,1 1 0 0 0,0-1-1 0 0,1 1 1 0 0,-1-1 0 0 0,1 0 0 0 0,-1 0 0 0 0,1 1 0 0 0,0-1 0 0 0,0 0 0 0 0,1-1 0 0 0,-1 1 0 0 0,0 0 0 0 0,1-1 0 0 0,0 1 0 0 0,-1-1 0 0 0,1 0 0 0 0,0 0 0 0 0,4 2 0 0 0,4 2 39 0 0,0-1 0 0 0,0-1 0 0 0,0 1 0 0 0,0-2 0 0 0,0 0 0 0 0,1 0 0 0 0,17 1 0 0 0,1-2-82 0 0,52-2 1 0 0,-79 0-181 0 0,0 0 1 0 0,1-1-1 0 0,-1 1 1 0 0,1-1-1 0 0,-1 0 1 0 0,0 0-1 0 0,0 0 1 0 0,1 0-1 0 0,5-4 0 0 0,-8 4-283 0 0,0 0 0 0 0,0 0 0 0 0,1 0-1 0 0,-1 0 1 0 0,0 0 0 0 0,0 0-1 0 0,0 0 1 0 0,0-1 0 0 0,0 1-1 0 0,0 0 1 0 0,0-1 0 0 0,-1 1 0 0 0,1-1-1 0 0,1-2 1 0 0</inkml:trace>
</inkml:ink>
</file>

<file path=ppt/ink/ink7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51.2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21 888 0 0,'0'0'13562'0'0,"8"-1"-13197"0"0,283-17 548 0 0,-259 17-3121 0 0</inkml:trace>
</inkml:ink>
</file>

<file path=ppt/ink/ink7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51.6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56 8689 0 0,'0'0'7083'0'0,"17"-2"-6830"0"0,136-16-93 0 0,-107 13-360 0 0,38-7 444 0 0,-76 10-1097 0 0,0 0 1 0 0,-1-1 0 0 0,1 1-1 0 0,10-7 1 0 0</inkml:trace>
</inkml:ink>
</file>

<file path=ppt/ink/ink7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5.8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349 37 288 0 0,'0'0'1359'0'0,"15"-36"8914"0"0,-24 39-9625 0 0,-10 6-812 0 0,-48 41 579 0 0,1 4 0 0 0,-86 89 0 0 0,101-101-5274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2.98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0 332 3676 0 0,'0'0'6032'0'0,"17"-4"-6718"0"0,50-19 1145 0 0,102-49 0 0 0,-141 58-416 0 0,62-35 162 0 0,-82 44-163 0 0,0-1 0 0 0,0 1 1 0 0,-1-2-1 0 0,0 1 1 0 0,0-1-1 0 0,0 0 0 0 0,-1 0 1 0 0,6-10-1 0 0,-10 14-39 0 0,0 1-1 0 0,-1-1 1 0 0,1 0 0 0 0,-1 0 0 0 0,0 0-1 0 0,0 0 1 0 0,0 0 0 0 0,0 0 0 0 0,-1 0-1 0 0,1 0 1 0 0,-1 0 0 0 0,0 0 0 0 0,0 0-1 0 0,0 0 1 0 0,0-6 0 0 0,-1 7 9 0 0,0 0-1 0 0,0-1 1 0 0,0 1-1 0 0,0 0 1 0 0,0 0 0 0 0,0 0-1 0 0,0 0 1 0 0,-1 1-1 0 0,1-1 1 0 0,-1 0 0 0 0,1 0-1 0 0,-1 1 1 0 0,0-1 0 0 0,0 1-1 0 0,1-1 1 0 0,-5-1-1 0 0,0 0-15 0 0,0 1 0 0 0,0-1 0 0 0,-1 1 0 0 0,1 0-1 0 0,-1 1 1 0 0,1 0 0 0 0,-1 0 0 0 0,0 0 0 0 0,1 1-1 0 0,-1 0 1 0 0,0 0 0 0 0,1 0 0 0 0,-8 2 0 0 0,3 1 24 0 0,-1 1 0 0 0,1 0 0 0 0,0 0 0 0 0,0 1 0 0 0,0 0 0 0 0,1 1 0 0 0,0 0 0 0 0,0 1 0 0 0,-16 14 0 0 0,10-7 73 0 0,1 1 1 0 0,1 1 0 0 0,0 0 0 0 0,-19 30-1 0 0,25-33-72 0 0,1 1-1 0 0,0 0 0 0 0,0 1 1 0 0,2-1-1 0 0,0 1 0 0 0,0 0 1 0 0,2 1-1 0 0,0-1 0 0 0,0 1 0 0 0,2-1 1 0 0,0 1-1 0 0,0 0 0 0 0,2-1 1 0 0,3 25-1 0 0,-2-30-31 0 0,0 0 1 0 0,0 0-1 0 0,1 0 1 0 0,1 0-1 0 0,0-1 1 0 0,0 1-1 0 0,1-1 1 0 0,0 0-1 0 0,1 0 1 0 0,0-1 0 0 0,0 0-1 0 0,0 0 1 0 0,1 0-1 0 0,1-1 1 0 0,-1 0-1 0 0,1 0 1 0 0,0-1-1 0 0,1 0 1 0 0,-1 0-1 0 0,1-1 1 0 0,1 0-1 0 0,-1-1 1 0 0,11 4-1 0 0,-7-3-349 0 0,0-2 0 0 0,0 1 1 0 0,0-2-1 0 0,1 0 0 0 0,-1 0 0 0 0,1-1 0 0 0,-1-1 1 0 0,1 0-1 0 0,-1-1 0 0 0,1 0 0 0 0,16-5 0 0 0,21-14-3351 0 0</inkml:trace>
</inkml:ink>
</file>

<file path=ppt/ink/ink7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6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1812 0 0,'0'0'8196'0'0,"15"8"-7486"0"0,20 11-165 0 0,51 37 0 0 0,-38-20-100 0 0,2 0-436 0 0,62 59-1 0 0,-102-83-1268 0 0,2 1-4428 0 0</inkml:trace>
</inkml:ink>
</file>

<file path=ppt/ink/ink7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6.6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 9 7141 0 0,'0'0'5377'0'0,"-6"6"-5182"0"0,3-3-179 0 0,-31 28 226 0 0,31-29-225 0 0,1-1-1 0 0,0 1 0 0 0,-1-1 0 0 0,1 0 1 0 0,-1 0-1 0 0,0 0 0 0 0,1 0 0 0 0,-1 0 1 0 0,0 0-1 0 0,1-1 0 0 0,-1 1 0 0 0,0-1 0 0 0,0 0 1 0 0,1 0-1 0 0,-1 0 0 0 0,0 0 0 0 0,0-1 1 0 0,-2 0-1 0 0,4 1-35 0 0,1 0 0 0 0,-1-1 0 0 0,0 1 0 0 0,1 0 0 0 0,-1-1 0 0 0,1 1 0 0 0,-1-1 0 0 0,1 1 0 0 0,-1-1 0 0 0,1 1 0 0 0,-1-1 0 0 0,1 0 1 0 0,-1 1-1 0 0,1-1 0 0 0,0 1 0 0 0,-1-1 0 0 0,1 0 0 0 0,0 1 0 0 0,0-1 0 0 0,-1 0 0 0 0,1 1 0 0 0,0-1 0 0 0,0 0 0 0 0,0 0 0 0 0,0 1 0 0 0,0-1 0 0 0,0 0 0 0 0,0 1 0 0 0,0-1 0 0 0,0 0 0 0 0,0 1 1 0 0,1-1-1 0 0,-1 0 0 0 0,0 0 0 0 0,0 1 0 0 0,1-1 0 0 0,0-1 0 0 0,-1 0-58 0 0,1 0 0 0 0,0 0 0 0 0,0 0 0 0 0,0 0 0 0 0,0 0 0 0 0,0 0 0 0 0,1 0 0 0 0,-1 0 0 0 0,1 1 0 0 0,3-4 0 0 0,-3 3 36 0 0,0 1 0 0 0,0 0 0 0 0,0 0 1 0 0,0 0-1 0 0,0 0 0 0 0,1 0 0 0 0,-1 0 0 0 0,0 0 0 0 0,1 1 0 0 0,-1-1 0 0 0,1 1 0 0 0,-1 0 1 0 0,1-1-1 0 0,2 2 0 0 0,-4-1 29 0 0,0 0 0 0 0,0 1 0 0 0,0-1 0 0 0,0 1 0 0 0,0 0 0 0 0,0-1 1 0 0,0 1-1 0 0,0 0 0 0 0,0-1 0 0 0,0 1 0 0 0,0 0 0 0 0,-1 0 0 0 0,1 0 0 0 0,0 0 1 0 0,-1 0-1 0 0,1 0 0 0 0,0 0 0 0 0,-1 0 0 0 0,1 0 0 0 0,-1 0 0 0 0,0 0 0 0 0,1 0 0 0 0,-1 0 1 0 0,0 0-1 0 0,0 1 0 0 0,0-1 0 0 0,0 0 0 0 0,0 0 0 0 0,0 0 0 0 0,0 0 0 0 0,0 1 1 0 0,0 0-1 0 0,0 2-333 0 0,0-1 1 0 0,-1 1-1 0 0,1 0 1 0 0,-1-1-1 0 0,0 1 1 0 0,1 0 0 0 0,-3 3-1 0 0,0 2-2531 0 0</inkml:trace>
</inkml:ink>
</file>

<file path=ppt/ink/ink7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7.2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 3360 0 0,'0'0'11369'0'0,"13"-2"-11247"0"0,40-3-116 0 0,-52 5-4 0 0,1 1-1 0 0,-1-1 1 0 0,0 0-1 0 0,1 1 1 0 0,-1-1-1 0 0,0 1 1 0 0,1-1-1 0 0,-1 1 1 0 0,0 0-1 0 0,0-1 1 0 0,1 1-1 0 0,-1 0 1 0 0,0 0-1 0 0,0 0 0 0 0,0 0 1 0 0,0 0-1 0 0,0 0 1 0 0,0 0-1 0 0,0 0 1 0 0,-1 0-1 0 0,1 1 1 0 0,0-1-1 0 0,0 3 1 0 0,8 29 101 0 0,-8-29-84 0 0,1 13-1 0 0,0 0 1 0 0,0 0-1 0 0,-3 32 1 0 0,1-43 5 0 0,-1-1 0 0 0,0 1 0 0 0,0 0 0 0 0,0-1 1 0 0,0 1-1 0 0,-1-1 0 0 0,0 0 0 0 0,0 1 1 0 0,-1-1-1 0 0,1 0 0 0 0,-1 0 0 0 0,0 0 0 0 0,-1-1 1 0 0,1 1-1 0 0,-7 5 0 0 0,10-10 15 0 0,0 1-1 0 0,0-1 0 0 0,0 0 1 0 0,-1 0-1 0 0,1 1 1 0 0,0-1-1 0 0,0 0 1 0 0,-1 0-1 0 0,1 0 1 0 0,0 1-1 0 0,-1-1 1 0 0,1 0-1 0 0,0 0 1 0 0,0 0-1 0 0,-1 0 1 0 0,1 0-1 0 0,0 1 0 0 0,-1-1 1 0 0,1 0-1 0 0,0 0 1 0 0,-1 0-1 0 0,1 0 1 0 0,0 0-1 0 0,-1 0 1 0 0,1 0-1 0 0,0 0 1 0 0,-1 0-1 0 0,1-1 1 0 0,0 1-1 0 0,-1 0 1 0 0,1 0-1 0 0,0 0 0 0 0,-1 0 1 0 0,1 0-1 0 0,0-1 1 0 0,-1 1-1 0 0,-4-14 355 0 0,7-20-403 0 0,3 18-48 0 0,1 1 0 0 0,1-1 0 0 0,1 2 0 0 0,0-1 0 0 0,0 1 0 0 0,17-20 1 0 0,-20 27 44 0 0,6-9-406 0 0,-7 8 484 0 0,1 1-1 0 0,-1 0 1 0 0,2 1 0 0 0,-1-1-1 0 0,8-6 1 0 0,-11 12-285 0 0,-1 0 1 0 0,1 0-1 0 0,-1 0 1 0 0,1 0 0 0 0,0 0-1 0 0,-1 0 1 0 0,1 0-1 0 0,0 1 1 0 0,0-1-1 0 0,0 1 1 0 0,3-1-1 0 0,-3 1-291 0 0,0 0 1 0 0,-1 0-1 0 0,1 0 0 0 0,0 1 1 0 0,0-1-1 0 0,0 0 0 0 0,0 1 1 0 0,-1 0-1 0 0,1-1 0 0 0,0 1 0 0 0,-1 0 1 0 0,1 0-1 0 0,3 2 0 0 0</inkml:trace>
</inkml:ink>
</file>

<file path=ppt/ink/ink7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7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1 222 4376 0 0,'0'0'8329'0'0,"25"74"-7885"0"0,-18-52-276 0 0,-3-1-104 0 0,-2-1 8 0 0,-2-2-72 0 0,0-1-512 0 0,0-4-436 0 0,-7-4-348 0 0,-1-3-736 0 0</inkml:trace>
  <inkml:trace contextRef="#ctx0" brushRef="#br0" timeOffset="1">75 1 2480 0 0,'0'0'8833'0'0,"40"11"-10109"0"0,-40 14 372 0 0,0 0-628 0 0,0-7-1421 0 0</inkml:trace>
</inkml:ink>
</file>

<file path=ppt/ink/ink7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8.1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307 100 1408 0 0,'0'0'8078'0'0,"8"-13"-7493"0"0,26-40-106 0 0,-34 52-385 0 0,1 0 0 0 0,0-1 0 0 0,0 1 0 0 0,0 0 0 0 0,-1-1 0 0 0,1 1 0 0 0,-1 0 0 0 0,1-1 0 0 0,-1 1-1 0 0,0-1 1 0 0,1 1 0 0 0,-1-1 0 0 0,0 1 0 0 0,0 0 0 0 0,0-1 0 0 0,0-2 0 0 0,0 3-72 0 0,-1 1-1 0 0,1-1 1 0 0,0 1 0 0 0,-1-1-1 0 0,1 1 1 0 0,-1-1-1 0 0,1 1 1 0 0,-1-1-1 0 0,1 1 1 0 0,-1 0-1 0 0,1-1 1 0 0,-1 1-1 0 0,1 0 1 0 0,-1-1-1 0 0,1 1 1 0 0,-1 0 0 0 0,1 0-1 0 0,-1 0 1 0 0,0-1-1 0 0,1 1 1 0 0,-1 0-1 0 0,1 0 1 0 0,-1 0-1 0 0,0 0 1 0 0,0 0-1 0 0,-34 7 431 0 0,10 4-221 0 0,1 1 0 0 0,0 1 1 0 0,1 1-1 0 0,0 2 0 0 0,-21 18 1 0 0,34-23-287 0 0,8-9 18 0 0,1 0 0 0 0,-1 0 1 0 0,1 0-1 0 0,-1 0 0 0 0,0-1 0 0 0,0 1 1 0 0,0-1-1 0 0,0 1 0 0 0,0-1 1 0 0,-2 2-1 0 0,17-5-602 0 0,-11 2 594 0 0,-1 0 0 0 0,1-1 0 0 0,0 1 0 0 0,-1 0 0 0 0,1 0 1 0 0,0 0-1 0 0,-1 0 0 0 0,1 0 0 0 0,-1 1 0 0 0,1-1 0 0 0,0 0 0 0 0,-1 1 0 0 0,1-1 0 0 0,-1 1 1 0 0,1 0-1 0 0,2 1 0 0 0,2 2 42 0 0,-1 0 0 0 0,1 0 0 0 0,-1 1 1 0 0,0-1-1 0 0,0 1 0 0 0,-1 1 0 0 0,1-1 0 0 0,-1 1 1 0 0,0-1-1 0 0,-1 1 0 0 0,1 0 0 0 0,-1 1 0 0 0,0-1 1 0 0,-1 1-1 0 0,1-1 0 0 0,-1 1 0 0 0,1 11 0 0 0,2 9 426 0 0,-2 1 0 0 0,-1 1 0 0 0,-2 27-1 0 0,0-39-164 0 0,0-12-193 0 0,-1 0 1 0 0,0 0-1 0 0,0 0 0 0 0,0 0 1 0 0,0 0-1 0 0,-1-1 0 0 0,0 1 1 0 0,0-1-1 0 0,0 1 1 0 0,-1-1-1 0 0,1 1 0 0 0,-1-1 1 0 0,0 0-1 0 0,0 0 0 0 0,-1-1 1 0 0,1 1-1 0 0,-1-1 0 0 0,0 1 1 0 0,0-1-1 0 0,0 0 0 0 0,0-1 1 0 0,0 1-1 0 0,-1-1 1 0 0,1 0-1 0 0,-7 3 0 0 0,-1 0-514 0 0,-1-1-1 0 0,0 0 1 0 0,0-1 0 0 0,0 0-1 0 0,0 0 1 0 0,0-2-1 0 0,0 0 1 0 0,-21 0-1 0 0,19-6-2308 0 0,9-8-1862 0 0,6-4-240 0 0</inkml:trace>
</inkml:ink>
</file>

<file path=ppt/ink/ink7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8.7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2644 0 0,'0'0'7906'0'0,"8"13"-7104"0"0,7 13-282 0 0,-1 1 0 0 0,-1 0 1 0 0,17 55-1 0 0,-30-81-502 0 0,5 14 74 0 0,-1 0 1 0 0,0 0-1 0 0,-2 1 0 0 0,1-1 0 0 0,-2 1 0 0 0,0-1 0 0 0,-3 26 1 0 0,2-40-71 0 0,0 0 0 0 0,-1-1 0 0 0,1 1 0 0 0,-1 0 0 0 0,1 0 0 0 0,-1 0 0 0 0,1-1 0 0 0,-1 1 0 0 0,0 0 0 0 0,0-1 0 0 0,1 1 0 0 0,-1 0 0 0 0,0-1 0 0 0,0 1 0 0 0,1-1 0 0 0,-1 1 0 0 0,0-1 0 0 0,0 0 1 0 0,0 1-1 0 0,0-1 0 0 0,0 0 0 0 0,0 0 0 0 0,0 1 0 0 0,0-1 0 0 0,0 0 0 0 0,0 0 0 0 0,0 0 0 0 0,1 0 0 0 0,-1 0 0 0 0,0 0 0 0 0,-2-1 0 0 0,2 1-10 0 0,0 0 0 0 0,-1 0 0 0 0,1 0-1 0 0,0-1 1 0 0,0 1 0 0 0,0 0 0 0 0,-1-1 0 0 0,1 1-1 0 0,0-1 1 0 0,0 1 0 0 0,0-1 0 0 0,0 1 0 0 0,0-1-1 0 0,0 0 1 0 0,0 0 0 0 0,0 1 0 0 0,0-1 0 0 0,0 0-1 0 0,1 0 1 0 0,-1 0 0 0 0,0 0 0 0 0,0 0 0 0 0,1 0-1 0 0,-1 0 1 0 0,1 0 0 0 0,-2-2 0 0 0,2-2-69 0 0,0 0-1 0 0,1 0 1 0 0,-1 0 0 0 0,1 1 0 0 0,0-1 0 0 0,0 0 0 0 0,0 1-1 0 0,0-1 1 0 0,1 0 0 0 0,0 1 0 0 0,0 0 0 0 0,0-1 0 0 0,1 1-1 0 0,-1 0 1 0 0,7-7 0 0 0,-6 7 41 0 0,1-1 1 0 0,0 0-1 0 0,0 1 0 0 0,1 0 1 0 0,0-1-1 0 0,-1 2 1 0 0,1-1-1 0 0,1 1 0 0 0,-1 0 1 0 0,0 0-1 0 0,1 0 0 0 0,6-2 1 0 0,-10 5 31 0 0,1-1 1 0 0,0 1 0 0 0,-1 0-1 0 0,1 0 1 0 0,0 0 0 0 0,0 1-1 0 0,-1-1 1 0 0,1 0 0 0 0,0 1-1 0 0,-1 0 1 0 0,1 0 0 0 0,-1 0-1 0 0,1 0 1 0 0,-1 0 0 0 0,1 0-1 0 0,-1 1 1 0 0,0-1 0 0 0,1 1-1 0 0,-1-1 1 0 0,0 1-1 0 0,0 0 1 0 0,3 3 0 0 0,5 7 55 0 0,-1-1 1 0 0,0 1 0 0 0,7 13-1 0 0,-4-7-123 0 0,-7-10-512 0 0,27 40 1697 0 0,-25-35-3261 0 0</inkml:trace>
</inkml:ink>
</file>

<file path=ppt/ink/ink7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9.0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2552 0 0,'0'0'9474'0'0,"2"5"-9511"0"0,4 18 461 0 0,-1 0 1 0 0,-1 0-1 0 0,-1 0 1 0 0,1 44-1 0 0,-2-24-84 0 0,6 67 236 0 0,9 222-138 0 0,-17-332-531 0 0,0 1-1 0 0,0-1 0 0 0,0 1 0 0 0,0-1 0 0 0,0 1 0 0 0,0-1 0 0 0,0 1 0 0 0,0-1 0 0 0,0 1 1 0 0,0-1-1 0 0,0 0 0 0 0,0 1 0 0 0,0-1 0 0 0,-1 1 0 0 0,1-1 0 0 0,0 1 0 0 0,0-1 0 0 0,-1 0 1 0 0,1 1-1 0 0,0-1 0 0 0,0 1 0 0 0,-1-1 0 0 0,1 0 0 0 0,0 1 0 0 0,-1-1 0 0 0,1 0 0 0 0,-1 1 1 0 0,1-1-1 0 0,0 0 0 0 0,-1 0 0 0 0,1 0 0 0 0,-1 1 0 0 0,0-1-127 0 0,0 0-1 0 0,1-1 1 0 0,-1 1-1 0 0,1 0 1 0 0,-1-1-1 0 0,1 1 1 0 0,-1 0-1 0 0,1-1 1 0 0,-5-6-2880 0 0,4 7 2879 0 0,1-1 1 0 0,0 0-1 0 0,0 1 1 0 0,0-2-1 0 0,-4-14-2871 0 0</inkml:trace>
</inkml:ink>
</file>

<file path=ppt/ink/ink7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19.4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0 143 1016 0 0,'0'0'7723'0'0,"6"-13"-6304"0"0,21-43-413 0 0,-25 52-909 0 0,1 0 0 0 0,-1 1 0 0 0,1-1 0 0 0,0 0 0 0 0,0 1 0 0 0,0 0 0 0 0,0 0 0 0 0,1 0 0 0 0,0 0 0 0 0,-1 0 0 0 0,1 1 1 0 0,0 0-1 0 0,7-4 0 0 0,-1 2-60 0 0,1 1 0 0 0,0 0 0 0 0,17-2 0 0 0,-18 3-46 0 0,51-4-183 0 0,0 2 0 0 0,65 6 0 0 0,-76-1-622 0 0,-120-1-5711 0 0,50 0 2794 0 0</inkml:trace>
</inkml:ink>
</file>

<file path=ppt/ink/ink7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0.0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90 2888 0 0,'0'0'10990'0'0,"14"-12"-10302"0"0,40-36-279 0 0,-50 45-410 0 0,0-1-1 0 0,1 1 1 0 0,-1 1-1 0 0,1-1 0 0 0,-1 1 1 0 0,1-1-1 0 0,0 1 1 0 0,0 1-1 0 0,0-1 1 0 0,0 1-1 0 0,1 0 0 0 0,-1 0 1 0 0,0 0-1 0 0,0 1 1 0 0,1 0-1 0 0,-1 0 1 0 0,0 0-1 0 0,6 1 0 0 0,10 0-134 0 0,-11-1 65 0 0,-6-1-133 0 0,0 1 0 0 0,-1 0 0 0 0,1-1 0 0 0,-1 2 0 0 0,1-1 0 0 0,0 0 0 0 0,-1 1 0 0 0,1-1 0 0 0,-1 1 0 0 0,1 0 0 0 0,-1 0 0 0 0,0 0 0 0 0,1 1 0 0 0,-1-1 0 0 0,0 1 0 0 0,4 2 0 0 0,-7-3-65 0 0,1 0-1 0 0,-1 0 1 0 0,1 0 0 0 0,-1 0 0 0 0,0 0 0 0 0,0 0-1 0 0,0 1 1 0 0,1-1 0 0 0,-1 0 0 0 0,0 0 0 0 0,0 0-1 0 0,0 0 1 0 0,0 0 0 0 0,-1 0 0 0 0,1 0 0 0 0,0 0 0 0 0,0 0-1 0 0,-1 0 1 0 0,1 0 0 0 0,-1 0 0 0 0,1 0 0 0 0,-1 0-1 0 0,1 0 1 0 0,-1 0 0 0 0,1 0 0 0 0,-1 0 0 0 0,0 0-1 0 0,0 0 1 0 0,1-1 0 0 0,-2 2 0 0 0,-12 4-2616 0 0</inkml:trace>
</inkml:ink>
</file>

<file path=ppt/ink/ink7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0.5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0 1160 0 0,'0'0'10212'0'0,"-5"5"-9548"0"0,-13 11-341 0 0,18-16-316 0 0,0 1 0 0 0,0-1 0 0 0,0 0 0 0 0,0 1-1 0 0,0-1 1 0 0,0 0 0 0 0,0 0 0 0 0,0 1 0 0 0,0-1 0 0 0,0 0-1 0 0,0 1 1 0 0,0-1 0 0 0,0 0 0 0 0,0 0 0 0 0,0 1 0 0 0,1-1 0 0 0,-1 0-1 0 0,0 0 1 0 0,0 1 0 0 0,0-1 0 0 0,0 0 0 0 0,1 0 0 0 0,-1 0 0 0 0,0 1-1 0 0,0-1 1 0 0,0 0 0 0 0,1 0 0 0 0,-1 0 0 0 0,0 0 0 0 0,0 1-1 0 0,1-1 1 0 0,-1 0 0 0 0,0 0 0 0 0,0 0 0 0 0,1 0 0 0 0,-1 0 0 0 0,0 0-1 0 0,1 0 1 0 0,-1 0 0 0 0,0 0 0 0 0,0 0 0 0 0,1 0 0 0 0,-1 0 0 0 0,1 0-1 0 0,16 5 276 0 0,-15-5-226 0 0,33 7-277 0 0,60 4 0 0 0,-75-10-1375 0 0,-1-1-1 0 0,28-4 0 0 0,-30 0-1208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3.4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32 327 7293 0 0,'0'0'5392'0'0,"-16"70"-6292"0"0,11-44 888 0 0,1 2-40 0 0,1-1-488 0 0,1-2-620 0 0,1-2-472 0 0,1-8-748 0 0</inkml:trace>
  <inkml:trace contextRef="#ctx0" brushRef="#br0" timeOffset="1">114 0 8413 0 0,'0'0'2832'0'0,"-18"87"-8548"0"0,19-60 4267 0 0,11 16-1299 0 0</inkml:trace>
</inkml:ink>
</file>

<file path=ppt/ink/ink7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0.9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61 2824 0 0,'0'0'10101'0'0,"13"2"-10015"0"0,37 8 105 0 0,-48-9-175 0 0,-1 0 1 0 0,0 0-1 0 0,1-1 0 0 0,-1 1 1 0 0,0 0-1 0 0,0 0 1 0 0,1 0-1 0 0,-1 0 0 0 0,0 0 1 0 0,0 1-1 0 0,0-1 0 0 0,0 0 1 0 0,-1 0-1 0 0,1 1 1 0 0,0-1-1 0 0,0 0 0 0 0,-1 1 1 0 0,1-1-1 0 0,-1 1 1 0 0,1-1-1 0 0,-1 3 0 0 0,2 32 366 0 0,-2-26-244 0 0,1 14 97 0 0,-2 76 236 0 0,0-89-448 0 0,-1 0 0 0 0,0 0-1 0 0,0 1 1 0 0,-1-1 0 0 0,0-1 0 0 0,-9 19-1 0 0,11-27 3 0 0,0-1 0 0 0,1 1-1 0 0,-1 0 1 0 0,0-1 0 0 0,-1 1-1 0 0,1-1 1 0 0,0 1 0 0 0,0-1-1 0 0,0 0 1 0 0,-1 1 0 0 0,1-1-1 0 0,-1 0 1 0 0,1 0 0 0 0,-1 0-1 0 0,1 0 1 0 0,-1 0 0 0 0,0-1-1 0 0,0 1 1 0 0,1 0 0 0 0,-1-1-1 0 0,0 1 1 0 0,0-1 0 0 0,1 0-1 0 0,-1 1 1 0 0,0-1-1 0 0,0 0 1 0 0,0 0 0 0 0,0 0-1 0 0,0-1 1 0 0,1 1 0 0 0,-1 0-1 0 0,0-1 1 0 0,0 1 0 0 0,0-1-1 0 0,-2 0 1 0 0,0-1 10 0 0,1 0 1 0 0,-1 0-1 0 0,1 0 1 0 0,-1 0-1 0 0,1-1 0 0 0,0 1 1 0 0,0-1-1 0 0,0 0 1 0 0,0 0-1 0 0,0 0 0 0 0,1 0 1 0 0,0 0-1 0 0,-1 0 1 0 0,1-1-1 0 0,-2-5 1 0 0,2 4-53 0 0,0 0 1 0 0,1 1 0 0 0,0-1 0 0 0,0 0 0 0 0,0 0 0 0 0,1 0 0 0 0,0 0 0 0 0,0 0 0 0 0,0 0 0 0 0,0 0-1 0 0,1 0 1 0 0,0 0 0 0 0,1-5 0 0 0,1 1-24 0 0,0 1 0 0 0,1 0-1 0 0,0 0 1 0 0,0 0 0 0 0,0 0 0 0 0,11-12 0 0 0,5-2-47 0 0,0 0 0 0 0,2 2 1 0 0,31-24-1 0 0,-52 43 87 0 0,2-1-12 0 0,18-15-28 0 0,1 1 0 0 0,24-13 1 0 0,-40 25 17 0 0,0 1 0 0 0,0 0-1 0 0,1 1 1 0 0,-1-1 0 0 0,1 1 0 0 0,0 0 0 0 0,0 1 0 0 0,0-1 0 0 0,0 1 0 0 0,0 1 0 0 0,0-1 0 0 0,0 1-1 0 0,9 1 1 0 0,-14 0 20 0 0,1 1 0 0 0,0-1 0 0 0,-1 0 0 0 0,1 1 0 0 0,-1-1 0 0 0,1 1 0 0 0,-1 0 0 0 0,0 0 0 0 0,0 0-1 0 0,0 0 1 0 0,0 0 0 0 0,0 1 0 0 0,0-1 0 0 0,0 0 0 0 0,-1 1 0 0 0,1 0 0 0 0,-1-1 0 0 0,0 1 0 0 0,0 0 0 0 0,1 3-1 0 0,3 5-13 0 0,-2 1-1 0 0,0-1 0 0 0,3 20 0 0 0,-5-25-116 0 0,1 11 212 0 0,0-1 0 0 0,-1 1-1 0 0,-2 23 1 0 0,0-35-290 0 0,1 0 1 0 0,-2 0-1 0 0,1 0 0 0 0,0 0 0 0 0,-1 0 1 0 0,-3 5-1 0 0,4-6-317 0 0,-1-1 1 0 0,-1 1-1 0 0,1-1 1 0 0,0 0-1 0 0,-1 0 1 0 0,1 0-1 0 0,-1-1 1 0 0,0 1-1 0 0,-4 2 0 0 0</inkml:trace>
</inkml:ink>
</file>

<file path=ppt/ink/ink7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1.3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153 88 1004 0 0,'0'0'10839'0'0,"-7"-4"-10720"0"0,5 3-96 0 0,0 0 0 0 0,1-1 1 0 0,-1 1-1 0 0,0 0 1 0 0,0 1-1 0 0,0-1 0 0 0,0 0 1 0 0,0 0-1 0 0,0 1 0 0 0,0 0 1 0 0,0-1-1 0 0,0 1 0 0 0,0 0 1 0 0,0 0-1 0 0,0 0 0 0 0,0 0 1 0 0,-1 0-1 0 0,1 0 1 0 0,0 1-1 0 0,0-1 0 0 0,0 1 1 0 0,0-1-1 0 0,0 1 0 0 0,0 0 1 0 0,0 0-1 0 0,1 0 0 0 0,-1 0 1 0 0,0 0-1 0 0,0 0 0 0 0,1 0 1 0 0,-1 1-1 0 0,1-1 0 0 0,-3 3 1 0 0,-5 5 102 0 0,0-1 0 0 0,1 1 0 0 0,1 1 0 0 0,0 0 0 0 0,0 0 0 0 0,-7 14 0 0 0,11-19-109 0 0,1 1 0 0 0,-1-1 0 0 0,1 1 0 0 0,0 0 0 0 0,1 0 1 0 0,-1-1-1 0 0,1 1 0 0 0,0 0 0 0 0,1 1 0 0 0,0-1 0 0 0,-1 0 0 0 0,2 0 0 0 0,-1 0 0 0 0,3 8 1 0 0,-2-10 12 0 0,0-1 0 0 0,1 0 0 0 0,0 0 0 0 0,0 0 0 0 0,0-1 0 0 0,0 1 0 0 0,0 0 0 0 0,0-1 0 0 0,1 1 0 0 0,-1-1 1 0 0,1 0-1 0 0,0 0 0 0 0,-1 0 0 0 0,1 0 0 0 0,0 0 0 0 0,0-1 0 0 0,1 1 0 0 0,-1-1 0 0 0,0 0 0 0 0,0 0 0 0 0,1 0 1 0 0,-1-1-1 0 0,7 2 0 0 0,2 0 113 0 0,1-1-1 0 0,-1 0 1 0 0,1-1 0 0 0,0 0 0 0 0,15-3-1 0 0,-21 2-107 0 0,1 0 0 0 0,-1-1 0 0 0,1 0 0 0 0,-1-1 0 0 0,0 1 0 0 0,0-1 0 0 0,0-1 0 0 0,0 1 0 0 0,-1-1 0 0 0,1-1 0 0 0,-1 1 0 0 0,0-1 0 0 0,0 0 0 0 0,-1 0 0 0 0,1-1 0 0 0,-1 1 0 0 0,8-14 0 0 0,-8 11-17 0 0,0-1 1 0 0,-1 1-1 0 0,0-1 0 0 0,-1 0 1 0 0,0-1-1 0 0,0 1 1 0 0,-1 0-1 0 0,0-1 1 0 0,-1 0-1 0 0,0 1 1 0 0,-1-1-1 0 0,0 0 0 0 0,-2-16 1 0 0,2 21-41 0 0,-1 1 0 0 0,0-1 0 0 0,-1 1 0 0 0,1-1 0 0 0,-1 1 0 0 0,0 0 0 0 0,0 0 0 0 0,0 0 0 0 0,0 0 0 0 0,-1 0 0 0 0,0 1 0 0 0,0-1 0 0 0,0 1 0 0 0,0-1 0 0 0,0 1 0 0 0,-1 0 0 0 0,1 0 0 0 0,-1 1 0 0 0,0-1 0 0 0,0 1 0 0 0,0 0 0 0 0,0 0 0 0 0,0 0 0 0 0,0 0 0 0 0,-1 1 0 0 0,1-1 0 0 0,-1 1 0 0 0,-7 0 0 0 0,7 0-65 0 0,0 0 1 0 0,-1 1-1 0 0,1-1 1 0 0,0 2-1 0 0,0-1 0 0 0,0 0 1 0 0,0 1-1 0 0,0 0 1 0 0,-1 0-1 0 0,1 1 1 0 0,1-1-1 0 0,-1 1 0 0 0,0 0 1 0 0,0 0-1 0 0,1 1 1 0 0,-1-1-1 0 0,1 1 1 0 0,0 0-1 0 0,0 1 0 0 0,0-1 1 0 0,0 1-1 0 0,0-1 1 0 0,1 1-1 0 0,0 0 0 0 0,-5 7 1 0 0,5-5-436 0 0,0 0 0 0 0,0 0 0 0 0,1 0 0 0 0,0 1 0 0 0,-3 12 0 0 0,4 17-4745 0 0,3-25 1398 0 0</inkml:trace>
</inkml:ink>
</file>

<file path=ppt/ink/ink7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3.6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167 1 1356 0 0,'0'0'8248'0'0,"-2"12"-7414"0"0,-6 25 80 0 0,-20 55-1 0 0,23-75-688 0 0,-2-1 0 0 0,0 1 0 0 0,0-1 0 0 0,-2-1 0 0 0,0 0 0 0 0,-19 24 0 0 0,26-36-163 0 0,0-1-1 0 0,0 0 1 0 0,0 0 0 0 0,0 0-1 0 0,0-1 1 0 0,0 1 0 0 0,-1 0 0 0 0,1-1-1 0 0,-1 0 1 0 0,1 1 0 0 0,-1-1-1 0 0,0 0 1 0 0,1 0 0 0 0,-1-1 0 0 0,0 1-1 0 0,0 0 1 0 0,1-1 0 0 0,-1 0-1 0 0,-3 1 1 0 0,6-2-47 0 0,-1 1 1 0 0,1-1-1 0 0,-1 1 0 0 0,1-1 0 0 0,-1 1 0 0 0,1-1 1 0 0,0 0-1 0 0,0 1 0 0 0,-1-1 0 0 0,1 1 1 0 0,0-1-1 0 0,0 0 0 0 0,0 1 0 0 0,-1-1 1 0 0,1 1-1 0 0,0-1 0 0 0,0 0 0 0 0,0 1 0 0 0,0-1 1 0 0,0 0-1 0 0,0 1 0 0 0,0-1 0 0 0,0 0 1 0 0,1 1-1 0 0,-1-1 0 0 0,0 1 0 0 0,0-1 1 0 0,0 0-1 0 0,1 0 0 0 0,6-20-150 0 0,2 6 76 0 0,1-1 0 0 0,0 2 0 0 0,1-1 0 0 0,0 1 0 0 0,24-21-1 0 0,73-55-25 0 0,-85 72 103 0 0,-21 15-45 0 0,1 1-1 0 0,-1 0 1 0 0,1 1 0 0 0,0-1 0 0 0,-1 0-1 0 0,1 1 1 0 0,0 0 0 0 0,0-1-1 0 0,0 1 1 0 0,0 0 0 0 0,0 1-1 0 0,1-1 1 0 0,-1 0 0 0 0,0 1-1 0 0,5 0 1 0 0,-6 0-6 0 0,0 1-1 0 0,0-1 0 0 0,-1 1 1 0 0,1 0-1 0 0,0 0 1 0 0,-1 0-1 0 0,1 0 1 0 0,-1 0-1 0 0,1 0 0 0 0,-1 0 1 0 0,1 0-1 0 0,-1 1 1 0 0,0-1-1 0 0,0 0 1 0 0,0 1-1 0 0,1-1 0 0 0,-1 1 1 0 0,-1 0-1 0 0,1-1 1 0 0,0 1-1 0 0,0 0 1 0 0,-1 0-1 0 0,1-1 1 0 0,-1 1-1 0 0,1 0 0 0 0,-1 0 1 0 0,1 3-1 0 0,1 7-39 0 0,0 0 0 0 0,-1 1 0 0 0,-1-1 0 0 0,0 0 0 0 0,-2 21 0 0 0,0-24-685 0 0,1 0 0 0 0,-2 0 0 0 0,1-1-1 0 0,-7 15 1 0 0,4-10-2761 0 0</inkml:trace>
</inkml:ink>
</file>

<file path=ppt/ink/ink7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4.0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3 266 1708 0 0,'0'0'5108'0'0,"14"-7"-4665"0"0,16-7-278 0 0,66-34 634 0 0,-87 43-762 0 0,-1 0 0 0 0,1-1 0 0 0,-1 0 0 0 0,0 0 1 0 0,-1-1-1 0 0,1 0 0 0 0,-1 0 0 0 0,9-13 0 0 0,-14 17-23 0 0,0-1 0 0 0,0 0 0 0 0,0-1 0 0 0,0 1 0 0 0,-1 0 0 0 0,0 0 0 0 0,0-1 0 0 0,0 1 0 0 0,0-1 0 0 0,-1 1 0 0 0,1-1 0 0 0,-1 1 0 0 0,0-1 0 0 0,-1 1 0 0 0,1-1 1 0 0,-1 1-1 0 0,-1-7 0 0 0,1 9 1 0 0,0-1 1 0 0,0 1-1 0 0,0-1 1 0 0,-1 1 0 0 0,1-1-1 0 0,-1 1 1 0 0,1 0-1 0 0,-1 0 1 0 0,0 0-1 0 0,0 0 1 0 0,0 0 0 0 0,0 0-1 0 0,0 0 1 0 0,0 1-1 0 0,0-1 1 0 0,-1 1 0 0 0,1-1-1 0 0,0 1 1 0 0,-1 0-1 0 0,0 0 1 0 0,1 0-1 0 0,-1 0 1 0 0,1 1 0 0 0,-1-1-1 0 0,0 1 1 0 0,0-1-1 0 0,1 1 1 0 0,-5 0 0 0 0,1 0 21 0 0,0 0 0 0 0,0 1 0 0 0,1 0 0 0 0,-1 0 0 0 0,0 0 0 0 0,1 1 0 0 0,-1 0 0 0 0,1 0 0 0 0,0 0 0 0 0,0 1 0 0 0,-1 0 0 0 0,2 0 0 0 0,-1 0 1 0 0,-5 4-1 0 0,4-1 87 0 0,-1 0 0 0 0,1 1 0 0 0,0 0 0 0 0,0 0 0 0 0,1 0 1 0 0,0 1-1 0 0,0 0 0 0 0,-4 12 0 0 0,3-7-34 0 0,1 0 0 0 0,1 1 0 0 0,0-1 0 0 0,1 1 0 0 0,0 0-1 0 0,1 0 1 0 0,1 0 0 0 0,0 1 0 0 0,1-1 0 0 0,0 0 0 0 0,4 21 0 0 0,-2-28-76 0 0,1 1 1 0 0,0-1-1 0 0,0 0 0 0 0,0 0 1 0 0,1 0-1 0 0,0-1 1 0 0,0 1-1 0 0,1-1 1 0 0,0 0-1 0 0,0 0 0 0 0,0-1 1 0 0,1 1-1 0 0,0-1 1 0 0,0-1-1 0 0,10 7 1 0 0,-6-4-583 0 0,1-1 1 0 0,0 0 0 0 0,-1-1 0 0 0,2 0-1 0 0,-1-1 1 0 0,1 0 0 0 0,-1-1-1 0 0,1 0 1 0 0,18 1 0 0 0,-5-3-2393 0 0</inkml:trace>
</inkml:ink>
</file>

<file path=ppt/ink/ink7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2:24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562 0 2632 0 0,'0'0'4823'0'0,"4"19"-5135"0"0,1-1 330 0 0,0 0 19 0 0,-1 0-1 0 0,-1 0 0 0 0,-1 1 0 0 0,1 33 0 0 0,-6 1 226 0 0,-1-1 0 0 0,-3 0 0 0 0,-3 0 1 0 0,-20 67-1 0 0,6-48 587 0 0,-2 0 0 0 0,-52 95 0 0 0,18-56 231 0 0,-77 106 1 0 0,127-202-972 0 0,0-1 0 0 0,0 0 0 0 0,-2-1 0 0 0,-18 16 0 0 0,25-24-143 0 0,0 0 0 0 0,0-1 0 0 0,-1 1 0 0 0,1-1 0 0 0,-1 0 0 0 0,1-1 0 0 0,-1 0 0 0 0,0 0 0 0 0,0 0 0 0 0,0 0 0 0 0,-1-1 0 0 0,1 0 0 0 0,0 0 0 0 0,-12-1 0 0 0,16 0-160 0 0,0 0 0 0 0,0-1 0 0 0,1 1 1 0 0,-1 0-1 0 0,0-1 0 0 0,1 0 0 0 0,-1 1 0 0 0,0-1 0 0 0,1 0 0 0 0,-1 0 1 0 0,1 0-1 0 0,-1 0 0 0 0,1 0 0 0 0,0 0 0 0 0,-1 0 0 0 0,1 0 1 0 0,0-1-1 0 0,0 1 0 0 0,0 0 0 0 0,0-1 0 0 0,0 1 0 0 0,0-1 0 0 0,0 0 1 0 0,0 1-1 0 0,1-1 0 0 0,-1 1 0 0 0,1-1 0 0 0,-1 0 0 0 0,1 0 1 0 0,-1-1-1 0 0,0-17-4453 0 0</inkml:trace>
</inkml:ink>
</file>

<file path=ppt/ink/ink7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04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8477 0 0,'0'0'5184'0'0,"1"5"-5074"0"0,-1 27 396 0 0,-1-1 0 0 0,-1 0 0 0 0,-6 31 0 0 0,-1 10-58 0 0,-21 145 437 0 0,15-121-3103 0 0,2 1-6662 0 0,13-76 2850 0 0</inkml:trace>
</inkml:ink>
</file>

<file path=ppt/ink/ink7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04.6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0 7749 0 0,'0'0'6488'0'0,"13"11"-5780"0"0,39 37-232 0 0,-48-45-434 0 0,-1 1 0 0 0,1 0 0 0 0,-1-1 0 0 0,0 1 0 0 0,0 1-1 0 0,0-1 1 0 0,-1 0 0 0 0,5 10 0 0 0,-7-13-35 0 0,1 0 0 0 0,-1 1 0 0 0,1-1-1 0 0,-1 1 1 0 0,0-1 0 0 0,0 1 0 0 0,0-1 0 0 0,0 1 0 0 0,0 0 0 0 0,0-1 0 0 0,0 1 0 0 0,0-1-1 0 0,-1 1 1 0 0,1-1 0 0 0,-1 1 0 0 0,1-1 0 0 0,-1 0 0 0 0,1 1 0 0 0,-2 1 0 0 0,-1 0 25 0 0,0 0-1 0 0,-1 0 1 0 0,1-1 0 0 0,0 1 0 0 0,-1-1-1 0 0,1 0 1 0 0,-1 0 0 0 0,0 0 0 0 0,1 0-1 0 0,-1-1 1 0 0,0 0 0 0 0,0 1 0 0 0,0-1-1 0 0,0-1 1 0 0,-1 1 0 0 0,-3 0 0 0 0,-14 1 81 0 0,1-1 1 0 0,0 0-1 0 0,-28-4 1 0 0,42 3-39 0 0,0-1 0 0 0,0 0 0 0 0,0-1 0 0 0,0 0 0 0 0,0 0 0 0 0,0 0 0 0 0,0-1 0 0 0,1 0 0 0 0,0 0 0 0 0,-1 0 0 0 0,1-1 0 0 0,0 0 0 0 0,-9-9 0 0 0,14 12-59 0 0,0 1 0 0 0,0-1 0 0 0,1 0 0 0 0,-1 0 0 0 0,0 0 0 0 0,1 0 0 0 0,-1 0 0 0 0,0 0 0 0 0,1 0 0 0 0,-1 0 0 0 0,1 0 0 0 0,0 0 0 0 0,-1 0 0 0 0,1 0 0 0 0,0 0 0 0 0,0 0 0 0 0,0 0 0 0 0,-1-1 0 0 0,1 1 0 0 0,0 0 0 0 0,0 0 0 0 0,1 0 0 0 0,-1 0 0 0 0,0 0 0 0 0,0 0 0 0 0,1-1 0 0 0,-1 1 0 0 0,0 0 0 0 0,1 0 0 0 0,-1 0 0 0 0,1 0 0 0 0,-1 0 0 0 0,1 0 0 0 0,0 0 0 0 0,-1 1 0 0 0,1-1 0 0 0,0 0 1 0 0,0 0-1 0 0,-1 0 0 0 0,1 1 0 0 0,0-1 0 0 0,0 0 0 0 0,0 1 0 0 0,0-1 0 0 0,0 1 0 0 0,2-1 0 0 0,4-3-68 0 0,0 0 1 0 0,0 1-1 0 0,1 0 1 0 0,-1 1-1 0 0,9-2 1 0 0,4-1 20 0 0,-1 2 0 0 0,35-2 0 0 0,-6 10-1048 0 0,-44-4 573 0 0,0 0 1 0 0,0 0 0 0 0,0 1 0 0 0,0-1-1 0 0,0 1 1 0 0,0 0 0 0 0,-1 0 0 0 0,6 4-1 0 0</inkml:trace>
</inkml:ink>
</file>

<file path=ppt/ink/ink7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21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46 260 0 0,'0'0'3473'0'0,"0"-3"-3034"0"0,0 2-401 0 0,0-1 1 0 0,0 0-1 0 0,0 0 0 0 0,0 1 1 0 0,0-1-1 0 0,-1 0 1 0 0,1 0-1 0 0,-1 1 1 0 0,1-1-1 0 0,-1 1 0 0 0,1-1 1 0 0,-1 0-1 0 0,0 1 1 0 0,0-1-1 0 0,0 1 0 0 0,0 0 1 0 0,0-1-1 0 0,0 1 1 0 0,-1 0-1 0 0,1 0 1 0 0,0-1-1 0 0,0 1 0 0 0,-1 0 1 0 0,1 0-1 0 0,-1 0 1 0 0,1 1-1 0 0,-1-1 1 0 0,0 0-1 0 0,1 1 0 0 0,-1-1 1 0 0,0 1-1 0 0,1-1 1 0 0,-1 1-1 0 0,0 0 0 0 0,1-1 1 0 0,-1 1-1 0 0,0 0 1 0 0,0 0-1 0 0,1 0 1 0 0,-1 1-1 0 0,0-1 0 0 0,-2 1 1 0 0,-9 10-1549 0 0,8-5 382 0 0,0-2-606 0 0</inkml:trace>
</inkml:ink>
</file>

<file path=ppt/ink/ink7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38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2 208 0 0,'0'-2'3394'0'0</inkml:trace>
</inkml:ink>
</file>

<file path=ppt/ink/ink7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38.5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 2096 0 0,'0'0'7701'0'0,"1"-2"-7565"0"0,-1 1-1 0 0,1-1 1 0 0,0 1 0 0 0,0 0 0 0 0,1-1 0 0 0,-1 1-1 0 0,0 0 1 0 0,0 0 0 0 0,1-1 0 0 0,1 0-1 0 0,31-2-577 0 0,1 2 0 0 0,48 3 1 0 0,-22 0-4595 0 0,-36-1 2047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3.96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423 17 2480 0 0,'0'0'10283'0'0,"-17"-4"-9937"0"0,-60-8-116 0 0,68 11-192 0 0,0 1 1 0 0,0 1-1 0 0,-1 0 0 0 0,1 0 0 0 0,0 0 0 0 0,0 1 1 0 0,0 1-1 0 0,0-1 0 0 0,1 2 0 0 0,-1-1 0 0 0,-9 6 1 0 0,-10 3 50 0 0,18-8-121 0 0,-35 15 69 0 0,43-18-93 0 0,1-1 1 0 0,-1 1-1 0 0,0 0 1 0 0,1 0-1 0 0,-1 0 1 0 0,1 0-1 0 0,-1 0 1 0 0,1 0-1 0 0,0 0 1 0 0,-1 1-1 0 0,1-1 1 0 0,0 1-1 0 0,0-1 1 0 0,0 1-1 0 0,0-1 1 0 0,0 1-1 0 0,0-1 1 0 0,1 1-1 0 0,-1 0 1 0 0,0-1-1 0 0,1 3 0 0 0,0-3-48 0 0,1 1-1 0 0,-1-1 1 0 0,1 0-1 0 0,0 1 0 0 0,-1-1 1 0 0,1 0-1 0 0,0 0 1 0 0,0 0-1 0 0,0 0 0 0 0,0 1 1 0 0,0-1-1 0 0,0-1 1 0 0,1 1-1 0 0,-1 0 0 0 0,0 0 1 0 0,0 0-1 0 0,3 0 0 0 0,31 18-461 0 0,-23-13 451 0 0,-1-1 79 0 0,-1 2 0 0 0,0 0 0 0 0,0 0 1 0 0,-1 0-1 0 0,0 1 0 0 0,0 1 0 0 0,-1 0 0 0 0,0 0 1 0 0,0 0-1 0 0,8 15 0 0 0,-12-17 72 0 0,0 1 0 0 0,0 0 0 0 0,-1 1 0 0 0,0-1 0 0 0,0 0 0 0 0,-1 1 0 0 0,0 0 0 0 0,0-1 0 0 0,-1 1 0 0 0,-1 0 0 0 0,1 0 0 0 0,-1 0 0 0 0,-1 0 0 0 0,-2 16 0 0 0,1-18 59 0 0,-1 0-1 0 0,1-1 1 0 0,-1 1 0 0 0,-1-1 0 0 0,1 0 0 0 0,-1 0 0 0 0,0 0 0 0 0,-1 0 0 0 0,1-1 0 0 0,-1 1 0 0 0,0-1 0 0 0,0 0 0 0 0,-1-1 0 0 0,-9 7 0 0 0,-3 2-82 0 0,-1-2 1 0 0,0 0-1 0 0,-29 12 1 0 0,36-18-631 0 0,1-1 1 0 0,-1 0-1 0 0,-1 0 1 0 0,1-1-1 0 0,0-1 1 0 0,-22 2-1 0 0,22-7-1642 0 0,2-12-1544 0 0</inkml:trace>
</inkml:ink>
</file>

<file path=ppt/ink/ink7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38.9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 2784 0 0,'0'0'7324'0'0,"13"-5"-7116"0"0,41-14-192 0 0,-50 18-83 0 0,1-1 1 0 0,-1 1 0 0 0,1 1 0 0 0,0-1 0 0 0,-1 1 0 0 0,1 0 0 0 0,0 0-1 0 0,-1 0 1 0 0,1 1 0 0 0,0-1 0 0 0,-1 1 0 0 0,1 0 0 0 0,-1 0-1 0 0,1 1 1 0 0,-1 0 0 0 0,1-1 0 0 0,-1 2 0 0 0,0-1 0 0 0,0 0-1 0 0,4 4 1 0 0,-2-3-1132 0 0,0 1-1 0 0,0-1 1 0 0,0 0 0 0 0,14 4-1 0 0,-6-6-1539 0 0</inkml:trace>
</inkml:ink>
</file>

<file path=ppt/ink/ink7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39.3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16 820 0 0,'0'0'7269'0'0,"50"-16"-7453"0"0,-39 16 0 0 0,0 0 68 0 0,3 3-28 0 0,-4 2-504 0 0,5-2-704 0 0,-8-1-721 0 0,9 0-955 0 0</inkml:trace>
</inkml:ink>
</file>

<file path=ppt/ink/ink7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39.7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51 2704 0 0,'0'0'6117'0'0,"83"-10"-7285"0"0,-71 14 584 0 0,3 1-472 0 0,-7-2-1029 0 0,8-2-887 0 0</inkml:trace>
  <inkml:trace contextRef="#ctx0" brushRef="#br0" timeOffset="1">448 55 872 0 0,'0'0'7749'0'0,"61"-24"-8253"0"0,-46 28 112 0 0,-3 2-384 0 0,4 0-564 0 0,-6-3-749 0 0,12 0-663 0 0</inkml:trace>
  <inkml:trace contextRef="#ctx0" brushRef="#br0" timeOffset="2">851 19 2020 0 0,'0'0'4057'0'0,"46"-18"-7614"0"0,-30 19 1953 0 0</inkml:trace>
</inkml:ink>
</file>

<file path=ppt/ink/ink7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40.1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1852 0 0,'0'0'4837'0'0,"33"-12"-5749"0"0,-21 17 391 0 0,4-2-667 0 0,-6 1-1068 0 0</inkml:trace>
  <inkml:trace contextRef="#ctx0" brushRef="#br0" timeOffset="1">193 21 1656 0 0,'0'0'6033'0'0,"29"-20"-6605"0"0,-14 20 284 0 0,2 2-584 0 0,-1 1-585 0 0,0-1-499 0 0,9-1-260 0 0</inkml:trace>
</inkml:ink>
</file>

<file path=ppt/ink/ink7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40.5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63 1368 0 0,'0'0'5137'0'0,"-7"-21"-6230"0"0,11 23 997 0 0,2 2 88 0 0,7 0-364 0 0,0-1-644 0 0,5 0-432 0 0,-7-1-140 0 0</inkml:trace>
  <inkml:trace contextRef="#ctx0" brushRef="#br0" timeOffset="1">161 63 1512 0 0,'0'0'6462'0'0,"-3"-6"-6310"0"0,-8-15-202 0 0,11 21 36 0 0,-1 0 1 0 0,1 0-1 0 0,0-1 1 0 0,0 1-1 0 0,0 0 0 0 0,0 0 1 0 0,0 0-1 0 0,0 0 0 0 0,0-1 1 0 0,0 1-1 0 0,0 0 0 0 0,0 0 1 0 0,1 0-1 0 0,-1 0 0 0 0,0-1 1 0 0,0 1-1 0 0,0 0 1 0 0,0 0-1 0 0,0 0 0 0 0,0 0 1 0 0,0 0-1 0 0,0-1 0 0 0,0 1 1 0 0,0 0-1 0 0,1 0 0 0 0,-1 0 1 0 0,0 0-1 0 0,0 0 0 0 0,0 0 1 0 0,0 0-1 0 0,0 0 1 0 0,0-1-1 0 0,1 1 0 0 0,-1 0 1 0 0,0 0-1 0 0,0 0 0 0 0,0 0 1 0 0,0 0-1 0 0,1 0 0 0 0,-1 0 1 0 0,0 0-1 0 0,0 0 0 0 0,0 0 1 0 0,0 0-1 0 0,0 0 1 0 0,1 0-1 0 0,-1 0 0 0 0,0 0 1 0 0,0 0-1 0 0,0 0 0 0 0,0 0 1 0 0,1 0-1 0 0,-1 0 0 0 0,0 1 1 0 0,0-1-1 0 0,0 0 0 0 0,0 0 1 0 0,0 0-1 0 0,1 0 1 0 0,-1 0-1 0 0,0 0 0 0 0,0 0 1 0 0,0 1-1 0 0,13 3-34 0 0,-12-4-16 0 0,12 4-1469 0 0,0-1 0 0 0,23 3 0 0 0,-5-2-903 0 0</inkml:trace>
  <inkml:trace contextRef="#ctx0" brushRef="#br0" timeOffset="2">450 41 3820 0 0,'0'0'4413'0'0,"-31"-41"-4885"0"0,31 46 44 0 0,0 2 272 0 0,5 0-416 0 0,2 0-849 0 0,2-2-703 0 0,8 0-404 0 0</inkml:trace>
</inkml:ink>
</file>

<file path=ppt/ink/ink7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3:43.2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18 3216 0 0,'0'0'6074'0'0,"0"-4"-5514"0"0,0-6 367 0 0,0 6 582 0 0,0 10-542 0 0,0-6-889 0 0,-5 12 1346 0 0,2-11-1427 0 0,1-1 1 0 0,-1 2-1 0 0,1-1 0 0 0,0 0 0 0 0,-1 0 0 0 0,1 1 0 0 0,0-1 0 0 0,0 1 0 0 0,0 0 0 0 0,0-1 1 0 0,-3 5-1 0 0,-1 0 933 0 0,-8 7-2258 0 0,8-8 800 0 0,0-1 0 0 0,0 0 0 0 0,-1 0 0 0 0,0-1 0 0 0,1 0 0 0 0,-1 0 0 0 0,-1 0-1 0 0,1-1 1 0 0,-15 3 0 0 0,-37-1-6198 0 0</inkml:trace>
</inkml:ink>
</file>

<file path=ppt/ink/ink7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9.5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 40 236 0 0,'0'0'11880'0'0,"0"10"-11701"0"0,0-8-146 0 0,0 5-18 0 0,0-1 1 0 0,0 1-1 0 0,-1-1 1 0 0,0 0-1 0 0,-3 11 1 0 0,4-16 18 0 0,-1 1 0 0 0,1-1 0 0 0,-1 1 1 0 0,0-1-1 0 0,1 1 0 0 0,-1-1 0 0 0,0 0 1 0 0,0 1-1 0 0,0-1 0 0 0,0 0 0 0 0,0 1 0 0 0,0-1 1 0 0,0 0-1 0 0,-1 0 0 0 0,1 0 0 0 0,0 0 1 0 0,-1 0-1 0 0,1 0 0 0 0,-1-1 0 0 0,1 1 1 0 0,0 0-1 0 0,-1-1 0 0 0,0 1 0 0 0,1-1 0 0 0,-1 0 1 0 0,1 1-1 0 0,-1-1 0 0 0,0 0 0 0 0,1 0 1 0 0,-1 0-1 0 0,1 0 0 0 0,-1 0 0 0 0,-2-1 1 0 0,3 1 2 0 0,1-1 0 0 0,-1 0 0 0 0,0 1 0 0 0,0-1 0 0 0,1 0 0 0 0,-1 0 0 0 0,0 0 1 0 0,1 1-1 0 0,-1-1 0 0 0,1 0 0 0 0,-1 0 0 0 0,1 0 0 0 0,-1 0 0 0 0,1 0 0 0 0,0 0 0 0 0,-1 0 1 0 0,1 0-1 0 0,0 0 0 0 0,0 0 0 0 0,0 0 0 0 0,0 0 0 0 0,0 0 0 0 0,0 0 0 0 0,0 0 1 0 0,0-1-1 0 0,1 0 0 0 0,-1-2-3 0 0,0 0 1 0 0,0 1-1 0 0,1-1 1 0 0,0 0-1 0 0,0 0 1 0 0,2-6-1 0 0,1 4-78 0 0,1 1 0 0 0,-1-1 0 0 0,1 1 0 0 0,0 1-1 0 0,0-1 1 0 0,1 1 0 0 0,0-1 0 0 0,-1 2 0 0 0,2-1 0 0 0,-1 1 0 0 0,0-1 0 0 0,0 2-1 0 0,1-1 1 0 0,0 1 0 0 0,-1 0 0 0 0,1 0 0 0 0,0 1 0 0 0,0 0 0 0 0,0 0 0 0 0,0 1-1 0 0,0 0 1 0 0,12 1 0 0 0,-18-1-18 0 0,0 1 0 0 0,0-1 1 0 0,0 0-1 0 0,0 1 0 0 0,0-1 0 0 0,0 1 0 0 0,0 0 0 0 0,0-1 0 0 0,0 1 0 0 0,-1 0 0 0 0,1 0 0 0 0,0-1 0 0 0,0 1 0 0 0,-1 0 1 0 0,1 0-1 0 0,0 0 0 0 0,-1 0 0 0 0,1 0 0 0 0,-1 0 0 0 0,1 0 0 0 0,-1 0 0 0 0,0 0 0 0 0,1 0 0 0 0,-1 0 0 0 0,0 0 0 0 0,0 0 1 0 0,0 0-1 0 0,0 0 0 0 0,0 0 0 0 0,0 1 0 0 0,0-1 0 0 0,0 0 0 0 0,0 0 0 0 0,0 0 0 0 0,-1 0 0 0 0,1 0 0 0 0,-1 1 0 0 0,-12 39-3447 0 0,3-23 834 0 0</inkml:trace>
</inkml:ink>
</file>

<file path=ppt/ink/ink7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9.9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124 0 7737 0 0,'0'0'6388'0'0,"5"12"-6320"0"0,13 35 13 0 0,-18-46-70 0 0,0-1-1 0 0,1 1 1 0 0,-1 0 0 0 0,0 0-1 0 0,0-1 1 0 0,0 1 0 0 0,0 0-1 0 0,0 0 1 0 0,0-1 0 0 0,0 1-1 0 0,0 0 1 0 0,0 0 0 0 0,0-1-1 0 0,0 1 1 0 0,0 0 0 0 0,0-1-1 0 0,-1 1 1 0 0,1 0 0 0 0,0-1 0 0 0,-1 1-1 0 0,1 0 1 0 0,0-1 0 0 0,-1 1-1 0 0,1 0 1 0 0,-1-1 0 0 0,1 1-1 0 0,-1-1 1 0 0,1 1 0 0 0,-1-1-1 0 0,0 1 1 0 0,1-1 0 0 0,-1 1-1 0 0,1-1 1 0 0,-1 0 0 0 0,0 1-1 0 0,1-1 1 0 0,-1 0 0 0 0,0 0-1 0 0,-1 1 1 0 0,-26 2 233 0 0,24-2-202 0 0,-46-1 258 0 0,47 0-271 0 0,-1 0 1 0 0,1-1-1 0 0,-1 0 1 0 0,1 0-1 0 0,-1 1 1 0 0,1-2 0 0 0,0 1-1 0 0,-1 0 1 0 0,1-1-1 0 0,0 0 1 0 0,-5-3-1 0 0,7 5-17 0 0,1-1-1 0 0,-1 1 1 0 0,1 0-1 0 0,-1-1 1 0 0,1 1-1 0 0,0 0 1 0 0,-1-1-1 0 0,1 1 1 0 0,0-1-1 0 0,-1 1 1 0 0,1-1-1 0 0,0 1 1 0 0,-1-1-1 0 0,1 1 1 0 0,0-1-1 0 0,0 1 1 0 0,0-1-1 0 0,-1 1 1 0 0,1-1-1 0 0,0 1 1 0 0,0-1-1 0 0,0 0 1 0 0,0 1-1 0 0,0-1 1 0 0,0 1-1 0 0,0-1 1 0 0,0 1-1 0 0,0-1 1 0 0,0 1-1 0 0,1-2 1 0 0,14-10-138 0 0,24 0-364 0 0,-14 10 412 0 0,40 0 0 0 0,-39 3 42 0 0,-71 19-1659 0 0,45-20 1665 0 0,-11 4-1249 0 0,0-1 0 0 0,1-1 0 0 0,-15 3 0 0 0,-13-3-5818 0 0</inkml:trace>
</inkml:ink>
</file>

<file path=ppt/ink/ink7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1.3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 13 2552 0 0,'0'0'10076'0'0,"2"-4"-9717"0"0,9-5-337 0 0,-7 15 90 0 0,-5 31 283 0 0,0-31-320 0 0,-3 34-80 0 0,-18 71 0 0 0,4-50-4531 0 0</inkml:trace>
</inkml:ink>
</file>

<file path=ppt/ink/ink7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2.1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0 145 1344 0 0,'0'0'7661'0'0,"14"12"-7241"0"0,6 6-287 0 0,1-1 1 0 0,0-1-1 0 0,1 0 0 0 0,34 16 1 0 0,-38-24-130 0 0,-1 0 1 0 0,2-1-1 0 0,-1-1 1 0 0,1-1-1 0 0,-1-1 1 0 0,1-1 0 0 0,1 0-1 0 0,25 0 1 0 0,-38-3 12 0 0,1 0 1 0 0,0-1-1 0 0,0 0 0 0 0,0-1 1 0 0,-1 0-1 0 0,1 0 0 0 0,-1 0 1 0 0,1-1-1 0 0,-1 0 0 0 0,0 0 1 0 0,0-1-1 0 0,-1 0 1 0 0,1 0-1 0 0,-1-1 0 0 0,1 0 1 0 0,-1 0-1 0 0,-1 0 0 0 0,1-1 1 0 0,-1 1-1 0 0,0-1 1 0 0,0-1-1 0 0,-1 1 0 0 0,5-9 1 0 0,-2-1-68 0 0,0 0-1 0 0,-1 0 1 0 0,-1-1 0 0 0,0 1 0 0 0,-1-1 0 0 0,-1 0 0 0 0,-1-1 0 0 0,0 1 0 0 0,-2-35 0 0 0,0 52 40 0 0,0 1-1 0 0,-1-1 1 0 0,1 0 0 0 0,0 0-1 0 0,0 1 1 0 0,0-1 0 0 0,0 0-1 0 0,-1 0 1 0 0,1 0 0 0 0,0 0-1 0 0,0 1 1 0 0,0-1 0 0 0,-1 0-1 0 0,1 0 1 0 0,0 0 0 0 0,0 0-1 0 0,-1 0 1 0 0,1 0 0 0 0,0 1-1 0 0,0-1 1 0 0,-1 0 0 0 0,1 0-1 0 0,0 0 1 0 0,-1 0 0 0 0,1 0 0 0 0,0 0-1 0 0,0 0 1 0 0,-1 0 0 0 0,1 0-1 0 0,0 0 1 0 0,0-1 0 0 0,-1 1-1 0 0,1 0 1 0 0,0 0 0 0 0,0 0-1 0 0,-1 0 1 0 0,1 0 0 0 0,0 0-1 0 0,0 0 1 0 0,-1-1 0 0 0,1 1-1 0 0,0 0 1 0 0,0 0 0 0 0,0 0-1 0 0,-1-1 1 0 0,1 1 0 0 0,0 0-1 0 0,0 0 1 0 0,0 0 0 0 0,0-1-1 0 0,0 1 1 0 0,0 0 0 0 0,-1 0-1 0 0,1-1 1 0 0,0 1 0 0 0,0 0 0 0 0,0 0-1 0 0,0-1 1 0 0,0 1 0 0 0,0 0-1 0 0,0-1 1 0 0,0 1 0 0 0,0 0-1 0 0,0 0 1 0 0,0-1 0 0 0,0 1-1 0 0,0 0 1 0 0,1-1 0 0 0,-15 18-376 0 0,-27 64 843 0 0,4 1 1 0 0,4 2-1 0 0,3 2 0 0 0,4 0 1 0 0,4 2-1 0 0,4 1 0 0 0,-12 152 1 0 0,28-222-458 0 0,0 13-5 0 0,2 54 1 0 0,0-78 4 0 0,1-1 1 0 0,0 0 0 0 0,0 1-1 0 0,1-1 1 0 0,0 0 0 0 0,0 0-1 0 0,0 0 1 0 0,1 0 0 0 0,0-1-1 0 0,1 1 1 0 0,0-1 0 0 0,-1 1-1 0 0,7 5 1 0 0,-8-9 6 0 0,1-1 1 0 0,0 0-1 0 0,0 0 1 0 0,0 0-1 0 0,0 0 1 0 0,0-1-1 0 0,0 1 0 0 0,1-1 1 0 0,-1 1-1 0 0,1-1 1 0 0,-1 0-1 0 0,1-1 1 0 0,-1 1-1 0 0,1-1 1 0 0,-1 1-1 0 0,1-1 1 0 0,-1 0-1 0 0,1 0 1 0 0,0-1-1 0 0,-1 1 0 0 0,1-1 1 0 0,-1 0-1 0 0,1 1 1 0 0,-1-2-1 0 0,0 1 1 0 0,6-3-1 0 0,0 0 1 0 0,-1 0-1 0 0,0 0 0 0 0,0-1 1 0 0,-1 0-1 0 0,1-1 0 0 0,-1 1 1 0 0,0-1-1 0 0,-1-1 0 0 0,8-9 1 0 0,-8 9-65 0 0,-1 0 0 0 0,0 0 1 0 0,-1-1-1 0 0,0 0 1 0 0,0 0-1 0 0,-1 0 1 0 0,0 0-1 0 0,0 0 1 0 0,-1-1-1 0 0,0 0 1 0 0,-1 1-1 0 0,1-1 1 0 0,-2 0-1 0 0,1 0 1 0 0,-1 1-1 0 0,-1-1 1 0 0,1 0-1 0 0,-2 0 1 0 0,1 1-1 0 0,-1-1 1 0 0,-6-15-1 0 0,0 5-58 0 0,0 0 0 0 0,-2 1 0 0 0,0 0 0 0 0,-2 1 0 0 0,1 0-1 0 0,-2 1 1 0 0,0 0 0 0 0,-19-17 0 0 0,-12-8 126 0 0,16 16 201 0 0,-26-33 0 0 0,54 58-215 0 0,-1 0 0 0 0,1-1 0 0 0,0 1 0 0 0,-1 0 0 0 0,1-1 0 0 0,0 1 0 0 0,-1-1-1 0 0,1 1 1 0 0,0 0 0 0 0,0-1 0 0 0,-1 1 0 0 0,1-1 0 0 0,0 1 0 0 0,0-1 0 0 0,0 1 0 0 0,0-1-1 0 0,0 1 1 0 0,0-1 0 0 0,0 1 0 0 0,0-1 0 0 0,0 1 0 0 0,0-1 0 0 0,0 1 0 0 0,0 0 0 0 0,0-1-1 0 0,0 1 1 0 0,0-1 0 0 0,0 1 0 0 0,0-1 0 0 0,1 1 0 0 0,-1-1 0 0 0,0 1 0 0 0,0 0 0 0 0,1-2-1 0 0,19-6-335 0 0,39 3-231 0 0,-47 5 634 0 0,43-3-89 0 0,66-6 19 0 0,-107 7 78 0 0,-1-1 0 0 0,0 0 0 0 0,0-1-1 0 0,0 0 1 0 0,0-1 0 0 0,20-11 0 0 0,-30 14 26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4.46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71 0 7553 0 0,'0'0'3131'0'0,"1"15"-3142"0"0,2 59 1138 0 0,-12 131 0 0 0,-3-127-1029 0 0,-41 146 0 0 0,62-254-120 0 0,-4 12-128 0 0,1-1 0 0 0,0 2 0 0 0,2-1 1 0 0,0 1-1 0 0,18-29 0 0 0,-25 46 105 0 0,0 0 0 0 0,-1 0 0 0 0,1 1 1 0 0,0-1-1 0 0,-1 0 0 0 0,1 1 0 0 0,-1-1 1 0 0,1 0-1 0 0,-1 1 0 0 0,1-1 0 0 0,-1 0 1 0 0,1 1-1 0 0,-1-1 0 0 0,1 1 0 0 0,-1-1 0 0 0,1 1 1 0 0,-1 0-1 0 0,0-1 0 0 0,1 1 0 0 0,-1-1 1 0 0,0 1-1 0 0,1 0 0 0 0,-1-1 0 0 0,0 1 1 0 0,0-1-1 0 0,0 1 0 0 0,0 0 0 0 0,1 0 1 0 0,8 24 569 0 0,0 12-371 0 0,-2 0-1 0 0,5 67 1 0 0,-8-55-1210 0 0,-4-48 856 0 0,0 1-1 0 0,1-1 1 0 0,-1 1-1 0 0,0-1 0 0 0,1 1 1 0 0,-1-1-1 0 0,1 1 1 0 0,-1-1-1 0 0,1 1 1 0 0,0-1-1 0 0,0 0 0 0 0,-1 1 1 0 0,3 1-1 0 0,-3-3 27 0 0,1 0 0 0 0,-1 1 0 0 0,1-1 0 0 0,0 0 0 0 0,-1 1 0 0 0,1-1 0 0 0,-1 0 0 0 0,1 0 0 0 0,-1 0 0 0 0,1 0 0 0 0,0 0 0 0 0,-1 1 0 0 0,1-1 0 0 0,0 0 0 0 0,-1 0 0 0 0,1 0 0 0 0,-1-1 0 0 0,1 1 0 0 0,0 0 0 0 0,-1 0 0 0 0,1 0 0 0 0,-1 0 0 0 0,1 0 0 0 0,0-1 0 0 0,-1 1 0 0 0,1 0 0 0 0,-1-1 0 0 0,1 1 0 0 0,18-13-2806 0 0</inkml:trace>
  <inkml:trace contextRef="#ctx0" brushRef="#br0" timeOffset="1">540 49 4832 0 0,'0'0'6930'0'0,"-8"19"-7284"0"0,-46 118 894 0 0,36-84-282 0 0,2 0 0 0 0,-15 87 0 0 0,14-13-1016 0 0,6 0-3347 0 0,9-93 262 0 0</inkml:trace>
</inkml:ink>
</file>

<file path=ppt/ink/ink7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3.3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372 0 572 0 0,'-2'0'8854'0'0,"-15"4"-8803"0"0,4 3 109 0 0,0 2-1 0 0,0-1 1 0 0,1 2-1 0 0,0-1 1 0 0,1 2 0 0 0,0-1-1 0 0,-17 23 1 0 0,-1 6 291 0 0,-27 47 0 0 0,32-46-283 0 0,2 1-1 0 0,2 1 1 0 0,2 1-1 0 0,2 1 0 0 0,1 0 1 0 0,-12 70-1 0 0,22-86-146 0 0,1 1 0 0 0,2 1 0 0 0,1-1 0 0 0,1 0 0 0 0,2 0 0 0 0,0 0 0 0 0,2 0 0 0 0,2 0-1 0 0,0 0 1 0 0,2-1 0 0 0,17 40 0 0 0,-18-50 28 0 0,1 0 0 0 0,1-1 0 0 0,1 1 0 0 0,0-2 0 0 0,1 0 0 0 0,1 0 0 0 0,1-1 0 0 0,0 0 0 0 0,1-1 0 0 0,22 17 0 0 0,-36-30-9 0 0,0-1-1 0 0,1 0 1 0 0,-1 1 0 0 0,0-1-1 0 0,1 0 1 0 0,-1 1 0 0 0,1-1-1 0 0,-1 0 1 0 0,0 0-1 0 0,1 0 1 0 0,-1 1 0 0 0,1-1-1 0 0,-1 0 1 0 0,1 0 0 0 0,-1 0-1 0 0,1 0 1 0 0,-1 0 0 0 0,1 0-1 0 0,-1 0 1 0 0,0 0 0 0 0,1 0-1 0 0,-1 0 1 0 0,1 0 0 0 0,-1 0-1 0 0,1 0 1 0 0,-1 0 0 0 0,1 0-1 0 0,-1 0 1 0 0,1 0 0 0 0,-1-1-1 0 0,1 1 1 0 0,-1 0 0 0 0,0 0-1 0 0,1 0 1 0 0,-1-1 0 0 0,1 1-1 0 0,-1 0 1 0 0,0-1 0 0 0,1 1-1 0 0,-1-1 1 0 0,8-23-2264 0 0,-1-3-2227 0 0,5 3-410 0 0</inkml:trace>
</inkml:ink>
</file>

<file path=ppt/ink/ink7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4.0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73 10 5641 0 0,'0'0'6779'0'0,"3"-3"-7316"0"0,-3 3 540 0 0,0-1 1 0 0,0 1-1 0 0,0 0 0 0 0,0-1 1 0 0,0 1-1 0 0,1 0 0 0 0,-1 0 0 0 0,0-1 1 0 0,0 1-1 0 0,1 0 0 0 0,-1-1 1 0 0,0 1-1 0 0,0 0 0 0 0,1 0 1 0 0,-1-1-1 0 0,0 1 0 0 0,1 0 0 0 0,-1 0 1 0 0,0 0-1 0 0,0 0 0 0 0,1-1 1 0 0,-1 1-1 0 0,1 0 0 0 0,-1 0 1 0 0,0 0-1 0 0,1 0 0 0 0,-1 0 0 0 0,0 0 1 0 0,1 0-1 0 0,-1 0 0 0 0,0 0 1 0 0,1 0-1 0 0,-1 0 0 0 0,0 0 1 0 0,1 0-1 0 0,-1 0 0 0 0,1 0 0 0 0,-1 1 1 0 0,0-1-1 0 0,1 0 0 0 0,-1 0 1 0 0,0 0-1 0 0,0 0 0 0 0,1 1 1 0 0,-1-1-1 0 0,0 0 0 0 0,1 0 0 0 0,-1 1 1 0 0,0-1-1 0 0,0 0 0 0 0,1 1 1 0 0,-1-1-1 0 0,0 0 0 0 0,0 0 1 0 0,0 1-1 0 0,1 0 0 0 0,5 29 517 0 0,-5-6-101 0 0,0 0 0 0 0,-1-1 0 0 0,-2 1 1 0 0,-4 29-1 0 0,-27 94 345 0 0,9-46-589 0 0,-7 88-307 0 0,27-107-3626 0 0,6-83 3380 0 0,-1 1 0 0 0,0 0-1 0 0,0-1 1 0 0,0 1 0 0 0,1-1-1 0 0,-1 0 1 0 0,0 1 0 0 0,0-1-1 0 0,0 0 1 0 0,0 0 0 0 0,0 1-1 0 0,0-1 1 0 0,0 0 0 0 0,0 0-1 0 0,0 0 1 0 0,0-2-1 0 0,12-12-2613 0 0</inkml:trace>
</inkml:ink>
</file>

<file path=ppt/ink/ink7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4.4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78 2440 0 0,'0'0'3068'0'0,"14"-9"-3012"0"0,47-28 23 0 0,-51 32-49 0 0,1 0 1 0 0,0 1-1 0 0,0 0 0 0 0,1 0 0 0 0,-1 1 1 0 0,1 1-1 0 0,-1 0 0 0 0,1 1 0 0 0,0 0 1 0 0,20 2-1 0 0,-7-2 231 0 0,-17 1-60 0 0,1 0 0 0 0,-1 0 1 0 0,1 0-1 0 0,-1 1 0 0 0,1 1 0 0 0,11 2 1 0 0,-18-3-143 0 0,-1 0 0 0 0,1-1 1 0 0,0 1-1 0 0,-1 0 0 0 0,1 0 1 0 0,-1 0-1 0 0,0 0 0 0 0,1 0 0 0 0,-1 0 1 0 0,0 1-1 0 0,0-1 0 0 0,0 0 1 0 0,1 1-1 0 0,-1-1 0 0 0,-1 0 0 0 0,1 1 1 0 0,0 0-1 0 0,0-1 0 0 0,0 1 1 0 0,-1-1-1 0 0,1 1 0 0 0,-1 0 1 0 0,0-1-1 0 0,1 1 0 0 0,-1 0 0 0 0,0 0 1 0 0,0-1-1 0 0,0 1 0 0 0,0 0 1 0 0,0-1-1 0 0,0 1 0 0 0,-1 0 0 0 0,1 0 1 0 0,0-1-1 0 0,-1 1 0 0 0,0 0 1 0 0,1-1-1 0 0,-2 3 0 0 0,-1 2 38 0 0,0-1 0 0 0,0 0-1 0 0,0 0 1 0 0,0 0 0 0 0,-1-1-1 0 0,0 1 1 0 0,0-1 0 0 0,0 0-1 0 0,0 0 1 0 0,-1 0 0 0 0,0 0-1 0 0,0-1 1 0 0,0 0-1 0 0,-5 3 1 0 0,-11 5 54 0 0,0-2 0 0 0,-26 10-1 0 0,23-11-277 0 0,1 0 0 0 0,-2-2-1 0 0,1 0 1 0 0,0-2-1 0 0,-37 3 1 0 0</inkml:trace>
</inkml:ink>
</file>

<file path=ppt/ink/ink7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4.8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 0 836 0 0,'0'0'11098'0'0,"-1"10"-10739"0"0,-5 32-82 0 0,5-39-249 0 0,0-1-1 0 0,0 0 0 0 0,0 0 0 0 0,0 1 0 0 0,-1-1 0 0 0,1 0 0 0 0,-1 0 0 0 0,1 0 0 0 0,-1-1 0 0 0,0 1 1 0 0,1 0-1 0 0,-1-1 0 0 0,0 1 0 0 0,0-1 0 0 0,0 1 0 0 0,-1-1 0 0 0,1 0 0 0 0,0 0 0 0 0,0 0 0 0 0,-1 0 0 0 0,-2 1 1 0 0,-19 11 270 0 0,28-14-368 0 0,-1-1-1 0 0,1 1 1 0 0,-1-1-1 0 0,0 1 1 0 0,0-1-1 0 0,0 0 0 0 0,0 0 1 0 0,0-1-1 0 0,4-3 1 0 0,2-1 2 0 0,-1 2 84 0 0,-5 3 42 0 0,-1 1 0 0 0,1-1 0 0 0,0 1 0 0 0,0-1 0 0 0,-1 0 1 0 0,1 0-1 0 0,-1 0 0 0 0,0-1 0 0 0,1 1 0 0 0,1-4 0 0 0,-4 5-60 0 0,-1 1-111 0 0,0 0 1 0 0,0 0 0 0 0,0 1 0 0 0,0-1 0 0 0,0 0 0 0 0,0 0 0 0 0,0 0 0 0 0,-1 1 0 0 0,1-1 0 0 0,0 0-1 0 0,0 1 1 0 0,0-1 0 0 0,0 1 0 0 0,0 0 0 0 0,0-1 0 0 0,1 1 0 0 0,-1 0 0 0 0,0-1 0 0 0,0 1 0 0 0,0 0-1 0 0,1 0 1 0 0,-1 0 0 0 0,0 0 0 0 0,0 1 0 0 0,-4 19-5803 0 0,34-56 1288 0 0</inkml:trace>
</inkml:ink>
</file>

<file path=ppt/ink/ink7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5.3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4348 0 0,'0'0'8516'0'0,"4"14"-8042"0"0,1 15-57 0 0,0 0 0 0 0,2 53 0 0 0,-26 252 219 0 0,18-331-17 0 0,0 15-3945 0 0</inkml:trace>
</inkml:ink>
</file>

<file path=ppt/ink/ink7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5.7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1 245 1172 0 0,'0'0'4993'0'0,"15"-4"-3903"0"0,4-1-812 0 0,17-4 315 0 0,51-21 0 0 0,-78 26-559 0 0,-1 0 1 0 0,0-1 0 0 0,0 0-1 0 0,0-1 1 0 0,-1 0 0 0 0,1 0-1 0 0,-2 0 1 0 0,1-1 0 0 0,-1 0-1 0 0,7-10 1 0 0,-11 15-21 0 0,0-1 0 0 0,0 0 0 0 0,-1 1 0 0 0,1-1 0 0 0,-1 0 0 0 0,0 0 0 0 0,1 0 0 0 0,-2 0 0 0 0,1 0 0 0 0,0 0 0 0 0,0 0 0 0 0,-1 0 0 0 0,0 0 0 0 0,0 0 0 0 0,0-1 0 0 0,0 1 0 0 0,0 0 0 0 0,0 0 0 0 0,-1 0 0 0 0,0 0 0 0 0,1 0 0 0 0,-1 0 0 0 0,0 0 0 0 0,-1 0 0 0 0,1 0 0 0 0,0 0 0 0 0,-1 1 0 0 0,0-1 0 0 0,1 0 0 0 0,-1 1 0 0 0,0 0 0 0 0,-1-1 0 0 0,1 1 0 0 0,-4-3 0 0 0,3 2-7 0 0,0 1 1 0 0,0 0 0 0 0,0 0-1 0 0,0 0 1 0 0,-1 0 0 0 0,1 1-1 0 0,-1-1 1 0 0,1 1 0 0 0,-1 0-1 0 0,0 0 1 0 0,1 0 0 0 0,-1 0-1 0 0,0 1 1 0 0,0-1 0 0 0,0 1-1 0 0,1 0 1 0 0,-1 0 0 0 0,0 1-1 0 0,0-1 1 0 0,0 1 0 0 0,1 0-1 0 0,-1 0 1 0 0,0 0 0 0 0,1 0-1 0 0,-1 1 1 0 0,1-1 0 0 0,-1 1-1 0 0,-4 4 1 0 0,0-1 73 0 0,0 1 1 0 0,0 0-1 0 0,0 0 1 0 0,1 1-1 0 0,0 0 1 0 0,1 0-1 0 0,0 0 0 0 0,0 1 1 0 0,0 0-1 0 0,-4 10 1 0 0,5-8 115 0 0,0 0 0 0 0,1 1 0 0 0,0 0 1 0 0,1 0-1 0 0,0 0 0 0 0,1 0 1 0 0,0 0-1 0 0,1 0 0 0 0,0 1 0 0 0,1-1 1 0 0,2 22-1 0 0,-2-28-219 0 0,1 0 0 0 0,0 0 0 0 0,1 0 0 0 0,-1 0 0 0 0,1 0 0 0 0,0 0 0 0 0,0-1 0 0 0,0 1 0 0 0,1-1 0 0 0,-1 1 0 0 0,1-1 0 0 0,0 0 0 0 0,1 0 0 0 0,-1 0 0 0 0,1-1 0 0 0,-1 1 0 0 0,1-1 0 0 0,0 0 1 0 0,0 0-1 0 0,1 0 0 0 0,-1-1 0 0 0,1 1 0 0 0,-1-1 0 0 0,1 0 0 0 0,0 0 0 0 0,0-1 0 0 0,0 0 0 0 0,8 2 0 0 0,-7-2-690 0 0,0 0 0 0 0,0 0 0 0 0,0 0 0 0 0,0-1 0 0 0,0 0 0 0 0,0-1 0 0 0,0 1 0 0 0,0-1 0 0 0,10-3 0 0 0,4-8-3986 0 0</inkml:trace>
</inkml:ink>
</file>

<file path=ppt/ink/ink7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6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150 333 1852 0 0,'0'0'4982'0'0,"13"-11"-4511"0"0,2-1-359 0 0,4-2 80 0 0,-1-1-1 0 0,0-1 1 0 0,28-33-1 0 0,-40 41-177 0 0,-1-1 0 0 0,1 0-1 0 0,-1 0 1 0 0,-1 0 0 0 0,1-1-1 0 0,-2 0 1 0 0,1 1-1 0 0,-2-1 1 0 0,1-1 0 0 0,-1 1-1 0 0,-1 0 1 0 0,0-1 0 0 0,0 1-1 0 0,-1 0 1 0 0,-1-17-1 0 0,1 25-14 0 0,-1 0-1 0 0,1 0 0 0 0,0 0 0 0 0,-1 1 0 0 0,1-1 1 0 0,-1 0-1 0 0,1 0 0 0 0,-1 0 0 0 0,0 0 0 0 0,0 1 0 0 0,0-1 1 0 0,0 0-1 0 0,0 1 0 0 0,0-1 0 0 0,0 1 0 0 0,-1-1 1 0 0,1 1-1 0 0,0 0 0 0 0,-1-1 0 0 0,1 1 0 0 0,-1 0 0 0 0,0 0 1 0 0,1 0-1 0 0,-1 0 0 0 0,0 0 0 0 0,1 1 0 0 0,-1-1 0 0 0,0 0 1 0 0,0 1-1 0 0,0 0 0 0 0,0-1 0 0 0,0 1 0 0 0,0 0 1 0 0,0 0-1 0 0,-3 0 0 0 0,1 0 1 0 0,-1 0-1 0 0,1 1 1 0 0,0 0-1 0 0,-1 0 1 0 0,1 0 0 0 0,0 0-1 0 0,0 1 1 0 0,0-1 0 0 0,0 1-1 0 0,0 0 1 0 0,0 1 0 0 0,0-1-1 0 0,1 0 1 0 0,-7 7-1 0 0,0 3 322 0 0,0 0-1 0 0,1 1 1 0 0,1 0-1 0 0,0 0 1 0 0,0 1-1 0 0,2 0 1 0 0,0 1-1 0 0,-5 15 0 0 0,-26 123 1607 0 0,35-145-1866 0 0,-11 54 382 0 0,-23 133 85 0 0,31-156-561 0 0,2 0 0 0 0,1 0 0 0 0,4 40 0 0 0,-1-69-62 0 0,-1 0-307 0 0,1 1 1 0 0,0 0 0 0 0,1 0 0 0 0,1-1-1 0 0,4 15 1 0 0,-2-59-11097 0 0</inkml:trace>
  <inkml:trace contextRef="#ctx0" brushRef="#br0" timeOffset="1">1 641 600 0 0,'0'0'7987'0'0,"8"-4"-7813"0"0,-1 1-137 0 0,1 0 1 0 0,-1 0-1 0 0,1 1 0 0 0,0 0 1 0 0,0 0-1 0 0,0 1 1 0 0,0 0-1 0 0,0 0 0 0 0,0 1 1 0 0,11 0-1 0 0,-12 1-45 0 0,102 9-708 0 0,-36-9-2594 0 0,-54-4 1274 0 0,5-7-574 0 0</inkml:trace>
</inkml:ink>
</file>

<file path=ppt/ink/ink7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6.5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83 1 5533 0 0,'0'0'6246'0'0,"1"16"-5868"0"0,1 283 1830 0 0,-39-39-2313 0 0,36-255 70 0 0,-13 33-1656 0 0,14-36 1401 0 0,-1-1 0 0 0,0 1-1 0 0,0-1 1 0 0,0 1 0 0 0,0-1-1 0 0,0 0 1 0 0,0 1 0 0 0,0-1-1 0 0,-1 0 1 0 0,1 0-1 0 0,0 0 1 0 0,-1 0 0 0 0,1 0-1 0 0,-1 0 1 0 0,1 0 0 0 0,-1 0-1 0 0,1 0 1 0 0,-1-1 0 0 0,-2 1-1 0 0,-3 0-2288 0 0</inkml:trace>
</inkml:ink>
</file>

<file path=ppt/ink/ink7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6.9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6081 0 0,'0'0'5128'0'0,"83"-17"-5532"0"0,-60 22 312 0 0,0 3-12 0 0,1-1-412 0 0,2 0-440 0 0,0 0-524 0 0,-2-4-733 0 0,6-3-887 0 0</inkml:trace>
</inkml:ink>
</file>

<file path=ppt/ink/ink7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7.3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238 30 1864 0 0,'0'0'12119'0'0,"14"-5"-12085"0"0,0 0-20 0 0,0 0-1 0 0,1 1 0 0 0,-1 1 1 0 0,1 0-1 0 0,0 1 0 0 0,21 0 1 0 0,-21 2-22 0 0,-7 0-78 0 0,-1 0 0 0 0,1 1 0 0 0,0 0 0 0 0,9 2 0 0 0,-17-3-11 0 0,0 1 1 0 0,1-1-1 0 0,-1 0-97 0 0,0 0 97 0 0,0 1 0 0 0,1-1 0 0 0,-1 0 1 0 0,0 0-1 0 0,0 1 0 0 0,0-1 0 0 0,0 0 0 0 0,0 1 0 0 0,1-1 0 0 0,-1 0 1 0 0,0 0-1 0 0,0 1 0 0 0,0-1 0 0 0,0 0 0 0 0,0 1 0 0 0,0-1 0 0 0,0 0 1 0 0,0 1-1 0 0,0-1 0 0 0,0 0 0 0 0,0 1 0 0 0,0-1 0 0 0,-1 0 0 0 0,1 0 1 0 0,0 1-1 0 0,0-1 0 0 0,0 0 0 0 0,0 1 0 0 0,0-1 0 0 0,-1 0 0 0 0,1 0 1 0 0,0 1-1 0 0,0-1 0 0 0,-1 0-97 0 0,1 0 97 0 0,0 1 1 0 0,0-1-1 0 0,-1 0 0 0 0,1 0 0 0 0,0 0 0 0 0,0 0 0 0 0,-1 0 0 0 0,0 1 1 0 0,-12 10-2019 0 0,1-4-235 0 0,-11 3-1432 0 0</inkml:trace>
  <inkml:trace contextRef="#ctx0" brushRef="#br0" timeOffset="1">0 246 3816 0 0,'0'0'8220'0'0,"10"3"-8068"0"0,30 5-469 0 0,0-2 0 0 0,68 2 1 0 0,-98-8 26 0 0,4 1-758 0 0,-1-2-1 0 0,1 1 0 0 0,0-2 1 0 0,0 0-1 0 0,26-7 0 0 0,-5-4-2903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4.9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5825 0 0,'0'0'6508'0'0,"79"1"-9396"0"0,-49-1 2476 0 0,2 0-380 0 0,-6 0-560 0 0,16 0-1185 0 0</inkml:trace>
</inkml:ink>
</file>

<file path=ppt/ink/ink7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7.8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31 6341 0 0,'0'0'5029'0'0,"13"-5"-4871"0"0,2-1-159 0 0,-1 1-1 0 0,1 1 0 0 0,-1 1 1 0 0,1 0-1 0 0,28-2 0 0 0,-15 6-141 0 0,-1 2 0 0 0,0 0 0 0 0,0 2 0 0 0,40 12-1 0 0,-65-16-22 0 0,0-1 1 0 0,0 1-1 0 0,-1 0 0 0 0,1-1 0 0 0,0 1 0 0 0,-1 0 0 0 0,1 0 0 0 0,-1 0 0 0 0,1 0 0 0 0,-1 1 1 0 0,1-1-1 0 0,2 3 0 0 0,-4-3 36 0 0,0-1-1 0 0,0 1 1 0 0,1 0 0 0 0,-1-1-1 0 0,0 1 1 0 0,0 0 0 0 0,0-1-1 0 0,0 1 1 0 0,0 0 0 0 0,0-1 0 0 0,0 1-1 0 0,0 0 1 0 0,0-1 0 0 0,0 1-1 0 0,-1 0 1 0 0,1-1 0 0 0,0 1 0 0 0,0 0-1 0 0,-1-1 1 0 0,1 1 0 0 0,0 0-1 0 0,-1-1 1 0 0,1 1 0 0 0,-1-1-1 0 0,1 1 1 0 0,0-1 0 0 0,-1 1 0 0 0,1-1-1 0 0,-1 1 1 0 0,0-1 0 0 0,1 0-1 0 0,-1 1 1 0 0,1-1 0 0 0,-1 1 0 0 0,0-1-1 0 0,1 0 1 0 0,-1 0 0 0 0,-1 1-1 0 0,-16 8-2133 0 0</inkml:trace>
  <inkml:trace contextRef="#ctx0" brushRef="#br0" timeOffset="1">0 256 6341 0 0,'0'0'9192'0'0,"4"-1"-9284"0"0,17-3 26 0 0,0 0 0 0 0,0 2 0 0 0,0 1-1 0 0,1 0 1 0 0,28 4 0 0 0,6-1-1043 0 0,-38-2 240 0 0,22-1-1722 0 0,-14-4-2019 0 0,-9-1 797 0 0</inkml:trace>
</inkml:ink>
</file>

<file path=ppt/ink/ink7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8.2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472 0 5396 0 0,'0'0'7827'0'0,"-12"4"-7599"0"0,-42 13 6 0 0,48-15-152 0 0,0 1 1 0 0,0 1 0 0 0,1-1 0 0 0,-1 1 0 0 0,1 0-1 0 0,-1 0 1 0 0,1 1 0 0 0,1 0 0 0 0,-1 0 0 0 0,-6 9 0 0 0,-7 6 20 0 0,-115 105-5 0 0,105-102-1452 0 0,-1-1 1 0 0,-1-2-1 0 0,-33 18 1 0 0,31-28-4692 0 0,25-9 3299 0 0</inkml:trace>
</inkml:ink>
</file>

<file path=ppt/ink/ink7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8.6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 3892 0 0,'0'0'5776'0'0,"14"-3"-5270"0"0,46-9-128 0 0,-55 12-313 0 0,0 0 0 0 0,0 0-1 0 0,0 1 1 0 0,0 0-1 0 0,0 0 1 0 0,0 0 0 0 0,0 1-1 0 0,0 0 1 0 0,0 0 0 0 0,-1 0-1 0 0,1 0 1 0 0,-1 1-1 0 0,1-1 1 0 0,-1 1 0 0 0,0 1-1 0 0,7 5 1 0 0,3 2 152 0 0,15 13 8 0 0,-1 0 0 0 0,-2 2 0 0 0,27 32 0 0 0,37 37 184 0 0,-55-65-683 0 0,-8-6-530 0 0,-1 0-1 0 0,27 33 1 0 0,-48-49-893 0 0</inkml:trace>
</inkml:ink>
</file>

<file path=ppt/ink/ink7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09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1 4468 0 0,'0'0'3448'0'0,"14"3"-3417"0"0,1-1-4 0 0,-8-2-16 0 0,-1 1 1 0 0,1 1-1 0 0,-1-1 1 0 0,1 1-1 0 0,-1 0 1 0 0,0 0-1 0 0,0 1 1 0 0,0 0 0 0 0,0 0-1 0 0,0 0 1 0 0,7 6-1 0 0,2 3 85 0 0,-1 1 0 0 0,0 1 1 0 0,-1 0-1 0 0,-1 0 0 0 0,0 1 0 0 0,-1 1 0 0 0,0 0 1 0 0,-2 0-1 0 0,0 1 0 0 0,0 1 0 0 0,-2-1 0 0 0,8 27 1 0 0,-8-16 296 0 0,-1 1 0 0 0,-1-1 0 0 0,-1 1 1 0 0,-2 0-1 0 0,-1 0 0 0 0,-1 1 0 0 0,-6 44 0 0 0,-3-29-5 0 0,-2 0-1 0 0,-2-1 1 0 0,-2 0-1 0 0,-29 59 1 0 0,18-44 89 0 0,-24 82 0 0 0,44-114-359 0 0,1-7-85 0 0,-11 35 0 0 0,14-51-43 0 0,1 0 0 0 0,-1-1 1 0 0,1 1-1 0 0,-1-1 0 0 0,0 1 0 0 0,-1-1 1 0 0,1 0-1 0 0,0 0 0 0 0,-1 0 0 0 0,0 0 1 0 0,0 0-1 0 0,0-1 0 0 0,0 1 1 0 0,0-1-1 0 0,-6 3 0 0 0,6-3-114 0 0,0-2 0 0 0,0 1 0 0 0,0 0 0 0 0,0-1 0 0 0,0 1 0 0 0,-1-1 0 0 0,1 0 0 0 0,0 0 0 0 0,0 0 0 0 0,-1 0 0 0 0,-3-2 0 0 0,6 2-119 0 0,-1 0-1 0 0,0-1 1 0 0,0 1-1 0 0,1-1 1 0 0,-1 1 0 0 0,0-1-1 0 0,1 0 1 0 0,-1 0-1 0 0,1 0 1 0 0,-1 0-1 0 0,1 0 1 0 0,-1 0 0 0 0,1 0-1 0 0,0 0 1 0 0,0-1-1 0 0,-1 1 1 0 0,1 0 0 0 0,0-1-1 0 0,0 1 1 0 0,0-1-1 0 0,1 1 1 0 0,-1-1 0 0 0,-1-2-1 0 0,-1-19-4710 0 0</inkml:trace>
</inkml:ink>
</file>

<file path=ppt/ink/ink7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6.7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26 3164 0 0,'0'0'3151'0'0,"0"-3"-3327"0"0,-1-20 7021 0 0,4 37-5802 0 0,-22 260 1321 0 0,13-208-2177 0 0,5-59-173 0 0,0 18 22 0 0,-2 0-1 0 0,-1-1 1 0 0,-1 1-1 0 0,-9 25 1 0 0</inkml:trace>
</inkml:ink>
</file>

<file path=ppt/ink/ink7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7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24 107 1356 0 0,'0'0'6052'0'0,"9"-13"-5776"0"0,28-39-97 0 0,-34 48-171 0 0,1 1 0 0 0,-1 0 0 0 0,1 0 0 0 0,-1 1-1 0 0,1-1 1 0 0,0 1 0 0 0,0 0 0 0 0,0 0 0 0 0,0 0 0 0 0,1 1-1 0 0,-1-1 1 0 0,0 1 0 0 0,1 0 0 0 0,-1 0 0 0 0,1 0-1 0 0,-1 1 1 0 0,9 0 0 0 0,4-2 12 0 0,62-4 390 0 0,-73 6-358 0 0,0 0 0 0 0,0 0 1 0 0,-1 1-1 0 0,1-1 0 0 0,0 1 0 0 0,0 1 0 0 0,-1-1 0 0 0,1 1 1 0 0,-1 0-1 0 0,1 0 0 0 0,6 5 0 0 0,-10-6-44 0 0,-1 0-1 0 0,0 0 0 0 0,1 0 1 0 0,-1 0-1 0 0,0 0 0 0 0,0 0 1 0 0,0 1-1 0 0,0-1 0 0 0,0 0 1 0 0,-1 1-1 0 0,1-1 1 0 0,0 1-1 0 0,-1-1 0 0 0,1 1 1 0 0,-1-1-1 0 0,1 1 0 0 0,-1-1 1 0 0,1 1-1 0 0,-1-1 1 0 0,0 1-1 0 0,0 3 0 0 0,0-2 79 0 0,-1 1 0 0 0,0-1 0 0 0,0 1 0 0 0,0-1-1 0 0,0 1 1 0 0,0-1 0 0 0,-1 1 0 0 0,1-1 0 0 0,-4 4 0 0 0,-3 5 313 0 0,-1 0 0 0 0,0-1 0 0 0,-18 17 0 0 0,-2-1 274 0 0,-47 35-1 0 0,63-53-536 0 0,0-1 0 0 0,0 0-1 0 0,-1-1 1 0 0,1-1 0 0 0,-2 0-1 0 0,-28 8 1 0 0,42-13-230 0 0,-27 2 697 0 0,28-3-677 0 0,-1 0 1 0 0,1 0-1 0 0,-1 0 1 0 0,1 0-1 0 0,-1 0 1 0 0,1 0-1 0 0,-1 0 1 0 0,1 0 0 0 0,-1 0-1 0 0,1 0 1 0 0,-1 0-1 0 0,1 0 1 0 0,0 0-1 0 0,-1-1 1 0 0,1 1-1 0 0,-1 0 1 0 0,1 0 0 0 0,0-1-1 0 0,-1 1 1 0 0,1 0-1 0 0,-1 0 1 0 0,1-1-1 0 0,0 1 1 0 0,0 0 0 0 0,-1-1-1 0 0,1 1 1 0 0,0 0-1 0 0,-1-1 1 0 0,1 1-1 0 0,0-1 1 0 0,0 1-1 0 0,0-1 1 0 0,-1 1 0 0 0,1 0-1 0 0,0-1 1 0 0,0 1-1 0 0,0-1 1 0 0,0 1-1 0 0,0-1 1 0 0,0 1 0 0 0,0-1-1 0 0,0 1 1 0 0,0 0-1 0 0,0-1 1 0 0,0 1-1 0 0,0-1 1 0 0,0 1-1 0 0,1-1 1 0 0,-1 1 0 0 0,0-1-1 0 0,0 1 1 0 0,1-1-1 0 0,17-12-7698 0 0</inkml:trace>
</inkml:ink>
</file>

<file path=ppt/ink/ink7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7.6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 34 3312 0 0,'0'0'8874'0'0,"4"0"-8740"0"0,9 2 534 0 0,-15 1-27 0 0,-30 3 476 0 0,0 1-292 0 0,62-24-1762 0 0,-23 13 802 0 0,0-1 0 0 0,1 1 1 0 0,0 0-1 0 0,-1 1 0 0 0,1 0 0 0 0,0 0 0 0 0,1 1 0 0 0,-1 0 0 0 0,0 0 0 0 0,13 0 1 0 0,-21 4-262 0 0,0 1 0 0 0,0-1 1 0 0,-1 1-1 0 0,0-1 1 0 0,1 1-1 0 0,-1-1 1 0 0,0 0-1 0 0,0 1 1 0 0,0-1-1 0 0,-3 4 0 0 0,-3 1-2504 0 0</inkml:trace>
</inkml:ink>
</file>

<file path=ppt/ink/ink7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8.0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0 4476 0 0,'0'0'7656'0'0,"0"12"-7296"0"0,2 79 323 0 0,-4 149 369 0 0,-3-198-1223 0 0,2-11-1316 0 0,1-1-3485 0 0</inkml:trace>
</inkml:ink>
</file>

<file path=ppt/ink/ink7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8.4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1 173 3828 0 0,'0'0'5695'0'0,"13"-8"-5238"0"0,5-4-347 0 0,2 1 0 0 0,-1 0-1 0 0,2 2 1 0 0,29-11 0 0 0,-40 18-64 0 0,-1-1 0 0 0,0-1 1 0 0,1 0-1 0 0,-1 0 0 0 0,10-7 0 0 0,-17 10-38 0 0,0 0 0 0 0,-1 0-1 0 0,1 0 1 0 0,0 0 0 0 0,-1 0-1 0 0,1-1 1 0 0,-1 1 0 0 0,1-1 0 0 0,-1 1-1 0 0,0-1 1 0 0,0 1 0 0 0,0-1-1 0 0,0 0 1 0 0,0 0 0 0 0,0 1-1 0 0,0-1 1 0 0,0 0 0 0 0,-1 0-1 0 0,1 0 1 0 0,-1 0 0 0 0,1 0-1 0 0,-1 0 1 0 0,0 0 0 0 0,0 0-1 0 0,0 0 1 0 0,0 0 0 0 0,0 0 0 0 0,0 0-1 0 0,-1 0 1 0 0,1 0 0 0 0,0 0-1 0 0,-1 0 1 0 0,-1-2 0 0 0,1 3-24 0 0,0 0 1 0 0,0 0-1 0 0,0 0 1 0 0,0 0-1 0 0,-1-1 1 0 0,1 2-1 0 0,0-1 0 0 0,-1 0 1 0 0,1 0-1 0 0,-1 0 1 0 0,1 1-1 0 0,-1-1 1 0 0,1 1-1 0 0,-1-1 1 0 0,0 1-1 0 0,1 0 1 0 0,-1-1-1 0 0,0 1 1 0 0,1 0-1 0 0,-1 0 1 0 0,0 0-1 0 0,1 0 1 0 0,-4 1-1 0 0,-1-1-56 0 0,0 1 0 0 0,-1 0-1 0 0,1 0 1 0 0,0 1 0 0 0,-7 2 0 0 0,5 0 160 0 0,1 1 0 0 0,0 0 1 0 0,-1 0-1 0 0,2 0 1 0 0,-1 1-1 0 0,1-1 1 0 0,-1 2-1 0 0,2-1 0 0 0,-1 1 1 0 0,1 0-1 0 0,0 0 1 0 0,0 0-1 0 0,-3 9 1 0 0,4-9 2 0 0,0 0 1 0 0,1 0 0 0 0,0 1 0 0 0,1 0 0 0 0,0-1 0 0 0,0 1 0 0 0,0 0 0 0 0,1 0 0 0 0,0 0 0 0 0,1 0 0 0 0,0 0 0 0 0,0 0 0 0 0,0 0 0 0 0,3 11 0 0 0,-1-14-74 0 0,0 0 1 0 0,0 0-1 0 0,0-1 0 0 0,0 1 1 0 0,1-1-1 0 0,0 0 0 0 0,0 1 1 0 0,0-1-1 0 0,1-1 0 0 0,-1 1 0 0 0,1 0 1 0 0,0-1-1 0 0,0 0 0 0 0,0 0 1 0 0,0 0-1 0 0,0 0 0 0 0,6 2 0 0 0,-4-2-289 0 0,1 0-1 0 0,0 0 1 0 0,1-1-1 0 0,11 3 0 0 0,-12-4-529 0 0,0 0 0 0 0,-1-1-1 0 0,1 1 1 0 0,-1-1-1 0 0,10-2 1 0 0,6-3-3733 0 0</inkml:trace>
</inkml:ink>
</file>

<file path=ppt/ink/ink7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8.8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176 304 5228 0 0,'0'0'4296'0'0,"14"-9"-4132"0"0,8-3-117 0 0,-6 3 21 0 0,-1-1 1 0 0,22-16-1 0 0,-33 22-38 0 0,0-1 1 0 0,0 1 0 0 0,-1-1 0 0 0,1 1-1 0 0,-1-1 1 0 0,0 0 0 0 0,0 0 0 0 0,-1 0-1 0 0,0-1 1 0 0,0 1 0 0 0,0-1 0 0 0,0 1 0 0 0,-1-1-1 0 0,0 0 1 0 0,0 1 0 0 0,0-1 0 0 0,-1 0-1 0 0,0 0 1 0 0,0 1 0 0 0,-2-9 0 0 0,2 8-27 0 0,-1 0 1 0 0,0-1 0 0 0,0 1-1 0 0,0 0 1 0 0,-1 0-1 0 0,0 0 1 0 0,-1 0 0 0 0,1 0-1 0 0,-1 0 1 0 0,0 1 0 0 0,0-1-1 0 0,-1 1 1 0 0,0 0 0 0 0,0 0-1 0 0,0 0 1 0 0,0 0-1 0 0,-1 1 1 0 0,-7-6 0 0 0,10 9-21 0 0,1 0 1 0 0,-1 0-1 0 0,0 0 1 0 0,0 0-1 0 0,0 0 1 0 0,0 0-1 0 0,0 1 1 0 0,0-1-1 0 0,0 1 1 0 0,0 0-1 0 0,0-1 1 0 0,0 1-1 0 0,-1 0 1 0 0,1 0-1 0 0,0 1 1 0 0,0-1-1 0 0,0 0 0 0 0,0 0 1 0 0,-3 2-1 0 0,2-1 35 0 0,0 1 0 0 0,-1 0 0 0 0,1-1 0 0 0,0 1 0 0 0,0 1 0 0 0,0-1 0 0 0,0 0 0 0 0,1 1 0 0 0,-1-1 0 0 0,-2 5 0 0 0,-5 7 260 0 0,1 0 0 0 0,0 0 0 0 0,-12 30 0 0 0,17-35-140 0 0,-21 46 211 0 0,4 1 0 0 0,1 1 0 0 0,3 1 0 0 0,3 1 0 0 0,2 0 0 0 0,3 1 0 0 0,2 0 0 0 0,3 112 0 0 0,9-130-682 0 0,4-16-2707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5.3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7 434 4924 0 0,'0'0'7184'0'0,"-1"-17"-7052"0"0,-1 3-89 0 0,0-4 119 0 0,1 0 0 0 0,1 0 0 0 0,0 0 0 0 0,5-35 0 0 0,1 35-168 0 0,1 0 1 0 0,0 1 0 0 0,1-1 0 0 0,1 2 0 0 0,1-1 0 0 0,0 1 0 0 0,1 0-1 0 0,1 1 1 0 0,1 1 0 0 0,0 0 0 0 0,0 0 0 0 0,1 2 0 0 0,1-1 0 0 0,0 2-1 0 0,1 0 1 0 0,28-15 0 0 0,-40 25-46 0 0,-1-1-1 0 0,1 0 1 0 0,-1 1 0 0 0,1 0-1 0 0,-1 0 1 0 0,1 0 0 0 0,0 0-1 0 0,0 1 1 0 0,0-1 0 0 0,-1 1-1 0 0,1 0 1 0 0,0 0 0 0 0,0 0-1 0 0,0 1 1 0 0,4 0-1 0 0,-5 0 19 0 0,-1 1 0 0 0,1-1 0 0 0,0 1 0 0 0,-1-1 0 0 0,1 1 1 0 0,-1 0-1 0 0,0 0 0 0 0,1 0 0 0 0,-1 0 0 0 0,0 0 0 0 0,0 1 0 0 0,-1-1 0 0 0,1 1 0 0 0,0-1 0 0 0,-1 1 0 0 0,1 0 0 0 0,-1-1 0 0 0,0 1 0 0 0,1 5 0 0 0,3 9 111 0 0,0 0-1 0 0,-2 1 1 0 0,0 0 0 0 0,-1 0 0 0 0,0 33 0 0 0,-12 93 202 0 0,10-141-281 0 0,-21 167 6 0 0,7-74 68 0 0,4 1 1 0 0,3 121 0 0 0,8-209-71 0 0,0-1 0 0 0,0 1 0 0 0,1 0 0 0 0,0 0 0 0 0,0-1 0 0 0,1 0 0 0 0,0 1 0 0 0,1-1 0 0 0,-1 0 0 0 0,2 0 0 0 0,-1-1 0 0 0,1 1 0 0 0,0-1 0 0 0,12 12 0 0 0,-12-15 4 0 0,-1 0 0 0 0,1 0 0 0 0,0 0-1 0 0,0-1 1 0 0,1 1 0 0 0,-1-2 0 0 0,1 1 0 0 0,-1 0-1 0 0,1-1 1 0 0,0 0 0 0 0,0-1 0 0 0,0 1 0 0 0,0-1 0 0 0,0 0-1 0 0,0 0 1 0 0,0-1 0 0 0,1 0 0 0 0,-1 0 0 0 0,0-1-1 0 0,0 1 1 0 0,0-1 0 0 0,8-3 0 0 0,-7 2-13 0 0,1-1 1 0 0,-1 0-1 0 0,0 0 0 0 0,0-1 1 0 0,-1 0-1 0 0,1 0 0 0 0,-1-1 1 0 0,0 0-1 0 0,0 0 0 0 0,0 0 1 0 0,-1-1-1 0 0,0 0 0 0 0,0 0 1 0 0,0 0-1 0 0,-1 0 0 0 0,0-1 1 0 0,0 0-1 0 0,-1 0 0 0 0,0 0 1 0 0,0 0-1 0 0,3-13 0 0 0,-2 8 22 0 0,-1 0 0 0 0,-1 0 0 0 0,0 0 0 0 0,-1 0-1 0 0,0-1 1 0 0,0 1 0 0 0,-2-1 0 0 0,1 1-1 0 0,-2 0 1 0 0,0-1 0 0 0,0 1 0 0 0,-8-23 0 0 0,1 16 65 0 0,0 0 1 0 0,-1 1-1 0 0,-1 0 1 0 0,-1 0 0 0 0,-16-17-1 0 0,-76-75 1229 0 0,29 33 375 0 0,62 56-1564 0 0,13 21-151 0 0,0-1 0 0 0,0 1 0 0 0,0-1-1 0 0,0 1 1 0 0,0-1 0 0 0,0 1 0 0 0,0-1-1 0 0,0 1 1 0 0,0 0 0 0 0,1-1 0 0 0,-1 1-1 0 0,0-1 1 0 0,0 1 0 0 0,1 0 0 0 0,-1-1-1 0 0,0 1 1 0 0,1-1 0 0 0,-1 1 0 0 0,0 0 0 0 0,1 0-1 0 0,-1-1 1 0 0,0 1 0 0 0,1 0 0 0 0,-1-1-1 0 0,0 1 1 0 0,1 0 0 0 0,-1 0 0 0 0,1 0-1 0 0,-1 0 1 0 0,1-1 0 0 0,-1 1 0 0 0,1 0-1 0 0,-1 0 1 0 0,0 0 0 0 0,1 0 0 0 0,-1 0-1 0 0,1 0 1 0 0,-1 0 0 0 0,1 0 0 0 0,-1 0-1 0 0,1 0 1 0 0,-1 1 0 0 0,1-1 0 0 0,0 0-1 0 0,250 0-7971 0 0,-181 0 4297 0 0</inkml:trace>
</inkml:ink>
</file>

<file path=ppt/ink/ink7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9.2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39 4120 0 0,'0'0'7717'0'0,"77"-38"-7717"0"0,-51 38-88 0 0,3 0-88 0 0,1 3 172 0 0,5 1-88 0 0,-5 2-308 0 0,-1-3-256 0 0,4 0-364 0 0,0-2-680 0 0,-8-1-1333 0 0</inkml:trace>
</inkml:ink>
</file>

<file path=ppt/ink/ink7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19.6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1 5156 0 0,'0'0'8167'0'0,"0"3"-8517"0"0,0 27 676 0 0,1 75 60 0 0,-20 154 0 0 0,17-249-719 0 0,0 1-1 0 0,-1-1 0 0 0,0 1 1 0 0,-7 13-1 0 0,9-20-26 0 0,-1-1 0 0 0,1 0 0 0 0,-1 0 0 0 0,0 0-1 0 0,0 0 1 0 0,0 0 0 0 0,0 0 0 0 0,0-1 0 0 0,-1 1 0 0 0,1-1 0 0 0,-1 0-1 0 0,0 1 1 0 0,0-1 0 0 0,0 0 0 0 0,0-1 0 0 0,0 1 0 0 0,-4 2 0 0 0,-5-3-2481 0 0</inkml:trace>
  <inkml:trace contextRef="#ctx0" brushRef="#br0" timeOffset="1">0 320 4092 0 0,'0'0'7990'0'0,"14"-14"-7225"0"0,47-42-245 0 0,-57 52-489 0 0,1 0 0 0 0,0 1 0 0 0,0-1 0 0 0,0 1 0 0 0,0 0 1 0 0,0 1-1 0 0,1-1 0 0 0,0 1 0 0 0,-1 0 0 0 0,1 0 1 0 0,0 1-1 0 0,0 0 0 0 0,0 0 0 0 0,12 0 0 0 0,4-1-24 0 0,4-2-82 0 0,-1 1 0 0 0,1 1-1 0 0,0 1 1 0 0,0 1 0 0 0,0 2-1 0 0,-1 1 1 0 0,48 10 0 0 0,-51-1-669 0 0,-18-6-1950 0 0,-4-6 2487 0 0,0 1-1 0 0,0 0 1 0 0,1-1 0 0 0,-1 1 0 0 0,0-1-1 0 0,0 1 1 0 0,0 0 0 0 0,0-1 0 0 0,0 1 0 0 0,-1 0-1 0 0</inkml:trace>
</inkml:ink>
</file>

<file path=ppt/ink/ink7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28.5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35 4376 0 0,'0'0'8683'0'0,"0"0"-8605"0"0,0-1 0 0 0,0 1 0 0 0,0-1 0 0 0,0 1 0 0 0,0-1 0 0 0,0 1-1 0 0,0-1 1 0 0,0 1 0 0 0,0-1 0 0 0,0 1 0 0 0,0-1 0 0 0,1 1 0 0 0,-1 0 0 0 0,0-1-1 0 0,0 1 1 0 0,0-1 0 0 0,1 1 0 0 0,-1 0 0 0 0,0-1 0 0 0,1 1 0 0 0,-1-1 0 0 0,39-1 286 0 0,49-8 0 0 0,27-2 136 0 0,-12 11-2148 0 0,-120 20-3395 0 0,-41 13 224 0 0,30-16 2156 0 0</inkml:trace>
</inkml:ink>
</file>

<file path=ppt/ink/ink7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29.0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43 4332 0 0,'0'0'9253'0'0,"7"-4"-9480"0"0,1 0 223 0 0,1 1 0 0 0,0-1-1 0 0,0 2 1 0 0,1-1 0 0 0,-1 1 0 0 0,1 0 0 0 0,-1 1-1 0 0,1 0 1 0 0,0 1 0 0 0,10 0 0 0 0,11 1-209 0 0,49-3 334 0 0,-71 1-955 0 0,0-1-1 0 0,0 0 1 0 0,16-6-1 0 0,1 5-6393 0 0,-21 3 5258 0 0</inkml:trace>
</inkml:ink>
</file>

<file path=ppt/ink/ink7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1.1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342 65 2600 0 0,'0'0'8849'0'0,"11"-10"-8432"0"0,31-34-101 0 0,-32 33 56 0 0,-18 21-74 0 0,-103 140 1809 0 0,-91 131-2555 0 0,197-273-49 0 0,0-1 1 0 0,-1 0-1 0 0,-12 12 0 0 0,16-18 204 0 0,0 1 0 0 0,0-1 1 0 0,0 1-1 0 0,0-1 0 0 0,0 0 1 0 0,0 0-1 0 0,0 0 0 0 0,0 0 0 0 0,-3 1 1 0 0,4-2 75 0 0,0 0 1 0 0,0 0-1 0 0,1 1 1 0 0,-1-1-1 0 0,0 0 0 0 0,0 0 1 0 0,0-1-1 0 0,1 1 1 0 0,-1 0-1 0 0,0 0 1 0 0,0 0-1 0 0,0 0 1 0 0,1-1-1 0 0,-1 1 1 0 0,0 0-1 0 0,0-1 1 0 0,1 1-1 0 0,-1-1 1 0 0,0 1-1 0 0,1-1 1 0 0,-1 1-1 0 0,0-1 0 0 0,1 1 1 0 0,-1-1-1 0 0,1 1 1 0 0,-1-2-1 0 0,-5-7-2881 0 0</inkml:trace>
</inkml:ink>
</file>

<file path=ppt/ink/ink7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1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4468 0 0,'0'0'7894'0'0,"16"-2"-7596"0"0,51-3-9 0 0,-62 6-257 0 0,0 0 0 0 0,0 0 0 0 0,-1 0 0 0 0,1 0 0 0 0,0 1 0 0 0,-1 0 0 0 0,1 0 0 0 0,-1 0 0 0 0,1 1 0 0 0,-1-1 0 0 0,0 1 0 0 0,0 0 0 0 0,0 0 0 0 0,-1 0 0 0 0,7 8 0 0 0,6 3 94 0 0,39 31-462 0 0,-2 3 0 0 0,68 80 1 0 0,-117-124-72 0 0,0 1 0 0 0,1-1 0 0 0,-1 0 1 0 0,1 0-1 0 0,0 0 0 0 0,0-1 0 0 0,7 4 0 0 0,-9-5-508 0 0,1 0 0 0 0,0-1 0 0 0,0 0 0 0 0,1 0-1 0 0,-1 0 1 0 0,8 1 0 0 0,0-2-1968 0 0</inkml:trace>
</inkml:ink>
</file>

<file path=ppt/ink/ink7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1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103 0 5440 0 0,'0'0'5940'0'0,"2"6"-6144"0"0,-1-4 221 0 0,0 0 0 0 0,-1 0-1 0 0,1 0 1 0 0,-1 0 0 0 0,0 0-1 0 0,1 0 1 0 0,-1 0-1 0 0,0 0 1 0 0,0 0 0 0 0,-1 1-1 0 0,1-1 1 0 0,0 0 0 0 0,-1 0-1 0 0,1 0 1 0 0,-1 0-1 0 0,1 0 1 0 0,-1 0 0 0 0,-1 2-1 0 0,-1-1 47 0 0,1 1 0 0 0,-1-1-1 0 0,0 0 1 0 0,0 0-1 0 0,0 0 1 0 0,-1 0 0 0 0,1 0-1 0 0,-1-1 1 0 0,1 1-1 0 0,-5 1 1 0 0,5-2 6 0 0,0 0 1 0 0,-1 0-1 0 0,1-1 0 0 0,0 1 0 0 0,-1-1 1 0 0,1 0-1 0 0,0 0 0 0 0,-1 0 0 0 0,0 0 1 0 0,1-1-1 0 0,-1 1 0 0 0,1-1 0 0 0,-1 0 1 0 0,-6-1-1 0 0,10 1-57 0 0,-1-1 1 0 0,0 0-1 0 0,1 1 1 0 0,-1-1-1 0 0,1 0 1 0 0,0 0-1 0 0,-1 0 1 0 0,1 1-1 0 0,0-1 1 0 0,-1 0-1 0 0,1 0 1 0 0,0 0-1 0 0,0 0 1 0 0,0 0-1 0 0,-1 0 1 0 0,1 1-1 0 0,0-1 1 0 0,0 0-1 0 0,1 0 1 0 0,-1 0-1 0 0,0 0 1 0 0,0 0-1 0 0,0 0 1 0 0,0 1-1 0 0,1-2 1 0 0,9-22-519 0 0,-8 22 430 0 0,1 0 1 0 0,-1-1 0 0 0,1 1 0 0 0,-1 0 0 0 0,1 0 0 0 0,0 1 0 0 0,0-1-1 0 0,0 0 1 0 0,0 1 0 0 0,0 0 0 0 0,0-1 0 0 0,0 1 0 0 0,0 1 0 0 0,1-1-1 0 0,-1 0 1 0 0,6 0 0 0 0,-22 28-1862 0 0,3-10-3040 0 0</inkml:trace>
</inkml:ink>
</file>

<file path=ppt/ink/ink7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2.5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3116 0 0,'0'0'8297'0'0,"12"1"-8207"0"0,39 10 131 0 0,-49-10-196 0 0,-1-1 0 0 0,1 1-1 0 0,-1 0 1 0 0,1 0 0 0 0,-1 0 0 0 0,1 1-1 0 0,-1-1 1 0 0,0 0 0 0 0,1 0-1 0 0,-1 1 1 0 0,0-1 0 0 0,0 1-1 0 0,0-1 1 0 0,0 1 0 0 0,-1-1 0 0 0,1 1-1 0 0,0 0 1 0 0,0 3 0 0 0,5 30 367 0 0,-5-27-292 0 0,0 9 26 0 0,0 0 0 0 0,-1 0 0 0 0,-1 1 0 0 0,-5 31-1 0 0,4-41-96 0 0,1 0 0 0 0,-1-1 0 0 0,-1 1 0 0 0,0 0 0 0 0,0-1 0 0 0,0 0 0 0 0,-1 0 0 0 0,0 0 0 0 0,0 0 0 0 0,-1-1 0 0 0,0 1 0 0 0,-10 9 0 0 0,15-16 14 0 0,0 1 0 0 0,0-1 0 0 0,0 0 0 0 0,0 0 0 0 0,-1 0 1 0 0,1 1-1 0 0,0-1 0 0 0,0 0 0 0 0,0 0 0 0 0,-1 0 0 0 0,1 0 0 0 0,0 0 0 0 0,0 1 0 0 0,-1-1 1 0 0,1 0-1 0 0,0 0 0 0 0,0 0 0 0 0,-1 0 0 0 0,1 0 0 0 0,0 0 0 0 0,0 0 0 0 0,-1 0 0 0 0,1 0 1 0 0,0 0-1 0 0,0 0 0 0 0,-1 0 0 0 0,1 0 0 0 0,0 0 0 0 0,0 0 0 0 0,-1 0 0 0 0,1 0 0 0 0,0 0 1 0 0,0-1-1 0 0,-1 1 0 0 0,1 0 0 0 0,0 0 0 0 0,0 0 0 0 0,-1 0 0 0 0,1 0 0 0 0,0-1 0 0 0,-4-12 516 0 0,4-20-474 0 0,2 23-98 0 0,1 0-1 0 0,0 0 0 0 0,1 0 1 0 0,0 0-1 0 0,0 1 0 0 0,1 0 1 0 0,0 0-1 0 0,0 0 1 0 0,9-10-1 0 0,7-7-107 0 0,36-37 0 0 0,-46 52-170 0 0,-4 4 310 0 0,-1 1 0 0 0,1-1 0 0 0,0 1 0 0 0,1 0 1 0 0,10-6-1 0 0,-15 11-223 0 0,-1 0 1 0 0,1 0-1 0 0,0 0 1 0 0,-1 0-1 0 0,1 0 1 0 0,-1 1 0 0 0,1 0-1 0 0,0-1 1 0 0,4 1-1 0 0,-4 0-316 0 0,0 1 0 0 0,0-1 0 0 0,0 1 0 0 0,0 0 0 0 0,0 0 0 0 0,-1 0 1 0 0,1 0-1 0 0,0 0 0 0 0,0 0 0 0 0,2 3 0 0 0,11 5-3503 0 0</inkml:trace>
</inkml:ink>
</file>

<file path=ppt/ink/ink7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2.9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0 6473 0 0,'0'0'6911'0'0,"5"2"-7108"0"0,-3-1 204 0 0,0 0-1 0 0,-1 0 1 0 0,1 0 0 0 0,0 0-1 0 0,-1 0 1 0 0,1 0 0 0 0,-1 0-1 0 0,1 1 1 0 0,-1-1-1 0 0,0 0 1 0 0,1 1 0 0 0,-1-1-1 0 0,0 1 1 0 0,0 0-1 0 0,0-1 1 0 0,0 1 0 0 0,0 0-1 0 0,0 1 1 0 0,1 3 15 0 0,-1 1 1 0 0,0-1-1 0 0,0 0 1 0 0,-1 0-1 0 0,1 11 1 0 0,-2-7 9 0 0,0 1 1 0 0,0-1-1 0 0,-1 1 1 0 0,0-1-1 0 0,-1 0 0 0 0,0 1 1 0 0,-8 16-1 0 0,9-22-196 0 0,0-1 0 0 0,-1 0 0 0 0,0 1-1 0 0,0-1 1 0 0,0-1 0 0 0,0 1 0 0 0,-1 0 0 0 0,-4 4-1 0 0,5-7-139 0 0,1 1 0 0 0,0-1 0 0 0,-1 1 0 0 0,1-1 0 0 0,-1 0 0 0 0,1 0-1 0 0,-1 0 1 0 0,0 0 0 0 0,0 0 0 0 0,1-1 0 0 0,-1 1 0 0 0,0-1 0 0 0,0 0 0 0 0,0 1-1 0 0,-4-2 1 0 0,7 1 166 0 0,-1 0 0 0 0,1 0-1 0 0,-1 0 1 0 0,1 0-1 0 0,-1 0 1 0 0,1 0 0 0 0,-1 0-1 0 0,1-1 1 0 0,-1 1 0 0 0,1 0-1 0 0,-1 0 1 0 0,1-1-1 0 0,-1 1 1 0 0,1 0 0 0 0,-1-1-1 0 0,1 1 1 0 0,0 0-1 0 0,-1-1 1 0 0,1 1 0 0 0,-1 0-1 0 0,1-1 1 0 0,0 1 0 0 0,0-1-1 0 0,-1 1 1 0 0,1-1-1 0 0,0 0 1 0 0,-3-11-2961 0 0</inkml:trace>
</inkml:ink>
</file>

<file path=ppt/ink/ink7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3.3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0 116 144 0 0,'0'0'12717'0'0,"0"-4"-13452"0"0,0-4 735 0 0,0 7 21 0 0,1 5-9 0 0,-1 1-1 0 0,1-1 1 0 0,0 0 0 0 0,0 0 0 0 0,0 0-1 0 0,0 0 1 0 0,1 0 0 0 0,0 0 0 0 0,0 0-1 0 0,0-1 1 0 0,4 7 0 0 0,-4-8 17 0 0,-1-1 1 0 0,0 0-1 0 0,0 0 1 0 0,1 0 0 0 0,-1 0-1 0 0,1 0 1 0 0,-1 0-1 0 0,1 0 1 0 0,-1-1-1 0 0,1 1 1 0 0,-1-1 0 0 0,1 1-1 0 0,0-1 1 0 0,-1 1-1 0 0,1-1 1 0 0,0 0-1 0 0,-1 0 1 0 0,1 1-1 0 0,0-1 1 0 0,-1-1 0 0 0,1 1-1 0 0,0 0 1 0 0,1-1-1 0 0,0 0 12 0 0,-1 0 0 0 0,1 0 0 0 0,-1-1 0 0 0,0 1 0 0 0,0-1 0 0 0,0 1 0 0 0,0-1 0 0 0,0 0 0 0 0,0 0 0 0 0,0 0 0 0 0,-1 0 0 0 0,1 0 0 0 0,1-4 0 0 0,2-2 9 0 0,-1 0 0 0 0,0 0 1 0 0,0-1-1 0 0,-1 1 0 0 0,-1-1 0 0 0,1 0 0 0 0,1-15 1 0 0,-3 19-95 0 0,-1-1 1 0 0,0 1 0 0 0,0-1 0 0 0,-1 0 0 0 0,1 1-1 0 0,-2-6 1 0 0,2 10 3 0 0,-1 0 0 0 0,1 0-1 0 0,0 0 1 0 0,0 1 0 0 0,-1-1 0 0 0,1 0 0 0 0,-1 1-1 0 0,1-1 1 0 0,-1 0 0 0 0,1 1 0 0 0,-1-1-1 0 0,1 0 1 0 0,-1 1 0 0 0,1-1 0 0 0,-1 1-1 0 0,0-1 1 0 0,1 1 0 0 0,-1-1 0 0 0,-1 0-1 0 0,1 1-41 0 0,-1 0-1 0 0,1 0 1 0 0,0 0-1 0 0,0 0 0 0 0,-1 0 1 0 0,1 0-1 0 0,0 0 1 0 0,0 0-1 0 0,-1 1 0 0 0,1-1 1 0 0,0 0-1 0 0,0 1 0 0 0,0-1 1 0 0,0 1-1 0 0,-1-1 1 0 0,1 1-1 0 0,-1 1 0 0 0,-5 3-389 0 0,0 0 0 0 0,1 0 0 0 0,0 1-1 0 0,0-1 1 0 0,0 1 0 0 0,0 1 0 0 0,1-1-1 0 0,0 1 1 0 0,-6 13 0 0 0,-6 8-2244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5.7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416 24 2856 0 0,'0'0'10332'0'0,"-15"-5"-9667"0"0,13 4-641 0 0,-12-3 152 0 0,0 0 0 0 0,0 1 0 0 0,-1 0 0 0 0,1 1 0 0 0,-1 1 0 0 0,1 0 0 0 0,-1 1 0 0 0,-25 4 0 0 0,20 0 20 0 0,1 1 1 0 0,-1 1-1 0 0,2 1 0 0 0,-1 1 1 0 0,1 0-1 0 0,-28 18 1 0 0,40-23-282 0 0,0 1 1 0 0,0 1-1 0 0,1-1 1 0 0,-1 1-1 0 0,1-1 0 0 0,0 2 1 0 0,0-1-1 0 0,1 0 1 0 0,0 1-1 0 0,0 0 1 0 0,0 0-1 0 0,0 0 0 0 0,1 1 1 0 0,0-1-1 0 0,0 1 1 0 0,1-1-1 0 0,0 1 1 0 0,0 0-1 0 0,1 0 1 0 0,-1 0-1 0 0,1 14 0 0 0,1-18 35 0 0,0-1-1 0 0,1 0 1 0 0,-1 1-1 0 0,1-1 1 0 0,0 0 0 0 0,0 0-1 0 0,0 1 1 0 0,0-1-1 0 0,0 0 1 0 0,0 0-1 0 0,1 0 1 0 0,-1 0-1 0 0,1 0 1 0 0,-1 0-1 0 0,1-1 1 0 0,0 1-1 0 0,-1 0 1 0 0,1-1-1 0 0,0 1 1 0 0,0-1-1 0 0,0 0 1 0 0,1 0 0 0 0,-1 0-1 0 0,0 0 1 0 0,0 0-1 0 0,0 0 1 0 0,1 0-1 0 0,-1-1 1 0 0,1 1-1 0 0,3-1 1 0 0,9 3-382 0 0,1-2 0 0 0,0 0 0 0 0,25-1 1 0 0,-27-1 356 0 0,54-3 42 0 0,-42 2-25 0 0,0 1 1 0 0,0 0 0 0 0,35 6 0 0 0,-52-4 34 0 0,0 1 0 0 0,0 0 0 0 0,0 1 0 0 0,-1 0 0 0 0,1 1 0 0 0,-1 0 0 0 0,1 0 0 0 0,-1 0 0 0 0,-1 1 0 0 0,1 0 0 0 0,-1 1 0 0 0,0 0 0 0 0,9 9 0 0 0,15 17-4469 0 0,-21-29 1503 0 0</inkml:trace>
</inkml:ink>
</file>

<file path=ppt/ink/ink7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3.8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231 200 220 0 0,'0'0'6453'0'0,"11"-10"-5984"0"0,36-30 27 0 0,-43 36-326 0 0,0 0 0 0 0,-1-1 0 0 0,1 1 1 0 0,-1 0-1 0 0,0-1 0 0 0,0 0 0 0 0,0 0 0 0 0,-1 0 0 0 0,0 0 1 0 0,0 0-1 0 0,0-1 0 0 0,2-10 0 0 0,-3 10 132 0 0,0 3-135 0 0,0-1 0 0 0,0 1 0 0 0,0-1-1 0 0,-1 0 1 0 0,1 1 0 0 0,-1-1 0 0 0,0 0 0 0 0,0 1 0 0 0,0-1 0 0 0,-1 0 0 0 0,1 1 0 0 0,-3-6 0 0 0,3 8-164 0 0,-1 0-1 0 0,0-1 0 0 0,0 1 0 0 0,0 0 1 0 0,0 0-1 0 0,-1-1 0 0 0,1 1 1 0 0,0 0-1 0 0,0 0 0 0 0,-1 0 1 0 0,1 1-1 0 0,-1-1 0 0 0,1 0 1 0 0,0 0-1 0 0,-1 1 0 0 0,0-1 0 0 0,1 1 1 0 0,-1-1-1 0 0,1 1 0 0 0,-1 0 1 0 0,1 0-1 0 0,-1 0 0 0 0,0 0 1 0 0,1 0-1 0 0,-1 0 0 0 0,0 0 1 0 0,1 0-1 0 0,-4 1 0 0 0,-2 1 32 0 0,0-1 0 0 0,0 1 0 0 0,1 1 0 0 0,-1-1 0 0 0,0 1-1 0 0,1 0 1 0 0,-1 1 0 0 0,1-1 0 0 0,0 1 0 0 0,0 1 0 0 0,-7 5 0 0 0,2 1 64 0 0,-1 0 1 0 0,2 0-1 0 0,-1 1 1 0 0,-9 15 0 0 0,11-13-126 0 0,0 0 1 0 0,-9 23-1 0 0,15-31 19 0 0,1 0 0 0 0,0-1-1 0 0,0 1 1 0 0,1 0-1 0 0,0 0 1 0 0,0 0 0 0 0,0 0-1 0 0,1 0 1 0 0,0 0 0 0 0,0 7-1 0 0,1-12 21 0 0,-1-1 0 0 0,1 1-1 0 0,-1 0 1 0 0,1-1-1 0 0,-1 1 1 0 0,1-1 0 0 0,-1 1-1 0 0,1-1 1 0 0,0 1 0 0 0,-1-1-1 0 0,1 0 1 0 0,0 1 0 0 0,-1-1-1 0 0,1 0 1 0 0,0 1 0 0 0,0-1-1 0 0,-1 0 1 0 0,1 0 0 0 0,0 0-1 0 0,0 0 1 0 0,-1 1 0 0 0,1-1-1 0 0,0 0 1 0 0,0 0 0 0 0,-1-1-1 0 0,1 1 1 0 0,0 0 0 0 0,0 0-1 0 0,-1 0 1 0 0,1 0 0 0 0,0-1-1 0 0,0 1 1 0 0,-1 0 0 0 0,2-1-1 0 0,26-9 429 0 0,-6-1-357 0 0,-12 5-162 0 0,-1 1 0 0 0,1 0-1 0 0,1 0 1 0 0,-1 1-1 0 0,0 0 1 0 0,1 1 0 0 0,21-3-1 0 0,-31 6 45 0 0,1 1 0 0 0,-1 0 0 0 0,1-1 0 0 0,-1 1-1 0 0,1 0 1 0 0,-1 0 0 0 0,0 0 0 0 0,1 0 0 0 0,-1 0-1 0 0,0 0 1 0 0,0 0 0 0 0,0 0 0 0 0,0 1 0 0 0,0-1 0 0 0,0 0-1 0 0,0 1 1 0 0,0-1 0 0 0,-1 0 0 0 0,1 1 0 0 0,0-1 0 0 0,-1 1-1 0 0,1-1 1 0 0,-1 4 0 0 0,11 37-45 0 0,-8-18 123 0 0,0-1-1 0 0,-2 1 1 0 0,-1-1 0 0 0,-1 1-1 0 0,-5 31 1 0 0,3-39 61 0 0,0 1 0 0 0,-2-1 0 0 0,1 0 0 0 0,-2 0 0 0 0,0 0 0 0 0,-1-1 0 0 0,-1 0 0 0 0,-12 18 0 0 0,16-29-21 0 0,0 1 0 0 0,0-1 0 0 0,0 0 0 0 0,-1 0 0 0 0,0-1 0 0 0,0 1 0 0 0,0-1 0 0 0,0 0-1 0 0,0 0 1 0 0,-1-1 0 0 0,1 0 0 0 0,-1 0 0 0 0,0 0 0 0 0,1 0 0 0 0,-1-1 0 0 0,0 0 0 0 0,-9 0 0 0 0,4 0-402 0 0,0 0 0 0 0,0-2 0 0 0,-1 1 0 0 0,1-1 0 0 0,0-1 0 0 0,0 0-1 0 0,0 0 1 0 0,-18-8 0 0 0,27 9 16 0 0,-13-9-2934 0 0,10 0 348 0 0</inkml:trace>
</inkml:ink>
</file>

<file path=ppt/ink/ink7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4.5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1 236 0 0,'0'0'9202'0'0,"6"5"-8988"0"0,-2 0-136 0 0,0-1 0 0 0,-1 1 0 0 0,1 0 0 0 0,-1 0 0 0 0,0 0 0 0 0,-1 0 0 0 0,1 0 1 0 0,-1 1-1 0 0,0-1 0 0 0,0 1 0 0 0,0 0 0 0 0,-1-1 0 0 0,0 1 0 0 0,0 0 1 0 0,0 6-1 0 0,5 81 1041 0 0,-6 131 1 0 0,-2-209-1080 0 0,-1 1 1 0 0,-1-1 0 0 0,0 0 0 0 0,-1 0 0 0 0,0 0 0 0 0,-2 0-1 0 0,-11 20 1 0 0,16-31-9 0 0,3-10 223 0 0,0 0 0 0 0,0 0-1 0 0,-1 0 1 0 0,0 0 0 0 0,0 0-1 0 0,-1-9 1 0 0,-1-17-448 0 0,4 19 108 0 0,0 0 0 0 0,1 0 1 0 0,1 0-1 0 0,0 0 0 0 0,0 1 0 0 0,10-19 0 0 0,2 0-139 0 0,27-36 1 0 0,-36 56 153 0 0,0 0 0 0 0,2 1 0 0 0,-1 1 0 0 0,1 0 0 0 0,1 0 0 0 0,10-8 0 0 0,-18 15 43 0 0,0 0 0 0 0,0 1 0 0 0,0 0 1 0 0,0-1-1 0 0,0 1 0 0 0,1 0 0 0 0,-1 0 0 0 0,0 0 1 0 0,0 0-1 0 0,1 1 0 0 0,-1-1 0 0 0,1 1 0 0 0,-1-1 1 0 0,1 1-1 0 0,-1 0 0 0 0,0 0 0 0 0,1 0 0 0 0,-1 0 1 0 0,1 0-1 0 0,-1 1 0 0 0,1-1 0 0 0,-1 1 0 0 0,0 0 1 0 0,1-1-1 0 0,-1 1 0 0 0,0 0 0 0 0,0 0 0 0 0,1 1 1 0 0,-1-1-1 0 0,0 0 0 0 0,0 1 0 0 0,0-1 0 0 0,-1 1 1 0 0,1 0-1 0 0,0-1 0 0 0,0 1 0 0 0,-1 0 0 0 0,1 0 1 0 0,1 3-1 0 0,5 10 68 0 0,-1-1 1 0 0,0 1-1 0 0,-1 1 1 0 0,-1 0-1 0 0,0-1 0 0 0,-1 2 1 0 0,-1-1-1 0 0,0 0 1 0 0,-1 1-1 0 0,-1-1 1 0 0,-1 1-1 0 0,-2 28 1 0 0,-6-28 76 0 0,1-10-1626 0 0</inkml:trace>
</inkml:ink>
</file>

<file path=ppt/ink/ink7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4.9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36 2736 0 0,'0'0'6284'0'0,"4"-7"-6170"0"0,13-19-203 0 0,-17 26 95 0 0,0-1 0 0 0,0 1-1 0 0,0 0 1 0 0,1 0-1 0 0,-1 0 1 0 0,0 0-1 0 0,0 0 1 0 0,0 0-1 0 0,0 0 1 0 0,0-1-1 0 0,0 1 1 0 0,0 0-1 0 0,0 0 1 0 0,1 0-1 0 0,-1 0 1 0 0,0 0-1 0 0,0 0 1 0 0,0 0-1 0 0,0 0 1 0 0,0 0-1 0 0,0 0 1 0 0,1 0-1 0 0,-1 0 1 0 0,0 0-1 0 0,0 0 1 0 0,0 0-1 0 0,0 0 1 0 0,0 0-1 0 0,1 0 1 0 0,-1 0-1 0 0,0 0 1 0 0,0 0 0 0 0,0 0-1 0 0,0 0 1 0 0,0 0-1 0 0,1 0 1 0 0,-1 0-1 0 0,0 0 1 0 0,0 0-1 0 0,0 0 1 0 0,0 0-1 0 0,0 0 1 0 0,0 1-1 0 0,0-1 1 0 0,1 0-1 0 0,-1 0 1 0 0,5 9 195 0 0,2 16 161 0 0,-6-23-267 0 0,3 23 409 0 0,0 0 0 0 0,-2 0 1 0 0,0 0-1 0 0,-4 44 0 0 0,0-9-11 0 0,3 14-170 0 0,1-24-105 0 0,-8 80-1 0 0,-3-76-491 0 0</inkml:trace>
</inkml:ink>
</file>

<file path=ppt/ink/ink7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5.3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58 5396 0 0,'0'0'4276'0'0,"16"-7"-4076"0"0,52-24-83 0 0,-56 27-105 0 0,1 0 1 0 0,-1 1-1 0 0,1 0 1 0 0,0 1-1 0 0,0 0 0 0 0,0 1 1 0 0,0 1-1 0 0,23 2 1 0 0,6-1 150 0 0,282-4 3368 0 0,-324 3-3628 0 0,-25 14-1115 0 0,2-6-894 0 0,-45 9-1 0 0,37-10-752 0 0,9-1 445 0 0</inkml:trace>
</inkml:ink>
</file>

<file path=ppt/ink/ink7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6.7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11 4304 0 0,'0'0'5613'0'0,"-5"-11"-6337"0"0,5 16 180 0 0,0 2 452 0 0,0 3 92 0 0,2 3 0 0 0,1 3 0 0 0,5 3-400 0 0,-1-3-980 0 0,3 8-1353 0 0</inkml:trace>
</inkml:ink>
</file>

<file path=ppt/ink/ink7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7.1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4364 0 0,'0'0'2993'0'0,"36"35"-4225"0"0,-28-25-257 0 0,8 6-907 0 0</inkml:trace>
  <inkml:trace contextRef="#ctx0" brushRef="#br0" timeOffset="1">25 287 1408 0 0,'0'0'4757'0'0,"-6"66"-5305"0"0,13-47-201 0 0,2-5-827 0 0,0 11-800 0 0</inkml:trace>
</inkml:ink>
</file>

<file path=ppt/ink/ink7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7.5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2 3160 0 0,'0'0'5597'0'0,"-28"-2"-6545"0"0,31 5 728 0 0,3 2 216 0 0,4 2-476 0 0,-6-3-1124 0 0,9 5-1641 0 0</inkml:trace>
</inkml:ink>
</file>

<file path=ppt/ink/ink7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7.9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165 200 3588 0 0,'0'0'6132'0'0,"6"-2"-6184"0"0,25-8-36 0 0,-15 6 141 0 0,1-1 0 0 0,-1-1 0 0 0,-1-1-1 0 0,28-14 1 0 0,-41 19-49 0 0,1 1 0 0 0,-1-1 1 0 0,1 0-1 0 0,-1 0 0 0 0,0 1 0 0 0,0-2 0 0 0,0 1 0 0 0,0 0 0 0 0,0 0 0 0 0,0-1 0 0 0,-1 1 0 0 0,1-1 0 0 0,-1 1 0 0 0,1-1 0 0 0,-1 1 0 0 0,0-1 1 0 0,0 0-1 0 0,0 0 0 0 0,-1 0 0 0 0,1 0 0 0 0,-1 1 0 0 0,1-1 0 0 0,-1 0 0 0 0,0 0 0 0 0,0 0 0 0 0,0 0 0 0 0,-1 0 0 0 0,1 0 0 0 0,-1 0 1 0 0,1 0-1 0 0,-1 0 0 0 0,0 1 0 0 0,0-1 0 0 0,-3-4 0 0 0,2 3-30 0 0,-1 0 0 0 0,1 1 0 0 0,-1-1-1 0 0,0 1 1 0 0,0 0 0 0 0,0 0 0 0 0,0 0 0 0 0,-1 0 0 0 0,1 1 0 0 0,-1-1 0 0 0,0 1-1 0 0,1 0 1 0 0,-1 0 0 0 0,0 0 0 0 0,0 1 0 0 0,-1-1 0 0 0,1 1 0 0 0,0 0 0 0 0,0 0 0 0 0,-1 0-1 0 0,-6 0 1 0 0,3 1-9 0 0,0-1 0 0 0,0 1 0 0 0,0 1 0 0 0,0-1 0 0 0,1 1 0 0 0,-1 1 0 0 0,0-1-1 0 0,0 2 1 0 0,1-1 0 0 0,-15 7 0 0 0,12-3 122 0 0,0 1 0 0 0,0 0-1 0 0,1 1 1 0 0,0 0 0 0 0,1 0 0 0 0,0 1-1 0 0,0 0 1 0 0,0 1 0 0 0,2-1 0 0 0,-1 2-1 0 0,1-1 1 0 0,1 0 0 0 0,-7 16 0 0 0,5-7 76 0 0,0 1 0 0 0,2 0 0 0 0,0 0 0 0 0,1 0 1 0 0,1 1-1 0 0,-1 38 0 0 0,4-56-123 0 0,0 0-1 0 0,0 0 0 0 0,1 0 1 0 0,-1 0-1 0 0,1 0 1 0 0,-1 0-1 0 0,1 0 1 0 0,0 0-1 0 0,0 0 1 0 0,1 0-1 0 0,-1 0 1 0 0,0-1-1 0 0,1 1 1 0 0,0 0-1 0 0,-1-1 1 0 0,1 0-1 0 0,0 1 0 0 0,0-1 1 0 0,5 4-1 0 0,-3-3 12 0 0,1 0-1 0 0,0-1 1 0 0,0 1 0 0 0,0-1-1 0 0,0 0 1 0 0,1 0-1 0 0,-1 0 1 0 0,1-1-1 0 0,-1 0 1 0 0,7 1 0 0 0,6-1 28 0 0,1-1 0 0 0,-1 0 0 0 0,0-1 0 0 0,0-1 0 0 0,32-7 0 0 0,-32 4-515 0 0,-1-1 1 0 0,1-1 0 0 0,-1 0-1 0 0,31-19 1 0 0,-29 14-3215 0 0,33-28-1 0 0,-36 26 998 0 0</inkml:trace>
</inkml:ink>
</file>

<file path=ppt/ink/ink7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8.3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 1 3968 0 0,'0'0'6917'0'0,"-3"12"-6299"0"0,-4 24 80 0 0,1 1 1 0 0,-1 53-1 0 0,4 319-1063 0 0,3-408 181 0 0,0 1 0 0 0,0 0 0 0 0,0 0-1 0 0,0-1 1 0 0,0 1 0 0 0,1 0 0 0 0,-1-1 0 0 0,0 1-1 0 0,1 0 1 0 0,0-1 0 0 0,-1 1 0 0 0,1 0-1 0 0,0-1 1 0 0,0 1 0 0 0,0-1 0 0 0,1 3 0 0 0,0-3-157 0 0,-1 0 1 0 0,0 0-1 0 0,0-1 0 0 0,1 1 1 0 0,-1 0-1 0 0,0-1 1 0 0,1 1-1 0 0,-1-1 0 0 0,0 0 1 0 0,1 1-1 0 0,-1-1 1 0 0,1 0-1 0 0,-1 0 1 0 0,0 0-1 0 0,3 0 0 0 0,11 0-3519 0 0</inkml:trace>
</inkml:ink>
</file>

<file path=ppt/ink/ink7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8.8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1 4180 0 0,'0'0'4051'0'0,"-6"12"-4457"0"0,-20 42 384 0 0,25-50 26 0 0,0 0 0 0 0,0 0-1 0 0,1-1 1 0 0,-1 1 0 0 0,1 0 0 0 0,0 0 0 0 0,0 0 0 0 0,0 0 0 0 0,1 0 0 0 0,-1 0 0 0 0,1 0 0 0 0,0-1 0 0 0,0 1-1 0 0,0 0 1 0 0,4 6 0 0 0,0 4 113 0 0,20 56 349 0 0,-19-54-339 0 0,1 0 0 0 0,-2 1 0 0 0,0-1 0 0 0,-1 1-1 0 0,-1 0 1 0 0,2 30 0 0 0,-4-47-104 0 0,-1 1 0 0 0,0-1-1 0 0,-1 1 1 0 0,1 0 0 0 0,0-1-1 0 0,0 1 1 0 0,0 0 0 0 0,0-1 0 0 0,0 1-1 0 0,-1-1 1 0 0,1 1 0 0 0,0-1 0 0 0,0 1-1 0 0,-1 0 1 0 0,1-1 0 0 0,-1 1-1 0 0,1-1 1 0 0,0 0 0 0 0,-1 1 0 0 0,1-1-1 0 0,-1 1 1 0 0,1-1 0 0 0,-1 1-1 0 0,1-1 1 0 0,-1 0 0 0 0,1 0 0 0 0,-1 1-1 0 0,1-1 1 0 0,-1 0 0 0 0,0 0-1 0 0,1 1 1 0 0,-1-1 0 0 0,1 0 0 0 0,-1 0-1 0 0,0 0 1 0 0,1 0 0 0 0,-1 0-1 0 0,0 0 1 0 0,1 0 0 0 0,-1 0 0 0 0,1 0-1 0 0,-1 0 1 0 0,0-1 0 0 0,1 1 0 0 0,-1 0-1 0 0,1 0 1 0 0,-2-1 0 0 0,1 1-6 0 0,0 0 0 0 0,0-1 1 0 0,0 1-1 0 0,0-1 0 0 0,-1 1 1 0 0,1-1-1 0 0,0 0 0 0 0,0 0 1 0 0,0 1-1 0 0,0-1 0 0 0,1 0 1 0 0,-1 0-1 0 0,0 0 1 0 0,0 0-1 0 0,0 0 0 0 0,1 0 1 0 0,-1 0-1 0 0,0 0 0 0 0,1 0 1 0 0,-1 0-1 0 0,1 0 0 0 0,-1 0 1 0 0,1-1-1 0 0,0 1 0 0 0,-1-2 1 0 0,2 1-58 0 0,-1 0 1 0 0,1 0 0 0 0,-1 1 0 0 0,1-1-1 0 0,0 0 1 0 0,0 1 0 0 0,0-1 0 0 0,0 1-1 0 0,0-1 1 0 0,0 1 0 0 0,0-1-1 0 0,0 1 1 0 0,1 0 0 0 0,-1-1 0 0 0,1 1-1 0 0,-1 0 1 0 0,1 0 0 0 0,-1 0 0 0 0,1 0-1 0 0,-1 0 1 0 0,1 1 0 0 0,0-1 0 0 0,3 0-1 0 0,50-16-60 0 0,-41 13 58 0 0,1 0 52 0 0,1-1 1 0 0,-1-1-1 0 0,-1 0 1 0 0,1-1-1 0 0,-1-1 1 0 0,23-16-1 0 0,-32 20-45 0 0,1 0 0 0 0,-2 0-1 0 0,1 0 1 0 0,0-1 0 0 0,-1 0-1 0 0,0 0 1 0 0,0 0 0 0 0,-1 0-1 0 0,1-1 1 0 0,-1 1 0 0 0,0-1-1 0 0,-1 0 1 0 0,1 0 0 0 0,-1 0-1 0 0,-1 0 1 0 0,1-1 0 0 0,-1 1-1 0 0,0 0 1 0 0,1-10 0 0 0,-2 14 28 0 0,0 0 1 0 0,-1 0 0 0 0,1 0-1 0 0,0 0 1 0 0,-1 0 0 0 0,1 1 0 0 0,-1-1-1 0 0,1 0 1 0 0,-1 0 0 0 0,0 1 0 0 0,1-1-1 0 0,-1 0 1 0 0,0 1 0 0 0,0-1 0 0 0,0 1-1 0 0,-1-1 1 0 0,1 1 0 0 0,0 0-1 0 0,-1-1 1 0 0,1 1 0 0 0,0 0 0 0 0,-1 0-1 0 0,1 0 1 0 0,-1 0 0 0 0,0 0 0 0 0,1 0-1 0 0,-1 0 1 0 0,0 1 0 0 0,0-1 0 0 0,1 1-1 0 0,-1-1 1 0 0,0 1 0 0 0,0 0-1 0 0,0-1 1 0 0,0 1 0 0 0,-2 0 0 0 0,0 0 5 0 0,-1 0 0 0 0,1 0 0 0 0,-1 1 0 0 0,0-1 0 0 0,1 1 0 0 0,-1 0 0 0 0,1 0 0 0 0,0 1 0 0 0,-1-1 0 0 0,1 1 1 0 0,0 0-1 0 0,0 0 0 0 0,-8 5 0 0 0,5 0 109 0 0,0 0 0 0 0,1 1 0 0 0,0-1 0 0 0,0 1-1 0 0,0 1 1 0 0,1-1 0 0 0,0 1 0 0 0,1 0 0 0 0,0 0 0 0 0,0 0 0 0 0,1 0 0 0 0,-2 10 0 0 0,2-6-24 0 0,0 0 0 0 0,1 0 0 0 0,0 1 0 0 0,1-1 0 0 0,1 0 1 0 0,0 0-1 0 0,1 1 0 0 0,4 19 0 0 0,-4-28-79 0 0,0-1 0 0 0,0 0-1 0 0,1 1 1 0 0,0-1 0 0 0,0 0 0 0 0,0 0-1 0 0,0 0 1 0 0,1 0 0 0 0,-1 0 0 0 0,1 0-1 0 0,0-1 1 0 0,0 0 0 0 0,0 1 0 0 0,1-1-1 0 0,-1 0 1 0 0,1 0 0 0 0,0-1 0 0 0,-1 1-1 0 0,10 3 1 0 0,-3-2-414 0 0,1 0-1 0 0,0-1 0 0 0,0 0 1 0 0,0-1-1 0 0,0-1 1 0 0,0 1-1 0 0,14-1 0 0 0,1-1-1426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6.1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8453 0 0,'0'0'4424'0'0,"3"17"-4377"0"0,3 27 383 0 0,2 61-1 0 0,-10 73-36 0 0,2-177-386 0 0,0-1 0 0 0,0 0 1 0 0,0 1-1 0 0,0-1 0 0 0,0 0 1 0 0,0 0-1 0 0,0 1 0 0 0,0-1 0 0 0,0 0 1 0 0,0 1-1 0 0,0-1 0 0 0,0 0 0 0 0,0 1 1 0 0,1-1-1 0 0,-1 0 0 0 0,0 0 0 0 0,0 1 1 0 0,0-1-1 0 0,0 0 0 0 0,1 1 1 0 0,-1-1-1 0 0,0 0 0 0 0,0 0 0 0 0,0 0 1 0 0,1 1-1 0 0,-1-1 0 0 0,0 0 0 0 0,0 0 1 0 0,1 0-1 0 0,-1 1 0 0 0,0-1 0 0 0,0 0 1 0 0,1 0-1 0 0,-1 0 0 0 0,0 0 0 0 0,1 0 1 0 0,13-5 334 0 0,17-17 35 0 0,-27 18-440 0 0,45-35-142 0 0,-16 10 60 0 0,2 2 0 0 0,1 2 0 0 0,0 0 0 0 0,45-19 0 0 0,-81 43 116 0 0,1 1 0 0 0,-1 0 1 0 0,1-1-1 0 0,-1 1 1 0 0,1 0-1 0 0,-1 0 0 0 0,1 0 1 0 0,0-1-1 0 0,-1 1 1 0 0,1 0-1 0 0,0 0 0 0 0,-1 0 1 0 0,1 0-1 0 0,-1 0 0 0 0,1 0 1 0 0,0 0-1 0 0,-1 0 1 0 0,1 0-1 0 0,-1 1 0 0 0,1-1 1 0 0,0 0-1 0 0,-1 0 1 0 0,1 0-1 0 0,-1 1 0 0 0,1-1 1 0 0,-1 0-1 0 0,1 1 1 0 0,-1-1-1 0 0,1 0 0 0 0,-1 1 1 0 0,1-1-1 0 0,-1 1 0 0 0,1 0 1 0 0,0 1 6 0 0,0 0-1 0 0,0 0 1 0 0,0 0 0 0 0,-1 0 0 0 0,1 0-1 0 0,-1 0 1 0 0,0 0 0 0 0,1 0 0 0 0,-1 0 0 0 0,0 4-1 0 0,-8 60 129 0 0,7-58-212 0 0,0 0 191 0 0,-1 1-386 0 0,0 1 0 0 0,1-1 0 0 0,1 1 0 0 0,0 15 0 0 0,0-23 90 0 0,0 0 0 0 0,1-1 0 0 0,-1 1-1 0 0,0 0 1 0 0,1 0 0 0 0,-1 0 0 0 0,1-1 0 0 0,0 1-1 0 0,-1 0 1 0 0,1 0 0 0 0,0-1 0 0 0,0 1 0 0 0,0-1-1 0 0,0 1 1 0 0,1-1 0 0 0,-1 1 0 0 0,0-1-1 0 0,0 0 1 0 0,1 0 0 0 0,-1 0 0 0 0,1 1 0 0 0,-1-1-1 0 0,1 0 1 0 0,0-1 0 0 0,-1 1 0 0 0,1 0 0 0 0,0 0-1 0 0,0-1 1 0 0,-1 1 0 0 0,4 0 0 0 0,22 0-2079 0 0</inkml:trace>
  <inkml:trace contextRef="#ctx0" brushRef="#br0" timeOffset="1">872 67 1148 0 0,'0'0'13940'0'0,"-14"1"-13717"0"0,3-2-223 0 0,6 0-14 0 0,1 1 0 0 0,-1 0 0 0 0,1 0 0 0 0,-1 0-1 0 0,0 0 1 0 0,1 1 0 0 0,-1-1 0 0 0,1 1 0 0 0,-1 0 0 0 0,1 1 0 0 0,0-1 0 0 0,-1 1 0 0 0,1 0 0 0 0,0 0 0 0 0,0 0 0 0 0,0 0-1 0 0,-5 5 1 0 0,3-2-57 0 0,1 1-1 0 0,0 0 0 0 0,0 0 0 0 0,1 0 1 0 0,0 1-1 0 0,0-1 0 0 0,0 1 1 0 0,1 0-1 0 0,0 0 0 0 0,0 0 0 0 0,0 1 1 0 0,1-1-1 0 0,0 1 0 0 0,1-1 0 0 0,-1 14 1 0 0,2-17 26 0 0,0 0 0 0 0,0 0 1 0 0,0 0-1 0 0,1 0 0 0 0,0 0 0 0 0,0-1 1 0 0,0 1-1 0 0,0 0 0 0 0,0 0 0 0 0,1-1 1 0 0,0 1-1 0 0,0-1 0 0 0,0 1 1 0 0,0-1-1 0 0,0 0 0 0 0,1 0 0 0 0,-1 0 1 0 0,1 0-1 0 0,0 0 0 0 0,0 0 0 0 0,0-1 1 0 0,0 0-1 0 0,0 1 0 0 0,1-1 1 0 0,-1 0-1 0 0,1-1 0 0 0,-1 1 0 0 0,1-1 1 0 0,0 1-1 0 0,-1-1 0 0 0,9 1 0 0 0,-5-1 116 0 0,-1 0 0 0 0,1 0-1 0 0,0-1 1 0 0,0 0-1 0 0,0 0 1 0 0,-1-1-1 0 0,1 1 1 0 0,0-2-1 0 0,0 1 1 0 0,-1-1-1 0 0,1 0 1 0 0,-1 0-1 0 0,0-1 1 0 0,1 0-1 0 0,-1 0 1 0 0,-1 0-1 0 0,1-1 1 0 0,0 0-1 0 0,7-6 1 0 0,-10 7-203 0 0,0 0 1 0 0,0 0-1 0 0,0-1 1 0 0,0 1-1 0 0,0-1 0 0 0,0 0 1 0 0,-1 0-1 0 0,0 0 1 0 0,0 0-1 0 0,0 0 1 0 0,0 0-1 0 0,-1 0 0 0 0,0-1 1 0 0,0 1-1 0 0,0-1 1 0 0,0 1-1 0 0,0-1 0 0 0,-1 1 1 0 0,0-1-1 0 0,0 1 1 0 0,0-1-1 0 0,-1 1 1 0 0,0-1-1 0 0,1 1 0 0 0,-1-1 1 0 0,-1 1-1 0 0,1 0 1 0 0,-1 0-1 0 0,-4-8 1 0 0,-15-30-3788 0 0,11 14 1084 0 0</inkml:trace>
</inkml:ink>
</file>

<file path=ppt/ink/ink7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9.3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8 692 0 0,'0'0'11822'0'0,"0"-6"-11189"0"0,-23 52 314 0 0,14-25-532 0 0,8-19 336 0 0,5-9 577 0 0,18-32-1763 0 0,-6 21-1712 0 0,2 11-4761 0 0,-26 20 3228 0 0,-46 52 262 0 0</inkml:trace>
</inkml:ink>
</file>

<file path=ppt/ink/ink7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39.7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8 4804 0 0,'0'0'6707'0'0,"-3"6"-6892"0"0,-2 6 211 0 0,2-4 23 0 0,1 0-1 0 0,-2 0 0 0 0,1-1 1 0 0,-1 1-1 0 0,-9 12 0 0 0,25-46 2478 0 0,-1-1-2782 0 0,-10 25 243 0 0,1 0 0 0 0,-1 0 0 0 0,0-1 0 0 0,0 1 0 0 0,-1 0 0 0 0,1-1 0 0 0,0 1 0 0 0,-1 0 0 0 0,1-1 0 0 0,-1 1 1 0 0,0-4-1 0 0</inkml:trace>
</inkml:ink>
</file>

<file path=ppt/ink/ink7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48.1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9 744 0 0,'0'0'8473'0'0,"30"-8"-4561"0"0,-3 11-4339 0 0,7 13-4870 0 0,-24-10 3794 0 0,-9-5 1207 0 0,-9-3-2031 0 0,-64-22-952 0 0</inkml:trace>
</inkml:ink>
</file>

<file path=ppt/ink/ink7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48.9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186 310 4316 0 0,'0'0'4709'0'0,"4"-8"-4306"0"0,11-25 149 0 0,-40 100 4127 0 0,2-6-4574 0 0,-30 76 3 0 0,-30 72-16 0 0,79-199-323 0 0,-5 8 980 0 0,6-19-258 0 0,0-12-303 0 0,2-6-270 0 0,0 0 0 0 0,2-1 0 0 0,0 1 0 0 0,2 0 0 0 0,0 0 0 0 0,1 0 1 0 0,1 0-1 0 0,7-20 0 0 0,11-18-11 0 0,35-66-1 0 0,-30 70-37 0 0,1 1 0 0 0,41-53 0 0 0,-57 88 80 0 0,1 0 1 0 0,0 1 0 0 0,1 1 0 0 0,1 0 0 0 0,0 1 0 0 0,1 1-1 0 0,0 0 1 0 0,1 2 0 0 0,28-15 0 0 0,-39 23 5 0 0,1 0-1 0 0,-1 1 1 0 0,1-1 0 0 0,0 1-1 0 0,0 1 1 0 0,13-2-1 0 0,-19 3 32 0 0,0 0-1 0 0,0 0 1 0 0,-1 0-1 0 0,1 0 1 0 0,0 0-1 0 0,0 0 1 0 0,-1 1-1 0 0,1-1 1 0 0,0 1-1 0 0,0-1 1 0 0,-1 1-1 0 0,1-1 1 0 0,-1 1-1 0 0,1 0 0 0 0,0 0 1 0 0,-1 0-1 0 0,0 0 1 0 0,1 0-1 0 0,-1 0 1 0 0,1 0-1 0 0,-1 1 1 0 0,0-1-1 0 0,0 0 1 0 0,0 1-1 0 0,0-1 1 0 0,0 1-1 0 0,0-1 1 0 0,0 1-1 0 0,0-1 1 0 0,-1 1-1 0 0,1 0 0 0 0,-1-1 1 0 0,1 1-1 0 0,0 3 1 0 0,0 7 57 0 0,0-1 0 0 0,-1 1 0 0 0,0 0 0 0 0,-1-1 0 0 0,0 1-1 0 0,-1-1 1 0 0,0 1 0 0 0,-1-1 0 0 0,0 0 0 0 0,0 0 0 0 0,-2 0 0 0 0,1 0 0 0 0,-1-1 0 0 0,-1 0 0 0 0,0 0 0 0 0,0 0 0 0 0,-1-1-1 0 0,-11 13 1 0 0,4-8 28 0 0,0 0 0 0 0,-1-1 0 0 0,-1 0 0 0 0,0-1 0 0 0,0-1 0 0 0,-1-1 0 0 0,-1 0 0 0 0,0-1 0 0 0,-36 12 0 0 0,7-3 189 0 0,24-9-1443 0 0,0-1-4088 0 0</inkml:trace>
</inkml:ink>
</file>

<file path=ppt/ink/ink7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49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1 2964 0 0,'0'0'6992'0'0,"9"1"-6751"0"0,27 4 52 0 0,-35-5-275 0 0,-1 0-1 0 0,1 0 1 0 0,-1 1 0 0 0,0-1-1 0 0,1 0 1 0 0,-1 0-1 0 0,0 0 1 0 0,1 1-1 0 0,-1-1 1 0 0,0 0-1 0 0,1 1 1 0 0,-1-1 0 0 0,0 0-1 0 0,1 0 1 0 0,-1 1-1 0 0,0-1 1 0 0,0 1-1 0 0,1-1 1 0 0,-1 0-1 0 0,0 1 1 0 0,0-1 0 0 0,0 1-1 0 0,0-1 1 0 0,0 0-1 0 0,1 1 1 0 0,-1-1-1 0 0,0 1 1 0 0,0-1-1 0 0,0 1 1 0 0,0-1 0 0 0,0 0-1 0 0,0 1 1 0 0,0-1-1 0 0,-1 1 1 0 0,1-1-1 0 0,0 0 1 0 0,0 1-1 0 0,0-1 1 0 0,0 1 0 0 0,0-1-1 0 0,-1 0 1 0 0,1 1-1 0 0,0-1 1 0 0,0 1-1 0 0,-1-1 1 0 0,1 0-1 0 0,0 1 1 0 0,0-1 0 0 0,-1 0-1 0 0,1 0 1 0 0,0 1-1 0 0,-1-1 1 0 0,1 0-1 0 0,-1 0 1 0 0,0 1-1 0 0,-18 15 926 0 0,14-13-693 0 0,0 0 0 0 0,0 0 0 0 0,0-1 0 0 0,0 0 0 0 0,-1 0 0 0 0,1-1 0 0 0,-1 1 0 0 0,1-1 0 0 0,-1 0 0 0 0,-8 0 454 0 0,22-17-1371 0 0,46-30-57 0 0</inkml:trace>
</inkml:ink>
</file>

<file path=ppt/ink/ink7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49.9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44 69 3860 0 0,'0'0'7126'0'0,"12"2"-6998"0"0,41 11-65 0 0,-51-12-59 0 0,-1-1 1 0 0,1 1-1 0 0,-1 0 1 0 0,0 0-1 0 0,1 0 1 0 0,-1 0-1 0 0,0 0 1 0 0,1 1-1 0 0,-1-1 1 0 0,0 0-1 0 0,0 1 1 0 0,0-1-1 0 0,0 0 1 0 0,0 1-1 0 0,-1-1 0 0 0,1 1 1 0 0,0 0-1 0 0,-1-1 1 0 0,1 1-1 0 0,0 3 1 0 0,1 32 61 0 0,-2-29-49 0 0,0-2 2 0 0,0-1 0 0 0,-1 1 0 0 0,0 0 0 0 0,0-1 0 0 0,0 1 0 0 0,-1 0 1 0 0,0-1-1 0 0,0 1 0 0 0,0-1 0 0 0,-1 0 0 0 0,0 0 0 0 0,-5 8 0 0 0,5-10 109 0 0,1 0 0 0 0,-1 0 0 0 0,0 0-1 0 0,1 0 1 0 0,-2-1 0 0 0,1 1 0 0 0,0-1 0 0 0,0 0-1 0 0,-1 0 1 0 0,1 0 0 0 0,-1 0 0 0 0,1-1-1 0 0,-1 1 1 0 0,0-1 0 0 0,0 0 0 0 0,0 0 0 0 0,0-1-1 0 0,0 1 1 0 0,-6-1 0 0 0,9 1-51 0 0,-1-1 0 0 0,1 0-1 0 0,-1 0 1 0 0,1 0 0 0 0,-1-1 0 0 0,1 1 0 0 0,-1 0 0 0 0,1 0-1 0 0,-1-1 1 0 0,1 1 0 0 0,-1-1 0 0 0,1 0 0 0 0,0 1 0 0 0,-1-1-1 0 0,1 0 1 0 0,0 0 0 0 0,-1 0 0 0 0,1 1 0 0 0,0-1 0 0 0,-1-2-1 0 0,1 2-80 0 0,0-1-1 0 0,1 1 1 0 0,-1-1-1 0 0,1 1 1 0 0,0-1-1 0 0,0 1 1 0 0,-1-1-1 0 0,1 0 1 0 0,0 1-1 0 0,0-1 1 0 0,0 1-1 0 0,1-1 1 0 0,-1 1-1 0 0,0-1 1 0 0,1 1-1 0 0,-1-1 1 0 0,1 1-1 0 0,-1-1 1 0 0,1 1-1 0 0,0-1 1 0 0,1-1-1 0 0,6-14-119 0 0,2 1 0 0 0,0 1 0 0 0,1-1 0 0 0,1 2 0 0 0,0 0-1 0 0,1 0 1 0 0,0 1 0 0 0,1 0 0 0 0,1 1 0 0 0,0 1 0 0 0,0 1 0 0 0,29-15 0 0 0,-31 19-908 0 0,1 0 0 0 0,0 1 0 0 0,0 0 0 0 0,0 1 0 0 0,25-4 0 0 0,-15 6-2033 0 0,7 0-1209 0 0</inkml:trace>
</inkml:ink>
</file>

<file path=ppt/ink/ink7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0.3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1 204 1344 0 0,'0'0'9249'0'0,"6"15"-8443"0"0,20 46-238 0 0,-24-55-579 0 0,0 1 0 0 0,-1 0 0 0 0,0 0-1 0 0,0 1 1 0 0,0-1 0 0 0,-1 0 0 0 0,0 0 0 0 0,0 0 0 0 0,0 0-1 0 0,-1 1 1 0 0,-1-1 0 0 0,1 0 0 0 0,-1 0 0 0 0,0-1 0 0 0,-1 1 0 0 0,1 0-1 0 0,-5 6 1 0 0,5-7-230 0 0,1-5 170 0 0,-5 12-1683 0 0</inkml:trace>
  <inkml:trace contextRef="#ctx0" brushRef="#br0" timeOffset="1">113 0 3332 0 0,'0'0'5241'0'0,"28"38"-7341"0"0,-25-22 175 0 0,1 7-2019 0 0</inkml:trace>
</inkml:ink>
</file>

<file path=ppt/ink/ink7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0.7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343 17 3056 0 0,'0'0'9225'0'0,"-4"-4"-9116"0"0,2 3-99 0 0,1-1 0 0 0,0 1 0 0 0,0 0-1 0 0,-1 0 1 0 0,1 0 0 0 0,-1 1 0 0 0,1-1-1 0 0,-1 0 1 0 0,1 0 0 0 0,-1 1-1 0 0,1-1 1 0 0,-1 1 0 0 0,0-1 0 0 0,1 1-1 0 0,-1 0 1 0 0,0 0 0 0 0,1 0 0 0 0,-1 0-1 0 0,0 0 1 0 0,1 0 0 0 0,-1 0-1 0 0,0 0 1 0 0,-1 1 0 0 0,-5 2 24 0 0,1 0 1 0 0,0 0 0 0 0,1 1-1 0 0,-1 0 1 0 0,-6 4-1 0 0,4-2-21 0 0,-23 15-24 0 0,31-20-19 0 0,-1 0-1 0 0,1 0 0 0 0,0 1 0 0 0,-1-1 0 0 0,1 0 0 0 0,0 0 0 0 0,0 1 0 0 0,0-1 0 0 0,0 0 0 0 0,0 1 0 0 0,0-1 0 0 0,0 1 0 0 0,0 0 1 0 0,1-1-1 0 0,-1 1 0 0 0,0 1 0 0 0,1-1-75 0 0,1-2 72 0 0,0 0 0 0 0,0 0 1 0 0,1 0-1 0 0,-1 0 0 0 0,0 1 0 0 0,0-1 1 0 0,0 0-1 0 0,0 1 0 0 0,0-1 1 0 0,0 1-1 0 0,0-1 0 0 0,0 1 0 0 0,0 0 1 0 0,0-1-1 0 0,0 1 0 0 0,1 1 0 0 0,2 5 8 0 0,-1 0-1 0 0,0 1 0 0 0,0-1 0 0 0,-1 1 0 0 0,0 0 0 0 0,0 0 1 0 0,-1 0-1 0 0,1 13 0 0 0,-1 1 61 0 0,-1-1 0 0 0,-2 24-1 0 0,0-30 17 0 0,0 0 0 0 0,-1 0 0 0 0,0 0 0 0 0,-1 0-1 0 0,-1-1 1 0 0,0 1 0 0 0,-1-1 0 0 0,-10 16 0 0 0,13-24 59 0 0,-1-1 0 0 0,-1 1 1 0 0,1-1-1 0 0,-1 0 0 0 0,1 0 1 0 0,-2 0-1 0 0,1 0 0 0 0,0-1 1 0 0,-1 0-1 0 0,0 0 0 0 0,0-1 1 0 0,0 1-1 0 0,0-1 0 0 0,-1-1 1 0 0,1 1-1 0 0,-1-1 0 0 0,1 0 1 0 0,-1-1-1 0 0,0 1 0 0 0,-7-1 1 0 0,-47 1-529 0 0</inkml:trace>
</inkml:ink>
</file>

<file path=ppt/ink/ink7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1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95 1 3756 0 0,'0'0'4957'0'0,"2"12"-4138"0"0,1 13-330 0 0,-1 0-1 0 0,0 28 1 0 0,-3-41-406 0 0,1-1 0 0 0,-2 0 0 0 0,1 0 0 0 0,-1 0 0 0 0,-1 0 0 0 0,0-1 1 0 0,-1 1-1 0 0,-8 18 0 0 0,-17 12 46 0 0,27-39-70 0 0,0 0 1 0 0,1 0-1 0 0,-1 0 0 0 0,0 0 0 0 0,0-1 0 0 0,0 1 0 0 0,0-1 1 0 0,-1 0-1 0 0,1 1 0 0 0,0-1 0 0 0,-1 0 0 0 0,1 0 0 0 0,0 0 1 0 0,-1-1-1 0 0,1 1 0 0 0,-6 0 0 0 0,7-3-45 0 0,1 1-1 0 0,-1-1 1 0 0,1 0-1 0 0,-1 0 1 0 0,1 1-1 0 0,-1-1 1 0 0,1 0 0 0 0,0 0-1 0 0,0 0 1 0 0,0 1-1 0 0,0-1 1 0 0,0 0-1 0 0,0 0 1 0 0,1 0-1 0 0,0-2 1 0 0,4-7-161 0 0,1 1 0 0 0,0 0 0 0 0,0 0 1 0 0,1 0-1 0 0,0 1 0 0 0,1 0 0 0 0,0 0 0 0 0,17-13 0 0 0,-5 3-164 0 0,-14 13 265 0 0,0 0 1 0 0,1 0-1 0 0,0 1 0 0 0,0 0 1 0 0,0 0-1 0 0,11-5 0 0 0,-17 10 56 0 0,1-1 1 0 0,0 0-1 0 0,0 0 0 0 0,0 1 0 0 0,-1-1 0 0 0,1 1 0 0 0,0-1 0 0 0,0 1 0 0 0,0 0 0 0 0,0 0 0 0 0,0 0 0 0 0,0 0 0 0 0,0 0 0 0 0,0 0 0 0 0,0 1 0 0 0,0-1 1 0 0,0 1-1 0 0,-1-1 0 0 0,1 1 0 0 0,0-1 0 0 0,0 1 0 0 0,0 0 0 0 0,-1 0 0 0 0,1 0 0 0 0,0 0 0 0 0,-1 1 0 0 0,1-1 0 0 0,-1 0 0 0 0,1 0 0 0 0,-1 1 1 0 0,0-1-1 0 0,0 1 0 0 0,2 2 0 0 0,4 7 193 0 0,0 1 1 0 0,-1 0 0 0 0,0 0-1 0 0,7 25 1 0 0,-5 11-958 0 0,-8-44 148 0 0,0 1 1 0 0,0 0-1 0 0,-1 0 0 0 0,0-1 1 0 0,0 1-1 0 0,0 0 0 0 0,-2 5 1 0 0</inkml:trace>
</inkml:ink>
</file>

<file path=ppt/ink/ink7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1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0 3768 0 0,'0'0'6842'0'0,"2"16"-6088"0"0,3 30-24 0 0,-2 0-1 0 0,-4 64 1 0 0,-3-76-500 0 0,-25 188 1139 0 0,23-197-1618 0 0,0 0 1 0 0,-1 1-1 0 0,-2-2 0 0 0,0 0 0 0 0,-2 0 0 0 0,-19 32 1 0 0,16-40-1812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6.8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197 1 4500 0 0,'0'0'6065'0'0,"2"13"-6054"0"0,8 78 1101 0 0,-7 173 1 0 0,-4-145-1021 0 0,4 244 95 0 0,-5-377-400 0 0,0 0 0 0 0,-1 0 0 0 0,0 0 0 0 0,-1 1 0 0 0,-9-22 1 0 0,0-1 129 0 0,8 19 77 0 0,-1-1-1 0 0,-1 1 0 0 0,-17-29 0 0 0,21 42 9 0 0,0 0 0 0 0,0-1-1 0 0,0 1 1 0 0,-1 1 0 0 0,1-1-1 0 0,-1 1 1 0 0,0-1 0 0 0,-6-3-1 0 0,7 5 19 0 0,1 1 0 0 0,0 0-1 0 0,-1 0 1 0 0,1 0-1 0 0,-1 0 1 0 0,1 1 0 0 0,-1-1-1 0 0,1 1 1 0 0,-1-1-1 0 0,1 1 1 0 0,-1 0 0 0 0,0 0-1 0 0,1 0 1 0 0,-1 0-1 0 0,1 1 1 0 0,-1-1 0 0 0,-4 2-1 0 0,4 0-14 0 0,1-1 0 0 0,-1 1 0 0 0,0-1 1 0 0,1 1-1 0 0,-1 0 0 0 0,1 0 0 0 0,0 1 0 0 0,-1-1 0 0 0,1 0 0 0 0,0 1 0 0 0,1-1 1 0 0,-1 1-1 0 0,0 0 0 0 0,1-1 0 0 0,-1 1 0 0 0,1 0 0 0 0,0 0 0 0 0,0 0 0 0 0,0 0 1 0 0,0 0-1 0 0,1 0 0 0 0,-1 4 0 0 0,-1 0-6 0 0,2 0-1 0 0,-1 0 1 0 0,1-1 0 0 0,-1 1-1 0 0,2 0 1 0 0,-1 0 0 0 0,1 0-1 0 0,0 0 1 0 0,3 9 0 0 0,-1-8 61 0 0,1-1-1 0 0,0 1 1 0 0,0-1 0 0 0,0 0 0 0 0,1 0 0 0 0,0 0 0 0 0,0 0-1 0 0,1-1 1 0 0,0 0 0 0 0,12 10 0 0 0,-6-8 8 0 0,-1 0 1 0 0,1-1-1 0 0,0-1 1 0 0,1 0-1 0 0,0 0 1 0 0,13 3-1 0 0,6-1 48 0 0,-1-1 0 0 0,1-1 0 0 0,1-2 0 0 0,60 0 0 0 0,-63-4-127 0 0,-1-2-1 0 0,0-1 1 0 0,0-1-1 0 0,0-1 0 0 0,43-15 1 0 0,-56 15-110 0 0,1-2 1 0 0,-2 0 0 0 0,1-1-1 0 0,-1 0 1 0 0,0-1 0 0 0,0-1-1 0 0,-1 0 1 0 0,-1-1 0 0 0,0-1-1 0 0,18-20 1 0 0,-27 28 175 0 0,0-1 1 0 0,-1 0-1 0 0,0 0 1 0 0,0 0-1 0 0,0 0 1 0 0,0 0-1 0 0,-1-1 1 0 0,0 1-1 0 0,0-1 1 0 0,-1 0 0 0 0,1 0-1 0 0,-1 1 1 0 0,-1-1-1 0 0,1-8 1 0 0,-1 11 12 0 0,0 0 0 0 0,-1 0 0 0 0,1 0 0 0 0,-1 0 0 0 0,0 0 0 0 0,0 0 1 0 0,0 0-1 0 0,0 0 0 0 0,0 1 0 0 0,-1-1 0 0 0,0 0 0 0 0,1 1 0 0 0,-1-1 1 0 0,0 1-1 0 0,0 0 0 0 0,0-1 0 0 0,0 1 0 0 0,0 0 0 0 0,-1 0 0 0 0,1 1 1 0 0,-1-1-1 0 0,1 0 0 0 0,-1 1 0 0 0,0-1 0 0 0,0 1 0 0 0,1 0 0 0 0,-1 0 1 0 0,-5-1-1 0 0,4 1-79 0 0,-1 0 0 0 0,1 0 0 0 0,-1 0 0 0 0,1 0 0 0 0,-1 1 0 0 0,1 0 0 0 0,-1 0 1 0 0,1 0-1 0 0,-1 0 0 0 0,0 1 0 0 0,1-1 0 0 0,-1 1 0 0 0,1 1 0 0 0,0-1 0 0 0,-1 1 0 0 0,1-1 0 0 0,0 1 1 0 0,0 0-1 0 0,0 1 0 0 0,0-1 0 0 0,0 1 0 0 0,1-1 0 0 0,-1 1 0 0 0,1 0 0 0 0,0 1 0 0 0,-1-1 0 0 0,1 1 1 0 0,1-1-1 0 0,-1 1 0 0 0,1 0 0 0 0,-1 0 0 0 0,1 0 0 0 0,0 0 0 0 0,0 0 0 0 0,1 0 0 0 0,-1 1 0 0 0,1-1 1 0 0,0 1-1 0 0,0-1 0 0 0,1 1 0 0 0,-1-1 0 0 0,1 7 0 0 0,0-5-134 0 0,-1 0 0 0 0,1-1 1 0 0,0 1-1 0 0,1 0 0 0 0,-1 0 0 0 0,1 0 1 0 0,0-1-1 0 0,1 1 0 0 0,-1 0 0 0 0,1-1 1 0 0,0 1-1 0 0,1-1 0 0 0,-1 0 0 0 0,1 0 0 0 0,0 0 1 0 0,1 0-1 0 0,-1 0 0 0 0,1 0 0 0 0,0-1 1 0 0,0 0-1 0 0,0 0 0 0 0,0 0 0 0 0,1 0 1 0 0,0-1-1 0 0,-1 0 0 0 0,1 0 0 0 0,1 0 0 0 0,-1 0 1 0 0,8 2-1 0 0,-5-2-698 0 0,1 0-1 0 0,0 0 1 0 0,0-1 0 0 0,0 0-1 0 0,14 1 1 0 0,23-2-4444 0 0</inkml:trace>
</inkml:ink>
</file>

<file path=ppt/ink/ink7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1.9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1 180 2600 0 0,'0'0'7433'0'0,"79"-6"-7985"0"0,-56 10 332 0 0,2-2-672 0 0,-6 1-616 0 0,13-3-1645 0 0</inkml:trace>
  <inkml:trace contextRef="#ctx0" brushRef="#br0" timeOffset="1">923 15 3708 0 0,'0'0'6852'0'0,"16"-2"-5848"0"0,143-9 588 0 0,-119 10-1492 0 0,-18 0-104 0 0,0 1 0 0 0,-1 1-1 0 0,37 6 1 0 0,-58-7-141 0 0,1 1 0 0 0,0-1 0 0 0,0 1-1 0 0,-1-1 1 0 0,1 1 0 0 0,0-1 0 0 0,-1 1 0 0 0,1-1-1 0 0,-1 1 1 0 0,1-1 0 0 0,-1 1 0 0 0,1 0 0 0 0,-1-1-1 0 0,1 1 1 0 0,-1 0 0 0 0,0 0 0 0 0,1-1-1 0 0,-1 1 1 0 0,0 0 0 0 0,0 0 0 0 0,1-1 0 0 0,-1 1-1 0 0,0 0 1 0 0,0 0 0 0 0,0 0 0 0 0,0-1 0 0 0,0 1-1 0 0,0 0 1 0 0,0 0 0 0 0,0 0 0 0 0,0 0 0 0 0,-1-1-1 0 0,1 1 1 0 0,0 0 0 0 0,-1 0 0 0 0,1-1 0 0 0,0 1-1 0 0,-1 0 1 0 0,1 0 0 0 0,-1-1 0 0 0,1 1-1 0 0,-1-1 1 0 0,1 1 0 0 0,-1 0 0 0 0,1-1 0 0 0,-1 1-1 0 0,0-1 1 0 0,1 1 0 0 0,-1-1 0 0 0,0 1 0 0 0,1-1-1 0 0,-3 1 1 0 0,-14 9-4678 0 0</inkml:trace>
</inkml:ink>
</file>

<file path=ppt/ink/ink7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2.3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 3404 0 0,'0'0'9446'0'0,"13"0"-9432"0"0,11 0-55 0 0,221-4-404 0 0,-91-12-6075 0 0,-132 13 3966 0 0</inkml:trace>
</inkml:ink>
</file>

<file path=ppt/ink/ink7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2.7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362 15 796 0 0,'0'0'11638'0'0,"-4"-4"-11283"0"0,3 3-335 0 0,0 0 1 0 0,0 0 0 0 0,0 0 0 0 0,0 0-1 0 0,0 1 1 0 0,0-1 0 0 0,0 0-1 0 0,0 1 1 0 0,0-1 0 0 0,0 1 0 0 0,0-1-1 0 0,0 1 1 0 0,0-1 0 0 0,-1 1 0 0 0,1 0-1 0 0,0 0 1 0 0,0 0 0 0 0,0-1 0 0 0,-1 1-1 0 0,1 0 1 0 0,0 0 0 0 0,0 1 0 0 0,-1-1-1 0 0,1 0 1 0 0,0 0 0 0 0,0 1 0 0 0,0-1-1 0 0,-2 1 1 0 0,-3 2 93 0 0,0 1 0 0 0,1 0 0 0 0,-1 0 0 0 0,1 0 1 0 0,-5 6-1 0 0,-27 28 87 0 0,1 1 1 0 0,-51 75-1 0 0,80-104-187 0 0,-47 59-884 0 0,48-62-121 0 0,-1 1-1 0 0,0-1 1 0 0,-1 0 0 0 0,0-1-1 0 0,0 0 1 0 0,-13 8-1 0 0</inkml:trace>
</inkml:ink>
</file>

<file path=ppt/ink/ink7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3.2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4728 0 0,'0'0'5122'0'0,"13"12"-4624"0"0,10 12-186 0 0,-1 2 0 0 0,31 46 0 0 0,-35-46-336 0 0,1-2-1 0 0,0 0 1 0 0,2-1 0 0 0,1-1-1 0 0,0-1 1 0 0,2-1-1 0 0,0-1 1 0 0,34 20-1 0 0,-52-36-364 0 0,1 1-1 0 0,0-1 1 0 0,0 0-1 0 0,12 4 0 0 0,15-2-4261 0 0,-21-5 1702 0 0</inkml:trace>
  <inkml:trace contextRef="#ctx0" brushRef="#br0" timeOffset="1">676 176 4104 0 0,'0'0'9364'0'0,"-4"8"-9306"0"0,-1 0-74 0 0,3-5-1 0 0,0-1 0 0 0,1 1 0 0 0,-1-1 0 0 0,1 1 0 0 0,0-1 0 0 0,0 1 0 0 0,0 0 0 0 0,0 0-1 0 0,0 0 1 0 0,0 0 0 0 0,1-1 0 0 0,0 1 0 0 0,-1 0 0 0 0,1 5 785 0 0,1-27 834 0 0</inkml:trace>
</inkml:ink>
</file>

<file path=ppt/ink/ink7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3.6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88 4092 0 0,'0'0'7669'0'0,"7"13"-7144"0"0,-7-12-521 0 0,9 18 126 0 0,-1 0 0 0 0,-1 0 0 0 0,-1 1 0 0 0,7 35 1 0 0,-13-37 486 0 0,-4-24 1300 0 0,-4-29-621 0 0,9 24-1369 0 0,1 1 1 0 0,0-1-1 0 0,0 1 1 0 0,1 0 0 0 0,0 0-1 0 0,1 0 1 0 0,0 1-1 0 0,0-1 1 0 0,1 1-1 0 0,0 0 1 0 0,1 0-1 0 0,0 0 1 0 0,0 1-1 0 0,1 0 1 0 0,0 0-1 0 0,1 1 1 0 0,0 0-1 0 0,0 0 1 0 0,0 1-1 0 0,1 0 1 0 0,-1 0 0 0 0,16-6-1 0 0,-21 11-278 0 0,1-1 0 0 0,0 1-1 0 0,-1 0 1 0 0,1 0 0 0 0,0 0 0 0 0,0 0 0 0 0,4 0 0 0 0,17 3-4679 0 0,-8 2 1889 0 0</inkml:trace>
</inkml:ink>
</file>

<file path=ppt/ink/ink7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4.0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66 274 2692 0 0,'0'0'9380'0'0,"-4"13"-9087"0"0,4-12-288 0 0,-11 31 81 0 0,-12 59-1 0 0,22-75-313 0 0,-5 27-522 0 0,5-41 386 0 0,1-1 0 0 0,-1 1 1 0 0,1 0-1 0 0,-1 0 0 0 0,1-1 0 0 0,-1 1 0 0 0,0-1 1 0 0,0 1-1 0 0,1-1 0 0 0,-1 1 0 0 0,-1-1 1 0 0,1 0-1 0 0,0 1 0 0 0,0-1 0 0 0,0 0 0 0 0,-1 0 1 0 0,1 0-1 0 0,-3 2 0 0 0</inkml:trace>
  <inkml:trace contextRef="#ctx0" brushRef="#br0" timeOffset="1">163 1 4440 0 0,'0'0'5965'0'0,"-3"14"-5928"0"0,-5 45-1 0 0,8-57-28 0 0,0 1-1 0 0,1-1 1 0 0,-1 0-1 0 0,0 0 1 0 0,1 0 0 0 0,-1 1-1 0 0,1-1 1 0 0,0 0-1 0 0,0 0 1 0 0,0 0-1 0 0,0 0 1 0 0,0 0-1 0 0,0 0 1 0 0,1 0-1 0 0,-1-1 1 0 0,0 1 0 0 0,1 0-1 0 0,0-1 1 0 0,-1 1-1 0 0,1-1 1 0 0,0 0-1 0 0,0 1 1 0 0,0-1-1 0 0,2 1 1 0 0,-3-1 28 0 0,0-1-1 0 0,0 1 1 0 0,0 0-1 0 0,0-1 1 0 0,0 1 0 0 0,0-1-1 0 0,0 0 1 0 0,0 1-1 0 0,0-1 1 0 0,0 0-1 0 0,0 0 1 0 0,0 1 0 0 0,0-1-1 0 0,0 0 1 0 0,0 0-1 0 0,1 0 1 0 0,-1 0 0 0 0,0 0-1 0 0,0-1 1 0 0,0 1-1 0 0,0 0 1 0 0,0-1 0 0 0,0 1-1 0 0,0 0 1 0 0,0-1-1 0 0,0 1 1 0 0,0-1 0 0 0,0 1-1 0 0,0-1 1 0 0,0 0-1 0 0,0 1 1 0 0,0-1 0 0 0,-1 0-1 0 0,1 0 1 0 0,0 0-1 0 0,0 0 1 0 0,-1 1 0 0 0,2-3-1 0 0,5-16 490 0 0,-3 8-556 0 0,-1 1 1 0 0,1-1-1 0 0,-2 1 0 0 0,1-1 1 0 0,0-16-1 0 0,-21 55-5288 0 0,16-25 4668 0 0,-6 12-1469 0 0,-3 7-930 0 0</inkml:trace>
</inkml:ink>
</file>

<file path=ppt/ink/ink7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4.5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292 249 288 0 0,'0'0'6591'0'0,"14"-10"-6301"0"0,-4 2-189 0 0,20-14 567 0 0,31-31-1 0 0,-55 46-375 0 0,0-1-1 0 0,-1 1 0 0 0,0-1 1 0 0,0-1-1 0 0,-1 1 0 0 0,0-1 0 0 0,0 1 1 0 0,-1-1-1 0 0,0 0 0 0 0,-1 0 0 0 0,0-1 1 0 0,0 1-1 0 0,-1 0 0 0 0,0-19 1 0 0,-1 28-275 0 0,0-1 1 0 0,0 1 0 0 0,0 0 0 0 0,0-1 0 0 0,0 1 0 0 0,0 0-1 0 0,0 0 1 0 0,0-1 0 0 0,0 1 0 0 0,0 0 0 0 0,-1-1 0 0 0,1 1-1 0 0,0 0 1 0 0,0-1 0 0 0,0 1 0 0 0,0 0 0 0 0,-1 0 0 0 0,1-1-1 0 0,0 1 1 0 0,0 0 0 0 0,0 0 0 0 0,-1-1 0 0 0,1 1 0 0 0,0 0-1 0 0,0 0 1 0 0,-1 0 0 0 0,1-1 0 0 0,0 1 0 0 0,-1 0 0 0 0,1 0-1 0 0,0 0 1 0 0,-1 0 0 0 0,1 0 0 0 0,0 0 0 0 0,-1 0 0 0 0,1 0-1 0 0,-1 0 1 0 0,-16 4-83 0 0,-15 14-112 0 0,21-8 247 0 0,0 1 1 0 0,1 0-1 0 0,0 1 0 0 0,0 0 1 0 0,2 1-1 0 0,-1 0 0 0 0,2 0 1 0 0,-11 24-1 0 0,11-18-78 0 0,2 0 0 0 0,-1 1 1 0 0,2 0-1 0 0,1 0 0 0 0,1 0 0 0 0,-1 22 0 0 0,3-16 89 0 0,-3 45 254 0 0,2-67-235 0 0,0 0 0 0 0,1 0 0 0 0,-1 0 0 0 0,-1 0 0 0 0,1 0 1 0 0,-1 0-1 0 0,1 0 0 0 0,-1-1 0 0 0,0 1 0 0 0,-1 0 0 0 0,1-1 0 0 0,0 0 0 0 0,-6 6 0 0 0,3-7 29 0 0,-1 1-1 0 0,0-1 1 0 0,0 0-1 0 0,0 0 1 0 0,0 0-1 0 0,0-1 1 0 0,0 0-1 0 0,0 0 0 0 0,0-1 1 0 0,0 0-1 0 0,-11 0 1 0 0,-4 0 54 0 0,-123 10-4209 0 0</inkml:trace>
</inkml:ink>
</file>

<file path=ppt/ink/ink7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5.0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0 1668 0 0,'0'0'5620'0'0,"1"16"-4701"0"0,8 127 1177 0 0,-9-132-1887 0 0,0 27 861 0 0,-5 40 0 0 0,4-68-935 0 0,-1 0-1 0 0,0 0 1 0 0,0-1-1 0 0,-1 1 0 0 0,-1-1 1 0 0,1 1-1 0 0,-1-1 1 0 0,-1 0-1 0 0,-6 10 1 0 0,10-17-93 0 0,0-1 1 0 0,0 0 0 0 0,0 0 0 0 0,0 0 0 0 0,0 0-1 0 0,0 0 1 0 0,0 0 0 0 0,0 0 0 0 0,0 0-1 0 0,0-1 1 0 0,0 1 0 0 0,-1 0 0 0 0,1-1 0 0 0,-2 2-1 0 0,2-2-10 0 0,1 0 0 0 0,-1 0 0 0 0,1 0 1 0 0,-1 0-1 0 0,1 0 0 0 0,-1 0 0 0 0,1 0 0 0 0,-1-1 0 0 0,1 1 0 0 0,-1 0 0 0 0,1 0 0 0 0,0 0 0 0 0,-1 0 0 0 0,1-1 0 0 0,-1 1 0 0 0,1 0 0 0 0,-1 0 0 0 0,1-1 0 0 0,0 1 0 0 0,-1 0 0 0 0,1-1 0 0 0,-1 1 0 0 0,1 0 0 0 0,0-1 1 0 0,-1 1-1 0 0,1-1 0 0 0,-1-1-28 0 0,0 0 0 0 0,1 0 0 0 0,-1 0 1 0 0,0 0-1 0 0,1 1 0 0 0,0-1 0 0 0,-1 0 0 0 0,1 0 1 0 0,0 0-1 0 0,0 0 0 0 0,0 0 0 0 0,0 0 1 0 0,1 0-1 0 0,-1 0 0 0 0,0 0 0 0 0,1 0 0 0 0,-1 0 1 0 0,1 0-1 0 0,1-2 0 0 0,4-7-154 0 0,1-1 0 0 0,0 2-1 0 0,0-1 1 0 0,2 1 0 0 0,16-18 0 0 0,55-43-822 0 0,-68 61 796 0 0,-7 5 118 0 0,0 1-1 0 0,1-1 1 0 0,-1 1-1 0 0,1 0 0 0 0,0 0 1 0 0,0 1-1 0 0,0 0 1 0 0,0 0-1 0 0,1 0 0 0 0,-1 1 1 0 0,1 0-1 0 0,0 0 1 0 0,7-1-1 0 0,-13 3 48 0 0,0 1 0 0 0,1-1 0 0 0,-1 1 0 0 0,0-1 1 0 0,1 1-1 0 0,-1 0 0 0 0,0-1 0 0 0,0 1 0 0 0,0 0 0 0 0,0 0 0 0 0,0 0 0 0 0,0-1 0 0 0,0 1 0 0 0,0 0 0 0 0,0 1 0 0 0,0-1 0 0 0,0 0 1 0 0,-1 0-1 0 0,1 0 0 0 0,0 0 0 0 0,-1 1 0 0 0,1-1 0 0 0,-1 0 0 0 0,1 3 0 0 0,10 39 562 0 0,-9-33-393 0 0,11 46 323 0 0,-3-10-338 0 0,2 0-1 0 0,23 57 0 0 0,-20-64-331 0 0</inkml:trace>
</inkml:ink>
</file>

<file path=ppt/ink/ink7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5.4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0 2796 0 0,'0'0'6967'0'0,"3"15"-6688"0"0,4 22 305 0 0,-3 1 0 0 0,0-1 0 0 0,-3 1 0 0 0,-6 68 0 0 0,-1-62-16 0 0,-22 80 1 0 0,22-104-545 0 0,2-1-1 0 0,-5 29 1 0 0,7-12-3195 0 0</inkml:trace>
</inkml:ink>
</file>

<file path=ppt/ink/ink7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4:55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1644 0 0,'0'0'8427'0'0,"15"-10"-8006"0"0,50-31-227 0 0,-60 38-202 0 0,0 1 0 0 0,1 0-1 0 0,-1 0 1 0 0,0 0-1 0 0,1 1 1 0 0,-1-1 0 0 0,1 1-1 0 0,-1 1 1 0 0,1-1-1 0 0,0 1 1 0 0,-1 0 0 0 0,1 0-1 0 0,8 2 1 0 0,10-1-54 0 0,137 12-149 0 0,0 0 2748 0 0,-184-4-5334 0 0,4-4 819 0 0,12-4 268 0 0,56-16-4638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7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283 1 860 0 0,'0'0'8079'0'0,"-8"17"-7484"0"0,-1 1-403 0 0,-3 8 102 0 0,0 0 0 0 0,-9 35 1 0 0,-51 241 1004 0 0,6-26-628 0 0,-6-14-629 0 0,65-235 147 0 0,3-12-2691 0 0,15-40-1327 0 0,0-7-222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7.2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37 5793 0 0,'0'0'10516'0'0,"16"-4"-9714"0"0,-15 4-799 0 0,56-11 794 0 0,88-7 1 0 0,-54 15-831 0 0,0 4 1 0 0,0 4-1 0 0,0 4 0 0 0,-1 4 1 0 0,97 27-1 0 0,-105-9-3380 0 0,-82-31 3284 0 0,0 0 0 0 0,1 0 0 0 0,-1 0 0 0 0,1 0 0 0 0,-1 0 0 0 0,0 0 0 0 0,1-1 0 0 0,-1 1 0 0 0,0 0 0 0 0,1 0 0 0 0,-1-1 0 0 0,2-2-1161 0 0,-2 3 1161 0 0,0 0-1 0 0,1-1 1 0 0,-1 1 0 0 0,0 0 0 0 0,0-1 0 0 0,0 1 0 0 0,0 0 0 0 0,0-1 0 0 0,0 1 0 0 0,0-1 0 0 0,0 1 0 0 0,0 0 0 0 0,0-1 0 0 0,0 1 0 0 0,0-1 0 0 0,0 1 0 0 0,0 0 0 0 0,-1-1 0 0 0,1 1 0 0 0,0 0 0 0 0,0-1 0 0 0,-1 0 0 0 0,1-6-2067 0 0,0-19-4030 0 0</inkml:trace>
</inkml:ink>
</file>

<file path=ppt/ink/ink7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03.2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98 0 2072 0 0,'0'0'1552'0'0</inkml:trace>
  <inkml:trace contextRef="#ctx0" brushRef="#br0" timeOffset="1">1 248 1696 0 0,'0'0'3228'0'0</inkml:trace>
</inkml:ink>
</file>

<file path=ppt/ink/ink7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6.7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5228 0 0,'0'0'7494'0'0,"3"-9"-9878"0"0,2 20 3248 0 0,1-16 1166 0 0,5-2-4802 0 0,-9 16-1415 0 0,-2-8 3839 0 0,0 0-1 0 0,0 0 0 0 0,0 0 0 0 0,0 0 0 0 0,0-1 0 0 0,0 1 1 0 0,-1 0-1 0 0,0 3-698 0 0,-14-10-1389 0 0</inkml:trace>
</inkml:ink>
</file>

<file path=ppt/ink/ink7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7.1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0 6065 0 0,'0'0'3891'0'0,"-3"15"-4692"0"0,3-14 801 0 0,-7 31 33 0 0,2 0-1 0 0,-2 43 0 0 0,9-52 1753 0 0,1-54 1849 0 0,1-4-3666 0 0,0-12-806 0 0,-24 58-5106 0 0,8-3 3407 0 0,-5 1-1139 0 0</inkml:trace>
</inkml:ink>
</file>

<file path=ppt/ink/ink7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9.3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24 1160 0 0,'0'0'8334'0'0,"-1"-6"-7955"0"0,1-5-42 0 0,-1 5-775 0 0,-3 26-117 0 0,-48 189 786 0 0,49-195-916 0 0,1-2-3402 0 0</inkml:trace>
</inkml:ink>
</file>

<file path=ppt/ink/ink7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0.2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1 265 1200 0 0,'0'0'3554'0'0,"8"4"-3890"0"0,-1 0 486 0 0,0-1 1 0 0,0 0-1 0 0,0 0 1 0 0,0-1-1 0 0,0 1 1 0 0,1-2-1 0 0,-1 1 0 0 0,1-1 1 0 0,-1 0-1 0 0,1 0 1 0 0,-1-1-1 0 0,1 0 1 0 0,-1-1-1 0 0,1 0 1 0 0,0 0-1 0 0,-1 0 1 0 0,0-1-1 0 0,10-3 1 0 0,-5-2-164 0 0,-1 0 1 0 0,1-1 0 0 0,-1 0-1 0 0,-1-1 1 0 0,0 0 0 0 0,0 0 0 0 0,-1-1-1 0 0,0-1 1 0 0,0 1 0 0 0,-1-1-1 0 0,-1-1 1 0 0,0 1 0 0 0,-1-1-1 0 0,0-1 1 0 0,0 1 0 0 0,-2-1-1 0 0,1 0 1 0 0,-2 0 0 0 0,0 0 0 0 0,0-1-1 0 0,-1 1 1 0 0,-1-1 0 0 0,0-16-1 0 0,-2 41-395 0 0,0-1 0 0 0,-1 1-1 0 0,-4 13 1 0 0,-2 15 589 0 0,-12 101 1559 0 0,-13 111-178 0 0,29-216-1495 0 0,-4 43 16 0 0,4 1 0 0 0,5 90 0 0 0,0-167-69 0 0,-1 0 0 0 0,1 1 0 0 0,0-1 0 0 0,-1 0 0 0 0,1 0 0 0 0,0-1 0 0 0,0 1 0 0 0,1 0 0 0 0,-1 0 0 0 0,0 0 1 0 0,0-1-1 0 0,1 1 0 0 0,-1 0 0 0 0,1-1 0 0 0,0 0 0 0 0,-1 1 0 0 0,1-1 0 0 0,0 0 0 0 0,0 0 0 0 0,0 0 0 0 0,0 0 0 0 0,0 0 0 0 0,0 0 0 0 0,0-1 0 0 0,0 1 0 0 0,0 0 0 0 0,0-1 1 0 0,0 0-1 0 0,0 0 0 0 0,0 1 0 0 0,1-1 0 0 0,1-1 0 0 0,1 2 66 0 0,-1-1 0 0 0,0 0 1 0 0,0-1-1 0 0,0 1 0 0 0,0-1 1 0 0,1 1-1 0 0,-1-1 0 0 0,0-1 1 0 0,0 1-1 0 0,0 0 0 0 0,-1-1 0 0 0,1 0 1 0 0,0 0-1 0 0,0 0 0 0 0,5-5 1 0 0,-4 1-80 0 0,1-1 1 0 0,-2 0-1 0 0,1 0 1 0 0,-1 0 0 0 0,0 0-1 0 0,0-1 1 0 0,-1 0-1 0 0,0 0 1 0 0,0 0 0 0 0,-1 0-1 0 0,0 0 1 0 0,-1 0-1 0 0,1-1 1 0 0,-2 1 0 0 0,1 0-1 0 0,-1-1 1 0 0,0 1-1 0 0,-1-1 1 0 0,-2-11 0 0 0,1 9-5 0 0,-1-1 1 0 0,-1 1-1 0 0,1 0 0 0 0,-2 0 1 0 0,0 0-1 0 0,0 0 1 0 0,-1 1-1 0 0,0 0 1 0 0,0 0-1 0 0,-1 1 0 0 0,-1-1 1 0 0,0 2-1 0 0,-12-12 1 0 0,17 17-28 0 0,-12-12-859 0 0,15 14 870 0 0,0 1-1 0 0,0 0 1 0 0,0-1 0 0 0,0 1-1 0 0,0-1 1 0 0,0 1-1 0 0,1 0 1 0 0,-1-1-1 0 0,0 1 1 0 0,0-1 0 0 0,0 1-1 0 0,0 0 1 0 0,0-1-1 0 0,0 1 1 0 0,1 0-1 0 0,-1-1 1 0 0,0 1 0 0 0,0 0-1 0 0,1-1 1 0 0,-1 1-1 0 0,0 0 1 0 0,1-1-1 0 0,-1 1 1 0 0,0 0 0 0 0,0 0-1 0 0,1 0 1 0 0,-1-1-1 0 0,1 1 1 0 0,-1 0-1 0 0,0 0 1 0 0,1 0 0 0 0,-1 0-1 0 0,0-1 1 0 0,1 1-1 0 0,-1 0 1 0 0,1 0-1 0 0,-1 0 1 0 0,0 0 0 0 0,1 0-1 0 0,-1 0 1 0 0,1 0-1 0 0,-1 0 1 0 0,0 0-1 0 0,1 0 1 0 0,0 1-1 0 0,189-43-31 0 0,-183 38 740 0 0</inkml:trace>
</inkml:ink>
</file>

<file path=ppt/ink/ink7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1.2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287 0 1552 0 0,'0'0'6110'0'0,"-5"1"-6334"0"0,1 1 254 0 0,1-1-1 0 0,-1 0 1 0 0,1 1-1 0 0,-1 0 1 0 0,1 0-1 0 0,0 0 1 0 0,0 0-1 0 0,0 0 1 0 0,0 1 0 0 0,0-1-1 0 0,0 1 1 0 0,1 0-1 0 0,-1 0 1 0 0,-2 4-1 0 0,-34 56 1142 0 0,28-44-978 0 0,-18 37-101 0 0,1 2 0 0 0,3 1 0 0 0,3 0 0 0 0,2 2 0 0 0,3 1 0 0 0,3 0 0 0 0,-11 113 0 0 0,23-154-111 0 0,1 1 1 0 0,2-1-1 0 0,0 1 1 0 0,1-1-1 0 0,1 1 0 0 0,1-1 1 0 0,0 0-1 0 0,2 0 1 0 0,1-1-1 0 0,0 0 1 0 0,2 0-1 0 0,0 0 0 0 0,1-1 1 0 0,25 34-1 0 0,-32-48 39 0 0,1-1-1 0 0,0 0 1 0 0,0 0-1 0 0,0-1 0 0 0,0 1 1 0 0,0-1-1 0 0,1 0 1 0 0,-1 0-1 0 0,7 3 1 0 0,-9-5 60 0 0,0-1 1 0 0,0 1 0 0 0,0 0-1 0 0,0-1 1 0 0,0 1 0 0 0,0-1-1 0 0,0 0 1 0 0,0 0 0 0 0,0 0-1 0 0,0 0 1 0 0,0 0 0 0 0,0 0-1 0 0,0-1 1 0 0,0 1 0 0 0,0-1-1 0 0,0 1 1 0 0,0-1 0 0 0,0 0-1 0 0,0 1 1 0 0,0-1-1 0 0,0 0 1 0 0,0-1 0 0 0,-1 1-1 0 0,1 0 1 0 0,3-3 0 0 0,4-6-16 0 0,0 0 0 0 0,-1 0 0 0 0,15-22 0 0 0,5-17-4739 0 0,-18 33 1432 0 0,1-7-1096 0 0</inkml:trace>
</inkml:ink>
</file>

<file path=ppt/ink/ink7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1.7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23 1684 0 0,'0'0'7360'0'0,"1"-5"-7449"0"0,0-1 54 0 0,2-5-27 0 0,1 22 191 0 0,2 20 282 0 0,-2 1 0 0 0,-2 0 0 0 0,-1 0 0 0 0,-4 47 0 0 0,-27 125 70 0 0,23-168-540 0 0,3-8-317 0 0,-1-1 0 0 0,-2-1 0 0 0,-1 1 0 0 0,-14 32 0 0 0,22-59 307 0 0,0 0 1 0 0,0 0-1 0 0,0 1 1 0 0,0-1-1 0 0,0 0 1 0 0,0 1 0 0 0,0-1-1 0 0,0 0 1 0 0,-1 0-1 0 0,1 1 1 0 0,0-1 0 0 0,0 0-1 0 0,0 0 1 0 0,0 1-1 0 0,0-1 1 0 0,-1 0 0 0 0,1 0-1 0 0,0 0 1 0 0,0 1-1 0 0,-1-1 1 0 0,1 0-1 0 0,0 0 1 0 0,0 0 0 0 0,0 0-1 0 0,-1 0 1 0 0,1 1-1 0 0,0-1 1 0 0,-1 0 0 0 0,1 0-1 0 0,0 0 1 0 0,0 0-1 0 0,-1 0 1 0 0,1 0 0 0 0,0 0-1 0 0,0 0 1 0 0,-1 0-1 0 0,1 0 1 0 0,0 0-1 0 0,-1 0 1 0 0,1 0 0 0 0,0 0-1 0 0,0 0 1 0 0,-1 0-1 0 0,1 0 1 0 0,0-1 0 0 0,0 1-1 0 0,-1 0 1 0 0,1 0-1 0 0,0 0 1 0 0,0 0 0 0 0,-1-1-1 0 0,1 1 1 0 0,0 0-1 0 0,0 0 1 0 0,0 0-1 0 0,-1-1 1 0 0,1 1 0 0 0,0 0-1 0 0,0 0 1 0 0,0 0-1 0 0,0-1 1 0 0,0 1 0 0 0,0 0-1 0 0,-1-1 1 0 0,1 1-1 0 0,0 0 1 0 0,0 0 0 0 0,0-1-1 0 0,-1-14-1838 0 0</inkml:trace>
</inkml:ink>
</file>

<file path=ppt/ink/ink7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2.1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74 2632 0 0,'0'0'3631'0'0,"13"-10"-3430"0"0,44-34-106 0 0,-53 42-120 0 0,0-1-1 0 0,0 1 0 0 0,1 0 1 0 0,-1 0-1 0 0,0 0 1 0 0,1 0-1 0 0,0 1 0 0 0,-1 0 1 0 0,1 0-1 0 0,0 0 1 0 0,-1 1-1 0 0,1-1 0 0 0,0 1 1 0 0,0 0-1 0 0,0 1 1 0 0,-1-1-1 0 0,1 1 0 0 0,0 0 1 0 0,0 0-1 0 0,-1 0 1 0 0,1 1-1 0 0,-1-1 0 0 0,1 1 1 0 0,-1 0-1 0 0,0 1 0 0 0,0-1 1 0 0,0 1-1 0 0,0 0 1 0 0,0 0-1 0 0,0 0 0 0 0,4 5 1 0 0,-5-3 6 0 0,1 0 1 0 0,-1 0-1 0 0,0 0 1 0 0,0 0-1 0 0,-1 1 1 0 0,1-1-1 0 0,-1 1 1 0 0,0 0-1 0 0,-1 0 1 0 0,0 0-1 0 0,2 9 1 0 0,-2-3 138 0 0,-1 0 0 0 0,0 0 1 0 0,0 0-1 0 0,-5 23 0 0 0,4-30 99 0 0,-1 0 0 0 0,0-1 1 0 0,0 1-1 0 0,-1-1 0 0 0,1 1 0 0 0,-1-1 0 0 0,0 0 0 0 0,0 0 0 0 0,0 0 0 0 0,-1-1 0 0 0,1 1 1 0 0,-1-1-1 0 0,0 1 0 0 0,0-1 0 0 0,0-1 0 0 0,0 1 0 0 0,-1 0 0 0 0,-8 3 0 0 0,0 0-338 0 0,-1-1 0 0 0,0 0 0 0 0,0-1 0 0 0,0 0 0 0 0,-19 2 0 0 0,13-7-5609 0 0</inkml:trace>
</inkml:ink>
</file>

<file path=ppt/ink/ink7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2.7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1 1880 0 0,'0'0'6775'0'0,"-19"4"-4760"0"0,30-1-3629 0 0,-10-3 1636 0 0,-1 0 0 0 0,0 0 0 0 0,1 0 0 0 0,-1 0 0 0 0,0 0 0 0 0,1 1 0 0 0,-1-1 0 0 0,0 0 0 0 0,1 0 0 0 0,-1 0 0 0 0,0 1 0 0 0,1-1 0 0 0,-1 0 0 0 0,0 0 1 0 0,0 1-1 0 0,1-1 0 0 0,-1 0 0 0 0,0 1 0 0 0,0-1 0 0 0,1 0 0 0 0,-1 1 0 0 0,0-1 0 0 0,0 0 0 0 0,0 1 0 0 0,0-1 0 0 0,0 0 0 0 0,0 1 0 0 0,0-1 0 0 0,1 0 0 0 0,-1 1 0 0 0,0-1 0 0 0,0 1 0 0 0,0-1 0 0 0,0 0 0 0 0,0 1 0 0 0,-1-1 0 0 0,1 0 0 0 0,0 1 0 0 0,0-1 0 0 0,0 1 0 0 0,0-1 0 0 0,0 0 0 0 0,0 1 0 0 0,-1-1 0 0 0,1 0 0 0 0,0 1 0 0 0,0-1 0 0 0,-1 0 0 0 0,1 0 0 0 0,0 1 0 0 0,0-1 0 0 0,-1 0 0 0 0,1 0 0 0 0,0 1 0 0 0,-1-1 0 0 0,1 0 0 0 0,0 0 0 0 0,-1 1 1 0 0,-28 9 2330 0 0,13-4-4552 0 0</inkml:trace>
</inkml:ink>
</file>

<file path=ppt/ink/ink7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3.4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 2844 0 0,'0'0'6229'0'0,"3"8"-7570"0"0,5 20 1705 0 0,-2 1 1 0 0,-1 0-1 0 0,0 0 0 0 0,-1 52 1 0 0,-12 130 53 0 0,-5-122-329 0 0,2-10-6334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7.62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143 0 4972 0 0,'0'0'5403'0'0,"14"5"-4792"0"0,-1-1-402 0 0,-8-3-127 0 0,0 0 0 0 0,0 1-1 0 0,0 0 1 0 0,-1 0 0 0 0,1 0 0 0 0,0 0-1 0 0,-1 1 1 0 0,1-1 0 0 0,-1 1 0 0 0,0 0 0 0 0,0 1-1 0 0,0-1 1 0 0,0 1 0 0 0,-1 0 0 0 0,1 0-1 0 0,3 6 1 0 0,12 24 153 0 0,-3 1-1 0 0,0 0 1 0 0,-2 1 0 0 0,-2 1-1 0 0,-2 0 1 0 0,-1 1 0 0 0,-1 0-1 0 0,-3 0 1 0 0,-1 0-1 0 0,-1 51 1 0 0,-3-78-246 0 0,0-1 0 0 0,-1 1 1 0 0,0-1-1 0 0,0 1 0 0 0,-1-1 0 0 0,-1 1 0 0 0,1-1 0 0 0,-2 0 0 0 0,0 0 1 0 0,0 0-1 0 0,0-1 0 0 0,-1 0 0 0 0,-1 1 0 0 0,0-2 0 0 0,0 1 1 0 0,0-1-1 0 0,-1 0 0 0 0,-11 10 0 0 0,-1-1-460 0 0,0-1-1 0 0,-1-1 1 0 0,-1-1 0 0 0,0-1-1 0 0,-1 0 1 0 0,-24 9-1 0 0,-68 14-4899 0 0,113-36 5319 0 0</inkml:trace>
</inkml:ink>
</file>

<file path=ppt/ink/ink7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3.8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1 268 768 0 0,'0'0'1920'0'0,"12"-3"-1636"0"0,11-4-146 0 0,-1-1 0 0 0,0-1 0 0 0,23-13 0 0 0,-39 19-167 0 0,0 0 0 0 0,0 0 0 0 0,-1-1 0 0 0,1 0 0 0 0,-1-1 0 0 0,0 1-1 0 0,0-1 1 0 0,0 0 0 0 0,-1 0 0 0 0,0 0 0 0 0,0 0 0 0 0,0-1 0 0 0,0 0 0 0 0,-1 0-1 0 0,0 0 1 0 0,0 0 0 0 0,-1 0 0 0 0,3-11 0 0 0,-4 11 30 0 0,0 0-1 0 0,-1 0 1 0 0,0-1 0 0 0,0 1-1 0 0,-1 0 1 0 0,0 0-1 0 0,0 0 1 0 0,0 0 0 0 0,0 0-1 0 0,-1 0 1 0 0,-4-8 0 0 0,5 12 64 0 0,0 0 0 0 0,0 0 0 0 0,0 0 1 0 0,-1 0-1 0 0,1 0 0 0 0,-1 0 1 0 0,0 0-1 0 0,1 0 0 0 0,-1 1 0 0 0,0-1 1 0 0,0 0-1 0 0,0 1 0 0 0,0 0 0 0 0,0-1 1 0 0,-1 1-1 0 0,1 0 0 0 0,0 0 0 0 0,0 1 1 0 0,-1-1-1 0 0,1 0 0 0 0,-1 1 0 0 0,1-1 1 0 0,0 1-1 0 0,-1 0 0 0 0,1 0 1 0 0,-1 0-1 0 0,1 0 0 0 0,-1 0 0 0 0,1 0 1 0 0,-1 1-1 0 0,-2 0 0 0 0,3 0-68 0 0,0 0 0 0 0,0 0 0 0 0,0 0 0 0 0,0 1 0 0 0,1-1 0 0 0,-1 0 0 0 0,0 1 0 0 0,1-1 0 0 0,-1 1 0 0 0,1 0 0 0 0,0-1 0 0 0,-1 1 0 0 0,1 0-1 0 0,0 0 1 0 0,0 0 0 0 0,0 0 0 0 0,-1 3 0 0 0,-12 37-110 0 0,14-40 118 0 0,-4 12 170 0 0,1 0-1 0 0,0 1 1 0 0,2-1-1 0 0,0 0 1 0 0,0 1-1 0 0,1 0 0 0 0,1-1 1 0 0,0 1-1 0 0,1-1 1 0 0,1 0-1 0 0,9 28 0 0 0,-10-36-172 0 0,0 0 0 0 0,1 1 1 0 0,0-1-1 0 0,0-1 0 0 0,1 1 0 0 0,0 0 0 0 0,0-1 0 0 0,0 0 0 0 0,1 0 0 0 0,-1 0 0 0 0,1 0 0 0 0,0-1 0 0 0,1 0 0 0 0,-1 0 0 0 0,1 0 0 0 0,0-1 0 0 0,-1 1 0 0 0,2-2 0 0 0,-1 1 0 0 0,0-1 0 0 0,0 1 0 0 0,1-2 0 0 0,-1 1 0 0 0,1-1 0 0 0,0 0 0 0 0,-1 0 0 0 0,11-1 0 0 0,2-2-1441 0 0,3-7-956 0 0</inkml:trace>
</inkml:ink>
</file>

<file path=ppt/ink/ink7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4.3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1 320 796 0 0,'0'0'4118'0'0,"14"-2"-3781"0"0,8-1-246 0 0,-1-1-1 0 0,23-7 1 0 0,-36 9-50 0 0,0-1-1 0 0,0 0 1 0 0,0-1-1 0 0,-1 0 1 0 0,1 0 0 0 0,-1 0-1 0 0,0-1 1 0 0,0 0 0 0 0,0-1-1 0 0,8-8 1 0 0,-10 7-13 0 0,0-1-1 0 0,0 1 1 0 0,0-1 0 0 0,-1 0 0 0 0,0 0-1 0 0,-1 0 1 0 0,0-1 0 0 0,0 1 0 0 0,-1-1-1 0 0,0 1 1 0 0,0-1 0 0 0,-1 0-1 0 0,1-12 1 0 0,-2 16-45 0 0,0 0-1 0 0,0 0 1 0 0,-1 0 0 0 0,1 0-1 0 0,-1 0 1 0 0,0-1 0 0 0,-1 1-1 0 0,1 1 1 0 0,-1-1-1 0 0,0 0 1 0 0,0 0 0 0 0,0 1-1 0 0,-1-1 1 0 0,0 1 0 0 0,0-1-1 0 0,0 1 1 0 0,0 0-1 0 0,0 1 1 0 0,-1-1 0 0 0,0 0-1 0 0,0 1 1 0 0,0 0 0 0 0,0 0-1 0 0,-8-4 1 0 0,10 6-6 0 0,1 0 0 0 0,-1 0-1 0 0,0 1 1 0 0,0-1 0 0 0,0 1 0 0 0,0-1 0 0 0,1 1 0 0 0,-1 0 0 0 0,0 0 0 0 0,0 0-1 0 0,0 0 1 0 0,0 0 0 0 0,0 0 0 0 0,0 0 0 0 0,0 1 0 0 0,0-1 0 0 0,1 1 0 0 0,-1-1-1 0 0,0 1 1 0 0,0 0 0 0 0,0-1 0 0 0,1 1 0 0 0,-1 0 0 0 0,1 0 0 0 0,-1 0 0 0 0,0 1-1 0 0,1-1 1 0 0,0 0 0 0 0,-1 1 0 0 0,1-1 0 0 0,0 0 0 0 0,0 1 0 0 0,0 0 0 0 0,0-1-1 0 0,0 1 1 0 0,-1 2 0 0 0,-4 7 63 0 0,1 1 1 0 0,0-1-1 0 0,0 1 0 0 0,-2 16 1 0 0,6-26-27 0 0,-17 68 687 0 0,3 2 1 0 0,3 0-1 0 0,3 1 0 0 0,1 135 1 0 0,10-190-695 0 0,0 0 1 0 0,1 0 0 0 0,2 0-1 0 0,-1 0 1 0 0,2 0 0 0 0,14 29-1 0 0,-20-47-115 0 0,0 1 0 0 0,0 0 0 0 0,0-1 0 0 0,1 1 0 0 0,-1 0 0 0 0,0-1 0 0 0,1 1 0 0 0,-1-1 0 0 0,0 1 0 0 0,1 0 0 0 0,-1-1 0 0 0,1 1 0 0 0,-1-1 0 0 0,1 1 0 0 0,-1-1 0 0 0,1 1 0 0 0,-1-1 0 0 0,1 0 0 0 0,0 1 0 0 0,-1-1 0 0 0,1 0 0 0 0,-1 1 0 0 0,1-1 0 0 0,0 0 0 0 0,-1 0 0 0 0,1 0 0 0 0,0 0 0 0 0,-1 1 0 0 0,1-1 0 0 0,0 0 0 0 0,0 0 0 0 0,-1 0 0 0 0,2-1 0 0 0</inkml:trace>
</inkml:ink>
</file>

<file path=ppt/ink/ink7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4.7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1 520 652 0 0,'0'0'4451'0'0,"13"1"-4320"0"0,-2 0-102 0 0,97 4 423 0 0,-89-5-381 0 0,0-1-1 0 0,0 0 1 0 0,-1-1-1 0 0,26-7 1 0 0,-23 2 84 0 0,-1 0 1 0 0,28-14-1 0 0,-41 17-398 0 0,0 0 0 0 0,0 0 0 0 0,0-1 0 0 0,-1 0 0 0 0,0 0 0 0 0,0 0 0 0 0,0-1 0 0 0,-1 0 0 0 0,10-13 0 0 0,-3-6-2009 0 0</inkml:trace>
  <inkml:trace contextRef="#ctx0" brushRef="#br0" timeOffset="1">447 1 1736 0 0,'0'0'4439'0'0,"-1"16"-4283"0"0,-1 18 328 0 0,1 1 0 0 0,2-1-1 0 0,8 56 1 0 0,-8-85-435 0 0,27 151 427 0 0,-24-128-430 0 0,-2 0 0 0 0,-1 0 1 0 0,-4 45-1 0 0,-8-36-568 0 0,11-35 311 0 0,-1 0-1 0 0,1-1 1 0 0,-1 1 0 0 0,0 0 0 0 0,0-1 0 0 0,0 1 0 0 0,0-1 0 0 0,0 0 0 0 0,0 1-1 0 0,0-1 1 0 0,-1 0 0 0 0,1 1 0 0 0,0-1 0 0 0,-1 0 0 0 0,1 0 0 0 0,-1 0 0 0 0,1 0 0 0 0,-4 1-1 0 0,-8 0-1742 0 0</inkml:trace>
</inkml:ink>
</file>

<file path=ppt/ink/ink7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5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0 294 2704 0 0,'0'0'5210'0'0,"9"2"-5871"0"0,18 4 446 0 0,96 21 774 0 0,-99-23-1957 0 0,40 0-1 0 0,-38-4-953 0 0</inkml:trace>
  <inkml:trace contextRef="#ctx0" brushRef="#br0" timeOffset="1">629 49 1720 0 0,'0'0'7028'0'0,"14"-7"-6801"0"0,46-22-259 0 0,-54 26 17 0 0,0 1 0 0 0,0 0-1 0 0,0 0 1 0 0,0 1 0 0 0,0 0-1 0 0,0 0 1 0 0,0 0 0 0 0,1 1-1 0 0,-1 0 1 0 0,0 0-1 0 0,7 2 1 0 0,11-1-69 0 0,12 3 248 0 0,-35-4-332 0 0,0 0 0 0 0,0 1-1 0 0,0-1 1 0 0,0 0 0 0 0,1 1 0 0 0,-1-1 0 0 0,0 0-1 0 0,0 1 1 0 0,0 0 0 0 0,0-1 0 0 0,0 1-1 0 0,0-1 1 0 0,0 1 0 0 0,0 0 0 0 0,-1 0-1 0 0,1 0 1 0 0,0-1 0 0 0,0 1 0 0 0,0 0-1 0 0,-1 0 1 0 0,1 0 0 0 0,-1 0 0 0 0,1 0 0 0 0,-1 0-1 0 0,1 1 1 0 0,-1-1 0 0 0,1 0 0 0 0,-1 2-1 0 0,-2 5-2619 0 0</inkml:trace>
</inkml:ink>
</file>

<file path=ppt/ink/ink7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5.6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0 304 1240 0 0,'0'0'6441'0'0,"83"25"-6377"0"0,-62-24-12 0 0,2 0-104 0 0,2-1 40 0 0,-2 0-628 0 0,-5 0-1037 0 0,10-10-1231 0 0</inkml:trace>
  <inkml:trace contextRef="#ctx0" brushRef="#br0" timeOffset="1">444 18 3484 0 0,'0'0'4607'0'0,"15"-4"-4737"0"0,-7 3 114 0 0,11-3-12 0 0,1 0 1 0 0,0 2-1 0 0,0 0 1 0 0,24 1-1 0 0,-5 4-46 0 0,72 7 250 0 0,-97-8-354 0 0,0 1 0 0 0,0 1 1 0 0,0 0-1 0 0,0 0 0 0 0,17 10 0 0 0,-30-14 113 0 0,0 1-108 0 0,1-1 0 0 0,-1 1 0 0 0,0-1 0 0 0,0 1-1 0 0,0 0 1 0 0,0-1 0 0 0,0 1 0 0 0,0 0 0 0 0,0 0-1 0 0,0 0 1 0 0,0 0 0 0 0,-1 0 0 0 0,1 0 0 0 0,0 0 0 0 0,1 2-1 0 0,-1 8-2528 0 0</inkml:trace>
</inkml:ink>
</file>

<file path=ppt/ink/ink7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6.1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1 326 560 0 0,'0'0'7095'0'0,"13"2"-7166"0"0,107 6 72 0 0,-83-8-858 0 0,0-2-1 0 0,49-9 1 0 0,-57 5-496 0 0</inkml:trace>
  <inkml:trace contextRef="#ctx0" brushRef="#br0" timeOffset="1">841 1 3300 0 0,'0'0'4673'0'0,"-7"13"-4785"0"0,-23 44 123 0 0,26-49-12 0 0,1 1 1 0 0,-1 0-1 0 0,2 0 1 0 0,-1 0-1 0 0,2 0 1 0 0,-2 13-1 0 0,-3 12 62 0 0,4-23-152 0 0,-3 9 409 0 0,-13 35 0 0 0,15-49-559 0 0,1 0-1 0 0,-1 0 0 0 0,-1-1 0 0 0,1 1 0 0 0,-1-1 0 0 0,0 0 0 0 0,0 0 0 0 0,0 0 1 0 0,-1 0-1 0 0,-5 4 0 0 0,-3-1-1988 0 0</inkml:trace>
</inkml:ink>
</file>

<file path=ppt/ink/ink7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6.5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1 330 3876 0 0,'0'0'4329'0'0,"13"8"-4163"0"0,32 22-118 0 0,0 2 0 0 0,50 47-1 0 0,-65-51-259 0 0,2-1 0 0 0,0-2 1 0 0,42 24-1 0 0,-71-46-209 0 0,1-2 1 0 0,0 1 0 0 0,0 0-1 0 0,0-1 1 0 0,0 1 0 0 0,0-1 0 0 0,0 0-1 0 0,0-1 1 0 0,5 1 0 0 0,4-1-1780 0 0</inkml:trace>
  <inkml:trace contextRef="#ctx0" brushRef="#br0" timeOffset="1">453 1 3332 0 0,'0'0'1412'0'0,"13"13"-1962"0"0,2 0 540 0 0,-6-6 13 0 0,-1 1 0 0 0,0 0 0 0 0,0 0 0 0 0,-1 1 0 0 0,0 0 0 0 0,0 1 0 0 0,-1-1 0 0 0,7 15 0 0 0,4 18 363 0 0,-1 0 0 0 0,-2 1 0 0 0,-2 0 0 0 0,-2 1 0 0 0,-2 1-1 0 0,-2-1 1 0 0,-2 1 0 0 0,-1 0 0 0 0,-6 64 0 0 0,-1-67-114 0 0,-2-1 1 0 0,-2 1-1 0 0,-1-1 0 0 0,-21 55 1 0 0,19-68-142 0 0,0 0 0 0 0,-2-1 0 0 0,-2 0 0 0 0,0-1 0 0 0,-2-1 0 0 0,-36 44 1 0 0,50-66-286 0 0,1 0 1 0 0,-1 0-1 0 0,0 0 1 0 0,0 0-1 0 0,0-1 1 0 0,0 1-1 0 0,0-1 1 0 0,0 0 0 0 0,-1 0-1 0 0,1 0 1 0 0,-1 0-1 0 0,0-1 1 0 0,-5 2-1 0 0,5-5-1503 0 0,1-7-751 0 0</inkml:trace>
</inkml:ink>
</file>

<file path=ppt/ink/ink7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7.0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9 3816 0 0,'0'0'5323'0'0,"-1"6"-5094"0"0,-1 20-94 0 0,2-25-108 0 0,0 0-1 0 0,0 0 1 0 0,0 1-1 0 0,-1-1 1 0 0,1 0-1 0 0,0 0 1 0 0,0 0 0 0 0,-1 1-1 0 0,1-1 1 0 0,-1 0-1 0 0,1 0 1 0 0,-1 0-1 0 0,0 0 1 0 0,1 0 0 0 0,-1 0-1 0 0,0 0 1 0 0,0 0-1 0 0,1 0 1 0 0,-1 0-1 0 0,0 0 1 0 0,0-1-1 0 0,0 1 1 0 0,0 0 0 0 0,0-1-1 0 0,-2 2 819 0 0,5-25-123 0 0,0 19-769 0 0,0 1 1 0 0,-1 0-1 0 0,1 0 1 0 0,0 0-1 0 0,0 0 1 0 0,1 0-1 0 0,-1 0 1 0 0,1 0-1 0 0,-1 1 1 0 0,1 0-1 0 0,5-4 1 0 0,-7 5-40 0 0,-1 0 1 0 0,1 1 0 0 0,0-1-1 0 0,0 1 1 0 0,-1-1-1 0 0,1 1 1 0 0,0-1-1 0 0,0 1 1 0 0,0 0-1 0 0,0 0 1 0 0,0-1 0 0 0,0 1-1 0 0,0 0 1 0 0,0 0-1 0 0,0 0 1 0 0,-1 0-1 0 0,1 0 1 0 0,0 0-1 0 0,0 0 1 0 0,0 0 0 0 0,0 0-1 0 0,0 0 1 0 0,0 0-1 0 0,0 1 1 0 0,0-1-1 0 0,0 0 1 0 0,0 1-1 0 0,0-1 1 0 0,-1 1 0 0 0,1-1-1 0 0,0 1 1 0 0,0-1-1 0 0,-1 1 1 0 0,1 0-1 0 0,0-1 1 0 0,-1 1-1 0 0,1 0 1 0 0,0-1 0 0 0,-1 1-1 0 0,1 0 1 0 0,-1 0-1 0 0,1 0 1 0 0,-1 0-1 0 0,0-1 1 0 0,1 1-1 0 0,0 2 1 0 0,0 5-2655 0 0,-1 2-1112 0 0</inkml:trace>
</inkml:ink>
</file>

<file path=ppt/ink/ink7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7.4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1 3696 0 0,'0'0'6096'0'0,"1"6"-7523"0"0,6 43 1955 0 0,-8-48-514 0 0,0 1 0 0 0,-1-1 1 0 0,1 1-1 0 0,0-1 0 0 0,-1 0 0 0 0,1 1 0 0 0,-1-1 1 0 0,1 0-1 0 0,-1 0 0 0 0,1 0 0 0 0,-1 0 1 0 0,0-1-1 0 0,-2 2 0 0 0,-3 2-101 0 0,-33 19-2640 0 0,11-8-1255 0 0</inkml:trace>
</inkml:ink>
</file>

<file path=ppt/ink/ink7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7.9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0 2360 0 0,'0'0'7338'0'0,"4"5"-7897"0"0,0 2 696 0 0,0 0 0 0 0,-1 1 0 0 0,1 0 0 0 0,-1 0 0 0 0,-1 0 0 0 0,0 0 0 0 0,0 0 0 0 0,0 0 0 0 0,-1 0 0 0 0,0 13 0 0 0,-2 98 765 0 0,0-89-800 0 0,-29 257 525 0 0,16-186-2624 0 0,-3 125 0 0 0,17-218 1410 0 0,0-2-532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8.58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93 7129 0 0,'0'0'5648'0'0,"13"-2"-5400"0"0,616-76 5331 0 0,-336 65-5218 0 0,384 33 0 0 0,-666-19-222 0 0,16 1-2223 0 0,-39 1-1833 0 0,-44 2-1992 0 0,1-2 850 0 0</inkml:trace>
</inkml:ink>
</file>

<file path=ppt/ink/ink7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8.4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85 3 3024 0 0,'0'0'2410'0'0,"12"-1"-2089"0"0,44 0-207 0 0,-50 2-75 0 0,1 0 0 0 0,-1 1 0 0 0,0 0 0 0 0,0 0 0 0 0,0 1 0 0 0,0 0 1 0 0,-1 0-1 0 0,1 0 0 0 0,-1 0 0 0 0,1 1 0 0 0,-1 0 0 0 0,0 0 1 0 0,-1 1-1 0 0,1-1 0 0 0,-1 1 0 0 0,0 0 0 0 0,0 0 0 0 0,0 0 0 0 0,-1 1 1 0 0,0-1-1 0 0,5 12 0 0 0,-7-14-5 0 0,0-1 1 0 0,0 1 0 0 0,0-1-1 0 0,0 1 1 0 0,-1-1-1 0 0,1 1 1 0 0,-1-1-1 0 0,1 1 1 0 0,-1 0-1 0 0,0-1 1 0 0,0 1-1 0 0,0 0 1 0 0,0-1-1 0 0,-1 1 1 0 0,1-1-1 0 0,-1 1 1 0 0,0-1-1 0 0,1 1 1 0 0,-1-1-1 0 0,0 1 1 0 0,0-1-1 0 0,-1 1 1 0 0,1-1-1 0 0,0 0 1 0 0,-1 0-1 0 0,0 0 1 0 0,1 0-1 0 0,-1 0 1 0 0,0 0-1 0 0,0 0 1 0 0,0-1 0 0 0,0 1-1 0 0,0-1 1 0 0,-5 3-1 0 0,-7 3 179 0 0,0-1 0 0 0,-1-1 0 0 0,0 0 0 0 0,0-1 0 0 0,-15 3 0 0 0,-11 3-322 0 0,-15 9 156 0 0,17-5-5553 0 0</inkml:trace>
</inkml:ink>
</file>

<file path=ppt/ink/ink7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8.7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0 3332 0 0,'0'0'5023'0'0,"11"14"-5400"0"0,34 44 430 0 0,-44-57-38 0 0,0 1 1 0 0,0-1 0 0 0,0 1 0 0 0,0 0-1 0 0,0 0 1 0 0,0-1 0 0 0,0 1 0 0 0,-1 0-1 0 0,1 0 1 0 0,-1 0 0 0 0,1 0-1 0 0,-1 0 1 0 0,0 0 0 0 0,0 0 0 0 0,0 0-1 0 0,0 0 1 0 0,0 0 0 0 0,0 0-1 0 0,-1-1 1 0 0,1 1 0 0 0,-1 0 0 0 0,1 0-1 0 0,-1 0 1 0 0,0 0 0 0 0,1 0 0 0 0,-1-1-1 0 0,0 1 1 0 0,0 0 0 0 0,-3 2-1 0 0,1 0 39 0 0,-1 0-1 0 0,0-1 0 0 0,0 1 0 0 0,0-1 0 0 0,0 0 1 0 0,-1 0-1 0 0,-6 3 0 0 0,6-4-10 0 0,1 1 0 0 0,-1-1 1 0 0,0-1-1 0 0,1 1 0 0 0,-1-1 0 0 0,0 1 0 0 0,0-1 1 0 0,0-1-1 0 0,0 1 0 0 0,-1-1 0 0 0,1 0 0 0 0,-6 0 0 0 0,9-1-17 0 0,-1 1 1 0 0,1-1-1 0 0,0 0 0 0 0,0 0 0 0 0,0 1 0 0 0,0-1 0 0 0,0-1 0 0 0,0 1 0 0 0,0 0 0 0 0,0 0 0 0 0,0-1 1 0 0,1 1-1 0 0,-1-1 0 0 0,0 1 0 0 0,1-1 0 0 0,-1 0 0 0 0,1 0 0 0 0,0 0 0 0 0,0 0 0 0 0,0 0 0 0 0,0 0 1 0 0,0 0-1 0 0,0 0 0 0 0,0 0 0 0 0,0 0 0 0 0,1 0 0 0 0,-1-1 0 0 0,1 1 0 0 0,0-3 0 0 0,-2-52-517 0 0,3 58 27 0 0,0 1 355 0 0,0 0-1 0 0,0-1 1 0 0,0 1-1 0 0,0 0 1 0 0,-1 0 0 0 0,1 0-1 0 0,0 0 1 0 0,-1-1 0 0 0,0 1-1 0 0,1 0 1 0 0,-1 0 0 0 0,0 2-1 0 0,2 6-108 0 0,-2-9 198 0 0,0 0-355 0 0,1 0 0 0 0,-1 1 0 0 0,1-1 0 0 0,-1 1 0 0 0,1-1 0 0 0,-1 0-1 0 0,1 0 1 0 0,0 1 0 0 0,0-1 0 0 0,0 0 0 0 0,0 0 0 0 0,1 1 0 0 0,5-1-2250 0 0</inkml:trace>
</inkml:ink>
</file>

<file path=ppt/ink/ink7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9.2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2904 0 0,'0'0'5070'0'0,"4"13"-4995"0"0,7 25 206 0 0,-1 1 1 0 0,-1 1 0 0 0,3 47 0 0 0,-13 53 329 0 0,2 27-3882 0 0,0-166 3011 0 0,-2-1 125 0 0,1 1 0 0 0,0-1-1 0 0,0 1 1 0 0,0-1 0 0 0,0 1 0 0 0,0-1-1 0 0,0 0 1 0 0,0 1 0 0 0,0-1 0 0 0,1 1-1 0 0,-1-1 1 0 0,0 1 0 0 0,0-1-1 0 0,0 0 1 0 0,0 1 0 0 0,1-1 0 0 0,-1 1-1 0 0,0-1 1 0 0,0 0 0 0 0,1 1 0 0 0,-1-1-1 0 0,0 0 1 0 0,0 1 0 0 0,1-1 0 0 0,-1 0-1 0 0,1 1 1 0 0,-1-1 0 0 0,0 0-1 0 0,1 0 1 0 0,9-1-1983 0 0</inkml:trace>
  <inkml:trace contextRef="#ctx0" brushRef="#br0" timeOffset="1">205 417 28 0 0,'0'0'3480'0'0,"14"-7"-2792"0"0,112-63 140 0 0,-120 66-785 0 0,0-1 1 0 0,1 1-1 0 0,-2-1 0 0 0,1-1 0 0 0,0 1 0 0 0,-1-1 0 0 0,0 0 0 0 0,-1 0 0 0 0,1 0 0 0 0,-1-1 0 0 0,0 1 0 0 0,3-9 0 0 0,-6 13-10 0 0,0-1 0 0 0,0 0 0 0 0,-1 1 0 0 0,1-1 1 0 0,-1 0-1 0 0,1 0 0 0 0,-1 1 0 0 0,0-1 0 0 0,0 0 0 0 0,0 0 0 0 0,-1 1 1 0 0,1-1-1 0 0,0 0 0 0 0,-1 0 0 0 0,0 1 0 0 0,0-1 0 0 0,0 0 1 0 0,0 1-1 0 0,0-1 0 0 0,0 1 0 0 0,-1-1 0 0 0,1 1 0 0 0,-1 0 0 0 0,0 0 1 0 0,0-1-1 0 0,1 1 0 0 0,-1 0 0 0 0,-1 1 0 0 0,1-1 0 0 0,0 0 1 0 0,0 1-1 0 0,-1-1 0 0 0,1 1 0 0 0,-1-1 0 0 0,-4 0 0 0 0,5 0-38 0 0,0 1 0 0 0,-1 0-1 0 0,1 0 1 0 0,0 1-1 0 0,0-1 1 0 0,-1 0 0 0 0,1 1-1 0 0,-1-1 1 0 0,1 1-1 0 0,0 0 1 0 0,-1 0 0 0 0,1 0-1 0 0,-1 0 1 0 0,1 0 0 0 0,0 1-1 0 0,-1-1 1 0 0,1 1-1 0 0,-1 0 1 0 0,1-1 0 0 0,0 1-1 0 0,-4 2 1 0 0,3-1 3 0 0,-1 1 0 0 0,1 0 0 0 0,-1 0 0 0 0,1 0 0 0 0,0 0 0 0 0,0 1 1 0 0,0-1-1 0 0,0 1 0 0 0,1 0 0 0 0,-4 7 0 0 0,0 1 45 0 0,1 1 1 0 0,0-1-1 0 0,2 1 1 0 0,-1-1-1 0 0,1 1 0 0 0,1 0 1 0 0,-1 15-1 0 0,3-23-21 0 0,-1 0-1 0 0,1-1 1 0 0,0 1-1 0 0,0 0 0 0 0,0 0 1 0 0,1 0-1 0 0,0 0 1 0 0,0-1-1 0 0,0 1 1 0 0,1 0-1 0 0,-1-1 1 0 0,1 1-1 0 0,0-1 0 0 0,0 0 1 0 0,1 1-1 0 0,-1-1 1 0 0,1 0-1 0 0,0 0 1 0 0,0-1-1 0 0,1 1 0 0 0,-1-1 1 0 0,0 1-1 0 0,1-1 1 0 0,0 0-1 0 0,0 0 1 0 0,0-1-1 0 0,0 1 1 0 0,1-1-1 0 0,-1 0 0 0 0,0 0 1 0 0,1-1-1 0 0,5 2 1 0 0,1 1 29 0 0,0-2 0 0 0,1 0-1 0 0,-1 0 1 0 0,0-1 0 0 0,17 0 0 0 0,-23-1-390 0 0,1 0 0 0 0,-1-1-1 0 0,0 1 1 0 0,0-1 0 0 0,1-1-1 0 0,-1 1 1 0 0,0-1 0 0 0,6-2-1 0 0,9-9-2124 0 0</inkml:trace>
</inkml:ink>
</file>

<file path=ppt/ink/ink7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49.6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0 300 1228 0 0,'0'0'4352'0'0,"16"-2"-4086"0"0,-15 2-265 0 0,20-2 84 0 0,-1-1 0 0 0,0-1 0 0 0,33-12 0 0 0,-47 14-53 0 0,0 0 0 0 0,0-1 0 0 0,0 0 0 0 0,0 0 1 0 0,0 0-1 0 0,-1-1 0 0 0,1 0 0 0 0,-1 0 0 0 0,0 0 1 0 0,0-1-1 0 0,-1 1 0 0 0,0-1 0 0 0,1 0 1 0 0,-2-1-1 0 0,1 1 0 0 0,0-1 0 0 0,-1 1 0 0 0,4-12 1 0 0,-4 8-1 0 0,-1-1 1 0 0,0 1 0 0 0,0-1 0 0 0,-1 0 0 0 0,-1 1 0 0 0,1-1-1 0 0,-3-16 1 0 0,2 21-33 0 0,-1 0-1 0 0,0 0 1 0 0,0 0-1 0 0,0 0 1 0 0,-1 1-1 0 0,1-1 1 0 0,-1 1-1 0 0,0-1 1 0 0,-1 1-1 0 0,1-1 1 0 0,-1 1-1 0 0,0 0 1 0 0,0 0-1 0 0,0 1 1 0 0,0-1-1 0 0,-1 0 0 0 0,-3-2 1 0 0,6 5-40 0 0,-1 0 0 0 0,1 0 0 0 0,0 0 0 0 0,0 1 0 0 0,-1-1 0 0 0,1 0 0 0 0,-1 1 0 0 0,1-1 0 0 0,0 1-1 0 0,-1-1 1 0 0,1 1 0 0 0,-1 0 0 0 0,1 0 0 0 0,-1 0 0 0 0,1 0 0 0 0,-1 0 0 0 0,1 0 0 0 0,-1 0 0 0 0,1 0 0 0 0,-1 0 0 0 0,1 1 0 0 0,-3 0 0 0 0,1 0-2 0 0,1 1-1 0 0,-1-1 1 0 0,1 1 0 0 0,0 0 0 0 0,0 0 0 0 0,0 0-1 0 0,0 0 1 0 0,0 0 0 0 0,0 0 0 0 0,1 0-1 0 0,-3 4 1 0 0,-2 5 93 0 0,1 0 0 0 0,0 0 1 0 0,1 1-1 0 0,-5 18 0 0 0,-3 28 922 0 0,2 0 0 0 0,-3 88-1 0 0,14 119 148 0 0,0-252-1295 0 0,4 71 805 0 0,-4-76-1009 0 0,1 0-1 0 0,-1 0 1 0 0,1 0 0 0 0,1 0 0 0 0,-1-1-1 0 0,2 1 1 0 0,6 13 0 0 0,-8-30-3528 0 0</inkml:trace>
</inkml:ink>
</file>

<file path=ppt/ink/ink7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0.0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0 621 784 0 0,'0'0'6068'0'0,"10"0"-5636"0"0,38 3-202 0 0,127 2 795 0 0,-151-6-1480 0 0,0-1 0 0 0,0-2 1 0 0,-1 0-1 0 0,0-1 0 0 0,35-13 1 0 0,-35 7-1724 0 0,1-7-1455 0 0</inkml:trace>
  <inkml:trace contextRef="#ctx0" brushRef="#br0" timeOffset="1">571 1 3312 0 0,'0'0'3642'0'0,"0"17"-3711"0"0,1 285 2075 0 0,0-229-1862 0 0,-8 183 199 0 0,7-252-435 0 0,-5 33-193 0 0,4-36 50 0 0,1 0 0 0 0,0 1 0 0 0,-1-1 0 0 0,1 0 1 0 0,-1 0-1 0 0,0 1 0 0 0,1-1 0 0 0,-1 0 0 0 0,0 0 0 0 0,1 0 1 0 0,-1 0-1 0 0,0 0 0 0 0,-1 1 0 0 0</inkml:trace>
</inkml:ink>
</file>

<file path=ppt/ink/ink7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0.4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 2888 0 0,'0'0'6673'0'0,"97"-20"-7593"0"0,-65 21 920 0 0,0 2-92 0 0,1-1-544 0 0,4-2-520 0 0,-12 0-653 0 0,11 0-839 0 0</inkml:trace>
</inkml:ink>
</file>

<file path=ppt/ink/ink7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0.8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143 46 2948 0 0,'0'0'7677'0'0,"9"-6"-7874"0"0,30-20-11 0 0,-34 23 190 0 0,-1 1 1 0 0,1 1 0 0 0,-1-1 0 0 0,1 1 0 0 0,0 0-1 0 0,0 0 1 0 0,0 0 0 0 0,-1 1 0 0 0,1-1-1 0 0,0 1 1 0 0,0 0 0 0 0,0 1 0 0 0,5 0 0 0 0,11 0-18 0 0,14-2 25 0 0,-25-1-47 0 0,1 2 1 0 0,-1-1-1 0 0,1 1 1 0 0,0 1 0 0 0,-1 0-1 0 0,16 4 1 0 0,-26-5-48 0 0,1 0 0 0 0,-1 0 0 0 0,1 0 0 0 0,0 0 0 0 0,-1 1 0 0 0,1-1 0 0 0,-1 0 0 0 0,1 0 0 0 0,0 1 0 0 0,-1-1 0 0 0,1 0 0 0 0,-1 1 0 0 0,1-1 0 0 0,-1 1 0 0 0,0-1 0 0 0,1 1 0 0 0,-1-1 0 0 0,1 1 0 0 0,-1-1 0 0 0,0 1 0 0 0,1-1 0 0 0,-1 1 0 0 0,0 0 0 0 0,1-1 0 0 0,-1 1 0 0 0,0-1 0 0 0,0 1 0 0 0,0 0 0 0 0,0-1 0 0 0,0 1 0 0 0,0 0 0 0 0,0-1 0 0 0,0 1 0 0 0,0-1 0 0 0,0 1 0 0 0,0 0 0 0 0,0-1 0 0 0,0 1 0 0 0,0 0 0 0 0,0-1 0 0 0,-1 1 0 0 0,1-1 0 0 0,0 1 0 0 0,-1 0 0 0 0,1-1 0 0 0,0 1 0 0 0,-1-1 0 0 0,1 1 0 0 0,0-1 0 0 0,-1 1 0 0 0,0 0 0 0 0,-17 9-2147 0 0</inkml:trace>
  <inkml:trace contextRef="#ctx0" brushRef="#br0" timeOffset="1">0 252 756 0 0,'0'0'8380'0'0,"11"-1"-8513"0"0,81-4-31 0 0,140-14-3059 0 0,-203 13 1011 0 0</inkml:trace>
</inkml:ink>
</file>

<file path=ppt/ink/ink7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1.2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238 0 1136 0 0,'0'0'7491'0'0,"0"3"-8237"0"0,-5 16 1131 0 0,-1 0 0 0 0,0-1-1 0 0,-1 0 1 0 0,-1 0 0 0 0,-11 17-1 0 0,-14 35-119 0 0,0 28-218 0 0,23-64-304 0 0,-1-1 1 0 0,-22 45-1 0 0,31-75 81 0 0,1-1-1 0 0,-1 1 1 0 0,0-1 0 0 0,1 0 0 0 0,-1 0-1 0 0,0 1 1 0 0,-1-1 0 0 0,1-1 0 0 0,-3 3-1 0 0,4-3-9 0 0,0 0 0 0 0,0-1 0 0 0,0 1-1 0 0,0-1 1 0 0,0 1 0 0 0,0-1-1 0 0,0 0 1 0 0,0 1 0 0 0,0-1 0 0 0,0 0-1 0 0,0 0 1 0 0,0 0 0 0 0,0 0-1 0 0,0 0 1 0 0,-1 0 0 0 0,1 0 0 0 0,0 0-1 0 0,0 0 1 0 0,0 0 0 0 0,0-1-1 0 0,0 1 1 0 0,0 0 0 0 0,0-1 0 0 0,0 1-1 0 0,0-1 1 0 0,0 1 0 0 0,0-1 0 0 0,-1 0-1 0 0,-12-12-2379 0 0</inkml:trace>
</inkml:ink>
</file>

<file path=ppt/ink/ink7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1.6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2764 0 0,'0'0'6225'0'0,"13"8"-6619"0"0,8 4 428 0 0,-1 0-1 0 0,-1 2 1 0 0,-1 0-1 0 0,19 18 1 0 0,8 17-168 0 0,-14-15 448 0 0,38 32 0 0 0,-60-58-559 0 0,0 0 0 0 0,1-1 0 0 0,0 0 0 0 0,0-1 0 0 0,1 0 0 0 0,0-1 0 0 0,0 0 0 0 0,0-1 0 0 0,14 4 0 0 0,-5-5-1923 0 0,-3-3-887 0 0</inkml:trace>
  <inkml:trace contextRef="#ctx0" brushRef="#br0" timeOffset="1">678 57 1304 0 0,'0'0'8137'0'0,"2"12"-7920"0"0,5 38 3 0 0,-7-48-192 0 0,0 1 0 0 0,0-1 0 0 0,0 1 1 0 0,0-1-1 0 0,0 0 0 0 0,-1 1 0 0 0,1-1 1 0 0,-1 0-1 0 0,0 1 0 0 0,0-1 1 0 0,0 0-1 0 0,0 0 0 0 0,0 1 0 0 0,0-1 1 0 0,0 0-1 0 0,-1 0 0 0 0,1-1 0 0 0,-1 1 1 0 0,1 0-1 0 0,-3 2 0 0 0,3-4 6 0 0,0 1 0 0 0,1 0 0 0 0,-1-1 1 0 0,0 1-1 0 0,1 0 0 0 0,-1-1 0 0 0,0 1 0 0 0,0-1 0 0 0,0 1 0 0 0,0-1 0 0 0,0 1 0 0 0,1-1 0 0 0,-1 0 0 0 0,0 0 0 0 0,0 1 0 0 0,0-1 0 0 0,0 0 0 0 0,0 0 0 0 0,0 0 0 0 0,0 0 0 0 0,0 0 0 0 0,0 0 0 0 0,0 0 0 0 0,0 0 0 0 0,0-1 1 0 0,0 1-1 0 0,0 0 0 0 0,0 0 0 0 0,0-1 0 0 0,0 1 0 0 0,1-1 0 0 0,-1 1 0 0 0,0-1 0 0 0,0 1 0 0 0,0-1 0 0 0,0 1 0 0 0,0-2 0 0 0,-22-45 146 0 0,23 46-311 0 0,-1 2 9 0 0,1 1-1 0 0,-1-1 0 0 0,1 0 0 0 0,0 0 0 0 0,0 1 0 0 0,-1-1 0 0 0,1 0 0 0 0,0 0 0 0 0,0 1 0 0 0,0-1 1 0 0,0 0-1 0 0,0 0 0 0 0,1 1 0 0 0,-1-1 0 0 0,0 0 0 0 0,0 0 0 0 0,1 0 0 0 0,0 3 0 0 0,11 19-2141 0 0,-10-21 1991 0 0,17 10-3453 0 0,-1-8 738 0 0</inkml:trace>
</inkml:ink>
</file>

<file path=ppt/ink/ink7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2.0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2128 0 0,'0'0'6952'0'0,"5"14"-6276"0"0,-3-8-592 0 0,9 23 434 0 0,-1 0-1 0 0,6 32 0 0 0,-14-45-288 0 0,7 29-129 0 0,-1 1 0 0 0,-3 0 0 0 0,-2 0 0 0 0,-3 51-1 0 0,-1-93-315 0 0,0 1 0 0 0,1-1 0 0 0,-2 1 0 0 0,1-1 0 0 0,-1 1 0 0 0,1-1 0 0 0,-4 6 0 0 0,-10 14-5388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09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57 13609 0 0,'0'0'2318'0'0,"23"-1"-1557"0"0,322-30 925 0 0,177 7-514 0 0,-380 26-1027 0 0,237 35 1 0 0,-353-33-131 0 0,9 3 166 0 0,67 2 1 0 0,-103-9-173 0 0,0 0-1 0 0,1 0 0 0 0,-1 0 1 0 0,0 0-1 0 0,0 0 1 0 0,0 0-1 0 0,0 0 0 0 0,0 1 1 0 0,0-1-1 0 0,1 0 1 0 0,-1 0-1 0 0,0 1 0 0 0,0-1 1 0 0,1 1-1 0 0,-1-1 1 0 0,0 1-1 0 0,0-1 0 0 0,1 1 1 0 0,-1-1-1 0 0,0 1 1 0 0,1 0-1 0 0,-1-1 0 0 0,1 1 1 0 0,-1 0-1 0 0,1-1 1 0 0,-1 1-1 0 0,1 0 0 0 0,-1 0 1 0 0,1-1-1 0 0,0 1 1 0 0,-1 0-1 0 0,1 1 0 0 0,-4 6 95 0 0,3-6-9 0 0,1 0-512 0 0,-2 9-3836 0 0,2-10 3851 0 0,-1 1 0 0 0,1-1 1 0 0,-1 1-1 0 0,0-1 1 0 0,0 1-1 0 0,0-1 1 0 0,0 1-1 0 0,0-1 1 0 0,0 0-1 0 0,0 1 1 0 0,-3 1-1 0 0,-5 2-2533 0 0,33-40-5314 0 0</inkml:trace>
</inkml:ink>
</file>

<file path=ppt/ink/ink7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2.4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0 214 860 0 0,'0'0'6365'0'0,"14"-6"-6141"0"0,7-4-156 0 0,1 1 0 0 0,0 1 0 0 0,44-9 0 0 0,-54 15-27 0 0,0 0-1 0 0,0-1 1 0 0,0 0-1 0 0,0-1 1 0 0,12-6 0 0 0,-21 8-31 0 0,0 1 0 0 0,0-1 0 0 0,0 0 0 0 0,0 0 0 0 0,0 0 1 0 0,-1 0-1 0 0,1-1 0 0 0,-1 1 0 0 0,0-1 0 0 0,1 1 0 0 0,-1-1 1 0 0,0 0-1 0 0,0 0 0 0 0,-1 0 0 0 0,1 0 0 0 0,-1 0 1 0 0,1 0-1 0 0,-1 0 0 0 0,0-1 0 0 0,0 1 0 0 0,-1 0 0 0 0,1-1 1 0 0,0-3-1 0 0,-1 4-39 0 0,0 0 1 0 0,0 0 0 0 0,0-1 0 0 0,0 1-1 0 0,0 0 1 0 0,-1 0 0 0 0,1 0 0 0 0,-1-1-1 0 0,0 1 1 0 0,0 0 0 0 0,0 0 0 0 0,0 0-1 0 0,-1 0 1 0 0,1 0 0 0 0,-1 1-1 0 0,-3-5 1 0 0,3 5 3 0 0,0 0-1 0 0,0 1 1 0 0,0-1-1 0 0,0 1 1 0 0,-1 0-1 0 0,1 0 1 0 0,0 0-1 0 0,-1 0 0 0 0,1 0 1 0 0,-1 0-1 0 0,1 1 1 0 0,-1-1-1 0 0,0 1 1 0 0,1-1-1 0 0,-1 1 1 0 0,0 0-1 0 0,1 0 1 0 0,-1 1-1 0 0,1-1 1 0 0,-1 0-1 0 0,-3 2 1 0 0,-1 0-16 0 0,-1 0 0 0 0,1 1 0 0 0,0 0 0 0 0,0 0 0 0 0,1 0 0 0 0,-1 1 0 0 0,-10 8 0 0 0,-39 36 198 0 0,47-39-15 0 0,0 1 1 0 0,1-1-1 0 0,0 2 1 0 0,1-1-1 0 0,-8 15 1 0 0,13-21-81 0 0,0 0 0 0 0,0 0-1 0 0,0 0 1 0 0,1 0 0 0 0,0 1 0 0 0,0-1-1 0 0,0 0 1 0 0,0 1 0 0 0,0-1 0 0 0,1 1 0 0 0,0-1-1 0 0,0 1 1 0 0,0-1 0 0 0,1 1 0 0 0,-1-1-1 0 0,1 1 1 0 0,0-1 0 0 0,3 7 0 0 0,-2-8-28 0 0,1 1 0 0 0,-1 0 0 0 0,1-1 0 0 0,0 0 0 0 0,0 0 0 0 0,0 0 0 0 0,1 0 0 0 0,-1 0 1 0 0,1 0-1 0 0,0-1 0 0 0,-1 0 0 0 0,1 0 0 0 0,0 0 0 0 0,0 0 0 0 0,0 0 0 0 0,1-1 0 0 0,-1 0 0 0 0,6 1 0 0 0,6 1-127 0 0,0 0-1 0 0,0-1 1 0 0,26 0-1 0 0,-31-2-346 0 0,-7 1 18 0 0,1-1 0 0 0,-1 0 0 0 0,1 0 0 0 0,-1-1-1 0 0,1 1 1 0 0,-1-1 0 0 0,0 0 0 0 0,1 0 0 0 0,-1 0 0 0 0,7-4-1 0 0,10-9-3343 0 0</inkml:trace>
</inkml:ink>
</file>

<file path=ppt/ink/ink7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2.8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202 197 52 0 0,'0'0'2521'0'0,"12"-14"-2455"0"0,33-43-69 0 0,-44 56-9 0 0,0-1 0 0 0,0 1 0 0 0,0 0 0 0 0,0-1 0 0 0,0 1 0 0 0,0-1 0 0 0,-1 1 1 0 0,1-1-1 0 0,-1 0 0 0 0,1 1 0 0 0,-1-1 0 0 0,1 1 0 0 0,-1-1 0 0 0,0 0 0 0 0,0 0 0 0 0,0 1 1 0 0,0-1-1 0 0,0 0 0 0 0,0 1 0 0 0,-1-1 0 0 0,1 0 0 0 0,0 1 0 0 0,-1-1 0 0 0,1 1 1 0 0,-2-3-1 0 0,0 0-59 0 0,-1 1 0 0 0,1-1 1 0 0,-1 1-1 0 0,0 0 0 0 0,0 0 0 0 0,0 1 1 0 0,-4-4-1 0 0,0 0-229 0 0,-1-1 213 0 0,0 0 0 0 0,-1 1 0 0 0,-15-10 0 0 0,21 14 155 0 0,0 0-1 0 0,0 1 1 0 0,0-1 0 0 0,-1 1 0 0 0,1 0-1 0 0,0 0 1 0 0,0 0 0 0 0,-1 1 0 0 0,1-1-1 0 0,-1 1 1 0 0,1-1 0 0 0,0 1 0 0 0,-1 0 0 0 0,1 1-1 0 0,-1-1 1 0 0,-2 1 0 0 0,2 2 52 0 0,1-1 1 0 0,1 1 0 0 0,-1 0-1 0 0,0 0 1 0 0,1 0-1 0 0,-1 0 1 0 0,1 1-1 0 0,0-1 1 0 0,0 1-1 0 0,0-1 1 0 0,1 1-1 0 0,-1 0 1 0 0,1-1 0 0 0,-2 7-1 0 0,1-3 122 0 0,-13 38 1008 0 0,1 0 0 0 0,-10 69 0 0 0,-3 96-167 0 0,25-194-1071 0 0,-2 146 152 0 0,4-119-330 0 0,0-41-17 0 0,-1-1 0 0 0,1 0-1 0 0,0 0 1 0 0,0 0 0 0 0,0 1-1 0 0,0-1 1 0 0,1 0 0 0 0,-1 0-1 0 0,0 0 1 0 0,0 1 0 0 0,1-1-1 0 0,-1 0 1 0 0,0 0 0 0 0,1 0-1 0 0,-1 0 1 0 0,1 0 0 0 0,0 0-1 0 0,-1 0 1 0 0,1 0 0 0 0,0 0-1 0 0,0 0 1 0 0,0 0 0 0 0,-1 0-1 0 0,1-1 1 0 0,0 1 0 0 0,0 0-1 0 0,0 0 1 0 0,0-1 0 0 0,0 1-1 0 0,3 0 1 0 0,3 0-2364 0 0</inkml:trace>
</inkml:ink>
</file>

<file path=ppt/ink/ink7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3.2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52 1420 0 0,'0'0'5981'0'0,"76"-26"-6345"0"0,-52 26 300 0 0,2 0 0 0 0,2 0 64 0 0,-2 0 0 0 0,0-3-116 0 0,2-1-472 0 0,-2-2-389 0 0,0-1-171 0 0,-8 1-832 0 0</inkml:trace>
</inkml:ink>
</file>

<file path=ppt/ink/ink7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3.6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0 1172 0 0,'0'0'6695'0'0,"0"11"-6885"0"0,-11 184 2327 0 0,8 22-1382 0 0,0 8-3534 0 0,2-217 906 0 0</inkml:trace>
  <inkml:trace contextRef="#ctx0" brushRef="#br0" timeOffset="1">1 394 3240 0 0,'0'0'5725'0'0,"80"-61"-5673"0"0,-51 58-52 0 0,6 3-104 0 0,4 0-52 0 0,5 0 40 0 0,-6 6 104 0 0,1 0 12 0 0,-2 1-192 0 0,-5 0-548 0 0,-10-3-872 0 0,-6 1-1021 0 0</inkml:trace>
</inkml:ink>
</file>

<file path=ppt/ink/ink7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4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1 239 4076 0 0,'0'0'2989'0'0,"13"-2"-2907"0"0,-9 1-67 0 0,17-3 100 0 0,1-1-1 0 0,-1 0 0 0 0,26-12 0 0 0,-30 10-2 0 0,-1-1 1 0 0,0-1-1 0 0,0 0 0 0 0,21-18 0 0 0,-33 24-65 0 0,0 0 0 0 0,0-1 0 0 0,-1 1 0 0 0,1-1 1 0 0,-1 0-1 0 0,0 0 0 0 0,0 0 0 0 0,0-1 0 0 0,-1 1 0 0 0,0-1 0 0 0,1 1 1 0 0,-2-1-1 0 0,1 0 0 0 0,0 0 0 0 0,-1 0 0 0 0,0 0 0 0 0,0 0 0 0 0,-1 0 0 0 0,1 0 1 0 0,-1 0-1 0 0,0-6 0 0 0,-1 9-70 0 0,1 0 0 0 0,-1 0 0 0 0,1 0-1 0 0,-1 0 1 0 0,0 0 0 0 0,0 0 0 0 0,0 0 0 0 0,0 0 0 0 0,0 1 0 0 0,0-1 0 0 0,0 0 0 0 0,0 1-1 0 0,-1-1 1 0 0,1 0 0 0 0,-1 1 0 0 0,1 0 0 0 0,-1-1 0 0 0,0 1 0 0 0,0 0 0 0 0,1 0 0 0 0,-1 0-1 0 0,0 0 1 0 0,0 0 0 0 0,0 0 0 0 0,0 1 0 0 0,0-1 0 0 0,0 0 0 0 0,0 1 0 0 0,0 0 0 0 0,0 0 0 0 0,0-1-1 0 0,-4 1 1 0 0,2 0-54 0 0,0 0 0 0 0,0 0 0 0 0,0 1 0 0 0,-1-1 0 0 0,1 1 0 0 0,0 0 0 0 0,0 0 0 0 0,0 0 0 0 0,0 1 0 0 0,0-1 0 0 0,0 1 0 0 0,1 0 0 0 0,-1 0-1 0 0,0 0 1 0 0,-4 5 0 0 0,2-2 83 0 0,1 1-1 0 0,0 0 0 0 0,0 1 1 0 0,0-1-1 0 0,1 1 0 0 0,0 0 0 0 0,1 0 1 0 0,-1 0-1 0 0,1 0 0 0 0,1 1 1 0 0,-1-1-1 0 0,1 1 0 0 0,1 0 0 0 0,-2 11 1 0 0,3-14 44 0 0,0 0 1 0 0,0 0 0 0 0,0 0-1 0 0,1-1 1 0 0,0 1 0 0 0,0 0-1 0 0,0 0 1 0 0,0-1 0 0 0,1 1-1 0 0,0-1 1 0 0,0 1 0 0 0,0-1-1 0 0,1 0 1 0 0,-1 1 0 0 0,1-1-1 0 0,0 0 1 0 0,0-1 0 0 0,0 1-1 0 0,1-1 1 0 0,-1 1 0 0 0,1-1-1 0 0,0 0 1 0 0,0 0 0 0 0,7 3-1 0 0,-1 0 31 0 0,1-1 0 0 0,0 0 0 0 0,1-1 0 0 0,-1 0 0 0 0,1-1 0 0 0,0 0 0 0 0,16 2 0 0 0,-23-4-380 0 0,0-1 0 0 0,0 0-1 0 0,0 0 1 0 0,0 0-1 0 0,0 0 1 0 0,1-1-1 0 0,-1 1 1 0 0,0-2 0 0 0,0 1-1 0 0,0 0 1 0 0,0-1-1 0 0,-1 0 1 0 0,1 0 0 0 0,0 0-1 0 0,-1-1 1 0 0,1 1-1 0 0,-1-1 1 0 0,0 0-1 0 0,0-1 1 0 0,4-3 0 0 0,5-13-2161 0 0</inkml:trace>
</inkml:ink>
</file>

<file path=ppt/ink/ink7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5.0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0 1540 0 0,'0'0'6196'0'0,"-2"14"-5518"0"0,-2 19-437 0 0,2-1 1 0 0,2 1-1 0 0,6 61 1 0 0,-5-84-251 0 0,39 254 29 0 0,-39-254-457 0 0,-1-7 17 0 0,0 1 0 0 0,0-1-1 0 0,0 1 1 0 0,1-1-1 0 0,0 0 1 0 0,-1 1-1 0 0,1-1 1 0 0,1 0 0 0 0,-1 1-1 0 0,2 2 1 0 0,5-1-2446 0 0</inkml:trace>
</inkml:ink>
</file>

<file path=ppt/ink/ink7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5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14 964 0 0,'0'0'3226'0'0,"0"14"-3101"0"0,0 45-70 0 0,1-52-55 0 0,0 0 1 0 0,1 0 0 0 0,0-1 0 0 0,1 1-1 0 0,-1 0 1 0 0,1-1 0 0 0,1 0-1 0 0,-1 0 1 0 0,1 0 0 0 0,0 0-1 0 0,0 0 1 0 0,1-1 0 0 0,5 6-1 0 0,3 5 78 0 0,15 19-41 0 0,-6-8-73 0 0,31 50 0 0 0,-52-77 92 0 0,-1 1 0 0 0,0-1 0 0 0,1 1 0 0 0,-1-1 0 0 0,0 1 0 0 0,1-1 0 0 0,-1 1 0 0 0,0-1-1 0 0,0 1 1 0 0,0-1 0 0 0,1 1 0 0 0,-1-1 0 0 0,0 1 0 0 0,0 0 0 0 0,0-1 0 0 0,0 1 0 0 0,0-1 0 0 0,0 1-1 0 0,0-1 1 0 0,0 1 0 0 0,0 0 0 0 0,-1-1 0 0 0,1 1 0 0 0,0-1 0 0 0,0 1 0 0 0,0-1 0 0 0,-1 1-1 0 0,1-1 1 0 0,0 1 0 0 0,-1-1 0 0 0,1 1 0 0 0,-1 0 0 0 0,0 0 26 0 0,0-1-1 0 0,-1 1 1 0 0,1 0-1 0 0,0-1 1 0 0,-1 1-1 0 0,1-1 1 0 0,-1 1-1 0 0,1-1 1 0 0,-1 0 0 0 0,1 0-1 0 0,-1 1 1 0 0,-1-1-1 0 0,-3 0 54 0 0,0-1 0 0 0,0 1 0 0 0,0-1 0 0 0,0 0 0 0 0,0 0 0 0 0,-6-3-1 0 0,12 4-120 0 0,-1 0 0 0 0,1 0 0 0 0,0-1 0 0 0,0 1 0 0 0,-1 0 0 0 0,1-1 0 0 0,0 1 0 0 0,0 0-1 0 0,0-1 1 0 0,-1 1 0 0 0,1 0 0 0 0,0-1 0 0 0,0 1 0 0 0,0 0 0 0 0,0-1 0 0 0,0 1 0 0 0,0 0-1 0 0,0-1 1 0 0,0 1 0 0 0,0 0 0 0 0,0-1 0 0 0,0 1 0 0 0,0-1 0 0 0,0 1 0 0 0,0 0-1 0 0,0-1 1 0 0,0 1 0 0 0,0 0 0 0 0,1-1 0 0 0,-1 1 0 0 0,0 0 0 0 0,0-1 0 0 0,0 1 0 0 0,1 0-1 0 0,-1-1 1 0 0,0 1 0 0 0,0 0 0 0 0,1 0 0 0 0,-1-1 0 0 0,0 1 0 0 0,0 0 0 0 0,1 0 0 0 0,-1 0-1 0 0,1-1 1 0 0,17-16-37 0 0,-13 13 114 0 0,23-24-26 0 0,-1-1 0 0 0,37-51-1 0 0,-56 69-69 0 0,-1-1 1 0 0,0 1-1 0 0,-1-1 0 0 0,-1 0 0 0 0,0-1 0 0 0,0 1 0 0 0,-1-1 1 0 0,-1 0-1 0 0,0 0 0 0 0,-1 0 0 0 0,1-22 0 0 0,-3 34 1 0 0,0 1-1 0 0,0 0 1 0 0,0 0 0 0 0,0 0-1 0 0,1-1 1 0 0,-1 1 0 0 0,0 0-1 0 0,0 0 1 0 0,0-1 0 0 0,0 1-1 0 0,0 0 1 0 0,0 0 0 0 0,0-1-1 0 0,0 1 1 0 0,0 0-1 0 0,0 0 1 0 0,0-1 0 0 0,0 1-1 0 0,0 0 1 0 0,-1 0 0 0 0,1-1-1 0 0,0 1 1 0 0,0 0 0 0 0,0 0-1 0 0,0 0 1 0 0,0-1 0 0 0,0 1-1 0 0,0 0 1 0 0,-1 0-1 0 0,1 0 1 0 0,0-1 0 0 0,0 1-1 0 0,0 0 1 0 0,-1 0 0 0 0,1 0-1 0 0,0 0 1 0 0,0 0 0 0 0,0 0-1 0 0,-1-1 1 0 0,1 1 0 0 0,0 0-1 0 0,0 0 1 0 0,-1 0-1 0 0,1 0 1 0 0,0 0 0 0 0,0 0-1 0 0,-1 0 1 0 0,1 0 0 0 0,0 0-1 0 0,-13 11-517 0 0,-8 22 107 0 0,12-18 594 0 0,1 1 0 0 0,0 1 0 0 0,1-1 0 0 0,1 1 0 0 0,0 0 0 0 0,-3 19 0 0 0,8-31-186 0 0,1 1-1 0 0,-1-1 0 0 0,1 0 1 0 0,0 1-1 0 0,0-1 0 0 0,0 1 0 0 0,1-1 1 0 0,0 0-1 0 0,0 0 0 0 0,0 1 1 0 0,1-1-1 0 0,0 0 0 0 0,0 0 0 0 0,0 0 1 0 0,0-1-1 0 0,1 1 0 0 0,0 0 1 0 0,0-1-1 0 0,0 0 0 0 0,0 0 0 0 0,1 0 1 0 0,0 0-1 0 0,0 0 0 0 0,8 5 0 0 0,-4-3-123 0 0,1-1 0 0 0,0 0-1 0 0,0 0 1 0 0,0-1-1 0 0,1-1 1 0 0,0 1-1 0 0,-1-1 1 0 0,1-1-1 0 0,0 0 1 0 0,15 1-1 0 0,12-2-2351 0 0</inkml:trace>
</inkml:ink>
</file>

<file path=ppt/ink/ink7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6.1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0 5228 0 0,'0'0'6532'0'0,"0"8"-7187"0"0,1 80 1887 0 0,0 7-754 0 0,-16 154-1 0 0,1-168-420 0 0,-8 59-1334 0 0,21-117-623 0 0,0-1 0 0 0,3 25 0 0 0</inkml:trace>
</inkml:ink>
</file>

<file path=ppt/ink/ink7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6.5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95 1800 0 0,'0'0'3176'0'0,"13"-10"-3226"0"0,42-35 42 0 0,-48 40 23 0 0,1 1 0 0 0,-1-1-1 0 0,1 1 1 0 0,0 1 0 0 0,1-1-1 0 0,-1 1 1 0 0,1 1 0 0 0,-1-1-1 0 0,11 0 1 0 0,2 1 44 0 0,0 1 0 0 0,25 1 1 0 0,-35 1 8 0 0,-8-2 5 0 0,1 2 0 0 0,0-1 0 0 0,0 0 0 0 0,0 1 0 0 0,0 0 0 0 0,0 0 0 0 0,-1 0 0 0 0,1 0 0 0 0,0 1 0 0 0,-1-1 0 0 0,1 1 0 0 0,-1 0 0 0 0,1 0-1 0 0,-1 0 1 0 0,0 1 0 0 0,0-1 0 0 0,0 1 0 0 0,0-1 0 0 0,-1 1 0 0 0,1 0 0 0 0,-1 0 0 0 0,1 0 0 0 0,-1 1 0 0 0,0-1 0 0 0,0 1 0 0 0,-1-1 0 0 0,1 1 0 0 0,-1-1 0 0 0,1 1 0 0 0,-1 0 0 0 0,0 0 0 0 0,-1 0 0 0 0,1-1-1 0 0,-1 1 1 0 0,1 0 0 0 0,-1 0 0 0 0,-1 0 0 0 0,1 0 0 0 0,0 0 0 0 0,-1 0 0 0 0,0 0 0 0 0,0-1 0 0 0,0 1 0 0 0,0 0 0 0 0,-1 0 0 0 0,1-1 0 0 0,-1 1 0 0 0,0-1 0 0 0,0 0 0 0 0,0 1 0 0 0,-1-1 0 0 0,-2 3 0 0 0,-19 19 509 0 0,-1-1 1 0 0,-49 35 0 0 0,0 0-1890 0 0,66-53-466 0 0</inkml:trace>
</inkml:ink>
</file>

<file path=ppt/ink/ink7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6.9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47 4180 0 0,'0'0'5645'0'0,"0"2"-6204"0"0,-1 0 640 0 0,0-1-1 0 0,1 1 1 0 0,-1-1-1 0 0,0 1 1 0 0,0-1 0 0 0,0 0-1 0 0,-1 1 1 0 0,1-1-1 0 0,0 0 1 0 0,0 0 0 0 0,-1 0-1 0 0,1 0 1 0 0,0 0-1 0 0,-1 0 1 0 0,1 0-1 0 0,-1 0 1 0 0,1-1 0 0 0,-1 1-1 0 0,-2 0 1 0 0,1 0 7 0 0,0 0 1 0 0,0 0 0 0 0,0 0-1 0 0,0-1 1 0 0,-1 1-1 0 0,1-1 1 0 0,0 0 0 0 0,0 0-1 0 0,0 0 1 0 0,0 0 0 0 0,0-1-1 0 0,-4 0 1 0 0,6 0-73 0 0,-1 0 0 0 0,1 0 0 0 0,0 0 0 0 0,0 0 0 0 0,0 0 0 0 0,0 0 0 0 0,1 0 0 0 0,-1 0 0 0 0,0 0 0 0 0,0-1 0 0 0,1 1 0 0 0,-1 0 0 0 0,0 0 0 0 0,1-1 0 0 0,0 1 0 0 0,-1-1 0 0 0,1 1 0 0 0,0 0 0 0 0,-1-1 0 0 0,1 1 0 0 0,0-1 0 0 0,0 1 0 0 0,0 0 0 0 0,1-4 0 0 0,-1 3-99 0 0,0-1-1 0 0,0 1 1 0 0,0-1-1 0 0,1 1 0 0 0,-1 0 1 0 0,1-1-1 0 0,-1 1 1 0 0,1 0-1 0 0,0-1 1 0 0,0 1-1 0 0,0 0 0 0 0,0 0 1 0 0,3-4-1 0 0,-3 5-70 0 0,0 1 0 0 0,0-1 1 0 0,0 1-1 0 0,0-1 0 0 0,0 1 0 0 0,1-1 0 0 0,-1 1 0 0 0,0 0 0 0 0,0-1 0 0 0,1 1 0 0 0,-1 0 0 0 0,0 0 0 0 0,0 0 0 0 0,1 0 0 0 0,-1 0 0 0 0,0 0 0 0 0,0 1 0 0 0,1-1 0 0 0,-1 0 0 0 0,0 1 0 0 0,0-1 0 0 0,0 0 1 0 0,0 1-1 0 0,1 0 0 0 0,-1-1 0 0 0,0 1 0 0 0,0 0 0 0 0,0-1 0 0 0,0 1 0 0 0,0 0 0 0 0,0 0 0 0 0,-1 0 0 0 0,1 0 0 0 0,0 0 0 0 0,0 0 0 0 0,-1 0 0 0 0,1 0 0 0 0,0 0 0 0 0,-1 0 0 0 0,1 2 0 0 0,5 12-2014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8.84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0 3372 0 0,'0'0'8299'0'0,"-12"13"-7648"0"0,-139 186 1904 0 0,148-196-2542 0 0,1 0 1 0 0,0 0-1 0 0,0 0 1 0 0,0 1-1 0 0,0-1 1 0 0,0 1-1 0 0,1-1 1 0 0,0 1-1 0 0,-1 0 1 0 0,1-1-1 0 0,1 1 1 0 0,-1 0-1 0 0,0 0 1 0 0,1 0-1 0 0,0 7 1 0 0,1-9-6 0 0,0 1 1 0 0,-1 0-1 0 0,1-1 0 0 0,0 1 0 0 0,1-1 1 0 0,-1 1-1 0 0,0-1 0 0 0,1 0 1 0 0,-1 0-1 0 0,1 1 0 0 0,0-1 0 0 0,0 0 1 0 0,0 0-1 0 0,0-1 0 0 0,0 1 0 0 0,0 0 1 0 0,1-1-1 0 0,-1 1 0 0 0,0-1 1 0 0,1 0-1 0 0,-1 1 0 0 0,4 0 0 0 0,52 19 285 0 0,86 21 0 0 0,-69-22-278 0 0,-62-16-156 0 0,21 4-1644 0 0,-33-20-2824 0 0</inkml:trace>
</inkml:ink>
</file>

<file path=ppt/ink/ink7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7.3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1 160 3452 0 0,'0'0'5090'0'0,"10"14"-5051"0"0,30 46 34 0 0,-38-57-52 0 0,0 0 0 0 0,-1 0-1 0 0,1 0 1 0 0,-1 1 0 0 0,1-1 0 0 0,-1 0 0 0 0,0 1-1 0 0,-1-1 1 0 0,1 1 0 0 0,-1-1 0 0 0,1 1-1 0 0,-1-1 1 0 0,0 1 0 0 0,0-1 0 0 0,0 1 0 0 0,-1 0-1 0 0,0-1 1 0 0,1 0 0 0 0,-1 1 0 0 0,0-1-1 0 0,0 1 1 0 0,-1-1 0 0 0,-2 6 0 0 0,4-9 32 0 0,-1 1-1 0 0,1 0 1 0 0,0-1 0 0 0,-1 1 0 0 0,1 0 0 0 0,-1-1-1 0 0,1 1 1 0 0,0-1 0 0 0,-1 1 0 0 0,1-1 0 0 0,-1 1-1 0 0,0-1 1 0 0,1 1 0 0 0,-1-1 0 0 0,1 1 0 0 0,-1-1 0 0 0,0 0-1 0 0,1 1 1 0 0,-1-1 0 0 0,0 0 0 0 0,1 0 0 0 0,-1 1-1 0 0,0-1 1 0 0,0 0 0 0 0,1 0 0 0 0,-1 0 0 0 0,0 0-1 0 0,1 0 1 0 0,-1 0 0 0 0,0 0 0 0 0,0 0 0 0 0,1 0-1 0 0,-1 0 1 0 0,0-1 0 0 0,1 1 0 0 0,-1 0 0 0 0,0 0-1 0 0,1-1 1 0 0,-1 1 0 0 0,0 0 0 0 0,1-1 0 0 0,-1 1-1 0 0,0-1 1 0 0,1 1 0 0 0,-1-1 0 0 0,1 1 0 0 0,-1-1-1 0 0,1 1 1 0 0,-1-1 0 0 0,1 1 0 0 0,0-1 0 0 0,-1 0 0 0 0,1 1-1 0 0,-1-2 1 0 0,-1-1 54 0 0,0-1 0 0 0,0 1-1 0 0,0-1 1 0 0,0 1 0 0 0,1-1 0 0 0,-1 0-1 0 0,1 0 1 0 0,0 1 0 0 0,0-5 0 0 0,1-2-180 0 0,1 0 1 0 0,0 1 0 0 0,1-1-1 0 0,0 0 1 0 0,1 1 0 0 0,0 0 0 0 0,0 0-1 0 0,1 0 1 0 0,0 0 0 0 0,1 0 0 0 0,0 1-1 0 0,0 0 1 0 0,7-8 0 0 0,3-4-1598 0 0,2 1 0 0 0,0 1 0 0 0,38-32 0 0 0,-31 31-826 0 0,-1 5 167 0 0</inkml:trace>
  <inkml:trace contextRef="#ctx0" brushRef="#br0" timeOffset="1">284 1 832 0 0,'0'0'4993'0'0,"48"75"-4121"0"0,-39-62-196 0 0,-2 1-224 0 0,-2-1-332 0 0,-1-1-32 0 0,-3-2 68 0 0,-1 0-24 0 0,0 0-4 0 0,0-3 52 0 0,-2 1-180 0 0,-4-5-712 0 0,-7-2-3661 0 0</inkml:trace>
</inkml:ink>
</file>

<file path=ppt/ink/ink7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7.8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3892 0 0,'0'0'3917'0'0,"40"98"-5465"0"0,-32-76-145 0 0,5 14-1371 0 0</inkml:trace>
</inkml:ink>
</file>

<file path=ppt/ink/ink7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8.2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292 1 1944 0 0,'0'0'7740'0'0,"-13"1"-7705"0"0,13 0-35 0 0,-10 0 59 0 0,0 0 0 0 0,0 1-1 0 0,0 0 1 0 0,1 1 0 0 0,-1 0 0 0 0,1 0-1 0 0,0 1 1 0 0,0 1 0 0 0,-16 9-1 0 0,17-8-42 0 0,1 0 0 0 0,-1 1 0 0 0,2 0 0 0 0,-13 15 0 0 0,18-21-33 0 0,-1 0 0 0 0,1 1 0 0 0,0 0 0 0 0,0-1 0 0 0,1 1 0 0 0,-1-1 0 0 0,0 1 0 0 0,1 0 0 0 0,-1-1 0 0 0,1 1 0 0 0,-1 0 0 0 0,1 0 0 0 0,0 0-1 0 0,-1-1 1 0 0,1 1 0 0 0,0 0 0 0 0,0 0 0 0 0,1 0 0 0 0,-1-1 0 0 0,0 1 0 0 0,1 0 0 0 0,-1 0 0 0 0,1 0 0 0 0,-1-1 0 0 0,1 1 0 0 0,0 0 0 0 0,-1-1 0 0 0,1 1 0 0 0,0-1-1 0 0,0 1 1 0 0,0-1 0 0 0,1 1 0 0 0,1 1 0 0 0,12 12-17 0 0,-1 1-1 0 0,0 0 0 0 0,-1 1 1 0 0,-1 1-1 0 0,14 26 1 0 0,-19-31 75 0 0,-2 1-1 0 0,1-1 1 0 0,-2 1 0 0 0,0 0 0 0 0,0 0 0 0 0,-1 1 0 0 0,-1-1-1 0 0,1 28 1 0 0,-4-38-13 0 0,1 0-1 0 0,-1 1 0 0 0,1-1 0 0 0,-1 0 1 0 0,0 0-1 0 0,-1 1 0 0 0,1-1 1 0 0,-1 0-1 0 0,1 0 0 0 0,-1 0 0 0 0,-1-1 1 0 0,1 1-1 0 0,0 0 0 0 0,-1-1 1 0 0,0 0-1 0 0,0 1 0 0 0,0-1 0 0 0,0 0 1 0 0,0-1-1 0 0,-1 1 0 0 0,1 0 1 0 0,-1-1-1 0 0,0 0 0 0 0,1 0 1 0 0,-1 0-1 0 0,-6 2 0 0 0,-10 3 136 0 0,-2 0-1 0 0,1-1 1 0 0,-44 5-1 0 0,31-5-225 0 0,33-6 68 0 0,-17 1-389 0 0,18-2 248 0 0,0 1 0 0 0,-1 0 0 0 0,1-1 0 0 0,-1 1 0 0 0,1-1 0 0 0,0 1 0 0 0,0-1 0 0 0,-1 1 0 0 0,1 0 0 0 0,0-1 0 0 0,0 1 0 0 0,-1-1 1 0 0,1 1-1 0 0,0-1 0 0 0,0 0 0 0 0,0 1 0 0 0,0-1 0 0 0,0 1 0 0 0,0-1 0 0 0,0 1 0 0 0,0-1 0 0 0,0 1 0 0 0,0-1 0 0 0,0 1 0 0 0,0-1 0 0 0,0 1 1 0 0,1-1-1 0 0,-1 1 0 0 0,0-1 0 0 0,0 1 0 0 0,0-1 0 0 0,1 1 0 0 0,-1-1 0 0 0,0 1 0 0 0,1-1 0 0 0,9-20-4397 0 0</inkml:trace>
</inkml:ink>
</file>

<file path=ppt/ink/ink7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8.6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0 219 2008 0 0,'0'0'6212'0'0,"13"15"-5543"0"0,-3-5-579 0 0,4 6 145 0 0,0 0 1 0 0,-1 0-1 0 0,0 2 1 0 0,-1-1-1 0 0,16 34 1 0 0,-26-44-223 0 0,0 0 0 0 0,0 0 0 0 0,0 0 0 0 0,-1 0 1 0 0,0 0-1 0 0,0 0 0 0 0,-1 0 0 0 0,1 0 0 0 0,-2 0 1 0 0,1 1-1 0 0,-3 12 0 0 0,2-18 23 0 0,0 1 0 0 0,1-1 0 0 0,-1 0 0 0 0,0 1 0 0 0,-1-1 0 0 0,1 0 0 0 0,0 1 0 0 0,-1-1 0 0 0,1 0 0 0 0,-1 0 0 0 0,1 0 0 0 0,-1 0 0 0 0,0 0 0 0 0,0-1 0 0 0,0 1 0 0 0,0-1 0 0 0,0 1 0 0 0,0-1 0 0 0,-1 0 0 0 0,1 1 0 0 0,0-1 0 0 0,-1 0 0 0 0,1-1 0 0 0,-1 1 0 0 0,1 0 0 0 0,-1-1 0 0 0,1 1 0 0 0,-1-1 0 0 0,1 0 0 0 0,-1 0 0 0 0,1 0 0 0 0,-1 0 0 0 0,0 0 0 0 0,1-1 0 0 0,-5 0 0 0 0,6 1-36 0 0,1-1-1 0 0,-1 1 1 0 0,0 0 0 0 0,1-1 0 0 0,-1 1 0 0 0,1 0-1 0 0,-1-1 1 0 0,1 1 0 0 0,0-1 0 0 0,-1 1 0 0 0,1-1-1 0 0,-1 1 1 0 0,1-1 0 0 0,0 1 0 0 0,-1-1-1 0 0,1 0 1 0 0,0 1 0 0 0,0-1 0 0 0,-1 1 0 0 0,1-1-1 0 0,0 0 1 0 0,0 1 0 0 0,0-1 0 0 0,0 1 0 0 0,0-1-1 0 0,0 0 1 0 0,0 1 0 0 0,0-1 0 0 0,0 0 0 0 0,0 1-1 0 0,0-1 1 0 0,0 0 0 0 0,0 1 0 0 0,1-1 0 0 0,-1 1-1 0 0,0-1 1 0 0,0 1 0 0 0,1-2 0 0 0,11-24-676 0 0,-3 13 500 0 0,0 0-1 0 0,1 1 0 0 0,1 1 0 0 0,-1 0 0 0 0,2 0 0 0 0,-1 1 0 0 0,20-13 1 0 0,-28 22 149 0 0,-1-1 1 0 0,0 1-1 0 0,0 1 1 0 0,0-1 0 0 0,1 0-1 0 0,-1 0 1 0 0,0 1-1 0 0,1-1 1 0 0,-1 1-1 0 0,0 0 1 0 0,1 0 0 0 0,-1 0-1 0 0,1 0 1 0 0,-1 0-1 0 0,0 0 1 0 0,1 1 0 0 0,-1-1-1 0 0,0 1 1 0 0,5 1-1 0 0,-4 0 42 0 0,1 0 0 0 0,-1 1 0 0 0,0-1-1 0 0,0 0 1 0 0,1 1 0 0 0,-2 0 0 0 0,1 0 0 0 0,0 0-1 0 0,-1 0 1 0 0,5 7 0 0 0,0 1 81 0 0,-1 2 0 0 0,0-1 0 0 0,-1 1 0 0 0,-1-1 0 0 0,6 27 0 0 0,-9-36-110 0 0,3 15-56 0 0,-1 0 1 0 0,0 1 0 0 0,-1-1-1 0 0,-1 25 1 0 0,-9-29-1339 0 0</inkml:trace>
  <inkml:trace contextRef="#ctx0" brushRef="#br0" timeOffset="1">553 1 3920 0 0,'0'0'4693'0'0,"1"17"-4055"0"0,15 147 371 0 0,-15-159-1063 0 0,10 63 397 0 0,3 85-1 0 0,-13-134-723 0 0,-1 0-1 0 0,-1 0 1 0 0,-1 0 0 0 0,0 0-1 0 0,-2-1 1 0 0,0 1-1 0 0,-1-1 1 0 0,-1 0-1 0 0,-12 26 1 0 0,9-29-2359 0 0,-3-6-1597 0 0</inkml:trace>
</inkml:ink>
</file>

<file path=ppt/ink/ink7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9.0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4196 0 0,'0'0'5289'0'0,"86"-18"-6129"0"0,-58 24 824 0 0,2-2-840 0 0,0 1-600 0 0,-9-4-497 0 0,17-1-1099 0 0</inkml:trace>
</inkml:ink>
</file>

<file path=ppt/ink/ink7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5.6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 12 0 0,'0'0'4283'0'0,"-12"13"-5293"0"0,10 7 1343 0 0,16-53-3951 0 0</inkml:trace>
</inkml:ink>
</file>

<file path=ppt/ink/ink7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7.6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367 19 704 0 0,'0'0'5016'0'0,"0"-5"-5141"0"0,-1-9-262 0 0,1 23 381 0 0,-7 49 850 0 0,-17 15 295 0 0,-5 16 400 0 0,-33 173-1 0 0,52-207-1255 0 0,-2 0-1 0 0,-3-1 0 0 0,-1 0 0 0 0,-26 53 1 0 0,28-69-33 0 0,2 0 1 0 0,2 1 0 0 0,1 0 0 0 0,-5 64 0 0 0,7-47-192 0 0,-5 44 186 0 0,0 123 0 0 0,11-207-206 0 0,-1-1-1 0 0,-5 25 1 0 0,4-24-6 0 0,0-1 1 0 0,0 26 0 0 0,-21 254 2 0 0,18-246-48 0 0,1-4 175 0 0,1 1 0 0 0,3-1-1 0 0,2 1 1 0 0,1-1 0 0 0,3 0 0 0 0,1 0 0 0 0,15 53 0 0 0,0-27-88 0 0,18 119 1 0 0,-36-165-51 0 0,-1 0 0 0 0,-1 0 0 0 0,-1 0 0 0 0,-1 0 0 0 0,-2 0 0 0 0,0 0 0 0 0,-2-1 0 0 0,-12 39 0 0 0,2-15 92 0 0,2 1 0 0 0,2 0 0 0 0,2 1 0 0 0,-4 98-1 0 0,13-58-35 0 0,22 168 0 0 0,17 224-41 0 0,-35 0-154 0 0,-2-128 66 0 0,30-35 44 0 0,0-11-74 0 0,-28-64-324 0 0,8 191-476 0 0,-11-428 869 0 0,3 47 0 0 0,-7 108 0 0 0,-3-127 13 0 0,-1 0 0 0 0,-18 53 1 0 0,22-75 75 0 0,1 0 1 0 0,1 1 0 0 0,1-1-1 0 0,-1 1 1 0 0,2-1 0 0 0,2 17-1 0 0,0-12-213 0 0,1-1-1 0 0,1 1 1 0 0,9 23-1 0 0,-8-23-1891 0 0,0 0-1 0 0,6 31 1 0 0,-11-34-2082 0 0</inkml:trace>
</inkml:ink>
</file>

<file path=ppt/ink/ink7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18.2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64 3944 0 0,'0'0'6105'0'0,"9"-51"-6105"0"0,11 46-76 0 0,6 0-208 0 0,9 2 192 0 0,8 3-48 0 0,21 5 20 0 0,22 6-408 0 0,-10 1-1628 0 0,23-6-1905 0 0</inkml:trace>
</inkml:ink>
</file>

<file path=ppt/ink/ink7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18.9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31 109 2916 0 0,'0'0'6245'0'0,"-31"-85"-5493"0"0,31 75-416 0 0,6 3-168 0 0,6 2-168 0 0,10 4-596 0 0,11 1-64 0 0,10 1 468 0 0,8 8 128 0 0,10 1-248 0 0,-16-1-1508 0 0,27-2-2437 0 0</inkml:trace>
</inkml:ink>
</file>

<file path=ppt/ink/ink7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19.9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93 4820 0 0,'0'0'4225'0'0,"-1"-78"-3901"0"0,14 69 52 0 0,6 3-376 0 0,7 6-336 0 0,11 0-168 0 0,8 10 164 0 0,9 5 172 0 0,3 4 156 0 0,4 4-896 0 0,-17-7-1397 0 0,18 3-2031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9.6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81 192 2672 0 0,'0'0'9796'0'0,"-18"19"-8825"0"0,16-18-915 0 0,0-1 0 0 0,1 1 0 0 0,-1-1 0 0 0,0 0 1 0 0,0 0-1 0 0,0 0 0 0 0,1 0 0 0 0,-1 0 0 0 0,0 0 1 0 0,0-1-1 0 0,1 1 0 0 0,-1 0 0 0 0,0-1 0 0 0,0 1 1 0 0,1-1-1 0 0,-1 0 0 0 0,0 0 0 0 0,1 0 0 0 0,-1 1 1 0 0,1-1-1 0 0,-1-1 0 0 0,1 1 0 0 0,0 0 0 0 0,-1 0 1 0 0,1 0-1 0 0,0-1 0 0 0,0 1 0 0 0,0-1 0 0 0,0 1 1 0 0,0-1-1 0 0,0 1 0 0 0,0-1 0 0 0,1 0 0 0 0,-1 1 1 0 0,0-1-1 0 0,1 0 0 0 0,-1-2 0 0 0,1 0-66 0 0,0-1 0 0 0,0 1-1 0 0,0 0 1 0 0,0 0 0 0 0,1 0-1 0 0,-1 0 1 0 0,1 0 0 0 0,1 0-1 0 0,-1 0 1 0 0,0 0 0 0 0,1 0 0 0 0,0 0-1 0 0,0 1 1 0 0,0-1 0 0 0,4-5-1 0 0,5-5-120 0 0,1 1-1 0 0,0 0 1 0 0,0 1-1 0 0,27-19 1 0 0,-36 28 77 0 0,1 1 1 0 0,0-1-1 0 0,0 0 0 0 0,0 1 1 0 0,0 0-1 0 0,0 0 0 0 0,0 0 1 0 0,1 1-1 0 0,-1-1 0 0 0,1 1 1 0 0,-1 0-1 0 0,1 1 0 0 0,0-1 1 0 0,-1 1-1 0 0,1 0 0 0 0,0 0 1 0 0,-1 0-1 0 0,1 0 0 0 0,-1 1 1 0 0,1 0-1 0 0,-1 0 0 0 0,1 0 1 0 0,5 3-1 0 0,-4-2 23 0 0,-1 1 0 0 0,0 0 0 0 0,-1 1-1 0 0,1-1 1 0 0,0 1 0 0 0,-1-1 0 0 0,0 2 0 0 0,0-1 0 0 0,0 0 0 0 0,0 1 0 0 0,-1-1 0 0 0,1 1 0 0 0,-1 0-1 0 0,-1 0 1 0 0,1 1 0 0 0,3 9 0 0 0,-4-7 46 0 0,-1-1-1 0 0,0 1 1 0 0,0-1-1 0 0,-1 1 1 0 0,0 0-1 0 0,0 0 1 0 0,-1-1-1 0 0,0 1 1 0 0,0 0-1 0 0,-1-1 1 0 0,-3 10-1 0 0,-5 10 125 0 0,-3 1-1 0 0,0-2 1 0 0,-1 0-1 0 0,-2 0 1 0 0,-24 30 0 0 0,21-30 82 0 0,-2-1 0 0 0,-1-1 0 0 0,0-1 0 0 0,-2-1 0 0 0,0-1 0 0 0,-30 18 0 0 0,88-43-624 0 0,69-19-599 0 0,140-11 1 0 0,-211 32 965 0 0,0 0 1 0 0,0 3-1 0 0,0 1 1 0 0,0 1-1 0 0,0 1 1 0 0,0 2-1 0 0,-1 1 1 0 0,57 22 0 0 0,-66-16 205 0 0,-22-13-75 0 0,0 0-1 0 0,1 0 1 0 0,-1 1-1 0 0,1-1 1 0 0,-1 0-1 0 0,0 1 1 0 0,1-1-1 0 0,-1 1 1 0 0,0-1-1 0 0,1 0 1 0 0,-1 1-1 0 0,0-1 1 0 0,0 1-1 0 0,1-1 1 0 0,-1 1-1 0 0,0-1 1 0 0,0 1-1 0 0,0-1 1 0 0,0 1 0 0 0,0-1-1 0 0,0 1 1 0 0,0-1-1 0 0,1 1 1 0 0,-1-1-1 0 0,-1 1 1 0 0,1-1-1 0 0,0 1 1 0 0,0-1-1 0 0,0 1 1 0 0,0-1-1 0 0,0 0 1 0 0,0 1-1 0 0,0-1 1 0 0,-1 1-1 0 0,1-1 1 0 0,0 1-1 0 0,0-1 1 0 0,-1 1-1 0 0,1-1 1 0 0,0 0-1 0 0,-1 1 1 0 0,-1 1 618 0 0,3-4-1579 0 0</inkml:trace>
</inkml:ink>
</file>

<file path=ppt/ink/ink7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20.3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5 572 0 0,'0'0'7781'0'0,"82"-5"-8337"0"0,-34 11 244 0 0,11 3 232 0 0,6-1 76 0 0,1 2-476 0 0,-15-4-1525 0 0,15 0-927 0 0</inkml:trace>
</inkml:ink>
</file>

<file path=ppt/ink/ink7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2.8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1108 0 0,'0'0'1040'0'0</inkml:trace>
</inkml:ink>
</file>

<file path=ppt/ink/ink7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3.2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1 1 756 0 0</inkml:trace>
</inkml:ink>
</file>

<file path=ppt/ink/ink7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3.7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51 220 756 0 0,'-3'-4'-1339'0'0,"-11"-20"6994"0"0,14 23-5545 0 0,0 1 1 0 0,-1-1-1 0 0,1 1 1 0 0,0-1-1 0 0,-1 1 1 0 0,1-1-1 0 0,0 1 1 0 0,0-1-1 0 0,0 1 1 0 0,0-1-1 0 0,0 0 0 0 0,-1 1 1 0 0,1-1-1 0 0,0 1 1 0 0,0-1-1 0 0,0 1 1 0 0,0-1-1 0 0,0 1 1 0 0,1-1-1 0 0,-1 0 1 0 0,0 1-1 0 0,0-1 1 0 0,0 1-1 0 0,0-1 1 0 0,1 1-1 0 0,-1-1 1 0 0,0 1-1 0 0,0-1 0 0 0,1 1 1 0 0,-1-1-1 0 0,0 1 1 0 0,1 0-1 0 0,-1-1 1 0 0,1 1-1 0 0,-1-1 1 0 0,1 1-1 0 0,-1 0 1 0 0,1-1-1 0 0,52-18-84 0 0,-1-3 1 0 0,51-28-1 0 0,-101 49 1 0 0,0 0 0 0 0,0 0-1 0 0,-1 0 1 0 0,1 0 0 0 0,0-1 0 0 0,0 1 0 0 0,-1 0 0 0 0,1-1 0 0 0,0 1-1 0 0,-1-1 1 0 0,0 0 0 0 0,1 0 0 0 0,-1 1 0 0 0,0-1 0 0 0,0 0 0 0 0,0 0-1 0 0,0 0 1 0 0,0 0 0 0 0,0 0 0 0 0,-1 0 0 0 0,1 0 0 0 0,-1-1 0 0 0,1-2-1 0 0,-1 3-67 0 0,-1 1-1 0 0,1-1 1 0 0,-1 0-1 0 0,0 1 1 0 0,1-1-1 0 0,-1 1 1 0 0,0-1-1 0 0,0 1 1 0 0,0-1-1 0 0,0 1 1 0 0,0-1-1 0 0,-1 1 1 0 0,1 0-1 0 0,0 0 1 0 0,0 0-1 0 0,-1-1 1 0 0,1 1-1 0 0,-1 1 1 0 0,1-1-1 0 0,-1 0 1 0 0,0 0-1 0 0,1 0 1 0 0,-1 1-1 0 0,0-1 1 0 0,1 1-1 0 0,-1 0 1 0 0,0-1-1 0 0,-3 1 0 0 0,-6-2-42 0 0,-1 0 0 0 0,1 1 0 0 0,-1 0 0 0 0,1 1 0 0 0,-1 1 0 0 0,0 0 0 0 0,1 0 0 0 0,0 1 0 0 0,-1 0 0 0 0,1 1 0 0 0,-12 5 0 0 0,18-6 65 0 0,-1 0 1 0 0,1 1 0 0 0,0-1-1 0 0,0 2 1 0 0,0-1-1 0 0,1 0 1 0 0,-1 1 0 0 0,1 0-1 0 0,0 0 1 0 0,0 0-1 0 0,0 0 1 0 0,0 1 0 0 0,1 0-1 0 0,0-1 1 0 0,0 1-1 0 0,0 0 1 0 0,0 1 0 0 0,1-1-1 0 0,0 0 1 0 0,0 1 0 0 0,0-1-1 0 0,1 1 1 0 0,-1 10-1 0 0,1-7 133 0 0,0-1-1 0 0,1 1 0 0 0,0 0 0 0 0,0-1 1 0 0,1 1-1 0 0,0-1 0 0 0,1 1 1 0 0,0-1-1 0 0,0 1 0 0 0,5 9 0 0 0,-5-14-76 0 0,0 0 0 0 0,0 0 0 0 0,0-1 0 0 0,1 1 0 0 0,0-1 0 0 0,-1 0 0 0 0,1 1-1 0 0,0-1 1 0 0,1-1 0 0 0,-1 1 0 0 0,0 0 0 0 0,1-1 0 0 0,0 0 0 0 0,-1 0 0 0 0,1 0-1 0 0,0 0 1 0 0,0 0 0 0 0,0-1 0 0 0,0 0 0 0 0,0 0 0 0 0,0 0 0 0 0,8 1 0 0 0,13 0 114 0 0,0-1 1 0 0,0 0 0 0 0,28-5-1 0 0,12-9-1667 0 0,-54 9 295 0 0,-1 0 0 0 0,1 0-1 0 0,16-10 1 0 0,-6-1-1292 0 0</inkml:trace>
</inkml:ink>
</file>

<file path=ppt/ink/ink7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4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0 756 0 0,'0'0'9304'0'0,"-1"9"-9604"0"0,-3 70 969 0 0,6 90 1 0 0,1-37-7770 0 0</inkml:trace>
</inkml:ink>
</file>

<file path=ppt/ink/ink7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4.5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3 520 0 0,'0'0'3878'0'0,"3"-1"-4028"0"0,-3 1 151 0 0,1 0 0 0 0,-1-1 0 0 0,0 1 0 0 0,1 0 0 0 0,-1 0 0 0 0,0 0 0 0 0,1-1 0 0 0,-1 1 0 0 0,0 0 0 0 0,1 0 0 0 0,-1 0 0 0 0,1 0 0 0 0,-1 0 0 0 0,0 0 0 0 0,1 0 0 0 0,-1 0 0 0 0,1 0 0 0 0,-1 0 0 0 0,0 0 0 0 0,1 0 0 0 0,-1 0 0 0 0,1 0 0 0 0,-1 1 0 0 0,0-1 0 0 0,1 0 0 0 0,-1 0 0 0 0,0 0 0 0 0,1 1 0 0 0,-1-1 0 0 0,0 0 0 0 0,1 0 0 0 0,-1 1 0 0 0,0-1 0 0 0,1 0 0 0 0,-1 0 0 0 0,0 1 0 0 0,2 18 1235 0 0,-2-10-784 0 0,-1 23 13 0 0,0-15-357 0 0,1 1 0 0 0,1-1 0 0 0,0 0 1 0 0,6 30-1 0 0,2-34-3745 0 0</inkml:trace>
</inkml:ink>
</file>

<file path=ppt/ink/ink7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5.1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0 303 5897 0 0,'0'0'1987'0'0,"15"1"-3226"0"0,71-1 1667 0 0,-75-1-342 0 0,0 0-1 0 0,0-1 0 0 0,0-1 0 0 0,0 1 0 0 0,0-2 0 0 0,-1 1 1 0 0,15-8-1 0 0,-14 5-35 0 0,0-1 0 0 0,-1 0 1 0 0,0-1-1 0 0,0 0 0 0 0,0-1 1 0 0,-1 0-1 0 0,0 0 0 0 0,-1-1 1 0 0,0 0-1 0 0,-1-1 0 0 0,0 1 0 0 0,0-1 1 0 0,-1-1-1 0 0,-1 1 0 0 0,0-1 1 0 0,0 0-1 0 0,-1 0 0 0 0,-1-1 1 0 0,0 1-1 0 0,0-1 0 0 0,-2 0 1 0 0,1 1-1 0 0,-2-20 0 0 0,0 32-62 0 0,0-1-1 0 0,0 1 1 0 0,1 0-1 0 0,-1 0 1 0 0,0-1-1 0 0,0 1 1 0 0,0 0-1 0 0,0 0 1 0 0,0 0-1 0 0,0-1 1 0 0,0 1-1 0 0,0 0 1 0 0,0 0-1 0 0,0 0 1 0 0,0-1-1 0 0,0 1 1 0 0,0 0-1 0 0,0 0 1 0 0,0-1-1 0 0,-1 1 1 0 0,1 0-1 0 0,0 0 1 0 0,0 0-1 0 0,0-1 1 0 0,0 1-1 0 0,0 0 1 0 0,0 0-1 0 0,0 0 1 0 0,-1 0-1 0 0,1-1 1 0 0,0 1-1 0 0,0 0 1 0 0,0 0-1 0 0,0 0 1 0 0,-1 0-1 0 0,1 0 1 0 0,0 0-1 0 0,0 0 1 0 0,0-1-1 0 0,-1 1 1 0 0,1 0-1 0 0,0 0 1 0 0,0 0-1 0 0,-1 0 1 0 0,1 0-1 0 0,-9 8-811 0 0,-7 16 220 0 0,-5 21 992 0 0,2 0 1 0 0,2 1-1 0 0,-17 69 1 0 0,-16 146 717 0 0,39-189-859 0 0,3 0 1 0 0,4 0-1 0 0,5 94 0 0 0,-1-166-246 0 0,1 12 11 0 0,0 0 1 0 0,1 1-1 0 0,0-1 0 0 0,6 17 0 0 0,-7-27 4 0 0,0 1 0 0 0,0-1 0 0 0,0 1 1 0 0,0-1-1 0 0,1 1 0 0 0,-1-1 0 0 0,1 0 0 0 0,-1 0 0 0 0,1 0 0 0 0,0 0 0 0 0,0 0 0 0 0,0 0 1 0 0,0 0-1 0 0,0-1 0 0 0,0 1 0 0 0,1-1 0 0 0,-1 1 0 0 0,0-1 0 0 0,1 0 0 0 0,-1 0 0 0 0,1 0 0 0 0,-1 0 1 0 0,1-1-1 0 0,0 1 0 0 0,-1-1 0 0 0,5 1 0 0 0,2-1-11 0 0,3 2 90 0 0,1-2 1 0 0,-1 0-1 0 0,1 0 1 0 0,-1-1-1 0 0,15-4 0 0 0,-24 5-82 0 0,0-1-1 0 0,-1 0 0 0 0,1 0 0 0 0,-1 0 1 0 0,1 0-1 0 0,-1 0 0 0 0,1-1 0 0 0,-1 1 0 0 0,0-1 1 0 0,0 1-1 0 0,1-1 0 0 0,-1 0 0 0 0,-1 0 1 0 0,1 0-1 0 0,0 0 0 0 0,0 0 0 0 0,-1 0 0 0 0,1-1 1 0 0,-1 1-1 0 0,0-1 0 0 0,0 1 0 0 0,1-1 1 0 0,-2 1-1 0 0,1-1 0 0 0,0 1 0 0 0,0-1 0 0 0,-1 0 1 0 0,0 1-1 0 0,1-6 0 0 0,-1-4-150 0 0,-1 0 0 0 0,0 1-1 0 0,0-1 1 0 0,-1 0 0 0 0,0 1 0 0 0,-1 0-1 0 0,-1-1 1 0 0,1 1 0 0 0,-8-13 0 0 0,-6-8-55 0 0,-35-50 0 0 0,-1 0 644 0 0,52 81-460 0 0,0 0 0 0 0,1 0 0 0 0,-1 0 0 0 0,0-1 0 0 0,1 1 1 0 0,-1 0-1 0 0,1-1 0 0 0,0 1 0 0 0,-1 0 0 0 0,1-1 0 0 0,0 1 0 0 0,0 0 1 0 0,0-1-1 0 0,-1 1 0 0 0,2-1 0 0 0,-1 1 0 0 0,0 0 0 0 0,0-1 0 0 0,0 1 1 0 0,1-1-1 0 0,-1 1 0 0 0,0 0 0 0 0,1-1 0 0 0,-1 1 0 0 0,1 0 0 0 0,0 0 1 0 0,0 0-1 0 0,-1-1 0 0 0,1 1 0 0 0,0 0 0 0 0,0 0 0 0 0,0 0 0 0 0,1-1 1 0 0,4-2-158 0 0,0 0 0 0 0,0 1 0 0 0,0 0 0 0 0,0 0 0 0 0,12-4 1 0 0,3-2 313 0 0,14-8 87 0 0,-1-2 1 0 0,39-30-1 0 0,-15 5-5569 0 0,-49 37 2794 0 0</inkml:trace>
</inkml:ink>
</file>

<file path=ppt/ink/ink7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5.8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217 31 340 0 0,'0'0'7399'0'0,"2"-6"-7025"0"0,6-14-206 0 0,-6 15-108 0 0,-12 34-1248 0 0,2-9 1780 0 0,-59 185 1135 0 0,5-19-1231 0 0,-2 75-264 0 0,57-220-221 0 0,2 0 0 0 0,2 0 0 0 0,1 0 0 0 0,6 61 0 0 0,-1-78 37 0 0,2 0 0 0 0,1-1 0 0 0,1 0 0 0 0,0 0 0 0 0,2-1 1 0 0,1 0-1 0 0,0 0 0 0 0,2-1 0 0 0,0-1 0 0 0,2 0 0 0 0,0-1 0 0 0,1 0 0 0 0,1-1 0 0 0,1 0 0 0 0,0-2 1 0 0,1 0-1 0 0,1-1 0 0 0,0-1 0 0 0,1 0 0 0 0,39 18 0 0 0,-56-30 53 0 0,0-1 0 0 0,1 1 0 0 0,-1-1 0 0 0,1 0-1 0 0,-1 0 1 0 0,1 0 0 0 0,0 0 0 0 0,-1-1 0 0 0,6 1 0 0 0,-9-2-24 0 0,1 1 0 0 0,-1-1 0 0 0,1 1 0 0 0,-1-1 0 0 0,1 0 1 0 0,-1 1-1 0 0,0-1 0 0 0,1 0 0 0 0,-1 1 0 0 0,0-1 0 0 0,1 0 0 0 0,-1 1 0 0 0,0-1 1 0 0,0 0-1 0 0,1 0 0 0 0,-1 1 0 0 0,0-1 0 0 0,0 0 0 0 0,0 0 0 0 0,0 0 0 0 0,0-1 1 0 0,0-20-80 0 0,0 20 61 0 0,-4-32-1532 0 0,-3 10-4128 0 0,2 6 683 0 0</inkml:trace>
</inkml:ink>
</file>

<file path=ppt/ink/ink7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6.6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269 14 2600 0 0,'0'0'6447'0'0,"0"-3"-6389"0"0,0-7-371 0 0,-4 20 264 0 0,-5 15 730 0 0,-124 302 1158 0 0,74-174-1589 0 0,24-76-167 0 0,6-30-3264 0 0</inkml:trace>
</inkml:ink>
</file>

<file path=ppt/ink/ink7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7.0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15 1632 0 0,'0'0'5361'0'0,"13"-3"-5945"0"0,45-8 507 0 0,-56 11 81 0 0,1 0 0 0 0,0 0 0 0 0,-1 1-1 0 0,1-1 1 0 0,-1 1 0 0 0,1-1 0 0 0,0 1 0 0 0,-1 0 0 0 0,0 0 0 0 0,1 0 0 0 0,-1 1 0 0 0,0-1 0 0 0,1 0-1 0 0,-1 1 1 0 0,0 0 0 0 0,0-1 0 0 0,0 1 0 0 0,0 0 0 0 0,-1 0 0 0 0,1 0 0 0 0,2 3 0 0 0,6 7 161 0 0,182 165 2823 0 0,-191-176-3103 0 0,31 30 669 0 0,-30-29-814 0 0,0 0 1 0 0,0 0 0 0 0,-1 0-1 0 0,1 0 1 0 0,0 0-1 0 0,-1 1 1 0 0,0-1 0 0 0,1 1-1 0 0,-1-1 1 0 0,0 1 0 0 0,0-1-1 0 0,1 5 1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19.6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487 89 8837 0 0,'0'0'2736'0'0,"-13"-13"-2718"0"0,-43-41 3 0 0,53 52-1 0 0,0-1-1 0 0,-1 1 1 0 0,1 0-1 0 0,0 0 1 0 0,-1 0-1 0 0,1 1 1 0 0,-1-1 0 0 0,0 1-1 0 0,1 0 1 0 0,-1 0-1 0 0,0 0 1 0 0,0 0-1 0 0,0 1 1 0 0,0-1-1 0 0,1 1 1 0 0,-1 0-1 0 0,0 0 1 0 0,0 1-1 0 0,0-1 1 0 0,0 1-1 0 0,0 0 1 0 0,0 0-1 0 0,1 0 1 0 0,-1 0-1 0 0,0 1 1 0 0,1-1-1 0 0,-1 1 1 0 0,1 0-1 0 0,-5 4 1 0 0,-12 7 8 0 0,0 1 1 0 0,1 1-1 0 0,1 1 0 0 0,0 0 1 0 0,1 2-1 0 0,1 0 0 0 0,-23 33 1 0 0,18-20 8 0 0,2 2 1 0 0,1 0-1 0 0,1 0 1 0 0,-15 46-1 0 0,26-60-38 0 0,0 1-1 0 0,1-1 0 0 0,0 1 0 0 0,2 0 0 0 0,1 1 1 0 0,0-1-1 0 0,2 38 0 0 0,1-50 14 0 0,0 0 0 0 0,0 1 0 0 0,1-1 1 0 0,0 0-1 0 0,1 0 0 0 0,0-1 0 0 0,0 1 0 0 0,0 0 1 0 0,1-1-1 0 0,0 0 0 0 0,1 0 0 0 0,0 0 0 0 0,0 0 0 0 0,0-1 1 0 0,1 0-1 0 0,-1 0 0 0 0,2 0 0 0 0,-1-1 0 0 0,1 0 0 0 0,-1 0 1 0 0,13 6-1 0 0,-3-3 74 0 0,1-2 1 0 0,0 0 0 0 0,-1 0-1 0 0,2-2 1 0 0,-1 0-1 0 0,0-1 1 0 0,1-1-1 0 0,0 0 1 0 0,-1-2-1 0 0,1 0 1 0 0,0-1 0 0 0,21-4-1 0 0,-18 2-9 0 0,-1-1-1 0 0,-1-1 1 0 0,1-1 0 0 0,-1-1-1 0 0,0 0 1 0 0,0-2-1 0 0,-1 0 1 0 0,0-1 0 0 0,-1-1-1 0 0,23-17 1 0 0,-19 9 59 0 0,0-1 1 0 0,-1 0-1 0 0,-2-2 1 0 0,0 0-1 0 0,-1-1 1 0 0,24-44-1 0 0,-32 49-28 0 0,0 0-1 0 0,-1-1 1 0 0,-1 0-1 0 0,-1 0 1 0 0,-1-1 0 0 0,0 0-1 0 0,-2 0 1 0 0,0 0-1 0 0,-1-1 1 0 0,-1-23-1 0 0,-1 40-117 0 0,0 0 0 0 0,0 1 0 0 0,-1-1 0 0 0,0 0-1 0 0,1 0 1 0 0,-1 0 0 0 0,-1 1 0 0 0,1-1 0 0 0,0 0 0 0 0,-1 1-1 0 0,0-1 1 0 0,0 1 0 0 0,0 0 0 0 0,0-1 0 0 0,0 1 0 0 0,-1 0-1 0 0,1 0 1 0 0,-1 1 0 0 0,0-1 0 0 0,0 0 0 0 0,0 1 0 0 0,0 0-1 0 0,0 0 1 0 0,-1 0 0 0 0,1 0 0 0 0,-1 0 0 0 0,1 1 0 0 0,-1-1-1 0 0,0 1 1 0 0,1 0 0 0 0,-1 0 0 0 0,0 1 0 0 0,0-1 0 0 0,-5 0-1 0 0,-4 1-397 0 0,0 0 0 0 0,0 0-1 0 0,0 2 1 0 0,0-1-1 0 0,0 2 1 0 0,1-1-1 0 0,-1 2 1 0 0,1 0-1 0 0,-14 6 1 0 0,-7 5-2664 0 0,-46 28 1 0 0,15-1-2662 0 0</inkml:trace>
</inkml:ink>
</file>

<file path=ppt/ink/ink7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7.5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19 1304 0 0,'0'0'6902'0'0,"4"-5"-7352"0"0,-3 5 447 0 0,17-13-16 0 0,-12 17 145 0 0,-3 15 142 0 0,-4-14-185 0 0,1 0-1 0 0,-1-1 1 0 0,0 1 0 0 0,-1-1-1 0 0,1 1 1 0 0,-1-1 0 0 0,0 0-1 0 0,0 1 1 0 0,0-1 0 0 0,0 0-1 0 0,-1 0 1 0 0,0-1 0 0 0,0 1 0 0 0,0-1-1 0 0,0 1 1 0 0,0-1 0 0 0,-1 0-1 0 0,0 0 1 0 0,1 0 0 0 0,-1-1-1 0 0,0 1 1 0 0,-6 2 727 0 0,16-31-777 0 0,10-4-645 0 0,-16 30 595 0 0,0 0-1 0 0,0 0 1 0 0,0 0 0 0 0,0 0 0 0 0,0 0 0 0 0,0 0 0 0 0,0 1-1 0 0,0-1 1 0 0,0 0 0 0 0,0 0 0 0 0,0 0 0 0 0,0 0-1 0 0,0 0 1 0 0,0 0 0 0 0,0 0 0 0 0,0 0 0 0 0,0 0-1 0 0,0 0 1 0 0,0 0 0 0 0,0 0 0 0 0,0 0 0 0 0,1 0 0 0 0,-1 0-1 0 0,0 1 1 0 0,0-1 0 0 0,0 0 0 0 0,0 0 0 0 0,0 0-1 0 0,0 0 1 0 0,0 0 0 0 0,0 0 0 0 0,0 0 0 0 0,0 0-1 0 0,0 0 1 0 0,0 0 0 0 0,0 0 0 0 0,0 0 0 0 0,0 0 0 0 0,1 0-1 0 0,-1 0 1 0 0,0 0 0 0 0,0 0 0 0 0,0 0 0 0 0,0 0-1 0 0,0 0 1 0 0,0 0 0 0 0,0 0 0 0 0,0 0 0 0 0,0 0-1 0 0,0 0 1 0 0,0 0 0 0 0,0 0 0 0 0,0 0 0 0 0,-5 19-999 0 0,1-6-1198 0 0,2-8 469 0 0,16-52-2530 0 0</inkml:trace>
</inkml:ink>
</file>

<file path=ppt/ink/ink7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19.8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2644 0 0,'0'0'6746'0'0,"7"-2"-7197"0"0,-4 1 439 0 0,-1 0 7 0 0,0 0 0 0 0,0 1 0 0 0,0-1 0 0 0,0 1 1 0 0,0-1-1 0 0,0 1 0 0 0,-1 0 0 0 0,1-1 0 0 0,0 1 1 0 0,0 0-1 0 0,0 1 0 0 0,2-1 0 0 0,-2 1 6 0 0,-1 0 0 0 0,0 0 0 0 0,0 0 0 0 0,1 0 0 0 0,-1 0 0 0 0,0 0 0 0 0,0 0 0 0 0,0 0 0 0 0,0 0 0 0 0,0 1 0 0 0,0-1 0 0 0,-1 0 0 0 0,1 1 0 0 0,0-1 0 0 0,-1 0-1 0 0,1 1 1 0 0,-1-1 0 0 0,1 1 0 0 0,-1-1 0 0 0,0 1 0 0 0,0-1 0 0 0,0 3 0 0 0,5 18 110 0 0,-2 1-1 0 0,0-1 1 0 0,-2 1 0 0 0,-1 0-1 0 0,0-1 1 0 0,-2 1-1 0 0,0 0 1 0 0,-2-1 0 0 0,-8 28-1 0 0,12-49-40 0 0,0 0-1 0 0,0 0 0 0 0,0 0 1 0 0,-1 0-1 0 0,1 0 0 0 0,-1 0 1 0 0,1 0-1 0 0,-1 0 1 0 0,1 0-1 0 0,-1 0 0 0 0,1 0 1 0 0,-1 0-1 0 0,0 0 0 0 0,0 0 1 0 0,1 0-1 0 0,-1-1 0 0 0,0 1 1 0 0,0 0-1 0 0,-1 0 1 0 0,1-1 36 0 0,0-1 1 0 0,1 1 0 0 0,-1 0-1 0 0,1-1 1 0 0,-1 1 0 0 0,1-1-1 0 0,0 1 1 0 0,-1-1 0 0 0,1 0-1 0 0,-1 1 1 0 0,1-1 0 0 0,0 1-1 0 0,-1-1 1 0 0,1 0 0 0 0,0 1-1 0 0,0-1 1 0 0,0 0 0 0 0,-1 1 0 0 0,1-1-1 0 0,0 0 1 0 0,0-1 0 0 0,-4-49 925 0 0,5 41-1082 0 0,0-1 0 0 0,0 1 0 0 0,1 0 1 0 0,1 0-1 0 0,-1 0 0 0 0,2 0 0 0 0,-1 1 0 0 0,1-1 1 0 0,10-15-1 0 0,-9 17-288 0 0,0 0 1 0 0,1 1 0 0 0,0 0-1 0 0,11-12 1 0 0,-12 15-279 0 0,-1 1 0 0 0,1-1 0 0 0,-1 1 0 0 0,1 0 0 0 0,0 0 0 0 0,0 1 0 0 0,1-1 0 0 0,5-1 0 0 0,5-1-2338 0 0</inkml:trace>
</inkml:ink>
</file>

<file path=ppt/ink/ink7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0.2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2764 0 0,'0'0'6221'0'0,"18"84"-6533"0"0,-11-59 456 0 0,-4-2-144 0 0,-2-1-220 0 0,-1 1-728 0 0,0-4-416 0 0,0-6-617 0 0,0-5-719 0 0</inkml:trace>
</inkml:ink>
</file>

<file path=ppt/ink/ink7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0.6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1 5581 0 0,'0'0'4687'0'0,"0"11"-7232"0"0,0-7 2550 0 0,-1 26 66 0 0,1-1 1 0 0,8 49-1 0 0,-5-55-5 0 0,-3-19-29 0 0,1 0-1 0 0,-1 1 1 0 0,1-1 0 0 0,0 0-1 0 0,0 1 1 0 0,0-1-1 0 0,1 0 1 0 0,2 6-1 0 0,6-32 2051 0 0,-4-13-2398 0 0,0 0 0 0 0,0-70 0 0 0,-27 127-5264 0 0,3 17 3268 0 0,5-10 698 0 0</inkml:trace>
</inkml:ink>
</file>

<file path=ppt/ink/ink7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1.0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203 127 340 0 0,'0'0'4392'0'0,"8"-12"-3746"0"0,26-41-94 0 0,-32 50-423 0 0,-1 1 1 0 0,1 0-1 0 0,-1-1 0 0 0,0 0 1 0 0,0 1-1 0 0,0-1 1 0 0,0 0-1 0 0,0 0 0 0 0,-1 1 1 0 0,1-1-1 0 0,-1 0 1 0 0,1-3-1 0 0,-1 5-63 0 0,0 0 0 0 0,-1 0 0 0 0,1 0 0 0 0,0 0 0 0 0,0 0-1 0 0,-1 0 1 0 0,1 0 0 0 0,0 1 0 0 0,-1-1 0 0 0,1 0 0 0 0,-1 0 0 0 0,1 0 0 0 0,-1 0 0 0 0,0 1 0 0 0,1-1 0 0 0,-1 0 0 0 0,0 0 0 0 0,1 1 0 0 0,-1-1-1 0 0,0 1 1 0 0,0-1 0 0 0,-1 0 0 0 0,0 0-53 0 0,-1 0-1 0 0,1 1 0 0 0,0-1 1 0 0,-1 1-1 0 0,1-1 0 0 0,-1 1 1 0 0,1 0-1 0 0,0 0 1 0 0,-1 0-1 0 0,1 0 0 0 0,-1 0 1 0 0,1 1-1 0 0,-1-1 0 0 0,1 1 1 0 0,0 0-1 0 0,-1-1 0 0 0,1 1 1 0 0,0 0-1 0 0,-4 2 1 0 0,-4 5-30 0 0,1 0 0 0 0,0 1 0 0 0,0 0 0 0 0,1 0 0 0 0,0 1 0 0 0,1-1 0 0 0,0 2 0 0 0,0-1 0 0 0,1 1 0 0 0,-6 13 697 0 0,14-29-1807 0 0,6 13 309 0 0,2 6 766 0 0,-1 2 0 0 0,-1 0 0 0 0,-1 0 0 0 0,0 0 0 0 0,-1 1 1 0 0,-1 0-1 0 0,-1 0 0 0 0,0 0 0 0 0,-1 0 0 0 0,-1 1 0 0 0,0 35 0 0 0,-2-43 161 0 0,-1 0 0 0 0,0 1 0 0 0,0-1 0 0 0,-1 0 0 0 0,0 0 0 0 0,-1 0 0 0 0,0 0-1 0 0,-1 0 1 0 0,0-1 0 0 0,-1 1 0 0 0,0-1 0 0 0,0 0 0 0 0,-1 0 0 0 0,0-1-1 0 0,0 0 1 0 0,-1 0 0 0 0,0 0 0 0 0,0-1 0 0 0,-1 0 0 0 0,0-1 0 0 0,-13 9 0 0 0,-12-3 263 0 0,32-12-514 0 0,0 1 1 0 0,0-1-1 0 0,0 0 1 0 0,-1 1 0 0 0,1-1-1 0 0,0 0 1 0 0,0 0 0 0 0,0 0-1 0 0,0 0 1 0 0,0 0-1 0 0,-1 0 1 0 0,1 0 0 0 0,0 0-1 0 0,0 0 1 0 0,0-1 0 0 0,0 1-1 0 0,0 0 1 0 0,-1-1 0 0 0,1 1-1 0 0,0-1 1 0 0,0 1-1 0 0,0-1 1 0 0,0 1 0 0 0,0-1-1 0 0,0 0 1 0 0,-1-1 0 0 0,-1-9-2500 0 0</inkml:trace>
</inkml:ink>
</file>

<file path=ppt/ink/ink7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1.4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1160 0 0,'0'0'2936'0'0,"7"17"-2530"0"0,-3-7-319 0 0,12 26 431 0 0,19 68 0 0 0,-30-86-272 0 0,-1 1 0 0 0,0 0 0 0 0,-2 0 0 0 0,0 1 0 0 0,-1-1 0 0 0,-1 0 0 0 0,-4 34 0 0 0,-2-35 329 0 0,6-18-551 0 0,-1 0 1 0 0,1 0-1 0 0,0 0 0 0 0,0 0 0 0 0,0 0 1 0 0,0 0-1 0 0,0 0 0 0 0,0 0 0 0 0,0 0 1 0 0,0 0-1 0 0,-1 0 0 0 0,1 0 0 0 0,0 0 1 0 0,0 0-1 0 0,0 0 0 0 0,0 1 0 0 0,0-1 1 0 0,0 0-1 0 0,-1 0 0 0 0,1 0 0 0 0,0 0 1 0 0,0 0-1 0 0,0-1 0 0 0,0 1 0 0 0,0 0 0 0 0,0 0 1 0 0,0 0-1 0 0,-1 0 0 0 0,1 0 0 0 0,0 0 1 0 0,0 0-1 0 0,0 0 0 0 0,0 0 0 0 0,0 0 1 0 0,0 0-1 0 0,0 0 0 0 0,0 0 0 0 0,-1 0 1 0 0,1 0-1 0 0,0-1 0 0 0,0 1 0 0 0,0 0 1 0 0,0 0-1 0 0,0 0 0 0 0,0 0 0 0 0,0 0 1 0 0,0 0-1 0 0,0 0 0 0 0,0-1 0 0 0,0 1 0 0 0,0 0 1 0 0,0 0-1 0 0,0 0 0 0 0,0 0 0 0 0,0 0 1 0 0,0 0-1 0 0,-1-3-3 0 0,1 1 0 0 0,-1-1 0 0 0,1 1 0 0 0,0 0 0 0 0,0-1 0 0 0,0 1 0 0 0,0-1 1 0 0,1 1-1 0 0,-1 0 0 0 0,1-1 0 0 0,0-3 0 0 0,22-49-345 0 0,-21 51 283 0 0,0 1-1 0 0,0-1 1 0 0,0 1-1 0 0,1-1 1 0 0,-1 1-1 0 0,1 0 1 0 0,-1 0-1 0 0,1 0 1 0 0,0 0 0 0 0,0 1-1 0 0,0-1 1 0 0,6-2-1 0 0,-8 4 5 0 0,1 1-1 0 0,0 0 1 0 0,-1-1-1 0 0,1 1 1 0 0,0 0-1 0 0,-1 0 1 0 0,1 0-1 0 0,0 0 1 0 0,-1 0-1 0 0,1 1 1 0 0,0-1-1 0 0,-1 0 1 0 0,1 1-1 0 0,-1 0 1 0 0,1-1 0 0 0,-1 1-1 0 0,1 0 1 0 0,-1-1-1 0 0,1 1 1 0 0,-1 0-1 0 0,0 0 1 0 0,1 0-1 0 0,-1 0 1 0 0,0 1-1 0 0,0-1 1 0 0,0 0-1 0 0,0 0 1 0 0,2 3-1 0 0,4 6 203 0 0,0 0 0 0 0,10 21-1 0 0,-11-20-238 0 0,3 6-261 0 0,-1-5 647 0 0,-1 1 0 0 0,8 24 0 0 0,-13-31-1021 0 0,0 0 0 0 0,-1 0 1 0 0,0 1-1 0 0,0-1 0 0 0,-1 9 0 0 0</inkml:trace>
</inkml:ink>
</file>

<file path=ppt/ink/ink7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1.8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2812 0 0,'0'0'4284'0'0,"1"7"-6251"0"0,5 66 3577 0 0,-6 136 0 0 0,-2-27-325 0 0,7-95-867 0 0,24 127 1 0 0,-27-197-10 0 0,1 0-1967 0 0,-2-30-1621 0 0,-1 4 472 0 0</inkml:trace>
</inkml:ink>
</file>

<file path=ppt/ink/ink7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2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48 1720 0 0,'0'0'6711'0'0,"10"-7"-7105"0"0,31-19 365 0 0,-35 24 25 0 0,-1-1-1 0 0,1 1 1 0 0,0 0 0 0 0,-1 1-1 0 0,1-1 1 0 0,0 1 0 0 0,0 0-1 0 0,0 1 1 0 0,0-1-1 0 0,9 2 1 0 0,-1-2-59 0 0,27 1-291 0 0,-23 0-3417 0 0</inkml:trace>
</inkml:ink>
</file>

<file path=ppt/ink/ink7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2.6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 6565 0 0,'0'0'4102'0'0,"8"0"-5091"0"0,196-8-14 0 0,-203 8 907 0 0,0 0-4 0 0,-1 0 0 0 0,0-1 0 0 0,0 1-1 0 0,1 0 1 0 0,-1 0 0 0 0,0 0-1 0 0,0 0 1 0 0,1 0 0 0 0,-1 0-1 0 0,0 0 1 0 0,0 0 0 0 0,1 0-1 0 0,-1 0 1 0 0,0 0 0 0 0,0 0-1 0 0,1 0 1 0 0,-1 1 0 0 0,0-1-1 0 0,0 0 1 0 0,1 0 0 0 0,-1 0 0 0 0,3 6-2509 0 0,-4 2 197 0 0</inkml:trace>
</inkml:ink>
</file>

<file path=ppt/ink/ink7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3.0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45 3404 0 0,'0'0'5051'0'0,"8"0"-5549"0"0,-4 0 332 0 0,80-7 815 0 0,-36-3-1543 0 0,-41 8 22 0 0,-1 0 0 0 0,0-1 0 0 0,0 1 0 0 0,10-7 0 0 0,-2-1-1270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0.2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575 0 5685 0 0,'0'0'8118'0'0,"-15"5"-8076"0"0,0-1-14 0 0,7-2-12 0 0,0 0 1 0 0,0 1-1 0 0,0 0 1 0 0,0 0-1 0 0,1 0 1 0 0,-1 1-1 0 0,1 0 0 0 0,0 1 1 0 0,-12 9-1 0 0,-46 49 252 0 0,3 2 0 0 0,3 3 0 0 0,-88 129 0 0 0,116-150-353 0 0,-21 30-449 0 0,12-31-6375 0 0</inkml:trace>
</inkml:ink>
</file>

<file path=ppt/ink/ink7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3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1864 0 0,'0'0'5802'0'0,"8"0"-5923"0"0,23 1 601 0 0,1-1 1 0 0,41-7-1 0 0,-72 7-548 0 0,0 0 1 0 0,0-1-1 0 0,-1 1 0 0 0,1 0 1 0 0,0 0-1 0 0,0 0 0 0 0,0-1 1 0 0,0 1-1 0 0,0 0 0 0 0,0 0 1 0 0,0 1-1 0 0,0-1 0 0 0,0 0 0 0 0,-1 0 1 0 0,1 0-1 0 0,0 0 0 0 0,0 1 1 0 0,0-1-1 0 0,0 0 0 0 0,0 1 1 0 0,-1-1-1 0 0,1 1 0 0 0,0-1 1 0 0,0 1-1 0 0,-1-1 0 0 0,1 1 0 0 0,1 1 1 0 0,-2-1-121 0 0,0 0 1 0 0,0 0-1 0 0,0 0 1 0 0,-1 0-1 0 0,1 0 0 0 0,0 0 1 0 0,0 0-1 0 0,-1 0 1 0 0,1 0-1 0 0,-1 0 1 0 0,1 0-1 0 0,-1 0 1 0 0,1 0-1 0 0,-1 0 0 0 0,0 0 1 0 0,1 0-1 0 0,-1-1 1 0 0,0 1-1 0 0,1 0 1 0 0,-1 0-1 0 0,0-1 1 0 0,0 1-1 0 0,0-1 1 0 0,0 1-1 0 0,0-1 0 0 0,-1 1 1 0 0,2 0 160 0 0,0-1 1 0 0,0 0-1 0 0,-1 0 0 0 0,1 0 1 0 0,0 1-1 0 0,0-1 0 0 0,0 0 1 0 0,0 0-1 0 0,0 0 1 0 0,0 0-1 0 0,0 0 0 0 0,0 1 1 0 0,-1-1-1 0 0,1 0 1 0 0,0 0-1 0 0,0 0 0 0 0,0 0 1 0 0,0 0-1 0 0,0 0 0 0 0,-1 0 1 0 0,1 0-1 0 0,0 1 1 0 0,0-1-1 0 0,0 0 0 0 0,0 0 1 0 0,-1 0-1 0 0,1 0 0 0 0,0 0 1 0 0,0 0-1 0 0,0 0 1 0 0,-1 0-1 0 0,1 0 0 0 0,0 0 1 0 0,0 0-1 0 0,0 0 0 0 0,0 0 1 0 0,-1 0-1 0 0,1 0 1 0 0,0-1-1 0 0,0 1 0 0 0,0 0 1 0 0,0 0-1 0 0,-1 0 0 0 0,1 0 1 0 0,0 0-1 0 0,0 0 1 0 0,0 0-1 0 0,0 0 0 0 0,0-1 1 0 0,-1 1-1 0 0,1 0 0 0 0,0 0 1 0 0,0 0-1 0 0,0 0 1 0 0,0 0-1 0 0,0-1 0 0 0,0 1 1 0 0,15-30-457 0 0</inkml:trace>
</inkml:ink>
</file>

<file path=ppt/ink/ink7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4.0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68 220 0 0,'0'0'11015'0'0,"4"-7"-10800"0"0,14-22-77 0 0,-16 26-164 0 0,1 1 0 0 0,0-1 0 0 0,0 1 1 0 0,0 0-1 0 0,0 0 0 0 0,1 0 0 0 0,-1 0 1 0 0,1 0-1 0 0,-1 1 0 0 0,1-1 0 0 0,-1 1 0 0 0,1 0 1 0 0,0 0-1 0 0,-1 0 0 0 0,1 1 0 0 0,0-1 1 0 0,0 1-1 0 0,5 0 0 0 0,3-1-108 0 0,4-1-88 0 0,1 1-1 0 0,29 2 0 0 0,-37 0-813 0 0,0 0-1 0 0,0 1 0 0 0,15 4 1 0 0,-15-3-902 0 0,0-2-494 0 0</inkml:trace>
</inkml:ink>
</file>

<file path=ppt/ink/ink7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4.9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291 57 784 0 0,'0'0'10977'0'0,"3"-11"-10676"0"0,8-25-460 0 0,-8 26-315 0 0,-9 33 83 0 0,-105 304 1869 0 0,91-272-1390 0 0,4-16 5 0 0,-1 0 1 0 0,-2-1-1 0 0,-32 46 1 0 0,-4-5-2418 0 0,55-79 2254 0 0,-1 0 1 0 0,1 0 0 0 0,0 1-1 0 0,0-1 1 0 0,0 0 0 0 0,0 0-1 0 0,0 0 1 0 0,0 1 0 0 0,0-1-1 0 0,0 0 1 0 0,-1 1-347 0 0,0-1 347 0 0,1 0 0 0 0,0 0-1 0 0,0 0 1 0 0,0 0 0 0 0,-1 0-1 0 0,1 0 1 0 0,0 0 0 0 0,0 0-1 0 0,0 0 1 0 0,-1 0 0 0 0,1 1-1 0 0,0-1 1 0 0,0 0 0 0 0,0-1-1 0 0,-1 1 1 0 0,1 0 0 0 0,0 0 0 0 0,0 0-1 0 0,0 0 1 0 0,-1 0 0 0 0,1 0-1 0 0,-4-9-1226 0 0,3-21-1552 0 0,1 29 2326 0 0,0-30-2346 0 0</inkml:trace>
</inkml:ink>
</file>

<file path=ppt/ink/ink7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5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0 161 652 0 0,'0'0'5756'0'0,"10"16"-5187"0"0,5 13-380 0 0,48 81 187 0 0,-59-104-369 0 0,5 9 137 0 0,0-1 0 0 0,1-1 0 0 0,0 1 0 0 0,1-2 0 0 0,0 1 0 0 0,1-2 0 0 0,25 20 0 0 0,-35-30-40 0 0,-1 0 0 0 0,1 0 0 0 0,0 0 0 0 0,0-1 0 0 0,0 1 0 0 0,0-1 0 0 0,0 1 0 0 0,0-1 0 0 0,0 0 0 0 0,0 0 0 0 0,0 0 0 0 0,0 0 0 0 0,0 0 0 0 0,0 0 0 0 0,0 0 0 0 0,0-1 0 0 0,0 1 0 0 0,0-1 0 0 0,0 1 0 0 0,0-1 0 0 0,-1 0 0 0 0,1 0 0 0 0,0 0 0 0 0,0 0 0 0 0,-1 0 0 0 0,1 0 0 0 0,0-1 0 0 0,-1 1 0 0 0,0 0 0 0 0,1-1 0 0 0,-1 1 0 0 0,0-1 0 0 0,1 1 0 0 0,0-4 0 0 0,5-5 34 0 0,0 0 0 0 0,-1 0-1 0 0,0-1 1 0 0,4-14 0 0 0,4-15-12 0 0,-2 0 0 0 0,-2-1-1 0 0,9-80 1 0 0,-16 24-66 0 0,-3 76-463 0 0,-5 44-4762 0 0,-14 21 194 0 0,14-31 1917 0 0</inkml:trace>
</inkml:ink>
</file>

<file path=ppt/ink/ink7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6.3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84 1280 0 0,'0'0'9934'0'0,"-1"-13"-9526"0"0,-1-39-495 0 0,3 52 59 0 0,-1-1 0 0 0,0 0 1 0 0,0 0-1 0 0,0 0 0 0 0,1 0 0 0 0,-1 0 0 0 0,0 0 0 0 0,1 1 0 0 0,-1-1 1 0 0,1 0-1 0 0,-1 0 0 0 0,1 1 0 0 0,-1-1 0 0 0,1 0 0 0 0,0 1 0 0 0,-1-1 1 0 0,1 0-1 0 0,0 1 0 0 0,-1-1 0 0 0,1 1 0 0 0,0-1 0 0 0,0 1 0 0 0,0-1 1 0 0,-1 1-1 0 0,1 0 0 0 0,0-1 0 0 0,0 1 0 0 0,0 0 0 0 0,0 0 1 0 0,0 0-1 0 0,1 0 0 0 0,30 0-544 0 0,-25 1 500 0 0,3-1-349 0 0,-1 0-1 0 0,0 1 0 0 0,18 5 1 0 0,9 5-4030 0 0,-22-5 1344 0 0</inkml:trace>
</inkml:ink>
</file>

<file path=ppt/ink/ink7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6.8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65 2600 0 0,'0'0'7583'0'0,"9"-5"-8292"0"0,0 0 666 0 0,1 0-1 0 0,-1 0 1 0 0,1 1 0 0 0,0 0-1 0 0,1 1 1 0 0,-1 1-1 0 0,19-4 1 0 0,38 1-394 0 0,58-8-5429 0 0,-89 5 3130 0 0</inkml:trace>
</inkml:ink>
</file>

<file path=ppt/ink/ink7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7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1 1852 0 0,'0'0'6894'0'0,"-13"9"-6759"0"0,-43 28-120 0 0,52-34-34 0 0,1 0 0 0 0,-1 0 0 0 0,1 0 0 0 0,-1 1 1 0 0,1-1-1 0 0,0 1 0 0 0,0-1 0 0 0,1 1 0 0 0,-1 0 0 0 0,1 0 0 0 0,-1 1 0 0 0,1-1 0 0 0,1 0 0 0 0,-1 1 0 0 0,1-1 1 0 0,-1 1-1 0 0,1-1 0 0 0,1 1 0 0 0,-1 0 0 0 0,1-1 0 0 0,-1 1 0 0 0,1 0 0 0 0,1 0 0 0 0,-1-1 0 0 0,1 1 0 0 0,2 8 0 0 0,-2-11 40 0 0,0-1 0 0 0,0 1-1 0 0,1 0 1 0 0,-1-1 0 0 0,1 1-1 0 0,0-1 1 0 0,-1 1 0 0 0,1-1-1 0 0,0 0 1 0 0,0 1 0 0 0,0-1-1 0 0,0 0 1 0 0,0 0 0 0 0,0 0-1 0 0,0-1 1 0 0,0 1 0 0 0,0-1-1 0 0,0 1 1 0 0,0-1 0 0 0,1 1-1 0 0,-1-1 1 0 0,0 0 0 0 0,0 0-1 0 0,0 0 1 0 0,4-1 0 0 0,1 1 156 0 0,1-1 1 0 0,-1 0-1 0 0,0-1 1 0 0,-1 1 0 0 0,1-1-1 0 0,11-5 1 0 0,-13 4-79 0 0,0 0 0 0 0,0 0 0 0 0,0-1 1 0 0,0 1-1 0 0,-1-1 0 0 0,0 0 0 0 0,1-1 0 0 0,-1 1 1 0 0,-1-1-1 0 0,1 0 0 0 0,-1 1 0 0 0,4-8 1 0 0,-6 10-150 0 0,0 0-1 0 0,0 0 1 0 0,0 0 0 0 0,-1 0 0 0 0,1 0 0 0 0,0-1 0 0 0,-1 1 0 0 0,1 0 0 0 0,-1 0 0 0 0,0-1 0 0 0,0 1-1 0 0,0 0 1 0 0,0 0 0 0 0,0-1 0 0 0,-1 1 0 0 0,1 0 0 0 0,-1-1 0 0 0,1 1 0 0 0,-1 0 0 0 0,0 0 0 0 0,0 0-1 0 0,0 0 1 0 0,0 0 0 0 0,0 0 0 0 0,0 0 0 0 0,0 0 0 0 0,-1 0 0 0 0,1 0 0 0 0,-1 1 0 0 0,0-1 0 0 0,1 1-1 0 0,-1-1 1 0 0,-3-1 0 0 0,-40-24-5522 0 0,35 15 1832 0 0</inkml:trace>
</inkml:ink>
</file>

<file path=ppt/ink/ink7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7.9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67 132 0 0,'0'0'4704'0'0,"9"13"-4241"0"0,3 4-342 0 0,-6-9-51 0 0,-1 0 0 0 0,1 0 1 0 0,-2 0-1 0 0,1 1 0 0 0,5 14 1 0 0,-8-19 42 0 0,-1 1 1 0 0,1 0-1 0 0,-1 0 0 0 0,0 0 1 0 0,0 0-1 0 0,0 0 0 0 0,-1 1 1 0 0,1 4-1 0 0,-2-8-69 0 0,1-1 0 0 0,0 0 0 0 0,0 0 0 0 0,0 0 0 0 0,-1 1 0 0 0,1-1 0 0 0,0 0 0 0 0,-1 0 0 0 0,1 0 0 0 0,-1 0 0 0 0,0 0 0 0 0,1 0 0 0 0,-1 0 0 0 0,0 0 0 0 0,0 0 0 0 0,1 0 0 0 0,-1 0 0 0 0,0 0 0 0 0,0 0 0 0 0,0 0 0 0 0,0-1 0 0 0,0 1 0 0 0,0 0 0 0 0,-1-1 0 0 0,1 1 0 0 0,0-1 0 0 0,0 1 0 0 0,0-1 0 0 0,0 0 0 0 0,-1 0 0 0 0,1 1 0 0 0,0-1 0 0 0,0 0 0 0 0,0 0 0 0 0,-1 0 0 0 0,-1 0 0 0 0,2 0-15 0 0,-1 0-1 0 0,1 0 1 0 0,-1 0-1 0 0,1 0 1 0 0,-1 0-1 0 0,1 0 1 0 0,-1-1-1 0 0,1 1 1 0 0,-1 0-1 0 0,1-1 0 0 0,0 1 1 0 0,-1-1-1 0 0,1 0 1 0 0,0 1-1 0 0,-1-1 1 0 0,1 0-1 0 0,0 0 1 0 0,0 0-1 0 0,0 0 1 0 0,0 0-1 0 0,0 0 1 0 0,0 0-1 0 0,-2-2 1 0 0,3 1-29 0 0,-1 1 0 0 0,0-1 0 0 0,1 0 0 0 0,-1 0 0 0 0,1 0 0 0 0,0 0 0 0 0,0 0 0 0 0,0 0 0 0 0,0 0 0 0 0,0 0 0 0 0,0 0 0 0 0,0 0 0 0 0,1 0 0 0 0,-1 0 0 0 0,1-2 0 0 0,2-4-86 0 0,0 0 0 0 0,0 1 0 0 0,1-1 0 0 0,0 1-1 0 0,0 0 1 0 0,0 0 0 0 0,8-9 0 0 0,-8 12 11 0 0,0 0-1 0 0,0 1 1 0 0,0-1 0 0 0,0 1 0 0 0,1 0 0 0 0,8-5-1 0 0,-12 7 42 0 0,0 0 0 0 0,1 1 0 0 0,-1-1 0 0 0,1 1-1 0 0,-1-1 1 0 0,1 1 0 0 0,-1 0 0 0 0,1 0 0 0 0,-1-1-1 0 0,1 1 1 0 0,-1 0 0 0 0,1 0 0 0 0,-1 0 0 0 0,1 1-1 0 0,-1-1 1 0 0,1 0 0 0 0,-1 1 0 0 0,1-1 0 0 0,-1 1-1 0 0,1-1 1 0 0,-1 1 0 0 0,0 0 0 0 0,1-1 0 0 0,-1 1-1 0 0,0 0 1 0 0,0 0 0 0 0,1 0 0 0 0,0 1 0 0 0,9 8 298 0 0,0-1 0 0 0,0 0 1 0 0,0-1-1 0 0,1-1 0 0 0,1 0 1 0 0,-1 0-1 0 0,1-1 0 0 0,0-1 1 0 0,1 0-1 0 0,15 4 1 0 0,-7-5-97 0 0,-1 0 0 0 0,1-1 0 0 0,0-1 0 0 0,0-1 0 0 0,43-4 1 0 0,-56 2-163 0 0,0-1 0 0 0,-1 0 0 0 0,1 0 0 0 0,-1-1 0 0 0,0 0 1 0 0,0 0-1 0 0,0-1 0 0 0,0 0 0 0 0,-1-1 0 0 0,0 0 0 0 0,1 0 0 0 0,-2 0 1 0 0,8-8-1 0 0,-9 9-5 0 0,0-1 0 0 0,-1 0 0 0 0,0 0 0 0 0,0 0 0 0 0,0-1 0 0 0,-1 0 0 0 0,0 1 0 0 0,0-1 0 0 0,0 0 0 0 0,-1 0 0 0 0,0-1 0 0 0,0 1 0 0 0,0 0 0 0 0,-1-1 0 0 0,0 1 0 0 0,0-1 0 0 0,-1-11 0 0 0,0 17-10 0 0,0 0 0 0 0,0 0 0 0 0,0 0 0 0 0,0 1 1 0 0,0-1-1 0 0,-1 0 0 0 0,1 0 0 0 0,0 0 0 0 0,0 1 1 0 0,-1-1-1 0 0,1 0 0 0 0,0 1 0 0 0,-1-1 0 0 0,1 0 1 0 0,-1 1-1 0 0,1-1 0 0 0,-1 0 0 0 0,1 1 0 0 0,-1-1 1 0 0,0 1-1 0 0,1-1 0 0 0,-1 1 0 0 0,0-1 0 0 0,1 1 1 0 0,-1 0-1 0 0,0-1 0 0 0,1 1 0 0 0,-2-1 0 0 0,0 1-47 0 0,-1-1-1 0 0,1 1 0 0 0,0 0 1 0 0,-1 0-1 0 0,1 0 1 0 0,0 0-1 0 0,-1 0 0 0 0,1 1 1 0 0,-5 0-1 0 0,0 2-117 0 0,-1-1-1 0 0,0 1 1 0 0,1 1 0 0 0,-14 7-1 0 0,12-4 229 0 0,1-1-1 0 0,0 1 1 0 0,0 1 0 0 0,0-1-1 0 0,1 1 1 0 0,0 0 0 0 0,-8 14-1 0 0,13-20-21 0 0,1 0-1 0 0,0 0 0 0 0,-1 1 0 0 0,1-1 0 0 0,0 0 0 0 0,0 1 0 0 0,0-1 0 0 0,1 1 0 0 0,-1 0 1 0 0,0-1-1 0 0,1 1 0 0 0,0-1 0 0 0,0 1 0 0 0,0 0 0 0 0,0-1 0 0 0,0 1 0 0 0,0 0 1 0 0,1-1-1 0 0,-1 1 0 0 0,1-1 0 0 0,-1 1 0 0 0,1-1 0 0 0,0 1 0 0 0,0-1 0 0 0,1 1 0 0 0,-1-1 1 0 0,0 0-1 0 0,1 0 0 0 0,-1 1 0 0 0,1-1 0 0 0,0 0 0 0 0,-1 0 0 0 0,1-1 0 0 0,0 1 1 0 0,4 2-1 0 0,2 2 79 0 0,2-1 1 0 0,-1 0 0 0 0,0 0 0 0 0,1-1-1 0 0,0 0 1 0 0,0 0 0 0 0,11 1-1 0 0,77 12-47 0 0,-37-8-1519 0 0,-25-6-3362 0 0</inkml:trace>
</inkml:ink>
</file>

<file path=ppt/ink/ink7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8.9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138 24 1748 0 0,'0'0'8230'0'0,"0"-1"-8684"0"0,0 1 443 0 0,1-1 0 0 0,-1 1-1 0 0,0 0 1 0 0,0 0-1 0 0,0 0 1 0 0,0 0 0 0 0,1-1-1 0 0,-1 1 1 0 0,0 0-1 0 0,0 0 1 0 0,0 0 0 0 0,0 0-1 0 0,1 0 1 0 0,-1 0-1 0 0,0 0 1 0 0,0 0-1 0 0,1 0 1 0 0,-1 0 0 0 0,0 0-1 0 0,0 0 1 0 0,0 0-1 0 0,1 0 1 0 0,-1 0 0 0 0,0 0-1 0 0,0 0 1 0 0,0 0-1 0 0,1 0 1 0 0,-1 0 0 0 0,0 0-1 0 0,0 7 119 0 0,0-1 1 0 0,-1 1-1 0 0,0 0 0 0 0,0-1 1 0 0,-1 1-1 0 0,-2 6 0 0 0,0 0-46 0 0,1-1-22 0 0,-19 77 419 0 0,-50 130-1 0 0,71-218-471 0 0,1 0 0 0 0,0 0 0 0 0,0 0 0 0 0,-1 0-1 0 0,1 0 1 0 0,0 0 0 0 0,-1-1 0 0 0,1 1 0 0 0,-1 0 0 0 0,0 0-1 0 0,1 0 1 0 0,-1-1 0 0 0,1 1 0 0 0,-1 0 0 0 0,0-1-1 0 0,0 1 1 0 0,1-1 0 0 0,-1 1 0 0 0,0 0 0 0 0,0-1-1 0 0,-1 1 1 0 0,1-1-21 0 0,1 0-1 0 0,-1-1 0 0 0,1 1 0 0 0,-1 0 1 0 0,1-1-1 0 0,-1 1 0 0 0,0 0 1 0 0,1-1-1 0 0,-1 1 0 0 0,1-1 0 0 0,0 1 1 0 0,-1-1-1 0 0,1 1 0 0 0,-1-1 1 0 0,1 1-1 0 0,0-1 0 0 0,-1 1 0 0 0,1-1 1 0 0,0 1-1 0 0,0-1 0 0 0,-1 0 0 0 0,1 0 1 0 0,-2-6-244 0 0,0 1 0 0 0,0-1 0 0 0,1 1 1 0 0,-1-12-1 0 0,2-12-371 0 0,1 0-1 0 0,2 0 1 0 0,0 0 0 0 0,3 1 0 0 0,11-40-1 0 0,-8 39 1300 0 0,3 0 0 0 0,23-45-1 0 0,-34 74-609 0 0,0-1 1 0 0,0 1-1 0 0,0 0 0 0 0,0 0 0 0 0,0 0 1 0 0,0 0-1 0 0,0 0 0 0 0,1 0 0 0 0,-1 1 0 0 0,0-1 1 0 0,1 0-1 0 0,-1 1 0 0 0,1-1 0 0 0,-1 1 0 0 0,0-1 1 0 0,1 1-1 0 0,-1 0 0 0 0,1-1 0 0 0,0 1 0 0 0,-1 0 1 0 0,1 0-1 0 0,-1 0 0 0 0,1 0 0 0 0,-1 0 0 0 0,1 1 1 0 0,-1-1-1 0 0,1 0 0 0 0,-1 1 0 0 0,1-1 1 0 0,-1 1-1 0 0,3 1 0 0 0,5 1 34 0 0,0 1 1 0 0,-1 0-1 0 0,13 9 0 0 0,23 15 318 0 0,60 50 0 0 0,-92-67-541 0 0,0 0 0 0 0,-1 0 0 0 0,0 1 0 0 0,-1 0 0 0 0,-1 1 0 0 0,0 0 0 0 0,0 1 0 0 0,-1 0 0 0 0,7 18 0 0 0,-11-12-1352 0 0,-2 3-687 0 0</inkml:trace>
</inkml:ink>
</file>

<file path=ppt/ink/ink7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9.5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0 213 184 0 0,'0'0'4126'0'0,"17"-13"-3334"0"0,54-43-692 0 0,-55 46-149 0 0,-1 1 1 0 0,2 0 0 0 0,-1 1-1 0 0,1 0 1 0 0,0 2-1 0 0,1 0 1 0 0,-1 0 0 0 0,1 2-1 0 0,21-3 1 0 0,-12 2-18 0 0,-21 4 37 0 0,4-2 44 0 0,0 1 0 0 0,0 1 0 0 0,1-1 0 0 0,-1 2 0 0 0,0-1 0 0 0,19 3 0 0 0,-28-2 1 0 0,1 1 0 0 0,-1 0 0 0 0,1 0 0 0 0,-1-1 0 0 0,0 1 1 0 0,1 0-1 0 0,-1 0 0 0 0,0 0 0 0 0,1 1 0 0 0,-1-1 0 0 0,0 0 0 0 0,0 0 1 0 0,0 1-1 0 0,0-1 0 0 0,0 0 0 0 0,-1 1 0 0 0,1-1 0 0 0,0 1 0 0 0,0-1 1 0 0,-1 1-1 0 0,1 0 0 0 0,-1-1 0 0 0,0 1 0 0 0,1 0 0 0 0,-1 2 0 0 0,2 48 710 0 0,-2-41-562 0 0,0-2-92 0 0,0 0-1 0 0,-1-1 0 0 0,0 1 1 0 0,0 0-1 0 0,-1 0 1 0 0,0 0-1 0 0,-1-1 0 0 0,0 1 1 0 0,0-1-1 0 0,-7 12 1 0 0,10-19-64 0 0,-1-1 0 0 0,1 0 0 0 0,0 1 0 0 0,0-1 1 0 0,0 0-1 0 0,0 1 0 0 0,0-1 0 0 0,-1 0 0 0 0,1 0 1 0 0,0 1-1 0 0,0-1 0 0 0,0 0 0 0 0,-1 0 0 0 0,1 1 0 0 0,0-1 1 0 0,0 0-1 0 0,-1 0 0 0 0,1 0 0 0 0,0 0 0 0 0,-1 1 1 0 0,1-1-1 0 0,0 0 0 0 0,0 0 0 0 0,-1 0 0 0 0,1 0 1 0 0,0 0-1 0 0,-1 0 0 0 0,1 0 0 0 0,0 0 0 0 0,-1 0 1 0 0,1 0-1 0 0,0 0 0 0 0,-1 0 0 0 0,1 0 0 0 0,0 0 0 0 0,-1 0 1 0 0,0 0-1 0 0,-5-13-514 0 0,2-17-549 0 0,6 17 1048 0 0,0 0 0 0 0,0 0 0 0 0,1 0 0 0 0,1 0 0 0 0,0 1 0 0 0,1-1 0 0 0,1 1 0 0 0,-1 0 0 0 0,10-13 0 0 0,-14 23 13 0 0,0 0-1 0 0,0 0 1 0 0,1 0 0 0 0,-1 1-1 0 0,0-1 1 0 0,1 0 0 0 0,-1 1-1 0 0,1-1 1 0 0,-1 1 0 0 0,1 0-1 0 0,0-1 1 0 0,0 1 0 0 0,-1 0-1 0 0,1 0 1 0 0,0 0 0 0 0,0 0-1 0 0,0 0 1 0 0,0 1 0 0 0,0-1-1 0 0,0 1 1 0 0,1-1 0 0 0,-1 1-1 0 0,0 0 1 0 0,0 0 0 0 0,0-1-1 0 0,0 2 1 0 0,0-1 0 0 0,1 0-1 0 0,2 1 1 0 0,4 2-6 0 0,1 1 0 0 0,-1-1 0 0 0,0 2 0 0 0,0-1 0 0 0,12 10-1 0 0,-16-10 52 0 0,1 0-1 0 0,0-1 0 0 0,0 1 0 0 0,0-1 0 0 0,0 0 0 0 0,1-1 0 0 0,-1 0 1 0 0,1 0-1 0 0,7 2 0 0 0,-12-5 6 0 0,-1 1 1 0 0,0-1-1 0 0,0 1 1 0 0,0-1-1 0 0,0 0 1 0 0,0 1-1 0 0,0-1 1 0 0,-1 0-1 0 0,1 1 1 0 0,0-1-1 0 0,0 0 1 0 0,0 0-1 0 0,-1 0 1 0 0,1 0-1 0 0,0 0 1 0 0,-1 0-1 0 0,1 0 0 0 0,-1 0 1 0 0,1 0-1 0 0,-1 0 1 0 0,1 0-1 0 0,-1 0 1 0 0,0-1-1 0 0,0 1 1 0 0,0 0-1 0 0,1 0 1 0 0,-1 0-1 0 0,0 0 1 0 0,-1-3-1 0 0,2-36 239 0 0,-2 37-298 0 0,0-1-1 0 0,1 1 1 0 0,-1 0 0 0 0,0-1 0 0 0,-1 1-1 0 0,1 0 1 0 0,-1 0 0 0 0,1-1 0 0 0,-1 1-1 0 0,-3-4 1 0 0,-7-6-2494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0.6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298 1 9713 0 0,'0'0'3420'0'0,"-16"7"-3708"0"0,-1 0 228 0 0,8-3 61 0 0,-1-1-1 0 0,1 2 1 0 0,0 0-1 0 0,0 0 0 0 0,0 0 1 0 0,1 1-1 0 0,0 1 0 0 0,0-1 1 0 0,-8 10-1 0 0,-3 6 136 0 0,0 1 0 0 0,2 0 1 0 0,1 2-1 0 0,1 0 0 0 0,1 0 0 0 0,-16 45 0 0 0,21-48-144 0 0,2 2 0 0 0,0-1 0 0 0,2 1 0 0 0,0 0 0 0 0,2 0 0 0 0,1 0 0 0 0,0 0 0 0 0,4 32 0 0 0,-1-46-69 0 0,0-1 0 0 0,1 0 0 0 0,0 0 1 0 0,1 0-1 0 0,0 0 0 0 0,0-1 0 0 0,1 1 0 0 0,0-1 0 0 0,1 0 0 0 0,0 0 1 0 0,0 0-1 0 0,0-1 0 0 0,1 1 0 0 0,0-2 0 0 0,1 1 0 0 0,0 0 0 0 0,0-1 1 0 0,0-1-1 0 0,0 1 0 0 0,1-1 0 0 0,0 0 0 0 0,0-1 0 0 0,1 0 0 0 0,-1 0 1 0 0,1-1-1 0 0,13 4 0 0 0,-5-2 39 0 0,0-2 0 0 0,1 1 0 0 0,0-2 1 0 0,-1 0-1 0 0,1-2 0 0 0,0 0 0 0 0,0 0 0 0 0,0-2 1 0 0,-1 0-1 0 0,1-1 0 0 0,-1-1 0 0 0,1-1 0 0 0,17-6 1 0 0,-15 2 249 0 0,0-1 1 0 0,0-1 0 0 0,-1-1 0 0 0,0 0 0 0 0,-1-1 0 0 0,0-1-1 0 0,-1-1 1 0 0,-1-1 0 0 0,0 0 0 0 0,21-30 0 0 0,-28 34-14 0 0,0-1 1 0 0,-1 0 0 0 0,-1-1 0 0 0,0 1 0 0 0,-1-1 0 0 0,-1 0 0 0 0,0-1-1 0 0,-1 1 1 0 0,0-1 0 0 0,-2 0 0 0 0,1 0 0 0 0,-2 0 0 0 0,0-1 0 0 0,-1 1-1 0 0,0 0 1 0 0,-4-25 0 0 0,1 28-152 0 0,-1 1 0 0 0,0-1 1 0 0,0 1-1 0 0,-1 0 0 0 0,-1 0 0 0 0,1 1 0 0 0,-2-1 0 0 0,0 1 0 0 0,0 1 0 0 0,0-1 0 0 0,-1 1 0 0 0,-1 1 1 0 0,0 0-1 0 0,0 0 0 0 0,0 0 0 0 0,-1 1 0 0 0,0 1 0 0 0,-14-8 0 0 0,9 6-587 0 0,-1 1-1 0 0,1 0 1 0 0,-1 1-1 0 0,0 1 1 0 0,0 1 0 0 0,-1 0-1 0 0,1 1 1 0 0,-1 0-1 0 0,0 2 1 0 0,0 0-1 0 0,0 1 1 0 0,-23 2 0 0 0,16 6-3616 0 0,7 6-1800 0 0</inkml:trace>
</inkml:ink>
</file>

<file path=ppt/ink/ink7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29.9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0 756 0 0,'0'0'5289'0'0,"38"93"-6066"0"0,-35-67 785 0 0,-1 6 124 0 0,-2-2 49 0 0,0 2-49 0 0,-2-3-132 0 0,-6-2-144 0 0,2-9-1709 0 0,-3-2-791 0 0</inkml:trace>
  <inkml:trace contextRef="#ctx0" brushRef="#br0" timeOffset="1">6 63 184 0 0,'0'0'4390'0'0,"15"-7"-3724"0"0,45-19-333 0 0,-58 25-328 0 0,1 0 0 0 0,-1 0 0 0 0,1 1 0 0 0,-1-1 0 0 0,1 1 0 0 0,0-1 0 0 0,-1 1 0 0 0,1 0 0 0 0,-1 0 0 0 0,1 0 0 0 0,0 0 0 0 0,-1 1 0 0 0,1-1 0 0 0,-1 1 0 0 0,1-1 0 0 0,-1 1 0 0 0,1 0 0 0 0,-1 0 1 0 0,1 0-1 0 0,-1 0 0 0 0,0 1 0 0 0,0-1 0 0 0,1 1 0 0 0,1 1 0 0 0,1 2-48 0 0,0 0 1 0 0,-1 1-1 0 0,1-1 0 0 0,-1 1 1 0 0,0 0-1 0 0,3 7 1 0 0,-6-12 42 0 0,1 4 49 0 0,0-1-1 0 0,0 0 1 0 0,0 1-1 0 0,0-1 1 0 0,-1 1 0 0 0,0-1-1 0 0,0 1 1 0 0,0 0-1 0 0,0-1 1 0 0,-1 1 0 0 0,0 0-1 0 0,0 0 1 0 0,0 0-1 0 0,-1-1 1 0 0,1 1-1 0 0,-1 0 1 0 0,0-1 0 0 0,-1 1-1 0 0,1-1 1 0 0,-1 1-1 0 0,0-1 1 0 0,0 1 0 0 0,0-1-1 0 0,-1 0 1 0 0,1 0-1 0 0,-1 0 1 0 0,-6 6-1 0 0,-1 1-388 0 0,0-1-1 0 0,-1 0 1 0 0,-1-1-1 0 0,0 0 1 0 0,0-1-1 0 0,0 0 1 0 0,-1-1-1 0 0,-15 6 1 0 0,-16 5-3357 0 0</inkml:trace>
</inkml:ink>
</file>

<file path=ppt/ink/ink7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0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33 156 0 0,'0'0'443'0'0,"-6"-31"-816"0"0,6 30 147 0 0</inkml:trace>
</inkml:ink>
</file>

<file path=ppt/ink/ink7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0.9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135 122 732 0 0,'70'-79'663'0'0,"-51"52"2733"0"0,-17 16-1418 0 0,-3 6-112 0 0,-3 14-1923 0 0,-15 44 959 0 0,-28 53 0 0 0,5-12-830 0 0,-32 65-287 0 0,36-96-5986 0 0</inkml:trace>
</inkml:ink>
</file>

<file path=ppt/ink/ink7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1.3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1 260 0 0,'0'0'8896'0'0,"15"31"-10454"0"0,0-4 1823 0 0,1-1 0 0 0,26 32-1 0 0,-7-10-146 0 0,-25-35-76 0 0,0 0 0 0 0,1-1-1 0 0,1-1 1 0 0,0 0 0 0 0,1 0 0 0 0,17 10 0 0 0,18 8-2730 0 0,-32-23 653 0 0,-1-4-585 0 0</inkml:trace>
</inkml:ink>
</file>

<file path=ppt/ink/ink7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1.7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 9 5156 0 0,'0'0'6403'0'0,"-25"28"-7724"0"0,24-27 1365 0 0,0 0-1 0 0,0 0 0 0 0,0 0 0 0 0,0 0 0 0 0,0 0 0 0 0,0 0 0 0 0,-1-1 0 0 0,1 1 0 0 0,0 0 0 0 0,-1-1 0 0 0,1 1 0 0 0,0-1 0 0 0,-1 1 0 0 0,1-1 0 0 0,-1 0 0 0 0,1 0 0 0 0,0 1 0 0 0,-1-1 0 0 0,1 0 0 0 0,-1 0 0 0 0,1 0 0 0 0,-1-1 0 0 0,-1 1 0 0 0,2-1-47 0 0,0 0 0 0 0,1-1 0 0 0,-1 1 1 0 0,1 0-1 0 0,-1 0 0 0 0,1 0 0 0 0,0 0 0 0 0,-1-1 0 0 0,1 1 0 0 0,0 0 0 0 0,0 0 1 0 0,0-1-1 0 0,0 1 0 0 0,0 0 0 0 0,0 0 0 0 0,0-1 0 0 0,0 1 0 0 0,0 0 1 0 0,1 0-1 0 0,-1-1 0 0 0,1 0 0 0 0,-1 1-157 0 0,0 0 1 0 0,0 0-1 0 0,0 0 1 0 0,0 1-1 0 0,0-1 1 0 0,1 0-1 0 0,-1 0 1 0 0,0 1-1 0 0,0-1 1 0 0,1 0-1 0 0,-1 1 1 0 0,0-1-1 0 0,1 0 1 0 0,-1 1-1 0 0,0-1 1 0 0,1 0-1 0 0,-1 1 1 0 0,1-1-1 0 0,-1 1 1 0 0,1-1-1 0 0,-1 0 1 0 0,1 1-1 0 0,0 0 1 0 0,-1-1-1 0 0,1 1 1 0 0,0-1-1 0 0,-1 1 1 0 0,1 0-1 0 0,0-1 1 0 0,0 1-1 0 0,-1 0 1 0 0,1 0-1 0 0,1-1 1 0 0</inkml:trace>
</inkml:ink>
</file>

<file path=ppt/ink/ink7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2.1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1 5549 0 0,'0'0'4007'0'0,"0"15"-4445"0"0,-1 114 1094 0 0,-1-85-657 0 0,-3 0 1 0 0,-1 0 0 0 0,-3-1-1 0 0,-16 51 1 0 0,16-55-1993 0 0,5-14-2309 0 0</inkml:trace>
</inkml:ink>
</file>

<file path=ppt/ink/ink7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2.5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1 205 520 0 0,'0'0'4748'0'0,"15"-8"-4670"0"0,109-56 25 0 0,-121 62-123 0 0,0 0 0 0 0,0 0 0 0 0,0 0 0 0 0,0-1 0 0 0,0 1 0 0 0,-1-1 0 0 0,1 1 0 0 0,-1-1 0 0 0,1 0 0 0 0,-1 0 0 0 0,0 0 0 0 0,0 0 0 0 0,-1 0 0 0 0,1-1 0 0 0,-1 1 0 0 0,1 0 0 0 0,-1-1 0 0 0,1-4 0 0 0,-2 5-24 0 0,0 0-1 0 0,0 1 1 0 0,0-1 0 0 0,0 0 0 0 0,0 1 0 0 0,0-1 0 0 0,-1 0 0 0 0,1 1 0 0 0,-1-1 0 0 0,0 1-1 0 0,0-1 1 0 0,0 1 0 0 0,0-1 0 0 0,0 1 0 0 0,-1-1 0 0 0,1 1 0 0 0,-1 0 0 0 0,1 0 0 0 0,-1 0-1 0 0,0 0 1 0 0,0 0 0 0 0,0 0 0 0 0,0 1 0 0 0,0-1 0 0 0,-3-1 0 0 0,3 1 14 0 0,0 1 0 0 0,0-1 1 0 0,0 1-1 0 0,0 0 1 0 0,-1 0-1 0 0,1 0 0 0 0,0 1 1 0 0,-1-1-1 0 0,1 0 0 0 0,0 1 1 0 0,-1-1-1 0 0,1 1 1 0 0,-1 0-1 0 0,1 0 0 0 0,-1 0 1 0 0,1 0-1 0 0,-1 0 0 0 0,1 1 1 0 0,-1-1-1 0 0,1 1 1 0 0,-4 1-1 0 0,2 0 70 0 0,0 0 1 0 0,0 0-1 0 0,1 1 0 0 0,-1 0 1 0 0,1-1-1 0 0,0 1 0 0 0,0 0 0 0 0,0 1 1 0 0,0-1-1 0 0,0 0 0 0 0,-3 7 1 0 0,1 0 224 0 0,-1 0-1 0 0,1 0 1 0 0,1 1 0 0 0,0 0 0 0 0,0 0 0 0 0,1 0 0 0 0,0 1-1 0 0,-1 18 1 0 0,3-24-229 0 0,1-1 0 0 0,0 1-1 0 0,0-1 1 0 0,1 1-1 0 0,0-1 1 0 0,-1 1 0 0 0,2-1-1 0 0,-1 1 1 0 0,1-1 0 0 0,0 0-1 0 0,0 1 1 0 0,3 5 0 0 0,-3-8-19 0 0,1-1 0 0 0,-1 1 0 0 0,1-1 0 0 0,-1 1 0 0 0,1-1 0 0 0,0 0 0 0 0,0 0 0 0 0,0 0 0 0 0,0 0 0 0 0,0-1 0 0 0,0 1 0 0 0,1-1 0 0 0,-1 0 0 0 0,0 0 0 0 0,1 0 0 0 0,-1 0 0 0 0,1-1 0 0 0,-1 1 0 0 0,1-1 0 0 0,5 0 0 0 0,1 0-71 0 0,-6 1-190 0 0,0-1-1 0 0,0 0 1 0 0,0 0 0 0 0,-1 0-1 0 0,1 0 1 0 0,0-1 0 0 0,0 1-1 0 0,0-1 1 0 0,-1 0-1 0 0,1 0 1 0 0,5-2 0 0 0,14-13-2720 0 0</inkml:trace>
</inkml:ink>
</file>

<file path=ppt/ink/ink7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3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31 290 432 0 0,'0'0'4804'0'0,"15"-6"-4834"0"0,-5 3 31 0 0,26-9 30 0 0,43-21-1 0 0,-66 26 32 0 0,-1 0 0 0 0,0-1 0 0 0,0 0 0 0 0,-1-1 0 0 0,0 0-1 0 0,0-1 1 0 0,11-13 0 0 0,-19 19-45 0 0,0 0 0 0 0,1 0 0 0 0,-2 0 0 0 0,1 0 0 0 0,0 0 0 0 0,-1-1 0 0 0,0 1 0 0 0,0-1 0 0 0,0 0 0 0 0,-1 0 0 0 0,1 1 0 0 0,-1-1 0 0 0,-1 0 0 0 0,1 0 0 0 0,0 0 0 0 0,-1 0 0 0 0,0 0 0 0 0,0 0 0 0 0,-1 0 0 0 0,0 0 0 0 0,1 0 0 0 0,-2 0 1 0 0,1 0-1 0 0,-2-5 0 0 0,2 8-40 0 0,0 0 1 0 0,1 0 0 0 0,-1 1 0 0 0,0-1-1 0 0,0 0 1 0 0,0 1 0 0 0,0-1 0 0 0,0 1 0 0 0,0-1-1 0 0,0 1 1 0 0,-1-1 0 0 0,1 1 0 0 0,-1 0-1 0 0,1-1 1 0 0,-1 1 0 0 0,1 0 0 0 0,-1 0-1 0 0,0 0 1 0 0,1 0 0 0 0,-1 1 0 0 0,0-1 0 0 0,0 0-1 0 0,0 1 1 0 0,1-1 0 0 0,-1 1 0 0 0,0 0-1 0 0,0 0 1 0 0,0-1 0 0 0,0 1 0 0 0,0 0 0 0 0,0 1-1 0 0,0-1 1 0 0,0 0 0 0 0,1 1 0 0 0,-1-1-1 0 0,0 1 1 0 0,0-1 0 0 0,0 1 0 0 0,0 0 0 0 0,-2 1-1 0 0,-3 2-40 0 0,0 0 0 0 0,0 1-1 0 0,1-1 1 0 0,0 1 0 0 0,0 1 0 0 0,0-1-1 0 0,1 1 1 0 0,-7 9 0 0 0,0 3 269 0 0,0 1-1 0 0,2 0 1 0 0,1 0 0 0 0,0 1 0 0 0,1 0-1 0 0,2 0 1 0 0,0 1 0 0 0,-5 31 0 0 0,6-18 9 0 0,2 0 0 0 0,1 1 0 0 0,2-1 0 0 0,6 54 0 0 0,13 10 102 0 0,-1-15-805 0 0,-13-28-3577 0 0</inkml:trace>
  <inkml:trace contextRef="#ctx0" brushRef="#br0" timeOffset="1">0 613 1668 0 0,'0'0'6237'0'0,"79"-13"-7473"0"0,-53 12 1236 0 0,2 1 52 0 0,1-3-52 0 0,3-1-232 0 0,0-2-304 0 0,-4-3-349 0 0,-4 2-495 0 0,2-6-736 0 0</inkml:trace>
</inkml:ink>
</file>

<file path=ppt/ink/ink7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3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63 1 1044 0 0,'0'0'6626'0'0,"-5"10"-7935"0"0,-9 35 1319 0 0,2 0-1 0 0,2 1 0 0 0,-5 52 1 0 0,10-30 451 0 0,3 84 1 0 0,12-59-2694 0 0,-10-85 98 0 0</inkml:trace>
</inkml:ink>
</file>

<file path=ppt/ink/ink7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3.8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1 551 900 0 0,'0'0'4905'0'0,"94"7"-6166"0"0,-70-1 1297 0 0,-1 0-36 0 0,-1-2-4 0 0,3 0-4 0 0,0-1-108 0 0,2-1-288 0 0,1-2-224 0 0,-7 0-544 0 0,6 0-848 0 0</inkml:trace>
  <inkml:trace contextRef="#ctx0" brushRef="#br0" timeOffset="1">581 0 2980 0 0,'0'0'5595'0'0,"2"6"-7450"0"0,9 38 2036 0 0,-2 1-1 0 0,-2-1 1 0 0,-1 1 0 0 0,-3 0 0 0 0,-2 1-1 0 0,-2-1 1 0 0,-1 0 0 0 0,-13 62 0 0 0,12-92-231 0 0,-21 120-910 0 0,16-43-3669 0 0,8-61 2069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1.1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36 1228 0 0,'0'0'12184'0'0,"2"-8"-12143"0"0,0 3-48 0 0,-2 3-17 0 0,1 1 0 0 0,-1-1-1 0 0,1 0 1 0 0,-1 1 0 0 0,1-1 0 0 0,0 1 0 0 0,0-1-1 0 0,0 0 1 0 0,0 1 0 0 0,0 0 0 0 0,0-1 0 0 0,2-1 0 0 0,7 5-132 0 0,6 16 143 0 0,138 257 1132 0 0,-52-85-553 0 0,-34-77-156 0 0,46 83-255 0 0,-108-187-479 0 0,-2-6-1152 0 0</inkml:trace>
</inkml:ink>
</file>

<file path=ppt/ink/ink7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4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110 1 4000 0 0,'0'0'4671'0'0,"-4"28"-5326"0"0,0-24 553 0 0,1-1 1 0 0,-1 1-1 0 0,0-1 0 0 0,0 0 1 0 0,0 0-1 0 0,0 0 1 0 0,0 0-1 0 0,-1-1 0 0 0,1 0 1 0 0,-1 0-1 0 0,0 0 0 0 0,1 0 1 0 0,-1-1-1 0 0,0 0 0 0 0,0 0 1 0 0,0 0-1 0 0,0 0 1 0 0,0-1-1 0 0,-8 0 0 0 0,12 0 55 0 0,1 0-1 0 0,-1-1 0 0 0,1 1 1 0 0,-1 0-1 0 0,1 0 1 0 0,0-1-1 0 0,-1 1 0 0 0,1 0 1 0 0,-1-1-1 0 0,1 1 1 0 0,0 0-1 0 0,-1-1 0 0 0,1 1 1 0 0,0 0-1 0 0,-1-1 1 0 0,1 1-1 0 0,0-1 0 0 0,0 1 1 0 0,-1-1-1 0 0,1 1 1 0 0,0-1-1 0 0,0 1 0 0 0,0-1 1 0 0,0 1-1 0 0,0-1 1 0 0,0 1-1 0 0,0-1 0 0 0,0 1 1 0 0,0-1-1 0 0,0 1 1 0 0,0-1-1 0 0,0 1 0 0 0,0-1 1 0 0,0 1-1 0 0,0-1 1 0 0,0 1-1 0 0,1-1 0 0 0,7-23 279 0 0,-5 15 2865 0 0,-3 10-3493 0 0,0 0 206 0 0,0 0 0 0 0,0 0 0 0 0,0 0-1 0 0,-1 0 1 0 0,1 0 0 0 0,0 0 0 0 0,-1 0 0 0 0,1 0 0 0 0,-1 0-1 0 0,1 0 1 0 0,-1 0 0 0 0,1 0 0 0 0,-2 1 0 0 0</inkml:trace>
</inkml:ink>
</file>

<file path=ppt/ink/ink7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4.6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0 5308 0 0,'0'0'3570'0'0,"4"16"-4766"0"0,29 123 1375 0 0,-29-113-206 0 0,0 0-1 0 0,-1 0 1 0 0,-1 0 0 0 0,-5 53 0 0 0,3-77-218 0 0,0 1 0 0 0,-1 0 0 0 0,1-1 0 0 0,-1 1 0 0 0,0-1 1 0 0,0 1-1 0 0,0-1 0 0 0,0 1 0 0 0,-1-1 0 0 0,1 0 0 0 0,0 1 0 0 0,-1-1 0 0 0,0 0 1 0 0,0 0-1 0 0,1 0 0 0 0,-1 0 0 0 0,0 0 0 0 0,-4 2 0 0 0,-8 1-2327 0 0</inkml:trace>
  <inkml:trace contextRef="#ctx0" brushRef="#br0" timeOffset="1">1 74 1368 0 0,'0'0'5540'0'0,"15"8"-5403"0"0,51 27 95 0 0,-53-27-209 0 0,0 2 0 0 0,0-1 0 0 0,-1 2-1 0 0,0-1 1 0 0,-1 2 0 0 0,-1-1 0 0 0,0 2 0 0 0,11 16-1 0 0,4 4 77 0 0,8 10 248 0 0,7 9-3647 0 0</inkml:trace>
</inkml:ink>
</file>

<file path=ppt/ink/ink7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5.0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0 1800 0 0,'0'0'6123'0'0,"0"13"-7939"0"0,1 0 1912 0 0,7 292 1232 0 0,-9-290-1240 0 0,-1 0 1 0 0,-1-1-1 0 0,0 1 1 0 0,-1-1 0 0 0,-6 17-1 0 0,-7 11-3317 0 0,12-29 1100 0 0</inkml:trace>
</inkml:ink>
</file>

<file path=ppt/ink/ink7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5.4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8 1408 0 0,'0'0'4185'0'0,"-7"14"-4063"0"0,3-7-120 0 0,-2 4 7 0 0,0 0 0 0 0,1 0 0 0 0,0 1-1 0 0,1-1 1 0 0,0 1 0 0 0,1 0 0 0 0,0 0 0 0 0,-1 21 0 0 0,4-32 0 0 0,0 0 1 0 0,0 0-1 0 0,0 0 1 0 0,0 0-1 0 0,0 0 1 0 0,0 0-1 0 0,1 0 1 0 0,-1 0-1 0 0,0 0 1 0 0,1 0 0 0 0,-1 0-1 0 0,1 0 1 0 0,-1 0-1 0 0,1 0 1 0 0,-1 0-1 0 0,1 0 1 0 0,0-1-1 0 0,-1 1 1 0 0,1 0-1 0 0,0 0 1 0 0,-1-1 0 0 0,1 1-1 0 0,0-1 1 0 0,0 1-1 0 0,0-1 1 0 0,1 1-1 0 0,1 0 34 0 0,0 0-1 0 0,0 0 0 0 0,-1 0 1 0 0,1-1-1 0 0,0 1 0 0 0,0-1 1 0 0,0 0-1 0 0,0 0 1 0 0,4 0-1 0 0,1-1 43 0 0,1-1 1 0 0,-1 1-1 0 0,0-1 1 0 0,0-1-1 0 0,0 1 1 0 0,8-5-1 0 0,-7 2-21 0 0,0-1 0 0 0,-1 0 0 0 0,0 0 0 0 0,0-1 0 0 0,0 0 0 0 0,8-10-1 0 0,-14 15-44 0 0,0 0-1 0 0,0-1 1 0 0,0 1-1 0 0,0 0 0 0 0,-1-1 1 0 0,1 0-1 0 0,-1 1 0 0 0,1-1 1 0 0,-1 0-1 0 0,0 1 1 0 0,0-1-1 0 0,0 0 0 0 0,0 0 1 0 0,-1 0-1 0 0,1 0 0 0 0,-1 0 1 0 0,0 0-1 0 0,0 0 0 0 0,0 0 1 0 0,0 0-1 0 0,0 0 1 0 0,-1 0-1 0 0,1 0 0 0 0,-1 0 1 0 0,0 0-1 0 0,-1-3 0 0 0,0 4-55 0 0,0-1-1 0 0,0 1 0 0 0,0 0 0 0 0,0 0 1 0 0,0 0-1 0 0,0 0 0 0 0,0 1 0 0 0,-1-1 1 0 0,1 1-1 0 0,-1-1 0 0 0,1 1 1 0 0,-1 0-1 0 0,0 0 0 0 0,0 0 0 0 0,1 0 1 0 0,-1 1-1 0 0,-6-2 0 0 0,-52-1-835 0 0,50 3 713 0 0,5 0 17 0 0,0 0-239 0 0,1 0 1 0 0,-1 0 0 0 0,0 0-1 0 0,0 1 1 0 0,0 0 0 0 0,1 0-1 0 0,-10 4 1 0 0,2 2-1880 0 0</inkml:trace>
</inkml:ink>
</file>

<file path=ppt/ink/ink7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5.8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 1 1292 0 0,'0'0'2988'0'0,"0"16"-2640"0"0,0 134 422 0 0,0-148-765 0 0,0 8 54 0 0,-1 0 0 0 0,1 0 0 0 0,-5 20 0 0 0,5-29-27 0 0,0 0 0 0 0,0 0 0 0 0,-1 0 0 0 0,1 0 0 0 0,0 0 0 0 0,0 0 0 0 0,-1 0 0 0 0,1 0 0 0 0,-1 0 0 0 0,1 0 0 0 0,-1 0 0 0 0,1 0 0 0 0,-1 0 0 0 0,0 0 0 0 0,1 0 0 0 0,-1 0 0 0 0,0 0 0 0 0,0-1 0 0 0,1 1 0 0 0,-1 0 0 0 0,0-1 0 0 0,0 1 0 0 0,0 0 0 0 0,0-1 0 0 0,0 1 0 0 0,0-1 0 0 0,0 0 0 0 0,0 1 0 0 0,0-1 0 0 0,0 0 0 0 0,0 0 0 0 0,0 1 0 0 0,0-1 0 0 0,0 0 0 0 0,-1 0 0 0 0,1 0 0 0 0,0 0 0 0 0,0 0 0 0 0,0-1 0 0 0,0 1 0 0 0,0 0 0 0 0,0 0 0 0 0,0-1 0 0 0,0 1 0 0 0,0-1 0 0 0,0 1 0 0 0,0-1 0 0 0,0 1 0 0 0,0-1 0 0 0,-1-1 0 0 0,1 1-16 0 0,0 0 0 0 0,0 0 1 0 0,0 0-1 0 0,0 0 0 0 0,0 0 1 0 0,0-1-1 0 0,0 1 0 0 0,0 0 1 0 0,1-1-1 0 0,-1 1 0 0 0,0-1 0 0 0,1 1 1 0 0,-1-1-1 0 0,1 1 0 0 0,0-1 1 0 0,-1 1-1 0 0,1-1 0 0 0,0 1 1 0 0,0-1-1 0 0,0 0 0 0 0,0 1 1 0 0,0-1-1 0 0,1 1 0 0 0,0-3 1 0 0,-1 0-79 0 0,1-1 1 0 0,0 1 0 0 0,1 0 0 0 0,-1 0-1 0 0,1 0 1 0 0,-1 0 0 0 0,1 0 0 0 0,3-3-1 0 0,4-5-58 0 0,0 1 1 0 0,0 1-1 0 0,1 0 0 0 0,0 0 0 0 0,1 1 0 0 0,0 0 0 0 0,1 1 1 0 0,-1 0-1 0 0,1 1 0 0 0,1 1 0 0 0,17-8 0 0 0,-29 14 115 0 0,0 0 0 0 0,1 0 0 0 0,-1 0 0 0 0,1 0-1 0 0,-1 0 1 0 0,0 0 0 0 0,1 0 0 0 0,-1 0 0 0 0,0 0 0 0 0,1 1-1 0 0,-1-1 1 0 0,0 1 0 0 0,1-1 0 0 0,-1 1 0 0 0,0-1 0 0 0,0 1 0 0 0,1 0-1 0 0,-1-1 1 0 0,0 1 0 0 0,0 0 0 0 0,0 0 0 0 0,0 0 0 0 0,0 0-1 0 0,0 0 1 0 0,0 0 0 0 0,0 0 0 0 0,-1 0 0 0 0,1 1 0 0 0,0-1 0 0 0,-1 0-1 0 0,1 0 1 0 0,-1 1 0 0 0,1-1 0 0 0,-1 0 0 0 0,1 1 0 0 0,-1 0-1 0 0,3 10 72 0 0,0 0 0 0 0,-1-1-1 0 0,2 17 1 0 0,-3-15-30 0 0,1 1-26 0 0,8 41-2859 0 0,-6-41 7 0 0</inkml:trace>
</inkml:ink>
</file>

<file path=ppt/ink/ink7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36.3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13 584 692 0 0,'0'0'3304'0'0,"14"-10"-3047"0"0,85-61-182 0 0,-94 67-84 0 0,-1 1 0 0 0,0-1 0 0 0,0 0-1 0 0,0-1 1 0 0,0 1 0 0 0,-1-1 0 0 0,1 1-1 0 0,-1-1 1 0 0,0 0 0 0 0,-1 0 0 0 0,1 0-1 0 0,-1-1 1 0 0,3-9 0 0 0,-4 13 21 0 0,-1 0 0 0 0,0 0 0 0 0,0 0 0 0 0,1 1 0 0 0,-1-1 0 0 0,0 0 0 0 0,-1 0 0 0 0,1 0 0 0 0,0 0 0 0 0,0 0 0 0 0,-1 0 0 0 0,1 0 0 0 0,-1 0 0 0 0,0 1 0 0 0,1-1 0 0 0,-1 0 0 0 0,-2-3 0 0 0,1 4 34 0 0,0-1-1 0 0,1 0 1 0 0,-1 1 0 0 0,0-1 0 0 0,0 1 0 0 0,-1 0 0 0 0,1-1-1 0 0,0 1 1 0 0,0 0 0 0 0,0 1 0 0 0,-1-1 0 0 0,1 0 0 0 0,-1 0-1 0 0,1 1 1 0 0,0 0 0 0 0,-1-1 0 0 0,-4 1 0 0 0,3 0 0 0 0,-1 0 0 0 0,0 1 0 0 0,1-1 0 0 0,-1 1 0 0 0,1 0 0 0 0,-1 0 0 0 0,1 1 0 0 0,-1-1 0 0 0,1 1 0 0 0,0 0 0 0 0,-1 0 1 0 0,1 0-1 0 0,0 1 0 0 0,1-1 0 0 0,-1 1 0 0 0,0 0 0 0 0,1 0 0 0 0,-1 0 0 0 0,1 1 0 0 0,0-1 0 0 0,0 1 0 0 0,1 0 0 0 0,-5 7 0 0 0,2-3 2 0 0,2-1 0 0 0,-1 1 0 0 0,1 0 0 0 0,0 0 0 0 0,1 1 0 0 0,-1-1 0 0 0,2 0-1 0 0,-1 1 1 0 0,1-1 0 0 0,1 1 0 0 0,-1-1 0 0 0,2 11 0 0 0,1-9 1 0 0,0-1 0 0 0,1 1 0 0 0,0-1 1 0 0,0 0-1 0 0,1 0 0 0 0,0 0 0 0 0,1 0 0 0 0,0 0 0 0 0,0-1 0 0 0,1 0 0 0 0,12 13 1 0 0,-7-9-455 0 0,0-2 1 0 0,0 1 0 0 0,1-1 0 0 0,0-1 0 0 0,1 0 0 0 0,0-1 0 0 0,15 7-1 0 0,0-4-1947 0 0</inkml:trace>
  <inkml:trace contextRef="#ctx0" brushRef="#br0" timeOffset="1">353 1 468 0 0,'0'0'899'0'0,"4"16"-711"0"0,46 293 2383 0 0,-33-178-1440 0 0,-6 1 0 0 0,-8 168 0 0 0,-5-278-1029 0 0,0 1 0 0 0,-2-1 1 0 0,-1 1-1 0 0,-1-1 0 0 0,-1 0 0 0 0,0-1 0 0 0,-13 24 0 0 0,14-33-178 0 0,0-1 1 0 0,0 0-1 0 0,-1 0 1 0 0,-1 0-1 0 0,0-1 1 0 0,0 0-1 0 0,-1-1 1 0 0,-1 0-1 0 0,1 0 1 0 0,-1-1-1 0 0,-1 0 1 0 0,1-1-1 0 0,-24 12 1 0 0,31-18-107 0 0,1 0-82 0 0,0 0 1 0 0,0 0-1 0 0,0 0 1 0 0,0 0-1 0 0,0-1 1 0 0,-1 1-1 0 0,1-1 1 0 0,0 1-1 0 0,-1-1 1 0 0,1 0-1 0 0,-3 0 1 0 0,-6-5-2632 0 0</inkml:trace>
</inkml:ink>
</file>

<file path=ppt/ink/ink7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32.5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 63 40 0 0,'0'0'185'0'0,"-7"3"-317"0"0,2-1 126 0 0,0 0 1 0 0,1 0-1 0 0,-1 0 1 0 0,0 1-1 0 0,1 0 1 0 0,0 0 0 0 0,0 0-1 0 0,0 0 1 0 0,0 1-1 0 0,0 0 1 0 0,1 0-1 0 0,-1 0 1 0 0,1 0-1 0 0,0 0 1 0 0,0 1-1 0 0,-2 4 1 0 0,-23 22 10833 0 0,33-46-6278 0 0,-4 8-4518 0 0,2 0 0 0 0,-1 0 1 0 0,1 0-1 0 0,0 0 0 0 0,0 0 1 0 0,0 0-1 0 0,6-6 0 0 0,-1 5-143 0 0,-1 0-1 0 0,1 1 1 0 0,1 1-1 0 0,-1-1 1 0 0,1 1 0 0 0,0 1-1 0 0,1-1 1 0 0,-1 2-1 0 0,1-1 1 0 0,0 1 0 0 0,0 1-1 0 0,1 0 1 0 0,-1 0-1 0 0,1 1 1 0 0,-1 0 0 0 0,1 1-1 0 0,0 0 1 0 0,-1 1-1 0 0,15 1 1 0 0,-24-1-2 0 0,0 0 1 0 0,-1 0-1 0 0,1 1 1 0 0,0-1-1 0 0,0 0 1 0 0,0 0-1 0 0,0 0 0 0 0,-1 1 1 0 0,1-1-1 0 0,0 0 1 0 0,0 1-1 0 0,0-1 1 0 0,-1 0-1 0 0,1 1 0 0 0,0-1 1 0 0,-1 1-1 0 0,1 0 1 0 0,0-1-1 0 0,-1 1 1 0 0,1-1-1 0 0,-1 1 0 0 0,1 0 1 0 0,-1 0-1 0 0,1-1 1 0 0,-1 1-1 0 0,1 0 1 0 0,-1 0-1 0 0,0-1 1 0 0,1 1-1 0 0,-1 0 0 0 0,0 0 1 0 0,0 0-1 0 0,0 0 1 0 0,0-1-1 0 0,0 1 1 0 0,0 0-1 0 0,0 0 0 0 0,0 0 1 0 0,0 0-1 0 0,0 0 1 0 0,0-1-1 0 0,0 1 1 0 0,-1 0-1 0 0,1 0 1 0 0,0 0-1 0 0,0 0 0 0 0,-1-1 1 0 0,1 1-1 0 0,-1 0 1 0 0,1 0-1 0 0,-1 0 1 0 0,-2 4-450 0 0,0 1 1 0 0,0-1 0 0 0,0 0 0 0 0,-1 0 0 0 0,-7 8 0 0 0,-7 3-717 0 0,2-3-292 0 0</inkml:trace>
</inkml:ink>
</file>

<file path=ppt/ink/ink7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32.9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29 156 0 0,'0'0'14057'0'0,"21"5"-13045"0"0,14-12-1437 0 0,97-16-277 0 0,-106 21-2993 0 0,39 1 1 0 0,-47 2 685 0 0</inkml:trace>
</inkml:ink>
</file>

<file path=ppt/ink/ink7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44.0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63 1632 0 0,'0'0'4750'0'0,"1"-13"-4415"0"0,3-33-496 0 0,-5 43-315 0 0,0 7-107 0 0,-5 33-771 0 0,4-15-93 0 0,1 11-357 0 0</inkml:trace>
</inkml:ink>
</file>

<file path=ppt/ink/ink7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44.4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 1 40 0 0,'0'0'424'0'0,"-20"78"-424"0"0,20-51 0 0 0,0 4 52 0 0,6 8 196 0 0,4 4 0 0 0,2-5-248 0 0,1 27-624 0 0</inkml:trace>
  <inkml:trace contextRef="#ctx0" brushRef="#br0" timeOffset="1">1 1307 68 0 0,'0'0'0'0'0,"8"97"-68"0"0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3.9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3556 0 0,'0'0'5957'0'0,"15"4"-7482"0"0,257 81 2943 0 0,775 238 67 0 0,904 261 2807 0 0,-1792-528-3930 0 0,116 38 723 0 0,-273-93-1171 0 0,-1-1 1 0 0,0 0-1 0 0,0 1 0 0 0,1-1 1 0 0,-1 1-1 0 0,0-1 0 0 0,0 1 0 0 0,0 0 1 0 0,0-1-1 0 0,0 1 0 0 0,0 0 0 0 0,0 0 1 0 0,0 0-1 0 0,0 0 0 0 0,1 1 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8.02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306 1 1120 0 0,'0'0'10458'0'0,"-9"20"-9989"0"0,-1 3-320 0 0,-44 108 313 0 0,-38 217 276 0 0,69-243-746 0 0,-4-1 0 0 0,-43 107-1 0 0,49-169-2335 0 0,26-70-5705 0 0,10-10 5071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1.6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443 32 3008 0 0,'0'0'9378'0'0,"-15"-5"-8827"0"0,-47-17-461 0 0,57 21-54 0 0,0 0 1 0 0,0 0-1 0 0,-1 0 1 0 0,1 1-1 0 0,-1 0 1 0 0,1 0-1 0 0,0 0 1 0 0,-1 1 0 0 0,1 0-1 0 0,0 0 1 0 0,-1 0-1 0 0,1 1 1 0 0,-8 2-1 0 0,0 3 88 0 0,-1 0 1 0 0,2 0-1 0 0,-14 11 0 0 0,17-12-70 0 0,-11 8 7 0 0,0 1 0 0 0,1 1 0 0 0,1 1 0 0 0,1 1-1 0 0,1 0 1 0 0,0 1 0 0 0,1 1 0 0 0,-16 29 0 0 0,25-38-60 0 0,0 0 1 0 0,1 1 0 0 0,1-1 0 0 0,0 1 0 0 0,0 0 0 0 0,1 1 0 0 0,-2 24 0 0 0,5-29 5 0 0,0 1 0 0 0,0 0 0 0 0,1-1 0 0 0,0 1 0 0 0,0 0 0 0 0,1-1 0 0 0,1 0 0 0 0,-1 1 0 0 0,1-1 0 0 0,0 0 0 0 0,1 0 0 0 0,7 11 0 0 0,-4-10-27 0 0,1 1 1 0 0,0-1-1 0 0,0-1 0 0 0,1 1 1 0 0,0-2-1 0 0,1 1 1 0 0,-1-1-1 0 0,1-1 1 0 0,1 1-1 0 0,-1-2 0 0 0,1 1 1 0 0,0-2-1 0 0,1 1 1 0 0,-1-2-1 0 0,1 1 1 0 0,-1-2-1 0 0,1 0 1 0 0,16 2-1 0 0,-11-2 105 0 0,1-1 0 0 0,-1-1 1 0 0,1 0-1 0 0,-1-1 0 0 0,1-1 1 0 0,-1-1-1 0 0,0 0 0 0 0,0-1 0 0 0,0-1 1 0 0,0-1-1 0 0,31-15 0 0 0,-37 14 97 0 0,0-1-1 0 0,0-1 0 0 0,0 0 1 0 0,-1 0-1 0 0,-1-1 1 0 0,0 0-1 0 0,0 0 1 0 0,-1-1-1 0 0,0-1 1 0 0,-1 1-1 0 0,0-1 1 0 0,-1 0-1 0 0,0-1 1 0 0,-1 0-1 0 0,0 0 1 0 0,-1 0-1 0 0,4-23 0 0 0,-7 28-204 0 0,1 0 0 0 0,-1-1-1 0 0,-1 1 1 0 0,0 0-1 0 0,0-1 1 0 0,0 1-1 0 0,-1 0 1 0 0,-1-1-1 0 0,1 1 1 0 0,-1 0-1 0 0,-1 0 1 0 0,1 0-1 0 0,-1 0 1 0 0,-1 1-1 0 0,1-1 1 0 0,-1 1-1 0 0,-1 0 1 0 0,1 0 0 0 0,-1 0-1 0 0,-1 1 1 0 0,1 0-1 0 0,-1-1 1 0 0,0 2-1 0 0,0-1 1 0 0,-1 1-1 0 0,1 0 1 0 0,-1 0-1 0 0,0 1 1 0 0,-15-7-1 0 0,11 7-415 0 0,1 0-1 0 0,-1 1 0 0 0,0 0 0 0 0,0 0 0 0 0,-13 0 1 0 0,18 2-155 0 0,1 1 1 0 0,-1 0-1 0 0,0 0 1 0 0,1 1-1 0 0,-1-1 1 0 0,1 1-1 0 0,-9 3 1 0 0,-15 12-4020 0 0</inkml:trace>
</inkml:ink>
</file>

<file path=ppt/ink/ink8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44.8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92 0 0,'0'0'236'0'0,"16"77"-108"0"0,-5-42 96 0 0,8 2 128 0 0,5 9-144 0 0,-1 5-184 0 0,-6-12-24 0 0,16 28-900 0 0</inkml:trace>
  <inkml:trace contextRef="#ctx0" brushRef="#br0" timeOffset="1">307 2389 3056 0 0,'0'0'2425'0'0,"-12"78"-3702"0"0,15-44 665 0 0,0-7-968 0 0</inkml:trace>
</inkml:ink>
</file>

<file path=ppt/ink/ink8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45.2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0 1120 0 0,'0'0'3854'0'0,"0"14"-3840"0"0,0-12-12 0 0,-1 12 40 0 0,0 0 1 0 0,2 1 0 0 0,0-1-1 0 0,0 1 1 0 0,1-1 0 0 0,1 0-1 0 0,6 19 1 0 0,44 88-1828 0 0,-40-97-173 0 0</inkml:trace>
</inkml:ink>
</file>

<file path=ppt/ink/ink8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46.5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103 129 320 0 0,'0'0'5874'0'0,"-4"-2"-5356"0"0,-12-8-28 0 0,12 8 949 0 0,34-1-2651 0 0,-17 0 1306 0 0,0-1-1 0 0,0 0 1 0 0,0 0-1 0 0,18-10 0 0 0,-28 12-104 0 0,0 0 0 0 0,0 0 0 0 0,0 0 0 0 0,0 0 0 0 0,-1-1 0 0 0,1 1-1 0 0,-1-1 1 0 0,1 1 0 0 0,-1-1 0 0 0,3-4 0 0 0,-4 6-24 0 0,-1-1 0 0 0,1 0 0 0 0,0 1 1 0 0,-1-1-1 0 0,1 0 0 0 0,-1 0 0 0 0,0 1 0 0 0,1-1 0 0 0,-1 0 0 0 0,0 0 1 0 0,0 0-1 0 0,0 1 0 0 0,0-1 0 0 0,-1 0 0 0 0,1 0 0 0 0,0 0 1 0 0,-1 1-1 0 0,1-1 0 0 0,-1 0 0 0 0,0 1 0 0 0,-1-3 0 0 0,1 2-18 0 0,0 1-1 0 0,-1 0 0 0 0,1 0 0 0 0,0 0 0 0 0,-1 0 1 0 0,1 1-1 0 0,0-1 0 0 0,-1 0 0 0 0,1 0 1 0 0,-1 1-1 0 0,0-1 0 0 0,1 1 0 0 0,-1 0 1 0 0,1-1-1 0 0,-1 1 0 0 0,0 0 0 0 0,1 0 0 0 0,-1 0 1 0 0,0 0-1 0 0,1 0 0 0 0,-4 1 0 0 0,1-1-96 0 0,-1 1-1 0 0,0-1 0 0 0,1 1 1 0 0,-1 0-1 0 0,1 1 0 0 0,-9 2 1 0 0,-7 7 40 0 0,1 1 0 0 0,1 1 0 0 0,-22 18 0 0 0,35-27 70 0 0,1 0 0 0 0,0 0-1 0 0,0 1 1 0 0,0 0 0 0 0,0-1 0 0 0,1 2 0 0 0,0-1 0 0 0,0 0-1 0 0,0 0 1 0 0,1 1 0 0 0,0-1 0 0 0,0 1 0 0 0,0 0 0 0 0,1 0-1 0 0,-1 0 1 0 0,1 0 0 0 0,0 8 0 0 0,2-10 82 0 0,-1 0 0 0 0,0 1 0 0 0,1-1 0 0 0,0 0 0 0 0,0 0 0 0 0,0 0 0 0 0,1 1 0 0 0,-1-1 0 0 0,1-1 0 0 0,0 1 0 0 0,0 0 0 0 0,0 0 0 0 0,1-1 0 0 0,-1 1 0 0 0,1-1 0 0 0,0 0 0 0 0,0 0 0 0 0,0 0 0 0 0,0 0 0 0 0,1 0 0 0 0,-1-1 0 0 0,1 1 0 0 0,0-1 0 0 0,-1 0 0 0 0,1 0 0 0 0,8 2 0 0 0,10 3 136 0 0,-1 0 0 0 0,1-2 0 0 0,1-1 0 0 0,22 2-1 0 0,-2 1-134 0 0,-42-7-61 0 0,1 0-76 0 0,1 0 1 0 0,-1 1-1 0 0,1-1 1 0 0,0 1-1 0 0,-1 0 0 0 0,1-1 1 0 0,-1 1-1 0 0,0 1 1 0 0,1-1-1 0 0,-1 0 0 0 0,4 3 1 0 0</inkml:trace>
</inkml:ink>
</file>

<file path=ppt/ink/ink8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2.1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173 10 1264 0 0,'0'0'10896'0'0,"-2"-3"-11672"0"0,-6-3 264 0 0,3 10 455 0 0,1 24 603 0 0,3-11-297 0 0,-83 515 938 0 0,44-382-1866 0 0,25-98-1749 0 0,1-1-3519 0 0</inkml:trace>
</inkml:ink>
</file>

<file path=ppt/ink/ink8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2.5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0 4028 0 0,'0'0'3213'0'0,"-7"84"-3069"0"0,6-59-92 0 0,-1 2-40 0 0,2 1 80 0 0,0-2 0 0 0,0 1 88 0 0,2-4-180 0 0,2-2-156 0 0,2-5-1000 0 0,-3-6-929 0 0,3-3-547 0 0</inkml:trace>
</inkml:ink>
</file>

<file path=ppt/ink/ink8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2.9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0 331 2904 0 0,'0'0'846'0'0,"8"-13"-552"0"0,142-229 714 0 0,-105 167 1821 0 0,-55 110-3919 0 0,4-10 990 0 0,-23 81 453 0 0,-25 180 1 0 0,13 113 208 0 0,34-305-424 0 0,6 101 1 0 0,8-137-36 0 0,-7-54-122 0 0,1 0-1 0 0,0-1 1 0 0,0 1-1 0 0,0-1 1 0 0,1 1-1 0 0,-1-1 1 0 0,1 1 0 0 0,0-1-1 0 0,0 0 1 0 0,0 0-1 0 0,0 0 1 0 0,5 6-1 0 0,-6-9 35 0 0,-1 0-1 0 0,0 1 1 0 0,1-1-1 0 0,-1 0 1 0 0,0 0-1 0 0,1 0 1 0 0,-1 1-1 0 0,0-1 1 0 0,1 0-1 0 0,-1 0 1 0 0,1 0-1 0 0,-1 0 0 0 0,0 0 1 0 0,1 0-1 0 0,-1 0 1 0 0,1 0-1 0 0,-1 0 1 0 0,1 0-1 0 0,-1 0 1 0 0,0 0-1 0 0,1 0 1 0 0,-1 0-1 0 0,1 0 1 0 0,-1 0-1 0 0,0 0 1 0 0,1 0-1 0 0,-1-1 0 0 0,1 1 1 0 0,-1 0-1 0 0,0 0 1 0 0,1 0-1 0 0,0-1 1 0 0,9-15 343 0 0,-1-21-256 0 0,-6 16-421 0 0,-2-1-1 0 0,0 0 0 0 0,-1 0 0 0 0,-1 1 0 0 0,-6-29 0 0 0,-31-103-211 0 0,37 149 549 0 0,0 1-1 0 0,0-1 0 0 0,0 1 1 0 0,0-1-1 0 0,1 1 0 0 0,0-1 1 0 0,-1 1-1 0 0,2-6 1 0 0,-1 8-59 0 0,1-1 0 0 0,-1 1 1 0 0,1 0-1 0 0,-1 0 1 0 0,1-1-1 0 0,-1 1 1 0 0,1 0-1 0 0,0 0 1 0 0,0 0-1 0 0,0 0 1 0 0,0 0-1 0 0,0 0 0 0 0,0 0 1 0 0,0 0-1 0 0,0 1 1 0 0,0-1-1 0 0,0 0 1 0 0,0 1-1 0 0,0-1 1 0 0,1 0-1 0 0,-1 1 1 0 0,0 0-1 0 0,0-1 0 0 0,2 1 1 0 0,50-19-2739 0 0,-26 12 292 0 0</inkml:trace>
</inkml:ink>
</file>

<file path=ppt/ink/ink8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8.3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1 133 28 0 0,'0'0'483'0'0,"2"-12"-448"0"0,0 6-43 0 0,0-4-42 0 0,0-1-1 0 0,1 1 1 0 0,1-1-1 0 0,0 1 1 0 0,0 0-1 0 0,1 0 0 0 0,0 0 1 0 0,10-12-1 0 0,-8 12-32 0 0</inkml:trace>
</inkml:ink>
</file>

<file path=ppt/ink/ink8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9.5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85 1 128 0 0,'0'0'569'0'0,"-7"27"-1266"0"0,-56-31 2742 0 0,54 10-2435 0 0,6-2-308 0 0,0-1-23 0 0</inkml:trace>
</inkml:ink>
</file>

<file path=ppt/ink/ink8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1.6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6621 0 0,'0'0'0'0'0</inkml:trace>
</inkml:ink>
</file>

<file path=ppt/ink/ink8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3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263 1 5957 0 0,'0'0'4446'0'0,"-16"25"-5766"0"0,-14 24 1344 0 0,1 1 0 0 0,-37 93-1 0 0,35-57 202 0 0,-34 166 0 0 0,54-189-138 0 0,3 0-1 0 0,2 1 1 0 0,5 98-1 0 0,3-135-86 0 0,2 1 0 0 0,0-1 0 0 0,2 0 0 0 0,1 0 0 0 0,17 44 0 0 0,-16-54 4 0 0,0 0 0 0 0,0-1 0 0 0,2 0 0 0 0,0 0 0 0 0,1-1 0 0 0,0 0 0 0 0,1-1 0 0 0,1 0 0 0 0,16 14 0 0 0,-21-25 3430 0 0,-13-14-4407 0 0,-2-6-3826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2.3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7597 0 0,'0'0'7572'0'0,"3"13"-7393"0"0,141 492 1852 0 0,-118-423-1786 0 0,192 595 1648 0 0,-215-663-2222 0 0,2-2-892 0 0</inkml:trace>
</inkml:ink>
</file>

<file path=ppt/ink/ink8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4.5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230 43 840 0 0,'0'0'7467'0'0,"2"-7"-7121"0"0,5-22-172 0 0,-5 22-182 0 0,-3 11-58 0 0,-1 0-1 0 0,0-1 0 0 0,0 1 0 0 0,0-1 1 0 0,0 0-1 0 0,-6 7 0 0 0,0 0 85 0 0,-1 4 25 0 0,-32 46 90 0 0,3 2 0 0 0,2 2 0 0 0,-27 69 0 0 0,56-114-399 0 0,0 0 0 0 0,-6 34 0 0 0</inkml:trace>
</inkml:ink>
</file>

<file path=ppt/ink/ink8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5.0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3340 0 0,'0'0'4764'0'0,"4"6"-5724"0"0,25 42 1599 0 0,38 90 0 0 0,8 15-554 0 0,-73-148-624 0 0,0-1 0 0 0,1 0-1 0 0,0 0 1 0 0,-1 0-1 0 0,2 0 1 0 0,-1-1-1 0 0,0 1 1 0 0,1-1-1 0 0,5 5 1 0 0,0-3-2206 0 0</inkml:trace>
</inkml:ink>
</file>

<file path=ppt/ink/ink8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5.4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1316 0 0,'0'0'9178'0'0,"0"14"-9024"0"0,1 3-137 0 0,1 105 266 0 0,-5-113 354 0 0,1-30-730 0 0,0-33-704 0 0,1 41 380 0 0,1 8 9 0 0,0 0 1 0 0,0 0 0 0 0,0 0-1 0 0,0 0 1 0 0,1 0-1 0 0,0 0 1 0 0,2-6 0 0 0</inkml:trace>
</inkml:ink>
</file>

<file path=ppt/ink/ink8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5.8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1212 0 0,'0'0'7286'0'0,"9"13"-7351"0"0,0 1 200 0 0,0-1 1 0 0,-1 2-1 0 0,-1-1 1 0 0,0 1-1 0 0,0 0 1 0 0,6 27 0 0 0,-9-20 6 0 0,-1 0 1 0 0,0 36 0 0 0,-3-50-99 0 0,0 1 1 0 0,-1-1 0 0 0,0 1-1 0 0,0-1 1 0 0,-1 0 0 0 0,0 0-1 0 0,0 0 1 0 0,-1 0 0 0 0,0 0-1 0 0,-4 8 1 0 0,6-16-20 0 0,1 0 0 0 0,0 0 0 0 0,0 0 0 0 0,0 1 0 0 0,0-1 0 0 0,0 0 0 0 0,0 0 0 0 0,0 0 0 0 0,0 0 0 0 0,0 0 0 0 0,-1 1 1 0 0,1-1-1 0 0,0 0 0 0 0,0 0 0 0 0,0 0 0 0 0,0 0 0 0 0,0 0 0 0 0,-1 0 0 0 0,1 0 0 0 0,0 0 0 0 0,0 1 0 0 0,0-1 0 0 0,0 0 0 0 0,-1 0 0 0 0,1 0 0 0 0,0 0 0 0 0,0 0 0 0 0,0 0 0 0 0,-1 0 0 0 0,1 0 0 0 0,0 0 0 0 0,0 0 1 0 0,0 0-1 0 0,0 0 0 0 0,-1 0 0 0 0,1 0 0 0 0,0-1 0 0 0,0 1 0 0 0,0 0 0 0 0,0 0 0 0 0,-1 0 0 0 0,1 0 0 0 0,0 0 0 0 0,0 0 0 0 0,-6-10 414 0 0,-1-14-175 0 0,6 11-330 0 0,0 0 0 0 0,1 0 0 0 0,1 0 0 0 0,0 0 0 0 0,1 0 0 0 0,1 1 0 0 0,0-1 0 0 0,7-20 0 0 0,-2 13-650 0 0,0 1 0 0 0,1 0 0 0 0,1 0 0 0 0,19-26 0 0 0,-26 41 376 0 0,0 0 0 0 0,0 1 0 0 0,0-1 0 0 0,1 1 1 0 0,-1 0-1 0 0,1 0 0 0 0,0 0 0 0 0,0 1 0 0 0,0-1 1 0 0,0 1-1 0 0,5-2 0 0 0,5 0-1803 0 0</inkml:trace>
  <inkml:trace contextRef="#ctx0" brushRef="#br0" timeOffset="1">369 115 184 0 0,'0'0'6073'0'0,"16"79"-5825"0"0,-16-67-116 0 0,0-2-28 0 0,-2 0 0 0 0,-4 0-92 0 0,3-1-12 0 0,-1-2-924 0 0</inkml:trace>
</inkml:ink>
</file>

<file path=ppt/ink/ink8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6.2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8069 0 0,'0'0'4552'0'0,"12"28"-7240"0"0,-6-3 2512 0 0,-2 1-304 0 0,-1-2-388 0 0,-2 1-272 0 0,2-1-396 0 0,-1-8-225 0 0,1 4-403 0 0</inkml:trace>
  <inkml:trace contextRef="#ctx0" brushRef="#br0" timeOffset="1">136 151 784 0 0,'0'0'6418'0'0,"4"14"-7401"0"0,35 115 2229 0 0,-19-75-553 0 0,-4 1 0 0 0,-1 1-1 0 0,7 68 1 0 0,-20-110-641 0 0,6 122 193 0 0,-8-115-228 0 0,-1 0-1 0 0,-1 0 1 0 0,0 0 0 0 0,-8 28-1 0 0,8-44 27 0 0,1-1-1 0 0,-1 0 1 0 0,0 1-1 0 0,0-1 1 0 0,0 0-1 0 0,-1 0 1 0 0,1 0-1 0 0,-1-1 1 0 0,0 1-1 0 0,0-1 1 0 0,0 1 0 0 0,0-1-1 0 0,-1 0 1 0 0,-4 3-1 0 0,6-5-42 0 0,0 0-1 0 0,1 0 1 0 0,-1-1-1 0 0,1 1 1 0 0,-1-1 0 0 0,0 1-1 0 0,1-1 1 0 0,-1 1-1 0 0,0-1 1 0 0,0 0 0 0 0,1 0-1 0 0,-1 0 1 0 0,0 0-1 0 0,0 0 1 0 0,1-1 0 0 0,-1 1-1 0 0,0 0 1 0 0,1-1-1 0 0,-1 1 1 0 0,0-1-1 0 0,1 0 1 0 0,-1 1 0 0 0,1-1-1 0 0,-1 0 1 0 0,1 0-1 0 0,-1 0 1 0 0,1 0 0 0 0,-1 0-1 0 0,1 0 1 0 0,0-1-1 0 0,0 1 1 0 0,0 0 0 0 0,0-1-1 0 0,0 1 1 0 0,0-1-1 0 0,0 1 1 0 0,0-1 0 0 0,0 1-1 0 0,0-4 1 0 0,-2 0-481 0 0,1 0 0 0 0,0-1 0 0 0,0 1 1 0 0,0-1-1 0 0,1 1 0 0 0,0-1 0 0 0,0 0 1 0 0,1 1-1 0 0,-1-1 0 0 0,2-10 0 0 0,0-27-3548 0 0</inkml:trace>
</inkml:ink>
</file>

<file path=ppt/ink/ink8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6.6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0 7493 0 0,'0'0'1091'0'0,"3"13"-1190"0"0,10 37 819 0 0,-1 1 0 0 0,6 76-1 0 0,-17-92-553 0 0,-2-1 0 0 0,-1 1 0 0 0,-8 44 0 0 0,7-64-161 0 0,-1 0-1 0 0,0 0 1 0 0,-1 0-1 0 0,-1-1 0 0 0,0 1 1 0 0,-1-1-1 0 0,-1-1 1 0 0,0 0-1 0 0,-18 23 0 0 0,26-35 3 0 0,-1 0 0 0 0,0 0 1 0 0,0 0-1 0 0,1 0 0 0 0,-1 0 0 0 0,0 0 0 0 0,0 0 0 0 0,0 0 0 0 0,0-1 0 0 0,0 1 0 0 0,0 0 0 0 0,0-1 0 0 0,0 1 0 0 0,0 0 0 0 0,-1-1 0 0 0,1 0 0 0 0,0 1 0 0 0,0-1 0 0 0,0 0 0 0 0,-1 1 1 0 0,-1-1-1 0 0,3 0 1 0 0,-1-1 1 0 0,0 1 0 0 0,0-1-1 0 0,1 1 1 0 0,-1-1-1 0 0,0 0 1 0 0,1 1 0 0 0,-1-1-1 0 0,1 0 1 0 0,-1 1 0 0 0,1-1-1 0 0,-1 0 1 0 0,1 1 0 0 0,-1-1-1 0 0,1 0 1 0 0,0 0 0 0 0,-1 0-1 0 0,1 0 1 0 0,0 1-1 0 0,0-1 1 0 0,-1 0 0 0 0,1-1-1 0 0,-1-7-132 0 0,0 1-1 0 0,1-1 0 0 0,0 1 1 0 0,0-1-1 0 0,2-8 0 0 0,5-11-435 0 0,2 0 0 0 0,0 1 0 0 0,2 0 0 0 0,1 0 0 0 0,21-34 0 0 0,-13 24 331 0 0,-17 31 222 0 0,0 1 0 0 0,0 0 0 0 0,1 0 1 0 0,0 0-1 0 0,7-8 0 0 0,-10 12-1 0 0,0 1 0 0 0,-1-1 0 0 0,1 0 1 0 0,0 1-1 0 0,0-1 0 0 0,-1 0 0 0 0,1 1 0 0 0,0-1 0 0 0,0 1 0 0 0,0-1 0 0 0,0 1 1 0 0,0 0-1 0 0,0-1 0 0 0,0 1 0 0 0,0 0 0 0 0,0 0 0 0 0,0-1 0 0 0,0 1 0 0 0,0 0 0 0 0,0 0 1 0 0,0 0-1 0 0,0 0 0 0 0,0 1 0 0 0,0-1 0 0 0,0 0 0 0 0,0 0 0 0 0,0 0 0 0 0,-1 1 1 0 0,1-1-1 0 0,0 1 0 0 0,0-1 0 0 0,0 0 0 0 0,0 1 0 0 0,0 0 0 0 0,0-1 0 0 0,-1 1 0 0 0,1-1 1 0 0,0 1-1 0 0,0 0 0 0 0,-1 0 0 0 0,1-1 0 0 0,-1 1 0 0 0,2 2 0 0 0,5 9 239 0 0,0 1 0 0 0,-1-1 0 0 0,0 2-1 0 0,-1-1 1 0 0,0 0 0 0 0,-1 1 0 0 0,-1 0-1 0 0,3 26 1 0 0,-3-14-167 0 0,-2 0 1 0 0,-1-1-1 0 0,-1 1 0 0 0,-4 27 1 0 0,0-33-900 0 0,2-14-753 0 0,2-17-1273 0 0,1-6 529 0 0</inkml:trace>
</inkml:ink>
</file>

<file path=ppt/ink/ink8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7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0 5288 0 0,'0'0'2418'0'0,"2"16"-1501"0"0,28 306 1368 0 0,-27-263-2313 0 0,-1 76 268 0 0,-3-113-540 0 0,-1 0 0 0 0,-1-1 0 0 0,-1 1 1 0 0,-7 22-1 0 0,-3-11-1295 0 0,13-32 1384 0 0,1 0 0 0 0,-1 0 1 0 0,0 0-1 0 0,0 0 1 0 0,0 0-1 0 0,0 0 0 0 0,0 0 1 0 0,0 0-1 0 0,0 0 1 0 0,0 0-1 0 0,0 0 1 0 0,0-1-1 0 0,0 1 0 0 0,-1 0 1 0 0,1-1-1 0 0,0 1 1 0 0,0-1-1 0 0,-1 1 1 0 0,1-1-1 0 0,0 0 0 0 0,-1 0 1 0 0,1 0-1 0 0,-2 1 1 0 0,-7-4-1970 0 0</inkml:trace>
  <inkml:trace contextRef="#ctx0" brushRef="#br0" timeOffset="1">0 391 4272 0 0,'0'0'3205'0'0,"88"-28"-3205"0"0,-66 28-76 0 0,3 0 76 0 0,2 0 0 0 0,0 0 88 0 0,-3 3-88 0 0,0-1-236 0 0,-2-1-296 0 0,1 1-508 0 0,2-2 35 0 0,-5 0 329 0 0,4 0-1816 0 0</inkml:trace>
</inkml:ink>
</file>

<file path=ppt/ink/ink8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7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163 1 4772 0 0,'0'0'4524'0'0,"2"17"-4296"0"0,16 236 838 0 0,-20-177-947 0 0,-16 100 1 0 0,-28 76-1432 0 0,30-168 113 0 0,3-5 346 0 0,9-46 348 0 0,-1-1 0 0 0,-2-1 0 0 0,-1 1 0 0 0,-1-1 1 0 0,-21 44-1 0 0,25-65-752 0 0,-13 7 8566 0 0,17-31-6485 0 0,1 11-1182 0 0,1 0 0 0 0,0 0-1 0 0,-1 0 1 0 0,1 0-1 0 0,0 1 1 0 0,0-1-1 0 0,1 0 1 0 0,-1 1-1 0 0,3-5 1 0 0,11-13-2506 0 0</inkml:trace>
</inkml:ink>
</file>

<file path=ppt/ink/ink8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 13 6537 0 0,'0'0'1416'0'0,"85"-13"-2156"0"0,-59 15 672 0 0,-3 6-332 0 0,-5-2-1413 0 0,-7 8-3083 0 0</inkml:trace>
  <inkml:trace contextRef="#ctx0" brushRef="#br0" timeOffset="1">1 276 3360 0 0,'0'0'3237'0'0,"57"39"-3485"0"0,-43-39-1093 0 0,7 0-1163 0 0</inkml:trace>
</inkml:ink>
</file>

<file path=ppt/ink/ink8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8.4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1 272 0 0,'0'0'9027'0'0,"1"12"-8805"0"0,7 48 372 0 0,0 2-2 0 0,2 91 0 0 0,-10-136-706 0 0,-1 0 1 0 0,0 0-1 0 0,-1 0 0 0 0,-1 0 0 0 0,0-1 1 0 0,-2 1-1 0 0,0-1 0 0 0,0 0 0 0 0,-2 0 0 0 0,-12 23 1 0 0,15-33-302 0 0,-1 0 1 0 0,0 0-1 0 0,0 0 1 0 0,0-1 0 0 0,-12 10-1 0 0,15-14 277 0 0,1 0 0 0 0,0 0 0 0 0,-1 0 0 0 0,1 0 0 0 0,-1 0-1 0 0,1 0 1 0 0,-1 0 0 0 0,1 0 0 0 0,-1-1 0 0 0,0 1 0 0 0,0 0-1 0 0,1-1 1 0 0,-1 0 0 0 0,0 1 0 0 0,0-1 0 0 0,1 0 0 0 0,-1 0-1 0 0,0 0 1 0 0,0 0 0 0 0,0 0 0 0 0,1 0 0 0 0,-1-1 0 0 0,0 1-1 0 0,0-1 1 0 0,1 1 0 0 0,-1-1 0 0 0,0 0 0 0 0,1 1 0 0 0,-1-1-1 0 0,-2-2 1 0 0,-3-8-1262 0 0,1-11-126 0 0</inkml:trace>
  <inkml:trace contextRef="#ctx0" brushRef="#br0" timeOffset="1">110 115 1772 0 0,'0'0'4233'0'0,"14"11"-3769"0"0,-8-7-411 0 0,95 82 734 0 0,-92-77-724 0 0,1 0 1 0 0,0-1-1 0 0,1 0 0 0 0,21 11 0 0 0,-27-16-12 0 0,1-1 0 0 0,-1 0 0 0 0,1 0 1 0 0,-1 0-1 0 0,1 0 0 0 0,0-1 0 0 0,0 0 0 0 0,0-1 1 0 0,0 1-1 0 0,0-1 0 0 0,0 0 0 0 0,0 0 0 0 0,6-2 0 0 0,-9 1 40 0 0,0-1-1 0 0,0 1 0 0 0,0-1 1 0 0,0 0-1 0 0,0 1 0 0 0,0-1 0 0 0,-1-1 1 0 0,1 1-1 0 0,-1 0 0 0 0,1-1 0 0 0,-1 1 1 0 0,0-1-1 0 0,0 0 0 0 0,0 1 1 0 0,0-1-1 0 0,-1 0 0 0 0,1 0 0 0 0,-1-1 1 0 0,0 1-1 0 0,0 0 0 0 0,1-5 1 0 0,3-7 60 0 0,-1 0 0 0 0,-1 0 1 0 0,1-21-1 0 0,-2 17-190 0 0,2-38 58 0 0,-4 54-86 0 0,0-1-1 0 0,0 1 1 0 0,0 0-1 0 0,-1-1 1 0 0,1 1-1 0 0,-1 0 1 0 0,0-1-1 0 0,0 1 0 0 0,0 0 1 0 0,0 0-1 0 0,-1 0 1 0 0,1 0-1 0 0,-3-3 1 0 0,3 5-33 0 0,0 0 1 0 0,1 1 0 0 0,-1-1 0 0 0,0 0 0 0 0,0 0 0 0 0,0 1-1 0 0,0-1 1 0 0,0 1 0 0 0,1-1 0 0 0,-1 1 0 0 0,0-1 0 0 0,0 1 0 0 0,0 0-1 0 0,0-1 1 0 0,-1 1 0 0 0,1 0 0 0 0,0 0 0 0 0,0 0 0 0 0,0 0-1 0 0,0 0 1 0 0,0 0 0 0 0,0 0 0 0 0,0 0 0 0 0,0 0 0 0 0,0 0-1 0 0,0 1 1 0 0,0-1 0 0 0,0 0 0 0 0,0 1 0 0 0,0-1 0 0 0,0 1-1 0 0,0-1 1 0 0,0 1 0 0 0,0-1 0 0 0,0 1 0 0 0,1 0 0 0 0,-1-1 0 0 0,0 1-1 0 0,0 0 1 0 0,0 1 0 0 0,-3 2-430 0 0,0 1 0 0 0,0 0 0 0 0,0-1 0 0 0,1 2 0 0 0,-1-1 0 0 0,-2 7 1 0 0,-7 16-1628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2.8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409 238 3512 0 0,'0'0'10520'0'0,"-16"-11"-9811"0"0,-50-33-182 0 0,62 41-498 0 0,0 1 0 0 0,1 1 0 0 0,-1-1 0 0 0,0 0 1 0 0,0 1-1 0 0,0 0 0 0 0,0 0 0 0 0,-1 0 0 0 0,1 0 0 0 0,0 1 0 0 0,0 0 0 0 0,-1 0 0 0 0,1 0 0 0 0,0 0 1 0 0,0 0-1 0 0,0 1 0 0 0,-1 0 0 0 0,1 0 0 0 0,0 0 0 0 0,-4 2 0 0 0,0 0-29 0 0,-6 1 34 0 0,1 2 0 0 0,0 0 0 0 0,0 0 0 0 0,0 1 1 0 0,1 1-1 0 0,0 0 0 0 0,1 0 0 0 0,-1 2 0 0 0,2-1 1 0 0,-1 1-1 0 0,1 1 0 0 0,1 0 0 0 0,0 0 0 0 0,1 0 0 0 0,0 2 1 0 0,0-1-1 0 0,2 1 0 0 0,-1 0 0 0 0,2 0 0 0 0,0 0 0 0 0,0 1 1 0 0,1 0-1 0 0,1 0 0 0 0,0 0 0 0 0,1 0 0 0 0,0 17 1 0 0,2-27-31 0 0,0 0 1 0 0,0 0 0 0 0,1 0 0 0 0,0 0-1 0 0,0-1 1 0 0,0 1 0 0 0,0 0 0 0 0,0-1-1 0 0,1 1 1 0 0,0-1 0 0 0,-1 1 0 0 0,1-1 0 0 0,1 0-1 0 0,-1 0 1 0 0,5 5 0 0 0,-3-4-11 0 0,1 0 1 0 0,-1 0-1 0 0,1-1 0 0 0,0 0 0 0 0,0 0 1 0 0,1 0-1 0 0,-1 0 0 0 0,1-1 1 0 0,6 2-1 0 0,9 1-93 0 0,-1-1 0 0 0,1-1-1 0 0,0-1 1 0 0,35 0 0 0 0,-25-3 89 0 0,-1 0 0 0 0,0-3 0 0 0,0 0 0 0 0,-1-2 0 0 0,1-1 0 0 0,-1-1 0 0 0,0-2 0 0 0,-1-1 1 0 0,39-21-1 0 0,-54 25 143 0 0,0-2 0 0 0,0 0 0 0 0,-1 0 1 0 0,0-1-1 0 0,-1-1 0 0 0,0 0 0 0 0,0 0 1 0 0,15-24-1 0 0,-20 25 31 0 0,0 0 1 0 0,0-1-1 0 0,-2 0 1 0 0,1 0-1 0 0,-1 0 1 0 0,-1 0-1 0 0,0-1 1 0 0,-1 1-1 0 0,0-1 1 0 0,-1 0-1 0 0,0 0 1 0 0,-1-19-1 0 0,-1 23-121 0 0,0 0 0 0 0,-1 0 0 0 0,0 0 0 0 0,-1 0 0 0 0,0 0 0 0 0,0 0 0 0 0,0 1 0 0 0,-1-1 0 0 0,0 1 0 0 0,0 0 0 0 0,-1 1 0 0 0,0-1 0 0 0,0 1 0 0 0,-1-1 0 0 0,0 2 0 0 0,0-1 0 0 0,0 1-1 0 0,-1 0 1 0 0,1 0 0 0 0,-11-5 0 0 0,-4-2-204 0 0,0 1 0 0 0,-1 1 1 0 0,0 1-1 0 0,-1 0 0 0 0,-40-8 0 0 0,32 11-928 0 0,-61-3-1 0 0,8 7-7264 0 0,53 2 939 0 0</inkml:trace>
</inkml:ink>
</file>

<file path=ppt/ink/ink8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9.1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35 4468 0 0,'0'0'3596'0'0,"-13"12"-3222"0"0,-37 43-56 0 0,45-47-287 0 0,0-1 0 0 0,1 1-1 0 0,0 0 1 0 0,0 0 0 0 0,1 0 0 0 0,0 1-1 0 0,0-1 1 0 0,1 1 0 0 0,0 0-1 0 0,1 0 1 0 0,0-1 0 0 0,0 1 0 0 0,1 11-1 0 0,-1 3-2 0 0,-5 71 1036 0 0,7-129-282 0 0,4 18-800 0 0,1 0 0 0 0,1 1 0 0 0,0-1 0 0 0,1 1 0 0 0,1 1 0 0 0,1 0 0 0 0,0 0 0 0 0,1 1 0 0 0,0 0 0 0 0,1 1 0 0 0,1 0 0 0 0,16-13 0 0 0,-27 25 9 0 0,-1 1 0 0 0,1-1 0 0 0,-1 1 0 0 0,0-1 0 0 0,1 1 0 0 0,-1 0 0 0 0,1 0 0 0 0,-1 0-1 0 0,1 0 1 0 0,-1 0 0 0 0,1 0 0 0 0,-1 0 0 0 0,1 0 0 0 0,-1 1 0 0 0,0-1 0 0 0,1 0 0 0 0,-1 1 0 0 0,1-1-1 0 0,-1 1 1 0 0,0 0 0 0 0,1-1 0 0 0,-1 1 0 0 0,0 0 0 0 0,0 0 0 0 0,0 0 0 0 0,0 0 0 0 0,0 0 0 0 0,0 0-1 0 0,0 0 1 0 0,0 0 0 0 0,0 0 0 0 0,1 2 0 0 0,30 43 544 0 0,-31-45-565 0 0,0 2 9 0 0,2 2 56 0 0,0 0-1 0 0,0 0 0 0 0,0-1 1 0 0,1 1-1 0 0,-1-1 1 0 0,9 8-1 0 0,-11-12-11 0 0,0 1-1 0 0,0 0 1 0 0,1-1-1 0 0,-1 1 1 0 0,0 0-1 0 0,1-1 1 0 0,-1 0-1 0 0,1 1 1 0 0,-1-1-1 0 0,1 0 1 0 0,-1 0-1 0 0,0 0 1 0 0,1 0-1 0 0,-1 0 1 0 0,1 0-1 0 0,-1 0 1 0 0,1 0-1 0 0,-1-1 1 0 0,0 1 0 0 0,1 0-1 0 0,-1-1 1 0 0,1 1-1 0 0,-1-1 1 0 0,0 0-1 0 0,0 1 1 0 0,1-1-1 0 0,-1 0 1 0 0,0 0-1 0 0,0 0 1 0 0,0 0-1 0 0,0 0 1 0 0,1-1-1 0 0,21-24 26 0 0,-20 21-59 0 0,0 1-1 0 0,1-1 0 0 0,0 1 0 0 0,0 0 0 0 0,0 0 0 0 0,0 0 1 0 0,6-3-1 0 0,-8 10-30 0 0,0 0 0 0 0,-1 0 0 0 0,0 1 0 0 0,0-1 0 0 0,0 0 0 0 0,0 1 0 0 0,0-1 0 0 0,0 6 0 0 0,0-2 27 0 0,-1-5 36 0 0,1 0-1 0 0,-1 1 1 0 0,1-1-1 0 0,-1 0 1 0 0,1 0-1 0 0,0 0 1 0 0,0 1-1 0 0,0-1 1 0 0,0 0-1 0 0,0 0 1 0 0,1 0-1 0 0,-1-1 1 0 0,1 1-1 0 0,-1 0 1 0 0,1 0-1 0 0,0-1 1 0 0,-1 1-1 0 0,1-1 1 0 0,0 1-1 0 0,0-1 1 0 0,0 0-1 0 0,0 0 1 0 0,0 0-1 0 0,0 0 1 0 0,1 0-1 0 0,-1 0 1 0 0,0-1-1 0 0,0 1 1 0 0,3 0-1 0 0,-1-1-12 0 0,1-1-1 0 0,-1 1 1 0 0,0-1-1 0 0,1 0 1 0 0,-1 0-1 0 0,0 0 1 0 0,0 0-1 0 0,0-1 1 0 0,0 0-1 0 0,0 0 1 0 0,0 0-1 0 0,-1 0 1 0 0,1 0-1 0 0,0-1 1 0 0,3-3-1 0 0,-1-1-52 0 0,1 0-1 0 0,-1 0 0 0 0,-1-1 1 0 0,1 0-1 0 0,-1 0 0 0 0,0 0 1 0 0,-1 0-1 0 0,0-1 0 0 0,0 0 1 0 0,-1 0-1 0 0,0 0 0 0 0,-1 0 1 0 0,0 0-1 0 0,0-1 0 0 0,-1 1 1 0 0,0-1-1 0 0,-1 1 0 0 0,0-1 1 0 0,-2-14-1 0 0,2 23 55 0 0,0 1-1 0 0,0-1 1 0 0,-1 0 0 0 0,1 1-1 0 0,0-1 1 0 0,0 0 0 0 0,-1 1-1 0 0,1-1 1 0 0,0 1 0 0 0,-1-1 0 0 0,1 1-1 0 0,-1-1 1 0 0,1 1 0 0 0,0-1-1 0 0,-1 1 1 0 0,1-1 0 0 0,-1 1-1 0 0,0-1 1 0 0,1 1 0 0 0,-1 0-1 0 0,1-1 1 0 0,-1 1 0 0 0,0 0-1 0 0,1-1 1 0 0,-1 1 0 0 0,1 0-1 0 0,-1 0 1 0 0,0 0 0 0 0,1 0-1 0 0,-1-1 1 0 0,0 1 0 0 0,1 0-1 0 0,-1 0 1 0 0,0 0 0 0 0,0 1 0 0 0,1-1-1 0 0,-1 0 1 0 0,0 0 0 0 0,1 0-1 0 0,-1 0 1 0 0,1 1 0 0 0,-1-1-1 0 0,0 0 1 0 0,1 1 0 0 0,-1-1-1 0 0,1 0 1 0 0,-1 1 0 0 0,0-1-1 0 0,0 1 1 0 0,-28 19 503 0 0,22-13-406 0 0,1-1 0 0 0,0 1 0 0 0,0 0 0 0 0,1 0 0 0 0,0 0 1 0 0,0 1-1 0 0,1 0 0 0 0,0 0 0 0 0,0 0 0 0 0,1 0 0 0 0,-3 13 0 0 0,5-16-110 0 0,0 0 0 0 0,0 0 0 0 0,1 0 0 0 0,-1 0 0 0 0,1 0 0 0 0,1 0 1 0 0,-1 0-1 0 0,1 0 0 0 0,-1 0 0 0 0,2-1 0 0 0,-1 1 0 0 0,0 0 0 0 0,1 0 0 0 0,0-1 0 0 0,0 1 0 0 0,0-1 0 0 0,1 1 1 0 0,-1-1-1 0 0,1 0 0 0 0,0 0 0 0 0,6 6 0 0 0,2 1-419 0 0,1 0-1 0 0,0-1 1 0 0,16 11-1 0 0,24 6-4668 0 0,-18-16 728 0 0</inkml:trace>
</inkml:ink>
</file>

<file path=ppt/ink/ink8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59.9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208 0 7173 0 0,'0'0'6198'0'0,"-5"19"-5738"0"0,-35 121 161 0 0,34-116-627 0 0,-5 21-133 0 0,-1 0-1 0 0,-3-2 0 0 0,-2 1 1 0 0,-28 53-1 0 0,44-95 63 0 0,0 0-1 0 0,0-1 1 0 0,0 1 0 0 0,0-1 0 0 0,0 1 0 0 0,0-1-1 0 0,0 1 1 0 0,-1-1 0 0 0,1 0 0 0 0,-1 1-1 0 0,1-1 1 0 0,-1 0 0 0 0,1 0 0 0 0,-1 0-1 0 0,1 0 1 0 0,-1-1 0 0 0,0 1 0 0 0,0 0-1 0 0,1-1 1 0 0,-1 1 0 0 0,-3 0 0 0 0,3-2 30 0 0,1 1 0 0 0,0 0 0 0 0,0-1 0 0 0,0 1-1 0 0,0-1 1 0 0,0 0 0 0 0,0 1 0 0 0,0-1 0 0 0,0 0 0 0 0,0 0 0 0 0,0 0 0 0 0,0 1 0 0 0,0-1 0 0 0,0 0 0 0 0,0 0 0 0 0,1 0 0 0 0,-1 0 0 0 0,0-1 0 0 0,1 1 0 0 0,-1 0 0 0 0,1 0 0 0 0,-1 0-1 0 0,1 0 1 0 0,0-1 0 0 0,-1 1 0 0 0,1 0 0 0 0,0 0 0 0 0,0-1 0 0 0,0 1 0 0 0,0 0 0 0 0,0-2 0 0 0,-1-14-82 0 0,1-1 1 0 0,1 1 0 0 0,0-1-1 0 0,1 1 1 0 0,1 0-1 0 0,1 0 1 0 0,0 0-1 0 0,12-28 1 0 0,-5 18 132 0 0,2 1 1 0 0,0 1-1 0 0,2 0 1 0 0,26-34 0 0 0,-37 54-34 0 0,-1 1-1 0 0,1-1 1 0 0,0 1 0 0 0,1 0 0 0 0,-1 1 0 0 0,1-1 0 0 0,5-3 0 0 0,-9 7 11 0 0,0-1 0 0 0,0 1 0 0 0,0-1 0 0 0,0 1-1 0 0,0-1 1 0 0,0 1 0 0 0,0 0 0 0 0,0-1 0 0 0,0 1 0 0 0,0 0-1 0 0,1 0 1 0 0,-1 0 0 0 0,0 0 0 0 0,0 0 0 0 0,0 0-1 0 0,0 0 1 0 0,0 1 0 0 0,0-1 0 0 0,1 0 0 0 0,-1 0 0 0 0,0 1-1 0 0,0-1 1 0 0,0 1 0 0 0,0-1 0 0 0,0 1 0 0 0,0 0-1 0 0,0-1 1 0 0,-1 1 0 0 0,1 0 0 0 0,0-1 0 0 0,0 1 0 0 0,0 0-1 0 0,-1 0 1 0 0,1 0 0 0 0,0 0 0 0 0,-1 0 0 0 0,1 0 0 0 0,-1 0-1 0 0,1 0 1 0 0,-1 0 0 0 0,1 0 0 0 0,-1 0 0 0 0,0 1-1 0 0,6 15 74 0 0,0 0 0 0 0,-2 0 0 0 0,0 0-1 0 0,-1 0 1 0 0,1 25 0 0 0,-4 94 540 0 0,-2-64-459 0 0,3-44-399 0 0,-1-15-374 0 0,1-1 0 0 0,-1 0-1 0 0,-1 0 1 0 0,0 0 0 0 0,-1 0 0 0 0,-6 23 0 0 0,-5-7-3941 0 0</inkml:trace>
</inkml:ink>
</file>

<file path=ppt/ink/ink8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0.3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1 208 3452 0 0,'0'0'929'0'0,"9"-16"-252"0"0,4-7-333 0 0,1 0-1 0 0,1 1 0 0 0,29-34 0 0 0,-37 48-161 0 0,1 1 0 0 0,0 0 0 0 0,0 0-1 0 0,1 1 1 0 0,0-1 0 0 0,12-5 0 0 0,-16 10-71 0 0,0 0 1 0 0,1 0 0 0 0,-1 0 0 0 0,1 0 0 0 0,-1 1 0 0 0,1 0 0 0 0,-1 0-1 0 0,1 1 1 0 0,0-1 0 0 0,-1 1 0 0 0,1 0 0 0 0,0 1 0 0 0,6 1 0 0 0,-8-1-25 0 0,-1 0 0 0 0,0 1 0 0 0,1 0 0 0 0,-1 0 0 0 0,0 0 0 0 0,0 0 0 0 0,0 0 1 0 0,0 0-1 0 0,0 1 0 0 0,-1-1 0 0 0,1 1 0 0 0,-1 0 0 0 0,0 0 0 0 0,0 0 1 0 0,0 0-1 0 0,0 0 0 0 0,0 1 0 0 0,2 5 0 0 0,1 4 167 0 0,0-1 0 0 0,-1 1 1 0 0,5 25-1 0 0,-7-22-148 0 0,0 0 1 0 0,-1 1-1 0 0,0-1 1 0 0,-3 28-1 0 0,1-39-82 0 0,1-1 0 0 0,-1 0-1 0 0,1 0 1 0 0,-1 1-1 0 0,0-1 1 0 0,-1 0 0 0 0,1 0-1 0 0,-1 0 1 0 0,0 0-1 0 0,0-1 1 0 0,0 1 0 0 0,0 0-1 0 0,-1-1 1 0 0,1 1-1 0 0,-1-1 1 0 0,0 0 0 0 0,0 0-1 0 0,0 0 1 0 0,-1 0-1 0 0,1-1 1 0 0,-1 1 0 0 0,-6 3-1 0 0,9-6-34 0 0,1 1-1 0 0,-1-1 0 0 0,0 1 1 0 0,0-1-1 0 0,0 0 1 0 0,1 1-1 0 0,-1-1 1 0 0,0 0-1 0 0,0 0 0 0 0,0 1 1 0 0,0-1-1 0 0,0 0 1 0 0,1 0-1 0 0,-1 0 1 0 0,0 0-1 0 0,0 0 0 0 0,0 0 1 0 0,0 0-1 0 0,0 0 1 0 0,0-1-1 0 0,1 1 1 0 0,-1 0-1 0 0,0 0 0 0 0,0-1 1 0 0,0 1-1 0 0,1-1 1 0 0,-1 1-1 0 0,0 0 0 0 0,0-1 1 0 0,1 1-1 0 0,-2-2 1 0 0,2 1-42 0 0,-1-1 0 0 0,1 0 0 0 0,-1 1 0 0 0,1-1 0 0 0,0 0 0 0 0,0 1-1 0 0,0-1 1 0 0,0 0 0 0 0,0 1 0 0 0,0-1 0 0 0,1 0 0 0 0,-1 1 0 0 0,0-1 0 0 0,2-2 0 0 0,2-8-254 0 0,1 0-1 0 0,0 0 1 0 0,7-11 0 0 0,-6 13 129 0 0,42-63-500 0 0,-44 68 699 0 0,1-1-1 0 0,-1 1 1 0 0,1 0-1 0 0,0 0 0 0 0,0 1 1 0 0,1-1-1 0 0,-1 1 1 0 0,1 0-1 0 0,0 1 1 0 0,6-4-1 0 0,-10 7 34 0 0,-1 0 0 0 0,0 0 0 0 0,0 0 0 0 0,0 0 0 0 0,0 0 0 0 0,1 0 0 0 0,-1 0 0 0 0,0 0 0 0 0,0 0 0 0 0,0 0 0 0 0,0 1-1 0 0,0-1 1 0 0,0 0 0 0 0,0 1 0 0 0,1-1 0 0 0,-1 1 0 0 0,0-1 0 0 0,0 1 0 0 0,-1 0 0 0 0,1-1 0 0 0,0 1 0 0 0,0 0 0 0 0,0 0 0 0 0,0 0 0 0 0,-1 0 0 0 0,1-1 0 0 0,0 1 0 0 0,-1 0 0 0 0,1 0 0 0 0,0 0 0 0 0,0 2 0 0 0,16 39 766 0 0,-14-34-679 0 0,12 46 129 0 0,-12-42-308 0 0,-1 0 0 0 0,2-1 0 0 0,0 1 1 0 0,0-1-1 0 0,1 0 0 0 0,0 0 0 0 0,8 12 0 0 0,-12-22-95 0 0,0 0 0 0 0,1 0 0 0 0,-1 0 0 0 0,0 0 0 0 0,0 0 0 0 0,0 0 0 0 0,1 0 0 0 0,-1 0 0 0 0,0 0 0 0 0,1 0 0 0 0,-1-1 0 0 0,1 1 0 0 0,-1-1 0 0 0,1 1 0 0 0,-1-1 0 0 0,1 1 0 0 0,-1-1 0 0 0,1 0 0 0 0,0 0 0 0 0,-1 0 0 0 0,1 0 0 0 0,-1 0 0 0 0,1 0 0 0 0,-1 0 0 0 0,1 0 0 0 0,0-1 0 0 0,-1 1 0 0 0,1-1 0 0 0,-1 1 0 0 0,1-1 0 0 0,-1 0 0 0 0,0 1 0 0 0,1-1 0 0 0,-1 0 0 0 0,0 0-1 0 0,1 0 1 0 0,-1 0 0 0 0,0 0 0 0 0,0 0 0 0 0,0 0 0 0 0,2-2 0 0 0,11-13-2598 0 0</inkml:trace>
</inkml:ink>
</file>

<file path=ppt/ink/ink8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0.7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333 1 1500 0 0,'0'0'6963'0'0,"-4"16"-5939"0"0,-5 17-338 0 0,-50 226 3090 0 0,52-183-3719 0 0,7-55-108 0 0,-2 0 1 0 0,0 0-1 0 0,-9 33 0 0 0,11-54 8 0 0,0 0-1 0 0,0 1 1 0 0,0-1-1 0 0,0 1 1 0 0,0-1-1 0 0,-1 0 1 0 0,1 1-1 0 0,0-1 1 0 0,0 1-1 0 0,0-1 1 0 0,0 0-1 0 0,-1 1 1 0 0,1-1 0 0 0,0 0-1 0 0,0 1 1 0 0,-1-1-1 0 0,1 0 1 0 0,0 1-1 0 0,-1-1 1 0 0,1 0-1 0 0,0 0 1 0 0,-1 1-1 0 0,1-1 1 0 0,0 0-1 0 0,-1 0 1 0 0,1 0-1 0 0,0 1 1 0 0,-1-1-1 0 0,1 0 1 0 0,-1 0-1 0 0,1 0 1 0 0,0 0-1 0 0,-1 0 1 0 0,1 0-1 0 0,-1 0 1 0 0,1 0-1 0 0,-1 0 1 0 0,-14-12-1445 0 0,-7-22-1528 0 0,22 34 2953 0 0,-4-7-371 0 0,0-1 0 0 0,0 2-1 0 0,-1-1 1 0 0,0 0 0 0 0,0 1-1 0 0,0 0 1 0 0,-1 0 0 0 0,-7-5 0 0 0,11 9 561 0 0,0 1 0 0 0,-1 0 0 0 0,1-1 0 0 0,0 1 1 0 0,-1 0-1 0 0,1 0 0 0 0,-1 1 0 0 0,1-1 0 0 0,-1 0 1 0 0,1 1-1 0 0,-1 0 0 0 0,1-1 0 0 0,-1 1 0 0 0,1 0 1 0 0,-1 1-1 0 0,0-1 0 0 0,1 0 0 0 0,-1 1 0 0 0,1-1 0 0 0,-1 1 1 0 0,1 0-1 0 0,-1-1 0 0 0,1 1 0 0 0,0 1 0 0 0,-1-1 1 0 0,1 0-1 0 0,0 0 0 0 0,0 1 0 0 0,-4 3 0 0 0,-1 1 394 0 0,0 0 0 0 0,0 0 0 0 0,1 1 0 0 0,0 0 0 0 0,0 1 0 0 0,-5 7-1 0 0,10-12-409 0 0,-1-1 0 0 0,0 1-1 0 0,1-1 1 0 0,0 1 0 0 0,-1 0-1 0 0,1-1 1 0 0,0 1-1 0 0,0 0 1 0 0,1 0 0 0 0,-1 0-1 0 0,1 0 1 0 0,-1 0 0 0 0,1-1-1 0 0,0 1 1 0 0,0 0 0 0 0,0 0-1 0 0,1 0 1 0 0,-1 0-1 0 0,1 0 1 0 0,-1 0 0 0 0,1 0-1 0 0,0 0 1 0 0,2 3 0 0 0,-1-3-52 0 0,0-1 1 0 0,0 1-1 0 0,0-1 1 0 0,1 0-1 0 0,-1 0 1 0 0,0 0 0 0 0,1 0-1 0 0,0-1 1 0 0,-1 1-1 0 0,1-1 1 0 0,0 0-1 0 0,0 1 1 0 0,0-1 0 0 0,0 0-1 0 0,5 0 1 0 0,54 7-52 0 0,-33-6-458 0 0,17 5-4440 0 0</inkml:trace>
</inkml:ink>
</file>

<file path=ppt/ink/ink8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1.8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35 1840 0 0,'0'0'9833'0'0,"3"-8"-9339"0"0,-1 2-448 0 0,7-14 27 0 0,-7 24 90 0 0,-1 19 237 0 0,-5 69-275 0 0,-29 167 0 0 0,32-251-287 0 0,1-4-30 0 0,-1-1 1 0 0,0 1-1 0 0,1 0 1 0 0,-1-1-1 0 0,0 1 1 0 0,-1 0-1 0 0,1-1 1 0 0,-1 1-1 0 0,0-1 0 0 0,1 0 1 0 0,-4 4-1 0 0,4-7 118 0 0,1 0 0 0 0,-1 1 0 0 0,1-1 0 0 0,-1 0 0 0 0,1 0 0 0 0,-1-1 0 0 0,1 1-1 0 0,-1 0 1 0 0,1 0 0 0 0,-1 0 0 0 0,1 0 0 0 0,-1 0 0 0 0,1 0 0 0 0,-1-1 0 0 0,1 1 0 0 0,-1 0-1 0 0,1 0 1 0 0,-1-1 0 0 0,1 1 0 0 0,0 0 0 0 0,-1-1 0 0 0,1 1 0 0 0,-1 0 0 0 0,1-1 0 0 0,0 1-1 0 0,-1-1 1 0 0,1 1 0 0 0,0-1 0 0 0,0 1 0 0 0,-1-1 0 0 0,1 1 0 0 0,0-1 0 0 0,0 1 0 0 0,0-1-1 0 0,-1 0 1 0 0,-7-20-1838 0 0,1-8 787 0 0,1-1 1 0 0,2 0-1 0 0,-2-40 0 0 0,1-2 2982 0 0,-7 2 3618 0 0,21 101-5133 0 0,2 0 0 0 0,1-1 0 0 0,2 0 0 0 0,0-1 0 0 0,2-1 0 0 0,29 39 0 0 0,-28-44-848 0 0,1-1 1 0 0,1-1-1 0 0,1 0 1 0 0,32 24-1 0 0,-30-32-1696 0 0,5-7-1489 0 0</inkml:trace>
</inkml:ink>
</file>

<file path=ppt/ink/ink8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2.2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1 8281 0 0,'0'0'2252'0'0,"-6"88"-2840"0"0,12-67 632 0 0,4-2-44 0 0,2-1-36 0 0,-2-5-780 0 0,0-3-1224 0 0,3-6-2201 0 0</inkml:trace>
</inkml:ink>
</file>

<file path=ppt/ink/ink8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2.7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1 6689 0 0,'0'0'3315'0'0,"-1"15"-2971"0"0,1-9-315 0 0,-3 25 495 0 0,2 0 0 0 0,2 0 0 0 0,5 41 1 0 0,10 0-303 0 0,4-1 0 0 0,2 0 1 0 0,4-2-1 0 0,54 106 0 0 0,-76-168-215 0 0,21 37 27 0 0,-24-43-53 0 0,1 1 0 0 0,-1 0 1 0 0,0 0-1 0 0,1-1 0 0 0,-1 1 1 0 0,1-1-1 0 0,0 1 0 0 0,-1-1 1 0 0,1 0-1 0 0,0 0 0 0 0,0 1 1 0 0,0-1-1 0 0,0 0 1 0 0,0-1-1 0 0,0 1 0 0 0,0 0 1 0 0,0-1-1 0 0,4 1 0 0 0,-4-1 32 0 0,-1 0 0 0 0,1-1 0 0 0,0 1 0 0 0,-1-1 0 0 0,1 0 0 0 0,-1 1 0 0 0,1-1 0 0 0,-1 0 0 0 0,1 0 0 0 0,-1 0 0 0 0,1 0-1 0 0,-1 0 1 0 0,0 0 0 0 0,1-1 0 0 0,-1 1 0 0 0,0 0 0 0 0,0-1 0 0 0,0 1 0 0 0,1-2 0 0 0,18-34 5 0 0,-18 33-41 0 0,10-23-191 0 0,-1 1 0 0 0,-1-2 1 0 0,-1 1-1 0 0,-2-1 0 0 0,0-1 0 0 0,-2 1 0 0 0,-1-1 0 0 0,-1-39 0 0 0,-3 105-904 0 0,-1-20 1145 0 0,0 1 0 0 0,2-1 0 0 0,0 1 0 0 0,1-1 0 0 0,0 0 0 0 0,2 0 0 0 0,0 0 0 0 0,9 23 0 0 0,-9-29 17 0 0,1-1 0 0 0,1 0 0 0 0,0 0 0 0 0,0-1 0 0 0,1 0 0 0 0,7 9 0 0 0,-12-16-26 0 0,0 0 1 0 0,0 0-1 0 0,-1 0 0 0 0,1-1 0 0 0,0 1 1 0 0,1 0-1 0 0,-1-1 0 0 0,0 0 1 0 0,0 1-1 0 0,1-1 0 0 0,-1 0 0 0 0,0 0 1 0 0,1 0-1 0 0,-1 0 0 0 0,1-1 1 0 0,0 1-1 0 0,-1-1 0 0 0,1 1 0 0 0,-1-1 1 0 0,1 0-1 0 0,0 0 0 0 0,-1 0 1 0 0,1-1-1 0 0,0 1 0 0 0,-1 0 0 0 0,1-1 1 0 0,-1 0-1 0 0,1 0 0 0 0,-1 0 1 0 0,1 0-1 0 0,-1 0 0 0 0,3-2 0 0 0,7-5-175 0 0,-1-1 0 0 0,-1-1 0 0 0,1 0-1 0 0,-2-1 1 0 0,1 0 0 0 0,-2 0-1 0 0,14-22 1 0 0,-5 3-366 0 0,-1-1 0 0 0,13-35 0 0 0,-7 13-177 0 0,76-229-4371 0 0,-93 265 5674 0 0,-5 15-160 0 0,0 4-5 0 0,-4 23 67 0 0,-10 182 2966 0 0,14 108-2469 0 0,1-261-858 0 0,-1-20-65 0 0,1 0 1 0 0,2-1 0 0 0,2 1 0 0 0,1-1 0 0 0,2 0-1 0 0,18 51 1 0 0,-24-79-55 0 0,1 1-1 0 0,0-1 1 0 0,1 1 0 0 0,-1-1-1 0 0,1 0 1 0 0,7 8-1 0 0,-9-12-10 0 0,-1 1 0 0 0,1 0-1 0 0,0-1 1 0 0,-1 1 0 0 0,1-1-1 0 0,0 0 1 0 0,0 0 0 0 0,0 0 0 0 0,0 0-1 0 0,0 0 1 0 0,0 0 0 0 0,0 0-1 0 0,1-1 1 0 0,-1 1 0 0 0,0-1-1 0 0,0 1 1 0 0,1-1 0 0 0,-1 0 0 0 0,0 0-1 0 0,0 0 1 0 0,4-1 0 0 0,-5 1-19 0 0,-1-1-1 0 0,0 1 1 0 0,1-1 0 0 0,-1 1 0 0 0,0-1 0 0 0,1 1 0 0 0,-1-1 0 0 0,0 0-1 0 0,0 1 1 0 0,0-1 0 0 0,1 1 0 0 0,-1-1 0 0 0,0 0 0 0 0,0 1 0 0 0,0-1 0 0 0,0 1-1 0 0,0-1 1 0 0,0 0 0 0 0,0 1 0 0 0,0-1 0 0 0,-1 1 0 0 0,1-1 0 0 0,0 0-1 0 0,0 1 1 0 0,0-1 0 0 0,-1 0 0 0 0,-5-17-490 0 0,-17-19-239 0 0,14 22 574 0 0,0 1 0 0 0,1-2 0 0 0,-12-31 0 0 0,18 42 89 0 0,1 0-1 0 0,0 0 1 0 0,0-1-1 0 0,0 1 1 0 0,1 0-1 0 0,0-1 0 0 0,0 1 1 0 0,0-1-1 0 0,1 1 1 0 0,-1 0-1 0 0,1-1 1 0 0,0 1-1 0 0,1 0 0 0 0,0 0 1 0 0,-1 0-1 0 0,2 0 1 0 0,2-6-1 0 0,10-13-816 0 0,1 1 0 0 0,37-41 0 0 0,-1 2-1242 0 0,-18 17 600 0 0</inkml:trace>
</inkml:ink>
</file>

<file path=ppt/ink/ink8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3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219 1 1864 0 0,'0'0'6607'0'0,"-4"16"-5848"0"0,-48 267 937 0 0,44-159-1786 0 0,-2 24-351 0 0,-5-50-3081 0 0,10-78 682 0 0,-3-4-1193 0 0</inkml:trace>
  <inkml:trace contextRef="#ctx0" brushRef="#br0" timeOffset="1">1 446 1280 0 0,'0'0'9555'0'0,"16"-8"-9493"0"0,56-24-47 0 0,-62 28-15 0 0,0 1-1 0 0,0 1 1 0 0,0-1-1 0 0,0 2 1 0 0,0-1-1 0 0,0 1 1 0 0,0 1-1 0 0,13 1 1 0 0,10-1-9 0 0,14-2 6 0 0,101-9-672 0 0,-134 9-15 0 0,1-1 0 0 0,0 0 0 0 0,-1-1-1 0 0,0-1 1 0 0,0 0 0 0 0,0-1-1 0 0,20-12 1 0 0,-13 3-1789 0 0</inkml:trace>
</inkml:ink>
</file>

<file path=ppt/ink/ink8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3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1 3436 0 0,'0'0'7392'0'0,"-2"17"-6782"0"0,-10 116 137 0 0,2 137-417 0 0,7-120-2058 0 0,-5 2-4553 0 0,5-105 3059 0 0</inkml:trace>
  <inkml:trace contextRef="#ctx0" brushRef="#br0" timeOffset="1">0 1007 940 0 0,'0'0'11101'0'0,"7"-3"-11125"0"0,-1 1-168 0 0,6-3-400 0 0,-2-2-584 0 0,-1 1-960 0 0,10-8-1129 0 0</inkml:trace>
</inkml:ink>
</file>

<file path=ppt/ink/ink8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4.0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 40 5805 0 0,'0'0'2964'0'0,"85"-39"-3032"0"0,-56 39-12 0 0,5 1-24 0 0,-2 6 100 0 0,-3 5-280 0 0,-7 0-1040 0 0,-9-4-945 0 0</inkml:trace>
  <inkml:trace contextRef="#ctx0" brushRef="#br0" timeOffset="1">0 414 2720 0 0,'0'0'6521'0'0,"95"35"-6365"0"0,-62-35-156 0 0,1-9-364 0 0,4-5-816 0 0,-10 4-876 0 0,8-13-2021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5.3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388 4 6441 0 0,'0'0'2699'0'0,"-16"6"-2852"0"0,10-3 161 0 0,-18 5 103 0 0,2 2-1 0 0,-1 1 1 0 0,-27 17 0 0 0,-10 18 191 0 0,33-25-138 0 0,-32 20 0 0 0,173-115 1061 0 0,-93 59-1295 0 0,-1-1 1 0 0,-1-1 0 0 0,27-30 0 0 0,-46 47 76 0 0,1 0 1 0 0,-1 0 0 0 0,0 0 0 0 0,0 0-1 0 0,1 0 1 0 0,-1 0 0 0 0,0-1 0 0 0,0 1-1 0 0,0 0 1 0 0,1 0 0 0 0,-1 0 0 0 0,0 0-1 0 0,0-1 1 0 0,0 1 0 0 0,0 0-1 0 0,1 0 1 0 0,-1 0 0 0 0,0-1 0 0 0,0 1-1 0 0,0 0 1 0 0,0 0 0 0 0,0 0 0 0 0,0-1-1 0 0,0 1 1 0 0,0 0 0 0 0,0 0 0 0 0,0-1-1 0 0,0 1 1 0 0,0 0 0 0 0,0 0 0 0 0,0-1-1 0 0,0 1 1 0 0,0 0 0 0 0,0 0 0 0 0,0-1-1 0 0,0 1 1 0 0,0 0 0 0 0,0 0-1 0 0,0-1 1 0 0,0 1 0 0 0,-1 0 0 0 0,-11 3-312 0 0,-17 13-397 0 0,-61 37 588 0 0,62-39 271 0 0,1 2 0 0 0,0 1 1 0 0,1 1-1 0 0,1 1 0 0 0,-29 29 0 0 0,53-47-159 0 0,1-1 0 0 0,0 0 0 0 0,-1 0 0 0 0,1 1 0 0 0,0-1 0 0 0,-1 0 0 0 0,1 1-1 0 0,0-1 1 0 0,-1 0 0 0 0,1 1 0 0 0,0-1 0 0 0,0 0 0 0 0,0 1 0 0 0,-1-1 0 0 0,1 1-1 0 0,0-1 1 0 0,0 1 0 0 0,0-1 0 0 0,0 0 0 0 0,0 1 0 0 0,0-1 0 0 0,0 1 0 0 0,0-1-1 0 0,0 1 1 0 0,0-1 0 0 0,0 1 0 0 0,0-1 0 0 0,0 0 0 0 0,0 1 0 0 0,0 0 0 0 0,13 2 22 0 0,20-9 24 0 0,6-8-738 0 0,0-1-1 0 0,53-32 0 0 0,-53 26 241 0 0,0 2 0 0 0,44-14 0 0 0,-78 32 440 0 0,0-1 0 0 0,0 1 0 0 0,0 1 0 0 0,0-1-1 0 0,11 1 1 0 0,-16 0 13 0 0,0 0 0 0 0,0 0-1 0 0,0 0 1 0 0,1 0-1 0 0,-1 0 1 0 0,0 0 0 0 0,0 0-1 0 0,0 0 1 0 0,0 0 0 0 0,1 0-1 0 0,-1 0 1 0 0,0 0-1 0 0,0 0 1 0 0,0 0 0 0 0,0 0-1 0 0,1 0 1 0 0,-1 0 0 0 0,0 1-1 0 0,0-1 1 0 0,0 0-1 0 0,0 0 1 0 0,0 0 0 0 0,1 0-1 0 0,-1 0 1 0 0,0 0 0 0 0,0 1-1 0 0,0-1 1 0 0,0 0-1 0 0,0 0 1 0 0,0 0 0 0 0,0 0-1 0 0,0 1 1 0 0,0-1 0 0 0,0 0-1 0 0,0 0 1 0 0,1 0-1 0 0,-1 0 1 0 0,0 1 0 0 0,0-1-1 0 0,0 0 1 0 0,0 0-1 0 0,0 0 1 0 0,0 0 0 0 0,-1 1-1 0 0,1-1 1 0 0,0 0 0 0 0,-5 12 148 0 0,-10 8 115 0 0,-21 9 218 0 0,0-1 1 0 0,-1-3 0 0 0,-2 0 0 0 0,-42 18-1 0 0,-72 47 734 0 0,153-90-1216 0 0,0 0 0 0 0,0 0 0 0 0,0 0 0 0 0,0 0 0 0 0,0 0 0 0 0,0 0 0 0 0,-1 0 0 0 0,1 0 0 0 0,0 0 0 0 0,0 0 1 0 0,0 0-1 0 0,0 0 0 0 0,0 0 0 0 0,0 0 0 0 0,0 0 0 0 0,0 0 0 0 0,0 0 0 0 0,0 1 0 0 0,-1-1 0 0 0,1 0 0 0 0,0 0 0 0 0,0 0 0 0 0,0 0 0 0 0,0 0 1 0 0,0 0-1 0 0,0 0 0 0 0,0 0 0 0 0,0 0 0 0 0,0 1 0 0 0,0-1 0 0 0,0 0 0 0 0,0 0 0 0 0,0 0 0 0 0,0 0 0 0 0,0 0 0 0 0,0 0 0 0 0,0 0 0 0 0,0 1 1 0 0,0-1-1 0 0,0 0 0 0 0,0 0 0 0 0,0 0 0 0 0,0 0 0 0 0,0 0 0 0 0,0 0 0 0 0,0 0 0 0 0,0 0 0 0 0,0 1 0 0 0,0-1 0 0 0,0 0 0 0 0,1 0 1 0 0,-1 0-1 0 0,0 0 0 0 0,0 0 0 0 0,0 0 0 0 0,0 0 0 0 0,0 0 0 0 0,0 0 0 0 0,0 0 0 0 0,0 0 0 0 0,0 0 0 0 0,0 0 0 0 0,1 0 0 0 0,-1 1 0 0 0,12 0-161 0 0,17-2-84 0 0,-1-3-11 0 0,0-2 0 0 0,-1-1 0 0 0,0-1 0 0 0,49-22 0 0 0,100-61-1360 0 0,-141 72 1550 0 0,-168 64 1431 0 0,-123 37 1042 0 0,255-80-2615 0 0,4-2 16 0 0,12 0-128 0 0,22-3 89 0 0,21-14-783 0 0,0-2 0 0 0,-1-2 0 0 0,55-31 0 0 0,-26 13 695 0 0,-80 36 346 0 0,-2 1 77 0 0,1 0 0 0 0,-1 0 0 0 0,1 0 0 0 0,0 1 0 0 0,0 0 0 0 0,0 0 0 0 0,8-1 0 0 0,-34 21 589 0 0,-38 22 126 0 0,-2-3 1 0 0,-101 47-1 0 0,29-16 235 0 0,132-69-1054 0 0,1 0 0 0 0,-1 1 0 0 0,0-1 0 0 0,0 0 0 0 0,1 1 0 0 0,-1-1 0 0 0,0 1 0 0 0,0-1 0 0 0,1 1 0 0 0,-1-1 0 0 0,1 1 0 0 0,-1-1 0 0 0,0 1 0 0 0,1 0-1 0 0,-1-1 1 0 0,1 1 0 0 0,-1 0 0 0 0,1-1 0 0 0,0 1 0 0 0,-1 0 0 0 0,1 1 0 0 0,0-2-9 0 0,0 1 0 0 0,1-1 0 0 0,-1 1 0 0 0,0-1 0 0 0,1 1 0 0 0,-1-1 0 0 0,1 0 0 0 0,-1 1 0 0 0,0-1 0 0 0,1 1 0 0 0,-1-1 0 0 0,1 0 1 0 0,-1 0-1 0 0,1 1 0 0 0,-1-1 0 0 0,1 0 0 0 0,-1 0 0 0 0,1 0 0 0 0,0 1 0 0 0,-1-1 0 0 0,1 0 0 0 0,0 0 0 0 0,42 4-180 0 0,-42-4 204 0 0,29 0-466 0 0,-1-2 0 0 0,1-1 0 0 0,-1-1 1 0 0,47-13-1 0 0,110-46-3597 0 0,-94 29 3145 0 0,-48 22 3227 0 0,-49 14-1984 0 0,1 0 1 0 0,-1 1-1 0 0,1-1 0 0 0,0 1 0 0 0,-7 6 1 0 0,-10 7-75 0 0,-42 20 789 0 0,-79 32-1 0 0,61-31-205 0 0,80-37-833 0 0,0 0 1 0 0,0 1 0 0 0,0-1 0 0 0,0 1-1 0 0,-1-1 1 0 0,1 1 0 0 0,0-1 0 0 0,0 1-1 0 0,0 0 1 0 0,0 0 0 0 0,0-1 0 0 0,1 1-1 0 0,-1 0 1 0 0,0 0 0 0 0,0 0 0 0 0,0 1-1 0 0,14 2-326 0 0,36-8-78 0 0,-48 3 442 0 0,30-4-148 0 0,-2-1 0 0 0,1-1 0 0 0,-1-2 0 0 0,0-1 0 0 0,-1-2 0 0 0,0 0 0 0 0,-1-2-1 0 0,32-21 1 0 0,-53 30 448 0 0</inkml:trace>
</inkml:ink>
</file>

<file path=ppt/ink/ink8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4.4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64 1280 0 0,'0'0'8665'0'0,"0"17"-7800"0"0,-8 135 231 0 0,6-130-1205 0 0,-1 15 345 0 0,-9 46 1 0 0,10-74-491 0 0,0 0 0 0 0,-1-1 0 0 0,0 1 0 0 0,0-1 0 0 0,0 1 0 0 0,-1-1 0 0 0,-1 0 0 0 0,1-1 0 0 0,-1 1 0 0 0,-11 12 0 0 0,16-20 177 0 0,0 0 1 0 0,0 0 0 0 0,0 1 0 0 0,-1-1 0 0 0,1 0 0 0 0,0 0 0 0 0,0 1-1 0 0,-1-1 1 0 0,1 0 0 0 0,0 0 0 0 0,0 0 0 0 0,0 1 0 0 0,-1-1 0 0 0,1 0 0 0 0,0 0-1 0 0,-1 0 1 0 0,1 0 0 0 0,0 0 0 0 0,0 0 0 0 0,-1 0 0 0 0,1 0 0 0 0,0 1 0 0 0,-1-1-1 0 0,1 0 1 0 0,0 0 0 0 0,-1 0 0 0 0,1 0 0 0 0,0-1 0 0 0,0 1 0 0 0,-1 0-1 0 0,1 0 1 0 0,0 0 0 0 0,-1 0 0 0 0,1 0 0 0 0,0 0 0 0 0,0 0 0 0 0,-1 0 0 0 0,1-1-1 0 0,-1 1 1 0 0,-3-14-1395 0 0,3-23 387 0 0,1 36 960 0 0,1-16 286 0 0,2 1-1 0 0,0 0 1 0 0,1 0-1 0 0,0 0 1 0 0,2 1-1 0 0,0-1 1 0 0,0 1-1 0 0,1 1 1 0 0,1-1-1 0 0,17-23 1 0 0,-23 36-26 0 0,0 0 0 0 0,0 0 0 0 0,0 0 0 0 0,0 0 1 0 0,0 0-1 0 0,1 1 0 0 0,-1-1 0 0 0,0 1 0 0 0,1-1 0 0 0,-1 1 0 0 0,1 0 0 0 0,0 0 1 0 0,-1 0-1 0 0,1 0 0 0 0,0 1 0 0 0,0-1 0 0 0,-1 1 0 0 0,1-1 0 0 0,0 1 0 0 0,0 0 1 0 0,0 0-1 0 0,-1 0 0 0 0,1 1 0 0 0,0-1 0 0 0,5 2 0 0 0,7 2 15 0 0,0 1 0 0 0,0 1 0 0 0,23 12 0 0 0,-3-2 71 0 0,-20-11-183 0 0,0 0-1 0 0,0 0 1 0 0,0-2-1 0 0,0 0 1 0 0,1 0 0 0 0,0-1-1 0 0,29-1 1 0 0,-39-2 37 0 0,0 1 0 0 0,0-1 0 0 0,-1 0 0 0 0,1 0 0 0 0,0-1 0 0 0,0 0 0 0 0,-1 0 0 0 0,1 0 0 0 0,-1 0 0 0 0,0-1 0 0 0,1 0 0 0 0,-1 0 0 0 0,0-1 0 0 0,-1 1 0 0 0,1-1 0 0 0,-1 0 0 0 0,0-1 0 0 0,0 1 0 0 0,0 0 0 0 0,0-1 0 0 0,-1 0 0 0 0,0 0 0 0 0,5-9 0 0 0,-4 3 62 0 0,1-1-1 0 0,-2 1 0 0 0,0-1 1 0 0,0 0-1 0 0,-1 0 0 0 0,1-18 0 0 0,-3 25-144 0 0,1-1 0 0 0,-1 1 0 0 0,0-1-1 0 0,-1 1 1 0 0,1 0 0 0 0,-1-1-1 0 0,0 1 1 0 0,-1 0 0 0 0,1-1-1 0 0,-1 1 1 0 0,0 0 0 0 0,0 0-1 0 0,-1 0 1 0 0,0 0 0 0 0,1 1-1 0 0,-6-7 1 0 0,6 9-32 0 0,0 1 0 0 0,0 0 1 0 0,0-1-1 0 0,0 1 0 0 0,0 0 0 0 0,0 0 0 0 0,0 0 0 0 0,0 0 0 0 0,0 1 0 0 0,-1-1 1 0 0,1 1-1 0 0,0-1 0 0 0,-1 1 0 0 0,1 0 0 0 0,0-1 0 0 0,-1 1 0 0 0,1 1 0 0 0,0-1 1 0 0,-1 0-1 0 0,1 0 0 0 0,0 1 0 0 0,0-1 0 0 0,-1 1 0 0 0,1 0 0 0 0,0 0 1 0 0,0 0-1 0 0,0 0 0 0 0,0 0 0 0 0,0 0 0 0 0,0 1 0 0 0,0-1 0 0 0,0 0 0 0 0,-2 3 1 0 0,0 0-359 0 0,-1 0 1 0 0,1 0 0 0 0,0 0-1 0 0,0 0 1 0 0,0 1 0 0 0,1 0 0 0 0,0 0-1 0 0,0 0 1 0 0,0 0 0 0 0,0 0-1 0 0,1 0 1 0 0,-3 10 0 0 0,2 4-2574 0 0</inkml:trace>
</inkml:ink>
</file>

<file path=ppt/ink/ink8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4.9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227 1 6341 0 0,'0'0'3551'0'0,"-15"5"-2898"0"0,-48 22-48 0 0,54-21-509 0 0,1 0 0 0 0,0 0-1 0 0,0 0 1 0 0,0 1 0 0 0,1 0 0 0 0,0 1 0 0 0,0 0 0 0 0,1 0 0 0 0,0 0 0 0 0,0 1 0 0 0,1 0 0 0 0,-7 16 0 0 0,-1-2-117 0 0,7-12-138 0 0,1 0 1 0 0,0 0-1 0 0,0 1 1 0 0,1-1-1 0 0,1 1 1 0 0,0 0-1 0 0,0 0 1 0 0,-1 22-1 0 0,26-63-319 0 0,-16 21 386 0 0,7-10 40 0 0,1 1-1 0 0,16-16 1 0 0,-27 29 47 0 0,1 1 0 0 0,-1 0 0 0 0,1 0 1 0 0,-1 0-1 0 0,1 1 0 0 0,0-1 0 0 0,0 1 0 0 0,0 0 0 0 0,0 0 0 0 0,1 0 1 0 0,-1 0-1 0 0,0 1 0 0 0,1 0 0 0 0,-1 0 0 0 0,1 0 0 0 0,6 0 1 0 0,-7 2 56 0 0,0 0 1 0 0,0 0-1 0 0,0 1 1 0 0,0-1-1 0 0,0 1 1 0 0,0 0-1 0 0,0 0 1 0 0,-1 0-1 0 0,1 1 1 0 0,-1-1-1 0 0,1 1 1 0 0,-1 0-1 0 0,0 0 1 0 0,3 3-1 0 0,-3-2-29 0 0,0-1 0 0 0,0 0 0 0 0,1 1 0 0 0,-1-2 0 0 0,1 1 0 0 0,0 0-1 0 0,0-1 1 0 0,0 0 0 0 0,0 0 0 0 0,0 0 0 0 0,0 0 0 0 0,1 0 0 0 0,5 0 0 0 0,0-2-107 0 0,0 0 0 0 0,0-1 1 0 0,1 0-1 0 0,-1-1 0 0 0,0 0 0 0 0,0-1 1 0 0,0 0-1 0 0,-1 0 0 0 0,1-1 0 0 0,-1-1 1 0 0,0 1-1 0 0,0-2 0 0 0,0 1 1 0 0,-1-1-1 0 0,0 0 0 0 0,0-1 0 0 0,0 0 1 0 0,-1 0-1 0 0,0 0 0 0 0,7-11 1 0 0,-7 8 172 0 0,-4 6 197 0 0,-3 7 94 0 0,3 20 265 0 0,-1-19-584 0 0,-1-1-1 0 0,1 0 0 0 0,0 1 0 0 0,0-1 0 0 0,0 0 1 0 0,0 0-1 0 0,1 0 0 0 0,-1-1 0 0 0,1 1 0 0 0,-1 0 1 0 0,1-1-1 0 0,0 0 0 0 0,0 1 0 0 0,0-1 0 0 0,1-1 1 0 0,-1 1-1 0 0,0 0 0 0 0,1-1 0 0 0,-1 1 0 0 0,1-1 1 0 0,-1 0-1 0 0,7 1 0 0 0,3 0-668 0 0,0-1 1 0 0,-1 1-1 0 0,1-2 0 0 0,0 0 0 0 0,17-2 1 0 0,-24 0-1422 0 0</inkml:trace>
</inkml:ink>
</file>

<file path=ppt/ink/ink8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5.3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164 1 1488 0 0,'0'0'5516'0'0,"10"16"-4587"0"0,0 0-651 0 0,2 3 157 0 0,-1 1 0 0 0,-1 0 1 0 0,15 40-1 0 0,-8-5 81 0 0,-2 1 1 0 0,-3 1-1 0 0,-2 0 1 0 0,4 83 0 0 0,-13-106-495 0 0,-1 0-1 0 0,-2 1 1 0 0,-1-1 0 0 0,-2 0 0 0 0,-1-1 0 0 0,-2 1 0 0 0,-1-1-1 0 0,-24 56 1 0 0,26-74-3 0 0,-1 0 0 0 0,0-1-1 0 0,-1 0 1 0 0,-1-1 0 0 0,0 0 0 0 0,-23 22-1 0 0,26-28-28 0 0,0-2 1 0 0,0 1-1 0 0,-1-1 0 0 0,0 0 0 0 0,1 0 0 0 0,-2-1 0 0 0,1 0 0 0 0,0 0 0 0 0,-1-1 0 0 0,0 0 1 0 0,0-1-1 0 0,0 0 0 0 0,-18 2 0 0 0,7-8-779 0 0,20 4 664 0 0,-1 0-1 0 0,1-1 0 0 0,-1 1 1 0 0,1-1-1 0 0,-1 1 0 0 0,1-1 1 0 0,-1 1-1 0 0,1-1 0 0 0,0 1 1 0 0,-1-1-1 0 0,1 1 0 0 0,0-1 1 0 0,-1 1-1 0 0,1-1 0 0 0,0 1 1 0 0,0-1-1 0 0,-1 0 0 0 0,1 1 0 0 0,0-1 1 0 0,0 1-1 0 0,0-1 0 0 0,0 0 1 0 0,0 1-1 0 0,0-1 0 0 0,0 0 1 0 0,0 1-1 0 0,0-1 0 0 0,0 1 1 0 0,0-1-1 0 0,1 0 0 0 0,-1 1 1 0 0,0-2-1 0 0,8-17-5006 0 0</inkml:trace>
</inkml:ink>
</file>

<file path=ppt/ink/ink8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05.7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132 0 10921 0 0,'0'0'2448'0'0,"-30"97"-5724"0"0,30-67-3565 0 0</inkml:trace>
  <inkml:trace contextRef="#ctx0" brushRef="#br0" timeOffset="1">1 474 10153 0 0,'0'0'6749'0'0,"7"23"-15414"0"0</inkml:trace>
</inkml:ink>
</file>

<file path=ppt/ink/ink8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28.5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158 410 1436 0 0,'0'0'2046'0'0,"13"-6"-1619"0"0,-2 1-459 0 0,1-1 465 0 0,0 1 1 0 0,-1-2-1 0 0,0 1 1 0 0,0-2-1 0 0,0 1 1 0 0,-1-1-1 0 0,10-11 1 0 0,-13 11-254 0 0,-1-1 0 0 0,-1 1 1 0 0,1-1-1 0 0,-1-1 1 0 0,-1 1-1 0 0,0-1 0 0 0,0 0 1 0 0,-1 0-1 0 0,0 0 0 0 0,-1 0 1 0 0,0 0-1 0 0,0-1 1 0 0,-1 1-1 0 0,-1-1 0 0 0,0 1 1 0 0,-1-12-1 0 0,0 14-174 0 0,0 1 0 0 0,0-1 0 0 0,-1 1-1 0 0,0 0 1 0 0,0-1 0 0 0,-1 1 0 0 0,0 0 0 0 0,0 0 0 0 0,-1 1-1 0 0,0-1 1 0 0,0 1 0 0 0,0-1 0 0 0,-1 1 0 0 0,0 1-1 0 0,0-1 1 0 0,0 1 0 0 0,-1 0 0 0 0,0 0 0 0 0,0 0 0 0 0,0 1-1 0 0,-1 0 1 0 0,-12-6 0 0 0,15 8-8 0 0,1 1-1 0 0,0 0 1 0 0,-1 0 0 0 0,1 0-1 0 0,-1 0 1 0 0,1 0 0 0 0,-1 1 0 0 0,1 0-1 0 0,-1-1 1 0 0,0 1 0 0 0,1 1-1 0 0,-1-1 1 0 0,1 0 0 0 0,-1 1-1 0 0,0 0 1 0 0,1 0 0 0 0,0 0 0 0 0,-1 0-1 0 0,1 0 1 0 0,0 1 0 0 0,-1 0-1 0 0,1-1 1 0 0,0 1 0 0 0,0 0-1 0 0,0 1 1 0 0,1-1 0 0 0,-1 0 0 0 0,0 1-1 0 0,1 0 1 0 0,0-1 0 0 0,-1 1-1 0 0,1 0 1 0 0,-2 4 0 0 0,-5 9 115 0 0,0 1 1 0 0,1 0 0 0 0,1 0-1 0 0,1 0 1 0 0,-5 21-1 0 0,-11 51 146 0 0,5 1 0 0 0,3 0 0 0 0,4 1 0 0 0,4 0 0 0 0,7 106 0 0 0,0-170-188 0 0,7 35 0 0 0,4-18-1640 0 0,-10-38 380 0 0,1-1 0 0 0,0 1-1 0 0,0-1 1 0 0,7 10-1 0 0</inkml:trace>
</inkml:ink>
</file>

<file path=ppt/ink/ink8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29.0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0 101 7173 0 0,'0'0'2331'0'0,"18"-9"-2709"0"0,-2 0 355 0 0,-8 3 14 0 0,1 2 0 0 0,-1-1-1 0 0,1 1 1 0 0,0 0 0 0 0,0 1 0 0 0,0 0 0 0 0,0 1 0 0 0,1-1-1 0 0,-1 2 1 0 0,1-1 0 0 0,13 1 0 0 0,13 1 122 0 0,177-5-1542 0 0,-175 1 1391 0 0,0-1 0 0 0,0-1-1 0 0,57-19 1339 0 0,-98 137 1647 0 0,-1-2-7201 0 0,4-102 1351 0 0</inkml:trace>
</inkml:ink>
</file>

<file path=ppt/ink/ink8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29.3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1604 0 0,'0'0'5681'0'0,"97"1"-12966"0"0</inkml:trace>
</inkml:ink>
</file>

<file path=ppt/ink/ink8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29.7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75 211 28 0 0,'0'0'7643'0'0,"-11"7"-7375"0"0,-32 20-56 0 0,42-27-199 0 0,0 1-1 0 0,1-1 0 0 0,-1 1 0 0 0,1-1 1 0 0,-1 1-1 0 0,0-1 0 0 0,1 0 1 0 0,-1 0-1 0 0,0 1 0 0 0,1-1 0 0 0,-1 0 1 0 0,0 0-1 0 0,1 0 0 0 0,-1 0 0 0 0,0 1 1 0 0,0-1-1 0 0,1 0 0 0 0,-1 0 1 0 0,0-1-1 0 0,0 1 0 0 0,1 0 0 0 0,-1 0 1 0 0,-1 0-1 0 0,-1-13 14 0 0,11-14-294 0 0,3 2 143 0 0,1 1 0 0 0,21-32 0 0 0,-25 44 124 0 0,1 0 1 0 0,0 1 0 0 0,0 0 0 0 0,1 1 0 0 0,1 0 0 0 0,15-11-1 0 0,-24 19 35 0 0,0 0 0 0 0,0 1 0 0 0,0-1 0 0 0,1 1 0 0 0,-1 0 0 0 0,1-1 0 0 0,-1 1 0 0 0,1 0 0 0 0,0 0 0 0 0,-1 1 0 0 0,1-1 0 0 0,0 1 0 0 0,-1-1 0 0 0,1 1 0 0 0,0 0 0 0 0,0 0 0 0 0,0 0 0 0 0,-1 0 0 0 0,1 0 0 0 0,0 1 0 0 0,0-1 0 0 0,-1 1 0 0 0,1 0 0 0 0,0 0 0 0 0,-1 0 0 0 0,1 0 0 0 0,3 3 0 0 0,-2-1 42 0 0,-1 0 0 0 0,1 1 0 0 0,-1-1 1 0 0,0 1-1 0 0,0 0 0 0 0,0 0 0 0 0,-1 0 0 0 0,1 0 1 0 0,-1 1-1 0 0,0-1 0 0 0,0 1 0 0 0,0-1 0 0 0,-1 1 0 0 0,2 10 1 0 0,2 6-287 0 0,-1 0 0 0 0,-2 1 1 0 0,0-1-1 0 0,-1 1 1 0 0,-1 0-1 0 0,-1 0 1 0 0,-1-1-1 0 0,-8 35 0 0 0,10-55 12 0 0,0-1 0 0 0,0 1 0 0 0,0-1-1 0 0,-1 1 1 0 0,1 0 0 0 0,0-1-1 0 0,0 1 1 0 0,0-1 0 0 0,-1 1 0 0 0,1-1-1 0 0,0 0 1 0 0,-5 5-1983 0 0</inkml:trace>
</inkml:ink>
</file>

<file path=ppt/ink/ink8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0.2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159 0 6369 0 0,'0'0'2429'0'0,"0"14"-1749"0"0,5 91 1090 0 0,-2 0-1460 0 0,5-1-1 0 0,28 138 1 0 0,-18-174-933 0 0,-17-64 494 0 0,-1-16-134 0 0,-2 1 0 0 0,1-1 0 0 0,-1 1 0 0 0,-1 0-1 0 0,0 0 1 0 0,-1 0 0 0 0,0 0 0 0 0,0 0 0 0 0,-1 1 0 0 0,-1 0 0 0 0,-12-19 0 0 0,14 24 292 0 0,0-1 0 0 0,0 1 0 0 0,-1 0-1 0 0,1 0 1 0 0,-1 1 0 0 0,0-1 0 0 0,0 1 0 0 0,-1 0 0 0 0,1 0 0 0 0,-1 1 0 0 0,0 0 0 0 0,0 0 0 0 0,0 0 0 0 0,0 1 0 0 0,-1-1 0 0 0,1 2 0 0 0,-1-1-1 0 0,1 1 1 0 0,-1 0 0 0 0,0 0 0 0 0,-10 1 0 0 0,15 0 7 0 0,0 1-1 0 0,0-1 1 0 0,-1 1 0 0 0,1 0-1 0 0,0 0 1 0 0,0 0-1 0 0,0 0 1 0 0,0 1-1 0 0,0-1 1 0 0,0 0 0 0 0,1 1-1 0 0,-1 0 1 0 0,0-1-1 0 0,1 1 1 0 0,-1 0 0 0 0,1 0-1 0 0,0-1 1 0 0,-1 1-1 0 0,1 0 1 0 0,0 1 0 0 0,0-1-1 0 0,0 0 1 0 0,0 0-1 0 0,1 0 1 0 0,-1 1 0 0 0,1-1-1 0 0,-1 0 1 0 0,1 0-1 0 0,0 1 1 0 0,0 2 0 0 0,-1 4 28 0 0,0 0 0 0 0,1-1 0 0 0,1 1 0 0 0,-1 0 0 0 0,1-1 0 0 0,1 1 0 0 0,1 8 0 0 0,0-9-36 0 0,0 0 0 0 0,0 0 0 0 0,1 0-1 0 0,0-1 1 0 0,0 1 0 0 0,1-1 0 0 0,0 0-1 0 0,0 0 1 0 0,7 8 0 0 0,-8-12-2 0 0,0 1 1 0 0,0-1-1 0 0,0 0 0 0 0,1 0 1 0 0,-1-1-1 0 0,1 1 0 0 0,-1-1 1 0 0,1 0-1 0 0,0 0 0 0 0,0 0 1 0 0,0-1-1 0 0,0 0 0 0 0,0 0 1 0 0,0 0-1 0 0,0 0 0 0 0,7-1 1 0 0,-5 0-25 0 0,0 0 0 0 0,-1 0-1 0 0,1-1 1 0 0,0 0 0 0 0,12-4 0 0 0,-15 4-662 0 0,1-1 0 0 0,-1 0-1 0 0,0 0 1 0 0,0-1 0 0 0,0 1 0 0 0,4-4-1 0 0,5-6-4418 0 0</inkml:trace>
</inkml:ink>
</file>

<file path=ppt/ink/ink8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0.9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406 232 7737 0 0,'0'0'1210'0'0,"3"-14"-403"0"0,0 1-608 0 0,-2 6-101 0 0,0 0-1 0 0,1 0 0 0 0,-1 1 0 0 0,2-1 0 0 0,-1 0 1 0 0,1 0-1 0 0,0 1 0 0 0,1 0 0 0 0,-1 0 0 0 0,1 0 0 0 0,7-9 1 0 0,1 3-50 0 0,1 1 1 0 0,0 0-1 0 0,0 1 0 0 0,1 0 1 0 0,0 1-1 0 0,0 1 1 0 0,1 0-1 0 0,1 1 1 0 0,-1 1-1 0 0,1 0 1 0 0,0 1-1 0 0,0 1 1 0 0,1 0-1 0 0,-1 1 0 0 0,1 1 1 0 0,0 0-1 0 0,31 2 1 0 0,-42 1-55 0 0,-1-1-1 0 0,0 1 1 0 0,0 0 0 0 0,1 0 0 0 0,-1 1 0 0 0,0-1-1 0 0,0 1 1 0 0,0 0 0 0 0,0 1 0 0 0,0-1 0 0 0,-1 1-1 0 0,1 0 1 0 0,-1 0 0 0 0,0 0 0 0 0,0 1 0 0 0,0-1-1 0 0,0 1 1 0 0,0 0 0 0 0,-1 0 0 0 0,5 8 0 0 0,-4-5 7 0 0,-1-1 0 0 0,0 1 1 0 0,-1-1-1 0 0,0 1 0 0 0,0 0 0 0 0,0 0 1 0 0,-1 0-1 0 0,0 0 0 0 0,0 0 1 0 0,-1 0-1 0 0,0 0 0 0 0,0 0 1 0 0,0 0-1 0 0,-1 0 0 0 0,-3 10 0 0 0,0-4 14 0 0,0 1-1 0 0,-1-2 0 0 0,-1 1 1 0 0,0-1-1 0 0,0 0 0 0 0,-2 0 0 0 0,1 0 1 0 0,-2-1-1 0 0,1 0 0 0 0,-1-1 1 0 0,-1 0-1 0 0,-11 9 0 0 0,0-1 9 0 0,-1-1 0 0 0,0-2 0 0 0,-2 0 0 0 0,0-1-1 0 0,-27 12 1 0 0,16-12 32 0 0,-1-1 0 0 0,0-2 0 0 0,0-1 0 0 0,-1-2-1 0 0,0-2 1 0 0,-1-1 0 0 0,1-2 0 0 0,-1-1 0 0 0,-47-5 0 0 0,71 1 81 0 0,1 0-1 0 0,-1 0 1 0 0,1-2 0 0 0,0 0-1 0 0,-1 0 1 0 0,2-1 0 0 0,-23-12 0 0 0,30 14-34 0 0,1 0 0 0 0,-1 0 0 0 0,0-1 0 0 0,1 0 0 0 0,0 0 0 0 0,0 0 0 0 0,0 0 0 0 0,0-1 0 0 0,-4-6 0 0 0,7 8-62 0 0,-1 0 0 0 0,0 0 1 0 0,1-1-1 0 0,0 1 1 0 0,0-1-1 0 0,0 1 1 0 0,0-1-1 0 0,1 1 0 0 0,-1-1 1 0 0,1 1-1 0 0,0-1 1 0 0,0 0-1 0 0,0 1 1 0 0,1-1-1 0 0,-1 1 0 0 0,2-5 1 0 0,0 3-59 0 0,0-1 0 0 0,1 0 0 0 0,0 1 0 0 0,0 0 0 0 0,0-1 0 0 0,1 1 0 0 0,-1 1 0 0 0,1-1 0 0 0,1 0 0 0 0,-1 1 0 0 0,1 0 1 0 0,-1 0-1 0 0,1 0 0 0 0,0 1 0 0 0,1 0 0 0 0,6-4 0 0 0,9-4-108 0 0,1 1 0 0 0,41-14-1 0 0,-35 16-185 0 0,0 2 0 0 0,1 0 0 0 0,49-3 0 0 0,35 10-4370 0 0,-57 5-19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6.9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254 1 7125 0 0,'0'0'4547'0'0,"-6"8"-6205"0"0,-230 345 4745 0 0,235-352-3085 0 0,0 1 0 0 0,-1 0 1 0 0,1 0-1 0 0,0 0 0 0 0,0 0 1 0 0,0 1-1 0 0,0-1 0 0 0,1 0 1 0 0,-1 0-1 0 0,1 0 0 0 0,-1 1 1 0 0,1-1-1 0 0,0 0 0 0 0,-1 1 1 0 0,1-1-1 0 0,1 0 0 0 0,-1 1 1 0 0,0-1-1 0 0,0 0 0 0 0,1 0 1 0 0,0 1-1 0 0,-1-1 0 0 0,1 0 1 0 0,0 0-1 0 0,0 0 1 0 0,0 0-1 0 0,0 0 0 0 0,0 0 1 0 0,1 0-1 0 0,-1 0 0 0 0,3 3 1 0 0,3 1 79 0 0,1 0 0 0 0,-1 0 0 0 0,1-1 1 0 0,0 0-1 0 0,1 0 0 0 0,14 6 0 0 0,3 0-124 0 0,0 0-1 0 0,1-2 0 0 0,0-1 0 0 0,0-1 0 0 0,1-1 1 0 0,0-2-1 0 0,56 2 0 0 0,-84-6-37 0 0,0-4-577 0 0,-1 0 0 0 0,0 0 0 0 0,0 0 0 0 0,0 0 0 0 0,0 0 0 0 0,-3-5 0 0 0,-5-18-5640 0 0,8 17 3864 0 0</inkml:trace>
</inkml:ink>
</file>

<file path=ppt/ink/ink8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1.8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274 118 7353 0 0,'0'0'5260'0'0,"-12"12"-5132"0"0,-39 41-37 0 0,42-46-63 0 0,1 0-1 0 0,-1-1 1 0 0,0 0 0 0 0,0-1-1 0 0,-1 0 1 0 0,0 0 0 0 0,1-1 0 0 0,-2 0-1 0 0,1-1 1 0 0,0 0 0 0 0,-1-1 0 0 0,1 0-1 0 0,-1 0 1 0 0,0-1 0 0 0,0-1-1 0 0,-11 0 1 0 0,21 0-18 0 0,-1 0 1 0 0,1 0-1 0 0,0 0 0 0 0,0-1 1 0 0,0 1-1 0 0,-1 0 0 0 0,1 0 0 0 0,0-1 1 0 0,0 1-1 0 0,0-1 0 0 0,-1 1 1 0 0,1-1-1 0 0,0 1 0 0 0,0-1 0 0 0,0 0 1 0 0,0 0-1 0 0,0 1 0 0 0,0-1 0 0 0,0 0 1 0 0,1 0-1 0 0,-1 0 0 0 0,0 0 1 0 0,0 0-1 0 0,1 0 0 0 0,-1 0 0 0 0,0 0 1 0 0,1 0-1 0 0,-1-1 0 0 0,1 1 0 0 0,0 0 1 0 0,-1 0-1 0 0,1 0 0 0 0,0-1 1 0 0,0 1-1 0 0,-1 0 0 0 0,1 0 0 0 0,0-1 1 0 0,0 1-1 0 0,1 0 0 0 0,-1 0 0 0 0,0-1 1 0 0,0 1-1 0 0,1 0 0 0 0,0-2 1 0 0,0-3-40 0 0,1 0 1 0 0,0 0-1 0 0,0 0 1 0 0,1 0-1 0 0,0 0 1 0 0,0 1-1 0 0,6-10 1 0 0,4 0-21 0 0,1-1 1 0 0,0 2-1 0 0,1 0 0 0 0,1 1 1 0 0,29-19-1 0 0,-36 26 16 0 0,1 0-1 0 0,0 1 1 0 0,0 0-1 0 0,0 1 1 0 0,1 0 0 0 0,-1 0-1 0 0,1 2 1 0 0,0-1-1 0 0,0 1 1 0 0,0 1 0 0 0,0 0-1 0 0,13 0 1 0 0,-21 1 54 0 0,1 1 1 0 0,-1-1-1 0 0,0 1 1 0 0,1 0-1 0 0,-1 0 1 0 0,0 1-1 0 0,1-1 1 0 0,-1 0-1 0 0,0 1 1 0 0,0 0-1 0 0,0 0 1 0 0,0 0-1 0 0,-1 0 1 0 0,1 0-1 0 0,0 1 1 0 0,-1-1-1 0 0,1 1 1 0 0,-1 0-1 0 0,0-1 1 0 0,0 1-1 0 0,0 0 1 0 0,-1 0-1 0 0,1 0 1 0 0,-1 1-1 0 0,1-1 1 0 0,-1 0-1 0 0,2 7 1 0 0,-2-5 41 0 0,0 0 0 0 0,0 0-1 0 0,-1 0 1 0 0,0 0 0 0 0,1 0 0 0 0,-2 1-1 0 0,1-1 1 0 0,0 0 0 0 0,-1 0 0 0 0,0 0-1 0 0,0 0 1 0 0,-1 0 0 0 0,1-1 0 0 0,-1 1 0 0 0,0 0-1 0 0,-1-1 1 0 0,1 1 0 0 0,-6 7 0 0 0,0-4 50 0 0,-1 0 0 0 0,1 0 0 0 0,-2-1 0 0 0,1 0 1 0 0,-1 0-1 0 0,0-1 0 0 0,-1 0 0 0 0,0-1 0 0 0,1-1 0 0 0,-2 1 1 0 0,-10 2-1 0 0,5-3 46 0 0,1 0-1 0 0,-1 0 1 0 0,0-2 0 0 0,0 0 0 0 0,0-1-1 0 0,0-1 1 0 0,-19-2 0 0 0,36 2-151 0 0,-1 0 0 0 0,1 0 0 0 0,0 0 0 0 0,-1 0 1 0 0,1 0-1 0 0,-1 0 0 0 0,1 0 0 0 0,0 0 0 0 0,-1 0 0 0 0,1 0 0 0 0,0 0 0 0 0,-1 0 1 0 0,1 0-1 0 0,0-1 0 0 0,-1 1 0 0 0,1 0 0 0 0,0 0 0 0 0,-1 0 0 0 0,1-1 0 0 0,0 1 1 0 0,0 0-1 0 0,-1 0 0 0 0,1-1 0 0 0,0 1 0 0 0,0 0 0 0 0,-1-1 0 0 0,1 1 0 0 0,0 0 1 0 0,0-1-1 0 0,0 1 0 0 0,0 0 0 0 0,-1-1 0 0 0,1 1 0 0 0,0 0 0 0 0,0-1 0 0 0,8-13-84 0 0,22-14-363 0 0,-27 26 418 0 0,117-84-689 0 0,-100 74 659 0 0,0 0 1 0 0,1 2 0 0 0,1 0-1 0 0,28-8 1 0 0,-46 17 21 0 0,1 0 0 0 0,-1 0 1 0 0,0 0-1 0 0,0 1 0 0 0,0-1 1 0 0,1 1-1 0 0,-1 0 0 0 0,0 0 0 0 0,0 1 1 0 0,5 0-1 0 0,-8 0 19 0 0,0-1-1 0 0,0 0 1 0 0,0 1-1 0 0,0-1 0 0 0,-1 0 1 0 0,1 1-1 0 0,0-1 1 0 0,0 1-1 0 0,-1 0 1 0 0,1-1-1 0 0,0 1 1 0 0,0-1-1 0 0,-1 1 1 0 0,1 0-1 0 0,-1 0 1 0 0,1-1-1 0 0,-1 1 1 0 0,1 0-1 0 0,-1 0 1 0 0,1 1-1 0 0,-1-1 21 0 0,1 1 0 0 0,-1 0-1 0 0,0-1 1 0 0,0 1-1 0 0,0 0 1 0 0,0-1 0 0 0,-1 1-1 0 0,1 0 1 0 0,0-1-1 0 0,-1 1 1 0 0,1 0 0 0 0,-1-1-1 0 0,1 1 1 0 0,-1-1-1 0 0,-1 3 1 0 0,-2 2 56 0 0,0 0 0 0 0,0-1 0 0 0,-1 1 0 0 0,0-1 0 0 0,0 0 0 0 0,0 0 0 0 0,-1 0 0 0 0,0-1 0 0 0,0 0 0 0 0,0 0-1 0 0,0 0 1 0 0,-11 4 0 0 0,-3 1 89 0 0,-2-1-1 0 0,-37 10 0 0 0,29-11 123 0 0,0-1 0 0 0,-1-2 0 0 0,1-1 0 0 0,-47-2-1 0 0,77-1-270 0 0,-1 0-1 0 0,1 1 1 0 0,-1-1 0 0 0,1 0-1 0 0,-1 0 1 0 0,1 0-1 0 0,-1 0 1 0 0,1 0-1 0 0,-1 0 1 0 0,1 0-1 0 0,-1 0 1 0 0,1 0 0 0 0,-1 0-1 0 0,1 0 1 0 0,-1 0-1 0 0,1-1 1 0 0,-1 1-1 0 0,1 0 1 0 0,-1 0 0 0 0,1 0-1 0 0,-1-1 1 0 0,1 1-1 0 0,0 0 1 0 0,-1 0-1 0 0,1-1 1 0 0,-1 1-1 0 0,1 0 1 0 0,0-1 0 0 0,-1 1-1 0 0,1-1 1 0 0,0 1-1 0 0,0 0 1 0 0,-1-1-1 0 0,1 1 1 0 0,0-1-1 0 0,0 1 1 0 0,-1-1 0 0 0,1 1-1 0 0,0-1 1 0 0,0 1-1 0 0,0-1 1 0 0,0 1-1 0 0,0-1 1 0 0,0 1-1 0 0,0-1 1 0 0,0 1 0 0 0,0-1-1 0 0,0 1 1 0 0,0-1-1 0 0,0 1 1 0 0,0-1-1 0 0,0 1 1 0 0,0-1 0 0 0,1 1-1 0 0,-1-1 1 0 0,0 1-1 0 0,0-1 1 0 0,1 1-1 0 0,22-25-343 0 0,10 0 95 0 0,1 1 0 0 0,1 2 0 0 0,1 2-1 0 0,1 1 1 0 0,46-16 0 0 0,-76 32 202 0 0,1 1 0 0 0,-1-1 1 0 0,1 2-1 0 0,0-1 0 0 0,0 1 0 0 0,0 0 1 0 0,11 0-1 0 0,-18 1 32 0 0,-1 0 0 0 0,1 0 0 0 0,-1 0 0 0 0,1 0 0 0 0,-1 0 0 0 0,1 1 0 0 0,-1-1 0 0 0,0 0 0 0 0,1 0 0 0 0,-1 0 0 0 0,1 0 0 0 0,-1 0 0 0 0,1 1 0 0 0,-1-1 0 0 0,0 0 1 0 0,1 0-1 0 0,-1 0 0 0 0,0 1 0 0 0,1-1 0 0 0,-1 0 0 0 0,0 1 0 0 0,1-1 0 0 0,-1 0 0 0 0,0 1 0 0 0,0-1 0 0 0,1 0 0 0 0,-1 1 0 0 0,0-1 0 0 0,0 1 0 0 0,0-1 0 0 0,1 1 0 0 0,-1-1 0 0 0,0 1 0 0 0,-6 16 124 0 0,-17 11 354 0 0,10-19-358 0 0,-1-1 1 0 0,0 0 0 0 0,0-1 0 0 0,-1-1-1 0 0,0 0 1 0 0,0-1 0 0 0,0 0-1 0 0,-1-1 1 0 0,0-1 0 0 0,0-1 0 0 0,1 0-1 0 0,-1-1 1 0 0,-1 0 0 0 0,-21-3 0 0 0,38 2-135 0 0,-1 0 0 0 0,1 0 1 0 0,0 0-1 0 0,0 0 0 0 0,0 0 0 0 0,0 0 1 0 0,0 0-1 0 0,0 0 0 0 0,-1 0 0 0 0,1 0 1 0 0,0 0-1 0 0,0 0 0 0 0,0 0 1 0 0,0 0-1 0 0,0 0 0 0 0,-1 0 0 0 0,1 0 1 0 0,0 0-1 0 0,0 0 0 0 0,0 0 0 0 0,0 0 1 0 0,0 0-1 0 0,0 0 0 0 0,-1 0 1 0 0,1 0-1 0 0,0 0 0 0 0,0 0 0 0 0,0-1 1 0 0,0 1-1 0 0,0 0 0 0 0,0 0 1 0 0,0 0-1 0 0,-1 0 0 0 0,1 0 0 0 0,0 0 1 0 0,0 0-1 0 0,0-1 0 0 0,0 1 0 0 0,0 0 1 0 0,0 0-1 0 0,0 0 0 0 0,0 0 1 0 0,0 0-1 0 0,0 0 0 0 0,0-1 0 0 0,0 1 1 0 0,0 0-1 0 0,0 0 0 0 0,0 0 1 0 0,0 0-1 0 0,0 0 0 0 0,0-1 0 0 0,0 1 1 0 0,0 0-1 0 0,0 0 0 0 0,0 0 0 0 0,0 0 1 0 0,0 0-1 0 0,0 0 0 0 0,0-1 1 0 0,0 1-1 0 0,11-7-1574 0 0,16-3-1670 0 0,-3 3-1076 0 0,14-6-2311 0 0</inkml:trace>
</inkml:ink>
</file>

<file path=ppt/ink/ink8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2.2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9441 0 0,'0'0'6717'0'0,"7"14"-6450"0"0,-1-2-201 0 0,0 2-2 0 0,1-1 0 0 0,0 0 0 0 0,1 0 0 0 0,1-1 0 0 0,14 16 0 0 0,25 19 126 0 0,88 67 0 0 0,-59-53-679 0 0</inkml:trace>
</inkml:ink>
</file>

<file path=ppt/ink/ink8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2.67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154 99 3008 0 0,'0'0'6140'0'0,"0"-14"-4214"0"0,0-66 1727 0 0,0 80-3620 0 0,0-1 1 0 0,-1 1 0 0 0,1 0-1 0 0,0 0 1 0 0,0 0 0 0 0,0 0-1 0 0,0 0 1 0 0,0 0 0 0 0,0 0-1 0 0,0 0 1 0 0,0 0 0 0 0,0-1-1 0 0,0 1 1 0 0,0 0 0 0 0,0 0-1 0 0,0 0 1 0 0,0 0 0 0 0,0 0-1 0 0,0 0 1 0 0,0 0 0 0 0,0 0-1 0 0,0 0 1 0 0,0-1 0 0 0,0 1-1 0 0,1-1 338 0 0,-1 1-338 0 0,0 0 1 0 0,0 0 0 0 0,0 0-1 0 0,0 0 1 0 0,0 0 0 0 0,1 0-1 0 0,-1 0 1 0 0,0 0 0 0 0,0 0-1 0 0,0 0 1 0 0,0 0 0 0 0,0 0-1 0 0,0 0 1 0 0,0 0 0 0 0,0 0-1 0 0,1 0 1 0 0,-1 0 0 0 0,0 0-1 0 0,0 0 1 0 0,0 0 0 0 0,0 0-1 0 0,0 0 1 0 0,0 0 0 0 0,0 0-1 0 0,1 0 1 0 0,4 9 345 0 0,6 14-517 0 0,7 37 508 0 0,-3 0 0 0 0,14 108-1 0 0,-25-123-406 0 0,-1 0-1 0 0,-3 0 0 0 0,-1 1 0 0 0,-12 68 0 0 0,8-89-169 0 0,0 0 0 0 0,-2-1 0 0 0,-1 0-1 0 0,0 0 1 0 0,-16 27 0 0 0,20-43-50 0 0,-1-1 0 0 0,1 0-1 0 0,-2 0 1 0 0,1 0 0 0 0,-1-1-1 0 0,0 0 1 0 0,0 0 0 0 0,-10 8 0 0 0,11-11-149 0 0,0-1 0 0 0,0 1 1 0 0,0-1-1 0 0,0 1 1 0 0,0-1-1 0 0,0-1 1 0 0,0 1-1 0 0,-1-1 1 0 0,1 0-1 0 0,-1 0 1 0 0,1-1-1 0 0,-1 1 1 0 0,1-1-1 0 0,-8-1 0 0 0,-13-3-3535 0 0</inkml:trace>
</inkml:ink>
</file>

<file path=ppt/ink/ink8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3.1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195 73 8413 0 0,'0'0'5179'0'0,"14"1"-4750"0"0,-11-1-409 0 0,8 0 64 0 0,1 0 0 0 0,0 1-1 0 0,-1 0 1 0 0,1 1 0 0 0,-1 1 0 0 0,0 0-1 0 0,0 0 1 0 0,15 7 0 0 0,124 67 263 0 0,-48-23-817 0 0,200 74-1 0 0,-300-127 441 0 0,11 3-296 0 0,0 0 0 0 0,0-1 0 0 0,25 3 0 0 0,-36-6 291 0 0,1 0 1 0 0,-1 0-1 0 0,0 1 1 0 0,1-2-1 0 0,-1 1 1 0 0,0 0-1 0 0,1 0 1 0 0,-1-1-1 0 0,0 1 1 0 0,1-1-1 0 0,-1 0 1 0 0,0 0-1 0 0,0 1 0 0 0,0-2 1 0 0,0 1-1 0 0,0 0 1 0 0,0 0-1 0 0,0-1 1 0 0,0 1-1 0 0,0-1 1 0 0,0 1-1 0 0,-1-1 1 0 0,1 0-1 0 0,-1 0 1 0 0,1 1-1 0 0,-1-1 1 0 0,0 0-1 0 0,0 0 1 0 0,2-3-1 0 0,0-11-343 0 0,0 1 0 0 0,0-1 0 0 0,-2 0-1 0 0,0 1 1 0 0,-1-1 0 0 0,-3-26 0 0 0,2 19-321 0 0,0-2-394 0 0,-1 0 1 0 0,-1 0-1 0 0,-1 1 1 0 0,-13-41-1 0 0,17 64 1096 0 0,0 0 0 0 0,-1 0-1 0 0,1 0 1 0 0,0 0 0 0 0,-1 0-1 0 0,1 0 1 0 0,-1 1 0 0 0,1-1-1 0 0,-1 0 1 0 0,1 0-1 0 0,-1 0 1 0 0,0 1 0 0 0,1-1-1 0 0,-1 0 1 0 0,0 1 0 0 0,0-1-1 0 0,1 1 1 0 0,-1-1 0 0 0,0 1-1 0 0,0-1 1 0 0,0 1 0 0 0,0-1-1 0 0,0 1 1 0 0,0 0 0 0 0,-1-1-1 0 0,0 1 1 0 0,0 0 0 0 0,1 0-1 0 0,-1 1 1 0 0,0-1 0 0 0,0 1-1 0 0,0-1 1 0 0,1 1 0 0 0,-1-1-1 0 0,0 1 1 0 0,1 0 0 0 0,-1 0-1 0 0,-2 2 1 0 0,-6 4 68 0 0,1 1-1 0 0,0 0 1 0 0,-11 13-1 0 0,14-15 71 0 0,-119 151 1557 0 0,101-121-1523 0 0,-3-1 1 0 0,-1-1 0 0 0,-1-2-1 0 0,-2 0 1 0 0,-37 29 0 0 0,46-46-171 0 0,0-1-1 0 0,-1 0 1 0 0,0-2 0 0 0,-35 13 0 0 0,42-19 433 0 0,0-1 0 0 0,0-1 1 0 0,0 0-1 0 0,-1-1 0 0 0,1-1 0 0 0,-1-1 0 0 0,0 0 0 0 0,-17-2 0 0 0,33 1-365 0 0,-1 0 0 0 0,1 0 0 0 0,0 0 0 0 0,0 0 0 0 0,-1 0 0 0 0,1 0 0 0 0,0-1 0 0 0,-1 1 0 0 0,1-1 0 0 0,0 1 0 0 0,0-1 0 0 0,0 1 0 0 0,-1-1 0 0 0,1 0 0 0 0,0 1 0 0 0,0-1 0 0 0,0 0 0 0 0,0 0 0 0 0,0 0 0 0 0,0 0 0 0 0,1 0 0 0 0,-1 0 0 0 0,0 0 0 0 0,0 0 0 0 0,1 0-1 0 0,-1 0 1 0 0,0 0 0 0 0,1-1 0 0 0,-1 1 0 0 0,1 0 0 0 0,0 0 0 0 0,-1-1 0 0 0,1 1 0 0 0,0 0 0 0 0,0 0 0 0 0,0-1 0 0 0,0 1 0 0 0,0 0 0 0 0,0-1 0 0 0,0 0 0 0 0,1-3 1 0 0,0 0 0 0 0,0 1 0 0 0,1-1 0 0 0,0 1 0 0 0,-1-1 0 0 0,2 1 0 0 0,-1 0-1 0 0,0 0 1 0 0,1 0 0 0 0,4-5 0 0 0,13-13-57 0 0,1 0 0 0 0,0 2-1 0 0,2 1 1 0 0,31-21-1 0 0,107-58-132 0 0,-126 78 115 0 0,179-97-93 0 0,-163 91 53 0 0,2 3 0 0 0,69-21-1 0 0,-119 43 39 0 0,35-6 119 0 0,-37 7-111 0 0,-1 0 0 0 0,1 0 0 0 0,-1 0 1 0 0,1 0-1 0 0,0 0 0 0 0,-1 0 0 0 0,1 0 1 0 0,-1 0-1 0 0,1 0 0 0 0,-1 0 0 0 0,1 0 1 0 0,-1 1-1 0 0,0-1 0 0 0,1 0 0 0 0,-1 0 1 0 0,1 1-1 0 0,-1-1 0 0 0,1 0 0 0 0,-1 1 1 0 0,0-1-1 0 0,1 0 0 0 0,-1 1 0 0 0,1 0 0 0 0,-1 0 2 0 0,0 0 0 0 0,0 0 0 0 0,0 0 0 0 0,0-1 0 0 0,0 1 0 0 0,0 0 0 0 0,0 0 0 0 0,0 0 0 0 0,-1 0-1 0 0,1 0 1 0 0,0 0 0 0 0,-1 0 0 0 0,1-1 0 0 0,0 1 0 0 0,-1 0 0 0 0,1 0 0 0 0,-1 0 0 0 0,1-1-1 0 0,-2 2 1 0 0,-7 8 143 0 0,0 0 0 0 0,-1-1 0 0 0,0 0 0 0 0,0 0 0 0 0,-1-1 0 0 0,0 0 0 0 0,-18 8 0 0 0,11-5-88 0 0,-61 37 44 0 0,-3-3 0 0 0,-2-4 0 0 0,-1-4-1 0 0,-2-4 1 0 0,-1-3 0 0 0,-2-4 0 0 0,-1-4 0 0 0,-115 12 0 0 0,168-29 430 0 0,11-2-33 0 0,65-12-675 0 0,154-37-402 0 0,-2-7-1 0 0,226-97 1 0 0,-394 141 651 0 0,-10 5 61 0 0,-1-1 1 0 0,1 0-1 0 0,-1-1 0 0 0,1 0 0 0 0,-2-1 1 0 0,12-8-1 0 0,-22 14 170 0 0,-7 3-427 0 0,1-1-1 0 0,-1 1 1 0 0,0 0-1 0 0,0 0 1 0 0,1 1 0 0 0,-1 0-1 0 0,1 0 1 0 0,0 1 0 0 0,0 0-1 0 0,-7 5 1 0 0,-20 22-2208 0 0,5 2-3373 0 0,14-12-1029 0 0</inkml:trace>
</inkml:ink>
</file>

<file path=ppt/ink/ink8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4.5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345 1 11537 0 0,'0'0'1887'0'0,"6"15"-2731"0"0,6 22 635 0 0,-1 1 1 0 0,11 69-1 0 0,5 102 427 0 0,-21-149-91 0 0,98 1030 1034 0 0,-72 109-831 0 0,-74 4 12 0 0,18-650-183 0 0,-41 812 235 0 0,-22 706-413 0 0,67-1032-424 0 0,-13 513 123 0 0,-28-3 296 0 0,-61 387 482 0 0,46-767 451 0 0,75-1161-901 0 0,-29 541 201 0 0,26 0-109 0 0,12-405-411 0 0,7-1 0 0 0,45 194 1 0 0,-47-279-254 0 0,23 60 0 0 0,-34-114 423 0 0,-1 1 1 0 0,1-1-1 0 0,0 1 0 0 0,0-1 0 0 0,0 0 0 0 0,0 0 1 0 0,1 0-1 0 0,0 0 0 0 0,0 0 0 0 0,0-1 0 0 0,0 1 1 0 0,0-1-1 0 0,1 0 0 0 0,0 0 0 0 0,-1 0 0 0 0,6 3 1 0 0,-2-4-429 0 0,-1 0 0 0 0,1 0 1 0 0,-1-1-1 0 0,1 0 1 0 0,0 0-1 0 0,-1-1 0 0 0,12 0 1 0 0</inkml:trace>
</inkml:ink>
</file>

<file path=ppt/ink/ink8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5.9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0 6505 0 0,'0'0'3053'0'0,"-3"17"-2644"0"0,0 3-317 0 0,0 4-43 0 0,-1-1 1 0 0,-10 30 0 0 0,-28 75-137 0 0,-59 125 0 0 0,100-250-63 0 0,-1 1-1 0 0,0-1 1 0 0,1 0-1 0 0,-1 0 1 0 0,0 0-1 0 0,-1 0 1 0 0,1 0-1 0 0,-1 0 1 0 0,1-1-1 0 0,-4 3 1 0 0,5-4 66 0 0,1-1 1 0 0,-1 1 0 0 0,0-1-1 0 0,0 0 1 0 0,0 1 0 0 0,1-1-1 0 0,-1 0 1 0 0,0 0 0 0 0,0 1-1 0 0,0-1 1 0 0,0 0 0 0 0,1 0-1 0 0,-1 0 1 0 0,0 0 0 0 0,0 0-1 0 0,0 0 1 0 0,0 0 0 0 0,0-1-1 0 0,0 1 1 0 0,-1-1-114 0 0,0 0 1 0 0,0 0-1 0 0,1 0 1 0 0,-1 0-1 0 0,1 0 1 0 0,-1 0-1 0 0,1-1 1 0 0,0 1-1 0 0,-1 0 1 0 0,1-1-1 0 0,0 1 1 0 0,-1-3-1 0 0,-15-23-3596 0 0</inkml:trace>
</inkml:ink>
</file>

<file path=ppt/ink/ink8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6.4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179 118 588 0 0,'0'0'3890'0'0,"0"-15"-2043"0"0,4-46-576 0 0,-4 59-1134 0 0,0-1 0 0 0,1 1 1 0 0,-1-1-1 0 0,0 1 0 0 0,1 0 0 0 0,0-1 0 0 0,-1 1 0 0 0,1 0 1 0 0,0 0-1 0 0,0 0 0 0 0,0-1 0 0 0,1 1 0 0 0,-1 0 0 0 0,2-2 1 0 0,-2 4-124 0 0,0-1 0 0 0,0 0 0 0 0,-1 1 0 0 0,1-1 1 0 0,0 1-1 0 0,0 0 0 0 0,0-1 0 0 0,0 1 1 0 0,0 0-1 0 0,0-1 0 0 0,0 1 0 0 0,0 0 1 0 0,0 0-1 0 0,0 0 0 0 0,0 0 0 0 0,0 0 0 0 0,0 0 1 0 0,0 0-1 0 0,0 0 0 0 0,0 0 0 0 0,0 1 1 0 0,1-1-1 0 0,4 3-107 0 0,0 0 1 0 0,0 0-1 0 0,0 1 1 0 0,-1 0-1 0 0,0 0 1 0 0,10 8-1 0 0,-11-7 218 0 0,37 35-115 0 0,-2 3-1 0 0,-2 1 1 0 0,58 92-1 0 0,-61-87 12 0 0,-15-21-58 0 0,54 83 508 0 0,-64-96-706 0 0,-1 1 0 0 0,-1-1 0 0 0,0 1 0 0 0,-1 1 0 0 0,5 23 0 0 0,-10-36-246 0 0,0 1-1 0 0,0 0 0 0 0,-1 0 0 0 0,0 0 0 0 0,0-1 0 0 0,0 1 0 0 0,-1 8 0 0 0,-6 0-3232 0 0</inkml:trace>
  <inkml:trace contextRef="#ctx0" brushRef="#br0" timeOffset="1">1 465 8281 0 0,'0'0'4920'0'0,"134"-77"-5576"0"0,-36 73 452 0 0,11 1 76 0 0,-7 3 16 0 0,-20 0 108 0 0,-27 0-80 0 0,-11 2-1048 0 0,-19-2-1196 0 0,23 0-2213 0 0</inkml:trace>
</inkml:ink>
</file>

<file path=ppt/ink/ink8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6.8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63 3464 0 0,'0'0'5693'0'0,"89"-36"-6497"0"0,-45 29 728 0 0,7 1-40 0 0,-1 0 100 0 0,-2 3-60 0 0,-3 0-184 0 0,-16 2-1744 0 0,-4 1-1889 0 0</inkml:trace>
</inkml:ink>
</file>

<file path=ppt/ink/ink8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7.2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5593 0 0,'0'0'3872'0'0,"98"11"-4664"0"0,-60-8 792 0 0,6 0-104 0 0,-1-2-636 0 0,-12 1-728 0 0,16-2-1137 0 0</inkml:trace>
</inkml:ink>
</file>

<file path=ppt/ink/ink8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9.2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386 23 4044 0 0,'0'0'5065'0'0,"-15"-5"-4918"0"0,-47-12-122 0 0,57 16-17 0 0,0 1 1 0 0,1 0-1 0 0,-1 0 0 0 0,1 1 1 0 0,-1-1-1 0 0,1 1 0 0 0,-1 0 1 0 0,1 1-1 0 0,-1-1 0 0 0,1 1 1 0 0,0-1-1 0 0,0 1 0 0 0,0 1 1 0 0,0-1-1 0 0,-6 5 1 0 0,-7 3 52 0 0,2-3-58 0 0,2 0-1 0 0,-1 1 1 0 0,1 1 0 0 0,0 1-1 0 0,1-1 1 0 0,-16 17-1 0 0,25-24-28 0 0,1 1-1 0 0,-1 0 1 0 0,1 0-1 0 0,0 1 1 0 0,0-1-1 0 0,0 0 1 0 0,0 1 0 0 0,0-1-1 0 0,1 1 1 0 0,-1 0-1 0 0,1-1 1 0 0,0 1-1 0 0,0 0 1 0 0,1 0-1 0 0,-1 0 1 0 0,1 0-1 0 0,0-1 1 0 0,0 1-1 0 0,0 0 1 0 0,0 0 0 0 0,1 0-1 0 0,0 0 1 0 0,-1 0-1 0 0,1 0 1 0 0,1-1-1 0 0,-1 1 1 0 0,0 0-1 0 0,1-1 1 0 0,0 1-1 0 0,0-1 1 0 0,3 4-1 0 0,11 14 82 0 0,1 0 0 0 0,33 32 0 0 0,-36-42-63 0 0,-2 1 1 0 0,0 1-1 0 0,0 0 1 0 0,-1 1-1 0 0,-1 0 0 0 0,0 1 1 0 0,-1-1-1 0 0,0 2 1 0 0,6 17-1 0 0,-14-30 58 0 0,1 1 0 0 0,-1-1 0 0 0,0 1 0 0 0,-1-1 0 0 0,1 1 0 0 0,-1 0 0 0 0,1 0 0 0 0,-1-1 0 0 0,0 1 0 0 0,0 0-1 0 0,-1-1 1 0 0,1 1 0 0 0,-1 0 0 0 0,0-1 0 0 0,0 1 0 0 0,0-1 0 0 0,0 1 0 0 0,-1-1 0 0 0,1 1 0 0 0,-1-1 0 0 0,0 0 0 0 0,0 0 0 0 0,0 0 0 0 0,0 0 0 0 0,-1 0 0 0 0,1 0-1 0 0,-1-1 1 0 0,0 1 0 0 0,0-1 0 0 0,0 0 0 0 0,0 0 0 0 0,0 0 0 0 0,0 0 0 0 0,0 0 0 0 0,-5 1 0 0 0,-12 5 503 0 0,-1-1 0 0 0,1-1-1 0 0,-1-1 1 0 0,-42 5 0 0 0,33-6-658 0 0,27-3-13 0 0,-38 8 231 0 0,39-9-247 0 0,1 0 0 0 0,-1 1 0 0 0,1-1 0 0 0,0 0 0 0 0,-1 1 0 0 0,1 0 0 0 0,0-1 0 0 0,0 1 0 0 0,-1 0 0 0 0,1-1 0 0 0,0 1 0 0 0,0 0 0 0 0,0 0 0 0 0,0 0 0 0 0,0 0 0 0 0,0 0 0 0 0,0 0 0 0 0,0 0 0 0 0,0 1 0 0 0,1-1 0 0 0,-1 0 0 0 0,0 0 0 0 0,1 1 0 0 0,-1 1 0 0 0,0-2-194 0 0,28 0-6738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27.4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169 7 940 0 0,'0'0'14096'0'0,"2"-7"-12809"0"0,-34 78-1231 0 0,-37 125 1 0 0,12-27 721 0 0,51-157-700 0 0,2-13 23 0 0,2-25-5065 0 0,2 19 2316 0 0,-1-19-6149 0 0</inkml:trace>
</inkml:ink>
</file>

<file path=ppt/ink/ink8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39.7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76 4892 0 0,'0'0'7731'0'0,"13"-12"-7654"0"0,40-35-91 0 0,-51 45-5 0 0,0 1-1 0 0,0-1 1 0 0,0 0 0 0 0,0 1 0 0 0,1 0-1 0 0,-1 0 1 0 0,0 0 0 0 0,1 0 0 0 0,-1 0-1 0 0,1 0 1 0 0,-1 0 0 0 0,0 1 0 0 0,1-1-1 0 0,0 1 1 0 0,-1 0 0 0 0,1 0 0 0 0,-1 0-1 0 0,1 0 1 0 0,-1 0 0 0 0,1 0 0 0 0,4 2-1 0 0,0-1-56 0 0,4 1-116 0 0,-1 0 0 0 0,0 1 0 0 0,0-1 0 0 0,0 2 0 0 0,12 5 0 0 0,-18-6-694 0 0,1-1-1 0 0,-1 0 1 0 0,0 1 0 0 0,0 0 0 0 0,0 0-1 0 0,0 0 1 0 0,6 7 0 0 0,-4-2-1598 0 0</inkml:trace>
</inkml:ink>
</file>

<file path=ppt/ink/ink8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0.1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38 3040 0 0,'0'0'6046'0'0,"11"1"-6115"0"0,135 5 548 0 0,-119-7-1501 0 0,1-1 0 0 0,0-1 0 0 0,45-11 0 0 0,-48 5-888 0 0,1-6-336 0 0</inkml:trace>
</inkml:ink>
</file>

<file path=ppt/ink/ink8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0.6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677 287 3740 0 0,'0'0'3095'0'0,"4"-13"-2579"0"0,0 2-404 0 0,4-16 162 0 0,0 0 0 0 0,6-48 0 0 0,-13 66-226 0 0,-1 0 0 0 0,0 0-1 0 0,0 0 1 0 0,-1 0 0 0 0,0 0-1 0 0,-2-9 1 0 0,2 15-38 0 0,0-1 0 0 0,0 1-1 0 0,-1-1 1 0 0,1 1 0 0 0,-1 0-1 0 0,0 0 1 0 0,0 0 0 0 0,0 0 0 0 0,0 0-1 0 0,0 0 1 0 0,0 0 0 0 0,-1 1 0 0 0,0-1-1 0 0,1 1 1 0 0,-6-4 0 0 0,5 4-30 0 0,0 1 0 0 0,1 0 0 0 0,-1 0 1 0 0,0-1-1 0 0,0 2 0 0 0,0-1 0 0 0,0 0 0 0 0,0 1 1 0 0,0-1-1 0 0,0 1 0 0 0,0 0 0 0 0,0 0 0 0 0,0 0 1 0 0,0 0-1 0 0,-1 1 0 0 0,1-1 0 0 0,0 1 1 0 0,1 0-1 0 0,-1 0 0 0 0,0 0 0 0 0,0 0 0 0 0,0 0 1 0 0,0 1-1 0 0,1-1 0 0 0,-1 1 0 0 0,1 0 0 0 0,-1 0 1 0 0,1 0-1 0 0,0 0 0 0 0,-1 0 0 0 0,-1 3 0 0 0,-8 8-135 0 0,1 1 0 0 0,0 0-1 0 0,0 1 1 0 0,-8 17 0 0 0,12-19 131 0 0,-27 48 117 0 0,2 2 0 0 0,3 1 0 0 0,-39 133 0 0 0,34-67 109 0 0,-18 151 0 0 0,43-168 244 0 0,7-71-1296 0 0,-9 49 0 0 0,6-74-1170 0 0,0 0-911 0 0</inkml:trace>
  <inkml:trace contextRef="#ctx0" brushRef="#br0" timeOffset="1.01">0 966 4576 0 0,'0'0'3858'0'0,"18"-12"-4422"0"0,61-40 341 0 0,-69 47 204 0 0,0 1 0 0 0,1-1 0 0 0,-1 1-1 0 0,1 1 1 0 0,0 0 0 0 0,0 1 0 0 0,0 0-1 0 0,14-1 1 0 0,13-2 14 0 0,30-10 149 0 0,-2-3 0 0 0,0-4 1 0 0,111-51-1 0 0,-177 73-109 0 0,1 0-1 0 0,-1-1 1 0 0,1 1-1 0 0,-1 0 1 0 0,1-1-1 0 0,-1 1 1 0 0,1 0-1 0 0,-1-1 1 0 0,1 1-1 0 0,-1 0 1 0 0,1 0-1 0 0,0 0 1 0 0,-1 0-1 0 0,1 0 1 0 0,-1 0-1 0 0,1 0 1 0 0,0 0-1 0 0,-1 0 1 0 0,1 0-1 0 0,-1 0 1 0 0,1 0-1 0 0,0 0 1 0 0,-1 0-1 0 0,1 1 1 0 0,-1-1-1 0 0,1 0 1 0 0,-1 0-1 0 0,2 1 1 0 0,1 17 249 0 0,-2-10-187 0 0,2 31 140 0 0,-3 49 0 0 0,-1-73-239 0 0,-1-1 0 0 0,0 1 1 0 0,-1-1-1 0 0,0 1 0 0 0,-1-1 0 0 0,-10 22 1 0 0,13-34-146 0 0,1-1 0 0 0,-1 1 0 0 0,0-1 0 0 0,0 1 0 0 0,0-1 0 0 0,0 0 1 0 0,0 1-1 0 0,-1-1 0 0 0,1 0 0 0 0,0 0 0 0 0,-3 2 0 0 0,3-3-74 0 0,0 1 1 0 0,1-1-1 0 0,-1 0 0 0 0,0 0 0 0 0,0 1 0 0 0,1-1 0 0 0,-1 0 0 0 0,0 0 0 0 0,0 0 0 0 0,1 0 1 0 0,-1 0-1 0 0,0 0 0 0 0,0 0 0 0 0,0 0 0 0 0,1 0 0 0 0,-1 0 0 0 0,0-1 0 0 0,0 1 1 0 0,0 0-1 0 0,-10-6-2757 0 0</inkml:trace>
</inkml:ink>
</file>

<file path=ppt/ink/ink8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1.1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1 768 0 0,'0'0'1651'0'0,"11"15"-1166"0"0,37 50 417 0 0,-44-60-736 0 0,-1 0 1 0 0,1 0-1 0 0,-1 1 0 0 0,-1 0 1 0 0,1-1-1 0 0,-1 1 1 0 0,0 0-1 0 0,0 0 0 0 0,-1 0 1 0 0,0 1-1 0 0,1 8 1 0 0,-2-12-51 0 0,0-1 0 0 0,0 1 0 0 0,0-1 0 0 0,0 0 0 0 0,0 1 0 0 0,-1-1 0 0 0,1 1 1 0 0,-1-1-1 0 0,0 0 0 0 0,0 1 0 0 0,0-1 0 0 0,0 0 0 0 0,0 0 0 0 0,0 1 0 0 0,0-1 0 0 0,-1 0 1 0 0,1 0-1 0 0,-1-1 0 0 0,1 1 0 0 0,-1 0 0 0 0,0 0 0 0 0,0-1 0 0 0,0 1 0 0 0,-4 1 0 0 0,13-34 1975 0 0,1 17-2259 0 0,1 1 0 0 0,1 1 1 0 0,0-1-1 0 0,1 2 0 0 0,0-1 1 0 0,0 1-1 0 0,1 1 0 0 0,1 0 1 0 0,0 1-1 0 0,23-13 0 0 0,-34 22 134 0 0,0-1 0 0 0,0 0-1 0 0,0 0 1 0 0,-1 1-1 0 0,1-1 1 0 0,0 1 0 0 0,0 0-1 0 0,0-1 1 0 0,0 1-1 0 0,0 0 1 0 0,0 0-1 0 0,0 0 1 0 0,0 1 0 0 0,0-1-1 0 0,-1 0 1 0 0,1 1-1 0 0,0-1 1 0 0,0 1 0 0 0,0 0-1 0 0,3 1 1 0 0,-2 0 33 0 0,0 1 1 0 0,0-1 0 0 0,0 1 0 0 0,0-1 0 0 0,0 1-1 0 0,-1 0 1 0 0,1 0 0 0 0,-1 0 0 0 0,4 7-1 0 0,-1-1 53 0 0,0 1 0 0 0,-1 0-1 0 0,0 0 1 0 0,-1 1 0 0 0,0-1-1 0 0,2 19 1 0 0,-4-20-149 0 0,3 48 418 0 0,-4-53-397 0 0,0 1 1 0 0,0-1-1 0 0,0 1 1 0 0,-1-1-1 0 0,0 1 0 0 0,0-1 1 0 0,0 1-1 0 0,0-1 1 0 0,-3 6-1 0 0</inkml:trace>
</inkml:ink>
</file>

<file path=ppt/ink/ink8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1.5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0 7901 0 0,'0'0'720'0'0,"2"18"-1805"0"0,46 312 3369 0 0,-42-284-2159 0 0,-2-21-67 0 0,-1 1 0 0 0,0-1 0 0 0,-2 1 0 0 0,-1 0-1 0 0,-6 45 1 0 0,6-69 18 0 0,0 0 0 0 0,-1 0 0 0 0,1 0 0 0 0,-1 0 0 0 0,0 0 0 0 0,1 0 0 0 0,-1 0 0 0 0,0 0 0 0 0,0-1 0 0 0,0 1 0 0 0,0 0 0 0 0,-1 0 0 0 0,1-1 0 0 0,-3 3 0 0 0,4-4-25 0 0,0 1 1 0 0,-1-1-1 0 0,1 0 0 0 0,-1 0 0 0 0,1 0 1 0 0,0 0-1 0 0,-1 0 0 0 0,1 0 1 0 0,-1 0-1 0 0,1 0 0 0 0,-1 0 0 0 0,1 0 1 0 0,0 0-1 0 0,-1 0 0 0 0,1 0 0 0 0,-1 0 1 0 0,1 0-1 0 0,-1 0 0 0 0,1 0 1 0 0,0-1-1 0 0,-1 1 0 0 0,1 0 0 0 0,-1 0 1 0 0,1 0-1 0 0,-1-1 0 0 0,-12-15 289 0 0,-12-38-1481 0 0,22 44 995 0 0,-1 1 0 0 0,0-1 0 0 0,-1 1 0 0 0,0 0-1 0 0,0 0 1 0 0,-1 0 0 0 0,0 1 0 0 0,-10-11 0 0 0,15 18 96 0 0,0 1 0 0 0,0-1-1 0 0,0 1 1 0 0,0 0 0 0 0,0-1 0 0 0,0 1-1 0 0,0 0 1 0 0,0 0 0 0 0,0 0 0 0 0,0 0-1 0 0,0 0 1 0 0,0 0 0 0 0,0 0 0 0 0,0 0-1 0 0,0 0 1 0 0,0 0 0 0 0,0 1 0 0 0,0-1-1 0 0,0 0 1 0 0,0 1 0 0 0,0-1 0 0 0,0 0 0 0 0,1 1-1 0 0,-1-1 1 0 0,0 1 0 0 0,0 0 0 0 0,0-1-1 0 0,0 1 1 0 0,1 0 0 0 0,-1-1 0 0 0,0 1-1 0 0,1 0 1 0 0,-1 0 0 0 0,1 0 0 0 0,-2 1-1 0 0,-22 34-426 0 0,22-33 451 0 0,-2 4 37 0 0,1-1 1 0 0,0 1-1 0 0,0-1 0 0 0,1 1 1 0 0,0 0-1 0 0,0 0 1 0 0,0 0-1 0 0,1 0 1 0 0,0 1-1 0 0,1-1 0 0 0,0 14 1 0 0,0-18 36 0 0,0 0 1 0 0,1 0 0 0 0,0 0-1 0 0,-1 0 1 0 0,1 0-1 0 0,0 0 1 0 0,0 0-1 0 0,0-1 1 0 0,1 1 0 0 0,-1 0-1 0 0,1 0 1 0 0,0-1-1 0 0,-1 1 1 0 0,1-1-1 0 0,0 0 1 0 0,1 1 0 0 0,-1-1-1 0 0,0 0 1 0 0,1 0-1 0 0,-1 0 1 0 0,1-1-1 0 0,-1 1 1 0 0,1-1-1 0 0,0 1 1 0 0,0-1 0 0 0,0 0-1 0 0,-1 0 1 0 0,1 0-1 0 0,4 1 1 0 0,44 3-1115 0 0,-15-11-3111 0 0,-4-6-511 0 0</inkml:trace>
</inkml:ink>
</file>

<file path=ppt/ink/ink8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2.0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604 25 1772 0 0,'0'0'7728'0'0,"-12"-5"-8138"0"0,4 0 311 0 0,6 3 81 0 0,-1 0 1 0 0,0 1-1 0 0,0-1 1 0 0,0 1-1 0 0,-1-1 0 0 0,1 1 1 0 0,0 0-1 0 0,0 0 1 0 0,-1 1-1 0 0,1-1 1 0 0,0 1-1 0 0,-1-1 0 0 0,1 1 1 0 0,-1 0-1 0 0,1 0 1 0 0,0 1-1 0 0,-1-1 0 0 0,1 1 1 0 0,0-1-1 0 0,-1 1 1 0 0,-2 1-1 0 0,-22 12 93 0 0,0 1 1 0 0,1 1-1 0 0,1 2 0 0 0,1 0 1 0 0,1 2-1 0 0,-32 32 0 0 0,39-34-53 0 0,1 0 0 0 0,1 2-1 0 0,1 0 1 0 0,1 0 0 0 0,0 2 0 0 0,2-1-1 0 0,0 2 1 0 0,-13 40 0 0 0,20-48-18 0 0,1 0 1 0 0,0 1 0 0 0,1-1-1 0 0,0 1 1 0 0,1-1-1 0 0,1 1 1 0 0,1 0-1 0 0,0-1 1 0 0,1 1 0 0 0,1-1-1 0 0,0 1 1 0 0,8 21-1 0 0,26 69-61 0 0,-33-91-3 0 0,0 0-1 0 0,-2 1 1 0 0,0-1 0 0 0,0 1 0 0 0,-1 16-1 0 0,-1-29 88 0 0,-1-1 0 0 0,1 1 0 0 0,-1 0-1 0 0,1-1 1 0 0,-1 1 0 0 0,0-1 0 0 0,0 1-1 0 0,0-1 1 0 0,0 1 0 0 0,0-1 0 0 0,-1 0-1 0 0,1 0 1 0 0,-1 0 0 0 0,1 0 0 0 0,-1 0-1 0 0,-3 3 1 0 0,1-1 159 0 0,-1-1 0 0 0,1 0 0 0 0,-1 0 0 0 0,1-1 0 0 0,-1 1 0 0 0,0-1 0 0 0,-9 3 0 0 0,-2-1 439 0 0,1-1 0 0 0,-1 0 0 0 0,0-1 0 0 0,-25-1 0 0 0,39 0-587 0 0,0-1-1 0 0,0 0 1 0 0,0 0-1 0 0,0 0 0 0 0,0-1 1 0 0,0 1-1 0 0,0 0 1 0 0,0-1-1 0 0,0 1 1 0 0,0-1-1 0 0,0 0 1 0 0,0 0-1 0 0,1 0 0 0 0,-1 1 1 0 0,0-2-1 0 0,0 1 1 0 0,1 0-1 0 0,-3-2 1 0 0,3 1-111 0 0,-1-1 0 0 0,1 1 1 0 0,0-1-1 0 0,0 0 1 0 0,0 1-1 0 0,0-1 1 0 0,0 0-1 0 0,1 1 0 0 0,-1-1 1 0 0,1 0-1 0 0,0 0 1 0 0,0 1-1 0 0,0-6 1 0 0,0 2-305 0 0,0 0-357 0 0,0 0-1 0 0,0 0 1 0 0,1 0 0 0 0,-1 0-1 0 0,1 0 1 0 0,1 0-1 0 0,-1 0 1 0 0,4-7 0 0 0,13-23-6011 0 0</inkml:trace>
</inkml:ink>
</file>

<file path=ppt/ink/ink8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2.8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 9 548 0 0,'0'0'7296'0'0,"-12"62"-8676"0"0,7-49 1501 0 0,0 1 0 0 0,2 1 1 0 0,-1-1-1 0 0,2 0 0 0 0,0 1 0 0 0,0 0 0 0 0,2-1 0 0 0,0 17 1 0 0,1-31-40 0 0,-1 0 1 0 0,0 1 0 0 0,0-1-1 0 0,1 1 1 0 0,-1-1 0 0 0,0 0-1 0 0,1 1 1 0 0,-1-1-1 0 0,1 0 1 0 0,-1 0 0 0 0,0 1-1 0 0,1-1 1 0 0,-1 0 0 0 0,1 0-1 0 0,-1 1 1 0 0,1-1 0 0 0,-1 0-1 0 0,0 0 1 0 0,1 0 0 0 0,-1 0-1 0 0,1 0 1 0 0,-1 0 0 0 0,1 0-1 0 0,-1 0 1 0 0,1 0-1 0 0,-1 0 1 0 0,1 0 0 0 0,-1 0-1 0 0,1 0 1 0 0,-1 0 0 0 0,1 0-1 0 0,-1 0 1 0 0,0-1 0 0 0,1 1-1 0 0,-1 0 1 0 0,1 0 0 0 0,-1-1-1 0 0,1 1 1 0 0,-1 0-1 0 0,0 0 1 0 0,1-1 0 0 0,-1 1-1 0 0,0-1 1 0 0,1 0 0 0 0,23-15 836 0 0,-22 15-901 0 0,12-12 10 0 0,0-1 0 0 0,0 0 0 0 0,-1-1 0 0 0,-1-1 0 0 0,0 0-1 0 0,-2 0 1 0 0,1-1 0 0 0,-2 0 0 0 0,-1-1 0 0 0,8-19 0 0 0,-15 32 152 0 0</inkml:trace>
</inkml:ink>
</file>

<file path=ppt/ink/ink8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3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151 1 7293 0 0,'0'0'1112'0'0,"-14"10"-952"0"0,-43 33-22 0 0,50-38-113 0 0,1 1 0 0 0,0 0 0 0 0,-1 0 0 0 0,2 0 0 0 0,-1 1 0 0 0,1 0 0 0 0,0 0 0 0 0,0 0 0 0 0,1 1 0 0 0,0 0 0 0 0,1-1 1 0 0,-1 1-1 0 0,1 1 0 0 0,1-1 0 0 0,0 0 0 0 0,0 1 0 0 0,0-1 0 0 0,1 1 0 0 0,1-1 0 0 0,-1 1 0 0 0,2 9 0 0 0,-1-17-37 0 0,0 0 1 0 0,1 0-1 0 0,-1 1 0 0 0,1-1 0 0 0,-1 0 0 0 0,1 0 0 0 0,-1 0 1 0 0,1 0-1 0 0,0 0 0 0 0,-1 0 0 0 0,1 0 0 0 0,0 0 1 0 0,0 0-1 0 0,0 0 0 0 0,0-1 0 0 0,0 1 0 0 0,0 0 1 0 0,0-1-1 0 0,0 1 0 0 0,0 0 0 0 0,0-1 0 0 0,0 1 0 0 0,2 0 1 0 0,30 4-4447 0 0,-19-5 833 0 0</inkml:trace>
</inkml:ink>
</file>

<file path=ppt/ink/ink8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3.6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1 4592 0 0,'0'0'5190'0'0,"-4"7"-6451"0"0,-1 0 1270 0 0,1 0 1 0 0,0 0 0 0 0,0 0 0 0 0,1 0-1 0 0,0 1 1 0 0,0-1 0 0 0,1 1-1 0 0,0 0 1 0 0,0 0 0 0 0,-1 12-1 0 0,3-12 121 0 0,0 0-1 0 0,0 1 0 0 0,1-1 1 0 0,0 1-1 0 0,0-1 0 0 0,1 0 1 0 0,0 0-1 0 0,0 0 0 0 0,1 0 1 0 0,4 9-1 0 0,-5-14-184 0 0,0 1-1 0 0,0-1 0 0 0,1 0 1 0 0,-1 0-1 0 0,1 0 1 0 0,0 0-1 0 0,-1 0 1 0 0,1-1-1 0 0,7 5 1 0 0,-7-5-395 0 0,1 0-1 0 0,-1 0 1 0 0,1-1 0 0 0,0 0 0 0 0,0 1 0 0 0,0-1 0 0 0,0 0 0 0 0,0-1 0 0 0,0 1 0 0 0,8-1 0 0 0,-1 0-2238 0 0</inkml:trace>
</inkml:ink>
</file>

<file path=ppt/ink/ink8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4.0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286 1 1316 0 0,'0'0'7359'0'0,"-14"13"-8159"0"0,-2 1 834 0 0,1-1 21 0 0,1 0 0 0 0,0 2 0 0 0,1 0 0 0 0,-13 19-1 0 0,2 3 40 0 0,1 2-1 0 0,3 1 1 0 0,1 0-1 0 0,1 2 1 0 0,3 0-1 0 0,2 1 1 0 0,1 0-1 0 0,2 1 1 0 0,2 0 0 0 0,2 0-1 0 0,0 65 1 0 0,6-98-85 0 0,0 0 0 0 0,1 0 0 0 0,0-1 0 0 0,1 1 0 0 0,0 0 0 0 0,1-1 1 0 0,5 15-1 0 0,-6-21-86 0 0,0 0 1 0 0,0 0 0 0 0,1 0-1 0 0,-1 0 1 0 0,1 0 0 0 0,0 0 0 0 0,0-1-1 0 0,1 1 1 0 0,-1-1 0 0 0,1 0-1 0 0,-1 0 1 0 0,1 0 0 0 0,0-1 0 0 0,0 1-1 0 0,0-1 1 0 0,1 0 0 0 0,-1 0-1 0 0,0-1 1 0 0,6 2 0 0 0,17 3-1330 0 0,-2-2-1077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36.63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11 96 0 0,'0'0'1714'0'0,"9"-7"-2876"0"0,-6 4 514 0 0</inkml:trace>
</inkml:ink>
</file>

<file path=ppt/ink/ink8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4.4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690 1 1240 0 0,'0'0'4409'0'0,"7"18"-5795"0"0,0 1 1335 0 0,0-2 34 0 0,-1 1 0 0 0,0 0 0 0 0,-2 0 0 0 0,5 36-1 0 0,-5 4 326 0 0,-2-1 0 0 0,-4 1 0 0 0,-1-1-1 0 0,-20 102 1 0 0,12-110 90 0 0,-2-1 1 0 0,-2 0-1 0 0,-2-1 0 0 0,-2-1 0 0 0,-46 81 1 0 0,48-103-293 0 0,-1 0 0 0 0,0 0-1 0 0,-2-2 1 0 0,-1 0 0 0 0,-1-2 0 0 0,0 0 0 0 0,-2-2 0 0 0,-28 19 0 0 0,2-8-467 0 0,0-1-1 0 0,-2-3 1 0 0,-65 23 0 0 0,26-20-2034 0 0</inkml:trace>
</inkml:ink>
</file>

<file path=ppt/ink/ink8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8.6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382 1 1812 0 0,'0'0'6415'0'0,"-4"4"-8165"0"0,-210 207 6952 0 0,169-169-5045 0 0,-61 64 132 0 0,94-95-1085 0 0</inkml:trace>
</inkml:ink>
</file>

<file path=ppt/ink/ink8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49.0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7673 0 0,'0'0'3127'0'0,"1"13"-4593"0"0,7 49 1895 0 0,29 99 0 0 0,-18-103-371 0 0,-7-23 149 0 0,-1 1-1 0 0,8 49 1 0 0,-17-75-427 0 0,-1 0 0 0 0,0 0 0 0 0,-1 0 0 0 0,0 0-1 0 0,0 0 1 0 0,-1 0 0 0 0,-1 0 0 0 0,0 0 0 0 0,0-1 0 0 0,-1 1-1 0 0,0 0 1 0 0,0-1 0 0 0,-9 15 0 0 0,-7 5-2444 0 0</inkml:trace>
</inkml:ink>
</file>

<file path=ppt/ink/ink8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50.6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7233 0 0,'0'0'6268'0'0,"14"-2"-6911"0"0,28-1 626 0 0,0 1-1 0 0,48 5 1 0 0,442 36 1635 0 0,-520-39-2058 0 0,13 2 1602 0 0,-18 1-2566 0 0</inkml:trace>
</inkml:ink>
</file>

<file path=ppt/ink/ink8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7:51.1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 7141 0 0,'0'0'8489'0'0,"13"-3"-8479"0"0,6-2-111 0 0,0 2 1 0 0,1 0-1 0 0,0 2 0 0 0,-1 0 1 0 0,32 3-1 0 0,113 17-47 0 0,-123-14 132 0 0,116 16-77 0 0,368 59 332 0 0,-535-79-772 0 0,1 1 0 0 0,-1-1 0 0 0,1 2 1 0 0,-17 5-1 0 0,-1 1-2542 0 0,1-2-563 0 0</inkml:trace>
</inkml:ink>
</file>

<file path=ppt/ink/ink8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00.0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2 4 0 0,'0'0'548'0'0,"-3"-1"-1100"0"0</inkml:trace>
</inkml:ink>
</file>

<file path=ppt/ink/ink8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33.4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29 3148 0 0,'0'0'5838'0'0,"2"-6"-5521"0"0,-1 0 59 0 0,3-11-1618 0 0,-2 32-886 0 0,-5 27 2122 0 0,-2-1-1 0 0,-1 0 1 0 0,-2 0 0 0 0,-20 56-1 0 0,-8 42 351 0 0,34-128-394 0 0,-8 33 2 0 0,3 0 1 0 0,-3 68 0 0 0,8-101-3613 0 0</inkml:trace>
</inkml:ink>
</file>

<file path=ppt/ink/ink8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33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3 191 1332 0 0,'0'0'864'0'0,"6"-13"110"0"0,1-1-851 0 0,0 0 0 0 0,0 0 1 0 0,2 0-1 0 0,-1 1 0 0 0,2 0 0 0 0,0 0 0 0 0,0 1 0 0 0,1 1 0 0 0,1 0 0 0 0,16-12 0 0 0,-22 19-77 0 0,0 1 0 0 0,1 0 0 0 0,-1 0-1 0 0,1 0 1 0 0,-1 1 0 0 0,1 0-1 0 0,0 0 1 0 0,0 1 0 0 0,11-1 0 0 0,-16 1-43 0 0,0 1 0 0 0,0 0 0 0 0,0 0 0 0 0,0 0 0 0 0,0 1 1 0 0,0-1-1 0 0,0 0 0 0 0,0 1 0 0 0,0-1 0 0 0,0 1 1 0 0,0 0-1 0 0,0 0 0 0 0,-1-1 0 0 0,1 1 0 0 0,0 1 0 0 0,-1-1 1 0 0,1 0-1 0 0,0 0 0 0 0,-1 0 0 0 0,1 1 0 0 0,-1-1 1 0 0,0 1-1 0 0,1-1 0 0 0,-1 1 0 0 0,0 0 0 0 0,0-1 0 0 0,0 1 1 0 0,0 0-1 0 0,-1 0 0 0 0,1 0 0 0 0,0 0 0 0 0,-1-1 1 0 0,1 1-1 0 0,-1 0 0 0 0,1 0 0 0 0,-1 0 0 0 0,0 3 0 0 0,0 3 23 0 0,0 0 0 0 0,0 0 0 0 0,-1 0-1 0 0,0 0 1 0 0,-1 0 0 0 0,0-1-1 0 0,0 1 1 0 0,0 0 0 0 0,-1-1 0 0 0,0 0-1 0 0,-1 1 1 0 0,0-1 0 0 0,0-1-1 0 0,0 1 1 0 0,-1-1 0 0 0,-7 9 0 0 0,-10 9 236 0 0,-2-2 1 0 0,-47 36 0 0 0,1 0-499 0 0,57-48-1250 0 0,6-2-612 0 0</inkml:trace>
</inkml:ink>
</file>

<file path=ppt/ink/ink8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34.3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38 2660 0 0,'0'0'4295'0'0,"15"-3"-4407"0"0,59-11 738 0 0,115-5 1 0 0,-169 18-818 0 0,46 1 324 0 0,-62 0-415 0 0,-1 0-1 0 0,1 0 1 0 0,-1 1 0 0 0,1 0 0 0 0,-1 0 0 0 0,1 0 0 0 0,-1 0-1 0 0,1 0 1 0 0,-1 1 0 0 0,0-1 0 0 0,0 1 0 0 0,1 0-1 0 0,-1 0 1 0 0,3 3 0 0 0,-2 4-2419 0 0</inkml:trace>
  <inkml:trace contextRef="#ctx0" brushRef="#br0" timeOffset="1">5 256 2232 0 0,'0'0'3873'0'0,"13"1"-3675"0"0,215-8 74 0 0,-206 5-364 0 0,2 1-1398 0 0,0-2-1 0 0,44-10 1 0 0,-46 6-154 0 0</inkml:trace>
</inkml:ink>
</file>

<file path=ppt/ink/ink8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49.7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207 0 572 0 0,'8'4'9525'0'0,"-5"-2"-10025"0"0,-6 0 653 0 0,0 0 0 0 0,1-1 0 0 0,-1 1 0 0 0,0-1 0 0 0,0 0 0 0 0,0 1 0 0 0,0-1 0 0 0,0-1 0 0 0,-4 2 0 0 0,-1 0-92 0 0,-2 2-161 0 0,0 0 0 0 0,0 0 0 0 0,0 1-1 0 0,-17 11 1 0 0,24-14 48 0 0,1 0-1 0 0,-1 0 0 0 0,1 1 0 0 0,-1-1 0 0 0,1 1 0 0 0,0-1 0 0 0,0 1 0 0 0,0 0 0 0 0,0-1 1 0 0,0 1-1 0 0,1 0 0 0 0,-1 0 0 0 0,1 0 0 0 0,0 1 0 0 0,0-1 0 0 0,0 0 0 0 0,1 0 1 0 0,-1 1-1 0 0,1-1 0 0 0,-1 4 0 0 0,1-1 15 0 0,1 0 1 0 0,0-1-1 0 0,0 1 0 0 0,0 0 1 0 0,1 0-1 0 0,0-1 1 0 0,0 1-1 0 0,0-1 0 0 0,0 1 1 0 0,1-1-1 0 0,4 6 1 0 0,7 8 43 0 0,26 28 0 0 0,-28-34-54 0 0,0 1 0 0 0,0 0 1 0 0,10 18-1 0 0,-19-25 72 0 0,1 0-1 0 0,-1 0 1 0 0,0 0 0 0 0,-1 0 0 0 0,0 0 0 0 0,2 13 0 0 0,-4-17 7 0 0,1-1 0 0 0,-1 0 1 0 0,0 1-1 0 0,0-1 0 0 0,0 1 0 0 0,0-1 1 0 0,0 1-1 0 0,-1-1 0 0 0,1 1 1 0 0,-1-1-1 0 0,0 0 0 0 0,0 1 1 0 0,1-1-1 0 0,-2 0 0 0 0,1 1 0 0 0,0-1 1 0 0,0 0-1 0 0,-1 0 0 0 0,1 0 1 0 0,-1 0-1 0 0,1 0 0 0 0,-1-1 1 0 0,-3 4-1 0 0,-8 2 134 0 0,-1 1 1 0 0,0-2-1 0 0,0 0 0 0 0,0 0 1 0 0,-23 5-1 0 0,22-7-271 0 0,0 0-1 0 0,0 1 0 0 0,1 1 1 0 0,-26 14-1 0 0,33-13-18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36.99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57 168 0 0,'33'-31'4280'0'0,"-37"31"-4008"0"0,1 0-272 0 0,-1 0-128 0 0,1 2-32 0 0,2-1-20 0 0,-2 2-224 0 0,3-2-184 0 0</inkml:trace>
  <inkml:trace contextRef="#ctx0" brushRef="#br0" timeOffset="1">54 1 3420 0 0,'0'0'5669'0'0,"-41"0"-6773"0"0,38 3 508 0 0</inkml:trace>
</inkml:ink>
</file>

<file path=ppt/ink/ink8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0.1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2812 0 0,'0'0'5479'0'0,"0"14"-6367"0"0,2 112 1184 0 0,-2-124-276 0 0,0 0 0 0 0,0 0 0 0 0,1 1 0 0 0,-1-1 1 0 0,0 0-1 0 0,1 0 0 0 0,0 1 0 0 0,-1-1 0 0 0,1 0 1 0 0,0 0-1 0 0,0 0 0 0 0,0 0 0 0 0,0 0 0 0 0,0 0 0 0 0,1 0 1 0 0,-1-1-1 0 0,1 1 0 0 0,-1 0 0 0 0,1-1 0 0 0,-1 1 1 0 0,1-1-1 0 0,0 1 0 0 0,0-1 0 0 0,0 0 0 0 0,0 0 0 0 0,0 0 1 0 0,0 0-1 0 0,0 0 0 0 0,0 0 0 0 0,0 0 0 0 0,1-1 1 0 0,-1 1-1 0 0,0-1 0 0 0,3 0 0 0 0,-1 0 40 0 0,0 0 0 0 0,0-1-1 0 0,-1 1 1 0 0,1-1 0 0 0,0 0 0 0 0,0 0 0 0 0,0 0-1 0 0,-1-1 1 0 0,1 0 0 0 0,-1 1 0 0 0,1-1-1 0 0,-1 0 1 0 0,0-1 0 0 0,1 1 0 0 0,-1-1 0 0 0,0 1-1 0 0,-1-1 1 0 0,6-6 0 0 0,1-2 100 0 0,-1-1 1 0 0,0 0-1 0 0,13-25 0 0 0,2 71-2616 0 0,-12-20 2406 0 0,-6-5 88 0 0,1-1-1 0 0,0 0 1 0 0,1-1 0 0 0,8 8-1 0 0,-13-13 11 0 0,0 0-1 0 0,0-1 0 0 0,0 1 1 0 0,0-1-1 0 0,0 1 0 0 0,0-1 0 0 0,1 0 1 0 0,-1 0-1 0 0,0 0 0 0 0,1 0 1 0 0,-1 0-1 0 0,1-1 0 0 0,-1 1 0 0 0,1-1 1 0 0,0 1-1 0 0,-1-1 0 0 0,1 0 1 0 0,-1 0-1 0 0,1 0 0 0 0,-1-1 1 0 0,5 0-1 0 0,-5 0 70 0 0,1 0 0 0 0,-1-1 1 0 0,0 0-1 0 0,0 1 0 0 0,0-1 1 0 0,0 0-1 0 0,0 0 0 0 0,0 0 1 0 0,0 0-1 0 0,-1 0 0 0 0,1 0 1 0 0,-1 0-1 0 0,0-1 0 0 0,0 1 1 0 0,1-1-1 0 0,0-4 0 0 0,11-43 1348 0 0,-12 46-1379 0 0,1-9-51 0 0,-1 0 0 0 0,0-1 0 0 0,-1 1 1 0 0,-2-25-1 0 0,-4 30-1697 0 0</inkml:trace>
</inkml:ink>
</file>

<file path=ppt/ink/ink8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0.9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67 2584 0 0,'0'0'7264'0'0,"-12"-1"-7906"0"0,-43-2 321 0 0,51 4 289 0 0,-1-1 1 0 0,1 1-1 0 0,-1 0 0 0 0,1 1 1 0 0,0-1-1 0 0,0 1 1 0 0,-1 0-1 0 0,1 0 0 0 0,0 0 1 0 0,1 0-1 0 0,-1 1 1 0 0,0-1-1 0 0,-5 6 0 0 0,0 1-45 0 0,0 1 0 0 0,1-1-1 0 0,-8 12 1 0 0,14-18 63 0 0,-1 0 0 0 0,1 1 0 0 0,0-1-1 0 0,-1 1 1 0 0,2 0 0 0 0,-1 0 0 0 0,0 0 0 0 0,1 0 0 0 0,0 0 0 0 0,-1 0 0 0 0,2 0 0 0 0,-1 0 0 0 0,0 0 0 0 0,1 0 0 0 0,0 0-1 0 0,0 7 1 0 0,1-10 44 0 0,0-1-1 0 0,0 1 1 0 0,0 0-1 0 0,0-1 0 0 0,0 1 1 0 0,0-1-1 0 0,0 1 0 0 0,0-1 1 0 0,0 1-1 0 0,0-1 1 0 0,0 0-1 0 0,0 0 0 0 0,1 0 1 0 0,-1 1-1 0 0,0-1 1 0 0,0 0-1 0 0,0 0 0 0 0,0 0 1 0 0,0-1-1 0 0,1 1 1 0 0,-1 0-1 0 0,1-1 0 0 0,29-5 660 0 0,-17 0-564 0 0,-1 0 0 0 0,0-1 0 0 0,-1 0 0 0 0,16-13-1 0 0,14-8-36 0 0,-23 86-2093 0 0,-19-56 2022 0 0,1-1 1 0 0,-1 1-1 0 0,1-1 0 0 0,0 1 0 0 0,0 0 0 0 0,-1-1 0 0 0,1 0 0 0 0,0 1 0 0 0,0-1 0 0 0,1 1 0 0 0,-1-1 0 0 0,0 0 0 0 0,0 0 0 0 0,1 0 0 0 0,-1 0 0 0 0,0 0 0 0 0,1 0 0 0 0,-1 0 1 0 0,1 0-1 0 0,3 1 0 0 0,-2-1 38 0 0,1 0 1 0 0,0 0 0 0 0,0-1 0 0 0,0 0-1 0 0,0 1 1 0 0,0-1 0 0 0,0 0 0 0 0,7-2-1 0 0,5-1 79 0 0,-1-1-1 0 0,0 0 0 0 0,23-11 0 0 0,16-14-88 0 0,-43 22-36 0 0,1 0 0 0 0,-1 1 0 0 0,1 0-1 0 0,1 1 1 0 0,17-5 0 0 0,-29 10-55 0 0,1 0-1 0 0,-1 0 1 0 0,0 1-1 0 0,0-1 1 0 0,0 0 0 0 0,0 1-1 0 0,0-1 1 0 0,-1 1-1 0 0,1-1 1 0 0,0 1-1 0 0,0-1 1 0 0,0 1-1 0 0,0-1 1 0 0,0 1 0 0 0,-1 0-1 0 0,1 0 1 0 0,0-1-1 0 0,-1 1 1 0 0,1 0-1 0 0,0 0 1 0 0,-1 0-1 0 0,1 0 1 0 0,-1 0 0 0 0,0 0-1 0 0,1 0 1 0 0,-1 0-1 0 0,0 0 1 0 0,1 0-1 0 0,-1 0 1 0 0,0 0-1 0 0,0 1 1 0 0,8 39 110 0 0,-8-37-115 0 0,5 51 224 0 0,-2 0 0 0 0,-3 1 0 0 0,-2-1 0 0 0,-3 0 1 0 0,-2 0-1 0 0,-16 61 0 0 0,23-115-113 0 0,0 1-1 0 0,0 0 1 0 0,-1-1 0 0 0,1 1 0 0 0,-1-1 0 0 0,0 1 0 0 0,1 0-1 0 0,-1-1 1 0 0,0 0 0 0 0,0 1 0 0 0,0-1 0 0 0,0 0-1 0 0,0 1 1 0 0,-1 0 0 0 0,1-2-3 0 0,1 0 0 0 0,-1 0 0 0 0,0 0 0 0 0,1 0 0 0 0,-1 0 0 0 0,1 0 0 0 0,-1 0 0 0 0,0 0 0 0 0,1-1 0 0 0,-1 1 0 0 0,1 0 0 0 0,-1 0 0 0 0,1-1 0 0 0,-1 1 0 0 0,1 0 0 0 0,-1-1 0 0 0,1 1 0 0 0,-1 0 0 0 0,1-1 0 0 0,-1 1 0 0 0,1-1 0 0 0,0 1 1 0 0,-1-1-1 0 0,1 1 0 0 0,-1-1 0 0 0,1 1 0 0 0,0-1 0 0 0,0 1 0 0 0,-1-1 0 0 0,1 0 0 0 0,0 1 0 0 0,0-1 0 0 0,0 1 0 0 0,0-1 0 0 0,0 0 0 0 0,0 0 0 0 0,-6-14-93 0 0,2-1 1 0 0,0 1 0 0 0,1-1-1 0 0,0 0 1 0 0,2 0 0 0 0,-1 0-1 0 0,2 0 1 0 0,0 0-1 0 0,1 0 1 0 0,1 0 0 0 0,0 0-1 0 0,9-27 1 0 0,0 5-854 0 0,3 0-1 0 0,1 1 1 0 0,38-67-1 0 0,-41 82 607 0 0,2 1 0 0 0,0 1 0 0 0,1 0 0 0 0,34-35 0 0 0,-42 48 196 0 0,0 1 0 0 0,1 0-1 0 0,0 0 1 0 0,0 0-1 0 0,0 1 1 0 0,1 1-1 0 0,-1-1 1 0 0,1 1-1 0 0,0 1 1 0 0,0 0-1 0 0,1 0 1 0 0,-1 1-1 0 0,1 0 1 0 0,-1 0-1 0 0,15 1 1 0 0,-23 1 73 0 0,1-1 1 0 0,-1 1-1 0 0,0 1 0 0 0,0-1 1 0 0,1 0-1 0 0,-1 0 1 0 0,0 0-1 0 0,0 1 0 0 0,0-1 1 0 0,1 1-1 0 0,-1-1 1 0 0,0 1-1 0 0,0-1 0 0 0,0 1 1 0 0,0-1-1 0 0,0 1 1 0 0,0 0-1 0 0,0 0 0 0 0,0 0 1 0 0,0 0-1 0 0,0-1 1 0 0,0 1-1 0 0,-1 0 0 0 0,1 1 1 0 0,0-1-1 0 0,-1 0 1 0 0,1 0-1 0 0,0 0 0 0 0,-1 0 1 0 0,0 0-1 0 0,1 1 1 0 0,-1-1-1 0 0,0 0 0 0 0,1 0 1 0 0,-1 0-1 0 0,0 1 1 0 0,0-1-1 0 0,0 0 0 0 0,0 1 1 0 0,0-1-1 0 0,-1 0 1 0 0,1 2-1 0 0,-1 1 106 0 0,1 0-1 0 0,-1 0 1 0 0,0 0 0 0 0,-1 0-1 0 0,1 0 1 0 0,-1 0-1 0 0,1 0 1 0 0,-1 0 0 0 0,0-1-1 0 0,-1 1 1 0 0,-3 5 0 0 0,-12 7 485 0 0,0-1 1 0 0,-1-1-1 0 0,0-1 1 0 0,-1 0 0 0 0,-26 11-1 0 0,25-14-819 0 0,1 2-1 0 0,0 0 0 0 0,0 1 0 0 0,2 0 0 0 0,-27 27 0 0 0,39-33-1926 0 0</inkml:trace>
</inkml:ink>
</file>

<file path=ppt/ink/ink8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1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5897 0 0,'0'0'4967'0'0,"2"16"-6499"0"0,12 74 1925 0 0,2 102 0 0 0,-16-177-462 0 0,-4 95-1415 0 0,-8-36-3013 0 0,3-41 429 0 0</inkml:trace>
</inkml:ink>
</file>

<file path=ppt/ink/ink8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1.8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1 404 4560 0 0,'0'0'5444'0'0,"8"-15"-5168"0"0,31-48-66 0 0,-31 52-247 0 0,0 1 0 0 0,1 0 0 0 0,1 0 0 0 0,0 1 0 0 0,0 1 0 0 0,0-1 0 0 0,1 2 0 0 0,16-9 0 0 0,13-10-40 0 0,73-71 123 0 0,-72 60 1200 0 0,50-35 0 0 0,-91 72-1238 0 0,1 0 0 0 0,-1-1 0 0 0,1 1 0 0 0,-1 0 0 0 0,1-1 0 0 0,-1 1 0 0 0,1 0 1 0 0,-1 0-1 0 0,1-1 0 0 0,0 1 0 0 0,-1 0 0 0 0,1 0 0 0 0,-1 0 0 0 0,1 0 0 0 0,-1 0 0 0 0,1 0 0 0 0,0 0 0 0 0,-1 0 0 0 0,1 0 1 0 0,-1 0-1 0 0,1 0 0 0 0,-1 0 0 0 0,1 1 0 0 0,-1-1 0 0 0,1 0 0 0 0,0 0 0 0 0,-1 1 0 0 0,1-1 0 0 0,-1 0 0 0 0,1 1 1 0 0,11 19-259 0 0,0 32-402 0 0,-11-45 684 0 0,1 14-14 0 0,0 0 0 0 0,-2 32 1 0 0,-1-36 92 0 0,0 0 0 0 0,2 1 1 0 0,0-1-1 0 0,5 22 0 0 0,-6-39-81 0 0,1 1-1 0 0,-1-1 0 0 0,0 1 0 0 0,0-1 0 0 0,0 0 0 0 0,1 1 1 0 0,-1-1-1 0 0,0 0 0 0 0,0 1 0 0 0,1-1 0 0 0,-1 0 1 0 0,0 1-1 0 0,1-1 0 0 0,-1 0 0 0 0,0 0 0 0 0,1 0 0 0 0,-1 1 1 0 0,0-1-1 0 0,1 0 0 0 0,-1 0 0 0 0,1 0 0 0 0,-1 0 0 0 0,0 1 1 0 0,1-1-1 0 0,-1 0 0 0 0,1 0 0 0 0,-1 0 0 0 0,1 0 0 0 0,-1 0 1 0 0,0 0-1 0 0,1 0 0 0 0,-1 0 0 0 0,1-1 0 0 0,-1 1 0 0 0,1 0 1 0 0,-1 0-1 0 0,0 0 0 0 0,1 0 0 0 0,-1 0 0 0 0,0-1 0 0 0,1 1 1 0 0,-1 0-1 0 0,1-1 0 0 0,19-11 460 0 0,-16 9-519 0 0,3-2-71 0 0,1 0-1 0 0,0 1 1 0 0,0-1-1 0 0,0 2 1 0 0,0-1-1 0 0,0 1 1 0 0,1 0-1 0 0,0 1 1 0 0,-1 0-1 0 0,1 0 1 0 0,0 1-1 0 0,0 0 1 0 0,0 1-1 0 0,10 0 1 0 0,-18 1 57 0 0,1-1 0 0 0,0 1 0 0 0,0 0 0 0 0,0-1 0 0 0,-1 1 0 0 0,1 0 0 0 0,0 0 0 0 0,-1 0 0 0 0,1 0 0 0 0,0 0 0 0 0,-1 0 0 0 0,0 1 0 0 0,1-1 0 0 0,-1 0 0 0 0,0 1 0 0 0,2 2 0 0 0,15 30-411 0 0,1 4 447 0 0,-18-37 42 0 0,0 1 1 0 0,0-1-1 0 0,1 1 1 0 0,-1-1-1 0 0,1 1 0 0 0,-1-1 1 0 0,1 0-1 0 0,0 0 1 0 0,-1 0-1 0 0,1 0 0 0 0,0 0 1 0 0,0 0-1 0 0,0-1 1 0 0,-1 1-1 0 0,1 0 1 0 0,0-1-1 0 0,0 1 0 0 0,2-1 1 0 0,5 0 93 0 0,0 0-1 0 0,-1-1 1 0 0,1 0 0 0 0,-1-1 0 0 0,1 1-1 0 0,-1-2 1 0 0,0 1 0 0 0,0-1 0 0 0,0 0 0 0 0,0-1-1 0 0,9-5 1 0 0,13-9-203 0 0,37-30 0 0 0,-62 44 76 0 0,10-7-216 0 0,-1-1-1 0 0,0-1 1 0 0,23-29 0 0 0,-32 36 203 0 0,0-1 1 0 0,0 0 0 0 0,-1 0-1 0 0,0 0 1 0 0,0 0 0 0 0,-1-1-1 0 0,0 1 1 0 0,0-1 0 0 0,-1 0-1 0 0,0 0 1 0 0,1-13-1 0 0,-2 20 0 0 0,-1 1-1 0 0,0-1 0 0 0,0 0 1 0 0,0 0-1 0 0,0 1 0 0 0,0-1 0 0 0,0 0 1 0 0,0 0-1 0 0,0 1 0 0 0,0-1 0 0 0,0 0 1 0 0,0 0-1 0 0,-1 1 0 0 0,1-1 0 0 0,0 0 1 0 0,0 0-1 0 0,-1 1 0 0 0,1-1 0 0 0,0 0 1 0 0,-1 1-1 0 0,1-1 0 0 0,-1 1 0 0 0,1-1 1 0 0,-1 0-1 0 0,1 1 0 0 0,-1-1 0 0 0,1 1 1 0 0,-1 0-1 0 0,0-1 0 0 0,1 1 1 0 0,-1-1-1 0 0,-1 1 0 0 0,0-1-63 0 0,0 1 0 0 0,1 1 0 0 0,-1-1 0 0 0,0 0 0 0 0,0 0 0 0 0,0 1 0 0 0,1-1 0 0 0,-1 1 0 0 0,0-1 0 0 0,0 1 0 0 0,1 0 0 0 0,-4 2-1 0 0,-4 2-180 0 0,0 1 0 0 0,0 0-1 0 0,-13 14 1 0 0,18-17 231 0 0,1 1 1 0 0,-1 0 0 0 0,1 0 0 0 0,0 1 0 0 0,0-1 0 0 0,0 1 0 0 0,0-1 0 0 0,1 1 0 0 0,0 0-1 0 0,0 0 1 0 0,0 0 0 0 0,1 0 0 0 0,-1 0 0 0 0,1 1 0 0 0,1-1 0 0 0,-1 0 0 0 0,1 0 0 0 0,0 1-1 0 0,0-1 1 0 0,0 0 0 0 0,1 1 0 0 0,1 8 0 0 0,1-6 86 0 0,0 0-1 0 0,1-1 1 0 0,-1 1-1 0 0,1-1 1 0 0,1 1 0 0 0,0-1-1 0 0,0 0 1 0 0,0-1-1 0 0,0 1 1 0 0,1-1 0 0 0,0 0-1 0 0,1-1 1 0 0,10 8-1 0 0,47 30-89 0 0,-20-15-3017 0 0,-21-13-1299 0 0</inkml:trace>
</inkml:ink>
</file>

<file path=ppt/ink/ink8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2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2688 0 0,'0'0'1956'0'0</inkml:trace>
</inkml:ink>
</file>

<file path=ppt/ink/ink8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2.8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 7553 0 0,'0'0'1639'0'0,"4"12"-3491"0"0,4 20 2322 0 0,6 21-9 0 0,2 0 1 0 0,2-1-1 0 0,27 55 1 0 0,-44-105-384 0 0,1 1 1 0 0,-1-1 0 0 0,1 1-1 0 0,-1-1 1 0 0,1 0 0 0 0,0 1-1 0 0,-1-1 1 0 0,1 0 0 0 0,0 0-1 0 0,1 0 1 0 0,-1-1 0 0 0,4 4-1 0 0,-5-5 55 0 0,1 0 0 0 0,-1 0 0 0 0,1 0-1 0 0,-1 0 1 0 0,0 0 0 0 0,1 0 0 0 0,-1-1-1 0 0,1 1 1 0 0,-1 0 0 0 0,0-1 0 0 0,1 1-1 0 0,-1-1 1 0 0,0 1 0 0 0,0-1 0 0 0,1 0-1 0 0,-1 1 1 0 0,0-1 0 0 0,0 0 0 0 0,0 0-1 0 0,0 0 1 0 0,0 0 0 0 0,0 0 0 0 0,0 0-1 0 0,0 0 1 0 0,0 0 0 0 0,1-2 0 0 0,23-28-4 0 0,-1-1 0 0 0,-2-1 1 0 0,-1-1-1 0 0,-1-1 0 0 0,-2 0 1 0 0,19-56-1 0 0,-30 76-348 0 0,-5 11-24 0 0,0 1 1 0 0,-1-1-1 0 0,1 0 0 0 0,-1 0 1 0 0,0 0-1 0 0,0 1 0 0 0,0-1 1 0 0,0-4-1 0 0,-1 40-10974 0 0</inkml:trace>
</inkml:ink>
</file>

<file path=ppt/ink/ink8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3.3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248 310 4516 0 0,'0'0'7223'0'0,"-14"0"-8333"0"0,-50-1 728 0 0,58 2 332 0 0,0 0 0 0 0,0 0 0 0 0,0 0 0 0 0,0 1 0 0 0,0 0 0 0 0,0 1 0 0 0,0-1 1 0 0,1 1-1 0 0,-1 0 0 0 0,1 1 0 0 0,-1-1 0 0 0,1 1 0 0 0,1 0 0 0 0,-6 5 0 0 0,-6 4 36 0 0,9-8-4 0 0,1 0 0 0 0,-1 0 0 0 0,1 0 0 0 0,0 1 1 0 0,1 0-1 0 0,-1 0 0 0 0,1 1 0 0 0,1 0 0 0 0,-8 12 1 0 0,13-17-75 0 0,1 1 0 0 0,-1-1 0 0 0,1 1 0 0 0,-1-1 0 0 0,1 0 0 0 0,0 0 0 0 0,0 0 1 0 0,0 0-1 0 0,0 0 0 0 0,0 0 0 0 0,3 1 0 0 0,4 5-52 0 0,5 8 175 0 0,2 0-1 0 0,-1-1 1 0 0,2-1-1 0 0,0-1 0 0 0,31 19 1 0 0,-42-29-46 0 0,-1 0 0 0 0,0-1 0 0 0,1 0 0 0 0,-1 0 0 0 0,1 0-1 0 0,0-1 1 0 0,0 0 0 0 0,0 0 0 0 0,-1 0 0 0 0,1-1 0 0 0,0 0 0 0 0,0 0 0 0 0,0 0 0 0 0,0-1 0 0 0,0 0 0 0 0,0 0 0 0 0,0 0 0 0 0,-1-1 0 0 0,1 0 0 0 0,-1 0 0 0 0,1 0 0 0 0,-1-1 0 0 0,0 0 0 0 0,0 0 0 0 0,9-7 0 0 0,-3 0-78 0 0,0 0 0 0 0,-1-1 0 0 0,0 0 0 0 0,0-1 0 0 0,-2 0 0 0 0,1-1 0 0 0,-2 1 1 0 0,1-2-1 0 0,-2 1 0 0 0,9-26 0 0 0,3-16 285 0 0,15-83 1 0 0,-24 95-294 0 0,12-96 1115 0 0,-17 108 800 0 0,-23 152-1450 0 0,6 2 1 0 0,4 221-1 0 0,9-344-372 0 0,4 42-1357 0 0,-3-39 1067 0 0,-1-1-1 0 0,1 0 1 0 0,-1 1-1 0 0,1-1 1 0 0,0 1-1 0 0,0-1 1 0 0,0 0-1 0 0,0 0 1 0 0,1 0-1 0 0,-1 1 1 0 0,1-1-1 0 0,-1-1 1 0 0,4 4-1 0 0,2-2-2197 0 0,7-6-386 0 0</inkml:trace>
</inkml:ink>
</file>

<file path=ppt/ink/ink8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4.0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0 109 104 0 0,'0'0'6960'0'0,"11"13"-6636"0"0,34 40-134 0 0,-41-49-74 0 0,-1 0 0 0 0,0-1 0 0 0,1 1 0 0 0,0-1-1 0 0,0 1 1 0 0,0-1 0 0 0,0 0 0 0 0,1-1 0 0 0,-1 1 0 0 0,1-1 0 0 0,0 0 0 0 0,-1 0 0 0 0,1 0-1 0 0,5 1 1 0 0,-5-3-26 0 0,-1 1-1 0 0,1-1 1 0 0,-1 0 0 0 0,0-1-1 0 0,1 1 1 0 0,-1-1-1 0 0,0 1 1 0 0,0-1-1 0 0,1 0 1 0 0,-1-1-1 0 0,0 1 1 0 0,0-1 0 0 0,5-3-1 0 0,5-4 84 0 0,0-2-1 0 0,0 1 0 0 0,-1-2 1 0 0,0 0-1 0 0,-1 0 0 0 0,13-18 1 0 0,-14 17-128 0 0,-9 14-316 0 0,1 1-1 0 0,-1-1 0 0 0,1 1 0 0 0,-1 0 0 0 0,0 0 0 0 0,0 0 0 0 0,0 1 1 0 0,0-1-1 0 0,0 0 0 0 0,0 1 0 0 0,2 4 0 0 0,27 30 525 0 0,-27-35-187 0 0,0 0 0 0 0,1 0 0 0 0,-1 0-1 0 0,1 0 1 0 0,-1-1 0 0 0,1 0 0 0 0,-1 0-1 0 0,1 0 1 0 0,0 0 0 0 0,-1-1 0 0 0,1 1-1 0 0,0-1 1 0 0,-1-1 0 0 0,1 1 0 0 0,0-1-1 0 0,0 1 1 0 0,-1-1 0 0 0,1-1 0 0 0,6-2-1 0 0,2 0-11 0 0,0-1 0 0 0,0-1-1 0 0,0-1 1 0 0,-1 1 0 0 0,15-12-1 0 0,-15 9-228 0 0,-1 0-1 0 0,0-1 1 0 0,11-12 0 0 0,-19 19 175 0 0,0-1-1 0 0,0 1 1 0 0,-1-1 0 0 0,1 0 0 0 0,-1 1 0 0 0,0-1 0 0 0,0 0 0 0 0,0-1 0 0 0,-1 1-1 0 0,1 0 1 0 0,-1 0 0 0 0,0-1 0 0 0,0 1 0 0 0,0-6 0 0 0,-1 9 1 0 0,0 1 1 0 0,0 0-1 0 0,0 0 0 0 0,0-1 1 0 0,0 1-1 0 0,0 0 0 0 0,0-1 1 0 0,0 1-1 0 0,0 0 0 0 0,0 0 1 0 0,0-1-1 0 0,0 1 1 0 0,0 0-1 0 0,0 0 0 0 0,0-1 1 0 0,0 1-1 0 0,0 0 0 0 0,0 0 1 0 0,0-1-1 0 0,0 1 0 0 0,-1 0 1 0 0,1 0-1 0 0,0-1 0 0 0,0 1 1 0 0,0 0-1 0 0,0 0 1 0 0,-1 0-1 0 0,1-1 0 0 0,0 1 1 0 0,0 0-1 0 0,0 0 0 0 0,-1 0 1 0 0,1 0-1 0 0,0 0 0 0 0,0 0 1 0 0,-1-1-1 0 0,1 1 1 0 0,-1 0-1 0 0,-10 6-583 0 0,-8 16-265 0 0,3-2 870 0 0,1 2 1 0 0,-23 43 0 0 0,34-56-5 0 0,0 0 1 0 0,0 1 0 0 0,1-1 0 0 0,1 1 0 0 0,-1 0 0 0 0,1-1 0 0 0,1 1 0 0 0,0 0-1 0 0,0 0 1 0 0,2 18 0 0 0,-1-26-3 0 0,0-1 1 0 0,1 0-1 0 0,-1 0 0 0 0,0 1 0 0 0,1-1 0 0 0,-1 0 1 0 0,1 0-1 0 0,-1 1 0 0 0,1-1 0 0 0,0 0 1 0 0,0 0-1 0 0,-1 0 0 0 0,1 0 0 0 0,0 0 0 0 0,0 0 1 0 0,0 0-1 0 0,0 0 0 0 0,0-1 0 0 0,0 1 1 0 0,0 0-1 0 0,0 0 0 0 0,0-1 0 0 0,1 1 0 0 0,-1-1 1 0 0,0 1-1 0 0,0-1 0 0 0,0 1 0 0 0,1-1 1 0 0,-1 0-1 0 0,0 0 0 0 0,1 1 0 0 0,-1-1 0 0 0,0 0 1 0 0,1 0-1 0 0,-1 0 0 0 0,0-1 0 0 0,1 1 1 0 0,-1 0-1 0 0,0 0 0 0 0,0-1 0 0 0,1 1 0 0 0,0-1 1 0 0,10-3-43 0 0,0 1 1 0 0,-1-2-1 0 0,18-8 1 0 0,-18 8-315 0 0,29-16-407 0 0,30-12 158 0 0,-64 30 511 0 0,0 1 1 0 0,0 1-1 0 0,0-1 1 0 0,0 1 0 0 0,0 0-1 0 0,1 0 1 0 0,-1 1-1 0 0,1 0 1 0 0,7 0-1 0 0,-12 1 131 0 0,1 0 0 0 0,-1 0 0 0 0,0 0 0 0 0,0 0 0 0 0,0 0 0 0 0,0 1 0 0 0,-1-1 0 0 0,1 0 0 0 0,0 1 0 0 0,0 0 0 0 0,-1-1 0 0 0,1 1 0 0 0,-1 0 0 0 0,0 0 0 0 0,1 0 0 0 0,-1 0 0 0 0,0 0 0 0 0,0 0 0 0 0,0 0 0 0 0,0 0 0 0 0,-1 0 0 0 0,1 1 0 0 0,0-1 0 0 0,-1 0 0 0 0,0 0 0 0 0,1 1 0 0 0,-1 3 0 0 0,0 0 43 0 0,1 0 0 0 0,-1 0 0 0 0,0-1 1 0 0,0 1-1 0 0,-1 0 0 0 0,0 0 0 0 0,0-1 0 0 0,0 1 1 0 0,-1-1-1 0 0,-2 8 0 0 0,-2-4 0 0 0,0-1 1 0 0,-1 1-1 0 0,0-1 0 0 0,0 0 1 0 0,-1-1-1 0 0,0 0 0 0 0,-16 12 1 0 0,-37 17-3442 0 0,34-24-233 0 0</inkml:trace>
</inkml:ink>
</file>

<file path=ppt/ink/ink8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5.3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350 1 5412 0 0,'0'0'4630'0'0,"-1"13"-4930"0"0,-2 14 393 0 0,0 0 1 0 0,-2-1 0 0 0,-2 0 0 0 0,0 0-1 0 0,-17 39 1 0 0,16-45 141 0 0,-2-1 0 0 0,0 0-1 0 0,-1 0 1 0 0,-1-2 0 0 0,-26 30-1 0 0,41-47-345 0 0,0-1 0 0 0,0 1 0 0 0,-1 0 0 0 0,1 1 0 0 0,0-1 0 0 0,0 0 0 0 0,-1 1 0 0 0,1-1-1 0 0,0 1 1 0 0,-1 0 0 0 0,1 0 0 0 0,-1 0 0 0 0,1 0 0 0 0,3 3 0 0 0,-4-3 48 0 0,1 0 40 0 0,1 1 0 0 0,-1-1 0 0 0,0 1 1 0 0,0 0-1 0 0,0 0 0 0 0,0 0 0 0 0,0 1 0 0 0,0-1 1 0 0,-1 1-1 0 0,1 0 0 0 0,-1-1 0 0 0,0 1 0 0 0,0 0 1 0 0,0 0-1 0 0,0 1 0 0 0,0-1 0 0 0,-1 0 0 0 0,1 1 1 0 0,-1-1-1 0 0,0 1 0 0 0,1 3 0 0 0,-2-4 16 0 0,0 0 0 0 0,0 0 0 0 0,0 0 0 0 0,0-1 0 0 0,-1 1 0 0 0,1 0 0 0 0,-1 0 0 0 0,0 0 0 0 0,0-1 0 0 0,0 1 1 0 0,0 0-1 0 0,0-1 0 0 0,0 1 0 0 0,-1-1 0 0 0,1 1 0 0 0,-1-1 0 0 0,0 0 0 0 0,0 0 0 0 0,0 0 0 0 0,0 0 0 0 0,0 0 0 0 0,0 0 0 0 0,0 0 0 0 0,-1-1 0 0 0,1 1 0 0 0,-1-1 0 0 0,-4 3 0 0 0,-15 5-30 0 0,0-1-1 0 0,-1-1 1 0 0,-27 6-1 0 0,28-9 12 0 0,1 1-1 0 0,1 2 0 0 0,-1 0 1 0 0,-24 12-1 0 0,44-18 0 0 0,0-1-1 0 0,-1 1 1 0 0,1 0 0 0 0,0-1 0 0 0,0 1-1 0 0,0 0 1 0 0,0 0 0 0 0,-1 0 0 0 0,1 0-1 0 0,0 0 1 0 0,1 0 0 0 0,-1 0 0 0 0,0 0-1 0 0,0 1 1 0 0,0-1 0 0 0,1 0 0 0 0,-1 0 0 0 0,0 1-1 0 0,1-1 1 0 0,-1 0 0 0 0,1 1 0 0 0,0-1-1 0 0,-1 3 1 0 0,1-2 19 0 0,1 0 1 0 0,-1 0-1 0 0,1 0 0 0 0,-1 0 0 0 0,1 0 0 0 0,0 0 1 0 0,0 0-1 0 0,0-1 0 0 0,0 1 0 0 0,0 0 0 0 0,0 0 1 0 0,0-1-1 0 0,0 1 0 0 0,3 2 0 0 0,3 2 63 0 0,0 0 0 0 0,1 0 0 0 0,-1 0 0 0 0,1-1-1 0 0,0 0 1 0 0,11 4 0 0 0,-1-2 41 0 0,1-1 0 0 0,0-1 1 0 0,0-1-1 0 0,0-1 0 0 0,0 0 0 0 0,1-2 0 0 0,-1 0 0 0 0,1-1 1 0 0,-1-1-1 0 0,1 0 0 0 0,-1-2 0 0 0,0 0 0 0 0,28-9 0 0 0,-22 5-139 0 0,-1-2-1 0 0,-1 0 0 0 0,1-2 0 0 0,-1 0 0 0 0,-1-2 0 0 0,0 0 0 0 0,-1-2 0 0 0,-1 0 0 0 0,35-34 1 0 0,-46 40-170 0 0,0-2 1 0 0,-1 1 0 0 0,-1-1 0 0 0,0 0 0 0 0,0 0 0 0 0,6-16 0 0 0,-11 22 184 0 0,0 0 1 0 0,0-1-1 0 0,0 1 0 0 0,-1 0 1 0 0,1-1-1 0 0,-1 0 1 0 0,-1 1-1 0 0,1-1 1 0 0,-1 1-1 0 0,0-1 1 0 0,0 0-1 0 0,-1 1 0 0 0,1-1 1 0 0,-1 0-1 0 0,-1 1 1 0 0,1-1-1 0 0,-3-5 1 0 0,3 9 29 0 0,0 0 0 0 0,1 0 0 0 0,-1 1 0 0 0,0-1 1 0 0,0 1-1 0 0,0-1 0 0 0,0 1 0 0 0,-1-1 0 0 0,1 1 0 0 0,0-1 1 0 0,-1 1-1 0 0,1 0 0 0 0,0 0 0 0 0,-1 0 0 0 0,0 0 0 0 0,1 0 1 0 0,-1 0-1 0 0,1 0 0 0 0,-1 0 0 0 0,0 1 0 0 0,0-1 0 0 0,1 1 1 0 0,-1-1-1 0 0,-3 1 0 0 0,2 0-25 0 0,0 0 0 0 0,0 1 0 0 0,0 0 0 0 0,-1-1 0 0 0,1 1 0 0 0,0 0 0 0 0,0 1 0 0 0,0-1 0 0 0,0 0 0 0 0,1 1 0 0 0,-1 0 0 0 0,-5 3 0 0 0,-2 4-3 0 0,-1 1 0 0 0,1 0 0 0 0,0 0 0 0 0,1 1-1 0 0,-10 15 1 0 0,13-16 42 0 0,-1 0 0 0 0,2 0 0 0 0,-1 1 0 0 0,2-1 0 0 0,-1 1 0 0 0,1 0 0 0 0,1 1-1 0 0,0-1 1 0 0,1 0 0 0 0,0 1 0 0 0,0 0 0 0 0,1-1 0 0 0,1 1 0 0 0,0 0 0 0 0,1 0-1 0 0,2 12 1 0 0,-1-19 79 0 0,0 0 0 0 0,0 0-1 0 0,0-1 1 0 0,1 1 0 0 0,0-1 0 0 0,0 1-1 0 0,0-1 1 0 0,1 0 0 0 0,-1 0-1 0 0,1 0 1 0 0,0-1 0 0 0,0 1 0 0 0,0-1-1 0 0,0 0 1 0 0,1 0 0 0 0,0-1-1 0 0,-1 1 1 0 0,1-1 0 0 0,0 0-1 0 0,0 0 1 0 0,0-1 0 0 0,8 2 0 0 0,8 2 111 0 0,0-1 1 0 0,0-1-1 0 0,0-1 1 0 0,27 0-1 0 0,-36-3-227 0 0,0 1 0 0 0,0-2 0 0 0,0 0 0 0 0,0 0 0 0 0,0-1 0 0 0,-1 0 0 0 0,1-1 0 0 0,-1-1 0 0 0,0 0 0 0 0,0 0 0 0 0,0-1 0 0 0,-1 0 0 0 0,0-1 0 0 0,0-1 0 0 0,0 1 0 0 0,-1-1 0 0 0,0-1 0 0 0,-1 0 1 0 0,0 0-1 0 0,0 0 0 0 0,-1-1 0 0 0,-1 0 0 0 0,1-1 0 0 0,-2 1 0 0 0,1-1 0 0 0,4-13 0 0 0,3-13-60 0 0,-1-1 1 0 0,-1 0 0 0 0,-2 0 0 0 0,-2-1-1 0 0,-2 0 1 0 0,-1 0 0 0 0,-2-66 0 0 0,-2 99 295 0 0,0 4-121 0 0,0 0-1 0 0,0 1 0 0 0,0-1 1 0 0,0 0-1 0 0,-1 0 0 0 0,1 1 1 0 0,0-1-1 0 0,-1 0 1 0 0,0 1-1 0 0,1-1 0 0 0,-1 0 1 0 0,-1-1-1 0 0,-9 23-1287 0 0,-5 22 1410 0 0,1 0 0 0 0,2 1 1 0 0,-12 71-1 0 0,-4 135 1005 0 0,18-141-1099 0 0,11-105-171 0 0,-1 11-681 0 0,-1 0 0 0 0,0 1 0 0 0,-1-1 1 0 0,0 0-1 0 0,-8 17 0 0 0,3-16-2303 0 0</inkml:trace>
</inkml:ink>
</file>

<file path=ppt/ink/ink8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6.5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1 254 2888 0 0,'0'0'4567'0'0,"15"-9"-4685"0"0,48-31 24 0 0,-54 35 87 0 0,0 1-1 0 0,0 0 0 0 0,0 1 0 0 0,1 0 0 0 0,-1 0 0 0 0,1 1 1 0 0,13-2-1 0 0,14-3 14 0 0,-1-3 197 0 0,0-2 1 0 0,57-27-1 0 0,-89 44-79 0 0,-2 0-1 0 0,1 0 0 0 0,0 1 0 0 0,-1-1 0 0 0,3 10 1 0 0,1 4 12 0 0,2 5 0 0 0,-7-20-95 0 0,0 0 0 0 0,0-1 0 0 0,0 1 0 0 0,1 0 0 0 0,-1-1 0 0 0,1 0 0 0 0,0 1 0 0 0,0-1 0 0 0,0 0 0 0 0,3 4 0 0 0,-3-7 39 0 0,-1 0 0 0 0,0 0 0 0 0,1 0 0 0 0,-1 0 1 0 0,0-1-1 0 0,0 1 0 0 0,1-1 0 0 0,-1 1 0 0 0,0-1 0 0 0,0 1 0 0 0,0-1 0 0 0,0 0 0 0 0,0 1 0 0 0,0-1 0 0 0,0 0 0 0 0,0 0 0 0 0,0 0 0 0 0,0 0 1 0 0,0 0-1 0 0,0 0 0 0 0,1-2 0 0 0,21-23-98 0 0,-21 24 41 0 0,1-1 8 0 0,0-1 0 0 0,-1 1 0 0 0,1-1 0 0 0,-1 0 0 0 0,1 0 0 0 0,-1 0 0 0 0,0 0 0 0 0,-1 0-1 0 0,1 0 1 0 0,-1 0 0 0 0,2-7 0 0 0,30 32-2408 0 0,-20-17 2446 0 0,0-1 0 0 0,1-1-1 0 0,0 0 1 0 0,0-1 0 0 0,0 0-1 0 0,-1-1 1 0 0,1-1-1 0 0,0 0 1 0 0,0-1 0 0 0,0 0-1 0 0,-1-1 1 0 0,1-1 0 0 0,19-8-1 0 0,10-13-659 0 0,-41 24 601 0 0,-1 0 1 0 0,1 0-1 0 0,-1 0 1 0 0,1 0-1 0 0,-1-1 1 0 0,0 1 0 0 0,1 0-1 0 0,-1-1 1 0 0,0 1-1 0 0,0-1 1 0 0,0 0-1 0 0,0 1 1 0 0,0-1-1 0 0,0 0 1 0 0,-1 0 0 0 0,1 1-1 0 0,-1-1 1 0 0,1 0-1 0 0,-1 0 1 0 0,0 0-1 0 0,1 0 1 0 0,-1-3 0 0 0,0 4-29 0 0,-1 1 0 0 0,1-1 1 0 0,0 0-1 0 0,-1 1 1 0 0,1-1-1 0 0,-1 1 0 0 0,1-1 1 0 0,0 1-1 0 0,-1-1 1 0 0,1 1-1 0 0,-1 0 0 0 0,1-1 1 0 0,-1 1-1 0 0,0-1 1 0 0,1 1-1 0 0,-1 0 0 0 0,1 0 1 0 0,-1-1-1 0 0,0 1 1 0 0,1 0-1 0 0,-1 0 0 0 0,0 0 1 0 0,1-1-1 0 0,-1 1 1 0 0,1 0-1 0 0,-1 0 1 0 0,0 0-1 0 0,1 0 0 0 0,-1 0 1 0 0,0 1-1 0 0,1-1 1 0 0,-1 0-1 0 0,0 0 0 0 0,1 0 1 0 0,-1 0-1 0 0,0 1 1 0 0,0 0-1 0 0,-24 9-656 0 0,18-6 601 0 0,-1 1-1 0 0,1 1 0 0 0,0-1 0 0 0,0 1 1 0 0,1 1-1 0 0,0-1 0 0 0,-9 13 0 0 0,12-16 85 0 0,1 1-1 0 0,0 0 1 0 0,0 0-1 0 0,0 0 1 0 0,0 0-1 0 0,1 0 0 0 0,0 0 1 0 0,-1 0-1 0 0,2 0 1 0 0,-1 0-1 0 0,0 0 0 0 0,1 1 1 0 0,0-1-1 0 0,0 0 1 0 0,0 1-1 0 0,0-1 1 0 0,1 0-1 0 0,1 6 0 0 0,-1-8 40 0 0,-1-1 0 0 0,1 1 0 0 0,0-1 0 0 0,0 1-1 0 0,0 0 1 0 0,1-1 0 0 0,-1 0 0 0 0,0 1-1 0 0,0-1 1 0 0,1 0 0 0 0,-1 0 0 0 0,1 0 0 0 0,-1 0-1 0 0,1 0 1 0 0,0 0 0 0 0,-1 0 0 0 0,1 0 0 0 0,0-1-1 0 0,-1 1 1 0 0,1 0 0 0 0,0-1 0 0 0,0 0-1 0 0,3 1 1 0 0,46 2 726 0 0,-44-3-739 0 0,5-1 31 0 0,1 0 0 0 0,-1-1 0 0 0,0 0 0 0 0,1-1 0 0 0,-1-1 0 0 0,-1 0 1 0 0,1-1-1 0 0,0 0 0 0 0,-1 0 0 0 0,18-12 0 0 0,-17 8-173 0 0,1 0 1 0 0,-1 0-1 0 0,-1-1 1 0 0,0 0-1 0 0,0-1 1 0 0,-1-1-1 0 0,0 1 0 0 0,12-21 1 0 0,-19 26 114 0 0,0-1-1 0 0,0 0 1 0 0,-1 0 0 0 0,3-12 0 0 0,-4 17 7 0 0,0 0 0 0 0,-1 0 0 0 0,1 0 0 0 0,-1-1 0 0 0,0 1-1 0 0,0 0 1 0 0,0 0 0 0 0,0-1 0 0 0,0 1 0 0 0,0 0 0 0 0,-1 0 0 0 0,1-1 0 0 0,-1 1 0 0 0,1 0 0 0 0,-1 0 0 0 0,0 0 0 0 0,0 0 0 0 0,-2-4 0 0 0,2 6-59 0 0,1-1 1 0 0,-1 1-1 0 0,0 0 1 0 0,0-1-1 0 0,0 1 1 0 0,0 0-1 0 0,1-1 1 0 0,-1 1-1 0 0,0 0 1 0 0,0 0-1 0 0,0 0 1 0 0,0 0-1 0 0,0 0 1 0 0,0 0-1 0 0,1 0 1 0 0,-1 0-1 0 0,0 0 1 0 0,0 0 0 0 0,0 0-1 0 0,0 1 1 0 0,0-1-1 0 0,1 0 1 0 0,-1 1-1 0 0,0-1 1 0 0,0 1-1 0 0,0-1 1 0 0,1 1-1 0 0,-2 0 1 0 0,-23 19-302 0 0,22-17 386 0 0,-8 6 27 0 0,2 0-1 0 0,0 0 0 0 0,0 1 0 0 0,0 0 0 0 0,1 1 1 0 0,1-1-1 0 0,0 2 0 0 0,0-1 0 0 0,1 1 0 0 0,1 0 1 0 0,0 0-1 0 0,0 0 0 0 0,1 1 0 0 0,1 0 0 0 0,0-1 1 0 0,1 1-1 0 0,-1 19 0 0 0,3-31-46 0 0,0 0-1 0 0,0 0 1 0 0,0 1 0 0 0,0-1-1 0 0,0 0 1 0 0,0 0 0 0 0,0 0 0 0 0,0 0-1 0 0,1 0 1 0 0,-1 1 0 0 0,1-1 0 0 0,-1 0-1 0 0,1 0 1 0 0,-1 0 0 0 0,1 0-1 0 0,-1 0 1 0 0,1 0 0 0 0,0 0 0 0 0,0 0-1 0 0,-1-1 1 0 0,1 1 0 0 0,0 0-1 0 0,0 0 1 0 0,0-1 0 0 0,0 1 0 0 0,0 0-1 0 0,0-1 1 0 0,0 1 0 0 0,0-1-1 0 0,0 1 1 0 0,0-1 0 0 0,0 0 0 0 0,0 1-1 0 0,1-1 1 0 0,-1 0 0 0 0,0 0-1 0 0,0 0 1 0 0,0 0 0 0 0,0 0 0 0 0,1 0-1 0 0,-1 0 1 0 0,0 0 0 0 0,0 0-1 0 0,0 0 1 0 0,0-1 0 0 0,2 0 0 0 0,7-2 113 0 0,0 0 0 0 0,-1 0 0 0 0,1-1 1 0 0,9-6-1 0 0,-13 8-256 0 0,37-22-661 0 0,60-44 0 0 0,-75 48 854 0 0,-22 17-71 0 0,-5 3-255 0 0,-1 15-96 0 0,0 95 1416 0 0,0-109-1036 0 0,0 0 0 0 0,1 0 0 0 0,-1 0 0 0 0,1 0 0 0 0,-1 0 0 0 0,1 0 0 0 0,0 0-1 0 0,-1 0 1 0 0,1 0 0 0 0,0 0 0 0 0,0 0 0 0 0,0 0 0 0 0,-1 0 0 0 0,1-1 0 0 0,0 1 0 0 0,0 0-1 0 0,0-1 1 0 0,0 1 0 0 0,0-1 0 0 0,0 1 0 0 0,1-1 0 0 0,-1 0 0 0 0,0 1 0 0 0,0-1 0 0 0,0 0-1 0 0,0 0 1 0 0,0 1 0 0 0,0-1 0 0 0,3 0 0 0 0,42 0 690 0 0,-32-1-663 0 0,141 1-1129 0 0,-147 0-1667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37.37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31 3100 0 0,'-15'0'5065'0'0,"12"-5"-4673"0"0,1-1-392 0 0,1 3-64 0 0,-2 2-28 0 0,1-2-52 0 0,1 3-348 0 0</inkml:trace>
  <inkml:trace contextRef="#ctx0" brushRef="#br0" timeOffset="1">44 2 312 0 0,'0'0'6049'0'0,"-6"-1"-7794"0"0</inkml:trace>
</inkml:ink>
</file>

<file path=ppt/ink/ink8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7.6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257 141 820 0 0,'0'0'2256'0'0,"15"-11"-1724"0"0,-6 4-350 0 0,13-11 892 0 0,0 0 1 0 0,-1-2 0 0 0,22-25 0 0 0,-33 29 531 0 0,-10 11 255 0 0,-25 14-261 0 0,15-4-2235 0 0,-164 87 429 0 0,142-72 176 0 0,2 1 0 0 0,0 1 1 0 0,-34 34-1 0 0,61-53 5 0 0,0 0 0 0 0,0 0-1 0 0,0 0 1 0 0,0 1 0 0 0,0-1 0 0 0,1 1 0 0 0,0 0 0 0 0,0 0 0 0 0,0 0-1 0 0,-2 7 1 0 0,3-9 0 0 0,1-1 0 0 0,0 1-1 0 0,0 0 1 0 0,0 0 0 0 0,0 0-1 0 0,1 0 1 0 0,-1-1 0 0 0,0 1-1 0 0,1 0 1 0 0,-1 0 0 0 0,1-1-1 0 0,0 1 1 0 0,-1 0 0 0 0,1-1-1 0 0,0 1 1 0 0,0-1-1 0 0,0 1 1 0 0,0-1 0 0 0,1 1-1 0 0,-1-1 1 0 0,0 0 0 0 0,0 1-1 0 0,1-1 1 0 0,-1 0 0 0 0,1 0-1 0 0,-1 0 1 0 0,1 0 0 0 0,1 0-1 0 0,5 4-6 0 0,97 68-288 0 0,-91-62 290 0 0,-1 1 0 0 0,-1 0-1 0 0,0 1 1 0 0,0 1 0 0 0,12 19-1 0 0,-10-11-26 0 0,-1 1 0 0 0,14 32 0 0 0,-23-45 71 0 0,0 0 0 0 0,-1 0 0 0 0,0 0-1 0 0,-1 1 1 0 0,0-1 0 0 0,-1 1 0 0 0,0-1-1 0 0,-1 20 1 0 0,0-28 7 0 0,-1 1 1 0 0,1 0-1 0 0,-1-1 0 0 0,1 1 1 0 0,-1 0-1 0 0,0-1 0 0 0,0 1 1 0 0,0-1-1 0 0,-1 0 0 0 0,1 1 1 0 0,0-1-1 0 0,-1 0 0 0 0,1 0 1 0 0,-1 0-1 0 0,0 0 0 0 0,0 0 1 0 0,-2 2-1 0 0,0-1 34 0 0,0 0-1 0 0,0-1 1 0 0,-1 0-1 0 0,1 0 1 0 0,-1 0 0 0 0,1 0-1 0 0,-1 0 1 0 0,-8 1-1 0 0,-4-1 102 0 0,0 0 0 0 0,1-1 0 0 0,-1-1 0 0 0,-25-3 0 0 0,31 2-115 0 0,1 0 0 0 0,-1 0-1 0 0,1-1 1 0 0,0-1-1 0 0,0 0 1 0 0,0 0-1 0 0,0-1 1 0 0,0 0-1 0 0,-16-10 1 0 0,26 13-61 0 0,0 1-1 0 0,0 0 1 0 0,-1 0 0 0 0,1 0 0 0 0,0-1 0 0 0,0 1-1 0 0,-1 0 1 0 0,1 0 0 0 0,0-1 0 0 0,0 1 0 0 0,0 0 0 0 0,0 0-1 0 0,-1-1 1 0 0,1 1 0 0 0,0 0 0 0 0,0-1 0 0 0,0 1-1 0 0,0 0 1 0 0,0 0 0 0 0,0-1 0 0 0,0 1 0 0 0,0 0-1 0 0,0-1 1 0 0,0 1 0 0 0,0 0 0 0 0,0-1 0 0 0,0 1 0 0 0,0 0-1 0 0,0-1 1 0 0,0 1 0 0 0,0 0 0 0 0,0-1 0 0 0,0 1-1 0 0,1 0 1 0 0,-1 0 0 0 0,0-1 0 0 0,0 1 0 0 0,14-10-1846 0 0,23-2-2545 0 0,-36 12 4312 0 0,33-8-4022 0 0</inkml:trace>
</inkml:ink>
</file>

<file path=ppt/ink/ink8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8.0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342 11 4136 0 0,'0'0'3720'0'0,"-14"-3"-2689"0"0,1 1-933 0 0,0 0-1 0 0,1 0 1 0 0,-1 1-1 0 0,0 1 0 0 0,0 0 1 0 0,0 1-1 0 0,0 0 0 0 0,1 1 1 0 0,-1 0-1 0 0,0 1 0 0 0,-18 7 1 0 0,10 1-30 0 0,1 0 1 0 0,-25 19 0 0 0,37-24-90 0 0,-1 1 1 0 0,1 0-1 0 0,0 1 0 0 0,1 0 1 0 0,0 0-1 0 0,0 0 1 0 0,-6 11-1 0 0,10-9-1068 0 0,13-12 729 0 0,24-18 555 0 0,-22 11-318 0 0,-4 5 159 0 0,-1 1 0 0 0,1 0 0 0 0,-1 0 0 0 0,1 0 0 0 0,0 1 0 0 0,0 0-1 0 0,1 1 1 0 0,-1 0 0 0 0,0 0 0 0 0,0 1 0 0 0,1 0 0 0 0,-1 0 0 0 0,15 3 0 0 0,-17-2-18 0 0,0 1 1 0 0,-1 0-1 0 0,1 0 0 0 0,-1 0 1 0 0,1 1-1 0 0,-1-1 1 0 0,0 1-1 0 0,0 1 1 0 0,0-1-1 0 0,-1 1 1 0 0,1-1-1 0 0,-1 2 1 0 0,0-1-1 0 0,0 0 0 0 0,0 1 1 0 0,0-1-1 0 0,-1 1 1 0 0,0 0-1 0 0,0 0 1 0 0,3 8-1 0 0,-4-8-21 0 0,1 1-1 0 0,-1 0 1 0 0,-1 0-1 0 0,1 0 1 0 0,-1 0-1 0 0,0 0 1 0 0,0 0-1 0 0,-1 0 1 0 0,0 11-1 0 0,0-13-319 0 0,-1-1-1 0 0,1 1 0 0 0,-1-1 1 0 0,0 0-1 0 0,0 1 0 0 0,-1-1 1 0 0,1 0-1 0 0,-1 0 0 0 0,1 0 1 0 0,-1 0-1 0 0,-4 5 0 0 0,-2 1-2467 0 0</inkml:trace>
</inkml:ink>
</file>

<file path=ppt/ink/ink8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8.5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 44 3392 0 0,'0'0'6486'0'0,"9"14"-6170"0"0,24 43-162 0 0,-32-55-130 0 0,0 0 1 0 0,0-1-1 0 0,0 1 1 0 0,0 0 0 0 0,0 0-1 0 0,0 0 1 0 0,0 0-1 0 0,-1-1 1 0 0,1 1 0 0 0,-1 0-1 0 0,1 0 1 0 0,-1 0-1 0 0,0 0 1 0 0,0 0 0 0 0,0 0-1 0 0,0 0 1 0 0,0 0-1 0 0,0 0 1 0 0,-1 0 0 0 0,1 0-1 0 0,-1 0 1 0 0,1 0-1 0 0,-1 0 1 0 0,0 0 0 0 0,0 0-1 0 0,0 0 1 0 0,-2 3-1 0 0,2-4 23 0 0,-1 0-1 0 0,1 0 1 0 0,-1 0 0 0 0,0 0-1 0 0,1 0 1 0 0,-1 0-1 0 0,0-1 1 0 0,0 1-1 0 0,0 0 1 0 0,1-1-1 0 0,-1 1 1 0 0,0-1 0 0 0,0 0-1 0 0,0 0 1 0 0,0 0-1 0 0,0 0 1 0 0,0 0-1 0 0,1 0 1 0 0,-1 0-1 0 0,0 0 1 0 0,0-1 0 0 0,-3 0-1 0 0,4 0-62 0 0,0 1 0 0 0,0-1 0 0 0,1 1 0 0 0,-1 0 0 0 0,0-1 0 0 0,1 1 0 0 0,-1-1 0 0 0,0 0 0 0 0,1 1 0 0 0,-1-1 0 0 0,1 1 1 0 0,-1-1-1 0 0,0 0 0 0 0,1 1 0 0 0,0-1 0 0 0,-1 0 0 0 0,1 0 0 0 0,-1 0 0 0 0,1 1 0 0 0,0-1 0 0 0,0 0 0 0 0,0 0 0 0 0,-1 0 0 0 0,1 0 0 0 0,0 1 0 0 0,0-1 0 0 0,0 0 0 0 0,0 0 0 0 0,0 0 0 0 0,0 0 0 0 0,0 1 0 0 0,1-1 0 0 0,-1 0 0 0 0,0 0 0 0 0,0 0 0 0 0,1 0 0 0 0,-1 1 0 0 0,0-1 0 0 0,1 0 1 0 0,-1 0-1 0 0,1 1 0 0 0,-1-1 0 0 0,1 0 0 0 0,2-4-238 0 0,0 0 1 0 0,1 0 0 0 0,-1 0 0 0 0,1 1 0 0 0,4-5 0 0 0,8-6-136 0 0,0 2 0 0 0,1 0 0 0 0,1 1 0 0 0,-1 1 1 0 0,2 0-1 0 0,0 2 0 0 0,0 0 0 0 0,27-8 1 0 0,-44 16 446 0 0,0 0-1 0 0,1 0 1 0 0,0 0 0 0 0,-1 1 0 0 0,1 0 0 0 0,-1-1 0 0 0,1 1 0 0 0,0 0 0 0 0,-1 0 0 0 0,1 0 0 0 0,-1 1 0 0 0,1-1 0 0 0,-1 1 0 0 0,1-1 0 0 0,0 1 0 0 0,-1 0 0 0 0,0 0 0 0 0,1 0 0 0 0,-1 0 0 0 0,0 0-1 0 0,1 1 1 0 0,-1-1 0 0 0,2 3 0 0 0,-1-1 85 0 0,0 1 0 0 0,-1 0-1 0 0,1 0 1 0 0,-1 1-1 0 0,0-1 1 0 0,0 0 0 0 0,-1 1-1 0 0,1-1 1 0 0,-1 1 0 0 0,0-1-1 0 0,1 10 1 0 0,2 6-208 0 0,-2 1-1 0 0,0 0 1 0 0,-1-1 0 0 0,-1 1 0 0 0,-1 0-1 0 0,0 0 1 0 0,-2 0 0 0 0,-9 36-1 0 0,10-52-750 0 0</inkml:trace>
</inkml:ink>
</file>

<file path=ppt/ink/ink8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8:58.9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295 0 2872 0 0,'0'0'6055'0'0,"6"14"-5550"0"0,2 4-345 0 0,-1 2 0 0 0,-1-1 1 0 0,-1 1-1 0 0,0-1 0 0 0,2 23 1 0 0,-4 15 282 0 0,1-13-175 0 0,-1 0-1 0 0,-3 0 1 0 0,-11 85-1 0 0,11-127-233 0 0,0-1-1 0 0,0 1 0 0 0,-1-1 1 0 0,1 1-1 0 0,0 0 1 0 0,-1-1-1 0 0,0 1 1 0 0,1-1-1 0 0,-1 1 0 0 0,0-1 1 0 0,0 0-1 0 0,0 1 1 0 0,0-1-1 0 0,0 0 1 0 0,0 1-1 0 0,0-1 1 0 0,-2 2-1 0 0,2-3-21 0 0,0 0-1 0 0,0 1 1 0 0,0-1 0 0 0,0 0 0 0 0,0 0-1 0 0,0 0 1 0 0,0 0 0 0 0,0 0-1 0 0,0 0 1 0 0,0 0 0 0 0,0 0 0 0 0,0 0-1 0 0,0-1 1 0 0,0 1 0 0 0,1 0-1 0 0,-1 0 1 0 0,0-1 0 0 0,0 1 0 0 0,0-1-1 0 0,0 1 1 0 0,0-1 0 0 0,0 0-1 0 0,-7-6-146 0 0,0 1 1 0 0,1-2-1 0 0,0 1 0 0 0,-9-14 0 0 0,5 7-513 0 0,5 8 597 0 0,0-1 0 0 0,-1 1 0 0 0,1 1 0 0 0,-1-1 0 0 0,0 1 0 0 0,0 1 1 0 0,-1-1-1 0 0,1 1 0 0 0,-1 0 0 0 0,0 1 0 0 0,0 0 0 0 0,-14-3 0 0 0,17 4 60 0 0,0 2-1 0 0,0-1 1 0 0,0 1-1 0 0,-1-1 1 0 0,1 1-1 0 0,0 1 0 0 0,0-1 1 0 0,0 1-1 0 0,0 0 1 0 0,0 0-1 0 0,0 0 1 0 0,1 1-1 0 0,-1 0 0 0 0,0 0 1 0 0,1 0-1 0 0,-1 0 1 0 0,1 1-1 0 0,-1-1 1 0 0,1 1-1 0 0,0 0 0 0 0,0 1 1 0 0,-6 6-1 0 0,8-8 11 0 0,0 0-1 0 0,0 1 0 0 0,0-1 0 0 0,0 1 0 0 0,0-1 1 0 0,1 1-1 0 0,-1 0 0 0 0,1 0 0 0 0,0 0 0 0 0,0-1 1 0 0,0 1-1 0 0,0 1 0 0 0,0-1 0 0 0,0 0 0 0 0,1 0 1 0 0,0 0-1 0 0,0 0 0 0 0,0 0 0 0 0,0 0 0 0 0,0 1 1 0 0,0-1-1 0 0,1 0 0 0 0,-1 0 0 0 0,1 0 1 0 0,0 0-1 0 0,0 0 0 0 0,0 0 0 0 0,1 0 0 0 0,-1 0 1 0 0,1-1-1 0 0,-1 1 0 0 0,1 0 0 0 0,0-1 0 0 0,0 1 1 0 0,0-1-1 0 0,0 0 0 0 0,1 1 0 0 0,-1-1 0 0 0,0 0 1 0 0,1-1-1 0 0,0 1 0 0 0,-1 0 0 0 0,1-1 0 0 0,0 1 1 0 0,0-1-1 0 0,0 0 0 0 0,0 0 0 0 0,0 0 0 0 0,0 0 1 0 0,0-1-1 0 0,5 1 0 0 0,39 5 400 0 0,76 1-1 0 0,-48-7-4336 0 0,-48 0 644 0 0</inkml:trace>
</inkml:ink>
</file>

<file path=ppt/ink/ink8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00.2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350 118 560 0 0,'0'0'5115'0'0,"12"-11"-4489"0"0,39-36-14 0 0,-23 14 1371 0 0,-27 31-1628 0 0,0 0 0 0 0,0 0 0 0 0,0 0 1 0 0,-1 0-1 0 0,1 0 0 0 0,0 0 0 0 0,-1-1 0 0 0,0 1 1 0 0,0 0-1 0 0,1-3 689 0 0,-2 7-1050 0 0,1 0-1 0 0,-1 0 1 0 0,0 0 0 0 0,0 0 0 0 0,1 0-1 0 0,-1 0 1 0 0,0 0 0 0 0,-1 0 0 0 0,1 0-1 0 0,0-1 1 0 0,0 1 0 0 0,-1 0-1 0 0,1-1 1 0 0,-1 1 0 0 0,0-1 0 0 0,-2 2-1 0 0,0 2 83 0 0,-327 398 1257 0 0,318-384-1382 0 0,6-8-15 0 0,-1 0 1 0 0,1-1 0 0 0,-2 0 0 0 0,1-1 0 0 0,-2 1 0 0 0,-18 14 0 0 0</inkml:trace>
</inkml:ink>
</file>

<file path=ppt/ink/ink8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00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2752 0 0,'0'0'9760'0'0,"13"16"-9794"0"0,154 180 529 0 0,-65-89-262 0 0,55 58-255 0 0,142 193 0 0 0,-299-357 87 0 0,0 0-1 0 0,0-1 1 0 0,0 1 0 0 0,1-1 0 0 0,-1 1-1 0 0,0 0 1 0 0,1-1 0 0 0,-1 1-1 0 0,0-1 1 0 0,1 1 0 0 0,-1-1 0 0 0,1 1-1 0 0,-1-1 1 0 0,1 1 0 0 0,-1-1 0 0 0,1 0-1 0 0,-1 1 1 0 0,1-1 0 0 0,-1 1-1 0 0,1-1 1 0 0,-1 0 0 0 0,1 0 0 0 0,0 1-1 0 0,-1-1 1 0 0,1 0 0 0 0,-1 0-1 0 0,1 0 1 0 0,0 0 0 0 0,-1 0 0 0 0,1 0-1 0 0,1 0 1 0 0,-1-20 862 0 0,-3 13-996 0 0,1-1-1 0 0,-1 1 1 0 0,0 0-1 0 0,0 0 1 0 0,-5-9-1 0 0</inkml:trace>
</inkml:ink>
</file>

<file path=ppt/ink/ink8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13.6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31 5348 0 0,'0'0'7579'0'0,"4"-14"-6381"0"0,30 14-933 0 0,-12 1-190 0 0,1-1 0 0 0,-1 0 0 0 0,0-2 0 0 0,1-1-1 0 0,28-7 1 0 0,-50 9-171 0 0,-1 1 0 0 0,1 0-1 0 0,0 0 1 0 0,-1-1-1 0 0,1 1 1 0 0,0 0 0 0 0,-1 0-1 0 0,1 0 1 0 0,0 0 0 0 0,-1 0-1 0 0,1 0 1 0 0,0 0-1 0 0,0 0 1 0 0,-1 0 0 0 0,1 0-1 0 0,0 0 1 0 0,-1 1-1 0 0,1-1 1 0 0,0 0 0 0 0,-1 0-1 0 0,1 1 1 0 0,-1-1 0 0 0,1 0-1 0 0,0 1 1 0 0,-1-1-1 0 0,1 1 1 0 0,-1-1 0 0 0,1 1-1 0 0,-1-1 1 0 0,1 1-1 0 0,-1-1 1 0 0,1 1 0 0 0,-1-1-1 0 0,0 1 1 0 0,1 0 0 0 0,-1-1-1 0 0,0 1 1 0 0,1-1-1 0 0,-1 1 1 0 0,0 0 0 0 0,0 0-1 0 0,0-1 1 0 0,0 2-1 0 0,1-1-245 0 0,-1 1 0 0 0,0-1 0 0 0,0 0 0 0 0,0 1 0 0 0,0-1 0 0 0,0 1 0 0 0,-1-1 0 0 0,1 0 0 0 0,0 1 0 0 0,-1-1 0 0 0,1 0 0 0 0,-1 1 0 0 0,1-1 0 0 0,-1 0-1 0 0,0 0 1 0 0,1 0 0 0 0,-1 1 0 0 0,0-1 0 0 0,0 0 0 0 0,0 0 0 0 0,0 0 0 0 0,-1 1 0 0 0,2-2 301 0 0,0 0 0 0 0,-1 0-1 0 0,1 1 1 0 0,0-1 0 0 0,0 0 0 0 0,0 0 0 0 0,0 0 0 0 0,-1 0-1 0 0,1 0 1 0 0,0 1 0 0 0,0-1 0 0 0,0 0 0 0 0,-1 0 0 0 0,1 0-1 0 0,0 0 1 0 0,0 0 0 0 0,-1 0 0 0 0,1 0 0 0 0,0 0 0 0 0,0 0-1 0 0,0 0 1 0 0,-1 0 0 0 0,1 0 0 0 0,0 0 0 0 0,0 0 0 0 0,-1 0-1 0 0,1 0 1 0 0,0 0 0 0 0,0 0 0 0 0,-1 0 0 0 0,1 0 0 0 0,0 0-1 0 0,0 0 1 0 0,0 0 0 0 0,-1-1 0 0 0,1 1 0 0 0,0 0 0 0 0,0 0-1 0 0,0 0 1 0 0,-1 0 0 0 0,1 0 0 0 0,0-1 0 0 0,0 1 0 0 0,0 0-1 0 0,0 0 1 0 0,0 0 0 0 0,0-1 0 0 0,-1 1 0 0 0,1 0 0 0 0,0 0-1 0 0,0 0 1 0 0,0-1 0 0 0,0 1 0 0 0,0-1 0 0 0,1-40-426 0 0</inkml:trace>
</inkml:ink>
</file>

<file path=ppt/ink/ink8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14.0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60 3436 0 0,'0'0'8993'0'0,"13"1"-8986"0"0,14-4 63 0 0,1-2-1 0 0,45-15 1 0 0,9-1 324 0 0,-81 21-393 0 0,18-4-96 0 0,0 1-1 0 0,28-1 1 0 0</inkml:trace>
</inkml:ink>
</file>

<file path=ppt/ink/ink8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14.4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4772 0 0,'0'0'5701'0'0,"14"0"-5656"0"0,286 1 1356 0 0,-291 0-2041 0 0</inkml:trace>
</inkml:ink>
</file>

<file path=ppt/ink/ink8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2.5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1 156 0 0,'0'0'5719'0'0,"1"10"-2574"0"0,1 13-3164 0 0,0-3-2089 0 0,-1-12-119 0 0,-7-59-2439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38.06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104 457 300 0 0,'-16'-21'7655'0'0,"2"14"-4260"0"0,9 4-3369 0 0,0-1 0 0 0,0 0 0 0 0,0 0 0 0 0,0-1 0 0 0,0 1 0 0 0,1-1 0 0 0,0 0 0 0 0,0-1 0 0 0,1 1 0 0 0,-1-1 0 0 0,1 1 0 0 0,0-1 0 0 0,1 0 0 0 0,-1 0 0 0 0,1 0-1 0 0,0 0 1 0 0,-1-7 0 0 0,1 0-39 0 0,0 1 0 0 0,0-1 0 0 0,2 0 0 0 0,-1 0-1 0 0,2 1 1 0 0,-1-1 0 0 0,6-23 0 0 0,1 14-68 0 0,1 0 1 0 0,1 1-1 0 0,1 0 1 0 0,1 1-1 0 0,1 0 1 0 0,24-31-1 0 0,-33 48 16 0 0,-1 1-1 0 0,1-1 1 0 0,0 1-1 0 0,0 0 0 0 0,0-1 1 0 0,0 2-1 0 0,1-1 1 0 0,-1 0-1 0 0,1 1 0 0 0,-1-1 1 0 0,1 1-1 0 0,-1 0 1 0 0,1 0-1 0 0,0 0 0 0 0,-1 1 1 0 0,1-1-1 0 0,0 1 1 0 0,-1 0-1 0 0,8 1 0 0 0,0-1-2 0 0,1 1-1 0 0,-1 1 0 0 0,1 0 1 0 0,-1 0-1 0 0,13 5 0 0 0,-11-1 30 0 0,0 1-1 0 0,0-1 1 0 0,-1 2-1 0 0,0 0 0 0 0,20 17 1 0 0,-6-2 101 0 0,28 33 0 0 0,-50-52-32 0 0,-1 1-1 0 0,0 0 1 0 0,-1-1 0 0 0,1 1-1 0 0,-1 0 1 0 0,0 0 0 0 0,0 0 0 0 0,0 1-1 0 0,-1-1 1 0 0,0 0 0 0 0,0 1 0 0 0,0-1-1 0 0,-1 1 1 0 0,1-1 0 0 0,-1 1-1 0 0,-1-1 1 0 0,1 1 0 0 0,-1-1 0 0 0,0 1-1 0 0,0-1 1 0 0,-1 0 0 0 0,1 0 0 0 0,-4 8-1 0 0,1-4 76 0 0,1-1-1 0 0,-1 0 0 0 0,-1-1 1 0 0,1 1-1 0 0,-1-1 1 0 0,0 0-1 0 0,-1 0 0 0 0,0 0 1 0 0,0-1-1 0 0,-1 0 1 0 0,1 0-1 0 0,-1 0 0 0 0,-14 7 1 0 0,4-4 723 0 0,-36 12 0 0 0,15-12-1094 0 0,0-10-3799 0 0</inkml:trace>
</inkml:ink>
</file>

<file path=ppt/ink/ink8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2.9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0 1 732 0 0</inkml:trace>
</inkml:ink>
</file>

<file path=ppt/ink/ink8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3.3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54 732 0 0,'35'-18'1540'0'0,"-34"17"-1212"0"0,1-1 0 0 0,-1 1 0 0 0,1 0 1 0 0,-1-1-1 0 0,0 1 0 0 0,0-1 1 0 0,0 1-1 0 0,0-1 0 0 0,0 1 1 0 0,0-1-1 0 0,0 0 0 0 0,-1 1 1 0 0,1-3-1 0 0,0 3-122 0 0,-1 1 1 0 0,0-1-1 0 0,0 0 0 0 0,0 1 0 0 0,0-1 1 0 0,1 0-1 0 0,-1 1 0 0 0,0-1 0 0 0,1 1 1 0 0,-1-1-1 0 0,0 1 0 0 0,1-1 0 0 0,-1 1 1 0 0,0-1-1 0 0,1 1 0 0 0,-1-1 1 0 0,1 1-1 0 0,-1-1 0 0 0,1 1 0 0 0,0 0 1 0 0,-1-1-1 0 0,1 1 0 0 0,0-1 0 0 0,0 3-200 0 0,1-1-1 0 0,-1 1 0 0 0,0 0 0 0 0,0 0 1 0 0,0-1-1 0 0,0 1 0 0 0,0 0 0 0 0,0 0 1 0 0,-1 0-1 0 0,1 0 0 0 0,-1 0 0 0 0,1 0 1 0 0,-1 0-1 0 0,0 0 0 0 0,1 3 0 0 0,-1-2 47 0 0,5 31 93 0 0,-2 0-1 0 0,-1 0 0 0 0,-2 0 0 0 0,-1 1 0 0 0,-2-1 0 0 0,-1 0 0 0 0,-1 0 1 0 0,-3-1-1 0 0,0 0 0 0 0,-25 60 0 0 0,32-90-101 0 0,-19 39-51 0 0,19-41 77 0 0,0 1 0 0 0,1-1 0 0 0,-1 1 1 0 0,0-1-1 0 0,0 1 0 0 0,0-1 0 0 0,-1 0 0 0 0,1 0 1 0 0,0 1-1 0 0,0-1 0 0 0,-1 0 0 0 0,1 0 0 0 0,0 0 1 0 0,-1 0-1 0 0,1-1 0 0 0,-1 1 0 0 0,0 0 0 0 0,1-1 0 0 0,-1 1 1 0 0,1-1-1 0 0,-1 1 0 0 0,0-1 0 0 0,-2 1 0 0 0,3-2-13 0 0,0 0-1 0 0,0 0 0 0 0,0 0 1 0 0,0 0-1 0 0,0 1 1 0 0,0-1-1 0 0,0-1 0 0 0,0 1 1 0 0,0 0-1 0 0,0 0 0 0 0,1 0 1 0 0,-1 0-1 0 0,0 0 0 0 0,1-1 1 0 0,-1 1-1 0 0,1 0 0 0 0,-1-1 1 0 0,1 1-1 0 0,0 0 0 0 0,-1-1 1 0 0,1 1-1 0 0,0-1 1 0 0,0 1-1 0 0,0 0 0 0 0,0-4 1 0 0,2-38 41 0 0,4 22-177 0 0,1 0 1 0 0,1 1 0 0 0,0 0 0 0 0,2 0-1 0 0,0 1 1 0 0,20-28 0 0 0,-16 24 97 0 0,-5 9-13 0 0,66-101-218 0 0,-62 98 70 0 0,0 1-1 0 0,1 0 0 0 0,1 1 0 0 0,23-20 0 0 0,-33 32-95 0 0,0 0 0 0 0,-1 0 0 0 0,1 0 0 0 0,0 1-1 0 0,0-1 1 0 0,1 1 0 0 0,4-1 0 0 0,-2 1-961 0 0,1 1 0 0 0,-1-1 0 0 0,0 2 0 0 0,10-1 0 0 0,-3 1-1711 0 0</inkml:trace>
  <inkml:trace contextRef="#ctx0" brushRef="#br0" timeOffset="1">448 321 1684 0 0,'0'0'5401'0'0,"15"0"-5324"0"0,50-5-63 0 0,-60 5-2 0 0,0-1 0 0 0,1 0 1 0 0,-1-1-1 0 0,0 0 0 0 0,1 0 0 0 0,-1 0 0 0 0,0 0 1 0 0,0-1-1 0 0,-1 1 0 0 0,1-1 0 0 0,-1-1 0 0 0,1 1 1 0 0,-1 0-1 0 0,0-1 0 0 0,0 0 0 0 0,0 0 0 0 0,-1 0 1 0 0,0-1-1 0 0,1 1 0 0 0,-2-1 0 0 0,1 0 1 0 0,0 0-1 0 0,3-9 0 0 0,-5 10-8 0 0,1 0 0 0 0,-1 1 0 0 0,0-1 0 0 0,0 0 0 0 0,-1 0 0 0 0,1 0 0 0 0,-1 0 0 0 0,1 0 0 0 0,-1 0 0 0 0,-1 0 0 0 0,1 0 0 0 0,0 0 0 0 0,-1 0 0 0 0,0 0 0 0 0,0 1 1 0 0,0-1-1 0 0,0 0 0 0 0,-1 0 0 0 0,0 1 0 0 0,1-1 0 0 0,-1 1 0 0 0,-1-1 0 0 0,1 1 0 0 0,0 0 0 0 0,-1 0 0 0 0,1 0 0 0 0,-1 0 0 0 0,0 0 0 0 0,-5-3 0 0 0,5 4-2 0 0,0 1 0 0 0,0-1 0 0 0,0 1 1 0 0,0 0-1 0 0,0 0 0 0 0,0 0 0 0 0,0 0 0 0 0,0 0 0 0 0,0 1 0 0 0,0-1 1 0 0,0 1-1 0 0,0 0 0 0 0,-1 0 0 0 0,1 0 0 0 0,0 0 0 0 0,-5 2 0 0 0,3-1 2 0 0,0 1 0 0 0,0 0-1 0 0,0 0 1 0 0,0 0-1 0 0,0 1 1 0 0,0 0 0 0 0,1 0-1 0 0,-9 7 1 0 0,2 1 51 0 0,0 0-1 0 0,0 1 1 0 0,1 0 0 0 0,1 1 0 0 0,-14 22-1 0 0,14-17 76 0 0,0 0 0 0 0,1 0 0 0 0,1 1 0 0 0,-6 23 0 0 0,10-31-25 0 0,1 1 1 0 0,0-1-1 0 0,1 0 0 0 0,0 0 1 0 0,1 1-1 0 0,0-1 0 0 0,0 0 1 0 0,2 1-1 0 0,2 11 0 0 0,-2-17-41 0 0,0 0-1 0 0,0 0 1 0 0,1 0-1 0 0,0 0 1 0 0,1-1-1 0 0,-1 1 1 0 0,1-1-1 0 0,0 0 1 0 0,0 0-1 0 0,1 0 1 0 0,-1 0-1 0 0,1-1 1 0 0,8 6-1 0 0,-8-6-266 0 0,-1-1 0 0 0,1 0 0 0 0,0-1-1 0 0,0 1 1 0 0,0-1 0 0 0,0 0 0 0 0,0 0 0 0 0,0-1 0 0 0,0 1-1 0 0,1-1 1 0 0,-1 0 0 0 0,0-1 0 0 0,1 1 0 0 0,-1-1 0 0 0,1 0-1 0 0,7-1 1 0 0,1-6-1512 0 0,3-7-559 0 0</inkml:trace>
</inkml:ink>
</file>

<file path=ppt/ink/ink8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4.0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134 60 3724 0 0,'0'0'3735'0'0,"-4"15"-3395"0"0,-8 27-133 0 0,-3-1 0 0 0,-1-1 1 0 0,-29 55-1 0 0,35-79-188 0 0,5-8 37 0 0,1 0 0 0 0,-1-1 0 0 0,-1 1 0 0 0,-5-3 3860 0 0,11-25-4181 0 0,7 6 171 0 0,1-1 1 0 0,0 1-1 0 0,0 0 1 0 0,2 1-1 0 0,-1 0 1 0 0,23-22-1 0 0,-4 3 28 0 0,-16 17-16 0 0,2-4 73 0 0,1 2 0 0 0,25-23 0 0 0,-36 36-37 0 0,0 1 0 0 0,-1 0 0 0 0,2 0 0 0 0,-1 0 0 0 0,0 1 0 0 0,0-1 0 0 0,1 1 1 0 0,0 0-1 0 0,-1 0 0 0 0,1 1 0 0 0,0-1 0 0 0,0 1 0 0 0,0 0 0 0 0,0 0 0 0 0,0 1 0 0 0,0 0 1 0 0,6 0-1 0 0,-9 0 15 0 0,1 1 0 0 0,-1 0 0 0 0,1 1 0 0 0,-1-1 0 0 0,1 0 1 0 0,-1 1-1 0 0,0-1 0 0 0,0 1 0 0 0,0 0 0 0 0,0 0 0 0 0,0-1 0 0 0,0 1 1 0 0,0 1-1 0 0,-1-1 0 0 0,1 0 0 0 0,-1 0 0 0 0,1 1 0 0 0,-1-1 0 0 0,0 0 1 0 0,0 1-1 0 0,1 3 0 0 0,1 2 169 0 0,0 1 0 0 0,0-1 0 0 0,-1 1 0 0 0,0 0 0 0 0,0 10 0 0 0,-1-5-62 0 0,-1-1-1 0 0,0 1 1 0 0,-1 0-1 0 0,-4 19 1 0 0,4-28-26 0 0,-1 0 0 0 0,1-1 0 0 0,-1 1 0 0 0,1 0 1 0 0,-1-1-1 0 0,-1 1 0 0 0,1-1 0 0 0,-1 1 0 0 0,1-1 0 0 0,-1 0 0 0 0,0 0 1 0 0,-1 0-1 0 0,1-1 0 0 0,-1 1 0 0 0,-6 4 0 0 0,10-8-7 0 0,-1 1 0 0 0,1-1 0 0 0,0 0 0 0 0,-1 1-1 0 0,1-1 1 0 0,0 0 0 0 0,-1 0 0 0 0,1 0 0 0 0,-1 1 0 0 0,1-1 0 0 0,0 0-1 0 0,-1 0 1 0 0,1 0 0 0 0,0 0 0 0 0,-1 0 0 0 0,1 0 0 0 0,-1 0 0 0 0,1 0 0 0 0,-1 0-1 0 0,1 0 1 0 0,0 0 0 0 0,-1 0 0 0 0,1 0 0 0 0,-1 0 0 0 0,1 0 0 0 0,0 0-1 0 0,-1 0 1 0 0,1 0 0 0 0,-1-1 0 0 0,1 1 0 0 0,0 0 0 0 0,-1 0 0 0 0,1 0-1 0 0,0-1 1 0 0,-1 1 0 0 0,1-1 0 0 0,-5-17 417 0 0,10-22-680 0 0,9 12 116 0 0,2 0-1 0 0,0 1 1 0 0,2 0 0 0 0,0 2 0 0 0,2 0 0 0 0,42-40 0 0 0,-57 60 67 0 0,0 1 0 0 0,0-1-1 0 0,0 1 1 0 0,1 1 0 0 0,7-5 0 0 0,-12 7 20 0 0,0 1 0 0 0,0-1 0 0 0,0 1 0 0 0,0-1 0 0 0,1 1 0 0 0,-1 0 0 0 0,0-1 0 0 0,0 1 0 0 0,0 0 0 0 0,0 0 0 0 0,1 0 0 0 0,-1 0 0 0 0,0 0 0 0 0,0 0 0 0 0,0 0 0 0 0,0 0 0 0 0,1 0 0 0 0,-1 1 0 0 0,0-1 0 0 0,0 0 0 0 0,0 1 0 0 0,0-1 0 0 0,0 1 0 0 0,0-1 0 0 0,0 1 0 0 0,0 0 0 0 0,0-1 0 0 0,0 1 0 0 0,0 0 0 0 0,0 0 0 0 0,0 0 0 0 0,0-1 0 0 0,-1 1 0 0 0,1 0 0 0 0,0 0 0 0 0,0 2 0 0 0,3 4 58 0 0,-1 1 0 0 0,1 0 0 0 0,-2 0 0 0 0,1 0 0 0 0,-1 0 0 0 0,0 0 0 0 0,-1 1 0 0 0,0-1 0 0 0,0 0 0 0 0,-1 1 0 0 0,0-1 0 0 0,0 1 0 0 0,-1-1 0 0 0,0 0 0 0 0,-1 1 0 0 0,0-1 1 0 0,0 0-1 0 0,-5 10 0 0 0,1-2-240 0 0,-2 0 0 0 0,0 0 0 0 0,-1-1 0 0 0,0 0 0 0 0,-1-1 0 0 0,-1 0 0 0 0,-23 23 0 0 0,23-28-1234 0 0,24-38-6744 0 0,1 11 6159 0 0</inkml:trace>
</inkml:ink>
</file>

<file path=ppt/ink/ink8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4.5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118 1 1128 0 0,'0'0'6680'0'0,"-6"14"-6344"0"0,-73 152 675 0 0,73-155-996 0 0,1 0 0 0 0,1 0 0 0 0,0 1-1 0 0,0-1 1 0 0,1 1 0 0 0,1 0 0 0 0,0 0 0 0 0,0 0 0 0 0,1 0 0 0 0,1 13 0 0 0,0-25 3 0 0,0 1-1 0 0,0-1 1 0 0,0 1 0 0 0,0-1 0 0 0,0 0-1 0 0,0 1 1 0 0,1-1 0 0 0,-1 1 0 0 0,0-1-1 0 0,0 0 1 0 0,0 1 0 0 0,0-1-1 0 0,0 0 1 0 0,1 1 0 0 0,-1-1 0 0 0,0 0-1 0 0,0 0 1 0 0,1 1 0 0 0,-1-1 0 0 0,0 0-1 0 0,0 1 1 0 0,1-1 0 0 0,-1 0 0 0 0,0 0-1 0 0,1 0 1 0 0,-1 1 0 0 0,0-1 0 0 0,1 0-1 0 0,-1 0 1 0 0,1 0 0 0 0,-1 0 0 0 0,0 0-1 0 0,1 0 1 0 0,-1 0 0 0 0,1 0 0 0 0,17-5 1216 0 0,11-14 227 0 0,-4-1-1182 0 0,0-2-1 0 0,-1 0 1 0 0,27-33 0 0 0,-45 47-261 0 0,1 0 0 0 0,-1 0 0 0 0,-1-1 0 0 0,0 1 0 0 0,0-1 0 0 0,0-1 0 0 0,-1 1 0 0 0,-1-1 0 0 0,0 1 0 0 0,0-1 0 0 0,-1 0 0 0 0,0 0 0 0 0,0 0 1 0 0,-1-19-1 0 0,-1 29-39 0 0,0-1 1 0 0,0 0-1 0 0,0 0 1 0 0,0 1 0 0 0,0-1-1 0 0,0 0 1 0 0,0 0 0 0 0,-1 1-1 0 0,1-1 1 0 0,0 0-1 0 0,0 1 1 0 0,-1-1 0 0 0,1 0-1 0 0,-1 1 1 0 0,1-1-1 0 0,-1 0 1 0 0,1 1 0 0 0,-1-1-1 0 0,1 1 1 0 0,-1-1-1 0 0,1 1 1 0 0,-1-1 0 0 0,0 1-1 0 0,1-1 1 0 0,-1 1-1 0 0,0 0 1 0 0,1-1 0 0 0,-1 1-1 0 0,-1-1 1 0 0,0 1-79 0 0,0 0 0 0 0,-1 0 0 0 0,1 0 0 0 0,0 0 0 0 0,-1 0 0 0 0,1 0-1 0 0,0 0 1 0 0,0 1 0 0 0,-1 0 0 0 0,-1 0 0 0 0,-4 2-510 0 0,0 0 0 0 0,1 0-1 0 0,-1 1 1 0 0,-10 7 0 0 0,5-1-1681 0 0,-4 3-747 0 0</inkml:trace>
</inkml:ink>
</file>

<file path=ppt/ink/ink8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5.1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48 2844 0 0,'0'0'7090'0'0,"7"14"-6679"0"0,18 47-190 0 0,-21-51-180 0 0,-1 1 0 0 0,0 0 1 0 0,-1 0-1 0 0,-1-1 0 0 0,0 1 1 0 0,0 0-1 0 0,-2 20 0 0 0,1-21 22 0 0,0 1-1 0 0,0-1 1 0 0,1 1-1 0 0,3 16 0 0 0,-3-27-11 0 0,-1 0-1 0 0,0 0 0 0 0,1 0 0 0 0,-1 0 0 0 0,1 1 0 0 0,-1-1 1 0 0,1 0-1 0 0,-1 0 0 0 0,1 0 0 0 0,-1 0 0 0 0,0 0 1 0 0,1 0-1 0 0,-1 0 0 0 0,1 0 0 0 0,-1 0 0 0 0,1-1 1 0 0,-1 1-1 0 0,0 0 0 0 0,1 0 0 0 0,-1 0 0 0 0,1 0 1 0 0,-1-1-1 0 0,0 1 0 0 0,1 0 0 0 0,-1 0 0 0 0,1-1 0 0 0,-1 1 1 0 0,0 0-1 0 0,1-1 0 0 0,-1 0 0 0 0,19-12-189 0 0,-16 11 217 0 0,19-13 20 0 0,93-72-875 0 0,-103 76 692 0 0,0 0 0 0 0,-1-1 1 0 0,0 0-1 0 0,-1 0 1 0 0,0-2-1 0 0,13-22 1 0 0,-28 49-115 0 0,0 1 1 0 0,1 0-1 0 0,1 0 0 0 0,0 0 1 0 0,0 0-1 0 0,1 20 1 0 0,1-24 353 0 0,1 0 0 0 0,1-1 0 0 0,0 1 0 0 0,0 0 0 0 0,3 10 0 0 0,-3-16-117 0 0,0 0 0 0 0,1 0-1 0 0,-1 0 1 0 0,1-1 0 0 0,0 1-1 0 0,0-1 1 0 0,0 1 0 0 0,0-1-1 0 0,0 0 1 0 0,1 1 0 0 0,0-1-1 0 0,0 0 1 0 0,3 2 0 0 0,-4-3 16 0 0,1 0 1 0 0,-1-1 0 0 0,0 0-1 0 0,1 0 1 0 0,-1 1 0 0 0,1-1-1 0 0,-1-1 1 0 0,1 1 0 0 0,0 0 0 0 0,-1-1-1 0 0,1 1 1 0 0,0-1 0 0 0,0 0-1 0 0,-1 0 1 0 0,1 0 0 0 0,0 0-1 0 0,4-1 1 0 0,-1-1 1 0 0,-1 1 0 0 0,0-1 0 0 0,1 0 0 0 0,-1-1 0 0 0,0 1 0 0 0,0-1 0 0 0,-1 0 0 0 0,7-4 0 0 0,1-3-64 0 0,0-1 0 0 0,-1 0 0 0 0,0-1 0 0 0,-1 0 0 0 0,11-17 0 0 0,-13 16-207 0 0,0-1 0 0 0,-1 0-1 0 0,0-1 1 0 0,5-18 0 0 0,-9 25 170 0 0,-1-1 1 0 0,0 0-1 0 0,0 0 1 0 0,-1 0-1 0 0,0 0 0 0 0,0-1 1 0 0,-1 1-1 0 0,-2-15 0 0 0,2 23 25 0 0,0 0 0 0 0,0 0 0 0 0,0 0 0 0 0,0 0 0 0 0,-1 0 0 0 0,1 0 0 0 0,0 0 0 0 0,0 0 0 0 0,-1 1 0 0 0,1-1 0 0 0,-1 0 0 0 0,1 0 0 0 0,-1 0 0 0 0,1 1 0 0 0,-1-1 0 0 0,1 0 0 0 0,-1 0 0 0 0,1 1 0 0 0,-1-1 0 0 0,0 0 0 0 0,0 1-1 0 0,1-1 1 0 0,-1 1 0 0 0,0-1 0 0 0,0 1 0 0 0,0 0 0 0 0,1-1 0 0 0,-1 1 0 0 0,0 0 0 0 0,0-1 0 0 0,0 1 0 0 0,0 0 0 0 0,0 0 0 0 0,0 0 0 0 0,0 0 0 0 0,0 0 0 0 0,0 0 0 0 0,1 0 0 0 0,-1 0 0 0 0,0 0 0 0 0,0 0 0 0 0,0 1 0 0 0,0-1 0 0 0,0 0 0 0 0,0 1 0 0 0,0-1-1 0 0,1 0 1 0 0,-1 1 0 0 0,0-1 0 0 0,-1 1 0 0 0,-3 2-96 0 0,0 1 0 0 0,0-1 0 0 0,0 1-1 0 0,0 0 1 0 0,1 0 0 0 0,-5 5 0 0 0,-5 7 381 0 0,1 1-1 0 0,1 0 1 0 0,1 1 0 0 0,0 0-1 0 0,1 1 1 0 0,-11 31 0 0 0,16-35-213 0 0,1-1 1 0 0,0 1 0 0 0,0 0-1 0 0,2 0 1 0 0,0 0 0 0 0,1 0-1 0 0,0 0 1 0 0,1 0 0 0 0,4 31-1 0 0,-2-40-46 0 0,0 0 0 0 0,0 1 0 0 0,1-1-1 0 0,0 0 1 0 0,0-1 0 0 0,0 1-1 0 0,1 0 1 0 0,0-1 0 0 0,0 0-1 0 0,0 0 1 0 0,0 0 0 0 0,10 8 0 0 0,-10-10-432 0 0,0 0 0 0 0,0 0 1 0 0,0 0-1 0 0,1-1 0 0 0,-1 1 1 0 0,1-1-1 0 0,-1 0 0 0 0,1 0 1 0 0,0-1-1 0 0,-1 0 0 0 0,7 2 1 0 0,12-3-3256 0 0</inkml:trace>
</inkml:ink>
</file>

<file path=ppt/ink/ink8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6.0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647 53 1748 0 0,'0'0'7274'0'0,"-1"-7"-7136"0"0,-1-21 38 0 0,2 27-90 0 0,0 0 0 0 0,0 0 0 0 0,0 0-1 0 0,0 0 1 0 0,0 0 0 0 0,-1 0 0 0 0,1 0 0 0 0,0 0-1 0 0,-1 0 1 0 0,1 0 0 0 0,0 1 0 0 0,-1-1 0 0 0,1 0-1 0 0,-1 0 1 0 0,0 0 0 0 0,1 1 0 0 0,-2-2 0 0 0,-10 2-532 0 0,-8 17-908 0 0,20-16 1429 0 0,-95 108-88 0 0,6 4 0 0 0,5 4 0 0 0,-75 136 0 0 0,124-189-16 0 0,2 2 0 0 0,-31 90-1 0 0,53-125 62 0 0,2 2-1 0 0,1-1 1 0 0,1 1-1 0 0,2 1 1 0 0,2-1-1 0 0,1 1 1 0 0,3 45-1 0 0,1-62-13 0 0,1 0 0 0 0,1 0 0 0 0,0-1 0 0 0,1 1 0 0 0,1-1 0 0 0,1 0 0 0 0,0-1-1 0 0,1 1 1 0 0,1-1 0 0 0,0-1 0 0 0,1 0 0 0 0,18 20 0 0 0,-5-9 41 0 0,1-2 0 0 0,0-1 0 0 0,2-1 0 0 0,0-1 0 0 0,46 25 0 0 0,-72-44-22 0 0,0-1 0 0 0,1 0-1 0 0,-1 1 1 0 0,0-1 0 0 0,1 0 0 0 0,-1 1 0 0 0,0-1 0 0 0,1 0 0 0 0,-1 1 0 0 0,0-1-1 0 0,1 0 1 0 0,-1 0 0 0 0,1 1 0 0 0,-1-1 0 0 0,1 0 0 0 0,-1 0 0 0 0,0 0-1 0 0,1 0 1 0 0,-1 0 0 0 0,1 0 0 0 0,-1 0 0 0 0,1 0 0 0 0,-1 0 0 0 0,1 0-1 0 0,-1 0 1 0 0,1 0 0 0 0,-1 0 0 0 0,1 0 0 0 0,-1 0 0 0 0,0 0 0 0 0,1 0-1 0 0,-11-14 113 0 0,-27-19-790 0 0,-35-9-3734 0 0,56 30 736 0 0</inkml:trace>
</inkml:ink>
</file>

<file path=ppt/ink/ink8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7.1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377 0 184 0 0,'0'0'8547'0'0,"-5"11"-8862"0"0,-120 212 3043 0 0,93-172-2524 0 0,-3-2-1 0 0,-50 57 1 0 0,45-67 110 0 0,38-38-436 0 0,-1 1 1 0 0,1 0-1 0 0,0 0 1 0 0,-1-1-1 0 0,1 1 1 0 0,0-1 0 0 0,-1 0-1 0 0,0 0 1 0 0,1 0-1 0 0,-1 0 1 0 0,0 0-1 0 0,1-1 1 0 0,-1 1 0 0 0,0-1-1 0 0,0 0 1 0 0,0 1-1 0 0,-4-2 1 0 0,7 1-26 0 0,-1-1 0 0 0,1 1 0 0 0,-1-1 0 0 0,1 0 0 0 0,0 1 1 0 0,-1-1-1 0 0,1 0 0 0 0,0 1 0 0 0,0-1 0 0 0,0 0 0 0 0,-1 1 0 0 0,1-1 0 0 0,0 0 0 0 0,0 0 0 0 0,0 1 1 0 0,0-1-1 0 0,0 0 0 0 0,0 1 0 0 0,1-1 0 0 0,-1 0 0 0 0,0 0 0 0 0,0 1 0 0 0,0-1 0 0 0,1 0 1 0 0,-1 1-1 0 0,0-1 0 0 0,1 0 0 0 0,9-19-2579 0 0</inkml:trace>
</inkml:ink>
</file>

<file path=ppt/ink/ink8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7.5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322 1 3828 0 0,'0'0'3161'0'0,"-7"16"-2690"0"0,-23 50-120 0 0,25-58-301 0 0,0 0 0 0 0,-1 0 0 0 0,0 0 0 0 0,0-1 0 0 0,-1 1 0 0 0,1-2 0 0 0,-2 1 0 0 0,1-1 0 0 0,-1 0 0 0 0,0 0-1 0 0,0-1 1 0 0,0 0 0 0 0,-1-1 0 0 0,-17 7 0 0 0,24-10-39 0 0,-15 6 47 0 0,0 0-1 0 0,-21 5 1 0 0,32-11-13 0 0,-1 1 1 0 0,0-1-1 0 0,1 0 1 0 0,-1 0-1 0 0,0-1 1 0 0,0 0-1 0 0,0 0 1 0 0,1-1-1 0 0,-9-1 1 0 0,14 2-34 0 0,1 0-1 0 0,-1-1 1 0 0,1 1 0 0 0,-1 0 0 0 0,0 0-1 0 0,1 0 1 0 0,-1-1 0 0 0,1 1 0 0 0,-1 0-1 0 0,1 0 1 0 0,-1-1 0 0 0,1 1 0 0 0,-1 0-1 0 0,1-1 1 0 0,0 1 0 0 0,-1-1 0 0 0,1 1-1 0 0,-1-1 1 0 0,1 1 0 0 0,0 0 0 0 0,-1-1-1 0 0,1 1 1 0 0,0-1 0 0 0,0 0 0 0 0,-1 1-1 0 0,1-1 1 0 0,0 1 0 0 0,0-1 0 0 0,0 1-1 0 0,0-1 1 0 0,0 0 0 0 0,0 1 0 0 0,0-1-1 0 0,0 1 1 0 0,0-1 0 0 0,0 1 0 0 0,0-1-1 0 0,0 0 1 0 0,0 0-38 0 0,1 0-1 0 0,-1 0 1 0 0,1 1-1 0 0,-1-1 1 0 0,1 0-1 0 0,-1 0 1 0 0,1 1 0 0 0,-1-1-1 0 0,1 1 1 0 0,0-1-1 0 0,-1 0 1 0 0,1 1-1 0 0,0-1 1 0 0,-1 1-1 0 0,1-1 1 0 0,0 1-1 0 0,0 0 1 0 0,-1-1-1 0 0,1 1 1 0 0,0 0 0 0 0,0 0-1 0 0,0-1 1 0 0,0 1-1 0 0,-1 0 1 0 0,1 0-1 0 0,2 0 1 0 0,1 0-5 0 0,0 1 0 0 0,0 0-1 0 0,0-1 1 0 0,0 2 0 0 0,0-1 0 0 0,0 0 0 0 0,-1 1 0 0 0,1-1-1 0 0,0 1 1 0 0,-1 0 0 0 0,5 4 0 0 0,40 32 455 0 0,-17-11-202 0 0,7 11 354 0 0,0 0-4919 0 0</inkml:trace>
</inkml:ink>
</file>

<file path=ppt/ink/ink8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8.3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40 220 980 0 0,'0'0'5203'0'0,"12"-7"-5091"0"0,64-35 58 0 0,-71 38-114 0 0,1 1 1 0 0,-1-1 0 0 0,-1-1-1 0 0,1 1 1 0 0,-1-1 0 0 0,1 1-1 0 0,-1-1 1 0 0,-1 0 0 0 0,1-1-1 0 0,-1 1 1 0 0,0-1 0 0 0,0 1-1 0 0,0-1 1 0 0,-1 0 0 0 0,0 0-1 0 0,0 0 1 0 0,-1 0 0 0 0,1-1-1 0 0,-1 1 1 0 0,-1 0 0 0 0,1-1-1 0 0,-1 1 1 0 0,0 0 0 0 0,-2-10-1 0 0,2 16-38 0 0,0-1 0 0 0,1 0-1 0 0,-1 0 1 0 0,-1 0-1 0 0,1 0 1 0 0,0 0 0 0 0,0 0-1 0 0,0 0 1 0 0,0 0 0 0 0,-1 0-1 0 0,1 0 1 0 0,0 0-1 0 0,-1 0 1 0 0,1 0 0 0 0,-1 0-1 0 0,1 1 1 0 0,-1-1-1 0 0,1 0 1 0 0,-1 0 0 0 0,0 0-1 0 0,1 1 1 0 0,-1-1 0 0 0,0 0-1 0 0,0 1 1 0 0,0-1-1 0 0,1 1 1 0 0,-1-1 0 0 0,0 1-1 0 0,0-1 1 0 0,0 1-1 0 0,0 0 1 0 0,0-1 0 0 0,0 1-1 0 0,0 0 1 0 0,0 0 0 0 0,0 0-1 0 0,0 0 1 0 0,0-1-1 0 0,0 1 1 0 0,0 1 0 0 0,0-1-1 0 0,1 0 1 0 0,-1 0-1 0 0,0 0 1 0 0,0 0 0 0 0,-2 1-1 0 0,-1 1-62 0 0,0-1-1 0 0,0 1 1 0 0,0 0-1 0 0,0 0 1 0 0,0 0-1 0 0,0 1 1 0 0,0-1-1 0 0,-5 6 0 0 0,2-1 166 0 0,1 0 0 0 0,0 0 0 0 0,1 1 0 0 0,0-1 0 0 0,0 1 0 0 0,0 0 0 0 0,1 1 0 0 0,0-1 0 0 0,1 1 0 0 0,0 0 0 0 0,0 0 0 0 0,1 0 0 0 0,0 0 0 0 0,1 0 0 0 0,0 0 0 0 0,0 0 0 0 0,1 0 0 0 0,2 19 0 0 0,-2-27-99 0 0,0 0 0 0 0,0 0-1 0 0,0 0 1 0 0,0 0 0 0 0,1 0 0 0 0,-1 0-1 0 0,1 0 1 0 0,-1 0 0 0 0,0-1 0 0 0,1 1-1 0 0,0 0 1 0 0,-1 0 0 0 0,1 0 0 0 0,-1 0 0 0 0,1-1-1 0 0,0 1 1 0 0,0 0 0 0 0,-1-1 0 0 0,1 1-1 0 0,0-1 1 0 0,0 1 0 0 0,0-1 0 0 0,1 2 0 0 0,1-1 44 0 0,1 0 1 0 0,-1 0 0 0 0,0-1-1 0 0,0 1 1 0 0,0-1 0 0 0,1 1 0 0 0,4-1-1 0 0,1-1 33 0 0,1 0 0 0 0,-1 0-1 0 0,0-1 1 0 0,15-4 0 0 0,7-6-53 0 0,0-1-1 0 0,40-23 1 0 0,-61 30-39 0 0,1-1-1 0 0,-1 0 1 0 0,0-1 0 0 0,-1 0-1 0 0,1 0 1 0 0,-2-1 0 0 0,1 0-1 0 0,-1-1 1 0 0,11-17-1 0 0,-33 38-781 0 0,-9 13 1117 0 0,17-18-318 0 0,0 1-1 0 0,1 0 1 0 0,-1 1 0 0 0,1 0-1 0 0,1-1 1 0 0,0 2-1 0 0,0-1 1 0 0,0 0 0 0 0,1 1-1 0 0,0-1 1 0 0,1 1 0 0 0,0 0-1 0 0,-1 15 1 0 0,5-24 38 0 0,0 1 1 0 0,0 0-1 0 0,0-1 1 0 0,0 1-1 0 0,0-1 0 0 0,0 0 1 0 0,0 1-1 0 0,1-1 1 0 0,-1 0-1 0 0,0 0 1 0 0,0-1-1 0 0,0 1 0 0 0,4-1 1 0 0,36-10 88 0 0,-34 8-252 0 0,0 0 1 0 0,0 1-1 0 0,0 0 0 0 0,1 0 1 0 0,-1 1-1 0 0,0 0 1 0 0,1 1-1 0 0,-1 0 0 0 0,10 1 1 0 0,-17-1 79 0 0,-1 0 1 0 0,1 1 0 0 0,0-1-1 0 0,0 1 1 0 0,0-1-1 0 0,0 1 1 0 0,0-1-1 0 0,-1 1 1 0 0,1 0 0 0 0,0-1-1 0 0,-1 1 1 0 0,1 0-1 0 0,0 0 1 0 0,-1-1-1 0 0,1 1 1 0 0,-1 0 0 0 0,1 0-1 0 0,-1 0 1 0 0,0 0-1 0 0,1 0 1 0 0,-1 0 0 0 0,0 0-1 0 0,1 0 1 0 0,-1 0-1 0 0,0 1 1 0 0,2 28-262 0 0,-2-24 228 0 0,-1 10 46 0 0,-1 1-1 0 0,-1-1 1 0 0,0 0 0 0 0,-1 0 0 0 0,0-1-1 0 0,-1 1 1 0 0,-1-1 0 0 0,-1 0-1 0 0,-15 26 1 0 0,4-12 104 0 0,-1-1 0 0 0,-1-1 0 0 0,-42 42 0 0 0,53-59 23 0 0,-1-1 1 0 0,0-1-1 0 0,0 0 1 0 0,-1 0-1 0 0,0-1 1 0 0,0 0-1 0 0,-1-1 1 0 0,0 0-1 0 0,-18 5 1 0 0,24-9 7 0 0,0 0 1 0 0,-1-1 0 0 0,1 0 0 0 0,-1 0 0 0 0,1-1 0 0 0,-1 1 0 0 0,1-2 0 0 0,-1 1 0 0 0,1-1 0 0 0,-1 0-1 0 0,1 0 1 0 0,0 0 0 0 0,-1-1 0 0 0,1 0 0 0 0,0-1 0 0 0,0 1 0 0 0,0-1 0 0 0,1 0 0 0 0,-1-1 0 0 0,-9-6-1 0 0,9 5-57 0 0,1 0 0 0 0,0 0 0 0 0,0-1 0 0 0,0 1 0 0 0,1-1 0 0 0,-5-7 0 0 0,7 10-214 0 0,0 0-1 0 0,1 1 0 0 0,0-1 0 0 0,-1 0 0 0 0,1 0 1 0 0,0 0-1 0 0,1 0 0 0 0,-1 0 0 0 0,0 0 0 0 0,1 0 1 0 0,0 0-1 0 0,-1 0 0 0 0,1 0 0 0 0,1 0 0 0 0,-1 0 1 0 0,0 0-1 0 0,2-5 0 0 0,-2 7-192 0 0,1-1 0 0 0,0 1-1 0 0,0 0 1 0 0,0-1 0 0 0,0 1 0 0 0,1 0 0 0 0,-1 0 0 0 0,0-1 0 0 0,0 1 0 0 0,1 0-1 0 0,-1 0 1 0 0,0 1 0 0 0,1-1 0 0 0,-1 0 0 0 0,3-1 0 0 0,-2 1-348 0 0,21-11-3236 0 0</inkml:trace>
</inkml:ink>
</file>

<file path=ppt/ink/ink8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8.9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 86 2540 0 0,'0'0'4168'0'0,"0"13"-3545"0"0,1 5-430 0 0,-2 73 816 0 0,0-82-846 0 0,-1 0 0 0 0,0 0 0 0 0,0 0 0 0 0,-1 0 1 0 0,0 0-1 0 0,-1 0 0 0 0,0-1 0 0 0,0 1 0 0 0,0-1 0 0 0,-1 0 1 0 0,-1 0-1 0 0,1-1 0 0 0,-1 0 0 0 0,-20 12 3526 0 0,26-19-3612 0 0,-3-12 674 0 0,4-14-944 0 0,3 13 131 0 0,0 1 1 0 0,1 0-1 0 0,0 1 1 0 0,1-1-1 0 0,1 1 1 0 0,0 0-1 0 0,0 1 1 0 0,16-18 0 0 0,-1-1-91 0 0,-1 2-156 0 0,1 0 0 0 0,33-30 1 0 0,-7 17-2698 0 0,-31 34-2098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8.3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292 104 820 0 0,'0'0'3929'0'0,"6"-15"-2013"0"0,27-73 218 0 0,-76 239 1570 0 0,-92 335-2892 0 0,-7 19-1382 0 0,140-500 822 0 0,-6 24-2522 0 0,32-69-6321 0 0</inkml:trace>
  <inkml:trace contextRef="#ctx0" brushRef="#br0" timeOffset="1">442 265 4028 0 0,'0'0'7442'0'0,"-1"15"-7153"0"0,-18 89 235 0 0,-42 128 0 0 0,21-86-242 0 0,-2 5-58 0 0,-18 80-1121 0 0,90-303-7301 0 0,-13 22 4352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39.25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754 0 104 0 0,'12'5'10474'0'0,"-22"-1"-10494"0"0,0 0 1 0 0,0 1-1 0 0,1 0 1 0 0,0 1 0 0 0,0 0-1 0 0,0 0 1 0 0,0 1-1 0 0,-10 11 1 0 0,-9 5-69 0 0,20-17 113 0 0,-134 97 157 0 0,117-87-113 0 0,-2-1 0 0 0,0-1 0 0 0,-52 18 0 0 0,47-22 8 0 0,16-6-132 0 0,0 1 0 0 0,1 0 0 0 0,-1 1 0 0 0,1 1-1 0 0,1 0 1 0 0,-1 1 0 0 0,1 1 0 0 0,0 0 0 0 0,-15 14 0 0 0,26-19 19 0 0,-1 0 0 0 0,1 0 0 0 0,-1 1 1 0 0,1 0-1 0 0,1-1 0 0 0,-1 1 0 0 0,1 0 0 0 0,-1 0 1 0 0,1 1-1 0 0,1-1 0 0 0,-1 0 0 0 0,1 1 1 0 0,-1 8-1 0 0,5-13 106 0 0,0-1 1 0 0,0 0-1 0 0,0 1 1 0 0,-1-1-1 0 0,1-1 0 0 0,0 1 1 0 0,0 0-1 0 0,0-1 1 0 0,5-1-1 0 0,30-16 186 0 0,-1-2 1 0 0,0-1-1 0 0,36-28 1 0 0,24-15-272 0 0,-36 26 183 0 0,107-86-1 0 0,-165 117 296 0 0,-12 7-595 0 0,-15 5-447 0 0,6 3 554 0 0,2 1-1 0 0,0 0 1 0 0,0 1-1 0 0,0 1 1 0 0,-13 13 0 0 0,-70 68 136 0 0,82-75-141 0 0,-117 131 52 0 0,90-95 80 0 0,-3-2 0 0 0,-83 69 0 0 0,125-115-52 0 0,1-2 42 0 0,0 0-1 0 0,0 0 1 0 0,-1 0 0 0 0,1-1 0 0 0,-8 4-1 0 0,17-10-3 0 0,0 0-1 0 0,0 0 1 0 0,-1 0-1 0 0,1-1 1 0 0,4-7-1 0 0,0 1-96 0 0,54-53-18 0 0,3 2 1 0 0,104-74-1 0 0,17-14 18 0 0,-131 102 49 0 0,-13 11 16 0 0,42-46 0 0 0,-84 83-40 0 0,0-1-1 0 0,-1 0 1 0 0,1 1-1 0 0,0-1 1 0 0,0 0-1 0 0,-1 0 1 0 0,1 0-1 0 0,0 1 0 0 0,-1-1 1 0 0,1 0-1 0 0,-1 0 1 0 0,1 0-1 0 0,-1 0 1 0 0,1 0-1 0 0,-1 0 1 0 0,0 0-1 0 0,0 0 1 0 0,1 0-1 0 0,-1-2 1 0 0,-1 3-25 0 0,1 0 0 0 0,-1-1 0 0 0,0 1 0 0 0,1 0 0 0 0,-1 0 0 0 0,1-1 0 0 0,-1 1 1 0 0,0 0-1 0 0,1 0 0 0 0,-1 0 0 0 0,0 0 0 0 0,1 0 0 0 0,-1 0 0 0 0,0 0 0 0 0,1 0 0 0 0,-1 0 1 0 0,1 0-1 0 0,-1 1 0 0 0,0-1 0 0 0,1 0 0 0 0,-1 0 0 0 0,0 1 0 0 0,-43 18-653 0 0,5 4 727 0 0,2 1 0 0 0,0 3-1 0 0,-62 58 1 0 0,-83 110 248 0 0,159-167-335 0 0,0 1 0 0 0,-30 53 1 0 0,51-72 321 0 0</inkml:trace>
</inkml:ink>
</file>

<file path=ppt/ink/ink8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29.4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272 0 980 0 0,'0'0'6327'0'0,"0"14"-5610"0"0,-1 71 316 0 0,1-81-985 0 0,-1 1 1 0 0,-1-1-1 0 0,1 1 1 0 0,0-1-1 0 0,-1 0 1 0 0,0 1-1 0 0,0-1 1 0 0,0 0-1 0 0,-1 0 1 0 0,0 0-1 0 0,1-1 1 0 0,-1 1-1 0 0,0-1 0 0 0,-1 1 1 0 0,1-1-1 0 0,0 0 1 0 0,-1 0-1 0 0,0-1 1 0 0,0 1-1 0 0,-6 2 1 0 0,-11 6 4 0 0,0 0-1 0 0,-38 11 1 0 0,45-17-125 0 0,1 0-257 0 0,-52 15-3858 0 0,46-18 30 0 0</inkml:trace>
</inkml:ink>
</file>

<file path=ppt/ink/ink8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30.0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 1 2460 0 0,'0'0'9662'0'0,"-10"3"-9863"0"0,-8 3 227 0 0,0 2 0 0 0,0 0 0 0 0,-27 18 1 0 0,35-21-32 0 0,1 1 1 0 0,0 1-1 0 0,1-1 1 0 0,-1 1-1 0 0,1 1 1 0 0,1 0-1 0 0,-1 0 1 0 0,2 0 0 0 0,-10 15-1 0 0,16-23 14 0 0,-1 0-1 0 0,1 0 1 0 0,0 0-1 0 0,0 1 1 0 0,0-1 0 0 0,-1 0-1 0 0,1 1 1 0 0,0-1-1 0 0,0 0 1 0 0,0 0 0 0 0,-1 1-1 0 0,1-1 1 0 0,0 0-1 0 0,0 1 1 0 0,0-1-1 0 0,0 0 1 0 0,0 1 0 0 0,0-1-1 0 0,0 0 1 0 0,0 1-1 0 0,0-1 1 0 0,0 0 0 0 0,0 1-1 0 0,0-1 1 0 0,0 0-1 0 0,0 1 1 0 0,0-1-1 0 0,0 0 1 0 0,0 1 0 0 0,0-1-1 0 0,1 0 1 0 0,-1 1-1 0 0,0-1 1 0 0,0 0 0 0 0,0 1-1 0 0,1-1 1 0 0,-1 0-1 0 0,0 0 1 0 0,0 1-1 0 0,0-1 1 0 0,1 0 0 0 0,-1 0-1 0 0,0 0 1 0 0,1 1-1 0 0,-1-1 1 0 0,0 0 0 0 0,1 0-1 0 0,22-4 401 0 0,24-18-88 0 0,-38 16-294 0 0,0 0 1 0 0,0 0-1 0 0,-1-1 1 0 0,10-10-1 0 0,-16 16-45 0 0,0-1 0 0 0,0 0 0 0 0,-1 0-1 0 0,1 0 1 0 0,0 0 0 0 0,-1 0-1 0 0,0 0 1 0 0,1-1 0 0 0,-1 1 0 0 0,0 0-1 0 0,0-1 1 0 0,-1 1 0 0 0,1 0-1 0 0,0-1 1 0 0,-1 1 0 0 0,1-1 0 0 0,-1 1-1 0 0,0-1 1 0 0,0 0 0 0 0,0 1-1 0 0,0-1 1 0 0,0 1 0 0 0,-1-1-1 0 0,0-2 1 0 0,0 3-37 0 0,0 1 0 0 0,-1 0 1 0 0,1 0-1 0 0,0 0 0 0 0,-1 0 0 0 0,1 0 0 0 0,-1 0 0 0 0,1 0 0 0 0,-1 0 0 0 0,0 0 1 0 0,1 1-1 0 0,-1-1 0 0 0,0 0 0 0 0,1 1 0 0 0,-1 0 0 0 0,0-1 0 0 0,0 1 1 0 0,1 0-1 0 0,-1 0 0 0 0,-3 0 0 0 0,-38 2-760 0 0,38-1 639 0 0,1 0 0 0 0,0 0 0 0 0,-1 0 0 0 0,1 1 0 0 0,0-1 0 0 0,-7 5 0 0 0,10-6-82 0 0,0 1-1 0 0,0-1 0 0 0,0 1 1 0 0,0 0-1 0 0,0-1 0 0 0,0 1 1 0 0,0 0-1 0 0,0 0 0 0 0,0 0 1 0 0,0 0-1 0 0,0 0 0 0 0,0 0 1 0 0,0 0-1 0 0,1 0 0 0 0,-1 0 1 0 0,0 0-1 0 0,1 1 0 0 0,-1-1 1 0 0,1 0-1 0 0,0 0 0 0 0,-1 1 1 0 0,1-1-1 0 0,0 0 0 0 0,0 0 1 0 0,0 1-1 0 0,0 1 0 0 0</inkml:trace>
</inkml:ink>
</file>

<file path=ppt/ink/ink8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30.4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16 1552 0 0,'0'0'7071'0'0,"-15"5"-6886"0"0,11-4-185 0 0,-10 3 59 0 0,-1 0 0 0 0,2 1 0 0 0,-1 1 0 0 0,1 0 0 0 0,-1 1 0 0 0,2 1 0 0 0,-21 14 0 0 0,32-21-66 0 0,-34 36-185 0 0,33-35 191 0 0,1-1 0 0 0,0 1 0 0 0,0-1 0 0 0,0 1 0 0 0,0 0 0 0 0,0 0 1 0 0,0-1-1 0 0,0 1 0 0 0,1 0 0 0 0,-1 0 0 0 0,0 0 0 0 0,1 0 1 0 0,0 0-1 0 0,-1 0 0 0 0,1 0 0 0 0,0 0 0 0 0,0 0 0 0 0,0 0 0 0 0,0 0 1 0 0,1-1-1 0 0,-1 1 0 0 0,1 0 0 0 0,0 2 0 0 0,0-2 41 0 0,1-1-1 0 0,-1 1 1 0 0,1-1 0 0 0,0 0-1 0 0,0 0 1 0 0,-1 0 0 0 0,1 0-1 0 0,0 0 1 0 0,0 0 0 0 0,0 0-1 0 0,0-1 1 0 0,0 1-1 0 0,0-1 1 0 0,0 1 0 0 0,1-1-1 0 0,-1 0 1 0 0,0 0 0 0 0,3 0-1 0 0,40-1 434 0 0,-38-1-416 0 0,-1 1 1 0 0,1-1 0 0 0,0-1-1 0 0,-1 1 1 0 0,1-1 0 0 0,-1-1-1 0 0,0 1 1 0 0,0-1 0 0 0,0 0-1 0 0,0 0 1 0 0,-1-1 0 0 0,8-7-1 0 0,-10 9-28 0 0,0 0 0 0 0,-1 0 0 0 0,1 0 0 0 0,-1-1 1 0 0,0 1-1 0 0,1-1 0 0 0,-2 0 0 0 0,1 1 0 0 0,0-1 0 0 0,-1 0 0 0 0,0 0 0 0 0,1 0 0 0 0,-2 0 0 0 0,1 0 0 0 0,0-1 0 0 0,-1 1 0 0 0,0 0 0 0 0,0 0 0 0 0,0 0 1 0 0,0 0-1 0 0,-1 0 0 0 0,-1-6 0 0 0,1 8-57 0 0,0-1 1 0 0,-1 1 0 0 0,1 0 0 0 0,-1 0-1 0 0,1 0 1 0 0,-1 0 0 0 0,0 0-1 0 0,0 0 1 0 0,0 0 0 0 0,0 1 0 0 0,0-1-1 0 0,0 1 1 0 0,0-1 0 0 0,0 1-1 0 0,-1 0 1 0 0,1 0 0 0 0,-1 0-1 0 0,1 0 1 0 0,-1 1 0 0 0,1-1 0 0 0,-1 0-1 0 0,-3 1 1 0 0,-7-2-214 0 0,-1 0 1 0 0,-23 1-1 0 0,27 0-155 0 0,-24 4-87 0 0,14 9-5361 0 0</inkml:trace>
</inkml:ink>
</file>

<file path=ppt/ink/ink8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30.9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188 0 1656 0 0,'0'0'6787'0'0,"-2"9"-6617"0"0,-120 364 2767 0 0,119-363-3028 0 0,-5 16 273 0 0,-14 32 0 0 0,19-52-834 0 0,-1 1 1 0 0,1-1-1 0 0,-1 0 0 0 0,0 0 0 0 0,-9 9 1 0 0</inkml:trace>
</inkml:ink>
</file>

<file path=ppt/ink/ink8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31.3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3040 0 0,'0'0'4629'0'0,"15"6"-5135"0"0,119 63 624 0 0,-112-57-157 0 0,47 22-352 0 0,-20-19-2912 0 0,-33-12 623 0 0</inkml:trace>
</inkml:ink>
</file>

<file path=ppt/ink/ink8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31.7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1559 0 2796 0 0,'0'0'1964'0'0,"1"16"-3152"0"0,-1-5 1153 0 0,2 31 238 0 0,-3 0 1 0 0,-8 65-1 0 0,-9-27 379 0 0,-5-1-1 0 0,-3-1 1 0 0,-3-1 0 0 0,-3-2 0 0 0,-46 78-1 0 0,36-84 91 0 0,-2-1 1 0 0,-3-2-1 0 0,-3-3 0 0 0,-105 104 0 0 0,66-86-382 0 0,-3-3-1 0 0,-160 102 1 0 0,171-131-677 0 0,-116 54-1 0 0,-3-27-3713 0 0,104-48-1570 0 0</inkml:trace>
</inkml:ink>
</file>

<file path=ppt/ink/ink8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56.2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31 4548 0 0,'0'0'8533'0'0,"2"-8"-8170"0"0,0 3-337 0 0,5-13-2 0 0,-5 45 447 0 0,-6 54-24 0 0,-4-1 1 0 0,-23 105 0 0 0,0-7-2065 0 0,25-101-925 0 0,8-27-3473 0 0,-1-44 3525 0 0</inkml:trace>
</inkml:ink>
</file>

<file path=ppt/ink/ink8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56.6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4744 0 0,'0'0'7170'0'0,"-3"15"-6955"0"0,0-4-190 0 0,0-1-35 0 0,0 1 0 0 0,0 0 1 0 0,1 0-1 0 0,1 0 0 0 0,0 0 1 0 0,1 0-1 0 0,0 0 0 0 0,0 0 1 0 0,4 17-1 0 0,-4-26-76 0 0,16 38-223 0 0,-16-39 112 0 0,1 1 0 0 0,-1-1 1 0 0,1 0-1 0 0,0 1 0 0 0,-1-1 0 0 0,1 0 1 0 0,0 0-1 0 0,0 0 0 0 0,0 1 1 0 0,0-1-1 0 0,0 0 0 0 0,0 0 1 0 0,0-1-1 0 0,1 1 0 0 0,-1 0 1 0 0,0 0-1 0 0,0 0 0 0 0,1-1 1 0 0,-1 1-1 0 0,0-1 0 0 0,1 1 1 0 0,-1-1-1 0 0,0 0 0 0 0,1 1 1 0 0,1-1-1 0 0,3-4-1403 0 0,0-10-620 0 0</inkml:trace>
</inkml:ink>
</file>

<file path=ppt/ink/ink8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57.1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76 4500 0 0,'0'0'3627'0'0,"0"13"-3382"0"0,2 40-62 0 0,-1-50-164 0 0,-1 0 1 0 0,1 1 0 0 0,0-1-1 0 0,0 0 1 0 0,1 0-1 0 0,-1 0 1 0 0,0 0-1 0 0,1-1 1 0 0,0 1 0 0 0,0 0-1 0 0,0-1 1 0 0,0 1-1 0 0,0-1 1 0 0,0 1 0 0 0,1-1-1 0 0,-1 0 1 0 0,1 0-1 0 0,-1 0 1 0 0,1-1 0 0 0,0 1-1 0 0,4 2 1 0 0,-3-3 18 0 0,0 1 1 0 0,0-1 0 0 0,0 1-1 0 0,0-1 1 0 0,0 0 0 0 0,1 0-1 0 0,-1-1 1 0 0,0 1 0 0 0,0-1-1 0 0,1 0 1 0 0,-1 0 0 0 0,0-1-1 0 0,7 0 1 0 0,-9-1-8 0 0,1 1 1 0 0,-1-1-1 0 0,0 1 1 0 0,1-1-1 0 0,-1 0 1 0 0,0 1-1 0 0,0-1 1 0 0,0 0-1 0 0,-1-1 1 0 0,1 1-1 0 0,0 0 0 0 0,-1 0 1 0 0,1-1-1 0 0,-1 1 1 0 0,0-1-1 0 0,0 1 1 0 0,0-1-1 0 0,0 1 1 0 0,0-1-1 0 0,-1 0 1 0 0,1 0-1 0 0,-1 1 1 0 0,0-1-1 0 0,1-4 0 0 0,-1-3 13 0 0,1 0-1 0 0,-1 1 0 0 0,-1-1 0 0 0,0 0 0 0 0,-3-16 0 0 0,-13-19 32 0 0,17 44-114 0 0,-1-1 1 0 0,0 0-1 0 0,0 1 1 0 0,0-1 0 0 0,0 0-1 0 0,0 1 1 0 0,0-1 0 0 0,-1 1-1 0 0,1 0 1 0 0,0-1 0 0 0,-1 1-1 0 0,1 0 1 0 0,-1 0-1 0 0,1 0 1 0 0,-1 0 0 0 0,0 0-1 0 0,1 0 1 0 0,-1 0 0 0 0,0 1-1 0 0,0-1 1 0 0,0 0 0 0 0,-2 1-1 0 0,4 0-108 0 0,-1 0-1 0 0,0 0 0 0 0,1 0 0 0 0,-1 0 1 0 0,1 1-1 0 0,-1-1 0 0 0,1 0 1 0 0,-1 1-1 0 0,1-1 0 0 0,-1 0 0 0 0,1 1 1 0 0,-1-1-1 0 0,1 1 0 0 0,0-1 1 0 0,-1 1-1 0 0,1-1 0 0 0,-1 1 1 0 0,1-1-1 0 0,0 1 0 0 0,0-1 0 0 0,-1 1 1 0 0,1-1-1 0 0,0 1 0 0 0,0-1 1 0 0,-1 2-1 0 0,0 1-273 0 0,-4 10-1778 0 0</inkml:trace>
</inkml:ink>
</file>

<file path=ppt/ink/ink8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57.5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220 237 1280 0 0,'0'0'6217'0'0,"14"-11"-5885"0"0,-3 3-274 0 0,1 0 4 0 0,0-1 1 0 0,-1 0-1 0 0,-1-1 1 0 0,1 0-1 0 0,-2-1 1 0 0,15-19-1 0 0,-23 27-15 0 0,1-1 1 0 0,-1 1-1 0 0,1-1 0 0 0,-1 0 0 0 0,0 0 1 0 0,-1 0-1 0 0,1 1 0 0 0,-1-1 0 0 0,1 0 1 0 0,-1 0-1 0 0,0 0 0 0 0,-1 0 0 0 0,1 0 1 0 0,-1 0-1 0 0,1 0 0 0 0,-1 1 0 0 0,0-1 1 0 0,-1 0-1 0 0,1 0 0 0 0,-1 1 0 0 0,1-1 0 0 0,-1 1 1 0 0,0 0-1 0 0,0-1 0 0 0,-1 1 0 0 0,1 0 1 0 0,-1 0-1 0 0,0 0 0 0 0,1 1 0 0 0,-1-1 1 0 0,0 1-1 0 0,-1-1 0 0 0,1 1 0 0 0,0 0 1 0 0,-1 0-1 0 0,1 0 0 0 0,-1 1 0 0 0,1-1 1 0 0,-1 1-1 0 0,0 0 0 0 0,0 0 0 0 0,-7-1 1 0 0,9 2-16 0 0,1 1 1 0 0,-1-1 0 0 0,1 0 0 0 0,-1 0 0 0 0,1 1 0 0 0,0-1 0 0 0,-1 1-1 0 0,1 0 1 0 0,-1-1 0 0 0,1 1 0 0 0,0 0 0 0 0,0 0 0 0 0,-1-1 0 0 0,1 1-1 0 0,0 0 1 0 0,0 0 0 0 0,0 0 0 0 0,0 1 0 0 0,0-1 0 0 0,0 0 0 0 0,0 0-1 0 0,1 1 1 0 0,-1-1 0 0 0,-1 3 0 0 0,-14 38 249 0 0,14-35-173 0 0,-8 39 391 0 0,2-1 1 0 0,1 2-1 0 0,0 70 1 0 0,6-88-326 0 0,-31 363 569 0 0,16-225-856 0 0,15-126-361 0 0,1-30-520 0 0,0 1 0 0 0,-1-1 0 0 0,-2 15 0 0 0</inkml:trace>
  <inkml:trace contextRef="#ctx0" brushRef="#br0" timeOffset="1">0 664 6081 0 0,'0'0'3336'0'0,"92"-32"-3336"0"0,-64 32-40 0 0,-1 0 28 0 0,3 0-144 0 0,-3 1-36 0 0,1 2-252 0 0,-2-3-812 0 0,-5 0-1077 0 0,4 0-2215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0.5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0 211 928 0 0,'0'0'6163'0'0,"12"1"-3943"0"0,-6-29-2136 0 0,1 1 1 0 0,1 0 0 0 0,1 1-1 0 0,1 0 1 0 0,1 0-1 0 0,16-25 1 0 0,-27 50-100 0 0,1 1-1 0 0,-1 1 1 0 0,0-1 0 0 0,0 0 0 0 0,1 0-1 0 0,-1 0 1 0 0,0 0 0 0 0,0 0 0 0 0,0 0-1 0 0,1 0 1 0 0,-1 0 0 0 0,0 0 0 0 0,0 0 0 0 0,0 0-1 0 0,1 1 1 0 0,-1-1 0 0 0,0 0 0 0 0,0 0-1 0 0,0 0 1 0 0,0 0 0 0 0,1 0 0 0 0,-1 1-1 0 0,0-1 1 0 0,0 0 0 0 0,0 0 0 0 0,0 0-1 0 0,0 1 1 0 0,0-1 0 0 0,0 0 0 0 0,1 0-1 0 0,-1 0 1 0 0,0 1 0 0 0,0-1 0 0 0,0 0-1 0 0,0 0 1 0 0,0 1 0 0 0,0-1 0 0 0,0 0-1 0 0,0 0 1 0 0,0 1 0 0 0,0-1 0 0 0,0 0-1 0 0,0 0 1 0 0,-1 1 0 0 0,7 26 255 0 0,3 31 274 0 0,-5 81-113 0 0,0-14-168 0 0,-4-119-212 0 0,0-1 0 0 0,1 1 0 0 0,-1-1 0 0 0,1 1 0 0 0,0-1 0 0 0,1 1 0 0 0,0-1 0 0 0,-1 0-1 0 0,2 1 1 0 0,-1-1 0 0 0,6 8 0 0 0,-7-14-260 0 0,0-1 0 0 0,0 0-1 0 0,0 0 1 0 0,0 1 0 0 0,-1-1-1 0 0,1 0 1 0 0,0 0-1 0 0,-1 0 1 0 0,1 0 0 0 0,-1 0-1 0 0,0 0 1 0 0,0-2 0 0 0,1-9-2690 0 0,-1 7 824 0 0,-6 53-606 0 0</inkml:trace>
</inkml:ink>
</file>

<file path=ppt/ink/ink8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01.9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 5 796 0 0,'0'0'7473'0'0,"-7"-5"-7549"0"0,17 11-2368 0 0,-4-2 1795 0 0,7 4-1319 0 0</inkml:trace>
</inkml:ink>
</file>

<file path=ppt/ink/ink8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02.3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 3572 0 0,'16'37'912'0'0,"-18"-43"-140"0"0,-1 1-175 0 0,0 0-165 0 0,1 2 8 0 0,2 1-100 0 0,10 10-1796 0 0,-2-1 1191 0 0,-2 2-1139 0 0,4 1-880 0 0</inkml:trace>
  <inkml:trace contextRef="#ctx0" brushRef="#br0" timeOffset="1">23 220 768 0 0,'0'0'3612'0'0,"-22"55"-3728"0"0,23-42-964 0 0,3-2-488 0 0,-1 4-48 0 0</inkml:trace>
</inkml:ink>
</file>

<file path=ppt/ink/ink8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02.7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274 1 1644 0 0,'0'0'4381'0'0,"-23"14"-5182"0"0,23-3 709 0 0,3 0-912 0 0,-2-1-560 0 0,1 5-392 0 0</inkml:trace>
  <inkml:trace contextRef="#ctx0" brushRef="#br0" timeOffset="1">171 209 1828 0 0,'0'0'3596'0'0,"-15"20"-4092"0"0,20-9 496 0 0,2-1-248 0 0,-3 0-1236 0 0,-2 6-708 0 0</inkml:trace>
  <inkml:trace contextRef="#ctx0" brushRef="#br0" timeOffset="2">20 539 1396 0 0,'0'0'2792'0'0,"-20"72"-2792"0"0,21-57-1164 0 0,-1 9-1508 0 0</inkml:trace>
</inkml:ink>
</file>

<file path=ppt/ink/ink8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5:59.4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 46 3920 0 0,'0'0'7426'0'0,"14"-7"-7504"0"0,43-20-88 0 0,-51 24 148 0 0,0 1-1 0 0,1 0 1 0 0,-1 1 0 0 0,0 0 0 0 0,1 0 0 0 0,-1 0 0 0 0,0 0 0 0 0,1 1-1 0 0,-1 0 1 0 0,12 2 0 0 0,6 0-121 0 0,24 2-2 0 0,-18 3-3567 0 0</inkml:trace>
  <inkml:trace contextRef="#ctx0" brushRef="#br0" timeOffset="1">0 323 4700 0 0,'0'0'4741'0'0,"97"-30"-5685"0"0,-67 31 932 0 0,7 2-560 0 0,-4 0-92 0 0,-7-1-948 0 0,14-2-1465 0 0</inkml:trace>
</inkml:ink>
</file>

<file path=ppt/ink/ink8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0.9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330 0 3192 0 0,'0'0'5537'0'0,"-6"13"-6062"0"0,-102 203 1422 0 0,82-170-798 0 0,-2-1 0 0 0,-63 76 0 0 0,78-105-283 0 0,-15 15-790 0 0,4-19-3870 0 0,18-12 2460 0 0</inkml:trace>
</inkml:ink>
</file>

<file path=ppt/ink/ink8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1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0 116 40 0 0,'0'0'1816'0'0,"5"-13"-176"0"0,-1 2-1139 0 0,-2 3-78 0 0,0-1 0 0 0,1 1 0 0 0,0 0 0 0 0,0 0-1 0 0,1 1 1 0 0,0-1 0 0 0,0 1 0 0 0,1 0 0 0 0,9-11-1 0 0,-13 17-388 0 0,-1 1 0 0 0,1-1 0 0 0,0 1 1 0 0,0 0-1 0 0,0-1 0 0 0,0 1 0 0 0,0 0 0 0 0,0 0 0 0 0,0 0 0 0 0,0 0 0 0 0,0 0 0 0 0,0 0 0 0 0,0 0 0 0 0,0 0 0 0 0,0 0 0 0 0,0 0 0 0 0,0 0 0 0 0,0 1 0 0 0,0-1 0 0 0,0 0 0 0 0,0 1 0 0 0,-1-1 0 0 0,1 0 0 0 0,0 1 0 0 0,0-1 0 0 0,0 1 0 0 0,0 0 0 0 0,-1-1 0 0 0,1 1 0 0 0,1 1 0 0 0,24 25-58 0 0,-22-23 156 0 0,16 24 8 0 0,0 0 1 0 0,-2 1 0 0 0,-1 2 0 0 0,-1-1 0 0 0,11 35 0 0 0,15 27-4065 0 0,-36-81 1607 0 0,-1-3-791 0 0</inkml:trace>
</inkml:ink>
</file>

<file path=ppt/ink/ink8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1.7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74 1 7009 0 0,'0'0'4218'0'0,"0"9"-4065"0"0,1 5-116 0 0,0-10-26 0 0,-1 1-1 0 0,1-1 0 0 0,-1 1 1 0 0,0-1-1 0 0,-1 1 1 0 0,1 0-1 0 0,-1-1 1 0 0,-2 7-1 0 0,-2-3 606 0 0,-2-15-325 0 0,-4-22-184 0 0,8 24-70 0 0,3 4-54 0 0,0 1 0 0 0,0 0-1 0 0,0 0 1 0 0,0-1 0 0 0,0 1-1 0 0,0 0 1 0 0,-1 0 0 0 0,1-1-1 0 0,0 1 1 0 0,0 0 0 0 0,0 0-1 0 0,-1 0 1 0 0,1-1 0 0 0,0 1-1 0 0,0 0 1 0 0,-1 0 0 0 0,1 0-1 0 0,0 0 1 0 0,-1-1 0 0 0,1 1-1 0 0,0 0 1 0 0,0 0 0 0 0,-1 0-1 0 0,1 0 1 0 0,0 0-1 0 0,-1 0 1 0 0,1 0 0 0 0,0 0-1 0 0,0 0 1 0 0,-1 0 0 0 0,1 0-1 0 0,0 0 1 0 0,-1 0 0 0 0,1 0-1 0 0,0 0 1 0 0,0 0 0 0 0,-1 1-1 0 0,1-1 1 0 0,0 0 0 0 0,0 0-1 0 0,-1 0 1 0 0,1 0 0 0 0,0 1-1 0 0,0-1 1 0 0,-1 0 0 0 0,1 0-1 0 0,0 0 1 0 0,0 1 0 0 0,0-1-1 0 0,-1 0 1 0 0,1 0-1 0 0,0 1 1 0 0,0-1 0 0 0,0 0-1 0 0,0 0 1 0 0,0 1 0 0 0,-1-1-1 0 0,-11 22-872 0 0,9-15 540 0 0,-11 24-4023 0 0,11-14-870 0 0</inkml:trace>
</inkml:ink>
</file>

<file path=ppt/ink/ink8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2.2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1 4256 0 0,'0'0'4049'0'0,"0"12"-3130"0"0,5 188 1573 0 0,-3-171-2424 0 0,-1 1 0 0 0,-1-1 0 0 0,-2 0 0 0 0,-1 0 0 0 0,-1 0 0 0 0,-13 44 0 0 0,9-48-1358 0 0,-2 1-1 0 0,-1-1 0 0 0,0-1 0 0 0,-19 28 1 0 0,21-36-2577 0 0</inkml:trace>
</inkml:ink>
</file>

<file path=ppt/ink/ink8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2.9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0 369 768 0 0,'0'0'6943'0'0,"13"-5"-6741"0"0,11-4-63 0 0,0 2-1 0 0,41-7 1 0 0,-61 13-154 0 0,9-1 48 0 0,0 0-1 0 0,-1 0 1 0 0,1-1 0 0 0,-1-1 0 0 0,12-5-1 0 0,-22 8-38 0 0,0 1-1 0 0,0-1 0 0 0,0 0 0 0 0,0 0 0 0 0,0 0 0 0 0,-1-1 0 0 0,1 1 0 0 0,0 0 0 0 0,-1-1 0 0 0,1 1 0 0 0,-1-1 0 0 0,0 1 0 0 0,1-1 0 0 0,-1 0 1 0 0,0 0-1 0 0,0 1 0 0 0,0-1 0 0 0,0 0 0 0 0,0 0 0 0 0,-1 0 0 0 0,1 0 0 0 0,0 0 0 0 0,-1 0 0 0 0,0 0 0 0 0,1 0 0 0 0,-1-1 0 0 0,0 1 1 0 0,0 0-1 0 0,0 0 0 0 0,0 0 0 0 0,-1 0 0 0 0,1 0 0 0 0,-1 0 0 0 0,1 0 0 0 0,-1 0 0 0 0,1 0 0 0 0,-1 0 0 0 0,0 0 0 0 0,-1-2 0 0 0,1 2-12 0 0,0 1-1 0 0,0-1 1 0 0,0 0-1 0 0,0 1 1 0 0,0-1-1 0 0,0 1 1 0 0,0-1-1 0 0,0 1 0 0 0,0 0 1 0 0,-1 0-1 0 0,1-1 1 0 0,-1 1-1 0 0,1 0 1 0 0,-1 0-1 0 0,1 0 0 0 0,-1 0 1 0 0,0 1-1 0 0,1-1 1 0 0,-1 0-1 0 0,0 1 1 0 0,1-1-1 0 0,-1 1 1 0 0,0-1-1 0 0,0 1 0 0 0,0 0 1 0 0,0 0-1 0 0,1 0 1 0 0,-1 0-1 0 0,0 0 1 0 0,0 0-1 0 0,0 1 1 0 0,-2 0-1 0 0,1 0-23 0 0,-1 0 0 0 0,1 0 0 0 0,-1 1 0 0 0,1-1 0 0 0,0 1 0 0 0,0 0 0 0 0,0 0 0 0 0,0 0 0 0 0,0 0 0 0 0,1 1 0 0 0,-1-1 0 0 0,0 1 0 0 0,1 0 0 0 0,0-1 0 0 0,-3 6 0 0 0,-2 4 100 0 0,1 0 0 0 0,0 1 0 0 0,1 0-1 0 0,-7 25 1 0 0,11-34-2 0 0,0 0-1 0 0,0 1 1 0 0,0-1-1 0 0,1 1 1 0 0,0 0-1 0 0,0-1 0 0 0,0 1 1 0 0,0-1-1 0 0,1 1 1 0 0,-1-1-1 0 0,1 1 1 0 0,0-1-1 0 0,1 1 1 0 0,-1-1-1 0 0,1 0 0 0 0,0 0 1 0 0,0 0-1 0 0,5 7 1 0 0,-5-8-19 0 0,1-1 0 0 0,0 1 0 0 0,0-1 0 0 0,0 0 1 0 0,0 0-1 0 0,0 0 0 0 0,0-1 0 0 0,1 1 0 0 0,-1-1 0 0 0,0 0 0 0 0,1 0 1 0 0,-1 0-1 0 0,1 0 0 0 0,-1 0 0 0 0,1-1 0 0 0,0 0 0 0 0,-1 0 0 0 0,1 0 1 0 0,0 0-1 0 0,-1 0 0 0 0,1-1 0 0 0,-1 1 0 0 0,7-3 0 0 0,2 0 46 0 0,1-1 0 0 0,-1-1 0 0 0,0 0 0 0 0,-1 0 0 0 0,16-10 0 0 0,-9 3-81 0 0,0-1-1 0 0,-1 0 1 0 0,-1-1-1 0 0,0-1 0 0 0,-1-1 1 0 0,-1 0-1 0 0,15-22 1 0 0,-19 23-45 0 0,0 0 0 0 0,-1-1 0 0 0,0 0 1 0 0,-2-1-1 0 0,0 0 0 0 0,-1 0 0 0 0,0-1 0 0 0,5-32 1 0 0,-9 0 355 0 0,-19 64-1384 0 0,0 10 1213 0 0,1 1-1 0 0,1 1 1 0 0,1 0-1 0 0,2 1 1 0 0,0 0-1 0 0,2 1 1 0 0,1 0-1 0 0,2 1 1 0 0,0 0 0 0 0,2 0-1 0 0,1 0 1 0 0,2 1-1 0 0,0-1 1 0 0,4 42-1 0 0,-1-61-130 0 0,0 0 0 0 0,1-1 0 0 0,0 1 1 0 0,0-1-1 0 0,1 1 0 0 0,0-1 0 0 0,1 0 0 0 0,0 0 0 0 0,1-1 0 0 0,-1 1 0 0 0,2-1 0 0 0,-1 0 0 0 0,1 0 0 0 0,0-1 0 0 0,1 1 0 0 0,0-1 0 0 0,0-1 0 0 0,0 1 0 0 0,1-1 0 0 0,0-1 0 0 0,0 1 0 0 0,0-1 1 0 0,1-1-1 0 0,13 6 0 0 0,-23-10 1 0 0,1 0 1 0 0,0 0 0 0 0,0-1 0 0 0,0 1-1 0 0,0 0 1 0 0,0 0 0 0 0,0 0-1 0 0,0 0 1 0 0,0 0 0 0 0,0 0 0 0 0,0 0-1 0 0,0 0 1 0 0,0 0 0 0 0,0 0-1 0 0,0 0 1 0 0,0 0 0 0 0,0-1 0 0 0,0 1-1 0 0,0 0 1 0 0,0 0 0 0 0,0 0-1 0 0,0 0 1 0 0,0 0 0 0 0,0 0 0 0 0,0 0-1 0 0,0 0 1 0 0,0 0 0 0 0,0 0-1 0 0,0 0 1 0 0,0 0 0 0 0,0-1 0 0 0,0 1-1 0 0,0 0 1 0 0,0 0 0 0 0,0 0-1 0 0,0 0 1 0 0,0 0 0 0 0,0 0 0 0 0,1 0-1 0 0,-1 0 1 0 0,0 0 0 0 0,0 0-1 0 0,0 0 1 0 0,0 0 0 0 0,0 0 0 0 0,0 0-1 0 0,0 0 1 0 0,0 0 0 0 0,0 0-1 0 0,0 0 1 0 0,0 0 0 0 0,-10-12-98 0 0,-15-12-156 0 0,5 10 298 0 0,15 11-36 0 0,1 1 1 0 0,0-1 0 0 0,0 0-1 0 0,0 0 1 0 0,0 0 0 0 0,0-1-1 0 0,0 1 1 0 0,1-1-1 0 0,0 0 1 0 0,0 0 0 0 0,-4-6-1 0 0,8 8-77 0 0,1 1 0 0 0,-1 0-1 0 0,1 0 1 0 0,-1-1 0 0 0,1 1-1 0 0,0 0 1 0 0,0 0 0 0 0,-1 1-1 0 0,1-1 1 0 0,0 0-1 0 0,0 1 1 0 0,0-1 0 0 0,0 1-1 0 0,0-1 1 0 0,3 1 0 0 0,-1-1 30 0 0,12-4 47 0 0,0 0 0 0 0,0-1-1 0 0,0 0 1 0 0,-1-2-1 0 0,0 0 1 0 0,26-18 0 0 0,-31 18-68 0 0,-1 0 0 0 0,-1-1 0 0 0,1 1 1 0 0,-1-2-1 0 0,-1 1 0 0 0,0-1 0 0 0,0 0 1 0 0,-1-1-1 0 0,0 1 0 0 0,6-17 0 0 0,9-29-275 0 0,-2-1-1 0 0,-3 0 0 0 0,16-115 0 0 0,-28 118 715 0 0,-3 35 127 0 0,-2 32-230 0 0,-15 75 1368 0 0,4-28-1031 0 0,2 12-473 0 0,1-9-294 0 0,-2 1 1 0 0,-34 107-1 0 0,40-157-529 0 0,-2 0 0 0 0,-11 20-1 0 0,15-28-84 0 0,-1-1 0 0 0,0 0 0 0 0,0 0 0 0 0,-1 0-1 0 0,-4 4 1 0 0,-5 1-3643 0 0</inkml:trace>
</inkml:ink>
</file>

<file path=ppt/ink/ink8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6:03.3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89 1880 0 0,'0'0'4769'0'0,"82"-65"-4857"0"0,-60 59-40 0 0,-2 3 112 0 0,1 0-308 0 0,-7 0-1293 0 0,13-5-1407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1.25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 80 328 0 0,'0'0'7977'0'0,"-2"3"-7552"0"0,-2 8-58 0 0,9-8 111 0 0,23-9-82 0 0,59-20 144 0 0,2 4-1 0 0,113-13 1 0 0,-136 28-871 0 0,-39 10 5492 0 0,-37 2-5063 0 0,3-3-29 0 0,1 1 1 0 0,0-1 0 0 0,0 2 0 0 0,0-1 0 0 0,0 1-1 0 0,-10 7 427 0 0</inkml:trace>
</inkml:ink>
</file>

<file path=ppt/ink/ink8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4.8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44 6645 0 0,'0'0'4068'0'0,"82"-43"-5164"0"0,-43 59 1084 0 0,2 2-64 0 0,0 8-248 0 0,-6 5-688 0 0,-10-7-988 0 0,7 20-853 0 0</inkml:trace>
</inkml:ink>
</file>

<file path=ppt/ink/ink8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5.2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10 137 6401 0 0,'0'0'4072'0'0,"-9"-87"-3184"0"0,25 68-888 0 0,9 5-272 0 0,11 4-72 0 0,7 4 148 0 0,8 6-36 0 0,3 0 92 0 0,0 10-4 0 0,-2 4-684 0 0,-2 5-884 0 0,-14-3-969 0 0,4 4-1991 0 0</inkml:trace>
</inkml:ink>
</file>

<file path=ppt/ink/ink8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7.4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1 105 2844 0 0,'0'0'4868'0'0,"0"-13"-3997"0"0,2-42-92 0 0,-2 54-738 0 0,0-1 1 0 0,1 1 0 0 0,-1-1 0 0 0,0 0 0 0 0,1 1 0 0 0,-1 0-1 0 0,1-1 1 0 0,-1 1 0 0 0,1-1 0 0 0,0 1 0 0 0,0 0 0 0 0,-1-1-1 0 0,1 1 1 0 0,0 0 0 0 0,0 0 0 0 0,0-1 0 0 0,0 1 0 0 0,1 0 0 0 0,-1 0-1 0 0,0 0 1 0 0,0 1 0 0 0,1-1 0 0 0,-1 0 0 0 0,0 0 0 0 0,3 0-1 0 0,1-1-38 0 0,0 1 0 0 0,-1 0-1 0 0,1 1 1 0 0,0-1 0 0 0,9 1-1 0 0,-8 0-16 0 0,8 0-27 0 0,0 1 0 0 0,1 1 0 0 0,-1 0 0 0 0,-1 1 0 0 0,1 0 1 0 0,0 1-1 0 0,-1 1 0 0 0,0 0 0 0 0,0 1 0 0 0,16 9 0 0 0,-17-8-828 0 0,0 1 0 0 0,0 1 1 0 0,11 10-1 0 0,-15-11-1677 0 0</inkml:trace>
</inkml:ink>
</file>

<file path=ppt/ink/ink8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7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15 4304 0 0,'0'0'3565'0'0,"80"-14"-3565"0"0,-38 22-76 0 0,4 7-16 0 0,3 5 92 0 0,2 0 0 0 0,-4 2 168 0 0,-9 0-168 0 0,-2-4-912 0 0,-14-5-1525 0 0,-1-5-2083 0 0</inkml:trace>
  <inkml:trace contextRef="#ctx0" brushRef="#br0" timeOffset="1">125 314 3572 0 0,'0'0'3713'0'0,"89"25"-4089"0"0,-50-3 376 0 0,5 4 0 0 0,-2 6 0 0 0,-2-2-780 0 0,-13-4-1409 0 0,8 7-955 0 0</inkml:trace>
</inkml:ink>
</file>

<file path=ppt/ink/ink8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8.2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 0 2552 0 0,'0'0'5717'0'0,"79"47"-6605"0"0,-38-11 888 0 0,-5 3-860 0 0,-8-9-1169 0 0,8 15-1947 0 0</inkml:trace>
  <inkml:trace contextRef="#ctx0" brushRef="#br0" timeOffset="1">54 511 3116 0 0,'0'0'4117'0'0,"-52"-84"-3505"0"0,50 75-16 0 0,2 8-480 0 0,8 1-116 0 0,13 12-816 0 0,9 11 816 0 0,9 3-104 0 0,5 6 76 0 0,2 2-984 0 0,-9-9-1021 0 0,7 11-1267 0 0</inkml:trace>
</inkml:ink>
</file>

<file path=ppt/ink/ink8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8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 41 1356 0 0,'0'0'7501'0'0,"-16"-40"-8633"0"0,45 63 1140 0 0,9 4-8 0 0,3 4-1092 0 0,-12-10-1177 0 0,11 7-2103 0 0</inkml:trace>
  <inkml:trace contextRef="#ctx0" brushRef="#br0" timeOffset="1">158 317 1472 0 0,'0'0'6345'0'0,"32"3"-7385"0"0,-1 26 560 0 0,-8-4-1473 0 0,12 8-1323 0 0</inkml:trace>
  <inkml:trace contextRef="#ctx0" brushRef="#br0" timeOffset="2">87 643 912 0 0,'0'0'7009'0'0,"-81"-84"-6477"0"0,75 78-76 0 0,6 5-456 0 0,11 11-1092 0 0,8 10 1092 0 0,10 6 80 0 0,4 6-80 0 0,7 5-40 0 0,-1-1-1300 0 0,-10-7-1109 0 0,6 9-747 0 0</inkml:trace>
</inkml:ink>
</file>

<file path=ppt/ink/ink8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9.1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113 31 496 0 0,'0'0'7541'0'0,"-56"-31"-8501"0"0,75 60 884 0 0,6 5-252 0 0,-2-8-2017 0 0,15 16-1983 0 0</inkml:trace>
  <inkml:trace contextRef="#ctx0" brushRef="#br0" timeOffset="1">3 637 964 0 0,'0'0'7269'0'0,"-3"50"-8621"0"0,16-25-925 0 0</inkml:trace>
</inkml:ink>
</file>

<file path=ppt/ink/ink8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1.7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86 2568 0 0,'0'0'7480'0'0,"8"-13"-6786"0"0,25-39-286 0 0,-32 51-408 0 0,0-1 0 0 0,0 1 0 0 0,0 0 0 0 0,0-1 0 0 0,0 1 0 0 0,0 0 0 0 0,0 0 0 0 0,0 0 0 0 0,1 0 0 0 0,-1 0 0 0 0,1 0 0 0 0,-1 0 0 0 0,0 0 0 0 0,1 0 0 0 0,0 1 0 0 0,-1-1 0 0 0,1 0 0 0 0,-1 1 0 0 0,1 0 0 0 0,0-1 1 0 0,-1 1-1 0 0,1 0 0 0 0,0 0 0 0 0,-1 0 0 0 0,1 0 0 0 0,0 0 0 0 0,-1 0 0 0 0,3 1 0 0 0,5-1-91 0 0,9 1 51 0 0,1 0 0 0 0,-1 1 0 0 0,-1 1 0 0 0,1 0 0 0 0,0 2 0 0 0,-1 0 0 0 0,0 1 0 0 0,0 0 0 0 0,22 13 0 0 0,-21-9-1799 0 0,-1 0 0 0 0,21 17 1 0 0</inkml:trace>
</inkml:ink>
</file>

<file path=ppt/ink/ink8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2.1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 1252 0 0,'0'0'7783'0'0,"16"-1"-7636"0"0,66-2 24 0 0,136 13 1 0 0,-158 0-100 0 0,68 20-1 0 0,-170-28-7593 0 0,29-1 5376 0 0</inkml:trace>
</inkml:ink>
</file>

<file path=ppt/ink/ink8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4.1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1472 0 0,'0'0'0'0'0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3.95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 1 288 0 0,'0'0'7569'0'0,"8"10"-5817"0"0,-16-16-3839 0 0,8 6 2112 0 0,0 0 0 0 0,-1 0 1 0 0,1 0-1 0 0,0 0 0 0 0,0 0 0 0 0,0 0 1 0 0,0 0-1 0 0,0 0 0 0 0,0-1 1 0 0,0 1-1 0 0,0 0 0 0 0,0 0 1 0 0,0 0-1 0 0,0 0 0 0 0,-1 0 0 0 0,1 0 1 0 0,0 0-1 0 0,0 0 0 0 0,0 0 1 0 0,0 0-1 0 0,0 0 0 0 0,0-1 1 0 0,0 1-1 0 0,0 0 0 0 0,0 0 0 0 0,0 0 1 0 0,0 0-1 0 0,0 0 0 0 0,0 0 1 0 0,0 0-1 0 0,0 0 0 0 0,0-1 1 0 0,0 1-1 0 0,0 0 0 0 0,0 0 1 0 0,0 0-1 0 0,0 0 0 0 0,0 0 0 0 0,0 0 1 0 0,0 0-1 0 0,0 0 0 0 0,0 0 1 0 0,1-1-1 0 0,-1 1 0 0 0,0 0 1 0 0,0 0-1 0 0,0 0 0 0 0,0 0 0 0 0,0 0 1 0 0,0 0-1 0 0,0 0 0 0 0,0 0 1 0 0,0 0-1 0 0,0 0 0 0 0,0 0 1 0 0,1 0-1 0 0,-1 0 0 0 0,0 0 0 0 0,0 0 1 0 0,0 0-1 0 0,0 0 0 0 0,0 0 1 0 0,0 0-1 0 0,0 0 0 0 0,0 0 1 0 0,0 0-1 0 0,1 0 0 0 0,-1 0 1 0 0,0 0-18 0 0,9 22-499 0 0,30 56 1142 0 0,50 142 0 0 0,8 93-425 0 0,-27-80-159 0 0,-54-173 35 0 0,-12-41-83 0 0,1 0 0 0 0,1-1 0 0 0,1 1 0 0 0,0-2 0 0 0,16 24 3184 0 0,-26-71-3142 0 0,-89-281-998 0 0,6 25 481 0 0,73 231 567 0 0,-20-66 427 0 0,200 729-1739 0 0,-80-266 1295 0 0,-79-317-383 0 0,-1 0 2119 0 0,-22-48-646 0 0,-54-139-2012 0 0,27 57 924 0 0,-6-13 510 0 0,48 118-850 0 0,2 5-1072 0 0,51 91 1018 0 0,-32-55 368 0 0,2-1 1 0 0,1-1 0 0 0,2 0 0 0 0,59 61 1809 0 0,-84-100-1847 0 0,-1 0 1 0 0,0 0-1 0 0,0 0 1 0 0,0 0-1 0 0,0 0 1 0 0,0 0-1 0 0,0 0 1 0 0,0-1-1 0 0,0 1 1 0 0,0 0-1 0 0,0 0 1 0 0,0 0-1 0 0,0 0 1 0 0,-1-12 469 0 0,-3-12-768 0 0,-12-33-41 0 0,10 39 229 0 0,1 0 1 0 0,0-1-1 0 0,2 1 0 0 0,-3-33 0 0 0,11 50-670 0 0,0 0 0 0 0,0 1 0 0 0,-1 0 0 0 0,1 0 0 0 0,8 1 0 0 0,7 3-2757 0 0,8 4-2617 0 0</inkml:trace>
</inkml:ink>
</file>

<file path=ppt/ink/ink8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4.7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5 210 992 0 0,'0'0'12065'0'0,"-2"-13"-11563"0"0,0-39-446 0 0,2 50-78 0 0,1 0 0 0 0,-1 0 1 0 0,1 0-1 0 0,0 1 1 0 0,0-1-1 0 0,0 0 0 0 0,0 0 1 0 0,0 1-1 0 0,0-1 1 0 0,0 1-1 0 0,0-1 1 0 0,1 1-1 0 0,-1-1 0 0 0,1 1 1 0 0,-1 0-1 0 0,1 0 1 0 0,-1 0-1 0 0,1 0 0 0 0,0 0 1 0 0,0 0-1 0 0,-1 0 1 0 0,1 0-1 0 0,0 1 1 0 0,0-1-1 0 0,3 0 0 0 0,4-2-103 0 0,26-10-145 0 0,0 1 0 0 0,1 1 0 0 0,47-6 0 0 0,117-9 191 0 0,-156 21 83 0 0,86-4 329 0 0,-40 4-1437 0 0,-30-1-2575 0 0,-52 3 794 0 0</inkml:trace>
</inkml:ink>
</file>

<file path=ppt/ink/ink8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5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35 5929 0 0,'0'0'1190'0'0,"18"-6"-1521"0"0,1-1 215 0 0,-9 3 74 0 0,-1 0 1 0 0,0 1 0 0 0,1 0-1 0 0,-1 1 1 0 0,1 0 0 0 0,0 0-1 0 0,0 1 1 0 0,0 1 0 0 0,-1-1 0 0 0,12 2-1 0 0,-6 2 43 0 0,0-1 0 0 0,-1 2 0 0 0,1 0-1 0 0,0 0 1 0 0,-1 2 0 0 0,0-1 0 0 0,-1 2 0 0 0,1 0-1 0 0,-1 1 1 0 0,0 0 0 0 0,-1 1 0 0 0,0 0 0 0 0,0 1-1 0 0,-1 0 1 0 0,10 13 0 0 0,-8-9 38 0 0,-2 1 1 0 0,0 1-1 0 0,0-1 0 0 0,-2 2 0 0 0,0-1 0 0 0,-1 1 1 0 0,0 0-1 0 0,-2 1 0 0 0,0 0 0 0 0,-1 0 0 0 0,6 37 1 0 0,-8-21 45 0 0,-2-1 1 0 0,-1 1-1 0 0,-2-1 1 0 0,-1 0 0 0 0,-2 1-1 0 0,-1-1 1 0 0,-1-1-1 0 0,-14 36 1 0 0,2-16-170 0 0,-3-2 0 0 0,-2 0-1 0 0,-2-1 1 0 0,-41 57 0 0 0,-3-10-1814 0 0</inkml:trace>
</inkml:ink>
</file>

<file path=ppt/ink/ink8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8.8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25 3512 0 0,'0'0'2302'0'0,"1"-4"-2573"0"0,-2 3 244 0 0,1 0 0 0 0,0 0 0 0 0,1 0 0 0 0,-1 0 0 0 0,0 0 0 0 0,0 0 0 0 0,0 1 0 0 0,0-1 0 0 0,1 0 0 0 0,-1 0 0 0 0,0 0 0 0 0,1 0 0 0 0,-1 1 0 0 0,1-1 0 0 0,-1 0 0 0 0,1 1 0 0 0,-1-1 0 0 0,1 0 0 0 0,-1 1 0 0 0,1-1 0 0 0,0 0 0 0 0,-1 1 0 0 0,1-1 0 0 0,0 1 0 0 0,0-1 0 0 0,1 0 0 0 0,30 1-50 0 0,-29 1 111 0 0,62 3 210 0 0,7 1-212 0 0,-25 2-3295 0 0,-38-5 1611 0 0</inkml:trace>
</inkml:ink>
</file>

<file path=ppt/ink/ink8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59.2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54 4972 0 0,'0'0'3433'0'0,"100"-52"-4393"0"0,-67 51 960 0 0,-1 1 0 0 0,6 0-404 0 0,-13 0-1729 0 0,6 4-395 0 0</inkml:trace>
</inkml:ink>
</file>

<file path=ppt/ink/ink8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00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75 5673 0 0,'0'0'4828'0'0,"39"-68"-6172"0"0,-11 65 984 0 0,6 0 292 0 0,8 2 68 0 0,3 1 12 0 0,3 0-12 0 0,1 6-416 0 0,-14 1-1756 0 0,2 0-2469 0 0</inkml:trace>
</inkml:ink>
</file>

<file path=ppt/ink/ink8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01.1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74 6261 0 0,'0'0'4284'0'0,"98"-74"-6004"0"0,-44 81 1320 0 0,-9-1-1148 0 0,22 6-1421 0 0</inkml:trace>
</inkml:ink>
</file>

<file path=ppt/ink/ink8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45.9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7 664 0 0,'0'0'6269'0'0,"0"-6"-8390"0"0,0 16 2069 0 0,0 6 52 0 0,0 5 0 0 0,0 5-168 0 0,0-5-1400 0 0,0 9-1456 0 0</inkml:trace>
</inkml:ink>
</file>

<file path=ppt/ink/ink8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1:46.3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127 1 220 0 0,'0'0'1384'0'0,"-30"75"-1740"0"0,34-53 356 0 0,2-4-184 0 0</inkml:trace>
  <inkml:trace contextRef="#ctx0" brushRef="#br0" timeOffset="1">18 727 364 0 0,'0'0'2556'0'0,"-18"79"-2916"0"0,33-53 500 0 0,-6-3-140 0 0,7 19-1580 0 0</inkml:trace>
</inkml:ink>
</file>

<file path=ppt/ink/ink8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3.8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75 7385 0 0,'0'0'4383'0'0,"13"-9"-4481"0"0,-1 1 54 0 0,-6 3 23 0 0,1 0 0 0 0,-1 1-1 0 0,1-1 1 0 0,0 2 0 0 0,0-1-1 0 0,0 1 1 0 0,0 0 0 0 0,1 1-1 0 0,-1-1 1 0 0,14-1 0 0 0,89-7-407 0 0,163 6 1 0 0,-188 5-1135 0 0</inkml:trace>
</inkml:ink>
</file>

<file path=ppt/ink/ink8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09:44.3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 52 0 0,'0'0'14529'0'0,"17"1"-14295"0"0,-9-1-218 0 0,119 1 63 0 0,45-5-499 0 0,88 5 685 0 0,-110 0-8176 0 0,-168 2 3591 0 0,2 0 1796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4.7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7 1956 0 0,'0'0'9312'0'0,"-4"-6"-7976"0"0,8 15-1411 0 0,-2 0 0 0 0,1 1 0 0 0,-1 0 0 0 0,-1-1 0 0 0,0 1 0 0 0,0 18 0 0 0,3 21 262 0 0,24 95 411 0 0,78 230 0 0 0,91 124 788 0 0,-166-439-1076 0 0</inkml:trace>
</inkml:ink>
</file>

<file path=ppt/ink/ink8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02.6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1 182 6553 0 0,'0'0'2052'0'0,"49"-77"-2028"0"0,-24 57-24 0 0,10 0-116 0 0,12-1-144 0 0,8 2 132 0 0,8 6 0 0 0,4 5 116 0 0,2 5-116 0 0,-7 3-676 0 0,-15 3-1385 0 0,6 4-2363 0 0</inkml:trace>
</inkml:ink>
</file>

<file path=ppt/ink/ink8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03.1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6293 0 0,'0'0'1184'0'0</inkml:trace>
</inkml:ink>
</file>

<file path=ppt/ink/ink8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03.5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485 203 12 0 0,'-115'-17'120'0'0,"4"-14"-120"0"0,9-11 8 0 0,9-18-8 0 0,30 8-52 0 0</inkml:trace>
</inkml:ink>
</file>

<file path=ppt/ink/ink8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51.6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5625 0 0,'0'0'1492'0'0,"13"0"-1877"0"0,220 7 1010 0 0,-138 0 121 0 0,-88-4-969 0 0</inkml:trace>
</inkml:ink>
</file>

<file path=ppt/ink/ink8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0:52.0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1840 0 0,'0'0'9090'0'0,"14"0"-8773"0"0,258 13 163 0 0,-166-6 504 0 0,-105-7-1016 0 0,27 1-6712 0 0,-16 0 4205 0 0</inkml:trace>
</inkml:ink>
</file>

<file path=ppt/ink/ink8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1:51.9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244 0 820 0 0,'0'0'4241'0'0,"-3"1"-3906"0"0,-24 2 1199 0 0,-45 11-1 0 0,48-8-502 0 0,1-1 0 0 0,-2-1 0 0 0,-31 1 0 0 0,120-24 1538 0 0,-59 18-2544 0 0,1 0 1 0 0,-1 0-1 0 0,1 1 1 0 0,-1-1-1 0 0,1 1 1 0 0,0 0-1 0 0,-1 1 1 0 0,1-1-1 0 0,-1 1 0 0 0,7 2 1 0 0,-10-3-22 0 0,-1 1 1 0 0,1 0-1 0 0,0 1 0 0 0,0-1 1 0 0,-1 0-1 0 0,1 0 0 0 0,0 1 1 0 0,-1-1-1 0 0,1 1 0 0 0,-1-1 1 0 0,0 1-1 0 0,0 0 1 0 0,1-1-1 0 0,-1 1 0 0 0,0 0 1 0 0,0 0-1 0 0,-1 0 0 0 0,1 0 1 0 0,0 0-1 0 0,-1 0 0 0 0,1 0 1 0 0,-1 0-1 0 0,0 0 1 0 0,1 0-1 0 0,-1 0 0 0 0,0 0 1 0 0,0 0-1 0 0,0 0 0 0 0,-1 4 1 0 0,0-1 22 0 0,0-1 0 0 0,-1 1 0 0 0,1-1 1 0 0,-1 1-1 0 0,0-1 0 0 0,0 0 0 0 0,0 0 1 0 0,-1 0-1 0 0,1 0 0 0 0,-1 0 0 0 0,0 0 1 0 0,0-1-1 0 0,-1 1 0 0 0,1-1 0 0 0,-1 0 0 0 0,1 0 1 0 0,-1 0-1 0 0,0-1 0 0 0,0 1 0 0 0,0-1 1 0 0,-5 2-1 0 0,-3 2 118 0 0,0-1 0 0 0,0 0 0 0 0,0 0 0 0 0,-1-2-1 0 0,1 0 1 0 0,-21 3 0 0 0,83-52-1272 0 0,-39 38 558 0 0,43-29-1713 0 0,-50 34 1322 0 0,1 0 0 0 0,-1 1 0 0 0,1 0 0 0 0,0 0-1 0 0,0 0 1 0 0,0 0 0 0 0,0 1 0 0 0,1 0 0 0 0,7-1-1 0 0</inkml:trace>
</inkml:ink>
</file>

<file path=ppt/ink/ink8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1:52.6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2339 814 352 0 0,'0'0'10891'0'0,"-13"-1"-10022"0"0,-45-7 249 0 0,0-2-1 0 0,-89-27 1 0 0,-123-52 549 0 0,-872-369 1632 0 0,980 390-2893 0 0,55 23-513 0 0,-181-50 0 0 0,280 93-866 0 0,13 5-1096 0 0,-4-2 1991 0 0,0-1 0 0 0,-1 0 0 0 0,1 1 0 0 0,0-1 1 0 0,-1 1-1 0 0,1-1 0 0 0,0 1 0 0 0,-1 0 0 0 0,1-1 0 0 0,-1 1 0 0 0,1 0 0 0 0,-1-1 0 0 0,1 1 1 0 0,-1 0-1 0 0,1 0 0 0 0,-55 207 483 0 0,15-71-325 0 0,31-99 380 0 0,9-55 140 0 0,3-8-659 0 0,1 1 1 0 0,2 0 0 0 0,0 0 0 0 0,1 1 0 0 0,2 0 0 0 0,0 0 0 0 0,1 1-1 0 0,23-32 1 0 0,-28 47 82 0 0,0 1-1 0 0,0 0 1 0 0,0 1 0 0 0,1-1-1 0 0,0 1 1 0 0,0 0-1 0 0,1 1 1 0 0,-1 0-1 0 0,1 0 1 0 0,0 0 0 0 0,0 1-1 0 0,0 1 1 0 0,0-1-1 0 0,1 1 1 0 0,-1 0-1 0 0,1 1 1 0 0,14 0 0 0 0,6 0 174 0 0,0 1 0 0 0,0 2 0 0 0,55 11 1 0 0,49 13 338 0 0,-64-12-8099 0 0</inkml:trace>
</inkml:ink>
</file>

<file path=ppt/ink/ink8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1:55.5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 1 10105 0 0,'0'0'0'0'0,"-113"6"-5217"0"0</inkml:trace>
</inkml:ink>
</file>

<file path=ppt/ink/ink8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4.7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591 299 364 0 0,'0'0'4274'0'0,"0"-10"-4052"0"0,-1-1-170 0 0,0 7-33 0 0,1 0-1 0 0,0 0 0 0 0,-1 0 1 0 0,1 0-1 0 0,1 0 0 0 0,-1 0 1 0 0,0 0-1 0 0,3-5 0 0 0,2-8 370 0 0,-4 15-229 0 0,0 0 0 0 0,0 0 0 0 0,0 0 0 0 0,-1 0 0 0 0,1 0 0 0 0,-1 0 0 0 0,1 0 0 0 0,-1 0 0 0 0,0 0 0 0 0,1 0 0 0 0,-1 0 0 0 0,0 0 0 0 0,0 0 0 0 0,-1 0 0 0 0,1 0 0 0 0,0 0 0 0 0,-1 0 0 0 0,1 0 1 0 0,-1 0-1 0 0,0 0 0 0 0,1 0 0 0 0,-1 0 0 0 0,0 0 0 0 0,0 0 0 0 0,0 0 0 0 0,-3-2 0 0 0,-2-2-52 0 0,0 0 0 0 0,0 1 1 0 0,-1 0-1 0 0,1 0 0 0 0,-1 0 0 0 0,-1 1 1 0 0,1 0-1 0 0,-1 0 0 0 0,1 1 0 0 0,-1 0 1 0 0,0 1-1 0 0,0-1 0 0 0,0 1 0 0 0,0 1 0 0 0,-13-1 1 0 0,7 1-100 0 0,1 1 0 0 0,-1 1 0 0 0,0 0 0 0 0,0 1 0 0 0,1 0 0 0 0,-1 1 0 0 0,1 1 1 0 0,-21 8-1 0 0,13-3 1 0 0,1 1 1 0 0,1 0 0 0 0,-1 2 0 0 0,2 0 0 0 0,0 1-1 0 0,0 1 1 0 0,1 0 0 0 0,1 1 0 0 0,0 1-1 0 0,2 1 1 0 0,0 0 0 0 0,0 1 0 0 0,2 1 0 0 0,0-1-1 0 0,1 2 1 0 0,1 0 0 0 0,1 0 0 0 0,1 1-1 0 0,0 0 1 0 0,2 0 0 0 0,0 1 0 0 0,2 0-1 0 0,0 0 1 0 0,2 0 0 0 0,-1 38 0 0 0,3-35 10 0 0,1 0-1 0 0,1-1 1 0 0,1 1 0 0 0,1 0 0 0 0,1-1 0 0 0,2 0 0 0 0,0 0 0 0 0,1-1 0 0 0,14 27-1 0 0,-13-31 27 0 0,1 0 0 0 0,1-1 0 0 0,1-1 0 0 0,0 1 0 0 0,2-2 0 0 0,-1 0-1 0 0,2 0 1 0 0,0-2 0 0 0,1 0 0 0 0,1 0 0 0 0,0-2 0 0 0,0 0 0 0 0,1-1-1 0 0,1 0 1 0 0,0-2 0 0 0,0 0 0 0 0,26 7 0 0 0,-3-4 194 0 0,0-2 0 0 0,0-2 0 0 0,1-2 1 0 0,0-2-1 0 0,1-1 0 0 0,71-6 0 0 0,-82-2-51 0 0,0-1 0 0 0,-1-1-1 0 0,0-2 1 0 0,0-2-1 0 0,-1 0 1 0 0,-1-3 0 0 0,0 0-1 0 0,0-2 1 0 0,44-32 0 0 0,-59 38-101 0 0,-1-1 0 0 0,0 0 1 0 0,-1-2-1 0 0,0 1 0 0 0,-1-1 1 0 0,-1-1-1 0 0,0 0 1 0 0,0-1-1 0 0,-2 0 0 0 0,0-1 1 0 0,-1 0-1 0 0,0 0 1 0 0,-1-1-1 0 0,-1 1 0 0 0,-1-2 1 0 0,0 1-1 0 0,-1 0 1 0 0,3-36-1 0 0,-6 21 14 0 0,-1-1 0 0 0,-1 1-1 0 0,-2 0 1 0 0,-2 0 0 0 0,-9-37 0 0 0,7 44-24 0 0,-1 0 1 0 0,-2 1 0 0 0,0 0-1 0 0,-2 0 1 0 0,-1 2-1 0 0,-29-42 1 0 0,20 36-138 0 0,-1 2 0 0 0,-1 1-1 0 0,-1 1 1 0 0,-1 1 0 0 0,-2 1 0 0 0,0 2 0 0 0,-39-22 0 0 0,45 29 2 0 0,0 2 0 0 0,-1 1 0 0 0,0 0 0 0 0,-1 2 0 0 0,0 1 0 0 0,0 1 0 0 0,0 1 0 0 0,-1 1 0 0 0,0 1 0 0 0,-49 0 0 0 0,65 4-99 0 0,0 0 1 0 0,0 1-1 0 0,0 0 1 0 0,0 1-1 0 0,0 0 0 0 0,0 0 1 0 0,0 1-1 0 0,1 0 1 0 0,0 1-1 0 0,0-1 1 0 0,0 1-1 0 0,-8 7 1 0 0,4-1-664 0 0,0 0 0 0 0,1 0 0 0 0,0 1 1 0 0,1 1-1 0 0,0 0 0 0 0,-8 15 0 0 0,-1 6-3060 0 0</inkml:trace>
</inkml:ink>
</file>

<file path=ppt/ink/ink8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5.8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 48 312 0 0,'0'0'7067'0'0,"-1"-6"-6382"0"0,-2-2-344 0 0,-2-8-123 0 0,4-1 4236 0 0,5 18-4465 0 0,0 1-1 0 0,1 0 1 0 0,-1 0-1 0 0,-1 0 1 0 0,1 0-1 0 0,0 0 1 0 0,0 1 0 0 0,-1 0-1 0 0,0 0 1 0 0,5 4-1 0 0,4 4 147 0 0,407 331 1038 0 0,-327-264-959 0 0,406 387 278 0 0,-491-458-513 0 0,0 0 0 0 0,1-1 0 0 0,0 1 0 0 0,0-2 0 0 0,1 1 0 0 0,-1-1 0 0 0,1 0 0 0 0,10 3 0 0 0,-9-4-1306 0 0,0-1 0 0 0,0 0 0 0 0,0-1 0 0 0,16 2 0 0 0,-11-4-2922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5.8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36 6249 0 0,'0'0'6407'0'0,"14"-5"-7389"0"0,2-1 899 0 0,0 0 0 0 0,0 1 1 0 0,1 1-1 0 0,-1 1 0 0 0,1 0 0 0 0,19 0 0 0 0,-36 3 81 0 0,22-1-173 0 0,0 2 0 0 0,37 6 0 0 0,-53-6 168 0 0,1 0-1 0 0,-1 1 0 0 0,-1 0 1 0 0,1 0-1 0 0,0 1 0 0 0,0-1 1 0 0,-1 1-1 0 0,0 1 0 0 0,1-1 1 0 0,-1 1-1 0 0,0 0 0 0 0,-1 0 1 0 0,1 0-1 0 0,5 8 0 0 0,-9-11 24 0 0,1 0 0 0 0,-1 0 1 0 0,-1 1-1 0 0,1-1 0 0 0,0 1 0 0 0,0-1 0 0 0,0 1 0 0 0,-1-1 0 0 0,1 1 0 0 0,-1 0 0 0 0,1-1 0 0 0,-1 1 0 0 0,0 0 1 0 0,0-1-1 0 0,0 1 0 0 0,0 0 0 0 0,0-1 0 0 0,0 1 0 0 0,0 0 0 0 0,0-1 0 0 0,-1 1 0 0 0,1 0 0 0 0,-2 2 0 0 0,1 0 44 0 0,-1-1-1 0 0,0 0 1 0 0,0 0-1 0 0,-1 0 0 0 0,1 0 1 0 0,-1-1-1 0 0,1 1 1 0 0,-1-1-1 0 0,0 1 1 0 0,-5 2-1 0 0,-5 3 219 0 0,-1 0-1 0 0,0-1 1 0 0,-30 10-1 0 0,7-6 133 0 0,0-2 0 0 0,-1-1 0 0 0,0-3 0 0 0,-1 0 0 0 0,-51-2 0 0 0,136-31-1597 0 0,-20 15 924 0 0,2 0 0 0 0,-1 1 0 0 0,2 2 0 0 0,-1 1 0 0 0,1 1 0 0 0,1 2 0 0 0,-1 1 0 0 0,1 1 0 0 0,0 1 0 0 0,58 3 0 0 0,-85 0 292 0 0,0 0-1 0 0,0 0 1 0 0,0 1-1 0 0,1-1 1 0 0,-1 1-1 0 0,0 0 0 0 0,0 0 1 0 0,0 0-1 0 0,-1 0 1 0 0,1 0-1 0 0,0 0 1 0 0,0 1-1 0 0,-1 0 1 0 0,1-1-1 0 0,-1 1 0 0 0,1 0 1 0 0,-1 0-1 0 0,0 0 1 0 0,1 1-1 0 0,-1-1 1 0 0,-1 1-1 0 0,1-1 1 0 0,0 1-1 0 0,0-1 0 0 0,-1 1 1 0 0,0 0-1 0 0,1 0 1 0 0,-1 0-1 0 0,0 0 1 0 0,0 0-1 0 0,-1 0 1 0 0,1 0-1 0 0,-1 0 0 0 0,1 0 1 0 0,-1 0-1 0 0,-1 6 1 0 0,1-2 91 0 0,-2 1-1 0 0,1-1 1 0 0,-1 1 0 0 0,0-1 0 0 0,-1 1-1 0 0,0-1 1 0 0,0 0 0 0 0,0 0 0 0 0,-1 0-1 0 0,0-1 1 0 0,0 1 0 0 0,-1-1 0 0 0,-10 11-1 0 0,-3-2 71 0 0,0 0-1 0 0,-1-2 1 0 0,0 0-1 0 0,-1-1 0 0 0,-1-1 1 0 0,0-1-1 0 0,0-1 1 0 0,-1 0-1 0 0,0-2 1 0 0,0-1-1 0 0,-1 0 1 0 0,0-2-1 0 0,0-1 0 0 0,-40 1 1 0 0,63-4-202 0 0,0 0-1 0 0,0-1 1 0 0,-1 1 0 0 0,1 0 0 0 0,0-1-1 0 0,0 1 1 0 0,0-1 0 0 0,0 1 0 0 0,0 0-1 0 0,0-1 1 0 0,0 1 0 0 0,0-1 0 0 0,0 1-1 0 0,1 0 1 0 0,-1-1 0 0 0,0 1 0 0 0,0-1-1 0 0,0 1 1 0 0,0 0 0 0 0,0-1 0 0 0,1 1-1 0 0,-1 0 1 0 0,0-1 0 0 0,0 1 0 0 0,1 0-1 0 0,-1-1 1 0 0,0 1 0 0 0,1 0 0 0 0,-1 0-1 0 0,0-1 1 0 0,1 1 0 0 0,-1 0 0 0 0,0 0-1 0 0,1 0 1 0 0,-1-1 0 0 0,1 1 0 0 0,15-16-763 0 0,26-18-1169 0 0,84-54-1 0 0,-99 72 1806 0 0,0 1-1 0 0,1 2 1 0 0,1 1 0 0 0,51-15 0 0 0,-74 25 209 0 0,0 1 0 0 0,0 0 0 0 0,0 0 0 0 0,0 0 0 0 0,0 1 0 0 0,-1 0 0 0 0,1 0 0 0 0,0 0 0 0 0,0 1 0 0 0,0 0 0 0 0,11 3 0 0 0,-14-3-21 0 0,0 1 0 0 0,0-1 1 0 0,-1 1-1 0 0,1 0 0 0 0,-1 0 0 0 0,1 0 1 0 0,-1 0-1 0 0,0 0 0 0 0,0 0 0 0 0,0 1 1 0 0,0-1-1 0 0,0 1 0 0 0,0-1 0 0 0,-1 1 1 0 0,1 0-1 0 0,-1 0 0 0 0,0-1 0 0 0,0 1 1 0 0,0 0-1 0 0,0 0 0 0 0,0 0 0 0 0,-1 0 1 0 0,1 7-1 0 0,0-3 10 0 0,-1 0 1 0 0,0 0-1 0 0,0 0 1 0 0,0 0-1 0 0,-1 0 1 0 0,0 0-1 0 0,0 0 1 0 0,-1 0-1 0 0,0 0 1 0 0,0 0-1 0 0,-1-1 1 0 0,0 1-1 0 0,-7 11 1 0 0,4-9 15 0 0,-1 0 0 0 0,0-1 0 0 0,0 1 0 0 0,-1-1-1 0 0,0-1 1 0 0,0 0 0 0 0,-1 0 0 0 0,-13 7 0 0 0,3-3 41 0 0,-1 0 0 0 0,-1-2 0 0 0,1-1 0 0 0,-1 0 0 0 0,-1-2 0 0 0,0 0-1 0 0,0-1 1 0 0,-31 2 0 0 0,50-7-147 0 0,-11 2 171 0 0,0-2 0 0 0,0 1 0 0 0,0-2 0 0 0,-24-3 0 0 0,36 3-133 0 0,0 1-1 0 0,0-1 1 0 0,0 1-1 0 0,0-1 1 0 0,0 0-1 0 0,0 0 1 0 0,0 0-1 0 0,0 0 1 0 0,0 0-1 0 0,1 0 1 0 0,-1-1-1 0 0,0 1 1 0 0,1 0-1 0 0,-1-1 1 0 0,1 0-1 0 0,-3-3 1 0 0,3 3-64 0 0,1 0 0 0 0,-1 0 0 0 0,1 0-1 0 0,-1 0 1 0 0,1 0 0 0 0,0 0 0 0 0,0-1 0 0 0,0 1 0 0 0,0 0 0 0 0,0 0 0 0 0,0 0 0 0 0,1 0 0 0 0,-1-1-1 0 0,1 1 1 0 0,-1 0 0 0 0,1 0 0 0 0,0 0 0 0 0,0 0 0 0 0,0 0 0 0 0,2-2 0 0 0,5-9-375 0 0,0 1 1 0 0,0 0-1 0 0,2 0 1 0 0,-1 1 0 0 0,2 0-1 0 0,-1 1 1 0 0,23-17-1 0 0,5 1-521 0 0,49-27 1 0 0,-54 35 739 0 0,0 1 0 0 0,38-12 0 0 0,-58 24 195 0 0,-1 2 0 0 0,1-1 0 0 0,-1 1 0 0 0,1 1 0 0 0,0 1 1 0 0,0-1-1 0 0,0 2 0 0 0,0 0 0 0 0,21 3 0 0 0,-30-3 79 0 0,-1 1 0 0 0,1 1 1 0 0,0-1-1 0 0,-1 0 0 0 0,0 1 0 0 0,1-1 0 0 0,-1 1 0 0 0,0 0 0 0 0,0 0 1 0 0,0 1-1 0 0,0-1 0 0 0,0 1 0 0 0,0-1 0 0 0,-1 1 0 0 0,1 0 0 0 0,-1 0 1 0 0,0 0-1 0 0,0 0 0 0 0,0 0 0 0 0,0 1 0 0 0,-1-1 0 0 0,1 0 0 0 0,1 8 0 0 0,-1-7 34 0 0,-1 1 0 0 0,-1 0 0 0 0,1 0 0 0 0,0 0 0 0 0,-1-1 0 0 0,0 1 0 0 0,0 0 0 0 0,-1 0 0 0 0,1 0 0 0 0,-1 0 0 0 0,0-1 0 0 0,0 1 0 0 0,-1 0-1 0 0,1-1 1 0 0,-1 1 0 0 0,0-1 0 0 0,-1 0 0 0 0,-2 5 0 0 0,-6 5 74 0 0,0-1 0 0 0,-1-1 0 0 0,-1 0 0 0 0,0-1 1 0 0,-1 0-1 0 0,0-1 0 0 0,0 0 0 0 0,-1-1 0 0 0,0-1 0 0 0,-1 0 0 0 0,-33 10 0 0 0,12-6 156 0 0,-2-1-1 0 0,1-3 1 0 0,-1-1-1 0 0,-48 3 1 0 0,68-9-239 0 0,8 1-30 0 0,0-1 0 0 0,1-1 1 0 0,-1 1-1 0 0,0-2 0 0 0,0 0 0 0 0,1 0 1 0 0,-13-3-1 0 0,22 4-77 0 0,1-1 0 0 0,-1 1 0 0 0,0-1 0 0 0,1 1 0 0 0,-1 0 0 0 0,0-1 0 0 0,1 1 0 0 0,-1-1 0 0 0,1 1 0 0 0,-1-1 0 0 0,1 0 0 0 0,-1 1 1 0 0,1-1-1 0 0,-1 1 0 0 0,1-1 0 0 0,0 0 0 0 0,-1 1 0 0 0,1-1 0 0 0,0 0 0 0 0,0 0 0 0 0,0 1 0 0 0,-1-1 0 0 0,1 0 0 0 0,0 1 0 0 0,0-1 0 0 0,0 0 0 0 0,0 0 0 0 0,0 1 0 0 0,0-1 0 0 0,0 0 0 0 0,0 0 1 0 0,1 1-1 0 0,-1-1 0 0 0,0 0 0 0 0,0 0 0 0 0,1 1 0 0 0,-1-1 0 0 0,1-1 0 0 0,17-24-1159 0 0,-2 11 781 0 0,1 1 0 0 0,0 0 0 0 0,1 2 0 0 0,0 0 0 0 0,1 1 0 0 0,20-9 0 0 0,-24 14 493 0 0,0 0 0 0 0,0 0 0 0 0,1 1 0 0 0,0 2 0 0 0,0-1 0 0 0,0 2 1 0 0,0 0-1 0 0,29 0 0 0 0,-43 2-48 0 0,-1 1 1 0 0,1-1-1 0 0,0 0 0 0 0,0 1 1 0 0,-1-1-1 0 0,1 1 1 0 0,0-1-1 0 0,-1 1 1 0 0,1 0-1 0 0,-1-1 0 0 0,1 1 1 0 0,-1 0-1 0 0,1 0 1 0 0,-1 0-1 0 0,0 1 1 0 0,1-1-1 0 0,-1 0 0 0 0,0 0 1 0 0,0 1-1 0 0,0-1 1 0 0,0 1-1 0 0,0-1 1 0 0,0 1-1 0 0,0-1 0 0 0,-1 1 1 0 0,1-1-1 0 0,0 1 1 0 0,-1 0-1 0 0,0-1 1 0 0,1 1-1 0 0,-1 0 0 0 0,0 0 1 0 0,0-1-1 0 0,0 1 1 0 0,0 0-1 0 0,0 2 1 0 0,0-1-135 0 0,-1-1 0 0 0,1 1 1 0 0,0-1-1 0 0,-1 0 0 0 0,0 1 1 0 0,0-1-1 0 0,0 0 1 0 0,0 1-1 0 0,0-1 0 0 0,0 0 1 0 0,0 0-1 0 0,-2 2 1 0 0,1-2-248 0 0,1-1 1 0 0,0 1 0 0 0,-1-1-1 0 0,0 0 1 0 0,1 1 0 0 0,-1-1-1 0 0,0 0 1 0 0,0 0 0 0 0,0 0-1 0 0,0 0 1 0 0,0 0 0 0 0,0 0-1 0 0,0-1 1 0 0,0 1 0 0 0,-3 0-1 0 0,-29 0-7128 0 0</inkml:trace>
</inkml:ink>
</file>

<file path=ppt/ink/ink8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6.65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650 232 328 0 0,'0'0'7885'0'0,"-4"-14"-7603"0"0,-16-43 25 0 0,16 50-203 0 0,0 0 0 0 0,0 0 0 0 0,-1 0 0 0 0,0 0 0 0 0,0 1-1 0 0,-1 0 1 0 0,1 0 0 0 0,-1 1 0 0 0,-1-1 0 0 0,1 1 0 0 0,-1 0 0 0 0,-7-3 0 0 0,-2-4 160 0 0,5 5-69 0 0,1 0 1 0 0,-2 0-1 0 0,1 1 1 0 0,-1 1-1 0 0,1 0 0 0 0,-1 1 1 0 0,-1 0-1 0 0,1 0 1 0 0,-1 1-1 0 0,1 1 1 0 0,-26-1-1 0 0,28 3-186 0 0,1 0 1 0 0,-1 1-1 0 0,0 0 1 0 0,1 1-1 0 0,-1 0 0 0 0,1 0 1 0 0,-1 1-1 0 0,1 0 1 0 0,0 1-1 0 0,0 0 0 0 0,0 1 1 0 0,1-1-1 0 0,0 2 1 0 0,0-1-1 0 0,0 1 0 0 0,-8 8 1 0 0,-3 6 39 0 0,1 1 0 0 0,1 1 0 0 0,1 0 0 0 0,1 1 0 0 0,1 1 0 0 0,0 0 0 0 0,2 1 0 0 0,2 0 0 0 0,-14 46 0 0 0,11-24 34 0 0,3 1-1 0 0,1 1 1 0 0,3-1 0 0 0,0 79-1 0 0,6-108-112 0 0,1 0 0 0 0,1 1-1 0 0,1-1 1 0 0,1 0 0 0 0,0-1-1 0 0,2 1 1 0 0,0-1 0 0 0,1 0-1 0 0,0 0 1 0 0,14 22 0 0 0,-8-21 8 0 0,0 1 1 0 0,2-1 0 0 0,0-1-1 0 0,1-1 1 0 0,0 0 0 0 0,2-1-1 0 0,33 24 1 0 0,-22-21 78 0 0,1-1-1 0 0,1-2 1 0 0,0-1 0 0 0,1-2-1 0 0,1 0 1 0 0,0-3-1 0 0,0 0 1 0 0,1-3 0 0 0,0 0-1 0 0,0-2 1 0 0,57 0 0 0 0,-78-5 37 0 0,0-1 1 0 0,0 0-1 0 0,-1-1 1 0 0,1 0 0 0 0,-1-1-1 0 0,1 0 1 0 0,-1-1-1 0 0,0-1 1 0 0,0 0 0 0 0,-1 0-1 0 0,1-1 1 0 0,-1-1-1 0 0,-1 0 1 0 0,16-12-1 0 0,-10 3 75 0 0,0 1-1 0 0,-2-2 0 0 0,1 0 0 0 0,-2-1 0 0 0,-1 0 1 0 0,0-1-1 0 0,14-31 0 0 0,0-6 44 0 0,-2 0 1 0 0,22-79-1 0 0,-38 106-92 0 0,-2-1 0 0 0,-1 0 0 0 0,-1 0 0 0 0,-2 0-1 0 0,0-1 1 0 0,-6-53 0 0 0,1 68-55 0 0,-1 0 0 0 0,0 1 0 0 0,-1-1 0 0 0,-1 1 0 0 0,0 0 0 0 0,-1 0 0 0 0,-1 1 0 0 0,0 0 0 0 0,-1 0 0 0 0,-17-20 0 0 0,2 6-3 0 0,-1 2 0 0 0,-2 0 0 0 0,-48-36 0 0 0,56 49-215 0 0,0 1 0 0 0,0 0 0 0 0,-1 2 0 0 0,0 0 0 0 0,-1 1 0 0 0,-37-10-1 0 0,22 11-961 0 0,0 1 0 0 0,-1 2 0 0 0,-47-1 0 0 0,23 3-2751 0 0,-14-5-1256 0 0</inkml:trace>
</inkml:ink>
</file>

<file path=ppt/ink/ink8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7.4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52 940 0 0,'0'0'9335'0'0,"1"-8"-8991"0"0,5-27-288 0 0,-6 35-62 0 0,-1 0 0 0 0,1-1 0 0 0,0 1 0 0 0,0 0 0 0 0,0 0 0 0 0,0-1 0 0 0,0 1 0 0 0,0 0 0 0 0,0 0 0 0 0,0-1 0 0 0,0 1 0 0 0,0 0 0 0 0,0 0 0 0 0,0-1-1 0 0,0 1 1 0 0,0 0 0 0 0,0 0 0 0 0,0-1 0 0 0,0 1 0 0 0,0 0 0 0 0,0 0 0 0 0,1 0 0 0 0,-1-1 0 0 0,0 1 0 0 0,0 0 0 0 0,0 0 0 0 0,0 0 0 0 0,0-1 0 0 0,1 1 0 0 0,-1 0 0 0 0,0 0 0 0 0,0 0 0 0 0,0 0 0 0 0,1-1 0 0 0,-1 1 0 0 0,0 0 0 0 0,0 0 0 0 0,0 0 0 0 0,1 0 0 0 0,-1 0 0 0 0,0 0 0 0 0,0 0 0 0 0,1 0 0 0 0,-1 0 0 0 0,0-1 0 0 0,0 1-1 0 0,1 0 1 0 0,-1 0 0 0 0,0 0 0 0 0,0 1 0 0 0,1-1 0 0 0,-1 0 0 0 0,0 0 0 0 0,0 0 0 0 0,0 0 0 0 0,1 0 0 0 0,-1 0 0 0 0,0 0 0 0 0,0 0 0 0 0,1 1 0 0 0,5 8-64 0 0,-6-9 107 0 0,17 33 455 0 0,-2 0 1 0 0,-1 0-1 0 0,13 49 1 0 0,1 2-222 0 0,-14-45-232 0 0,-3-6 18 0 0,1 0-1 0 0,2-1 1 0 0,1-1-1 0 0,31 49 1 0 0,-45-78-171 0 0,0-1 1 0 0,0 1-1 0 0,0 0 1 0 0,1-1-1 0 0,-1 1 1 0 0,1-1 0 0 0,-1 1-1 0 0,1-1 1 0 0,-1 0-1 0 0,1 1 1 0 0,-1-1 0 0 0,1 0-1 0 0,0 0 1 0 0,2 1-1 0 0,-2-3-106 0 0,-1 1 0 0 0,0-1 0 0 0,1 1 0 0 0,-1-1 0 0 0,0 0 0 0 0,1 0 0 0 0,-1 0 0 0 0,0 0 0 0 0,0 0 0 0 0,0 0 0 0 0,0 0 0 0 0,0 0 0 0 0,0 0 0 0 0,0 0 0 0 0,0-1 0 0 0,-1 1 0 0 0,1 0 0 0 0,0-1 0 0 0,-1 1 0 0 0,1 0 0 0 0,-1-1 0 0 0,1-2 0 0 0,11-23-3975 0 0</inkml:trace>
</inkml:ink>
</file>

<file path=ppt/ink/ink8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8.06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412 67 4804 0 0,'0'0'4862'0'0,"-14"-11"-4814"0"0,-45-31-12 0 0,55 40-25 0 0,-1 0 1 0 0,1 0 0 0 0,0 0 0 0 0,-1 1-1 0 0,0 0 1 0 0,1 0 0 0 0,-1 0 0 0 0,1 0 0 0 0,-1 1-1 0 0,0 0 1 0 0,0 0 0 0 0,1 0 0 0 0,-1 0 0 0 0,0 1-1 0 0,1 0 1 0 0,-1 0 0 0 0,1 0 0 0 0,-1 1 0 0 0,-6 2-1 0 0,8-3-11 0 0,-13 5-51 0 0,1 1-1 0 0,0 1 1 0 0,0 0 0 0 0,1 1 0 0 0,0 0-1 0 0,-14 13 1 0 0,22-16 103 0 0,-1 0-1 0 0,1 1 0 0 0,0 0 1 0 0,0 0-1 0 0,1 0 0 0 0,0 1 1 0 0,1 0-1 0 0,-1 0 1 0 0,-3 10-1 0 0,-27 83 174 0 0,25-67-220 0 0,6-22-25 0 0,1 0 0 0 0,0 0-1 0 0,0 0 1 0 0,1 1-1 0 0,1-1 1 0 0,0 1 0 0 0,1-1-1 0 0,2 22 1 0 0,-1-32 14 0 0,0 0 1 0 0,0 1-1 0 0,0-1 0 0 0,1 0 0 0 0,-1 0 1 0 0,1 0-1 0 0,-1 0 0 0 0,1 0 1 0 0,0 0-1 0 0,0-1 0 0 0,-1 1 0 0 0,1-1 1 0 0,1 1-1 0 0,-1-1 0 0 0,0 0 1 0 0,0 1-1 0 0,0-1 0 0 0,1 0 1 0 0,-1-1-1 0 0,3 2 0 0 0,55 14 126 0 0,-52-14-116 0 0,38 7 94 0 0,-8-2-239 0 0,64 21 0 0 0,-91-24 144 0 0,0 1 1 0 0,-1 0 0 0 0,1 0-1 0 0,-1 1 1 0 0,0 0 0 0 0,-1 1-1 0 0,1 0 1 0 0,-1 1 0 0 0,-1 0-1 0 0,10 10 1 0 0,-16-15 57 0 0,0-1 0 0 0,0 1 0 0 0,0 0 0 0 0,0 0 1 0 0,0 0-1 0 0,-1 0 0 0 0,1 0 0 0 0,-1 0 0 0 0,0 0 0 0 0,0 0 0 0 0,0 0 1 0 0,-1 1-1 0 0,1-1 0 0 0,-1 0 0 0 0,1 1 0 0 0,-1-1 0 0 0,0 0 0 0 0,-1 1 1 0 0,1-1-1 0 0,0 0 0 0 0,-1 1 0 0 0,0-1 0 0 0,0 0 0 0 0,0 0 0 0 0,0 0 1 0 0,0 1-1 0 0,-1-1 0 0 0,-2 4 0 0 0,-5 6 91 0 0,0-1 0 0 0,-1 0 0 0 0,0-1 0 0 0,-1 0 0 0 0,-13 11 0 0 0,-13 12-510 0 0,-13 27-5719 0 0,37-44 1088 0 0</inkml:trace>
</inkml:ink>
</file>

<file path=ppt/ink/ink8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9.1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33 211 2540 0 0,'0'0'6219'0'0,"-5"-13"-5743"0"0,-16-39-154 0 0,19 49-282 0 0,1 0 0 0 0,0-1 1 0 0,0 1-1 0 0,1-1 0 0 0,-1 1 1 0 0,1-1-1 0 0,0 1 0 0 0,0-1 1 0 0,0 0-1 0 0,0 1 0 0 0,0-1 0 0 0,1 1 1 0 0,0-1-1 0 0,-1 1 0 0 0,2 0 1 0 0,-1-1-1 0 0,0 1 0 0 0,0 0 1 0 0,1-1-1 0 0,0 1 0 0 0,0 0 0 0 0,0 0 1 0 0,4-4-1 0 0,1-1-43 0 0,1 1-1 0 0,0 0 1 0 0,0 0-1 0 0,1 1 1 0 0,13-8 0 0 0,-20 12 1 0 0,-1 1 1 0 0,0 0-1 0 0,1 0 1 0 0,-1 0-1 0 0,1 0 1 0 0,-1 1 0 0 0,1-1-1 0 0,-1 0 1 0 0,1 1-1 0 0,0-1 1 0 0,-1 1-1 0 0,1-1 1 0 0,0 1 0 0 0,-1 0-1 0 0,1 0 1 0 0,0-1-1 0 0,-1 1 1 0 0,1 1-1 0 0,0-1 1 0 0,0 0-1 0 0,-1 0 1 0 0,1 1 0 0 0,0-1-1 0 0,-1 0 1 0 0,1 1-1 0 0,0 0 1 0 0,-1-1-1 0 0,1 1 1 0 0,-1 0 0 0 0,1 0-1 0 0,-1 0 1 0 0,0 0-1 0 0,1 0 1 0 0,-1 0-1 0 0,0 1 1 0 0,0-1-1 0 0,1 0 1 0 0,-1 1 0 0 0,0-1-1 0 0,0 0 1 0 0,-1 1-1 0 0,1-1 1 0 0,0 1-1 0 0,0 0 1 0 0,-1-1 0 0 0,1 1-1 0 0,-1 0 1 0 0,1-1-1 0 0,-1 4 1 0 0,2 5 59 0 0,0 0 0 0 0,0 0 1 0 0,-2 0-1 0 0,1 0 0 0 0,-1 0 0 0 0,-1-1 0 0 0,-1 15 1 0 0,-3-5 17 0 0,0-1 1 0 0,-2 0-1 0 0,0 0 1 0 0,-1 0-1 0 0,0-1 0 0 0,-1 0 1 0 0,-1-1-1 0 0,-1 0 1 0 0,-1 0-1 0 0,0-1 1 0 0,-1-1-1 0 0,-16 15 1 0 0,11-9 247 0 0,22-18-77 0 0,14-5-207 0 0,165-56-1112 0 0,-173 55 510 0 0,-5 3-308 0 0,1-2-1 0 0,-1 1 1 0 0,0 0 0 0 0,0-1 0 0 0,0 0-1 0 0,9-7 1 0 0,-1-4-3371 0 0</inkml:trace>
</inkml:ink>
</file>

<file path=ppt/ink/ink8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49.9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231 53 508 0 0,'0'0'9733'0'0,"-3"-6"-9507"0"0,1 3-213 0 0,0 0 1 0 0,0 0-1 0 0,-1 0 1 0 0,1 0-1 0 0,-1 0 1 0 0,1 0-1 0 0,-1 1 1 0 0,0-1-1 0 0,0 1 0 0 0,0 0 1 0 0,-1 0-1 0 0,1 0 1 0 0,0 0-1 0 0,-1 0 1 0 0,1 1-1 0 0,-1 0 1 0 0,0 0-1 0 0,1 0 0 0 0,-1 0 1 0 0,0 0-1 0 0,0 1 1 0 0,0-1-1 0 0,-3 1 1 0 0,-80-1-331 0 0,87 1 286 0 0,0 1 331 0 0,0 0-302 0 0,0-1 1 0 0,1 1-1 0 0,-1-1 1 0 0,1 1-1 0 0,-1-1 1 0 0,0 1-1 0 0,1-1 1 0 0,-1 1-1 0 0,0-1 1 0 0,1 1 0 0 0,-1-1-1 0 0,0 1 1 0 0,0 0-1 0 0,0-1 1 0 0,0 1-1 0 0,1-1 1 0 0,-1 1-1 0 0,0 0 1 0 0,0-1-1 0 0,0 1 1 0 0,0-1-1 0 0,0 1 1 0 0,-1 0 0 0 0,1 0-1 0 0,0 21 527 0 0,0-21-446 0 0,-3 22 49 0 0,0-1-1 0 0,-1 0 1 0 0,-9 25 0 0 0,5-20-10 0 0,-5 37 0 0 0,14-63-129 0 0,-1-1-1 0 0,1 1 1 0 0,-1 0 0 0 0,1-1 0 0 0,-1 1 0 0 0,1-1-1 0 0,-1 0 1 0 0,1 1 0 0 0,-1-1 0 0 0,1 1 0 0 0,0-1 0 0 0,-1 0-1 0 0,1 1 1 0 0,0-1 0 0 0,-1 0 0 0 0,1 0 0 0 0,0 0-1 0 0,-1 1 1 0 0,1-1 0 0 0,0 0 0 0 0,-1 0 0 0 0,1 0 0 0 0,0 0-1 0 0,0 0 1 0 0,-1 0 0 0 0,1 0 0 0 0,0-1 0 0 0,-1 1-1 0 0,1 0 1 0 0,0 0 0 0 0,-1 0 0 0 0,2-1 0 0 0,37-7 445 0 0,-28 6-483 0 0,-2 0-15 0 0,1 1 1 0 0,0 0-1 0 0,0 0 1 0 0,-1 1-1 0 0,1 0 1 0 0,0 1-1 0 0,0 0 1 0 0,11 3-1 0 0,-17-3 44 0 0,-1 0-1 0 0,0 0 1 0 0,0 1 0 0 0,0-1-1 0 0,0 1 1 0 0,0 0 0 0 0,0-1-1 0 0,0 1 1 0 0,0 0 0 0 0,-1 1-1 0 0,1-1 1 0 0,-1 0 0 0 0,0 1-1 0 0,0 0 1 0 0,0-1 0 0 0,0 1 0 0 0,0 0-1 0 0,0 0 1 0 0,-1 0 0 0 0,1 0-1 0 0,-1 0 1 0 0,0 0 0 0 0,0 1-1 0 0,0-1 1 0 0,0 0 0 0 0,-1 1-1 0 0,1 2 1 0 0,-1 1 137 0 0,1 0 0 0 0,-2 0 1 0 0,1 0-1 0 0,-1 0 0 0 0,0 0 0 0 0,0-1 0 0 0,-1 1 0 0 0,0 0 1 0 0,0-1-1 0 0,0 1 0 0 0,-1-1 0 0 0,0 0 0 0 0,0 0 0 0 0,-1 0 1 0 0,0 0-1 0 0,0 0 0 0 0,0-1 0 0 0,-1 0 0 0 0,-6 7 1 0 0,-11 7 366 0 0,-1-1 0 0 0,-1 0 1 0 0,-35 19-1 0 0,-5 4-475 0 0,56-33-875 0 0</inkml:trace>
</inkml:ink>
</file>

<file path=ppt/ink/ink8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3.4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354 31 300 0 0,'0'0'10006'0'0,"0"-30"-9435"0"0,-5 34-628 0 0,0 1 0 0 0,0 0 0 0 0,0 0 0 0 0,1 1 1 0 0,0-1-1 0 0,-4 8 0 0 0,-6 8 175 0 0,-171 234 292 0 0,182-251-407 0 0,-3 5 105 0 0,-1-1 0 0 0,0 1 0 0 0,0-1 0 0 0,-1 0 0 0 0,0-1 0 0 0,0 0 0 0 0,-15 9 0 0 0,17-13-40 0 0,4-2-113 0 0,0-1 0 0 0,0 1 0 0 0,0 0 0 0 0,0 0 0 0 0,0-1 1 0 0,0 1-1 0 0,0 1 0 0 0,1-1 0 0 0,-1 0 0 0 0,0 0 0 0 0,1 1 0 0 0,-1-1 0 0 0,1 0 0 0 0,-1 1 1 0 0,1 0-1 0 0,0-1 0 0 0,0 1 0 0 0,0 0 0 0 0,0 0 0 0 0,0-1 0 0 0,-1 4 0 0 0,2-5 77 0 0</inkml:trace>
</inkml:ink>
</file>

<file path=ppt/ink/ink8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4.10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145 29 1032 0 0,'0'0'6936'0'0,"0"-6"-6906"0"0,0-17 84 0 0,0 48 1204 0 0,-2 10-1039 0 0,-1 0 0 0 0,-2 0 0 0 0,-1 0 0 0 0,-22 66 0 0 0,21-85-118 0 0,-1 0-1 0 0,-1-1 1 0 0,0 0 0 0 0,-1-1-1 0 0,0 0 1 0 0,-1-1 0 0 0,-25 24-1 0 0,54-37 1823 0 0,-8 1-2316 0 0,36-2 206 0 0,0 3-1 0 0,0 1 1 0 0,-1 2 0 0 0,0 3 0 0 0,79 22 0 0 0,-86-12 4641 0 0,-53-25-4009 0 0</inkml:trace>
</inkml:ink>
</file>

<file path=ppt/ink/ink8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7.7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 6201 0 0,'0'0'4703'0'0,"5"-2"-6672"0"0,-4 1 1978 0 0,1 1-1 0 0,-1-1 0 0 0,0 1 0 0 0,0-1 0 0 0,0 1 0 0 0,0-1 0 0 0,0 1 0 0 0,1 0 0 0 0,-1 0 0 0 0,0 0 0 0 0,0 0 0 0 0,1 0 0 0 0,-1 0 1 0 0,0 0-1 0 0,0 0 0 0 0,0 0 0 0 0,1 0 0 0 0,-1 0 0 0 0,0 1 0 0 0,0-1 0 0 0,0 1 0 0 0,0-1 0 0 0,2 2 0 0 0,2 1 68 0 0,-1 1 1 0 0,0 0-1 0 0,0 0 0 0 0,-1 1 0 0 0,5 6 0 0 0,7 9-14 0 0,-1 1-1 0 0,-1 0 1 0 0,-1 1-1 0 0,-1 0 1 0 0,-1 1-1 0 0,13 42 1 0 0,-34-89 3242 0 0,-3-11-3431 0 0,10 20 108 0 0,1 0-1 0 0,1-1 1 0 0,0 1 0 0 0,1-26 0 0 0,1 37-152 0 0,0 1 1 0 0,0 0 0 0 0,1 0 0 0 0,0-1 0 0 0,-1 1 0 0 0,1 0 0 0 0,0 0-1 0 0,1 0 1 0 0,-1 0 0 0 0,0 0 0 0 0,1 0 0 0 0,0 0 0 0 0,-1 0 0 0 0,1 1-1 0 0,0-1 1 0 0,0 1 0 0 0,1-1 0 0 0,-1 1 0 0 0,1 0 0 0 0,-1 0 0 0 0,1 0-1 0 0,-1 0 1 0 0,1 0 0 0 0,0 1 0 0 0,0-1 0 0 0,0 1 0 0 0,0 0 0 0 0,4-1-1 0 0,60-11-6134 0 0,-48 10 4507 0 0</inkml:trace>
</inkml:ink>
</file>

<file path=ppt/ink/ink8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8.2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100 10 2216 0 0,'0'0'4939'0'0,"-12"4"-4764"0"0,-40 13-72 0 0,50-17-111 0 0,0 1 0 0 0,0-1 0 0 0,1 1-1 0 0,-1-1 1 0 0,0 1 0 0 0,1 0 0 0 0,-1 0 0 0 0,0 0-1 0 0,1 0 1 0 0,-1 0 0 0 0,1 0 0 0 0,0 0-1 0 0,-1 1 1 0 0,1-1 0 0 0,0 0 0 0 0,0 1 0 0 0,-1-1-1 0 0,1 1 1 0 0,0 0 0 0 0,1-1 0 0 0,-1 1-1 0 0,0 0 1 0 0,0-1 0 0 0,1 1 0 0 0,-1 0 0 0 0,1 0-1 0 0,-1-1 1 0 0,1 1 0 0 0,0 0 0 0 0,0 0-1 0 0,0 0 1 0 0,0 0 0 0 0,0 0 0 0 0,0-1 0 0 0,1 1-1 0 0,-1 0 1 0 0,0 0 0 0 0,1 0 0 0 0,0-1-1 0 0,-1 1 1 0 0,1 0 0 0 0,0-1 0 0 0,0 1 0 0 0,0 0-1 0 0,0-1 1 0 0,0 1 0 0 0,0-1 0 0 0,0 1-1 0 0,0-1 1 0 0,1 0 0 0 0,-1 0 0 0 0,1 0 0 0 0,-1 1-1 0 0,1-1 1 0 0,-1 0 0 0 0,1-1 0 0 0,0 1-1 0 0,-1 0 1 0 0,4 1 0 0 0,1-1 81 0 0,-1 1 1 0 0,1-1-1 0 0,0 0 1 0 0,-1 0-1 0 0,1 0 0 0 0,0-1 1 0 0,0 0-1 0 0,-1 0 0 0 0,1-1 1 0 0,0 0-1 0 0,6-1 1 0 0,-10 1-16 0 0,0 1 0 0 0,0-1 1 0 0,1 0-1 0 0,-1 0 1 0 0,0 0-1 0 0,0 0 1 0 0,0 0-1 0 0,-1 0 0 0 0,1-1 1 0 0,0 1-1 0 0,0-1 1 0 0,-1 1-1 0 0,1-1 0 0 0,-1 0 1 0 0,1 1-1 0 0,-1-1 1 0 0,0 0-1 0 0,0 0 1 0 0,1 0-1 0 0,-1 0 0 0 0,-1 0 1 0 0,1 0-1 0 0,0 0 1 0 0,0-1-1 0 0,-1 1 0 0 0,1 0 1 0 0,-1 0-1 0 0,0 0 1 0 0,0-1-1 0 0,0-1 1 0 0,0 1-41 0 0,0 0 0 0 0,-1 1 0 0 0,1-1 0 0 0,-1 1 0 0 0,0-1 0 0 0,1 1 0 0 0,-1-1 0 0 0,0 1 0 0 0,-1-1 0 0 0,1 1 0 0 0,0 0 0 0 0,-1 0 0 0 0,1 0 0 0 0,-1 0 0 0 0,0 0 1 0 0,1 0-1 0 0,-1 0 0 0 0,0 0 0 0 0,0 1 0 0 0,-1-1 0 0 0,1 1 0 0 0,0-1 0 0 0,0 1 0 0 0,-1 0 0 0 0,1 0 0 0 0,-4-1 0 0 0,1 0-108 0 0,0 0 0 0 0,0 1 0 0 0,-1 0-1 0 0,1 0 1 0 0,0 0 0 0 0,-1 0 0 0 0,1 1 0 0 0,-1 0 0 0 0,1 0-1 0 0,-1 1 1 0 0,1-1 0 0 0,-7 3 0 0 0,10-2-195 0 0,1-1 0 0 0,-1 1-1 0 0,1 0 1 0 0,-1 0 0 0 0,1 0 0 0 0,-1 1 0 0 0,1-1 0 0 0,0 0 0 0 0,-1 0 0 0 0,1 1 0 0 0,0-1-1 0 0,0 1 1 0 0,0-1 0 0 0,0 1 0 0 0,0 0 0 0 0,1-1 0 0 0,-1 1 0 0 0,0 2 0 0 0,0 3-2109 0 0</inkml:trace>
</inkml:ink>
</file>

<file path=ppt/ink/ink8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8.6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100 83 560 0 0,'0'0'6976'0'0,"-8"4"-8195"0"0,-23 14 1017 0 0,31-18 197 0 0,-1 0-1 0 0,0 1 1 0 0,1-1-1 0 0,-1 1 0 0 0,0-1 1 0 0,1 1-1 0 0,-1-1 1 0 0,1 1-1 0 0,-1 0 1 0 0,1-1-1 0 0,0 1 1 0 0,-1 0-1 0 0,1-1 0 0 0,-1 1 1 0 0,1 0-1 0 0,0 0 1 0 0,0-1-1 0 0,-1 1 1 0 0,1 0-1 0 0,0 0 0 0 0,0-1 1 0 0,0 1-1 0 0,0 0 1 0 0,0 0-1 0 0,0-1 1 0 0,0 1-1 0 0,0 0 1 0 0,0 0-1 0 0,0-1 0 0 0,1 1 1 0 0,-1 0-1 0 0,0 0 1 0 0,0-1-1 0 0,1 1 1 0 0,-1 0-1 0 0,0-1 1 0 0,1 1-1 0 0,-1 0 0 0 0,1-1 1 0 0,-1 1-1 0 0,1 0 1 0 0,-1-1-1 0 0,1 1 1 0 0,0-1-1 0 0,-1 1 0 0 0,2 0 1 0 0,25 16 254 0 0,-24-16-187 0 0,0 0-1 0 0,0 0 0 0 0,0 0 0 0 0,0 0 1 0 0,0 0-1 0 0,1-1 0 0 0,-1 0 0 0 0,0 0 1 0 0,0 1-1 0 0,0-2 0 0 0,0 1 1 0 0,1 0-1 0 0,-1-1 0 0 0,0 1 0 0 0,0-1 1 0 0,0 0-1 0 0,0 0 0 0 0,0 0 1 0 0,0-1-1 0 0,0 1 0 0 0,-1-1 0 0 0,1 1 1 0 0,0-1-1 0 0,-1 0 0 0 0,1 0 1 0 0,-1 0-1 0 0,0 0 0 0 0,0-1 0 0 0,1 1 1 0 0,-2-1-1 0 0,1 1 0 0 0,0-1 1 0 0,0 0-1 0 0,-1 1 0 0 0,1-1 0 0 0,-1 0 1 0 0,0 0-1 0 0,0 0 0 0 0,0 0 1 0 0,-1 0-1 0 0,1-1 0 0 0,-1 1 0 0 0,1 0 1 0 0,-1 0-1 0 0,0 0 0 0 0,0-4 0 0 0,-1 3-8 0 0,1 1 0 0 0,0 0-1 0 0,-1-1 1 0 0,1 1-1 0 0,-1 0 1 0 0,0 0 0 0 0,0-1-1 0 0,0 1 1 0 0,-1 0-1 0 0,1 0 1 0 0,-1 0-1 0 0,0 0 1 0 0,0 0 0 0 0,0 1-1 0 0,0-1 1 0 0,0 1-1 0 0,0-1 1 0 0,-1 1 0 0 0,1 0-1 0 0,-1 0 1 0 0,0 0-1 0 0,0 0 1 0 0,1 0-1 0 0,-1 0 1 0 0,0 1 0 0 0,-1 0-1 0 0,1-1 1 0 0,0 1-1 0 0,0 0 1 0 0,0 1 0 0 0,-1-1-1 0 0,1 0 1 0 0,-5 1-1 0 0,2-1-259 0 0,1 1-1 0 0,0-1 0 0 0,-1 1 1 0 0,1 1-1 0 0,0-1 0 0 0,0 1 0 0 0,-1 0 1 0 0,1 0-1 0 0,0 0 0 0 0,0 1 1 0 0,0 0-1 0 0,0 0 0 0 0,0 0 1 0 0,1 0-1 0 0,-1 1 0 0 0,1 0 1 0 0,-1 0-1 0 0,1 0 0 0 0,0 1 1 0 0,-7 7-1 0 0,7-3-1673 0 0,4 0-604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6.9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207 44 3512 0 0,'0'0'10155'0'0,"2"-9"-9770"0"0,7-25-324 0 0,-5 90-1053 0 0,-6-16 973 0 0,-12 66 0 0 0,3-35-15 0 0,6-36 298 0 0,-1 1 1 0 0,-19 52 1990 0 0,22-96-1471 0 0,-2-10-447 0 0,-1-61-792 0 0,5-103 1 0 0,2 82 612 0 0,-1 93-1171 0 0,-3 6 259 0 0,-3 15-129 0 0,-6 22 559 0 0,-40 134 173 0 0,15-57-2472 0 0,12-30-2578 0 0,16-45 1135 0 0</inkml:trace>
</inkml:ink>
</file>

<file path=ppt/ink/ink8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59.0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 1304 0 0,'0'0'10255'0'0,"0"-6"-11546"0"0,0-3 989 0 0,0-2-180 0 0,9 26 407 0 0,80 175 955 0 0,-14-29-1349 0 0,-26-54-3331 0 0,-41-92 1510 0 0,1-2-584 0 0</inkml:trace>
  <inkml:trace contextRef="#ctx0" brushRef="#br0" timeOffset="1">119 270 6825 0 0,'0'0'3176'0'0,"104"-62"-3884"0"0,-66 52 692 0 0,2 4-112 0 0,9 0 36 0 0,0 2 88 0 0,2 1-48 0 0,2 1-24 0 0,-8 2-132 0 0,-8 0-1128 0 0,2-1-2797 0 0</inkml:trace>
</inkml:ink>
</file>

<file path=ppt/ink/ink8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0.01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132 10 5336 0 0,'0'0'7638'0'0,"-7"-9"-8704"0"0,-2 50 670 0 0,-84 389 710 0 0,91-406-1172 0 0,2-19 242 0 0,0 0 0 0 0,-1-1-1 0 0,1 1 1 0 0,-1 0-1 0 0,0 0 1 0 0,0-1 0 0 0,-3 7-1 0 0,-9-12-4300 0 0</inkml:trace>
</inkml:ink>
</file>

<file path=ppt/ink/ink8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0.4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14 220 0 0,'0'0'10828'0'0,"13"-3"-12048"0"0,-6 1 1188 0 0,4 0 60 0 0,0-1 0 0 0,0 2 0 0 0,0 0 0 0 0,0 0 0 0 0,1 1 0 0 0,-1 0 0 0 0,17 3 0 0 0,137 35 262 0 0,176 66-1 0 0,-331-101-254 0 0,-2 1 460 0 0,-9-1 217 0 0,-11 2-2184 0 0</inkml:trace>
</inkml:ink>
</file>

<file path=ppt/ink/ink8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1.6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7977 0 0,'0'0'5418'0'0,"2"4"-6639"0"0,8 23 1528 0 0,0-1 1 0 0,8 42-1 0 0,-2-11-166 0 0,9 31-17 0 0,26 164-1 0 0,-42-104-3086 0 0,-9-142 2373 0 0,1-4 258 0 0,-1 1 1 0 0,0-1-1 0 0,0 0 1 0 0,0 0-1 0 0,0 0 0 0 0,0 1 1 0 0,0-1-1 0 0,-1 0 0 0 0,1 0 1 0 0,-1 0-1 0 0,1 0 0 0 0,-1 0 1 0 0,0 0-1 0 0,0 0 0 0 0,0 0 1 0 0,-1 2-1 0 0,-8-2-2425 0 0</inkml:trace>
</inkml:ink>
</file>

<file path=ppt/ink/ink8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2.1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4 135 1840 0 0,'0'0'5649'0'0,"6"-14"-5138"0"0,20-48-252 0 0,-23 58-257 0 0,-1 0 1 0 0,1 0-1 0 0,0 0 0 0 0,0 0 0 0 0,0 0 0 0 0,0 1 0 0 0,1 0 0 0 0,0-1 0 0 0,-1 2 0 0 0,1-1 0 0 0,0 0 0 0 0,0 1 0 0 0,1-1 0 0 0,-1 1 0 0 0,1 0 0 0 0,-1 1 0 0 0,1-1 0 0 0,-1 1 0 0 0,1 0 0 0 0,0 0 0 0 0,-1 0 0 0 0,1 1 0 0 0,0-1 0 0 0,0 1 1 0 0,0 1-1 0 0,0-1 0 0 0,-1 1 0 0 0,1-1 0 0 0,6 3 0 0 0,-9-2-5 0 0,1 0 0 0 0,0 0 0 0 0,0 0 0 0 0,0 0 1 0 0,-1 0-1 0 0,1 1 0 0 0,-1 0 0 0 0,1-1 0 0 0,-1 1 1 0 0,0 0-1 0 0,0 0 0 0 0,1 0 0 0 0,-1 0 0 0 0,-1 1 1 0 0,1-1-1 0 0,0 1 0 0 0,0-1 0 0 0,-1 1 0 0 0,0-1 0 0 0,1 1 1 0 0,-1 0-1 0 0,0 0 0 0 0,0-1 0 0 0,-1 1 0 0 0,1 0 1 0 0,0 0-1 0 0,-1 0 0 0 0,0 0 0 0 0,0 0 0 0 0,0 0 0 0 0,0 4 1 0 0,-1 0 76 0 0,1 1 0 0 0,-1-1 0 0 0,0 0 0 0 0,-1 1 0 0 0,0-1 0 0 0,0 0 0 0 0,0 0 0 0 0,-1-1 0 0 0,0 1 0 0 0,0 0 0 0 0,-8 9 0 0 0,-1-3 66 0 0,-1 0 1 0 0,-1-1-1 0 0,0-1 0 0 0,0 0 1 0 0,-1-1-1 0 0,-30 15 0 0 0,-12 9-2912 0 0</inkml:trace>
  <inkml:trace contextRef="#ctx0" brushRef="#br0" timeOffset="1">314 89 3088 0 0,'0'0'7449'0'0,"95"-75"-8329"0"0,-61 70 648 0 0,-2 4 52 0 0,4 1 36 0 0,-2 0 28 0 0,-6 9-52 0 0,-4-1-560 0 0,-5 7-700 0 0,-8-5-1257 0 0,-8 4-1291 0 0</inkml:trace>
</inkml:ink>
</file>

<file path=ppt/ink/ink8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2.6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0 363 6977 0 0,'0'0'2164'0'0,"85"-1"-3000"0"0,-55-2 836 0 0,2-3-948 0 0,-5 2-1629 0 0,12-15-2203 0 0</inkml:trace>
  <inkml:trace contextRef="#ctx0" brushRef="#br0" timeOffset="1">630 0 3860 0 0,'0'0'6306'0'0,"-1"13"-7425"0"0,-17 213 1293 0 0,14-201-1917 0 0,-13 47 0 0 0,11-50-824 0 0</inkml:trace>
</inkml:ink>
</file>

<file path=ppt/ink/ink8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3.1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8629 0 0,'0'0'3464'0'0,"93"20"-5732"0"0,-55-1 2228 0 0,-1 4 36 0 0,2 6 4 0 0,0 3-12 0 0,-1 3 8 0 0,-4 1-576 0 0,1 1-940 0 0,-13-11-885 0 0,3 8-1915 0 0</inkml:trace>
</inkml:ink>
</file>

<file path=ppt/ink/ink8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3.5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0 229 1812 0 0,'0'0'8677'0'0,"11"-10"-8750"0"0,36-27 69 0 0,-46 36 8 0 0,0 1 0 0 0,0-1 0 0 0,1 1 0 0 0,-1-1 0 0 0,0 1 0 0 0,0 0-1 0 0,0 0 1 0 0,0-1 0 0 0,1 1 0 0 0,-1 0 0 0 0,0 0 0 0 0,0 0 0 0 0,0 1 0 0 0,0-1 0 0 0,1 0-1 0 0,-1 0 1 0 0,0 1 0 0 0,0-1 0 0 0,0 0 0 0 0,0 1 0 0 0,0-1 0 0 0,0 1 0 0 0,0-1 0 0 0,0 1-1 0 0,0 0 1 0 0,0 0 0 0 0,0-1 0 0 0,1 2 0 0 0,21 27 72 0 0,-18-22-57 0 0,3 5 42 0 0,1 1 1 0 0,-1 0 0 0 0,-1 0 0 0 0,0 1-1 0 0,-1 0 1 0 0,-1 0 0 0 0,0 0 0 0 0,-1 1-1 0 0,0-1 1 0 0,-1 1 0 0 0,-1 0 0 0 0,1 21-1 0 0,-3-36-51 0 0,0 1 0 0 0,0-1-1 0 0,0 1 1 0 0,0-1-1 0 0,0 1 1 0 0,0-1-1 0 0,0 1 1 0 0,0-1-1 0 0,0 1 1 0 0,-1-1 0 0 0,1 1-1 0 0,0-1 1 0 0,0 1-1 0 0,0-1 1 0 0,-1 0-1 0 0,1 1 1 0 0,0-1 0 0 0,0 1-1 0 0,-1-1 1 0 0,1 0-1 0 0,0 1 1 0 0,-1-1-1 0 0,1 0 1 0 0,-1 1-1 0 0,1-1 1 0 0,0 0 0 0 0,-1 0-1 0 0,1 1 1 0 0,-1-1-1 0 0,1 0 1 0 0,-1 0-1 0 0,1 0 1 0 0,0 0-1 0 0,-1 0 1 0 0,1 1 0 0 0,-1-1-1 0 0,1 0 1 0 0,-1 0-1 0 0,1 0 1 0 0,-1 0-1 0 0,1 0 1 0 0,-1-1 0 0 0,1 1-1 0 0,-1 0 1 0 0,1 0-1 0 0,-1 0 1 0 0,1 0-1 0 0,-1 0 1 0 0,1-1-1 0 0,0 1 1 0 0,-1 0 0 0 0,1 0-1 0 0,-1-1 1 0 0,1 1-1 0 0,0 0 1 0 0,-1-1-1 0 0,1 1 1 0 0,-1-1 0 0 0,-23-19-20 0 0,19 11-33 0 0,0 1-1 0 0,1-1 0 0 0,1 0 1 0 0,0-1-1 0 0,0 1 1 0 0,0 0-1 0 0,1-1 1 0 0,1 1-1 0 0,-1-17 1 0 0,1-8-18 0 0,5-45 0 0 0,-3 60 64 0 0,2-1-1 0 0,0 1 0 0 0,2 1 0 0 0,0-1 0 0 0,0 1 0 0 0,2 0 1 0 0,12-24-1 0 0,-18 41-21 0 0,-1-1 0 0 0,0 1-1 0 0,1 0 1 0 0,0 0 0 0 0,-1 0 0 0 0,1 0 0 0 0,-1 1 0 0 0,1-1 0 0 0,0 0 0 0 0,0 0 0 0 0,0 0 0 0 0,-1 0-1 0 0,1 1 1 0 0,0-1 0 0 0,0 0 0 0 0,0 1 0 0 0,0-1 0 0 0,0 1 0 0 0,0-1 0 0 0,0 1 0 0 0,0-1 0 0 0,1 1-1 0 0,-1 0 1 0 0,0 0 0 0 0,0-1 0 0 0,0 1 0 0 0,1 0 0 0 0,0 1-7 0 0,0-1 1 0 0,0 1-1 0 0,-1 0 0 0 0,1 0 1 0 0,-1 0-1 0 0,1 0 0 0 0,0 0 1 0 0,-1 0-1 0 0,0 0 0 0 0,1 0 0 0 0,-1 1 1 0 0,0-1-1 0 0,0 1 0 0 0,2 2 1 0 0,4 7 13 0 0,0 0 1 0 0,-2 0 0 0 0,8 20-1 0 0,-6-12 22 0 0,-2 1 0 0 0,0-1 0 0 0,-1 1 0 0 0,-1 0 0 0 0,-1 1 0 0 0,-1-1 0 0 0,-1 26 0 0 0,-2-28-2008 0 0,0 1 0 0 0,-6 22 0 0 0,6-31-1112 0 0</inkml:trace>
</inkml:ink>
</file>

<file path=ppt/ink/ink8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3.9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112 68 732 0 0,'0'0'7843'0'0,"-4"13"-7770"0"0,1-6-65 0 0,0 1 4 0 0,0 1 0 0 0,0-1 0 0 0,1 1 0 0 0,0-1 0 0 0,1 1 0 0 0,0 0 0 0 0,0 0 0 0 0,1-1 0 0 0,0 1 0 0 0,2 11 0 0 0,-1-16-5 0 0,1 0 0 0 0,0 0 1 0 0,0-1-1 0 0,1 1 0 0 0,-1 0 0 0 0,1-1 0 0 0,0 1 0 0 0,0-1 0 0 0,0 0 1 0 0,0 0-1 0 0,0 0 0 0 0,1 0 0 0 0,7 3 0 0 0,-10-5 34 0 0,0 0-1 0 0,0 0 1 0 0,0 0 0 0 0,0-1-1 0 0,1 1 1 0 0,-1 0 0 0 0,0-1-1 0 0,0 1 1 0 0,1-1 0 0 0,-1 0-1 0 0,0 1 1 0 0,1-1 0 0 0,-1 0 0 0 0,0 0-1 0 0,1 0 1 0 0,-1 0 0 0 0,1 0-1 0 0,-1 0 1 0 0,0 0 0 0 0,1-1-1 0 0,-1 1 1 0 0,0 0 0 0 0,1-1-1 0 0,-1 1 1 0 0,0-1 0 0 0,0 1-1 0 0,1-1 1 0 0,-1 0 0 0 0,0 1-1 0 0,0-1 1 0 0,0 0 0 0 0,0 0-1 0 0,0 0 1 0 0,0 0 0 0 0,0 0-1 0 0,0 0 1 0 0,0 0 0 0 0,0 0-1 0 0,-1 0 1 0 0,1 0 0 0 0,0-1-1 0 0,-1 1 1 0 0,1 0 0 0 0,-1-1-1 0 0,1 1 1 0 0,-1-2 0 0 0,2-4-25 0 0,0 0 1 0 0,0 1 0 0 0,-1-1 0 0 0,-1 0 0 0 0,1 0 0 0 0,-1 0 0 0 0,0 0-1 0 0,0 0 1 0 0,-1 0 0 0 0,0 1 0 0 0,0-1 0 0 0,-1 0 0 0 0,0 0-1 0 0,0 1 1 0 0,0-1 0 0 0,-1 1 0 0 0,0 0 0 0 0,0 0 0 0 0,-1 0 0 0 0,-7-10-1 0 0,5 10-384 0 0,0-1-1 0 0,-1 1 0 0 0,1 0 1 0 0,-1 0-1 0 0,-1 0 0 0 0,1 1 1 0 0,-1 1-1 0 0,0-1 0 0 0,0 1 1 0 0,0 0-1 0 0,-1 1 0 0 0,1 0 1 0 0,-1 1-1 0 0,0-1 0 0 0,-11 0 0 0 0,6 1-1784 0 0,3-1-564 0 0</inkml:trace>
</inkml:ink>
</file>

<file path=ppt/ink/ink8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4.4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25 152 964 0 0,'0'0'4775'0'0,"3"14"-4464"0"0,-1-5-251 0 0,8 43 122 0 0,-9-47-105 0 0,-1-1 0 0 0,0 0 1 0 0,0 1-1 0 0,0-1 0 0 0,-1 1 0 0 0,1-1 0 0 0,-1 0 0 0 0,0 1 0 0 0,0-1 0 0 0,-1 0 0 0 0,-2 8 0 0 0,3-11-42 0 0,1 0-1 0 0,-1 0 0 0 0,0 0 1 0 0,1 0-1 0 0,-1 0 0 0 0,0 0 1 0 0,0 0-1 0 0,1 0 0 0 0,-1 0 1 0 0,0 0-1 0 0,0 0 0 0 0,0 0 1 0 0,0-1-1 0 0,0 1 0 0 0,0 0 1 0 0,0-1-1 0 0,0 1 0 0 0,-1-1 1 0 0,-1 1-1 0 0,2-1-21 0 0,1 0 0 0 0,-1-1 0 0 0,0 1-1 0 0,1-1 1 0 0,-1 1 0 0 0,0-1 0 0 0,1 1 0 0 0,-1-1 0 0 0,1 0 0 0 0,-1 1 0 0 0,1-1 0 0 0,-1 0-1 0 0,1 1 1 0 0,0-1 0 0 0,-1 0 0 0 0,1 0 0 0 0,0 1 0 0 0,-1-1 0 0 0,1 0 0 0 0,0 0 0 0 0,0 1-1 0 0,0-1 1 0 0,0 0 0 0 0,0 0 0 0 0,0 0 0 0 0,0 1 0 0 0,0-1 0 0 0,0 0 0 0 0,0 0 0 0 0,1-1-1 0 0,-1-3-66 0 0,0 1 0 0 0,1-1 0 0 0,0 0 0 0 0,0 1 0 0 0,0-1 0 0 0,0 1 0 0 0,1-1-1 0 0,0 1 1 0 0,0 0 0 0 0,0 0 0 0 0,1 0 0 0 0,-1 0 0 0 0,1 0 0 0 0,0 0 0 0 0,0 1-1 0 0,0-1 1 0 0,4-3 0 0 0,-5 5 65 0 0,0 1-1 0 0,0-1 1 0 0,0 1-1 0 0,0-1 1 0 0,1 1-1 0 0,-1 0 1 0 0,0 0-1 0 0,1 0 1 0 0,-1 0-1 0 0,1 0 0 0 0,-1 1 1 0 0,1-1-1 0 0,-1 1 1 0 0,1-1-1 0 0,-1 1 1 0 0,1 0-1 0 0,-1 0 1 0 0,1 0-1 0 0,0 0 1 0 0,-1 1-1 0 0,1-1 1 0 0,-1 1-1 0 0,1-1 1 0 0,-1 1-1 0 0,1 0 1 0 0,-1 0-1 0 0,0 0 1 0 0,1 0-1 0 0,-1 1 1 0 0,0-1-1 0 0,4 4 1 0 0,28 28 261 0 0,-26-24-191 0 0,0 0 0 0 0,1-1 0 0 0,0 0 1 0 0,0 0-1 0 0,11 6 0 0 0,-17-13-48 0 0,0 1-1 0 0,0-1 1 0 0,0 0 0 0 0,0 0 0 0 0,0 0-1 0 0,0 0 1 0 0,0-1 0 0 0,0 1 0 0 0,0-1-1 0 0,0 1 1 0 0,0-1 0 0 0,0 0 0 0 0,0-1-1 0 0,0 1 1 0 0,0 0 0 0 0,0-1 0 0 0,1 0 0 0 0,-1 1-1 0 0,-1-1 1 0 0,1 0 0 0 0,0-1 0 0 0,0 1-1 0 0,0 0 1 0 0,3-3 0 0 0,4-4-200 0 0,-1 1-1 0 0,1-1 1 0 0,-2-1 0 0 0,1 0 0 0 0,-1 0 0 0 0,0-1-1 0 0,-1 1 1 0 0,0-2 0 0 0,-1 1 0 0 0,0-1 0 0 0,0 0-1 0 0,-2 0 1 0 0,1-1 0 0 0,-1 1 0 0 0,-1-1 0 0 0,0 0-1 0 0,0 0 1 0 0,-2 0 0 0 0,1 0 0 0 0,-1-1 0 0 0,-2-23 0 0 0,1 35 256 0 0,0-1 1 0 0,0 0 0 0 0,0 1 0 0 0,0-1 0 0 0,-1 0-1 0 0,1 1 1 0 0,0-1 0 0 0,-1 1 0 0 0,1-1 0 0 0,-1 1 0 0 0,0-1-1 0 0,1 1 1 0 0,-1-1 0 0 0,0 1 0 0 0,0 0 0 0 0,0-1-1 0 0,-1-1 1 0 0,1 3-50 0 0,0-1 0 0 0,0 1-1 0 0,0-1 1 0 0,1 1 0 0 0,-1 0-1 0 0,0-1 1 0 0,0 1 0 0 0,0 0-1 0 0,0 0 1 0 0,0 0 0 0 0,0 0-1 0 0,0 0 1 0 0,0 0 0 0 0,1 0-1 0 0,-1 0 1 0 0,0 0 0 0 0,0 0-1 0 0,0 0 1 0 0,0 1 0 0 0,0-1-1 0 0,0 0 1 0 0,-1 1 0 0 0,-1 1 15 0 0,-1 0 1 0 0,1 0 0 0 0,0 0 0 0 0,0 0 0 0 0,-1 1 0 0 0,1-1-1 0 0,1 1 1 0 0,-1 0 0 0 0,0 0 0 0 0,1 0 0 0 0,-1 0 0 0 0,-1 5-1 0 0,0-1-9 0 0,1 1-1 0 0,1-1 1 0 0,-1 1-1 0 0,1-1 0 0 0,1 1 1 0 0,-1 0-1 0 0,1 0 0 0 0,1-1 1 0 0,-1 1-1 0 0,2 0 0 0 0,-1 0 1 0 0,1 0-1 0 0,0 0 0 0 0,0 0 1 0 0,1-1-1 0 0,0 1 0 0 0,0-1 1 0 0,6 12-1 0 0,6 9-481 0 0,0-1 0 0 0,2 0-1 0 0,25 32 1 0 0,-28-42-388 0 0,0 0-1731 0 0,0-2-1390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7.3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20 3332 0 0,'0'0'7009'0'0,"86"-13"-7601"0"0,-51 10 396 0 0,2 0 68 0 0,10 3 124 0 0,3 0-100 0 0,-13 0-608 0 0,22 0-1732 0 0</inkml:trace>
</inkml:ink>
</file>

<file path=ppt/ink/ink8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9.2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0 265 8141 0 0,'0'0'5302'0'0,"8"-12"-5098"0"0,-2 1-167 0 0,-3 5-36 0 0,0 0 0 0 0,0 0 1 0 0,1 0-1 0 0,-1 1 0 0 0,2-1 1 0 0,-1 1-1 0 0,0 0 1 0 0,1 0-1 0 0,0 1 0 0 0,0-1 1 0 0,1 1-1 0 0,6-4 0 0 0,46-21 23 0 0,2 2 0 0 0,1 2-1 0 0,1 3 1 0 0,96-20 0 0 0,-126 34-368 0 0,0 2 1 0 0,1 1-1 0 0,48-1 0 0 0,-81 6 294 0 0,1 0-1 0 0,-1-1 0 0 0,0 1 1 0 0,1 0-1 0 0,-1 0 0 0 0,0 0 1 0 0,1 0-1 0 0,-1 0 0 0 0,0 0 1 0 0,1 0-1 0 0,-1 0 1 0 0,0 0-1 0 0,1 0 0 0 0,-1 0 1 0 0,0 0-1 0 0,1 1 0 0 0,-1-1 1 0 0,0 0-1 0 0,1 0 1 0 0,-1 0-1 0 0,0 0 0 0 0,1 0 1 0 0,-1 1-1 0 0,0-1 0 0 0,0 0 1 0 0,1 0-1 0 0,-1 1 0 0 0,0-1 1 0 0,0 0-1 0 0,1 0 1 0 0,-1 1-1 0 0,0-1 0 0 0,0 0 1 0 0,0 1-1 0 0,0-1 0 0 0,1 0 1 0 0,-1 1-1 0 0,0-1 1 0 0,0 0-1 0 0,0 1 0 0 0,0-1 1 0 0,0 0-1 0 0,0 1 0 0 0,0-1 1 0 0,0 0-1 0 0,0 1 0 0 0,0-1 1 0 0,0 0-1 0 0,0 1 1 0 0,0-1-1 0 0,0 0 0 0 0,0 1 1 0 0,0-1-1 0 0,-1 0 0 0 0,1 1 1 0 0,0-1-1 0 0,0 0 1 0 0,0 1-1 0 0,0-1 0 0 0,-1 0 1 0 0,1 0-1 0 0,0 1 0 0 0,-1-1 1 0 0,-17 19-1798 0 0,-41 19-1761 0 0,1-7 1149 0 0</inkml:trace>
</inkml:ink>
</file>

<file path=ppt/ink/ink8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9.69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1 189 872 0 0,'0'0'11338'0'0,"13"-2"-10986"0"0,240-65 761 0 0,-111 25-1065 0 0,-63 20-57 0 0,-31 7-9 0 0,-1 2 0 0 0,2 3 0 0 0,56-6 1 0 0,-98 15-266 0 0,25 1-845 0 0,-31-1 998 0 0,0 1 1 0 0,-1 0 0 0 0,1 0-1 0 0,0 0 1 0 0,-1 0-1 0 0,1 0 1 0 0,0 0 0 0 0,-1 0-1 0 0,1 0 1 0 0,-1 1 0 0 0,1-1-1 0 0,0 0 1 0 0,-1 0 0 0 0,1 0-1 0 0,-1 1 1 0 0,1-1-1 0 0,0 0 1 0 0,-1 1 0 0 0,1-1-1 0 0,-1 0 1 0 0,1 1 0 0 0,-1-1-1 0 0,0 1 1 0 0,1-1 0 0 0,-1 1-1 0 0,1-1 1 0 0,-1 1 0 0 0,0-1-1 0 0,1 1 1 0 0,-1-1-1 0 0,0 1 1 0 0,1-1 0 0 0,-1 2-1 0 0,-6 8-2472 0 0,-23 7-537 0 0</inkml:trace>
  <inkml:trace contextRef="#ctx0" brushRef="#br0" timeOffset="0.99">97 307 1840 0 0,'0'0'9918'0'0,"17"-3"-9857"0"0,565-130 801 0 0,-397 84-776 0 0,-141 37 21 0 0,22-5-2734 0 0,-110 29 326 0 0,-56 23-1 0 0,19-5 617 0 0,-21 5-754 0 0</inkml:trace>
</inkml:ink>
</file>

<file path=ppt/ink/ink8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0.1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121 175 2544 0 0,'0'0'2571'0'0,"-15"2"-299"0"0,0 1-1559 0 0,-29 4 358 0 0,-3 0 2466 0 0,166-10-2656 0 0,270-54 0 0 0,0-25-1106 0 0,-287 59-262 0 0,-37 7-3264 0 0,-26 3-107 0 0</inkml:trace>
</inkml:ink>
</file>

<file path=ppt/ink/ink8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1.5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1 191 10105 0 0,'0'0'5866'0'0,"1"-13"-5435"0"0,9-41-327 0 0,-9 51-119 0 0,0 1 0 0 0,0-1 0 0 0,0 0 0 0 0,1 1 1 0 0,0-1-1 0 0,-1 1 0 0 0,1-1 0 0 0,0 1 0 0 0,0 0 1 0 0,0-1-1 0 0,0 1 0 0 0,1 0 0 0 0,-1 1 0 0 0,1-1 1 0 0,-1 0-1 0 0,1 1 0 0 0,-1-1 0 0 0,1 1 0 0 0,0 0 1 0 0,0 0-1 0 0,0 0 0 0 0,-1 0 0 0 0,5 0 0 0 0,4-3-80 0 0,36-13-65 0 0,0 2 0 0 0,0 2 0 0 0,53-8 0 0 0,-68 17-1206 0 0,42 1 1 0 0,-73 3 1194 0 0,16 1-2081 0 0,-17-1 2136 0 0,0 0 0 0 0,1 0-1 0 0,-1 0 1 0 0,0 0 0 0 0,1 0 0 0 0,-1 0-1 0 0,0 0 1 0 0,0 0 0 0 0,1 0 0 0 0,-1 1-1 0 0,0-1 1 0 0,1 0 0 0 0,-1 0 0 0 0,3 7-3139 0 0,-3-6 3138 0 0,0-1 1 0 0,0 1 0 0 0</inkml:trace>
</inkml:ink>
</file>

<file path=ppt/ink/ink8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1.9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0 128 5593 0 0,'0'0'9949'0'0,"14"-8"-9931"0"0,12-7-44 0 0,0 1-1 0 0,1 1 1 0 0,37-12-1 0 0,-8 10-208 0 0,79-10 0 0 0,-3 14-5575 0 0,-94 10 1068 0 0</inkml:trace>
</inkml:ink>
</file>

<file path=ppt/ink/ink8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2.3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0 158 9941 0 0,'0'0'7165'0'0,"56"-88"-7337"0"0,-27 75-28 0 0,9 2-36 0 0,3 1 99 0 0,6-1 37 0 0,1 3 8 0 0,0-1-160 0 0,-3 5-504 0 0,-10 1-432 0 0,-7 3-920 0 0,-9 0-948 0 0</inkml:trace>
</inkml:ink>
</file>

<file path=ppt/ink/ink8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2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0 226 9097 0 0,'0'0'7421'0'0,"13"-8"-7327"0"0,24-12-61 0 0,1 1 0 0 0,49-18 1 0 0,264-65-1620 0 0,-260 77-1904 0 0,-68 18 377 0 0,-6 0-1462 0 0</inkml:trace>
</inkml:ink>
</file>

<file path=ppt/ink/ink8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3.6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0 114 4272 0 0,'0'0'9823'0'0,"1"-13"-9204"0"0,7-40-228 0 0,-8 51-391 0 0,0 1 1 0 0,1 0-1 0 0,-1-1 0 0 0,1 1 0 0 0,-1 0 0 0 0,1 0 0 0 0,0-1 0 0 0,0 1 0 0 0,-1 0 0 0 0,1 0 0 0 0,0 0 0 0 0,0 0 0 0 0,0 0 0 0 0,0 0 0 0 0,0 0 0 0 0,0 0 1 0 0,1 0-1 0 0,-1 0 0 0 0,0 1 0 0 0,0-1 0 0 0,1 1 0 0 0,-1-1 0 0 0,0 1 0 0 0,1-1 0 0 0,-1 1 0 0 0,0-1 0 0 0,3 1 0 0 0,2-2-30 0 0,13-3-71 0 0,1 0 1 0 0,-1 2 0 0 0,0 0-1 0 0,37 0 1 0 0,77 8-189 0 0,-126-4 169 0 0,10 0-318 0 0,0 1 0 0 0,21 6 0 0 0,-33-7-339 0 0,0 1 0 0 0,0 0 0 0 0,0 0 0 0 0,0 0 0 0 0,-1 1 0 0 0,9 5 0 0 0</inkml:trace>
</inkml:ink>
</file>

<file path=ppt/ink/ink8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4.0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65 8309 0 0,'0'0'3592'0'0,"96"-65"-4120"0"0,-55 65 336 0 0,4 0 0 0 0,3 11 12 0 0,-3 0-660 0 0,-13-1-988 0 0,8 8-1269 0 0</inkml:trace>
</inkml:ink>
</file>

<file path=ppt/ink/ink8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4.5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130 80 6261 0 0,'0'0'5668'0'0,"92"-68"-5668"0"0,-63 62-164 0 0,-1 1 36 0 0,1 4 64 0 0,-3 1-68 0 0,-2 0-148 0 0,-4 0-972 0 0,-7 3-1016 0 0</inkml:trace>
  <inkml:trace contextRef="#ctx0" brushRef="#br0" timeOffset="1">0 207 4744 0 0,'0'0'9937'0'0,"6"-13"-9212"0"0,21-40-472 0 0,-24 49-259 0 0,0 1 0 0 0,1 0 0 0 0,-1 0 0 0 0,1 0 0 0 0,0 0 0 0 0,0 0 0 0 0,0 1 0 0 0,0 0 0 0 0,0 0 0 0 0,1 0 0 0 0,-1 0 0 0 0,1 1 0 0 0,-1-1 0 0 0,1 1 0 0 0,0 1 0 0 0,-1-1 0 0 0,1 0 0 0 0,0 1 0 0 0,5 0 0 0 0,5-1-43 0 0,32-4-186 0 0,1 3-1 0 0,-1 2 1 0 0,51 5-1 0 0,3 10-4788 0 0,-78-10 943 0 0,0-3-1362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48.20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43 144 1656 0 0,'0'0'11990'0'0,"0"7"-12855"0"0,-42-5 3439 0 0,48-34-2492 0 0,-1 21-198 0 0,0 0 0 0 0,1 0-1 0 0,0 0 1 0 0,0 1 0 0 0,1 0 0 0 0,9-10 0 0 0,-13 17 41 0 0,-1 0 0 0 0,1 0 0 0 0,-1 0 0 0 0,1 1 0 0 0,0-1-1 0 0,0 1 1 0 0,0 0 0 0 0,0 0 0 0 0,0 0 0 0 0,1 0 0 0 0,-1 0 0 0 0,0 1-1 0 0,1 0 1 0 0,0 0 0 0 0,-1 0 0 0 0,1 0 0 0 0,0 0 0 0 0,-1 1 0 0 0,1-1 0 0 0,0 1-1 0 0,-1 0 1 0 0,1 0 0 0 0,0 0 0 0 0,4 2 0 0 0,-5-1 57 0 0,0 1-1 0 0,0-1 1 0 0,0 1 0 0 0,0 0 0 0 0,-1 0-1 0 0,1 0 1 0 0,-1 1 0 0 0,1-1 0 0 0,-1 1 0 0 0,0-1-1 0 0,0 1 1 0 0,3 5 0 0 0,-1-1 3 0 0,0 0-1 0 0,0 0 1 0 0,-1 0 0 0 0,3 11-1 0 0,-3-9 40 0 0,-1 0 0 0 0,-1 0-1 0 0,0 0 1 0 0,0 0 0 0 0,-1 0-1 0 0,0 0 1 0 0,0 1 0 0 0,-1-1-1 0 0,-1 0 1 0 0,1 0-1 0 0,-1 0 1 0 0,-1 0 0 0 0,0 0-1 0 0,-7 16 1 0 0,-4 0 79 0 0,-2 0-1 0 0,0-1 1 0 0,-26 30 0 0 0,24-31 170 0 0,8-5-47 0 0,10-18-213 0 0,0 1-1 0 0,0-1 1 0 0,0 0-1 0 0,0 1 0 0 0,0-1 1 0 0,0 1-1 0 0,0-1 0 0 0,0 0 1 0 0,0 1-1 0 0,0-1 1 0 0,0 1-1 0 0,0-1 0 0 0,0 0 1 0 0,1 1-1 0 0,-1-1 1 0 0,0 0-1 0 0,0 1 0 0 0,0-1 1 0 0,0 0-1 0 0,1 1 0 0 0,-1-1 1 0 0,0 0-1 0 0,1 1 1 0 0,-1-1-1 0 0,1 1 0 0 0,1 0 39 0 0,1 0 0 0 0,0 0 0 0 0,0 0 0 0 0,0 0 0 0 0,0-1 0 0 0,0 1 0 0 0,1-1 1 0 0,4 1-1 0 0,-7-1-49 0 0,73 3 149 0 0,118-10 0 0 0,-16-1 1891 0 0,-184 7-1899 0 0,-2-2-4142 0 0</inkml:trace>
</inkml:ink>
</file>

<file path=ppt/ink/ink8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5.1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0 149 8797 0 0,'0'0'7878'0'0,"8"-14"-7394"0"0,27-45-231 0 0,-31 55-249 0 0,-1 0 0 0 0,1 0 0 0 0,0 1 0 0 0,-1 0 0 0 0,2-1 0 0 0,-1 1 0 0 0,0 1 0 0 0,1-1 1 0 0,-1 1-1 0 0,1 0 0 0 0,0 0 0 0 0,0 0 0 0 0,-1 0 0 0 0,1 1 0 0 0,1 0 0 0 0,5-1 0 0 0,5-2-53 0 0,33-6-198 0 0,0 2-1 0 0,0 2 0 0 0,1 2 0 0 0,82 4 0 0 0,-99 5-903 0 0,-17 2-954 0 0,-20 13-6460 0 0</inkml:trace>
</inkml:ink>
</file>

<file path=ppt/ink/ink8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15.5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1 121 9381 0 0,'0'0'7805'0'0,"95"-81"-7109"0"0,-52 63-240 0 0,11 7-172 0 0,5 3-284 0 0,5 6 0 0 0,5 2-60 0 0,-4 2-16 0 0,-2 9-44 0 0,-5 2-152 0 0,-13 2-360 0 0,-7 1-577 0 0,-13 0-611 0 0,-12-4-1216 0 0,-2 1-1940 0 0</inkml:trace>
</inkml:ink>
</file>

<file path=ppt/ink/ink8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7.1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1 164 5745 0 0,'0'0'9862'0'0,"12"-13"-9223"0"0,-1 0-530 0 0,-6 7-75 0 0,0 0 0 0 0,0 0-1 0 0,1 0 1 0 0,-1 1 0 0 0,1 0 0 0 0,1 0 0 0 0,-1 0-1 0 0,1 1 1 0 0,-1 0 0 0 0,1 0 0 0 0,1 1 0 0 0,-1 0-1 0 0,10-3 1 0 0,33-7 191 0 0,1 3-1 0 0,66-5 1 0 0,107 4-173 0 0,-109 7-53 0 0,322-11-271 0 0,-248 13-4366 0 0,-249 12-1346 0 0,-3-4 3253 0 0</inkml:trace>
</inkml:ink>
</file>

<file path=ppt/ink/ink8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7.6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115 7 7777 0 0,'0'0'2572'0'0,"-17"-1"-639"0"0,-4-2-1383 0 0,-56 0 2219 0 0,81 5-2340 0 0,14 3-156 0 0,28 5-46 0 0,123 18-31 0 0,0-7 1 0 0,1-8 0 0 0,1-8-1 0 0,304-28 1 0 0,-329 8-595 0 0,-100 12-6674 0 0,-104 10 3000 0 0,-7-1 313 0 0</inkml:trace>
  <inkml:trace contextRef="#ctx0" brushRef="#br0" timeOffset="1">85 219 5613 0 0,'0'0'8757'0'0,"18"0"-8536"0"0,285 15 1204 0 0,-32 0-925 0 0,145-34-331 0 0,-5-32-120 0 0,-392 49-111 0 0,-1 0-271 0 0,-1-1 1 0 0,20-6-1 0 0,-56 8-2041 0 0,-189 14-2409 0 0,74-2 1104 0 0,30-5-1015 0 0</inkml:trace>
</inkml:ink>
</file>

<file path=ppt/ink/ink8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08.1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84 796 0 0,'0'0'2182'0'0,"-15"1"981"0"0,0-1-2386 0 0,3 0-158 0 0,1-1 1 0 0,-1 2 0 0 0,1 0 0 0 0,0 0 0 0 0,-1 1 0 0 0,-18 6-1 0 0,29-7-583 0 0,1-1-1 0 0,-1 0 0 0 0,1 0 0 0 0,-1 0 1 0 0,1 1-1 0 0,-1-1 0 0 0,1 0 1 0 0,-1 1-1 0 0,1-1 0 0 0,-1 0 0 0 0,1 1 1 0 0,0-1-1 0 0,-1 1 0 0 0,1-1 0 0 0,0 0 1 0 0,-1 1-1 0 0,1-1 0 0 0,0 1 1 0 0,0-1-1 0 0,-1 1 0 0 0,1-1 0 0 0,0 1 1 0 0,0-1-1 0 0,0 1 0 0 0,0 0 1 0 0,-1-1-1 0 0,1 1 0 0 0,0-1 0 0 0,0 1 1 0 0,0-1-1 0 0,0 1 0 0 0,1-1 0 0 0,-1 1 1 0 0,0-1-1 0 0,0 1 0 0 0,0 0 1 0 0,0-1-1 0 0,0 1 0 0 0,1-1 0 0 0,-1 1 1 0 0,0-1-1 0 0,0 0 0 0 0,1 1 0 0 0,-1-1 1 0 0,0 1-1 0 0,1-1 0 0 0,-1 1 1 0 0,1-1-1 0 0,-1 0 0 0 0,0 1 0 0 0,1-1 1 0 0,-1 0-1 0 0,1 1 0 0 0,-1-1 1 0 0,1 0-1 0 0,0 1 0 0 0,29 17 465 0 0,-6-8-217 0 0,1-1 0 0 0,0-1-1 0 0,50 9 1 0 0,80-1 48 0 0,-38-11-219 0 0,1-6 0 0 0,212-29 0 0 0,-244 19-61 0 0,-41 7-50 0 0,0-2 0 0 0,-1-3 0 0 0,51-15 0 0 0,-94 24-18 0 0,0 0 0 0 0,0-1-1 0 0,0 1 1 0 0,0 0 0 0 0,-1 0-1 0 0,1-1 1 0 0,0 1 0 0 0,0-1 0 0 0,0 1-1 0 0,-1 0 1 0 0,1-1 0 0 0,0 1-1 0 0,-1-1 1 0 0,1 0 0 0 0,0 1 0 0 0,-1-1-1 0 0,1 0 1 0 0,0 0 0 0 0,-11-5-603 0 0,-32 2-605 0 0,41 4 1205 0 0,-287-5-3507 0 0,-54-4-448 0 0,250 3 3677 0 0,-153-32 1 0 0,209 30 5165 0 0,-63-26 1 0 0,160 38-3290 0 0,147 25-1148 0 0,370 2 0 0 0,-409-30-190 0 0,-6 0-5240 0 0</inkml:trace>
</inkml:ink>
</file>

<file path=ppt/ink/ink8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43.7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72 257 1448 0 0,'0'0'4185'0'0,"-13"-3"-3288"0"0,-39-9 23 0 0,52 12-878 0 0,-1 0 0 0 0,1 1 0 0 0,0-1-1 0 0,0 0 1 0 0,0 0 0 0 0,-1 0 0 0 0,1 0 0 0 0,0 0 0 0 0,0 0 0 0 0,0 0-1 0 0,-1 0 1 0 0,1 0 0 0 0,0 0 0 0 0,0 0 0 0 0,0 0 0 0 0,0 0-1 0 0,-1 0 1 0 0,1 0 0 0 0,0 0 0 0 0,0 0 0 0 0,0 0 0 0 0,-1-1 0 0 0,1 1-1 0 0,0 0 1 0 0,0 0 0 0 0,0 0 0 0 0,0 0 0 0 0,0 0 0 0 0,-1 0 0 0 0,1 0-1 0 0,0-1 1 0 0,0 1 0 0 0,0 0 0 0 0,0 0 0 0 0,0 0 0 0 0,0 0 0 0 0,-1-1-1 0 0,1 1 1 0 0,0 0 0 0 0,0 0 0 0 0,0 0 0 0 0,0 0 0 0 0,0-1-1 0 0,0 1 1 0 0,0 0 0 0 0,0 0 0 0 0,0 0 0 0 0,0-1 0 0 0,0 1 0 0 0,0 0-1 0 0,0 0 1 0 0,13-5 883 0 0,22 0-140 0 0,-35 5-726 0 0,493-72 1641 0 0,-250 40-1493 0 0,354-43 325 0 0,4 28-312 0 0,29 45-6 0 0,-296 6-162 0 0,498 16 44 0 0,-231-2-2 0 0,372 47-47 0 0,108 1 112 0 0,-447-96 392 0 0,-131 3-173 0 0,629 48-207 0 0,-704 11-183 0 0,-310-17-39 0 0,185 48-1 0 0,-258-49 74 0 0,-1 1 0 0 0,-1 2-1 0 0,0 2 1 0 0,-1 3-1 0 0,-1 0 1 0 0,-1 3-1 0 0,-1 1 1 0 0,-2 2 0 0 0,0 2-1 0 0,-2 1 1 0 0,-2 2-1 0 0,0 1 1 0 0,-3 1-1 0 0,-1 2 1 0 0,-1 1 0 0 0,-2 1-1 0 0,-2 2 1 0 0,-2 0-1 0 0,32 84 1 0 0,-16-14-27 0 0,37 190 0 0 0,-5 124 103 0 0,-37-207 75 0 0,-9-75 353 0 0,72 236 0 0 0,-76-322-309 0 0,15 48-35 0 0,33 155 1 0 0,-67-253-279 0 0,1 0 0 0 0,-2 0 1 0 0,1-1-1 0 0,-1 1 0 0 0,0 0 1 0 0,0 0-1 0 0,-1 0 0 0 0,-2 12 1 0 0,2-17-93 0 0,0 1 1 0 0,0-1 0 0 0,0 0 0 0 0,-1 0 0 0 0,1 0-1 0 0,-1 0 1 0 0,1 0 0 0 0,-1 0 0 0 0,0 0 0 0 0,0 0-1 0 0,0-1 1 0 0,0 1 0 0 0,0-1 0 0 0,0 1-1 0 0,0-1 1 0 0,0 0 0 0 0,-1 0 0 0 0,1 0 0 0 0,0 0-1 0 0,-1 0 1 0 0,1 0 0 0 0,-1-1 0 0 0,1 1 0 0 0,-1-1-1 0 0,1 0 1 0 0,-1 0 0 0 0,1 0 0 0 0,-1 0 0 0 0,-4-1-1 0 0,-54-4-5097 0 0</inkml:trace>
</inkml:ink>
</file>

<file path=ppt/ink/ink8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45.0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10869 2171 4468 0 0,'0'0'6154'0'0,"5"15"-5494"0"0,3 7-283 0 0,-1 0 0 0 0,-1 0 0 0 0,-2 1 0 0 0,5 44 0 0 0,-10-40-281 0 0,0 0 0 0 0,-2 0 0 0 0,-1 0 0 0 0,-1 0 1 0 0,-2-1-1 0 0,0 0 0 0 0,-2 0 0 0 0,-1-1 0 0 0,0 0 1 0 0,-2-1-1 0 0,-29 44 0 0 0,29-50-60 0 0,-1 0 0 0 0,-1-1-1 0 0,-1-1 1 0 0,-1 0 0 0 0,0-1 0 0 0,0-1 0 0 0,-2 0 0 0 0,0-1-1 0 0,0-1 1 0 0,-1-1 0 0 0,0 0 0 0 0,-1-2 0 0 0,-1 0-1 0 0,1-1 1 0 0,-23 4 0 0 0,-38 2 189 0 0,0-4-1 0 0,-154-1 1 0 0,191-9-229 0 0,-874-14-179 0 0,473 2-35 0 0,-378 40 206 0 0,-565 80-497 0 0,686-57 331 0 0,104-1 246 0 0,-202 15-34 0 0,-2-33 2 0 0,37-46 150 0 0,71-1-112 0 0,-22 17-149 0 0,670-3 120 0 0,1-1 0 0 0,-1-3 0 0 0,1-1 1 0 0,1-3-1 0 0,-1-1 0 0 0,2-3 0 0 0,-1-1 0 0 0,2-2 1 0 0,0-2-1 0 0,1-1 0 0 0,-66-44 0 0 0,57 26-5 0 0,3-2-1 0 0,1-1 1 0 0,2-3-1 0 0,2-2 1 0 0,2-1-1 0 0,2-2 1 0 0,2-2-1 0 0,2-1 1 0 0,-46-95-1 0 0,39 53-19 0 0,3-1 0 0 0,4-2-1 0 0,5-1 1 0 0,4-2-1 0 0,-13-109 1 0 0,-58-812-27 0 0,57 491-174 0 0,30 453 9 0 0,0-9-1021 0 0,7 26-2617 0 0,4 12-1116 0 0</inkml:trace>
</inkml:ink>
</file>

<file path=ppt/ink/ink8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07.4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31 1160 0 0,'0'0'8764'0'0,"0"-5"-7904"0"0,0-20 3900 0 0,0 37-3826 0 0,3 274 873 0 0,0-5-1997 0 0,1-206-167 0 0,24 128 1 0 0,-19-178-1265 0 0</inkml:trace>
</inkml:ink>
</file>

<file path=ppt/ink/ink8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07.9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1 157 7929 0 0,'0'0'1773'0'0,"8"-15"-1460"0"0,-3 8-342 0 0,0-4-57 0 0,1 1 0 0 0,1 0 0 0 0,0 1 0 0 0,0-1 0 0 0,1 1 0 0 0,0 0 0 0 0,1 1 0 0 0,0 0 0 0 0,0 1 0 0 0,14-10-1 0 0,-14 13 130 0 0,-1 0 0 0 0,1 0 0 0 0,0 1-1 0 0,0 0 1 0 0,0 1 0 0 0,0 0-1 0 0,0 0 1 0 0,1 1 0 0 0,-1 0-1 0 0,1 1 1 0 0,-1 0 0 0 0,0 0 0 0 0,1 1-1 0 0,17 3 1 0 0,-21-2 30 0 0,1 1 1 0 0,-1-1-1 0 0,0 1 1 0 0,0 0-1 0 0,0 0 1 0 0,0 1-1 0 0,0 0 1 0 0,-1 0-1 0 0,1 0 1 0 0,-1 1-1 0 0,0 0 1 0 0,0 0-1 0 0,-1 0 1 0 0,0 0-1 0 0,0 1 1 0 0,0-1-1 0 0,0 1 0 0 0,-1 0 1 0 0,0 0-1 0 0,0 1 1 0 0,1 6-1 0 0,0-3 46 0 0,-1-1 0 0 0,-1 1-1 0 0,0-1 1 0 0,0 1 0 0 0,-1 0 0 0 0,0 0-1 0 0,-1 0 1 0 0,0 0 0 0 0,0 0-1 0 0,-1-1 1 0 0,-1 1 0 0 0,0 0-1 0 0,0 0 1 0 0,0-1 0 0 0,-1 1 0 0 0,-1-1-1 0 0,0 0 1 0 0,0 0 0 0 0,-1 0-1 0 0,0-1 1 0 0,0 1 0 0 0,-1-1-1 0 0,0-1 1 0 0,0 1 0 0 0,-1-1-1 0 0,0 0 1 0 0,0 0 0 0 0,-1-1 0 0 0,0 0-1 0 0,0 0 1 0 0,-1-1 0 0 0,1 0-1 0 0,-1-1 1 0 0,0 0 0 0 0,-16 6-1 0 0,1-4-41 0 0,-1 0 0 0 0,0-2 0 0 0,0 0 0 0 0,0-2 0 0 0,-34-1 0 0 0,49-4-1298 0 0,14-3-1262 0 0,16-6-1827 0 0,-3 6 533 0 0</inkml:trace>
</inkml:ink>
</file>

<file path=ppt/ink/ink8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08.3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 30 12685 0 0,'0'0'2100'0'0,"16"-2"-2665"0"0,127-14 690 0 0,-128 14-315 0 0,17-3 334 0 0,35 0 0 0 0,-59 5-651 0 0,-1 0 0 0 0,1 1 0 0 0,-1-1 0 0 0,0 1 0 0 0,1 1 0 0 0,-1-1 0 0 0,0 1 0 0 0,0 1 0 0 0,0-1 0 0 0,12 7-1 0 0,-9 0-2979 0 0,-5 7-1663 0 0</inkml:trace>
  <inkml:trace contextRef="#ctx0" brushRef="#br0" timeOffset="1">0 354 11657 0 0,'0'0'2007'0'0,"16"-1"-2192"0"0,-12 1 203 0 0,33-2 246 0 0,53-10 0 0 0,-41 3-456 0 0,70-4 0 0 0,-44 11-7132 0 0,-50 2 1355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4.6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192 339 156 0 0,'0'0'709'0'0,"-14"-12"1025"0"0,-41-37-499 0 0,52 46-1143 0 0,-1 0 0 0 0,1-1-1 0 0,0 1 1 0 0,0-1 0 0 0,0 1-1 0 0,1-1 1 0 0,-4-5 0 0 0,-5-6-121 0 0,-1 4-28 0 0,9 7 259 0 0,0 1 1 0 0,-1-1-1 0 0,1 1 1 0 0,-1 0 0 0 0,0 0-1 0 0,0 0 1 0 0,0 0-1 0 0,-1 1 1 0 0,1-1 0 0 0,0 1-1 0 0,-1 0 1 0 0,0 1-1 0 0,-6-3 1524 0 0,2 14-1639 0 0,9 29 132 0 0,1-1-1 0 0,3 1 1 0 0,11 57-1 0 0,95 244-95 0 0,-56-192-126 0 0,32 125 47 0 0,-70-227 115 0 0,88 244 376 0 0,-63-174-340 0 0,33 151-1 0 0,-7-19 39 0 0,-21-90-49 0 0,30 211-1 0 0,17 2 1177 0 0,-29-139-1008 0 0,30 133-50 0 0,-58-248-78 0 0,54 120 0 0 0,-59-168-165 0 0,10 19-15 0 0,-4 2 0 0 0,30 113-1 0 0,-62-173-12 0 0,4 46 0 0 0,1 7 70 0 0,-10-82-96 0 0,1 0-1 0 0,-1 0 1 0 0,1 0 0 0 0,-1 0-1 0 0,1 0 1 0 0,0 0-1 0 0,0 0 1 0 0,-1 0 0 0 0,1 0-1 0 0,0-1 1 0 0,0 1 0 0 0,0 0-1 0 0,0 0 1 0 0,0-1 0 0 0,0 1-1 0 0,0-1 1 0 0,0 1-1 0 0,0-1 1 0 0,0 1 0 0 0,0-1-1 0 0,1 1 1 0 0,-1-1 0 0 0,0 0-1 0 0,0 0 1 0 0,0 0-1 0 0,0 0 1 0 0,1 0 0 0 0,1 0-1 0 0,39-2-101 0 0,-36 2-11 0 0,288-42-958 0 0,-93 11 865 0 0,163 0-380 0 0,-262 21 193 0 0,0-3-1 0 0,116-33 0 0 0,125-17 153 0 0,-306 59 213 0 0,0-2-1 0 0,0-1 1 0 0,-1-2 0 0 0,-1-2-1 0 0,0-1 1 0 0,0-2 0 0 0,43-24-1 0 0,-72 34-10 0 0,0 0-1 0 0,-1 0 1 0 0,1 0-1 0 0,-1-1 1 0 0,0 0-1 0 0,-1 0 1 0 0,1-1-1 0 0,-1 1 1 0 0,0-1-1 0 0,0 0 1 0 0,-1 0-1 0 0,1 0 1 0 0,-2 0-1 0 0,1-1 1 0 0,-1 1-1 0 0,1-1 0 0 0,1-10 1 0 0,0-12 376 0 0,0 1-1 0 0,-2-1 1 0 0,-1-30 0 0 0,1-8 371 0 0,8-307 1208 0 0,-14 282-1340 0 0,-4 0 0 0 0,-21-97 0 0 0,-57-231 83 0 0,-19 6-146 0 0,39 182-309 0 0,-108-311-252 0 0,126 386 114 0 0,34 101-145 0 0,-3 2 0 0 0,-28-63 0 0 0,4 34 3 0 0,8 18 111 0 0,2-1 0 0 0,-28-94 0 0 0,49 125-69 0 0,1 0-74 0 0,-2 0 0 0 0,-21-50 0 0 0,-9 9 88 0 0,-19-43-9 0 0,49 96-28 0 0,-1 1 1 0 0,-2 0-1 0 0,0 0 1 0 0,-29-32-1 0 0,10 12 203 0 0,28 36-216 0 0,1 1 1 0 0,-2 0-1 0 0,1 0 1 0 0,-1 1-1 0 0,1 0 1 0 0,-1 0-1 0 0,-1 0 1 0 0,1 0-1 0 0,-11-4 1 0 0,-69-20-163 0 0,47 17 187 0 0,-32-9-19 0 0,-1 3 0 0 0,-90-10-1 0 0,-150 1-190 0 0,203 19 222 0 0,-580-71 154 0 0,595 65-15 0 0,-1 4 1 0 0,-1 5-1 0 0,-95 7 1 0 0,159-1-325 0 0,-1 2 0 0 0,1 2 1 0 0,-31 9-1 0 0,0 11-7421 0 0</inkml:trace>
</inkml:ink>
</file>

<file path=ppt/ink/ink8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09.1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137 418 10589 0 0,'0'0'2292'0'0,"-2"-11"-2261"0"0,0 4-100 0 0,0-1 32 0 0,0-1 1 0 0,1 1 0 0 0,0-1-1 0 0,0 1 1 0 0,1-1-1 0 0,0 0 1 0 0,0 1 0 0 0,2-11-1 0 0,3 0-38 0 0,-2 1 1 0 0,-1 0-1 0 0,0-1 0 0 0,-1 0 0 0 0,-1 1 0 0 0,-3-28 0 0 0,1 34 131 0 0,0 1 0 0 0,-1-1 1 0 0,0 1-1 0 0,-1 0 0 0 0,0 0 0 0 0,0 0 0 0 0,-1 0 0 0 0,-1 1 0 0 0,0-1 0 0 0,0 2 0 0 0,-11-14 0 0 0,16 22-44 0 0,1 0 0 0 0,-1 0 1 0 0,0 0-1 0 0,0 1 0 0 0,0-1 0 0 0,0 0 1 0 0,0 0-1 0 0,0 0 0 0 0,0 1 0 0 0,0-1 0 0 0,0 0 1 0 0,0 1-1 0 0,0-1 0 0 0,0 1 0 0 0,0-1 1 0 0,0 1-1 0 0,0 0 0 0 0,-1 0 0 0 0,1-1 1 0 0,0 1-1 0 0,0 0 0 0 0,-2 0 0 0 0,2 0-19 0 0,0 1 0 0 0,0-1 0 0 0,0 1-1 0 0,0 0 1 0 0,0-1 0 0 0,0 1-1 0 0,0 0 1 0 0,0-1 0 0 0,0 1 0 0 0,0 0-1 0 0,0 0 1 0 0,1 0 0 0 0,-1 0 0 0 0,0 0-1 0 0,0 0 1 0 0,1 0 0 0 0,-2 2-1 0 0,-2 6-34 0 0,1 1-1 0 0,0 0 1 0 0,0-1-1 0 0,-1 12 1 0 0,3-15 124 0 0,-7 49 188 0 0,3 1 0 0 0,3 99 0 0 0,2-108-217 0 0,1 32-37 0 0,2 0 0 0 0,4-1 1 0 0,4 0-1 0 0,3 0 0 0 0,25 79 0 0 0,28 19-512 0 0,-14-62-7071 0 0</inkml:trace>
</inkml:ink>
</file>

<file path=ppt/ink/ink8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09.60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1 265 13061 0 0,'0'0'649'0'0,"14"-5"-1449"0"0,207-54-1553 0 0,-174 47 668 0 0,62-24 0 0 0,112-65 1169 0 0,-156 69 712 0 0,-11 13 2637 0 0,-53 21-2546 0 0,0 1-1 0 0,0 0 1 0 0,0-1 0 0 0,0 1-1 0 0,-1 0 1 0 0,1 0 0 0 0,-1-1-1 0 0,0 6 1 0 0,1-2 30 0 0,16 110 446 0 0,13 63-3354 0 0,-19-151-1353 0 0</inkml:trace>
</inkml:ink>
</file>

<file path=ppt/ink/ink8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0.0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10769 0 0,'0'0'1888'0'0,"104"34"-12277"0"0</inkml:trace>
  <inkml:trace contextRef="#ctx0" brushRef="#br0" timeOffset="1">382 328 5685 0 0,'0'0'4182'0'0,"-14"9"-4062"0"0,-44 31 21 0 0,56-38-112 0 0,1-1 0 0 0,-1 0 0 0 0,1 0 0 0 0,-1 0 0 0 0,1 0 0 0 0,-1 0 0 0 0,1 0 0 0 0,-1 0-1 0 0,0-1 1 0 0,0 1 0 0 0,1-1 0 0 0,-1 1 0 0 0,0-1 0 0 0,-3 1 0 0 0,1-1 509 0 0,8-14-86 0 0,0 6-512 0 0,0 1 0 0 0,1-1 0 0 0,0 1 0 0 0,0 0 0 0 0,1 1 0 0 0,-1-1 0 0 0,2 1 0 0 0,-1 0 0 0 0,1 0 0 0 0,0 1 0 0 0,0 0 0 0 0,0 0 0 0 0,1 1 0 0 0,15-7 0 0 0,-16 8 95 0 0,-1 1-1 0 0,1 0 1 0 0,0 0 0 0 0,0 1 0 0 0,0 0 0 0 0,0 0-1 0 0,0 0 1 0 0,0 1 0 0 0,0 0 0 0 0,0 0 0 0 0,0 1-1 0 0,0 0 1 0 0,0 0 0 0 0,0 1 0 0 0,0 0 0 0 0,0 0-1 0 0,-1 1 1 0 0,12 5 0 0 0,-1 2 173 0 0,-1 1-1 0 0,-1 0 1 0 0,0 1 0 0 0,-1 0-1 0 0,17 18 1 0 0,-23-20-567 0 0,0-1 0 0 0,-1 1 0 0 0,0 1 0 0 0,0-1 0 0 0,-1 1 0 0 0,0 0-1 0 0,-1 1 1 0 0,-1 0 0 0 0,4 12 0 0 0</inkml:trace>
</inkml:ink>
</file>

<file path=ppt/ink/ink8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0.4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172 0 7989 0 0,'0'0'1174'0'0,"7"14"-696"0"0,106 288 2144 0 0,-105-276-2604 0 0,-2-1 0 0 0,0 1 0 0 0,-2 0 0 0 0,2 42 0 0 0,-6-67-57 0 0,0 0 1 0 0,0 1-1 0 0,0-1 0 0 0,0 0 1 0 0,0 0-1 0 0,-1 1 0 0 0,1-1 0 0 0,-1 0 1 0 0,1 0-1 0 0,-1 1 0 0 0,1-1 1 0 0,-1 0-1 0 0,0 0 0 0 0,1 0 0 0 0,-1 0 1 0 0,0 0-1 0 0,0 0 0 0 0,0 0 1 0 0,0 0-1 0 0,0 0 0 0 0,0 0 0 0 0,0-1 1 0 0,0 1-1 0 0,0 0 0 0 0,0-1 1 0 0,0 1-1 0 0,0-1 0 0 0,-1 1 0 0 0,1-1 1 0 0,0 1-1 0 0,0-1 0 0 0,-1 0 1 0 0,1 0-1 0 0,0 0 0 0 0,0 1 0 0 0,-1-1 1 0 0,1 0-1 0 0,0-1 0 0 0,-1 1 1 0 0,1 0-1 0 0,0 0 0 0 0,0 0 0 0 0,-3-2 1 0 0,-4 1-49 0 0,0-1 0 0 0,1 0 1 0 0,-1-1-1 0 0,1 0 0 0 0,0 0 1 0 0,-8-4-1 0 0,-60-45-220 0 0,58 38 588 0 0,-2 1 0 0 0,0 0-1 0 0,0 2 1 0 0,-37-16 0 0 0,55 26-250 0 0,1 1 1 0 0,0 0-1 0 0,-1 0 0 0 0,1 0 0 0 0,-1 0 0 0 0,1 0 0 0 0,0-1 0 0 0,-1 1 1 0 0,1 0-1 0 0,-1 0 0 0 0,1 0 0 0 0,0 0 0 0 0,-1 0 0 0 0,1 0 0 0 0,-1 1 0 0 0,1-1 1 0 0,0 0-1 0 0,-1 0 0 0 0,1 0 0 0 0,-1 0 0 0 0,1 0 0 0 0,0 0 0 0 0,-1 1 1 0 0,1-1-1 0 0,0 0 0 0 0,-1 0 0 0 0,1 1 0 0 0,0-1 0 0 0,-1 0 0 0 0,1 0 0 0 0,0 1 1 0 0,0-1-1 0 0,-1 1 0 0 0,-2 16 109 0 0,9 19-91 0 0,-2-25 0 0 0,-1 0-1 0 0,2 0 0 0 0,0-1 1 0 0,0 0-1 0 0,1 1 0 0 0,0-2 1 0 0,1 1-1 0 0,0-1 0 0 0,0 0 1 0 0,1 0-1 0 0,0-1 0 0 0,1 0 1 0 0,-1 0-1 0 0,2-1 0 0 0,10 6 1 0 0,-7-5-273 0 0,0 0 0 0 0,1-2 1 0 0,-1 0-1 0 0,26 8 0 0 0,-25-10-828 0 0,0-1-1 0 0,1-1 0 0 0,-1 0 0 0 0,28 0 0 0 0,-8-3-2794 0 0</inkml:trace>
</inkml:ink>
</file>

<file path=ppt/ink/ink8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0.90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12793 0 0,'0'0'1564'0'0,"4"18"-2149"0"0,24 116 1496 0 0,26 62-189 0 0,27 112-834 0 0,-47-100-3431 0 0,-30-138-746 0 0,-4-50 1332 0 0</inkml:trace>
</inkml:ink>
</file>

<file path=ppt/ink/ink8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1.4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16 123 8521 0 0,'0'0'1075'0'0,"8"-14"-713"0"0,26-44-388 0 0,-30 53 9 0 0,0 1-1 0 0,1-1 1 0 0,-1 1-1 0 0,1 1 0 0 0,0-1 1 0 0,0 0-1 0 0,1 1 1 0 0,-1 0-1 0 0,1 1 1 0 0,-1-1-1 0 0,1 1 0 0 0,0 0 1 0 0,0 0-1 0 0,0 1 1 0 0,0-1-1 0 0,0 2 1 0 0,0-1-1 0 0,0 0 0 0 0,11 2 1 0 0,-5-2 110 0 0,0 1 0 0 0,-1 1 1 0 0,1 0-1 0 0,-1 0 0 0 0,1 1 0 0 0,-1 1 0 0 0,0 0 1 0 0,13 5-1 0 0,-20-6-31 0 0,1 0-1 0 0,-1 0 1 0 0,0 0 0 0 0,0 1 0 0 0,0 0-1 0 0,0 0 1 0 0,-1 0 0 0 0,1 0-1 0 0,-1 0 1 0 0,1 1 0 0 0,-1-1 0 0 0,0 1-1 0 0,-1 0 1 0 0,1 0 0 0 0,-1 0 0 0 0,1 0-1 0 0,-1 0 1 0 0,-1 1 0 0 0,1-1 0 0 0,0 1-1 0 0,-1-1 1 0 0,1 10 0 0 0,-1-4-19 0 0,-1 0 1 0 0,0-1-1 0 0,-1 1 1 0 0,0 0-1 0 0,-1 0 1 0 0,0-1 0 0 0,0 1-1 0 0,-1-1 1 0 0,0 1-1 0 0,-1-1 1 0 0,0 0-1 0 0,-1 0 1 0 0,1-1-1 0 0,-2 1 1 0 0,1-1-1 0 0,-1 0 1 0 0,0-1-1 0 0,-9 9 1 0 0,-16 14 63 0 0,-1-2 0 0 0,-69 48 1 0 0,52-41-95 0 0,42-30-190 0 0,-38 32-544 0 0,42-34 263 0 0,1-1 1 0 0,-1 1-1 0 0,0 0 0 0 0,1 1 0 0 0,0-1 0 0 0,-1 0 1 0 0,2 1-1 0 0,-1-1 0 0 0,0 1 0 0 0,0-1 0 0 0,-1 8 1 0 0,2 2-2526 0 0</inkml:trace>
  <inkml:trace contextRef="#ctx0" brushRef="#br0" timeOffset="1">819 457 6157 0 0,'0'0'3004'0'0,"-16"0"-2694"0"0,1-1-199 0 0,9 1-56 0 0,0-1 0 0 0,0 1-1 0 0,-1 0 1 0 0,1 0 0 0 0,0 1 0 0 0,0-1-1 0 0,0 1 1 0 0,0 1 0 0 0,0-1-1 0 0,1 1 1 0 0,-1 0 0 0 0,0 1 0 0 0,1-1-1 0 0,-8 5 1 0 0,-11 9 724 0 0,0 2 0 0 0,-40 37 1 0 0,54-45-669 0 0,1 0 1 0 0,0 1 0 0 0,1 0-1 0 0,0 0 1 0 0,1 1-1 0 0,0 0 1 0 0,1 0 0 0 0,-7 18-1 0 0,12-27-130 0 0,0 0 0 0 0,0 1-1 0 0,0-1 1 0 0,0 1 0 0 0,1 0-1 0 0,-1-1 1 0 0,1 1 0 0 0,0-1-1 0 0,0 1 1 0 0,0 0 0 0 0,1-1-1 0 0,-1 1 1 0 0,1-1-1 0 0,0 1 1 0 0,0-1 0 0 0,2 6-1 0 0,-1-7 15 0 0,-1 0 0 0 0,0 0-1 0 0,1 0 1 0 0,-1 0 0 0 0,1-1-1 0 0,0 1 1 0 0,0-1-1 0 0,0 1 1 0 0,0-1 0 0 0,-1 0-1 0 0,2 0 1 0 0,-1 0 0 0 0,0 0-1 0 0,0 0 1 0 0,0 0-1 0 0,0 0 1 0 0,1-1 0 0 0,-1 1-1 0 0,0-1 1 0 0,1 0-1 0 0,-1 0 1 0 0,0 0 0 0 0,0 0-1 0 0,1 0 1 0 0,-1 0 0 0 0,3-1-1 0 0,3-1-55 0 0,1 0 0 0 0,-1 0-1 0 0,0-1 1 0 0,0 0 0 0 0,0 0-1 0 0,-1-1 1 0 0,1 0 0 0 0,-1-1-1 0 0,0 1 1 0 0,0-2 0 0 0,9-8-1 0 0,10-10-253 0 0,30-36 1 0 0,-55 58 318 0 0,64-72 448 0 0,-64 110-706 0 0,-1 21 676 0 0,-2-20-592 0 0,2 0 1 0 0,2 0-1 0 0,7 39 1 0 0,-2-50-1777 0 0,2-12-2524 0 0</inkml:trace>
</inkml:ink>
</file>

<file path=ppt/ink/ink8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1.88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7401 0 0,'0'0'2421'0'0,"3"15"-1869"0"0,7 45 1261 0 0,4 106 1 0 0,-14-151-1381 0 0,1-10-181 0 0,-1 0 1 0 0,0 0 0 0 0,0 0 0 0 0,0 0-1 0 0,-1 0 1 0 0,0 0 0 0 0,0-1-1 0 0,-3 11 1071 0 0,-2-35-131 0 0,5 9-1510 0 0,0 0 0 0 0,1 0 0 0 0,0 1 0 0 0,1-1 0 0 0,0 0 0 0 0,4-19 0 0 0,-4 28 186 0 0,-1-1 1 0 0,1 0-1 0 0,0 0 0 0 0,0 0 1 0 0,0 1-1 0 0,1-1 0 0 0,-1 1 1 0 0,1-1-1 0 0,-1 1 0 0 0,1-1 1 0 0,0 1-1 0 0,0 0 0 0 0,0 0 1 0 0,0 0-1 0 0,0 0 0 0 0,0 0 1 0 0,1 0-1 0 0,-1 1 0 0 0,1-1 1 0 0,-1 1-1 0 0,1 0 0 0 0,-1-1 1 0 0,1 1-1 0 0,0 0 0 0 0,0 1 1 0 0,-1-1-1 0 0,1 0 0 0 0,0 1 1 0 0,0 0-1 0 0,3-1 0 0 0,6 3 32 0 0,0 0 0 0 0,0 0 0 0 0,-1 1-1 0 0,1 0 1 0 0,-1 1 0 0 0,1 0-1 0 0,-1 1 1 0 0,11 7 0 0 0,-4-3 172 0 0,39 13 1 0 0,-51-20-1 0 0,0-1 1 0 0,0 0-1 0 0,0 0 0 0 0,0 0 1 0 0,0-1-1 0 0,0 1 0 0 0,1-2 0 0 0,-1 1 1 0 0,0-1-1 0 0,11-2 0 0 0,-12 1-48 0 0,0 0-1 0 0,0 0 0 0 0,1-1 0 0 0,-2 0 1 0 0,1 0-1 0 0,0 0 0 0 0,-1-1 0 0 0,1 1 1 0 0,-1-1-1 0 0,0 0 0 0 0,0 0 0 0 0,-1-1 0 0 0,1 1 1 0 0,-1-1-1 0 0,0 1 0 0 0,3-7 0 0 0,-3 4-17 0 0,1 1 0 0 0,-2-1 0 0 0,1 0 0 0 0,-1 0 0 0 0,0 0 0 0 0,0 0 0 0 0,-1 0 0 0 0,0-1 0 0 0,0 1 0 0 0,-1 0 0 0 0,0 0 0 0 0,-1-9 0 0 0,1 16 10 0 0,1 0 0 0 0,-1-1 0 0 0,0 1-1 0 0,0-1 1 0 0,0 1 0 0 0,0-1 0 0 0,0 1-1 0 0,0-1 1 0 0,0 1 0 0 0,-1-1 0 0 0,1 1 0 0 0,0 0-1 0 0,0-1 1 0 0,0 1 0 0 0,0-1 0 0 0,-1 1 0 0 0,1 0-1 0 0,0-1 1 0 0,0 1 0 0 0,-1-1 0 0 0,1 1-1 0 0,0 0 1 0 0,0-1 0 0 0,-1 1 0 0 0,1 0 0 0 0,0 0-1 0 0,-1-1 1 0 0,1 1 0 0 0,-1 0 0 0 0,1 0-1 0 0,0-1 1 0 0,-1 1 0 0 0,1 0 0 0 0,-1 0 0 0 0,1 0-1 0 0,-1 0 1 0 0,0-1 0 0 0,-13 14-109 0 0,-9 25-78 0 0,18-26 137 0 0,0-1 1 0 0,1 2-1 0 0,0-1 0 0 0,1 0 1 0 0,1 1-1 0 0,-1 0 0 0 0,2-1 0 0 0,0 1 1 0 0,1 0-1 0 0,0 0 0 0 0,0 0 0 0 0,4 16 1 0 0,-3-27-80 0 0,0 0 0 0 0,-1 0 0 0 0,1 0 0 0 0,0 0 0 0 0,0 0 0 0 0,1 0 0 0 0,-1-1 1 0 0,0 1-1 0 0,1 0 0 0 0,-1-1 0 0 0,1 1 0 0 0,-1-1 0 0 0,1 1 0 0 0,2 1 1 0 0,-3-2-132 0 0,1-1 0 0 0,-1 1 1 0 0,0 0-1 0 0,0-1 1 0 0,1 1-1 0 0,-1-1 0 0 0,0 1 1 0 0,1-1-1 0 0,-1 0 1 0 0,0 1-1 0 0,1-1 0 0 0,-1 0 1 0 0,1 0-1 0 0,-1 0 1 0 0,1 0-1 0 0,-1 0 0 0 0,0 0 1 0 0,1 0-1 0 0,-1-1 1 0 0,1 1-1 0 0,-1-1 0 0 0,0 1 1 0 0,3-2-1 0 0,11-10-3355 0 0</inkml:trace>
</inkml:ink>
</file>

<file path=ppt/ink/ink8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2.3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 78 2600 0 0,'0'0'6956'0'0,"6"15"-6360"0"0,19 49-70 0 0,-23-58-309 0 0,0 0 0 0 0,-1 0 1 0 0,1 0-1 0 0,-1-1 0 0 0,0 1 0 0 0,-1 0 1 0 0,0 1-1 0 0,0-1 0 0 0,0 0 1 0 0,0 0-1 0 0,-3 11 0 0 0,2-14-137 0 0,0-1 0 0 0,1 0-1 0 0,-1 0 1 0 0,0 0 0 0 0,0 0-1 0 0,0-1 1 0 0,0 1 0 0 0,0 0 0 0 0,0 0-1 0 0,-1-1 1 0 0,1 1 0 0 0,-1 0-1 0 0,1-1 1 0 0,-1 1 0 0 0,0-1-1 0 0,1 0 1 0 0,-1 0 0 0 0,0 0-1 0 0,0 1 1 0 0,0-2 0 0 0,0 1 0 0 0,0 0-1 0 0,0 0 1 0 0,0-1 0 0 0,0 1-1 0 0,0-1 1 0 0,0 1 0 0 0,0-1-1 0 0,-4 0 1 0 0,6 0-75 0 0,-1 0-1 0 0,1 0 0 0 0,-1 0 1 0 0,0 0-1 0 0,1 0 1 0 0,-1-1-1 0 0,1 1 0 0 0,-1 0 1 0 0,1 0-1 0 0,-1-1 1 0 0,1 1-1 0 0,-1 0 0 0 0,1 0 1 0 0,0-1-1 0 0,-1 1 1 0 0,1-1-1 0 0,-1 1 0 0 0,1 0 1 0 0,0-1-1 0 0,-1 1 1 0 0,1-1-1 0 0,0 1 0 0 0,-1-1 1 0 0,1 1-1 0 0,0-1 1 0 0,0 1-1 0 0,0-1 0 0 0,-1 0 1 0 0,-1-22-352 0 0,2 16 209 0 0,1 1 0 0 0,0 0 0 0 0,1-1 0 0 0,-1 1 0 0 0,3-7 0 0 0,5-3-117 0 0,0 0 1 0 0,0 1-1 0 0,2 0 0 0 0,0 1 1 0 0,0 0-1 0 0,15-13 1 0 0,-16 17 195 0 0,1 1 1 0 0,-1 0 0 0 0,2 0-1 0 0,-1 1 1 0 0,1 1-1 0 0,0 0 1 0 0,1 0 0 0 0,18-6-1 0 0,-26 12 79 0 0,-1 0-1 0 0,0 0 1 0 0,0 0-1 0 0,0 1 1 0 0,1-1-1 0 0,-1 1 1 0 0,0 0 0 0 0,0 1-1 0 0,1-1 1 0 0,-1 1-1 0 0,0-1 1 0 0,0 1-1 0 0,0 1 1 0 0,0-1-1 0 0,0 1 1 0 0,0-1 0 0 0,0 1-1 0 0,0 0 1 0 0,0 0-1 0 0,-1 1 1 0 0,1-1-1 0 0,-1 1 1 0 0,0 0-1 0 0,0 0 1 0 0,0 0-1 0 0,4 5 1 0 0,-2-1 4 0 0,0 0 0 0 0,-1 0-1 0 0,1 0 1 0 0,-2 0 0 0 0,1 1 0 0 0,-1-1-1 0 0,0 1 1 0 0,-1 0 0 0 0,0 0 0 0 0,0 0 0 0 0,-1 0-1 0 0,0 0 1 0 0,0 10 0 0 0,-5 2-1735 0 0,-6-10-2480 0 0</inkml:trace>
</inkml:ink>
</file>

<file path=ppt/ink/ink8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2.7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147 0 6961 0 0,'0'0'4678'0'0,"2"16"-3647"0"0,25 269 1976 0 0,-18-213-2575 0 0,40 391-1560 0 0,-47-369-4844 0 0,-2-72 1867 0 0</inkml:trace>
  <inkml:trace contextRef="#ctx0" brushRef="#br0" timeOffset="1">1 548 9821 0 0,'0'0'4452'0'0,"14"-12"-5012"0"0,48-40 504 0 0,-57 49 62 0 0,-1 0-1 0 0,1 1 0 0 0,1 0 0 0 0,-1 0 1 0 0,0 0-1 0 0,1 0 0 0 0,-1 1 1 0 0,0 0-1 0 0,1 0 0 0 0,0 0 0 0 0,-1 1 1 0 0,1 0-1 0 0,-1 0 0 0 0,1 0 1 0 0,8 2-1 0 0,9 0-3 0 0,0-1-57 0 0,-1 1 1 0 0,0 1-1 0 0,1 1 0 0 0,-1 1 1 0 0,-1 1-1 0 0,23 9 0 0 0,-22-6-1697 0 0,0 2 0 0 0,-1 0 0 0 0,21 14 0 0 0,-26-13-2145 0 0</inkml:trace>
</inkml:ink>
</file>

<file path=ppt/ink/ink8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6.9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139 196 11309 0 0,'0'0'2865'0'0,"6"13"-3106"0"0,22 37 40 0 0,-27-48 179 0 0,0-1-1 0 0,0 0 1 0 0,0 0 0 0 0,0 0-1 0 0,0 0 1 0 0,0 0 0 0 0,0 0-1 0 0,0 0 1 0 0,1 0 0 0 0,-1 0-1 0 0,0-1 1 0 0,1 1-1 0 0,-1 0 1 0 0,0-1 0 0 0,1 1-1 0 0,-1-1 1 0 0,1 0 0 0 0,-1 1-1 0 0,1-1 1 0 0,-1 0 0 0 0,1 0-1 0 0,-1 0 1 0 0,1 0 0 0 0,-1 0-1 0 0,1 0 1 0 0,-1 0 0 0 0,1-1-1 0 0,1 1 1 0 0,1-2-106 0 0,0 1-1 0 0,-1-1 1 0 0,1 0 0 0 0,0 0 0 0 0,-1 0-1 0 0,1 0 1 0 0,3-4 0 0 0,-1 0-49 0 0,0 0-1 0 0,1-1 1 0 0,-2 1 0 0 0,1-2 0 0 0,-1 1 0 0 0,0 0 0 0 0,-1-1-1 0 0,1 0 1 0 0,-2 0 0 0 0,1 0 0 0 0,3-14 0 0 0,-3 8 234 0 0,-1 0 1 0 0,0-1 0 0 0,-1 1-1 0 0,-1-1 1 0 0,0 0-1 0 0,-2-18 1 0 0,1 31-25 0 0,0 1 0 0 0,0-1 0 0 0,0 1 0 0 0,-1 0 0 0 0,1-1 0 0 0,0 1 0 0 0,-1-1 0 0 0,1 1 0 0 0,0 0 0 0 0,-1-1 0 0 0,0 1 0 0 0,1 0 0 0 0,-1 0 0 0 0,0-1 0 0 0,0 1 0 0 0,0 0 0 0 0,0 0 0 0 0,0 0 0 0 0,0 0 0 0 0,0 0 0 0 0,0 0 1 0 0,0 0-1 0 0,-2-1 0 0 0,1 2-8 0 0,0-1 1 0 0,0 1 0 0 0,0-1 0 0 0,0 1 0 0 0,0-1-1 0 0,0 1 1 0 0,0 0 0 0 0,-1 0 0 0 0,1 0 0 0 0,0 1-1 0 0,0-1 1 0 0,0 0 0 0 0,-4 2 0 0 0,-4 1 53 0 0,1 1 0 0 0,-1 0 0 0 0,1 1 0 0 0,0 0 1 0 0,-12 8-1 0 0,1 3 166 0 0,0 0 0 0 0,1 1 0 0 0,0 1 0 0 0,1 0 0 0 0,-28 40 0 0 0,38-46-160 0 0,1 0 0 0 0,0 0 0 0 0,0 0 0 0 0,1 1 1 0 0,1 0-1 0 0,0 1 0 0 0,1-1 0 0 0,0 1 0 0 0,1-1 0 0 0,1 1 0 0 0,0 0 0 0 0,0 19 0 0 0,2-29-61 0 0,0 0 0 0 0,1 0-1 0 0,-1 0 1 0 0,1 0 0 0 0,0 0 0 0 0,0-1-1 0 0,0 1 1 0 0,0 0 0 0 0,1 0 0 0 0,-1-1-1 0 0,1 1 1 0 0,0-1 0 0 0,0 1 0 0 0,0-1 0 0 0,1 0-1 0 0,-1 0 1 0 0,1 0 0 0 0,5 4 0 0 0,-3-3 5 0 0,0-1 0 0 0,0 0 0 0 0,1 0 0 0 0,-1 0 1 0 0,1-1-1 0 0,0 0 0 0 0,0 0 0 0 0,0 0 1 0 0,0-1-1 0 0,12 1 0 0 0,4 0-75 0 0,0-2 0 0 0,1-1 0 0 0,-1-1 0 0 0,0-1 0 0 0,35-9 0 0 0,-2-4-249 0 0,0-2 1 0 0,54-26-1 0 0,100-58-234 0 0,-200 97 554 0 0,-9 5-12 0 0,0 0 0 0 0,0 0 0 0 0,0 0 0 0 0,0 0 0 0 0,0 0 0 0 0,0 0 0 0 0,0 0 0 0 0,0 0 0 0 0,0 0 0 0 0,0 1 0 0 0,0-1 0 0 0,0 0 0 0 0,0 0 0 0 0,0 0 0 0 0,0 0 0 0 0,0 0 0 0 0,0 0 0 0 0,0 0 0 0 0,0 0 0 0 0,0 0 0 0 0,0 0 0 0 0,0 0 0 0 0,1 0 0 0 0,-1 0 0 0 0,0 0 0 0 0,0 0 0 0 0,0 0 0 0 0,0 0 0 0 0,0 0 0 0 0,0 0 0 0 0,0 0 0 0 0,0 0 0 0 0,0 0 0 0 0,0 0 0 0 0,0 1 0 0 0,0-1 0 0 0,0 0 0 0 0,0 0 0 0 0,0 0 0 0 0,0 0 0 0 0,0 0 0 0 0,1 0 0 0 0,-1 0 0 0 0,0 0 0 0 0,0 0 1 0 0,0 0-1 0 0,0 0 0 0 0,0-1 0 0 0,0 1 0 0 0,0 0 0 0 0,0 0 0 0 0,0 0 0 0 0,0 0 0 0 0,0 0 0 0 0,0 0 0 0 0,-6 10 468 0 0,-23 27-50 0 0,-17 22-314 0 0,42-52-127 0 0,1-1-1 0 0,0 1 0 0 0,-1-1 0 0 0,2 1 0 0 0,-1 0 0 0 0,1 0 0 0 0,0 0 0 0 0,1 1 1 0 0,0-1-1 0 0,0 0 0 0 0,0 1 0 0 0,1-1 0 0 0,1 10 0 0 0,-1-13 16 0 0,0-1 0 0 0,1 0-1 0 0,0 0 1 0 0,0 0 0 0 0,0 1-1 0 0,0-1 1 0 0,0 0-1 0 0,1 0 1 0 0,-1 0 0 0 0,1-1-1 0 0,0 1 1 0 0,0 0 0 0 0,0-1-1 0 0,0 1 1 0 0,0-1 0 0 0,1 1-1 0 0,-1-1 1 0 0,1 0 0 0 0,-1 0-1 0 0,1 0 1 0 0,0-1 0 0 0,0 1-1 0 0,0-1 1 0 0,0 1 0 0 0,0-1-1 0 0,0 0 1 0 0,0 0-1 0 0,0 0 1 0 0,1-1 0 0 0,-1 1-1 0 0,5 0 1 0 0,-4-1 52 0 0,1 0-1 0 0,-1 0 0 0 0,1 0 1 0 0,-1 0-1 0 0,1-1 1 0 0,-1 0-1 0 0,1 0 1 0 0,-1 0-1 0 0,0 0 1 0 0,0-1-1 0 0,1 0 0 0 0,-1 1 1 0 0,0-2-1 0 0,-1 1 1 0 0,1 0-1 0 0,4-4 1 0 0,-3 1 20 0 0,1 0 0 0 0,-1 0 0 0 0,0-1-1 0 0,0 1 1 0 0,-1-1 0 0 0,0 0 0 0 0,0-1 0 0 0,0 1 0 0 0,3-11 0 0 0,-3 9-212 0 0,-1 0 0 0 0,0 0 0 0 0,-1-1 0 0 0,0 0 0 0 0,0 1 0 0 0,-1-1-1 0 0,0 0 1 0 0,0 0 0 0 0,-1 0 0 0 0,0 1 0 0 0,-1-1 0 0 0,0 0 0 0 0,0 0 0 0 0,-1 0 0 0 0,0 1 0 0 0,-1-1-1 0 0,-3-8 1 0 0,1 8-902 0 0,-1 0-1 0 0,0 0 1 0 0,0 0-1 0 0,-1 1 1 0 0,-7-8-1 0 0,-5-3-3974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8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227 92 872 0 0,'0'0'1392'0'0,"6"-13"2074"0"0,4-4-2489 0 0,-6 9-524 0 0,1 0-1 0 0,-1 0 1 0 0,0-1-1 0 0,-1 0 1 0 0,4-11-1 0 0,-39 113 4294 0 0,-16 46-4275 0 0,36-99-380 0 0,-160 501-64 0 0,171-538-315 0 0,0 0 0 0 0,0 0 0 0 0,0 0 0 0 0,1 0 0 0 0,-1-1 0 0 0,1 1 0 0 0,0 0 1 0 0,0 5-1 0 0,22-25-6580 0 0,1-15 2998 0 0</inkml:trace>
  <inkml:trace contextRef="#ctx0" brushRef="#br0" timeOffset="1">273 419 1644 0 0,'0'0'8649'0'0,"-27"93"-9017"0"0,15-57 472 0 0,3 1-96 0 0,1 0-8 0 0,4 1-376 0 0,1-4-504 0 0,3-3-676 0 0,0-10-933 0 0,10-6-2043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6.18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39 101 3572 0 0,'0'0'9828'0'0,"-2"3"-10750"0"0,-7 11 1007 0 0,0 0 229 0 0,9-14-300 0 0,-1 0-1 0 0,1 0 1 0 0,0 1-1 0 0,0-1 1 0 0,0 0 0 0 0,0 0-1 0 0,0 0 1 0 0,0 0-1 0 0,0 0 1 0 0,0 0-1 0 0,0 1 1 0 0,0-1-1 0 0,-1 0 1 0 0,1 0 0 0 0,0 0-1 0 0,0 0 1 0 0,0 1-1 0 0,0-1 1 0 0,0 0-1 0 0,0 0 1 0 0,0 0 0 0 0,0 0-1 0 0,0 1 1 0 0,0-1-1 0 0,0 0 1 0 0,1 0-1 0 0,-1 0 1 0 0,0 0-1 0 0,0 1 1 0 0,0-1 0 0 0,0 0-1 0 0,0 0 1 0 0,0 0-1 0 0,0 0 1 0 0,0 0-1 0 0,0 1 1 0 0,0-1-1 0 0,1 0 1 0 0,-1 0 0 0 0,0 0-1 0 0,0 0 1 0 0,0 0-1 0 0,0 0 1 0 0,0 0-1 0 0,1 0 1 0 0,-1 0 0 0 0,0 1-1 0 0,0-1 1 0 0,0 0-1 0 0,0 0 1 0 0,0 0-1 0 0,1 0 1 0 0,-1 0-1 0 0,0 0 1 0 0,0 0 0 0 0,0 0-1 0 0,0 0 1 0 0,1 0-1 0 0,0 0-58 0 0,1 0 0 0 0,-1 0 0 0 0,0 1 0 0 0,0-1 0 0 0,1 1 0 0 0,-1-1 0 0 0,0 1 0 0 0,0 0 0 0 0,0-1 0 0 0,0 1 0 0 0,0 0 0 0 0,1 0 0 0 0,-2-1 0 0 0,1 1 0 0 0,0 0 0 0 0,0 0 0 0 0,0 0 0 0 0,0 0-1 0 0,0 1 1 0 0,-1-1 0 0 0,1 0 0 0 0,-1 0 0 0 0,1 0 0 0 0,0 1 0 0 0,-1-1 0 0 0,0 0 0 0 0,1 0 0 0 0,-1 1 0 0 0,0-1 0 0 0,0 0 0 0 0,0 1 0 0 0,0-1 0 0 0,0 0 0 0 0,0 1 0 0 0,0 1 0 0 0,-4-3 327 0 0,0 1 1 0 0,-1-1 0 0 0,1 0 0 0 0,0 0-1 0 0,0 0 1 0 0,0 0 0 0 0,0-1-1 0 0,-5-1 1 0 0,8 1-256 0 0,1 0 0 0 0,-1 0 0 0 0,1 0 0 0 0,-1 0 0 0 0,1 0 0 0 0,-1 0 0 0 0,1 0 0 0 0,0 0 0 0 0,-1 0 0 0 0,1-1 0 0 0,0 1 0 0 0,0 0 1 0 0,0 0-1 0 0,0 0 0 0 0,0-1 0 0 0,0 1 0 0 0,0 0 0 0 0,1 0 0 0 0,-1 0 0 0 0,0 0 0 0 0,1 0 0 0 0,-1 0 0 0 0,0-1 0 0 0,1 1 0 0 0,0 0 0 0 0,-1 0 0 0 0,1 0 0 0 0,0 0 0 0 0,1-1 0 0 0,25-30-609 0 0,-25 29 636 0 0,9-8-160 0 0,1 0 0 0 0,0 1-1 0 0,0 0 1 0 0,1 1-1 0 0,0 1 1 0 0,1 0 0 0 0,0 0-1 0 0,0 2 1 0 0,24-9-1 0 0,-32 13 52 0 0,-1 1 1 0 0,1-1-1 0 0,-1 1 0 0 0,1 0 0 0 0,-1 1 0 0 0,1-1 1 0 0,0 1-1 0 0,-1 0 0 0 0,1 1 0 0 0,0-1 0 0 0,-1 1 1 0 0,1 0-1 0 0,-1 1 0 0 0,1-1 0 0 0,-1 1 0 0 0,1 0 1 0 0,-1 1-1 0 0,0-1 0 0 0,0 1 0 0 0,0 0 0 0 0,-1 0 1 0 0,1 0-1 0 0,-1 1 0 0 0,1 0 0 0 0,-1 0 0 0 0,0 0 1 0 0,-1 0-1 0 0,1 0 0 0 0,5 9 0 0 0,-6-7 32 0 0,0 1 0 0 0,-1-1 0 0 0,1 0 0 0 0,-1 1 0 0 0,0 0 0 0 0,-1-1 0 0 0,0 1 0 0 0,0 0 0 0 0,0 0 0 0 0,-1 0-1 0 0,0 0 1 0 0,0-1 0 0 0,-1 1 0 0 0,1 0 0 0 0,-2 0 0 0 0,1 0 0 0 0,-1-1 0 0 0,0 1 0 0 0,0-1 0 0 0,-1 1 0 0 0,-4 7 0 0 0,-4 7 84 0 0,-1 0 1 0 0,-1 0 0 0 0,0-1-1 0 0,-30 32 1 0 0,21-27 97 0 0,-1-1 1 0 0,-1-1-1 0 0,0-1 1 0 0,-2-1-1 0 0,-1-1 0 0 0,-33 18 1 0 0,55-34 1095 0 0,6-2-438 0 0,18-1-176 0 0,41-6-1079 0 0,-41 4 538 0 0,83-7-694 0 0,191 9-1 0 0,-176 16 473 0 0,-101-13 104 0 0,-1 0 0 0 0,1 1 0 0 0,-1 0 0 0 0,0 2-1 0 0,17 8 1 0 0,-32-15 68 0 0,1 0 0 0 0,-1 1 0 0 0,1-1 0 0 0,-1 0 1 0 0,1 1-1 0 0,-1-1 0 0 0,1 0 0 0 0,-1 1 0 0 0,1-1 0 0 0,-1 1 0 0 0,0-1 0 0 0,1 0 0 0 0,-1 1 0 0 0,0-1 0 0 0,1 1 0 0 0,-1-1 0 0 0,0 1 0 0 0,0-1 0 0 0,1 1 0 0 0,-1-1 0 0 0,0 1 0 0 0,0 0 0 0 0,0-1 0 0 0,0 1 0 0 0,0-1 1 0 0,0 1-1 0 0,0-1 0 0 0,0 1 0 0 0,0 0 0 0 0,0-1 0 0 0,0 1 0 0 0,0-1 0 0 0,0 1 0 0 0,0-1 0 0 0,0 1 0 0 0,-1-1 0 0 0,1 1 0 0 0,0 0 0 0 0,0-1 0 0 0,-1 1 0 0 0,1-1 0 0 0,0 0 0 0 0,-1 1 0 0 0,1-1 0 0 0,0 1 0 0 0,-1-1 1 0 0,1 1-1 0 0,-1-1 0 0 0,1 0 0 0 0,-1 1 0 0 0,-8 16 94 0 0,9-17-44 0 0,-3 0-514 0 0,1 0 0 0 0,-1-1 0 0 0,0 1 0 0 0,1 0 0 0 0,-1-1 0 0 0,0 0 0 0 0,1 0 0 0 0,-1 0 0 0 0,0 0 0 0 0,-3-2 0 0 0,-27-14-4231 0 0</inkml:trace>
</inkml:ink>
</file>

<file path=ppt/ink/ink8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7.3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50 53 1840 0 0,'0'0'8397'0'0,"5"16"-7322"0"0,-4-14-1026 0 0,10 28 719 0 0,-1 1 1 0 0,8 46-1 0 0,-15-54-186 0 0,0 38 0 0 0,-3-54-535 0 0,0 0 1 0 0,-1 0 0 0 0,0 0-1 0 0,0 0 1 0 0,-1 0-1 0 0,0 0 1 0 0,0-1-1 0 0,0 1 1 0 0,-6 10-1 0 0,7-16-21 0 0,1 0-1 0 0,-1 1 0 0 0,0-1 1 0 0,0 0-1 0 0,0 0 0 0 0,0 0 1 0 0,0 0-1 0 0,0 0 0 0 0,0 0 1 0 0,0 0-1 0 0,0 0 0 0 0,0 0 1 0 0,-1 0-1 0 0,1 0 0 0 0,0-1 1 0 0,0 1-1 0 0,-1 0 0 0 0,1-1 1 0 0,-1 0-1 0 0,1 1 0 0 0,0-1 1 0 0,-1 0-1 0 0,1 1 0 0 0,-1-1 1 0 0,1 0-1 0 0,-1 0 0 0 0,1 0 0 0 0,-1 0 1 0 0,1-1-1 0 0,-1 1 0 0 0,1 0 1 0 0,-1-1-1 0 0,-2 0 0 0 0,2 0 14 0 0,0 0 0 0 0,0-1 0 0 0,0 1 0 0 0,-1 0 0 0 0,1-1 0 0 0,1 0-1 0 0,-1 1 1 0 0,0-1 0 0 0,0 0 0 0 0,1 0 0 0 0,-1 0 0 0 0,1 0 0 0 0,-1 0 0 0 0,1-1-1 0 0,0 1 1 0 0,0 0 0 0 0,0-1 0 0 0,-1-2 0 0 0,0-2-71 0 0,1 1-1 0 0,0-1 1 0 0,1 0 0 0 0,0 1 0 0 0,0-1-1 0 0,0 0 1 0 0,1 1 0 0 0,-1-1-1 0 0,2 1 1 0 0,-1-1 0 0 0,4-9 0 0 0,-1 5-70 0 0,1 0 1 0 0,0 1-1 0 0,1 0 1 0 0,0 0-1 0 0,1 0 1 0 0,7-9-1 0 0,4 0-50 0 0,0 0 0 0 0,1 1 1 0 0,1 1-1 0 0,1 1 0 0 0,26-16 0 0 0,-33 23 146 0 0,1 1 0 0 0,-1 1 0 0 0,2 0 0 0 0,-1 1 0 0 0,1 0 0 0 0,0 1-1 0 0,28-4 1 0 0,-39 8 19 0 0,0 0 0 0 0,-1 1 0 0 0,1-1 0 0 0,0 1-1 0 0,0 1 1 0 0,0-1 0 0 0,-1 1 0 0 0,1-1 0 0 0,0 1 0 0 0,-1 0-1 0 0,1 1 1 0 0,-1-1 0 0 0,1 1 0 0 0,-1 0 0 0 0,0 0-1 0 0,1 1 1 0 0,-1-1 0 0 0,0 1 0 0 0,0 0 0 0 0,-1 0 0 0 0,1 0-1 0 0,-1 0 1 0 0,0 1 0 0 0,1 0 0 0 0,-1-1 0 0 0,-1 1-1 0 0,1 0 1 0 0,-1 0 0 0 0,1 1 0 0 0,2 6 0 0 0,4 18 112 0 0,0 0 0 0 0,-2 0 0 0 0,-1 0 1 0 0,-2 1-1 0 0,-1 0 0 0 0,0 45 0 0 0,-9-54-1496 0 0</inkml:trace>
</inkml:ink>
</file>

<file path=ppt/ink/ink8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8.05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348 0 4468 0 0,'0'0'8200'0'0,"-1"17"-7863"0"0,-4 115 572 0 0,12 288-111 0 0,-5-369-1695 0 0,-4-51 782 0 0,1 0-1 0 0,-1 0 0 0 0,1-1 1 0 0,-1 1-1 0 0,0 0 1 0 0,1-1-1 0 0,-1 1 0 0 0,1-1 1 0 0,-1 1-1 0 0,1-1 1 0 0,0 0-1 0 0,-3-1 0 0 0,-43-30-632 0 0,22 15 612 0 0,-38-21 0 0 0,55 34 251 0 0,0 0 1 0 0,0 1-1 0 0,0 0 0 0 0,-1 1 0 0 0,1-1 0 0 0,-1 2 0 0 0,1-1 1 0 0,-1 1-1 0 0,-13 0 0 0 0,17 2-41 0 0,1 0 0 0 0,-1 0 0 0 0,0 1 1 0 0,1 0-1 0 0,-1-1 0 0 0,1 2 0 0 0,0-1 1 0 0,0 0-1 0 0,0 1 0 0 0,0 0 0 0 0,0 0 0 0 0,0 0 1 0 0,1 0-1 0 0,-1 0 0 0 0,1 1 0 0 0,0 0 0 0 0,0 0 1 0 0,1 0-1 0 0,-1 0 0 0 0,-3 6 0 0 0,4-7-45 0 0,1 0 0 0 0,-1 0 0 0 0,1 0 0 0 0,-1 0 0 0 0,1 0 0 0 0,0 0 0 0 0,0 1 0 0 0,1-1 0 0 0,-1 0-1 0 0,0 0 1 0 0,1 1 0 0 0,0-1 0 0 0,0 0 0 0 0,0 1 0 0 0,0-1 0 0 0,1 0 0 0 0,-1 1 0 0 0,1-1 0 0 0,0 0 0 0 0,0 0 0 0 0,0 0-1 0 0,0 1 1 0 0,0-1 0 0 0,1 0 0 0 0,-1 0 0 0 0,1-1 0 0 0,0 1 0 0 0,0 0 0 0 0,0-1 0 0 0,3 3 0 0 0,2 1-23 0 0,1-1 0 0 0,0-1 1 0 0,-1 1-1 0 0,2-1 0 0 0,-1-1 0 0 0,0 1 1 0 0,16 3-1 0 0,65 9-1211 0 0,-63-12 614 0 0,103 11-3659 0 0,-74-12 331 0 0</inkml:trace>
</inkml:ink>
</file>

<file path=ppt/ink/ink8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8.50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1 434 2632 0 0,'0'0'10330'0'0,"3"-14"-10213"0"0,3-7 102 0 0,0 1 1 0 0,1 0-1 0 0,1 0 0 0 0,14-23 0 0 0,-2 9 313 0 0,28-48 696 0 0,74-94 0 0 0,-121 173-895 0 0,-2 28-1857 0 0,2-8 1475 0 0,-14 117 324 0 0,-8 132 117 0 0,19-153-347 0 0,1-37-426 0 0,-2-1 0 0 0,-17 97-1 0 0,20-171 356 0 0,-17 61-2011 0 0,-3-23-2496 0 0,-1-16-998 0 0</inkml:trace>
</inkml:ink>
</file>

<file path=ppt/ink/ink8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8.9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47 11641 0 0,'0'0'5211'0'0,"12"-8"-4866"0"0,-1 2-304 0 0,-5 2-39 0 0,1 0 1 0 0,-1 0 0 0 0,1 1-1 0 0,0-1 1 0 0,0 2 0 0 0,0-1-1 0 0,0 1 1 0 0,1 0 0 0 0,-1 0-1 0 0,15 0 1 0 0,38 3-244 0 0,0 2-1 0 0,113 23 1 0 0,-75-9-525 0 0,-90-16 494 0 0,6 1-379 0 0,-1 0-1 0 0,25-1 1 0 0,-35-1 367 0 0,0 0 0 0 0,0 0 0 0 0,0 0 0 0 0,0-1 0 0 0,0 1 0 0 0,0-1 0 0 0,0 0 0 0 0,-1 0 1 0 0,1 0-1 0 0,0 0 0 0 0,-1 0 0 0 0,1-1 0 0 0,0 1 0 0 0,-1-1 0 0 0,0 0 0 0 0,1 0 0 0 0,-1 0 0 0 0,0 0 1 0 0,3-3-1 0 0,8-24-3861 0 0</inkml:trace>
</inkml:ink>
</file>

<file path=ppt/ink/ink8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9.6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667 1023 8749 0 0,'0'0'7820'0'0,"-7"-12"-7707"0"0,-22-40-104 0 0,3 0 0 0 0,-28-83 1 0 0,42 92-62 0 0,3-2 1 0 0,1 1 0 0 0,2-1 0 0 0,2 0 0 0 0,3-76 0 0 0,3 80 42 0 0,3 1 0 0 0,1 0 0 0 0,1 1 0 0 0,3-1 0 0 0,1 1 0 0 0,24-58 0 0 0,-32 91-54 0 0,1-1 0 0 0,-1 1 1 0 0,1-1-1 0 0,0 1 1 0 0,1 0-1 0 0,-1 0 1 0 0,1 1-1 0 0,0 0 1 0 0,1 0-1 0 0,-1 0 1 0 0,1 0-1 0 0,0 1 1 0 0,7-5-1 0 0,-9 7 0 0 0,0 1 0 0 0,0-1-1 0 0,0 1 1 0 0,0 0-1 0 0,0 0 1 0 0,0 0-1 0 0,0 0 1 0 0,1 1 0 0 0,-1 0-1 0 0,0 0 1 0 0,0 0-1 0 0,0 0 1 0 0,1 1 0 0 0,-1-1-1 0 0,0 1 1 0 0,0 0-1 0 0,0 1 1 0 0,0-1 0 0 0,0 0-1 0 0,0 1 1 0 0,-1 0-1 0 0,1 0 1 0 0,0 0 0 0 0,3 4-1 0 0,-3-3 42 0 0,1 1 0 0 0,-2-1 0 0 0,1 1 0 0 0,0 0 0 0 0,-1 0 0 0 0,0 1 0 0 0,0-1 0 0 0,0 0 0 0 0,0 1 0 0 0,-1 0 0 0 0,0 0 0 0 0,0 0 0 0 0,0 0 0 0 0,0 0 0 0 0,-1 0 0 0 0,0 0 0 0 0,0 0 0 0 0,0 1 0 0 0,-1-1 1 0 0,0 0-1 0 0,0 1 0 0 0,0-1 0 0 0,-1 0 0 0 0,1 1 0 0 0,-1-1 0 0 0,-3 7 0 0 0,0 3 51 0 0,0 0 1 0 0,-2 0-1 0 0,0-1 1 0 0,0 0-1 0 0,-2 0 1 0 0,0 0-1 0 0,-18 23 1 0 0,1-7 11 0 0,-2-1 0 0 0,-1-2 0 0 0,-2 0 0 0 0,0-2 0 0 0,-35 21 0 0 0,-175 95 297 0 0,79-51-335 0 0,159-88 4 0 0,-18 9-61 0 0,1 2-1 0 0,-32 26 1 0 0,48-36 59 0 0,-1 0 0 0 0,1 0 0 0 0,0 0 1 0 0,0 0-1 0 0,0 1 0 0 0,1-1 0 0 0,-1 1 0 0 0,1 0 0 0 0,0 0 1 0 0,0 0-1 0 0,0 0 0 0 0,0 0 0 0 0,1 0 0 0 0,-1 0 0 0 0,1 0 1 0 0,0 1-1 0 0,0-1 0 0 0,1 1 0 0 0,0-1 0 0 0,-1 1 0 0 0,2 6 1 0 0,0-9 34 0 0,0-1 0 0 0,0 1 0 0 0,0 0 0 0 0,0 0 1 0 0,0-1-1 0 0,0 1 0 0 0,1-1 0 0 0,-1 1 1 0 0,1-1-1 0 0,-1 0 0 0 0,1 1 0 0 0,0-1 0 0 0,-1 0 1 0 0,1 0-1 0 0,0 0 0 0 0,0 0 0 0 0,0 0 1 0 0,0-1-1 0 0,-1 1 0 0 0,1 0 0 0 0,0-1 0 0 0,3 1 1 0 0,46 7 370 0 0,-50-8-406 0 0,85 2 267 0 0,-1-4 0 0 0,135-19 1 0 0,-71 5-285 0 0,-94 11-140 0 0,97-11-15 0 0,-131 12-1033 0 0,0-1 1 0 0,31-12-1 0 0,-27 5-1748 0 0,6-8-1835 0 0</inkml:trace>
</inkml:ink>
</file>

<file path=ppt/ink/ink8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30.41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113 241 4212 0 0,'0'0'8328'0'0,"-3"14"-8143"0"0,-13 45 32 0 0,15-56-187 0 0,0 0 1 0 0,-1 0-1 0 0,1 0 0 0 0,-1-1 0 0 0,0 1 1 0 0,0 0-1 0 0,0-1 0 0 0,0 1 1 0 0,0-1-1 0 0,-1 0 0 0 0,1 0 1 0 0,-1 0-1 0 0,1 0 0 0 0,-1 0 1 0 0,0 0-1 0 0,1-1 0 0 0,-1 1 1 0 0,0-1-1 0 0,0 0 0 0 0,0 0 1 0 0,-1 0-1 0 0,1 0 0 0 0,0 0 1 0 0,0-1-1 0 0,0 1 0 0 0,-1-1 1 0 0,1 0-1 0 0,-4-1 0 0 0,6 1-31 0 0,0 0 1 0 0,1-1-1 0 0,-1 1 0 0 0,1-1 0 0 0,-1 0 0 0 0,1 1 0 0 0,-1-1 0 0 0,1 1 1 0 0,-1-1-1 0 0,1 0 0 0 0,0 1 0 0 0,-1-1 0 0 0,1 0 0 0 0,0 1 0 0 0,-1-1 1 0 0,1 0-1 0 0,0 0 0 0 0,0 1 0 0 0,0-1 0 0 0,0 0 0 0 0,0 0 0 0 0,0 1 1 0 0,0-1-1 0 0,0 0 0 0 0,0 0 0 0 0,0 0 0 0 0,0 1 0 0 0,0-1 0 0 0,0 0 1 0 0,1 0-1 0 0,-1 1 0 0 0,0-1 0 0 0,1 0 0 0 0,0 0 0 0 0,9-29-206 0 0,-7 25 225 0 0,1 0 0 0 0,0 0 1 0 0,0 0-1 0 0,0 0 0 0 0,0 1 0 0 0,1-1 1 0 0,0 1-1 0 0,6-4 0 0 0,-10 7-23 0 0,0 1-1 0 0,1-1 0 0 0,-1 0 1 0 0,0 1-1 0 0,0-1 1 0 0,0 1-1 0 0,1 0 1 0 0,-1-1-1 0 0,0 1 1 0 0,1 0-1 0 0,-1-1 1 0 0,0 1-1 0 0,1 0 1 0 0,-1 0-1 0 0,0 0 1 0 0,1 0-1 0 0,-1 1 0 0 0,0-1 1 0 0,1 0-1 0 0,-1 1 1 0 0,0-1-1 0 0,0 0 1 0 0,1 1-1 0 0,-1-1 1 0 0,0 1-1 0 0,0 0 1 0 0,0-1-1 0 0,0 1 1 0 0,0 0-1 0 0,0 0 0 0 0,0 0 1 0 0,0 0-1 0 0,0 0 1 0 0,0 0-1 0 0,0 0 1 0 0,0 0-1 0 0,-1 0 1 0 0,1 0-1 0 0,0 0 1 0 0,-1 1-1 0 0,1-1 1 0 0,-1 0-1 0 0,1 3 1 0 0,3 4 54 0 0,-1 0 0 0 0,0 1 0 0 0,-1-1 0 0 0,0 1 0 0 0,0 0 1 0 0,-1 0-1 0 0,0 0 0 0 0,-1 0 0 0 0,1 0 0 0 0,-3 10 0 0 0,2-18-26 0 0,0-1-1 0 0,0 0 1 0 0,0 1 0 0 0,0-1-1 0 0,0 0 1 0 0,0 1-1 0 0,0-1 1 0 0,0 0-1 0 0,0 1 1 0 0,0-1 0 0 0,0 0-1 0 0,0 1 1 0 0,-1-1-1 0 0,1 0 1 0 0,0 0-1 0 0,0 1 1 0 0,0-1 0 0 0,0 0-1 0 0,-1 0 1 0 0,1 1-1 0 0,0-1 1 0 0,0 0-1 0 0,-1 0 1 0 0,1 0 0 0 0,0 1-1 0 0,0-1 1 0 0,-1 0-1 0 0,1 0 1 0 0,0 0-1 0 0,-1 0 1 0 0,1 0 0 0 0,0 1-1 0 0,-1-1 1 0 0,1 0-1 0 0,0 0 1 0 0,-1 0-1 0 0,1 0 1 0 0,0 0 0 0 0,-1 0-1 0 0,1 0 1 0 0,0 0-1 0 0,-1 0 1 0 0,1-1-1 0 0,0 1 1 0 0,0 0 0 0 0,-1 0-1 0 0,1 0 1 0 0,0 0-1 0 0,-1 0 1 0 0,1 0-1 0 0,0-1 1 0 0,0 1 0 0 0,-1 0-1 0 0,1 0 1 0 0,0 0-1 0 0,0-1 1 0 0,-1 1-1 0 0,1 0 1 0 0,0 0 0 0 0,0-1-1 0 0,-1 1 1 0 0,-12-17 1040 0 0,11 11-1044 0 0,0 1 1 0 0,0-1-1 0 0,1 0 0 0 0,-1 0 0 0 0,1 0 0 0 0,1 0 0 0 0,-1 0 1 0 0,1 0-1 0 0,0 0 0 0 0,0 0 0 0 0,1 0 0 0 0,-1 1 0 0 0,4-11 1 0 0,-1 6-58 0 0,0 1 1 0 0,1-1 0 0 0,1 1 0 0 0,-1 0-1 0 0,1 0 1 0 0,1 1 0 0 0,9-12 0 0 0,3 0-111 0 0,0 1 0 0 0,1 1 1 0 0,1 1-1 0 0,1 1 0 0 0,30-19 1 0 0,-31 23 51 0 0,1 0 0 0 0,1 2 0 0 0,-1 0 0 0 0,26-7 0 0 0,-37 14 44 0 0,0 0 1 0 0,1 1-1 0 0,-1 0 0 0 0,0 1 0 0 0,1 0 0 0 0,0 0 0 0 0,-1 1 1 0 0,1 1-1 0 0,-1 0 0 0 0,1 0 0 0 0,16 5 0 0 0,-22-4 4 0 0,1 0 0 0 0,-2 0 0 0 0,1 0 0 0 0,0 1 0 0 0,0-1 0 0 0,-1 2 0 0 0,1-1 0 0 0,-1 0 0 0 0,0 1 0 0 0,0-1 0 0 0,0 1 0 0 0,-1 0 0 0 0,1 1 0 0 0,-1-1 0 0 0,3 6 0 0 0,-2-2 49 0 0,0 0 0 0 0,0 0 0 0 0,-1 1 0 0 0,0 0-1 0 0,-1-1 1 0 0,0 1 0 0 0,0 0 0 0 0,0 14 0 0 0,-2-4 64 0 0,0 0 0 0 0,-1 0 0 0 0,-1 1 0 0 0,-1-1 0 0 0,-1-1 0 0 0,0 1 0 0 0,-1 0 0 0 0,-9 19 0 0 0,-8 8 75 0 0,-2-2 0 0 0,-1 0 0 0 0,-3-2 0 0 0,-1-1 0 0 0,-2-1 0 0 0,-67 65 0 0 0,16-29 498 0 0,-4-4-1 0 0,-99 64 0 0 0,183-136-612 0 0,1 1 0 0 0,0-1-1 0 0,0 1 1 0 0,0 0 0 0 0,0-1 0 0 0,0 1-1 0 0,0 0 1 0 0,0 0 0 0 0,0 0-1 0 0,0-1 1 0 0,1 1 0 0 0,-1 0-1 0 0,0 0 1 0 0,0 0 0 0 0,0 3 0 0 0,25-2 634 0 0,256-26 178 0 0,-114 7-850 0 0,24 5-461 0 0,-1 8 1 0 0,367 41-1 0 0,-539-35 444 0 0,56 7-45 0 0,-2 2-1 0 0,1 4 0 0 0,71 24 0 0 0,-143-39 82 0 0,1 0 0 0 0,0 0 1 0 0,-1 0-1 0 0,1 1 0 0 0,0-1 0 0 0,-1 0 1 0 0,1 0-1 0 0,0 0 0 0 0,-1 0 0 0 0,1 1 1 0 0,0-1-1 0 0,-1 0 0 0 0,1 1 1 0 0,-1-1-1 0 0,1 0 0 0 0,-1 1 0 0 0,1-1 1 0 0,-1 1-1 0 0,1-1 0 0 0,-1 1 0 0 0,1-1 1 0 0,-1 1-1 0 0,1-1 0 0 0,-1 1 0 0 0,0 0 1 0 0,1-1-1 0 0,-1 1 0 0 0,0-1 0 0 0,0 1 1 0 0,1 0-1 0 0,-1 0 0 0 0,-18 11 1401 0 0,16-11-1290 0 0,0 0-759 0 0,0-1 0 0 0,0 0 0 0 0,0 0 1 0 0,0 0-1 0 0,0 0 0 0 0,0 0 0 0 0,0 0 0 0 0,0 0 0 0 0,0-1 0 0 0,0 1 0 0 0,0-1 0 0 0,-2-1 0 0 0,-7-3-2518 0 0,48 14-4392 0 0</inkml:trace>
</inkml:ink>
</file>

<file path=ppt/ink/ink8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3 720 0 0,'0'0'10596'0'0,"13"-3"-5335"0"0,-27 185-3821 0 0,0-23-1579 0 0,10-55-2894 0 0,8-131-5943 0 0,3-5 3155 0 0</inkml:trace>
</inkml:ink>
</file>

<file path=ppt/ink/ink8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0 115 572 0 0,'0'0'11252'0'0,"3"13"-11878"0"0,11 41 691 0 0,-13-52-58 0 0,0-1 0 0 0,0 1 0 0 0,0-1 0 0 0,0 1-1 0 0,1-1 1 0 0,-1 1 0 0 0,0-1 0 0 0,1 0 0 0 0,-1 0 0 0 0,1 1 0 0 0,-1-1-1 0 0,1 0 1 0 0,-1 0 0 0 0,1-1 0 0 0,0 1 0 0 0,-1 0 0 0 0,1 0 0 0 0,0-1 0 0 0,0 1-1 0 0,0-1 1 0 0,-1 0 0 0 0,1 0 0 0 0,0 1 0 0 0,0-1 0 0 0,0 0 0 0 0,0 0 0 0 0,0-1-1 0 0,-1 1 1 0 0,4-1 0 0 0,3 1 57 0 0,-4 0-27 0 0,0 1 0 0 0,-1-1 1 0 0,1 0-1 0 0,0-1 0 0 0,-1 1 0 0 0,1-1 0 0 0,0 0 1 0 0,-1 0-1 0 0,1 0 0 0 0,-1 0 0 0 0,1 0 0 0 0,-1-1 0 0 0,1 0 1 0 0,-1 0-1 0 0,0 0 0 0 0,0 0 0 0 0,3-3 0 0 0,-3 2 17 0 0,-1 0 0 0 0,1 0 0 0 0,-1-1 0 0 0,0 1 0 0 0,0-1 0 0 0,-1 0 0 0 0,1 1 0 0 0,-1-1 0 0 0,0 0 0 0 0,0 0 0 0 0,0 0 0 0 0,0 0-1 0 0,-1 0 1 0 0,1 0 0 0 0,-1 0 0 0 0,0-4 0 0 0,-1 1-16 0 0,0 1 0 0 0,0 0 0 0 0,-1 0-1 0 0,0-1 1 0 0,0 1 0 0 0,0 0 0 0 0,-1 1 0 0 0,0-1 0 0 0,0 0-1 0 0,0 1 1 0 0,-1-1 0 0 0,1 1 0 0 0,-1 0 0 0 0,-9-8-1 0 0,12 11-157 0 0,-1 1-1 0 0,0-1 0 0 0,1 0 0 0 0,-1 1 1 0 0,0-1-1 0 0,0 1 0 0 0,0 0 0 0 0,0-1 0 0 0,0 1 1 0 0,0 0-1 0 0,0 0 0 0 0,0 1 0 0 0,-1-1 0 0 0,1 0 1 0 0,0 1-1 0 0,0-1 0 0 0,-1 1 0 0 0,1 0 1 0 0,0-1-1 0 0,-1 1 0 0 0,1 0 0 0 0,0 1 0 0 0,-1-1 1 0 0,1 0-1 0 0,0 1 0 0 0,-1-1 0 0 0,1 1 0 0 0,0 0 1 0 0,0-1-1 0 0,0 1 0 0 0,-1 0 0 0 0,1 1 1 0 0,0-1-1 0 0,0 0 0 0 0,1 1 0 0 0,-1-1 0 0 0,0 1 1 0 0,0-1-1 0 0,1 1 0 0 0,-1 0 0 0 0,-2 3 0 0 0,-4 10-3260 0 0,3 3-1803 0 0</inkml:trace>
</inkml:ink>
</file>

<file path=ppt/ink/ink8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136 299 6025 0 0,'0'0'2831'0'0,"15"-7"-2676"0"0,-3 2-113 0 0,0 1 53 0 0,0-1 1 0 0,-1 0 0 0 0,1-1-1 0 0,-1-1 1 0 0,0 1-1 0 0,0-2 1 0 0,15-14 0 0 0,-23 18-52 0 0,0 0 0 0 0,0 0 0 0 0,0-1 0 0 0,-1 0 0 0 0,0 1 0 0 0,0-1 0 0 0,0 0 0 0 0,-1 0 1 0 0,1 0-1 0 0,-1 0 0 0 0,0 0 0 0 0,-1 0 0 0 0,1-1 0 0 0,-1 1 0 0 0,0 0 0 0 0,-1 0 0 0 0,1 0 0 0 0,-1-1 1 0 0,0 1-1 0 0,0 0 0 0 0,0 0 0 0 0,-3-5 0 0 0,1 2 37 0 0,1 1 0 0 0,-1 0 0 0 0,-1 0 0 0 0,0 0-1 0 0,0 0 1 0 0,0 0 0 0 0,-1 1 0 0 0,0 0 0 0 0,0 0 0 0 0,0 0 0 0 0,-1 0 0 0 0,0 1 0 0 0,-12-9-1 0 0,16 13-35 0 0,1 1-1 0 0,0-1 0 0 0,0 0 0 0 0,0 1 0 0 0,-1-1 0 0 0,1 0 0 0 0,0 1 0 0 0,-1 0 0 0 0,1-1 0 0 0,-1 1 1 0 0,1 0-1 0 0,0 0 0 0 0,-1-1 0 0 0,1 1 0 0 0,-1 0 0 0 0,1 0 0 0 0,-1 1 0 0 0,1-1 0 0 0,0 0 0 0 0,-1 0 1 0 0,1 1-1 0 0,-3 0 0 0 0,2 0-28 0 0,1 1 0 0 0,-1-1 1 0 0,1 0-1 0 0,0 1 0 0 0,-1-1 0 0 0,1 1 1 0 0,0 0-1 0 0,0-1 0 0 0,0 1 1 0 0,0 0-1 0 0,0-1 0 0 0,1 1 0 0 0,-1 0 1 0 0,-1 3-1 0 0,-1 9-5 0 0,1 0 0 0 0,0 0 0 0 0,1 27 0 0 0,0-25 275 0 0,-4 448 1624 0 0,6-298-1616 0 0,-1-121-270 0 0,2 0 0 0 0,12 71 0 0 0,-2-82-340 0 0,-11-33 182 0 0,-1 0 0 0 0,0 0 0 0 0,1 0 0 0 0,-1 0 0 0 0,1 0 0 0 0,-1 0 0 0 0,1 0 1 0 0,0 0-1 0 0,-1 0 0 0 0,1-1 0 0 0,0 1 0 0 0,-1 0 0 0 0,1 0 0 0 0,0 0 0 0 0,0-1 0 0 0,0 1 0 0 0,0-1 0 0 0,0 1 0 0 0,0 0 0 0 0,0-1 0 0 0,0 0 1 0 0,0 1-1 0 0,0-1 0 0 0,0 1 0 0 0,0-1 0 0 0,0 0 0 0 0,0 0 0 0 0,2 0 0 0 0,-2 0-19 0 0,-1 0 1 0 0,0-1-1 0 0,1 1 0 0 0,0-1-458 0 0,-1 0 459 0 0,0 1-1 0 0,1 0 0 0 0,-1-1 0 0 0,0 1 1 0 0,0-1-1 0 0,1 1 0 0 0,-1-1 0 0 0,0 1 1 0 0,0-1-1 0 0,0 1 0 0 0,0-1 0 0 0,0 1 1 0 0,0-1-1 0 0,0 1 0 0 0,0 0 1 0 0,0-1-1 0 0,0 1 0 0 0,0-1 0 0 0,0 0 127 0 0,0-17-3977 0 0</inkml:trace>
  <inkml:trace contextRef="#ctx0" brushRef="#br0" timeOffset="1">1 638 4456 0 0,'0'0'7338'0'0,"14"-6"-7112"0"0,-9 3-218 0 0,13-5-29 0 0,0 0 1 0 0,0 1-1 0 0,38-8 1 0 0,51-8-514 0 0,-36 2-3936 0 0,-43 11 1324 0 0</inkml:trace>
</inkml:ink>
</file>

<file path=ppt/ink/ink8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246 0 3848 0 0,'0'0'6432'0'0,"-16"12"-6075"0"0,3-4-254 0 0,4-3-33 0 0,1 1 1 0 0,-1 0 0 0 0,1 0 0 0 0,0 1 0 0 0,1 0 0 0 0,0 1 0 0 0,0-1 0 0 0,0 1 0 0 0,1 0 0 0 0,0 1-1 0 0,-6 11 1 0 0,-11 34 160 0 0,2 0-1 0 0,3 1 0 0 0,1 1 1 0 0,4 1-1 0 0,2 0 1 0 0,2 1-1 0 0,-2 105 0 0 0,11-143-135 0 0,2 0 0 0 0,0 0 0 0 0,0-1 1 0 0,2 1-1 0 0,1-1 0 0 0,0 0 0 0 0,1 0 0 0 0,1-1 0 0 0,1 1 0 0 0,1-1 0 0 0,0-1 0 0 0,1 0 0 0 0,1 0 0 0 0,1-1 0 0 0,0-1 0 0 0,1 0 0 0 0,15 14 1 0 0,-12-14-234 0 0,0-1 1 0 0,1-1 0 0 0,1-1-1 0 0,-1 0 1 0 0,2-1 0 0 0,0-1-1 0 0,0 0 1 0 0,1-2 0 0 0,0 0-1 0 0,0-2 1 0 0,1 0 0 0 0,0-1-1 0 0,0-1 1 0 0,0-1 0 0 0,29 1-1 0 0,-24-6-2350 0 0,3-7-2138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7.2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0 612 0 0,'3'1'16720'0'0</inkml:trace>
</inkml:ink>
</file>

<file path=ppt/ink/ink8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293 2 4440 0 0,'0'0'11529'0'0,"-5"-1"-11348"0"0,3 1-176 0 0,0 0 0 0 0,0 0 0 0 0,0 0 1 0 0,0 0-1 0 0,0 0 0 0 0,1 0 0 0 0,-1 0 0 0 0,0 1 0 0 0,0-1 0 0 0,0 1 0 0 0,1-1 0 0 0,-1 1 0 0 0,-2 1 0 0 0,1 0 13 0 0,0 1 0 0 0,0-1 0 0 0,1 1 0 0 0,-1-1 0 0 0,1 1 0 0 0,0 0-1 0 0,0 0 1 0 0,-3 5 0 0 0,-48 90-26 0 0,4 3 0 0 0,-50 145-1 0 0,98-243-305 0 0,-12 27-270 0 0,13-29 317 0 0,-1 0-1 0 0,1 0 0 0 0,-1 0 1 0 0,1 0-1 0 0,-1-1 0 0 0,1 1 1 0 0,-1 0-1 0 0,1 0 0 0 0,-1 0 1 0 0,0-1-1 0 0,0 1 0 0 0,1 0 1 0 0,-1 0-1 0 0,0-1 1 0 0,0 1-1 0 0,0-1 0 0 0,0 1 1 0 0,0-1-1 0 0,0 1 0 0 0,0-1 1 0 0,0 0-1 0 0,0 1 0 0 0,0-1 1 0 0,-1 0-1 0 0</inkml:trace>
</inkml:ink>
</file>

<file path=ppt/ink/ink8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 1280 0 0,'0'0'11510'0'0,"2"-2"-11393"0"0,-1 1-89 0 0,0 1 1 0 0,0 0 0 0 0,0-1 0 0 0,-1 1 0 0 0,1 0 0 0 0,0 0 0 0 0,0 0-1 0 0,0-1 1 0 0,0 1 0 0 0,-1 0 0 0 0,1 0 0 0 0,0 0 0 0 0,0 0 0 0 0,0 0-1 0 0,0 1 1 0 0,0-1 0 0 0,-1 0 0 0 0,1 0 0 0 0,0 0 0 0 0,0 1 0 0 0,0-1-1 0 0,-1 0 1 0 0,1 1 0 0 0,1 0 0 0 0,24 21 502 0 0,22 38 120 0 0,-43-52-574 0 0,30 40 265 0 0,155 192 166 0 0,-169-213-561 0 0,-17-20-692 0 0,1-1 1 0 0,0 0 0 0 0,0 0-1 0 0,12 10 1 0 0</inkml:trace>
</inkml:ink>
</file>

<file path=ppt/ink/ink8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58 1 3512 0 0,'0'0'9192'0'0,"8"3"-8689"0"0,28 12-119 0 0,-35-15-361 0 0,-1 0 1 0 0,1 1 0 0 0,0-1 0 0 0,0 0-1 0 0,0 1 1 0 0,-1-1 0 0 0,1 1-1 0 0,0-1 1 0 0,-1 1 0 0 0,1 0 0 0 0,0-1-1 0 0,-1 1 1 0 0,1-1 0 0 0,-1 1 0 0 0,1 0-1 0 0,-1 0 1 0 0,1-1 0 0 0,-1 1-1 0 0,0 0 1 0 0,1 0 0 0 0,-1 0 0 0 0,0-1-1 0 0,0 1 1 0 0,1 0 0 0 0,-1 0 0 0 0,0 0-1 0 0,0 0 1 0 0,0 0 0 0 0,0-1 0 0 0,0 1-1 0 0,0 0 1 0 0,0 0 0 0 0,0 0-1 0 0,-1 0 1 0 0,1 0 0 0 0,0-1 0 0 0,0 1-1 0 0,-1 1 1 0 0,0 0 30 0 0,0-1 0 0 0,0 1-1 0 0,0-1 1 0 0,0 0 0 0 0,0 1 0 0 0,0-1 0 0 0,0 0-1 0 0,0 0 1 0 0,0 1 0 0 0,0-1 0 0 0,-1 0 0 0 0,1 0-1 0 0,-1-1 1 0 0,1 1 0 0 0,-3 1 0 0 0,-1-1 25 0 0,-1 0 1 0 0,0 0-1 0 0,-1-1 1 0 0,1 0-1 0 0,0 0 1 0 0,0 0-1 0 0,0-1 1 0 0,-9-1-1 0 0,13 1-85 0 0,1 1 0 0 0,-1 0 0 0 0,1 0 0 0 0,0-1 1 0 0,-1 1-1 0 0,1-1 0 0 0,0 1 0 0 0,-1-1 0 0 0,1 0 0 0 0,0 1 0 0 0,0-1 0 0 0,0 0 0 0 0,0 0 1 0 0,0 0-1 0 0,-1 0 0 0 0,2 0 0 0 0,-1 0 0 0 0,0 0 0 0 0,0 0 0 0 0,0 0 0 0 0,0-1 0 0 0,1 1 1 0 0,-1 0-1 0 0,1 0 0 0 0,-1-1 0 0 0,1 1 0 0 0,-1 0 0 0 0,1-1 0 0 0,0 1 0 0 0,-1-1 0 0 0,1 1 0 0 0,0 0 1 0 0,0-1-1 0 0,0 1 0 0 0,0-1 0 0 0,0 1 0 0 0,1 0 0 0 0,-1-1 0 0 0,0 1 0 0 0,1-1 0 0 0,-1 1 1 0 0,1 0-1 0 0,0-3 0 0 0,0 4-21 0 0,-1-1-1 0 0,0 0 1 0 0,1 0 0 0 0,-1 1 0 0 0,1-1 0 0 0,-1 0 0 0 0,1 1 0 0 0,0-1-1 0 0,-1 1 1 0 0,1-1 0 0 0,0 1 0 0 0,-1-1 0 0 0,1 1 0 0 0,0-1 0 0 0,-1 1-1 0 0,1-1 1 0 0,0 1 0 0 0,0 0 0 0 0,0 0 0 0 0,-1-1 0 0 0,1 1 0 0 0,0 0-1 0 0,0 0 1 0 0,0 0 0 0 0,0 0 0 0 0,0 0 0 0 0,-1 0 0 0 0,1 0 0 0 0,0 0-1 0 0,1 0 1 0 0,0 1-476 0 0,0-1 1 0 0,0 1-1 0 0,0-1 0 0 0,0 1 0 0 0,0 0 0 0 0,0 0 0 0 0,-1-1 0 0 0,1 1 0 0 0,0 0 1 0 0,0 1-1 0 0,1 0 0 0 0</inkml:trace>
</inkml:ink>
</file>

<file path=ppt/ink/ink8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 1 6249 0 0,'0'0'7735'0'0,"-1"14"-7060"0"0,-9 273 667 0 0,5-204-1403 0 0,-1 50-1198 0 0,8-44-3838 0 0,0-65 5 0 0</inkml:trace>
</inkml:ink>
</file>

<file path=ppt/ink/ink8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118 244 4256 0 0,'0'0'6229'0'0,"11"-14"-6702"0"0,81-92 457 0 0,-85 98-138 0 0,-1 0 1 0 0,-1-1 0 0 0,1 1-1 0 0,-1-1 1 0 0,-1 0 0 0 0,5-12 0 0 0,-8 20 127 0 0,-1 0 1 0 0,1-1 0 0 0,-1 1 0 0 0,1-1-1 0 0,-1 1 1 0 0,0-1 0 0 0,1 1-1 0 0,-1-1 1 0 0,0 0 0 0 0,0 1-1 0 0,0-1 1 0 0,0 1 0 0 0,0-1 0 0 0,-1 1-1 0 0,1-1 1 0 0,0 1 0 0 0,-1-1-1 0 0,1 1 1 0 0,-1-1 0 0 0,1 1 0 0 0,-1 0-1 0 0,0-1 1 0 0,0 1 0 0 0,0 0-1 0 0,1-1 1 0 0,-1 1 0 0 0,-1 0 0 0 0,1 0-1 0 0,0 0 1 0 0,0 0 0 0 0,0 0-1 0 0,0 0 1 0 0,-1 0 0 0 0,1 0-1 0 0,0 1 1 0 0,-1-1 0 0 0,1 0 0 0 0,-1 1-1 0 0,1-1 1 0 0,-1 1 0 0 0,1-1-1 0 0,-1 1 1 0 0,1 0 0 0 0,-1 0 0 0 0,1 0-1 0 0,-1 0 1 0 0,1 0 0 0 0,-4 0-1 0 0,-4 0 128 0 0,-1-1-1 0 0,0 1 1 0 0,1 1-1 0 0,-1 0 1 0 0,0 1-1 0 0,1-1 0 0 0,0 2 1 0 0,-1-1-1 0 0,1 2 1 0 0,0-1-1 0 0,0 1 0 0 0,1 0 1 0 0,-1 1-1 0 0,1 0 1 0 0,-10 7-1 0 0,12-6 57 0 0,0 0-1 0 0,0 0 1 0 0,0 0-1 0 0,1 0 1 0 0,0 1 0 0 0,1 0-1 0 0,-1 0 1 0 0,1 0-1 0 0,0 1 1 0 0,1-1-1 0 0,0 1 1 0 0,0 0-1 0 0,1 0 1 0 0,0 0 0 0 0,0 0-1 0 0,1 0 1 0 0,0 1-1 0 0,0 8 1 0 0,1-9-121 0 0,1 0 0 0 0,-1 0 0 0 0,1-1 1 0 0,0 1-1 0 0,1 0 0 0 0,0-1 0 0 0,0 0 0 0 0,1 1 0 0 0,-1-1 1 0 0,2 0-1 0 0,-1 0 0 0 0,1 0 0 0 0,5 7 0 0 0,-2-6 33 0 0,-1 0-1 0 0,2-1 1 0 0,-1 1-1 0 0,1-1 0 0 0,0-1 1 0 0,0 1-1 0 0,1-1 0 0 0,0-1 1 0 0,10 5-1 0 0,-4-3-231 0 0,0-1 1 0 0,1 0-1 0 0,0-1 0 0 0,0-1 1 0 0,0-1-1 0 0,1 0 0 0 0,-1-1 1 0 0,1 0-1 0 0,0-2 0 0 0,0 0 1 0 0,-1-1-1 0 0,21-3 0 0 0,-28 2-634 0 0,0 0 0 0 0,1-1 0 0 0,-1-1 0 0 0,0 1 0 0 0,0-1 0 0 0,-1 0 0 0 0,1-1 0 0 0,14-11 0 0 0,7-10-3452 0 0</inkml:trace>
</inkml:ink>
</file>

<file path=ppt/ink/ink8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28 338 7037 0 0,'0'0'3201'0'0,"13"-14"-2923"0"0,40-43-89 0 0,-48 52-160 0 0,-1 0 1 0 0,0-1-1 0 0,0 0 1 0 0,0 0 0 0 0,-1 0-1 0 0,0 0 1 0 0,0 0-1 0 0,-1-1 1 0 0,1 0-1 0 0,-1 1 1 0 0,-1-1-1 0 0,0 0 1 0 0,1 0-1 0 0,-2 0 1 0 0,1 0-1 0 0,-1 1 1 0 0,-1-11-1 0 0,1 7-13 0 0,0 2-48 0 0,-1-1-1 0 0,0 1 0 0 0,-1 0 1 0 0,0-1-1 0 0,0 1 0 0 0,-6-14 0 0 0,7 17 63 0 0,-1 1-1 0 0,-1-1 0 0 0,1 1 0 0 0,-1-1 0 0 0,0 1 0 0 0,0 0 0 0 0,0 0 1 0 0,0 0-1 0 0,-1 1 0 0 0,1-1 0 0 0,-1 1 0 0 0,-7-5 0 0 0,10 7-14 0 0,0 1-1 0 0,0-1 0 0 0,0 1 0 0 0,0 0 0 0 0,-1-1 0 0 0,1 1 0 0 0,0 0 0 0 0,0-1 1 0 0,0 1-1 0 0,0 0 0 0 0,-1 0 0 0 0,1 0 0 0 0,0 0 0 0 0,0 0 0 0 0,0 1 1 0 0,-1-1-1 0 0,1 0 0 0 0,0 0 0 0 0,0 1 0 0 0,0-1 0 0 0,0 1 0 0 0,0-1 1 0 0,-1 1-1 0 0,1-1 0 0 0,0 1 0 0 0,0 0 0 0 0,1-1 0 0 0,-1 1 0 0 0,0 0 1 0 0,0 0-1 0 0,0 0 0 0 0,0 0 0 0 0,1 0 0 0 0,-1 0 0 0 0,0 0 0 0 0,1 0 0 0 0,-1 0 1 0 0,1 0-1 0 0,-1 0 0 0 0,1 0 0 0 0,-1 0 0 0 0,1 3 0 0 0,-4 6 49 0 0,1 1 1 0 0,0 0-1 0 0,-2 18 0 0 0,3-21 43 0 0,-8 83 655 0 0,4 0 0 0 0,7 118-1 0 0,0-119-665 0 0,-1-54-249 0 0,1 1 1 0 0,2-1-1 0 0,2 0 1 0 0,1 1-1 0 0,1-2 0 0 0,2 1 1 0 0,24 58-1 0 0,-17-68-1349 0 0</inkml:trace>
</inkml:ink>
</file>

<file path=ppt/ink/ink8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76 520 0 0,'0'0'10385'0'0,"16"-4"-10323"0"0,21-4 143 0 0,65-5-1 0 0,-67 12-388 0 0,133-11 294 0 0,-139 8-2163 0 0,49-13 0 0 0,-59 10-523 0 0,0-2-308 0 0</inkml:trace>
</inkml:ink>
</file>

<file path=ppt/ink/ink8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81 5 1200 0 0,'0'0'8998'0'0,"1"-3"-8802"0"0,3 1 777 0 0,-2 11-176 0 0,1 27 347 0 0,-3 49-121 0 0,-5 37-434 0 0,1-61-627 0 0,2 0 0 0 0,3 0 0 0 0,12 76 0 0 0,-11-114-660 0 0,6 26-935 0 0,-7-47 1181 0 0,0 0-1 0 0,-1 0 1 0 0,1 0 0 0 0,0 0 0 0 0,0-1 0 0 0,0 1 0 0 0,0 0 0 0 0,0 0 0 0 0,1-1 0 0 0,-1 1-1 0 0,2 1 1 0 0</inkml:trace>
  <inkml:trace contextRef="#ctx0" brushRef="#br0" timeOffset="1">1 375 4440 0 0,'0'0'6913'0'0,"74"-22"-8073"0"0,-46 22 1096 0 0,5 0 56 0 0,4 0-356 0 0,-2 4-864 0 0,-4 1-1332 0 0,14 0-1729 0 0</inkml:trace>
</inkml:ink>
</file>

<file path=ppt/ink/ink8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182 1 3180 0 0,'0'0'9878'0'0,"-13"1"-9549"0"0,4-2-243 0 0,5 1-52 0 0,0 0 0 0 0,0-1-1 0 0,1 1 1 0 0,-1 1-1 0 0,0-1 1 0 0,0 0 0 0 0,1 1-1 0 0,-1 0 1 0 0,0 0-1 0 0,1 0 1 0 0,-1 0 0 0 0,0 1-1 0 0,1-1 1 0 0,0 1-1 0 0,-1 0 1 0 0,1 0 0 0 0,0 0-1 0 0,0 1 1 0 0,-5 4-1 0 0,-5 8 114 0 0,1 1-1 0 0,1 0 1 0 0,-12 21-1 0 0,19-30-153 0 0,1 0 0 0 0,0 0 1 0 0,0 1-1 0 0,0-1 0 0 0,1 1 0 0 0,0 0 0 0 0,1-1 0 0 0,-1 1 1 0 0,2 0-1 0 0,-1 15 0 0 0,1-22-3 0 0,0-1-1 0 0,0 1 1 0 0,0 0 0 0 0,1-1 0 0 0,-1 1-1 0 0,0-1 1 0 0,0 1 0 0 0,0 0 0 0 0,1-1-1 0 0,-1 1 1 0 0,0-1 0 0 0,1 1 0 0 0,-1-1-1 0 0,1 1 1 0 0,-1-1 0 0 0,1 1 0 0 0,-1-1-1 0 0,1 1 1 0 0,-1-1 0 0 0,1 1 0 0 0,-1-1-1 0 0,1 0 1 0 0,-1 1 0 0 0,1-1 0 0 0,-1 0-1 0 0,1 0 1 0 0,0 1 0 0 0,-1-1 0 0 0,1 0-1 0 0,0 0 1 0 0,-1 0 0 0 0,1 0-1 0 0,0 0 1 0 0,-1 0 0 0 0,1 0 0 0 0,0 0-1 0 0,-1 0 1 0 0,1 0 0 0 0,0 0 0 0 0,-1 0-1 0 0,1-1 1 0 0,-1 1 0 0 0,1 0 0 0 0,0 0-1 0 0,-1-1 1 0 0,1 1 0 0 0,-1 0 0 0 0,2-1-1 0 0,26-16-103 0 0,-4-4 191 0 0,-17 14-126 0 0,0 1 1 0 0,1-1-1 0 0,-1 2 1 0 0,1-1 0 0 0,16-8-1 0 0,-22 13 20 0 0,1 0-1 0 0,-1 1 1 0 0,0-1-1 0 0,0 1 1 0 0,1-1-1 0 0,-1 1 1 0 0,0 0-1 0 0,1 0 1 0 0,-1 0-1 0 0,1 0 1 0 0,-1 0-1 0 0,0 0 1 0 0,1 1-1 0 0,-1-1 1 0 0,0 1-1 0 0,0 0 1 0 0,1-1-1 0 0,-1 1 0 0 0,0 0 1 0 0,0 1-1 0 0,0-1 1 0 0,0 0-1 0 0,0 0 1 0 0,0 1-1 0 0,-1-1 1 0 0,1 1-1 0 0,0 0 1 0 0,-1-1-1 0 0,2 3 1 0 0,7 8-26 0 0,-1 0-1 0 0,-1 0 1 0 0,0 1 0 0 0,0 0-1 0 0,9 25 1 0 0,0 9-7449 0 0</inkml:trace>
</inkml:ink>
</file>

<file path=ppt/ink/ink8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 3816 0 0,'0'0'7793'0'0,"10"15"-7482"0"0,32 49 41 0 0,-39-58-278 0 0,0 0-1 0 0,-1-1 1 0 0,1 1-1 0 0,-1 0 1 0 0,0 0-1 0 0,-1 1 0 0 0,0-1 1 0 0,1 0-1 0 0,-2 0 1 0 0,1 1-1 0 0,-1-1 1 0 0,0 0-1 0 0,0 1 0 0 0,-2 6 1 0 0,0 13 979 0 0,3-29-1007 0 0,0 1 1 0 0,-1-1-1 0 0,1 0 1 0 0,-1 1-1 0 0,0-1 1 0 0,0 0 0 0 0,0 1-1 0 0,0-1 1 0 0,-1-3-1 0 0,1-18-593 0 0,5 9 400 0 0,0 0 0 0 0,2 0-1 0 0,0 0 1 0 0,0 1 0 0 0,1 0 0 0 0,1 1-1 0 0,0 0 1 0 0,1 0 0 0 0,23-22 0 0 0,-31 33 113 0 0,0 0 1 0 0,0 0 0 0 0,0 0-1 0 0,1 0 1 0 0,-1 0 0 0 0,1 0-1 0 0,-1 1 1 0 0,1-1 0 0 0,0 1-1 0 0,0 0 1 0 0,0 0 0 0 0,0 0-1 0 0,0 0 1 0 0,-1 1 0 0 0,2-1-1 0 0,-1 1 1 0 0,0-1 0 0 0,0 1-1 0 0,0 0 1 0 0,0 0 0 0 0,0 1-1 0 0,3 0 1 0 0,-2 0 47 0 0,-1 0-1 0 0,0 1 1 0 0,1 0-1 0 0,-1-1 1 0 0,0 1-1 0 0,0 1 1 0 0,0-1-1 0 0,0 0 1 0 0,-1 1-1 0 0,1-1 1 0 0,-1 1-1 0 0,1 0 1 0 0,-1 0-1 0 0,0 0 1 0 0,0 0-1 0 0,0 0 1 0 0,2 7-1 0 0,46 123-140 0 0,-49-131-238 0 0,0 0 0 0 0,0 0 0 0 0,0 0 1 0 0,0 0-1 0 0,1 0 0 0 0,-1 0 0 0 0,0 0 0 0 0,1 0 0 0 0,-1 0 0 0 0,1-1 0 0 0,0 1 0 0 0,0-1 0 0 0,2 2 0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7.8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 0 4180 0 0,'0'0'11000'0'0,"-1"2"-10773"0"0,-1 6-203 0 0,2-6-110 0 0</inkml:trace>
</inkml:ink>
</file>

<file path=ppt/ink/ink8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181 0 5593 0 0,'0'0'6363'0'0,"5"14"-5999"0"0,5 17 168 0 0,0 0 0 0 0,8 58-1 0 0,11 119 260 0 0,2 16-430 0 0,-31-224-382 0 0,0 1-1 0 0,1-1 0 0 0,-1 1 1 0 0,0 0-1 0 0,0-1 0 0 0,1 1 1 0 0,-1-1-1 0 0,0 1 0 0 0,0 0 1 0 0,0-1-1 0 0,0 1 0 0 0,0 0 1 0 0,0-1-1 0 0,0 1 0 0 0,0 0 1 0 0,-1-1-1 0 0,1 1 0 0 0,0 0 1 0 0,0-1-1 0 0,0 1 0 0 0,-1-1 1 0 0,1 1-1 0 0,0 0 0 0 0,-1-1 1 0 0,1 1-1 0 0,0-1 0 0 0,-1 1 1 0 0,1-1-1 0 0,-1 1 0 0 0,1-1 1 0 0,-1 0-1 0 0,1 1 0 0 0,-1-1 1 0 0,1 1-1 0 0,-1-1 0 0 0,1 0 1 0 0,-1 1-1 0 0,0-1 0 0 0,1 0 1 0 0,-2 0-1 0 0,0 0-95 0 0,-1-1 1 0 0,1 1-1 0 0,0-1 0 0 0,-1 0 1 0 0,1 0-1 0 0,0 0 0 0 0,-1 0 1 0 0,1-1-1 0 0,0 1 1 0 0,-2-2-1 0 0,-41-33-1800 0 0,26 20 1426 0 0,0 2 0 0 0,-23-15 1 0 0,37 26 541 0 0,0 0-1 0 0,-1 0 1 0 0,1 1 0 0 0,0 0 0 0 0,-1 0-1 0 0,1 1 1 0 0,-1-1 0 0 0,1 1 0 0 0,-1 0-1 0 0,0 1 1 0 0,1-1 0 0 0,-1 1 0 0 0,0 0 0 0 0,-6 1-1 0 0,10 0 14 0 0,0 0 0 0 0,0 0 0 0 0,0 0-1 0 0,0 0 1 0 0,1 0 0 0 0,-1 0 0 0 0,0 0 0 0 0,1 1-1 0 0,-1-1 1 0 0,1 0 0 0 0,-1 1 0 0 0,1 0-1 0 0,0-1 1 0 0,-1 1 0 0 0,1 0 0 0 0,0 0 0 0 0,0-1-1 0 0,0 1 1 0 0,0 0 0 0 0,1 0 0 0 0,-1 0-1 0 0,1 0 1 0 0,-1 0 0 0 0,1 0 0 0 0,-1 0 0 0 0,1 0-1 0 0,0 1 1 0 0,0-1 0 0 0,0 0 0 0 0,1 3-1 0 0,-1 0 53 0 0,0 0 0 0 0,0 0 0 0 0,1-1 0 0 0,0 1 0 0 0,0-1-1 0 0,0 1 1 0 0,0-1 0 0 0,1 1 0 0 0,0-1 0 0 0,0 0 0 0 0,0 1-1 0 0,4 5 1 0 0,-2-6-10 0 0,1 0 1 0 0,-1 0-1 0 0,1-1 0 0 0,0 0 0 0 0,0 0 0 0 0,0 0 1 0 0,1 0-1 0 0,-1-1 0 0 0,1 0 0 0 0,-1 0 0 0 0,1 0 0 0 0,0-1 1 0 0,-1 0-1 0 0,1 0 0 0 0,0 0 0 0 0,0-1 0 0 0,7 0 0 0 0,-2 0-358 0 0,-1-1 0 0 0,0-1-1 0 0,18-4 1 0 0,-17 3-1043 0 0,0-1-1 0 0,-1 0 1 0 0,12-6 0 0 0,7-7-4197 0 0</inkml:trace>
</inkml:ink>
</file>

<file path=ppt/ink/ink8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239 156 3604 0 0,'0'0'1891'0'0,"3"-13"-1813"0"0,-1-2-21 0 0,1-5 788 0 0,1-1 1 0 0,13-37-1 0 0,-16 55-341 0 0,0 1 0 0 0,0-1 0 0 0,1 0 0 0 0,-1 1 0 0 0,1-1 0 0 0,-1 1 0 0 0,1 0 0 0 0,0-1 0 0 0,3-2 357 0 0,-11 20-397 0 0,-176 346 853 0 0,163-319-1374 0 0,10-24-322 0 0,2-1-519 0 0,-1-1 0 0 0,0 0 1 0 0,-2 0-1 0 0,-17 23 1 0 0,18-31-1654 0 0</inkml:trace>
</inkml:ink>
</file>

<file path=ppt/ink/ink8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13209 0 0,'0'0'1740'0'0,"14"6"-2466"0"0,154 89 1620 0 0,70 66-2427 0 0,-231-156 841 0 0,1-1 0 0 0,-1 0 0 0 0,1 0 0 0 0,15 4 0 0 0,-18-6-278 0 0,0-1 0 0 0,0-1 0 0 0,1 1 0 0 0,-1-1 0 0 0,9 0 0 0 0,9-2-3334 0 0</inkml:trace>
  <inkml:trace contextRef="#ctx0" brushRef="#br0" timeOffset="1">741 45 6837 0 0,'0'0'7011'0'0,"3"13"-6790"0"0,0 5-158 0 0,-2-10-25 0 0,0 0-1 0 0,1-1 1 0 0,0 1-1 0 0,0-1 1 0 0,7 15-1 0 0,-9-22-59 0 0,0 0 0 0 0,0 0 0 0 0,0 1-1 0 0,0-1 1 0 0,0 0 0 0 0,0 0-1 0 0,0 0 1 0 0,0 1 0 0 0,0-1 0 0 0,0 0-1 0 0,1 0 1 0 0,-1 0 0 0 0,0 0 0 0 0,0 0-1 0 0,0 1 1 0 0,0-1 0 0 0,0 0 0 0 0,1 0-1 0 0,-1 0 1 0 0,0 0 0 0 0,0 0 0 0 0,0 0-1 0 0,0 0 1 0 0,1 0 0 0 0,-1 0 0 0 0,0 1-1 0 0,0-1 1 0 0,0 0 0 0 0,1 0 0 0 0,-1 0-1 0 0,0 0 1 0 0,0 0 0 0 0,0 0-1 0 0,1 0 1 0 0,-1 0 0 0 0,0 0 0 0 0,0-1-1 0 0,0 1 1 0 0,1 0 0 0 0,-1 0 0 0 0,0 0-1 0 0,0 0 1 0 0,0 0 0 0 0,0 0 0 0 0,1 0-1 0 0,-1 0 1 0 0,0 0 0 0 0,0-1 0 0 0,0 1-1 0 0,0 0 1 0 0,0 0 0 0 0,1 0 0 0 0,-1 0-1 0 0,0-1 1 0 0,11-13-2579 0 0,-2 1-1854 0 0</inkml:trace>
</inkml:ink>
</file>

<file path=ppt/ink/ink8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0 6341 0 0,'0'0'4628'0'0,"6"15"-4252"0"0,6 20 38 0 0,-1 0-1 0 0,-2 0 1 0 0,-2 1-1 0 0,-1 0 1 0 0,2 38 0 0 0,-8-74-377 0 0,0 1 1 0 0,0 0 0 0 0,0-1 0 0 0,0 1 0 0 0,0-1 0 0 0,0 1 0 0 0,0 0-1 0 0,0-1 1 0 0,0 1 0 0 0,-1-1 0 0 0,1 1 0 0 0,0-1 0 0 0,0 1-1 0 0,0 0 1 0 0,-1-1 0 0 0,1 1 0 0 0,0-1 0 0 0,-1 1 0 0 0,1-1-1 0 0,0 1 1 0 0,-1-1 0 0 0,1 0 0 0 0,-1 1 0 0 0,1-1 0 0 0,0 1 0 0 0,-1-1-1 0 0,1 0 1 0 0,-1 1 0 0 0,0-1 0 0 0,1 0 0 0 0,-1 0 0 0 0,1 1-1 0 0,-1-1 1 0 0,1 0 0 0 0,-1 0 0 0 0,1 0 0 0 0,-1 0 0 0 0,0 0 0 0 0,1 0-1 0 0,-1 0 1 0 0,1 0 0 0 0,-1 0 0 0 0,0 0 0 0 0,1 0 0 0 0,-1 0-1 0 0,1 0 1 0 0,-1 0 0 0 0,1 0 0 0 0,-1-1 0 0 0,0 1 0 0 0,1 0-1 0 0,-1 0 1 0 0,1-1 0 0 0,-1 1 0 0 0,1 0 0 0 0,-1-1 0 0 0,-3-1 178 0 0,0 0 1 0 0,1 0-1 0 0,-1-1 1 0 0,1 1-1 0 0,-1-1 1 0 0,-4-5 0 0 0,4 3-213 0 0,1 1 1 0 0,-1-1-1 0 0,1 0 1 0 0,0 0-1 0 0,0 0 1 0 0,1-1-1 0 0,-1 1 1 0 0,1-1-1 0 0,1 0 0 0 0,-1 1 1 0 0,1-1-1 0 0,0 0 1 0 0,0 0-1 0 0,0 0 1 0 0,1 0-1 0 0,0 0 1 0 0,0 1-1 0 0,2-13 1 0 0,0 13-183 0 0,-1-1 0 0 0,1 1 0 0 0,0 0 0 0 0,0 0 0 0 0,1 0 0 0 0,-1 0 0 0 0,1 0 0 0 0,0 0 0 0 0,0 1 0 0 0,1-1 0 0 0,0 1 0 0 0,-1 0 1 0 0,1 0-1 0 0,1 0 0 0 0,-1 1 0 0 0,0 0 0 0 0,1-1 0 0 0,0 2 0 0 0,0-1 0 0 0,6-2 0 0 0,7-3-804 0 0,0 2 1 0 0,0 0-1 0 0,1 1 1 0 0,0 1-1 0 0,0 1 0 0 0,24-1 1 0 0,-29 4 412 0 0,-1 0 0 0 0,1 1 1 0 0,25 4-1 0 0,-30-3 772 0 0,-1 0-1 0 0,0 1 1 0 0,1 0-1 0 0,-1 0 1 0 0,0 1-1 0 0,12 8 1 0 0,-16-9 121 0 0,0 1 1 0 0,0-1 0 0 0,-1 1-1 0 0,1 0 1 0 0,-1 0-1 0 0,0 0 1 0 0,-1 0-1 0 0,1 0 1 0 0,-1 1-1 0 0,1-1 1 0 0,-1 1-1 0 0,-1-1 1 0 0,1 1-1 0 0,-1 0 1 0 0,0 0 0 0 0,0 0-1 0 0,0 0 1 0 0,0 6-1 0 0,0 0-486 0 0,-1 0 1 0 0,-1 0-1 0 0,1 0 0 0 0,-2 0 0 0 0,1 0 0 0 0,-2-1 0 0 0,-4 17 1 0 0,-2-13-4249 0 0</inkml:trace>
</inkml:ink>
</file>

<file path=ppt/ink/ink8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9593 0 0,'0'0'3484'0'0,"6"68"-6100"0"0,3-34 1320 0 0,-6-3-1144 0 0,4 15-1893 0 0</inkml:trace>
</inkml:ink>
</file>

<file path=ppt/ink/ink8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365 1 4116 0 0,'0'0'9691'0'0,"-16"0"-9577"0"0,-53 0-90 0 0,64-1-50 0 0,0 2-1 0 0,0-1 1 0 0,0 1 0 0 0,0-1 0 0 0,-1 1 0 0 0,1 1 0 0 0,0-1 0 0 0,1 1 0 0 0,-1 0 0 0 0,0 0 0 0 0,0 0-1 0 0,1 1 1 0 0,-1 0 0 0 0,1 0 0 0 0,0 0 0 0 0,0 0 0 0 0,0 0 0 0 0,0 1 0 0 0,1 0 0 0 0,-1 0 0 0 0,1 0-1 0 0,0 0 1 0 0,0 0 0 0 0,0 1 0 0 0,1-1 0 0 0,0 1 0 0 0,0 0 0 0 0,0 0 0 0 0,-2 8 0 0 0,2-1-30 0 0,1-1 0 0 0,0 1 0 0 0,1 0 0 0 0,0-1 0 0 0,0 1 0 0 0,2-1 0 0 0,-1 1 0 0 0,1-1 0 0 0,1 1 0 0 0,0-1 0 0 0,6 13 0 0 0,28 54-23 0 0,-28-63 101 0 0,-1 1 0 0 0,0 0 0 0 0,-1 0-1 0 0,-1 0 1 0 0,-1 1 0 0 0,0 0 0 0 0,-1 0 0 0 0,3 30 0 0 0,-8-45 51 0 0,1 0 1 0 0,-1-1-1 0 0,1 1 1 0 0,-1 0-1 0 0,1-1 1 0 0,-1 1-1 0 0,0-1 0 0 0,0 1 1 0 0,0-1-1 0 0,0 1 1 0 0,0-1-1 0 0,0 1 1 0 0,0-1-1 0 0,-1 0 1 0 0,1 0-1 0 0,0 0 1 0 0,-1 0-1 0 0,1 0 0 0 0,-1 0 1 0 0,1 0-1 0 0,-1 0 1 0 0,1 0-1 0 0,-1-1 1 0 0,0 1-1 0 0,1 0 1 0 0,-1-1-1 0 0,0 0 1 0 0,0 1-1 0 0,1-1 0 0 0,-1 0 1 0 0,-2 0-1 0 0,-11 2 207 0 0,0-1 0 0 0,-25-1 0 0 0,28 0-200 0 0,4 0-235 0 0,-5 1 162 0 0,0-2 0 0 0,-1 1 0 0 0,1-2 1 0 0,0 0-1 0 0,-15-4 0 0 0,25 5-220 0 0,0 0 1 0 0,0 0-1 0 0,0 0 1 0 0,1-1 0 0 0,-1 1-1 0 0,0-1 1 0 0,1 0-1 0 0,-1 1 1 0 0,1-1-1 0 0,0 0 1 0 0,0-1 0 0 0,-3-2-1 0 0,4 3-252 0 0,-1-1 0 0 0,1 1 0 0 0,0-1 0 0 0,0 1 0 0 0,0-1 0 0 0,0 1 0 0 0,1-1 0 0 0,-1 0 0 0 0,1 1 0 0 0,-1-1 0 0 0,1 0 0 0 0,0 1 0 0 0,0-1 0 0 0,0 0 0 0 0,1 1 0 0 0,0-4 0 0 0,5-24-4634 0 0</inkml:trace>
</inkml:ink>
</file>

<file path=ppt/ink/ink8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8053 0 0,'0'0'3219'0'0,"6"16"-2603"0"0,10 30 121 0 0,-3 0-1 0 0,11 64 1 0 0,-18-64-601 0 0,-2 1 0 0 0,-2 0-1 0 0,-6 71 1 0 0,2-104 275 0 0,1-17 602 0 0,5-24-743 0 0,8-4-449 0 0,2 0-1 0 0,1 2 0 0 0,1-1 0 0 0,37-48 0 0 0,-50 74 169 0 0,0 0-1 0 0,0 0 1 0 0,1 0-1 0 0,0 0 0 0 0,-1 1 1 0 0,1-1-1 0 0,1 1 1 0 0,-1 0-1 0 0,0 0 1 0 0,1 0-1 0 0,-1 1 1 0 0,11-4-1 0 0,-13 5 16 0 0,1 1 0 0 0,0-1-1 0 0,0 1 1 0 0,0 0 0 0 0,-1 0 0 0 0,1 0-1 0 0,0 0 1 0 0,0 1 0 0 0,-1-1 0 0 0,1 1-1 0 0,0-1 1 0 0,0 1 0 0 0,-1 0-1 0 0,1 0 1 0 0,-1 0 0 0 0,1 0 0 0 0,-1 1-1 0 0,1-1 1 0 0,-1 1 0 0 0,0-1 0 0 0,0 1-1 0 0,0 0 1 0 0,0 0 0 0 0,4 4-1 0 0,3 7-4 0 0,0 0 0 0 0,-1 0 0 0 0,0 0 0 0 0,-1 1 1 0 0,0 1-1 0 0,8 26 0 0 0,-1-4-20 0 0,-10-19-236 0 0,2 9-664 0 0,-6-26 708 0 0,0 0 0 0 0,0-1 0 0 0,0 1 0 0 0,0 0 0 0 0,1-1 0 0 0,-1 1 0 0 0,0 0-1 0 0,0-1 1 0 0,1 1 0 0 0,-1 0 0 0 0,1-1 0 0 0,-1 1 0 0 0,0-1 0 0 0,1 1-1 0 0,-1-1 1 0 0,1 1 0 0 0,-1-1 0 0 0,1 1 0 0 0,0-1 0 0 0,-1 0 0 0 0,1 1 0 0 0,-1-1-1 0 0,1 1 1 0 0,1-1 0 0 0</inkml:trace>
</inkml:ink>
</file>

<file path=ppt/ink/ink8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206 0 10809 0 0,'0'0'2330'0'0,"0"13"-2274"0"0,1 40 493 0 0,14 266 562 0 0,-9-273-1085 0 0,-3-26-591 0 0,0 0-1 0 0,-1 0 1 0 0,-1 0 0 0 0,0 0 0 0 0,-2 0 0 0 0,-5 31-1 0 0,6-49 144 0 0,-1 0 1 0 0,1 0-1 0 0,-1 0 0 0 0,1 0 0 0 0,-1 0 0 0 0,0 0 0 0 0,0 0 0 0 0,0-1 0 0 0,0 1 1 0 0,0 0-1 0 0,-3 2 0 0 0</inkml:trace>
  <inkml:trace contextRef="#ctx0" brushRef="#br0" timeOffset="1">0 460 3664 0 0,'0'0'6377'0'0,"92"-27"-6921"0"0,-56 21 544 0 0,8-1-180 0 0,1-2-936 0 0,-10 0-1260 0 0,22-4-2493 0 0</inkml:trace>
  <inkml:trace contextRef="#ctx0" brushRef="#br0" timeOffset="2">938 184 4440 0 0,'0'0'7746'0'0,"13"-5"-7199"0"0,11-2-67 0 0,1 1 0 0 0,0 1 0 0 0,50-4 0 0 0,-61 9-580 0 0,52 1 66 0 0,-61-1-177 0 0,0 1 0 0 0,1 0 0 0 0,-1 0-1 0 0,0 0 1 0 0,0 1 0 0 0,0 0 0 0 0,-1 0 0 0 0,1 0 0 0 0,0 1 0 0 0,5 3 0 0 0,0 7-2481 0 0,-10 1-1947 0 0,-2 1 245 0 0</inkml:trace>
</inkml:ink>
</file>

<file path=ppt/ink/ink8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1 325 7825 0 0,'0'0'4732'0'0,"89"1"-4732"0"0,-57-8-48 0 0,7-2-196 0 0,-1-2-888 0 0,4-4-804 0 0,-12 2-2053 0 0</inkml:trace>
  <inkml:trace contextRef="#ctx0" brushRef="#br0" timeOffset="1">740 28 5977 0 0,'0'0'7160'0'0,"98"-24"-6968"0"0,-67 21 40 0 0,5 3-232 0 0,-1 0-8 0 0,2 0 0 0 0,-1 3-120 0 0,-2 3-140 0 0,-5 1-344 0 0,-4 2-412 0 0,-6 1-704 0 0,-8-2-2152 0 0,-6 8-1685 0 0</inkml:trace>
</inkml:ink>
</file>

<file path=ppt/ink/ink8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0 386 5929 0 0,'0'0'6248'0'0,"88"12"-6120"0"0,-56-12-128 0 0,3 0-332 0 0,3-5-684 0 0,0-2-844 0 0,-8 1-684 0 0,16-11-2065 0 0</inkml:trace>
  <inkml:trace contextRef="#ctx0" brushRef="#br0" timeOffset="1">833 0 4636 0 0,'0'0'11259'0'0,"8"14"-10941"0"0,1 2-237 0 0,-3-6-35 0 0,0 0-1 0 0,0 1 0 0 0,-1 0 1 0 0,-1 0-1 0 0,0 0 1 0 0,3 16-1 0 0,60 349-965 0 0,-62-304-4050 0 0,-5-58 701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9.4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4548 0 0,'0'0'0'0'0</inkml:trace>
</inkml:ink>
</file>

<file path=ppt/ink/ink8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0 280 11145 0 0,'0'0'1467'0'0,"14"11"-1985"0"0,21 18 757 0 0,65 39 0 0 0,-77-54-151 0 0,45 18-1 0 0,-58-28-15 0 0,1-1 0 0 0,-1 0-1 0 0,1-1 1 0 0,-1 0 0 0 0,1 0 0 0 0,0-1-1 0 0,14-1 1 0 0,-21 0 37 0 0,-1-1-1 0 0,0 0 1 0 0,0 0-1 0 0,0-1 1 0 0,0 1-1 0 0,0-1 1 0 0,0 1-1 0 0,-1-1 1 0 0,1 0-1 0 0,-1 0 1 0 0,1 0 0 0 0,-1-1-1 0 0,0 1 1 0 0,1 0-1 0 0,-1-1 1 0 0,0 0-1 0 0,-1 1 1 0 0,1-1-1 0 0,0 0 1 0 0,1-3-1 0 0,3-6 334 0 0,-1 1 0 0 0,0-1-1 0 0,6-24 1 0 0,1-22-227 0 0,-3-1 1 0 0,-3-1-1 0 0,0-82 1 0 0,-6 142-252 0 0,0-1 1 0 0,0 0-1 0 0,0 1 1 0 0,0-1-1 0 0,0 1 1 0 0,0-1-1 0 0,0 1 1 0 0,0-1-1 0 0,0 0 1 0 0,0 1-1 0 0,0-1 0 0 0,0 1 1 0 0,0-1-1 0 0,0 1 1 0 0,-1-1-1 0 0,1 1 1 0 0,0-1-1 0 0,0 0 1 0 0,-1 1-1 0 0,1-1 0 0 0,0 1 1 0 0,-1 0-1 0 0,1-1 1 0 0,0 1-1 0 0,-1-1 1 0 0,1 1-1 0 0,-1-1 1 0 0,1 1-1 0 0,-1 0 1 0 0,1-1-1 0 0,0 1 0 0 0,-1 0 1 0 0,0-1-1 0 0,0 2-74 0 0,-1-1-1 0 0,1 0 0 0 0,0 1 0 0 0,0-1 1 0 0,0 0-1 0 0,0 1 0 0 0,-1-1 0 0 0,1 1 1 0 0,0 0-1 0 0,0-1 0 0 0,0 1 0 0 0,0 0 1 0 0,0 0-1 0 0,0 1 0 0 0,-29 32-2831 0 0,30-34 2934 0 0,-3 5-780 0 0,0 0 0 0 0,0 0 0 0 0,1 0 0 0 0,-1 0 0 0 0,1 0 0 0 0,-2 7 0 0 0,3 17-4369 0 0</inkml:trace>
</inkml:ink>
</file>

<file path=ppt/ink/ink8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184 15 10165 0 0,'0'0'2241'0'0,"-14"6"-2174"0"0,9-4-76 0 0,-10 3 48 0 0,-1 1 0 0 0,1 1-1 0 0,0 1 1 0 0,1 0 0 0 0,-21 15 0 0 0,30-18-59 0 0,-1 0-1 0 0,2 0 0 0 0,-1 0 1 0 0,0 1-1 0 0,1 0 0 0 0,0 0 1 0 0,0 0-1 0 0,1 0 0 0 0,0 0 1 0 0,0 1-1 0 0,-3 9 0 0 0,5-14 9 0 0,1 1 0 0 0,-1-1 0 0 0,1 1 0 0 0,0 0 0 0 0,-1-1 0 0 0,1 1 0 0 0,0-1 0 0 0,1 1 0 0 0,-1 0-1 0 0,0-1 1 0 0,1 1 0 0 0,0-1 0 0 0,-1 1 0 0 0,1-1 0 0 0,0 1 0 0 0,0-1 0 0 0,0 0 0 0 0,1 1 0 0 0,-1-1 0 0 0,0 0 0 0 0,1 0-1 0 0,0 0 1 0 0,-1 0 0 0 0,1 0 0 0 0,0 0 0 0 0,0-1 0 0 0,0 1 0 0 0,0-1 0 0 0,0 1 0 0 0,1-1 0 0 0,-1 0 0 0 0,0 1 0 0 0,5 0-1 0 0,4 2 93 0 0,-1 0 0 0 0,1-1 0 0 0,-1 0 0 0 0,1-1 0 0 0,0 0-1 0 0,0-1 1 0 0,0 0 0 0 0,0-1 0 0 0,0 0 0 0 0,0 0-1 0 0,0-1 1 0 0,0-1 0 0 0,0 0 0 0 0,0-1 0 0 0,18-6 0 0 0,-23 6 80 0 0,1 1 1 0 0,-1-1 0 0 0,0-1 0 0 0,0 1 0 0 0,-1-1 0 0 0,1 0 0 0 0,-1 0 0 0 0,0-1 0 0 0,0 0 0 0 0,0 0 0 0 0,-1 0 0 0 0,0 0-1 0 0,0-1 1 0 0,0 1 0 0 0,0-1 0 0 0,-1 0 0 0 0,0 0 0 0 0,0-1 0 0 0,-1 1 0 0 0,0-1 0 0 0,0 1 0 0 0,0-1 0 0 0,-1 0 0 0 0,0 1-1 0 0,0-1 1 0 0,-1-10 0 0 0,0 14-183 0 0,0 0-1 0 0,-1 0 0 0 0,1-1 0 0 0,-1 1 1 0 0,0 0-1 0 0,0 0 0 0 0,0 0 1 0 0,0 0-1 0 0,-1 0 0 0 0,1 0 0 0 0,-1 1 1 0 0,1-1-1 0 0,-1 0 0 0 0,0 1 1 0 0,0-1-1 0 0,0 1 0 0 0,-1 0 0 0 0,1-1 1 0 0,-1 1-1 0 0,1 0 0 0 0,-1 1 1 0 0,0-1-1 0 0,1 0 0 0 0,-1 1 1 0 0,0-1-1 0 0,0 1 0 0 0,-5-1 0 0 0,-3-2-912 0 0,-1 1-1 0 0,0 0 1 0 0,0 1-1 0 0,0 1 0 0 0,0-1 1 0 0,-12 2-1 0 0,8 0-3426 0 0</inkml:trace>
</inkml:ink>
</file>

<file path=ppt/ink/ink8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1472 0 0,'0'0'10930'0'0,"14"6"-10419"0"0,47 18 23 0 0,-57-21-456 0 0,0-1 0 0 0,0 1-1 0 0,0 0 1 0 0,0 0 0 0 0,-1 0-1 0 0,1 1 1 0 0,-1-1 0 0 0,0 1 0 0 0,0 0-1 0 0,0 0 1 0 0,0 0 0 0 0,-1 0-1 0 0,0 0 1 0 0,0 0 0 0 0,0 1 0 0 0,2 7-1 0 0,3 4 44 0 0,1 3 32 0 0,-1 0-1 0 0,-1 0 0 0 0,0 0 0 0 0,-1 1 0 0 0,-1 0 0 0 0,-1 0 0 0 0,-1 0 1 0 0,-1 0-1 0 0,-1 32 0 0 0,0-52-109 0 0,0 1 1 0 0,0 0-1 0 0,0 0 0 0 0,0-1 1 0 0,0 1-1 0 0,0 0 1 0 0,0 0-1 0 0,0-1 0 0 0,0 1 1 0 0,-1 0-1 0 0,1 0 0 0 0,0-1 1 0 0,0 1-1 0 0,-1 0 1 0 0,1-1-1 0 0,0 1 0 0 0,-1 0 1 0 0,1-1-1 0 0,-1 1 1 0 0,1-1-1 0 0,-1 1 0 0 0,1 0 1 0 0,-1-1-1 0 0,1 1 0 0 0,-1-1 1 0 0,0 0-1 0 0,1 1 1 0 0,-1-1-1 0 0,0 1 0 0 0,1-1 1 0 0,-1 0-1 0 0,0 1 0 0 0,1-1 1 0 0,-1 0-1 0 0,0 0 1 0 0,0 0-1 0 0,1 0 0 0 0,-1 0 1 0 0,0 0-1 0 0,0 0 1 0 0,1 0-1 0 0,-1 0 0 0 0,0 0 1 0 0,-1 0-1 0 0,1-1 26 0 0,0 1-1 0 0,0-1 1 0 0,0 0-1 0 0,0 0 1 0 0,-1 0 0 0 0,1 0-1 0 0,0 0 1 0 0,1 0-1 0 0,-1 0 1 0 0,0 0 0 0 0,0 0-1 0 0,0 0 1 0 0,1 0-1 0 0,-1-1 1 0 0,0 1 0 0 0,1 0-1 0 0,-1 0 1 0 0,1-1-1 0 0,0 1 1 0 0,-1 0 0 0 0,1-1-1 0 0,0 1 1 0 0,0-1-1 0 0,0-1 1 0 0,1-6-91 0 0,0 0 0 0 0,1 1 0 0 0,0-1 1 0 0,0 0-1 0 0,1 1 0 0 0,0 0 0 0 0,1 0 1 0 0,-1 0-1 0 0,2 0 0 0 0,-1 0 0 0 0,1 1 0 0 0,0 0 1 0 0,1 0-1 0 0,0 0 0 0 0,8-7 0 0 0,0 1-63 0 0,0 0 0 0 0,1 0 0 0 0,1 2 0 0 0,0 0 0 0 0,0 1 0 0 0,19-8 0 0 0,-23 13 26 0 0,0 0 0 0 0,1 1 0 0 0,-1 1 0 0 0,1 0-1 0 0,0 1 1 0 0,0 1 0 0 0,-1 0 0 0 0,1 0-1 0 0,26 3 1 0 0,-34-2-105 0 0,0 1 0 0 0,0 0 0 0 0,1 1 0 0 0,-1-1 0 0 0,0 1 0 0 0,0 0-1 0 0,0 0 1 0 0,0 1 0 0 0,-1 0 0 0 0,1-1 0 0 0,6 7 0 0 0,-8-7-248 0 0,-1 1 0 0 0,1 0 1 0 0,-1 0-1 0 0,0 0 0 0 0,0 0 1 0 0,0 0-1 0 0,0 1 0 0 0,0-1 1 0 0,-1 1-1 0 0,1-1 0 0 0,-1 1 0 0 0,0 0 1 0 0,0-1-1 0 0,-1 1 0 0 0,1 0 1 0 0,-1 0-1 0 0,0 7 0 0 0,0 3-3610 0 0</inkml:trace>
</inkml:ink>
</file>

<file path=ppt/ink/ink8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1 633 4820 0 0,'0'0'8478'0'0,"14"-9"-8153"0"0,49-25 105 0 0,-53 30-350 0 0,0 0-1 0 0,-1 0 0 0 0,2 1 1 0 0,-1 1-1 0 0,0 0 0 0 0,0 0 1 0 0,14 0-1 0 0,15-3-76 0 0,-25 2 46 0 0,0 0-1 0 0,-1 0 0 0 0,1-2 0 0 0,-1 1 0 0 0,0-2 1 0 0,13-6-1 0 0,-23 10-26 0 0,-1 0 0 0 0,1 0 1 0 0,0 0-1 0 0,-1 0 0 0 0,1 0 1 0 0,-1 0-1 0 0,0 0 0 0 0,0-1 0 0 0,0 1 1 0 0,0-1-1 0 0,0 0 0 0 0,-1 0 1 0 0,1 1-1 0 0,-1-1 0 0 0,0 0 0 0 0,0 0 1 0 0,0 0-1 0 0,0 0 0 0 0,0-1 0 0 0,-1 1 1 0 0,1 0-1 0 0,-1 0 0 0 0,0 0 1 0 0,0 0-1 0 0,0-1 0 0 0,0 1 0 0 0,-1 0 1 0 0,1 0-1 0 0,-1 0 0 0 0,0 0 1 0 0,0 0-1 0 0,-2-6 0 0 0,1 5-37 0 0,0 0 0 0 0,-1 1-1 0 0,1-1 1 0 0,-1 1 0 0 0,0 0 0 0 0,0-1 0 0 0,0 1-1 0 0,0 1 1 0 0,0-1 0 0 0,-1 0 0 0 0,1 1 0 0 0,-1 0-1 0 0,0-1 1 0 0,0 2 0 0 0,0-1 0 0 0,0 0-1 0 0,0 1 1 0 0,0-1 0 0 0,0 1 0 0 0,-7 0 0 0 0,1-2 47 0 0,-1 2 0 0 0,1 0 0 0 0,-1 0 0 0 0,0 1 0 0 0,0 0 0 0 0,1 1 0 0 0,-15 2 0 0 0,18-1-10 0 0,0 0 0 0 0,0 0 0 0 0,0 1-1 0 0,0 0 1 0 0,1 0 0 0 0,-1 1-1 0 0,1 0 1 0 0,0 0 0 0 0,0 0 0 0 0,1 1-1 0 0,-1 0 1 0 0,1 0 0 0 0,0 0-1 0 0,0 1 1 0 0,1-1 0 0 0,-1 1 0 0 0,1 0-1 0 0,0 1 1 0 0,1-1 0 0 0,0 1-1 0 0,0-1 1 0 0,-3 13 0 0 0,3-11-5 0 0,1 1 0 0 0,0-1 0 0 0,1 1 1 0 0,0-1-1 0 0,1 1 0 0 0,0 0 0 0 0,0-1 0 0 0,0 1 1 0 0,1-1-1 0 0,1 1 0 0 0,-1-1 0 0 0,1 1 0 0 0,1-1 1 0 0,0 0-1 0 0,0 0 0 0 0,0 0 0 0 0,1 0 0 0 0,0-1 1 0 0,6 8-1 0 0,3 1-184 0 0,1 0-1 0 0,0 0 1 0 0,2-2 0 0 0,-1 0-1 0 0,2-1 1 0 0,0 0 0 0 0,1-1 0 0 0,35 17-1 0 0,-35-20-924 0 0,1-2-1 0 0,0 0 0 0 0,0-1 0 0 0,0 0 1 0 0,34 3-1 0 0,-3-5-3238 0 0</inkml:trace>
  <inkml:trace contextRef="#ctx0" brushRef="#br0" timeOffset="1">860 1 6657 0 0,'0'0'3965'0'0,"14"1"-3849"0"0,-3-1-85 0 0,-8-1-17 0 0,1 1 0 0 0,0 0 0 0 0,-1 0 0 0 0,1 0 0 0 0,0 0 1 0 0,-1 1-1 0 0,1-1 0 0 0,0 1 0 0 0,-1 0 0 0 0,1 0 0 0 0,-1 0 0 0 0,1 1 0 0 0,-1-1 1 0 0,1 1-1 0 0,-1 0 0 0 0,0 0 0 0 0,0 0 0 0 0,0 0 0 0 0,0 0 0 0 0,0 1 0 0 0,-1-1 1 0 0,5 7-1 0 0,7 18 159 0 0,-1 2 0 0 0,-2-1 0 0 0,-1 2 0 0 0,-2-1 0 0 0,0 1 0 0 0,3 35 0 0 0,2 17 238 0 0,-4 1 0 0 0,-2 141-1 0 0,-10-159-67 0 0,-2 0-1 0 0,-3-1 1 0 0,-4 0 0 0 0,-21 69-1 0 0,24-104-145 0 0,-2-1 0 0 0,-1 0 0 0 0,-1-1 0 0 0,-2 0 0 0 0,-33 47 0 0 0,37-59-269 0 0,-1-1 1 0 0,0-1-1 0 0,0 0 1 0 0,-1-1 0 0 0,-1 0-1 0 0,0-1 1 0 0,-1 0-1 0 0,0-2 1 0 0,-1 1 0 0 0,0-2-1 0 0,-20 8 1 0 0,-2-7-1240 0 0,37-9 1079 0 0,-1 1-1 0 0,1-1 1 0 0,-1 0-1 0 0,1 0 1 0 0,-1 0-1 0 0,1 0 1 0 0,-1 0-1 0 0,1-1 1 0 0,0 1-1 0 0,-1 0 0 0 0,1-1 1 0 0,-1 1-1 0 0,1-1 1 0 0,0 1-1 0 0,-1-1 1 0 0,1 0-1 0 0,0 1 1 0 0,0-1-1 0 0,-1 0 1 0 0,1 0-1 0 0,0 0 1 0 0,0 0-1 0 0,-2-2 0 0 0,-3-15-5878 0 0</inkml:trace>
</inkml:ink>
</file>

<file path=ppt/ink/ink8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10437 0 0,'0'0'6419'0'0,"4"11"-6270"0"0,9 35-78 0 0,-12-45-17 0 0,-1 0-1 0 0,1 0 1 0 0,-1 0 0 0 0,1 0-1 0 0,-1 0 1 0 0,0 0-1 0 0,1 0 1 0 0,-1 0 0 0 0,0 0-1 0 0,0 0 1 0 0,0 0-1 0 0,0 0 1 0 0,0 0 0 0 0,0 0-1 0 0,0 0 1 0 0,0 0-1 0 0,0 0 1 0 0,-1 0 0 0 0,1 0-1 0 0,0 0 1 0 0,-1 0-1 0 0,1 0 1 0 0,0 0-1 0 0,-1 0 1 0 0,0 1 0 0 0,0-2-4 0 0,1-1 1 0 0,0 1-1 0 0,0-1 1 0 0,-1 1 0 0 0,1 0-1 0 0,0-1 1 0 0,0 1-1 0 0,-1-1 1 0 0,1 1-1 0 0,0 0 1 0 0,0-1 0 0 0,0 1-1 0 0,0-1 1 0 0,0 1-1 0 0,0-1 1 0 0,0 1-1 0 0,0-1 1 0 0,0 1 0 0 0,0-1-1 0 0,0 1 1 0 0,0 0-1 0 0,0-1 1 0 0,0 1-1 0 0,0-1 1 0 0,0 1 0 0 0,1-1-1 0 0,-1 1 1 0 0,0 0-1 0 0,0-1 1 0 0,1 1 0 0 0,-1-1-1 0 0,0 1 1 0 0,0 0-1 0 0,1-1 1 0 0,-1 1-1 0 0,0 0 1 0 0,1-1 0 0 0,-1 1-1 0 0,0 0 1 0 0,1-1-1 0 0,2-2-144 0 0,0-1-1 0 0,0 1 1 0 0,0 0 0 0 0,0 0-1 0 0,0 0 1 0 0,1 0-1 0 0,-1 1 1 0 0,1-1-1 0 0,0 1 1 0 0,-1 0 0 0 0,1 0-1 0 0,5-1 1 0 0,-7 2-127 0 0,1 1-1 0 0,-1-1 1 0 0,0 1 0 0 0,0 0 0 0 0,0-1 0 0 0,1 1 0 0 0,-1 0 0 0 0,0 0 0 0 0,0 1-1 0 0,0-1 1 0 0,3 1 0 0 0,-3 0-245 0 0,0 0 0 0 0,1 0 0 0 0,-1 0 0 0 0,0 0 1 0 0,0 0-1 0 0,-1 0 0 0 0,1 1 0 0 0,0-1 0 0 0,0 1 0 0 0,-1-1 0 0 0,1 1 0 0 0,2 2 0 0 0,9 16-4550 0 0</inkml:trace>
</inkml:ink>
</file>

<file path=ppt/ink/ink8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0 7385 0 0,'0'0'9906'0'0,"-1"4"-9862"0"0,0-3 19 0 0,0 1 0 0 0,0 0 0 0 0,0-1 1 0 0,0 1-1 0 0,-1-1 0 0 0,1 1 0 0 0,0-1 0 0 0,-1 0 0 0 0,1 1 1 0 0,-1-1-1 0 0,1 0 0 0 0,-1 0 0 0 0,1 0 0 0 0,-1 0 1 0 0,0 0-1 0 0,0-1 0 0 0,1 1 0 0 0,-1 0 0 0 0,0-1 0 0 0,0 1 1 0 0,0-1-1 0 0,0 0 0 0 0,1 0 0 0 0,-1 0 0 0 0,0 0 0 0 0,0 0 1 0 0,-4 0-1 0 0,0 0 131 0 0,2 1-92 0 0,0-1-1 0 0,0 1 0 0 0,0-1 0 0 0,0 0 1 0 0,1 0-1 0 0,-1-1 0 0 0,0 1 1 0 0,-6-2-1 0 0,9 1 60 0 0,4 0-280 0 0,1-1 1 0 0,-1 1-1 0 0,0 0 1 0 0,1 0-1 0 0,-1 0 1 0 0,1 0-1 0 0,-1 0 1 0 0,5 0-1 0 0,32 0-408 0 0,-39 1 523 0 0,-1 0 1 0 0,1 0-1 0 0,-1 0 1 0 0,1 0-1 0 0,0 0 0 0 0,-1 0 1 0 0,1 0-1 0 0,-1 1 1 0 0,1-1-1 0 0,0 0 0 0 0,-1 0 1 0 0,1 0-1 0 0,-1 1 1 0 0,1-1-1 0 0,-1 0 1 0 0,1 1-1 0 0,-1-1 0 0 0,1 0 1 0 0,-1 1-1 0 0,1-1 1 0 0,-1 1-1 0 0,1-1 0 0 0,-1 0 1 0 0,0 1-1 0 0,1-1 1 0 0,-1 1-1 0 0,0 0 0 0 0,1-1 1 0 0,-1 1-1 0 0,0-1 1 0 0,0 1-1 0 0,1-1 0 0 0,-1 1 1 0 0,0 0-1 0 0,0-1 1 0 0,0 1-1 0 0,0-1 1 0 0,0 1-1 0 0,0 0 0 0 0,0-1 1 0 0,0 1-1 0 0,0 0 1 0 0,0-1-1 0 0,0 1 0 0 0,0-1 1 0 0,-1 1-1 0 0,1-1 1 0 0,0 1-1 0 0,0 0 0 0 0,-1-1 1 0 0,1 1-1 0 0,0-1 1 0 0,-1 1-1 0 0,1-1 1 0 0,0 1-1 0 0,-1-1 0 0 0,1 1 1 0 0,-1-1-1 0 0,1 0 1 0 0,-1 1-1 0 0,0-1 0 0 0,-3 5-290 0 0,0-1 1 0 0,0 0-1 0 0,-1-1 0 0 0,0 1 0 0 0,0-1 0 0 0,0 0 0 0 0,0 0 0 0 0,0 0 0 0 0,-1-1 0 0 0,-8 3 0 0 0,-11 4-4094 0 0</inkml:trace>
</inkml:ink>
</file>

<file path=ppt/ink/ink8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64 3944 0 0,'0'0'6105'0'0,"9"-51"-6105"0"0,11 46-76 0 0,6 0-208 0 0,9 2 192 0 0,8 3-48 0 0,21 5 20 0 0,22 6-408 0 0,-10 1-1628 0 0,23-6-1905 0 0</inkml:trace>
</inkml:ink>
</file>

<file path=ppt/ink/ink8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31 109 2916 0 0,'0'0'6245'0'0,"-31"-85"-5493"0"0,31 75-416 0 0,6 3-168 0 0,6 2-168 0 0,10 4-596 0 0,11 1-64 0 0,10 1 468 0 0,8 8 128 0 0,10 1-248 0 0,-16-1-1508 0 0,27-2-2437 0 0</inkml:trace>
</inkml:ink>
</file>

<file path=ppt/ink/ink8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93 4820 0 0,'0'0'4225'0'0,"-1"-78"-3901"0"0,14 69 52 0 0,6 3-376 0 0,7 6-336 0 0,11 0-168 0 0,8 10 164 0 0,9 5 172 0 0,3 4 156 0 0,4 4-896 0 0,-17-7-1397 0 0,18 3-2031 0 0</inkml:trace>
</inkml:ink>
</file>

<file path=ppt/ink/ink8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5 572 0 0,'0'0'7781'0'0,"82"-5"-8337"0"0,-34 11 244 0 0,11 3 232 0 0,6-1 76 0 0,1 2-476 0 0,-15-4-1525 0 0,15 0-927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4:59.8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17 144 0 0,'36'-17'7213'0'0,"-37"17"-7213"0"0,1 2-372 0 0,0-1-96 0 0,0 1 248 0 0</inkml:trace>
</inkml:ink>
</file>

<file path=ppt/ink/ink8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09.88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 1 10105 0 0,'0'0'0'0'0,"-113"6"-5217"0"0</inkml:trace>
</inkml:ink>
</file>

<file path=ppt/ink/ink8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3.3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 96 3952 0 0,'0'0'6242'0'0,"-2"-4"-6542"0"0,-5-16-127 0 0,6 15-5 0 0,4 29 154 0 0,-1 10 546 0 0,-1-1-1 0 0,-2 1 0 0 0,-1-1 0 0 0,-7 39 0 0 0,3-22-119 0 0,2-28 376 0 0,1-33 631 0 0,5-37 550 0 0,7 18-1730 0 0,2 0-1 0 0,1 1 1 0 0,1 0-1 0 0,1 1 1 0 0,2 1-1 0 0,1 0 1 0 0,20-24-1 0 0,-32 45-94 0 0,0 0 0 0 0,0 1 0 0 0,0-1 0 0 0,0 1 0 0 0,1 0 0 0 0,0 1 0 0 0,10-7 0 0 0,-13 9-180 0 0,-1 1-1 0 0,1-1 1 0 0,0 1 0 0 0,0 0 0 0 0,-1 0-1 0 0,1 1 1 0 0,0-1 0 0 0,0 1-1 0 0,0-1 1 0 0,0 1 0 0 0,0 0 0 0 0,0 0-1 0 0,0 0 1 0 0,0 0 0 0 0,-1 1-1 0 0,1-1 1 0 0,0 1 0 0 0,0-1 0 0 0,0 1-1 0 0,0 0 1 0 0,-1 0 0 0 0,4 2 0 0 0,6 3-1979 0 0</inkml:trace>
</inkml:ink>
</file>

<file path=ppt/ink/ink8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3.7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183 0 6537 0 0,'0'0'2889'0'0,"-15"5"-2798"0"0,-50 19-26 0 0,58-20-80 0 0,0 0-1 0 0,0 1 0 0 0,0 0 1 0 0,1 0-1 0 0,0 0 1 0 0,0 1-1 0 0,1 0 0 0 0,-1 0 1 0 0,1 0-1 0 0,1 1 1 0 0,-1-1-1 0 0,1 1 0 0 0,0 0 1 0 0,1 1-1 0 0,-1-1 0 0 0,-2 12 1 0 0,3-13-2 0 0,1 1 0 0 0,1 0-1 0 0,-1 0 1 0 0,1 0 0 0 0,0 0 0 0 0,1 0 0 0 0,0 1 0 0 0,0-1-1 0 0,0 0 1 0 0,1 0 0 0 0,0 0 0 0 0,0 0 0 0 0,5 12 0 0 0,-5-15 24 0 0,1-1 0 0 0,0 1 0 0 0,-1-1 0 0 0,1 0 0 0 0,1 0 0 0 0,-1 0 0 0 0,0 0 0 0 0,1 0 1 0 0,0 0-1 0 0,-1-1 0 0 0,1 1 0 0 0,0-1 0 0 0,0 0 0 0 0,1 1 0 0 0,-1-2 0 0 0,0 1 0 0 0,1 0 0 0 0,-1-1 1 0 0,1 1-1 0 0,0-1 0 0 0,-1 0 0 0 0,1 0 0 0 0,0-1 0 0 0,-1 1 0 0 0,1-1 0 0 0,0 0 0 0 0,4 0 1 0 0,-5 0 34 0 0,0 0 0 0 0,1 0 0 0 0,-1-1 0 0 0,0 1 0 0 0,0-1 1 0 0,0 0-1 0 0,0 0 0 0 0,-1 0 0 0 0,1 0 0 0 0,0-1 1 0 0,0 1-1 0 0,-1-1 0 0 0,1 1 0 0 0,-1-1 0 0 0,1 0 1 0 0,-1 0-1 0 0,0 0 0 0 0,1-1 0 0 0,-1 1 0 0 0,0 0 1 0 0,-1-1-1 0 0,1 1 0 0 0,0-1 0 0 0,-1 0 0 0 0,1 1 1 0 0,-1-1-1 0 0,0 0 0 0 0,1-3 0 0 0,0-2 85 0 0,0 0 0 0 0,0 0 0 0 0,-1 0 0 0 0,0 0 0 0 0,0 0 0 0 0,-1 0-1 0 0,0 0 1 0 0,-1 0 0 0 0,0 0 0 0 0,-1-9 0 0 0,0 13-143 0 0,1-1 0 0 0,-1 1 0 0 0,1 0 1 0 0,-1 0-1 0 0,0 0 0 0 0,-1 0 0 0 0,1 0 0 0 0,-1 1 0 0 0,0-1 0 0 0,1 1 0 0 0,-2 0 0 0 0,1-1 1 0 0,0 1-1 0 0,-1 1 0 0 0,1-1 0 0 0,-7-3 0 0 0,9 5-59 0 0,-1 0 0 0 0,0 0 0 0 0,1 1 0 0 0,-1-1 0 0 0,0 0 0 0 0,1 1 0 0 0,-1 0 1 0 0,0-1-1 0 0,0 1 0 0 0,0 0 0 0 0,1 0 0 0 0,-1 0 0 0 0,0 0 0 0 0,0 0 0 0 0,1 1 0 0 0,-1-1 0 0 0,-3 1 0 0 0,3 0-71 0 0,0 1-1 0 0,0-1 1 0 0,0 0-1 0 0,1 0 1 0 0,-1 1-1 0 0,0-1 1 0 0,1 1 0 0 0,-1 0-1 0 0,1-1 1 0 0,0 1-1 0 0,-1 0 1 0 0,1 0-1 0 0,0 0 1 0 0,0 0-1 0 0,0 0 1 0 0,0 0-1 0 0,-1 4 1 0 0,-3 27-3407 0 0,6-19 1054 0 0</inkml:trace>
</inkml:ink>
</file>

<file path=ppt/ink/ink8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4.15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88 29 1696 0 0,'0'0'9059'0'0,"-2"1"-9464"0"0,-1 0 384 0 0,0 1 0 0 0,0 0 0 0 0,0 0 0 0 0,0 0 0 0 0,0 0 0 0 0,0 0 0 0 0,1 1 0 0 0,-1-1 0 0 0,1 1 0 0 0,-1-1 0 0 0,1 1 0 0 0,0 0 0 0 0,-2 4 0 0 0,-23 44-33 0 0,24-42 47 0 0,-1 0 0 0 0,1 0 0 0 0,1 0 0 0 0,-1 1 0 0 0,2-1 0 0 0,-1 1 0 0 0,1-1 0 0 0,1 20 0 0 0,0-25-27 0 0,1 0 0 0 0,-1 0 1 0 0,1 0-1 0 0,0-1 0 0 0,0 1 1 0 0,0 0-1 0 0,1 0 0 0 0,0-1 0 0 0,-1 1 1 0 0,1-1-1 0 0,0 0 0 0 0,1 1 1 0 0,-1-1-1 0 0,0 0 0 0 0,1 0 1 0 0,0 0-1 0 0,0-1 0 0 0,0 1 0 0 0,0-1 1 0 0,0 1-1 0 0,0-1 0 0 0,1 0 1 0 0,-1 0-1 0 0,5 1 0 0 0,1 1-4 0 0,0-1 0 0 0,1 0 0 0 0,-1-1 0 0 0,1 0 0 0 0,-1-1 0 0 0,1 0 0 0 0,-1 0 0 0 0,1-1 0 0 0,0 0 0 0 0,-1-1 0 0 0,19-3 0 0 0,-23 3 95 0 0,0 0 1 0 0,0 0 0 0 0,0-1 0 0 0,-1 0 0 0 0,1 0 0 0 0,-1 0 0 0 0,1-1 0 0 0,-1 1 0 0 0,0-1 0 0 0,0 0 0 0 0,0 0 0 0 0,0-1 0 0 0,0 1 0 0 0,-1-1 0 0 0,1 0 0 0 0,-1 0 0 0 0,0 0 0 0 0,-1 0 0 0 0,1 0 0 0 0,-1-1-1 0 0,1 1 1 0 0,-1-1 0 0 0,0 1 0 0 0,1-7 0 0 0,-1 0 134 0 0,0 1 0 0 0,0-1 0 0 0,-1 1 0 0 0,-1-1 0 0 0,0 0 0 0 0,0 0 0 0 0,-1 1-1 0 0,0-1 1 0 0,-1 0 0 0 0,-5-17 0 0 0,5 23-194 0 0,0 0 0 0 0,0 0 0 0 0,0 0 0 0 0,-1 0 0 0 0,1 0 0 0 0,-1 0 0 0 0,-1 1-1 0 0,1-1 1 0 0,0 1 0 0 0,-1 0 0 0 0,0 0 0 0 0,0 0 0 0 0,0 0 0 0 0,-1 1 0 0 0,1 0 0 0 0,-1 0 0 0 0,0 0 0 0 0,0 0-1 0 0,0 1 1 0 0,0 0 0 0 0,0 0 0 0 0,-7-2 0 0 0,11 4-65 0 0,0-1 0 0 0,0 1 0 0 0,-1 0 0 0 0,1 0 0 0 0,0-1 0 0 0,-1 1 0 0 0,1 0 0 0 0,0 0 0 0 0,-1 0 0 0 0,1 1 0 0 0,0-1 0 0 0,-1 0 0 0 0,1 0 0 0 0,0 1 0 0 0,0-1 0 0 0,-1 1 0 0 0,1-1 0 0 0,0 1 0 0 0,-1 0 0 0 0,1 0-69 0 0,1 0 0 0 0,-1-1 0 0 0,1 1 0 0 0,-1 0 0 0 0,1 0 0 0 0,-1 0 0 0 0,1-1 0 0 0,0 1 0 0 0,-1 0 0 0 0,1 0 0 0 0,0 0 0 0 0,0 0 0 0 0,0 0 0 0 0,0 0 0 0 0,0 0 0 0 0,0 0 0 0 0,0 0 0 0 0,0-1 0 0 0,0 1 0 0 0,0 0 0 0 0,1 0 0 0 0,-1 0 0 0 0,0 0 0 0 0,0 0 0 0 0,1 0 0 0 0,-1-1 0 0 0,1 2 0 0 0,7 5-2020 0 0,10-3-683 0 0</inkml:trace>
</inkml:ink>
</file>

<file path=ppt/ink/ink8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4.5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72 1 4044 0 0,'0'0'6673'0'0,"-6"17"-6249"0"0,-1 1-332 0 0,-1-1-12 0 0,2 0 0 0 0,0 1 0 0 0,1-1 0 0 0,-4 33-1 0 0,4 18 59 0 0,3 0-1 0 0,4 0 0 0 0,13 98 0 0 0,-2-41-2083 0 0,-8 0-3477 0 0,-5-115 3095 0 0</inkml:trace>
  <inkml:trace contextRef="#ctx0" brushRef="#br0" timeOffset="1">1 484 1892 0 0,'0'0'4093'0'0,"80"-32"-4225"0"0,-45 29 68 0 0,6 0-40 0 0,1 2-325 0 0,-7-1-1099 0 0,21-2-2200 0 0</inkml:trace>
</inkml:ink>
</file>

<file path=ppt/ink/ink8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4.9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113 44 2520 0 0,'0'0'7289'0'0,"77"-37"-7289"0"0,-51 32-116 0 0,5 4 0 0 0,0 1-64 0 0,1 3-196 0 0,-13 2-1444 0 0,4 6-1357 0 0</inkml:trace>
  <inkml:trace contextRef="#ctx0" brushRef="#br0" timeOffset="1">0 222 4912 0 0,'0'0'6273'0'0,"76"32"-6273"0"0,-38-25-68 0 0,0 0-564 0 0,6-1-180 0 0,0-3-552 0 0,-2-2-608 0 0,-8-1-557 0 0</inkml:trace>
</inkml:ink>
</file>

<file path=ppt/ink/ink8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5.41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17 29 1448 0 0,'0'0'10408'0'0,"0"12"-9896"0"0,4 249 440 0 0,-13-80-3636 0 0,9-177 2330 0 0,0-2 84 0 0,0 0 1 0 0,0 0 0 0 0,0 0 0 0 0,-1 0 0 0 0,1 0-1 0 0,0 0 1 0 0,-1 0 0 0 0,0 0 0 0 0,1 0 0 0 0,-1 0-1 0 0,0 0 1 0 0,0 0 0 0 0,0 0 0 0 0,0-1 0 0 0,-2 4 0 0 0</inkml:trace>
  <inkml:trace contextRef="#ctx0" brushRef="#br0" timeOffset="1">57 162 1448 0 0,'0'0'7030'0'0,"16"7"-6477"0"0,7 4-264 0 0,0 2 0 0 0,-1 0 0 0 0,38 31 0 0 0,-38-25-204 0 0,2-1 0 0 0,0-2 0 0 0,1 0-1 0 0,26 12 1 0 0,-36-21-47 0 0,0-1-1 0 0,0 0 1 0 0,0-1-1 0 0,0-1 1 0 0,1 0-1 0 0,0-1 1 0 0,0-1-1 0 0,30 1 1 0 0,-42-3 0 0 0,-1-1-1 0 0,1 0 1 0 0,-1 0-1 0 0,0 1 1 0 0,1-2 0 0 0,-1 1-1 0 0,0 0 1 0 0,1-1-1 0 0,-1 0 1 0 0,0 1 0 0 0,0-1-1 0 0,-1-1 1 0 0,1 1-1 0 0,0 0 1 0 0,-1-1 0 0 0,1 1-1 0 0,-1-1 1 0 0,0 0-1 0 0,1 1 1 0 0,-1-1-1 0 0,-1 0 1 0 0,1 0 0 0 0,0-1-1 0 0,-1 1 1 0 0,0 0-1 0 0,1-1 1 0 0,-1 1 0 0 0,0-4-1 0 0,4-14 169 0 0,-1 1 0 0 0,-1 0 0 0 0,1-35 0 0 0,-3 35-98 0 0,1-7-22 0 0,0-1-80 0 0,0 0 0 0 0,-2 0-1 0 0,-4-30 1 0 0,4 58-27 0 0,0-1 1 0 0,0 1-1 0 0,0-1 0 0 0,0 0 1 0 0,0 1-1 0 0,0-1 1 0 0,0 1-1 0 0,0-1 0 0 0,0 0 1 0 0,-1 1-1 0 0,1-1 1 0 0,0 1-1 0 0,0-1 0 0 0,-1 1 1 0 0,1-1-1 0 0,0 1 0 0 0,-1-1 1 0 0,1 1-1 0 0,0-1 1 0 0,-1 1-1 0 0,1 0 0 0 0,-1-1 1 0 0,1 1-1 0 0,-1 0 1 0 0,1-1-1 0 0,-1 1 0 0 0,1 0 1 0 0,-1-1-1 0 0,1 1 1 0 0,-2 0-1 0 0,1 0-33 0 0,0 0 1 0 0,0 0-1 0 0,0 1 0 0 0,0-1 1 0 0,0 1-1 0 0,0-1 0 0 0,0 1 1 0 0,0-1-1 0 0,0 1 0 0 0,0-1 1 0 0,0 1-1 0 0,0 0 0 0 0,0 0 1 0 0,-1 1-1 0 0,-23 30-905 0 0,21-26 442 0 0,0 1 0 0 0,1 0 0 0 0,0 0 0 0 0,0 0 0 0 0,0 0 0 0 0,1 0 0 0 0,0 1 0 0 0,1-1 0 0 0,0 1 0 0 0,-1 14 0 0 0,2 2-2233 0 0</inkml:trace>
</inkml:ink>
</file>

<file path=ppt/ink/ink8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5.8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260 2 6625 0 0,'0'0'5044'0'0,"-17"2"-4549"0"0,0-1-328 0 0,10-1-101 0 0,-1 0-1 0 0,1 1 0 0 0,0-1 1 0 0,-1 2-1 0 0,1-1 1 0 0,0 1-1 0 0,0 0 1 0 0,0 1-1 0 0,0 0 1 0 0,0 0-1 0 0,1 0 0 0 0,-12 8 1 0 0,5-1-49 0 0,0 1 0 0 0,0 0-1 0 0,2 0 1 0 0,-1 1 0 0 0,2 1 0 0 0,-13 17 0 0 0,19-25-37 0 0,1 0 1 0 0,0 1 0 0 0,0-1-1 0 0,1 1 1 0 0,-1-1-1 0 0,1 1 1 0 0,0 0 0 0 0,1 0-1 0 0,-1 0 1 0 0,1 0-1 0 0,0 0 1 0 0,1 0 0 0 0,0 1-1 0 0,0-1 1 0 0,0 0-1 0 0,0 0 1 0 0,1 0 0 0 0,0 0-1 0 0,1 0 1 0 0,1 7 0 0 0,-1-10 30 0 0,-1-1 0 0 0,0 1 1 0 0,0-1-1 0 0,1 0 0 0 0,-1 1 1 0 0,1-1-1 0 0,0 0 0 0 0,0 0 1 0 0,0 0-1 0 0,0 0 1 0 0,0 0-1 0 0,0-1 0 0 0,0 1 1 0 0,1-1-1 0 0,-1 1 0 0 0,0-1 1 0 0,1 0-1 0 0,-1 0 1 0 0,1 0-1 0 0,0 0 0 0 0,-1-1 1 0 0,1 1-1 0 0,0 0 0 0 0,-1-1 1 0 0,1 0-1 0 0,0 0 0 0 0,4 0 1 0 0,-2 0 65 0 0,0-1 0 0 0,-1 0 0 0 0,1 0 0 0 0,-1 0 0 0 0,1 0 0 0 0,-1-1 0 0 0,1 1 0 0 0,-1-1 0 0 0,0 0 1 0 0,0-1-1 0 0,0 1 0 0 0,0-1 0 0 0,0 1 0 0 0,-1-1 0 0 0,6-6 0 0 0,2-4 81 0 0,-1 0 1 0 0,0-1-1 0 0,-1 0 1 0 0,-1 0-1 0 0,12-27 1 0 0,-16 31-190 0 0,-1 0-1 0 0,0 1 1 0 0,0-2 0 0 0,-1 1 0 0 0,0 0-1 0 0,-1 0 1 0 0,0-1 0 0 0,-1 1 0 0 0,0 0 0 0 0,-2-15-1 0 0,2 23-29 0 0,-1 0-1 0 0,1 1 0 0 0,-1-1 0 0 0,1 0 1 0 0,-1 1-1 0 0,0-1 0 0 0,0 0 1 0 0,0 1-1 0 0,0-1 0 0 0,0 1 0 0 0,0 0 1 0 0,0-1-1 0 0,0 1 0 0 0,-1 0 1 0 0,1 0-1 0 0,0 0 0 0 0,-1-1 0 0 0,1 2 1 0 0,-1-1-1 0 0,1 0 0 0 0,-1 0 0 0 0,0 0 1 0 0,1 1-1 0 0,-1-1 0 0 0,0 1 1 0 0,-2-1-1 0 0,0 0-373 0 0,1 1 1 0 0,0-1-1 0 0,0 1 0 0 0,0 0 1 0 0,0 0-1 0 0,0 1 0 0 0,0-1 1 0 0,0 0-1 0 0,-1 1 0 0 0,1 0 1 0 0,0 0-1 0 0,1 0 1 0 0,-1 0-1 0 0,-4 3 0 0 0,-4 4-3830 0 0</inkml:trace>
</inkml:ink>
</file>

<file path=ppt/ink/ink8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6.2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141 22 5064 0 0,'0'0'6432'0'0,"5"12"-5811"0"0,15 42-88 0 0,-19-48-482 0 0,1-1 0 0 0,-1 0 0 0 0,-1 0 0 0 0,1 0 0 0 0,-1 1 0 0 0,0-1 0 0 0,0 0 0 0 0,-1 0 0 0 0,1 1 0 0 0,-1-1 0 0 0,-1 0 0 0 0,1 0 0 0 0,0 0 0 0 0,-1 0 0 0 0,0 0 0 0 0,-1 0 0 0 0,1 0 0 0 0,-4 4 0 0 0,0 1-9 0 0,-1-1 1 0 0,-1 0 0 0 0,0 0 0 0 0,0 0 0 0 0,-1-1 0 0 0,-10 8 0 0 0,14-12-4 0 0,0-1 0 0 0,0 0 0 0 0,0 0 0 0 0,-1-1 0 0 0,1 1 0 0 0,-12 2 0 0 0,16-5-19 0 0,0 1 1 0 0,0-1 0 0 0,0 1 0 0 0,0-1-1 0 0,0 0 1 0 0,0 0 0 0 0,0 0 0 0 0,0 0-1 0 0,0 1 1 0 0,0-1 0 0 0,-1-1 0 0 0,1 1-1 0 0,0 0 1 0 0,0 0 0 0 0,0 0 0 0 0,0-1-1 0 0,0 1 1 0 0,0 0 0 0 0,0-1 0 0 0,0 1-1 0 0,0-1 1 0 0,0 1 0 0 0,0-1 0 0 0,0 0-1 0 0,0 1 1 0 0,0-1 0 0 0,1 0 0 0 0,-1 1-1 0 0,0-1 1 0 0,0 0 0 0 0,1 0 0 0 0,-1 0-1 0 0,1 0 1 0 0,-1 0 0 0 0,0 0 0 0 0,1 0-1 0 0,0 0 1 0 0,-1 0 0 0 0,1 0 0 0 0,0 0-1 0 0,-1 0 1 0 0,1 0 0 0 0,0-2 0 0 0,0-2-19 0 0,0 0 1 0 0,1 0 0 0 0,-1 0 0 0 0,1 0 0 0 0,0 0-1 0 0,0 0 1 0 0,1 1 0 0 0,0-1 0 0 0,0 0-1 0 0,0 1 1 0 0,0-1 0 0 0,0 1 0 0 0,1 0-1 0 0,0 0 1 0 0,0 0 0 0 0,7-7 0 0 0,6-6-127 0 0,1 1 0 0 0,25-18 0 0 0,-32 26 101 0 0,10-8-54 0 0,0 2-1 0 0,1 0 1 0 0,37-17 0 0 0,-48 26 82 0 0,0 1-1 0 0,0 1 1 0 0,0-1-1 0 0,0 2 1 0 0,1-1-1 0 0,-1 2 1 0 0,1-1 0 0 0,0 1-1 0 0,0 1 1 0 0,-1 0-1 0 0,14 2 1 0 0,-20-1 36 0 0,0 1 0 0 0,1-1 0 0 0,-1 1 0 0 0,0 1 0 0 0,0-1 0 0 0,0 0 0 0 0,0 1 0 0 0,-1 0 0 0 0,1 0 0 0 0,-1 0 0 0 0,1 0 0 0 0,-1 1 1 0 0,0-1-1 0 0,5 8 0 0 0,2 5 63 0 0,0 0 0 0 0,9 20 0 0 0,-12-20-394 0 0,0-1-1 0 0,-2 1 0 0 0,0 1 0 0 0,-1-1 0 0 0,0 1 0 0 0,-2-1 0 0 0,2 20 1 0 0,1-5-2640 0 0,6-13-1782 0 0</inkml:trace>
</inkml:ink>
</file>

<file path=ppt/ink/ink8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3:26.6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1 369 3740 0 0,'0'0'4995'0'0,"13"-8"-3888"0"0,-4 3-953 0 0,23-15 903 0 0,52-21 0 0 0,-55 30-913 0 0,0-2-1 0 0,0-1 0 0 0,46-30 1 0 0,-69 40-140 0 0,1-1 0 0 0,-1 0 0 0 0,0 0 1 0 0,-1 0-1 0 0,1-1 0 0 0,-1 0 0 0 0,0 0 1 0 0,-1 0-1 0 0,1-1 0 0 0,-1 1 0 0 0,0-1 0 0 0,-1 0 1 0 0,0 0-1 0 0,0-1 0 0 0,0 1 0 0 0,-1 0 0 0 0,0-1 1 0 0,-1 0-1 0 0,0 1 0 0 0,0-1 0 0 0,0-8 1 0 0,-1 13-4 0 0,0 1 1 0 0,0 0-1 0 0,-1 0 1 0 0,1-1 0 0 0,-1 1-1 0 0,1 0 1 0 0,-1 0-1 0 0,0 0 1 0 0,0-1 0 0 0,0 1-1 0 0,0 0 1 0 0,0 0-1 0 0,0 0 1 0 0,-1 1 0 0 0,1-1-1 0 0,-1 0 1 0 0,1 0-1 0 0,-1 1 1 0 0,1-1 0 0 0,-4-1-1 0 0,1 0 23 0 0,-1 1-1 0 0,1 0 0 0 0,0 0 0 0 0,-1 0 0 0 0,1 1 1 0 0,-1 0-1 0 0,0 0 0 0 0,1 0 0 0 0,-9-1 1 0 0,0 2 112 0 0,0 0-1 0 0,0 1 1 0 0,0 0 0 0 0,0 0 0 0 0,0 2 0 0 0,-21 6 0 0 0,25-6-75 0 0,0 1 0 0 0,0 0 0 0 0,0 1 0 0 0,1 0 0 0 0,-1 1 0 0 0,1-1 1 0 0,1 2-1 0 0,-1-1 0 0 0,1 1 0 0 0,0 0 0 0 0,1 0 0 0 0,0 1 0 0 0,-6 9 0 0 0,9-13-46 0 0,0 1-1 0 0,1-1 0 0 0,-1 1 1 0 0,1 0-1 0 0,0 0 1 0 0,1 0-1 0 0,-1 0 0 0 0,1 0 1 0 0,0 0-1 0 0,0 0 1 0 0,1 1-1 0 0,0-1 0 0 0,0 0 1 0 0,0 0-1 0 0,0 1 1 0 0,1-1-1 0 0,0 0 0 0 0,0 0 1 0 0,0 0-1 0 0,1 0 1 0 0,-1 0-1 0 0,1 0 0 0 0,1 0 1 0 0,-1-1-1 0 0,0 1 1 0 0,5 5-1 0 0,6 6 27 0 0,1 0 1 0 0,0-1-1 0 0,1-1 0 0 0,1-1 0 0 0,0 0 1 0 0,1-1-1 0 0,36 20 0 0 0,7-2-94 0 0,68 24 0 0 0,-28-18-1081 0 0,-30-19-3131 0 0,-35-13-698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0.2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 69 2824 0 0,'0'0'5201'0'0,"-16"-6"-8570"0"0</inkml:trace>
  <inkml:trace contextRef="#ctx0" brushRef="#br0" timeOffset="1">4 0 9593 0 0,'0'0'2931'0'0</inkml:trace>
</inkml:ink>
</file>

<file path=ppt/ink/ink8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51 940 0 0,'0'0'10932'0'0,"3"-2"-10142"0"0,10-2 18 0 0,-11 10 536 0 0,-16 21 700 0 0,6-12-2544 0 0,3-7 284 0 0,-1 4 1350 0 0,12-18-128 0 0,6-10-1029 0 0,0 1 0 0 0,2 0 0 0 0,-1 1 0 0 0,2 0 0 0 0,24-17 0 0 0,-39 31-28 0 0,0 0 0 0 0,1 0 0 0 0,-1 0 0 0 0,0-1 0 0 0,0 1-255 0 0,1 0 255 0 0,-1 0 0 0 0,0 0 0 0 0,0 0 0 0 0,0-1 0 0 0,0 1 0 0 0,0 0 0 0 0,1 0 0 0 0,-1 0 0 0 0,0 0 0 0 0,0 0 0 0 0,0 0 0 0 0,0 0 0 0 0,0 0 0 0 0,1 0 1 0 0,-1 0-1 0 0,0 0 0 0 0,0 0 0 0 0,0 0 0 0 0,0 0 0 0 0,1 0 0 0 0,-1 0 0 0 0,0 1 0 0 0,0-1 0 0 0,0 0 0 0 0,0 0 0 0 0,0 0 0 0 0,1 0 0 0 0,-1 0 0 0 0,0 0 0 0 0,0 1-255 0 0,0-1 255 0 0,1 0 0 0 0,-1 0 0 0 0,0 0 0 0 0,0 0 0 0 0,0 1 0 0 0,0-1 0 0 0,0 0 0 0 0,0 0 1 0 0,-3 13-1738 0 0,-8 13-1152 0 0,3-15 508 0 0,-3 4-1406 0 0</inkml:trace>
</inkml:ink>
</file>

<file path=ppt/ink/ink8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0 3436 0 0,'0'0'8206'0'0,"-11"26"-7357"0"0,1-13-447 0 0,9-12-344 0 0,-1 1 1 0 0,1 0-1 0 0,-1-1 0 0 0,1 1 0 0 0,0 0 0 0 0,0 0 0 0 0,0 0 0 0 0,0 0 1 0 0,0 0-1 0 0,0 1 0 0 0,0-1 0 0 0,0 4 482 0 0,11-6-310 0 0,1-1 0 0 0,0 0 0 0 0,-1 0 1 0 0,1-1-1 0 0,-1-1 0 0 0,0 0 1 0 0,0 0-1 0 0,0-1 0 0 0,12-7 1 0 0,-36 18-474 0 0,8-5 269 0 0,0 1-1 0 0,0-1 1 0 0,1 1-1 0 0,-1 1 1 0 0,1-1-1 0 0,-1 1 1 0 0,1 0-1 0 0,0 0 1 0 0,1 0-1 0 0,-6 7 1 0 0,9-11 4 0 0,27 1 1372 0 0,-17-1-1381 0 0,0-1 0 0 0,0 0 0 0 0,0 0 0 0 0,0-1 0 0 0,-1 0-1 0 0,1-1 1 0 0,0 0 0 0 0,-1 0 0 0 0,0-1 0 0 0,13-7 0 0 0,-21 11-24 0 0,0 0 1 0 0,0 0 0 0 0,0 0-1 0 0,1-1 1 0 0,-1 1-1 0 0,0 0 1 0 0,0 0 0 0 0,0 0-1 0 0,0 0 1 0 0,0 0 0 0 0,1 0-1 0 0,-1 0 1 0 0,0 0 0 0 0,0-1-1 0 0,0 1 1 0 0,0 0-1 0 0,0 0 1 0 0,0 0 0 0 0,0 0-1 0 0,0 0 1 0 0,0-1 0 0 0,0 1-1 0 0,1 0 1 0 0,-1 0 0 0 0,0 0-1 0 0,0 0 1 0 0,0 0-1 0 0,0-1 1 0 0,0 1 0 0 0,0 0-1 0 0,0 0 1 0 0,0 0 0 0 0,0 0-1 0 0,0-1 1 0 0,0 1 0 0 0,0 0-1 0 0,0 0 1 0 0,-1 0-1 0 0,1 0 1 0 0,0 0 0 0 0,0-1-1 0 0,0 1 1 0 0,0 0 0 0 0,0 0-1 0 0,0 0 1 0 0,0 0 0 0 0,0 0-1 0 0,0-1 1 0 0,-1 1 0 0 0,1 0-1 0 0,0 0 1 0 0,0 0-1 0 0,0 0 1 0 0,-14-4-277 0 0,-19 3-3 0 0,31 1 327 0 0,1 0-48 0 0,1 0 1 0 0,-1 0 0 0 0,0 0 0 0 0,0 0 0 0 0,0 0-1 0 0,1 0 1 0 0,-1 0 0 0 0,0 0 0 0 0,0 1 0 0 0,1-1 0 0 0,-1 0-1 0 0,0 0 1 0 0,0 1 0 0 0,1-1 0 0 0,-1 0 0 0 0,0 1-1 0 0,1-1 1 0 0,-1 1 0 0 0,0-1 0 0 0,1 1 0 0 0,-1-1-1 0 0,1 1 1 0 0,-1 0 0 0 0,1-1 0 0 0,-1 1 0 0 0,1 0-1 0 0,-1-1 1 0 0,1 1 0 0 0,0 0 0 0 0,-1-1 0 0 0,1 1 0 0 0,0 0-1 0 0,0 0 1 0 0,-1-1 0 0 0,1 3 0 0 0,0 0-243 0 0,0 1 0 0 0,0-1 0 0 0,1 1 0 0 0,-1-1 0 0 0,1 1 0 0 0,0-1 0 0 0,1 5 0 0 0,3 3-2256 0 0,8 0-2180 0 0</inkml:trace>
</inkml:ink>
</file>

<file path=ppt/ink/ink8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0 5044 0 0,'0'0'10614'0'0,"0"1"-10621"0"0,-1-1 0 0 0,1 1 0 0 0,-1-1 0 0 0,1 1 0 0 0,0 0 0 0 0,-1-1 0 0 0,1 1 0 0 0,0 0 0 0 0,-1-1 0 0 0,1 1 0 0 0,0 0 0 0 0,0-1 0 0 0,0 1 0 0 0,0 0 0 0 0,0 0 0 0 0,0-1 0 0 0,0 1 0 0 0,0 0 0 0 0,0-1 0 0 0,0 2 0 0 0,2 26 304 0 0,22 399 217 0 0,-23-409-1343 0 0,0-3-465 0 0</inkml:trace>
</inkml:ink>
</file>

<file path=ppt/ink/ink8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1 206 1096 0 0,'0'0'2106'0'0,"6"-15"4"0"0,-5 11-1969 0 0,6-13 283 0 0,1 0 1 0 0,0 0 0 0 0,1 1 0 0 0,0 0 0 0 0,19-23-1 0 0,-22 33-339 0 0,1 0-1 0 0,0 0 0 0 0,0 0 0 0 0,0 1 0 0 0,1 0 0 0 0,0 1 0 0 0,-1 0 0 0 0,2 0 0 0 0,-1 0 1 0 0,0 1-1 0 0,1 0 0 0 0,0 1 0 0 0,0 0 0 0 0,-1 0 0 0 0,1 1 0 0 0,0 0 0 0 0,0 1 0 0 0,14 1 1 0 0,-16-1 33 0 0,-1 1 0 0 0,0 0 0 0 0,1 0 0 0 0,-1 1 0 0 0,0 0 0 0 0,0 0 0 0 0,0 0 0 0 0,0 1 0 0 0,-1 0 0 0 0,1 0 0 0 0,-1 0 0 0 0,1 1 0 0 0,-1 0 0 0 0,0 0 0 0 0,0 0 0 0 0,-1 1 0 0 0,1-1 0 0 0,-1 1 0 0 0,0 0 0 0 0,-1 0 0 0 0,1 1 0 0 0,-1-1 0 0 0,0 1 0 0 0,0 0 0 0 0,0 0 0 0 0,2 9 1 0 0,-3-9-62 0 0,-1 0 0 0 0,0 0 1 0 0,0 0-1 0 0,0-1 0 0 0,0 1 1 0 0,-1 0-1 0 0,0 0 0 0 0,0 0 1 0 0,-1 0-1 0 0,0 0 1 0 0,0 0-1 0 0,0 0 0 0 0,0-1 1 0 0,-1 1-1 0 0,0 0 0 0 0,-1-1 1 0 0,1 0-1 0 0,-1 1 0 0 0,0-1 1 0 0,0 0-1 0 0,0 0 1 0 0,-1-1-1 0 0,0 1 0 0 0,0-1 1 0 0,0 1-1 0 0,0-1 0 0 0,-1-1 1 0 0,0 1-1 0 0,0-1 0 0 0,-8 5 1 0 0,-2 0 9 0 0,0-1 0 0 0,0 0 0 0 0,-1-1 0 0 0,1-1 0 0 0,-1-1 1 0 0,-1 0-1 0 0,1-1 0 0 0,0 0 0 0 0,-32-1 0 0 0,47-2-154 0 0,-29-3-360 0 0,18-3-2090 0 0</inkml:trace>
</inkml:ink>
</file>

<file path=ppt/ink/ink8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1 6189 0 0,'0'0'5689'0'0,"9"13"-5503"0"0,20 42 144 0 0,-29-54-316 0 0,0-1-1 0 0,0 1 1 0 0,1 0-1 0 0,-1 0 0 0 0,0 0 1 0 0,0 0-1 0 0,0-1 0 0 0,0 1 1 0 0,0 0-1 0 0,0 0 0 0 0,0 0 1 0 0,0 0-1 0 0,-1 0 1 0 0,1-1-1 0 0,0 1 0 0 0,0 0 1 0 0,-1 0-1 0 0,1 0 0 0 0,-1-1 1 0 0,1 1-1 0 0,-1 0 0 0 0,1 0 1 0 0,-1-1-1 0 0,1 1 0 0 0,-1 0 1 0 0,1-1-1 0 0,-1 1 1 0 0,0-1-1 0 0,1 1 0 0 0,-1-1 1 0 0,0 1-1 0 0,0-1 0 0 0,-1 1 1 0 0,-28 9 271 0 0,25-9-244 0 0,-4 1 101 0 0,-1-1 0 0 0,1 0-1 0 0,-1 0 1 0 0,0-1 0 0 0,-15-1 0 0 0,23 1-112 0 0,0 0 1 0 0,0-1-1 0 0,0 1 1 0 0,0-1-1 0 0,0 1 1 0 0,0-1-1 0 0,0 0 1 0 0,0 0 0 0 0,0 0-1 0 0,0 0 1 0 0,0 0-1 0 0,1 0 1 0 0,-1 0-1 0 0,-1-2 1 0 0,2 2-33 0 0,0 0-1 0 0,0-1 1 0 0,1 1 0 0 0,-1 0-1 0 0,1 0 1 0 0,-1-1 0 0 0,1 1-1 0 0,0 0 1 0 0,-1-1-1 0 0,1 1 1 0 0,0 0 0 0 0,0-1-1 0 0,0 1 1 0 0,0 0 0 0 0,0-1-1 0 0,0 1 1 0 0,0 0 0 0 0,1-1-1 0 0,-1 1 1 0 0,0 0 0 0 0,1-1-1 0 0,-1 1 1 0 0,1 0 0 0 0,0-2-1 0 0,2 0-75 0 0,-1-1 0 0 0,0 1-1 0 0,1 0 1 0 0,-1 0 0 0 0,1 1-1 0 0,0-1 1 0 0,0 1 0 0 0,0-1-1 0 0,1 1 1 0 0,-1 0 0 0 0,0 0-1 0 0,1 0 1 0 0,-1 1 0 0 0,1-1-1 0 0,0 1 1 0 0,-1 0 0 0 0,1 0-1 0 0,0 0 1 0 0,0 0 0 0 0,0 1-1 0 0,0-1 1 0 0,0 1 0 0 0,0 0-1 0 0,4 1 1 0 0,4 10-5092 0 0</inkml:trace>
</inkml:ink>
</file>

<file path=ppt/ink/ink8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3372 0 0,'0'0'8551'0'0,"13"4"-8234"0"0,42 15 99 0 0,-52-16-342 0 0,0-1-1 0 0,0 0 1 0 0,0 0 0 0 0,0 1-1 0 0,-1 0 1 0 0,1-1 0 0 0,-1 1 0 0 0,0 0-1 0 0,0 0 1 0 0,0 1 0 0 0,0-1 0 0 0,0 0-1 0 0,-1 1 1 0 0,0-1 0 0 0,1 1 0 0 0,-1-1-1 0 0,-1 1 1 0 0,1-1 0 0 0,0 1-1 0 0,0 6 1 0 0,0 1 43 0 0,2 4-49 0 0,0 1-1 0 0,-2 0 1 0 0,0-1 0 0 0,-1 1 0 0 0,0 0 0 0 0,-1 0 0 0 0,-1-1 0 0 0,-1 1 0 0 0,0-1 0 0 0,-1 1 0 0 0,0-1 0 0 0,-2 0-1 0 0,-12 26 1 0 0,17-39-31 0 0,0 0-1 0 0,-1 0 0 0 0,1 0 0 0 0,-1 0 0 0 0,1 0 0 0 0,-1-1 1 0 0,0 1-1 0 0,0-1 0 0 0,-3 3 0 0 0,5-3 6 0 0,-1-1 0 0 0,0 0-1 0 0,0 1 1 0 0,1-1 0 0 0,-1 0-1 0 0,0 0 1 0 0,1 1 0 0 0,-1-1 0 0 0,0 0-1 0 0,0 0 1 0 0,0 0 0 0 0,1 0 0 0 0,-1 0-1 0 0,0 0 1 0 0,0 0 0 0 0,1 0-1 0 0,-1 0 1 0 0,0-1 0 0 0,0 1 0 0 0,-1-1-1 0 0,1 0 6 0 0,-1 0-1 0 0,1 0 1 0 0,0-1-1 0 0,0 1 1 0 0,-1 0-1 0 0,1-1 0 0 0,0 1 1 0 0,0-1-1 0 0,0 0 1 0 0,0 1-1 0 0,1-1 1 0 0,-1 0-1 0 0,0 0 1 0 0,1 1-1 0 0,-1-1 0 0 0,1 0 1 0 0,0 0-1 0 0,-1 0 1 0 0,1 0-1 0 0,0 1 1 0 0,0-1-1 0 0,1-2 1 0 0,0-9-68 0 0,0 1 1 0 0,1 0-1 0 0,0 0 1 0 0,2 0 0 0 0,-1 0-1 0 0,1 1 1 0 0,1 0-1 0 0,0-1 1 0 0,0 1 0 0 0,1 1-1 0 0,8-11 1 0 0,-3 5-197 0 0,1 0 1 0 0,1 1-1 0 0,0 0 1 0 0,1 1-1 0 0,0 1 1 0 0,20-14-1 0 0,-31 25-55 0 0,0 0 0 0 0,0 0 0 0 0,0 1-1 0 0,0-1 1 0 0,0 1 0 0 0,1 0 0 0 0,-1 0-1 0 0,7-2 1 0 0,17 3-5342 0 0,-15 1 2625 0 0</inkml:trace>
</inkml:ink>
</file>

<file path=ppt/ink/ink8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454 28 352 0 0,'0'0'11284'0'0,"-5"-6"-11139"0"0,1 2-122 0 0,3 3-5 0 0,1-1-1 0 0,-1 1 0 0 0,0 0 0 0 0,0 0 1 0 0,-1 0-1 0 0,1-1 0 0 0,0 1 0 0 0,0 0 1 0 0,-1 0-1 0 0,1 1 0 0 0,0-1 0 0 0,-1 0 1 0 0,1 0-1 0 0,-1 1 0 0 0,1-1 0 0 0,-1 1 1 0 0,1-1-1 0 0,-1 1 0 0 0,1 0 0 0 0,-1-1 1 0 0,1 1-1 0 0,-1 0 0 0 0,0 0 1 0 0,1 0-1 0 0,-1 0 0 0 0,1 0 0 0 0,-1 1 1 0 0,0-1-1 0 0,1 0 0 0 0,-1 1 0 0 0,1-1 1 0 0,-1 1-1 0 0,-1 1 0 0 0,-23 12 895 0 0,-42 32 1 0 0,61-40-901 0 0,0 0 0 0 0,0 0 0 0 0,0 1 0 0 0,1 0 1 0 0,0 0-1 0 0,0 0 0 0 0,1 1 0 0 0,0-1 0 0 0,-8 17 0 0 0,13-24-29 0 0,0 0-1 0 0,0 1 0 0 0,0-1 0 0 0,-1 0 1 0 0,1 0-1 0 0,0 0 0 0 0,0 0 0 0 0,0 0 1 0 0,0 1-1 0 0,0-1 0 0 0,0 0 0 0 0,0 0 1 0 0,0 0-1 0 0,0 0 0 0 0,0 1 0 0 0,0-1 1 0 0,0 0-1 0 0,0 0 0 0 0,0 0 0 0 0,0 0 1 0 0,0 0-1 0 0,0 1 0 0 0,0-1 0 0 0,0 0 1 0 0,0 0-1 0 0,1 0 0 0 0,-1 0 0 0 0,0 1 0 0 0,0-1 1 0 0,0 0-1 0 0,0 0 0 0 0,0 0 0 0 0,0 0 1 0 0,0 0-1 0 0,0 0 0 0 0,1 0 0 0 0,-1 1 1 0 0,0-1-1 0 0,0 0 0 0 0,0 0 0 0 0,0 0 1 0 0,0 0-1 0 0,1 0 0 0 0,-1 0 0 0 0,0 0 1 0 0,0 0-1 0 0,0 0 0 0 0,0 0 0 0 0,1 0 1 0 0,12-2-376 0 0,19-11-66 0 0,-29 11 218 0 0,2 0 171 0 0,0 0 0 0 0,0 0 0 0 0,0 0 0 0 0,0 1 0 0 0,0 0-1 0 0,0 0 1 0 0,1 0 0 0 0,-1 0 0 0 0,0 1 0 0 0,0 0 0 0 0,8 1 0 0 0,-10-1 56 0 0,-1 1 1 0 0,1 0 0 0 0,-1 0 0 0 0,0 0-1 0 0,1 0 1 0 0,-1 0 0 0 0,0 1 0 0 0,0-1-1 0 0,0 1 1 0 0,0-1 0 0 0,0 1 0 0 0,0 0-1 0 0,-1 0 1 0 0,1 0 0 0 0,0 0 0 0 0,-1 0-1 0 0,1 0 1 0 0,-1 0 0 0 0,0 0 0 0 0,0 1-1 0 0,0-1 1 0 0,0 0 0 0 0,0 1 0 0 0,-1-1-1 0 0,2 5 1 0 0,1 10 162 0 0,0-1 1 0 0,-1 1-1 0 0,0 0 1 0 0,-1 0-1 0 0,-2-1 0 0 0,1 1 1 0 0,-2 0-1 0 0,0-1 0 0 0,-1 1 1 0 0,-1-1-1 0 0,0 1 1 0 0,-1-1-1 0 0,-1-1 0 0 0,0 1 1 0 0,-1-1-1 0 0,-1 0 0 0 0,-11 16 1 0 0,7-15 24 0 0,1-1-1 0 0,-2 0 1 0 0,0 0 0 0 0,-1-2 0 0 0,0 0 0 0 0,-1 0-1 0 0,0-1 1 0 0,-1-1 0 0 0,-1-1 0 0 0,0 0 0 0 0,0-1-1 0 0,0-1 1 0 0,-1-1 0 0 0,-29 9 0 0 0,30-12-192 0 0,6 0-67 0 0,0-2 0 0 0,0 1 0 0 0,-1-1 0 0 0,-11 0-1 0 0,23-5-498 0 0,-1 0 0 0 0,1 0 0 0 0,0 0 0 0 0,0 0 0 0 0,1 0 0 0 0,-1 0 0 0 0,1 0 0 0 0,-1 0 0 0 0,1 1-1 0 0,0-1 1 0 0,0 0 0 0 0,1-3 0 0 0,14-22-4150 0 0</inkml:trace>
</inkml:ink>
</file>

<file path=ppt/ink/ink8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48 2904 0 0,'0'0'8936'0'0,"4"2"-8788"0"0,6 0-87 0 0,1 1 0 0 0,-1-2 1 0 0,0 1-1 0 0,1-1 0 0 0,-1-1 0 0 0,18-1 0 0 0,-21 1-38 0 0,1-1 0 0 0,-1 0 0 0 0,0-1 0 0 0,0 1 0 0 0,1-2 0 0 0,-1 1 0 0 0,-1-1 1 0 0,1 0-1 0 0,0 0 0 0 0,12-8 0 0 0,-19 10-206 0 0,1 0 0 0 0,0 1 0 0 0,-1-1 1 0 0,1 0-1 0 0,-1 0 0 0 0,1 1 0 0 0,-1-1 1 0 0,1 0-1 0 0,-1 0 0 0 0,0 0 0 0 0,1 0 0 0 0,-1 0 1 0 0,0 0-1 0 0,0 0 0 0 0,0 0 0 0 0,0 0 1 0 0,0 0-1 0 0,0 0 0 0 0,0 0 0 0 0,0 0 0 0 0,0-1 1 0 0,0-4-2233 0 0</inkml:trace>
</inkml:ink>
</file>

<file path=ppt/ink/ink8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119 45 7329 0 0,'0'0'1817'0'0,"-13"8"-1836"0"0,-41 29 217 0 0,50-33-187 0 0,0-1 1 0 0,0 1-1 0 0,0 0 0 0 0,1 0 1 0 0,-1 0-1 0 0,1 1 0 0 0,0-1 1 0 0,0 1-1 0 0,1-1 1 0 0,-1 1-1 0 0,1 0 0 0 0,0 0 1 0 0,-2 8-1 0 0,2-1-12 0 0,0 0 1 0 0,1 1-1 0 0,0 22 1 0 0,1-33 8 0 0,0 1 1 0 0,0-1 0 0 0,1 0 0 0 0,-1 1-1 0 0,0-1 1 0 0,1 0 0 0 0,0 1 0 0 0,0-1 0 0 0,0 0-1 0 0,0 0 1 0 0,0 0 0 0 0,0 0 0 0 0,0 0 0 0 0,1 0-1 0 0,-1 0 1 0 0,1 0 0 0 0,-1 0 0 0 0,1 0-1 0 0,0-1 1 0 0,0 1 0 0 0,0-1 0 0 0,0 1 0 0 0,0-1-1 0 0,0 0 1 0 0,0 0 0 0 0,0 0 0 0 0,0 0 0 0 0,1 0-1 0 0,-1 0 1 0 0,0-1 0 0 0,1 1 0 0 0,-1-1 0 0 0,0 0-1 0 0,1 1 1 0 0,-1-1 0 0 0,1 0 0 0 0,1-1-1 0 0,4 1 45 0 0,0 0 0 0 0,-1-1 0 0 0,1 0 0 0 0,0 0-1 0 0,-1 0 1 0 0,1-1 0 0 0,-1-1 0 0 0,1 1 0 0 0,-1-1-1 0 0,11-6 1 0 0,-7 2 197 0 0,0 0 0 0 0,-1-1-1 0 0,0 0 1 0 0,0-1 0 0 0,-1 0-1 0 0,14-18 1 0 0,-19 22-200 0 0,-1 0 0 0 0,0 0 0 0 0,0-1 0 0 0,0 1 0 0 0,-1-1 0 0 0,1 0-1 0 0,-2 0 1 0 0,1 0 0 0 0,0 0 0 0 0,-1 0 0 0 0,0 0 0 0 0,-1-1 0 0 0,0 1 0 0 0,1 0 0 0 0,-2 0 0 0 0,0-8 0 0 0,0 10-71 0 0,0 0 0 0 0,-1 1 0 0 0,1-1 0 0 0,-1 0 0 0 0,0 1 0 0 0,0-1 0 0 0,0 1 0 0 0,0-1 0 0 0,-1 1 0 0 0,1 0 1 0 0,-1 0-1 0 0,0 0 0 0 0,0 0 0 0 0,0 1 0 0 0,0-1 0 0 0,-1 1 0 0 0,1 0 0 0 0,-1 0 0 0 0,1 0 0 0 0,-1 0 1 0 0,0 0-1 0 0,0 1 0 0 0,1 0 0 0 0,-8-2 0 0 0,-1 0-888 0 0,-1 1 0 0 0,1-1 0 0 0,-1 2 0 0 0,0 0 0 0 0,0 0 0 0 0,-19 3 0 0 0,20 0-3310 0 0</inkml:trace>
</inkml:ink>
</file>

<file path=ppt/ink/ink8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62 2784 0 0,'0'0'7753'0'0,"4"13"-7035"0"0,-2-7-675 0 0,4 12 297 0 0,0 0 1 0 0,-2 0 0 0 0,0 0 0 0 0,2 34 0 0 0,-6-52-313 0 0,0 1 0 0 0,1 0 0 0 0,-1-1 1 0 0,0 1-1 0 0,0 0 0 0 0,0-1 0 0 0,0 1 0 0 0,0 0 0 0 0,0-1 1 0 0,0 1-1 0 0,-1 0 0 0 0,1-1 0 0 0,0 1 0 0 0,0 0 0 0 0,0-1 1 0 0,-1 1-1 0 0,1 0 0 0 0,0-1 0 0 0,-1 1 0 0 0,1-1 0 0 0,0 1 1 0 0,-1-1-1 0 0,1 1 0 0 0,-1-1 0 0 0,1 1 0 0 0,-1-1 0 0 0,1 1 1 0 0,-1-1-1 0 0,0 0 0 0 0,1 1 0 0 0,-1-1 0 0 0,1 0 0 0 0,-1 1 1 0 0,0-1-1 0 0,1 0 0 0 0,-2 1 0 0 0,1-2 11 0 0,0 1 0 0 0,0 0-1 0 0,0-1 1 0 0,0 1 0 0 0,0-1-1 0 0,0 1 1 0 0,0-1 0 0 0,0 0 0 0 0,0 1-1 0 0,0-1 1 0 0,0 0 0 0 0,0 0-1 0 0,0 0 1 0 0,1 1 0 0 0,-1-1 0 0 0,0 0-1 0 0,1 0 1 0 0,-1 0 0 0 0,0 0 0 0 0,1 0-1 0 0,-1 0 1 0 0,1-2 0 0 0,-2 0-63 0 0,1 0 1 0 0,0 0 0 0 0,0-1-1 0 0,1 1 1 0 0,-1 0 0 0 0,1-1-1 0 0,-1 1 1 0 0,1 0 0 0 0,0-1-1 0 0,0 1 1 0 0,1 0 0 0 0,-1-1-1 0 0,1 1 1 0 0,0 0 0 0 0,1-5-1 0 0,0 2-20 0 0,1 0 0 0 0,0 0 0 0 0,0 1 0 0 0,1-1 0 0 0,0 1 0 0 0,0-1 0 0 0,6-6 0 0 0,3 0-24 0 0,0 0-1 0 0,1 1 1 0 0,0 0 0 0 0,30-17 0 0 0,-38 25 55 0 0,0 0 0 0 0,0 0 0 0 0,0 0 0 0 0,0 1-1 0 0,1 0 1 0 0,-1 0 0 0 0,1 1 0 0 0,0 0 0 0 0,-1 0 0 0 0,1 0 0 0 0,10 1 0 0 0,-13 0 21 0 0,0 1 1 0 0,0 0 0 0 0,0 0 0 0 0,-1 0-1 0 0,1 0 1 0 0,0 1 0 0 0,-1-1-1 0 0,1 1 1 0 0,-1 0 0 0 0,0 0 0 0 0,1 0-1 0 0,-1 1 1 0 0,0-1 0 0 0,0 1 0 0 0,0 0-1 0 0,-1-1 1 0 0,1 1 0 0 0,-1 0-1 0 0,0 1 1 0 0,4 5 0 0 0,-1-1-4 0 0,-1 0 0 0 0,0 1 0 0 0,-1 0 0 0 0,0 0 1 0 0,0 0-1 0 0,-1 0 0 0 0,3 19 0 0 0,-4-4-1406 0 0,-2 43 0 0 0,-1-39-830 0 0,2-12-628 0 0,2-3-1484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164 23 5613 0 0,'0'0'6953'0'0,"-2"-5"-6878"0"0,1 1-61 0 0,-4-10-27 0 0,1 16 63 0 0,-1 11 111 0 0,-15 66 1040 0 0,7-27-1182 0 0,-1-2 1 0 0,-3 0-1 0 0,-23 51 0 0 0,18-56-1060 0 0,1-3-5092 0 0</inkml:trace>
</inkml:ink>
</file>

<file path=ppt/ink/ink8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334 89 1212 0 0,'0'0'7648'0'0,"-5"-13"-6900"0"0,-22-40-234 0 0,25 51-492 0 0,0 0 0 0 0,0 0 0 0 0,0 0 0 0 0,0 0 0 0 0,0 1 0 0 0,0-1 0 0 0,0 1-1 0 0,-1 0 1 0 0,1-1 0 0 0,0 1 0 0 0,-1 0 0 0 0,1 0 0 0 0,-1 1 0 0 0,0-1 0 0 0,1 0 0 0 0,-1 1 0 0 0,0 0-1 0 0,1-1 1 0 0,-1 1 0 0 0,0 0 0 0 0,1 0 0 0 0,-1 1 0 0 0,0-1 0 0 0,-4 2 0 0 0,-4-1 42 0 0,-2 1 11 0 0,-1 0 0 0 0,1 1 0 0 0,0 0 0 0 0,1 1 0 0 0,-1 1 1 0 0,1 0-1 0 0,-1 0 0 0 0,1 1 0 0 0,1 1 0 0 0,-1 0 0 0 0,1 1 1 0 0,1 0-1 0 0,-1 1 0 0 0,2 0 0 0 0,-1 0 0 0 0,1 1 0 0 0,-14 19 0 0 0,23-29-86 0 0,-1 1-1 0 0,1 0 1 0 0,-1 0-1 0 0,1 0 0 0 0,-1-1 1 0 0,1 1-1 0 0,-1 0 0 0 0,1 0 1 0 0,0 0-1 0 0,0 0 1 0 0,-1 0-1 0 0,1 0 0 0 0,0 0 1 0 0,0 0-1 0 0,0 0 1 0 0,0 0-1 0 0,0 0 0 0 0,0 0 1 0 0,0 0-1 0 0,1 2 0 0 0,-1-3 9 0 0,1 0 0 0 0,-1 1 0 0 0,1-1 0 0 0,-1 1 0 0 0,1-1 0 0 0,0 1 0 0 0,-1-1-1 0 0,1 0 1 0 0,-1 0 0 0 0,1 1 0 0 0,0-1 0 0 0,-1 0 0 0 0,1 0 0 0 0,-1 0 0 0 0,1 1-1 0 0,0-1 1 0 0,-1 0 0 0 0,1 0 0 0 0,0 0 0 0 0,-1 0 0 0 0,1 0 0 0 0,1-1 0 0 0,3 1-6 0 0,0-1 1 0 0,-1 0-1 0 0,1 0 1 0 0,0-1 0 0 0,0 0-1 0 0,6-3 1 0 0,12-8 83 0 0,-13 7-106 0 0,0 0 1 0 0,0 1-1 0 0,1 0 0 0 0,0 1 0 0 0,12-4 1 0 0,-21 7 5 0 0,1 1 1 0 0,0-1 0 0 0,0 1-1 0 0,0 0 1 0 0,-1 0 0 0 0,1 0-1 0 0,0 0 1 0 0,0 0 0 0 0,0 1-1 0 0,-1-1 1 0 0,1 1 0 0 0,0 0-1 0 0,-1-1 1 0 0,1 1 0 0 0,0 1-1 0 0,-1-1 1 0 0,1 0 0 0 0,-1 1-1 0 0,0-1 1 0 0,1 1 0 0 0,-1 0-1 0 0,0-1 1 0 0,0 1 0 0 0,0 0-1 0 0,0 0 1 0 0,2 4 0 0 0,1 1-71 0 0,-1 1 1 0 0,0-1-1 0 0,0 1 1 0 0,-1 0 0 0 0,0 0-1 0 0,0 1 1 0 0,2 11 0 0 0,1 14-5139 0 0</inkml:trace>
</inkml:ink>
</file>

<file path=ppt/ink/ink8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38 31 1800 0 0,'0'0'7704'0'0,"8"13"-6976"0"0,25 40-76 0 0,-31-49-577 0 0,0 1 0 0 0,0 0-1 0 0,-1-1 1 0 0,1 1 0 0 0,-1 0 0 0 0,0 0 0 0 0,0 0 0 0 0,-1 0 0 0 0,1 0 0 0 0,-1 0 0 0 0,0 0 0 0 0,-1 5 0 0 0,1-7-45 0 0,-1-1 0 0 0,1 1 0 0 0,-1-1 0 0 0,1 1 1 0 0,-1-1-1 0 0,0 1 0 0 0,0-1 0 0 0,0 0 0 0 0,0 1 0 0 0,-1-1 1 0 0,1 0-1 0 0,0 0 0 0 0,-1 0 0 0 0,0 0 0 0 0,1 0 0 0 0,-1 0 1 0 0,0 0-1 0 0,0-1 0 0 0,-4 3 0 0 0,5-3-17 0 0,-1 0 0 0 0,1 0 0 0 0,0 0 0 0 0,-1-1-1 0 0,0 1 1 0 0,1-1 0 0 0,-1 1 0 0 0,1-1 0 0 0,-1 1 0 0 0,1-1 0 0 0,-1 0-1 0 0,0 0 1 0 0,1 0 0 0 0,-1 0 0 0 0,0 0 0 0 0,1 0 0 0 0,-1 0 0 0 0,0-1-1 0 0,1 1 1 0 0,-1-1 0 0 0,1 1 0 0 0,-1-1 0 0 0,1 1 0 0 0,-1-1 0 0 0,1 0-1 0 0,-1 0 1 0 0,1 0 0 0 0,0 0 0 0 0,-1 0 0 0 0,1 0 0 0 0,0 0 0 0 0,0 0-1 0 0,0 0 1 0 0,0 0 0 0 0,0-1 0 0 0,0 1 0 0 0,-1-3 0 0 0,0 1-56 0 0,1 0 0 0 0,0 0 1 0 0,0 0-1 0 0,0 0 1 0 0,1 0-1 0 0,-1 0 0 0 0,1-1 1 0 0,0 1-1 0 0,0 0 0 0 0,0 0 1 0 0,0 0-1 0 0,0 0 1 0 0,1 0-1 0 0,-1-1 0 0 0,1 1 1 0 0,0 0-1 0 0,0 0 0 0 0,0 0 1 0 0,2-3-1 0 0,5-8-124 0 0,0 1 0 0 0,1 0 0 0 0,1 0 0 0 0,21-22 0 0 0,-27 31 130 0 0,0 0 0 0 0,1 0 0 0 0,-1 1 0 0 0,1-1-1 0 0,0 1 1 0 0,0 0 0 0 0,0 0 0 0 0,0 1 0 0 0,0-1 0 0 0,1 1 0 0 0,-1 0 0 0 0,1 1-1 0 0,0-1 1 0 0,-1 1 0 0 0,1 0 0 0 0,8 0 0 0 0,-10 2 62 0 0,-1-1-1 0 0,1 1 1 0 0,-1 0 0 0 0,0 1-1 0 0,1-1 1 0 0,-1 0 0 0 0,0 1-1 0 0,0 0 1 0 0,0 0 0 0 0,0 0-1 0 0,0 0 1 0 0,0 0 0 0 0,-1 1-1 0 0,1-1 1 0 0,-1 1 0 0 0,0 0-1 0 0,0-1 1 0 0,0 1 0 0 0,2 3-1 0 0,5 8 99 0 0,-2 0 0 0 0,11 25-1 0 0,-15-31-152 0 0,-1-1 0 0 0,0 1-1 0 0,0-1 1 0 0,-1 1 0 0 0,2 13 0 0 0,-3 5-4094 0 0</inkml:trace>
</inkml:ink>
</file>

<file path=ppt/ink/ink8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249 1 4164 0 0,'0'0'5839'0'0,"7"15"-4884"0"0,106 261 970 0 0,-102-246-1887 0 0,-7-22-37 0 0,2 7 11 0 0,0 0 0 0 0,-1 0 1 0 0,0 0-1 0 0,-1 1 0 0 0,-1-1 1 0 0,2 25-1 0 0,-5-39-4 0 0,0-1 0 0 0,0 1 0 0 0,0-1 0 0 0,0 0 0 0 0,0 1 0 0 0,0-1 0 0 0,0 1 0 0 0,0-1 0 0 0,0 0 0 0 0,0 1 0 0 0,-1-1 0 0 0,1 0 0 0 0,0 1 0 0 0,0-1 0 0 0,0 0 0 0 0,0 1 0 0 0,-1-1 0 0 0,1 0 0 0 0,0 1 0 0 0,0-1 0 0 0,-1 0 0 0 0,1 1 0 0 0,0-1 0 0 0,-1 0 0 0 0,1 0 0 0 0,0 1 0 0 0,-1-1 0 0 0,1 0 0 0 0,0 0 0 0 0,-1 0 0 0 0,1 0 0 0 0,0 0 0 0 0,-2 1 0 0 0,-14-4-114 0 0,-14-13-617 0 0,-18-33-481 0 0,40 40 1153 0 0,1 1 1 0 0,-1-1-1 0 0,-1 1 1 0 0,1 1-1 0 0,-1-1 0 0 0,-1 1 1 0 0,1 1-1 0 0,-1 0 1 0 0,0 1-1 0 0,-19-8 1 0 0,22 11 93 0 0,-1 0 0 0 0,0 0 1 0 0,1 1-1 0 0,-1 0 0 0 0,0 0 0 0 0,0 1 1 0 0,1 0-1 0 0,-1 0 0 0 0,0 1 0 0 0,0 0 0 0 0,1 1 1 0 0,-1-1-1 0 0,1 1 0 0 0,-1 1 0 0 0,-13 6 1 0 0,17-7 12 0 0,-1 1 0 0 0,1 0 0 0 0,0 0 1 0 0,0 0-1 0 0,0 0 0 0 0,0 1 0 0 0,1 0 1 0 0,-1-1-1 0 0,1 1 0 0 0,0 1 0 0 0,0-1 1 0 0,1 0-1 0 0,-1 1 0 0 0,1-1 0 0 0,0 1 1 0 0,0 0-1 0 0,1 0 0 0 0,-1 0 0 0 0,1 0 1 0 0,0 0-1 0 0,0 0 0 0 0,1 0 0 0 0,-1 0 1 0 0,1 0-1 0 0,1 5 0 0 0,-1-7-15 0 0,1-1-1 0 0,-1 1 1 0 0,1-1-1 0 0,0 1 1 0 0,0-1-1 0 0,0 0 0 0 0,0 1 1 0 0,0-1-1 0 0,1 0 1 0 0,-1 0-1 0 0,1 0 1 0 0,-1 0-1 0 0,1 0 1 0 0,0 0-1 0 0,0 0 1 0 0,0-1-1 0 0,0 1 1 0 0,0-1-1 0 0,0 1 1 0 0,0-1-1 0 0,0 0 0 0 0,0 1 1 0 0,1-1-1 0 0,-1-1 1 0 0,1 1-1 0 0,3 1 1 0 0,8 2 140 0 0,1-1 0 0 0,0 0-1 0 0,18 1 1 0 0,-23-3-168 0 0,20 2-227 0 0,1-1-1 0 0,-1-2 1 0 0,1-1-1 0 0,-1-1 1 0 0,57-12-1 0 0,-86 14 172 0 0,5-2-1385 0 0</inkml:trace>
</inkml:ink>
</file>

<file path=ppt/ink/ink8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405 33 2812 0 0,'0'0'5962'0'0,"-29"-13"-2526"0"0,28 13-3477 0 0,1-1-1 0 0,0 1 0 0 0,-1 0 0 0 0,1 0 0 0 0,-1-1 0 0 0,1 1 0 0 0,0 0 0 0 0,-1-1 0 0 0,1 1 0 0 0,0-1 0 0 0,-1 1 0 0 0,1 0 0 0 0,0-1 1 0 0,0 1-1 0 0,-1-1 0 0 0,1 1 0 0 0,0-1 0 0 0,0 1 0 0 0,0-1 0 0 0,0 1 0 0 0,0-1 0 0 0,0 1 0 0 0,-1 0 0 0 0,1-1 0 0 0,0 1 0 0 0,0-1 1 0 0,1 1-1 0 0,-1-2 0 0 0,-2-5 683 0 0,-11 12-621 0 0,-5 7 194 0 0,1 1 1 0 0,0 0-1 0 0,1 1 1 0 0,-24 27-1 0 0,-51 74 758 0 0,64-80-803 0 0,-95 122 238 0 0,116-148-2937 0 0,15-18 632 0 0,14-16-1734 0 0,-12 12 828 0 0</inkml:trace>
</inkml:ink>
</file>

<file path=ppt/ink/ink8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1436 0 0,'0'0'7607'0'0,"4"7"-7119"0"0,37 52 614 0 0,2-2 0 0 0,82 83 1 0 0,-64-73-1154 0 0,-56-62-122 0 0,24 26-1163 0 0,-9-19-3048 0 0</inkml:trace>
</inkml:ink>
</file>

<file path=ppt/ink/ink8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27 2704 0 0,'0'0'6937'0'0,"5"3"-7013"0"0,18 11 95 0 0,-23-14-6 0 0,1 0 0 0 0,-1 0 0 0 0,0 1 0 0 0,1-1 0 0 0,-1 0 0 0 0,0 1 0 0 0,1-1 0 0 0,-1 0 0 0 0,0 1 0 0 0,0-1-1 0 0,1 1 1 0 0,-1-1 0 0 0,0 1 0 0 0,0-1 0 0 0,0 1 0 0 0,1-1 0 0 0,-1 0 0 0 0,0 1 0 0 0,0-1 0 0 0,0 1 0 0 0,0-1 0 0 0,0 1 0 0 0,0-1 0 0 0,0 1-1 0 0,0-1 1 0 0,0 1 0 0 0,0-1 0 0 0,0 1 0 0 0,-1-1 0 0 0,1 1 0 0 0,0-1 0 0 0,0 1 0 0 0,0-1 0 0 0,-1 0 0 0 0,1 1 0 0 0,0-1 0 0 0,0 1 0 0 0,-1-1-1 0 0,1 0 1 0 0,0 1 0 0 0,-1-1 0 0 0,1 0 0 0 0,0 1 0 0 0,-1-1 0 0 0,1 0 0 0 0,-1 1 0 0 0,1-1 0 0 0,0 0 0 0 0,-1 0 0 0 0,1 0 0 0 0,-1 1 0 0 0,1-1-1 0 0,-1 0 1 0 0,0 0 0 0 0,-22 9 292 0 0,14-8-200 0 0,1 0 0 0 0,-1 0 0 0 0,0-1 0 0 0,0 0 0 0 0,-12-2 0 0 0,19 1-92 0 0,0 1 0 0 0,0 0 0 0 0,0-1 0 0 0,0 1 1 0 0,0-1-1 0 0,1 0 0 0 0,-1 0 0 0 0,0 1 1 0 0,1-1-1 0 0,-1 0 0 0 0,0 0 0 0 0,1-1 0 0 0,-1 1 1 0 0,0-1-1 0 0,1 1-15 0 0,1 0 0 0 0,-1 0 0 0 0,1 0 0 0 0,-1 0 0 0 0,1-1 0 0 0,0 1 0 0 0,-1 0 0 0 0,1 0 0 0 0,0 0 0 0 0,0 0 0 0 0,0 0-1 0 0,0 0 1 0 0,0 0 0 0 0,0 0 0 0 0,0 0 0 0 0,0 0 0 0 0,1-1 0 0 0,-1 1 0 0 0,0 0 0 0 0,1 0 0 0 0,-1 0 0 0 0,1 0 0 0 0,-1 0 0 0 0,1 0 0 0 0,-1 1 0 0 0,2-3 0 0 0,0 0-35 0 0,1 1 1 0 0,-1 0-1 0 0,0-1 0 0 0,1 1 1 0 0,-1 0-1 0 0,1 0 0 0 0,0 1 0 0 0,-1-1 1 0 0,1 0-1 0 0,0 1 0 0 0,0 0 1 0 0,0 0-1 0 0,0 0 0 0 0,0 0 1 0 0,1 0-1 0 0,3 0 0 0 0,-4 0 42 0 0,-1 1 0 0 0,0-1 0 0 0,1 1 0 0 0,-1 0 0 0 0,1 0 1 0 0,-1 0-1 0 0,0 0 0 0 0,1 0 0 0 0,-1 1 0 0 0,0-1 0 0 0,1 1 0 0 0,-1-1 0 0 0,0 1 0 0 0,1 0 0 0 0,-1 0 0 0 0,0 0 0 0 0,0 0 0 0 0,0 1 0 0 0,0-1 0 0 0,0 0 1 0 0,0 1-1 0 0,2 2 0 0 0,-4-4 15 0 0,1 1 0 0 0,-1-1 0 0 0,0 1 0 0 0,0 0 0 0 0,0-1 0 0 0,1 1 0 0 0,-1-1 0 0 0,0 1 0 0 0,0 0 0 0 0,0-1 1 0 0,0 1-1 0 0,0-1 0 0 0,0 1 0 0 0,0 0 0 0 0,0-1 0 0 0,0 1 0 0 0,-1-1 0 0 0,1 1 0 0 0,0 0 0 0 0,0-1 0 0 0,0 1 0 0 0,-1-1 0 0 0,1 1 1 0 0,0-1-1 0 0,-1 1 0 0 0,1-1 0 0 0,0 1 0 0 0,-1-1 0 0 0,1 1 0 0 0,-1-1 0 0 0,1 1 0 0 0,-1-1 0 0 0,1 0 0 0 0,-1 1 0 0 0,1-1 0 0 0,-1 0 1 0 0,1 1-1 0 0,-1-1 0 0 0,1 0 0 0 0,-1 0 0 0 0,0 0 0 0 0,1 1 0 0 0,-1-1 0 0 0,1 0 0 0 0,-2 0 0 0 0,-35 9 338 0 0,30-7-421 0 0,-8 4-537 0 0</inkml:trace>
</inkml:ink>
</file>

<file path=ppt/ink/ink8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0 692 0 0,'0'0'2164'0'0</inkml:trace>
</inkml:ink>
</file>

<file path=ppt/ink/ink8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84 61 940 0 0,'69'0'745'0'0,"-69"0"-694"0"0,0 0 0 0 0,1 0 0 0 0,-1 0 0 0 0,0 0 0 0 0,1 0-1 0 0,-1 0 1 0 0,0 0 0 0 0,0 0 0 0 0,1 0 0 0 0,-1-1 0 0 0,0 1 0 0 0,0 0 0 0 0,0 0 0 0 0,1 0 0 0 0,-1 0 0 0 0,0 0 0 0 0,0-1 0 0 0,0 1 0 0 0,1 0 0 0 0,-1 0-1 0 0,0-1 1 0 0,0 1 0 0 0,0 0 0 0 0,0 0 0 0 0,0 0 0 0 0,0-1 0 0 0,1 1 0 0 0,-1 0 0 0 0,0 0 0 0 0,0-1 0 0 0,0 1 0 0 0,0 0 0 0 0,0 0 0 0 0,0-1 0 0 0,0 1 0 0 0,0 0-1 0 0,0-1 1 0 0,0 1 0 0 0,0 0 0 0 0,0 0 0 0 0,0-1 0 0 0,-1 1 0 0 0,1 0 0 0 0,0 0 0 0 0,0-1 0 0 0,0 1 0 0 0,0 0 0 0 0,0 0 0 0 0,0 0 0 0 0,-1-1 0 0 0,1 1 0 0 0,0 0-1 0 0,0 0 1 0 0,0 0 0 0 0,-1-1 0 0 0,-12-18 974 0 0,7 12-233 0 0,3 2-712 0 0,-8-13 1795 0 0,8 18-897 0 0,1 10-645 0 0,-1 41 818 0 0,-2 1 1 0 0,-15 61-1 0 0,10-59-822 0 0,0 0-195 0 0,2-1 6 0 0,-3 0 0 0 0,-31 94 0 0 0,33-133-987 0 0</inkml:trace>
</inkml:ink>
</file>

<file path=ppt/ink/ink8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75 120 3664 0 0,'0'0'3280'0'0,"13"1"-3223"0"0,64 3 42 0 0,-76-4-81 0 0,0 0 0 0 0,0 0 0 0 0,0 0 0 0 0,0 0 0 0 0,0 0 0 0 0,0-1 0 0 0,0 1-1 0 0,-1 0 1 0 0,1 0 0 0 0,0-1 0 0 0,0 1 0 0 0,0-1 0 0 0,0 1 0 0 0,0-1 0 0 0,0 1 0 0 0,-1-1 0 0 0,1 1 0 0 0,0-1 0 0 0,0 0 0 0 0,-1 1 0 0 0,1-1 0 0 0,0 0 0 0 0,-1 0 0 0 0,1 1-1 0 0,-1-1 1 0 0,1-1 0 0 0,0 0-9 0 0,0 0-1 0 0,-1-1 1 0 0,1 1-1 0 0,-1 0 1 0 0,0 0-1 0 0,0-1 1 0 0,1 1 0 0 0,-2 0-1 0 0,1-1 1 0 0,0 1-1 0 0,-1-3 1 0 0,0 0-5 0 0,0-1 0 0 0,-1 0 0 0 0,0 1 0 0 0,0-1 0 0 0,0 1 1 0 0,-1-1-1 0 0,1 1 0 0 0,-6-7 0 0 0,7 10 2 0 0,-1 0 1 0 0,1 1-1 0 0,-1-1 0 0 0,1 0 1 0 0,-1 0-1 0 0,0 1 0 0 0,0-1 1 0 0,0 1-1 0 0,0-1 0 0 0,0 1 1 0 0,0 0-1 0 0,0 0 0 0 0,-1 0 1 0 0,1 0-1 0 0,0 0 1 0 0,-1 1-1 0 0,1-1 0 0 0,0 1 1 0 0,-1-1-1 0 0,1 1 0 0 0,-1 0 1 0 0,1 0-1 0 0,0 0 0 0 0,-1 0 1 0 0,1 0-1 0 0,-1 1 0 0 0,1-1 1 0 0,-4 2-1 0 0,2 0 24 0 0,-1 1 0 0 0,1-1 1 0 0,-1 1-1 0 0,1 1 0 0 0,0-1 0 0 0,0 0 0 0 0,1 1 1 0 0,-1 0-1 0 0,1 0 0 0 0,0 0 0 0 0,0 0 1 0 0,-4 6-1 0 0,0 4 302 0 0,0-1 1 0 0,0 1-1 0 0,1 0 1 0 0,-6 20-1 0 0,10-26-140 0 0,0 0 0 0 0,0 0-1 0 0,1 0 1 0 0,0 0 0 0 0,1 0-1 0 0,0 0 1 0 0,0 0 0 0 0,0 1-1 0 0,1-1 1 0 0,2 8 0 0 0,-2-12-172 0 0,0-1 0 0 0,1 0 0 0 0,-1 1-1 0 0,1-1 1 0 0,-1 0 0 0 0,1 0 0 0 0,0 0 0 0 0,0 0 0 0 0,1-1 0 0 0,-1 1 0 0 0,0 0 0 0 0,1-1 0 0 0,0 0 0 0 0,-1 1 0 0 0,1-1 0 0 0,3 2-1 0 0,0-1 47 0 0,0-1 1 0 0,0 1-1 0 0,0-1 0 0 0,1 0 0 0 0,-1 0 0 0 0,0-1 0 0 0,1 1 0 0 0,8-1 0 0 0,-4 0-468 0 0,0-1-1 0 0,1 0 1 0 0,-1-1-1 0 0,1 0 1 0 0,-1-1-1 0 0,0 0 1 0 0,0-1 0 0 0,0 0-1 0 0,17-9 1 0 0,-10 1-2720 0 0,4-11-2585 0 0</inkml:trace>
</inkml:ink>
</file>

<file path=ppt/ink/ink8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37 298 4152 0 0,'0'0'4736'0'0,"15"-6"-4557"0"0,106-42 47 0 0,-115 45-217 0 0,-1-1 0 0 0,0 1 0 0 0,0-1 0 0 0,-1 0 1 0 0,1 0-1 0 0,-1 0 0 0 0,0-1 0 0 0,0 1 0 0 0,0-1 0 0 0,-1 0 0 0 0,0 0 1 0 0,0 0-1 0 0,0-1 0 0 0,0 1 0 0 0,-1-1 0 0 0,0 0 0 0 0,0 1 1 0 0,0-1-1 0 0,-1 0 0 0 0,0 0 0 0 0,0 0 0 0 0,-1 0 0 0 0,1 0 0 0 0,-1 0 1 0 0,-1 0-1 0 0,1 0 0 0 0,-1-1 0 0 0,0 1 0 0 0,0 1 0 0 0,-1-1 0 0 0,0 0 1 0 0,0 0-1 0 0,0 1 0 0 0,-1-1 0 0 0,0 1 0 0 0,0-1 0 0 0,0 1 0 0 0,0 0 1 0 0,-1 1-1 0 0,0-1 0 0 0,0 0 0 0 0,-6-4 0 0 0,8 7-38 0 0,0 1 0 0 0,0-1 0 0 0,0 1-1 0 0,0 0 1 0 0,0-1 0 0 0,0 1 0 0 0,0 0-1 0 0,0 0 1 0 0,-1 1 0 0 0,1-1 0 0 0,0 0 0 0 0,-1 1-1 0 0,1-1 1 0 0,0 1 0 0 0,-1 0 0 0 0,1 0-1 0 0,-1 0 1 0 0,1 0 0 0 0,0 0 0 0 0,-4 1 0 0 0,3 0 1 0 0,0 0 0 0 0,-1 1 0 0 0,1 0 1 0 0,0-1-1 0 0,0 1 0 0 0,0 0 0 0 0,0 0 1 0 0,0 1-1 0 0,0-1 0 0 0,1 1 0 0 0,-1-1 1 0 0,-2 4-1 0 0,-5 9 153 0 0,0 0 0 0 0,2 0 0 0 0,-1 1 0 0 0,-7 21 0 0 0,14-33-25 0 0,-8 23 342 0 0,1 0 1 0 0,1 0-1 0 0,2 1 1 0 0,-7 55-1 0 0,9 115 622 0 0,4-185-1055 0 0,2 0 0 0 0,-1 0 0 0 0,2 0 0 0 0,-1 0 0 0 0,7 16 0 0 0,-7-24-15 0 0,0 0 0 0 0,0 0 0 0 0,0 0 0 0 0,1 0 0 0 0,0-1 0 0 0,-1 1 0 0 0,2-1 0 0 0,-1 0 0 0 0,0 0 0 0 0,1 0 0 0 0,0 0 0 0 0,0 0 0 0 0,0-1 0 0 0,0 0 0 0 0,9 5-1 0 0,13-2-1541 0 0,-25-6 1345 0 0,0 0 0 0 0,0 0-1 0 0,0 0 1 0 0,0 0 0 0 0,0 0 0 0 0,0 0 0 0 0,0 0 0 0 0,0 0 0 0 0,0-1 0 0 0,0 1 0 0 0,-1 0 0 0 0,1-1 0 0 0,0 1 0 0 0,0-1 0 0 0,0 1 0 0 0,0-1 0 0 0,0 1 0 0 0,-1-1 0 0 0,1 1 0 0 0,0-1 0 0 0,0 0 0 0 0,-1 0 0 0 0,1 1 0 0 0,0-1 0 0 0,0-1 0 0 0,2-8-2720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4.81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0 2824 0 0,'0'0'10141'0'0,"30"53"-10013"0"0,-30-22 12 0 0,0 8-132 0 0,-2 7-8 0 0,-2 2-384 0 0,1 1-1076 0 0,0-12-1008 0 0,3 8-3165 0 0</inkml:trace>
</inkml:ink>
</file>

<file path=ppt/ink/ink8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69 3008 0 0,'0'0'7613'0'0,"16"-4"-8223"0"0,7-1 602 0 0,0 1 1 0 0,0 2-1 0 0,38-1 0 0 0,-40 4-268 0 0,1-2-1 0 0,0 0 0 0 0,-1-1 0 0 0,23-6 1 0 0,-31 5-630 0 0,0-1 0 0 0,-1 0 0 0 0,1-1 0 0 0,17-11 0 0 0,-18 9-1277 0 0</inkml:trace>
</inkml:ink>
</file>

<file path=ppt/ink/ink8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77 692 0 0,'0'0'7927'0'0,"-1"-13"-7132"0"0,-1-51 2366 0 0,-1 84-2831 0 0,-16 108 689 0 0,-4 182 0 0 0,20-245-963 0 0,0 55-784 0 0,4-142-5935 0 0,1 3 2019 0 0</inkml:trace>
</inkml:ink>
</file>

<file path=ppt/ink/ink8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3344 0 0,'0'0'4900'0'0,"15"-3"-5015"0"0,18-2 126 0 0,-1 1 0 0 0,47 1-1 0 0,35 2 302 0 0,-34 0-2998 0 0</inkml:trace>
</inkml:ink>
</file>

<file path=ppt/ink/ink8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24 1332 0 0,'0'0'8782'0'0,"13"-2"-8308"0"0,-11 1-456 0 0,26-5 287 0 0,0 2 0 0 0,41-3-1 0 0,-41 6-106 0 0,23-1-87 0 0,-47 2-156 0 0,-1 0 1 0 0,1 0-1 0 0,-1 1 1 0 0,0-1 0 0 0,1 1-1 0 0,-1 0 1 0 0,0 0 0 0 0,1 0-1 0 0,-1 0 1 0 0,5 3-1 0 0,-8-3-109 0 0,1-1 0 0 0,0 1 0 0 0,-1-1 0 0 0,1 1 0 0 0,-1-1-1 0 0,1 1 1 0 0,-1-1 0 0 0,1 1 0 0 0,-1 0 0 0 0,1-1 0 0 0,-1 1-1 0 0,1 0 1 0 0,-1-1 0 0 0,0 1 0 0 0,1 0 0 0 0,-1-1 0 0 0,0 1-1 0 0,0 0 1 0 0,0 0 0 0 0,1 0 0 0 0,-1-1 0 0 0,0 1 0 0 0,0 0-1 0 0,0 0 1 0 0,0 0 0 0 0,0 9-2850 0 0</inkml:trace>
</inkml:ink>
</file>

<file path=ppt/ink/ink8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0 284 4376 0 0,'0'0'7019'0'0,"14"6"-6954"0"0,7 2-240 0 0,0-1 0 0 0,0 0 0 0 0,1-2 0 0 0,0 0 0 0 0,33 2 0 0 0,-43-7-511 0 0,-5 1-90 0 0,0-1 0 0 0,0 0 0 0 0,0 0 0 0 0,0-1-1 0 0,0 0 1 0 0,11-3 0 0 0,10-7-3515 0 0</inkml:trace>
  <inkml:trace contextRef="#ctx0" brushRef="#br0" timeOffset="1">648 1 5260 0 0,'0'0'8421'0'0,"6"7"-8151"0"0,7 15 30 0 0,-1 0 1 0 0,-1 0 0 0 0,-2 1-1 0 0,0 1 1 0 0,6 24 0 0 0,-6-15-210 0 0,5 36 1 0 0,-13-55-443 0 0,1-1 0 0 0,-2 0 0 0 0,0 0 0 0 0,0 0 0 0 0,-5 26 0 0 0,5-38 118 0 0,0 1 0 0 0,0-1 0 0 0,-1 1 0 0 0,1-1 0 0 0,0 1 0 0 0,-1-1 0 0 0,1 0 0 0 0,-1 1 0 0 0,1-1 0 0 0,-1 1 0 0 0,0-1 0 0 0,0 0 0 0 0,1 0 0 0 0,-1 0 0 0 0,0 1 0 0 0,0-1 0 0 0,0 0 0 0 0,0 0 0 0 0,-1 0 0 0 0,1 0 0 0 0,0-1 0 0 0,0 1 0 0 0,0 0 0 0 0,-1 0 0 0 0,1-1 0 0 0,0 1 0 0 0,-1-1 0 0 0,-2 1 0 0 0</inkml:trace>
</inkml:ink>
</file>

<file path=ppt/ink/ink8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1 226 1552 0 0,'0'0'9460'0'0,"15"12"-9316"0"0,50 40-96 0 0,-58-46-10 0 0,0-1 0 0 0,1 1 0 0 0,-1-2 0 0 0,1 1-1 0 0,0-1 1 0 0,1 0 0 0 0,-1-1 0 0 0,1 0 0 0 0,-1 0-1 0 0,1-1 1 0 0,0 0 0 0 0,0 0 0 0 0,0-1 0 0 0,0 0-1 0 0,0-1 1 0 0,17-1 0 0 0,-23 0-7 0 0,0 1 0 0 0,1-1 0 0 0,-1-1 0 0 0,0 1 1 0 0,0 0-1 0 0,0-1 0 0 0,0 0 0 0 0,0 0 0 0 0,0 0 0 0 0,0 0 0 0 0,0 0 0 0 0,-1 0 0 0 0,1-1 0 0 0,-1 1 1 0 0,0-1-1 0 0,0 0 0 0 0,0 1 0 0 0,0-1 0 0 0,0 0 0 0 0,-1 0 0 0 0,1 0 0 0 0,-1-1 0 0 0,2-4 0 0 0,2-4 25 0 0,-1 0 1 0 0,-1-1-1 0 0,0 1 0 0 0,-1-1 0 0 0,2-14 0 0 0,-4 20-59 0 0,2-14 15 0 0,-2 0 1 0 0,-3-36-1 0 0,3 52-17 0 0,-1 1 1 0 0,1-1 0 0 0,-1 1 0 0 0,-1-1-1 0 0,1 1 1 0 0,0-1 0 0 0,-1 1-1 0 0,0 0 1 0 0,0 0 0 0 0,-1 0-1 0 0,1 0 1 0 0,-1 0 0 0 0,1 1-1 0 0,-1-1 1 0 0,0 1 0 0 0,-1-1-1 0 0,1 1 1 0 0,-7-5 0 0 0,7 7-36 0 0,1 0 0 0 0,-1 0 1 0 0,1 0-1 0 0,-1 0 0 0 0,1 1 0 0 0,-1-1 0 0 0,1 1 1 0 0,-1-1-1 0 0,1 1 0 0 0,-1 0 0 0 0,0 0 1 0 0,1 0-1 0 0,-1 0 0 0 0,0 1 0 0 0,1-1 0 0 0,-1 1 1 0 0,1-1-1 0 0,-1 1 0 0 0,1 0 0 0 0,-1 0 1 0 0,1 0-1 0 0,0 1 0 0 0,-1-1 0 0 0,1 0 0 0 0,0 1 1 0 0,0-1-1 0 0,0 1 0 0 0,0 0 0 0 0,0 0 1 0 0,0 0-1 0 0,1 0 0 0 0,-4 4 0 0 0,0 1-527 0 0,0 0 0 0 0,1 0 1 0 0,-1 0-1 0 0,1 1 0 0 0,1-1 0 0 0,-1 1 0 0 0,1 0 0 0 0,-3 16 0 0 0,4-8-1960 0 0</inkml:trace>
</inkml:ink>
</file>

<file path=ppt/ink/ink8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129 26 2844 0 0,'0'0'7363'0'0,"-14"12"-7080"0"0,-2 1-168 0 0,5-6 8 0 0,1 2-1 0 0,-1-1 1 0 0,2 1 0 0 0,0 1-1 0 0,0 0 1 0 0,-13 19 0 0 0,19-25-104 0 0,1 0 1 0 0,0 0 0 0 0,0 1-1 0 0,0-1 1 0 0,0 0-1 0 0,1 1 1 0 0,0-1 0 0 0,0 0-1 0 0,0 1 1 0 0,0 4-1 0 0,1-7-9 0 0,0-1-1 0 0,0 0 1 0 0,0 1-1 0 0,0-1 1 0 0,1 0-1 0 0,-1 0 0 0 0,0 1 1 0 0,1-1-1 0 0,-1 0 1 0 0,1 0-1 0 0,-1 1 1 0 0,1-1-1 0 0,-1 0 0 0 0,1 0 1 0 0,0 0-1 0 0,0 0 1 0 0,-1 0-1 0 0,1 0 1 0 0,0 0-1 0 0,0 0 0 0 0,0 0 1 0 0,0-1-1 0 0,0 1 1 0 0,0 0-1 0 0,0-1 1 0 0,1 1-1 0 0,-1 0 0 0 0,0-1 1 0 0,0 1-1 0 0,0-1 1 0 0,1 0-1 0 0,-1 1 1 0 0,0-1-1 0 0,1 0 0 0 0,-1 0 1 0 0,0 0-1 0 0,3 0 1 0 0,6 0 60 0 0,0 0 0 0 0,0-1 0 0 0,0 0 0 0 0,0-1 0 0 0,0 0 0 0 0,0-1 0 0 0,-1 0 0 0 0,1 0-1 0 0,-1-1 1 0 0,0 0 0 0 0,18-11 0 0 0,-23 12-51 0 0,1 0 1 0 0,-1 0-1 0 0,0 0 0 0 0,0-1 0 0 0,0 0 0 0 0,0 1 0 0 0,-1-1 0 0 0,0 0 0 0 0,1-1 0 0 0,-2 1 0 0 0,1-1 0 0 0,0 1 1 0 0,-1-1-1 0 0,0 0 0 0 0,0 0 0 0 0,0 0 0 0 0,0 0 0 0 0,-1 0 0 0 0,0 0 0 0 0,0-1 0 0 0,-1 1 0 0 0,1 0 0 0 0,-1-1 0 0 0,-1-6 1 0 0,1 10-37 0 0,-1-1 0 0 0,0 0 0 0 0,0 0 0 0 0,0 0 0 0 0,-1 1 0 0 0,1-1 0 0 0,0 0 0 0 0,-1 1 1 0 0,0-1-1 0 0,0 1 0 0 0,1 0 0 0 0,-1-1 0 0 0,-1 1 0 0 0,1 0 0 0 0,0 0 0 0 0,0 1 0 0 0,-1-1 1 0 0,1 0-1 0 0,-1 1 0 0 0,0-1 0 0 0,1 1 0 0 0,-1 0 0 0 0,0 0 0 0 0,0 0 0 0 0,0 0 0 0 0,0 1 1 0 0,-3-1-1 0 0,-8-2-292 0 0,-1 1-1 0 0,1 1 1 0 0,-30 1 0 0 0,6 5-1433 0 0,16 7-2762 0 0</inkml:trace>
</inkml:ink>
</file>

<file path=ppt/ink/ink8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2492 0 0,'0'0'7239'0'0,"14"9"-6476"0"0,43 31-94 0 0,-52-37-608 0 0,-1 1-1 0 0,1 0 1 0 0,-1 0 0 0 0,0 0-1 0 0,0 1 1 0 0,0-1 0 0 0,-1 1-1 0 0,0 0 1 0 0,0 0-1 0 0,0 0 1 0 0,0 0 0 0 0,-1 0-1 0 0,0 1 1 0 0,0-1 0 0 0,0 1-1 0 0,-1 0 1 0 0,1-1 0 0 0,-1 1-1 0 0,-1 0 1 0 0,1 10-1 0 0,-2-15-38 0 0,1 0-1 0 0,-1 0 1 0 0,1 0-1 0 0,-1 0 0 0 0,0 0 1 0 0,1 0-1 0 0,-1-1 0 0 0,0 1 1 0 0,0 0-1 0 0,0 0 0 0 0,1-1 1 0 0,-1 1-1 0 0,0-1 0 0 0,0 1 1 0 0,0-1-1 0 0,0 1 0 0 0,0-1 1 0 0,0 1-1 0 0,0-1 0 0 0,0 0 1 0 0,0 0-1 0 0,0 0 0 0 0,0 1 1 0 0,0-1-1 0 0,-1 0 1 0 0,1 0-1 0 0,0 0 0 0 0,0-1 1 0 0,0 1-1 0 0,0 0 0 0 0,0 0 1 0 0,-1-1-1 0 0,-2 1 20 0 0,1 0 1 0 0,-1-1-1 0 0,1 1 1 0 0,-1-1-1 0 0,1 0 1 0 0,-1 0-1 0 0,1 0 0 0 0,0 0 1 0 0,-5-3-1 0 0,7 3-64 0 0,-1-1 1 0 0,1 0-1 0 0,0 1 0 0 0,-1-1 0 0 0,1 0 0 0 0,0 0 0 0 0,0 0 1 0 0,0 0-1 0 0,1 0 0 0 0,-1 0 0 0 0,0 0 0 0 0,1 0 1 0 0,-1-1-1 0 0,1 1 0 0 0,0 0 0 0 0,0 0 0 0 0,0 0 0 0 0,0-1 1 0 0,0 1-1 0 0,0 0 0 0 0,1 0 0 0 0,-1 0 0 0 0,1 0 0 0 0,-1 0 1 0 0,1 0-1 0 0,0-1 0 0 0,0 1 0 0 0,0 1 0 0 0,2-5 0 0 0,2-2-58 0 0,0-1 0 0 0,1 1-1 0 0,0 0 1 0 0,0 0 0 0 0,8-7-1 0 0,-7 9 72 0 0,-1 0 0 0 0,2 0 0 0 0,-1 0 0 0 0,0 1-1 0 0,1 0 1 0 0,0 0 0 0 0,17-7 0 0 0,-22 11 75 0 0,1 0 0 0 0,0 0 0 0 0,-1 0 1 0 0,1 0-1 0 0,0 1 0 0 0,0-1 0 0 0,0 1 0 0 0,0 0 1 0 0,-1 0-1 0 0,1 1 0 0 0,0-1 0 0 0,0 1 0 0 0,0 0 1 0 0,-1 0-1 0 0,1 0 0 0 0,0 0 0 0 0,-1 1 0 0 0,1-1 1 0 0,-1 1-1 0 0,0 0 0 0 0,6 4 0 0 0,5 5 97 0 0,0 1 1 0 0,0 1-1 0 0,-1 0 0 0 0,-1 1 0 0 0,16 22 0 0 0,-22-27-537 0 0,0 1-1 0 0,-1-1 0 0 0,0 1 0 0 0,0 0 0 0 0,-1 1 0 0 0,3 12 0 0 0,-5-3-5540 0 0</inkml:trace>
</inkml:ink>
</file>

<file path=ppt/ink/ink8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106 178 964 0 0,'0'0'5513'0'0,"14"-13"-5323"0"0,42-43-54 0 0,-54 54-105 0 0,1-1-1 0 0,0 0 1 0 0,-1 0 0 0 0,0 0-1 0 0,0 0 1 0 0,0 0 0 0 0,0 0-1 0 0,0-1 1 0 0,0 1-1 0 0,-1-1 1 0 0,0 1 0 0 0,0-1-1 0 0,0 0 1 0 0,0 1-1 0 0,0-5 1 0 0,-1 6 34 0 0,0 0 0 0 0,0 0 1 0 0,-1 0-1 0 0,1 0 0 0 0,-1 0 0 0 0,1 1 1 0 0,-1-1-1 0 0,1 0 0 0 0,-1 0 0 0 0,0 0 0 0 0,0 1 1 0 0,0-1-1 0 0,0 1 0 0 0,0-1 0 0 0,-1 1 1 0 0,1-1-1 0 0,0 1 0 0 0,-1-1 0 0 0,1 1 1 0 0,-3-2-1 0 0,0 1-3 0 0,0 0 1 0 0,0 0 0 0 0,-1 0-1 0 0,1 0 1 0 0,0 1 0 0 0,0 0-1 0 0,-1-1 1 0 0,1 2 0 0 0,-1-1-1 0 0,1 0 1 0 0,-1 1-1 0 0,1 0 1 0 0,-1 0 0 0 0,1 0-1 0 0,-1 1 1 0 0,1 0 0 0 0,-1 0-1 0 0,1 0 1 0 0,-7 2 0 0 0,5 0 49 0 0,-1 1 1 0 0,1 0-1 0 0,0 0 1 0 0,1 1 0 0 0,-1-1-1 0 0,1 1 1 0 0,0 0 0 0 0,0 1-1 0 0,0-1 1 0 0,1 1 0 0 0,-1 0-1 0 0,1 0 1 0 0,1 0-1 0 0,-1 1 1 0 0,-2 9 0 0 0,4-13-47 0 0,1 1 0 0 0,0-1 0 0 0,0 1 0 0 0,0-1 0 0 0,1 1 0 0 0,-1-1 0 0 0,1 1 0 0 0,0 0 0 0 0,0-1 0 0 0,0 1 0 0 0,0 0 0 0 0,1-1 0 0 0,0 1 0 0 0,-1-1 0 0 0,1 1 0 0 0,0-1-1 0 0,1 1 1 0 0,-1-1 0 0 0,1 0 0 0 0,-1 0 0 0 0,1 1 0 0 0,0-1 0 0 0,0 0 0 0 0,1-1 0 0 0,-1 1 0 0 0,0 0 0 0 0,1-1 0 0 0,0 1 0 0 0,-1-1 0 0 0,1 0 0 0 0,0 0 0 0 0,4 2 0 0 0,4 2 39 0 0,0-1 0 0 0,0-1 0 0 0,0 1 0 0 0,0-2 0 0 0,0 0 0 0 0,1 0 0 0 0,17 1 0 0 0,1-2-82 0 0,52-2 1 0 0,-79 0-181 0 0,0 0 1 0 0,1-1-1 0 0,-1 1 1 0 0,1-1-1 0 0,-1 0 1 0 0,0 0-1 0 0,0 0 1 0 0,1 0-1 0 0,5-4 0 0 0,-8 4-283 0 0,0 0 0 0 0,0 0 0 0 0,1 0-1 0 0,-1 0 1 0 0,0 0 0 0 0,0 0-1 0 0,0 0 1 0 0,0-1 0 0 0,0 1-1 0 0,0 0 1 0 0,0-1 0 0 0,-1 1 0 0 0,1-1-1 0 0,1-2 1 0 0</inkml:trace>
</inkml:ink>
</file>

<file path=ppt/ink/ink8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21 888 0 0,'0'0'13562'0'0,"8"-1"-13197"0"0,283-17 548 0 0,-259 17-3121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5.2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241 1 6233 0 0,'0'0'7366'0'0,"-11"13"-6669"0"0,3-4-620 0 0,-157 206 408 0 0,127-149-2247 0 0,20-20-3507 0 0</inkml:trace>
</inkml:ink>
</file>

<file path=ppt/ink/ink8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56 8689 0 0,'0'0'7083'0'0,"17"-2"-6830"0"0,136-16-93 0 0,-107 13-360 0 0,38-7 444 0 0,-76 10-1097 0 0,0 0 1 0 0,-1-1 0 0 0,1 1-1 0 0,10-7 1 0 0</inkml:trace>
</inkml:ink>
</file>

<file path=ppt/ink/ink8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349 37 288 0 0,'0'0'1359'0'0,"15"-36"8914"0"0,-24 39-9625 0 0,-10 6-812 0 0,-48 41 579 0 0,1 4 0 0 0,-86 89 0 0 0,101-101-5274 0 0</inkml:trace>
</inkml:ink>
</file>

<file path=ppt/ink/ink8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1812 0 0,'0'0'8196'0'0,"15"8"-7486"0"0,20 11-165 0 0,51 37 0 0 0,-38-20-100 0 0,2 0-436 0 0,62 59-1 0 0,-102-83-1268 0 0,2 1-4428 0 0</inkml:trace>
</inkml:ink>
</file>

<file path=ppt/ink/ink8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107 9 7141 0 0,'0'0'5377'0'0,"-6"6"-5182"0"0,3-3-179 0 0,-31 28 226 0 0,31-29-225 0 0,1-1-1 0 0,0 1 0 0 0,-1-1 0 0 0,1 0 1 0 0,-1 0-1 0 0,0 0 0 0 0,1 0 0 0 0,-1 0 1 0 0,0 0-1 0 0,1-1 0 0 0,-1 1 0 0 0,0-1 0 0 0,0 0 1 0 0,1 0-1 0 0,-1 0 0 0 0,0 0 0 0 0,0-1 1 0 0,-2 0-1 0 0,4 1-35 0 0,1 0 0 0 0,-1-1 0 0 0,0 1 0 0 0,1 0 0 0 0,-1-1 0 0 0,1 1 0 0 0,-1-1 0 0 0,1 1 0 0 0,-1-1 0 0 0,1 1 0 0 0,-1-1 0 0 0,1 0 1 0 0,-1 1-1 0 0,1-1 0 0 0,0 1 0 0 0,-1-1 0 0 0,1 0 0 0 0,0 1 0 0 0,0-1 0 0 0,-1 0 0 0 0,1 1 0 0 0,0-1 0 0 0,0 0 0 0 0,0 0 0 0 0,0 1 0 0 0,0-1 0 0 0,0 0 0 0 0,0 1 0 0 0,0-1 0 0 0,0 0 0 0 0,0 1 1 0 0,1-1-1 0 0,-1 0 0 0 0,0 0 0 0 0,0 1 0 0 0,1-1 0 0 0,0-1 0 0 0,-1 0-58 0 0,1 0 0 0 0,0 0 0 0 0,0 0 0 0 0,0 0 0 0 0,0 0 0 0 0,0 0 0 0 0,1 0 0 0 0,-1 0 0 0 0,1 1 0 0 0,3-4 0 0 0,-3 3 36 0 0,0 1 0 0 0,0 0 0 0 0,0 0 1 0 0,0 0-1 0 0,0 0 0 0 0,1 0 0 0 0,-1 0 0 0 0,0 0 0 0 0,1 1 0 0 0,-1-1 0 0 0,1 1 0 0 0,-1 0 1 0 0,1-1-1 0 0,2 2 0 0 0,-4-1 29 0 0,0 0 0 0 0,0 1 0 0 0,0-1 0 0 0,0 1 0 0 0,0 0 0 0 0,0-1 1 0 0,0 1-1 0 0,0 0 0 0 0,0-1 0 0 0,0 1 0 0 0,0 0 0 0 0,-1 0 0 0 0,1 0 0 0 0,0 0 1 0 0,-1 0-1 0 0,1 0 0 0 0,0 0 0 0 0,-1 0 0 0 0,1 0 0 0 0,-1 0 0 0 0,0 0 0 0 0,1 0 0 0 0,-1 0 1 0 0,0 0-1 0 0,0 1 0 0 0,0-1 0 0 0,0 0 0 0 0,0 0 0 0 0,0 0 0 0 0,0 0 0 0 0,0 1 1 0 0,0 0-1 0 0,0 2-333 0 0,0-1 1 0 0,-1 1-1 0 0,1 0 1 0 0,-1-1-1 0 0,0 1 1 0 0,1 0 0 0 0,-3 3-1 0 0,0 2-2531 0 0</inkml:trace>
</inkml:ink>
</file>

<file path=ppt/ink/ink8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11 3360 0 0,'0'0'11369'0'0,"13"-2"-11247"0"0,40-3-116 0 0,-52 5-4 0 0,1 1-1 0 0,-1-1 1 0 0,0 0-1 0 0,1 1 1 0 0,-1-1-1 0 0,0 1 1 0 0,1-1-1 0 0,-1 1 1 0 0,0 0-1 0 0,0-1 1 0 0,1 1-1 0 0,-1 0 1 0 0,0 0-1 0 0,0 0 0 0 0,0 0 1 0 0,0 0-1 0 0,0 0 1 0 0,0 0-1 0 0,0 0 1 0 0,-1 0-1 0 0,1 1 1 0 0,0-1-1 0 0,0 3 1 0 0,8 29 101 0 0,-8-29-84 0 0,1 13-1 0 0,0 0 1 0 0,0 0-1 0 0,-3 32 1 0 0,1-43 5 0 0,-1-1 0 0 0,0 1 0 0 0,0 0 0 0 0,0-1 1 0 0,0 1-1 0 0,-1-1 0 0 0,0 0 0 0 0,0 1 1 0 0,-1-1-1 0 0,1 0 0 0 0,-1 0 0 0 0,0 0 0 0 0,-1-1 1 0 0,1 1-1 0 0,-7 5 0 0 0,10-10 15 0 0,0 1-1 0 0,0-1 0 0 0,0 0 1 0 0,-1 0-1 0 0,1 1 1 0 0,0-1-1 0 0,0 0 1 0 0,-1 0-1 0 0,1 0 1 0 0,0 1-1 0 0,-1-1 1 0 0,1 0-1 0 0,0 0 1 0 0,0 0-1 0 0,-1 0 1 0 0,1 0-1 0 0,0 1 0 0 0,-1-1 1 0 0,1 0-1 0 0,0 0 1 0 0,-1 0-1 0 0,1 0 1 0 0,0 0-1 0 0,-1 0 1 0 0,1 0-1 0 0,0 0 1 0 0,-1 0-1 0 0,1-1 1 0 0,0 1-1 0 0,-1 0 1 0 0,1 0-1 0 0,0 0 0 0 0,-1 0 1 0 0,1 0-1 0 0,0-1 1 0 0,-1 1-1 0 0,-4-14 355 0 0,7-20-403 0 0,3 18-48 0 0,1 1 0 0 0,1-1 0 0 0,1 2 0 0 0,0-1 0 0 0,0 1 0 0 0,17-20 1 0 0,-20 27 44 0 0,6-9-406 0 0,-7 8 484 0 0,1 1-1 0 0,-1 0 1 0 0,2 1 0 0 0,-1-1-1 0 0,8-6 1 0 0,-11 12-285 0 0,-1 0 1 0 0,1 0-1 0 0,-1 0 1 0 0,1 0 0 0 0,0 0-1 0 0,-1 0 1 0 0,1 0-1 0 0,0 1 1 0 0,0-1-1 0 0,0 1 1 0 0,3-1-1 0 0,-3 1-291 0 0,0 0 1 0 0,-1 0-1 0 0,1 0 0 0 0,0 1 1 0 0,0-1-1 0 0,0 0 0 0 0,0 1 1 0 0,-1 0-1 0 0,1-1 0 0 0,0 1 0 0 0,-1 0 1 0 0,1 0-1 0 0,3 2 0 0 0</inkml:trace>
</inkml:ink>
</file>

<file path=ppt/ink/ink8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1 222 4376 0 0,'0'0'8329'0'0,"25"74"-7885"0"0,-18-52-276 0 0,-3-1-104 0 0,-2-1 8 0 0,-2-2-72 0 0,0-1-512 0 0,0-4-436 0 0,-7-4-348 0 0,-1-3-736 0 0</inkml:trace>
  <inkml:trace contextRef="#ctx0" brushRef="#br0" timeOffset="1">75 1 2480 0 0,'0'0'8833'0'0,"40"11"-10109"0"0,-40 14 372 0 0,0 0-628 0 0,0-7-1421 0 0</inkml:trace>
</inkml:ink>
</file>

<file path=ppt/ink/ink8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307 100 1408 0 0,'0'0'8078'0'0,"8"-13"-7493"0"0,26-40-106 0 0,-34 52-385 0 0,1 0 0 0 0,0-1 0 0 0,0 1 0 0 0,0 0 0 0 0,-1-1 0 0 0,1 1 0 0 0,-1 0 0 0 0,1-1 0 0 0,-1 1-1 0 0,0-1 1 0 0,1 1 0 0 0,-1-1 0 0 0,0 1 0 0 0,0 0 0 0 0,0-1 0 0 0,0-2 0 0 0,0 3-72 0 0,-1 1-1 0 0,1-1 1 0 0,0 1 0 0 0,-1-1-1 0 0,1 1 1 0 0,-1-1-1 0 0,1 1 1 0 0,-1-1-1 0 0,1 1 1 0 0,-1 0-1 0 0,1-1 1 0 0,-1 1-1 0 0,1 0 1 0 0,-1-1-1 0 0,1 1 1 0 0,-1 0 0 0 0,1 0-1 0 0,-1 0 1 0 0,0-1-1 0 0,1 1 1 0 0,-1 0-1 0 0,1 0 1 0 0,-1 0-1 0 0,0 0 1 0 0,0 0-1 0 0,-34 7 431 0 0,10 4-221 0 0,1 1 0 0 0,0 1 1 0 0,1 1-1 0 0,0 2 0 0 0,-21 18 1 0 0,34-23-287 0 0,8-9 18 0 0,1 0 0 0 0,-1 0 1 0 0,1 0-1 0 0,-1 0 0 0 0,0-1 0 0 0,0 1 1 0 0,0-1-1 0 0,0 1 0 0 0,0-1 1 0 0,-2 2-1 0 0,17-5-602 0 0,-11 2 594 0 0,-1 0 0 0 0,1-1 0 0 0,0 1 0 0 0,-1 0 0 0 0,1 0 1 0 0,0 0-1 0 0,-1 0 0 0 0,1 0 0 0 0,-1 1 0 0 0,1-1 0 0 0,0 0 0 0 0,-1 1 0 0 0,1-1 0 0 0,-1 1 1 0 0,1 0-1 0 0,2 1 0 0 0,2 2 42 0 0,-1 0 0 0 0,1 0 0 0 0,-1 1 1 0 0,0-1-1 0 0,0 1 0 0 0,-1 1 0 0 0,1-1 0 0 0,-1 1 1 0 0,0-1-1 0 0,-1 1 0 0 0,1 0 0 0 0,-1 1 0 0 0,0-1 1 0 0,-1 1-1 0 0,1-1 0 0 0,-1 1 0 0 0,1 11 0 0 0,2 9 426 0 0,-2 1 0 0 0,-1 1 0 0 0,-2 27-1 0 0,0-39-164 0 0,0-12-193 0 0,-1 0 1 0 0,0 0-1 0 0,0 0 0 0 0,0 0 1 0 0,0 0-1 0 0,-1-1 0 0 0,0 1 1 0 0,0-1-1 0 0,0 1 1 0 0,-1-1-1 0 0,1 1 0 0 0,-1-1 1 0 0,0 0-1 0 0,0 0 0 0 0,-1-1 1 0 0,1 1-1 0 0,-1-1 0 0 0,0 1 1 0 0,0-1-1 0 0,0 0 0 0 0,0-1 1 0 0,0 1-1 0 0,-1-1 1 0 0,1 0-1 0 0,-7 3 0 0 0,-1 0-514 0 0,-1-1-1 0 0,0 0 1 0 0,0-1 0 0 0,0 0-1 0 0,0 0 1 0 0,0-2-1 0 0,0 0 1 0 0,-21 0-1 0 0,19-6-2308 0 0,9-8-1862 0 0,6-4-240 0 0</inkml:trace>
</inkml:ink>
</file>

<file path=ppt/ink/ink8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2644 0 0,'0'0'7906'0'0,"8"13"-7104"0"0,7 13-282 0 0,-1 1 0 0 0,-1 0 1 0 0,17 55-1 0 0,-30-81-502 0 0,5 14 74 0 0,-1 0 1 0 0,0 0-1 0 0,-2 1 0 0 0,1-1 0 0 0,-2 1 0 0 0,0-1 0 0 0,-3 26 1 0 0,2-40-71 0 0,0 0 0 0 0,-1-1 0 0 0,1 1 0 0 0,-1 0 0 0 0,1 0 0 0 0,-1 0 0 0 0,1-1 0 0 0,-1 1 0 0 0,0 0 0 0 0,0-1 0 0 0,1 1 0 0 0,-1 0 0 0 0,0-1 0 0 0,0 1 0 0 0,1-1 0 0 0,-1 1 0 0 0,0-1 0 0 0,0 0 1 0 0,0 1-1 0 0,0-1 0 0 0,0 0 0 0 0,0 0 0 0 0,0 1 0 0 0,0-1 0 0 0,0 0 0 0 0,0 0 0 0 0,0 0 0 0 0,1 0 0 0 0,-1 0 0 0 0,0 0 0 0 0,-2-1 0 0 0,2 1-10 0 0,0 0 0 0 0,-1 0 0 0 0,1 0-1 0 0,0-1 1 0 0,0 1 0 0 0,0 0 0 0 0,-1-1 0 0 0,1 1-1 0 0,0-1 1 0 0,0 1 0 0 0,0-1 0 0 0,0 1 0 0 0,0-1-1 0 0,0 0 1 0 0,0 0 0 0 0,0 1 0 0 0,0-1 0 0 0,0 0-1 0 0,1 0 1 0 0,-1 0 0 0 0,0 0 0 0 0,0 0 0 0 0,1 0-1 0 0,-1 0 1 0 0,1 0 0 0 0,-2-2 0 0 0,2-2-69 0 0,0 0-1 0 0,1 0 1 0 0,-1 0 0 0 0,1 1 0 0 0,0-1 0 0 0,0 0 0 0 0,0 1-1 0 0,0-1 1 0 0,1 0 0 0 0,0 1 0 0 0,0 0 0 0 0,0-1 0 0 0,1 1-1 0 0,-1 0 1 0 0,7-7 0 0 0,-6 7 41 0 0,1-1 1 0 0,0 0-1 0 0,0 1 0 0 0,1 0 1 0 0,0-1-1 0 0,-1 2 1 0 0,1-1-1 0 0,1 1 0 0 0,-1 0 1 0 0,0 0-1 0 0,1 0 0 0 0,6-2 1 0 0,-10 5 31 0 0,1-1 1 0 0,0 1 0 0 0,-1 0-1 0 0,1 0 1 0 0,0 0 0 0 0,0 1-1 0 0,-1-1 1 0 0,1 0 0 0 0,0 1-1 0 0,-1 0 1 0 0,1 0 0 0 0,-1 0-1 0 0,1 0 1 0 0,-1 0 0 0 0,1 0-1 0 0,-1 1 1 0 0,0-1 0 0 0,1 1-1 0 0,-1-1 1 0 0,0 1-1 0 0,0 0 1 0 0,3 3 0 0 0,5 7 55 0 0,-1-1 1 0 0,0 1 0 0 0,7 13-1 0 0,-4-7-123 0 0,-7-10-512 0 0,27 40 1697 0 0,-25-35-3261 0 0</inkml:trace>
</inkml:ink>
</file>

<file path=ppt/ink/ink8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2552 0 0,'0'0'9474'0'0,"2"5"-9511"0"0,4 18 461 0 0,-1 0 1 0 0,-1 0-1 0 0,-1 0 1 0 0,1 44-1 0 0,-2-24-84 0 0,6 67 236 0 0,9 222-138 0 0,-17-332-531 0 0,0 1-1 0 0,0-1 0 0 0,0 1 0 0 0,0-1 0 0 0,0 1 0 0 0,0-1 0 0 0,0 1 0 0 0,0-1 0 0 0,0 1 1 0 0,0-1-1 0 0,0 0 0 0 0,0 1 0 0 0,0-1 0 0 0,-1 1 0 0 0,1-1 0 0 0,0 1 0 0 0,0-1 0 0 0,-1 0 1 0 0,1 1-1 0 0,0-1 0 0 0,0 1 0 0 0,-1-1 0 0 0,1 0 0 0 0,0 1 0 0 0,-1-1 0 0 0,1 0 0 0 0,-1 1 1 0 0,1-1-1 0 0,0 0 0 0 0,-1 0 0 0 0,1 0 0 0 0,-1 1 0 0 0,0-1-127 0 0,0 0-1 0 0,1-1 1 0 0,-1 1-1 0 0,1 0 1 0 0,-1-1-1 0 0,1 1 1 0 0,-1 0-1 0 0,1-1 1 0 0,-5-6-2880 0 0,4 7 2879 0 0,1-1 1 0 0,0 0-1 0 0,0 1 1 0 0,0-2-1 0 0,-4-14-2871 0 0</inkml:trace>
</inkml:ink>
</file>

<file path=ppt/ink/ink8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0 143 1016 0 0,'0'0'7723'0'0,"6"-13"-6304"0"0,21-43-413 0 0,-25 52-909 0 0,1 0 0 0 0,-1 1 0 0 0,1-1 0 0 0,0 0 0 0 0,0 1 0 0 0,0 0 0 0 0,0 0 0 0 0,1 0 0 0 0,0 0 0 0 0,-1 0 0 0 0,1 1 1 0 0,0 0-1 0 0,7-4 0 0 0,-1 2-60 0 0,1 1 0 0 0,0 0 0 0 0,17-2 0 0 0,-18 3-46 0 0,51-4-183 0 0,0 2 0 0 0,65 6 0 0 0,-76-1-622 0 0,-120-1-5711 0 0,50 0 2794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5.6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 0 5765 0 0,'0'0'6020'0'0,"-63"90"-7012"0"0,43-57 1088 0 0,2 5-96 0 0,-2 7-4 0 0,1 1-228 0 0,7-7-1280 0 0,-6 8-3465 0 0</inkml:trace>
</inkml:ink>
</file>

<file path=ppt/ink/ink8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90 2888 0 0,'0'0'10990'0'0,"14"-12"-10302"0"0,40-36-279 0 0,-50 45-410 0 0,0-1-1 0 0,1 1 1 0 0,-1 1-1 0 0,1-1 0 0 0,-1 1 1 0 0,1-1-1 0 0,0 1 1 0 0,0 1-1 0 0,0-1 1 0 0,0 1-1 0 0,1 0 0 0 0,-1 0 1 0 0,0 0-1 0 0,0 1 1 0 0,1 0-1 0 0,-1 0 1 0 0,0 0-1 0 0,6 1 0 0 0,10 0-134 0 0,-11-1 65 0 0,-6-1-133 0 0,0 1 0 0 0,-1 0 0 0 0,1-1 0 0 0,-1 2 0 0 0,1-1 0 0 0,0 0 0 0 0,-1 1 0 0 0,1-1 0 0 0,-1 1 0 0 0,1 0 0 0 0,-1 0 0 0 0,0 0 0 0 0,1 1 0 0 0,-1-1 0 0 0,0 1 0 0 0,4 2 0 0 0,-7-3-65 0 0,1 0-1 0 0,-1 0 1 0 0,1 0 0 0 0,-1 0 0 0 0,0 0 0 0 0,0 0-1 0 0,0 1 1 0 0,1-1 0 0 0,-1 0 0 0 0,0 0 0 0 0,0 0-1 0 0,0 0 1 0 0,0 0 0 0 0,-1 0 0 0 0,1 0 0 0 0,0 0 0 0 0,0 0-1 0 0,-1 0 1 0 0,1 0 0 0 0,-1 0 0 0 0,1 0 0 0 0,-1 0-1 0 0,1 0 1 0 0,-1 0 0 0 0,1 0 0 0 0,-1 0 0 0 0,0 0-1 0 0,0 0 1 0 0,1-1 0 0 0,-2 2 0 0 0,-12 4-2616 0 0</inkml:trace>
</inkml:ink>
</file>

<file path=ppt/ink/ink8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 0 1160 0 0,'0'0'10212'0'0,"-5"5"-9548"0"0,-13 11-341 0 0,18-16-316 0 0,0 1 0 0 0,0-1 0 0 0,0 0 0 0 0,0 1-1 0 0,0-1 1 0 0,0 0 0 0 0,0 0 0 0 0,0 1 0 0 0,0-1 0 0 0,0 0-1 0 0,0 1 1 0 0,0-1 0 0 0,0 0 0 0 0,0 0 0 0 0,0 1 0 0 0,1-1 0 0 0,-1 0-1 0 0,0 0 1 0 0,0 1 0 0 0,0-1 0 0 0,0 0 0 0 0,1 0 0 0 0,-1 0 0 0 0,0 1-1 0 0,0-1 1 0 0,0 0 0 0 0,1 0 0 0 0,-1 0 0 0 0,0 0 0 0 0,0 1-1 0 0,1-1 1 0 0,-1 0 0 0 0,0 0 0 0 0,0 0 0 0 0,1 0 0 0 0,-1 0 0 0 0,0 0-1 0 0,1 0 1 0 0,-1 0 0 0 0,0 0 0 0 0,0 0 0 0 0,1 0 0 0 0,-1 0 0 0 0,1 0-1 0 0,16 5 276 0 0,-15-5-226 0 0,33 7-277 0 0,60 4 0 0 0,-75-10-1375 0 0,-1-1-1 0 0,28-4 0 0 0,-30 0-1208 0 0</inkml:trace>
</inkml:ink>
</file>

<file path=ppt/ink/ink8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55 61 2824 0 0,'0'0'10101'0'0,"13"2"-10015"0"0,37 8 105 0 0,-48-9-175 0 0,-1 0 1 0 0,0 0-1 0 0,1-1 0 0 0,-1 1 1 0 0,0 0-1 0 0,0 0 1 0 0,1 0-1 0 0,-1 0 0 0 0,0 0 1 0 0,0 1-1 0 0,0-1 0 0 0,0 0 1 0 0,-1 0-1 0 0,1 1 1 0 0,0-1-1 0 0,0 0 0 0 0,-1 1 1 0 0,1-1-1 0 0,-1 1 1 0 0,1-1-1 0 0,-1 3 0 0 0,2 32 366 0 0,-2-26-244 0 0,1 14 97 0 0,-2 76 236 0 0,0-89-448 0 0,-1 0 0 0 0,0 0-1 0 0,0 1 1 0 0,-1-1 0 0 0,0-1 0 0 0,-9 19-1 0 0,11-27 3 0 0,0-1 0 0 0,1 1-1 0 0,-1 0 1 0 0,0-1 0 0 0,-1 1-1 0 0,1-1 1 0 0,0 1 0 0 0,0-1-1 0 0,0 0 1 0 0,-1 1 0 0 0,1-1-1 0 0,-1 0 1 0 0,1 0 0 0 0,-1 0-1 0 0,1 0 1 0 0,-1 0 0 0 0,0-1-1 0 0,0 1 1 0 0,1 0 0 0 0,-1-1-1 0 0,0 1 1 0 0,0-1 0 0 0,1 0-1 0 0,-1 1 1 0 0,0-1-1 0 0,0 0 1 0 0,0 0 0 0 0,0 0-1 0 0,0-1 1 0 0,1 1 0 0 0,-1 0-1 0 0,0-1 1 0 0,0 1 0 0 0,0-1-1 0 0,-2 0 1 0 0,0-1 10 0 0,1 0 1 0 0,-1 0-1 0 0,1 0 1 0 0,-1 0-1 0 0,1-1 0 0 0,0 1 1 0 0,0-1-1 0 0,0 0 1 0 0,0 0-1 0 0,0 0 0 0 0,1 0 1 0 0,0 0-1 0 0,-1 0 1 0 0,1-1-1 0 0,-2-5 1 0 0,2 4-53 0 0,0 0 1 0 0,1 1 0 0 0,0-1 0 0 0,0 0 0 0 0,0 0 0 0 0,1 0 0 0 0,0 0 0 0 0,0 0 0 0 0,0 0 0 0 0,0 0-1 0 0,1 0 1 0 0,0 0 0 0 0,1-5 0 0 0,1 1-24 0 0,0 1 0 0 0,1 0-1 0 0,0 0 1 0 0,0 0 0 0 0,0 0 0 0 0,11-12 0 0 0,5-2-47 0 0,0 0 0 0 0,2 2 1 0 0,31-24-1 0 0,-52 43 87 0 0,2-1-12 0 0,18-15-28 0 0,1 1 0 0 0,24-13 1 0 0,-40 25 17 0 0,0 1 0 0 0,0 0-1 0 0,1 1 1 0 0,-1-1 0 0 0,1 1 0 0 0,0 0 0 0 0,0 1 0 0 0,0-1 0 0 0,0 1 0 0 0,0 1 0 0 0,0-1 0 0 0,0 1-1 0 0,9 1 1 0 0,-14 0 20 0 0,1 1 0 0 0,0-1 0 0 0,-1 0 0 0 0,1 1 0 0 0,-1-1 0 0 0,1 1 0 0 0,-1 0 0 0 0,0 0 0 0 0,0 0-1 0 0,0 0 1 0 0,0 0 0 0 0,0 1 0 0 0,0-1 0 0 0,0 0 0 0 0,-1 1 0 0 0,1 0 0 0 0,-1-1 0 0 0,0 1 0 0 0,0 0 0 0 0,1 3-1 0 0,3 5-13 0 0,-2 1-1 0 0,0-1 0 0 0,3 20 0 0 0,-5-25-116 0 0,1 11 212 0 0,0-1 0 0 0,-1 1-1 0 0,-2 23 1 0 0,0-35-290 0 0,1 0 1 0 0,-2 0-1 0 0,1 0 0 0 0,0 0 0 0 0,-1 0 1 0 0,-3 5-1 0 0,4-6-317 0 0,-1-1 1 0 0,-1 1-1 0 0,1-1 1 0 0,0 0-1 0 0,-1 0 1 0 0,1 0-1 0 0,-1-1 1 0 0,0 1-1 0 0,-4 2 0 0 0</inkml:trace>
</inkml:ink>
</file>

<file path=ppt/ink/ink8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153 88 1004 0 0,'0'0'10839'0'0,"-7"-4"-10720"0"0,5 3-96 0 0,0 0 0 0 0,1-1 1 0 0,-1 1-1 0 0,0 0 1 0 0,0 1-1 0 0,0-1 0 0 0,0 0 1 0 0,0 0-1 0 0,0 1 0 0 0,0 0 1 0 0,0-1-1 0 0,0 1 0 0 0,0 0 1 0 0,0 0-1 0 0,0 0 0 0 0,0 0 1 0 0,-1 0-1 0 0,1 0 1 0 0,0 1-1 0 0,0-1 0 0 0,0 1 1 0 0,0-1-1 0 0,0 1 0 0 0,0 0 1 0 0,0 0-1 0 0,1 0 0 0 0,-1 0 1 0 0,0 0-1 0 0,0 0 0 0 0,1 0 1 0 0,-1 1-1 0 0,1-1 0 0 0,-3 3 1 0 0,-5 5 102 0 0,0-1 0 0 0,1 1 0 0 0,1 1 0 0 0,0 0 0 0 0,0 0 0 0 0,-7 14 0 0 0,11-19-109 0 0,1 1 0 0 0,-1-1 0 0 0,1 1 0 0 0,0 0 0 0 0,1 0 1 0 0,-1-1-1 0 0,1 1 0 0 0,0 0 0 0 0,1 1 0 0 0,0-1 0 0 0,-1 0 0 0 0,2 0 0 0 0,-1 0 0 0 0,3 8 1 0 0,-2-10 12 0 0,0-1 0 0 0,1 0 0 0 0,0 0 0 0 0,0 0 0 0 0,0-1 0 0 0,0 1 0 0 0,0 0 0 0 0,0-1 0 0 0,1 1 0 0 0,-1-1 1 0 0,1 0-1 0 0,0 0 0 0 0,-1 0 0 0 0,1 0 0 0 0,0 0 0 0 0,0-1 0 0 0,1 1 0 0 0,-1-1 0 0 0,0 0 0 0 0,0 0 0 0 0,1 0 1 0 0,-1-1-1 0 0,7 2 0 0 0,2 0 113 0 0,1-1-1 0 0,-1 0 1 0 0,1-1 0 0 0,0 0 0 0 0,15-3-1 0 0,-21 2-107 0 0,1 0 0 0 0,-1-1 0 0 0,1 0 0 0 0,-1-1 0 0 0,0 1 0 0 0,0-1 0 0 0,0-1 0 0 0,0 1 0 0 0,-1-1 0 0 0,1-1 0 0 0,-1 1 0 0 0,0-1 0 0 0,0 0 0 0 0,-1 0 0 0 0,1-1 0 0 0,-1 1 0 0 0,8-14 0 0 0,-8 11-17 0 0,0-1 1 0 0,-1 1-1 0 0,0-1 0 0 0,-1 0 1 0 0,0-1-1 0 0,0 1 1 0 0,-1 0-1 0 0,0-1 1 0 0,-1 0-1 0 0,0 1 1 0 0,-1-1-1 0 0,0 0 0 0 0,-2-16 1 0 0,2 21-41 0 0,-1 1 0 0 0,0-1 0 0 0,-1 1 0 0 0,1-1 0 0 0,-1 1 0 0 0,0 0 0 0 0,0 0 0 0 0,0 0 0 0 0,0 0 0 0 0,-1 0 0 0 0,0 1 0 0 0,0-1 0 0 0,0 1 0 0 0,0-1 0 0 0,0 1 0 0 0,-1 0 0 0 0,1 0 0 0 0,-1 1 0 0 0,0-1 0 0 0,0 1 0 0 0,0 0 0 0 0,0 0 0 0 0,0 0 0 0 0,0 0 0 0 0,-1 1 0 0 0,1-1 0 0 0,-1 1 0 0 0,-7 0 0 0 0,7 0-65 0 0,0 0 1 0 0,-1 1-1 0 0,1-1 1 0 0,0 2-1 0 0,0-1 0 0 0,0 0 1 0 0,0 1-1 0 0,0 0 1 0 0,-1 0-1 0 0,1 1 1 0 0,1-1-1 0 0,-1 1 0 0 0,0 0 1 0 0,0 0-1 0 0,1 1 1 0 0,-1-1-1 0 0,1 1 1 0 0,0 0-1 0 0,0 1 0 0 0,0-1 1 0 0,0 1-1 0 0,0-1 1 0 0,1 1-1 0 0,0 0 0 0 0,-5 7 1 0 0,5-5-436 0 0,0 0 0 0 0,0 0 0 0 0,1 0 0 0 0,0 1 0 0 0,-3 12 0 0 0,4 17-4745 0 0,3-25 1398 0 0</inkml:trace>
</inkml:ink>
</file>

<file path=ppt/ink/ink8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167 1 1356 0 0,'0'0'8248'0'0,"-2"12"-7414"0"0,-6 25 80 0 0,-20 55-1 0 0,23-75-688 0 0,-2-1 0 0 0,0 1 0 0 0,0-1 0 0 0,-2-1 0 0 0,0 0 0 0 0,-19 24 0 0 0,26-36-163 0 0,0-1-1 0 0,0 0 1 0 0,0 0 0 0 0,0 0-1 0 0,0-1 1 0 0,0 1 0 0 0,-1 0 0 0 0,1-1-1 0 0,-1 0 1 0 0,1 1 0 0 0,-1-1-1 0 0,0 0 1 0 0,1 0 0 0 0,-1-1 0 0 0,0 1-1 0 0,0 0 1 0 0,1-1 0 0 0,-1 0-1 0 0,-3 1 1 0 0,6-2-47 0 0,-1 1 1 0 0,1-1-1 0 0,-1 1 0 0 0,1-1 0 0 0,-1 1 0 0 0,1-1 1 0 0,0 0-1 0 0,0 1 0 0 0,-1-1 0 0 0,1 1 1 0 0,0-1-1 0 0,0 0 0 0 0,0 1 0 0 0,-1-1 1 0 0,1 1-1 0 0,0-1 0 0 0,0 0 0 0 0,0 1 0 0 0,0-1 1 0 0,0 0-1 0 0,0 1 0 0 0,0-1 0 0 0,0 0 1 0 0,1 1-1 0 0,-1-1 0 0 0,0 1 0 0 0,0-1 1 0 0,0 0-1 0 0,1 0 0 0 0,6-20-150 0 0,2 6 76 0 0,1-1 0 0 0,0 2 0 0 0,1-1 0 0 0,0 1 0 0 0,24-21-1 0 0,73-55-25 0 0,-85 72 103 0 0,-21 15-45 0 0,1 1-1 0 0,-1 0 1 0 0,1 1 0 0 0,0-1 0 0 0,-1 0-1 0 0,1 1 1 0 0,0 0 0 0 0,0-1-1 0 0,0 1 1 0 0,0 0 0 0 0,0 1-1 0 0,1-1 1 0 0,-1 0 0 0 0,0 1-1 0 0,5 0 1 0 0,-6 0-6 0 0,0 1-1 0 0,0-1 0 0 0,-1 1 1 0 0,1 0-1 0 0,0 0 1 0 0,-1 0-1 0 0,1 0 1 0 0,-1 0-1 0 0,1 0 0 0 0,-1 0 1 0 0,1 0-1 0 0,-1 1 1 0 0,0-1-1 0 0,0 0 1 0 0,0 1-1 0 0,1-1 0 0 0,-1 1 1 0 0,-1 0-1 0 0,1-1 1 0 0,0 1-1 0 0,0 0 1 0 0,-1 0-1 0 0,1-1 1 0 0,-1 1-1 0 0,1 0 0 0 0,-1 0 1 0 0,1 3-1 0 0,1 7-39 0 0,0 0 0 0 0,-1 1 0 0 0,-1-1 0 0 0,0 0 0 0 0,-2 21 0 0 0,0-24-685 0 0,1 0 0 0 0,-2 0 0 0 0,1-1-1 0 0,-7 15 1 0 0,4-10-2761 0 0</inkml:trace>
</inkml:ink>
</file>

<file path=ppt/ink/ink8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3 266 1708 0 0,'0'0'5108'0'0,"14"-7"-4665"0"0,16-7-278 0 0,66-34 634 0 0,-87 43-762 0 0,-1 0 0 0 0,1-1 0 0 0,-1 0 0 0 0,0 0 1 0 0,-1-1-1 0 0,1 0 0 0 0,-1 0 0 0 0,9-13 0 0 0,-14 17-23 0 0,0-1 0 0 0,0 0 0 0 0,0-1 0 0 0,0 1 0 0 0,-1 0 0 0 0,0 0 0 0 0,0-1 0 0 0,0 1 0 0 0,0-1 0 0 0,-1 1 0 0 0,1-1 0 0 0,-1 1 0 0 0,0-1 0 0 0,-1 1 0 0 0,1-1 1 0 0,-1 1-1 0 0,-1-7 0 0 0,1 9 1 0 0,0-1 1 0 0,0 1-1 0 0,0-1 1 0 0,-1 1 0 0 0,1-1-1 0 0,-1 1 1 0 0,1 0-1 0 0,-1 0 1 0 0,0 0-1 0 0,0 0 1 0 0,0 0 0 0 0,0 0-1 0 0,0 0 1 0 0,0 1-1 0 0,0-1 1 0 0,-1 1 0 0 0,1-1-1 0 0,0 1 1 0 0,-1 0-1 0 0,0 0 1 0 0,1 0-1 0 0,-1 0 1 0 0,1 1 0 0 0,-1-1-1 0 0,0 1 1 0 0,0-1-1 0 0,1 1 1 0 0,-5 0 0 0 0,1 0 21 0 0,0 0 0 0 0,0 1 0 0 0,1 0 0 0 0,-1 0 0 0 0,0 0 0 0 0,1 1 0 0 0,-1 0 0 0 0,1 0 0 0 0,0 0 0 0 0,0 1 0 0 0,-1 0 0 0 0,2 0 0 0 0,-1 0 1 0 0,-5 4-1 0 0,4-1 87 0 0,-1 0 0 0 0,1 1 0 0 0,0 0 0 0 0,0 0 0 0 0,1 0 1 0 0,0 1-1 0 0,0 0 0 0 0,-4 12 0 0 0,3-7-34 0 0,1 0 0 0 0,1 1 0 0 0,0-1 0 0 0,1 1 0 0 0,0 0-1 0 0,1 0 1 0 0,1 0 0 0 0,0 1 0 0 0,1-1 0 0 0,0 0 0 0 0,4 21 0 0 0,-2-28-76 0 0,1 1 1 0 0,0-1-1 0 0,0 0 0 0 0,0 0 1 0 0,1 0-1 0 0,0-1 1 0 0,0 1-1 0 0,1-1 1 0 0,0 0-1 0 0,0 0 0 0 0,0-1 1 0 0,1 1-1 0 0,0-1 1 0 0,0-1-1 0 0,10 7 1 0 0,-6-4-583 0 0,1-1 1 0 0,0 0 0 0 0,-1-1 0 0 0,2 0-1 0 0,-1-1 1 0 0,1 0 0 0 0,-1-1-1 0 0,1 0 1 0 0,18 1 0 0 0,-5-3-2393 0 0</inkml:trace>
</inkml:ink>
</file>

<file path=ppt/ink/ink8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562 0 2632 0 0,'0'0'4823'0'0,"4"19"-5135"0"0,1-1 330 0 0,0 0 19 0 0,-1 0-1 0 0,-1 0 0 0 0,-1 1 0 0 0,1 33 0 0 0,-6 1 226 0 0,-1-1 0 0 0,-3 0 0 0 0,-3 0 1 0 0,-20 67-1 0 0,6-48 587 0 0,-2 0 0 0 0,-52 95 0 0 0,18-56 231 0 0,-77 106 1 0 0,127-202-972 0 0,0-1 0 0 0,0 0 0 0 0,-2-1 0 0 0,-18 16 0 0 0,25-24-143 0 0,0 0 0 0 0,0-1 0 0 0,-1 1 0 0 0,1-1 0 0 0,-1 0 0 0 0,1-1 0 0 0,-1 0 0 0 0,0 0 0 0 0,0 0 0 0 0,0 0 0 0 0,-1-1 0 0 0,1 0 0 0 0,0 0 0 0 0,-12-1 0 0 0,16 0-160 0 0,0 0 0 0 0,0-1 0 0 0,1 1 1 0 0,-1 0-1 0 0,0-1 0 0 0,1 0 0 0 0,-1 1 0 0 0,0-1 0 0 0,1 0 0 0 0,-1 0 1 0 0,1 0-1 0 0,-1 0 0 0 0,1 0 0 0 0,0 0 0 0 0,-1 0 0 0 0,1 0 1 0 0,0-1-1 0 0,0 1 0 0 0,0 0 0 0 0,0-1 0 0 0,0 1 0 0 0,0-1 0 0 0,0 0 1 0 0,0 1-1 0 0,1-1 0 0 0,-1 1 0 0 0,1-1 0 0 0,-1 0 0 0 0,1 0 1 0 0,-1-1-1 0 0,0-17-4453 0 0</inkml:trace>
</inkml:ink>
</file>

<file path=ppt/ink/ink8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0 8477 0 0,'0'0'5184'0'0,"1"5"-5074"0"0,-1 27 396 0 0,-1-1 0 0 0,-1 0 0 0 0,-6 31 0 0 0,-1 10-58 0 0,-21 145 437 0 0,15-121-3103 0 0,2 1-6662 0 0,13-76 2850 0 0</inkml:trace>
</inkml:ink>
</file>

<file path=ppt/ink/ink8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0 7749 0 0,'0'0'6488'0'0,"13"11"-5780"0"0,39 37-232 0 0,-48-45-434 0 0,-1 1 0 0 0,1 0 0 0 0,-1-1 0 0 0,0 1 0 0 0,0 1-1 0 0,0-1 1 0 0,-1 0 0 0 0,5 10 0 0 0,-7-13-35 0 0,1 0 0 0 0,-1 1 0 0 0,1-1-1 0 0,-1 1 1 0 0,0-1 0 0 0,0 1 0 0 0,0-1 0 0 0,0 1 0 0 0,0 0 0 0 0,0-1 0 0 0,0 1 0 0 0,0-1-1 0 0,-1 1 1 0 0,1-1 0 0 0,-1 1 0 0 0,1-1 0 0 0,-1 0 0 0 0,1 1 0 0 0,-2 1 0 0 0,-1 0 25 0 0,0 0-1 0 0,-1 0 1 0 0,1-1 0 0 0,0 1 0 0 0,-1-1-1 0 0,1 0 1 0 0,-1 0 0 0 0,0 0 0 0 0,1 0-1 0 0,-1-1 1 0 0,0 0 0 0 0,0 1 0 0 0,0-1-1 0 0,0-1 1 0 0,-1 1 0 0 0,-3 0 0 0 0,-14 1 81 0 0,1-1 1 0 0,0 0-1 0 0,-28-4 1 0 0,42 3-39 0 0,0-1 0 0 0,0 0 0 0 0,0-1 0 0 0,0 0 0 0 0,0 0 0 0 0,0 0 0 0 0,0-1 0 0 0,1 0 0 0 0,0 0 0 0 0,-1 0 0 0 0,1-1 0 0 0,0 0 0 0 0,-9-9 0 0 0,14 12-59 0 0,0 1 0 0 0,0-1 0 0 0,1 0 0 0 0,-1 0 0 0 0,0 0 0 0 0,1 0 0 0 0,-1 0 0 0 0,0 0 0 0 0,1 0 0 0 0,-1 0 0 0 0,1 0 0 0 0,0 0 0 0 0,-1 0 0 0 0,1 0 0 0 0,0 0 0 0 0,0 0 0 0 0,0 0 0 0 0,-1-1 0 0 0,1 1 0 0 0,0 0 0 0 0,0 0 0 0 0,1 0 0 0 0,-1 0 0 0 0,0 0 0 0 0,0 0 0 0 0,1-1 0 0 0,-1 1 0 0 0,0 0 0 0 0,1 0 0 0 0,-1 0 0 0 0,1 0 0 0 0,-1 0 0 0 0,1 0 0 0 0,0 0 0 0 0,-1 1 0 0 0,1-1 0 0 0,0 0 1 0 0,0 0-1 0 0,-1 0 0 0 0,1 1 0 0 0,0-1 0 0 0,0 0 0 0 0,0 1 0 0 0,0-1 0 0 0,0 1 0 0 0,2-1 0 0 0,4-3-68 0 0,0 0 1 0 0,0 1-1 0 0,1 0 1 0 0,-1 1-1 0 0,9-2 1 0 0,4-1 20 0 0,-1 2 0 0 0,35-2 0 0 0,-6 10-1048 0 0,-44-4 573 0 0,0 0 1 0 0,0 0 0 0 0,0 1 0 0 0,0-1-1 0 0,0 1 1 0 0,0 0 0 0 0,-1 0 0 0 0,6 4-1 0 0</inkml:trace>
</inkml:ink>
</file>

<file path=ppt/ink/ink8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2 208 0 0,'0'-2'3394'0'0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9.4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201 17 980 0 0,'0'0'12027'0'0,"4"-5"-11795"0"0,11-7-379 0 0,-15 12 148 0 0,0 0 1 0 0,0 0-1 0 0,0 0 0 0 0,1 1 0 0 0,-1-1 1 0 0,0 0-1 0 0,0 0 0 0 0,0 0 0 0 0,1 0 0 0 0,-1 0 1 0 0,0 0-1 0 0,0 1 0 0 0,0-1 0 0 0,0 0 1 0 0,0 0-1 0 0,0 0 0 0 0,1 1 0 0 0,-1-1 1 0 0,0 0-1 0 0,0 0 0 0 0,0 0 0 0 0,0 1 1 0 0,0-1-1 0 0,0 0 0 0 0,0 0 0 0 0,0 0 1 0 0,0 1-1 0 0,0-1 0 0 0,0 0 0 0 0,0 0 1 0 0,0 1-1 0 0,0-1 0 0 0,0 0 0 0 0,0 0 1 0 0,0 0-1 0 0,0 1 0 0 0,0-1 0 0 0,0 0 1 0 0,0 0-1 0 0,0 0 0 0 0,-1 1 0 0 0,-13 46 456 0 0,5-18-143 0 0,-67 272 750 0 0,8-29-945 0 0,59-240-286 0 0,-15 49 186 0 0,3-30-3199 0 0,34-85-4041 0 0,0-2 2676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6.22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1 173 6869 0 0,'0'0'7965'0'0,"13"-7"-7794"0"0,12-6-185 0 0,1 0 1 0 0,1 2 0 0 0,34-9-1 0 0,220-27-6 0 0,-44 11 172 0 0,-83 13-418 0 0,-134 20-3993 0 0,-62 18-343 0 0,3-8-274 0 0</inkml:trace>
</inkml:ink>
</file>

<file path=ppt/ink/ink8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 2096 0 0,'0'0'7701'0'0,"1"-2"-7565"0"0,-1 1-1 0 0,1-1 1 0 0,0 1 0 0 0,0 0 0 0 0,1-1 0 0 0,-1 1-1 0 0,0 0 1 0 0,0 0 0 0 0,1-1 0 0 0,1 0-1 0 0,31-2-577 0 0,1 2 0 0 0,48 3 1 0 0,-22 0-4595 0 0,-36-1 2047 0 0</inkml:trace>
</inkml:ink>
</file>

<file path=ppt/ink/ink8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 2784 0 0,'0'0'7324'0'0,"13"-5"-7116"0"0,41-14-192 0 0,-50 18-83 0 0,1-1 1 0 0,-1 1 0 0 0,1 1 0 0 0,0-1 0 0 0,-1 1 0 0 0,1 0 0 0 0,0 0-1 0 0,-1 0 1 0 0,1 1 0 0 0,0-1 0 0 0,-1 1 0 0 0,1 0 0 0 0,-1 0-1 0 0,1 1 1 0 0,-1 0 0 0 0,1-1 0 0 0,-1 2 0 0 0,0-1 0 0 0,0 0-1 0 0,4 4 1 0 0,-2-3-1132 0 0,0 1-1 0 0,0-1 1 0 0,0 0 0 0 0,14 4-1 0 0,-6-6-1539 0 0</inkml:trace>
</inkml:ink>
</file>

<file path=ppt/ink/ink8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16 820 0 0,'0'0'7269'0'0,"50"-16"-7453"0"0,-39 16 0 0 0,0 0 68 0 0,3 3-28 0 0,-4 2-504 0 0,5-2-704 0 0,-8-1-721 0 0,9 0-955 0 0</inkml:trace>
</inkml:ink>
</file>

<file path=ppt/ink/ink8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51 2704 0 0,'0'0'6117'0'0,"83"-10"-7285"0"0,-71 14 584 0 0,3 1-472 0 0,-7-2-1029 0 0,8-2-887 0 0</inkml:trace>
  <inkml:trace contextRef="#ctx0" brushRef="#br0" timeOffset="1">448 55 872 0 0,'0'0'7749'0'0,"61"-24"-8253"0"0,-46 28 112 0 0,-3 2-384 0 0,4 0-564 0 0,-6-3-749 0 0,12 0-663 0 0</inkml:trace>
  <inkml:trace contextRef="#ctx0" brushRef="#br0" timeOffset="2">851 19 2020 0 0,'0'0'4057'0'0,"46"-18"-7614"0"0,-30 19 1953 0 0</inkml:trace>
</inkml:ink>
</file>

<file path=ppt/ink/ink8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18 1852 0 0,'0'0'4837'0'0,"33"-12"-5749"0"0,-21 17 391 0 0,4-2-667 0 0,-6 1-1068 0 0</inkml:trace>
  <inkml:trace contextRef="#ctx0" brushRef="#br0" timeOffset="1">193 21 1656 0 0,'0'0'6033'0'0,"29"-20"-6605"0"0,-14 20 284 0 0,2 2-584 0 0,-1 1-585 0 0,0-1-499 0 0,9-1-260 0 0</inkml:trace>
</inkml:ink>
</file>

<file path=ppt/ink/ink8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63 1368 0 0,'0'0'5137'0'0,"-7"-21"-6230"0"0,11 23 997 0 0,2 2 88 0 0,7 0-364 0 0,0-1-644 0 0,5 0-432 0 0,-7-1-140 0 0</inkml:trace>
  <inkml:trace contextRef="#ctx0" brushRef="#br0" timeOffset="1">161 63 1512 0 0,'0'0'6462'0'0,"-3"-6"-6310"0"0,-8-15-202 0 0,11 21 36 0 0,-1 0 1 0 0,1 0-1 0 0,0-1 1 0 0,0 1-1 0 0,0 0 0 0 0,0 0 1 0 0,0 0-1 0 0,0 0 0 0 0,0-1 1 0 0,0 1-1 0 0,0 0 0 0 0,0 0 1 0 0,1 0-1 0 0,-1 0 0 0 0,0-1 1 0 0,0 1-1 0 0,0 0 1 0 0,0 0-1 0 0,0 0 0 0 0,0 0 1 0 0,0 0-1 0 0,0-1 0 0 0,0 1 1 0 0,0 0-1 0 0,1 0 0 0 0,-1 0 1 0 0,0 0-1 0 0,0 0 0 0 0,0 0 1 0 0,0 0-1 0 0,0 0 1 0 0,0-1-1 0 0,1 1 0 0 0,-1 0 1 0 0,0 0-1 0 0,0 0 0 0 0,0 0 1 0 0,0 0-1 0 0,1 0 0 0 0,-1 0 1 0 0,0 0-1 0 0,0 0 0 0 0,0 0 1 0 0,0 0-1 0 0,0 0 1 0 0,1 0-1 0 0,-1 0 0 0 0,0 0 1 0 0,0 0-1 0 0,0 0 0 0 0,0 0 1 0 0,1 0-1 0 0,-1 0 0 0 0,0 1 1 0 0,0-1-1 0 0,0 0 0 0 0,0 0 1 0 0,0 0-1 0 0,1 0 1 0 0,-1 0-1 0 0,0 0 0 0 0,0 0 1 0 0,0 1-1 0 0,13 3-34 0 0,-12-4-16 0 0,12 4-1469 0 0,0-1 0 0 0,23 3 0 0 0,-5-2-903 0 0</inkml:trace>
  <inkml:trace contextRef="#ctx0" brushRef="#br0" timeOffset="2">450 41 3820 0 0,'0'0'4413'0'0,"-31"-41"-4885"0"0,31 46 44 0 0,0 2 272 0 0,5 0-416 0 0,2 0-849 0 0,2-2-703 0 0,8 0-404 0 0</inkml:trace>
</inkml:ink>
</file>

<file path=ppt/ink/ink8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4:48.2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196 18 3216 0 0,'0'0'6074'0'0,"0"-4"-5514"0"0,0-6 367 0 0,0 6 582 0 0,0 10-542 0 0,0-6-889 0 0,-5 12 1346 0 0,2-11-1427 0 0,1-1 1 0 0,-1 2-1 0 0,1-1 0 0 0,0 0 0 0 0,-1 0 0 0 0,1 1 0 0 0,0-1 0 0 0,0 1 0 0 0,0 0 0 0 0,0-1 1 0 0,-3 5-1 0 0,-1 0 933 0 0,-8 7-2258 0 0,8-8 800 0 0,0-1 0 0 0,0 0 0 0 0,-1 0 0 0 0,0-1 0 0 0,1 0 0 0 0,-1 0 0 0 0,-1 0-1 0 0,1-1 1 0 0,-15 3 0 0 0,-37-1-6198 0 0</inkml:trace>
</inkml:ink>
</file>

<file path=ppt/ink/ink8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13.6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21 249 7233 0 0,'0'0'3546'0'0,"14"-3"-3367"0"0,119-18-56 0 0,-111 17-182 0 0,-1-1 0 0 0,32-13 1 0 0,-47 16 47 0 0,-1 0-1 0 0,0 0 1 0 0,0-1 0 0 0,0 0 0 0 0,0 1 0 0 0,-1-2 0 0 0,1 1-1 0 0,-1-1 1 0 0,0 1 0 0 0,0-1 0 0 0,0 0 0 0 0,-1-1 0 0 0,1 1 0 0 0,-1-1-1 0 0,4-7 1 0 0,-5 9 16 0 0,-1 0-1 0 0,0 1 1 0 0,0-1-1 0 0,0 0 0 0 0,-1 0 1 0 0,1 0-1 0 0,-1 0 1 0 0,0-1-1 0 0,0 1 0 0 0,0 0 1 0 0,0 0-1 0 0,0 0 1 0 0,-1 0-1 0 0,1 0 0 0 0,-1 0 1 0 0,0 0-1 0 0,0 0 1 0 0,-2-5-1 0 0,0 4-3 0 0,1 0 1 0 0,-1 1-1 0 0,0-1 1 0 0,0 0-1 0 0,-1 1 0 0 0,1 0 1 0 0,-1 0-1 0 0,1 0 1 0 0,-1 0-1 0 0,0 0 0 0 0,-5-2 1 0 0,-2 0-24 0 0,0 0 0 0 0,0 0 0 0 0,-1 1 0 0 0,0 1 0 0 0,1 0 0 0 0,-1 0-1 0 0,0 2 1 0 0,-20-2 0 0 0,27 3 8 0 0,-1 0-1 0 0,1 1 0 0 0,-1 0 0 0 0,1 0 1 0 0,0 0-1 0 0,-1 0 0 0 0,1 1 1 0 0,0 0-1 0 0,0 0 0 0 0,0 0 0 0 0,0 1 1 0 0,0 0-1 0 0,0 0 0 0 0,1 0 0 0 0,-9 7 1 0 0,7-3 8 0 0,0 0 1 0 0,0 0-1 0 0,1 0 0 0 0,0 1 1 0 0,0 0-1 0 0,1 0 1 0 0,0 0-1 0 0,-6 17 1 0 0,3 0 50 0 0,1 0 1 0 0,1 0 0 0 0,1 1 0 0 0,1 0-1 0 0,1 47 1 0 0,3-66-17 0 0,-1 1-1 0 0,1-1 1 0 0,0 0-1 0 0,1 0 1 0 0,-1 0-1 0 0,1 0 1 0 0,1 0-1 0 0,-1 0 1 0 0,1 0-1 0 0,1-1 1 0 0,-1 1-1 0 0,7 8 1 0 0,-7-11 30 0 0,1-1 1 0 0,-1 1-1 0 0,1 0 1 0 0,0-1-1 0 0,-1 0 1 0 0,2 0-1 0 0,-1 0 1 0 0,0 0-1 0 0,0-1 1 0 0,1 0-1 0 0,0 0 1 0 0,-1 0-1 0 0,1 0 0 0 0,0-1 1 0 0,0 0-1 0 0,0 0 1 0 0,0 0-1 0 0,8 0 1 0 0,19-1 125 0 0,-1-2 1 0 0,1-1 0 0 0,42-9-1 0 0,90-33-1006 0 0,-158 43 523 0 0,1 0-1 0 0,-1-1 1 0 0,0 0 0 0 0,0 0 0 0 0,0 0-1 0 0,-1-1 1 0 0,1 0 0 0 0,6-6-1 0 0,-9 8-168 0 0,-1 0 0 0 0,0-1 0 0 0,0 1-1 0 0,0-1 1 0 0,0 0 0 0 0,-1 0 0 0 0,1 0 0 0 0,-1 0-1 0 0,1 0 1 0 0,-1 0 0 0 0,1-6 0 0 0,0-3-1933 0 0</inkml:trace>
</inkml:ink>
</file>

<file path=ppt/ink/ink8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14.1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 1 3756 0 0,'0'0'7450'0'0,"-3"14"-6924"0"0,-10 68 188 0 0,-4 96 1 0 0,17-160-712 0 0,0 0 0 0 0,2 0 0 0 0,0 0 1 0 0,7 28-1 0 0,-7-39-3 0 0,0 1-1 0 0,1-1 1 0 0,0 0 0 0 0,0 0 0 0 0,1 0-1 0 0,0 0 1 0 0,0 0 0 0 0,1-1 0 0 0,-1 0-1 0 0,1 0 1 0 0,1 0 0 0 0,-1 0-1 0 0,7 4 1 0 0,-8-8 16 0 0,-1 0 1 0 0,1 0-1 0 0,0 0 0 0 0,0 0 1 0 0,-1-1-1 0 0,1 0 0 0 0,0 0 1 0 0,0 0-1 0 0,0 0 0 0 0,1-1 0 0 0,-1 1 1 0 0,0-1-1 0 0,0 0 0 0 0,0 0 1 0 0,0-1-1 0 0,0 1 0 0 0,0-1 0 0 0,0 0 1 0 0,0 0-1 0 0,0 0 0 0 0,0-1 1 0 0,0 0-1 0 0,0 1 0 0 0,-1-1 0 0 0,1 0 1 0 0,4-4-1 0 0,5-3-107 0 0,0-1-1 0 0,-1 1 0 0 0,0-2 1 0 0,-1 0-1 0 0,16-20 1 0 0,-15 16 89 0 0,-1 0 1 0 0,0 0 0 0 0,-1-1-1 0 0,-1-1 1 0 0,-1 1-1 0 0,-1-2 1 0 0,0 1 0 0 0,7-29-1 0 0,-24 57-535 0 0,-1 19 573 0 0,1 0-1 0 0,1 1 0 0 0,1 0 0 0 0,2 0 0 0 0,2 1 0 0 0,0-1 0 0 0,2 1 0 0 0,4 55 0 0 0,-1-78-92 0 0,1 0 0 0 0,1-1 0 0 0,-1 1 0 0 0,2-1 0 0 0,-1 1 1 0 0,1-1-1 0 0,6 10 0 0 0,-8-15-74 0 0,0-1 1 0 0,-1 1 0 0 0,1-1-1 0 0,0 0 1 0 0,0 1 0 0 0,1-1-1 0 0,-1 0 1 0 0,0 0 0 0 0,1-1-1 0 0,-1 1 1 0 0,5 2 0 0 0,-6-4-22 0 0,1 1 0 0 0,-1-1 1 0 0,0 0-1 0 0,1 0 0 0 0,-1 1 0 0 0,1-1 1 0 0,-1 0-1 0 0,1 0 0 0 0,-1 0 0 0 0,1 0 1 0 0,-1-1-1 0 0,1 1 0 0 0,-1 0 1 0 0,1-1-1 0 0,-1 1 0 0 0,1-1 0 0 0,-1 1 1 0 0,0-1-1 0 0,1 0 0 0 0,-1 1 0 0 0,0-1 1 0 0,1 0-1 0 0,1-2 0 0 0,7-10-2381 0 0,2-12-2103 0 0</inkml:trace>
</inkml:ink>
</file>

<file path=ppt/ink/ink8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14.72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39 537 5460 0 0,'0'0'4873'0'0,"16"-6"-4308"0"0,1-1-422 0 0,3-2 31 0 0,-1 0 0 0 0,36-23-1 0 0,-21 10-107 0 0,-1-2-1 0 0,-1-2 1 0 0,-1-1-1 0 0,43-49 1 0 0,-61 60-72 0 0,0 0 0 0 0,-1-2 1 0 0,0 1-1 0 0,-2-1 0 0 0,0-1 0 0 0,-1 0 0 0 0,-1 0 1 0 0,0-1-1 0 0,-2 0 0 0 0,8-39 0 0 0,-14 58 2 0 0,2-41 199 0 0,-2 41-189 0 0,0 0 1 0 0,0 1-1 0 0,0-1 0 0 0,0 0 1 0 0,0 1-1 0 0,0-1 1 0 0,-1 0-1 0 0,1 0 1 0 0,0 1-1 0 0,-1-1 0 0 0,1 1 1 0 0,0-1-1 0 0,-1 0 1 0 0,1 1-1 0 0,0-1 1 0 0,-1 1-1 0 0,1-1 0 0 0,-1 1 1 0 0,0-1-1 0 0,0 0 1 0 0,0 1-6 0 0,1 0 0 0 0,-1 0 0 0 0,0 0 0 0 0,0 0 0 0 0,0 0 0 0 0,0 0 0 0 0,1 0 0 0 0,-1 0 0 0 0,0 1 1 0 0,0-1-1 0 0,0 0 0 0 0,1 0 0 0 0,-1 1 0 0 0,0-1 0 0 0,0 0 0 0 0,1 1 0 0 0,-1-1 0 0 0,0 1 0 0 0,1-1 0 0 0,-1 1 0 0 0,1 0 0 0 0,-2 0 0 0 0,-3 4 12 0 0,1 1 0 0 0,0-1 0 0 0,0 1 0 0 0,0 0 0 0 0,1 0-1 0 0,0 0 1 0 0,-4 9 0 0 0,3-6 18 0 0,-23 55 278 0 0,3 2 0 0 0,-28 118 0 0 0,-8 143 48 0 0,55-297-354 0 0,-20 126-7 0 0,8 2 1 0 0,3 215-1 0 0,15-353 6 0 0,1-1 0 0 0,1 1 0 0 0,0-1 0 0 0,7 22 0 0 0,-7-31 13 0 0,1 0 0 0 0,0 0 0 0 0,0 0 0 0 0,1-1 0 0 0,0 0 0 0 0,1 0 1 0 0,0 0-1 0 0,0-1 0 0 0,8 9 0 0 0,-13-16 5 0 0,0 0 1 0 0,0 0 0 0 0,-1 0 0 0 0,1 0 0 0 0,0 0-1 0 0,0-1 1 0 0,0 1 0 0 0,0 0 0 0 0,0 0 0 0 0,0-1 0 0 0,0 1-1 0 0,0 0 1 0 0,0-1 0 0 0,1 1 0 0 0,-1-1 0 0 0,0 0-1 0 0,0 1 1 0 0,0-1 0 0 0,1 0 0 0 0,-1 0 0 0 0,0 1-1 0 0,0-1 1 0 0,1 0 0 0 0,-1 0 0 0 0,0-1 0 0 0,2 1-1 0 0,-2-1 5 0 0,0 0-1 0 0,0 0 0 0 0,0 0 0 0 0,0 0 0 0 0,0-1 0 0 0,0 1 0 0 0,0 0 0 0 0,0 0 0 0 0,-1-1 1 0 0,1 1-1 0 0,0-1 0 0 0,-1 1 0 0 0,0 0 0 0 0,1-1 0 0 0,-1 1 0 0 0,0-1 0 0 0,1-2 0 0 0,0-11-131 0 0,0-1-1 0 0,-3-29 0 0 0,2 43 43 0 0,-2-15-49 0 0,-1 0 1 0 0,-1 0-1 0 0,-1 0 1 0 0,0 0-1 0 0,-1 1 1 0 0,0 0-1 0 0,-2 0 1 0 0,-17-28-1 0 0,-10-7-180 0 0,-48-55-1 0 0,8 13 469 0 0,68 83-157 0 0,-3-2 30 0 0,1-1 0 0 0,0-1 0 0 0,-10-21-1 0 0,18 32-49 0 0,0 1-1 0 0,-1-1 1 0 0,1 0 0 0 0,1 0-1 0 0,-1 1 1 0 0,0-1-1 0 0,0 0 1 0 0,1 0-1 0 0,0 0 1 0 0,0 0-1 0 0,0 0 1 0 0,0 0 0 0 0,0 0-1 0 0,0 0 1 0 0,1 0-1 0 0,-1 0 1 0 0,1 0-1 0 0,0 0 1 0 0,0 1-1 0 0,0-1 1 0 0,0 0 0 0 0,1 0-1 0 0,-1 1 1 0 0,1-1-1 0 0,2-3 1 0 0,4-1-76 0 0,0 0 1 0 0,1 0-1 0 0,-1 1 0 0 0,1 0 1 0 0,0 1-1 0 0,1 0 0 0 0,0 1 1 0 0,15-6-1 0 0,89-21-1232 0 0,-71 20-152 0 0,8-3-1041 0 0,14-7-1126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6.6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96 1 3008 0 0,'0'0'8402'0'0,"0"12"-8717"0"0,-4 178 2281 0 0,5-93-1710 0 0,-21 165 0 0 0,16-237-262 0 0,-16 76 212 0 0,17-91-736 0 0,0 1 0 0 0,0 0 0 0 0,-1-1 0 0 0,-1 0 0 0 0,0 0 1 0 0,-12 17-1 0 0,8-18-1710 0 0</inkml:trace>
</inkml:ink>
</file>

<file path=ppt/ink/ink8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15.1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442 0 8733 0 0,'0'0'1139'0'0,"-20"22"-554"0"0,-10 13-277 0 0,1 1 0 0 0,2 2 0 0 0,2 0 0 0 0,-35 70 0 0 0,12 6 34 0 0,5 2-1 0 0,4 2 1 0 0,6 2 0 0 0,6 1-1 0 0,4 1 1 0 0,-7 144 0 0 0,23-149-433 0 0,6 0-1 0 0,5 1 1 0 0,5-1 0 0 0,5-1 0 0 0,5 0 0 0 0,55 185 0 0 0,-56-250-1 0 0,1-1 0 0 0,3-1 1 0 0,49 81-1 0 0,-13-30 1178 0 0,-63-111-480 0 0,0 0-1 0 0,1 0 1 0 0,1-1 0 0 0,-4-17-1 0 0,6 21-1008 0 0,0 0 0 0 0,0 0 0 0 0,1 0 0 0 0,0 0 0 0 0,0 0 0 0 0,1 0 0 0 0,2-13 0 0 0,5 2-3510 0 0,7-9-2272 0 0</inkml:trace>
</inkml:ink>
</file>

<file path=ppt/ink/ink8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8.1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99 12 3208 0 0,'0'0'8592'0'0,"1"7"-8796"0"0,8 45 494 0 0,-3 1 0 0 0,-2 0 1 0 0,-2 0-1 0 0,-8 78 0 0 0,5-125-252 0 0,0 1 1 0 0,0-1-1 0 0,-1 1 0 0 0,0-1 0 0 0,0 0 0 0 0,-3 6 0 0 0,5-11-9 0 0,-1 0-1 0 0,1 0 1 0 0,0 0-1 0 0,-1 0 1 0 0,0 0-1 0 0,1 0 1 0 0,-1 0-1 0 0,1 0 1 0 0,-1 0-1 0 0,0-1 1 0 0,0 1-1 0 0,1 0 1 0 0,-1 0-1 0 0,0-1 0 0 0,0 1 1 0 0,0-1-1 0 0,0 1 1 0 0,0-1-1 0 0,0 1 1 0 0,0-1-1 0 0,0 1 1 0 0,0-1-1 0 0,0 0 1 0 0,0 0-1 0 0,0 0 1 0 0,0 1-1 0 0,0-1 1 0 0,0 0-1 0 0,0 0 0 0 0,0 0 1 0 0,0 0-1 0 0,0-1 1 0 0,0 1-1 0 0,0 0 1 0 0,0 0-1 0 0,-1-1 1 0 0,1 1-1 0 0,1-1 1 0 0,-1 1-1 0 0,0 0 1 0 0,0-1-1 0 0,0 0 1 0 0,0 1-1 0 0,0-1 1 0 0,-1-1-1 0 0,-3-3 5 0 0,0 0 1 0 0,0 0-1 0 0,0 0 0 0 0,1-1 0 0 0,0 0 1 0 0,0 0-1 0 0,0 0 0 0 0,1 0 0 0 0,0-1 1 0 0,0 1-1 0 0,0-1 0 0 0,1 0 0 0 0,0 0 1 0 0,0 0-1 0 0,1 0 0 0 0,-1-10 0 0 0,0-5-18 0 0,1-1-1 0 0,2 0 0 0 0,4-42 1 0 0,-3 53-66 0 0,1 0 1 0 0,0 0-1 0 0,0 1 1 0 0,1-1-1 0 0,1 1 1 0 0,0 0 0 0 0,0 0-1 0 0,1 0 1 0 0,0 1-1 0 0,11-13 1 0 0,-15 20-101 0 0,1 0 1 0 0,-1 0-1 0 0,1 0 0 0 0,0 1 1 0 0,0-1-1 0 0,-1 1 1 0 0,2 0-1 0 0,-1 0 0 0 0,0 0 1 0 0,0 0-1 0 0,1 1 1 0 0,-1-1-1 0 0,1 1 0 0 0,-1 0 1 0 0,1 0-1 0 0,-1 0 1 0 0,1 0-1 0 0,0 0 0 0 0,0 1 1 0 0,-1 0-1 0 0,1 0 1 0 0,0 0-1 0 0,0 0 0 0 0,-1 1 1 0 0,1-1-1 0 0,0 1 1 0 0,-1 0-1 0 0,1 0 0 0 0,-1 0 1 0 0,1 1-1 0 0,-1-1 1 0 0,1 1-1 0 0,-1 0 0 0 0,0 0 1 0 0,0 0-1 0 0,6 5 1 0 0,8 7-1921 0 0,-1-1-602 0 0</inkml:trace>
</inkml:ink>
</file>

<file path=ppt/ink/ink8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8.5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61 3 6141 0 0,'0'0'5031'0'0,"-9"14"-4801"0"0,5-7-211 0 0,-2 3-9 0 0,0 1-1 0 0,0-1 1 0 0,1 1-1 0 0,0 1 1 0 0,1-1 0 0 0,0 1-1 0 0,0 0 1 0 0,2 0-1 0 0,-3 20 1 0 0,5-21-22 0 0,0 0-1 0 0,1 0 0 0 0,0-1 1 0 0,0 1-1 0 0,1 0 1 0 0,1 0-1 0 0,0 0 1 0 0,7 17-1 0 0,-8-25-3 0 0,0 0 0 0 0,-1 0 0 0 0,1 0 0 0 0,0 0 0 0 0,0 0 0 0 0,1-1 0 0 0,-1 1 0 0 0,1 0 0 0 0,-1-1 0 0 0,1 0 0 0 0,0 0 0 0 0,0 1 0 0 0,0-2 0 0 0,0 1 0 0 0,0 0 0 0 0,0-1 0 0 0,0 1 0 0 0,1-1 0 0 0,-1 0 0 0 0,1 0 0 0 0,-1 0 0 0 0,1-1 0 0 0,-1 1 0 0 0,1-1 0 0 0,-1 0 0 0 0,1 0 0 0 0,-1 0 0 0 0,1 0 0 0 0,-1-1 0 0 0,1 1 0 0 0,3-2 0 0 0,-2 0 48 0 0,-1 1 1 0 0,0-1-1 0 0,0 0 0 0 0,-1 0 0 0 0,1 0 0 0 0,0 0 0 0 0,-1-1 0 0 0,1 1 0 0 0,-1-1 1 0 0,0 0-1 0 0,0 0 0 0 0,0 0 0 0 0,0 0 0 0 0,-1-1 0 0 0,1 1 0 0 0,-1-1 0 0 0,0 0 1 0 0,0 0-1 0 0,0 0 0 0 0,0 0 0 0 0,-1 0 0 0 0,1 0 0 0 0,-1 0 0 0 0,1-8 1 0 0,2-10 167 0 0,-1 0 0 0 0,-1 0 0 0 0,-1-31 0 0 0,-1 50-173 0 0,-1-3 4 0 0,1 0 0 0 0,-1-1 0 0 0,0 1-1 0 0,-1 0 1 0 0,0 0 0 0 0,0 0 0 0 0,0 0 0 0 0,0 1 0 0 0,-1-1-1 0 0,0 1 1 0 0,-5-8 0 0 0,6 11-63 0 0,1-1 1 0 0,-1 1-1 0 0,0 0 1 0 0,0 0-1 0 0,0 0 1 0 0,0 0-1 0 0,0 0 0 0 0,0 0 1 0 0,0 0-1 0 0,-1 1 1 0 0,1-1-1 0 0,-1 1 1 0 0,1 0-1 0 0,-1 0 0 0 0,1 0 1 0 0,-1 0-1 0 0,0 0 1 0 0,0 0-1 0 0,1 1 1 0 0,-1-1-1 0 0,0 1 1 0 0,0 0-1 0 0,0 0 0 0 0,0 0 1 0 0,1 0-1 0 0,-1 0 1 0 0,-4 2-1 0 0,5-1-27 0 0,-1 0 1 0 0,1 0-1 0 0,0 0 1 0 0,0 0-1 0 0,0 0 0 0 0,0 1 1 0 0,1-1-1 0 0,-1 1 0 0 0,0 0 1 0 0,1-1-1 0 0,-1 1 0 0 0,1 0 1 0 0,-1 0-1 0 0,1 0 0 0 0,0 0 1 0 0,0 0-1 0 0,0 0 0 0 0,0 0 1 0 0,0 0-1 0 0,-1 4 1 0 0,0 1-749 0 0,0 1 1 0 0,1-1 0 0 0,0 1 0 0 0,0 0 0 0 0,1 7 0 0 0,0 4-2279 0 0</inkml:trace>
</inkml:ink>
</file>

<file path=ppt/ink/ink8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8.95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64 51 3512 0 0,'0'0'7652'0'0,"-3"7"-7542"0"0,-2 1-64 0 0,-6 10-19 0 0,0 1 0 0 0,-11 27 0 0 0,20-40-28 0 0,0-1 1 0 0,0 1-1 0 0,0-1 1 0 0,1 1-1 0 0,0 0 0 0 0,0 0 1 0 0,1 0-1 0 0,-1 0 1 0 0,1-1-1 0 0,0 1 1 0 0,1 0-1 0 0,0 0 1 0 0,0 0-1 0 0,2 8 0 0 0,-2-11 15 0 0,1 0 0 0 0,0 0 0 0 0,0-1 0 0 0,0 1 0 0 0,0 0 0 0 0,0-1 0 0 0,0 1 0 0 0,1-1 0 0 0,-1 1 0 0 0,1-1 0 0 0,-1 0 0 0 0,1 0 0 0 0,0 0 0 0 0,0-1 0 0 0,0 1 0 0 0,0-1 0 0 0,0 1 0 0 0,1-1 0 0 0,-1 0 0 0 0,0 0 0 0 0,0-1 0 0 0,1 1 0 0 0,-1-1 0 0 0,1 1 0 0 0,-1-1 0 0 0,0 0 0 0 0,1 0 0 0 0,5-2-1 0 0,0 2 49 0 0,0-2 0 0 0,1 1-1 0 0,-1-1 1 0 0,0-1 0 0 0,0 1-1 0 0,0-2 1 0 0,0 1 0 0 0,-1-1-1 0 0,11-6 1 0 0,-12 4 2 0 0,0 0-1 0 0,-1 0 1 0 0,0-1 0 0 0,0 0 0 0 0,0 0 0 0 0,-1 0-1 0 0,0 0 1 0 0,-1-1 0 0 0,1 0 0 0 0,-2 0 0 0 0,1 0-1 0 0,-1-1 1 0 0,0 1 0 0 0,-1-1 0 0 0,0 1 0 0 0,0-1-1 0 0,-1 0 1 0 0,0 0 0 0 0,0 0 0 0 0,-1 0-1 0 0,-2-15 1 0 0,1 20-63 0 0,0 1-1 0 0,0-1 1 0 0,-1 0-1 0 0,1 1 1 0 0,-1-1-1 0 0,0 1 1 0 0,0-1-1 0 0,0 1 1 0 0,-1 0-1 0 0,1 0 1 0 0,-1 0-1 0 0,0 0 1 0 0,1 1-1 0 0,-1-1 1 0 0,0 1-1 0 0,-1 0 1 0 0,1 0-1 0 0,-7-4 1 0 0,8 5-62 0 0,1 0-1 0 0,-1 0 1 0 0,0 0 0 0 0,0 1 0 0 0,0-1 0 0 0,0 0-1 0 0,0 1 1 0 0,0-1 0 0 0,0 1 0 0 0,0 0 0 0 0,0 0-1 0 0,0 0 1 0 0,0 0 0 0 0,0 0 0 0 0,0 0 0 0 0,0 0-1 0 0,0 1 1 0 0,0-1 0 0 0,0 1 0 0 0,0-1 0 0 0,0 1-1 0 0,0 0 1 0 0,0 0 0 0 0,1 0 0 0 0,-1 0-1 0 0,0 0 1 0 0,0 0 0 0 0,1 0 0 0 0,-1 0 0 0 0,1 1-1 0 0,-1-1 1 0 0,1 1 0 0 0,0-1 0 0 0,-1 1 0 0 0,1 0-1 0 0,0-1 1 0 0,-1 3 0 0 0,1-1-395 0 0,0 0 0 0 0,0-1 0 0 0,0 1-1 0 0,1 0 1 0 0,-1 0 0 0 0,1 0 0 0 0,-1 0 0 0 0,1 0-1 0 0,0 0 1 0 0,0 0 0 0 0,0-1 0 0 0,1 1 0 0 0,-1 0 0 0 0,1 3-1 0 0</inkml:trace>
</inkml:ink>
</file>

<file path=ppt/ink/ink8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9.3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7 5533 0 0,'0'0'6412'0'0,"1"-1"-6422"0"0,-1 1 0 0 0,0 0 1 0 0,0-1-1 0 0,0 1 0 0 0,0 0 0 0 0,1-1 0 0 0,-1 1 0 0 0,0 0 0 0 0,0 0 1 0 0,0-1-1 0 0,1 1 0 0 0,-1 0 0 0 0,0 0 0 0 0,1-1 0 0 0,-1 1 0 0 0,0 0 0 0 0,1 0 1 0 0,-1 0-1 0 0,0-1 0 0 0,1 1 0 0 0,-1 0 0 0 0,0 0 0 0 0,1 0 0 0 0,-1 0 1 0 0,0 0-1 0 0,1 0 0 0 0,-1 0 0 0 0,0 0 0 0 0,1 0 0 0 0,-1 0 0 0 0,1 0 1 0 0,-1 0-1 0 0,2 7 103 0 0,0 0 1 0 0,0 0 0 0 0,-1 1-1 0 0,0-1 1 0 0,-1 0-1 0 0,0 0 1 0 0,0 9 0 0 0,0 1 24 0 0,1 431-1112 0 0,-6-386-1180 0 0,-5-22-2230 0 0,5-28 561 0 0</inkml:trace>
  <inkml:trace contextRef="#ctx0" brushRef="#br0" timeOffset="1">0 419 6657 0 0,'0'0'3036'0'0,"89"-16"-3400"0"0,-64 17 144 0 0,1 4-360 0 0,4-2-72 0 0,-1-1-608 0 0,-4 0-913 0 0,18-2-2259 0 0</inkml:trace>
</inkml:ink>
</file>

<file path=ppt/ink/ink8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9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50 7325 0 0,'0'0'4880'0'0,"15"-7"-4344"0"0,50-21 16 0 0,-54 24-515 0 0,-1 1 1 0 0,1 1-1 0 0,0 0 1 0 0,0 0-1 0 0,0 1 1 0 0,0 0 0 0 0,0 1-1 0 0,21 2 1 0 0,4 0-74 0 0,-26-2-64 0 0,1 1 0 0 0,0 0 0 0 0,-1 1-1 0 0,1 0 1 0 0,13 5 0 0 0,-20-5-190 0 0,0-1-1 0 0,0 1 1 0 0,0 0 0 0 0,0 0 0 0 0,-1 1-1 0 0,1-1 1 0 0,3 4 0 0 0,-5-5-36 0 0,-1 1-1 0 0,0-1 1 0 0,0 0 0 0 0,1 1 0 0 0,-1-1 0 0 0,0 1 0 0 0,0 0 0 0 0,-1-1 0 0 0,1 1 0 0 0,0 0 0 0 0,0-1-1 0 0,-1 1 1 0 0,1 0 0 0 0,-1 0 0 0 0,0 0 0 0 0,1-1 0 0 0,-1 4 0 0 0,-2 0-1847 0 0,-5 2-116 0 0</inkml:trace>
</inkml:ink>
</file>

<file path=ppt/ink/ink8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0.1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37 432 0 0,'0'0'12648'0'0,"14"-4"-12368"0"0,55-6-184 0 0,98-4 0 0 0,112 8 121 0 0,-292 5-2329 0 0,-8-1-4398 0 0,10 2 2363 0 0</inkml:trace>
</inkml:ink>
</file>

<file path=ppt/ink/ink8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1.05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429 0 9717 0 0,'0'0'2569'0'0,"-14"1"-2705"0"0,-44 4 125 0 0,53-4 18 0 0,0 1 0 0 0,1 0 0 0 0,-1 0 0 0 0,1 0 0 0 0,0 0 1 0 0,0 1-1 0 0,0 0 0 0 0,0 0 0 0 0,0 0 0 0 0,0 0 0 0 0,1 0 0 0 0,-1 1 0 0 0,1 0 0 0 0,0 0 0 0 0,0-1 0 0 0,-3 9 0 0 0,-3 0-19 0 0,-22 33 57 0 0,3 2 0 0 0,-25 56 0 0 0,31-59-866 0 0,-1-1-1 0 0,-2-1 1 0 0,-33 43-1 0 0,43-70-1056 0 0,15-15 1736 0 0,0 1 1 0 0,-1-1-1 0 0,1 1 0 0 0,-1-1 0 0 0,1 0 1 0 0,-1 1-1 0 0,1-1 0 0 0,-1 0 0 0 0,1 1 0 0 0,-1-1 1 0 0,1 0-1 0 0,-1 0 0 0 0,1 1 0 0 0,-1-1 1 0 0,1 0-1 0 0,-1 0 0 0 0,1 0 0 0 0,-1 0 1 0 0,0 0-1 0 0,1 0 0 0 0,-1 0 0 0 0,1 0 0 0 0,-1 0 1 0 0,1 0-1 0 0,-1 0 0 0 0,1 0 0 0 0,-1 0 1 0 0,0 0-1 0 0,1-1 0 0 0,-1 1 0 0 0,1 0 1 0 0,-1 0-1 0 0,1-1 0 0 0,-1 1 0 0 0,-5-9-2114 0 0</inkml:trace>
</inkml:ink>
</file>

<file path=ppt/ink/ink8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1.4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6433 0 0,'0'0'3643'0'0,"15"3"-3278"0"0,1 0-242 0 0,-7-1-59 0 0,1 0 0 0 0,-1 0 0 0 0,0 1 0 0 0,0 0 0 0 0,0 1-1 0 0,0 0 1 0 0,0 0 0 0 0,13 9 0 0 0,167 142 255 0 0,2 2-1051 0 0,-182-150-103 0 0,1-1-1 0 0,-1 0 1 0 0,1-1-1 0 0,0 0 1 0 0,0 0-1 0 0,17 4 1 0 0,-13-7-1691 0 0</inkml:trace>
</inkml:ink>
</file>

<file path=ppt/ink/ink8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1.8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1 9733 0 0,'0'0'4426'0'0,"0"3"-5221"0"0,-9 26 996 0 0,9-28-147 0 0,-1 0 0 0 0,1 1 0 0 0,-1-1 0 0 0,1 1 0 0 0,-1-1 0 0 0,0 0 1 0 0,1 0-1 0 0,-1 1 0 0 0,0-1 0 0 0,0 0 0 0 0,0 0 0 0 0,0 0 0 0 0,0 0 0 0 0,0 0 0 0 0,0 0 0 0 0,0 0 0 0 0,-1 0 0 0 0,1 0 0 0 0,0-1 1 0 0,-1 1-1 0 0,-1 0 0 0 0,1-4-16 0 0,0 0 1 0 0,0-1 0 0 0,0 1-1 0 0,1-1 1 0 0,-1 1 0 0 0,1-1-1 0 0,0 0 1 0 0,0 0 0 0 0,-1-6-1 0 0,0 5-99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7.0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29 156 4304 0 0,'0'0'3195'0'0,"-3"13"-2534"0"0,-6 27 713 0 0,-5 48 0 0 0,11-31 1347 0 0,4-57-2577 0 0,0-1 1 0 0,0 1 0 0 0,0-1-1 0 0,0 1 1 0 0,-1-1 0 0 0,1 1-1 0 0,0-1 1 0 0,0 0-1 0 0,-1 0 1 0 0,1 1 0 0 0,-1-1-1 0 0,1 0 1 0 0,0 0 0 0 0,-1 0-1 0 0,0 1 1 0 0,1-1 0 0 0,-1 0-1 0 0,1 0 1 0 0,-1-1 0 0 0,4-6 277 0 0,116-153-33 0 0,-93 128-901 0 0,2 2 0 0 0,57-48 0 0 0,-82 76-25 0 0,21-15-260 0 0,-8 12-4883 0 0</inkml:trace>
</inkml:ink>
</file>

<file path=ppt/ink/ink8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2.2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10165 0 0,'0'0'3422'0'0,"12"1"-3273"0"0,-2 0-111 0 0,-6-1-16 0 0,0 1 0 0 0,0-1 0 0 0,0 0 0 0 0,-1 1 0 0 0,1 0 0 0 0,0 0-1 0 0,0 0 1 0 0,0 1 0 0 0,0-1 0 0 0,-1 1 0 0 0,1 0 0 0 0,-1 0 0 0 0,1 0 0 0 0,-1 0 0 0 0,0 1 0 0 0,0-1 0 0 0,0 1 0 0 0,4 4 0 0 0,1 5 5 0 0,-1 0-1 0 0,0 0 1 0 0,-1 1 0 0 0,0 0 0 0 0,-1 0 0 0 0,-1 0 0 0 0,0 1 0 0 0,4 26 0 0 0,-7-32-3 0 0,0 1 0 0 0,0-1 1 0 0,-1 0-1 0 0,0 1 0 0 0,0-1 1 0 0,-1 1-1 0 0,0-1 0 0 0,-1 0 1 0 0,0 0-1 0 0,0 0 1 0 0,-1 0-1 0 0,0 0 0 0 0,0 0 1 0 0,0 0-1 0 0,-1-1 0 0 0,-6 9 1 0 0,9-15 33 0 0,0 0-1 0 0,0 0 1 0 0,1 0 0 0 0,-1 0 0 0 0,0 0 0 0 0,0 0 0 0 0,0 0 0 0 0,0 0-1 0 0,0 0 1 0 0,-1-1 0 0 0,1 1 0 0 0,0 0 0 0 0,0-1 0 0 0,0 1 0 0 0,-1-1-1 0 0,1 1 1 0 0,0-1 0 0 0,0 0 0 0 0,-3 1 0 0 0,3-1-15 0 0,0 0 0 0 0,0-1 0 0 0,0 1 0 0 0,0 0 0 0 0,0-1 1 0 0,0 1-1 0 0,0-1 0 0 0,1 1 0 0 0,-1-1 0 0 0,0 1 0 0 0,0-1 0 0 0,0 1 0 0 0,1-1 0 0 0,-1 0 0 0 0,0 0 1 0 0,0 1-1 0 0,1-1 0 0 0,-1 0 0 0 0,0-1 0 0 0,-1-2 16 0 0,-1-1 0 0 0,2 1 0 0 0,-1 0 0 0 0,0-1-1 0 0,1 1 1 0 0,0-1 0 0 0,0 0 0 0 0,0 1 0 0 0,0-8 0 0 0,3-4-128 0 0,0 0 1 0 0,1 0-1 0 0,0 0 1 0 0,1 0-1 0 0,1 1 1 0 0,0 0-1 0 0,1 0 1 0 0,1 0-1 0 0,1 0 1 0 0,0 1-1 0 0,0 1 1 0 0,2-1-1 0 0,-1 1 1 0 0,19-17 0 0 0,-26 28-124 0 0,0 0 1 0 0,1 0 0 0 0,-1 0 0 0 0,1 0 0 0 0,0 1 0 0 0,-1-1 0 0 0,1 1 0 0 0,0 0 0 0 0,0 0 0 0 0,0 0-1 0 0,0 0 1 0 0,0 0 0 0 0,0 1 0 0 0,0-1 0 0 0,0 1 0 0 0,0 0 0 0 0,4 0 0 0 0,-2 1-502 0 0,0 0 1 0 0,0 0 0 0 0,0 0-1 0 0,0 0 1 0 0,0 1-1 0 0,0 0 1 0 0,-1 0-1 0 0,1 0 1 0 0,-1 1 0 0 0,5 2-1 0 0,7 6-2250 0 0</inkml:trace>
  <inkml:trace contextRef="#ctx0" brushRef="#br0" timeOffset="1">390 96 352 0 0,'0'0'10328'0'0,"9"15"-9841"0"0,26 48-196 0 0,-30-53-344 0 0,-1 0 0 0 0,0 0 0 0 0,-1 1 0 0 0,0 0 0 0 0,0 0 0 0 0,-1 0 1 0 0,-1 0-1 0 0,0 0 0 0 0,0 0 0 0 0,-1 0 0 0 0,-2 14 0 0 0,2-11-631 0 0,-6 22-4255 0 0,0-22-93 0 0</inkml:trace>
</inkml:ink>
</file>

<file path=ppt/ink/ink8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2.69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96 8249 0 0,'0'0'3900'0'0,"3"-81"-3248"0"0,1 71-356 0 0,1 6-120 0 0,-3 4-176 0 0,6 1-720 0 0,2 11 108 0 0,-3 5 404 0 0,5 6 4 0 0,-3 5-132 0 0,-5 1-592 0 0,-2 3-700 0 0,-1-2-424 0 0,-1-7-557 0 0</inkml:trace>
</inkml:ink>
</file>

<file path=ppt/ink/ink8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3.0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250 42 2036 0 0,'0'0'9698'0'0,"-6"-8"-9450"0"0,2 2-188 0 0,4 5-41 0 0,-1-1 1 0 0,0 0-1 0 0,0 1 1 0 0,0-1-1 0 0,0 1 1 0 0,0-1-1 0 0,0 1 1 0 0,0-1-1 0 0,-1 1 1 0 0,1 0-1 0 0,0-1 1 0 0,-1 1-1 0 0,1 0 1 0 0,-1 0-1 0 0,1 0 1 0 0,-1 0-1 0 0,0 1 1 0 0,1-1-1 0 0,-1 0 1 0 0,0 1-1 0 0,0-1 1 0 0,1 1-1 0 0,-1-1 1 0 0,0 1-1 0 0,0 0 1 0 0,0 0-1 0 0,0 0 1 0 0,1 0-1 0 0,-1 0 1 0 0,0 0-1 0 0,0 0 1 0 0,0 1-1 0 0,1-1 1 0 0,-3 1-1 0 0,-12 6 55 0 0,1 0 0 0 0,1 1-1 0 0,0 1 1 0 0,0 0 0 0 0,0 1-1 0 0,1 0 1 0 0,-14 16-1 0 0,24-23-97 0 0,0 0-1 0 0,0 0 1 0 0,0 0-1 0 0,1 1 1 0 0,-1-1-1 0 0,1 1 1 0 0,0 0-1 0 0,0 0 1 0 0,1 0-1 0 0,-1 0 1 0 0,1 0-1 0 0,0 0 0 0 0,0 0 1 0 0,0 0-1 0 0,0 1 1 0 0,1-1-1 0 0,0 0 1 0 0,-1 1-1 0 0,2-1 1 0 0,-1 0-1 0 0,0 0 1 0 0,1 1-1 0 0,0-1 1 0 0,0 0-1 0 0,0 0 1 0 0,1 0-1 0 0,-1 0 0 0 0,1 0 1 0 0,0 0-1 0 0,0 0 1 0 0,1-1-1 0 0,3 6 1 0 0,34 43-40 0 0,-17-23-18 0 0,36 59 0 0 0,-54-78 103 0 0,0 0 1 0 0,0 1-1 0 0,-1-1 1 0 0,0 1-1 0 0,-1 0 1 0 0,0 0-1 0 0,-1 0 1 0 0,0 0-1 0 0,-1 0 1 0 0,0 17-1 0 0,-2-21 84 0 0,0 0 0 0 0,-1 0 0 0 0,0-1 0 0 0,0 1-1 0 0,0 0 1 0 0,-1 0 0 0 0,0-1 0 0 0,-1 0-1 0 0,1 0 1 0 0,-1 0 0 0 0,0 0 0 0 0,-1 0 0 0 0,1-1-1 0 0,-10 9 1 0 0,-3 2 2 0 0,0-2 1 0 0,-1 1-1 0 0,-26 14 0 0 0,30-20-201 0 0,10-5-417 0 0,0-1 1 0 0,0 0-1 0 0,-1-1 1 0 0,1 1-1 0 0,-1-1 1 0 0,0 0-1 0 0,-6 2 1 0 0</inkml:trace>
</inkml:ink>
</file>

<file path=ppt/ink/ink8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3.55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43 349 1788 0 0,'0'0'9929'0'0,"12"14"-9211"0"0,35 47-140 0 0,-43-55-537 0 0,-1 0 1 0 0,1 1 0 0 0,-2 0-1 0 0,1-1 1 0 0,0 1-1 0 0,-1 0 1 0 0,-1 0 0 0 0,1 0-1 0 0,-1 1 1 0 0,0-1 0 0 0,-1 0-1 0 0,0 11 1 0 0,1 1-18 0 0,-1-5 8 0 0,0 1 1 0 0,-1-1-1 0 0,0 1 0 0 0,-1-1 1 0 0,-1 1-1 0 0,-7 21 1 0 0,7-27 3 0 0,0-1 0 0 0,0 0 1 0 0,-1-1-1 0 0,0 1 1 0 0,0-1-1 0 0,-1 1 0 0 0,0-1 1 0 0,0-1-1 0 0,-1 1 1 0 0,0-1-1 0 0,0 0 1 0 0,-9 7-1 0 0,14-12-11 0 0,0 0 1 0 0,0 0-1 0 0,0 0 0 0 0,0 0 1 0 0,-1-1-1 0 0,1 1 0 0 0,0 0 1 0 0,0-1-1 0 0,0 1 0 0 0,-1-1 1 0 0,1 1-1 0 0,0-1 0 0 0,-1 0 1 0 0,1 0-1 0 0,0 1 0 0 0,-1-1 1 0 0,1 0-1 0 0,0 0 1 0 0,-1 0-1 0 0,1 0 0 0 0,0-1 1 0 0,-3 1-1 0 0,3-1-33 0 0,0 0 1 0 0,0 0-1 0 0,1 0 0 0 0,-1 0 1 0 0,0 0-1 0 0,0 0 0 0 0,1 0 1 0 0,-1 0-1 0 0,0 0 0 0 0,1 0 1 0 0,-1 0-1 0 0,1 0 0 0 0,0 0 1 0 0,-1 0-1 0 0,1-1 0 0 0,0 1 1 0 0,-1 0-1 0 0,1 0 0 0 0,0-2 1 0 0,0-4-107 0 0,0 0 1 0 0,0 0 0 0 0,1 0-1 0 0,0 0 1 0 0,0 0 0 0 0,1 0 0 0 0,2-8-1 0 0,4-6 13 0 0,2-1 0 0 0,0 1 0 0 0,1 1 0 0 0,1 0-1 0 0,1 1 1 0 0,1 0 0 0 0,23-25 0 0 0,-35 42 108 0 0,0 1 0 0 0,-1-1 1 0 0,1 1-1 0 0,0-1 0 0 0,0 1 1 0 0,0 0-1 0 0,0-1 0 0 0,0 1 1 0 0,0 0-1 0 0,1 0 0 0 0,-1 1 0 0 0,0-1 1 0 0,0 0-1 0 0,1 1 0 0 0,-1 0 1 0 0,0-1-1 0 0,1 1 0 0 0,-1 0 1 0 0,1 0-1 0 0,-1 0 0 0 0,4 1 0 0 0,-3 0 19 0 0,1 0-1 0 0,-1 1 0 0 0,1-1 1 0 0,-1 1-1 0 0,0 0 0 0 0,0 0 1 0 0,0 0-1 0 0,0 0 0 0 0,0 1 0 0 0,0-1 1 0 0,0 1-1 0 0,2 4 0 0 0,4 4 12 0 0,-1 1 1 0 0,0 1-1 0 0,-1-1 0 0 0,0 1 0 0 0,9 25 0 0 0,-12-23-323 0 0,0 1 1 0 0,-1 0-1 0 0,-1 0 1 0 0,0 1 0 0 0,-1 20-1 0 0,2 15-5104 0 0,-2-46 2729 0 0</inkml:trace>
  <inkml:trace contextRef="#ctx0" brushRef="#br0" timeOffset="1">804 1 8081 0 0,'0'0'4373'0'0,"1"13"-3660"0"0,7 132 360 0 0,-15 199 0 0 0,3-235-1000 0 0,3-95-176 0 0,-9 123-701 0 0,8-123-35 0 0,0 1 0 0 0,-2-1 0 0 0,0 0 0 0 0,0 0-1 0 0,-1 0 1 0 0,-1-1 0 0 0,-8 16 0 0 0,-1-11-3303 0 0</inkml:trace>
</inkml:ink>
</file>

<file path=ppt/ink/ink8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4.0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0 110 3860 0 0,'0'0'6408'0'0,"14"-13"-5800"0"0,45-42-229 0 0,-51 50-331 0 0,0 0 1 0 0,0 0-1 0 0,0 1 0 0 0,1 0 0 0 0,0 0 1 0 0,0 1-1 0 0,0 0 0 0 0,0 0 0 0 0,0 1 1 0 0,1 1-1 0 0,-1 0 0 0 0,0 0 1 0 0,1 0-1 0 0,18 3 0 0 0,-8-3-29 0 0,10 1-219 0 0,0 1 0 0 0,-1 1 1 0 0,1 1-1 0 0,0 2 0 0 0,-1 1 1 0 0,0 1-1 0 0,53 21 0 0 0,-64-16-1806 0 0</inkml:trace>
</inkml:ink>
</file>

<file path=ppt/ink/ink8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3.96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102 1 14321 0 0,'0'0'1870'0'0,"-12"15"-3479"0"0,-36 50 1496 0 0,42-57 7 0 0,1 0-1 0 0,1 1 0 0 0,-1-1 0 0 0,1 1 1 0 0,1 0-1 0 0,0 0 0 0 0,0 0 0 0 0,0 1 1 0 0,2-1-1 0 0,-1 1 0 0 0,1-1 0 0 0,0 1 1 0 0,1-1-1 0 0,0 1 0 0 0,0 0 0 0 0,3 11 0 0 0,-2-19-176 0 0,-1 1 0 0 0,1-1-1 0 0,0 0 1 0 0,-1 1-1 0 0,1-1 1 0 0,1 0-1 0 0,-1 1 1 0 0,0-1-1 0 0,0 0 1 0 0,1 0-1 0 0,-1 0 1 0 0,1 0 0 0 0,0 0-1 0 0,-1 0 1 0 0,1-1-1 0 0,0 1 1 0 0,0-1-1 0 0,0 1 1 0 0,0-1-1 0 0,4 2 1 0 0,12-1-5103 0 0</inkml:trace>
</inkml:ink>
</file>

<file path=ppt/ink/ink8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4.5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1 386 6673 0 0,'0'0'5673'0'0,"15"-3"-7363"0"0,3-1 1747 0 0,-1 0 0 0 0,0-1 1 0 0,0-1-1 0 0,0-1 0 0 0,-1 0 1 0 0,24-15-1 0 0,-18 6 24 0 0,0-1 1 0 0,-1-1-1 0 0,-1-1 0 0 0,29-34 1 0 0,-38 39-168 0 0,-1 0 0 0 0,0 0 0 0 0,-1-1 0 0 0,0-1 0 0 0,-2 1 1 0 0,0-1-1 0 0,0-1 0 0 0,6-24 0 0 0,-9-1 398 0 0,-24 79-429 0 0,6 8 149 0 0,3 1 1 0 0,-12 87-1 0 0,7 94 330 0 0,11-56 13 0 0,21 198 0 0 0,-4-264-382 0 0,4 0 1 0 0,5 0 0 0 0,36 107 0 0 0,-50-189-10 0 0,2-1 1 0 0,1 1 0 0 0,1-2-1 0 0,1 1 1 0 0,25 34-1 0 0,-31-48 34 0 0,-1-1-1 0 0,2 0 0 0 0,-1 0 0 0 0,1-1 0 0 0,0 1 1 0 0,0-2-1 0 0,0 1 0 0 0,1-1 0 0 0,0 0 0 0 0,0 0 1 0 0,0-1-1 0 0,1 0 0 0 0,0-1 0 0 0,-1 0 1 0 0,1 0-1 0 0,0-1 0 0 0,16 2 0 0 0,-23-4 11 0 0,1 1-1 0 0,-1-1 0 0 0,1 0 1 0 0,-1-1-1 0 0,1 1 1 0 0,-1 0-1 0 0,1-1 0 0 0,-1 0 1 0 0,0 1-1 0 0,1-1 1 0 0,-1 0-1 0 0,0 0 0 0 0,0 0 1 0 0,1-1-1 0 0,-1 1 1 0 0,0 0-1 0 0,0-1 0 0 0,0 1 1 0 0,-1-1-1 0 0,4-3 1 0 0,-2 1-46 0 0,-1 0 0 0 0,1 0 1 0 0,-1-1-1 0 0,0 1 0 0 0,-1 0 1 0 0,1-1-1 0 0,-1 1 1 0 0,0-1-1 0 0,0 1 0 0 0,1-8 1 0 0,-2-5-292 0 0,1 0 1 0 0,-2 0-1 0 0,0 0 1 0 0,-2 1-1 0 0,-4-23 1 0 0,-2 9-190 0 0,-1 2 0 0 0,-1-1 1 0 0,-2 1-1 0 0,0 1 0 0 0,-2 0 1 0 0,-20-27-1 0 0,-8-5 573 0 0,-71-74 0 0 0,45 64 576 0 0,41 43 188 0 0,0-1 1 0 0,-35-47 0 0 0,61 71-753 0 0,0 0 0 0 0,0 0 0 0 0,0 0 1 0 0,1-1-1 0 0,-1 1 0 0 0,1 0 0 0 0,-1-1 1 0 0,1 1-1 0 0,0-1 0 0 0,0-4 0 0 0,1 7-82 0 0,0-1 0 0 0,0 1-1 0 0,0 0 1 0 0,1-1 0 0 0,-1 1-1 0 0,0 0 1 0 0,1 0 0 0 0,-1-1 0 0 0,1 1-1 0 0,-1 0 1 0 0,1 0 0 0 0,0-1-1 0 0,0 1 1 0 0,-1 0 0 0 0,1 0-1 0 0,0 0 1 0 0,0 0 0 0 0,0 0-1 0 0,0 0 1 0 0,0 1 0 0 0,0-1-1 0 0,0 0 1 0 0,0 0 0 0 0,1 1-1 0 0,-1-1 1 0 0,0 1 0 0 0,0-1-1 0 0,1 1 1 0 0,1-1 0 0 0,26-8-217 0 0,2 1-1 0 0,-1 2 1 0 0,1 1 0 0 0,0 2 0 0 0,40 0 0 0 0,39-5-3124 0 0,-43-1-501 0 0</inkml:trace>
</inkml:ink>
</file>

<file path=ppt/ink/ink8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4.94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0 6369 0 0,'0'0'2666'0'0,"-12"9"-1656"0"0,11-9-1008 0 0,-10 7 19 0 0,1 1 0 0 0,0 0 0 0 0,0 0-1 0 0,0 1 1 0 0,1 1 0 0 0,0-1 0 0 0,1 2 0 0 0,0-1 0 0 0,-6 13 0 0 0,-5 14 112 0 0,3 1 1 0 0,1 0 0 0 0,2 2 0 0 0,2-1-1 0 0,1 2 1 0 0,2-1 0 0 0,2 1 0 0 0,1 0-1 0 0,2 52 1 0 0,5-24 154 0 0,2 0 1 0 0,4 0-1 0 0,3-1 0 0 0,33 119 1 0 0,-22-118-88 0 0,3 0 0 0 0,53 102 0 0 0,-58-134-210 0 0,2-2 0 0 0,1 0-1 0 0,1-1 1 0 0,2-2 0 0 0,60 58 0 0 0,-57-64-33 0 0,2-2 0 0 0,0-1 0 0 0,2-1 1 0 0,0-2-1 0 0,37 16 0 0 0,-47-26-513 0 0,-1-2-1 0 0,1 0 1 0 0,0-1-1 0 0,1-1 0 0 0,-1-2 1 0 0,1 0-1 0 0,0-1 1 0 0,0-2-1 0 0,36-1 1 0 0,12-10-3126 0 0</inkml:trace>
</inkml:ink>
</file>

<file path=ppt/ink/ink8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5.39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140 35 12165 0 0,'0'0'1300'0'0,"1"17"-1891"0"0,18 281 1484 0 0,52 134-1080 0 0,-43-273-2389 0 0,-24-137 611 0 0,-1 1-1 0 0,0 24 1 0 0,-3-40-747 0 0</inkml:trace>
  <inkml:trace contextRef="#ctx0" brushRef="#br0" timeOffset="1.01">0 72 7525 0 0,'0'0'4179'0'0,"17"-11"-4832"0"0,56-34 397 0 0,-66 42 267 0 0,0 0 0 0 0,0 1 0 0 0,0 0 0 0 0,1 0 0 0 0,-1 1-1 0 0,1 0 1 0 0,-1 0 0 0 0,1 1 0 0 0,-1 0 0 0 0,1 0 0 0 0,-1 1 0 0 0,1 0 0 0 0,-1 0 0 0 0,1 0 0 0 0,7 4 0 0 0,-12-4 5 0 0,7 1 32 0 0,0 1 1 0 0,0 1 0 0 0,-1 0-1 0 0,0 0 1 0 0,1 1 0 0 0,-2 0-1 0 0,1 1 1 0 0,-1 0 0 0 0,1 0 0 0 0,-2 1-1 0 0,1 0 1 0 0,-1 0 0 0 0,0 0-1 0 0,0 1 1 0 0,-1 1 0 0 0,10 16-1 0 0,-13-19-12 0 0,1 0 0 0 0,-1 1 0 0 0,-1 0 0 0 0,1 0-1 0 0,-1-1 1 0 0,-1 1 0 0 0,1 1 0 0 0,-1-1 0 0 0,0 0-1 0 0,-1 0 1 0 0,0 0 0 0 0,0 1 0 0 0,0-1 0 0 0,-1 0-1 0 0,0 0 1 0 0,0 0 0 0 0,-1 0 0 0 0,0 0 0 0 0,0 0-1 0 0,-1 0 1 0 0,0-1 0 0 0,0 1 0 0 0,0-1 0 0 0,-8 11 0 0 0,2-6 29 0 0,-1 0 1 0 0,0 0 0 0 0,0-1-1 0 0,-1-1 1 0 0,-1 0 0 0 0,1 0 0 0 0,-1-1-1 0 0,-1-1 1 0 0,1 0 0 0 0,-24 9 0 0 0,16-9 6 0 0,0 0 0 0 0,0-1 0 0 0,-1-2 0 0 0,0 0 0 0 0,0-1 0 0 0,-35 0 0 0 0,55-2-130 0 0,0-1 0 0 0,0 0 0 0 0,1 0 1 0 0,-1 0-1 0 0,0 0 0 0 0,0 0 0 0 0,0 0 0 0 0,0 0 0 0 0,1-1 0 0 0,-1 1 1 0 0,0 0-1 0 0,0 0 0 0 0,0-1 0 0 0,0 1 0 0 0,1 0 0 0 0,-1-1 0 0 0,0 1 1 0 0,1-1-1 0 0,-1 1 0 0 0,0-1 0 0 0,1 1 0 0 0,-1-1 0 0 0,0 0 0 0 0,1 1 1 0 0,-1-1-1 0 0,1 0 0 0 0,-1 1 0 0 0,1-1 0 0 0,-1 0 0 0 0,1 0 1 0 0,0 1-1 0 0,-1-1 0 0 0,1 0 0 0 0,0 0 0 0 0,0-1 0 0 0,0 0-298 0 0,0-1 0 0 0,0 1 0 0 0,1 0 0 0 0,-1-1 0 0 0,1 1 1 0 0,-1 0-1 0 0,1-1 0 0 0,0 1 0 0 0,0 0 0 0 0,0 0 0 0 0,0 0 0 0 0,1 0 0 0 0,-1 0 0 0 0,3-2 0 0 0,24-30-5230 0 0</inkml:trace>
</inkml:ink>
</file>

<file path=ppt/ink/ink8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5.8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77 5473 0 0,'0'0'8980'0'0,"85"-58"-9516"0"0,-59 51 532 0 0,3 1-116 0 0,3 2-84 0 0,1 2 112 0 0,2 2-60 0 0,0 0-24 0 0,-6 6-388 0 0,-2 4-784 0 0,-8 0-1560 0 0,-3 10-2405 0 0</inkml:trace>
  <inkml:trace contextRef="#ctx0" brushRef="#br0" timeOffset="1">82 407 4332 0 0,'0'0'8009'0'0,"67"17"-8357"0"0,-36-17 672 0 0,7 0-172 0 0,8 0-152 0 0,4-7-500 0 0,2-5-1072 0 0,-12 2-1236 0 0,20-19-3565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7.4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0 117 364 0 0,'0'0'7043'0'0,"14"-7"-7007"0"0,13-4-9 0 0,57-27 140 0 0,-74 34-134 0 0,0-2-1 0 0,-1 1 1 0 0,0-1 0 0 0,0-1 0 0 0,0 1-1 0 0,8-10 1 0 0,-17 16 11 0 0,0 0 1 0 0,1 0-1 0 0,-1-1 0 0 0,0 1 1 0 0,0 0-1 0 0,0 0 0 0 0,0 0 1 0 0,0 0-1 0 0,0 0 0 0 0,0 0 1 0 0,0-1-1 0 0,1 1 0 0 0,-1 0 1 0 0,0 0-1 0 0,0 0 0 0 0,0 0 0 0 0,0-1 1 0 0,0 1-1 0 0,0 0 0 0 0,0 0 1 0 0,0 0-1 0 0,0 0 0 0 0,0-1 1 0 0,0 1-1 0 0,0 0 0 0 0,0 0 1 0 0,0 0-1 0 0,0 0 0 0 0,0-1 1 0 0,0 1-1 0 0,0 0 0 0 0,-1 0 1 0 0,1 0-1 0 0,0 0 0 0 0,0 0 1 0 0,0-1-1 0 0,0 1 0 0 0,0 0 0 0 0,0 0 1 0 0,0 0-1 0 0,0 0 0 0 0,-1 0 1 0 0,1 0-1 0 0,0-1 0 0 0,0 1 1 0 0,-12-3 518 0 0,-17 2-1014 0 0,26 1 496 0 0,-4 0 1 0 0,1 1 1 0 0,-1 0 0 0 0,1 0 0 0 0,-1 0 0 0 0,1 1 0 0 0,-1 0 0 0 0,1 0 0 0 0,0 1 0 0 0,0 0 0 0 0,0 0 0 0 0,0 0-1 0 0,1 1 1 0 0,-1 0 0 0 0,1 0 0 0 0,0 0 0 0 0,0 0 0 0 0,1 1 0 0 0,-1 0 0 0 0,1 0 0 0 0,-6 8 0 0 0,8-9-52 0 0,-1 0 0 0 0,1 0 0 0 0,0 0 1 0 0,0 1-1 0 0,1-1 0 0 0,-1 1 0 0 0,1-1 1 0 0,0 1-1 0 0,0-1 0 0 0,0 1 0 0 0,1 0 1 0 0,-1-1-1 0 0,1 1 0 0 0,1 0 0 0 0,-1-1 1 0 0,0 1-1 0 0,1 0 0 0 0,0-1 0 0 0,0 1 1 0 0,1-1-1 0 0,-1 1 0 0 0,1-1 1 0 0,0 1-1 0 0,0-1 0 0 0,0 0 0 0 0,1 0 1 0 0,-1 0-1 0 0,1 0 0 0 0,5 4 0 0 0,-1 0-522 0 0,0-1 0 0 0,1 0 0 0 0,0-1 0 0 0,0 0 0 0 0,0 0-1 0 0,1-1 1 0 0,-1 1 0 0 0,2-2 0 0 0,-1 0 0 0 0,11 4 0 0 0,14 0-3379 0 0</inkml:trace>
  <inkml:trace contextRef="#ctx0" brushRef="#br0" timeOffset="1">494 160 692 0 0,'0'0'8466'0'0,"-15"-1"-8273"0"0,-47 0 84 0 0,58 1-242 0 0,0 1-1 0 0,0-1 1 0 0,0 1-1 0 0,1 1 1 0 0,-1-1-1 0 0,0 0 1 0 0,1 1-1 0 0,-1 0 1 0 0,1-1-1 0 0,0 1 1 0 0,-1 1 0 0 0,1-1-1 0 0,0 0 1 0 0,0 1-1 0 0,0 0 1 0 0,1 0-1 0 0,-1 0 1 0 0,1 0-1 0 0,-1 0 1 0 0,1 0-1 0 0,0 0 1 0 0,-2 6-1 0 0,2-4 0 0 0,0-1 1 0 0,0 0-1 0 0,0 1 0 0 0,1-1 0 0 0,0 1 0 0 0,0-1 0 0 0,0 1 0 0 0,0 0 1 0 0,1-1-1 0 0,0 1 0 0 0,0 0 0 0 0,0-1 0 0 0,0 1 0 0 0,1 0 0 0 0,0-1 1 0 0,0 1-1 0 0,0 0 0 0 0,1-1 0 0 0,-1 0 0 0 0,1 1 0 0 0,0-1 0 0 0,0 0 1 0 0,1 0-1 0 0,-1 0 0 0 0,1 0 0 0 0,0 0 0 0 0,0-1 0 0 0,0 1 0 0 0,0-1 1 0 0,4 3-1 0 0,7 6-142 0 0,1 0 0 0 0,0-1 1 0 0,0-1-1 0 0,1-1 0 0 0,1 0 1 0 0,24 9-1 0 0,-25-11-1098 0 0,1 0 0 0 0,0-2 1 0 0,28 6-1 0 0,14-3-4662 0 0</inkml:trace>
</inkml:ink>
</file>

<file path=ppt/ink/ink8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6.2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 0 9169 0 0,'0'0'4300'0'0,"90"0"-6192"0"0,-59 6 1884 0 0,1 4-124 0 0,9 0 56 0 0,-5 5-16 0 0,1 2-36 0 0,-7 3-436 0 0,-6-1-1300 0 0,-12 11-2617 0 0</inkml:trace>
  <inkml:trace contextRef="#ctx0" brushRef="#br0" timeOffset="1">0 495 64 0 0,'0'0'12813'0'0,"93"8"-13893"0"0,-55-8 1080 0 0,8-4-180 0 0,2-5-964 0 0,-12 2-1096 0 0,24-10-1905 0 0</inkml:trace>
</inkml:ink>
</file>

<file path=ppt/ink/ink8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6.6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150 22 4440 0 0,'0'0'9181'0'0,"1"14"-9377"0"0,-1 375 2693 0 0,-2-161-2768 0 0,2-211-114 0 0,-3 62-1518 0 0,2-71 954 0 0,-1-1 0 0 0,0 0-1 0 0,0 1 1 0 0,-5 11 0 0 0,1-11-1986 0 0</inkml:trace>
  <inkml:trace contextRef="#ctx0" brushRef="#br0" timeOffset="1">0 322 2964 0 0,'0'0'7080'0'0,"17"14"-6707"0"0,106 86 454 0 0,-88-71-577 0 0,0-2-1 0 0,79 45 1 0 0,-100-65-194 0 0,1 1-1 0 0,-1-2 0 0 0,1 0 1 0 0,0-1-1 0 0,1-1 0 0 0,-1 0 1 0 0,1-1-1 0 0,0-1 1 0 0,0 0-1 0 0,0-1 0 0 0,31-2 1 0 0,-44 0-6 0 0,0 0 0 0 0,-1 1 0 0 0,1-1 0 0 0,0-1 0 0 0,-1 1-1 0 0,1 0 1 0 0,-1 0 0 0 0,0-1 0 0 0,1 0 0 0 0,-1 1 0 0 0,0-1 0 0 0,0 0 0 0 0,0 0 0 0 0,0 0 0 0 0,0 0 0 0 0,0-1 0 0 0,-1 1 0 0 0,1 0 0 0 0,-1-1 0 0 0,1 1 0 0 0,-1-1 0 0 0,0 1-1 0 0,0-1 1 0 0,0 0 0 0 0,0 0 0 0 0,-1 1 0 0 0,1-5 0 0 0,2-8 139 0 0,-2 1 1 0 0,1-1-1 0 0,-3-27 0 0 0,-1 15-123 0 0,-1 1 0 0 0,-1-1 0 0 0,-2 1 0 0 0,-1 0-1 0 0,-14-36 1 0 0,4 19-125 0 0,-2 2-1 0 0,-34-54 1 0 0,49 88 14 0 0,-34-48 490 0 0,35 53-464 0 0,1-1 1 0 0,0 0-1 0 0,-1 1 1 0 0,1-1-1 0 0,-1 1 0 0 0,0 0 1 0 0,0 0-1 0 0,0 0 0 0 0,0 0 1 0 0,0 0-1 0 0,0 1 1 0 0,-1 0-1 0 0,1-1 0 0 0,0 1 1 0 0,-7-1-1 0 0,8 2-45 0 0,1 0 0 0 0,0 0-1 0 0,0 0 1 0 0,-1 1 0 0 0,1-1 0 0 0,0 0 0 0 0,-1 0-1 0 0,1 1 1 0 0,0-1 0 0 0,0 1 0 0 0,0-1-1 0 0,-1 1 1 0 0,1 0 0 0 0,0-1 0 0 0,0 1 0 0 0,0 0-1 0 0,0 0 1 0 0,0 0 0 0 0,0 0 0 0 0,0-1 0 0 0,-1 3-1 0 0,0 0-26 0 0,0 0 0 0 0,1 1 0 0 0,-1-1 0 0 0,0 0 0 0 0,1 1 0 0 0,0-1-1 0 0,-1 7 1 0 0,-1 4-576 0 0,1 0 0 0 0,1 27 0 0 0,0-32 218 0 0,1-4 13 0 0,0 0 1 0 0,0 0 0 0 0,0 0 0 0 0,1-1-1 0 0,0 1 1 0 0,0 0 0 0 0,0 0 0 0 0,3 8 0 0 0,16 18-3740 0 0</inkml:trace>
</inkml:ink>
</file>

<file path=ppt/ink/ink8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7.07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153 22 4820 0 0,'0'0'6598'0'0,"-13"8"-6208"0"0,9-6-378 0 0,-12 8 125 0 0,-1 1-1 0 0,2 0 1 0 0,-1 1 0 0 0,-23 25-1 0 0,35-33-120 0 0,1 0-1 0 0,0 1 1 0 0,-1-1 0 0 0,1 1-1 0 0,1 0 1 0 0,-1 0 0 0 0,1 0-1 0 0,0 0 1 0 0,0 0-1 0 0,-2 10 1 0 0,4-11-35 0 0,-1 0 0 0 0,1-1 0 0 0,0 1 1 0 0,1 0-1 0 0,-1-1 0 0 0,1 1 0 0 0,-1 0 0 0 0,1-1 0 0 0,0 1 0 0 0,1-1 0 0 0,-1 1 1 0 0,0-1-1 0 0,1 0 0 0 0,0 0 0 0 0,0 1 0 0 0,0-1 0 0 0,0 0 0 0 0,4 4 0 0 0,1-1-29 0 0,0 1 0 0 0,0-1 0 0 0,1-1 0 0 0,0 1 0 0 0,0-1 0 0 0,0-1 0 0 0,1 1 0 0 0,0-1 0 0 0,-1-1 0 0 0,1 0 0 0 0,1 0 0 0 0,-1-1 0 0 0,0 0 0 0 0,1 0 0 0 0,-1-1 0 0 0,0 0 0 0 0,1-1 0 0 0,0 0 0 0 0,-1-1 0 0 0,12-1 0 0 0,-17 1 126 0 0,1-1 0 0 0,-1 1-1 0 0,0-1 1 0 0,0 0-1 0 0,0 0 1 0 0,-1 0-1 0 0,1 0 1 0 0,0-1 0 0 0,-1 1-1 0 0,1-1 1 0 0,-1 0-1 0 0,0 0 1 0 0,0 0 0 0 0,0-1-1 0 0,-1 1 1 0 0,1-1-1 0 0,-1 1 1 0 0,1-1-1 0 0,-1 0 1 0 0,0 0 0 0 0,-1 0-1 0 0,1 0 1 0 0,1-8-1 0 0,0 3 34 0 0,-1-1 0 0 0,0 0 0 0 0,-1 0 0 0 0,0 0 0 0 0,0 0 0 0 0,-1 0 0 0 0,0 0 0 0 0,-1 0 0 0 0,-3-15 0 0 0,3 20-161 0 0,0 1 0 0 0,-1 0 1 0 0,1 0-1 0 0,-1 0 0 0 0,0 0 0 0 0,0 0 0 0 0,-1 1 0 0 0,1-1 1 0 0,-1 0-1 0 0,1 1 0 0 0,-1 0 0 0 0,0 0 0 0 0,-7-5 1 0 0,-1 0-771 0 0,0 1 1 0 0,0 0-1 0 0,-15-6 1 0 0,-3-1-3250 0 0,16 4-1115 0 0</inkml:trace>
</inkml:ink>
</file>

<file path=ppt/ink/ink8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7.5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1 146 888 0 0,'0'0'8748'0'0,"1"16"-7730"0"0,10 127 1571 0 0,-10-102-387 0 0,0-47-1137 0 0,12-24-1147 0 0,1 0 0 0 0,1 2 0 0 0,2 0 1 0 0,1 0-1 0 0,26-30 0 0 0,-36 48 2 0 0,1 0 0 0 0,0 0 1 0 0,0 1-1 0 0,0 0 0 0 0,2 1 1 0 0,20-14-1 0 0,-29 20 69 0 0,1 1 0 0 0,-1-1 0 0 0,1 1 0 0 0,0 0 0 0 0,-1 0 1 0 0,1 0-1 0 0,0 1 0 0 0,0-1 0 0 0,0 0 0 0 0,-1 1 0 0 0,1 0 0 0 0,0 0 0 0 0,0 0 0 0 0,0 0 0 0 0,0 0 0 0 0,0 1 1 0 0,0-1-1 0 0,-1 1 0 0 0,1 0 0 0 0,0-1 0 0 0,0 1 0 0 0,-1 1 0 0 0,1-1 0 0 0,-1 0 0 0 0,1 1 0 0 0,-1-1 0 0 0,1 1 1 0 0,-1 0-1 0 0,0-1 0 0 0,0 1 0 0 0,0 0 0 0 0,0 1 0 0 0,0-1 0 0 0,0 0 0 0 0,-1 1 0 0 0,4 4 0 0 0,0 2 40 0 0,0 0 1 0 0,-1 0-1 0 0,0 0 0 0 0,-1 1 0 0 0,1 0 0 0 0,-2 0 0 0 0,0 0 0 0 0,0 0 0 0 0,0 0 0 0 0,-1 18 0 0 0,-6 38-1405 0 0,-10-3-4146 0 0,11-51 2460 0 0</inkml:trace>
  <inkml:trace contextRef="#ctx0" brushRef="#br0" timeOffset="1">438 361 1828 0 0,'0'0'5295'0'0,"14"-5"-3605"0"0,14-6-1292 0 0,174-76 1985 0 0,-180 75-2362 0 0,-1-1 1 0 0,-1 0-1 0 0,0-2 0 0 0,24-22 0 0 0,-38 31-19 0 0,0 0 1 0 0,0 0-1 0 0,-1-1 1 0 0,1 1-1 0 0,-1-1 1 0 0,-1-1-1 0 0,1 1 1 0 0,-1 0-1 0 0,-1-1 1 0 0,1 0-1 0 0,-1 0 1 0 0,-1 0-1 0 0,1 0 1 0 0,-2-1-1 0 0,1 1 1 0 0,0-9-1 0 0,-2 15 31 0 0,0 1-1 0 0,0 0 0 0 0,0 0 0 0 0,0-1 1 0 0,0 1-1 0 0,0 0 0 0 0,-1 0 1 0 0,1-1-1 0 0,0 1 0 0 0,-1 0 0 0 0,1 0 1 0 0,-1 0-1 0 0,1 0 0 0 0,-1 0 0 0 0,0 0 1 0 0,1-1-1 0 0,-1 1 0 0 0,0 1 1 0 0,0-1-1 0 0,0 0 0 0 0,1 0 0 0 0,-1 0 1 0 0,0 0-1 0 0,0 1 0 0 0,0-1 0 0 0,-2-1 1 0 0,0 2 4 0 0,1-1 0 0 0,-1 0 1 0 0,0 1-1 0 0,0-1 1 0 0,1 1-1 0 0,-1 0 0 0 0,0 0 1 0 0,0 0-1 0 0,0 0 0 0 0,1 0 1 0 0,-5 2-1 0 0,-4 0 99 0 0,-1 2 0 0 0,1-1 0 0 0,0 2 0 0 0,-18 9 0 0 0,17-7-57 0 0,0 0 1 0 0,1 1-1 0 0,0 1 1 0 0,1 0-1 0 0,0 0 1 0 0,0 1-1 0 0,1 0 1 0 0,1 1-1 0 0,-1 0 1 0 0,-8 17-1 0 0,13-22-90 0 0,1 0 1 0 0,1-1-1 0 0,-1 1 0 0 0,1 0 1 0 0,0 0-1 0 0,0 0 0 0 0,1 0 1 0 0,0 1-1 0 0,0-1 0 0 0,0 0 0 0 0,1 1 1 0 0,0-1-1 0 0,0 0 0 0 0,1 1 1 0 0,0-1-1 0 0,0 0 0 0 0,0 0 1 0 0,1 1-1 0 0,0-1 0 0 0,0 0 0 0 0,0 0 1 0 0,1-1-1 0 0,0 1 0 0 0,6 9 1 0 0,0-4-38 0 0,0 0 1 0 0,1-1-1 0 0,1 0 1 0 0,0-1-1 0 0,0 0 0 0 0,0 0 1 0 0,1-1-1 0 0,1-1 1 0 0,-1 0-1 0 0,18 7 1 0 0,-8-6-1101 0 0,-1 0 1 0 0,1-2 0 0 0,0 0-1 0 0,0-2 1 0 0,45 4-1 0 0,-20-7-3949 0 0</inkml:trace>
</inkml:ink>
</file>

<file path=ppt/ink/ink8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7.9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660 0 4424 0 0,'0'0'1279'0'0,"2"20"-240"0"0,21 309 1568 0 0,-18-175-1464 0 0,-6 1-1 0 0,-34 253 1 0 0,-32-36 541 0 0,52-309-1429 0 0,-3-1-1 0 0,-3 0 1 0 0,-50 103-1 0 0,59-144-190 0 0,0-1-1 0 0,-2 0 1 0 0,0-1-1 0 0,-1 0 1 0 0,-1-1-1 0 0,0-1 1 0 0,-34 27-1 0 0,39-36-135 0 0,0 1 0 0 0,-1-2 0 0 0,0 1 0 0 0,-1-2 0 0 0,1 0 0 0 0,-1 0 0 0 0,0-1 0 0 0,-1-1-1 0 0,1 0 1 0 0,-1-1 0 0 0,0 0 0 0 0,0-1 0 0 0,0-1 0 0 0,-18 0 0 0 0,28-1-187 0 0,-1 0 0 0 0,1 0 1 0 0,0-1-1 0 0,-1 0 0 0 0,1 0 0 0 0,0 0 1 0 0,0 0-1 0 0,-1 0 0 0 0,1-1 0 0 0,0 0 0 0 0,0 0 1 0 0,1 0-1 0 0,-1 0 0 0 0,0-1 0 0 0,1 0 1 0 0,0 1-1 0 0,-1-1 0 0 0,1 0 0 0 0,0-1 0 0 0,0 1 1 0 0,-2-4-1 0 0,-10-35-5378 0 0</inkml:trace>
</inkml:ink>
</file>

<file path=ppt/ink/ink8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8.3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100 1 8373 0 0,'0'0'8820'0'0,"-6"4"-8682"0"0,-10 7-63 0 0,0-1-1 0 0,0-1 1 0 0,-20 7 0 0 0,28-13-170 0 0,6-5 100 0 0,12-8-21 0 0,-6 5-73 0 0,-2 3 28 0 0,0 0 1 0 0,-1 1-1 0 0,1-1 0 0 0,0 0 1 0 0,0 1-1 0 0,0-1 1 0 0,0 1-1 0 0,0 0 0 0 0,0-1 1 0 0,1 1-1 0 0,-1 0 1 0 0,0 0-1 0 0,1 1 0 0 0,-1-1 1 0 0,1 0-1 0 0,-1 1 1 0 0,1-1-1 0 0,-1 1 0 0 0,1 0 1 0 0,-1 0-1 0 0,1 0 0 0 0,-1 0 1 0 0,1 0-1 0 0,-1 1 1 0 0,1-1-1 0 0,-1 1 0 0 0,0 0 1 0 0,1 0-1 0 0,-1-1 1 0 0,0 1-1 0 0,1 1 0 0 0,1 0 1 0 0,-1 0-211 0 0,0 1 1 0 0,0-1-1 0 0,-1 0 0 0 0,1 1 1 0 0,-1 0-1 0 0,0 0 1 0 0,0-1-1 0 0,0 1 1 0 0,3 6-1 0 0,-3-5-572 0 0,0 1-1 0 0,-1-1 0 0 0,1 1 1 0 0,-1-1-1 0 0,0 1 1 0 0,0 0-1 0 0,0 8 1 0 0,-1 10-4954 0 0</inkml:trace>
</inkml:ink>
</file>

<file path=ppt/ink/ink8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18.7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141 0 7269 0 0,'0'0'7091'0'0,"1"14"-6582"0"0,-2 41-38 0 0,1-54-454 0 0,0 0-1 0 0,0 0 1 0 0,0 0-1 0 0,0 0 1 0 0,-1 0 0 0 0,1 0-1 0 0,0 0 1 0 0,-1 0 0 0 0,1 0-1 0 0,-1 0 1 0 0,1 0-1 0 0,-1 0 1 0 0,1-1 0 0 0,-1 1-1 0 0,0 0 1 0 0,1 0-1 0 0,-1 0 1 0 0,0-1 0 0 0,0 1-1 0 0,0 0 1 0 0,1-1-1 0 0,-1 1 1 0 0,0-1 0 0 0,0 1-1 0 0,0-1 1 0 0,0 0-1 0 0,0 1 1 0 0,0-1 0 0 0,0 0-1 0 0,0 1 1 0 0,0-1-1 0 0,0 0 1 0 0,0 0 0 0 0,0 0-1 0 0,-2 0 1 0 0,-2 1 65 0 0,-6 1 51 0 0,1 1 1 0 0,-1-2-1 0 0,0 1 1 0 0,0-1-1 0 0,-1-1 0 0 0,1 0 1 0 0,-13-2-1 0 0,23 2-108 0 0,1 0 1 0 0,0 0 0 0 0,-1 0-1 0 0,1 0 1 0 0,0-1-1 0 0,-1 1 1 0 0,1 0 0 0 0,-1 0-1 0 0,1 0 1 0 0,0 0-1 0 0,-1 0 1 0 0,1-1-1 0 0,0 1 1 0 0,0 0 0 0 0,-1 0-1 0 0,1 0 1 0 0,0-1-1 0 0,-1 1 1 0 0,1 0-1 0 0,0-1 1 0 0,0 1 0 0 0,-1 0-1 0 0,1-1 1 0 0,0 1-1 0 0,0 0 1 0 0,0-1-1 0 0,0 1 1 0 0,0 0 0 0 0,-1-1-1 0 0,1 1 1 0 0,0 0-1 0 0,0-1 1 0 0,0 1-1 0 0,7-13-159 0 0,16-5-793 0 0,-13 14 865 0 0,-1 0-1 0 0,1 0 1 0 0,-1 1 0 0 0,1 0-1 0 0,0 1 1 0 0,0 0 0 0 0,0 1 0 0 0,1 0-1 0 0,-1 0 1 0 0,0 1 0 0 0,20 2-1 0 0,-31-1 73 0 0,1-1-1 0 0,0 0 0 0 0,-1 0 0 0 0,1 0 1 0 0,0 0-1 0 0,0 1 0 0 0,-1-1 0 0 0,1 0 1 0 0,0 0-1 0 0,0 0 0 0 0,-1 1 0 0 0,1-1 1 0 0,0 0-1 0 0,0 0 0 0 0,0 1 0 0 0,0-1 1 0 0,-1 0-1 0 0,1 1 0 0 0,0-1 0 0 0,0 0 0 0 0,0 0 1 0 0,0 1-1 0 0,0-1 0 0 0,0 0 0 0 0,0 1 1 0 0,0-1-1 0 0,0 0 0 0 0,0 1 0 0 0,0-1 1 0 0,0 0-1 0 0,0 1 0 0 0,0-1 0 0 0,0 0 1 0 0,0 1-1 0 0,0-1 0 0 0,0 0 0 0 0,0 0 1 0 0,1 1-1 0 0,-1-1 0 0 0,0 0 0 0 0,0 1 0 0 0,0-1 1 0 0,0 0-1 0 0,1 0 0 0 0,-1 1 0 0 0,0-1 1 0 0,0 0-1 0 0,1 0 0 0 0,-1 0 0 0 0,0 1 1 0 0,0-1-1 0 0,1 0 0 0 0,-1 0 0 0 0,0 0 1 0 0,1 0-1 0 0,-1 0 0 0 0,0 0 0 0 0,0 0 1 0 0,1 1-1 0 0,-1-1 0 0 0,0 0 0 0 0,1 0 0 0 0,-1 0 1 0 0,0 0-1 0 0,1 0 0 0 0,-1 0 0 0 0,0 0 1 0 0,1-1-1 0 0,-1 1 0 0 0,-22 14 359 0 0,14-10-867 0 0,-1-1 0 0 0,1 0 0 0 0,-1 0 0 0 0,0 0 0 0 0,-15 1 0 0 0,-4-3-4108 0 0</inkml:trace>
</inkml:ink>
</file>

<file path=ppt/ink/ink8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2.77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0 110 10469 0 0,'0'0'5182'0'0,"14"-5"-5478"0"0,40-11 295 0 0,110-16 0 0 0,-75 19 1 0 0,55-7-1086 0 0,171-3 0 0 0,-305 23 837 0 0,-4 0-108 0 0,1-1 0 0 0,-1 1 0 0 0,1 1 0 0 0,-1-1 0 0 0,1 1 0 0 0,-1 0 0 0 0,0 0 0 0 0,1 1 0 0 0,-1 0 0 0 0,0 0 0 0 0,0 0 0 0 0,9 6 0 0 0,-14-8 234 0 0,-1 1 1 0 0,1-1-1 0 0,-1 0 0 0 0,1 1 0 0 0,-1-1 0 0 0,1 1 0 0 0,-1-1 0 0 0,1 1 0 0 0,-1-1 0 0 0,0 1 0 0 0,1-1 0 0 0,-1 1 0 0 0,0-1 0 0 0,1 1 0 0 0,-1 0 1 0 0,0-1-1 0 0,0 1 0 0 0,0-1 0 0 0,1 1 0 0 0,-1 1 0 0 0,-6 15-3815 0 0</inkml:trace>
</inkml:ink>
</file>

<file path=ppt/ink/ink8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3.2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69 7989 0 0,'0'0'5884'0'0,"18"2"-7337"0"0,46 3 1653 0 0,107-4-1 0 0,160-37 636 0 0,-59 5-3659 0 0,-265 30 2359 0 0,-4 1 81 0 0,-1 0 0 0 0,1 0 0 0 0,0-1 0 0 0,0 1 0 0 0,-1-1 0 0 0,1 0 0 0 0,0 0 0 0 0,-1 1 0 0 0,1-2 0 0 0,2 0 0 0 0</inkml:trace>
</inkml:ink>
</file>

<file path=ppt/ink/ink8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3.6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87 10317 0 0,'0'0'2493'0'0,"3"16"-2783"0"0,21 108 1082 0 0,52 371 537 0 0,-49-266-2373 0 0,-6-104-1738 0 0,-17-117 1773 0 0,0-30-5945 0 0</inkml:trace>
  <inkml:trace contextRef="#ctx0" brushRef="#br0" timeOffset="1">339 0 8713 0 0,'0'0'2445'0'0,"6"14"-1852"0"0,-1-2-385 0 0,2 4 115 0 0,-1 0 0 0 0,0 0 0 0 0,4 27 0 0 0,17 114 736 0 0,-13-68-640 0 0,35 125 1 0 0,-41-188-789 0 0,1 0 0 0 0,1-1-1 0 0,2 0 1 0 0,0-1 0 0 0,1-1 0 0 0,2 0 0 0 0,0 0-1 0 0,2-2 1 0 0,22 25 0 0 0,-35-42 169 0 0,1 1-360 0 0,1 1 0 0 0,-1-1 0 0 0,1 0 0 0 0,0-1-1 0 0,0 0 1 0 0,1 1 0 0 0,11 4 0 0 0,20 0-3848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07.92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0 147 6157 0 0,'0'0'8475'0'0,"15"-4"-8401"0"0,10-1 40 0 0,0 0 0 0 0,0 2 0 0 0,0 1 0 0 0,1 1 1 0 0,48 4-1 0 0,-30 5-146 0 0,0 2 1 0 0,0 2 0 0 0,58 25-1 0 0,121 66-785 0 0,-111-48-1684 0 0,-112-55 2409 0 0,1 0-104 0 0,-1 1 0 0 0,1-1 0 0 0,-1 0 0 0 0,1 1 0 0 0,0-1 1 0 0,-1 0-1 0 0,1 0 0 0 0,0 1 0 0 0,-1-1 0 0 0,1 0 0 0 0,0 0 0 0 0,-1 0 1 0 0,1 0-1 0 0,0 0 0 0 0,-1 0 0 0 0,1 0 0 0 0,0 0 0 0 0,0 0 1 0 0,-1 0-1 0 0,1 0 0 0 0,0-1 0 0 0,0-6-2918 0 0</inkml:trace>
  <inkml:trace contextRef="#ctx0" brushRef="#br0" timeOffset="1">824 1 2720 0 0,'0'0'6737'0'0,"71"91"-6209"0"0,-66-55-216 0 0,-1 8 76 0 0,-4 4-196 0 0,-4 10 28 0 0,-18 15 140 0 0,-6-4-16 0 0,-23 12-152 0 0,-31 2-116 0 0,-37-18-76 0 0,8-9-2344 0 0,1-29-3177 0 0</inkml:trace>
</inkml:ink>
</file>

<file path=ppt/ink/ink8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4.0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218 231 3756 0 0,'0'0'8053'0'0,"2"-14"-8004"0"0,2-47-37 0 0,-4 57-10 0 0,0 0 0 0 0,0 1 1 0 0,-1-1-1 0 0,1 0 0 0 0,-1 0 1 0 0,0 0-1 0 0,0 0 0 0 0,-1 1 1 0 0,1-1-1 0 0,-1 0 0 0 0,0 1 1 0 0,0 0-1 0 0,0-1 0 0 0,0 1 1 0 0,-4-4-1 0 0,-2-5 16 0 0,1 2 16 0 0,0-1 0 0 0,-1 2 0 0 0,0-1 0 0 0,-15-13 0 0 0,21 21-10 0 0,-1 0 1 0 0,0 0-1 0 0,0 0 1 0 0,0 0-1 0 0,0 0 1 0 0,0 1-1 0 0,0 0 1 0 0,0-1-1 0 0,-6 0 1 0 0,7 1-49 0 0,0 1 0 0 0,1 0-1 0 0,-1 0 1 0 0,0 0 0 0 0,1 0 0 0 0,-1 1 0 0 0,0-1-1 0 0,1 0 1 0 0,-1 1 0 0 0,1-1 0 0 0,-1 1 0 0 0,1-1-1 0 0,-1 1 1 0 0,1 0 0 0 0,-1 0 0 0 0,1-1 0 0 0,-1 1 0 0 0,1 0-1 0 0,0 0 1 0 0,0 1 0 0 0,-2 0 0 0 0,-4 7 6 0 0,0 0 0 0 0,0 0 0 0 0,1 0 0 0 0,1 1 0 0 0,0 0 0 0 0,0 0 0 0 0,0 0 0 0 0,2 0 0 0 0,-1 1 0 0 0,-2 14 0 0 0,3-8 180 0 0,0 1 0 0 0,1 0 0 0 0,1 0 0 0 0,1 0 0 0 0,3 31 0 0 0,-2-40-119 0 0,1 0 0 0 0,1 0 0 0 0,-1 0 0 0 0,1 0 0 0 0,1-1 0 0 0,-1 1 0 0 0,1-1 0 0 0,1 0 0 0 0,0 0-1 0 0,0-1 1 0 0,0 1 0 0 0,1-1 0 0 0,0 0 0 0 0,1-1 0 0 0,-1 1 0 0 0,1-1 0 0 0,1-1 0 0 0,-1 1-1 0 0,1-1 1 0 0,11 5 0 0 0,-7-3-96 0 0,1-2-1 0 0,0 0 1 0 0,0 0 0 0 0,1-1-1 0 0,-1-1 1 0 0,1 0 0 0 0,0-1-1 0 0,-1-1 1 0 0,1 0-1 0 0,0-1 1 0 0,0 0 0 0 0,26-4-1 0 0,-31 2-294 0 0,1-1-1 0 0,-1 1 0 0 0,0-2 1 0 0,0 1-1 0 0,0-1 0 0 0,-1-1 1 0 0,1 1-1 0 0,-1-1 1 0 0,0-1-1 0 0,-1 0 0 0 0,1 0 1 0 0,-1 0-1 0 0,0-1 1 0 0,-1 0-1 0 0,8-9 0 0 0,12-29-3318 0 0</inkml:trace>
</inkml:ink>
</file>

<file path=ppt/ink/ink8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4.5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4788 0 0,'0'0'6098'0'0,"2"14"-6152"0"0,37 210 1329 0 0,22 197 468 0 0,-59-394-1612 0 0,1 22 178 0 0,-3 73 0 0 0,-1-139 1903 0 0,-1-54-3316 0 0,4 49 993 0 0,2 1 0 0 0,0-1 0 0 0,1 1 0 0 0,1 0 0 0 0,1 1 0 0 0,0-1 0 0 0,2 2 0 0 0,1-1 0 0 0,15-24 0 0 0,-23 42 79 0 0,-1 0 0 0 0,1 0 0 0 0,-1 1 0 0 0,1-1 0 0 0,0 0 0 0 0,0 1 0 0 0,0-1 0 0 0,0 1 0 0 0,0 0 0 0 0,0-1 0 0 0,0 1 1 0 0,0 0-1 0 0,1 0 0 0 0,-1 1 0 0 0,0-1 0 0 0,1 0 0 0 0,-1 1 0 0 0,0-1 0 0 0,4 1 0 0 0,-2 0 1 0 0,0 0-1 0 0,-1 1 1 0 0,1 0-1 0 0,0-1 0 0 0,0 1 1 0 0,-1 1-1 0 0,1-1 1 0 0,-1 0-1 0 0,1 1 1 0 0,-1 0-1 0 0,4 2 1 0 0,5 5 16 0 0,0 0-1 0 0,-1 1 1 0 0,0 0 0 0 0,-1 1-1 0 0,11 14 1 0 0,12 20 138 0 0,39 72 1 0 0,-1-1-7004 0 0,-58-100 3025 0 0,-3-8 855 0 0</inkml:trace>
  <inkml:trace contextRef="#ctx0" brushRef="#br0" timeOffset="1.01">644 816 1616 0 0,'0'0'8966'0'0,"16"-12"-8476"0"0,-11 9-449 0 0,21-17 331 0 0,2 1 0 0 0,51-25-1 0 0,-50 32-224 0 0,-4 1-91 0 0,0 0 0 0 0,38-25 0 0 0,-58 33-28 0 0,0 0 0 0 0,-1 0-1 0 0,1-1 1 0 0,-1 0 0 0 0,1 0-1 0 0,-1-1 1 0 0,0 1 0 0 0,-1-1 0 0 0,1 1-1 0 0,-1-1 1 0 0,0 0 0 0 0,0-1-1 0 0,0 1 1 0 0,-1 0 0 0 0,0-1-1 0 0,0 0 1 0 0,2-10 0 0 0,-4 12-9 0 0,0 1 0 0 0,0 0 0 0 0,0 0 0 0 0,-1 0 1 0 0,1 0-1 0 0,-1 0 0 0 0,0 0 0 0 0,0 0 0 0 0,0 0 0 0 0,0 0 1 0 0,-1 0-1 0 0,1 0 0 0 0,-1 0 0 0 0,1 1 0 0 0,-1-1 0 0 0,0 0 1 0 0,0 1-1 0 0,0 0 0 0 0,-1 0 0 0 0,1-1 0 0 0,0 1 0 0 0,-1 0 0 0 0,1 1 1 0 0,-1-1-1 0 0,0 0 0 0 0,0 1 0 0 0,0 0 0 0 0,1-1 0 0 0,-7 0 1 0 0,-3-2-46 0 0,1 0 0 0 0,-1 2 0 0 0,0-1 1 0 0,0 1-1 0 0,0 1 0 0 0,-19 0 1 0 0,26 1-7 0 0,0 1 0 0 0,0-1 0 0 0,0 1 0 0 0,0 0 0 0 0,0 1 0 0 0,0-1 0 0 0,0 1 0 0 0,0 0 0 0 0,1 0 0 0 0,-1 0 0 0 0,1 1 0 0 0,-1-1 0 0 0,1 1 0 0 0,0 0 0 0 0,0 0 0 0 0,-4 5 0 0 0,2-2 3 0 0,1 1-1 0 0,0 0 0 0 0,0 0 0 0 0,1 0 0 0 0,0 0 0 0 0,0 1 1 0 0,1-1-1 0 0,0 1 0 0 0,-3 12 0 0 0,2-7 10 0 0,2 0 0 0 0,0 0-1 0 0,0 0 1 0 0,1 1 0 0 0,0-1 0 0 0,2 0 0 0 0,-1 1-1 0 0,2-1 1 0 0,0 0 0 0 0,0 0 0 0 0,1 1 0 0 0,7 18-1 0 0,-7-25-129 0 0,1 0 0 0 0,0 0-1 0 0,0 0 1 0 0,0-1 0 0 0,1 1-1 0 0,-1-1 1 0 0,2 0 0 0 0,-1-1-1 0 0,1 1 1 0 0,0-1 0 0 0,0 0-1 0 0,0 0 1 0 0,1-1 0 0 0,-1 0-1 0 0,1 0 1 0 0,8 3-1 0 0,-7-4-351 0 0,0-1 0 0 0,0 1 0 0 0,1-1 0 0 0,-1-1 0 0 0,1 0 0 0 0,0 0 0 0 0,-1-1 0 0 0,1 0 0 0 0,9-1 0 0 0,9-4-1886 0 0</inkml:trace>
</inkml:ink>
</file>

<file path=ppt/ink/ink8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4.9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104 339 4000 0 0,'0'0'6223'0'0,"-12"7"-5953"0"0,-42 22 241 0 0,51-27-444 0 0,0 0 1 0 0,1 1 0 0 0,-1-1-1 0 0,1 0 1 0 0,-1 1 0 0 0,1 0-1 0 0,0 0 1 0 0,0-1-1 0 0,0 1 1 0 0,1 0 0 0 0,-1 1-1 0 0,1-1 1 0 0,-1 0 0 0 0,1 0-1 0 0,-1 6 1 0 0,0 0 92 0 0,1 1-1 0 0,0-1 1 0 0,1 17-1 0 0,0-16-51 0 0,0 4-58 0 0,1-1-1 0 0,0 1 1 0 0,1-1 0 0 0,0 0-1 0 0,1 1 1 0 0,1-1 0 0 0,0-1-1 0 0,1 1 1 0 0,0 0 0 0 0,12 18 0 0 0,-13-23-41 0 0,1-1 1 0 0,1 0 0 0 0,-1 0 0 0 0,1-1 0 0 0,1 1 0 0 0,-1-1 0 0 0,1 0-1 0 0,0-1 1 0 0,0 0 0 0 0,1 0 0 0 0,-1-1 0 0 0,1 0 0 0 0,0 0-1 0 0,1 0 1 0 0,-1-1 0 0 0,0-1 0 0 0,11 3 0 0 0,-10-3-188 0 0,-1-1 0 0 0,1 0 1 0 0,-1-1-1 0 0,1 0 0 0 0,0 0 0 0 0,-1-1 0 0 0,1 0 1 0 0,-1 0-1 0 0,1-1 0 0 0,-1 0 0 0 0,0-1 0 0 0,1 0 1 0 0,9-5-1 0 0,-9 3-503 0 0,1 0 1 0 0,-1-1-1 0 0,-1-1 0 0 0,1 1 1 0 0,-1-1-1 0 0,12-13 1 0 0,13-21-4003 0 0</inkml:trace>
  <inkml:trace contextRef="#ctx0" brushRef="#br0" timeOffset="1">633 1 1592 0 0,'0'0'10262'0'0,"-8"16"-10050"0"0,-14 40 820 0 0,-27 100 0 0 0,31-68-701 0 0,-10 129 0 0 0,23-84-4029 0 0,12-140 2910 0 0,20-30-1391 0 0,2-4-1504 0 0</inkml:trace>
</inkml:ink>
</file>

<file path=ppt/ink/ink8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5.3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628 0 3180 0 0,'0'0'4446'0'0,"-13"12"-3237"0"0,2-3-1022 0 0,-6 6 77 0 0,-1-1 1 0 0,0 0 0 0 0,-30 17 0 0 0,-35 10 153 0 0,-1-4 1 0 0,-2-3-1 0 0,-107 27 0 0 0,174-56-433 0 0,-10 2 141 0 0,20-2-712 0 0,50 6 526 0 0,-1 2 0 0 0,0 1-1 0 0,40 22 1 0 0,-25-12 99 0 0,-8-3-65 0 0,87 34-110 0 0,-111-47-1075 0 0,1-1 1 0 0,0-1-1 0 0,47 5 1 0 0,-18-10-3511 0 0</inkml:trace>
</inkml:ink>
</file>

<file path=ppt/ink/ink8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5.7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1 747 10921 0 0,'0'0'1848'0'0,"17"-5"-1326"0"0,116-33-557 0 0,-111 31 66 0 0,-1 0 0 0 0,-1-1 1 0 0,0-1-1 0 0,0-1 0 0 0,0 0 0 0 0,-1-2 0 0 0,27-21 1 0 0,-35 22-46 0 0,1 1-1 0 0,-1-2 1 0 0,-1 1 0 0 0,0-2 0 0 0,0 1-1 0 0,-2-1 1 0 0,1 0 0 0 0,-2-1 0 0 0,0 0 0 0 0,0-1-1 0 0,6-22 1 0 0,-2-9-222 0 0,-2 0 0 0 0,-2 0-1 0 0,-1-1 1 0 0,-3 0-1 0 0,-4-57 1 0 0,1 94 476 0 0,-1 0 0 0 0,0-1-1 0 0,0 1 1 0 0,-1 0 0 0 0,-1 0 0 0 0,-5-16-1 0 0,8 26-235 0 0,-1-1-1 0 0,1 1 0 0 0,0-1 1 0 0,0 1-1 0 0,0 0 0 0 0,0-1 0 0 0,0 1 1 0 0,-1-1-1 0 0,1 1 0 0 0,0 0 1 0 0,0-1-1 0 0,-1 1 0 0 0,1-1 1 0 0,0 1-1 0 0,0 0 0 0 0,-1 0 1 0 0,1-1-1 0 0,-1 1 0 0 0,1 0 1 0 0,0-1-1 0 0,-1 1 0 0 0,1 0 1 0 0,0 0-1 0 0,-1 0 0 0 0,1 0 1 0 0,-1-1-1 0 0,1 1 0 0 0,-1 0 0 0 0,1 0 1 0 0,0 0-1 0 0,-2 0 0 0 0,-8 10-437 0 0,-6 27-167 0 0,14-34 715 0 0,-18 58 320 0 0,3 0 0 0 0,-11 71 0 0 0,-8 127 56 0 0,36-254-492 0 0,-8 68 58 0 0,4 2 0 0 0,3-1-1 0 0,13 105 1 0 0,17-11-3576 0 0,-17-104-3403 0 0,-8-38 2677 0 0</inkml:trace>
</inkml:ink>
</file>

<file path=ppt/ink/ink8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2:26.27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1 356 352 0 0,'0'0'12032'0'0,"15"-12"-12671"0"0,-3 1 506 0 0,-4 4 91 0 0,-1 1 0 0 0,1 0 0 0 0,0 0-1 0 0,0 1 1 0 0,1 0 0 0 0,0 0 0 0 0,0 1-1 0 0,0 0 1 0 0,0 0 0 0 0,19-4 0 0 0,167-21-544 0 0,-108 18-555 0 0,104-27 1 0 0,-37-11 641 0 0,-134 41 706 0 0,1-2 1 0 0,-1 0-1 0 0,0-1 1 0 0,-1-1-1 0 0,20-16 1 0 0,-37 26 22 0 0,0 1 1 0 0,0-1-1 0 0,0 1 1 0 0,-1-1 0 0 0,1 0-1 0 0,0 0 1 0 0,-1 0-1 0 0,1 0 1 0 0,-1 0-1 0 0,0 0 1 0 0,1-1-1 0 0,-1 1 1 0 0,1-4-1 0 0,-33-8-644 0 0,22 10 442 0 0,-1 1 0 0 0,1 1 1 0 0,-1 0-1 0 0,0 0 0 0 0,0 1 1 0 0,1 0-1 0 0,-1 0 0 0 0,0 2 1 0 0,0-1-1 0 0,0 1 0 0 0,0 0 0 0 0,0 1 1 0 0,1 0-1 0 0,-1 1 0 0 0,1 0 1 0 0,-1 0-1 0 0,1 1 0 0 0,0 0 1 0 0,0 1-1 0 0,1 0 0 0 0,0 0 1 0 0,-1 1-1 0 0,2 0 0 0 0,-1 0 0 0 0,-9 11 1 0 0,11-9-14 0 0,0 0-1 0 0,0 0 1 0 0,1 1 0 0 0,1 0-1 0 0,-1 0 1 0 0,2 0 0 0 0,-1 1 0 0 0,1-1-1 0 0,0 1 1 0 0,1 0 0 0 0,0 0-1 0 0,1 0 1 0 0,0-1 0 0 0,0 14-1 0 0,1-17-56 0 0,0 0-1 0 0,1 0 1 0 0,-1 0-1 0 0,1 0 1 0 0,1 0-1 0 0,-1 0 1 0 0,1 0-1 0 0,0-1 0 0 0,0 1 1 0 0,0 0-1 0 0,1-1 1 0 0,0 0-1 0 0,0 1 1 0 0,0-1-1 0 0,1 0 0 0 0,0-1 1 0 0,0 1-1 0 0,0-1 1 0 0,0 0-1 0 0,1 0 1 0 0,-1 0-1 0 0,1 0 1 0 0,0-1-1 0 0,9 5 0 0 0,-9-6-131 0 0,0 0 0 0 0,1 0 0 0 0,-1-1 0 0 0,0 0 0 0 0,1 0-1 0 0,-1 0 1 0 0,1 0 0 0 0,-1-1 0 0 0,0 0 0 0 0,1 0-1 0 0,-1-1 1 0 0,1 1 0 0 0,-1-1 0 0 0,1 0 0 0 0,-1-1 0 0 0,0 1-1 0 0,0-1 1 0 0,0 0 0 0 0,0-1 0 0 0,0 1 0 0 0,7-5-1 0 0,7-7-328 0 0,-1 0-1 0 0,0-1 1 0 0,30-34-1 0 0,9-7 1429 0 0,-48 49-677 0 0,-1 0 0 0 0,1 1 0 0 0,0 1 0 0 0,1-1 0 0 0,-1 1 0 0 0,20-6 0 0 0,-27 10-184 0 0,0 0 1 0 0,1 1 0 0 0,-1-1-1 0 0,0 1 1 0 0,1-1 0 0 0,-1 1-1 0 0,0 0 1 0 0,1-1 0 0 0,-1 1-1 0 0,0 1 1 0 0,1-1-1 0 0,-1 0 1 0 0,1 1 0 0 0,-1-1-1 0 0,0 1 1 0 0,0-1 0 0 0,1 1-1 0 0,-1 0 1 0 0,0 0 0 0 0,0 0-1 0 0,0 0 1 0 0,0 1-1 0 0,0-1 1 0 0,0 1 0 0 0,0-1-1 0 0,0 1 1 0 0,-1-1 0 0 0,1 1-1 0 0,0 0 1 0 0,-1 0 0 0 0,0 0-1 0 0,1 0 1 0 0,-1 0-1 0 0,0 0 1 0 0,0 0 0 0 0,1 4-1 0 0,3 10 169 0 0,0-1 0 0 0,-2 1-1 0 0,1 0 1 0 0,-2 0 0 0 0,-1 0-1 0 0,0 1 1 0 0,0-1 0 0 0,-4 27 0 0 0,3-41-109 0 0,-1 0 1 0 0,1 0-1 0 0,-1 0 1 0 0,1 0 0 0 0,-1-1-1 0 0,0 1 1 0 0,1 0-1 0 0,-1 0 1 0 0,0 0 0 0 0,-7 1 2103 0 0,6-18-1325 0 0,3 5-919 0 0,1-1 1 0 0,-1 1-1 0 0,2 0 1 0 0,-1 0-1 0 0,2 0 1 0 0,-1 0-1 0 0,1 0 1 0 0,0 1-1 0 0,1-1 1 0 0,9-12-1 0 0,5-5-658 0 0,0 1 0 0 0,27-27 0 0 0,-26 31-1006 0 0,2 1-1 0 0,0 1 1 0 0,1 1-1 0 0,27-17 1 0 0,-13 14-3487 0 0</inkml:trace>
</inkml:ink>
</file>

<file path=ppt/ink/ink8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22.8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868 87 2824 0 0,'0'0'2878'0'0,"-17"-7"-2651"0"0,-24-11 509 0 0,-71-20 0 0 0,84 31-155 0 0,-1 1 1 0 0,1 1 0 0 0,-1 2-1 0 0,-36 1 1 0 0,51 2-456 0 0,0 1 0 0 0,0 1 0 0 0,0 1 0 0 0,0 0 0 0 0,0 1 1 0 0,0 0-1 0 0,1 1 0 0 0,0 0 0 0 0,0 1 0 0 0,-19 12 0 0 0,4 2 4 0 0,1 1-1 0 0,0 1 0 0 0,2 1 0 0 0,1 1 0 0 0,1 1 0 0 0,1 2 0 0 0,1 0 0 0 0,1 1 1 0 0,-23 44-1 0 0,29-45-144 0 0,0 2 1 0 0,2-1-1 0 0,1 2 1 0 0,2-1-1 0 0,1 1 1 0 0,1 1-1 0 0,1-1 1 0 0,2 1-1 0 0,1 0 1 0 0,1 49 0 0 0,4-66 12 0 0,0 0 0 0 0,0 0 0 0 0,1 0 1 0 0,1-1-1 0 0,0 1 0 0 0,1-1 1 0 0,0 0-1 0 0,15 24 0 0 0,-9-19 50 0 0,1-2 0 0 0,1 1 0 0 0,0-2 0 0 0,1 0 0 0 0,26 22-1 0 0,-9-14-3 0 0,1 0 0 0 0,2-2 0 0 0,0-1 0 0 0,1-2 1 0 0,73 27-1 0 0,-57-29-7 0 0,0-2 0 0 0,1-2 0 0 0,0-2 0 0 0,1-3 0 0 0,0-2 0 0 0,0-2 0 0 0,54-4 0 0 0,-85-2 103 0 0,-1 0 1 0 0,0-1-1 0 0,0-1 0 0 0,0-1 0 0 0,-1-1 0 0 0,0-1 1 0 0,0-1-1 0 0,0 0 0 0 0,-1-1 0 0 0,-1-2 0 0 0,21-15 1 0 0,-18 11 98 0 0,-1-1-1 0 0,-1-1 1 0 0,-1 0 0 0 0,-1-1 0 0 0,0-1 0 0 0,-2-1 0 0 0,0 0 0 0 0,-1-1 0 0 0,11-25 0 0 0,-17 27-116 0 0,-1 1 0 0 0,-1-2 0 0 0,-1 1 1 0 0,-1-1-1 0 0,0 1 0 0 0,-2-1 0 0 0,0 0 0 0 0,-1-1 0 0 0,-1 1 0 0 0,-2 0 1 0 0,-5-32-1 0 0,2 26-94 0 0,-1 0 1 0 0,-1 0-1 0 0,-2 0 1 0 0,0 1-1 0 0,-2 1 1 0 0,-1-1-1 0 0,-1 2 1 0 0,-21-30-1 0 0,21 36-72 0 0,0 0 1 0 0,-2 1-1 0 0,0 0 0 0 0,0 2 0 0 0,-2-1 0 0 0,0 2 0 0 0,0 1 0 0 0,-2 0 0 0 0,1 1 0 0 0,-2 1 0 0 0,1 0 0 0 0,-1 2 0 0 0,-1 0 0 0 0,0 2 0 0 0,0 0 0 0 0,-1 1 0 0 0,-40-5 0 0 0,37 7-76 0 0,0 1 0 0 0,0 2 1 0 0,-31 1-1 0 0,48 1-240 0 0,0 0 0 0 0,0 1 0 0 0,0 0 0 0 0,0 0 0 0 0,-13 6 0 0 0,16-5-328 0 0,0-1-1 0 0,0 1 1 0 0,0 1-1 0 0,0-1 1 0 0,0 1-1 0 0,1 0 1 0 0,0 0-1 0 0,-8 8 1 0 0,0 3-3577 0 0,1 0-1359 0 0</inkml:trace>
</inkml:ink>
</file>

<file path=ppt/ink/ink8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24.61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29 1228 0 0,'0'0'3166'0'0,"-1"-3"-2940"0"0,-1 0-1153 0 0,-2-19 8413 0 0,18 22-6756 0 0,7 6-531 0 0,-1 2 1 0 0,0 0-1 0 0,0 1 1 0 0,-1 2-1 0 0,0 0 0 0 0,32 24 1 0 0,-40-27-141 0 0,41 31 223 0 0,-1 2-1 0 0,85 90 1 0 0,73 114 186 0 0,-143-164-307 0 0,198 254 606 0 0,-67-81-238 0 0,7-19 352 0 0,-203-234-947 0 0,-1-1 0 0 0,1 1 0 0 0,0-1 0 0 0,-1 0 0 0 0,1 1 0 0 0,0-1 0 0 0,-1 0 0 0 0,1 0 0 0 0,0 1 0 0 0,0-1 0 0 0,0 0-1 0 0,-1 0 1 0 0,1 0 0 0 0,0 0 0 0 0,0 0 0 0 0,-1 0 0 0 0,1 0 0 0 0,0 0 0 0 0,0-1 0 0 0,-1 1 0 0 0,1 0 0 0 0,0 0 0 0 0,0-1 0 0 0,-1 1 0 0 0,1 0 0 0 0,0-1 0 0 0,-1 1 0 0 0,1-1 0 0 0,0 1 0 0 0,-1 0 0 0 0,1-1 0 0 0,-1 0 0 0 0,1 1 0 0 0,-1-1 0 0 0,2 0 0 0 0,22-29-5096 0 0,-20 25 3479 0 0,9-14-4082 0 0</inkml:trace>
</inkml:ink>
</file>

<file path=ppt/ink/ink8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25.55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520 145 1800 0 0,'0'0'6572'0'0,"7"-9"-5909"0"0,17-26-7 0 0,-24 34-591 0 0,1 0 1 0 0,-1 0-1 0 0,0 0 1 0 0,1 0-1 0 0,-1 0 1 0 0,0 0-1 0 0,0 0 1 0 0,0 0-1 0 0,1 0 1 0 0,-1 0-1 0 0,0 0 1 0 0,-1 0-1 0 0,1 0 1 0 0,0-1-1 0 0,0 1 1 0 0,0 0-1 0 0,-1 0 1 0 0,1 0-1 0 0,0 0 1 0 0,-1 0-1 0 0,1 0 1 0 0,-1 0-1 0 0,0 0 1 0 0,1 0-1 0 0,-1 1 1 0 0,0-1-1 0 0,1 0 1 0 0,-1 0-1 0 0,0 0 1 0 0,-1 0-1 0 0,-25-20 1382 0 0,25 20-1314 0 0,-9-6 131 0 0,-1 1 1 0 0,0 0-1 0 0,-1 0 0 0 0,1 2 1 0 0,-1-1-1 0 0,0 2 1 0 0,-26-5-1 0 0,30 7-228 0 0,1 0 0 0 0,-1 1 0 0 0,1 0 0 0 0,-1 0 0 0 0,0 1-1 0 0,1 0 1 0 0,-1 1 0 0 0,1 0 0 0 0,0 0 0 0 0,0 1 0 0 0,-1 0-1 0 0,2 0 1 0 0,-14 7 0 0 0,2 4-26 0 0,0 1-1 0 0,2 0 1 0 0,-1 1 0 0 0,2 1-1 0 0,0 0 1 0 0,1 1-1 0 0,1 1 1 0 0,1 0 0 0 0,1 1-1 0 0,0 1 1 0 0,1 0 0 0 0,2 0-1 0 0,0 1 1 0 0,-7 25-1 0 0,4-4 72 0 0,2 0 0 0 0,2 1 0 0 0,2-1 0 0 0,2 1 0 0 0,2 0 1 0 0,5 74-1 0 0,0-90-57 0 0,2 0 1 0 0,1 0 0 0 0,1-1-1 0 0,2 0 1 0 0,0 0 0 0 0,2-1-1 0 0,1 0 1 0 0,1-1 0 0 0,1-1 0 0 0,1 0-1 0 0,1 0 1 0 0,1-2 0 0 0,30 30-1 0 0,-24-28-45 0 0,1-1 0 0 0,1-2 1 0 0,1-1-1 0 0,1 0 0 0 0,0-2 0 0 0,2-2 0 0 0,0 0 0 0 0,1-2 0 0 0,0-1 0 0 0,1-1 0 0 0,43 9 0 0 0,-49-16 54 0 0,0-1-1 0 0,0-2 0 0 0,0-1 0 0 0,0-1 1 0 0,1-1-1 0 0,-1-1 0 0 0,0-1 1 0 0,0-1-1 0 0,-1-1 0 0 0,1-1 1 0 0,-1-2-1 0 0,0 0 0 0 0,-1-2 1 0 0,0 0-1 0 0,29-19 0 0 0,-23 11 80 0 0,0-2 0 0 0,-1-1 0 0 0,-1-1 0 0 0,-2-1 0 0 0,0-2-1 0 0,-1 0 1 0 0,-2-2 0 0 0,0 0 0 0 0,-2-2 0 0 0,26-48 0 0 0,-33 51-18 0 0,-2-1 1 0 0,-1 0-1 0 0,-1-1 1 0 0,-1 0-1 0 0,8-57 1 0 0,-11 32 109 0 0,-2-2 0 0 0,-4-68 0 0 0,-1 105-165 0 0,0 0 1 0 0,-1 0-1 0 0,0 1 0 0 0,-2 0 1 0 0,0-1-1 0 0,-1 1 0 0 0,0 1 1 0 0,-2-1-1 0 0,0 1 0 0 0,0 1 1 0 0,-2-1-1 0 0,0 2 0 0 0,0-1 0 0 0,-2 1 1 0 0,0 1-1 0 0,0 0 0 0 0,-1 1 1 0 0,-1 0-1 0 0,0 1 0 0 0,0 0 1 0 0,-1 2-1 0 0,-1-1 0 0 0,1 2 1 0 0,-23-9-1 0 0,-20-2-1 0 0,-2 3 1 0 0,0 2-1 0 0,-1 3 0 0 0,0 2 1 0 0,-1 3-1 0 0,-74 3 1 0 0,106 4-994 0 0,0 2 0 0 0,-34 7 0 0 0,-47 5-7377 0 0,41-14 770 0 0</inkml:trace>
</inkml:ink>
</file>

<file path=ppt/ink/ink8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27.98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 34 1828 0 0,'0'0'10744'0'0,"-1"-8"-10387"0"0,-1 0-287 0 0,-3-10-308 0 0,4 20 256 0 0,0-1 1 0 0,-1 1 0 0 0,1 0-1 0 0,0-1 1 0 0,0 1 0 0 0,-1 0-1 0 0,1 0 1 0 0,1 0 0 0 0,-1 0-1 0 0,0 0 1 0 0,0 0 0 0 0,0 2-1 0 0,-134 383 2757 0 0,91-187-3941 0 0,36-142-1710 0 0,-1 89 0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18.4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 0 1656 0 0,'0'0'7064'0'0,"-13"10"-7521"0"0,-5 2 496 0 0,-90 67 234 0 0,105-76-301 0 0,0-1-1 0 0,0 1 0 0 0,0 0 0 0 0,0 0 0 0 0,1 0 0 0 0,-1 0 0 0 0,1 1 0 0 0,0-1 0 0 0,-3 5 0 0 0,5-7-7 0 0,0 1-1 0 0,-1-1 1 0 0,1 0 0 0 0,0 0 0 0 0,0 0-1 0 0,0 0 1 0 0,0 0 0 0 0,1 0-1 0 0,-1 0 1 0 0,0 0 0 0 0,0 0 0 0 0,1 0-1 0 0,-1 0 1 0 0,0 0 0 0 0,1 0-1 0 0,-1 0 1 0 0,1 0 0 0 0,-1 0 0 0 0,1 0-1 0 0,0 0 1 0 0,-1 0 0 0 0,1 0-1 0 0,0-1 1 0 0,0 1 0 0 0,-1 0 0 0 0,1 0-1 0 0,0-1 1 0 0,0 1 0 0 0,0-1 0 0 0,0 1-1 0 0,0-1 1 0 0,0 1 0 0 0,0-1-1 0 0,0 1 1 0 0,0-1 0 0 0,0 0 0 0 0,2 1-1 0 0,5 2-43 0 0,1 0-1 0 0,-1 1 1 0 0,0 1-1 0 0,0 0 1 0 0,0 0-1 0 0,-1 0 1 0 0,1 1-1 0 0,-1 0 1 0 0,11 12-1 0 0,-14-12 48 0 0,0 0-1 0 0,0 0 1 0 0,-1 0-1 0 0,0 0 1 0 0,0 1-1 0 0,0 0 1 0 0,-1-1-1 0 0,0 1 1 0 0,0 0-1 0 0,0 0 1 0 0,-1 0-1 0 0,0 0 1 0 0,0 10-1 0 0,-1-10 90 0 0,0 0 0 0 0,0 0 0 0 0,-1-1 0 0 0,0 1 0 0 0,0 0 0 0 0,0-1 0 0 0,-1 1 0 0 0,0-1 0 0 0,0 1 0 0 0,-5 9 0 0 0,4-12 90 0 0,0 1 1 0 0,-1-1 0 0 0,1 0 0 0 0,-1 0 0 0 0,0 0 0 0 0,0 0 0 0 0,0-1 0 0 0,0 0 0 0 0,0 1 0 0 0,-1-2-1 0 0,0 1 1 0 0,1 0 0 0 0,-1-1 0 0 0,-6 2 0 0 0,5-2 82 0 0,0 0 0 0 0,0 0 0 0 0,-1-1-1 0 0,1 1 1 0 0,-1-2 0 0 0,1 1 0 0 0,-13-1 0 0 0,17 0-262 0 0,0 0 1 0 0,1 0 0 0 0,-1 0 0 0 0,0 0 0 0 0,1-1-1 0 0,-1 1 1 0 0,0-1 0 0 0,1 1 0 0 0,-1-1 0 0 0,0 0-1 0 0,1 0 1 0 0,-1 1 0 0 0,1-1 0 0 0,-1 0 0 0 0,1 0-1 0 0,0 0 1 0 0,-1-1 0 0 0,1 1 0 0 0,0 0 0 0 0,0 0-1 0 0,0-1 1 0 0,0 1 0 0 0,0-1 0 0 0,0 1 0 0 0,0-1-1 0 0,0 1 1 0 0,1-1 0 0 0,-1 1 0 0 0,1-1 0 0 0,-1 0-1 0 0,1 0 1 0 0,-1 1 0 0 0,1-1 0 0 0,0-2 0 0 0,-1-21-1803 0 0,1 1-1118 0 0</inkml:trace>
</inkml:ink>
</file>

<file path=ppt/ink/ink8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28.40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11445 0 0,'0'0'3218'0'0,"14"8"-3904"0"0,102 54 1324 0 0,139 85-373 0 0,-136-59-1547 0 0,-87-61-1254 0 0,43 50-1 0 0,-34-29-2924 0 0</inkml:trace>
</inkml:ink>
</file>

<file path=ppt/ink/ink8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4.59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49 243 872 0 0,'0'0'5105'0'0,"2"-10"-4806"0"0,18-88 788 0 0,-19 88-610 0 0,-1-2-321 0 0,1 1-1 0 0,1 0 1 0 0,0 0 0 0 0,0 0 0 0 0,2 0 0 0 0,-1 0-1 0 0,7-12 1 0 0,-5 12-189 0 0,2-2 949 0 0,-8 31-292 0 0,-78 450 1937 0 0,67-428-2465 0 0,8-31 11 0 0,1 0-1 0 0,1 0 0 0 0,0 1 1 0 0,-2 17-1 0 0,4-27-89 0 0</inkml:trace>
</inkml:ink>
</file>

<file path=ppt/ink/ink8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4.99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3360 0 0,'0'0'5051'0'0,"8"1"-4951"0"0,-1 0-55 0 0,1 1 1 0 0,-1 0-1 0 0,0 1 1 0 0,0 0 0 0 0,0 0-1 0 0,0 0 1 0 0,0 1-1 0 0,0 0 1 0 0,-1 0-1 0 0,0 0 1 0 0,7 7-1 0 0,45 45 368 0 0,58 51 245 0 0,-106-97-691 0 0,-9-9-469 0 0,0 1 0 0 0,0-1 0 0 0,0 0 0 0 0,1 1 0 0 0,-1-1 0 0 0,0 0 0 0 0,1 0 0 0 0,-1 0 0 0 0,1 0 0 0 0,2 1 0 0 0</inkml:trace>
</inkml:ink>
</file>

<file path=ppt/ink/ink8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35.4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401 1 1580 0 0,'0'0'9664'0'0,"-13"7"-9648"0"0,-56 42 17 0 0,-72 66-1 0 0,12 10-2974 0 0,81-77-681 0 0</inkml:trace>
</inkml:ink>
</file>

<file path=ppt/ink/ink8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4.9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60 8353 0 0,'0'0'5094'0'0,"8"5"-4841"0"0,-3-2-205 0 0,0 1 1 0 0,1 0-1 0 0,-2 0 1 0 0,1 0-1 0 0,0 0 1 0 0,-1 1-1 0 0,0 0 0 0 0,0 0 1 0 0,0 0-1 0 0,-1 0 1 0 0,0 1-1 0 0,0-1 1 0 0,0 1-1 0 0,0 0 0 0 0,-1 0 1 0 0,3 12-1 0 0,3 11-23 0 0,-2 0 0 0 0,-1 1 0 0 0,-1 0-1 0 0,-1 0 1 0 0,-2 0 0 0 0,-1 1 0 0 0,-1-1-1 0 0,-8 46 1 0 0,9-75-9 0 0,0-1-1 0 0,0 1 1 0 0,0-1 0 0 0,0 1-1 0 0,0-1 1 0 0,0 1-1 0 0,0-1 1 0 0,0 1 0 0 0,-1-1-1 0 0,1 1 1 0 0,0-1 0 0 0,0 1-1 0 0,-1-1 1 0 0,1 1-1 0 0,0-1 1 0 0,0 0 0 0 0,-1 1-1 0 0,1-1 1 0 0,0 1 0 0 0,-1-1-1 0 0,1 0 1 0 0,-1 1-1 0 0,1-1 1 0 0,0 0 0 0 0,-1 1-1 0 0,1-1 1 0 0,-1 0 0 0 0,0 1-1 0 0,-9-11 924 0 0,-3-24 407 0 0,10 14-1493 0 0,1 0 0 0 0,0 0 0 0 0,2 0 0 0 0,0 0-1 0 0,1 0 1 0 0,1 0 0 0 0,9-37 0 0 0,-3 26-173 0 0,1 0-1 0 0,2 0 1 0 0,1 1 0 0 0,19-33-1 0 0,-29 59-27 0 0,0 0 0 0 0,1 1 0 0 0,0-1 0 0 0,-1 1-1 0 0,1 0 1 0 0,0 0 0 0 0,1 0 0 0 0,-1 0 0 0 0,0 0-1 0 0,1 1 1 0 0,4-3 0 0 0,26-11-5506 0 0,-22 12 2837 0 0</inkml:trace>
</inkml:ink>
</file>

<file path=ppt/ink/ink8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5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57 41 208 0 0,'0'0'7699'0'0,"-6"13"-6904"0"0,1-4-684 0 0,-3 5 65 0 0,1 1 0 0 0,1-1 0 0 0,0 1 0 0 0,1 0 0 0 0,1 0-1 0 0,-4 23 1 0 0,7-35-176 0 0,1 0 0 0 0,0 0 0 0 0,-1 0 0 0 0,1 0 0 0 0,0 0 0 0 0,0 1 0 0 0,1-1-1 0 0,-1 0 1 0 0,1 0 0 0 0,0 0 0 0 0,-1 0 0 0 0,1 0 0 0 0,0 0 0 0 0,1-1 0 0 0,-1 1 0 0 0,0 0 0 0 0,1 0-1 0 0,0-1 1 0 0,-1 1 0 0 0,1-1 0 0 0,0 0 0 0 0,1 1 0 0 0,-1-1 0 0 0,0 0 0 0 0,0 0 0 0 0,1 0 0 0 0,-1-1 0 0 0,1 1-1 0 0,0 0 1 0 0,0-1 0 0 0,-1 0 0 0 0,1 0 0 0 0,0 0 0 0 0,0 0 0 0 0,0 0 0 0 0,0 0 0 0 0,0-1 0 0 0,0 1-1 0 0,0-1 1 0 0,7 0 0 0 0,-2 0 63 0 0,0 1 0 0 0,0-2-1 0 0,0 1 1 0 0,0-1 0 0 0,0 0-1 0 0,1-1 1 0 0,-2 0 0 0 0,1 0-1 0 0,0-1 1 0 0,0 0 0 0 0,-1 0-1 0 0,1-1 1 0 0,-1 0 0 0 0,0 0-1 0 0,7-6 1 0 0,-9 6 46 0 0,0-1 0 0 0,0 0 1 0 0,0 0-1 0 0,-1-1 0 0 0,0 1 0 0 0,0-1 0 0 0,0 0 1 0 0,-1 0-1 0 0,0 0 0 0 0,0-1 0 0 0,0 1 0 0 0,-1-1 1 0 0,0 0-1 0 0,0 1 0 0 0,-1-1 0 0 0,0 0 0 0 0,0 0 1 0 0,-1-7-1 0 0,1 7-27 0 0,-1 1 0 0 0,0 0-1 0 0,-1-1 1 0 0,1 1 0 0 0,-1 0 0 0 0,-1 0 0 0 0,1 0 0 0 0,-1 0-1 0 0,0 0 1 0 0,0 0 0 0 0,-7-10 0 0 0,8 13-107 0 0,-1 1 0 0 0,-1-1 0 0 0,1 1 0 0 0,0 0 1 0 0,0 0-1 0 0,-1 0 0 0 0,1 0 0 0 0,-1 0 0 0 0,0 1 0 0 0,1-1 0 0 0,-1 1 0 0 0,0-1 0 0 0,0 1 0 0 0,0 0 1 0 0,0 0-1 0 0,0 1 0 0 0,0-1 0 0 0,0 1 0 0 0,-1-1 0 0 0,1 1 0 0 0,0 0 0 0 0,0 0 0 0 0,0 0 0 0 0,0 1 0 0 0,-6 0 1 0 0,4 1-72 0 0,0-1 1 0 0,0 1 0 0 0,1 0-1 0 0,-1 0 1 0 0,0 1 0 0 0,1-1 0 0 0,-1 1-1 0 0,1 0 1 0 0,0 0 0 0 0,0 0 0 0 0,0 1-1 0 0,-4 5 1 0 0,6-7-131 0 0,0 0 0 0 0,0 0 0 0 0,0 0 0 0 0,1 0 0 0 0,-1 1 0 0 0,1-1 0 0 0,-1 0 0 0 0,1 1 0 0 0,0-1 0 0 0,0 1 0 0 0,0-1 0 0 0,0 1 0 0 0,1-1 0 0 0,-1 1 0 0 0,1 0 0 0 0,-1-1 0 0 0,1 1-1 0 0,0 0 1 0 0,0-1 0 0 0,0 1 0 0 0,1 0 0 0 0,-1 0 0 0 0,1-1 0 0 0,-1 1 0 0 0,2 3 0 0 0,7 3-2269 0 0,7-1-643 0 0</inkml:trace>
</inkml:ink>
</file>

<file path=ppt/ink/ink8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5.8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54 442 3420 0 0,'0'0'6414'0'0,"-8"12"-6134"0"0,-25 41-233 0 0,31-51-62 0 0,0 1 0 0 0,1 0 0 0 0,0 0-1 0 0,-1-1 1 0 0,1 1 0 0 0,0 0 0 0 0,0 0 0 0 0,1 0 0 0 0,-1 0 0 0 0,1 0 0 0 0,-1 0 0 0 0,1 0-1 0 0,0 0 1 0 0,0 0 0 0 0,1 0 0 0 0,0 5 0 0 0,0-6 18 0 0,-1 0-1 0 0,1 0 1 0 0,0 0 0 0 0,1 0 0 0 0,-1 0 0 0 0,0 0-1 0 0,0 0 1 0 0,1-1 0 0 0,-1 1 0 0 0,1-1-1 0 0,0 1 1 0 0,-1-1 0 0 0,1 1 0 0 0,0-1-1 0 0,0 0 1 0 0,0 0 0 0 0,3 1 0 0 0,0 0 38 0 0,0 0 0 0 0,0 0 1 0 0,0-1-1 0 0,0 0 1 0 0,1 0-1 0 0,-1-1 0 0 0,0 1 1 0 0,1-1-1 0 0,-1 0 0 0 0,0 0 1 0 0,0-1-1 0 0,1 0 1 0 0,-1 0-1 0 0,0 0 0 0 0,6-2 1 0 0,-4-1 125 0 0,-1 0 0 0 0,1 0 0 0 0,-1 0 0 0 0,1 0 0 0 0,-1-1 0 0 0,-1 0 0 0 0,1-1-1 0 0,-1 1 1 0 0,0-1 0 0 0,8-11 0 0 0,-10 13-36 0 0,-1 0 0 0 0,1-1 0 0 0,-1 1 0 0 0,0-1 1 0 0,0 1-1 0 0,-1-1 0 0 0,1 1 0 0 0,-1-1 0 0 0,0 0 0 0 0,0 0 0 0 0,0 0 0 0 0,-1 0 0 0 0,0 0 0 0 0,0 0 0 0 0,0 0 0 0 0,-1 1 0 0 0,-1-10 0 0 0,1 12-142 0 0,0 0 1 0 0,0 0-1 0 0,0 0 1 0 0,0 0-1 0 0,0 0 1 0 0,0 0 0 0 0,0 1-1 0 0,-1-1 1 0 0,1 1-1 0 0,0-1 1 0 0,-1 1-1 0 0,0-1 1 0 0,1 1-1 0 0,-1 0 1 0 0,0 0 0 0 0,0 0-1 0 0,1 0 1 0 0,-1 0-1 0 0,0 0 1 0 0,0 0-1 0 0,0 0 1 0 0,0 1-1 0 0,0-1 1 0 0,0 1 0 0 0,0 0-1 0 0,-1 0 1 0 0,1-1-1 0 0,0 1 1 0 0,-3 1-1 0 0,1-1-279 0 0,0 0 0 0 0,0 1 0 0 0,0-1 0 0 0,1 1 0 0 0,-1 0 0 0 0,-6 3 0 0 0,7-3-333 0 0,1 0 0 0 0,-1 1 0 0 0,0-1 0 0 0,1 1 0 0 0,-1-1 0 0 0,1 1 0 0 0,0 0 0 0 0,-4 4 0 0 0</inkml:trace>
  <inkml:trace contextRef="#ctx0" brushRef="#br0" timeOffset="1">358 1 8373 0 0,'0'0'4334'0'0,"10"20"-3937"0"0,66 129 92 0 0,-14-25-389 0 0,29 66-9 0 0,-79-161-878 0 0,-2 1-1 0 0,-1 0 0 0 0,-1 1 1 0 0,6 46-1 0 0,-12-39-1975 0 0,-4 0-2068 0 0</inkml:trace>
</inkml:ink>
</file>

<file path=ppt/ink/ink8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6.21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1 485 10065 0 0,'0'0'2096'0'0,"97"-93"-1584"0"0,-44 60-296 0 0,14-5-36 0 0,13-4 24 0 0,17-4-64 0 0,18-5-48 0 0,0 4-92 0 0,-7 6-52 0 0,-26 11-88 0 0,-30 13 52 0 0,-12 2-104 0 0,-13 5-668 0 0,-5-3-732 0 0,-7 4-1648 0 0</inkml:trace>
</inkml:ink>
</file>

<file path=ppt/ink/ink8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46.77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1502 1 9773 0 0,'0'0'1450'0'0,"-13"9"-1046"0"0,-22 17-382 0 0,2 1 0 0 0,0 2 0 0 0,-28 33 0 0 0,-341 420 1417 0 0,27 37-560 0 0,88-60-668 0 0,238-366-271 0 0,4 1-1 0 0,4 3 1 0 0,-32 117 0 0 0,60-171 24 0 0,-20 85 438 0 0,30-107-1313 0 0,0 0-1 0 0,1 24 0 0 0,2-34-1414 0 0</inkml:trace>
</inkml:ink>
</file>

<file path=ppt/ink/ink8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6.1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312 1 8385 0 0,'0'0'4776'0'0,"-7"12"-4150"0"0,-103 235 1421 0 0,97-209-2096 0 0,5-11-346 0 0,-1 0 1 0 0,-1-1-1 0 0,-1 0 1 0 0,-2 0-1 0 0,-28 41 1 0 0,40-65 153 0 0,-1 0 0 0 0,0 0 1 0 0,0 0-1 0 0,0 0 0 0 0,0 0 1 0 0,0-1-1 0 0,0 1 0 0 0,0-1 1 0 0,0 1-1 0 0,-1-1 0 0 0,1 0 0 0 0,-1 0 1 0 0,1 0-1 0 0,-4 0 0 0 0,5 0 15 0 0,-1-1 0 0 0,0 0 0 0 0,1 0-1 0 0,-1 0 1 0 0,1-1 0 0 0,-1 1-1 0 0,0 0 1 0 0,1-1 0 0 0,-1 1 0 0 0,1-1-1 0 0,-1 1 1 0 0,1-1 0 0 0,-1 1 0 0 0,1-1-1 0 0,-1 0 1 0 0,1 0 0 0 0,0 0 0 0 0,0 0-1 0 0,-1 0 1 0 0,1 0 0 0 0,0 0-1 0 0,0-1 1 0 0,0 1 0 0 0,0 0 0 0 0,-1-3-1 0 0,-15-24-3577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1.0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638 163 10033 0 0,'0'0'2752'0'0</inkml:trace>
</inkml:ink>
</file>

<file path=ppt/ink/ink8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6.5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10 1356 0 0,'0'0'11241'0'0,"77"-9"-10665"0"0,-46 36-120 0 0,1 8-136 0 0,9 3-168 0 0,-2 4-84 0 0,5-2-68 0 0,3 1-52 0 0,-2-5-380 0 0,-4-4-804 0 0,-6-9-888 0 0,10-7-2448 0 0</inkml:trace>
  <inkml:trace contextRef="#ctx0" brushRef="#br0" timeOffset="1">827 215 4224 0 0,'0'0'10409'0'0,"15"36"-13521"0"0,-8-21 980 0 0,-2-4-864 0 0</inkml:trace>
</inkml:ink>
</file>

<file path=ppt/ink/ink8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6.97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0 104 1552 0 0,'0'0'8213'0'0,"13"16"-7230"0"0,-9-10-879 0 0,15 18 422 0 0,-1 2 0 0 0,-1 1 1 0 0,14 30-1 0 0,-27-48-315 0 0,18 45 392 0 0,-20-51-591 0 0,-1 1 1 0 0,0 0 0 0 0,0 0-1 0 0,-1 0 1 0 0,1 0 0 0 0,-1 0 0 0 0,0 0-1 0 0,0 0 1 0 0,0 0 0 0 0,0 0 0 0 0,-2 6-1 0 0,2-9-2 0 0,-1-1 0 0 0,1 1 0 0 0,-1 0 0 0 0,1-1 0 0 0,-1 1 0 0 0,0-1 0 0 0,1 1 0 0 0,-1-1 0 0 0,0 1 0 0 0,0-1-1 0 0,1 1 1 0 0,-1-1 0 0 0,0 0 0 0 0,0 1 0 0 0,0-1 0 0 0,1 0 0 0 0,-1 0 0 0 0,0 1 0 0 0,0-1 0 0 0,0 0 0 0 0,0 0 0 0 0,1 0-1 0 0,-1 0 1 0 0,0 0 0 0 0,0 0 0 0 0,0-1 0 0 0,0 1 0 0 0,1 0 0 0 0,-1 0 0 0 0,0 0 0 0 0,-1-1 0 0 0,-24-10 294 0 0,24 9-315 0 0,0 0-1 0 0,0 0 1 0 0,1-1-1 0 0,-1 1 0 0 0,0 0 1 0 0,1-1-1 0 0,-1 1 1 0 0,1-1-1 0 0,0 1 0 0 0,0-1 1 0 0,0 1-1 0 0,0-1 1 0 0,0 0-1 0 0,0 0 0 0 0,1 0 1 0 0,-1 1-1 0 0,1-5 1 0 0,0 2-38 0 0,1 0 1 0 0,-1 0-1 0 0,1 0 1 0 0,0 0-1 0 0,1 0 1 0 0,-1 0-1 0 0,1 1 1 0 0,0-1-1 0 0,3-4 1 0 0,4-7-141 0 0,1 1 0 0 0,1 0 0 0 0,0 1 0 0 0,16-16 0 0 0,0 2-371 0 0,1 0 0 0 0,49-35 0 0 0,-67 56 634 0 0,0 0-1 0 0,1 0 1 0 0,0 1 0 0 0,0 0 0 0 0,1 1 0 0 0,0 0 0 0 0,-1 1 0 0 0,1 1 0 0 0,1 0-1 0 0,-1 0 1 0 0,25-1 0 0 0,-34 4-2 0 0,-1 0 0 0 0,1 0 0 0 0,0 1 0 0 0,-1-1 0 0 0,1 1 0 0 0,0-1 0 0 0,-1 1 0 0 0,1 0 0 0 0,-1 0 0 0 0,1 0 0 0 0,-1 0 0 0 0,0 1 0 0 0,1-1 0 0 0,-1 1 0 0 0,0-1 0 0 0,0 1 0 0 0,3 3 0 0 0,-2-1 15 0 0,0 0 0 0 0,0 0-1 0 0,0 0 1 0 0,-1 0 0 0 0,1 1-1 0 0,-1 0 1 0 0,0-1 0 0 0,2 10 0 0 0,0 3 2 0 0,-1 2 1 0 0,-1-1-1 0 0,0 0 1 0 0,-1 21-1 0 0,-2-27-91 0 0,0-1 0 0 0,0 1-1 0 0,-1 0 1 0 0,-5 17 0 0 0,5-24-230 0 0,0 0 0 0 0,0-1 0 0 0,0 1 0 0 0,0-1 0 0 0,0 0-1 0 0,-5 5 1 0 0,6-8-61 0 0,0 1 0 0 0,0-1 0 0 0,0 0 0 0 0,-1 1 0 0 0,1-1 0 0 0,0 0 0 0 0,-1 0 0 0 0,1 0 0 0 0,-1 0 0 0 0,0 0 0 0 0,1-1-1 0 0,-1 1 1 0 0,0 0 0 0 0,1-1 0 0 0,-1 1 0 0 0,0-1 0 0 0,-1 1 0 0 0,-6-4-2407 0 0,-1-10-426 0 0</inkml:trace>
</inkml:ink>
</file>

<file path=ppt/ink/ink8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7.3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1 209 1160 0 0,'0'0'2282'0'0,"4"-17"-788"0"0,-1 6-1261 0 0,7-24 767 0 0,25-64 0 0 0,-34 96-922 0 0,0 0-1 0 0,1 0 1 0 0,-1 0-1 0 0,1 0 0 0 0,0 1 1 0 0,0-1-1 0 0,0 0 1 0 0,0 1-1 0 0,1 0 1 0 0,-1-1-1 0 0,0 1 0 0 0,1 0 1 0 0,0 0-1 0 0,-1 0 1 0 0,1 1-1 0 0,0-1 1 0 0,0 1-1 0 0,6-3 0 0 0,-5 4-99 0 0,-1-1 0 0 0,1 1-1 0 0,-1 0 1 0 0,1 0-1 0 0,0 1 1 0 0,-1-1-1 0 0,1 1 1 0 0,-1 0 0 0 0,1 0-1 0 0,-1 0 1 0 0,0 0-1 0 0,1 0 1 0 0,-1 1-1 0 0,0-1 1 0 0,0 1 0 0 0,0 0-1 0 0,3 3 1 0 0,7 5-100 0 0,-1 1 1 0 0,-1-1 0 0 0,0 2-1 0 0,0 0 1 0 0,-1 0 0 0 0,-1 1-1 0 0,0 0 1 0 0,-1 1 0 0 0,0 0-1 0 0,-1 0 1 0 0,-1 1-1 0 0,7 20 1 0 0,3 21 1877 0 0,19 114 0 0 0,-33-155-1480 0 0,10 57 643 0 0,-3 1 1 0 0,-4 0-1 0 0,-5 104 1 0 0,-1-168-915 0 0,0 0 0 0 0,0 0 0 0 0,-1-1 0 0 0,0 1 0 0 0,0-1 1 0 0,-1 0-1 0 0,-6 12 0 0 0,8-18 19 0 0,0 0 0 0 0,0 0 0 0 0,0 0 0 0 0,-1 0 0 0 0,1 0 0 0 0,0-1 0 0 0,-1 1 0 0 0,0-1 0 0 0,1 1 0 0 0,-1-1 0 0 0,0 1 0 0 0,0-1 0 0 0,0 0 0 0 0,0 0 0 0 0,0 0 0 0 0,0 0 0 0 0,0 0 0 0 0,0 0 0 0 0,0-1 0 0 0,0 1 0 0 0,0-1 0 0 0,-1 1 0 0 0,1-1 0 0 0,0 0 0 0 0,0 0 0 0 0,-1 0 0 0 0,1 0 0 0 0,0 0 0 0 0,0-1 0 0 0,0 1 0 0 0,-1-1 0 0 0,1 1 0 0 0,0-1 0 0 0,-2-1 0 0 0,0 0-49 0 0,0 0 1 0 0,0 0-1 0 0,0-1 0 0 0,0 1 1 0 0,1-1-1 0 0,-1 0 0 0 0,1-1 0 0 0,0 1 1 0 0,0 0-1 0 0,0-1 0 0 0,0 0 1 0 0,1 1-1 0 0,-1-1 0 0 0,1 0 0 0 0,0 0 1 0 0,0-1-1 0 0,0 1 0 0 0,1 0 1 0 0,0-1-1 0 0,-1 1 0 0 0,1-6 0 0 0,-3-11-814 0 0,1 1-1 0 0,2-1 1 0 0,0-23-1 0 0,3 6-1681 0 0,9-16-1306 0 0</inkml:trace>
</inkml:ink>
</file>

<file path=ppt/ink/ink8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7.79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146 1 6565 0 0,'0'0'4317'0'0,"-1"17"-3603"0"0,-46 335 2864 0 0,37-281-3368 0 0,-54 301 359 0 0,63-367-563 0 0,1-3-7 0 0,-1 1 0 0 0,1-1 1 0 0,-1 0-1 0 0,0 0 1 0 0,1 1-1 0 0,-1-1 0 0 0,0 0 1 0 0,0 0-1 0 0,0 0 1 0 0,-1 0-1 0 0,1 0 0 0 0,0 0 1 0 0,-3 2-1 0 0,4-4 23 0 0,-1 0 0 0 0,1 0 1 0 0,0 0-1 0 0,0 0 0 0 0,-1 0 0 0 0,1-1 0 0 0,0 1 0 0 0,-1 0 1 0 0,1 0-1 0 0,0 0 0 0 0,0 0 0 0 0,-1-1 0 0 0,1 1 0 0 0,0 0 1 0 0,0 0-1 0 0,-1-1 0 0 0,1 1 0 0 0,0 0 0 0 0,0 0 0 0 0,0-1 1 0 0,0 1-1 0 0,-1 0 0 0 0,1-1 0 0 0,0 1 0 0 0,0 0 0 0 0,0-1 0 0 0,0 1 1 0 0,0 0-1 0 0,0-1 0 0 0,0 1 0 0 0,0 0 0 0 0,0-1 0 0 0,0 1 1 0 0,0 0-1 0 0,0-1 0 0 0,0 1 0 0 0,-1-16 17 0 0,1-4-161 0 0,2-1 0 0 0,0 1 1 0 0,1-1-1 0 0,1 1 0 0 0,1 0 0 0 0,1 0 0 0 0,0 1 1 0 0,2-1-1 0 0,0 2 0 0 0,1-1 0 0 0,1 1 0 0 0,1 0 1 0 0,0 1-1 0 0,22-24 0 0 0,-32 39 133 0 0,0 0 0 0 0,0 1-1 0 0,0-1 1 0 0,1 1 0 0 0,-1-1 0 0 0,0 1-1 0 0,1-1 1 0 0,0 1 0 0 0,-1 0 0 0 0,1 0 0 0 0,0-1-1 0 0,-1 1 1 0 0,1 1 0 0 0,0-1 0 0 0,0 0-1 0 0,0 0 1 0 0,0 1 0 0 0,0-1 0 0 0,0 1-1 0 0,0-1 1 0 0,0 1 0 0 0,0 0 0 0 0,0 0 0 0 0,0 0-1 0 0,0 0 1 0 0,0 0 0 0 0,4 1 0 0 0,-2 2 30 0 0,-1-1 0 0 0,1 0 0 0 0,-1 1 0 0 0,1 0 0 0 0,-1 0 0 0 0,0 0 0 0 0,0 0 0 0 0,0 0 0 0 0,-1 1 1 0 0,1-1-1 0 0,3 8 0 0 0,6 10 67 0 0,13 35-1 0 0,-19-41-258 0 0,0 0-1 0 0,1-1 0 0 0,1 0 1 0 0,0 0-1 0 0,18 23 0 0 0,-13-26-1967 0 0,-12-11 1823 0 0,-1 0 148 0 0,0 0 1 0 0,1 0-1 0 0,-1 1 0 0 0,0-1 1 0 0,1 0-1 0 0,-1 0 0 0 0,1 0 1 0 0,-1 0-1 0 0,0 0 0 0 0,1 0 1 0 0,-1 0-1 0 0,1 0 0 0 0,-1 0 0 0 0,0 0 1 0 0,1 0-1 0 0,-1 0 0 0 0,1 0 1 0 0,-1 0-1 0 0,0 0 0 0 0,1-1 1 0 0,-1 1-1 0 0,0 0 0 0 0,1 0 0 0 0,-1 0 1 0 0,4-6-2069 0 0,2-9-2011 0 0</inkml:trace>
  <inkml:trace contextRef="#ctx0" brushRef="#br0" timeOffset="1">632 181 6065 0 0,'0'0'7324'0'0,"-22"112"-6752"0"0,15-70-228 0 0,1 5-244 0 0,1 3-92 0 0,-3 0-4 0 0,4 1-4 0 0,1-2-204 0 0,0-3-660 0 0,0-4-440 0 0,-3-6-536 0 0,-1-11-960 0 0,-2-8-2017 0 0</inkml:trace>
</inkml:ink>
</file>

<file path=ppt/ink/ink8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8.20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0 125 5076 0 0,'0'0'8221'0'0,"88"-71"-8109"0"0,-63 67-112 0 0,1-1 0 0 0,3 3-76 0 0,0-3 0 0 0,4 1-28 0 0,4 0-304 0 0,-2-5-656 0 0,5-1-532 0 0,-9 0-1644 0 0</inkml:trace>
</inkml:ink>
</file>

<file path=ppt/ink/ink8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8.6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50 8353 0 0,'0'0'5112'0'0,"87"-49"-5112"0"0,-52 49-88 0 0,0 0-92 0 0,6 8 16 0 0,-6 4-44 0 0,-4 2-572 0 0,-9 2-868 0 0,-8-4-1068 0 0</inkml:trace>
</inkml:ink>
</file>

<file path=ppt/ink/ink8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9.0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1 396 3616 0 0,'0'0'7557'0'0,"112"-8"-7725"0"0,-64 0 0 0 0,4 0-1096 0 0,-10 0-1436 0 0,18-12-3505 0 0</inkml:trace>
  <inkml:trace contextRef="#ctx0" brushRef="#br0" timeOffset="1">847 17 4788 0 0,'0'0'7156'0'0,"16"-3"-6644"0"0,-15 3-512 0 0,16-4 99 0 0,-1 0-1 0 0,1 2 0 0 0,0 0 0 0 0,0 1 0 0 0,0 1 0 0 0,0 0 0 0 0,0 1 0 0 0,0 1 0 0 0,17 4 0 0 0,-24-3-194 0 0,57 23 103 0 0,-64-25-137 0 0,1 1 0 0 0,-1-1 0 0 0,0 1 0 0 0,0 0 0 0 0,1 1 0 0 0,-1-1 0 0 0,-1 0 0 0 0,1 1 0 0 0,0 0 0 0 0,-1-1 1 0 0,1 1-1 0 0,-1 0 0 0 0,0 1 0 0 0,0-1 0 0 0,3 6 0 0 0,-5-8-44 0 0,1 1-1 0 0,-1-1 0 0 0,0 1 1 0 0,1 0-1 0 0,-1-1 1 0 0,0 1-1 0 0,0-1 1 0 0,0 1-1 0 0,0 0 1 0 0,-1-1-1 0 0,1 1 1 0 0,0-1-1 0 0,-1 1 1 0 0,1-1-1 0 0,-1 1 1 0 0,1-1-1 0 0,-1 1 1 0 0,0-1-1 0 0,1 1 1 0 0,-1-1-1 0 0,0 0 1 0 0,0 0-1 0 0,0 1 1 0 0,-2 1-1 0 0,-1 1-557 0 0,-1-1-1 0 0,0 1 1 0 0,0-1-1 0 0,0 1 1 0 0,-10 3 0 0 0,-22 10-1780 0 0</inkml:trace>
  <inkml:trace contextRef="#ctx0" brushRef="#br0" timeOffset="2">900 240 1292 0 0,'0'0'3874'0'0,"-13"7"-2459"0"0,-40 23-372 0 0,49-28-908 0 0,1 0 0 0 0,0 0 0 0 0,0 0 0 0 0,0 0-1 0 0,0 1 1 0 0,0-1 0 0 0,0 1 0 0 0,1 0 0 0 0,-1 0 0 0 0,-2 4 0 0 0,5-6-93 0 0,-1 0 0 0 0,1 0 0 0 0,-1 0 0 0 0,1 0 1 0 0,-1 0-1 0 0,1 1 0 0 0,0-1 0 0 0,0 0 0 0 0,0 0 1 0 0,-1 0-1 0 0,1 1 0 0 0,0-1 0 0 0,0 0 0 0 0,1 0 1 0 0,-1 1-1 0 0,0-1 0 0 0,0 0 0 0 0,0 0 0 0 0,1 0 0 0 0,-1 0 1 0 0,1 2-1 0 0,1-1-26 0 0,0 1 1 0 0,0-1 0 0 0,0 0 0 0 0,1 1-1 0 0,-1-1 1 0 0,0 0 0 0 0,1-1-1 0 0,0 1 1 0 0,-1 0 0 0 0,1-1-1 0 0,0 1 1 0 0,0-1 0 0 0,0 0-1 0 0,0 0 1 0 0,0 0 0 0 0,0 0 0 0 0,0-1-1 0 0,0 1 1 0 0,3-1 0 0 0,5 2-542 0 0,0-1 0 0 0,-1-1 1 0 0,1 0-1 0 0,0-1 1 0 0,0 0-1 0 0,0 0 0 0 0,-1-1 1 0 0,1 0-1 0 0,-1-1 0 0 0,1-1 1 0 0,-1 1-1 0 0,18-11 1 0 0,12-11-3026 0 0</inkml:trace>
</inkml:ink>
</file>

<file path=ppt/ink/ink8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9.4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110 84 1396 0 0,'0'0'4662'0'0,"14"-13"-2419"0"0,45-41-547 0 0,-57 52-1532 0 0,0 0-1 0 0,0 0 1 0 0,0 1-1 0 0,0-1 1 0 0,0 1 0 0 0,1-1-1 0 0,-1 1 1 0 0,0 0 0 0 0,5-1-1 0 0,-7 1-137 0 0,0 1-1 0 0,1 0 0 0 0,-1 0 0 0 0,1 0 0 0 0,-1 0 1 0 0,1 0-1 0 0,-1 0 0 0 0,1 0 0 0 0,-1 0 0 0 0,1 0 1 0 0,-1 1-1 0 0,0-1 0 0 0,1 0 0 0 0,-1 0 1 0 0,1 0-1 0 0,-1 0 0 0 0,0 1 0 0 0,1-1 0 0 0,-1 0 1 0 0,1 0-1 0 0,-1 1 0 0 0,0-1 0 0 0,1 0 1 0 0,-1 1-1 0 0,0-1 0 0 0,1 0 0 0 0,-1 1 0 0 0,0-1 1 0 0,0 0-1 0 0,1 1 0 0 0,0 3 43 0 0,0-1 0 0 0,-1 1-1 0 0,1-1 1 0 0,-1 1 0 0 0,1-1 0 0 0,-1 1-1 0 0,0-1 1 0 0,-1 6 0 0 0,0-1 222 0 0,0 25-22 0 0,-2 0 0 0 0,-1 0 0 0 0,-2 0 0 0 0,-17 56 0 0 0,-56 125-643 0 0,57-162 184 0 0,16-35-238 0 0,-14 32-600 0 0,19-46 799 0 0,0-1-1 0 0,0 0 1 0 0,-1 0 0 0 0,1 0 0 0 0,-1 0 0 0 0,1 0 0 0 0,-1 0 0 0 0,0 0 0 0 0,1 0-1 0 0,-1 0 1 0 0,0-1 0 0 0,0 1 0 0 0,0-1 0 0 0,-1 1 0 0 0,-3 1 0 0 0,5-3 91 0 0,0 0-1 0 0,0 0 1 0 0,0 0 0 0 0,0 0 0 0 0,1 0-1 0 0,-1 0 1 0 0,0-1 0 0 0,0 1 0 0 0,0 0-1 0 0,0-1 1 0 0,0 1 0 0 0,0 0 0 0 0,1-1-1 0 0,-1 1 1 0 0,0-1 0 0 0,0 1 0 0 0,1-1-1 0 0,-1 1 1 0 0,0-1 0 0 0,0 0 0 0 0,1 1-1 0 0,-1-1 1 0 0,1 0 0 0 0,-1 0 0 0 0,1 1-1 0 0,-1-1 1 0 0,1 0 0 0 0,-1 0 0 0 0,1 0-1 0 0,0 0 1 0 0,-1 1 0 0 0,1-1 0 0 0,0 0-1 0 0,0 0 1 0 0,0 0 0 0 0,0 0 0 0 0,0-1-1 0 0,-5-40-1340 0 0,5 40 1428 0 0,0-13 416 0 0,1 0 1 0 0,0 1-1 0 0,0-1 0 0 0,2 1 1 0 0,3-16-1 0 0,-4 24-73 0 0,0 0 0 0 0,0 0-1 0 0,1 0 1 0 0,-1 0 0 0 0,1 0 0 0 0,1 1 0 0 0,-1-1-1 0 0,1 1 1 0 0,0 0 0 0 0,0 0 0 0 0,0 1-1 0 0,1-1 1 0 0,-1 1 0 0 0,7-5 0 0 0,-9 8-189 0 0,1 0 1 0 0,0-1-1 0 0,0 1 1 0 0,0 0 0 0 0,0 0-1 0 0,0 0 1 0 0,0 1-1 0 0,0-1 1 0 0,0 1-1 0 0,0 0 1 0 0,0 0-1 0 0,0 0 1 0 0,1 0 0 0 0,-1 0-1 0 0,0 1 1 0 0,0-1-1 0 0,0 1 1 0 0,0 0-1 0 0,0 0 1 0 0,0 0-1 0 0,0 0 1 0 0,-1 0 0 0 0,1 1-1 0 0,3 1 1 0 0,8 6 25 0 0,0 1 1 0 0,-1 0 0 0 0,17 17 0 0 0,-6-6 15 0 0,4 2-120 0 0,2-1 0 0 0,45 25 1 0 0,-61-39 8 0 0,0-2 0 0 0,1 0 0 0 0,0 0 0 0 0,0-1 0 0 0,0-1 1 0 0,1-1-1 0 0,0 0 0 0 0,18 1 0 0 0,-30-4-6 0 0,0 0 0 0 0,0 0-1 0 0,0 0 1 0 0,0 0 0 0 0,0-1 0 0 0,1 0-1 0 0,-1 0 1 0 0,0 0 0 0 0,0 0 0 0 0,-1 0-1 0 0,1-1 1 0 0,0 0 0 0 0,0 0 0 0 0,-1 0-1 0 0,1 0 1 0 0,-1-1 0 0 0,4-2 0 0 0,-3 1 66 0 0,0-1 0 0 0,0 0 0 0 0,-1 0 0 0 0,0 0 1 0 0,0 0-1 0 0,0 0 0 0 0,0-1 0 0 0,-1 1 0 0 0,0-1 1 0 0,3-9-1 0 0,0-11 251 0 0,-2 0 0 0 0,0 0 0 0 0,-2 0 0 0 0,-2-36-1 0 0,1 45-308 0 0,0 6-62 0 0,0 1-1 0 0,-1 0 1 0 0,0-1 0 0 0,-1 1-1 0 0,0 0 1 0 0,0 0 0 0 0,-1 0-1 0 0,-6-15 1 0 0,8 24-25 0 0,1 0 1 0 0,-1 0-1 0 0,1 0 0 0 0,-1 0 1 0 0,0 0-1 0 0,1 0 0 0 0,-1 1 0 0 0,0-1 1 0 0,0 0-1 0 0,1 0 0 0 0,-1 1 1 0 0,0-1-1 0 0,0 1 0 0 0,0-1 1 0 0,0 0-1 0 0,0 1 0 0 0,0 0 0 0 0,0-1 1 0 0,0 1-1 0 0,0 0 0 0 0,0-1 1 0 0,0 1-1 0 0,0 0 0 0 0,0 0 1 0 0,-1 0-1 0 0,-1 0-88 0 0,1 0 0 0 0,-1 1 1 0 0,1 0-1 0 0,0-1 0 0 0,0 1 1 0 0,-1 0-1 0 0,1 0 0 0 0,0 0 1 0 0,0 0-1 0 0,-4 3 0 0 0,-2 3-880 0 0,-1 0-1 0 0,1 0 0 0 0,-11 14 1 0 0,5-4-2591 0 0</inkml:trace>
</inkml:ink>
</file>

<file path=ppt/ink/ink8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9.99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71 6 5613 0 0,'0'0'6315'0'0,"-5"15"-6042"0"0,-2 5-202 0 0,1 1 1 0 0,2 0-1 0 0,0 0 0 0 0,-2 36 0 0 0,1-20-148 0 0,-3-23 181 0 0,7-14-79 0 0,1 0-1 0 0,-1 0 1 0 0,1 0-1 0 0,-1 0 0 0 0,1 0 1 0 0,-1 0-1 0 0,1 0 1 0 0,-1 0-1 0 0,0 0 1 0 0,1 0-1 0 0,-1 0 1 0 0,1 0-1 0 0,-1-1 1 0 0,1 1-1 0 0,-1 0 1 0 0,1 0-1 0 0,-1-1 1 0 0,1 1-1 0 0,-1 0 1 0 0,1-1-1 0 0,-1 1 1 0 0,1 0-1 0 0,0-1 1 0 0,-1 1-1 0 0,1-1 1 0 0,0 1-1 0 0,-1-1 1 0 0,1 1-1 0 0,-1-1 1 0 0,0-1-20 0 0,0 0 0 0 0,-1-1 0 0 0,1 1 0 0 0,0 0 1 0 0,0 0-1 0 0,0-1 0 0 0,1 1 0 0 0,-1 0 0 0 0,1-1 1 0 0,-1 1-1 0 0,1-1 0 0 0,0 1 0 0 0,-1-1 0 0 0,1 1 1 0 0,1-1-1 0 0,-1 1 0 0 0,0-1 0 0 0,1 1 0 0 0,-1-1 1 0 0,1 1-1 0 0,0 0 0 0 0,-1-1 0 0 0,1 1 0 0 0,0 0 1 0 0,1 0-1 0 0,-1-1 0 0 0,0 1 0 0 0,1 0 0 0 0,1-2 1 0 0,3-3-122 0 0,-1 0-1 0 0,1 1 1 0 0,0 0 0 0 0,0 0 0 0 0,1 1 0 0 0,-1 0 0 0 0,11-6 0 0 0,-12 8 57 0 0,1 0 0 0 0,0 0 0 0 0,-1 0 0 0 0,1 1 1 0 0,0 0-1 0 0,0 1 0 0 0,0-1 0 0 0,1 1 0 0 0,-1 0 0 0 0,0 0 0 0 0,0 1 0 0 0,8 0 1 0 0,-10 1 93 0 0,0-1 1 0 0,0 1-1 0 0,0 0 1 0 0,0 1-1 0 0,0-1 1 0 0,0 1 0 0 0,0-1-1 0 0,0 1 1 0 0,-1 0-1 0 0,1 1 1 0 0,-1-1-1 0 0,1 0 1 0 0,-1 1 0 0 0,0 0-1 0 0,0 0 1 0 0,0 0-1 0 0,0 0 1 0 0,3 6-1 0 0,8 15 441 0 0,7 10-44 0 0,-20-33-406 0 0,1 1 1 0 0,-1-1-1 0 0,1 0 1 0 0,0 0-1 0 0,-1 0 1 0 0,1 1-1 0 0,0-2 0 0 0,0 1 1 0 0,-1 0-1 0 0,1 0 1 0 0,0 0-1 0 0,0-1 1 0 0,0 1-1 0 0,0-1 1 0 0,0 0-1 0 0,0 1 0 0 0,4-1 1 0 0,2-1-84 0 0,1 1 1 0 0,0-2-1 0 0,-1 1 0 0 0,1-1 1 0 0,-1 0-1 0 0,1-1 1 0 0,-1 0-1 0 0,0 0 0 0 0,0-1 1 0 0,0 0-1 0 0,-1 0 1 0 0,1-1-1 0 0,12-10 0 0 0,-12 7 17 0 0,0 1 0 0 0,0-1 0 0 0,0-1 0 0 0,-1 0 1 0 0,-1 0-1 0 0,1 0 0 0 0,-2 0 0 0 0,1-1 0 0 0,-1 0 0 0 0,5-16 0 0 0,-9 15 2410 0 0,-11 20-1886 0 0,-10 21-489 0 0,18-26 42 0 0,0 1 0 0 0,0-1 1 0 0,1 1-1 0 0,0-1 0 0 0,-1 1 0 0 0,1-1 0 0 0,1 1 0 0 0,-1 0 0 0 0,1-1 0 0 0,0 1 0 0 0,0 0 0 0 0,0-1 0 0 0,1 1 0 0 0,-1 0 0 0 0,1-1 0 0 0,0 1 0 0 0,2 4 0 0 0,0-4-13 0 0,0 1 1 0 0,0-1-1 0 0,0 0 1 0 0,0-1-1 0 0,1 1 1 0 0,0-1-1 0 0,0 1 1 0 0,0-1-1 0 0,0 0 0 0 0,1-1 1 0 0,0 1-1 0 0,0-1 1 0 0,6 4-1 0 0,92 47-385 0 0,-85-46-2099 0 0,37 10 1 0 0,-52-17 1748 0 0,11 0-4518 0 0</inkml:trace>
</inkml:ink>
</file>

<file path=ppt/ink/ink8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0.3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609 1 6777 0 0,'0'0'1800'0'0,"12"18"-1392"0"0,-7-11-360 0 0,4 5 59 0 0,-1 0-1 0 0,0 1 1 0 0,-1 0-1 0 0,-1 1 1 0 0,0-1-1 0 0,0 1 1 0 0,-1 1-1 0 0,-1-1 1 0 0,-1 0-1 0 0,3 24 1 0 0,-3 22 251 0 0,-3-1 0 0 0,-3 1 0 0 0,-2-1 0 0 0,-3 0 0 0 0,-21 81 0 0 0,0-37 521 0 0,-5-2-1 0 0,-54 113 0 0 0,-192 364 950 0 0,267-551-1953 0 0,-2-1 1 0 0,0 0 0 0 0,-2-1 0 0 0,-1-1 0 0 0,-1-1 0 0 0,-1 0 0 0 0,-23 19 0 0 0,38-38-118 0 0,1-1 1 0 0,-1 0 0 0 0,0 0-1 0 0,0 0 1 0 0,-9 3 0 0 0,14-6 147 0 0,-1 1 0 0 0,0-1 0 0 0,0 0 0 0 0,1 0 0 0 0,-1 0 0 0 0,0 0 0 0 0,0 0 0 0 0,0 0 0 0 0,1 0 0 0 0,-1 0 0 0 0,0 0 0 0 0,0 0 0 0 0,1 0 0 0 0,-1 0 0 0 0,0 0 0 0 0,0-1 0 0 0,0 1 1 0 0,1 0-1 0 0,-1 0 0 0 0,-1-1 0 0 0,2 0-84 0 0,-1 0 0 0 0,1 0 0 0 0,-1 0 0 0 0,1 0 0 0 0,-1 0 0 0 0,1 0 0 0 0,-1 0 0 0 0,1 0 0 0 0,0 0 1 0 0,-1 0-1 0 0,1 0 0 0 0,0 0 0 0 0,0 0 0 0 0,0 0 0 0 0,0 0 0 0 0,0 0 0 0 0,0 0 0 0 0,0 0 0 0 0,0 0 0 0 0,1-2 0 0 0,5-28-3595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3.74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103 1 4684 0 0,'0'0'536'0'0,"-84"35"-1264"0"0,66-33-956 0 0</inkml:trace>
</inkml:ink>
</file>

<file path=ppt/ink/ink8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0.78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150 0 8265 0 0,'0'0'2716'0'0,"-43"88"-3684"0"0,39-63-912 0 0,4 7-2237 0 0</inkml:trace>
  <inkml:trace contextRef="#ctx0" brushRef="#br0" timeOffset="1">1 430 10065 0 0,'0'0'5476'0'0</inkml:trace>
</inkml:ink>
</file>

<file path=ppt/ink/ink8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2.2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428 31 5613 0 0,'0'0'2862'0'0,"-17"-6"-2122"0"0,-55-16-89 0 0,67 21-567 0 0,-1 0 0 0 0,1 1 0 0 0,0-1 0 0 0,-1 1 0 0 0,1 0 1 0 0,-1 1-1 0 0,1-1 0 0 0,0 1 0 0 0,-1 0 0 0 0,1 0 0 0 0,0 1 0 0 0,0 0 0 0 0,0-1 0 0 0,0 2 0 0 0,-8 3 0 0 0,1 2 274 0 0,0 1 0 0 0,1 0 0 0 0,-20 20-1 0 0,29-27-316 0 0,-15 17 194 0 0,0 1-1 0 0,1 1 1 0 0,1 1 0 0 0,1 0-1 0 0,1 1 1 0 0,1 0-1 0 0,1 1 1 0 0,1 0 0 0 0,-9 35-1 0 0,9-21-223 0 0,1 0 0 0 0,3 0 0 0 0,0 0 0 0 0,3 1 0 0 0,2 62 0 0 0,3-88-14 0 0,0 1 0 0 0,0-1-1 0 0,2 0 1 0 0,0 0-1 0 0,0 0 1 0 0,1 0-1 0 0,0-1 1 0 0,1 0 0 0 0,1 0-1 0 0,0 0 1 0 0,12 14-1 0 0,-5-8 48 0 0,1-1 0 0 0,0-1-1 0 0,1 0 1 0 0,1-1-1 0 0,35 24 1 0 0,-39-31 39 0 0,0-1 0 0 0,1 0 0 0 0,0-1-1 0 0,0 0 1 0 0,1-1 0 0 0,0 0 0 0 0,-1-1 0 0 0,2-1 0 0 0,-1-1-1 0 0,0 0 1 0 0,19 0 0 0 0,-13-3 13 0 0,-1-1 0 0 0,1 0-1 0 0,0-1 1 0 0,-1-2 0 0 0,1 0 0 0 0,-1-1-1 0 0,31-14 1 0 0,-22 6 36 0 0,0-2 0 0 0,-1 0 1 0 0,0-2-1 0 0,-2-2 0 0 0,0 0 0 0 0,-1-1 0 0 0,-1-2 0 0 0,-1 0 0 0 0,-2-2 1 0 0,29-39-1 0 0,-37 43-120 0 0,0 0 1 0 0,-1-1-1 0 0,-1 0 1 0 0,-1-1 0 0 0,-1 0-1 0 0,-2-1 1 0 0,0 0-1 0 0,-1 0 1 0 0,-1 0-1 0 0,-1-1 1 0 0,-2 0-1 0 0,0-37 1 0 0,-2 57-82 0 0,-1 0 0 0 0,1 0-1 0 0,-1 0 1 0 0,0 0 0 0 0,0 0 0 0 0,-1 0-1 0 0,1 1 1 0 0,-1-1 0 0 0,0 0 0 0 0,-1 1-1 0 0,1-1 1 0 0,-1 1 0 0 0,1 0 0 0 0,-2 0-1 0 0,1 0 1 0 0,0 0 0 0 0,-1 1 0 0 0,1-1-1 0 0,-1 1 1 0 0,-7-5 0 0 0,4 4-165 0 0,0 1 0 0 0,1 0-1 0 0,-1 1 1 0 0,0-1 0 0 0,-1 1 0 0 0,1 1 0 0 0,0-1 0 0 0,-1 1-1 0 0,1 1 1 0 0,0-1 0 0 0,-1 1 0 0 0,1 1 0 0 0,-12 1 0 0 0,-14 4-1490 0 0,0 2 0 0 0,1 1 0 0 0,0 1 0 0 0,-59 29 0 0 0,21-3-3565 0 0</inkml:trace>
</inkml:ink>
</file>

<file path=ppt/ink/ink8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2.6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1232 0 10165 0 0,'0'0'2083'0'0,"-7"14"-1570"0"0,-26 42 579 0 0,-48 65-1 0 0,-60 62 493 0 0,78-102-1525 0 0,-36 49-65 0 0,-190 238 441 0 0,194-257-1404 0 0,-130 117-1 0 0,222-226 888 0 0,-84 72-2663 0 0,21-30-2644 0 0,23-22-92 0 0</inkml:trace>
</inkml:ink>
</file>

<file path=ppt/ink/ink8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3.08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301 63 6553 0 0,'0'0'7192'0'0,"-17"2"-6744"0"0,6-2-367 0 0,4 0-35 0 0,1 0-1 0 0,-1 1 0 0 0,1 0 1 0 0,-1 0-1 0 0,1 0 1 0 0,-1 1-1 0 0,1-1 0 0 0,0 2 1 0 0,0-1-1 0 0,0 1 1 0 0,0 0-1 0 0,0 0 1 0 0,0 0-1 0 0,1 1 0 0 0,-9 7 1 0 0,-4 10 77 0 0,0 0 0 0 0,2 0 0 0 0,1 2 0 0 0,1 0 0 0 0,1 1 0 0 0,0 0 0 0 0,2 1 0 0 0,1 0 0 0 0,1 1 0 0 0,2 0 0 0 0,0 0 0 0 0,2 0 0 0 0,-3 32 0 0 0,7-38-146 0 0,1 0 0 0 0,0 1 0 0 0,2-1 0 0 0,0 1 0 0 0,2-1 0 0 0,0 0 0 0 0,1 0-1 0 0,1-1 1 0 0,1 1 0 0 0,15 30 0 0 0,-14-36-7 0 0,0 0-1 0 0,1-1 1 0 0,0 0-1 0 0,1-1 1 0 0,1 0-1 0 0,0-1 1 0 0,0 0-1 0 0,1 0 1 0 0,1-2-1 0 0,0 1 1 0 0,0-1-1 0 0,0-1 1 0 0,1-1-1 0 0,19 8 0 0 0,-17-9 64 0 0,0-1-1 0 0,0-1 1 0 0,0 0-1 0 0,0-1 0 0 0,0-1 1 0 0,1-1-1 0 0,-1 0 1 0 0,0-1-1 0 0,1-1 1 0 0,-1 0-1 0 0,1-1 0 0 0,-1-1 1 0 0,0 0-1 0 0,0-2 1 0 0,0 0-1 0 0,-1 0 0 0 0,0-2 1 0 0,0 1-1 0 0,0-2 1 0 0,-1 0-1 0 0,16-12 0 0 0,-11 5 79 0 0,0 0 1 0 0,-1-1-1 0 0,-1 0 0 0 0,-1-2 0 0 0,0 0 0 0 0,-1-1 0 0 0,-1 0 0 0 0,-1-1 0 0 0,-1-1 0 0 0,-1 0 1 0 0,0 0-1 0 0,-2-1 0 0 0,0-1 0 0 0,6-26 0 0 0,-7 14-102 0 0,-2-1 1 0 0,-1 0-1 0 0,-1 0 0 0 0,-2-56 1 0 0,-3 74-125 0 0,0 1-1 0 0,-1-1 1 0 0,-1 1 0 0 0,-1 0 0 0 0,0 0 0 0 0,-1 0 0 0 0,-1 1 0 0 0,0 0 0 0 0,-2 0 0 0 0,1 0 0 0 0,-17-22 0 0 0,20 32-51 0 0,-1 1-1 0 0,0-1 1 0 0,0 1 0 0 0,-1 0 0 0 0,1 0 0 0 0,-1 1-1 0 0,0-1 1 0 0,-1 1 0 0 0,1 1 0 0 0,-14-7 0 0 0,9 7-744 0 0,0-1 1 0 0,0 2 0 0 0,0 0 0 0 0,-1 0 0 0 0,1 1-1 0 0,-23 0 1 0 0,-33 4-3807 0 0</inkml:trace>
</inkml:ink>
</file>

<file path=ppt/ink/ink8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4.09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0 284 10365 0 0,'0'0'1631'0'0,"9"14"-1413"0"0,65 101 407 0 0,-56-82-648 0 0,-14-24 72 0 0,0 0 1 0 0,1 0-1 0 0,0-1 0 0 0,1 0 0 0 0,8 10 0 0 0,-17-56 2562 0 0,-4-2-2455 0 0,-3-13-99 0 0,-4-69 0 0 0,13 108-203 0 0,1 0 0 0 0,0 0-1 0 0,1 0 1 0 0,1 0-1 0 0,0 0 1 0 0,1 0-1 0 0,0 0 1 0 0,1 0-1 0 0,11-25 1 0 0,-11 33-82 0 0,-1 0 1 0 0,1 0-1 0 0,0 1 1 0 0,0 0-1 0 0,0 0 1 0 0,1 0-1 0 0,-1 0 0 0 0,1 0 1 0 0,1 1-1 0 0,-1 0 1 0 0,0 0-1 0 0,1 1 0 0 0,0-1 1 0 0,9-2-1 0 0,-7 2-766 0 0,1 2 1 0 0,-1-1-1 0 0,1 1 0 0 0,0 1 0 0 0,0-1 0 0 0,12 1 0 0 0,10 1-3163 0 0</inkml:trace>
</inkml:ink>
</file>

<file path=ppt/ink/ink8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4.4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107 136 1292 0 0,'0'0'10606'0'0,"-7"10"-10734"0"0,-19 31-57 0 0,25-40 177 0 0,1-1 0 0 0,0 0 0 0 0,0 1 0 0 0,0-1 0 0 0,0 1 0 0 0,0-1 0 0 0,-1 0 0 0 0,1 1 0 0 0,0-1 0 0 0,0 1 0 0 0,0-1 0 0 0,0 1 0 0 0,0-1 0 0 0,0 0 0 0 0,1 1 0 0 0,-1-1 0 0 0,0 1 0 0 0,0-1 0 0 0,0 0 0 0 0,0 1 0 0 0,0-1 0 0 0,0 1 0 0 0,1-1 0 0 0,-1 0 0 0 0,0 1 0 0 0,0-1 0 0 0,1 0 0 0 0,-1 1 0 0 0,0-1 0 0 0,1 0 0 0 0,-1 1 1 0 0,0-1-1 0 0,1 0 0 0 0,-1 0 0 0 0,0 1 0 0 0,1-1 0 0 0,-1 0 0 0 0,0 0 0 0 0,1 0 0 0 0,-1 1 0 0 0,1-1 0 0 0,-1 0 0 0 0,1 0 0 0 0,-1 0 0 0 0,0 0 0 0 0,1 0 0 0 0,-1 0 0 0 0,1 0 0 0 0,-1 0 0 0 0,1 0 0 0 0,25 1-197 0 0,-23-1 190 0 0,3-1-67 0 0,0 1 1 0 0,1 0-1 0 0,-1-1 0 0 0,0 0 0 0 0,0-1 0 0 0,0 1 0 0 0,-1-1 0 0 0,1 0 0 0 0,0-1 0 0 0,0 0 0 0 0,-1 1 0 0 0,0-2 0 0 0,0 1 1 0 0,0 0-1 0 0,9-9 0 0 0,-11 9 123 0 0,0-1 0 0 0,0 1 0 0 0,0-1 0 0 0,-1 0 0 0 0,1 0 0 0 0,-1 0 0 0 0,0 0 1 0 0,0 0-1 0 0,-1 0 0 0 0,1-1 0 0 0,-1 1 0 0 0,0-1 0 0 0,0 1 0 0 0,0-1 0 0 0,-1 1 0 0 0,1-1 0 0 0,-1 1 0 0 0,0-1 1 0 0,-1 1-1 0 0,1-1 0 0 0,-1 0 0 0 0,-1-4 0 0 0,1 5-31 0 0,0 1 0 0 0,-1-1 0 0 0,1 1 1 0 0,-1 0-1 0 0,0 0 0 0 0,0 0 0 0 0,0 0 0 0 0,0 0 1 0 0,0 0-1 0 0,-1 0 0 0 0,1 1 0 0 0,-1-1 0 0 0,0 1 0 0 0,0 0 1 0 0,0 0-1 0 0,0 0 0 0 0,0 0 0 0 0,0 0 0 0 0,0 1 0 0 0,-1 0 1 0 0,1-1-1 0 0,-1 1 0 0 0,1 0 0 0 0,-1 1 0 0 0,1-1 0 0 0,-1 0 1 0 0,1 1-1 0 0,-1 0 0 0 0,-6 0 0 0 0,2 0-87 0 0,0 1 1 0 0,0-1-1 0 0,-1 1 0 0 0,1 1 1 0 0,0 0-1 0 0,0 0 0 0 0,1 0 0 0 0,-1 1 1 0 0,0 0-1 0 0,1 1 0 0 0,-1-1 1 0 0,-7 7-1 0 0,10-7-303 0 0,1 1 0 0 0,0-1 1 0 0,0 1-1 0 0,0 0 0 0 0,1 0 0 0 0,-1 0 1 0 0,1 1-1 0 0,0-1 0 0 0,-3 8 0 0 0,4-2-3435 0 0</inkml:trace>
</inkml:ink>
</file>

<file path=ppt/ink/ink8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4.91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7 326 1592 0 0,'0'0'5542'0'0,"-1"15"-5314"0"0,-1-1-178 0 0,1-4-32 0 0,-1-1 0 0 0,1 1 0 0 0,1 0 0 0 0,0 0-1 0 0,0-1 1 0 0,1 1 0 0 0,1 0 0 0 0,2 13 0 0 0,-2-20 27 0 0,0 0 0 0 0,-1 1 0 0 0,1-1 0 0 0,0 0 0 0 0,1 0 0 0 0,-1 0 0 0 0,1 0 0 0 0,-1 0 0 0 0,1-1 0 0 0,0 1 0 0 0,0-1 0 0 0,0 0 0 0 0,0 0 0 0 0,0 0 0 0 0,0 0 0 0 0,1 0 0 0 0,-1-1 0 0 0,1 1 0 0 0,-1-1-1 0 0,1 0 1 0 0,0 0 0 0 0,-1 0 0 0 0,1-1 0 0 0,0 1 0 0 0,-1-1 0 0 0,1 0 0 0 0,0 0 0 0 0,0 0 0 0 0,-1-1 0 0 0,1 1 0 0 0,0-1 0 0 0,0 0 0 0 0,-1 0 0 0 0,1 0 0 0 0,-1-1 0 0 0,1 1 0 0 0,-1-1 0 0 0,0 0 0 0 0,1 0 0 0 0,-1 0 0 0 0,0 0 0 0 0,0 0 0 0 0,0-1 0 0 0,-1 1 0 0 0,1-1 0 0 0,-1 0 0 0 0,5-5 0 0 0,-2-3 159 0 0,-1 0 0 0 0,0 0 0 0 0,0 0 0 0 0,-1 0 0 0 0,-1 0 0 0 0,1-1-1 0 0,-2 1 1 0 0,0-1 0 0 0,0 0 0 0 0,-1 1 0 0 0,-1-1 0 0 0,0 0 0 0 0,0 1 0 0 0,-4-14-1 0 0,4 19-271 0 0,-1-1-1 0 0,1 1 0 0 0,-1 0 0 0 0,-1 0 0 0 0,1 0 0 0 0,-1 0 0 0 0,0 0 0 0 0,0 1 0 0 0,-1-1 0 0 0,0 1 0 0 0,0 0 0 0 0,0 0 0 0 0,0 1 0 0 0,-1-1 0 0 0,0 1 0 0 0,0 0 0 0 0,0 0 0 0 0,0 0 0 0 0,-1 1 0 0 0,0 0 0 0 0,1 0 0 0 0,-1 0 0 0 0,0 1 0 0 0,0 0 0 0 0,-1 0 0 0 0,-10-2 0 0 0,5 3-670 0 0,-14-3-4088 0 0</inkml:trace>
  <inkml:trace contextRef="#ctx0" brushRef="#br0" timeOffset="1">284 1 5320 0 0,'0'0'4893'0'0,"17"101"-4981"0"0,-6-69 204 0 0,6 4-108 0 0,1 0-8 0 0,-2 3-104 0 0,0-3-996 0 0,-8-10-1404 0 0,7-4-3369 0 0</inkml:trace>
</inkml:ink>
</file>

<file path=ppt/ink/ink8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5.3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58 4060 0 0,'0'0'3605'0'0,"94"-58"-5397"0"0,-62 58-633 0 0</inkml:trace>
</inkml:ink>
</file>

<file path=ppt/ink/ink8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55.9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0 196 5260 0 0,'0'0'8173'0'0,"3"1"-8085"0"0,13 4-47 0 0,1-2 1 0 0,-1 1-1 0 0,1-2 1 0 0,-1 0-1 0 0,1-1 1 0 0,0-1-1 0 0,21-2 1 0 0,-25 1-53 0 0,0-1 0 0 0,0-1 1 0 0,0 0-1 0 0,0 0 1 0 0,-1-1-1 0 0,1-1 0 0 0,-1 0 1 0 0,0-1-1 0 0,20-12 1 0 0,-29 16-13 0 0,0 0 1 0 0,0 0 0 0 0,0-1-1 0 0,0 1 1 0 0,0-1-1 0 0,-1 1 1 0 0,0-1 0 0 0,1 0-1 0 0,-1 0 1 0 0,0 0 0 0 0,0 0-1 0 0,0 0 1 0 0,-1 0-1 0 0,1-1 1 0 0,-1 1 0 0 0,0-1-1 0 0,0 1 1 0 0,0-1 0 0 0,0 1-1 0 0,-1-1 1 0 0,1 1 0 0 0,-1-1-1 0 0,0 0 1 0 0,0 1-1 0 0,0-1 1 0 0,-1 0 0 0 0,1 1-1 0 0,-1-1 1 0 0,0 1 0 0 0,0-1-1 0 0,0 1 1 0 0,0-1 0 0 0,-1 1-1 0 0,1 0 1 0 0,-1 0-1 0 0,0 0 1 0 0,0-1 0 0 0,0 2-1 0 0,0-1 1 0 0,-1 0 0 0 0,1 0-1 0 0,-1 1 1 0 0,0-1 0 0 0,0 1-1 0 0,1 0 1 0 0,-2 0-1 0 0,1 0 1 0 0,0 0 0 0 0,0 1-1 0 0,0-1 1 0 0,-1 1 0 0 0,1 0-1 0 0,-1 0 1 0 0,-3-1-1 0 0,-1 0-23 0 0,-1 0 0 0 0,1 1 0 0 0,-1 0 0 0 0,1 1-1 0 0,-1-1 1 0 0,0 1 0 0 0,1 1 0 0 0,-1 0-1 0 0,1 0 1 0 0,-1 1 0 0 0,1 0 0 0 0,0 0 0 0 0,0 1-1 0 0,0 0 1 0 0,0 1 0 0 0,0-1 0 0 0,0 2-1 0 0,1-1 1 0 0,0 1 0 0 0,0 0 0 0 0,0 0 0 0 0,-6 8-1 0 0,6-6 58 0 0,0 0 0 0 0,0 0 0 0 0,1 1 0 0 0,0 0 0 0 0,1 1 0 0 0,0-1 0 0 0,0 1 0 0 0,1 0 0 0 0,0 0 0 0 0,1 0 0 0 0,0 1 0 0 0,0-1 0 0 0,1 1 0 0 0,0 0 0 0 0,1 0 0 0 0,0 0 0 0 0,0-1 0 0 0,1 1 0 0 0,1 11 0 0 0,0-18 69 0 0,-1 1-1 0 0,1-1 1 0 0,0 0 0 0 0,0 1-1 0 0,0-1 1 0 0,0 0 0 0 0,1 0-1 0 0,-1 0 1 0 0,1 0 0 0 0,0 0-1 0 0,0 0 1 0 0,0 0 0 0 0,0-1-1 0 0,1 1 1 0 0,4 3 0 0 0,-2-2 6 0 0,0 0-1 0 0,1-1 1 0 0,0 1 0 0 0,0-1-1 0 0,0-1 1 0 0,0 1 0 0 0,11 2 0 0 0,7 0 13 0 0,-1-1 1 0 0,1-2 0 0 0,35 1 0 0 0,-55-3-94 0 0,32 1-442 0 0,-1-2 0 0 0,1-1-1 0 0,-1-1 1 0 0,0-2-1 0 0,62-18 1 0 0,-93 22 131 0 0,-2 0-43 0 0,1 0 1 0 0,-1 0-1 0 0,1 0 0 0 0,-1 0 1 0 0,1 0-1 0 0,-1 0 0 0 0,0-1 1 0 0,1 1-1 0 0,-1-1 0 0 0,0 1 1 0 0,0-1-1 0 0,0 0 0 0 0,3-3 1 0 0,0-8-2706 0 0</inkml:trace>
</inkml:ink>
</file>

<file path=ppt/ink/ink8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56.8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 75 5076 0 0,'0'0'7205'0'0,"-3"12"-6737"0"0,-4 21-255 0 0,2 1 0 0 0,2 0-1 0 0,1 0 1 0 0,2-1 0 0 0,6 62-1 0 0,1-55-224 0 0,21 68 1 0 0,-22-91-5 0 0,0 0 1 0 0,2 0 0 0 0,0-1-1 0 0,0 0 1 0 0,2-1-1 0 0,13 19 1 0 0,-21-31 18 0 0,0-1 1 0 0,0 0-1 0 0,0 0 1 0 0,0 0-1 0 0,0 0 1 0 0,0 0-1 0 0,0 0 1 0 0,1 0-1 0 0,-1-1 1 0 0,1 1-1 0 0,-1-1 1 0 0,1 1-1 0 0,0-1 0 0 0,-1 0 1 0 0,1 0-1 0 0,0-1 1 0 0,0 1-1 0 0,0 0 1 0 0,0-1-1 0 0,5 1 1 0 0,-5-2-11 0 0,1 0 1 0 0,-1 0-1 0 0,1 0 1 0 0,-1 0-1 0 0,1-1 1 0 0,-1 1-1 0 0,0-1 1 0 0,0 0-1 0 0,0 1 1 0 0,0-2-1 0 0,0 1 1 0 0,0 0 0 0 0,0-1-1 0 0,3-3 1 0 0,4-6-81 0 0,0-1 1 0 0,-1-1-1 0 0,0 1 1 0 0,-1-1-1 0 0,0-1 1 0 0,6-16 0 0 0,-3-4-45 0 0,-2 0 1 0 0,-1-1 0 0 0,3-37-1 0 0,-11 85 178 0 0,1-1 0 0 0,0 0-1 0 0,1 0 1 0 0,0 1 0 0 0,1-1-1 0 0,0-1 1 0 0,1 1 0 0 0,0 0 0 0 0,0-1-1 0 0,1 0 1 0 0,10 15 0 0 0,-13-22-36 0 0,1 1 0 0 0,-1-1 0 0 0,1 1 0 0 0,0-1 0 0 0,0 0 0 0 0,1 0 0 0 0,-1 0 0 0 0,1-1 0 0 0,-1 1 0 0 0,1-1 0 0 0,0 0 0 0 0,0 0 0 0 0,0 0 0 0 0,0 0 0 0 0,0-1 0 0 0,1 0 0 0 0,-1 0 0 0 0,0 0 0 0 0,1 0 0 0 0,-1-1 0 0 0,0 1 0 0 0,1-1 0 0 0,-1 0 0 0 0,1 0 0 0 0,-1-1 0 0 0,0 0 0 0 0,1 1 0 0 0,-1-1 0 0 0,0-1 0 0 0,1 1 0 0 0,-1-1 0 0 0,6-2 0 0 0,-1-1-7 0 0,0-1-1 0 0,0 1 0 0 0,-1-1 1 0 0,1-1-1 0 0,-1 1 0 0 0,-1-1 1 0 0,1-1-1 0 0,-1 1 0 0 0,-1-1 1 0 0,1-1-1 0 0,-1 1 1 0 0,7-15-1 0 0,4-10-194 0 0,-1-2 0 0 0,11-38 1 0 0,-24 66 152 0 0,7-26 54 0 0,-1 0 1 0 0,-2-1 0 0 0,-1 0 0 0 0,-1 0 0 0 0,-1-64 0 0 0,-4 98-12 0 0,0 0 0 0 0,0 0-1 0 0,0 1 1 0 0,0-1 0 0 0,0 0 0 0 0,0 0 0 0 0,-1 0 0 0 0,1 0-1 0 0,0 0 1 0 0,0 0 0 0 0,0 0 0 0 0,0 0 0 0 0,0 0 0 0 0,0 0 0 0 0,0 0-1 0 0,0 0 1 0 0,-1 0 0 0 0,1 0 0 0 0,0 1 0 0 0,0-1 0 0 0,0 0-1 0 0,0 0 1 0 0,0 0 0 0 0,0 0 0 0 0,0 0 0 0 0,-1 0 0 0 0,1 0-1 0 0,0 0 1 0 0,0 0 0 0 0,0-1 0 0 0,0 1 0 0 0,0 0 0 0 0,0 0 0 0 0,-1 0-1 0 0,1 0 1 0 0,0 0 0 0 0,0 0 0 0 0,0 0 0 0 0,0 0 0 0 0,0 0-1 0 0,0 0 1 0 0,0 0 0 0 0,0 0 0 0 0,0 0 0 0 0,-1 0 0 0 0,1-1 0 0 0,0 1-1 0 0,0 0 1 0 0,0 0 0 0 0,0 0 0 0 0,0 0 0 0 0,0 0 0 0 0,0 0-1 0 0,0 0 1 0 0,0-1 0 0 0,0 1 0 0 0,0 0 0 0 0,0 0 0 0 0,0 0-1 0 0,-7 10-273 0 0,-10 41 618 0 0,2 1 0 0 0,3 0 1 0 0,-10 84-1 0 0,2 161-86 0 0,19-275-240 0 0,-1 28-16 0 0,-1 176-95 0 0,4-198 84 0 0,2 0 0 0 0,1 0-1 0 0,1 0 1 0 0,2-1 0 0 0,17 49 0 0 0,-20-66 38 0 0,2 1-1 0 0,-1-1 1 0 0,1-1-1 0 0,1 1 1 0 0,-1-1-1 0 0,2 0 1 0 0,13 13-1 0 0,-18-19-18 0 0,-1-1-1 0 0,1 1 1 0 0,0-1 0 0 0,0 0-1 0 0,0 0 1 0 0,0 0-1 0 0,1 0 1 0 0,-1 0 0 0 0,0-1-1 0 0,1 1 1 0 0,0-1 0 0 0,-1 0-1 0 0,1 0 1 0 0,-1 0-1 0 0,1-1 1 0 0,0 1 0 0 0,0-1-1 0 0,-1 0 1 0 0,1 0-1 0 0,0 0 1 0 0,0-1 0 0 0,-1 1-1 0 0,1-1 1 0 0,0 0 0 0 0,-1 0-1 0 0,1 0 1 0 0,3-2-1 0 0,-4 1-38 0 0,-1 0-1 0 0,1-1 0 0 0,-1 1 0 0 0,1-1 0 0 0,-1 1 0 0 0,0-1 0 0 0,0 0 1 0 0,0 0-1 0 0,-1 0 0 0 0,1 0 0 0 0,-1 0 0 0 0,1 0 0 0 0,-1 0 1 0 0,0-1-1 0 0,0 1 0 0 0,0 0 0 0 0,-1-1 0 0 0,1 1 0 0 0,-1-1 0 0 0,0 1 1 0 0,0 0-1 0 0,0-1 0 0 0,-1-4 0 0 0,0-4-181 0 0,0 0 0 0 0,-1-1 0 0 0,0 1 1 0 0,-1 0-1 0 0,-6-15 0 0 0,-2 0-193 0 0,-2 1 0 0 0,-1 1 1 0 0,-24-35-1 0 0,-59-65 72 0 0,43 59 838 0 0,49 60-421 0 0,1 1 0 0 0,0-1 0 0 0,0 0 0 0 0,0 0 0 0 0,0 0 1 0 0,1 0-1 0 0,0-1 0 0 0,1 1 0 0 0,-1-1 0 0 0,-1-12 0 0 0,4 18-106 0 0,0 0 1 0 0,0 0-1 0 0,0 0 1 0 0,1 0-1 0 0,-1 0 0 0 0,0 1 1 0 0,1-1-1 0 0,-1 0 1 0 0,1 0-1 0 0,-1 0 0 0 0,1 0 1 0 0,-1 1-1 0 0,1-1 1 0 0,-1 0-1 0 0,1 1 0 0 0,0-1 1 0 0,0 0-1 0 0,-1 1 1 0 0,1-1-1 0 0,0 1 0 0 0,0-1 1 0 0,0 1-1 0 0,-1-1 1 0 0,1 1-1 0 0,0 0 0 0 0,0-1 1 0 0,0 1-1 0 0,1 0 1 0 0,32-8-366 0 0,-27 7 344 0 0,33-4-113 0 0,49 0 0 0 0,26-2-709 0 0,-100 4 202 0 0,0 1-1 0 0,0-2 1 0 0,-1 0-1 0 0,1-1 1 0 0,19-9-1 0 0,-18 5-1141 0 0,-2-5-706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5.8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 2904 0 0,'0'0'12463'0'0,"10"0"-12471"0"0,174-2 79 0 0,243 6 41 0 0,-372 0-324 0 0,0 3 0 0 0,93 23 0 0 0,-45-1-2638 0 0,-77-22-311 0 0,-12-6-2330 0 0</inkml:trace>
</inkml:ink>
</file>

<file path=ppt/ink/ink8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5:57.9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269 49 208 0 0,'0'0'10256'0'0,"2"-9"-9430"0"0,5-26-114 0 0,-8 31 814 0 0,-4 8-1019 0 0,-6 10-83 0 0,-29 51 350 0 0,2 2-1 0 0,4 1 1 0 0,-46 132-1 0 0,63-144-744 0 0,2 1 0 0 0,3 0 0 0 0,2 1 0 0 0,3 0 0 0 0,0 93 0 0 0,7-123-69 0 0,2 0 0 0 0,1-1 0 0 0,1 1-1 0 0,11 34 1 0 0,-10-45 7 0 0,1 0 0 0 0,1 0 0 0 0,1-1 0 0 0,0 1-1 0 0,1-2 1 0 0,1 1 0 0 0,20 24 0 0 0,-11-18 17 0 0,1-1 1 0 0,2-1-1 0 0,0-1 1 0 0,1-1 0 0 0,26 17-1 0 0,-38-28 64 0 0,1-1 0 0 0,-1 1 0 0 0,1-2 1 0 0,1 0-1 0 0,-1 0 0 0 0,1-1 0 0 0,-1-1 0 0 0,1 0 0 0 0,0 0 0 0 0,1-2 0 0 0,-1 1 0 0 0,0-2 1 0 0,23-1-1 0 0,-34 0-5 0 0,0 1 0 0 0,0-1 0 0 0,0 0 0 0 0,0 0 0 0 0,-1 0 0 0 0,1 0 0 0 0,0-1 0 0 0,-1 1 0 0 0,1 0 0 0 0,-1-1 0 0 0,1 1 0 0 0,-1-1 0 0 0,0 1 0 0 0,0-1 0 0 0,0 0 0 0 0,0 0 1 0 0,0 1-1 0 0,0-1 0 0 0,0 0 0 0 0,0 0 0 0 0,-1 0 0 0 0,1 0 0 0 0,-1 0 0 0 0,1-4 0 0 0,0 1-746 0 0,0 0 0 0 0,0 1 0 0 0,-1-1 1 0 0,1 0-1 0 0,-1 0 0 0 0,0 0 0 0 0,-1 0 0 0 0,1 0 1 0 0,-3-8-1 0 0,-7 1-4232 0 0</inkml:trace>
</inkml:ink>
</file>

<file path=ppt/ink/ink8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0.4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 1 1436 0 0,'0'0'12515'0'0,"-15"10"-12131"0"0,2-2-296 0 0,6-4-60 0 0,0 0 0 0 0,1 0 0 0 0,-1 1 0 0 0,1 0 0 0 0,0 0-1 0 0,0 1 1 0 0,1-1 0 0 0,0 1 0 0 0,0 0 0 0 0,0 1 0 0 0,1-1 0 0 0,-7 13-1 0 0,-27 72-203 0 0,-35 132-1 0 0,40-115-2217 0 0,33-107 2286 0 0,0 0 0 0 0,-1 0 0 0 0,1 0 0 0 0,0-1 0 0 0,0 1 0 0 0,-1 0 0 0 0,1 0 0 0 0,0 0 0 0 0,-1 0 0 0 0,1 0-1 0 0,-1-1 1 0 0,1 1 0 0 0,-1 0 0 0 0,1-1 0 0 0,-1 1 0 0 0,0 0 0 0 0,1-1 0 0 0,-1 1 0 0 0,0 0 0 0 0,0-1 0 0 0,1 1 0 0 0,-1-1-1 0 0,0 0 1 0 0,0 1 0 0 0,-1 0 0 0 0,1-2-5 0 0,0 1 0 0 0,0 0 0 0 0,0 0-1 0 0,0-1 1 0 0,0 1 0 0 0,0-1 0 0 0,0 1-1 0 0,0-1 1 0 0,0 1 0 0 0,1-1 0 0 0,-1 1-1 0 0,0-1 1 0 0,0 0 0 0 0,1 0 0 0 0,-1 1 0 0 0,0-1-1 0 0,1 0 1 0 0,-2-1 0 0 0,-3-6-442 0 0,0 0 0 0 0,1 0 1 0 0,-6-14-1 0 0,2 0 668 0 0,1 0 1 0 0,1 0 0 0 0,2-1-1 0 0,-4-38 1 0 0,3-41 4972 0 0,5 101-5068 0 0,0 1 1 0 0,1 0-1 0 0,-1 0 1 0 0,0 0-1 0 0,0-1 1 0 0,0 1-1 0 0,0 0 1 0 0,0 0-1 0 0,0 0 1 0 0,0-1 0 0 0,0 1-1 0 0,0 0 1 0 0,0 0-1 0 0,0 0 1 0 0,1 0-1 0 0,-1-1 1 0 0,0 1-1 0 0,0 0 1 0 0,0 0-1 0 0,0 0 1 0 0,0 0-1 0 0,1 0 1 0 0,-1 0 0 0 0,0-1-1 0 0,0 1 1 0 0,0 0-1 0 0,1 0 1 0 0,-1 0-1 0 0,0 0 1 0 0,0 0-1 0 0,0 0 1 0 0,1 0-1 0 0,-1 0 1 0 0,0 0-1 0 0,0 0 1 0 0,0 0 0 0 0,1 0-1 0 0,-1 0 1 0 0,0 0-1 0 0,0 0 1 0 0,0 0-1 0 0,1 0 1 0 0,13 5 273 0 0,11 8 125 0 0,4 9-216 0 0,-1 0 0 0 0,-1 2 0 0 0,-2 0 0 0 0,34 42 1 0 0,14 13-241 0 0,-61-67-217 0 0,0-1 1 0 0,0-1 0 0 0,28 18 0 0 0,-35-25-90 0 0,0 0-1 0 0,0-1 1 0 0,1 1-1 0 0,-1-1 1 0 0,1 0-1 0 0,0-1 1 0 0,-1 0-1 0 0,1 0 0 0 0,0 0 1 0 0,0 0-1 0 0,0-1 1 0 0,0 0-1 0 0,0 0 1 0 0,7-2-1 0 0,-12 2 134 0 0,0 0 0 0 0,0-1-1 0 0,0 1 1 0 0,0 0 0 0 0,0-1-1 0 0,0 1 1 0 0,0-1 0 0 0,0 1-1 0 0,0-1 1 0 0,0 0 0 0 0,-1 1-1 0 0,1-1 1 0 0,0 0 0 0 0,0 0-1 0 0,-1 1 1 0 0,1-1 0 0 0,-1 0 0 0 0,1 0-1 0 0,0-1 1 0 0,3-5-1711 0 0</inkml:trace>
</inkml:ink>
</file>

<file path=ppt/ink/ink8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0.8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0 4880 0 0,'0'0'8787'0'0,"-3"10"-9089"0"0,-11 29 180 0 0,14-37 58 0 0,-1 0 1 0 0,1 1-1 0 0,-1-1 1 0 0,1 0-1 0 0,0 1 1 0 0,0-1-1 0 0,0 0 1 0 0,0 1-1 0 0,0-1 1 0 0,1 0-1 0 0,-1 1 0 0 0,1-1 1 0 0,-1 0-1 0 0,1 0 1 0 0,0 1-1 0 0,0-1 1 0 0,1 2-1 0 0,13 15-4062 0 0</inkml:trace>
</inkml:ink>
</file>

<file path=ppt/ink/ink8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1.74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 39 8413 0 0,'0'0'2629'0'0,"-4"13"-2486"0"0,-2 7 15 0 0,0 0-1 0 0,2 1 1 0 0,0-1-1 0 0,2 1 1 0 0,-1 28-1 0 0,7-8-81 0 0,1 0 0 0 0,1 0-1 0 0,3-1 1 0 0,1 0-1 0 0,2 0 1 0 0,2-1 0 0 0,19 37-1 0 0,-30-69-87 0 0,28 48-213 0 0,-29-53 203 0 0,-1 0 0 0 0,1 1-1 0 0,-1-1 1 0 0,1 0 0 0 0,0-1-1 0 0,0 1 1 0 0,0 0 0 0 0,0 0-1 0 0,0-1 1 0 0,0 1 0 0 0,0-1-1 0 0,0 0 1 0 0,1 0-1 0 0,-1 0 1 0 0,0 0 0 0 0,1 0-1 0 0,-1 0 1 0 0,1 0 0 0 0,-1-1-1 0 0,6 1 1 0 0,-6-2 45 0 0,0 1-1 0 0,-1-1 0 0 0,1 0 1 0 0,0 0-1 0 0,0 0 1 0 0,0 0-1 0 0,0 0 0 0 0,-1 0 1 0 0,1 0-1 0 0,0-1 1 0 0,-1 1-1 0 0,1-1 1 0 0,-1 1-1 0 0,0-1 0 0 0,0 0 1 0 0,1 1-1 0 0,-1-1 1 0 0,1-2-1 0 0,19-40-3 0 0,-18 37-28 0 0,7-17-90 0 0,-2-1 0 0 0,-2 0 0 0 0,0 0 0 0 0,-1-1 0 0 0,-1 1 0 0 0,-2-1 0 0 0,0 0 0 0 0,-3-32 0 0 0,-2 46-311 0 0,0 26 53 0 0,-1 26 560 0 0,2-9 78 0 0,2 0 1 0 0,9 62 0 0 0,-6-76-275 0 0,1-1 0 0 0,0 1 0 0 0,1 0 0 0 0,1-1-1 0 0,1 0 1 0 0,0-1 0 0 0,10 16 0 0 0,-14-26 10 0 0,0-1-1 0 0,0 0 0 0 0,1 0 1 0 0,-1 0-1 0 0,1 0 0 0 0,0-1 0 0 0,0 1 1 0 0,0-1-1 0 0,0 0 0 0 0,1 0 1 0 0,-1-1-1 0 0,7 3 0 0 0,-8-3 10 0 0,0-1-1 0 0,0 0 1 0 0,0-1-1 0 0,0 1 1 0 0,0-1-1 0 0,0 1 1 0 0,0-1-1 0 0,0 0 1 0 0,0 0-1 0 0,1 0 1 0 0,-1-1-1 0 0,0 1 1 0 0,0-1-1 0 0,0 1 1 0 0,0-1-1 0 0,0 0 1 0 0,0 0-1 0 0,0-1 1 0 0,0 1-1 0 0,0-1 1 0 0,2-1-1 0 0,18-14-39 0 0,-2-1 1 0 0,0-1-1 0 0,-1 0 0 0 0,0-2 1 0 0,-2 0-1 0 0,29-45 0 0 0,-12 9-814 0 0,48-106-1 0 0,-34 43-137 0 0,-43 103 1077 0 0,-1 0-1 0 0,-1 0 1 0 0,0 0 0 0 0,-2 0-1 0 0,2-24 1 0 0,-19 68 194 0 0,-3 24 279 0 0,3 0-1 0 0,-18 104 1 0 0,4 107-347 0 0,26-225-205 0 0,-9 158-13 0 0,11-165-21 0 0,3 0 0 0 0,0 1-1 0 0,2-1 1 0 0,9 38 0 0 0,-10-56-9 0 0,1-1 1 0 0,0 1 0 0 0,1-1 0 0 0,0 0 0 0 0,1-1 0 0 0,0 1 0 0 0,1-1 0 0 0,13 16 0 0 0,-16-22-8 0 0,1 1 0 0 0,0 0 0 0 0,0-1 0 0 0,0 0 0 0 0,0-1 0 0 0,0 1 1 0 0,1-1-1 0 0,0 0 0 0 0,0 0 0 0 0,0 0 0 0 0,0-1 0 0 0,0 0 0 0 0,0 0 0 0 0,0-1 0 0 0,1 0 0 0 0,-1 0 0 0 0,10 0 0 0 0,-15-1-18 0 0,0 0 0 0 0,0 0 0 0 0,0 0 0 0 0,0 0 0 0 0,0 0 0 0 0,0 0 0 0 0,0-1-1 0 0,0 1 1 0 0,0 0 0 0 0,0-1 0 0 0,0 1 0 0 0,0-1 0 0 0,0 1 0 0 0,0-1 0 0 0,0 1 0 0 0,-1-1 0 0 0,1 0 0 0 0,0 1 0 0 0,0-1 0 0 0,-1 0-1 0 0,1 1 1 0 0,0-1 0 0 0,-1 0 0 0 0,2-1 0 0 0,-1 0-31 0 0,-1 0 1 0 0,1-1-1 0 0,0 1 1 0 0,-1 0-1 0 0,1 0 0 0 0,-1-1 1 0 0,0 1-1 0 0,0 0 0 0 0,0 0 1 0 0,0-5-1 0 0,-1 0-36 0 0,0 1 0 0 0,-1-1 0 0 0,0 1 0 0 0,0-1 0 0 0,0 1 0 0 0,0 0 0 0 0,-5-7 0 0 0,-5-3 42 0 0,0 0 1 0 0,-2 1 0 0 0,0 0-1 0 0,-1 1 1 0 0,-17-13 0 0 0,16 14 332 0 0,1 0 0 0 0,0-1 0 0 0,1-1 1 0 0,-25-32-1 0 0,39 46-257 0 0,-1 0 1 0 0,0 1-1 0 0,1-1 1 0 0,-1 0-1 0 0,1 0 1 0 0,-1 0-1 0 0,0 1 1 0 0,1-1-1 0 0,0 0 0 0 0,-1 0 1 0 0,1 0-1 0 0,0 0 1 0 0,-1 0-1 0 0,1 0 1 0 0,0 0-1 0 0,0 0 0 0 0,0 0 1 0 0,0 0-1 0 0,0 0 1 0 0,0 0-1 0 0,0 1 1 0 0,0-1-1 0 0,0 0 0 0 0,0 0 1 0 0,0 0-1 0 0,1 0 1 0 0,-1 0-1 0 0,0 0 1 0 0,1 0-1 0 0,-1 0 1 0 0,1 0-1 0 0,-1 0 0 0 0,1 1 1 0 0,-1-1-1 0 0,1 0 1 0 0,-1 0-1 0 0,1 1 1 0 0,0-1-1 0 0,0 0 0 0 0,-1 1 1 0 0,1-1-1 0 0,0 1 1 0 0,0-1-1 0 0,0 1 1 0 0,0-1-1 0 0,-1 1 1 0 0,1 0-1 0 0,0-1 0 0 0,0 1 1 0 0,0 0-1 0 0,0 0 1 0 0,2-1-1 0 0,7 0-93 0 0,0 0 0 0 0,1 0 1 0 0,-1 1-1 0 0,13 1 0 0 0,-8-1 142 0 0,13 0-88 0 0,12 1 11 0 0,1-2 0 0 0,53-9 1 0 0,-81 8-15 0 0,1-1 1 0 0,-2-1-1 0 0,1 0 1 0 0,0-1-1 0 0,-1 0 1 0 0,0-1-1 0 0,0 0 1 0 0,-1-1-1 0 0,1 0 1 0 0,-1-1-1 0 0,11-11 1 0 0,-3 1 30 0 0,-2-2 1 0 0,0 0-1 0 0,-1-1 1 0 0,-1-1-1 0 0,-1 0 1 0 0,-1-1-1 0 0,-1-1 1 0 0,-1 0 0 0 0,-1 0-1 0 0,7-27 1 0 0,-5 6-81 0 0,-2 0 0 0 0,-1-1 1 0 0,-3 0-1 0 0,1-83 1 0 0,-7 112 89 0 0,-3-62-33 0 0,2 72 120 0 0,0 1 0 0 0,0-1 1 0 0,-1 0-1 0 0,0 1 0 0 0,0-1 0 0 0,-1 1 0 0 0,1-1 0 0 0,-1 1 0 0 0,-4-6 0 0 0,7 12-80 0 0,0 0 0 0 0,-1-1-1 0 0,1 1 1 0 0,0 0-1 0 0,0 0 1 0 0,0-1-1 0 0,0 1 1 0 0,-1 0-1 0 0,1 0 1 0 0,0-1-1 0 0,0 1 1 0 0,0 0-1 0 0,-1 0 1 0 0,1 0 0 0 0,0-1-1 0 0,0 1 1 0 0,-1 0-1 0 0,1 0 1 0 0,0 0-1 0 0,0 0 1 0 0,-1 0-1 0 0,1 0 1 0 0,0 0-1 0 0,-1-1 1 0 0,1 1 0 0 0,0 0-1 0 0,0 0 1 0 0,-1 0-1 0 0,1 0 1 0 0,0 0-1 0 0,-1 0 1 0 0,1 0-1 0 0,0 0 1 0 0,-1 1-1 0 0,1-1 1 0 0,0 0-1 0 0,0 0 1 0 0,-1 0 0 0 0,1 0-1 0 0,-1 0 1 0 0,-7 14 137 0 0,0 22-10 0 0,-1 44 525 0 0,4 0-1 0 0,6 112 1 0 0,1-131-621 0 0,7 381-2298 0 0,-9-438 1868 0 0,-1 18-985 0 0,1-22 1221 0 0,0 1-1 0 0,0-1 1 0 0,0 1-1 0 0,0-1 1 0 0,0 1-1 0 0,0-1 1 0 0,-1 1-1 0 0,1-1 1 0 0,0 1-1 0 0,0-1 1 0 0,-1 1-1 0 0,1-1 1 0 0,0 0-1 0 0,0 1 1 0 0,-1-1-1 0 0,1 1 1 0 0,0-1-1 0 0,-1 0 1 0 0,1 1-1 0 0,-1-1 1 0 0,1 0-1 0 0,0 0 1 0 0,-1 1-1 0 0,1-1 1 0 0,-1 0-1 0 0,1 0 1 0 0,-1 1-1 0 0,1-1 1 0 0,-1 0-1 0 0,1 0 1 0 0,-1 0-1 0 0,1 0 1 0 0,-1 0-1 0 0,1 0 1 0 0,-1 0-1 0 0,0 0 1 0 0,-11-3-2760 0 0</inkml:trace>
</inkml:ink>
</file>

<file path=ppt/ink/ink8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2.1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45 4940 0 0,'0'0'5133'0'0,"76"-35"-5049"0"0,-48 34-84 0 0,5 1-104 0 0,-1 0 16 0 0,3 0-56 0 0,2 0-708 0 0,-4 0-328 0 0,-6-1-552 0 0,12-7-1513 0 0</inkml:trace>
</inkml:ink>
</file>

<file path=ppt/ink/ink8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2.56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94 4 2964 0 0,'0'0'10981'0'0,"1"-3"-10844"0"0,3 3 319 0 0,-2 9-125 0 0,3 28 42 0 0,-4 49-188 0 0,-5-46-549 0 0,-2 1 0 0 0,-13 48 0 0 0,-34 82-5796 0 0,28-102 1785 0 0</inkml:trace>
</inkml:ink>
</file>

<file path=ppt/ink/ink8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3.0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1 790 4852 0 0,'0'0'11353'0'0,"29"12"-11401"0"0,-13-12 48 0 0,6-2-596 0 0,4-6-892 0 0,0-7-776 0 0,-5 1-2200 0 0,11-25-2881 0 0</inkml:trace>
  <inkml:trace contextRef="#ctx0" brushRef="#br0" timeOffset="1">717 69 6005 0 0,'0'0'8320'0'0,"104"-61"-8260"0"0,-66 57-60 0 0,4 1-104 0 0,2 3-72 0 0,-1 0-40 0 0,-2 0-380 0 0,-9 3-532 0 0,-8 1-504 0 0,-8 0-932 0 0</inkml:trace>
  <inkml:trace contextRef="#ctx0" brushRef="#br0" timeOffset="2">721 218 1604 0 0,'0'0'11437'0'0,"92"36"-11937"0"0,-58-36-256 0 0,1-5-248 0 0,-1-5-700 0 0,-8-1-908 0 0,15-12-2953 0 0</inkml:trace>
</inkml:ink>
</file>

<file path=ppt/ink/ink8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3.48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129 2 9169 0 0,'0'0'3055'0'0,"0"16"-2213"0"0,-2 13-419 0 0,-14 247 1558 0 0,13-241-2188 0 0,-9 35 1 0 0,9-59-228 0 0,1 0 0 0 0,-2 0 0 0 0,0-1 0 0 0,0 1 0 0 0,-1-1 0 0 0,0 0 1 0 0,-9 12-1 0 0,-9-1-2858 0 0,22-21 3161 0 0,0 0 0 0 0,1 1 0 0 0,-1-1 1 0 0,1 1-1 0 0,-1-1 0 0 0,0 0 0 0 0,1 0 0 0 0,-1 1 1 0 0,0-1-1 0 0,1 0 0 0 0,-1 0 0 0 0,0 0 0 0 0,1 1 0 0 0,-1-1 1 0 0,0 0-1 0 0,1 0 0 0 0,-1 0 0 0 0,0 0 0 0 0,0-1 1 0 0,1 1-1 0 0,-1 0 0 0 0,0 0 0 0 0,1 0 0 0 0,-1 0 0 0 0,0-1 1 0 0,1 1-1 0 0,-1 0 0 0 0,0-1 0 0 0,1 1 0 0 0,-1 0 1 0 0,1-1-1 0 0,-1 1 0 0 0,1-1 0 0 0,-1 1 0 0 0,1-1 1 0 0,-1 1-1 0 0,1-1 0 0 0,-1 1 0 0 0,1-1 0 0 0,0 0 0 0 0,-1 0 1 0 0,-4-17-2206 0 0</inkml:trace>
  <inkml:trace contextRef="#ctx0" brushRef="#br0" timeOffset="1">71 327 1984 0 0,'0'0'6404'0'0,"15"1"-5688"0"0,48 6-136 0 0,-56-6-491 0 0,0 1 0 0 0,0 0 1 0 0,0 0-1 0 0,0 0 0 0 0,-1 1 1 0 0,1 0-1 0 0,-1 1 0 0 0,9 5 1 0 0,8 4 97 0 0,7 1-123 0 0,1-1 1 0 0,46 13-1 0 0,-60-22-29 0 0,-1 0 0 0 0,0-2 0 0 0,1 0 0 0 0,-1-1 0 0 0,1 0 0 0 0,30-4 0 0 0,-42 2 50 0 0,1 0 1 0 0,-1 0-1 0 0,0-1 0 0 0,0 1 0 0 0,0-1 1 0 0,-1-1-1 0 0,1 1 0 0 0,0-1 1 0 0,-1 1-1 0 0,1-1 0 0 0,-1 0 0 0 0,0-1 1 0 0,0 1-1 0 0,0-1 0 0 0,-1 0 0 0 0,1 0 1 0 0,-1 0-1 0 0,0 0 0 0 0,0-1 1 0 0,0 1-1 0 0,-1-1 0 0 0,0 0 0 0 0,0 0 1 0 0,0 0-1 0 0,0 0 0 0 0,1-8 1 0 0,2-12 186 0 0,-1 1 0 0 0,-1-1 1 0 0,-1 0-1 0 0,-2-30 1 0 0,0 47-369 0 0,0-9 100 0 0,0-1 0 0 0,-2 1 0 0 0,-7-33 0 0 0,8 46-40 0 0,0 0 0 0 0,0-1-1 0 0,0 1 1 0 0,0 0 0 0 0,-1 0 0 0 0,0 1 0 0 0,0-1 0 0 0,0 0 0 0 0,0 1 0 0 0,-1-1 0 0 0,1 1-1 0 0,-1-1 1 0 0,0 1 0 0 0,0 0 0 0 0,0 1 0 0 0,-1-1 0 0 0,1 0 0 0 0,-1 1 0 0 0,1 0 0 0 0,-1-1-1 0 0,-6-1 1 0 0,9 3-81 0 0,-1 1-1 0 0,0-1 1 0 0,0 1 0 0 0,0 0-1 0 0,0 0 1 0 0,0 0-1 0 0,0 0 1 0 0,1 0 0 0 0,-1 0-1 0 0,0 0 1 0 0,0 1-1 0 0,0-1 1 0 0,0 1 0 0 0,0-1-1 0 0,1 1 1 0 0,-1 0-1 0 0,0-1 1 0 0,0 1-1 0 0,1 0 1 0 0,-1 0 0 0 0,1 0-1 0 0,-1 1 1 0 0,1-1-1 0 0,-2 2 1 0 0,0 0-453 0 0,0 0 1 0 0,0 1-1 0 0,1 0 1 0 0,0 0-1 0 0,-1 0 0 0 0,1 0 1 0 0,1 0-1 0 0,-1 0 0 0 0,-1 6 1 0 0,-1 11-3531 0 0</inkml:trace>
</inkml:ink>
</file>

<file path=ppt/ink/ink8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4.2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118 1 5368 0 0,'0'0'6657'0'0,"-13"11"-6134"0"0,-43 35 16 0 0,51-40-495 0 0,0 0-1 0 0,0 0 1 0 0,1 1-1 0 0,0 0 1 0 0,0-1 0 0 0,0 1-1 0 0,1 1 1 0 0,0-1-1 0 0,1 0 1 0 0,-1 1-1 0 0,1-1 1 0 0,1 1-1 0 0,0 0 1 0 0,0 0 0 0 0,0-1-1 0 0,1 1 1 0 0,1 9-1 0 0,-2-14-43 0 0,1 0 2 0 0,2 64-21 0 0,-1-63 25 0 0,0 0 0 0 0,-1 1 0 0 0,1-1-1 0 0,1 0 1 0 0,-1 0 0 0 0,1 0 0 0 0,0 0 0 0 0,-1 0 0 0 0,2 0 0 0 0,-1 0 0 0 0,0 0 0 0 0,6 5 0 0 0,-8-9 15 0 0,0 1 1 0 0,1-1 0 0 0,-1 0 0 0 0,0 0 0 0 0,1 0 0 0 0,-1 0 0 0 0,0 0-1 0 0,0 1 1 0 0,1-1 0 0 0,-1 0 0 0 0,0 0 0 0 0,1 0 0 0 0,-1 0 0 0 0,0 0-1 0 0,0 0 1 0 0,1 0 0 0 0,-1 0 0 0 0,0 0 0 0 0,1 0 0 0 0,-1 0 0 0 0,0 0-1 0 0,1 0 1 0 0,-1-1 0 0 0,0 1 0 0 0,0 0 0 0 0,1 0 0 0 0,-1 0 0 0 0,0 0-1 0 0,1 0 1 0 0,-1-1 0 0 0,0 1 0 0 0,0 0 0 0 0,0 0 0 0 0,1 0 0 0 0,-1-1-1 0 0,0 1 1 0 0,0 0 0 0 0,0 0 0 0 0,1-1 0 0 0,-1 1 0 0 0,0 0 0 0 0,0-1-1 0 0,0 1 1 0 0,0 0 0 0 0,0 0 0 0 0,0-1 0 0 0,0 1 0 0 0,0 0-1 0 0,0-1 1 0 0,0 1 0 0 0,6-20 55 0 0,-5 18-52 0 0,1-6 21 0 0,5-20-183 0 0,15-40 0 0 0,-19 61 97 0 0,0 1 0 0 0,-1 0-1 0 0,2 0 1 0 0,-1 0-1 0 0,1 0 1 0 0,0 0-1 0 0,0 1 1 0 0,1 0 0 0 0,0 0-1 0 0,-1 0 1 0 0,2 0-1 0 0,6-4 1 0 0,-11 8 29 0 0,0 0 0 0 0,1 1 0 0 0,-1-1-1 0 0,1 0 1 0 0,-1 1 0 0 0,1 0 0 0 0,-1-1 0 0 0,1 1 0 0 0,-1 0-1 0 0,1 0 1 0 0,0 0 0 0 0,-1 0 0 0 0,1 0 0 0 0,-1 0 0 0 0,1 0 0 0 0,-1 0-1 0 0,1 1 1 0 0,-1-1 0 0 0,1 1 0 0 0,-1-1 0 0 0,1 1 0 0 0,-1-1 0 0 0,1 1-1 0 0,-1 0 1 0 0,0 0 0 0 0,1 0 0 0 0,-1 0 0 0 0,0 0 0 0 0,0 0-1 0 0,0 0 1 0 0,0 0 0 0 0,0 0 0 0 0,0 0 0 0 0,0 1 0 0 0,0-1 0 0 0,1 3-1 0 0,5 7 147 0 0,-1 0 0 0 0,-1 1 0 0 0,8 20 0 0 0,-4-8-182 0 0,-9-22 56 0 0,1 0 0 0 0,0 0 1 0 0,0 0-1 0 0,0 0 0 0 0,0 0 0 0 0,0-1 0 0 0,0 1 0 0 0,0 0 1 0 0,1 0-1 0 0,-1-1 0 0 0,1 1 0 0 0,-1-1 0 0 0,3 2 0 0 0,-3-3-18 0 0,1 0 1 0 0,-1 0-1 0 0,0 0 0 0 0,0-1 0 0 0,1 1 0 0 0,-1 0 0 0 0,0-1 1 0 0,0 1-1 0 0,0-1 0 0 0,1 1 0 0 0,-1-1 0 0 0,0 1 0 0 0,0-1 1 0 0,0 0-1 0 0,0 0 0 0 0,0 0 0 0 0,0 1 0 0 0,0-1 0 0 0,0 0 1 0 0,-1 0-1 0 0,2-2 0 0 0,0 2-19 0 0,-1-1 0 0 0,0 1 1 0 0,1 0-1 0 0,-1 0 0 0 0,1 0 0 0 0,-1 0 1 0 0,1 1-1 0 0,0-1 0 0 0,-1 0 0 0 0,1 1 0 0 0,0-1 1 0 0,-1 1-1 0 0,1-1 0 0 0,0 1 0 0 0,0 0 1 0 0,0 0-1 0 0,-1 0 0 0 0,1 0 0 0 0,0 0 0 0 0,2 0 1 0 0,36 13 738 0 0,1 0-414 0 0,-31-12-264 0 0,0 0 1 0 0,0 0-1 0 0,0-2 1 0 0,0 1-1 0 0,-1-1 1 0 0,1 0 0 0 0,0-1-1 0 0,14-4 1 0 0,-21 4-52 0 0,0 1 1 0 0,1-1-1 0 0,-1 0 0 0 0,0 1 1 0 0,0-1-1 0 0,0-1 1 0 0,-1 1-1 0 0,1 0 1 0 0,0-1-1 0 0,-1 1 1 0 0,1-1-1 0 0,-1 0 1 0 0,0 0-1 0 0,0 0 1 0 0,0 0-1 0 0,-1 0 1 0 0,1 0-1 0 0,-1-1 1 0 0,1 1-1 0 0,-1-1 1 0 0,0 1-1 0 0,0-1 0 0 0,-1 1 1 0 0,1-1-1 0 0,-1 1 1 0 0,0-7-1 0 0,1 7 31 0 0,-1-1 0 0 0,0 0 0 0 0,0 0-1 0 0,0 0 1 0 0,0 0 0 0 0,-1 0 0 0 0,1 1 0 0 0,-1-1-1 0 0,0 0 1 0 0,0 0 0 0 0,-1 1 0 0 0,1-1 0 0 0,-1 1-1 0 0,1-1 1 0 0,-1 1 0 0 0,0 0 0 0 0,-1 0 0 0 0,1-1-1 0 0,-1 1 1 0 0,1 1 0 0 0,-1-1 0 0 0,0 0-1 0 0,0 1 1 0 0,0-1 0 0 0,0 1 0 0 0,0 0 0 0 0,0 0-1 0 0,-1 0 1 0 0,1 1 0 0 0,-1-1 0 0 0,0 1 0 0 0,1 0-1 0 0,-1 0 1 0 0,0 0 0 0 0,0 0 0 0 0,1 1-1 0 0,-1-1 1 0 0,-6 1 0 0 0,7 0 17 0 0,1 1 0 0 0,-1-1 0 0 0,1 0 0 0 0,-1 1 0 0 0,1-1 0 0 0,-1 1 0 0 0,1 0 0 0 0,-1 0 1 0 0,1 0-1 0 0,0 0 0 0 0,-1 1 0 0 0,1-1 0 0 0,0 0 0 0 0,0 1 0 0 0,0 0 0 0 0,0-1 0 0 0,0 1 0 0 0,0 0 0 0 0,1 0 0 0 0,-1 0 0 0 0,0 0 0 0 0,1 1 0 0 0,0-1 0 0 0,-1 0 0 0 0,1 0 0 0 0,0 1 1 0 0,0-1-1 0 0,1 1 0 0 0,-1-1 0 0 0,0 1 0 0 0,1-1 0 0 0,0 1 0 0 0,-1 4 0 0 0,0-1-11 0 0,1 0 1 0 0,0 0-1 0 0,0 0 1 0 0,0-1-1 0 0,1 1 1 0 0,0 0-1 0 0,0 0 1 0 0,0 0-1 0 0,1-1 0 0 0,0 1 1 0 0,0 0-1 0 0,0-1 1 0 0,6 11-1 0 0,2-5-104 0 0,-1-1-1 0 0,1 0 1 0 0,1 0-1 0 0,0-1 1 0 0,0 0-1 0 0,1-1 1 0 0,21 12-1 0 0,93 37-3505 0 0,-109-50 2750 0 0,22 6-1989 0 0,12-1-1582 0 0</inkml:trace>
</inkml:ink>
</file>

<file path=ppt/ink/ink8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4.64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279 105 1852 0 0,'0'0'8967'0'0,"0"-15"-7822"0"0,-4-43-47 0 0,4 56-1036 0 0,0 1 0 0 0,0-1 0 0 0,-1 1 1 0 0,1 0-1 0 0,-1-1 0 0 0,1 1 0 0 0,-1 0 1 0 0,0-1-1 0 0,1 1 0 0 0,-1 0 0 0 0,0 0 0 0 0,0-1 1 0 0,0 1-1 0 0,0 0 0 0 0,0 0 0 0 0,0 0 0 0 0,0 0 1 0 0,0 0-1 0 0,0 0 0 0 0,0 1 0 0 0,-1-1 0 0 0,1 0 1 0 0,0 0-1 0 0,-1 1 0 0 0,1-1 0 0 0,0 1 0 0 0,-1-1 1 0 0,-2 1-1 0 0,-2-1 26 0 0,1 1 1 0 0,-1-1-1 0 0,0 1 1 0 0,1 1-1 0 0,-8 0 1 0 0,7 0 14 0 0,-6 1-36 0 0,0 0 0 0 0,1 1 1 0 0,-1 0-1 0 0,1 1 0 0 0,0 0 0 0 0,0 1 0 0 0,0 0 1 0 0,1 1-1 0 0,-1 0 0 0 0,2 1 0 0 0,-1 0 0 0 0,1 0 0 0 0,0 1 1 0 0,0 0-1 0 0,1 1 0 0 0,-14 18 0 0 0,20-25-79 0 0,1-1 0 0 0,0 1 0 0 0,0 0 0 0 0,0 0 0 0 0,0 0 0 0 0,0 0-1 0 0,1 0 1 0 0,-1-1 0 0 0,1 1 0 0 0,-1 0 0 0 0,1 0 0 0 0,0 0 0 0 0,0 1 0 0 0,-1-1 0 0 0,1 0-1 0 0,1 0 1 0 0,-1 0 0 0 0,0 0 0 0 0,1 3 0 0 0,0-4-8 0 0,0 0 1 0 0,0 0-1 0 0,0 1 1 0 0,0-1-1 0 0,0 0 1 0 0,0 0-1 0 0,0 0 1 0 0,0 0-1 0 0,1 0 0 0 0,-1-1 1 0 0,0 1-1 0 0,1 0 1 0 0,-1 0-1 0 0,0-1 1 0 0,1 1-1 0 0,-1-1 1 0 0,1 0-1 0 0,-1 1 0 0 0,1-1 1 0 0,-1 0-1 0 0,1 0 1 0 0,-1 0-1 0 0,1 0 1 0 0,-1 0-1 0 0,2 0 0 0 0,12-1-42 0 0,0 0-1 0 0,27-7 1 0 0,-28 4 22 0 0,0 2 0 0 0,25-2 0 0 0,-34 4 12 0 0,1 0 0 0 0,-1 0 0 0 0,0 1 0 0 0,0 0 0 0 0,0 0 0 0 0,0 0 0 0 0,1 1 0 0 0,-2 0 0 0 0,1 0 0 0 0,0 0 0 0 0,6 4 0 0 0,-4-2-48 0 0,0 1 0 0 0,-1 0 0 0 0,1 1 0 0 0,-1-1 0 0 0,0 1 0 0 0,0 0 0 0 0,-1 1 0 0 0,0 0 0 0 0,0 0 0 0 0,-1 0 0 0 0,5 8 0 0 0,-6-8-768 0 0,-1-1 1 0 0,1 1-1 0 0,-1 0 0 0 0,0 0 1 0 0,-1 0-1 0 0,0 0 0 0 0,0 0 0 0 0,0 8 1 0 0,-1-1-4136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8.52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1778 0 8777 0 0,'0'0'4502'0'0,"-1"16"-5073"0"0,-7 65 961 0 0,-23 99 0 0 0,-35 94-513 0 0,50-211 219 0 0,13-50-172 0 0,-59 205 859 0 0,51-187-1196 0 0,-1-1 0 0 0,-1 0-1 0 0,-1-1 1 0 0,-36 52 0 0 0,49-79 211 0 0,-16 19-994 0 0,16-21 989 0 0,1 1 0 0 0,-1 0 0 0 0,1-1 1 0 0,-1 1-1 0 0,1-1 0 0 0,-1 1 0 0 0,1 0 1 0 0,-1-1-1 0 0,0 1 0 0 0,1-1 0 0 0,-1 0 1 0 0,0 1-1 0 0,1-1 0 0 0,-1 1 0 0 0,0-1 0 0 0,0 0 1 0 0,0 0-1 0 0,1 0 0 0 0,-1 1 0 0 0,0-1 1 0 0,0 0-1 0 0,0 0 0 0 0,1 0 0 0 0,-3 0 1 0 0</inkml:trace>
</inkml:ink>
</file>

<file path=ppt/ink/ink8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5.07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4196 0 0,'0'0'9208'0'0,"9"16"-8366"0"0,-3-5-721 0 0,3 3 101 0 0,-1 0 0 0 0,-1 1 0 0 0,0 0 0 0 0,-1 0 0 0 0,-1 0 0 0 0,5 23 0 0 0,-8 0-164 0 0,-18-53 888 0 0,14 12-988 0 0,0-1-1 0 0,1 1 1 0 0,-1-1 0 0 0,1 1 0 0 0,0-1-1 0 0,0 0 1 0 0,0 1 0 0 0,0-1 0 0 0,1 0-1 0 0,-1 0 1 0 0,1 0 0 0 0,0 1 0 0 0,1-1 0 0 0,-1 0-1 0 0,0 0 1 0 0,1 0 0 0 0,0 1 0 0 0,0-1-1 0 0,0 0 1 0 0,0 1 0 0 0,4-7 0 0 0,-2 4-43 0 0,0 0 0 0 0,0 0 1 0 0,1 0-1 0 0,0 1 0 0 0,0 0 1 0 0,0 0-1 0 0,0 0 1 0 0,1 0-1 0 0,0 1 0 0 0,0 0 1 0 0,11-7-1 0 0,-15 10 85 0 0,1 0-1 0 0,0 0 1 0 0,0 0-1 0 0,0 1 1 0 0,0-1 0 0 0,0 1-1 0 0,0 0 1 0 0,0-1-1 0 0,0 1 1 0 0,0 0 0 0 0,0 0-1 0 0,0 0 1 0 0,0 0-1 0 0,0 1 1 0 0,0-1 0 0 0,0 0-1 0 0,0 1 1 0 0,0 0-1 0 0,0-1 1 0 0,0 1 0 0 0,0 0-1 0 0,0 0 1 0 0,-1 0-1 0 0,1 0 1 0 0,0 0 0 0 0,-1 1-1 0 0,1-1 1 0 0,-1 0-1 0 0,1 1 1 0 0,-1-1 0 0 0,1 1-1 0 0,-1 0 1 0 0,0-1-1 0 0,0 1 1 0 0,1 2 0 0 0,6 9 102 0 0,-1-1 0 0 0,-1 1 0 0 0,10 26 0 0 0,-12-27-201 0 0,15 24-988 0 0,-19-35 833 0 0,1 0 1 0 0,-1 0-1 0 0,1 0 0 0 0,0 0 1 0 0,0 0-1 0 0,-1-1 0 0 0,1 1 1 0 0,0 0-1 0 0,0 0 0 0 0,0-1 1 0 0,0 1-1 0 0,0-1 0 0 0,0 1 1 0 0,0-1-1 0 0,0 1 0 0 0,0-1 0 0 0,0 0 1 0 0,1 1-1 0 0,-1-1 0 0 0,0 0 1 0 0,0 0-1 0 0,0 0 0 0 0,0 0 1 0 0,0 0-1 0 0,1 0 0 0 0,-1 0 1 0 0,0 0-1 0 0,0 0 0 0 0,0 0 1 0 0,0-1-1 0 0,0 1 0 0 0,0 0 1 0 0,0-1-1 0 0,2 0 0 0 0,12-10-4547 0 0</inkml:trace>
</inkml:ink>
</file>

<file path=ppt/ink/ink8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05.50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 0 1396 0 0,'0'0'10658'0'0,"1"15"-9260"0"0,1 270 2340 0 0,0-261-3626 0 0,1-1-1 0 0,2 0 1 0 0,13 44-1 0 0,-3-14-168 0 0,-40-122-4493 0 0,20 58 4303 0 0,-1 1-1 0 0,1 1 0 0 0,-2-1 0 0 0,0 1 1 0 0,0 0-1 0 0,-1 0 0 0 0,1 1 1 0 0,-13-9-1 0 0,17 14 338 0 0,1 1-1 0 0,-1 0 1 0 0,0 0 0 0 0,-1 1 0 0 0,1-1-1 0 0,0 1 1 0 0,0-1 0 0 0,-1 1-1 0 0,1 0 1 0 0,-1 0 0 0 0,1 1-1 0 0,-1-1 1 0 0,1 1 0 0 0,-1 0-1 0 0,0 0 1 0 0,1 0 0 0 0,-1 0 0 0 0,1 0-1 0 0,-1 1 1 0 0,1 0 0 0 0,-1-1-1 0 0,1 1 1 0 0,-1 1 0 0 0,1-1-1 0 0,0 0 1 0 0,0 1 0 0 0,-1 0 0 0 0,1 0-1 0 0,0 0 1 0 0,-4 4 0 0 0,1-2 61 0 0,1 1 1 0 0,0 0-1 0 0,1 0 1 0 0,-1 1-1 0 0,1-1 1 0 0,0 1-1 0 0,1 0 1 0 0,-1 0-1 0 0,1 0 1 0 0,0 1 0 0 0,1-1-1 0 0,-1 1 1 0 0,1-1-1 0 0,0 1 1 0 0,1 0-1 0 0,-1 9 1 0 0,2-12-112 0 0,-1-1 1 0 0,1 1-1 0 0,0 0 0 0 0,1 0 1 0 0,-1-1-1 0 0,1 1 0 0 0,-1 0 1 0 0,1-1-1 0 0,0 1 0 0 0,1-1 1 0 0,-1 1-1 0 0,1-1 0 0 0,-1 1 1 0 0,1-1-1 0 0,0 0 0 0 0,0 0 1 0 0,0 0-1 0 0,1 0 0 0 0,-1 0 1 0 0,1 0-1 0 0,0-1 0 0 0,0 1 1 0 0,-1-1-1 0 0,2 0 0 0 0,-1 0 1 0 0,0 0-1 0 0,0 0 0 0 0,1 0 1 0 0,-1-1-1 0 0,1 0 0 0 0,5 2 1 0 0,4 1-175 0 0,1-1 0 0 0,-1-1 0 0 0,1 0 0 0 0,-1-1 0 0 0,1-1 0 0 0,0 0 0 0 0,-1 0 0 0 0,16-4 0 0 0,-20 3-722 0 0,0-1 0 0 0,0-1 0 0 0,0 0 0 0 0,0 0 1 0 0,0 0-1 0 0,-1-1 0 0 0,1-1 0 0 0,7-5 0 0 0,18-16-5595 0 0</inkml:trace>
</inkml:ink>
</file>

<file path=ppt/ink/ink8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6.91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20 165 9973 0 0,'0'0'3430'0'0,"7"15"-3380"0"0,-7-13-47 0 0,17 41 165 0 0,13 49-1 0 0,-27-77-137 0 0,1 0 0 0 0,-2 0 0 0 0,1 15 0 0 0,-23-50 1718 0 0,10 5-1695 0 0,2 0 0 0 0,0-1 0 0 0,1 0 0 0 0,0 0 0 0 0,1 0 0 0 0,1-1 0 0 0,1 0 0 0 0,0 0-1 0 0,2 0 1 0 0,-1-1 0 0 0,2 1 0 0 0,1 0 0 0 0,0-1 0 0 0,3-22 0 0 0,-2 35-98 0 0,-1 0-1 0 0,1 0 1 0 0,0 0 0 0 0,1-1 0 0 0,-1 2-1 0 0,1-1 1 0 0,0 0 0 0 0,0 0 0 0 0,1 1-1 0 0,-1-1 1 0 0,1 1 0 0 0,0-1 0 0 0,0 1-1 0 0,1 0 1 0 0,6-6 0 0 0,-7 8-82 0 0,0 0-1 0 0,0-1 1 0 0,1 2 0 0 0,-1-1-1 0 0,1 0 1 0 0,0 1-1 0 0,-1 0 1 0 0,1-1 0 0 0,0 2-1 0 0,0-1 1 0 0,-1 0 0 0 0,1 1-1 0 0,0-1 1 0 0,0 1 0 0 0,0 0-1 0 0,0 1 1 0 0,0-1 0 0 0,0 1-1 0 0,-1-1 1 0 0,1 1 0 0 0,6 3-1 0 0,11 4-1760 0 0,-2 1 1 0 0,36 22-1 0 0,21 9-2375 0 0,-67-36 3790 0 0,22 12 1590 0 0,-30-16-936 0 0,-1 1 1 0 0,1 0 0 0 0,-1-1-1 0 0,1 1 1 0 0,-1 0 0 0 0,1-1 0 0 0,-1 1-1 0 0,0 0 1 0 0,1 0 0 0 0,-1-1 0 0 0,0 1-1 0 0,1 0 1 0 0,-1 0 0 0 0,0 0-1 0 0,0-1 1 0 0,0 1 0 0 0,0 0 0 0 0,0 0-1 0 0,0 0 1 0 0,0 0 0 0 0,0-1-1 0 0,0 1 1 0 0,0 0 0 0 0,0 0 0 0 0,0 0-1 0 0,-1 0 1 0 0,1-1 0 0 0,0 1 0 0 0,-1 0-1 0 0,1 0 1 0 0,0-1 0 0 0,-1 1-1 0 0,1 0 1 0 0,-1-1 0 0 0,1 1 0 0 0,-2 1-1 0 0,-2 3 33 0 0,1 0 0 0 0,-1 0-1 0 0,1 1 1 0 0,0-1 0 0 0,0 1 0 0 0,1 0-1 0 0,0 0 1 0 0,0 0 0 0 0,0 0-1 0 0,1 0 1 0 0,-2 10 0 0 0,3-13-223 0 0,0 0-1 0 0,1 0 1 0 0,-1 1 0 0 0,1-1-1 0 0,-1 0 1 0 0,1 0-1 0 0,0 0 1 0 0,0 0 0 0 0,1 0-1 0 0,-1 0 1 0 0,0 0 0 0 0,1 0-1 0 0,0 0 1 0 0,0-1 0 0 0,0 1-1 0 0,0-1 1 0 0,0 1 0 0 0,0-1-1 0 0,1 0 1 0 0,-1 0 0 0 0,1 0-1 0 0,-1 0 1 0 0,1 0 0 0 0,3 1-1 0 0,6 3-25 0 0,0 0-1 0 0,1-1 0 0 0,-1 0 1 0 0,1-1-1 0 0,0-1 1 0 0,1 0-1 0 0,21 2 1 0 0,-11-3-227 0 0,-1-1 1 0 0,1-2-1 0 0,35-4 0 0 0,-53 4 293 0 0,-1 1 0 0 0,0-1-1 0 0,0-1 1 0 0,0 1-1 0 0,0-1 1 0 0,0 0-1 0 0,0 0 1 0 0,0 0 0 0 0,-1-1-1 0 0,1 0 1 0 0,-1 1-1 0 0,0-2 1 0 0,0 1-1 0 0,0 0 1 0 0,0-1 0 0 0,0 0-1 0 0,-1 0 1 0 0,1 0-1 0 0,-1 0 1 0 0,0-1-1 0 0,-1 1 1 0 0,1-1 0 0 0,-1 1-1 0 0,0-1 1 0 0,0 0-1 0 0,0 0 1 0 0,-1 0 0 0 0,1 0-1 0 0,-1 0 1 0 0,-1-1-1 0 0,1 1 1 0 0,-1 0-1 0 0,0 0 1 0 0,0-1 0 0 0,0 1-1 0 0,-1 0 1 0 0,1 0-1 0 0,-1 0 1 0 0,-1-1-1 0 0,1 1 1 0 0,-1 0 0 0 0,-4-8-1 0 0,4 7-10 0 0,-1 0 0 0 0,-1 0 0 0 0,1 0 0 0 0,-1 0 0 0 0,0 0 0 0 0,-1 1-1 0 0,1 0 1 0 0,-1 0 0 0 0,0 0 0 0 0,0 0 0 0 0,-1 1 0 0 0,1 0 0 0 0,-1 0 0 0 0,0 1 0 0 0,0-1-1 0 0,0 1 1 0 0,-1 0 0 0 0,1 1 0 0 0,-1 0 0 0 0,1 0 0 0 0,-1 0 0 0 0,0 1 0 0 0,0 0 0 0 0,0 0-1 0 0,0 1 1 0 0,0-1 0 0 0,0 2 0 0 0,1-1 0 0 0,-12 3 0 0 0,16-3-77 0 0,-1 1 0 0 0,0 0 1 0 0,0 1-1 0 0,1-1 0 0 0,-1 0 0 0 0,0 1 0 0 0,1 0 1 0 0,0 0-1 0 0,-1-1 0 0 0,1 1 0 0 0,0 0 1 0 0,0 1-1 0 0,0-1 0 0 0,0 0 0 0 0,0 1 0 0 0,1-1 1 0 0,-1 1-1 0 0,1-1 0 0 0,-1 1 0 0 0,1 0 0 0 0,0 0 1 0 0,0-1-1 0 0,0 1 0 0 0,1 0 0 0 0,-1 0 1 0 0,0 3-1 0 0,1-2-213 0 0,0 0 1 0 0,-1 0-1 0 0,1 0 1 0 0,1 0-1 0 0,-1 0 1 0 0,0 0-1 0 0,1 0 1 0 0,0 0-1 0 0,0 0 1 0 0,0 0-1 0 0,1 0 1 0 0,-1 0-1 0 0,1-1 1 0 0,0 1-1 0 0,0-1 0 0 0,0 1 1 0 0,0-1-1 0 0,4 4 1 0 0,7 6-2149 0 0</inkml:trace>
</inkml:ink>
</file>

<file path=ppt/ink/ink8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7.3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 49 1368 0 0,'0'0'10260'0'0,"-4"15"-9739"0"0,1-1-442 0 0,-3 5-23 0 0,2-1-1 0 0,0 2 1 0 0,-3 36-1 0 0,8-50-75 0 0,-1 0 0 0 0,1 0 0 0 0,0 0 0 0 0,1 0 0 0 0,-1 0 0 0 0,1 0 0 0 0,0 0-1 0 0,0-1 1 0 0,1 1 0 0 0,0-1 0 0 0,0 0 0 0 0,0 1 0 0 0,1-1 0 0 0,-1-1 0 0 0,1 1 0 0 0,1-1-1 0 0,-1 1 1 0 0,0-1 0 0 0,1 0 0 0 0,0-1 0 0 0,0 1 0 0 0,0-1 0 0 0,0 0 0 0 0,1 0-1 0 0,-1-1 1 0 0,9 3 0 0 0,-9-3 10 0 0,1 0 1 0 0,-1 0-1 0 0,1-1 0 0 0,0 0 0 0 0,0 0 1 0 0,-1 0-1 0 0,1-1 0 0 0,0 0 0 0 0,0 0 1 0 0,0-1-1 0 0,-1 1 0 0 0,1-1 1 0 0,0-1-1 0 0,-1 1 0 0 0,1-1 0 0 0,-1 0 1 0 0,1 0-1 0 0,-1 0 0 0 0,0-1 0 0 0,0 0 1 0 0,0 0-1 0 0,0 0 0 0 0,0-1 0 0 0,-1 0 1 0 0,1 1-1 0 0,-1-2 0 0 0,7-7 0 0 0,-3-1 135 0 0,0 1-1 0 0,0-1 0 0 0,-2-1 0 0 0,0 1 0 0 0,0-1 0 0 0,-1 0 0 0 0,6-27 0 0 0,-10 34-84 0 0,0-1-1 0 0,0 0 1 0 0,-1 1-1 0 0,0-1 1 0 0,0 1-1 0 0,-1-1 1 0 0,-2-12-1 0 0,2 16-38 0 0,0 0 0 0 0,-1 0 0 0 0,1 0 0 0 0,-1 0 1 0 0,0 0-1 0 0,0 1 0 0 0,0-1 0 0 0,-1 1 0 0 0,1-1 0 0 0,-1 1 0 0 0,0 0 0 0 0,0 0 0 0 0,0 0 0 0 0,-5-4 0 0 0,5 5-34 0 0,0 1-1 0 0,-1-1 0 0 0,0 1 1 0 0,1-1-1 0 0,-1 1 1 0 0,0 0-1 0 0,0 0 1 0 0,1 1-1 0 0,-1-1 0 0 0,0 1 1 0 0,-7 0-1 0 0,10-1-74 0 0,0 1-1 0 0,-1 0 1 0 0,1 0-1 0 0,0 0 1 0 0,-1 0 0 0 0,1 1-1 0 0,0-1 1 0 0,-1 0-1 0 0,1 1 1 0 0,0-1-1 0 0,-1 0 1 0 0,1 1 0 0 0,0-1-1 0 0,0 1 1 0 0,0 0-1 0 0,0-1 1 0 0,0 1-1 0 0,-1 0 1 0 0,1 0 0 0 0,0 0-1 0 0,1 0 1 0 0,-1 0-1 0 0,0 0 1 0 0,0 0-1 0 0,0 0 1 0 0,0 0 0 0 0,1 0-1 0 0,-1 0 1 0 0,1 1-1 0 0,-1-1 1 0 0,1 0 0 0 0,-1 0-1 0 0,1 1 1 0 0,0-1-1 0 0,-1 3 1 0 0,2 1-1986 0 0</inkml:trace>
</inkml:ink>
</file>

<file path=ppt/ink/ink8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7.71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3696 0 0,'0'0'7044'0'0,"6"14"-6081"0"0,0-1-722 0 0,4 5 114 0 0,-2 1 1 0 0,-1 0 0 0 0,7 26 0 0 0,6 43-83 0 0,10 106 0 0 0,-19-3-7629 0 0,-11-160 2607 0 0</inkml:trace>
  <inkml:trace contextRef="#ctx0" brushRef="#br0" timeOffset="1">33 382 3648 0 0,'0'0'8277'0'0,"90"-42"-8597"0"0,-43 42 204 0 0,7 0 64 0 0,6 2-152 0 0,2-1-1036 0 0,-15-1-636 0 0,24 0-1089 0 0</inkml:trace>
</inkml:ink>
</file>

<file path=ppt/ink/ink8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8.1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138 59 4560 0 0,'0'0'7262'0'0,"13"-7"-6614"0"0,-8 4-594 0 0,6-4 62 0 0,1 1-1 0 0,-1 0 1 0 0,1 1-1 0 0,0 0 1 0 0,0 1-1 0 0,0 1 1 0 0,18-4 0 0 0,11 4-368 0 0,0 1 1 0 0,71 6 0 0 0,-87 1-1270 0 0,-25-5 1395 0 0,1 0 0 0 0,-1 0-1 0 0,0 0 1 0 0,1 0-1 0 0,-1 0 1 0 0,1 0-1 0 0,-1 1 1 0 0,1-1-1 0 0,-1 0 1 0 0,0 0-1 0 0,1 0 1 0 0,-1 1 0 0 0,1-1-1 0 0,-1 0 1 0 0,0 0-1 0 0,1 1 1 0 0,-1-1-1 0 0,0 0 1 0 0,1 1-1 0 0,-1-1 1 0 0,0 0-1 0 0,0 1 1 0 0,1-1-1 0 0,-1 1 1 0 0,0-1 0 0 0,0 0-1 0 0,1 1 1 0 0,-1-1-1 0 0,0 1 1 0 0,0-1-1 0 0,0 0 1 0 0,0 1-1 0 0,0-1 1 0 0,0 1-1 0 0,0-1 1 0 0,0 1 0 0 0,0-1-1 0 0,0 1 1 0 0,0-1-1 0 0,0 1 1 0 0,0-1-1 0 0,0 0 1 0 0,0 1-1 0 0,-1-1 1 0 0,1 1-1 0 0,0-1 1 0 0,0 0-1 0 0,0 1 1 0 0,-1-1 0 0 0,1 1-1 0 0,-10 8-3038 0 0</inkml:trace>
  <inkml:trace contextRef="#ctx0" brushRef="#br0" timeOffset="1">1 254 1344 0 0,'0'0'9773'0'0,"48"22"-9637"0"0,-7-23-136 0 0,2-4-4 0 0,7 1-112 0 0,7 0-528 0 0,0-2-440 0 0,-12 0-512 0 0,21-8-1253 0 0</inkml:trace>
</inkml:ink>
</file>

<file path=ppt/ink/ink8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8.5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336 1 8021 0 0,'0'0'4515'0'0,"-15"11"-3864"0"0,-47 38-154 0 0,55-42-462 0 0,0 0 0 0 0,1 0 0 0 0,0 0 1 0 0,0 1-1 0 0,1 0 0 0 0,0 0 0 0 0,0 1 0 0 0,1 0 1 0 0,0-1-1 0 0,-4 14 0 0 0,-7 14-24 0 0,-7 13-11 0 0,10-20-256 0 0,-23 38 1 0 0,31-60-85 0 0,0-1-1 0 0,0 0 0 0 0,-1 0 0 0 0,0 0 0 0 0,0 0 0 0 0,0-1 1 0 0,-1 0-1 0 0,0 0 0 0 0,0-1 0 0 0,0 1 0 0 0,-7 3 1 0 0,10-7-103 0 0,1 0 0 0 0,-1 0 0 0 0,1 0 0 0 0,-1 0 0 0 0,1-1 0 0 0,-1 1 0 0 0,1-1 0 0 0,-1 1 0 0 0,-4-1 0 0 0,-6-2-2345 0 0</inkml:trace>
  <inkml:trace contextRef="#ctx0" brushRef="#br0" timeOffset="1.04">42 121 888 0 0,'0'0'9943'0'0,"13"-4"-9094"0"0,42-9-192 0 0,-53 13-612 0 0,0 0-1 0 0,0 0 1 0 0,0 0 0 0 0,0 0-1 0 0,0 1 1 0 0,0-1-1 0 0,0 1 1 0 0,0-1 0 0 0,0 1-1 0 0,0 0 1 0 0,0 0-1 0 0,0 0 1 0 0,0 0 0 0 0,-1 0-1 0 0,1 0 1 0 0,0 0-1 0 0,-1 0 1 0 0,1 1 0 0 0,-1-1-1 0 0,1 1 1 0 0,1 1-1 0 0,5 5 152 0 0,33 29 63 0 0,44 50 1 0 0,3 3-3518 0 0,-66-72 65 0 0,5-3-2193 0 0</inkml:trace>
  <inkml:trace contextRef="#ctx0" brushRef="#br0" timeOffset="2.04">645 248 6965 0 0,'0'0'2764'0'0</inkml:trace>
</inkml:ink>
</file>

<file path=ppt/ink/ink8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7:16:19.78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75 5124 0 0,'0'0'5597'0'0,"2"12"-4711"0"0,38 194 1197 0 0,-32-177-2050 0 0,1 0 0 0 0,1 0-1 0 0,2-1 1 0 0,1 0-1 0 0,20 33 1 0 0,-31-58-31 0 0,-1 0-1 0 0,1-1 1 0 0,0 1 0 0 0,0-1 0 0 0,0 1 0 0 0,0-1-1 0 0,0 0 1 0 0,1 1 0 0 0,-1-1 0 0 0,1 0-1 0 0,-1-1 1 0 0,1 1 0 0 0,0 0 0 0 0,0-1 0 0 0,0 0-1 0 0,3 2 1 0 0,-4-3-19 0 0,1 0 0 0 0,-1 0 0 0 0,1-1 0 0 0,-1 1 0 0 0,1-1 0 0 0,-1 1 0 0 0,1-1 0 0 0,-1 0 0 0 0,1 0 1 0 0,-1 0-1 0 0,0 0 0 0 0,1 0 0 0 0,-1 0 0 0 0,0-1 0 0 0,0 1 0 0 0,0-1 0 0 0,0 0 0 0 0,0 1 0 0 0,-1-1 0 0 0,3-2 0 0 0,29-32-909 0 0,-2 0-1 0 0,44-69 1 0 0,-80 115 1045 0 0,1 1 1 0 0,0-1-1 0 0,0 1 1 0 0,1 0-1 0 0,0 0 1 0 0,1 0-1 0 0,0 0 1 0 0,1 0-1 0 0,0 0 1 0 0,1 1-1 0 0,0-1 1 0 0,3 16-1 0 0,-3-24-101 0 0,0 0 0 0 0,1 1-1 0 0,-1-1 1 0 0,1 0-1 0 0,0 0 1 0 0,0 0-1 0 0,0 0 1 0 0,0 0-1 0 0,1 0 1 0 0,-1 0 0 0 0,1 0-1 0 0,-1 0 1 0 0,1 0-1 0 0,0-1 1 0 0,0 1-1 0 0,1-1 1 0 0,-1 0-1 0 0,0 1 1 0 0,1-1-1 0 0,-1 0 1 0 0,1 0 0 0 0,0-1-1 0 0,0 1 1 0 0,-1-1-1 0 0,1 1 1 0 0,0-1-1 0 0,0 0 1 0 0,1 0-1 0 0,-1 0 1 0 0,0 0 0 0 0,0-1-1 0 0,0 1 1 0 0,1-1-1 0 0,-1 0 1 0 0,0 0-1 0 0,0 0 1 0 0,5-1-1 0 0,4-1 39 0 0,0 0 0 0 0,1-1 0 0 0,-1 0 0 0 0,0-1 0 0 0,-1-1-1 0 0,1 0 1 0 0,-1 0 0 0 0,15-10 0 0 0,7-7-217 0 0,-1-1 0 0 0,-1-1 0 0 0,-1-2 0 0 0,51-57 1 0 0,-62 60 90 0 0,-1 0 1 0 0,-1-2 0 0 0,-1 0-1 0 0,-1-1 1 0 0,-1 0 0 0 0,-1-1-1 0 0,10-33 1 0 0,-22 53 73 0 0,-5 8 61 0 0,-13 19 190 0 0,-20 33 329 0 0,9-9-388 0 0,3 1 1 0 0,1 1-1 0 0,2 1 1 0 0,3 2 0 0 0,1 0-1 0 0,3 0 1 0 0,-14 79-1 0 0,27-115-187 0 0,1 1 0 0 0,0-1 0 0 0,1 1 0 0 0,1-1-1 0 0,0 1 1 0 0,1-1 0 0 0,0 1 0 0 0,1-1 0 0 0,7 22 0 0 0,-8-30-16 0 0,1 0 1 0 0,-1 0 0 0 0,1 0 0 0 0,0 0 0 0 0,0 0 0 0 0,0-1 0 0 0,1 1 0 0 0,0-1 0 0 0,0 0 0 0 0,0 0 0 0 0,0-1 0 0 0,0 1-1 0 0,1-1 1 0 0,0 0 0 0 0,-1 0 0 0 0,1 0 0 0 0,0-1 0 0 0,1 1 0 0 0,-1-1 0 0 0,0-1 0 0 0,1 1 0 0 0,-1-1 0 0 0,1 0 0 0 0,-1 0-1 0 0,12 0 1 0 0,-16-1-18 0 0,1 0 0 0 0,0 0 0 0 0,0 0-1 0 0,0 0 1 0 0,0 0 0 0 0,0-1 0 0 0,-1 1 0 0 0,1-1-1 0 0,0 1 1 0 0,0-1 0 0 0,-1 0 0 0 0,1 1 0 0 0,0-1-1 0 0,-1 0 1 0 0,1 0 0 0 0,-1 0 0 0 0,1-1-1 0 0,-1 1 1 0 0,1 0 0 0 0,-1 0 0 0 0,2-4 0 0 0,-1 2 0 0 0,0-1 1 0 0,0 1-1 0 0,0-1 1 0 0,-1 1-1 0 0,0-1 1 0 0,0 0-1 0 0,0 0 1 0 0,0 0 0 0 0,1-8-1 0 0,-2 0-21 0 0,0-1 0 0 0,-1 1-1 0 0,0 0 1 0 0,0-1 0 0 0,-2 1 0 0 0,-3-13-1 0 0,-3-3-78 0 0,-11-36 76 0 0,19 59 54 0 0,0-1 0 0 0,1 1-1 0 0,-1-1 1 0 0,1 1-1 0 0,0-1 1 0 0,0 0 0 0 0,1 1-1 0 0,-1-1 1 0 0,3-6-1 0 0,-1 8-28 0 0,-1 1 1 0 0,1-1-1 0 0,0 1 0 0 0,0 0 0 0 0,1-1 0 0 0,-1 1 0 0 0,1 1 0 0 0,0-1 1 0 0,-1 0-1 0 0,1 0 0 0 0,0 1 0 0 0,1 0 0 0 0,-1 0 0 0 0,0 0 1 0 0,5-2-1 0 0,58-24-163 0 0,-56 24 175 0 0,30-11 9 0 0,0-2 0 0 0,0-2 1 0 0,70-45-1 0 0,-85 45 31 0 0,-1 0 1 0 0,0-1-1 0 0,-2-2 1 0 0,0 0-1 0 0,-1-2 1 0 0,22-33 0 0 0,-29 39 25 0 0,-2-1 1 0 0,0-1 0 0 0,-1 0-1 0 0,-1 0 1 0 0,-1-1 0 0 0,11-39 0 0 0,-43 171 463 0 0,-25 135 298 0 0,38-177-1427 0 0,-2 114 0 0 0,15-172-308 0 0,4-19 977 0 0,4-21 266 0 0,0-30 137 0 0,-9 42-151 0 0,0 0 1 0 0,1 0-1 0 0,1 1 1 0 0,1 0-1 0 0,0-1 1 0 0,1 2-1 0 0,1-1 1 0 0,14-25-1 0 0,-17 36-300 0 0,0 1-1 0 0,0 0 1 0 0,1 0-1 0 0,-1 0 1 0 0,1 0-1 0 0,0 1 1 0 0,0-1-1 0 0,0 1 1 0 0,0 1-1 0 0,1-1 1 0 0,-1 1-1 0 0,1 0 1 0 0,-1 0-1 0 0,11-1 1 0 0,5-1-116 0 0,0 1-1 0 0,39 1 1 0 0,-2 4-5 0 0,1 2-1 0 0,59 11 1 0 0,116 34-193 0 0,105 15-947 0 0,-329-63 1251 0 0,1 0 0 0 0,0-1 0 0 0,0 0 0 0 0,-1-1-1 0 0,1 0 1 0 0,12-2 0 0 0,-20 2 60 0 0,-1 0-1 0 0,1 1 1 0 0,0-1-1 0 0,-1 0 1 0 0,1-1-1 0 0,-1 1 1 0 0,0 0-1 0 0,1-1 1 0 0,-1 1-1 0 0,0-1 1 0 0,0 0-1 0 0,0 0 1 0 0,0 0-1 0 0,0 0 1 0 0,0 0-1 0 0,0 0 1 0 0,-1 0-1 0 0,1-1 1 0 0,-1 1-1 0 0,1 0 1 0 0,-1-1-1 0 0,0 1 1 0 0,0-1-1 0 0,0 0 1 0 0,-1 1-1 0 0,1-1 1 0 0,0-4-1 0 0,0-1 204 0 0,-1 1 0 0 0,0-1 0 0 0,0 0 0 0 0,-1 1 0 0 0,0-1 0 0 0,-1 1 0 0 0,-3-14 0 0 0,4 17-222 0 0,0 0 0 0 0,-1 1-1 0 0,1-1 1 0 0,-1 1-1 0 0,0 0 1 0 0,0-1 0 0 0,0 1-1 0 0,0 0 1 0 0,-1 0-1 0 0,1 0 1 0 0,-1 0 0 0 0,0 1-1 0 0,0-1 1 0 0,0 1-1 0 0,0 0 1 0 0,0-1-1 0 0,-6-1 1 0 0,8 3-78 0 0,0 1-1 0 0,0 0 1 0 0,0 0-1 0 0,-1 0 1 0 0,1 0 0 0 0,0 0-1 0 0,0 0 1 0 0,-1 0 0 0 0,1 0-1 0 0,0 0 1 0 0,0 1-1 0 0,0-1 1 0 0,-1 0 0 0 0,1 1-1 0 0,0-1 1 0 0,0 1-1 0 0,0-1 1 0 0,0 1 0 0 0,0 0-1 0 0,0-1 1 0 0,0 1 0 0 0,0 0-1 0 0,0 0 1 0 0,0 0-1 0 0,0 0 1 0 0,1 0 0 0 0,-1 0-1 0 0,0 0 1 0 0,1 0-1 0 0,-1 0 1 0 0,0 0 0 0 0,1 0-1 0 0,0 0 1 0 0,-1 0-1 0 0,1 0 1 0 0,-1 1 0 0 0,1 1-1 0 0,-3 5-408 0 0,1 0 0 0 0,0 0-1 0 0,0 1 1 0 0,0 8-1 0 0,2 14-5027 0 0</inkml:trace>
</inkml:ink>
</file>

<file path=ppt/ink/ink8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3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0 2508 0 0,'0'0'9750'0'0,"3"8"-9245"0"0,15 42-228 0 0,-2 1 0 0 0,-2 0 0 0 0,12 95 0 0 0,2 6-313 0 0,-25-138 35 0 0,1-1 34 0 0,-2 0 1 0 0,0 0-1 0 0,1 15 340 0 0,-18-34 605 0 0,-6-8-824 0 0,-76-44-6 0 0,87 53-105 0 0,0 1 0 0 0,0 0 0 0 0,-1 1 0 0 0,1 0 0 0 0,-1 0 0 0 0,1 1 0 0 0,-1 0 0 0 0,-13 0 0 0 0,23 3-84 0 0,1-1 0 0 0,0 1 0 0 0,-1 0 1 0 0,1-1-1 0 0,0 1 0 0 0,-1 0 0 0 0,1-1 0 0 0,0 1 0 0 0,0 0 0 0 0,0-1 0 0 0,0 1 1 0 0,0 0-1 0 0,-1-1 0 0 0,1 1 0 0 0,0 0 0 0 0,1-1 0 0 0,-1 1 0 0 0,0 0 0 0 0,0-1 1 0 0,0 1-1 0 0,0 0 0 0 0,0-1 0 0 0,1 1 0 0 0,-1 0 0 0 0,1 0 0 0 0,4 19-84 0 0,-1-13 57 0 0,1 1-1 0 0,-1-1 1 0 0,1 0 0 0 0,1-1-1 0 0,-1 1 1 0 0,1-1 0 0 0,0 0-1 0 0,1 0 1 0 0,-1-1 0 0 0,1 0-1 0 0,0 0 1 0 0,1 0 0 0 0,-1-1-1 0 0,1 0 1 0 0,0-1 0 0 0,0 1-1 0 0,8 1 1 0 0,12 3-920 0 0,1 0 0 0 0,-1-2 1 0 0,47 3-1 0 0,-28-6-1820 0 0,7-6-1397 0 0</inkml:trace>
</inkml:ink>
</file>

<file path=ppt/ink/ink8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3.7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36 220 8325 0 0,'0'0'4077'0'0,"14"4"-4697"0"0,-5-2 635 0 0,49 12 75 0 0,-52-13-75 0 0,-1-1 0 0 0,1 1 0 0 0,0-1 0 0 0,0 0 0 0 0,-1-1 0 0 0,1 1 0 0 0,0-1-1 0 0,-1 0 1 0 0,1-1 0 0 0,6-2 0 0 0,-6 2-62 0 0,0-2 1 0 0,0 1-1 0 0,0-1 0 0 0,-1 1 1 0 0,1-1-1 0 0,-1-1 0 0 0,0 1 1 0 0,-1-1-1 0 0,1 0 0 0 0,-1 0 0 0 0,0-1 1 0 0,6-9-1 0 0,-8 12-75 0 0,0 0 0 0 0,-1-1 0 0 0,0 1 0 0 0,1 0 0 0 0,-1 0 0 0 0,0-1 0 0 0,-1 1 0 0 0,1-1 1 0 0,-1 1-1 0 0,1-1 0 0 0,-1 1 0 0 0,0-1 0 0 0,-1 1 0 0 0,1 0 0 0 0,0-1 0 0 0,-1 1 0 0 0,0-1 0 0 0,0 1 0 0 0,0 0 0 0 0,0-1 0 0 0,0 1 0 0 0,-1 0 0 0 0,1 0 0 0 0,-1 0 0 0 0,-4-5 0 0 0,1 2-10 0 0,0 0-1 0 0,-1 1 0 0 0,1-1 0 0 0,-1 1 0 0 0,-1 0 1 0 0,-10-6-1 0 0,8 6 367 0 0,1 1 1 0 0,-1 0 0 0 0,0 0-1 0 0,0 1 1 0 0,0 0-1 0 0,-1 0 1 0 0,1 1-1 0 0,-1 0 1 0 0,0 1 0 0 0,1 0-1 0 0,-1 1 1 0 0,0 0-1 0 0,1 0 1 0 0,-19 4-1 0 0,26-4-229 0 0,0 1 0 0 0,-1 0-1 0 0,1 0 1 0 0,0 0-1 0 0,0 0 1 0 0,0 0-1 0 0,0 0 1 0 0,0 1 0 0 0,0-1-1 0 0,0 1 1 0 0,0-1-1 0 0,0 1 1 0 0,1 0 0 0 0,-1 0-1 0 0,1 0 1 0 0,-1 0-1 0 0,1 0 1 0 0,0 0 0 0 0,0 0-1 0 0,0 0 1 0 0,0 0-1 0 0,0 0 1 0 0,0 1 0 0 0,0-1-1 0 0,1 0 1 0 0,-1 1-1 0 0,1-1 1 0 0,0 1 0 0 0,0-1-1 0 0,0 0 1 0 0,0 1-1 0 0,0-1 1 0 0,0 1 0 0 0,1 1-1 0 0,0 4 37 0 0,1-1-1 0 0,-1 1 1 0 0,1-1 0 0 0,1 0-1 0 0,-1 0 1 0 0,1 0-1 0 0,1 0 1 0 0,-1-1-1 0 0,9 12 1 0 0,-1-4-10 0 0,1-1 0 0 0,0-1 1 0 0,1 0-1 0 0,1 0 0 0 0,0-1 0 0 0,0-1 0 0 0,20 10 0 0 0,-21-13-456 0 0,1-1 1 0 0,-1 0-1 0 0,25 6 0 0 0,-28-9-482 0 0,0-1 0 0 0,0-1-1 0 0,1 0 1 0 0,-1 0 0 0 0,18-2 0 0 0,-2-2-3601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49.8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224 0 3040 0 0,'0'0'9112'0'0,"-5"9"-8658"0"0,-17 36-101 0 0,1 0 0 0 0,3 1-1 0 0,-15 52 1 0 0,-31 161-206 0 0,24-89-98 0 0,37-158-160 0 0,-2 6-565 0 0,1 0 0 0 0,0 1 0 0 0,-1 30 0 0 0,24-79-5304 0 0,-3-2 2214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8.97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1 275 640 0 0,'0'0'7211'0'0,"15"-7"-6060"0"0,24-10-389 0 0,1 2-1 0 0,72-16 1 0 0,-63 21-499 0 0,-1 2-134 0 0,-1-2 0 0 0,83-30-1 0 0,-122 37-65 0 0,0-1 0 0 0,-1 0 0 0 0,1-1 0 0 0,-1 1 0 0 0,0-1 0 0 0,12-12 0 0 0,-17 15-42 0 0,0 0 0 0 0,0 0 0 0 0,0 0 0 0 0,-1 0 0 0 0,1-1 0 0 0,-1 1 0 0 0,1-1 0 0 0,-1 1 0 0 0,0-1 0 0 0,0 1 0 0 0,0-1 0 0 0,0 0 0 0 0,0 0 0 0 0,0 0 0 0 0,-1 1 0 0 0,0-1 0 0 0,1 0 0 0 0,-1 0 0 0 0,0 0 0 0 0,0 0 0 0 0,-1 0 0 0 0,1 1 0 0 0,-2-6 0 0 0,1 6-24 0 0,0 0-1 0 0,-1 0 0 0 0,1 0 1 0 0,-1 0-1 0 0,0 1 1 0 0,1-1-1 0 0,-1 0 0 0 0,0 1 1 0 0,0-1-1 0 0,0 1 1 0 0,0 0-1 0 0,0 0 0 0 0,-1 0 1 0 0,1 0-1 0 0,0 0 1 0 0,0 0-1 0 0,-1 0 1 0 0,1 1-1 0 0,0-1 0 0 0,-1 1 1 0 0,1 0-1 0 0,-1 0 1 0 0,-4 0-1 0 0,-6-1-194 0 0,0 1-1 0 0,-25 4 1 0 0,24-2 172 0 0,0 2 0 0 0,1 0 0 0 0,-1 1 0 0 0,1 0 0 0 0,0 1 0 0 0,1 0 0 0 0,-1 1 0 0 0,1 0 0 0 0,1 1 0 0 0,-18 15 0 0 0,19-15-8 0 0,1 1 1 0 0,0 0-1 0 0,0 1 0 0 0,1 0 0 0 0,0 0 1 0 0,1 1-1 0 0,0 0 0 0 0,0 0 0 0 0,1 1 1 0 0,1 0-1 0 0,-7 20 0 0 0,11-27-31 0 0,0 0 0 0 0,0 0 0 0 0,0 0 0 0 0,1 0 0 0 0,-1 0 0 0 0,1 0 0 0 0,0 0 0 0 0,1 0 0 0 0,-1 0 0 0 0,1 0 0 0 0,0 0 0 0 0,0 0 0 0 0,1 0 0 0 0,0 0 0 0 0,0 0 1 0 0,0-1-1 0 0,3 6 0 0 0,-3-7-240 0 0,1 1 0 0 0,1 0 1 0 0,-1-1-1 0 0,1 1 1 0 0,-1-1-1 0 0,1 0 0 0 0,0 0 1 0 0,0-1-1 0 0,0 1 1 0 0,0-1-1 0 0,1 0 1 0 0,-1 0-1 0 0,1 0 0 0 0,-1-1 1 0 0,1 1-1 0 0,0-1 1 0 0,0 0-1 0 0,8 0 0 0 0,30 1-2279 0 0</inkml:trace>
</inkml:ink>
</file>

<file path=ppt/ink/ink8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4.1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1 488 716 0 0,'0'0'7930'0'0,"14"0"-7669"0"0,46 0 151 0 0,-51-2-340 0 0,-1 0 1 0 0,1-1-1 0 0,-1 0 0 0 0,0 0 1 0 0,0 0-1 0 0,0-1 1 0 0,0 0-1 0 0,-1-1 0 0 0,0 0 1 0 0,1 0-1 0 0,-2-1 0 0 0,1 1 1 0 0,-1-1-1 0 0,0-1 1 0 0,8-10-1 0 0,-3 4-81 0 0,-1 0 0 0 0,0-1 0 0 0,-1 0 0 0 0,0 0 0 0 0,-1-1-1 0 0,-1 0 1 0 0,-1-1 0 0 0,0 1 0 0 0,-1-1 0 0 0,4-19 0 0 0,-7 24-67 0 0,0 1 0 0 0,-1-1 0 0 0,0 0-1 0 0,-1 0 1 0 0,-1 1 0 0 0,1-1 0 0 0,-2 0 0 0 0,1 0 0 0 0,-1 1 0 0 0,-1-1 0 0 0,0 1-1 0 0,-1 0 1 0 0,0 0 0 0 0,0 0 0 0 0,-1 0 0 0 0,-11-16 0 0 0,14 23 222 0 0,0 0 1 0 0,-1 0 0 0 0,1 1-1 0 0,-1-1 1 0 0,0 1-1 0 0,0-1 1 0 0,0 1-1 0 0,0 0 1 0 0,0 0-1 0 0,0 0 1 0 0,0 1 0 0 0,-7-3-1 0 0,8 4-128 0 0,1-1 0 0 0,-1 1 0 0 0,1 0-1 0 0,-1-1 1 0 0,1 1 0 0 0,-1 0 0 0 0,0 0 0 0 0,1 0 0 0 0,-1 1 0 0 0,1-1-1 0 0,-1 0 1 0 0,1 1 0 0 0,-1-1 0 0 0,1 1 0 0 0,-1-1 0 0 0,1 1-1 0 0,-1-1 1 0 0,1 1 0 0 0,-1 0 0 0 0,1 0 0 0 0,0 0 0 0 0,0 0-1 0 0,-1 0 1 0 0,1 0 0 0 0,0 0 0 0 0,0 0 0 0 0,0 1 0 0 0,0-1 0 0 0,0 0-1 0 0,1 1 1 0 0,-2 1 0 0 0,-5 11-35 0 0,2-1-1 0 0,0 1 1 0 0,0 0-1 0 0,1 0 1 0 0,1 1-1 0 0,-2 18 1 0 0,-3 93 833 0 0,7-93-593 0 0,2 255 51 0 0,4-217-443 0 0,3 0 1 0 0,17 71-1 0 0,-9-90-180 0 0,-15-50 177 0 0,-1-1-1 0 0,1 1 0 0 0,0 0 0 0 0,0 0 0 0 0,0-1 0 0 0,0 1 1 0 0,0 0-1 0 0,0-1 0 0 0,0 1 0 0 0,0-1 0 0 0,0 1 1 0 0,1-1-1 0 0,-1 0 0 0 0,1 0 0 0 0,-1 0 0 0 0,1 1 1 0 0,-1-1-1 0 0,1-1 0 0 0,0 1 0 0 0,0 0 0 0 0,-1 0 1 0 0,1-1-1 0 0,3 2 0 0 0,4-22-6179 0 0</inkml:trace>
</inkml:ink>
</file>

<file path=ppt/ink/ink8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4.6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0 492 692 0 0,'0'0'11849'0'0,"93"-14"-12437"0"0,-56 7 444 0 0,-3-1-380 0 0,7-2-444 0 0,3-1-404 0 0,4-2-328 0 0,3-2-68 0 0,-9 5-397 0 0,20-11-627 0 0</inkml:trace>
  <inkml:trace contextRef="#ctx0" brushRef="#br0" timeOffset="1">1422 0 4700 0 0,'0'0'5157'0'0,"-14"12"-5803"0"0,-40 38 490 0 0,52-48 143 0 0,1 0 1 0 0,-1 0 0 0 0,1 0 0 0 0,-1 0-1 0 0,1 1 1 0 0,0-1 0 0 0,0 0-1 0 0,0 1 1 0 0,0-1 0 0 0,0 1-1 0 0,0-1 1 0 0,1 1 0 0 0,-1-1-1 0 0,1 1 1 0 0,0-1 0 0 0,-1 1-1 0 0,1 0 1 0 0,1-1 0 0 0,-1 1-1 0 0,0-1 1 0 0,1 1 0 0 0,-1-1-1 0 0,1 1 1 0 0,1 4 0 0 0,0-3 16 0 0,2 6 21 0 0,1 1 0 0 0,0-2 1 0 0,0 1-1 0 0,1-1 0 0 0,1 1 0 0 0,0-2 0 0 0,0 1 1 0 0,0-1-1 0 0,1 0 0 0 0,14 10 0 0 0,-11-7 46 0 0,1-1 0 0 0,-2 2 0 0 0,1-1 1 0 0,12 20-1 0 0,-23-29-7 0 0,1-1 0 0 0,-1 0 0 0 0,1 1 0 0 0,-1-1 0 0 0,1 0 1 0 0,-1 0-1 0 0,0 1 0 0 0,0-1 0 0 0,0 1 0 0 0,0-1 0 0 0,0 0 0 0 0,0 1 1 0 0,0-1-1 0 0,0 0 0 0 0,-1 1 0 0 0,1-1 0 0 0,0 0 0 0 0,-1 1 1 0 0,1-1-1 0 0,-1 0 0 0 0,0 0 0 0 0,1 0 0 0 0,-1 1 0 0 0,0-1 1 0 0,0 0-1 0 0,1 0 0 0 0,-1 0 0 0 0,0 0 0 0 0,0 0 0 0 0,0 0 1 0 0,0-1-1 0 0,-2 2 0 0 0,-4 4 357 0 0,-1-1 1 0 0,0 1-1 0 0,-13 5 1 0 0,17-9-401 0 0,-25 13-348 0 0,-1-1 0 0 0,-46 13-1 0 0,74-26 345 0 0</inkml:trace>
</inkml:ink>
</file>

<file path=ppt/ink/ink8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5.0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0 227 1016 0 0,'0'0'4338'0'0,"13"-4"-2537"0"0,3-1-1553 0 0,99-34 920 0 0,-91 30-1044 0 0,-1-1-1 0 0,0-1 1 0 0,23-15 0 0 0,-40 22-42 0 0,0-1-1 0 0,0 1 1 0 0,0-2 0 0 0,-1 1-1 0 0,0-1 1 0 0,0 1 0 0 0,8-14-1 0 0,-12 18-52 0 0,-1 0 0 0 0,1 0 0 0 0,0-1-1 0 0,0 1 1 0 0,-1-1 0 0 0,1 1 0 0 0,-1-1-1 0 0,1 1 1 0 0,-1-1 0 0 0,0 1-1 0 0,0-1 1 0 0,0 1 0 0 0,1-1 0 0 0,-1 1-1 0 0,-1-1 1 0 0,1 1 0 0 0,0-1 0 0 0,0 1-1 0 0,0-1 1 0 0,-1 1 0 0 0,1-1 0 0 0,-1 1-1 0 0,1-1 1 0 0,-1 1 0 0 0,0 0-1 0 0,0-1 1 0 0,1 1 0 0 0,-1 0 0 0 0,0-1-1 0 0,0 1 1 0 0,0 0 0 0 0,0 0 0 0 0,0 0-1 0 0,-1 0 1 0 0,1 0 0 0 0,0 0-1 0 0,0 0 1 0 0,-1 1 0 0 0,1-1 0 0 0,0 0-1 0 0,-1 1 1 0 0,1-1 0 0 0,-1 1 0 0 0,-1-1-1 0 0,-5-2 54 0 0,1 0-1 0 0,0 1 1 0 0,-1 0 0 0 0,1 1-1 0 0,-1 0 1 0 0,1 0-1 0 0,-1 0 1 0 0,1 1 0 0 0,-1 0-1 0 0,0 1 1 0 0,1-1-1 0 0,-1 2 1 0 0,1-1-1 0 0,-11 4 1 0 0,14-3-39 0 0,-1 0 0 0 0,1 0 0 0 0,-1 0 0 0 0,1 1 0 0 0,0 0 0 0 0,0 0 0 0 0,0 0 0 0 0,1 0 0 0 0,-1 0 0 0 0,1 1 0 0 0,-1 0 0 0 0,1 0 0 0 0,0 0 0 0 0,1 0 0 0 0,-1 0 0 0 0,1 0 0 0 0,0 1 0 0 0,0-1 0 0 0,0 1 0 0 0,0 0 0 0 0,1-1 0 0 0,0 1 0 0 0,-1 6 0 0 0,1-2-39 0 0,0-1 0 0 0,0 1-1 0 0,1 0 1 0 0,0-1 0 0 0,0 1 0 0 0,1 0 0 0 0,1-1-1 0 0,-1 1 1 0 0,1-1 0 0 0,1 1 0 0 0,-1-1 0 0 0,2 0-1 0 0,-1 0 1 0 0,1 0 0 0 0,7 11 0 0 0,-5-10-66 0 0,1 0 1 0 0,1 0-1 0 0,0-1 1 0 0,0 0-1 0 0,0-1 1 0 0,1 1-1 0 0,0-2 1 0 0,1 1-1 0 0,-1-1 1 0 0,1-1-1 0 0,17 7 0 0 0,-16-8-347 0 0,0 0 0 0 0,0-1 0 0 0,1 0 0 0 0,-1-1-1 0 0,20 1 1 0 0,-24-3-336 0 0,1 0 0 0 0,0 0 0 0 0,-1-1 0 0 0,1 0 0 0 0,12-3 0 0 0,6-8-2220 0 0</inkml:trace>
</inkml:ink>
</file>

<file path=ppt/ink/ink8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5.4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130 1 1084 0 0,'0'0'11442'0'0,"-15"13"-11343"0"0,-45 44 57 0 0,55-52-131 0 0,0 0 0 0 0,1 1 0 0 0,0 0 0 0 0,0-1-1 0 0,0 1 1 0 0,1 1 0 0 0,0-1 0 0 0,0 1 0 0 0,0-1 0 0 0,1 1 0 0 0,0 0-1 0 0,-2 13 1 0 0,0-3-14 0 0,3-9-20 0 0,-1 0 0 0 0,2 0-1 0 0,-1 0 1 0 0,1 1 0 0 0,1 7-1 0 0,-1-14-17 0 0,0 0 0 0 0,0-1 0 0 0,0 1 0 0 0,1 0 0 0 0,-1-1 0 0 0,1 1 0 0 0,0-1 0 0 0,-1 1 0 0 0,1 0 0 0 0,0-1 0 0 0,0 1 0 0 0,0-1 0 0 0,1 2 0 0 0,-1-2-15 0 0,0-1-1 0 0,0 1 1 0 0,-1-1 0 0 0,1 1-1 0 0,0-1 1 0 0,0 0-1 0 0,0 1 1 0 0,0-1 0 0 0,0 0-1 0 0,-1 0 1 0 0,1 0-1 0 0,0 0 1 0 0,0 0-1 0 0,0 0 1 0 0,0 0 0 0 0,0 0-1 0 0,0 0 1 0 0,0 0-1 0 0,0 0 1 0 0,0 0 0 0 0,-1-1-1 0 0,1 1 1 0 0,0 0-1 0 0,0-1 1 0 0,0 1 0 0 0,0-1-1 0 0,0 0 1 0 0,5-2 73 0 0,-1-1 1 0 0,0 0-1 0 0,0-1 0 0 0,0 1 1 0 0,0-1-1 0 0,-1 0 1 0 0,1 0-1 0 0,-1 0 0 0 0,-1-1 1 0 0,1 1-1 0 0,4-12 1 0 0,-3 9 153 0 0,0-1 1 0 0,1 1 0 0 0,-1 0-1 0 0,9-8 1 0 0,-14 15-184 0 0,1 1 0 0 0,0-1 0 0 0,0 1 0 0 0,-1-1-1 0 0,1 1 1 0 0,0 0 0 0 0,0 0 0 0 0,0-1 0 0 0,-1 1 0 0 0,1 0-1 0 0,0 0 1 0 0,0 0 0 0 0,0 0 0 0 0,0 0 0 0 0,0 0 0 0 0,-1 0-1 0 0,1 0 1 0 0,0 0 0 0 0,0 0 0 0 0,0 0 0 0 0,0 0 0 0 0,-1 1 0 0 0,1-1-1 0 0,0 0 1 0 0,0 1 0 0 0,-1-1 0 0 0,1 1 0 0 0,0-1 0 0 0,0 1-1 0 0,-1-1 1 0 0,1 1 0 0 0,0-1 0 0 0,0 2 0 0 0,23 23 179 0 0,-21-21-183 0 0,7 9 43 0 0,0 1 0 0 0,11 22 0 0 0,-16-25-613 0 0,1-1 0 0 0,0 0-1 0 0,1 0 1 0 0,0 0 0 0 0,1-1 0 0 0,11 12 0 0 0,-10-15-2167 0 0</inkml:trace>
</inkml:ink>
</file>

<file path=ppt/ink/ink8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5.9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45 4072 0 0,'0'0'4581'0'0,"4"15"-3930"0"0,31 125 1231 0 0,-20-83 851 0 0,-3-80 864 0 0,-1 3-3940 0 0,-2 5-291 0 0,0-1 0 0 0,1 1 0 0 0,0 1 0 0 0,1 0 1 0 0,1 0-1 0 0,14-12 0 0 0,-17 18-289 0 0,0 1 0 0 0,0 0 0 0 0,1 0 1 0 0,0 1-1 0 0,0 0 0 0 0,0 1 0 0 0,1 0 0 0 0,0 0 1 0 0,0 2-1 0 0,17-5 0 0 0,-4 6-1662 0 0</inkml:trace>
  <inkml:trace contextRef="#ctx0" brushRef="#br0" timeOffset="1">425 86 144 0 0,'0'0'9188'0'0,"14"10"-8393"0"0,-12-13-728 0 0,1-1 0 0 0,-2 1 1 0 0,1 0-1 0 0,0-1 0 0 0,-1 1 1 0 0,1-1-1 0 0,-1 1 0 0 0,0-1 0 0 0,0 0 1 0 0,0 1-1 0 0,-1-1 0 0 0,1-7 1 0 0,-1 8-17 0 0,0 0 0 0 0,0 0 0 0 0,0 1 0 0 0,0-1 1 0 0,-1 0-1 0 0,1 0 0 0 0,-1 0 0 0 0,-1-3 1 0 0,2 5 24 0 0,-1 0 0 0 0,1 0 1 0 0,0 1-1 0 0,-1-1 1 0 0,1 0-1 0 0,-1 0 1 0 0,1 1-1 0 0,-1-1 1 0 0,1 0-1 0 0,-1 1 1 0 0,0-1-1 0 0,1 1 1 0 0,-1-1-1 0 0,0 1 1 0 0,1-1-1 0 0,-1 1 1 0 0,0 0-1 0 0,0-1 0 0 0,1 1 1 0 0,-1 0-1 0 0,0-1 1 0 0,0 1-1 0 0,0 0 1 0 0,1 0-1 0 0,-1 0 1 0 0,-1 0-1 0 0,1 1-81 0 0,0 1 0 0 0,0 0 0 0 0,0 0 0 0 0,0 0 0 0 0,1 0 0 0 0,-1 0 0 0 0,1 0 0 0 0,0 0 0 0 0,-1 0 0 0 0,1 0 0 0 0,0 0 0 0 0,0 0 0 0 0,0 0 0 0 0,1 0 0 0 0,0 4 0 0 0,-1 0 79 0 0,0 6-28 0 0,1-1 1 0 0,1 1 0 0 0,0-1 0 0 0,0 1 0 0 0,1-1 0 0 0,1 0 0 0 0,0 0 0 0 0,0 0 0 0 0,1 0 0 0 0,1-1 0 0 0,0 0 0 0 0,0 0 0 0 0,1-1 0 0 0,0 1-1 0 0,16 15 1 0 0,-16-18-196 0 0,0-1-1 0 0,0 0 1 0 0,0 0-1 0 0,1-1 1 0 0,0 0-1 0 0,0 0 1 0 0,1-1-1 0 0,-1 0 1 0 0,1 0-1 0 0,0-1 1 0 0,0 0-1 0 0,0-1 1 0 0,0 0-1 0 0,0-1 1 0 0,1 1-1 0 0,-1-2 1 0 0,0 1-1 0 0,1-1 1 0 0,-1-1-1 0 0,15-2 1 0 0,-19 2-451 0 0,1 0 1 0 0,-1-1-1 0 0,1 0 1 0 0,-1 0-1 0 0,0 0 1 0 0,0-1-1 0 0,10-5 1 0 0,11-15-3969 0 0</inkml:trace>
</inkml:ink>
</file>

<file path=ppt/ink/ink8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6.3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0 10997 0 0,'0'0'2682'0'0,"-5"17"-2078"0"0,-56 264 980 0 0,47-193-992 0 0,5 2 0 0 0,2 114 1 0 0,7-203-629 0 0,0 0 0 0 0,0 0 1 0 0,0 0-1 0 0,0 0 1 0 0,0-1-1 0 0,0 1 0 0 0,0 0 1 0 0,0 0-1 0 0,0 0 1 0 0,1 0-1 0 0,-1 0 0 0 0,0-1 1 0 0,1 1-1 0 0,-1 0 1 0 0,0 0-1 0 0,1 0 0 0 0,-1-1 1 0 0,1 1-1 0 0,0 0 1 0 0,-1-1-1 0 0,1 1 0 0 0,-1 0 1 0 0,2 0-1 0 0,-1-1 16 0 0,0 0 0 0 0,0 0-1 0 0,0 0 1 0 0,0 0 0 0 0,-1 0 0 0 0,1 0-1 0 0,0 0 1 0 0,0 0 0 0 0,0 0 0 0 0,0 0-1 0 0,0-1 1 0 0,0 1 0 0 0,-1 0-1 0 0,1-1 1 0 0,0 1 0 0 0,0-1 0 0 0,0 1-1 0 0,-1-1 1 0 0,2 0 0 0 0,6-6-12 0 0,0 0 0 0 0,0 0 0 0 0,7-11 0 0 0,-6 9 13 0 0,22-25-242 0 0,43-40-372 0 0,-66 67 589 0 0,1 0-1 0 0,-1 1 1 0 0,1 0-1 0 0,1 0 1 0 0,-1 1 0 0 0,1 0-1 0 0,12-4 1 0 0,-19 8 58 0 0,0 0-1 0 0,-1 0 1 0 0,1 1 0 0 0,0-1-1 0 0,0 1 1 0 0,0 0 0 0 0,0 0 0 0 0,0 0-1 0 0,0 0 1 0 0,0 0 0 0 0,0 0-1 0 0,0 1 1 0 0,0 0 0 0 0,0-1-1 0 0,0 1 1 0 0,-1 0 0 0 0,1 0-1 0 0,0 1 1 0 0,-1-1 0 0 0,1 1 0 0 0,-1-1-1 0 0,1 1 1 0 0,-1 0 0 0 0,1 0-1 0 0,-1 0 1 0 0,0 0 0 0 0,0 0-1 0 0,0 0 1 0 0,-1 1 0 0 0,1-1-1 0 0,1 3 1 0 0,5 10 181 0 0,-1-1 0 0 0,0 1 0 0 0,-2 1 0 0 0,8 26 0 0 0,3 9-222 0 0,-13-45 21 0 0,0 1-1 0 0,0 0 1 0 0,1-1-1 0 0,0 0 1 0 0,0 1-1 0 0,0-2 1 0 0,1 1-1 0 0,10 9 1 0 0,-11-12-231 0 0,-1 0 1 0 0,2 0 0 0 0,-1-1 0 0 0,0 0 0 0 0,0 0-1 0 0,1 0 1 0 0,-1 0 0 0 0,1-1 0 0 0,0 1 0 0 0,-1-1-1 0 0,1-1 1 0 0,0 1 0 0 0,0 0 0 0 0,6-1 0 0 0,27-3-4553 0 0,-9-6 941 0 0</inkml:trace>
</inkml:ink>
</file>

<file path=ppt/ink/ink8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6.7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413 0 4136 0 0,'0'0'6476'0'0,"-14"9"-6202"0"0,5-3-240 0 0,-3 2 52 0 0,0 0 1 0 0,0 1-1 0 0,1 1 0 0 0,0-1 0 0 0,1 2 1 0 0,-17 20-1 0 0,-6 17 327 0 0,2 1 1 0 0,3 2-1 0 0,-25 59 1 0 0,18-24-32 0 0,-29 109 0 0 0,50-139-299 0 0,2 0-1 0 0,2 0 1 0 0,3 1 0 0 0,2 1-1 0 0,3-1 1 0 0,5 61 0 0 0,1-75-35 0 0,2 0 0 0 0,2 0 0 0 0,2-1 0 0 0,2 0 0 0 0,1-1 0 0 0,2 0 0 0 0,2-1 0 0 0,35 60 0 0 0,-10-35-30 0 0,2-1 0 0 0,3-2 0 0 0,3-2 0 0 0,2-3 0 0 0,3-2 0 0 0,2-2 0 0 0,2-3 0 0 0,3-3 0 0 0,2-2 0 0 0,1-3-1 0 0,2-3 1 0 0,2-3 0 0 0,1-3 0 0 0,2-3 0 0 0,134 37 0 0 0,-190-63-164 0 0,1-1 1 0 0,0 0-1 0 0,0-1 1 0 0,0-1-1 0 0,0-1 1 0 0,28-2-1 0 0,-40 1-9 0 0,1 0-1 0 0,-1-1 1 0 0,1 1-1 0 0,-1-1 1 0 0,0 0-1 0 0,1 0 1 0 0,-1-1-1 0 0,0 0 1 0 0,0 0-1 0 0,5-4 1 0 0,-7 4-161 0 0,0 0 0 0 0,0 0 0 0 0,0 0 0 0 0,0 0 0 0 0,-1-1 0 0 0,0 1 0 0 0,0-1 0 0 0,0 0 0 0 0,0 0 1 0 0,0 0-1 0 0,-1 0 0 0 0,1 0 0 0 0,-1 0 0 0 0,0 0 0 0 0,0-6 0 0 0,1-40-4692 0 0</inkml:trace>
</inkml:ink>
</file>

<file path=ppt/ink/ink8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7.1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0 7629 0 0,'0'0'6993'0'0,"-3"19"-7366"0"0,-22 127 1208 0 0,15-84-685 0 0,-9 67 429 0 0,-5 179 441 0 0,25-310-799 0 0,0-1-1 0 0,0 1 1 0 0,0-1 0 0 0,1 1 0 0 0,-1 0-1 0 0,1 0 1 0 0,-1-1 0 0 0,1 1 0 0 0,3-2-1 0 0,4-8-6 0 0,142-231-79 0 0,-42 62-507 0 0,-44 89-256 0 0,-55 80 243 0 0,0 0 0 0 0,1 1 0 0 0,0 0 0 0 0,1 1 0 0 0,14-10 0 0 0,-4 10-1855 0 0</inkml:trace>
</inkml:ink>
</file>

<file path=ppt/ink/ink8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7.7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1 199 2720 0 0,'0'0'7156'0'0,"3"14"-6176"0"0,13 45-50 0 0,-15-56-858 0 0,0-1 0 0 0,0 0 1 0 0,0 0-1 0 0,0 0 0 0 0,1-1 1 0 0,-1 1-1 0 0,0 0 0 0 0,1 0 1 0 0,0-1-1 0 0,-1 1 0 0 0,1-1 0 0 0,0 1 1 0 0,0-1-1 0 0,0 0 0 0 0,0 0 1 0 0,0 0-1 0 0,4 2 0 0 0,34 5 582 0 0,-31-7-505 0 0,10 1-79 0 0,0 0 1 0 0,0-1-1 0 0,1-1 1 0 0,-1-1-1 0 0,0-1 1 0 0,0 0-1 0 0,0-2 1 0 0,0 0-1 0 0,-1-1 1 0 0,1-1-1 0 0,21-10 1 0 0,-28 11-108 0 0,-1-2 1 0 0,0 1 0 0 0,0-1 0 0 0,-1-1-1 0 0,0 0 1 0 0,0 0 0 0 0,-1-1 0 0 0,0 0-1 0 0,0-1 1 0 0,-1 0 0 0 0,0 0 0 0 0,-1-1-1 0 0,0 0 1 0 0,-1 0 0 0 0,0 0 0 0 0,-1-1 0 0 0,7-22-1 0 0,-11 30 26 0 0,0 0 0 0 0,0-1 0 0 0,-1 1-1 0 0,1 0 1 0 0,-1-1 0 0 0,0 1 0 0 0,0-1-1 0 0,-1 1 1 0 0,1 0 0 0 0,-1-1 0 0 0,0 1-1 0 0,-2-8 1 0 0,2 11 3 0 0,0-1-1 0 0,0 1 1 0 0,1-1-1 0 0,-1 1 1 0 0,0-1-1 0 0,0 1 1 0 0,0-1 0 0 0,-1 1-1 0 0,1 0 1 0 0,0 0-1 0 0,0-1 1 0 0,-1 1-1 0 0,1 0 1 0 0,-1 0 0 0 0,1 0-1 0 0,-1 1 1 0 0,1-1-1 0 0,-1 0 1 0 0,0 0-1 0 0,1 1 1 0 0,-1-1 0 0 0,0 1-1 0 0,1 0 1 0 0,-1-1-1 0 0,0 1 1 0 0,1 0-1 0 0,-1 0 1 0 0,0 0 0 0 0,0 0-1 0 0,1 0 1 0 0,-1 1-1 0 0,0-1 1 0 0,0 0-1 0 0,-1 2 1 0 0,-1-1-33 0 0,1 1-1 0 0,1-1 1 0 0,-1 1 0 0 0,0 0 0 0 0,0 0-1 0 0,1 0 1 0 0,-1 1 0 0 0,1-1 0 0 0,0 0-1 0 0,-1 1 1 0 0,1 0 0 0 0,0-1-1 0 0,1 1 1 0 0,-1 0 0 0 0,-2 6 0 0 0,-2 2 179 0 0,1 1-1 0 0,-6 22 1 0 0,7-18-33 0 0,1 1 0 0 0,0 0-1 0 0,1 0 1 0 0,0 29 0 0 0,2-42-89 0 0,0 1 0 0 0,0 0 0 0 0,1-1 0 0 0,-1 1 0 0 0,1 0 0 0 0,0-1 0 0 0,1 1 0 0 0,-1-1 0 0 0,1 1 0 0 0,0-1 0 0 0,0 0 0 0 0,0 0 0 0 0,1 0 0 0 0,-1 0 1 0 0,1 0-1 0 0,0 0 0 0 0,0-1 0 0 0,0 1 0 0 0,1-1 0 0 0,-1 0 0 0 0,8 5 0 0 0,-6-6-1 0 0,0 0 0 0 0,0-1 0 0 0,0 1 0 0 0,0-1 0 0 0,1 0 0 0 0,-1-1 0 0 0,0 1 0 0 0,0-1 0 0 0,1 0 0 0 0,-1 0 0 0 0,0-1 0 0 0,0 0 0 0 0,1 0 0 0 0,-1 0 0 0 0,0 0 0 0 0,0-1 0 0 0,0 0 1 0 0,0 0-1 0 0,-1 0 0 0 0,8-5 0 0 0,10-6-266 0 0,0-1 0 0 0,34-29-1 0 0,-54 42 219 0 0,19-18-22 0 0,0-1 0 0 0,-2-1-1 0 0,0 0 1 0 0,27-43 0 0 0,-49 69 127 0 0,1 0 1 0 0,0 0 0 0 0,0 1 0 0 0,0-1 0 0 0,1 1 0 0 0,-1-1 0 0 0,1 1 0 0 0,0 0-1 0 0,1-1 1 0 0,0 1 0 0 0,0 0 0 0 0,0 0 0 0 0,2 11 0 0 0,-2-14-63 0 0,1 0 1 0 0,0 0-1 0 0,-1 0 1 0 0,1-1-1 0 0,0 1 1 0 0,0 0-1 0 0,1 0 0 0 0,-1 0 1 0 0,0-1-1 0 0,1 1 1 0 0,0-1-1 0 0,-1 1 1 0 0,1-1-1 0 0,0 1 1 0 0,1-1-1 0 0,-1 0 1 0 0,0 0-1 0 0,0 0 0 0 0,1-1 1 0 0,-1 1-1 0 0,1 0 1 0 0,0-1-1 0 0,0 1 1 0 0,-1-1-1 0 0,1 0 1 0 0,0 0-1 0 0,0 0 1 0 0,0-1-1 0 0,0 1 0 0 0,0-1 1 0 0,4 1-1 0 0,3-1 90 0 0,0-1 0 0 0,0 0 0 0 0,0-1 0 0 0,0 0 0 0 0,0-1 0 0 0,0 0-1 0 0,0 0 1 0 0,-1-1 0 0 0,0 0 0 0 0,0 0 0 0 0,0-1 0 0 0,0-1 0 0 0,11-8 0 0 0,0-2 9 0 0,-1-1 0 0 0,-1 0 1 0 0,0-1-1 0 0,20-27 0 0 0,-14 7-647 0 0,-20 22-3321 0 0</inkml:trace>
</inkml:ink>
</file>

<file path=ppt/ink/ink8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8.1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167 0 4304 0 0,'0'0'2628'0'0,"-6"17"-610"0"0,-45 115 499 0 0,32-86-1947 0 0,-50 139 1932 0 0,63-165-2441 0 0,1 1-1 0 0,1-1 1 0 0,1 1-1 0 0,1-1 0 0 0,1 1 1 0 0,0 0-1 0 0,4 27 1 0 0,-3-45-266 0 0,0-1 0 0 0,1 0 0 0 0,-1 0 0 0 0,1 1 0 0 0,0-1 0 0 0,0 0 0 0 0,0 0 0 0 0,0 0 0 0 0,0 0 0 0 0,0 0 0 0 0,0 0 0 0 0,1 0 0 0 0,-1 0 0 0 0,1-1 0 0 0,-1 1 0 0 0,1-1 0 0 0,0 1 0 0 0,-1-1 0 0 0,1 1 0 0 0,0-1 0 0 0,0 0 0 0 0,0 0 0 0 0,0 0 0 0 0,0 0 0 0 0,1 0 1 0 0,-1 0-1 0 0,0-1 0 0 0,0 1 0 0 0,1-1 0 0 0,-1 1 0 0 0,0-1 0 0 0,3 0 0 0 0,24 0-4682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29.47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242 572 1264 0 0,'0'0'10946'0'0,"-13"2"-10750"0"0,-15 1-137 0 0,1 1-1 0 0,-35 10 1 0 0,50-10-127 0 0,0 0 1 0 0,0 1 0 0 0,-18 10 0 0 0,25-12-53 0 0,1-1-1 0 0,0 1 1 0 0,0 0 0 0 0,0 1 0 0 0,1-1-1 0 0,-1 0 1 0 0,1 1 0 0 0,0 0 0 0 0,0 0 0 0 0,-5 8-1 0 0,8-12 42 0 0,0 0 0 0 0,0 1 0 0 0,0-1-1 0 0,0 1 1 0 0,0-1 0 0 0,0 0 0 0 0,0 1-1 0 0,1-1 1 0 0,-1 1 0 0 0,0-1-1 0 0,0 0 1 0 0,0 1 0 0 0,0-1 0 0 0,1 0-1 0 0,-1 1 1 0 0,0-1 0 0 0,0 0 0 0 0,1 1-1 0 0,-1-1 1 0 0,0 0 0 0 0,1 1 0 0 0,-1-1-1 0 0,0 0 1 0 0,1 0 0 0 0,-1 1 0 0 0,0-1-1 0 0,1 0 1 0 0,-1 0 0 0 0,1 0-1 0 0,-1 0 1 0 0,0 0 0 0 0,1 1 0 0 0,-1-1-1 0 0,1 0 1 0 0,-1 0 0 0 0,0 0 0 0 0,1 0-1 0 0,-1 0 1 0 0,1 0 0 0 0,-1 0 0 0 0,1-1-1 0 0,-1 1 1 0 0,0 0 0 0 0,1 0-1 0 0,27 0-638 0 0,-24 0 499 0 0,44-2-481 0 0,3-1 2885 0 0,72 6 0 0 0,-53 4-1371 0 0,122-5 0 0 0,-157-4-748 0 0,0-2 0 0 0,-1-2 0 0 0,1-1 1 0 0,-1-2-1 0 0,48-18 0 0 0,-40 8-236 0 0,-2-2 1 0 0,0-1-1 0 0,-1-3 0 0 0,-2 0 0 0 0,69-62 1 0 0,-47 30-53 0 0,-2-3 0 0 0,69-95 0 0 0,-122 150 284 0 0,15-20 689 0 0,0-1-1 0 0,-2 0 1 0 0,23-50-1 0 0,-64 101-2250 0 0,-54 81 1763 0 0,-334 487-29 0 0,391-557-180 0 0,2 1 0 0 0,2 1-1 0 0,1 1 1 0 0,2 0 0 0 0,2 1-1 0 0,-11 64 1 0 0,20-85-42 0 0,0-1 0 0 0,2 1 0 0 0,0-1 0 0 0,1 1 1 0 0,1 0-1 0 0,1-1 0 0 0,0 1 0 0 0,6 20 0 0 0,-4-26 4 0 0,1 0 0 0 0,0-1-1 0 0,1 1 1 0 0,0-1-1 0 0,1 0 1 0 0,0 0 0 0 0,1-1-1 0 0,0 0 1 0 0,1 0-1 0 0,0-1 1 0 0,17 15 0 0 0,-11-12-66 0 0,1-1 0 0 0,25 15 0 0 0,-35-23-21 0 0,-1-1 0 0 0,0-1-1 0 0,1 1 1 0 0,0-1 0 0 0,0 0-1 0 0,0 0 1 0 0,0-1 0 0 0,0 1 0 0 0,0-1-1 0 0,0-1 1 0 0,0 1 0 0 0,8-1-1 0 0,-13 0 64 0 0,1-1 0 0 0,-1 1 0 0 0,1-1-1 0 0,-1 1 1 0 0,1-1 0 0 0,-1 0-1 0 0,1 0 1 0 0,-1 1 0 0 0,1-1-1 0 0,-1 0 1 0 0,0 0 0 0 0,1 0-1 0 0,-1-1 1 0 0,0 1 0 0 0,0 0 0 0 0,0 0-1 0 0,0-1 1 0 0,0 1 0 0 0,0 0-1 0 0,0-1 1 0 0,-1 1 0 0 0,1-1-1 0 0,0 1 1 0 0,-1-1 0 0 0,1 0-1 0 0,-1 1 1 0 0,0-1 0 0 0,1-1 0 0 0,0-7-35 0 0,1 0 0 0 0,-2 1 1 0 0,0-17-1 0 0,0 17-1 0 0,-1-8 12 0 0,-1 0 1 0 0,-1 0-1 0 0,0 0 0 0 0,-2 0 0 0 0,1 1 0 0 0,-10-20 1 0 0,-49-96 277 0 0,42 92-93 0 0,8 14-60 0 0,-48-103 724 0 0,55 113-610 0 0,0-1 0 0 0,1 1 0 0 0,1-1 0 0 0,0 0 0 0 0,2 0 0 0 0,-2-19 0 0 0,4 32-185 0 0,0 0-1 0 0,1-1 0 0 0,-1 1 0 0 0,1 0 1 0 0,0 0-1 0 0,0 0 0 0 0,0 0 0 0 0,0 0 1 0 0,1 0-1 0 0,-1 0 0 0 0,1 0 0 0 0,0 0 1 0 0,1 1-1 0 0,-1-1 0 0 0,3-3 0 0 0,0 2-38 0 0,0 0 0 0 0,0 1 0 0 0,0 0 0 0 0,1 0 0 0 0,-1 0 0 0 0,1 0 0 0 0,0 1-1 0 0,11-4 1 0 0,7-1-102 0 0,0 1-1 0 0,0 1 1 0 0,1 1-1 0 0,28-2 1 0 0,24 1-194 0 0,139 6 0 0 0,81 25-7 0 0,-109-7 184 0 0,-154-14 215 0 0,81 2 117 0 0,-103-6 185 0 0,-1-1 0 0 0,1 0 0 0 0,0-1 0 0 0,-1 0 0 0 0,1 0 0 0 0,-1-2 0 0 0,15-5 0 0 0,-22 7-227 0 0,0 1-1 0 0,-1-1 0 0 0,1 0 0 0 0,-1-1 0 0 0,1 1 0 0 0,-1 0 0 0 0,0-1 0 0 0,0 0 0 0 0,0 0 0 0 0,0 0 0 0 0,0 0 0 0 0,-1 0 0 0 0,0-1 0 0 0,4-5 0 0 0,-7 8-517 0 0,-1 0 1 0 0,0 0-1 0 0,0 1 1 0 0,1-1-1 0 0,-1 1 0 0 0,0 0 1 0 0,0 0-1 0 0,1-1 1 0 0,-1 1-1 0 0,0 0 0 0 0,0 0 1 0 0,1 1-1 0 0,-4-1 1 0 0,0 0-1992 0 0,-20 0-2616 0 0</inkml:trace>
</inkml:ink>
</file>

<file path=ppt/ink/ink8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8.6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87 652 0 0,'0'0'3810'0'0,"4"16"-1663"0"0,60 292 3126 0 0,-61-296-4747 0 0,-1 0 1 0 0,2 25 246 0 0,-16-52 2761 0 0,8 4-3421 0 0,1 1-1 0 0,0 0 0 0 0,0-1 1 0 0,1 0-1 0 0,0 1 0 0 0,1-1 0 0 0,1 0 1 0 0,0-20-1 0 0,2 12-95 0 0,0 0 0 0 0,1-1 1 0 0,1 1-1 0 0,7-21 0 0 0,-6 24-166 0 0,2 0 0 0 0,0 0 1 0 0,1 1-1 0 0,0-1 0 0 0,1 2 0 0 0,1-1 0 0 0,0 1 1 0 0,18-18-1 0 0,-21 25-304 0 0,0 1 1 0 0,1-1-1 0 0,-1 1 0 0 0,1 1 1 0 0,0 0-1 0 0,1 0 0 0 0,-1 0 1 0 0,1 1-1 0 0,0 0 0 0 0,0 1 1 0 0,1 0-1 0 0,-1 0 0 0 0,0 1 1 0 0,1 0-1 0 0,0 1 0 0 0,12-1 1 0 0,1 2-2599 0 0,2 0-1175 0 0</inkml:trace>
</inkml:ink>
</file>

<file path=ppt/ink/ink8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9.0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330 1 2552 0 0,'0'0'10519'0'0,"-3"14"-9819"0"0,2-12-669 0 0,-4 21 372 0 0,-1 0 0 0 0,-1-1 0 0 0,-11 25 0 0 0,9-29-257 0 0,-1 0 0 0 0,-1 0 1 0 0,-1-1-1 0 0,-1 0 0 0 0,0-1 0 0 0,-28 26 0 0 0,30-33-407 0 0,1-1-1 0 0,-2 0 1 0 0,1 0-1 0 0,-21 9 1 0 0,22-13-402 0 0,1 0 0 0 0,-1-1 0 0 0,1 0 0 0 0,-1 0 0 0 0,0-1 0 0 0,-20 1 1 0 0,14-4-2612 0 0</inkml:trace>
</inkml:ink>
</file>

<file path=ppt/ink/ink8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9.4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139 46 6385 0 0,'0'0'6051'0'0,"-14"8"-5875"0"0,-46 26-160 0 0,56-32 9 0 0,-1 1 0 0 0,1 0 0 0 0,-1 0 0 0 0,1 1 0 0 0,1-1 0 0 0,-1 1-1 0 0,0 0 1 0 0,-5 8 0 0 0,8-11-10 0 0,0 1-1 0 0,0 0 1 0 0,0 0 0 0 0,0 0-1 0 0,0 0 1 0 0,1 0-1 0 0,-1 0 1 0 0,1 0 0 0 0,-1 0-1 0 0,1 0 1 0 0,0 0 0 0 0,0 0-1 0 0,0 0 1 0 0,0 0-1 0 0,0 0 1 0 0,1 3 0 0 0,0-2-37 0 0,0-1 0 0 0,0 1 0 0 0,1 0 0 0 0,-1-1 0 0 0,1 1 0 0 0,0-1 1 0 0,0 0-1 0 0,0 1 0 0 0,0-1 0 0 0,0 0 0 0 0,0 0 0 0 0,1 0 0 0 0,-1-1 0 0 0,1 1 1 0 0,-1 0-1 0 0,1-1 0 0 0,0 0 0 0 0,-1 0 0 0 0,1 0 0 0 0,0 0 0 0 0,0 0 0 0 0,0 0 1 0 0,0-1-1 0 0,5 1 0 0 0,-1 0-33 0 0,0 0 0 0 0,0-1 0 0 0,0 1 0 0 0,-1-2 0 0 0,1 1 0 0 0,0-1 0 0 0,0 0 0 0 0,-1 0 1 0 0,1-1-1 0 0,-1 0 0 0 0,1 0 0 0 0,-1-1 0 0 0,0 1 0 0 0,1-1 0 0 0,-1-1 0 0 0,8-5 0 0 0,-10 5 157 0 0,0 0 0 0 0,1 0 0 0 0,-1 0 0 0 0,-1-1 0 0 0,1 1-1 0 0,-1-1 1 0 0,1 0 0 0 0,-1 0 0 0 0,-1 0 0 0 0,1 0 0 0 0,-1-1 0 0 0,0 1 0 0 0,0-1 0 0 0,0 0-1 0 0,-1 1 1 0 0,0-1 0 0 0,0 0 0 0 0,0 0 0 0 0,-1-7 0 0 0,0 10-55 0 0,-1 0 1 0 0,1 0-1 0 0,-1 1 1 0 0,1-1-1 0 0,-1 0 1 0 0,0 1-1 0 0,0-1 1 0 0,0 1-1 0 0,0-1 1 0 0,0 1-1 0 0,-1 0 0 0 0,1-1 1 0 0,-1 1-1 0 0,0 0 1 0 0,0 0-1 0 0,1 0 1 0 0,-1 0-1 0 0,0 0 1 0 0,-1 0-1 0 0,1 1 1 0 0,0-1-1 0 0,0 1 1 0 0,-1 0-1 0 0,1-1 1 0 0,-1 1-1 0 0,1 0 0 0 0,-1 0 1 0 0,0 1-1 0 0,1-1 1 0 0,-5 0-1 0 0,-9-2-175 0 0,0 0 0 0 0,-1 2 0 0 0,-29 0 0 0 0,38 1 101 0 0,1 0-6 0 0,1 1 1 0 0,-1 0-1 0 0,1 0 1 0 0,0 0-1 0 0,-1 1 1 0 0,1 0-1 0 0,0 0 0 0 0,-6 4 1 0 0,10-6-118 0 0,1 1 0 0 0,-1 0 0 0 0,1-1 0 0 0,-1 1 0 0 0,1 0 0 0 0,0 0 0 0 0,-1 0 0 0 0,1 0-1 0 0,0 0 1 0 0,0 0 0 0 0,0 0 0 0 0,0 0 0 0 0,0 0 0 0 0,0 1 0 0 0,0-1 0 0 0,0 0 0 0 0,1 1 0 0 0,-1-1 0 0 0,0 0 0 0 0,1 1 0 0 0,-1-1 0 0 0,1 1 0 0 0,-1-1 0 0 0,1 1 0 0 0,0-1 0 0 0,0 1 0 0 0,-1-1 0 0 0,1 1 0 0 0,0 0 0 0 0,1-1 0 0 0,-1 1 0 0 0,0-1 0 0 0,0 1 0 0 0,1-1 0 0 0,-1 1 0 0 0,1-1 0 0 0,-1 1-1 0 0,2 2 1 0 0,8 3-3094 0 0,10-2-1105 0 0</inkml:trace>
</inkml:ink>
</file>

<file path=ppt/ink/ink8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09.8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157 297 3496 0 0,'0'0'9028'0'0,"-13"4"-8854"0"0,2-1-161 0 0,-2 0 66 0 0,1 0 0 0 0,0 1 0 0 0,0 0 0 0 0,0 1 0 0 0,1 1 0 0 0,-1 0 0 0 0,-17 12 0 0 0,28-17-94 0 0,-1 0 1 0 0,1 0 0 0 0,-1 1-1 0 0,1-1 1 0 0,0 0-1 0 0,-1 1 1 0 0,1-1 0 0 0,0 1-1 0 0,0-1 1 0 0,0 1 0 0 0,0 0-1 0 0,0-1 1 0 0,0 1 0 0 0,1 0-1 0 0,-1 0 1 0 0,1 0 0 0 0,-1 0-1 0 0,1 0 1 0 0,-1-1 0 0 0,1 1-1 0 0,0 3 1 0 0,1-3-26 0 0,-1-1 1 0 0,1 1-1 0 0,0 0 1 0 0,-1 0-1 0 0,1-1 1 0 0,0 1-1 0 0,0 0 1 0 0,1-1-1 0 0,-1 1 1 0 0,0-1-1 0 0,0 0 1 0 0,1 1-1 0 0,-1-1 1 0 0,1 0-1 0 0,-1 0 1 0 0,1 0-1 0 0,2 2 1 0 0,5 1-216 0 0,0 0 0 0 0,0 0 0 0 0,0-1 0 0 0,0 0 0 0 0,1 0 0 0 0,18 2 0 0 0,-3-2-398 0 0,-1-2 0 0 0,0 0 0 0 0,0-2 0 0 0,25-3-1 0 0,-43 4 775 0 0,0-1 0 0 0,1 0 0 0 0,-1-1 0 0 0,0 1 0 0 0,0-1 0 0 0,0-1-1 0 0,0 1 1 0 0,0-1 0 0 0,-1 0 0 0 0,1 0 0 0 0,-1-1 0 0 0,0 1 0 0 0,0-1 0 0 0,0-1-1 0 0,0 1 1 0 0,-1 0 0 0 0,1-1 0 0 0,-1 0 0 0 0,0 0 0 0 0,5-10 0 0 0,-8 13 55 0 0,0-1 0 0 0,0 1 1 0 0,0 0-1 0 0,0-1 1 0 0,-1 0-1 0 0,1 1 0 0 0,0-1 1 0 0,-1 1-1 0 0,0-1 1 0 0,0 0-1 0 0,0 1 1 0 0,0-1-1 0 0,0 0 0 0 0,-1 1 1 0 0,1-1-1 0 0,-1 1 1 0 0,1-1-1 0 0,-3-4 0 0 0,1 4-50 0 0,0-1-1 0 0,0 0 1 0 0,-1 1-1 0 0,1 0 1 0 0,-1-1-1 0 0,0 1 1 0 0,0 0-1 0 0,0 0 1 0 0,0 1-1 0 0,-6-5 1 0 0,-7-2-106 0 0,1 1 1 0 0,-1 1-1 0 0,0 0 1 0 0,-25-6-1 0 0,11 6-61 0 0,24 6-39 0 0,-1 0-1 0 0,1 0 1 0 0,-1-1 0 0 0,1 0-1 0 0,0 0 1 0 0,-8-4 0 0 0,34 2-8178 0 0,5-2 4213 0 0</inkml:trace>
  <inkml:trace contextRef="#ctx0" brushRef="#br0" timeOffset="1">767 0 6645 0 0,'0'0'7856'0'0,"-5"15"-7145"0"0,-7 20-483 0 0,1 0 1 0 0,2 1-1 0 0,-8 67 0 0 0,21 89-446 0 0,-1-122-2064 0 0,-1 0-3532 0 0</inkml:trace>
</inkml:ink>
</file>

<file path=ppt/ink/ink8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0.3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1 794 1316 0 0,'0'0'9005'0'0,"80"77"-9201"0"0,-50-58 196 0 0,5 2-28 0 0,1-3-968 0 0,4-3-432 0 0,-10-3-1029 0 0,17-3-2759 0 0</inkml:trace>
  <inkml:trace contextRef="#ctx0" brushRef="#br0" timeOffset="1">786 0 3908 0 0,'0'0'3575'0'0,"14"8"-3467"0"0,-2-3-106 0 0,-4-2-1 0 0,-1 0 1 0 0,0 1 0 0 0,0 0-1 0 0,0 0 1 0 0,-1 0-1 0 0,0 1 1 0 0,1 0-1 0 0,-2 0 1 0 0,1 1 0 0 0,0 0-1 0 0,-1 0 1 0 0,7 11-1 0 0,2 8 168 0 0,-2 1 0 0 0,-1 0 0 0 0,-1 1 1 0 0,-1 0-1 0 0,-1 1 0 0 0,6 45 0 0 0,-4 7 638 0 0,-1 83 0 0 0,-8-72-225 0 0,-3 0-1 0 0,-22 131 1 0 0,14-166-138 0 0,-3 1 1 0 0,-2-1-1 0 0,-3-1 1 0 0,-2-1-1 0 0,-27 53 1 0 0,22-63-233 0 0,-1-1 0 0 0,-3-1-1 0 0,-1-2 1 0 0,-2-1 0 0 0,-54 52 0 0 0,68-74-146 0 0,-1-1 0 0 0,-1 0 0 0 0,-24 13 0 0 0,34-23-230 0 0,0 0 0 0 0,0-1 0 0 0,0-1 0 0 0,-1 0 0 0 0,0 0 0 0 0,1-1 0 0 0,-2 0 0 0 0,-21 2 0 0 0,32-5 88 0 0,1 0-20 0 0,-1 0 1 0 0,1 1-1 0 0,-1-1 1 0 0,1 0-1 0 0,-1 0 1 0 0,1 0 0 0 0,-1 0-1 0 0,1 0 1 0 0,0 0-1 0 0,-1 0 1 0 0,1 0 0 0 0,-1 0-1 0 0,1 0 1 0 0,-1 0-1 0 0,1 0 1 0 0,-1 0 0 0 0,1 0-1 0 0,0 0 1 0 0,-1 0-1 0 0,1-1 1 0 0,-1 1-1 0 0,1 0 1 0 0,0 0 0 0 0,-1-1-1 0 0,1 1 1 0 0,-1 0-1 0 0,1 0 1 0 0,0-1 0 0 0,-1 1-1 0 0,1 0 1 0 0,0-1-1 0 0,0 1 1 0 0,-1 0 0 0 0,1-1-1 0 0,0 1 1 0 0,0-1-1 0 0,0 1 1 0 0,-1 0-1 0 0,1-1 1 0 0,0 1 0 0 0,0-1-1 0 0,0 1 1 0 0,0-1-1 0 0,0 1 1 0 0,0-1 0 0 0,0 1-1 0 0,0 0 1 0 0,0-1-1 0 0,0 1 1 0 0,0-1-1 0 0,0 1 1 0 0,0-1 0 0 0,0 1-1 0 0,0-1 1 0 0,0 1-1 0 0,1 0 1 0 0,-1-1 0 0 0,1 0-1 0 0,6-23-5908 0 0</inkml:trace>
</inkml:ink>
</file>

<file path=ppt/ink/ink8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0.7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 1 7129 0 0,'0'0'5020'0'0,"-33"82"-5008"0"0,33-73 52 0 0,0 1-12 0 0,3-2 64 0 0,3-1-116 0 0,1-2-8 0 0,7-2-200 0 0,-2-2-392 0 0,3-1-356 0 0,-1 0-776 0 0,-1-6-1112 0 0,1-9-2953 0 0</inkml:trace>
</inkml:ink>
</file>

<file path=ppt/ink/ink8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1.1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0 5168 0 0,'0'0'9553'0'0,"-30"81"-9113"0"0,25-72-188 0 0,1 0-148 0 0,1 1-100 0 0,-2-1-4 0 0,1 0-64 0 0,-5 0-580 0 0,-3 0-712 0 0,4-5-900 0 0,-11-4-5333 0 0</inkml:trace>
</inkml:ink>
</file>

<file path=ppt/ink/ink8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3.8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0 6021 0 0,'0'0'9348'0'0,"0"3"-9902"0"0,-16 170-99 0 0,14-98-8489 0 0</inkml:trace>
</inkml:ink>
</file>

<file path=ppt/ink/ink8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4.4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0 297 7325 0 0,'0'0'5713'0'0,"11"-13"-6823"0"0,-6 7 1092 0 0,16-20-23 0 0,48-46 0 0 0,-7 17-445 0 0,57-69 0 0 0,-125 197 535 0 0,4 477 714 0 0,3-515-748 0 0,18 226 198 0 0,-15-232-162 0 0,2 1 1 0 0,1-1 0 0 0,1 0 0 0 0,1 0-1 0 0,1-1 1 0 0,23 42 0 0 0,-25-59-67 0 0,0 1 1 0 0,1-1 0 0 0,0 0-1 0 0,0-1 1 0 0,1 0-1 0 0,1 0 1 0 0,0-2 0 0 0,0 1-1 0 0,1-1 1 0 0,0-1 0 0 0,0 0-1 0 0,1 0 1 0 0,-1-1-1 0 0,1-1 1 0 0,1 0 0 0 0,-1-1-1 0 0,1-1 1 0 0,0 0-1 0 0,0 0 1 0 0,0-2 0 0 0,0 0-1 0 0,0 0 1 0 0,0-1 0 0 0,0-1-1 0 0,24-4 1 0 0,-35 5-55 0 0,1-1 1 0 0,-1 0 0 0 0,0 1 0 0 0,0-1-1 0 0,0 0 1 0 0,0 0 0 0 0,0-1-1 0 0,-1 1 1 0 0,1-1 0 0 0,0 1 0 0 0,-1-1-1 0 0,1 0 1 0 0,-1 0 0 0 0,1 0 0 0 0,-1 0-1 0 0,0-1 1 0 0,0 1 0 0 0,0 0-1 0 0,0-1 1 0 0,0 0 0 0 0,0 1 0 0 0,-1-1-1 0 0,0 0 1 0 0,1 0 0 0 0,-1 0-1 0 0,0 0 1 0 0,0 0 0 0 0,-1 0 0 0 0,1 0-1 0 0,-1 0 1 0 0,1 0 0 0 0,-1-1-1 0 0,0 1 1 0 0,0 0 0 0 0,-1-4 0 0 0,-1-6-236 0 0,0 1 0 0 0,-1 0 0 0 0,0 1 0 0 0,-1-1 0 0 0,-1 0 0 0 0,0 1 1 0 0,-11-20-1 0 0,-18-20 470 0 0,-3 2 1 0 0,-1 1 0 0 0,-61-59 0 0 0,-16-19 995 0 0,107 117-715 0 0,1 0 1 0 0,0-1-1 0 0,-9-18 1 0 0,15 27-412 0 0,0-1 0 0 0,0 1 0 0 0,0-1 1 0 0,0 1-1 0 0,1-1 0 0 0,-1 0 1 0 0,0 1-1 0 0,1-1 0 0 0,-1 0 0 0 0,1 0 1 0 0,0 1-1 0 0,0-1 0 0 0,-1 0 0 0 0,1 0 1 0 0,1 0-1 0 0,-1 0 0 0 0,0 1 1 0 0,0-1-1 0 0,1 0 0 0 0,-1 0 0 0 0,0 1 1 0 0,1-1-1 0 0,0 0 0 0 0,-1 1 1 0 0,1-1-1 0 0,0 0 0 0 0,0 1 0 0 0,0-1 1 0 0,0 1-1 0 0,0-1 0 0 0,1 1 1 0 0,-1 0-1 0 0,3-2 0 0 0,5-2-151 0 0,0 0-1 0 0,0 1 1 0 0,1 1-1 0 0,-1-1 1 0 0,1 1-1 0 0,0 1 1 0 0,0 0-1 0 0,18-1 1 0 0,89 2-122 0 0,-65 3 186 0 0,-33-2 32 0 0,-13 1-72 0 0,0-1 1 0 0,1 0 0 0 0,-1 0 0 0 0,0 0 0 0 0,12-3 0 0 0,-18 3 8 0 0,1-1 1 0 0,0 1 0 0 0,-1-1-1 0 0,1 1 1 0 0,-1 0 0 0 0,1-1-1 0 0,-1 0 1 0 0,1 1 0 0 0,-1-1-1 0 0,1 1 1 0 0,-1-1 0 0 0,1 1-1 0 0,-1-1 1 0 0,0 0 0 0 0,1 1-1 0 0,-1-1 1 0 0,0 0 0 0 0,0 1-1 0 0,1-1 1 0 0,-1 0-1 0 0,0 0 1 0 0,0 1 0 0 0,0-1-1 0 0,0-1 1 0 0,5-12-4013 0 0,4 4 1098 0 0</inkml:trace>
</inkml:ink>
</file>

<file path=ppt/ink/ink8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4.8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120 0 10997 0 0,'0'0'2883'0'0,"-10"16"-4177"0"0,-5 8 1341 0 0,1 0 0 0 0,2 0 1 0 0,0 1-1 0 0,2 1 0 0 0,1 0 0 0 0,-8 35 1 0 0,7 13 60 0 0,3 1 1 0 0,3-1 0 0 0,4 1 0 0 0,3-1 0 0 0,3 1 0 0 0,29 137 0 0 0,-20-156-94 0 0,1 0 0 0 0,3-1 1 0 0,2-1-1 0 0,56 100 1 0 0,-60-125 11 0 0,1-2 0 0 0,2 0 1 0 0,0-1-1 0 0,2-1 0 0 0,0-1 0 0 0,2-1 0 0 0,1-1 1 0 0,0-1-1 0 0,2-1 0 0 0,34 20 0 0 0,-55-37-280 0 0,0 0-1 0 0,0-1 1 0 0,0 1-1 0 0,1-1 0 0 0,-1 0 1 0 0,0-1-1 0 0,1 0 1 0 0,0 0-1 0 0,-1 0 1 0 0,1-1-1 0 0,-1 0 1 0 0,14-1-1 0 0,-6-7-2564 0 0,2-14-1847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5:54.9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63 1488 0 0,'0'0'4410'0'0,"18"-7"-4415"0"0,5-4 14 0 0,-12 6 6 0 0,1 0 0 0 0,0 0 0 0 0,-1 1 0 0 0,2 1 0 0 0,-1 0 0 0 0,0 1 0 0 0,13-1 0 0 0,156-10 134 0 0,214 11 0 0 0,-321 4-120 0 0,693 25 176 0 0,-534-17-171 0 0,898 20 113 0 0,-186-39 2339 0 0,-475 3-2169 0 0,333 6 123 0 0,-528 18-611 0 0,75 1 312 0 0,-303-19-181 0 0,0-2-1 0 0,0-2 0 0 0,0-2 1 0 0,66-18-1 0 0,-99 22-80 0 0,1-1 1 0 0,-1 2 0 0 0,1 0-1 0 0,0 1 1 0 0,22 2-1 0 0,9 0-7 0 0,178-3 151 0 0,354 7-285 0 0,-221 26 193 0 0,-326-28 46 0 0,195 9-74 0 0,-55-4-166 0 0,-75-6 433 0 0,-96-3-90 0 0,8 26-2715 0 0,-8-26 2623 0 0,0 2-67 0 0,1 0-1 0 0,0-1 1 0 0,0 1 0 0 0,0-1 0 0 0,0 1 0 0 0,0-1 0 0 0,0 1 0 0 0,1-1 0 0 0,-1 0 0 0 0,0 0 0 0 0,1 0 0 0 0,-1 1 0 0 0,1-1 0 0 0,-1 0 0 0 0,1-1 0 0 0,1 2 0 0 0,-3-2 34 0 0,0 0 0 0 0,1 1 0 0 0,-1-1 1 0 0,0 0-1 0 0,0 0 0 0 0,1 0 0 0 0,-1 0 0 0 0,0 1 0 0 0,0-1 1 0 0,1 0-1 0 0,-1 0 0 0 0,0 0 0 0 0,0 0 0 0 0,1 0 1 0 0,-1 0-1 0 0,0 0 0 0 0,0 0 0 0 0,1 0 0 0 0,-1 0 1 0 0,0 0-1 0 0,1 0 0 0 0,-1 0 0 0 0,0 0 0 0 0,0 0 1 0 0,1 0-1 0 0,-1 0 0 0 0,0 0 0 0 0,0 0 0 0 0,1 0 1 0 0,-1 0-1 0 0,0-1 0 0 0,0 1 0 0 0,1 0 0 0 0,-1 0 1 0 0,0 0-1 0 0,0 0 0 0 0,1-1 0 0 0,-1 1 0 0 0,0 0 0 0 0,0 0 1 0 0,0 0-1 0 0,0-1 0 0 0,1 1 0 0 0,-1 0 0 0 0,0 0 1 0 0,0-1-1 0 0,0 1 0 0 0,0 0 0 0 0,0 0 0 0 0,0-1 1 0 0,0 1-1 0 0,0 0 0 0 0,0-1 0 0 0,0 1 0 0 0,0 0 1 0 0,0 0-1 0 0,0-1 0 0 0,0 1 0 0 0,0 0 0 0 0,0 0 1 0 0,0-1-1 0 0,0 1 0 0 0,0-1 0 0 0,-41-41-1549 0 0</inkml:trace>
</inkml:ink>
</file>

<file path=ppt/ink/ink8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5.4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6689 0 0,'0'0'5963'0'0,"7"12"-6177"0"0,7 23 395 0 0,-1 0-1 0 0,-1 0 1 0 0,-2 2 0 0 0,7 48 0 0 0,-12-49-131 0 0,1 4 205 0 0,2 57 1431 0 0,-8-117 19 0 0,1-17-1737 0 0,1 0 1 0 0,9-42-1 0 0,-8 60-315 0 0,2 0 0 0 0,0 0 0 0 0,1 1 0 0 0,1 0 0 0 0,17-33 0 0 0,-23 48 43 0 0,1 0 0 0 0,0 1 0 0 0,0-1 0 0 0,0 0 0 0 0,0 1 0 0 0,1 0 0 0 0,-1-1 1 0 0,1 1-1 0 0,4-3 0 0 0,-4 3-430 0 0,0 1 1 0 0,0 0 0 0 0,0 0-1 0 0,0 0 1 0 0,0 0 0 0 0,0 0-1 0 0,0 1 1 0 0,0-1 0 0 0,0 1-1 0 0,5 0 1 0 0,6 0-2442 0 0</inkml:trace>
</inkml:ink>
</file>

<file path=ppt/ink/ink8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5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89 1 5733 0 0,'0'0'4753'0'0,"-12"15"-5016"0"0,-41 49 284 0 0,50-61-16 0 0,1 1 0 0 0,-1 0-1 0 0,1 0 1 0 0,-1 1 0 0 0,1-1-1 0 0,0 0 1 0 0,1 1 0 0 0,-1-1-1 0 0,1 1 1 0 0,-2 8 0 0 0,3-10 3 0 0,0 0 0 0 0,0 0 1 0 0,0 0-1 0 0,1-1 1 0 0,-1 1-1 0 0,1 0 1 0 0,-1 0-1 0 0,1-1 1 0 0,0 1-1 0 0,0 0 0 0 0,0-1 1 0 0,0 1-1 0 0,4 4 1 0 0,-2-3 7 0 0,0 0 1 0 0,1 0-1 0 0,0-1 0 0 0,-1 1 1 0 0,1-1-1 0 0,1 0 1 0 0,-1 0-1 0 0,0-1 0 0 0,1 1 1 0 0,0-1-1 0 0,-1 0 1 0 0,1 0-1 0 0,0 0 0 0 0,0-1 1 0 0,7 1-1 0 0,0 1-85 0 0,-1-2-1 0 0,1 0 1 0 0,-1 0-1 0 0,1-1 1 0 0,0 0-1 0 0,0-1 1 0 0,-1-1-1 0 0,15-3 0 0 0,-22 4 125 0 0,0 0 0 0 0,0-1 0 0 0,0 1 0 0 0,0-1 1 0 0,-1 0-1 0 0,1 0 0 0 0,-1 0 0 0 0,1 0 0 0 0,-1-1 0 0 0,0 1 0 0 0,0-1 0 0 0,0 0 0 0 0,0 0 0 0 0,0 0 0 0 0,-1 0 0 0 0,1-1 0 0 0,-1 1 0 0 0,0-1 0 0 0,0 1 0 0 0,0-1 0 0 0,-1 0 0 0 0,1 0 0 0 0,-1 0 0 0 0,0 0 0 0 0,0 0 0 0 0,1-7 0 0 0,-1 6 53 0 0,-1-1 0 0 0,0 1 0 0 0,0 0-1 0 0,0-1 1 0 0,0 1 0 0 0,-1 0 0 0 0,0-1 0 0 0,0 1 0 0 0,0 0 0 0 0,-1 0 0 0 0,1 0 0 0 0,-1 0 0 0 0,-1 0 0 0 0,-3-7 0 0 0,3 8-84 0 0,0 1 1 0 0,0-1 0 0 0,0 1-1 0 0,-1 0 1 0 0,1 0-1 0 0,-1 0 1 0 0,1 1-1 0 0,-1-1 1 0 0,0 1 0 0 0,0 0-1 0 0,0 0 1 0 0,-1 0-1 0 0,1 1 1 0 0,0-1 0 0 0,-1 1-1 0 0,1 0 1 0 0,-8 0-1 0 0,0-1-98 0 0,0 1 0 0 0,0 1 0 0 0,0 0-1 0 0,0 0 1 0 0,-21 4 0 0 0,30-3-75 0 0,1-1 0 0 0,-1 1 0 0 0,1-1 0 0 0,-1 1-1 0 0,1 0 1 0 0,0-1 0 0 0,-1 1 0 0 0,1 1 0 0 0,0-1 0 0 0,0 0 0 0 0,0 0 0 0 0,0 1 0 0 0,0-1 0 0 0,0 1-1 0 0,0 0 1 0 0,0 0 0 0 0,1-1 0 0 0,-1 1 0 0 0,0 0 0 0 0,1 0 0 0 0,0 1 0 0 0,-1-1 0 0 0,1 0 0 0 0,0 0 0 0 0,0 1-1 0 0,1-1 1 0 0,-1 0 0 0 0,0 1 0 0 0,1-1 0 0 0,-1 1 0 0 0,1-1 0 0 0,0 1 0 0 0,0 4 0 0 0,4 2-2552 0 0,11-1-525 0 0</inkml:trace>
</inkml:ink>
</file>

<file path=ppt/ink/ink8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6.3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185 45 4852 0 0,'0'0'7086'0'0,"-14"2"-7213"0"0,-45 9 112 0 0,52-8 51 0 0,1-1 1 0 0,-1 1-1 0 0,1 0 0 0 0,0 1 0 0 0,0 0 0 0 0,0 0 0 0 0,0 0 0 0 0,1 0 0 0 0,0 1 0 0 0,0 0 0 0 0,0 0 0 0 0,0 0 0 0 0,1 1 0 0 0,0 0 0 0 0,-5 8 0 0 0,7-10-41 0 0,-1-1 0 0 0,1 1 0 0 0,0-1 0 0 0,0 1-1 0 0,1 0 1 0 0,-1 0 0 0 0,1 0 0 0 0,-1 0 0 0 0,1 0 0 0 0,1 0 0 0 0,-1 0-1 0 0,1 0 1 0 0,-1 0 0 0 0,1 1 0 0 0,0-1 0 0 0,0 0 0 0 0,1 0 0 0 0,0 0-1 0 0,-1 0 1 0 0,1 0 0 0 0,0 0 0 0 0,1 0 0 0 0,2 7 0 0 0,-1-7-6 0 0,0 0 0 0 0,0 0 0 0 0,0-1 0 0 0,0 1 0 0 0,1-1 0 0 0,-1 1 0 0 0,1-1 0 0 0,0 0 0 0 0,0 0 0 0 0,0-1 0 0 0,0 1 0 0 0,1-1 0 0 0,-1 0 0 0 0,1 0 0 0 0,-1 0 0 0 0,1-1 0 0 0,0 0 0 0 0,-1 0 0 0 0,9 1 0 0 0,-1-1-65 0 0,-1 0 0 0 0,0 0-1 0 0,1-2 1 0 0,-1 1-1 0 0,0-2 1 0 0,1 1 0 0 0,-1-1-1 0 0,0-1 1 0 0,0 0-1 0 0,-1-1 1 0 0,1 0-1 0 0,15-8 1 0 0,-21 9 119 0 0,-1 0 1 0 0,1 0-1 0 0,-1 0 0 0 0,0 0 1 0 0,0-1-1 0 0,0 0 0 0 0,-1 0 1 0 0,1 0-1 0 0,-1 0 0 0 0,0 0 0 0 0,0-1 1 0 0,0 1-1 0 0,-1-1 0 0 0,1 0 1 0 0,-1 0-1 0 0,0 0 0 0 0,-1 0 1 0 0,1 0-1 0 0,-1 0 0 0 0,0-1 1 0 0,0 1-1 0 0,-1 0 0 0 0,0-1 1 0 0,0 1-1 0 0,0 0 0 0 0,0-1 0 0 0,-1 1 1 0 0,-1-8-1 0 0,0 7-12 0 0,0 0-1 0 0,0 0 1 0 0,-1 1-1 0 0,0-1 1 0 0,0 1-1 0 0,0-1 1 0 0,0 1-1 0 0,-1 0 1 0 0,0 0 0 0 0,0 0-1 0 0,0 1 1 0 0,-1-1-1 0 0,0 1 1 0 0,1 0-1 0 0,-2 1 1 0 0,1-1-1 0 0,0 1 1 0 0,-1 0-1 0 0,1 0 1 0 0,-1 0-1 0 0,-10-2 1 0 0,2 0-168 0 0,-1 1-1 0 0,0 0 1 0 0,1 1 0 0 0,-1 1-1 0 0,-1 1 1 0 0,1 0 0 0 0,-28 2-1 0 0,26 5-807 0 0,10 0-1002 0 0</inkml:trace>
</inkml:ink>
</file>

<file path=ppt/ink/ink8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6.8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64 0 1160 0 0,'0'0'11252'0'0,"-2"18"-11695"0"0,-2 293 1472 0 0,4-171-919 0 0,9 169-1914 0 0,-3-279-2311 0 0</inkml:trace>
  <inkml:trace contextRef="#ctx0" brushRef="#br0" timeOffset="1">0 511 4788 0 0,'0'0'7537'0'0,"95"0"-8853"0"0,-68 4 1240 0 0,2 1 24 0 0,7 1-128 0 0,2 0-620 0 0,-2 0-796 0 0,-7-2-756 0 0,13-4-2229 0 0</inkml:trace>
</inkml:ink>
</file>

<file path=ppt/ink/ink8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7.2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120 0 6353 0 0,'0'0'6780'0'0,"-3"88"-7304"0"0,3-49 920 0 0,0 8-88 0 0,0 2-68 0 0,0 5-160 0 0,3 2-68 0 0,3 5-12 0 0,-3 4 0 0 0,-1 2-348 0 0,-1 1-752 0 0,1-17-444 0 0,-2 15-2872 0 0</inkml:trace>
  <inkml:trace contextRef="#ctx0" brushRef="#br0" timeOffset="1">195 1047 5777 0 0,'0'0'4681'0'0,"-6"13"-4213"0"0,2-4-384 0 0,-1 4 114 0 0,-1 1 0 0 0,-1-1-1 0 0,-1-1 1 0 0,1 1 0 0 0,-2-1-1 0 0,-10 11 1 0 0,14-18-135 0 0,-1 0 0 0 0,0 0 0 0 0,0-1 0 0 0,0 0 0 0 0,-1 0 0 0 0,-6 3 0 0 0,10-6-32 0 0,0 0 0 0 0,0 1 0 0 0,-1-1 0 0 0,1 0 0 0 0,0 0 0 0 0,0-1 0 0 0,-1 1 0 0 0,1-1 0 0 0,-1 0 0 0 0,1 0 1 0 0,0 0-1 0 0,-1 0 0 0 0,1 0 0 0 0,-1-1 0 0 0,-4-1 0 0 0,7 1-58 0 0,-1 0-1 0 0,1 1 1 0 0,0-1 0 0 0,0-1 0 0 0,0 1 0 0 0,0 0-1 0 0,0 0 1 0 0,0 0 0 0 0,0 0 0 0 0,0-1-1 0 0,0 1 1 0 0,1-1 0 0 0,-1 1 0 0 0,0 0-1 0 0,1-1 1 0 0,-1 1 0 0 0,1-1 0 0 0,0 1 0 0 0,0-1-1 0 0,-1 1 1 0 0,1-1 0 0 0,0 1 0 0 0,0-4-1 0 0,4-37-1892 0 0,5 14-114 0 0,3 1-925 0 0</inkml:trace>
</inkml:ink>
</file>

<file path=ppt/ink/ink8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7.7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13 113 5565 0 0,'0'0'7504'0'0,"96"-28"-7400"0"0,-69 28 24 0 0,5 0 8 0 0,1 0-136 0 0,0 6-156 0 0,3 2 148 0 0,-2 1-120 0 0,-4 3-100 0 0,-5 0-296 0 0,-8 3-360 0 0,-11 2-844 0 0,-5-2-944 0 0,-13 4-1541 0 0</inkml:trace>
  <inkml:trace contextRef="#ctx0" brushRef="#br0" timeOffset="1">1 408 2736 0 0,'0'0'9657'0'0,"93"29"-9649"0"0,-63-29-8 0 0,5 0-444 0 0,4 0-212 0 0,-1 0-492 0 0,-10-5-884 0 0,16-8-2145 0 0</inkml:trace>
  <inkml:trace contextRef="#ctx0" brushRef="#br0" timeOffset="2">892 1 4456 0 0,'0'0'8120'0'0,"0"15"-8042"0"0,-25 270 1027 0 0,13-189-1407 0 0,-3-35-2753 0 0,8-45-282 0 0</inkml:trace>
</inkml:ink>
</file>

<file path=ppt/ink/ink8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8.1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1 152 3220 0 0,'0'0'5908'0'0,"8"13"-5485"0"0,-3-6-348 0 0,12 20 260 0 0,1-1-1 0 0,22 24 1 0 0,-30-39-197 0 0,1-2 0 0 0,0 0 0 0 0,1 0 1 0 0,0-1-1 0 0,0 0 0 0 0,1-1 0 0 0,-1-1 1 0 0,2 0-1 0 0,-1 0 0 0 0,1-2 0 0 0,-1 1 0 0 0,1-2 1 0 0,1 0-1 0 0,-1 0 0 0 0,0-2 0 0 0,1 0 1 0 0,18-1-1 0 0,-30 0-74 0 0,0 0 1 0 0,0-1-1 0 0,0 0 1 0 0,0 0-1 0 0,-1 0 0 0 0,1 0 1 0 0,0 0-1 0 0,0-1 1 0 0,-1 1-1 0 0,1-1 1 0 0,-1 0-1 0 0,1 1 0 0 0,-1-1 1 0 0,0 0-1 0 0,0 0 1 0 0,0-1-1 0 0,0 1 1 0 0,0 0-1 0 0,0-1 0 0 0,-1 1 1 0 0,1-1-1 0 0,-1 0 1 0 0,0 1-1 0 0,1-1 0 0 0,-1 0 1 0 0,0-3-1 0 0,4-9 296 0 0,-1-1-1 0 0,-1 1 0 0 0,3-25 0 0 0,-6 37-365 0 0,1-8 35 0 0,7-97 249 0 0,-8 98-249 0 0,-1 0 0 0 0,0 0 0 0 0,0-1 0 0 0,-1 1 0 0 0,0 0 0 0 0,0 0 0 0 0,-1 0 0 0 0,-6-11 0 0 0,9 20-77 0 0,0 0-1 0 0,0 1 1 0 0,-1-1 0 0 0,1 1-1 0 0,0-1 1 0 0,-1 1 0 0 0,1-1-1 0 0,0 0 1 0 0,-1 1 0 0 0,1-1-1 0 0,0 1 1 0 0,-1 0-1 0 0,1-1 1 0 0,-1 1 0 0 0,1-1-1 0 0,-1 1 1 0 0,1 0 0 0 0,-1-1-1 0 0,1 1 1 0 0,-1 0-1 0 0,1 0 1 0 0,-1-1 0 0 0,0 1-1 0 0,1 0 1 0 0,-1 0 0 0 0,1 0-1 0 0,-1 0 1 0 0,0 0 0 0 0,1-1-1 0 0,-2 2 1 0 0,1-1-42 0 0,0 1 1 0 0,0-1 0 0 0,0 1-1 0 0,0 0 1 0 0,0-1 0 0 0,0 1-1 0 0,0 0 1 0 0,0 0 0 0 0,0 0-1 0 0,0 0 1 0 0,1-1 0 0 0,-1 1-1 0 0,0 1 1 0 0,0 0 0 0 0,-2 3-325 0 0,0 1 1 0 0,0 0-1 0 0,1 0 1 0 0,-4 11-1 0 0,5-12-317 0 0,1-1 1 0 0,-1 1-1 0 0,1 0 1 0 0,0 0-1 0 0,1 9 0 0 0,4 2-2434 0 0</inkml:trace>
</inkml:ink>
</file>

<file path=ppt/ink/ink8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8.6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19 4120 0 0,'0'0'5036'0'0,"-13"7"-4395"0"0,4-3-565 0 0,-12 7 147 0 0,-1 0 0 0 0,2 2 1 0 0,-22 16-1 0 0,38-26-191 0 0,1 0 0 0 0,0 0-1 0 0,-1 0 1 0 0,1 0-1 0 0,1 1 1 0 0,-1-1 0 0 0,0 1-1 0 0,1 0 1 0 0,0 0 0 0 0,0 0-1 0 0,0 0 1 0 0,0 0-1 0 0,1 1 1 0 0,-1-1 0 0 0,1 0-1 0 0,0 1 1 0 0,1-1 0 0 0,-1 9-1 0 0,1-9-39 0 0,1-1 0 0 0,-1 1 0 0 0,1 0 1 0 0,0 0-1 0 0,0-1 0 0 0,1 1 0 0 0,-1-1 0 0 0,1 1 0 0 0,0-1 0 0 0,-1 0 0 0 0,2 1 0 0 0,-1-1 0 0 0,0 0 0 0 0,1 0 0 0 0,-1 0 0 0 0,1-1 1 0 0,0 1-1 0 0,0-1 0 0 0,0 1 0 0 0,0-1 0 0 0,0 0 0 0 0,5 2 0 0 0,1 1-53 0 0,1 0 0 0 0,1-1 0 0 0,-1 0 0 0 0,1 0 0 0 0,-1-1 0 0 0,1-1 1 0 0,0 0-1 0 0,0 0 0 0 0,0-1 0 0 0,0-1 0 0 0,0 0 0 0 0,18-2 0 0 0,-26 2 163 0 0,1-1-1 0 0,-1 0 1 0 0,1-1 0 0 0,-1 1 0 0 0,1-1 0 0 0,-1 1-1 0 0,0-1 1 0 0,0 0 0 0 0,0 0 0 0 0,0-1-1 0 0,0 1 1 0 0,0-1 0 0 0,-1 1 0 0 0,1-1 0 0 0,-1 0-1 0 0,1 0 1 0 0,-1 0 0 0 0,0 0 0 0 0,0 0-1 0 0,-1 0 1 0 0,1-1 0 0 0,-1 1 0 0 0,1-1-1 0 0,-1 1 1 0 0,1-5 0 0 0,0-1-101 0 0,0-1 1 0 0,0 1-1 0 0,-1-1 0 0 0,0 0 1 0 0,0 0-1 0 0,-1 1 0 0 0,-1-1 1 0 0,-2-15-1 0 0,1 19-363 0 0,0-1 0 0 0,-1 0 0 0 0,0 1 0 0 0,-1 0 0 0 0,1 0 0 0 0,-1 0 0 0 0,-1 0 0 0 0,1 0 0 0 0,-1 1 0 0 0,0 0-1 0 0,0 0 1 0 0,0 0 0 0 0,-7-4 0 0 0,4 2-1231 0 0,-9-10-3312 0 0</inkml:trace>
</inkml:ink>
</file>

<file path=ppt/ink/ink8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9.0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45 196 0 0,'0'0'5921'0'0,"1"13"-4975"0"0,4 26-379 0 0,13 148 4121 0 0,-18-188-4666 0 0,-1 0 0 0 0,1 0 1 0 0,0 0-1 0 0,0 0 0 0 0,-1 1 0 0 0,1-1 1 0 0,-1 0-1 0 0,1 0 0 0 0,-1 0 0 0 0,1 1 1 0 0,-1-1-1 0 0,1 0 0 0 0,-1 0 0 0 0,0 1 1 0 0,1-1-1 0 0,-1 1 0 0 0,0-1 0 0 0,0 0 0 0 0,1 1 1 0 0,-1-1-1 0 0,0 1 0 0 0,0 0 0 0 0,0-1 1 0 0,0 1-1 0 0,0 0 0 0 0,0-1 0 0 0,1 1 1 0 0,-1 0-1 0 0,0 0 0 0 0,0 0 0 0 0,0 0 1 0 0,0 0-1 0 0,0 0 0 0 0,0 0 0 0 0,0 0 1 0 0,0 0-1 0 0,0 0 0 0 0,0 1 0 0 0,0-1 1 0 0,0 0-1 0 0,1 1 0 0 0,-1-1 0 0 0,0 1 1 0 0,0-1-1 0 0,0 1 0 0 0,1-1 0 0 0,-1 1 1 0 0,0-1-1 0 0,0 1 0 0 0,1 0 0 0 0,-1-1 1 0 0,0 1-1 0 0,1 0 0 0 0,-1 0 0 0 0,1-1 1 0 0,-1 1-1 0 0,1 0 0 0 0,0 0 0 0 0,-1 0 1 0 0,1 0-1 0 0,0 0 0 0 0,-1-1 0 0 0,1 1 1 0 0,0 0-1 0 0,0 0 0 0 0,0 0 0 0 0,0 2 1 0 0,-2-13-39 0 0,0 0 0 0 0,1 1 0 0 0,0-1 0 0 0,1 0 1 0 0,0 0-1 0 0,1 1 0 0 0,0-1 0 0 0,0 0 1 0 0,1 1-1 0 0,0-1 0 0 0,1 1 0 0 0,0-1 0 0 0,0 1 1 0 0,1 0-1 0 0,0 0 0 0 0,1 1 0 0 0,0-1 0 0 0,0 1 1 0 0,1 0-1 0 0,0 1 0 0 0,0-1 0 0 0,1 1 1 0 0,0 0-1 0 0,0 1 0 0 0,1 0 0 0 0,0 0 0 0 0,9-5 1 0 0,-14 8-2 0 0,1 1 0 0 0,0 1 0 0 0,0-1 0 0 0,0 0 0 0 0,0 1 0 0 0,0 0 1 0 0,0 0-1 0 0,1 0 0 0 0,-1 1 0 0 0,0-1 0 0 0,0 1 0 0 0,1 0 0 0 0,-1 0 1 0 0,0 0-1 0 0,0 1 0 0 0,1-1 0 0 0,-1 1 0 0 0,0 0 0 0 0,0 1 0 0 0,0-1 1 0 0,0 1-1 0 0,0-1 0 0 0,0 1 0 0 0,0 0 0 0 0,-1 1 0 0 0,1-1 0 0 0,-1 1 1 0 0,1-1-1 0 0,-1 1 0 0 0,5 6 0 0 0,3 4-656 0 0,-1 0 0 0 0,-1 0 1 0 0,0 1-1 0 0,-1 0 0 0 0,0 0 0 0 0,9 28 1 0 0,-12-31-2082 0 0</inkml:trace>
  <inkml:trace contextRef="#ctx0" brushRef="#br0" timeOffset="1">472 248 2964 0 0,'0'0'5406'0'0,"15"-4"-5294"0"0,-5 2-84 0 0,11-3 36 0 0,0-1-1 0 0,0-1 1 0 0,39-18 0 0 0,-53 20-64 0 0,-1 1 0 0 0,1-1 1 0 0,-1 0-1 0 0,0-1 0 0 0,0 0 1 0 0,0 0-1 0 0,-1 0 0 0 0,0 0 1 0 0,0-1-1 0 0,5-10 0 0 0,-7 13 110 0 0,0-1-1 0 0,-1 0 0 0 0,0 0 0 0 0,0-1 1 0 0,-1 1-1 0 0,1 0 0 0 0,-1-1 0 0 0,-1 1 1 0 0,1-1-1 0 0,-1 1 0 0 0,1-1 0 0 0,-2 1 1 0 0,1-1-1 0 0,0 1 0 0 0,-1-1 0 0 0,-2-7 1 0 0,3 12-63 0 0,-1-1 0 0 0,1 1 0 0 0,0 0 0 0 0,0 0 0 0 0,-1 0 0 0 0,1-1 0 0 0,-1 1 0 0 0,1 0 0 0 0,-1 0 0 0 0,1 0-1 0 0,-1 0 1 0 0,0 0 0 0 0,0 0 0 0 0,1 0 0 0 0,-1 0 0 0 0,0 0 0 0 0,0 0 0 0 0,0 0 0 0 0,0 0 0 0 0,0 1 0 0 0,0-1 0 0 0,0 0 0 0 0,0 1 0 0 0,-1-1 0 0 0,1 1 0 0 0,0-1 0 0 0,0 1 0 0 0,0 0 0 0 0,-1-1 0 0 0,1 1 0 0 0,0 0 0 0 0,0 0 0 0 0,-1 0 0 0 0,1 0 0 0 0,0 0 0 0 0,0 0 0 0 0,-1 0 0 0 0,1 0 0 0 0,0 1 0 0 0,0-1 0 0 0,-1 0 0 0 0,1 1 0 0 0,0-1 0 0 0,-1 1 0 0 0,-2 1-62 0 0,1 0 0 0 0,0 0 0 0 0,0 0 0 0 0,0 1 0 0 0,1-1 0 0 0,-1 1 0 0 0,0 0 0 0 0,1-1 0 0 0,0 1 0 0 0,-1 0 0 0 0,1 0 0 0 0,0 1 0 0 0,-2 5 0 0 0,0 2 57 0 0,1 0-1 0 0,0 0 0 0 0,1 0 1 0 0,0 0-1 0 0,1 1 0 0 0,0-1 1 0 0,1 0-1 0 0,0 1 0 0 0,1-1 0 0 0,0 0 1 0 0,1 1-1 0 0,0-1 0 0 0,1 0 1 0 0,0 0-1 0 0,1 0 0 0 0,0-1 0 0 0,11 21 1 0 0,-7-16-225 0 0,1-1 0 0 0,1 0-1 0 0,0-1 1 0 0,22 23 0 0 0,-18-23-709 0 0,1 0-1 0 0,0-1 1 0 0,1-1 0 0 0,17 10-1 0 0,2-3-3611 0 0</inkml:trace>
</inkml:ink>
</file>

<file path=ppt/ink/ink8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19.5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413 0 2904 0 0,'0'0'5155'0'0,"11"18"-5061"0"0,0-1-17 0 0,0-1 98 0 0,-1-1 0 0 0,-1 2 0 0 0,-1-1-1 0 0,0 1 1 0 0,10 35 0 0 0,0 17 371 0 0,-4 0 1 0 0,-2 1 0 0 0,-3 0-1 0 0,-4 1 1 0 0,-2 0 0 0 0,-12 121-1 0 0,1-138-333 0 0,-3-1-1 0 0,-1-1 0 0 0,-3 0 1 0 0,-3-1-1 0 0,-42 88 0 0 0,47-116-57 0 0,-1 0 0 0 0,-1-1 0 0 0,-1 0 0 0 0,0-1 1 0 0,-2-1-1 0 0,0-1 0 0 0,-25 20 0 0 0,31-29-155 0 0,-2 0 1 0 0,1 0 0 0 0,-1-2 0 0 0,0 1 0 0 0,-1-2 0 0 0,0 0 0 0 0,0-1-1 0 0,-1 0 1 0 0,0-1 0 0 0,0-1 0 0 0,0 0 0 0 0,-23 1 0 0 0,36-5-156 0 0,-1 0-1 0 0,1 0 1 0 0,-1 0 0 0 0,1 0 0 0 0,0-1 0 0 0,-1 1-1 0 0,1-1 1 0 0,0 0 0 0 0,-6-2 0 0 0,8 2-46 0 0,0 0 0 0 0,-1 0-1 0 0,1 1 1 0 0,0-1 0 0 0,0 0 0 0 0,0 0 0 0 0,0-1 0 0 0,0 1 0 0 0,0 0 0 0 0,0 0 0 0 0,0 0 0 0 0,0-1-1 0 0,0 1 1 0 0,0 0 0 0 0,1-1 0 0 0,-1 1 0 0 0,1 0 0 0 0,-1-1 0 0 0,1 1 0 0 0,-1-1 0 0 0,1 1 0 0 0,0-1-1 0 0,0 1 1 0 0,0-1 0 0 0,0-1 0 0 0,4-30-4905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2.7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154 1410 5208 0 0,'0'0'3511'0'0,"0"-29"-2411"0"0,0-2-587 0 0,-1-28 63 0 0,3-1 1 0 0,15-96 0 0 0,38-248-332 0 0,-54 393-212 0 0,7-117-98 0 0,-6 71 58 0 0,13-80 0 0 0,0 21 17 0 0,-11 80-99 0 0,0 0 0 0 0,2 0 1 0 0,20-60-1 0 0,-23 91-1 0 0,1-7-329 0 0,26 12-912 0 0,264 18 1073 0 0,-154-6 253 0 0,142 13-31 0 0,170 9-36 0 0,189-27 24 0 0,-183-5 5 0 0,-154 7 41 0 0,-237-6 41 0 0,-17-2-36 0 0,0 2-1 0 0,70 13 1 0 0,-118-16-77 0 0,1 1 1 0 0,-1 0-1 0 0,0-1 1 0 0,1 1 0 0 0,-1 0-1 0 0,0 0 1 0 0,1 0-1 0 0,-1 1 1 0 0,0-1-1 0 0,0 1 1 0 0,0-1-1 0 0,0 1 1 0 0,0-1-1 0 0,-1 1 1 0 0,4 4-1 0 0,-2-2-178 0 0,-1 1-1 0 0,0 0 0 0 0,0 0 0 0 0,0 0 0 0 0,2 9 0 0 0,1 4 375 0 0,77 323-1335 0 0,-12-42 1099 0 0,-58-255 180 0 0,10 28 153 0 0,-4 2 0 0 0,13 106 0 0 0,-30-176-172 0 0,-1 0-1 0 0,1 0 1 0 0,-1 0 0 0 0,0 0-1 0 0,0 0 1 0 0,-1 0 0 0 0,1 0 0 0 0,-1 0-1 0 0,-1 5 1 0 0,1-7 11 0 0,-1-1 1 0 0,1 0-1 0 0,0 1 1 0 0,0-1-1 0 0,-1 0 0 0 0,1 1 1 0 0,-1-1-1 0 0,1 0 1 0 0,-1 0-1 0 0,1 0 1 0 0,-1 0-1 0 0,0 0 0 0 0,1-1 1 0 0,-1 1-1 0 0,0-1 1 0 0,0 1-1 0 0,0-1 1 0 0,1 1-1 0 0,-1-1 0 0 0,0 0 1 0 0,0 0-1 0 0,-2 0 1 0 0,-82 6 337 0 0,-111-8-1 0 0,148 1-400 0 0,-178-7-8 0 0,-369 0 167 0 0,546 10-167 0 0,-449 15 356 0 0,164-12-545 0 0,179-1 82 0 0,-209 34 0 0 0,172-13 360 0 0,-249 2 0 0 0,387-30 618 0 0,0-2 0 0 0,-92-20 0 0 0,145 66-3072 0 0,3-29 408 0 0</inkml:trace>
</inkml:ink>
</file>

<file path=ppt/ink/ink8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0.0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 1 4760 0 0,'0'0'8829'0'0,"9"43"-9485"0"0,-7-30-484 0 0,-2-2-716 0 0,0 7-2292 0 0</inkml:trace>
  <inkml:trace contextRef="#ctx0" brushRef="#br0" timeOffset="1">32 587 6749 0 0,'0'0'8796'0'0,"-27"82"-8796"0"0,27-68-80 0 0,0 2-360 0 0,-3 1-1220 0 0,1-5-1280 0 0</inkml:trace>
</inkml:ink>
</file>

<file path=ppt/ink/ink8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0.7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0 4852 0 0,'0'0'8925'0'0,"-37"78"-9177"0"0,32-49 112 0 0,1-2 36 0 0,-1 0-48 0 0,5-3 0 0 0,0-1-180 0 0,0-3-296 0 0,6-2-348 0 0,-1-4-680 0 0,1-7-1092 0 0</inkml:trace>
</inkml:ink>
</file>

<file path=ppt/ink/ink8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1.3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0 279 8585 0 0,'0'0'2933'0'0,"17"11"-2805"0"0,54 31 24 0 0,-65-39-141 0 0,1-1 1 0 0,0 1 0 0 0,0-1 0 0 0,0-1-1 0 0,0 1 1 0 0,1-1 0 0 0,-1 0 0 0 0,0-1-1 0 0,0 0 1 0 0,1 0 0 0 0,-1 0-1 0 0,0-1 1 0 0,0 0 0 0 0,11-4 0 0 0,-6 3-27 0 0,13-3-288 0 0,0-2-1 0 0,-1 0 1 0 0,0-2 0 0 0,0 0-1 0 0,-1-2 1 0 0,33-19 0 0 0,-44 22-124 0 0,0 0 0 0 0,-1 0 1 0 0,0-1-1 0 0,0 0 0 0 0,-1-1 1 0 0,0-1-1 0 0,-1 1 0 0 0,0-2 1 0 0,0 1-1 0 0,-2-1 0 0 0,1 0 1 0 0,-1-1-1 0 0,5-13 0 0 0,-2-19 973 0 0,-9 40 71 0 0,-1 0 0 0 0,0 0 0 0 0,0 0 0 0 0,0 0 0 0 0,0 0 0 0 0,-3-9 0 0 0,3 13-572 0 0,0 0 1 0 0,0 1-1 0 0,0-1 1 0 0,-1 1-1 0 0,1-1 1 0 0,0 1-1 0 0,0-1 0 0 0,-1 1 1 0 0,1 0-1 0 0,0-1 1 0 0,0 1-1 0 0,-1-1 1 0 0,1 1-1 0 0,-1-1 1 0 0,1 1-1 0 0,0 0 1 0 0,-1-1-1 0 0,1 1 1 0 0,-1 0-1 0 0,1 0 0 0 0,-1-1 1 0 0,1 1-1 0 0,-1 0 1 0 0,1 0-1 0 0,-1-1 1 0 0,1 1-1 0 0,-1 0 1 0 0,1 0-1 0 0,-1 0 1 0 0,1 0-1 0 0,-1 0 0 0 0,1 0 1 0 0,-1 0-1 0 0,1 0 1 0 0,-1 0-1 0 0,1 0 1 0 0,-1 0-1 0 0,1 0 1 0 0,-1 1-1 0 0,1-1 1 0 0,-1 0-1 0 0,1 0 1 0 0,-1 0-1 0 0,1 1 0 0 0,-1-1 1 0 0,1 0-1 0 0,-1 1 1 0 0,1-1-1 0 0,-1 0 1 0 0,0 1-1 0 0,-20 21-640 0 0,2 9 802 0 0,1 0 0 0 0,2 1 0 0 0,1 0 0 0 0,1 2 0 0 0,-12 47 0 0 0,-29 180 661 0 0,45-192-413 0 0,-2 119 0 0 0,12-148-248 0 0,3 0 0 0 0,1-1-1 0 0,1 1 1 0 0,17 56-1 0 0,-17-80-173 0 0,1 1-1 0 0,1 0 1 0 0,0-1-1 0 0,1 0 0 0 0,1-1 1 0 0,1 0-1 0 0,0 0 1 0 0,16 17-1 0 0,-20-26-171 0 0,0 1-1 0 0,1-1 0 0 0,-1 0 1 0 0,1-1-1 0 0,1 0 1 0 0,-1 0-1 0 0,1 0 1 0 0,-1-1-1 0 0,1 0 1 0 0,1 0-1 0 0,-1-1 1 0 0,0 0-1 0 0,1-1 1 0 0,0 0-1 0 0,-1 0 0 0 0,1-1 1 0 0,0 0-1 0 0,13 0 1 0 0,-22-1 85 0 0,1 0 0 0 0,0 0 1 0 0,-1 0-1 0 0,1 0 0 0 0,-1 0 0 0 0,1-1 1 0 0,0 1-1 0 0,-1 0 0 0 0,1 0 0 0 0,-1 0 1 0 0,1-1-1 0 0,-1 1 0 0 0,1 0 1 0 0,-1-1-1 0 0,1 1 0 0 0,-1 0 0 0 0,1-1 1 0 0,-1 1-1 0 0,1-1 0 0 0,-1 1 0 0 0,0 0 1 0 0,1-1-1 0 0,-1 1 0 0 0,0-1 1 0 0,1 1-1 0 0,-1-1 0 0 0,0 0 0 0 0,0 1 1 0 0,1-1-1 0 0,-1 1 0 0 0,0-1 0 0 0,-2-24-1409 0 0,-19-22-969 0 0,-34-51-1036 0 0,-36-67 2441 0 0,8-2 4219 0 0,79 159-2745 0 0,0-1 0 0 0,1 1 0 0 0,0 0 0 0 0,1-1-1 0 0,-1 0 1 0 0,2 0 0 0 0,-1 1 0 0 0,1-12-1 0 0,1 17-400 0 0,0 1-1 0 0,0-1 0 0 0,1 1 0 0 0,0-1 0 0 0,-1 1 1 0 0,1 0-1 0 0,0-1 0 0 0,0 1 0 0 0,0 0 0 0 0,0 0 1 0 0,1 0-1 0 0,-1 0 0 0 0,1 0 0 0 0,-1 0 0 0 0,1 0 1 0 0,0 0-1 0 0,-1 1 0 0 0,1-1 0 0 0,0 0 0 0 0,0 1 1 0 0,0 0-1 0 0,0-1 0 0 0,1 1 0 0 0,-1 0 0 0 0,0 0 1 0 0,0 0-1 0 0,1 1 0 0 0,-1-1 0 0 0,1 0 1 0 0,-1 1-1 0 0,0 0 0 0 0,1-1 0 0 0,3 1 0 0 0,21-2-86 0 0,0 0-1 0 0,-1 2 0 0 0,1 0 0 0 0,40 7 0 0 0,106 29-971 0 0,-131-26 97 0 0,-6-5-2023 0 0,-23-5 484 0 0</inkml:trace>
</inkml:ink>
</file>

<file path=ppt/ink/ink8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1.8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211 0 4620 0 0,'0'0'6781'0'0,"-16"18"-6700"0"0,-2 1-89 0 0,5-7 14 0 0,2 1-1 0 0,0 0 1 0 0,0 0-1 0 0,1 1 1 0 0,1 1 0 0 0,-14 28-1 0 0,6-6 166 0 0,2 2 0 0 0,2 0 0 0 0,2 0 0 0 0,1 1 0 0 0,2 1 0 0 0,1-1 0 0 0,3 1 0 0 0,0 54 0 0 0,5-61-104 0 0,2 0 1 0 0,1-1-1 0 0,1 0 1 0 0,2 0 0 0 0,2 0-1 0 0,0-1 1 0 0,3 0-1 0 0,0-1 1 0 0,2-1 0 0 0,28 47-1 0 0,-18-41-243 0 0,1-2-1 0 0,1-1 0 0 0,56 54 1 0 0,-59-66-885 0 0,1-1 1 0 0,1-1-1 0 0,0-2 0 0 0,2 0 1 0 0,55 26-1 0 0,-36-28-3200 0 0</inkml:trace>
</inkml:ink>
</file>

<file path=ppt/ink/ink8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2.3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87 1 7293 0 0,'0'0'6917'0'0,"-4"19"-7311"0"0,-25 210 1309 0 0,-1 47-320 0 0,13-159-3331 0 0,15-103 2095 0 0,-1 7-2385 0 0,2-9-1929 0 0</inkml:trace>
</inkml:ink>
</file>

<file path=ppt/ink/ink8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2.7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395 0 3372 0 0,'0'0'7454'0'0,"-14"11"-7318"0"0,-45 34 26 0 0,54-42-148 0 0,0 0 0 0 0,0-1 1 0 0,0 0-1 0 0,0 1 0 0 0,-1-1 0 0 0,1-1 1 0 0,-1 1-1 0 0,1-1 0 0 0,-1 0 0 0 0,0-1 1 0 0,1 1-1 0 0,-1-1 0 0 0,0 0 1 0 0,-9-1-1 0 0,-5 0 18 0 0,-59-7 194 0 0,63 6-244 0 0,15 2 49 0 0,1 0-1 0 0,0 0 1 0 0,-1 1 0 0 0,1-1 0 0 0,0 0-1 0 0,0 0 1 0 0,-1 1 0 0 0,1-1 0 0 0,0 0 0 0 0,0 1-1 0 0,0-1 1 0 0,-1 0 0 0 0,1 1 0 0 0,0-1 0 0 0,0 1-1 0 0,0-1 1 0 0,0 0 0 0 0,0 1 0 0 0,0-1 0 0 0,0 0-1 0 0,0 1 1 0 0,0-1 0 0 0,0 1 0 0 0,0-1-1 0 0,0 0 1 0 0,0 1 0 0 0,0-1 0 0 0,0 1 0 0 0,0-1-1 0 0,0 0 1 0 0,0 1 0 0 0,0-1 0 0 0,1 0 0 0 0,-1 1-1 0 0,0-1 1 0 0,0 0 0 0 0,0 1 0 0 0,1-1 0 0 0,7 24 380 0 0,-6-19-129 0 0,3 9-196 0 0,-1 0 1 0 0,0 0-1 0 0,-1 1 0 0 0,0 0 1 0 0,-1-1-1 0 0,-1 1 0 0 0,-1 23 1 0 0,0-35-78 0 0,-1-1 0 0 0,0 1-1 0 0,0-1 1 0 0,0 0 0 0 0,0 0 0 0 0,0 0 0 0 0,0 0 0 0 0,-1 0 0 0 0,1 0 0 0 0,-1 0 0 0 0,0 0 0 0 0,1 0 0 0 0,-1-1 0 0 0,-3 3 0 0 0,-33 23 114 0 0,27-20-119 0 0,-8 5-10 0 0,12-8 10 0 0,0 0 0 0 0,0 0 0 0 0,1 1 0 0 0,-1 0-1 0 0,1 0 1 0 0,-9 10 0 0 0,14-13 448 0 0,5-5-437 0 0,-1 1-1 0 0,1-1 0 0 0,0 1 1 0 0,-1 0-1 0 0,1 0 0 0 0,6-2 1 0 0,-9 4-14 0 0,8-4-32 0 0,-1 1-1 0 0,1 0 1 0 0,1 0 0 0 0,-1 1 0 0 0,0 0 0 0 0,0 1 0 0 0,1 0 0 0 0,-1 0-1 0 0,1 1 1 0 0,-1 0 0 0 0,1 1 0 0 0,-1 0 0 0 0,1 1 0 0 0,-1-1-1 0 0,0 2 1 0 0,0-1 0 0 0,0 2 0 0 0,0-1 0 0 0,0 1 0 0 0,-1 0 0 0 0,1 1-1 0 0,-1 0 1 0 0,0 0 0 0 0,-1 1 0 0 0,1 0 0 0 0,-1 0 0 0 0,0 1 0 0 0,-1-1-1 0 0,0 2 1 0 0,0-1 0 0 0,9 16 0 0 0,-9-12-46 0 0,-1 0-1 0 0,0 0 1 0 0,0 1 0 0 0,-2 0-1 0 0,1-1 1 0 0,-2 2 0 0 0,1-1-1 0 0,-2 0 1 0 0,1 0 0 0 0,-2 14-1 0 0,-4-15-2139 0 0</inkml:trace>
</inkml:ink>
</file>

<file path=ppt/ink/ink8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3.1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139 267 4576 0 0,'0'0'2726'0'0,"6"-14"-1865"0"0,50-112-1893 0 0,-52 117 1077 0 0,0 0-1 0 0,0-1 1 0 0,-1 0 0 0 0,0 1 0 0 0,0-1 0 0 0,-1 0 0 0 0,-1 0 0 0 0,0-1-1 0 0,0-12 1 0 0,-1 23 6 0 0,0-1-1 0 0,0 0 0 0 0,0 0 1 0 0,0 1-1 0 0,0-1 0 0 0,-1 0 1 0 0,1 1-1 0 0,0-1 1 0 0,0 0-1 0 0,-1 1 0 0 0,1-1 1 0 0,0 0-1 0 0,-1 1 0 0 0,1-1 1 0 0,-1 1-1 0 0,1-1 0 0 0,-1 1 1 0 0,1-1-1 0 0,-1 1 0 0 0,1-1 1 0 0,-1 1-1 0 0,1-1 0 0 0,-1 1 1 0 0,0 0-1 0 0,1-1 0 0 0,-2 1 1 0 0,-22-1 437 0 0,18 2-409 0 0,0 1 1 0 0,0 0-1 0 0,0 0 1 0 0,0 0-1 0 0,-7 5 1 0 0,1 1 267 0 0,0 1 1 0 0,0 0 0 0 0,1 1 0 0 0,0 1 0 0 0,0-1 0 0 0,2 2-1 0 0,-1-1 1 0 0,1 2 0 0 0,-11 19 0 0 0,15-23-241 0 0,1 0 1 0 0,0 0 0 0 0,0 1-1 0 0,1-1 1 0 0,0 1 0 0 0,0 0-1 0 0,1 0 1 0 0,1 0-1 0 0,0 0 1 0 0,0 0 0 0 0,1 1-1 0 0,0-1 1 0 0,0 0-1 0 0,5 19 1 0 0,-4-24-117 0 0,1 0 0 0 0,0 0 0 0 0,0 0 0 0 0,1 0 0 0 0,0-1 0 0 0,-1 1-1 0 0,1-1 1 0 0,1 1 0 0 0,-1-1 0 0 0,1 0 0 0 0,-1-1 0 0 0,1 1 0 0 0,0-1 0 0 0,1 1 0 0 0,-1-1 0 0 0,0-1 0 0 0,1 1 0 0 0,0 0-1 0 0,0-1 1 0 0,-1 0 0 0 0,1 0 0 0 0,1-1 0 0 0,-1 1 0 0 0,0-1 0 0 0,6 1 0 0 0,-2-1-411 0 0,1 0 1 0 0,-1 0-1 0 0,1 0 0 0 0,-1-2 1 0 0,1 1-1 0 0,-1-1 0 0 0,1 0 1 0 0,-1-1-1 0 0,0 0 0 0 0,0 0 1 0 0,0-1-1 0 0,0-1 0 0 0,9-4 1 0 0,4-5-2381 0 0,4-10-1325 0 0</inkml:trace>
</inkml:ink>
</file>

<file path=ppt/ink/ink8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3.5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27 4592 0 0,'0'0'6574'0'0,"-8"13"-5960"0"0,-21 47-101 0 0,27-56-405 0 0,0 1 0 0 0,0-1 0 0 0,0 1-1 0 0,1-1 1 0 0,0 1 0 0 0,0-1 0 0 0,0 1 0 0 0,0 0 0 0 0,1 0 0 0 0,0-1-1 0 0,0 1 1 0 0,0 0 0 0 0,1 0 0 0 0,-1-1 0 0 0,3 10 0 0 0,-1-10-21 0 0,0-1 1 0 0,-1 0 0 0 0,1 0 0 0 0,1 0 0 0 0,-1 0 0 0 0,0 0 0 0 0,1 0 0 0 0,-1-1 0 0 0,1 1 0 0 0,0-1-1 0 0,0 1 1 0 0,0-1 0 0 0,0 0 0 0 0,0 0 0 0 0,0-1 0 0 0,4 3 0 0 0,6 0 40 0 0,0 0 1 0 0,0-1-1 0 0,0 0 1 0 0,1-1-1 0 0,-1 0 1 0 0,1-1-1 0 0,-1-1 0 0 0,25-2 1 0 0,-18 0-126 0 0,0-2 1 0 0,-1 0-1 0 0,1-1 0 0 0,-1-2 1 0 0,0 1-1 0 0,-1-2 0 0 0,0-1 1 0 0,0 0-1 0 0,-1-1 0 0 0,0-1 1 0 0,0 0-1 0 0,-2-2 0 0 0,1 0 1 0 0,-1 0-1 0 0,-1-1 0 0 0,-1-1 1 0 0,0-1-1 0 0,11-17 0 0 0,-23 32-112 0 0,0 0 0 0 0,0-1 0 0 0,0 1 0 0 0,0-1 0 0 0,0 0 0 0 0,0 1 0 0 0,-1-1 0 0 0,1 0 0 0 0,-1 1 0 0 0,1-1 0 0 0,-1 0 0 0 0,1 0 1 0 0,-1 0-1 0 0,0 1 0 0 0,0-1 0 0 0,0 0 0 0 0,0-2 0 0 0,-1 3-214 0 0,0 0 0 0 0,0 0 0 0 0,-1 0 0 0 0,1 0 0 0 0,0 0 0 0 0,0 1 0 0 0,0-1 0 0 0,-1 0 0 0 0,1 1 0 0 0,0-1 1 0 0,-1 1-1 0 0,1-1 0 0 0,0 1 0 0 0,-1 0 0 0 0,1-1 0 0 0,-1 1 0 0 0,1 0 0 0 0,0 0 0 0 0,-1 0 0 0 0,1 0 0 0 0,-1 0 0 0 0,1 1 1 0 0,-2-1-1 0 0,-25 2-4802 0 0</inkml:trace>
  <inkml:trace contextRef="#ctx0" brushRef="#br0" timeOffset="1">213 371 6657 0 0,'0'0'2983'0'0,"-1"16"-1363"0"0,-4 240 1402 0 0,-17-7-826 0 0,-1 17-4759 0 0,23-263 2209 0 0,0-3 211 0 0,0 1 1 0 0,0-1-1 0 0,-1 1 1 0 0,1-1-1 0 0,0 1 0 0 0,0-1 1 0 0,0 1-1 0 0,0-1 1 0 0,0 1-1 0 0,0 0 0 0 0,0-1 1 0 0,1 1-1 0 0,-1-1 1 0 0,0 1-1 0 0,0-1 0 0 0,0 1 1 0 0,0-1-1 0 0,1 1 1 0 0,-1-1-1 0 0,0 1 0 0 0,0-1 1 0 0,1 1-1 0 0,-1-1 1 0 0,1 0-1 0 0,-1 1 0 0 0,0-1 1 0 0,1 1-1 0 0,-1-1 1 0 0,1 0-1 0 0,-1 1 0 0 0,0-1 1 0 0,1 0-1 0 0,-1 0 1 0 0,2 1-1 0 0,11-1-3667 0 0</inkml:trace>
</inkml:ink>
</file>

<file path=ppt/ink/ink8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4.2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62 1304 0 0,'0'0'12473'0'0,"14"-6"-12003"0"0,-6 3-421 0 0,13-6 156 0 0,1 0 0 0 0,1 2 0 0 0,32-8 0 0 0,-35 12-174 0 0,-7 0-149 0 0,0 0-1 0 0,1 1 1 0 0,-1 1 0 0 0,0 0-1 0 0,0 1 1 0 0,1 1 0 0 0,25 3 0 0 0,-38-3-32 0 0,0-1 0 0 0,1 1 1 0 0,-1-1-1 0 0,0 1 0 0 0,0 0 0 0 0,1-1 1 0 0,-1 1-1 0 0,0 0 0 0 0,0 0 1 0 0,0 0-1 0 0,0 0 0 0 0,0 0 1 0 0,0 0-1 0 0,0 0 0 0 0,0 1 0 0 0,-1-1 1 0 0,1 0-1 0 0,1 2 0 0 0,-2-2-90 0 0,0 0-1 0 0,0 0 1 0 0,1 0-1 0 0,-1 0 0 0 0,0 0 1 0 0,0 0-1 0 0,0 0 1 0 0,0 0-1 0 0,0 0 0 0 0,-1 1 1 0 0,1-1-1 0 0,0 0 1 0 0,0 0-1 0 0,-1 0 0 0 0,1 0 1 0 0,0 0-1 0 0,-1 0 1 0 0,1 0-1 0 0,-1-1 1 0 0,1 1-1 0 0,-1 0 0 0 0,0 0 1 0 0,1 0-1 0 0,-1 0 1 0 0,0-1-1 0 0,-1 2 0 0 0,-18 14-4531 0 0</inkml:trace>
</inkml:ink>
</file>

<file path=ppt/ink/ink8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4.7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0 349 3848 0 0,'0'0'8617'0'0,"80"-4"-8629"0"0,-48-2-156 0 0,4 2-820 0 0,3-4-808 0 0,-11 2-900 0 0,16-13-3129 0 0</inkml:trace>
  <inkml:trace contextRef="#ctx0" brushRef="#br0" timeOffset="1">714 30 5917 0 0,'0'0'7432'0'0,"93"-30"-7508"0"0,-67 30-76 0 0,0 2 88 0 0,1 5-140 0 0,-2 5-192 0 0,-1-1-272 0 0,-3 2-208 0 0,-1 0-568 0 0,-11 2-412 0 0,-1-3-1097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6.1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8 283 3208 0 0,'0'0'4989'0'0,"-1"-14"-4924"0"0,-1-5-41 0 0,0 9 13 0 0,1-1 0 0 0,0 0 0 0 0,0 1-1 0 0,2-13 1 0 0,0 18-22 0 0,0 0 0 0 0,1 0-1 0 0,-1 0 1 0 0,1 1 0 0 0,0-1-1 0 0,0 0 1 0 0,1 1 0 0 0,-1-1-1 0 0,1 1 1 0 0,0 0 0 0 0,0 0 0 0 0,1 0-1 0 0,-1 0 1 0 0,1 0 0 0 0,0 1-1 0 0,0-1 1 0 0,0 1 0 0 0,0 0 0 0 0,0 1-1 0 0,10-5 1 0 0,6-3-176 0 0,0 0-1 0 0,1 2 1 0 0,31-9-1 0 0,-1 3 104 0 0,0 3-1 0 0,0 1 0 0 0,1 3 0 0 0,96-1 0 0 0,-144 8 42 0 0,0 0 1 0 0,1 0-1 0 0,-1 0 0 0 0,0 1 0 0 0,1 0 0 0 0,-1 0 0 0 0,0 0 0 0 0,0 0 0 0 0,0 0 0 0 0,0 1 0 0 0,0 0 0 0 0,0 0 0 0 0,0 0 1 0 0,-1 1-1 0 0,1-1 0 0 0,-1 1 0 0 0,1 0 0 0 0,-1 0 0 0 0,0 0 0 0 0,0 0 0 0 0,0 0 0 0 0,-1 1 0 0 0,1-1 0 0 0,-1 1 0 0 0,0 0 1 0 0,0 0-1 0 0,0 0 0 0 0,0 0 0 0 0,-1 0 0 0 0,0 0 0 0 0,1 0 0 0 0,-1 0 0 0 0,-1 1 0 0 0,1 7 0 0 0,-1 3 93 0 0,-1 1 0 0 0,-1-1 0 0 0,0 0-1 0 0,-1 0 1 0 0,-1 0 0 0 0,0 0-1 0 0,-1-1 1 0 0,-1 0 0 0 0,0 0 0 0 0,-1 0-1 0 0,-12 18 1 0 0,-12 13 77 0 0,-68 77 0 0 0,71-91-184 0 0,-205 202 367 0 0,102-109-78 0 0,131-124-258 0 0,0 1 0 0 0,-1-1-1 0 0,1 0 1 0 0,0 0 0 0 0,0 0 0 0 0,0 0 0 0 0,0 0 0 0 0,0 1 0 0 0,0-1 0 0 0,0 0 0 0 0,0 0-1 0 0,0 0 1 0 0,0 0 0 0 0,0 1 0 0 0,0-1 0 0 0,0 0 0 0 0,0 0 0 0 0,0 0 0 0 0,0 0 0 0 0,0 1-1 0 0,0-1 1 0 0,0 0 0 0 0,0 0 0 0 0,0 0 0 0 0,0 0 0 0 0,0 0 0 0 0,1 1 0 0 0,-1-1 0 0 0,0 0-1 0 0,0 0 1 0 0,0 0 0 0 0,0 0 0 0 0,0 0 0 0 0,0 0 0 0 0,0 0 0 0 0,1 1 0 0 0,-1-1-1 0 0,0 0 1 0 0,0 0 0 0 0,0 0 0 0 0,0 0 0 0 0,0 0 0 0 0,0 0 0 0 0,1 0 0 0 0,-1 0 0 0 0,0 0-1 0 0,0 0 1 0 0,0 0 0 0 0,0 0 0 0 0,1 0 0 0 0,-1 0 0 0 0,0 0 0 0 0,0 0 0 0 0,0 0 0 0 0,0 0-1 0 0,1 0 1 0 0,-1 0 0 0 0,0 0 0 0 0,0 0 0 0 0,0 0 0 0 0,0 0 0 0 0,0 0 0 0 0,1-1-1 0 0,13 2 43 0 0,-13-1-28 0 0,104-9 1021 0 0,104-21-1 0 0,-69 8-973 0 0,49-3 390 0 0,212-1 0 0 0,-397 26-416 0 0,9 1-296 0 0,-13-1 281 0 0,0 0-1 0 0,1 0 1 0 0,-1 0 0 0 0,0 0 0 0 0,0 0 0 0 0,0 0 0 0 0,0 0 0 0 0,0 0 0 0 0,0 1-1 0 0,1-1 1 0 0,-1 0 0 0 0,0 0 0 0 0,0 0 0 0 0,0 0 0 0 0,0 0 0 0 0,0 0 0 0 0,0 1-1 0 0,0-1 1 0 0,0 0 0 0 0,0 0 0 0 0,0 0 0 0 0,0 0 0 0 0,0 0 0 0 0,0 1 0 0 0,0-1-1 0 0,0 0 1 0 0,0 0 0 0 0,0 0 0 0 0,0 0 0 0 0,0 1 0 0 0,0-1 0 0 0,0 0 0 0 0,0 0-1 0 0,0 0 1 0 0,0 0 0 0 0,0 0 0 0 0,0 1 0 0 0,0-1 0 0 0,0 0 0 0 0,0 0-1 0 0,0 0 1 0 0,0 0 0 0 0,0 0 0 0 0,-1 1 0 0 0,1-1 0 0 0,0 0 0 0 0,0 0 0 0 0,0 0-1 0 0,0 0 1 0 0,0 0 0 0 0,0 0 0 0 0,-1 0 0 0 0,1 0 0 0 0,0 0 0 0 0,0 0 0 0 0,0 0-1 0 0,0 1 1 0 0,-1-1 0 0 0,1 0-194 0 0,0 1-1 0 0,0 0 0 0 0,0-1 1 0 0,-1 1-1 0 0,1 0 1 0 0,0-1-1 0 0,0 1 0 0 0,0 0 1 0 0,0-1-1 0 0,0 1 1 0 0,0 0-1 0 0,0 0 1 0 0,1-1-1 0 0,-1 1 0 0 0,0 0 1 0 0,0-1-1 0 0,1 1 1 0 0,-1 0-1 0 0,0-1 0 0 0,0 1 1 0 0,1-1-1 0 0,-1 1 1 0 0,1 0-1 0 0,-1-1 1 0 0,1 1-1 0 0,-1-1 0 0 0,1 1 1 0 0,-1-1-1 0 0,1 0 1 0 0,-1 1-1 0 0,1-1 0 0 0,-1 1 1 0 0,1-1-1 0 0,1 1 1 0 0,8-2-4055 0 0</inkml:trace>
</inkml:ink>
</file>

<file path=ppt/ink/ink8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5.1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54 1760 0 0,'0'0'12365'0'0,"99"-16"-12061"0"0,-66 12-264 0 0,3-1-40 0 0,2 2-88 0 0,1 0-4 0 0,-1 0-552 0 0,4 2-444 0 0,-4-2-360 0 0,-8 0-1112 0 0,9-9-3909 0 0</inkml:trace>
</inkml:ink>
</file>

<file path=ppt/ink/ink8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5.8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45 10757 0 0,'0'0'2809'0'0,"5"18"-3045"0"0,42 131 461 0 0,-35-111-118 0 0,-7-23-61 0 0,0 0 1 0 0,-1 0 0 0 0,-1 0 0 0 0,3 30 471 0 0,-9-78 2475 0 0,4 20-2915 0 0,0-1 0 0 0,1 1 0 0 0,7-26 0 0 0,-4 23-180 0 0,0 0 1 0 0,2 0 0 0 0,0 0 0 0 0,1 1-1 0 0,0 0 1 0 0,1 1 0 0 0,1 0-1 0 0,20-22 1 0 0,-23 28-259 0 0,1 0-1 0 0,0 1 1 0 0,1 0-1 0 0,0 0 1 0 0,0 1-1 0 0,0 0 1 0 0,1 1-1 0 0,0 0 1 0 0,0 1-1 0 0,0 0 1 0 0,0 0-1 0 0,1 1 1 0 0,0 0 0 0 0,17-1-1 0 0,1 1-2779 0 0,41 3 1 0 0,-60 0 2816 0 0,1 1 1 0 0,0 1 0 0 0,0 0 0 0 0,0 0-1 0 0,-1 1 1 0 0,20 8 0 0 0,-29-10 457 0 0,-1-1 0 0 0,1 1 1 0 0,0-1-1 0 0,-1 1 1 0 0,1-1-1 0 0,0 1 0 0 0,-1 0 1 0 0,1-1-1 0 0,-1 1 0 0 0,0 0 1 0 0,1 0-1 0 0,-1-1 1 0 0,1 1-1 0 0,-1 0 0 0 0,0 0 1 0 0,0 0-1 0 0,1-1 1 0 0,-1 1-1 0 0,0 0 0 0 0,0 0 1 0 0,0 0-1 0 0,0 0 0 0 0,0-1 1 0 0,0 1-1 0 0,0 0 1 0 0,0 0-1 0 0,0 0 0 0 0,-1 0 1 0 0,1-1-1 0 0,0 1 1 0 0,0 0-1 0 0,-1 0 0 0 0,1 0 1 0 0,0-1-1 0 0,-1 1 0 0 0,1 0 1 0 0,-1-1-1 0 0,0 2 1 0 0,-25 33 1866 0 0,20-27-1632 0 0,0-2-296 0 0,1 1 1 0 0,0-1-1 0 0,1 1 1 0 0,0 0-1 0 0,0 1 1 0 0,0-1-1 0 0,1 1 1 0 0,0 0-1 0 0,0 0 1 0 0,1 0-1 0 0,0 0 1 0 0,0 0-1 0 0,1 0 1 0 0,0 10-1 0 0,2-16-62 0 0,-1-1 0 0 0,1 1 1 0 0,0 0-1 0 0,0 0 0 0 0,-1 0 0 0 0,1 0 0 0 0,1-1 1 0 0,-1 1-1 0 0,0 0 0 0 0,0-1 0 0 0,1 1 0 0 0,-1-1 0 0 0,1 0 1 0 0,-1 1-1 0 0,1-1 0 0 0,0 0 0 0 0,-1 0 0 0 0,1 0 1 0 0,0 0-1 0 0,0 0 0 0 0,0 0 0 0 0,0-1 0 0 0,-1 1 1 0 0,1 0-1 0 0,0-1 0 0 0,0 0 0 0 0,0 1 0 0 0,3-1 1 0 0,9 2 175 0 0,0 0 0 0 0,24-1 1 0 0,-37-1-179 0 0,7 0 48 0 0,1 0 1 0 0,-1-1-1 0 0,1 1 1 0 0,-1-2-1 0 0,0 1 1 0 0,0-1-1 0 0,1 0 0 0 0,12-6 1 0 0,-17 6-9 0 0,-1 0 0 0 0,0-1 1 0 0,0 1-1 0 0,0 0 0 0 0,0-1 0 0 0,0 0 0 0 0,0 1 1 0 0,-1-1-1 0 0,1 0 0 0 0,-1 0 0 0 0,0-1 1 0 0,0 1-1 0 0,0 0 0 0 0,-1-1 0 0 0,1 1 0 0 0,-1-1 1 0 0,1 0-1 0 0,-1 1 0 0 0,0-1 0 0 0,-1 0 0 0 0,1-6 1 0 0,0 6-32 0 0,-1 0 0 0 0,0 0 0 0 0,0 0 1 0 0,-1-1-1 0 0,1 1 0 0 0,-1 0 0 0 0,0 0 1 0 0,0 0-1 0 0,-1 0 0 0 0,1 0 1 0 0,-1 1-1 0 0,0-1 0 0 0,1 0 0 0 0,-2 1 1 0 0,1-1-1 0 0,0 1 0 0 0,-1-1 0 0 0,0 1 1 0 0,1 0-1 0 0,-1 0 0 0 0,-1 0 0 0 0,1 1 1 0 0,0-1-1 0 0,-4-1 0 0 0,2 1-91 0 0,1 0 0 0 0,-1 1 0 0 0,1 0-1 0 0,-1 0 1 0 0,0 0 0 0 0,0 0 0 0 0,0 1 0 0 0,0 0 0 0 0,0 0-1 0 0,-1 0 1 0 0,1 1 0 0 0,0-1 0 0 0,0 1 0 0 0,-1 1-1 0 0,1-1 1 0 0,0 1 0 0 0,0 0 0 0 0,0 0 0 0 0,-7 2 0 0 0,10-2-23 0 0,0 0 1 0 0,1 0 0 0 0,-1 0 0 0 0,0 0 0 0 0,1 0 0 0 0,-1 0 0 0 0,0 0 0 0 0,1 1-1 0 0,0-1 1 0 0,-1 1 0 0 0,1-1 0 0 0,0 1 0 0 0,0-1 0 0 0,-1 1 0 0 0,1 0 0 0 0,0-1-1 0 0,1 1 1 0 0,-2 2 0 0 0,1-2-280 0 0,1 1 0 0 0,-1-1 0 0 0,1 0 0 0 0,0 0 0 0 0,-1 1-1 0 0,1-1 1 0 0,0 0 0 0 0,0 1 0 0 0,1-1 0 0 0,-1 3 0 0 0,4 5-2663 0 0</inkml:trace>
</inkml:ink>
</file>

<file path=ppt/ink/ink8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6.2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1 2796 0 0,'0'0'10049'0'0,"-11"14"-11046"0"0,-33 46 996 0 0,42-58 3 0 0,1 1 1 0 0,0-1-1 0 0,0 0 0 0 0,-1 1 0 0 0,1-1 1 0 0,1 0-1 0 0,-1 1 0 0 0,0-1 1 0 0,1 1-1 0 0,-1-1 0 0 0,1 1 0 0 0,0 0 1 0 0,0-1-1 0 0,0 1 0 0 0,0-1 0 0 0,0 1 1 0 0,0 0-1 0 0,1-1 0 0 0,-1 1 0 0 0,1-1 1 0 0,0 1-1 0 0,0-1 0 0 0,0 1 1 0 0,0-1-1 0 0,0 0 0 0 0,1 0 0 0 0,-1 1 1 0 0,0-1-1 0 0,3 2 0 0 0,1 1-22 0 0,0 0 0 0 0,0 0 0 0 0,0-1 0 0 0,0 0 0 0 0,1 0 0 0 0,0-1 0 0 0,-1 1 0 0 0,9 2 0 0 0,-3-2-20 0 0,1 0 0 0 0,0 0 0 0 0,0-1 0 0 0,0-1 0 0 0,0 0 0 0 0,0-1 0 0 0,1 0 0 0 0,-1 0 0 0 0,0-2 0 0 0,1 1 0 0 0,14-4 0 0 0,-23 3 151 0 0,0 1 1 0 0,1-1 0 0 0,-1 0-1 0 0,0-1 1 0 0,0 1-1 0 0,0-1 1 0 0,0 0-1 0 0,0 0 1 0 0,0 0-1 0 0,0 0 1 0 0,-1-1-1 0 0,1 0 1 0 0,-1 1 0 0 0,0-1-1 0 0,1-1 1 0 0,-1 1-1 0 0,-1 0 1 0 0,1-1-1 0 0,0 1 1 0 0,-1-1-1 0 0,0 0 1 0 0,0 0-1 0 0,0 0 1 0 0,0 0-1 0 0,-1 0 1 0 0,1 0 0 0 0,-1 0-1 0 0,0-1 1 0 0,0 1-1 0 0,-1 0 1 0 0,1-1-1 0 0,-1 1 1 0 0,-1-8-1 0 0,1 8-120 0 0,-1 0-1 0 0,0 1 1 0 0,0 0-1 0 0,-1-1 1 0 0,1 1-1 0 0,-1 0 1 0 0,1-1-1 0 0,-1 1 1 0 0,0 0-1 0 0,0 0 0 0 0,-1 0 1 0 0,1 1-1 0 0,-1-1 1 0 0,1 0-1 0 0,-1 1 1 0 0,0 0-1 0 0,0 0 1 0 0,0 0-1 0 0,0 0 1 0 0,0 0-1 0 0,0 0 1 0 0,-1 1-1 0 0,1-1 1 0 0,-6 0-1 0 0,-9-4-1217 0 0,0 0 1 0 0,0 2-1 0 0,-24-3 0 0 0</inkml:trace>
</inkml:ink>
</file>

<file path=ppt/ink/ink8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6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142 1 6837 0 0,'0'0'7610'0'0,"0"16"-8057"0"0,10 241 1028 0 0,2-100-1203 0 0,-14-53-3773 0 0,0-77 275 0 0</inkml:trace>
  <inkml:trace contextRef="#ctx0" brushRef="#br0" timeOffset="1">0 377 3860 0 0,'0'0'8117'0'0,"89"-31"-9641"0"0,-56 25 1112 0 0,6 0-868 0 0,-9 0-1460 0 0,19-17-3149 0 0</inkml:trace>
</inkml:ink>
</file>

<file path=ppt/ink/ink8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7.1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76 1 6353 0 0,'0'0'4372'0'0,"-29"88"-5396"0"0,23-54 1116 0 0,1 6-92 0 0,2 4 64 0 0,-3 0 76 0 0,3 4-100 0 0,-3 0-40 0 0,2-2-920 0 0,-1-14-1400 0 0,-4 6-2913 0 0</inkml:trace>
  <inkml:trace contextRef="#ctx0" brushRef="#br0" timeOffset="1">271 586 2540 0 0,'0'0'7472'0'0,"2"15"-8537"0"0,0 4 1105 0 0,-2-12-33 0 0,0 0 0 0 0,1 0 1 0 0,0 0-1 0 0,0-1 1 0 0,1 1-1 0 0,0 0 0 0 0,0-1 1 0 0,0 1-1 0 0,1-1 1 0 0,0 1-1 0 0,4 5 0 0 0,8 15 126 0 0,35 65-591 0 0,-46-82 651 0 0,0 0 0 0 0,0 1 0 0 0,-1-1 0 0 0,-1 1 0 0 0,1 0 0 0 0,-2 0 0 0 0,1 14 0 0 0,-2-23-45 0 0,-1-1-1 0 0,1 0 1 0 0,-1 0-1 0 0,0 0 0 0 0,0 0 1 0 0,0 0-1 0 0,0 0 1 0 0,1 0-1 0 0,-1 0 0 0 0,0-1 1 0 0,-1 1-1 0 0,1 0 1 0 0,0 0-1 0 0,0-1 1 0 0,0 1-1 0 0,0-1 0 0 0,0 1 1 0 0,-1-1-1 0 0,1 1 1 0 0,0-1-1 0 0,0 0 1 0 0,-1 0-1 0 0,1 0 0 0 0,0 0 1 0 0,-1 1-1 0 0,-1-2 1 0 0,-38 4 436 0 0,15-1-610 0 0,-22 0-449 0 0,46-2 117 0 0,-1 0 0 0 0,0 0-1 0 0,1 0 1 0 0,-1 0 0 0 0,1-1 0 0 0,-1 1-1 0 0,1-1 1 0 0,-1 0 0 0 0,1 0 0 0 0,-1 0-1 0 0,1 0 1 0 0,-4-3 0 0 0</inkml:trace>
</inkml:ink>
</file>

<file path=ppt/ink/ink8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7.6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1 123 4596 0 0,'0'0'3833'0'0,"11"14"-2818"0"0,-3-4-844 0 0,4 6 293 0 0,0-2 0 0 0,1 1 0 0 0,1-1 0 0 0,0-1 0 0 0,30 21 0 0 0,-37-30-337 0 0,0-1 0 0 0,0 1 0 0 0,1-1 0 0 0,-1 0 0 0 0,1-1 0 0 0,0 0 0 0 0,0 0 0 0 0,0-1 0 0 0,0 0 0 0 0,16 0 0 0 0,-19-1 25 0 0,1 0 1 0 0,-1-1-1 0 0,1 0 1 0 0,-1 0 0 0 0,0-1-1 0 0,0 1 1 0 0,0-1-1 0 0,0 0 1 0 0,0 0-1 0 0,0-1 1 0 0,0 0 0 0 0,-1 0-1 0 0,1 0 1 0 0,-1 0-1 0 0,0 0 1 0 0,0-1 0 0 0,4-4-1 0 0,13-18-164 0 0,-2-1 0 0 0,0-1 0 0 0,-2 0-1 0 0,-2-1 1 0 0,0-1 0 0 0,13-39 0 0 0,-23 95-7765 0 0,-2-14 5624 0 0,1 3-534 0 0</inkml:trace>
</inkml:ink>
</file>

<file path=ppt/ink/ink8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8.0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237 10 952 0 0,'0'0'9151'0'0,"-15"-2"-9332"0"0,-49-5 158 0 0,58 6 24 0 0,0 1-1 0 0,0 1 1 0 0,-1-1 0 0 0,1 1 0 0 0,0 1 0 0 0,0-1-1 0 0,0 1 1 0 0,0 0 0 0 0,0 0 0 0 0,1 0 0 0 0,-1 1-1 0 0,-9 6 1 0 0,-1 0-9 0 0,15-8 3 0 0,-33 19-96 0 0,33-19 87 0 0,-1 0-1 0 0,1 1 1 0 0,-1-1 0 0 0,1 0 0 0 0,0 1-1 0 0,-1-1 1 0 0,1 1 0 0 0,0-1 0 0 0,0 1-1 0 0,0-1 1 0 0,0 1 0 0 0,0 0 0 0 0,1 0-1 0 0,-1-1 1 0 0,0 1 0 0 0,1 0 0 0 0,-1 0-1 0 0,1 3 1 0 0,0-5 37 0 0,1 1-1 0 0,-1-1 1 0 0,1 1-1 0 0,-1 0 0 0 0,1-1 1 0 0,-1 1-1 0 0,1-1 1 0 0,0 1-1 0 0,-1-1 1 0 0,1 0-1 0 0,-1 1 1 0 0,1-1-1 0 0,0 0 0 0 0,0 1 1 0 0,-1-1-1 0 0,1 0 1 0 0,0 0-1 0 0,0 0 1 0 0,-1 1-1 0 0,1-1 1 0 0,0 0-1 0 0,0 0 1 0 0,26 3 555 0 0,-19-2-368 0 0,-1 1-82 0 0,-1 0 1 0 0,1 1-1 0 0,-1-1 1 0 0,1 2-1 0 0,-1-1 0 0 0,0 0 1 0 0,-1 1-1 0 0,1 0 1 0 0,-1 1-1 0 0,7 5 0 0 0,-9-6-346 0 0,1 0-1 0 0,0-1 1 0 0,0 1-1 0 0,0-1 1 0 0,1 0-1 0 0,-1 0 1 0 0,1 0-1 0 0,0-1 0 0 0,0 0 1 0 0,0 0-1 0 0,0 0 1 0 0,0 0-1 0 0,0-1 1 0 0,0 0-1 0 0,0 0 1 0 0,1 0-1 0 0,7-1 0 0 0,-5-3-2155 0 0,2-8-1607 0 0</inkml:trace>
</inkml:ink>
</file>

<file path=ppt/ink/ink8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8.4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0 8053 0 0,'0'0'5100'0'0,"-2"19"-4632"0"0,-13 147 334 0 0,13-6 116 0 0,3-115-772 0 0,-1 0 0 0 0,-2-1 0 0 0,-16 88 0 0 0,15-120-502 0 0,-1 3 178 0 0</inkml:trace>
</inkml:ink>
</file>

<file path=ppt/ink/ink8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29.7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0 3268 0 0,'0'0'5667'0'0,"17"6"-4204"0"0,-4-1-1465 0 0,-2-2-51 0 0,0 0 0 0 0,0 1 0 0 0,-1 1 0 0 0,0 0 0 0 0,0 0 1 0 0,0 1-1 0 0,-1 0 0 0 0,1 1 0 0 0,12 12 0 0 0,1 7 146 0 0,-2 0 1 0 0,0 1-1 0 0,-2 1 1 0 0,-1 0-1 0 0,-1 2 1 0 0,22 54-1 0 0,-15-21 185 0 0,-3 2 0 0 0,19 92-1 0 0,-24-67-159 0 0,-3 0-1 0 0,-5 1 1 0 0,-3 0-1 0 0,-11 126 1 0 0,-1-142-24 0 0,-3 0 1 0 0,-3 0-1 0 0,-4-2 1 0 0,-3 0-1 0 0,-48 115 0 0 0,57-162 72 0 0,-2 0-1 0 0,-1 0 0 0 0,-1-2 0 0 0,-31 38 0 0 0,38-52-12 0 0,0-1 0 0 0,-1 0 0 0 0,0 0 0 0 0,-1-1 0 0 0,1-1 0 0 0,-2 1 0 0 0,1-2 0 0 0,-1 1-1 0 0,0-1 1 0 0,0-1 0 0 0,-1 0 0 0 0,-22 6 0 0 0,31-10-144 0 0,0 0 0 0 0,1-1 0 0 0,-1 1 0 0 0,0-1 0 0 0,1 0-1 0 0,-1 1 1 0 0,0-1 0 0 0,0 0 0 0 0,1-1 0 0 0,-1 1 0 0 0,0 0 0 0 0,1-1 0 0 0,-1 0 0 0 0,0 1-1 0 0,1-1 1 0 0,-6-2 0 0 0,7 1-182 0 0,0 0 0 0 0,-1 0 0 0 0,1 1 0 0 0,0-1 0 0 0,0 0 0 0 0,0 0 0 0 0,0 0 0 0 0,0 0-1 0 0,0 0 1 0 0,1 0 0 0 0,-1-1 0 0 0,1 1 0 0 0,-1 0 0 0 0,1 0 0 0 0,0 0 0 0 0,0-1 0 0 0,0 1 0 0 0,0 0 0 0 0,0 0 0 0 0,0 0 0 0 0,1 0-1 0 0,0-5 1 0 0,7-33-4858 0 0</inkml:trace>
</inkml:ink>
</file>

<file path=ppt/ink/ink8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0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1 9097 0 0,'0'0'7381'0'0</inkml:trace>
  <inkml:trace contextRef="#ctx0" brushRef="#br0" timeOffset="1">5 391 7293 0 0,'0'0'8784'0'0,"-4"9"-12216"0"0,4-4 936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8.4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20 46 2960 0 0,'0'0'3032'0'0,"1"-5"-2887"0"0,-1 4-153 0 0,0 0 0 0 0,1-1 0 0 0,-1 1 0 0 0,0 0 0 0 0,1 0 0 0 0,-1-1 0 0 0,1 1 0 0 0,-1 0 0 0 0,1 0 1 0 0,0 0-1 0 0,-1 0 0 0 0,1 0 0 0 0,0 0 0 0 0,0 0 0 0 0,0 0 0 0 0,0 0 0 0 0,0 0 0 0 0,0 0 0 0 0,0 0 1 0 0,2-1-1 0 0,33-6-496 0 0,-10 4 426 0 0,1 1 0 0 0,0 2 1 0 0,0 0-1 0 0,-1 2 1 0 0,45 7-1 0 0,-68-8 70 0 0,-1 1-1 0 0,1-1 1 0 0,0 1 0 0 0,-1 0-1 0 0,1 0 1 0 0,-1 0-1 0 0,1 0 1 0 0,-1 1 0 0 0,0-1-1 0 0,1 0 1 0 0,-1 1-1 0 0,0 0 1 0 0,0 0 0 0 0,0-1-1 0 0,0 1 1 0 0,0 0-1 0 0,-1 1 1 0 0,1-1 0 0 0,-1 0-1 0 0,1 0 1 0 0,-1 1-1 0 0,0-1 1 0 0,1 1 0 0 0,-1-1-1 0 0,-1 1 1 0 0,1-1 0 0 0,0 1-1 0 0,0 2 1 0 0,-1 0 34 0 0,0-1 0 0 0,-1 0 1 0 0,1 0-1 0 0,-1 0 0 0 0,0 1 1 0 0,0-1-1 0 0,-1 0 0 0 0,1 0 1 0 0,-1 0-1 0 0,0-1 0 0 0,0 1 1 0 0,0 0-1 0 0,0-1 0 0 0,-1 1 1 0 0,1-1-1 0 0,-1 1 0 0 0,-4 2 1 0 0,-12 12 68 0 0,-2-2 0 0 0,0-1 1 0 0,-1 0-1 0 0,0-1 0 0 0,-1-2 1 0 0,-32 14-1 0 0,-36 19 163 0 0,68-29-417 0 0,21-10-327 0 0,15-2 66 0 0,64-3 386 0 0,-42-2-85 0 0,67 8-1 0 0,-93-5 40 0 0,1-1 0 0 0,-1 2 0 0 0,0-1 0 0 0,0 1 0 0 0,0 1 0 0 0,0-1 0 0 0,0 2 0 0 0,-1-1 0 0 0,0 1 0 0 0,0 0-1 0 0,13 11 1 0 0,-19-14 87 0 0,0 0-1 0 0,0 0 0 0 0,0 0 0 0 0,0 0 1 0 0,0 1-1 0 0,0-1 0 0 0,0 0 0 0 0,-1 1 1 0 0,1 0-1 0 0,-1-1 0 0 0,0 1 0 0 0,0 0 0 0 0,0-1 1 0 0,0 1-1 0 0,0 0 0 0 0,0 0 0 0 0,-1 0 1 0 0,0 0-1 0 0,1 0 0 0 0,-1 0 0 0 0,-1 4 1 0 0,1-4 43 0 0,-2 0 0 0 0,1 0 0 0 0,0 0 0 0 0,0 0 0 0 0,-1 0 0 0 0,0 0 0 0 0,0-1 0 0 0,0 1 0 0 0,0 0 0 0 0,0-1 0 0 0,0 1 0 0 0,0-1 0 0 0,-1 0 0 0 0,1 0 0 0 0,-1 0 0 0 0,0 0 0 0 0,0 0 0 0 0,-4 2 0 0 0,-16 6 257 0 0,-1 0-1 0 0,0-1 1 0 0,0-1-1 0 0,-27 4 1 0 0,22-5-432 0 0,1 1 0 0 0,-37 15 1 0 0,52-13-4178 0 0</inkml:trace>
</inkml:ink>
</file>

<file path=ppt/ink/ink8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1.0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0 107 7705 0 0,'0'0'5773'0'0,"2"14"-5635"0"0,18 282 703 0 0,-22-266-1005 0 0,2-13 1859 0 0,9-42-102 0 0,0 2-1557 0 0,0 1 0 0 0,1 0 1 0 0,2 0-1 0 0,0 1 0 0 0,1 1 0 0 0,27-33 1 0 0,-11 20-254 0 0,1 2 0 0 0,63-51 1 0 0,-66 61-350 0 0,43-25 0 0 0,-58 39-258 0 0,1 1 0 0 0,-1 0 0 0 0,1 1 0 0 0,1 1 0 0 0,-1 0 0 0 0,21-4 0 0 0,0 6-3976 0 0</inkml:trace>
</inkml:ink>
</file>

<file path=ppt/ink/ink8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1.5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82 196 6141 0 0,'0'0'6219'0'0,"7"-13"-6680"0"0,-6 10 444 0 0,10-17-48 0 0,0 1 0 0 0,2 0 0 0 0,18-22 0 0 0,-21 30 82 0 0,-6 8-80 0 0,0-1-1 0 0,-1 0 1 0 0,1 0 0 0 0,-1 0 0 0 0,0 0 0 0 0,0 0 0 0 0,0-1 0 0 0,-1 1 0 0 0,0-1 0 0 0,1 0 0 0 0,1-6 0 0 0,-5 10 48 0 0,1 1 0 0 0,0-1 1 0 0,-1 0-1 0 0,1 1 0 0 0,0-1 1 0 0,-1 0-1 0 0,1 1 0 0 0,-1-1 1 0 0,1 0-1 0 0,-1 1 0 0 0,1-1 1 0 0,-1 1-1 0 0,0-1 0 0 0,1 1 1 0 0,-1-1-1 0 0,1 1 0 0 0,-1 0 1 0 0,0-1-1 0 0,0 1 0 0 0,1 0 1 0 0,-1 0-1 0 0,0-1 0 0 0,0 1 1 0 0,1 0-1 0 0,-1 0 0 0 0,0 0 0 0 0,0 0 1 0 0,1 0-1 0 0,-1 0 0 0 0,0 0 1 0 0,0 0-1 0 0,1 0 0 0 0,-1 0 1 0 0,-1 1-1 0 0,-30 2-315 0 0,25 0 408 0 0,-1 0-1 0 0,1 0 0 0 0,-1 1 1 0 0,1 0-1 0 0,0 0 0 0 0,1 1 1 0 0,-1-1-1 0 0,1 2 0 0 0,0-1 1 0 0,0 1-1 0 0,-6 7 0 0 0,5-4 51 0 0,0 0 0 0 0,0 1 1 0 0,1 0-1 0 0,0 0 0 0 0,1 1 0 0 0,0-1 0 0 0,-6 22 0 0 0,9-25-58 0 0,0 0-1 0 0,1 1 1 0 0,0-1 0 0 0,0 0 0 0 0,0 1-1 0 0,1-1 1 0 0,1 1 0 0 0,-1-1 0 0 0,1 0-1 0 0,0 1 1 0 0,0-1 0 0 0,4 10 0 0 0,-3-12-40 0 0,0 0 0 0 0,1-1 0 0 0,0 1 0 0 0,-1 0 1 0 0,1-1-1 0 0,1 0 0 0 0,-1 0 0 0 0,1 0 1 0 0,0 0-1 0 0,-1 0 0 0 0,2-1 0 0 0,-1 0 1 0 0,0 0-1 0 0,1 0 0 0 0,-1 0 0 0 0,1-1 0 0 0,0 1 1 0 0,8 1-1 0 0,8 3-135 0 0,0-2 0 0 0,0 0 0 0 0,0-2 0 0 0,0 0 0 0 0,1-1 0 0 0,-1-2 1 0 0,1 0-1 0 0,-1-1 0 0 0,25-4 0 0 0,-29 2-558 0 0,0-1-1 0 0,0-1 1 0 0,0 0-1 0 0,0-1 1 0 0,-1 0 0 0 0,29-17-1 0 0,-20 3-2123 0 0,2-14-1517 0 0</inkml:trace>
</inkml:ink>
</file>

<file path=ppt/ink/ink8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2.0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 2660 0 0,'0'0'8174'0'0,"-2"17"-7650"0"0,-4 33 194 0 0,2-1 0 0 0,2 0-1 0 0,6 68 1 0 0,9-47-1173 0 0,4-1 0 0 0,2-1 0 0 0,43 102 0 0 0,-53-146-1427 0 0,-7-8-3104 0 0</inkml:trace>
</inkml:ink>
</file>

<file path=ppt/ink/ink8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2.4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1 205 260 0 0,'0'0'13369'0'0,"13"-2"-13673"0"0,23 0 220 0 0,0 1 0 0 0,53 6 0 0 0,222 15-4075 0 0,-177-28 5423 0 0,-134 8-1222 0 0,0 0 1 0 0,1 1 0 0 0,-1-1 0 0 0,0 0-1 0 0,1 0 1 0 0,-1 0 0 0 0,0 0 0 0 0,1 1-1 0 0,-1-1 1 0 0,0 0 0 0 0,0 0-1 0 0,1 1 1 0 0,-1-1 0 0 0,0 0 0 0 0,0 0-1 0 0,1 1 1 0 0,-1-1 0 0 0,0 0 0 0 0,0 1-1 0 0,0-1 1 0 0,0 0 0 0 0,0 1 0 0 0,1-1-1 0 0,-1 0 1 0 0,0 1 0 0 0,0-1 0 0 0,0 0-1 0 0,0 1 1 0 0,0-1 0 0 0,0 0-1 0 0,0 1 1 0 0,0-1 0 0 0,0 0 0 0 0,0 1-1 0 0,0-1 1 0 0,0 0 0 0 0,-1 1 0 0 0,1-1-1 0 0,0 0 1 0 0,0 1 0 0 0,0-1 0 0 0,0 0-1 0 0,-1 1 1 0 0,1-1 0 0 0,0 1 0 0 0,-9 24-76 0 0,5-15 294 0 0,-1 4-222 0 0,2-1-1 0 0,-1 2 1 0 0,2-1 0 0 0,0 0-1 0 0,0 1 1 0 0,1-1 0 0 0,2 15 0 0 0,-1-26-32 0 0,0 1 0 0 0,1-1 0 0 0,-1 0 0 0 0,1 0 1 0 0,-1 0-1 0 0,1 0 0 0 0,0 0 0 0 0,1 0 0 0 0,-1-1 1 0 0,0 1-1 0 0,1 0 0 0 0,-1-1 0 0 0,1 1 0 0 0,0-1 1 0 0,0 1-1 0 0,0-1 0 0 0,0 0 0 0 0,1 1 0 0 0,-1-1 1 0 0,0-1-1 0 0,1 1 0 0 0,0 0 0 0 0,-1 0 0 0 0,1-1 1 0 0,0 0-1 0 0,0 1 0 0 0,0-1 0 0 0,0 0 0 0 0,0-1 1 0 0,0 1-1 0 0,0 0 0 0 0,0-1 0 0 0,0 0 1 0 0,0 1-1 0 0,0-1 0 0 0,0-1 0 0 0,0 1 0 0 0,6-1 1 0 0,-3 0 30 0 0,1-1 0 0 0,-1 0 0 0 0,0 0 0 0 0,1 0 0 0 0,-1-1 0 0 0,0 0 1 0 0,-1 0-1 0 0,1 0 0 0 0,0-1 0 0 0,-1 0 0 0 0,0 0 0 0 0,0 0 1 0 0,0-1-1 0 0,0 1 0 0 0,4-7 0 0 0,5-7-76 0 0,0 0 0 0 0,-1-1 1 0 0,10-21-1 0 0,-17 30-682 0 0,-2-1 0 0 0,0 1 0 0 0,0-1 0 0 0,0 0 0 0 0,-2 0-1 0 0,1 0 1 0 0,1-18 0 0 0,-3 8-3245 0 0</inkml:trace>
  <inkml:trace contextRef="#ctx0" brushRef="#br0" timeOffset="1">1022 336 912 0 0,'0'0'11932'0'0,"7"-8"-11709"0"0,-6 7-215 0 0,6-7 20 0 0,-1 0 0 0 0,0 0 0 0 0,0 0 0 0 0,-1-1 0 0 0,0 0 0 0 0,6-15 0 0 0,10-28-2727 0 0,1 2 0 0 0,31-52 0 0 0,-42 84 1948 0 0,6-12-3672 0 0</inkml:trace>
</inkml:ink>
</file>

<file path=ppt/ink/ink8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2.8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0 443 1096 0 0,'0'0'7247'0'0,"1"13"-6416"0"0,4 39-57 0 0,-4-51-709 0 0,-1 0 1 0 0,0 0 0 0 0,0 0 0 0 0,1 0-1 0 0,-1 0 1 0 0,0 0 0 0 0,0 0 0 0 0,0 0 0 0 0,0 0-1 0 0,0 0 1 0 0,0 0 0 0 0,-1 0 0 0 0,1 0-1 0 0,0-1 1 0 0,0 1 0 0 0,-1 0 0 0 0,1 0-1 0 0,0 0 1 0 0,-2 1 0 0 0,-2-7 1007 0 0,5-1-1140 0 0,0 0-1 0 0,0 0 0 0 0,0 0 0 0 0,1 1 0 0 0,0-1 1 0 0,0 0-1 0 0,1 1 0 0 0,-1 0 0 0 0,1-1 0 0 0,0 1 1 0 0,1 0-1 0 0,-1 0 0 0 0,9-8 0 0 0,7-7 26 0 0,36-29 0 0 0,-42 38 62 0 0,-12 10-22 0 0,53-41 228 0 0,-49 39-134 0 0,-1 1 1 0 0,1-1 0 0 0,0 1 0 0 0,0 0-1 0 0,-1 0 1 0 0,2 0 0 0 0,-1 1-1 0 0,0-1 1 0 0,0 1 0 0 0,9 0-1 0 0,-12 1-46 0 0,0 1-1 0 0,0 0 0 0 0,1 0 0 0 0,-1 0 0 0 0,0 0 0 0 0,0 0 0 0 0,0 0 0 0 0,0 0 0 0 0,0 1 0 0 0,-1-1 0 0 0,1 1 0 0 0,0-1 0 0 0,-1 1 0 0 0,1 0 0 0 0,-1 0 0 0 0,0-1 0 0 0,1 1 0 0 0,-1 0 0 0 0,0 0 0 0 0,0 1 0 0 0,0-1 0 0 0,1 4 0 0 0,17 52 241 0 0,-17-48-425 0 0,3 11 160 0 0,1 0 0 0 0,8 19 0 0 0,-12-35-334 0 0,0-1-1 0 0,0 0 1 0 0,0 1-1 0 0,0-1 1 0 0,1 0-1 0 0,-1-1 1 0 0,1 1-1 0 0,0 0 1 0 0,0-1 0 0 0,1 1-1 0 0,-1-1 1 0 0,1 0-1 0 0,0 0 1 0 0,0-1-1 0 0,6 4 1 0 0,9-2-3856 0 0</inkml:trace>
  <inkml:trace contextRef="#ctx0" brushRef="#br0" timeOffset="1">932 106 9309 0 0,'0'0'3508'0'0,"17"-9"-3109"0"0,13-7-153 0 0,1 2 1 0 0,-1 2-1 0 0,48-13 1 0 0,-26 14-154 0 0,1 3-1 0 0,0 2 1 0 0,0 3-1 0 0,0 1 1 0 0,1 4 0 0 0,-1 1-1 0 0,0 3 1 0 0,69 16-1 0 0,-59-2-1507 0 0,-57-17 87 0 0,-1-1-1 0 0,1 1 1 0 0,-1 0-1 0 0,10 8 1 0 0</inkml:trace>
</inkml:ink>
</file>

<file path=ppt/ink/ink8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3.2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 0 1056 0 0,'0'0'11016'0'0,"-3"19"-10353"0"0,-7 36 550 0 0,-4 106 1 0 0,22 74-653 0 0,-2-135-3746 0 0,-5-93 639 0 0</inkml:trace>
</inkml:ink>
</file>

<file path=ppt/ink/ink8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3.6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0 130 4304 0 0,'0'0'5575'0'0,"6"17"-4983"0"0,44 124 1111 0 0,-41-118-1076 0 0,-6-16-354 0 0,0 0-1 0 0,-1 1 0 0 0,1-1 1 0 0,-1 1-1 0 0,-1-1 1 0 0,2 14 579 0 0,-3-43 852 0 0,1 3-1860 0 0,2-1 0 0 0,0 1 0 0 0,1 0 0 0 0,1 0 0 0 0,1 0 0 0 0,0 1 0 0 0,2 0-1 0 0,0 0 1 0 0,1 0 0 0 0,0 1 0 0 0,2 1 0 0 0,0 0 0 0 0,1 0 0 0 0,0 1 0 0 0,17-15 0 0 0,-23 24-209 0 0,1 0 0 0 0,0 0 0 0 0,1 1 1 0 0,-1 0-1 0 0,1 0 0 0 0,0 1 1 0 0,11-4-1 0 0,-12 5-671 0 0,1 1 1 0 0,-1 0-1 0 0,1 0 0 0 0,0 1 1 0 0,9-1-1 0 0,1 2-2195 0 0</inkml:trace>
</inkml:ink>
</file>

<file path=ppt/ink/ink8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4.0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1 160 1136 0 0,'0'0'12727'0'0,"8"11"-12511"0"0,27 34-182 0 0,-34-43-41 0 0,0-1 0 0 0,1 1-1 0 0,0-1 1 0 0,-1 0 0 0 0,1 0 0 0 0,0 0-1 0 0,0 0 1 0 0,-1 0 0 0 0,1 0-1 0 0,0 0 1 0 0,0-1 0 0 0,0 1 0 0 0,0-1-1 0 0,0 1 1 0 0,0-1 0 0 0,0 0-1 0 0,0 0 1 0 0,0 1 0 0 0,0-2 0 0 0,1 1-1 0 0,-1 0 1 0 0,0 0 0 0 0,2-1-1 0 0,7 0-307 0 0,-1 0-21 0 0,0 0 1 0 0,0 0 0 0 0,0-1 0 0 0,0 0 0 0 0,0-1-1 0 0,-1 0 1 0 0,1-1 0 0 0,14-7 0 0 0,2-4 149 0 0,40-28 0 0 0,-65 42 274 0 0,0 1 0 0 0,-1-1 0 0 0,1 1 1 0 0,0 0-1 0 0,0-1 0 0 0,0 1 0 0 0,0 0 1 0 0,0 0-1 0 0,0-1 0 0 0,0 1 0 0 0,0 0 0 0 0,-1 0 1 0 0,1 0-1 0 0,0 0 0 0 0,0 0 0 0 0,0 0 1 0 0,0 1-1 0 0,0-1 0 0 0,0 0 0 0 0,0 0 1 0 0,0 1-1 0 0,0-1 0 0 0,-1 1 0 0 0,1-1 1 0 0,0 0-1 0 0,0 1 0 0 0,0-1 0 0 0,-1 1 1 0 0,1 0-1 0 0,0-1 0 0 0,-1 1 0 0 0,1 0 1 0 0,-1-1-1 0 0,1 1 0 0 0,0 1 0 0 0,24 37 866 0 0,-11-16-317 0 0,-7-16-593 0 0,-1 0 0 0 0,1-1 1 0 0,0 0-1 0 0,0 0 0 0 0,1-1 1 0 0,-1 1-1 0 0,1-2 0 0 0,0 1 0 0 0,1-1 1 0 0,-1 0-1 0 0,1-1 0 0 0,0 0 1 0 0,0 0-1 0 0,0-1 0 0 0,0 0 1 0 0,0-1-1 0 0,1 0 0 0 0,-1-1 0 0 0,0 1 1 0 0,0-2-1 0 0,1 1 0 0 0,-1-1 1 0 0,12-3-1 0 0,-5 0-307 0 0,0-1 0 0 0,0 0 0 0 0,0-1 0 0 0,-1-1 0 0 0,0 0 0 0 0,0-1 0 0 0,-1-1 0 0 0,0 0 1 0 0,-1-1-1 0 0,0 0 0 0 0,0-1 0 0 0,12-14 0 0 0,-19 18 181 0 0,0 0-1 0 0,-1-1 1 0 0,0 1 0 0 0,0-1 0 0 0,-1 0 0 0 0,0 0-1 0 0,0-1 1 0 0,-1 1 0 0 0,0-1 0 0 0,0 1-1 0 0,-1-1 1 0 0,0 0 0 0 0,-1 0 0 0 0,0 0 0 0 0,0-13-1 0 0,-1 21 124 0 0,0 0 0 0 0,0 0 0 0 0,0 0 0 0 0,-1 1 0 0 0,1-1 0 0 0,0 0 0 0 0,0 0 0 0 0,0 0 0 0 0,-1 1 0 0 0,1-1 0 0 0,-1 0 0 0 0,1 1 0 0 0,0-1 0 0 0,-1 0 0 0 0,1 1 0 0 0,-1-1 0 0 0,1 0 0 0 0,-1 1 0 0 0,0-1 0 0 0,1 1 0 0 0,-1-1 0 0 0,1 1 0 0 0,-1-1 0 0 0,0 1 0 0 0,0 0 0 0 0,1-1 0 0 0,-2 1 1 0 0,0-1-3 0 0,-1 1 1 0 0,1-1-1 0 0,0 1 1 0 0,-1 0-1 0 0,1 0 1 0 0,0 0-1 0 0,-1 0 1 0 0,1 0-1 0 0,-4 1 1 0 0,-2 1 14 0 0,0 0 0 0 0,1 1 0 0 0,-1 0 0 0 0,-11 6 0 0 0,8-2 65 0 0,1 0 1 0 0,0 1-1 0 0,0 0 1 0 0,0 1-1 0 0,1 0 1 0 0,1 1-1 0 0,0 0 1 0 0,0 0-1 0 0,1 0 1 0 0,0 1-1 0 0,0 1 1 0 0,1-1-1 0 0,1 1 1 0 0,0 0-1 0 0,1 0 1 0 0,0 0-1 0 0,1 1 1 0 0,0-1-1 0 0,1 1 1 0 0,0 0-1 0 0,1-1 1 0 0,1 1-1 0 0,0 0 1 0 0,2 16-1 0 0,0-21-41 0 0,0-1 0 0 0,0 0-1 0 0,1 1 1 0 0,0-1-1 0 0,0 0 1 0 0,0 0 0 0 0,1-1-1 0 0,0 1 1 0 0,1-1-1 0 0,-1 0 1 0 0,1 0-1 0 0,0 0 1 0 0,1-1 0 0 0,-1 0-1 0 0,1 0 1 0 0,0 0-1 0 0,0 0 1 0 0,1-1-1 0 0,10 5 1 0 0,-6-3-248 0 0,2 0 0 0 0,-1-1 0 0 0,1-1 0 0 0,18 5 0 0 0,-18-7-948 0 0,-1 0-1 0 0,1 0 0 0 0,0-1 0 0 0,17-1 0 0 0,-16-1-3327 0 0</inkml:trace>
</inkml:ink>
</file>

<file path=ppt/ink/ink8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6.7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16 8857 0 0,'0'0'7581'0'0,"0"-4"-7233"0"0,-1-8-486 0 0,-1 24-327 0 0,-2 17 389 0 0,-4 14 30 0 0,-2 60-1 0 0,8-40-3327 0 0,16-83-4573 0 0,-7-7 4922 0 0</inkml:trace>
</inkml:ink>
</file>

<file path=ppt/ink/ink8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7.3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1 361 6889 0 0,'0'0'3084'0'0,"14"4"-2435"0"0,11 3-275 0 0,1-2 0 0 0,0-1-1 0 0,37 2 1 0 0,-33-7-330 0 0,0 0-1 0 0,0-2 1 0 0,0-1-1 0 0,-1-2 1 0 0,40-12-1 0 0,-53 13-92 0 0,-1-1 0 0 0,-1 0 0 0 0,1-2 0 0 0,-1 1 0 0 0,0-1 0 0 0,-1-1 0 0 0,0-1 0 0 0,0 0 0 0 0,-1 0 0 0 0,0-1 0 0 0,18-23 0 0 0,-25 26 54 0 0,0 0 1 0 0,-1 0-1 0 0,0-1 0 0 0,0 1 1 0 0,-1-1-1 0 0,0 0 1 0 0,0 0-1 0 0,-1 0 0 0 0,0 0 1 0 0,-1 0-1 0 0,0-1 0 0 0,0 1 1 0 0,-1 0-1 0 0,-1 0 1 0 0,1-1-1 0 0,-1 1 0 0 0,-1 0 1 0 0,0 0-1 0 0,0 0 1 0 0,-1 0-1 0 0,-4-10 0 0 0,7 17-23 0 0,-1 1 0 0 0,1 0-1 0 0,-1 0 1 0 0,1-1-1 0 0,-1 1 1 0 0,1 0 0 0 0,-1 0-1 0 0,0 0 1 0 0,0 0-1 0 0,0 0 1 0 0,0 0 0 0 0,1 0-1 0 0,-1 0 1 0 0,-1 0-1 0 0,1 0 1 0 0,0 1 0 0 0,0-1-1 0 0,0 0 1 0 0,0 1-1 0 0,0-1 1 0 0,-1 1-1 0 0,1-1 1 0 0,0 1 0 0 0,0-1-1 0 0,-1 1 1 0 0,1 0-1 0 0,0 0 1 0 0,-1 0 0 0 0,1 0-1 0 0,0 0 1 0 0,-1 0-1 0 0,1 0 1 0 0,0 0 0 0 0,-1 0-1 0 0,1 0 1 0 0,0 1-1 0 0,0-1 1 0 0,-1 1 0 0 0,1-1-1 0 0,0 1 1 0 0,0-1-1 0 0,0 1 1 0 0,-1 0 0 0 0,1 0-1 0 0,0-1 1 0 0,0 1-1 0 0,0 0 1 0 0,0 0-1 0 0,1 0 1 0 0,-2 1 0 0 0,-5 6-42 0 0,1-1 0 0 0,0 1 0 0 0,1 0 0 0 0,-1 1 0 0 0,-5 12 0 0 0,-9 26 319 0 0,2 1 1 0 0,1 1-1 0 0,-17 91 0 0 0,-9 158 509 0 0,38-260-685 0 0,-7 72 48 0 0,5 0 0 0 0,7 131 0 0 0,2-218-126 0 0,1 0-1 0 0,1 0 1 0 0,0 0-1 0 0,12 31 1 0 0,-11-42 5 0 0,0 0 0 0 0,0 0 0 0 0,1 0 0 0 0,0-1 0 0 0,1 0 0 0 0,1 0 0 0 0,0-1 0 0 0,0 0 0 0 0,14 13 0 0 0,-19-20 5 0 0,0-1-1 0 0,0 1 1 0 0,0-1 0 0 0,1 0 0 0 0,-1 0-1 0 0,1 0 1 0 0,-1 0 0 0 0,1-1-1 0 0,0 0 1 0 0,0 1 0 0 0,-1-1 0 0 0,1 0-1 0 0,0-1 1 0 0,0 1 0 0 0,8-1 0 0 0,-10 0-26 0 0,1 0 1 0 0,-1-1 0 0 0,0 0 0 0 0,0 1 0 0 0,0-1 0 0 0,1 0 0 0 0,-1 0 0 0 0,0 0-1 0 0,0 0 1 0 0,0 0 0 0 0,0-1 0 0 0,-1 1 0 0 0,1 0 0 0 0,0-1 0 0 0,0 0 0 0 0,-1 1-1 0 0,1-1 1 0 0,-1 0 0 0 0,0 0 0 0 0,1 0 0 0 0,-1 0 0 0 0,0 0 0 0 0,0 0 0 0 0,0 0-1 0 0,-1 0 1 0 0,1 0 0 0 0,0-1 0 0 0,0-1 0 0 0,1-11-306 0 0,0 0 0 0 0,0 0 0 0 0,-2 1 0 0 0,0-1 0 0 0,0 0 0 0 0,-2 0 0 0 0,0 0 0 0 0,0 1 0 0 0,-1-1 0 0 0,-1 1 0 0 0,-1-1 0 0 0,-7-16 0 0 0,-12-22-475 0 0,-52-85 0 0 0,74 135 830 0 0,-16-26 57 0 0,-20-35 317 0 0,36 59-315 0 0,-1 0 1 0 0,1 0-1 0 0,1-1 1 0 0,-1 1-1 0 0,1-1 1 0 0,0 1-1 0 0,0-1 1 0 0,0 0-1 0 0,1 1 1 0 0,0-8-1 0 0,0 11-86 0 0,1 0 0 0 0,0 0-1 0 0,0 0 1 0 0,0 1 0 0 0,0-1-1 0 0,0 0 1 0 0,1 0-1 0 0,-1 1 1 0 0,1-1 0 0 0,-1 0-1 0 0,1 1 1 0 0,-1-1 0 0 0,1 1-1 0 0,0 0 1 0 0,0 0-1 0 0,-1 0 1 0 0,1 0 0 0 0,0 0-1 0 0,0 0 1 0 0,0 0 0 0 0,0 0-1 0 0,0 1 1 0 0,0-1-1 0 0,5 0 1 0 0,56-8-244 0 0,-60 9 228 0 0,129-3-151 0 0,-81 4-1470 0 0,59-7 0 0 0,-79 1-690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8.8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19 208 0 0,'0'0'6043'0'0,"13"-2"-6394"0"0,49-6 352 0 0,77 0-1 0 0,-68 8-266 0 0,89 1 1443 0 0,-133 1-2093 0 0,0 1 0 0 0,-1 1 0 0 0,49 15 0 0 0</inkml:trace>
</inkml:ink>
</file>

<file path=ppt/ink/ink8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7.7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159 0 4484 0 0,'0'0'5152'0'0,"-11"14"-5030"0"0,3-3-103 0 0,-3 2 61 0 0,1 1-1 0 0,0 0 1 0 0,0 0-1 0 0,2 1 1 0 0,-12 28-1 0 0,4 2 352 0 0,3 1 0 0 0,1 0 1 0 0,2 1-1 0 0,-3 49 0 0 0,7-3 232 0 0,5 105 0 0 0,2-165-513 0 0,2 0 0 0 0,1-1 0 0 0,2 1-1 0 0,0-1 1 0 0,3 0 0 0 0,0 0 0 0 0,2-1 0 0 0,2 0 0 0 0,19 35 0 0 0,-25-54-134 0 0,1-1 0 0 0,0-1 0 0 0,1 1 0 0 0,0-1 0 0 0,1-1 1 0 0,0 1-1 0 0,0-2 0 0 0,21 14 0 0 0,-14-12 52 0 0,1-1-1 0 0,1 0 1 0 0,-1-1-1 0 0,2-1 1 0 0,22 5 0 0 0,17 0-891 0 0,0-3 0 0 0,115 2 1 0 0,-169-11 711 0 0,61 0-5093 0 0,-39 0 369 0 0</inkml:trace>
</inkml:ink>
</file>

<file path=ppt/ink/ink8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8.2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0 7069 0 0,'0'0'6727'0'0,"4"20"-6044"0"0,2 2-523 0 0,0 4 41 0 0,-1 0 0 0 0,3 45 0 0 0,-6-39-178 0 0,2 33 215 0 0,-5 95 0 0 0,-1-140-389 0 0,0 0 0 0 0,-2 0-1 0 0,0 0 1 0 0,-1-1 0 0 0,-1 1-1 0 0,-1-1 1 0 0,0 0 0 0 0,-2-1-1 0 0,-11 18 1 0 0,20-35 55 0 0,0 0 1 0 0,-1 0-1 0 0,1 0 0 0 0,-1-1 0 0 0,1 1 1 0 0,-1 0-1 0 0,0-1 0 0 0,1 1 0 0 0,-1 0 1 0 0,0-1-1 0 0,1 1 0 0 0,-1-1 0 0 0,0 1 1 0 0,0-1-1 0 0,0 1 0 0 0,-1 0 0 0 0,2-2-8 0 0,-1 1 0 0 0,1 0-1 0 0,0 0 1 0 0,-1 0 0 0 0,1 0-1 0 0,0-1 1 0 0,-1 1 0 0 0,1 0-1 0 0,0 0 1 0 0,-1-1-1 0 0,1 1 1 0 0,0 0 0 0 0,0 0-1 0 0,-1-1 1 0 0,1 1 0 0 0,0 0-1 0 0,0-1 1 0 0,0 1-1 0 0,-1 0 1 0 0,1-1 0 0 0,0 1-1 0 0,0-1 1 0 0,0 1 0 0 0,0 0-1 0 0,0-1 1 0 0,0 1 0 0 0,0 0-1 0 0,0-1 1 0 0,0 1-1 0 0,0-1 1 0 0,0 1 0 0 0,0 0-1 0 0,0-1 1 0 0,0 1 0 0 0,0-1-1 0 0,0 1 1 0 0,0-13-4027 0 0</inkml:trace>
</inkml:ink>
</file>

<file path=ppt/ink/ink8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8.6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333 1 5244 0 0,'0'0'4128'0'0,"-1"13"-3215"0"0,-1-1-749 0 0,0 0 0 0 0,-1 0-1 0 0,0 1 1 0 0,-1-2 0 0 0,0 1 0 0 0,-1 0 0 0 0,0-1 0 0 0,-1 0-1 0 0,0 0 1 0 0,-12 15 0 0 0,4-10-93 0 0,0-1-1 0 0,-2 0 1 0 0,0-1 0 0 0,0-1 0 0 0,-21 13-1 0 0,28-20-49 0 0,-2 0 0 0 0,1 0 0 0 0,-1-1 0 0 0,0 0 0 0 0,0-1 0 0 0,0-1 0 0 0,0 0 0 0 0,-1 0 0 0 0,1-1 0 0 0,-20 1 0 0 0,30-3-14 0 0,1 1 0 0 0,-1-1 0 0 0,0 0 0 0 0,1 0 0 0 0,-1 0 1 0 0,0 0-1 0 0,1 0 0 0 0,-1 0 0 0 0,0 0 0 0 0,1 0 0 0 0,-1 0 0 0 0,0 0 0 0 0,0 0 1 0 0,1 0-1 0 0,-1-1 0 0 0,1 1 0 0 0,-1 0 0 0 0,0 0 0 0 0,1-1 0 0 0,-1 1 0 0 0,0 0 1 0 0,1-1-1 0 0,-1 1 0 0 0,1-1 0 0 0,-1 1 0 0 0,1-1 0 0 0,-1 1 0 0 0,1-1 1 0 0,-1 1-1 0 0,1-1 0 0 0,0 1 0 0 0,-1-1 0 0 0,1 1 0 0 0,0-1 0 0 0,-1 0 0 0 0,1 1 1 0 0,0-1-1 0 0,0 0 0 0 0,0 1 0 0 0,-1-1 0 0 0,1 0 0 0 0,0 1 0 0 0,0-1 0 0 0,0 0 1 0 0,0 0-1 0 0,0 1 0 0 0,0-1 0 0 0,1-1 0 0 0,-1 1-15 0 0,1 0 0 0 0,0-1 0 0 0,0 1 1 0 0,0 0-1 0 0,-1 0 0 0 0,1 0 0 0 0,0 0 0 0 0,0 0 0 0 0,1 0 0 0 0,-1 0 1 0 0,0 0-1 0 0,0 0 0 0 0,0 0 0 0 0,1 1 0 0 0,-1-1 0 0 0,0 0 0 0 0,1 1 1 0 0,-1-1-1 0 0,0 1 0 0 0,1-1 0 0 0,-1 1 0 0 0,1 0 0 0 0,2 0 1 0 0,15 0 151 0 0,0 2 0 0 0,-1 1 0 0 0,1 0 1 0 0,-1 1-1 0 0,0 1 0 0 0,34 15 0 0 0,30 6 36 0 0,-65-21-314 0 0,71 14 56 0 0,-28-16-3311 0 0,-58-3 3011 0 0,-1 0 166 0 0,0 0 0 0 0,0 0 1 0 0,-1 0-1 0 0,1 0 0 0 0,0 0 0 0 0,0 0 0 0 0,-1 0 0 0 0,1-1 0 0 0,0 1 0 0 0,0 0 0 0 0,-1 0 0 0 0,1-1 0 0 0,0 1 0 0 0,-1 0 0 0 0,1-1 0 0 0,0 1 0 0 0,-1-1 0 0 0,1 1 0 0 0,-1-1 0 0 0,1 1 0 0 0,-1-1 0 0 0,1 1 0 0 0,0-2 0 0 0,6-12-4386 0 0</inkml:trace>
</inkml:ink>
</file>

<file path=ppt/ink/ink8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39.1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1 209 6157 0 0,'0'0'5482'0'0,"14"-1"-4819"0"0,12 0-431 0 0,-1-2 0 0 0,28-5 0 0 0,-43 6-197 0 0,1-1 0 0 0,-1 0 0 0 0,-1 0 0 0 0,1-1 0 0 0,0 0 1 0 0,-1-1-1 0 0,0 0 0 0 0,0 0 0 0 0,16-13 0 0 0,-20 13-33 0 0,0 0 0 0 0,0 0 0 0 0,0-1 1 0 0,-1 1-1 0 0,1-1 0 0 0,-1 0 0 0 0,-1 0 0 0 0,1-1 0 0 0,-1 1 0 0 0,0-1 0 0 0,-1 0 0 0 0,0 1 0 0 0,0-1 0 0 0,0 0 0 0 0,-1 0 0 0 0,1-11 1 0 0,-2 17-18 0 0,0 0 0 0 0,0 0 0 0 0,0 0 0 0 0,0 0 0 0 0,0 0 1 0 0,0 0-1 0 0,0 0 0 0 0,-1 0 0 0 0,1 0 0 0 0,0 0 0 0 0,-1 0 1 0 0,1 0-1 0 0,-1 0 0 0 0,1 0 0 0 0,-1 0 0 0 0,1 0 0 0 0,-1 1 1 0 0,0-1-1 0 0,1 0 0 0 0,-1 0 0 0 0,0 1 0 0 0,0-1 0 0 0,0 0 1 0 0,-1 0-1 0 0,0 0-29 0 0,0 0 1 0 0,0 1-1 0 0,0-1 1 0 0,0 1-1 0 0,0-1 1 0 0,-1 1-1 0 0,1 0 1 0 0,0 0-1 0 0,0 0 1 0 0,0 0-1 0 0,-4 1 1 0 0,0 0-9 0 0,1 0 0 0 0,-1 0 1 0 0,1 1-1 0 0,-1 0 1 0 0,1 0-1 0 0,0 1 0 0 0,0-1 1 0 0,-8 6-1 0 0,6-1 182 0 0,0 0-1 0 0,1 0 1 0 0,0 0-1 0 0,0 1 1 0 0,1 0 0 0 0,0 0-1 0 0,1 0 1 0 0,-1 1-1 0 0,1-1 1 0 0,-4 18 0 0 0,4-13 20 0 0,1 0 1 0 0,0 0 0 0 0,1 1-1 0 0,0-1 1 0 0,2 0 0 0 0,-1 1-1 0 0,3 14 1 0 0,-2-23-110 0 0,1 0 0 0 0,0 0 0 0 0,0 0 0 0 0,0-1 0 0 0,1 1 0 0 0,0 0 0 0 0,0-1 0 0 0,0 1 0 0 0,0-1 0 0 0,1 0-1 0 0,0 0 1 0 0,-1 0 0 0 0,2 0 0 0 0,-1 0 0 0 0,0-1 0 0 0,1 1 0 0 0,-1-1 0 0 0,1 0 0 0 0,0 0 0 0 0,0 0 0 0 0,1-1 0 0 0,-1 0 0 0 0,0 1 0 0 0,1-1 0 0 0,-1-1 0 0 0,1 1 0 0 0,0-1 0 0 0,-1 1 0 0 0,10 0 0 0 0,-3-1-37 0 0,0 0 0 0 0,0-1 0 0 0,0 0 1 0 0,0 0-1 0 0,0-1 0 0 0,-1-1 0 0 0,1 0 1 0 0,0 0-1 0 0,-1-1 0 0 0,1 0 1 0 0,-1-1-1 0 0,15-8 0 0 0,0-3-292 0 0,0 0 0 0 0,-1-2 0 0 0,0-1 0 0 0,39-41 0 0 0,-28 20 128 0 0,-2-1 0 0 0,29-46-1 0 0,-72 131 829 0 0,4-23-380 0 0,3-14-245 0 0,0 1 1 0 0,1 0-1 0 0,0-1 0 0 0,0 1 0 0 0,1 0 0 0 0,1 0 1 0 0,-1 0-1 0 0,2 15 0 0 0,0-23-30 0 0,0 0-1 0 0,0 0 0 0 0,-1 0 1 0 0,1 0-1 0 0,0 0 1 0 0,0 0-1 0 0,0 0 1 0 0,0 0-1 0 0,0 0 0 0 0,0-1 1 0 0,0 1-1 0 0,1-1 1 0 0,-1 1-1 0 0,0 0 1 0 0,0-1-1 0 0,0 0 0 0 0,1 1 1 0 0,-1-1-1 0 0,0 0 1 0 0,1 0-1 0 0,-1 1 1 0 0,0-1-1 0 0,1 0 1 0 0,-1 0-1 0 0,0-1 0 0 0,2 1 1 0 0,38-4 174 0 0,-10-2-149 0 0,-18 3-63 0 0,1 1 0 0 0,-1 0-1 0 0,23 0 1 0 0,-32 2 8 0 0,1 1-1 0 0,-1-1 0 0 0,0 1 1 0 0,1 0-1 0 0,-1 0 0 0 0,0 0 0 0 0,1 1 1 0 0,-1-1-1 0 0,0 1 0 0 0,0 0 1 0 0,0 1-1 0 0,0-1 0 0 0,-1 1 1 0 0,1-1-1 0 0,4 5 0 0 0,1 3-15 0 0,0 1 0 0 0,-1 0 0 0 0,0 1 0 0 0,-1-1 0 0 0,0 1 0 0 0,-1 1 0 0 0,0-1 0 0 0,-1 1 0 0 0,0 0 0 0 0,-1 1 0 0 0,-1-1 0 0 0,4 22 0 0 0,-3-1-1 0 0,-1 1 1 0 0,-2-1 0 0 0,-6 68 0 0 0,-2-38 29 0 0,-22 87 0 0 0,20-119 7 0 0,-1 1 0 0 0,-1-2 1 0 0,-2 1-1 0 0,-24 42 0 0 0,32-66 36 0 0,0 1-1 0 0,-1-1 0 0 0,0-1 1 0 0,-1 1-1 0 0,1-1 0 0 0,-2 0 1 0 0,1 0-1 0 0,-13 8 0 0 0,18-14-15 0 0,0 1 0 0 0,0-1 0 0 0,-1 0 0 0 0,1 0-1 0 0,0 0 1 0 0,0 0 0 0 0,-1 0 0 0 0,1-1 0 0 0,0 1 0 0 0,-1-1-1 0 0,1 1 1 0 0,-1-1 0 0 0,1 0 0 0 0,-1 0 0 0 0,1 0 0 0 0,-1 0-1 0 0,1-1 1 0 0,0 1 0 0 0,-1-1 0 0 0,1 1 0 0 0,-1-1 0 0 0,1 0-1 0 0,0 0 1 0 0,0 0 0 0 0,-1 0 0 0 0,1 0 0 0 0,0-1 0 0 0,0 1-1 0 0,0-1 1 0 0,0 1 0 0 0,1-1 0 0 0,-1 0 0 0 0,0 1 0 0 0,1-1-1 0 0,-1 0 1 0 0,1 0 0 0 0,-1 0 0 0 0,0-4 0 0 0,-2 0-22 0 0,1 0 0 0 0,0-1 0 0 0,1 0 1 0 0,0 0-1 0 0,0 1 0 0 0,0-1 0 0 0,1 0 0 0 0,0-1 0 0 0,0 1 1 0 0,1 0-1 0 0,0 0 0 0 0,0 0 0 0 0,1 0 0 0 0,0 0 0 0 0,0 0 1 0 0,1 0-1 0 0,-1 0 0 0 0,5-9 0 0 0,4-13-119 0 0,2 1 1 0 0,28-49-1 0 0,-38 73 101 0 0,13-23-33 0 0,2 0 0 0 0,0 1 1 0 0,2 1-1 0 0,0 1 0 0 0,2 0 1 0 0,1 2-1 0 0,1 0 0 0 0,0 2 0 0 0,2 0 1 0 0,44-26-1 0 0,-59 40 56 0 0,-8 4-7 0 0,0 0 0 0 0,1 1 0 0 0,-1-1 0 0 0,1 1 0 0 0,-1 0 0 0 0,1 0 0 0 0,0 0-1 0 0,-1 0 1 0 0,4-1 0 0 0,-15 21-2483 0 0,6-14 1641 0 0,-4 7-1458 0 0</inkml:trace>
</inkml:ink>
</file>

<file path=ppt/ink/ink8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1.1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504 1 8837 0 0,'0'0'5323'0'0,"-1"15"-5048"0"0,0 6-251 0 0,-2 1 0 0 0,0-1 0 0 0,-1 0-1 0 0,-2 0 1 0 0,-14 38 0 0 0,11-38-21 0 0,-2-1 1 0 0,-1-1-1 0 0,-1 1 0 0 0,0-2 1 0 0,-1 0-1 0 0,-1-1 0 0 0,-1 0 1 0 0,0-1-1 0 0,-1-1 0 0 0,-21 15 1 0 0,21-19 12 0 0,0-1 1 0 0,0 0 0 0 0,-1-2 0 0 0,0 0-1 0 0,0-1 1 0 0,-1 0 0 0 0,0-2-1 0 0,0 0 1 0 0,0-1 0 0 0,0-1 0 0 0,-1-1-1 0 0,-20 0 1 0 0,27-3 45 0 0,-6 2-100 0 0,20 2-100 0 0,10 4-109 0 0,25 14 380 0 0,0 2 0 0 0,50 41 0 0 0,60 67 178 0 0,36 28-190 0 0,-156-139 26 0 0,-6-7 74 0 0,26 27 238 0 0,-48-41-605 0 0,-1 1 0 0 0,1-1 1 0 0,0 0-1 0 0,-1 0 0 0 0,1 0 1 0 0,0 0-1 0 0,0 0 0 0 0,0 0 0 0 0,0 0 1 0 0,-4-4-1 0 0,6 5-65 0 0,-1-1 0 0 0,1 1 0 0 0,0-1-1 0 0,-1 0 1 0 0,1 1 0 0 0,0-1 0 0 0,0 0 0 0 0,0 1 0 0 0,0-1 0 0 0,0 1-1 0 0,0-1 1 0 0,0 0 0 0 0,0 1 0 0 0,0-1 0 0 0,0 0 0 0 0,0 1 0 0 0,0-1-1 0 0,0 0 1 0 0,0 1 0 0 0,1-1 0 0 0,-1 0 0 0 0,0 1 0 0 0,1-1 0 0 0,-1 0 0 0 0</inkml:trace>
</inkml:ink>
</file>

<file path=ppt/ink/ink8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1.8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54 7477 0 0,'0'0'5998'0'0,"12"15"-5814"0"0,39 47 6 0 0,-41-49-195 0 0,-1-1 0 0 0,-1 1 0 0 0,0 1 0 0 0,-1-1 0 0 0,0 1 0 0 0,-1 1 0 0 0,-1-1 0 0 0,6 21 0 0 0,-9-26-46 0 0,0 8-10 0 0,-10-19 495 0 0,-12-25 203 0 0,17 19-611 0 0,0-1 1 0 0,1 1 0 0 0,0-1-1 0 0,1 1 1 0 0,0-1 0 0 0,0 0 0 0 0,1 1-1 0 0,0-1 1 0 0,0 0 0 0 0,1 1-1 0 0,0-1 1 0 0,1 0 0 0 0,0 1-1 0 0,0-1 1 0 0,1 1 0 0 0,0 0-1 0 0,0 0 1 0 0,9-15 0 0 0,-8 16-206 0 0,1 0 0 0 0,-1 1 0 0 0,1 0 0 0 0,0 0 1 0 0,0 0-1 0 0,1 0 0 0 0,0 1 0 0 0,0 0 0 0 0,0 0 0 0 0,1 0 0 0 0,-1 1 1 0 0,1 0-1 0 0,0 0 0 0 0,0 1 0 0 0,1 0 0 0 0,-1 0 0 0 0,1 1 0 0 0,-1-1 1 0 0,1 2-1 0 0,0-1 0 0 0,10 0 0 0 0,-3 3-292 0 0,-1 0 0 0 0,1 0 1 0 0,0 1-1 0 0,-1 1 0 0 0,0 0 0 0 0,1 1 0 0 0,-1 1 0 0 0,-1 0 1 0 0,1 1-1 0 0,14 9 0 0 0,-27-14 525 0 0,0-1-1 0 0,0 1 1 0 0,-1 0 0 0 0,1-1 0 0 0,0 1-1 0 0,-1 0 1 0 0,1 0 0 0 0,-1 0 0 0 0,1-1-1 0 0,-1 1 1 0 0,0 0 0 0 0,1 0 0 0 0,-1 0 0 0 0,0 0-1 0 0,1 0 1 0 0,-1 0 0 0 0,0 0 0 0 0,0 0-1 0 0,0 0 1 0 0,0 0 0 0 0,0 0 0 0 0,0-1-1 0 0,0 1 1 0 0,0 0 0 0 0,0 0 0 0 0,-1 0-1 0 0,1 0 1 0 0,0 0 0 0 0,-1 0 0 0 0,1 0-1 0 0,0 0 1 0 0,-2 1 0 0 0,-17 29 2151 0 0,15-25-2013 0 0,-13 20 706 0 0,-23 46 1 0 0,37-65-895 0 0,0 0 0 0 0,0 0 0 0 0,0 1-1 0 0,1-1 1 0 0,0 0 0 0 0,1 1 0 0 0,-1-1 0 0 0,2 1 0 0 0,-1 0 0 0 0,1-1 0 0 0,0 1 0 0 0,2 13-1 0 0,-1-18 4 0 0,0 0-1 0 0,1 0 1 0 0,-1 0-1 0 0,1-1 1 0 0,0 1-1 0 0,0 0 1 0 0,0-1-1 0 0,0 1 1 0 0,0-1-1 0 0,1 0 1 0 0,-1 0-1 0 0,1 0 1 0 0,-1 0-1 0 0,1 0 0 0 0,0 0 1 0 0,0-1-1 0 0,0 1 1 0 0,0-1-1 0 0,0 0 1 0 0,0 0-1 0 0,0 0 1 0 0,0 0-1 0 0,0-1 1 0 0,0 1-1 0 0,6-1 1 0 0,5 2-10 0 0,1-1 0 0 0,0-1 0 0 0,0 0 0 0 0,18-3 0 0 0,-21 1-16 0 0,0-1 0 0 0,0 0 0 0 0,0 0 0 0 0,0-1 0 0 0,-1-1 0 0 0,0 0 0 0 0,0-1 0 0 0,0 0 0 0 0,-1 0 0 0 0,1-1-1 0 0,-2-1 1 0 0,1 1 0 0 0,8-11 0 0 0,-11 12 71 0 0,-1-1-1 0 0,0 0 0 0 0,-1 0 0 0 0,0 0 0 0 0,0-1 0 0 0,0 0 0 0 0,-1 0 0 0 0,0 0 0 0 0,-1-1 1 0 0,0 1-1 0 0,0-1 0 0 0,-1 0 0 0 0,0 0 0 0 0,0 0 0 0 0,-1 0 0 0 0,-1 0 0 0 0,1 0 0 0 0,-2-11 1 0 0,1 17-28 0 0,0 1 1 0 0,-1-1 0 0 0,1 0 0 0 0,-1 1 0 0 0,0-1 0 0 0,0 1 0 0 0,0-1 0 0 0,0 1 0 0 0,0 0 0 0 0,0 0 0 0 0,-1-1 0 0 0,1 1 0 0 0,-1 0 0 0 0,1 0 0 0 0,-1 0-1 0 0,0 0 1 0 0,0 0 0 0 0,0 1 0 0 0,0-1 0 0 0,-3-1 0 0 0,1 1-46 0 0,0 0-1 0 0,-1 0 1 0 0,0 0-1 0 0,1 1 1 0 0,-1 0-1 0 0,0 0 1 0 0,1 0-1 0 0,-1 0 1 0 0,0 1-1 0 0,-7 0 1 0 0,2 0-54 0 0,0 1 1 0 0,0 0 0 0 0,0 1-1 0 0,0 0 1 0 0,0 0 0 0 0,1 1 0 0 0,-1 0-1 0 0,1 1 1 0 0,-1 0 0 0 0,-8 6-1 0 0,14-7-42 0 0,0 1 0 0 0,-1-1 0 0 0,2 1 0 0 0,-1 0-1 0 0,0 0 1 0 0,1 0 0 0 0,0 1 0 0 0,0-1 0 0 0,0 1 0 0 0,0-1-1 0 0,-1 6 1 0 0,3-8-56 0 0,1-1 0 0 0,-1 0 0 0 0,1 1 0 0 0,-1-1 0 0 0,1 1 0 0 0,0-1 0 0 0,0 1 0 0 0,0-1 0 0 0,0 1 0 0 0,0-1 0 0 0,0 1 0 0 0,0-1 0 0 0,0 0 0 0 0,0 1 1 0 0,1-1-1 0 0,-1 1 0 0 0,1-1 0 0 0,-1 0 0 0 0,1 1 0 0 0,-1-1 0 0 0,1 0 0 0 0,0 1 0 0 0,0-1 0 0 0,0 0 0 0 0,-1 0 0 0 0,1 0 0 0 0,0 0 0 0 0,0 0 0 0 0,1 0 0 0 0,-1 0 0 0 0,0 0 0 0 0,0 0 0 0 0,0 0 0 0 0,1-1 0 0 0,-1 1 0 0 0,0 0 0 0 0,1-1 0 0 0,-1 1 0 0 0,1-1 0 0 0,-1 0 0 0 0,0 1 0 0 0,1-1 0 0 0,-1 0 0 0 0,2 0 0 0 0,21 3-2739 0 0</inkml:trace>
</inkml:ink>
</file>

<file path=ppt/ink/ink8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2.2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0 548 0 0,'0'0'11005'0'0,"3"14"-10796"0"0,0-4-158 0 0,-1-6-45 0 0,-1 0 0 0 0,0 0 0 0 0,0 0 0 0 0,0 0 0 0 0,0 0 0 0 0,-1 1 0 0 0,1-1 0 0 0,-1 0 0 0 0,0 0 0 0 0,0 1 0 0 0,-1-1 0 0 0,1 0 0 0 0,-1 0 0 0 0,0 0 0 0 0,0 0 0 0 0,-1 0 0 0 0,1 0 0 0 0,-1 0 0 0 0,-2 5 0 0 0,-2-1-11 0 0,-30 55-207 0 0,34-59 195 0 0,0 0 0 0 0,0 0 0 0 0,1 0 0 0 0,-1 0 0 0 0,1 0 0 0 0,0 0 0 0 0,1 1 0 0 0,-1-1 0 0 0,1 0 0 0 0,0 1 0 0 0,0-1 0 0 0,0 0 0 0 0,2 9 0 0 0,-2-12 9 0 0,1 1 1 0 0,0-1-1 0 0,0 1 0 0 0,0-1 1 0 0,0 0-1 0 0,0 1 1 0 0,0-1-1 0 0,0 0 1 0 0,1 0-1 0 0,-1 0 1 0 0,0 0-1 0 0,1 0 0 0 0,-1 0 1 0 0,1 0-1 0 0,-1-1 1 0 0,1 1-1 0 0,-1 0 1 0 0,1-1-1 0 0,-1 1 0 0 0,1-1 1 0 0,-1 0-1 0 0,1 0 1 0 0,0 1-1 0 0,2-1 1 0 0,45-1-54 0 0,-45 1 52 0 0,9-2 71 0 0,-1 0-1 0 0,1-1 1 0 0,-1-1-1 0 0,1 0 1 0 0,-1 0 0 0 0,-1-1-1 0 0,1-1 1 0 0,-1 0-1 0 0,0 0 1 0 0,0-1-1 0 0,0-1 1 0 0,-1 0 0 0 0,0 0-1 0 0,-1-1 1 0 0,0 0-1 0 0,0 0 1 0 0,-1-1-1 0 0,-1-1 1 0 0,1 1 0 0 0,-2-1-1 0 0,11-21 1 0 0,-16 30-2 0 0,0 0 1 0 0,0 0-1 0 0,0 0 1 0 0,-1-1-1 0 0,1 1 1 0 0,-1 0-1 0 0,1-1 1 0 0,-1 1-1 0 0,0-1 1 0 0,0 1-1 0 0,0-1 1 0 0,0 1-1 0 0,0 0 0 0 0,-1-1 1 0 0,1 1-1 0 0,-1 0 1 0 0,1-1-1 0 0,-1 1 1 0 0,0 0-1 0 0,-1-4 1 0 0,0 5-71 0 0,0-1 0 0 0,1 0 1 0 0,-1 1-1 0 0,0-1 0 0 0,0 1 1 0 0,0 0-1 0 0,0-1 0 0 0,0 1 0 0 0,0 0 1 0 0,0 0-1 0 0,0 1 0 0 0,0-1 1 0 0,-1 0-1 0 0,1 1 0 0 0,0-1 0 0 0,-1 1 1 0 0,1 0-1 0 0,0 0 0 0 0,-1-1 1 0 0,-2 2-1 0 0,-8-2-450 0 0,-26 3 193 0 0,37-2-45 0 0,1 0-1 0 0,-1 1 0 0 0,0-1 0 0 0,1 1 0 0 0,-1-1 0 0 0,1 1 1 0 0,-1 0-1 0 0,1 0 0 0 0,-1-1 0 0 0,1 1 0 0 0,-2 2 1 0 0</inkml:trace>
</inkml:ink>
</file>

<file path=ppt/ink/ink8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2.6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1 3940 0 0,'0'0'9769'0'0,"3"17"-8977"0"0,24 140 60 0 0,-16-89-931 0 0,10 84-397 0 0,-20-130-943 0 0,-1-1 0 0 0,-4 36-1 0 0,3-55 1137 0 0,1 1-186 0 0,0-1 0 0 0,0 1-1 0 0,-1 0 1 0 0,0-1 0 0 0,1 1 0 0 0,-1-1 0 0 0,0 1 0 0 0,0-1-1 0 0,-3 5 1 0 0,-8 1-3480 0 0</inkml:trace>
  <inkml:trace contextRef="#ctx0" brushRef="#br0" timeOffset="1">1 374 3740 0 0,'0'0'8645'0'0,"95"-52"-8645"0"0,-65 50-208 0 0,3 1 4 0 0,6 1 24 0 0,0 0-192 0 0,2 0-244 0 0,-4 0-472 0 0,3 0-776 0 0,-12 0-661 0 0,2-2-1947 0 0</inkml:trace>
</inkml:ink>
</file>

<file path=ppt/ink/ink8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3.0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8869 0 0,'0'0'7849'0'0,"27"15"-9666"0"0,-20 5 677 0 0,2-3-404 0 0,-4-3-1524 0 0</inkml:trace>
</inkml:ink>
</file>

<file path=ppt/ink/ink8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3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66 6473 0 0,'0'0'6762'0'0,"9"14"-6314"0"0,58 112-11 0 0,-63-118-404 0 0,1 4-34 0 0,1 0 0 0 0,0 0-1 0 0,1 0 1 0 0,11 14-1 0 0,-17-24 30 0 0,0-1-1 0 0,0 1 1 0 0,1-1-1 0 0,-1 1 1 0 0,0-1-1 0 0,1 0 1 0 0,-1 1-1 0 0,1-1 1 0 0,-1 0-1 0 0,1 0 1 0 0,0 0 0 0 0,-1 0-1 0 0,1-1 1 0 0,0 1-1 0 0,0 0 1 0 0,-1-1-1 0 0,1 1 1 0 0,0-1-1 0 0,0 1 1 0 0,0-1-1 0 0,0 0 1 0 0,0 0-1 0 0,0 0 1 0 0,0 0-1 0 0,0 0 1 0 0,-1 0-1 0 0,1-1 1 0 0,0 1-1 0 0,0-1 1 0 0,0 1-1 0 0,0-1 1 0 0,-1 0-1 0 0,1 1 1 0 0,0-1-1 0 0,0 0 1 0 0,-1 0-1 0 0,1 0 1 0 0,2-3-1 0 0,22-21 239 0 0,0-1 0 0 0,29-40 0 0 0,-14 16-257 0 0,1-5-143 0 0,-29 36-914 0 0,30-33-1 0 0,-39 49-1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9.24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4256 0 0,'0'0'4290'0'0,"5"1"-5995"0"0,-3-1 1692 0 0,0 1 0 0 0,1 0 1 0 0,-1-1-1 0 0,0 1 0 0 0,0 0 0 0 0,0 0 0 0 0,0 1 0 0 0,1-1 0 0 0,-2 0 0 0 0,1 1 0 0 0,0-1 0 0 0,0 1 0 0 0,0 0 0 0 0,-1-1 0 0 0,3 4 1 0 0,0 1-5 0 0,0 1 0 0 0,0-1 1 0 0,-1 0-1 0 0,0 1 0 0 0,2 7 1 0 0,1 4 139 0 0,-1 1 0 0 0,0 0 1 0 0,-2 0-1 0 0,0 0 1 0 0,0 38-1 0 0,-15 96 976 0 0,11-138-1997 0 0,0 0 1 0 0,0 0-1 0 0,3 20 0 0 0,-2-35 833 0 0,0 0 0 0 0,0 1 0 0 0,0-1 1 0 0,0 0-1 0 0,0 0 0 0 0,0 1 0 0 0,0-1 0 0 0,0 0 0 0 0,0 0 0 0 0,0 1 0 0 0,1-1 1 0 0,-1 0-1 0 0,0 0 0 0 0,0 1 0 0 0,0-1 0 0 0,0 0 0 0 0,0 0 0 0 0,1 0 0 0 0,-1 1 0 0 0,0-1 1 0 0,0 0-1 0 0,0 0 0 0 0,1 0 0 0 0,-1 0 0 0 0,0 0 0 0 0,0 0 0 0 0,1 1 0 0 0,-1-1 1 0 0,0 0-1 0 0,0 0 0 0 0,1 0 0 0 0,-1 0 0 0 0,0 0 0 0 0,1 0 0 0 0,11-1-1279 0 0</inkml:trace>
</inkml:ink>
</file>

<file path=ppt/ink/ink8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3.9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249 215 4728 0 0,'0'0'4941'0'0,"-16"0"-4832"0"0,6 0-116 0 0,-7-1 20 0 0,1 2-1 0 0,-1-1 1 0 0,1 2 0 0 0,-1 0 0 0 0,-29 9 0 0 0,37-8-24 0 0,1 1 0 0 0,-1 0 0 0 0,1 1 0 0 0,0 0 1 0 0,-11 8-1 0 0,17-11-69 0 0,-1 0 0 0 0,0 1 0 0 0,1-1 1 0 0,0 1-1 0 0,-1-1 0 0 0,1 1 0 0 0,0-1 1 0 0,1 1-1 0 0,-1 0 0 0 0,0 0 0 0 0,1 0 0 0 0,-1 0 1 0 0,1 1-1 0 0,0-1 0 0 0,0 0 0 0 0,0 0 1 0 0,0 7-1 0 0,1-9-28 0 0,0 0-1 0 0,1 0 1 0 0,-1-1 0 0 0,0 1 0 0 0,0 0 0 0 0,1-1 0 0 0,-1 1 0 0 0,1 0-1 0 0,-1-1 1 0 0,1 1 0 0 0,-1 0 0 0 0,1-1 0 0 0,-1 1 0 0 0,1-1 0 0 0,-1 1-1 0 0,1-1 1 0 0,0 1 0 0 0,-1-1 0 0 0,1 1 0 0 0,0-1 0 0 0,0 0 0 0 0,-1 1-1 0 0,1-1 1 0 0,0 0 0 0 0,0 0 0 0 0,-1 0 0 0 0,1 1 0 0 0,2-1-1 0 0,32 4 1191 0 0,-8-1 23 0 0,80 39 344 0 0,-86-32-1179 0 0,0 0-1 0 0,1-2 1 0 0,0-1 0 0 0,1 0 0 0 0,-1-2 0 0 0,37 4 0 0 0,-50-8-197 0 0,1-1 0 0 0,0 0 0 0 0,-1-1 0 0 0,1 0 0 0 0,-1 0 0 0 0,1-1 0 0 0,-1-1 0 0 0,1 1 1 0 0,11-7-1 0 0,-14 6-39 0 0,-1-1 1 0 0,1 0-1 0 0,-1 0 1 0 0,-1 0-1 0 0,1-1 1 0 0,-1 0-1 0 0,1 0 1 0 0,-1-1-1 0 0,-1 1 0 0 0,1-1 1 0 0,-1 0-1 0 0,0 0 1 0 0,4-8-1 0 0,1-7-91 0 0,0 0 0 0 0,-1-1-1 0 0,-1 1 1 0 0,-1-2 0 0 0,5-37 0 0 0,-6 6-165 0 0,0-68 1 0 0,-7 120-247 0 0,-1 7 314 0 0,-3 6 206 0 0,-12 45 508 0 0,4 0 1 0 0,1 1 0 0 0,3 0 0 0 0,3 1 0 0 0,2 0 0 0 0,3 86-1 0 0,3-134-619 0 0,0-1 0 0 0,0 1 0 0 0,1 0 0 0 0,1 0 1 0 0,-1 0-1 0 0,1-1 0 0 0,1 0 0 0 0,7 14 0 0 0,-8-17-405 0 0,1 0 0 0 0,0 0 1 0 0,0 0-1 0 0,1 0 0 0 0,-1-1 0 0 0,1 0 1 0 0,9 7-1 0 0,0-4-2439 0 0,5-7-1359 0 0</inkml:trace>
</inkml:ink>
</file>

<file path=ppt/ink/ink8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4.3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100 1 6141 0 0,'0'0'1340'0'0,"13"19"-1191"0"0,2 0-2 0 0,-5-7 9 0 0,-1 0 0 0 0,0 0 0 0 0,-1 0 0 0 0,-1 1 0 0 0,0 0 0 0 0,-1 1 0 0 0,9 27 0 0 0,-6-5 396 0 0,-1 1 1 0 0,-2-1-1 0 0,1 47 1 0 0,-6 111 839 0 0,-7-97-625 0 0,-3 0-1 0 0,-4 0 0 0 0,-38 134 1 0 0,6-88-591 0 0,38-124-216 0 0,-2 0-1 0 0,0-1 1 0 0,-1 0-1 0 0,-1 0 1 0 0,-15 19-1 0 0,24-34-44 0 0,1-2-31 0 0,0 1 1 0 0,0 0-1 0 0,-1-1 1 0 0,1 1 0 0 0,0-1-1 0 0,-1 0 1 0 0,0 1 0 0 0,1-1-1 0 0,-1 0 1 0 0,1 0-1 0 0,-1 0 1 0 0,0 0 0 0 0,0 0-1 0 0,0 0 1 0 0,-2 0 0 0 0,4-1-33 0 0,-1-1 1 0 0,1 1-1 0 0,0 0 1 0 0,-1-1 0 0 0,1 1-1 0 0,0-1 1 0 0,-1 1-1 0 0,1-1 1 0 0,0 1 0 0 0,0-1-1 0 0,-1 1 1 0 0,1-1 0 0 0,0 1-1 0 0,0-1 1 0 0,0 1-1 0 0,0-1 1 0 0,0 1 0 0 0,0-1-1 0 0,-1 0 1 0 0,1 1-1 0 0,1-1 1 0 0,-1 1 0 0 0,0-1-1 0 0,0 1 1 0 0,0-1-1 0 0,0 1 1 0 0,0-1 0 0 0,0 1-1 0 0,1-1 1 0 0,-1 1 0 0 0,1-2-1 0 0,-1 2-88 0 0,5-25-5070 0 0</inkml:trace>
</inkml:ink>
</file>

<file path=ppt/ink/ink8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4.8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222 1 13893 0 0,'0'0'1780'0'0,"16"79"-5192"0"0,-8-45-956 0 0</inkml:trace>
  <inkml:trace contextRef="#ctx0" brushRef="#br0" timeOffset="1">0 577 12509 0 0,'0'0'3184'0'0</inkml:trace>
</inkml:ink>
</file>

<file path=ppt/ink/ink8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6.7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0 165 8281 0 0,'0'0'7546'0'0,"14"16"-7071"0"0,43 53-149 0 0,-48-56-311 0 0,0 1 1 0 0,-1-1 0 0 0,0 2-1 0 0,-1-1 1 0 0,-1 1 0 0 0,0 0 0 0 0,-1 0-1 0 0,-1 1 1 0 0,4 22 0 0 0,-6-24-40 0 0,0-1-1 0 0,-1 23 1 0 0,-2-36 101 0 0,0 0 0 0 0,0 0-1 0 0,0 0 1 0 0,0 0 0 0 0,0-1 0 0 0,0 1-1 0 0,0 0 1 0 0,-1 0 0 0 0,1-1 0 0 0,0 1 0 0 0,0-1-1 0 0,0 1 1 0 0,0-1 0 0 0,0 0 0 0 0,-1 0-1 0 0,-2-3-31 0 0,0 0 0 0 0,1 0-1 0 0,-1-1 1 0 0,1 1 0 0 0,0-1-1 0 0,0 0 1 0 0,0 0 0 0 0,0 0-1 0 0,1 0 1 0 0,0 0 0 0 0,0 0-1 0 0,1-1 1 0 0,-1 1 0 0 0,1-1-1 0 0,1 1 1 0 0,-1-1 0 0 0,1 1-1 0 0,-1-1 1 0 0,2 0 0 0 0,-1 1-1 0 0,0-1 1 0 0,3-7 0 0 0,-1 2-68 0 0,1 0 0 0 0,0 0 1 0 0,1 0-1 0 0,0 1 1 0 0,0-1-1 0 0,1 1 0 0 0,1 0 1 0 0,0 1-1 0 0,0-1 1 0 0,10-10-1 0 0,-7 10-234 0 0,1 1 0 0 0,1-1 0 0 0,0 2 0 0 0,0 0 0 0 0,1 0 0 0 0,-1 1 0 0 0,2 0 0 0 0,-1 1 0 0 0,1 0 0 0 0,0 1 0 0 0,0 1 0 0 0,0 0 1 0 0,1 1-1 0 0,0 0 0 0 0,-1 1 0 0 0,1 0 0 0 0,0 1 0 0 0,0 1 0 0 0,0 1 0 0 0,0-1 0 0 0,16 5 0 0 0,-21-3-182 0 0,0 1 1 0 0,-1 0 0 0 0,1 1-1 0 0,-1-1 1 0 0,0 2-1 0 0,-1-1 1 0 0,1 1-1 0 0,10 9 1 0 0,34 19-489 0 0,-47-32 1183 0 0,0 1 0 0 0,0-1-1 0 0,0 0 1 0 0,0 0 0 0 0,1-1 0 0 0,-1 0 0 0 0,0 1 0 0 0,0-2 0 0 0,0 1 0 0 0,0-1 0 0 0,0 1 0 0 0,0-2-1 0 0,0 1 1 0 0,0 0 0 0 0,5-3 0 0 0,12-5 270 0 0,39-21 1 0 0,-50 24-502 0 0,2-1 31 0 0,4-1 5 0 0,-1-1 0 0 0,26-20 1 0 0,-39 27-31 0 0,1-1 1 0 0,-1 0-1 0 0,0 1 1 0 0,-1-1-1 0 0,1 0 1 0 0,0-1-1 0 0,-1 1 1 0 0,0 0-1 0 0,0-1 1 0 0,0 1-1 0 0,0-1 1 0 0,0 0-1 0 0,-1 1 1 0 0,1-1-1 0 0,-1 0 1 0 0,0 0-1 0 0,0 0 1 0 0,0-6-1 0 0,-1 9-24 0 0,0 0-1 0 0,0-1 0 0 0,0 1 1 0 0,-1 0-1 0 0,1 0 1 0 0,0 0-1 0 0,0 0 0 0 0,-1 0 1 0 0,1 0-1 0 0,-1-1 0 0 0,1 1 1 0 0,-1 0-1 0 0,0 0 1 0 0,1 0-1 0 0,-1 1 0 0 0,0-1 1 0 0,1 0-1 0 0,-1 0 0 0 0,0 0 1 0 0,0 0-1 0 0,0 1 0 0 0,-1-2 1 0 0,-1 1 4 0 0,0-1 1 0 0,1 1-1 0 0,-1 0 1 0 0,0 0-1 0 0,0 0 1 0 0,0 1-1 0 0,0-1 1 0 0,-5 0-1 0 0,1 1-27 0 0,-1-1-1 0 0,1 2 0 0 0,0-1 1 0 0,-1 1-1 0 0,1 0 0 0 0,-13 4 1 0 0,12-2 39 0 0,1 1 1 0 0,-1 0 0 0 0,1 1 0 0 0,0-1-1 0 0,0 1 1 0 0,1 1 0 0 0,-1-1 0 0 0,1 1 0 0 0,1 0-1 0 0,-1 1 1 0 0,1-1 0 0 0,0 1 0 0 0,0 0-1 0 0,1 0 1 0 0,0 1 0 0 0,0-1 0 0 0,-4 14-1 0 0,3-7 24 0 0,1 1 0 0 0,0-1 0 0 0,1 1 1 0 0,0 0-1 0 0,2-1 0 0 0,-1 1 0 0 0,2 0 0 0 0,0 0 0 0 0,3 18 0 0 0,-2-25-31 0 0,1 0 0 0 0,0 0 0 0 0,0-1 0 0 0,1 1 0 0 0,0 0 0 0 0,0-1 0 0 0,1 0 0 0 0,0 0 0 0 0,0 0 0 0 0,1 0 0 0 0,-1-1 0 0 0,2 1 0 0 0,-1-1 0 0 0,1 0 0 0 0,0-1 0 0 0,0 0 1 0 0,0 0-1 0 0,8 5 0 0 0,-3-3-1 0 0,1-1 0 0 0,1 0 0 0 0,-1 0 1 0 0,1-2-1 0 0,0 1 0 0 0,0-2 0 0 0,0 1 1 0 0,0-2-1 0 0,1 0 0 0 0,14 0 0 0 0,0 0-252 0 0,-1-2 0 0 0,1-1 0 0 0,-1-2 0 0 0,0 0 0 0 0,36-10 0 0 0,-52 11-179 0 0,-1-2 1 0 0,1 1-1 0 0,-1-2 1 0 0,0 1-1 0 0,-1-1 1 0 0,1-1-1 0 0,-1 1 0 0 0,0-2 1 0 0,0 1-1 0 0,-1-1 1 0 0,0-1-1 0 0,0 1 1 0 0,0-2-1 0 0,-1 1 1 0 0,-1-1-1 0 0,11-17 1 0 0,4-16-3866 0 0</inkml:trace>
</inkml:ink>
</file>

<file path=ppt/ink/ink8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7.1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0 7141 0 0,'0'0'3241'0'0,"-4"17"-2450"0"0,-2 12-146 0 0,2 0 0 0 0,0 0 0 0 0,2 0-1 0 0,3 56 1 0 0,4-50-471 0 0,2-1-1 0 0,1-1 0 0 0,2 1 1 0 0,20 46-1 0 0,0-16-742 0 0,44 70 1 0 0,-71-127 165 0 0,10 17-905 0 0,-10-7-2626 0 0</inkml:trace>
</inkml:ink>
</file>

<file path=ppt/ink/ink8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7.5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88 11529 0 0,'0'0'2278'0'0,"13"-1"-2357"0"0,45-2 74 0 0,88 7 1 0 0,-63 4-295 0 0,133-4 1 0 0,-211-4 271 0 0,0-1 1 0 0,1 1-1 0 0,-1-1 0 0 0,0-1 1 0 0,0 1-1 0 0,0-1 0 0 0,0 1 1 0 0,0-1-1 0 0,0-1 1 0 0,0 1-1 0 0,8-7 0 0 0,-10 7 72 0 0,-1 0-1 0 0,1-1 1 0 0,-1 1-1 0 0,0-1 1 0 0,0 0 0 0 0,0 1-1 0 0,0-1 1 0 0,0 0-1 0 0,-1 0 1 0 0,1-1-1 0 0,-1 1 1 0 0,0 0-1 0 0,0 0 1 0 0,0-1 0 0 0,0 1-1 0 0,0-1 1 0 0,-1 1-1 0 0,0-1 1 0 0,0-4-1 0 0,0 21-953 0 0,0 1 1057 0 0,1 0 1 0 0,0-1-1 0 0,0 1 1 0 0,1 0-1 0 0,1 0 0 0 0,6 16 1 0 0,-8-26-103 0 0,0-1 1 0 0,1 1-1 0 0,0 0 1 0 0,0-1 0 0 0,0 1-1 0 0,0-1 1 0 0,1 0-1 0 0,-1 1 1 0 0,1-1-1 0 0,0 0 1 0 0,0-1-1 0 0,0 1 1 0 0,0 0-1 0 0,0-1 1 0 0,1 0-1 0 0,-1 0 1 0 0,1 0-1 0 0,0 0 1 0 0,-1 0 0 0 0,1-1-1 0 0,0 0 1 0 0,0 0-1 0 0,0 0 1 0 0,0 0-1 0 0,7 0 1 0 0,-2-1 55 0 0,-1 0 1 0 0,0-1 0 0 0,1 0-1 0 0,-1 0 1 0 0,0-1 0 0 0,0 0 0 0 0,0-1-1 0 0,0 0 1 0 0,0 0 0 0 0,-1 0-1 0 0,1-1 1 0 0,-1-1 0 0 0,0 1-1 0 0,0-1 1 0 0,0 0 0 0 0,7-8-1 0 0,-7 6-258 0 0,0 0 0 0 0,-1 0 0 0 0,1-1 0 0 0,-2 1 0 0 0,1-1 0 0 0,4-10-1 0 0,-7 12-646 0 0,0-1-1 0 0,-1 1 1 0 0,1-1-1 0 0,-1 1 1 0 0,-1-1 0 0 0,1 0-1 0 0,-1 0 1 0 0,0-12-1 0 0,-1 7-3762 0 0</inkml:trace>
</inkml:ink>
</file>

<file path=ppt/ink/ink8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8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74 1956 0 0,'0'0'7193'0'0,"15"13"-6289"0"0,78 67 3881 0 0,-95-81-4746 0 0,-1 0 0 0 0,1 0 0 0 0,0 0 0 0 0,0-1 0 0 0,-1 1 0 0 0,1-1 0 0 0,0 1 0 0 0,0-1 0 0 0,0 0 0 0 0,1 0 0 0 0,-1 0 0 0 0,0 0 0 0 0,1 0 0 0 0,-1 0 1 0 0,1 0-1 0 0,0-1 0 0 0,0 1 0 0 0,0 0 0 0 0,-1-4 0 0 0,1 1-98 0 0,1 1 0 0 0,0 0 0 0 0,1-1 1 0 0,-1 1-1 0 0,1-1 0 0 0,0 1 0 0 0,0 0 1 0 0,0 0-1 0 0,0-1 0 0 0,1 1 0 0 0,0 0 0 0 0,0 0 1 0 0,0 1-1 0 0,0-1 0 0 0,0 0 0 0 0,1 1 1 0 0,0-1-1 0 0,0 1 0 0 0,0 0 0 0 0,0 0 0 0 0,0 0 1 0 0,0 0-1 0 0,1 0 0 0 0,0 1 0 0 0,-1 0 1 0 0,1-1-1 0 0,6-1 0 0 0,-1 0 19 0 0,0 0-1 0 0,0 0 1 0 0,0 1-1 0 0,1 1 1 0 0,-1-1-1 0 0,1 2 1 0 0,-1-1 0 0 0,1 1-1 0 0,0 1 1 0 0,0-1-1 0 0,14 3 1 0 0,-21-1 105 0 0,1-1 1 0 0,-1 1 0 0 0,0 0-1 0 0,0 0 1 0 0,0 0-1 0 0,0 1 1 0 0,-1-1 0 0 0,1 1-1 0 0,0 0 1 0 0,-1-1-1 0 0,1 1 1 0 0,-1 0-1 0 0,1 1 1 0 0,-1-1 0 0 0,4 5-1 0 0,0 2 136 0 0,0 0 1 0 0,-1 1-1 0 0,6 13 0 0 0,-8-16-270 0 0,-1-1-1 0 0,1 0 1 0 0,0 0-1 0 0,0 0 0 0 0,1 0 1 0 0,0 0-1 0 0,0-1 0 0 0,0 1 1 0 0,1-1-1 0 0,0-1 1 0 0,0 1-1 0 0,5 4 0 0 0,-4-6-460 0 0,1 1-1 0 0,-1-1 1 0 0,0-1-1 0 0,1 1 1 0 0,0-1-1 0 0,-1 0 1 0 0,1-1-1 0 0,0 1 1 0 0,9-1-1 0 0,22 0-3645 0 0</inkml:trace>
</inkml:ink>
</file>

<file path=ppt/ink/ink8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8.4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428 1 1344 0 0,'0'0'8670'0'0,"-18"3"-8347"0"0,-59 15 19 0 0,69-15-322 0 0,0-1 0 0 0,-1 2-1 0 0,1-1 1 0 0,0 1 0 0 0,1 0 0 0 0,-1 1 0 0 0,1 0-1 0 0,0 0 1 0 0,0 1 0 0 0,0 0 0 0 0,1 0 0 0 0,0 0-1 0 0,0 1 1 0 0,0 0 0 0 0,1 0 0 0 0,0 0 0 0 0,0 1 0 0 0,1-1-1 0 0,0 1 1 0 0,1 0 0 0 0,0 1 0 0 0,-3 9 0 0 0,3-5-105 0 0,0 0 0 0 0,1-1 0 0 0,0 1 0 0 0,1 0 0 0 0,1 0 0 0 0,0 0 0 0 0,0 0 0 0 0,2 0 0 0 0,-1 0 0 0 0,2 0 0 0 0,0-1 0 0 0,0 1 0 0 0,8 18 0 0 0,4-1 37 0 0,21 30-1 0 0,-23-40 37 0 0,-1 1-1 0 0,-1 0 0 0 0,17 45 1 0 0,-27-64 108 0 0,0 0 0 0 0,0 0 0 0 0,-1 1 1 0 0,1-1-1 0 0,-1 0 0 0 0,1 1 1 0 0,-1-1-1 0 0,0 0 0 0 0,0 1 1 0 0,0-1-1 0 0,0 1 0 0 0,-1-1 1 0 0,1 0-1 0 0,0 1 0 0 0,-1-1 0 0 0,0 0 1 0 0,0 0-1 0 0,0 1 0 0 0,0-1 1 0 0,0 0-1 0 0,0 0 0 0 0,0 0 1 0 0,0 0-1 0 0,-1 0 0 0 0,1 0 0 0 0,-1-1 1 0 0,0 1-1 0 0,1 0 0 0 0,-1-1 1 0 0,0 1-1 0 0,-3 1 0 0 0,-4 1 151 0 0,0 0 0 0 0,0 0 0 0 0,0-1 0 0 0,0-1 0 0 0,-1 1 0 0 0,-14 0 0 0 0,-10 3-320 0 0,-71 10-146 0 0,37-12-3430 0 0,59-4 649 0 0</inkml:trace>
</inkml:ink>
</file>

<file path=ppt/ink/ink8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8.9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1 408 1136 0 0,'0'0'3900'0'0,"16"-6"-2299"0"0,105-35 71 0 0,-55 18-201 0 0,3 0-1094 0 0,-1-2 0 0 0,0-4 0 0 0,63-38 0 0 0,-130 67-377 0 0,11-7 6 0 0,0-1 0 0 0,0-1 1 0 0,11-11-1 0 0,-21 19 2 0 0,0-1-1 0 0,0 1 1 0 0,-1-1 0 0 0,1 0 0 0 0,0 0 0 0 0,-1 0-1 0 0,1 0 1 0 0,-1 0 0 0 0,0 0 0 0 0,1 0 0 0 0,-1 0-1 0 0,0 0 1 0 0,-1-1 0 0 0,1 1 0 0 0,0 0 0 0 0,0-1-1 0 0,-1 1 1 0 0,0 0 0 0 0,1-1 0 0 0,-1 1 0 0 0,0-1-1 0 0,0 1 1 0 0,0-1 0 0 0,-1 1 0 0 0,1 0-1 0 0,-1-1 1 0 0,0-3 0 0 0,-1 4-9 0 0,1 0-1 0 0,-1 0 1 0 0,0 0 0 0 0,0 0-1 0 0,0 1 1 0 0,0-1-1 0 0,0 1 1 0 0,0-1 0 0 0,0 1-1 0 0,0-1 1 0 0,0 1-1 0 0,-1 0 1 0 0,1 0 0 0 0,-1 1-1 0 0,1-1 1 0 0,-1 0-1 0 0,1 1 1 0 0,-1-1 0 0 0,-2 1-1 0 0,-52-2-19 0 0,48 3 68 0 0,0 1-1 0 0,0-1 1 0 0,0 2 0 0 0,0-1 0 0 0,1 1 0 0 0,-1 0-1 0 0,1 1 1 0 0,0 0 0 0 0,0 1 0 0 0,0-1 0 0 0,0 1-1 0 0,1 1 1 0 0,0 0 0 0 0,0 0 0 0 0,-6 7 0 0 0,3-3 163 0 0,2 0 1 0 0,-1 1 0 0 0,1 0 0 0 0,1 0 0 0 0,0 1 0 0 0,1 0 0 0 0,0 0 0 0 0,1 0-1 0 0,-7 21 1 0 0,11-29-164 0 0,0-1 0 0 0,1 0 0 0 0,-1 0 0 0 0,1 1 0 0 0,-1-1 0 0 0,1 0 0 0 0,0 1 0 0 0,0-1 0 0 0,0 0 0 0 0,1 0 0 0 0,-1 1 0 0 0,1-1 0 0 0,0 0 0 0 0,0 0 0 0 0,0 1 0 0 0,0-1 0 0 0,0 0 0 0 0,1 0 0 0 0,-1 0 0 0 0,1-1 0 0 0,0 1 0 0 0,0 0 0 0 0,0-1 0 0 0,3 4 0 0 0,0-2-65 0 0,1 0 0 0 0,-1-1 0 0 0,1 1 0 0 0,-1-1 0 0 0,1-1 0 0 0,0 1 0 0 0,0-1 0 0 0,1 0 0 0 0,-1 0 0 0 0,0-1 0 0 0,12 2 0 0 0,17 1-1852 0 0,44 1-1 0 0,-66-5 714 0 0,-1-1-1 0 0,0 0 0 0 0,0-1 0 0 0,16-4 0 0 0,5-6-2550 0 0</inkml:trace>
  <inkml:trace contextRef="#ctx0" brushRef="#br0" timeOffset="1">1035 0 4956 0 0,'0'0'9237'0'0,"-12"13"-8622"0"0,7-8-548 0 0,-6 6 81 0 0,0 1 1 0 0,1 0-1 0 0,0 0 1 0 0,1 1 0 0 0,0 0-1 0 0,-12 26 1 0 0,15-23-106 0 0,0 1 0 0 0,1 0 1 0 0,1 0-1 0 0,0 0 0 0 0,1 0 0 0 0,0 18 0 0 0,3-35-55 0 0,8-2-141 0 0,3-5-27 0 0,0 0 0 0 0,-1 0 0 0 0,13-12 0 0 0,-17 13 139 0 0,0 0 0 0 0,0 1 0 0 0,1 0 0 0 0,0 0 0 0 0,0 0 0 0 0,0 1 0 0 0,0 0 0 0 0,1 1 1 0 0,0-1-1 0 0,0 1 0 0 0,9-2 0 0 0,-16 5 23 0 0,0 1 0 0 0,0-1 0 0 0,0 0 0 0 0,0 0 0 0 0,0 1 0 0 0,0-1 0 0 0,0 0 0 0 0,0 1 0 0 0,0-1 0 0 0,0 1 0 0 0,0-1 0 0 0,0 1 0 0 0,0 0 0 0 0,0-1 0 0 0,0 1 0 0 0,0 0 0 0 0,-1 0 0 0 0,1 0 0 0 0,0 0 0 0 0,-1-1 0 0 0,1 1 0 0 0,0 0 0 0 0,-1 0 0 0 0,1 0 0 0 0,-1 0 0 0 0,0 0 0 0 0,1 0 0 0 0,-1 1 0 0 0,1 1 0 0 0,7 39 226 0 0,-6-30-173 0 0,4 59 84 0 0,-5-53-729 0 0,0 0 0 0 0,5 20 1 0 0,-6-38 430 0 0,0 1 0 0 0,0-1 0 0 0,1 1 0 0 0,-1-1 0 0 0,0 1 0 0 0,1-1 0 0 0,-1 1 0 0 0,0-1 1 0 0,2 2-538 0 0,-2-2 537 0 0,1 0 0 0 0,-1 0 0 0 0,1 1 0 0 0,-1-1 0 0 0,1 0 0 0 0,-1 0 0 0 0,1 1 0 0 0,-1-1 1 0 0,1 0-1 0 0,0 0 0 0 0,-1 0 0 0 0,1 0 0 0 0,-1 0 0 0 0,1 0 0 0 0,-1 0 0 0 0,1 0 0 0 0,-1 0 0 0 0,1 0 0 0 0,-1 0 0 0 0,1 0 0 0 0,0-1 1 0 0,-1 1-1 0 0,1 0 0 0 0,-1 0 0 0 0,1 0 0 0 0,-1-1 0 0 0,1 1 0 0 0,-1 0 0 0 0,0-1 0 0 0,1 1 0 0 0,-1 0 0 0 0,2-2-536 0 0,-2 2 536 0 0,0-1 0 0 0,1 1 0 0 0,-1-1 0 0 0,10-11-2660 0 0</inkml:trace>
</inkml:ink>
</file>

<file path=ppt/ink/ink8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9.3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1 131 1720 0 0,'0'0'10778'0'0,"1"13"-10287"0"0,4 38-85 0 0,-6-38 1946 0 0,-3-24-1953 0 0,5 6-470 0 0,0 0 0 0 0,0 0 1 0 0,0 0-1 0 0,0 0 0 0 0,1 0 0 0 0,0 1 0 0 0,0-1 0 0 0,0 1 0 0 0,0-1 0 0 0,1 1 1 0 0,0-1-1 0 0,0 1 0 0 0,0 0 0 0 0,0 1 0 0 0,0-1 0 0 0,1 0 0 0 0,4-3 0 0 0,10-7-1123 0 0,0 1-1 0 0,28-17 0 0 0,-39 26 784 0 0,-3 2 173 0 0,13-9-2071 0 0,1 1 0 0 0,27-11 0 0 0,-19 12-409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19.68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1736 0 0,'0'0'5030'0'0,"0"13"-7694"0"0,2 24 2802 0 0,7 44 1 0 0,1-30 205 0 0,-3 0 1 0 0,-2 1-1 0 0,-3 0 0 0 0,-7 97 1 0 0,2-118-2530 0 0</inkml:trace>
</inkml:ink>
</file>

<file path=ppt/ink/ink8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49.7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85 436 1056 0 0,'0'0'10683'0'0,"11"-7"-10176"0"0,-19 12-348 0 0,1 0 0 0 0,0 1-1 0 0,1-1 1 0 0,-1 2-1 0 0,1-1 1 0 0,1 0 0 0 0,-9 12-1 0 0,10-11-37 0 0,-1-1 0 0 0,1 1 0 0 0,0 0-1 0 0,1 0 1 0 0,0 1 0 0 0,0-1 0 0 0,0 1-1 0 0,-2 12 1 0 0,5-17-80 0 0,-1 1 1 0 0,1-1-1 0 0,-1 0 0 0 0,1 1 0 0 0,0-1 1 0 0,1 0-1 0 0,-1 0 0 0 0,0 1 1 0 0,1-1-1 0 0,0 0 0 0 0,0 0 0 0 0,0 1 1 0 0,0-1-1 0 0,0 0 0 0 0,1 0 0 0 0,-1 0 1 0 0,1 0-1 0 0,0-1 0 0 0,0 1 1 0 0,0 0-1 0 0,0-1 0 0 0,5 5 0 0 0,4 1 22 0 0,1 0-1 0 0,0-1 1 0 0,0 0-1 0 0,0-1 1 0 0,1-1-1 0 0,0 0 0 0 0,1 0 1 0 0,19 3-1 0 0,-5-2-195 0 0,1-2-1 0 0,0-1 0 0 0,30 0 1 0 0,-50-3-87 0 0,-1 0 0 0 0,1-1 0 0 0,-1 0-1 0 0,0-1 1 0 0,1 1 0 0 0,-1-1 0 0 0,0-1 0 0 0,0 0 0 0 0,-1 0 0 0 0,1 0 0 0 0,8-6 0 0 0,-11 6-264 0 0,0-1-1 0 0,0 0 1 0 0,-1 0 0 0 0,1 0 0 0 0,-1-1 0 0 0,0 1 0 0 0,0-1-1 0 0,0 0 1 0 0,-1-1 0 0 0,4-6 0 0 0,8-27-3568 0 0</inkml:trace>
  <inkml:trace contextRef="#ctx0" brushRef="#br0" timeOffset="1">587 0 7373 0 0,'0'0'5655'0'0,"-6"19"-4630"0"0,0 0-782 0 0,0 0-34 0 0,0 0 1 0 0,2 0-1 0 0,0 1 1 0 0,-2 22-1 0 0,-4 191 1054 0 0,-1 8-619 0 0,11-241-649 0 0,0 1 0 0 0,0-1 0 0 0,0 0 0 0 0,0 1 0 0 0,0-1 1 0 0,0 1-1 0 0,0-1 0 0 0,0 0 0 0 0,0 1 0 0 0,0-1 0 0 0,0 0 1 0 0,0 1-1 0 0,0-1 0 0 0,0 0 0 0 0,0 1 0 0 0,1-1 0 0 0,-1 0 1 0 0,0 1-1 0 0,0-1 0 0 0,0 0 0 0 0,0 0 0 0 0,1 1 0 0 0,-1-1 1 0 0,0 0-1 0 0,0 0 0 0 0,1 1 0 0 0,-1-1 0 0 0,0 0 0 0 0,0 0 1 0 0,1 1-1 0 0,-1-1 0 0 0,0 0 0 0 0,1 0 0 0 0,-1 0 0 0 0,0 0 1 0 0,1 0-1 0 0,-1 0 0 0 0,0 1 0 0 0,1-1 0 0 0,-1 0 0 0 0,0 0 1 0 0,1 0-1 0 0,-1 0 0 0 0,0 0 0 0 0,1 0 0 0 0,-1 0 0 0 0,0 0 1 0 0,1-1-1 0 0,-1 1 0 0 0,0 0 0 0 0,1 0 0 0 0,-1 0 0 0 0,0 0 1 0 0,1 0-1 0 0,-1 0 0 0 0,0-1 0 0 0,1 1 0 0 0,-1 0 0 0 0,0 0 1 0 0,0-1-1 0 0,1 1 0 0 0,26-18-211 0 0,-18 12 58 0 0,-1 0 64 0 0,4-3-8 0 0,1 1-1 0 0,1 0 0 0 0,-1 1 0 0 0,20-7 0 0 0,-30 13 95 0 0,-1 0-1 0 0,1 0 0 0 0,-1 0 1 0 0,1 1-1 0 0,-1-1 0 0 0,1 1 1 0 0,-1 0-1 0 0,1-1 0 0 0,0 1 1 0 0,-1 0-1 0 0,1 1 0 0 0,-1-1 1 0 0,1 0-1 0 0,-1 1 0 0 0,1-1 1 0 0,-1 1-1 0 0,1 0 0 0 0,-1 0 1 0 0,1 0-1 0 0,-1 0 1 0 0,0 0-1 0 0,1 0 0 0 0,-1 1 1 0 0,0-1-1 0 0,0 1 0 0 0,0 0 1 0 0,0-1-1 0 0,-1 1 0 0 0,1 0 1 0 0,0 0-1 0 0,-1 0 0 0 0,1 1 1 0 0,1 2-1 0 0,6 13-203 0 0,3 5 388 0 0,0-1 0 0 0,2 0-1 0 0,23 28 1 0 0,-31-43-621 0 0,0-1-1 0 0,0 0 1 0 0,1 0-1 0 0,0-1 1 0 0,13 8 0 0 0,-14-10-469 0 0,1 0 0 0 0,-1 0 0 0 0,0 0 0 0 0,1-1 0 0 0,0-1 0 0 0,0 1 0 0 0,0-1 0 0 0,8 1 0 0 0,11-2-4353 0 0</inkml:trace>
</inkml:ink>
</file>

<file path=ppt/ink/ink8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0.3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747 0 9549 0 0,'0'0'878'0'0,"-19"9"-535"0"0,-27 15 350 0 0,1 2-1 0 0,1 2 1 0 0,-51 43-1 0 0,27-6-257 0 0,3 3 0 0 0,3 3 0 0 0,4 2 0 0 0,-52 85 0 0 0,88-125-387 0 0,2 2 0 0 0,2 0 0 0 0,-24 62-1 0 0,34-73-44 0 0,1 1-1 0 0,2 0 0 0 0,0 0 0 0 0,1 1 1 0 0,2-1-1 0 0,1 44 0 0 0,3-40 28 0 0,2-1 1 0 0,1 0-1 0 0,1 1 0 0 0,1-2 1 0 0,1 1-1 0 0,2-1 0 0 0,1-1 1 0 0,1 0-1 0 0,1 0 0 0 0,27 39 1 0 0,-16-32-56 0 0,1 0 0 0 0,2-2 0 0 0,1-2-1 0 0,1 0 1 0 0,2-2 0 0 0,64 44 0 0 0,-42-41-353 0 0,-49-28 354 0 0,0-1 0 0 0,0 1 0 0 0,0-1 0 0 0,0 0 0 0 0,0 0 0 0 0,0-1 0 0 0,0 1 0 0 0,0-1 0 0 0,0 0 0 0 0,0 0-1 0 0,0 0 1 0 0,6-2 0 0 0,-9 2-10 0 0,0-1-1 0 0,1 1 0 0 0,-1-1 1 0 0,0 0-1 0 0,0 0 0 0 0,0 1 1 0 0,0-1-1 0 0,1 0 0 0 0,-1 0 1 0 0,0 0-1 0 0,0 0 0 0 0,-1-1 0 0 0,1 1 1 0 0,0 0-1 0 0,0 0 0 0 0,-1 0 1 0 0,1-1-1 0 0,0 1 0 0 0,-1 0 1 0 0,1-1-1 0 0,-1 1 0 0 0,0-1 1 0 0,1 1-1 0 0,-1 0 0 0 0,0-1 1 0 0,0 1-1 0 0,0-1 0 0 0,0 1 1 0 0,0-3-1 0 0,-1-2-943 0 0,1 1 0 0 0,-1-1-1 0 0,0 1 1 0 0,0-1 0 0 0,0 1 0 0 0,-5-10 0 0 0,-1-3-3960 0 0</inkml:trace>
</inkml:ink>
</file>

<file path=ppt/ink/ink8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1.8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 1 4652 0 0,'0'0'11523'0'0,"2"2"-11435"0"0,-1-1-73 0 0,0 1 0 0 0,0-1-1 0 0,0 1 1 0 0,0 0 0 0 0,0-1 0 0 0,0 1 0 0 0,-1 0 0 0 0,1 0 0 0 0,-1-1 0 0 0,1 1-1 0 0,-1 0 1 0 0,0 0 0 0 0,1 0 0 0 0,-1 0 0 0 0,0-1 0 0 0,0 1 0 0 0,-1 4 0 0 0,-5 43 167 0 0,2-29-111 0 0,3-13-126 0 0,-23 135 371 0 0,21-126-622 0 0,-1-1 1 0 0,-1-1-1 0 0,-1 1 0 0 0,0-1 1 0 0,0 0-1 0 0,-2 0 0 0 0,-10 15 0 0 0,13-39-3472 0 0,5-12 1590 0 0,3 14 1082 0 0,-1-1 0 0 0,1 1 1 0 0,0 0-1 0 0,5-9 0 0 0,13-21-1426 0 0</inkml:trace>
</inkml:ink>
</file>

<file path=ppt/ink/ink8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2.7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 1 3920 0 0,'0'0'7392'0'0,"9"13"-6516"0"0,26 42-191 0 0,-34-53-651 0 0,0 1-1 0 0,1 0 0 0 0,-1-1 1 0 0,-1 1-1 0 0,1 0 0 0 0,0 0 1 0 0,-1 0-1 0 0,1 0 0 0 0,-1 0 1 0 0,0-1-1 0 0,0 1 0 0 0,0 0 1 0 0,-1 0-1 0 0,1 0 0 0 0,-1 0 1 0 0,1 0-1 0 0,-1 0 0 0 0,-2 5 1 0 0,-1-1 23 0 0,1-1 0 0 0,-1 1 0 0 0,0-1-1 0 0,-10 11 1 0 0,11-13-35 0 0,-6 6 24 0 0,0-1 0 0 0,-1 0 0 0 0,0-1 0 0 0,0 1 0 0 0,-1-2 0 0 0,-1 0 0 0 0,1 0 0 0 0,-1-1 0 0 0,-13 5 0 0 0,7-4 14 0 0,-1 0 0 0 0,0-2-1 0 0,0 0 1 0 0,0-1 0 0 0,-27 2-1 0 0,46-6-67 0 0,-1 0 0 0 0,1-1 0 0 0,0 1 0 0 0,0 0 0 0 0,-1 0 0 0 0,1 0-1 0 0,0 0 1 0 0,0 0 0 0 0,0 0 0 0 0,-1 0 0 0 0,1 0 0 0 0,0 0 0 0 0,0 0 0 0 0,-1 0-1 0 0,1 0 1 0 0,0 0 0 0 0,0 0 0 0 0,-1 0 0 0 0,1 1 0 0 0,0-1 0 0 0,0 0 0 0 0,0 0-1 0 0,-1 0 1 0 0,1 0 0 0 0,0 0 0 0 0,0 0 0 0 0,0 1 0 0 0,-1-1 0 0 0,1 0 0 0 0,0 0-1 0 0,0 0 1 0 0,0 0 0 0 0,0 1 0 0 0,0-1 0 0 0,0 0 0 0 0,-1 0 0 0 0,1 0 0 0 0,0 1-1 0 0,0-1 1 0 0,0 0 0 0 0,0 0 0 0 0,0 1 0 0 0,0-1 0 0 0,0 0 0 0 0,0 0 0 0 0,0 1-1 0 0,0-1 1 0 0,0 0 0 0 0,0 0 0 0 0,12 12-14 0 0,23 9 378 0 0,-35-20-344 0 0,22 10 38 0 0,1-1 1 0 0,-1-1 0 0 0,2-1-1 0 0,-1 0 1 0 0,1-2-1 0 0,0-1 1 0 0,0-1 0 0 0,0-1-1 0 0,1-1 1 0 0,32-2 0 0 0,-40 0-76 0 0,-1-2 1 0 0,0 0 0 0 0,1-1 0 0 0,-1 0 0 0 0,0-2 0 0 0,-1 0 0 0 0,1 0-1 0 0,-1-2 1 0 0,0 1 0 0 0,-1-2 0 0 0,1 0 0 0 0,-1-1 0 0 0,-1-1 0 0 0,0 0 0 0 0,0 0-1 0 0,14-17 1 0 0,-22 22-38 0 0,0 0 0 0 0,-1 0 0 0 0,0-1 0 0 0,0 1-1 0 0,-1-1 1 0 0,0 0 0 0 0,0 0 0 0 0,0 0 0 0 0,0 0-1 0 0,-1 0 1 0 0,0-1 0 0 0,-1 1 0 0 0,1-1 0 0 0,-1 1-1 0 0,0-1 1 0 0,-1-9 0 0 0,0 15 46 0 0,0 0 0 0 0,-1 0 0 0 0,1 0 0 0 0,0 0 0 0 0,-1 1 0 0 0,1-1 0 0 0,-1 0 1 0 0,1 0-1 0 0,-1 1 0 0 0,0-1 0 0 0,1 0 0 0 0,-1 1 0 0 0,0-1 0 0 0,1 0 0 0 0,-1 1 0 0 0,0-1 0 0 0,0 1 0 0 0,0-1 0 0 0,1 1 0 0 0,-1 0 1 0 0,0-1-1 0 0,0 1 0 0 0,0 0 0 0 0,0-1 0 0 0,0 1 0 0 0,0 0 0 0 0,0 0 0 0 0,0 0 0 0 0,0 0 0 0 0,1 0 0 0 0,-1 0 0 0 0,0 0 0 0 0,-2 1 1 0 0,0-1-24 0 0,0 0 1 0 0,0 0 0 0 0,0 1 0 0 0,-1 0 0 0 0,1-1 0 0 0,0 1 0 0 0,0 0 0 0 0,0 1 0 0 0,-3 1 0 0 0,-4 5 163 0 0,1 2 0 0 0,0-1 1 0 0,0 1-1 0 0,1 1 0 0 0,1-1 0 0 0,-1 1 0 0 0,2 1 1 0 0,-1-1-1 0 0,2 1 0 0 0,-8 20 0 0 0,12-29-99 0 0,0-1-1 0 0,0 0 1 0 0,0 1-1 0 0,0-1 0 0 0,1 1 1 0 0,-1-1-1 0 0,1 1 1 0 0,-1 0-1 0 0,1-1 0 0 0,0 1 1 0 0,0-1-1 0 0,0 1 1 0 0,0 0-1 0 0,1-1 0 0 0,-1 1 1 0 0,1-1-1 0 0,-1 1 1 0 0,1-1-1 0 0,0 1 1 0 0,0-1-1 0 0,2 4 0 0 0,-1-4 9 0 0,0 1-1 0 0,1-1 1 0 0,-1 0 0 0 0,1 0-1 0 0,-1 0 1 0 0,1 0-1 0 0,-1-1 1 0 0,1 1-1 0 0,0-1 1 0 0,0 0-1 0 0,0 1 1 0 0,0-1-1 0 0,0 0 1 0 0,0-1-1 0 0,4 1 1 0 0,6 1 18 0 0,0-1 0 0 0,0 0-1 0 0,0-1 1 0 0,0-1 0 0 0,0 0 0 0 0,0-1 0 0 0,18-4-1 0 0,17-9-284 0 0,-2-3 0 0 0,0-1-1 0 0,-2-2 1 0 0,0-2 0 0 0,40-28-1 0 0,-72 46 235 0 0,-10 10 1 0 0,-15 26 6 0 0,10-26-4 0 0,0 0-1 0 0,1 0 0 0 0,-1 1 0 0 0,1-1 1 0 0,-2 9-1 0 0,6-14 46 0 0,0 1 1 0 0,-1 0-1 0 0,1-1 0 0 0,0 1 0 0 0,0-1 1 0 0,0 0-1 0 0,-1 1 0 0 0,1-1 1 0 0,0 0-1 0 0,0 0 0 0 0,0 0 1 0 0,3-1-1 0 0,-3 1-15 0 0,51-4-439 0 0,-40 3 255 0 0,0 0 0 0 0,0 0-1 0 0,0 1 1 0 0,17 2 0 0 0,-26-1 120 0 0,0 0 0 0 0,1 0 0 0 0,-1 1 0 0 0,0-1 0 0 0,0 1 0 0 0,0 0 0 0 0,0 0 0 0 0,-1 0 0 0 0,1 0 0 0 0,0 1 0 0 0,-1 0 0 0 0,0-1 0 0 0,1 1 0 0 0,-1 1 0 0 0,0-1 0 0 0,-1 0 0 0 0,4 5 0 0 0,0 3 10 0 0,0 0-1 0 0,0 1 1 0 0,-1 0-1 0 0,-1 0 0 0 0,0 0 1 0 0,0 1-1 0 0,-1-1 1 0 0,2 26-1 0 0,-3-15 156 0 0,-1 0-1 0 0,-1 1 1 0 0,-2-1-1 0 0,-3 27 1 0 0,3-42-56 0 0,0 0 1 0 0,0 0 0 0 0,-1 0 0 0 0,0 0 0 0 0,0 0-1 0 0,-1 0 1 0 0,0-1 0 0 0,0 0 0 0 0,-1 1 0 0 0,0-2-1 0 0,0 1 1 0 0,-1 0 0 0 0,1-1 0 0 0,-1 0 0 0 0,-1-1-1 0 0,1 1 1 0 0,-1-1 0 0 0,0-1 0 0 0,0 1 0 0 0,-1-1-1 0 0,1 0 1 0 0,-1-1 0 0 0,0 1 0 0 0,0-2 0 0 0,0 1-1 0 0,0-1 1 0 0,0 0 0 0 0,-1-1 0 0 0,1 0 0 0 0,-1 0-1 0 0,-12-1 1 0 0,-2 1 213 0 0,16 0-265 0 0,0 0 0 0 0,0-1 0 0 0,0 0 1 0 0,0 0-1 0 0,0 0 0 0 0,1-1 0 0 0,-13-3 0 0 0,49-8-5112 0 0,-9 3 2217 0 0,14-6-1428 0 0</inkml:trace>
</inkml:ink>
</file>

<file path=ppt/ink/ink8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3.1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173 1 7597 0 0,'0'0'4057'0'0,"8"13"-2967"0"0,23 44-72 0 0,-28-51-928 0 0,0 1 0 0 0,-1 0 0 0 0,0 0 0 0 0,0 0 0 0 0,-1 0 0 0 0,0 0 0 0 0,0 0 1 0 0,-1 1-1 0 0,0-1 0 0 0,0 0 0 0 0,-1 0 0 0 0,0 1 0 0 0,0-1 0 0 0,0 0 0 0 0,-1 0 0 0 0,0 0 0 0 0,-1-1 0 0 0,1 1 0 0 0,-6 8 0 0 0,1-2-115 0 0,-1 0 1 0 0,0-1-1 0 0,-1 0 0 0 0,-1 0 0 0 0,1-1 0 0 0,-2-1 0 0 0,0 1 0 0 0,0-2 0 0 0,0 0 0 0 0,-17 10 0 0 0,16-12-900 0 0,1-1 0 0 0,-1 0 1 0 0,-23 7-1 0 0,22-12-4576 0 0</inkml:trace>
</inkml:ink>
</file>

<file path=ppt/ink/ink8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3.5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65 4456 0 0,'0'0'8659'0'0,"5"13"-7854"0"0,18 45-228 0 0,-22-55-547 0 0,0 0 1 0 0,0 0 0 0 0,0 1-1 0 0,0-1 1 0 0,0 0 0 0 0,-1 0-1 0 0,1 1 1 0 0,-1-1 0 0 0,0 0-1 0 0,0 1 1 0 0,0-1 0 0 0,-1 0-1 0 0,1 1 1 0 0,-1-1 0 0 0,0 0-1 0 0,1 0 1 0 0,-2 1 0 0 0,1-1-1 0 0,0 0 1 0 0,-1 0 0 0 0,1 0-1 0 0,-1 0 1 0 0,0-1 0 0 0,-4 6-1 0 0,4-6 1 0 0,-1 0-1 0 0,1 0 1 0 0,-1 0 0 0 0,0-1-1 0 0,0 1 1 0 0,0-1-1 0 0,1 0 1 0 0,-1 0 0 0 0,0 0-1 0 0,-1 0 1 0 0,1 0-1 0 0,0 0 1 0 0,0-1-1 0 0,0 0 1 0 0,0 0 0 0 0,0 0-1 0 0,-1 0 1 0 0,1 0-1 0 0,0 0 1 0 0,0-1 0 0 0,0 0-1 0 0,-6-1 1 0 0,8 2-13 0 0,0-1-1 0 0,0 1 1 0 0,0 0 0 0 0,0-1 0 0 0,0 1-1 0 0,0-1 1 0 0,1 1 0 0 0,-1-1 0 0 0,0 1-1 0 0,0-1 1 0 0,0 0 0 0 0,0 0 0 0 0,1 1 0 0 0,-1-1-1 0 0,0 0 1 0 0,1 0 0 0 0,-1 0 0 0 0,1 1-1 0 0,-1-1 1 0 0,1 0 0 0 0,-1 0 0 0 0,1 0-1 0 0,0 0 1 0 0,-1 0 0 0 0,1 0 0 0 0,0 0 0 0 0,0 0-1 0 0,-1 0 1 0 0,1 0 0 0 0,0 0 0 0 0,0 0-1 0 0,0 0 1 0 0,1 0 0 0 0,-1-1 0 0 0,0 1-1 0 0,0 0 1 0 0,0 0 0 0 0,1 0 0 0 0,-1 0 0 0 0,1 1-1 0 0,-1-1 1 0 0,0 0 0 0 0,1 0 0 0 0,0 0-1 0 0,0-1 1 0 0,2-4-80 0 0,1 1-1 0 0,0-1 0 0 0,0 1 1 0 0,1 0-1 0 0,8-8 1 0 0,9-6-539 0 0,2 2 0 0 0,1 0 0 0 0,0 2 0 0 0,1 0 0 0 0,0 2 0 0 0,1 1 1 0 0,1 1-1 0 0,0 1 0 0 0,0 1 0 0 0,31-4 0 0 0,-49 11 571 0 0,-1 1 1 0 0,1 1-1 0 0,0-1 0 0 0,-1 2 1 0 0,15 1-1 0 0,-23-2 76 0 0,1 0 0 0 0,-1 0 0 0 0,1 1 0 0 0,-1-1 0 0 0,1 0 0 0 0,-1 1 1 0 0,1-1-1 0 0,-1 1 0 0 0,1 0 0 0 0,-1 0 0 0 0,0-1 0 0 0,0 1 0 0 0,1 0 0 0 0,-1 0 0 0 0,0 0 0 0 0,0 0 0 0 0,0 0 0 0 0,0 1 0 0 0,0-1 1 0 0,0 0-1 0 0,0 0 0 0 0,0 1 0 0 0,-1-1 0 0 0,1 0 0 0 0,0 1 0 0 0,-1-1 0 0 0,1 1 0 0 0,-1-1 0 0 0,1 1 0 0 0,-1-1 0 0 0,0 1 1 0 0,0-1-1 0 0,0 1 0 0 0,0-1 0 0 0,0 1 0 0 0,0-1 0 0 0,0 1 0 0 0,0 0 0 0 0,-1-1 0 0 0,1 1 0 0 0,0-1 0 0 0,-2 3 0 0 0,0 1 143 0 0,0 0-1 0 0,-1 0 0 0 0,0 0 0 0 0,0 0 0 0 0,0-1 1 0 0,-1 1-1 0 0,1-1 0 0 0,-8 7 0 0 0,-19 26-11 0 0,29-34-179 0 0,0-1 0 0 0,0 0 0 0 0,0 0 0 0 0,0 1 0 0 0,1-1 0 0 0,-1 1 0 0 0,1-1 1 0 0,-1 1-1 0 0,1-1 0 0 0,0 0 0 0 0,0 1 0 0 0,0-1 0 0 0,0 1 0 0 0,0-1 0 0 0,1 1 0 0 0,-1-1 0 0 0,2 3 1 0 0,-1-3 13 0 0,0-1 0 0 0,0 1 1 0 0,0-1-1 0 0,0 1 0 0 0,1-1 1 0 0,-1 0-1 0 0,1 1 0 0 0,-1-1 1 0 0,1 0-1 0 0,-1 0 0 0 0,1 0 1 0 0,-1 0-1 0 0,1 0 0 0 0,0-1 1 0 0,0 1-1 0 0,-1 0 0 0 0,1-1 1 0 0,0 1-1 0 0,0-1 0 0 0,0 0 1 0 0,0 0-1 0 0,3 0 1 0 0,45-1-353 0 0,-37-1 284 0 0,0-1 0 0 0,-1-1 1 0 0,0 0-1 0 0,0-1 1 0 0,0 0-1 0 0,15-10 1 0 0,-19 11 94 0 0,-1 0 1 0 0,0-1-1 0 0,0 0 1 0 0,0-1-1 0 0,-1 0 1 0 0,0 0-1 0 0,0 0 1 0 0,0 0-1 0 0,-1-1 1 0 0,7-10 0 0 0,-11 15-36 0 0,0 1 1 0 0,-1-1-1 0 0,1 1 1 0 0,0 0-1 0 0,-1-1 1 0 0,1 1-1 0 0,-1-1 1 0 0,0 1-1 0 0,1-1 1 0 0,-1 1-1 0 0,0-1 1 0 0,0 1 0 0 0,0-1-1 0 0,0 0 1 0 0,0 1-1 0 0,0-1 1 0 0,0 1-1 0 0,-1-1 1 0 0,1 1-1 0 0,-1-1 1 0 0,1 1-1 0 0,-1-1 1 0 0,1 1-1 0 0,-2-2 1 0 0,0 1-28 0 0,0 0-1 0 0,0 0 1 0 0,0 0 0 0 0,0 1-1 0 0,0-1 1 0 0,0 1 0 0 0,-1-1-1 0 0,1 1 1 0 0,-1 0 0 0 0,1 0-1 0 0,-1 0 1 0 0,-4-1 0 0 0,-8-1-113 0 0,0 0 0 0 0,1 2 0 0 0,-28-1 0 0 0,41 2 140 0 0,-8 0-175 0 0,-26 1 290 0 0,34-2-201 0 0,0 1 0 0 0,0 0 0 0 0,0 0 1 0 0,0 1-1 0 0,1-1 0 0 0,-1 0 0 0 0,0 0 1 0 0,0 0-1 0 0,0 0 0 0 0,0 1 0 0 0,1-1 1 0 0,-1 0-1 0 0,0 1 0 0 0,0-1 1 0 0,1 1-1 0 0,-1-1 0 0 0,0 1 0 0 0,1-1 1 0 0,-1 1-1 0 0,0-1 0 0 0,1 1 0 0 0,-1 0 1 0 0,1-1-1 0 0,-1 1 0 0 0,1 0 0 0 0,-1-1 1 0 0,1 1-1 0 0,0 0 0 0 0,-1 0 0 0 0,1 0 1 0 0,0 1-1 0 0,0-2-59 0 0,0 0 0 0 0,0 1 1 0 0,0-1-1 0 0,0 1 0 0 0,0-1 0 0 0,0 1 0 0 0,0-1 0 0 0,0 1 1 0 0,1-1-1 0 0,-1 1 0 0 0,0-1 0 0 0,0 0 0 0 0,1 1 1 0 0,-1-1-1 0 0,0 1 0 0 0,1-1 0 0 0,-1 0 0 0 0,0 1 1 0 0,1-1-1 0 0,-1 0 0 0 0,0 0 0 0 0,1 1 0 0 0,-1-1 1 0 0,1 0-1 0 0,-1 0 0 0 0,1 1 0 0 0,7 3-2400 0 0</inkml:trace>
</inkml:ink>
</file>

<file path=ppt/ink/ink8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4.0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1 5613 0 0,'0'0'8501'0'0,"-7"13"-8154"0"0,-12 20-262 0 0,-32 41 0 0 0,47-69-90 0 0,1 0 0 0 0,-1 1 1 0 0,1-1-1 0 0,0 1 1 0 0,0 0-1 0 0,0 0 0 0 0,1 0 1 0 0,0 0-1 0 0,-2 10 1 0 0,4-14 3 0 0,0 0 1 0 0,0 0 0 0 0,-1 0 0 0 0,2 0 0 0 0,-1 1 0 0 0,0-1-1 0 0,0 0 1 0 0,1 0 0 0 0,-1 0 0 0 0,1 0 0 0 0,-1 0 0 0 0,1 0-1 0 0,0 0 1 0 0,0 0 0 0 0,0 0 0 0 0,0 0 0 0 0,0 0 0 0 0,1-1-1 0 0,-1 1 1 0 0,0 0 0 0 0,1-1 0 0 0,-1 1 0 0 0,1-1 0 0 0,0 0-1 0 0,-1 1 1 0 0,1-1 0 0 0,0 0 0 0 0,0 0 0 0 0,0 0 0 0 0,0 0-1 0 0,3 1 1 0 0,15 4 31 0 0,0-2 0 0 0,0 1 0 0 0,0-2 0 0 0,0-1 0 0 0,1-1 0 0 0,-1 0-1 0 0,0-1 1 0 0,1-2 0 0 0,37-6 0 0 0,-39 3 41 0 0,0-1 0 0 0,0 0 0 0 0,33-17 0 0 0,-45 20-53 0 0,0-1 0 0 0,0 0 0 0 0,0-1 0 0 0,-1 1 0 0 0,1-1 0 0 0,-1-1 0 0 0,-1 1 0 0 0,1-1 0 0 0,-1 0 0 0 0,0 0 0 0 0,0-1 0 0 0,4-8 0 0 0,-7 13-22 0 0,-1 0 0 0 0,0 0-1 0 0,0 0 1 0 0,-1 0-1 0 0,1 0 1 0 0,0-1-1 0 0,-1 1 1 0 0,1 0-1 0 0,-1 0 1 0 0,0 0 0 0 0,0 0-1 0 0,0-1 1 0 0,0 1-1 0 0,0 0 1 0 0,0 0-1 0 0,0-1 1 0 0,-1 1 0 0 0,1 0-1 0 0,-1 0 1 0 0,0 0-1 0 0,0 0 1 0 0,-1-3-1 0 0,0 2-15 0 0,0 1 0 0 0,-1-1 0 0 0,1 1 0 0 0,-1 0 0 0 0,1 0 0 0 0,-1 0 0 0 0,0 0 0 0 0,0 0 0 0 0,1 0 0 0 0,-1 1 0 0 0,0 0 0 0 0,-1-1 0 0 0,-3 0 0 0 0,-7-2-261 0 0,0 1-1 0 0,-1 1 1 0 0,1 0-1 0 0,-1 1 1 0 0,-24 2-1 0 0,25 1-1034 0 0</inkml:trace>
</inkml:ink>
</file>

<file path=ppt/ink/ink8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4.4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227 1 9441 0 0,'0'0'4352'0'0,"-3"17"-3502"0"0,-23 115 514 0 0,-23 202-719 0 0,15-82-1890 0 0,34-249 984 0 0,-11 40-944 0 0,0-24-1275 0 0,-1-11-2813 0 0,10-7 4812 0 0,-2 0 0 0 0</inkml:trace>
  <inkml:trace contextRef="#ctx0" brushRef="#br0" timeOffset="1">1 561 8945 0 0,'0'0'2980'0'0,"87"-48"-3364"0"0,-45 48-52 0 0,-9 0-944 0 0,28 1-3625 0 0</inkml:trace>
</inkml:ink>
</file>

<file path=ppt/ink/ink8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4.9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32 2632 0 0,'0'0'16438'0'0,"44"-31"-17462"0"0,-31 40 368 0 0,2 4-264 0 0,-1-2-693 0 0,-1-3-779 0 0,-5-2-532 0 0,6-3-1837 0 0</inkml:trace>
</inkml:ink>
</file>

<file path=ppt/ink/ink8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5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137 0 8945 0 0,'0'0'393'0'0,"-12"14"275"0"0,-3 2-411 0 0,8-9-108 0 0,0 0 1 0 0,0 1-1 0 0,1 0 0 0 0,0 0 1 0 0,0 1-1 0 0,1 0 0 0 0,0-1 1 0 0,1 2-1 0 0,-4 10 0 0 0,-3 11 75 0 0,1 1-1 0 0,2 1 0 0 0,1-1 1 0 0,2 1-1 0 0,1 0 1 0 0,2 1-1 0 0,1-1 0 0 0,1 0 1 0 0,8 48-1 0 0,-8-79-188 0 0,0 0 0 0 0,1-1 0 0 0,-1 1 0 0 0,0 0 0 0 0,1-1 1 0 0,0 1-1 0 0,-1-1 0 0 0,1 1 0 0 0,0-1 0 0 0,0 1 0 0 0,0-1 0 0 0,0 1 0 0 0,0-1 0 0 0,0 0 1 0 0,0 0-1 0 0,0 1 0 0 0,0-1 0 0 0,1 0 0 0 0,-1 0 0 0 0,0 0 0 0 0,1 0 0 0 0,-1-1 0 0 0,4 2 0 0 0,-2-1 1 0 0,1 0-1 0 0,-1 0 0 0 0,1-1 0 0 0,-1 0 0 0 0,1 0 0 0 0,0 0 0 0 0,-1 0 0 0 0,1 0 0 0 0,-1-1 0 0 0,7-1 0 0 0,6-3-359 0 0,0 0 1 0 0,0-1-1 0 0,26-15 0 0 0,-23 10-326 0 0,-1 0 0 0 0,0-1 0 0 0,-1-1 0 0 0,28-27 0 0 0,-37 33 531 0 0,-1-1 1 0 0,0-1 0 0 0,0 1-1 0 0,-1-1 1 0 0,0 0 0 0 0,-1 0-1 0 0,0-1 1 0 0,0 1 0 0 0,-1-1-1 0 0,0 0 1 0 0,4-17 0 0 0,-8 26 127 0 0,0 0 1 0 0,0 0-1 0 0,0 0 1 0 0,1 0-1 0 0,-1 0 1 0 0,0 0-1 0 0,0 1 1 0 0,0-1-1 0 0,0 0 1 0 0,0 0-1 0 0,0 0 1 0 0,-1 0-1 0 0,1 0 1 0 0,0 0-1 0 0,0 1 1 0 0,-1-1-1 0 0,1 0 1 0 0,0 0-1 0 0,-1 0 1 0 0,1 1-1 0 0,-1-2 1 0 0,0 2-21 0 0,1-1 1 0 0,-1 1 0 0 0,0 0 0 0 0,1 0 0 0 0,-1-1 0 0 0,0 1-1 0 0,1 0 1 0 0,-1 0 0 0 0,0 0 0 0 0,1 0 0 0 0,-1 0-1 0 0,0 0 1 0 0,1 0 0 0 0,-1 0 0 0 0,0 0 0 0 0,1 0 0 0 0,-1 0-1 0 0,1 1 1 0 0,-1-1 0 0 0,0 0 0 0 0,0 1 0 0 0,-3 1 70 0 0,-1 0 0 0 0,1 0 0 0 0,0 1 1 0 0,0-1-1 0 0,0 1 0 0 0,-4 4 1 0 0,-1 1 230 0 0,1 1 1 0 0,0 0 0 0 0,1 1 0 0 0,0 0 0 0 0,1 0 0 0 0,0 0 0 0 0,-7 18-1 0 0,10-22-228 0 0,1 1 0 0 0,-1 0-1 0 0,2-1 1 0 0,-1 1 0 0 0,1 0-1 0 0,0 0 1 0 0,0-1 0 0 0,1 1-1 0 0,0 0 1 0 0,0 0 0 0 0,0 0-1 0 0,1 0 1 0 0,0 0 0 0 0,4 11 0 0 0,-3-14-11 0 0,0-1 1 0 0,0 0 0 0 0,0 0-1 0 0,0 0 1 0 0,1 0 0 0 0,-1 0 0 0 0,1 0-1 0 0,0-1 1 0 0,0 1 0 0 0,0-1-1 0 0,0 0 1 0 0,0 0 0 0 0,1 0 0 0 0,-1 0-1 0 0,1-1 1 0 0,-1 1 0 0 0,7 1 0 0 0,3 1 68 0 0,1-1 1 0 0,0 0 0 0 0,23 2 0 0 0,-16-4-231 0 0,0 0 0 0 0,1-2 0 0 0,-1 0 0 0 0,0-1 0 0 0,1-2 0 0 0,-1 0 0 0 0,-1-1 0 0 0,1-1 0 0 0,28-12 0 0 0,-26 7-161 0 0,-1-1 0 0 0,0-1-1 0 0,-1-1 1 0 0,0-1 0 0 0,-1 0 0 0 0,-1-2 0 0 0,30-33 0 0 0,-20 18 82 0 0,-1-2-1 0 0,-2-1 1 0 0,-1-1 0 0 0,-2-2 0 0 0,34-72 0 0 0,-56 107 247 0 0,0 1 1 0 0,0-1-1 0 0,0 0 1 0 0,0 1-1 0 0,-1-1 0 0 0,1 0 1 0 0,-1 0-1 0 0,0 0 1 0 0,0 0-1 0 0,0-3 1 0 0,0 5-63 0 0,0 1 0 0 0,0 0 0 0 0,0 0 0 0 0,0-1 0 0 0,0 1 0 0 0,-1 0 0 0 0,1 0 0 0 0,0-1 0 0 0,0 1 0 0 0,0 0 0 0 0,0 0 0 0 0,-1-1 0 0 0,1 1 0 0 0,0 0 0 0 0,0 0 0 0 0,0 0 0 0 0,-1-1 0 0 0,1 1 0 0 0,0 0 0 0 0,0 0 0 0 0,-1 0 0 0 0,1 0 0 0 0,0 0 0 0 0,0 0 0 0 0,-1-1 0 0 0,1 1 0 0 0,0 0 0 0 0,-1 0 0 0 0,1 0 0 0 0,0 0 0 0 0,0 0 0 0 0,-1 0 0 0 0,1 0 0 0 0,-1 0 0 0 0,-17 10-189 0 0,-2 7 634 0 0,0 0 0 0 0,2 1 0 0 0,0 1-1 0 0,-18 26 1 0 0,-57 92 635 0 0,73-106-978 0 0,-6 11 77 0 0,2 1 1 0 0,1 1-1 0 0,3 1 1 0 0,2 0-1 0 0,-20 77 1 0 0,30-88-152 0 0,1 0 1 0 0,2 0-1 0 0,1 1 1 0 0,2 0-1 0 0,2-1 0 0 0,1 1 1 0 0,1 0-1 0 0,13 58 1 0 0,-10-73-27 0 0,1 0 1 0 0,11 25 0 0 0,-15-38-110 0 0,1-1 0 0 0,1 1 0 0 0,-1-1 0 0 0,1 0 0 0 0,1 0 0 0 0,-1 0 1 0 0,1-1-1 0 0,0 1 0 0 0,0-1 0 0 0,6 5 0 0 0,-11-10 98 0 0,1 0-1 0 0,-1 0 0 0 0,0 1 1 0 0,0-1-1 0 0,1 0 0 0 0,-1 0 1 0 0,0 0-1 0 0,0 0 1 0 0,1 1-1 0 0,-1-1 0 0 0,0 0 1 0 0,1 0-1 0 0,-1 0 0 0 0,0 0 1 0 0,1 0-1 0 0,-1 0 0 0 0,0 0 1 0 0,1 0-1 0 0,-1 0 1 0 0,0 0-1 0 0,1 0 0 0 0,-1 0 1 0 0,0 0-1 0 0,1 0 0 0 0,-1 0 1 0 0,0 0-1 0 0,1 0 0 0 0,-1 0 1 0 0,0 0-1 0 0,1 0 1 0 0,-1-1-1 0 0,0 1 0 0 0,0 0 1 0 0,1 0-1 0 0,-1 0 0 0 0,0-1 1 0 0,1 1-1 0 0,-1 0 0 0 0,0 0 1 0 0,0-1-1 0 0,0 1 1 0 0,1 0-1 0 0,-1 0 0 0 0,0-1 1 0 0,0 1-1 0 0,0 0 0 0 0,0-1 1 0 0,0 1-1 0 0,1 0 0 0 0,-1-1 1 0 0,0 1-1 0 0,0 0 0 0 0,0-1 1 0 0,0 1-1 0 0,0-1 1 0 0,1-24-175 0 0,-1 19 84 0 0,-2-15 45 0 0,-1 0 1 0 0,0 0-1 0 0,-1 0 0 0 0,-14-36 1 0 0,12 40 119 0 0,1 1 0 0 0,0-1 0 0 0,2 0 1 0 0,-1 0-1 0 0,2 0 0 0 0,0 0 0 0 0,2-1 1 0 0,0-22-1 0 0,1 36-49 0 0,1 0 1 0 0,-1 1-1 0 0,1-1 0 0 0,-1 0 0 0 0,1 1 1 0 0,0 0-1 0 0,0-1 0 0 0,1 1 1 0 0,-1 0-1 0 0,1 0 0 0 0,-1 0 1 0 0,1 1-1 0 0,0-1 0 0 0,0 0 1 0 0,0 1-1 0 0,4-2 0 0 0,9-7-58 0 0,34-15-1 0 0,-39 21 16 0 0,83-44-8 0 0,-3-4 1 0 0,145-109 0 0 0,138-163 519 0 0,-357 309 202 0 0,-26 30-303 0 0,-10 12-279 0 0,-231 419 158 0 0,173-301-2494 0 0,70-131 1753 0 0,4-6-566 0 0,-1 0 0 0 0,0 0 0 0 0,0 0 0 0 0,-11 12 1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0.09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10 756 0 0,'0'0'7621'0'0,"4"1"-7308"0"0,44 3 205 0 0,0-2 0 0 0,0-1 0 0 0,68-9 0 0 0,39-1-259 0 0,-139 9-582 0 0,58 3 1090 0 0,-26 10-4748 0 0,-30-17-3503 0 0</inkml:trace>
</inkml:ink>
</file>

<file path=ppt/ink/ink8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6.0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114 717 5396 0 0,'0'0'5553'0'0,"76"6"-5657"0"0,-56 6 28 0 0,4-2 24 0 0,2 4-12 0 0,-1-2-364 0 0,2-2-748 0 0,-4-2-820 0 0,9-7-2717 0 0</inkml:trace>
  <inkml:trace contextRef="#ctx0" brushRef="#br0" timeOffset="1">1224 0 4376 0 0,'0'0'914'0'0,"1"19"-181"0"0,1 48 703 0 0,-12 123-1 0 0,-9-72 103 0 0,-5-1-1 0 0,-60 178 1 0 0,59-226-1315 0 0,-3-2 0 0 0,-2-1 0 0 0,-4-2 0 0 0,-3-1 0 0 0,-67 89 0 0 0,80-124-252 0 0,-1-2-1 0 0,-1 0 1 0 0,-1-2 0 0 0,-1-1 0 0 0,-62 38 0 0 0,41-33-172 0 0,-1-2-1 0 0,-1-2 1 0 0,-54 16 0 0 0,57-24-840 0 0,0-3 0 0 0,0-2 0 0 0,-58 5 0 0 0,0-9-6140 0 0</inkml:trace>
</inkml:ink>
</file>

<file path=ppt/ink/ink8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7.15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184 1 144 0 0,'0'0'1344'0'0,"-78"16"-1096"0"0,61-13-120 0 0,5 2-76 0 0,-4 1-52 0 0,4 0-52 0 0,-3 1 0 0 0,4 1-92 0 0,-1-2-244 0 0,2 1-620 0 0</inkml:trace>
</inkml:ink>
</file>

<file path=ppt/ink/ink8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8.5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1 237 6473 0 0,'0'0'4331'0'0,"13"0"-3687"0"0,26 1-470 0 0,1-2 1 0 0,-1-2-1 0 0,43-8 1 0 0,-67 8-148 0 0,-1-1 0 0 0,1-1 0 0 0,0 0 0 0 0,-1-1 0 0 0,0-1 0 0 0,19-11 0 0 0,-29 15-12 0 0,0 0 0 0 0,-1 0 0 0 0,1 0 0 0 0,-1 0-1 0 0,1-1 1 0 0,-1 1 0 0 0,0-1 0 0 0,0 0 0 0 0,-1 0 0 0 0,1 0 0 0 0,-1 0-1 0 0,0-1 1 0 0,0 1 0 0 0,0-1 0 0 0,-1 1 0 0 0,1-1 0 0 0,-1 1 0 0 0,0-1-1 0 0,-1 0 1 0 0,1 0 0 0 0,-1 1 0 0 0,0-1 0 0 0,0 0 0 0 0,-1-9-1 0 0,0 11-27 0 0,0 0 0 0 0,0 0 0 0 0,0 0 0 0 0,0 0 0 0 0,-1 1 0 0 0,1-1 0 0 0,-1 0 0 0 0,0 0 0 0 0,0 1 0 0 0,0-1-1 0 0,0 1 1 0 0,0 0 0 0 0,0 0 0 0 0,-1-1 0 0 0,1 1 0 0 0,-1 1 0 0 0,0-1 0 0 0,1 0 0 0 0,-1 1 0 0 0,0-1-1 0 0,0 1 1 0 0,0 0 0 0 0,0 0 0 0 0,0 0 0 0 0,-4 0 0 0 0,-2-2-41 0 0,1 2 0 0 0,-1-1 0 0 0,0 1 0 0 0,0 1 0 0 0,0-1 0 0 0,0 2 0 0 0,0-1 0 0 0,-9 3 0 0 0,10-1 15 0 0,-1 1-1 0 0,1 0 0 0 0,0 1 0 0 0,0 0 1 0 0,0 0-1 0 0,0 0 0 0 0,1 1 0 0 0,-1 1 0 0 0,1-1 1 0 0,1 1-1 0 0,-1 0 0 0 0,1 1 0 0 0,0-1 0 0 0,1 1 1 0 0,-1 0-1 0 0,1 1 0 0 0,1 0 0 0 0,-7 12 1 0 0,6-10 27 0 0,1-1 0 0 0,0 1 1 0 0,1 0-1 0 0,0 0 1 0 0,0 0-1 0 0,1 0 1 0 0,0 0-1 0 0,1 1 1 0 0,0-1-1 0 0,1 0 0 0 0,0 1 1 0 0,1-1-1 0 0,0 1 1 0 0,0-1-1 0 0,5 18 1 0 0,-3-21 42 0 0,0-1 0 0 0,0 1 0 0 0,1-1 1 0 0,-1 1-1 0 0,1-1 0 0 0,0 0 0 0 0,1-1 1 0 0,0 1-1 0 0,0-1 0 0 0,0 0 1 0 0,0 0-1 0 0,1-1 0 0 0,7 6 0 0 0,-4-5 43 0 0,1 0-1 0 0,-1 0 0 0 0,1-1 1 0 0,0 0-1 0 0,0-1 1 0 0,0 0-1 0 0,0-1 0 0 0,18 2 1 0 0,-16-2-76 0 0,1-2 0 0 0,-1 0 0 0 0,1 0 1 0 0,-1-1-1 0 0,1 0 0 0 0,-1-1 0 0 0,1-1 1 0 0,-1 0-1 0 0,0-1 0 0 0,-1 0 0 0 0,1-1 1 0 0,0 0-1 0 0,-1 0 0 0 0,0-1 0 0 0,-1-1 1 0 0,11-8-1 0 0,-11 5-588 0 0,-1-1 0 0 0,1 0-1 0 0,-2-1 1 0 0,0 0 0 0 0,0 0 0 0 0,-1-1 0 0 0,-1 0 0 0 0,0 0 0 0 0,-1 0 0 0 0,6-22 0 0 0,-4 7-2075 0 0</inkml:trace>
</inkml:ink>
</file>

<file path=ppt/ink/ink8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9.0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0 4956 0 0,'0'0'3847'0'0,"-2"16"-3126"0"0,-4 81 468 0 0,5 0 1 0 0,12 111 0 0 0,0-74-989 0 0,11 82-98 0 0,-21-211-172 0 0,0-1 0 0 0,0 1-1 0 0,0-1 1 0 0,0 1 0 0 0,1-1 0 0 0,0 0-1 0 0,0 1 1 0 0,0-1 0 0 0,1 0 0 0 0,-1 0-1 0 0,1-1 1 0 0,0 1 0 0 0,4 4 0 0 0,-5-7-43 0 0,0 0 0 0 0,0 0 0 0 0,0 0 1 0 0,-1 0-1 0 0,1 0 0 0 0,0 0 0 0 0,0 0 1 0 0,0-1-1 0 0,1 1 0 0 0,-1-1 0 0 0,0 0 1 0 0,0 1-1 0 0,0-1 0 0 0,0 0 0 0 0,0 0 1 0 0,0 0-1 0 0,0-1 0 0 0,1 1 0 0 0,-1 0 1 0 0,0-1-1 0 0,0 0 0 0 0,0 1 0 0 0,0-1 1 0 0,0 0-1 0 0,0 0 0 0 0,-1 0 0 0 0,1 0 1 0 0,0 0-1 0 0,0-1 0 0 0,-1 1 0 0 0,3-2 0 0 0,3-3-651 0 0,0 1 0 0 0,-1-1 0 0 0,0 0 0 0 0,9-11 0 0 0,12-20-1689 0 0</inkml:trace>
</inkml:ink>
</file>

<file path=ppt/ink/ink8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2:59.4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 1 2480 0 0,'0'0'3434'0'0,"-1"18"-3138"0"0,-1 4-154 0 0,1-12-56 0 0,0 1 1 0 0,0-1-1 0 0,1 1 1 0 0,1-1-1 0 0,0 1 1 0 0,0-1 0 0 0,1 1-1 0 0,4 11 1 0 0,13 44 550 0 0,19 74-337 0 0,-35-123-237 0 0,0 1 0 0 0,-1-1 0 0 0,-1 1 0 0 0,0-1 0 0 0,-5 35-1 0 0,4-51-33 0 0,0-1 0 0 0,0 1-1 0 0,-1 0 1 0 0,1-1 0 0 0,-1 1-1 0 0,1 0 1 0 0,-1-1 0 0 0,1 1-1 0 0,-1-1 1 0 0,1 1 0 0 0,-1-1-1 0 0,1 1 1 0 0,-1-1 0 0 0,0 1-1 0 0,1-1 1 0 0,-1 1-1 0 0,0-1 1 0 0,1 0 0 0 0,-1 1-1 0 0,0-1 1 0 0,0 0 0 0 0,1 0-1 0 0,-1 0 1 0 0,0 0 0 0 0,0 1-1 0 0,1-1 1 0 0,-1 0 0 0 0,0 0-1 0 0,0 0 1 0 0,1-1 0 0 0,-1 1-1 0 0,0 0 1 0 0,0 0 0 0 0,1 0-1 0 0,-1 0 1 0 0,0-1 0 0 0,0 1-1 0 0,0-1 1 0 0,-1 1 1 0 0,-1-1 1 0 0,1 0-1 0 0,0 0 1 0 0,0 0-1 0 0,0 0 1 0 0,0 0-1 0 0,0 0 1 0 0,0 0-1 0 0,0 0 1 0 0,0-1-1 0 0,-3-2 1 0 0,5 3-37 0 0,-1 0 1 0 0,1 0-1 0 0,0 0 0 0 0,-1 0 1 0 0,1 0-1 0 0,0 0 1 0 0,0-1-1 0 0,-1 1 0 0 0,1 0 1 0 0,0 0-1 0 0,0 0 0 0 0,0 0 1 0 0,0 0-1 0 0,1 0 1 0 0,-1 0-1 0 0,0 0 0 0 0,0 0 1 0 0,1 0-1 0 0,-1 0 0 0 0,1 0 1 0 0,-1 0-1 0 0,1 0 0 0 0,-1 0 1 0 0,1 0-1 0 0,-1 0 1 0 0,1 0-1 0 0,0 0 0 0 0,-1 0 1 0 0,1 0-1 0 0,0 1 0 0 0,0-1 1 0 0,0 0-1 0 0,0 1 1 0 0,0-1-1 0 0,1 0 0 0 0,43-22-338 0 0,-33 18 342 0 0,32-16 4 0 0,-6 4-46 0 0,-2-1 1 0 0,46-31-1 0 0,-72 42 31 0 0,0-1 0 0 0,0 0 0 0 0,-1-1 0 0 0,0 0-1 0 0,-1 0 1 0 0,0-1 0 0 0,0 0 0 0 0,-1 0-1 0 0,0-1 1 0 0,-1 0 0 0 0,10-21 0 0 0,-15 27 46 0 0,1 0 1 0 0,-1 0 0 0 0,0 0-1 0 0,0 0 1 0 0,0 0 0 0 0,-1 0-1 0 0,0 0 1 0 0,0 0 0 0 0,-1-10-1 0 0,1 13-31 0 0,-1 1 0 0 0,1 0 0 0 0,0-1-1 0 0,-1 1 1 0 0,1 0 0 0 0,-1 0-1 0 0,1-1 1 0 0,-1 1 0 0 0,1 0 0 0 0,-1 0-1 0 0,0 0 1 0 0,0 0 0 0 0,0 0-1 0 0,1 0 1 0 0,-1 0 0 0 0,0 0-1 0 0,0 0 1 0 0,-1 0 0 0 0,1 1 0 0 0,0-1-1 0 0,0 0 1 0 0,0 1 0 0 0,0-1-1 0 0,-1 0 1 0 0,1 1 0 0 0,0 0 0 0 0,0-1-1 0 0,-1 1 1 0 0,1 0 0 0 0,0 0-1 0 0,-1-1 1 0 0,1 1 0 0 0,0 0 0 0 0,-1 0-1 0 0,1 1 1 0 0,0-1 0 0 0,-1 0-1 0 0,1 0 1 0 0,0 1 0 0 0,-3 0 0 0 0,1 0 1 0 0,-1 1 0 0 0,1 0 0 0 0,-1-1 0 0 0,1 1 1 0 0,0 1-1 0 0,0-1 0 0 0,0 0 0 0 0,0 1 1 0 0,1-1-1 0 0,-1 1 0 0 0,0 0 0 0 0,1 0 0 0 0,0 0 1 0 0,0 0-1 0 0,-3 7 0 0 0,-1 1 122 0 0,0 1 0 0 0,1-1 0 0 0,-4 18 1 0 0,6-21-84 0 0,1 1 0 0 0,0-1 0 0 0,1 1 0 0 0,0 0 0 0 0,0 0 0 0 0,1-1 0 0 0,0 1 0 0 0,1 0 0 0 0,0 0 0 0 0,0 0 0 0 0,1-1 0 0 0,0 1 0 0 0,5 12 0 0 0,-3-11 7 0 0,1 0 0 0 0,1-1 0 0 0,-1 1 1 0 0,2-1-1 0 0,-1-1 0 0 0,1 1 0 0 0,1-1 0 0 0,-1 0 0 0 0,14 10 0 0 0,7 2-147 0 0,0-2 0 0 0,2-1 1 0 0,-1-1-1 0 0,2-2 1 0 0,58 19-1 0 0,-35-16-1694 0 0,17-2-1837 0 0</inkml:trace>
</inkml:ink>
</file>

<file path=ppt/ink/ink8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0.0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1 123 7825 0 0,'0'0'3304'0'0,"8"15"-2917"0"0,14 26-158 0 0,-2 0 1 0 0,23 66-1 0 0,-37-87-203 0 0,-1 0 0 0 0,0 0 0 0 0,-2 0 0 0 0,2 35 0 0 0,-5-54-12 0 0,0 0 1 0 0,0-1-1 0 0,0 1 0 0 0,0-1 0 0 0,0 1 0 0 0,0-1 0 0 0,-1 1 0 0 0,1 0 0 0 0,0-1 0 0 0,0 1 0 0 0,-1-1 0 0 0,1 1 0 0 0,0-1 0 0 0,-1 1 0 0 0,1-1 0 0 0,0 0 0 0 0,-1 1 0 0 0,1-1 0 0 0,-1 1 0 0 0,1-1 0 0 0,-1 0 0 0 0,1 1 0 0 0,-1-1 0 0 0,1 0 0 0 0,-1 1 0 0 0,1-1 0 0 0,-1 0 0 0 0,1 0 0 0 0,-1 0 0 0 0,0 0 1 0 0,1 1-1 0 0,-1-1 0 0 0,1 0 0 0 0,-1 0 0 0 0,1 0 0 0 0,-1 0 0 0 0,0 0 0 0 0,1 0 0 0 0,-1 0 0 0 0,1-1 0 0 0,-1 1 0 0 0,0 0 0 0 0,1 0 0 0 0,-1 0 0 0 0,1-1 0 0 0,-1 1 0 0 0,0-1 0 0 0,-28-14 481 0 0,23 9-427 0 0,0 0 1 0 0,1 0 0 0 0,0-1 0 0 0,0 0-1 0 0,1 0 1 0 0,0 0 0 0 0,0-1 0 0 0,0 1-1 0 0,1-1 1 0 0,0 0 0 0 0,1 0 0 0 0,0 0-1 0 0,0 0 1 0 0,0-1 0 0 0,1 1 0 0 0,1 0-1 0 0,-1-1 1 0 0,1 1 0 0 0,1-1 0 0 0,0 1 0 0 0,0 0-1 0 0,0-1 1 0 0,1 1 0 0 0,4-12 0 0 0,-1 7-245 0 0,-1 0 0 0 0,2 0 0 0 0,-1 0 0 0 0,2 1 0 0 0,0 0 0 0 0,0 0 0 0 0,1 1 0 0 0,0 0 0 0 0,1 0 0 0 0,1 1 0 0 0,-1 0 0 0 0,2 1 0 0 0,-1 0 0 0 0,17-10 0 0 0,-20 15-176 0 0,0 0 0 0 0,0 0 0 0 0,0 1 0 0 0,1 0 0 0 0,0 0 0 0 0,-1 1 0 0 0,1 0 0 0 0,0 1 0 0 0,0 0 0 0 0,0 0 0 0 0,0 0 0 0 0,0 1 0 0 0,9 1 0 0 0,-6 1 46 0 0,-1 0 1 0 0,1 0-1 0 0,-1 1 1 0 0,0 1-1 0 0,0 0 1 0 0,0 0-1 0 0,0 1 1 0 0,-1 0 0 0 0,12 9-1 0 0,-12-8 315 0 0,0 0-1 0 0,1 0 1 0 0,-1-1 0 0 0,1 0-1 0 0,1 0 1 0 0,10 2-1 0 0,-18-6 34 0 0,-1-1-1 0 0,1 1 0 0 0,0-1 0 0 0,-1 0 1 0 0,1 0-1 0 0,0 0 0 0 0,0 0 0 0 0,-1 0 1 0 0,1-1-1 0 0,0 1 0 0 0,-1-1 1 0 0,1 0-1 0 0,-1 1 0 0 0,1-1 0 0 0,-1-1 1 0 0,1 1-1 0 0,-1 0 0 0 0,1 0 0 0 0,-1-1 1 0 0,0 0-1 0 0,0 1 0 0 0,0-1 0 0 0,0 0 1 0 0,0 0-1 0 0,0 0 0 0 0,-1 0 0 0 0,1 0 1 0 0,0-1-1 0 0,-1 1 0 0 0,2-3 1 0 0,-2 2-3 0 0,1 1 1 0 0,-1 0 0 0 0,1-1 0 0 0,-1 1-1 0 0,0-1 1 0 0,0 1 0 0 0,0-1 0 0 0,-1 1 0 0 0,1-1-1 0 0,0 0 1 0 0,-1 1 0 0 0,0-1 0 0 0,0 0-1 0 0,0 1 1 0 0,0-1 0 0 0,0 0 0 0 0,0 0 0 0 0,-1 1-1 0 0,1-1 1 0 0,-1 1 0 0 0,0-1 0 0 0,1 0-1 0 0,-1 1 1 0 0,-3-4 0 0 0,2 3 22 0 0,0 1-1 0 0,-1-1 1 0 0,1 1 0 0 0,-1 0-1 0 0,0 0 1 0 0,1 0 0 0 0,-1 0-1 0 0,0 0 1 0 0,0 1 0 0 0,0-1 0 0 0,-1 1-1 0 0,1 0 1 0 0,0 0 0 0 0,0 0-1 0 0,-1 0 1 0 0,1 1 0 0 0,-1-1-1 0 0,1 1 1 0 0,-6 0 0 0 0,4 0-1 0 0,0 0 0 0 0,-1 0 0 0 0,1 1 0 0 0,0-1 0 0 0,-1 1 1 0 0,1 0-1 0 0,0 1 0 0 0,0-1 0 0 0,0 1 0 0 0,0 0 0 0 0,0 1 0 0 0,0-1 1 0 0,0 1-1 0 0,1 0 0 0 0,-1 0 0 0 0,1 0 0 0 0,-7 7 0 0 0,7-5 0 0 0,-1 1-1 0 0,1-1 0 0 0,0 1 1 0 0,1 0-1 0 0,0 0 0 0 0,-1 1 0 0 0,2-1 1 0 0,-1 1-1 0 0,1-1 0 0 0,0 1 1 0 0,0 0-1 0 0,1 0 0 0 0,-1 9 1 0 0,1-8-18 0 0,1 1 0 0 0,-1-1 1 0 0,1 0-1 0 0,1 0 1 0 0,0 0-1 0 0,0 0 1 0 0,0 0-1 0 0,1 0 0 0 0,0 0 1 0 0,1 0-1 0 0,0-1 1 0 0,0 1-1 0 0,0-1 1 0 0,1 1-1 0 0,0-1 1 0 0,1-1-1 0 0,-1 1 0 0 0,1 0 1 0 0,1-1-1 0 0,-1 0 1 0 0,1-1-1 0 0,0 1 1 0 0,0-1-1 0 0,1 0 0 0 0,0 0 1 0 0,-1-1-1 0 0,15 6 1 0 0,-7-3-24 0 0,1-2 0 0 0,0 0-1 0 0,0-1 1 0 0,0-1 0 0 0,0 0 0 0 0,1-1 0 0 0,-1 0 0 0 0,1-1 0 0 0,-1-1 0 0 0,1-1 0 0 0,25-3 0 0 0,-27 1-325 0 0,0 0 0 0 0,0-1 1 0 0,0-1-1 0 0,0 0 1 0 0,18-10-1 0 0,-22 10-393 0 0,0-1 0 0 0,0-1 0 0 0,-1 0 0 0 0,0 0 0 0 0,0-1 1 0 0,-1 0-1 0 0,10-12 0 0 0,8-18-3458 0 0</inkml:trace>
</inkml:ink>
</file>

<file path=ppt/ink/ink8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0.4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0 7385 0 0,'0'0'2151'0'0,"-5"15"-1794"0"0,-1 0-225 0 0,2-4 14 0 0,0 0 0 0 0,1 0 0 0 0,0 0 1 0 0,1 1-1 0 0,0 0 0 0 0,0 19 0 0 0,2-1 257 0 0,2 1-1 0 0,1-1 0 0 0,2 0 0 0 0,12 44 1 0 0,47 114-272 0 0,-6-17-972 0 0,-56-165 307 0 0,6 25-825 0 0,-10-14-4246 0 0</inkml:trace>
</inkml:ink>
</file>

<file path=ppt/ink/ink8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0.8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1 129 8521 0 0,'0'0'1629'0'0,"18"-2"-1718"0"0,-1 0 74 0 0,12 0 4 0 0,1 0 0 0 0,35 4 0 0 0,-6 3 93 0 0,1 0-224 0 0,109-3 0 0 0,-153-3 203 0 0,0-1 0 0 0,0 0 0 0 0,0-1 0 0 0,0-1 0 0 0,0 0-1 0 0,-1-1 1 0 0,1-1 0 0 0,-2-1 0 0 0,1 0 0 0 0,-1 0 0 0 0,22-17 0 0 0,-23 18 829 0 0,-16 18 397 0 0,-4 8-649 0 0,6-14-586 0 0,0-1 0 0 0,1 1 0 0 0,-1 0 0 0 0,1 0 0 0 0,0 0 0 0 0,1 0-1 0 0,-1 0 1 0 0,4 11 0 0 0,-4-16-37 0 0,1 1-1 0 0,-1-1 1 0 0,1 1-1 0 0,0-1 1 0 0,0 1-1 0 0,0-1 1 0 0,0 0-1 0 0,0 0 1 0 0,0 1 0 0 0,0-1-1 0 0,0 0 1 0 0,0 0-1 0 0,1 0 1 0 0,-1 0-1 0 0,0 0 1 0 0,1-1-1 0 0,-1 1 1 0 0,1 0-1 0 0,-1-1 1 0 0,1 1-1 0 0,-1-1 1 0 0,1 1-1 0 0,-1-1 1 0 0,1 0-1 0 0,-1 1 1 0 0,1-1-1 0 0,0 0 1 0 0,-1 0 0 0 0,1 0-1 0 0,-1 0 1 0 0,1-1-1 0 0,0 1 1 0 0,-1 0-1 0 0,1-1 1 0 0,-1 1-1 0 0,1-1 1 0 0,-1 1-1 0 0,1-1 1 0 0,1-1-1 0 0,4-1 48 0 0,0 0 0 0 0,0-1 0 0 0,-1 0 0 0 0,1 0-1 0 0,-1-1 1 0 0,0 1 0 0 0,7-8 0 0 0,37-42-795 0 0,-10 0-2964 0 0,-30 39 160 0 0,-3 5-628 0 0</inkml:trace>
</inkml:ink>
</file>

<file path=ppt/ink/ink8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1.2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12 548 0 0,'0'0'9642'0'0,"11"12"-8921"0"0,3 4-484 0 0,30 39 620 0 0,-39-52 665 0 0,3-18-1396 0 0,4 4-355 0 0,1 1 0 0 0,0 1 0 0 0,1 0 0 0 0,0 1 0 0 0,0 0-1 0 0,30-11 1 0 0,-40 17 251 0 0,1 1-1 0 0,0-1 0 0 0,0 1 0 0 0,0 0 1 0 0,0 1-1 0 0,0-1 0 0 0,0 1 0 0 0,0 0 1 0 0,0 0-1 0 0,0 0 0 0 0,0 1 1 0 0,0 0-1 0 0,-1 0 0 0 0,1 0 0 0 0,0 0 1 0 0,0 1-1 0 0,0 0 0 0 0,-1 0 1 0 0,1 0-1 0 0,-1 0 0 0 0,0 1 0 0 0,0 0 1 0 0,0 0-1 0 0,0 0 0 0 0,0 0 1 0 0,5 6-1 0 0,-9-9 40 0 0,1 1 1 0 0,-1-1 0 0 0,1 0-1 0 0,-1 1 1 0 0,1-1 0 0 0,0 0-1 0 0,-1 0 1 0 0,1 0-1 0 0,-1 0 1 0 0,1 0 0 0 0,0 0-1 0 0,-1 0 1 0 0,1 0 0 0 0,-1 0-1 0 0,1 0 1 0 0,0 0-1 0 0,-1 0 1 0 0,1 0 0 0 0,-1 0-1 0 0,1 0 1 0 0,-1 0 0 0 0,1-1-1 0 0,0 1 1 0 0,-1 0-1 0 0,1-1 1 0 0,0 1 0 0 0,24-15 65 0 0,-20 12-154 0 0,-1 0 0 0 0,1 0 0 0 0,0 1-1 0 0,-1 0 1 0 0,1-1 0 0 0,0 2 0 0 0,1-1-1 0 0,7-1 1 0 0,-8 3 55 0 0,0 2-1 0 0,-1-1 1 0 0,1 0-1 0 0,0 1 1 0 0,-1 0-1 0 0,1 0 1 0 0,-1 0-1 0 0,0 1 1 0 0,1 0-1 0 0,-1-1 1 0 0,6 7 0 0 0,25 14-334 0 0,-29-21-259 0 0,0 1 1 0 0,0-1 0 0 0,0 0 0 0 0,0-1 0 0 0,0 1 0 0 0,0-1 0 0 0,10 0 0 0 0,10-2-4422 0 0</inkml:trace>
</inkml:ink>
</file>

<file path=ppt/ink/ink8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1.6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209 4 8625 0 0,'0'0'1259'0'0,"-17"-1"-857"0"0,14 1-395 0 0,-10-1-20 0 0,-1 0 1 0 0,1 1 0 0 0,-1 1 0 0 0,1 0-1 0 0,-1 0 1 0 0,1 2 0 0 0,-1 0 0 0 0,-22 8-1 0 0,33-10-7 0 0,1 0-1 0 0,-1 0 1 0 0,1 0 0 0 0,-1 0-1 0 0,1 1 1 0 0,0-1-1 0 0,-1 1 1 0 0,1 0 0 0 0,0-1-1 0 0,0 1 1 0 0,0 0-1 0 0,0 0 1 0 0,1 1 0 0 0,-1-1-1 0 0,0 0 1 0 0,1 0-1 0 0,0 1 1 0 0,-1-1 0 0 0,1 1-1 0 0,0-1 1 0 0,0 1-1 0 0,1 0 1 0 0,-1-1 0 0 0,0 1-1 0 0,1 0 1 0 0,0 0-1 0 0,-1-1 1 0 0,1 1 0 0 0,0 0-1 0 0,1 0 1 0 0,-1-1-1 0 0,0 1 1 0 0,1 0 0 0 0,-1-1-1 0 0,1 1 1 0 0,0 0-1 0 0,1 3 1 0 0,3 4 27 0 0,0-1 0 0 0,1 1 0 0 0,0-1-1 0 0,0 0 1 0 0,1 0 0 0 0,0-1 0 0 0,1 0 0 0 0,8 8 0 0 0,77 60 21 0 0,-55-46 70 0 0,-2 1 0 0 0,46 50 1 0 0,-81-80 3 0 0,0 0 0 0 0,0 0 0 0 0,0 0 0 0 0,0 1 1 0 0,-1-1-1 0 0,1 0 0 0 0,0 0 0 0 0,-1 0 1 0 0,1 1-1 0 0,-1-1 0 0 0,1 0 0 0 0,-1 1 1 0 0,1 1-1 0 0,-1-2-46 0 0,0-1 1 0 0,-1 1 0 0 0,1-1-1 0 0,0 1 1 0 0,0-1-1 0 0,0 1 1 0 0,0-1-1 0 0,0 1 1 0 0,-1-1 0 0 0,1 0-1 0 0,0 1 1 0 0,0-1-1 0 0,-1 1 1 0 0,1-1-1 0 0,0 0 1 0 0,-1 1-1 0 0,1-1 1 0 0,-1 0 0 0 0,1 1-1 0 0,0-1 1 0 0,-1 0-1 0 0,1 1 1 0 0,-1-1-1 0 0,0 0 1 0 0,-4 2 236 0 0,0-1 0 0 0,0 0 0 0 0,0 0-1 0 0,0 0 1 0 0,-11 0 0 0 0,-3 0-461 0 0,-4 2 115 0 0,12-2-94 0 0,1 0 1 0 0,0 0-1 0 0,0 1 1 0 0,-1 0-1 0 0,1 1 0 0 0,1 0 1 0 0,-1 1-1 0 0,0 0 1 0 0,1 0-1 0 0,0 1 0 0 0,-10 7 1 0 0,18-12-151 0 0,0 1 0 0 0,1 0 0 0 0,-1-1 1 0 0,0 1-1 0 0,0 0 0 0 0,1 0 0 0 0,-1 0 0 0 0,1 0 0 0 0,-1 0 1 0 0,1 0-1 0 0,-1 0 0 0 0,1 0 0 0 0,-1 0 0 0 0,1 0 1 0 0,-1 2-1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50.19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262 0 1968 0 0,'0'0'10271'0'0,"-4"11"-9914"0"0,-65 165 447 0 0,-84 344-1 0 0,149-505-876 0 0,-6 25-232 0 0,2 0 0 0 0,2 1 0 0 0,-2 45 0 0 0,12-82-1452 0 0,3-9 925 0 0,5-10-101 0 0,15-38-3849 0 0,-9 5 1728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0.5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38 28 1148 0 0,'0'0'10004'0'0,"4"-6"-9602"0"0,-1 0-193 0 0,-3 5-256 0 0,1 0-1 0 0,-1 0 0 0 0,1-1 0 0 0,-1 1 0 0 0,1 0 0 0 0,0 0 0 0 0,-1 0 0 0 0,1 0 0 0 0,0 0 0 0 0,0 1 0 0 0,0-1 0 0 0,0 0 0 0 0,0 0 1 0 0,1-1-1 0 0,-1 3 17 0 0,0 0 0 0 0,0-1 0 0 0,0 1 0 0 0,0 0 0 0 0,-1-1 0 0 0,1 1 0 0 0,0 0 0 0 0,0 0 0 0 0,0 0 0 0 0,-1-1 0 0 0,1 1 0 0 0,0 0 0 0 0,-1 0 0 0 0,1 0 0 0 0,-1 0 0 0 0,1 0 0 0 0,-1 1 0 0 0,0-1 0 0 0,1 0 0 0 0,-1 0 0 0 0,0 0 0 0 0,0 0 0 0 0,0 2 0 0 0,11 34 501 0 0,-3 0-1 0 0,-1 0 1 0 0,4 69 0 0 0,-9 118 400 0 0,-3-173-675 0 0,1-31-368 0 0,-11 174 1063 0 0,9-175-1277 0 0,-1 1 1 0 0,-2-1 0 0 0,1-1 0 0 0,-2 1-1 0 0,-1-1 1 0 0,0 0 0 0 0,-18 31 0 0 0,10-31-2987 0 0,-8-16-3734 0 0</inkml:trace>
</inkml:ink>
</file>

<file path=ppt/ink/ink8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2.1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1 438 1032 0 0,'0'0'1861'0'0,"16"-6"-363"0"0,108-41 184 0 0,-70 28-1067 0 0,183-75 913 0 0,-204 78-1172 0 0,-1-1-1 0 0,-1-1 0 0 0,0-2 0 0 0,52-44 0 0 0,-75 57-115 0 0,-1 0 0 0 0,0-1 0 0 0,0 1 1 0 0,-1-1-1 0 0,6-11 0 0 0,-11 18-194 0 0,0 0 0 0 0,0-1-1 0 0,0 1 1 0 0,-1-1 0 0 0,1 1 0 0 0,0-1 0 0 0,-1 1 0 0 0,1-1 0 0 0,-1 0 0 0 0,1 1 0 0 0,-1-1 0 0 0,0 0-1 0 0,0 1 1 0 0,1-1 0 0 0,-1 0 0 0 0,0 0 0 0 0,-1 1 0 0 0,1-1 0 0 0,0 0 0 0 0,0 1 0 0 0,-1-1 0 0 0,1 0 0 0 0,-1 1-1 0 0,0-1 1 0 0,1 1 0 0 0,-1-1 0 0 0,0 1 0 0 0,0-1 0 0 0,0 1 0 0 0,0 0 0 0 0,0-1 0 0 0,0 1 0 0 0,0 0 0 0 0,-1 0-1 0 0,1 0 1 0 0,0-1 0 0 0,-3 0 0 0 0,-4-2-59 0 0,0 0-1 0 0,-1 1 1 0 0,1 0-1 0 0,-1 1 0 0 0,0 0 1 0 0,1 0-1 0 0,-1 1 1 0 0,0 0-1 0 0,0 0 1 0 0,0 1-1 0 0,0 0 1 0 0,0 1-1 0 0,0 0 1 0 0,0 0-1 0 0,1 1 0 0 0,-1 0 1 0 0,0 1-1 0 0,-8 3 1 0 0,3 0 3 0 0,0 0 1 0 0,0 0 0 0 0,1 1-1 0 0,0 1 1 0 0,0 0-1 0 0,1 1 1 0 0,0 0 0 0 0,1 1-1 0 0,0 1 1 0 0,-10 11 0 0 0,17-17 2 0 0,0 0 1 0 0,0 1 0 0 0,1-1 0 0 0,-1 1 0 0 0,1 0-1 0 0,1 0 1 0 0,-1 0 0 0 0,1 0 0 0 0,0 0 0 0 0,1 1-1 0 0,-1-1 1 0 0,1 1 0 0 0,0 7 0 0 0,1-11-1 0 0,0 0 0 0 0,0 0 0 0 0,1-1 0 0 0,-1 1 0 0 0,1 0 0 0 0,0 0 0 0 0,0-1 0 0 0,0 1 0 0 0,0-1 0 0 0,0 1 0 0 0,1-1 0 0 0,-1 1 0 0 0,1-1 0 0 0,-1 0 0 0 0,1 1 0 0 0,0-1 0 0 0,0 0 0 0 0,0 0 0 0 0,0 0 0 0 0,0-1 0 0 0,1 1 0 0 0,-1 0 1 0 0,1-1-1 0 0,-1 0 0 0 0,1 1 0 0 0,-1-1 0 0 0,1 0 0 0 0,-1 0 0 0 0,1-1 0 0 0,0 1 0 0 0,0-1 0 0 0,2 1 0 0 0,11 2-387 0 0,1-1 1 0 0,-1-1-1 0 0,0 0 0 0 0,0-1 1 0 0,1-1-1 0 0,24-4 0 0 0,-23 1-1005 0 0,0 0-1 0 0,0-1 1 0 0,20-10-1 0 0,1-2-1790 0 0</inkml:trace>
</inkml:ink>
</file>

<file path=ppt/ink/ink8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2.5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168 1 5184 0 0,'0'0'2347'0'0,"-13"8"-1745"0"0,11-7-580 0 0,-11 7 210 0 0,0 1 1 0 0,0 1-1 0 0,1 0 0 0 0,1 0 0 0 0,-1 1 0 0 0,-11 16 0 0 0,-14 29 299 0 0,34-50-518 0 0,0-1 1 0 0,1 1-1 0 0,0-1 0 0 0,0 1 1 0 0,0 0-1 0 0,1 0 1 0 0,-1 0-1 0 0,2 0 1 0 0,-1 6-1 0 0,0-11 3 0 0,1 0 1 0 0,0 0-1 0 0,1 0 1 0 0,-1 0-1 0 0,0 0 0 0 0,0 0 1 0 0,0 0-1 0 0,1 0 0 0 0,-1 0 1 0 0,0 0-1 0 0,1-1 1 0 0,-1 1-1 0 0,1 0 0 0 0,-1 0 1 0 0,1 0-1 0 0,-1 0 1 0 0,1-1-1 0 0,0 1 0 0 0,-1 0 1 0 0,1-1-1 0 0,0 1 1 0 0,-1 0-1 0 0,1-1 0 0 0,0 1 1 0 0,0-1-1 0 0,1 1 1 0 0,0 0-14 0 0,1 0 0 0 0,0 0 1 0 0,-1-1-1 0 0,1 1 1 0 0,0-1-1 0 0,0 0 1 0 0,-1 0-1 0 0,1 0 1 0 0,4 0-1 0 0,7-2-591 0 0,-1-1 0 0 0,25-8 0 0 0,-35 10 287 0 0,102-33-6377 0 0,-85 28 5003 0 0</inkml:trace>
</inkml:ink>
</file>

<file path=ppt/ink/ink8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2.9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0 553 92 0 0,'0'0'6234'0'0,"14"-5"-5844"0"0,44-16-156 0 0,-50 17-218 0 0,0 0 0 0 0,0 0 1 0 0,0-1-1 0 0,0 0 0 0 0,-1-1 1 0 0,0 0-1 0 0,0 0 0 0 0,0 0 0 0 0,5-8 1 0 0,29-23-357 0 0,-4 15 189 0 0,12-7 51 0 0,-49 28 114 0 0,0 1 0 0 0,0 0 0 0 0,1 0 0 0 0,-1 0 0 0 0,0 0 0 0 0,1 0 0 0 0,-1-1 0 0 0,0 1 0 0 0,0 0 0 0 0,0 0 0 0 0,1 0 0 0 0,-1-1 0 0 0,0 1 0 0 0,0 0 0 0 0,0 0 0 0 0,1-1 0 0 0,-1 1 1 0 0,0 0-1 0 0,0-1 0 0 0,0 1 0 0 0,0 0 0 0 0,0 0 0 0 0,0-1 0 0 0,0 1 0 0 0,0 0 0 0 0,0-1 0 0 0,1 1 0 0 0,-1 0 0 0 0,-1-1 0 0 0,1 1 0 0 0,0 0 0 0 0,0 0 0 0 0,0-1 0 0 0,0 1 0 0 0,0 0 0 0 0,0-1 0 0 0,0 1 0 0 0,0 0 0 0 0,0-1 0 0 0,-14-4 293 0 0,-19 6 407 0 0,29 0-646 0 0,0 1-1 0 0,0 0 1 0 0,0 1-1 0 0,0-1 0 0 0,0 1 1 0 0,1 0-1 0 0,-1 0 1 0 0,1 0-1 0 0,-1 0 1 0 0,1 1-1 0 0,0-1 1 0 0,0 1-1 0 0,1 0 1 0 0,-1-1-1 0 0,1 1 1 0 0,0 1-1 0 0,0-1 1 0 0,0 0-1 0 0,1 0 1 0 0,-1 1-1 0 0,1-1 1 0 0,-1 8-1 0 0,0-6-28 0 0,1 1 0 0 0,0-1 0 0 0,0 1 0 0 0,1-1 0 0 0,0 1 0 0 0,0-1 0 0 0,1 1 0 0 0,-1-1 0 0 0,1 1 0 0 0,1-1 0 0 0,-1 1 0 0 0,1-1 0 0 0,0 0 0 0 0,1 0 0 0 0,3 8 0 0 0,-1-8 8 0 0,1 0 1 0 0,0 0-1 0 0,0 0 1 0 0,0-1-1 0 0,0 1 1 0 0,1-2-1 0 0,0 1 1 0 0,0-1-1 0 0,0 0 1 0 0,0 0-1 0 0,1-1 1 0 0,0 0-1 0 0,-1 0 1 0 0,1-1-1 0 0,0 0 1 0 0,0-1-1 0 0,0 1 1 0 0,1-2 0 0 0,-1 1-1 0 0,13-1 1 0 0,-4-1-21 0 0,-1 0 0 0 0,1-1 0 0 0,-1 0 0 0 0,0-2 0 0 0,0 0 0 0 0,0 0 0 0 0,0-2 0 0 0,-1 0 0 0 0,20-10 0 0 0,-12 1-178 0 0,0 0 0 0 0,-2-1 0 0 0,0-2-1 0 0,-1 0 1 0 0,0-1 0 0 0,25-34-1 0 0,-20 20-319 0 0,-1 0 0 0 0,-2-2 0 0 0,28-62 0 0 0,-43 82 483 0 0,0-1-1 0 0,-1 0 1 0 0,-1 0-1 0 0,-1 0 0 0 0,0 0 1 0 0,-1-1-1 0 0,-1 1 1 0 0,0-1-1 0 0,-1 0 0 0 0,-3-27 1 0 0,2 43 60 0 0,0-1 1 0 0,0 1 0 0 0,0 0-1 0 0,-1-1 1 0 0,1 1 0 0 0,0 0-1 0 0,-1-1 1 0 0,1 1-1 0 0,-1 0 1 0 0,0-1 0 0 0,1 1-1 0 0,-1 0 1 0 0,0 0-1 0 0,0 0 1 0 0,1 0 0 0 0,-1 0-1 0 0,0 0 1 0 0,0 0 0 0 0,0 0-1 0 0,-1 0 1 0 0,0-1-1 0 0,1 2-36 0 0,-1 0-1 0 0,1 0 1 0 0,0 0-1 0 0,0-1 1 0 0,-1 1-1 0 0,1 0 0 0 0,0 1 1 0 0,0-1-1 0 0,0 0 1 0 0,-1 0-1 0 0,1 1 0 0 0,0-1 1 0 0,0 0-1 0 0,0 1 1 0 0,0-1-1 0 0,0 1 1 0 0,0-1-1 0 0,-2 2 0 0 0,-3 3 64 0 0,0-1 0 0 0,1 1 0 0 0,0 0 0 0 0,-1 0 0 0 0,2 1 0 0 0,-6 6 0 0 0,-10 22 348 0 0,2 0-1 0 0,2 1 0 0 0,0 1 1 0 0,-11 44-1 0 0,0-3-331 0 0,18-54-107 0 0,3-9-7 0 0,0-1 0 0 0,1 1 0 0 0,1 0 0 0 0,1 1 0 0 0,0-1 0 0 0,-2 18 0 0 0,6-32 5 0 0,0 1 0 0 0,-1-1-1 0 0,1 0 1 0 0,0 1 0 0 0,-1-1 0 0 0,1 0 0 0 0,0 0 0 0 0,-1 0-1 0 0,1 0 1 0 0,0 1 0 0 0,-1-1 0 0 0,1 0 0 0 0,0 0-1 0 0,-1 0 1 0 0,1-1 0 0 0,0 1 0 0 0,-1 0 0 0 0,1 0 0 0 0,0 0-1 0 0,-1 0 1 0 0,1-1 0 0 0,0 1 0 0 0,0-1 0 0 0,20-5 164 0 0,-10 3-188 0 0,0 0 1 0 0,0 1-1 0 0,1 0 0 0 0,-1 0 0 0 0,1 1 1 0 0,-1 1-1 0 0,1 0 0 0 0,-1 1 0 0 0,1 0 1 0 0,-1 0-1 0 0,1 1 0 0 0,-1 1 0 0 0,12 4 1 0 0,15 7-43 0 0,0 2 0 0 0,48 28 1 0 0,-53-27 100 0 0,76 47 26 0 0,28 14-4620 0 0,-114-68 758 0 0,3-4-1332 0 0</inkml:trace>
</inkml:ink>
</file>

<file path=ppt/ink/ink8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3.3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507 0 9521 0 0,'0'0'1335'0'0,"-15"7"-877"0"0,9-4-428 0 0,-12 5 129 0 0,0 0 0 0 0,1 2 0 0 0,-1 0 0 0 0,2 1 0 0 0,-18 15 0 0 0,3 4 260 0 0,0 1-1 0 0,3 1 1 0 0,0 2 0 0 0,3 1 0 0 0,-36 62-1 0 0,31-40-229 0 0,3 1 0 0 0,2 2 0 0 0,-18 68-1 0 0,33-91-151 0 0,1 1 0 0 0,2 0-1 0 0,2 0 1 0 0,2 1 0 0 0,2 65-1 0 0,2-87-5 0 0,2 1-1 0 0,0-1 0 0 0,1 0 0 0 0,1 0 0 0 0,0 0 0 0 0,2 0 0 0 0,0-1 0 0 0,0 0 0 0 0,2 0 0 0 0,0-1 0 0 0,0 0 0 0 0,2-1 0 0 0,0 0 0 0 0,0 0 0 0 0,1-1 0 0 0,1-1 1 0 0,0 0-1 0 0,1-1 0 0 0,0 0 0 0 0,1-1 0 0 0,17 9 0 0 0,4-2 3 0 0,0-1 0 0 0,0-2 0 0 0,71 17 0 0 0,118 12-3328 0 0,-208-40 2685 0 0,30 4-2178 0 0,7-6-2086 0 0</inkml:trace>
</inkml:ink>
</file>

<file path=ppt/ink/ink8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3.8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48 136 10877 0 0,'0'0'1489'0'0,"-4"16"-1261"0"0,-31 128 577 0 0,31-116-706 0 0,2 1 0 0 0,0 40-1 0 0,2-66-85 0 0,0-3 6 0 0,0 0 0 0 0,0 0 0 0 0,0 0 0 0 0,0 1 0 0 0,0-1 0 0 0,0 0 0 0 0,0 0-1 0 0,0 0 1 0 0,0 1 0 0 0,0-1 0 0 0,0 0 0 0 0,0 0 0 0 0,0 1 0 0 0,0-1 0 0 0,0 0 0 0 0,0 0 0 0 0,0 0 0 0 0,1 1 0 0 0,-1-1 0 0 0,0 0 0 0 0,0 0 0 0 0,0 0 0 0 0,0 0 0 0 0,0 1 0 0 0,0-1-1 0 0,1 0 1 0 0,-1 0 0 0 0,0 0 0 0 0,0 0 0 0 0,0 0 0 0 0,0 0 0 0 0,1 1 0 0 0,-1-1 0 0 0,0 0 0 0 0,0 0 0 0 0,0 0 0 0 0,1 0 0 0 0,-1 0 0 0 0,0 0 0 0 0,1 0 0 0 0,9-5 566 0 0,11-14 231 0 0,-21 18-760 0 0,43-40 257 0 0,2 2-1 0 0,1 2 1 0 0,69-42 0 0 0,162-75-1007 0 0,-250 140-196 0 0,45-14-1 0 0,-61 24-572 0 0,1 1 0 0 0,0 0 0 0 0,21-1-1 0 0</inkml:trace>
</inkml:ink>
</file>

<file path=ppt/ink/ink8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4.4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 14 5549 0 0,'0'0'3871'0'0,"-4"15"-3219"0"0,-14 51 60 0 0,17-62-611 0 0,0 0 1 0 0,0 1-1 0 0,1-1 0 0 0,0 1 0 0 0,0-1 0 0 0,0 1 0 0 0,1-1 0 0 0,-1 1 1 0 0,1-1-1 0 0,0 1 0 0 0,0-1 0 0 0,1 0 0 0 0,-1 0 0 0 0,1 1 0 0 0,0-1 1 0 0,0 0-1 0 0,0-1 0 0 0,5 8 0 0 0,-3-7-26 0 0,0 1 0 0 0,1 0-1 0 0,-1-1 1 0 0,1 0 0 0 0,0 0 0 0 0,0 0-1 0 0,0-1 1 0 0,0 0 0 0 0,0 0 0 0 0,12 5 0 0 0,-9-6-12 0 0,0 0 0 0 0,0-1 0 0 0,0 0 1 0 0,1 0-1 0 0,-1-1 0 0 0,0 0 0 0 0,0-1 1 0 0,0 1-1 0 0,0-2 0 0 0,0 1 0 0 0,0-1 1 0 0,0 0-1 0 0,0-1 0 0 0,0 0 1 0 0,13-7-1 0 0,-3 1-43 0 0,0-2 1 0 0,-1 0 0 0 0,-1-1-1 0 0,0 0 1 0 0,20-20 0 0 0,-26 21-48 0 0,0 0-1 0 0,15-21 1 0 0,-22 28-2 0 0,0-1-1 0 0,-1 1 1 0 0,1-1-1 0 0,-1 0 1 0 0,0 0-1 0 0,0 0 1 0 0,-1 0-1 0 0,1 0 1 0 0,-1 0-1 0 0,1-11 1 0 0,-2 16 12 0 0,0 0 0 0 0,0-1 1 0 0,0 1-1 0 0,0 0 1 0 0,0-1-1 0 0,0 1 1 0 0,0 0-1 0 0,0 0 0 0 0,0-1 1 0 0,-1 1-1 0 0,1 0 1 0 0,0-1-1 0 0,0 1 0 0 0,0 0 1 0 0,0 0-1 0 0,0-1 1 0 0,-1 1-1 0 0,1 0 0 0 0,0 0 1 0 0,0-1-1 0 0,0 1 1 0 0,-1 0-1 0 0,1 0 1 0 0,0 0-1 0 0,0 0 0 0 0,-1-1 1 0 0,1 1-1 0 0,0 0 1 0 0,0 0-1 0 0,-1 0 0 0 0,1 0 1 0 0,0 0-1 0 0,-1 0 1 0 0,1 0-1 0 0,0-1 1 0 0,-1 1-1 0 0,1 0 0 0 0,-16 4-471 0 0,-12 11 79 0 0,22-10 425 0 0,1 0 1 0 0,0 0-1 0 0,0 1 1 0 0,1-1-1 0 0,0 1 1 0 0,0 0-1 0 0,0 1 1 0 0,0-1-1 0 0,1 1 1 0 0,0-1-1 0 0,1 1 1 0 0,-4 13 0 0 0,5-17 10 0 0,0 0 1 0 0,1 1-1 0 0,-1-1 1 0 0,1 0-1 0 0,0 1 1 0 0,0-1 0 0 0,0 0-1 0 0,0 1 1 0 0,1-1-1 0 0,-1 1 1 0 0,1-1-1 0 0,0 0 1 0 0,0 0 0 0 0,0 1-1 0 0,0-1 1 0 0,1 0-1 0 0,-1 0 1 0 0,1 0-1 0 0,0 0 1 0 0,0-1 0 0 0,0 1-1 0 0,0 0 1 0 0,0-1-1 0 0,1 1 1 0 0,-1-1 0 0 0,1 0-1 0 0,0 0 1 0 0,4 3-1 0 0,1-1 19 0 0,0-1 0 0 0,0 0 0 0 0,0 0 0 0 0,1-1 0 0 0,-1 0 0 0 0,0-1 0 0 0,1 0-1 0 0,0 0 1 0 0,-1-1 0 0 0,1 0 0 0 0,-1 0 0 0 0,1-1 0 0 0,-1 0 0 0 0,1 0 0 0 0,-1-1 0 0 0,0-1 0 0 0,1 1 0 0 0,-1-1-1 0 0,13-7 1 0 0,5-3-29 0 0,-1-1 0 0 0,0-1 0 0 0,-1-1 0 0 0,33-30-1 0 0,-47 38 10 0 0,-5 4 15 0 0,-1 1 0 0 0,1 0 1 0 0,-1-1-1 0 0,0 0 0 0 0,-1 0 1 0 0,1 0-1 0 0,-1-1 0 0 0,5-7 1 0 0,-29 28-429 0 0,8-1 584 0 0,-21 33 1 0 0,31-43-177 0 0,0 1 0 0 0,0 0 0 0 0,1 0 0 0 0,0 0 0 0 0,0 0 0 0 0,0 0 0 0 0,0 0 0 0 0,1 1 0 0 0,0-1-1 0 0,0 8 1 0 0,1-14-10 0 0,1 1-1 0 0,-1-1 0 0 0,0 1 1 0 0,0 0-1 0 0,1-1 0 0 0,-1 1 0 0 0,0-1 1 0 0,1 0-1 0 0,-1 1 0 0 0,0-1 0 0 0,1 1 1 0 0,-1-1-1 0 0,1 0 0 0 0,-1 1 1 0 0,1-1-1 0 0,-1 0 0 0 0,0 1 0 0 0,1-1 1 0 0,0 0-1 0 0,-1 1 0 0 0,1-1 0 0 0,-1 0 1 0 0,1 0-1 0 0,-1 0 0 0 0,1 0 1 0 0,-1 0-1 0 0,1 0 0 0 0,-1 0 0 0 0,1 0 1 0 0,0 0-1 0 0,-1 0 0 0 0,1 0 0 0 0,-1 0 1 0 0,1 0-1 0 0,-1 0 0 0 0,1 0 1 0 0,0-1-1 0 0,24-4 254 0 0,4-7-340 0 0,33-18 1 0 0,-37 17-52 0 0,1 2 0 0 0,29-11 0 0 0,-46 19 96 0 0,0 1-1 0 0,0 0 0 0 0,0 1 0 0 0,0 0 0 0 0,0 0 0 0 0,1 1 0 0 0,-1 0 0 0 0,0 0 0 0 0,0 1 0 0 0,15 4 0 0 0,-19-4 11 0 0,0 1 0 0 0,1 0 0 0 0,-1 1 0 0 0,0-1 0 0 0,-1 1 0 0 0,1 0 0 0 0,0 0 0 0 0,-1 0 0 0 0,0 1 0 0 0,0-1 0 0 0,0 1 0 0 0,0 0 0 0 0,0 0 0 0 0,-1 1 0 0 0,0-1 0 0 0,0 1 0 0 0,0 0 0 0 0,0-1 0 0 0,-1 1 0 0 0,0 1 0 0 0,0-1 0 0 0,2 8 0 0 0,0 1 107 0 0,-2 0 0 0 0,1 0 0 0 0,-2 0-1 0 0,0 0 1 0 0,-1 0 0 0 0,0 0 0 0 0,-4 24 0 0 0,3-30-41 0 0,-1-1 0 0 0,0 1 0 0 0,0-1 0 0 0,-1 0 0 0 0,0 0 0 0 0,0 0 1 0 0,-1 0-1 0 0,1-1 0 0 0,-1 1 0 0 0,-1-1 0 0 0,0 0 0 0 0,-8 8 0 0 0,-4 2-99 0 0,-1 0 1 0 0,-33 20-1 0 0,22-15-475 0 0,19-12 260 0 0</inkml:trace>
</inkml:ink>
</file>

<file path=ppt/ink/ink8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4.8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223 0 5288 0 0,'0'0'5997'0'0,"16"16"-4584"0"0,48 55-238 0 0,-59-66-1051 0 0,0 1-1 0 0,-1 0 1 0 0,0 0 0 0 0,0 0 0 0 0,0 0 0 0 0,-1 1 0 0 0,0-1 0 0 0,0 1 0 0 0,-1 0 0 0 0,0 0 0 0 0,0 0-1 0 0,0 0 1 0 0,-1 0 0 0 0,0 0 0 0 0,0 1 0 0 0,-1-1 0 0 0,0 0 0 0 0,-1 8 0 0 0,0-7-118 0 0,0 0 0 0 0,-1-1 1 0 0,0 1-1 0 0,-1-1 0 0 0,1 1 1 0 0,-1-1-1 0 0,0 0 0 0 0,-1 0 1 0 0,0 0-1 0 0,0 0 0 0 0,-1-1 0 0 0,1 0 1 0 0,-2 0-1 0 0,1 0 0 0 0,0 0 1 0 0,-1-1-1 0 0,0 0 0 0 0,-7 5 1 0 0,-3 1-224 0 0,0 0-1 0 0,-1-1 1 0 0,0 0 0 0 0,-1-2 0 0 0,1 0 0 0 0,-24 7 0 0 0,29-12-683 0 0,0 0 0 0 0,-25 4-1 0 0,33-7 158 0 0,-1 0-1 0 0,1 0 1 0 0,-1 0-1 0 0,1-1 1 0 0,0 1-1 0 0,-1-1 0 0 0,-5-2 1 0 0,-15-12-5435 0 0</inkml:trace>
</inkml:ink>
</file>

<file path=ppt/ink/ink8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5.49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75 11609 0 0,'0'0'2224'0'0,"10"15"-2094"0"0,30 51-15 0 0,-37-60-115 0 0,1 0 0 0 0,-2 0 0 0 0,1 1 0 0 0,-1-1 0 0 0,0 1 0 0 0,0 0 0 0 0,-1 0 0 0 0,0-1 1 0 0,0 1-1 0 0,-1 0 0 0 0,0 0 0 0 0,0 0 0 0 0,0 0 0 0 0,-1 0 0 0 0,0 0 0 0 0,0 0 0 0 0,-1-1 0 0 0,0 1 0 0 0,0 0 0 0 0,-1-1 0 0 0,-5 11 0 0 0,7-16 21 0 0,1 0 0 0 0,-1 1 0 0 0,0-1 0 0 0,0 0 0 0 0,0 0 0 0 0,0 1 0 0 0,0-1 0 0 0,0 0-1 0 0,0 0 1 0 0,-1 0 0 0 0,1 0 0 0 0,0 0 0 0 0,0-1 0 0 0,-1 1 0 0 0,1 0 0 0 0,-1-1 0 0 0,1 1 0 0 0,-1-1 0 0 0,1 1-1 0 0,-1-1 1 0 0,1 0 0 0 0,-1 1 0 0 0,1-1 0 0 0,-1 0 0 0 0,1 0 0 0 0,-1 0 0 0 0,1 0 0 0 0,-1 0 0 0 0,1-1 0 0 0,-1 1-1 0 0,0 0 1 0 0,1-1 0 0 0,0 1 0 0 0,-1-1 0 0 0,1 0 0 0 0,-1 1 0 0 0,1-1 0 0 0,0 0 0 0 0,-1 0 0 0 0,1 0 0 0 0,0 0-1 0 0,0 0 1 0 0,-2-1 0 0 0,-1-2 45 0 0,1 1 0 0 0,0-1 0 0 0,-1 1 0 0 0,1-1 0 0 0,1 0 0 0 0,-1 0 0 0 0,0 0 0 0 0,1 0-1 0 0,0-1 1 0 0,0 1 0 0 0,0-1 0 0 0,-2-9 0 0 0,4 8-63 0 0,-1 0 1 0 0,1 0-1 0 0,0 0 0 0 0,1 0 1 0 0,-1 0-1 0 0,1 0 0 0 0,0 0 1 0 0,1 0-1 0 0,-1 0 0 0 0,1 0 1 0 0,1 0-1 0 0,4-9 0 0 0,-2 7-124 0 0,1-1 0 0 0,0 1-1 0 0,0 0 1 0 0,1 0 0 0 0,0 1 0 0 0,0 0-1 0 0,9-7 1 0 0,2 1-277 0 0,0 1 0 0 0,0 1 0 0 0,2 0 0 0 0,-1 2 1 0 0,1 0-1 0 0,33-10 0 0 0,-38 15 261 0 0,0 0 0 0 0,1 0 1 0 0,-1 2-1 0 0,1 0 0 0 0,0 0 1 0 0,-1 2-1 0 0,1 0 0 0 0,27 3 1 0 0,-42-3 110 0 0,0 1 1 0 0,1-1-1 0 0,-1 1 1 0 0,0-1 0 0 0,1 1-1 0 0,-1-1 1 0 0,0 1 0 0 0,0 0-1 0 0,0 0 1 0 0,0-1-1 0 0,1 1 1 0 0,-1 0 0 0 0,0 0-1 0 0,0 0 1 0 0,-1 0-1 0 0,1 0 1 0 0,0 0 0 0 0,0 1-1 0 0,0-1 1 0 0,-1 0-1 0 0,2 3 1 0 0,-1-1 62 0 0,-1 0 0 0 0,1 0 0 0 0,-1 0 1 0 0,1 0-1 0 0,-1 0 0 0 0,0 0 0 0 0,0 0 0 0 0,-1 0 0 0 0,0 5 0 0 0,-1 3 283 0 0,-1 0 0 0 0,-1 0-1 0 0,0 0 1 0 0,-7 12-1 0 0,8-18-274 0 0,1 0 0 0 0,0 0 0 0 0,0 1 1 0 0,0-1-1 0 0,0 0 0 0 0,1 1 0 0 0,0-1 0 0 0,0 1 0 0 0,0 0 0 0 0,1-1 0 0 0,0 1 0 0 0,0 0 0 0 0,1 6 0 0 0,0-8-25 0 0,0 0 1 0 0,1-1 0 0 0,-1 1-1 0 0,1 0 1 0 0,0 0 0 0 0,0-1-1 0 0,0 1 1 0 0,0-1 0 0 0,1 0-1 0 0,-1 0 1 0 0,1 0 0 0 0,0 0-1 0 0,0 0 1 0 0,0 0 0 0 0,0-1-1 0 0,0 1 1 0 0,1-1 0 0 0,6 3-1 0 0,6 3-145 0 0,0-1-1 0 0,0 0 0 0 0,1-1 1 0 0,0-1-1 0 0,0-1 0 0 0,1-1 1 0 0,-1 0-1 0 0,1-1 0 0 0,0-1 1 0 0,0 0-1 0 0,-1-2 0 0 0,26-3 1 0 0,-38 3 158 0 0,0 0 1 0 0,0-1 0 0 0,0 1-1 0 0,0-1 1 0 0,0 0-1 0 0,0-1 1 0 0,0 0 0 0 0,-1 1-1 0 0,1-1 1 0 0,-1-1-1 0 0,0 1 1 0 0,0 0-1 0 0,0-1 1 0 0,0 0 0 0 0,-1 0-1 0 0,1 0 1 0 0,-1-1-1 0 0,0 1 1 0 0,-1-1 0 0 0,1 1-1 0 0,-1-1 1 0 0,0 0-1 0 0,0 0 1 0 0,0 0 0 0 0,-1 0-1 0 0,1-1 1 0 0,-1 1-1 0 0,-1 0 1 0 0,1-1 0 0 0,-1 1-1 0 0,0 0 1 0 0,0-1-1 0 0,0 1 1 0 0,-1 0 0 0 0,-1-6-1 0 0,0 7-13 0 0,0 0-1 0 0,0 0 1 0 0,0 0 0 0 0,-1 1-1 0 0,1-1 1 0 0,-1 1 0 0 0,0 0-1 0 0,0 0 1 0 0,0 0-1 0 0,0 0 1 0 0,-1 0 0 0 0,1 1-1 0 0,-1 0 1 0 0,0-1 0 0 0,0 1-1 0 0,1 0 1 0 0,-1 1-1 0 0,0-1 1 0 0,-7-1 0 0 0,3 1-74 0 0,1 0 0 0 0,-1 0 0 0 0,1 1 1 0 0,-1 0-1 0 0,0 0 0 0 0,0 1 0 0 0,0 0 1 0 0,0 0-1 0 0,1 1 0 0 0,-9 1 0 0 0,14-2 22 0 0,1 1 0 0 0,-1-1 0 0 0,1 1 0 0 0,-1 0 0 0 0,1-1 0 0 0,-1 1 0 0 0,1 0 0 0 0,0 0 0 0 0,-1 0 0 0 0,1 0 0 0 0,0 0 0 0 0,0 0 0 0 0,0 0 0 0 0,0 1 0 0 0,0-1 0 0 0,0 0 0 0 0,-1 2 0 0 0,2-2-30 0 0,0-1-1 0 0,0 1 0 0 0,0 0 0 0 0,-1-1 1 0 0,1 1-1 0 0,0 0 0 0 0,0-1 0 0 0,0 1 1 0 0,0 0-1 0 0,0-1 0 0 0,0 1 0 0 0,1 0 1 0 0,-1-1-1 0 0,0 1 0 0 0,0-1 0 0 0,0 1 1 0 0,1 0-1 0 0,-1-1 0 0 0,0 1 0 0 0,1-1 1 0 0,-1 1-1 0 0,0 0 0 0 0,1-1 0 0 0,-1 1 1 0 0,1-1-1 0 0,-1 0 0 0 0,1 1 0 0 0,-1-1 1 0 0,1 1-1 0 0,-1-1 0 0 0,1 0 0 0 0,-1 1 1 0 0,1-1-1 0 0,0 0 0 0 0,-1 1 0 0 0,1-1 1 0 0,0 0-1 0 0,-1 0 0 0 0,1 0 0 0 0,-1 0 1 0 0,1 0-1 0 0,0 0 0 0 0,0 0 1 0 0,18 4-2315 0 0,0-3-626 0 0</inkml:trace>
</inkml:ink>
</file>

<file path=ppt/ink/ink8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5.8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0 3436 0 0,'0'0'9423'0'0,"2"15"-9199"0"0,7 48-124 0 0,-10-56-84 0 0,1-1-1 0 0,-1 1 1 0 0,0-1-1 0 0,0 1 1 0 0,-4 11 0 0 0,-1 15 56 0 0,6-32-65 0 0,0 1 0 0 0,1-1 0 0 0,-1 1 0 0 0,1-1 0 0 0,-1 1 0 0 0,1-1 0 0 0,-1 1 0 0 0,1-1 0 0 0,0 1 0 0 0,0-1-1 0 0,0 0 1 0 0,0 1 0 0 0,0-1 0 0 0,0 0 0 0 0,0 0 0 0 0,0 0 0 0 0,0 0 0 0 0,1 0 0 0 0,1 1 0 0 0,2 1-4 0 0,0 0 1 0 0,1 0-1 0 0,-1-1 1 0 0,1 0-1 0 0,0 0 1 0 0,0 0 0 0 0,0-1-1 0 0,0 0 1 0 0,0 0-1 0 0,0-1 1 0 0,12 0-1 0 0,-6 0-46 0 0,0-1 0 0 0,1-1 0 0 0,-1 0 0 0 0,23-6 0 0 0,-27 5 78 0 0,-1 0-1 0 0,1-1 1 0 0,-1 0-1 0 0,0 0 1 0 0,0 0 0 0 0,-1-1-1 0 0,1 0 1 0 0,-1 0-1 0 0,6-7 1 0 0,-8 8 0 0 0,-1 0 0 0 0,1 0 1 0 0,-1 0-1 0 0,0-1 0 0 0,-1 1 1 0 0,1-1-1 0 0,-1 1 0 0 0,0-1 1 0 0,0 0-1 0 0,0 0 0 0 0,-1 0 1 0 0,0 0-1 0 0,0 0 0 0 0,0 0 1 0 0,0-7-1 0 0,-2 10-46 0 0,1 0-1 0 0,-1 0 1 0 0,1 0 0 0 0,-1-1 0 0 0,0 1-1 0 0,0 0 1 0 0,0 0 0 0 0,0 1 0 0 0,0-1-1 0 0,-1 0 1 0 0,1 0 0 0 0,0 0 0 0 0,-1 1-1 0 0,0-1 1 0 0,1 1 0 0 0,-1-1 0 0 0,0 1-1 0 0,0 0 1 0 0,0-1 0 0 0,1 1 0 0 0,-1 0-1 0 0,-1 0 1 0 0,1 1 0 0 0,0-1 0 0 0,0 0-1 0 0,-4 0 1 0 0,-4-2-62 0 0,0 0-1 0 0,0 1 1 0 0,-1 1 0 0 0,-14-1-1 0 0,-66 1-2403 0 0</inkml:trace>
</inkml:ink>
</file>

<file path=ppt/ink/ink8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6.3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79 0 9233 0 0,'0'0'3045'0'0,"1"18"-2156"0"0,3 47 31 0 0,20 90 0 0 0,-12-100-1056 0 0,23 122 567 0 0,-32-151-1186 0 0,-1 0 1 0 0,-1 0-1 0 0,-1-1 1 0 0,-7 50 0 0 0,2-54-2059 0 0,-6-5-1396 0 0</inkml:trace>
  <inkml:trace contextRef="#ctx0" brushRef="#br0" timeOffset="1">1 464 8325 0 0,'0'0'2804'0'0,"114"-41"-3216"0"0,-67 41 244 0 0,7 0-168 0 0,-10 1-1552 0 0,19-1-3917 0 0</inkml:trace>
  <inkml:trace contextRef="#ctx0" brushRef="#br0" timeOffset="2">700 384 208 0 0,'0'0'13613'0'0,"22"-49"-15269"0"0,-16 63 888 0 0,-1-3-1028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1.4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19 404 0 0,'0'0'8425'0'0,"5"0"-8537"0"0,77 0 1137 0 0,92-13 1 0 0,-150 11-978 0 0,72-1-1264 0 0</inkml:trace>
</inkml:ink>
</file>

<file path=ppt/ink/ink8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6.8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0 376 4224 0 0,'0'0'5010'0'0,"15"0"-4250"0"0,0 0-610 0 0,5 1 315 0 0,1 0 0 0 0,-1-2 0 0 0,0-1 0 0 0,34-6 0 0 0,-50 6-394 0 0,0 1-1 0 0,0-1 1 0 0,0 0-1 0 0,0 0 0 0 0,0 0 1 0 0,-1 0-1 0 0,1-1 1 0 0,-1 1-1 0 0,0-1 1 0 0,0 0-1 0 0,0 0 1 0 0,0 0-1 0 0,0-1 1 0 0,-1 1-1 0 0,1-1 1 0 0,-1 1-1 0 0,0-1 1 0 0,0 0-1 0 0,0 0 1 0 0,0 0-1 0 0,-1 0 0 0 0,0 0 1 0 0,0 0-1 0 0,0 0 1 0 0,0 0-1 0 0,-1 0 1 0 0,1-5-1 0 0,-1 1 0 0 0,0-1 0 0 0,0 1 0 0 0,-1-1-1 0 0,0 1 1 0 0,-1 0 0 0 0,0 0 0 0 0,0-1 0 0 0,0 1-1 0 0,-1 1 1 0 0,-1-1 0 0 0,1 0 0 0 0,-10-13-1 0 0,-1 1-92 0 0,-1 1 0 0 0,-1 1-1 0 0,0 0 1 0 0,-2 2-1 0 0,0 0 1 0 0,-37-26-1 0 0,55 42 18 0 0,0 0-1 0 0,0 0 0 0 0,0 0 0 0 0,0 0 0 0 0,0 0 0 0 0,0 0 0 0 0,0 0 0 0 0,0 0 1 0 0,1 0-1 0 0,-1 0 0 0 0,0 0 0 0 0,0 0 0 0 0,0 0 0 0 0,0-1 0 0 0,0 1 0 0 0,0 0 1 0 0,0 0-1 0 0,0 0 0 0 0,0 0 0 0 0,0 0 0 0 0,0 0 0 0 0,0 0 0 0 0,0 0 0 0 0,0 0 1 0 0,0-1-1 0 0,0 1 0 0 0,0 0 0 0 0,0 0 0 0 0,0 0 0 0 0,0 0 0 0 0,0 0 1 0 0,0 0-1 0 0,0 0 0 0 0,0 0 0 0 0,0-1 0 0 0,0 1 0 0 0,0 0 0 0 0,0 0 0 0 0,0 0 1 0 0,0 0-1 0 0,0 0 0 0 0,0 0 0 0 0,0 0 0 0 0,0 0 0 0 0,0 0 0 0 0,0 0 0 0 0,0-1 1 0 0,0 1-1 0 0,0 0 0 0 0,0 0 0 0 0,-1 0 0 0 0,1 0 0 0 0,0 0 0 0 0,0 0 0 0 0,0 0 1 0 0,0 0-1 0 0,0 0 0 0 0,0 0 0 0 0,0 0 0 0 0,0 0 0 0 0,0 0 0 0 0,-1 0 1 0 0,1 0-1 0 0,0 0 0 0 0,0 0 0 0 0,0 0 0 0 0,0 0 0 0 0,13-1-199 0 0,19 3-64 0 0,97 2-1351 0 0,-89-4 1305 0 0,75 8-1 0 0,-112-8 339 0 0,1 1 0 0 0,0 0 0 0 0,0 0 1 0 0,-1 0-1 0 0,1 0 0 0 0,-1 1 0 0 0,1-1 0 0 0,-1 1 1 0 0,0 0-1 0 0,1 0 0 0 0,-1 0 0 0 0,0 1 0 0 0,0-1 1 0 0,-1 1-1 0 0,1-1 0 0 0,0 1 0 0 0,-1 0 0 0 0,0 0 1 0 0,1 0-1 0 0,-1 0 0 0 0,2 5 0 0 0,0 3 270 0 0,0 1 0 0 0,-1-1 0 0 0,0 1 1 0 0,0 0-1 0 0,0 15 0 0 0,-1-12-220 0 0,0 0 1 0 0,8 25-1 0 0,-9-39-58 0 0,-1 1 0 0 0,1 0 1 0 0,0-1-1 0 0,0 1 0 0 0,0-1 0 0 0,0 0 0 0 0,0 1 0 0 0,0-1 1 0 0,1 0-1 0 0,-1 0 0 0 0,0 1 0 0 0,1-1 0 0 0,-1 0 0 0 0,1 0 1 0 0,-1-1-1 0 0,1 1 0 0 0,-1 0 0 0 0,1 0 0 0 0,-1-1 1 0 0,1 1-1 0 0,0-1 0 0 0,0 1 0 0 0,-1-1 0 0 0,1 0 0 0 0,0 0 1 0 0,0 0-1 0 0,-1 0 0 0 0,1 0 0 0 0,0 0 0 0 0,0 0 0 0 0,-1 0 1 0 0,3-1-1 0 0,7-1-50 0 0,0-1 1 0 0,0 0-1 0 0,19-9 1 0 0,-19 7-136 0 0,24-10-61 0 0,36-13 113 0 0,-65 26 121 0 0,0 0-1 0 0,0 0 1 0 0,0 1-1 0 0,0 0 1 0 0,0 1 0 0 0,0-1-1 0 0,0 1 1 0 0,0 0-1 0 0,8 2 1 0 0,-12-2 8 0 0,0 1 0 0 0,0 0 0 0 0,0 0 0 0 0,0-1 0 0 0,0 1 0 0 0,0 1 0 0 0,0-1 0 0 0,0 0 0 0 0,-1 0 0 0 0,1 1 0 0 0,0-1 0 0 0,-1 1-1 0 0,0-1 1 0 0,1 1 0 0 0,-1 0 0 0 0,2 3 0 0 0,15 35-253 0 0,-8-16-1526 0 0</inkml:trace>
</inkml:ink>
</file>

<file path=ppt/ink/ink8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7.2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7977 0 0,'0'0'4044'0'0,"0"10"-3838"0"0,-1-8-191 0 0,1 1 0 0 0,0-1 0 0 0,0 1 0 0 0,0-1 0 0 0,0 1 0 0 0,1-1 0 0 0,-1 0 0 0 0,0 1 0 0 0,1-1 0 0 0,0 1 0 0 0,0-1 0 0 0,-1 0 0 0 0,1 0 0 0 0,1 1 0 0 0,-1-1 0 0 0,0 0 0 0 0,0 0 0 0 0,1 0 0 0 0,-1 0 1 0 0,1 0-1 0 0,0-1 0 0 0,0 1 0 0 0,-1 0 0 0 0,1-1 0 0 0,0 1 0 0 0,0-1 0 0 0,0 0 0 0 0,1 1 0 0 0,-1-1 0 0 0,0 0 0 0 0,0-1 0 0 0,1 1 0 0 0,-1 0 0 0 0,0 0 0 0 0,1-1 0 0 0,-1 0 0 0 0,4 1 0 0 0,36 2-1 0 0,-22-8-1270 0 0,-19 4 1054 0 0,-1 1-1 0 0,1-1 0 0 0,-1 1 0 0 0,1-1 0 0 0,-1 1 0 0 0,1 0 0 0 0,-1-1 0 0 0,1 0 0 0 0,-1 1 0 0 0,1-1 0 0 0,-1 1 1 0 0,1-1-1 0 0,-1 0 0 0 0,0 1 0 0 0,0-1 0 0 0,1 0 0 0 0,-1 1 0 0 0,0-1 0 0 0,0 0 0 0 0,0 1 0 0 0,1-1 0 0 0,-1 0 1 0 0,0 0-1 0 0</inkml:trace>
</inkml:ink>
</file>

<file path=ppt/ink/ink8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7.7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227 0 4500 0 0,'0'0'2905'0'0,"1"16"-1401"0"0,19 189 2620 0 0,-9-110-3760 0 0,0 104-1 0 0,-10-191-370 0 0,-2 0 1 0 0,1-1-1 0 0,-1 1 0 0 0,0-1 1 0 0,-1 1-1 0 0,1-1 0 0 0,-2 0 1 0 0,-4 13-1 0 0,5-17 12 0 0,1 0 1 0 0,-1 0-1 0 0,0-1 0 0 0,0 1 0 0 0,0 0 1 0 0,-1-1-1 0 0,1 0 0 0 0,-1 1 0 0 0,1-1 0 0 0,-1 0 1 0 0,0 0-1 0 0,0 0 0 0 0,1-1 0 0 0,-1 1 1 0 0,-1-1-1 0 0,1 1 0 0 0,0-1 0 0 0,0 0 1 0 0,0 0-1 0 0,-1-1 0 0 0,-4 1 0 0 0,0 0 57 0 0,-1 0-1 0 0,0-1 1 0 0,0 0 0 0 0,1 0-1 0 0,-1-1 1 0 0,1-1-1 0 0,-1 1 1 0 0,1-1 0 0 0,-1-1-1 0 0,1 1 1 0 0,0-1-1 0 0,0-1 1 0 0,-11-6 0 0 0,14 7-177 0 0,0 0 0 0 0,1-1 0 0 0,-1 0 0 0 0,1 0 0 0 0,0 0 0 0 0,0 0 0 0 0,0-1 0 0 0,1 1 0 0 0,-4-7 0 0 0,4 6-412 0 0,1-1 0 0 0,-1 1 0 0 0,1-1 0 0 0,1 0 0 0 0,-1 1 0 0 0,1-1 0 0 0,0 0 0 0 0,0 0 0 0 0,0-12 0 0 0,1-24-4043 0 0</inkml:trace>
</inkml:ink>
</file>

<file path=ppt/ink/ink8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8.1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9401 0 0,'0'0'2632'0'0,"2"13"-1933"0"0,22 248 1268 0 0,-20-218-2141 0 0,0 59 0 0 0,-3-107 114 0 0,1 0 0 0 0,-1 1 0 0 0,1-1 0 0 0,0 1-1 0 0,1 0 1 0 0,-1 0 0 0 0,1 0 0 0 0,5-6-1 0 0,-1 0-37 0 0,-1 0 54 0 0,2 0 0 0 0,-1 1 1 0 0,1-1-1 0 0,0 2 0 0 0,1-1 0 0 0,0 1 1 0 0,1 0-1 0 0,12-7 0 0 0,-19 13 54 0 0,1 0 0 0 0,-1 0-1 0 0,1 1 1 0 0,0-1 0 0 0,0 1-1 0 0,0-1 1 0 0,0 1-1 0 0,0 1 1 0 0,0-1 0 0 0,0 0-1 0 0,0 1 1 0 0,0 0-1 0 0,0 0 1 0 0,1 0 0 0 0,-1 1-1 0 0,0-1 1 0 0,0 1-1 0 0,0 0 1 0 0,0 0 0 0 0,0 1-1 0 0,0-1 1 0 0,-1 1 0 0 0,1-1-1 0 0,0 1 1 0 0,-1 1-1 0 0,1-1 1 0 0,3 3 0 0 0,5 6 136 0 0,0 1 0 0 0,18 21 0 0 0,-21-22-112 0 0,-1-1 0 0 0,2 0 1 0 0,0 0-1 0 0,17 13 0 0 0,-25-23-52 0 0,0 1 0 0 0,-1 0 0 0 0,1 0 0 0 0,0 0 0 0 0,-1-1 0 0 0,1 1 0 0 0,0-1 0 0 0,0 1 0 0 0,0-1 0 0 0,0 0 0 0 0,0 0 0 0 0,-1 0 0 0 0,1 0 0 0 0,0 0 0 0 0,0 0 0 0 0,0 0 0 0 0,0-1 0 0 0,0 1 0 0 0,-1 0 0 0 0,1-1 0 0 0,0 0 0 0 0,0 1 0 0 0,-1-1 0 0 0,1 0 0 0 0,0 0 0 0 0,-1 0 0 0 0,1 0 0 0 0,2-3 0 0 0,4-3-443 0 0,0-1 0 0 0,0 0 0 0 0,12-18 0 0 0,-6 8-223 0 0,120-151-5827 0 0,-51 53 8986 0 0,-83 116-2422 0 0,0-1 1 0 0,0 1-1 0 0,0 0 1 0 0,0 0-1 0 0,0-1 1 0 0,0 1-1 0 0,0 0 1 0 0,0 0-1 0 0,0-1 1 0 0,0 1-1 0 0,0 0 1 0 0,1 0-1 0 0,-1 0 1 0 0,0-1-1 0 0,0 1 1 0 0,0 0-1 0 0,0 0 1 0 0,0 0-1 0 0,0-1 1 0 0,1 1-1 0 0,-1 0 0 0 0,0 0 1 0 0,0 0-1 0 0,0 0 1 0 0,0 0-1 0 0,1-1 1 0 0,-1 1-1 0 0,0 0 1 0 0,0 0-1 0 0,1 0 1 0 0,-1 0-1 0 0,0 0 1 0 0,0 0-1 0 0,0 0 1 0 0,1 0-1 0 0,-1 0 1 0 0,0 0-1 0 0,0 0 1 0 0,1 0-1 0 0,-1 0 1 0 0,0 0-1 0 0,0 0 0 0 0,0 0 1 0 0,1 0-1 0 0,-1 0 1 0 0,0 0-1 0 0,0 0 1 0 0,1 0-1 0 0,-1 0 1 0 0,0 0-1 0 0,0 1 1 0 0,0-1-1 0 0,1 0 1 0 0,-1 0-1 0 0,0 0 1 0 0,0 0-1 0 0,0 0 1 0 0,0 1-1 0 0,1-1 1 0 0,-1 0-1 0 0,0 0 1 0 0,0 0-1 0 0,0 1 1 0 0,0-1-1 0 0,0 0 0 0 0,2 26 1275 0 0,-8 35-404 0 0,-6 26-688 0 0,5 1 1 0 0,4 106-1 0 0,3-159-545 0 0,0-34 208 0 0,0 0-95 0 0,0 0 0 0 0,0 0 0 0 0,0 1 0 0 0,1-1 0 0 0,-1 0 0 0 0,0 0 0 0 0,-1 0 0 0 0,1 0 0 0 0,0 0 0 0 0,0 0 0 0 0,0 0 0 0 0,-1 0 0 0 0,1 0 0 0 0,0 0 0 0 0,-1 0 0 0 0,1 0 0 0 0,-1 0 0 0 0,0 0 0 0 0,1 0 0 0 0,-1 0 0 0 0,0 0 0 0 0,1 0 0 0 0,-1-1 0 0 0,0 1 0 0 0,0 0 0 0 0,-1 0 0 0 0</inkml:trace>
  <inkml:trace contextRef="#ctx0" brushRef="#br0" timeOffset="1">497 334 5489 0 0,'0'0'3780'0'0,"86"-2"-3864"0"0,-50 11 68 0 0,-2 3 4 0 0,5-1 12 0 0,-2-1-128 0 0,6-1-300 0 0,-4-1-792 0 0,-8-4-1669 0 0</inkml:trace>
</inkml:ink>
</file>

<file path=ppt/ink/ink8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8.6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1468 1 1004 0 0,'3'27'2443'0'0,"7"77"336"0"0,-6 175-1 0 0,-12-212-1595 0 0,-2 0 1 0 0,-4 0-1 0 0,-41 121 0 0 0,-102 181 983 0 0,115-284-2057 0 0,-4-2-1 0 0,-3-2 0 0 0,-3-2 0 0 0,-4-3 0 0 0,-3-2 0 0 0,-4-3 0 0 0,-2-2 1 0 0,-3-4-1 0 0,-94 69 0 0 0,84-77-440 0 0,-126 68 1 0 0,153-99-1822 0 0,-103 36 0 0 0,63-38-5143 0 0</inkml:trace>
</inkml:ink>
</file>

<file path=ppt/ink/ink8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09.8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1 7377 0 0,'0'0'1296'0'0,"-24"55"-5573"0"0,15-33 197 0 0</inkml:trace>
</inkml:ink>
</file>

<file path=ppt/ink/ink8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0.2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90 1 5168 0 0,'0'0'601'0'0,"-10"125"-433"0"0,0-62 104 0 0,-4 7-48 0 0,2 3-216 0 0,-1 0 4 0 0,1 12-12 0 0,3 12 168 0 0,1 17 144 0 0,7 2-168 0 0,1-1-52 0 0,13-7-92 0 0,-4-34-884 0 0,3-2-2349 0 0</inkml:trace>
  <inkml:trace contextRef="#ctx0" brushRef="#br0" timeOffset="1">121 2362 3968 0 0,'0'0'900'0'0,"0"81"-848"0"0,-1-27 196 0 0,-7 8 65 0 0,-2 22-145 0 0,2 13-88 0 0,-4 18 24 0 0,1 3 52 0 0,7-5 12 0 0,2-8-168 0 0,2-35-765 0 0,0 0-2155 0 0</inkml:trace>
</inkml:ink>
</file>

<file path=ppt/ink/ink8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0.6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318 0 4816 0 0,'0'0'272'0'0,"-9"103"-152"0"0,4-39 257 0 0,-1 11-141 0 0,0 12-80 0 0,6 7-144 0 0,0 25-12 0 0,6 8 128 0 0,3-2-88 0 0,0-8-40 0 0,-1-35-717 0 0,-4 1-2163 0 0</inkml:trace>
  <inkml:trace contextRef="#ctx0" brushRef="#br0" timeOffset="1">327 2441 4060 0 0,'-2'14'610'0'0,"-76"914"2305"0"0,71-788-2569 0 0,-52 561-2705 0 0,57-689 2444 0 0,0 0 0 0 0,-1 0-1 0 0,-1-1 1 0 0,0 1 0 0 0,0-1 0 0 0,-1 0 0 0 0,0 0 0 0 0,-1 0 0 0 0,-11 15 0 0 0,12-20-89 0 0,0 0 0 0 0,-1-1 0 0 0,1 1 0 0 0,-1-1 1 0 0,0 0-1 0 0,0-1 0 0 0,-1 1 0 0 0,1-1 0 0 0,-1-1 1 0 0,0 1-1 0 0,0-1 0 0 0,-1 0 0 0 0,1-1 0 0 0,0 1 1 0 0,-1-2-1 0 0,-7 2 0 0 0,4-2-1740 0 0</inkml:trace>
</inkml:ink>
</file>

<file path=ppt/ink/ink8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2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117 245 6005 0 0,'0'0'4751'0'0,"5"-5"-5102"0"0,-1 1 343 0 0,0 0 1 0 0,0 1-1 0 0,1-1 0 0 0,-1 1 1 0 0,1 0-1 0 0,0 0 0 0 0,0 1 1 0 0,0 0-1 0 0,0-1 0 0 0,0 2 1 0 0,11-3-1 0 0,-6 1-13 0 0,-1 2 46 0 0,1-1 1 0 0,-1-1-1 0 0,1 0 1 0 0,16-8-1 0 0,-23 10-1 0 0,-1 0 0 0 0,0-1-1 0 0,1 1 1 0 0,-1-1 0 0 0,0 0-1 0 0,0 0 1 0 0,0 0 0 0 0,-1 0 0 0 0,1 0-1 0 0,0 0 1 0 0,-1 0 0 0 0,1-1-1 0 0,-1 1 1 0 0,0 0 0 0 0,0-1-1 0 0,0 1 1 0 0,0-1 0 0 0,0 0 0 0 0,0 1-1 0 0,-1-1 1 0 0,0 0 0 0 0,1-4-1 0 0,-1 2-44 0 0,0 0-1 0 0,0-1 0 0 0,0 1 0 0 0,-1 0 0 0 0,0 0 0 0 0,0 0 1 0 0,0 0-1 0 0,-1 0 0 0 0,1 0 0 0 0,-1 1 0 0 0,0-1 1 0 0,-1 0-1 0 0,1 1 0 0 0,-1 0 0 0 0,0-1 0 0 0,0 1 1 0 0,0 0-1 0 0,-1 0 0 0 0,1 1 0 0 0,-1-1 0 0 0,0 1 1 0 0,0 0-1 0 0,0 0 0 0 0,-1 0 0 0 0,1 0 0 0 0,-1 1 1 0 0,1 0-1 0 0,-1 0 0 0 0,0 0 0 0 0,0 0 0 0 0,0 1 1 0 0,0 0-1 0 0,0 0 0 0 0,0 0 0 0 0,0 1 0 0 0,0-1 0 0 0,0 1 1 0 0,0 1-1 0 0,-1-1 0 0 0,-7 2 0 0 0,5 0-23 0 0,1 1-1 0 0,-1 0 1 0 0,1 0-1 0 0,0 1 1 0 0,0-1-1 0 0,0 1 1 0 0,1 1 0 0 0,-1-1-1 0 0,1 1 1 0 0,0 1-1 0 0,1-1 1 0 0,-1 1-1 0 0,1 0 1 0 0,0 0-1 0 0,-7 12 1 0 0,6-9-7 0 0,0 1 1 0 0,1 0-1 0 0,0 0 1 0 0,1 0-1 0 0,0 0 0 0 0,0 1 1 0 0,1-1-1 0 0,1 1 1 0 0,0 0-1 0 0,-1 19 0 0 0,2-26 86 0 0,2 0-1 0 0,-1 0 0 0 0,0 0 0 0 0,1 0 0 0 0,0 0 1 0 0,0-1-1 0 0,0 1 0 0 0,0 0 0 0 0,0 0 1 0 0,1-1-1 0 0,0 1 0 0 0,0-1 0 0 0,0 1 0 0 0,0-1 1 0 0,0 0-1 0 0,1 0 0 0 0,-1 0 0 0 0,1 0 0 0 0,0 0 1 0 0,0 0-1 0 0,6 3 0 0 0,1 0 182 0 0,0-1 0 0 0,0 0 1 0 0,1-1-1 0 0,0 0 0 0 0,0 0 0 0 0,16 2 0 0 0,7 0-89 0 0,1 0 0 0 0,0-3 0 0 0,0-1 0 0 0,0-1 0 0 0,69-9 0 0 0,-94 7-146 0 0,-1-1 0 0 0,1 0 0 0 0,-1-1 0 0 0,0 0 0 0 0,0-1 0 0 0,13-6-1 0 0,-17 7-320 0 0,-1 0 0 0 0,1 0 0 0 0,-1 0 0 0 0,0-1-1 0 0,6-6 1 0 0,-7 6-359 0 0,0 0-1 0 0,-1 1 0 0 0,1-1 1 0 0,-1 0-1 0 0,0-1 0 0 0,0 1 1 0 0,2-6-1 0 0,1-11-3254 0 0</inkml:trace>
</inkml:ink>
</file>

<file path=ppt/ink/ink8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3.1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0 5428 0 0,'0'0'2493'0'0,"-7"18"-2223"0"0,-25 57 37 0 0,29-66-252 0 0,1-1-1 0 0,-1 1 1 0 0,1-1 0 0 0,1 1-1 0 0,0 0 1 0 0,0 0-1 0 0,1 0 1 0 0,0-1 0 0 0,2 13-1 0 0,-1 3 57 0 0,4 28 113 0 0,17 82 0 0 0,-11-81-69 0 0,5 75 0 0 0,-16-121-505 0 0,2 14 1525 0 0,4-20-384 0 0,3-8-708 0 0,-5 4-139 0 0,-1 0 0 0 0,1 0-1 0 0,0 0 1 0 0,0 1 0 0 0,0-1-1 0 0,0 1 1 0 0,1 0 0 0 0,-1 1-1 0 0,0-1 1 0 0,1 1 0 0 0,-1 0-1 0 0,10-2 1 0 0,-4 2-23 0 0,0 0 0 0 0,0 0 0 0 0,1 1 1 0 0,18 3-1 0 0,-28-3 60 0 0,0 0 0 0 0,0 0 0 0 0,0 0 0 0 0,0 0 0 0 0,0 1 1 0 0,0-1-1 0 0,0 0 0 0 0,0 1 0 0 0,0-1 0 0 0,0 1 0 0 0,0-1 1 0 0,0 1-1 0 0,0 0 0 0 0,-1-1 0 0 0,1 1 0 0 0,0 0 0 0 0,0-1 0 0 0,-1 1 1 0 0,1 0-1 0 0,0 0 0 0 0,-1 0 0 0 0,1 0 0 0 0,-1-1 0 0 0,1 1 1 0 0,-1 1-1 0 0,1 0 11 0 0,-1 0 0 0 0,0 0 0 0 0,1 0 0 0 0,-1 0 0 0 0,0 0 0 0 0,0 0 0 0 0,-1 0 0 0 0,1 0 0 0 0,0 0 0 0 0,-1 0 0 0 0,1 0 0 0 0,-2 3 0 0 0,1-2 13 0 0,0 0 1 0 0,-1 0-1 0 0,1 0 1 0 0,-1 0 0 0 0,1 0-1 0 0,-1 0 1 0 0,0 0-1 0 0,0 0 1 0 0,-1-1-1 0 0,1 1 1 0 0,-1-1 0 0 0,1 0-1 0 0,-1 0 1 0 0,0 0-1 0 0,-3 2 1 0 0,6-3-101 0 0,5-2 128 0 0,0 0 62 0 0,0 0 0 0 0,0 0 0 0 0,-1 0 0 0 0,1-1 0 0 0,0 0 0 0 0,0 0 0 0 0,-1 0 0 0 0,1-1 0 0 0,6-4 0 0 0,45-37-73 0 0,-46 35 23 0 0,8-6-210 0 0,-2-1 0 0 0,1-1 1 0 0,21-30-1 0 0,-32 41 152 0 0,-2-1-1 0 0,1 0 0 0 0,-1-1 1 0 0,0 1-1 0 0,0-1 1 0 0,-1 0-1 0 0,0 0 0 0 0,-1 0 1 0 0,0 0-1 0 0,0 0 1 0 0,0 0-1 0 0,-1-1 1 0 0,0-11-1 0 0,-1 20 8 0 0,0-1 0 0 0,0 0 0 0 0,-1 0 0 0 0,1 1 0 0 0,0-1 0 0 0,0 0-1 0 0,0 0 1 0 0,-1 1 0 0 0,1-1 0 0 0,0 0 0 0 0,-1 1 0 0 0,1-1 0 0 0,-1 0 0 0 0,1 1 0 0 0,0-1 0 0 0,-1 1 0 0 0,0-1 0 0 0,1 1 0 0 0,-1-1 0 0 0,1 1 0 0 0,-1-1 0 0 0,0 1-1 0 0,1-1 1 0 0,-1 1 0 0 0,0 0 0 0 0,1-1 0 0 0,-1 1 0 0 0,0 0 0 0 0,1 0 0 0 0,-1-1 0 0 0,0 1 0 0 0,0 0 0 0 0,1 0 0 0 0,-1 0 0 0 0,0 0 0 0 0,0 0 0 0 0,0 0 0 0 0,1 0-1 0 0,-1 0 1 0 0,0 1 0 0 0,0-1 0 0 0,1 0 0 0 0,-1 0 0 0 0,0 1 0 0 0,1-1 0 0 0,-1 0 0 0 0,0 1 0 0 0,1-1 0 0 0,-1 1 0 0 0,0 0 0 0 0,-4 1-63 0 0,1 0 1 0 0,0 0-1 0 0,-1 1 1 0 0,1-1 0 0 0,1 1-1 0 0,-7 6 1 0 0,5-3 65 0 0,0 0 0 0 0,0 0-1 0 0,1 1 1 0 0,0 0 0 0 0,0 0 0 0 0,0 0 0 0 0,1 0 0 0 0,1 1-1 0 0,-1-1 1 0 0,1 1 0 0 0,0 0 0 0 0,1-1 0 0 0,-1 1 0 0 0,2 0-1 0 0,-1 8 1 0 0,2-7-7 0 0,-1-1 0 0 0,2 1 0 0 0,-1 0-1 0 0,1-1 1 0 0,0 0 0 0 0,1 0-1 0 0,0 0 1 0 0,0 0 0 0 0,1 0 0 0 0,0 0-1 0 0,1-1 1 0 0,-1 0 0 0 0,1 0 0 0 0,1 0-1 0 0,-1 0 1 0 0,1-1 0 0 0,0 0 0 0 0,1 0-1 0 0,-1-1 1 0 0,15 10 0 0 0,-12-10-964 0 0,0 1 0 0 0,1-1 0 0 0,16 6-1 0 0,7-2-3421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1.8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70 1592 0 0,'0'0'8723'0'0,"14"-4"-8890"0"0,279-53 1619 0 0,-271 53-1351 0 0,0 2 1 0 0,0 0 0 0 0,43 2-1 0 0,-64 1-270 0 0,1-1-1 0 0,0 1 0 0 0,-1-1 0 0 0,1 1 1 0 0,-1 0-1 0 0,1-1 0 0 0,-1 1 0 0 0,1 0 1 0 0,-1 0-1 0 0,0 0 0 0 0,1 0 0 0 0,-1 0 1 0 0,0 1-1 0 0,0-1 0 0 0,1 0 0 0 0,-1 1 1 0 0,0-1-1 0 0,-1 0 0 0 0,1 1 0 0 0,0-1 1 0 0,0 1-1 0 0,0-1 0 0 0,0 4 0 0 0,2 1-1651 0 0</inkml:trace>
</inkml:ink>
</file>

<file path=ppt/ink/ink8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3.8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76 5777 0 0,'0'0'4463'0'0,"8"15"-3950"0"0,-6-12-489 0 0,9 17 121 0 0,-1 1 0 0 0,-1-1 0 0 0,12 41-1 0 0,-16-41 7 0 0,-1 1 0 0 0,-1 0 0 0 0,1 37 0 0 0,-20-80 1718 0 0,14 16-1796 0 0,0-1-1 0 0,1 1 1 0 0,-1-1 0 0 0,1 0-1 0 0,1 1 1 0 0,0-1-1 0 0,0 0 1 0 0,0 1 0 0 0,0-1-1 0 0,1 0 1 0 0,0 1 0 0 0,3-8-1 0 0,1-5-51 0 0,2 0 0 0 0,15-31-1 0 0,-17 39-73 0 0,1 0-1 0 0,1 0 0 0 0,-1 1 0 0 0,2 0 1 0 0,0 1-1 0 0,0-1 0 0 0,0 1 0 0 0,1 1 1 0 0,1 0-1 0 0,10-7 0 0 0,-17 12-188 0 0,1 1-1 0 0,0-1 1 0 0,0 1-1 0 0,0 0 0 0 0,0 1 1 0 0,0-1-1 0 0,1 1 1 0 0,-1-1-1 0 0,0 1 1 0 0,1 1-1 0 0,-1-1 1 0 0,1 0-1 0 0,-1 1 1 0 0,1 0-1 0 0,-1 0 0 0 0,1 1 1 0 0,-1-1-1 0 0,0 1 1 0 0,1 0-1 0 0,-1 0 1 0 0,0 0-1 0 0,1 1 1 0 0,-1 0-1 0 0,0-1 1 0 0,0 1-1 0 0,0 1 0 0 0,0-1 1 0 0,-1 1-1 0 0,1-1 1 0 0,4 6-1 0 0,22 24-4523 0 0,-18-12 2807 0 0</inkml:trace>
</inkml:ink>
</file>

<file path=ppt/ink/ink8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4.2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94 408 2100 0 0,'0'0'2839'0'0,"4"-13"-2601"0"0,2-8 21 0 0,-1 0 0 0 0,-1 0 0 0 0,-1 0-1 0 0,1-22 1 0 0,-4 41-189 0 0,0 0-1 0 0,0 1 0 0 0,0-1 0 0 0,0 0 1 0 0,0 0-1 0 0,-1 1 0 0 0,1-1 0 0 0,0 0 1 0 0,-1 1-1 0 0,0-1 0 0 0,1 1 0 0 0,-1-1 1 0 0,0 1-1 0 0,0-1 0 0 0,0 1 0 0 0,0-1 1 0 0,0 1-1 0 0,0 0 0 0 0,0-1 0 0 0,0 1 1 0 0,0 0-1 0 0,-1 0 0 0 0,1 0 0 0 0,-1 0 1 0 0,1 0-1 0 0,-1 0 0 0 0,1 1 0 0 0,-1-1 1 0 0,1 0-1 0 0,-4 0 0 0 0,3 0-55 0 0,0 1 0 0 0,-1 0 0 0 0,1 0-1 0 0,0 0 1 0 0,0 0 0 0 0,-1 0 0 0 0,1 1 0 0 0,0-1 0 0 0,0 1-1 0 0,0-1 1 0 0,0 1 0 0 0,0 0 0 0 0,0 0 0 0 0,0 0 0 0 0,0 0-1 0 0,0 0 1 0 0,0 0 0 0 0,0 1 0 0 0,0-1 0 0 0,1 0 0 0 0,-1 1-1 0 0,1 0 1 0 0,-3 2 0 0 0,-1 3-3 0 0,0 0-1 0 0,1 1 0 0 0,0 0 1 0 0,0 0-1 0 0,0 0 1 0 0,1 0-1 0 0,1 1 0 0 0,-1-1 1 0 0,2 1-1 0 0,-1-1 1 0 0,1 1-1 0 0,0 0 1 0 0,1 0-1 0 0,0-1 0 0 0,2 18 1 0 0,-2-20 19 0 0,1-1 0 0 0,0 0 1 0 0,1 1-1 0 0,-1-1 0 0 0,1 0 0 0 0,0 0 1 0 0,0 0-1 0 0,1-1 0 0 0,-1 1 1 0 0,1 0-1 0 0,0-1 0 0 0,0 0 0 0 0,1 1 1 0 0,-1-1-1 0 0,1-1 0 0 0,0 1 0 0 0,0 0 1 0 0,0-1-1 0 0,1 0 0 0 0,-1 0 1 0 0,1 0-1 0 0,-1-1 0 0 0,1 1 0 0 0,0-1 1 0 0,0 0-1 0 0,11 2 0 0 0,1-1 11 0 0,1-1 0 0 0,-1-1 0 0 0,1 0-1 0 0,0-1 1 0 0,-1-1 0 0 0,1-1 0 0 0,-1-1 0 0 0,33-8-1 0 0,-27 4-811 0 0,-1-1 0 0 0,0-1-1 0 0,27-15 1 0 0,-19 6-1484 0 0,5-11-1346 0 0</inkml:trace>
  <inkml:trace contextRef="#ctx0" brushRef="#br0" timeOffset="1">480 1 7325 0 0,'0'0'1531'0'0,"-4"13"-1389"0"0,-2 6 127 0 0,1 0 0 0 0,1 0 0 0 0,1 0 0 0 0,1 1 0 0 0,0 0 0 0 0,2-1-1 0 0,0 1 1 0 0,1-1 0 0 0,7 37 0 0 0,6-14-118 0 0,3-1 1 0 0,1 0-1 0 0,1-1 0 0 0,41 59 0 0 0,24 50-5125 0 0,-76-130 1325 0 0</inkml:trace>
</inkml:ink>
</file>

<file path=ppt/ink/ink8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5.2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0 112 7249 0 0,'0'0'936'0'0,"16"-2"-1176"0"0,-4 1 216 0 0,10-1-2 0 0,0 1-1 0 0,44 4 1 0 0,-11 3 179 0 0,108 10-912 0 0,-138-15 516 0 0,0-1-1 0 0,0-1 1 0 0,1-2 0 0 0,31-6 0 0 0,-48 7 469 0 0,1 0-1 0 0,-1-1 1 0 0,0 0 0 0 0,0 0 0 0 0,-1-1 0 0 0,1-1-1 0 0,-1 1 1 0 0,1-1 0 0 0,-2 0 0 0 0,1-1-1 0 0,0 0 1 0 0,-1 0 0 0 0,0-1 0 0 0,-1 0-1 0 0,9-11 1 0 0,-14 23-316 0 0,0 1-1 0 0,0 0 1 0 0,0-1-1 0 0,0 1 1 0 0,5 9 0 0 0,-2-2 69 0 0,-1-5 76 0 0,-1 0 0 0 0,2 0 0 0 0,-1 0 0 0 0,1 0 0 0 0,0 0 0 0 0,0-1 0 0 0,1 0 0 0 0,0 0 0 0 0,0 0 0 0 0,1-1 0 0 0,11 11 0 0 0,-14-15-22 0 0,0 1 0 0 0,1-1 0 0 0,-1 0 1 0 0,1 0-1 0 0,-1-1 0 0 0,1 1 0 0 0,0-1 0 0 0,-1 1 1 0 0,1-1-1 0 0,0 0 0 0 0,0-1 0 0 0,0 1 0 0 0,0-1 1 0 0,0 1-1 0 0,0-1 0 0 0,0 0 0 0 0,0-1 0 0 0,0 1 1 0 0,0-1-1 0 0,0 0 0 0 0,0 0 0 0 0,-1 0 0 0 0,1 0 1 0 0,0-1-1 0 0,-1 1 0 0 0,1-1 0 0 0,4-3 0 0 0,2-2-122 0 0,-1 0-1 0 0,0-1 1 0 0,0 0 0 0 0,-1 0-1 0 0,0-1 1 0 0,0 0-1 0 0,-1-1 1 0 0,0 0-1 0 0,-1 0 1 0 0,0 0-1 0 0,-1-1 1 0 0,0 0-1 0 0,-1 0 1 0 0,0 0 0 0 0,0 0-1 0 0,-1-1 1 0 0,2-18-1 0 0,-7 75 518 0 0,1-28-273 0 0,0 1 1 0 0,3 22-1 0 0,-2-38-133 0 0,0 0 0 0 0,1-1 0 0 0,-1 1-1 0 0,1 0 1 0 0,-1-1 0 0 0,1 1 0 0 0,0-1 0 0 0,-1 1 0 0 0,1-1-1 0 0,0 1 1 0 0,0-1 0 0 0,0 1 0 0 0,0-1 0 0 0,1 0-1 0 0,-1 0 1 0 0,0 0 0 0 0,0 1 0 0 0,1-1 0 0 0,-1 0-1 0 0,1-1 1 0 0,-1 1 0 0 0,1 0 0 0 0,-1 0 0 0 0,1-1-1 0 0,-1 1 1 0 0,1-1 0 0 0,0 1 0 0 0,-1-1 0 0 0,1 0-1 0 0,0 1 1 0 0,0-1 0 0 0,-1 0 0 0 0,1 0 0 0 0,0 0 0 0 0,-1 0-1 0 0,1-1 1 0 0,0 1 0 0 0,1-1 0 0 0,4 0 4 0 0,0 0 0 0 0,0-1 1 0 0,-1 0-1 0 0,1 0 0 0 0,0 0 1 0 0,-1-1-1 0 0,0 0 0 0 0,8-5 1 0 0,65-60 7 0 0,-79 68-59 0 0,0 0 0 0 0,0 0 0 0 0,0 0 0 0 0,0 0-1 0 0,1-1 1 0 0,-1 1 0 0 0,0 0 0 0 0,0 0 0 0 0,0 0 0 0 0,0 0-1 0 0,1 0 1 0 0,-1 0 0 0 0,0 0 0 0 0,0 0 0 0 0,1 0-1 0 0,-1 0 1 0 0,0 0 0 0 0,0 0 0 0 0,0 0 0 0 0,1 0 0 0 0,-1 0-1 0 0,0 0 1 0 0,0 0 0 0 0,0 0 0 0 0,1 0 0 0 0,-1 0 0 0 0,0 0-1 0 0,0 0 1 0 0,0 0 0 0 0,1 0 0 0 0,-1 0 0 0 0,0 0-1 0 0,0 0 1 0 0,0 1 0 0 0,1-1 0 0 0,-1 0 0 0 0,0 0 0 0 0,0 0-1 0 0,0 0 1 0 0,0 0 0 0 0,0 1 0 0 0,1-1 0 0 0,-1 0-1 0 0,0 0 1 0 0,0 0 0 0 0,0 1 0 0 0,0-1 0 0 0,0 0 0 0 0,0 0-1 0 0,0 0 1 0 0,0 1 0 0 0,0-1 0 0 0,0 0 0 0 0,3 14-2549 0 0,-3-1-2253 0 0</inkml:trace>
</inkml:ink>
</file>

<file path=ppt/ink/ink8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5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9277 0 0,'0'0'3369'0'0,"10"14"-2480"0"0,11 18-450 0 0,-1 2-1 0 0,-2 0 0 0 0,23 58 1 0 0,-32-65-510 0 0,0-1-1 0 0,-2 2 1 0 0,-2-1 0 0 0,0 1 0 0 0,-2 0-1 0 0,-1 0 1 0 0,-1 0 0 0 0,-1 0 0 0 0,-2 0-1 0 0,-1-1 1 0 0,-10 49 0 0 0,13-75-79 0 0,-6 14-532 0 0</inkml:trace>
</inkml:ink>
</file>

<file path=ppt/ink/ink8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6.1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1 190 1292 0 0,'0'0'5213'0'0,"38"-84"-3977"0"0,-22 62-212 0 0,4-2-364 0 0,4 3-284 0 0,3 5-288 0 0,9 4-88 0 0,0 4-24 0 0,6 5-132 0 0,0 3 52 0 0,1 2 96 0 0,-6 10-172 0 0,-8 6 100 0 0,-6 4-280 0 0,-14-1-716 0 0,-9 16-1825 0 0</inkml:trace>
</inkml:ink>
</file>

<file path=ppt/ink/ink8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6.5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0 223 6977 0 0,'0'0'2585'0'0,"17"-8"-2628"0"0,55-26-65 0 0,-59 30 88 0 0,-1-1 0 0 0,1 2 1 0 0,0 0-1 0 0,1 0 0 0 0,-1 1 0 0 0,1 1 1 0 0,13 0-1 0 0,15-1 19 0 0,2-3 38 0 0,1-2 1 0 0,48-14 0 0 0,-72 14 27 0 0,0 0-1 0 0,-1-1 1 0 0,0-1-1 0 0,0-1 0 0 0,-1-1 1 0 0,26-18-1 0 0,-44 28-34 0 0,0 0-1 0 0,1 0 1 0 0,-1 0 0 0 0,0 0-1 0 0,1 0 1 0 0,-1 0-1 0 0,0 0 1 0 0,0 0-1 0 0,0-1 1 0 0,0 1 0 0 0,0 0-1 0 0,-1-1 1 0 0,1 1-1 0 0,0-1 1 0 0,0 1-1 0 0,-1-1 1 0 0,1 1 0 0 0,-1-1-1 0 0,0 1 1 0 0,1-3-1 0 0,-2 3-25 0 0,1 0 0 0 0,-1 0-1 0 0,1 0 1 0 0,-1 1 0 0 0,0-1-1 0 0,1 0 1 0 0,-1 0-1 0 0,0 0 1 0 0,0 1 0 0 0,1-1-1 0 0,-1 0 1 0 0,0 1 0 0 0,0-1-1 0 0,0 1 1 0 0,0-1 0 0 0,0 1-1 0 0,0 0 1 0 0,0-1 0 0 0,0 1-1 0 0,0 0 1 0 0,0-1-1 0 0,0 1 1 0 0,0 0 0 0 0,0 0-1 0 0,0 0 1 0 0,-1 0 0 0 0,1 0-1 0 0,0 0 1 0 0,0 1 0 0 0,-1-1-1 0 0,-4 1-21 0 0,-1-1 0 0 0,1 1-1 0 0,0 1 1 0 0,0-1-1 0 0,0 1 1 0 0,0 0 0 0 0,0 0-1 0 0,1 1 1 0 0,-1 0 0 0 0,0 0-1 0 0,1 0 1 0 0,0 1-1 0 0,0-1 1 0 0,0 1 0 0 0,0 1-1 0 0,1-1 1 0 0,0 0 0 0 0,-1 1-1 0 0,2 0 1 0 0,-1 0-1 0 0,1 1 1 0 0,-1-1 0 0 0,1 0-1 0 0,1 1 1 0 0,-1 0 0 0 0,1 0-1 0 0,0 0 1 0 0,0 0-1 0 0,1 0 1 0 0,0 0 0 0 0,0 0-1 0 0,0 0 1 0 0,1 1 0 0 0,0-1-1 0 0,1 11 1 0 0,-1-14 46 0 0,1-1 1 0 0,0 1-1 0 0,0-1 0 0 0,0 0 1 0 0,0 1-1 0 0,0-1 0 0 0,0 0 1 0 0,0 0-1 0 0,1 0 0 0 0,-1 0 1 0 0,1 0-1 0 0,0 0 0 0 0,0 0 1 0 0,-1 0-1 0 0,1-1 0 0 0,0 1 0 0 0,0-1 1 0 0,1 1-1 0 0,-1-1 0 0 0,0 0 1 0 0,0 0-1 0 0,1 0 0 0 0,-1 0 1 0 0,0 0-1 0 0,1-1 0 0 0,-1 1 1 0 0,1-1-1 0 0,-1 1 0 0 0,1-1 1 0 0,3 0-1 0 0,9 0 114 0 0,-1 0 1 0 0,1-1-1 0 0,0-1 0 0 0,16-4 1 0 0,-1 0-205 0 0,-9 3-14 0 0,1 1 1 0 0,0 1-1 0 0,0 1 1 0 0,-1 0-1 0 0,1 2 0 0 0,0 1 1 0 0,-1 0-1 0 0,31 10 0 0 0,-28-7-1662 0 0,-7-6-2517 0 0,-8-1 1340 0 0</inkml:trace>
</inkml:ink>
</file>

<file path=ppt/ink/ink8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6.9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 1 6353 0 0,'0'0'5715'0'0,"-3"16"-5424"0"0,-3 22-54 0 0,-4 72 0 0 0,9-63-194 0 0,0-20-113 0 0,1 1-1 0 0,0-1 1 0 0,3 1-1 0 0,0-1 1 0 0,11 44-1 0 0,-13-69-166 0 0,0 1 0 0 0,0-1 0 0 0,0 1 0 0 0,1-1 0 0 0,-1 0 1 0 0,1 1-1 0 0,-1-1 0 0 0,1 0 0 0 0,0 0 0 0 0,-1 0 0 0 0,1 0 0 0 0,0-1 0 0 0,0 1 0 0 0,1 0 0 0 0,-1-1 0 0 0,0 1 0 0 0,0-1 0 0 0,1 0 0 0 0,-1 0 1 0 0,1 0-1 0 0,-1 0 0 0 0,1 0 0 0 0,-1-1 0 0 0,1 1 0 0 0,0-1 0 0 0,-1 1 0 0 0,1-1 0 0 0,0 0 0 0 0,-1 0 0 0 0,1 0 0 0 0,0 0 0 0 0,5-2 0 0 0,13-3-2917 0 0</inkml:trace>
</inkml:ink>
</file>

<file path=ppt/ink/ink8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3:17.3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1 6281 0 0,'0'0'2806'0'0,"-12"15"-2876"0"0,-38 53 26 0 0,47-64 48 0 0,1 0-1 0 0,0 1 1 0 0,0-1-1 0 0,1 1 1 0 0,0 0-1 0 0,-1-1 0 0 0,1 1 1 0 0,1 0-1 0 0,-1 0 1 0 0,1 0-1 0 0,0-1 0 0 0,0 1 1 0 0,0 0-1 0 0,1 0 1 0 0,0 0-1 0 0,-1 0 0 0 0,2-1 1 0 0,-1 1-1 0 0,4 8 1 0 0,-1-2 38 0 0,7 24-24 0 0,3 0-1 0 0,0-2 0 0 0,2 1 1 0 0,32 47-1 0 0,-46-79 25 0 0,-1 0 0 0 0,1 0 0 0 0,-1 1-1 0 0,0-1 1 0 0,0 0 0 0 0,0 0 0 0 0,0 1 0 0 0,0-1 0 0 0,0 1 0 0 0,-1-1 0 0 0,1 1 0 0 0,-1-1 0 0 0,0 1 0 0 0,0-1 0 0 0,0 1-1 0 0,0 4 1 0 0,-1-6 0 0 0,1 0-1 0 0,-1 1 0 0 0,0-1 0 0 0,0 0 0 0 0,0 0 1 0 0,0 0-1 0 0,0 1 0 0 0,0-1 0 0 0,0 0 1 0 0,0 0-1 0 0,0-1 0 0 0,0 1 0 0 0,0 0 1 0 0,-1 0-1 0 0,1-1 0 0 0,0 1 0 0 0,-1 0 0 0 0,1-1 1 0 0,-1 1-1 0 0,1-1 0 0 0,0 0 0 0 0,-1 1 1 0 0,1-1-1 0 0,-1 0 0 0 0,1 0 0 0 0,-1 0 0 0 0,-1 0 1 0 0,-44-4 455 0 0,46 4-474 0 0,0 0 0 0 0,-1 0-1 0 0,1-1 1 0 0,0 1-1 0 0,0-1 1 0 0,-1 1 0 0 0,1-1-1 0 0,0 1 1 0 0,0-1 0 0 0,0 0-1 0 0,0 0 1 0 0,0 0-1 0 0,0 1 1 0 0,-2-2 0 0 0,3 1-12 0 0,0 0 0 0 0,0 1 1 0 0,0-1-1 0 0,0 0 0 0 0,-1 1 0 0 0,1-1 1 0 0,0 0-1 0 0,0 1 0 0 0,0-1 1 0 0,0 0-1 0 0,1 0 0 0 0,-1 1 1 0 0,0-1-1 0 0,0 0 0 0 0,0 1 1 0 0,0-1-1 0 0,1 1 0 0 0,-1-1 0 0 0,0 0 1 0 0,1 1-1 0 0,-1-1 0 0 0,0 1 1 0 0,1-1-1 0 0,-1 1 0 0 0,1-1 1 0 0,-1 1-1 0 0,1-1 0 0 0,-1 1 0 0 0,1-1 1 0 0,0 0-1 0 0,7-5-82 0 0,1 0 0 0 0,0 1 0 0 0,0-1 0 0 0,0 2 1 0 0,0-1-1 0 0,18-5 0 0 0,7-3 12 0 0,171-88-778 0 0,-156 74 322 0 0,-2-2 1 0 0,47-39-1 0 0,-93 68 515 0 0,1-2 33 0 0,1 0 0 0 0,0 1 0 0 0,-1-1 0 0 0,1 0 0 0 0,-1-1-1 0 0,0 1 1 0 0,0 0 0 0 0,0-1 0 0 0,0 1 0 0 0,0-1 0 0 0,0 0 0 0 0,-1 0 0 0 0,1 1-1 0 0,-1-1 1 0 0,0 0 0 0 0,1 0 0 0 0,0-7 0 0 0,-3 10-29 0 0,1-1 0 0 0,-1 0 1 0 0,1 1-1 0 0,-1-1 0 0 0,0 1 1 0 0,0-1-1 0 0,1 1 0 0 0,-1-1 1 0 0,0 1-1 0 0,0-1 0 0 0,0 1 0 0 0,1 0 1 0 0,-1-1-1 0 0,0 1 0 0 0,0 0 1 0 0,0 0-1 0 0,0 0 0 0 0,0-1 0 0 0,1 1 1 0 0,-1 0-1 0 0,0 0 0 0 0,0 0 1 0 0,0 1-1 0 0,0-1 0 0 0,-1 0 0 0 0,-26 2 42 0 0,20 0 25 0 0,1 1 1 0 0,0 0-1 0 0,-1 0 0 0 0,1 0 0 0 0,0 1 1 0 0,1 0-1 0 0,-1 0 0 0 0,1 1 0 0 0,-1 0 1 0 0,2 0-1 0 0,-1 0 0 0 0,-10 12 0 0 0,12-12-43 0 0,0 0-1 0 0,0 0 0 0 0,1 1 1 0 0,-1-1-1 0 0,1 1 0 0 0,0-1 1 0 0,0 1-1 0 0,1 0 0 0 0,0 0 1 0 0,0 1-1 0 0,1-1 0 0 0,-1 0 1 0 0,1 0-1 0 0,0 1 0 0 0,1-1 1 0 0,0 8-1 0 0,1-10 10 0 0,0 0 0 0 0,0 0 0 0 0,1 0 0 0 0,-1 0 0 0 0,1-1 0 0 0,0 1 0 0 0,0 0 0 0 0,0-1 0 0 0,1 0 0 0 0,-1 1 0 0 0,1-1 0 0 0,0 0 0 0 0,0 0 0 0 0,0-1 0 0 0,0 1 0 0 0,0-1 0 0 0,1 1 0 0 0,-1-1 0 0 0,1 0 0 0 0,0 0 0 0 0,-1-1 0 0 0,1 1 0 0 0,0-1 0 0 0,7 2 0 0 0,11 3-229 0 0,0-1-1 0 0,0-1 0 0 0,28 1 0 0 0,-39-4-238 0 0,30 2-2780 0 0,-20-2-878 0 0</inkml:trace>
</inkml:ink>
</file>

<file path=ppt/ink/ink8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6.9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1 3360 0 0,'0'0'9967'0'0,"-6"14"-10691"0"0,6-13 724 0 0,-10 24 21 0 0,1 1-1 0 0,-9 49 0 0 0,10 65-623 0 0,7-109-8068 0 0,1-51 6965 0 0</inkml:trace>
</inkml:ink>
</file>

<file path=ppt/ink/ink8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7.3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 1592 0 0,'0'0'7360'0'0,"5"6"-8515"0"0,-3-3 1189 0 0,1 0 0 0 0,-1 0 0 0 0,1-1-1 0 0,0 1 1 0 0,0 0 0 0 0,0-1 0 0 0,1 0-1 0 0,-1 0 1 0 0,0 0 0 0 0,1 0 0 0 0,0 0-1 0 0,-1-1 1 0 0,1 1 0 0 0,0-1 0 0 0,0 0-1 0 0,-1 0 1 0 0,1-1 0 0 0,0 1 0 0 0,0-1-1 0 0,5 0 1 0 0,-8 0 51 0 0,-1-1-1 0 0,0 1 1 0 0,1-1-1 0 0,-1 1 1 0 0,0-1 0 0 0,0 0-1 0 0,1 1 1 0 0,-1-1-1 0 0,0 1 1 0 0,0-1 0 0 0,0 1-1 0 0,0-1 1 0 0,0 0-1 0 0,0 1 1 0 0,0-1-1 0 0,0 1 1 0 0,0-1 0 0 0,0 0-1 0 0,0 1 1 0 0,0-1-1 0 0,0 1 1 0 0,0-1 0 0 0,-1 1-1 0 0,1-1 1 0 0,0 0-1 0 0,0 1 1 0 0,-1-1-1 0 0,-6-19 341 0 0,-12 3 179 0 0,7 14-1949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2.5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0 206 1304 0 0,'0'0'5734'0'0,"4"-14"-5617"0"0,12-42-169 0 0,-14 52 34 0 0,0 1-1 0 0,0 0 1 0 0,0-1 0 0 0,0 1 0 0 0,1 0 0 0 0,-1 0 0 0 0,1 0 0 0 0,0 1-1 0 0,0-1 1 0 0,0 1 0 0 0,0-1 0 0 0,0 1 0 0 0,0 0 0 0 0,1 0 0 0 0,-1 0 0 0 0,1 1-1 0 0,0-1 1 0 0,-1 1 0 0 0,7-1 0 0 0,4-3-28 0 0,35-16 50 0 0,65-18 0 0 0,-92 33 40 0 0,0 1 0 0 0,0 1 0 0 0,0 1 0 0 0,1 1 1 0 0,37 1-1 0 0,-57 2-55 0 0,1-1 1 0 0,-1 0 0 0 0,0 1 0 0 0,1-1 0 0 0,-1 1-1 0 0,0 0 1 0 0,0 0 0 0 0,1 1 0 0 0,-1-1 0 0 0,0 0 0 0 0,0 1-1 0 0,0 0 1 0 0,-1 0 0 0 0,1 0 0 0 0,0 0 0 0 0,-1 0-1 0 0,1 1 1 0 0,-1-1 0 0 0,0 1 0 0 0,0-1 0 0 0,0 1-1 0 0,0 0 1 0 0,0 0 0 0 0,-1 0 0 0 0,1 0 0 0 0,-1 0-1 0 0,0 0 1 0 0,0 0 0 0 0,0 0 0 0 0,0 1 0 0 0,0-1 0 0 0,-1 0-1 0 0,0 1 1 0 0,1-1 0 0 0,-1 5 0 0 0,-1 4 64 0 0,1 1 0 0 0,-2-1 0 0 0,1 0 0 0 0,-2 0 0 0 0,1 0 0 0 0,-2-1 0 0 0,1 1 1 0 0,-10 18-1 0 0,-8 9 44 0 0,-2-1 0 0 0,-1-1 0 0 0,-37 43 1 0 0,-97 91 262 0 0,109-121 1503 0 0,58-49-1299 0 0,12-2-276 0 0,124-31-81 0 0,175-30-1 0 0,-202 46 128 0 0,123 1 0 0 0,-244 14-1300 0 0,1 0 674 0 0,1 0 0 0 0,-1 1 0 0 0,1-1 0 0 0,-1 0 0 0 0,0 0 0 0 0,1 0 0 0 0,0 0 1 0 0,-1 0-1 0 0,1 0 0 0 0,0-1 0 0 0,-1 1 0 0 0,1 0 0 0 0,0-1 0 0 0,0 1 0 0 0,-1-2 1 0 0,-11-21-4743 0 0</inkml:trace>
</inkml:ink>
</file>

<file path=ppt/ink/ink8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7.7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133 144 2736 0 0,'0'0'6761'0'0,"1"-14"-6706"0"0,0-1-65 0 0,1-6 29 0 0,-1 1 0 0 0,-2-31 0 0 0,1 50-29 0 0,0 0 0 0 0,0 0 0 0 0,0 0 0 0 0,0 0 0 0 0,-1 0 1 0 0,1 0-1 0 0,0 0 0 0 0,-1 1 0 0 0,1-1 0 0 0,-1 0 0 0 0,1 0 0 0 0,-1 0 0 0 0,1 0 1 0 0,-1 0-1 0 0,1 1 0 0 0,-1-1 0 0 0,0 0 0 0 0,0 0 0 0 0,1 1 0 0 0,-1-1 0 0 0,0 1 0 0 0,0-1 1 0 0,0 0-1 0 0,0 1 0 0 0,1 0 0 0 0,-1-1 0 0 0,0 1 0 0 0,0-1 0 0 0,0 1 0 0 0,0 0 0 0 0,0 0 1 0 0,0 0-1 0 0,0 0 0 0 0,0-1 0 0 0,0 1 0 0 0,0 1 0 0 0,0-1 0 0 0,0 0 0 0 0,0 0 1 0 0,0 0-1 0 0,0 0 0 0 0,0 1 0 0 0,0-1 0 0 0,-2 1 0 0 0,-1 1-36 0 0,0-1 0 0 0,0 1 0 0 0,0 0 0 0 0,0 0 0 0 0,0 0 1 0 0,1 0-1 0 0,-1 1 0 0 0,1 0 0 0 0,-4 3 0 0 0,0 3 186 0 0,0 0 0 0 0,1 0 1 0 0,1 0-1 0 0,0 1 0 0 0,0 0 0 0 0,1 0 1 0 0,0 1-1 0 0,1-1 0 0 0,0 1 1 0 0,0-1-1 0 0,-1 16 0 0 0,0 17 288 0 0,2 68 0 0 0,2-74-358 0 0,4 53 156 0 0,20 112-1 0 0,-12-118-40 0 0,-10-69-266 0 0,0 1 0 0 0,1-1-1 0 0,1 1 1 0 0,0-1-1 0 0,11 24 1 0 0</inkml:trace>
  <inkml:trace contextRef="#ctx0" brushRef="#br0" timeOffset="1">33 580 4180 0 0,'0'0'4245'0'0,"85"-58"-4829"0"0,-57 47 532 0 0,1 2 0 0 0,1-1 36 0 0,0 1-60 0 0,-3 0-456 0 0,2 0-652 0 0,-11 3-837 0 0,6-7-1887 0 0</inkml:trace>
</inkml:ink>
</file>

<file path=ppt/ink/ink8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8.6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191 29 208 0 0,'0'0'7945'0'0,"4"-5"-7555"0"0,11-14-162 0 0,-11 14 258 0 0,-15 28-727 0 0,-9 18 595 0 0,1 1-1 0 0,2 0 0 0 0,2 1 1 0 0,-14 65-1 0 0,19-71-320 0 0,-64 301 513 0 0,65-275-488 0 0,3 0 0 0 0,2 1-1 0 0,8 95 1 0 0,-1-130-98 0 0,2 0 0 0 0,2-1 0 0 0,0 0 0 0 0,2 0 0 0 0,0-1 0 0 0,3 0 0 0 0,20 37 0 0 0,-14-32 1 0 0,2-2 0 0 0,1 0 0 0 0,1-1-1 0 0,2-2 1 0 0,40 38 0 0 0,-47-50 107 0 0,0-1 1 0 0,1-1-1 0 0,36 20 0 0 0,-43-28 210 0 0,0 0 0 0 0,0 0 1 0 0,0-1-1 0 0,0-1 0 0 0,1 0 0 0 0,-1 0 1 0 0,1-1-1 0 0,22 0 902 0 0,-29-26-9579 0 0,3 8 2081 0 0</inkml:trace>
</inkml:ink>
</file>

<file path=ppt/ink/ink8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08.0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2888 0 0,'0'0'6990'0'0,"0"0"-7109"0"0,1 1 111 0 0,-1-1 0 0 0,1 0 0 0 0,-1 0 0 0 0,0 0 0 0 0,1 0-1 0 0,-1 1 1 0 0,0-1 0 0 0,1 0 0 0 0,-1 0 0 0 0,0 1-1 0 0,1-1 1 0 0,-1 0 0 0 0,0 0 0 0 0,1 1 0 0 0,-1-1 0 0 0,0 0-1 0 0,0 1 1 0 0,1-1 0 0 0,-1 1 0 0 0,0-1 0 0 0,0 0 0 0 0,0 1-1 0 0,0-1 1 0 0,1 0 0 0 0,-1 2 0 0 0,18 116 1117 0 0,-17-105-1063 0 0,0 1 1 0 0,-1-1 0 0 0,-1 0 0 0 0,0 0 0 0 0,0 1 0 0 0,-2-1 0 0 0,-3 13 0 0 0,-4-7 863 0 0,6-19 565 0 0,2-11-812 0 0,2 2-701 0 0,0 1 0 0 0,0 0 0 0 0,1 0 0 0 0,1 0 0 0 0,-1 0 0 0 0,1 0 0 0 0,0 0 0 0 0,1 1 0 0 0,0-1 0 0 0,0 1 0 0 0,1-1 1 0 0,0 1-1 0 0,0 0 0 0 0,0 0 0 0 0,1 1 0 0 0,11-12 0 0 0,-11 12-357 0 0,1 1 1 0 0,0-1-1 0 0,0 1 0 0 0,1 1 1 0 0,0-1-1 0 0,-1 1 0 0 0,15-6 1 0 0,-9 5-1179 0 0,1 2 1 0 0,0-1-1 0 0,0 2 1 0 0,14-2-1 0 0,-8 1-537 0 0</inkml:trace>
</inkml:ink>
</file>

<file path=ppt/ink/ink8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08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22 2832 0 0,'0'0'7575'0'0,"-4"13"-7491"0"0,2-6-69 0 0,-14 48-45 0 0,15-51 25 0 0,1 1 0 0 0,-1 0 0 0 0,1-1 0 0 0,0 1 0 0 0,0 0 0 0 0,0 0 0 0 0,0 0 0 0 0,1-1 0 0 0,0 1 0 0 0,0 0 0 0 0,0-1 0 0 0,3 6 0 0 0,-3-7-6 0 0,0-1 1 0 0,0 0-1 0 0,0 1 1 0 0,1-1 0 0 0,-1 0-1 0 0,0 0 1 0 0,1 1-1 0 0,0-1 1 0 0,0 0-1 0 0,-1-1 1 0 0,1 1-1 0 0,0 0 1 0 0,0 0-1 0 0,1-1 1 0 0,-1 1-1 0 0,0-1 1 0 0,0 0-1 0 0,1 0 1 0 0,-1 0-1 0 0,1 0 1 0 0,-1 0-1 0 0,1 0 1 0 0,-1-1-1 0 0,1 1 1 0 0,-1-1-1 0 0,1 0 1 0 0,0 0-1 0 0,-1 0 1 0 0,1 0-1 0 0,0 0 1 0 0,-1 0-1 0 0,6-2 1 0 0,-4 1 58 0 0,0-1 1 0 0,-1 0-1 0 0,1 0 0 0 0,0-1 1 0 0,-1 1-1 0 0,1-1 0 0 0,-1 1 1 0 0,0-1-1 0 0,0 0 0 0 0,0 0 1 0 0,0 0-1 0 0,0-1 0 0 0,-1 1 1 0 0,0-1-1 0 0,1 0 0 0 0,-1 1 1 0 0,-1-1-1 0 0,1 0 0 0 0,2-6 1 0 0,-1-2 147 0 0,0 0 0 0 0,-1 0 0 0 0,2-21 0 0 0,-3 30-197 0 0,-1 0 0 0 0,0-1 0 0 0,0 1 0 0 0,0 0 0 0 0,-1 0 0 0 0,1-1-1 0 0,-1 1 1 0 0,1 0 0 0 0,-1 0 0 0 0,0 0 0 0 0,-1 0 0 0 0,1 0 0 0 0,0 0 0 0 0,-1 0 0 0 0,0 0-1 0 0,1 0 1 0 0,-1 0 0 0 0,-4-3 0 0 0,5 5-60 0 0,0 1 0 0 0,1-1 1 0 0,-1 1-1 0 0,0-1 0 0 0,0 1 0 0 0,0-1 0 0 0,0 1 1 0 0,0 0-1 0 0,0-1 0 0 0,0 1 0 0 0,1 0 0 0 0,-1 0 1 0 0,0 0-1 0 0,0 0 0 0 0,0 0 0 0 0,0 0 0 0 0,0 0 1 0 0,0 0-1 0 0,0 0 0 0 0,0 0 0 0 0,0 1 0 0 0,0-1 1 0 0,0 0-1 0 0,0 1 0 0 0,1-1 0 0 0,-1 1 1 0 0,0-1-1 0 0,0 1 0 0 0,0-1 0 0 0,1 1 0 0 0,-1-1 1 0 0,0 1-1 0 0,-1 1 0 0 0,0 0-589 0 0,-1 1 0 0 0,0 0-1 0 0,1 1 1 0 0,-1-1 0 0 0,1 0 0 0 0,-3 7-1 0 0,-1 2-2237 0 0</inkml:trace>
</inkml:ink>
</file>

<file path=ppt/ink/ink8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08.8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45 7161 0 0,'0'0'3138'0'0,"-14"11"-3868"0"0,-45 35 475 0 0,56-44 248 0 0,1 0-1 0 0,0 0 1 0 0,0 0-1 0 0,0 0 1 0 0,0 0-1 0 0,0 0 1 0 0,1 0-1 0 0,-1 0 1 0 0,1 1 0 0 0,-1-1-1 0 0,1 1 1 0 0,0-1-1 0 0,0 1 1 0 0,0 0-1 0 0,0-1 1 0 0,0 1-1 0 0,1 0 1 0 0,-1 0-1 0 0,1-1 1 0 0,0 1-1 0 0,0 0 1 0 0,0 0 0 0 0,0 0-1 0 0,0-1 1 0 0,1 1-1 0 0,-1 0 1 0 0,1 0-1 0 0,0 0 1 0 0,-1-1-1 0 0,1 1 1 0 0,1-1-1 0 0,1 5 1 0 0,0-2-69 0 0,1 0-1 0 0,-1 0 1 0 0,1-1 0 0 0,0 1-1 0 0,1-1 1 0 0,-1 0 0 0 0,1 0-1 0 0,-1-1 1 0 0,1 1 0 0 0,1-1-1 0 0,9 5 1 0 0,-5-4-67 0 0,1 0 0 0 0,0-1 0 0 0,-1-1 0 0 0,1 1 0 0 0,0-2 0 0 0,0 0 0 0 0,0 0 1 0 0,0-1-1 0 0,0 0 0 0 0,0-1 0 0 0,0 0 0 0 0,19-5 0 0 0,-25 5 247 0 0,-1 0 0 0 0,1 0 0 0 0,0-1 0 0 0,-1 0 0 0 0,1 0-1 0 0,-1 0 1 0 0,0-1 0 0 0,0 0 0 0 0,0 1 0 0 0,0-1 0 0 0,0-1 0 0 0,0 1 0 0 0,-1-1 0 0 0,0 1 0 0 0,0-1 0 0 0,0 0 0 0 0,0 0 0 0 0,0 0 0 0 0,-1 0 0 0 0,1-1 0 0 0,-1 1 0 0 0,-1-1 0 0 0,1 1 0 0 0,0-1-1 0 0,-1 0 1 0 0,0 0 0 0 0,0 0 0 0 0,-1 1 0 0 0,1-11 0 0 0,-1 6 237 0 0,0 0 0 0 0,-1-1-1 0 0,0 1 1 0 0,-1 0 0 0 0,0 0 0 0 0,-3-9-1 0 0,4 14-234 0 0,-1 0 0 0 0,0 0 0 0 0,0 0 0 0 0,0 0 0 0 0,-1 1 1 0 0,1-1-1 0 0,-1 1 0 0 0,0-1 0 0 0,1 1 0 0 0,-2 0 0 0 0,1 0 0 0 0,0 1 0 0 0,-1-1 0 0 0,1 1 0 0 0,-5-3 0 0 0,-15-5-645 0 0,23 10 411 0 0,-1-1 0 0 0,1 1 1 0 0,-1 0-1 0 0,1 0 0 0 0,0-1 0 0 0,-1 1 0 0 0,1 0 1 0 0,0 0-1 0 0,-1 0 0 0 0,1 0 0 0 0,-1 0 0 0 0,1 0 1 0 0,0 0-1 0 0,-1 0 0 0 0,1 0 0 0 0,-1 0 0 0 0,1 0 1 0 0,-1 0-1 0 0,1 0 0 0 0,0 0 0 0 0,-1 0 0 0 0,1 0 1 0 0,0 0-1 0 0,-1 0 0 0 0,1 1 0 0 0,-1-1 0 0 0,1 0 1 0 0,0 0-1 0 0,-1 1 0 0 0,1-1 0 0 0,0 0 0 0 0,-1 0 1 0 0,1 1-129 0 0,0-1 128 0 0,-1 1 0 0 0,1-1 1 0 0,0 0-1 0 0,0 1 0 0 0,-1-1 0 0 0,1 0 0 0 0,0 1 1 0 0,0-1-1 0 0,0 0 0 0 0,0 1 0 0 0,0-1 0 0 0,0 1 1 0 0</inkml:trace>
</inkml:ink>
</file>

<file path=ppt/ink/ink8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09.3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200 0 8809 0 0,'0'0'2429'0'0,"-3"12"-3304"0"0,-5 32 1244 0 0,1 0 1 0 0,-2 54-1 0 0,5 17 34 0 0,-2 9-1140 0 0,15 175 0 0 0,-9-295 355 0 0,6 26-1935 0 0,3-17-2357 0 0</inkml:trace>
  <inkml:trace contextRef="#ctx0" brushRef="#br0" timeOffset="0.99">0 559 2856 0 0,'0'0'7133'0'0,"77"-24"-8881"0"0,-47 21 1256 0 0,3 3-368 0 0,-9 0-753 0 0,11 0-1491 0 0</inkml:trace>
</inkml:ink>
</file>

<file path=ppt/ink/ink8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09.7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123 379 7081 0 0,'0'0'2458'0'0,"-12"12"-2251"0"0,-41 34-165 0 0,50-43-25 0 0,1-1 0 0 0,-1 1 1 0 0,0-1-1 0 0,0 0 0 0 0,0 0 0 0 0,0-1 0 0 0,0 1 0 0 0,0-1 0 0 0,0 1 0 0 0,-1-1 0 0 0,1 0 0 0 0,-5 1 0 0 0,-5 1 287 0 0,13-5-398 0 0,0-1 1 0 0,0 1-1 0 0,-1 0 0 0 0,1 0 1 0 0,1-1-1 0 0,-1 1 1 0 0,0 0-1 0 0,1 0 1 0 0,0-3-1 0 0,16-26 15 0 0,-17 30 114 0 0,1-1 0 0 0,1 1 0 0 0,-1 0 0 0 0,0-1 0 0 0,0 1 0 0 0,0 0 0 0 0,1-1 0 0 0,-1 1 0 0 0,1 0 0 0 0,-1 0 0 0 0,1 0 0 0 0,-1 0 0 0 0,1 0 0 0 0,-1 1-1 0 0,1-1 1 0 0,0 0 0 0 0,2 0 0 0 0,-3 1 15 0 0,-6 41 440 0 0,1-3-3624 0 0,6-30 532 0 0,2-21-499 0 0,-1-61 1470 0 0</inkml:trace>
  <inkml:trace contextRef="#ctx0" brushRef="#br0" timeOffset="1">570 0 10409 0 0,'0'0'2042'0'0,"2"15"-2442"0"0,2 17 600 0 0,35 395 561 0 0,-38-319-4137 0 0,-1-64-1944 0 0,0-34 1004 0 0</inkml:trace>
</inkml:ink>
</file>

<file path=ppt/ink/ink8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0.1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0 196 7097 0 0,'0'0'2888'0'0,"14"-9"-2827"0"0,93-51 33 0 0,-93 53-124 0 0,0-1 0 0 0,24-18 0 0 0,-35 23-91 0 0,0 1-1 0 0,0 0 0 0 0,0-1 1 0 0,-1 0-1 0 0,1 0 1 0 0,-1 1-1 0 0,0-2 0 0 0,0 1 1 0 0,0 0-1 0 0,0 0 1 0 0,0-1-1 0 0,-1 1 1 0 0,1 0-1 0 0,-1-1 0 0 0,0 0 1 0 0,0 1-1 0 0,-1-1 1 0 0,1-4-1 0 0,-1 7 113 0 0,0-1 0 0 0,0 1 0 0 0,-1 0 0 0 0,1 0 0 0 0,-1 0 0 0 0,1 0 0 0 0,-1 0 0 0 0,1 1 0 0 0,-1-1 0 0 0,0 0 0 0 0,1 0 0 0 0,-1 0 0 0 0,0 0 0 0 0,0 1 0 0 0,0-1 0 0 0,1 0 0 0 0,-1 1 0 0 0,0-1 0 0 0,0 0 0 0 0,0 1 0 0 0,0-1 0 0 0,0 1 0 0 0,0 0 1 0 0,0-1-1 0 0,0 1 0 0 0,0 0 0 0 0,-1 0 0 0 0,1 0 0 0 0,0-1 0 0 0,0 1 0 0 0,-1 0 0 0 0,-41-1-102 0 0,40 1 110 0 0,-3 1 88 0 0,0 0 1 0 0,0 0-1 0 0,0 1 1 0 0,0 0-1 0 0,0 0 1 0 0,0 0-1 0 0,1 0 1 0 0,-1 1 0 0 0,1 0-1 0 0,0 0 1 0 0,0 1-1 0 0,0 0 1 0 0,0-1-1 0 0,0 1 1 0 0,1 1-1 0 0,0-1 1 0 0,0 1 0 0 0,0 0-1 0 0,1 0 1 0 0,-1 0-1 0 0,1 0 1 0 0,0 0-1 0 0,1 1 1 0 0,-1-1-1 0 0,-2 9 1 0 0,1-3 77 0 0,1-1 0 0 0,0 1-1 0 0,1 0 1 0 0,0 0 0 0 0,0 0 0 0 0,1 1 0 0 0,0-1 0 0 0,1 0 0 0 0,1 0 0 0 0,0 0-1 0 0,0 1 1 0 0,1-1 0 0 0,4 12 0 0 0,-5-18-147 0 0,1 1 1 0 0,0-1-1 0 0,1 0 0 0 0,-1-1 1 0 0,1 1-1 0 0,0 0 0 0 0,0-1 0 0 0,1 1 1 0 0,-1-1-1 0 0,1 0 0 0 0,0 0 1 0 0,0-1-1 0 0,0 1 0 0 0,1-1 1 0 0,8 6-1 0 0,-5-6-369 0 0,0 0-1 0 0,1 0 1 0 0,-1 0-1 0 0,0-1 1 0 0,1-1 0 0 0,0 1-1 0 0,-1-1 1 0 0,1-1 0 0 0,9 0-1 0 0,1-2-2133 0 0,2-7-1506 0 0</inkml:trace>
</inkml:ink>
</file>

<file path=ppt/ink/ink8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0.5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46 418 8097 0 0,'0'0'2279'0'0,"15"-7"-2251"0"0,105-56 72 0 0,-112 59-151 0 0,-1-1 0 0 0,0 1 0 0 0,-1-1 0 0 0,1-1 0 0 0,-1 1 0 0 0,0-1 0 0 0,0 0 0 0 0,-1 0 0 0 0,0-1 0 0 0,0 0 0 0 0,0 0 0 0 0,-1 0 0 0 0,4-9 0 0 0,-5 7-166 0 0,0-1 0 0 0,0 1-1 0 0,-1-1 1 0 0,0 1 0 0 0,-1-1 0 0 0,0 0 0 0 0,-1 0 0 0 0,0 0 0 0 0,0 1 0 0 0,-4-20 0 0 0,2 19 198 0 0,0 1-1 0 0,-1-1 0 0 0,0 0 1 0 0,-1 1-1 0 0,0 0 1 0 0,0 0-1 0 0,-7-9 1 0 0,9 15 66 0 0,0-1 0 0 0,0 1 0 0 0,0 0 0 0 0,0 0 0 0 0,-1 0 0 0 0,0 0-1 0 0,0 0 1 0 0,1 1 0 0 0,-2-1 0 0 0,1 1 0 0 0,0 0 0 0 0,0 0 0 0 0,-1 0 0 0 0,1 0 0 0 0,-1 1 0 0 0,1-1 0 0 0,-1 1 0 0 0,0 0 0 0 0,0 0-1 0 0,-6-1 1 0 0,7 3-30 0 0,1 0 0 0 0,0-1 0 0 0,-1 1 0 0 0,1 0 0 0 0,-1 0-1 0 0,1 0 1 0 0,0 0 0 0 0,0 1 0 0 0,0-1 0 0 0,0 1 0 0 0,0-1 0 0 0,0 1-1 0 0,0 0 1 0 0,0-1 0 0 0,0 1 0 0 0,1 0 0 0 0,-1 0 0 0 0,1 1-1 0 0,-1-1 1 0 0,-1 4 0 0 0,-22 50 995 0 0,0 26-219 0 0,3 0-1 0 0,3 2 1 0 0,-12 154 0 0 0,26-190-669 0 0,3 50 1 0 0,2-82-200 0 0,1-1 0 0 0,1 1 0 0 0,1 0 0 0 0,0-1 1 0 0,0 1-1 0 0,2-1 0 0 0,7 17 0 0 0,-12-31-102 0 0,13 23-1339 0 0</inkml:trace>
</inkml:ink>
</file>

<file path=ppt/ink/ink8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1.0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58 6021 0 0,'0'0'4891'0'0,"14"-3"-5178"0"0,17-2 259 0 0,0 0 0 0 0,38 0 0 0 0,-36 6-52 0 0,93-5-536 0 0,-109 3-501 0 0,0-2 0 0 0,0 0 1 0 0,-1-1-1 0 0,0 0 1 0 0,22-10-1 0 0,-20 6-1500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3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 12 1344 0 0,'0'0'3976'0'0,"3"-3"-3681"0"0,2-5-161 0 0,-4 8-379 0 0,-3 3 260 0 0,0 1 0 0 0,1-1 0 0 0,-1 1 0 0 0,1 0-1 0 0,0 0 1 0 0,0 0 0 0 0,-1 5 0 0 0,0 8 60 0 0,1-10-57 0 0,1-1-1 0 0,-1 1 1 0 0,1-1-1 0 0,0 1 0 0 0,2 9 1 0 0,-1-15 44 0 0,-1 1 0 0 0,1 0 0 0 0,-1 0 0 0 0,1-1 0 0 0,0 1 0 0 0,0 0 0 0 0,0-1 1 0 0,0 1-1 0 0,0-1 0 0 0,0 1 0 0 0,0-1 0 0 0,0 1 0 0 0,1-1 0 0 0,-1 0 0 0 0,1 0 0 0 0,-1 0 0 0 0,1 1 0 0 0,-1-2 0 0 0,1 1 0 0 0,0 0 0 0 0,-1 0 1 0 0,1 0-1 0 0,3 0 0 0 0,38 9 446 0 0,1-2 1 0 0,-1-2-1 0 0,1-2 1 0 0,59-2 0 0 0,-101-2-583 0 0,-1-1 0 0 0,1 1 0 0 0,-1-1 0 0 0,1 0 0 0 0,-1 1 0 0 0,1-1 0 0 0,-1 0 0 0 0,1 0 1 0 0,-1 0-1 0 0,0 0 0 0 0,1 0 0 0 0,-1 0 0 0 0,0 0 0 0 0,0-1 0 0 0,0 1 0 0 0,0 0 0 0 0,1-3 0 0 0</inkml:trace>
</inkml:ink>
</file>

<file path=ppt/ink/ink8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1.4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191 0 4980 0 0,'0'0'4464'0'0,"-6"14"-3693"0"0,-2 7-483 0 0,2 0 1 0 0,0 0-1 0 0,1 1 0 0 0,-2 26 0 0 0,-5 229 766 0 0,10-177-1256 0 0,2-89-19 0 0,-3 42-1111 0 0,2-50 894 0 0,1-1 0 0 0,-1 1 1 0 0,1 0-1 0 0,-1 0 0 0 0,0-1 0 0 0,0 1 1 0 0,-1 0-1 0 0,-1 3 0 0 0</inkml:trace>
  <inkml:trace contextRef="#ctx0" brushRef="#br0" timeOffset="1">1 426 7633 0 0,'0'0'3784'0'0,"83"-11"-3860"0"0,-58 11 68 0 0,2 0-136 0 0,2 0-36 0 0,6 2-180 0 0,-4 1-156 0 0,2-2-312 0 0,1 1-404 0 0,2-2-600 0 0,-12 0-1009 0 0</inkml:trace>
</inkml:ink>
</file>

<file path=ppt/ink/ink8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1.9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73 0 7401 0 0,'0'0'5773'0'0,"-2"16"-5248"0"0,-18 277 277 0 0,19-276-868 0 0,-12 141-998 0 0,9-136-1020 0 0,-1 0-1 0 0,-12 35 0 0 0,7-33-2404 0 0</inkml:trace>
</inkml:ink>
</file>

<file path=ppt/ink/ink8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2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43 372 7173 0 0,'0'0'6384'0'0,"-38"100"-5988"0"0,33-74-156 0 0,5 1-64 0 0,0-1-112 0 0,0 3-64 0 0,0-1-8 0 0,2-2-320 0 0,1-1-460 0 0,3-4-440 0 0,-2-3-548 0 0,1-6-1112 0 0</inkml:trace>
  <inkml:trace contextRef="#ctx0" brushRef="#br0" timeOffset="1">684 14 560 0 0,'0'0'11505'0'0,"83"-13"-11697"0"0,-59 13 180 0 0,-1 3-76 0 0,2 1-4 0 0,-4 2 16 0 0,-4 0-400 0 0,-2 2-376 0 0,-6-1-672 0 0,-4 2-684 0 0,-5 0-737 0 0</inkml:trace>
</inkml:ink>
</file>

<file path=ppt/ink/ink8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2.74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5 277 1800 0 0,'0'0'8832'0'0,"-1"3"-8589"0"0,0-2-230 0 0,1-1 0 0 0,0 1 0 0 0,-1-1 0 0 0,1 1 0 0 0,0-1 0 0 0,0 1 0 0 0,-1-1 0 0 0,1 1 0 0 0,0-1 1 0 0,0 1-1 0 0,0-1 0 0 0,0 1 0 0 0,-1-1 0 0 0,1 1 0 0 0,0 0 0 0 0,0-1 0 0 0,0 1 0 0 0,0-1 0 0 0,0 1 0 0 0,1-1 0 0 0,-1 1 0 0 0,0 0 0 0 0,0-1 0 0 0,0 1 0 0 0,0-1 0 0 0,1 1 0 0 0,-1-1 1 0 0,0 1-1 0 0,0-1 0 0 0,1 1 0 0 0,-1-1 0 0 0,0 1 0 0 0,1-1 0 0 0,-1 0 0 0 0,1 1 0 0 0,-1-1 0 0 0,1 1 0 0 0,-1-1 0 0 0,1 0 0 0 0,29 6 382 0 0,-22-5-407 0 0,-1-1 14 0 0,92 6-2316 0 0,-86-6 399 0 0,1-1 1 0 0,25-5 0 0 0,-10-3-1811 0 0</inkml:trace>
  <inkml:trace contextRef="#ctx0" brushRef="#br0" timeOffset="1">591 0 9361 0 0,'0'0'3733'0'0,"-3"17"-3317"0"0,-25 206 60 0 0,26-203-493 0 0,1 7-685 0 0,-2 0 1 0 0,-1 0 0 0 0,-1-1 0 0 0,-9 30-1 0 0,13-54 359 0 0,1 0 0 0 0,-1-1 0 0 0,1 1 0 0 0,-1 0 0 0 0,0-1 0 0 0,1 1 0 0 0,-1-1 0 0 0,0 1 0 0 0,0-1 0 0 0,0 0 0 0 0,0 1 0 0 0,-1-1 0 0 0,1 0 0 0 0,0 0 0 0 0,0 0 0 0 0,-1 0 0 0 0,1 0 0 0 0,-3 2 0 0 0</inkml:trace>
</inkml:ink>
</file>

<file path=ppt/ink/ink8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3.1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0 231 5216 0 0,'0'0'4982'0'0,"6"16"-4290"0"0,-2-4-600 0 0,3 10 226 0 0,0-1 1 0 0,1-1-1 0 0,2 0 0 0 0,21 35 1 0 0,-27-49-265 0 0,2 0 1 0 0,-1 0 0 0 0,1-1-1 0 0,0 1 1 0 0,0-2 0 0 0,0 1-1 0 0,1 0 1 0 0,-1-1-1 0 0,1-1 1 0 0,10 5 0 0 0,-14-6-22 0 0,0-1 0 0 0,0 0 0 0 0,0 0 0 0 0,0-1 0 0 0,0 1 1 0 0,0 0-1 0 0,0-1 0 0 0,0 0 0 0 0,0 0 0 0 0,0 0 0 0 0,1 0 0 0 0,-1 0 1 0 0,0-1-1 0 0,0 1 0 0 0,0-1 0 0 0,0 0 0 0 0,0 0 0 0 0,0 0 0 0 0,-1 0 1 0 0,1 0-1 0 0,0-1 0 0 0,0 1 0 0 0,-1-1 0 0 0,1 0 0 0 0,-1 0 1 0 0,1 0-1 0 0,-1 0 0 0 0,3-4 0 0 0,4-5 90 0 0,-1-1 0 0 0,-1-1 0 0 0,0 1 0 0 0,-1-1 0 0 0,6-16 0 0 0,19-72-15 0 0,-22 72-35 0 0,-3 8-106 0 0,3-9-64 0 0,-1 0 1 0 0,-1-1 0 0 0,-1 0 0 0 0,2-41 0 0 0,-9 76-164 0 0,0-1-1 0 0,-1 1 0 0 0,1-1 1 0 0,-1 0-1 0 0,0 1 0 0 0,1-1 1 0 0,-4 4-1 0 0,1 0 35 0 0,-3 3-527 0 0,1 2-1 0 0,1-1 0 0 0,0 1 1 0 0,1-1-1 0 0,0 1 0 0 0,-4 23 1 0 0,5-8-2190 0 0</inkml:trace>
</inkml:ink>
</file>

<file path=ppt/ink/ink8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3.6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1 6689 0 0,'0'0'2901'0'0,"-12"13"-2627"0"0,-37 45 66 0 0,44-51-302 0 0,0 1 0 0 0,1-1 0 0 0,0 1 0 0 0,0 0 0 0 0,0 0 0 0 0,1 0 0 0 0,0 1 0 0 0,1-1 0 0 0,0 1 0 0 0,0 0 1 0 0,1-1-1 0 0,0 1 0 0 0,1 0 0 0 0,0 0 0 0 0,0 0 0 0 0,2 12 0 0 0,-1-18-34 0 0,-1 0-1 0 0,1-1 1 0 0,0 1-1 0 0,0 0 1 0 0,0 0-1 0 0,1-1 1 0 0,-1 1-1 0 0,0-1 1 0 0,1 1 0 0 0,0-1-1 0 0,0 1 1 0 0,0-1-1 0 0,0 0 1 0 0,0 0-1 0 0,0 0 1 0 0,0 0-1 0 0,1 0 1 0 0,-1-1 0 0 0,1 1-1 0 0,-1-1 1 0 0,1 1-1 0 0,0-1 1 0 0,-1 0-1 0 0,1 0 1 0 0,0 0-1 0 0,0 0 1 0 0,0-1 0 0 0,5 1-1 0 0,-2 0 25 0 0,0 0-1 0 0,0 0 0 0 0,0-1 1 0 0,0 0-1 0 0,0 0 1 0 0,0-1-1 0 0,0 1 1 0 0,-1-1-1 0 0,1-1 1 0 0,0 1-1 0 0,0-1 0 0 0,-1 0 1 0 0,10-5-1 0 0,-8 2 8 0 0,0-1-1 0 0,-1 0 0 0 0,0 0 1 0 0,-1 0-1 0 0,1-1 1 0 0,-1 0-1 0 0,0 0 0 0 0,-1 0 1 0 0,0-1-1 0 0,0 0 0 0 0,0 1 1 0 0,-1-1-1 0 0,0-1 0 0 0,-1 1 1 0 0,0 0-1 0 0,0-1 1 0 0,-1 1-1 0 0,0-1 0 0 0,0 1 1 0 0,-1-1-1 0 0,0 1 0 0 0,-1-1 1 0 0,-1-8-1 0 0,1 13-49 0 0,0 0 0 0 0,0 1 1 0 0,0-1-1 0 0,0 1 0 0 0,-1-1 0 0 0,1 1 0 0 0,-1-1 0 0 0,0 1 0 0 0,0 0 1 0 0,-1 0-1 0 0,1 0 0 0 0,0 0 0 0 0,-1 0 0 0 0,0 1 0 0 0,0-1 0 0 0,0 1 1 0 0,0 0-1 0 0,0-1 0 0 0,0 1 0 0 0,0 1 0 0 0,-1-1 0 0 0,1 0 0 0 0,-6-1 1 0 0,2 1-75 0 0,0 0 1 0 0,-1 0 0 0 0,1 1 0 0 0,-1-1 0 0 0,1 2 0 0 0,-1-1 0 0 0,1 1 0 0 0,-1 0 0 0 0,1 1 0 0 0,-1 0 0 0 0,-8 2 0 0 0,14-3-247 0 0,0 1 0 0 0,-1 0 0 0 0,1 0 0 0 0,0 0 0 0 0,-1 0 0 0 0,1 1 0 0 0,0-1 1 0 0,0 0-1 0 0,0 1 0 0 0,0 0 0 0 0,1-1 0 0 0,-1 1 0 0 0,0 0 0 0 0,1 0 0 0 0,-1 0 0 0 0,-1 3 0 0 0</inkml:trace>
</inkml:ink>
</file>

<file path=ppt/ink/ink8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3.9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11 1120 0 0,'0'0'10304'0'0,"10"14"-9865"0"0,34 47-160 0 0,-42-57-250 0 0,0 0 0 0 0,0 0 0 0 0,-1 1 0 0 0,1-1-1 0 0,-1 0 1 0 0,0 1 0 0 0,0-1 0 0 0,0 0-1 0 0,-1 1 1 0 0,1-1 0 0 0,-1 1 0 0 0,0-1 0 0 0,-1 1-1 0 0,1-1 1 0 0,-1 1 0 0 0,0-1 0 0 0,0 1-1 0 0,0-1 1 0 0,0 0 0 0 0,-3 5 0 0 0,4-8-25 0 0,-5 11 128 0 0,0 1 0 0 0,-1-1 0 0 0,0 0 0 0 0,-10 14 1 0 0,14-23-94 0 0,0 1 1 0 0,-1-1-1 0 0,1 0 1 0 0,-1 0-1 0 0,1-1 1 0 0,-1 1-1 0 0,0 0 1 0 0,0-1 0 0 0,0 0-1 0 0,0 0 1 0 0,0 0-1 0 0,-1 0 1 0 0,1 0-1 0 0,-1 0 1 0 0,1-1-1 0 0,-1 0 1 0 0,0 0 0 0 0,1 0-1 0 0,-7 1 1 0 0,10-3-16 0 0,-1 1 0 0 0,0-1 1 0 0,1 0-1 0 0,-1 1 0 0 0,1-1 0 0 0,-1 0 1 0 0,1 1-1 0 0,0-1 0 0 0,-1 0 1 0 0,1 1-1 0 0,0-1 0 0 0,0 0 0 0 0,-1 0 1 0 0,1 0-1 0 0,0 1 0 0 0,0-1 1 0 0,0 0-1 0 0,0 0 0 0 0,0 0 1 0 0,0 1-1 0 0,0-1 0 0 0,0 0 0 0 0,0 0 1 0 0,0 0-1 0 0,1 1 0 0 0,-1-2 1 0 0,5-24-333 0 0,5 6 100 0 0,2 0-1 0 0,1 1 0 0 0,0 0 0 0 0,1 1 1 0 0,23-24-1 0 0,-30 35 145 0 0,5-7 61 0 0,3-3-89 0 0,33-29-1 0 0,-44 42 121 0 0,0 1 0 0 0,1-1 0 0 0,-1 1 0 0 0,1 1 0 0 0,0-1 0 0 0,0 1 0 0 0,0-1-1 0 0,0 1 1 0 0,0 1 0 0 0,0-1 0 0 0,0 1 0 0 0,1 0 0 0 0,7-1 0 0 0,-11 3-18 0 0,0-1 1 0 0,0 1-1 0 0,0 0 0 0 0,0 0 1 0 0,0 0-1 0 0,-1 0 0 0 0,1 0 1 0 0,0 0-1 0 0,-1 0 0 0 0,1 1 1 0 0,-1-1-1 0 0,1 0 0 0 0,-1 1 1 0 0,0-1-1 0 0,0 1 0 0 0,1 0 1 0 0,-1-1-1 0 0,0 1 0 0 0,0 0 1 0 0,-1 0-1 0 0,1 0 0 0 0,0-1 0 0 0,-1 1 1 0 0,1 0-1 0 0,0 3 0 0 0,11 52 81 0 0,-11-44-180 0 0,0 0 0 0 0,-1-1 0 0 0,-1 1 1 0 0,-3 23-1 0 0,2-26-1723 0 0,-1 1 1 0 0,0-1-1 0 0,-7 14 1 0 0</inkml:trace>
</inkml:ink>
</file>

<file path=ppt/ink/ink8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4.3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91 175 4912 0 0,'0'0'3441'0'0,"16"-10"-3444"0"0,99-65-129 0 0,-112 73 78 0 0,0 0-1 0 0,0 0 1 0 0,0-1-1 0 0,0 1 1 0 0,0-1-1 0 0,0 0 1 0 0,0 1-1 0 0,-1-1 1 0 0,0-1-1 0 0,1 1 1 0 0,2-6-1 0 0,-5 7 55 0 0,1 1 1 0 0,-1 0-1 0 0,0 0 0 0 0,1 0 0 0 0,-1 0 1 0 0,0 0-1 0 0,0-1 0 0 0,0 1 0 0 0,0 0 0 0 0,0 0 1 0 0,0 0-1 0 0,0-1 0 0 0,-1 1 0 0 0,1 0 1 0 0,0 0-1 0 0,-1 0 0 0 0,1 0 0 0 0,-1 0 0 0 0,1 0 1 0 0,-1 0-1 0 0,1 0 0 0 0,-1 0 0 0 0,0 0 1 0 0,1 0-1 0 0,-1 0 0 0 0,0 0 0 0 0,0 0 0 0 0,0 0 1 0 0,0 1-1 0 0,0-1 0 0 0,0 0 0 0 0,0 1 1 0 0,0-1-1 0 0,0 1 0 0 0,0-1 0 0 0,0 1 0 0 0,0-1 1 0 0,0 1-1 0 0,0 0 0 0 0,-3-1 0 0 0,-3-2 212 0 0,1 1-1 0 0,-1 0 1 0 0,0 0 0 0 0,0 1-1 0 0,-1-1 1 0 0,1 1-1 0 0,0 1 1 0 0,0 0-1 0 0,-1 0 1 0 0,1 0-1 0 0,0 1 1 0 0,0 0-1 0 0,0 0 1 0 0,0 1 0 0 0,0 0-1 0 0,0 0 1 0 0,0 0-1 0 0,0 1 1 0 0,1 0-1 0 0,-1 1 1 0 0,1-1-1 0 0,0 1 1 0 0,0 1-1 0 0,0-1 1 0 0,1 1 0 0 0,-1 0-1 0 0,1 0 1 0 0,0 0-1 0 0,1 1 1 0 0,-8 12-1 0 0,8-12-119 0 0,0 1-1 0 0,1-1 0 0 0,0 1 1 0 0,0 0-1 0 0,1 1 1 0 0,-1-1-1 0 0,-1 14 0 0 0,4-18-58 0 0,-1-1 0 0 0,1 1 0 0 0,0-1 0 0 0,0 1 0 0 0,0-1 0 0 0,1 1 0 0 0,-1-1 1 0 0,0 1-1 0 0,1-1 0 0 0,0 0 0 0 0,-1 1 0 0 0,1-1 0 0 0,0 0 0 0 0,0 1 0 0 0,1-1 0 0 0,-1 0 0 0 0,0 0 0 0 0,1 0 0 0 0,-1 0 0 0 0,1 0 0 0 0,0 0 0 0 0,-1-1 0 0 0,1 1 0 0 0,0-1 0 0 0,0 1 0 0 0,0-1 0 0 0,4 3 0 0 0,4 0 37 0 0,-1-1 0 0 0,1 1 0 0 0,0-2 0 0 0,0 1 0 0 0,1-1 0 0 0,18 0 0 0 0,66-2-1623 0 0,-62-1 101 0 0,-1-2-1527 0 0,4-7-2326 0 0</inkml:trace>
</inkml:ink>
</file>

<file path=ppt/ink/ink8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5.0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221 1 8353 0 0,'0'0'4376'0'0,"-8"14"-4182"0"0,-13 30 72 0 0,2 1 1 0 0,-26 94 0 0 0,31-83-305 0 0,-62 230-494 0 0,75-281 322 0 0,-9 19-287 0 0,10-23 377 0 0,0 0 0 0 0,-1 0 0 0 0,1 0 0 0 0,-1-1 0 0 0,1 1 0 0 0,-1 0 0 0 0,1 0 0 0 0,-1-1 0 0 0,1 1 0 0 0,-1 0 0 0 0,0-1 0 0 0,0 1 0 0 0,1-1 0 0 0,-1 1 1 0 0,0-1-1 0 0,0 1 0 0 0,1-1 0 0 0,-1 0 0 0 0,0 1 0 0 0,0-1 0 0 0,0 0 0 0 0,0 1 0 0 0,-1-1 0 0 0,2-1-84 0 0,-1 1 1 0 0,0-1-1 0 0,0 0 0 0 0,0 0 1 0 0,1 0-1 0 0,-1 1 1 0 0,0-1-1 0 0,1 0 0 0 0,-1 0 1 0 0,1 0-1 0 0,-1 0 1 0 0,1 0-1 0 0,0 0 0 0 0,-1 0 1 0 0,1 0-1 0 0,0 0 1 0 0,0 0-1 0 0,-1 0 0 0 0,1 0 1 0 0,0-1-1 0 0,0 1 1 0 0,0 0-1 0 0,1-1 0 0 0,-2-25-4228 0 0</inkml:trace>
</inkml:ink>
</file>

<file path=ppt/ink/ink8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5.4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7553 0 0,'0'0'3532'0'0,"3"13"-3002"0"0,18 51 52 0 0,56 123 0 0 0,-58-152-509 0 0,1-1 1 0 0,2-1 0 0 0,31 37 0 0 0,-38-52-1733 0 0,33 27 0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3.67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1292 0 0,'0'0'7204'0'0,"2"-1"-7766"0"0,-2 1 526 0 0,0 0 0 0 0,0 0 0 0 0,0 0 0 0 0,1 0 0 0 0,-1 0 0 0 0,0 0 0 0 0,0 0 0 0 0,1 0 0 0 0,-1 0 0 0 0,0-1 1 0 0,0 1-1 0 0,1 0 0 0 0,-1 0 0 0 0,0 0 0 0 0,0 1 0 0 0,1-1 0 0 0,-1 0 0 0 0,0 0 0 0 0,0 0 0 0 0,1 0 0 0 0,-1 0 0 0 0,0 0 0 0 0,0 0 0 0 0,0 0 0 0 0,1 0 0 0 0,-1 0 1 0 0,0 1-1 0 0,0-1 0 0 0,0 0 0 0 0,1 0 0 0 0,-1 0 0 0 0,0 0 0 0 0,0 1 0 0 0,8 30 386 0 0,-3 0 1 0 0,0 0-1 0 0,-2 0 0 0 0,-1 0 1 0 0,-4 51-1 0 0,1-23-77 0 0,-1-30 147 0 0,1-21-714 0 0,0-1 0 0 0,1 1-1 0 0,0 0 1 0 0,0-1 0 0 0,1 1-1 0 0,0 0 1 0 0,0-1 0 0 0,3 11 0 0 0</inkml:trace>
</inkml:ink>
</file>

<file path=ppt/ink/ink8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5.9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0 116 8189 0 0,'0'0'2885'0'0,"17"-2"-3006"0"0,215-6-433 0 0,-185 7 221 0 0,-28 0-77 0 0,0 0 0 0 0,0-2 0 0 0,0-1 0 0 0,0 0 0 0 0,29-11 1 0 0,85-45-1028 0 0,-120 54 1660 0 0,-11 4-125 0 0,0 1 0 0 0,1 0 0 0 0,-1 0 0 0 0,0 0 0 0 0,1 0 0 0 0,-1 0 1 0 0,1 0-1 0 0,-1 1 0 0 0,1-1 0 0 0,-1 1 0 0 0,1 0 0 0 0,-1 0 0 0 0,1 0 0 0 0,0 0 1 0 0,-1 0-1 0 0,1 0 0 0 0,-1 1 0 0 0,1-1 0 0 0,-1 1 0 0 0,1 0 0 0 0,-1 0 1 0 0,0 0-1 0 0,1 0 0 0 0,-1 0 0 0 0,0 0 0 0 0,0 1 0 0 0,0-1 0 0 0,1 1 0 0 0,-2-1 1 0 0,1 1-1 0 0,0 0 0 0 0,0 0 0 0 0,0 0 0 0 0,-1 0 0 0 0,1 0 0 0 0,-1 0 1 0 0,0 0-1 0 0,0 0 0 0 0,1 1 0 0 0,0 2 0 0 0,3 9 260 0 0,0-1 1 0 0,-1 1-1 0 0,-1 0 0 0 0,0 1 1 0 0,2 25-1 0 0,-5-34-243 0 0,2 6-16 0 0,-1 1 0 0 0,-1-1 1 0 0,-2 18-1 0 0,2-27-79 0 0,0 0 1 0 0,-1-1 0 0 0,1 0-1 0 0,-1 1 1 0 0,0-1-1 0 0,0 1 1 0 0,0-1 0 0 0,0 0-1 0 0,0 0 1 0 0,-3 3-1 0 0,4-4 3 0 0,-1 0-1 0 0,0 0 0 0 0,0 0 1 0 0,0-1-1 0 0,0 1 1 0 0,0 0-1 0 0,0-1 0 0 0,0 1 1 0 0,0-1-1 0 0,0 1 0 0 0,0-1 1 0 0,0 1-1 0 0,0-1 0 0 0,-1 0 1 0 0,1 0-1 0 0,0 1 0 0 0,0-1 1 0 0,0 0-1 0 0,0 0 1 0 0,-1 0-1 0 0,1 0 0 0 0,-2-1 1 0 0,2 1-58 0 0,0-1 0 0 0,0 0 0 0 0,0 0 0 0 0,0 0 0 0 0,0 0 0 0 0,0 0 0 0 0,0 0 1 0 0,0 0-1 0 0,0 0 0 0 0,0 0 0 0 0,0 0 0 0 0,1 0 0 0 0,-1 0 0 0 0,1-1 0 0 0,-1 1 1 0 0,1 0-1 0 0,-1-1 0 0 0,1 1 0 0 0,0 0 0 0 0,-1-1 0 0 0,1 1 0 0 0,0 0 0 0 0,0-1 1 0 0,0 1-1 0 0,0-3 0 0 0,2-37-526 0 0,1 29 471 0 0,1 0 0 0 0,1 0 0 0 0,-1 0 0 0 0,2 1 0 0 0,0-1 0 0 0,0 1 0 0 0,1 1 0 0 0,0-1 0 0 0,1 1 0 0 0,0 0 0 0 0,1 1 0 0 0,0 0 0 0 0,0 0 0 0 0,12-7 0 0 0,-18 14 113 0 0,1 0 0 0 0,0 0-1 0 0,0 1 1 0 0,0-1 0 0 0,0 1 0 0 0,0 0 0 0 0,0 0-1 0 0,0 0 1 0 0,0 1 0 0 0,0 0 0 0 0,0-1 0 0 0,1 1-1 0 0,-1 1 1 0 0,0-1 0 0 0,0 1 0 0 0,0-1-1 0 0,0 1 1 0 0,0 0 0 0 0,0 1 0 0 0,0-1 0 0 0,0 1-1 0 0,0 0 1 0 0,-1 0 0 0 0,1 0 0 0 0,0 0 0 0 0,-1 0-1 0 0,0 1 1 0 0,0 0 0 0 0,1-1 0 0 0,1 5 0 0 0,0-3-111 0 0,-1 0 1 0 0,0 1 0 0 0,0 0-1 0 0,0-1 1 0 0,-1 1 0 0 0,0 1 0 0 0,0-1-1 0 0,0 0 1 0 0,-1 1 0 0 0,1 0 0 0 0,-1 0-1 0 0,-1-1 1 0 0,1 1 0 0 0,-1 0 0 0 0,0 0-1 0 0,0 0 1 0 0,-1 0 0 0 0,0 1-1 0 0,0-1 1 0 0,-1 7 0 0 0,1-12-96 0 0,0 0 1 0 0,0-1 0 0 0,-1 1-1 0 0,1 0 1 0 0,0 0-1 0 0,-1 0 1 0 0,1-1-1 0 0,0 1 1 0 0,-1 0-1 0 0,1 0 1 0 0,-1-1 0 0 0,0 1-1 0 0,1 0 1 0 0,-1-1-1 0 0,1 1 1 0 0,-1-1-1 0 0,0 1 1 0 0,1-1-1 0 0,-3 2 1 0 0,-8 0-2604 0 0</inkml:trace>
</inkml:ink>
</file>

<file path=ppt/ink/ink8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6.3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1 7525 0 0,'0'0'2360'0'0,"8"16"-2060"0"0,20 43 76 0 0,-2 1-1 0 0,-3 0 1 0 0,19 83 0 0 0,-38-109-274 0 0,1 65 0 0 0,-5-99-105 0 0,0 1 1 0 0,0-1 0 0 0,0 1-1 0 0,0-1 1 0 0,0 1 0 0 0,0 0-1 0 0,0-1 1 0 0,0 1-1 0 0,0-1 1 0 0,-1 1 0 0 0,1-1-1 0 0,0 1 1 0 0,0-1 0 0 0,0 1-1 0 0,-1-1 1 0 0,1 1 0 0 0,0-1-1 0 0,0 1 1 0 0,-1-1-1 0 0,1 1 1 0 0,-1-1 0 0 0,1 1-1 0 0,0-1 1 0 0,-1 0 0 0 0,1 1-1 0 0,-1-1 1 0 0,1 0-1 0 0,-1 1 1 0 0,1-1 0 0 0,-1 0-1 0 0,1 0 1 0 0,-1 1 0 0 0,-20-6-269 0 0,-18-20-513 0 0,31 19 611 0 0,0-1 0 0 0,0 1 0 0 0,-1 0 0 0 0,-10-5-1 0 0,16 10 165 0 0,-1-1-1 0 0,1 1 0 0 0,0-1 0 0 0,-1 1 1 0 0,0 0-1 0 0,1 1 0 0 0,-1-1 0 0 0,0 1 0 0 0,1-1 1 0 0,-1 1-1 0 0,0 0 0 0 0,1 0 0 0 0,-1 1 1 0 0,-7 1-1 0 0,9-1 80 0 0,-1 0-1 0 0,1 1 1 0 0,-1-1 0 0 0,1 1 0 0 0,0 0-1 0 0,-1 0 1 0 0,1-1 0 0 0,0 2 0 0 0,0-1-1 0 0,0 0 1 0 0,1 0 0 0 0,-1 1 0 0 0,0-1 0 0 0,1 0-1 0 0,0 1 1 0 0,-1 0 0 0 0,1-1 0 0 0,0 1-1 0 0,1 0 1 0 0,-1 0 0 0 0,-1 5 0 0 0,0 5 157 0 0,0 0 1 0 0,0 0 0 0 0,1 18 0 0 0,1-29-207 0 0,1 1-1 0 0,-1 0 1 0 0,1 0 0 0 0,0 0-1 0 0,0-1 1 0 0,0 1 0 0 0,0 0-1 0 0,0-1 1 0 0,0 1 0 0 0,1-1-1 0 0,-1 1 1 0 0,1-1 0 0 0,0 1-1 0 0,-1-1 1 0 0,1 0 0 0 0,0 0-1 0 0,0 0 1 0 0,1 0-1 0 0,-1-1 1 0 0,0 1 0 0 0,1 0-1 0 0,-1-1 1 0 0,1 0 0 0 0,-1 1-1 0 0,1-1 1 0 0,0 0 0 0 0,-1 0-1 0 0,1-1 1 0 0,0 1 0 0 0,3 0-1 0 0,11 2-362 0 0,1 0 0 0 0,0-1 0 0 0,28 0 1 0 0,-35-2-319 0 0,23 0-1914 0 0,7-1-1446 0 0</inkml:trace>
</inkml:ink>
</file>

<file path=ppt/ink/ink8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7.2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4620 0 0,'0'0'6400'0'0,"10"13"-5804"0"0,30 42-212 0 0,-36-47-316 0 0,0 0 0 0 0,-1 0 0 0 0,0 0 0 0 0,-1 0 0 0 0,1 0 0 0 0,-2 0-1 0 0,1 1 1 0 0,-1-1 0 0 0,0 1 0 0 0,-1-1 0 0 0,0 1 0 0 0,-2 15 0 0 0,1 3-45 0 0,1-24-18 0 0,-3 46 31 0 0,3-46-24 0 0,0 0 0 0 0,-1 0 1 0 0,0 0-1 0 0,1 0 0 0 0,-1-1 0 0 0,0 1 1 0 0,0 0-1 0 0,-1 0 0 0 0,1-1 0 0 0,-1 1 1 0 0,1-1-1 0 0,-1 1 0 0 0,0-1 0 0 0,-2 3 1 0 0,4-5-2 0 0,-1 1 0 0 0,1-1 1 0 0,0 0-1 0 0,0 0 0 0 0,0 0 1 0 0,0 0-1 0 0,-1 1 0 0 0,1-1 1 0 0,0 0-1 0 0,0 0 1 0 0,0 0-1 0 0,-1 0 0 0 0,1 0 1 0 0,0 0-1 0 0,0 0 0 0 0,-1 1 1 0 0,1-1-1 0 0,0 0 0 0 0,0 0 1 0 0,-1 0-1 0 0,1 0 1 0 0,0 0-1 0 0,0 0 0 0 0,0 0 1 0 0,-1 0-1 0 0,1 0 0 0 0,0-1 1 0 0,0 1-1 0 0,-1 0 1 0 0,1 0-1 0 0,0 0 0 0 0,0 0 1 0 0,-1 0-1 0 0,1 0 0 0 0,0 0 1 0 0,0 0-1 0 0,0-1 0 0 0,0 1 1 0 0,-1 0-1 0 0,1 0 1 0 0,0 0-1 0 0,0 0 0 0 0,0-1 1 0 0,-1 1-1 0 0,-2-15 1031 0 0,6-18 447 0 0,0 24-1624 0 0,0 0-1 0 0,1 0 0 0 0,0 0 0 0 0,1 1 0 0 0,-1-1 0 0 0,13-14 0 0 0,43-46-1490 0 0,-38 45 1204 0 0,-16 17-122 0 0,1 1 1 0 0,-1 0-1 0 0,2 0 1 0 0,-1 1-1 0 0,0 0 0 0 0,1 0 1 0 0,0 1-1 0 0,0 0 1 0 0,0 0-1 0 0,1 1 1 0 0,-1 0-1 0 0,18-4 0 0 0,-6 4-589 0 0,0 1-1 0 0,21-1 0 0 0,14 3 1792 0 0,-39 0 234 0 0,-15 2-588 0 0,-1-1 1 0 0,0 1-1 0 0,0 0 1 0 0,0 0-1 0 0,0 0 0 0 0,0 0 1 0 0,0 0-1 0 0,-1 0 1 0 0,1 0-1 0 0,-1 0 1 0 0,1-1-1 0 0,-1 1 1 0 0,0 0-1 0 0,-1 3 1 0 0,1-3-91 0 0,-2 7-51 0 0,0 0 0 0 0,0 1 0 0 0,1 0-1 0 0,0-1 1 0 0,1 1 0 0 0,0 0-1 0 0,0 14 1 0 0,1-21-160 0 0,1 0-1 0 0,-1 0 1 0 0,1 0-1 0 0,0 0 1 0 0,0-1 0 0 0,0 1-1 0 0,0 0 1 0 0,1 0 0 0 0,-1-1-1 0 0,1 1 1 0 0,-1-1 0 0 0,1 1-1 0 0,0-1 1 0 0,0 0 0 0 0,0 1-1 0 0,0-1 1 0 0,0 0 0 0 0,1-1-1 0 0,-1 1 1 0 0,1 0-1 0 0,-1-1 1 0 0,1 1 0 0 0,0-1-1 0 0,-1 0 1 0 0,1 1 0 0 0,0-2-1 0 0,0 1 1 0 0,4 1 0 0 0,-2-1 15 0 0,0 0-1 0 0,1 0 1 0 0,-1 0 0 0 0,1-1 0 0 0,-1 0 0 0 0,1 0 0 0 0,0 0 0 0 0,-1-1 0 0 0,0 0 0 0 0,1 0 0 0 0,-1 0 0 0 0,1-1 0 0 0,-1 1 0 0 0,0-1 0 0 0,0-1-1 0 0,0 1 1 0 0,0-1 0 0 0,0 0 0 0 0,-1 0 0 0 0,5-3 0 0 0,-6 3 68 0 0,1 0 0 0 0,-1 0 0 0 0,-1-1 0 0 0,1 1 1 0 0,0-1-1 0 0,-1 1 0 0 0,0-1 0 0 0,0 0 0 0 0,0 0 0 0 0,0 1 0 0 0,0-1 0 0 0,-1-1 0 0 0,0 1 0 0 0,0 0 0 0 0,0 0 1 0 0,0 0-1 0 0,-1-1 0 0 0,1 1 0 0 0,-1 0 0 0 0,0-1 0 0 0,-1 1 0 0 0,1 0 0 0 0,-1-1 0 0 0,0 1 0 0 0,0 0 0 0 0,-2-6 1 0 0,2 8-105 0 0,0-1 1 0 0,0 1 0 0 0,0-1 0 0 0,-1 1-1 0 0,1 0 1 0 0,-1 0 0 0 0,1-1 0 0 0,-1 1 0 0 0,0 0-1 0 0,0 0 1 0 0,0 1 0 0 0,0-1 0 0 0,0 0-1 0 0,-1 1 1 0 0,1-1 0 0 0,0 1 0 0 0,-1 0 0 0 0,1-1-1 0 0,-1 1 1 0 0,0 1 0 0 0,1-1 0 0 0,-1 0-1 0 0,0 0 1 0 0,1 1 0 0 0,-1 0 0 0 0,0 0 0 0 0,1-1-1 0 0,-1 1 1 0 0,0 1 0 0 0,0-1 0 0 0,1 0-1 0 0,-1 1 1 0 0,0-1 0 0 0,-3 2 0 0 0,3-1-137 0 0,1 0-1 0 0,-1 0 1 0 0,1-1 0 0 0,-1 2 0 0 0,1-1 0 0 0,-1 0 0 0 0,1 0-1 0 0,0 1 1 0 0,-1-1 0 0 0,1 1 0 0 0,0 0 0 0 0,0 0 0 0 0,0-1-1 0 0,0 1 1 0 0,1 1 0 0 0,-1-1 0 0 0,0 0 0 0 0,1 0 0 0 0,0 1-1 0 0,-1-1 1 0 0,1 0 0 0 0,0 1 0 0 0,0-1 0 0 0,1 1 0 0 0,-1 0-1 0 0,0-1 1 0 0,1 1 0 0 0,-1 0 0 0 0,1-1 0 0 0,0 1 0 0 0,0 0-1 0 0,0-1 1 0 0,1 1 0 0 0,0 4 0 0 0,-1-6-57 0 0,0 1 0 0 0,1-1 0 0 0,-1 0 0 0 0,1 0 0 0 0,-1 0 0 0 0,1 0 0 0 0,-1 0 0 0 0,1 0 0 0 0,0 0 0 0 0,-1 0 0 0 0,1 0 0 0 0,0 0 0 0 0,0 0-1 0 0,0 0 1 0 0,0-1 0 0 0,-1 1 0 0 0,1 0 0 0 0,2 0 0 0 0,15 6-2509 0 0</inkml:trace>
</inkml:ink>
</file>

<file path=ppt/ink/ink8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7.7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207 1 5308 0 0,'0'0'5270'0'0,"-14"9"-4790"0"0,-4 4-321 0 0,-70 53 315 0 0,77-57-457 0 0,1 0-1 0 0,1 0 0 0 0,0 0 1 0 0,0 2-1 0 0,1-1 0 0 0,-12 19 1 0 0,19-27-26 0 0,-1 0 0 0 0,1 0 1 0 0,0 1-1 0 0,0-1 1 0 0,0 0-1 0 0,0 0 0 0 0,1 1 1 0 0,-1-1-1 0 0,1 0 0 0 0,-1 1 1 0 0,1-1-1 0 0,0 1 0 0 0,0-1 1 0 0,0 0-1 0 0,0 1 1 0 0,0-1-1 0 0,1 1 0 0 0,-1-1 1 0 0,1 0-1 0 0,-1 1 0 0 0,1-1 1 0 0,0 0-1 0 0,0 0 0 0 0,0 1 1 0 0,3 3-1 0 0,-2-4-9 0 0,1 0 0 0 0,0 1 1 0 0,0-1-1 0 0,0 0 0 0 0,0-1 0 0 0,0 1 0 0 0,0 0 1 0 0,1-1-1 0 0,-1 0 0 0 0,0 0 0 0 0,1 0 0 0 0,-1 0 1 0 0,1 0-1 0 0,-1-1 0 0 0,1 0 0 0 0,6 1 0 0 0,1-1 71 0 0,0-1 1 0 0,1 0-1 0 0,-1 0 0 0 0,0-1 0 0 0,0-1 0 0 0,0 1 0 0 0,-1-2 0 0 0,1 0 0 0 0,-1 0 0 0 0,1-1 0 0 0,-1 0 0 0 0,-1 0 0 0 0,1-1 0 0 0,-1-1 0 0 0,0 0 1 0 0,0 0-1 0 0,-1 0 0 0 0,0-1 0 0 0,-1-1 0 0 0,1 1 0 0 0,-1-1 0 0 0,-1 0 0 0 0,0-1 0 0 0,10-19 0 0 0,-15 26-61 0 0,0 1 0 0 0,0 0 0 0 0,0-1-1 0 0,0 1 1 0 0,-1-1 0 0 0,1 1 0 0 0,0-1 0 0 0,-1 1-1 0 0,0-1 1 0 0,0 1 0 0 0,0-1 0 0 0,0 1 0 0 0,0-1-1 0 0,0 1 1 0 0,-1-1 0 0 0,1 0 0 0 0,-1 1 0 0 0,0 0-1 0 0,1-1 1 0 0,-1 1 0 0 0,0-1 0 0 0,-1 1 0 0 0,1 0-1 0 0,0 0 1 0 0,-1 0 0 0 0,1 0 0 0 0,-1 0 0 0 0,0 0 0 0 0,1 0-1 0 0,-1 0 1 0 0,0 0 0 0 0,0 1 0 0 0,0-1 0 0 0,0 1-1 0 0,-1 0 1 0 0,1-1 0 0 0,0 1 0 0 0,-4-1 0 0 0,-2-1-116 0 0,0 0 0 0 0,0 1 0 0 0,0 0 0 0 0,-1 0 0 0 0,1 1 0 0 0,-1 0 0 0 0,0 1 0 0 0,1-1 0 0 0,-1 2 0 0 0,-10 0 0 0 0,5 6-1400 0 0</inkml:trace>
</inkml:ink>
</file>

<file path=ppt/ink/ink8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8.20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241 0 352 0 0,'0'0'8888'0'0,"-4"16"-8533"0"0,-51 251 1766 0 0,42-167-2280 0 0,-16 136 951 0 0,22-80-6142 0 0,7-147 2807 0 0</inkml:trace>
  <inkml:trace contextRef="#ctx0" brushRef="#br0" timeOffset="1">0 493 9369 0 0,'0'0'2436'0'0,"83"-8"-3772"0"0,-47 16 752 0 0,-7-1-1528 0 0,14-1-2625 0 0</inkml:trace>
</inkml:ink>
</file>

<file path=ppt/ink/ink8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8.6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 6 3816 0 0,'0'0'6993'0'0,"-2"2"-7012"0"0,-1 0 39 0 0,1 0 0 0 0,-1 0 0 0 0,0-1 0 0 0,0 1 0 0 0,0-1 0 0 0,0 0 0 0 0,-1 0 0 0 0,1 0 0 0 0,0 0 1 0 0,0-1-1 0 0,-1 1 0 0 0,1-1 0 0 0,0 0 0 0 0,-1 0 0 0 0,-4-1 0 0 0,34-12-1035 0 0,-18 11 983 0 0,0 0 1 0 0,1 0 0 0 0,-1 1 0 0 0,1 0 0 0 0,-1 0 0 0 0,1 1 0 0 0,-1 0 0 0 0,1 1 0 0 0,-1 0-1 0 0,0 0 1 0 0,9 3 0 0 0,-22 0 1751 0 0,-14-1-976 0 0,-13 5-3431 0 0,92-18-6812 0 0</inkml:trace>
</inkml:ink>
</file>

<file path=ppt/ink/ink8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9.0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88 1 8657 0 0,'0'0'2927'0'0,"-5"17"-2191"0"0,-16 47 32 0 0,-14 80 0 0 0,23-60-650 0 0,0 94 0 0 0,10-66-6299 0 0,2-105 3222 0 0</inkml:trace>
</inkml:ink>
</file>

<file path=ppt/ink/ink8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9.4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0 162 6961 0 0,'0'0'2550'0'0,"15"-7"-2477"0"0,79-40-303 0 0,-92 46 198 0 0,0 0-1 0 0,0 0 1 0 0,0 0-1 0 0,0 0 1 0 0,0-1 0 0 0,0 1-1 0 0,-1 0 1 0 0,1-1-1 0 0,0 1 1 0 0,-1-1-1 0 0,1 0 1 0 0,-1 1-1 0 0,0-1 1 0 0,0 0-1 0 0,0 0 1 0 0,0 0 0 0 0,0 0-1 0 0,0 0 1 0 0,0 0-1 0 0,0 0 1 0 0,-1 0-1 0 0,1-1 1 0 0,-1 1-1 0 0,0 0 1 0 0,1 0 0 0 0,-1 0-1 0 0,0-1 1 0 0,0 1-1 0 0,-1 0 1 0 0,1 0-1 0 0,0 0 1 0 0,-2-4-1 0 0,1 3-19 0 0,0 1-1 0 0,0-1 0 0 0,0 1 0 0 0,-1-1 0 0 0,1 1 1 0 0,-1-1-1 0 0,0 1 0 0 0,0 0 0 0 0,0 0 0 0 0,0 0 1 0 0,0 0-1 0 0,0 0 0 0 0,0 0 0 0 0,0 1 0 0 0,-1-1 1 0 0,1 1-1 0 0,-1-1 0 0 0,1 1 0 0 0,-1 0 0 0 0,0 0 1 0 0,1 0-1 0 0,-1 1 0 0 0,0-1 0 0 0,0 1 0 0 0,-3-1 1 0 0,4 1 86 0 0,0 0 1 0 0,0 0 0 0 0,0 0 0 0 0,0 0 0 0 0,0 1-1 0 0,0-1 1 0 0,0 1 0 0 0,0-1 0 0 0,0 1-1 0 0,0 0 1 0 0,0 0 0 0 0,1 0 0 0 0,-1 0 0 0 0,0 0-1 0 0,0 0 1 0 0,1 0 0 0 0,-1 1 0 0 0,-2 2-1 0 0,1 0 168 0 0,0 0 0 0 0,-1 0 0 0 0,1 1-1 0 0,1 0 1 0 0,-1-1 0 0 0,1 1 0 0 0,-3 6-1 0 0,1 1 108 0 0,1 0-1 0 0,0 1 1 0 0,0-1-1 0 0,1 1 0 0 0,-1 20 1 0 0,3-23-206 0 0,0 0 0 0 0,1 1 0 0 0,0-1 0 0 0,0 0 0 0 0,1 0 0 0 0,1 0 0 0 0,0 0 0 0 0,4 12 0 0 0,-4-18-295 0 0,-1 0 0 0 0,1 1 0 0 0,0-1 0 0 0,0 0 0 0 0,0 0 0 0 0,1-1 0 0 0,-1 1 0 0 0,1-1 0 0 0,0 1 0 0 0,0-1 1 0 0,0-1-1 0 0,0 1 0 0 0,1 0 0 0 0,-1-1 0 0 0,1 0 0 0 0,0 0 0 0 0,-1 0 0 0 0,9 1 0 0 0,4 0-1913 0 0,7-2-586 0 0</inkml:trace>
</inkml:ink>
</file>

<file path=ppt/ink/ink8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19.8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98 461 3816 0 0,'0'0'5932'0'0,"16"-7"-5788"0"0,6-3-102 0 0,71-34 28 0 0,-83 38-54 0 0,0-1 0 0 0,-1 0 0 0 0,0-1 0 0 0,0 0 0 0 0,-1-1 0 0 0,0 0 0 0 0,0 0 0 0 0,-1-1 1 0 0,0 0-1 0 0,-1 0 0 0 0,10-20 0 0 0,-6 7-182 0 0,-1 0 0 0 0,-1-1 0 0 0,-1 1 0 0 0,7-43 1 0 0,-13 54 177 0 0,1-1 0 0 0,-1 0 0 0 0,-2-21 0 0 0,1 31 6 0 0,-1 0 0 0 0,1 0 0 0 0,-1 0-1 0 0,0 0 1 0 0,0 0 0 0 0,0 1 0 0 0,0-1 0 0 0,0 0-1 0 0,-3-4 1 0 0,3 6-22 0 0,0 0 1 0 0,1 0-1 0 0,-1 0 0 0 0,0 1 0 0 0,0-1 0 0 0,0 0 1 0 0,0 0-1 0 0,0 0 0 0 0,0 1 0 0 0,-1-1 0 0 0,1 1 1 0 0,0-1-1 0 0,0 1 0 0 0,0-1 0 0 0,-1 1 0 0 0,1 0 1 0 0,0-1-1 0 0,0 1 0 0 0,-1 0 0 0 0,1 0 0 0 0,0 0 1 0 0,-3 0-1 0 0,1 1 16 0 0,0 0 0 0 0,0 0 0 0 0,0 0-1 0 0,0 0 1 0 0,0 1 0 0 0,1-1 0 0 0,-1 1 0 0 0,0-1 0 0 0,1 1 0 0 0,-1 0 0 0 0,1 0 0 0 0,0 1 0 0 0,0-1-1 0 0,-3 3 1 0 0,-26 37 661 0 0,-12 30-132 0 0,4 1 0 0 0,3 2 0 0 0,3 2 1 0 0,-43 154-1 0 0,66-193-631 0 0,-8 67 1 0 0,16-87-1455 0 0,1 1 1 0 0,1 0-1 0 0,2 20 1 0 0,1-28-1600 0 0</inkml:trace>
  <inkml:trace contextRef="#ctx0" brushRef="#br0" timeOffset="1">0 617 6217 0 0,'0'0'3480'0'0,"79"-19"-3480"0"0,-54 19-92 0 0,4 3-24 0 0,1 1 28 0 0,2 2-44 0 0,-1-1-128 0 0,1-2-244 0 0,-3-2-364 0 0,-1-1-760 0 0,-5 0-533 0 0,10-6-1167 0 0</inkml:trace>
</inkml:ink>
</file>

<file path=ppt/ink/ink8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0.29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198 1 8053 0 0,'0'0'2435'0'0,"-3"12"-1893"0"0,-98 558 108 0 0,83-512-6239 0 0</inkml:trace>
  <inkml:trace contextRef="#ctx0" brushRef="#br0" timeOffset="1">1 421 6673 0 0,'0'0'3973'0'0,"13"-8"-3671"0"0,46-24-96 0 0,-50 28-226 0 0,0 1-1 0 0,0 0 0 0 0,1 0 0 0 0,-1 1 0 0 0,1 0 0 0 0,-1 1 1 0 0,1 0-1 0 0,-1 0 0 0 0,17 2 0 0 0,-1-1 3 0 0,75-2-1096 0 0,-57 2-4648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4.41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52 4000 0 0,'0'0'7368'0'0,"5"0"-7005"0"0,37-3 559 0 0,67-12 0 0 0,-6 0 816 0 0,104 4-1984 0 0,-246 6-8823 0 0,31 3 5403 0 0</inkml:trace>
</inkml:ink>
</file>

<file path=ppt/ink/ink8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1.6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26 9509 0 0,'0'0'1512'0'0,"-3"3"-3010"0"0,2-1 1533 0 0,0 0-1 0 0,0 0 1 0 0,0-1 0 0 0,-1 1 0 0 0,1-1 0 0 0,-1 1-1 0 0,1-1 1 0 0,-1 0 0 0 0,0 0 0 0 0,1 1 0 0 0,-1-1-1 0 0,0 0 1 0 0,0 0 0 0 0,0-1 0 0 0,0 1 0 0 0,0 0-1 0 0,1-1 1 0 0,-1 1 0 0 0,-1-1 0 0 0,1 1 0 0 0,0-1-1 0 0,0 0 1 0 0,0 0 0 0 0,0 0 0 0 0,0 0-1 0 0,-2-1 1 0 0,3 1-13 0 0,1-1-1 0 0,-1 1 0 0 0,1-1 1 0 0,-1 1-1 0 0,1-1 0 0 0,0 1 1 0 0,-1-1-1 0 0,1 1 1 0 0,-1-1-1 0 0,1 1 0 0 0,0-1 1 0 0,0 0-1 0 0,-1 1 0 0 0,1-1 1 0 0,0 1-1 0 0,0-1 0 0 0,0 0 1 0 0,0 1-1 0 0,0-1 0 0 0,0 0 1 0 0,0 1-1 0 0,0-1 0 0 0,0 0 1 0 0,0 1-1 0 0,0-1 1 0 0,0 0-1 0 0,0 1 0 0 0,0-1 1 0 0,1 0-1 0 0,-1 1 0 0 0,0-1 1 0 0,0 1-1 0 0,1-1 0 0 0,-1 0 1 0 0,0 1-1 0 0,1-1 0 0 0,0 0 1 0 0,16-21 828 0 0,-4 15-1046 0 0,-9 14 37 0 0,-5-5 107 0 0,1 1 0 0 0,0-1-1 0 0,-1 0 1 0 0,1-1-1 0 0,-1 1 1 0 0,1 0 0 0 0,-1 0-1 0 0,0 0 1 0 0,0 0 0 0 0,0 0-1 0 0,-2 2 1 0 0,-1 1-428 0 0,-9 12-1387 0 0,41-70-6927 0 0</inkml:trace>
</inkml:ink>
</file>

<file path=ppt/ink/ink8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2.0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99 11401 0 0,'0'0'1633'0'0,"15"11"-1835"0"0,-7-6 236 0 0,16 12-7 0 0,0 1 0 0 0,-1 1 0 0 0,25 28 0 0 0,-41-39 4 0 0,-6-5 17 0 0,1 0 1 0 0,0-1-1 0 0,-1 1 0 0 0,1-1 0 0 0,0 0 0 0 0,1 0 1 0 0,-1 0-1 0 0,0 0 0 0 0,1 0 0 0 0,-1 0 0 0 0,1 0 1 0 0,-1-1-1 0 0,6 3 0 0 0,-6-6 114 0 0,0 0-1 0 0,0 0 1 0 0,0-1-1 0 0,0 1 1 0 0,0 0 0 0 0,-1-1-1 0 0,0 0 1 0 0,2-3 0 0 0,1 0-49 0 0,1-3-78 0 0,75-108 96 0 0,-70 104-318 0 0,0 1 1 0 0,1 0-1 0 0,0 1 0 0 0,1 0 1 0 0,0 1-1 0 0,24-15 0 0 0,-35 24 32 0 0,0 1 0 0 0,-1-1 0 0 0,1 1 0 0 0,0 0 0 0 0,-1-1 0 0 0,1 1 0 0 0,0 0 0 0 0,0-1 0 0 0,-1 1 0 0 0,1 0 0 0 0,0 0 0 0 0,0 0 0 0 0,0-1 0 0 0,-1 1 0 0 0,1 0 0 0 0,0 0-1 0 0,0 0 1 0 0,0 0 0 0 0,-1 1 0 0 0,1-1 0 0 0,0 0 0 0 0,0 0 0 0 0,-1 0 0 0 0,1 1 0 0 0,0-1 0 0 0,0 0 0 0 0,-1 1 0 0 0,1-1 0 0 0,0 0 0 0 0,0 2 0 0 0,11 20-5324 0 0,-12-21 5303 0 0,5 11-2558 0 0</inkml:trace>
</inkml:ink>
</file>

<file path=ppt/ink/ink8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2.7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207 349 1408 0 0,'0'0'8870'0'0,"-15"0"-8791"0"0,-45 1 30 0 0,52 0-81 0 0,0 1-1 0 0,0-1 1 0 0,0 2-1 0 0,1-1 1 0 0,-1 1-1 0 0,1 1 0 0 0,0-1 1 0 0,0 1-1 0 0,0 0 1 0 0,1 1-1 0 0,-1-1 1 0 0,1 1-1 0 0,0 1 0 0 0,0-1 1 0 0,1 1-1 0 0,-7 9 1 0 0,11-14-29 0 0,0-1-20 0 0,1 0-1 0 0,-1 1 0 0 0,1-1 1 0 0,-1 1-1 0 0,1-1 0 0 0,-1 1 1 0 0,1-1-1 0 0,-1 1 0 0 0,1-1 1 0 0,0 1-1 0 0,-1-1 0 0 0,1 1 0 0 0,0-1 1 0 0,-1 1-1 0 0,1 0 0 0 0,0-1 1 0 0,0 1-1 0 0,0 0 0 0 0,-1-1 1 0 0,1 1-1 0 0,0-1 0 0 0,0 1 1 0 0,0 0-1 0 0,0-1 0 0 0,0 1 1 0 0,0 1-1 0 0,1-2 20 0 0,0 0 0 0 0,0 1-1 0 0,-1-1 1 0 0,1 0 0 0 0,0 0 0 0 0,0 1 0 0 0,0-1 0 0 0,-1 0-1 0 0,1 0 1 0 0,0 0 0 0 0,0 0 0 0 0,0 0 0 0 0,-1 0 0 0 0,1 0-1 0 0,0 0 1 0 0,0 0 0 0 0,1-1 0 0 0,52-13 333 0 0,-40 10-492 0 0,-9 3 99 0 0,-1 0-1 0 0,1 0 0 0 0,-1 1 0 0 0,1 0 1 0 0,-1 0-1 0 0,1 0 0 0 0,-1 0 0 0 0,1 1 1 0 0,-1 0-1 0 0,1 0 0 0 0,7 2 0 0 0,1 3 54 0 0,-1 0 0 0 0,19 11-1 0 0,-22-11 62 0 0,1 0-1 0 0,-1-1 1 0 0,2 0-1 0 0,-1-1 1 0 0,12 4-1 0 0,-9-5 53 0 0,0 0-1 0 0,0-1 0 0 0,0-1 1 0 0,0 0-1 0 0,1-1 0 0 0,-1 0 1 0 0,24-4-1 0 0,-29 2-66 0 0,0 0 0 0 0,-1 0 0 0 0,0-1 0 0 0,1 0 0 0 0,-1 0 1 0 0,0 0-1 0 0,-1-1 0 0 0,1 0 0 0 0,-1-1 0 0 0,1 1 0 0 0,-1-1 0 0 0,-1 0 0 0 0,1-1 0 0 0,8-10 0 0 0,-4 1-246 0 0,0 0 0 0 0,-1-1 1 0 0,0 0-1 0 0,-2-1 0 0 0,0 1 0 0 0,0-2 0 0 0,-2 1 0 0 0,7-36 1 0 0,-5 6-52 0 0,-3-1 1 0 0,-1-56-1 0 0,-3 102 302 0 0,-1-24 376 0 0,1 25-369 0 0,0 0 1 0 0,0 0-1 0 0,0 1 1 0 0,0-1 0 0 0,0 0-1 0 0,0 0 1 0 0,0 1-1 0 0,0-1 1 0 0,-1 0-1 0 0,1 1 1 0 0,0-1 0 0 0,0 0-1 0 0,-1 1 1 0 0,1-1-1 0 0,0 0 1 0 0,-1 1 0 0 0,1-1-1 0 0,-1 0 1 0 0,1 1-1 0 0,-1-1 1 0 0,1 1 0 0 0,-1-1-1 0 0,1 1 1 0 0,-1-1-1 0 0,0 1 1 0 0,0-1 0 0 0,0 2-91 0 0,0 1 1 0 0,0-1-1 0 0,0 1 1 0 0,1-1-1 0 0,-1 1 1 0 0,1 0-1 0 0,-1-1 0 0 0,1 1 1 0 0,-1 0-1 0 0,1-1 1 0 0,0 1-1 0 0,0 3 1 0 0,-1-1 65 0 0,-69 372 3660 0 0,49-205-4413 0 0,20-168-219 0 0</inkml:trace>
</inkml:ink>
</file>

<file path=ppt/ink/ink8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3.3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 8989 0 0,'0'0'5154'0'0,"9"-3"-5389"0"0,5-1 128 0 0,0 0-1 0 0,0 2 1 0 0,0 0 0 0 0,25-1-1 0 0,-17 2-32 0 0,22 1-1180 0 0,-17 7-3820 0 0</inkml:trace>
</inkml:ink>
</file>

<file path=ppt/ink/ink8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3.7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8189 0 0,'0'0'5740'0'0,"5"1"-5912"0"0,19 5-201 0 0,0-1 0 0 0,28 1 0 0 0,-41-5-900 0 0,0-1-1 0 0,0 0 1 0 0,0-1 0 0 0,17-4 0 0 0,6-5-2943 0 0</inkml:trace>
</inkml:ink>
</file>

<file path=ppt/ink/ink8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4.1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94 21 8837 0 0,'0'0'3769'0'0,"15"-4"-3894"0"0,-8 3 114 0 0,8-4-21 0 0,2 2 1 0 0,-1 0-1 0 0,0 0 0 0 0,0 2 0 0 0,31 0 1 0 0,-41 2-317 0 0,30 4 797 0 0,-20 1-2150 0 0</inkml:trace>
  <inkml:trace contextRef="#ctx0" brushRef="#br0" timeOffset="1">1 288 680 0 0,'0'0'12393'0'0,"80"6"-12737"0"0,-55-4 340 0 0,5 2-60 0 0,-1-2-152 0 0,3-2-528 0 0,1 0-764 0 0,-9 0-940 0 0,11 0-2097 0 0</inkml:trace>
</inkml:ink>
</file>

<file path=ppt/ink/ink8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4.6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228 1 7901 0 0,'0'0'4181'0'0,"-1"14"-3593"0"0,-10 79-278 0 0,-4-1 0 0 0,-4-1 0 0 0,-45 130-1 0 0,61-211-383 0 0,-37 92 490 0 0,35-92-841 0 0,0-1 1 0 0,0 0-1 0 0,-1 0 0 0 0,0 0 0 0 0,0-1 1 0 0,-1 1-1 0 0,0-2 0 0 0,-9 8 0 0 0,4-8-3987 0 0</inkml:trace>
</inkml:ink>
</file>

<file path=ppt/ink/ink8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5.0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393 1 8141 0 0,'0'0'1050'0'0,"-13"12"-1875"0"0,3-2 870 0 0,-7 7 34 0 0,-1-1 0 0 0,0-1 0 0 0,-1 0-1 0 0,-23 13 1 0 0,21-17 3 0 0,0-1-1 0 0,-1-1 1 0 0,0-1-1 0 0,-1-1 1 0 0,1-1-1 0 0,-1-1 1 0 0,0 0-1 0 0,-1-2 1 0 0,-30 0-1 0 0,53-3-116 0 0,10 5 630 0 0,-1 1 89 0 0,0 0-1 0 0,0 0 1 0 0,11 12 0 0 0,12 10-48 0 0,113 70-229 0 0,-79-63-4114 0 0,-55-31 753 0 0,2-4-1695 0 0</inkml:trace>
</inkml:ink>
</file>

<file path=ppt/ink/ink8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5.48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1 237 5977 0 0,'0'0'2978'0'0,"13"-5"-2972"0"0,114-38 112 0 0,-121 41-203 0 0,-1 0 0 0 0,0-1 0 0 0,1 0 0 0 0,-1 0 0 0 0,-1 0 0 0 0,1-1 0 0 0,0 0 0 0 0,-1 0 0 0 0,0 0 0 0 0,0 0-1 0 0,0 0 1 0 0,0-1 0 0 0,-1 0 0 0 0,0 0 0 0 0,0 0 0 0 0,0 0 0 0 0,0 0 0 0 0,-1-1 0 0 0,0 1 0 0 0,0-1-1 0 0,-1 1 1 0 0,1-1 0 0 0,-1 0 0 0 0,0 0 0 0 0,-1 1 0 0 0,0-1 0 0 0,0 0 0 0 0,0 0 0 0 0,-2-11 0 0 0,2 15 108 0 0,0 1 0 0 0,0-1 1 0 0,0 0-1 0 0,-1 1 0 0 0,1-1 0 0 0,-1 0 1 0 0,1 1-1 0 0,-1-1 0 0 0,0 1 1 0 0,1-1-1 0 0,-1 1 0 0 0,0-1 1 0 0,0 1-1 0 0,0-1 0 0 0,0 1 1 0 0,0 0-1 0 0,0 0 0 0 0,-1-1 1 0 0,1 1-1 0 0,0 0 0 0 0,-1 0 1 0 0,1 0-1 0 0,0 1 0 0 0,-1-1 0 0 0,0 0 1 0 0,1 0-1 0 0,-1 1 0 0 0,1-1 1 0 0,-1 1-1 0 0,0-1 0 0 0,1 1 1 0 0,-1 0-1 0 0,0 0 0 0 0,1-1 1 0 0,-1 1-1 0 0,0 0 0 0 0,1 1 1 0 0,-1-1-1 0 0,0 0 0 0 0,-2 1 0 0 0,-1 0-9 0 0,-1 0 0 0 0,1 1-1 0 0,0 0 1 0 0,-1 0-1 0 0,1 0 1 0 0,0 0-1 0 0,0 1 1 0 0,1 0-1 0 0,-1 0 1 0 0,0 0-1 0 0,-3 4 1 0 0,3-2 161 0 0,1 1-1 0 0,0-1 1 0 0,0 1 0 0 0,0 0 0 0 0,1 0 0 0 0,0 0-1 0 0,0 0 1 0 0,1 1 0 0 0,0-1 0 0 0,0 1 0 0 0,-1 7-1 0 0,1-4 43 0 0,0 1 0 0 0,1 0 0 0 0,1 0 1 0 0,0-1-1 0 0,0 1 0 0 0,3 15 0 0 0,-2-22-216 0 0,0 1-1 0 0,0-1 1 0 0,1 0 0 0 0,0 0 0 0 0,0 0 0 0 0,0 0-1 0 0,0 0 1 0 0,0 0 0 0 0,1-1 0 0 0,0 1 0 0 0,-1-1-1 0 0,1 0 1 0 0,1 1 0 0 0,-1-1 0 0 0,7 4 0 0 0,-6-4-492 0 0,0-1 0 0 0,0 1 0 0 0,0-1 0 0 0,0 0 0 0 0,1-1 0 0 0,-1 1 0 0 0,1-1 0 0 0,-1 0 0 0 0,8 1 0 0 0,4-1-2254 0 0</inkml:trace>
</inkml:ink>
</file>

<file path=ppt/ink/ink8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5.9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23 6445 0 0,'0'0'2665'0'0,"1"13"-2066"0"0,8 40 45 0 0,-8-52-586 0 0,0 1 1 0 0,-1-1-1 0 0,1 0 0 0 0,0 1 1 0 0,0-1-1 0 0,0 0 1 0 0,0 0-1 0 0,0 0 0 0 0,0 0 1 0 0,0 0-1 0 0,0 0 1 0 0,0 0-1 0 0,1 0 0 0 0,-1 0 1 0 0,0 0-1 0 0,1-1 0 0 0,-1 1 1 0 0,0-1-1 0 0,1 1 1 0 0,-1-1-1 0 0,1 1 0 0 0,-1-1 1 0 0,1 0-1 0 0,-1 0 0 0 0,1 1 1 0 0,-1-1-1 0 0,1 0 1 0 0,-1-1-1 0 0,1 1 0 0 0,-1 0 1 0 0,3-1-1 0 0,3 1 182 0 0,10 0-143 0 0,1 0-1 0 0,0-1 0 0 0,-1-1 1 0 0,1-1-1 0 0,-1 0 1 0 0,0-1-1 0 0,0-1 0 0 0,0-1 1 0 0,-1 0-1 0 0,1-1 1 0 0,-1-1-1 0 0,-1 0 0 0 0,0-1 1 0 0,28-22-1 0 0,-43 31-165 0 0,0-1-1 0 0,1 1 0 0 0,-1 0 0 0 0,1 0 1 0 0,-1 0-1 0 0,0-1 0 0 0,1 1 1 0 0,-1 0-1 0 0,0 0 0 0 0,1-1 1 0 0,-1 1-1 0 0,0 0 0 0 0,1-1 1 0 0,-1 1-1 0 0,0 0 0 0 0,0-1 0 0 0,1 1 1 0 0,-1 0-1 0 0,0-1 0 0 0,0 1 1 0 0,0-1-1 0 0,1 1 0 0 0,-1 0 1 0 0,0-1-1 0 0,0 1 0 0 0,0-1 0 0 0,0 1 1 0 0,0 0-1 0 0,0-1 0 0 0,0 1 1 0 0,0-1-1 0 0,0 1 0 0 0,0-1 1 0 0,0 1-1 0 0,-1-1 0 0 0,-17-2-5897 0 0,0 3 1168 0 0</inkml:trace>
  <inkml:trace contextRef="#ctx0" brushRef="#br0" timeOffset="1">135 205 380 0 0,'0'0'7361'0'0,"-7"16"-6458"0"0,4-9-796 0 0,-8 16 635 0 0,1 0-1 0 0,1 1 0 0 0,-8 37 0 0 0,5 7-287 0 0,0 2 190 0 0,-31 106-1 0 0,40-169-1179 0 0,1 0-1 0 0,1 1 0 0 0,-1-1 0 0 0,1 1 1 0 0,0-1-1 0 0,1 1 0 0 0,0-1 1 0 0,0 1-1 0 0,2 9 0 0 0,17-11-7049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4.94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1748 0 0,'0'0'8302'0'0,"3"6"-10292"0"0,2 6 1990 0 0,-1 0 0 0 0,0 1 1 0 0,-1-1-1 0 0,0 1 0 0 0,2 20 0 0 0,0 75 176 0 0,-1-26 281 0 0,4-2 915 0 0,35 146-1 0 0,-39-202-897 0 0,-4-22-622 0 0,0-1 0 0 0,-1 0-1 0 0,1 0 1 0 0,0 0-1 0 0,0 1 1 0 0,0-1-1 0 0,-1 0 1 0 0,1 0-1 0 0,-1 0 1 0 0,1 0-1 0 0,-1 0 1 0 0,1 0 0 0 0,-1 0-1 0 0,0 0 1 0 0,1 0-1 0 0,-1 0 1 0 0,0 0-1 0 0,-2 1 1 0 0,-5 0-2642 0 0</inkml:trace>
</inkml:ink>
</file>

<file path=ppt/ink/ink8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6.3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290 15 8401 0 0,'0'0'1273'0'0,"13"-3"-815"0"0,-4 0-486 0 0,-5 2-2 0 0,0-1 0 0 0,-1 1 1 0 0,1 0-1 0 0,0 0 0 0 0,0 0 1 0 0,-1 1-1 0 0,1-1 1 0 0,0 1-1 0 0,0 0 0 0 0,0 0 1 0 0,0 0-1 0 0,0 1 0 0 0,-1-1 1 0 0,1 1-1 0 0,0 0 1 0 0,0 0-1 0 0,-1 0 0 0 0,1 0 1 0 0,0 1-1 0 0,5 3 1 0 0,1 3 43 0 0,-1 1 0 0 0,0 0 0 0 0,-1 0 1 0 0,0 1-1 0 0,0 0 0 0 0,-1 0 0 0 0,0 1 1 0 0,-1 0-1 0 0,0 0 0 0 0,-1 0 0 0 0,0 1 1 0 0,-1 0-1 0 0,0 0 0 0 0,-1 0 1 0 0,2 13-1 0 0,1 19 220 0 0,-1-1 0 0 0,-3 85 0 0 0,-7-44 104 0 0,-3-1 0 0 0,-4 1 0 0 0,-34 123 1 0 0,-105 233 633 0 0,132-391-755 0 0,-4 0-1 0 0,-1-2 1 0 0,-49 73-1 0 0,66-110-146 0 0,-2 0-1 0 0,1 0 1 0 0,-1-1-1 0 0,-17 14 1 0 0,23-20-198 0 0,0-1-1 0 0,0 0 1 0 0,0 0 0 0 0,-1 0-1 0 0,1 0 1 0 0,0-1 0 0 0,-1 1-1 0 0,1-1 1 0 0,-1 0 0 0 0,0 0-1 0 0,1 0 1 0 0,-1 0 0 0 0,0-1 0 0 0,1 0-1 0 0,-1 0 1 0 0,0 0 0 0 0,0 0-1 0 0,1 0 1 0 0,-1 0 0 0 0,-5-2-1 0 0,0-7-2262 0 0,4-12-1914 0 0</inkml:trace>
</inkml:ink>
</file>

<file path=ppt/ink/ink8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26.7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240 1 3980 0 0,'0'0'10425'0'0,"-13"91"-10753"0"0,10-66 416 0 0,-2 1-88 0 0,1 0 0 0 0,-2-2-88 0 0,-2-1-424 0 0,1-1-416 0 0,0-4-664 0 0,0-6-1320 0 0</inkml:trace>
  <inkml:trace contextRef="#ctx0" brushRef="#br0" timeOffset="1">41 626 9593 0 0,'0'0'4648'0'0,"-7"82"-4584"0"0,5-64-64 0 0,-4 5-172 0 0,0-4-716 0 0,0-4-840 0 0,-7-3-2984 0 0</inkml:trace>
</inkml:ink>
</file>

<file path=ppt/ink/ink8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7.26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7 8433 0 0,'0'0'6702'0'0,"7"4"-6549"0"0,-2-1-116 0 0,1 1 1 0 0,-1 0-1 0 0,0 0 0 0 0,0 0 1 0 0,0 1-1 0 0,0 0 0 0 0,-1 0 0 0 0,0 0 1 0 0,0 0-1 0 0,0 1 0 0 0,-1-1 1 0 0,0 1-1 0 0,0 0 0 0 0,3 8 0 0 0,5 11-2 0 0,-2 0 0 0 0,0 1 0 0 0,-2 0-1 0 0,-1 1 1 0 0,-1 0 0 0 0,-1 0 0 0 0,-1 0-1 0 0,-2 47 1 0 0,-1-73-20 0 0,0-1 0 0 0,0 0 0 0 0,0 0-1 0 0,0 1 1 0 0,0-1 0 0 0,0 0 0 0 0,0 1 0 0 0,0-1-1 0 0,0 0 1 0 0,0 1 0 0 0,0-1 0 0 0,0 0 0 0 0,-1 0 0 0 0,1 1-1 0 0,0-1 1 0 0,0 0 0 0 0,0 0 0 0 0,0 1 0 0 0,0-1-1 0 0,-1 0 1 0 0,1 0 0 0 0,0 1 0 0 0,0-1 0 0 0,0 0 0 0 0,-1 0-1 0 0,1 0 1 0 0,0 0 0 0 0,0 1 0 0 0,-1-1 0 0 0,1 0-1 0 0,0 0 1 0 0,-1 0 0 0 0,1 0 0 0 0,0 0 0 0 0,0 0 0 0 0,-1 0-1 0 0,1 0 1 0 0,-12-6 419 0 0,-6-15-51 0 0,12 8-372 0 0,1 0-1 0 0,0 0 0 0 0,1-1 1 0 0,0 0-1 0 0,1 1 0 0 0,1-1 0 0 0,0 0 1 0 0,1-1-1 0 0,0 1 0 0 0,1 0 1 0 0,1 0-1 0 0,0 0 0 0 0,6-24 1 0 0,-6 31-225 0 0,1 0 0 0 0,0 0 0 0 0,1 0 1 0 0,0 0-1 0 0,0 0 0 0 0,0 1 1 0 0,1-1-1 0 0,0 1 0 0 0,0 0 0 0 0,0 0 1 0 0,1 0-1 0 0,0 1 0 0 0,0-1 1 0 0,1 1-1 0 0,0 1 0 0 0,-1-1 0 0 0,1 1 1 0 0,1 0-1 0 0,-1 0 0 0 0,1 1 0 0 0,-1-1 1 0 0,1 2-1 0 0,0-1 0 0 0,0 1 1 0 0,0 0-1 0 0,1 0 0 0 0,10-1 0 0 0,-5 2-750 0 0,-1 0-1 0 0,1 0 0 0 0,-1 1 0 0 0,1 1 1 0 0,0 0-1 0 0,12 3 0 0 0,8 6-2010 0 0</inkml:trace>
</inkml:ink>
</file>

<file path=ppt/ink/ink8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7.67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59 146 3724 0 0,'0'0'7844'0'0,"16"5"-7724"0"0,53 14-54 0 0,-63-18-66 0 0,0 0 1 0 0,-1 0 0 0 0,1-1 0 0 0,0 0-1 0 0,0 0 1 0 0,0 0 0 0 0,0 0 0 0 0,0-1-1 0 0,0 0 1 0 0,0 0 0 0 0,0-1 0 0 0,0 0-1 0 0,-1 0 1 0 0,1 0 0 0 0,-1-1 0 0 0,0 1-1 0 0,10-7 1 0 0,-12 7-26 0 0,-1 0-1 0 0,1-1 1 0 0,0 1 0 0 0,-1 0-1 0 0,1-1 1 0 0,-1 0 0 0 0,0 1 0 0 0,0-1-1 0 0,0 0 1 0 0,0 0 0 0 0,-1 0-1 0 0,1 0 1 0 0,-1 0 0 0 0,0 0-1 0 0,0-1 1 0 0,0 1 0 0 0,0 0-1 0 0,0-1 1 0 0,-1 1 0 0 0,0-1-1 0 0,1 1 1 0 0,-1 0 0 0 0,0-1 0 0 0,-1 1-1 0 0,1-1 1 0 0,-1 1 0 0 0,-1-6-1 0 0,0 5 21 0 0,1 1-1 0 0,-1 0 1 0 0,-1-1 0 0 0,1 1-1 0 0,0 0 1 0 0,-1 0-1 0 0,0 0 1 0 0,1 1 0 0 0,-1-1-1 0 0,0 0 1 0 0,0 1-1 0 0,-1 0 1 0 0,1 0-1 0 0,0 0 1 0 0,-1 0 0 0 0,1 1-1 0 0,-1-1 1 0 0,0 1-1 0 0,0 0 1 0 0,1 0-1 0 0,-6-1 1 0 0,-2 0 63 0 0,0 0 0 0 0,0 1 0 0 0,-1 0 0 0 0,1 1 0 0 0,0 0 0 0 0,-14 3 0 0 0,18-2-2 0 0,1 0-1 0 0,0 1 1 0 0,0 0-1 0 0,0 0 1 0 0,0 1-1 0 0,0 0 1 0 0,0 0-1 0 0,1 0 1 0 0,0 1-1 0 0,-1 0 1 0 0,1 0-1 0 0,0 0 0 0 0,1 0 1 0 0,-1 1-1 0 0,1 0 1 0 0,0 0-1 0 0,0 0 1 0 0,1 0-1 0 0,-1 1 1 0 0,1-1-1 0 0,0 1 1 0 0,1 0-1 0 0,-3 7 1 0 0,2-6-38 0 0,1 0 0 0 0,0 0 0 0 0,1 0-1 0 0,0 1 1 0 0,0-1 0 0 0,0 0 0 0 0,1 1 0 0 0,0-1 0 0 0,1 1 0 0 0,-1-1 0 0 0,1 0-1 0 0,1 0 1 0 0,0 1 0 0 0,0-1 0 0 0,0 0 0 0 0,1 0 0 0 0,-1-1 0 0 0,2 1 0 0 0,6 11 0 0 0,-2-8-137 0 0,0-1 0 0 0,1 0 1 0 0,0 0-1 0 0,1-1 0 0 0,0 0 1 0 0,0 0-1 0 0,1-1 1 0 0,-1-1-1 0 0,2 1 0 0 0,-1-2 1 0 0,1 0-1 0 0,-1 0 0 0 0,2-1 1 0 0,-1-1-1 0 0,0 0 1 0 0,1 0-1 0 0,-1-1 0 0 0,1-1 1 0 0,-1 0-1 0 0,1-1 1 0 0,0 0-1 0 0,17-3 0 0 0,-21 1-324 0 0,0 0 0 0 0,0 0 0 0 0,0-1 1 0 0,-1 0-1 0 0,1-1 0 0 0,-1 0 0 0 0,0-1 0 0 0,0 1 0 0 0,0-1 0 0 0,-1-1 0 0 0,1 0 0 0 0,-1 0 0 0 0,-1 0 0 0 0,7-8 0 0 0,11-23-2707 0 0</inkml:trace>
</inkml:ink>
</file>

<file path=ppt/ink/ink8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8.1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7553 0 0,'0'0'4317'0'0,"1"19"-3684"0"0,0 3-444 0 0,-1 3 71 0 0,2-1 0 0 0,6 36 1 0 0,32 121 488 0 0,7 50-1694 0 0,-42-193-1702 0 0,0 49-1 0 0,-7-73-91 0 0</inkml:trace>
</inkml:ink>
</file>

<file path=ppt/ink/ink8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8.5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1 202 7989 0 0,'0'0'4023'0'0,"13"-4"-4697"0"0,15-3 615 0 0,0 1 0 0 0,0 2 0 0 0,35-2 0 0 0,-11 7-154 0 0,0-3-1 0 0,0-3 0 0 0,-1-1 1 0 0,0-3-1 0 0,73-22 0 0 0,-111 26 328 0 0,-9 3 30 0 0,0 0 0 0 0,0 1-1 0 0,0 0 1 0 0,0-1 0 0 0,0 1 0 0 0,7 0 499 0 0,-11 18-76 0 0,0-12-454 0 0,0 11 65 0 0,1 1 0 0 0,0-1 0 0 0,4 19 0 0 0,-5-31-182 0 0,1-1-1 0 0,0 0 1 0 0,0 1 0 0 0,0-1-1 0 0,0 0 1 0 0,0 0-1 0 0,1 1 1 0 0,0-1-1 0 0,-1 0 1 0 0,1-1 0 0 0,0 1-1 0 0,0 0 1 0 0,1 0-1 0 0,-1-1 1 0 0,0 0-1 0 0,1 1 1 0 0,0-1 0 0 0,-1 0-1 0 0,1 0 1 0 0,0 0-1 0 0,0 0 1 0 0,3 1 0 0 0,-4-3 31 0 0,0 1 0 0 0,-1-1 0 0 0,1 0 0 0 0,-1 0 0 0 0,1 1 0 0 0,0-1 0 0 0,-1 0 0 0 0,1 0 1 0 0,0 0-1 0 0,-1-1 0 0 0,1 1 0 0 0,-1 0 0 0 0,1-1 0 0 0,0 1 0 0 0,-1-1 0 0 0,1 1 1 0 0,-1-1-1 0 0,1 0 0 0 0,1-1 0 0 0,0 0 19 0 0,0 0 0 0 0,0-1 0 0 0,-1 1 0 0 0,1-1 0 0 0,-1 0 1 0 0,1 0-1 0 0,-1 0 0 0 0,3-4 0 0 0,2-8 32 0 0,0 0 0 0 0,-1 0-1 0 0,5-18 1 0 0,-7 22-115 0 0,2-7-420 0 0,-1-1-1 0 0,3-22 1 0 0,-4-12-7661 0 0</inkml:trace>
  <inkml:trace contextRef="#ctx0" brushRef="#br0" timeOffset="1">899 127 3180 0 0,'0'0'11672'0'0,"6"14"-11555"0"0,19 40-64 0 0,-24-52-48 0 0,0 0 0 0 0,0 1 0 0 0,0-1 0 0 0,0 1 0 0 0,0-1 0 0 0,0 0 0 0 0,-1 1 0 0 0,1-1 0 0 0,-1 1 0 0 0,0 0 0 0 0,1-1 0 0 0,-1 1 0 0 0,-1-1 0 0 0,1 1 0 0 0,0-1 0 0 0,-1 5 0 0 0,0-5 18 0 0,-2 1 523 0 0,-1-8-264 0 0,-1-9-125 0 0,2-2-300 0 0,1 0-1 0 0,0-1 0 0 0,2 1 0 0 0,0-1 0 0 0,2-22 1 0 0,-1 33-240 0 0,0 0 1 0 0,0 1-1 0 0,0-1 1 0 0,1 0 0 0 0,0 1-1 0 0,0-1 1 0 0,0 1 0 0 0,0-1-1 0 0,1 1 1 0 0,0 0 0 0 0,0 0-1 0 0,1 0 1 0 0,-1 1 0 0 0,1-1-1 0 0,0 1 1 0 0,0 0 0 0 0,1 0-1 0 0,6-5 1 0 0,-1 5-2276 0 0,4 3-440 0 0</inkml:trace>
</inkml:ink>
</file>

<file path=ppt/ink/ink8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8.9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82 5897 0 0,'0'0'6821'0'0,"12"15"-6370"0"0,40 48-209 0 0,-47-57-236 0 0,-1 1 1 0 0,0-1-1 0 0,0 1 1 0 0,-1 0 0 0 0,0 0-1 0 0,0 1 1 0 0,0-1-1 0 0,-1 1 1 0 0,0-1-1 0 0,-1 1 1 0 0,1 0 0 0 0,-2-1-1 0 0,1 1 1 0 0,-1 0-1 0 0,0 0 1 0 0,-2 13 0 0 0,2-21 9 0 0,0-1 0 0 0,0 1 0 0 0,0-1 0 0 0,0 1 0 0 0,-1 0 0 0 0,1-1 0 0 0,0 1 0 0 0,0-1 0 0 0,0 1 0 0 0,0-1 0 0 0,-1 1 0 0 0,1-1 0 0 0,0 1 0 0 0,0 0 0 0 0,-1-1 0 0 0,1 1 0 0 0,0 0 0 0 0,-1-1 0 0 0,1 1 0 0 0,-1 0 0 0 0,1-1 0 0 0,0 1 0 0 0,-1 0 0 0 0,1 0 0 0 0,-1-1 0 0 0,1 1 0 0 0,-1 0 0 0 0,1 0 0 0 0,0 0 0 0 0,-1 0 0 0 0,1-1 0 0 0,-1 1 0 0 0,1 0 0 0 0,-1 0 0 0 0,1 0 0 0 0,-1 0 0 0 0,1 0 0 0 0,-1 0 0 0 0,1 0 0 0 0,-1 1 0 0 0,1-1 0 0 0,-1 0 0 0 0,1 0 0 0 0,-1 0 0 0 0,1 0 0 0 0,-1 1 0 0 0,1-1 0 0 0,0 0 0 0 0,-1 0 0 0 0,1 1 0 0 0,-1-1 0 0 0,1 0 0 0 0,0 1 0 0 0,-1-1 0 0 0,1 0 0 0 0,0 1 0 0 0,-1-1 0 0 0,1 0 0 0 0,0 1 0 0 0,0-1 0 0 0,0 1 0 0 0,-1-1 0 0 0,1 1 0 0 0,0-1 0 0 0,0 1 0 0 0,0-1 0 0 0,0 0 0 0 0,-1 2 0 0 0,1-12-100 0 0,0 1 1 0 0,1-1 0 0 0,0 0-1 0 0,0 1 1 0 0,1-1-1 0 0,0 1 1 0 0,1-1 0 0 0,0 1-1 0 0,0 0 1 0 0,1 0 0 0 0,0 1-1 0 0,8-12 1 0 0,2-2-76 0 0,0 0 0 0 0,2 1 0 0 0,25-26 0 0 0,-36 42 165 0 0,-1 0 0 0 0,1 0 0 0 0,0 1 0 0 0,1 0 1 0 0,-1 0-1 0 0,1 0 0 0 0,0 1 0 0 0,0-1 0 0 0,0 2 1 0 0,0-1-1 0 0,1 1 0 0 0,-1 0 0 0 0,1 0 0 0 0,-1 0 1 0 0,1 1-1 0 0,0 0 0 0 0,-1 1 0 0 0,1-1 1 0 0,0 1-1 0 0,10 1 0 0 0,-9 1 101 0 0,1 0 0 0 0,-2 0 0 0 0,1 1 0 0 0,0 0 0 0 0,0 1-1 0 0,-1-1 1 0 0,0 1 0 0 0,0 1 0 0 0,0-1 0 0 0,0 1 0 0 0,-1 0 0 0 0,0 1 0 0 0,0 0 0 0 0,0 0 0 0 0,0 0 0 0 0,6 10 0 0 0,-7-8-42 0 0,1 1 0 0 0,-1 0 1 0 0,-1 0-1 0 0,1 0 0 0 0,-1 0 0 0 0,-1 1 1 0 0,0-1-1 0 0,0 1 0 0 0,-1 0 1 0 0,0 0-1 0 0,-1 0 0 0 0,0 1 1 0 0,-1-1-1 0 0,-1 14 0 0 0,1-21-52 0 0,-1-1-1 0 0,0 1 0 0 0,0-1 1 0 0,0 1-1 0 0,0-1 1 0 0,0 1-1 0 0,-1-1 1 0 0,1 0-1 0 0,-3 3 1 0 0,-4 8-1217 0 0,4 2-3750 0 0</inkml:trace>
</inkml:ink>
</file>

<file path=ppt/ink/ink8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39.7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8733 0 0,'0'0'6522'0'0,"7"17"-6270"0"0,-3-6-205 0 0,4 11 15 0 0,-1 1 0 0 0,0-1 0 0 0,4 37-1 0 0,1 54-257 0 0,-4 118-1 0 0,-19-251 2032 0 0,6-1-1865 0 0,2 0-1 0 0,0-1 1 0 0,1 1 0 0 0,1-1-1 0 0,1 0 1 0 0,1 0 0 0 0,1 1 0 0 0,1-1-1 0 0,1 1 1 0 0,1 0 0 0 0,1 0-1 0 0,0 0 1 0 0,18-36 0 0 0,-23 55-113 0 0,0-1 1 0 0,0 1 0 0 0,1 0-1 0 0,-1 0 1 0 0,1 0-1 0 0,-1 0 1 0 0,1 0 0 0 0,0 0-1 0 0,-1 0 1 0 0,1 1 0 0 0,0-1-1 0 0,0 0 1 0 0,0 1-1 0 0,1 0 1 0 0,-1-1 0 0 0,0 1-1 0 0,0 0 1 0 0,1 0-1 0 0,-1 0 1 0 0,1 1 0 0 0,-1-1-1 0 0,1 1 1 0 0,-1-1-1 0 0,1 1 1 0 0,2 0 0 0 0,0 0-427 0 0,0 1 0 0 0,0 0 1 0 0,0 1-1 0 0,0-1 0 0 0,0 1 1 0 0,0 0-1 0 0,0 0 0 0 0,-1 1 1 0 0,1-1-1 0 0,-1 1 0 0 0,5 4 1 0 0,16 9-2965 0 0,-8-8 1365 0 0</inkml:trace>
</inkml:ink>
</file>

<file path=ppt/ink/ink8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40.1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127 19 1684 0 0,'0'0'10130'0'0,"-10"12"-9692"0"0,2-4-365 0 0,-12 14 90 0 0,1 1 0 0 0,-16 25 0 0 0,31-42-187 0 0,0 0-1 0 0,0 0 1 0 0,1 0 0 0 0,-1 1-1 0 0,2-1 1 0 0,-1 1 0 0 0,1 0-1 0 0,0 0 1 0 0,0 0 0 0 0,0 0-1 0 0,1 0 1 0 0,1 0-1 0 0,-1 0 1 0 0,1 0 0 0 0,1 12-1 0 0,0-17 20 0 0,0 0 0 0 0,0 0 0 0 0,0-1 0 0 0,0 1 0 0 0,0 0-1 0 0,1-1 1 0 0,-1 1 0 0 0,0-1 0 0 0,1 0 0 0 0,-1 1-1 0 0,1-1 1 0 0,0 0 0 0 0,-1 0 0 0 0,1 0 0 0 0,0 0 0 0 0,0 0-1 0 0,0-1 1 0 0,0 1 0 0 0,-1 0 0 0 0,1-1 0 0 0,0 1-1 0 0,0-1 1 0 0,0 0 0 0 0,0 0 0 0 0,0 0 0 0 0,0 0 0 0 0,0 0-1 0 0,0 0 1 0 0,3-1 0 0 0,3 1 43 0 0,0-1 0 0 0,1 0 0 0 0,-1 0 1 0 0,0-1-1 0 0,14-5 0 0 0,-11 2 27 0 0,0 0 0 0 0,0-1 0 0 0,-1-1 0 0 0,0 0 0 0 0,0 0 0 0 0,-1-1 0 0 0,0 0 0 0 0,0 0 0 0 0,12-16 0 0 0,-17 18-18 0 0,0 1-1 0 0,0-1 0 0 0,0 1 1 0 0,-1-1-1 0 0,0 0 0 0 0,0 0 0 0 0,-1-1 1 0 0,0 1-1 0 0,0 0 0 0 0,0-1 1 0 0,-1 1-1 0 0,0-1 0 0 0,0 0 1 0 0,-1 1-1 0 0,1-1 0 0 0,-2 0 1 0 0,1 0-1 0 0,-1 1 0 0 0,-1-9 1 0 0,0 12-76 0 0,1 1 0 0 0,0-1 0 0 0,-1 0 1 0 0,0 0-1 0 0,0 1 0 0 0,0-1 0 0 0,0 1 0 0 0,0-1 1 0 0,0 1-1 0 0,-1 0 0 0 0,1 0 0 0 0,-1 0 1 0 0,1 0-1 0 0,-1 1 0 0 0,0-1 0 0 0,0 1 1 0 0,0-1-1 0 0,0 1 0 0 0,0 0 0 0 0,0 0 0 0 0,0 1 1 0 0,0-1-1 0 0,0 0 0 0 0,0 1 0 0 0,-1 0 1 0 0,1 0-1 0 0,-4 0 0 0 0,4 0-132 0 0,0 0-1 0 0,0 1 1 0 0,0-1-1 0 0,0 1 1 0 0,0-1 0 0 0,0 1-1 0 0,0 0 1 0 0,0 0-1 0 0,0 0 1 0 0,1 0 0 0 0,-1 1-1 0 0,-4 3 1 0 0,5-4-103 0 0,1 0 1 0 0,-1 0 0 0 0,1 1-1 0 0,0-1 1 0 0,0 1-1 0 0,0-1 1 0 0,0 1 0 0 0,0 0-1 0 0,0-1 1 0 0,0 1-1 0 0,0 0 1 0 0,1 0 0 0 0,-1 0-1 0 0,1-1 1 0 0,-1 1-1 0 0,1 0 1 0 0,0 0-1 0 0,-1 0 1 0 0,1 0 0 0 0,0 0-1 0 0,1 3 1 0 0,2 3-1950 0 0,10 2-558 0 0</inkml:trace>
</inkml:ink>
</file>

<file path=ppt/ink/ink8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40.5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202 0 468 0 0,'0'0'11884'0'0,"-13"1"-11546"0"0,3-1-245 0 0,5 0-49 0 0,0 0 1 0 0,0 0-1 0 0,0 0 0 0 0,0 1 0 0 0,0-1 1 0 0,1 1-1 0 0,-1 1 0 0 0,0-1 0 0 0,0 1 1 0 0,1-1-1 0 0,-1 1 0 0 0,1 1 0 0 0,-1-1 1 0 0,1 1-1 0 0,-4 3 0 0 0,-1 1-31 0 0,1 0-1 0 0,0 0 0 0 0,0 1 1 0 0,1 0-1 0 0,0 1 0 0 0,0 0 0 0 0,1 0 1 0 0,1 0-1 0 0,-1 1 0 0 0,1 0 1 0 0,1 0-1 0 0,0 0 0 0 0,0 1 1 0 0,1-1-1 0 0,0 1 0 0 0,1 0 1 0 0,0-1-1 0 0,0 13 0 0 0,2-20-38 0 0,1-1-1 0 0,-1 1 0 0 0,0 0 1 0 0,1-1-1 0 0,-1 1 0 0 0,1 0 1 0 0,0-1-1 0 0,0 1 0 0 0,0-1 1 0 0,0 1-1 0 0,0-1 0 0 0,1 0 1 0 0,-1 1-1 0 0,1-1 0 0 0,-1 0 1 0 0,1 0-1 0 0,0 0 1 0 0,0 0-1 0 0,0 0 0 0 0,0-1 1 0 0,0 1-1 0 0,0 0 0 0 0,1-1 1 0 0,-1 0-1 0 0,0 1 0 0 0,1-1 1 0 0,-1 0-1 0 0,1 0 0 0 0,0-1 1 0 0,-1 1-1 0 0,1 0 0 0 0,-1-1 1 0 0,5 1-1 0 0,0 0 33 0 0,1-1-1 0 0,-1 1 1 0 0,1-2 0 0 0,0 1-1 0 0,-1-1 1 0 0,1 0 0 0 0,-1 0-1 0 0,1-1 1 0 0,-1 0 0 0 0,12-4-1 0 0,-1-3 109 0 0,-1 0 0 0 0,0-1 0 0 0,0 0 0 0 0,23-21 0 0 0,-35 28-65 0 0,-1-1 1 0 0,0 0-1 0 0,1-1 1 0 0,-2 1-1 0 0,1-1 1 0 0,0 1-1 0 0,-1-1 1 0 0,0 0-1 0 0,0-1 1 0 0,0 1-1 0 0,-1 0 1 0 0,0-1-1 0 0,0 0 1 0 0,0 1-1 0 0,-1-1 1 0 0,0 0-1 0 0,0 0 1 0 0,0 0-1 0 0,-1-7 1 0 0,0 11-89 0 0,0 0 1 0 0,0 1 0 0 0,-1-1 0 0 0,1 0 0 0 0,-1 1 0 0 0,0-1 0 0 0,1 1-1 0 0,-1-1 1 0 0,0 1 0 0 0,0-1 0 0 0,0 1 0 0 0,0 0 0 0 0,0-1-1 0 0,0 1 1 0 0,0 0 0 0 0,0 0 0 0 0,-1 0 0 0 0,1-1 0 0 0,0 1-1 0 0,-1 1 1 0 0,1-1 0 0 0,-1 0 0 0 0,1 0 0 0 0,-1 1 0 0 0,1-1-1 0 0,-1 0 1 0 0,0 1 0 0 0,-2-1 0 0 0,-5-1-1231 0 0,0 1 0 0 0,0 0 0 0 0,-19 1-1 0 0,21 0-500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6.0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25 3536 0 0,'0'0'6703'0'0,"30"0"-3439"0"0,76-8-2882 0 0,3-1-253 0 0,-54 5-1370 0 0,-40 2-968 0 0,0 1-1 0 0,0 0 1 0 0,16 2-1 0 0,-26 0 67 0 0</inkml:trace>
</inkml:ink>
</file>

<file path=ppt/ink/ink8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40.9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7901 0 0,'0'0'6392'0'0,"8"16"-5758"0"0,-2-5-494 0 0,2 5 32 0 0,0 1 0 0 0,-1 0 0 0 0,-1 0 0 0 0,0 0 0 0 0,3 22 0 0 0,56 444 603 0 0,-42-278-2977 0 0,-21-193 1692 0 0,2 28-1711 0 0,-2-14-2721 0 0</inkml:trace>
  <inkml:trace contextRef="#ctx0" brushRef="#br0" timeOffset="1">111 537 5613 0 0,'0'0'6696'0'0,"13"-14"-6641"0"0,44-43-39 0 0,-52 53-5 0 0,-1 1-1 0 0,1 0 0 0 0,0 0 0 0 0,0 1 0 0 0,0 0 0 0 0,0 0 0 0 0,0 0 0 0 0,1 0 1 0 0,-1 1-1 0 0,1-1 0 0 0,-1 2 0 0 0,1-1 0 0 0,-1 0 0 0 0,1 1 0 0 0,-1 0 0 0 0,10 1 1 0 0,3 0-12 0 0,65 1-1123 0 0,127 21 0 0 0,-168-17-1308 0 0,-28-5-693 0 0,2-1-1366 0 0</inkml:trace>
</inkml:ink>
</file>

<file path=ppt/ink/ink8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6.4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52 102 508 0 0,'0'0'5356'0'0,"0"-9"-4933"0"0,1 1-272 0 0,1-3 522 0 0,-1-1 1 0 0,0 1-1 0 0,-1 0 1 0 0,0-1-1 0 0,-3-15 1 0 0,-5 73 669 0 0,6-28-1478 0 0,-16 179 1188 0 0,-5-67-6424 0 0,20-117 1406 0 0</inkml:trace>
</inkml:ink>
</file>

<file path=ppt/ink/ink8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6.8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 6869 0 0,'0'0'4236'0'0,"31"-8"-12913"0"0</inkml:trace>
</inkml:ink>
</file>

<file path=ppt/ink/ink8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7.2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1 303 6625 0 0,'0'0'3057'0'0,"15"-4"-2953"0"0,25-4-32 0 0,85-19 26 0 0,-113 24-49 0 0,0-1-1 0 0,0 0 0 0 0,-1-1 0 0 0,0 0 0 0 0,0-1 1 0 0,0 0-1 0 0,0-1 0 0 0,10-9 0 0 0,-16 10-22 0 0,0 0 0 0 0,-1 0-1 0 0,0 0 1 0 0,0-1 0 0 0,0 0-1 0 0,-1 0 1 0 0,0 0 0 0 0,0 0-1 0 0,-1-1 1 0 0,0 1 0 0 0,0-1-1 0 0,-1 1 1 0 0,0-1 0 0 0,0 0 0 0 0,-1 0-1 0 0,0 1 1 0 0,0-1 0 0 0,-1 0-1 0 0,0 1 1 0 0,0-1 0 0 0,-1 0-1 0 0,0 1 1 0 0,0 0 0 0 0,0-1-1 0 0,-1 1 1 0 0,-4-7 0 0 0,7 14-50 0 0,-1-1 0 0 0,1 1 1 0 0,0 0-1 0 0,0-1 0 0 0,-1 1 1 0 0,1 0-1 0 0,0 0 1 0 0,0-1-1 0 0,-1 1 0 0 0,1 0 1 0 0,0 0-1 0 0,-1-1 0 0 0,1 1 1 0 0,0 0-1 0 0,-1 0 0 0 0,1 0 1 0 0,0-1-1 0 0,-1 1 0 0 0,1 0 1 0 0,-1 0-1 0 0,1 0 1 0 0,0 0-1 0 0,-1 0 0 0 0,1 0 1 0 0,0 0-1 0 0,-1 0 0 0 0,1 0 1 0 0,-1 0-1 0 0,1 0 0 0 0,0 0 1 0 0,-1 0-1 0 0,1 0 0 0 0,-1 0 1 0 0,1 1-1 0 0,0-1 1 0 0,-1 0-1 0 0,1 0 0 0 0,0 0 1 0 0,-1 0-1 0 0,1 1 0 0 0,0-1 1 0 0,-1 0-1 0 0,1 0 0 0 0,0 1 1 0 0,0-1-1 0 0,-1 0 0 0 0,1 1 1 0 0,0-1-1 0 0,0 0 0 0 0,-1 1 1 0 0,1-1-1 0 0,0 0 1 0 0,0 1-1 0 0,-12 24-965 0 0,10-21 1040 0 0,-21 50 422 0 0,2 0-1 0 0,-25 110 0 0 0,-5 118 567 0 0,44-233-974 0 0,-7 39 296 0 0,4 2 0 0 0,2 91-1 0 0,8-149-313 0 0,2 0-1 0 0,1-1 1 0 0,1 1-1 0 0,2-1 1 0 0,1 1 0 0 0,2-2-1 0 0,1 1 1 0 0,1-1-1 0 0,19 35 1 0 0,-22-50 1 0 0,2-1 0 0 0,-1 0 0 0 0,2 0 0 0 0,0-1 0 0 0,1-1 1 0 0,0 0-1 0 0,0 0 0 0 0,1-1 0 0 0,1-1 0 0 0,0 0 0 0 0,1-1 0 0 0,-1-1 1 0 0,2 0-1 0 0,-1-1 0 0 0,23 7 0 0 0,-36-13-47 0 0,1 0-1 0 0,-1 0 1 0 0,0-1 0 0 0,0 1-1 0 0,0-1 1 0 0,1 1 0 0 0,-1-1 0 0 0,0 0-1 0 0,0 0 1 0 0,1 0 0 0 0,-1 0-1 0 0,0 0 1 0 0,0-1 0 0 0,1 1-1 0 0,-1-1 1 0 0,0 1 0 0 0,0-1 0 0 0,0 0-1 0 0,0 0 1 0 0,0 0 0 0 0,0 0-1 0 0,0 0 1 0 0,0 0 0 0 0,0-1 0 0 0,0 1-1 0 0,-1-1 1 0 0,3-2 0 0 0,-1 0-77 0 0,-1-1 1 0 0,0 1 0 0 0,0-1 0 0 0,0 0-1 0 0,-1 0 1 0 0,1 0 0 0 0,-1 0 0 0 0,0 0-1 0 0,-1 0 1 0 0,1 0 0 0 0,-1-8 0 0 0,-1-5-228 0 0,0 0 1 0 0,-1 0 0 0 0,-1 0-1 0 0,0 1 1 0 0,-1-1 0 0 0,-1 1 0 0 0,-8-18-1 0 0,-61-116-1006 0 0,21 47 1684 0 0,40 77-144 0 0,-16-39 315 0 0,27 60-491 0 0,0-1-1 0 0,0 1 1 0 0,1-1-1 0 0,0 1 1 0 0,0-1-1 0 0,1 1 1 0 0,-1-1-1 0 0,2-8 1 0 0,-1 12-82 0 0,1 1 0 0 0,0-1 1 0 0,0 1-1 0 0,0 0 1 0 0,0-1-1 0 0,1 1 0 0 0,-1 0 1 0 0,1 0-1 0 0,-1 0 0 0 0,1 0 1 0 0,0 0-1 0 0,0 0 0 0 0,-1 0 1 0 0,1 0-1 0 0,1 1 1 0 0,-1-1-1 0 0,0 1 0 0 0,0-1 1 0 0,1 1-1 0 0,-1 0 0 0 0,0 0 1 0 0,1 0-1 0 0,-1 0 1 0 0,5 0-1 0 0,8-3-109 0 0,0 1 1 0 0,29-3-1 0 0,-33 5 141 0 0,66-5-120 0 0,36-5-1113 0 0,-92 7-872 0 0,34-11-1 0 0,-30 6-83 0 0</inkml:trace>
</inkml:ink>
</file>

<file path=ppt/ink/ink8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7.6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104 1 4728 0 0,'0'0'5160'0'0,"-5"19"-5093"0"0,-24 100 814 0 0,-19 198 0 0 0,26 144-98 0 0,23-433-717 0 0,0 0 0 0 0,2-1 0 0 0,1 0 0 0 0,1 0 0 0 0,2 0 0 0 0,1 0 0 0 0,0-1 0 0 0,2 0 0 0 0,18 32 0 0 0,-21-44-10 0 0,2 0-1 0 0,0-1 1 0 0,0 0-1 0 0,2 0 1 0 0,-1-1-1 0 0,1-1 1 0 0,1 0 0 0 0,0 0-1 0 0,1-1 1 0 0,0-1-1 0 0,0 0 1 0 0,1-1 0 0 0,0 0-1 0 0,0-1 1 0 0,1-1-1 0 0,0 0 1 0 0,20 5 0 0 0,-16-7-403 0 0,0 0 0 0 0,1-2 0 0 0,22 1 0 0 0,-34-3-188 0 0,0 0 1 0 0,0 0-1 0 0,0-1 1 0 0,0 0 0 0 0,-1-1-1 0 0,1 1 1 0 0,0-2-1 0 0,-1 1 1 0 0,1-1-1 0 0,13-7 1 0 0,8-13-3852 0 0</inkml:trace>
</inkml:ink>
</file>

<file path=ppt/ink/ink8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8.3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50 6929 0 0,'0'0'2277'0'0,"7"15"-1573"0"0,7 17-377 0 0,-1 1 1 0 0,-2 0 0 0 0,-1 1 0 0 0,10 60 0 0 0,-18-68-201 0 0,0-15 43 0 0,0 1-1 0 0,-2-1 1 0 0,1 1 0 0 0,-2 0-1 0 0,-2 18 1 0 0,3-33 85 0 0,-1 0 0 0 0,0 0 1 0 0,1 0-1 0 0,-1 0 0 0 0,-1 1 1 0 0,1-1-1 0 0,-3-5 0 0 0,-1-1-90 0 0,1-7-170 0 0,0 1-1 0 0,1-1 0 0 0,1 1 1 0 0,1-1-1 0 0,0 0 0 0 0,0 0 1 0 0,2 1-1 0 0,3-24 0 0 0,-1 17-359 0 0,2 1 1 0 0,0-1-1 0 0,2 1 0 0 0,0 0 0 0 0,14-28 0 0 0,-19 46 155 0 0,-1 0 0 0 0,1 0 0 0 0,0 0 0 0 0,-1 0 0 0 0,1 1 0 0 0,0-1 0 0 0,1 0 0 0 0,-1 1 1 0 0,0 0-1 0 0,1-1 0 0 0,0 1 0 0 0,-1 0 0 0 0,1 1 0 0 0,0-1 0 0 0,0 0 0 0 0,0 1 0 0 0,0-1 0 0 0,0 1 0 0 0,0 0 0 0 0,0 0 0 0 0,1 0 0 0 0,-1 1 0 0 0,5-1 0 0 0,3 1-697 0 0,-1 1 0 0 0,1 0 0 0 0,0 0 0 0 0,-1 1 1 0 0,19 6-1 0 0,14 17 8756 0 0,-44-23-7514 0 0,-3 27-433 0 0,1-13 715 0 0,3-4-601 0 0,0 0 1 0 0,1-1-1 0 0,0 1 0 0 0,1 0 1 0 0,0 0-1 0 0,6 15 1 0 0,-8-23 3 0 0,1-1 0 0 0,0 0 1 0 0,1 0-1 0 0,-1 0 1 0 0,1 0-1 0 0,-1 0 1 0 0,1 0-1 0 0,0-1 1 0 0,0 1-1 0 0,0-1 0 0 0,0 1 1 0 0,0-1-1 0 0,1 0 1 0 0,-1 1-1 0 0,1-1 1 0 0,0 0-1 0 0,0-1 1 0 0,-1 1-1 0 0,1 0 1 0 0,0-1-1 0 0,0 0 0 0 0,0 0 1 0 0,1 0-1 0 0,-1 0 1 0 0,0 0-1 0 0,0 0 1 0 0,6-1-1 0 0,-7 0 30 0 0,0 0 1 0 0,0-1-1 0 0,0 0 0 0 0,-1 0 0 0 0,1 1 0 0 0,0-1 1 0 0,-1 0-1 0 0,1 0 0 0 0,0 0 0 0 0,-1-1 1 0 0,0 1-1 0 0,1 0 0 0 0,-1 0 0 0 0,0-1 1 0 0,1 1-1 0 0,-1-1 0 0 0,0 1 0 0 0,0-1 1 0 0,0 0-1 0 0,0 1 0 0 0,-1-1 0 0 0,1 0 1 0 0,0 0-1 0 0,-1 0 0 0 0,1-2 0 0 0,12-49 182 0 0,-13 52-243 0 0,3-15-28 0 0,-1 0 1 0 0,-1 0-1 0 0,-1-17 0 0 0,0 29 15 0 0,-1 0-1 0 0,1 0 1 0 0,-1 0-1 0 0,0 0 1 0 0,0 0-1 0 0,0 0 1 0 0,-1 1-1 0 0,-1-5 1 0 0,2 7-3 0 0,0-1 0 0 0,0 1 1 0 0,0 0-1 0 0,0 0 0 0 0,0-1 0 0 0,0 1 0 0 0,0 0 1 0 0,0 0-1 0 0,-1 0 0 0 0,1 0 0 0 0,0 1 1 0 0,0-1-1 0 0,-1 0 0 0 0,1 0 0 0 0,-1 1 0 0 0,1-1 1 0 0,-1 1-1 0 0,1-1 0 0 0,-1 1 0 0 0,1 0 1 0 0,-3-1-1 0 0,2 2-55 0 0,0-1 1 0 0,0 0-1 0 0,-1 1 1 0 0,1-1-1 0 0,0 1 1 0 0,0 0-1 0 0,-1-1 1 0 0,1 1-1 0 0,0 0 1 0 0,0 0-1 0 0,0 1 1 0 0,0-1-1 0 0,0 0 1 0 0,0 1-1 0 0,1-1 1 0 0,-1 1-1 0 0,0 0 1 0 0,1-1-1 0 0,-1 1 1 0 0,1 0-1 0 0,0 0 1 0 0,-1 0-1 0 0,1 0 1 0 0,0 0-1 0 0,0 0 1 0 0,-1 4-1 0 0,-1 1-639 0 0,1 0-1 0 0,-1 0 1 0 0,1 1-1 0 0,1-1 1 0 0,-1 1 0 0 0,0 14-1 0 0,4-9-979 0 0,10-1-317 0 0</inkml:trace>
</inkml:ink>
</file>

<file path=ppt/ink/ink8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8.7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99 1096 0 0,'0'0'9061'0'0,"8"-5"-9030"0"0,1 0-49 0 0,13-7 149 0 0,-22 12-125 0 0,0 0 1 0 0,0 0-1 0 0,1 1 0 0 0,-1-1 1 0 0,0 0-1 0 0,0 0 1 0 0,0 0-1 0 0,0 0 0 0 0,1 0 1 0 0,-1 0-1 0 0,0 0 1 0 0,0 0-1 0 0,0 0 0 0 0,0 0 1 0 0,0 0-1 0 0,0 1 1 0 0,1-1-1 0 0,-1 0 0 0 0,0 0 1 0 0,0 0-1 0 0,0 0 1 0 0,0 0-1 0 0,0 1 0 0 0,0-1 1 0 0,0 0-1 0 0,0 0 1 0 0,0 0-1 0 0,0 0 0 0 0,0 0 1 0 0,0 1-1 0 0,1-1 1 0 0,-1 0-1 0 0,0 0 0 0 0,0 0 1 0 0,0 0-1 0 0,0 1 1 0 0,-1-1-1 0 0,1 0 0 0 0,0 0 1 0 0,0 0-1 0 0,0 0 0 0 0,0 1 1 0 0,0-1-1 0 0,-7 19 506 0 0,4-12-489 0 0,0 0-1 0 0,0-1 0 0 0,1 1 0 0 0,0 0 0 0 0,0 0 0 0 0,0 0 0 0 0,1 1 1 0 0,0-1-1 0 0,1 0 0 0 0,0 0 0 0 0,0 8 0 0 0,1-12-13 0 0,-1-1 0 0 0,1 1 0 0 0,-1 0 0 0 0,1-1-1 0 0,0 1 1 0 0,0-1 0 0 0,1 1 0 0 0,-1-1 0 0 0,0 0-1 0 0,1 0 1 0 0,-1 1 0 0 0,1-1 0 0 0,0 0 0 0 0,0 0-1 0 0,-1 0 1 0 0,1-1 0 0 0,1 1 0 0 0,-1 0 0 0 0,0-1 0 0 0,0 1-1 0 0,1-1 1 0 0,-1 0 0 0 0,0 0 0 0 0,1 0 0 0 0,-1 0-1 0 0,1 0 1 0 0,0 0 0 0 0,-1-1 0 0 0,1 0 0 0 0,0 1-1 0 0,-1-1 1 0 0,4 0 0 0 0,3 0 71 0 0,0 0-1 0 0,1 0 1 0 0,-1-1-1 0 0,0-1 1 0 0,0 1-1 0 0,0-1 1 0 0,0-1-1 0 0,0 0 0 0 0,0 0 1 0 0,-1-1-1 0 0,0 0 1 0 0,1 0-1 0 0,-1-1 1 0 0,9-7-1 0 0,-12 8-49 0 0,-1 1 1 0 0,1-1-1 0 0,-1 0 0 0 0,0 0 0 0 0,0-1 0 0 0,-1 1 0 0 0,1-1 0 0 0,-1 1 0 0 0,0-1 0 0 0,0 0 0 0 0,-1 0 0 0 0,1-1 0 0 0,-1 1 0 0 0,0 0 0 0 0,-1-1 0 0 0,1 0 0 0 0,-1 1 0 0 0,0-1 0 0 0,-1 0 0 0 0,1 1 0 0 0,-1-1 0 0 0,0 0 0 0 0,-1 0 1 0 0,0-6-1 0 0,0 8-39 0 0,-1 1 0 0 0,1 0 0 0 0,0 0 0 0 0,-1-1 0 0 0,0 1 1 0 0,0 0-1 0 0,0 1 0 0 0,0-1 0 0 0,0 0 0 0 0,0 1 0 0 0,-1-1 1 0 0,1 1-1 0 0,-1-1 0 0 0,0 1 0 0 0,0 0 0 0 0,0 0 0 0 0,0 1 1 0 0,0-1-1 0 0,0 1 0 0 0,0-1 0 0 0,-6-1 0 0 0,-2 0-165 0 0,-1-1-1 0 0,0 2 0 0 0,1 0 1 0 0,-23-2-1 0 0,21 4 114 0 0,1-1 0 0 0,-1 2-1 0 0,0 0 1 0 0,1 1 0 0 0,-17 3 0 0 0,25-3-80 0 0,0-1 0 0 0,1 0 0 0 0,-1 1 1 0 0,0 0-1 0 0,1-1 0 0 0,-1 1 0 0 0,1 1 1 0 0,0-1-1 0 0,-4 4 0 0 0,6-5-163 0 0,-1 1-1 0 0,0 0 0 0 0,1 0 0 0 0,0 0 0 0 0,0 0 1 0 0,-1 0-1 0 0,1 0 0 0 0,0 0 0 0 0,1 1 1 0 0,-1-1-1 0 0,0 0 0 0 0,1 0 0 0 0,-1 1 1 0 0,1-1-1 0 0,-1 0 0 0 0,1 5 0 0 0,3 3-1888 0 0,8-2-689 0 0</inkml:trace>
</inkml:ink>
</file>

<file path=ppt/ink/ink8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9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54 147 380 0 0,'0'0'3605'0'0,"7"-13"-1809"0"0,59-107 3193 0 0,-54 107-3890 0 0,-12 13-1095 0 0,0 0 0 0 0,0 0 0 0 0,0 0 0 0 0,1 0 0 0 0,-1 0 0 0 0,0 0 0 0 0,0 0-1 0 0,1 0 1 0 0,-1 0 0 0 0,0 0 0 0 0,0 0 0 0 0,1 0 0 0 0,-1 0 0 0 0,0 0 0 0 0,0 0 0 0 0,0 0 0 0 0,1 0 0 0 0,-1 0 0 0 0,0 0 0 0 0,0 1 0 0 0,0-1 0 0 0,1 0 0 0 0,-1 0 0 0 0,0 0 0 0 0,0 0 0 0 0,0 0 0 0 0,0 1 0 0 0,1-1 0 0 0,-1 0 0 0 0,0 0 0 0 0,0 0 0 0 0,0 1 0 0 0,0-1 0 0 0,0 0 0 0 0,0 1 0 0 0,7 29-286 0 0,-6-21 546 0 0,9 100 1190 0 0,-5 120 0 0 0,-3-71-1411 0 0,-1-105-153 0 0,2 5-798 0 0,-3 0 1 0 0,-7 62-1 0 0,-5-69-4166 0 0</inkml:trace>
  <inkml:trace contextRef="#ctx0" brushRef="#br0" timeOffset="1">1 490 7141 0 0,'0'0'4016'0'0,"78"-46"-5152"0"0,-42 47 1032 0 0,-1 5-376 0 0,6 3-944 0 0,-13-3-552 0 0,17-1-553 0 0</inkml:trace>
</inkml:ink>
</file>

<file path=ppt/ink/ink8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9.5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 45 7949 0 0,'0'0'3617'0'0,"-2"8"-3517"0"0,2-5-119 0 0,-9 30 349 0 0,8-32-303 0 0,0 1 0 0 0,1-1 0 0 0,-1 0 0 0 0,0 1 0 0 0,0-1 0 0 0,0 0 0 0 0,0 0 0 0 0,0 0 0 0 0,0 0 0 0 0,0 0 0 0 0,0 0 0 0 0,-1 0 0 0 0,1 0 0 0 0,0 0 0 0 0,0 0 0 0 0,-1-1 0 0 0,1 1 0 0 0,-1 0 0 0 0,1-1 0 0 0,-1 1 0 0 0,1-1 0 0 0,-1 0 0 0 0,1 1 0 0 0,-4-1 0 0 0,4-3 3 0 0,0 0 1 0 0,0 0 0 0 0,1 1-1 0 0,-1-1 1 0 0,1 0 0 0 0,-1 0-1 0 0,1 0 1 0 0,0 0-1 0 0,0 0 1 0 0,1-6 0 0 0,-1 6-31 0 0,0-2-54 0 0,0 1 1 0 0,0-1-1 0 0,0 1 0 0 0,1-1 0 0 0,0 1 0 0 0,0-1 1 0 0,0 1-1 0 0,0-1 0 0 0,1 1 0 0 0,0 0 1 0 0,0 0-1 0 0,0 0 0 0 0,0 0 0 0 0,4-4 0 0 0,-5 44-1902 0 0,-1 11-2658 0 0,0-34 1534 0 0</inkml:trace>
</inkml:ink>
</file>

<file path=ppt/ink/ink8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09.9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89 1668 0 0,'0'0'6470'0'0,"14"-3"-6145"0"0,42-6-173 0 0,-54 9-117 0 0,1 0 0 0 0,-1 1 0 0 0,1-1 0 0 0,-1 1 0 0 0,0-1 0 0 0,1 1 0 0 0,-1 0 0 0 0,0 0 0 0 0,0 0 0 0 0,1 0 0 0 0,-1 0 0 0 0,0 1 0 0 0,0-1 0 0 0,0 1 0 0 0,-1-1 0 0 0,1 1 0 0 0,0 0 0 0 0,0-1 0 0 0,-1 1 0 0 0,1 0 0 0 0,-1 0 0 0 0,0 0 0 0 0,0 0 0 0 0,1 0 0 0 0,0 3 0 0 0,2 3 148 0 0,3 2-85 0 0,-1 0-1 0 0,-1 1 0 0 0,0 0 1 0 0,-1 0-1 0 0,0 0 1 0 0,0 1-1 0 0,-1-1 0 0 0,-1 1 1 0 0,0 0-1 0 0,0 0 1 0 0,-1 0-1 0 0,-1 12 0 0 0,0-23-64 0 0,1-1 0 0 0,-1 0-1 0 0,0 1 1 0 0,0-1 0 0 0,0 0-1 0 0,0 1 1 0 0,0-1 0 0 0,0 0-1 0 0,0 1 1 0 0,0-1 0 0 0,0 0 0 0 0,0 1-1 0 0,0-1 1 0 0,0 1 0 0 0,0-1-1 0 0,0 0 1 0 0,0 1 0 0 0,0-1-1 0 0,0 0 1 0 0,0 1 0 0 0,0-1-1 0 0,-1 0 1 0 0,1 1 0 0 0,0-1-1 0 0,0 0 1 0 0,0 0 0 0 0,-1 1-1 0 0,1-1 1 0 0,0 0 0 0 0,0 0-1 0 0,-1 1 1 0 0,1-1 0 0 0,0 0-1 0 0,0 0 1 0 0,-1 1 0 0 0,1-1 0 0 0,0 0-1 0 0,-1 0 1 0 0,1 0 0 0 0,0 0-1 0 0,-1 0 1 0 0,1 0 0 0 0,0 1-1 0 0,-1-1 1 0 0,1 0 0 0 0,0 0-1 0 0,-1 0 1 0 0,1 0 0 0 0,-1 0-1 0 0,1 0 1 0 0,0 0 0 0 0,-1-1-1 0 0,1 1 1 0 0,0 0 0 0 0,-1 0-1 0 0,1 0 1 0 0,0 0 0 0 0,-1 0-1 0 0,1 0 1 0 0,0-1 0 0 0,0 1 0 0 0,-1 0-1 0 0,1 0 1 0 0,0 0 0 0 0,-1-1-1 0 0,1 1 1 0 0,0 0 0 0 0,0-1-1 0 0,-1 1 1 0 0,0-2 60 0 0,-1 1-1 0 0,0-1 1 0 0,1 1-1 0 0,-1-1 1 0 0,1 0-1 0 0,0 0 1 0 0,-1 0-1 0 0,1 0 1 0 0,-1-3-1 0 0,0-2-100 0 0,2 0-1 0 0,-1 1 0 0 0,1-1 0 0 0,0 0 1 0 0,0 0-1 0 0,1 0 0 0 0,0 1 0 0 0,0-1 1 0 0,1 0-1 0 0,0 1 0 0 0,0 0 0 0 0,0-1 1 0 0,1 1-1 0 0,0 0 0 0 0,0 0 0 0 0,0 0 1 0 0,1 0-1 0 0,0 1 0 0 0,8-9 0 0 0,2-1-1006 0 0,0 1-1 0 0,1 0 0 0 0,0 1 0 0 0,1 1 0 0 0,24-15 0 0 0,-31 22 2 0 0,1 0 0 0 0,-1 1 0 0 0,1 0 0 0 0,0 0 0 0 0,19-4 1 0 0,-3 5-701 0 0</inkml:trace>
  <inkml:trace contextRef="#ctx0" brushRef="#br0" timeOffset="1">501 1 1764 0 0,'0'0'8648'0'0,"8"14"-7909"0"0,26 46-128 0 0,-30-52-484 0 0,-1-1 0 0 0,0 1-1 0 0,0 0 1 0 0,-1 0-1 0 0,0 0 1 0 0,0 0 0 0 0,-1 0-1 0 0,0 0 1 0 0,0 0 0 0 0,-1 12-1 0 0,1-3-45 0 0,-1-12-124 0 0,-2 47-2750 0 0,2-50 2602 0 0,0 1 0 0 0,-1-1-1 0 0,1 0 1 0 0,-1 1 0 0 0,0-1-1 0 0,0 1 1 0 0,0-1-1 0 0,0 0 1 0 0,0 0 0 0 0,0 0-1 0 0,-1 0 1 0 0,1 1 0 0 0,-1-2-1 0 0,1 1 1 0 0,-1 0 0 0 0,0 0-1 0 0,0 0 1 0 0,-2 1 0 0 0,-3 0-2518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6.4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1 444 0 0,'0'0'9725'0'0,"11"0"-9714"0"0,321 0 1169 0 0,-332 14-7202 0 0</inkml:trace>
</inkml:ink>
</file>

<file path=ppt/ink/ink8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0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0 104 5549 0 0,'0'0'6369'0'0,"7"13"-6917"0"0,-6-11 573 0 0,0 0 0 0 0,1 0 0 0 0,-1 0 0 0 0,0 0 1 0 0,1 0-1 0 0,0-1 0 0 0,-1 1 0 0 0,1-1 0 0 0,0 1 1 0 0,0-1-1 0 0,0 1 0 0 0,0-1 0 0 0,0 0 0 0 0,0 0 1 0 0,0 0-1 0 0,0 0 0 0 0,4 1 0 0 0,-4-2 16 0 0,0 0-1 0 0,-1-1 1 0 0,1 1-1 0 0,0 0 1 0 0,-1 0-1 0 0,1-1 1 0 0,0 1 0 0 0,-1-1-1 0 0,1 1 1 0 0,-1-1-1 0 0,1 0 1 0 0,-1 1-1 0 0,1-1 1 0 0,-1 0-1 0 0,1 0 1 0 0,-1 0-1 0 0,0 0 1 0 0,3-2 0 0 0,0-3 39 0 0,1 0 0 0 0,-1 0 1 0 0,0 0-1 0 0,0 0 1 0 0,0 0-1 0 0,-1-1 1 0 0,0 0-1 0 0,-1 1 0 0 0,4-14 1 0 0,-4 10-337 0 0,-1-1 0 0 0,0 1-1 0 0,0-14 1 0 0,-15 33-2724 0 0,2 8 1622 0 0,0 1 1 0 0,2 1-1 0 0,0-1 0 0 0,-11 30 1 0 0,8-9-676 0 0</inkml:trace>
</inkml:ink>
</file>

<file path=ppt/ink/ink8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0.8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0 142 600 0 0,'0'0'2118'0'0,"15"1"-1676"0"0,-7-1-404 0 0,11 2 148 0 0,0-1-1 0 0,0-1 1 0 0,0-1 0 0 0,0-1-1 0 0,21-4 1 0 0,-28 2 0 0 0,0 0 1 0 0,-1 0 0 0 0,1-1-1 0 0,-1-1 1 0 0,12-8-1 0 0,-19 12 131 0 0,0-1-1 0 0,0 1 0 0 0,0-1 0 0 0,0-1 0 0 0,-1 1 0 0 0,1 0 0 0 0,-1-1 0 0 0,0 0 0 0 0,0 0 0 0 0,0 0 0 0 0,-1 0 1 0 0,1 0-1 0 0,-1 0 0 0 0,0-1 0 0 0,0 1 0 0 0,1-6 0 0 0,-3 9-271 0 0,0 0 1 0 0,0 0-1 0 0,1 0 1 0 0,-1 0-1 0 0,0 0 0 0 0,0 0 1 0 0,0 0-1 0 0,-1 0 1 0 0,1 0-1 0 0,0 0 1 0 0,0 0-1 0 0,-1 0 0 0 0,1 0 1 0 0,0 0-1 0 0,-1 0 1 0 0,1 1-1 0 0,-1-1 0 0 0,1 0 1 0 0,-1 0-1 0 0,1 0 1 0 0,-1 0-1 0 0,0 1 1 0 0,1-1-1 0 0,-1 0 0 0 0,0 1 1 0 0,-1-2-1 0 0,0 1-6 0 0,0 0-1 0 0,0 0 1 0 0,-1 0 0 0 0,1 0-1 0 0,-1 0 1 0 0,1 1-1 0 0,-1-1 1 0 0,1 1-1 0 0,-1 0 1 0 0,-3 0 0 0 0,1-1-49 0 0,0 2 1 0 0,-1-1 0 0 0,1 0 0 0 0,0 1 0 0 0,0 0 0 0 0,0 1 0 0 0,0-1 0 0 0,0 1 0 0 0,0 0 0 0 0,-6 3 0 0 0,7-1-46 0 0,0 0 1 0 0,-1 0-1 0 0,1 0 1 0 0,1 1-1 0 0,-1-1 1 0 0,1 1-1 0 0,0 0 1 0 0,0 0 0 0 0,0 0-1 0 0,1 1 1 0 0,0-1-1 0 0,0 1 1 0 0,0-1-1 0 0,0 1 1 0 0,1 0-1 0 0,-1 8 1 0 0,0 11-11 0 0,1-1 0 0 0,4 42 0 0 0,-2-42 97 0 0,8 51 294 0 0,2-1 1 0 0,43 143-1 0 0,-48-192-255 0 0,-2-16-22 0 0,-2 0 0 0 0,0 1 0 0 0,0-1 0 0 0,0 1 0 0 0,-1-1-1 0 0,-1 1 1 0 0,1 0 0 0 0,-3 11 0 0 0,2-21 15 0 0,-1 1 0 0 0,1 0 0 0 0,-1-1 0 0 0,1 1 0 0 0,-1-1 0 0 0,0 0 0 0 0,1 1 0 0 0,-1-1 0 0 0,0 1 0 0 0,1-1 0 0 0,-1 0 0 0 0,0 0 0 0 0,1 1 0 0 0,-1-1 0 0 0,0 0 0 0 0,0 0 1 0 0,1 0-1 0 0,-1 0 0 0 0,0 0 0 0 0,0 0 0 0 0,0 0 0 0 0,-1 0 0 0 0,-21-1 923 0 0,21 1-929 0 0,-9-2-147 0 0,0-1-1 0 0,0 0 1 0 0,1 0-1 0 0,0-1 1 0 0,-1 0-1 0 0,1-1 0 0 0,1 0 1 0 0,-1-1-1 0 0,1 0 1 0 0,0 0-1 0 0,0-1 1 0 0,1 0-1 0 0,0 0 1 0 0,-14-18-1 0 0,21 23-245 0 0,0 0 0 0 0,0 0 1 0 0,0 0-1 0 0,0 0 0 0 0,0 0 0 0 0,1 0 1 0 0,-1 0-1 0 0,1 0 0 0 0,0-1 0 0 0,-1 1 0 0 0,1 0 1 0 0,0 0-1 0 0,0-1 0 0 0,0 1 0 0 0,1 0 1 0 0,-1 0-1 0 0,2-4 0 0 0,5-20-5183 0 0</inkml:trace>
</inkml:ink>
</file>

<file path=ppt/ink/ink8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1.2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1 8037 0 0,'0'0'2694'0'0,"3"15"-2281"0"0,11 63 1061 0 0,8 134-1 0 0,-22-198-1428 0 0,0 17 87 0 0,-4 38 0 0 0,2-60-80 0 0,1 0 1 0 0,-1 0 0 0 0,0 0 0 0 0,-1-1 0 0 0,0 1 0 0 0,-1-1 0 0 0,0 1-1 0 0,-8 13 1 0 0,12-21-24 0 0,-1-1-1 0 0,1 1 0 0 0,0-1 0 0 0,-1 1 0 0 0,1 0 0 0 0,0-1 0 0 0,-1 1 1 0 0,1-1-1 0 0,0 1 0 0 0,-1-1 0 0 0,1 1 0 0 0,-1-1 0 0 0,1 1 0 0 0,-1-1 1 0 0,1 0-1 0 0,-1 1 0 0 0,0-1 0 0 0,1 0 0 0 0,-1 1 0 0 0,1-1 1 0 0,-1 0-1 0 0,0 0 0 0 0,1 0 0 0 0,-1 1 0 0 0,0-1 0 0 0,1 0 0 0 0,-1 0 1 0 0,1 0-1 0 0,-2 0 0 0 0,1-1-15 0 0,0 0 1 0 0,0 0-1 0 0,1 1 0 0 0,-1-1 1 0 0,1 0-1 0 0,-1 0 1 0 0,1 0-1 0 0,-1 0 0 0 0,1 0 1 0 0,-1 0-1 0 0,1 0 0 0 0,0 0 1 0 0,0 0-1 0 0,-1 0 1 0 0,1 0-1 0 0,0-1 0 0 0,-1-44-377 0 0,6 29 130 0 0,1-1-1 0 0,0 1 1 0 0,1 1 0 0 0,1-1-1 0 0,0 1 1 0 0,15-20-1 0 0,-9 13-44 0 0,-5 7 161 0 0,1 1 1 0 0,0 0-1 0 0,1 0 0 0 0,15-16 0 0 0,-25 30 91 0 0,-1 1 0 0 0,1 0 0 0 0,-1-1 0 0 0,1 1 0 0 0,-1-1 0 0 0,1 1 1 0 0,-1 0-1 0 0,1-1 0 0 0,-1 1 0 0 0,1 0 0 0 0,-1 0 0 0 0,1-1 0 0 0,0 1 0 0 0,-1 0 0 0 0,1 0 0 0 0,-1 0 1 0 0,1 0-1 0 0,0 0 0 0 0,-1 0 0 0 0,1 0 0 0 0,0 0 0 0 0,-1 0 0 0 0,1 0 0 0 0,-1 0 0 0 0,1 0 0 0 0,0 0 1 0 0,-1 0-1 0 0,1 1 0 0 0,-1-1 0 0 0,2 1 0 0 0,11 16 49 0 0,2 31 672 0 0,-14-45-689 0 0,4 28 125 0 0,-1 1 1 0 0,-2-1 0 0 0,-2 55 0 0 0,-1-33-441 0 0,1-50 113 0 0,-3 33-409 0 0,3-35 303 0 0,0 1 1 0 0,0-1-1 0 0,0 1 1 0 0,-1-1-1 0 0,1 0 1 0 0,-1 1-1 0 0,1-1 0 0 0,-1 0 1 0 0,1 1-1 0 0,-1-1 1 0 0,0 0-1 0 0,1 0 1 0 0,-1 0-1 0 0,0 0 0 0 0,0 0 1 0 0,0 0-1 0 0,0 0 1 0 0,0 0-1 0 0,0 0 1 0 0,0 0-1 0 0,-3 1 1 0 0</inkml:trace>
</inkml:ink>
</file>

<file path=ppt/ink/ink8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1.6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102 1 5673 0 0,'0'0'2801'0'0,"-1"13"-2566"0"0,-3 63 1059 0 0,5 83 1 0 0,16 91-1077 0 0,-9-149-776 0 0,-8-71-314 0 0,0-23-171 0 0,0 0 0 0 0,0-1 0 0 0,0 1 0 0 0,3 12 0 0 0</inkml:trace>
  <inkml:trace contextRef="#ctx0" brushRef="#br0" timeOffset="1">0 294 5673 0 0,'0'0'6102'0'0,"16"-7"-6405"0"0,55-19 210 0 0,-60 24 83 0 0,-1-1 0 0 0,1 2 1 0 0,-1-1-1 0 0,1 2 0 0 0,0-1 0 0 0,-1 1 1 0 0,1 1-1 0 0,0 0 0 0 0,10 3 0 0 0,15 0-133 0 0,116 5-4997 0 0,-107-9 2266 0 0</inkml:trace>
</inkml:ink>
</file>

<file path=ppt/ink/ink8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2.0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 1 8537 0 0,'0'0'3025'0'0,"-4"16"-2571"0"0,2-7-355 0 0,-3 14 165 0 0,2 1-1 0 0,0 0 1 0 0,0 24-1 0 0,6 200 881 0 0,-2 169-3025 0 0,-6-332 214 0 0,-1 64-4987 0 0,10-92 2875 0 0</inkml:trace>
  <inkml:trace contextRef="#ctx0" brushRef="#br0" timeOffset="1">45 1376 6005 0 0,'0'0'10248'0'0,"-38"-60"-11124"0"0,49 60 360 0 0,5 0-144 0 0,7 0-496 0 0,2 0-548 0 0,-4 0-1100 0 0,11-16-2925 0 0</inkml:trace>
</inkml:ink>
</file>

<file path=ppt/ink/ink8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2.5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189 55 6385 0 0,'0'0'4124'0'0,"88"-53"-4124"0"0,-59 52-100 0 0,1 1 32 0 0,2 0-112 0 0,1 6 64 0 0,-4 0-52 0 0,-2 3-360 0 0,-8 0-392 0 0,-8-2-628 0 0,-7 8-1369 0 0</inkml:trace>
  <inkml:trace contextRef="#ctx0" brushRef="#br0" timeOffset="1">0 416 3372 0 0,'0'0'9279'0'0,"4"4"-8874"0"0,-1-2-388 0 0,0 0-1 0 0,0 0 1 0 0,0-1 0 0 0,1 1-1 0 0,-1-1 1 0 0,1 0 0 0 0,-1 0 0 0 0,1 0-1 0 0,-1 0 1 0 0,1 0 0 0 0,0-1 0 0 0,-1 1-1 0 0,1-1 1 0 0,0 0 0 0 0,-1-1-1 0 0,5 0 1 0 0,76-10-239 0 0,-58 7 51 0 0,-24 3 116 0 0,20-2-1062 0 0,0-1-1 0 0,-1-1 1 0 0,39-14-1 0 0,-26 3-1860 0 0</inkml:trace>
</inkml:ink>
</file>

<file path=ppt/ink/ink8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3.5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161 0 4864 0 0,'0'0'5616'0'0,"3"14"-4934"0"0,7 71-75 0 0,-2 1 0 0 0,-5-1 0 0 0,-8 96-1 0 0,1-137-790 0 0,-2-1-1 0 0,-2 0 1 0 0,-1 0-1 0 0,-3-1 0 0 0,-31 77 1 0 0,40-113 6 0 0,-1 1-1 0 0,1-1 1 0 0,-1-1 0 0 0,0 1-1 0 0,-1 0 1 0 0,-6 6 0 0 0,10-11 57 0 0,0 0-1 0 0,0 0 1 0 0,0 0 0 0 0,0 0 0 0 0,0 0 0 0 0,0-1 0 0 0,0 1 0 0 0,0 0-1 0 0,0-1 1 0 0,0 1 0 0 0,0-1 0 0 0,0 1 0 0 0,-1-1 0 0 0,1 1-1 0 0,0-1 1 0 0,0 0 0 0 0,-1 1 0 0 0,1-1 0 0 0,0 0 0 0 0,0 0 0 0 0,-1 0-1 0 0,1 0 1 0 0,0 0 0 0 0,0-1 0 0 0,-1 1 0 0 0,1 0 0 0 0,0 0 0 0 0,0-1-1 0 0,-1 1 1 0 0,1-1 0 0 0,0 1 0 0 0,0-1 0 0 0,0 0 0 0 0,0 1 0 0 0,0-1-1 0 0,0 0 1 0 0,0 0 0 0 0,0 1 0 0 0,0-1 0 0 0,0 0 0 0 0,0 0 0 0 0,0 0-1 0 0,0-2 1 0 0,-14-22-2862 0 0</inkml:trace>
</inkml:ink>
</file>

<file path=ppt/ink/ink8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3.9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1 237 1332 0 0,'0'0'6454'0'0,"11"18"-5713"0"0,77 110 445 0 0,-71-105-1002 0 0,0 0 0 0 0,2-2-1 0 0,1 0 1 0 0,1-2 0 0 0,0 0 0 0 0,32 20 0 0 0,-44-32-137 0 0,1-1 1 0 0,0 0 0 0 0,0-1 0 0 0,0 0-1 0 0,1-1 1 0 0,0 0 0 0 0,-1 0-1 0 0,2-1 1 0 0,-1-1 0 0 0,0 0 0 0 0,0 0-1 0 0,1-1 1 0 0,-1-1 0 0 0,1 0 0 0 0,-1 0-1 0 0,0-1 1 0 0,1 0 0 0 0,16-5-1 0 0,-19 2 65 0 0,1-1 0 0 0,-1 0 0 0 0,0 0 0 0 0,0 0 0 0 0,-1-1 0 0 0,0-1 0 0 0,0 1 0 0 0,0-1 0 0 0,-1-1 0 0 0,0 1-1 0 0,0-1 1 0 0,-1-1 0 0 0,0 1 0 0 0,8-17 0 0 0,2-4 278 0 0,-2-1 1 0 0,-2-1-1 0 0,13-42 1 0 0,-13 29-327 0 0,-2-1 1 0 0,-2 1-1 0 0,-1-1 0 0 0,0-77 1 0 0,-7 122-76 0 0,0 0 0 0 0,0-1 0 0 0,0 1 0 0 0,0-1 0 0 0,0 1 1 0 0,0-1-1 0 0,0 1 0 0 0,0 0 0 0 0,0-1 0 0 0,0 1 0 0 0,0-1 1 0 0,0 1-1 0 0,0-1 0 0 0,-1 1 0 0 0,1 0 0 0 0,0-1 0 0 0,0 1 0 0 0,0-1 1 0 0,-1 1-1 0 0,1 0 0 0 0,0-1 0 0 0,0 1 0 0 0,-1 0 0 0 0,1-1 0 0 0,0 1 1 0 0,-1 0-1 0 0,1-1 0 0 0,0 1 0 0 0,-1 0 0 0 0,1 0 0 0 0,0-1 0 0 0,-1 1 1 0 0,1 0-1 0 0,-1 0 0 0 0,1 0 0 0 0,0 0 0 0 0,-1 0 0 0 0,1 0 0 0 0,-1-1 1 0 0,1 1-1 0 0,-1 0 0 0 0,1 0 0 0 0,0 0 0 0 0,-1 0 0 0 0,1 0 1 0 0,-1 1-1 0 0,1-1 0 0 0,-1 0 0 0 0,1 0 0 0 0,0 0 0 0 0,-1 0 0 0 0,1 0 1 0 0,-1 1-1 0 0,1-1 0 0 0,0 0 0 0 0,-1 0 0 0 0,1 0 0 0 0,-1 1 0 0 0,1-1 1 0 0,-1 1-1 0 0,-23 19-789 0 0,7 0 482 0 0,1 2 1 0 0,0 0 0 0 0,2 0 0 0 0,0 2-1 0 0,2-1 1 0 0,-15 40 0 0 0,20-43-724 0 0,1-1-1 0 0,1 1 1 0 0,1 1 0 0 0,1-1 0 0 0,-1 28 0 0 0,4-19-1646 0 0</inkml:trace>
</inkml:ink>
</file>

<file path=ppt/ink/ink8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4.3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43 2752 0 0,'0'0'8246'0'0,"1"16"-7964"0"0,-2 118-118 0 0,0-128-162 0 0,1-1 0 0 0,0 0 0 0 0,0 0 0 0 0,1 0-1 0 0,-1 1 1 0 0,1-1 0 0 0,0 0 0 0 0,0 0 0 0 0,1 0 0 0 0,0 0 0 0 0,3 6 0 0 0,-3-8 8 0 0,0 0 1 0 0,0 0-1 0 0,1 0 0 0 0,-1 0 1 0 0,1-1-1 0 0,0 1 0 0 0,0-1 1 0 0,0 0-1 0 0,0 0 0 0 0,0 0 1 0 0,0 0-1 0 0,1 0 0 0 0,-1-1 0 0 0,1 1 1 0 0,-1-1-1 0 0,7 1 0 0 0,1 1 38 0 0,0-1-1 0 0,-1 0 1 0 0,1-1-1 0 0,0 0 1 0 0,0 0-1 0 0,0-1 1 0 0,0-1-1 0 0,0 0 1 0 0,0 0-1 0 0,-1-1 1 0 0,1-1-1 0 0,0 0 1 0 0,15-6-1 0 0,-20 6-17 0 0,0-1-1 0 0,0 1 0 0 0,0-1 0 0 0,-1 0 0 0 0,1 0 0 0 0,-1 0 0 0 0,0-1 1 0 0,0 0-1 0 0,-1 0 0 0 0,1-1 0 0 0,-1 1 0 0 0,0-1 0 0 0,-1 0 1 0 0,1 0-1 0 0,-1 0 0 0 0,0 0 0 0 0,-1 0 0 0 0,0-1 0 0 0,0 1 0 0 0,0-1 1 0 0,0 0-1 0 0,0-10 0 0 0,-1 11-99 0 0,-1 0-1 0 0,1 0 1 0 0,-1 1 0 0 0,0-1 0 0 0,0 0-1 0 0,-1 0 1 0 0,0 1 0 0 0,0-1 0 0 0,0 0-1 0 0,-1 1 1 0 0,0-1 0 0 0,0 1 0 0 0,0-1-1 0 0,-1 1 1 0 0,1 0 0 0 0,-1 0 0 0 0,-1 0-1 0 0,1 1 1 0 0,-1-1 0 0 0,1 1 0 0 0,-1-1-1 0 0,-1 1 1 0 0,1 1 0 0 0,0-1 0 0 0,-1 0-1 0 0,0 1 1 0 0,0 0 0 0 0,0 0 0 0 0,0 1-1 0 0,0-1 1 0 0,-1 1 0 0 0,1 0 0 0 0,-1 1-1 0 0,0-1 1 0 0,1 1 0 0 0,-1 0 0 0 0,-8 0-1 0 0,-15 2-4057 0 0</inkml:trace>
</inkml:ink>
</file>

<file path=ppt/ink/ink8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4.8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53 210 5108 0 0,'0'0'5220'0'0,"5"13"-4648"0"0,15 43-211 0 0,-19-55-333 0 0,0 1 0 0 0,-1 0 0 0 0,1 0 0 0 0,-1 0 0 0 0,0 0 0 0 0,1 0 0 0 0,-1 0 0 0 0,0 0 0 0 0,0 0-1 0 0,0 0 1 0 0,0 0 0 0 0,0 0 0 0 0,-1 0 0 0 0,1 0 0 0 0,-1 0 0 0 0,1 0 0 0 0,-1 0 0 0 0,-1 2 0 0 0,2-3-3 0 0,-1 0 1 0 0,0 0-1 0 0,0 0 1 0 0,0 0-1 0 0,0 0 1 0 0,0 0-1 0 0,-1 0 1 0 0,1 0-1 0 0,0 0 1 0 0,0 0-1 0 0,-1-1 1 0 0,1 1-1 0 0,0-1 0 0 0,-1 1 1 0 0,1-1-1 0 0,0 1 1 0 0,-1-1-1 0 0,-2 1 1 0 0,2-1 3 0 0,0 0 0 0 0,0 0 0 0 0,0 0 0 0 0,0 0 0 0 0,0 0 0 0 0,0 0 0 0 0,0 0 0 0 0,0-1 0 0 0,0 1 0 0 0,0-1 0 0 0,0 1 0 0 0,0-1 0 0 0,0 0 0 0 0,1 0 0 0 0,-1 0 0 0 0,0 0 0 0 0,0 0 0 0 0,1 0 0 0 0,-1 0 0 0 0,1-1 0 0 0,-1 1 0 0 0,1 0 0 0 0,-1-1 0 0 0,1 0 0 0 0,0 1 0 0 0,0-1 0 0 0,-2-2 0 0 0,2-1-42 0 0,1-1 1 0 0,-1 1-1 0 0,1 0 1 0 0,0 0-1 0 0,1 0 1 0 0,-1-1-1 0 0,1 1 1 0 0,0 0-1 0 0,0 0 1 0 0,1 0-1 0 0,-1 0 1 0 0,1 0-1 0 0,0 1 1 0 0,1-1-1 0 0,-1 0 1 0 0,4-4-1 0 0,7-10-83 0 0,1 0 0 0 0,21-22 1 0 0,-15 18 95 0 0,-10 11-17 0 0,-1 2-1 0 0,2-1 1 0 0,0 1 0 0 0,0 0 0 0 0,0 1 0 0 0,19-10-1 0 0,-27 17 16 0 0,-1 0 0 0 0,1 1 0 0 0,0-1 0 0 0,0 1 0 0 0,0 0 0 0 0,0 0 0 0 0,0 0 0 0 0,0 0 0 0 0,0 1 0 0 0,0-1 0 0 0,0 1 0 0 0,0 0 0 0 0,1 0 0 0 0,-1 0 0 0 0,0 0 0 0 0,0 0 0 0 0,0 1 0 0 0,0-1 0 0 0,0 1 0 0 0,0 0 0 0 0,0 0 0 0 0,0 0 0 0 0,0 1 0 0 0,0-1 0 0 0,0 1 0 0 0,0-1 0 0 0,-1 1 0 0 0,1 0 0 0 0,-1 0 0 0 0,1 0 0 0 0,-1 0 0 0 0,0 0 0 0 0,0 1 0 0 0,0-1 0 0 0,2 5-1 0 0,2 2-1 0 0,-1 0-1 0 0,0 0 0 0 0,-1 1 0 0 0,0 0 0 0 0,0-1 0 0 0,-1 2 0 0 0,-1-1 1 0 0,0 0-1 0 0,2 15 0 0 0,-2 11-2614 0 0,-2 49-1 0 0,-1-72 1212 0 0,0 13-3199 0 0</inkml:trace>
  <inkml:trace contextRef="#ctx0" brushRef="#br0" timeOffset="1">389 307 2584 0 0,'0'0'3234'0'0,"15"-15"-2794"0"0,114-112-46 0 0,-116 114-271 0 0,6-6-216 0 0,23-27 0 0 0,-38 41 256 0 0,-1 1-1 0 0,0-1 1 0 0,0 0 0 0 0,0 0 0 0 0,0 0-1 0 0,-1 0 1 0 0,0 0 0 0 0,0 0-1 0 0,0-1 1 0 0,0 1 0 0 0,-1-1-1 0 0,1-8 1 0 0,-2 13-103 0 0,0 1 0 0 0,0-1 0 0 0,0 1 0 0 0,0 0-1 0 0,0-1 1 0 0,-1 1 0 0 0,1-1 0 0 0,0 1 0 0 0,0-1 0 0 0,0 1 0 0 0,0-1-1 0 0,-1 1 1 0 0,1 0 0 0 0,0-1 0 0 0,0 1 0 0 0,-1-1 0 0 0,1 1 0 0 0,0 0-1 0 0,-1-1 1 0 0,1 1 0 0 0,0 0 0 0 0,-1 0 0 0 0,1-1 0 0 0,0 1 0 0 0,-1 0-1 0 0,1 0 1 0 0,-1-1 0 0 0,1 1 0 0 0,-1 0 0 0 0,1 0 0 0 0,-1 0 0 0 0,-20 0 617 0 0,-17 14-160 0 0,28-7-453 0 0,1 0-1 0 0,0 0 0 0 0,0 1 1 0 0,1 1-1 0 0,0-1 0 0 0,0 1 0 0 0,1 1 1 0 0,0-1-1 0 0,1 1 0 0 0,0 0 1 0 0,0 1-1 0 0,1 0 0 0 0,1-1 0 0 0,0 2 1 0 0,0-1-1 0 0,1 0 0 0 0,0 1 0 0 0,1-1 1 0 0,1 1-1 0 0,0 0 0 0 0,0-1 1 0 0,3 25-1 0 0,-1-33-72 0 0,0 0 0 0 0,0 1 0 0 0,1-1 1 0 0,-1 0-1 0 0,1 0 0 0 0,0 0 0 0 0,0 0 0 0 0,0 0 0 0 0,0 0 1 0 0,1 0-1 0 0,-1-1 0 0 0,1 1 0 0 0,0-1 0 0 0,-1 0 1 0 0,1 0-1 0 0,0 0 0 0 0,1 0 0 0 0,-1 0 0 0 0,0-1 0 0 0,4 2 1 0 0,7 3-362 0 0,1-1 1 0 0,-1 0-1 0 0,21 3 1 0 0,-18-5-806 0 0,0 0 0 0 0,20 0-1 0 0,9-3-2441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50.6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215 52 1460 0 0,'0'0'10459'0'0,"2"1"-10356"0"0,-2 10 193 0 0,-12 33 438 0 0,-25 61 0 0 0,3-7-521 0 0,1 5-52 0 0,-67 255-746 0 0,100-341-689 0 0,9-26-147 0 0,9-22-810 0 0,-3 1-844 0 0,10-17-1215 0 0</inkml:trace>
  <inkml:trace contextRef="#ctx0" brushRef="#br0" timeOffset="1">397 0 1540 0 0,'0'0'11464'0'0,"-2"5"-11420"0"0,-32 73 780 0 0,-29 99 0 0 0,41-113-665 0 0,-68 248-203 0 0,87-298-18 0 0,0 14-1375 0 0,7-23-240 0 0,8-15 744 0 0,6-16-922 0 0,-1-1 0 0 0,-1-1-1 0 0,13-33 1 0 0,-4 5 42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7.8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0 820 0 0,'0'0'10698'0'0,"1"3"-11525"0"0,10 23 913 0 0,-2 0 0 0 0,0 1 0 0 0,-2 0 0 0 0,6 42 0 0 0,-5-7 250 0 0,-3 1-1 0 0,-5 80 1 0 0,0-74-216 0 0,-4-55-315 0 0</inkml:trace>
</inkml:ink>
</file>

<file path=ppt/ink/ink8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5.2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236 0 7537 0 0,'0'0'5160'0'0,"-5"19"-4184"0"0,-30 121 453 0 0,-58 169-493 0 0,19-108-3057 0 0,60-178 897 0 0,6-22 467 0 0,4-14 299 0 0,2-8-103 0 0,1 0 0 0 0,1 1 1 0 0,2-1-1 0 0,-1 0 1 0 0,2 1-1 0 0,1-1 0 0 0,1 1 1 0 0,7-21-1 0 0,12-24-395 0 0,33-64-1 0 0,-54 124 916 0 0,5-12 85 0 0,38-74 89 0 0,-40 80 475 0 0,1 1 0 0 0,0 1 0 0 0,0-1 0 0 0,0 1 0 0 0,1 1 0 0 0,12-11 0 0 0,-19 18-548 0 0,0 1-1 0 0,-1-1 1 0 0,1 1-1 0 0,0 0 0 0 0,0-1 1 0 0,-1 1-1 0 0,1 0 1 0 0,0 0-1 0 0,0-1 0 0 0,-1 1 1 0 0,1 0-1 0 0,0 0 1 0 0,0 0-1 0 0,0 0 0 0 0,-1 0 1 0 0,1 0-1 0 0,0 0 1 0 0,0 0-1 0 0,-1 0 0 0 0,1 1 1 0 0,0-1-1 0 0,0 0 1 0 0,-1 0-1 0 0,1 1 0 0 0,0-1 1 0 0,0 0-1 0 0,-1 1 1 0 0,1-1-1 0 0,0 1 1 0 0,-1-1-1 0 0,1 1 0 0 0,-1-1 1 0 0,1 1-1 0 0,-1 0 1 0 0,1-1-1 0 0,-1 1 0 0 0,1-1 1 0 0,-1 1-1 0 0,1 1 0 0 0,17 34 188 0 0,-15-28 17 0 0,52 120 17 0 0,38 140 0 0 0,-85-239-1185 0 0,7 42 0 0 0,-14-60-209 0 0,0-1 1 0 0,-1 1 0 0 0,0 0-1 0 0,-2 14 1 0 0,-3-6-3482 0 0</inkml:trace>
</inkml:ink>
</file>

<file path=ppt/ink/ink8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5.6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0 131 4772 0 0,'0'0'3459'0'0,"17"-12"-3159"0"0,-2-1-275 0 0,-6 5-22 0 0,1 1 0 0 0,0 0 1 0 0,0 0-1 0 0,0 1 0 0 0,1 0 0 0 0,0 0 0 0 0,0 2 0 0 0,0-1 0 0 0,14-3 0 0 0,43-4-140 0 0,0 3-1 0 0,0 3 0 0 0,96 3 1 0 0,-160 3 200 0 0,1 0 0 0 0,0 0 0 0 0,-1 0-1 0 0,1 1 1 0 0,-1 0 0 0 0,1 0 0 0 0,-1 0 0 0 0,0 1 0 0 0,1-1 0 0 0,-1 1 0 0 0,0 0 0 0 0,0 0 0 0 0,0 0 0 0 0,0 1 0 0 0,0 0 0 0 0,4 3 0 0 0,-4-1 92 0 0,-1-1 1 0 0,1 1-1 0 0,-1 0 1 0 0,0-1-1 0 0,0 2 1 0 0,-1-1-1 0 0,1 0 1 0 0,-1 0-1 0 0,0 1 1 0 0,-1-1-1 0 0,1 1 1 0 0,0 9-1 0 0,0-3 12 0 0,-1-1 0 0 0,0 1 0 0 0,-1-1 0 0 0,-1 13 0 0 0,1-19-126 0 0,-1-1 0 0 0,0 1 1 0 0,0-1-1 0 0,0 1 1 0 0,0-1-1 0 0,-1 0 0 0 0,1 1 1 0 0,-1-1-1 0 0,0 0 0 0 0,-1 0 1 0 0,1 0-1 0 0,-1-1 0 0 0,-3 6 1 0 0,5-9-28 0 0,1 1 0 0 0,0-1 0 0 0,0 1 0 0 0,-1-1 0 0 0,1 0 0 0 0,0 1 0 0 0,-1-1 0 0 0,1 0 0 0 0,0 1 0 0 0,-1-1 0 0 0,1 0 0 0 0,-1 0 0 0 0,1 1 0 0 0,0-1 0 0 0,-1 0 0 0 0,1 0 0 0 0,-1 0 0 0 0,1 1 0 0 0,-1-1 0 0 0,1 0 0 0 0,-1 0 0 0 0,1 0 0 0 0,-1 0 0 0 0,1 0 0 0 0,-1 0 1 0 0,1 0-1 0 0,-1 0 0 0 0,1 0 0 0 0,-1 0 0 0 0,1 0 0 0 0,0 0 0 0 0,-1-1 0 0 0,1 1 0 0 0,-1 0 0 0 0,1 0 0 0 0,-1-1 0 0 0,-6-17-23 0 0,9-26-392 0 0,0 37 377 0 0,0 0-1 0 0,1 0 1 0 0,0 0-1 0 0,1 1 1 0 0,0-1-1 0 0,0 1 1 0 0,6-8-1 0 0,39-40-37 0 0,-38 42 26 0 0,-4 5 18 0 0,0 0-1 0 0,1 0 1 0 0,0 0-1 0 0,0 1 1 0 0,0 0-1 0 0,1 1 1 0 0,14-7-1 0 0,-21 11 31 0 0,1 0 0 0 0,0 0 0 0 0,-1 0 0 0 0,1 0-1 0 0,0 1 1 0 0,-1-1 0 0 0,1 1 0 0 0,0 0 0 0 0,0 0 0 0 0,-1 0 0 0 0,1 0-1 0 0,0 0 1 0 0,-1 0 0 0 0,1 1 0 0 0,0-1 0 0 0,0 1 0 0 0,-1 0 0 0 0,1 0-1 0 0,-1 0 1 0 0,1 0 0 0 0,-1 0 0 0 0,1 1 0 0 0,-1-1 0 0 0,0 1 0 0 0,0 0-1 0 0,0-1 1 0 0,0 1 0 0 0,0 0 0 0 0,0 0 0 0 0,0 0 0 0 0,0 0 0 0 0,1 4-1 0 0,6 8-46 0 0,-2 0-1 0 0,0 0 0 0 0,0 0 0 0 0,-1 1 0 0 0,-1 0 0 0 0,-1 0 1 0 0,5 28-1 0 0,-3 22-4536 0 0,-6-55 794 0 0</inkml:trace>
</inkml:ink>
</file>

<file path=ppt/ink/ink8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6.0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317 1 6217 0 0,'0'0'2384'0'0,"1"19"-1779"0"0,3 318 2621 0 0,-2-283-3104 0 0,-1-35-53 0 0,0 0 1 0 0,-1 0-1 0 0,-1 1 1 0 0,-6 34-1 0 0,7-53-55 0 0,0-1 0 0 0,0 1 0 0 0,0 0 0 0 0,0-1 0 0 0,-1 1 0 0 0,1 0 1 0 0,0-1-1 0 0,0 1 0 0 0,-1 0 0 0 0,1-1 0 0 0,0 1 0 0 0,-1 0 0 0 0,1-1 0 0 0,-1 1 0 0 0,1-1 0 0 0,-1 1 0 0 0,1-1 0 0 0,-1 1 0 0 0,1-1 0 0 0,-1 1 0 0 0,0-1 0 0 0,1 0 0 0 0,-1 1 0 0 0,0-1 0 0 0,1 0 0 0 0,-1 1 0 0 0,0-1 1 0 0,1 0-1 0 0,-1 0 0 0 0,0 0 0 0 0,0 1 0 0 0,-1-2-26 0 0,0 1 1 0 0,0-1-1 0 0,0 1 1 0 0,1-1-1 0 0,-1 0 1 0 0,0 1-1 0 0,0-1 0 0 0,1 0 1 0 0,-1 0-1 0 0,1 0 1 0 0,-4-3-1 0 0,-2-3-180 0 0,0 0-1 0 0,0 0 0 0 0,-8-13 1 0 0,13 18 137 0 0,-8-14-275 0 0,-1 1 1 0 0,0 1 0 0 0,-1 0-1 0 0,-27-24 1 0 0,36 35 355 0 0,1 1 1 0 0,-1 0-1 0 0,0 0 0 0 0,0 0 1 0 0,0 0-1 0 0,0 1 1 0 0,0-1-1 0 0,-1 1 0 0 0,1 0 1 0 0,0 0-1 0 0,-1 0 1 0 0,1 0-1 0 0,0 0 0 0 0,-1 1 1 0 0,1 0-1 0 0,-1-1 1 0 0,1 1-1 0 0,-1 1 1 0 0,1-1-1 0 0,-1 0 0 0 0,1 1 1 0 0,-1 0-1 0 0,1 0 1 0 0,0 0-1 0 0,-1 0 0 0 0,1 0 1 0 0,0 1-1 0 0,0-1 1 0 0,0 1-1 0 0,0 0 0 0 0,0 0 1 0 0,0 0-1 0 0,-3 4 1 0 0,1-1 49 0 0,1-1 1 0 0,0 1 0 0 0,0 0 0 0 0,0 0-1 0 0,1 1 1 0 0,0-1 0 0 0,0 1-1 0 0,0-1 1 0 0,1 1 0 0 0,0 0 0 0 0,0 0-1 0 0,0 0 1 0 0,1 1 0 0 0,0-1-1 0 0,0 0 1 0 0,0 0 0 0 0,1 1-1 0 0,0 8 1 0 0,1-13-27 0 0,0 0 1 0 0,-1-1-1 0 0,1 1 0 0 0,0 0 1 0 0,0-1-1 0 0,0 1 0 0 0,0-1 0 0 0,0 1 1 0 0,0-1-1 0 0,1 0 0 0 0,-1 1 1 0 0,0-1-1 0 0,1 0 0 0 0,-1 0 0 0 0,1 0 1 0 0,-1 0-1 0 0,1 0 0 0 0,0 0 0 0 0,-1-1 1 0 0,1 1-1 0 0,0 0 0 0 0,2 0 1 0 0,43 9 549 0 0,-38-8-512 0 0,19 2-300 0 0,-1-1-1 0 0,1-1 1 0 0,0-1 0 0 0,46-5 0 0 0,-68 3-64 0 0,0 0 1 0 0,0 0 0 0 0,0-1 0 0 0,0 0 0 0 0,-1 0 0 0 0,9-4-1 0 0,-10 4-345 0 0,0-1 0 0 0,-1 1 0 0 0,1-1 0 0 0,-1 0 0 0 0,1 0 0 0 0,4-5 0 0 0,13-23-5544 0 0</inkml:trace>
</inkml:ink>
</file>

<file path=ppt/ink/ink8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7.3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9261 0 0,'0'0'2653'0'0,"9"14"-2196"0"0,27 48-102 0 0,-30-49-319 0 0,0 0 0 0 0,-1 0-1 0 0,-1 1 1 0 0,-1 0 0 0 0,0 0-1 0 0,0 0 1 0 0,-1 0-1 0 0,-1 0 1 0 0,-1 0 0 0 0,-1 20-1 0 0,1-11 65 0 0,-2-12 604 0 0,-3-17 659 0 0,-3-16-337 0 0,7 12-1008 0 0,0-1 1 0 0,0 1 0 0 0,1 0-1 0 0,0 0 1 0 0,1-1 0 0 0,0 1-1 0 0,1 0 1 0 0,0 0 0 0 0,0 0-1 0 0,1 0 1 0 0,0 1 0 0 0,7-13-1 0 0,-7 16-185 0 0,0 0 0 0 0,1 0 0 0 0,0 1 0 0 0,0 0-1 0 0,1-1 1 0 0,-1 1 0 0 0,1 1 0 0 0,0-1 0 0 0,1 1 0 0 0,-1 0-1 0 0,1 0 1 0 0,0 0 0 0 0,0 1 0 0 0,0 0 0 0 0,0 0 0 0 0,0 1-1 0 0,1-1 1 0 0,-1 2 0 0 0,12-3 0 0 0,168-14-6142 0 0,-14 3 5063 0 0,-129 10 4574 0 0,-44 8-3121 0 0,0-1 0 0 0,-1 0 0 0 0,1 1 0 0 0,-1-1 0 0 0,0 0 0 0 0,1 0 0 0 0,-1 0 0 0 0,0 0 0 0 0,-5 3 0 0 0,0 2 263 0 0,-10 11 132 0 0,-2 0-237 0 0,-27 36 0 0 0,42-48-392 0 0,0-1 0 0 0,1 1 0 0 0,-1 0 0 0 0,1-1 0 0 0,1 1 0 0 0,-1 1 1 0 0,1-1-1 0 0,0 0 0 0 0,0 0 0 0 0,1 1 0 0 0,0-1 0 0 0,-1 9 0 0 0,2-14 10 0 0,0 1 0 0 0,1 0-1 0 0,-1 0 1 0 0,0-1 0 0 0,1 1-1 0 0,-1 0 1 0 0,1 0 0 0 0,-1-1 0 0 0,1 1-1 0 0,0 0 1 0 0,-1-1 0 0 0,1 1-1 0 0,0-1 1 0 0,0 1 0 0 0,0-1-1 0 0,1 0 1 0 0,-1 1 0 0 0,0-1 0 0 0,0 0-1 0 0,3 2 1 0 0,0 0 31 0 0,0-1-1 0 0,-1 0 1 0 0,1-1-1 0 0,0 1 1 0 0,0-1-1 0 0,0 0 1 0 0,0 1-1 0 0,8-1 1 0 0,0 1 92 0 0,0-2 0 0 0,0 0 0 0 0,0 0 0 0 0,0-1 0 0 0,20-4 1 0 0,-24 3-26 0 0,-1-1 0 0 0,1 0 1 0 0,-1 0-1 0 0,1-1 1 0 0,-1 0-1 0 0,0 0 0 0 0,0-1 1 0 0,-1 0-1 0 0,1 0 1 0 0,-1 0-1 0 0,0-1 1 0 0,-1 0-1 0 0,10-12 0 0 0,-11 13-48 0 0,0-1 0 0 0,-1 0-1 0 0,1 1 1 0 0,-1-1-1 0 0,-1 0 1 0 0,1-1-1 0 0,-1 1 1 0 0,0 0 0 0 0,0-1-1 0 0,0 1 1 0 0,-1-1-1 0 0,0 0 1 0 0,-1 1-1 0 0,1-1 1 0 0,-1 0 0 0 0,-1 1-1 0 0,-1-11 1 0 0,1 14-65 0 0,0 0 0 0 0,0 0-1 0 0,-1 0 1 0 0,0 1 0 0 0,1-1 0 0 0,-1 0 0 0 0,0 1 0 0 0,0-1 0 0 0,0 1 0 0 0,-1 0 0 0 0,1-1 0 0 0,-1 1 0 0 0,1 0 0 0 0,-1 0 0 0 0,0 1-1 0 0,1-1 1 0 0,-4-1 0 0 0,3 2-48 0 0,1 0 0 0 0,0 0 0 0 0,-1 0 0 0 0,1 0 0 0 0,-1 0 0 0 0,1 0-1 0 0,-1 1 1 0 0,1-1 0 0 0,-1 1 0 0 0,1 0 0 0 0,-1 0 0 0 0,1 0 0 0 0,-1 0 0 0 0,0 0-1 0 0,1 1 1 0 0,-1-1 0 0 0,1 1 0 0 0,-1-1 0 0 0,1 1 0 0 0,0 0 0 0 0,-1 0 0 0 0,-3 2-1 0 0,6-3-38 0 0,-1 1 0 0 0,0-1 0 0 0,1 0 0 0 0,-1 1-1 0 0,0-1 1 0 0,1 1 0 0 0,-1-1 0 0 0,1 1 0 0 0,-1 0-1 0 0,1-1 1 0 0,-1 1 0 0 0,1-1 0 0 0,-1 1 0 0 0,1 0-1 0 0,0-1 1 0 0,-1 1 0 0 0,1 0 0 0 0,0 0 0 0 0,-1-1-1 0 0,1 1 1 0 0,0 0 0 0 0,0 0 0 0 0,0-1 0 0 0,0 1-1 0 0,0 0 1 0 0,0 0 0 0 0,0 0 0 0 0,0-1 0 0 0,0 1-1 0 0,0 0 1 0 0,0 0 0 0 0,0-1 0 0 0,1 1-1 0 0,-1 0 1 0 0,0 0 0 0 0,1-1 0 0 0,0 2 0 0 0,0-1-150 0 0,0 1 0 0 0,1-1 0 0 0,-1 1 0 0 0,1-1 0 0 0,-1 0 0 0 0,1 0 0 0 0,-1 0 0 0 0,1 0 0 0 0,0 0 0 0 0,0 0 0 0 0,-1-1 1 0 0,1 1-1 0 0,0-1 0 0 0,0 1 0 0 0,0-1 0 0 0,2 1 0 0 0,24 0-1864 0 0</inkml:trace>
</inkml:ink>
</file>

<file path=ppt/ink/ink8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7.7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 1004 0 0,'0'0'9767'0'0,"8"1"-9535"0"0,-3-1-224 0 0,-4 0 16 0 0,0 0 1 0 0,0-1 0 0 0,0 1-1 0 0,0 0 1 0 0,1 0 0 0 0,-1 1-1 0 0,0-1 1 0 0,0 0 0 0 0,0 0 0 0 0,0 1-1 0 0,1-1 1 0 0,-1 0 0 0 0,0 1-1 0 0,0-1 1 0 0,0 1 0 0 0,0 0-1 0 0,0-1 1 0 0,1 2 0 0 0,-2 0 19 0 0,0 0 0 0 0,0 0 0 0 0,0 0 0 0 0,0 0 0 0 0,0 0 0 0 0,0 0 0 0 0,-1 0 0 0 0,1 0 0 0 0,-1 0 0 0 0,0 0 0 0 0,1 0 0 0 0,-1 0 0 0 0,0 0 0 0 0,-2 2 0 0 0,-1 5 76 0 0,0 1-125 0 0,0-1 0 0 0,0 0 0 0 0,1 1 0 0 0,-3 15-1 0 0,6-23 5 0 0,0 0-1 0 0,-1 0 0 0 0,1 0 1 0 0,0 0-1 0 0,0 1 0 0 0,1-1 1 0 0,-1 0-1 0 0,0 0 0 0 0,1 0 1 0 0,-1 0-1 0 0,1 0 0 0 0,-1 0 0 0 0,1 0 1 0 0,0 0-1 0 0,0 0 0 0 0,0 0 1 0 0,0-1-1 0 0,0 1 0 0 0,0 0 1 0 0,1-1-1 0 0,-1 1 0 0 0,1 0 1 0 0,-1-1-1 0 0,1 0 0 0 0,-1 1 0 0 0,1-1 1 0 0,3 2-1 0 0,4 1 59 0 0,0-1 1 0 0,-1 0-1 0 0,1 0 0 0 0,1-1 1 0 0,-1 0-1 0 0,0 0 1 0 0,0-1-1 0 0,13 0 0 0 0,6-1 52 0 0,41-5-1 0 0,-56 3-25 0 0,-1 0 0 0 0,1-1 0 0 0,-1 0 0 0 0,0-1 0 0 0,0-1 0 0 0,21-10 0 0 0,-30 13-46 0 0,0 0 0 0 0,1 1 0 0 0,-1-1 0 0 0,0 0 0 0 0,0-1 0 0 0,0 1 0 0 0,-1-1 0 0 0,1 1 0 0 0,0-1 0 0 0,-1 0 0 0 0,0 0 0 0 0,0 0 0 0 0,0 0 0 0 0,0 0 0 0 0,0 0 0 0 0,0 0 0 0 0,-1-1 0 0 0,0 1 0 0 0,0-1 0 0 0,0 1 0 0 0,0-1 0 0 0,0 0 0 0 0,-1 1 1 0 0,1-1-1 0 0,-1 0 0 0 0,0 1 0 0 0,0-1 0 0 0,-1-4 0 0 0,0 5-58 0 0,0 0 0 0 0,0 1 0 0 0,-1-1 0 0 0,1 0 0 0 0,-1 1 0 0 0,0-1 0 0 0,0 0 0 0 0,0 1 0 0 0,0 0 0 0 0,0 0 0 0 0,-1-1 0 0 0,1 1 0 0 0,0 1 1 0 0,-1-1-1 0 0,0 0 0 0 0,1 1 0 0 0,-1-1 0 0 0,0 1 0 0 0,0 0 0 0 0,0 0 0 0 0,0 0 0 0 0,0 0 0 0 0,-4-1 0 0 0,-8-1-135 0 0,0 1 0 0 0,1 0-1 0 0,-22-1 1 0 0,-69 3-3032 0 0</inkml:trace>
</inkml:ink>
</file>

<file path=ppt/ink/ink8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8.1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88 0 1528 0 0,'0'0'12180'0'0,"8"19"-11810"0"0,8 20-170 0 0,-2 0 0 0 0,13 58 1 0 0,-15-35-702 0 0,-3 2 1 0 0,-3-1-1 0 0,-4 126 0 0 0,-3-177-122 0 0,0 0 0 0 0,-6 23 0 0 0,6-31-108 0 0,-1 0 0 0 0,1-1 1 0 0,-1 1-1 0 0,0 0 1 0 0,0-1-1 0 0,0 1 0 0 0,-3 4 1 0 0</inkml:trace>
  <inkml:trace contextRef="#ctx0" brushRef="#br0" timeOffset="1">1 415 4092 0 0,'0'0'10129'0'0,"87"-56"-10677"0"0,-52 59 420 0 0,-3 4-88 0 0,-1 1-76 0 0,1 1-296 0 0,2 1-440 0 0,-2-1-1064 0 0,-8-3-1941 0 0</inkml:trace>
</inkml:ink>
</file>

<file path=ppt/ink/ink8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8.6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10577 0 0,'0'0'7297'0'0,"1"0"-7458"0"0,-1 0 113 0 0,1 0 0 0 0,-1 0 0 0 0,1 1 1 0 0,-1-1-1 0 0,0 0 0 0 0,1 0 0 0 0,-1 0 1 0 0,1 1-1 0 0,-1-1 0 0 0,0 0 0 0 0,1 0 1 0 0,-1 1-1 0 0,0-1 0 0 0,1 0 1 0 0,-1 0-1 0 0,0 1 0 0 0,0-1 0 0 0,1 1 1 0 0,-1-1-1 0 0,0 0 0 0 0,0 1 0 0 0,1-1 1 0 0,-1 1-1 0 0,0-1 0 0 0,0 1 1 0 0,-1 60-2125 0 0,-6-22-5777 0 0,6-54 4216 0 0,1-78 1115 0 0</inkml:trace>
</inkml:ink>
</file>

<file path=ppt/ink/ink8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9.0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65 3920 0 0,'0'0'6808'0'0,"6"13"-6071"0"0,0 0-582 0 0,1 1 31 0 0,-1-1 1 0 0,0 1-1 0 0,0 0 1 0 0,-2 1 0 0 0,4 17-1 0 0,-9-26 1407 0 0,-5-13-858 0 0,-4-16-147 0 0,9 18-606 0 0,0 1 0 0 0,1-1 0 0 0,0 0 0 0 0,0 0 0 0 0,0 0 0 0 0,1 1 0 0 0,0-1 0 0 0,0 0 0 0 0,0 1 0 0 0,0-1 0 0 0,1 0 0 0 0,-1 1 0 0 0,1 0 0 0 0,0-1 0 0 0,1 1 0 0 0,-1 0 0 0 0,1 0 0 0 0,0 0 0 0 0,4-5 0 0 0,1 1-942 0 0,1 0 0 0 0,0 0 0 0 0,0 1-1 0 0,0 0 1 0 0,1 1 0 0 0,0 0 0 0 0,14-6-1 0 0,6 1-3356 0 0</inkml:trace>
  <inkml:trace contextRef="#ctx0" brushRef="#br0" timeOffset="1">365 40 1500 0 0,'0'0'8985'0'0,"39"86"-8301"0"0,-34-71-236 0 0,0 0-268 0 0,-1 0-172 0 0,1 2 84 0 0,-1 0-92 0 0,-2-2-64 0 0,-2-3-1016 0 0,0-1-564 0 0</inkml:trace>
</inkml:ink>
</file>

<file path=ppt/ink/ink8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9.4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6201 0 0,'0'0'3700'0'0,"42"88"-6680"0"0,-40-64 179 0 0</inkml:trace>
</inkml:ink>
</file>

<file path=ppt/ink/ink8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19.8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272 35 2540 0 0,'0'0'9097'0'0,"-1"-6"-8873"0"0,1 5-222 0 0,0 0 10 0 0,0 0-1 0 0,-1-1 1 0 0,1 1 0 0 0,0 0-1 0 0,0 0 1 0 0,0 0 0 0 0,-1 0 0 0 0,1 0-1 0 0,0 0 1 0 0,-1-1 0 0 0,1 1-1 0 0,-1 0 1 0 0,0 0 0 0 0,1 0 0 0 0,-1 1-1 0 0,0-1 1 0 0,1 0 0 0 0,-1 0 0 0 0,0 0-1 0 0,0 0 1 0 0,0 1 0 0 0,0-1-1 0 0,0 0 1 0 0,0 1 0 0 0,0-1 0 0 0,0 1-1 0 0,0-1 1 0 0,0 1 0 0 0,0-1-1 0 0,0 1 1 0 0,0 0 0 0 0,-1 0 0 0 0,1-1-1 0 0,0 1 1 0 0,0 0 0 0 0,0 0 0 0 0,0 0-1 0 0,0 0 1 0 0,-1 1 0 0 0,1-1-1 0 0,0 0 1 0 0,0 0 0 0 0,0 1 0 0 0,0-1-1 0 0,0 0 1 0 0,-2 1 0 0 0,-17 5 143 0 0,-1 0 1 0 0,1 2-1 0 0,0 0 1 0 0,-26 15-1 0 0,45-22-180 0 0,0 0 0 0 0,0-1 0 0 0,0 1-1 0 0,1 0 1 0 0,-1 0 0 0 0,0 0 0 0 0,0 0 0 0 0,1 0 0 0 0,-1 0-1 0 0,0 1 1 0 0,1-1 0 0 0,-1 0 0 0 0,1 0 0 0 0,-1 0-1 0 0,1 1 1 0 0,0-1 0 0 0,0 0 0 0 0,-1 0 0 0 0,1 1-1 0 0,0-1 1 0 0,0 0 0 0 0,0 0 0 0 0,0 1 0 0 0,0-1 0 0 0,1 0-1 0 0,-1 0 1 0 0,0 1 0 0 0,1-1 0 0 0,0 2 0 0 0,20 40-219 0 0,-11-25 218 0 0,10 26-1 0 0,-3 1 0 0 0,16 63 1 0 0,-26-79 51 0 0,-1 0 0 0 0,-2 1 0 0 0,-1-1 0 0 0,-1 1 0 0 0,-3 31 0 0 0,1-57 6 0 0,0-1-1 0 0,0 1 0 0 0,-1-1 1 0 0,1 1-1 0 0,-1-1 0 0 0,0 1 1 0 0,0-1-1 0 0,0 0 0 0 0,-1 1 1 0 0,1-1-1 0 0,-1 0 0 0 0,0 0 1 0 0,0 0-1 0 0,0 0 0 0 0,0 0 1 0 0,0-1-1 0 0,-1 1 0 0 0,1-1 1 0 0,-1 1-1 0 0,-4 2 0 0 0,2-2 78 0 0,-1-1-1 0 0,1 1 0 0 0,-1-1 0 0 0,0-1 1 0 0,0 1-1 0 0,1-1 0 0 0,-1 0 0 0 0,0 0 1 0 0,-1 0-1 0 0,-10-1 0 0 0,14 0-116 0 0,-8 0 121 0 0,0 0 0 0 0,0-1 1 0 0,-20-4-1 0 0,29 5-199 0 0,0-1 1 0 0,1 1-1 0 0,-1 0 1 0 0,0-1 0 0 0,0 0-1 0 0,0 0 1 0 0,1 1-1 0 0,-1-1 1 0 0,0 0-1 0 0,1 0 1 0 0,-1 0 0 0 0,0-1-1 0 0,1 1 1 0 0,0 0-1 0 0,-1-1 1 0 0,1 1 0 0 0,0 0-1 0 0,0-1 1 0 0,-1 0-1 0 0,1 1 1 0 0,0-1-1 0 0,1 0 1 0 0,-1 1 0 0 0,0-1-1 0 0,0 0 1 0 0,1 0-1 0 0,-1 0 1 0 0,0-3-1 0 0,1 0-424 0 0,0 3 78 0 0,0-1 0 0 0,-1 1 1 0 0,2 0-1 0 0,-1 0 0 0 0,0 0 1 0 0,0 0-1 0 0,0-1 0 0 0,1 1 1 0 0,0 0-1 0 0,0-2 0 0 0,14-25-5390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8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59 2796 0 0,'0'0'8295'0'0,"16"-5"-7935"0"0,20-5-168 0 0,64-8 1 0 0,-38 12 40 0 0,208-13-168 0 0,-289 33-5776 0 0,3-6 3719 0 0,-16 2-671 0 0</inkml:trace>
</inkml:ink>
</file>

<file path=ppt/ink/ink8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0.2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60 127 4880 0 0,'0'0'3946'0'0,"-3"18"-3092"0"0,-33 295 2257 0 0,34-296-3099 0 0,2-8 12 0 0,-1 0 0 0 0,0-1 0 0 0,-1 1-1 0 0,0-1 1 0 0,-1 1 0 0 0,0-1-1 0 0,-4 9 1 0 0,14-29-121 0 0,0 0-1 0 0,1 1 1 0 0,0-1-1 0 0,1 2 1 0 0,0-1 0 0 0,0 1-1 0 0,1 0 1 0 0,1 1-1 0 0,0 1 1 0 0,0-1-1 0 0,1 2 1 0 0,-1-1 0 0 0,2 2-1 0 0,16-8 1 0 0,-27 13 82 0 0,0 0 1 0 0,0 0 0 0 0,0 0-1 0 0,0 1 1 0 0,0-1-1 0 0,0 0 1 0 0,1 1-1 0 0,-1 0 1 0 0,0-1 0 0 0,0 1-1 0 0,0 0 1 0 0,1 0-1 0 0,-1 0 1 0 0,0 1 0 0 0,0-1-1 0 0,0 0 1 0 0,1 1-1 0 0,-1-1 1 0 0,0 1 0 0 0,0 0-1 0 0,0 0 1 0 0,0 0-1 0 0,0 0 1 0 0,0 0 0 0 0,0 0-1 0 0,-1 1 1 0 0,1-1-1 0 0,0 0 1 0 0,-1 1 0 0 0,1-1-1 0 0,1 3 1 0 0,1 4 54 0 0,0-1 1 0 0,0 1-1 0 0,-1 0 1 0 0,0 0-1 0 0,0 1 1 0 0,2 13-1 0 0,-1-6 25 0 0,0 2-154 0 0,8 29 374 0 0,-11-45-430 0 0,-1 1 1 0 0,1-1-1 0 0,0 0 1 0 0,0 0 0 0 0,1 1-1 0 0,-1-1 1 0 0,0 0-1 0 0,1 0 1 0 0,-1 0-1 0 0,1 0 1 0 0,-1 0 0 0 0,1-1-1 0 0,0 1 1 0 0,3 2-1 0 0,-4-4-132 0 0,1 1 0 0 0,-1-1 0 0 0,0 1-1 0 0,0-1 1 0 0,1 0 0 0 0,-1 1 0 0 0,0-1-1 0 0,1 0 1 0 0,-1 0 0 0 0,0 0 0 0 0,1 0 0 0 0,-1 0-1 0 0,0 0 1 0 0,1 0 0 0 0,-1-1 0 0 0,0 1 0 0 0,1 0-1 0 0,-1-1 1 0 0,0 1 0 0 0,0-1 0 0 0,0 1-1 0 0,2-2 1 0 0,12-13-2727 0 0</inkml:trace>
  <inkml:trace contextRef="#ctx0" brushRef="#br0" timeOffset="1">625 0 5501 0 0,'0'0'3837'0'0,"-4"16"-2836"0"0,-10 47 116 0 0,-8 83-1 0 0,-9 272-749 0 0,29-394-1227 0 0,0-3-850 0 0,2-6-2248 0 0</inkml:trace>
</inkml:ink>
</file>

<file path=ppt/ink/ink8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0.6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0 161 5725 0 0,'0'0'5956'0'0,"91"-69"-6548"0"0,-69 73 388 0 0,7 7-376 0 0,1-1-1088 0 0,-4-2-1388 0 0</inkml:trace>
  <inkml:trace contextRef="#ctx0" brushRef="#br0" timeOffset="1">719 1 7961 0 0,'0'0'3876'0'0,"6"74"-6552"0"0,-6-57 952 0 0,0-5-893 0 0</inkml:trace>
</inkml:ink>
</file>

<file path=ppt/ink/ink8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1.0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36 3160 0 0,'0'0'4758'0'0,"11"17"-4303"0"0,-4-6-375 0 0,65 107 730 0 0,-66-106-806 0 0,-2-4 212 0 0,1 1 1 0 0,0-1-1 0 0,0 0 0 0 0,0 0 1 0 0,12 11-1 0 0,-16-17-110 0 0,0-1 1 0 0,1 0-1 0 0,-1 0 0 0 0,1 0 1 0 0,-1 0-1 0 0,1 0 1 0 0,-1 0-1 0 0,1 0 1 0 0,0 0-1 0 0,0-1 0 0 0,-1 1 1 0 0,1-1-1 0 0,0 1 1 0 0,0-1-1 0 0,0 0 1 0 0,0 0-1 0 0,-1 0 0 0 0,1 0 1 0 0,0 0-1 0 0,0 0 1 0 0,0 0-1 0 0,0-1 0 0 0,-1 1 1 0 0,1 0-1 0 0,0-1 1 0 0,0 0-1 0 0,-1 1 1 0 0,1-1-1 0 0,0 0 0 0 0,-1 0 1 0 0,1 0-1 0 0,-1 0 1 0 0,1 0-1 0 0,-1 0 1 0 0,2-2-1 0 0,9-8 120 0 0,0 0-1 0 0,-1-1 1 0 0,0 0 0 0 0,-1-1-1 0 0,13-20 1 0 0,36-75-1206 0 0,-47 84 339 0 0,-12 23 589 0 0,15-21-2140 0 0,-1 15-3957 0 0,-12 7 5739 0 0,9 0-3628 0 0</inkml:trace>
</inkml:ink>
</file>

<file path=ppt/ink/ink8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1.4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344 298 1240 0 0,'0'0'8376'0'0,"-17"-7"-7573"0"0,-55-23-228 0 0,65 29-532 0 0,1 0 1 0 0,0 0 0 0 0,-1 0 0 0 0,1 1-1 0 0,-1 0 1 0 0,1 0 0 0 0,0 1 0 0 0,-1 0-1 0 0,1 0 1 0 0,0 0 0 0 0,-1 1 0 0 0,1 0-1 0 0,0 0 1 0 0,0 0 0 0 0,0 1 0 0 0,1 0-1 0 0,-1 0 1 0 0,-6 5 0 0 0,-2 0-51 0 0,-3 1-7 0 0,1 1-1 0 0,-28 21 1 0 0,41-29-11 0 0,0 1 0 0 0,0-1 1 0 0,1 1-1 0 0,-1-1 0 0 0,0 1 1 0 0,1 0-1 0 0,-1 0 1 0 0,1 0-1 0 0,0 0 0 0 0,0 0 1 0 0,0 1-1 0 0,1-1 0 0 0,-1 0 1 0 0,1 1-1 0 0,0 0 0 0 0,0-1 1 0 0,0 1-1 0 0,0 0 0 0 0,0-1 1 0 0,1 1-1 0 0,0 5 0 0 0,0-8 17 0 0,1 0-1 0 0,-1 0 1 0 0,1 0-1 0 0,0 0 0 0 0,0 0 1 0 0,-1 0-1 0 0,1 0 0 0 0,0 0 1 0 0,0 0-1 0 0,0 0 1 0 0,0-1-1 0 0,0 1 0 0 0,0 0 1 0 0,0-1-1 0 0,0 1 0 0 0,1 0 1 0 0,-1-1-1 0 0,0 1 1 0 0,0-1-1 0 0,0 0 0 0 0,1 0 1 0 0,-1 1-1 0 0,0-1 0 0 0,3 0 1 0 0,36 3 53 0 0,-31-3-63 0 0,37 4-60 0 0,0 3 1 0 0,-1 2-1 0 0,1 2 0 0 0,83 32 0 0 0,-36-12 101 0 0,-73-24-16 0 0,1-1 0 0 0,-1-1-1 0 0,1-1 1 0 0,24 1 0 0 0,-40-4-43 0 0,-1-1 1 0 0,1 0-1 0 0,0 0 0 0 0,-1 0 1 0 0,1-1-1 0 0,0 0 0 0 0,-1 1 1 0 0,1-2-1 0 0,0 1 1 0 0,-1 0-1 0 0,0-1 0 0 0,1 0 1 0 0,-1 0-1 0 0,0 0 0 0 0,0-1 1 0 0,0 1-1 0 0,0-1 0 0 0,0 0 1 0 0,-1 0-1 0 0,1 0 0 0 0,-1-1 1 0 0,0 1-1 0 0,0-1 1 0 0,4-7-1 0 0,3-12-534 0 0,-1-1 1 0 0,0 0-1 0 0,-2 0 1 0 0,-1-1-1 0 0,4-36 1 0 0,4-15-1037 0 0,26-89-229 0 0,-18 76 4920 0 0,-20 81-2417 0 0,-4 11-106 0 0,-8 26 342 0 0,-11 43 739 0 0,-7 32-868 0 0,6 2 1 0 0,4 0-1 0 0,-5 115 1 0 0,21-198-1507 0 0,-3-13-769 0 0</inkml:trace>
</inkml:ink>
</file>

<file path=ppt/ink/ink8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2.02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0 166 2972 0 0,'0'0'8566'0'0,"9"-13"-7724"0"0,26-42-128 0 0,-31 50-588 0 0,0-1 0 0 0,1 1 0 0 0,-1 0 0 0 0,1 0 0 0 0,0 0 0 0 0,1 0-1 0 0,-1 1 1 0 0,1 0 0 0 0,0 0 0 0 0,0 1 0 0 0,10-5 0 0 0,-2 2-208 0 0,1 2 0 0 0,0 0 0 0 0,20-3 0 0 0,-19 4 66 0 0,21-4-822 0 0,0 3-1 0 0,1 1 0 0 0,49 3 0 0 0,-85 0 471 0 0,0 0 0 0 0,0 0 1 0 0,-1 0-1 0 0,1 0 0 0 0,0 0 0 0 0,0 1 0 0 0,0-1 0 0 0,-1 1 0 0 0,1-1 0 0 0,0 1 0 0 0,0 0 0 0 0,-1-1 0 0 0,3 3 0 0 0,0 6-3507 0 0</inkml:trace>
</inkml:ink>
</file>

<file path=ppt/ink/ink8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2.4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1 285 1828 0 0,'0'0'8321'0'0,"52"49"-8101"0"0,-12-50-196 0 0,8-7-24 0 0,0-2-892 0 0,2-5-1092 0 0,-8 5-865 0 0,17-10-1731 0 0</inkml:trace>
  <inkml:trace contextRef="#ctx0" brushRef="#br0" timeOffset="1">761 30 2812 0 0,'0'0'6508'0'0,"14"-5"-6019"0"0,3-2-322 0 0,-10 4-90 0 0,-1 0 0 0 0,1 0 0 0 0,0 1 0 0 0,0 0 0 0 0,-1 0 0 0 0,1 1 0 0 0,1 0 0 0 0,-1 0 0 0 0,13 1 0 0 0,16 0 54 0 0,55 7 1 0 0,-81-5-172 0 0,1 0-1 0 0,0 0 1 0 0,-1 1 0 0 0,0 0 0 0 0,0 1-1 0 0,0 0 1 0 0,0 1 0 0 0,-1 0 0 0 0,17 11-1 0 0,-25-15-47 0 0,1 0 0 0 0,0 1-1 0 0,-1-1 1 0 0,1 1 0 0 0,-1-1-1 0 0,1 1 1 0 0,-1 0 0 0 0,0-1 0 0 0,0 1-1 0 0,0 0 1 0 0,0 0 0 0 0,0 0-1 0 0,0 0 1 0 0,-1 0 0 0 0,1 0-1 0 0,0 0 1 0 0,-1 0 0 0 0,0 0-1 0 0,1 0 1 0 0,-1 1 0 0 0,0-1 0 0 0,0 0-1 0 0,0 0 1 0 0,-1 2 0 0 0,0 0-184 0 0,0-1 0 0 0,0 0 0 0 0,0 0 0 0 0,-1 0 0 0 0,1 0 0 0 0,-1 0 0 0 0,0-1 0 0 0,0 1 1 0 0,0 0-1 0 0,0-1 0 0 0,0 1 0 0 0,-1-1 0 0 0,1 0 0 0 0,-1 0 0 0 0,1 0 0 0 0,-4 2 0 0 0,-35 20-2364 0 0</inkml:trace>
</inkml:ink>
</file>

<file path=ppt/ink/ink8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2.8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0 451 588 0 0,'0'0'7662'0'0,"1"7"-7061"0"0,-1-6-574 0 0,0 1 0 0 0,0-1 0 0 0,0 1-1 0 0,0-1 1 0 0,1 0 0 0 0,-1 1-1 0 0,0-1 1 0 0,1 0 0 0 0,-1 1-1 0 0,1-1 1 0 0,-1 0 0 0 0,1 0-1 0 0,0 1 1 0 0,-1-1 0 0 0,1 0-1 0 0,0 0 1 0 0,0 0 0 0 0,0 0-1 0 0,0 0 1 0 0,0 0 0 0 0,0 0-1 0 0,0 0 1 0 0,0-1 0 0 0,2 2-1 0 0,3 0 27 0 0,0-1 0 0 0,0 0 0 0 0,0 0-1 0 0,0-1 1 0 0,0 0 0 0 0,7 0 0 0 0,18 0-146 0 0,0-2 1 0 0,1-1-1 0 0,-1-2 1 0 0,38-10 0 0 0,-51 10-1654 0 0,0-1 1 0 0,25-13 0 0 0,-11 2-2189 0 0</inkml:trace>
  <inkml:trace contextRef="#ctx0" brushRef="#br0" timeOffset="1">711 0 7113 0 0,'0'0'1515'0'0,"-1"17"-695"0"0,-8 288 2717 0 0,9-301-3456 0 0,0 0 1 0 0,0 0-1 0 0,1 0 1 0 0,-1 0 0 0 0,1 0-1 0 0,0 0 1 0 0,0 0 0 0 0,0 0-1 0 0,1 0 1 0 0,-1 0 0 0 0,4 5-1 0 0,-4-8 19 0 0,1 0-1 0 0,-1 0 0 0 0,1 1 1 0 0,-1-1-1 0 0,1 0 0 0 0,-1 0 1 0 0,1 0-1 0 0,-1-1 0 0 0,1 1 1 0 0,0 0-1 0 0,-1-1 0 0 0,1 1 1 0 0,0-1-1 0 0,0 1 0 0 0,0-1 1 0 0,-1 0-1 0 0,1 0 0 0 0,0 1 1 0 0,0-2-1 0 0,0 1 0 0 0,0 0 1 0 0,-1 0-1 0 0,1 0 0 0 0,0-1 1 0 0,0 1-1 0 0,-1-1 0 0 0,3-1 1 0 0,24-7 163 0 0,-1-1 1 0 0,-1-1 0 0 0,29-17 0 0 0,72-50-541 0 0,-120 73 258 0 0,121-84-1754 0 0,-49 24-5130 0 0,-72 57 3428 0 0</inkml:trace>
</inkml:ink>
</file>

<file path=ppt/ink/ink8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3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21 100 3544 0 0,'0'0'4299'0'0,"-4"14"-3701"0"0,-11 47 5 0 0,14-59-554 0 0,1 1-1 0 0,0-1 1 0 0,-1 1 0 0 0,1 0-1 0 0,1-1 1 0 0,-1 1-1 0 0,0-1 1 0 0,1 1 0 0 0,-1-1-1 0 0,1 1 1 0 0,0-1-1 0 0,0 1 1 0 0,0-1-1 0 0,0 1 1 0 0,0-1 0 0 0,0 0-1 0 0,1 0 1 0 0,-1 0-1 0 0,3 3 1 0 0,0-1 93 0 0,1 1 0 0 0,0-1 0 0 0,0 0 0 0 0,0 0 0 0 0,6 3 1 0 0,-9-6-66 0 0,12 6 121 0 0,0 0-1 0 0,0-1 1 0 0,0 0-1 0 0,0-2 1 0 0,1 1-1 0 0,0-2 0 0 0,0 0 1 0 0,0-1-1 0 0,1 0 1 0 0,-1-1-1 0 0,24-2 1 0 0,-16-1-133 0 0,-1 0-1 0 0,1-2 1 0 0,-1 0 0 0 0,0-1 0 0 0,-1-2 0 0 0,0 0 0 0 0,26-13 0 0 0,-31 11-45 0 0,0-1 1 0 0,-1 0-1 0 0,0-1 1 0 0,-1-1 0 0 0,0-1-1 0 0,-1 0 1 0 0,-1 0 0 0 0,0-1-1 0 0,-1-1 1 0 0,0 0-1 0 0,-1 0 1 0 0,-1-1 0 0 0,0 0-1 0 0,8-22 1 0 0,-17 37-29 0 0,1 0 0 0 0,0-1 0 0 0,-1 1 0 0 0,1 0 0 0 0,-1 0 0 0 0,1 0-1 0 0,-1-1 1 0 0,1 1 0 0 0,-1 0 0 0 0,0-1 0 0 0,0 1 0 0 0,0 0 0 0 0,0-1 0 0 0,0 1 0 0 0,0 0 0 0 0,0-1 0 0 0,0 1 0 0 0,-1-2 0 0 0,1 3-20 0 0,-1-1 0 0 0,1 1 0 0 0,-1 0 0 0 0,1 0 0 0 0,-1 0 0 0 0,1-1 0 0 0,-1 1 0 0 0,0 0 0 0 0,1 0 0 0 0,-1 0 0 0 0,1 0 0 0 0,-1 0 0 0 0,0 0 0 0 0,1 0 0 0 0,-1 0 0 0 0,1 0 0 0 0,-1 0 0 0 0,1 0 0 0 0,-1 1 0 0 0,0-1 0 0 0,1 0 0 0 0,-1 0 0 0 0,1 0 0 0 0,-1 1 0 0 0,1-1 0 0 0,-2 1 0 0 0,-3 2 9 0 0,-1 1 0 0 0,0 0 0 0 0,1 0 0 0 0,-1 0 0 0 0,-8 9 0 0 0,7-3 99 0 0,-1 0-1 0 0,1 0 1 0 0,1 1-1 0 0,-7 15 1 0 0,10-21-52 0 0,1 0 0 0 0,0 1 0 0 0,0-1 0 0 0,1 1 0 0 0,0-1 0 0 0,0 1 0 0 0,0-1 0 0 0,0 1 0 0 0,1-1 0 0 0,0 1 0 0 0,0 0 0 0 0,2 5 0 0 0,-2-10 0 0 0,0-1 1 0 0,0 1-1 0 0,0 0 0 0 0,1-1 0 0 0,-1 1 0 0 0,0-1 1 0 0,1 1-1 0 0,-1-1 0 0 0,0 1 0 0 0,1-1 0 0 0,-1 1 0 0 0,0-1 1 0 0,1 0-1 0 0,-1 1 0 0 0,1-1 0 0 0,-1 0 0 0 0,1 1 1 0 0,-1-1-1 0 0,1 0 0 0 0,-1 1 0 0 0,1-1 0 0 0,-1 0 0 0 0,1 0 1 0 0,0 0-1 0 0,-1 1 0 0 0,1-1 0 0 0,0 0 0 0 0,22-2 581 0 0,17-13-39 0 0,198-115-782 0 0,-237 130 166 0 0,0-1 0 0 0,0 1 0 0 0,0 0-1 0 0,0-1 1 0 0,0 1 0 0 0,0 0 0 0 0,0 0 0 0 0,0 0 0 0 0,0 0 0 0 0,0 0 0 0 0,1 0 0 0 0,-1 0 0 0 0,0 0 0 0 0,0 0 0 0 0,0 1 0 0 0,0-1-1 0 0,0 0 1 0 0,0 1 0 0 0,0-1 0 0 0,0 1 0 0 0,0-1 0 0 0,-1 1 0 0 0,1-1 0 0 0,0 1 0 0 0,0 0 0 0 0,0-1 0 0 0,0 1 0 0 0,-1 0 0 0 0,1 0-1 0 0,0 0 1 0 0,-1 0 0 0 0,1-1 0 0 0,-1 1 0 0 0,1 0 0 0 0,-1 0 0 0 0,1 0 0 0 0,-1 0 0 0 0,1 2 0 0 0,14 45-361 0 0,-13-40 373 0 0,3 22 86 0 0,-2 0 0 0 0,0 0 1 0 0,-3 0-1 0 0,-4 57 1 0 0,0-57 25 0 0,0-1 1 0 0,-2 0-1 0 0,0-1 1 0 0,-3 0-1 0 0,0 0 1 0 0,-1 0-1 0 0,-27 47 1 0 0,34-69-43 0 0,-1 0 1 0 0,-1 0-1 0 0,1 0 1 0 0,-1 0-1 0 0,0-1 1 0 0,0 0-1 0 0,-1 0 1 0 0,-11 8-1 0 0,16-11 24 0 0,-1-1-1 0 0,0 0 1 0 0,0 0 0 0 0,0 0-1 0 0,0-1 1 0 0,0 1-1 0 0,0 0 1 0 0,0-1 0 0 0,0 1-1 0 0,0-1 1 0 0,0 1-1 0 0,0-1 1 0 0,0 0-1 0 0,0 0 1 0 0,0 0 0 0 0,0 0-1 0 0,0-1 1 0 0,-1 1-1 0 0,1-1 1 0 0,0 1 0 0 0,0-1-1 0 0,0 1 1 0 0,0-1-1 0 0,1 0 1 0 0,-1 0 0 0 0,0 0-1 0 0,0 0 1 0 0,0 0-1 0 0,1-1 1 0 0,-1 1-1 0 0,1 0 1 0 0,-1-1 0 0 0,1 1-1 0 0,-3-3 1 0 0,1 0-16 0 0,0 0-1 0 0,0 0 1 0 0,0 0 0 0 0,1-1 0 0 0,-1 1 0 0 0,1-1-1 0 0,0 1 1 0 0,0-1 0 0 0,1 0 0 0 0,0 0 0 0 0,-1 0-1 0 0,1 1 1 0 0,1-1 0 0 0,-1 0 0 0 0,1 0 0 0 0,0 0-1 0 0,0-1 1 0 0,0 1 0 0 0,1 0 0 0 0,0 1 0 0 0,0-1-1 0 0,0 0 1 0 0,1 0 0 0 0,-1 0 0 0 0,1 1 0 0 0,4-8-1 0 0,-1 2-230 0 0,2 1 0 0 0,-1-1 0 0 0,1 1 1 0 0,1 1-1 0 0,-1-1 0 0 0,1 1 0 0 0,1 1 0 0 0,0 0 0 0 0,0 0 0 0 0,17-10 0 0 0,-10 8-571 0 0,35-23-2990 0 0,-19 2-1895 0 0,-9 2 133 0 0</inkml:trace>
</inkml:ink>
</file>

<file path=ppt/ink/ink8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3.9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473 1 1828 0 0,'-16'446'7748'0'0,"4"-346"-6432"0"0,-4 0 0 0 0,-41 135 0 0 0,45-196-1089 0 0,-28 64 0 0 0,33-88-191 0 0,-1-2 0 0 0,0 1-1 0 0,-1-1 1 0 0,0 0 0 0 0,-1-1 0 0 0,0 0 0 0 0,-20 17 0 0 0,19-20 23 0 0,-1 0 0 0 0,0-1 0 0 0,-1 0 1 0 0,0-1-1 0 0,-17 7 0 0 0,24-11-23 0 0,0-1 0 0 0,1 0 0 0 0,-1-1-1 0 0,0 1 1 0 0,0-1 0 0 0,0 0 0 0 0,0 0 0 0 0,0-1 0 0 0,0 0-1 0 0,0 0 1 0 0,0-1 0 0 0,0 1 0 0 0,0-1 0 0 0,0 0 0 0 0,-11-4-1 0 0,15 4-104 0 0,0-1 0 0 0,0 1 0 0 0,0 0 0 0 0,0-1 0 0 0,0 1 0 0 0,0-1 0 0 0,1 0 0 0 0,-1 0 0 0 0,1 1 1 0 0,-1-1-1 0 0,1 0 0 0 0,0 0 0 0 0,-1 0 0 0 0,1-1 0 0 0,0 1 0 0 0,0 0 0 0 0,1 0 0 0 0,-1-1 0 0 0,0-3 0 0 0,0 2-356 0 0,0 1 0 0 0,1-1 0 0 0,0 0 0 0 0,0 0 1 0 0,0 0-1 0 0,0 0 0 0 0,1 0 0 0 0,-1 1 1 0 0,1-1-1 0 0,0 0 0 0 0,0 0 0 0 0,3-6 0 0 0,16-24-5002 0 0</inkml:trace>
</inkml:ink>
</file>

<file path=ppt/ink/ink8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4.4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141 0 9369 0 0,'0'0'1072'0'0,"10"90"-5312"0"0,-10-57-321 0 0</inkml:trace>
  <inkml:trace contextRef="#ctx0" brushRef="#br0" timeOffset="1">5 441 8221 0 0,'0'0'7652'0'0,"-4"-3"-9192"0"0,7 12 1148 0 0,1 0-564 0 0,-1-2-1148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29.14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62 0 1292 0 0,'0'0'4936'0'0,"0"3"-4839"0"0,-3 41 1733 0 0,-12 67 1 0 0,2-21-1687 0 0,9-62-24 0 0,-1-1 0 0 0,-17 53 0 0 0,68-78 562 0 0,-9-3-493 0 0,40-8 0 0 0,-40 4-369 0 0,41-1-1 0 0,-71 6 143 0 0,21 0-66 0 0,44 6 1 0 0,-64-5 70 0 0,0 0 1 0 0,-1 1-1 0 0,1 0 0 0 0,-1 0 0 0 0,0 1 0 0 0,1 0 0 0 0,-1 1 1 0 0,0-1-1 0 0,-1 1 0 0 0,11 8 0 0 0,-15-10 6 0 0,0 0 1 0 0,0 0-1 0 0,-1 0 1 0 0,1 0-1 0 0,0 1 1 0 0,-1-1-1 0 0,0 1 0 0 0,1-1 1 0 0,-1 1-1 0 0,0 0 1 0 0,0-1-1 0 0,-1 1 1 0 0,1 0-1 0 0,0 0 0 0 0,-1-1 1 0 0,0 1-1 0 0,1 0 1 0 0,-1 0-1 0 0,0 0 1 0 0,-1 0-1 0 0,1-1 1 0 0,0 1-1 0 0,-1 0 0 0 0,0 0 1 0 0,-1 3-1 0 0,-1 3 35 0 0,0-1-1 0 0,-1 1 0 0 0,0-1 1 0 0,0 0-1 0 0,-1 0 0 0 0,-8 10 1 0 0,-2 3 105 0 0,-1-2 1 0 0,-1 0-1 0 0,-1-1 1 0 0,-33 26-1 0 0,42-37 55 0 0,-1-1-1 0 0,0 0 1 0 0,0 0-1 0 0,0-2 0 0 0,-1 1 1 0 0,1-1-1 0 0,-1 0 1 0 0,0-1-1 0 0,0-1 1 0 0,-1 0-1 0 0,1 0 0 0 0,-19 0 1 0 0,29-2-117 0 0,0 0-1 0 0,0 0 1 0 0,0 0 0 0 0,1 0-1 0 0,-1 0 1 0 0,0 0 0 0 0,0 0-1 0 0,0 0 1 0 0,0 0 0 0 0,1 0 0 0 0,-1-1-1 0 0,0 1 1 0 0,0 0 0 0 0,0-1-1 0 0,1 1 1 0 0,-1 0 0 0 0,0-1-1 0 0,1 1 1 0 0,-1-1 0 0 0,0 1 0 0 0,1-1-1 0 0,-1 1 1 0 0,0-1 0 0 0,1 1-1 0 0,-1-2 1 0 0,1 1-24 0 0,-1 0 0 0 0,1 0 0 0 0,0 0 0 0 0,0 1 0 0 0,0-1 0 0 0,1 0 0 0 0,-1 0 0 0 0,0 0 1 0 0,0 0-1 0 0,0 0 0 0 0,1 0 0 0 0,-1 0 0 0 0,0 1 0 0 0,1-1 0 0 0,-1 0 0 0 0,1 0 0 0 0,-1 1 0 0 0,2-2 0 0 0,0-2-87 0 0,1 1 1 0 0,0 0-1 0 0,-1 0 1 0 0,2 0-1 0 0,-1 0 0 0 0,0 0 1 0 0,0 1-1 0 0,7-4 0 0 0,-3 3-60 0 0,0 2-1 0 0,0-1 1 0 0,0 1-1 0 0,0 0 1 0 0,0 0-1 0 0,9 1 1 0 0,15 4-1333 0 0,-8 7-3531 0 0</inkml:trace>
</inkml:ink>
</file>

<file path=ppt/ink/ink8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5.4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1 104 8897 0 0,'0'0'3193'0'0,"13"10"-3007"0"0,-12-9-178 0 0,15 13 46 0 0,-1 0 1 0 0,0 1 0 0 0,-1 0 0 0 0,22 32 0 0 0,3 26 460 0 0,-32-86 3367 0 0,3-28-3831 0 0,-10 40 54 0 0,3-12-193 0 0,1 0 1 0 0,0 0-1 0 0,1 1 0 0 0,1 0 1 0 0,0 0-1 0 0,0 0 0 0 0,1 1 1 0 0,1 0-1 0 0,0 0 1 0 0,0 1-1 0 0,1 0 0 0 0,0 0 1 0 0,19-14-1 0 0,-17 16-810 0 0,0 0-1 0 0,0 1 1 0 0,1 1-1 0 0,0-1 1 0 0,0 2-1 0 0,1 0 1 0 0,0 0-1 0 0,19-4 1 0 0,-1 6-3312 0 0</inkml:trace>
</inkml:ink>
</file>

<file path=ppt/ink/ink8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5.86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29 234 1396 0 0,'0'0'6518'0'0,"14"-5"-6179"0"0,-12 4-333 0 0,12-4 23 0 0,-1-1-1 0 0,0 0 0 0 0,0-1 1 0 0,0 0-1 0 0,-1-1 0 0 0,18-15 0 0 0,-23 16 22 0 0,0-1 0 0 0,-1 1 0 0 0,0-1 0 0 0,-1 0 0 0 0,1-1 0 0 0,6-16 0 0 0,-10 23-19 0 0,-1-1 0 0 0,0 1 0 0 0,0-1 0 0 0,0 0-1 0 0,0 1 1 0 0,0-1 0 0 0,-1 0 0 0 0,1 0 0 0 0,-1 1 0 0 0,0-1 0 0 0,0 0 0 0 0,0 0 0 0 0,0 1 0 0 0,0-1 0 0 0,-1 0 0 0 0,1 0 0 0 0,-1 0 0 0 0,1 1 0 0 0,-1-1 0 0 0,0 0 0 0 0,0 1 0 0 0,-1-1 0 0 0,1 1-1 0 0,0 0 1 0 0,-1-1 0 0 0,1 1 0 0 0,-1 0 0 0 0,-3-4 0 0 0,2 5-10 0 0,1-1 1 0 0,-1 0-1 0 0,0 1 0 0 0,0-1 0 0 0,0 1 0 0 0,0 0 0 0 0,0 0 0 0 0,0 0 1 0 0,0 0-1 0 0,0 0 0 0 0,-1 1 0 0 0,1 0 0 0 0,0-1 0 0 0,0 1 0 0 0,-1 0 1 0 0,1 1-1 0 0,0-1 0 0 0,0 0 0 0 0,-1 1 0 0 0,1 0 0 0 0,0 0 0 0 0,0 0 1 0 0,0 0-1 0 0,0 0 0 0 0,0 1 0 0 0,0-1 0 0 0,1 1 0 0 0,-1 0 0 0 0,-4 4 1 0 0,-1-1-39 0 0,1 2 0 0 0,0-1 1 0 0,0 1-1 0 0,0 0 0 0 0,1 1 1 0 0,0-1-1 0 0,0 1 1 0 0,-8 16-1 0 0,9-13 9 0 0,1-1 0 0 0,0 1 0 0 0,0 0 0 0 0,1 0 0 0 0,0 1 1 0 0,1-1-1 0 0,0 1 0 0 0,1-1 0 0 0,1 1 0 0 0,-1-1 0 0 0,4 24 0 0 0,-2-30 6 0 0,0 1 0 0 0,1-1-1 0 0,-1 0 1 0 0,1 1 0 0 0,0-1 0 0 0,1 0 0 0 0,-1 0-1 0 0,1 0 1 0 0,0 0 0 0 0,0-1 0 0 0,1 1-1 0 0,0-1 1 0 0,-1 0 0 0 0,1 0 0 0 0,0 0 0 0 0,1 0-1 0 0,-1-1 1 0 0,1 0 0 0 0,0 0 0 0 0,0 0 0 0 0,0 0-1 0 0,0-1 1 0 0,0 0 0 0 0,0 0 0 0 0,1 0-1 0 0,6 1 1 0 0,5 0-654 0 0,-1 0-1 0 0,1-1 1 0 0,-1 0-1 0 0,1-1 1 0 0,-1-1 0 0 0,25-3-1 0 0,4-6-3538 0 0</inkml:trace>
</inkml:ink>
</file>

<file path=ppt/ink/ink8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6.2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0 4880 0 0,'0'0'5675'0'0,"-2"14"-5275"0"0,1-11-383 0 0,-2 12 198 0 0,1 1 1 0 0,0 0-1 0 0,1 0 0 0 0,1 0 1 0 0,1 0-1 0 0,3 26 0 0 0,43 109 911 0 0,3 15-1237 0 0,-44-138-1582 0 0,5 59 0 0 0,-8-46-2509 0 0,-3-29 508 0 0</inkml:trace>
</inkml:ink>
</file>

<file path=ppt/ink/ink8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6.7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1 229 7585 0 0,'0'0'3023'0'0,"15"-3"-2982"0"0,218-24 56 0 0,-162 21 41 0 0,127-28 0 0 0,-194 33-158 0 0,-1 0 0 0 0,1 0 0 0 0,0 0 0 0 0,-1 1-1 0 0,1 0 1 0 0,0-1 0 0 0,-1 1 0 0 0,1 1 0 0 0,0-1 0 0 0,6 2-1 0 0,-8-1 18 0 0,0 0 0 0 0,0 0-1 0 0,1 0 1 0 0,-1 1-1 0 0,0-1 1 0 0,0 1-1 0 0,-1-1 1 0 0,1 1 0 0 0,0 0-1 0 0,0 0 1 0 0,-1 0-1 0 0,1 0 1 0 0,-1 0 0 0 0,0 0-1 0 0,1 0 1 0 0,0 4-1 0 0,10 19 383 0 0,-4-7-284 0 0,0-2 1 0 0,2 1 0 0 0,-1-1-1 0 0,18 21 1 0 0,-24-34-60 0 0,0 1 1 0 0,0-1 0 0 0,0 0-1 0 0,0 0 1 0 0,1-1 0 0 0,-1 1-1 0 0,1-1 1 0 0,0 0-1 0 0,0 0 1 0 0,-1 0 0 0 0,1 0-1 0 0,1 0 1 0 0,-1-1 0 0 0,0 0-1 0 0,0 0 1 0 0,0 0-1 0 0,1-1 1 0 0,-1 1 0 0 0,0-1-1 0 0,1 0 1 0 0,-1 0 0 0 0,0 0-1 0 0,1-1 1 0 0,7-1-1 0 0,-7 0 48 0 0,1-1 0 0 0,-1 1 0 0 0,1-1-1 0 0,-1 0 1 0 0,0-1 0 0 0,0 1 0 0 0,0-1-1 0 0,0 0 1 0 0,-1 0 0 0 0,0-1-1 0 0,0 1 1 0 0,0-1 0 0 0,0 0 0 0 0,4-8-1 0 0,0 1-37 0 0,-2-1 0 0 0,0 1 0 0 0,0-1 0 0 0,-1 0-1 0 0,5-18 1 0 0,-6 3-66 0 0,-6 15-1745 0 0</inkml:trace>
  <inkml:trace contextRef="#ctx0" brushRef="#br0" timeOffset="1">1049 132 5380 0 0,'0'0'8680'0'0,"8"0"-8511"0"0,52 7 830 0 0,-59-7-965 0 0,-1 0-1 0 0,1-1 1 0 0,0 1-1 0 0,0 0 1 0 0,-1-1-1 0 0,1 1 1 0 0,0-1 0 0 0,0 0-1 0 0,-1 1 1 0 0,1-1-1 0 0,-1 1 1 0 0,1-1-1 0 0,0 0 1 0 0,-1 1-1 0 0,1-1 1 0 0,-1 0 0 0 0,0 0-1 0 0,1 1 1 0 0,-1-1-1 0 0,0 0 1 0 0,1 0-1 0 0,-1-1 1 0 0,9-25 14 0 0,-5 14-48 0 0,-2 7-110 0 0,18-34-1394 0 0,-2 14-3171 0 0,-7 14 68 0 0</inkml:trace>
</inkml:ink>
</file>

<file path=ppt/ink/ink8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7.1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7385 0 0,'0'0'5454'0'0,"8"14"-4670"0"0,-2-2-651 0 0,4 5 27 0 0,-2 1-1 0 0,1 0 0 0 0,-2 1 0 0 0,8 30 0 0 0,-12-32 36 0 0,-2 0 1 0 0,0 22 350 0 0,5-49 599 0 0,4-8-1372 0 0,-1 1 0 0 0,2 0 1 0 0,0 1-1 0 0,1 0 0 0 0,1 1 1 0 0,0 0-1 0 0,26-22 1 0 0,-32 32 170 0 0,0-1 0 0 0,-1 1 1 0 0,2 0-1 0 0,-1 0 1 0 0,1 0-1 0 0,-1 1 0 0 0,1 1 1 0 0,1-1-1 0 0,-1 1 1 0 0,0 1-1 0 0,1 0 0 0 0,-1 0 1 0 0,1 0-1 0 0,0 1 1 0 0,-1 0-1 0 0,1 1 0 0 0,0 0 1 0 0,0 0-1 0 0,15 4 1 0 0,-19-2 167 0 0,1 0 1 0 0,-1 0 0 0 0,0 1-1 0 0,0 0 1 0 0,0 0 0 0 0,0 1 0 0 0,-1-1-1 0 0,0 1 1 0 0,1 0 0 0 0,-1 0-1 0 0,0 0 1 0 0,-1 1 0 0 0,1-1-1 0 0,-1 1 1 0 0,4 8 0 0 0,5 8 50 0 0,-2 1-1 0 0,10 28 1 0 0,-19-47-199 0 0,11 38-534 0 0,7 22-1272 0 0,-17-59 1200 0 0,0 0 0 0 0,-1-1-1 0 0,1 1 1 0 0,0-1 0 0 0,1 0 0 0 0,-1 0-1 0 0,1 0 1 0 0,-1 0 0 0 0,1 0 0 0 0,0 0-1 0 0,0-1 1 0 0,0 1 0 0 0,5 2-1 0 0,10 2-3917 0 0</inkml:trace>
</inkml:ink>
</file>

<file path=ppt/ink/ink8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7.5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5533 0 0,'0'0'7259'0'0,"14"16"-6910"0"0,43 50-125 0 0,-50-58-198 0 0,-1 1 1 0 0,0 0-1 0 0,0 0 1 0 0,-1 0 0 0 0,0 1-1 0 0,-1-1 1 0 0,0 1-1 0 0,0 0 1 0 0,-1 1 0 0 0,-1-1-1 0 0,2 18 1248 0 0,-7-31-522 0 0,-6-12-288 0 0,7 10-474 0 0,0 1 0 0 0,0-1 0 0 0,0 0-1 0 0,0 0 1 0 0,1 0 0 0 0,0 1 0 0 0,-1-7-1 0 0,3 8-34 0 0,-1-1-1 0 0,1 1 0 0 0,0-1 0 0 0,0 1 0 0 0,0 0 0 0 0,0-1 0 0 0,1 1 0 0 0,-1 0 0 0 0,1 0 0 0 0,0 0 0 0 0,0 0 0 0 0,0 0 0 0 0,0 0 0 0 0,0 1 0 0 0,1-1 0 0 0,0 1 0 0 0,-1-1 0 0 0,1 1 0 0 0,0 0 0 0 0,0 0 0 0 0,4-2 0 0 0,10-5-925 0 0,0 0 0 0 0,31-11 0 0 0,-36 16 314 0 0,19-8-3100 0 0,49-11-1 0 0,-41 16 837 0 0</inkml:trace>
</inkml:ink>
</file>

<file path=ppt/ink/ink8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7.9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1 52 0 0,'0'0'10020'0'0,"0"13"-8904"0"0,-4 45-347 0 0,3-54-710 0 0,0 0-1 0 0,0-1 1 0 0,0 1-1 0 0,-1-1 1 0 0,1 0-1 0 0,-1 1 1 0 0,0-1-1 0 0,0 0 1 0 0,0 0-1 0 0,0 0 1 0 0,0 0-1 0 0,-1 0 1 0 0,-4 3 0 0 0,-9 14 92 0 0,14-17-154 0 0,0 1 1 0 0,0-1-1 0 0,0 1 1 0 0,0 0-1 0 0,1 0 0 0 0,0-1 1 0 0,0 1-1 0 0,0 0 1 0 0,0 0-1 0 0,0 0 1 0 0,1 0-1 0 0,0 0 0 0 0,0 0 1 0 0,0 7-1 0 0,1-9 19 0 0,0 1-1 0 0,0-1 0 0 0,0 0 1 0 0,0 0-1 0 0,0 0 1 0 0,0 0-1 0 0,1 0 0 0 0,-1 0 1 0 0,1 0-1 0 0,-1-1 1 0 0,1 1-1 0 0,0 0 1 0 0,0-1-1 0 0,-1 1 0 0 0,1-1 1 0 0,0 0-1 0 0,0 0 1 0 0,0 0-1 0 0,1 0 0 0 0,-1 0 1 0 0,0 0-1 0 0,0 0 1 0 0,1-1-1 0 0,-1 1 0 0 0,4 0 1 0 0,10 2 43 0 0,1 0 0 0 0,0-1 0 0 0,0-1-1 0 0,0-1 1 0 0,1 0 0 0 0,-1-1 0 0 0,0-1 0 0 0,23-6 0 0 0,-33 7-29 0 0,0-1 0 0 0,0 0 0 0 0,0-1 0 0 0,0 0 0 0 0,0 0 0 0 0,0 0 0 0 0,-1-1 0 0 0,0 0 0 0 0,0 0 0 0 0,0-1 0 0 0,0 0 0 0 0,-1 0 0 0 0,1 0 0 0 0,-1 0-1 0 0,0-1 1 0 0,-1 0 0 0 0,0 0 0 0 0,0 0 0 0 0,0-1 0 0 0,0 1 0 0 0,3-13 0 0 0,-6 17-35 0 0,0-1 0 0 0,0 1 0 0 0,0 0 0 0 0,-1 0 0 0 0,1-1 0 0 0,-1 1 0 0 0,0 0 0 0 0,0-1 0 0 0,0 1 0 0 0,0-1 0 0 0,0 1 0 0 0,0 0 0 0 0,-1-1 0 0 0,1 1 0 0 0,-1 0 0 0 0,1 0-1 0 0,-1-1 1 0 0,0 1 0 0 0,0 0 0 0 0,0 0 0 0 0,0 0 0 0 0,0 0 0 0 0,-1 0 0 0 0,1 0 0 0 0,-1 0 0 0 0,1 0 0 0 0,-1 1 0 0 0,0-1 0 0 0,1 0 0 0 0,-1 1 0 0 0,0 0 0 0 0,0-1 0 0 0,0 1 0 0 0,0 0 0 0 0,0 0 0 0 0,-1 0 0 0 0,1 0-1 0 0,0 0 1 0 0,0 1 0 0 0,-1-1 0 0 0,-3 0 0 0 0,0 0-192 0 0,1 0-1 0 0,-1 1 0 0 0,0-1 0 0 0,0 1 1 0 0,1 0-1 0 0,-1 1 0 0 0,0-1 0 0 0,0 1 1 0 0,1 1-1 0 0,-1-1 0 0 0,1 1 0 0 0,-1-1 1 0 0,1 2-1 0 0,-1-1 0 0 0,1 0 0 0 0,-8 7 1 0 0,12-8-98 0 0,-1 0 0 0 0,1 0 0 0 0,0 0 0 0 0,0 0 0 0 0,0 0 1 0 0,0 0-1 0 0,0 1 0 0 0,0-1 0 0 0,0 0 0 0 0,1 1 0 0 0,-1-1 1 0 0,0 0-1 0 0,0 3 0 0 0,-1 3-2363 0 0</inkml:trace>
</inkml:ink>
</file>

<file path=ppt/ink/ink8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8.3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 68 3724 0 0,'0'0'8541'0'0,"-6"9"-8443"0"0,0 0-116 0 0,0 0-1 0 0,1 0 1 0 0,0 1-1 0 0,1 0 1 0 0,-7 19-1 0 0,10-26 26 0 0,1-1 1 0 0,-1 1-1 0 0,0 0 0 0 0,1 0 0 0 0,0 0 0 0 0,0 0 1 0 0,-1 0-1 0 0,2 0 0 0 0,-1 0 0 0 0,0 0 1 0 0,1 0-1 0 0,-1-1 0 0 0,1 1 0 0 0,0 0 1 0 0,0 0-1 0 0,0 0 0 0 0,0-1 0 0 0,0 1 1 0 0,1-1-1 0 0,-1 1 0 0 0,1-1 0 0 0,0 1 1 0 0,0-1-1 0 0,0 0 0 0 0,0 0 0 0 0,0 0 1 0 0,0 0-1 0 0,0 0 0 0 0,1 0 0 0 0,-1-1 1 0 0,5 3-1 0 0,7 2 59 0 0,1-1 0 0 0,0-1 0 0 0,-1 0 0 0 0,2-1 1 0 0,-1 0-1 0 0,0-2 0 0 0,0 0 0 0 0,0 0 0 0 0,1-1 1 0 0,-1-1-1 0 0,26-5 0 0 0,-34 4-11 0 0,0 0-1 0 0,0-1 1 0 0,-1 0 0 0 0,1 0 0 0 0,-1 0-1 0 0,1-1 1 0 0,-1 0 0 0 0,-1 0-1 0 0,1 0 1 0 0,6-7 0 0 0,-9 8-35 0 0,1-1-1 0 0,-1 1 1 0 0,-1 0-1 0 0,1-1 1 0 0,0 0 0 0 0,-1 0-1 0 0,0 1 1 0 0,0-1 0 0 0,0-1-1 0 0,0 1 1 0 0,-1 0 0 0 0,1 0-1 0 0,-1-1 1 0 0,0 1-1 0 0,-1 0 1 0 0,1-1 0 0 0,-1-5-1 0 0,0 8-41 0 0,-1 0 0 0 0,1-1 0 0 0,-1 1 0 0 0,0 0 1 0 0,0 0-1 0 0,0 0 0 0 0,0 0 0 0 0,0 0 0 0 0,0 0 0 0 0,-1 0 0 0 0,1 0 0 0 0,-1 0 0 0 0,1 1 0 0 0,-1-1 0 0 0,0 1 0 0 0,0-1 0 0 0,0 1 0 0 0,0 0 0 0 0,-2-2 0 0 0,-48-23-528 0 0,31 17 85 0 0,9 3-123 0 0,-26-15-1564 0 0,37 21 1829 0 0,-1-1 1 0 0,1-1-1 0 0,0 1 0 0 0,0 0 0 0 0,0 0 1 0 0,0 0-1 0 0,0 0 0 0 0,0-1 0 0 0,0 1 1 0 0,0-1-1 0 0,1 1 0 0 0,-1 0 0 0 0,0-3 1 0 0,0-13-5091 0 0</inkml:trace>
</inkml:ink>
</file>

<file path=ppt/ink/ink8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28.7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9 5581 0 0,'0'0'6829'0'0,"13"-3"-6366"0"0,-5 2-378 0 0,-3-1-61 0 0,-1 1 1 0 0,1 0-1 0 0,0 1 1 0 0,0-1-1 0 0,-1 1 0 0 0,6 0 1 0 0,-8 0-4 0 0,0 1 0 0 0,-1-1 1 0 0,1 0-1 0 0,0 1 0 0 0,-1 0 0 0 0,1-1 0 0 0,0 1 1 0 0,-1 0-1 0 0,1-1 0 0 0,-1 1 0 0 0,1 0 0 0 0,-1 0 1 0 0,0 0-1 0 0,1 1 0 0 0,-1-1 0 0 0,0 0 1 0 0,0 0-1 0 0,0 1 0 0 0,0-1 0 0 0,0 1 0 0 0,0-1 1 0 0,0 1-1 0 0,0-1 0 0 0,0 3 0 0 0,12 31 329 0 0,-1 1-1 0 0,-2 1 0 0 0,-2 0 0 0 0,6 54 1 0 0,-1 155 64 0 0,-12-235-394 0 0,2 64-51 0 0,0-14-820 0 0,-7 88 0 0 0,-3-119-959 0 0,-4-15-3325 0 0</inkml:trace>
  <inkml:trace contextRef="#ctx0" brushRef="#br0" timeOffset="1">1 409 5945 0 0,'0'0'3507'0'0,"13"-11"-2661"0"0,-3 1-746 0 0,2 1-1 0 0,-1 0 0 0 0,1 1 0 0 0,0 0 0 0 0,0 1 1 0 0,1 1-1 0 0,0 0 0 0 0,0 0 0 0 0,1 2 0 0 0,17-5 1 0 0,26 3-36 0 0,0 3 1 0 0,0 2-1 0 0,0 3 1 0 0,0 2-1 0 0,72 15 0 0 0,79 27 31 0 0,-55-11-3241 0 0,-129-32 74 0 0,2-2-1289 0 0</inkml:trace>
</inkml:ink>
</file>

<file path=ppt/ink/ink8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46.34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54 76 40 0 0,'0'0'5623'0'0,"-1"-6"-5010"0"0,0 1-212 0 0,0 0 0 0 0,1 0 0 0 0,-1 1 0 0 0,1-1 0 0 0,0 0 1 0 0,1 0-1 0 0,-1 0 0 0 0,1 0 0 0 0,0 0 0 0 0,0 0 0 0 0,1 1 0 0 0,2-8 0 0 0,-4 104 943 0 0,-29 52-1093 0 0,-1 2-3687 0 0,30-132-910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30.41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526 1953 1032 0 0,'0'0'4579'0'0,"17"15"-3899"0"0,56 51 166 0 0,-56-52-362 0 0,1 0 0 0 0,0-1 0 0 0,2-2 0 0 0,36 18 0 0 0,75 16 505 0 0,-125-43-949 0 0,64 17 309 0 0,1-3 0 0 0,1-3 0 0 0,0-3 0 0 0,1-4-1 0 0,126-4 1 0 0,-180-3-233 0 0,1-1-1 0 0,0 0 0 0 0,-1-2 1 0 0,1 0-1 0 0,-1-1 1 0 0,-1-1-1 0 0,1-1 1 0 0,-1-1-1 0 0,0 0 1 0 0,0-2-1 0 0,-1 1 0 0 0,-1-2 1 0 0,1-1-1 0 0,-2 0 1 0 0,0 0-1 0 0,0-2 1 0 0,-1 0-1 0 0,-1-1 1 0 0,22-29-1 0 0,5-21 121 0 0,60-128 1 0 0,8-79-228 0 0,-18-18 80 0 0,-78 236-125 0 0,-1 0 1 0 0,-4 0 0 0 0,3-84-1 0 0,-12 113-17 0 0,0 0 0 0 0,-2 0-1 0 0,0 0 1 0 0,-2 0-1 0 0,-1 1 1 0 0,-1 0 0 0 0,0 1-1 0 0,-16-28 1 0 0,-17-26 32 0 0,-51-70-1 0 0,74 118 107 0 0,8 12-116 0 0,-1 0 0 0 0,0 1 0 0 0,-2 1 0 0 0,1 0 0 0 0,-2 1 0 0 0,0 0 0 0 0,0 1 0 0 0,-1 1 0 0 0,-1 0 0 0 0,-18-11 0 0 0,-41-19-61 0 0,3-1 58 0 0,-3 3 0 0 0,-141-53-1 0 0,195 87-80 0 0,-1 1-1 0 0,0 1 0 0 0,0 1 1 0 0,0 1-1 0 0,-43 1 1 0 0,-112 20-256 0 0,17-2 429 0 0,117-15-3 0 0,-12 0-141 0 0,-96 16-1 0 0,134-15 44 0 0,0 1 0 0 0,1 1 1 0 0,-1 1-1 0 0,1 1 0 0 0,0 0 0 0 0,1 0 0 0 0,-1 2 0 0 0,2 0 0 0 0,-26 20 1 0 0,18-9-48 0 0,1 1 0 0 0,2 1 0 0 0,-28 39 0 0 0,-43 82 49 0 0,35-53 21 0 0,23-38-7 0 0,-40 83 0 0 0,61-109 92 0 0,1 1 0 0 0,1 0 0 0 0,1 0 0 0 0,2 1 0 0 0,-5 44 1 0 0,5 53 258 0 0,10 141 0 0 0,-1-238-262 0 0,1-1 1 0 0,1 0-1 0 0,1 0 0 0 0,1-1 1 0 0,1 0-1 0 0,2 0 1 0 0,1 0-1 0 0,0-2 1 0 0,23 35-1 0 0,-15-29-19 0 0,1-1 1 0 0,2-2-1 0 0,1 0 0 0 0,1-1 0 0 0,1-1 0 0 0,1-2 0 0 0,29 21 1 0 0,-21-22 25 0 0,1-1 0 0 0,0-2 0 0 0,56 21 1 0 0,121 32 48 0 0,-66-24-76 0 0,-125-42-22 0 0,-16-5 47 0 0,-1 0 0 0 0,1 0-1 0 0,0 1 1 0 0,0 0-1 0 0,-1 0 1 0 0,1 0-1 0 0,-1 0 1 0 0,4 4-1 0 0,4-5 598 0 0,4-8-5405 0 0,2-14-3739 0 0</inkml:trace>
</inkml:ink>
</file>

<file path=ppt/ink/ink8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47.0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1 329 2456 0 0,'0'0'4341'0'0,"13"9"-4004"0"0,42 28-75 0 0,-48-34-223 0 0,0 0-1 0 0,1 0 1 0 0,-1 0-1 0 0,0-1 1 0 0,1 0-1 0 0,0-1 1 0 0,-1 1-1 0 0,1-1 1 0 0,0-1 0 0 0,-1 0-1 0 0,1 0 1 0 0,0 0-1 0 0,10-3 1 0 0,0 2 53 0 0,-8 0-141 0 0,0 0-1 0 0,0 0 1 0 0,-1-1 0 0 0,1-1 0 0 0,0 0-1 0 0,-1 0 1 0 0,0 0 0 0 0,0-2-1 0 0,0 1 1 0 0,0-1 0 0 0,-1 0-1 0 0,1-1 1 0 0,-1 1 0 0 0,-1-2-1 0 0,1 1 1 0 0,11-14 0 0 0,-10 9 23 0 0,-1-1 0 0 0,-1 1 1 0 0,0-1-1 0 0,0-1 0 0 0,-1 1 0 0 0,-1-1 0 0 0,0 0 1 0 0,-1 0-1 0 0,0 0 0 0 0,-1-1 0 0 0,2-21 1 0 0,3-103 399 0 0,-17 184-953 0 0,2-14 964 0 0,-28 173 1434 0 0,-20 145-195 0 0,43-245-1430 0 0,2 143 0 0 0,10-239-175 0 0,0 0 0 0 0,1 0 0 0 0,0 0 0 0 0,0-1 0 0 0,1 1 0 0 0,0 0 0 0 0,1-1-1 0 0,0 1 1 0 0,0-1 0 0 0,0 0 0 0 0,1 0 0 0 0,1 0 0 0 0,-1-1 0 0 0,1 1 0 0 0,1-1 0 0 0,-1 0 0 0 0,1-1 0 0 0,1 1 0 0 0,-1-1 0 0 0,1-1 0 0 0,0 1 0 0 0,0-1 0 0 0,0 0 0 0 0,1 0 0 0 0,0-1 0 0 0,0 0 0 0 0,14 4 0 0 0,-22-8-7 0 0,1 0 1 0 0,-1 0-1 0 0,1 0 0 0 0,-1-1 1 0 0,1 1-1 0 0,-1 0 0 0 0,1 0 1 0 0,-1-1-1 0 0,1 1 0 0 0,-1 0 1 0 0,0-1-1 0 0,1 1 0 0 0,-1 0 0 0 0,1-1 1 0 0,-1 1-1 0 0,0-1 0 0 0,1 1 1 0 0,-1-1-1 0 0,0 1 0 0 0,0-1 1 0 0,0 1-1 0 0,1-1 0 0 0,-1 1 1 0 0,0-1-1 0 0,0 1 0 0 0,0-1 1 0 0,0 1-1 0 0,0-1 0 0 0,0 1 0 0 0,0-1 1 0 0,0 1-1 0 0,0-1 0 0 0,0 1 1 0 0,0-1-1 0 0,0 1 0 0 0,0-1 1 0 0,-1 0-1 0 0,0-26-467 0 0,1 27 455 0 0,-4-18-287 0 0,-1 0 1 0 0,-1 0-1 0 0,0 0 1 0 0,-1 1 0 0 0,-1 0-1 0 0,0 1 1 0 0,-14-20-1 0 0,-15-30-322 0 0,19 28 635 0 0,6 16 174 0 0,1 0 0 0 0,1-1 1 0 0,2 0-1 0 0,-10-38 0 0 0,18 60-200 0 0,0 0 0 0 0,0 0-1 0 0,0-1 1 0 0,0 1 0 0 0,0 0-1 0 0,0 0 1 0 0,0-1 0 0 0,0 1 0 0 0,1 0-1 0 0,-1 0 1 0 0,0-1 0 0 0,1 1-1 0 0,-1 0 1 0 0,1 0 0 0 0,-1 0 0 0 0,1-1-1 0 0,0 1 1 0 0,-1 0 0 0 0,1 0-1 0 0,2-1 1 0 0,-1-1-18 0 0,1 1-1 0 0,-1 0 1 0 0,1 1-1 0 0,0-1 1 0 0,0 0 0 0 0,0 1-1 0 0,0 0 1 0 0,4-2-1 0 0,9-1-115 0 0,0 1-1 0 0,29-3 1 0 0,-25 4 88 0 0,48-10-998 0 0,-34 5-574 0 0,0 2-1 0 0,43-1 1 0 0,-70 6-1376 0 0</inkml:trace>
</inkml:ink>
</file>

<file path=ppt/ink/ink8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47.6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243 66 848 0 0,'0'0'6767'0'0,"8"-13"-5927"0"0,25-39-48 0 0,-146 286 2407 0 0,71-135-2826 0 0,-47 171-1 0 0,77-224-364 0 0,2 0-1 0 0,3 1 0 0 0,1 1 1 0 0,3-1-1 0 0,1 0 0 0 0,7 62 1 0 0,-2-91 9 0 0,1 0 0 0 0,1 0 1 0 0,0-1-1 0 0,1 0 1 0 0,1 0-1 0 0,1-1 0 0 0,0 0 1 0 0,1 0-1 0 0,1-1 1 0 0,0 0-1 0 0,1-1 0 0 0,1 0 1 0 0,0-1-1 0 0,1 0 1 0 0,0-1-1 0 0,1 0 0 0 0,24 15 1 0 0,-36-25 76 0 0,0-1 0 0 0,1 1 0 0 0,-1-1 0 0 0,0 0 0 0 0,1 0 0 0 0,-1 0 0 0 0,0 0 0 0 0,1 0 0 0 0,-1-1 0 0 0,1 1 0 0 0,-1-1 0 0 0,1 0 0 0 0,-1 1 0 0 0,1-1 0 0 0,2-1 0 0 0,-3 1 14 0 0,0-1 0 0 0,-1 0 1 0 0,1 0-1 0 0,-1 0 0 0 0,0 0 0 0 0,1 0 0 0 0,-1-1 1 0 0,0 1-1 0 0,0 0 0 0 0,1-1 0 0 0,-1 1 1 0 0,0 0-1 0 0,0-1 0 0 0,-1 0 0 0 0,1 1 1 0 0,0-1-1 0 0,0 1 0 0 0,-1-1 0 0 0,1 0 0 0 0,-1 1 1 0 0,1-3-1 0 0,6-30 227 0 0</inkml:trace>
</inkml:ink>
</file>

<file path=ppt/ink/ink8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0.2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 12 6021 0 0,'0'0'7118'0'0,"1"-11"-8498"0"0,3 38 1422 0 0,-3 1-1 0 0,0 0 1 0 0,-3 29 0 0 0,1-43-7 0 0,-3 26 46 0 0,-2 0-1 0 0,-2 0 1 0 0,-22 70-1 0 0,2-13-7143 0 0</inkml:trace>
</inkml:ink>
</file>

<file path=ppt/ink/ink8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0.7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284 0 5348 0 0,'0'0'4794'0'0,"-5"15"-4652"0"0,-10 28-59 0 0,-3-1-1 0 0,-1 0 1 0 0,-47 72-1 0 0,62-108-50 0 0,-11 15 27 0 0,-33 34 1 0 0,44-51-47 0 0,0 0-1 0 0,0-1 1 0 0,0 1-1 0 0,0-1 0 0 0,-1 0 1 0 0,1 0-1 0 0,-1 0 1 0 0,0-1-1 0 0,0 1 1 0 0,0-1-1 0 0,0-1 1 0 0,0 1-1 0 0,0-1 0 0 0,0 1 1 0 0,-7-1-1 0 0,11-1-4 0 0,1 0 0 0 0,-1 0-1 0 0,1 0 1 0 0,-1 0-1 0 0,1 0 1 0 0,-1 0-1 0 0,1 0 1 0 0,-1 0 0 0 0,1 0-1 0 0,-1 0 1 0 0,1-1-1 0 0,-1 1 1 0 0,1 0 0 0 0,0 0-1 0 0,-1 0 1 0 0,1-1-1 0 0,-1 1 1 0 0,1 0-1 0 0,0-1 1 0 0,-1 1 0 0 0,1 0-1 0 0,0-1 1 0 0,-1 1-1 0 0,1-1 1 0 0,0 1 0 0 0,0 0-1 0 0,-1-1 1 0 0,1 1-1 0 0,0-1 1 0 0,0 1-1 0 0,0-1 1 0 0,0 1 0 0 0,-1-1-1 0 0,1 1 1 0 0,0-1-1 0 0,0 1 1 0 0,0-1 0 0 0,0 1-1 0 0,0-1 1 0 0,0 1-1 0 0,0-1 1 0 0,0 1-1 0 0,1-1 1 0 0,-1 1 0 0 0,0-1-1 0 0,0 1 1 0 0,0 0-1 0 0,0-1 1 0 0,1 1 0 0 0,-1-1-1 0 0,0 1 1 0 0,0-1-1 0 0,1 1 1 0 0,0-3-29 0 0,0 1 0 0 0,0 0 0 0 0,0 0 0 0 0,1 0 0 0 0,-1 0 0 0 0,1 0 0 0 0,-1 0 0 0 0,1 0 0 0 0,3-2 0 0 0,5-1 49 0 0,0 0 0 0 0,1 1 0 0 0,-1 0 0 0 0,1 1 0 0 0,0 0 0 0 0,0 1 0 0 0,0 0 0 0 0,0 1 0 0 0,0 0 0 0 0,0 0 0 0 0,1 2 0 0 0,-1-1 0 0 0,0 1 0 0 0,13 3 0 0 0,-6 0-596 0 0,0 0-1 0 0,-1 2 1 0 0,1-1-1 0 0,-1 2 1 0 0,-1 1 0 0 0,1 0-1 0 0,29 20 1 0 0,-35-18-2529 0 0</inkml:trace>
</inkml:ink>
</file>

<file path=ppt/ink/ink8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1.1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68 235 3088 0 0,'0'0'2748'0'0,"14"-15"-2469"0"0,92-99-161 0 0,-102 109-110 0 0,1-1-1 0 0,-2 0 0 0 0,1 0 1 0 0,-1 0-1 0 0,1-1 0 0 0,-2 1 1 0 0,5-13-1 0 0,-7 18-8 0 0,1 0 0 0 0,-1-1 0 0 0,1 1-1 0 0,-1 0 1 0 0,0-1 0 0 0,0 1 0 0 0,1 0-1 0 0,-1-1 1 0 0,0 1 0 0 0,0 0 0 0 0,0-1-1 0 0,-1 1 1 0 0,1 0 0 0 0,0-1 0 0 0,0 1-1 0 0,-1 0 1 0 0,1-1 0 0 0,-1 1 0 0 0,1 0-1 0 0,-1-1 1 0 0,0 1 0 0 0,1 0 0 0 0,-1 0 0 0 0,0 0-1 0 0,0 0 1 0 0,0 0 0 0 0,0 0 0 0 0,0 0-1 0 0,0 0 1 0 0,0 0 0 0 0,0 0 0 0 0,0 1-1 0 0,0-1 1 0 0,0 0 0 0 0,-1 1 0 0 0,1-1-1 0 0,0 1 1 0 0,0-1 0 0 0,-1 1 0 0 0,1-1 0 0 0,0 1-1 0 0,-1 0 1 0 0,1 0 0 0 0,-3 0 0 0 0,-3 0 100 0 0,1 0 1 0 0,-1 1-1 0 0,0-1 1 0 0,0 2-1 0 0,1-1 0 0 0,-1 1 1 0 0,1 0-1 0 0,-1 0 1 0 0,1 1-1 0 0,0 0 1 0 0,0 0-1 0 0,0 0 1 0 0,0 1-1 0 0,1 0 1 0 0,-1 0-1 0 0,1 0 1 0 0,0 1-1 0 0,0 0 1 0 0,1 0-1 0 0,-1 0 1 0 0,-6 11-1 0 0,4-6 31 0 0,1 0-1 0 0,-1 0 0 0 0,2 1 0 0 0,0 0 1 0 0,0 0-1 0 0,1 1 0 0 0,0-1 1 0 0,1 1-1 0 0,1 0 0 0 0,0 0 1 0 0,-1 19-1 0 0,3-27-102 0 0,0 0 1 0 0,0 0 0 0 0,0 0-1 0 0,1 0 1 0 0,-1 0-1 0 0,1 0 1 0 0,0 0-1 0 0,1 0 1 0 0,-1-1-1 0 0,1 1 1 0 0,-1 0 0 0 0,1-1-1 0 0,0 1 1 0 0,1-1-1 0 0,-1 0 1 0 0,0 0-1 0 0,6 6 1 0 0,-4-6 12 0 0,0 0 0 0 0,0-1 0 0 0,0 1-1 0 0,1-1 1 0 0,-1 0 0 0 0,1 0 0 0 0,0 0 0 0 0,-1 0 0 0 0,1-1 0 0 0,0 0 0 0 0,0 0-1 0 0,0 0 1 0 0,0-1 0 0 0,5 0 0 0 0,-1 1-136 0 0,1-2 1 0 0,-1 1-1 0 0,0-1 1 0 0,1-1-1 0 0,-1 1 1 0 0,0-2-1 0 0,10-2 1 0 0,-10 1-668 0 0,-1 0 1 0 0,1 0 0 0 0,-1-1 0 0 0,0 0-1 0 0,-1 0 1 0 0,1-1 0 0 0,9-9-1 0 0,6-9-2265 0 0</inkml:trace>
</inkml:ink>
</file>

<file path=ppt/ink/ink8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1.5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15 147 3712 0 0,'0'0'5045'0'0,"-2"13"-4222"0"0,-8 44-131 0 0,9-55-630 0 0,0 1 0 0 0,1 0 0 0 0,0-1-1 0 0,-1 1 1 0 0,1 0 0 0 0,0 0 0 0 0,0-1-1 0 0,1 1 1 0 0,-1 0 0 0 0,0 0 0 0 0,1-1-1 0 0,0 1 1 0 0,0 0 0 0 0,0-1 0 0 0,0 1 0 0 0,0-1-1 0 0,0 1 1 0 0,0-1 0 0 0,1 0 0 0 0,0 0-1 0 0,-1 1 1 0 0,1-1 0 0 0,0 0 0 0 0,0 0-1 0 0,0 0 1 0 0,0-1 0 0 0,0 1 0 0 0,0 0-1 0 0,1-1 1 0 0,-1 0 0 0 0,1 1 0 0 0,-1-1 0 0 0,1 0-1 0 0,-1 0 1 0 0,1 0 0 0 0,-1-1 0 0 0,1 1-1 0 0,5 0 1 0 0,0 0 12 0 0,1 0 0 0 0,-1-1-1 0 0,1 0 1 0 0,0-1 0 0 0,-1 1-1 0 0,1-2 1 0 0,-1 1 0 0 0,0-1-1 0 0,1 0 1 0 0,8-5 0 0 0,6-4-18 0 0,-1-1 0 0 0,-1-1 1 0 0,0 0-1 0 0,-1-2 0 0 0,23-21 0 0 0,-29 24-81 0 0,-2-1 0 0 0,0 0 0 0 0,-1-1 0 0 0,0 0-1 0 0,-1-1 1 0 0,0 0 0 0 0,-1 0 0 0 0,7-19 0 0 0,-9 7-1263 0 0,-7 27 1146 0 0,0-1 0 0 0,0 1 0 0 0,0-1 0 0 0,0 1 0 0 0,-1-1 0 0 0,1 1-1 0 0,0-1 1 0 0,0 1 0 0 0,0-1 0 0 0,0 1 0 0 0,0 0 0 0 0,-1-1 0 0 0,1 1 0 0 0,0-1-1 0 0,-1 1 1 0 0,1-1 0 0 0,0 1 0 0 0,0 0 0 0 0,-1-1 0 0 0,1 1 0 0 0,-1 0 0 0 0,1-1 0 0 0,0 1-1 0 0,-1 0 1 0 0,1-1 0 0 0,-1 1 0 0 0,1 0 0 0 0,-1 0 0 0 0,1 0 0 0 0,-1 0 0 0 0,1-1-1 0 0,-1 1 1 0 0,1 0 0 0 0,-1 0 0 0 0,1 0 0 0 0,-1 0 0 0 0,1 0 0 0 0,-1 0 0 0 0,1 0 0 0 0,-1 0-1 0 0,1 0 1 0 0,-1 0 0 0 0,1 0 0 0 0,-1 1 0 0 0,0-1 0 0 0,-13 4-4792 0 0</inkml:trace>
  <inkml:trace contextRef="#ctx0" brushRef="#br0" timeOffset="1">124 344 7069 0 0,'0'0'7256'0'0,"2"17"-6640"0"0,11 74 9 0 0,13 106 36 0 0,-22-149-608 0 0,-5 88-1 0 0,-1-117-135 0 0,0 1-1 0 0,-2-1 1 0 0,0 0 0 0 0,-1 0-1 0 0,-1 0 1 0 0,0-1 0 0 0,-12 23-1 0 0,17-40 56 0 0,-14 24-268 0 0,14-24 228 0 0,0 0 0 0 0,1 0-1 0 0,-1 0 1 0 0,0 0 0 0 0,0 0 0 0 0,0 0 0 0 0,0 0 0 0 0,0 0-1 0 0,0 0 1 0 0,-1 0 0 0 0,1 0 0 0 0,0-1 0 0 0,0 1 0 0 0,0-1-1 0 0,-1 1 1 0 0,1-1 0 0 0,-2 1 0 0 0,5-16-3833 0 0,10-7-1084 0 0</inkml:trace>
</inkml:ink>
</file>

<file path=ppt/ink/ink8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2.2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490 0 6797 0 0,'0'0'4762'0'0,"-4"15"-3612"0"0,-7 23-275 0 0,-2-1 0 0 0,-28 59-1 0 0,4-34-789 0 0,-3-2 1 0 0,-3-1-1 0 0,-2-3 0 0 0,-2-1 0 0 0,-3-3 0 0 0,-59 49 0 0 0,102-94-63 0 0,4-5-9 0 0,1 1 1 0 0,-1-1 0 0 0,1 1 0 0 0,-1-1 0 0 0,0 0 0 0 0,0 0 0 0 0,0 0-1 0 0,0 0 1 0 0,0-1 0 0 0,0 1 0 0 0,-1-1 0 0 0,-4 1 0 0 0,8-2-25 0 0,0-1 1 0 0,0 0-1 0 0,0 1 1 0 0,0-1-1 0 0,1 0 1 0 0,-1 1-1 0 0,0-1 1 0 0,0 0-1 0 0,0 1 1 0 0,1-1-1 0 0,-1 0 1 0 0,0 1-1 0 0,1-1 1 0 0,-1 1-1 0 0,0-1 1 0 0,1 1-1 0 0,-1-1 1 0 0,1 1-1 0 0,-1-1 1 0 0,1 1-1 0 0,-1-1 0 0 0,1 1 1 0 0,-1-1-1 0 0,1 1 1 0 0,0-1-1 0 0,5-2-51 0 0,-1 0-1 0 0,1 0 0 0 0,0 1 0 0 0,0-1 0 0 0,0 1 0 0 0,1 1 1 0 0,-1-1-1 0 0,0 1 0 0 0,1 0 0 0 0,-1 0 0 0 0,0 1 1 0 0,1 0-1 0 0,-1 0 0 0 0,1 1 0 0 0,-1-1 0 0 0,1 1 0 0 0,-1 1 1 0 0,0-1-1 0 0,8 4 0 0 0,2 1 42 0 0,0 1 0 0 0,0 0 0 0 0,-1 1 0 0 0,0 1 0 0 0,-1 0 1 0 0,15 13-1 0 0,120 114 224 0 0,-55-47 817 0 0,-89-84-1010 0 0,17 16 247 0 0,-22-20-277 0 0,0-1 1 0 0,0 0-1 0 0,0 0 0 0 0,0 0 1 0 0,1 0-1 0 0,-1 0 1 0 0,0 0-1 0 0,0 0 0 0 0,0 0 1 0 0,0 0-1 0 0,0 1 0 0 0,0-1 1 0 0,0 0-1 0 0,0 0 0 0 0,0 0 1 0 0,0 0-1 0 0,0 0 0 0 0,0 0 1 0 0,0 1-1 0 0,0-1 1 0 0,0 0-1 0 0,0 0 0 0 0,0 0 1 0 0,0 0-1 0 0,0 0 0 0 0,0 0 1 0 0,0 1-1 0 0,0-1 0 0 0,0 0 1 0 0,0 0-1 0 0,0 0 0 0 0,0 0 1 0 0,0 0-1 0 0,0 0 0 0 0,0 0 1 0 0,0 1-1 0 0,0-1 1 0 0,0 0-1 0 0,-1 0 0 0 0,1 0 1 0 0,0 0-1 0 0,0 0 0 0 0,0 0 1 0 0,0 0-1 0 0,0 0 0 0 0,0 0 1 0 0,0 0-1 0 0,0 0 0 0 0,-1 0 1 0 0,1 1-1 0 0,0-1 0 0 0,0 0 1 0 0,0 0-1 0 0,-18-3-2858 0 0,8-3-881 0 0,0-12-3168 0 0</inkml:trace>
</inkml:ink>
</file>

<file path=ppt/ink/ink8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3.2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0 131 9217 0 0,'0'0'3341'0'0,"2"13"-3018"0"0,5 44 403 0 0,-1 62-1 0 0,-6-143-654 0 0,2 0-1 0 0,0 0 1 0 0,1 1-1 0 0,2-1 1 0 0,0 1-1 0 0,2 0 1 0 0,0 0-1 0 0,2 1 1 0 0,13-28-1 0 0,-18 43-38 0 0,-1 0-149 0 0,0 1 0 0 0,0 0 0 0 0,1 0 0 0 0,0 0 0 0 0,6-6 0 0 0,-9 11 11 0 0,-1 0-1 0 0,1 0 1 0 0,0 1 0 0 0,0-1-1 0 0,0 0 1 0 0,0 1 0 0 0,-1-1-1 0 0,1 1 1 0 0,0-1-1 0 0,0 1 1 0 0,0-1 0 0 0,0 1-1 0 0,0 0 1 0 0,0-1 0 0 0,0 1-1 0 0,1 0 1 0 0,-1 0 0 0 0,0 0-1 0 0,0 0 1 0 0,0 0-1 0 0,0 0 1 0 0,0 0 0 0 0,0 0-1 0 0,0 1 1 0 0,0-1 0 0 0,0 0-1 0 0,0 0 1 0 0,0 1 0 0 0,0-1-1 0 0,0 1 1 0 0,0-1 0 0 0,0 1-1 0 0,0-1 1 0 0,0 1-1 0 0,-1 0 1 0 0,1-1 0 0 0,0 1-1 0 0,0 0 1 0 0,-1 0 0 0 0,1 0-1 0 0,0 0 1 0 0,0 1 0 0 0,26 37-5436 0 0,-17-25 3034 0 0</inkml:trace>
</inkml:ink>
</file>

<file path=ppt/ink/ink8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3.6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0 119 1252 0 0,'0'0'9359'0'0,"10"-6"-9386"0"0,-8 5 28 0 0,25-14-27 0 0,-14 12 71 0 0,-13 3-41 0 0,1 0 0 0 0,-1 0-1 0 0,0 0 1 0 0,0 1 0 0 0,0-1 0 0 0,1 0-1 0 0,-1 0 1 0 0,0 0 0 0 0,0 0-1 0 0,0 0 1 0 0,1 1 0 0 0,-1-1 0 0 0,0 0-1 0 0,0 0 1 0 0,0 0 0 0 0,0 1-1 0 0,0-1 1 0 0,1 0 0 0 0,-1 0 0 0 0,0 1-1 0 0,0-1 1 0 0,0 0 0 0 0,0 0-1 0 0,0 1 1 0 0,0-1 0 0 0,0 0 0 0 0,0 0-1 0 0,0 1 1 0 0,0-1 0 0 0,0 0 0 0 0,0 0-1 0 0,0 1 1 0 0,0-1 0 0 0,0 0-1 0 0,0 0 1 0 0,0 1 0 0 0,0-1 0 0 0,0 0-1 0 0,-1 1 1 0 0,-3 15 11 0 0,0 0 0 0 0,2 1 0 0 0,-1-1 0 0 0,2 1 0 0 0,1 27 0 0 0,0-40-18 0 0,0-1 0 0 0,1 0-1 0 0,-1 1 1 0 0,1-1 0 0 0,0 0 0 0 0,0 0-1 0 0,1 0 1 0 0,-1 0 0 0 0,0 0 0 0 0,1 0-1 0 0,0 0 1 0 0,0 0 0 0 0,0 0 0 0 0,0-1-1 0 0,0 1 1 0 0,0-1 0 0 0,1 1-1 0 0,-1-1 1 0 0,1 0 0 0 0,-1 0 0 0 0,1 0-1 0 0,0-1 1 0 0,0 1 0 0 0,0 0 0 0 0,0-1-1 0 0,0 0 1 0 0,0 0 0 0 0,1 0 0 0 0,-1 0-1 0 0,0 0 1 0 0,1-1 0 0 0,-1 0 0 0 0,0 1-1 0 0,7-2 1 0 0,-5 2 35 0 0,1-2 0 0 0,-1 1-1 0 0,0 0 1 0 0,1-1 0 0 0,-1 0 0 0 0,0 0 0 0 0,0-1 0 0 0,0 0-1 0 0,0 0 1 0 0,0 0 0 0 0,0 0 0 0 0,0-1 0 0 0,-1 1 0 0 0,1-1-1 0 0,-1-1 1 0 0,0 1 0 0 0,0 0 0 0 0,0-1 0 0 0,0 0 0 0 0,0 0-1 0 0,4-8 1 0 0,-2 4 47 0 0,-2 0 0 0 0,1-1 0 0 0,-1 0 0 0 0,-1 0 0 0 0,0 0 0 0 0,0 0 0 0 0,-1 0 0 0 0,0 0 0 0 0,0-1 0 0 0,-1 1 0 0 0,0-16 0 0 0,-1 18-42 0 0,0 1-1 0 0,0 0 1 0 0,-1 0-1 0 0,0 0 1 0 0,0 0 0 0 0,-1 0-1 0 0,0 0 1 0 0,0 0-1 0 0,0 0 1 0 0,-1 0-1 0 0,0 1 1 0 0,0-1 0 0 0,-4-6-1 0 0,4 9-59 0 0,0 0 0 0 0,0 1 0 0 0,1-1 0 0 0,-2 0-1 0 0,1 1 1 0 0,0 0 0 0 0,0 0 0 0 0,-1 0 0 0 0,1 0 0 0 0,-1 0-1 0 0,0 1 1 0 0,0-1 0 0 0,1 1 0 0 0,-1 0 0 0 0,0 0 0 0 0,0 1 0 0 0,0-1-1 0 0,0 1 1 0 0,0 0 0 0 0,0 0 0 0 0,-7 1 0 0 0,8-1-33 0 0,0 1 1 0 0,0 0-1 0 0,0-1 1 0 0,0 1-1 0 0,0 0 1 0 0,1 1 0 0 0,-1-1-1 0 0,0 1 1 0 0,1-1-1 0 0,-1 1 1 0 0,1 0-1 0 0,0 0 1 0 0,-1 0-1 0 0,1 0 1 0 0,0 0-1 0 0,0 0 1 0 0,0 0-1 0 0,1 1 1 0 0,-1-1 0 0 0,-2 5-1 0 0,2-2-491 0 0,0-1-1 0 0,0 0 0 0 0,1 0 1 0 0,-1 1-1 0 0,1-1 1 0 0,0 1-1 0 0,1-1 1 0 0,-1 5-1 0 0,0 8-2419 0 0</inkml:trace>
</inkml:ink>
</file>

<file path=ppt/ink/ink8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4.4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105 65 1292 0 0,'0'0'9215'0'0,"5"-10"-8494"0"0,16-29-393 0 0,-21 34-367 0 0,-8 10-52 0 0,-9 11-42 0 0,2-1 136 0 0,1 1 0 0 0,1 1 0 0 0,0 0 0 0 0,-11 19 0 0 0,20-28-24 0 0,0-1 1 0 0,1 1-1 0 0,0-1 1 0 0,0 1-1 0 0,0 0 0 0 0,1 0 1 0 0,1 1-1 0 0,-1-1 1 0 0,1 0-1 0 0,0 1 0 0 0,1-1 1 0 0,0 0-1 0 0,2 12 1 0 0,-2-17 30 0 0,1-1 1 0 0,-1 0 0 0 0,1 0 0 0 0,0 1 0 0 0,0-1 0 0 0,0 0-1 0 0,0 0 1 0 0,0 0 0 0 0,1 0 0 0 0,-1 0 0 0 0,1 0-1 0 0,-1 0 1 0 0,1-1 0 0 0,0 1 0 0 0,0 0 0 0 0,-1-1-1 0 0,1 1 1 0 0,0-1 0 0 0,0 0 0 0 0,1 0 0 0 0,-1 0 0 0 0,0 0-1 0 0,0 0 1 0 0,0 0 0 0 0,1-1 0 0 0,-1 1 0 0 0,0 0-1 0 0,1-1 1 0 0,-1 0 0 0 0,1 0 0 0 0,-1 0 0 0 0,0 0-1 0 0,1 0 1 0 0,-1 0 0 0 0,4-1 0 0 0,1 0 46 0 0,0 0 1 0 0,1-1-1 0 0,-1 1 1 0 0,0-1-1 0 0,0-1 1 0 0,0 1-1 0 0,0-1 1 0 0,0-1-1 0 0,-1 1 1 0 0,9-6-1 0 0,-7 1 5 0 0,0 1 0 0 0,-1-1 0 0 0,0-1-1 0 0,0 1 1 0 0,-1-1 0 0 0,0 0 0 0 0,0-1 0 0 0,-1 1 0 0 0,-1-1-1 0 0,1 0 1 0 0,4-18 0 0 0,-7 23-63 0 0,-1 0 0 0 0,0 1-1 0 0,0-1 1 0 0,0 0 0 0 0,-1 0 0 0 0,1 0 0 0 0,-1 0 0 0 0,0 0-1 0 0,0 0 1 0 0,-1 1 0 0 0,0-1 0 0 0,0 0 0 0 0,0 0-1 0 0,0 0 1 0 0,-1 1 0 0 0,1-1 0 0 0,-1 1 0 0 0,0-1 0 0 0,-1 1-1 0 0,1 0 1 0 0,-1 0 0 0 0,0 0 0 0 0,0 0 0 0 0,0 0-1 0 0,0 1 1 0 0,-1-1 0 0 0,-7-5 0 0 0,7 7-60 0 0,1 0 1 0 0,-1 0-1 0 0,0 1 0 0 0,0-1 1 0 0,0 1-1 0 0,-1 0 0 0 0,1 0 1 0 0,0 0-1 0 0,0 1 0 0 0,-1-1 1 0 0,1 1-1 0 0,0 0 0 0 0,0 0 1 0 0,-1 1-1 0 0,1-1 1 0 0,0 1-1 0 0,-8 2 0 0 0,9-2-245 0 0,1 0 0 0 0,-1 0 0 0 0,0 0-1 0 0,0 1 1 0 0,0-1 0 0 0,1 1 0 0 0,-1 0 0 0 0,1 0 0 0 0,-1 0-1 0 0,1 0 1 0 0,0 0 0 0 0,0 0 0 0 0,0 1 0 0 0,0-1-1 0 0,-3 5 1 0 0,1 8-2733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28.5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3392 0 0,'0'0'3056'0'0,"13"19"-4956"0"0,39 63 1838 0 0,-45-68 64 0 0,-1 0 0 0 0,0 1 0 0 0,-1 0-1 0 0,0 1 1 0 0,-1-1 0 0 0,-1 1-1 0 0,0-1 1 0 0,-1 1 0 0 0,-1 28-1 0 0,0-26 16 0 0,0-5 29 0 0,-1 0 0 0 0,-1-1-1 0 0,-2 21 1 0 0,2-31 33 0 0,1 0 1 0 0,0-1-1 0 0,-1 1 0 0 0,0 0 1 0 0,1 0-1 0 0,-1 0 1 0 0,0-1-1 0 0,0 1 1 0 0,0 0-1 0 0,0-1 0 0 0,0 1 1 0 0,0 0-1 0 0,0-1 1 0 0,-3 2-1 0 0,3-2 37 0 0,0-1 0 0 0,0 1 0 0 0,0-1 0 0 0,0 0 0 0 0,0 1 0 0 0,-1-1 0 0 0,1 0 0 0 0,0 0 0 0 0,0 0 0 0 0,0 0 0 0 0,0 0 0 0 0,-1 0 0 0 0,1 0 0 0 0,0 0 0 0 0,0-1 0 0 0,0 1 0 0 0,0 0 0 0 0,0-1 0 0 0,0 1 0 0 0,-1 0 0 0 0,1-1 0 0 0,0 0 0 0 0,0 1 0 0 0,0-1 0 0 0,1 0 0 0 0,-3-1-1 0 0,0-1-23 0 0,-1 0-1 0 0,1-1 0 0 0,0 1 0 0 0,0-1 0 0 0,0 0 0 0 0,0 1 0 0 0,1-2 1 0 0,0 1-1 0 0,-1 0 0 0 0,2 0 0 0 0,-1-1 0 0 0,0 1 0 0 0,1-1 0 0 0,0 1 1 0 0,0-1-1 0 0,0 1 0 0 0,1-1 0 0 0,-1 0 0 0 0,1 0 0 0 0,0 1 0 0 0,1-7 0 0 0,0-1-60 0 0,0 1 0 0 0,1 0 0 0 0,1 0 0 0 0,-1 0 0 0 0,2 0-1 0 0,-1 0 1 0 0,10-18 0 0 0,-6 16-51 0 0,0 1 1 0 0,1 0-1 0 0,14-18 0 0 0,-19 27-181 0 0,0 0 0 0 0,0 0 0 0 0,1 0-1 0 0,-1 0 1 0 0,0 1 0 0 0,1-1 0 0 0,0 1-1 0 0,0 0 1 0 0,-1 0 0 0 0,1 1-1 0 0,0-1 1 0 0,0 1 0 0 0,1 0 0 0 0,-1 0-1 0 0,0 0 1 0 0,8 0 0 0 0,26 1-4204 0 0,-15 5 1801 0 0</inkml:trace>
</inkml:ink>
</file>

<file path=ppt/ink/ink8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4.8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 0 4152 0 0,'0'0'6085'0'0,"1"15"-5337"0"0,-3 168 1699 0 0,-1-84-1665 0 0,11 115 1 0 0,0-161-1035 0 0,3 25 234 0 0,-14-30-9966 0 0</inkml:trace>
</inkml:ink>
</file>

<file path=ppt/ink/ink8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5.2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56 52 0 0,'0'0'10354'0'0,"13"-9"-10204"0"0,46-26-144 0 0,-53 33-21 0 0,-1 0 0 0 0,1 0 0 0 0,-1 1 0 0 0,1-1-1 0 0,-1 1 1 0 0,1 0 0 0 0,0 1 0 0 0,0-1 0 0 0,-1 1 0 0 0,1 1 0 0 0,0-1-1 0 0,0 1 1 0 0,9 2 0 0 0,0-1-17 0 0,135 24-1256 0 0,-194-30-3163 0 0,27 4 368 0 0</inkml:trace>
</inkml:ink>
</file>

<file path=ppt/ink/ink8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5.6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94 11401 0 0,'0'0'4602'0'0,"6"6"-4610"0"0,20 22-20 0 0,-25-27 0 0 0,0 0 1 0 0,0 0-1 0 0,-1 0 1 0 0,1 1 0 0 0,0-1-1 0 0,-1 0 1 0 0,1 1-1 0 0,-1-1 1 0 0,1 1-1 0 0,-1-1 1 0 0,1 0-1 0 0,-1 1 1 0 0,0 2-1 0 0,-2-1-382 0 0,-1-10 544 0 0,-1-13-108 0 0,0 0-1 0 0,-1-33 1 0 0,1 2-206 0 0,-1 97-7893 0 0,4-25 2903 0 0</inkml:trace>
</inkml:ink>
</file>

<file path=ppt/ink/ink8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6.0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39 10485 0 0,'0'0'3309'0'0,"16"15"-3150"0"0,6 3-116 0 0,-10-7-19 0 0,0-1-1 0 0,-1 2 0 0 0,0-1 1 0 0,-1 2-1 0 0,14 21 1 0 0,-4-4-33 0 0,-10-14-73 0 0,0 0 0 0 0,0-1 0 0 0,1-1 0 0 0,1 0 0 0 0,1 0 1 0 0,21 18-1 0 0,-32-31 102 0 0,-1 0 0 0 0,0-1 0 0 0,1 1 0 0 0,-1 0 1 0 0,1 0-1 0 0,-1-1 0 0 0,1 1 0 0 0,0-1 1 0 0,-1 1-1 0 0,1-1 0 0 0,0 0 0 0 0,-1 0 0 0 0,1 0 1 0 0,0 0-1 0 0,-1 0 0 0 0,1 0 0 0 0,0 0 1 0 0,-1 0-1 0 0,1-1 0 0 0,-1 1 0 0 0,1 0 0 0 0,0-1 1 0 0,-1 0-1 0 0,1 1 0 0 0,-1-1 0 0 0,1 0 1 0 0,-1 0-1 0 0,0 0 0 0 0,1 0 0 0 0,-1 0 0 0 0,0 0 1 0 0,1 0-1 0 0,-1 0 0 0 0,0 0 0 0 0,0-1 1 0 0,0 1-1 0 0,0-1 0 0 0,1-1 0 0 0,4-8 145 0 0,1 0-1 0 0,-2 0 1 0 0,1-1-1 0 0,3-13 1 0 0,-2 7-31 0 0,8-16-434 0 0,1 0-1 0 0,2 0 1 0 0,1 2 0 0 0,31-39 0 0 0,-50 70 174 0 0,0 1 0 0 0,0 0 0 0 0,0-1 0 0 0,0 1 0 0 0,1 0 0 0 0,-1-1 0 0 0,0 1 0 0 0,3-2-1008 0 0,-3 2 1009 0 0,0 0-1 0 0,1-1 0 0 0,-1 1 0 0 0,0 0 0 0 0,1 0 0 0 0,-1 0 0 0 0,0 0 0 0 0,1 0 0 0 0,-1 0 0 0 0,1 0 0 0 0,-1 0 0 0 0,0 0 0 0 0,1 0 0 0 0,-1 0 0 0 0,0 0 0 0 0,1 0 0 0 0,7 26-9390 0 0</inkml:trace>
</inkml:ink>
</file>

<file path=ppt/ink/ink8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6.4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216 407 6169 0 0,'0'0'5305'0'0,"-15"-4"-5490"0"0,-49-11 34 0 0,59 15 137 0 0,1 0 1 0 0,0 0-1 0 0,0 1 1 0 0,0-1-1 0 0,0 1 1 0 0,0 0-1 0 0,0 1 1 0 0,0-1 0 0 0,0 1-1 0 0,0-1 1 0 0,0 1-1 0 0,0 0 1 0 0,1 0-1 0 0,-1 1 1 0 0,1-1-1 0 0,0 1 1 0 0,0 0-1 0 0,0 0 1 0 0,-4 5 0 0 0,-8 5-35 0 0,12-11 26 0 0,-1 1 0 0 0,1-1 0 0 0,0 1 0 0 0,0 0 0 0 0,0 0 0 0 0,0 0 1 0 0,1 0-1 0 0,-1 0 0 0 0,1 0 0 0 0,0 1 0 0 0,0-1 0 0 0,0 1 0 0 0,0 0 0 0 0,1-1 0 0 0,-1 1 0 0 0,-1 7 0 0 0,38-10 1208 0 0,50 9-652 0 0,-55-6-481 0 0,0 0 1 0 0,41-2-1 0 0,-61-3-47 0 0,1 0 0 0 0,-1 0-1 0 0,1-1 1 0 0,-1 0 0 0 0,0-1-1 0 0,0 0 1 0 0,0-1 0 0 0,-1 0 0 0 0,1-1-1 0 0,15-9 1 0 0,-11 4-29 0 0,0-1 0 0 0,0-1 0 0 0,-2 0 0 0 0,1 0 0 0 0,-1-1-1 0 0,-1-1 1 0 0,-1 0 0 0 0,0 0 0 0 0,0-1 0 0 0,-1-1 0 0 0,-1 1 0 0 0,9-27 0 0 0,-9 16-28 0 0,-1 1 0 0 0,-1-1 0 0 0,-1 0 0 0 0,-1-1 0 0 0,-1 1-1 0 0,-2-1 1 0 0,-3-44 0 0 0,2 70 45 0 0,0 0-1 0 0,1-1 0 0 0,-1 1 1 0 0,0-1-1 0 0,-1 1 0 0 0,1 0 0 0 0,0-1 1 0 0,0 1-1 0 0,-1 0 0 0 0,1-1 1 0 0,0 1-1 0 0,-1 0 0 0 0,1-1 0 0 0,-1 1 1 0 0,0 0-1 0 0,0 0 0 0 0,1 0 1 0 0,-2-2-1 0 0,1 3-24 0 0,0 1 1 0 0,0-1-1 0 0,1 1 1 0 0,-1-1-1 0 0,0 0 1 0 0,1 1-1 0 0,-1-1 1 0 0,1 1-1 0 0,-1 0 0 0 0,0-1 1 0 0,1 1-1 0 0,-1-1 1 0 0,1 1-1 0 0,-1 0 1 0 0,1 0-1 0 0,0-1 1 0 0,-1 1-1 0 0,1 0 1 0 0,0 0-1 0 0,0-1 0 0 0,-1 2 1 0 0,-17 53 170 0 0,8-8 663 0 0,2-1 0 0 0,-3 73 0 0 0,9 98-697 0 0,3-121-822 0 0,-1-93 291 0 0,1 16-1536 0 0</inkml:trace>
</inkml:ink>
</file>

<file path=ppt/ink/ink8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7:58.3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291 96 2372 0 0,'0'0'5211'0'0,"0"-13"-4309"0"0,1-43-58 0 0,-2 54-703 0 0,1 1 1 0 0,0-1 0 0 0,1 1-1 0 0,-1-1 1 0 0,0 0 0 0 0,0 1-1 0 0,1-1 1 0 0,-1 1 0 0 0,1-1-1 0 0,-1 1 1 0 0,1-1-1 0 0,1-1 1 0 0,-2 2-119 0 0,1 1 0 0 0,-1 0 0 0 0,0-1 0 0 0,1 1 0 0 0,-1 0-1 0 0,1-1 1 0 0,-1 1 0 0 0,1 0 0 0 0,-1 0 0 0 0,1-1 0 0 0,-1 1 0 0 0,1 0 0 0 0,-1 0 0 0 0,1 0 0 0 0,-1 0-1 0 0,1-1 1 0 0,-1 1 0 0 0,1 0 0 0 0,-1 0 0 0 0,1 0 0 0 0,-1 0 0 0 0,1 0 0 0 0,0 1 0 0 0,2-1-38 0 0,0 1 0 0 0,-1 0 0 0 0,1 1 0 0 0,0-1 0 0 0,-1 0 0 0 0,0 1 0 0 0,1-1 0 0 0,2 3 0 0 0,-4-2 69 0 0,13 9-21 0 0,-1 1-1 0 0,-1 1 1 0 0,0 0-1 0 0,-1 1 1 0 0,0 0-1 0 0,-1 0 1 0 0,-1 1-1 0 0,0 1 1 0 0,-2-1 0 0 0,1 1-1 0 0,-2 1 1 0 0,0-1-1 0 0,5 26 1 0 0,1 10 100 0 0,-4 0 1 0 0,-1 1-1 0 0,-1 61 0 0 0,-5-73 23 0 0,-3-1 0 0 0,-1 1 0 0 0,-2-1 0 0 0,-18 69-1 0 0,5-51-7 0 0,-2-2-1 0 0,-41 83 1 0 0,36-87-131 0 0,-53 78 1 0 0,68-116 102 0 0,-1 0 0 0 0,0 0 0 0 0,-1-1 1 0 0,-1 0-1 0 0,0-1 0 0 0,0 0 0 0 0,-1-1 0 0 0,-1-1 1 0 0,-23 13-1 0 0,32-20 65 0 0,0-1 0 0 0,-1 1 0 0 0,1-1 0 0 0,-1 0 0 0 0,1-1 0 0 0,-1 1 0 0 0,0-1 0 0 0,0-1 0 0 0,0 1 0 0 0,0-1 0 0 0,1 0 0 0 0,-1-1 0 0 0,0 0 1 0 0,0 0-1 0 0,-11-3 0 0 0,13-2-1647 0 0,41-15-11648 0 0</inkml:trace>
</inkml:ink>
</file>

<file path=ppt/ink/ink8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0.5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26 1592 0 0,'0'0'9985'0'0,"1"12"-9878"0"0,0 85 1576 0 0,0-111-1657 0 0,0-1 0 0 0,2 0 0 0 0,0 1 1 0 0,0-1-1 0 0,1 1 0 0 0,1 0 0 0 0,9-19 1 0 0,-14 32-198 0 0,0 3-207 0 0,0-1 1 0 0,-1 1-1 0 0,1-1 0 0 0,0 1 1 0 0,-1-1-1 0 0,0 1 1 0 0,1-1-1 0 0,-1 0 0 0 0,0 1 1 0 0,0-1-1 0 0,0 0 1 0 0,0 0-1 0 0,-1 2 0 0 0,-12 11-3765 0 0</inkml:trace>
</inkml:ink>
</file>

<file path=ppt/ink/ink8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1.1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72 0 6869 0 0,'0'0'6388'0'0,"-3"6"-6307"0"0,-1 3-41 0 0,0-3-37 0 0,1-1 1 0 0,0 1 0 0 0,1 1-1 0 0,-1-1 1 0 0,1 0-1 0 0,0 1 1 0 0,-1 8 156 0 0,8-15-84 0 0,-1-1 1 0 0,1 0 0 0 0,0-1-1 0 0,-1 1 1 0 0,1-1 0 0 0,-1 0-1 0 0,1 0 1 0 0,-1 0 0 0 0,0-1-1 0 0,4-3 1 0 0,38-31 180 0 0,-46 37-252 0 0,0 0-1 0 0,0 0 1 0 0,1 0 0 0 0,-1 0-1 0 0,0 0 1 0 0,0 0-1 0 0,0 0 1 0 0,0 0 0 0 0,0 0-1 0 0,0 0 1 0 0,0 0-1 0 0,0-1 1 0 0,0 1-1 0 0,1 0 1 0 0,-1 0 0 0 0,0 0-1 0 0,0 0 1 0 0,0 0-1 0 0,0 0 1 0 0,0 0-1 0 0,0 0 1 0 0,0 0 0 0 0,0 0-1 0 0,0 0 1 0 0,0-1-1 0 0,0 1 1 0 0,0 0-1 0 0,0 0 1 0 0,0 0 0 0 0,0 0-1 0 0,0 0 1 0 0,0 0-1 0 0,0 0 1 0 0,0 0-1 0 0,0-1 1 0 0,0 1 0 0 0,0 0-1 0 0,0 0 1 0 0,0 0-1 0 0,0 0 1 0 0,0 0-1 0 0,0 0 1 0 0,0 0 0 0 0,0 0-1 0 0,0-1 1 0 0,0 1-1 0 0,0 0 1 0 0,0 0-1 0 0,0 0 1 0 0,0 0 0 0 0,0 0-1 0 0,0 0 1 0 0,0 0-1 0 0,-1 0 1 0 0,1 0-1 0 0,0 0 1 0 0,0 0 0 0 0,0 0-1 0 0,0 0 1 0 0,0-1-1 0 0,0 1 1 0 0,0 0 0 0 0,0 0-1 0 0,0 0 1 0 0,-1 0-1 0 0,1 0 1 0 0,0 0-1 0 0,0 0 1 0 0,0 0 0 0 0,-13 2-34 0 0,-15 6-104 0 0,-20 14-533 0 0,14-5-3561 0 0,16-9-1554 0 0</inkml:trace>
</inkml:ink>
</file>

<file path=ppt/ink/ink8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3.5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1 251 3192 0 0,'0'0'6308'0'0,"15"-11"-5950"0"0,115-68 174 0 0,-126 77-501 0 0,-1 1 1 0 0,1-1 0 0 0,-1-1 0 0 0,1 1 0 0 0,-1 0 0 0 0,0-1-1 0 0,0 0 1 0 0,0 0 0 0 0,0 0 0 0 0,0 0 0 0 0,-1 0 0 0 0,1 0-1 0 0,-1-1 1 0 0,0 1 0 0 0,0-1 0 0 0,0 0 0 0 0,-1 0 0 0 0,1 1 0 0 0,-1-1-1 0 0,0 0 1 0 0,0 0 0 0 0,0 0 0 0 0,-1-1 0 0 0,1 1 0 0 0,-1 0-1 0 0,0 0 1 0 0,0 0 0 0 0,-1 0 0 0 0,1 0 0 0 0,-1 0 0 0 0,-1-6-1 0 0,0 7-57 0 0,1 0 0 0 0,0 0 0 0 0,-1 0-1 0 0,0 1 1 0 0,1-1 0 0 0,-1 1 0 0 0,0-1-1 0 0,-1 1 1 0 0,1 0 0 0 0,0-1 0 0 0,-1 1-1 0 0,1 0 1 0 0,-1 1 0 0 0,1-1 0 0 0,-1 0-1 0 0,0 1 1 0 0,0 0 0 0 0,0-1-1 0 0,0 1 1 0 0,0 0 0 0 0,0 0 0 0 0,0 1-1 0 0,0-1 1 0 0,0 1 0 0 0,0 0 0 0 0,-1-1-1 0 0,1 1 1 0 0,0 1 0 0 0,0-1 0 0 0,0 0-1 0 0,0 1 1 0 0,0-1 0 0 0,-1 1 0 0 0,1 0-1 0 0,0 0 1 0 0,1 1 0 0 0,-1-1 0 0 0,0 0-1 0 0,0 1 1 0 0,0 0 0 0 0,1-1 0 0 0,-1 1-1 0 0,1 0 1 0 0,0 1 0 0 0,-1-1 0 0 0,-2 4-1 0 0,-2 8 23 0 0,1 0 0 0 0,0 0 1 0 0,1 1-1 0 0,1-1 0 0 0,0 1 0 0 0,1 0 0 0 0,-2 22 0 0 0,1 112 727 0 0,4-111-654 0 0,0 0-38 0 0,-1 46-230 0 0,3-1 0 0 0,26 160-1 0 0,-22-201-4537 0 0</inkml:trace>
</inkml:ink>
</file>

<file path=ppt/ink/ink8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3.9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1 124 7293 0 0,'0'0'1003'0'0,"18"-5"-1144"0"0,-2 1 122 0 0,7-3 8 0 0,2 1 1 0 0,-1 1-1 0 0,26-2 0 0 0,42 0 59 0 0,94-10-36 0 0,-149 11 35 0 0,-1-1-1 0 0,68-22 0 0 0,-76 15-57 0 0,-12 5 3396 0 0,-14 8-2920 0 0,-1 1-511 0 0,2 27-961 0 0,0-13 1002 0 0,-1 0 1 0 0,2 0-1 0 0,6 17 1 0 0,5-3-2676 0 0,-9-21 501 0 0,4-3-614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28.8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159 0 4136 0 0,'0'0'1845'0'0,"-15"3"-1760"0"0,-47 13-534 0 0,57-14 449 0 0,0 0 0 0 0,1 0 0 0 0,-1 1 1 0 0,0-1-1 0 0,1 1 0 0 0,0 0 0 0 0,0 0 0 0 0,0 0 0 0 0,0 1 0 0 0,0 0 0 0 0,0-1 0 0 0,1 1 0 0 0,0 1 0 0 0,0-1 0 0 0,0 0 0 0 0,0 1 1 0 0,1-1-1 0 0,0 1 0 0 0,0 0 0 0 0,0 0 0 0 0,0 0 0 0 0,1 0 0 0 0,0 0 0 0 0,0 0 0 0 0,0 0 0 0 0,0 1 0 0 0,1-1 0 0 0,0 0 1 0 0,0 0-1 0 0,1 0 0 0 0,-1 1 0 0 0,1-1 0 0 0,0 0 0 0 0,1 0 0 0 0,-1 0 0 0 0,1 0 0 0 0,0 0 0 0 0,0-1 0 0 0,1 1 0 0 0,-1 0 0 0 0,1-1 1 0 0,0 0-1 0 0,0 1 0 0 0,0-1 0 0 0,1 0 0 0 0,0-1 0 0 0,-1 1 0 0 0,1-1 0 0 0,6 4 0 0 0,-2-3 22 0 0,0 0 1 0 0,-1-1-1 0 0,1-1 0 0 0,1 1 0 0 0,-1-1 0 0 0,0-1 0 0 0,0 1 1 0 0,1-2-1 0 0,-1 1 0 0 0,0-1 0 0 0,1 0 0 0 0,-1-1 1 0 0,1 1-1 0 0,-1-2 0 0 0,0 1 0 0 0,15-6 0 0 0,-18 5 32 0 0,0 0 0 0 0,0 0-1 0 0,0 0 1 0 0,0-1 0 0 0,0 0-1 0 0,-1 0 1 0 0,1 0-1 0 0,-1-1 1 0 0,0 1 0 0 0,0-1-1 0 0,0 0 1 0 0,-1 0 0 0 0,1-1-1 0 0,-1 1 1 0 0,0-1 0 0 0,0 1-1 0 0,0-1 1 0 0,-1 0 0 0 0,0 0-1 0 0,0 0 1 0 0,0 0-1 0 0,0-1 1 0 0,-1 1 0 0 0,0-1-1 0 0,0 1 1 0 0,0-8 0 0 0,-1 10-36 0 0,0 0-1 0 0,0 0 1 0 0,0 0 0 0 0,0 0 0 0 0,0 0 0 0 0,-1 0 0 0 0,0 0-1 0 0,1 0 1 0 0,-1 0 0 0 0,0 1 0 0 0,0-1 0 0 0,-1 0 0 0 0,1 0 0 0 0,0 1-1 0 0,-1-1 1 0 0,0 1 0 0 0,0-1 0 0 0,1 1 0 0 0,-4-3 0 0 0,2 3-53 0 0,-1-1-1 0 0,1 1 1 0 0,-1 0 0 0 0,0 0 0 0 0,1 1 0 0 0,-1-1 0 0 0,0 1-1 0 0,0 0 1 0 0,0 0 0 0 0,0 0 0 0 0,0 0 0 0 0,-1 1 0 0 0,-6 0-1 0 0,3-1-51 0 0,0 2 1 0 0,-1-1-1 0 0,1 1 0 0 0,0 0 0 0 0,0 1 0 0 0,0 0 0 0 0,-12 4 0 0 0,16-4-138 0 0,0-1 0 0 0,1 1 0 0 0,-1 0 0 0 0,1 0 0 0 0,-1 1 0 0 0,1-1 0 0 0,0 1 0 0 0,0-1 0 0 0,0 1 0 0 0,0 0 0 0 0,0 0 0 0 0,1 0 0 0 0,0 1 0 0 0,-1-1 0 0 0,1 0 0 0 0,0 1 0 0 0,-2 6 0 0 0,1 6-1509 0 0</inkml:trace>
</inkml:ink>
</file>

<file path=ppt/ink/ink8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4.4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5156 0 0,'0'0'1225'0'0</inkml:trace>
  <inkml:trace contextRef="#ctx0" brushRef="#br0" timeOffset="1">332 148 7917 0 0,'0'0'769'0'0,"-4"14"-951"0"0,-11 43 218 0 0,5-34-80 0 0,0-17-91 0 0,10-6 123 0 0,-1-1 0 0 0,0 1 0 0 0,1-1 0 0 0,-1 1 0 0 0,1 0 0 0 0,-1-1 0 0 0,1 1 0 0 0,-1-1 0 0 0,1 0 0 0 0,-1 1 0 0 0,1-1 0 0 0,-1 1 0 0 0,1-1 0 0 0,-1 0 0 0 0,1 1 0 0 0,0-1 0 0 0,0 0 0 0 0,-1 1 0 0 0,1-1 0 0 0,0 0 0 0 0,0 0 0 0 0,0 1 0 0 0,0-1 0 0 0,0 0 0 0 0,0 0 0 0 0,0 1 0 0 0,0-2 0 0 0,0-6-25 0 0,2 0 1 0 0,-1 0-1 0 0,1 1 0 0 0,0-1 0 0 0,0 1 0 0 0,1-1 0 0 0,0 1 0 0 0,0 0 0 0 0,1 0 0 0 0,0 0 0 0 0,0 1 0 0 0,1-1 0 0 0,0 1 0 0 0,10-10 0 0 0,-10 10 82 0 0,1 0-1 0 0,0 1 0 0 0,0 0 0 0 0,0 0 0 0 0,0 1 0 0 0,1-1 0 0 0,0 1 0 0 0,0 1 0 0 0,0 0 0 0 0,1 0 0 0 0,-1 0 0 0 0,1 0 1 0 0,-1 1-1 0 0,14-1 0 0 0,-18 3-8 0 0,0 0 1 0 0,0 0 0 0 0,0 0 0 0 0,1 1-1 0 0,-1-1 1 0 0,0 1 0 0 0,0 0 0 0 0,-1 0-1 0 0,1 0 1 0 0,0 0 0 0 0,0 0-1 0 0,0 1 1 0 0,-1-1 0 0 0,1 1 0 0 0,-1 0-1 0 0,1 0 1 0 0,2 3 0 0 0,0 0-3 0 0,-1 0 1 0 0,0 0-1 0 0,0 0 0 0 0,0 1 1 0 0,-1 0-1 0 0,0 0 1 0 0,4 11-1 0 0,-1 1 0 0 0,-1 1 1 0 0,-1 0-1 0 0,0 0 1 0 0,1 35 0 0 0,-5-22-1381 0 0,0-19-3180 0 0</inkml:trace>
</inkml:ink>
</file>

<file path=ppt/ink/ink8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4.9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142 1 1240 0 0,'0'0'7350'0'0,"1"16"-7148"0"0,13 69 594 0 0,31 110 0 0 0,4-58-728 0 0,-48-136 124 0 0,-2-7-90 0 0,-1 0 1 0 0,1 0-1 0 0,-1 0 0 0 0,0 1 0 0 0,0-1 0 0 0,0 1 1 0 0,-4-6-1 0 0,-3-8-191 0 0,5 9-30 0 0,0 0 0 0 0,-1 1 0 0 0,-1 0 0 0 0,1 0 0 0 0,-1 0 0 0 0,-1 1 0 0 0,0 0 0 0 0,0 0 0 0 0,-10-8 0 0 0,12 11 79 0 0,-1 1 0 0 0,1 0 0 0 0,-1 0 0 0 0,0 1 0 0 0,0 0 0 0 0,-1 0 0 0 0,1 0 0 0 0,0 1 0 0 0,-1 0 0 0 0,0 0 0 0 0,1 0 0 0 0,-1 1 1 0 0,0 0-1 0 0,0 0 0 0 0,-7 1 0 0 0,12 0 21 0 0,0 0 0 0 0,0 0 0 0 0,0 1 1 0 0,0-1-1 0 0,0 0 0 0 0,0 1 1 0 0,0-1-1 0 0,0 1 0 0 0,0 0 1 0 0,0-1-1 0 0,0 1 0 0 0,1 0 1 0 0,-1 0-1 0 0,0 0 0 0 0,1 1 0 0 0,-1-1 1 0 0,1 0-1 0 0,-1 1 0 0 0,1-1 1 0 0,0 0-1 0 0,-1 1 0 0 0,1 0 1 0 0,0-1-1 0 0,0 1 0 0 0,0 0 1 0 0,0 0-1 0 0,0-1 0 0 0,1 1 0 0 0,-1 0 1 0 0,0 0-1 0 0,1 0 0 0 0,0 0 1 0 0,-1 0-1 0 0,1 0 0 0 0,0 0 1 0 0,0 0-1 0 0,0 0 0 0 0,0 3 0 0 0,1 1 96 0 0,-1 0-1 0 0,1 0 0 0 0,1 0 0 0 0,-1 0 0 0 0,1 0 0 0 0,0 0 0 0 0,0 0 0 0 0,1 0 0 0 0,-1-1 0 0 0,1 1 0 0 0,5 6 0 0 0,-1-3-11 0 0,1 0 1 0 0,0-1-1 0 0,0 1 0 0 0,1-2 1 0 0,0 1-1 0 0,1-1 1 0 0,0 0-1 0 0,0-1 0 0 0,0 0 1 0 0,0-1-1 0 0,1 0 0 0 0,0-1 1 0 0,0 0-1 0 0,1-1 1 0 0,-1 0-1 0 0,0 0 0 0 0,1-1 1 0 0,19 0-1 0 0,26-5-1288 0 0,-17-8-2683 0 0,-12 0 54 0 0</inkml:trace>
</inkml:ink>
</file>

<file path=ppt/ink/ink8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5.4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4 820 0 0,'0'0'8902'0'0,"0"-4"-8439"0"0,0 45 1878 0 0,7 371-342 0 0,-1-295-3439 0 0,-6-38-6923 0 0</inkml:trace>
</inkml:ink>
</file>

<file path=ppt/ink/ink8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5.88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0 386 28 0 0,'3'-17'4364'0'0,"-1"-1"-3684"0"0,2-5-156 0 0,0 0 0 0 0,14-42 0 0 0,-11 43-216 0 0,2-1 0 0 0,1 1 1 0 0,0 1-1 0 0,17-25 0 0 0,-22 38-203 0 0,1 0-1 0 0,0 1 1 0 0,0-1 0 0 0,1 2-1 0 0,0-1 1 0 0,0 1 0 0 0,1 0-1 0 0,-1 0 1 0 0,1 1 0 0 0,1 0-1 0 0,-1 0 1 0 0,1 1 0 0 0,14-5-1 0 0,-11 5-49 0 0,1 1 1 0 0,0 0-1 0 0,1 1 0 0 0,-1 0 0 0 0,0 1 1 0 0,1 0-1 0 0,25 3 0 0 0,-35-1-30 0 0,0-1 0 0 0,0 1-1 0 0,0 0 1 0 0,0 0 0 0 0,-1 0-1 0 0,1 0 1 0 0,0 1 0 0 0,-1-1-1 0 0,1 1 1 0 0,-1 0 0 0 0,1 0 0 0 0,-1 0-1 0 0,0 1 1 0 0,0-1 0 0 0,0 1-1 0 0,0 0 1 0 0,-1-1 0 0 0,1 1-1 0 0,-1 1 1 0 0,1-1 0 0 0,-1 0-1 0 0,0 1 1 0 0,0-1 0 0 0,-1 1 0 0 0,1-1-1 0 0,-1 1 1 0 0,0 0 0 0 0,1-1-1 0 0,-2 1 1 0 0,2 7 0 0 0,-1-4 23 0 0,-1 1 0 0 0,1-1 0 0 0,-1 1 0 0 0,-1-1 0 0 0,1 1-1 0 0,-1-1 1 0 0,-1 1 0 0 0,0-1 0 0 0,0 0 0 0 0,0 1 0 0 0,0-1 0 0 0,-1 0 0 0 0,-1-1 0 0 0,1 1 0 0 0,-1 0 0 0 0,0-1 0 0 0,0 0 0 0 0,-1 0 0 0 0,0 0 0 0 0,-6 5 0 0 0,-8 5-78 0 0,-2 0-1 0 0,0-1 1 0 0,0-1 0 0 0,-38 17-1 0 0,-36 25-5615 0 0,83-48 1975 0 0</inkml:trace>
</inkml:ink>
</file>

<file path=ppt/ink/ink8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6.3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163 24 2844 0 0,'0'0'9218'0'0,"-7"-5"-9349"0"0,2 1 118 0 0,4 3 14 0 0,0 0 0 0 0,1 0 1 0 0,-1 0-1 0 0,0 0 0 0 0,0 0 0 0 0,0 0 0 0 0,0 0 0 0 0,0 0 0 0 0,0 1 1 0 0,0-1-1 0 0,-1 0 0 0 0,1 1 0 0 0,0-1 0 0 0,0 1 0 0 0,0-1 0 0 0,-1 1 1 0 0,1 0-1 0 0,0-1 0 0 0,0 1 0 0 0,-1 0 0 0 0,1 0 0 0 0,0 0 0 0 0,-1 0 1 0 0,1 0-1 0 0,0 0 0 0 0,-1 0 0 0 0,1 1 0 0 0,0-1 0 0 0,0 0 0 0 0,-1 1 1 0 0,1-1-1 0 0,0 1 0 0 0,0-1 0 0 0,0 1 0 0 0,0 0 0 0 0,0-1 1 0 0,-1 1-1 0 0,1 0 0 0 0,0 0 0 0 0,-1 1 0 0 0,-13 16 4 0 0,3-5-23 0 0,1 0 0 0 0,0 0 0 0 0,1 1-1 0 0,1 1 1 0 0,0 0 0 0 0,1 0 0 0 0,-9 23 0 0 0,19-34 34 0 0,6-7 79 0 0,6-5 63 0 0,-14 8-158 0 0,49-34 10 0 0,71-64-1 0 0,-118 96-24 0 0,0 0-1 0 0,0 0 1 0 0,1 0-1 0 0,-1 0 1 0 0,0 1-1 0 0,1-1 0 0 0,-1 1 1 0 0,1-1-1 0 0,-1 1 1 0 0,1 0-1 0 0,-1 0 1 0 0,1 0-1 0 0,0 0 1 0 0,0 1-1 0 0,-1-1 1 0 0,1 1-1 0 0,3 0 1 0 0,-4 0-5 0 0,0 1 0 0 0,0-1 1 0 0,0 1-1 0 0,0 0 0 0 0,0 0 0 0 0,0-1 1 0 0,-1 1-1 0 0,1 1 0 0 0,0-1 1 0 0,-1 0-1 0 0,1 0 0 0 0,-1 1 0 0 0,1-1 1 0 0,-1 1-1 0 0,1-1 0 0 0,-1 1 0 0 0,0 0 1 0 0,0-1-1 0 0,0 1 0 0 0,0 0 1 0 0,0 0-1 0 0,0 0 0 0 0,0 3 0 0 0,4 11 88 0 0,-1 0 0 0 0,0-1 0 0 0,-1 2 0 0 0,-1-1 0 0 0,0 29 0 0 0,-1-21-2632 0 0,6 37-1 0 0</inkml:trace>
</inkml:ink>
</file>

<file path=ppt/ink/ink8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6.7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1 127 3848 0 0,'0'0'5893'0'0,"11"14"-5297"0"0,34 45-86 0 0,-43-57-470 0 0,0 0 0 0 0,-1 0 0 0 0,0 1-1 0 0,1-1 1 0 0,-1 0 0 0 0,0 1 0 0 0,0-1 0 0 0,0 0 0 0 0,0 1-1 0 0,-1-1 1 0 0,1 1 0 0 0,-1 0 0 0 0,1-1 0 0 0,-1 1 0 0 0,0-1-1 0 0,0 1 1 0 0,0 0 0 0 0,-1 4 0 0 0,0-6 42 0 0,1 1 0 0 0,0-1 0 0 0,0 1 0 0 0,0-1 0 0 0,0 1 0 0 0,0-1 0 0 0,0 1 0 0 0,0-1 0 0 0,0 1 0 0 0,0-1 0 0 0,1 1 0 0 0,-1-1 0 0 0,1 0 0 0 0,0 2 1 0 0,-6-11 829 0 0,4 7-914 0 0,0 0 0 0 0,1-1 0 0 0,-1 1 0 0 0,0 0 0 0 0,0-1 0 0 0,1 1 0 0 0,-1-1 0 0 0,1 1 0 0 0,-1-1 0 0 0,1 1 0 0 0,0-1 0 0 0,-1 1 0 0 0,1-1 0 0 0,0 0 1 0 0,0 1-1 0 0,0-1 0 0 0,0 1 0 0 0,1-1 0 0 0,-1 1 0 0 0,0-1 0 0 0,1-1 0 0 0,1-2-93 0 0,0 0 0 0 0,0 0 0 0 0,0 1 0 0 0,1-1 0 0 0,-1 1 0 0 0,1-1 0 0 0,0 1-1 0 0,0 0 1 0 0,1 0 0 0 0,-1 0 0 0 0,1 1 0 0 0,0-1 0 0 0,0 1 0 0 0,0 0 0 0 0,1 0 0 0 0,-1 0 0 0 0,10-4 0 0 0,3 1-214 0 0,1 0-1 0 0,0 1 1 0 0,33-5 0 0 0,-33 7-406 0 0,-1-1 1 0 0,1 0 0 0 0,18-8 0 0 0,-32 10 725 0 0,-1-1-1 0 0,0 1 0 0 0,1 0 0 0 0,-1-1 1 0 0,0 0-1 0 0,-1 1 0 0 0,1-1 0 0 0,0-1 0 0 0,-1 1 1 0 0,0 0-1 0 0,1 0 0 0 0,-1-1 0 0 0,-1 1 1 0 0,1-1-1 0 0,0 0 0 0 0,-1 0 0 0 0,0 1 0 0 0,0-1 1 0 0,0 0-1 0 0,0 0 0 0 0,-1 0 0 0 0,0 0 1 0 0,1 0-1 0 0,-1 0 0 0 0,-1 0 0 0 0,0-4 0 0 0,1 7 17 0 0,1 1 0 0 0,-1-1 0 0 0,0 1-1 0 0,0 0 1 0 0,0-1 0 0 0,0 1 0 0 0,0 0-1 0 0,0-1 1 0 0,0 1 0 0 0,0 0-1 0 0,0-1 1 0 0,-1 1 0 0 0,1-1 0 0 0,0 1-1 0 0,0 0 1 0 0,0-1 0 0 0,0 1 0 0 0,0 0-1 0 0,-1-1 1 0 0,1 1 0 0 0,0 0 0 0 0,0 0-1 0 0,-1-1 1 0 0,1 1 0 0 0,0 0-1 0 0,0 0 1 0 0,-1-1 0 0 0,1 1 0 0 0,0 0-1 0 0,-1 0 1 0 0,1 0 0 0 0,0-1 0 0 0,-1 1-1 0 0,1 0 1 0 0,0 0 0 0 0,-1 0 0 0 0,1 0-1 0 0,0 0 1 0 0,-1 0 0 0 0,1 0-1 0 0,0 0 1 0 0,-1 0 0 0 0,1 0 0 0 0,-1 0-1 0 0,1 0 1 0 0,0 0 0 0 0,-1 0 0 0 0,0 0-24 0 0,0 1 0 0 0,0 0 1 0 0,0-1-1 0 0,0 1 1 0 0,1-1-1 0 0,-1 1 1 0 0,0 0-1 0 0,0 0 0 0 0,1-1 1 0 0,-1 1-1 0 0,0 0 1 0 0,1 0-1 0 0,-1 0 1 0 0,1 0-1 0 0,-1 0 0 0 0,1 1 1 0 0,-7 16 107 0 0,2 1 0 0 0,1 0 1 0 0,-4 34-1 0 0,7-46-141 0 0,1-1-1 0 0,-1 0 1 0 0,2 1-1 0 0,-1-1 1 0 0,1 0-1 0 0,0 0 1 0 0,0 1-1 0 0,1-1 1 0 0,-1 0-1 0 0,1 0 1 0 0,1 0-1 0 0,-1-1 1 0 0,1 1-1 0 0,0 0 1 0 0,6 7-1 0 0,-8-12-257 0 0,0 0-1 0 0,0 1 0 0 0,1-1 0 0 0,-1 0 1 0 0,0 0-1 0 0,1 0 0 0 0,-1 0 1 0 0,0-1-1 0 0,1 1 0 0 0,-1 0 1 0 0,1-1-1 0 0,-1 1 0 0 0,1 0 0 0 0,0-1 1 0 0,-1 0-1 0 0,1 1 0 0 0,-1-1 1 0 0,1 0-1 0 0,0 0 0 0 0,3 0 1 0 0,5-2-2528 0 0</inkml:trace>
</inkml:ink>
</file>

<file path=ppt/ink/ink8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7.1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87 1004 0 0,'0'0'9004'0'0,"13"14"-8386"0"0,36 44-93 0 0,-47-56-473 0 0,-1-1-1 0 0,1 1 1 0 0,0 0-1 0 0,-1 0 1 0 0,0 0 0 0 0,0 0-1 0 0,1 0 1 0 0,-1 0-1 0 0,0 1 1 0 0,-1-1 0 0 0,1 0-1 0 0,0 0 1 0 0,-1 1-1 0 0,1-1 1 0 0,-1 0 0 0 0,0 1-1 0 0,1-1 1 0 0,-1 1 0 0 0,-1-1-1 0 0,1 0 1 0 0,-1 4-1 0 0,0 5 280 0 0,1-10-309 0 0,0 0-1 0 0,0-1 1 0 0,0 1 0 0 0,0 0-1 0 0,0 0 1 0 0,-1-1 0 0 0,1 1-1 0 0,0 0 1 0 0,0-1 0 0 0,-1 1-1 0 0,1-1 1 0 0,-1 1-1 0 0,1 0 1 0 0,0-1 0 0 0,-1 1-1 0 0,1-1 1 0 0,-1 1 0 0 0,1-1-1 0 0,-1 1 1 0 0,1-1 0 0 0,-1 0-1 0 0,0 1 1 0 0,1-1 0 0 0,-1 0-1 0 0,1 1 1 0 0,-1-1-1 0 0,0 0 1 0 0,1 0 0 0 0,-1 1-1 0 0,0-1 1 0 0,0 0 0 0 0,1 0-1 0 0,-1 0 1 0 0,0 0 0 0 0,1 0-1 0 0,-1 0 1 0 0,0 0 0 0 0,1 0-1 0 0,-1 0 1 0 0,0 0-1 0 0,1-1 1 0 0,-1 1 0 0 0,0 0-1 0 0,0-1 1 0 0,-1 1-6 0 0,1 0 1 0 0,-1-1-1 0 0,1 1 0 0 0,-1-1 1 0 0,1 1-1 0 0,-1-1 0 0 0,1 0 1 0 0,0 0-1 0 0,-1 0 0 0 0,1 1 0 0 0,0-1 1 0 0,0-1-1 0 0,-1 1 0 0 0,1 0 1 0 0,0 0-1 0 0,0 0 0 0 0,0 0 1 0 0,0-1-1 0 0,1 1 0 0 0,-1 0 1 0 0,-1-2-1 0 0,1-5-90 0 0,1 1 1 0 0,-1-1-1 0 0,1 1 1 0 0,0-1-1 0 0,1 1 1 0 0,-1-1-1 0 0,2 1 1 0 0,-1-1-1 0 0,1 1 0 0 0,0 0 1 0 0,0-1-1 0 0,5-7 1 0 0,-3 6-23 0 0,0 0-1 0 0,1 0 1 0 0,0 1 0 0 0,0-1 0 0 0,1 1 0 0 0,0 0 0 0 0,1 1 0 0 0,13-13-1 0 0,-18 18 69 0 0,1 0 0 0 0,-1 0 0 0 0,1 0-1 0 0,-1 0 1 0 0,1 0 0 0 0,0 1 0 0 0,0 0-1 0 0,0-1 1 0 0,0 1 0 0 0,0 0-1 0 0,0 0 1 0 0,0 0 0 0 0,0 1 0 0 0,0-1-1 0 0,1 1 1 0 0,-1 0 0 0 0,0 0 0 0 0,0 0-1 0 0,0 0 1 0 0,1 0 0 0 0,-1 1-1 0 0,0 0 1 0 0,0-1 0 0 0,0 1 0 0 0,0 0-1 0 0,0 1 1 0 0,0-1 0 0 0,0 0 0 0 0,0 1-1 0 0,0 0 1 0 0,-1-1 0 0 0,1 1-1 0 0,4 4 1 0 0,-3-1 39 0 0,0 0-1 0 0,1 0 0 0 0,-2 0 1 0 0,1 1-1 0 0,-1-1 0 0 0,1 1 1 0 0,-2 0-1 0 0,1 0 0 0 0,-1 0 1 0 0,1 0-1 0 0,-2 1 1 0 0,1-1-1 0 0,-1 1 0 0 0,0-1 1 0 0,0 13-1 0 0,-1-10 39 0 0,0 0 0 0 0,-1 0 0 0 0,0 0 0 0 0,0 0-1 0 0,-4 10 1 0 0,-9 10-1358 0 0,11-26 668 0 0,1 0 1 0 0,0-1-1 0 0,-1 1 0 0 0,0 0 1 0 0,1-1-1 0 0,-1 0 0 0 0,-4 3 1 0 0,0-2-2396 0 0</inkml:trace>
</inkml:ink>
</file>

<file path=ppt/ink/ink8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7.6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6021 0 0,'0'0'7408'0'0,"11"14"-7156"0"0,2 2-197 0 0,-7-9-36 0 0,0 0 0 0 0,-1 0-1 0 0,0 0 1 0 0,0 1 0 0 0,0 0 0 0 0,-1 0 0 0 0,0 0-1 0 0,-1 0 1 0 0,5 18 0 0 0,2 12-67 0 0,-1-9-172 0 0,-1 0 0 0 0,-1 0 0 0 0,-2 1 0 0 0,-1 0 0 0 0,-1 59 0 0 0,-3-83-289 0 0,-1-1 0 0 0,0 1-1 0 0,0-1 1 0 0,-1 1 0 0 0,1-1 0 0 0,-1 0 0 0 0,-1 0 0 0 0,1 0 0 0 0,-1 0-1 0 0,-4 7 1 0 0,-7 4-4090 0 0</inkml:trace>
  <inkml:trace contextRef="#ctx0" brushRef="#br0" timeOffset="1">17 237 7797 0 0,'0'0'3568'0'0,"91"-12"-4352"0"0,-65 21 720 0 0,-3-1-68 0 0,-2-1-140 0 0,1-1-604 0 0,-1-1-460 0 0,-2-2-304 0 0,-4-2-341 0 0,10-1-131 0 0</inkml:trace>
</inkml:ink>
</file>

<file path=ppt/ink/ink8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8.0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309 1 3484 0 0,'0'0'6858'0'0,"-13"6"-6834"0"0,5-2 9 0 0,1 0-1 0 0,-1 0 1 0 0,0 1-1 0 0,1 0 0 0 0,0 0 1 0 0,0 1-1 0 0,0 0 1 0 0,1 0-1 0 0,0 0 0 0 0,0 1 1 0 0,1 0-1 0 0,-9 15 1 0 0,-19 39 56 0 0,3 2 0 0 0,2 1 0 0 0,4 1 0 0 0,2 2 0 0 0,3 0 0 0 0,4 1 0 0 0,-9 73 0 0 0,22-119-88 0 0,0 0-1 0 0,1-1 1 0 0,1 1 0 0 0,1-1 0 0 0,1 1 0 0 0,1 0 0 0 0,1-1 0 0 0,1 0-1 0 0,1 0 1 0 0,15 37 0 0 0,0-16 359 0 0,1-1 0 0 0,2-1 0 0 0,46 58-1 0 0,-48-72-161 0 0,1 0-1 0 0,2-2 1 0 0,0-1-1 0 0,1-1 1 0 0,47 30-1 0 0,-63-44-153 0 0,-11-5-582 0 0,-21-5-2469 0 0,9 0 122 0 0,-4 0-1290 0 0</inkml:trace>
</inkml:ink>
</file>

<file path=ppt/ink/ink8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9.0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0 107 2996 0 0,'0'0'5421'0'0,"6"-15"-4350"0"0,18-46-67 0 0,-24 58-840 0 0,1 1-1 0 0,-1 0 0 0 0,1 0 0 0 0,0 0 1 0 0,0 0-1 0 0,0 0 0 0 0,0 1 0 0 0,0-1 1 0 0,0 0-1 0 0,1 0 0 0 0,-1 1 0 0 0,1-1 1 0 0,-1 1-1 0 0,3-3 0 0 0,-3 4-142 0 0,0 0 0 0 0,-1 0 0 0 0,1 0-1 0 0,-1 0 1 0 0,1 0 0 0 0,-1 0 0 0 0,1 1 0 0 0,-1-1 0 0 0,1 0-1 0 0,-1 0 1 0 0,1 1 0 0 0,-1-1 0 0 0,1 0 0 0 0,-1 0-1 0 0,1 1 1 0 0,-1-1 0 0 0,1 1 0 0 0,-1-1 0 0 0,0 0 0 0 0,1 1-1 0 0,-1-1 1 0 0,0 1 0 0 0,1-1 0 0 0,-1 1 0 0 0,0-1 0 0 0,1 1-1 0 0,-1-1 1 0 0,0 1 0 0 0,0-1 0 0 0,0 1 0 0 0,0-1-1 0 0,1 2 1 0 0,2 8 6 0 0,0 1-1 0 0,-1 0 1 0 0,2 14-1 0 0,-4-21 207 0 0,7 66-9 0 0,-4 1 0 0 0,-7 103 0 0 0,-5-83-120 0 0,7-81-174 0 0,0 0 0 0 0,0 1 1 0 0,-1-2-1 0 0,0 1 0 0 0,-1 0 0 0 0,-8 16 1 0 0,12-26 8 0 0,0 0 1 0 0,0 1-1 0 0,0-1 1 0 0,-1 0-1 0 0,1 0 0 0 0,0 0 1 0 0,0 1-1 0 0,0-1 1 0 0,0 0-1 0 0,0 0 1 0 0,0 0-1 0 0,0 0 1 0 0,-1 1-1 0 0,1-1 1 0 0,0 0-1 0 0,0 0 1 0 0,0 0-1 0 0,0 0 1 0 0,0 0-1 0 0,-1 0 1 0 0,1 1-1 0 0,0-1 1 0 0,0 0-1 0 0,0 0 0 0 0,-1 0 1 0 0,1 0-1 0 0,0 0 1 0 0,0 0-1 0 0,0 0 1 0 0,-1 0-1 0 0,1 0 1 0 0,0 0-1 0 0,0 0 1 0 0,0 0-1 0 0,-1 0 1 0 0,1 0-1 0 0,0 0 1 0 0,0 0-1 0 0,0 0 1 0 0,-1 0-1 0 0,1 0 1 0 0,2-11-3804 0 0,8-2 319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29.4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250 357 1332 0 0,'0'0'5239'0'0,"-17"1"-5543"0"0,-57 8-14 0 0,67-7 293 0 0,0 1 1 0 0,0-1 0 0 0,0 1 0 0 0,0 1 0 0 0,1-1-1 0 0,-1 1 1 0 0,1 0 0 0 0,0 1 0 0 0,1 0-1 0 0,-1 0 1 0 0,1 0 0 0 0,0 0 0 0 0,-7 10 0 0 0,1-3 15 0 0,5-5 15 0 0,0 0 0 0 0,1 1 0 0 0,-1-1 0 0 0,1 1 1 0 0,1 1-1 0 0,0-1 0 0 0,0 1 0 0 0,0 0 0 0 0,1-1 1 0 0,-2 14-1 0 0,4-19 16 0 0,0 0 0 0 0,1 0 0 0 0,0 0-1 0 0,0 1 1 0 0,0-1 0 0 0,0 0 0 0 0,0 0 0 0 0,0 0 0 0 0,1 0 0 0 0,0 0 0 0 0,-1 0-1 0 0,1 0 1 0 0,0 0 0 0 0,1 0 0 0 0,-1 0 0 0 0,0-1 0 0 0,1 1 0 0 0,0 0 0 0 0,-1-1-1 0 0,1 1 1 0 0,0-1 0 0 0,0 0 0 0 0,1 1 0 0 0,-1-1 0 0 0,0 0 0 0 0,1 0 0 0 0,-1-1-1 0 0,1 1 1 0 0,0 0 0 0 0,-1-1 0 0 0,1 0 0 0 0,0 1 0 0 0,0-1 0 0 0,3 0 0 0 0,7 3 54 0 0,0-1 0 0 0,0-1 0 0 0,0 0 0 0 0,0-1 1 0 0,0 0-1 0 0,0-1 0 0 0,0-1 0 0 0,0 0 0 0 0,0-1 1 0 0,20-5-1 0 0,-25 6-18 0 0,0-2 0 0 0,1 1-1 0 0,-1-1 1 0 0,0-1 0 0 0,-1 1 0 0 0,1-1 0 0 0,0-1 0 0 0,-1 1 0 0 0,0-1 0 0 0,0-1-1 0 0,-1 1 1 0 0,1-1 0 0 0,-1 0 0 0 0,0 0 0 0 0,-1-1 0 0 0,9-13 0 0 0,-12 17-40 0 0,-1 1 0 0 0,0-1 0 0 0,1 1 0 0 0,-1-1 0 0 0,0 0 0 0 0,-1 0 0 0 0,1 1 0 0 0,0-1 0 0 0,-1 0 0 0 0,1 0 0 0 0,-1 0 0 0 0,0 0 0 0 0,0 0 0 0 0,0 0 0 0 0,-1 0 0 0 0,1 0 0 0 0,-1 1 0 0 0,1-1 0 0 0,-1 0 0 0 0,0 0 0 0 0,0 0 0 0 0,0 1 0 0 0,0-1 0 0 0,-1 1 0 0 0,1-1 0 0 0,-1 1 0 0 0,0-1 0 0 0,1 1 0 0 0,-5-4 0 0 0,0 1-224 0 0,0 1-1 0 0,0-1 0 0 0,0 1 1 0 0,0 0-1 0 0,-1 1 0 0 0,0 0 1 0 0,1 0-1 0 0,-1 0 0 0 0,-1 1 1 0 0,-9-3-1 0 0,15 5-67 0 0,2 0 231 0 0,0 0 0 0 0,0 0 0 0 0,0 0-1 0 0,0 0 1 0 0,0 0 0 0 0,0 0 0 0 0,0 0 0 0 0,-1 0 0 0 0,1 0-1 0 0,0 0 1 0 0,0 0 0 0 0,0 0 0 0 0,0 0 0 0 0,0 0 0 0 0,4-13-4432 0 0</inkml:trace>
  <inkml:trace contextRef="#ctx0" brushRef="#br0" timeOffset="1">928 0 4272 0 0,'0'0'3992'0'0,"14"17"-6118"0"0,42 54 1997 0 0,-46-58 119 0 0,0 1 1 0 0,-2 0-1 0 0,12 26 1 0 0,-4-8-7 0 0,-2-6 10 0 0,0 1 0 0 0,-3 1 0 0 0,0 0 0 0 0,-1 0 0 0 0,-2 1 0 0 0,-1 0 0 0 0,-1 1 0 0 0,-2-1 0 0 0,-1 1 0 0 0,-1 60 0 0 0,-6-70-1159 0 0,-4-3-567 0 0</inkml:trace>
</inkml:ink>
</file>

<file path=ppt/ink/ink8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9.4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343 0 8597 0 0,'0'0'1596'0'0,"-15"15"-1620"0"0,-51 48 41 0 0,50-48 15 0 0,0 0 0 0 0,-2-2 0 0 0,1 0-1 0 0,-1-1 1 0 0,-1-1 0 0 0,0-1 0 0 0,-1 0 0 0 0,-27 8-1 0 0,46-17-24 0 0,-4 1 34 0 0,1 0 1 0 0,-1-1 0 0 0,1 1-1 0 0,-1-1 1 0 0,1 0-1 0 0,-1 0 1 0 0,1 0 0 0 0,-1-1-1 0 0,0 0 1 0 0,0 0-1 0 0,1 0 1 0 0,-7-1 0 0 0,11 1-34 0 0,-1 0 0 0 0,1 0 0 0 0,0 0 0 0 0,0 0 0 0 0,0 0 0 0 0,-1 0 0 0 0,1-1 0 0 0,0 1 0 0 0,0 0 0 0 0,0 0 0 0 0,-1 0 0 0 0,1 0 0 0 0,0 0 0 0 0,0 0 1 0 0,0 0-1 0 0,0-1 0 0 0,0 1 0 0 0,-1 0 0 0 0,1 0 0 0 0,0 0 0 0 0,0 0 0 0 0,0-1 0 0 0,0 1 0 0 0,0 0 0 0 0,0 0 0 0 0,0 0 0 0 0,0 0 0 0 0,0-1 0 0 0,0 1 0 0 0,0 0 0 0 0,0 0 0 0 0,0 0 1 0 0,0-1-1 0 0,0 1 0 0 0,0 0 0 0 0,0 0 0 0 0,0 0 0 0 0,0-1 0 0 0,0 1 0 0 0,0 0 0 0 0,8-6 19 0 0,12 1-104 0 0,-9 5 143 0 0,0 0 0 0 0,0 1 0 0 0,0 0 0 0 0,0 1 0 0 0,0 0 0 0 0,0 1 0 0 0,0 0 0 0 0,-1 1 0 0 0,1 0-1 0 0,13 7 1 0 0,13 10-42 0 0,48 34-1 0 0,-60-37-81 0 0,-3-2-260 0 0,13 9-1568 0 0,-9-15-3465 0 0,-15-9 1164 0 0</inkml:trace>
</inkml:ink>
</file>

<file path=ppt/ink/ink8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09.8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1 270 3240 0 0,'0'0'3111'0'0,"16"-6"-2766"0"0,3-1-267 0 0,8-2 116 0 0,-1 0-1 0 0,45-25 1 0 0,-65 30-122 0 0,0 0 0 0 0,0-1 1 0 0,0 0-1 0 0,-1 0 0 0 0,0 0 1 0 0,0-1-1 0 0,-1 0 0 0 0,1 0 0 0 0,-1 0 1 0 0,0 0-1 0 0,-1-1 0 0 0,0 1 1 0 0,4-10-1 0 0,-6 12 0 0 0,0 1 0 0 0,0-1 0 0 0,0 1 0 0 0,0-1 0 0 0,-1 0 0 0 0,1 1 0 0 0,-1-1 0 0 0,0 0 0 0 0,0 0 0 0 0,0 1 1 0 0,-1-1-1 0 0,1 0 0 0 0,-1 1 0 0 0,0-1 0 0 0,0 0 0 0 0,0 1 0 0 0,-1-1 0 0 0,1 1 0 0 0,-1 0 0 0 0,0-1 0 0 0,0 1 0 0 0,0 0 0 0 0,0 0 0 0 0,0 0 0 0 0,-1 0 0 0 0,0 1 0 0 0,1-1 0 0 0,-5-2 0 0 0,5 3-58 0 0,1 0 0 0 0,-1 1 0 0 0,-1-1 0 0 0,1 1 0 0 0,0 0 0 0 0,0 0 0 0 0,0 0 0 0 0,-1 0 0 0 0,1 0 0 0 0,0 0 0 0 0,-1 0-1 0 0,1 1 1 0 0,-1-1 0 0 0,1 1 0 0 0,-1 0 0 0 0,1 0 0 0 0,-1 0 0 0 0,1 0 0 0 0,-1 0 0 0 0,-3 1 0 0 0,3 0 0 0 0,1 0 0 0 0,0 0 0 0 0,-1 1 0 0 0,1-1 0 0 0,0 1 0 0 0,0 0 0 0 0,0 0 0 0 0,0-1 0 0 0,0 1 0 0 0,0 0 0 0 0,0 1 1 0 0,1-1-1 0 0,-1 0 0 0 0,1 0 0 0 0,-3 5 0 0 0,0 4 98 0 0,-1 0 0 0 0,2 0 0 0 0,-1 1 0 0 0,2-1 1 0 0,-1 1-1 0 0,2 0 0 0 0,-1 14 0 0 0,1-12-63 0 0,1 1 1 0 0,1-1-1 0 0,1 0 1 0 0,0 0-1 0 0,6 24 0 0 0,-6-33-70 0 0,-1 0-1 0 0,2 1 1 0 0,-1-1-1 0 0,0 0 1 0 0,1-1-1 0 0,0 1 1 0 0,0 0-1 0 0,1-1 1 0 0,-1 0-1 0 0,1 1 0 0 0,0-1 1 0 0,0-1-1 0 0,0 1 1 0 0,1-1-1 0 0,-1 1 1 0 0,1-1-1 0 0,7 3 1 0 0,-10-5-135 0 0,-1 0 1 0 0,1-1-1 0 0,0 1 1 0 0,-1-1-1 0 0,1 0 1 0 0,0 1-1 0 0,0-1 1 0 0,-1 0-1 0 0,1 0 1 0 0,0 0-1 0 0,0 0 1 0 0,-1 0-1 0 0,1-1 1 0 0,0 1-1 0 0,0-1 1 0 0,-1 1-1 0 0,1-1 1 0 0,0 1-1 0 0,-1-1 1 0 0,1 0-1 0 0,-1 0 1 0 0,1 1-1 0 0,-1-1 1 0 0,1-1-1 0 0,-1 1 1 0 0,0 0-1 0 0,2-2 1 0 0,3-3-912 0 0,0-1 1 0 0,-1 1-1 0 0,0-2 1 0 0,5-9 0 0 0,2-7-980 0 0</inkml:trace>
</inkml:ink>
</file>

<file path=ppt/ink/ink8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0.2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65 1228 0 0,'0'0'10393'0'0,"5"14"-10096"0"0,16 45-105 0 0,-19-56-150 0 0,-1 1 0 0 0,0-1 1 0 0,1 0-1 0 0,0 1 0 0 0,-1-1 0 0 0,1 0 1 0 0,1 0-1 0 0,-1 0 0 0 0,0 0 1 0 0,1-1-1 0 0,-1 1 0 0 0,1 0 0 0 0,0-1 1 0 0,0 0-1 0 0,5 4 0 0 0,-5-5 4 0 0,0 0 0 0 0,0 0 0 0 0,0-1 0 0 0,0 1 0 0 0,0-1 0 0 0,0 1 0 0 0,0-1 0 0 0,0 0 0 0 0,0 0 0 0 0,0 0-1 0 0,-1 0 1 0 0,1-1 0 0 0,0 1 0 0 0,0-1 0 0 0,4-1 0 0 0,1-1 37 0 0,0-1 0 0 0,0 0 1 0 0,0 0-1 0 0,0-1 0 0 0,-1 0 0 0 0,0 0 0 0 0,0-1 0 0 0,0 0 0 0 0,11-13 1 0 0,-9 9-148 0 0,0 1-114 0 0,-1-1 0 0 0,0 0-1 0 0,-1 0 1 0 0,1-1 0 0 0,-2 0 0 0 0,0 0-1 0 0,8-19 1 0 0,-15 15-5094 0 0</inkml:trace>
  <inkml:trace contextRef="#ctx0" brushRef="#br0" timeOffset="1">167 265 3892 0 0,'0'0'3297'0'0,"-2"16"-1896"0"0,-2 27-5 0 0,2 1-1 0 0,6 77 1 0 0,23 93-654 0 0,-26-196-825 0 0,5 38-533 0 0,0-20-2598 0 0,-3-30 634 0 0</inkml:trace>
</inkml:ink>
</file>

<file path=ppt/ink/ink8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0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93 8 7989 0 0,'0'0'4064'0'0,"4"4"-4125"0"0,-4-4 70 0 0,1 1 0 0 0,-1-1-1 0 0,1 1 1 0 0,-1 0 0 0 0,1-1 0 0 0,-1 1 0 0 0,1-1 0 0 0,-1 1 0 0 0,1 0 0 0 0,-1-1-1 0 0,0 1 1 0 0,1 0 0 0 0,-1 0 0 0 0,0-1 0 0 0,0 1 0 0 0,1 0 0 0 0,-1 0 0 0 0,0 0 0 0 0,0-1-1 0 0,0 1 1 0 0,0 0 0 0 0,0 0 0 0 0,0-1 0 0 0,0 1 0 0 0,0 0 0 0 0,-1 0 0 0 0,1 0 0 0 0,0-1-1 0 0,0 1 1 0 0,-1 0 0 0 0,1 0 0 0 0,0-1 0 0 0,-1 1 0 0 0,1 0 0 0 0,-1-1 0 0 0,1 1-1 0 0,-1 0 1 0 0,-3 1 17 0 0,1 0 0 0 0,-1 0 0 0 0,0 0-1 0 0,1-1 1 0 0,-1 1 0 0 0,0-1 0 0 0,0 0-1 0 0,-6 1 1 0 0,5-1-54 0 0,1 0 0 0 0,-1-1-1 0 0,0 1 1 0 0,0-1 0 0 0,0 0 0 0 0,-6 0 0 0 0,10-1 15 0 0,0 1 0 0 0,0 0 0 0 0,0 0 0 0 0,0 0 0 0 0,1-1-1 0 0,-1 1 1 0 0,0-1 0 0 0,0 1 0 0 0,0 0 0 0 0,1-1 0 0 0,-1 1 0 0 0,0-1 0 0 0,0 0 0 0 0,1 1 0 0 0,-1-1 0 0 0,1 0 0 0 0,-1 1 0 0 0,0-1 0 0 0,1 0 0 0 0,-1 0 0 0 0,1 1 0 0 0,0-1 0 0 0,-1 0 0 0 0,1 0 0 0 0,0 0 0 0 0,-1 0 0 0 0,1 1 0 0 0,0-1 0 0 0,0 0 0 0 0,0 0 0 0 0,0 0 0 0 0,0 0 0 0 0,0 0 0 0 0,0 0 0 0 0,0 0 0 0 0,0 0 0 0 0,0 0 0 0 0,0 1 0 0 0,1-2 0 0 0,0 0-18 0 0,0 0 0 0 0,0 0 0 0 0,0 1-1 0 0,0-1 1 0 0,0 1 0 0 0,1-1 0 0 0,-1 1 0 0 0,1-1 0 0 0,-1 1-1 0 0,1 0 1 0 0,-1 0 0 0 0,1 0 0 0 0,0 0 0 0 0,-1 0 0 0 0,1 0-1 0 0,0 0 1 0 0,0 0 0 0 0,0 1 0 0 0,0-1 0 0 0,0 1-1 0 0,-1-1 1 0 0,1 1 0 0 0,0 0 0 0 0,0 0 0 0 0,2 0 0 0 0,5-1-19 0 0,0 0 1 0 0,0 1-1 0 0,0 0 1 0 0,12 2-1 0 0,-16-1 141 0 0,0 1-1 0 0,0-1 1 0 0,0 1-1 0 0,-1 0 1 0 0,1 1-1 0 0,-1-1 1 0 0,1 1-1 0 0,-1 0 1 0 0,0 0 0 0 0,0 0-1 0 0,0 1 1 0 0,-1-1-1 0 0,1 1 1 0 0,-1 0-1 0 0,0 0 1 0 0,0 0-1 0 0,0 0 1 0 0,0 1 0 0 0,-1-1-1 0 0,4 8 1 0 0,-4-7-53 0 0,-1-1 1 0 0,1 0-1 0 0,-1 1 1 0 0,0-1 0 0 0,0 1-1 0 0,0 0 1 0 0,-1-1-1 0 0,1 1 1 0 0,-1 0 0 0 0,0-1-1 0 0,0 1 1 0 0,-1 0 0 0 0,0-1-1 0 0,1 1 1 0 0,-2-1-1 0 0,1 1 1 0 0,0-1 0 0 0,-1 1-1 0 0,0-1 1 0 0,0 0-1 0 0,0 0 1 0 0,-5 6 0 0 0,0-1-221 0 0,-1-1 1 0 0,0 0 0 0 0,-1-1-1 0 0,-14 11 1 0 0,-21 9-4232 0 0,25-14 134 0 0</inkml:trace>
</inkml:ink>
</file>

<file path=ppt/ink/ink8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1.3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68 6869 0 0,'0'0'5725'0'0,"10"13"-5242"0"0,34 43-145 0 0,-40-49-317 0 0,0 0-1 0 0,0 1 0 0 0,0-1 1 0 0,-1 1-1 0 0,0 0 0 0 0,-1 0 1 0 0,1 0-1 0 0,-2 0 0 0 0,1 0 1 0 0,-1 0-1 0 0,0 1 0 0 0,-1-1 1 0 0,-1 15-1 0 0,1-13 20 0 0,1-10-29 0 0,-1 1 0 0 0,0-1 0 0 0,0 1 0 0 0,0-1 0 0 0,0 1 0 0 0,0-1 0 0 0,0 1 0 0 0,1 0 0 0 0,-1-1 0 0 0,0 1 0 0 0,-1-1 0 0 0,1 1 0 0 0,0-1 0 0 0,0 1 0 0 0,0-1 0 0 0,0 1 0 0 0,0-1 0 0 0,0 1 0 0 0,-1-1 0 0 0,1 1 0 0 0,0-1 0 0 0,0 1 0 0 0,-1-1 0 0 0,1 0 0 0 0,0 1 0 0 0,-1-1-1 0 0,1 1 1 0 0,0-1 0 0 0,-1 0 0 0 0,1 1 0 0 0,-1-1 0 0 0,1 0 0 0 0,-1 1 0 0 0,1-1 0 0 0,-1 0 0 0 0,1 0 0 0 0,-1 0 0 0 0,1 1 0 0 0,-1-1 0 0 0,1 0 0 0 0,-1 0 0 0 0,1 0 0 0 0,-1 0 0 0 0,1 0 0 0 0,-1 0 0 0 0,1 0 0 0 0,-2 0 0 0 0,1-1 35 0 0,-1 1 1 0 0,1-1-1 0 0,-1 0 0 0 0,1 0 0 0 0,-1 0 0 0 0,1 0 1 0 0,-1 0-1 0 0,1 0 0 0 0,0 0 0 0 0,0-1 0 0 0,0 1 1 0 0,0 0-1 0 0,-2-3 0 0 0,1-1-21 0 0,-1 0-1 0 0,1 0 1 0 0,0 0 0 0 0,0-1-1 0 0,1 1 1 0 0,0 0 0 0 0,0-1-1 0 0,0 0 1 0 0,0 1 0 0 0,1-1-1 0 0,0 1 1 0 0,0-1 0 0 0,1 0-1 0 0,-1 1 1 0 0,1-1 0 0 0,2-6-1 0 0,0 1-94 0 0,0 1-1 0 0,1-1 1 0 0,0 1-1 0 0,1 0 1 0 0,0 0-1 0 0,1 1 1 0 0,8-12-1 0 0,-9 15-268 0 0,-1 1-1 0 0,1 0 0 0 0,1 0 1 0 0,-1 0-1 0 0,1 0 0 0 0,-1 1 1 0 0,1 0-1 0 0,1 1 0 0 0,-1-1 1 0 0,0 1-1 0 0,1 0 0 0 0,0 1 1 0 0,-1-1-1 0 0,1 1 0 0 0,0 1 1 0 0,0-1-1 0 0,0 1 0 0 0,0 1 1 0 0,12-1-1 0 0,-1 2-562 0 0,1 0 0 0 0,-1 1 0 0 0,20 4-1 0 0,24 8 1659 0 0,-61-13-603 0 0,0-1-1 0 0,0 1 1 0 0,0-1-1 0 0,0 1 1 0 0,0-1 0 0 0,-1 1-1 0 0,1 0 1 0 0,0-1-1 0 0,0 1 1 0 0,0 0 0 0 0,0 0-1 0 0,-1-1 1 0 0,1 1-1 0 0,0 0 1 0 0,-1 0-1 0 0,1 0 1 0 0,-1 0 0 0 0,1 0-1 0 0,-1 0 1 0 0,1 0-1 0 0,-1 0 1 0 0,0 0 0 0 0,1 0-1 0 0,-1 0 1 0 0,0 0-1 0 0,0 0 1 0 0,0 1 0 0 0,0 1-1 0 0,-3 41 1007 0 0,0-6-1050 0 0,4-35-99 0 0,0 0-1 0 0,0 0 1 0 0,0 0-1 0 0,0-1 1 0 0,1 1-1 0 0,-1-1 0 0 0,1 1 1 0 0,0-1-1 0 0,-1 1 1 0 0,1-1-1 0 0,0 0 1 0 0,1 0-1 0 0,-1 0 0 0 0,0 0 1 0 0,1-1-1 0 0,-1 1 1 0 0,1 0-1 0 0,-1-1 1 0 0,1 0-1 0 0,0 1 1 0 0,-1-1-1 0 0,1 0 0 0 0,0-1 1 0 0,0 1-1 0 0,0 0 1 0 0,0-1-1 0 0,0 0 1 0 0,0 1-1 0 0,0-1 1 0 0,3-1-1 0 0,0 2 19 0 0,0-1 1 0 0,0-1 0 0 0,1 1-1 0 0,-1-1 1 0 0,0 0-1 0 0,0 0 1 0 0,0-1-1 0 0,0 0 1 0 0,0 0-1 0 0,0-1 1 0 0,0 1-1 0 0,-1-1 1 0 0,7-4-1 0 0,-7 2 3 0 0,0 0-1 0 0,0 0 0 0 0,0 0 0 0 0,-1-1 0 0 0,0 1 0 0 0,0-1 1 0 0,-1 0-1 0 0,1 0 0 0 0,-1-1 0 0 0,-1 1 0 0 0,1-1 0 0 0,-1 1 0 0 0,0-1 1 0 0,-1 0-1 0 0,1 0 0 0 0,-1 1 0 0 0,-1-1 0 0 0,1 0 0 0 0,-1 0 1 0 0,-1-7-1 0 0,0 12-40 0 0,1 0 0 0 0,0 1 1 0 0,-1-1-1 0 0,1 0 0 0 0,-1 1 0 0 0,0-1 1 0 0,0 1-1 0 0,1-1 0 0 0,-1 1 0 0 0,0-1 1 0 0,0 1-1 0 0,0 0 0 0 0,-1-1 1 0 0,1 1-1 0 0,0 0 0 0 0,0 0 0 0 0,-1 0 1 0 0,1 0-1 0 0,-1 0 0 0 0,-1-1 0 0 0,-1 1-34 0 0,1-1-1 0 0,-1 1 1 0 0,0 0-1 0 0,0 0 1 0 0,1 0-1 0 0,-1 1 0 0 0,0-1 1 0 0,-7 1-1 0 0,4 0-34 0 0,-1 1-1 0 0,0-1 1 0 0,1 1-1 0 0,-1 1 1 0 0,1 0-1 0 0,0 0 1 0 0,-1 0-1 0 0,-11 6 1 0 0,14-5-264 0 0,1 0-1 0 0,-1 0 1 0 0,1 0-1 0 0,0 1 1 0 0,-1-1-1 0 0,1 1 1 0 0,1 0 0 0 0,-1 0-1 0 0,1 0 1 0 0,-1 1-1 0 0,1-1 1 0 0,-2 6 0 0 0,3 3-2314 0 0</inkml:trace>
</inkml:ink>
</file>

<file path=ppt/ink/ink8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1.75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57 39 1564 0 0,'0'0'9301'0'0,"-3"5"-9431"0"0,-9 15 199 0 0,4-7-70 0 0,0 0-1 0 0,-10 23 1 0 0,17-33-8 0 0,0-1 1 0 0,0 1-1 0 0,0 0 1 0 0,0 0 0 0 0,0-1-1 0 0,1 1 1 0 0,-1 0 0 0 0,1 0-1 0 0,0 0 1 0 0,0 0-1 0 0,0-1 1 0 0,0 1 0 0 0,0 0-1 0 0,1 0 1 0 0,-1 0 0 0 0,1 0-1 0 0,0-1 1 0 0,0 1-1 0 0,0 0 1 0 0,2 4 0 0 0,-1-5 18 0 0,0 0 0 0 0,0 0 0 0 0,0 0 0 0 0,0-1 0 0 0,0 1 0 0 0,0-1 0 0 0,0 1 0 0 0,0-1 0 0 0,1 0 1 0 0,-1 0-1 0 0,0 0 0 0 0,1 0 0 0 0,-1 0 0 0 0,1 0 0 0 0,-1-1 0 0 0,1 1 0 0 0,0-1 0 0 0,-1 0 0 0 0,1 0 0 0 0,-1 0 1 0 0,1 0-1 0 0,0 0 0 0 0,-1 0 0 0 0,1-1 0 0 0,-1 1 0 0 0,1-1 0 0 0,-1 0 0 0 0,4-1 0 0 0,2-1 62 0 0,0 0-1 0 0,0-1 0 0 0,-1 0 1 0 0,1 0-1 0 0,-1-1 0 0 0,1 0 1 0 0,6-6-1 0 0,-5 2 6 0 0,0 0 0 0 0,0 0 0 0 0,0-1 0 0 0,6-11 1 0 0,-12 16-51 0 0,0 0 1 0 0,0 0-1 0 0,0 0 1 0 0,-1 0-1 0 0,0 0 1 0 0,0-1-1 0 0,0 1 1 0 0,-1-1-1 0 0,0 0 1 0 0,0 1 0 0 0,0-8-1 0 0,-1 11-47 0 0,0 1-1 0 0,0 0 1 0 0,0 0-1 0 0,0-1 1 0 0,-1 1-1 0 0,1 0 1 0 0,0 0-1 0 0,-1-1 1 0 0,1 1-1 0 0,-1 0 1 0 0,0 0-1 0 0,1 0 1 0 0,-1 0-1 0 0,0 0 1 0 0,1 0-1 0 0,-1 0 1 0 0,0 0-1 0 0,0 0 1 0 0,0 0 0 0 0,0 0-1 0 0,0 0 1 0 0,-2 0-1 0 0,0-1-31 0 0,-1 0-1 0 0,1 1 0 0 0,-1 0 1 0 0,1-1-1 0 0,-1 1 1 0 0,1 1-1 0 0,-8-2 0 0 0,-1 1-710 0 0,0 1 0 0 0,0 0-1 0 0,0 1 1 0 0,-13 3 0 0 0,10-1-1819 0 0,4 3-1335 0 0</inkml:trace>
</inkml:ink>
</file>

<file path=ppt/ink/ink8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2.6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 5 1800 0 0,'-1'-4'8446'0'0,"-2"5"-7993"0"0,9 76 377 0 0,-24 142 985 0 0,1 3-1478 0 0,17-207-315 0 0,3 58 44 0 0,-2-67-30 0 0,0 1 1 0 0,0 0-1 0 0,1-1 1 0 0,0 1-1 0 0,0-1 1 0 0,0 0-1 0 0,1 0 1 0 0,6 10-1 0 0,-9-16-34 0 0,1 0 0 0 0,0 0-1 0 0,-1 0 1 0 0,1 0 0 0 0,0 0 0 0 0,-1-1-1 0 0,1 1 1 0 0,0 0 0 0 0,-1 0 0 0 0,1-1-1 0 0,0 1 1 0 0,-1 0 0 0 0,1-1-1 0 0,-1 1 1 0 0,1 0 0 0 0,-1-1 0 0 0,1 1-1 0 0,-1-1 1 0 0,1 1 0 0 0,-1-1 0 0 0,1 1-1 0 0,-1-1 1 0 0,0 1 0 0 0,1-2-1 0 0,13-14-1923 0 0,-4-13-2130 0 0,-7 17 1031 0 0,-43 80-2124 0 0</inkml:trace>
</inkml:ink>
</file>

<file path=ppt/ink/ink8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3.0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54 5308 0 0,'0'0'5213'0'0,"92"-53"-5381"0"0,-72 53 0 0 0,3 0 64 0 0,-1 0 40 0 0,1 4-208 0 0,-1 2-700 0 0,-7-1-612 0 0,8 2-1253 0 0</inkml:trace>
</inkml:ink>
</file>

<file path=ppt/ink/ink8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3.5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 53 7385 0 0,'0'0'5894'0'0,"3"4"-5794"0"0,10 13 13 0 0,-13-17-102 0 0,0 1 1 0 0,0-1-1 0 0,0 0 0 0 0,0 0 1 0 0,0 1-1 0 0,0-1 0 0 0,0 0 1 0 0,0 1-1 0 0,0-1 0 0 0,-1 0 0 0 0,1 1 1 0 0,0-1-1 0 0,0 0 0 0 0,0 0 1 0 0,-1 1-1 0 0,1-1 0 0 0,0 0 1 0 0,0 0-1 0 0,0 0 0 0 0,-1 1 1 0 0,1-1-1 0 0,0 0 0 0 0,-1 0 1 0 0,1 0-1 0 0,0 0 0 0 0,0 1 1 0 0,-1-1-1 0 0,1 0 0 0 0,0 0 1 0 0,-1 0-1 0 0,1 0 0 0 0,0 0 1 0 0,-1 0-1 0 0,1 0 0 0 0,0 0 1 0 0,-1 0-1 0 0,1 0 0 0 0,0 0 1 0 0,-1 0-1 0 0,1 0 0 0 0,0 0 1 0 0,0 0-1 0 0,-1-1 0 0 0,0 1 17 0 0,0 1 0 0 0,0-1-1 0 0,0 0 1 0 0,0 0-1 0 0,0 0 1 0 0,0-1 0 0 0,0 1-1 0 0,-1 0 1 0 0,1 0 0 0 0,0 0-1 0 0,0-1 1 0 0,1 1-1 0 0,-1-1 1 0 0,0 1 0 0 0,0-1-1 0 0,-1 0 1 0 0,-1-3-62 0 0,0 0 0 0 0,0-1 0 0 0,1 0 0 0 0,-1 1 0 0 0,1-1-1 0 0,1 0 1 0 0,-1 0 0 0 0,1 0 0 0 0,-1 0 0 0 0,1 0 0 0 0,1 0 0 0 0,-1-1 0 0 0,1-6 0 0 0</inkml:trace>
</inkml:ink>
</file>

<file path=ppt/ink/ink8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3.9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 1 3768 0 0,'0'0'9394'0'0,"6"3"-9146"0"0,-4-1-210 0 0,0-1-1 0 0,0 1 1 0 0,-1 0 0 0 0,1-1 0 0 0,0 1-1 0 0,0 0 1 0 0,-1 0 0 0 0,1 0 0 0 0,-1 0-1 0 0,0 0 1 0 0,0 0 0 0 0,2 4 0 0 0,-2 0 59 0 0,1-1 1 0 0,-1 1 0 0 0,0 0-1 0 0,-1-1 1 0 0,1 12 0 0 0,-1 27-383 0 0,-5 120 1536 0 0,-9-84-2847 0 0,9-62-337 0 0,0-1 1 0 0,-12 25 0 0 0,13-31-2148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29.9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61 6473 0 0,'0'0'2080'0'0,"104"-36"-2132"0"0,-52 31 52 0 0,12 0 8 0 0,-1 1 84 0 0,6-1-28 0 0,-4 2-36 0 0,3 2 24 0 0,-3-1-52 0 0,-5 2 0 0 0,-9 0-40 0 0,-7 2-1192 0 0,-17 1-813 0 0,-3-2-771 0 0</inkml:trace>
</inkml:ink>
</file>

<file path=ppt/ink/ink8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4.3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1 202 4244 0 0,'0'0'4339'0'0,"14"-9"-3913"0"0,-11 7-408 0 0,13-10 32 0 0,2 0 1 0 0,-1 2 0 0 0,2 0-1 0 0,31-12 1 0 0,-38 18-84 0 0,-1 0 0 0 0,1 0 0 0 0,-1-1 0 0 0,20-13 0 0 0,-29 17 21 0 0,0-1 0 0 0,-1 1 0 0 0,1 0 0 0 0,-1 0 0 0 0,0-1 0 0 0,1 1 1 0 0,-1-1-1 0 0,0 1 0 0 0,0-1 0 0 0,0 0 0 0 0,0 1 0 0 0,0-1 1 0 0,0 0-1 0 0,-1 0 0 0 0,1 0 0 0 0,0-2 0 0 0,-1 2-7 0 0,0 0 0 0 0,0 0-1 0 0,0 0 1 0 0,-1 0 0 0 0,1 0-1 0 0,-1 0 1 0 0,1 0 0 0 0,-1 0 0 0 0,0 0-1 0 0,0 1 1 0 0,0-1 0 0 0,0 0-1 0 0,0 0 1 0 0,0 1 0 0 0,0-1 0 0 0,-1 1-1 0 0,1-1 1 0 0,0 1 0 0 0,-4-3-1 0 0,3 2 9 0 0,0 0 0 0 0,0 0 0 0 0,0 0-1 0 0,0 1 1 0 0,0-1 0 0 0,0 0 0 0 0,-1 1-1 0 0,1 0 1 0 0,-1-1 0 0 0,1 1 0 0 0,-1 0-1 0 0,1 0 1 0 0,-1 1 0 0 0,0-1-1 0 0,1 0 1 0 0,-1 1 0 0 0,0 0 0 0 0,0-1-1 0 0,1 1 1 0 0,-1 0 0 0 0,0 0 0 0 0,0 1-1 0 0,1-1 1 0 0,-1 1 0 0 0,0-1 0 0 0,1 1-1 0 0,-1 0 1 0 0,0 0 0 0 0,1 0-1 0 0,-1 0 1 0 0,1 0 0 0 0,-1 1 0 0 0,1-1-1 0 0,0 1 1 0 0,0 0 0 0 0,0 0 0 0 0,0-1-1 0 0,0 1 1 0 0,-3 4 0 0 0,0 0 221 0 0,0 1 1 0 0,1 0-1 0 0,0 0 1 0 0,0 0-1 0 0,0 0 1 0 0,1 0-1 0 0,0 1 1 0 0,0 0-1 0 0,1-1 1 0 0,0 1-1 0 0,1 0 1 0 0,-2 12-1 0 0,3-13-109 0 0,0 1 0 0 0,0-1 1 0 0,1 0-1 0 0,0 0 0 0 0,0 0 0 0 0,0 0 1 0 0,1 0-1 0 0,0 0 0 0 0,1-1 0 0 0,-1 1 1 0 0,1-1-1 0 0,0 1 0 0 0,1-1 0 0 0,0 0 1 0 0,5 7-1 0 0,-5-9-191 0 0,-1-1 0 0 0,1 1-1 0 0,0-1 1 0 0,0 0 0 0 0,0 0 0 0 0,0 0 0 0 0,1-1-1 0 0,-1 1 1 0 0,7 2 0 0 0,-5-3-486 0 0,1 0 0 0 0,-1-1 0 0 0,0 0 0 0 0,1 0 0 0 0,-1 0 0 0 0,0-1 0 0 0,1 0 0 0 0,8 0 0 0 0,5-3-2135 0 0</inkml:trace>
</inkml:ink>
</file>

<file path=ppt/ink/ink8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4.7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40 424 5276 0 0,'0'0'3596'0'0,"13"-3"-3314"0"0,9-3-191 0 0,6 0 48 0 0,42-17 0 0 0,-64 21-114 0 0,-1-1-1 0 0,0 0 1 0 0,1 0 0 0 0,-2-1 0 0 0,1 0 0 0 0,0 1-1 0 0,-1-1 1 0 0,0-1 0 0 0,1 1 0 0 0,-2-1 0 0 0,1 0-1 0 0,-1 0 1 0 0,1 0 0 0 0,-1 0 0 0 0,-1 0 0 0 0,1-1 0 0 0,-1 1-1 0 0,0-1 1 0 0,0 0 0 0 0,2-10 0 0 0,0-9-53 0 0,-1 0-1 0 0,-1-1 1 0 0,-3-41 0 0 0,1 31-28 0 0,0 33 52 0 0,0-9 0 0 0,0-1-1 0 0,-1 1 0 0 0,0-1 0 0 0,0 0 1 0 0,-7-20-1 0 0,8 33-14 0 0,0 0 0 0 0,0-1 0 0 0,0 1 0 0 0,0 0 0 0 0,0 0 0 0 0,0 0 0 0 0,0 0 0 0 0,0 0 0 0 0,0-1 0 0 0,-1 1 0 0 0,1 0 0 0 0,0 0 0 0 0,0 0 0 0 0,0 0 0 0 0,0 0 0 0 0,0 0 0 0 0,0-1 0 0 0,0 1 0 0 0,-1 0 0 0 0,1 0 0 0 0,0 0 0 0 0,0 0 0 0 0,0 0 0 0 0,0 0 0 0 0,0 0 0 0 0,-1 0 0 0 0,1 0 0 0 0,0 0 0 0 0,0 0 0 0 0,0 0 0 0 0,0 0 0 0 0,-1 0 0 0 0,1 0 0 0 0,0 0 0 0 0,0 0 0 0 0,0 0 0 0 0,0 0 0 0 0,-1 0 0 0 0,1 0 0 0 0,0 0 0 0 0,0 0 0 0 0,0 0 0 0 0,0 0-1 0 0,-1 0 2 0 0,-6 8-376 0 0,-6 13 338 0 0,12-20 67 0 0,-23 51 1403 0 0,2 1 0 0 0,-28 101-1 0 0,14-35-574 0 0,15-60-689 0 0,2-7-72 0 0,2 0 0 0 0,-14 80 0 0 0,29-122-128 0 0,1 0 1 0 0,1 0 0 0 0,1 19 0 0 0,-1-26-173 0 0,1 0 1 0 0,-1 0-1 0 0,1 0 1 0 0,0 0-1 0 0,0 0 0 0 0,0 0 1 0 0,3 4-1 0 0,-3-6-48 0 0,0 0-1 0 0,-1 0 1 0 0,1 0 0 0 0,0 0-1 0 0,0 0 1 0 0,0 0 0 0 0,0 0-1 0 0,0 0 1 0 0,0-1 0 0 0,0 1-1 0 0,0 0 1 0 0,0-1 0 0 0,0 1 0 0 0,0-1-1 0 0,0 0 1 0 0,1 1 0 0 0,-1-1-1 0 0,0 0 1 0 0,2 1 0 0 0</inkml:trace>
</inkml:ink>
</file>

<file path=ppt/ink/ink8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5.1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0 419 4104 0 0,'0'0'5029'0'0,"79"-24"-5145"0"0,-57 25 24 0 0,1 4 28 0 0,-1-1 48 0 0,2-1-72 0 0,2-1-368 0 0,0-2-308 0 0,-1 0-200 0 0,1-3-377 0 0,-8-3-743 0 0,6-9-1064 0 0</inkml:trace>
  <inkml:trace contextRef="#ctx0" brushRef="#br0" timeOffset="1">589 1 3024 0 0,'0'0'6272'0'0,"-7"15"-5698"0"0,-13 29 109 0 0,-17 56 0 0 0,22-37-562 0 0,-12 109 0 0 0,16-89-4522 0 0</inkml:trace>
</inkml:ink>
</file>

<file path=ppt/ink/ink8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5.6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5745 0 0,'0'0'5572'0'0,"12"7"-5790"0"0,48 30 175 0 0,0 0-958 0 0,77 36 0 0 0,-126-69 254 0 0,1 1 0 0 0,0-2-1 0 0,0 0 1 0 0,0 0 0 0 0,0-1 0 0 0,0-1 0 0 0,19 1-1 0 0,-13-2-1912 0 0</inkml:trace>
</inkml:ink>
</file>

<file path=ppt/ink/ink8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16.0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801 1 4256 0 0,'0'0'2538'0'0,"8"12"-1964"0"0,-2-3-461 0 0,0 0-1 0 0,-1 0 1 0 0,0 1 0 0 0,-1-1 0 0 0,0 1-1 0 0,-1 0 1 0 0,0 0 0 0 0,0 1 0 0 0,-1-1-1 0 0,-1 0 1 0 0,1 12 0 0 0,-2 14 301 0 0,-2 0 0 0 0,-2 0 1 0 0,-1 0-1 0 0,-2-1 0 0 0,-2 0 1 0 0,-14 40-1 0 0,-5 0 484 0 0,-66 121 0 0 0,39-99-220 0 0,-3-3 0 0 0,-77 93 0 0 0,102-147-431 0 0,-2-1 0 0 0,-41 36 0 0 0,56-58-128 0 0,-1 0-1 0 0,-1-1 1 0 0,0-2-1 0 0,-1 0 0 0 0,-43 19 1 0 0,55-30-48 0 0,0 0 0 0 0,1-1-1 0 0,-1 0 1 0 0,0 0 0 0 0,-1-1 0 0 0,-20-2 0 0 0,31 1-431 0 0,0-1-1 0 0,0 0 1 0 0,0 1 0 0 0,0-1-1 0 0,1 0 1 0 0,-1 0 0 0 0,0 0-1 0 0,1 0 1 0 0,-1 0-1 0 0,0 0 1 0 0,1 0 0 0 0,-1 0-1 0 0,1 0 1 0 0,-1-2 0 0 0,-5-10-4081 0 0</inkml:trace>
</inkml:ink>
</file>

<file path=ppt/ink/ink8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9.92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1 1200 0 0,'0'0'12257'0'0,"9"4"-11721"0"0,28 13-272 0 0,-36-17-263 0 0,0 1 1 0 0,0-1-1 0 0,0 0 1 0 0,0 1-1 0 0,0-1 1 0 0,0 1-1 0 0,-1 0 1 0 0,1-1-1 0 0,0 1 1 0 0,0 0 0 0 0,0-1-1 0 0,-1 1 1 0 0,1 0-1 0 0,0 0 1 0 0,-1-1-1 0 0,1 1 1 0 0,-1 0-1 0 0,1 0 1 0 0,-1 0-1 0 0,0 0 1 0 0,1 0-1 0 0,-1 0 1 0 0,0 0 0 0 0,1 1-1 0 0,-1-1 5 0 0,-1 0 1 0 0,1 0-1 0 0,0 0 0 0 0,-1 0 0 0 0,1 0 1 0 0,-1 0-1 0 0,1 0 0 0 0,-1 0 1 0 0,0 0-1 0 0,1 0 0 0 0,-1-1 0 0 0,0 1 1 0 0,1 0-1 0 0,-1 0 0 0 0,0-1 0 0 0,0 1 1 0 0,-2 1-1 0 0,-4 2 25 0 0,0 0 1 0 0,-1 0-1 0 0,-14 4 0 0 0,21-8-37 0 0,-16 5-273 0 0,-1 0 1 0 0,1-2-1 0 0,-1 0 1 0 0,0-1-1 0 0,0-1 1 0 0,-31-2-1 0 0,50 1 251 0 0,-1 0 1 0 0,1 0-1 0 0,-1 0 0 0 0,1-1 0 0 0,-1 1 0 0 0,1 0 1 0 0,-1 0-1 0 0,0 0 0 0 0,1-1 0 0 0,-1 1 0 0 0,1 0 1 0 0,-1-1-1 0 0,0 1 0 0 0,1 0 0 0 0,-1-1 1 0 0,0 1-1 0 0,1 0 0 0 0,-1-1 0 0 0,0 1 0 0 0,0-1 1 0 0,1 1-1 0 0,-1-1 0 0 0,0 1 0 0 0,0 0 0 0 0,0-1 1 0 0,0 1-1 0 0,0-1 0 0 0,1 1 0 0 0,-1-1 0 0 0,0 1 1 0 0,0-1-1 0 0,0 1 0 0 0,0-1 0 0 0,0 1 0 0 0,-1-1 1 0 0,1 1-1 0 0,0-1 0 0 0,0 1 0 0 0,0-1 1 0 0,0 1-1 0 0,0-1 0 0 0,-1 1 0 0 0,1 0 0 0 0,0-1 1 0 0,0 1-1 0 0,-1-1 0 0 0,1 1 0 0 0,0 0 0 0 0,-1-1 1 0 0,1 1-1 0 0,0 0 0 0 0,-1-1 0 0 0,1 1 0 0 0,0 0 1 0 0,-1-1-1 0 0,1 1 0 0 0,-1 0 0 0 0,1 0 1 0 0,-1 0-1 0 0,1-1 0 0 0,-1 1 0 0 0,1 0 0 0 0,0 0 1 0 0,-1 0-1 0 0,1 0 0 0 0,-1 0 0 0 0,1 0 0 0 0,-1 0 1 0 0,8-2-49 0 0,1 0 1 0 0,-1 1-1 0 0,1 0 1 0 0,-1 0-1 0 0,1 1 1 0 0,0 0-1 0 0,0 0 1 0 0,-1 1-1 0 0,1 0 1 0 0,0 0-1 0 0,-1 1 1 0 0,1 0-1 0 0,-1 0 1 0 0,0 0-1 0 0,14 8 1 0 0,-16-8 153 0 0,0 1 1 0 0,0 0-1 0 0,0 0 1 0 0,-1 0-1 0 0,1 1 1 0 0,-1-1-1 0 0,0 1 1 0 0,0 0-1 0 0,0 1 1 0 0,0-1-1 0 0,-1 1 1 0 0,0-1-1 0 0,0 1 1 0 0,0 0 0 0 0,0 0-1 0 0,-1 0 1 0 0,0 1-1 0 0,0-1 1 0 0,0 0-1 0 0,-1 1 1 0 0,0-1-1 0 0,1 9 1 0 0,-2-10-66 0 0,0-1 0 0 0,0 0 0 0 0,-1 0 0 0 0,1 0 0 0 0,-1 0 0 0 0,0 0 0 0 0,0 0 0 0 0,0 0 0 0 0,0 0 0 0 0,0 0 0 0 0,-1 0 0 0 0,1 0-1 0 0,-1-1 1 0 0,0 1 0 0 0,0 0 0 0 0,0-1 0 0 0,0 0 0 0 0,-1 1 0 0 0,1-1 0 0 0,0 0 0 0 0,-1 0 0 0 0,0-1 0 0 0,1 1 0 0 0,-4 1 0 0 0,-7 4-362 0 0,0-1-1 0 0,-1-1 0 0 0,-26 7 1 0 0,28-9-259 0 0,-28 7-2649 0 0,-14-6-2566 0 0</inkml:trace>
</inkml:ink>
</file>

<file path=ppt/ink/ink8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0.7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1 126 4060 0 0,'0'0'4981'0'0,"6"14"-4713"0"0,18 44-76 0 0,-23-56-174 0 0,0 1 1 0 0,0-1-1 0 0,0 0 0 0 0,0 0 0 0 0,0 1 1 0 0,-1-1-1 0 0,1 1 0 0 0,-1-1 1 0 0,0 0-1 0 0,0 1 0 0 0,0-1 1 0 0,0 5-1 0 0,-1 2 267 0 0,0-9-240 0 0,1 0 0 0 0,-1 0 0 0 0,1-1 0 0 0,-1 1 0 0 0,1 0-1 0 0,-1 0 1 0 0,1 0 0 0 0,-1-1 0 0 0,1 1 0 0 0,-1 0 0 0 0,1 0 0 0 0,-1-1-1 0 0,1 1 1 0 0,-1-1 0 0 0,1 1 0 0 0,0 0 0 0 0,-1-1 0 0 0,1 1-1 0 0,-1-1 1 0 0,1 1 0 0 0,0-1 0 0 0,0 1 0 0 0,-1-1 0 0 0,1 1 0 0 0,0-1-1 0 0,0 1 1 0 0,0-1 0 0 0,-1 0 0 0 0,1-3-90 0 0,1 0-1 0 0,-1 0 1 0 0,1 0-1 0 0,0 1 1 0 0,0-1-1 0 0,0 0 1 0 0,0 0 0 0 0,0 1-1 0 0,1-1 1 0 0,0 1-1 0 0,0 0 1 0 0,0-1 0 0 0,0 1-1 0 0,0 0 1 0 0,1 0-1 0 0,-1 0 1 0 0,1 0-1 0 0,3-2 1 0 0,9-8-396 0 0,0 1-1 0 0,22-14 1 0 0,-28 20 290 0 0,10-8-34 0 0,1 1 0 0 0,1 1 0 0 0,0 1 0 0 0,1 0 0 0 0,0 2 0 0 0,42-12-1 0 0,-63 20 180 0 0,0 1 0 0 0,0 0-1 0 0,0 0 1 0 0,0 0-1 0 0,0 0 1 0 0,0 0 0 0 0,0 0-1 0 0,0 0 1 0 0,0 0 0 0 0,0 1-1 0 0,0-1 1 0 0,0 0-1 0 0,0 1 1 0 0,0-1 0 0 0,0 0-1 0 0,0 1 1 0 0,0-1-1 0 0,0 1 1 0 0,-1 0 0 0 0,1-1-1 0 0,0 1 1 0 0,0 0 0 0 0,0-1-1 0 0,-1 1 1 0 0,1 0-1 0 0,0 0 1 0 0,-1 0 0 0 0,1-1-1 0 0,-1 1 1 0 0,1 0-1 0 0,-1 0 1 0 0,1 0 0 0 0,-1 0-1 0 0,0 0 1 0 0,1 0 0 0 0,-1 0-1 0 0,0 0 1 0 0,0 0-1 0 0,0 0 1 0 0,0 0 0 0 0,0 0-1 0 0,0 2 1 0 0,0 8 235 0 0,0 1 0 0 0,-1-1-1 0 0,-3 17 1 0 0,0-1-206 0 0,4-24-20 0 0,0 1-1 0 0,0-1 0 0 0,0 1 0 0 0,0 0 0 0 0,1-1 0 0 0,-1 1 0 0 0,1-1 0 0 0,0 1 0 0 0,0-1 0 0 0,0 0 1 0 0,1 1-1 0 0,-1-1 0 0 0,1 0 0 0 0,0 0 0 0 0,-1 0 0 0 0,4 4 0 0 0,-2-5 19 0 0,-1 0-1 0 0,0 0 0 0 0,1-1 1 0 0,-1 1-1 0 0,1 0 0 0 0,-1-1 1 0 0,1 0-1 0 0,0 0 0 0 0,0 0 1 0 0,0 0-1 0 0,0 0 1 0 0,-1 0-1 0 0,1-1 0 0 0,0 1 1 0 0,0-1-1 0 0,0 0 0 0 0,0 0 1 0 0,0 0-1 0 0,0 0 0 0 0,3-1 1 0 0,-4 0 4 0 0,0 0 0 0 0,0 0-1 0 0,0 0 1 0 0,0 0 0 0 0,0 0 0 0 0,0 0 0 0 0,-1 0 0 0 0,1-1 0 0 0,0 1 0 0 0,-1 0-1 0 0,1-1 1 0 0,-1 0 0 0 0,0 1 0 0 0,1-1 0 0 0,-1 0 0 0 0,0 0 0 0 0,0 1 0 0 0,0-1 0 0 0,0 0-1 0 0,-1 0 1 0 0,1 0 0 0 0,0 0 0 0 0,-1 0 0 0 0,1 0 0 0 0,-1-1 0 0 0,0 1 0 0 0,0 0-1 0 0,0-3 1 0 0,1-6 24 0 0,0-1 1 0 0,-1 1-1 0 0,-1 0 0 0 0,-2-13 0 0 0,3 19-62 0 0,-1 1 0 0 0,0 0 0 0 0,0-1 0 0 0,-1 1 0 0 0,0 0 0 0 0,1 0-1 0 0,-1 0 1 0 0,-1 0 0 0 0,1 0 0 0 0,0 0 0 0 0,-1 1 0 0 0,0-1 0 0 0,0 1 0 0 0,0-1 0 0 0,0 1-1 0 0,-1 0 1 0 0,1 1 0 0 0,-1-1 0 0 0,0 0 0 0 0,1 1 0 0 0,-1 0 0 0 0,0 0 0 0 0,-1 0 0 0 0,1 1-1 0 0,0-1 1 0 0,0 1 0 0 0,-1 0 0 0 0,1 0 0 0 0,-1 0 0 0 0,1 1 0 0 0,0 0 0 0 0,-10 0 0 0 0,12 1-26 0 0,0 0 0 0 0,0 0 1 0 0,0 0-1 0 0,0 1 0 0 0,0-1 1 0 0,0 1-1 0 0,0-1 1 0 0,0 1-1 0 0,1 0 0 0 0,-1-1 1 0 0,1 1-1 0 0,-1 0 1 0 0,1 0-1 0 0,0 0 0 0 0,-1 0 1 0 0,1 1-1 0 0,0-1 1 0 0,0 0-1 0 0,1 0 0 0 0,-1 1 1 0 0,0-1-1 0 0,1 0 0 0 0,-1 3 1 0 0,1-3-163 0 0,0 0 0 0 0,-1 0 0 0 0,1 0 0 0 0,0 0 0 0 0,0 0 0 0 0,0 0 0 0 0,0 0 0 0 0,0-1 0 0 0,1 1 1 0 0,-1 0-1 0 0,0 0 0 0 0,1 0 0 0 0,0 0 0 0 0,-1 0 0 0 0,1-1 0 0 0,0 1 0 0 0,0 0 0 0 0,2 2 0 0 0,12 7-2328 0 0</inkml:trace>
</inkml:ink>
</file>

<file path=ppt/ink/ink8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1.1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3 600 0 0,'0'0'6605'0'0,"-1"14"-6562"0"0,0 47-42 0 0,1-57 3 0 0,0 0 0 0 0,0 0 0 0 0,0 0 0 0 0,1-1 1 0 0,-1 1-1 0 0,1 0 0 0 0,0-1 0 0 0,0 1 0 0 0,0 0 0 0 0,1-1 1 0 0,-1 1-1 0 0,1-1 0 0 0,0 0 0 0 0,0 1 0 0 0,0-1 0 0 0,0 0 1 0 0,1 0-1 0 0,-1 0 0 0 0,1-1 0 0 0,-1 1 0 0 0,1 0 0 0 0,0-1 1 0 0,5 3-1 0 0,-2-2 6 0 0,-1 0 0 0 0,1-1 1 0 0,0 0-1 0 0,1 0 0 0 0,-1 0 0 0 0,0-1 1 0 0,0 0-1 0 0,1 0 0 0 0,-1 0 0 0 0,1-1 1 0 0,7-1-1 0 0,-13 1 6 0 0,1 0 1 0 0,-1 0-1 0 0,1 0 1 0 0,-1-1-1 0 0,1 1 1 0 0,-1-1-1 0 0,0 1 0 0 0,1-1 1 0 0,-1 1-1 0 0,0-1 1 0 0,1 0-1 0 0,-1 0 1 0 0,0 1-1 0 0,0-1 0 0 0,0 0 1 0 0,0 0-1 0 0,1 0 1 0 0,-2 0-1 0 0,1-1 1 0 0,2-1-1 0 0,-2 0 19 0 0,1 0-1 0 0,-1 0 1 0 0,0 0 0 0 0,1 0-1 0 0,-2-1 1 0 0,1 1 0 0 0,0 0-1 0 0,-1-1 1 0 0,1-2 0 0 0,-1-1 159 0 0,0 1 1 0 0,0-1-1 0 0,0 1 1 0 0,-1 0-1 0 0,0-1 0 0 0,0 1 1 0 0,-1 0-1 0 0,0 0 1 0 0,-3-9-1 0 0,2 11-149 0 0,0 0 1 0 0,-1 0-1 0 0,1 0 0 0 0,0 0 0 0 0,-1 1 0 0 0,0 0 1 0 0,0 0-1 0 0,0 0 0 0 0,0 0 0 0 0,-1 0 0 0 0,1 1 1 0 0,-1 0-1 0 0,1 0 0 0 0,-1 0 0 0 0,0 1 1 0 0,-8-2-1 0 0,10 2-91 0 0,0 0 0 0 0,0 1 0 0 0,0-1 0 0 0,0 1 0 0 0,0 0 0 0 0,0 0 0 0 0,0 0 0 0 0,0 0 0 0 0,0 0 0 0 0,0 1 0 0 0,0-1 0 0 0,0 1-1 0 0,0 0 1 0 0,0 0 0 0 0,0 0 0 0 0,1 0 0 0 0,-1 1 0 0 0,0-1 0 0 0,0 1 0 0 0,1 0 0 0 0,-1-1 0 0 0,1 1 0 0 0,0 0 0 0 0,0 0 0 0 0,-1 1 0 0 0,1-1 0 0 0,1 0 0 0 0,-3 4 0 0 0,3-6-60 0 0,1 1-1 0 0,-1-1 0 0 0,1 1 1 0 0,0-1-1 0 0,-1 1 1 0 0,1-1-1 0 0,0 1 1 0 0,-1-1-1 0 0,1 1 0 0 0,0-1 1 0 0,0 1-1 0 0,-1-1 1 0 0,1 1-1 0 0,0-1 0 0 0,0 1 1 0 0,0-1-1 0 0,0 1 1 0 0,0 0-1 0 0,0-1 1 0 0,0 1-1 0 0,0-1 0 0 0,0 1 1 0 0,0 0-1 0 0,0-1 1 0 0,0 1-1 0 0,0-1 1 0 0,0 1-1 0 0,0-1 0 0 0,1 1 1 0 0,-1-1-1 0 0,0 1 1 0 0,0-1-1 0 0,1 1 0 0 0,-1-1 1 0 0,0 1-1 0 0,1-1 1 0 0,-1 1-1 0 0,1-1 1 0 0,-1 1-1 0 0,1-1 0 0 0,-1 0 1 0 0,0 1-1 0 0,1-1 1 0 0,-1 0-1 0 0,1 1 0 0 0,0-1 1 0 0,-1 0-1 0 0,1 0 1 0 0,-1 0-1 0 0,1 1 1 0 0,-1-1-1 0 0,1 0 0 0 0,-1 0 1 0 0,1 0-1 0 0,1 0 1 0 0,14 0-3468 0 0</inkml:trace>
</inkml:ink>
</file>

<file path=ppt/ink/ink8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1.5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101 1 3860 0 0,'0'0'4416'0'0,"2"18"-3522"0"0,14 282 2208 0 0,-13-216-3152 0 0,1 31-102 0 0,-8-39-3053 0 0,0-65 398 0 0</inkml:trace>
  <inkml:trace contextRef="#ctx0" brushRef="#br0" timeOffset="1">0 367 3220 0 0,'0'0'6657'0'0,"109"-21"-7693"0"0,-67 30 584 0 0,-12-3-1404 0 0,20 1-3345 0 0</inkml:trace>
</inkml:ink>
</file>

<file path=ppt/ink/ink8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2.0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13 6081 0 0,'0'0'4216'0'0,"-14"7"-6068"0"0,11 6 644 0 0,3-2-1305 0 0</inkml:trace>
  <inkml:trace contextRef="#ctx0" brushRef="#br0" timeOffset="1">281 1 2704 0 0,'0'0'4011'0'0,"8"15"-3259"0"0,4 9-316 0 0,-1 0-1 0 0,-1 1 1 0 0,11 42 0 0 0,-19-53-189 0 0,1 0 0 0 0,-2 1 0 0 0,0 26 0 0 0,-1-37-204 0 0,0-1 1 0 0,0 1 0 0 0,0 0 0 0 0,-1 0-1 0 0,0-1 1 0 0,0 1 0 0 0,0 0 0 0 0,0-1 0 0 0,0 1-1 0 0,-1-1 1 0 0,1 1 0 0 0,-1-1 0 0 0,0 0-1 0 0,0 1 1 0 0,0-1 0 0 0,-1 0 0 0 0,1-1-1 0 0,-1 1 1 0 0,-5 4 0 0 0,7-6-16 0 0,0 0 0 0 0,0-1 0 0 0,0 1 0 0 0,0 0 0 0 0,0-1 0 0 0,0 1 0 0 0,-1 0 0 0 0,1-1 0 0 0,0 0 0 0 0,0 1 0 0 0,-1-1 0 0 0,1 0 0 0 0,0 0 0 0 0,-1 0 0 0 0,1 1 1 0 0,0-1-1 0 0,-1-1 0 0 0,1 1 0 0 0,0 0 0 0 0,-1 0 0 0 0,1 0 0 0 0,0-1 0 0 0,0 1 0 0 0,-1-1 0 0 0,1 1 0 0 0,0-1 0 0 0,0 1 0 0 0,0-1 0 0 0,-1 0 0 0 0,1 0 0 0 0,0 1 0 0 0,0-1 0 0 0,0 0 0 0 0,0 0 0 0 0,0 0 0 0 0,1 0 0 0 0,-1 0 0 0 0,0 0 0 0 0,0 0 0 0 0,1 0 0 0 0,-1-1 0 0 0,1 1 0 0 0,-2-2 0 0 0,1-1-50 0 0,0 1-1 0 0,0-1 0 0 0,0 0 0 0 0,0 1 0 0 0,0-1 0 0 0,1 0 1 0 0,0 0-1 0 0,0 0 0 0 0,0 1 0 0 0,0-1 0 0 0,0 0 0 0 0,1 0 0 0 0,0 0 1 0 0,1-5-1 0 0,3 0-291 0 0,-1 0 1 0 0,1 0-1 0 0,1 0 1 0 0,0 1-1 0 0,0 0 1 0 0,0 0-1 0 0,1 1 1 0 0,8-7-1 0 0,6-5-2186 0 0,39-24-1 0 0,-32 25-372 0 0</inkml:trace>
  <inkml:trace contextRef="#ctx0" brushRef="#br0" timeOffset="2">594 32 940 0 0,'0'0'9929'0'0,"8"13"-9392"0"0,24 43-128 0 0,-31-53-356 0 0,1 1 0 0 0,0 0 0 0 0,-1-1 0 0 0,1 1 0 0 0,-1 0 0 0 0,0 0 0 0 0,0 0 0 0 0,-1 0-1 0 0,1 0 1 0 0,-1 0 0 0 0,0 0 0 0 0,0 0 0 0 0,0 0 0 0 0,-1 0 0 0 0,0 5 0 0 0,0-7-191 0 0,1 0 0 0 0,-1-1 0 0 0,0 1 1 0 0,0 0-1 0 0,0 0 0 0 0,0 0 0 0 0,0 0 0 0 0,0-1 0 0 0,-1 1 0 0 0,-1 2 1 0 0,1-3-316 0 0,1 0 0 0 0,0 0 1 0 0,-1 0-1 0 0,1 0 0 0 0,-1 0 1 0 0,1 0-1 0 0,-1 0 0 0 0,0-1 1 0 0,1 1-1 0 0,-1-1 0 0 0,1 1 1 0 0,-1-1-1 0 0,-2 0 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00.1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 7765 0 0,'0'0'3385'0'0,"16"-2"-4982"0"0,290-9 2209 0 0,-289 11-586 0 0,7 0-1076 0 0,-1 1 0 0 0,1 1 1 0 0,39 8-1 0 0,-51-5-838 0 0,-6 1-224 0 0</inkml:trace>
</inkml:ink>
</file>

<file path=ppt/ink/ink8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2.4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1256 0 0,'0'0'4957'0'0,"9"10"-5786"0"0,68 74-269 0 0,-73-80 1094 0 0,0 0-1 0 0,1 0 1 0 0,-1-1 0 0 0,1 0 0 0 0,0 1 0 0 0,0-2 0 0 0,0 1 0 0 0,0 0 0 0 0,1-1-1 0 0,-1 0 1 0 0,0 0 0 0 0,1-1 0 0 0,0 0 0 0 0,-1 1 0 0 0,1-2 0 0 0,0 1-1 0 0,0-1 1 0 0,-1 0 0 0 0,10-1 0 0 0,5-8 2081 0 0,-19 8-2021 0 0,-1 0 1 0 0,1 1 0 0 0,0-1 0 0 0,0 1 0 0 0,-1-1-1 0 0,1 1 1 0 0,0 0 0 0 0,0-1 0 0 0,-1 1-1 0 0,1 0 1 0 0,0-1 0 0 0,0 1 0 0 0,0 0 0 0 0,0 0-1 0 0,0 0 1 0 0,-1-1 0 0 0,1 1 0 0 0,0 0-1 0 0,0 0 1 0 0,0 1 0 0 0,0-1 0 0 0,0 0 0 0 0,0 0-1 0 0,-1 0 1 0 0,1 0 0 0 0,0 1 0 0 0,0-1-1 0 0,0 0 1 0 0,0 1 0 0 0,-1-1 0 0 0,1 1 0 0 0,0-1-1 0 0,0 1 1 0 0,-1-1 0 0 0,1 1 0 0 0,-1 0-1 0 0,1-1 1 0 0,0 1 0 0 0,-1 0 0 0 0,1-1 0 0 0,-1 1-1 0 0,1 0 1 0 0,-1 0 0 0 0,0-1 0 0 0,1 2-1 0 0,7 10 134 0 0,-1-1 0 0 0,0 1 0 0 0,0 0-1 0 0,-2 0 1 0 0,1 1 0 0 0,-2 0-1 0 0,0 0 1 0 0,0 0 0 0 0,2 22 0 0 0,-2-4 199 0 0,-2 1-1 0 0,-1-1 1 0 0,-4 34 0 0 0,2-54-309 0 0,-1 0 0 0 0,0 0 0 0 0,-1 0 0 0 0,0-1 0 0 0,-1 1 0 0 0,0-1 0 0 0,0 0 0 0 0,-1 0 0 0 0,-1 0 0 0 0,-9 14 0 0 0,12-20-103 0 0,0 0 0 0 0,0 0 0 0 0,0 0 0 0 0,-1-1 0 0 0,1 1 0 0 0,-1-1 0 0 0,0 0 0 0 0,0 0 0 0 0,0 0 0 0 0,0 0 0 0 0,-1-1 0 0 0,1 0 0 0 0,-1 0 0 0 0,1 0 0 0 0,-1 0 0 0 0,0-1 0 0 0,0 1 0 0 0,1-1 0 0 0,-1-1 0 0 0,0 1 0 0 0,0-1 0 0 0,0 1 0 0 0,0-2 0 0 0,0 1 0 0 0,-9-2 0 0 0,12 2-149 0 0,1-1 0 0 0,0 1 1 0 0,-1-1-1 0 0,1 0 0 0 0,0 0 1 0 0,-1 0-1 0 0,1 1 0 0 0,0-1 0 0 0,0 0 1 0 0,0-1-1 0 0,0 1 0 0 0,0 0 0 0 0,0 0 1 0 0,0 0-1 0 0,0-1 0 0 0,0 1 1 0 0,0 0-1 0 0,1-1 0 0 0,-1 1 0 0 0,1 0 1 0 0,-1-1-1 0 0,1 1 0 0 0,-1-1 1 0 0,1 1-1 0 0,0-1 0 0 0,0-2 0 0 0,-5-23-3405 0 0</inkml:trace>
</inkml:ink>
</file>

<file path=ppt/ink/ink8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2.95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20 2948 0 0,'0'0'5489'0'0,"7"16"-4668"0"0,2 0-501 0 0,-4-5-99 0 0,0-1 0 0 0,0 1-1 0 0,-1 0 1 0 0,0 0 0 0 0,-1 0-1 0 0,3 22 1 0 0,0 7 33 0 0,-2 0-1 0 0,-1 0 1 0 0,-3 0-1 0 0,-1 0 1 0 0,-12 77-1 0 0,12-115-239 0 0,1 1-1 0 0,-1-1 0 0 0,0 0 1 0 0,0 0-1 0 0,0 1 0 0 0,0-1 1 0 0,0 0-1 0 0,0 0 0 0 0,0 0 1 0 0,-1 0-1 0 0,1 0 0 0 0,-1 0 0 0 0,1-1 1 0 0,-1 1-1 0 0,0 0 0 0 0,0-1 1 0 0,1 0-1 0 0,-1 1 0 0 0,-3 1 1 0 0,4-3-16 0 0,0 0 0 0 0,1 0 1 0 0,-1 0-1 0 0,0 1 1 0 0,1-1-1 0 0,-1 0 0 0 0,0 0 1 0 0,0 0-1 0 0,1 0 1 0 0,-1 0-1 0 0,0 0 1 0 0,1 0-1 0 0,-1-1 0 0 0,0 1 1 0 0,1 0-1 0 0,-1 0 1 0 0,0-1-1 0 0,1 1 0 0 0,-1 0 1 0 0,1 0-1 0 0,-1-1 1 0 0,1 1-1 0 0,-1-1 0 0 0,0 0 1 0 0,-1 0-52 0 0,1-1-1 0 0,0 0 1 0 0,0 1-1 0 0,0-1 1 0 0,0 0 0 0 0,1 0-1 0 0,-1 1 1 0 0,0-1 0 0 0,1 0-1 0 0,-1 0 1 0 0,1 0 0 0 0,0 0-1 0 0,-1-2 1 0 0,1-6-134 0 0,0 0 1 0 0,1 0-1 0 0,0 0 1 0 0,0 0-1 0 0,1 0 1 0 0,1 0 0 0 0,-1 0-1 0 0,2 0 1 0 0,-1 1-1 0 0,1-1 1 0 0,1 1-1 0 0,0 0 1 0 0,0 1-1 0 0,0-1 1 0 0,1 1-1 0 0,1 0 1 0 0,-1 0-1 0 0,1 1 1 0 0,0 0 0 0 0,12-9-1 0 0,-17 15 168 0 0,-1 0 0 0 0,1 0 0 0 0,0 0 0 0 0,-1 0 0 0 0,1 0 0 0 0,0 0 0 0 0,-1 1 0 0 0,1-1 0 0 0,0 1 0 0 0,0-1 0 0 0,0 1 0 0 0,0 0 0 0 0,-1-1 0 0 0,1 1-1 0 0,0 0 1 0 0,0 0 0 0 0,0 0 0 0 0,0 1 0 0 0,0-1 0 0 0,0 0 0 0 0,-1 1 0 0 0,4 0 0 0 0,-2 1 41 0 0,-1 0-1 0 0,1 0 1 0 0,-1-1 0 0 0,1 2-1 0 0,-1-1 1 0 0,0 0-1 0 0,0 0 1 0 0,0 1 0 0 0,0-1-1 0 0,0 1 1 0 0,0-1-1 0 0,1 5 1 0 0,4 9 143 0 0,-1 1 0 0 0,0-1 0 0 0,6 33 1 0 0,-10-40-232 0 0,1 10 80 0 0,4 23 78 0 0,-7-41-100 0 0,1 1 1 0 0,-1 0 0 0 0,1-1-1 0 0,-1 1 1 0 0,1 0 0 0 0,-1-1 0 0 0,1 1-1 0 0,0-1 1 0 0,0 1 0 0 0,0-1 0 0 0,0 0-1 0 0,0 1 1 0 0,0-1 0 0 0,0 0 0 0 0,1 1-1 0 0,-1-1 1 0 0,2 1 0 0 0,-3-2-38 0 0,1 0 1 0 0,-1 0-1 0 0,1 0 0 0 0,-1 0 1 0 0,1 0-1 0 0,0 0 0 0 0,-1 0 1 0 0,1 0-1 0 0,-1 0 0 0 0,1 0 1 0 0,-1 0-1 0 0,1 0 0 0 0,-1 0 1 0 0,1 0-1 0 0,-1-1 1 0 0,1 1-1 0 0,-1 0 0 0 0,1 0 1 0 0,-1-1-1 0 0,1 1 0 0 0,-1 0 1 0 0,0-1-1 0 0,1 1 0 0 0,-1 0 1 0 0,1-1-1 0 0,-1 1 1 0 0,0-1-1 0 0,1 1 0 0 0,-1 0 1 0 0,1-2-1 0 0,9-17-2257 0 0,-9 16 1579 0 0,9-23-3281 0 0</inkml:trace>
  <inkml:trace contextRef="#ctx0" brushRef="#br0" timeOffset="1">485 1 1812 0 0,'0'0'4145'0'0,"-11"85"-3257"0"0,7-48-240 0 0,-1 7-12 0 0,-1-1-232 0 0,-3 5-184 0 0,3-2-116 0 0,1 2-96 0 0,-1-2 4 0 0,0-1 0 0 0,2-2-12 0 0,-1-6-324 0 0,2-5-728 0 0,2-13-1041 0 0,-2 1-2671 0 0</inkml:trace>
</inkml:ink>
</file>

<file path=ppt/ink/ink8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33.3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1 839 3404 0 0,'0'0'2437'0'0,"83"10"-2785"0"0,-64 1 344 0 0,-1-1-201 0 0,-3-2-863 0 0,6-2-1736 0 0</inkml:trace>
  <inkml:trace contextRef="#ctx0" brushRef="#br0" timeOffset="1">627 0 3060 0 0,'0'0'434'0'0,"9"15"1434"0"0,-8-13-1810 0 0,10 16 298 0 0,-1 0 0 0 0,-1 0 0 0 0,-1 1 0 0 0,-1 0 0 0 0,-1 0 1 0 0,5 22-1 0 0,1 24 274 0 0,-4 1 1 0 0,-2 0-1 0 0,-3-1 1 0 0,-3 1-1 0 0,-3 0 1 0 0,-3 0-1 0 0,-3-1 1 0 0,-2 0-1 0 0,-4 0 1 0 0,-2-1-1 0 0,-3-2 1 0 0,-31 68-1 0 0,19-63-201 0 0,-76 116-1 0 0,85-149-364 0 0,-3-1 0 0 0,0-2 0 0 0,-2 0-1 0 0,-62 51 1 0 0,75-71-71 0 0,0-1 0 0 0,0-1 1 0 0,-1 0-1 0 0,0-1 0 0 0,-21 8 0 0 0,25-12-652 0 0,0-1-1 0 0,0 0 1 0 0,0 0-1 0 0,-24 1 1 0 0,17-7-2458 0 0,-1-10-2341 0 0</inkml:trace>
</inkml:ink>
</file>

<file path=ppt/ink/ink8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05.5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11 40 0 0,'0'0'999'0'0,"-2"-1"-995"0"0,1 0-5 0 0,0 0-17 0 0,0 0-1 0 0,-1 0 1 0 0,1 1-1 0 0,0-1 0 0 0,0 0 1 0 0,-1 1-1 0 0,1-1 1 0 0,-1 1-1 0 0,1-1 1 0 0,0 1-1 0 0,-1 0 1 0 0,1-1-1 0 0,-1 1 1 0 0,1 0-1 0 0,-3 0 0 0 0,4 0-77 0 0</inkml:trace>
</inkml:ink>
</file>

<file path=ppt/ink/ink8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22.08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0 168 0 0,'0'0'212'0'0</inkml:trace>
</inkml:ink>
</file>

<file path=ppt/ink/ink8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39.6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45 2812 0 0,'0'0'3649'0'0,"-29"-45"-6242"0"0,34 50 2009 0 0,5-1 164 0 0,1 1-204 0 0,-5-1-420 0 0,6-1-152 0 0</inkml:trace>
</inkml:ink>
</file>

<file path=ppt/ink/ink8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40.0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45 432 0 0,'3'-36'676'0'0,"-5"35"-296"0"0,1-2 452 0 0,-1 0-620 0 0,1 1-108 0 0</inkml:trace>
</inkml:ink>
</file>

<file path=ppt/ink/ink8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2.8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10 980 0 0,'0'0'7499'0'0,"3"-3"-7993"0"0,-3 3 490 0 0,0-1 0 0 0,1 1 0 0 0,-1 0 0 0 0,0-1 0 0 0,0 1 0 0 0,1-1 0 0 0,-1 1 0 0 0,0 0 0 0 0,1-1 0 0 0,-1 1 0 0 0,0 0 0 0 0,1-1 0 0 0,-1 1 1 0 0,0 0-1 0 0,1-1 0 0 0,-1 1 0 0 0,1 0 0 0 0,-1 0 0 0 0,1 0 0 0 0,-1 0 0 0 0,1-1 0 0 0,-1 1 0 0 0,0 0 0 0 0,1 0 0 0 0,-1 0 0 0 0,1 0 0 0 0,-1 0 0 0 0,1 0 0 0 0,-1 0 0 0 0,1 0 1 0 0,-1 0-1 0 0,1 0 0 0 0,-1 0 0 0 0,1 1 0 0 0,-1-1 0 0 0,1 0 0 0 0,-1 0 0 0 0,1 0 0 0 0,-1 1 0 0 0,0-1 0 0 0,1 0 0 0 0,-1 0 0 0 0,1 1 0 0 0,-1-1 0 0 0,0 0 0 0 0,1 1 0 0 0,-1-1 1 0 0,0 0-1 0 0,0 1 0 0 0,1-1 0 0 0,-1 1 0 0 0,9 35 75 0 0,-7-25 13 0 0,6 56 166 0 0,-2 0 0 0 0,-5 72 0 0 0,-1-106-110 0 0,1-33-101 0 0,-1 1 0 0 0,0-1-1 0 0,0 1 1 0 0,0-1-1 0 0,0 1 1 0 0,0-1 0 0 0,0 1-1 0 0,0-1 1 0 0,0 0 0 0 0,0 1-1 0 0,-1-1 1 0 0,1 1-1 0 0,0-1 1 0 0,0 1 0 0 0,0-1-1 0 0,0 1 1 0 0,-1-1-1 0 0,1 0 1 0 0,0 1 0 0 0,0-1-1 0 0,-1 1 1 0 0,1-1-1 0 0,0 0 1 0 0,-1 1 0 0 0,-8-6 1305 0 0,-5-19-98 0 0,12 13-1235 0 0,2 1 1 0 0,-1-1-1 0 0,1 1 0 0 0,1-1 1 0 0,0 1-1 0 0,0 0 0 0 0,1-1 1 0 0,0 1-1 0 0,1 0 0 0 0,0 0 1 0 0,0 0-1 0 0,7-11 0 0 0,-4 7-363 0 0,1 1 0 0 0,1 0 0 0 0,0 1 0 0 0,1-1 0 0 0,0 2 0 0 0,1-1 0 0 0,21-19 0 0 0,-27 28-171 0 0,-1 0 0 0 0,2 0 1 0 0,-1 0-1 0 0,0 1 1 0 0,0-1-1 0 0,1 1 0 0 0,-1 0 1 0 0,1 0-1 0 0,6-1 1 0 0,3 1-1932 0 0</inkml:trace>
</inkml:ink>
</file>

<file path=ppt/ink/ink8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3.2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78 169 3372 0 0,'0'0'3587'0'0,"9"-10"-3770"0"0,59-66 294 0 0,-66 74-82 0 0,0 0 0 0 0,-1 0 0 0 0,1 0 1 0 0,0 0-1 0 0,-1 0 0 0 0,0-1 0 0 0,0 1 0 0 0,0 0 0 0 0,0-1 0 0 0,0 1 0 0 0,0-1 0 0 0,0 1 0 0 0,-1-1 0 0 0,1 1 0 0 0,-1-6 0 0 0,0 7-18 0 0,0-1 0 0 0,-1 0 0 0 0,1 1 0 0 0,0-1 0 0 0,-1 0 0 0 0,0 1 0 0 0,1-1 0 0 0,-1 1 0 0 0,0-1 0 0 0,0 1-1 0 0,1-1 1 0 0,-1 1 0 0 0,-1-1 0 0 0,1 1 0 0 0,0 0 0 0 0,0 0 0 0 0,0 0 0 0 0,-3-2 0 0 0,1 1-29 0 0,1 1 0 0 0,-1-1 0 0 0,0 1 0 0 0,0 0 0 0 0,0 0 0 0 0,0 0-1 0 0,0 0 1 0 0,0 0 0 0 0,0 1 0 0 0,0-1 0 0 0,-1 1 0 0 0,1 0 0 0 0,0 0 0 0 0,0 0 0 0 0,0 1 0 0 0,0-1 0 0 0,-1 1 0 0 0,1-1-1 0 0,0 1 1 0 0,0 0 0 0 0,0 0 0 0 0,0 1 0 0 0,1-1 0 0 0,-6 3 0 0 0,3 0-14 0 0,-1 1 1 0 0,0 0-1 0 0,1 0 1 0 0,0 0-1 0 0,0 1 0 0 0,0 0 1 0 0,1 0-1 0 0,0 0 0 0 0,0 0 1 0 0,1 1-1 0 0,-1-1 1 0 0,2 1-1 0 0,-1 0 0 0 0,-2 8 1 0 0,2-5 42 0 0,1 0 1 0 0,0-1-1 0 0,1 1 0 0 0,0 0 1 0 0,0 0-1 0 0,1 0 1 0 0,1 0-1 0 0,-1 0 0 0 0,1 0 1 0 0,3 10-1 0 0,-3-15 38 0 0,1 0-1 0 0,0 0 0 0 0,0 0 1 0 0,0-1-1 0 0,0 1 0 0 0,1 0 1 0 0,-1-1-1 0 0,1 0 1 0 0,0 1-1 0 0,1-1 0 0 0,-1 0 1 0 0,1-1-1 0 0,0 1 0 0 0,0-1 1 0 0,6 5-1 0 0,-3-4 12 0 0,-1-1-1 0 0,1 0 1 0 0,-1 0 0 0 0,1 0 0 0 0,0-1-1 0 0,0 0 1 0 0,1-1 0 0 0,-1 0 0 0 0,0 0-1 0 0,8 0 1 0 0,3-1-25 0 0,1-1 0 0 0,-1-1-1 0 0,1-1 1 0 0,-1 0 0 0 0,0-1 0 0 0,0-1-1 0 0,31-13 1 0 0,-39 14-658 0 0,0 0 0 0 0,0-1 0 0 0,-1 0 0 0 0,0-1 0 0 0,0 1 0 0 0,0-2 0 0 0,-1 1 0 0 0,0-1 0 0 0,13-14 0 0 0,-6 1-1615 0 0</inkml:trace>
</inkml:ink>
</file>

<file path=ppt/ink/ink8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3.6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8 3056 0 0,'0'0'5713'0'0,"-4"-2"-6442"0"0,-9-4 671 0 0,7 14 125 0 0,7 29 202 0 0,1-16-191 0 0,1 102 860 0 0,9 106-216 0 0,14-18-1470 0 0,-18-186-4637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02.56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22 243 1004 0 0,'0'0'7090'0'0,"-4"-11"-7046"0"0,-13-34-42 0 0,17 43-14 0 0,0 1 1 0 0,0-1-1 0 0,0 0 1 0 0,0 1-1 0 0,0-1 1 0 0,0 0-1 0 0,0 1 0 0 0,0-1 1 0 0,0 1-1 0 0,1-1 1 0 0,-1 0-1 0 0,1 1 0 0 0,-1-1 1 0 0,1 1-1 0 0,0-1 1 0 0,0 1-1 0 0,0 0 1 0 0,-1-1-1 0 0,1 1 0 0 0,0 0 1 0 0,1-1-1 0 0,-1 1 1 0 0,0 0-1 0 0,0 0 0 0 0,0 0 1 0 0,1 0-1 0 0,-1 0 1 0 0,3-1-1 0 0,3-3-34 0 0,6-9-35 0 0,2 1 0 0 0,-1 0 0 0 0,1 1 0 0 0,1 1 0 0 0,0 1-1 0 0,1 0 1 0 0,0 1 0 0 0,0 1 0 0 0,1 0 0 0 0,0 1 0 0 0,0 2 0 0 0,1-1 0 0 0,-1 2 0 0 0,1 1-1 0 0,0 0 1 0 0,29 0 0 0 0,-41 3 9 0 0,1 0-1 0 0,0 1 1 0 0,-1-1-1 0 0,1 2 1 0 0,-1-1-1 0 0,1 1 0 0 0,12 5 1 0 0,-17-6 53 0 0,-1 0 0 0 0,1 1 1 0 0,-1-1-1 0 0,0 1 0 0 0,0-1 1 0 0,0 1-1 0 0,0 0 0 0 0,0-1 1 0 0,0 1-1 0 0,-1 0 0 0 0,1 0 0 0 0,0 1 1 0 0,-1-1-1 0 0,0 0 0 0 0,1 0 1 0 0,-1 1-1 0 0,0-1 0 0 0,0 1 0 0 0,-1-1 1 0 0,1 1-1 0 0,0-1 0 0 0,-1 1 1 0 0,1 0-1 0 0,-1-1 0 0 0,0 6 0 0 0,-1 1-20 0 0,0 1 0 0 0,-1 0 0 0 0,0-1-1 0 0,0 1 1 0 0,-1-1 0 0 0,0 1-1 0 0,-9 15 1 0 0,-38 62 81 0 0,48-84-40 0 0,-83 115 108 0 0,49-73-104 0 0,20-26 82 0 0,11-14 4 0 0,0 1 0 0 0,1-1 0 0 0,-1 1 0 0 0,-5 11 1637 0 0,23-18-1753 0 0,0-1 0 0 0,25-5 0 0 0,22-3-99 0 0,-46 10 18 0 0,0 0 1 0 0,0 0-1 0 0,0 1 1 0 0,0 1-1 0 0,0 0 1 0 0,-1 1-1 0 0,1 0 1 0 0,14 7-1 0 0,-19-6 52 0 0,0 0 1 0 0,0 1-1 0 0,-1 1 1 0 0,1-1-1 0 0,-1 2 1 0 0,-1-1-1 0 0,1 1 1 0 0,-1 0-1 0 0,0 0 1 0 0,-1 1 0 0 0,0 0-1 0 0,6 9 1 0 0,-8-10 45 0 0,0 0 1 0 0,0 0-1 0 0,0 1 1 0 0,-1-1 0 0 0,0 1-1 0 0,-1-1 1 0 0,0 1-1 0 0,0 0 1 0 0,-1 0 0 0 0,0 0-1 0 0,0 0 1 0 0,0 0 0 0 0,-1 0-1 0 0,-1 0 1 0 0,1 0-1 0 0,-1 0 1 0 0,-1 0 0 0 0,1 0-1 0 0,-5 10 1 0 0,3-10 270 0 0,0 0 0 0 0,-1-1-1 0 0,0 0 1 0 0,-1 1 0 0 0,1-2 0 0 0,-1 1 0 0 0,-1 0 0 0 0,1-1 0 0 0,-1 0 0 0 0,0 0-1 0 0,-1-1 1 0 0,1 0 0 0 0,-1 0 0 0 0,0 0 0 0 0,0-1 0 0 0,0 0 0 0 0,-1 0-1 0 0,-11 3 1 0 0,-1-1 355 0 0,1-1-1 0 0,-1-1 0 0 0,1-1 0 0 0,-1-1 1 0 0,0-1-1 0 0,0 0 0 0 0,0-2 1 0 0,-21-3-1 0 0,23 5-901 0 0,15-1-97 0 0,1 1-1 0 0,-1-1 1 0 0,0 0 0 0 0,0 0-1 0 0,0 0 1 0 0,1 0-1 0 0,-1-1 1 0 0,0 1 0 0 0,0-1-1 0 0,0 0 1 0 0,-3-1 0 0 0,-16-17-5944 0 0</inkml:trace>
</inkml:ink>
</file>

<file path=ppt/ink/ink8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4.1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60 5533 0 0,'0'0'3196'0'0,"82"-58"-3836"0"0,-49 58 640 0 0,4-2 96 0 0,-2 2-96 0 0,1 0-92 0 0,-10 0-1180 0 0,5 0-1529 0 0</inkml:trace>
</inkml:ink>
</file>

<file path=ppt/ink/ink8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2.8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0 151 2552 0 0,'0'0'5444'0'0,"5"0"-5983"0"0,53-1 820 0 0,-29 1-181 0 0,0-1 1 0 0,41-8-1 0 0,-62 8-65 0 0,1-1 0 0 0,-1 0 0 0 0,0-1 0 0 0,0 0 0 0 0,0 0 0 0 0,-1-1 0 0 0,1 0 0 0 0,-1 0 0 0 0,0-1 0 0 0,0 0 0 0 0,0 0 0 0 0,11-12 0 0 0,-17 15-16 0 0,1 1-1 0 0,-1-1 0 0 0,1 0 1 0 0,-1 0-1 0 0,0 1 1 0 0,0-1-1 0 0,0 0 0 0 0,0 0 1 0 0,0 0-1 0 0,0 0 1 0 0,0 0-1 0 0,-1-1 1 0 0,1 1-1 0 0,-1 0 0 0 0,1 0 1 0 0,-1-3-1 0 0,0 4-21 0 0,0-1 0 0 0,-1 1 0 0 0,1-1-1 0 0,-1 1 1 0 0,1-1 0 0 0,-1 1 0 0 0,1 0-1 0 0,-1-1 1 0 0,0 1 0 0 0,0 0 0 0 0,1-1 0 0 0,-1 1-1 0 0,0 0 1 0 0,0 0 0 0 0,0 0 0 0 0,-1 0 0 0 0,1 0-1 0 0,-1-1 1 0 0,-3-1-23 0 0,1 0 1 0 0,-1 1-1 0 0,0 0 0 0 0,0 0 0 0 0,0 0 0 0 0,0 0 1 0 0,0 1-1 0 0,-1 0 0 0 0,1 0 0 0 0,0 0 1 0 0,-9 1-1 0 0,5 0-19 0 0,0 1 0 0 0,0 1 0 0 0,0-1 0 0 0,0 1 0 0 0,0 1 0 0 0,0 0 0 0 0,1 0 0 0 0,-1 1 1 0 0,1 0-1 0 0,0 0 0 0 0,0 1 0 0 0,0 0 0 0 0,1 0 0 0 0,0 1 0 0 0,-10 9 0 0 0,10-8 16 0 0,1 0-1 0 0,-1 0 1 0 0,1 1 0 0 0,1 0-1 0 0,-1 0 1 0 0,1 0-1 0 0,1 1 1 0 0,0 0 0 0 0,0 0-1 0 0,0 0 1 0 0,1 0-1 0 0,1 0 1 0 0,-1 1 0 0 0,0 14-1 0 0,2-17 39 0 0,1 0-1 0 0,0-1 0 0 0,1 1 0 0 0,0 0 1 0 0,0-1-1 0 0,0 1 0 0 0,1-1 0 0 0,0 1 1 0 0,0-1-1 0 0,0 0 0 0 0,1 1 0 0 0,0-1 0 0 0,0-1 1 0 0,6 9-1 0 0,-3-7 34 0 0,0 0 0 0 0,0 0 0 0 0,1-1 0 0 0,0 0 0 0 0,0 0 0 0 0,1-1 0 0 0,0 0 0 0 0,-1 0 0 0 0,16 6 0 0 0,-9-5 5 0 0,0-1 0 0 0,1 0 0 0 0,0-1-1 0 0,0-1 1 0 0,0-1 0 0 0,0 0-1 0 0,0 0 1 0 0,1-2 0 0 0,-1 0 0 0 0,0 0-1 0 0,1-2 1 0 0,23-4 0 0 0,-35 5-253 0 0,1-1 0 0 0,-1 1 0 0 0,1-1 0 0 0,-1 0 1 0 0,0 0-1 0 0,1 0 0 0 0,-1 0 0 0 0,0-1 0 0 0,0 0 0 0 0,-1 1 1 0 0,1-1-1 0 0,-1-1 0 0 0,1 1 0 0 0,-1-1 0 0 0,0 1 0 0 0,0-1 1 0 0,2-4-1 0 0,4-11-1806 0 0</inkml:trace>
</inkml:ink>
</file>

<file path=ppt/ink/ink8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3.2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2856 0 0,'0'0'5316'0'0,"3"17"-5058"0"0,51 308 277 0 0,-36-218-475 0 0,14 62-1396 0 0,-31-166 1193 0 0,10 24-2595 0 0,-4-22 122 0 0</inkml:trace>
</inkml:ink>
</file>

<file path=ppt/ink/ink8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3.7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0 2084 0 0,'0'0'1323'0'0,"-2"15"-922"0"0,0-1-345 0 0,0-6-45 0 0,0 1 0 0 0,1 0 1 0 0,0 0-1 0 0,0-1 0 0 0,1 1 0 0 0,1 0 1 0 0,-1 0-1 0 0,4 15 0 0 0,6 3 3 0 0,1 0 0 0 0,1 0-1 0 0,1-1 1 0 0,2-1 0 0 0,34 46 0 0 0,-20-30 47 0 0,-6-8-7 0 0,18 26 63 0 0,-39-54-109 0 0,1 0 1 0 0,0 0-1 0 0,-1 1 1 0 0,0-1-1 0 0,-1 1 1 0 0,1 0 0 0 0,-1-1-1 0 0,0 1 1 0 0,0 9-1 0 0,-1-14-10 0 0,0 1 0 0 0,0-1 0 0 0,-1 0 0 0 0,1 0 0 0 0,-1 0 0 0 0,1 0 0 0 0,-1 0 0 0 0,1-1 0 0 0,-1 1 0 0 0,1 0 0 0 0,-1 0 0 0 0,0 0 0 0 0,0 0 0 0 0,1-1 0 0 0,-1 1 0 0 0,0 0 0 0 0,0 0 0 0 0,0-1 0 0 0,0 1 0 0 0,0-1 0 0 0,0 1 0 0 0,0-1 0 0 0,0 0 0 0 0,0 1 0 0 0,0-1 0 0 0,0 0 0 0 0,0 1 0 0 0,0-1 0 0 0,0 0 0 0 0,0 0 0 0 0,0 0 0 0 0,-1 0 0 0 0,1 0 0 0 0,-2-1 0 0 0,-41-4 169 0 0,34 2-96 0 0,0-1 0 0 0,0 0 0 0 0,0 0 0 0 0,1-2 0 0 0,0 1 0 0 0,0-1 0 0 0,-10-7 0 0 0,16 10-15 0 0,1 1 0 0 0,-1 0 0 0 0,1-1 0 0 0,0 0 0 0 0,-1 1 0 0 0,1-1 0 0 0,0 0 0 0 0,1 0 0 0 0,-1 0 0 0 0,0 0 0 0 0,-1-6 0 0 0,3 8-24 0 0,-1-1 1 0 0,1 0 0 0 0,0 0-1 0 0,0 0 1 0 0,0 0 0 0 0,0 1-1 0 0,0-1 1 0 0,1 0 0 0 0,-1 0-1 0 0,0 0 1 0 0,1 0 0 0 0,-1 1-1 0 0,1-1 1 0 0,0 0 0 0 0,0 1-1 0 0,0-1 1 0 0,-1 0 0 0 0,1 1 0 0 0,1-1-1 0 0,-1 1 1 0 0,0 0 0 0 0,0-1-1 0 0,2-1 1 0 0,8-6-67 0 0,1-1 1 0 0,-1 1-1 0 0,1 1 0 0 0,1 0 0 0 0,15-7 1 0 0,74-28-47 0 0,-28 12 70 0 0,-56 24-100 0 0,1-2 0 0 0,-1 0 0 0 0,-1-1 0 0 0,0-1-1 0 0,0-1 1 0 0,-1 0 0 0 0,19-20 0 0 0,-34 31 119 0 0,0 0 1 0 0,0 0-1 0 0,0 0 0 0 0,0 0 0 0 0,0 0 1 0 0,-1 0-1 0 0,1 0 0 0 0,0-1 0 0 0,-1 1 0 0 0,1 0 1 0 0,-1 0-1 0 0,1-1 0 0 0,-1 1 0 0 0,0 0 1 0 0,1 0-1 0 0,-1-1 0 0 0,0 1 0 0 0,0 0 1 0 0,0-1-1 0 0,0-2 0 0 0,-1 4 2 0 0,1-1 0 0 0,-1 0 0 0 0,1 0-1 0 0,-1 0 1 0 0,1 1 0 0 0,-1-1 0 0 0,0 0 0 0 0,0 1 0 0 0,1-1 0 0 0,-1 0 0 0 0,0 1-1 0 0,0-1 1 0 0,0 1 0 0 0,0-1 0 0 0,0 1 0 0 0,1 0 0 0 0,-1-1 0 0 0,0 1-1 0 0,0 0 1 0 0,0 0 0 0 0,-1 0 0 0 0,-5-1 40 0 0,0 0 0 0 0,0 1-1 0 0,0 0 1 0 0,0 0 0 0 0,0 1-1 0 0,-12 2 1 0 0,7 1 138 0 0,1 0 0 0 0,-1 1 0 0 0,1 0 0 0 0,0 1 0 0 0,0 0 0 0 0,0 1 0 0 0,1 0 1 0 0,-12 10-1 0 0,17-12-179 0 0,0-1 1 0 0,0 1-1 0 0,0-1 1 0 0,1 1 0 0 0,0 1-1 0 0,0-1 1 0 0,0 0 0 0 0,0 1-1 0 0,1 0 1 0 0,0 0 0 0 0,0 0-1 0 0,1 0 1 0 0,0 1 0 0 0,0-1-1 0 0,0 0 1 0 0,1 1-1 0 0,-1 6 1 0 0,2-10-26 0 0,0 0 1 0 0,1 0-1 0 0,-1-1 0 0 0,0 1 0 0 0,1 0 0 0 0,0-1 1 0 0,0 1-1 0 0,0-1 0 0 0,0 1 0 0 0,0-1 1 0 0,0 1-1 0 0,1-1 0 0 0,-1 0 0 0 0,1 1 1 0 0,0-1-1 0 0,3 3 0 0 0,-1-1 22 0 0,0-1 1 0 0,1 1-1 0 0,0-1 1 0 0,0 0-1 0 0,0 0 1 0 0,0 0-1 0 0,9 2 1 0 0,2 0-68 0 0,0-1 0 0 0,0 0 1 0 0,0-1-1 0 0,30 1 0 0 0,19-4-2430 0 0,-31-1-112 0 0</inkml:trace>
</inkml:ink>
</file>

<file path=ppt/ink/ink8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4.1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3676 0 0,'0'0'6461'0'0,"1"30"-9493"0"0,5-8-1013 0 0</inkml:trace>
</inkml:ink>
</file>

<file path=ppt/ink/ink8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4.6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2492 0 0,'0'0'5225'0'0</inkml:trace>
</inkml:ink>
</file>

<file path=ppt/ink/ink8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5.0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0 352 848 0 0,'0'0'6762'0'0,"14"-4"-6084"0"0,-13 3-672 0 0,14-3 219 0 0,-1-1 0 0 0,0 0 0 0 0,0-1 1 0 0,0-1-1 0 0,0 0 0 0 0,19-15 0 0 0,-14 7-120 0 0,-1-2 0 0 0,0 0-1 0 0,21-28 1 0 0,-34 39-131 0 0,0-1-1 0 0,0 1 1 0 0,-1-1 0 0 0,0 0-1 0 0,-1-1 1 0 0,0 1 0 0 0,0 0-1 0 0,0-1 1 0 0,-1 0 0 0 0,0 0-1 0 0,0 1 1 0 0,-1-1 0 0 0,0 0 0 0 0,0-13-1 0 0,-2 18-60 0 0,0-1 1 0 0,0 0-1 0 0,0 1 0 0 0,0-1 0 0 0,0 1 0 0 0,-1-1 0 0 0,0 1 1 0 0,0 0-1 0 0,0 0 0 0 0,0-1 0 0 0,0 1 0 0 0,0 1 0 0 0,-1-1 1 0 0,1 0-1 0 0,-1 1 0 0 0,0-1 0 0 0,0 1 0 0 0,0 0 0 0 0,0 0 1 0 0,-7-4-1 0 0,8 5 62 0 0,0 0 0 0 0,0 0 0 0 0,-1 0 1 0 0,1 0-1 0 0,-1 0 0 0 0,1 1 0 0 0,-1-1 0 0 0,1 1 1 0 0,-1 0-1 0 0,1-1 0 0 0,-1 1 0 0 0,1 0 0 0 0,-1 0 1 0 0,1 1-1 0 0,-1-1 0 0 0,1 0 0 0 0,-1 1 0 0 0,1 0 1 0 0,-1-1-1 0 0,1 1 0 0 0,0 0 0 0 0,-1 0 0 0 0,1 1 1 0 0,0-1-1 0 0,0 0 0 0 0,0 1 0 0 0,0-1 1 0 0,0 1-1 0 0,0 0 0 0 0,0-1 0 0 0,-2 4 0 0 0,-1 3 23 0 0,0 0 0 0 0,1 1 0 0 0,-1-1 0 0 0,2 1 0 0 0,-1 0 0 0 0,1 0 0 0 0,1 0 0 0 0,0 1 0 0 0,0-1 0 0 0,-1 14-1 0 0,1 13 247 0 0,4 51 0 0 0,-1-73-224 0 0,4 28-7 0 0,1-1 0 0 0,3 0 0 0 0,1 0 0 0 0,19 48 0 0 0,15 56-65 0 0,-28-75-1734 0 0,-11-40-855 0 0</inkml:trace>
</inkml:ink>
</file>

<file path=ppt/ink/ink8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5.5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1 389 7637 0 0,'0'0'998'0'0,"14"-6"-1206"0"0,-12 5 201 0 0,16-7-17 0 0,0 2 0 0 0,0 0 1 0 0,0 1-1 0 0,33-5 0 0 0,126-3-85 0 0,-106 10-290 0 0,0-3 1 0 0,-1-3-1 0 0,76-19 1 0 0,-72 4 612 0 0,55-12 4798 0 0,-129 36-5001 0 0,1 0 0 0 0,-1 1 0 0 0,1-1 0 0 0,-1 0 0 0 0,0 1 0 0 0,1-1 0 0 0,-1 0 0 0 0,0 1-1 0 0,1-1 1 0 0,-1 0 0 0 0,0 1 0 0 0,0-1 0 0 0,1 1 0 0 0,-1-1 0 0 0,0 1 0 0 0,0-1 0 0 0,0 1-1 0 0,0-1 1 0 0,1 1 0 0 0,-1-1 0 0 0,0 1 0 0 0,0-1 0 0 0,0 1 0 0 0,0-1 0 0 0,0 1 0 0 0,0-1 0 0 0,0 1-1 0 0,-1 0 1 0 0,1 22 144 0 0,0-19-133 0 0,-3 58 140 0 0,0-1-5248 0 0</inkml:trace>
  <inkml:trace contextRef="#ctx0" brushRef="#br0" timeOffset="1">710 1 3056 0 0,'0'0'1512'0'0</inkml:trace>
</inkml:ink>
</file>

<file path=ppt/ink/ink8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5.9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116 111 964 0 0,'0'0'7189'0'0,"-15"9"-7043"0"0,-46 27-51 0 0,59-35-83 0 0,0 1 0 0 0,0-1 0 0 0,-1 1 0 0 0,1-1 0 0 0,0 0 0 0 0,-1 0 0 0 0,1 0 0 0 0,0 0 0 0 0,-1 0 0 0 0,1-1 0 0 0,-1 1 0 0 0,0-1 0 0 0,-3 1 0 0 0,3-1 161 0 0,11-17-567 0 0,6-4 173 0 0,1 1-1 0 0,1 1 1 0 0,23-22-1 0 0,-34 36 228 0 0,1 0-1 0 0,0 0 1 0 0,0 0 0 0 0,1 1-1 0 0,-1 0 1 0 0,1 1-1 0 0,0-1 1 0 0,0 1 0 0 0,0 0-1 0 0,0 1 1 0 0,0 0 0 0 0,1 0-1 0 0,-1 0 1 0 0,16 0-1 0 0,-14 2 97 0 0,0 1 1 0 0,0 1-1 0 0,0-1 0 0 0,0 2 0 0 0,0-1 0 0 0,-1 1 0 0 0,1 0 0 0 0,-1 1 0 0 0,0 0 0 0 0,0 0 0 0 0,13 9 0 0 0,-17-10-172 0 0,1 0 0 0 0,-1 1 0 0 0,1 0 0 0 0,-1 0 0 0 0,0 0 0 0 0,-1 0 0 0 0,1 0 0 0 0,-1 1 0 0 0,1 0 0 0 0,-1-1 0 0 0,-1 1 0 0 0,1 0 0 0 0,-1 1 0 0 0,0-1 0 0 0,0 0 0 0 0,0 1-1 0 0,-1-1 1 0 0,0 1 0 0 0,1 9 0 0 0</inkml:trace>
</inkml:ink>
</file>

<file path=ppt/ink/ink8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6.4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116 0 2980 0 0,'0'0'5181'0'0,"13"19"-4590"0"0,42 60 55 0 0,-45-61-379 0 0,0 0 1 0 0,-1 1-1 0 0,-1 0 0 0 0,11 39 1 0 0,-1-3-81 0 0,2-7-115 0 0,-10-27-76 0 0,-2 0-1 0 0,0 0 0 0 0,-1 1 0 0 0,-2 0 0 0 0,4 23 1 0 0,-9-45 11 0 0,0 0 1 0 0,0 1-1 0 0,0-1 1 0 0,0 0 0 0 0,0 0-1 0 0,0 1 1 0 0,-1-1-1 0 0,1 0 1 0 0,0 1-1 0 0,0-1 1 0 0,0 0-1 0 0,0 0 1 0 0,-1 1 0 0 0,1-1-1 0 0,0 0 1 0 0,0 0-1 0 0,0 1 1 0 0,-1-1-1 0 0,1 0 1 0 0,0 0 0 0 0,0 0-1 0 0,-1 0 1 0 0,1 1-1 0 0,0-1 1 0 0,0 0-1 0 0,-1 0 1 0 0,1 0 0 0 0,0 0-1 0 0,-1 0 1 0 0,1 0-1 0 0,0 0 1 0 0,-1 0-1 0 0,1 0 1 0 0,0 0 0 0 0,0 0-1 0 0,-1 0 1 0 0,1 0-1 0 0,0 0 1 0 0,-1 0-1 0 0,1 0 1 0 0,0 0 0 0 0,-1 0-1 0 0,1 0 1 0 0,0 0-1 0 0,0 0 1 0 0,-1-1-1 0 0,1 1 1 0 0,0 0 0 0 0,0 0-1 0 0,-1 0 1 0 0,1-1-1 0 0,0 1 1 0 0,0 0-1 0 0,-1-1 1 0 0,-13-6-257 0 0,14 7 248 0 0,-39-28-1014 0 0,5 3-807 0 0,-43-23 0 0 0,66 42 1707 0 0,0 0 0 0 0,-1 1 0 0 0,0 1 0 0 0,0 0 0 0 0,0 0 0 0 0,-1 1 0 0 0,1 1 0 0 0,-16-1 0 0 0,27 2 139 0 0,0 1-1 0 0,0 0 1 0 0,0 0 0 0 0,0 0 0 0 0,0 0-1 0 0,0 0 1 0 0,0 0 0 0 0,0 0 0 0 0,0 1-1 0 0,1-1 1 0 0,-1 0 0 0 0,0 0-1 0 0,0 1 1 0 0,0-1 0 0 0,0 0 0 0 0,0 1-1 0 0,1-1 1 0 0,-1 1 0 0 0,0-1 0 0 0,0 1-1 0 0,1 0 1 0 0,-1-1 0 0 0,0 1 0 0 0,1 0-1 0 0,-1-1 1 0 0,0 2 0 0 0,0 0-23 0 0,1-1 1 0 0,0 1-1 0 0,-1-1 1 0 0,1 0-1 0 0,0 1 1 0 0,0 0-1 0 0,0-1 1 0 0,0 1 0 0 0,0-1-1 0 0,0 0 1 0 0,1 1-1 0 0,-1-1 1 0 0,0 1-1 0 0,2 2 1 0 0,0 1-9 0 0,0 0 0 0 0,1 1 0 0 0,-1-1 0 0 0,1 0 1 0 0,1-1-1 0 0,-1 1 0 0 0,8 7 0 0 0,0-3-135 0 0,2 0 0 0 0,0-1 0 0 0,0 0 0 0 0,0-1-1 0 0,1 0 1 0 0,0-2 0 0 0,0 1 0 0 0,0-2 0 0 0,29 6 0 0 0,-9-3-1804 0 0</inkml:trace>
  <inkml:trace contextRef="#ctx0" brushRef="#br0" timeOffset="1">742 32 3344 0 0,'0'0'4337'0'0,"10"13"-3323"0"0,42 64-158 0 0,46 93 1 0 0,-79-131-808 0 0,-2 1 1 0 0,16 56-1 0 0,-28-73-185 0 0,0 0 0 0 0,-1 0 0 0 0,-1 0 0 0 0,-1 0 1 0 0,-1 1-1 0 0,-2 23 0 0 0,1-43-52 0 0,-1 0 1 0 0,1 0 0 0 0,-1 1-1 0 0,0-1 1 0 0,-1 0-1 0 0,1 0 1 0 0,-1 0-1 0 0,1 0 1 0 0,-1 0-1 0 0,0 0 1 0 0,-4 4 0 0 0,5-7 76 0 0,0 0 0 0 0,0 1 0 0 0,0-1 0 0 0,-1 0 0 0 0,1 0 0 0 0,0 0 0 0 0,-1-1 0 0 0,1 1 0 0 0,-1 0 0 0 0,1 0 0 0 0,-1-1 1 0 0,1 1-1 0 0,-1-1 0 0 0,1 1 0 0 0,-1-1 0 0 0,0 0 0 0 0,1 0 0 0 0,-1 0 0 0 0,0 0 0 0 0,1 0 0 0 0,-1 0 0 0 0,0 0 0 0 0,1 0 1 0 0,-1-1-1 0 0,1 1 0 0 0,-1 0 0 0 0,1-1 0 0 0,-1 1 0 0 0,1-1 0 0 0,-1 0 0 0 0,1 0 0 0 0,-1 0 0 0 0,-1-1 0 0 0,-3-2-197 0 0,1 0-1 0 0,-1-1 1 0 0,1 1-1 0 0,0-1 1 0 0,0-1-1 0 0,0 1 1 0 0,-7-11-1 0 0,-12-23-547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50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286 0 1396 0 0,'0'0'10630'0'0,"-2"3"-10698"0"0,-180 448 2463 0 0,85-192-2707 0 0,96-256 91 0 0,0-1 0 0 0,0 1 0 0 0,1-1-1 0 0,-1 1 1 0 0,1 0 0 0 0,0-1 0 0 0,0 1 0 0 0,0 0-1 0 0,0 3 1 0 0,0-6 142 0 0,0 1-1 0 0,0-1 0 0 0,0 0 1 0 0,0 0-1 0 0,0 1 0 0 0,0-1 0 0 0,0 0 1 0 0,0 0-1 0 0,1 1 0 0 0,-1-1 1 0 0,0 0-1 0 0,0 0 0 0 0,0 1 1 0 0,0-1-1 0 0,0 0 0 0 0,1 0 1 0 0,-1 0-1 0 0,0 1 0 0 0,0-1 1 0 0,0 0-1 0 0,1 0 0 0 0,-1 0 0 0 0,0 0 1 0 0,0 0-1 0 0,1 1 0 0 0,-1-1 1 0 0,0 0-1 0 0,0 0 0 0 0,1 0 1 0 0,-1 0-1 0 0,0 0 0 0 0,0 0 1 0 0,1 0-1 0 0,-1 0 0 0 0,0 0 1 0 0,16-12-3201 0 0,6-13-697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14.21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212 31 1968 0 0,'0'0'6854'0'0,"0"-7"-6971"0"0,0-2 77 0 0,0-6-1070 0 0,-9 32-556 0 0,-44 156 1126 0 0,48-148 611 0 0,0 1 1 0 0,2 0-1 0 0,0 0 0 0 0,3 51 0 0 0,1-72-8 0 0,-1 0 0 0 0,1 1 0 0 0,0-1 0 0 0,1 0 0 0 0,-1 0 0 0 0,1 0 0 0 0,0-1 0 0 0,0 1 0 0 0,0 0 0 0 0,1-1 0 0 0,0 1 0 0 0,0-1 0 0 0,0 0 0 0 0,0 0 0 0 0,7 6 0 0 0,-8-9 70 0 0,0 1-1 0 0,0-1 1 0 0,0 1-1 0 0,0-1 1 0 0,1 0-1 0 0,-1 0 0 0 0,1 0 1 0 0,-1 0-1 0 0,1 0 1 0 0,-1 0-1 0 0,1-1 1 0 0,-1 1-1 0 0,1-1 0 0 0,-1 0 1 0 0,1 0-1 0 0,0 0 1 0 0,-1 0-1 0 0,1 0 1 0 0,0-1-1 0 0,-1 1 0 0 0,1-1 1 0 0,-1 1-1 0 0,1-1 1 0 0,-1 0-1 0 0,1 0 1 0 0,-1 0-1 0 0,0-1 1 0 0,1 1-1 0 0,-1 0 0 0 0,0-1 1 0 0,0 0-1 0 0,2-1 1 0 0,7-7 68 0 0,-1 0-1 0 0,0 0 1 0 0,-1-1 0 0 0,0 0 0 0 0,-1-1 0 0 0,0 0 0 0 0,-1 0-1 0 0,-1-1 1 0 0,1 1 0 0 0,-2-2 0 0 0,8-26 0 0 0,-7 19-141 0 0,-1-2-1 0 0,-1 1 1 0 0,-1 0 0 0 0,-2-1 0 0 0,0 1 0 0 0,-3-42 0 0 0,1 60-92 0 0,1 0 1 0 0,0 1 0 0 0,-1-1-1 0 0,0 0 1 0 0,0 1 0 0 0,0-1-1 0 0,0 1 1 0 0,0-1 0 0 0,-1 1 0 0 0,0 0-1 0 0,1-1 1 0 0,-1 1 0 0 0,0 0-1 0 0,-1 0 1 0 0,1 0 0 0 0,0 0-1 0 0,-1 1 1 0 0,0-1 0 0 0,0 1 0 0 0,0 0-1 0 0,0-1 1 0 0,0 1 0 0 0,0 1-1 0 0,-5-3 1 0 0,2 2-82 0 0,0 1 0 0 0,0-1-1 0 0,-1 2 1 0 0,1-1 0 0 0,0 1 0 0 0,-1 0-1 0 0,1 0 1 0 0,0 0 0 0 0,-1 1 0 0 0,1 0 0 0 0,0 1-1 0 0,0-1 1 0 0,0 1 0 0 0,-8 3 0 0 0,-30 15-1235 0 0,-64 40 0 0 0,39-19-1303 0 0</inkml:trace>
</inkml:ink>
</file>

<file path=ppt/ink/ink8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6.81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1 627 1016 0 0,'0'-10'183'0'0,"0"-54"876"0"0,8-63 1 0 0,-5 104-847 0 0,1 1 0 0 0,1 0 1 0 0,1 1-1 0 0,1 0 0 0 0,0 0 1 0 0,20-36-1 0 0,-14 33-198 0 0,2 0 0 0 0,0 1-1 0 0,2 1 1 0 0,0 0 0 0 0,28-25 0 0 0,-37 39 66 0 0,1 1 0 0 0,0-1 1 0 0,1 1-1 0 0,0 1 0 0 0,0 0 1 0 0,0 1-1 0 0,1-1 0 0 0,-1 2 1 0 0,1 0-1 0 0,1 0 0 0 0,-1 1 0 0 0,0 0 1 0 0,1 1-1 0 0,-1 0 0 0 0,16 1 1 0 0,-23 0-25 0 0,0 1 0 0 0,0 1 1 0 0,0-1-1 0 0,0 1 0 0 0,0-1 1 0 0,0 1-1 0 0,0 0 0 0 0,0 0 0 0 0,0 1 1 0 0,-1-1-1 0 0,1 1 0 0 0,0 0 1 0 0,-1 0-1 0 0,0 0 0 0 0,1 1 1 0 0,-1-1-1 0 0,0 1 0 0 0,0-1 1 0 0,0 1-1 0 0,-1 0 0 0 0,1 0 1 0 0,-1 1-1 0 0,1-1 0 0 0,-1 0 1 0 0,0 1-1 0 0,0-1 0 0 0,-1 1 1 0 0,1 0-1 0 0,-1 0 0 0 0,0 0 1 0 0,1 4-1 0 0,0 2 10 0 0,0 1 0 0 0,-1-1 0 0 0,0 1 0 0 0,-1-1-1 0 0,-1 1 1 0 0,1 0 0 0 0,-2-1 0 0 0,1 1 0 0 0,-1-1 0 0 0,-8 20 0 0 0,-13 25-266 0 0,-4-2 0 0 0,-1-1 0 0 0,-3-1 1 0 0,-40 51-1 0 0,25-36-2614 0 0,15-22-1487 0 0</inkml:trace>
  <inkml:trace contextRef="#ctx0" brushRef="#br0" timeOffset="1">700 624 4396 0 0,'0'0'3177'0'0,"-15"-4"-2993"0"0,-45-9 99 0 0,57 13-256 0 0,1 1 0 0 0,0-1-1 0 0,-1 0 1 0 0,1 1 0 0 0,-1 0 0 0 0,1-1 0 0 0,0 1-1 0 0,0 0 1 0 0,-1 0 0 0 0,1 0 0 0 0,0 1 0 0 0,0-1-1 0 0,0 0 1 0 0,0 1 0 0 0,0 0 0 0 0,1-1 0 0 0,-1 1-1 0 0,0 0 1 0 0,1 0 0 0 0,-1 0 0 0 0,1 0 0 0 0,-2 4-1 0 0,-4 2 102 0 0,-12 16 174 0 0,1 0-1 0 0,1 2 1 0 0,1 0 0 0 0,-20 46-1 0 0,29-58-292 0 0,2 0 0 0 0,0 1-1 0 0,1 0 1 0 0,0 0 0 0 0,1 0-1 0 0,1 0 1 0 0,0 0 0 0 0,1 1-1 0 0,1-1 1 0 0,1 0 0 0 0,2 18-1 0 0,-3-30-29 0 0,2 1 0 0 0,-1 0 0 0 0,0 0 0 0 0,1-1-1 0 0,-1 1 1 0 0,1 0 0 0 0,0-1 0 0 0,0 0 0 0 0,1 1 0 0 0,-1-1-1 0 0,1 0 1 0 0,-1 0 0 0 0,1-1 0 0 0,0 1 0 0 0,4 2-1 0 0,-5-3-174 0 0,0 0-1 0 0,1-1 0 0 0,-1 0 0 0 0,0 0 0 0 0,1 0 0 0 0,-1 0 0 0 0,1 0 0 0 0,-1 0 0 0 0,1 0 1 0 0,-1-1-1 0 0,1 0 0 0 0,-1 1 0 0 0,1-1 0 0 0,0 0 0 0 0,-1 0 0 0 0,1 0 0 0 0,-1 0 0 0 0,1-1 0 0 0,0 1 1 0 0,-1-1-1 0 0,1 0 0 0 0,-1 0 0 0 0,1 0 0 0 0,3-1 0 0 0,17-15-3438 0 0</inkml:trace>
</inkml:ink>
</file>

<file path=ppt/ink/ink8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7.2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208 73 2600 0 0,'0'0'3413'0'0,"15"-6"-3985"0"0,-13 15 1119 0 0,-1 1 0 0 0,0 0-1 0 0,0 0 1 0 0,-1 0 0 0 0,0 1-1 0 0,-1-1 1 0 0,-4 19 0 0 0,0 4 362 0 0,3-8-697 0 0,-2 0 0 0 0,0-1 1 0 0,-15 44-1 0 0,19-66-184 0 0,-1 0 0 0 0,0 0 0 0 0,0 0 0 0 0,0 0 0 0 0,0 0 1 0 0,0-1-1 0 0,0 1 0 0 0,-1 0 0 0 0,1-1 0 0 0,0 1 0 0 0,-1 0 0 0 0,0-1 0 0 0,1 0 0 0 0,-1 1 0 0 0,0-1 0 0 0,0 0 0 0 0,1 0 0 0 0,-1 0 1 0 0,0 0-1 0 0,0 0 0 0 0,0 0 0 0 0,0-1 0 0 0,0 1 0 0 0,-1-1 0 0 0,1 1 0 0 0,0-1 0 0 0,0 0 0 0 0,0 0 0 0 0,0 0 0 0 0,0 0 0 0 0,-1 0 1 0 0,1 0-1 0 0,0-1 0 0 0,0 1 0 0 0,0-1 0 0 0,0 1 0 0 0,0-1 0 0 0,-3-2 0 0 0,-2 1 11 0 0,1-1 0 0 0,-1 0-1 0 0,1-1 1 0 0,0 1 0 0 0,0-1 0 0 0,1-1-1 0 0,-1 1 1 0 0,1-1 0 0 0,0 0 0 0 0,-8-9 0 0 0,7 6-86 0 0,1 0 0 0 0,0-1 1 0 0,0 1-1 0 0,1-1 1 0 0,0 0-1 0 0,0 0 1 0 0,1-1-1 0 0,1 1 1 0 0,-1-1-1 0 0,1 1 0 0 0,1-1 1 0 0,0 0-1 0 0,0 0 1 0 0,1 0-1 0 0,1 0 1 0 0,-1 1-1 0 0,4-15 0 0 0,-2 14-704 0 0,1 0 0 0 0,1 0 0 0 0,-1 1 0 0 0,2 0 0 0 0,-1-1 0 0 0,1 2-1 0 0,1-1 1 0 0,-1 0 0 0 0,1 1 0 0 0,14-13 0 0 0,1-2-3163 0 0</inkml:trace>
</inkml:ink>
</file>

<file path=ppt/ink/ink8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7.9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0 570 1760 0 0,'0'0'6303'0'0,"6"13"-5595"0"0,-2-4-631 0 0,2 4 120 0 0,-1-1 1 0 0,-1 1 0 0 0,0 0-1 0 0,0 0 1 0 0,-1 0 0 0 0,2 25 0 0 0,-5-37-174 0 0,0 0 0 0 0,0 0 1 0 0,0 0-1 0 0,0 0 1 0 0,0 0-1 0 0,-1 0 0 0 0,1 0 1 0 0,0 0-1 0 0,-1 0 1 0 0,1 0-1 0 0,-1 0 0 0 0,1 0 1 0 0,-1 0-1 0 0,1 0 1 0 0,-1 0-1 0 0,0 0 0 0 0,1 0 1 0 0,-1-1-1 0 0,0 1 0 0 0,0 0 1 0 0,1-1-1 0 0,-2 2 1 0 0,1-2-11 0 0,1 0 0 0 0,-1 0 0 0 0,1 0 1 0 0,-1 0-1 0 0,1 0 0 0 0,0 0 0 0 0,-1 0 0 0 0,1 0 1 0 0,-1 0-1 0 0,1 0 0 0 0,-1 0 0 0 0,1 0 1 0 0,-1-1-1 0 0,1 1 0 0 0,0 0 0 0 0,-1 0 0 0 0,1 0 1 0 0,-1-1-1 0 0,1 1 0 0 0,0 0 0 0 0,-1 0 1 0 0,1-1-1 0 0,0 1 0 0 0,-1 0 0 0 0,1-1 0 0 0,0 1 1 0 0,-1 0-1 0 0,1-1 0 0 0,0 1 0 0 0,0 0 1 0 0,-1-1-1 0 0,1 1 0 0 0,0-1 0 0 0,0 1 0 0 0,0-1 1 0 0,0 1-1 0 0,0-1 0 0 0,-1 1 0 0 0,1 0 1 0 0,0-1-1 0 0,0 1 0 0 0,0-1 0 0 0,0 1 0 0 0,0-1 1 0 0,1 1-1 0 0,-1-1 0 0 0,0 1 0 0 0,0-1 1 0 0,0 0-1 0 0,0-11-60 0 0,1-1 0 0 0,0 1 1 0 0,1-1-1 0 0,1 1 0 0 0,0 0 1 0 0,0-1-1 0 0,1 1 0 0 0,1 1 1 0 0,0-1-1 0 0,0 1 0 0 0,1 0 1 0 0,1 0-1 0 0,0 0 0 0 0,0 1 1 0 0,13-14-1 0 0,-19 23 32 0 0,0 0 1 0 0,1-1 0 0 0,-1 1-1 0 0,0 0 1 0 0,0 0-1 0 0,1 0 1 0 0,-1 0-1 0 0,0 1 1 0 0,1-1-1 0 0,-1 0 1 0 0,1 1-1 0 0,-1-1 1 0 0,1 0-1 0 0,0 1 1 0 0,-1 0-1 0 0,1-1 1 0 0,-1 1-1 0 0,1 0 1 0 0,0 0-1 0 0,-1 0 1 0 0,1 0-1 0 0,0 0 1 0 0,-1 0-1 0 0,1 1 1 0 0,-1-1-1 0 0,1 0 1 0 0,0 1-1 0 0,-1-1 1 0 0,1 1-1 0 0,-1 0 1 0 0,1-1-1 0 0,-1 1 1 0 0,1 0-1 0 0,-1 0 1 0 0,0 0-1 0 0,0 0 1 0 0,1 0-1 0 0,-1 0 1 0 0,0 0-1 0 0,0 1 1 0 0,0-1-1 0 0,1 2 1 0 0,6 8 124 0 0,-1 0-1 0 0,0 0 1 0 0,0 1-1 0 0,6 16 1 0 0,-3-8-178 0 0,-8-16 86 0 0,0 0-1 0 0,0 0 1 0 0,0 0-1 0 0,1-1 1 0 0,-1 1-1 0 0,1-1 1 0 0,0 1 0 0 0,4 2-1 0 0,-6-5 1 0 0,0-1 0 0 0,0 1 0 0 0,0-1 0 0 0,0 1 0 0 0,0-1 1 0 0,0 0-1 0 0,1 0 0 0 0,-1 1 0 0 0,0-1 0 0 0,0 0 0 0 0,0 0 0 0 0,0 0 0 0 0,0 0 0 0 0,1 0 0 0 0,-1-1 0 0 0,0 1 0 0 0,0 0 0 0 0,0 0 0 0 0,0-1 0 0 0,0 1 0 0 0,0-1 1 0 0,0 1-1 0 0,0-1 0 0 0,0 1 0 0 0,0-1 0 0 0,0 0 0 0 0,0 1 0 0 0,0-1 0 0 0,0 0 0 0 0,0 0 0 0 0,-1 0 0 0 0,1 1 0 0 0,0-1 0 0 0,-1 0 0 0 0,2-2 0 0 0,11-11-240 0 0,-1 0 0 0 0,0-1 0 0 0,-1-1 0 0 0,-1 0 0 0 0,-1 0 0 0 0,15-35 0 0 0,-25 57 122 0 0,0-1 0 0 0,1 1 0 0 0,-1-1 0 0 0,1 1 0 0 0,0-1 0 0 0,1 1 0 0 0,-1-1 0 0 0,2 7 0 0 0,-1-9 138 0 0,0 1-1 0 0,-1-1 1 0 0,1 1-1 0 0,1-1 1 0 0,-1 0-1 0 0,0 0 1 0 0,1 1-1 0 0,0-1 1 0 0,0 0-1 0 0,0 0 1 0 0,0-1-1 0 0,0 1 1 0 0,0 0-1 0 0,1-1 1 0 0,3 4-1 0 0,1-2 36 0 0,1 0-1 0 0,-1 0 1 0 0,0-1-1 0 0,1 0 0 0 0,-1-1 1 0 0,1 0-1 0 0,0 0 1 0 0,0-1-1 0 0,0 1 1 0 0,0-2-1 0 0,0 1 0 0 0,0-1 1 0 0,0 0-1 0 0,0-1 1 0 0,0 0-1 0 0,0 0 1 0 0,14-5-1 0 0,-5 1-23 0 0,-1-1 0 0 0,1-1 0 0 0,-2-1 0 0 0,1 0-1 0 0,-1 0 1 0 0,-1-2 0 0 0,18-14 0 0 0,-13 8-126 0 0,-2-1-1 0 0,0-1 0 0 0,-1 0 1 0 0,-1-1-1 0 0,-1-1 1 0 0,0 0-1 0 0,-2-1 1 0 0,0-1-1 0 0,-1 0 1 0 0,-2 0-1 0 0,0-1 0 0 0,-1 0 1 0 0,-1-1-1 0 0,-2 1 1 0 0,0-1-1 0 0,-2 0 1 0 0,0-1-1 0 0,-2 1 1 0 0,0-1-1 0 0,-4-28 1 0 0,3 46 134 0 0,-1 1 0 0 0,0-1 0 0 0,-1 0 0 0 0,1 0 0 0 0,-1 1 1 0 0,0-1-1 0 0,-5-8 0 0 0,1 34-63 0 0,0 67 911 0 0,10 160 0 0 0,1-68-1170 0 0,-5-176 129 0 0,0 1-1 0 0,0-1 0 0 0,0 1 0 0 0,0-1 0 0 0,-1 1 1 0 0,0-1-1 0 0,1 1 0 0 0,-1-1 0 0 0,0 1 0 0 0,0-1 1 0 0,0 0-1 0 0,-3 4 0 0 0,3-5-61 0 0,0 0-1 0 0,1 0 1 0 0,-1 0 0 0 0,0 0 0 0 0,0 0-1 0 0,0-1 1 0 0,-1 1 0 0 0,1 0-1 0 0,0-1 1 0 0,0 1 0 0 0,0-1 0 0 0,-1 1-1 0 0,1-1 1 0 0,0 1 0 0 0,0-1-1 0 0,-1 0 1 0 0,1 0 0 0 0,0 0 0 0 0,0 0-1 0 0,-1 0 1 0 0,1 0 0 0 0,0 0 0 0 0,-1 0-1 0 0,1 0 1 0 0,0 0 0 0 0,-1-1-1 0 0,-1 0 1 0 0,-12-5-2498 0 0</inkml:trace>
</inkml:ink>
</file>

<file path=ppt/ink/ink8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8.3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1 962 484 0 0,'0'0'4392'0'0,"102"-45"-4612"0"0,-76 43 220 0 0,7 2 0 0 0,2-1 0 0 0,-1-1-312 0 0,1-1-576 0 0,-3 0-312 0 0</inkml:trace>
  <inkml:trace contextRef="#ctx0" brushRef="#br0" timeOffset="1">1194 0 3636 0 0,'0'0'4786'0'0,"-13"10"-4378"0"0,5-4-312 0 0,-1 1 89 0 0,-1 1 0 0 0,1 0 0 0 0,1 0-1 0 0,-1 1 1 0 0,2 0 0 0 0,-1 0 0 0 0,1 1 0 0 0,-8 14 0 0 0,-6 20 578 0 0,2 2 0 0 0,1 1 1 0 0,-19 86-1 0 0,19-44-366 0 0,-7 103 0 0 0,21-146-323 0 0,2 0 0 0 0,2 0 0 0 0,7 50 0 0 0,-5-76-78 0 0,2 0-1 0 0,0-1 1 0 0,2 1 0 0 0,0-1 0 0 0,1 0 0 0 0,1 0 0 0 0,0-1 0 0 0,2 0-1 0 0,17 25 1 0 0,-7-17-171 0 0,1-1 0 0 0,1-1 0 0 0,1-1 0 0 0,1-1 1 0 0,45 31-1 0 0,-47-38-544 0 0,1-1 1 0 0,0-2-1 0 0,0 0 1 0 0,1-2 0 0 0,1 0-1 0 0,0-2 1 0 0,45 10 0 0 0,-2-11-2445 0 0</inkml:trace>
</inkml:ink>
</file>

<file path=ppt/ink/ink8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8.7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0 808 0 0,'0'0'7679'0'0,"1"16"-7355"0"0,1 279 2655 0 0,4-175-2540 0 0,-4-101-406 0 0,1 0 1 0 0,0 0-1 0 0,2-1 0 0 0,8 24 1 0 0,-5-29 52 0 0,0-15 519 0 0,5-22 617 0 0,-8 12-1348 0 0,43-74-233 0 0,61-82 0 0 0,-43 70-3327 0 0,-60 90 3092 0 0,12-25-3342 0 0,-13 15-229 0 0</inkml:trace>
</inkml:ink>
</file>

<file path=ppt/ink/ink8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8:29.2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 47 1032 0 0,'0'0'5785'0'0,"-6"14"-5211"0"0,-19 46 3 0 0,23-56-436 0 0,0 0 0 0 0,1 1 0 0 0,0-1 0 0 0,-1 0 0 0 0,2 1 0 0 0,-1 0 0 0 0,0-1 0 0 0,1 1 0 0 0,0-1 1 0 0,0 1-1 0 0,0 0 0 0 0,1-1 0 0 0,0 1 0 0 0,1 4 0 0 0,-1-6-86 0 0,0-1 0 0 0,0 0 0 0 0,0 1 0 0 0,0-1-1 0 0,1 0 1 0 0,-1 0 0 0 0,1 0 0 0 0,0 0 0 0 0,0 0 0 0 0,0 0 0 0 0,0 0 0 0 0,0-1 0 0 0,0 1 0 0 0,0-1 0 0 0,0 1 0 0 0,1-1 0 0 0,-1 0 0 0 0,3 1 0 0 0,1 0-18 0 0,0 0 1 0 0,1-1 0 0 0,-1 0 0 0 0,0 0 0 0 0,0-1 0 0 0,1 0 0 0 0,-1 0 0 0 0,0 0 0 0 0,1-1 0 0 0,-1 0 0 0 0,0 0 0 0 0,0 0 0 0 0,0-1 0 0 0,0 0 0 0 0,0 0-1 0 0,8-5 1 0 0,11-8-211 0 0,0-2 0 0 0,-2-1 0 0 0,0-1-1 0 0,-1-1 1 0 0,0 0 0 0 0,-2-2 0 0 0,29-40-1 0 0,-48 61 202 0 0,0-1 1 0 0,1 1-1 0 0,-1-1 0 0 0,0 0 0 0 0,0 0 0 0 0,0 0 0 0 0,-1 0 1 0 0,1 1-1 0 0,0-1 0 0 0,-1 0 0 0 0,1-4 0 0 0,-11 16-841 0 0,4-4 826 0 0,1-1 1 0 0,-1 1-1 0 0,1 0 1 0 0,1 0-1 0 0,-1 0 1 0 0,1 0-1 0 0,0 1 1 0 0,1 0-1 0 0,-1 0 1 0 0,1 0-1 0 0,1 0 1 0 0,-1 0-1 0 0,1 1 1 0 0,1-1-1 0 0,-2 15 1 0 0,3-21-4 0 0,0-1 0 0 0,1 0 0 0 0,-1 1 0 0 0,1-1 0 0 0,-1 0 0 0 0,0 0 0 0 0,1 1 0 0 0,-1-1 0 0 0,1 0 0 0 0,-1 0 0 0 0,1 0 0 0 0,-1 0 0 0 0,1 1 0 0 0,-1-1 0 0 0,1 0 1 0 0,-1 0-1 0 0,0 0 0 0 0,1 0 0 0 0,-1 0 0 0 0,1 0 0 0 0,-1 0 0 0 0,1 0 0 0 0,-1-1 0 0 0,1 1 0 0 0,-1 0 0 0 0,1 0 0 0 0,-1 0 0 0 0,1 0 0 0 0,-1-1 0 0 0,1 1 0 0 0,17-6 38 0 0,-6-2-385 0 0,48-27-324 0 0,-56 33 613 0 0,1 0-1 0 0,0 1 1 0 0,-1-1 0 0 0,1 1-1 0 0,0 0 1 0 0,0 0 0 0 0,0 1-1 0 0,-1-1 1 0 0,1 1 0 0 0,0 0-1 0 0,9 2 1 0 0,-11-1 41 0 0,0 0 0 0 0,0 0-1 0 0,-1 0 1 0 0,1 1 0 0 0,-1-1 0 0 0,1 1-1 0 0,-1 0 1 0 0,1-1 0 0 0,-1 1 0 0 0,0 0-1 0 0,0 1 1 0 0,0-1 0 0 0,0 0 0 0 0,-1 1-1 0 0,1-1 1 0 0,2 5 0 0 0,19 44 568 0 0,-22-49-528 0 0,7 24 366 0 0,-1 0 0 0 0,-2 1 1 0 0,0 0-1 0 0,-1 0 0 0 0,-2 0 1 0 0,-2 48-1 0 0,0-73-359 0 0,-1-1 1 0 0,0 1-1 0 0,1-1 1 0 0,-1 0-1 0 0,0 1 1 0 0,0-1-1 0 0,1 0 1 0 0,-1 1-1 0 0,0-1 1 0 0,0 0 0 0 0,0 0-1 0 0,-1 0 1 0 0,1 0-1 0 0,0 0 1 0 0,0 0-1 0 0,-1 0 1 0 0,1-1-1 0 0,0 1 1 0 0,-1 0-1 0 0,1-1 1 0 0,-1 1-1 0 0,1-1 1 0 0,-1 1-1 0 0,-1-1 1 0 0,0 1-96 0 0,1 0 0 0 0,-1 0 0 0 0,0-1-1 0 0,0 1 1 0 0,0-1 0 0 0,1 0 0 0 0,-1 0 0 0 0,0 0 0 0 0,0 0 0 0 0,0-1 0 0 0,1 1 0 0 0,-7-2-1 0 0,9 1-202 0 0,0 0-1 0 0,-1 1 1 0 0,1-1-1 0 0,-1 0 0 0 0,1 0 1 0 0,0 0-1 0 0,0 1 1 0 0,-1-1-1 0 0,1 0 0 0 0,0 0 1 0 0,0 0-1 0 0,0 0 1 0 0,0 0-1 0 0,0 0 0 0 0,0 1 1 0 0,0-1-1 0 0,0 0 1 0 0,0 0-1 0 0,1 0 0 0 0,-1 0 1 0 0,0 1-1 0 0,1-1 1 0 0,-1 0-1 0 0,0 0 0 0 0,1 0 1 0 0,-1 1-1 0 0,1-1 1 0 0,-1 0-1 0 0,1 0 0 0 0,13-15-4453 0 0</inkml:trace>
</inkml:ink>
</file>

<file path=ppt/ink/ink8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4.9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35 5641 0 0,'0'0'4335'0'0,"-1"15"-4430"0"0,-2 13 162 0 0,2 1 1 0 0,1-1-1 0 0,4 36 1 0 0,-2-50-12 0 0,7 40 158 0 0,1 75-1 0 0,-10-129-178 0 0,-1 0-1 0 0,1 1 1 0 0,0-1 0 0 0,-1 0 0 0 0,1 0 0 0 0,0 0 0 0 0,0 0 0 0 0,-1 0 0 0 0,1 0 0 0 0,0 0 0 0 0,-1 0 0 0 0,1 0 0 0 0,0 0 0 0 0,0 0 0 0 0,-1 0-1 0 0,1 0 1 0 0,0 0 0 0 0,-1 0 0 0 0,1 0 0 0 0,0 0 0 0 0,0 0 0 0 0,-1 0 0 0 0,1 0 0 0 0,0-1 0 0 0,-1 1 0 0 0,1 0 0 0 0,0 0 0 0 0,0 0-1 0 0,0 0 1 0 0,-1-1 0 0 0,1 1 0 0 0,0 0 0 0 0,0 0 0 0 0,0 0 0 0 0,-1-1 0 0 0,1 1 0 0 0,0 0 0 0 0,0-1 0 0 0,0 1 0 0 0,0 0 0 0 0,0 0 0 0 0,-1-1-1 0 0,-11-12 111 0 0,8 6-76 0 0,1-2 1 0 0,-1 1-1 0 0,1 0 1 0 0,0-1-1 0 0,1 1 1 0 0,0-1-1 0 0,1 0 1 0 0,-1 0-1 0 0,2 0 1 0 0,-1 0-1 0 0,2-9 1 0 0,0-9-68 0 0,1 1 0 0 0,9-37 1 0 0,-9 53-19 0 0,0 1 1 0 0,1 0-1 0 0,0 0 1 0 0,0 0 0 0 0,1 0-1 0 0,0 1 1 0 0,1 0-1 0 0,0-1 1 0 0,0 2 0 0 0,10-12-1 0 0,-11 15-140 0 0,0 0 0 0 0,1 0 0 0 0,0 0 0 0 0,0 1 0 0 0,0-1 0 0 0,0 1 0 0 0,1 0 0 0 0,-1 1 0 0 0,1-1 0 0 0,0 1 0 0 0,-1 0 0 0 0,1 0 0 0 0,0 1 0 0 0,0 0-1 0 0,0 0 1 0 0,0 0 0 0 0,9 1 0 0 0,-10 0-529 0 0,1 0 0 0 0,0 0-1 0 0,0 1 1 0 0,-1 0 0 0 0,1 0 0 0 0,-1 0-1 0 0,1 1 1 0 0,-1 0 0 0 0,1 0 0 0 0,7 3-1 0 0,0 4-1862 0 0</inkml:trace>
</inkml:ink>
</file>

<file path=ppt/ink/ink8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5.3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74 152 2844 0 0,'0'0'4640'0'0,"9"-13"-4589"0"0,29-43 42 0 0,-36 53-81 0 0,0 1 1 0 0,0-1-1 0 0,-1 0 0 0 0,1 0 1 0 0,-1 0-1 0 0,0 0 0 0 0,0 0 0 0 0,0 0 1 0 0,0-1-1 0 0,0 1 0 0 0,-1 0 1 0 0,1 0-1 0 0,-1-1 0 0 0,0-4 0 0 0,0 7 33 0 0,-1-1 0 0 0,1 1 0 0 0,0-1 0 0 0,-1 1 0 0 0,0 0 0 0 0,1-1 0 0 0,-1 1 0 0 0,0-1 0 0 0,1 1 0 0 0,-1 0 0 0 0,0 0 0 0 0,0-1-1 0 0,0 1 1 0 0,0 0 0 0 0,0 0 0 0 0,-1 0 0 0 0,1 0 0 0 0,0 0 0 0 0,0 1 0 0 0,-1-1 0 0 0,-1-1 0 0 0,1 1-12 0 0,-1 0 1 0 0,0 0-1 0 0,0 1 1 0 0,1-1-1 0 0,-1 1 1 0 0,0-1-1 0 0,0 1 1 0 0,0 0-1 0 0,0 0 1 0 0,1 0-1 0 0,-1 1 1 0 0,0-1 0 0 0,0 0-1 0 0,0 1 1 0 0,1 0-1 0 0,-1 0 1 0 0,0 0-1 0 0,1 0 1 0 0,-1 0-1 0 0,1 0 1 0 0,-1 1-1 0 0,1 0 1 0 0,-1-1-1 0 0,1 1 1 0 0,-3 3-1 0 0,0 1-47 0 0,0 0 0 0 0,1 1-1 0 0,0-1 1 0 0,0 1 0 0 0,0 0 0 0 0,1 0-1 0 0,0 0 1 0 0,1 0 0 0 0,0 1-1 0 0,0-1 1 0 0,0 1 0 0 0,1 0 0 0 0,0-1-1 0 0,0 1 1 0 0,1 0 0 0 0,0 0 0 0 0,1-1-1 0 0,-1 1 1 0 0,1 0 0 0 0,1-1-1 0 0,3 11 1 0 0,-3-11 40 0 0,0 0-1 0 0,1 0 0 0 0,0 0 1 0 0,0 0-1 0 0,1 0 1 0 0,0-1-1 0 0,0 0 1 0 0,0 0-1 0 0,1 0 1 0 0,0 0-1 0 0,0-1 1 0 0,0 0-1 0 0,1 0 0 0 0,0 0 1 0 0,0-1-1 0 0,0 1 1 0 0,0-2-1 0 0,1 1 1 0 0,0-1-1 0 0,0 0 1 0 0,0 0-1 0 0,7 2 1 0 0,0-3-7 0 0,-1 0 0 0 0,0 0 0 0 0,1-1 1 0 0,-1-1-1 0 0,0 0 0 0 0,1-1 0 0 0,-1 0 1 0 0,1-1-1 0 0,12-4 0 0 0,-14 3-441 0 0,-1-1 0 0 0,0 0 0 0 0,-1 0 0 0 0,16-10 0 0 0,-19 9-376 0 0,1 0 1 0 0,-1 0-1 0 0,0-1 1 0 0,-1 1-1 0 0,1-2 1 0 0,6-8 0 0 0,-3-1-1647 0 0</inkml:trace>
</inkml:ink>
</file>

<file path=ppt/ink/ink8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5.7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32 3160 0 0,'0'0'7767'0'0,"-4"-7"-7532"0"0,0 0-256 0 0,-10-11-200 0 0,9 24 201 0 0,4 17 190 0 0,5 128 227 0 0,38 259 0 0 0,-28-364-1467 0 0,-13-44 738 0 0,0 0 1 0 0,0 0-1 0 0,0 0 0 0 0,0 0 1 0 0,0 0-1 0 0,0 0 1 0 0,1 0-1 0 0,-1 0 1 0 0,1-1-1 0 0,-1 1 1 0 0,1 0-1 0 0,0-1 1 0 0,0 0-1 0 0,-1 1 1 0 0,1-1-1 0 0,0 0 0 0 0,0 0 1 0 0,4 2-1 0 0,4-3-2842 0 0</inkml:trace>
</inkml:ink>
</file>

<file path=ppt/ink/ink8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40:06.2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0 123 6537 0 0,'0'0'4480'0'0,"12"-85"-4388"0"0,12 71-92 0 0,5 4-144 0 0,5 2-48 0 0,7 4 88 0 0,0 2 28 0 0,-5 2 64 0 0,-4 0-388 0 0,-5 0-364 0 0,-9 5-492 0 0,-5 1-996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15.04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77 1684 0 0,'0'0'12861'0'0,"0"-13"-12521"0"0,3-50-507 0 0,-3 68-19 0 0,1 0-1 0 0,1-1 1 0 0,-1 1 0 0 0,1 0-1 0 0,0 0 1 0 0,0-1 0 0 0,0 1 0 0 0,0-1-1 0 0,5 6 1 0 0,3 8 63 0 0,-5-7 44 0 0,72 163 94 0 0,-67-146-756 0 0,-1 0-1 0 0,-1 1 0 0 0,-2 0 1 0 0,4 43-1 0 0,-8-16-2133 0 0</inkml:trace>
</inkml:ink>
</file>

<file path=ppt/ink/ink8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4.2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77 1 3484 0 0,'0'0'10963'0'0,"5"17"-11927"0"0,0-1 952 0 0,5 15 52 0 0,9 51 0 0 0,6 51-61 0 0,54 174 0 0 0,-73-293-5 0 0,-1 5-287 0 0,-6-19 316 0 0,0 1-1 0 0,0-1 1 0 0,0 1 0 0 0,0-1-1 0 0,1 0 1 0 0,-1 0 0 0 0,0 1-1 0 0,0-1 1 0 0,0 0 0 0 0,0 0-1 0 0,0 0 1 0 0,0 0 0 0 0,0 0-1 0 0,0 0 1 0 0,0 0 0 0 0,0 0-1 0 0,0 0 1 0 0,0 0 0 0 0,1-1-1 0 0,-1 1 1 0 0,0 0 0 0 0,0-1-1 0 0,0 1 1 0 0,-1-1 0 0 0,-17-5 179 0 0,0 1 1 0 0,-1 1-1 0 0,1 1 1 0 0,-1 0-1 0 0,1 2 1 0 0,-1 0-1 0 0,-25 3 1 0 0,44-2-190 0 0,0 0 0 0 0,0 0 0 0 0,0 0 1 0 0,0 0-1 0 0,0 0 0 0 0,0 0 0 0 0,0 1 1 0 0,0-1-1 0 0,0 0 0 0 0,0 1 0 0 0,0-1 1 0 0,0 1-1 0 0,0-1 0 0 0,0 1 0 0 0,0-1 1 0 0,0 1-1 0 0,1 0 0 0 0,-1-1 0 0 0,0 1 1 0 0,0 0-1 0 0,1 0 0 0 0,-1 0 0 0 0,0-1 1 0 0,1 1-1 0 0,-1 0 0 0 0,1 0 0 0 0,0 0 1 0 0,-1 0-1 0 0,1 0 0 0 0,-1 0 0 0 0,1 0 1 0 0,0 0-1 0 0,0 0 0 0 0,0 0 0 0 0,0 0 1 0 0,0 0-1 0 0,0 0 0 0 0,0 0 0 0 0,0 0 1 0 0,0 0-1 0 0,0 0 0 0 0,0 0 0 0 0,1 1 1 0 0,-1-1-1 0 0,1 1 0 0 0,0 2-36 0 0,1-1 0 0 0,0 1 0 0 0,0 0 0 0 0,0-1 0 0 0,0 1 1 0 0,1-1-1 0 0,-1 0 0 0 0,1 0 0 0 0,0 0 0 0 0,4 3 0 0 0,3 1 29 0 0,0-1 0 0 0,0-1 0 0 0,1 0 0 0 0,-1-1 0 0 0,1 0 0 0 0,0 0 0 0 0,1-1 0 0 0,-1 0 0 0 0,0-1 0 0 0,1-1 1 0 0,13 1-1 0 0,-3-2-639 0 0,-1 0 1 0 0,0-1-1 0 0,0-1 1 0 0,0-1-1 0 0,27-7 1 0 0,-6-4-1713 0 0,-9 2-622 0 0</inkml:trace>
</inkml:ink>
</file>

<file path=ppt/ink/ink8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4.6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133 155 8897 0 0,'0'0'3325'0'0,"14"5"-3565"0"0,48 17 277 0 0,-57-21 5 0 0,1 1 0 0 0,0 0 1 0 0,-1-1-1 0 0,1 0 0 0 0,0-1 0 0 0,0 1 0 0 0,0-1 0 0 0,-1 0 1 0 0,1 0-1 0 0,0-1 0 0 0,0 0 0 0 0,0 0 0 0 0,-1 0 0 0 0,1-1 1 0 0,7-3-1 0 0,-10 4-40 0 0,0-1 0 0 0,-1 0 0 0 0,0 1 0 0 0,1-1 0 0 0,-1 0 1 0 0,0 0-1 0 0,0-1 0 0 0,0 1 0 0 0,0 0 0 0 0,-1-1 0 0 0,1 1 0 0 0,0-1 0 0 0,-1 1 0 0 0,0-1 1 0 0,0 0-1 0 0,0 0 0 0 0,0 1 0 0 0,0-1 0 0 0,0 0 0 0 0,-1 0 0 0 0,1 0 0 0 0,-1 0 1 0 0,0 0-1 0 0,0 0 0 0 0,0 0 0 0 0,0 0 0 0 0,-1-4 0 0 0,0 3-121 0 0,-1 0 0 0 0,1 0-1 0 0,0 0 1 0 0,-1 0 0 0 0,0 0-1 0 0,0 0 1 0 0,0 0 0 0 0,-1 1-1 0 0,1-1 1 0 0,-1 1 0 0 0,0 0-1 0 0,0-1 1 0 0,0 1 0 0 0,0 1-1 0 0,-1-1 1 0 0,1 0 0 0 0,-1 1-1 0 0,1 0 1 0 0,-1-1 0 0 0,0 2-1 0 0,-7-4 1 0 0,-3-1 52 0 0,-1 1-1 0 0,0 0 0 0 0,0 1 1 0 0,-27-3-1 0 0,25 5 345 0 0,1 0 0 0 0,-1 2 0 0 0,-18 1-1 0 0,29-1-237 0 0,1 0-1 0 0,0 1 1 0 0,0 0-1 0 0,0 0 1 0 0,0 1-1 0 0,1 0 1 0 0,-1-1-1 0 0,0 2 1 0 0,1-1-1 0 0,-1 0 1 0 0,1 1-1 0 0,0 0 1 0 0,-1 0 0 0 0,-4 5-1 0 0,8-6-42 0 0,-1 0 1 0 0,1 0-1 0 0,-1 0 0 0 0,1 0 1 0 0,0 0-1 0 0,0 0 0 0 0,0 0 0 0 0,0 0 1 0 0,0 0-1 0 0,1 1 0 0 0,-1-1 1 0 0,1 0-1 0 0,-1 1 0 0 0,1-1 0 0 0,0 0 1 0 0,0 1-1 0 0,0-1 0 0 0,0 1 1 0 0,0-1-1 0 0,1 0 0 0 0,-1 1 0 0 0,1-1 1 0 0,-1 0-1 0 0,1 0 0 0 0,0 1 1 0 0,0-1-1 0 0,0 0 0 0 0,0 0 0 0 0,1 0 1 0 0,-1 0-1 0 0,2 2 0 0 0,3 4 2 0 0,0 0-1 0 0,1-1 0 0 0,0 1 1 0 0,0-1-1 0 0,0-1 0 0 0,10 7 1 0 0,-4-4-23 0 0,1-1 1 0 0,0 0-1 0 0,1-1 1 0 0,-1-1-1 0 0,1 0 0 0 0,1-1 1 0 0,22 4-1 0 0,-12-4-2032 0 0,52 3-1 0 0,-32-8-1976 0 0</inkml:trace>
</inkml:ink>
</file>

<file path=ppt/ink/ink8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5.0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8 407 5989 0 0,'0'0'6635'0'0,"13"-10"-7432"0"0,-2 2 794 0 0,7-6 24 0 0,0-1-1 0 0,-1-1 0 0 0,23-25 1 0 0,-34 33-38 0 0,-1 1 1 0 0,1-1 0 0 0,-2 0 0 0 0,1 0-1 0 0,-1-1 1 0 0,0 1 0 0 0,-1-1 0 0 0,0 0-1 0 0,0 0 1 0 0,-1 0 0 0 0,0 0-1 0 0,-1-1 1 0 0,0 1 0 0 0,-1 0 0 0 0,1-1-1 0 0,-2 1 1 0 0,1 0 0 0 0,-1-1-1 0 0,-1 1 1 0 0,0 0 0 0 0,0 0 0 0 0,-1 0-1 0 0,0 0 1 0 0,0 0 0 0 0,-1 1-1 0 0,0-1 1 0 0,-1 1 0 0 0,0 0 0 0 0,0 0-1 0 0,-9-10 1 0 0,12 16 53 0 0,1 0 1 0 0,-1 0-1 0 0,0 1 0 0 0,1-1 1 0 0,-1 1-1 0 0,0-1 0 0 0,0 1 1 0 0,0 0-1 0 0,0-1 0 0 0,0 1 0 0 0,0 0 1 0 0,0 0-1 0 0,-1 1 0 0 0,1-1 1 0 0,0 0-1 0 0,0 1 0 0 0,-1-1 1 0 0,1 1-1 0 0,0 0 0 0 0,-1 0 1 0 0,1 0-1 0 0,-1 0 0 0 0,1 0 0 0 0,-4 1 1 0 0,3 0-28 0 0,1 1-1 0 0,-1-1 1 0 0,1 1 0 0 0,-1 0 0 0 0,1-1-1 0 0,0 1 1 0 0,-1 0 0 0 0,1 1 0 0 0,0-1-1 0 0,0 0 1 0 0,1 1 0 0 0,-1-1 0 0 0,0 1 0 0 0,1-1-1 0 0,-1 1 1 0 0,1 0 0 0 0,0-1 0 0 0,0 1-1 0 0,-1 3 1 0 0,-6 26 66 0 0,2 0 0 0 0,1 0 1 0 0,1 1-1 0 0,2-1 0 0 0,3 56 0 0 0,-1-40-47 0 0,1 18-102 0 0,4 0 0 0 0,19 106 0 0 0,-15-131-632 0 0,2-1 0 0 0,1 0 0 0 0,2 0 1 0 0,2-2-1 0 0,27 48 0 0 0,-42-83 517 0 0,1 1-426 0 0,0 0 0 0 0,0-1 0 0 0,1 1 0 0 0,0-1 0 0 0,-1 1 0 0 0,5 3-1 0 0,3-4-3153 0 0</inkml:trace>
</inkml:ink>
</file>

<file path=ppt/ink/ink8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5.4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95 7353 0 0,'0'0'5304'0'0,"80"-36"-7824"0"0,-50 24 2260 0 0,9 0-140 0 0,0 0-908 0 0,-9 3-1228 0 0,33-4-1617 0 0</inkml:trace>
</inkml:ink>
</file>

<file path=ppt/ink/ink8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9.8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51 28 7481 0 0,'0'0'3907'0'0,"1"-7"-3884"0"0,5-14-208 0 0,-3 27 320 0 0,-3 49 566 0 0,-1-22-359 0 0,-5 75-1007 0 0,-36 207 0 0 0,31-255-1470 0 0,11-53-79 0 0</inkml:trace>
</inkml:ink>
</file>

<file path=ppt/ink/ink8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0.2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1 1016 0 0,'0'0'8096'0'0,"7"16"-7868"0"0,0-1-167 0 0,-1 0 0 0 0,6 24 1 0 0,-12-35-47 0 0,0-1 0 0 0,1 1 1 0 0,-2 0-1 0 0,1 0 1 0 0,0 0-1 0 0,-1 0 1 0 0,1-1-1 0 0,-1 1 0 0 0,0 0 1 0 0,-1-1-1 0 0,1 1 1 0 0,-1 0-1 0 0,1-1 1 0 0,-1 0-1 0 0,0 1 0 0 0,-3 3 1 0 0,-2 6 24 0 0,-12 18 98 0 0,-1-1 0 0 0,-1 0 0 0 0,-2-1 0 0 0,-1-2 0 0 0,-44 42 1 0 0,67-69-138 0 0,23 9-891 0 0,153 52 824 0 0,-99-41-3096 0 0,-55-16 668 0 0</inkml:trace>
</inkml:ink>
</file>

<file path=ppt/ink/ink8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0.7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97 146 7777 0 0,'0'0'945'0'0,"5"-13"-1340"0"0,4-6 373 0 0,3-4 86 0 0,14-45 0 0 0,-26 68-87 0 0,1-1 0 0 0,-1 1 0 0 0,0-1 1 0 0,0 0-1 0 0,0 1 0 0 0,0-1 0 0 0,1 0 0 0 0,-1 1 1 0 0,0-1-1 0 0,0 0 0 0 0,0 1 0 0 0,0-1 0 0 0,-1 0 1 0 0,1 1-1 0 0,0-1 0 0 0,0 0 0 0 0,0 1 0 0 0,0-1 1 0 0,-1 0-1 0 0,1 1 0 0 0,0-1 0 0 0,-1 0 0 0 0,1 1 1 0 0,0-1-1 0 0,-1 1 0 0 0,1-1 0 0 0,-1 1 0 0 0,1-1 1 0 0,-1 1-1 0 0,0-1 0 0 0,-1 0-47 0 0,0 0 1 0 0,1 1-1 0 0,-1-1 1 0 0,0 1-1 0 0,0 0 1 0 0,1-1-1 0 0,-1 1 1 0 0,0 0-1 0 0,0 0 0 0 0,0 0 1 0 0,-2 1-1 0 0,-46 11-510 0 0,45-10 660 0 0,0 0 0 0 0,0 0 0 0 0,0 0 1 0 0,0 1-1 0 0,0 0 0 0 0,0 0 1 0 0,0 0-1 0 0,1 1 0 0 0,0-1 0 0 0,0 1 1 0 0,-5 5-1 0 0,8-7-32 0 0,0 0 0 0 0,0 0-1 0 0,0 0 1 0 0,0 0 0 0 0,0 0-1 0 0,1 0 1 0 0,-1 0 0 0 0,1 0 0 0 0,-1 0-1 0 0,1 0 1 0 0,0 1 0 0 0,0-1-1 0 0,0 0 1 0 0,0 0 0 0 0,0 0 0 0 0,0 0-1 0 0,1 0 1 0 0,-1 1 0 0 0,1-1-1 0 0,-1 0 1 0 0,1 0 0 0 0,0 0 0 0 0,0 0-1 0 0,0 0 1 0 0,0 0 0 0 0,0-1-1 0 0,0 1 1 0 0,0 0 0 0 0,1 0 0 0 0,-1-1-1 0 0,1 1 1 0 0,2 1 0 0 0,7 8-97 0 0,1-1 0 0 0,0 0 0 0 0,1 0 0 0 0,0-1 0 0 0,1-1 0 0 0,0-1 0 0 0,0 0 0 0 0,0 0 0 0 0,1-2 0 0 0,0 1 0 0 0,0-2 0 0 0,1 0-1 0 0,-1-1 1 0 0,1-1 0 0 0,0 0 0 0 0,27-1 0 0 0,-41-1-130 0 0,-1 0 0 0 0,1 0-1 0 0,0 0 1 0 0,0 0-1 0 0,0 0 1 0 0,-1-1 0 0 0,1 1-1 0 0,0-1 1 0 0,-1 1 0 0 0,1-1-1 0 0,0 0 1 0 0,-1 1-1 0 0,1-1 1 0 0,-1 0 0 0 0,1 0-1 0 0,-1 0 1 0 0,2-2-1 0 0,7-5-2166 0 0</inkml:trace>
</inkml:ink>
</file>

<file path=ppt/ink/ink8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1.18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21 78 6369 0 0,'0'0'1911'0'0,"5"4"-1716"0"0,-2-1-150 0 0,1 0 0 0 0,0 0 0 0 0,0 0 0 0 0,0-1 0 0 0,1 0 0 0 0,-1 0 0 0 0,7 3 0 0 0,-9-5-17 0 0,0 1 1 0 0,0-1-1 0 0,0 1 0 0 0,0-1 1 0 0,0 0-1 0 0,0 0 0 0 0,0 0 1 0 0,0 0-1 0 0,0 0 0 0 0,0 0 1 0 0,0 0-1 0 0,0-1 0 0 0,0 1 1 0 0,0-1-1 0 0,0 1 0 0 0,0-1 1 0 0,0 0-1 0 0,0 0 0 0 0,0 0 1 0 0,0 0-1 0 0,-1 0 0 0 0,1 0 1 0 0,3-3-1 0 0,-1-1 14 0 0,1-1 0 0 0,-1 1 0 0 0,0-1 0 0 0,0 0-1 0 0,-1 0 1 0 0,0 0 0 0 0,0 0 0 0 0,0-1 0 0 0,-1 1 0 0 0,1-1 0 0 0,-2 1 0 0 0,1-1 0 0 0,0-7 0 0 0,18 54-976 0 0,5 36 1230 0 0,-3 1 0 0 0,-4 1 1 0 0,-3 0-1 0 0,-4 2 0 0 0,3 137 0 0 0,-14-209-270 0 0,0 0 0 0 0,-1 0 0 0 0,1 0 0 0 0,-2-1 0 0 0,1 1 1 0 0,-1 0-1 0 0,-1 0 0 0 0,1-1 0 0 0,-1 1 0 0 0,-5 8 0 0 0,6-13 77 0 0,0 0-1 0 0,-1 1 1 0 0,1-1-1 0 0,-1 0 1 0 0,0 0-1 0 0,0 0 1 0 0,0-1-1 0 0,0 1 1 0 0,-1-1-1 0 0,1 0 1 0 0,-1 1 0 0 0,1-2-1 0 0,-1 1 1 0 0,0 0-1 0 0,0-1 1 0 0,1 1-1 0 0,-1-1 1 0 0,0 0-1 0 0,0-1 1 0 0,-1 1-1 0 0,-4 0 1 0 0,-2-1 19 0 0,0-1 1 0 0,1 1-1 0 0,-1-2 0 0 0,0 1 0 0 0,1-2 1 0 0,-1 1-1 0 0,1-1 0 0 0,0-1 1 0 0,-16-7-1 0 0,22 9-188 0 0,0 0 0 0 0,1 0 0 0 0,-1 0 1 0 0,0 0-1 0 0,1-1 0 0 0,0 1 0 0 0,0-1 0 0 0,-1 0 0 0 0,2 0 1 0 0,-1 0-1 0 0,0 0 0 0 0,1 0 0 0 0,-1-1 0 0 0,1 1 1 0 0,0-1-1 0 0,0 0 0 0 0,0 1 0 0 0,1-1 0 0 0,-1 0 0 0 0,1 0 1 0 0,0 0-1 0 0,0 0 0 0 0,0-1 0 0 0,1 1 0 0 0,-1 0 0 0 0,1 0 1 0 0,1-6-1 0 0,-1 7-244 0 0,1-1 1 0 0,0 1-1 0 0,0 0 1 0 0,1 1-1 0 0,-1-1 0 0 0,1 0 1 0 0,-1 0-1 0 0,1 0 1 0 0,0 1-1 0 0,0-1 1 0 0,0 1-1 0 0,0 0 1 0 0,0-1-1 0 0,5-2 0 0 0,-2 0-585 0 0,18-18-2946 0 0</inkml:trace>
</inkml:ink>
</file>

<file path=ppt/ink/ink8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3.7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36 2704 0 0,'0'0'10513'0'0,"84"-36"-12897"0"0,-52 36 2228 0 0,-2 0 68 0 0,0 0 76 0 0,-1 0-352 0 0,-5 5-1396 0 0,-6-2-720 0 0,-8 4-1829 0 0</inkml:trace>
</inkml:ink>
</file>

<file path=ppt/ink/ink8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4.15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1 223 3464 0 0,'0'0'7769'0'0,"95"-2"-9637"0"0,-61-1 872 0 0,-2-3-680 0 0,-6 2-565 0 0,7-10-2211 0 0</inkml:trace>
  <inkml:trace contextRef="#ctx0" brushRef="#br0" timeOffset="1">456 18 4560 0 0,'0'0'6767'0'0,"16"-2"-7830"0"0,-1-1 935 0 0,12-2 153 0 0,47-2 0 0 0,-68 7-141 0 0,1 0 1 0 0,-1 0-1 0 0,0 0 0 0 0,1 1 1 0 0,-1-1-1 0 0,0 2 1 0 0,1-1-1 0 0,-1 1 1 0 0,0 0-1 0 0,0 0 0 0 0,0 0 1 0 0,-1 1-1 0 0,1 0 1 0 0,8 6-1 0 0,-13-8-144 0 0,0 0 1 0 0,0-1-1 0 0,0 1 0 0 0,0 1 0 0 0,-1-1 0 0 0,1 0 1 0 0,0 0-1 0 0,0 0 0 0 0,-1 0 0 0 0,1 0 1 0 0,-1 1-1 0 0,1-1 0 0 0,-1 0 0 0 0,1 1 0 0 0,-1 1 1 0 0,1 14-2909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32.69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313 157 2460 0 0,'0'0'4483'0'0,"8"-7"-5352"0"0,-2 2 810 0 0,-2 2 46 0 0,-1 0 0 0 0,1 0 1 0 0,1 0-1 0 0,-1 0 0 0 0,0 1 0 0 0,1 0 1 0 0,-1 0-1 0 0,1 0 0 0 0,-1 0 0 0 0,1 1 1 0 0,0-1-1 0 0,0 1 0 0 0,6 0 1 0 0,272-39 128 0 0,-158 20-162 0 0,-118 19 169 0 0,20-2-585 0 0,-27 3 448 0 0,0 0 0 0 0,0 0 0 0 0,0 0 0 0 0,0 0 0 0 0,0 0-1 0 0,0 0 1 0 0,0 0 0 0 0,0 0 0 0 0,0 0 0 0 0,0 0 0 0 0,0 0 0 0 0,0 0-1 0 0,0 0 1 0 0,0 0 0 0 0,0 0 0 0 0,0 0 0 0 0,0 0 0 0 0,0 1 0 0 0,0-1-1 0 0,0 0 1 0 0,0 0 0 0 0,0 0 0 0 0,0 0 0 0 0,0 0 0 0 0,0 0 0 0 0,0 0-29 0 0,-17 5-135 0 0,-283 60 525 0 0,248-58-242 0 0,1-2 0 0 0,-1-2 0 0 0,-101-8 0 0 0,151 5-67 0 0,-1 0 30 0 0,0 0-1 0 0,0 0 1 0 0,0-1-1 0 0,0 1 1 0 0,0-1-1 0 0,0 1 1 0 0,0-1-1 0 0,1 0 1 0 0,-1 0-1 0 0,0 0 1 0 0,1-1-1 0 0,-1 1 1 0 0,1-1-1 0 0,-1 1 1 0 0,1-1-1 0 0,-4-2 1 0 0,6 3-26 0 0,0 0 0 0 0,0 1 0 0 0,0-1 0 0 0,0 1 0 0 0,1-1 0 0 0,-1 1 0 0 0,0-1 1 0 0,0 1-1 0 0,0-1 0 0 0,0 1 0 0 0,1-1 0 0 0,-1 1 0 0 0,0 0 0 0 0,0-1 0 0 0,1 1 1 0 0,-1-1-1 0 0,0 1 0 0 0,1 0 0 0 0,-1-1 0 0 0,1 1 0 0 0,-1-1 0 0 0,0 1 0 0 0,1 0 1 0 0,-1 0-1 0 0,1-1 0 0 0,-1 1 0 0 0,1 0 0 0 0,-1 0 0 0 0,1 0 0 0 0,-1-1 0 0 0,1 1 1 0 0,0 0-1 0 0,23-8-118 0 0,-20 7 50 0 0,96-25-420 0 0,2 4 0 0 0,-1 5 0 0 0,197-8 0 0 0,-286 24 419 0 0,17 1 3 0 0,-27 1 129 0 0,-17 3 143 0 0,-130 23-110 0 0,-2-7 0 0 0,0-6 0 0 0,-189-6 0 0 0,305-10-42 0 0,30 2-69 0 0,0 0-1 0 0,1 0 1 0 0,-1 0 0 0 0,0 0 0 0 0,0 0 0 0 0,0 0-1 0 0,1 0 1 0 0,-1 0 0 0 0,0 0 0 0 0,0 0 0 0 0,0 0-1 0 0,0-1 1 0 0,1 1 0 0 0,-1 0 0 0 0,0-1 0 0 0,0 1-1 0 0,1-1 1 0 0,-1 1 0 0 0,0-1 0 0 0,1 1 0 0 0,-1-1-1 0 0,1 1 1 0 0,-1-1 0 0 0,0 1 0 0 0,1-1 0 0 0,-1 0-1 0 0,1 1 1 0 0,-1-2 0 0 0,2 1-29 0 0,0 0-1 0 0,0 0 1 0 0,1 0-1 0 0,-1 1 1 0 0,0-1 0 0 0,1 0-1 0 0,-1 1 1 0 0,0-1-1 0 0,1 1 1 0 0,-1 0 0 0 0,1-1-1 0 0,-1 1 1 0 0,1 0-1 0 0,-1 0 1 0 0,1 0-1 0 0,-1 0 1 0 0,0 0 0 0 0,3 0-1 0 0,5 0-76 0 0,145-13-736 0 0,219 10 0 0 0,-344 4 639 0 0,-2 2-1 0 0,1 0 0 0 0,0 2 1 0 0,42 13-1 0 0,-69-18 160 0 0,1 0 0 0 0,-1 0 0 0 0,0 1 0 0 0,0-1 1 0 0,1 1-1 0 0,-1-1 0 0 0,0 1 0 0 0,0 0 0 0 0,0-1 0 0 0,0 1 0 0 0,0 0 0 0 0,0 0 1 0 0,0 0-1 0 0,0 0 0 0 0,0 0 0 0 0,0 0 0 0 0,0 0 0 0 0,0 0 0 0 0,-1 0 1 0 0,2 2-1 0 0,-2-2 12 0 0,0 0 1 0 0,0 0 0 0 0,-1 0-1 0 0,1 0 1 0 0,0 0 0 0 0,0 0 0 0 0,-1-1-1 0 0,1 1 1 0 0,0 0 0 0 0,-1 0-1 0 0,1 0 1 0 0,-1 0 0 0 0,1-1-1 0 0,-1 1 1 0 0,1 0 0 0 0,-1-1 0 0 0,0 1-1 0 0,1 0 1 0 0,-1-1 0 0 0,0 1-1 0 0,-1 0 1 0 0,-7 5 136 0 0,-1 0 0 0 0,1-1 0 0 0,-19 7 0 0 0,24-11-40 0 0,-65 26 201 0 0,-1-3-1 0 0,-1-4 1 0 0,-1-2-1 0 0,-1-4 1 0 0,-130 8-1 0 0,546-49-231 0 0,-24-1-2474 0 0,-311 28 2295 0 0,75-5-225 0 0,-53 4 201 0 0,-24 2 6 0 0,-10 1-72 0 0,-129 31 1549 0 0,-60 12-800 0 0,55-22 659 0 0,-277 9-1 0 0,809-59-2126 0 0,4 0-2466 0 0,-403 34 3034 0 0,-8 1 563 0 0,-58 21 397 0 0,-1-3 1 0 0,-2-3-1 0 0,0-3 1 0 0,-1-4-1 0 0,-108 10 0 0 0,154-24-326 0 0,4 0 196 0 0,21-1-318 0 0,11-1-136 0 0,319-20-490 0 0,-47 0-1098 0 0,-247 22 1127 0 0,-31-2 437 0 0,-1 0-1 0 0,0 0 0 0 0,0-1 1 0 0,0 1-1 0 0,0 1 0 0 0,1-1 1 0 0,-1 0-1 0 0,0 0 1 0 0,0 0-1 0 0,0 0 0 0 0,0 0 1 0 0,1 0-1 0 0,-1 0 1 0 0,0 0-1 0 0,0 0 0 0 0,0 0 1 0 0,0 0-1 0 0,1 0 0 0 0,-1 0 1 0 0,0 0-1 0 0,0 1 1 0 0,0-1-1 0 0,0 0 0 0 0,0 0 1 0 0,0 0-1 0 0,1 0 1 0 0,-1 0-1 0 0,0 1 0 0 0,0-1 1 0 0,0 0-1 0 0,0 0 0 0 0,0 0 1 0 0,0 0-1 0 0,0 0 1 0 0,0 1-1 0 0,0-1 0 0 0,0 0 1 0 0,0 0-1 0 0,0 0 1 0 0,0 1-1 0 0,0-1 0 0 0,0 0 1 0 0,0 0-1 0 0,0 0 0 0 0,0 1 1 0 0,-16 9 185 0 0,-23 6 374 0 0,-1-2 0 0 0,0-1 0 0 0,-54 9 0 0 0,-127 11 280 0 0,209-30-891 0 0,19 0-361 0 0,23 1 188 0 0,260-13 528 0 0,-73-1-1119 0 0,-206 13 292 0 0,-15 3 155 0 0,-15 6 290 0 0,-50 19 742 0 0,-1-3 0 0 0,-128 32 1 0 0,67-23 621 0 0,130-37-1292 0 0,0 1 0 0 0,0-1 1 0 0,-1 0-1 0 0,1 1 0 0 0,0-1 0 0 0,0 0 1 0 0,0 1-1 0 0,-1 0 0 0 0,1-1 0 0 0,0 1 1 0 0,0 0-1 0 0,0-1 0 0 0,0 1 0 0 0,0 0 1 0 0,0 0-1 0 0,0 0 0 0 0,1 0 0 0 0,-2 1 1 0 0,2-1-2 0 0,0-1 1 0 0,0 1-1 0 0,0 0 1 0 0,0-1 0 0 0,1 1-1 0 0,-1-1 1 0 0,0 1-1 0 0,0-1 1 0 0,1 1 0 0 0,-1-1-1 0 0,0 1 1 0 0,1-1-1 0 0,-1 1 1 0 0,1-1-1 0 0,-1 0 1 0 0,0 1 0 0 0,1-1-1 0 0,-1 1 1 0 0,1-1-1 0 0,-1 0 1 0 0,1 1 0 0 0,-1-1-1 0 0,1 0 1 0 0,-1 0-1 0 0,1 0 1 0 0,0 1 0 0 0,8 2 43 0 0,-1 0 1 0 0,1 0 0 0 0,14 2 0 0 0,54 3 284 0 0,151-2 0 0 0,-5-2-1659 0 0,-170 0-148 0 0,12-3-1117 0 0</inkml:trace>
</inkml:ink>
</file>

<file path=ppt/ink/ink8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4.5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0 612 0 0,'0'0'9229'0'0,"85"5"-9013"0"0,-57-5-200 0 0,9 0-8 0 0,5 0 0 0 0,4 0-8 0 0,3 0-56 0 0,3 0-680 0 0,-13 0-848 0 0,20-3-1657 0 0</inkml:trace>
</inkml:ink>
</file>

<file path=ppt/ink/ink8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6.34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8053 0 0,'0'0'4563'0'0,"3"15"-5918"0"0,62 227 1569 0 0,-56-210-468 0 0,-3-15 2704 0 0,-11-46-1328 0 0,1 3-1211 0 0,1 0-1 0 0,1-1 0 0 0,1 1 1 0 0,1 0-1 0 0,2-1 1 0 0,5-29-1 0 0,-6 52-63 0 0,-1 1-1 0 0,1 0 1 0 0,0-1-1 0 0,1 1 1 0 0,-1 0 0 0 0,1 0-1 0 0,-1 0 1 0 0,1 0-1 0 0,0 0 1 0 0,0 0 0 0 0,0 1-1 0 0,1-1 1 0 0,2-3-1 0 0,-3 5-175 0 0,0 0-1 0 0,-1 0 1 0 0,1 0-1 0 0,0 1 0 0 0,0-1 1 0 0,0 0-1 0 0,0 0 1 0 0,-1 1-1 0 0,1 0 0 0 0,0-1 1 0 0,0 1-1 0 0,0 0 1 0 0,0 0-1 0 0,0 0 0 0 0,0 0 1 0 0,0 0-1 0 0,0 0 1 0 0,0 1-1 0 0,0-1 0 0 0,0 1 1 0 0,0-1-1 0 0,0 1 1 0 0,0 0-1 0 0,2 1 0 0 0,11 5-2456 0 0</inkml:trace>
</inkml:ink>
</file>

<file path=ppt/ink/ink8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6.7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 1 1840 0 0,'0'0'9541'0'0,"-9"16"-10396"0"0,-30 51 746 0 0,36-63 72 0 0,1-1-1 0 0,0 1 1 0 0,0 0-1 0 0,0 0 1 0 0,1 0 0 0 0,-1 1-1 0 0,1-1 1 0 0,0 0 0 0 0,0 0-1 0 0,1 1 1 0 0,-1-1-1 0 0,1 0 1 0 0,0 1 0 0 0,0-1-1 0 0,0 1 1 0 0,1-1-1 0 0,0 0 1 0 0,-1 1 0 0 0,2-1-1 0 0,-1 0 1 0 0,0 0 0 0 0,1 0-1 0 0,3 7 1 0 0,-2-7-123 0 0,0-1 0 0 0,0 1 1 0 0,1-1-1 0 0,-1 0 1 0 0,1 0-1 0 0,0 0 0 0 0,0-1 1 0 0,0 1-1 0 0,0-1 0 0 0,0 0 1 0 0,0 0-1 0 0,0 0 0 0 0,1-1 1 0 0,-1 1-1 0 0,1-1 1 0 0,-1 0-1 0 0,1-1 0 0 0,8 1 1 0 0,-1 0 165 0 0,-1-1 1 0 0,1-1 0 0 0,0 0 0 0 0,0-1-1 0 0,-1 0 1 0 0,1-1 0 0 0,-1 0 0 0 0,1-1-1 0 0,19-9 1 0 0,-27 11 171 0 0,1 0-1 0 0,-1 0 1 0 0,0-1-1 0 0,0 0 1 0 0,0 0-1 0 0,0 0 1 0 0,-1 0-1 0 0,1-1 1 0 0,-1 1-1 0 0,0-1 1 0 0,0 0-1 0 0,0 0 1 0 0,-1 0-1 0 0,1 0 1 0 0,-1 0-1 0 0,0-1 0 0 0,0 1 1 0 0,0-1-1 0 0,-1 1 1 0 0,0-1-1 0 0,1 0 1 0 0,-2 0-1 0 0,1 1 1 0 0,-1-1-1 0 0,1 0 1 0 0,-2-9-1 0 0,1 11-89 0 0,0 1 0 0 0,-1 0 1 0 0,0-1-1 0 0,1 1 0 0 0,-1-1 0 0 0,0 1 0 0 0,0 0 0 0 0,0-1 0 0 0,0 1 0 0 0,0 0 0 0 0,-1 0 0 0 0,1 0 0 0 0,-1 0 0 0 0,1 0 0 0 0,-1 0 0 0 0,0 1 0 0 0,0-1 0 0 0,-3-2 0 0 0,2 2-95 0 0,-1 0 0 0 0,-1 0 0 0 0,1 0-1 0 0,0 0 1 0 0,0 1 0 0 0,-1-1 0 0 0,1 1-1 0 0,-1 0 1 0 0,-7 0 0 0 0,5 0-105 0 0,-1 1 0 0 0,0 0 0 0 0,0 0 0 0 0,0 1 0 0 0,1 0 1 0 0,-1 0-1 0 0,0 1 0 0 0,1 0 0 0 0,-1 1 0 0 0,1-1 0 0 0,-12 7 0 0 0,17-7-11 0 0,0 0 0 0 0,0-1 0 0 0,0 1-1 0 0,0 0 1 0 0,1 0 0 0 0,-1 0 0 0 0,1 0-1 0 0,-1 0 1 0 0,1 0 0 0 0,0 1 0 0 0,0-1-1 0 0,0 0 1 0 0,-1 3 0 0 0,1-4-50 0 0,1 0-1 0 0,0 0 1 0 0,0 1 0 0 0,-1-1 0 0 0,1 0 0 0 0,0 0-1 0 0,0 0 1 0 0,0 0 0 0 0,0 0 0 0 0,0 0 0 0 0,0 0-1 0 0,1 0 1 0 0,-1 0 0 0 0,0 0 0 0 0,1 0 0 0 0,-1 1-1 0 0,0-1 1 0 0,1 0 0 0 0,-1-1 0 0 0,1 1 0 0 0,-1 0 0 0 0,1 0-1 0 0,0 0 1 0 0,-1 0 0 0 0,1 0 0 0 0,0 0 0 0 0,0-1-1 0 0,0 1 1 0 0,0 0 0 0 0,-1-1 0 0 0,1 1 0 0 0,0-1-1 0 0,0 1 1 0 0,2 0 0 0 0,18 5-2948 0 0</inkml:trace>
</inkml:ink>
</file>

<file path=ppt/ink/ink8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7.1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144 1 1448 0 0,'0'0'8972'0'0,"-14"8"-8698"0"0,-44 27-223 0 0,52-30-29 0 0,0 0 0 0 0,0 0 0 0 0,1 0 0 0 0,-1 0 0 0 0,1 1 0 0 0,1 0-1 0 0,-1 0 1 0 0,1 0 0 0 0,0 1 0 0 0,-4 8 0 0 0,5-10-41 0 0,1-1 1 0 0,1 1-1 0 0,-1 0 0 0 0,1-1 0 0 0,0 1 1 0 0,0 0-1 0 0,0 0 0 0 0,1 0 0 0 0,0 0 1 0 0,0 0-1 0 0,0 0 0 0 0,0 0 0 0 0,1-1 1 0 0,1 9-1 0 0,0-9-93 0 0,0 0-1 0 0,0 0 1 0 0,1 0-1 0 0,-1-1 1 0 0,1 1-1 0 0,0 0 1 0 0,0-1-1 0 0,0 0 1 0 0,1 0-1 0 0,-1 0 1 0 0,1 0-1 0 0,-1 0 1 0 0,1-1 0 0 0,0 0-1 0 0,0 1 1 0 0,0-1-1 0 0,0-1 1 0 0,1 1-1 0 0,-1-1 1 0 0,0 1-1 0 0,1-1 1 0 0,6 0-1 0 0,7 2-384 0 0,0-1-1 0 0,1 0 0 0 0,-1-2 0 0 0,22-1 0 0 0,-36 1 498 0 0,1-1 0 0 0,-1 0 1 0 0,0 0-1 0 0,1 0 0 0 0,-1 0 0 0 0,0-1 0 0 0,0 1 0 0 0,0-1 0 0 0,0 0 0 0 0,0 0 1 0 0,4-4-1 0 0,-3 2 300 0 0,-1 1 0 0 0,-1-1 0 0 0,1 0 0 0 0,0 0 0 0 0,-1-1 0 0 0,0 1 0 0 0,0-1 0 0 0,0 1 0 0 0,-1-1 0 0 0,1 0 0 0 0,-1 0 0 0 0,0 0 0 0 0,2-10 1 0 0,-3 10 20 0 0,0-1 1 0 0,0 0 0 0 0,-1 1 0 0 0,1-1 0 0 0,-1 0 0 0 0,-1 0 0 0 0,1 0-1 0 0,-1 1 1 0 0,0-1 0 0 0,0 0 0 0 0,-1 1 0 0 0,-3-11 0 0 0,3 11-325 0 0,0 1 1 0 0,-1 0-1 0 0,1 0 1 0 0,-1 1-1 0 0,0-1 1 0 0,0 0-1 0 0,0 1 1 0 0,0 0-1 0 0,-1 0 0 0 0,-6-5 1 0 0,6 5-191 0 0,-1 1 1 0 0,1 0-1 0 0,-1 0 0 0 0,0 0 1 0 0,0 1-1 0 0,0-1 0 0 0,0 1 1 0 0,0 0-1 0 0,0 1 0 0 0,0-1 1 0 0,0 1-1 0 0,0 0 0 0 0,0 0 1 0 0,0 1-1 0 0,0-1 1 0 0,0 1-1 0 0,0 0 0 0 0,0 1 1 0 0,0-1-1 0 0,-8 5 0 0 0</inkml:trace>
</inkml:ink>
</file>

<file path=ppt/ink/ink8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7.6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40 0 3088 0 0,'0'0'8608'0'0,"3"10"-8588"0"0,18 60 406 0 0,20 117 0 0 0,-12-46-215 0 0,-23-116-313 0 0,13 61-1128 0 0,-10-29-2734 0 0,-8-45 1269 0 0</inkml:trace>
  <inkml:trace contextRef="#ctx0" brushRef="#br0" timeOffset="1">1 362 5593 0 0,'0'0'6824'0'0,"81"-11"-8624"0"0,-47 11 1568 0 0,7 6 80 0 0,1 3-380 0 0,-7-5-1360 0 0,13 4-2149 0 0</inkml:trace>
</inkml:ink>
</file>

<file path=ppt/ink/ink8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8.1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 84 5533 0 0,'0'0'5223'0'0,"-3"11"-5175"0"0,-13 33 34 0 0,7-26 900 0 0,7-27-1034 0 0,5-19-410 0 0,9-11 2396 0 0,9 79-3204 0 0,-15-22 1153 0 0,4 10-1668 0 0,-1-10-2572 0 0</inkml:trace>
  <inkml:trace contextRef="#ctx0" brushRef="#br0" timeOffset="1">228 48 1864 0 0,'0'0'9038'0'0,"11"16"-9030"0"0,80 108 600 0 0,-86-117-545 0 0,33 41 100 0 0,-36-46-113 0 0,0 1 0 0 0,1-1 0 0 0,-1 0-1 0 0,1 0 1 0 0,-1 0 0 0 0,1 0 0 0 0,0 0 0 0 0,-1 0 0 0 0,1-1 0 0 0,0 1-1 0 0,0-1 1 0 0,0 0 0 0 0,1 0 0 0 0,-1 0 0 0 0,5 0 0 0 0,-6-2 154 0 0,1-1 0 0 0,0 1 0 0 0,-1-1 0 0 0,1 0 0 0 0,-1 0 0 0 0,0 0 0 0 0,1-1 0 0 0,-1 1 0 0 0,0 0 0 0 0,0-1 0 0 0,-1 0 0 0 0,1 1 0 0 0,0-1 0 0 0,-1 0 0 0 0,2-3 0 0 0,2-3-62 0 0,43-83 181 0 0,-36 66-609 0 0,1 0-1 0 0,28-39 1 0 0,-29 53-511 0 0,-2 40-8632 0 0,-10-23 9035 0 0,2 12-2662 0 0</inkml:trace>
</inkml:ink>
</file>

<file path=ppt/ink/ink8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8.7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262 271 6665 0 0,'0'0'5065'0'0,"-16"-2"-4744"0"0,-54-4-44 0 0,64 6-260 0 0,0 1-1 0 0,0-1 1 0 0,0 1 0 0 0,0 0 0 0 0,0 0-1 0 0,0 1 1 0 0,0 0 0 0 0,1 0 0 0 0,-1 0-1 0 0,1 1 1 0 0,-1 0 0 0 0,1 0 0 0 0,0 0-1 0 0,0 1 1 0 0,-6 5 0 0 0,-1-1-38 0 0,3-1-20 0 0,0 0 0 0 0,0 1 0 0 0,-10 10 0 0 0,16-16-23 0 0,1 1 1 0 0,0-1-1 0 0,0 1 1 0 0,1 0 0 0 0,-1-1-1 0 0,1 1 1 0 0,-1 0-1 0 0,1 0 1 0 0,0 0-1 0 0,0 0 1 0 0,0 0-1 0 0,0 0 1 0 0,1 0-1 0 0,-1 1 1 0 0,1-1-1 0 0,0 6 1 0 0,0-7 27 0 0,1-1 1 0 0,0 0-1 0 0,-1 0 1 0 0,1 0-1 0 0,0 0 1 0 0,0 0-1 0 0,0 0 1 0 0,0 0-1 0 0,0 0 1 0 0,0 0-1 0 0,0 0 1 0 0,0-1-1 0 0,1 1 0 0 0,-1 0 1 0 0,0-1-1 0 0,0 1 1 0 0,1-1-1 0 0,-1 1 1 0 0,0-1-1 0 0,1 0 1 0 0,-1 1-1 0 0,0-1 1 0 0,1 0-1 0 0,-1 0 1 0 0,0 0-1 0 0,1 0 1 0 0,-1 0-1 0 0,1 0 1 0 0,1-1-1 0 0,4 1 120 0 0,1 0 0 0 0,-1-1 0 0 0,1 0 0 0 0,9-3 0 0 0,-7 1-124 0 0,1 0 0 0 0,-1 1 0 0 0,1 1-1 0 0,0 0 1 0 0,-1 0 0 0 0,1 1 0 0 0,0 0 0 0 0,0 1-1 0 0,0 0 1 0 0,-1 1 0 0 0,1 0 0 0 0,-1 0 0 0 0,1 1-1 0 0,-1 1 1 0 0,18 8 0 0 0,-18-8 114 0 0,0 0 1 0 0,0-1-1 0 0,0 0 0 0 0,0-1 1 0 0,1 0-1 0 0,-1-1 0 0 0,1 0 1 0 0,-1 0-1 0 0,1-1 0 0 0,-1 0 1 0 0,14-3-1 0 0,-15 1 0 0 0,0-1 0 0 0,0 1-1 0 0,-1-2 1 0 0,1 1 0 0 0,-1-1 0 0 0,1-1 0 0 0,-1 1-1 0 0,-1-1 1 0 0,1-1 0 0 0,-1 0 0 0 0,0 0 0 0 0,13-13-1 0 0,-3 0-123 0 0,0-1 0 0 0,-1-1 0 0 0,-1 0 0 0 0,-1-1 0 0 0,13-27 0 0 0,-21 35-57 0 0,0 0 1 0 0,-1 0 0 0 0,-1 0 0 0 0,0 0-1 0 0,-1-1 1 0 0,-1 0 0 0 0,0 0 0 0 0,-1 1-1 0 0,-1-1 1 0 0,-1-22 0 0 0,1 35 137 0 0,0-1-1 0 0,-1 0 1 0 0,1 1 0 0 0,-1-1 0 0 0,1 1 0 0 0,-1-1-1 0 0,0 1 1 0 0,0-1 0 0 0,0 1 0 0 0,0 0-1 0 0,-1-1 1 0 0,1 1 0 0 0,0 0 0 0 0,-1 0-1 0 0,0 0 1 0 0,-3-4 0 0 0,5 6-23 0 0,-1 0 1 0 0,1 0-1 0 0,-1-1 1 0 0,0 1-1 0 0,1 0 1 0 0,-1 0 0 0 0,1-1-1 0 0,-1 1 1 0 0,0 0-1 0 0,1 0 1 0 0,-1 0-1 0 0,1 0 1 0 0,-1 0-1 0 0,0 0 1 0 0,1 0-1 0 0,-1 0 1 0 0,1 0-1 0 0,-1 0 1 0 0,0 1 0 0 0,1-1-1 0 0,-1 0 1 0 0,1 0-1 0 0,-1 1 1 0 0,0-1-1 0 0,0 1 1 0 0,0 0-24 0 0,-1 0 1 0 0,0 1-1 0 0,1-1 1 0 0,0 1-1 0 0,-1 0 1 0 0,1-1-1 0 0,0 1 1 0 0,0 0-1 0 0,0 0 1 0 0,0 0-1 0 0,-1 2 1 0 0,-10 28 198 0 0,1 0-1 0 0,1 1 1 0 0,2 0 0 0 0,-6 54 0 0 0,9-37-21 0 0,3 0-1 0 0,5 75 1 0 0,-2-112-135 0 0,1 1-1 0 0,0-1 1 0 0,8 23 0 0 0,-9-31-439 0 0,1 0 0 0 0,1 0 0 0 0,-1 0 0 0 0,1 0 0 0 0,-1 0 1 0 0,1-1-1 0 0,1 1 0 0 0,-1-1 0 0 0,1 0 0 0 0,-1 0 0 0 0,9 6 0 0 0,-1-3-2488 0 0</inkml:trace>
</inkml:ink>
</file>

<file path=ppt/ink/ink8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9.1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4396 0 0,'0'0'5074'0'0,"13"6"-5575"0"0,-7-3 451 0 0,4 1 15 0 0,0 1 0 0 0,-1 0 0 0 0,1 0 0 0 0,-1 1 0 0 0,0 0 0 0 0,-1 1 0 0 0,0 0 0 0 0,14 15-1 0 0,0 7 200 0 0,-1 1-1 0 0,-1 1 0 0 0,-2 1 0 0 0,20 46 0 0 0,39 138 968 0 0,-61-160-843 0 0,-1 2-1 0 0,-4-1 1 0 0,-2 1-1 0 0,-2 1 1 0 0,-3-1 0 0 0,-4 61-1 0 0,-1-105-238 0 0,0 0 1 0 0,-1 0-1 0 0,-1 0 0 0 0,0 0 0 0 0,-1-1 0 0 0,-1 1 0 0 0,0-1 1 0 0,-1 0-1 0 0,0 0 0 0 0,-1-1 0 0 0,-10 15 0 0 0,12-20 34 0 0,-1 0-1 0 0,0-1 1 0 0,0 1-1 0 0,0-1 0 0 0,-1-1 1 0 0,0 1-1 0 0,0-1 0 0 0,0 0 1 0 0,-1-1-1 0 0,0 1 1 0 0,1-2-1 0 0,-2 1 0 0 0,1-1 1 0 0,0 0-1 0 0,-1-1 1 0 0,1 0-1 0 0,-1 0 0 0 0,-17 0 1 0 0,22-1-173 0 0,-1-1 0 0 0,0 0 0 0 0,1 0 1 0 0,-1-1-1 0 0,1 1 0 0 0,-1-1 0 0 0,-7-2 1 0 0,10 2-185 0 0,1 0 1 0 0,-1 0 0 0 0,1 0-1 0 0,-1 0 1 0 0,1 0 0 0 0,-1 0-1 0 0,1-1 1 0 0,0 1 0 0 0,0 0 0 0 0,0-1-1 0 0,-1 1 1 0 0,2-1 0 0 0,-1 0-1 0 0,0 1 1 0 0,0-1 0 0 0,0 0-1 0 0,1 1 1 0 0,-1-1 0 0 0,1 0-1 0 0,-1 0 1 0 0,1 0 0 0 0,0 1 0 0 0,0-1-1 0 0,0-3 1 0 0,-1-28-6779 0 0</inkml:trace>
</inkml:ink>
</file>

<file path=ppt/ink/ink8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09.79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0 7765 0 0,'0'0'4316'0'0,"-3"99"-5292"0"0,0-70 1064 0 0,0 0-88 0 0,-1-2-372 0 0,-2 1-1152 0 0,3-9-1400 0 0</inkml:trace>
  <inkml:trace contextRef="#ctx0" brushRef="#br0" timeOffset="1">43 578 5044 0 0,'0'0'9581'0'0,"-8"85"-9517"0"0,8-70 24 0 0,3 6-88 0 0,0 3 0 0 0,-1 2-652 0 0,-2 3-1080 0 0,-3-7-2228 0 0,-20 4-4005 0 0</inkml:trace>
</inkml:ink>
</file>

<file path=ppt/ink/ink8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0.5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30 4012 0 0,'0'0'8076'0'0,"8"4"-8312"0"0,-1 1 313 0 0,0 0 1 0 0,-1 0-1 0 0,1 0 0 0 0,-1 1 1 0 0,0 0-1 0 0,0 0 1 0 0,-1 0-1 0 0,0 1 0 0 0,0 0 1 0 0,0 0-1 0 0,6 13 1 0 0,5 14 25 0 0,-1 1 1 0 0,-2 0 0 0 0,-1 1-1 0 0,-2 0 1 0 0,-1 1 0 0 0,3 39 0 0 0,-22-109 3335 0 0,1 5-3540 0 0,-7-35 1 0 0,12 40 73 0 0,2-1 0 0 0,0 0 1 0 0,1 1-1 0 0,2-1 0 0 0,5-39 0 0 0,-5 57-84 0 0,1 0 0 0 0,0 0 0 0 0,0 0 0 0 0,0 0 0 0 0,0 0 0 0 0,1 0 0 0 0,0 1 0 0 0,1-1-1 0 0,-1 1 1 0 0,1 0 0 0 0,6-7 0 0 0,-7 9-121 0 0,1 0-1 0 0,-1 0 1 0 0,1 1 0 0 0,0-1-1 0 0,0 1 1 0 0,0 0 0 0 0,1 0-1 0 0,-1 1 1 0 0,0-1-1 0 0,1 1 1 0 0,-1 0 0 0 0,1 0-1 0 0,-1 0 1 0 0,1 1-1 0 0,0-1 1 0 0,-1 1 0 0 0,8 1-1 0 0,-5 0-285 0 0,0 0 1 0 0,0 1-1 0 0,0 0 0 0 0,0 0 0 0 0,0 0 0 0 0,-1 1 0 0 0,1 0 0 0 0,-1 0 0 0 0,1 1 1 0 0,-1 0-1 0 0,6 5 0 0 0,10 7-2136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34.48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293 119 508 0 0,'0'0'4595'0'0,"7"-7"-4324"0"0,1-3-95 0 0,2 1-1 0 0,-1 1 1 0 0,1 0-1 0 0,1 0 1 0 0,-1 1-1 0 0,1 0 1 0 0,20-9-1 0 0,-1 5-113 0 0,0 2 0 0 0,59-10-1 0 0,-230 50-428 0 0,5 0 950 0 0,55-20 599 0 0,-109 1 1 0 0,521-31-1538 0 0,4-1-903 0 0,-333 22 986 0 0,-7 2 227 0 0,-9 4 127 0 0,-26 7 231 0 0,-2-3-1 0 0,0-1 1 0 0,0-1-1 0 0,-58 4 1 0 0,27-8 158 0 0,-117-6 0 0 0,581-3-3230 0 0,3-32 1092 0 0,-370 33 1868 0 0,-21 2 369 0 0,-8 0 946 0 0,-33 4-1605 0 0,-55 12 1 0 0,8 0 108 0 0,-67 5 1011 0 0,-1-7-1 0 0,-176-6 0 0 0,328-8-996 0 0,-20 0 62 0 0,37 2-1212 0 0,173 9-115 0 0,248-18-1 0 0,-436 7 1231 0 0,65-3-689 0 0,109-19 1 0 0,-197 21 4711 0 0,-14 1-4605 0 0,-177 20 518 0 0,-162 5 1415 0 0,242-24-189 0 0,130 1-1888 0 0,10 2 200 0 0,14 3-14 0 0,66 4 259 0 0,1-4 0 0 0,126-5 0 0 0,-117-3-150 0 0,147 1-335 0 0,-257 1 1073 0 0,0 1-1 0 0,0 0 1 0 0,-24 8 0 0 0,-1-1 53 0 0,-170 27 685 0 0,-19 4 380 0 0,225-40-1436 0 0,1 0 0 0 0,-1 1 0 0 0,1-1 1 0 0,-1 1-1 0 0,1-1 0 0 0,-1 1 0 0 0,1 0 0 0 0,-1-1 1 0 0,1 1-1 0 0,0 0 0 0 0,-1 0 0 0 0,0 1 0 0 0,1-1-14 0 0,1-1 0 0 0,0 0 1 0 0,0 0-1 0 0,0 1 0 0 0,-1-1 0 0 0,1 0 0 0 0,0 1 0 0 0,0-1 0 0 0,0 0 0 0 0,0 1 0 0 0,0-1 0 0 0,0 0 0 0 0,0 1 0 0 0,0-1 1 0 0,0 1-1 0 0,0-1 0 0 0,0 0 0 0 0,0 1 0 0 0,0-1 0 0 0,0 0 0 0 0,0 1 0 0 0,0-1 0 0 0,0 0 0 0 0,1 1 0 0 0,-1-1 0 0 0,0 0 0 0 0,0 1 1 0 0,0-1-1 0 0,1 0 0 0 0,-1 0 0 0 0,0 1 0 0 0,1-1 0 0 0,1 3-64 0 0,1-1 0 0 0,0 0-1 0 0,0 0 1 0 0,0 0 0 0 0,1 0 0 0 0,-1-1 0 0 0,0 1-1 0 0,1-1 1 0 0,4 2 0 0 0,53 11-68 0 0,2-2 1 0 0,107 7-1 0 0,24 2-374 0 0,-173-16 317 0 0,43 12-1 0 0,-56-14 132 0 0,-1 0 0 0 0,0 0-1 0 0,0 0 1 0 0,0 1 0 0 0,-1 0 0 0 0,1 0-1 0 0,-1 1 1 0 0,9 8 0 0 0,-14-12 72 0 0,0 0 1 0 0,0-1 0 0 0,-1 1-1 0 0,1 0 1 0 0,0 0-1 0 0,-1 0 1 0 0,1 0 0 0 0,-1 0-1 0 0,1 0 1 0 0,-1 0-1 0 0,1 0 1 0 0,-1 0 0 0 0,0 0-1 0 0,1 0 1 0 0,-1 0 0 0 0,0 0-1 0 0,0 0 1 0 0,0 0-1 0 0,0 0 1 0 0,0 0 0 0 0,0 0-1 0 0,0 1 1 0 0,0-1-1 0 0,0 0 1 0 0,0 0 0 0 0,-1 0-1 0 0,1 0 1 0 0,0 0 0 0 0,-1 0-1 0 0,1 0 1 0 0,-1 0-1 0 0,1 0 1 0 0,-1 0 0 0 0,0 0-1 0 0,0 0 1 0 0,-2 2 14 0 0,0 0-1 0 0,-1 0 1 0 0,1 0 0 0 0,-1-1-1 0 0,0 1 1 0 0,0-1 0 0 0,0 0 0 0 0,-4 2-1 0 0,-52 18 593 0 0,-1-2 0 0 0,0-3 1 0 0,-1-2-1 0 0,-1-3 0 0 0,0-3 0 0 0,-1-3 0 0 0,-72-2 0 0 0,47-1-166 0 0,74 3-956 0 0,18 3-259 0 0,19 7 117 0 0,0-8 717 0 0,0-2 0 0 0,0 0 0 0 0,0-2 0 0 0,1 0 0 0 0,0-2 0 0 0,-1 0 0 0 0,30-2 0 0 0,55 5-223 0 0,-48 1-387 0 0,92 7-3626 0 0,-57-12-686 0 0</inkml:trace>
</inkml:ink>
</file>

<file path=ppt/ink/ink8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0.9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0 139 1280 0 0,'0'0'8157'0'0,"13"-2"-7840"0"0,-7 1-285 0 0,5 0 12 0 0,0-1 0 0 0,1-1 0 0 0,-1 0 0 0 0,0 0 0 0 0,-1-1 0 0 0,1-1 0 0 0,-1 1 0 0 0,17-12 0 0 0,-15 7 26 0 0,27-22 87 0 0,-37 29-122 0 0,0 0 0 0 0,0 0 1 0 0,0 0-1 0 0,-1 0 0 0 0,1 0 0 0 0,-1 0 1 0 0,0 0-1 0 0,1 0 0 0 0,-1-1 0 0 0,0 1 1 0 0,0-1-1 0 0,0 1 0 0 0,-1-1 0 0 0,1 1 1 0 0,0-4-1 0 0,-1 5-31 0 0,-1 0 0 0 0,0 0-1 0 0,1 0 1 0 0,-1 0 0 0 0,1 0 0 0 0,-1 0-1 0 0,0 0 1 0 0,0 0 0 0 0,1 1 0 0 0,-1-1 0 0 0,0 0-1 0 0,0 1 1 0 0,0-1 0 0 0,0 0 0 0 0,0 1-1 0 0,0-1 1 0 0,0 1 0 0 0,0 0 0 0 0,0-1-1 0 0,0 1 1 0 0,0 0 0 0 0,0 0 0 0 0,0-1 0 0 0,0 1-1 0 0,-1 0 1 0 0,1 0 0 0 0,0 0 0 0 0,0 0-1 0 0,0 0 1 0 0,-2 1 0 0 0,-37 3-88 0 0,32-1 124 0 0,0 0 1 0 0,1 0-1 0 0,-1 1 1 0 0,1 0-1 0 0,-1 0 0 0 0,1 1 1 0 0,1 0-1 0 0,-1 0 1 0 0,1 1-1 0 0,0-1 1 0 0,0 2-1 0 0,0-1 1 0 0,1 0-1 0 0,0 1 1 0 0,0 0-1 0 0,1 0 1 0 0,0 1-1 0 0,-4 9 1 0 0,5-11-37 0 0,1 0 0 0 0,1 0 0 0 0,-1 0 0 0 0,1 0 0 0 0,0 0 0 0 0,0 0 0 0 0,1 0 0 0 0,-1 0 0 0 0,1 0 0 0 0,1 1 0 0 0,-1-1 0 0 0,1 0 0 0 0,0 0 1 0 0,1 0-1 0 0,0 0 0 0 0,-1 0 0 0 0,2 0 0 0 0,-1-1 0 0 0,1 1 0 0 0,0-1 0 0 0,0 1 0 0 0,0-1 0 0 0,1 0 0 0 0,0 0 0 0 0,5 5 0 0 0,2 0 5 0 0,0 0-1 0 0,0-1 0 0 0,1-1 0 0 0,0 0 0 0 0,0-1 0 0 0,1 0 0 0 0,0 0 1 0 0,0-2-1 0 0,25 8 0 0 0,-28-10-340 0 0,-1-1-1 0 0,1 0 1 0 0,0 0-1 0 0,0-1 1 0 0,0 0 0 0 0,0-1-1 0 0,0 0 1 0 0,0-1 0 0 0,0 0-1 0 0,0-1 1 0 0,0 0 0 0 0,-1 0-1 0 0,1-1 1 0 0,16-7 0 0 0,-3-5-2238 0 0,1-11-1445 0 0</inkml:trace>
</inkml:ink>
</file>

<file path=ppt/ink/ink8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1.4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5124 0 0,'0'0'6175'0'0,"2"16"-6038"0"0,0 14 117 0 0,2-1 0 0 0,2 0 0 0 0,9 32 0 0 0,12 15 223 0 0,47 92 0 0 0,-52-125-2189 0 0,46 64 0 0 0,-66-104 1420 0 0,17 18-3379 0 0,-8-19-128 0 0</inkml:trace>
</inkml:ink>
</file>

<file path=ppt/ink/ink8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1.8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0 136 10785 0 0,'0'0'1662'0'0,"19"3"-3505"0"0,86 13 1483 0 0,108 1 0 0 0,-213-17 360 0 0,24 0-215 0 0,0-1 0 0 0,40-6 0 0 0,-58 6 260 0 0,-1 0 1 0 0,1 0 0 0 0,-1-1-1 0 0,0 0 1 0 0,1 0 0 0 0,-1 0 0 0 0,0-1-1 0 0,0 1 1 0 0,0-1 0 0 0,-1 0 0 0 0,1-1-1 0 0,-1 1 1 0 0,1-1 0 0 0,-1 0-1 0 0,0 0 1 0 0,-1 0 0 0 0,6-8 0 0 0,-8 16 72 0 0,-1 0 0 0 0,1 0 0 0 0,-1 0 1 0 0,1 0-1 0 0,0 0 0 0 0,1 0 1 0 0,-1 0-1 0 0,1 0 0 0 0,0 0 1 0 0,0 0-1 0 0,0-1 0 0 0,0 1 0 0 0,5 5 1 0 0,-2-1-111 0 0,1 0 1 0 0,0 0-1 0 0,0-1 1 0 0,0 0 0 0 0,1 0-1 0 0,0-1 1 0 0,12 9-1 0 0,-13-11 38 0 0,1-1 0 0 0,0 0 0 0 0,0 0-1 0 0,0-1 1 0 0,0 0 0 0 0,0 0-1 0 0,0 0 1 0 0,0-1 0 0 0,1 0-1 0 0,-1-1 1 0 0,0 1 0 0 0,1-2 0 0 0,-1 1-1 0 0,1-1 1 0 0,-1 0 0 0 0,0 0-1 0 0,0-1 1 0 0,0 0 0 0 0,0 0 0 0 0,0-1-1 0 0,0 0 1 0 0,0 0 0 0 0,-1 0-1 0 0,1-1 1 0 0,-1 0 0 0 0,0 0-1 0 0,0-1 1 0 0,-1 0 0 0 0,1 0 0 0 0,-1 0-1 0 0,0-1 1 0 0,-1 1 0 0 0,1-1-1 0 0,-1 0 1 0 0,0-1 0 0 0,0 1 0 0 0,-1-1-1 0 0,0 1 1 0 0,0-1 0 0 0,-1 0-1 0 0,0 0 1 0 0,0 0 0 0 0,0-1 0 0 0,-1 1-1 0 0,0 0 1 0 0,0-11 0 0 0,-1 16-194 0 0,-3-22-1220 0 0,3 23 1173 0 0,0 0 0 0 0,0 0-1 0 0,0 0 1 0 0,-1 1 0 0 0,1-1 0 0 0,0 0 0 0 0,-1 0 0 0 0,1 1 0 0 0,-1-1 0 0 0,1 0 0 0 0,-1 1 0 0 0,1-1 0 0 0,-1 0 0 0 0,0 1 0 0 0,1-1 0 0 0,-1 1 0 0 0,0-1 0 0 0,1 1 0 0 0,-1-1 0 0 0,0 1 0 0 0,1 0 0 0 0,-1-1-1 0 0,0 1 1 0 0,0 0 0 0 0,-1-1 0 0 0,-9 1-2840 0 0</inkml:trace>
  <inkml:trace contextRef="#ctx0" brushRef="#br0" timeOffset="1">1013 100 184 0 0,'0'0'10022'0'0,"2"15"-9636"0"0,4 23 619 0 0,4 53 3521 0 0,-2-101-3964 0 0,32-69-922 0 0,5-10-2543 0 0,-10 31-2986 0 0,-29 50 3036 0 0</inkml:trace>
</inkml:ink>
</file>

<file path=ppt/ink/ink8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2.2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45 1812 0 0,'0'0'9240'0'0,"4"15"-9024"0"0,2 17-33 0 0,0 1 0 0 0,1 48-1 0 0,-8-69 1173 0 0,0-24-493 0 0,-1-24-872 0 0,3 28-78 0 0,0-1 0 0 0,0 1 0 0 0,1 0 0 0 0,1 1 0 0 0,-1-1 0 0 0,1 0 1 0 0,1 1-1 0 0,-1-1 0 0 0,1 1 0 0 0,0 0 0 0 0,1 0 0 0 0,0 1 0 0 0,8-10 0 0 0,-9 11 22 0 0,1 0-1 0 0,0 1 0 0 0,0-1 0 0 0,0 1 0 0 0,1 0 1 0 0,-1 0-1 0 0,1 1 0 0 0,0-1 0 0 0,0 1 1 0 0,0 0-1 0 0,0 1 0 0 0,1 0 0 0 0,-1 0 0 0 0,1 0 1 0 0,-1 1-1 0 0,12-1 0 0 0,-12 2 99 0 0,0 1 0 0 0,0 0 0 0 0,-1 1 0 0 0,1 0 0 0 0,0 0 0 0 0,-1 0 0 0 0,1 0 0 0 0,-1 1 0 0 0,0 0 0 0 0,0 0 0 0 0,0 0 0 0 0,0 1 0 0 0,0 0 0 0 0,5 6 0 0 0,3 3 402 0 0,-1 0 1 0 0,0 1-1 0 0,15 23 1 0 0,-23-30-302 0 0,0 0 0 0 0,-1 0 1 0 0,0 1-1 0 0,0-1 0 0 0,0 1 1 0 0,-1 0-1 0 0,0 0 1 0 0,0 9-1 0 0,0 17-7197 0 0</inkml:trace>
</inkml:ink>
</file>

<file path=ppt/ink/ink8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3.7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9733 0 0,'0'0'2916'0'0,"3"17"-4058"0"0,58 273 1924 0 0,-29-178-587 0 0,11 48-673 0 0,-41-141-450 0 0,-2-19 908 0 0,0 0 0 0 0,-1 0 1 0 0,1 0-1 0 0,0 0 0 0 0,0 1 0 0 0,0-1 0 0 0,0 0 0 0 0,0 0 0 0 0,0 0 0 0 0,0 0 0 0 0,0 0 1 0 0,0 1-1 0 0,0-1 0 0 0,-1 0 0 0 0,1 0 0 0 0,0 0 0 0 0,0 0 0 0 0,0 0 0 0 0,0 0 0 0 0,0 0 1 0 0,-1 0-1 0 0,1 0 0 0 0,0 1 0 0 0,0-1 0 0 0,0 0 0 0 0,0 0 0 0 0,-1 0 0 0 0,1 0 0 0 0,0 0 0 0 0,0 0 1 0 0,0 0-1 0 0,0 0 0 0 0,-1 0 0 0 0,1 0 0 0 0,0 0 0 0 0,0 0 0 0 0,0 0 0 0 0,0 0 0 0 0,-1 0 1 0 0,1-1-1 0 0,0 1 0 0 0,0 0 0 0 0,0 0 0 0 0,0 0 0 0 0,-1 0 0 0 0,-23-24-3883 0 0,9 2-385 0 0</inkml:trace>
</inkml:ink>
</file>

<file path=ppt/ink/ink8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4.14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1 160 4880 0 0,'0'0'5391'0'0,"18"6"-5459"0"0,24 7 191 0 0,-1 2 1 0 0,49 25-1 0 0,-42-14-69 0 0,114 57 122 0 0,-144-76-106 0 0,1 0 1 0 0,0 0-1 0 0,0-2 1 0 0,0-1 0 0 0,1 0-1 0 0,38 2 1 0 0,-56-6-27 0 0,-1 0 0 0 0,1 0 0 0 0,-1 0 0 0 0,1 0 1 0 0,-1-1-1 0 0,1 1 0 0 0,-1 0 0 0 0,1 0 0 0 0,-1-1 0 0 0,1 1 0 0 0,-1-1 0 0 0,1 0 0 0 0,-1 1 1 0 0,0-1-1 0 0,1 0 0 0 0,-1 0 0 0 0,0 0 0 0 0,0 0 0 0 0,0 0 0 0 0,1 0 0 0 0,-1 0 0 0 0,0 0 1 0 0,0 0-1 0 0,-1-1 0 0 0,2-1 0 0 0,-1 0 58 0 0,0 0 0 0 0,0 0 1 0 0,0 0-1 0 0,0-1 0 0 0,-1 1 0 0 0,0 0 1 0 0,0 0-1 0 0,0-1 0 0 0,0 1 0 0 0,0 0 1 0 0,-1-5-1 0 0,-3-8 227 0 0,0 1 0 0 0,-1 0 0 0 0,0 1 1 0 0,-8-15-1 0 0,-4-3-332 0 0,-1 0 0 0 0,-2 1 1 0 0,-1 1-1 0 0,-1 1 0 0 0,-38-37 1 0 0,59 65-43 0 0,1 0 1 0 0,-1 0-1 0 0,0 1 1 0 0,0-1-1 0 0,0 0 1 0 0,0 0-1 0 0,1 0 1 0 0,-1 1 0 0 0,0-1-1 0 0,0 1 1 0 0,0-1-1 0 0,0 1 1 0 0,-1-1-1 0 0,1 1 1 0 0,0-1-1 0 0,0 1 1 0 0,0 0-1 0 0,0 0 1 0 0,0-1-1 0 0,0 1 1 0 0,-1 0 0 0 0,1 0-1 0 0,0 0 1 0 0,0 0-1 0 0,-2 1 1 0 0,2 0-72 0 0,0-1-1 0 0,-1 1 1 0 0,1 0 0 0 0,0 0 0 0 0,0 0 0 0 0,0 0 0 0 0,0 1 0 0 0,0-1-1 0 0,1 0 1 0 0,-1 0 0 0 0,0 1 0 0 0,0-1 0 0 0,1 0 0 0 0,-1 1 0 0 0,1-1-1 0 0,-1 3 1 0 0,-2 5-744 0 0,1 1-1 0 0,1-1 1 0 0,0 1 0 0 0,0 15-1 0 0,5-2-1370 0 0,12 4-386 0 0</inkml:trace>
</inkml:ink>
</file>

<file path=ppt/ink/ink8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4.5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 48 4560 0 0,'0'0'6362'0'0,"-3"9"-7352"0"0,-1 5 989 0 0,0 0 0 0 0,0 1 0 0 0,1-1 1 0 0,1 1-1 0 0,0 0 0 0 0,1 23 0 0 0,1-33 5 0 0,0-1 1 0 0,1 0-1 0 0,0 0 1 0 0,-1 0-1 0 0,1 0 1 0 0,1 0-1 0 0,-1 0 1 0 0,1 0 0 0 0,-1 0-1 0 0,1 0 1 0 0,0-1-1 0 0,0 1 1 0 0,1-1-1 0 0,-1 1 1 0 0,1-1-1 0 0,0 0 1 0 0,-1 0-1 0 0,1 0 1 0 0,1 0-1 0 0,-1-1 1 0 0,0 1-1 0 0,1-1 1 0 0,-1 0 0 0 0,1 0-1 0 0,0 0 1 0 0,0 0-1 0 0,0-1 1 0 0,0 1-1 0 0,0-1 1 0 0,6 1-1 0 0,-4-1 37 0 0,-1 0-1 0 0,1 0 1 0 0,-1-1-1 0 0,1 1 0 0 0,-1-1 1 0 0,1-1-1 0 0,-1 1 1 0 0,1-1-1 0 0,-1 0 1 0 0,1 0-1 0 0,-1 0 1 0 0,0-1-1 0 0,1 0 0 0 0,-1 0 1 0 0,7-4-1 0 0,-8 4 21 0 0,-1-1-1 0 0,0 0 1 0 0,0 0-1 0 0,0 1 1 0 0,0-2-1 0 0,0 1 1 0 0,-1 0-1 0 0,1 0 1 0 0,-1-1-1 0 0,0 0 1 0 0,0 1-1 0 0,0-1 1 0 0,-1 0-1 0 0,1 0 1 0 0,-1 0-1 0 0,0 0 1 0 0,0 0-1 0 0,0 0 1 0 0,-1 0-1 0 0,1-1 1 0 0,-1-3-1 0 0,0 0-106 0 0,1 1-1 0 0,-2 0 0 0 0,1 0 1 0 0,-1-1-1 0 0,0 1 0 0 0,-1 0 0 0 0,1 0 1 0 0,-1 0-1 0 0,-1 0 0 0 0,1 1 1 0 0,-1-1-1 0 0,-1 1 0 0 0,1-1 1 0 0,-1 1-1 0 0,0 0 0 0 0,0 0 0 0 0,-1 1 1 0 0,0-1-1 0 0,0 1 0 0 0,0 0 1 0 0,0 0-1 0 0,-1 1 0 0 0,0-1 0 0 0,0 2 1 0 0,0-1-1 0 0,-1 0 0 0 0,1 1 1 0 0,-1 0-1 0 0,0 1 0 0 0,1-1 1 0 0,-1 1-1 0 0,0 1 0 0 0,-1-1 0 0 0,1 1 1 0 0,-10 0-1 0 0,6 0-565 0 0,8 1 246 0 0,0 0 1 0 0,-1-1-1 0 0,1 1 1 0 0,0 1-1 0 0,-1-1 1 0 0,1 0-1 0 0,0 1 1 0 0,0-1-1 0 0,-1 1 1 0 0,-5 2 0 0 0,0 3-2450 0 0</inkml:trace>
</inkml:ink>
</file>

<file path=ppt/ink/ink8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5.0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33 3588 0 0,'0'0'5932'0'0,"4"14"-5658"0"0,-2-9-262 0 0,3 6 48 0 0,-2 1-1 0 0,1 0 0 0 0,-2 1 0 0 0,1-1 0 0 0,-2 0 0 0 0,0 1 0 0 0,0-1 0 0 0,-2 18 0 0 0,-6-9-17 0 0,7-20 46 0 0,0 0-1 0 0,-1 0 1 0 0,1 0-1 0 0,0 0 1 0 0,-1 0 0 0 0,1 0-1 0 0,-1 0 1 0 0,0 0 0 0 0,1-1-1 0 0,-1 1 1 0 0,1 0-1 0 0,-1 0 1 0 0,0-1 0 0 0,0 1-1 0 0,0 0 1 0 0,1-1 0 0 0,-1 1-1 0 0,0-1 1 0 0,-2 1-1 0 0,2-5 55 0 0,0 0 0 0 0,0 0-1 0 0,1 0 1 0 0,-1-1-1 0 0,1 1 1 0 0,0-5-1 0 0,1 2-199 0 0,0 1 1 0 0,0 0-1 0 0,0-1 0 0 0,1 1 0 0 0,0 0 0 0 0,1 0 1 0 0,-1 0-1 0 0,1 0 0 0 0,0 0 0 0 0,1 1 0 0 0,-1-1 1 0 0,1 1-1 0 0,7-8 0 0 0,3-1-10 0 0,-1 0 0 0 0,2 0 0 0 0,20-13 0 0 0,-32 24 54 0 0,1 1 1 0 0,0-1 0 0 0,0 1 0 0 0,0 0-1 0 0,0 0 1 0 0,0 1 0 0 0,0-1-1 0 0,0 1 1 0 0,1 0 0 0 0,-1 0-1 0 0,1 0 1 0 0,-1 1 0 0 0,0 0-1 0 0,1 0 1 0 0,-1 0 0 0 0,1 0 0 0 0,-1 0-1 0 0,1 1 1 0 0,-1 0 0 0 0,0 0-1 0 0,1 0 1 0 0,-1 1 0 0 0,0-1-1 0 0,0 1 1 0 0,0 0 0 0 0,0 0 0 0 0,0 1-1 0 0,0-1 1 0 0,-1 1 0 0 0,1 0-1 0 0,-1 0 1 0 0,5 4 0 0 0,1 3-115 0 0,0-1 0 0 0,-1 1 0 0 0,0 1 0 0 0,-1-1-1 0 0,0 1 1 0 0,0 1 0 0 0,-1-1 0 0 0,-1 1 0 0 0,0 0 0 0 0,4 15 0 0 0,-6 14-5234 0 0,-3-36 3530 0 0</inkml:trace>
</inkml:ink>
</file>

<file path=ppt/ink/ink8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5:15.4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31 201 652 0 0,'0'0'1667'0'0,"13"-8"-870"0"0,-4 2-653 0 0,6-1-41 0 0,-1-2-1 0 0,-1 0 1 0 0,1 0-1 0 0,-2-1 0 0 0,1-1 1 0 0,11-13-1 0 0,-21 20 63 0 0,-1 0 0 0 0,1 0-1 0 0,0 0 1 0 0,-1 0 0 0 0,0-1-1 0 0,0 1 1 0 0,0-1 0 0 0,-1 1 0 0 0,0-1-1 0 0,0 0 1 0 0,0 0 0 0 0,1-7 0 0 0,-2 10-86 0 0,0 0 0 0 0,-1 1 1 0 0,1-1-1 0 0,0 0 0 0 0,-1 0 1 0 0,1 1-1 0 0,-1-1 1 0 0,1 0-1 0 0,-1 1 0 0 0,0-1 1 0 0,1 0-1 0 0,-1 1 0 0 0,0-1 1 0 0,0 1-1 0 0,0-1 0 0 0,-1 1 1 0 0,1 0-1 0 0,0 0 0 0 0,0-1 1 0 0,-1 1-1 0 0,1 0 0 0 0,-1 0 1 0 0,1 0-1 0 0,-1 0 1 0 0,1 0-1 0 0,-1 1 0 0 0,1-1 1 0 0,-1 0-1 0 0,0 1 0 0 0,0-1 1 0 0,1 1-1 0 0,-1 0 0 0 0,0-1 1 0 0,0 1-1 0 0,-3 0 0 0 0,0 0 17 0 0,0 0-1 0 0,0 0 1 0 0,0 1-1 0 0,0-1 1 0 0,0 1-1 0 0,0 0 0 0 0,0 1 1 0 0,0-1-1 0 0,0 1 1 0 0,0 0-1 0 0,1 0 1 0 0,-1 0-1 0 0,1 1 0 0 0,0 0 1 0 0,-1 0-1 0 0,1 0 1 0 0,0 0-1 0 0,1 0 1 0 0,-1 1-1 0 0,1 0 0 0 0,-1 0 1 0 0,1 0-1 0 0,0 0 1 0 0,1 0-1 0 0,-4 7 0 0 0,1-3-66 0 0,2 0-1 0 0,-1 1 1 0 0,1-1-1 0 0,1 1 1 0 0,-1-1-1 0 0,2 1 1 0 0,-1 0-1 0 0,1 0 1 0 0,0-1-1 0 0,1 1 1 0 0,0 0-1 0 0,0 0 1 0 0,1 0-1 0 0,2 10 1 0 0,-2-15 4 0 0,1 1 0 0 0,-1 0 0 0 0,1-1 0 0 0,0 1 1 0 0,0-1-1 0 0,1 0 0 0 0,-1 0 0 0 0,1 0 0 0 0,0 0 0 0 0,0 0 0 0 0,0-1 1 0 0,1 1-1 0 0,5 4 0 0 0,-2-3 37 0 0,1 0-1 0 0,-1 0 1 0 0,1-1 0 0 0,0 0 0 0 0,0-1 0 0 0,16 6-1 0 0,3-3-159 0 0,0-1-1 0 0,0-1 0 0 0,47 0 0 0 0,-61-3-436 0 0,20 0-1648 0 0,-14-6-2650 0 0</inkml:trace>
</inkml:ink>
</file>

<file path=ppt/ink/ink8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7.6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61 0 7341 0 0,'0'0'5496'0'0,"-14"29"-5022"0"0,-5 35-609 0 0,-3 15-520 0 0,16-27-5184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45.47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230 88 4636 0 0,'0'0'3853'0'0,"17"-82"-3853"0"0,-17 76-144 0 0,0 22-1856 0 0,-7 17 1047 0 0,-12 23 485 0 0,-2 32 52 0 0,-4 37-28 0 0,-5 32 92 0 0,-5 26 352 0 0,-7 16 104 0 0,10-50 548 0 0,-4-9-652 0 0</inkml:trace>
</inkml:ink>
</file>

<file path=ppt/ink/ink8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8.04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21 9489 0 0,'0'0'2015'0'0,"3"9"-3877"0"0,11 28 1811 0 0,-13-36 52 0 0,0 1 1 0 0,0-1 0 0 0,1 1-1 0 0,-1-1 1 0 0,0 1-1 0 0,1-1 1 0 0,-1 0-1 0 0,1 0 1 0 0,-1 0 0 0 0,1 0-1 0 0,0 0 1 0 0,-1 0-1 0 0,1 0 1 0 0,0-1-1 0 0,0 1 1 0 0,-1-1 0 0 0,1 1-1 0 0,3 0 1 0 0,33 1 190 0 0,-31-2-132 0 0,-6 0-41 0 0,-1 0-1 0 0,0 0 1 0 0,1 0 0 0 0,-1 0-1 0 0,1 0 1 0 0,-1 0 0 0 0,0-1 0 0 0,1 1-1 0 0,-1 0 1 0 0,1 0 0 0 0,-1 0-1 0 0,0 0 1 0 0,1 0 0 0 0,-1 0 0 0 0,0-1-1 0 0,1 1 1 0 0,-1 0 0 0 0,0 0-1 0 0,1-1 1 0 0,-1 1 0 0 0,0 0 0 0 0,1 0-1 0 0,-1-1 1 0 0,0 1 0 0 0,0 0-1 0 0,1-1 1 0 0,-1 1 0 0 0,0 0 0 0 0,0-1-1 0 0,0 1 1 0 0,0-1 0 0 0,1 0-1 0 0,-4-15 238 0 0,-12-14-63 0 0,12 27-150 0 0,0-1 0 0 0,0 1 1 0 0,-1-1-1 0 0,1 1 0 0 0,-1 0 0 0 0,-8-4 1 0 0,11 6-242 0 0,0 0 0 0 0,-1 0 0 0 0,1 0 0 0 0,-1 1 0 0 0,1-1 0 0 0,-1 0 0 0 0,1 1 0 0 0,-1-1 0 0 0,1 1 0 0 0,-1 0 0 0 0,0 0 0 0 0,1-1 1 0 0,-1 1-1 0 0,0 0 0 0 0,1 0 0 0 0,-1 0 0 0 0,0 1 0 0 0,1-1 0 0 0,-1 0 0 0 0,0 1 0 0 0,1-1 0 0 0,-1 1 0 0 0,-1 0 0 0 0</inkml:trace>
</inkml:ink>
</file>

<file path=ppt/ink/ink8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8.45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148 135 6493 0 0,'0'0'2627'0'0,"3"-13"-2734"0"0,0 2 118 0 0,0 2 29 0 0,-1 0 0 0 0,1 0-1 0 0,-2 0 1 0 0,1-1-1 0 0,-1 1 1 0 0,-1 0-1 0 0,0-19 1 0 0,-1 27-46 0 0,1 0 1 0 0,0 0 0 0 0,-1 0-1 0 0,1 0 1 0 0,0 0-1 0 0,-1 0 1 0 0,1 1-1 0 0,-1-1 1 0 0,0 0 0 0 0,1 0-1 0 0,-1 0 1 0 0,0 1-1 0 0,1-1 1 0 0,-1 0-1 0 0,0 1 1 0 0,0-1-1 0 0,1 1 1 0 0,-1-1 0 0 0,0 1-1 0 0,0-1 1 0 0,0 1-1 0 0,0-1 1 0 0,0 1-1 0 0,0 0 1 0 0,0-1 0 0 0,0 1-1 0 0,0 0 1 0 0,0 0-1 0 0,0 0 1 0 0,0 0-1 0 0,0 0 1 0 0,0 0-1 0 0,0 0 1 0 0,0 0 0 0 0,0 1-1 0 0,0-1 1 0 0,0 0-1 0 0,0 0 1 0 0,0 1-1 0 0,0-1 1 0 0,0 1 0 0 0,1-1-1 0 0,-1 1 1 0 0,-1 0-1 0 0,-3 1-84 0 0,0 1-1 0 0,0-1 0 0 0,1 1 1 0 0,-1 0-1 0 0,1 1 1 0 0,-8 6-1 0 0,4 1 232 0 0,0 0-1 0 0,0 1 1 0 0,1 0-1 0 0,1 0 0 0 0,0 0 1 0 0,1 1-1 0 0,0 0 1 0 0,0 0-1 0 0,2 1 1 0 0,-3 16-1 0 0,-2 23 132 0 0,-1 67-1 0 0,8-103-292 0 0,-2 109 293 0 0,5 0 1 0 0,31 204-1 0 0,-31-314-415 0 0,-2-12-45 0 0,0 1 1 0 0,1-1 0 0 0,-1 1-1 0 0,1-1 1 0 0,0 0-1 0 0,0 1 1 0 0,1-1-1 0 0,-1 0 1 0 0,1 0-1 0 0,0 0 1 0 0,0 0 0 0 0,5 6-1 0 0,-7-10 7 0 0,0-1-1 0 0,1 1 1 0 0,-1 0 0 0 0,4-5-1996 0 0,-4 4 1996 0 0,0 1-1 0 0,0-1 1 0 0,1 1 0 0 0,-1-1-1 0 0,0 1 1 0 0,0-1 0 0 0,0 1-1 0 0,0-1 1 0 0,0 1-1 0 0,0-1 1 0 0,0 0 0 0 0,0-13-3463 0 0</inkml:trace>
</inkml:ink>
</file>

<file path=ppt/ink/ink8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8.9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96 2856 0 0,'0'0'4745'0'0,"83"-43"-5433"0"0,-57 35 596 0 0,4-2-168 0 0,1 1-220 0 0,1 1-409 0 0,-8 1-567 0 0,11-4-908 0 0</inkml:trace>
</inkml:ink>
</file>

<file path=ppt/ink/ink8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59.3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172 1 7113 0 0,'0'0'3259'0'0,"-13"19"-3601"0"0,-1-2 379 0 0,3-3 18 0 0,0 0 0 0 0,1 1 0 0 0,1 0 0 0 0,0 0 1 0 0,1 1-1 0 0,-11 31 0 0 0,1 14-22 0 0,3 0 0 0 0,2 1 0 0 0,3 0 1 0 0,3 1-1 0 0,3 0 0 0 0,7 125 0 0 0,3-143-30 0 0,1 0 0 0 0,2 0-1 0 0,3-1 1 0 0,1-1 0 0 0,2 0 0 0 0,2-1 0 0 0,2 0-1 0 0,1-2 1 0 0,29 42 0 0 0,-26-50-116 0 0,1-1 1 0 0,2 0-1 0 0,55 49 1 0 0,-61-64 142 0 0,0 0 0 0 0,1-1 0 0 0,1 0 1 0 0,0-2-1 0 0,1-1 0 0 0,45 18 0 0 0,-54-28 1043 0 0,-17-9 435 0 0,2 5-1729 0 0,0 1 0 0 0,0-1 0 0 0,0 0 0 0 0,0 0 0 0 0,0 0 0 0 0,1 0 0 0 0,-1 0 0 0 0,0 0 0 0 0,1-1 0 0 0,-1-2 0 0 0,3-13-3957 0 0,13 71-2268 0 0</inkml:trace>
</inkml:ink>
</file>

<file path=ppt/ink/ink8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28.2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0 111 7189 0 0,'0'0'5415'0'0,"14"-13"-6451"0"0,0 1 921 0 0,-9 6 78 0 0,1 0 0 0 0,0 1-1 0 0,0 0 1 0 0,0 0 0 0 0,1 0-1 0 0,0 1 1 0 0,0 0-1 0 0,0 1 1 0 0,0-1 0 0 0,1 1-1 0 0,-1 1 1 0 0,12-3 0 0 0,124-17-367 0 0,-93 20 3663 0 0,-59-2-5037 0 0</inkml:trace>
</inkml:ink>
</file>

<file path=ppt/ink/ink8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9:58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865 138 1032 0 0,'0'0'2644'0'0,"-85"-61"-2148"0"0,64 46-208 0 0,5 1-28 0 0,1 4-64 0 0,7 1 40 0 0,4 3-148 0 0,2 3-88 0 0,2 1-124 0 0,6 2-2196 0 0,-1 0 872 0 0,1 0 100 0 0</inkml:trace>
  <inkml:trace contextRef="#ctx0" brushRef="#br0" timeOffset="1">463 47 1472 0 0,'0'0'2440'0'0,"-86"-21"-1984"0"0,69 18-352 0 0,1 0-104 0 0,5 1-60 0 0,4 2 52 0 0,2 0-148 0 0,2 2-380 0 0,0 2 328 0 0,-2 2-328 0 0,-1 0-1248 0 0</inkml:trace>
</inkml:ink>
</file>

<file path=ppt/ink/ink8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4.49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5957 0 0,'0'0'11427'0'0,"2"7"-11262"0"0,-1-1-116 0 0,9 38 90 0 0,-10-42-139 0 0,1 0 1 0 0,-1 1-1 0 0,0-1 1 0 0,0 0-1 0 0,0 1 1 0 0,0-1-1 0 0,0 0 0 0 0,0 1 1 0 0,-1-1-1 0 0,1 0 1 0 0,-1 0-1 0 0,1 1 1 0 0,-1-1-1 0 0,0 0 0 0 0,0 0 1 0 0,-2 3 1136 0 0,4-7-1106 0 0,0-1 1 0 0,-1 1-1 0 0,1 0 1 0 0,0-1-1 0 0,1 1 0 0 0,-1 0 1 0 0,0 0-1 0 0,1 0 1 0 0,-1 0-1 0 0,1 0 0 0 0,-1 0 1 0 0,4-3-1 0 0,23-20-670 0 0,2 6 33 0 0,-12 14-1884 0 0</inkml:trace>
</inkml:ink>
</file>

<file path=ppt/ink/ink8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4.9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96 0 6961 0 0,'0'0'7740'0'0,"4"13"-7596"0"0,12 42-32 0 0,-15-52-98 0 0,-1-1 1 0 0,0 0-1 0 0,1 1 1 0 0,-1-1-1 0 0,0 0 1 0 0,0 1-1 0 0,0-1 1 0 0,0 1 0 0 0,-1-1-1 0 0,1 0 1 0 0,-1 1-1 0 0,1-1 1 0 0,-1 0-1 0 0,0 1 1 0 0,0-1-1 0 0,0 0 1 0 0,0 0-1 0 0,0 0 1 0 0,-1 0-1 0 0,1 0 1 0 0,0 0-1 0 0,-1 0 1 0 0,0 0 0 0 0,1 0-1 0 0,-1-1 1 0 0,0 1-1 0 0,0-1 1 0 0,-2 2-1 0 0,-2 0 37 0 0,1 1-1 0 0,-1-1 0 0 0,0-1 0 0 0,0 1 1 0 0,-1-1-1 0 0,1 0 0 0 0,-10 2 1 0 0,15-4-20 0 0,0 1-1 0 0,0-1 1 0 0,0 0 0 0 0,0 0 0 0 0,0 0 0 0 0,0 1 0 0 0,0-1-1 0 0,0 0 1 0 0,0 0 0 0 0,0 0 0 0 0,0-1 0 0 0,0 1 0 0 0,0 0-1 0 0,0 0 1 0 0,0 0 0 0 0,0-1 0 0 0,0 1 0 0 0,0-1-1 0 0,0 1 1 0 0,0-1 0 0 0,0 1 0 0 0,0-1 0 0 0,0 1 0 0 0,0-1-1 0 0,0 0 1 0 0,1 1 0 0 0,-1-1 0 0 0,0 0 0 0 0,0 0 0 0 0,1 0-1 0 0,-1 0 1 0 0,1 0 0 0 0,-1 1 0 0 0,0-3 0 0 0,1 0 3 0 0,-1 1 1 0 0,1 0-1 0 0,0-1 0 0 0,0 1 1 0 0,1 0-1 0 0,-1 0 1 0 0,0-1-1 0 0,1 1 1 0 0,0 0-1 0 0,-1 0 0 0 0,1-1 1 0 0,0 1-1 0 0,0 0 1 0 0,0 0-1 0 0,0 0 1 0 0,3-3-1 0 0,3-5-146 0 0,1 1 1 0 0,-1 0-1 0 0,10-8 1 0 0,-14 14 106 0 0,0 0 0 0 0,0 1 0 0 0,-1 0 0 0 0,2-1 1 0 0,-1 1-1 0 0,0 0 0 0 0,0 1 0 0 0,1-1 0 0 0,-1 1 0 0 0,0-1 0 0 0,1 1 1 0 0,0 0-1 0 0,6-1 0 0 0,-10 5 13 0 0,0-1 0 0 0,0 1-1 0 0,0 0 1 0 0,0-1 0 0 0,0 1 0 0 0,-1 0 0 0 0,1-1-1 0 0,-1 1 1 0 0,0-1 0 0 0,-1 3 0 0 0,0-2-137 0 0,-1 0 0 0 0,1-1 0 0 0,-1 0 0 0 0,0 0 0 0 0,0 0 0 0 0,0 0 1 0 0,-5 2-1 0 0,-13 4-4383 0 0</inkml:trace>
</inkml:ink>
</file>

<file path=ppt/ink/ink8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5.87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674 584 9653 0 0,'0'0'1621'0'0,"2"-17"-3373"0"0,28-134 1043 0 0,-27 130 759 0 0,0 0 0 0 0,-1 0 0 0 0,-2 0 0 0 0,0 0 0 0 0,-1 0 0 0 0,-1 0 0 0 0,-1 0 0 0 0,-6-21 0 0 0,6 28 11 0 0,-1 0 0 0 0,-1 1 0 0 0,0-1 0 0 0,-1 1 0 0 0,0 0 0 0 0,-1 1 0 0 0,-1-1 0 0 0,0 1 0 0 0,-1 1 0 0 0,0 0 0 0 0,0 0 0 0 0,-19-16 0 0 0,25 24-13 0 0,-1 0 0 0 0,0 0 0 0 0,1 1 0 0 0,-1 0 0 0 0,0-1 1 0 0,0 1-1 0 0,-1 1 0 0 0,1-1 0 0 0,0 0 0 0 0,-1 1 0 0 0,1 0 1 0 0,0 0-1 0 0,-1 1 0 0 0,1-1 0 0 0,-1 1 0 0 0,0 0 0 0 0,1 0 1 0 0,-1 0-1 0 0,1 1 0 0 0,-1-1 0 0 0,1 1 0 0 0,-1 0 0 0 0,-4 2 0 0 0,4 0-20 0 0,-1 0-1 0 0,1 0 1 0 0,-1 1-1 0 0,1-1 0 0 0,1 1 1 0 0,-1 0-1 0 0,0 0 1 0 0,1 1-1 0 0,0-1 0 0 0,0 1 1 0 0,0 0-1 0 0,1 0 1 0 0,-1 1-1 0 0,1-1 0 0 0,0 0 1 0 0,-2 10-1 0 0,-3 6 0 0 0,2 0 1 0 0,0 1-1 0 0,2 0 0 0 0,1-1 0 0 0,-2 27 1 0 0,4 1 6 0 0,5 61 0 0 0,0-76-109 0 0,1-1-1 0 0,1 0 1 0 0,2 0-1 0 0,1 0 1 0 0,2-1 0 0 0,1-1-1 0 0,2 0 1 0 0,0-1-1 0 0,3 0 1 0 0,0-1-1 0 0,2-1 1 0 0,0-1 0 0 0,2 0-1 0 0,30 28 1 0 0,-43-48-405 0 0,0 0-1 0 0,1 0 1 0 0,-1-1 0 0 0,1-1 0 0 0,1 0 0 0 0,-1 0 0 0 0,1 0 0 0 0,-1-1 0 0 0,12 3 0 0 0,-7-4-2165 0 0</inkml:trace>
  <inkml:trace contextRef="#ctx0" brushRef="#br0" timeOffset="1">0 862 7461 0 0,'0'0'5083'0'0,"17"-1"-5941"0"0,285-45 349 0 0,36-55 637 0 0,-151 40-33 0 0,-174 57 12 0 0,-7 2 87 0 0,0 0-1 0 0,0 0 1 0 0,0 0 0 0 0,0 1 0 0 0,0 0 0 0 0,0 0-1 0 0,1 0 1 0 0,-1 1 0 0 0,0 0 0 0 0,10 1 0 0 0,-14 2-85 0 0,1 0 1 0 0,-1 1-1 0 0,1-1 1 0 0,-1 0 0 0 0,0 1-1 0 0,0 0 1 0 0,0-1-1 0 0,1 6 1 0 0,3 3-38 0 0,-2-4-125 0 0,-1 0 1 0 0,0 0 0 0 0,0 1 0 0 0,0-1-1 0 0,-1 1 1 0 0,0 0 0 0 0,0 9 0 0 0,0 15-8218 0 0</inkml:trace>
</inkml:ink>
</file>

<file path=ppt/ink/ink8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6.2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12717 0 0,'0'0'2072'0'0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46.1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328 1 7433 0 0,'0'0'4448'0'0,"-24"89"-7092"0"0,4-23 2644 0 0,-3 28 64 0 0,-11 37 180 0 0,-19 22-244 0 0,-15-3-308 0 0,13-35-2680 0 0,5-33-3145 0 0</inkml:trace>
</inkml:ink>
</file>

<file path=ppt/ink/ink8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6.73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33 465 1368 0 0,'0'0'8049'0'0,"5"14"-7956"0"0,18 43-44 0 0,-22-55-1 0 0,-1-1 0 0 0,1 1 0 0 0,-1-1 1 0 0,0 0-1 0 0,1 1 0 0 0,-1-1 0 0 0,0 1 1 0 0,0-1-1 0 0,0 1 0 0 0,0-1 0 0 0,0 1 0 0 0,-1-1 1 0 0,1 1-1 0 0,0-1 0 0 0,-1 1 0 0 0,1-1 0 0 0,-1 0 1 0 0,1 1-1 0 0,-1-1 0 0 0,1 0 0 0 0,-1 1 0 0 0,0-1 1 0 0,0 0-1 0 0,0 0 0 0 0,0 0 0 0 0,-1 2 0 0 0,-2 0 189 0 0,1 0-1 0 0,-1-1 0 0 0,0 0 0 0 0,0 1 0 0 0,0-1 1 0 0,-5 1-1 0 0,3 0 67 0 0,6-3-293 0 0,-1 1 0 0 0,1-1 0 0 0,0 0-1 0 0,-1 1 1 0 0,1-1 0 0 0,0 0 0 0 0,-1 0 0 0 0,1 0 0 0 0,-1 1-1 0 0,1-1 1 0 0,0 0 0 0 0,-1 0 0 0 0,1 0 0 0 0,-1 0 0 0 0,1 0-1 0 0,-1 0 1 0 0,1 0 0 0 0,0 0 0 0 0,-1 0 0 0 0,1 0-1 0 0,-1 0 1 0 0,1 0 0 0 0,-1 0 0 0 0,1 0 0 0 0,0 0 0 0 0,-1 0-1 0 0,1-1 1 0 0,-1 1 0 0 0,1 0 0 0 0,0 0 0 0 0,-1 0 0 0 0,1-1-1 0 0,0 1 1 0 0,-1 0 0 0 0,0-1 0 0 0,2-17-1069 0 0,15-21-643 0 0,-12 33 1647 0 0,1 0 0 0 0,-1 0 0 0 0,1 0-1 0 0,0 0 1 0 0,1 1 0 0 0,0 0 0 0 0,0 0 0 0 0,0 0-1 0 0,0 1 1 0 0,0 0 0 0 0,1 0 0 0 0,0 1 0 0 0,0 0-1 0 0,0 0 1 0 0,0 0 0 0 0,8-1 0 0 0,-9 3 118 0 0,-1 0 1 0 0,0 0 0 0 0,0 1 0 0 0,0 0-1 0 0,0 0 1 0 0,1 0 0 0 0,-1 0 0 0 0,0 1-1 0 0,0 0 1 0 0,0 0 0 0 0,0 0 0 0 0,0 1-1 0 0,0 0 1 0 0,0 0 0 0 0,0 0-1 0 0,-1 0 1 0 0,1 1 0 0 0,-1 0 0 0 0,1 0-1 0 0,-1 0 1 0 0,0 0 0 0 0,0 1 0 0 0,-1-1-1 0 0,6 7 1 0 0,0 2-148 0 0,0 1 0 0 0,-1-1 0 0 0,0 2 0 0 0,-1-1 0 0 0,0 1 0 0 0,-1 0 0 0 0,-1 0 0 0 0,6 22 0 0 0,-11-56-5701 0 0,0-5 1413 0 0</inkml:trace>
  <inkml:trace contextRef="#ctx0" brushRef="#br0" timeOffset="1">486 1 820 0 0,'0'0'9626'0'0,"13"17"-9226"0"0,4 4-297 0 0,-3-4-39 0 0,-1 0 0 0 0,-1 0-1 0 0,-1 1 1 0 0,12 24 0 0 0,50 110 345 0 0,51 98 471 0 0,-120-243-648 0 0,2 5-927 0 0,-7-10 268 0 0,-6-6 230 0 0,-1-3-160 0 0,-20-15-812 0 0,-58-34 1 0 0,74 50 1338 0 0,0 1-1 0 0,0 0 1 0 0,0 1 0 0 0,-1 0-1 0 0,1 1 1 0 0,-1 0 0 0 0,0 1-1 0 0,-23-1 1 0 0,29 3 46 0 0,1 0 1 0 0,-1 0-1 0 0,0 0 0 0 0,1 1 1 0 0,-1 0-1 0 0,1 1 0 0 0,-1-1 1 0 0,1 1-1 0 0,0 1 1 0 0,-11 4-1 0 0,15-5-176 0 0,0-1 0 0 0,-1 1 0 0 0,1 0 0 0 0,0 0-1 0 0,0 0 1 0 0,0 0 0 0 0,0 0 0 0 0,1 0 0 0 0,-1 1 0 0 0,0-1 0 0 0,1 1 0 0 0,0-1 0 0 0,0 1 0 0 0,-1-1 0 0 0,2 1 0 0 0,-1 0 0 0 0,0-1-1 0 0,0 1 1 0 0,1 0 0 0 0,0 0 0 0 0,-1 0 0 0 0,1 0 0 0 0,0-1 0 0 0,0 1 0 0 0,1 0 0 0 0,-1 0 0 0 0,2 4 0 0 0,-1-3-13 0 0,0 0 1 0 0,1 0 0 0 0,0 0 0 0 0,0 0 0 0 0,0-1 0 0 0,0 1 0 0 0,0-1 0 0 0,1 0 0 0 0,0 1-1 0 0,0-1 1 0 0,0 0 0 0 0,0-1 0 0 0,0 1 0 0 0,0 0 0 0 0,1-1 0 0 0,-1 0 0 0 0,1 0-1 0 0,-1 0 1 0 0,8 3 0 0 0,3 1 31 0 0,1-1 0 0 0,0 0 0 0 0,29 5 0 0 0,-5-5-1014 0 0,75 2 1 0 0,-7-11-4772 0 0,-43-4 271 0 0</inkml:trace>
</inkml:ink>
</file>

<file path=ppt/ink/ink8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7.1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9837 0 0,'0'0'3204'0'0,"8"14"-3741"0"0,14 30 931 0 0,-3 0 0 0 0,18 60 0 0 0,-22-41-334 0 0,-2 0-1 0 0,-4 1 1 0 0,3 88 0 0 0,-9-3-5146 0 0,-3-119 1419 0 0</inkml:trace>
</inkml:ink>
</file>

<file path=ppt/ink/ink8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7.60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1 409 11941 0 0,'5'-16'1204'0'0,"-1"6"-1109"0"0,1-6-107 0 0,1-1-1 0 0,0 2 1 0 0,1-1 0 0 0,1 1-1 0 0,17-26 1 0 0,-5 16-90 0 0,1 0 0 0 0,1 1 0 0 0,2 1 1 0 0,0 1-1 0 0,1 1 0 0 0,1 1 0 0 0,39-23 0 0 0,-50 34 93 0 0,1 1-1 0 0,1 1 1 0 0,0 0-1 0 0,-1 1 1 0 0,2 0-1 0 0,-1 2 1 0 0,1 0-1 0 0,0 1 1 0 0,0 0-1 0 0,0 2 1 0 0,0 0 0 0 0,0 1-1 0 0,0 1 1 0 0,35 6-1 0 0,-44-5 48 0 0,1 1-1 0 0,-1 0 1 0 0,1 1-1 0 0,-1 0 1 0 0,0 0 0 0 0,0 1-1 0 0,-1 0 1 0 0,1 1-1 0 0,-1 0 1 0 0,0 0-1 0 0,-1 1 1 0 0,13 13-1 0 0,-12-10-35 0 0,0 1 0 0 0,-1 0 0 0 0,0 0 0 0 0,-1 1-1 0 0,0-1 1 0 0,-1 1 0 0 0,0 1 0 0 0,-1-1-1 0 0,4 15 1 0 0,-5-12-38 0 0,0 0-1 0 0,-1 1 0 0 0,-1-1 1 0 0,0 0-1 0 0,-1 0 0 0 0,-1 1 1 0 0,0-1-1 0 0,-1 0 1 0 0,-1 0-1 0 0,0 0 0 0 0,-1 0 1 0 0,-1 0-1 0 0,0-1 0 0 0,-1 0 1 0 0,-1 0-1 0 0,0 0 0 0 0,-12 16 1 0 0,6-13 103 0 0,-2-2 0 0 0,1 0-1 0 0,-2-1 1 0 0,0 0 0 0 0,-1-2 0 0 0,0 0 0 0 0,-1 0 0 0 0,-38 17 0 0 0,12-11-581 0 0,0-2 1 0 0,-88 21 0 0 0,33-20-3404 0 0,73-14 182 0 0</inkml:trace>
</inkml:ink>
</file>

<file path=ppt/ink/ink8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8.03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252 0 1788 0 0,'0'0'9430'0'0,"-15"3"-9303"0"0,0-2-67 0 0,8 0-21 0 0,1-1 1 0 0,0 1-1 0 0,0 0 1 0 0,0 1-1 0 0,0-1 1 0 0,0 1-1 0 0,0 0 1 0 0,0 1-1 0 0,1-1 0 0 0,-1 1 1 0 0,1 0-1 0 0,-9 7 1 0 0,-4 4 211 0 0,0 0 0 0 0,1 2 0 0 0,-25 30 1 0 0,37-41-223 0 0,1 1 0 0 0,0-1 0 0 0,0 1 0 0 0,0 1 0 0 0,1-1 0 0 0,0 0 1 0 0,0 1-1 0 0,1 0 0 0 0,-1-1 0 0 0,2 1 0 0 0,-1 0 0 0 0,1 0 0 0 0,0 0 1 0 0,0 0-1 0 0,1 0 0 0 0,0 10 0 0 0,1-15-31 0 0,-1 0 0 0 0,1 1 0 0 0,0-1 1 0 0,0 0-1 0 0,0 0 0 0 0,0 0 0 0 0,0 0 0 0 0,0 0 1 0 0,1 0-1 0 0,-1 0 0 0 0,1 0 0 0 0,-1 0 0 0 0,1 0 1 0 0,0-1-1 0 0,0 1 0 0 0,-1-1 0 0 0,1 1 0 0 0,0-1 0 0 0,0 0 1 0 0,1 0-1 0 0,-1 0 0 0 0,0 0 0 0 0,0 0 0 0 0,0 0 1 0 0,1-1-1 0 0,-1 1 0 0 0,0-1 0 0 0,1 1 0 0 0,-1-1 1 0 0,1 0-1 0 0,-1 0 0 0 0,5 0 0 0 0,2 0-114 0 0,-1-1 0 0 0,1 0 0 0 0,0 0 1 0 0,-1 0-1 0 0,1-1 0 0 0,-1-1 0 0 0,15-5 0 0 0,-8-1 133 0 0,-1 0-1 0 0,0-1 0 0 0,0 0 1 0 0,-1-1-1 0 0,0 0 1 0 0,15-19-1 0 0,-1 3 439 0 0,-27 26-460 0 0,1 1-1 0 0,-1 0 1 0 0,1 0-1 0 0,-1 0 1 0 0,1 0-1 0 0,-1 0 1 0 0,1 0-1 0 0,-1 0 1 0 0,1 0-1 0 0,-1 0 1 0 0,1 0-1 0 0,-1 0 1 0 0,1 0-1 0 0,0 0 1 0 0,-1 0-1 0 0,1 0 1 0 0,-1 1 0 0 0,1-1-1 0 0,-1 0 1 0 0,1 0-1 0 0,-1 0 1 0 0,0 1-1 0 0,1-1 1 0 0,-1 0-1 0 0,1 1 1 0 0,-1-1-1 0 0,0 1 1 0 0,1-1-1 0 0,-1 0 1 0 0,0 1-1 0 0,1-1 1 0 0,-1 1-1 0 0,0-1 1 0 0,1 1-1 0 0,-1-1 1 0 0,0 1-1 0 0,0-1 1 0 0,0 1-1 0 0,0-1 1 0 0,1 2-1 0 0,11 25 99 0 0,-11-24-97 0 0,16 40-54 0 0,15 33-374 0 0,-8-28-3759 0 0,-18-41 1241 0 0</inkml:trace>
</inkml:ink>
</file>

<file path=ppt/ink/ink8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8.6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0 409 3892 0 0,'0'0'6490'0'0,"15"15"-6234"0"0,45 48-50 0 0,-55-57-132 0 0,0 0-1 0 0,0 1 1 0 0,-1 0 0 0 0,0 0-1 0 0,0 0 1 0 0,-1 1-1 0 0,1-1 1 0 0,-2 1 0 0 0,1 0-1 0 0,-1-1 1 0 0,0 1-1 0 0,-1 0 1 0 0,0 1-1 0 0,1 12 1 0 0,-2-17 8 0 0,1 5 115 0 0,0-6-68 0 0,-1 1 0 0 0,1-1-1 0 0,-1 0 1 0 0,0 1 0 0 0,0-1 0 0 0,0 1-1 0 0,0-1 1 0 0,-1 0 0 0 0,1 1-1 0 0,-1-1 1 0 0,-1 4 0 0 0,2-6-98 0 0,-1-1 1 0 0,1 0-1 0 0,0 0 0 0 0,0 0 1 0 0,-1 1-1 0 0,1-1 1 0 0,0 0-1 0 0,-1 0 0 0 0,1 0 1 0 0,0 0-1 0 0,0 1 1 0 0,-1-1-1 0 0,1 0 0 0 0,0 0 1 0 0,-1 0-1 0 0,1 0 0 0 0,0 0 1 0 0,-1 0-1 0 0,1 0 1 0 0,0 0-1 0 0,-1 0 0 0 0,1 0 1 0 0,0 0-1 0 0,-1 0 0 0 0,1 0 1 0 0,0-1-1 0 0,-1 1 1 0 0,1 0-1 0 0,0 0 0 0 0,0 0 1 0 0,-1 0-1 0 0,1 0 1 0 0,0-1-1 0 0,-1 1 0 0 0,1 0 1 0 0,0 0-1 0 0,0-1 0 0 0,0 1 1 0 0,-1 0-1 0 0,1 0 1 0 0,0-1-1 0 0,0 1 0 0 0,0 0 1 0 0,-1 0-1 0 0,1-1 0 0 0,0 1 1 0 0,0 0-1 0 0,0-1 1 0 0,0 1-1 0 0,0 0 0 0 0,0-1 1 0 0,0 1-1 0 0,0 0 1 0 0,0-1-1 0 0,0 1 0 0 0,0 0 1 0 0,0-1-1 0 0,-5-19-93 0 0,4 16 5 0 0,1 1 1 0 0,0-1-1 0 0,0 1 0 0 0,1 0 0 0 0,-1-1 0 0 0,1 1 1 0 0,-1 0-1 0 0,1 0 0 0 0,0-1 0 0 0,0 1 1 0 0,0 0-1 0 0,1 0 0 0 0,-1 0 0 0 0,1 0 1 0 0,0 0-1 0 0,0 1 0 0 0,0-1 0 0 0,0 0 0 0 0,0 1 1 0 0,1 0-1 0 0,2-3 0 0 0,0 2-21 0 0,-1 0 0 0 0,1 0 0 0 0,0 1 1 0 0,0 0-1 0 0,0 0 0 0 0,0 0 0 0 0,0 1 0 0 0,0 0 0 0 0,0 0 0 0 0,1 0 0 0 0,-1 0 0 0 0,10 1 1 0 0,12 1-44 0 0,-1 2 1 0 0,41 9-1 0 0,-44-7-6 0 0,1-1-1 0 0,-1-1 0 0 0,37 0 0 0 0,-58-3 98 0 0,1 0-1 0 0,-1-1 0 0 0,0 1 0 0 0,1 0 0 0 0,-1-1 1 0 0,0 0-1 0 0,1 0 0 0 0,-1 0 0 0 0,0 0 1 0 0,0 0-1 0 0,0 0 0 0 0,0 0 0 0 0,0-1 0 0 0,0 1 1 0 0,0-1-1 0 0,0 1 0 0 0,0-1 0 0 0,-1 0 0 0 0,1 0 1 0 0,-1 0-1 0 0,1 1 0 0 0,-1-2 0 0 0,0 1 0 0 0,0 0 1 0 0,0 0-1 0 0,0 0 0 0 0,0 0 0 0 0,0-1 0 0 0,0 1 1 0 0,-1 0-1 0 0,1-1 0 0 0,-1 1 0 0 0,0-1 0 0 0,0 1 1 0 0,0 0-1 0 0,0-1 0 0 0,0 1 0 0 0,0-1 0 0 0,-1 1 1 0 0,1 0-1 0 0,-2-3 0 0 0,2 2 76 0 0,-1-1-1 0 0,0 1 1 0 0,1 0-1 0 0,-1 0 1 0 0,0 0 0 0 0,-1 1-1 0 0,1-1 1 0 0,-1 0-1 0 0,1 0 1 0 0,-1 1 0 0 0,0-1-1 0 0,0 1 1 0 0,0-1-1 0 0,0 1 1 0 0,0 0-1 0 0,0 0 1 0 0,-1 0 0 0 0,1 0-1 0 0,-1 0 1 0 0,1 0-1 0 0,-1 1 1 0 0,0-1 0 0 0,0 1-1 0 0,0 0 1 0 0,0 0-1 0 0,0 0 1 0 0,0 0 0 0 0,0 1-1 0 0,0-1 1 0 0,0 1-1 0 0,0-1 1 0 0,-6 1-1 0 0,7 1-66 0 0,0 0 0 0 0,0 0 0 0 0,0 0-1 0 0,0 0 1 0 0,0 0 0 0 0,0 0 0 0 0,1 0-1 0 0,-1 0 1 0 0,0 1 0 0 0,1-1 0 0 0,-1 1-1 0 0,1-1 1 0 0,-1 1 0 0 0,1 0 0 0 0,0 0-1 0 0,-1 0 1 0 0,1-1 0 0 0,0 1-1 0 0,0 0 1 0 0,1 0 0 0 0,-1 0 0 0 0,0 0-1 0 0,1 1 1 0 0,-1-1 0 0 0,1 0 0 0 0,0 0-1 0 0,-1 0 1 0 0,1 4 0 0 0,0 0 28 0 0,-1-1 0 0 0,1 1 1 0 0,0-1-1 0 0,1 1 0 0 0,-1-1 1 0 0,1 1-1 0 0,0-1 0 0 0,0 0 1 0 0,1 1-1 0 0,3 7 0 0 0,-3-9-17 0 0,0 0 0 0 0,1 0-1 0 0,0 0 1 0 0,-1 0-1 0 0,2 0 1 0 0,-1-1-1 0 0,0 0 1 0 0,1 1-1 0 0,-1-1 1 0 0,1 0-1 0 0,0-1 1 0 0,0 1-1 0 0,0-1 1 0 0,0 0 0 0 0,1 0-1 0 0,-1 0 1 0 0,0 0-1 0 0,1-1 1 0 0,0 0-1 0 0,-1 0 1 0 0,1 0-1 0 0,0 0 1 0 0,-1-1-1 0 0,1 0 1 0 0,0 0-1 0 0,-1 0 1 0 0,1 0 0 0 0,0-1-1 0 0,0 0 1 0 0,-1 0-1 0 0,8-3 1 0 0,-2 1-215 0 0,0-1 0 0 0,0-1 0 0 0,0 0 0 0 0,0 0 0 0 0,-1-1 0 0 0,0 0 1 0 0,0-1-1 0 0,0 0 0 0 0,-1 0 0 0 0,0-1 0 0 0,-1 0 0 0 0,11-14 0 0 0,-3-5 135 0 0,-13 21 209 0 0,0 1-1 0 0,1 0 1 0 0,0 0-1 0 0,0 0 0 0 0,7-7 1 0 0,5 51 110 0 0,-12-34-175 0 0,0 0 1 0 0,0 0 0 0 0,1 0-1 0 0,-1-1 1 0 0,1 0-1 0 0,0 0 1 0 0,0 0-1 0 0,1 0 1 0 0,-1 0 0 0 0,1-1-1 0 0,0 0 1 0 0,-1 0-1 0 0,2 0 1 0 0,-1-1-1 0 0,0 0 1 0 0,0 0 0 0 0,8 2-1 0 0,-5-2 45 0 0,0-2-1 0 0,0 1 1 0 0,0-1 0 0 0,-1 0-1 0 0,1 0 1 0 0,0-1 0 0 0,0-1-1 0 0,0 1 1 0 0,-1-1-1 0 0,1 0 1 0 0,10-4 0 0 0,-1-3 10 0 0,1 1 0 0 0,-1-2 0 0 0,0 0 0 0 0,-1-1 1 0 0,0-1-1 0 0,-1 0 0 0 0,0-1 0 0 0,-1-1 0 0 0,18-21 0 0 0,-21 18-265 0 0,1-1-1 0 0,-2 1 0 0 0,-1-2 0 0 0,0 1 0 0 0,-1-1 0 0 0,-1-1 0 0 0,-1 1 0 0 0,-1-1 0 0 0,0 0 0 0 0,-2-1 0 0 0,0 1 0 0 0,-1-1 0 0 0,-1 1 0 0 0,-1-1 0 0 0,-1 1 0 0 0,-5-29 0 0 0,5 43 423 0 0,0 0-1 0 0,-1 0 1 0 0,0 1-1 0 0,0-1 1 0 0,0 1 0 0 0,-6-10-1 0 0,7 14-208 0 0,1 0-1 0 0,-1 1 1 0 0,1-1-1 0 0,-1 0 1 0 0,1 1-1 0 0,-1-1 0 0 0,1 1 1 0 0,-1-1-1 0 0,0 1 1 0 0,1-1-1 0 0,-1 1 1 0 0,0-1-1 0 0,1 1 1 0 0,-1-1-1 0 0,0 1 0 0 0,0 0 1 0 0,0 0-1 0 0,1-1 1 0 0,-1 1-1 0 0,0 0 1 0 0,0 0-1 0 0,0 0 1 0 0,-1 0-57 0 0,1 1 1 0 0,0-1-1 0 0,0 1 1 0 0,0-1 0 0 0,0 1-1 0 0,0 0 1 0 0,0-1-1 0 0,0 1 1 0 0,0 0 0 0 0,0 0-1 0 0,0 0 1 0 0,0 0-1 0 0,0 0 1 0 0,1 0 0 0 0,-1 0-1 0 0,0 0 1 0 0,1 0-1 0 0,-1 0 1 0 0,0 2 0 0 0,-9 18 95 0 0,2 0 0 0 0,0 0 1 0 0,1 1-1 0 0,2 0 1 0 0,0 0-1 0 0,-2 30 1 0 0,-2 140 415 0 0,9-172-532 0 0,9 207-574 0 0,-3-180-1917 0 0,14 53-1 0 0,-13-80-531 0 0</inkml:trace>
</inkml:ink>
</file>

<file path=ppt/ink/ink8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9.03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7645 0 0,'0'0'6644'0'0,"99"15"-8836"0"0,-67-9 2140 0 0,3 2-76 0 0,4-1-232 0 0,-1-1-244 0 0,5-2-220 0 0,2-1-392 0 0,-1-3-84 0 0,-8 0-844 0 0,20-6-2225 0 0</inkml:trace>
</inkml:ink>
</file>

<file path=ppt/ink/ink8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29.4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428 0 7585 0 0,'0'0'3432'0'0,"-13"2"-3304"0"0,2 0-72 0 0,1 0-1 0 0,0 1 1 0 0,0 0-1 0 0,0 1 1 0 0,0 0-1 0 0,0 0 1 0 0,1 1 0 0 0,0 1-1 0 0,0-1 1 0 0,0 1-1 0 0,1 1 1 0 0,0-1-1 0 0,0 2 1 0 0,-8 8-1 0 0,-11 18 97 0 0,1 0-1 0 0,2 2 0 0 0,2 1 0 0 0,1 0 0 0 0,-16 42 1 0 0,13-19-73 0 0,2 1 0 0 0,-22 106 1 0 0,36-127-81 0 0,2 1 0 0 0,2-1 0 0 0,1 1 1 0 0,5 70-1 0 0,1-83-31 0 0,1 1 1 0 0,2-1-1 0 0,0-1 1 0 0,2 1-1 0 0,1-1 0 0 0,2 0 1 0 0,20 39-1 0 0,6-3 136 0 0,3-2 0 0 0,2-2 1 0 0,3-2-1 0 0,3-2 0 0 0,1-2 0 0 0,3-2 0 0 0,3-2 0 0 0,85 59 1 0 0,-91-75 50 0 0,2-2 1 0 0,1-2-1 0 0,62 24 1 0 0,-112-52-185 0 0,0 0 0 0 0,0 0 0 0 0,-1-1 1 0 0,1 1-1 0 0,0-1 0 0 0,0 1 0 0 0,0-1 1 0 0,-1 0-1 0 0,1 0 0 0 0,0 0 1 0 0,0 0-1 0 0,2 0 0 0 0,-4 0 11 0 0,1 0 0 0 0,-1-1 0 0 0,0 1 0 0 0,1 0 0 0 0,-1 0 1 0 0,0 0-1 0 0,0-1 0 0 0,1 1 0 0 0,-1 0 0 0 0,0 0 0 0 0,0-1 0 0 0,1 1 0 0 0,-1 0 0 0 0,0-1 0 0 0,0 1 0 0 0,0 0 1 0 0,1-1-1 0 0,-1 1 0 0 0,0 0 0 0 0,0-1 0 0 0,0 1 0 0 0,0 0 0 0 0,0-1 0 0 0,0 1 0 0 0,0 0 0 0 0,0-1 0 0 0,0 1 0 0 0,0-1 1 0 0,0 1-1 0 0,0 0 0 0 0,0-1 0 0 0,0 1 0 0 0,0 0 0 0 0,-1-1 0 0 0,-1-5-321 0 0,0 0 0 0 0,-1 0-1 0 0,0 1 1 0 0,-7-10 0 0 0,8 11 159 0 0,-15-21-2282 0 0,-10-14-1610 0 0</inkml:trace>
</inkml:ink>
</file>

<file path=ppt/ink/ink8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0.7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84 1 6461 0 0,'0'0'7664'0'0,"-2"15"-8242"0"0,-34 294 590 0 0,-2-61-3057 0 0,34-232 2066 0 0,2-11-381 0 0,1-28-4219 0 0</inkml:trace>
</inkml:ink>
</file>

<file path=ppt/ink/ink8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1.2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3 1016 0 0,'0'0'8242'0'0,"9"-1"-7870"0"0,29-1-46 0 0,-38 2-319 0 0,1 0 0 0 0,-1 1 1 0 0,1-1-1 0 0,-1 0 0 0 0,1 0 1 0 0,-1 1-1 0 0,1-1 0 0 0,-1 0 1 0 0,0 0-1 0 0,1 1 1 0 0,-1-1-1 0 0,1 0 0 0 0,-1 1 1 0 0,0-1-1 0 0,0 1 0 0 0,1-1 1 0 0,-1 0-1 0 0,0 1 1 0 0,0-1-1 0 0,1 1 0 0 0,-1-1 1 0 0,0 1-1 0 0,0-1 0 0 0,0 1 1 0 0,0-1-1 0 0,0 1 0 0 0,1-1 1 0 0,-1 1-1 0 0,0-1 1 0 0,0 1-1 0 0,0-1 0 0 0,-1 1 1 0 0,1-1-1 0 0,0 1 0 0 0,0-1 1 0 0,0 1-1 0 0,0-1 0 0 0,0 1 1 0 0,0-1-1 0 0,-1 1 1 0 0,1-1-1 0 0,0 1 0 0 0,-1-1 1 0 0,1 0-1 0 0,0 1 0 0 0,-1 0 1 0 0,-15 25 182 0 0,14-24-142 0 0,-10 17 94 0 0,-1-1 1 0 0,-1-1 0 0 0,0 0-1 0 0,-2-1 1 0 0,0 0 0 0 0,0-2-1 0 0,-2 0 1 0 0,1-1 0 0 0,-2 0-1 0 0,-27 13 1 0 0,46-26-160 0 0,-1 1-1 0 0,1-1 1 0 0,0 0-1 0 0,0 1 1 0 0,0-1-1 0 0,0 0 1 0 0,-1 1 0 0 0,1-1-1 0 0,0 0 1 0 0,0 1-1 0 0,0-1 1 0 0,0 0-1 0 0,0 1 1 0 0,0-1 0 0 0,0 0-1 0 0,0 1 1 0 0,0-1-1 0 0,0 0 1 0 0,0 1-1 0 0,0-1 1 0 0,0 0 0 0 0,0 1-1 0 0,1-1 1 0 0,-1 0-1 0 0,0 1 1 0 0,0-1-1 0 0,0 0 1 0 0,0 1-1 0 0,0-1 1 0 0,1 0 0 0 0,-1 1-1 0 0,0-1 1 0 0,0 0-1 0 0,1 0 1 0 0,-1 0-1 0 0,0 1 1 0 0,0-1 0 0 0,1 0-1 0 0,12 13-403 0 0,-12-12 481 0 0,12 11 22 0 0,1-1-1 0 0,1 0 0 0 0,-1-1 1 0 0,2-1-1 0 0,-1 0 0 0 0,2-2 1 0 0,31 12-1 0 0,-32-14-668 0 0,0-1 1 0 0,1 0-1 0 0,-1-2 1 0 0,1 0 0 0 0,17 0-1 0 0,-13-4-1876 0 0,2-6-1590 0 0</inkml:trace>
</inkml:ink>
</file>

<file path=ppt/ink/ink8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1.7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0 192 3920 0 0,'0'0'6492'0'0,"11"-1"-7037"0"0,1-1 615 0 0,0 0 1 0 0,0-1 0 0 0,-1 0-1 0 0,19-8 1 0 0,-24 8-12 0 0,0 1 0 0 0,0-1 0 0 0,0-1 0 0 0,-1 1 0 0 0,1-1 0 0 0,-1 0 1 0 0,0 0-1 0 0,-1-1 0 0 0,1 0 0 0 0,-1 0 0 0 0,1 0 0 0 0,4-8 0 0 0,-6 8 1 0 0,0 1 0 0 0,-1-1-1 0 0,0 0 1 0 0,0-1 0 0 0,0 1-1 0 0,0 0 1 0 0,-1 0 0 0 0,0-1-1 0 0,0 1 1 0 0,0-1-1 0 0,-1 1 1 0 0,0-1 0 0 0,0 1-1 0 0,-1-11 1 0 0,0 14-52 0 0,1 1 1 0 0,-1 0-1 0 0,1 0 1 0 0,-1 0-1 0 0,0 0 0 0 0,1 0 1 0 0,-1-1-1 0 0,0 1 0 0 0,0 1 1 0 0,0-1-1 0 0,0 0 0 0 0,0 0 1 0 0,0 0-1 0 0,0 0 0 0 0,0 1 1 0 0,0-1-1 0 0,0 0 0 0 0,-1 1 1 0 0,1-1-1 0 0,0 1 1 0 0,0-1-1 0 0,-1 1 0 0 0,1 0 1 0 0,0 0-1 0 0,-1-1 0 0 0,1 1 1 0 0,0 0-1 0 0,0 0 0 0 0,-1 0 1 0 0,1 0-1 0 0,0 1 0 0 0,-1-1 1 0 0,1 0-1 0 0,0 0 1 0 0,-2 1-1 0 0,-1 0-18 0 0,-1 0-1 0 0,1 1 1 0 0,0-1 0 0 0,-1 1-1 0 0,1-1 1 0 0,0 1 0 0 0,0 1 0 0 0,0-1-1 0 0,-4 3 1 0 0,2 2-14 0 0,0 0 1 0 0,0 0-1 0 0,0 1 1 0 0,1-1-1 0 0,0 1 0 0 0,1 0 1 0 0,-1 1-1 0 0,2-1 1 0 0,-1 1-1 0 0,1 0 0 0 0,1 0 1 0 0,-1 0-1 0 0,1 0 0 0 0,1 0 1 0 0,0 0-1 0 0,0 0 1 0 0,1 1-1 0 0,1 16 0 0 0,0-23 17 0 0,-1 0 0 0 0,1 0 0 0 0,-1-1 0 0 0,1 1 0 0 0,0 0 0 0 0,0 0 0 0 0,0-1 0 0 0,1 1 0 0 0,-1-1 0 0 0,1 1 0 0 0,-1-1 0 0 0,1 0 0 0 0,0 1 0 0 0,0-1 0 0 0,0 0 0 0 0,0 0-1 0 0,0 0 1 0 0,3 1 0 0 0,-1 0 30 0 0,0-1 0 0 0,1 0 0 0 0,-1 0 0 0 0,1 0-1 0 0,-1-1 1 0 0,1 1 0 0 0,0-1 0 0 0,-1 0 0 0 0,1-1-1 0 0,5 1 1 0 0,1-1 42 0 0,0 0 1 0 0,0-1-1 0 0,0 0 0 0 0,0 0 0 0 0,0-2 1 0 0,0 1-1 0 0,0-1 0 0 0,17-8 0 0 0,-9 2-70 0 0,-1-2 0 0 0,0 0 0 0 0,-1 0 0 0 0,-1-2-1 0 0,1 0 1 0 0,-2-1 0 0 0,0-1 0 0 0,-1 0-1 0 0,0-1 1 0 0,-1 0 0 0 0,13-24 0 0 0,-32 48 1181 0 0,3-5-1212 0 0,0 0 0 0 0,0 0 0 0 0,0 0 0 0 0,0 1 0 0 0,1-1 0 0 0,-1 1 0 0 0,1 0 1 0 0,0 0-1 0 0,0 0 0 0 0,1 0 0 0 0,-1 0 0 0 0,1 0 0 0 0,-1 4 0 0 0,2-7 31 0 0,1 0 1 0 0,-1-1-1 0 0,0 1 0 0 0,1-1 0 0 0,-1 1 1 0 0,1-1-1 0 0,-1 0 0 0 0,1 1 0 0 0,-1-1 1 0 0,1 1-1 0 0,0-1 0 0 0,-1 0 0 0 0,1 1 1 0 0,-1-1-1 0 0,1 0 0 0 0,0 0 0 0 0,-1 0 1 0 0,1 1-1 0 0,0-1 0 0 0,-1 0 0 0 0,1 0 1 0 0,0 0-1 0 0,-1 0 0 0 0,1 0 0 0 0,0 0 1 0 0,-1 0-1 0 0,1 0 0 0 0,0-1 0 0 0,24-1 199 0 0,-13-2-265 0 0,1-1 1 0 0,-1-1 0 0 0,0 0 0 0 0,18-13-1 0 0,-14 10-88 0 0,0-1-1 0 0,27-10 1 0 0,-38 18 123 0 0,-1 0 0 0 0,1 1 0 0 0,-1 0 0 0 0,1 0 0 0 0,0 0 0 0 0,-1 1 0 0 0,1 0 0 0 0,0-1 0 0 0,-1 2 0 0 0,1-1 0 0 0,0 0 0 0 0,-1 1-1 0 0,1 0 1 0 0,8 3 0 0 0,-7-1 14 0 0,-1 0 0 0 0,1 1 0 0 0,-1 0 0 0 0,0 0 0 0 0,0 0-1 0 0,0 0 1 0 0,0 1 0 0 0,-1 0 0 0 0,0 0 0 0 0,0 0 0 0 0,0 0-1 0 0,-1 1 1 0 0,0-1 0 0 0,3 8 0 0 0,4 8 68 0 0,-1 0 1 0 0,9 37 0 0 0,-9-19 33 0 0,-1-1 1 0 0,-2 1-1 0 0,-2 0 1 0 0,-1 41-1 0 0,-3-78-30 0 0,1 0-1 0 0,-1 0 0 0 0,0 1 0 0 0,0-1 0 0 0,0 0 0 0 0,-1 0 0 0 0,1 0 0 0 0,0 0 0 0 0,-1 0 0 0 0,0 0 0 0 0,1 0 1 0 0,-1 0-1 0 0,0 0 0 0 0,0 0 0 0 0,0 0 0 0 0,0 0 0 0 0,0 0 0 0 0,-1-1 0 0 0,1 1 0 0 0,0 0 0 0 0,-1-1 1 0 0,1 1-1 0 0,-1-1 0 0 0,0 0 0 0 0,0 1 0 0 0,1-1 0 0 0,-1 0 0 0 0,0 0 0 0 0,0 0 0 0 0,0 0 0 0 0,0 0 0 0 0,0-1 1 0 0,0 1-1 0 0,0-1 0 0 0,0 1 0 0 0,0-1 0 0 0,-1 0 0 0 0,1 0 0 0 0,0 0 0 0 0,0 0 0 0 0,-3 0 0 0 0,-2-1 131 0 0,0 0-1 0 0,1-1 0 0 0,-1 1 0 0 0,0-1 0 0 0,1-1 1 0 0,-1 1-1 0 0,1-1 0 0 0,0 0 0 0 0,0-1 0 0 0,0 1 1 0 0,-10-9-1 0 0,10 7-142 0 0,1 0 0 0 0,0-1 0 0 0,0 0 0 0 0,0 0 0 0 0,0 0 0 0 0,1-1 0 0 0,0 0 0 0 0,1 1 0 0 0,-1-1 0 0 0,1-1 0 0 0,-3-11 0 0 0,5 15-189 0 0,0 1 0 0 0,0 0 1 0 0,1-1-1 0 0,0 1 0 0 0,-1-1 0 0 0,1 1 0 0 0,0 0 0 0 0,1-1 0 0 0,-1 1 0 0 0,1-1 1 0 0,-1 1-1 0 0,1 0 0 0 0,0-1 0 0 0,0 1 0 0 0,1 0 0 0 0,-1 0 0 0 0,1 0 1 0 0,-1 0-1 0 0,1 0 0 0 0,0 0 0 0 0,0 0 0 0 0,0 1 0 0 0,1-1 0 0 0,-1 1 1 0 0,0-1-1 0 0,1 1 0 0 0,0 0 0 0 0,3-2 0 0 0,12-6-2478 0 0,8-3-1411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46.7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271 0 7233 0 0,'0'0'1440'0'0,"-25"83"-3476"0"0,-4 9 2036 0 0,-5 51 12 0 0,-13 37 220 0 0,-3 11-232 0 0,11-44-908 0 0,-8-23-1897 0 0</inkml:trace>
</inkml:ink>
</file>

<file path=ppt/ink/ink8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50.84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66 6109 0 0,'0'0'3707'0'0,"12"-3"-3661"0"0,194-50 270 0 0,-192 49-201 0 0,4-1-147 0 0</inkml:trace>
</inkml:ink>
</file>

<file path=ppt/ink/ink8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6:58.42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292 239 1696 0 0,'0'0'5525'0'0,"82"-34"-6685"0"0,-59 26 131 0 0,0-1-143 0 0,1 0-40 0 0,-9 3-704 0 0</inkml:trace>
</inkml:ink>
</file>

<file path=ppt/ink/ink8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2.21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7385 0 0,'0'0'5237'0'0,"15"12"-5090"0"0,53 38 115 0 0,-59-42-239 0 0,0 1-1 0 0,0-1 0 0 0,-1 1 1 0 0,-1 1-1 0 0,1-1 1 0 0,-1 1-1 0 0,-1 1 1 0 0,0-1-1 0 0,-1 1 0 0 0,0 0 1 0 0,0 1-1 0 0,-1-1 1 0 0,0 1-1 0 0,-1-1 1 0 0,-1 1-1 0 0,0 0 0 0 0,-1 0 1 0 0,0 0-1 0 0,0 1 1 0 0,-1-1-1 0 0,-2 13 1 0 0,1-21 39 0 0,1 0 1 0 0,0 0 0 0 0,-1-1 0 0 0,0 1 0 0 0,0 0 0 0 0,0 0 0 0 0,-1-1-1 0 0,1 1 1 0 0,-1 0 0 0 0,0-1 0 0 0,0 1 0 0 0,0-1 0 0 0,0 0 0 0 0,-1 0-1 0 0,1 0 1 0 0,-1 0 0 0 0,0 0 0 0 0,1-1 0 0 0,-1 1 0 0 0,-1-1 0 0 0,1 1-1 0 0,0-1 1 0 0,-1 0 0 0 0,1-1 0 0 0,-1 1 0 0 0,1-1 0 0 0,-1 1 0 0 0,0-1-1 0 0,0 0 1 0 0,1 0 0 0 0,-6 0 0 0 0,9-1-111 0 0,-1-1 0 0 0,0 1 0 0 0,0 0-1 0 0,0 0 1 0 0,1-1 0 0 0,-1 1 0 0 0,0-1 0 0 0,0 1 0 0 0,1-1-1 0 0,-1 1 1 0 0,1-1 0 0 0,-1 1 0 0 0,0-1 0 0 0,1 1 0 0 0,-1-1 0 0 0,1 0-1 0 0,-1 1 1 0 0,1-1 0 0 0,-1 0 0 0 0,1 0 0 0 0,0 1 0 0 0,-1-1-1 0 0,1 0 1 0 0,0 0 0 0 0,0 0 0 0 0,0 1 0 0 0,-1-3 0 0 0,-2-24-5937 0 0,3 11 1350 0 0</inkml:trace>
</inkml:ink>
</file>

<file path=ppt/ink/ink8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2.6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0 172 5348 0 0,'0'0'4949'0'0,"13"8"-4446"0"0,-5-4-453 0 0,15 9 347 0 0,-1 1 0 0 0,-1 1-1 0 0,25 22 1 0 0,-11 10 6059 0 0,-37-57-6671 0 0,0-1 0 0 0,1 0 0 0 0,0 0-1 0 0,1 0 1 0 0,1 0 0 0 0,-1 0 0 0 0,2 0 0 0 0,0 0 0 0 0,0 0-1 0 0,1 0 1 0 0,0 1 0 0 0,0-1 0 0 0,2 1 0 0 0,6-13 0 0 0,-5 14-291 0 0,-1 0 1 0 0,2 0-1 0 0,-1 1 1 0 0,1 0 0 0 0,1 0-1 0 0,-1 0 1 0 0,1 1 0 0 0,0 1-1 0 0,1-1 1 0 0,0 1 0 0 0,0 1-1 0 0,0-1 1 0 0,1 2 0 0 0,-1-1-1 0 0,12-2 1 0 0,-1 0-589 0 0,40-5 0 0 0,-43 9 1576 0 0,0 2 1 0 0,30 1-1 0 0,-46 0-399 0 0,0 0 0 0 0,0 0 0 0 0,0 0-1 0 0,0 0 1 0 0,0 0 0 0 0,0 1 0 0 0,0-1-1 0 0,-1 0 1 0 0,1 0 0 0 0,0 1 0 0 0,0-1-1 0 0,0 1 1 0 0,-1-1 0 0 0,1 1 0 0 0,0-1 0 0 0,-1 1-1 0 0,1 0 1 0 0,0-1 0 0 0,-1 1 0 0 0,1 0-1 0 0,0-1 1 0 0,-1 1 0 0 0,1 0 0 0 0,-1 0-1 0 0,0-1 1 0 0,1 2 0 0 0,0 1 70 0 0,-1-1 1 0 0,1 1 0 0 0,-1-1-1 0 0,1 1 1 0 0,-1-1-1 0 0,0 1 1 0 0,0-1-1 0 0,-1 1 1 0 0,0 3-1 0 0,-1 5 238 0 0,-1 0 0 0 0,0 0 0 0 0,-6 11 0 0 0,-10 18 222 0 0,14-31-612 0 0,0-1 1 0 0,1 1-1 0 0,0 0 0 0 0,1 0 0 0 0,0 0 0 0 0,0 0 0 0 0,0 1 1 0 0,2-1-1 0 0,-3 20 0 0 0,5-27-15 0 0,-1-1 0 0 0,1 1 0 0 0,0 0 0 0 0,-1 0 0 0 0,1-1-1 0 0,0 1 1 0 0,0 0 0 0 0,0-1 0 0 0,0 1 0 0 0,0-1 0 0 0,0 1 0 0 0,1-1 0 0 0,-1 0 0 0 0,0 0 0 0 0,1 1 0 0 0,-1-1 0 0 0,1 0 0 0 0,-1 0 0 0 0,1 0 0 0 0,0 0 0 0 0,-1-1 0 0 0,1 1-1 0 0,0 0 1 0 0,0-1 0 0 0,0 1 0 0 0,-1-1 0 0 0,1 0 0 0 0,0 1 0 0 0,0-1 0 0 0,0 0 0 0 0,3 0 0 0 0,3 0-87 0 0,0 0 0 0 0,0 0 0 0 0,0 0 0 0 0,0-1 0 0 0,0 0 0 0 0,10-4 0 0 0,-6 1 67 0 0,-1 0 0 0 0,1-1-1 0 0,-1-1 1 0 0,0 0 0 0 0,-1-1 0 0 0,1 0-1 0 0,-1 0 1 0 0,9-10 0 0 0,-15 14 151 0 0,-1 0 0 0 0,0 0 1 0 0,1-1-1 0 0,-1 1 0 0 0,-1-1 0 0 0,1 0 0 0 0,-1 0 1 0 0,1 0-1 0 0,-1 0 0 0 0,0 0 0 0 0,0-1 1 0 0,-1 1-1 0 0,0-1 0 0 0,1 1 0 0 0,-1-1 0 0 0,-1 1 1 0 0,1-1-1 0 0,-1 1 0 0 0,0-1 0 0 0,0 0 0 0 0,0 1 1 0 0,0-1-1 0 0,-1 0 0 0 0,-2-8 0 0 0,2 12-120 0 0,0-1 0 0 0,0 1-1 0 0,0-1 1 0 0,0 0-1 0 0,0 1 1 0 0,0 0 0 0 0,0-1-1 0 0,-1 1 1 0 0,1 0 0 0 0,-1 0-1 0 0,1-1 1 0 0,-1 1-1 0 0,1 0 1 0 0,-1 1 0 0 0,0-1-1 0 0,0 0 1 0 0,1 0 0 0 0,-1 1-1 0 0,0-1 1 0 0,0 1-1 0 0,0-1 1 0 0,1 1 0 0 0,-1 0-1 0 0,0 0 1 0 0,0 0 0 0 0,0 0-1 0 0,0 0 1 0 0,0 0-1 0 0,0 1 1 0 0,-3 0 0 0 0,0 0-259 0 0,-1 0 0 0 0,1 0 1 0 0,0 0-1 0 0,0 1 1 0 0,0 0-1 0 0,0 0 0 0 0,0 0 1 0 0,0 1-1 0 0,-6 4 0 0 0,-6 12-3849 0 0,15-11 1080 0 0</inkml:trace>
</inkml:ink>
</file>

<file path=ppt/ink/ink8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3.1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65 80 6925 0 0,'0'0'4844'0'0,"-11"15"-5202"0"0,-33 46 322 0 0,43-60 33 0 0,0 0-1 0 0,0 0 0 0 0,0 1 1 0 0,0-1-1 0 0,1 0 1 0 0,-1 0-1 0 0,0 1 1 0 0,1-1-1 0 0,-1 0 1 0 0,1 1-1 0 0,0-1 1 0 0,-1 0-1 0 0,1 1 0 0 0,0-1 1 0 0,0 1-1 0 0,0-1 1 0 0,0 1-1 0 0,0-1 1 0 0,0 0-1 0 0,0 1 1 0 0,0-1-1 0 0,1 1 1 0 0,-1-1-1 0 0,0 0 1 0 0,1 1-1 0 0,-1-1 0 0 0,1 0 1 0 0,0 1-1 0 0,-1-1 1 0 0,1 0-1 0 0,0 0 1 0 0,0 0-1 0 0,0 0 1 0 0,0 0-1 0 0,0 0 1 0 0,0 0-1 0 0,1 1 1 0 0,2 1-47 0 0,0-1 1 0 0,0 0 0 0 0,0 0 0 0 0,0 0 0 0 0,0-1 0 0 0,0 0 0 0 0,0 1-1 0 0,5-1 1 0 0,3 1-40 0 0,0-1 0 0 0,0 0 1 0 0,0-1-1 0 0,0 0 0 0 0,0-1 0 0 0,-1-1 0 0 0,1 0 0 0 0,0 0 0 0 0,-1-1 0 0 0,1-1 0 0 0,15-6 0 0 0,-23 8 263 0 0,1 0-1 0 0,0-1 1 0 0,-1 1 0 0 0,0-1-1 0 0,1 0 1 0 0,-1 0 0 0 0,0 0-1 0 0,-1-1 1 0 0,1 1 0 0 0,-1-1-1 0 0,1 0 1 0 0,-1 0 0 0 0,0 0-1 0 0,0 0 1 0 0,-1-1 0 0 0,0 1-1 0 0,1-1 1 0 0,-1 1 0 0 0,-1-1-1 0 0,1 0 1 0 0,-1 0-1 0 0,0 0 1 0 0,0 0 0 0 0,0 0-1 0 0,0 0 1 0 0,-1 0 0 0 0,0 0-1 0 0,0 0 1 0 0,-1-6 0 0 0,0 8-125 0 0,-1-1-1 0 0,1 0 1 0 0,0 1 0 0 0,-1-1 0 0 0,0 1 0 0 0,0 0 0 0 0,0-1 0 0 0,0 1 0 0 0,0 0-1 0 0,-1 0 1 0 0,1 0 0 0 0,-1 1 0 0 0,0-1 0 0 0,1 1 0 0 0,-2-1 0 0 0,1 1 0 0 0,0 0-1 0 0,0 0 1 0 0,-1 0 0 0 0,1 0 0 0 0,-1 1 0 0 0,-5-2 0 0 0,3 1-220 0 0,1 0 0 0 0,-1 0 0 0 0,0 1 1 0 0,1 0-1 0 0,-1 0 0 0 0,0 1 0 0 0,0-1 1 0 0,0 1-1 0 0,0 0 0 0 0,0 1 0 0 0,1 0 1 0 0,-1 0-1 0 0,0 0 0 0 0,-7 2 0 0 0,0 5-1742 0 0</inkml:trace>
</inkml:ink>
</file>

<file path=ppt/ink/ink8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5:34:33.6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92 1 628 0 0,'0'0'15639'0'0,"1"16"-15374"0"0,1 125 233 0 0,1-100-663 0 0,1 0-1 0 0,2 0 1 0 0,21 72-1 0 0,-10-43-1507 0 0,-13-41-399 0 0,-3-10-4374 0 0</inkml:trace>
  <inkml:trace contextRef="#ctx0" brushRef="#br0" timeOffset="1">0 252 3828 0 0,'0'0'10382'0'0,"10"10"-11175"0"0,-10-10 793 0 0,9 11-8 0 0,1 0 0 0 0,0-1 0 0 0,1-1 0 0 0,0 0 0 0 0,1 0 1 0 0,0-1-1 0 0,14 7 0 0 0,4-1-1339 0 0,56 15 0 0 0,-4-13-3650 0 0,-46-14 1122 0 0</inkml:trace>
</inkml:ink>
</file>

<file path=ppt/ink/ink8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4:13.5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24575,'0'0'-8191</inkml:trace>
</inkml:ink>
</file>

<file path=ppt/ink/ink8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4:15.33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1 24575,'1'3'0,"0"1"0,0-1 0,0 1 0,1-1 0,-1 0 0,1 0 0,0 0 0,0 0 0,0 0 0,0 0 0,1 0 0,-1-1 0,5 4 0,2 4 0,40 44 0,72 92 0,-116-139 0,1 0 0,-1-1 0,-1 1 0,1 0 0,-1 0 0,0 0 0,-1 0 0,0 1 0,0 0 0,0-1 0,-1 1 0,0 0 0,-1 0 0,1 11 0,-2 259 0,-2-112 0,-1-132 0,-2 1 0,-1-1 0,-1 0 0,-2-1 0,-21 52 0,19-54 0,2-5 0,-1 1 0,-2-1 0,0-1 0,-2 0 0,-1-1 0,-1-1 0,-22 27 0,-34 42-530,62-78-305,-3 5-5991</inkml:trace>
</inkml:ink>
</file>

<file path=ppt/ink/ink8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4:20.1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24575,'226'12'0,"-8"0"0,24-13-1365,-223 1-5461</inkml:trace>
</inkml:ink>
</file>

<file path=ppt/ink/ink8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9T06:54:22.40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10 24575,'815'0'0,"-762"-4"-1365,-31-1-5461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50.10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38 2764 0 0,'0'0'3221'0'0,"-8"-37"-4930"0"0,8 41 1449 0 0,0 3-364 0 0,2 1-604 0 0</inkml:trace>
</inkml:ink>
</file>

<file path=ppt/ink/ink8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53 0 7777 0 0,'0'0'8360'0'0,"0"3"-8146"0"0,-1 19 60 0 0,0 1 1 0 0,-1-1-1 0 0,-11 41 1 0 0,5-22-256 0 0,-3 22-447 0 0,3 0 1 0 0,0 70-1 0 0,8-132 277 0 0,2 27-1810 0 0,-2-27 1688 0 0,0 0 0 0 0,1 1 1 0 0,-1-1-1 0 0,0 0 0 0 0,1 0 0 0 0,-1 0 0 0 0,1 0 1 0 0,-1 0-1 0 0,1 0 0 0 0,-1-1 0 0 0,1 1 1 0 0,0 0-1 0 0,-1 0 0 0 0,1 0 0 0 0,0 0 1 0 0,0-1-1 0 0,0 1 0 0 0,0 0 0 0 0,0-1 1 0 0,-1 1-1 0 0,1-1 0 0 0,2 1 0 0 0,10 1-4522 0 0</inkml:trace>
</inkml:ink>
</file>

<file path=ppt/ink/ink8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91 12029 0 0,'0'0'3782'0'0,"13"-4"-3914"0"0,250-53 362 0 0,-208 48-397 0 0,52-7 555 0 0,-34 12-4892 0 0</inkml:trace>
</inkml:ink>
</file>

<file path=ppt/ink/ink8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126 0 5320 0 0,'0'0'8633'0'0,"-2"8"-8457"0"0,-8 44 490 0 0,1-2-167 0 0,-2-1-1 0 0,-22 61 0 0 0,30-98-510 0 0,10-13-137 0 0,7-2 73 0 0,0 1 73 0 0,13-2-77 0 0,0 1 0 0 0,0 2 0 0 0,0 1 0 0 0,47 5 0 0 0,-68-5 67 0 0,0 1 1 0 0,-1 1 0 0 0,1-1-1 0 0,0 1 1 0 0,-1 0-1 0 0,1 0 1 0 0,-1 0-1 0 0,0 1 1 0 0,0 0 0 0 0,0 0-1 0 0,0 1 1 0 0,0-1-1 0 0,-1 1 1 0 0,1 0-1 0 0,-1 0 1 0 0,0 0 0 0 0,-1 1-1 0 0,1-1 1 0 0,-1 1-1 0 0,1 0 1 0 0,-1 0-1 0 0,-1 0 1 0 0,1 1 0 0 0,-1-1-1 0 0,0 1 1 0 0,0-1-1 0 0,-1 1 1 0 0,2 6-1 0 0,-2-6 36 0 0,0 1 0 0 0,-1 0-1 0 0,1-1 1 0 0,-1 1-1 0 0,-1 0 1 0 0,1-1 0 0 0,-1 1-1 0 0,-1-1 1 0 0,1 1-1 0 0,-1-1 1 0 0,0 0 0 0 0,0 1-1 0 0,-1-1 1 0 0,-4 7-1 0 0,2-4 50 0 0,-1-1 0 0 0,0 1-1 0 0,-1-1 1 0 0,0-1-1 0 0,0 1 1 0 0,-1-1-1 0 0,0 0 1 0 0,-13 8-1 0 0,6-5 168 0 0,0-2-1 0 0,0 0 0 0 0,-1 0 0 0 0,0-2 1 0 0,0 0-1 0 0,-1-1 0 0 0,1 0 0 0 0,-1-1 1 0 0,0-1-1 0 0,-31 1 0 0 0,36-4-448 0 0,5 1 350 0 0,0-1 0 0 0,0 0 0 0 0,0-1 0 0 0,-12-2 0 0 0,17 3-368 0 0,1-1 1 0 0,-1 1 0 0 0,0-1 0 0 0,1 0 0 0 0,-1 1 0 0 0,0-1 0 0 0,1 0 0 0 0,-1 0 0 0 0,1 0 0 0 0,0 0 0 0 0,-1-1-1 0 0,1 1 1 0 0,0 0 0 0 0,0 0 0 0 0,-1-1 0 0 0,1 1 0 0 0,0-1 0 0 0,0 1 0 0 0,1-1 0 0 0,-1 1 0 0 0,0-1 0 0 0,0 0-1 0 0,1 1 1 0 0,-1-3 0 0 0,-2-13-5785 0 0</inkml:trace>
</inkml:ink>
</file>

<file path=ppt/ink/ink8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659 0 3464 0 0,'0'0'10670'0'0,"-6"8"-10273"0"0,-230 256 1288 0 0,185-212-1572 0 0,-17 19 356 0 0,-4-3 0 0 0,-135 98 0 0 0,191-153-948 0 0,14-9-1276 0 0,10-5-1149 0 0,6-6-503 0 0,5-10-1984 0 0</inkml:trace>
</inkml:ink>
</file>

<file path=ppt/ink/ink8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200 14 1172 0 0,'0'0'12169'0'0,"-7"-14"-10957"0"0,2 15-1137 0 0,-1 0 0 0 0,1 0-1 0 0,0 0 1 0 0,0 1 0 0 0,-1 0-1 0 0,1 0 1 0 0,1 0 0 0 0,-1 1-1 0 0,0-1 1 0 0,0 1 0 0 0,-6 5-1 0 0,-45 42-289 0 0,47-42 235 0 0,1 1-1 0 0,0 0 1 0 0,0 0-1 0 0,1 1 1 0 0,0 0 0 0 0,-8 16-1 0 0,13-23-48 0 0,1 0-1 0 0,0 0 1 0 0,0 1-1 0 0,0-1 0 0 0,0 0 1 0 0,1 0-1 0 0,0 1 1 0 0,-1-1-1 0 0,1 0 1 0 0,0 0-1 0 0,0 1 1 0 0,1-1-1 0 0,-1 0 0 0 0,1 1 1 0 0,-1-1-1 0 0,1 0 1 0 0,0 0-1 0 0,1 0 1 0 0,-1 0-1 0 0,0 0 0 0 0,1 0 1 0 0,-1 0-1 0 0,1 0 1 0 0,0 0-1 0 0,0-1 1 0 0,0 1-1 0 0,1-1 1 0 0,3 4-1 0 0,10 7-18 0 0,1 0-1 0 0,1-2 1 0 0,-1 0-1 0 0,2 0 1 0 0,29 11-1 0 0,-26-13 32 0 0,-1 1 0 0 0,0 2-1 0 0,-1 0 1 0 0,20 16 0 0 0,-33-23 22 0 0,-1 0 0 0 0,1 1 0 0 0,-2 0 0 0 0,1 1 0 0 0,-1-1 0 0 0,0 1 0 0 0,7 11 0 0 0,-11-16 19 0 0,0 1 1 0 0,0 0 0 0 0,0 0 0 0 0,0 0 0 0 0,-1 0 0 0 0,1 0-1 0 0,-1 0 1 0 0,1 0 0 0 0,-1 0 0 0 0,0 0 0 0 0,0 0-1 0 0,0 0 1 0 0,-1 0 0 0 0,1 0 0 0 0,-1 0 0 0 0,0 0-1 0 0,0 0 1 0 0,0-1 0 0 0,0 1 0 0 0,0 0 0 0 0,0 0-1 0 0,-1-1 1 0 0,-3 6 0 0 0,-1-1 44 0 0,0 0 0 0 0,-1 0 1 0 0,0-1-1 0 0,0 1 0 0 0,0-2 0 0 0,-1 1 1 0 0,0-1-1 0 0,0 0 0 0 0,-1-1 0 0 0,1 1 0 0 0,-1-2 1 0 0,0 1-1 0 0,0-1 0 0 0,0-1 0 0 0,0 0 0 0 0,0 0 1 0 0,-1-1-1 0 0,1 0 0 0 0,-1 0 0 0 0,-13-1 0 0 0,23 0-55 0 0,-1 0-1 0 0,0-1 0 0 0,0 1 0 0 0,0 0 0 0 0,0 0 0 0 0,0 0 0 0 0,0 0 0 0 0,0-1 0 0 0,0 1 0 0 0,0 0 0 0 0,0-1 0 0 0,1 1 0 0 0,-1-1 0 0 0,0 1 1 0 0,0-1-1 0 0,0 1 0 0 0,1-1 0 0 0,-1 0 0 0 0,0 1 0 0 0,1-1 0 0 0,-1 0 0 0 0,1 0 0 0 0,-1 1 0 0 0,1-1 0 0 0,-2-2 0 0 0,2 1-25 0 0,-1 0-1 0 0,1 0 1 0 0,-1-1 0 0 0,1 1-1 0 0,0 0 1 0 0,0 0-1 0 0,0 0 1 0 0,0-1-1 0 0,0 1 1 0 0,2-4 0 0 0,0-3-94 0 0,1-1 1 0 0,0 1-1 0 0,1 0 1 0 0,4-9-1 0 0,15-19-71 0 0,32-42-1 0 0,17-26 229 0 0,-64 92 57 0 0,-1-1 0 0 0,0 0 0 0 0,-1 0 0 0 0,-1-1 0 0 0,0 0 0 0 0,2-15 0 0 0,-6 28-90 0 0,-1-1-1 0 0,0 1 1 0 0,1 0-1 0 0,-1 0 0 0 0,0-1 1 0 0,-1 1-1 0 0,1 0 0 0 0,0-1 1 0 0,0 1-1 0 0,-1 0 1 0 0,0 0-1 0 0,1 0 0 0 0,-1-1 1 0 0,0 1-1 0 0,0 0 0 0 0,0 0 1 0 0,0 0-1 0 0,0 0 0 0 0,-1 0 1 0 0,-2-2-1 0 0,1 1-61 0 0,0 0 0 0 0,-1 0-1 0 0,1 1 1 0 0,-1 0 0 0 0,1 0 0 0 0,-1 0-1 0 0,0 0 1 0 0,0 1 0 0 0,0-1 0 0 0,-7-1-1 0 0,-2 1-227 0 0,-1 0 0 0 0,0 0 0 0 0,0 1 0 0 0,1 1-1 0 0,-1 1 1 0 0,-16 2 0 0 0,20-2-162 0 0,1 1 0 0 0,-1 1 0 0 0,1 0 0 0 0,-14 6 0 0 0,20-8 124 0 0,0 0 0 0 0,0 0 0 0 0,1 1 0 0 0,-1 0-1 0 0,0-1 1 0 0,1 1 0 0 0,-1 0 0 0 0,1 0-1 0 0,0 1 1 0 0,-1-1 0 0 0,1 0 0 0 0,0 1-1 0 0,0-1 1 0 0,1 1 0 0 0,-1 0 0 0 0,1 0-1 0 0,-1-1 1 0 0,-1 5 0 0 0,2 13-2800 0 0</inkml:trace>
</inkml:ink>
</file>

<file path=ppt/ink/ink8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1 508 0 0,'0'0'15310'0'0,"15"14"-15639"0"0,120 121 967 0 0,96 115 947 0 0,-231-249-1522 0 0,21 20-859 0 0,4-8-4246 0 0,-7-6-1270 0 0</inkml:trace>
</inkml:ink>
</file>

<file path=ppt/ink/ink8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0 312 0 0,'0'0'13599'0'0,"2"14"-12963"0"0,23 111 1160 0 0,-18-96-1733 0 0,32 151 1242 0 0,-24-59-3183 0 0,-13-108 806 0 0</inkml:trace>
</inkml:ink>
</file>

<file path=ppt/ink/ink8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66 124 6293 0 0,'0'0'7064'0'0,"-3"13"-6790"0"0,1-8-244 0 0,-1 6 102 0 0,-1 0-1 0 0,0 0 0 0 0,0 0 0 0 0,-1-1 1 0 0,0 0-1 0 0,-1 0 0 0 0,0 0 0 0 0,-11 12 1 0 0,12-75-1643 0 0,5 46 1527 0 0,-1-9-16 0 0,0-1-1 0 0,2 0 1 0 0,0 0 0 0 0,1 0 0 0 0,4-18-1 0 0,-5 31-4 0 0,0 1 0 0 0,0-1-1 0 0,0 1 1 0 0,1-1-1 0 0,0 1 1 0 0,-1 0 0 0 0,1-1-1 0 0,1 1 1 0 0,-1 0 0 0 0,0 0-1 0 0,1 0 1 0 0,-1 0 0 0 0,1 1-1 0 0,0-1 1 0 0,0 1 0 0 0,0 0-1 0 0,0 0 1 0 0,0 0 0 0 0,1 0-1 0 0,-1 0 1 0 0,0 1 0 0 0,1-1-1 0 0,0 1 1 0 0,-1 0 0 0 0,1 0-1 0 0,0 0 1 0 0,-1 1 0 0 0,8-1-1 0 0,-7 1 24 0 0,-1 0 0 0 0,0 0 0 0 0,1 0 0 0 0,-1 0 0 0 0,0 1-1 0 0,1 0 1 0 0,-1-1 0 0 0,0 1 0 0 0,0 0 0 0 0,0 1 0 0 0,0-1 0 0 0,0 0-1 0 0,0 1 1 0 0,0 0 0 0 0,0 0 0 0 0,0 0 0 0 0,-1 0 0 0 0,4 3 0 0 0,-2 0 48 0 0,0 0 0 0 0,0 1 1 0 0,0-1-1 0 0,-1 1 0 0 0,0 0 0 0 0,0 0 1 0 0,0 0-1 0 0,3 11 0 0 0,0 7 92 0 0,-2 0 1 0 0,0 0-1 0 0,1 49 0 0 0,-4-55-53 0 0,-1 1 0 0 0,0-1 1 0 0,-1 1-1 0 0,-2-1 0 0 0,1 0 0 0 0,-2 0 0 0 0,-1 0 1 0 0,0 0-1 0 0,-9 20 0 0 0,13-36 26 0 0,31-19-666 0 0,-2 2 489 0 0,0 0 0 0 0,1 3 0 0 0,1 0 0 0 0,0 2 0 0 0,1 1 0 0 0,0 1 0 0 0,0 2 0 0 0,0 1 0 0 0,1 2 0 0 0,62 1 0 0 0,-92 2 139 0 0,18 0-200 0 0,-20 0 132 0 0,0 0 0 0 0,0 0 0 0 0,1 0 0 0 0,-1 0 0 0 0,0 0-1 0 0,1 0 1 0 0,-1 0 0 0 0,0 0 0 0 0,1 0 0 0 0,-1 0 0 0 0,0 0 0 0 0,1 0-1 0 0,-1 0 1 0 0,0 0 0 0 0,1 0 0 0 0,-1 0 0 0 0,0 0 0 0 0,0 0 0 0 0,1 0-1 0 0,-1 1 1 0 0,0-1 0 0 0,1 0 0 0 0,-1 0 0 0 0,0 0 0 0 0,0 0 0 0 0,1 1-1 0 0,-1-1 1 0 0,0 0 0 0 0,0 0 0 0 0,0 1 0 0 0,1-1 0 0 0,-1 0 0 0 0,0 0-1 0 0,0 1 1 0 0,0-1 0 0 0,0 0 0 0 0,0 1 0 0 0,0-1 0 0 0,1 0 0 0 0,-1 1-1 0 0,-3 0-53 0 0,0 0 0 0 0,0 0 0 0 0,-1 0-1 0 0,1-1 1 0 0,0 1 0 0 0,0-1-1 0 0,0 0 1 0 0,-1 0 0 0 0,1 0-1 0 0,-6-1 1 0 0,4 1-611 0 0,3 0 210 0 0,1 0 1 0 0,0 0 0 0 0,0 0 0 0 0,-1 0-1 0 0,1 0 1 0 0,0 0 0 0 0,0 0 0 0 0,-1-1-1 0 0,1 1 1 0 0,0 0 0 0 0,0-1 0 0 0,0 1-1 0 0,-1-1 1 0 0,1 0 0 0 0,-1 0 0 0 0</inkml:trace>
</inkml:ink>
</file>

<file path=ppt/ink/ink8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47 18 364 0 0,'0'0'4684'0'0,"-47"-18"-1670"0"0,155 64 2364 0 0,73 13-3842 0 0,74 29-1606 0 0,-219-73 133 0 0,31 13 498 0 0,91 52 0 0 0,-144-66-2239 0 0</inkml:trace>
</inkml:ink>
</file>

<file path=ppt/ink/ink8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97 328 0 0,'0'0'8555'0'0,"10"-12"-9143"0"0,32-35 519 0 0,-38 43 72 0 0,0 1-1 0 0,1-1 0 0 0,-1 1 1 0 0,1 0-1 0 0,0 0 1 0 0,0 0-1 0 0,0 1 1 0 0,0 0-1 0 0,0 0 1 0 0,0 0-1 0 0,1 0 1 0 0,-1 1-1 0 0,0 0 0 0 0,1 0 1 0 0,0 0-1 0 0,-1 1 1 0 0,1 0-1 0 0,7 1 1 0 0,-11-1 4 0 0,-1 0 0 0 0,1 1 1 0 0,0-1-1 0 0,-1 1 1 0 0,1 0-1 0 0,-1 0 0 0 0,1-1 1 0 0,-1 1-1 0 0,1 0 0 0 0,-1 0 1 0 0,1 0-1 0 0,-1 1 0 0 0,0-1 1 0 0,0 0-1 0 0,0 0 0 0 0,0 1 1 0 0,1-1-1 0 0,-2 1 1 0 0,1-1-1 0 0,0 1 0 0 0,0-1 1 0 0,0 1-1 0 0,-1-1 0 0 0,1 1 1 0 0,-1 0-1 0 0,1-1 0 0 0,-1 1 1 0 0,0 0-1 0 0,0-1 0 0 0,1 4 1 0 0,0 8 74 0 0,-1-1 1 0 0,1 0-1 0 0,-3 14 1 0 0,2-22-49 0 0,-2 10 149 0 0,-1 1 0 0 0,0-1-1 0 0,-1 0 1 0 0,0 0 0 0 0,-1 0 0 0 0,-9 16 0 0 0,-47 80 470 0 0,53-97-623 0 0,-70 115 2528 0 0,78-128-2558 0 0,-1 1 1 0 0,1-1-1 0 0,0 0 1 0 0,0 0-1 0 0,0 0 1 0 0,0 1-1 0 0,0-1 1 0 0,0 0-1 0 0,0 0 1 0 0,0 0-1 0 0,0 1 1 0 0,1-1-1 0 0,-1 0 0 0 0,0 0 1 0 0,0 0-1 0 0,0 0 1 0 0,0 1-1 0 0,0-1 1 0 0,0 0-1 0 0,0 0 1 0 0,0 0-1 0 0,0 0 1 0 0,1 1-1 0 0,-1-1 1 0 0,0 0-1 0 0,0 0 1 0 0,0 0-1 0 0,0 0 1 0 0,0 0-1 0 0,1 0 1 0 0,-1 0-1 0 0,0 1 0 0 0,0-1 1 0 0,0 0-1 0 0,1 0 1 0 0,-1 0-1 0 0,0 0 1 0 0,0 0-1 0 0,0 0 1 0 0,0 0-1 0 0,1 0 1 0 0,-1 0-1 0 0,0 0 1 0 0,0 0-1 0 0,0 0 1 0 0,1 0-1 0 0,-1 0 1 0 0,0 0-1 0 0,20 1 356 0 0,21-5 87 0 0,19-7-1337 0 0,85-26 1 0 0,-10-10-6456 0 0,-94 32 2441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6:50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 59 7173 0 0,'0'0'3596'0'0,"-14"-58"-6596"0"0</inkml:trace>
</inkml:ink>
</file>

<file path=ppt/ink/ink8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353 25 7765 0 0,'0'0'3415'0'0,"-12"-4"-3161"0"0,-10-1-196 0 0,0 0-1 0 0,0 1 0 0 0,-41-1 1 0 0,43 4 1 0 0,7 1 31 0 0,1 0 0 0 0,0 0 1 0 0,-23 5-1 0 0,21 16 180 0 0,8-9-4 0 0,-11 12 43 0 0,0 1-1 0 0,2 0 1 0 0,1 1 0 0 0,-21 54-1 0 0,35-79-318 0 0,-1 1-1 0 0,1 0 1 0 0,0-1-1 0 0,-1 1 1 0 0,1 0 0 0 0,0-1-1 0 0,0 1 1 0 0,0 0-1 0 0,1-1 1 0 0,-1 1-1 0 0,0 0 1 0 0,1 0-1 0 0,-1-1 1 0 0,1 1 0 0 0,-1-1-1 0 0,1 1 1 0 0,0-1-1 0 0,0 1 1 0 0,0-1-1 0 0,0 1 1 0 0,0-1-1 0 0,0 1 1 0 0,0-1-1 0 0,0 0 1 0 0,0 0 0 0 0,1 0-1 0 0,-1 0 1 0 0,0 0-1 0 0,1 0 1 0 0,-1 0-1 0 0,1 0 1 0 0,-1 0-1 0 0,1 0 1 0 0,-1-1 0 0 0,1 1-1 0 0,0-1 1 0 0,-1 1-1 0 0,3-1 1 0 0,9 4-66 0 0,1-1-1 0 0,0-1 1 0 0,24 2 0 0 0,-24-3-70 0 0,-4 0 70 0 0,1 1 1 0 0,0 0-1 0 0,-1 0 0 0 0,0 1 0 0 0,1 1 0 0 0,-1 0 1 0 0,0 0-1 0 0,-1 1 0 0 0,16 9 0 0 0,-22-12 105 0 0,1 1-1 0 0,-1-1 1 0 0,-1 1 0 0 0,1-1-1 0 0,0 1 1 0 0,-1 0-1 0 0,1 0 1 0 0,-1 1 0 0 0,0-1-1 0 0,0 0 1 0 0,0 1-1 0 0,0-1 1 0 0,-1 1 0 0 0,1-1-1 0 0,-1 1 1 0 0,0 0-1 0 0,0 0 1 0 0,0 0 0 0 0,-1 0-1 0 0,1-1 1 0 0,-1 1-1 0 0,0 0 1 0 0,0 0 0 0 0,-1 0-1 0 0,1 0 1 0 0,-1 0-1 0 0,1 0 1 0 0,-1-1 0 0 0,-3 8-1 0 0,2-5 281 0 0,-1-1 1 0 0,1 0-1 0 0,-1 0 0 0 0,0 0 0 0 0,-1 0 0 0 0,1 0 0 0 0,-1-1 0 0 0,0 1 0 0 0,0-1 1 0 0,0 0-1 0 0,-1 0 0 0 0,1-1 0 0 0,-1 1 0 0 0,-10 5 0 0 0,-4 0-3059 0 0,0-1-3743 0 0</inkml:trace>
</inkml:ink>
</file>

<file path=ppt/ink/ink8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17 4700 0 0,'0'0'9239'0'0,"28"-3"-9606"0"0,-11-1 103 0 0,1 0 0 0 0,0 2 0 0 0,18-1 1 0 0,3 2-6029 0 0</inkml:trace>
</inkml:ink>
</file>

<file path=ppt/ink/ink8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4592 0 0,'0'0'6581'0'0,"36"2"-6377"0"0,-18-2-60 0 0,3 0-144 0 0,3 0-296 0 0,0 0-932 0 0,-4 0-856 0 0,6 0-2261 0 0</inkml:trace>
</inkml:ink>
</file>

<file path=ppt/ink/ink8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73 5593 0 0,'0'0'9253'0'0,"27"-4"-9210"0"0,127-64-952 0 0</inkml:trace>
</inkml:ink>
</file>

<file path=ppt/ink/ink8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62 4668 0 0,'0'0'8560'0'0,"14"-5"-9064"0"0,-7 2 514 0 0,19-8-152 0 0,0 2 1 0 0,0 1-1 0 0,29-5 1 0 0,-45 12-116 0 0,6-1 779 0 0,-16 2-635 0 0,0 0 1 0 0,0-1-1 0 0,1 1 0 0 0,-1 0 1 0 0,0 0-1 0 0,1 0 1 0 0,-1 0-1 0 0,2-4-1238 0 0,-2 4 1238 0 0,0 0 1 0 0,1 0-1 0 0,-1-1 1 0 0,0 1-1 0 0,0 0 0 0 0,0-1 1 0 0,0 1-1 0 0,0 0 1 0 0,0-1-1 0 0,0 1 0 0 0,0 0 1 0 0,0-1-1 0 0,0 1 1 0 0,-1-1-1 0 0</inkml:trace>
</inkml:ink>
</file>

<file path=ppt/ink/ink8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3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5 1172 0 0,'6'4'8729'0'0,"-3"-3"-9016"0"0,24-6 1724 0 0,1 0-3356 0 0</inkml:trace>
</inkml:ink>
</file>

<file path=ppt/ink/ink8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4:54.04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12 4348 0 0,'0'0'4252'0'0,"9"0"-3288"0"0,125-10 167 0 0,-128 9-568 0 0</inkml:trace>
</inkml:ink>
</file>

<file path=ppt/ink/ink8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4.6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50 24 404 0 0,'0'0'4330'0'0,"4"-23"294"0"0,184 35-6182 0 0,3 0 827 0 0,-189-12 723 0 0,1 0 0 0 0,-1 1 1 0 0,0-1-1 0 0,0 0 0 0 0,1 1 1 0 0,-1 0-1 0 0,0-1 0 0 0,0 1 1 0 0,1 0-1 0 0,-1 0 1 0 0,0 0-1 0 0,0 1 0 0 0,0-1 1 0 0,-1 0-1 0 0,1 1 0 0 0,0-1 1 0 0,1 3-1 0 0,1 0-21 0 0,-1 0-1 0 0,0 0 1 0 0,0 1-1 0 0,0 0 1 0 0,0-1 0 0 0,-1 1-1 0 0,2 6 1 0 0,2 7-51 0 0,-1 0 0 0 0,-1 1-1 0 0,2 21 1 0 0,0 37 223 0 0,-4-1-1 0 0,-11 117 1 0 0,0 10 75 0 0,11-134-211 0 0,3 0-1 0 0,17 85 1 0 0,46 132 58 0 0,-61-261-31 0 0,-2 1 0 0 0,0 0 1 0 0,-1 0-1 0 0,-2 1 0 0 0,0 44 1 0 0,-4-59-6 0 0,1 1 1 0 0,-1-1 0 0 0,-1 1 0 0 0,0-1 0 0 0,-1 0 0 0 0,0 0 0 0 0,-1 0-1 0 0,0-1 1 0 0,-1 0 0 0 0,0 0 0 0 0,-1 0 0 0 0,0-1 0 0 0,-1 0 0 0 0,-9 10-1 0 0,-2-2 154 0 0,-1 0-1 0 0,0-1 1 0 0,-1-1 0 0 0,-1-1-1 0 0,-1-1 1 0 0,0-1-1 0 0,-1-1 1 0 0,0-1-1 0 0,-33 10 1 0 0,18-9 406 0 0,-1-2 0 0 0,0-1 1 0 0,0-3-1 0 0,-1-1 0 0 0,-55-1 1 0 0,96-5-649 0 0,0 0 1 0 0,0 0 0 0 0,0 0 0 0 0,0 0 0 0 0,0 0-1 0 0,0 0 1 0 0,0 0 0 0 0,0 0 0 0 0,1 0 0 0 0,-1 0 0 0 0,0 0-1 0 0,0 0 1 0 0,1 0 0 0 0,-1 1 0 0 0,1-1 0 0 0,0-1 0 0 0,7-14-2875 0 0,11-12-1802 0 0</inkml:trace>
</inkml:ink>
</file>

<file path=ppt/ink/ink8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5.0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 6657 0 0,'0'0'3284'0'0,"14"-1"-3469"0"0,34 0-1 0 0,79 8 1 0 0,-52 4-1755 0 0,108 29 1 0 0,-169-35-1851 0 0</inkml:trace>
</inkml:ink>
</file>

<file path=ppt/ink/ink8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5.47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226 1 4364 0 0,'0'0'887'0'0,"12"5"-1330"0"0,39 18 229 0 0,-47-21 216 0 0,0 1-1 0 0,0 0 1 0 0,-1 0-1 0 0,1 0 1 0 0,-1 0-1 0 0,0 0 1 0 0,1 1-1 0 0,-1 0 0 0 0,-1-1 1 0 0,1 1-1 0 0,-1 0 1 0 0,1 0-1 0 0,-1 1 1 0 0,0-1-1 0 0,-1 0 1 0 0,2 5-1 0 0,0 3 61 0 0,-1 0-1 0 0,0-1 1 0 0,0 1-1 0 0,-1 17 0 0 0,-1-16 4 0 0,-1 1-1 0 0,-1-1 0 0 0,0 0 0 0 0,-1 0 1 0 0,0 0-1 0 0,0 0 0 0 0,-2 0 0 0 0,0-1 1 0 0,0 1-1 0 0,-1-1 0 0 0,-1-1 0 0 0,0 1 1 0 0,0-1-1 0 0,-12 13 0 0 0,7-10 75 0 0,-1 0-1 0 0,-1-1 1 0 0,0 0-1 0 0,0-2 1 0 0,-2 1 0 0 0,1-2-1 0 0,-1 0 1 0 0,-1-1-1 0 0,-28 12 1 0 0,-40 9-1096 0 0,72-26-1562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56.8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1446 74 284 0 0,'0'0'2301'0'0,"-9"-15"-387"0"0,29-18 1324 0 0,-4 9 263 0 0,-15 23-3177 0 0,-7 28-1408 0 0,-48 99 2110 0 0,-26 67-1245 0 0,-217 484 758 0 0,187-447-93 0 0,-1-12 3 0 0,104-199-438 0 0,6-17 16 0 0,0 1 0 0 0,1-1 0 0 0,-1 1 1 0 0,0-1-1 0 0,0 0 0 0 0,0 1 0 0 0,-1-1 0 0 0,1 0 0 0 0,0 0 0 0 0,-4 4 802 0 0,2-7-775 0 0,1 0 0 0 0,0 0 0 0 0,-1 0 0 0 0,1 0 0 0 0,0 0-1 0 0,0-1 1 0 0,0 1 0 0 0,0-1 0 0 0,0 0 0 0 0,0 1 0 0 0,1-1 0 0 0,-1 0 0 0 0,0 0 0 0 0,1 0 0 0 0,-1 0 0 0 0,0-3 0 0 0,-15-15-1169 0 0,0 9 300 0 0,10 6 816 0 0,0 1-1 0 0,1-1 1 0 0,-1-1-1 0 0,1 1 1 0 0,0-1-1 0 0,-8-11 1 0 0,13 16-15 0 0,0-1 0 0 0,0 0 0 0 0,0 1 0 0 0,1-1-1 0 0,-1 0 1 0 0,1 0 0 0 0,-1 0 0 0 0,1 0 0 0 0,0 0 0 0 0,-1 1 0 0 0,1-1 0 0 0,0 0 0 0 0,0 0 0 0 0,1 0 0 0 0,-1 0 0 0 0,0 0-1 0 0,1 0 1 0 0,-1 1 0 0 0,1-1 0 0 0,-1 0 0 0 0,1 0 0 0 0,0 0 0 0 0,0 1 0 0 0,0-1 0 0 0,0 0 0 0 0,0 1 0 0 0,0-1-1 0 0,0 1 1 0 0,0 0 0 0 0,1-1 0 0 0,-1 1 0 0 0,1 0 0 0 0,-1 0 0 0 0,1-1 0 0 0,1 0 0 0 0,7-5-95 0 0,0 0 1 0 0,1 1 0 0 0,0 0-1 0 0,0 0 1 0 0,0 1-1 0 0,0 1 1 0 0,1 0-1 0 0,19-4 1 0 0,-10 3 31 0 0,0 2 1 0 0,0 1-1 0 0,0 0 1 0 0,26 2-1 0 0,-43 0 77 0 0,-1 1 0 0 0,1-1 0 0 0,-1 1 0 0 0,1 0 0 0 0,-1 0 0 0 0,1 0 0 0 0,-1 0 0 0 0,0 1 0 0 0,0-1-1 0 0,1 1 1 0 0,-1 0 0 0 0,0 0 0 0 0,0 0 0 0 0,-1 0 0 0 0,1 1 0 0 0,0-1 0 0 0,-1 1 0 0 0,1 0 0 0 0,-1-1 0 0 0,0 1 0 0 0,0 0 0 0 0,0 0 0 0 0,0 0 0 0 0,-1 1 0 0 0,1-1 0 0 0,-1 0 0 0 0,0 1 0 0 0,0-1 0 0 0,0 1-1 0 0,0-1 1 0 0,0 6 0 0 0,0 3 31 0 0,0 0-1 0 0,0 0 0 0 0,-1 0 0 0 0,-1 0 1 0 0,0-1-1 0 0,-1 1 0 0 0,0 0 0 0 0,-6 18 1 0 0,-4 3 57 0 0,0-1 1 0 0,-3-1 0 0 0,0 0-1 0 0,-2-1 1 0 0,-1-1 0 0 0,-2-1 0 0 0,0 0-1 0 0,-2-2 1 0 0,-1 0 0 0 0,-36 30-1 0 0,39-39-4 0 0,-1-1-1 0 0,0 0 1 0 0,-2-2-1 0 0,1 0 1 0 0,-2-2-1 0 0,0-1 1 0 0,0 0-1 0 0,-1-2 1 0 0,0-1-1 0 0,-1-1 1 0 0,0-1-1 0 0,0-1 1 0 0,0-1-1 0 0,-27 0 1 0 0,37-4-6 0 0,0-1 0 0 0,1 0 0 0 0,-1-1 0 0 0,1-1 0 0 0,-1 0 0 0 0,1-1 0 0 0,0 0 0 0 0,0-2 0 0 0,0 0 0 0 0,-25-14 0 0 0,32 15-65 0 0,0 0 1 0 0,1-1-1 0 0,0 1 1 0 0,0-2-1 0 0,1 1 0 0 0,0-1 1 0 0,0 1-1 0 0,0-2 1 0 0,1 1-1 0 0,0-1 1 0 0,1 1-1 0 0,-1-1 1 0 0,1-1-1 0 0,1 1 0 0 0,0-1 1 0 0,0 1-1 0 0,0-1 1 0 0,1 0-1 0 0,1 0 1 0 0,-2-12-1 0 0,3 8-83 0 0,1 0 1 0 0,0 0-1 0 0,0 0 1 0 0,2 0-1 0 0,-1 0 0 0 0,2 1 1 0 0,-1-1-1 0 0,2 1 1 0 0,0 0-1 0 0,0 0 0 0 0,1 0 1 0 0,0 1-1 0 0,1 0 1 0 0,1 0-1 0 0,0 1 0 0 0,0 0 1 0 0,13-12-1 0 0,0 2-51 0 0,0 1-1 0 0,1 1 0 0 0,1 1 1 0 0,1 1-1 0 0,0 1 0 0 0,52-22 1 0 0,-57 29 44 0 0,0 1-1 0 0,1 1 1 0 0,0 0 0 0 0,0 2 0 0 0,0 0 0 0 0,0 2 0 0 0,1 0 0 0 0,-1 1-1 0 0,1 1 1 0 0,-1 1 0 0 0,28 4 0 0 0,-37-3 72 0 0,-1 1 0 0 0,0-1 0 0 0,0 1 0 0 0,0 1 0 0 0,0 0 0 0 0,-1 1 0 0 0,0-1 0 0 0,1 2 0 0 0,-2-1 0 0 0,1 1 0 0 0,-1 1-1 0 0,0 0 1 0 0,0 0 0 0 0,0 0 0 0 0,-1 1 0 0 0,-1 0 0 0 0,1 0 0 0 0,-1 1 0 0 0,-1 0 0 0 0,1 0 0 0 0,-2 0 0 0 0,1 1 0 0 0,5 16 0 0 0,-7-15 32 0 0,0 0-1 0 0,-1 1 1 0 0,0-1 0 0 0,0 0-1 0 0,-1 1 1 0 0,-1-1 0 0 0,0 1-1 0 0,0-1 1 0 0,-1 1 0 0 0,-1-1-1 0 0,0 1 1 0 0,-1-1 0 0 0,0 0-1 0 0,0 0 1 0 0,-1 0 0 0 0,-7 14-1 0 0,3-13 51 0 0,0 1-1 0 0,0-1 1 0 0,-1-1-1 0 0,0 0 1 0 0,-1 0-1 0 0,0-1 1 0 0,-1 0-1 0 0,0 0 1 0 0,-1-1 0 0 0,0-1-1 0 0,0 0 1 0 0,-21 10-1 0 0,7-7 27 0 0,0-1 0 0 0,0-1 0 0 0,-1-2 0 0 0,1 0 0 0 0,-2-2-1 0 0,1-1 1 0 0,-1-1 0 0 0,-28-1 0 0 0,19-2 4 0 0,1-2-1 0 0,0-2 1 0 0,0-1-1 0 0,1-2 0 0 0,-60-19 1 0 0,84 23-53 0 0,0-2 0 0 0,0 1 0 0 0,0-2 0 0 0,0 1 0 0 0,1-1 0 0 0,0-1 1 0 0,0 0-1 0 0,1-1 0 0 0,-13-12 0 0 0,19 17-64 0 0,1 0 0 0 0,-1-1 0 0 0,0 1 0 0 0,1-1 0 0 0,0 0 0 0 0,0 0 0 0 0,0 0 0 0 0,0 0 0 0 0,1 0 0 0 0,-1-1 0 0 0,1 1 0 0 0,0 0 0 0 0,1-1 0 0 0,-1 1 0 0 0,1-1 0 0 0,0 1 0 0 0,0-1 0 0 0,0 1 0 0 0,0 0 0 0 0,1-1 0 0 0,0 1 0 0 0,0-1 0 0 0,0 1 0 0 0,0 0 0 0 0,1 0 0 0 0,0 0 0 0 0,0 0 0 0 0,3-6 0 0 0,3-3-93 0 0,1 1 1 0 0,0-1 0 0 0,1 2 0 0 0,0 0-1 0 0,1 0 1 0 0,0 0 0 0 0,1 2-1 0 0,0-1 1 0 0,26-14 0 0 0,-10 9-64 0 0,0 1-1 0 0,1 1 1 0 0,55-16 0 0 0,-60 22 156 0 0,0 2 0 0 0,1 0 0 0 0,0 2 0 0 0,-1 0 0 0 0,1 2 0 0 0,1 1 0 0 0,31 4 0 0 0,-43-3 12 0 0,-1 2 0 0 0,0-1 0 0 0,0 2 0 0 0,0 0 0 0 0,-1 0 1 0 0,1 1-1 0 0,-1 1 0 0 0,0 0 0 0 0,-1 1 0 0 0,1 0 0 0 0,-1 0 1 0 0,-1 1-1 0 0,1 1 0 0 0,-1 0 0 0 0,11 13 0 0 0,-16-16 18 0 0,-1 0 0 0 0,1 0-1 0 0,-2 0 1 0 0,1 1 0 0 0,-1-1 0 0 0,1 1-1 0 0,-2 0 1 0 0,1 0 0 0 0,-1 0 0 0 0,0 0 0 0 0,-1 0-1 0 0,1 0 1 0 0,-1 1 0 0 0,0 7 0 0 0,-2-9 3 0 0,1 0 0 0 0,-1 0 0 0 0,0 0 0 0 0,0 0 0 0 0,-1-1 0 0 0,1 1 0 0 0,-1 0 0 0 0,-1-1 0 0 0,1 0 0 0 0,-1 1 0 0 0,0-1 0 0 0,0 0 0 0 0,0 0 0 0 0,-1-1 0 0 0,0 1 0 0 0,0-1 0 0 0,-8 8 0 0 0,-3-1 75 0 0,0 1 1 0 0,-1-2-1 0 0,-1 0 1 0 0,0-1-1 0 0,0-1 1 0 0,-1 0-1 0 0,1-2 1 0 0,-2 0-1 0 0,-32 6 1 0 0,9-4 61 0 0,-1-3 1 0 0,0-2 0 0 0,-54-2-1 0 0,82-1-88 0 0,0-1 1 0 0,-1 0-1 0 0,1-1 0 0 0,0 0 0 0 0,0-1 0 0 0,0-1 0 0 0,1-1 0 0 0,-28-11 0 0 0,41 15-72 0 0,0 1-1 0 0,0-1 1 0 0,0 1-1 0 0,0-1 1 0 0,0 0-1 0 0,0 1 1 0 0,0-1-1 0 0,0 0 1 0 0,0 0-1 0 0,0 0 1 0 0,1 0-1 0 0,-1 0 1 0 0,0 0-1 0 0,1 0 1 0 0,-1 0 0 0 0,0 0-1 0 0,1 0 1 0 0,-1 0-1 0 0,1 0 1 0 0,0 0-1 0 0,-1-1 1 0 0,1 1-1 0 0,0 0 1 0 0,0 0-1 0 0,0 0 1 0 0,0-1-1 0 0,0 1 1 0 0,0 0-1 0 0,0 0 1 0 0,0 0-1 0 0,0-1 1 0 0,0 1-1 0 0,1 0 1 0 0,-1 0 0 0 0,0 0-1 0 0,1 0 1 0 0,-1 0-1 0 0,1 0 1 0 0,0-1-1 0 0,-1 1 1 0 0,1 0-1 0 0,0 0 1 0 0,-1 1-1 0 0,1-1 1 0 0,0 0-1 0 0,0 0 1 0 0,0 0-1 0 0,1 0 1 0 0,6-6-156 0 0,0 0 0 0 0,1 1 1 0 0,-1 0-1 0 0,15-7 0 0 0,25-13-174 0 0,2 3 1 0 0,82-27-1 0 0,-103 41 227 0 0,1 2 1 0 0,-1 1-1 0 0,1 1 1 0 0,0 1-1 0 0,0 2 0 0 0,44 2 1 0 0,-67 1 88 0 0,0 0-1 0 0,0 0 1 0 0,0 1 0 0 0,0 0 0 0 0,0 0 0 0 0,0 1 0 0 0,-1 0 0 0 0,1 0 0 0 0,-1 0 0 0 0,0 1 0 0 0,0 0 0 0 0,0 0 0 0 0,0 1 0 0 0,-1 0 0 0 0,9 9 0 0 0,-12-11 36 0 0,1 0 0 0 0,-1 0 0 0 0,1 1 0 0 0,-1-1 0 0 0,0 1 1 0 0,-1 0-1 0 0,1-1 0 0 0,-1 1 0 0 0,1 0 0 0 0,-1 0 0 0 0,0 0 1 0 0,-1 0-1 0 0,1 0 0 0 0,-1 0 0 0 0,1 0 0 0 0,-1 0 0 0 0,0 0 1 0 0,-1 0-1 0 0,1 0 0 0 0,-1 0 0 0 0,0 0 0 0 0,0 0 0 0 0,0 0 1 0 0,0 0-1 0 0,-1-1 0 0 0,1 1 0 0 0,-1 0 0 0 0,0-1 0 0 0,-3 5 1 0 0,-3 2 60 0 0,0-1 0 0 0,0 0 1 0 0,-1 0-1 0 0,0-1 1 0 0,-1 0-1 0 0,0-1 1 0 0,0 0-1 0 0,-1 0 1 0 0,0-1-1 0 0,0-1 1 0 0,0 0-1 0 0,-16 5 0 0 0,-3 0 59 0 0,0-2-1 0 0,0-1 0 0 0,-54 5 0 0 0,-62-6 235 0 0,124-6-292 0 0,1-2 1 0 0,-1-1 0 0 0,1 0 0 0 0,-33-11-1 0 0,50 13-41 0 0,0 0 0 0 0,0-1 0 0 0,0 1-1 0 0,0-1 1 0 0,1 0 0 0 0,-1 0-1 0 0,1-1 1 0 0,-1 1 0 0 0,-4-5-1 0 0,8 6-42 0 0,-1 0-1 0 0,0 0 1 0 0,0 0-1 0 0,1 0 1 0 0,-1 0-1 0 0,1-1 1 0 0,-1 1-1 0 0,1 0 1 0 0,0 0-1 0 0,-1 0 1 0 0,1-1-1 0 0,0 1 1 0 0,0 0-1 0 0,0 0 1 0 0,0-1-1 0 0,0 1 1 0 0,0 0-1 0 0,0 0 1 0 0,0 0-1 0 0,0-1 1 0 0,1 1-1 0 0,-1 0 1 0 0,0 0-1 0 0,1 0 1 0 0,-1-1-1 0 0,1 1 1 0 0,-1 0-1 0 0,1 0 1 0 0,0 0-1 0 0,-1 0 1 0 0,1 0-1 0 0,0 0 1 0 0,0 0-1 0 0,2-1 1 0 0,9-11-239 0 0,2 1 0 0 0,0 0 0 0 0,0 1 0 0 0,1 0 0 0 0,26-13 0 0 0,86-38-258 0 0,-123 61 486 0 0,21-10-119 0 0,62-25-69 0 0,-77 32 95 0 0,0 1 1 0 0,0 1-1 0 0,0 0 1 0 0,0 0-1 0 0,1 1 1 0 0,17 0-1 0 0,-28 1 101 0 0,1 0-1 0 0,0 0 0 0 0,-1 0 1 0 0,1 0-1 0 0,0 0 1 0 0,-1 0-1 0 0,1 0 0 0 0,0 1 1 0 0,-1-1-1 0 0,1 0 1 0 0,-1 0-1 0 0,1 1 0 0 0,0-1 1 0 0,-1 0-1 0 0,1 1 1 0 0,-1-1-1 0 0,1 0 0 0 0,-1 1 1 0 0,1-1-1 0 0,-1 1 1 0 0,1-1-1 0 0,-1 1 0 0 0,1-1 1 0 0,-1 1-1 0 0,0-1 0 0 0,1 1 1 0 0,-1 0-1 0 0,0-1 1 0 0,1 1-1 0 0,-1-1 0 0 0,0 1 1 0 0,0 0-1 0 0,0-1 1 0 0,0 1-1 0 0,1 0 0 0 0,-1-1 1 0 0,0 1-1 0 0,0 0 1 0 0,0-1-1 0 0,0 1 0 0 0,-1 0 1 0 0,1-1-1 0 0,0 1 1 0 0,0 0-1 0 0,0-1 0 0 0,0 1 1 0 0,-1 0-1 0 0,1-1 1 0 0,0 1-1 0 0,-1 1 0 0 0,-1 1 71 0 0,1 0 0 0 0,-1 0 1 0 0,1-1-1 0 0,-1 1 0 0 0,0 0 0 0 0,0 0 0 0 0,-1-1 0 0 0,1 1 0 0 0,-4 2 0 0 0,-6 3 73 0 0,0-1 0 0 0,-1-1 0 0 0,0 0 0 0 0,-1-1 0 0 0,1 0 0 0 0,-1-1 0 0 0,0 0 0 0 0,-21 2 0 0 0,-8-1 190 0 0,-64-1-1 0 0,94-4-221 0 0,0-1-1 0 0,0 0 0 0 0,-18-4 0 0 0,26 4-43 0 0,0-1 0 0 0,1 1 0 0 0,-1-1 0 0 0,1 0 0 0 0,-1 0 0 0 0,1 0 0 0 0,0 0 0 0 0,0-1 0 0 0,0 0 0 0 0,0 0 0 0 0,0 0 0 0 0,-4-5 0 0 0,7 6-74 0 0,0 1-1 0 0,0-1 1 0 0,0 0-1 0 0,1 0 1 0 0,-1 0-1 0 0,1 1 1 0 0,-1-1-1 0 0,1 0 1 0 0,0 0-1 0 0,-1 0 1 0 0,1 0-1 0 0,0 0 1 0 0,0 0-1 0 0,0 0 1 0 0,1 0-1 0 0,-1 0 1 0 0,0 0-1 0 0,1 0 1 0 0,-1 0-1 0 0,1 1 1 0 0,0-1-1 0 0,0 0 1 0 0,-1 0-1 0 0,1 1 1 0 0,0-1-1 0 0,1 0 1 0 0,-1 1-1 0 0,1-2 1 0 0,6-8-250 0 0,0 1 0 0 0,17-17 0 0 0,-22 25 245 0 0,10-11-424 0 0,0 2 0 0 0,1 0 0 0 0,1 0-1 0 0,15-8 1 0 0,39-17-5643 0 0,-23 15 1099 0 0</inkml:trace>
</inkml:ink>
</file>

<file path=ppt/ink/ink8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27.98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19 1580 0 0,'0'0'5687'0'0,"-1"-3"-5383"0"0,1 3-321 0 0,0-1-1 0 0,0 1 1 0 0,-1-1-1 0 0,1 1 0 0 0,0-1 1 0 0,0 1-1 0 0,0-1 1 0 0,0 1-1 0 0,0-1 0 0 0,0 1 1 0 0,0 0-1 0 0,0-1 1 0 0,0 1-1 0 0,0-1 1 0 0,0 1-1 0 0,0-1 0 0 0,1 1 1 0 0,-1-1-1 0 0,0 1 1 0 0,0-1-1 0 0,0 1 0 0 0,1-1 1 0 0,-1 1-1 0 0,0 0 1 0 0,0-1-1 0 0,1 1 1 0 0,-1 0-1 0 0,0-1 0 0 0,1 1 1 0 0,-1 0-1 0 0,1-1 1 0 0,20-1-802 0 0,-14 2 948 0 0,191 0-2426 0 0,-133 0-433 0 0</inkml:trace>
</inkml:ink>
</file>

<file path=ppt/ink/ink8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37.82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 12 12 0 0,'0'0'1153'0'0,"-6"-11"-1042"0"0,-1 14-427 0 0,4 0-128 0 0</inkml:trace>
</inkml:ink>
</file>

<file path=ppt/ink/ink8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39.9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34 288 0 0,'0'0'6513'0'0,"-4"-33"-6917"0"0,7 34-689 0 0,4 2 961 0 0,1 1 52 0 0,-4-2-1064 0 0,4 1-876 0 0</inkml:trace>
</inkml:ink>
</file>

<file path=ppt/ink/ink8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40.30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23 0 328 0 0,'-10'20'4120'0'0,"10"-23"-3560"0"0,-2 2-224 0 0,2-1-336 0 0,2 2-468 0 0,3 3 12 0 0,3 3 340 0 0,1-2-264 0 0,1 1-1144 0 0</inkml:trace>
  <inkml:trace contextRef="#ctx0" brushRef="#br0" timeOffset="1">1 56 1188 0 0,'0'0'7173'0'0,"12"-30"-8769"0"0,2 40 1468 0 0,3 1-796 0 0,-3-4-1385 0 0,-1 1-927 0 0</inkml:trace>
</inkml:ink>
</file>

<file path=ppt/ink/ink8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01.24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 7 1512 0 0,'0'0'6732'0'0,"-4"-7"-8745"0"0,14 23-1027 0 0,-16-25-151 0 0</inkml:trace>
</inkml:ink>
</file>

<file path=ppt/ink/ink8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01.6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 1 2552 0 0,'6'50'2296'0'0,"-8"-55"-83"0"0,0 5-2293 0 0,1 5-2001 0 0,0-1 1765 0 0,-1-1-880 0 0,1 3-904 0 0</inkml:trace>
  <inkml:trace contextRef="#ctx0" brushRef="#br0" timeOffset="1">13 102 1136 0 0,'0'0'2580'0'0,"-13"19"-6296"0"0</inkml:trace>
</inkml:ink>
</file>

<file path=ppt/ink/ink8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02.0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18 1472 0 0,'-9'12'2504'0'0,"8"-16"-1172"0"0,0 3-995 0 0,7 12-5330 0 0</inkml:trace>
  <inkml:trace contextRef="#ctx0" brushRef="#br0" timeOffset="1">23 18 1148 0 0,'0'0'5077'0'0,"-16"-18"-6918"0"0,16 25 1465 0 0,0-2-1528 0 0</inkml:trace>
</inkml:ink>
</file>

<file path=ppt/ink/ink8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41.4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8 4308 0 0,'0'0'1140'0'0,"-10"-8"-2448"0"0,10 11 812 0 0,0 3-116 0 0,0-2-1032 0 0</inkml:trace>
</inkml:ink>
</file>

<file path=ppt/ink/ink8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41.9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0 4288 0 0,'0'0'1445'0'0</inkml:trace>
  <inkml:trace contextRef="#ctx0" brushRef="#br0" timeOffset="1">18 0 6189 0 0,'-12'71'768'0'0,"10"-74"-40"0"0,0 2-476 0 0,1-1-244 0 0,4 2-660 0 0,4 0-816 0 0,0 3-593 0 0,8-1-535 0 0</inkml:trace>
</inkml:ink>
</file>

<file path=ppt/ink/ink8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42.45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7021 0 0,'0'0'1832'0'0</inkml:trace>
  <inkml:trace contextRef="#ctx0" brushRef="#br0" timeOffset="1">1 1 7097 0 0,'6'56'1184'0'0,"-9"-59"-264"0"0,1 0-492 0 0,1 2-208 0 0,1-1-156 0 0,1 2-332 0 0,9 0-520 0 0,9 5-472 0 0,5 3 24 0 0,-4-2-1097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31:51.30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0 1292 0 0,'0'0'11026'0'0,"-9"15"-10523"0"0,-10 13-373 0 0,1 1-1 0 0,2 1 1 0 0,1 1-1 0 0,-16 46 1 0 0,23-47-289 0 0,2 0 1 0 0,0 1-1 0 0,3-1 1 0 0,-1 43-1 0 0,4-73 113 0 0,0 1-1 0 0,0-1 0 0 0,-1 1 0 0 0,1-1 0 0 0,0 0 0 0 0,0 1 0 0 0,0-1 0 0 0,0 1 0 0 0,1-1 0 0 0,-1 1 1 0 0,0-1-1 0 0,0 0 0 0 0,0 1 0 0 0,0-1 0 0 0,0 1 0 0 0,0-1 0 0 0,1 0 0 0 0,-1 1 0 0 0,0-1 0 0 0,0 1 1 0 0,1-1-1 0 0,-1 0 0 0 0,0 1 0 0 0,0-1 0 0 0,1 0 0 0 0,-1 0 0 0 0,0 1 0 0 0,1-1 0 0 0,-1 0 0 0 0,0 0 1 0 0,1 1-1 0 0,-1-1 0 0 0,1 0 0 0 0,0 0 0 0 0,14-6-394 0 0,15-21 393 0 0,-28 26-48 0 0,79-88 2973 0 0,-101 141-1223 0 0,3 12-2117 0 0,14-22-5932 0 0,10-64 451 0 0,28-114 3765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7:58.8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43 38 364 0 0,'0'0'3148'0'0,"-8"-7"-2427"0"0,-26-23 82 0 0,50 56 3064 0 0,17 45-3230 0 0,-18-39-86 0 0,293 733 1470 0 0,-227-554-1839 0 0,-3 24 77 0 0,-17-48-120 0 0,-53-168-130 0 0,-6-15 18 0 0,0 0 0 0 0,0 0 0 0 0,0 0-1 0 0,-1 0 1 0 0,0 0 0 0 0,0 0-1 0 0,1 6 2443 0 0,-2-15-2430 0 0,0 1 0 0 0,-1 0 1 0 0,1 0-1 0 0,-1 0 0 0 0,0 0 1 0 0,0 0-1 0 0,0 0 1 0 0,-1 0-1 0 0,1 0 0 0 0,-1 1 1 0 0,-4-7-1 0 0,3 2 33 0 0,-2 0-93 0 0,2-1-1 0 0,-1 0 0 0 0,1 0 0 0 0,1 0 0 0 0,0-1 0 0 0,0 1 0 0 0,1-1 1 0 0,-1-13-1 0 0,3 17-29 0 0,-1 1 0 0 0,1 0 0 0 0,0 0 0 0 0,0-1 0 0 0,1 1 0 0 0,0 0 0 0 0,0 0 0 0 0,0 1 0 0 0,0-1 0 0 0,1 0 0 0 0,-1 1 0 0 0,1-1 0 0 0,0 1 1 0 0,1 0-1 0 0,-1 0 0 0 0,7-6 0 0 0,4-1-58 0 0,-1 0-1 0 0,1 1 1 0 0,1 1 0 0 0,0 0 0 0 0,0 1 0 0 0,1 1 0 0 0,-1 0 0 0 0,26-6-1 0 0,-28 9 33 0 0,0 0-1 0 0,1 2 0 0 0,-1 0 0 0 0,1 0 0 0 0,0 1 0 0 0,-1 1 0 0 0,1 0 0 0 0,0 1 1 0 0,-1 1-1 0 0,1 0 0 0 0,16 5 0 0 0,-22-4 80 0 0,1 1 0 0 0,-1 0 0 0 0,0 0 0 0 0,0 1 0 0 0,-1 0 1 0 0,1 1-1 0 0,-1-1 0 0 0,0 1 0 0 0,-1 1 0 0 0,0-1 0 0 0,0 1 0 0 0,0 0 0 0 0,-1 1 1 0 0,1 0-1 0 0,-2-1 0 0 0,1 1 0 0 0,-1 1 0 0 0,-1-1 0 0 0,1 1 0 0 0,-2-1 0 0 0,3 10 1 0 0,1 5 78 0 0,-2 0 0 0 0,0 0 0 0 0,-2 0 1 0 0,0 0-1 0 0,-2 0 0 0 0,-1 1 0 0 0,-3 26 1 0 0,1-34-41 0 0,0 0 0 0 0,-1 0 1 0 0,0 0-1 0 0,-1-1 1 0 0,-1 1-1 0 0,0-1 0 0 0,-1-1 1 0 0,-1 1-1 0 0,0-1 0 0 0,-1-1 1 0 0,-1 0-1 0 0,0 0 1 0 0,-1-1-1 0 0,-20 20 0 0 0,16-20 21 0 0,0-1 0 0 0,0-1 0 0 0,-1 0 0 0 0,0-1 0 0 0,-1-1-1 0 0,0 0 1 0 0,0-1 0 0 0,-1-1 0 0 0,0-1 0 0 0,0-1 0 0 0,0 0 0 0 0,-30 2-1 0 0,17-4 54 0 0,0-1-1 0 0,1-2 0 0 0,-1-1 0 0 0,1-1 1 0 0,0-2-1 0 0,-51-15 0 0 0,66 16-65 0 0,1-1-1 0 0,-1-1 1 0 0,1 0 0 0 0,1-1-1 0 0,-1 0 1 0 0,1-1 0 0 0,0-1-1 0 0,1 0 1 0 0,0-1 0 0 0,1 0-1 0 0,0-1 1 0 0,0 0 0 0 0,1-1-1 0 0,1 0 1 0 0,-11-17 0 0 0,15 21-62 0 0,1 0 1 0 0,0-1-1 0 0,1 1 1 0 0,0-1 0 0 0,0 0-1 0 0,1 0 1 0 0,0 0 0 0 0,0 0-1 0 0,1-1 1 0 0,1 1 0 0 0,-1 0-1 0 0,1 0 1 0 0,3-16-1 0 0,-1 13-59 0 0,1 0 0 0 0,1 0-1 0 0,0 0 1 0 0,0 1 0 0 0,1 0-1 0 0,1 0 1 0 0,0 0 0 0 0,0 0 0 0 0,11-12-1 0 0,-1 4-50 0 0,1 1-1 0 0,0 0 0 0 0,1 2 1 0 0,1 0-1 0 0,1 1 1 0 0,0 1-1 0 0,1 1 1 0 0,0 1-1 0 0,40-17 0 0 0,-38 21 27 0 0,1 0 0 0 0,-1 2-1 0 0,1 1 1 0 0,0 0-1 0 0,1 2 1 0 0,-1 1 0 0 0,1 1-1 0 0,-1 1 1 0 0,0 1 0 0 0,1 1-1 0 0,44 10 1 0 0,-56-9 74 0 0,0 0-1 0 0,-1 1 1 0 0,1 1-1 0 0,-1 0 1 0 0,0 1-1 0 0,0 0 1 0 0,-1 1 0 0 0,1 0-1 0 0,-2 1 1 0 0,1 0-1 0 0,-1 0 1 0 0,0 1 0 0 0,-1 1-1 0 0,0 0 1 0 0,0 0-1 0 0,-1 1 1 0 0,-1 0 0 0 0,0 0-1 0 0,0 0 1 0 0,-1 1-1 0 0,-1 0 1 0 0,0 1 0 0 0,4 13-1 0 0,-6-15 73 0 0,0 1-1 0 0,-1-1 1 0 0,0 1 0 0 0,-1-1-1 0 0,0 1 1 0 0,-1-1-1 0 0,0 1 1 0 0,-1 0-1 0 0,-1-1 1 0 0,0 1 0 0 0,0-1-1 0 0,-1 0 1 0 0,0 1-1 0 0,-1-1 1 0 0,0-1 0 0 0,-1 1-1 0 0,0-1 1 0 0,-1 0-1 0 0,0 0 1 0 0,-1 0-1 0 0,0-1 1 0 0,0 0 0 0 0,-1 0-1 0 0,0-1 1 0 0,0 0-1 0 0,-1 0 1 0 0,0-1 0 0 0,-1 0-1 0 0,1-1 1 0 0,-18 9-1 0 0,1-3 65 0 0,0-1-1 0 0,0-2 0 0 0,-1-1 0 0 0,0 0 0 0 0,0-2 1 0 0,-50 4-1 0 0,38-7 3 0 0,-1-2 0 0 0,1-2 0 0 0,0-2-1 0 0,-49-9 1 0 0,71 9-32 0 0,1-1 0 0 0,0 0-1 0 0,0-1 1 0 0,0-1 0 0 0,1 0-1 0 0,0-2 1 0 0,-24-14 0 0 0,35 20-87 0 0,1-1 0 0 0,-1 0 0 0 0,1 0 0 0 0,-1 0 0 0 0,1 0 1 0 0,0 0-1 0 0,0-1 0 0 0,1 0 0 0 0,-1 1 0 0 0,1-1 0 0 0,-1 0 0 0 0,1 0 1 0 0,0 0-1 0 0,1 0 0 0 0,-1-1 0 0 0,1 1 0 0 0,0 0 0 0 0,0-1 0 0 0,0 1 1 0 0,0-1-1 0 0,1 1 0 0 0,0-1 0 0 0,0 1 0 0 0,0-1 0 0 0,0 1 0 0 0,1-1 1 0 0,0 1-1 0 0,0-1 0 0 0,0 1 0 0 0,0 0 0 0 0,1-1 0 0 0,3-5 0 0 0,1-2-93 0 0,1 1 0 0 0,0 0 0 0 0,1 0-1 0 0,0 0 1 0 0,1 1 0 0 0,0 1 0 0 0,0-1-1 0 0,1 2 1 0 0,0-1 0 0 0,1 1 0 0 0,15-9-1 0 0,-2 3-50 0 0,1 1 0 0 0,1 1-1 0 0,0 1 1 0 0,35-10 0 0 0,-40 15 49 0 0,1 1 1 0 0,0 1-1 0 0,-1 1 1 0 0,1 1-1 0 0,1 0 1 0 0,-1 2-1 0 0,43 5 1 0 0,-56-4 101 0 0,-1 0 0 0 0,1 1 0 0 0,0 1 0 0 0,-1-1 0 0 0,0 1 0 0 0,1 1 0 0 0,-1-1 1 0 0,-1 2-1 0 0,1-1 0 0 0,0 1 0 0 0,-1 0 0 0 0,0 0 0 0 0,0 1 0 0 0,-1 0 0 0 0,1 0 0 0 0,-1 1 0 0 0,-1 0 0 0 0,1 0 1 0 0,-1 0-1 0 0,-1 0 0 0 0,1 1 0 0 0,5 12 0 0 0,-8-14 28 0 0,0 0 0 0 0,0 0 1 0 0,0 0-1 0 0,0 0 0 0 0,-1 0 0 0 0,0 0 0 0 0,0 0 1 0 0,-1 0-1 0 0,0 0 0 0 0,0 1 0 0 0,0-1 1 0 0,-1 0-1 0 0,0 0 0 0 0,0 0 0 0 0,-1 0 1 0 0,1 0-1 0 0,-1 0 0 0 0,-1 0 0 0 0,1 0 0 0 0,-1-1 1 0 0,0 1-1 0 0,0-1 0 0 0,0 0 0 0 0,-1 0 1 0 0,-5 5-1 0 0,0 0 46 0 0,-1-1 0 0 0,-1-1 0 0 0,0 0 0 0 0,0 0 1 0 0,0-1-1 0 0,-1-1 0 0 0,0 0 0 0 0,0 0 0 0 0,-1-1 1 0 0,-21 5-1 0 0,7-3 20 0 0,0-1 0 0 0,0-2 1 0 0,0-1-1 0 0,0-1 0 0 0,0-1 0 0 0,-1-1 1 0 0,1-2-1 0 0,0 0 0 0 0,0-2 1 0 0,0-1-1 0 0,0-1 0 0 0,1-2 1 0 0,-48-20-1 0 0,69 26-62 0 0,1 0 0 0 0,0-1 1 0 0,-1 1-1 0 0,1-1 0 0 0,0 0 0 0 0,1-1 1 0 0,-1 1-1 0 0,0-1 0 0 0,1 1 1 0 0,0-1-1 0 0,0 0 0 0 0,0 0 0 0 0,0-1 1 0 0,-1-4-1 0 0,3 7-53 0 0,0-1 1 0 0,0 0 0 0 0,0 1-1 0 0,1-1 1 0 0,0 0-1 0 0,-1 0 1 0 0,1 0-1 0 0,0 0 1 0 0,0 1-1 0 0,0-1 1 0 0,1 0-1 0 0,-1 0 1 0 0,1 0-1 0 0,0 1 1 0 0,-1-1-1 0 0,1 0 1 0 0,0 1-1 0 0,1-1 1 0 0,-1 1-1 0 0,0-1 1 0 0,1 1-1 0 0,-1-1 1 0 0,1 1-1 0 0,0 0 1 0 0,3-3 0 0 0,12-12-122 0 0,2 0 1 0 0,0 2 0 0 0,0 0 0 0 0,1 2 0 0 0,1 0 0 0 0,0 1 0 0 0,1 1-1 0 0,1 1 1 0 0,-1 1 0 0 0,1 0 0 0 0,1 2 0 0 0,0 1 0 0 0,0 1-1 0 0,38-3 1 0 0,-54 8 141 0 0,0 0-1 0 0,0 1 0 0 0,0 0 1 0 0,0 0-1 0 0,0 1 0 0 0,0-1 1 0 0,0 2-1 0 0,0-1 0 0 0,-1 1 1 0 0,1 0-1 0 0,-1 1 0 0 0,9 5 1 0 0,-12-6 20 0 0,0 0 0 0 0,-1-1 0 0 0,1 2 0 0 0,0-1 0 0 0,-1 0 0 0 0,0 1 1 0 0,0-1-1 0 0,0 1 0 0 0,0 0 0 0 0,-1 0 0 0 0,0 0 0 0 0,1 0 0 0 0,-2 1 0 0 0,1-1 0 0 0,0 0 1 0 0,-1 1-1 0 0,0 0 0 0 0,0-1 0 0 0,0 1 0 0 0,0 0 0 0 0,-1-1 0 0 0,0 7 0 0 0,0-8 6 0 0,-1 0 0 0 0,0 1 0 0 0,0-1 0 0 0,0 0 0 0 0,0 0-1 0 0,-1 0 1 0 0,1 0 0 0 0,-1 0 0 0 0,0 0 0 0 0,0 0 0 0 0,0 0-1 0 0,0-1 1 0 0,0 1 0 0 0,0-1 0 0 0,-1 0 0 0 0,1 1 0 0 0,-1-1-1 0 0,0 0 1 0 0,0 0 0 0 0,0-1 0 0 0,0 1 0 0 0,0-1 0 0 0,-4 2 0 0 0,-7 3 96 0 0,0-1 0 0 0,0 0-1 0 0,-28 5 1 0 0,10-5 47 0 0,0-1-1 0 0,-52-1 0 0 0,65-3-90 0 0,0-1 0 0 0,1-1 0 0 0,-1-1 0 0 0,0-1 0 0 0,-32-10 0 0 0,50 14-62 0 0,-1-1 0 0 0,0 0 0 0 0,0 1 0 0 0,1-1 1 0 0,-1 0-1 0 0,0 0 0 0 0,1 0 0 0 0,-1 0 0 0 0,1 0 0 0 0,-1 0 0 0 0,1 0 0 0 0,0 0 1 0 0,-1-1-1 0 0,1 1 0 0 0,0 0 0 0 0,0-1 0 0 0,0 1 0 0 0,0-1 0 0 0,0 1 1 0 0,0-1-1 0 0,-1-3 0 0 0,2 3-36 0 0,0 0 0 0 0,0 0-1 0 0,1 1 1 0 0,-1-1 0 0 0,1 0 0 0 0,-1 0 0 0 0,1 0 0 0 0,0 1 0 0 0,-1-1-1 0 0,1 0 1 0 0,0 1 0 0 0,0-1 0 0 0,0 1 0 0 0,0-1 0 0 0,1 1 0 0 0,-1-1 0 0 0,0 1-1 0 0,1 0 1 0 0,-1 0 0 0 0,0 0 0 0 0,3-2 0 0 0,19-15-168 0 0,2 1 0 0 0,0 1 0 0 0,0 1-1 0 0,2 1 1 0 0,0 2 0 0 0,0 0 0 0 0,1 2 0 0 0,44-10 0 0 0,-67 19 155 0 0,0 0 0 0 0,0 0 1 0 0,0 0-1 0 0,1 1 0 0 0,-1 0 0 0 0,0 0 1 0 0,0 1-1 0 0,0-1 0 0 0,0 1 1 0 0,1 0-1 0 0,-1 0 0 0 0,0 1 0 0 0,6 3 1 0 0,-8-4 37 0 0,-1 1 1 0 0,0-1-1 0 0,0 1 0 0 0,0 0 1 0 0,-1-1-1 0 0,1 1 1 0 0,0 0-1 0 0,-1 1 1 0 0,1-1-1 0 0,-1 0 0 0 0,1 0 1 0 0,-1 1-1 0 0,0-1 1 0 0,0 0-1 0 0,0 1 1 0 0,-1-1-1 0 0,1 1 1 0 0,0-1-1 0 0,-1 1 0 0 0,0 0 1 0 0,0-1-1 0 0,1 1 1 0 0,-1-1-1 0 0,-1 1 1 0 0,1 0-1 0 0,0-1 1 0 0,-1 1-1 0 0,0 3 0 0 0,-1-2 29 0 0,1-1-1 0 0,-1 1 0 0 0,1 0 0 0 0,-1 0 0 0 0,0 0 0 0 0,-1-1 0 0 0,1 1 0 0 0,-1-1 0 0 0,1 0 0 0 0,-1 0 0 0 0,0 0 0 0 0,0 0 1 0 0,0 0-1 0 0,-1-1 0 0 0,1 1 0 0 0,-1-1 0 0 0,1 0 0 0 0,-1 0 0 0 0,0 0 0 0 0,-6 2 0 0 0,-6 2 129 0 0,0-1-1 0 0,0 0 1 0 0,-29 4 0 0 0,30-7 87 0 0,-1 0 1 0 0,1-1 0 0 0,-32-3-1 0 0,47 2-245 0 0,0 0 0 0 0,-1 0 0 0 0,1 0 0 0 0,0 0-1 0 0,0 0 1 0 0,0 0 0 0 0,0 0 0 0 0,-1 0 0 0 0,1 0-1 0 0,0 0 1 0 0,0 0 0 0 0,0 0 0 0 0,-1 0 0 0 0,1 0-1 0 0,0 0 1 0 0,0 0 0 0 0,0 0 0 0 0,0 0 0 0 0,0-1 0 0 0,-1 1-1 0 0,1 0 1 0 0,0 0 0 0 0,0 0 0 0 0,0 0 0 0 0,0 0-1 0 0,0-1 1 0 0,0 1 0 0 0,0 0 0 0 0,-1 0 0 0 0,1 0-1 0 0,0 0 1 0 0,0-1 0 0 0,0 1 0 0 0,0 0 0 0 0,0 0 0 0 0,0 0-1 0 0,0 0 1 0 0,0-1 0 0 0,0 1 0 0 0,0 0 0 0 0,0 0-1 0 0,0 0 1 0 0,0 0 0 0 0,0-1 0 0 0,6-9-107 0 0,15-10-413 0 0,-19 18 483 0 0,16-12-169 0 0,-14 11 289 0 0,1 0 1 0 0,-1 0-1 0 0,0-1 1 0 0,0 0-1 0 0,0 1 1 0 0,0-1 0 0 0,-1-1-1 0 0,1 1 1 0 0,3-7-1 0 0,-8 8 1 0 0,-6 7-497 0 0,-4 6-1087 0 0,5-3 372 0 0,-16 14-5541 0 0,3-18-1643 0 0</inkml:trace>
</inkml:ink>
</file>

<file path=ppt/ink/ink8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46.4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15 3420 0 0,'0'0'1000'0'0,"79"-13"-3932"0"0,-54 11 1444 0 0</inkml:trace>
</inkml:ink>
</file>

<file path=ppt/ink/ink8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46.8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 5320 0 0,'0'0'1745'0'0,"82"-11"-5198"0"0,-58 11 609 0 0</inkml:trace>
</inkml:ink>
</file>

<file path=ppt/ink/ink8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19.11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 4060 0 0,'0'0'9987'0'0,"7"0"-9895"0"0,142-6 1784 0 0,-77 1-1488 0 0,139 10 1 0 0,-174 3-854 0 0,-37-8 387 0 0,1 0 0 0 0,-1 0 1 0 0,1 0-1 0 0,-1 0 0 0 0,1 0 1 0 0,-1 0-1 0 0,1 1 0 0 0,-1-1 0 0 0,1 0 1 0 0,-1 0-1 0 0,1 0 0 0 0,-1 1 0 0 0,1-1 1 0 0,-1 0-1 0 0,0 1 0 0 0,1-1 1 0 0,-1 0-1 0 0,0 1 0 0 0,1-1 0 0 0,-1 0 1 0 0,0 1-1 0 0,1-1 0 0 0,-1 1 1 0 0,0-1-1 0 0,0 1 0 0 0,1-1 0 0 0,-1 0 1 0 0,0 1-1 0 0,0-1 0 0 0,0 1 1 0 0,0-1-1 0 0,1 1 0 0 0,-1-1 0 0 0,0 1 1 0 0,0-1-1 0 0,0 1 0 0 0,0-1 1 0 0,0 1-1 0 0,0 0 0 0 0,-1-1 0 0 0,1 1 1 0 0,0-1-1 0 0,0 0 0 0 0,0 1 0 0 0,0-1 1 0 0,-1 1-1 0 0,1-1 0 0 0,0 1 1 0 0,0-1-1 0 0,-1 1 0 0 0,1-1 0 0 0,0 0 1 0 0,-1 1-1 0 0,1-1 0 0 0,0 1 1 0 0,-1-1-1 0 0,1 0 0 0 0,-1 0 0 0 0,1 1 1 0 0,0-1-1 0 0,-1 0 0 0 0,1 0 1 0 0,-1 1-1 0 0,1-1 0 0 0,-1 0 0 0 0,0 0 1 0 0,-6 5-799 0 0,0-1 1 0 0,0 0-1 0 0,-1 0 1 0 0,1-1 0 0 0,-1 0-1 0 0,-11 3 1 0 0,-9 1-1897 0 0</inkml:trace>
</inkml:ink>
</file>

<file path=ppt/ink/ink8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19.5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3312 0 0,'0'0'10152'0'0,"14"1"-9749"0"0,127 3 321 0 0,-54-4-404 0 0,1 4-1 0 0,122 22 1 0 0,-199-24-186 0 0</inkml:trace>
</inkml:ink>
</file>

<file path=ppt/ink/ink8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2.82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258 1219 3300 0 0,'0'0'5721'0'0,"-10"-13"-5420"0"0,-53-65 213 0 0,41 44 853 0 0,-33-65 0 0 0,52 92-1116 0 0,-15-31 203 0 0,1 0-1 0 0,2-1 1 0 0,2-1 0 0 0,2 0-1 0 0,-11-71 1 0 0,16 59-360 0 0,3-2 0 0 0,5-69 0 0 0,1 109-175 0 0,1 1-1 0 0,1 0 0 0 0,0 0 0 0 0,0 0 0 0 0,2 1 0 0 0,-1 0 0 0 0,2 0 0 0 0,15-20 0 0 0,7-9-28 0 0,-21 26 8 0 0,2 1-1 0 0,-1 0 1 0 0,2 0 0 0 0,0 1-1 0 0,0 1 1 0 0,28-21-1 0 0,-11 14-83 0 0,2 2-1 0 0,1 0 0 0 0,63-22 1 0 0,-30 19 66 0 0,72-14 0 0 0,-80 26-6 0 0,-1 3 1 0 0,1 2-1 0 0,82 6 1 0 0,-134-3 119 0 0,40 2 21 0 0,0 2 0 0 0,67 15 0 0 0,-87-11 112 0 0,-1 1 1 0 0,0 2-1 0 0,0 0 0 0 0,29 20 1 0 0,-2-3 158 0 0,-37-20-273 0 0,-1 1 0 0 0,1 0-1 0 0,-2 0 1 0 0,1 1 0 0 0,-1 1 0 0 0,-1 0-1 0 0,19 23 1 0 0,-24-26 36 0 0,0 1 1 0 0,0 0-1 0 0,-1 0 0 0 0,0 0 0 0 0,-1 0 1 0 0,0 1-1 0 0,0 0 0 0 0,-1 0 0 0 0,-1 0 1 0 0,1 0-1 0 0,-2 1 0 0 0,2 18 0 0 0,-4-4 73 0 0,-2-1-1 0 0,0 1 0 0 0,-1-1 0 0 0,-2 0 0 0 0,0-1 0 0 0,-13 31 1 0 0,-69 134 672 0 0,67-147-811 0 0,7-13 153 0 0,-1-1-1 0 0,-2 0 0 0 0,0-2 0 0 0,-2 0 1 0 0,-1 0-1 0 0,-1-2 0 0 0,-1-1 0 0 0,-1-1 0 0 0,-48 35 1 0 0,32-29 36 0 0,5-1-53 0 0,-2-1 1 0 0,-1-3-1 0 0,0-1 1 0 0,-80 32-1 0 0,100-48-28 0 0,0 0 0 0 0,0-1 1 0 0,0-1-1 0 0,0-1 0 0 0,-1 0 0 0 0,1-2 0 0 0,-1 0 0 0 0,1 0 1 0 0,-1-2-1 0 0,1 0 0 0 0,0-1 0 0 0,0-1 0 0 0,0-1 0 0 0,0 0 1 0 0,1-1-1 0 0,0-1 0 0 0,0 0 0 0 0,0-1 0 0 0,-15-11 1 0 0,28 17-92 0 0,-12-7 45 0 0,1 0 1 0 0,-1-1-1 0 0,1-1 1 0 0,1 0 0 0 0,0-1-1 0 0,1 0 1 0 0,0-1-1 0 0,1 0 1 0 0,-12-18 0 0 0,-7-26 102 0 0,27 48-157 0 0,-8-11-34 0 0</inkml:trace>
</inkml:ink>
</file>

<file path=ppt/ink/ink8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15.2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21 2612 0 0,'0'0'5300'0'0,"1"-4"-4739"0"0,-1-2-737 0 0,1-4 1603 0 0,0 22-833 0 0,-8 205 146 0 0,8-120-801 0 0,-1 64 27 0 0,-7-57-3192 0 0,5-81 639 0 0,-3-6-1163 0 0</inkml:trace>
</inkml:ink>
</file>

<file path=ppt/ink/ink8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15.69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59 5308 0 0,'0'0'3832'0'0,"12"-10"-3724"0"0,41-31-129 0 0,-52 41 10 0 0,0-1 0 0 0,0 0-1 0 0,0 0 1 0 0,0 1 0 0 0,0-1 0 0 0,1 0 0 0 0,-1 1 0 0 0,0-1 0 0 0,0 1 0 0 0,1 0-1 0 0,-1-1 1 0 0,0 1 0 0 0,0 0 0 0 0,1 0 0 0 0,-1 0 0 0 0,0 0 0 0 0,1 0 0 0 0,-1 0-1 0 0,0 0 1 0 0,0 0 0 0 0,1 1 0 0 0,-1-1 0 0 0,0 0 0 0 0,0 1 0 0 0,1-1 0 0 0,-1 1 0 0 0,0-1-1 0 0,0 1 1 0 0,0 0 0 0 0,0-1 0 0 0,0 1 0 0 0,0 0 0 0 0,0 0 0 0 0,0 0 0 0 0,0 0-1 0 0,0 0 1 0 0,1 1 0 0 0,1 3 17 0 0,0-1 0 0 0,-1 1 0 0 0,1 0 0 0 0,-1 0-1 0 0,3 10 1 0 0,-4-13 10 0 0,2 8 17 0 0,-1 1 0 0 0,-1-1 0 0 0,1 1 0 0 0,-2-1 0 0 0,1 1 0 0 0,-1-1 0 0 0,-1 1 0 0 0,0-1 0 0 0,-1 1 0 0 0,-3 13 0 0 0,-5 14 304 0 0,-23 52 0 0 0,18-52-197 0 0,-12 29 44 0 0,12-32-179 0 0,2 0 1 0 0,-10 43-1 0 0,22-78-4 0 0,1 1 0 0 0,0 0 0 0 0,-1 0-1 0 0,1 0 1 0 0,0 0 0 0 0,0 0 0 0 0,0-1-1 0 0,0 1 1 0 0,0 0 0 0 0,0 0 0 0 0,0 0-1 0 0,0 0 1 0 0,0 0 0 0 0,1-1 0 0 0,-1 1-1 0 0,0 0 1 0 0,0 0 0 0 0,1 0 0 0 0,-1-1-1 0 0,1 1 1 0 0,-1 0 0 0 0,0 0 0 0 0,1-1-1 0 0,-1 1 1 0 0,1 0 0 0 0,1 0 0 0 0,-1 0 36 0 0,1 0-1 0 0,-1-1 1 0 0,0 0 0 0 0,1 1 0 0 0,-1-1 0 0 0,1 0 0 0 0,-1 1-1 0 0,1-1 1 0 0,-1 0 0 0 0,1 0 0 0 0,-1 0 0 0 0,1-1 0 0 0,-1 1-1 0 0,3-1 1 0 0,8-2 233 0 0,0-1 0 0 0,0 0-1 0 0,12-7 1 0 0,-15 7-285 0 0,83-38-728 0 0,1-7-4020 0 0,-60 29 2048 0 0</inkml:trace>
</inkml:ink>
</file>

<file path=ppt/ink/ink8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6.5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330 10 1604 0 0,'0'0'13397'0'0,"-6"-3"-12759"0"0,5 3-626 0 0,-1-1 21 0 0,1 0 0 0 0,0 0-1 0 0,-1 1 1 0 0,1-1 0 0 0,-1 1 0 0 0,0-1 0 0 0,1 1 0 0 0,-1-1 0 0 0,1 1 0 0 0,-1 0 0 0 0,0 0 0 0 0,1 0 0 0 0,-1 0 0 0 0,1 0-1 0 0,-1 0 1 0 0,0 1 0 0 0,1-1 0 0 0,-1 0 0 0 0,1 1 0 0 0,-1-1 0 0 0,1 1 0 0 0,-1 0 0 0 0,1-1 0 0 0,-1 1 0 0 0,1 0 0 0 0,0 0 0 0 0,-1 0-1 0 0,1 0 1 0 0,0 0 0 0 0,0 0 0 0 0,-1 0 0 0 0,1 0 0 0 0,0 1 0 0 0,-1 1 0 0 0,-31 39 137 0 0,-56 89-1 0 0,21-26-1084 0 0,46-76-4 0 0,-19 29-1156 0 0,24-18-5220 0 0</inkml:trace>
</inkml:ink>
</file>

<file path=ppt/ink/ink8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7.00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309 1 3404 0 0,'0'0'9341'0'0,"-64"91"-8473"0"0,42-65-284 0 0,-2 2-292 0 0,1 2-228 0 0,0 0-64 0 0,1 4-88 0 0,-2 0-28 0 0,3 2-352 0 0,-4 1-512 0 0,1 0-392 0 0,7-9-860 0 0,-2 11-1741 0 0</inkml:trace>
</inkml:ink>
</file>

<file path=ppt/ink/ink8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7.40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4000 0 0,'0'0'8788'0'0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31.67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 44 4044 0 0,'0'0'3865'0'0,"-8"-44"-7938"0"0,16 53 2609 0 0,22-1-804 0 0</inkml:trace>
</inkml:ink>
</file>

<file path=ppt/ink/ink8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8.21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28 55 5336 0 0,'0'0'6245'0'0,"-27"-34"-11077"0"0,40 14 11 0 0</inkml:trace>
</inkml:ink>
</file>

<file path=ppt/ink/ink8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0.0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15 52 8873 0 0,'0'0'2833'0'0,"8"12"-4704"0"0,-3-2 1913 0 0,-1 0 1 0 0,0 0-1 0 0,0 0 1 0 0,-1 0-1 0 0,0 1 1 0 0,-1-1-1 0 0,0 1 1 0 0,-1 0-1 0 0,0 0 1 0 0,-1-1-1 0 0,0 1 1 0 0,0 0-1 0 0,-4 17 1 0 0,4-27 40 0 0,0 0-1 0 0,0 0 1 0 0,0 1 0 0 0,-1-1 0 0 0,1 0 0 0 0,0 0 0 0 0,-1 0 0 0 0,1 0 0 0 0,0 0-1 0 0,-1 0 1 0 0,1 0 0 0 0,-1 0 0 0 0,0 0 0 0 0,1-1 0 0 0,-1 1 0 0 0,0 0 0 0 0,0 0 0 0 0,1 0-1 0 0,-1-1 1 0 0,0 1 0 0 0,0 0 0 0 0,0-1 0 0 0,0 1 0 0 0,0-1 0 0 0,0 1 0 0 0,0-1-1 0 0,0 1 1 0 0,0-1 0 0 0,0 0 0 0 0,0 0 0 0 0,0 1 0 0 0,0-1 0 0 0,0 0 0 0 0,-2 0 0 0 0,1 0-12 0 0,1-1 0 0 0,0 1 0 0 0,0-1 0 0 0,0 1 0 0 0,0-1 0 0 0,0 0 0 0 0,0 1 0 0 0,0-1 0 0 0,0 0 0 0 0,0 0 0 0 0,0 1 0 0 0,0-1 0 0 0,0 0 0 0 0,0 0 0 0 0,1 0 0 0 0,-1 0 0 0 0,0 0 0 0 0,1 0 0 0 0,-1-1 0 0 0,1 1 0 0 0,-1 0 0 0 0,1 0 0 0 0,-1 0 0 0 0,1 0 1 0 0,0-1-1 0 0,0 1 0 0 0,-1 0 0 0 0,1 0 0 0 0,0-1 0 0 0,1-1 0 0 0,-1-5-188 0 0,2 0-1 0 0,-1 0 1 0 0,1 0 0 0 0,0 0 0 0 0,1 0 0 0 0,0 0 0 0 0,0 1-1 0 0,1 0 1 0 0,-1-1 0 0 0,2 1 0 0 0,-1 1 0 0 0,1-1 0 0 0,8-9-1 0 0,6-4-2389 0 0,0 0 0 0 0,36-28 0 0 0,-42 38 362 0 0,4 0-221 0 0</inkml:trace>
</inkml:ink>
</file>

<file path=ppt/ink/ink8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0.52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 32 1708 0 0,'0'0'4495'0'0,"-7"12"-4457"0"0,-21 40 0 0 0,27-51-19 0 0,0 0-1 0 0,0 0 1 0 0,1 0-1 0 0,-1 0 1 0 0,0 0-1 0 0,1 0 1 0 0,-1 1-1 0 0,1-1 1 0 0,0 0-1 0 0,-1 0 1 0 0,1 1-1 0 0,0-1 1 0 0,0 0-1 0 0,0 1 1 0 0,-1-1-1 0 0,2 0 1 0 0,-1 0-1 0 0,0 1 1 0 0,0-1-1 0 0,0 0 1 0 0,0 1-1 0 0,1-1 1 0 0,-1 0-1 0 0,1 0 1 0 0,-1 1-1 0 0,1-1 1 0 0,-1 0-1 0 0,1 0 1 0 0,0 0-1 0 0,0 0 1 0 0,-1 0-1 0 0,1 0 1 0 0,0 0-1 0 0,0 0 1 0 0,0 0-1 0 0,0 0 1 0 0,0-1-1 0 0,0 1 1 0 0,0 0-1 0 0,1-1 1 0 0,0 2-1 0 0,3 0 115 0 0,1-1-1 0 0,-1 1 1 0 0,0-1 0 0 0,1 0-1 0 0,-1-1 1 0 0,9 1 0 0 0,-13-1-130 0 0,4 0 41 0 0,1 0 0 0 0,-1 0 0 0 0,0-1 0 0 0,1 0 0 0 0,-1 0 0 0 0,0 0 0 0 0,0 0 0 0 0,1-1 0 0 0,-1 0 0 0 0,0 0 0 0 0,0-1 0 0 0,-1 1 0 0 0,7-5 0 0 0,-9 5 56 0 0,1 0 0 0 0,-1 0 0 0 0,0 0 0 0 0,-1 0 0 0 0,1 0 0 0 0,0 0 0 0 0,0 0 0 0 0,-1-1 1 0 0,0 1-1 0 0,1-1 0 0 0,-1 1 0 0 0,0-1 0 0 0,0 1 0 0 0,0-1 0 0 0,-1 0 0 0 0,1 1 0 0 0,0-1 0 0 0,-1 0 0 0 0,0 0 0 0 0,0 1 0 0 0,0-1 0 0 0,0 0 0 0 0,0 0 0 0 0,-1 1 0 0 0,1-1 1 0 0,-1 0-1 0 0,1 1 0 0 0,-2-5 0 0 0,0 4-99 0 0,0 0 0 0 0,0-1 0 0 0,0 1 0 0 0,0 0 0 0 0,0 0 0 0 0,-1 0 1 0 0,0 0-1 0 0,1 0 0 0 0,-1 1 0 0 0,0-1 0 0 0,0 1 0 0 0,0 0 0 0 0,-1 0 0 0 0,1 0 1 0 0,0 0-1 0 0,-1 1 0 0 0,1-1 0 0 0,-1 1 0 0 0,0 0 0 0 0,1 0 0 0 0,-7-1 0 0 0,9 2-207 0 0,0 1 0 0 0,0-1-1 0 0,0 1 1 0 0,1 0 0 0 0,-1-1-1 0 0,0 1 1 0 0,0 0-1 0 0,0 0 1 0 0,0-1 0 0 0,1 1-1 0 0,-1 0 1 0 0,0 0 0 0 0,1 0-1 0 0,-1 0 1 0 0,1 0 0 0 0,-1 0-1 0 0,1 0 1 0 0,-1 0-1 0 0,1 0 1 0 0,0 0 0 0 0,-1 0-1 0 0,1 0 1 0 0,0 0 0 0 0,0 0-1 0 0,0 0 1 0 0,0 1 0 0 0,0-1-1 0 0,0 1 1 0 0,0 6-2696 0 0</inkml:trace>
</inkml:ink>
</file>

<file path=ppt/ink/ink8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0.9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69 50 716 0 0,'0'0'8442'0'0,"-11"4"-9421"0"0,-34 14 673 0 0,45-18 295 0 0,-1 1-1 0 0,0-1 0 0 0,0 1 1 0 0,0-1-1 0 0,0 1 0 0 0,1 0 1 0 0,-1-1-1 0 0,0 1 0 0 0,0 0 0 0 0,1 0 1 0 0,-1-1-1 0 0,1 1 0 0 0,-1 0 1 0 0,1 0-1 0 0,-1 0 0 0 0,1 0 1 0 0,-1 0-1 0 0,1 0 0 0 0,0 0 1 0 0,0 0-1 0 0,-1 0 0 0 0,1 0 0 0 0,0 0 1 0 0,0 0-1 0 0,0 0 0 0 0,0 0 1 0 0,0 0-1 0 0,0 0 0 0 0,0 0 1 0 0,1 0-1 0 0,-1 0 0 0 0,0 0 1 0 0,0 0-1 0 0,2 1 0 0 0,14 24 149 0 0,-9-21-94 0 0,0 0 0 0 0,1 0-1 0 0,-1-1 1 0 0,1 0 0 0 0,0 0-1 0 0,0 0 1 0 0,0-1-1 0 0,0-1 1 0 0,0 1 0 0 0,1-1-1 0 0,-1-1 1 0 0,10 1 0 0 0,-13-1 13 0 0,-1 0 0 0 0,1-1 1 0 0,-1 0-1 0 0,1 0 0 0 0,-1 0 1 0 0,0 0-1 0 0,1-1 0 0 0,-1 0 1 0 0,0 1-1 0 0,1-2 0 0 0,-1 1 1 0 0,0 0-1 0 0,0-1 0 0 0,0 0 1 0 0,0 0-1 0 0,0 0 0 0 0,0-1 1 0 0,-1 1-1 0 0,1-1 0 0 0,-1 0 1 0 0,1 0-1 0 0,-1 0 0 0 0,0 0 1 0 0,0-1-1 0 0,2-3 0 0 0,-3 4 69 0 0,-1 0-1 0 0,0 0 1 0 0,0-1 0 0 0,0 1-1 0 0,0 0 1 0 0,-1 0-1 0 0,1-1 1 0 0,-1 1 0 0 0,0 0-1 0 0,0 0 1 0 0,0-1-1 0 0,0 1 1 0 0,0 0 0 0 0,-1-1-1 0 0,0 1 1 0 0,1 0-1 0 0,-1 0 1 0 0,-1 0 0 0 0,1 0-1 0 0,0 0 1 0 0,-1 0-1 0 0,1 0 1 0 0,-1 0 0 0 0,0 0-1 0 0,0 0 1 0 0,0 1-1 0 0,-3-3 1 0 0,2 1-185 0 0,-1 0 0 0 0,0 1 0 0 0,0 0 0 0 0,0-1 0 0 0,0 1 0 0 0,0 1 0 0 0,-1-1 0 0 0,0 0 0 0 0,1 1 0 0 0,-1 0 0 0 0,0 0 0 0 0,0 1 0 0 0,0-1 0 0 0,0 1-1 0 0,0 0 1 0 0,-7 0 0 0 0,10 1 10 0 0,-23 2-1475 0 0,10 6-2305 0 0</inkml:trace>
</inkml:ink>
</file>

<file path=ppt/ink/ink8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11.32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0 7373 0 0,'0'0'3326'0'0,"6"15"-4369"0"0,41 117 1409 0 0,-26-76-128 0 0,22 97 0 0 0,-29-61-5384 0 0,-12-72-58 0 0</inkml:trace>
  <inkml:trace contextRef="#ctx0" brushRef="#br0" timeOffset="1">152 323 10077 0 0,'0'0'1228'0'0,"70"-42"-3136"0"0,-37 35 1596 0 0,0 2 92 0 0,6 1-132 0 0,-6 2-424 0 0,-2 2-696 0 0,-10 0-1381 0 0,-3 0-419 0 0</inkml:trace>
</inkml:ink>
</file>

<file path=ppt/ink/ink8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08.7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478 894 1316 0 0,'0'0'9288'0'0,"2"3"-9148"0"0,6 5 22 0 0,0-1 0 0 0,0 0 0 0 0,1 0 0 0 0,0 0 0 0 0,0-1 0 0 0,1 0 0 0 0,0-1-1 0 0,-1 0 1 0 0,2-1 0 0 0,-1 0 0 0 0,1-1 0 0 0,-1 0 0 0 0,1 0 0 0 0,0-1 0 0 0,0 0 0 0 0,0-1-1 0 0,0-1 1 0 0,0 1 0 0 0,0-2 0 0 0,0 0 0 0 0,0 0 0 0 0,0-1 0 0 0,0 0 0 0 0,0-1-1 0 0,20-7 1 0 0,8-9-11 0 0,-2-1-1 0 0,0-1 1 0 0,-1-2 0 0 0,35-30-1 0 0,-52 37-109 0 0,-1-1-1 0 0,-1-1 1 0 0,0 0-1 0 0,-2-1 1 0 0,0-1 0 0 0,-1 0-1 0 0,-1-1 1 0 0,15-32-1 0 0,2-10-34 0 0,-5 10-3 0 0,21-66 1 0 0,-40 103-46 0 0,-2 0 0 0 0,0 0 0 0 0,-1 0 0 0 0,-1 0 0 0 0,-1-1 0 0 0,0 1 0 0 0,-1-1-1 0 0,-3-32 1 0 0,1 40 9 0 0,0 0-1 0 0,0 1 0 0 0,-1-1 1 0 0,0 0-1 0 0,-1 1 0 0 0,1 0 0 0 0,-2 0 1 0 0,1 0-1 0 0,-1 0 0 0 0,0 1 1 0 0,-1-1-1 0 0,0 1 0 0 0,-7-7 0 0 0,3 6-23 0 0,1 1 0 0 0,-1 0-1 0 0,-1 0 1 0 0,1 1 0 0 0,-1 0 0 0 0,0 1-1 0 0,0 0 1 0 0,-21-5 0 0 0,-12 1-57 0 0,0 2 1 0 0,0 2 0 0 0,0 2 0 0 0,-58 3-1 0 0,69 0 134 0 0,-35-1-38 0 0,-126 4-1 0 0,159 0-34 0 0,1 1 1 0 0,0 1-1 0 0,-51 16 1 0 0,64-13-7 0 0,1 1 0 0 0,0 1 1 0 0,1 1-1 0 0,0 1 0 0 0,0 0 1 0 0,2 2-1 0 0,0 0 0 0 0,0 1 0 0 0,1 0 1 0 0,-17 23-1 0 0,22-23 79 0 0,1 1 1 0 0,0 0-1 0 0,1 0 0 0 0,1 1 1 0 0,1 1-1 0 0,0-1 0 0 0,1 1 1 0 0,-4 26-1 0 0,1 5 128 0 0,2-1 0 0 0,-1 52 0 0 0,8-71-42 0 0,0 1 1 0 0,2-1-1 0 0,2 1 1 0 0,0-1-1 0 0,2 0 1 0 0,1-1-1 0 0,2 1 1 0 0,12 27 0 0 0,-12-35-24 0 0,1 0 0 0 0,1-1 1 0 0,0 0-1 0 0,2-1 0 0 0,0-1 1 0 0,1 0-1 0 0,1-1 0 0 0,1 0 0 0 0,0-1 1 0 0,1-1-1 0 0,20 14 0 0 0,-23-20-55 0 0,0-1 0 0 0,1 0-1 0 0,-1-1 1 0 0,2 0 0 0 0,-1-1-1 0 0,32 7 1 0 0,-32-10-1462 0 0,0-1 1 0 0,0 0-1 0 0,0-2 1 0 0,26-1-1 0 0,-2-4-3055 0 0</inkml:trace>
</inkml:ink>
</file>

<file path=ppt/ink/ink8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09.57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121 109 3768 0 0,'0'0'4874'0'0,"-4"-7"-4657"0"0,-2-3 188 0 0,0 0 0 0 0,-1 1 0 0 0,-1 0 0 0 0,1 0 0 0 0,-2 1 0 0 0,-10-10 0 0 0,11 12-102 0 0,5 4-214 0 0,1-1 0 0 0,-1 1 0 0 0,0 0 0 0 0,0 0 0 0 0,0 0 0 0 0,0 1 0 0 0,0-1 0 0 0,-1 1 0 0 0,1-1 0 0 0,0 1 0 0 0,-1 0 0 0 0,-6-1 527 0 0,25 18-576 0 0,337 608 4291 0 0,-338-603-4198 0 0,4 8 200 0 0,1-1 1 0 0,45 51-1 0 0,-63-79-324 0 0,-1 0-1 0 0,0 0 1 0 0,0 1 0 0 0,0-1 0 0 0,0 0-1 0 0,0 0 1 0 0,1 0 0 0 0,-1 0-1 0 0,0 0 1 0 0,0 0 0 0 0,0 0-1 0 0,1 0 1 0 0,-1 0 0 0 0,0 0-1 0 0,0 0 1 0 0,0 1 0 0 0,0-1-1 0 0,1 0 1 0 0,-1 0 0 0 0,0 0-1 0 0,0 0 1 0 0,0 0 0 0 0,1-1 0 0 0,-1 1-1 0 0,0 0 1 0 0,0 0 0 0 0,0 0-1 0 0,1 0 1 0 0,-1 0 0 0 0,0 0-1 0 0,0 0 1 0 0,0 0 0 0 0,0 0-1 0 0,1 0 1 0 0,-1-1 0 0 0,0 1-1 0 0,0 0 1 0 0,0 0 0 0 0,0 0-1 0 0,0 0 1 0 0,0 0 0 0 0,1-1 0 0 0,-1 1-1 0 0,0 0 1 0 0,0 0 0 0 0,0 0-1 0 0,0 0 1 0 0,0-1 0 0 0,0 1-1 0 0,0 0 1 0 0,0 0 0 0 0,0 0-1 0 0,0-1 1 0 0,0 1 0 0 0,0 0-1 0 0,0 0 1 0 0,0 0 0 0 0,0-1 0 0 0,0 1-1 0 0,0 0 1 0 0,0 0 0 0 0,0 0-1 0 0,0 0 1 0 0,0-1 0 0 0,0 1-1 0 0,0 0 1 0 0,0 0 0 0 0,-1-1-1 0 0,0-26-1702 0 0,-3-1-2506 0 0,10 96-9690 0 0</inkml:trace>
</inkml:ink>
</file>

<file path=ppt/ink/ink8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10.80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169 52 5076 0 0,'0'0'4984'0'0,"-5"-2"-5022"0"0,1 0 35 0 0,3 1 15 0 0,0 0 1 0 0,-1 1-1 0 0,1-1 0 0 0,0 0 1 0 0,-1 1-1 0 0,1-1 0 0 0,-1 1 1 0 0,1-1-1 0 0,-1 1 0 0 0,1 0 1 0 0,-1 0-1 0 0,1-1 0 0 0,-1 1 1 0 0,1 0-1 0 0,-1 0 0 0 0,1 1 1 0 0,-1-1-1 0 0,1 0 0 0 0,0 0 1 0 0,-1 1-1 0 0,1-1 0 0 0,-1 1 1 0 0,1-1-1 0 0,-1 1 0 0 0,1 0 1 0 0,0-1-1 0 0,0 1 1 0 0,-1 0-1 0 0,1 0 0 0 0,0 0 1 0 0,0 0-1 0 0,0 0 0 0 0,0 0 1 0 0,-1 2-1 0 0,-8 10 210 0 0,0 0 0 0 0,1 1 1 0 0,0 0-1 0 0,2 0 0 0 0,-1 1 0 0 0,2 0 0 0 0,0 1 0 0 0,1-1 1 0 0,0 1-1 0 0,-2 19 0 0 0,-1 19 345 0 0,-1 96 0 0 0,1-8-27 0 0,6-121-500 0 0,0 1 0 0 0,2-1 0 0 0,0 0 0 0 0,1 0 0 0 0,1 0 0 0 0,1 0 0 0 0,1 0 0 0 0,1-1 0 0 0,1 1 0 0 0,0-1 0 0 0,17 34 0 0 0,-11-29 23 0 0,1 0 1 0 0,1-1-1 0 0,1 0 0 0 0,1-1 1 0 0,1-1-1 0 0,1 0 1 0 0,0-2-1 0 0,41 34 0 0 0,-18-21 96 0 0,81 47 0 0 0,-106-72-97 0 0,-1 0 1 0 0,1-1-1 0 0,0-1 0 0 0,1-1 0 0 0,-1 0 0 0 0,1-1 0 0 0,0-1 1 0 0,0 0-1 0 0,26 0 0 0 0,-14-4 40 0 0,-1-2 0 0 0,-1 0 0 0 0,1-2 0 0 0,0-1 0 0 0,26-10 0 0 0,131-57 105 0 0,-146 55-169 0 0,-1-1-1 0 0,0-1 1 0 0,-2-3 0 0 0,67-52-1 0 0,-87 60-14 0 0,0 0 1 0 0,0-2-1 0 0,-1 1 0 0 0,-2-2 0 0 0,1 0 0 0 0,-2-1 0 0 0,0 0 0 0 0,-2 0 0 0 0,0-1 0 0 0,-1-1 1 0 0,8-27-1 0 0,-5 5-11 0 0,-2 0 1 0 0,7-64 0 0 0,-16 89-16 0 0,0 0 0 0 0,-1 0 0 0 0,-1 1 0 0 0,0-1 0 0 0,-2 0-1 0 0,0 1 1 0 0,-1-1 0 0 0,0 1 0 0 0,-8-17 0 0 0,-1 3-30 0 0,-1 0 0 0 0,-2 1 0 0 0,-1 0 0 0 0,-1 2 0 0 0,-2 0-1 0 0,-1 1 1 0 0,-31-32 0 0 0,38 48 4 0 0,-1-1-1 0 0,0 2 1 0 0,0 0-1 0 0,-1 1 1 0 0,0 1-1 0 0,0 0 1 0 0,-1 1-1 0 0,0 1 1 0 0,-1 1-1 0 0,1 0 1 0 0,-32-4-1 0 0,-17 2 4 0 0,-122 1 0 0 0,149 6 153 0 0,13 1-141 0 0,-1 1 0 0 0,1 1 0 0 0,0 1 0 0 0,0 2 0 0 0,-32 10 1 0 0,-120 57-67 0 0,174-71 85 0 0,-15 6-52 0 0,1 0 0 0 0,1 2 0 0 0,-1 0 1 0 0,2 1-1 0 0,-1 0 0 0 0,-14 15 0 0 0,25-20-229 0 0,1 0-1 0 0,0 0 1 0 0,0 0-1 0 0,0 1 1 0 0,1 0-1 0 0,0 0 0 0 0,-4 10 1 0 0,5-9-413 0 0,1-1-1 0 0,0 1 1 0 0,0 0 0 0 0,1 0-1 0 0,0-1 1 0 0,0 1-1 0 0,1 0 1 0 0,0 13 0 0 0,4 10-3156 0 0</inkml:trace>
</inkml:ink>
</file>

<file path=ppt/ink/ink8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6.05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 0 10817 0 0,'0'0'3354'0'0,"-2"4"-4136"0"0,0 0 747 0 0,1 0 1 0 0,0 0-1 0 0,0 0 0 0 0,0 0 0 0 0,0 1 0 0 0,1-1 0 0 0,0 0 0 0 0,0 0 1 0 0,0 0-1 0 0,0 0 0 0 0,1 1 0 0 0,1 7 0 0 0,19 63-248 0 0,-8-32 262 0 0,-9-23 119 0 0,-1 1 0 0 0,0 0-1 0 0,-2 27 1 0 0,-1 0-2540 0 0,0-9-3863 0 0</inkml:trace>
</inkml:ink>
</file>

<file path=ppt/ink/ink8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6.4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202 1 4832 0 0,'0'0'4153'0'0,"7"11"-3492"0"0,17 40-282 0 0,-23-48-357 0 0,-1 1 0 0 0,0 0 0 0 0,0 0 0 0 0,0 0 0 0 0,0 0 0 0 0,-1 0 0 0 0,1 0 0 0 0,-1-1 0 0 0,0 1 0 0 0,0 0 0 0 0,-1 0 0 0 0,1-1 1 0 0,-1 1-1 0 0,1-1 0 0 0,-1 1 0 0 0,0-1 0 0 0,-1 0 0 0 0,-3 5 0 0 0,1 0 16 0 0,-4 5-121 0 0,0 0 0 0 0,-1 0 0 0 0,0-1 0 0 0,-1-1 0 0 0,0 1 1 0 0,-15 10-1 0 0,19-17 132 0 0,0 0 1 0 0,-1 0 0 0 0,1-1-1 0 0,-1 0 1 0 0,0 0 0 0 0,0-1-1 0 0,0 0 1 0 0,0 0-1 0 0,0-1 1 0 0,-1 0 0 0 0,1-1-1 0 0,-17 2 1 0 0,57-8-643 0 0,-1 6 764 0 0,59 12 0 0 0,-15-2-1336 0 0,-25-8-3089 0 0,-38-3 593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32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3800 0 0,'0'0'3477'0'0</inkml:trace>
</inkml:ink>
</file>

<file path=ppt/ink/ink8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6.89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41 187 4364 0 0,'0'0'1016'0'0,"6"-11"-890"0"0,-2 3-182 0 0,28-54 42 0 0,-29 55-29 0 0,0-1 0 0 0,0 1 0 0 0,-1-1 0 0 0,0 0 0 0 0,0 0 0 0 0,-1 0 0 0 0,0-15 0 0 0,-1 22 33 0 0,0 0 0 0 0,0 0 0 0 0,0 0 0 0 0,0-1 0 0 0,0 1 0 0 0,0 0 0 0 0,-1 0 0 0 0,1 0 0 0 0,0 0 0 0 0,-1 0 0 0 0,1-1 0 0 0,-1 1 0 0 0,1 0 0 0 0,-1 0 0 0 0,0 0 0 0 0,0 0 0 0 0,1 1 0 0 0,-1-1 0 0 0,0 0 0 0 0,0 0 0 0 0,0 0 0 0 0,0 1 0 0 0,0-1 0 0 0,0 0 0 0 0,0 1 0 0 0,0-1 0 0 0,0 1 0 0 0,0-1 0 0 0,0 1 0 0 0,0-1 0 0 0,0 1 0 0 0,0 0 0 0 0,0 0 0 0 0,-1-1 0 0 0,1 1 0 0 0,0 0 0 0 0,0 0 0 0 0,0 0 0 0 0,-1 0 0 0 0,1 1 0 0 0,-2-1 0 0 0,0 1 46 0 0,0-1 0 0 0,0 1 1 0 0,0 0-1 0 0,0 0 0 0 0,0 0 0 0 0,0 1 0 0 0,0-1 0 0 0,1 1 1 0 0,-1-1-1 0 0,0 1 0 0 0,1 0 0 0 0,-1 0 0 0 0,1 0 0 0 0,-4 5 0 0 0,3-1 63 0 0,0 0 0 0 0,0 0 0 0 0,1 1 0 0 0,-1-1-1 0 0,1 1 1 0 0,1-1 0 0 0,0 1 0 0 0,0 0 0 0 0,0 0-1 0 0,0 0 1 0 0,1-1 0 0 0,0 1 0 0 0,1 0-1 0 0,0 0 1 0 0,0 0 0 0 0,0-1 0 0 0,1 1 0 0 0,0 0-1 0 0,0-1 1 0 0,1 1 0 0 0,4 8 0 0 0,-4-10-74 0 0,0 0 1 0 0,0 0-1 0 0,0 0 0 0 0,0-1 1 0 0,1 1-1 0 0,0-1 1 0 0,0 0-1 0 0,0 0 0 0 0,0 0 1 0 0,1-1-1 0 0,8 6 1 0 0,-9-7-32 0 0,-1 0 1 0 0,1-1-1 0 0,0 1 0 0 0,0-1 1 0 0,0 0-1 0 0,0 0 1 0 0,0-1-1 0 0,0 1 0 0 0,0-1 1 0 0,0 0-1 0 0,0 0 1 0 0,0 0-1 0 0,0-1 0 0 0,0 1 1 0 0,0-1-1 0 0,0 0 1 0 0,7-2-1 0 0,-8 1-323 0 0,0 1-1 0 0,0-1 0 0 0,0 1 1 0 0,0-1-1 0 0,0 0 1 0 0,0 0-1 0 0,0 0 1 0 0,-1-1-1 0 0,1 1 1 0 0,-1 0-1 0 0,0-1 1 0 0,3-3-1 0 0,4-12-2706 0 0</inkml:trace>
</inkml:ink>
</file>

<file path=ppt/ink/ink8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7.27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0 196 1292 0 0,'0'0'7089'0'0,"13"8"-6338"0"0,43 25-97 0 0,-54-32-593 0 0,0 0 1 0 0,0 0-1 0 0,0 0 0 0 0,1 0 0 0 0,-1-1 0 0 0,0 1 0 0 0,0-1 1 0 0,0 0-1 0 0,0 0 0 0 0,1 0 0 0 0,-1 0 0 0 0,0 0 1 0 0,0 0-1 0 0,0 0 0 0 0,1-1 0 0 0,-1 1 0 0 0,0-1 0 0 0,0 1 1 0 0,0-1-1 0 0,0 0 0 0 0,0 0 0 0 0,0 0 0 0 0,0 0 0 0 0,0 0 1 0 0,0-1-1 0 0,-1 1 0 0 0,1 0 0 0 0,0-1 0 0 0,-1 1 1 0 0,1-1-1 0 0,-1 0 0 0 0,1 0 0 0 0,1-2 0 0 0,3-3 459 0 0,1-1-217 0 0,0 0-1 0 0,-1-1 0 0 0,0 0 1 0 0,0 0-1 0 0,-1 0 0 0 0,0 0 1 0 0,-1-1-1 0 0,6-17 0 0 0,4-30-769 0 0,-10 2-3529 0 0</inkml:trace>
  <inkml:trace contextRef="#ctx0" brushRef="#br0" timeOffset="1">171 171 8505 0 0,'0'0'2395'0'0,"2"12"-2145"0"0,31 172 2141 0 0,-10-66-2355 0 0,11 160 0 0 0,-33-258-399 0 0,-2-14 39 0 0,1 1 0 0 0,0-1 0 0 0,1 0 0 0 0,-1 0 0 0 0,1 0 0 0 0,0 0 0 0 0,1 0 0 0 0,-1 0 0 0 0,4 7 0 0 0,-5-13 178 0 0,0 0 0 0 0,1 1 0 0 0,4 2-2336 0 0,-4-3 2336 0 0,-1 0 0 0 0,1 0 0 0 0,-1 0 0 0 0,0 0 0 0 0,1 0 0 0 0,-1 0 0 0 0,1 0 0 0 0,-1 0 0 0 0,0 0 0 0 0,1 0 0 0 0,-1 0 0 0 0,1 0 0 0 0,-1 0 0 0 0,0 0 0 0 0,1-1 0 0 0,-1 1 0 0 0,0 0 0 0 0,1 0 0 0 0,0-2-292 0 0,10-10-3440 0 0</inkml:trace>
</inkml:ink>
</file>

<file path=ppt/ink/ink8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7.68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1 129 9189 0 0,'0'0'7669'0'0,"12"-10"-7725"0"0,99-76-49 0 0,-100 77-26 0 0,-7 6-105 0 0,-1 1 0 0 0,1-1 0 0 0,0 0 0 0 0,-1 1 0 0 0,1 0 0 0 0,0 0 0 0 0,1 0-1 0 0,7-3 1 0 0,-32 38-10561 0 0</inkml:trace>
</inkml:ink>
</file>

<file path=ppt/ink/ink8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5:08.0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0 123 7629 0 0,'0'0'5516'0'0,"73"-26"-4916"0"0,-48 14-256 0 0,3 1-220 0 0,1-1-112 0 0,-2-1 100 0 0,-1 2-112 0 0,-2-2-52 0 0,-2 4-328 0 0,-3 0-932 0 0,-5 2-2688 0 0</inkml:trace>
</inkml:ink>
</file>

<file path=ppt/ink/ink8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7.7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62 0 3828 0 0,'0'0'6309'0'0,"-37"13"-7889"0"0,31 3 904 0 0,-1 1-348 0 0,1-1-264 0 0,0 7-1009 0 0</inkml:trace>
</inkml:ink>
</file>

<file path=ppt/ink/ink8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8.8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 15 808 0 0,'0'0'10397'0'0,"-23"-15"-11065"0"0,23 20-416 0 0,0-1 372 0 0,0 3-236 0 0,-1 1-576 0 0,1 0-909 0 0</inkml:trace>
</inkml:ink>
</file>

<file path=ppt/ink/ink8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9.25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1 7189 0 0,'-40'23'2904'0'0,"32"-30"-1500"0"0,1 1-812 0 0,1 0-296 0 0,3 3-168 0 0,2 2-124 0 0,14 28-9925 0 0</inkml:trace>
  <inkml:trace contextRef="#ctx0" brushRef="#br0" timeOffset="1">47 67 5653 0 0,'0'0'5716'0'0,"-29"-18"-10676"0"0,32 28 947 0 0</inkml:trace>
</inkml:ink>
</file>

<file path=ppt/ink/ink8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29.66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 25 9209 0 0,'-5'-10'1808'0'0,"-1"4"-996"0"0,3 2-388 0 0,0 1-196 0 0,3 2-36 0 0,-2 1-20 0 0,16 16-5712 0 0,-9-9 3067 0 0,1 4-2359 0 0</inkml:trace>
</inkml:ink>
</file>

<file path=ppt/ink/ink8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0.8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13 5685 0 0,'-5'-7'13513'0'0,"0"1"-14815"0"0</inkml:trace>
</inkml:ink>
</file>

<file path=ppt/ink/ink8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34.5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19 54 260 0 0,'0'0'3259'0'0,"0"-3"-3351"0"0,-3-5 300 0 0,-7-35 7346 0 0,9 43-7362 0 0,0 1-217 0 0,1 0 0 0 0,-1 0-1 0 0,1 0 1 0 0,0 0 0 0 0,-1-1-1 0 0,1 1 1 0 0,0 0 0 0 0,-1 0 0 0 0,1 0-1 0 0,0 0 1 0 0,0 0 0 0 0,0 0 0 0 0,0 0-1 0 0,0 0 1 0 0,0 0 0 0 0,0 0-1 0 0,0 0 1 0 0,0 0 0 0 0,0 0 0 0 0,1 1-1 0 0,2 22 507 0 0,11 51-193 0 0,-3-21-150 0 0,-2 0 0 0 0,2 75 437 0 0,-10-151 1472 0 0,-1-28-2155 0 0,3-1-1 0 0,1 1 1 0 0,11-51-1 0 0,-14 98 39 0 0,0 0-1 0 0,0 0 1 0 0,0 0-1 0 0,0 0 1 0 0,1 0-1 0 0,-1 1 1 0 0,1-1-1 0 0,0 0 0 0 0,3-3 1 0 0,-5 5-32 0 0,1 1 1 0 0,-1-1-1 0 0,1 1 0 0 0,-1 0 0 0 0,1-1 1 0 0,-1 1-1 0 0,1 0 0 0 0,-1-1 1 0 0,1 1-1 0 0,-1 0 0 0 0,1 0 1 0 0,0-1-1 0 0,-1 1 0 0 0,1 0 0 0 0,-1 0 1 0 0,1 0-1 0 0,0 0 0 0 0,-1 0 1 0 0,1 0-1 0 0,-1 0 0 0 0,1 0 1 0 0,0 0-1 0 0,-1 0 0 0 0,1 0 1 0 0,0 1-1 0 0,-1-1 0 0 0,1 0 0 0 0,-1 0 1 0 0,1 0-1 0 0,-1 1 0 0 0,1-1 1 0 0,-1 0-1 0 0,1 1 0 0 0,-1-1 1 0 0,1 1-1 0 0,-1-1 0 0 0,1 0 0 0 0,-1 1 1 0 0,1-1-1 0 0,-1 1 0 0 0,0-1 1 0 0,1 1-1 0 0,-1-1 0 0 0,0 1 1 0 0,1 0-1 0 0,-1-1 0 0 0,0 1 1 0 0,0-1-1 0 0,0 1 0 0 0,0-1 0 0 0,1 1 1 0 0,-1 1-1 0 0,15 29-5635 0 0,-7-18 3742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46.70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446 0 40 0 0,'0'0'40'0'0,"-87"9"-40"0"0,36-6 0 0 0,7 0 0 0 0,5 0 88 0 0,3-1 124 0 0,7 1-200 0 0,2 1 80 0 0,0 1-84 0 0,3 1-8 0 0,0 3-76 0 0,1 1 64 0 0,2 2-40 0 0,7-3-12 0 0</inkml:trace>
</inkml:ink>
</file>

<file path=ppt/ink/ink8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34.93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 0 2764 0 0,'0'0'6390'0'0,"-5"9"-7157"0"0,1-1 745 0 0,0 0 1 0 0,0 1-1 0 0,1 0 0 0 0,0 0 0 0 0,0 0 0 0 0,-2 16 0 0 0,4-22 25 0 0,1 1 1 0 0,-1-1-1 0 0,1 0 1 0 0,0 0-1 0 0,0 1 1 0 0,0-1-1 0 0,0 0 1 0 0,1 0-1 0 0,-1 0 1 0 0,1 1-1 0 0,0-1 1 0 0,0 0-1 0 0,0 0 1 0 0,0 0-1 0 0,1 0 1 0 0,-1 0-1 0 0,1-1 1 0 0,0 1-1 0 0,-1 0 1 0 0,1-1-1 0 0,0 1 1 0 0,1-1-1 0 0,-1 1 0 0 0,0-1 1 0 0,1 0-1 0 0,-1 0 1 0 0,6 3-1 0 0,-6-4 37 0 0,-1 0 0 0 0,1-1 1 0 0,-1 1-1 0 0,1 0 0 0 0,0-1 0 0 0,-1 1 0 0 0,1-1 0 0 0,0 1 0 0 0,0-1 0 0 0,-1 0 0 0 0,1 0 0 0 0,0 0 0 0 0,0 0 0 0 0,-1 0 0 0 0,1 0 0 0 0,0 0 0 0 0,-1 0 0 0 0,1-1 0 0 0,0 1 0 0 0,0-1 0 0 0,-1 1 0 0 0,1-1 0 0 0,-1 0 0 0 0,1 0 0 0 0,-1 0 0 0 0,1 0 0 0 0,-1 0 0 0 0,1 0 0 0 0,-1 0 0 0 0,0 0 0 0 0,1 0 0 0 0,-1 0 0 0 0,0-1 0 0 0,0 1 0 0 0,0-1 1 0 0,1-2-1 0 0,0 1 81 0 0,0-1 1 0 0,-1 0 0 0 0,1 1 0 0 0,-1-1 0 0 0,0 0 0 0 0,0 0 0 0 0,-1 0-1 0 0,1 0 1 0 0,-1 0 0 0 0,0 0 0 0 0,0 0 0 0 0,0 0 0 0 0,-1 0 0 0 0,1 0 0 0 0,-2-6-1 0 0,1 8-120 0 0,0 0 0 0 0,0-1 0 0 0,-1 1 0 0 0,1 0 0 0 0,-1 0 0 0 0,1 0 1 0 0,-1 0-1 0 0,0 0 0 0 0,0 0 0 0 0,0 0 0 0 0,0 0 0 0 0,0 1 0 0 0,0-1 0 0 0,0 1 0 0 0,0 0 0 0 0,-1-1 0 0 0,1 1 0 0 0,0 0 0 0 0,-1 0 0 0 0,1 1 0 0 0,-4-2 0 0 0,5 2-163 0 0,0-1 1 0 0,-1 1 0 0 0,1 0 0 0 0,-1 0-1 0 0,1 0 1 0 0,0-1 0 0 0,-1 1-1 0 0,1 0 1 0 0,-1 1 0 0 0,1-1-1 0 0,-1 0 1 0 0,1 0 0 0 0,0 1-1 0 0,-1-1 1 0 0,1 1 0 0 0,0-1 0 0 0,-1 1-1 0 0,1-1 1 0 0,0 1 0 0 0,-1 0-1 0 0,1 0 1 0 0,0-1 0 0 0,0 1-1 0 0,0 0 1 0 0,0 0 0 0 0,0 0-1 0 0,0 1 1 0 0,0-1 0 0 0,0 0 0 0 0,1 0-1 0 0,-1 0 1 0 0,0 1 0 0 0,0-1-1 0 0,1 0 1 0 0,-1 0 0 0 0,1 1-1 0 0,0-1 1 0 0,-1 3 0 0 0,0 4-1824 0 0,0 0-352 0 0</inkml:trace>
</inkml:ink>
</file>

<file path=ppt/ink/ink8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35.3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66 10 6353 0 0,'0'0'1552'0'0,"-3"7"-3484"0"0,1-2 1904 0 0,0 0 0 0 0,0 0 1 0 0,0 0-1 0 0,1 0 0 0 0,0 0 1 0 0,0 1-1 0 0,-1 7 0 0 0,2-11 42 0 0,0-1 0 0 0,1 1 0 0 0,-1-1 0 0 0,0 0 0 0 0,0 1 0 0 0,0-1 0 0 0,1 1 0 0 0,-1-1 0 0 0,1 0 1 0 0,-1 1-1 0 0,1-1 0 0 0,0 0 0 0 0,-1 0 0 0 0,1 1 0 0 0,0-1 0 0 0,0 0 0 0 0,0 0 0 0 0,0 0 0 0 0,0 0 0 0 0,0 0 0 0 0,0 0 0 0 0,0 0 0 0 0,0-1 0 0 0,1 1 0 0 0,-1 0 0 0 0,0 0 0 0 0,0-1 0 0 0,1 1 0 0 0,-1-1 0 0 0,0 1 0 0 0,1-1 0 0 0,-1 0 0 0 0,1 0 0 0 0,-1 1 0 0 0,1-1 0 0 0,-1 0 0 0 0,0 0 1 0 0,1 0-1 0 0,1-1 0 0 0,-2 1 51 0 0,1 0 0 0 0,-1 0 0 0 0,0 0 1 0 0,1 0-1 0 0,-1 0 0 0 0,0 0 1 0 0,0-1-1 0 0,1 1 0 0 0,-1 0 1 0 0,0-1-1 0 0,0 1 0 0 0,0-1 0 0 0,0 1 1 0 0,0-1-1 0 0,1 0 0 0 0,-1 0 1 0 0,0 1-1 0 0,0-1 0 0 0,0 0 1 0 0,-1 0-1 0 0,1 0 0 0 0,0 0 0 0 0,0 0 1 0 0,0 0-1 0 0,-1 0 0 0 0,1 0 1 0 0,0-2-1 0 0,0 0 198 0 0,0-1-1 0 0,0 0 1 0 0,0 1 0 0 0,-1-1-1 0 0,0 0 1 0 0,0 1 0 0 0,0-1-1 0 0,-1-7 1 0 0,0 9-208 0 0,0 0 0 0 0,0-1 0 0 0,0 1-1 0 0,0 0 1 0 0,-1 0 0 0 0,1-1 0 0 0,-1 1 0 0 0,0 0 0 0 0,1 1 0 0 0,-1-1 0 0 0,0 0-1 0 0,0 0 1 0 0,0 1 0 0 0,0 0 0 0 0,-1-1 0 0 0,1 1 0 0 0,0 0 0 0 0,-1 0 0 0 0,1 0-1 0 0,0 0 1 0 0,-1 0 0 0 0,1 1 0 0 0,-1-1 0 0 0,0 1 0 0 0,-4-1 0 0 0,4 0-158 0 0,1 1 0 0 0,-1-1 0 0 0,1 1 1 0 0,-1 0-1 0 0,1-1 0 0 0,-1 1 0 0 0,0 1 1 0 0,1-1-1 0 0,-1 0 0 0 0,1 0 0 0 0,-1 1 1 0 0,0 0-1 0 0,1-1 0 0 0,-1 1 0 0 0,1 0 1 0 0,0 0-1 0 0,-1 0 0 0 0,1 1 0 0 0,0-1 1 0 0,0 0-1 0 0,-1 1 0 0 0,1 0 0 0 0,0-1 1 0 0,1 1-1 0 0,-4 3 0 0 0,3 17-4659 0 0,2-16 2512 0 0</inkml:trace>
</inkml:ink>
</file>

<file path=ppt/ink/ink8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35.8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 4212 0 0,'0'0'3709'0'0,"1"9"-3759"0"0,3 14 419 0 0,1 1-1 0 0,1-1 0 0 0,1 0 0 0 0,1 0 1 0 0,15 28-1 0 0,3 0 134 0 0,30 80 0 0 0,-54-124-258 0 0,7 17-1490 0 0,-2-21-1462 0 0</inkml:trace>
</inkml:ink>
</file>

<file path=ppt/ink/ink8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6:36.23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80 7313 0 0,'0'0'2729'0'0,"16"-6"-3315"0"0,120-44 970 0 0,-118 45-178 0 0,-13 4 10 0 0,-1 0 0 0 0,1 0 1 0 0,0 0-1 0 0,-1-1 1 0 0,0 0-1 0 0,1 0 0 0 0,-1 0 1 0 0,6-4 217 0 0</inkml:trace>
</inkml:ink>
</file>

<file path=ppt/ink/ink8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1.69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9 16 4456 0 0,'0'0'7373'0'0,"-8"-15"-9282"0"0</inkml:trace>
</inkml:ink>
</file>

<file path=ppt/ink/ink8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2.11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35 270 1460 0 0,'0'0'6369'0'0,"-35"-72"-6809"0"0,38 66 52 0 0,0-1-396 0 0,3-2-557 0 0,-3 4-875 0 0,3-10-224 0 0</inkml:trace>
  <inkml:trace contextRef="#ctx0" brushRef="#br0" timeOffset="1">35 61 600 0 0,'0'0'5625'0'0,"-11"-46"-6694"0"0,21 31-3103 0 0</inkml:trace>
</inkml:ink>
</file>

<file path=ppt/ink/ink8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2.5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0 255 836 0 0,'0'0'5617'0'0,"12"-53"-7766"0"0,-3 47 625 0 0,4-3-448 0 0</inkml:trace>
  <inkml:trace contextRef="#ctx0" brushRef="#br0" timeOffset="1">152 99 680 0 0,'0'0'6269'0'0,"9"-15"-7677"0"0,3 11 379 0 0,-5 1-351 0 0,7-3-656 0 0</inkml:trace>
  <inkml:trace contextRef="#ctx0" brushRef="#br0" timeOffset="2">283 31 288 0 0,'0'0'5981'0'0,"41"-22"-7958"0"0,-35 19 725 0 0,12-2-836 0 0</inkml:trace>
</inkml:ink>
</file>

<file path=ppt/ink/ink8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2.9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1 155 288 0 0,'0'0'2643'0'0,"5"-3"-3102"0"0,57-21 1120 0 0,-44 14 3045 0 0,-15 7-3773 0 0,1 2 0 0 0,-1-1 0 0 0,0 0 0 0 0,1 0 0 0 0,-1 1 0 0 0,1 0 0 0 0,-1 0 0 0 0,1 0 0 0 0,0 0 0 0 0,0 1 0 0 0,-1-1 0 0 0,7 1 0 0 0,-6 0-1547 0 0</inkml:trace>
  <inkml:trace contextRef="#ctx0" brushRef="#br0" timeOffset="1">177 1 3392 0 0,'0'0'1588'0'0,"8"16"-1343"0"0,-3-6-214 0 0,9 19 269 0 0,0 0 0 0 0,16 56 1 0 0,-26-66-226 0 0,1 0-1 0 0,-2 1 1 0 0,-1-1 0 0 0,0 1 0 0 0,-2 0 0 0 0,0-1 0 0 0,-3 24 0 0 0,2-36-58 0 0,-1 0 0 0 0,1 0 0 0 0,-1 0-1 0 0,-1 0 1 0 0,0 0 0 0 0,1-1 0 0 0,-2 1 0 0 0,1-1-1 0 0,-1 0 1 0 0,0 0 0 0 0,0 0 0 0 0,-1 0 0 0 0,0-1-1 0 0,0 0 1 0 0,0 0 0 0 0,-1 0 0 0 0,1 0 0 0 0,-1-1-1 0 0,0 0 1 0 0,0 0 0 0 0,-1-1 0 0 0,-10 5 0 0 0,8-5-831 0 0,-1 0 0 0 0,0 0 0 0 0,-16 2 1 0 0,13-3-1883 0 0</inkml:trace>
</inkml:ink>
</file>

<file path=ppt/ink/ink8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4.36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1218 81 116 0 0,'0'0'3910'0'0,"6"15"-2873"0"0,-4-6-924 0 0,5 9 326 0 0,-1 0 0 0 0,-1 1 0 0 0,-1 0 0 0 0,-1 1 0 0 0,1 19 0 0 0,-6 8 140 0 0,-2 0 0 0 0,-2 0 0 0 0,-3-1 0 0 0,-24 80 0 0 0,-66 165-30 0 0,74-231-411 0 0,-3 0-1 0 0,-60 93 1 0 0,77-138 2 0 0,-1 1 1 0 0,-1-2-1 0 0,0 0 0 0 0,-1 0 0 0 0,0-1 1 0 0,-1-1-1 0 0,0-1 0 0 0,-1 0 0 0 0,0-1 1 0 0,-1 0-1 0 0,0-1 0 0 0,-1-1 1 0 0,0-1-1 0 0,0-1 0 0 0,0 0 0 0 0,-1-1 1 0 0,0-2-1 0 0,0 1 0 0 0,0-2 0 0 0,-28 0 1 0 0,28-2-65 0 0,1 0 0 0 0,-1-2 0 0 0,1 0 1 0 0,0-1-1 0 0,0-1 0 0 0,0 0 1 0 0,0-2-1 0 0,1 0 0 0 0,0-1 0 0 0,0-1 1 0 0,0 0-1 0 0,1-1 0 0 0,0-1 0 0 0,1 0 1 0 0,0-1-1 0 0,1-1 0 0 0,0-1 0 0 0,1 1 1 0 0,1-2-1 0 0,-13-16 0 0 0,-7-14-108 0 0,2-3 0 0 0,2 0 0 0 0,2-2 0 0 0,2 0 1 0 0,2-2-1 0 0,3-1 0 0 0,2 0 0 0 0,-15-75 0 0 0,29 103-19 0 0,0 1 0 0 0,1-1 0 0 0,2 0-1 0 0,0 0 1 0 0,2 1 0 0 0,1-1 0 0 0,0 1 0 0 0,2-1 0 0 0,1 1 0 0 0,16-43 0 0 0,-15 48-28 0 0,2 0 0 0 0,0 1 0 0 0,1 0 1 0 0,0 0-1 0 0,1 1 0 0 0,1 0 0 0 0,1 1 0 0 0,0 1 0 0 0,1 0 1 0 0,0 1-1 0 0,1 0 0 0 0,1 1 0 0 0,27-16 0 0 0,-11 12-107 0 0,0 0 0 0 0,67-20 0 0 0,-82 31 120 0 0,0 0 1 0 0,0 2-1 0 0,0 0 0 0 0,1 1 0 0 0,-1 1 0 0 0,1 1 0 0 0,-1 0 0 0 0,20 3 1 0 0,-30-1 55 0 0,-1 0 0 0 0,0 0 0 0 0,0 0 0 0 0,0 0 0 0 0,0 1 0 0 0,0 0 0 0 0,0 0 0 0 0,-1 1 1 0 0,1 0-1 0 0,-1 0 0 0 0,0 0 0 0 0,7 8 0 0 0,2 4-1154 0 0,-1 0 0 0 0,18 29 0 0 0,-24-34-1763 0 0</inkml:trace>
</inkml:ink>
</file>

<file path=ppt/ink/ink8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5.2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432 0 2568 0 0,'0'0'5268'0'0,"15"8"-5551"0"0,44 26 223 0 0,-52-29 41 0 0,0 0 0 0 0,-1 0-1 0 0,1 1 1 0 0,-1 0-1 0 0,-1 0 1 0 0,1 0-1 0 0,-1 1 1 0 0,0-1 0 0 0,-1 1-1 0 0,5 9 1 0 0,-1 1 15 0 0,-1 0 0 0 0,8 33 0 0 0,-8-21 36 0 0,-1 1-1 0 0,-1-1 1 0 0,-2 1 0 0 0,-1 0-1 0 0,-1 0 1 0 0,-7 55 0 0 0,4-64 64 0 0,-2 0 1 0 0,0 0-1 0 0,-2-1 0 0 0,0 1 1 0 0,-1-1-1 0 0,-1-1 0 0 0,-1 1 0 0 0,-1-1 1 0 0,0-1-1 0 0,-18 24 0 0 0,21-34 115 0 0,0 0 0 0 0,0-1 0 0 0,-1 0-1 0 0,0 0 1 0 0,0-1 0 0 0,-1 0 0 0 0,0-1 0 0 0,0 0-1 0 0,0 0 1 0 0,0-1 0 0 0,-1 0 0 0 0,-12 4-1 0 0,3-4 38 0 0,1 0 0 0 0,0-1-1 0 0,-1-1 1 0 0,0-1 0 0 0,-35-2-1 0 0,43 0-163 0 0,1-1 0 0 0,0 0 0 0 0,0-1 0 0 0,1 0 0 0 0,-1-1 0 0 0,1 1 0 0 0,-1-2 0 0 0,1 0 0 0 0,1 0 0 0 0,-1 0 0 0 0,1-1 0 0 0,-1 0 0 0 0,2-1-1 0 0,-1 0 1 0 0,1 0 0 0 0,0-1 0 0 0,0 0 0 0 0,1 0 0 0 0,-10-17 0 0 0,5 6-41 0 0,0-1 0 0 0,2 0 0 0 0,0-1-1 0 0,1 0 1 0 0,1 0 0 0 0,2-1 0 0 0,0 1 0 0 0,-3-26-1 0 0,6 25-94 0 0,0 0-1 0 0,2-1 0 0 0,0 1 1 0 0,1 0-1 0 0,2 0 0 0 0,0 0 1 0 0,1 0-1 0 0,1 1 0 0 0,1-1 1 0 0,2 1-1 0 0,0 1 0 0 0,0-1 1 0 0,2 1-1 0 0,22-33 0 0 0,-28 48-21 0 0,1 0 1 0 0,0 0-1 0 0,0 0 0 0 0,0 0 0 0 0,0 1 0 0 0,1 0 0 0 0,0 0 0 0 0,0 1 1 0 0,0-1-1 0 0,0 1 0 0 0,1 0 0 0 0,-1 1 0 0 0,1 0 0 0 0,0 0 0 0 0,-1 0 1 0 0,1 1-1 0 0,0 0 0 0 0,0 0 0 0 0,0 1 0 0 0,0 0 0 0 0,8 1 0 0 0,-7-1 24 0 0,0 1 0 0 0,1 0-1 0 0,-1 1 1 0 0,0 0-1 0 0,0 0 1 0 0,0 0 0 0 0,0 1-1 0 0,0 1 1 0 0,-1-1-1 0 0,1 1 1 0 0,-1 1 0 0 0,0-1-1 0 0,0 1 1 0 0,0 0-1 0 0,-1 1 1 0 0,0 0-1 0 0,6 6 1 0 0,-7-5-80 0 0,0 1 1 0 0,0 0-1 0 0,-1 0 1 0 0,0 0-1 0 0,0 0 0 0 0,-1 1 1 0 0,0-1-1 0 0,-1 1 1 0 0,2 12-1 0 0,-1-3-1218 0 0,-1 1 0 0 0,-1 0 0 0 0,-3 26 0 0 0,0-23-901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56.0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0 572 0 0,'0'0'212'0'0</inkml:trace>
</inkml:ink>
</file>

<file path=ppt/ink/ink8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5.80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84 88 1892 0 0,'0'0'5071'0'0,"-8"8"-5370"0"0,-23 26 236 0 0,30-32 62 0 0,0-1-1 0 0,0 1 0 0 0,1 0 1 0 0,-1-1-1 0 0,0 1 0 0 0,1 0 1 0 0,0 0-1 0 0,-1 0 1 0 0,1-1-1 0 0,0 1 0 0 0,0 0 1 0 0,-1 0-1 0 0,2 0 0 0 0,-1 0 1 0 0,0-1-1 0 0,0 1 0 0 0,0 0 1 0 0,1 0-1 0 0,1 3 1 0 0,15 29 8 0 0,-13-27 1 0 0,54 81 319 0 0,4 7-42 0 0,-56-84-262 0 0,0 1-1 0 0,-1-1 0 0 0,0 1 1 0 0,-1 0-1 0 0,0 1 0 0 0,3 17 1 0 0,-7-28 7 0 0,0 0 1 0 0,1 0-1 0 0,-1-1 1 0 0,0 1-1 0 0,0 0 1 0 0,0 0-1 0 0,0 0 1 0 0,0-1-1 0 0,0 1 0 0 0,0 0 1 0 0,-1 0-1 0 0,1-1 1 0 0,0 1-1 0 0,-1 0 1 0 0,0-1-1 0 0,1 1 1 0 0,-1 0-1 0 0,0-1 1 0 0,0 1-1 0 0,0-1 1 0 0,0 1-1 0 0,0-1 1 0 0,0 1-1 0 0,-1-1 1 0 0,0 1-1 0 0,-2 0 172 0 0,0 0-1 0 0,0-1 1 0 0,0 1-1 0 0,0-1 1 0 0,0 0-1 0 0,0-1 1 0 0,0 1-1 0 0,0-1 1 0 0,-8 1-1 0 0,4-1-35 0 0,1 0 0 0 0,-1 0-1 0 0,0 0 1 0 0,1-1-1 0 0,-1-1 1 0 0,1 1 0 0 0,-13-5-1 0 0,18 5-114 0 0,0 0 0 0 0,0 0-1 0 0,0 0 1 0 0,0 0 0 0 0,0-1-1 0 0,0 1 1 0 0,0-1 0 0 0,0 1-1 0 0,0-1 1 0 0,1 0 0 0 0,-1 0-1 0 0,0 1 1 0 0,1-1 0 0 0,0 0-1 0 0,0-1 1 0 0,-1 1 0 0 0,1 0-1 0 0,0 0 1 0 0,1 0 0 0 0,-1-1-1 0 0,0 1 1 0 0,1 0 0 0 0,-1-1-1 0 0,1 1 1 0 0,0-1 0 0 0,-1 1-1 0 0,2-3 1 0 0,-1 0-65 0 0,1 0-1 0 0,-1 0 1 0 0,2 0 0 0 0,-1 1 0 0 0,0-1 0 0 0,1 0 0 0 0,0 1-1 0 0,0 0 1 0 0,0-1 0 0 0,1 1 0 0 0,-1 0 0 0 0,5-5 0 0 0,46-50-56 0 0,-15 18 89 0 0,-28 29 90 0 0,-1-1 0 0 0,0-1 0 0 0,-1 0 0 0 0,0 0 0 0 0,-1 0-1 0 0,-1-1 1 0 0,0 0 0 0 0,6-27 0 0 0,-11 36-92 0 0,0 0 1 0 0,0 0-1 0 0,-1 0 1 0 0,0 0-1 0 0,0 1 1 0 0,0-1-1 0 0,0 0 0 0 0,-1 0 1 0 0,0 0-1 0 0,0 1 1 0 0,-1-1-1 0 0,0 0 0 0 0,0 1 1 0 0,0-1-1 0 0,-1 1 1 0 0,1 0-1 0 0,-1 0 1 0 0,0 0-1 0 0,-1 0 0 0 0,1 0 1 0 0,-1 1-1 0 0,0 0 1 0 0,0-1-1 0 0,-1 1 0 0 0,1 1 1 0 0,-10-7-1 0 0,9 7-178 0 0,-1 0 0 0 0,1 1 0 0 0,0 0 0 0 0,-1 0 0 0 0,0 0 0 0 0,1 0 0 0 0,-1 1 0 0 0,0 0-1 0 0,0 0 1 0 0,1 1 0 0 0,-1 0 0 0 0,0 0 0 0 0,0 0 0 0 0,0 1 0 0 0,-9 1 0 0 0,8 0-550 0 0,1 0-1 0 0,-1 0 1 0 0,1 0 0 0 0,0 0 0 0 0,0 1 0 0 0,0 0 0 0 0,0 1-1 0 0,-7 5 1 0 0,-4 7-3870 0 0</inkml:trace>
</inkml:ink>
</file>

<file path=ppt/ink/ink8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8.1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32 612 0 0,'0'0'6004'0'0,"4"-1"-5377"0"0,17-6 1800 0 0,-21-6-3903 0 0,0 2-1173 0 0,-25 43-2896 0 0</inkml:trace>
</inkml:ink>
</file>

<file path=ppt/ink/ink8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8.57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46 496 4680 0 0,'0'0'4881'0'0,"-34"-81"-4985"0"0,34 73-132 0 0,0-1-268 0 0,3 0-496 0 0,5-1-428 0 0,-3 1-685 0 0,8-9-755 0 0</inkml:trace>
  <inkml:trace contextRef="#ctx0" brushRef="#br0" timeOffset="1">53 227 692 0 0,'0'0'7737'0'0,"-45"-81"-7245"0"0,41 68 12 0 0,1 2-76 0 0,3-1-272 0 0,0 2-156 0 0,1 0-440 0 0,9-3-156 0 0,3-2-340 0 0,6-5-204 0 0,-5 6-725 0 0,7-14-1379 0 0</inkml:trace>
</inkml:ink>
</file>

<file path=ppt/ink/ink8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8.9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30 676 952 0 0,'0'0'8317'0'0,"-29"-78"-8317"0"0,29 70-36 0 0,0-1-160 0 0,4 0-244 0 0,3-1 52 0 0,8-3-172 0 0,0-3-208 0 0,4-3-416 0 0,-3 3-913 0 0,1-4-275 0 0</inkml:trace>
  <inkml:trace contextRef="#ctx0" brushRef="#br0" timeOffset="1">141 397 652 0 0,'0'0'7657'0'0,"-2"-14"-7468"0"0,-7-42-104 0 0,9 54-118 0 0,0-1-1 0 0,0 1 0 0 0,0-1 0 0 0,1 1 0 0 0,-1-1 1 0 0,1 1-1 0 0,-1 0 0 0 0,1-1 0 0 0,0 1 0 0 0,0 0 0 0 0,0-1 1 0 0,0 1-1 0 0,0 0 0 0 0,1 0 0 0 0,-1 0 0 0 0,0 0 1 0 0,1 0-1 0 0,0 0 0 0 0,-1 1 0 0 0,1-1 0 0 0,0 0 0 0 0,0 1 1 0 0,0 0-1 0 0,0-1 0 0 0,0 1 0 0 0,0 0 0 0 0,1 0 1 0 0,-1 0-1 0 0,3-1 0 0 0,5-3-130 0 0,92-71-4689 0 0,-75 55 2837 0 0</inkml:trace>
  <inkml:trace contextRef="#ctx0" brushRef="#br0" timeOffset="2">403 88 860 0 0,'0'0'8177'0'0,"7"-8"-7948"0"0,21-26-308 0 0,-25 32 27 0 0,0 0 0 0 0,0 0-1 0 0,0 0 1 0 0,0 0 0 0 0,0 1 0 0 0,0 0 0 0 0,1-1 0 0 0,-1 1 0 0 0,0 0 0 0 0,1 0-1 0 0,-1 1 1 0 0,1-1 0 0 0,-1 1 0 0 0,6-1 0 0 0,5 0-105 0 0,-5-1-49 0 0,39-11-2822 0 0,-25 3-846 0 0</inkml:trace>
</inkml:ink>
</file>

<file path=ppt/ink/ink8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9.39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125 1 3676 0 0,'0'0'3319'0'0,"-13"9"-4243"0"0,-42 29 740 0 0,53-36 175 0 0,0 1 1 0 0,0-1-1 0 0,0 1 0 0 0,1-1 0 0 0,-1 1 0 0 0,0 0 0 0 0,1-1 0 0 0,0 1 1 0 0,0 0-1 0 0,0 0 0 0 0,0 0 0 0 0,0 0 0 0 0,0 0 0 0 0,1 0 1 0 0,-1 0-1 0 0,1 0 0 0 0,0 0 0 0 0,0 1 0 0 0,0-1 0 0 0,1 0 1 0 0,-1 0-1 0 0,1 0 0 0 0,-1 0 0 0 0,1 0 0 0 0,0 0 0 0 0,3 5 1 0 0,7 16 28 0 0,1-1 1 0 0,1 0-1 0 0,1-1 1 0 0,27 33-1 0 0,-17-23-131 0 0,19 33-1 0 0,-41-62 113 0 0,7 12-17 0 0,-1 0-1 0 0,-1 1 0 0 0,0 0 1 0 0,9 28-1 0 0,-16-40 55 0 0,1-1-1 0 0,0 0 1 0 0,0 1 0 0 0,-1-1-1 0 0,0 0 1 0 0,0 1 0 0 0,0-1-1 0 0,0 1 1 0 0,0-1 0 0 0,-1 0-1 0 0,1 1 1 0 0,-1-1 0 0 0,0 0-1 0 0,0 1 1 0 0,0-1 0 0 0,-1 0-1 0 0,1 0 1 0 0,-1 0 0 0 0,1 0-1 0 0,-1 0 1 0 0,0 0 0 0 0,0-1-1 0 0,-1 1 1 0 0,1-1 0 0 0,0 1 0 0 0,-1-1-1 0 0,0 0 1 0 0,1 0 0 0 0,-1 0-1 0 0,-5 3 1 0 0,-4 0 173 0 0,0 1 1 0 0,0-2 0 0 0,0 0-1 0 0,-1 0 1 0 0,1-1-1 0 0,-14 1 1 0 0,21-3-36 0 0,0 0 0 0 0,1-1 0 0 0,-1 1 1 0 0,0-1-1 0 0,0-1 0 0 0,1 1 0 0 0,-1 0 1 0 0,0-1-1 0 0,0 0 0 0 0,1 0 0 0 0,-1-1 1 0 0,0 1-1 0 0,1-1 0 0 0,0 0 0 0 0,-1 0 1 0 0,1-1-1 0 0,0 1 0 0 0,0-1 0 0 0,-4-3 1 0 0,6 3-94 0 0,0 1 1 0 0,0 0-1 0 0,1-1 0 0 0,0 1 1 0 0,-1-1-1 0 0,1 0 1 0 0,0 1-1 0 0,0-1 0 0 0,0 0 1 0 0,1 0-1 0 0,-1 1 1 0 0,0-1-1 0 0,1 0 0 0 0,0 0 1 0 0,0 0-1 0 0,0 0 1 0 0,0 0-1 0 0,0 1 1 0 0,1-1-1 0 0,-1 0 0 0 0,1 0 1 0 0,0 0-1 0 0,0 1 1 0 0,2-6-1 0 0,3-5-269 0 0,0 1 1 0 0,1 0-1 0 0,15-20 1 0 0,-16 25 203 0 0,67-84-1331 0 0,-21 32-3553 0 0,-46 53 3851 0 0,13-16-4000 0 0</inkml:trace>
</inkml:ink>
</file>

<file path=ppt/ink/ink8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39.81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268 704 392 0 0,'0'0'3440'0'0,"16"12"-2622"0"0,51 33-81 0 0,-63-42-638 0 0,1-1 0 0 0,-1 0 0 0 0,1 0 0 0 0,-1-1 0 0 0,1 1-1 0 0,0-1 1 0 0,-1 0 0 0 0,1 0 0 0 0,0 0 0 0 0,0-1 0 0 0,0 0 0 0 0,-1 0 0 0 0,1 0-1 0 0,0 0 1 0 0,9-3 0 0 0,-1 1 67 0 0,1 0-56 0 0,-1-1 1 0 0,0 0-1 0 0,0-1 0 0 0,0-1 1 0 0,0 0-1 0 0,0-1 1 0 0,-1 0-1 0 0,0-1 1 0 0,-1 0-1 0 0,1-1 0 0 0,-1 0 1 0 0,-1-1-1 0 0,0 0 1 0 0,0-1-1 0 0,-1 0 1 0 0,0 0-1 0 0,0-1 1 0 0,-1 0-1 0 0,-1-1 0 0 0,8-16 1 0 0,-7 13-94 0 0,0 0 1 0 0,-2-1-1 0 0,0 0 1 0 0,-1 0-1 0 0,0 0 0 0 0,-1-1 1 0 0,-1 0-1 0 0,-1 1 1 0 0,0-1-1 0 0,-2 0 1 0 0,1 0-1 0 0,-2 0 1 0 0,0 0-1 0 0,-2 0 0 0 0,1 0 1 0 0,-7-17-1 0 0,2 14-131 0 0,0 1 0 0 0,-2 0 0 0 0,-1 0 0 0 0,0 1 0 0 0,-1 0 0 0 0,-1 1 0 0 0,-1 0 0 0 0,0 1 0 0 0,-1 0 0 0 0,-29-24 0 0 0,32 31 98 0 0,-1 0 0 0 0,0 1 0 0 0,0 0 0 0 0,-1 1 0 0 0,0 0 0 0 0,0 1 0 0 0,-1 0 1 0 0,1 2-1 0 0,-1-1 0 0 0,0 2 0 0 0,0-1 0 0 0,-1 2 0 0 0,1 0 0 0 0,-1 1 0 0 0,1 0 0 0 0,-21 3 0 0 0,23 0 3 0 0,0 1 0 0 0,0 0 1 0 0,-1 1-1 0 0,2 0 1 0 0,-1 1-1 0 0,1 0 0 0 0,-1 1 1 0 0,2 0-1 0 0,-1 1 0 0 0,1 0 1 0 0,0 1-1 0 0,0 0 0 0 0,-13 14 1 0 0,6-4-17 0 0,1 1 1 0 0,1 1-1 0 0,1 0 1 0 0,0 1-1 0 0,-19 42 1 0 0,25-45 91 0 0,0 1 1 0 0,2 1-1 0 0,0-1 1 0 0,1 1-1 0 0,2 0 0 0 0,-1 0 1 0 0,2 0-1 0 0,1 0 1 0 0,1 0-1 0 0,0 1 1 0 0,2-1-1 0 0,0 0 1 0 0,1 0-1 0 0,1 0 1 0 0,1 0-1 0 0,1-1 0 0 0,0 0 1 0 0,2 0-1 0 0,0 0 1 0 0,1-1-1 0 0,1 0 1 0 0,19 25-1 0 0,-22-34 24 0 0,0-2 0 0 0,1 1 0 0 0,0-1 0 0 0,0-1 0 0 0,1 1 0 0 0,0-2 0 0 0,0 1 0 0 0,0-1 0 0 0,1 0 0 0 0,0-1 0 0 0,0 0 0 0 0,0-1 0 0 0,20 5 0 0 0,-3-4-426 0 0,1 0 0 0 0,0-2-1 0 0,0-1 1 0 0,28-3 0 0 0,-29-2-1601 0 0,5-9-1070 0 0</inkml:trace>
</inkml:ink>
</file>

<file path=ppt/ink/ink8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40.2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21 5533 0 0,'0'0'4452'0'0,"85"-21"-11733"0"0</inkml:trace>
</inkml:ink>
</file>

<file path=ppt/ink/ink8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7:40.6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0 307 6045 0 0,'0'0'2988'0'0,"84"-29"-9273"0"0</inkml:trace>
  <inkml:trace contextRef="#ctx0" brushRef="#br0" timeOffset="1">266 164 940 0 0,'0'0'5593'0'0</inkml:trace>
  <inkml:trace contextRef="#ctx0" brushRef="#br0" timeOffset="2">555 44 5825 0 0,'0'0'7492'0'0,"49"-43"-17041"0"0</inkml:trace>
</inkml:ink>
</file>

<file path=ppt/ink/ink8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1.9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203 54 5108 0 0,'0'0'6132'0'0,"1"-9"-5632"0"0,4-26-225 0 0,-4 26-249 0 0,-5 31-787 0 0,-67 172 2080 0 0,-5 20-845 0 0,55-130-213 0 0,-15 111 1 0 0,34-189-1616 0 0,4-26-6320 0 0</inkml:trace>
</inkml:ink>
</file>

<file path=ppt/ink/ink8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2.44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12 2752 0 0,'0'0'8580'0'0,"8"0"-8363"0"0,351-11 3054 0 0,-298 11-3506 0 0,-60 0 92 0 0,-24 0-2949 0 0,-68 19-3298 0 0,62-14 3682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56.47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12 0 0,'0'0'2968'0'0,"30"84"-2968"0"0,-27-72-1008 0 0,8-2-964 0 0</inkml:trace>
</inkml:ink>
</file>

<file path=ppt/ink/ink8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3.0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140 1 3980 0 0,'0'0'5598'0'0,"-12"67"-5595"0"0,-1-18 649 0 0,-3-1 0 0 0,-29 64 0 0 0,-7 19-227 0 0,50-114-361 0 0,9-10 514 0 0,24-12 685 0 0,-19 2-1207 0 0,22-5-117 0 0,-1 1 1 0 0,2 2 0 0 0,-1 1 0 0 0,0 1 0 0 0,52 4 0 0 0,-82-1 7 0 0,0 1 1 0 0,-1-1-1 0 0,1 1 0 0 0,0 0 0 0 0,-1 0 1 0 0,1 1-1 0 0,-1-1 0 0 0,1 1 1 0 0,-1-1-1 0 0,0 1 0 0 0,0 0 1 0 0,0 0-1 0 0,0 1 0 0 0,0-1 0 0 0,0 1 1 0 0,0-1-1 0 0,3 6 0 0 0,-3-3 24 0 0,0-1-1 0 0,-1 1 0 0 0,1 0 0 0 0,-1 0 0 0 0,0 0 1 0 0,-1 0-1 0 0,1 0 0 0 0,-1 0 0 0 0,0 0 0 0 0,-1 1 1 0 0,1 7-1 0 0,-1-3 66 0 0,0 0 0 0 0,-1 0 0 0 0,0 1-1 0 0,-1-1 1 0 0,0 0 0 0 0,-1 0 0 0 0,0 0 0 0 0,0-1 0 0 0,-1 1 0 0 0,0-1 0 0 0,-1 0 0 0 0,-9 14 0 0 0,8-16 115 0 0,0 0 0 0 0,-1-1 0 0 0,0 0 0 0 0,-1 0 0 0 0,1 0 0 0 0,-1-1 0 0 0,0 0 0 0 0,0-1 0 0 0,-1 0 0 0 0,1 0 0 0 0,-1-1 0 0 0,0 0 0 0 0,0 0 0 0 0,0-1 0 0 0,-1 0 0 0 0,1-1 0 0 0,0 0 0 0 0,-15 0 0 0 0,23-1-202 0 0,1-1 0 0 0,-1 1 0 0 0,0 0-1 0 0,1 0 1 0 0,-1-1 0 0 0,0 1 0 0 0,1 0 0 0 0,-1-1 0 0 0,0 1-1 0 0,1-1 1 0 0,-1 1 0 0 0,1-1 0 0 0,-1 1 0 0 0,1-1 0 0 0,-1 1-1 0 0,1-1 1 0 0,0 1 0 0 0,-1-1 0 0 0,1 0 0 0 0,0 1 0 0 0,-1-1-1 0 0,1 0 1 0 0,-1 0 0 0 0,-6-22-3952 0 0</inkml:trace>
</inkml:ink>
</file>

<file path=ppt/ink/ink8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4.56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250 1526 7249 0 0,'0'0'4485'0'0,"14"17"-4146"0"0,6 8-259 0 0,2 2 67 0 0,38 38-1 0 0,-29-36 273 0 0,2-1-1 0 0,0-2 0 0 0,1-1 0 0 0,2-2 0 0 0,66 33 0 0 0,-44-31 58 0 0,0-2 0 0 0,2-2-1 0 0,75 14 1 0 0,-45-16 12 0 0,2-4 0 0 0,0-4 0 0 0,184-1 0 0 0,-248-13-333 0 0,0 0 0 0 0,0-2 1 0 0,0-1-1 0 0,-1-2 0 0 0,0 0 1 0 0,33-16-1 0 0,-13 2 7 0 0,-1-1-1 0 0,65-46 0 0 0,-93 56-121 0 0,-1-1 0 0 0,-1 0 0 0 0,0-1-1 0 0,-1 0 1 0 0,0-1 0 0 0,-2-1 0 0 0,0 0 0 0 0,11-20 0 0 0,-10 11-3 0 0,-1-1 0 0 0,-1-1 0 0 0,-1 0 0 0 0,-1 0 0 0 0,7-39 0 0 0,2-22-84 0 0,-4 0 0 0 0,4-103 1 0 0,-18 150-21 0 0,-1-1 0 0 0,-2 1 0 0 0,-3 0 0 0 0,0 0 0 0 0,-3 0 0 0 0,-23-73 0 0 0,11 63-60 0 0,-2 0-1 0 0,-3 1 0 0 0,-1 1 1 0 0,-66-91-1 0 0,68 109 38 0 0,-2 2 0 0 0,-1 2 0 0 0,-1 0 0 0 0,-1 1 0 0 0,-2 2 0 0 0,0 2 0 0 0,-68-39 0 0 0,59 40-10 0 0,-2 3-1 0 0,0 1 1 0 0,-1 2-1 0 0,0 2 1 0 0,-1 2 0 0 0,-1 1-1 0 0,0 3 1 0 0,-1 2-1 0 0,1 1 1 0 0,-1 3 0 0 0,-83 6-1 0 0,76 2-12 0 0,-1 3 0 0 0,-63 19 0 0 0,85-18-40 0 0,0 1 0 0 0,1 2 1 0 0,0 1-1 0 0,-50 31 0 0 0,41-14 115 0 0,1 1 0 0 0,-53 56 0 0 0,45-42 230 0 0,26-25-133 0 0,-24 20-61 0 0,2 3 0 0 0,2 1 0 0 0,-43 62 0 0 0,58-61-96 0 0,2 0 0 0 0,-19 55 0 0 0,-1 2 543 0 0,35-84-455 0 0,2 0-1 0 0,1 1 1 0 0,0 0 0 0 0,2 0-1 0 0,0 0 1 0 0,1 1 0 0 0,1-1-1 0 0,1 1 1 0 0,1-1 0 0 0,0 1 0 0 0,2-1-1 0 0,8 41 1 0 0,7 5-10 0 0,2-1 1 0 0,44 96-1 0 0,-49-128-84 0 0,-3-4 187 0 0,2 1 0 0 0,1-1 1 0 0,1-1-1 0 0,2-1 0 0 0,28 38 0 0 0,-43-64-330 0 0,-1 0 0 0 0,1-1 1 0 0,-1 1-1 0 0,1 0 0 0 0,-1 0 1 0 0,1 0-1 0 0,0-1 0 0 0,-1 1 1 0 0,1-1-1 0 0,0 0 0 0 0,-1 1 0 0 0,1-1 1 0 0,0 0-1 0 0,0 0 0 0 0,-1 0 1 0 0,1 0-1 0 0,0 0 0 0 0,0 0 0 0 0,-1-1 1 0 0,1 1-1 0 0,0-1 0 0 0,-1 1 1 0 0,1-1-1 0 0,0 0 0 0 0,-1 1 0 0 0,1-1 1 0 0,-1 0-1 0 0,1 0 0 0 0,-1 0 1 0 0,1 0-1 0 0,-1 0 0 0 0,3-3 0 0 0,13-17-5920 0 0</inkml:trace>
</inkml:ink>
</file>

<file path=ppt/ink/ink8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6.71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52 31 7201 0 0,'0'0'8098'0'0,"3"-7"-9122"0"0,-3 5 1025 0 0,9-20-919 0 0,-7 26 356 0 0,-2 18 426 0 0,-5 34 248 0 0,-4-1 0 0 0,-1 0 0 0 0,-32 94 0 0 0,72-226 5237 0 0,-10 32-5536 0 0,2 1 1 0 0,2 1-1 0 0,32-44 1 0 0,-54 84-81 0 0,0 0-1 0 0,0 1 1 0 0,0-1 0 0 0,0 1 0 0 0,0 0-1 0 0,1 0 1 0 0,-1 0 0 0 0,1 0-1 0 0,0 0 1 0 0,-1 1 0 0 0,1-1 0 0 0,4-1-1 0 0,-5 3-113 0 0,-1 0 0 0 0,1-1 0 0 0,0 1-1 0 0,0 0 1 0 0,0 0 0 0 0,0 0 0 0 0,0 1-1 0 0,0-1 1 0 0,0 0 0 0 0,0 1 0 0 0,0-1 0 0 0,0 1-1 0 0,-1 0 1 0 0,1-1 0 0 0,0 1 0 0 0,0 0-1 0 0,-1 0 1 0 0,1 0 0 0 0,-1 0 0 0 0,3 3 0 0 0,7 3-2142 0 0</inkml:trace>
</inkml:ink>
</file>

<file path=ppt/ink/ink8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7.114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186 1 4760 0 0,'0'0'2275'0'0,"-12"7"-2568"0"0,-4 2 333 0 0,0 1-1 0 0,0 1 1 0 0,1 0-1 0 0,1 1 1 0 0,0 1-1 0 0,0 0 1 0 0,1 1-1 0 0,-13 17 1 0 0,22-24 34 0 0,0 0 0 0 0,0 1-1 0 0,1-1 1 0 0,0 1 0 0 0,0-1 0 0 0,1 1 0 0 0,0 0-1 0 0,0 0 1 0 0,0 14 0 0 0,2-19-43 0 0,0 0 0 0 0,0 0 0 0 0,0 0 1 0 0,0 0-1 0 0,1 0 0 0 0,0 0 0 0 0,0 0 0 0 0,0 0 0 0 0,0-1 1 0 0,0 1-1 0 0,0 0 0 0 0,1 0 0 0 0,-1-1 0 0 0,1 1 0 0 0,0-1 1 0 0,-1 1-1 0 0,1-1 0 0 0,1 0 0 0 0,-1 0 0 0 0,0 0 0 0 0,0 0 0 0 0,1 0 1 0 0,-1 0-1 0 0,1-1 0 0 0,-1 1 0 0 0,1-1 0 0 0,0 0 0 0 0,0 0 1 0 0,3 1-1 0 0,0 0 44 0 0,0 0 1 0 0,0 0-1 0 0,1-1 1 0 0,-1 0 0 0 0,0-1-1 0 0,1 1 1 0 0,-1-1-1 0 0,1 0 1 0 0,-1-1-1 0 0,0 0 1 0 0,1 0-1 0 0,-1 0 1 0 0,0-1-1 0 0,0 1 1 0 0,0-2-1 0 0,0 1 1 0 0,0-1 0 0 0,0 0-1 0 0,0 0 1 0 0,-1 0-1 0 0,0-1 1 0 0,0 1-1 0 0,0-2 1 0 0,6-5-1 0 0,-5 5-7 0 0,-1-1-1 0 0,0 0 1 0 0,0-1 0 0 0,-1 1-1 0 0,0-1 1 0 0,0 0-1 0 0,0 0 1 0 0,-1-1-1 0 0,0 1 1 0 0,0-1-1 0 0,-1 1 1 0 0,0-1 0 0 0,0 0-1 0 0,-1 0 1 0 0,0 0-1 0 0,0 0 1 0 0,-1 0-1 0 0,0 0 1 0 0,-2-11-1 0 0,1 15-92 0 0,-1 0-1 0 0,0 0 1 0 0,1 0-1 0 0,-2 0 1 0 0,1 0-1 0 0,0 1 1 0 0,-1-1-1 0 0,1 1 1 0 0,-1 0-1 0 0,0-1 1 0 0,0 1-1 0 0,0 1 1 0 0,-1-1-1 0 0,1 0 1 0 0,-1 1-1 0 0,1-1 1 0 0,-1 1-1 0 0,0 0 1 0 0,0 1-1 0 0,0-1 1 0 0,0 1-1 0 0,0-1 0 0 0,0 1 1 0 0,-1 0-1 0 0,-7 0 1 0 0,8 0-102 0 0,1 1-1 0 0,-1 0 1 0 0,0 0 0 0 0,1 0-1 0 0,-1 0 1 0 0,0 0 0 0 0,1 1-1 0 0,-1 0 1 0 0,1 0-1 0 0,-1 0 1 0 0,1 0 0 0 0,-1 0-1 0 0,-5 4 1 0 0,7-4-108 0 0,1 1 0 0 0,-1-1 0 0 0,0 1 0 0 0,0 0 0 0 0,0-1 1 0 0,1 1-1 0 0,-1 0 0 0 0,1 0 0 0 0,0 0 0 0 0,-1 1 0 0 0,1-1 0 0 0,0 0 0 0 0,0 0 0 0 0,0 1 0 0 0,1-1 0 0 0,-1 0 0 0 0,1 1 0 0 0,-1-1 1 0 0,1 1-1 0 0,0-1 0 0 0,0 5 0 0 0,1 6-2805 0 0</inkml:trace>
</inkml:ink>
</file>

<file path=ppt/ink/ink8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7.54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109 34 6461 0 0,'0'0'3936'0'0,"-13"8"-5217"0"0,-40 28 1112 0 0,49-33 171 0 0,1 1 0 0 0,-1 0 0 0 0,1 0 0 0 0,0 0 0 0 0,0 1 0 0 0,0-1 0 0 0,1 1-1 0 0,0-1 1 0 0,0 1 0 0 0,0 0 0 0 0,0 0 0 0 0,1 0 0 0 0,-1 0 0 0 0,2 0-1 0 0,-1 1 1 0 0,0-1 0 0 0,1 0 0 0 0,0 0 0 0 0,0 0 0 0 0,0 1 0 0 0,1-1-1 0 0,0 0 1 0 0,2 7 0 0 0,-2-8 50 0 0,0-1 0 0 0,1 1 0 0 0,-1-1 0 0 0,1 1 0 0 0,0-1 0 0 0,0 0 0 0 0,0 0 0 0 0,0 0 0 0 0,1 0 0 0 0,-1 0 0 0 0,1 0 0 0 0,0-1 0 0 0,0 1 0 0 0,0-1 0 0 0,0 0 0 0 0,0 0 0 0 0,0 0 0 0 0,1 0 0 0 0,-1-1 0 0 0,7 3 0 0 0,-3-2 45 0 0,0 1-1 0 0,-1-1 0 0 0,2-1 1 0 0,-1 1-1 0 0,0-1 0 0 0,0-1 0 0 0,0 1 1 0 0,0-1-1 0 0,1-1 0 0 0,7 0 1 0 0,-11 0-49 0 0,-1 0 1 0 0,0 0 0 0 0,0 0 0 0 0,0 0-1 0 0,1 0 1 0 0,-1-1 0 0 0,0 0 0 0 0,-1 1-1 0 0,1-1 1 0 0,0 0 0 0 0,0 0 0 0 0,-1-1-1 0 0,1 1 1 0 0,-1 0 0 0 0,0-1 0 0 0,0 0-1 0 0,0 1 1 0 0,0-1 0 0 0,0 0 0 0 0,0 0-1 0 0,-1 0 1 0 0,1 0 0 0 0,-1 0 0 0 0,0-1-1 0 0,0 1 1 0 0,0 0 0 0 0,-1-1 0 0 0,1 1-1 0 0,-1 0 1 0 0,0-7 0 0 0,0 4-68 0 0,0-1 0 0 0,0 1 0 0 0,-1-1 0 0 0,0 1 0 0 0,0 0 0 0 0,0-1 0 0 0,-1 1 0 0 0,0 0 0 0 0,-1 0 0 0 0,1 0 0 0 0,-1 0 1 0 0,0 0-1 0 0,-1 1 0 0 0,1-1 0 0 0,-6-5 0 0 0,-1 1-138 0 0,0 0 0 0 0,-1 0 0 0 0,0 1 0 0 0,-23-14 0 0 0,29 20 53 0 0,-1 0 1 0 0,0 0-1 0 0,0 0 0 0 0,0 1 1 0 0,0 0-1 0 0,-1 0 1 0 0,1 1-1 0 0,0 0 0 0 0,-1 0 1 0 0,1 0-1 0 0,-1 1 0 0 0,-12 1 1 0 0,18-1-51 0 0,0 0 0 0 0,1 0 0 0 0,-1 0 0 0 0,0 0 1 0 0,1 0-1 0 0,-1 0 0 0 0,1 1 0 0 0,-1-1 0 0 0,0 0 1 0 0,1 0-1 0 0,-1 1 0 0 0,1-1 0 0 0,-1 0 1 0 0,1 1-1 0 0,-1-1 0 0 0,1 1 0 0 0,-1-1 0 0 0,1 1 1 0 0,-1-1-1 0 0,1 1 0 0 0,0-1 0 0 0,-1 1 0 0 0,1 0 1 0 0</inkml:trace>
</inkml:ink>
</file>

<file path=ppt/ink/ink8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7.93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6249 0 0,'0'0'5302'0'0,"2"6"-6762"0"0,4 14 1655 0 0,-1-1 1 0 0,0 1-1 0 0,-2 0 0 0 0,1 24 1 0 0,0 92-18 0 0,-3-28 136 0 0,1-29-17 0 0,4 49-714 0 0,-1-101-3989 0 0</inkml:trace>
</inkml:ink>
</file>

<file path=ppt/ink/ink8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8.33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51 7173 0 0,'0'0'3363'0'0,"16"-7"-3223"0"0,-14 6-140 0 0,15-7 41 0 0,1 1 0 0 0,0 0 0 0 0,1 1 1 0 0,0 1-1 0 0,-1 1 0 0 0,25-2 0 0 0,275 21 944 0 0,-248-9-532 0 0,-148 18-5627 0 0,39-13 2206 0 0</inkml:trace>
</inkml:ink>
</file>

<file path=ppt/ink/ink8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8.75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77 44 6961 0 0,'0'0'9497'0'0,"3"-9"-9543"0"0,11-25-357 0 0,-11 40 89 0 0,0 0 0 0 0,-1 1 1 0 0,1 0-1 0 0,1 13 0 0 0,1 1 246 0 0,-1 0 1 0 0,-1 1-1 0 0,-1-1 1 0 0,-1 1-1 0 0,-1 0 0 0 0,0 0 1 0 0,-2-1-1 0 0,-1 1 1 0 0,0-1-1 0 0,-2 0 1 0 0,0 0-1 0 0,-2 0 0 0 0,0 0 1 0 0,-1-1-1 0 0,-1 0 1 0 0,-1-1-1 0 0,-1 0 0 0 0,-25 33 1 0 0,18-38-2013 0 0,20-32-3918 0 0,15-9 1132 0 0</inkml:trace>
</inkml:ink>
</file>

<file path=ppt/ink/ink8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19.2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253 0 1800 0 0,'0'0'6391'0'0,"-11"14"-5973"0"0,8-10-398 0 0,-10 15 30 0 0,-2-1-1 0 0,0 0 1 0 0,-2-1-1 0 0,-26 22 1 0 0,6-14 26 0 0,19-13-144 0 0,0 1 0 0 0,1 0 0 0 0,-28 27 0 0 0,45-39 68 0 0,0-1 0 0 0,0 1 0 0 0,0-1-1 0 0,-1 1 1 0 0,1-1 0 0 0,0 1-1 0 0,0 0 1 0 0,0-1 0 0 0,0 1-1 0 0,0-1 1 0 0,0 1 0 0 0,0-1-1 0 0,0 1 1 0 0,0-1 0 0 0,0 1-1 0 0,0-1 1 0 0,1 1 0 0 0,-1-1-1 0 0,0 1 1 0 0,0-1 0 0 0,1 1-1 0 0,-1-1 1 0 0,0 1 0 0 0,0-1 0 0 0,1 1-1 0 0,-1-1 1 0 0,0 1 0 0 0,1-1-1 0 0,-1 0 1 0 0,1 1 0 0 0,-1-1-1 0 0,1 1 1 0 0,19 15 1266 0 0,-12-10-970 0 0,16 13-278 0 0,1-2 1 0 0,1-1-1 0 0,1-1 0 0 0,1-1 1 0 0,54 19-1 0 0,-75-30-983 0 0,0-1 0 0 0,0 1-1 0 0,1-2 1 0 0,-1 1 0 0 0,14 1 0 0 0,-4-4-2723 0 0</inkml:trace>
</inkml:ink>
</file>

<file path=ppt/ink/ink8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20.0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0 226 6281 0 0,'0'0'2305'0'0,"14"-3"-2048"0"0,13 0-178 0 0,108-21 641 0 0,-123 21-616 0 0,-1 0 0 0 0,0 0 1 0 0,0-1-1 0 0,0-1 0 0 0,-1 0 1 0 0,1 0-1 0 0,-1-1 0 0 0,0 0 0 0 0,-1-1 1 0 0,10-8-1 0 0,-17 13-133 0 0,0-1 0 0 0,1 0 0 0 0,-1 1 0 0 0,0-1 0 0 0,-1 0 0 0 0,1 0-1 0 0,-1 0 1 0 0,1 0 0 0 0,-1-1 0 0 0,0 1 0 0 0,0 0 0 0 0,0-1 0 0 0,-1 1 0 0 0,1 0 0 0 0,-1-1 0 0 0,0 1 0 0 0,0-1 0 0 0,0 1 0 0 0,0-1 0 0 0,0 1-1 0 0,-1 0 1 0 0,0-1 0 0 0,0 1 0 0 0,0 0 0 0 0,0-1 0 0 0,0 1 0 0 0,0 0 0 0 0,-1 0 0 0 0,0 0 0 0 0,1 0 0 0 0,-1 0 0 0 0,0 0 0 0 0,-1 1 0 0 0,1-1-1 0 0,0 1 1 0 0,-1-1 0 0 0,1 1 0 0 0,-1 0 0 0 0,0 0 0 0 0,0 0 0 0 0,0 0 0 0 0,0 1 0 0 0,0-1 0 0 0,0 1 0 0 0,0 0 0 0 0,-1 0 0 0 0,1 0 0 0 0,0 0-1 0 0,-1 0 1 0 0,1 1 0 0 0,0 0 0 0 0,-5-1 0 0 0,4 2-60 0 0,0 0 0 0 0,0 0-1 0 0,1 1 1 0 0,-1-1 0 0 0,0 1 0 0 0,1 0-1 0 0,0 0 1 0 0,-1 0 0 0 0,1 0 0 0 0,0 1-1 0 0,0-1 1 0 0,0 1 0 0 0,0 0 0 0 0,1-1 0 0 0,-4 6-1 0 0,-4 4-22 0 0,0 2-1 0 0,-9 17 0 0 0,14-21 180 0 0,0 0-1 0 0,0 0 1 0 0,1 1 0 0 0,1-1 0 0 0,-1 1-1 0 0,2 0 1 0 0,0 0 0 0 0,0 0 0 0 0,1 1-1 0 0,0-1 1 0 0,2 21 0 0 0,-1-29 16 0 0,1 0 1 0 0,0 0-1 0 0,0 0 1 0 0,0-1-1 0 0,1 1 1 0 0,-1 0-1 0 0,1-1 0 0 0,-1 1 1 0 0,1-1-1 0 0,0 1 1 0 0,0-1-1 0 0,0 0 1 0 0,0 0-1 0 0,1 0 1 0 0,-1 0-1 0 0,0 0 1 0 0,1-1-1 0 0,-1 1 1 0 0,1-1-1 0 0,0 1 0 0 0,0-1 1 0 0,-1 0-1 0 0,1 0 1 0 0,0 0-1 0 0,0-1 1 0 0,0 1-1 0 0,4 0 1 0 0,2 0 90 0 0,0 1 0 0 0,0-1 1 0 0,0-1-1 0 0,0 0 0 0 0,0 0 1 0 0,0-1-1 0 0,0 0 0 0 0,9-3 0 0 0,1-3-80 0 0,-1 0 0 0 0,-1-1 0 0 0,1-1-1 0 0,-2-1 1 0 0,1 0 0 0 0,-1-2 0 0 0,-1 1-1 0 0,0-2 1 0 0,-1 0 0 0 0,0-1-1 0 0,-1 0 1 0 0,0-1 0 0 0,18-29 0 0 0,-25 25-19 0 0,-8 15-760 0 0,-3 13-460 0 0,1 0 1159 0 0,1 1 1 0 0,0-1-1 0 0,1 1 0 0 0,0 0 0 0 0,0 0 0 0 0,1 0 0 0 0,0 0 0 0 0,1 0 0 0 0,0 0 0 0 0,1 0 0 0 0,0 0 0 0 0,4 17 0 0 0,-4-25 37 0 0,-1-1 1 0 0,1 1-1 0 0,0 0 1 0 0,0 0-1 0 0,0 0 1 0 0,1-1-1 0 0,-1 1 0 0 0,0-1 1 0 0,1 1-1 0 0,-1-1 1 0 0,1 1-1 0 0,-1-1 0 0 0,1 0 1 0 0,0 0-1 0 0,0 1 1 0 0,-1-1-1 0 0,1-1 0 0 0,4 3 1 0 0,-2-2 37 0 0,0 0 1 0 0,0-1 0 0 0,1 1-1 0 0,-1-1 1 0 0,0 0 0 0 0,0 0-1 0 0,1 0 1 0 0,7-1 0 0 0,5-3 91 0 0,1-1-1 0 0,-1-1 1 0 0,24-10 0 0 0,-31 12-212 0 0,47-25 86 0 0,12-4-48 0 0,-68 33-70 0 0,0 0 1 0 0,0 0-1 0 0,0 0 0 0 0,0 1 0 0 0,0-1 0 0 0,0 0 0 0 0,0 0 0 0 0,-1 1 0 0 0,1-1 0 0 0,0 1 0 0 0,0-1 1 0 0,0 0-1 0 0,0 1 0 0 0,-1 0 0 0 0,1-1 0 0 0,0 1 0 0 0,-1-1 0 0 0,1 1 0 0 0,0 0 0 0 0,-1-1 0 0 0,1 1 1 0 0,-1 0-1 0 0,1 0 0 0 0,-1 0 0 0 0,1-1 0 0 0,-1 1 0 0 0,0 0 0 0 0,1 0 0 0 0,-1 0 0 0 0,0 0 0 0 0,0 0 1 0 0,1 1-1 0 0,9 36-32 0 0,-10-36 44 0 0,4 22 8 0 0,-1 0-1 0 0,-2 0 1 0 0,-1 0-1 0 0,0 1 0 0 0,-2-1 1 0 0,-4 25-1 0 0,-37 142 317 0 0,34-157-228 0 0,1-5-29 0 0,-79 294 146 0 0,53-217 46 0 0,-48 103 0 0 0,78-199-141 0 0,3-7-28 0 0,0 0 1 0 0,0-1-1 0 0,0 1 0 0 0,0 0 1 0 0,0-1-1 0 0,-1 1 1 0 0,1 0-1 0 0,-1-1 1 0 0,1 0-1 0 0,-1 1 1 0 0,0-1-1 0 0,0 0 0 0 0,-4 3 1 0 0,5-6 154 0 0,-1 0-1 0 0,0 1 1 0 0,1-1 0 0 0,-1 0-1 0 0,0 0 1 0 0,1-1 0 0 0,-1 1 0 0 0,1 0-1 0 0,0 0 1 0 0,-1-1 0 0 0,1 1 0 0 0,0-1-1 0 0,0 1 1 0 0,0-1 0 0 0,-2-2-1 0 0,0-1 154 0 0,-9-12-259 0 0,2 0 0 0 0,0 0-1 0 0,0 0 1 0 0,2-2 0 0 0,0 1 0 0 0,1-1-1 0 0,1 0 1 0 0,1 0 0 0 0,1-1-1 0 0,0 1 1 0 0,2-1 0 0 0,0 0 0 0 0,1 0-1 0 0,1 0 1 0 0,1 0 0 0 0,4-26-1 0 0,3 4-248 0 0,1-1-1 0 0,2 2 0 0 0,2-1 1 0 0,1 1-1 0 0,3 1 0 0 0,32-57 1 0 0,-43 84 140 0 0,2 1 1 0 0,-1 0 0 0 0,1 1 0 0 0,1 0-1 0 0,17-17 1 0 0,-21 24-112 0 0,-1 0 0 0 0,1 0 0 0 0,0 1 0 0 0,1-1 0 0 0,-1 2 0 0 0,1-1 0 0 0,-1 0 0 0 0,1 1 0 0 0,0 0 0 0 0,0 0 0 0 0,0 1 0 0 0,0 0 0 0 0,0 0 0 0 0,0 0 0 0 0,8 1 0 0 0,-13 0-8 0 0,-1 0 0 0 0,1 0 0 0 0,-1 0 1 0 0,1 0-1 0 0,-1 0 0 0 0,1 1 0 0 0,-1-1 0 0 0,1 0 0 0 0,-1 0 1 0 0,1 1-1 0 0,-1-1 0 0 0,0 0 0 0 0,1 1 0 0 0,-1-1 0 0 0,1 1 0 0 0,-1-1 1 0 0,0 0-1 0 0,1 1 0 0 0,-1-1 0 0 0,0 1 0 0 0,0-1 0 0 0,1 1 1 0 0,-1-1-1 0 0,0 1 0 0 0,0-1 0 0 0,0 1 0 0 0,1-1 0 0 0,-1 1 0 0 0,0-1 1 0 0,0 1-1 0 0,0-1 0 0 0,0 1 0 0 0,0-1 0 0 0,0 1 0 0 0,0 0 0 0 0,0-1 1 0 0,-1 1-1 0 0,1-1 0 0 0,0 1 0 0 0,0-1 0 0 0,0 1 0 0 0,0-1 1 0 0,-1 1-1 0 0,1-1 0 0 0,0 1 0 0 0,-1-1 0 0 0,1 0 0 0 0,0 1 0 0 0,-1-1 1 0 0,1 1-1 0 0,0-1 0 0 0,-1 0 0 0 0,1 1 0 0 0,-1-1 0 0 0,1 0 0 0 0,0 1 1 0 0,-1-1-1 0 0,1 0 0 0 0,-1 0 0 0 0,0 1 0 0 0,-20 2-2537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56.95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12 0 4096 0 0,'0'0'584'0'0,"-4"5"-2316"0"0,4-2 1732 0 0,-2 0 0 0 0,1 3 0 0 0,-2 0-92 0 0,1 1-820 0 0,2-1-848 0 0,12-42 1576 0 0</inkml:trace>
</inkml:ink>
</file>

<file path=ppt/ink/ink8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20.74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90 6673 0 0,'0'0'8474'0'0,"6"-2"-8336"0"0,57-19-290 0 0,108-21 0 0 0,-59 17 108 0 0</inkml:trace>
</inkml:ink>
</file>

<file path=ppt/ink/ink8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21.16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68 6201 0 0,'0'0'5197'0'0,"14"-4"-5387"0"0,39-9-48 0 0,67-8 0 0 0,-95 19 232 0 0,7-1 416 0 0,0-1 0 0 0,61-16 0 0 0,-91 20 471 0 0</inkml:trace>
</inkml:ink>
</file>

<file path=ppt/ink/ink8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34.9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13 22 1644 0 0,'0'0'6601'0'0,"-12"-22"-6573"0"0,19 22-936 0 0,0 8-224 0 0,5 0 768 0 0,0 0-1033 0 0,10-1-1091 0 0,-70-16 504 0 0</inkml:trace>
</inkml:ink>
</file>

<file path=ppt/ink/ink8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35.32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60 3512 0 0,'0'0'5945'0'0,"-32"-59"-6489"0"0,37 69-104 0 0,2 6 412 0 0,9 7 16 0 0,-4-3-1196 0 0,27 5-1477 0 0</inkml:trace>
</inkml:ink>
</file>

<file path=ppt/ink/ink8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37.06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87 4028 0 0,'0'0'6376'0'0,"11"-13"-6118"0"0,36-39-232 0 0,-44 49-47 0 0,0 1 0 0 0,0 0 0 0 0,1 0 1 0 0,-1 0-1 0 0,1 0 0 0 0,0 0 0 0 0,-1 1 1 0 0,1 0-1 0 0,0 0 0 0 0,0 0 0 0 0,0 0 1 0 0,0 0-1 0 0,0 1 0 0 0,0 0 0 0 0,0 0 1 0 0,0 0-1 0 0,0 0 0 0 0,6 1 0 0 0,7 0-53 0 0,3 0-201 0 0,0 1 0 0 0,1 1 0 0 0,-1 1 0 0 0,0 0 0 0 0,0 1 0 0 0,-1 1 0 0 0,33 16 0 0 0,-49-21-89 0 0,0 0 0 0 0,0 1-1 0 0,-1-1 1 0 0,1 1-1 0 0,-1-1 1 0 0,1 1 0 0 0,-1 0-1 0 0,0 0 1 0 0,1 0 0 0 0,-1 0-1 0 0,0 0 1 0 0,0 1-1 0 0,-1-1 1 0 0,3 4 0 0 0,-3 2-2190 0 0</inkml:trace>
</inkml:ink>
</file>

<file path=ppt/ink/ink8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37.50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1 174 1316 0 0,'0'0'5877'0'0,"86"6"-5641"0"0,-50 0-236 0 0,7 1-28 0 0,2 0 16 0 0,1 1-844 0 0,-12-4-1205 0 0</inkml:trace>
  <inkml:trace contextRef="#ctx0" brushRef="#br0" timeOffset="1">803 1 4576 0 0,'0'0'4695'0'0,"2"17"-4686"0"0,-1-10 6 0 0,11 133 135 0 0,-17-27-7 0 0,1 35-2670 0 0,4-145 2265 0 0,0-2 136 0 0,0 0-1 0 0,0 0 1 0 0,0-1 0 0 0,0 1 0 0 0,0 0-1 0 0,0 0 1 0 0,0 0 0 0 0,0 0 0 0 0,1 0-1 0 0,-1 0 1 0 0,0 0 0 0 0,1-1-1 0 0,-1 1 1 0 0,0 0 0 0 0,1 0 0 0 0,-1 0-1 0 0,1-1 1 0 0,-1 1 0 0 0,1 0 0 0 0,-1 0-1 0 0,2 0 1 0 0,14 3-2355 0 0</inkml:trace>
</inkml:ink>
</file>

<file path=ppt/ink/ink8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38.03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601 222 5396 0 0,'0'0'5059'0'0,"3"-13"-4899"0"0,9-40-207 0 0,-12 52 22 0 0,0-1 1 0 0,-1 1-1 0 0,1 0 1 0 0,0-1-1 0 0,0 1 1 0 0,-1 0-1 0 0,1-1 1 0 0,-1 1-1 0 0,0 0 1 0 0,1 0-1 0 0,-1 0 1 0 0,0-1-1 0 0,1 1 1 0 0,-1 0-1 0 0,0 0 1 0 0,0 0 0 0 0,0 0-1 0 0,0 0 1 0 0,0 1-1 0 0,0-1 1 0 0,0 0-1 0 0,-1 0 1 0 0,1 1-1 0 0,0-1 1 0 0,0 0-1 0 0,0 1 1 0 0,-1-1-1 0 0,1 1 1 0 0,0 0-1 0 0,-3-1 1 0 0,-3-2-143 0 0,-90-37-502 0 0,69 30 707 0 0,0-2 1 0 0,1 0-1 0 0,-37-23 0 0 0,60 33-113 0 0,0 0 1 0 0,0 0-1 0 0,0 0 0 0 0,0 1 0 0 0,0 0 0 0 0,0 0 0 0 0,-1 0 1 0 0,1 0-1 0 0,0 1 0 0 0,-1 0 0 0 0,1-1 0 0 0,-1 2 0 0 0,1-1 1 0 0,0 0-1 0 0,-1 1 0 0 0,1 0 0 0 0,0 0 0 0 0,0 0 0 0 0,-1 1 1 0 0,-5 2-1 0 0,-9 5 26 0 0,0 0 1 0 0,-33 23 0 0 0,49-30 84 0 0,-16 10 143 0 0,1 2 0 0 0,0 0 0 0 0,-31 32 0 0 0,44-42-138 0 0,1 1-1 0 0,0 0 0 0 0,0 1 0 0 0,0-1 0 0 0,1 1 0 0 0,0-1 1 0 0,0 1-1 0 0,0 0 0 0 0,1 0 0 0 0,0 0 0 0 0,0 0 0 0 0,0 1 0 0 0,1-1 1 0 0,0 1-1 0 0,0-1 0 0 0,1 1 0 0 0,0-1 0 0 0,1 11 0 0 0,0-13 17 0 0,0 0 0 0 0,0 0 0 0 0,1 0-1 0 0,0-1 1 0 0,-1 1 0 0 0,1 0-1 0 0,1-1 1 0 0,-1 0 0 0 0,0 1 0 0 0,1-1-1 0 0,0 0 1 0 0,-1 0 0 0 0,1 0-1 0 0,5 3 1 0 0,51 33 532 0 0,-42-29-560 0 0,27 16 242 0 0,-13-9-436 0 0,-2 1-1 0 0,0 1 1 0 0,36 33-1 0 0,-59-47 213 0 0,1 1 0 0 0,-2 0 1 0 0,1 1-1 0 0,-1-1 0 0 0,0 1 0 0 0,0 0 0 0 0,0 1 1 0 0,-1-1-1 0 0,-1 1 0 0 0,1 0 0 0 0,-1 0 0 0 0,0 0 1 0 0,-1 0-1 0 0,0 0 0 0 0,0 1 0 0 0,-1-1 0 0 0,0 1 0 0 0,-1 16 1 0 0,0-22-21 0 0,-1 0 0 0 0,0 0 0 0 0,0 0 0 0 0,0-1 0 0 0,-1 1 0 0 0,1 0 0 0 0,-1-1 0 0 0,1 1 1 0 0,-1-1-1 0 0,0 0 0 0 0,0 1 0 0 0,0-1 0 0 0,0 0 0 0 0,0 0 0 0 0,-1 0 0 0 0,1 0 0 0 0,0-1 1 0 0,-1 1-1 0 0,0-1 0 0 0,1 1 0 0 0,-5 0 0 0 0,-9 6 44 0 0,0-2-1 0 0,-24 6 1 0 0,31-9-89 0 0,-2 0-119 0 0,-12 4-1891 0 0,-48 8 0 0 0,35-13-2409 0 0</inkml:trace>
</inkml:ink>
</file>

<file path=ppt/ink/ink8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43.07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27 210 1720 0 0,'0'0'6569'0'0,"-5"-6"-6192"0"0,-17-31 4775 0 0,41 27-5527 0 0,-15 9 621 0 0,39-20-193 0 0,1 3 0 0 0,73-21 1 0 0,99-12-40 0 0,-148 36 9 0 0,-63 14-18 0 0,9-3 21 0 0,0 2 1 0 0,29-3 420 0 0,-22 10-7510 0 0,-42-10-265 0 0</inkml:trace>
</inkml:ink>
</file>

<file path=ppt/ink/ink8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43.49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93 5320 0 0,'0'0'4367'0'0,"14"-1"-4592"0"0,497-59 632 0 0,-344 35-376 0 0,-146 21-435 0 0,-3 2-5872 0 0,-28 3 3056 0 0</inkml:trace>
</inkml:ink>
</file>

<file path=ppt/ink/ink8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47.57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42 1368 0 0,'0'0'1920'0'0,"11"-42"-2824"0"0,-6 42 824 0 0,2 6-352 0 0,2-2-128 0 0,17 5-752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8:44.6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17 1056 0 0,'0'0'2274'0'0,"6"4"-4641"0"0,-6-4 2374 0 0,1 0 0 0 0,-1 1 0 0 0,1-1 0 0 0,-1 0 0 0 0,1 0 0 0 0,-1 0-1 0 0,1 0 1 0 0,-1 0 0 0 0,1 0 0 0 0,-1 0 0 0 0,1 0 0 0 0,-1 0 0 0 0,1 0 0 0 0,-1 0 0 0 0,1 0 0 0 0,-1 0 0 0 0,1 0 0 0 0,-1 0 0 0 0,1-1 0 0 0,-1 1-1 0 0,1 0 1 0 0,-1 0 0 0 0,1-1 0 0 0,-1 1 0 0 0,1 0 0 0 0,-1-1 0 0 0,0 1 0 0 0,1 0 0 0 0,-1-1 0 0 0,0 1 0 0 0,1 0 0 0 0,-1-1 0 0 0,0 1 0 0 0,1-1 0 0 0,-1 1-1 0 0,1-2 1 0 0,7-7-329 0 0,-1 4-571 0 0</inkml:trace>
</inkml:ink>
</file>

<file path=ppt/ink/ink8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47.96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1604 0 0,'0'0'1044'0'0,"81"21"-2192"0"0</inkml:trace>
  <inkml:trace contextRef="#ctx0" brushRef="#br0" timeOffset="1">476 251 796 0 0,'0'0'2048'0'0,"76"-9"-2348"0"0,-45 23 300 0 0,42 20-1460 0 0</inkml:trace>
</inkml:ink>
</file>

<file path=ppt/ink/ink8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09T06:58:48.37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0 2600 0 0,'0'0'0'0'0,"100"28"-1160"0"0</inkml:trace>
  <inkml:trace contextRef="#ctx0" brushRef="#br0" timeOffset="1">711 371 3448 0 0,'0'0'0'0'0,"59"4"-2556"0"0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3.4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1384 0 0,'0'0'3036'0'0,"10"86"-7312"0"0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3.92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21 22 744 0 0,'0'0'3629'0'0,"-3"-3"-3536"0"0,2 2-74 0 0,-1 1-8 0 0,1-1-1 0 0,0 0 1 0 0,0 0-1 0 0,-1 1 0 0 0,1-1 1 0 0,0 0-1 0 0,0 0 1 0 0,0 0-1 0 0,0-1 0 0 0,0 1 1 0 0,1 0-1 0 0,-1 0 1 0 0,0 0-1 0 0,0-1 0 0 0,0-1 1 0 0,17 14-3673 0 0,-12-7 3353 0 0,2 0-372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00.8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116 0 132 0 0,'0'0'520'0'0,"-86"55"-520"0"0,76-50-12 0 0,-1-2-80 0 0,5 0 80 0 0,3-3-380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4.7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0 260 0 0,'0'0'0'0'0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5.35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47 560 0 0,'0'0'4252'0'0,"-5"-8"-4229"0"0,-15-22 66 0 0,15 23-44 0 0,16 5-3991 0 0,-16 2 3187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55.67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23 154 2540 0 0,'0'0'3718'0'0,"-4"-4"-3609"0"0,-11-11-125 0 0,11 11-164 0 0,6 4 112 0 0,0 0 1 0 0,1 0-1 0 0,-1 0 1 0 0,0 1 0 0 0,0-1-1 0 0,0 0 1 0 0,0 1-1 0 0,0 0 1 0 0,0-1 0 0 0,0 1-1 0 0,0 0 1 0 0,3 2-1 0 0,3 0 397 0 0,34 7 183 0 0,1-1 1 0 0,1-2 0 0 0,-1-3 0 0 0,68 0 0 0 0,-4 0-469 0 0,382 20 164 0 0,0-46 112 0 0,381-36 1303 0 0,1 50-1575 0 0,-704 8 150 0 0,1553-66 1416 0 0,-1487 51-1555 0 0,517-20-7 0 0,754 117 377 0 0,-1486-82-405 0 0,-14 0-6 0 0,0 0 0 0 0,1 0 0 0 0,-1 0-1 0 0,0 0 1 0 0,0 1 0 0 0,0 0 0 0 0,0-1 0 0 0,7 4 0 0 0,-23-1-1864 0 0,10-2 1404 0 0,-1 0-1 0 0,1-1 1 0 0,0 1 0 0 0,0 0 0 0 0,-1-1-1 0 0,1 1 1 0 0,0-1 0 0 0,-1 0-1 0 0,1 0 1 0 0,-3 0 0 0 0,-36-8-3706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57.1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1 265 2460 0 0,'0'0'3787'0'0,"13"0"-5006"0"0,650-8 2988 0 0,-421 9-1655 0 0,156 0-43 0 0,432-3 12 0 0,-132-32 136 0 0,-403 15-60 0 0,387-1 186 0 0,-18 1-217 0 0,613-3-134 0 0,-1083 22-38 0 0,1113 16 119 0 0,-311-47 129 0 0,-504-23 73 0 0,160-13 461 0 0,407 60-749 0 0,-116 55 45 0 0,-286-44 2787 0 0,-656-4-2865 0 0,0 0 0 0 0,0 0 0 0 0,0-1 0 0 0,0 1 0 0 0,0 0 0 0 0,0 0 1 0 0,0 1-1 0 0,0-1 0 0 0,0 0 0 0 0,0 0 0 0 0,0 0 0 0 0,0 1 0 0 0,0-1 0 0 0,0 0 0 0 0,0 1 0 0 0,0-1 1 0 0,1 2-1 0 0,-2-2 5 0 0,0 1-1 0 0,0-1 1 0 0,0 1 0 0 0,0-1 0 0 0,0 0 0 0 0,0 1 0 0 0,0-1 0 0 0,0 1-1 0 0,0-1 1 0 0,-1 1 0 0 0,1-1 0 0 0,0 1 0 0 0,0-1 0 0 0,0 0 0 0 0,-1 1 0 0 0,1-1-1 0 0,0 0 1 0 0,-1 1 0 0 0,1-1 0 0 0,0 0 0 0 0,-1 1 0 0 0,1-1 0 0 0,0 0 0 0 0,-1 1-1 0 0,0-1 1 0 0,-36 23-1920 0 0,33-21 1697 0 0,0 1-76 0 0,-1-1 1 0 0,1 0-1 0 0,-1 0 1 0 0,0-1-1 0 0,-8 3 1 0 0,-57 6-3497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6.29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41 156 0 0,'0'0'5646'0'0,"8"-7"-5411"0"0,0-1-118 0 0,-5 5 8 0 0,1 0 0 0 0,-1 0 0 0 0,0 0 0 0 0,1 0 0 0 0,-1 0 0 0 0,1 1 1 0 0,6-4-1 0 0,-7 7-114 0 0,-1 0 0 0 0,1 0 1 0 0,-1 0-1 0 0,1 1 1 0 0,-1-1-1 0 0,1 1 0 0 0,-1-1 1 0 0,0 1-1 0 0,0 0 1 0 0,0-1-1 0 0,0 1 0 0 0,2 4 1 0 0,3 0 130 0 0,282 188 2077 0 0,-83-62-2050 0 0,-159-99-109 0 0,10 8 374 0 0,100 54-1 0 0,-147-90-522 0 0,-1 0 0 0 0,0 1 0 0 0,0 0 0 0 0,0 0-1 0 0,-1 1 1 0 0,0 0 0 0 0,-1 0 0 0 0,1 1 0 0 0,11 16 0 0 0,-15-18-610 0 0,-1 0 0 0 0,1 1 0 0 0,-1-1 1 0 0,-1 1-1 0 0,1-1 0 0 0,-1 1 1 0 0,0 0-1 0 0,0 0 0 0 0,0 13 1 0 0,-1 2-2184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27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421 37 5641 0 0,'0'0'2245'0'0,"15"-5"-1701"0"0,-2-1-549 0 0,0 2 0 0 0,1 0 0 0 0,0 1 0 0 0,0 0 0 0 0,0 1 0 0 0,0 0 0 0 0,28 2-1 0 0,-28 1 14 0 0,0 1 0 0 0,0 1 0 0 0,0 0 0 0 0,-1 1 0 0 0,1 0 0 0 0,-1 1 0 0 0,0 1 0 0 0,0 0 0 0 0,-1 0 0 0 0,1 2 0 0 0,-1-1 0 0 0,-1 2 0 0 0,0-1 0 0 0,0 2 0 0 0,-1-1-1 0 0,0 1 1 0 0,0 1 0 0 0,-1 0 0 0 0,-1 0 0 0 0,0 1 0 0 0,0 0 0 0 0,-1 0 0 0 0,-1 1 0 0 0,0 0 0 0 0,0 0 0 0 0,-2 0 0 0 0,0 1 0 0 0,0 0 0 0 0,-1 0 0 0 0,-1 0 0 0 0,0 0 0 0 0,0 15-1 0 0,-2-21 6 0 0,0 0 0 0 0,0 0 0 0 0,-1 0-1 0 0,0 0 1 0 0,0 0 0 0 0,-1 0-1 0 0,0 0 1 0 0,0-1 0 0 0,-1 1 0 0 0,0-1-1 0 0,0 1 1 0 0,-1-1 0 0 0,0 0 0 0 0,0 0-1 0 0,-1-1 1 0 0,1 1 0 0 0,-2-1-1 0 0,1 0 1 0 0,-1 0 0 0 0,1-1 0 0 0,-1 0-1 0 0,-1 0 1 0 0,1 0 0 0 0,-1-1-1 0 0,0 0 1 0 0,-11 5 0 0 0,-2-1 39 0 0,0-1-1 0 0,0-1 1 0 0,0-1 0 0 0,0-1-1 0 0,-1 0 1 0 0,0-2 0 0 0,0 0-1 0 0,-28-2 1 0 0,14-2 39 0 0,0-2-1 0 0,0-1 0 0 0,1-1 1 0 0,-41-13-1 0 0,45 9 63 0 0,1-1 0 0 0,-1-1 0 0 0,2-2-1 0 0,0 0 1 0 0,-43-31 0 0 0,59 35-9 0 0,0 0 0 0 0,1 0 0 0 0,0-1 1 0 0,1 0-1 0 0,-18-24 0 0 0,23 27-56 0 0,0-1-1 0 0,1 0 1 0 0,0 1-1 0 0,0-1 1 0 0,1-1 0 0 0,0 1-1 0 0,0 0 1 0 0,1-1 0 0 0,0 1-1 0 0,0-12 1 0 0,2 15-99 0 0,0 0 0 0 0,0 0 0 0 0,1 0 0 0 0,0 0 0 0 0,0 1 1 0 0,0-1-1 0 0,1 0 0 0 0,-1 0 0 0 0,1 1 0 0 0,1-1 0 0 0,-1 1 0 0 0,1 0 1 0 0,6-10-1 0 0,-3 8-25 0 0,1 0-1 0 0,-1 0 1 0 0,1 0 0 0 0,0 1 0 0 0,1 0 0 0 0,-1 0-1 0 0,1 1 1 0 0,9-5 0 0 0,3 0-80 0 0,0 2 0 0 0,1 0 0 0 0,0 0 0 0 0,1 2 0 0 0,0 1 0 0 0,37-4 0 0 0,-13 5-15 0 0,-1 2 0 0 0,1 2 0 0 0,-1 2 0 0 0,82 14 0 0 0,-102-11 82 0 0,0 1 0 0 0,-1 1 0 0 0,0 1 0 0 0,0 1 0 0 0,-1 1 0 0 0,-1 1 0 0 0,1 1 0 0 0,-2 2 0 0 0,0 0 0 0 0,25 21 0 0 0,-36-26 19 0 0,-1 1 0 0 0,0 1 1 0 0,-1-1-1 0 0,0 1 1 0 0,0 0-1 0 0,-1 1 0 0 0,-1 0 1 0 0,0 0-1 0 0,-1 1 1 0 0,0-1-1 0 0,-1 1 1 0 0,0 0-1 0 0,-1 0 0 0 0,0 1 1 0 0,-1-1-1 0 0,-1 0 1 0 0,0 17-1 0 0,-1-18 73 0 0,-1 0-1 0 0,0 0 1 0 0,-1 0-1 0 0,0 0 1 0 0,-1 0-1 0 0,0-1 1 0 0,-1 1 0 0 0,-1-1-1 0 0,1 0 1 0 0,-2 0-1 0 0,1-1 1 0 0,-1 0-1 0 0,-1 1 1 0 0,0-2-1 0 0,-1 1 1 0 0,1-1 0 0 0,-2-1-1 0 0,1 1 1 0 0,-17 11-1 0 0,10-10 156 0 0,0-1-1 0 0,-1-1 1 0 0,0 0-1 0 0,0-1 1 0 0,-1-1-1 0 0,1 0 1 0 0,-2-1-1 0 0,-22 3 1 0 0,4-3 265 0 0,-1-1 0 0 0,-72-4 0 0 0,88-2-340 0 0,1-1 0 0 0,1-1 0 0 0,-1-1 0 0 0,1-1 0 0 0,-1 0-1 0 0,1-1 1 0 0,1-1 0 0 0,0-1 0 0 0,0-1 0 0 0,1-1 0 0 0,0 0 0 0 0,-20-17 0 0 0,30 21-38 0 0,0-1-1 0 0,0 0 1 0 0,1 0 0 0 0,0 0-1 0 0,0 0 1 0 0,1-1-1 0 0,0 0 1 0 0,0 0-1 0 0,1-1 1 0 0,1 1-1 0 0,-1-1 1 0 0,2 0-1 0 0,-4-16 1 0 0,5 20-105 0 0,0 1 1 0 0,1-1 0 0 0,0 0-1 0 0,0 0 1 0 0,0 1-1 0 0,1-1 1 0 0,0 0-1 0 0,0 1 1 0 0,0-1-1 0 0,0 0 1 0 0,1 1 0 0 0,0 0-1 0 0,0-1 1 0 0,1 1-1 0 0,0 0 1 0 0,-1 0-1 0 0,2 0 1 0 0,-1 1 0 0 0,0-1-1 0 0,1 1 1 0 0,0 0-1 0 0,0 0 1 0 0,0 0-1 0 0,1 0 1 0 0,7-4-1 0 0,1 1-154 0 0,0 0-1 0 0,0 2 1 0 0,1-1-1 0 0,0 2 0 0 0,0 0 1 0 0,0 0-1 0 0,0 1 0 0 0,26-1 1 0 0,-11 2-39 0 0,1 2 1 0 0,-1 2 0 0 0,39 5 0 0 0,-51-4 116 0 0,0 1 1 0 0,-1 0-1 0 0,0 1 1 0 0,0 1-1 0 0,0 0 0 0 0,-1 1 1 0 0,0 1-1 0 0,0 0 1 0 0,-1 1-1 0 0,0 1 1 0 0,25 22-1 0 0,-31-25 65 0 0,-1 1-1 0 0,0 0 1 0 0,0 1-1 0 0,-1-1 1 0 0,0 1-1 0 0,-1 1 1 0 0,0-1-1 0 0,0 1 1 0 0,-1 0-1 0 0,0 0 1 0 0,-1 0-1 0 0,0 0 0 0 0,0 0 1 0 0,-1 1-1 0 0,-1 0 1 0 0,0-1-1 0 0,0 1 1 0 0,-1 0-1 0 0,-2 19 1 0 0,1-26 60 0 0,1 0 1 0 0,-1 0-1 0 0,0 0 1 0 0,-1 0-1 0 0,1 0 1 0 0,-1 0-1 0 0,1-1 1 0 0,-1 1 0 0 0,0-1-1 0 0,-1 1 1 0 0,1-1-1 0 0,0 0 1 0 0,-1 0-1 0 0,-6 6 1 0 0,4-5 20 0 0,-1 0-1 0 0,1 0 1 0 0,-1-1 0 0 0,0 1 0 0 0,0-1 0 0 0,-1-1-1 0 0,1 1 1 0 0,-9 1 0 0 0,-9 1 114 0 0,-1-1 0 0 0,-1-1 0 0 0,-44-1 0 0 0,57-2-128 0 0,-19 0 206 0 0,1-1-1 0 0,-1-2 1 0 0,-40-8 0 0 0,55 7-72 0 0,0-1 1 0 0,0 0 0 0 0,0-1 0 0 0,1-1-1 0 0,0-1 1 0 0,0 0 0 0 0,-20-15-1 0 0,33 21-160 0 0,0 0 0 0 0,0 0-1 0 0,1 0 1 0 0,-1 0 0 0 0,1 0-1 0 0,0-1 1 0 0,0 1 0 0 0,0-1-1 0 0,0 0 1 0 0,0 1-1 0 0,0-1 1 0 0,1 0 0 0 0,-1 0-1 0 0,1 0 1 0 0,0 0 0 0 0,0 0-1 0 0,0 0 1 0 0,0-1 0 0 0,0 1-1 0 0,1 0 1 0 0,0 0 0 0 0,-1-1-1 0 0,1 1 1 0 0,0 0-1 0 0,1-1 1 0 0,-1 1 0 0 0,1 0-1 0 0,-1 0 1 0 0,1-1 0 0 0,0 1-1 0 0,0 0 1 0 0,0 0 0 0 0,1 0-1 0 0,-1 0 1 0 0,1 0-1 0 0,0 0 1 0 0,-1 1 0 0 0,1-1-1 0 0,0 1 1 0 0,1-1 0 0 0,-1 1-1 0 0,0-1 1 0 0,1 1 0 0 0,-1 0-1 0 0,1 0 1 0 0,0 1-1 0 0,4-3 1 0 0,8-5-220 0 0,1 1 1 0 0,0 1-1 0 0,0 1 0 0 0,1 0 1 0 0,0 1-1 0 0,0 1 0 0 0,27-3 1 0 0,-2 3-336 0 0,83 2 0 0 0,-102 3 417 0 0,0 2 1 0 0,0 0-1 0 0,-1 1 0 0 0,26 8 0 0 0,-39-9 69 0 0,-1 0 0 0 0,0 0-1 0 0,0 0 1 0 0,0 1 0 0 0,-1 0-1 0 0,1 0 1 0 0,-1 1-1 0 0,0 0 1 0 0,0 1 0 0 0,0-1-1 0 0,-1 1 1 0 0,0 1 0 0 0,0-1-1 0 0,4 8 1 0 0,-8-12 56 0 0,0 1 0 0 0,0-1 0 0 0,-1 1 0 0 0,0 0 0 0 0,1 0 0 0 0,-1 0-1 0 0,0 0 1 0 0,0 0 0 0 0,-1 0 0 0 0,1 0 0 0 0,-1 0 0 0 0,1 0 0 0 0,-1 0 0 0 0,0 0 0 0 0,0 0 0 0 0,0 0 0 0 0,-1 0 0 0 0,1 1 0 0 0,-1-1 0 0 0,0 3 0 0 0,-1-3 55 0 0,0 0-1 0 0,0 0 1 0 0,0 0 0 0 0,0-1 0 0 0,0 1-1 0 0,0 0 1 0 0,-1-1 0 0 0,1 0 0 0 0,-1 1-1 0 0,0-1 1 0 0,0 0 0 0 0,0 0 0 0 0,0-1-1 0 0,-6 4 1 0 0,-7 1 210 0 0,0-1-1 0 0,-1-1 1 0 0,1 0-1 0 0,-1-1 1 0 0,-32 2-1 0 0,4-3 16 0 0,0-1-1 0 0,-1-3 1 0 0,1-1-1 0 0,0-3 1 0 0,1-1-1 0 0,-74-22 1 0 0,109 26-158 0 0,1 0 1 0 0,0-1 0 0 0,0 1 0 0 0,0-1-1 0 0,1-1 1 0 0,0 1 0 0 0,-13-12-1 0 0,18 15-102 0 0,0-1 0 0 0,1 0-1 0 0,0 1 1 0 0,-1-1 0 0 0,1 0 0 0 0,0 1-1 0 0,0-1 1 0 0,0 0 0 0 0,0 0-1 0 0,0 0 1 0 0,0 0 0 0 0,1 0-1 0 0,-1 0 1 0 0,1 0 0 0 0,-1-1 0 0 0,1 1-1 0 0,0 0 1 0 0,0 0 0 0 0,0 0-1 0 0,0 0 1 0 0,0 0 0 0 0,0-1-1 0 0,1 1 1 0 0,-1 0 0 0 0,1 0 0 0 0,-1 0-1 0 0,1 0 1 0 0,0 0 0 0 0,0 0-1 0 0,0 0 1 0 0,0 0 0 0 0,0 0-1 0 0,0 1 1 0 0,0-1 0 0 0,1 0 0 0 0,2-2-1 0 0,6-6-140 0 0,0 0 0 0 0,0 1-1 0 0,2 0 1 0 0,-1 1 0 0 0,1 0 0 0 0,0 0-1 0 0,0 2 1 0 0,1-1 0 0 0,0 2-1 0 0,0 0 1 0 0,0 0 0 0 0,24-4-1 0 0,-3 2-73 0 0,0 2 0 0 0,1 1 0 0 0,-1 2 0 0 0,37 2 0 0 0,-62 1 116 0 0,-1 0 1 0 0,0 0-1 0 0,0 0 1 0 0,0 1-1 0 0,0 1 1 0 0,0-1-1 0 0,0 1 1 0 0,-1 0-1 0 0,1 1 1 0 0,10 7-1 0 0,-16-10 76 0 0,0 1-1 0 0,0-1 1 0 0,1 1 0 0 0,-2 0-1 0 0,1 0 1 0 0,0 0-1 0 0,0 0 1 0 0,-1 0 0 0 0,1 0-1 0 0,-1 1 1 0 0,1-1 0 0 0,-1 0-1 0 0,0 1 1 0 0,0-1-1 0 0,0 1 1 0 0,0-1 0 0 0,0 1-1 0 0,-1-1 1 0 0,1 1 0 0 0,-1 0-1 0 0,0-1 1 0 0,0 1-1 0 0,0 0 1 0 0,0-1 0 0 0,0 1-1 0 0,-1 0 1 0 0,1-1 0 0 0,-1 1-1 0 0,1 0 1 0 0,-1-1 0 0 0,0 1-1 0 0,0-1 1 0 0,0 1-1 0 0,-1-1 1 0 0,1 0 0 0 0,-3 5-1 0 0,-2 0 80 0 0,0 1-1 0 0,-1-1 0 0 0,0 0 1 0 0,0-1-1 0 0,0 0 1 0 0,-1 0-1 0 0,0 0 0 0 0,0-1 1 0 0,0 0-1 0 0,-1-1 1 0 0,1 0-1 0 0,-1 0 0 0 0,-16 4 1 0 0,3-1 173 0 0,-1-2 1 0 0,0 0 0 0 0,0-2 0 0 0,-35 2 0 0 0,39-4 8 0 0,13 0-111 0 0,0 0 0 0 0,0-1 1 0 0,0 0-1 0 0,0 0 0 0 0,1 0 1 0 0,-1 0-1 0 0,0-1 0 0 0,0 0 0 0 0,0 0 1 0 0,1-1-1 0 0,-1 0 0 0 0,-7-3 1 0 0,12 4-65 0 0,0-1 0 0 0,1 1 1 0 0,-1-1-1 0 0,0 1 0 0 0,0-1 1 0 0,1 1-1 0 0,-1-1 0 0 0,1 0 1 0 0,0 1-1 0 0,-1-1 0 0 0,1 0 1 0 0,0 1-1 0 0,0-1 0 0 0,0 0 1 0 0,0 1-1 0 0,0-1 0 0 0,0 0 1 0 0,1 1-1 0 0,0-3 0 0 0,9-32-442 0 0,-7 32 255 0 0,-1-1-1 0 0,0 1 0 0 0,1 0 0 0 0,0 0 1 0 0,0 0-1 0 0,0 0 0 0 0,1 1 0 0 0,-1-1 1 0 0,7-3-1 0 0,-8 5-183 0 0,1 1 1 0 0,-1 0 0 0 0,1 0 0 0 0,-1 0-1 0 0,1 1 1 0 0,0-1 0 0 0,0 0-1 0 0,-1 1 1 0 0,1 0 0 0 0,0 0-1 0 0,0 0 1 0 0,0 0 0 0 0,-1 0-1 0 0,1 0 1 0 0,0 1 0 0 0,0 0 0 0 0,5 1-1 0 0,18 6-4252 0 0,14 1-603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57.65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114 5 404 0 0,'0'0'940'0'0,"-80"-4"-1412"0"0,75 4 372 0 0,4 0-92 0 0,-1 0-56 0 0,1 1 168 0 0,-2 3 16 0 0,0 1 64 0 0,-2 1 4 0 0,-1 0-4 0 0,-1-2-96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0:58.77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113 982 40 0 0,'0'0'2667'0'0,"-13"-1"-1856"0"0,-87-1 1614 0 0,129 2-2978 0 0,615-21 2879 0 0,-368 3-2281 0 0,24 5-120 0 0,264-16 108 0 0,-84-9 251 0 0,835-42 630 0 0,-354 30-499 0 0,-147 3-379 0 0,221-31 55 0 0,-5-60 162 0 0,337-4 417 0 0,-473 66-353 0 0,316-56 1153 0 0,-774 87-1167 0 0,157-9-81 0 0,909 36-157 0 0,-781 20 3 0 0,-607-2-83 0 0,933 22 1538 0 0,-1027-21-1550 0 0,-5 0-42 0 0,0 0 0 0 0,-1 1 0 0 0,1 0 1 0 0,15 6-1 0 0,-30-8 24 0 0,1 0 0 0 0,-1 0 0 0 0,1 0 1 0 0,0 0-1 0 0,-1 0 0 0 0,1 0 0 0 0,-1 1 0 0 0,1-1 0 0 0,0 0 0 0 0,-1 0 1 0 0,1 1-1 0 0,-1-1 0 0 0,1 0 0 0 0,-1 1 0 0 0,1-1 0 0 0,-1 1 0 0 0,1-1 1 0 0,-1 0-1 0 0,0 1 0 0 0,1-1 0 0 0,-1 1 0 0 0,1-1 0 0 0,-1 1 0 0 0,0 0 1 0 0,0-1-1 0 0,1 1 0 0 0,-1-1 0 0 0,0 1 0 0 0,0-1 0 0 0,0 1 0 0 0,0 0 1 0 0,1-1-1 0 0,-1 1 0 0 0,0 0 0 0 0,0-1 0 0 0,0 1 0 0 0,0-1 0 0 0,-1 1 1 0 0,1 1-1 0 0,-1-1-143 0 0,0 0-1 0 0,0 0 1 0 0,0 0 0 0 0,0 1 0 0 0,-1-1 0 0 0,1-1 0 0 0,0 1 0 0 0,-1 0-1 0 0,1 0 1 0 0,0 0 0 0 0,-1-1 0 0 0,1 1 0 0 0,-1-1 0 0 0,1 1 0 0 0,-1-1-1 0 0,0 1 1 0 0,1-1 0 0 0,-1 0 0 0 0,-1 0 0 0 0,-52 2-2955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00.5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0 284 1068 0 0,'0'0'5205'0'0,"17"-6"-4805"0"0,111-38 254 0 0,-32 18-318 0 0,1 4 0 0 0,141-14-1 0 0,202 7-606 0 0,-295 22 363 0 0,701-10-139 0 0,-477 14 16 0 0,298-24 392 0 0,59-1 401 0 0,13 38-927 0 0,-2-6 146 0 0,-407-6 26 0 0,307-24 390 0 0,-77 1-65 0 0,1409 33-225 0 0,-1027 38-225 0 0,300 2 216 0 0,-668-81 492 0 0,-149 5-397 0 0,1146 14 1928 0 0,-324 23-793 0 0,-91-3-194 0 0,-979-1-1089 0 0,555 5 626 0 0,-724-10-618 0 0,37-3 174 0 0,-42 3-161 0 0,0-1 0 0 0,0 1 0 0 0,-1-1 0 0 0,1 0 1 0 0,0 0-1 0 0,0 0 0 0 0,0 0 0 0 0,-1 0 0 0 0,1-1 1 0 0,-1 1-1 0 0,5-4 0 0 0,-6 4 103 0 0,-1 1-73 0 0,3 0-254 0 0,0 0 0 0 0,0 1-1 0 0,0 0 1 0 0,0 0 0 0 0,0 0-1 0 0,-1 0 1 0 0,1 0 0 0 0,0 0-1 0 0,0 1 1 0 0,-1-1 0 0 0,1 1-1 0 0,-1 0 1 0 0,1 0 0 0 0,-1 0-1 0 0,3 3 1 0 0,-2-3-352 0 0,-1 1 1 0 0,1-1-1 0 0,0 1 1 0 0,0-1-1 0 0,1 0 1 0 0,-1 0-1 0 0,0-1 0 0 0,1 1 1 0 0,-1 0-1 0 0,1-1 1 0 0,-1 0-1 0 0,8 1 1 0 0,32-6-7594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03.47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5 103 4044 0 0,'0'0'5105'0'0,"3"-13"-4804"0"0,12-42-271 0 0,-15 53-54 0 0,1 0 0 0 0,-1 0 0 0 0,1 0 0 0 0,0 1 0 0 0,0-1 0 0 0,0 0 0 0 0,0 1 0 0 0,0-1 0 0 0,0 0 0 0 0,0 1 1 0 0,1-1-1 0 0,-1 1 0 0 0,0 0 0 0 0,1-1 0 0 0,-1 1 0 0 0,1 0 0 0 0,0 0 0 0 0,-1 0 0 0 0,1 0 0 0 0,0 0 0 0 0,0 0 1 0 0,0 1-1 0 0,-1-1 0 0 0,1 1 0 0 0,0-1 0 0 0,0 1 0 0 0,4-1 0 0 0,-3 1-41 0 0,0 0-1 0 0,0 0 1 0 0,0 0-1 0 0,0 1 1 0 0,0-1-1 0 0,0 1 1 0 0,0 0-1 0 0,0 0 1 0 0,0 0-1 0 0,0 0 1 0 0,0 0-1 0 0,0 0 1 0 0,3 3-1 0 0,0 2 54 0 0,0 0 0 0 0,0 0 1 0 0,0 1-1 0 0,-1 0 0 0 0,0 0 0 0 0,-1 0 0 0 0,1 1 0 0 0,-1 0 0 0 0,-1-1 0 0 0,1 1 0 0 0,-1 1 0 0 0,-1-1 0 0 0,1 0 0 0 0,-2 1 0 0 0,1-1 0 0 0,-1 1 0 0 0,0 12 0 0 0,0 2 76 0 0,-1 0 1 0 0,-2 0-1 0 0,0-1 0 0 0,-1 1 0 0 0,-10 33 0 0 0,-3-6 122 0 0,-2 0 0 0 0,-3-1-1 0 0,-2-1 1 0 0,-52 83-1 0 0,74-130-152 0 0,1-1 0 0 0,0 0 0 0 0,-1 0-1 0 0,1 1 1 0 0,0-1 0 0 0,0 0-1 0 0,-1 1 1 0 0,1-1 0 0 0,0 0 0 0 0,0 1-1 0 0,-1-1 1 0 0,1 0 0 0 0,0 1-1 0 0,0-1 1 0 0,0 1 0 0 0,0-1-1 0 0,0 0 1 0 0,0 1 0 0 0,0-1 0 0 0,-1 1-1 0 0,1-1 1 0 0,0 0 0 0 0,0 1-1 0 0,1-1 1 0 0,-1 1 0 0 0,0-1 0 0 0,0 1-1 0 0,0-1 1 0 0,0 0 0 0 0,0 1-1 0 0,0-1 1 0 0,0 0 0 0 0,1 1-1 0 0,-1-1 1 0 0,0 1 0 0 0,17-3 970 0 0,37-22 138 0 0,-37 16-1148 0 0,359-138 308 0 0,-321 129-972 0 0,1 3-1 0 0,1 2 1 0 0,0 2-1 0 0,112-3 1 0 0,-136 15-2584 0 0,-13 4-1496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09:21:14.5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647 85 7597 0 0,'0'0'2049'0'0,"-16"-8"-1827"0"0,-25-8 179 0 0,-1 1 0 0 0,0 2 0 0 0,0 2 0 0 0,-76-9-1 0 0,105 19-235 0 0,-1 1 0 0 0,0 0 0 0 0,1 1 0 0 0,-1 0 0 0 0,1 1-1 0 0,-1 1 1 0 0,1 0 0 0 0,0 1 0 0 0,-14 6 0 0 0,17-5-115 0 0,0 0 0 0 0,0 1 0 0 0,1 1 0 0 0,-1-1 0 0 0,2 1 0 0 0,-1 1 0 0 0,1 0 0 0 0,0 0 1 0 0,0 0-1 0 0,1 1 0 0 0,-8 14 0 0 0,3-2-49 0 0,0 0 0 0 0,2 1 0 0 0,1 0 0 0 0,1 1 0 0 0,0 0 0 0 0,2 0-1 0 0,-5 37 1 0 0,5-10 19 0 0,2 0-1 0 0,5 83 1 0 0,0-108 16 0 0,2 1 1 0 0,1-1-1 0 0,1 0 1 0 0,1 0-1 0 0,1 0 1 0 0,2-1-1 0 0,0 0 0 0 0,1-1 1 0 0,2 0-1 0 0,17 28 1 0 0,-17-35 30 0 0,-1 0 1 0 0,2-1-1 0 0,0 0 0 0 0,1-1 1 0 0,0-1-1 0 0,1 0 0 0 0,0-1 1 0 0,1-1-1 0 0,1 0 1 0 0,0-1-1 0 0,0-1 0 0 0,1-1 1 0 0,0 0-1 0 0,19 5 0 0 0,-5-6 54 0 0,-1 0-1 0 0,1-3 1 0 0,0 0-1 0 0,1-2 1 0 0,-1-2-1 0 0,0 0 0 0 0,1-3 1 0 0,-1 0-1 0 0,0-2 1 0 0,-1-2-1 0 0,1 0 1 0 0,-2-3-1 0 0,1 0 0 0 0,-1-2 1 0 0,56-31-1 0 0,-75 37-25 0 0,0 0 0 0 0,-1-2-1 0 0,0 1 1 0 0,-1-1 0 0 0,1 0 0 0 0,-1-1-1 0 0,-1 0 1 0 0,0-1 0 0 0,0 0 0 0 0,-1 0-1 0 0,0 0 1 0 0,-1-1 0 0 0,0 0 0 0 0,-1 0-1 0 0,0-1 1 0 0,-1 1 0 0 0,0-1-1 0 0,-1 0 1 0 0,0 0 0 0 0,-1 0 0 0 0,0-1-1 0 0,0-15 1 0 0,-3 3-34 0 0,-1 0 0 0 0,-1 0-1 0 0,0 0 1 0 0,-2 1 0 0 0,-2 0-1 0 0,0 0 1 0 0,-1 0 0 0 0,-1 1-1 0 0,-23-42 1 0 0,10 28-178 0 0,-1 1 1 0 0,-2 1-1 0 0,-1 2 0 0 0,-61-61 0 0 0,65 74-243 0 0,0 1-1 0 0,-1 1 1 0 0,-1 2-1 0 0,-1 0 1 0 0,-33-16-1 0 0,31 20-1618 0 0,0 1-1 0 0,-58-15 0 0 0,-9 9-4382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01.35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3 404 0 0,'0'0'9366'0'0,"7"-1"-9656"0"0,32 0 857 0 0,-1 0 0 0 0,47 7 0 0 0,28 1 121 0 0,642-5 1532 0 0,111 2-1572 0 0,-483-1-477 0 0,381 25 205 0 0,-729-25-351 0 0,-16-2 31 0 0,0 1 1 0 0,-1 1 0 0 0,21 5-1 0 0,-38-7-48 0 0,0 0 0 0 0,0 0-1 0 0,0 0 1 0 0,0 0-1 0 0,-1 0 1 0 0,1 0 0 0 0,0 0-1 0 0,-1 0 1 0 0,1 0 0 0 0,-1 0-1 0 0,1 0 1 0 0,-1 1-1 0 0,0-1 1 0 0,1 1 0 0 0,3 10-533 0 0,0-5 97 0 0,-2-3 40 0 0,-1-1-1 0 0,1 1 1 0 0,0 0 0 0 0,0-1-1 0 0,1 0 1 0 0,-1 1 0 0 0,1-1-1 0 0,-1 0 1 0 0,1 0-1 0 0,0 0 1 0 0,0-1 0 0 0,0 1-1 0 0,1-1 1 0 0,4 3-1 0 0,26-3-5462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04.29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95 5244 0 0,'0'0'4458'0'0,"15"-11"-5024"0"0,50-36 411 0 0,-56 42 151 0 0,0 0-1 0 0,0 1 0 0 0,0 0 0 0 0,0 0 0 0 0,1 1 0 0 0,0 0 0 0 0,0 1 0 0 0,-1 0 0 0 0,1 0 1 0 0,0 1-1 0 0,18 1 0 0 0,-17-1 31 0 0,-2 1-14 0 0,0 0-1 0 0,0 0 1 0 0,0 0-1 0 0,0 1 1 0 0,0 1-1 0 0,0 0 1 0 0,0 0-1 0 0,0 1 1 0 0,0 0-1 0 0,10 5 0 0 0,-14-6-11 0 0,-1 1 0 0 0,0 0 0 0 0,1 0 0 0 0,-1 1-1 0 0,-1-1 1 0 0,1 1 0 0 0,0 0 0 0 0,-1 0-1 0 0,0 0 1 0 0,0 0 0 0 0,0 0 0 0 0,0 1-1 0 0,-1-1 1 0 0,0 1 0 0 0,0 0 0 0 0,0 0 0 0 0,0 0-1 0 0,-1 0 1 0 0,2 9 0 0 0,-2-1 30 0 0,0 1 0 0 0,-1-1 0 0 0,-1 1 0 0 0,0-1 0 0 0,0 1 0 0 0,-1-1 0 0 0,-1 0 0 0 0,0 1 0 0 0,-1-1 0 0 0,-1-1 0 0 0,0 1 0 0 0,0-1 0 0 0,-10 16 0 0 0,-11 14 403 0 0,-1-1 1 0 0,-41 45-1 0 0,66-83-398 0 0,-22 26 283 0 0,-1 0 0 0 0,-1-3 1 0 0,-1 0-1 0 0,-36 26 0 0 0,63-52-336 0 0,0 0-1 0 0,-1 0 1 0 0,1 0-1 0 0,0 0 0 0 0,0 0 1 0 0,0 0-1 0 0,0 0 1 0 0,-1 0-1 0 0,1 0 1 0 0,0 0-1 0 0,0 0 1 0 0,0 0-1 0 0,0 0 1 0 0,-1 0-1 0 0,1 1 0 0 0,0-1 1 0 0,0 0-1 0 0,0 0 1 0 0,0 0-1 0 0,0 0 1 0 0,-1 0-1 0 0,1 0 1 0 0,0 0-1 0 0,0 1 1 0 0,0-1-1 0 0,0 0 0 0 0,0 0 1 0 0,0 0-1 0 0,0 0 1 0 0,0 0-1 0 0,0 1 1 0 0,-1-1-1 0 0,1 0 1 0 0,0 0-1 0 0,0 0 1 0 0,0 0-1 0 0,0 1 0 0 0,0-1 1 0 0,0 0-1 0 0,0 0 1 0 0,0 0-1 0 0,0 0 1 0 0,0 1-1 0 0,0-1 1 0 0,0 0-1 0 0,0 0 1 0 0,0 0-1 0 0,1 0 0 0 0,-1 1 1 0 0,0-1-1 0 0,0 0 1 0 0,0 0-1 0 0,0 0 1 0 0,0 0-1 0 0,0 0 1 0 0,0 1-1 0 0,0-1 1 0 0,0 0-1 0 0,1 0 0 0 0,-1 0 1 0 0,0 0-1 0 0,0 0 1 0 0,0 0-1 0 0,18 1-781 0 0,26-7 267 0 0,-44 6 534 0 0,50-10-42 0 0,83-11-203 0 0,-110 18 136 0 0,0 2-1 0 0,0 0 0 0 0,41 6 0 0 0,-61-5 101 0 0,0 0 0 0 0,0 1 0 0 0,-1-1 0 0 0,1 1 0 0 0,-1 0-1 0 0,1 0 1 0 0,0 0 0 0 0,-1 0 0 0 0,0 0 0 0 0,1 1 0 0 0,-1-1 0 0 0,0 1 0 0 0,1-1 0 0 0,-1 1-1 0 0,0 0 1 0 0,0 0 0 0 0,-1 0 0 0 0,1 0 0 0 0,2 3 0 0 0,-2-1 2 0 0,-1-1 0 0 0,0 1 0 0 0,1-1-1 0 0,-1 1 1 0 0,-1 0 0 0 0,1-1 0 0 0,0 1 0 0 0,-1 0 0 0 0,0-1 0 0 0,0 1 0 0 0,0 0 0 0 0,-1 6 0 0 0,-1 1 21 0 0,0 0 0 0 0,-1 0 0 0 0,-1-1 0 0 0,1 1 0 0 0,-2-1 0 0 0,0 0 1 0 0,0 0-1 0 0,-9 13 0 0 0,-1-4 347 0 0,0-2 0 0 0,-1 1 1 0 0,-1-2-1 0 0,-1-1 0 0 0,0 0 0 0 0,-1-1 0 0 0,-23 14 1 0 0,-150 69 2559 0 0,180-92-2733 0 0,-26 7 391 0 0,31-10-565 0 0,1-1 1 0 0,-1 1 0 0 0,1 1 0 0 0,-10 4 0 0 0,16-7-114 0 0,-1 0-1 0 0,1 1 1 0 0,0-1 0 0 0,-1 0 0 0 0,1 1 0 0 0,0-1 0 0 0,0 1 0 0 0,-1-1-1 0 0,1 0 1 0 0,0 1 0 0 0,0-1 0 0 0,0 1 0 0 0,0-1 0 0 0,0 1-1 0 0,0-1 1 0 0,-1 0 0 0 0,1 1 0 0 0,0-1 0 0 0,0 1 0 0 0,0-1 0 0 0,0 1-1 0 0,1-1 1 0 0,-1 1 0 0 0,0-1 0 0 0,0 0 0 0 0,0 1 0 0 0,0-1-1 0 0,0 1 1 0 0,0-1 0 0 0,1 1 0 0 0,-1-1 0 0 0,0 0 0 0 0,0 1-1 0 0,1-1 1 0 0,-1 0 0 0 0,0 1 0 0 0,1-1 0 0 0,-1 0 0 0 0,0 1 0 0 0,1-1-1 0 0,-1 0 1 0 0,1 1 0 0 0,0 0-191 0 0,0 0-1 0 0,0 0 1 0 0,0 0 0 0 0,0-1-1 0 0,0 1 1 0 0,0 0 0 0 0,0 0-1 0 0,0-1 1 0 0,1 1 0 0 0,-1-1-1 0 0,0 1 1 0 0,0-1 0 0 0,1 1-1 0 0,1-1 1 0 0,20-8-5203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1.5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1 208 0 0,'0'0'0'0'0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1.9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592 54 104 0 0,'-7'-17'239'0'0,"5"14"20"0"0,1-1 0 0 0,0 1 0 0 0,-1 0 0 0 0,0 0 0 0 0,1 0 0 0 0,-1 0 0 0 0,0 0 0 0 0,-1 1 1 0 0,-1-3-1 0 0,3 4-200 0 0,1 1 0 0 0,0-1 0 0 0,-1 1 0 0 0,1 0 0 0 0,0-1 0 0 0,-1 1 0 0 0,1 0 0 0 0,0 0 0 0 0,-1-1 0 0 0,1 1 0 0 0,-1 0 0 0 0,1 0-1 0 0,-1 0 1 0 0,1 0 0 0 0,0-1 0 0 0,-1 1 0 0 0,1 0 0 0 0,-1 0 0 0 0,1 0 0 0 0,-1 0 0 0 0,1 0 0 0 0,-1 0 0 0 0,1 0 0 0 0,-1 0 0 0 0,1 0 0 0 0,-1 0 0 0 0,1 0 0 0 0,0 1 0 0 0,-1-1 0 0 0,1 0 0 0 0,-1 0 0 0 0,1 0 0 0 0,-1 1 0 0 0,1-1 0 0 0,0 0 0 0 0,-1 0 0 0 0,1 1 0 0 0,0-1 0 0 0,-1 0 0 0 0,1 1 0 0 0,0-1 0 0 0,-1 0 0 0 0,1 1 0 0 0,0-1 0 0 0,0 0 0 0 0,-1 1 0 0 0,1-1 0 0 0,0 1 0 0 0,0-1 0 0 0,0 1 0 0 0,0-1 0 0 0,-1 1 0 0 0,1 0 0 0 0,-10 33-1177 0 0,7-21 1590 0 0,-179 842 1250 0 0,160-737-1550 0 0,-156 935 218 0 0,175-1034-362 0 0,-42 205-33 0 0,34-181 235 0 0,-2 0-1 0 0,-2-1 1 0 0,-22 44 0 0 0,11-47 1646 0 0,30-55-5318 0 0,3-4 709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2.7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189 68 6141 0 0,'0'0'2846'0'0,"17"-9"-4761"0"0,0 0 1873 0 0,-5 2 18 0 0,-1 1 0 0 0,1 0 1 0 0,0 1-1 0 0,0 1 0 0 0,1 0 0 0 0,-1 0 1 0 0,18-2-1 0 0,-10 3-20 0 0,0 1 0 0 0,1 0 0 0 0,-1 1 0 0 0,35 4 1 0 0,-49-2 31 0 0,0 0 0 0 0,0 0 0 0 0,-1 0 0 0 0,1 1 0 0 0,0 0 0 0 0,-1 0 1 0 0,0 0-1 0 0,1 1 0 0 0,-1 0 0 0 0,0 0 0 0 0,0 0 0 0 0,-1 0 1 0 0,1 1-1 0 0,-1 0 0 0 0,1 0 0 0 0,-1 0 0 0 0,-1 1 0 0 0,1-1 0 0 0,0 1 1 0 0,-1 0-1 0 0,4 7 0 0 0,-1 2 70 0 0,-1 2-1 0 0,0-1 1 0 0,-1 0 0 0 0,-1 1-1 0 0,0 0 1 0 0,-1 0 0 0 0,-1 0-1 0 0,0 0 1 0 0,-3 27 0 0 0,0-19 12 0 0,-1 0-1 0 0,-2 0 1 0 0,0-1 0 0 0,-2 0 0 0 0,-16 40-1 0 0,13-43-23 0 0,0-1-1 0 0,-2 0 1 0 0,0-1 0 0 0,-1 0-1 0 0,-1-1 1 0 0,0-1-1 0 0,-1 0 1 0 0,-1-1 0 0 0,-1-1-1 0 0,-34 23 1 0 0,34-26 101 0 0,-1 0 1 0 0,0-2-1 0 0,-1 0 1 0 0,0-1 0 0 0,0 0-1 0 0,-1-2 1 0 0,0-1-1 0 0,0 0 1 0 0,0-1-1 0 0,-1-1 1 0 0,-31 0 0 0 0,47-3-58 0 0,0 0 0 0 0,0-1 0 0 0,0 1 0 0 0,0-1 0 0 0,0 0 0 0 0,0 0 0 0 0,0 0 0 0 0,1-1 0 0 0,-1 0 0 0 0,0 0 0 0 0,1 0 0 0 0,-1 0 0 0 0,1-1 0 0 0,0 0 0 0 0,0 0 0 0 0,0 0 0 0 0,-6-5 0 0 0,7 3-74 0 0,0 0 0 0 0,-1 0 0 0 0,2 0-1 0 0,-1 0 1 0 0,1 0 0 0 0,-1-1 0 0 0,1 1 0 0 0,1-1 0 0 0,-1 1 0 0 0,1-1 0 0 0,0 0 0 0 0,0 0 0 0 0,1 0 0 0 0,0-9 0 0 0,0 3-84 0 0,1 0-1 0 0,1 0 1 0 0,0 1 0 0 0,0-1 0 0 0,1 1-1 0 0,0-1 1 0 0,1 1 0 0 0,1 0-1 0 0,6-13 1 0 0,-1 8-16 0 0,0 0 0 0 0,1 0 0 0 0,0 1 0 0 0,1 1 0 0 0,19-18 0 0 0,-6 10-10 0 0,0 2 0 0 0,2 0 1 0 0,0 2-1 0 0,1 1 0 0 0,1 1 0 0 0,43-17 1 0 0,-56 27 39 0 0,-1 1 0 0 0,1 0 0 0 0,-1 1 0 0 0,1 1 0 0 0,0 0 0 0 0,1 1 0 0 0,-1 1 0 0 0,0 1 0 0 0,0 0 0 0 0,18 3 0 0 0,-27-2 63 0 0,-1 0-1 0 0,0 1 1 0 0,0-1-1 0 0,1 1 1 0 0,-1 1-1 0 0,0-1 0 0 0,-1 1 1 0 0,1 0-1 0 0,0 0 1 0 0,-1 1-1 0 0,0 0 0 0 0,0 0 1 0 0,0 0-1 0 0,0 0 1 0 0,-1 1-1 0 0,1 0 1 0 0,-1 0-1 0 0,0 0 0 0 0,-1 0 1 0 0,1 1-1 0 0,-1-1 1 0 0,0 1-1 0 0,-1 0 1 0 0,1 0-1 0 0,-1 0 0 0 0,0 0 1 0 0,1 13-1 0 0,-1-9 59 0 0,0 0-1 0 0,-2 0 1 0 0,1 0-1 0 0,-1 0 1 0 0,0 0-1 0 0,-1 0 0 0 0,0 0 1 0 0,-1 0-1 0 0,0-1 1 0 0,-1 1-1 0 0,0 0 1 0 0,0-1-1 0 0,-9 16 1 0 0,5-13 27 0 0,0 0 0 0 0,-1-1-1 0 0,-1 0 1 0 0,0 0 0 0 0,0-1 0 0 0,-1-1 0 0 0,0 1 0 0 0,-1-2 0 0 0,-14 10 0 0 0,6-6 98 0 0,-1 0 1 0 0,0-2-1 0 0,-1-1 1 0 0,0 0-1 0 0,0-2 1 0 0,-1 0-1 0 0,0-1 1 0 0,0-2-1 0 0,-1 0 0 0 0,1-1 1 0 0,-1-2-1 0 0,-22 0 1 0 0,38-1-148 0 0,0-1-1 0 0,0 0 1 0 0,1 0 0 0 0,-1 0-1 0 0,1-1 1 0 0,-1 0 0 0 0,1 0-1 0 0,-1-1 1 0 0,1 0 0 0 0,0 0-1 0 0,0 0 1 0 0,1-1 0 0 0,-1 1-1 0 0,1-2 1 0 0,0 1 0 0 0,-9-9-1 0 0,11 9-83 0 0,1 0 0 0 0,-1 0 0 0 0,1 0 0 0 0,0 0 0 0 0,0-1 0 0 0,0 1 0 0 0,0-1 0 0 0,1 1 0 0 0,0-1 0 0 0,0 0 0 0 0,0 1 0 0 0,0-1 0 0 0,1 0 0 0 0,0 0 0 0 0,0 0 0 0 0,0 1 0 0 0,0-1 0 0 0,1 0-1 0 0,0 0 1 0 0,0 1 0 0 0,0-1 0 0 0,1 0 0 0 0,-1 1 0 0 0,4-5 0 0 0,2-6-98 0 0,0 1 1 0 0,1 1-1 0 0,1 0 0 0 0,0 0 0 0 0,1 1 0 0 0,0 0 0 0 0,1 0 1 0 0,0 1-1 0 0,1 1 0 0 0,0 0 0 0 0,16-10 0 0 0,-16 12 64 0 0,1 0-1 0 0,0 1 0 0 0,0 1 0 0 0,1 0 0 0 0,0 1 1 0 0,0 0-1 0 0,0 1 0 0 0,0 1 0 0 0,1 0 1 0 0,-1 1-1 0 0,1 0 0 0 0,16 1 0 0 0,-26 1 92 0 0,0 1-1 0 0,1-1 0 0 0,-1 1 1 0 0,0 0-1 0 0,0 1 1 0 0,0-1-1 0 0,0 1 0 0 0,0 0 1 0 0,0 0-1 0 0,0 1 0 0 0,-1-1 1 0 0,1 1-1 0 0,-1 0 1 0 0,0 0-1 0 0,0 1 0 0 0,0-1 1 0 0,0 1-1 0 0,0 0 0 0 0,-1 0 1 0 0,0 0-1 0 0,0 0 0 0 0,0 1 1 0 0,0-1-1 0 0,0 1 1 0 0,-1 0-1 0 0,3 9 0 0 0,-3-8 62 0 0,-1 0 0 0 0,1 0 0 0 0,-1 1 0 0 0,-1-1-1 0 0,1 0 1 0 0,-1 1 0 0 0,0-1 0 0 0,-1 1 0 0 0,1-1-1 0 0,-1 0 1 0 0,0 1 0 0 0,-1-1 0 0 0,0 0 0 0 0,0 0 0 0 0,0 0-1 0 0,-1 0 1 0 0,1 0 0 0 0,-2 0 0 0 0,1-1 0 0 0,0 0-1 0 0,-9 10 1 0 0,-1-2 129 0 0,0-1 0 0 0,0-1 0 0 0,-1 0-1 0 0,0-1 1 0 0,-1-1 0 0 0,0 0 0 0 0,0-1 0 0 0,-24 9 0 0 0,17-9-81 0 0,0-1 1 0 0,0-1-1 0 0,0-1 1 0 0,-1-1-1 0 0,-44 2 1 0 0,63-6-101 0 0,1 1 1 0 0,-1-1 0 0 0,0-1-1 0 0,0 1 1 0 0,0-1 0 0 0,1 1-1 0 0,-1-1 1 0 0,0 0 0 0 0,0 0-1 0 0,1-1 1 0 0,-1 1 0 0 0,1-1 0 0 0,-7-3-1 0 0,9 3-48 0 0,-1 0-1 0 0,0 0 1 0 0,1 0-1 0 0,-1 0 0 0 0,1 0 1 0 0,0 0-1 0 0,0 0 1 0 0,0-1-1 0 0,0 1 1 0 0,0 0-1 0 0,0-1 1 0 0,0 1-1 0 0,1-1 1 0 0,-1 1-1 0 0,1 0 1 0 0,0-1-1 0 0,0 1 0 0 0,0-1 1 0 0,0 1-1 0 0,0-1 1 0 0,0 1-1 0 0,2-5 1 0 0,0-3-126 0 0,1 1 1 0 0,0-1-1 0 0,1 1 1 0 0,0 0-1 0 0,0 0 1 0 0,1 0-1 0 0,0 1 0 0 0,1 0 1 0 0,0 0-1 0 0,0 0 1 0 0,9-8-1 0 0,7-6-86 0 0,1 1 0 0 0,33-23 0 0 0,-32 26 43 0 0,46-25 1 0 0,-63 40 144 0 0,-1-1 0 0 0,1 1 0 0 0,-1 0 0 0 0,1 1 0 0 0,0 0 1 0 0,0 0-1 0 0,0 1 0 0 0,0-1 0 0 0,1 1 0 0 0,-1 1 0 0 0,0 0 0 0 0,0 0 1 0 0,11 1-1 0 0,-17-1 51 0 0,0 1 0 0 0,0-1 0 0 0,0 1 0 0 0,0-1 0 0 0,0 1 0 0 0,0-1 0 0 0,0 1 0 0 0,-1 0 0 0 0,1-1 1 0 0,0 1-1 0 0,0 0 0 0 0,0 0 0 0 0,-1-1 0 0 0,1 1 0 0 0,0 0 0 0 0,-1 0 0 0 0,1 0 0 0 0,-1 0 0 0 0,1 0 0 0 0,-1 0 0 0 0,1 0 1 0 0,-1 0-1 0 0,0 0 0 0 0,0 0 0 0 0,1 0 0 0 0,-1 0 0 0 0,0 1 0 0 0,0-1 0 0 0,0 0 0 0 0,0 0 0 0 0,0 0 0 0 0,0 0 0 0 0,-1 0 0 0 0,1 0 1 0 0,0 0-1 0 0,0 0 0 0 0,-1 0 0 0 0,1 0 0 0 0,-1 2 0 0 0,-1 2 83 0 0,0 0-1 0 0,0 0 1 0 0,-1 0 0 0 0,1 0 0 0 0,-1-1 0 0 0,0 1-1 0 0,-4 4 1 0 0,-1 0 61 0 0,-1 0 0 0 0,-1 0 0 0 0,0-1 1 0 0,-11 8-1 0 0,15-13-506 0 0,0 1 0 0 0,1-1 0 0 0,-1 0 0 0 0,0-1 0 0 0,0 1 0 0 0,-1-1 1 0 0,1 0-1 0 0,0-1 0 0 0,-13 2 0 0 0,18-3 168 0 0,0 0 0 0 0,1 0 0 0 0,-1 0-1 0 0,0 0 1 0 0,0 0 0 0 0,0 0 0 0 0,0 0 0 0 0,1 0 0 0 0,-1 0 0 0 0,0-1 0 0 0,0 1-1 0 0,0 0 1 0 0,1 0 0 0 0,-1-1 0 0 0,0 1 0 0 0,0-1 0 0 0,1 1 0 0 0,-2-1 0 0 0,-11-23-5745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3.86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1292 0 0,'0'0'5686'0'0,"5"13"-7033"0"0,34 98 1054 0 0,66 202 1059 0 0,150 643 1114 0 0,-46-246-936 0 0,-56-212-542 0 0,-112-334-272 0 0,-37-141-65 0 0,0 0-1 0 0,-2 0 1 0 0,-1 0 0 0 0,-1 0 0 0 0,-2 26 0 0 0,2-48 0 0 0,0 1 1 0 0,0-1-1 0 0,0 0 0 0 0,-1 0 0 0 0,1 0 1 0 0,0 0-1 0 0,0 0 0 0 0,-1 1 1 0 0,1-1-1 0 0,-1 0 0 0 0,1 0 1 0 0,-1 0-1 0 0,1 0 0 0 0,-1 0 0 0 0,0 0 1 0 0,1 0-1 0 0,-1 0 0 0 0,0-1 1 0 0,0 1-1 0 0,1 0 0 0 0,-1 0 1 0 0,0-1-1 0 0,0 1 0 0 0,0 0 0 0 0,0-1 1 0 0,0 1-1 0 0,-2 0 0 0 0,1-1 34 0 0,0 0-1 0 0,0 0 0 0 0,0 0 0 0 0,0 0 0 0 0,1-1 0 0 0,-1 1 1 0 0,0-1-1 0 0,0 1 0 0 0,0-1 0 0 0,0 0 0 0 0,0 1 0 0 0,1-1 1 0 0,-1 0-1 0 0,-2-2 0 0 0,-4-2-7 0 0,0-1 1 0 0,0-1-1 0 0,1 1 1 0 0,0-1-1 0 0,-7-9 1 0 0,5 3-196 0 0,0-1 1 0 0,1-1-1 0 0,1 1 1 0 0,0-1 0 0 0,1 0-1 0 0,1-1 1 0 0,0 1-1 0 0,-4-32 1 0 0,5 21 42 0 0,1-1 1 0 0,2 0-1 0 0,1 0 1 0 0,5-44-1 0 0,-5 65 11 0 0,1 0 0 0 0,0 1 0 0 0,1-1 0 0 0,-1 1 0 0 0,1-1 0 0 0,0 1 0 0 0,1 0 0 0 0,-1 0 0 0 0,1 0 0 0 0,0 0 0 0 0,0 0 0 0 0,1 1 0 0 0,-1-1 0 0 0,1 1 0 0 0,0 0 0 0 0,0 0 0 0 0,1 0 0 0 0,-1 1 0 0 0,1-1 0 0 0,-1 1 0 0 0,1 0 0 0 0,0 1 0 0 0,0-1 0 0 0,1 1 0 0 0,8-3 0 0 0,-7 3 25 0 0,1 1 0 0 0,-1-1 1 0 0,0 2-1 0 0,1-1 0 0 0,0 1 1 0 0,-1 0-1 0 0,1 0 0 0 0,-1 1 1 0 0,1 0-1 0 0,-1 1 0 0 0,0-1 1 0 0,0 1-1 0 0,1 1 0 0 0,-1 0 0 0 0,0 0 1 0 0,-1 0-1 0 0,1 0 0 0 0,-1 1 1 0 0,7 5-1 0 0,-2 0 53 0 0,0 1-1 0 0,-1 1 1 0 0,0 0 0 0 0,-1 0-1 0 0,0 0 1 0 0,-1 1 0 0 0,0 1-1 0 0,-1 0 1 0 0,0 0 0 0 0,-1 0-1 0 0,0 0 1 0 0,-2 1 0 0 0,1 0-1 0 0,-2 0 1 0 0,1 0 0 0 0,0 19-1 0 0,-2-17 44 0 0,-1 0-1 0 0,0 0 1 0 0,-2 0 0 0 0,0 0-1 0 0,0 0 1 0 0,-1 0 0 0 0,-2 0-1 0 0,1 0 1 0 0,-2-1-1 0 0,0 0 1 0 0,0 0 0 0 0,-2 0-1 0 0,0 0 1 0 0,-13 20-1 0 0,8-20 34 0 0,1-1 1 0 0,-2-1-1 0 0,1 0 0 0 0,-2-1 0 0 0,0 0 0 0 0,0-1 0 0 0,-1 0 0 0 0,0-1 0 0 0,-18 7 0 0 0,20-10 52 0 0,-1-1 1 0 0,-1 0 0 0 0,1-1-1 0 0,-1-1 1 0 0,1 0-1 0 0,-1-1 1 0 0,0-1 0 0 0,0 0-1 0 0,-1-1 1 0 0,1-1-1 0 0,-19-1 1 0 0,29 0-149 0 0,0 0 1 0 0,0 0-1 0 0,0 0 1 0 0,0-1-1 0 0,0 1 1 0 0,0-1-1 0 0,0 0 1 0 0,0-1-1 0 0,1 1 0 0 0,-1-1 1 0 0,1 0-1 0 0,0 0 1 0 0,0 0-1 0 0,0-1 1 0 0,0 1-1 0 0,0-1 1 0 0,1 0-1 0 0,0 0 0 0 0,0 0 1 0 0,0-1-1 0 0,0 1 1 0 0,0-1-1 0 0,1 1 1 0 0,0-1-1 0 0,-2-7 0 0 0,2 5-102 0 0,0-1-1 0 0,1 0 1 0 0,0 0-1 0 0,0 0 0 0 0,0 0 1 0 0,1 0-1 0 0,1 0 0 0 0,-1 0 1 0 0,1 0-1 0 0,1 0 0 0 0,-1 1 1 0 0,1-1-1 0 0,1 0 1 0 0,-1 1-1 0 0,1-1 0 0 0,5-8 1 0 0,-1 4-35 0 0,0 1 1 0 0,1 0 0 0 0,0 1-1 0 0,1-1 1 0 0,0 2 0 0 0,0-1-1 0 0,1 1 1 0 0,0 0 0 0 0,1 1-1 0 0,0 1 1 0 0,0-1 0 0 0,0 2-1 0 0,16-7 1 0 0,-21 10 94 0 0,1 1-1 0 0,0 0 1 0 0,-1 0-1 0 0,1 0 1 0 0,0 1-1 0 0,0 0 1 0 0,0 0-1 0 0,0 1 1 0 0,-1 0 0 0 0,1 0-1 0 0,0 1 1 0 0,0 0-1 0 0,0 0 1 0 0,0 0-1 0 0,-1 1 1 0 0,1 0-1 0 0,0 1 1 0 0,-1-1-1 0 0,0 1 1 0 0,1 0-1 0 0,-1 1 1 0 0,-1-1 0 0 0,1 1-1 0 0,0 1 1 0 0,-1-1-1 0 0,9 10 1 0 0,-7-7 70 0 0,-1 1 0 0 0,-1-1 0 0 0,1 1 1 0 0,-1 0-1 0 0,-1 0 0 0 0,0 1 1 0 0,0-1-1 0 0,0 1 0 0 0,-1 0 0 0 0,4 18 1 0 0,-6-21 18 0 0,0 0 0 0 0,0 0 1 0 0,-1-1-1 0 0,0 1 1 0 0,0 0-1 0 0,0 0 1 0 0,-1 0-1 0 0,0 0 0 0 0,0 0 1 0 0,0-1-1 0 0,-1 1 1 0 0,0 0-1 0 0,0-1 1 0 0,0 1-1 0 0,-1-1 1 0 0,0 0-1 0 0,0 0 0 0 0,-6 8 1 0 0,-5 2 127 0 0,-1-1 1 0 0,0 0-1 0 0,-1-1 1 0 0,-1-1-1 0 0,0 0 1 0 0,0-2-1 0 0,-1 0 0 0 0,-1-1 1 0 0,1 0-1 0 0,-2-2 1 0 0,1 0-1 0 0,-1-1 1 0 0,0-1-1 0 0,0-1 1 0 0,0-1-1 0 0,0-1 0 0 0,-1 0 1 0 0,1-2-1 0 0,-22-1 1 0 0,40 1-197 0 0,0 0-1 0 0,1 0 1 0 0,-1-1 0 0 0,0 1 0 0 0,0-1 0 0 0,0 1-1 0 0,1-1 1 0 0,-1 1 0 0 0,0-1 0 0 0,0 0 0 0 0,1 0-1 0 0,-1 0 1 0 0,1 0 0 0 0,-1 0 0 0 0,1 0 0 0 0,-1 0-1 0 0,1 0 1 0 0,0-1 0 0 0,-1 1 0 0 0,1-1 0 0 0,0 1-1 0 0,0-1 1 0 0,0 1 0 0 0,0-1 0 0 0,0 1 0 0 0,1-1-1 0 0,-1 0 1 0 0,0 0 0 0 0,1 1 0 0 0,-1-1 0 0 0,1 0-1 0 0,0 0 1 0 0,0 0 0 0 0,-1 0 0 0 0,1 1 0 0 0,0-1-1 0 0,0 0 1 0 0,1 0 0 0 0,-1 0 0 0 0,1-3 0 0 0,1-1-184 0 0,0-1 1 0 0,0 1-1 0 0,0 0 1 0 0,1 0-1 0 0,0 0 1 0 0,0 0-1 0 0,0 0 1 0 0,1 1-1 0 0,0 0 1 0 0,5-7 0 0 0,22-17-426 0 0,-29 27 589 0 0,1 0 0 0 0,-1 0 0 0 0,1 0 0 0 0,-1 1 0 0 0,1-1 0 0 0,-1 1 0 0 0,1-1 0 0 0,0 1 0 0 0,0 0 0 0 0,0 0 0 0 0,5-1 0 0 0,-8 2 6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4.92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81 0 5577 0 0,'0'0'1064'0'0,"6"8"-1342"0"0,0 3 394 0 0,1-1 1 0 0,-2 1-1 0 0,0 1 1 0 0,0-1-1 0 0,-1 1 1 0 0,0 0-1 0 0,3 19 1 0 0,39 541 1467 0 0,-29-273-1059 0 0,11 24-181 0 0,104 488 1 0 0,-132-810-345 0 0,34 143 99 0 0,22 216 0 0 0,-52-314-32 0 0,-2 0 1 0 0,-2 0-1 0 0,-11 78 1 0 0,10-118-8 0 0,1-2-13 0 0,-1 0 0 0 0,1 0 0 0 0,-1-1 1 0 0,0 1-1 0 0,0 0 0 0 0,0-1 0 0 0,-1 1 0 0 0,1-1 1 0 0,-1 1-1 0 0,0-1 0 0 0,0 0 0 0 0,-4 6 0 0 0,6-9 31 0 0,-1 0-1 0 0,1 0 0 0 0,-1 0 0 0 0,1 0 0 0 0,-1 0 1 0 0,1 0-1 0 0,-1 0 0 0 0,1 0 0 0 0,-1 0 0 0 0,1 0 1 0 0,-1-1-1 0 0,1 1 0 0 0,-1 0 0 0 0,1 0 0 0 0,-1 0 1 0 0,1-1-1 0 0,-1 1 0 0 0,1 0 0 0 0,0 0 0 0 0,-1-1 1 0 0,1 1-1 0 0,-1 0 0 0 0,1-1 0 0 0,0 1 0 0 0,-1-1 0 0 0,1 1 1 0 0,0 0-1 0 0,-1-2 0 0 0,-8-11 114 0 0,2-3-246 0 0,0-1 1 0 0,1 1-1 0 0,1-1 0 0 0,0 0 1 0 0,1-1-1 0 0,1 1 0 0 0,1-1 1 0 0,1 1-1 0 0,0-1 0 0 0,1 1 1 0 0,1-1-1 0 0,5-28 0 0 0,-5 40 2 0 0,0 0 0 0 0,1 0-1 0 0,0 0 1 0 0,0 0 0 0 0,0 0 0 0 0,1 1-1 0 0,-1-1 1 0 0,1 1 0 0 0,1-1-1 0 0,-1 1 1 0 0,1 0 0 0 0,0 1 0 0 0,0-1-1 0 0,9-7 1 0 0,-9 9-35 0 0,0 0-1 0 0,0 1 1 0 0,0 0 0 0 0,0 0-1 0 0,0 0 1 0 0,0 0 0 0 0,0 1-1 0 0,1-1 1 0 0,-1 1 0 0 0,1 0-1 0 0,-1 1 1 0 0,1-1 0 0 0,-1 1-1 0 0,1 0 1 0 0,-1 0 0 0 0,1 0-1 0 0,-1 0 1 0 0,1 1 0 0 0,-1 0-1 0 0,9 3 1 0 0,-8-2 64 0 0,1 1-1 0 0,-1-1 1 0 0,0 1 0 0 0,0 1-1 0 0,-1-1 1 0 0,1 1 0 0 0,-1 0-1 0 0,0 0 1 0 0,0 0 0 0 0,0 0 0 0 0,0 1-1 0 0,-1 0 1 0 0,1-1 0 0 0,-1 1-1 0 0,4 11 1 0 0,-1-3 129 0 0,0 1 0 0 0,-1 0 0 0 0,-1 0 0 0 0,0 0 0 0 0,2 19 0 0 0,-4-18 12 0 0,-1 0-1 0 0,-1 0 1 0 0,0 0-1 0 0,-1 0 0 0 0,-1 0 1 0 0,0 0-1 0 0,-1 0 1 0 0,-1 0-1 0 0,0-1 0 0 0,-1 1 1 0 0,0-1-1 0 0,-1 0 1 0 0,-1-1-1 0 0,0 1 1 0 0,-1-1-1 0 0,0-1 0 0 0,-1 1 1 0 0,-1-2-1 0 0,0 1 1 0 0,0-1-1 0 0,-1-1 0 0 0,0 0 1 0 0,-1 0-1 0 0,0-1 1 0 0,-1-1-1 0 0,0 0 1 0 0,-14 7-1 0 0,13-8 104 0 0,0-1-1 0 0,0 0 1 0 0,-1-1 0 0 0,0 0 0 0 0,0-1-1 0 0,0-1 1 0 0,0-1 0 0 0,-1 0-1 0 0,1 0 1 0 0,-28-2 0 0 0,41-1-214 0 0,-1 1 1 0 0,1 0 0 0 0,0-1-1 0 0,0 1 1 0 0,0-1-1 0 0,0 1 1 0 0,0-1 0 0 0,0 0-1 0 0,0 0 1 0 0,0 0-1 0 0,0 0 1 0 0,0 0 0 0 0,1-1-1 0 0,-1 1 1 0 0,0 0-1 0 0,1-1 1 0 0,-1 1-1 0 0,1-1 1 0 0,0 0 0 0 0,-2-2-1 0 0,1 1-60 0 0,1 0 0 0 0,0 0 0 0 0,0 0 1 0 0,0 0-1 0 0,0 0 0 0 0,1-1 0 0 0,-1 1 0 0 0,1 0 0 0 0,0 0 0 0 0,0-1 0 0 0,0 1 0 0 0,0-4 0 0 0,2-1-108 0 0,-1 0 0 0 0,1 0-1 0 0,0 0 1 0 0,1 1 0 0 0,-1-1-1 0 0,1 1 1 0 0,1 0 0 0 0,0 0-1 0 0,0 0 1 0 0,6-8 0 0 0,-4 9 28 0 0,0 0 1 0 0,1 0 0 0 0,0 1 0 0 0,0 0 0 0 0,0 0 0 0 0,0 0-1 0 0,1 1 1 0 0,0 0 0 0 0,-1 1 0 0 0,1 0 0 0 0,1 0 0 0 0,15-3-1 0 0,-20 5 93 0 0,0 0-1 0 0,0 1 0 0 0,0-1 1 0 0,1 1-1 0 0,-1 0 0 0 0,0 0 0 0 0,0 0 1 0 0,0 1-1 0 0,1-1 0 0 0,-1 1 1 0 0,0 0-1 0 0,0 1 0 0 0,0-1 0 0 0,0 0 1 0 0,0 1-1 0 0,0 0 0 0 0,-1 0 1 0 0,1 0-1 0 0,-1 1 0 0 0,1-1 0 0 0,-1 1 1 0 0,0 0-1 0 0,0 0 0 0 0,0 0 1 0 0,0 0-1 0 0,0 0 0 0 0,-1 1 0 0 0,3 3 1 0 0,-3-4 66 0 0,-1 0 1 0 0,1 0 0 0 0,-1 1 0 0 0,0-1 0 0 0,0 0 0 0 0,0 1-1 0 0,-1-1 1 0 0,1 0 0 0 0,-1 1 0 0 0,1-1 0 0 0,-1 1-1 0 0,0-1 1 0 0,-1 1 0 0 0,1-1 0 0 0,0 0 0 0 0,-1 1 0 0 0,-1 4-1 0 0,-1-2 85 0 0,1 0-1 0 0,-1-1 0 0 0,0 0 1 0 0,0 0-1 0 0,-1 0 1 0 0,1 0-1 0 0,-1 0 0 0 0,0 0 1 0 0,-6 4-1 0 0,-5 3 131 0 0,0 0 0 0 0,0-2 0 0 0,-1 0 0 0 0,0-1 1 0 0,-28 12-1 0 0,24-12-51 0 0,-1-2 1 0 0,0 0 0 0 0,0-1 0 0 0,0-1 0 0 0,-1-1-1 0 0,0-1 1 0 0,1-1 0 0 0,-30 0 0 0 0,48-3-214 0 0,0 1 1 0 0,0-1 0 0 0,1 0-1 0 0,-1 1 1 0 0,0-1 0 0 0,1 0-1 0 0,-1-1 1 0 0,1 1-1 0 0,-1 0 1 0 0,1-1 0 0 0,0 1-1 0 0,0-1 1 0 0,0 0 0 0 0,-1 0-1 0 0,2 1 1 0 0,-1-2-1 0 0,0 1 1 0 0,0 0 0 0 0,1 0-1 0 0,-1 0 1 0 0,1-1 0 0 0,-1 1-1 0 0,1-1 1 0 0,0 1 0 0 0,0-1-1 0 0,0 0 1 0 0,1 1-1 0 0,-1-1 1 0 0,0 0 0 0 0,1 1-1 0 0,0-5 1 0 0,-2-8-500 0 0,1 0 1 0 0,1 0-1 0 0,0-1 1 0 0,3-15-1 0 0,-3 31 513 0 0,13-62-3156 0 0,14-29-2832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6.0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1580 0 0,'0'0'3506'0'0,"6"14"-4788"0"0,8 18 1321 0 0,2-2 1 0 0,28 42-1 0 0,26 28 531 0 0,-5 4 0 0 0,90 194 1 0 0,-96-159-94 0 0,74 271 0 0 0,-48-70 1070 0 0,24 92-436 0 0,28-7-800 0 0,247 526-366 0 0,-379-939 99 0 0,57 140 184 0 0,-52-123-161 0 0,-1 0 1 0 0,-2 1 0 0 0,2 38 4321 0 0,-17-78-3575 0 0,-7-13-1144 0 0,3 3 216 0 0,1-2-1 0 0,-12-33 1 0 0,20 47 76 0 0,0-1 0 0 0,1 1 0 0 0,0-1 0 0 0,1 1-1 0 0,0-1 1 0 0,0 0 0 0 0,1 1 0 0 0,0-1 0 0 0,0 0 0 0 0,3-12 0 0 0,-2 17-38 0 0,0-1 1 0 0,1 1-1 0 0,0 0 1 0 0,0 0-1 0 0,0-1 1 0 0,0 1 0 0 0,1 1-1 0 0,0-1 1 0 0,0 0-1 0 0,0 1 1 0 0,0-1 0 0 0,0 1-1 0 0,1 0 1 0 0,-1 0-1 0 0,1 0 1 0 0,0 1-1 0 0,0-1 1 0 0,0 1 0 0 0,0 0-1 0 0,0 0 1 0 0,1 0-1 0 0,-1 1 1 0 0,1-1-1 0 0,5 0 1 0 0,-5 1-11 0 0,0 0-1 0 0,0 0 1 0 0,1 1-1 0 0,-1-1 1 0 0,0 1-1 0 0,1 1 1 0 0,-1-1 0 0 0,0 1-1 0 0,0 0 1 0 0,1 0-1 0 0,-1 0 1 0 0,0 1 0 0 0,0 0-1 0 0,0 0 1 0 0,0 0-1 0 0,-1 0 1 0 0,1 1 0 0 0,-1 0-1 0 0,1 0 1 0 0,7 7-1 0 0,-6-3 126 0 0,0 0 0 0 0,0 1-1 0 0,-1 0 1 0 0,0 0-1 0 0,0 0 1 0 0,-1 1 0 0 0,0-1-1 0 0,0 1 1 0 0,-1 0 0 0 0,-1 0-1 0 0,1 0 1 0 0,-1 1 0 0 0,-1-1-1 0 0,0 1 1 0 0,0-1-1 0 0,-1 1 1 0 0,0-1 0 0 0,0 1-1 0 0,-4 14 1 0 0,3-16 125 0 0,-1 1 1 0 0,0-1 0 0 0,-1 0-1 0 0,0 1 1 0 0,0-2-1 0 0,-1 1 1 0 0,0 0-1 0 0,0-1 1 0 0,-1 1-1 0 0,1-1 1 0 0,-2 0-1 0 0,1-1 1 0 0,-1 1-1 0 0,0-1 1 0 0,0 0-1 0 0,-1-1 1 0 0,0 0 0 0 0,0 0-1 0 0,0 0 1 0 0,-1-1-1 0 0,-12 6 1 0 0,7-5 6 0 0,1-1 0 0 0,0 0 0 0 0,-1-1 0 0 0,0 0 0 0 0,0-1 0 0 0,0 0 1 0 0,0-1-1 0 0,0-1 0 0 0,0 0 0 0 0,0 0 0 0 0,-22-5 0 0 0,32 4-172 0 0,0-1-1 0 0,0 1 0 0 0,0-1 1 0 0,0 0-1 0 0,0 0 1 0 0,0 0-1 0 0,1-1 0 0 0,-1 1 1 0 0,1 0-1 0 0,-1-1 1 0 0,1 0-1 0 0,0 1 1 0 0,0-1-1 0 0,0 0 0 0 0,0 0 1 0 0,1 0-1 0 0,-1-1 1 0 0,1 1-1 0 0,0 0 0 0 0,0 0 1 0 0,0-1-1 0 0,0 1 1 0 0,1-1-1 0 0,-1 1 0 0 0,1 0 1 0 0,0-5-1 0 0,-1-2-200 0 0,1 0 0 0 0,0 0 1 0 0,1-1-1 0 0,0 1 0 0 0,0 0 0 0 0,1 0 0 0 0,6-19 0 0 0,-4 19 36 0 0,1 0 0 0 0,0 1 0 0 0,1-1 1 0 0,0 1-1 0 0,0 0 0 0 0,1 0 0 0 0,13-13 0 0 0,-15 18 84 0 0,-1 0 0 0 0,1-1 0 0 0,0 2 0 0 0,0-1 0 0 0,0 1 0 0 0,0 0 0 0 0,1 0 0 0 0,-1 0 0 0 0,1 0 0 0 0,0 1 0 0 0,0 0 0 0 0,-1 1 0 0 0,2-1 0 0 0,-1 1 0 0 0,8 0 0 0 0,-11 1 48 0 0,0 1 0 0 0,0-1 0 0 0,1 1 0 0 0,-1 0 0 0 0,0 0 0 0 0,0 0 0 0 0,0 1 0 0 0,0-1 0 0 0,0 1 0 0 0,0 0 0 0 0,-1 0 0 0 0,1 0 0 0 0,0 0 0 0 0,-1 0 0 0 0,0 0-1 0 0,1 1 1 0 0,-1-1 0 0 0,0 1 0 0 0,0 0 0 0 0,0 0 0 0 0,-1-1 0 0 0,1 1 0 0 0,-1 0 0 0 0,0 0 0 0 0,2 7 0 0 0,-1-6 97 0 0,0 0 1 0 0,-1 1-1 0 0,0-1 0 0 0,0 1 0 0 0,0-1 1 0 0,-1 1-1 0 0,0-1 0 0 0,1 1 0 0 0,-1-1 1 0 0,-1 1-1 0 0,1-1 0 0 0,-1 1 0 0 0,0-1 1 0 0,0 1-1 0 0,0-1 0 0 0,-1 0 0 0 0,1 1 1 0 0,-1-1-1 0 0,-2 4 0 0 0,-3 0 157 0 0,0 0 0 0 0,0 0 0 0 0,-1-1 0 0 0,0 0 0 0 0,0 0 0 0 0,-1-1-1 0 0,0 0 1 0 0,0 0 0 0 0,0-1 0 0 0,0-1 0 0 0,-1 1 0 0 0,0-2 0 0 0,-12 4 0 0 0,0-1 100 0 0,0-2-1 0 0,0 0 1 0 0,-1-1 0 0 0,1-2 0 0 0,-28 0-1 0 0,46-1-297 0 0,0-1 0 0 0,1 1 0 0 0,-1 0-1 0 0,0-1 1 0 0,1 0 0 0 0,-1 0 0 0 0,1 0-1 0 0,-1 0 1 0 0,1 0 0 0 0,-1-1 0 0 0,1 1-1 0 0,0-1 1 0 0,0 0 0 0 0,0 0-1 0 0,0 0 1 0 0,0-1 0 0 0,0 1 0 0 0,1-1-1 0 0,-1 1 1 0 0,1-1 0 0 0,-1 0 0 0 0,1 0-1 0 0,0 0 1 0 0,0 0 0 0 0,1-1 0 0 0,-1 1-1 0 0,1 0 1 0 0,-1-1 0 0 0,1 1 0 0 0,0-1-1 0 0,0 1 1 0 0,1-1 0 0 0,-2-7 0 0 0,2 1-150 0 0,-1 0 0 0 0,2 0-1 0 0,-1 0 1 0 0,1 0 0 0 0,1 0 0 0 0,0 1 0 0 0,0-1 0 0 0,1 0 0 0 0,0 1 0 0 0,1 0 0 0 0,7-15 0 0 0,2 1-497 0 0,2 2 0 0 0,0 0 0 0 0,28-29-1 0 0,27-21-4004 0 0,-43 44 1720 0 0,28-29-2936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6.9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542 1 4180 0 0,'0'0'3913'0'0,"2"3"-4489"0"0,0 9 648 0 0,0 0 0 0 0,0-1-1 0 0,-1 1 1 0 0,-1 0-1 0 0,1 0 1 0 0,-2 0 0 0 0,0 0-1 0 0,0-1 1 0 0,-4 14-1 0 0,-1 15 357 0 0,-2 36 52 0 0,-44 432 816 0 0,24 5-794 0 0,27-357-378 0 0,-6 194 330 0 0,-5-195-308 0 0,9-130-27 0 0,-2-1 0 0 0,0 1 0 0 0,-2-1 0 0 0,-10 25 0 0 0,2-27 319 0 0,15-22-376 0 0,-1 1-1 0 0,1-1 1 0 0,-1 0-1 0 0,1 1 1 0 0,-1-1 0 0 0,0 0-1 0 0,1 1 1 0 0,-1-1-1 0 0,1 0 1 0 0,-1 0 0 0 0,1 0-1 0 0,-1 0 1 0 0,0 1 0 0 0,1-1-1 0 0,-1 0 1 0 0,0 0-1 0 0,1 0 1 0 0,-1 0 0 0 0,1 0-1 0 0,-1-1 1 0 0,0 1-1 0 0,1 0 1 0 0,-2 0 0 0 0,1-1-2 0 0,-1-1 1 0 0,1 1 0 0 0,-1 0 0 0 0,1-1-1 0 0,0 1 1 0 0,-1-1 0 0 0,1 0 0 0 0,0 1-1 0 0,0-1 1 0 0,0 0 0 0 0,0 0 0 0 0,0 1-1 0 0,0-1 1 0 0,1 0 0 0 0,-1 0-1 0 0,1 0 1 0 0,-1 0 0 0 0,1 0 0 0 0,0-2-1 0 0,-3-12-177 0 0,2 1-1 0 0,0 0 0 0 0,1-1 1 0 0,1 1-1 0 0,0 0 0 0 0,1-1 1 0 0,6-23-1 0 0,-5 28 8 0 0,1 0 0 0 0,0 0 0 0 0,0 0 0 0 0,1 1 0 0 0,0-1 0 0 0,1 1 0 0 0,0 0 0 0 0,1 1 0 0 0,0-1 1 0 0,13-12-1 0 0,-18 20 42 0 0,-1 1 0 0 0,1-1 0 0 0,0 0 1 0 0,0 1-1 0 0,-1 0 0 0 0,1-1 0 0 0,0 1 1 0 0,0 0-1 0 0,0 0 0 0 0,1 0 0 0 0,-1 0 1 0 0,0 0-1 0 0,0 1 0 0 0,0-1 0 0 0,1 1 1 0 0,-1-1-1 0 0,0 1 0 0 0,5 0 0 0 0,-5 1 22 0 0,0-1-1 0 0,-1 1 0 0 0,1-1 0 0 0,0 1 0 0 0,-1 0 1 0 0,1 0-1 0 0,0 0 0 0 0,-1 0 0 0 0,1 0 0 0 0,-1 0 1 0 0,0 1-1 0 0,1-1 0 0 0,-1 0 0 0 0,0 1 0 0 0,0-1 1 0 0,1 1-1 0 0,-1-1 0 0 0,1 3 0 0 0,1 3 100 0 0,0 0 0 0 0,0 0-1 0 0,-1 1 1 0 0,0-1 0 0 0,0 0-1 0 0,0 1 1 0 0,-1 0 0 0 0,0-1-1 0 0,-1 15 1 0 0,-1-12 70 0 0,-1 1 0 0 0,0-1 0 0 0,-1 0-1 0 0,0 0 1 0 0,-1 0 0 0 0,0 0 0 0 0,0-1 0 0 0,-1 1 0 0 0,0-1 0 0 0,-1 0 0 0 0,0-1-1 0 0,0 0 1 0 0,-1 1 0 0 0,-14 12 0 0 0,-2 0 109 0 0,0-2 1 0 0,-2 0-1 0 0,-49 28 0 0 0,71-46-216 0 0,-68 36 259 0 0,64-34-182 0 0,0 0-1 0 0,0 0 1 0 0,-1-1 0 0 0,1-1-1 0 0,0 1 1 0 0,-1-1-1 0 0,1 0 1 0 0,-14-1-1 0 0,20 0-91 0 0,0 0-1 0 0,1-1 1 0 0,-1 1 0 0 0,0 0-1 0 0,1-1 1 0 0,-1 1-1 0 0,0-1 1 0 0,1 1-1 0 0,-1-1 1 0 0,1 1-1 0 0,-1-1 1 0 0,1 1-1 0 0,-1-1 1 0 0,1 0-1 0 0,-1 1 1 0 0,1-1-1 0 0,0 1 1 0 0,-1-1-1 0 0,1 0 1 0 0,0 0-1 0 0,-1 1 1 0 0,1-1-1 0 0,0 0 1 0 0,0 0-1 0 0,0 1 1 0 0,0-1-1 0 0,0 0 1 0 0,0 0-1 0 0,0 1 1 0 0,0-1-1 0 0,0-1 1 0 0,5-28-970 0 0,-1 20 598 0 0,1 1 0 0 0,0-1 0 0 0,1 1 1 0 0,0 0-1 0 0,0 1 0 0 0,1-1 0 0 0,0 1 0 0 0,0 1 0 0 0,1-1 0 0 0,17-12 0 0 0,-18 14 235 0 0,2 1 0 0 0,-1-1 0 0 0,0 2 0 0 0,1-1 0 0 0,0 1 0 0 0,0 0 1 0 0,0 1-1 0 0,1 0 0 0 0,-1 0 0 0 0,1 1 0 0 0,0 1 0 0 0,10-1 0 0 0,-18 2 147 0 0,1 0 1 0 0,-1 0-1 0 0,1 1 0 0 0,-1-1 1 0 0,0 1-1 0 0,0-1 0 0 0,1 1 1 0 0,-1 0-1 0 0,0 0 0 0 0,0 0 1 0 0,0 0-1 0 0,0 1 0 0 0,0-1 1 0 0,0 1-1 0 0,0-1 0 0 0,0 1 1 0 0,-1-1-1 0 0,1 1 0 0 0,0 0 1 0 0,-1 0-1 0 0,0 0 0 0 0,1 0 1 0 0,-1 0-1 0 0,0 0 0 0 0,0 0 1 0 0,0 0-1 0 0,0 1 0 0 0,-1-1 1 0 0,1 0-1 0 0,0 4 0 0 0,0-2 118 0 0,0-1 0 0 0,-1 0 0 0 0,0 1 1 0 0,0-1-1 0 0,0 0 0 0 0,0 0 0 0 0,0 1 0 0 0,0-1 0 0 0,-1 0 0 0 0,0 1 0 0 0,0-1 0 0 0,0 0 0 0 0,0 0 0 0 0,0 0 0 0 0,0 0 0 0 0,-1 0 0 0 0,0 0 0 0 0,1 0 0 0 0,-1 0 0 0 0,0-1 0 0 0,-5 5 0 0 0,-6 3 87 0 0,-1-1 0 0 0,0-1 0 0 0,-1 0-1 0 0,0-1 1 0 0,0 0 0 0 0,-1-1 0 0 0,0-1 0 0 0,0-1-1 0 0,0 0 1 0 0,0-1 0 0 0,-1-1 0 0 0,1 0-1 0 0,-1-1 1 0 0,1-1 0 0 0,-28-3 0 0 0,39 2-230 0 0,1 1 1 0 0,-1-1-1 0 0,1 0 1 0 0,-1-1-1 0 0,1 1 1 0 0,-1-1 0 0 0,1 0-1 0 0,0 0 1 0 0,0 0-1 0 0,0-1 1 0 0,0 1-1 0 0,0-1 1 0 0,0 0-1 0 0,1 0 1 0 0,-1 0 0 0 0,1-1-1 0 0,0 1 1 0 0,0-1-1 0 0,0 0 1 0 0,1 0-1 0 0,-1 0 1 0 0,1 0-1 0 0,0 0 1 0 0,0 0-1 0 0,0-1 1 0 0,1 1 0 0 0,0-1-1 0 0,0 1 1 0 0,0-1-1 0 0,0 0 1 0 0,0 1-1 0 0,1-8 1 0 0,0-2-578 0 0,1 0 1 0 0,1 0-1 0 0,0 1 1 0 0,1-1 0 0 0,0 0-1 0 0,1 1 1 0 0,1 0-1 0 0,0 0 1 0 0,11-20-1 0 0,9-9-3417 0 0,13-18-836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8.03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 4072 0 0,'0'0'6919'0'0,"13"21"-10167"0"0,-2-3 3304 0 0,10 14 153 0 0,-2 1 0 0 0,27 62 0 0 0,90 294 867 0 0,-4-12-475 0 0,-97-286-461 0 0,136 398 563 0 0,-166-472-589 0 0,-1 1 0 0 0,0 0 0 0 0,-2 0 0 0 0,1 20 0 0 0,-3-38-45 0 0,-1 0 0 0 0,1 0-1 0 0,0 0 1 0 0,-1 1-1 0 0,1-1 1 0 0,0 0 0 0 0,-1 0-1 0 0,1 0 1 0 0,-1 0-1 0 0,1 0 1 0 0,0 0 0 0 0,-1 0-1 0 0,1 0 1 0 0,0 0 0 0 0,-1 0-1 0 0,1 0 1 0 0,-1 0-1 0 0,1 0 1 0 0,0 0 0 0 0,-1 0-1 0 0,1 0 1 0 0,0 0-1 0 0,-1 0 1 0 0,1-1 0 0 0,-1 1-1 0 0,1 0 1 0 0,0 0-1 0 0,-1 0 1 0 0,1-1 0 0 0,0 1-1 0 0,0 0 1 0 0,-1-1 0 0 0,-13-7 535 0 0,11 3-626 0 0,0 1 1 0 0,1-2-1 0 0,-1 1 1 0 0,1 0 0 0 0,0 0-1 0 0,0-1 1 0 0,1 1-1 0 0,-1-1 1 0 0,1 0-1 0 0,1 1 1 0 0,-1-1 0 0 0,1 0-1 0 0,0 0 1 0 0,0 1-1 0 0,0-1 1 0 0,1 0-1 0 0,0 1 1 0 0,0-1 0 0 0,1 0-1 0 0,3-9 1 0 0,-3 10-70 0 0,-1 0 0 0 0,2-1 0 0 0,-1 1 0 0 0,1 0 0 0 0,0 0 0 0 0,0 0 0 0 0,0 1 0 0 0,0-1 0 0 0,1 1 0 0 0,0-1 0 0 0,0 1 0 0 0,0 0 0 0 0,0 1 0 0 0,1-1 0 0 0,0 1 0 0 0,-1 0 0 0 0,1 0 0 0 0,0 0 0 0 0,1 1 0 0 0,9-4 0 0 0,-11 5 0 0 0,1 0-1 0 0,0 1 1 0 0,-1-1-1 0 0,1 1 0 0 0,0 0 1 0 0,0 0-1 0 0,0 0 1 0 0,-1 1-1 0 0,1 0 1 0 0,0 0-1 0 0,-1 0 0 0 0,1 0 1 0 0,-1 1-1 0 0,1 0 1 0 0,-1 0-1 0 0,0 0 0 0 0,0 0 1 0 0,5 4-1 0 0,-4-2 102 0 0,0 0 0 0 0,-1 1 0 0 0,0-1 0 0 0,0 1 0 0 0,0 0 1 0 0,0 1-1 0 0,-1-1 0 0 0,1 0 0 0 0,-1 1 0 0 0,-1 0 0 0 0,1 0 0 0 0,2 9 0 0 0,-3-7 73 0 0,0 0 1 0 0,0 0-1 0 0,-1 0 1 0 0,0 0-1 0 0,0 1 1 0 0,-1-1-1 0 0,0 0 1 0 0,0 1-1 0 0,-1-1 1 0 0,0 0-1 0 0,-1 1 0 0 0,1-1 1 0 0,-2 0-1 0 0,1 0 1 0 0,-1 0-1 0 0,0-1 1 0 0,-1 1-1 0 0,0-1 1 0 0,0 0-1 0 0,-1 0 1 0 0,-5 7-1 0 0,0-5 131 0 0,0 0 1 0 0,-1-1-1 0 0,1 0 1 0 0,-2-1-1 0 0,1 0 0 0 0,-1-1 1 0 0,0 0-1 0 0,-1-1 0 0 0,-21 6 1 0 0,17-6 73 0 0,-1-2 1 0 0,1 0 0 0 0,-1 0-1 0 0,1-2 1 0 0,-1 0-1 0 0,-32-3 1 0 0,49 2-283 0 0,0 0 1 0 0,-1 0-1 0 0,1 0 1 0 0,0 0-1 0 0,-1-1 0 0 0,1 1 1 0 0,0 0-1 0 0,-1-1 1 0 0,1 1-1 0 0,0-1 1 0 0,-1 1-1 0 0,1-1 0 0 0,0 1 1 0 0,0-1-1 0 0,0 0 1 0 0,0 0-1 0 0,-1 0 1 0 0,1 1-1 0 0,0-1 0 0 0,1 0 1 0 0,-1 0-1 0 0,0-1 1 0 0,0 1-1 0 0,0 0 0 0 0,0 0 1 0 0,1 0-1 0 0,-1 0 1 0 0,1-1-1 0 0,-1 1 1 0 0,1 0-1 0 0,-1-1 0 0 0,1 1 1 0 0,0 0-1 0 0,0-1 1 0 0,-1 1-1 0 0,1 0 1 0 0,0-1-1 0 0,0 1 0 0 0,0 0 1 0 0,1-1-1 0 0,-1 1 1 0 0,0-1-1 0 0,0 1 1 0 0,1 0-1 0 0,-1 0 0 0 0,1-1 1 0 0,-1 1-1 0 0,1 0 1 0 0,1-2-1 0 0,1-5-267 0 0,1 0 1 0 0,1 1-1 0 0,-1-1 0 0 0,1 1 1 0 0,0 0-1 0 0,10-9 0 0 0,-6 8 66 0 0,0 0-1 0 0,0 0 1 0 0,1 0 0 0 0,1 1-1 0 0,-1 1 1 0 0,1 0-1 0 0,0 0 1 0 0,0 1-1 0 0,1 1 1 0 0,0 0 0 0 0,-1 0-1 0 0,1 1 1 0 0,1 1-1 0 0,-1 0 1 0 0,13 0-1 0 0,-21 2 149 0 0,-1 0-1 0 0,1 1 0 0 0,-1 0 1 0 0,0 0-1 0 0,1 0 0 0 0,-1 0 1 0 0,0 1-1 0 0,0-1 0 0 0,0 1 1 0 0,0 0-1 0 0,0 0 1 0 0,0 0-1 0 0,-1 0 0 0 0,1 0 1 0 0,-1 1-1 0 0,1-1 0 0 0,-1 1 1 0 0,0 0-1 0 0,0 0 0 0 0,0-1 1 0 0,0 1-1 0 0,0 1 0 0 0,-1-1 1 0 0,1 0-1 0 0,-1 0 0 0 0,1 5 1 0 0,1-1 91 0 0,-1 0 1 0 0,0 0 0 0 0,-1 0-1 0 0,0 0 1 0 0,0 0 0 0 0,0 0-1 0 0,-1 0 1 0 0,0 0 0 0 0,0 0-1 0 0,-1 1 1 0 0,0-1 0 0 0,-2 9-1 0 0,-2-7 81 0 0,1 1 0 0 0,-1-2-1 0 0,0 1 1 0 0,-1 0 0 0 0,0-1 0 0 0,0 0-1 0 0,-1-1 1 0 0,0 0 0 0 0,-1 0-1 0 0,1 0 1 0 0,-1-1 0 0 0,-1 0 0 0 0,1 0-1 0 0,-16 7 1 0 0,-2 1 187 0 0,-2-2 0 0 0,0-1 0 0 0,-49 13 0 0 0,57-18-40 0 0,1-1 0 0 0,-1-1 0 0 0,0-1 0 0 0,0 0 0 0 0,0-2-1 0 0,0 0 1 0 0,-27-3 0 0 0,47 2-254 0 0,-1 0 0 0 0,0 0 0 0 0,1 0 1 0 0,-1 0-1 0 0,0-1 0 0 0,1 1 0 0 0,-1 0 0 0 0,0 0 0 0 0,1-1 0 0 0,-1 1 0 0 0,1 0 0 0 0,-1-1 0 0 0,1 1 1 0 0,-1 0-1 0 0,0-1 0 0 0,1 1 0 0 0,0-1 0 0 0,-1 1 0 0 0,1-1 0 0 0,-1 1 0 0 0,1-1 0 0 0,-1 1 0 0 0,1-1 0 0 0,0 1 1 0 0,0-1-1 0 0,-1 0 0 0 0,1 1 0 0 0,0-1 0 0 0,0 0 0 0 0,-1 0 0 0 0,1-1-50 0 0,1 0 0 0 0,-1 0 0 0 0,0 0 1 0 0,1 0-1 0 0,-1 0 0 0 0,1 0 0 0 0,-1 1 0 0 0,1-1 0 0 0,0 0 0 0 0,2-3 0 0 0,29-36-837 0 0,-8 20 560 0 0,0 1 0 0 0,1 1-1 0 0,0 1 1 0 0,2 1-1 0 0,0 1 1 0 0,1 2-1 0 0,1 0 1 0 0,37-11 0 0 0,-34 21 459 0 0,-32 6-113 0 0,0-1-1 0 0,-1 1 1 0 0,1-1-1 0 0,0 1 1 0 0,-1-1 0 0 0,0 1-1 0 0,1-1 1 0 0,-1 1-1 0 0,0-1 1 0 0,0 0 0 0 0,0 0-1 0 0,1 1 1 0 0,-3 1-1 0 0,-80 73 100 0 0,27-29-3642 0 0,33-31-814 0 0,6-12-1333 0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19.26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986 1 7053 0 0,'0'0'2437'0'0,"0"18"-4764"0"0,0 23 2460 0 0,-3-1-1 0 0,-12 64 1 0 0,-212 758 1455 0 0,73-313-495 0 0,34 7 279 0 0,73-246-750 0 0,-48 268 152 0 0,85-533-506 0 0,-28 82 0 0 0,38-126-220 0 0,0-1 0 0 0,0 0 0 0 0,0 1 0 0 0,0-1 0 0 0,0 0 0 0 0,0 1 0 0 0,0-1 0 0 0,0 0 0 0 0,0 1 0 0 0,-1-1 0 0 0,1 0 0 0 0,0 0 0 0 0,0 1 0 0 0,0-1 0 0 0,-1 0 0 0 0,1 0 0 0 0,0 1 0 0 0,0-1 0 0 0,0 0 0 0 0,-1 0 0 0 0,1 1 0 0 0,0-1 0 0 0,-1 0 0 0 0,1 0 0 0 0,0 0 0 0 0,0 0 0 0 0,-1 0 0 0 0,1 1 0 0 0,0-1 0 0 0,-1 0 0 0 0,0 0 0 0 0,-4-9 929 0 0,0-16-442 0 0,2 3-613 0 0,2-1 0 0 0,0 1-1 0 0,1-1 1 0 0,1 1 0 0 0,1-1-1 0 0,1 1 1 0 0,1 0 0 0 0,1 0-1 0 0,8-25 1 0 0,-7 34 3 0 0,0-1 0 0 0,0 1 0 0 0,1 1 0 0 0,1-1 1 0 0,0 1-1 0 0,0 0 0 0 0,1 1 0 0 0,1 0 0 0 0,0 1 0 0 0,1 0 0 0 0,0 0 0 0 0,0 1 0 0 0,1 0 0 0 0,0 1 1 0 0,16-7-1 0 0,-16 8-63 0 0,0 1 1 0 0,1 1 0 0 0,0 0-1 0 0,0 1 1 0 0,1 1 0 0 0,19-4-1 0 0,-29 7 96 0 0,-1-1-1 0 0,0 1 1 0 0,0 0-1 0 0,0 0 1 0 0,0 0-1 0 0,1 0 1 0 0,-1 1 0 0 0,0-1-1 0 0,0 1 1 0 0,0 0-1 0 0,0-1 1 0 0,0 2-1 0 0,0-1 1 0 0,0 0-1 0 0,0 1 1 0 0,0-1-1 0 0,-1 1 1 0 0,1 0 0 0 0,0 0-1 0 0,-1 0 1 0 0,0 0-1 0 0,1 0 1 0 0,-1 0-1 0 0,0 1 1 0 0,0-1-1 0 0,0 1 1 0 0,0 0 0 0 0,-1-1-1 0 0,1 1 1 0 0,-1 0-1 0 0,0 0 1 0 0,0 0-1 0 0,1 4 1 0 0,1 2 110 0 0,-1 0 1 0 0,-1 1-1 0 0,0-1 1 0 0,0 1 0 0 0,-1-1-1 0 0,0 1 1 0 0,0-1-1 0 0,-1 1 1 0 0,0-1-1 0 0,-1 0 1 0 0,0 1-1 0 0,-1-1 1 0 0,-3 10 0 0 0,0-7 48 0 0,0 0 1 0 0,-1 0-1 0 0,0 0 1 0 0,0-1 0 0 0,-1 0-1 0 0,-1 0 1 0 0,0-1 0 0 0,-17 15-1 0 0,13-14 19 0 0,0 0 0 0 0,-2-1 0 0 0,1 0 0 0 0,-1-1 0 0 0,0-1 1 0 0,-1 0-1 0 0,0-1 0 0 0,0-1 0 0 0,-1-1 0 0 0,0 0 0 0 0,0-1 0 0 0,0 0 0 0 0,0-2 0 0 0,-30 1 0 0 0,45-3-102 0 0,0 0-1 0 0,-1 0 1 0 0,1 0 0 0 0,-1-1 0 0 0,1 1-1 0 0,0-1 1 0 0,-1 0 0 0 0,1 0 0 0 0,0 0-1 0 0,0 0 1 0 0,0 0 0 0 0,0 0 0 0 0,0 0-1 0 0,0-1 1 0 0,0 1 0 0 0,0-1 0 0 0,0 1-1 0 0,0-1 1 0 0,1 0 0 0 0,-1 0 0 0 0,1 0-1 0 0,-1 0 1 0 0,1 0 0 0 0,0 0 0 0 0,0 0-1 0 0,0 0 1 0 0,0 0 0 0 0,0-1 0 0 0,0 1-1 0 0,1 0 1 0 0,-1-1 0 0 0,1 1 0 0 0,-1 0-1 0 0,1-1 1 0 0,0 1 0 0 0,0-5 0 0 0,1-2-115 0 0,-1 0 1 0 0,1 0-1 0 0,1 0 1 0 0,0 1-1 0 0,0-1 1 0 0,0 0-1 0 0,1 1 1 0 0,7-15 0 0 0,2 2-105 0 0,1 1 1 0 0,1 0 0 0 0,0 1 0 0 0,1 1 0 0 0,26-25 0 0 0,-29 32 98 0 0,0 1 1 0 0,1 0-1 0 0,0 1 0 0 0,0 0 1 0 0,1 1-1 0 0,0 1 0 0 0,0 0 0 0 0,1 0 1 0 0,18-4-1 0 0,-29 10 25 0 0,-1 0 0 0 0,1 0 1 0 0,-1 1-1 0 0,1-1 0 0 0,-1 1 0 0 0,1 0 0 0 0,-1 0 1 0 0,1 0-1 0 0,0 0 0 0 0,-1 1 0 0 0,1-1 0 0 0,-1 1 1 0 0,1 0-1 0 0,-1 0 0 0 0,0 0 0 0 0,1 1 0 0 0,-1-1 1 0 0,0 1-1 0 0,0 0 0 0 0,4 2 0 0 0,-3 0 36 0 0,-1 0-1 0 0,0-1 1 0 0,1 1-1 0 0,-1 1 1 0 0,-1-1 0 0 0,1 0-1 0 0,0 1 1 0 0,-1-1-1 0 0,0 1 1 0 0,0 0-1 0 0,-1 0 1 0 0,1 0 0 0 0,0 8-1 0 0,0-5 103 0 0,-1 1 0 0 0,0-1 0 0 0,0 1 0 0 0,-1 0 0 0 0,0-1 0 0 0,-1 1 0 0 0,0-1 0 0 0,0 1 0 0 0,-1-1 0 0 0,0 1 0 0 0,-1-1 0 0 0,1 0 0 0 0,-1 0 0 0 0,-1 0 0 0 0,0 0 0 0 0,0-1 0 0 0,0 0 0 0 0,-1 1 0 0 0,0-2 0 0 0,-1 1 0 0 0,1 0 0 0 0,-1-1 0 0 0,-9 7 0 0 0,1-2 49 0 0,0-1 0 0 0,0-1 0 0 0,-1 0-1 0 0,0-1 1 0 0,0-1 0 0 0,-1 0 0 0 0,0-1 0 0 0,-1 0 0 0 0,1-2 0 0 0,-30 5 0 0 0,27-6-5 0 0,0-1 0 0 0,0-1 0 0 0,0 0 0 0 0,-1-2-1 0 0,1 0 1 0 0,0-1 0 0 0,-23-6 0 0 0,36 7-96 0 0,1 0 1 0 0,0-1-1 0 0,-1 0 0 0 0,1 0 1 0 0,0-1-1 0 0,0 1 0 0 0,0-1 1 0 0,1 0-1 0 0,-1 0 0 0 0,1-1 1 0 0,0 1-1 0 0,0-1 1 0 0,0 0-1 0 0,0 0 0 0 0,0 0 1 0 0,1-1-1 0 0,0 1 0 0 0,0-1 1 0 0,0 0-1 0 0,0 0 0 0 0,1 0 1 0 0,0 0-1 0 0,0 0 0 0 0,1-1 1 0 0,-1 1-1 0 0,1-1 1 0 0,0 1-1 0 0,0-1 0 0 0,1-6 1 0 0,0 4-116 0 0,1-1 0 0 0,0 1 1 0 0,1 0-1 0 0,-1-1 1 0 0,2 1-1 0 0,-1 0 0 0 0,1 0 1 0 0,1 1-1 0 0,-1-1 1 0 0,1 1-1 0 0,0-1 0 0 0,1 1 1 0 0,0 0-1 0 0,0 1 0 0 0,1-1 1 0 0,-1 1-1 0 0,1 0 1 0 0,1 0-1 0 0,7-4 0 0 0,-3 0-26 0 0,1 1-1 0 0,1 1 0 0 0,0 1 0 0 0,0-1 0 0 0,0 2 1 0 0,1 0-1 0 0,0 1 0 0 0,0 0 0 0 0,0 1 1 0 0,18-3-1 0 0,-25 6 44 0 0,1 0 1 0 0,0 1-1 0 0,-1 0 0 0 0,1 0 1 0 0,-1 0-1 0 0,1 1 1 0 0,-1 1-1 0 0,1-1 0 0 0,-1 1 1 0 0,0 0-1 0 0,1 1 1 0 0,7 3-1 0 0,-12-4 63 0 0,0 0-1 0 0,0 0 1 0 0,0 0 0 0 0,0 1-1 0 0,-1-1 1 0 0,1 1 0 0 0,-1-1 0 0 0,1 1-1 0 0,-1 0 1 0 0,0 0 0 0 0,0 0-1 0 0,0 0 1 0 0,-1 1 0 0 0,1-1-1 0 0,-1 0 1 0 0,0 1 0 0 0,1-1 0 0 0,-2 1-1 0 0,1-1 1 0 0,0 1 0 0 0,-1 0-1 0 0,1-1 1 0 0,-1 1 0 0 0,0-1-1 0 0,-1 1 1 0 0,1 0 0 0 0,-1 4 0 0 0,0-3 84 0 0,0-1 0 0 0,0 0 1 0 0,0 1-1 0 0,-1-1 1 0 0,0 0-1 0 0,1 0 0 0 0,-1 1 1 0 0,-1-1-1 0 0,1-1 0 0 0,-1 1 1 0 0,1 0-1 0 0,-1-1 1 0 0,-4 4-1 0 0,1-1 35 0 0,-1 0 0 0 0,0 0 1 0 0,0-1-1 0 0,-1 0 0 0 0,0-1 0 0 0,-9 5 1 0 0,-6 0 135 0 0,0-1 0 0 0,-1-1 1 0 0,-46 8-1 0 0,41-10 82 0 0,-49 1 0 0 0,69-6-259 0 0,0 0 0 0 0,0-1 1 0 0,0 0-1 0 0,0 0 0 0 0,0-1 0 0 0,1 0 0 0 0,-1-1 0 0 0,1 1 0 0 0,-16-9 1 0 0,22 10-94 0 0,0-1 0 0 0,-1 1 0 0 0,1-1 1 0 0,0 1-1 0 0,1-1 0 0 0,-1 0 1 0 0,0 0-1 0 0,0 0 0 0 0,1 0 0 0 0,-1 0 1 0 0,1 0-1 0 0,0 0 0 0 0,0-1 0 0 0,-1 1 1 0 0,1 0-1 0 0,1-1 0 0 0,-1 1 0 0 0,0-1 1 0 0,1 1-1 0 0,-1-1 0 0 0,1 1 1 0 0,0-1-1 0 0,0 0 0 0 0,0 1 0 0 0,0-1 1 0 0,0 1-1 0 0,0-1 0 0 0,1 1 0 0 0,-1-1 1 0 0,3-4-1 0 0,0-3-911 0 0,2-1 1 0 0,-1 1-1 0 0,1 0 1 0 0,1 0-1 0 0,0 0 1 0 0,10-12-1 0 0,30-35-5684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02.8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 43 272 0 0,'0'0'3252'0'0,"-2"-3"-2884"0"0,1 3-279 0 0,1 0 0 0 0,0 0 0 0 0,-1 0 0 0 0,1 0 0 0 0,0 0 0 0 0,0 0 0 0 0,-1-1 0 0 0,1 1-1 0 0,0 0 1 0 0,-1 0 0 0 0,1 0 0 0 0,0-1 0 0 0,0 1 0 0 0,0 0 0 0 0,-1 0 0 0 0,1 0 0 0 0,0-1-1 0 0,0 1 1 0 0,0 0 0 0 0,0-1 0 0 0,-1 1 0 0 0,1 0 0 0 0,0 0 0 0 0,0-1 0 0 0,0 1 0 0 0,0 0 0 0 0,0-1-1 0 0,0 1 1 0 0,0 0 0 0 0,0-1 0 0 0,0 1 0 0 0,0 0 0 0 0,0 0 0 0 0,0-1 0 0 0,0 1 0 0 0,0 0 0 0 0,0-1-1 0 0,0 1 1 0 0,0 0 0 0 0,0-1 0 0 0,1 1 0 0 0,-1 0 0 0 0,0 0 0 0 0,0-1 0 0 0,0 1 0 0 0,0 0 0 0 0,1 0-1 0 0,-1-1 1 0 0,0 1 0 0 0,0 0 0 0 0,1 0 0 0 0,-1-1 0 0 0,24-2 6508 0 0,-9 2-7849 0 0,458-10 1475 0 0,-296 13-271 0 0,205 3-83 0 0,270-4-759 0 0,-597-3 833 0 0,90-15 0 0 0,-144 17 13 0 0,0 0-1 0 0,0 0 1 0 0,0 0-1 0 0,0 0 1 0 0,-1 0 0 0 0,1 1-1 0 0,0-1 1 0 0,0 0-1 0 0,0 1 1 0 0,-1-1-1 0 0,1 0 1 0 0,0 1-1 0 0,0-1 1 0 0,-1 1 0 0 0,1-1-1 0 0,0 1 1 0 0,-1-1-1 0 0,1 1 1 0 0,0 0-1 0 0,-1-1 1 0 0,1 1 0 0 0,-1 0-1 0 0,1-1 1 0 0,-1 1-1 0 0,0 0 1 0 0,1 0-1 0 0,-1-1 1 0 0,1 1-1 0 0,-1 0 1 0 0,0 0 0 0 0,0 0-1 0 0,0-1 1 0 0,0 1-1 0 0,1 0 1 0 0,-1 0-1 0 0,0 0 1 0 0,0 0 0 0 0,0 0-1 0 0,-1 1 1 0 0,1 0-141 0 0,0 1 1 0 0,0-1 0 0 0,0 1 0 0 0,0-1 0 0 0,0 1 0 0 0,-1-1-1 0 0,1 1 1 0 0,-1-1 0 0 0,0 1 0 0 0,1-1 0 0 0,-1 0-1 0 0,-1 1 1 0 0,1-1 0 0 0,-2 3 0 0 0,-21 14-3589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6.68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2 156 0 0,'0'0'1244'0'0,"0"-2"-1024"0"0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5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7477 0 0,'0'0'4789'0'0,"51"3"-7001"0"0,81-5 2178 0 0,-29-2-6317 0 0,-86 4 3526 0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5.80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4424 0 0,'0'0'8609'0'0,"96"4"-15485"0"0,-73-4 5523 0 0,1 3-95 0 0,-4-1-236 0 0,-1-1 12 0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7.74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5428 0 0,'0'0'6750'0'0,"1"5"-8305"0"0,81 373 3104 0 0,-60-258-2370 0 0,-15-96-320 0 0,-7-23 959 0 0,1-1 0 0 0,-1 1 0 0 0,0 0 0 0 0,1 0 0 0 0,-1-1 0 0 0,1 1 0 0 0,-1 0 0 0 0,1 0 0 0 0,-1-1 0 0 0,1 1 0 0 0,0-1 0 0 0,-1 1 0 0 0,1 0 0 0 0,0-1 1 0 0,-1 1-1 0 0,1-1 0 0 0,0 0 0 0 0,0 1 0 0 0,-1-1 0 0 0,1 1 0 0 0,0-1 0 0 0,0 0 0 0 0,0 0 0 0 0,1 1 0 0 0,2-16-5479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8.17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1 165 10469 0 0,'0'0'3668'0'0,"7"-3"-5070"0"0,14-5 1533 0 0,0-2-1 0 0,0-1 1 0 0,-1-1-1 0 0,26-19 1 0 0,-30 18-397 0 0,1 2 0 0 0,0 0 0 0 0,1 0 0 0 0,1 2 1 0 0,-1 0-1 0 0,1 1 0 0 0,36-9 0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48.7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6625 0 0,'0'0'7550'0'0,"1"8"-10413"0"0,6 305 2910 0 0,-7-224-335 0 0,11-106-391 0 0,2 5 703 0 0,26-27-39 0 0,2 1 1 0 0,48-34-1 0 0,-76 62-9 0 0,1 1-1 0 0,1 1 1 0 0,0 0 0 0 0,0 1-1 0 0,0 0 1 0 0,1 2-1 0 0,-1 0 1 0 0,1 0 0 0 0,1 1-1 0 0,-1 1 1 0 0,26-1 0 0 0,-33 4 20 0 0,-1 0 1 0 0,1 0-1 0 0,0 1 1 0 0,0 1-1 0 0,0-1 1 0 0,-1 1-1 0 0,1 1 1 0 0,-1-1 0 0 0,1 2-1 0 0,8 4 1 0 0,-11-5 10 0 0,0 1 1 0 0,-1 0 0 0 0,1 0-1 0 0,-1 1 1 0 0,0-1 0 0 0,0 1-1 0 0,-1 0 1 0 0,1 0 0 0 0,-1 1-1 0 0,-1 0 1 0 0,1-1 0 0 0,-1 1-1 0 0,6 12 1 0 0,-6-9 35 0 0,0 1 1 0 0,0-1-1 0 0,-1 1 0 0 0,0-1 1 0 0,0 1-1 0 0,-1 0 1 0 0,-1 0-1 0 0,0 0 0 0 0,0-1 1 0 0,0 1-1 0 0,-2 0 1 0 0,-1 11-1 0 0,-1-8 4 0 0,0 1 0 0 0,-1 0 1 0 0,-1-1-1 0 0,0 0 0 0 0,0 0 0 0 0,-1-1 1 0 0,-15 20-1 0 0,7-13-18 0 0,-1-2 1 0 0,0 0-1 0 0,-1-1 1 0 0,-1 0-1 0 0,0-1 0 0 0,-1-2 1 0 0,0 0-1 0 0,-1 0 1 0 0,-43 17-1 0 0,47-23 104 0 0,-1-2-1 0 0,-33 8 1 0 0,45-12-101 0 0,0 0 1 0 0,0-1-1 0 0,0 1 1 0 0,0-1-1 0 0,0 0 0 0 0,0 0 1 0 0,0-1-1 0 0,0 1 0 0 0,0-1 1 0 0,0 0-1 0 0,1-1 1 0 0,-1 1-1 0 0,0-1 0 0 0,0 0 1 0 0,-4-3-1 0 0,8 5-39 0 0,0-1 1 0 0,0 0-1 0 0,0 0 0 0 0,0 1 0 0 0,0-1 1 0 0,0 0-1 0 0,1 0 0 0 0,-1 0 0 0 0,0 0 1 0 0,0 0-1 0 0,1 0 0 0 0,-1 0 0 0 0,1 0 1 0 0,-1 0-1 0 0,1 0 0 0 0,0 0 1 0 0,-1 0-1 0 0,1 0 0 0 0,0 0 0 0 0,0-1 1 0 0,-1 1-1 0 0,1 0 0 0 0,0 0 0 0 0,0 0 1 0 0,0 0-1 0 0,1 0 0 0 0,-1-1 0 0 0,0 1 1 0 0,0 0-1 0 0,1 0 0 0 0,-1 0 0 0 0,0 0 1 0 0,1 0-1 0 0,-1 0 0 0 0,1 0 0 0 0,0 0 1 0 0,-1 0-1 0 0,1 0 0 0 0,0 0 0 0 0,-1 0 1 0 0,1 0-1 0 0,0 0 0 0 0,2-1 1 0 0,1-2-110 0 0,1 0 1 0 0,0 0-1 0 0,0 0 1 0 0,0 0-1 0 0,1 1 1 0 0,9-5-1 0 0,-3 4 58 0 0,0-1 0 0 0,0 2 0 0 0,1 0 0 0 0,15-2 0 0 0,-25 4-68 0 0,0 0-1 0 0,0 1 0 0 0,1-1 1 0 0,-1 1-1 0 0,0 0 0 0 0,1 0 0 0 0,-1 1 1 0 0,0-1-1 0 0,0 1 0 0 0,1-1 1 0 0,-1 1-1 0 0,0 0 0 0 0,0 0 0 0 0,0 0 1 0 0,0 1-1 0 0,0-1 0 0 0,0 1 1 0 0,0 0-1 0 0,0 0 0 0 0,-1-1 0 0 0,4 4 1 0 0,-2 3-2091 0 0,-5 2-625 0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1.4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0 230 2220 0 0,'0'0'3593'0'0,"4"2"-3164"0"0,-4-1-366 0 0,1-1 1 0 0,0 1-1 0 0,0-1 0 0 0,-1 1 0 0 0,1-1 1 0 0,0 1-1 0 0,0-1 0 0 0,0 0 1 0 0,-1 1-1 0 0,1-1 0 0 0,0 0 0 0 0,0 0 1 0 0,0 0-1 0 0,0 1 0 0 0,0-1 1 0 0,0 0-1 0 0,0 0 0 0 0,0-1 1 0 0,0 1-1 0 0,-1 0 0 0 0,1 0 0 0 0,0 0 1 0 0,0 0-1 0 0,0-1 0 0 0,0 1 1 0 0,0 0-1 0 0,-1-1 0 0 0,3 0 1 0 0,22-24 2097 0 0,-19 17-2168 0 0,19-24 413 0 0,-1-2 0 0 0,-2-1 0 0 0,30-63-1 0 0,-52 98-402 0 0,0-2 191 0 0,1 19-706 0 0,2 0 0 0 0,-1 0 0 0 0,2-1 0 0 0,8 25 0 0 0,5 21 414 0 0,-7 2 209 0 0,-3 0-1 0 0,-2 1 1 0 0,-8 113-1 0 0,-4-90-1645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1.89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8 2812 0 0,'0'0'7110'0'0,"16"1"-6703"0"0,285-9 488 0 0,-247 9-1424 0 0,0 2 0 0 0,73 13-1 0 0,-121-14 102 0 0,12 2-987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2.35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0 3624 0 0,'0'0'4891'0'0,"5"14"-5517"0"0,29 110 1234 0 0,-28-81-280 0 0,-2 1 0 0 0,-4 83-1 0 0,-1-61-253 0 0,1-49-189 0 0,-1 0 0 0 0,-1 0 0 0 0,0 0 0 0 0,-2 0 0 0 0,0-1 0 0 0,-11 31 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3.7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92 50 8657 0 0,'0'0'2455'0'0,"14"-7"-4480"0"0,49-23 1805 0 0,-56 27 189 0 0,0 1-1 0 0,1 0 0 0 0,-1 0 0 0 0,1 1 1 0 0,-1 0-1 0 0,1 0 0 0 0,-1 1 0 0 0,1 0 1 0 0,-1 0-1 0 0,1 1 0 0 0,-1 0 0 0 0,1 0 1 0 0,-1 1-1 0 0,0-1 0 0 0,8 5 0 0 0,-11-5 19 0 0,0 1-1 0 0,0-1 0 0 0,0 1 0 0 0,-1 0 1 0 0,1 1-1 0 0,-1-1 0 0 0,1 1 0 0 0,-1-1 1 0 0,0 1-1 0 0,0 0 0 0 0,0 0 0 0 0,-1 1 0 0 0,1-1 1 0 0,-1 0-1 0 0,1 1 0 0 0,1 4 0 0 0,-2-3 11 0 0,0 1 0 0 0,0-1-1 0 0,-1 1 1 0 0,0 0 0 0 0,0 0 0 0 0,0 0-1 0 0,-1-1 1 0 0,1 1 0 0 0,-2 0-1 0 0,0 8 1 0 0,-1 2 17 0 0,-2 0 0 0 0,0 0 0 0 0,-1 0 1 0 0,0 0-1 0 0,-2-1 0 0 0,1 0 0 0 0,-12 17 0 0 0,5-11 19 0 0,-1 0 0 0 0,0-1 0 0 0,-2-1 1 0 0,-1 0-1 0 0,0-2 0 0 0,-1 1 0 0 0,0-2 0 0 0,-2-1 0 0 0,-29 19 0 0 0,27-22 929 0 0,1-1-1 0 0,-1 0 0 0 0,-26 7 0 0 0,125-18-610 0 0,264-28-1110 0 0,-118-2-4512 0 0,-190 23 2351 0 0,10-6-859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50:06.71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80 0 0,'0'0'8549'0'0,"1"4"-9151"0"0,23 3 1030 0 0,1-1 1 0 0,-1-1-1 0 0,1-1 1 0 0,0-2-1 0 0,44 0 1 0 0,-21-1-165 0 0,772 32 690 0 0,220-22 728 0 0,-667-13-967 0 0,-310-3-572 0 0,-11 0 3304 0 0,-52 40-15926 0 0,0-72 7155 0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4.1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40 5957 0 0,'0'0'6734'0'0,"14"-2"-8367"0"0,25-3 1524 0 0,201-21 224 0 0,-208 24-204 0 0,2-1-114 0 0,0 1 1 0 0,0 2-1 0 0,-1 1 1 0 0,38 7-1 0 0,-35 3-3842 0 0,-24-5 976 0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4.55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 8825 0 0,'0'0'7086'0'0,"3"14"-9639"0"0,8 45 2764 0 0,21 128-271 0 0,-13 54 107 0 0,-13-129-1810 0 0,4 0-3863 0 0,-2-54 823 0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5.1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23 0 5064 0 0,'0'0'6620'0'0,"-3"15"-8784"0"0,2-8 2139 0 0,-6 28-85 0 0,-4 61 1 0 0,11-90 64 0 0,0 1 1 0 0,0 0 0 0 0,1 0 0 0 0,0 0 0 0 0,0 0 0 0 0,0-1 0 0 0,1 1 0 0 0,0-1 0 0 0,1 1 0 0 0,-1-1 0 0 0,1 0 0 0 0,6 10 0 0 0,-5-12 25 0 0,-1 0 1 0 0,1 0-1 0 0,0 0 1 0 0,-1 0-1 0 0,2-1 1 0 0,-1 1-1 0 0,0-1 1 0 0,1 0-1 0 0,0-1 0 0 0,-1 1 1 0 0,1-1-1 0 0,0 0 1 0 0,0 0-1 0 0,0 0 1 0 0,1-1-1 0 0,8 2 0 0 0,1-1-375 0 0,0-1-1 0 0,0 0 0 0 0,0-1 0 0 0,0-1 0 0 0,0 0 0 0 0,0-1 1 0 0,0-1-1 0 0,0 0 0 0 0,-1-1 0 0 0,0 0 0 0 0,0-2 1 0 0,0 1-1 0 0,0-2 0 0 0,21-13 0 0 0,-16 8 136 0 0,0-2 0 0 0,-2 0 0 0 0,25-25-1 0 0,-21 18 1885 0 0,-2-2 0 0 0,20-30 0 0 0,-45 68-1001 0 0,1 0 0 0 0,0 1-1 0 0,1 0 1 0 0,-3 20 0 0 0,-14 93-239 0 0,17-100-356 0 0,1 0-1 0 0,2 0 1 0 0,0 0 0 0 0,7 53-1 0 0,-4-74-382 0 0,-1-1 0 0 0,1 0 0 0 0,0 0-1 0 0,1 0 1 0 0,0 0 0 0 0,0 0 0 0 0,0-1 0 0 0,1 1-1 0 0,0-1 1 0 0,0 0 0 0 0,7 7 0 0 0,2-5-2378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5.61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2 5885 0 0,'0'0'4913'0'0,"17"0"-5797"0"0,123-2 1217 0 0,75 12 236 0 0,-177-5-1284 0 0,0 2-1 0 0,0 1 1 0 0,56 20-1 0 0,-36-10-5306 0 0,-48-18 4090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6.01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80 0 9925 0 0,'0'0'2415'0'0,"-6"18"-3461"0"0,-13 39 1317 0 0,-20 106 0 0 0,29-58-339 0 0,5 1 0 0 0,9 117 0 0 0,0-31-6825 0 0,-4-157 2250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6.68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293 78 3068 0 0,'0'0'1562'0'0,"-16"0"-1682"0"0,-50 1-162 0 0,57 0 258 0 0,-1 1 1 0 0,1 0 0 0 0,0 0-1 0 0,0 1 1 0 0,0 0 0 0 0,0 1-1 0 0,0 0 1 0 0,0 0 0 0 0,1 1-1 0 0,-11 8 1 0 0,15-11 15 0 0,1 0 2 0 0,0 0-1 0 0,0 0 1 0 0,1 0-1 0 0,-1 0 1 0 0,1 1 0 0 0,-1-1-1 0 0,1 1 1 0 0,0 0-1 0 0,-1-1 1 0 0,1 1 0 0 0,1 0-1 0 0,-1 0 1 0 0,0 0-1 0 0,1 1 1 0 0,0-1 0 0 0,-1 0-1 0 0,1 0 1 0 0,1 1-1 0 0,-1-1 1 0 0,0 1 0 0 0,1-1-1 0 0,0 1 1 0 0,-1-1-1 0 0,1 1 1 0 0,1-1 0 0 0,-1 1-1 0 0,1-1 1 0 0,-1 1-1 0 0,1-1 1 0 0,0 0 0 0 0,0 1-1 0 0,0-1 1 0 0,1 0-1 0 0,-1 0 1 0 0,3 4 0 0 0,5 9 68 0 0,0-1 1 0 0,2-1 0 0 0,-1 0 0 0 0,2 0-1 0 0,18 18 1 0 0,9 3 10 0 0,61 42-1 0 0,-64-52-140 0 0,-2 2 0 0 0,56 56 0 0 0,-88-81 63 0 0,0-1 0 0 0,0 1 0 0 0,-1 0 0 0 0,1-1 0 0 0,-1 1 0 0 0,1 0 0 0 0,-1 0 0 0 0,0 0 0 0 0,0 0 0 0 0,0 1 0 0 0,0-1 0 0 0,0 0 0 0 0,0 0 0 0 0,-1 1 0 0 0,1-1 0 0 0,-1 0 0 0 0,1 1 0 0 0,-1-1 0 0 0,0 0 0 0 0,0 4 0 0 0,-1-5 34 0 0,0 1-1 0 0,-1 0 1 0 0,1-1 0 0 0,0 1 0 0 0,-1-1-1 0 0,1 1 1 0 0,-1-1 0 0 0,1 0-1 0 0,-1 1 1 0 0,1-1 0 0 0,-1 0-1 0 0,0 0 1 0 0,0 0 0 0 0,0 0-1 0 0,0-1 1 0 0,0 1 0 0 0,1 0 0 0 0,-1-1-1 0 0,0 1 1 0 0,0-1 0 0 0,0 0-1 0 0,-1 0 1 0 0,-1 0 0 0 0,-27 4 276 0 0,0-2 1 0 0,0-1 0 0 0,0-2-1 0 0,0-1 1 0 0,0-1-1 0 0,1-2 1 0 0,-1-1 0 0 0,1-1-1 0 0,0-1 1 0 0,-34-16-1 0 0,59 22-158 0 0,-1 0 0 0 0,1-1-1 0 0,0 0 1 0 0,0 0-1 0 0,0 0 1 0 0,0-1 0 0 0,-5-5-1 0 0,9 8-121 0 0,0 0 1 0 0,0 0-1 0 0,0 0 0 0 0,0-1 0 0 0,0 1 1 0 0,1 0-1 0 0,-1-1 0 0 0,0 1 0 0 0,1 0 0 0 0,-1-1 1 0 0,1 1-1 0 0,0-1 0 0 0,-1 1 0 0 0,1-1 0 0 0,0 1 1 0 0,0-1-1 0 0,0 1 0 0 0,0-1 0 0 0,0 1 1 0 0,0-1-1 0 0,0 1 0 0 0,1-1 0 0 0,-1 1 0 0 0,1-1 1 0 0,-1 1-1 0 0,1 0 0 0 0,-1-1 0 0 0,1 1 0 0 0,0 0 1 0 0,-1-1-1 0 0,1 1 0 0 0,0 0 0 0 0,2-2 1 0 0,9-10-199 0 0,2 0 1 0 0,-1 2 0 0 0,1-1 0 0 0,1 2-1 0 0,0 0 1 0 0,0 0 0 0 0,29-11 0 0 0,1-3-127 0 0,0-1 149 0 0,98-62-250 0 0,-126 75 392 0 0,1-1 1 0 0,-2-1 0 0 0,0-1 0 0 0,0 0 0 0 0,20-26-1 0 0,-33 37 50 0 0,-1 0-1 0 0,1 0 1 0 0,-1 0-1 0 0,0 0 1 0 0,0 0-1 0 0,0 0 1 0 0,0 0-1 0 0,-1-1 0 0 0,0 1 1 0 0,0-1-1 0 0,0 1 1 0 0,0-1-1 0 0,-1 1 1 0 0,1-1-1 0 0,-1 0 1 0 0,-1-7-1 0 0,0 8-20 0 0,0 0 0 0 0,0 1 1 0 0,-1-1-1 0 0,1 0 0 0 0,-1 0 0 0 0,0 1 0 0 0,0-1 0 0 0,-1 1 0 0 0,1 0 0 0 0,0 0 1 0 0,-1 0-1 0 0,0 0 0 0 0,0 0 0 0 0,0 0 0 0 0,0 1 0 0 0,0-1 0 0 0,-1 1 1 0 0,1 0-1 0 0,-5-2 0 0 0,-6-3-88 0 0,-2 0-1 0 0,1 1 1 0 0,0 1 0 0 0,-1 0 0 0 0,0 2 0 0 0,0-1-1 0 0,-1 2 1 0 0,1 0 0 0 0,-32 1 0 0 0,18 3-660 0 0,0 1 0 0 0,0 1-1 0 0,1 2 1 0 0,-48 15 0 0 0,32-6-2160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7.41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3 4856 0 0,'0'0'5673'0'0,"119"0"-7541"0"0,-66 0 1364 0 0,3 0-848 0 0,-10 0-825 0 0,28-3-1763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49:37.8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38 3816 0 0,'0'0'6121'0'0,"76"-16"-6481"0"0,-49 11 360 0 0,7 1 168 0 0,5-1-156 0 0,0 1-12 0 0,5 2-76 0 0,1 1-144 0 0,1 1-236 0 0,-6 0-656 0 0,-3 0-528 0 0,-14 0-1421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29.40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107 1449 1696 0 0,'0'0'4891'0'0,"13"13"-4712"0"0,-10-9-181 0 0,13 15-15 0 0,1-2-1 0 0,0 0 1 0 0,2-1-1 0 0,24 17 1 0 0,-28-25 112 0 0,-1 0 1 0 0,1-1-1 0 0,0-1 0 0 0,1 0 1 0 0,0-1-1 0 0,0-1 1 0 0,0 0-1 0 0,25 1 1 0 0,-17-3 365 0 0,1-2 1 0 0,0-1-1 0 0,0 0 1 0 0,-1-2-1 0 0,25-6 1 0 0,21-10 486 0 0,-2-4 1 0 0,121-56 0 0 0,-188 79-961 0 0,39-18 111 0 0,-2-2 1 0 0,0-1-1 0 0,-2-2 0 0 0,54-43 0 0 0,-73 51-17 0 0,0-1 0 0 0,-2 0-1 0 0,0-1 1 0 0,0-1 0 0 0,-2 0 0 0 0,0-1-1 0 0,-2 0 1 0 0,0-1 0 0 0,-1 0 0 0 0,12-33 0 0 0,-14 24 4 0 0,-1 1 1 0 0,-1-1 0 0 0,3-50 0 0 0,-7-89 2 0 0,-2 103-219 0 0,-3 11 24 0 0,-3 0 1 0 0,-2 0-1 0 0,-2 1 1 0 0,-18-53-1 0 0,14 59 77 0 0,-28-65 0 0 0,34 93 15 0 0,-1 1 0 0 0,-1 0 0 0 0,-1 1 0 0 0,0 0 0 0 0,-1 1 0 0 0,-18-19 0 0 0,20 26-84 0 0,0 0 1 0 0,-1 1 0 0 0,-1 0 0 0 0,1 0-1 0 0,-1 2 1 0 0,0-1 0 0 0,-1 1 0 0 0,0 1 0 0 0,0 0-1 0 0,0 1 1 0 0,0 1 0 0 0,-23-4 0 0 0,7 4-48 0 0,0 1 0 0 0,1 2 0 0 0,-1 0 0 0 0,0 2 0 0 0,-30 7 0 0 0,22-2 58 0 0,1 2-1 0 0,0 2 0 0 0,1 1 1 0 0,1 2-1 0 0,0 1 1 0 0,0 1-1 0 0,2 2 1 0 0,0 2-1 0 0,1 1 0 0 0,1 1 1 0 0,-30 29-1 0 0,40-31 17 0 0,1 1 0 0 0,0 1 0 0 0,2 0-1 0 0,-17 29 1 0 0,-46 104-77 0 0,60-112 93 0 0,1-3 69 0 0,1 1 1 0 0,2 0 0 0 0,2 1 0 0 0,-12 59-1 0 0,17-19-47 0 0,4 0-1 0 0,5 94 0 0 0,0-158 12 0 0,2 0 1 0 0,0-1-1 0 0,0 1 1 0 0,2 0-1 0 0,0-1 1 0 0,2 1-1 0 0,-1-1 0 0 0,17 32 1 0 0,-15-38 29 0 0,-1-1 1 0 0,1 1-1 0 0,1-1 1 0 0,0 0-1 0 0,0-1 1 0 0,1 0-1 0 0,1 0 0 0 0,-1-1 1 0 0,1 0-1 0 0,0-1 1 0 0,1 0-1 0 0,0 0 1 0 0,18 7-1 0 0,-2-4 72 0 0,-1-1 1 0 0,1-2-1 0 0,0 0 0 0 0,46 4 1 0 0,-12-6 1122 0 0,66-4 0 0 0,-121-1-1063 0 0,1 0 1 0 0,0-1 0 0 0,-1 0 0 0 0,1 0 0 0 0,0 0-1 0 0,-1-1 1 0 0,11-3 0 0 0,-16 4-133 0 0,0 1-1 0 0,0-1 1 0 0,0 0-1 0 0,0 0 1 0 0,0 1 0 0 0,0-1-1 0 0,0 0 1 0 0,0 0-1 0 0,0 0 1 0 0,0 0-1 0 0,0 0 1 0 0,0 0 0 0 0,-1 0-1 0 0,1-1 1 0 0,-1 1-1 0 0,1 0 1 0 0,-1 0 0 0 0,1-2-1 0 0,0 1-189 0 0,-1-1 0 0 0,0 1 0 0 0,0 0 0 0 0,0-1 0 0 0,0 1 0 0 0,-1 0 0 0 0,1-1 0 0 0,-1 1 1 0 0,1 0-1 0 0,-1 0 0 0 0,0-1 0 0 0,0 1 0 0 0,-2-3 0 0 0,-10-20-4221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31.22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751 1762 836 0 0,'0'0'5435'0'0,"14"-12"-5505"0"0,107-87 157 0 0,114-98 2469 0 0,-219 181-2475 0 0,0-1 0 0 0,-1 0 1 0 0,-1-1-1 0 0,-1-1 0 0 0,0 0 0 0 0,16-35 0 0 0,-7 6 12 0 0,27-89-1 0 0,-32 75 172 0 0,-3 1 1 0 0,-3-2-1 0 0,6-122 1 0 0,-16 70 27 0 0,-18-143-1 0 0,15 236-260 0 0,-2 1 0 0 0,0-1 0 0 0,-1 1 0 0 0,-1 0 0 0 0,-1 0 0 0 0,-12-23 0 0 0,14 34-114 0 0,0 1 0 0 0,-1-1 1 0 0,0 2-1 0 0,0-1 0 0 0,-1 1 1 0 0,0 0-1 0 0,0 0 1 0 0,-1 1-1 0 0,0-1 0 0 0,0 2 1 0 0,-1-1-1 0 0,0 2 0 0 0,0-1 1 0 0,-15-6-1 0 0,-12-3-200 0 0,0 3 0 0 0,-1 0 0 0 0,0 3 0 0 0,-1 1 0 0 0,0 1 0 0 0,0 2 1 0 0,0 2-1 0 0,-52 3 0 0 0,69 2 210 0 0,0 1 0 0 0,1 1 0 0 0,-1 1 0 0 0,-33 13 0 0 0,-77 41-528 0 0,23-9-13 0 0,103-48 553 0 0,-40 16-306 0 0,1 1-1 0 0,-70 43 0 0 0,101-53 352 0 0,1 0 0 0 0,0 1 1 0 0,0 0-1 0 0,1 1 0 0 0,0 0 1 0 0,1 1-1 0 0,1 0 0 0 0,-1 0 0 0 0,2 1 1 0 0,0 1-1 0 0,0-1 0 0 0,-8 23 0 0 0,1 9 26 0 0,2 0 0 0 0,1 1 0 0 0,3 1 0 0 0,-7 84 0 0 0,13-40 77 0 0,14 140 0 0 0,-9-186-105 0 0,-7 81 1 0 0,0-40 30 0 0,4-79-5 0 0,1 1 0 0 0,0 0 0 0 0,1-1 0 0 0,0 1 0 0 0,0-1 0 0 0,1 1 0 0 0,-1-1 0 0 0,2 1 0 0 0,4 9 0 0 0,-5-11 3 0 0,2-1-1 0 0,-1 0 0 0 0,1 0 0 0 0,0-1 0 0 0,0 1 0 0 0,0-1 1 0 0,0 0-1 0 0,1 0 0 0 0,0 0 0 0 0,0 0 0 0 0,0-1 0 0 0,9 5 0 0 0,20 7 160 0 0,1-1 0 0 0,0-2-1 0 0,63 13 1 0 0,-1 0 1255 0 0,-97-25-1308 0 0,1 0 0 0 0,-1 0 0 0 0,1 0 0 0 0,-1 0-1 0 0,1 0 1 0 0,-1 0 0 0 0,1 1 0 0 0,-1-1 0 0 0,1 0 0 0 0,-1 0 0 0 0,1 0 0 0 0,-1 0-1 0 0,1 0 1 0 0,-1 1 0 0 0,0-1 0 0 0,1 0 0 0 0,-1 1 0 0 0,1-1 0 0 0,-1 0 0 0 0,0 1-1 0 0,1-1 1 0 0,-1 0 0 0 0,0 1 0 0 0,1-1 0 0 0,-1 0 0 0 0,0 1 0 0 0,0-1 0 0 0,1 1-1 0 0,-1-1 1 0 0,0 1 0 0 0,0-1 0 0 0,0 1 0 0 0,1 0 0 0 0,-15 6-1491 0 0,-12-3-7283 0 0,68-17 7476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43.53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226 91 612 0 0,'0'0'2684'0'0,"-6"-10"-2288"0"0,-33-66 924 0 0,38 76-1365 0 0,1-1 1 0 0,-1 0-1 0 0,0 1 1 0 0,0 0 0 0 0,0-1-1 0 0,0 1 1 0 0,0-1-1 0 0,1 1 1 0 0,-1 0-1 0 0,0 0 1 0 0,0 0 0 0 0,0-1-1 0 0,0 1 1 0 0,0 0-1 0 0,0 0 1 0 0,0 0-1 0 0,0 0 1 0 0,0 1-1 0 0,0-1 1 0 0,0 0 0 0 0,1 0-1 0 0,-1 0 1 0 0,0 1-1 0 0,0-1 1 0 0,0 0-1 0 0,0 1 1 0 0,0-1-1 0 0,1 1 1 0 0,-1-1 0 0 0,-1 2-1 0 0,-27 16 37 0 0,17-6 1 0 0,0 1 0 0 0,1 0 0 0 0,0 0 0 0 0,2 1 0 0 0,-1 0 0 0 0,1 1 0 0 0,1 0 1 0 0,1 0-1 0 0,0 1 0 0 0,1 0 0 0 0,1 0 0 0 0,0 1 0 0 0,1-1 0 0 0,1 1 0 0 0,1 0 0 0 0,0 0 1 0 0,1 30-1 0 0,1-27-11 0 0,1 0 0 0 0,1-1 0 0 0,1 1 0 0 0,0-1 0 0 0,2 0 1 0 0,0 0-1 0 0,9 21 0 0 0,-10-31 120 0 0,0 0 0 0 0,0 0-1 0 0,1-1 1 0 0,1 0 0 0 0,-1 0 0 0 0,1 0 0 0 0,1 0 0 0 0,-1-1 0 0 0,1 0-1 0 0,1 0 1 0 0,-1-1 0 0 0,1 0 0 0 0,0 0 0 0 0,1-1 0 0 0,-1 0 0 0 0,12 4-1 0 0,-9-4 41 0 0,1-1 0 0 0,0 0 0 0 0,0-1 0 0 0,1-1 0 0 0,-1 0 0 0 0,0 0 0 0 0,1-1 0 0 0,-1-1 0 0 0,1 0 0 0 0,-1-1 0 0 0,1 0 0 0 0,-1-1 0 0 0,1 0 0 0 0,-1-1 0 0 0,0 0 0 0 0,0-1 0 0 0,0-1 0 0 0,-1 1 0 0 0,0-2 0 0 0,0 0 0 0 0,0 0-1 0 0,13-11 1 0 0,-17 11-36 0 0,0-1 0 0 0,-1 0 0 0 0,0 0 0 0 0,-1-1 0 0 0,0 0-1 0 0,0 1 1 0 0,0-2 0 0 0,-1 1 0 0 0,0 0 0 0 0,-1-1 0 0 0,0 0-1 0 0,3-11 1 0 0,-3 5-42 0 0,0-1-1 0 0,0 0 1 0 0,-2 1-1 0 0,0-1 1 0 0,0 0-1 0 0,-4-24 1 0 0,1 29-15 0 0,-1-1 0 0 0,0 1 0 0 0,-1-1 0 0 0,0 1 0 0 0,-1 0 0 0 0,0 1 0 0 0,-8-14 0 0 0,-44-67 382 0 0,55 88-372 0 0,0 1 0 0 0,0-1-1 0 0,1 0 1 0 0,-1 0 0 0 0,1 0 0 0 0,-1 0 0 0 0,1 0 0 0 0,0 0-1 0 0,0 0 1 0 0,0-4 0 0 0,-1-3 257 0 0,-3-2-151 0 0,1 1 0 0 0,-2 1-1 0 0,1-1 1 0 0,-8-10 0 0 0,12 20-225 0 0,0-1 0 0 0,-1 0 0 0 0,1 0 0 0 0,0 0-1 0 0,-1 1 1 0 0,1-1 0 0 0,-1 1 0 0 0,0-1 0 0 0,1 1 0 0 0,-1 0 0 0 0,0 0 0 0 0,0-1 0 0 0,0 1 0 0 0,0 0 0 0 0,0 1 0 0 0,0-1-1 0 0,0 0 1 0 0,0 1 0 0 0,0-1 0 0 0,0 1 0 0 0,-4-1 0 0 0,0 2-232 0 0,0-1 0 0 0,0 2 0 0 0,0-1 0 0 0,0 0 0 0 0,0 1 0 0 0,-8 4 0 0 0,-14 2-1409 0 0,-13-6-1094 0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33.70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606 1522 1056 0 0,'0'0'3354'0'0,"14"-2"-3293"0"0,45-6 26 0 0,-50 6 52 0 0,-1 0 0 0 0,0 0 0 0 0,0-1 0 0 0,0 0 0 0 0,0 0 0 0 0,9-6 0 0 0,14-6 731 0 0,-18 11-734 0 0,1-2 0 0 0,-1 1 0 0 0,-1-2 0 0 0,1 0 0 0 0,-1 0 0 0 0,0-1 0 0 0,-1-1 0 0 0,0 0 0 0 0,0 0 0 0 0,-1-1 0 0 0,15-18 0 0 0,42-45 81 0 0,-48 55-107 0 0,-1-1 0 0 0,-1 0-1 0 0,-1-1 1 0 0,0-1 0 0 0,-2-1-1 0 0,0 0 1 0 0,15-35 0 0 0,48-119 563 0 0,-28 68-613 0 0,-42 92 11 0 0,-1 1-1 0 0,-1-1 1 0 0,-1-1 0 0 0,0 1-1 0 0,-1 0 1 0 0,-1-1 0 0 0,0 0 0 0 0,-1 1-1 0 0,-1-1 1 0 0,-1 0 0 0 0,0 1 0 0 0,-1-1-1 0 0,-1 0 1 0 0,-8-27 0 0 0,-2-1 12 0 0,-38-101 157 0 0,44 131-190 0 0,0 0 1 0 0,-1 1-1 0 0,-1-1 1 0 0,0 2-1 0 0,-1 0 0 0 0,0 0 1 0 0,-16-15-1 0 0,5 8-102 0 0,-1 0-1 0 0,-1 1 0 0 0,-1 2 0 0 0,-1 0 0 0 0,-47-23 1 0 0,34 22-577 0 0,-80-32 33 0 0,106 46 499 0 0,0 1-1 0 0,-1 0 0 0 0,1 1 0 0 0,0 0 0 0 0,-1 0 0 0 0,1 2 0 0 0,-26 1 0 0 0,31 0 33 0 0,0 1 0 0 0,0 0 0 0 0,0 1 0 0 0,0-1 1 0 0,1 1-1 0 0,-1 1 0 0 0,1-1 0 0 0,0 1 0 0 0,0 0 0 0 0,0 0 0 0 0,-7 8 0 0 0,-8 8-36 0 0,-27 33-1 0 0,37-41 61 0 0,-50 64-60 0 0,-66 108-1 0 0,-34 94 29 0 0,66-81-8 0 0,82-163 19 0 0,1 1 0 0 0,2 0 0 0 0,-11 72 0 0 0,19-92 48 0 0,2 0 0 0 0,0 0 0 0 0,0 0-1 0 0,2 0 1 0 0,0 0 0 0 0,0 0 0 0 0,1-1 0 0 0,1 1 0 0 0,1-1 0 0 0,0 0-1 0 0,1 0 1 0 0,0-1 0 0 0,1 1 0 0 0,0-1 0 0 0,2-1 0 0 0,-1 1-1 0 0,1-1 1 0 0,1-1 0 0 0,0 0 0 0 0,1 0 0 0 0,20 15 0 0 0,-21-20 57 0 0,-1 0 0 0 0,1-1 1 0 0,1 0-1 0 0,-1-1 0 0 0,1 0 1 0 0,0-1-1 0 0,-1 0 0 0 0,1-1 1 0 0,1 0-1 0 0,-1-1 0 0 0,0 0 1 0 0,18-1-1 0 0,-28 0 96 0 0,0 0 0 0 0,0 1 1 0 0,0-1-1 0 0,0 0 0 0 0,0 0 0 0 0,0 1 0 0 0,1-1 0 0 0,-1 0 1 0 0,0 1-1 0 0,0-1 0 0 0,0 1 0 0 0,0 0 0 0 0,0-1 0 0 0,1 2 846 0 0,-12-19-4059 0 0,1 2-3250 0 0,32 49 4841 0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36.0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187 121 992 0 0,'0'0'5053'0'0,"-22"0"-4537"0"0,-21 39-506 0 0,25-23 60 0 0,-26 28 1 0 0,34-33-36 0 0,1 0 0 0 0,0 1 0 0 0,-8 17 0 0 0,14-25-36 0 0,1 0 0 0 0,0 1 0 0 0,1-1 0 0 0,-1 1 0 0 0,1-1 0 0 0,0 1 0 0 0,0 0 0 0 0,0-1 0 0 0,0 1 0 0 0,1 0 0 0 0,0 0 0 0 0,0-1 0 0 0,0 1 0 0 0,2 6 0 0 0,-1-9 4 0 0,-1-1 0 0 0,1 1 0 0 0,0-1-1 0 0,0 1 1 0 0,0-1 0 0 0,0 0 0 0 0,0 1 0 0 0,0-1-1 0 0,0 0 1 0 0,0 0 0 0 0,1 0 0 0 0,-1 0 0 0 0,0 0-1 0 0,1 0 1 0 0,-1 0 0 0 0,0 0 0 0 0,1-1-1 0 0,-1 1 1 0 0,1 0 0 0 0,0-1 0 0 0,-1 1 0 0 0,1-1-1 0 0,-1 0 1 0 0,4 1 0 0 0,43 1 158 0 0,-40-2-140 0 0,24 0 36 0 0,43-6 1 0 0,-63 4-27 0 0,0 0 0 0 0,-1-1 0 0 0,0 0 0 0 0,1-1 0 0 0,-1 0 1 0 0,-1 0-1 0 0,13-8 0 0 0,-19 10 41 0 0,-1-1 0 0 0,1 1 0 0 0,-1-1 0 0 0,0 0 0 0 0,0 0 0 0 0,0-1 0 0 0,0 1 0 0 0,-1 0 0 0 0,1-1 0 0 0,-1 0 0 0 0,0 1 0 0 0,0-1 0 0 0,0 0 0 0 0,-1 0 0 0 0,2-5 0 0 0,-1 1 45 0 0,0 0-1 0 0,-1-1 0 0 0,0 1 1 0 0,-1 0-1 0 0,1-1 1 0 0,-2 1-1 0 0,-1-12 1 0 0,-1 1 0 0 0,-1 1 0 0 0,0 0 0 0 0,-2 0 0 0 0,0 0 0 0 0,-1 0 0 0 0,-12-20 0 0 0,16 33-112 0 0,0 1 0 0 0,0 0 0 0 0,0 0 0 0 0,0 0 0 0 0,0 0 1 0 0,-1 0-1 0 0,1 1 0 0 0,-1-1 0 0 0,0 1 0 0 0,0 0 0 0 0,-1 0 1 0 0,1 1-1 0 0,-1-1 0 0 0,1 1 0 0 0,-1 0 0 0 0,0 0 0 0 0,-7-1 1 0 0,7 2-564 0 0,-1 0 1 0 0,1 0 0 0 0,-1 1 0 0 0,1 0 0 0 0,0 0 0 0 0,-1 1-1 0 0,1-1 1 0 0,0 1 0 0 0,-1 0 0 0 0,-8 4 0 0 0,0-1-3467 0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38.69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18 1136 0 0,'0'0'4312'0'0,"22"-13"-8618"0"0,-20 9 3764 0 0,-4 4 135 0 0,-20 17 214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39.26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1 141 680 0 0,'0'0'6331'0'0,"5"-3"-6236"0"0,16-9-96 0 0,-1 0-1 0 0,31-25 1 0 0,-34 22-29 0 0,2 2 0 0 0,0 0 0 0 0,0 1 0 0 0,26-11 1 0 0,-45 23 12 0 0,0 0 1 0 0,1 0-1 0 0,-1 0 0 0 0,0 1 1 0 0,1-1-1 0 0,-1 0 1 0 0,0 0-1 0 0,1 0 1 0 0,-1 1-1 0 0,0-1 0 0 0,0 0 1 0 0,1 0-1 0 0,-1 1 1 0 0,0-1-1 0 0,0 0 1 0 0,0 1-1 0 0,1-1 0 0 0,-1 0 1 0 0,0 1-1 0 0,0-1 1 0 0,0 0-1 0 0,0 1 1 0 0,0-1-1 0 0,0 0 0 0 0,0 1 1 0 0,0-1-1 0 0,0 0 1 0 0,0 1-1 0 0,0-1 1 0 0,0 0-1 0 0,0 1 0 0 0,0-1 1 0 0,0 0-1 0 0,0 1 1 0 0,0-1-1 0 0,0 0 1 0 0,0 1-1 0 0,0-1 0 0 0,0 0 1 0 0,-1 1-1 0 0,1-1 1 0 0,-4 23 421 0 0,4-20-436 0 0,-63 253 663 0 0,48-205-424 0 0,11-39 1483 0 0,-2-17-2343 0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1.25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30 74 1788 0 0,'0'0'5665'0'0,"1"9"-8618"0"0,1 9 2936 0 0,-3-18 64 0 0,1 1 0 0 0,0-1 0 0 0,0 1 1 0 0,0-1-1 0 0,-1 1 0 0 0,1-1 0 0 0,0 1 0 0 0,-1-1 0 0 0,1 1 0 0 0,0-1 0 0 0,-1 1 0 0 0,1-1 0 0 0,-1 0 0 0 0,1 1 1 0 0,0-1-1 0 0,-1 0 0 0 0,1 1 0 0 0,-1-1 0 0 0,1 0 0 0 0,-1 0 0 0 0,1 1 0 0 0,-1-1 0 0 0,1 0 0 0 0,-1 0 0 0 0,0 0 1 0 0,1 0-1 0 0,-1 0 0 0 0,1 0 0 0 0,-1 0 0 0 0,1 0 0 0 0,-1 0 0 0 0,0 0 0 0 0,0 0-3 0 0,1 0 0 0 0,0 0 0 0 0,0 0 0 0 0,0 0 0 0 0,-1 0 0 0 0,1 0 0 0 0,0 0 0 0 0,0 0-1 0 0,0 0 1 0 0,-1 0 0 0 0,1 0 0 0 0,0 0 0 0 0,0 0 0 0 0,0 0 0 0 0,-1 0 0 0 0,1 0 0 0 0,0 0 0 0 0,0-1 0 0 0,0 1-1 0 0,-1 0 1 0 0,1 0 0 0 0,0 0 0 0 0,0 0 0 0 0,0 0 0 0 0,0-1 0 0 0,0 1 0 0 0,-1 0 0 0 0,1 0 0 0 0,0 0 0 0 0,0-1-1 0 0,0 1 1 0 0,0 0 0 0 0,0 0 0 0 0,0 0 0 0 0,0-1 0 0 0,0 1 0 0 0,0 0 0 0 0,0 0 0 0 0,0 0 0 0 0,0-1 0 0 0,0 1-1 0 0,0 0 1 0 0,0 0 0 0 0,0-1 0 0 0,0 1 0 0 0,0 0 0 0 0,0 0 0 0 0,0 0 0 0 0,0-1 0 0 0,0 1 0 0 0,0 0 0 0 0,0 0-1 0 0,1-1 1 0 0,10-16-385 0 0,20-16-685 0 0,-30 33 1022 0 0,50-38-479 0 0,-48 36 435 0 0,1 0-1 0 0,-1 1 0 0 0,0-1 1 0 0,1 1-1 0 0,-1 0 1 0 0,1-1-1 0 0,-1 2 0 0 0,1-1 1 0 0,0 0-1 0 0,-1 1 1 0 0,1-1-1 0 0,0 1 0 0 0,-1 0 1 0 0,1 1-1 0 0,4 0 1 0 0,-6-1 35 0 0,-1 1 0 0 0,0 0 0 0 0,0 0 0 0 0,0-1 0 0 0,0 1 0 0 0,0 0 0 0 0,0 0 1 0 0,0 0-1 0 0,0 0 0 0 0,0 1 0 0 0,0-1 0 0 0,0 0 0 0 0,-1 0 0 0 0,1 0 0 0 0,-1 1 1 0 0,1-1-1 0 0,-1 0 0 0 0,1 1 0 0 0,-1-1 0 0 0,1 0 0 0 0,-1 1 0 0 0,0-1 0 0 0,0 3 1 0 0,2 38 111 0 0,-2-36-54 0 0,-1 10-6 0 0,0 0 1 0 0,-1 0-1 0 0,-1 0 0 0 0,-1 0 1 0 0,0 0-1 0 0,-1-1 1 0 0,0 0-1 0 0,-1 0 1 0 0,-1 0-1 0 0,-15 24 0 0 0,-7 3 253 0 0,-2 0-1 0 0,-37 37 0 0 0,69-79-279 0 0,0 1 0 0 0,-1-1 0 0 0,1 1-1 0 0,0 0 1 0 0,0-1 0 0 0,0 1-1 0 0,-1-1 1 0 0,1 0 0 0 0,0 1 0 0 0,0-1-1 0 0,0 0 1 0 0,0 1 0 0 0,0-1 0 0 0,0 0-1 0 0,0 0 1 0 0,0 0 0 0 0,0 0 0 0 0,-1 0-1 0 0,1 0 1 0 0,0 0 0 0 0,0 0 0 0 0,0 0-1 0 0,2-1 1 0 0,36 2 391 0 0,-36-1-330 0 0,40-2 174 0 0,72-13 0 0 0,-73 8-167 0 0,73-3-1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2.6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580 1714 744 0 0,'0'0'517'0'0,"14"0"-173"0"0,25 0 312 0 0,0-1 0 0 0,75-14 1 0 0,-59 1 366 0 0,-1-1 0 0 0,0-3 0 0 0,-1-3 0 0 0,66-35 1 0 0,-96 43-810 0 0,0-1 1 0 0,-1-1-1 0 0,-1-1 1 0 0,0-1-1 0 0,-1-1 1 0 0,-1-1 0 0 0,0-1-1 0 0,-2 0 1 0 0,0-1-1 0 0,-1-1 1 0 0,16-30-1 0 0,30-73-117 0 0,-5-3 0 0 0,41-135-1 0 0,-85 217-43 0 0,-2 0 0 0 0,-1-1-1 0 0,-3 0 1 0 0,-2-1-1 0 0,-1 0 1 0 0,-6-75-1 0 0,1 109-106 0 0,-1 1-1 0 0,0-1 0 0 0,-1 1 0 0 0,0 0 0 0 0,-1-1 0 0 0,-1 2 0 0 0,0-1 0 0 0,-1 0 0 0 0,0 1 0 0 0,-10-14 1 0 0,6 12-28 0 0,-2 0 1 0 0,0 1 0 0 0,-1 0 0 0 0,0 1 0 0 0,0 1 0 0 0,-1 0 0 0 0,-22-12 0 0 0,5 3-7 0 0,0 2-1 0 0,-2 2 1 0 0,0 0 0 0 0,-1 3 0 0 0,0 0 0 0 0,-1 3 0 0 0,0 1 0 0 0,-1 1 0 0 0,0 2 0 0 0,0 1 0 0 0,-1 2 0 0 0,1 2-1 0 0,-1 1 1 0 0,1 2 0 0 0,-55 10 0 0 0,-6 6 108 0 0,43-10-61 0 0,0 3 0 0 0,-96 33 1 0 0,127-33-18 0 0,1 0 0 0 0,1 2 0 0 0,-1 1 0 0 0,2 0 0 0 0,0 2 0 0 0,1 0 0 0 0,1 1 0 0 0,0 1 0 0 0,-29 39 0 0 0,13-10-5 0 0,2 2 1 0 0,2 1 0 0 0,-26 63 0 0 0,42-82 80 0 0,3 1 1 0 0,0 1-1 0 0,-9 52 0 0 0,-5 105-308 0 0,12-85 268 0 0,5-45 53 0 0,2 0-1 0 0,2 0 1 0 0,8 97-1 0 0,-1-139 4 0 0,1 0 0 0 0,1-1 1 0 0,0 0-1 0 0,1 0 0 0 0,1 0 0 0 0,1 0 0 0 0,0-1 1 0 0,1 0-1 0 0,0-1 0 0 0,2 0 0 0 0,0-1 0 0 0,0 0 0 0 0,1 0 1 0 0,22 18-1 0 0,-19-19 49 0 0,1-1 0 0 0,0 0 1 0 0,1-1-1 0 0,0-1 0 0 0,0-1 0 0 0,1 0 0 0 0,0-1 1 0 0,1-1-1 0 0,0 0 0 0 0,0-2 0 0 0,0 0 1 0 0,40 3-1 0 0,-43-7-45 0 0,112 2 624 0 0,-117-4-833 0 0,0 0 0 0 0,0 0 0 0 0,0-1 0 0 0,0-1 0 0 0,-1 0 0 0 0,1 0 0 0 0,0-1 0 0 0,18-10-1 0 0,-27 13 32 0 0,0 0-84 0 0,-1 0-1 0 0,1 0 1 0 0,-1 0-1 0 0,1 0 1 0 0,-1 0-1 0 0,1 0 1 0 0,-1 0-1 0 0,0 0 0 0 0,0-1 1 0 0,0 1-1 0 0,0 0 1 0 0,0-1-1 0 0,0 1 1 0 0,2-4-1 0 0,-2-12-3394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3.599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10 25 432 0 0,'0'0'7420'0'0,"49"-4"-6783"0"0,-18-3-792 0 0,-16 3-5 0 0,0 1 1 0 0,1 0-1 0 0,22 0 0 0 0,-38 3 150 0 0,1 0 0 0 0,-1 1 0 0 0,1-1-1 0 0,-1 1 1 0 0,1-1 0 0 0,-1 1-1 0 0,1-1 1 0 0,-1 0 0 0 0,1 1 0 0 0,-1 0-1 0 0,0-1 1 0 0,1 1 0 0 0,-1-1 0 0 0,0 1-1 0 0,0-1 1 0 0,1 1 0 0 0,-1 0-1 0 0,0-1 1 0 0,0 1 0 0 0,0 0 0 0 0,0-1-1 0 0,1 1 1 0 0,-1 0 0 0 0,0-1 0 0 0,0 1-1 0 0,-1-1 1 0 0,1 1 0 0 0,0 0-1 0 0,0-1 1 0 0,0 1 0 0 0,0 0 0 0 0,-1 0-1 0 0,-4 24-90 0 0,-4-12 150 0 0,0 0 1 0 0,-1 0-1 0 0,0 0 0 0 0,-1-1 0 0 0,-16 14 0 0 0,-67 48 467 0 0,90-71-493 0 0,15 1-708 0 0,22-2 402 0 0,39-1-350 0 0,-54-2 408 0 0,-4 1 112 0 0,1 0 1 0 0,21 3-1 0 0,-33-3 87 0 0,0 1 0 0 0,0 0 0 0 0,0-1-1 0 0,0 1 1 0 0,0 0 0 0 0,0 0-1 0 0,0 1 1 0 0,0-1 0 0 0,0 1-1 0 0,0-1 1 0 0,-1 1 0 0 0,1 0-1 0 0,-1 0 1 0 0,1 0 0 0 0,-1 1-1 0 0,0-1 1 0 0,3 3 0 0 0,-4-4 85 0 0,-1 1 0 0 0,1-1 0 0 0,0 0 0 0 0,-1 0 0 0 0,1 1 0 0 0,-1-1 0 0 0,1 0 0 0 0,-1 1 0 0 0,0-1 0 0 0,1 1 0 0 0,-1-1 0 0 0,0 0 0 0 0,0 1 0 0 0,0-1 0 0 0,0 1 0 0 0,0-1 0 0 0,0 0 0 0 0,-1 1 0 0 0,1-1 0 0 0,0 1 0 0 0,-2 1 0 0 0,1-1 84 0 0,0 1 0 0 0,-1-1 0 0 0,0 1 0 0 0,1-1 0 0 0,-1 0 1 0 0,0 1-1 0 0,0-1 0 0 0,0 0 0 0 0,-1 0 0 0 0,-2 1 0 0 0,-7 5 464 0 0,-2 0 0 0 0,1-1 0 0 0,-20 7 0 0 0,18-7-431 0 0,-7 2 262 0 0,-42 23-944 0 0,62-31 38 0 0,0 0 0 0 0,0 0 0 0 0,0 0 0 0 0,-1-1 0 0 0,1 1 0 0 0,0-1 0 0 0,-1 1 0 0 0,1-1 0 0 0,-5 0 1 0 0,-9 0-3322 0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7.22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680 1 1384 0 0,'0'0'5215'0'0,"-15"7"-5517"0"0,-112 59 764 0 0,-17 16 1320 0 0,-141 91-677 0 0,258-156-1048 0 0,19-13-65 0 0,0 1 0 0 0,0-1 0 0 0,1 2-1 0 0,0-1 1 0 0,0 1 0 0 0,0 0 0 0 0,1 0 0 0 0,-1 1 0 0 0,-6 11 0 0 0,12-18-32 0 0,1 1 1 0 0,-1-1 0 0 0,1 1-1 0 0,0 0 1 0 0,0-1 0 0 0,-1 1-1 0 0,1-1 1 0 0,0 1 0 0 0,0 0 0 0 0,0-1-1 0 0,0 1 1 0 0,0 0 0 0 0,-1-1-1 0 0,1 1 1 0 0,1 0 0 0 0,-1-1 0 0 0,0 1-1 0 0,0 0 1 0 0,0-1 0 0 0,0 1-1 0 0,0 0 1 0 0,0-1 0 0 0,1 1-1 0 0,-1-1 1 0 0,0 1 0 0 0,1 0 0 0 0,-1-1-1 0 0,0 1 1 0 0,1-1 0 0 0,-1 1-1 0 0,1-1 1 0 0,-1 1 0 0 0,1-1-1 0 0,-1 1 1 0 0,1-1 0 0 0,-1 0 0 0 0,1 1-1 0 0,-1-1 1 0 0,1 0 0 0 0,-1 1-1 0 0,1-1 1 0 0,0 0 0 0 0,-1 0 0 0 0,1 1-1 0 0,0-1 1 0 0,-1 0 0 0 0,1 0-1 0 0,0 0 1 0 0,-1 0 0 0 0,1 0-1 0 0,0 0 1 0 0,-1 0 0 0 0,1 0 0 0 0,0 0-1 0 0,0 0 1 0 0,44-4-1502 0 0,-39 3 1152 0 0,23-5-1626 0 0,15-7-653 0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7.734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582 1 1304 0 0,'0'0'7805'0'0,"-12"9"-7130"0"0,-124 84 743 0 0,31-24-958 0 0,-28 36-513 0 0,28-20 276 0 0,89-72-187 0 0,9-8-628 0 0,0 1 1 0 0,0-1-1 0 0,0-1 1 0 0,0 1-1 0 0,-14 5 1 0 0,3-4-3200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49.84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693 19 1540 0 0,'0'0'9658'0'0,"2"-3"-9125"0"0,-2 3-534 0 0,0 0 1 0 0,0-1-1 0 0,1 1 1 0 0,-1 0-1 0 0,0-1 0 0 0,0 1 1 0 0,0 0-1 0 0,0-1 0 0 0,1 1 1 0 0,-1-1-1 0 0,0 1 1 0 0,0-1-1 0 0,0 1 0 0 0,0 0 1 0 0,0-1-1 0 0,0 1 0 0 0,0-1 1 0 0,0 1-1 0 0,0-1 0 0 0,0 1 1 0 0,-1 0-1 0 0,1-1 1 0 0,0 1-1 0 0,0-1 0 0 0,0 1 1 0 0,0 0-1 0 0,0-1 0 0 0,-1 1 1 0 0,1 0-1 0 0,0-1 1 0 0,0 1-1 0 0,-1 0 0 0 0,1-1 1 0 0,0 1-1 0 0,-1 0 0 0 0,1-1 1 0 0,0 1-1 0 0,-1 0 1 0 0,1 0-1 0 0,0-1 0 0 0,-1 1 1 0 0,1 0-1 0 0,-1 0 0 0 0,1 0 1 0 0,0 0-1 0 0,-1 0 0 0 0,1 0 1 0 0,-1-1-1 0 0,1 1 1 0 0,-1 0-1 0 0,1 0 0 0 0,0 0 1 0 0,-1 0-1 0 0,1 0 0 0 0,-1 1 1 0 0,1-1-1 0 0,-1 0 1 0 0,1 0-1 0 0,0 0 0 0 0,-1 0 1 0 0,1 0-1 0 0,-1 0 0 0 0,1 1 1 0 0,-42 11-636 0 0,24-6 1167 0 0,-519 172 768 0 0,522-173-1283 0 0,4-1 23 0 0,0 0-1 0 0,0 1 1 0 0,0 0-1 0 0,-11 7 0 0 0,18-6-459 0 0,13-3-599 0 0,20-3-1360 0 0,-22 0 1853 0 0,100-1-4970 0 0,-48-3 2745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12.79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0 170 3056 0 0,'0'0'9098'0'0,"6"-5"-8936"0"0,-4 2-129 0 0,1 0 1 0 0,0 1-1 0 0,0-1 1 0 0,1 1-1 0 0,-1 0 0 0 0,0 0 1 0 0,1 0-1 0 0,4-2 1 0 0,-6 4-6 0 0,0 0 0 0 0,-1-1 0 0 0,1 1 1 0 0,0 0-1 0 0,-1 0 0 0 0,1 0 0 0 0,0 0 1 0 0,0 0-1 0 0,-1 0 0 0 0,1 1 0 0 0,0-1 1 0 0,-1 1-1 0 0,1-1 0 0 0,0 1 0 0 0,-1-1 1 0 0,1 1-1 0 0,-1 0 0 0 0,1 0 0 0 0,-1 0 1 0 0,1 0-1 0 0,-1 0 0 0 0,0 0 0 0 0,0 0 1 0 0,1 0-1 0 0,-1 1 0 0 0,2 1 0 0 0,3 6 95 0 0,1 1 1 0 0,-1 0-1 0 0,-1 0 0 0 0,0 0 0 0 0,0 0 1 0 0,-1 1-1 0 0,0 0 0 0 0,4 20 0 0 0,10 96 24 0 0,-16-96-153 0 0,4 27 35 0 0,-6 117 0 0 0,-3-146-37 0 0,3-28 66 0 0,0 0 0 0 0,0 0 0 0 0,-1 0 0 0 0,1 0 1 0 0,0 0-1 0 0,0 1 0 0 0,-1-1 0 0 0,1 0 0 0 0,-1 0 0 0 0,1 0 0 0 0,-1 0 0 0 0,1 0 0 0 0,-1 0 0 0 0,1 0 0 0 0,-1 0 0 0 0,0 0 1 0 0,0 0-1 0 0,0-1 0 0 0,-1 2 421 0 0,1-9-55 0 0,0-1 0 0 0,0 0 0 0 0,1 0 0 0 0,0 0-1 0 0,2-8 1 0 0,-1-12-369 0 0,0-1-111 0 0,2 1 0 0 0,1 0 0 0 0,1 1 0 0 0,2-1 1 0 0,0 1-1 0 0,12-27 0 0 0,6-6-90 0 0,49-87 0 0 0,30-23-1596 0 0,-84 147-1579 0 0,-2 17-3823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1:50.26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587 1 732 0 0,'0'0'6616'0'0,"-17"6"-5227"0"0,-105 36 284 0 0,40-16-574 0 0,-79 29-332 0 0,134-44-689 0 0,0 1-1 0 0,1 1 0 0 0,-42 29 1 0 0,29-4-1087 0 0,22-20-1951 0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06.90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61 272 0 0,'0'0'7209'0'0,"26"-3"-8514"0"0,762 9 1646 0 0,-390 9-354 0 0,-45 0 214 0 0,405-32 1035 0 0,-94 0-266 0 0,28 7-856 0 0,-195 2-67 0 0,-452 7-45 0 0,1123-17 25 0 0,-429 4 47 0 0,-175 5 11 0 0,691 34-166 0 0,-947-13 134 0 0,-177-7-355 0 0,422 22 2949 0 0,63-16-2536 0 0,95 10 2 0 0,-136 52-180 0 0,-273-32 39 0 0,280 12 204 0 0,-193-43 10 0 0,-266-16 576 0 0,0-5-1 0 0,122-28 0 0 0,-242 38-722 0 0,97-10 23 0 0,1 4-1 0 0,156 9 0 0 0,-242-2 57 0 0,107 7 527 0 0,-122-6-871 0 0,0-1 0 0 0,0 1-1 0 0,0 0 1 0 0,0-1 0 0 0,0 1 0 0 0,0 0-1 0 0,0-1 1 0 0,0 1 0 0 0,1-1 0 0 0,-1 1-1 0 0,0-1 1 0 0,0 1 0 0 0,1 0 0 0 0,-1-1-1 0 0,6 6-2488 0 0,4 0-941 0 0,-10-6 3626 0 0,0 0 1 0 0,0 0-1 0 0,0 0 1 0 0,0 0-1 0 0,1 0 1 0 0,-1 0-1 0 0,0 0 1 0 0,0 0-1 0 0,0 0 1 0 0,0 0 0 0 0,0 0-1 0 0,1 0 1 0 0,-1 0-1 0 0,0-1 1 0 0,0 1-1 0 0,0 0 1 0 0,0 0-1 0 0,0 0 1 0 0,0 0-1 0 0,1 0 1 0 0,-1 0-1 0 0,0 0 1 0 0,0 0 0 0 0,0 0-1 0 0,0 0 1 0 0,0-1-1 0 0,0 1 1 0 0,0 0-1 0 0,0 0 1 0 0,1 0-1 0 0,-1 0 1 0 0,0 0-1 0 0,0 0 1 0 0,0-1-1 0 0,0 1 1 0 0,0 0-1 0 0,0 0 1 0 0,0 0 0 0 0,0 0-1 0 0,0 0 1 0 0,0-1-1 0 0,0 1 1 0 0,0 0-1 0 0,0 0 1 0 0,0 0-1 0 0,0 0 1 0 0,0 0-1 0 0,0-1 1 0 0,0 1-1 0 0,0 0 1 0 0,0 0 0 0 0,-1 0-1 0 0,-17-13-3981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08.396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0 122 6157 0 0,'0'0'5413'0'0,"18"17"-8781"0"0,8 56 3318 0 0,-15-40-145 0 0,-6-18 207 0 0,0-1 0 0 0,1-1 0 0 0,1 1 0 0 0,0-1 0 0 0,10 14 0 0 0,-13-23 18 0 0,-1 0 0 0 0,1 0 0 0 0,0 0-1 0 0,0-1 1 0 0,0 1 0 0 0,0-1 0 0 0,0 0 0 0 0,1-1-1 0 0,-1 1 1 0 0,1-1 0 0 0,0 0 0 0 0,0 0 0 0 0,0 0-1 0 0,0-1 1 0 0,0 1 0 0 0,0-1 0 0 0,0-1 0 0 0,9 2-1 0 0,13-3 285 0 0,0-2 0 0 0,0 0 0 0 0,0-1 0 0 0,0-2 0 0 0,-1-1 0 0 0,39-15 0 0 0,-37 13-179 0 0,270-102 580 0 0,-239 83-350 0 0,0-1 1 0 0,101-70 0 0 0,-155 95-304 0 0,27-22 434 0 0,-31 25-437 0 0,0 1 0 0 0,0-1 0 0 0,0 0 1 0 0,-1 0-1 0 0,1 0 0 0 0,0 1 0 0 0,0-1 0 0 0,-1 0 0 0 0,1 0 1 0 0,-1 0-1 0 0,1 0 0 0 0,-1 0 0 0 0,1 0 0 0 0,-1 0 0 0 0,0 0 0 0 0,1 0 1 0 0,-1 0-1 0 0,0 0 0 0 0,0-1 0 0 0,0 1 0 0 0,0 0 0 0 0,0 0 1 0 0,0 0-1 0 0,0 0 0 0 0,0 0 0 0 0,0 0 0 0 0,-1 0 0 0 0,1 0 1 0 0,-1-2-1 0 0,1 3-74 0 0,0-1 0 0 0,0 1 0 0 0,0 0 1 0 0,0 0-1 0 0,0-1 0 0 0,0 1 1 0 0,0 0-1 0 0,0 0 0 0 0,-1 0 0 0 0,1-1 1 0 0,0 1-1 0 0,0 0 0 0 0,0 0 0 0 0,0 0 1 0 0,0 0-1 0 0,-1-1 0 0 0,1 1 0 0 0,0 0 1 0 0,0 0-1 0 0,0 0 0 0 0,0 0 0 0 0,-1 0 1 0 0,1-1-1 0 0,0 1 0 0 0,0 0 0 0 0,-1 0 1 0 0,1 0-1 0 0,0 0 0 0 0,0 0 1 0 0,0 0-1 0 0,-1 0 0 0 0,1 0 0 0 0,0 0 1 0 0,0 0-1 0 0,-1 0 0 0 0,1 0 0 0 0,0 0 1 0 0,0 0-1 0 0,-1 0 0 0 0,1 0 0 0 0,0 0 1 0 0,0 0-1 0 0,0 0 0 0 0,-1 0 0 0 0,1 1 1 0 0,0-1-1 0 0,0 0 0 0 0,-1 0 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1.31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1551 784 0 0,'0'0'6499'0'0,"-8"-4"-3390"0"0,-8-5-2681 0 0,-3-24-283 0 0,0 0 1 0 0,3-1 0 0 0,1-1-1 0 0,1 0 1 0 0,2-1 0 0 0,1 0-1 0 0,-8-58 1 0 0,15 73-129 0 0,-42-279-33 0 0,42 248 125 0 0,-3-1 0 0 0,-23-92 0 0 0,28 142-98 0 0,1 0-1 0 0,0-1 1 0 0,0 0-1 0 0,0 1 1 0 0,1-1-1 0 0,-1 0 1 0 0,1 1-1 0 0,0-1 1 0 0,0-7-1 0 0,1 9-74 0 0,0 0 0 0 0,0 0-1 0 0,0 1 1 0 0,1-1 0 0 0,-1 0 0 0 0,0 0-1 0 0,1 1 1 0 0,-1-1 0 0 0,1 0 0 0 0,0 1-1 0 0,-1 0 1 0 0,1-1 0 0 0,0 1 0 0 0,0 0-1 0 0,0 0 1 0 0,0 0 0 0 0,3-1 0 0 0,9-4-86 0 0,-1 1 1 0 0,0 1 0 0 0,1 0 0 0 0,0 0-1 0 0,17-1 1 0 0,77-4-33 0 0,-50 6 75 0 0,370-24 168 0 0,286-32 126 0 0,428-90 625 0 0,121 62-803 0 0,-1050 77-19 0 0,-79 4-51 0 0,614-35 226 0 0,220-8 27 0 0,-561 33 174 0 0,-22-22 380 0 0,-74 5-233 0 0,-294 31-541 0 0,-5 1-4 0 0,0 0 0 0 0,0 1 0 0 0,13 1 1 0 0,-22-1-9 0 0,0 1 0 0 0,0-1 0 0 0,0 1 0 0 0,-1 0 0 0 0,1-1 1 0 0,0 1-1 0 0,0 0 0 0 0,-1 1 0 0 0,1-1 0 0 0,-1 0 1 0 0,1 1-1 0 0,-1 0 0 0 0,1-1 0 0 0,-1 1 0 0 0,0 0 1 0 0,0 0-1 0 0,0 0 0 0 0,2 3 0 0 0,52 85-153 0 0,-31-47 202 0 0,54 69 0 0 0,34 19 181 0 0,-31-39-228 0 0,-4 4-1 0 0,65 106 1 0 0,-128-178 21 0 0,8 14-93 0 0,32 69 0 0 0,-50-94 87 0 0,0-1 0 0 0,-1 1 1 0 0,-1 0-1 0 0,0 0 0 0 0,0 0 0 0 0,-2 1 1 0 0,1-1-1 0 0,-2 0 0 0 0,0 1 0 0 0,-2 15 1 0 0,0-21 37 0 0,0 0 0 0 0,-1 0 0 0 0,1 0 0 0 0,-2 0 1 0 0,1-1-1 0 0,-1 1 0 0 0,-1-1 0 0 0,1 0 0 0 0,-1 0 0 0 0,0 0 1 0 0,-1-1-1 0 0,1 0 0 0 0,-1 0 0 0 0,-1 0 0 0 0,1-1 0 0 0,-1 0 1 0 0,0 0-1 0 0,-12 6 0 0 0,-10 5-104 0 0,0-2 0 0 0,-1-1 1 0 0,-44 12-1 0 0,-250 57 91 0 0,270-70-61 0 0,-294 43 264 0 0,177-32-207 0 0,-167 13 106 0 0,145-18-59 0 0,-212 11 77 0 0,-94 12-366 0 0,307-24-52 0 0,-239-10-1 0 0,-4-1 190 0 0,336 1 288 0 0,-70 4-1284 0 0,-204-12-1 0 0,249-6 1217 0 0,-240 18 1 0 0,267-5-648 0 0,-137-8 0 0 0,-95-29-122 0 0,151 14 1202 0 0,-317 10-1 0 0,-52-5-472 0 0,468 8-100 0 0,0 3 0 0 0,0 4 0 0 0,-153 25 0 0 0,78-5 107 0 0,-190 6 0 0 0,213-16 1089 0 0,87-7-285 0 0,-1-2 0 0 0,-87-2 0 0 0,124-3-735 0 0,0-1 0 0 0,0 0 0 0 0,0 0 0 0 0,0 0 1 0 0,0-1-1 0 0,-11-6 0 0 0,16 8-347 0 0,0-1-1 0 0,-1 0 1 0 0,1 0-1 0 0,0 0 1 0 0,0 0-1 0 0,0-1 1 0 0,0 1 0 0 0,1-1-1 0 0,-1 0 1 0 0,1 0-1 0 0,-1 0 1 0 0,1 0-1 0 0,0 0 1 0 0,0-1 0 0 0,0 1-1 0 0,1 0 1 0 0,-2-5-1 0 0,-3-26-5083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4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729 257 1772 0 0,'0'0'4145'0'0,"-5"-15"-3413"0"0,-17-46-219 0 0,20 57-483 0 0,0 0 0 0 0,0 0-1 0 0,-1 0 1 0 0,1 0 0 0 0,-1 0 0 0 0,0 1-1 0 0,0-1 1 0 0,0 1 0 0 0,0 0 0 0 0,-1 0 0 0 0,1 0-1 0 0,-1 0 1 0 0,0 1 0 0 0,1-1 0 0 0,-1 1-1 0 0,0 0 1 0 0,-1 0 0 0 0,-6-2 0 0 0,3 2-37 0 0,1 0 1 0 0,-1 1 0 0 0,0 0-1 0 0,1 0 1 0 0,-1 1 0 0 0,0 0-1 0 0,0 0 1 0 0,-12 2 0 0 0,8 1-33 0 0,1 0 0 0 0,-1 1 0 0 0,1 1 0 0 0,0-1 0 0 0,0 2 0 0 0,0 0 0 0 0,1 0 0 0 0,-19 15 0 0 0,-4 6 27 0 0,-33 37-1 0 0,24-20 0 0 0,3 2 1 0 0,1 1-1 0 0,2 2 0 0 0,3 2 0 0 0,2 1 0 0 0,-39 90 0 0 0,60-116 29 0 0,1 1 0 0 0,2-1-1 0 0,1 2 1 0 0,1-1-1 0 0,1 1 1 0 0,1-1 0 0 0,2 1-1 0 0,0 0 1 0 0,2 0-1 0 0,2 0 1 0 0,10 52 0 0 0,-8-63 3 0 0,0-1-1 0 0,2 1 1 0 0,0-1 0 0 0,0 0 0 0 0,2 0 0 0 0,0-1 0 0 0,0 0 0 0 0,2-1-1 0 0,0 0 1 0 0,0-1 0 0 0,1 0 0 0 0,1-1 0 0 0,0 0 0 0 0,1-1 0 0 0,0 0-1 0 0,0-1 1 0 0,25 12 0 0 0,-9-8 23 0 0,0-1 0 0 0,1-2 0 0 0,0 0 0 0 0,0-3 1 0 0,1 0-1 0 0,1-2 0 0 0,-1-2 0 0 0,53 1 0 0 0,-26-6 79 0 0,0-3 0 0 0,-1-3 1 0 0,0-2-1 0 0,0-2 0 0 0,-1-3 0 0 0,-1-3 1 0 0,0-2-1 0 0,-1-2 0 0 0,-2-3 1 0 0,78-46-1 0 0,-113 59 23 0 0,0-1 1 0 0,0-1-1 0 0,-1-1 0 0 0,-1 0 1 0 0,0-1-1 0 0,17-22 1 0 0,-23 24-48 0 0,-1 0 1 0 0,-1-1-1 0 0,0 0 1 0 0,0 0 0 0 0,-2-1-1 0 0,1 0 1 0 0,-2 0-1 0 0,0-1 1 0 0,3-18 0 0 0,-4 6-21 0 0,-1 0 1 0 0,-1 0 0 0 0,-2 0-1 0 0,-1-1 1 0 0,-1 1 0 0 0,-1 0-1 0 0,-1 0 1 0 0,-2 1 0 0 0,-10-34-1 0 0,4 26-3 0 0,-2 1 0 0 0,-1 1 0 0 0,-1 0 0 0 0,-2 1 0 0 0,-1 0 0 0 0,-40-49 1 0 0,27 45-28 0 0,-2 1 1 0 0,0 2 0 0 0,-3 1-1 0 0,0 2 1 0 0,-2 1 0 0 0,-2 2 0 0 0,0 2-1 0 0,-1 2 1 0 0,-51-20 0 0 0,72 36-100 0 0,1 0-1 0 0,-1 2 1 0 0,-1 0 0 0 0,1 1-1 0 0,-1 1 1 0 0,1 1 0 0 0,-1 1-1 0 0,0 1 1 0 0,0 1 0 0 0,1 1-1 0 0,-29 6 1 0 0,-13 8-1236 0 0,1 2 0 0 0,-84 37-1 0 0,82-31-1018 0 0,-36 12-2789 0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5.1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643 12 4276 0 0,'0'0'3845'0'0,"-11"-12"-4142"0"0,-10 35 448 0 0,2 1 0 0 0,-31 50 0 0 0,21-29 46 0 0,-78 117 286 0 0,7 5 1 0 0,-113 261-1 0 0,201-401-456 0 0,0 2 96 0 0,-1 1 0 0 0,-1-2 1 0 0,-20 30-1 0 0,32-56-75 0 0,-4 6-227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5.8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1563 489 3604 0 0,'0'0'4028'0'0,"-4"-15"-3871"0"0,0 1-125 0 0,1 0 85 0 0,0 1 0 0 0,-1-1 0 0 0,-1 1 0 0 0,0 0 0 0 0,-1 0 0 0 0,-14-22-1 0 0,6 18-28 0 0,-1 1 0 0 0,0 1 0 0 0,-1 1-1 0 0,-1 0 1 0 0,0 1 0 0 0,-1 0 0 0 0,-1 2-1 0 0,-37-18 1 0 0,12 11 143 0 0,0 1 0 0 0,-1 3 0 0 0,-52-11 1 0 0,35 12 25 0 0,-1 3 1 0 0,0 2 0 0 0,0 3 0 0 0,-1 2 0 0 0,-94 10-1 0 0,124-3-194 0 0,0 2-1 0 0,1 2 0 0 0,0 1 0 0 0,0 1 0 0 0,1 2 1 0 0,0 1-1 0 0,-38 22 0 0 0,47-21-110 0 0,1 1 0 0 0,1 0 0 0 0,1 2 0 0 0,0 0 0 0 0,1 1 0 0 0,0 1 0 0 0,2 1 0 0 0,0 1 0 0 0,2 0 0 0 0,-15 26 0 0 0,15-20 6 0 0,1 2-1 0 0,2-1 1 0 0,1 2 0 0 0,1 0 0 0 0,1 0-1 0 0,2 0 1 0 0,1 1 0 0 0,1 0 0 0 0,2 0 0 0 0,1 1-1 0 0,2-1 1 0 0,3 35 0 0 0,-1-46 43 0 0,1 0-1 0 0,1 0 1 0 0,0-1 0 0 0,2 0 0 0 0,0 0-1 0 0,1 0 1 0 0,1-1 0 0 0,0 0 0 0 0,2 0-1 0 0,0-1 1 0 0,1-1 0 0 0,0 1-1 0 0,2-2 1 0 0,0 0 0 0 0,0 0 0 0 0,2-1-1 0 0,0-1 1 0 0,0 0 0 0 0,1-1 0 0 0,21 11-1 0 0,-2-5 40 0 0,1-1 0 0 0,1-2 0 0 0,0-2 0 0 0,1-2 0 0 0,0-1 0 0 0,52 7 0 0 0,4-6 124 0 0,141-2 0 0 0,-140-12-110 0 0,0-4-1 0 0,-1-4 0 0 0,0-5 0 0 0,-1-3 1 0 0,156-55-1 0 0,-205 58 100 0 0,81-42 0 0 0,-109 49-44 0 0,0-1-1 0 0,0 0 0 0 0,-1-1 0 0 0,0-1 0 0 0,-1-1 1 0 0,-1 0-1 0 0,19-23 0 0 0,-24 25-24 0 0,-1 0 0 0 0,-1-1 0 0 0,0 0 1 0 0,-1 0-1 0 0,0-1 0 0 0,-1 1 0 0 0,-1-1 0 0 0,1 0 0 0 0,-2 0 1 0 0,0 0-1 0 0,-1-1 0 0 0,0 1 0 0 0,-1 0 0 0 0,0-1 1 0 0,-1 1-1 0 0,-1 0 0 0 0,0 0 0 0 0,-6-21 0 0 0,-1 3-51 0 0,-2 0 0 0 0,-1 0 0 0 0,-1 1 1 0 0,-1 1-1 0 0,-2 0 0 0 0,-27-37 0 0 0,3 13 5 0 0,-2 1 0 0 0,-3 3 1 0 0,-58-51-1 0 0,-166-109-91 0 0,247 195-22 0 0,-8-6-2087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6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2480 0 0,'0'0'4643'0'0,"15"20"-5633"0"0,105 133 1658 0 0,-107-135-432 0 0,65 83 1142 0 0,156 158 1 0 0,65-15-46 0 0,25-18-53 0 0,48 34-670 0 0,-336-234-589 0 0,43 36 181 0 0,-71-55-490 0 0,0 0-1 0 0,-1 1 1 0 0,0 0-1 0 0,-1 0 1 0 0,1 1-1 0 0,-2 0 1 0 0,6 9-1 0 0,-9-13-387 0 0,-1-1 0 0 0,0 0-1 0 0,0 0 1 0 0,0 1 0 0 0,0-1-1 0 0,0 6 1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6.73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1099 202 3604 0 0,'-13'-13'2319'0'0,"0"0"-1857"0"0,-3-4-58 0 0,0 2-1 0 0,-1 0 0 0 0,-28-19 1 0 0,25 21-294 0 0,-1 1 0 0 0,0 1 0 0 0,-1 0 0 0 0,0 2 0 0 0,-1 1 0 0 0,0 0 1 0 0,0 2-1 0 0,0 1 0 0 0,-1 1 0 0 0,1 0 0 0 0,-1 2 0 0 0,0 1 0 0 0,0 1 0 0 0,0 1 1 0 0,0 1-1 0 0,0 1 0 0 0,1 1 0 0 0,-1 1 0 0 0,1 1 0 0 0,0 1 0 0 0,0 1 0 0 0,-31 17 1 0 0,25-9-73 0 0,1 2 1 0 0,0 0 0 0 0,1 2-1 0 0,2 2 1 0 0,0 0 0 0 0,1 1 0 0 0,1 1-1 0 0,1 2 1 0 0,2 0 0 0 0,0 1 0 0 0,2 1-1 0 0,1 0 1 0 0,1 2 0 0 0,2 0-1 0 0,-19 53 1 0 0,21-46-65 0 0,2 0 0 0 0,1 1-1 0 0,2 0 1 0 0,1 0 0 0 0,2 1 0 0 0,2 0 0 0 0,1-1 0 0 0,3 1-1 0 0,0 0 1 0 0,3-1 0 0 0,1 0 0 0 0,2 0 0 0 0,16 46-1 0 0,-15-62 25 0 0,1-1 0 0 0,1 0 0 0 0,1 0 0 0 0,0-1 0 0 0,2-1 0 0 0,0 0 1 0 0,2-1-1 0 0,0 0 0 0 0,1-1 0 0 0,0-1 0 0 0,34 23 0 0 0,-12-13 64 0 0,1-1 0 0 0,0-3 0 0 0,2-1 0 0 0,83 29 0 0 0,-83-38 27 0 0,0-2-1 0 0,0-1 1 0 0,1-3-1 0 0,0-1 1 0 0,0-2-1 0 0,1-3 1 0 0,-1-1 0 0 0,0-1-1 0 0,0-3 1 0 0,0-2-1 0 0,-1-1 1 0 0,79-27-1 0 0,-99 26 37 0 0,-1 0 0 0 0,0-1 0 0 0,-1-1 0 0 0,0-1 0 0 0,-1 0 0 0 0,0-2 0 0 0,-1 0 0 0 0,-1-1 0 0 0,0-1 0 0 0,-1-1 0 0 0,-1 0 0 0 0,0-1 0 0 0,-2 0 0 0 0,0-1 0 0 0,-1-1 0 0 0,-1 0 0 0 0,0-1 0 0 0,-2 0 0 0 0,8-23 0 0 0,-11 24-102 0 0,0 0 0 0 0,-2 0 0 0 0,0-1 0 0 0,-1 1 0 0 0,-1-1 0 0 0,-1 0 0 0 0,-1 0 0 0 0,0 0 0 0 0,-2 1 0 0 0,-1-1 0 0 0,0 0 0 0 0,-1 1 0 0 0,-1 0 0 0 0,-2 0 0 0 0,0 0 0 0 0,0 1 0 0 0,-2 0 0 0 0,0 0 0 0 0,-2 1-1 0 0,0 1 1 0 0,-14-19 0 0 0,14 23-95 0 0,-1 0-1 0 0,0 1 0 0 0,0 0 1 0 0,-2 1-1 0 0,1 1 0 0 0,-1 0 1 0 0,-1 1-1 0 0,0 0 0 0 0,0 1 1 0 0,-27-10-1 0 0,28 13-432 0 0,1 1 0 0 0,-1 1-1 0 0,0 1 1 0 0,0-1 0 0 0,0 2-1 0 0,-1 0 1 0 0,1 1 0 0 0,0 0-1 0 0,0 1 1 0 0,0 1 0 0 0,-1 0 0 0 0,1 1-1 0 0,-14 5 1 0 0,-16 7-3301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7.1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8977 0 0,'0'0'2617'0'0,"19"7"-3509"0"0,-2-2 917 0 0,2 1 61 0 0,0 0 0 0 0,-1 2 0 0 0,0 0 0 0 0,0 1 0 0 0,23 16 0 0 0,404 320 1103 0 0,-327-249-813 0 0,707 640 931 0 0,-729-648-1275 0 0,89 87 99 0 0,-178-169-1017 0 0,-10-18-2378 0 0,-3-6-895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13.29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157 12 8549 0 0,'0'0'2715'0'0,"-13"12"-3247"0"0,1-2 526 0 0,3-3 7 0 0,1 0 0 0 0,0 1 0 0 0,0-1-1 0 0,0 2 1 0 0,1-1 0 0 0,1 1 0 0 0,0 0 0 0 0,-8 14 0 0 0,4-3 10 0 0,1 1 0 0 0,1 0 1 0 0,1 1-1 0 0,1-1 0 0 0,0 1 1 0 0,2 0-1 0 0,1 1 0 0 0,0-1 1 0 0,2 1-1 0 0,1 33 0 0 0,1-50 1 0 0,1 1 0 0 0,-1 0 1 0 0,1-1-1 0 0,0 1 0 0 0,0-1 0 0 0,1 0 0 0 0,0 1 0 0 0,0-1 0 0 0,0 0 0 0 0,1-1 0 0 0,0 1 0 0 0,0-1 0 0 0,1 0 0 0 0,-1 0 0 0 0,1 0 1 0 0,0 0-1 0 0,8 5 0 0 0,-10-8 93 0 0,1 1 1 0 0,-1-1 0 0 0,1 0 0 0 0,0 0-1 0 0,0-1 1 0 0,0 1 0 0 0,0-1-1 0 0,0 0 1 0 0,0 0 0 0 0,0 0 0 0 0,0-1-1 0 0,1 1 1 0 0,-1-1 0 0 0,0 0-1 0 0,0 0 1 0 0,0 0 0 0 0,1-1 0 0 0,-1 0-1 0 0,0 1 1 0 0,0-1 0 0 0,0-1-1 0 0,0 1 1 0 0,0-1 0 0 0,0 1-1 0 0,0-1 1 0 0,0 0 0 0 0,-1-1 0 0 0,6-3-1 0 0,1-3 50 0 0,0 0-1 0 0,-1-1 1 0 0,0 0-1 0 0,-1 0 1 0 0,0-1-1 0 0,-1 0 1 0 0,0-1-1 0 0,0 1 1 0 0,-1-1-1 0 0,-1 0 1 0 0,0-1-1 0 0,6-25 1 0 0,-6 14-92 0 0,0-1 1 0 0,-2 1-1 0 0,-1-1 0 0 0,-1 0 1 0 0,-1 0-1 0 0,-3-27 1 0 0,-10-16-67 0 0,12 63-71 0 0,-1 0 1 0 0,0 0-1 0 0,0 1 0 0 0,0-1 1 0 0,0 0-1 0 0,-1 1 0 0 0,1-1 1 0 0,-1 1-1 0 0,0 0 0 0 0,-1 0 0 0 0,-4-5 1 0 0,7 9-13 0 0,1-1 0 0 0,-1 1-1 0 0,0-1 1 0 0,0 1 0 0 0,1-1 0 0 0,-1 1 0 0 0,0-1 0 0 0,0 1 0 0 0,0-1-1 0 0,1 1 1 0 0,-1 0 0 0 0,0 0 0 0 0,0-1 0 0 0,0 1 0 0 0,0 0 0 0 0,0 0 0 0 0,0 0-1 0 0,0 0 1 0 0,0 0 0 0 0,0 0 0 0 0,1 0 0 0 0,-1 1 0 0 0,0-1 0 0 0,0 0-1 0 0,0 0 1 0 0,-1 1 0 0 0,0 0-169 0 0,1 1 0 0 0,-1-1 0 0 0,0 0 0 0 0,1 1 1 0 0,0-1-1 0 0,-1 1 0 0 0,1-1 0 0 0,0 1 0 0 0,0 0 0 0 0,0-1 0 0 0,-2 4 0 0 0,0 2-666 0 0,1 0 1 0 0,-1 0-1 0 0,1 1 0 0 0,0-1 0 0 0,-1 11 1 0 0,3 0-1247 0 0,0 0-224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7.7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1000 150 2948 0 0,'0'0'4855'0'0,"-11"-15"-3768"0"0,-35-52-271 0 0,41 61-763 0 0,1 1-1 0 0,-1 0 1 0 0,0 0 0 0 0,0 0-1 0 0,0 0 1 0 0,-1 1-1 0 0,0 0 1 0 0,0 0-1 0 0,0 1 1 0 0,0-1 0 0 0,0 1-1 0 0,-1 1 1 0 0,1-1-1 0 0,-1 1 1 0 0,-9-1-1 0 0,-1 0-103 0 0,0 2 0 0 0,0 0 0 0 0,0 1 0 0 0,-23 3-1 0 0,27-2 101 0 0,-17 3 98 0 0,1 1 0 0 0,0 1 0 0 0,0 2 0 0 0,0 1 1 0 0,1 1-1 0 0,0 1 0 0 0,1 1 0 0 0,1 2 0 0 0,0 1 1 0 0,-44 32-1 0 0,33-17-115 0 0,1 1-1 0 0,1 1 1 0 0,2 3 0 0 0,1 0 0 0 0,2 2 0 0 0,-27 43 0 0 0,42-57-79 0 0,1 1 0 0 0,1 0 0 0 0,1 1 0 0 0,1 0 0 0 0,2 1 0 0 0,0 0 1 0 0,2 1-1 0 0,1-1 0 0 0,1 1 0 0 0,1 1 0 0 0,1-1 0 0 0,2 0 0 0 0,0 1 0 0 0,5 29 0 0 0,-2-43 59 0 0,0 0-1 0 0,1-1 0 0 0,1 1 0 0 0,1-1 1 0 0,-1 0-1 0 0,2 0 0 0 0,0-1 0 0 0,1 0 1 0 0,0 0-1 0 0,0 0 0 0 0,1-1 0 0 0,1 0 1 0 0,0 0-1 0 0,1-1 0 0 0,0 0 0 0 0,0-1 0 0 0,20 14 1 0 0,-12-12 63 0 0,1 0 0 0 0,0-1 0 0 0,0-1 0 0 0,1 0 0 0 0,0-2 0 0 0,0 0 0 0 0,1-2 0 0 0,0 0 0 0 0,0-1 0 0 0,39 2 0 0 0,-32-5 116 0 0,1-1 0 0 0,-1-1 0 0 0,0-1 1 0 0,0-1-1 0 0,0-2 0 0 0,-1-1 0 0 0,1-1 1 0 0,-1-1-1 0 0,-1-1 0 0 0,1-2 0 0 0,-2-1 0 0 0,1 0 1 0 0,-2-2-1 0 0,39-29 0 0 0,-38 23-12 0 0,-1-2 0 0 0,-1 0 1 0 0,-1-1-1 0 0,-1-2 0 0 0,-1 0 0 0 0,-2-1 0 0 0,0-1 0 0 0,18-38 0 0 0,-26 44-154 0 0,-1 0-1 0 0,0-1 1 0 0,-2 1-1 0 0,-1-2 1 0 0,-1 1-1 0 0,0-1 1 0 0,-2 0-1 0 0,-1 0 1 0 0,0 0-1 0 0,-2 0 1 0 0,-1 0-1 0 0,-4-31 1 0 0,4 47-84 0 0,-1 1 0 0 0,0-1-1 0 0,0 0 1 0 0,-1 1 0 0 0,1-1 0 0 0,-1 1-1 0 0,-1 0 1 0 0,1 0 0 0 0,-1 0 0 0 0,0 0 0 0 0,-1 1-1 0 0,1-1 1 0 0,-10-7 0 0 0,4 5-388 0 0,-1 0 1 0 0,0 1-1 0 0,0 0 1 0 0,0 0 0 0 0,-1 2-1 0 0,-14-6 1 0 0,-51-16-4990 0 0,-38-12-2043 0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8.1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508 1 6401 0 0,'0'0'6485'0'0,"2"8"-9423"0"0,1 26 3000 0 0,-1 0 0 0 0,-2 0 0 0 0,-2 0 0 0 0,-5 38 0 0 0,-32 142 224 0 0,38-209-277 0 0,-204 717 1994 0 0,150-553-1736 0 0,-18 41 592 0 0,1-5-518 0 0,34-69-3111 0 0,29-100-184 0 0,-4-3-1969 0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48.7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1042 441 2888 0 0,'0'0'4037'0'0,"-13"-15"-1850"0"0,-5-6-1970 0 0,-2 1 0 0 0,0 1 0 0 0,-2 1 0 0 0,0 1 0 0 0,0 1-1 0 0,-29-15 1 0 0,31 22-131 0 0,-1 2-1 0 0,1 0 0 0 0,-1 1 1 0 0,-1 1-1 0 0,1 2 1 0 0,-1 0-1 0 0,0 1 0 0 0,1 1 1 0 0,-1 1-1 0 0,0 0 0 0 0,0 2 1 0 0,-38 9-1 0 0,25-3 80 0 0,1 1 0 0 0,0 2-1 0 0,1 2 1 0 0,1 1 0 0 0,0 1-1 0 0,1 2 1 0 0,-33 24 0 0 0,43-27-171 0 0,1 2 0 0 0,1 1 0 0 0,1 0 1 0 0,1 1-1 0 0,0 1 0 0 0,1 1 0 0 0,1 0 1 0 0,1 1-1 0 0,1 1 0 0 0,1 0 0 0 0,1 0 0 0 0,1 1 1 0 0,-8 25-1 0 0,13-31-14 0 0,0 1 0 0 0,1 0 0 0 0,1 0 0 0 0,1 0 0 0 0,0 0 0 0 0,2 1 0 0 0,0-1 0 0 0,1 0 0 0 0,0 0 0 0 0,2 0 0 0 0,0 0 0 0 0,1 0 0 0 0,1 0 0 0 0,1-1 0 0 0,0 0 0 0 0,1 0 0 0 0,1 0 0 0 0,17 25 0 0 0,-11-23 72 0 0,1 0 0 0 0,1-2-1 0 0,0 0 1 0 0,1-1 0 0 0,1 0-1 0 0,1-1 1 0 0,0-2 0 0 0,1 0-1 0 0,0 0 1 0 0,1-2 0 0 0,33 12 0 0 0,-2-3 0 0 0,1-3 1 0 0,1-2 0 0 0,95 13 0 0 0,-104-22 61 0 0,0-2-1 0 0,1-1 0 0 0,-1-3 1 0 0,1-1-1 0 0,-1-3 1 0 0,67-13-1 0 0,-90 11 28 0 0,-1 0 0 0 0,1-2 0 0 0,-1 0 0 0 0,-1-1 1 0 0,1-1-1 0 0,26-18 0 0 0,-34 18 9 0 0,0 0 0 0 0,-1-1 1 0 0,0 0-1 0 0,0 0 0 0 0,-1-2 0 0 0,-1 1 1 0 0,0-1-1 0 0,-1-1 0 0 0,14-26 1 0 0,-12 14-14 0 0,-1-1 1 0 0,-1 0-1 0 0,-1 0 1 0 0,-1-1-1 0 0,-2 0 1 0 0,4-54 0 0 0,-7 29 3 0 0,-3-1 1 0 0,-12-90-1 0 0,5 99-33 0 0,-1 0-1 0 0,-3 1 1 0 0,-1 0 0 0 0,-32-69-1 0 0,30 82-65 0 0,-1 2 0 0 0,-1-1 0 0 0,-2 2 0 0 0,0 0 1 0 0,-2 2-1 0 0,-47-47 0 0 0,61 68-125 0 0,1-1 1 0 0,-1 1 0 0 0,0 0-1 0 0,-1 0 1 0 0,1 1 0 0 0,-1 0-1 0 0,0 0 1 0 0,0 1-1 0 0,0 0 1 0 0,0 0 0 0 0,-15-2-1 0 0,12 4-629 0 0,1 0 1 0 0,-1 1-1 0 0,1 0 0 0 0,-1 1 0 0 0,0 0 0 0 0,1 1 0 0 0,-1 0 1 0 0,1 1-1 0 0,-17 6 0 0 0,-35 15-4418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53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519 0 704 0 0,'0'0'8860'0'0,"-11"7"-11290"0"0,3 4 2358 0 0,1 1 1 0 0,1 0-1 0 0,0 0 0 0 0,-6 20 0 0 0,-7 15 312 0 0,-54 102 592 0 0,-122 185-1 0 0,176-306-535 0 0,-28 33 1 0 0,39-52-182 0 0,0 0-1 0 0,-1-1 1 0 0,1-1 0 0 0,-2 1 0 0 0,1-1 0 0 0,-1-1 0 0 0,-14 8 0 0 0,23-14-102 0 0,0 1 0 0 0,0-1 0 0 0,0 1 0 0 0,0-1 0 0 0,0 1 0 0 0,0-1 0 0 0,0 0 0 0 0,0 1 0 0 0,0-1 0 0 0,0 0 0 0 0,-1 0 0 0 0,1 0 0 0 0,0 0 0 0 0,0 0 0 0 0,0 0 0 0 0,0 0 0 0 0,0-1 0 0 0,-2 1 0 0 0,2-1-40 0 0,1 1-1 0 0,-1-1 0 0 0,0 1 1 0 0,1-1-1 0 0,-1 1 0 0 0,1-1 0 0 0,-1 0 1 0 0,1 1-1 0 0,0-1 0 0 0,-1 1 1 0 0,1-1-1 0 0,0 0 0 0 0,-1 1 1 0 0,1-1-1 0 0,0 0 0 0 0,0 0 1 0 0,-1 1-1 0 0,1-1 0 0 0,0 0 1 0 0,0 0-1 0 0,0-1 0 0 0,0-2-242 0 0,1 0-1 0 0,-1 0 1 0 0,1 0-1 0 0,0 0 1 0 0,0 0-1 0 0,0 0 1 0 0,0 0 0 0 0,1 1-1 0 0,0-1 1 0 0,-1 0-1 0 0,4-3 1 0 0,25-37-2493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53.9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618 0 1668 0 0,'0'0'5167'0'0,"-8"18"-6831"0"0,-89 177 3764 0 0,92-186-2054 0 0,-192 318 1117 0 0,137-238-677 0 0,-110 127 1 0 0,163-208-423 0 0,0 0 0 0 0,0 0 0 0 0,-1-1 0 0 0,0 0 1 0 0,0-1-1 0 0,0 0 0 0 0,-1 0 0 0 0,-9 5 0 0 0,40-44-2699 0 0,1 10-478 0 0,20-19-1169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54.4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636 0 952 0 0,'0'0'6627'0'0,"-17"20"-8424"0"0,-107 131 2870 0 0,-338 490 707 0 0,439-602-1392 0 0,14-22-497 0 0,8-14-440 0 0,17-21-1290 0 0,20-23-647 0 0</inkml:trace>
  <inkml:trace contextRef="#ctx0" brushRef="#br0" timeOffset="1">781 88 1252 0 0,'0'0'5421'0'0,"-12"14"-6201"0"0,-78 95 1534 0 0,-228 309 953 0 0,301-394-1678 0 0,-17 24 269 0 0,-39 71 0 0 0,71-112-352 0 0,7-12-100 0 0,10-16-691 0 0,-13 18 439 0 0,11-17-2430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2:54.8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515 1 116 0 0,'0'0'6133'0'0,"-8"14"-7378"0"0,-157 242 3159 0 0,40-75-1159 0 0,-82 114 180 0 0,201-285-799 0 0,2-5-1484 0 0,6-13-191 0 0,2-3 138 0 0</inkml:trace>
  <inkml:trace contextRef="#ctx0" brushRef="#br0" timeOffset="1">517 181 3512 0 0,'0'0'5634'0'0,"-5"10"-7492"0"0,-9 18 1709 0 0,-142 274 1157 0 0,78-173-3730 0 0,33-63-2331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2.56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139 1 1748 0 0,'0'0'5921'0'0,"-14"127"-8727"0"0,-12 83 4288 0 0,8-80-974 0 0,6-38 291 0 0,-31 117 1 0 0,24-162 429 0 0,13-38-81 0 0,12-31-2334 0 0,3 2-1287 0 0,1 2-629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3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0 1292 0 0,'0'0'6951'0'0,"-3"13"-9083"0"0,-46 234 3567 0 0,-95 401 299 0 0,66-380-702 0 0,79-279 187 0 0,3-22-4723 0 0,1 13-895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3.4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262 1 4984 0 0,'0'0'3697'0'0,"-3"13"-5736"0"0,-127 659 4869 0 0,33-190-1812 0 0,71-360-436 0 0,22-112-216 0 0,2-11 379 0 0,3-19-650 0 0,17-32-4610 0 0,0 3 164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13.89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141 54 1788 0 0,'0'0'8771'0'0,"2"-9"-8608"0"0,4-27 44 0 0,-4 27-7 0 0,-4 10-240 0 0,0 0 0 0 0,0 0-1 0 0,1 0 1 0 0,-1 0 0 0 0,0 0 0 0 0,1 0 0 0 0,-1 1-1 0 0,1-1 1 0 0,-1 1 0 0 0,1-1 0 0 0,0 1 0 0 0,0-1-1 0 0,0 1 1 0 0,0 0 0 0 0,0 0 0 0 0,-1 2 0 0 0,-3 4 48 0 0,-11 16-40 0 0,0 2 1 0 0,2 0 0 0 0,1 0-1 0 0,2 2 1 0 0,0-1 0 0 0,2 1-1 0 0,0 1 1 0 0,3-1 0 0 0,0 2-1 0 0,2-1 1 0 0,-2 57 0 0 0,6-82 66 0 0,1 1 0 0 0,-1-1 1 0 0,1 0-1 0 0,0 0 0 0 0,0 0 1 0 0,1 0-1 0 0,-1 0 0 0 0,1 0 1 0 0,0 0-1 0 0,0 0 0 0 0,0-1 1 0 0,0 1-1 0 0,1-1 0 0 0,-1 1 1 0 0,1-1-1 0 0,0 0 0 0 0,0 0 1 0 0,0 0-1 0 0,1 0 0 0 0,-1-1 1 0 0,1 1-1 0 0,-1-1 0 0 0,1 0 1 0 0,0 0-1 0 0,0 0 0 0 0,8 2 1 0 0,-2-1 195 0 0,0 0 0 0 0,1-1 0 0 0,0 0 0 0 0,-1-1 0 0 0,1 0 0 0 0,0 0 0 0 0,0-2 0 0 0,-1 1 0 0 0,20-4 1 0 0,-21 2-146 0 0,0-1 1 0 0,0 0 0 0 0,0 0 0 0 0,-1-1 0 0 0,1-1 0 0 0,-1 1 0 0 0,0-1 0 0 0,0 0 0 0 0,-1-1 0 0 0,1 0-1 0 0,-1 0 1 0 0,-1-1 0 0 0,1 1 0 0 0,-1-2 0 0 0,0 1 0 0 0,-1-1 0 0 0,0 1 0 0 0,0-1 0 0 0,0-1 0 0 0,-1 1 0 0 0,0-1-1 0 0,-1 0 1 0 0,0 0 0 0 0,-1 0 0 0 0,1 0 0 0 0,-2 0 0 0 0,1 0 0 0 0,-1-1 0 0 0,-1 1 0 0 0,0 0 0 0 0,0-1-1 0 0,-1 1 1 0 0,0-1 0 0 0,0 1 0 0 0,-1 0 0 0 0,0 0 0 0 0,-7-15 0 0 0,4 12-154 0 0,0 1 0 0 0,-2 0 1 0 0,1 0-1 0 0,-1 0 0 0 0,-1 1 0 0 0,0 0 1 0 0,0 1-1 0 0,-1 0 0 0 0,0 0 0 0 0,-12-9 1 0 0,13 13-220 0 0,0 0 1 0 0,1 0 0 0 0,-1 1 0 0 0,-1 0 0 0 0,1 0-1 0 0,-1 1 1 0 0,1 0 0 0 0,-1 0 0 0 0,0 1-1 0 0,0 1 1 0 0,0-1 0 0 0,0 1 0 0 0,0 1 0 0 0,-16 0-1 0 0,22 1-202 0 0,1-1-1 0 0,0 0 1 0 0,-1 1-1 0 0,1 0 1 0 0,0-1-1 0 0,-1 1 0 0 0,1 0 1 0 0,0 0-1 0 0,-3 2 1 0 0,-5 4-3359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3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184 0 7325 0 0,'0'0'3694'0'0,"-1"18"-5816"0"0,-20 191 2984 0 0,-120 408 621 0 0,141-614-1356 0 0,-1 0-1 0 0,0 0 1 0 0,0 0 0 0 0,0 0-1 0 0,0 0 1 0 0,-1 0-1 0 0,1 0 1 0 0,-1-1-1 0 0,0 1 1 0 0,-3 3-1 0 0,4-10-422 0 0,0 0 0 0 0,0 0-1 0 0,1 0 1 0 0,-1 0 0 0 0,1-1-1 0 0,0-5 1 0 0,0 10 69 0 0,1-23-3003 0 0,4-19-2269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4.3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 1 3940 0 0,'0'0'7202'0'0,"1"16"-9589"0"0,3 42 2728 0 0,-3-1-1 0 0,-11 89 0 0 0,-58 215 628 0 0,89-431 1735 0 0,30-52-3584 0 0,-13 35 1061 0 0,-14 24-43 0 0,-24 62-225 0 0,0 31-2256 0 0,9 99 2626 0 0,2 63-1107 0 0,-14-169-953 0 0,-8-3-1148 0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12.99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854 141 236 0 0,'0'0'4736'0'0,"1"-8"-4545"0"0,1-4-133 0 0,2-30 214 0 0,-4 40-259 0 0,-1 0 0 0 0,0 0 0 0 0,0 0 0 0 0,0 0 0 0 0,0 0 0 0 0,0 0 0 0 0,0 0 0 0 0,0 1 0 0 0,-1-1 0 0 0,1 0 0 0 0,-1 1 0 0 0,1-1 0 0 0,-1 1 0 0 0,1-1 0 0 0,-1 1 0 0 0,0 0 0 0 0,-3-2 0 0 0,-34-18-101 0 0,24 15 14 0 0,-1 1 0 0 0,1 1 0 0 0,-1 1 0 0 0,-1 0 0 0 0,1 1 1 0 0,0 0-1 0 0,0 1 0 0 0,-1 1 0 0 0,1 1 0 0 0,0 1 0 0 0,-29 5 1 0 0,6 3-86 0 0,0 1 0 0 0,1 2-1 0 0,-59 28 1 0 0,81-32 207 0 0,-1 1 1 0 0,2 0-1 0 0,0 1 0 0 0,0 1 0 0 0,1 0 0 0 0,0 1 0 0 0,-22 27 0 0 0,1 6 272 0 0,-35 60-1 0 0,50-75-99 0 0,2 1-1 0 0,2 0 1 0 0,0 1-1 0 0,3 1 0 0 0,-13 43 1 0 0,24-68-197 0 0,1 1-1 0 0,0 0 1 0 0,0 0 0 0 0,1-1 0 0 0,0 1 0 0 0,0 0 0 0 0,1 0 0 0 0,1 0 0 0 0,0-1 0 0 0,5 18 0 0 0,-2-14 17 0 0,1 1 0 0 0,0-1 1 0 0,1 0-1 0 0,1 0 0 0 0,0-1 0 0 0,16 19 1 0 0,-8-12 92 0 0,2-1 1 0 0,1-1 0 0 0,0-1-1 0 0,1-1 1 0 0,0 0 0 0 0,1-2-1 0 0,1 0 1 0 0,28 11-1 0 0,142 49 576 0 0,-162-65-501 0 0,1-1-1 0 0,-1-1 1 0 0,1-2 0 0 0,49 2-1 0 0,-48-6 20 0 0,0-1 0 0 0,1-1 0 0 0,-1-2 0 0 0,51-12 0 0 0,113-44 18 0 0,-186 57-153 0 0,1-2 1 0 0,-1 1 0 0 0,0-2 0 0 0,-1 1 0 0 0,1-1-1 0 0,-1-1 1 0 0,0 1 0 0 0,-1-1 0 0 0,1-1 0 0 0,-1 0-1 0 0,-1 0 1 0 0,0-1 0 0 0,0 0 0 0 0,0 0-1 0 0,-1 0 1 0 0,-1-1 0 0 0,6-11 0 0 0,17-46-57 0 0,-19 48 10 0 0,0 0 0 0 0,-2 0 0 0 0,0-1 0 0 0,3-21 1 0 0,-4 8 19 0 0,-2 1 1 0 0,-2-1-1 0 0,-3-64 1 0 0,-2 85-97 0 0,0 0 0 0 0,0 0 1 0 0,-1 1-1 0 0,0 0 1 0 0,-1-1-1 0 0,0 2 1 0 0,-1-1-1 0 0,0 0 0 0 0,0 1 1 0 0,-15-15-1 0 0,15 18-8 0 0,-1 2-1 0 0,0-1 1 0 0,0 1 0 0 0,0 0-1 0 0,-11-5 1 0 0,-19-14 360 0 0,18 7-86 0 0,1-1 1 0 0,1 0-1 0 0,-28-41 0 0 0,30 38-64 0 0,-1 1 0 0 0,-1 0 0 0 0,-25-22 0 0 0,35 36-218 0 0,0 1 1 0 0,-1-1-1 0 0,1 1 1 0 0,-1 1-1 0 0,-1 0 0 0 0,1 0 1 0 0,0 0-1 0 0,-1 1 1 0 0,0 0-1 0 0,0 1 1 0 0,0 0-1 0 0,0 0 1 0 0,-12 0-1 0 0,6 2-584 0 0,0 0 0 0 0,0 1 1 0 0,0 1-1 0 0,-19 4 0 0 0,-13 2-2511 0 0,-9-3-653 0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28.2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50 460 0 0,'0'0'1111'0'0,"14"0"-871"0"0,172-6 312 0 0,240 1-244 0 0,-24 1-297 0 0,304-11 142 0 0,-559 15-276 0 0,133 1 197 0 0,293-2 1172 0 0,-402-8-845 0 0,38-1-120 0 0,-202 10-195 0 0,1 1 0 0 0,0 1 0 0 0,0-1 1 0 0,14 6-1 0 0,16 3 1086 0 0,6-5 182 0 0,55 0 2095 0 0,-99-6-3442 0 0,0 1 1 0 0,0-1-1 0 0,0 1 1 0 0,0-1-1 0 0,0 1 1 0 0,0-1-1 0 0,0 0 1 0 0,0 1-1 0 0,0-1 1 0 0,0 1-1 0 0,-1-1 1 0 0,1 1-1 0 0,0-1 1 0 0,0 1-1 0 0,0-1 1 0 0,-1 0-1 0 0,1 1 1 0 0,0 0-1 0 0,-1-1 1 0 0,1 1-1 0 0,-1-1 0 0 0,1 1 1 0 0,0-1-1 0 0,-1 1 1 0 0,1 0-1 0 0,-1-1 1 0 0,1 1-1 0 0,-1 0 1 0 0,1-1-1 0 0,-1 1 1 0 0,1 0-1 0 0,-1 0 1 0 0,1-1-1 0 0,-1 1 1 0 0,0 0-1 0 0,1 0 1 0 0,-1 0-1 0 0,1 0 1 0 0,-1 0-1 0 0,1 0 1 0 0,-1 0-1 0 0,0 0 1 0 0,1 0-1 0 0,-1 0 1 0 0,1 0-1 0 0,-1 0 1 0 0,1 0-1 0 0,-1 1 1 0 0,0-1-1 0 0,0 0 1 0 0,-16 10-6001 0 0,54-5 484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4:30.3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59 328 0 0,'0'0'3350'0'0,"13"0"-3147"0"0,249 0 764 0 0,179-14-431 0 0,318-4 501 0 0,-580 18-981 0 0,457 9 364 0 0,-2-14 86 0 0,-460-1-417 0 0,33-2 34 0 0,121-3 87 0 0,-109 9 66 0 0,-198 1-36 0 0,9 0-261 0 0,20 0 3454 0 0,-50 33-4957 0 0,0-31 1306 0 0,-1 0 0 0 0,1 1 0 0 0,-1-1 0 0 0,0 0 0 0 0,1 0 0 0 0,-1 0 0 0 0,0 0 0 0 0,0 0 0 0 0,0 0 0 0 0,0 0 0 0 0,0 0 0 0 0,0 0 0 0 0,0-1 0 0 0,0 1 0 0 0,0 0 0 0 0,0-1 0 0 0,-1 1 0 0 0,1 0 0 0 0,0-1 0 0 0,0 0 0 0 0,-1 1 0 0 0,1-1 0 0 0,0 0 0 0 0,0 1 0 0 0,-1-1 0 0 0,0 0 0 0 0,1 0 132 0 0,0 0 0 0 0,1 0 1 0 0,-1 0-1 0 0,1 1 0 0 0,-1-1 0 0 0,0 0 0 0 0,1 0 1 0 0,-1 0-1 0 0,1 0 0 0 0,-1 0 0 0 0,1 0 0 0 0,-1-1 1 0 0,0 1-1 0 0,1 0 0 0 0,-1 0 0 0 0,1 0 1 0 0,-1 0-1 0 0,1-1 0 0 0,-1 1 0 0 0,0 0 0 0 0,1-1 1 0 0,-1 1-1 0 0,1 0 0 0 0,0-1 0 0 0,-1 1 1 0 0,1 0-1 0 0,-1-1 0 0 0,1 1 0 0 0,0-1 0 0 0,-1 1 1 0 0,1-1-1 0 0,0 1 0 0 0,-1-1 0 0 0,1 1 1 0 0,0-1-1 0 0,0 0 0 0 0,-1 1 0 0 0,1-2 0 0 0,5-4-56 0 0,0 1-1 0 0,1-1 1 0 0,-1 1-1 0 0,1 0 1 0 0,1 0-1 0 0,6-4 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54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1027 203 312 0 0,'0'0'1774'0'0,"13"-5"-1994"0"0,42-16 410 0 0,-51 20 7 0 0,0-1 0 0 0,0 1 0 0 0,0-1 1 0 0,-1 0-1 0 0,1 0 0 0 0,-1-1 0 0 0,0 1 1 0 0,1-1-1 0 0,-1 0 0 0 0,0 1 1 0 0,-1-1-1 0 0,1 0 0 0 0,4-6 0 0 0,-6 6-93 0 0,0 1 0 0 0,0 0-1 0 0,0 0 1 0 0,-1-1 0 0 0,1 1 0 0 0,-1 0-1 0 0,1-1 1 0 0,-1 1 0 0 0,0-1-1 0 0,1 1 1 0 0,-2 0 0 0 0,1-1-1 0 0,0 1 1 0 0,0-1 0 0 0,-1 1-1 0 0,1 0 1 0 0,-2-4 0 0 0,0 1-89 0 0,0 1 0 0 0,-1-1 0 0 0,1 0-1 0 0,-1 1 1 0 0,0 0 0 0 0,0-1 0 0 0,-1 1 0 0 0,1 1 0 0 0,-1-1 0 0 0,0 0 0 0 0,0 1 0 0 0,0 0-1 0 0,-1 0 1 0 0,1 0 0 0 0,-1 0 0 0 0,1 1 0 0 0,-7-3 0 0 0,-9-1-152 0 0,0 1 0 0 0,0 1 0 0 0,-1 0 0 0 0,1 2 0 0 0,-1 0 0 0 0,1 1 0 0 0,-1 2 0 0 0,-35 3 0 0 0,17 3 35 0 0,1 0 0 0 0,-1 3 0 0 0,-60 23-1 0 0,38-8 167 0 0,0 2 0 0 0,2 3 0 0 0,1 2 0 0 0,-81 61 0 0 0,111-71 18 0 0,1 2-1 0 0,0 1 0 0 0,-44 56 0 0 0,56-60-30 0 0,1 0 1 0 0,1 0-1 0 0,1 1 0 0 0,1 1 1 0 0,0 0-1 0 0,-9 36 1 0 0,15-45-7 0 0,1 1 1 0 0,1 0 0 0 0,1 0 0 0 0,0 0 0 0 0,1 0 0 0 0,0 0 0 0 0,2 0-1 0 0,-1 0 1 0 0,2 0 0 0 0,0 0 0 0 0,1 0 0 0 0,0-1 0 0 0,1 1 0 0 0,1-1-1 0 0,0 1 1 0 0,1-2 0 0 0,1 1 0 0 0,0-1 0 0 0,0 0 0 0 0,2 0 0 0 0,0-1-1 0 0,0 0 1 0 0,1 0 0 0 0,0-1 0 0 0,1-1 0 0 0,14 12 0 0 0,16 9 154 0 0,1-2 0 0 0,1-1 0 0 0,2-3 0 0 0,80 34 0 0 0,-94-47-45 0 0,1-1-1 0 0,0-2 1 0 0,0-1 0 0 0,1-1 0 0 0,0-2-1 0 0,0-1 1 0 0,0-2 0 0 0,45-3 0 0 0,-48-4 72 0 0,-1-1 1 0 0,0-1-1 0 0,0-2 1 0 0,39-17 0 0 0,-30 11-62 0 0,12-4 74 0 0,-1-2-1 0 0,-1-2 0 0 0,0-2 0 0 0,60-44 1 0 0,-89 56-134 0 0,-1-2 1 0 0,-1-1-1 0 0,0 0 1 0 0,-1-1-1 0 0,0 0 1 0 0,-2-2-1 0 0,0 1 1 0 0,-1-2-1 0 0,-1 0 1 0 0,-1 0-1 0 0,0-1 1 0 0,11-35-1 0 0,-16 29-59 0 0,0 0-1 0 0,-2-1 0 0 0,0 0 0 0 0,-3 0 1 0 0,0 0-1 0 0,-5-45 0 0 0,2 58-32 0 0,0 0 0 0 0,-1 0-1 0 0,-1 0 1 0 0,-1 0-1 0 0,0 1 1 0 0,-1 0 0 0 0,0 0-1 0 0,-1 0 1 0 0,-1 1 0 0 0,0 0-1 0 0,-1 1 1 0 0,-15-17-1 0 0,-1 2-71 0 0,-1 1 0 0 0,-2 1 0 0 0,0 1 0 0 0,-33-19-1 0 0,43 31 23 0 0,-2 2 0 0 0,0 0-1 0 0,0 1 1 0 0,0 1 0 0 0,-1 0-1 0 0,0 2 1 0 0,-1 1 0 0 0,-37-5 0 0 0,-13 3-706 0 0,-91 5 0 0 0,111 2-191 0 0,-47 0-1811 0 0,21 0-1378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5:58.5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1243 375 704 0 0,'0'0'3064'0'0,"0"-4"-2620"0"0,-2-12-78 0 0,2 11-87 0 0,0 0 0 0 0,-1 0 0 0 0,1 0 0 0 0,-1 1 0 0 0,0-1 0 0 0,-1 0 0 0 0,1 0 0 0 0,-1 1 1 0 0,-4-9-1 0 0,-21-26-238 0 0,20 28-84 0 0,0 0 1 0 0,-1 1-1 0 0,0 0 0 0 0,0 0 0 0 0,-2 1 0 0 0,-13-12 1 0 0,-18-11 11 0 0,29 21-46 0 0,0 0 1 0 0,-1 2-1 0 0,0-1 1 0 0,-1 2 0 0 0,0 0-1 0 0,-1 0 1 0 0,1 2-1 0 0,-18-7 1 0 0,-52-10 122 0 0,58 14-97 0 0,-1 1 1 0 0,0 1 0 0 0,-1 2 0 0 0,0 0-1 0 0,-28 0 1 0 0,15 6 96 0 0,1 2 0 0 0,-1 1-1 0 0,1 2 1 0 0,0 2 0 0 0,1 1 0 0 0,0 3 0 0 0,-49 20 0 0 0,47-15 4 0 0,-71 33 231 0 0,101-44-281 0 0,0 0 0 0 0,1 1 0 0 0,0 1 0 0 0,0-1 0 0 0,0 2 0 0 0,1-1 0 0 0,-12 16 0 0 0,13-13 39 0 0,1 1 0 0 0,1 0-1 0 0,0 0 1 0 0,0 1 0 0 0,1-1 0 0 0,1 1-1 0 0,0 1 1 0 0,-4 21 0 0 0,6-17 66 0 0,0-1 0 0 0,1 1 1 0 0,0-1-1 0 0,1 1 0 0 0,2 0 0 0 0,3 21 0 0 0,-1-21 52 0 0,0-1-1 0 0,1 1 0 0 0,1-1 0 0 0,1 0 0 0 0,1 0 0 0 0,0-1 0 0 0,1 0 0 0 0,0 0 1 0 0,2-1-1 0 0,0-1 0 0 0,16 18 0 0 0,6-2 145 0 0,0-1 0 0 0,2-2 1 0 0,54 31-1 0 0,121 55 145 0 0,-183-100-304 0 0,1-2-1 0 0,-1-1 1 0 0,2-1-1 0 0,53 9 0 0 0,-29-11 321 0 0,95 0-1 0 0,-81-6-402 0 0,71-3 122 0 0,-131 2-107 0 0,1-2 0 0 0,-1 1 0 0 0,1-1 1 0 0,-1-1-1 0 0,1 1 0 0 0,-1-1 0 0 0,0-1 0 0 0,12-6 1 0 0,53-42 64 0 0,-29 19-270 0 0,-31 25 138 0 0,-1-1 1 0 0,0 1-1 0 0,-1-2 0 0 0,1 1 1 0 0,-2-2-1 0 0,0 1 0 0 0,0-1 1 0 0,-1 0-1 0 0,0-1 0 0 0,-1 0 1 0 0,0 0-1 0 0,-1-1 0 0 0,7-22 1 0 0,-12 33-12 0 0,22-93-256 0 0,-21 83 233 0 0,-1 1-1 0 0,0-1 1 0 0,0 0 0 0 0,-1 0 0 0 0,-1 0 0 0 0,-2-14 0 0 0,-2 11 5 0 0,0 1 0 0 0,-2-1 0 0 0,0 1-1 0 0,0 0 1 0 0,-18-23 0 0 0,14 19-19 0 0,9 16 22 0 0,1 0-1 0 0,0 0 1 0 0,-1 0 0 0 0,0 0-1 0 0,1 0 1 0 0,-1 0 0 0 0,0 0-1 0 0,0 0 1 0 0,0 1-1 0 0,0-1 1 0 0,0 1 0 0 0,-1-1-1 0 0,-3-1 1 0 0,1 2-72 0 0,-1 0 0 0 0,0 0-1 0 0,1 0 1 0 0,-1 1 0 0 0,-8 0 0 0 0,-3 0 38 0 0,-13 0-35 0 0,-2 0-462 0 0,-45-5 1 0 0,-2-11-1993 0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7:26.6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 1356 0 0,'0'0'3144'0'0,"0"-8"-3204"0"0,0 7-444 0 0,3 1-632 0 0,-6 9-1664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7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425 1 1904 0 0,'0'0'4246'0'0,"-7"13"-5490"0"0,-156 388 3776 0 0,107-247-1889 0 0,26-72-486 0 0,16-36 88 0 0,-3-1 1 0 0,-2 0 0 0 0,-2-2-1 0 0,-37 59 1 0 0,56-99-195 0 0,-16 20 306 0 0,18-22-356 0 0,0-1 0 0 0,-1 1 0 0 0,1 0-1 0 0,-1-1 1 0 0,1 1 0 0 0,-1 0 0 0 0,1-1 0 0 0,-1 1-1 0 0,0-1 1 0 0,1 1 0 0 0,-1-1 0 0 0,0 0 0 0 0,1 1-1 0 0,-1-1 1 0 0,0 0 0 0 0,1 1 0 0 0,-1-1 0 0 0,0 0-1 0 0,0 0 1 0 0,1 1 0 0 0,-1-1 0 0 0,0 0 0 0 0,0 0-1 0 0,0 0 1 0 0,-1 0 0 0 0,2-2-208 0 0,-1-1-1 0 0,1 1 1 0 0,0 0 0 0 0,0 0-1 0 0,0-1 1 0 0,0 1 0 0 0,0 0-1 0 0,0 0 1 0 0,0 0 0 0 0,1-1 0 0 0,-1 1-1 0 0,1 0 1 0 0,0 0 0 0 0,1-3-1 0 0,14-30-3385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8.17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454 0 2824 0 0,'0'0'5529'0'0,"-4"14"-7576"0"0,-69 202 3078 0 0,-163 335 0 0 0,221-520-850 0 0,-1 0-1 0 0,-1-1 0 0 0,-2-2 1 0 0,-1 1-1 0 0,-33 34 1 0 0,53-75-1373 0 0,10-18-608 0 0,16-18-2479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14.5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 3800 0 0,'0'0'6028'0'0,"3"14"-6224"0"0,5 40 914 0 0,2 90 1 0 0,-17 159 1812 0 0,9 259-377 0 0,21-379-2726 0 0,-11-304-9253 0 0,-10 89 5920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8.5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484 1 4476 0 0,'0'0'3479'0'0,"-5"19"-5271"0"0,-18 66 2961 0 0,-50 118 0 0 0,-143 205 7 0 0,50-105-2179 0 0,186-346-1804 0 0,11-11-1616 0 0</inkml:trace>
  <inkml:trace contextRef="#ctx0" brushRef="#br0" timeOffset="1">681 79 4212 0 0,'0'0'3932'0'0,"-3"17"-5615"0"0,0 2 1885 0 0,0 2 222 0 0,0-1 1 0 0,-2 0-1 0 0,-10 27 1 0 0,-34 69 567 0 0,-96 162 1 0 0,76-153-727 0 0,49-86-1025 0 0,17-30-1067 0 0,16-29 264 0 0,12-21-903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9.1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359 1 1120 0 0,'0'0'4371'0'0,"-5"14"-5617"0"0,-21 59 2395 0 0,-37 70 0 0 0,-21 15-124 0 0,26-50-687 0 0,-57 145-1 0 0,107-223-1078 0 0,11-21-966 0 0,11-19-860 0 0,14-22 843 0 0</inkml:trace>
  <inkml:trace contextRef="#ctx0" brushRef="#br0" timeOffset="1">562 214 1252 0 0,'0'0'6337'0'0,"-3"102"-6713"0"0,-11-55 1244 0 0,-7 9-388 0 0,-9 17-324 0 0,-9 19 92 0 0,-9 20-248 0 0,-5 11-68 0 0,12-31-1072 0 0,11-19-2825 0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1.7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1061 45 48 0 0,'0'0'291'0'0,"-14"-25"3388"0"0,12 19-2968 0 0,-6-8-287 0 0,-9 27-1504 0 0,16-11 1058 0 0,-219 239 341 0 0,167-178-159 0 0,-130 133 812 0 0,113-124-747 0 0,33-28-387 0 0,2 1 0 0 0,-46 77 0 0 0,21-28 530 0 0,12-25-22 0 0,-103 162 186 0 0,128-193-524 0 0,9-17 52 0 0,2 0 0 0 0,-19 44 0 0 0,31-65-13 0 0,0 0 0 0 0,0 1 0 0 0,0-1 0 0 0,0 0 1 0 0,0 0-1 0 0,0 0 0 0 0,0 0 0 0 0,0 0 0 0 0,0 1 1 0 0,0-1-1 0 0,0 0 0 0 0,0 0 0 0 0,0 0 0 0 0,0 0 1 0 0,0 0-1 0 0,0 1 0 0 0,0-1 0 0 0,0 0 0 0 0,0 0 0 0 0,0 0 1 0 0,0 0-1 0 0,0 0 0 0 0,1 1 236 0 0,-1-1-236 0 0,0 0 1 0 0,0 0-1 0 0,0 0 0 0 0,1 0 0 0 0,-1 1 0 0 0,0-1 1 0 0,0 0-1 0 0,0 0 0 0 0,0 0 0 0 0,0 0 0 0 0,1 0 1 0 0,-1 0-1 0 0,0 0 0 0 0,0 0 0 0 0,0 0 0 0 0,0 0 1 0 0,0 0-1 0 0,1 0 0 0 0,-1 0 0 0 0,0 0 0 0 0,0 0 1 0 0,0 0-1 0 0,0 0 0 0 0,0 0 0 0 0,1 0 0 0 0,14-4 186 0 0,19-11-2231 0 0,-31 14 1832 0 0,35-16-2733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2.7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1 196 0 0,'0'0'4394'0'0,"3"0"-5698"0"0,9 4 1263 0 0,0 1 0 0 0,-1 0 0 0 0,1 1 0 0 0,-1 0 0 0 0,0 0-1 0 0,-1 1 1 0 0,12 10 0 0 0,70 65 8 0 0,-80-71-16 0 0,50 44 341 0 0,1-3 0 0 0,3-2 1 0 0,2-4-1 0 0,2-2 0 0 0,2-4 0 0 0,89 37 0 0 0,-65-37 153 0 0,268 125-67 0 0,-302-132-559 0 0,-1 3 1 0 0,-2 2-1 0 0,90 77 0 0 0,-114-85 491 0 0,1-3-1 0 0,73 43 1 0 0,87 28 806 0 0,-171-91-750 0 0,-21-6-333 0 0,-1-1 0 0 0,1 1 0 0 0,-1 0 0 0 0,1 0-1 0 0,-1 1 1 0 0,0-1 0 0 0,0 1 0 0 0,6 3 1100 0 0,-13 21-5485 0 0,8-52-123 0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3.5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1748 0 0,'0'0'2788'0'0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4.04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83 836 0 0,'0'0'3544'0'0</inkml:trace>
  <inkml:trace contextRef="#ctx0" brushRef="#br0" timeOffset="1">599 1 2796 0 0,'0'0'4105'0'0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4.4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52 4500 0 0,'0'0'3861'0'0,"95"-51"-8270"0"0,-56 54 2661 0 0,35-3-456 0 0</inkml:trace>
  <inkml:trace contextRef="#ctx0" brushRef="#br0" timeOffset="1">691 98 900 0 0,'0'0'10893'0'0,"-9"-13"-10416"0"0,-2-2-334 0 0,-20-36 395 0 0,55 57-7668 0 0,-13-3 5685 0 0,-10-2 877 0 0,-3-2 52 0 0,-34-11-2776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09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307 9 6309 0 0,'0'0'3776'0'0,"-14"19"-4178"0"0,-5 4 490 0 0,7-9-68 0 0,1 1 0 0 0,1 0 0 0 0,0 1 0 0 0,1 0 0 0 0,-10 24 0 0 0,-61 174 44 0 0,50-128-654 0 0,-45 95 1 0 0,62-160-141 0 0,8-15-508 0 0,28-39-5022 0 0</inkml:trace>
  <inkml:trace contextRef="#ctx0" brushRef="#br0" timeOffset="1">650 0 6521 0 0,'0'0'2082'0'0,"-12"16"-2880"0"0,2-3 776 0 0,-65 95 356 0 0,-182 373 1512 0 0,187-341-1947 0 0,66-130-1583 0 0,13-25 441 0 0,-5 9 1296 0 0,9-15-1877 0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10.2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363 1 52 0 0,'0'0'4555'0'0,"-3"14"-5392"0"0,-63 207 3930 0 0,-7-56-1960 0 0,-132 219 1 0 0,191-358-1533 0 0,12-20-97 0 0,4-6-143 0 0,34-40-2514 0 0,2-9-878 0 0</inkml:trace>
  <inkml:trace contextRef="#ctx0" brushRef="#br0" timeOffset="1">582 192 404 0 0,'0'0'409'0'0,"-6"20"155"0"0,3-6-378 0 0,-8 28 577 0 0,-22 52 1 0 0,-25 43 628 0 0,-41 107-218 0 0,99-243-1182 0 0,-15 51 254 0 0,14-48-324 0 0,0-1 1 0 0,1 1 0 0 0,-1 0-1 0 0,1 0 1 0 0,0 0 0 0 0,0 0-1 0 0,0-1 1 0 0,0 1 0 0 0,1 0-1 0 0,0 0 1 0 0,1 4 0 0 0,-2-8-16 0 0,0 1 0 0 0,1 0 0 0 0,-1-1 0 0 0,1 1 0 0 0,-1 0 0 0 0,1-1 1 0 0,-1 1-1 0 0,1-1 0 0 0,-1 1 0 0 0,1-1 0 0 0,-1 1 0 0 0,1-1 0 0 0,0 0 0 0 0,-1 1 0 0 0,1-1 0 0 0,0 0 1 0 0,-1 1-1 0 0,1-1 0 0 0,0 0 0 0 0,0 0 0 0 0,-1 0 0 0 0,1 0 0 0 0,0 0 0 0 0,0 1 0 0 0,-1-1 0 0 0,1 0 1 0 0,0-1-1 0 0,0 1 0 0 0,1 0 0 0 0,18-5-1406 0 0</inkml:trace>
  <inkml:trace contextRef="#ctx0" brushRef="#br0" timeOffset="2">594 626 184 0 0,'0'0'0'0'0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5.2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1 114 1032 0 0,'0'0'2786'0'0,"6"-13"-2293"0"0,20-41 12 0 0,-7 12 1423 0 0,-18 42-2026 0 0,0-1-1 0 0,0 0 1 0 0,0 1 0 0 0,0-1 0 0 0,0 1-1 0 0,0 0 1 0 0,0-1 0 0 0,0 1 0 0 0,0 0-1 0 0,0 0 1 0 0,0-1 0 0 0,0 1 0 0 0,0 0-1 0 0,0 0 1 0 0,0 0 0 0 0,0 0 0 0 0,0 0-1 0 0,0 1 1 0 0,0-1 0 0 0,2 1 0 0 0,24 4 318 0 0,-15-1-727 0 0,0-1-1 0 0,0 0 1 0 0,1-1-1 0 0,-1 0 1 0 0,1-1-1 0 0,0 0 1 0 0,-1-1-1 0 0,25-3 1 0 0,-17-2 173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8:15.1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0 457 2764 0 0,'0'0'9514'0'0,"5"0"-8614"0"0,18-2-318 0 0,0-1 1 0 0,-1-1-1 0 0,1 0 1 0 0,30-12 0 0 0,10-2-122 0 0,749-165 1205 0 0,-263 64-1169 0 0,-501 108-482 0 0,321-86 2126 0 0,-367 99-2466 0 0,0-1 0 0 0,0 0-1 0 0,0 1 1 0 0,0 0 0 0 0,0 0-1 0 0,0-1 1 0 0,0 1 0 0 0,0 0-1 0 0,-1 0 1 0 0,1 1 0 0 0,-1-1-1 0 0,0 0 1 0 0,1 0-1 0 0,0 3 1 0 0,12 16-4703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5.7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790 28 1644 0 0,'0'0'3875'0'0,"0"-4"-3849"0"0,0-20-260 0 0,-1 32-63 0 0,-1 0-1 0 0,0 0 0 0 0,0 0 1 0 0,-1-1-1 0 0,-5 13 1 0 0,-1 3 485 0 0,-76 189 1480 0 0,-130 236 0 0 0,50-118-545 0 0,-52 162 403 0 0,202-456-1094 0 0,-2-1 0 0 0,-30 48 1 0 0,47-83-447 0 0,0 0 0 0 0,0 0 0 0 0,0 0 0 0 0,-1 0 0 0 0,1 0 0 0 0,0 0 0 0 0,0 0 0 0 0,0 0 0 0 0,0 1 0 0 0,0-1 0 0 0,0 0 0 0 0,0 0 0 0 0,0 0 0 0 0,0 0 0 0 0,0 0 0 0 0,0 0 0 0 0,0 1 0 0 0,-1-1 0 0 0,1 0 0 0 0,0 0 0 0 0,0 0 0 0 0,0 0 0 0 0,0 0 0 0 0,0 0 0 0 0,0 1 0 0 0,0-1 0 0 0,0 0 0 0 0,0 0 0 0 0,0 0 0 0 0,0 0 0 0 0,1 0 0 0 0,-1 0 0 0 0,0 1 0 0 0,0-1 0 0 0,0 0 0 0 0,0 0 0 0 0,0 0 0 0 0,0 0 0 0 0,0 0 0 0 0,0 0 0 0 0,0 1 0 0 0,0-1 0 0 0,0 0 1 0 0,0 0-1 0 0,1 0 0 0 0,-1 0 0 0 0,0 0 0 0 0,0 0 0 0 0,0 0 0 0 0,0 0 0 0 0,0 0 0 0 0,0 0 0 0 0,1 0 0 0 0,-1 0 0 0 0,0 0 0 0 0,0 0 0 0 0,0 1 0 0 0,0-1 0 0 0,0 0 0 0 0,0 0 0 0 0,1 0 0 0 0,-1 0 0 0 0,0 0 0 0 0,0-1 0 0 0,16-2-905 0 0,14-8-210 0 0,2-7-725 0 0,30-26-1927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3:46.2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1 560 0 0,'0'0'1824'0'0,"11"12"-3460"0"0,155 190 2017 0 0,-86-108 4 0 0,96 87-1 0 0,100 67 532 0 0,37 36 510 0 0,-240-209-1278 0 0,-4 3-1 0 0,-2 3 0 0 0,-5 3 0 0 0,-3 2 0 0 0,61 120 0 0 0,-104-174-81 0 0,-6-11 61 0 0,0 0 0 0 0,2 0 0 0 0,1-2 0 0 0,0 1 1 0 0,19 20-1 0 0,-15-30 5237 0 0,15-3-8380 0 0,-18-4 2568 0 0,11 4-1551 0 0,5 6-630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27.6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3280 0 144 0 0,'0'0'4793'0'0,"4"1"-4564"0"0,145 29-520 0 0,-18-3 406 0 0,471 27-121 0 0,-350-34-214 0 0,-217-14 171 0 0,-1 1-1 0 0,0 1 1 0 0,0 2 0 0 0,-1 1 0 0 0,36 18-1 0 0,-40-15 95 0 0,34 18-222 0 0,-58-29 112 0 0,-1 0 0 0 0,0 1 0 0 0,1-1 0 0 0,-2 1 0 0 0,1 0 1 0 0,0 0-1 0 0,-1 0 0 0 0,0 0 0 0 0,0 0 0 0 0,5 9 0 0 0,0 5 59 0 0,0 1-1 0 0,-2 0 0 0 0,0 0 1 0 0,5 27-1 0 0,-9-35 21 0 0,-1 0-1 0 0,0 1 1 0 0,-1-1 0 0 0,0 0 0 0 0,-1 1-1 0 0,0-1 1 0 0,-1 0 0 0 0,0 0 0 0 0,-5 13-1 0 0,0-4 0 0 0,0 0-1 0 0,-1-1 0 0 0,-2 0 0 0 0,-15 26 1 0 0,-14 13-78 0 0,-56 119 0 0 0,85-158 55 0 0,-1-1 1 0 0,0 0-1 0 0,-18 22 1 0 0,16-25-11 0 0,1 1 1 0 0,1 1-1 0 0,1 0 1 0 0,-8 19-1 0 0,-7 24 15 0 0,-69 189-25 0 0,85-201 60 0 0,1 1 0 0 0,2 0 0 0 0,3 0 0 0 0,3 58 0 0 0,0-81 97 0 0,8 104 462 0 0,1 2 232 0 0,-10-8-86 0 0,4 249 761 0 0,-2-336-1436 0 0,14 166 649 0 0,11-50-253 0 0,-10-67-340 0 0,10 147-1 0 0,-25 165 824 0 0,-1-230-854 0 0,-3-139-55 0 0,-1 0 0 0 0,-1 0-1 0 0,-1 0 1 0 0,-20 53 0 0 0,5-16 68 0 0,-15 67 319 0 0,-48 155 249 0 0,64-233-533 0 0,-2 0-1 0 0,-3-2 1 0 0,-32 54 0 0 0,46-92-18 0 0,0-1 0 0 0,0 0 0 0 0,-2 0 0 0 0,0-1 0 0 0,0-1 0 0 0,-1 0 0 0 0,0-1 0 0 0,-1 0 0 0 0,-1-2 0 0 0,-32 17 1 0 0,-11-1 93 0 0,-110 32 1 0 0,106-38-146 0 0,-46 16 41 0 0,-224 61 92 0 0,199-72-76 0 0,-100 24-221 0 0,167-29 103 0 0,-170 58-134 0 0,208-64 61 0 0,-1 0 0 0 0,2 2 0 0 0,0 2 0 0 0,0 0 0 0 0,-41 36 0 0 0,37-23 33 0 0,1 2 0 0 0,1 1 0 0 0,2 1 0 0 0,-25 42 0 0 0,-81 156-135 0 0,45-72-185 0 0,42-85 248 0 0,15-25 30 0 0,-35 74 0 0 0,8-3-6 0 0,50-106 115 0 0,0-2 0 0 0,0 1 0 0 0,-2-2 0 0 0,1 1 0 0 0,-2-1 0 0 0,-14 12 0 0 0,7-9 33 0 0,-1-2-1 0 0,0 0 1 0 0,-1-1-1 0 0,-1-1 0 0 0,0-1 1 0 0,0-1-1 0 0,0-1 1 0 0,-1-1-1 0 0,-46 8 0 0 0,35-11-1 0 0,-1-1 0 0 0,1-1 1 0 0,-1-2-1 0 0,1-2 0 0 0,-1-1 0 0 0,-42-9 0 0 0,36 4-40 0 0,-177-41 202 0 0,172 36-144 0 0,0-3 1 0 0,-71-33 0 0 0,-143-97 446 0 0,205 111-91 0 0,3-3-1 0 0,-77-71 1 0 0,113 94-391 0 0,1-2 0 0 0,0 0 0 0 0,1 0 0 0 0,0-2 0 0 0,2 1 0 0 0,0-2 0 0 0,1 1 0 0 0,1-2-1 0 0,1 1 1 0 0,1-2 0 0 0,1 1 0 0 0,1-1 0 0 0,1 0 0 0 0,0 0 0 0 0,2 0 0 0 0,0 0 0 0 0,2-33 0 0 0,1 39-67 0 0,1 0 0 0 0,1 1 0 0 0,1 0 0 0 0,0-1 0 0 0,1 1 0 0 0,1 0 0 0 0,0 0 0 0 0,1 1 0 0 0,0 0-1 0 0,1 0 1 0 0,1 0 0 0 0,0 1 0 0 0,1 0 0 0 0,12-14 0 0 0,19-22-22 0 0,66-82 204 0 0,118-191 1 0 0,-195 271-275 0 0,2 1 1 0 0,3 2 0 0 0,67-75 0 0 0,6 17-70 0 0,108-115 220 0 0,195-237-482 0 0,-336 376 388 0 0,52-41-94 0 0,-87 88 220 0 0,-2-1-1 0 0,0-2 0 0 0,45-65 1 0 0,-35 29-172 0 0,57-124 0 0 0,-20-41-30 0 0,-63 172 15 0 0,-4 2 126 0 0,-4 0 0 0 0,10-114 0 0 0,5-31-136 0 0,2 83-23 0 0,5 2-1 0 0,81-191 1 0 0,-95 269 67 0 0,3 1 0 0 0,42-63 0 0 0,72-76-178 0 0,8 10 215 0 0,-78 96 72 0 0,-46 57-117 0 0,1 0 0 0 0,1 1 0 0 0,46-30 0 0 0,-43 32 154 0 0,-1-1 0 0 0,0-1 0 0 0,28-30 0 0 0,-39 34-22 0 0,-1 0-1 0 0,-1 0 0 0 0,0-2 1 0 0,-1 1-1 0 0,-1-2 1 0 0,-1 1-1 0 0,-1-2 0 0 0,-1 1 1 0 0,8-29-1 0 0,17-103-6 0 0,-24 116-125 0 0,1 0 0 0 0,2 1 0 0 0,18-35 0 0 0,-14 34 114 0 0,-2-1 0 0 0,15-61-1 0 0,-19 39 73 0 0,3-85 1 0 0,-13 136-89 0 0,0 6-49 0 0,0 0-1 0 0,1 1 1 0 0,-1-1 0 0 0,1 0 0 0 0,-1 1 0 0 0,1-1 0 0 0,-1 0 0 0 0,1 1 0 0 0,0-1 0 0 0,0 1 0 0 0,0-1 0 0 0,0 1-1 0 0,0-1 1 0 0,0 1 0 0 0,0 0 0 0 0,0 0 0 0 0,1 0 0 0 0,-1-1 0 0 0,1 1 0 0 0,-1 0 0 0 0,0 0 0 0 0,1 1 0 0 0,0-1-1 0 0,-1 0 1 0 0,1 0 0 0 0,-1 1 0 0 0,1-1 0 0 0,0 1 0 0 0,-1 0 0 0 0,1-1 0 0 0,0 1 0 0 0,2 0 0 0 0,8-1-201 0 0,1 1 0 0 0,-1 0 0 0 0,21 3 0 0 0,-16-1 429 0 0,134 7 1503 0 0,-171-7-8544 0 0,14-2 5317 0 0,32-2-3608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31.4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946 25 104 0 0,'0'0'3697'0'0,"6"-4"-3600"0"0,-1 1-64 0 0,0 1 0 0 0,0-1 0 0 0,0 1 0 0 0,0 0 0 0 0,1 0 0 0 0,-1 0 0 0 0,0 1 0 0 0,1-1 0 0 0,0 1 0 0 0,-1 1 0 0 0,8-1 0 0 0,0 2-7 0 0,-1 0 0 0 0,1 1 0 0 0,0 0 0 0 0,-1 1 0 0 0,0 1 0 0 0,0 0 0 0 0,0 1 0 0 0,19 9 0 0 0,9 9-152 0 0,38 28 0 0 0,-54-35 110 0 0,-2 0 80 0 0,0 1 0 0 0,-2 2 0 0 0,27 29 0 0 0,50 70 271 0 0,-79-96-322 0 0,-4-3 39 0 0,0 1-1 0 0,-2 1 0 0 0,0 0 0 0 0,14 36 1 0 0,23 92 414 0 0,-7-18-242 0 0,-38-120-250 0 0,-1 1 0 0 0,0-1-1 0 0,-1 1 1 0 0,0 0 0 0 0,-1 0 0 0 0,0 0-1 0 0,-1 0 1 0 0,-1 12 0 0 0,-4 15-28 0 0,-10 41 0 0 0,11-62 108 0 0,-2 11 197 0 0,-14 67 35 0 0,-11 127 1 0 0,29-190-153 0 0,2 0 0 0 0,2 0 0 0 0,0 0 0 0 0,3 0 0 0 0,0-1 0 0 0,11 35 0 0 0,41 89 57 0 0,-14-41-235 0 0,-23-57 159 0 0,6 17-124 0 0,-2 2 0 0 0,15 96 0 0 0,-28-105-40 0 0,19 152 320 0 0,-25-178-200 0 0,-2 1 0 0 0,-2-1-1 0 0,-2 0 1 0 0,-1 1 0 0 0,-3-1 0 0 0,-12 56-1 0 0,-121 317 989 0 0,129-392-1015 0 0,-1 0-1 0 0,-1-1 1 0 0,0 0-1 0 0,-2-1 1 0 0,-1 0-1 0 0,0-1 1 0 0,-24 24-1 0 0,26-32 42 0 0,-1 0 0 0 0,0-1-1 0 0,0-1 1 0 0,-1 0-1 0 0,-1-1 1 0 0,0 0 0 0 0,0-1-1 0 0,0-1 1 0 0,-1 0-1 0 0,0-1 1 0 0,-24 5 0 0 0,-7 0 76 0 0,-1-2 1 0 0,0-1-1 0 0,0-3 1 0 0,0-2 0 0 0,-1-2-1 0 0,1-3 1 0 0,-62-8-1 0 0,61 1-117 0 0,-178-35 219 0 0,183 33-212 0 0,0-2 0 0 0,1-2 0 0 0,-43-21-1 0 0,59 21 9 0 0,0-1 0 0 0,1-1 0 0 0,1-1 0 0 0,0-1 1 0 0,1-1-1 0 0,1-1 0 0 0,2-1 0 0 0,0-1 0 0 0,1-1 0 0 0,1-1 0 0 0,1-1 0 0 0,2 0 0 0 0,-21-45 0 0 0,11 9-59 0 0,4 0 1 0 0,-28-124 0 0 0,19 61-124 0 0,21 86 177 0 0,1 0 1 0 0,-3-44-1 0 0,10 61-70 0 0,1 0 1 0 0,2 0-1 0 0,0-1 0 0 0,1 1 0 0 0,8-31 1 0 0,33-197-92 0 0,-32 174 148 0 0,11-43-75 0 0,-11 69 34 0 0,-2-1 0 0 0,3-84 0 0 0,-13 80-89 0 0,-2 1 0 0 0,-15-82 1 0 0,7 73 128 0 0,2-1 0 0 0,4 0 0 0 0,2-67 0 0 0,4 121-70 0 0,0-1 0 0 0,1 1 1 0 0,0 0-1 0 0,0 0 0 0 0,1 0 1 0 0,1 0-1 0 0,-1 0 1 0 0,2 1-1 0 0,-1 0 0 0 0,1 0 1 0 0,1 0-1 0 0,10-14 1 0 0,7-3-71 0 0,1 1 1 0 0,40-34 0 0 0,12-11 141 0 0,166-185-116 0 0,-224 234 133 0 0,-1-1 0 0 0,-1 0 0 0 0,22-41-1 0 0,29-79-40 0 0,-14 27 20 0 0,-46 103-137 0 0,0 1-1 0 0,1 0 1 0 0,1 1 0 0 0,0-1-1 0 0,17-15 1 0 0,-14 15 169 0 0,0-1 1 0 0,-1 0 0 0 0,12-18-1 0 0,-21 27-113 0 0,0 0 1 0 0,1 0-1 0 0,-1 0 0 0 0,1 1 0 0 0,-1-1 1 0 0,1 1-1 0 0,0-1 0 0 0,0 1 0 0 0,0 0 1 0 0,0 0-1 0 0,0 1 0 0 0,0-1 0 0 0,1 0 1 0 0,-1 1-1 0 0,0 0 0 0 0,1 0 1 0 0,-1 0-1 0 0,1 0 0 0 0,0 1 0 0 0,-1-1 1 0 0,7 1-1 0 0,1 1-64 0 0,1 0 0 0 0,-1 0 0 0 0,0 1 0 0 0,0 0 0 0 0,18 7 0 0 0,-28-9 94 0 0,-1 1 0 0 0,0-1 0 0 0,0 0 0 0 0,0 0 0 0 0,1 0 0 0 0,-1 0 0 0 0,0 0 1 0 0,0 0-1 0 0,0 0 0 0 0,1 0 0 0 0,-1 1 0 0 0,0-1 0 0 0,0 0 0 0 0,0 0 0 0 0,0 0 0 0 0,0 0 0 0 0,1 1 0 0 0,-1-1 0 0 0,0 0 0 0 0,0 0 0 0 0,0 0 0 0 0,0 0 0 0 0,0 1 1 0 0,0-1-1 0 0,0 0 0 0 0,0 0 0 0 0,0 0 0 0 0,0 1 0 0 0,0-1 0 0 0,0 0 0 0 0,0 0 0 0 0,0 1 0 0 0,0-1 0 0 0,0 0 0 0 0,0 0 0 0 0,0 0 0 0 0,0 1 0 0 0,0-1 1 0 0,0 0-1 0 0,0 0 0 0 0,0 0 0 0 0,0 1 0 0 0,0-1 0 0 0,0 0 0 0 0,-1 0 0 0 0,1 0 0 0 0,0 1 0 0 0,0-1 0 0 0,0 0 0 0 0,0 0 0 0 0,0 0 0 0 0,-1 0 0 0 0,1 0 0 0 0,0 1 1 0 0,-16 12 57 0 0,-2-3-1751 0 0,60-38-6631 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39.9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287 190 196 0 0,'0'0'7107'0'0,"-3"-3"-6961"0"0,2 2-97 0 0,0-1-1 0 0,0 1 0 0 0,0 0 1 0 0,0 0-1 0 0,0-1 0 0 0,0 1 1 0 0,0 0-1 0 0,0 0 0 0 0,-1 0 1 0 0,1 1-1 0 0,0-1 0 0 0,-1 0 1 0 0,1 0-1 0 0,0 1 0 0 0,-1-1 1 0 0,1 1-1 0 0,-1-1 0 0 0,1 1 0 0 0,-1 0 1 0 0,1-1-1 0 0,-1 1 0 0 0,-2 0 1 0 0,-1-1 130 0 0,1 0 1 0 0,-1 0-1 0 0,1 0 0 0 0,-1-1 1 0 0,1 0-1 0 0,-1 0 0 0 0,1 0 1 0 0,-5-3-1 0 0,9 5-176 0 0,-1 0 0 0 0,0-1-1 0 0,0 1 1 0 0,1-1 0 0 0,-1 1 0 0 0,0-1 0 0 0,1 1-1 0 0,-1-1 1 0 0,0 1 0 0 0,1-1 0 0 0,-1 1-1 0 0,1-1 1 0 0,-1 0 0 0 0,1 1 0 0 0,-1-1 0 0 0,1 0-1 0 0,-1 0 1 0 0,1 1 0 0 0,0-1 0 0 0,-1 0-1 0 0,1 0 1 0 0,0 1 0 0 0,0-1 0 0 0,-1 0 0 0 0,1 0-1 0 0,0 0 1 0 0,0 0 0 0 0,0 1 0 0 0,0-1 0 0 0,0 0-1 0 0,0 0 1 0 0,1 0 0 0 0,-1 0 0 0 0,0 1-1 0 0,0-1 1 0 0,0 0 0 0 0,1 0 0 0 0,-1 0 0 0 0,0 1-1 0 0,1-1 1 0 0,-1 0 0 0 0,1 0 0 0 0,-1 1-1 0 0,1-1 1 0 0,-1 1 0 0 0,1-1 0 0 0,0 0 0 0 0,-1 1-1 0 0,1-1 1 0 0,1 0 0 0 0,2-2-312 0 0,23-17-149 0 0,-27 20 389 0 0,1-1 0 0 0,0 1 0 0 0,0-1-1 0 0,0 0 1 0 0,-1 1 0 0 0,1 0 0 0 0,0-1 0 0 0,0 1 0 0 0,0-1 0 0 0,0 1 0 0 0,0 0-1 0 0,0 0 1 0 0,0 0 0 0 0,0-1 0 0 0,0 1 0 0 0,0 0 0 0 0,0 0 0 0 0,0 0 0 0 0,0 1-1 0 0,0-1 1 0 0,0 0 0 0 0,0 0 0 0 0,0 0 0 0 0,0 1 0 0 0,1 0 0 0 0,-1 0 63 0 0,-1 0 0 0 0,0 0-1 0 0,1-1 1 0 0,-1 1 0 0 0,0 0 0 0 0,0 0 0 0 0,0 0 0 0 0,0 0 0 0 0,0 0 0 0 0,0 0 0 0 0,0 0 0 0 0,0 0-1 0 0,0 0 1 0 0,-1 0 0 0 0,1 0 0 0 0,0 0 0 0 0,0 0 0 0 0,-1-1 0 0 0,1 1 0 0 0,-1 0 0 0 0,1 0 0 0 0,-1 0-1 0 0,1 0 1 0 0,-1-1 0 0 0,0 1 0 0 0,1 0 0 0 0,-1-1 0 0 0,0 1 0 0 0,-1 1 0 0 0,-22 18 416 0 0,-30 4-116 0 0,53-24-232 0 0,0 1 1 0 0,0-1-1 0 0,0 0 0 0 0,1 1 1 0 0,-1-1-1 0 0,0 0 0 0 0,0 0 0 0 0,0 1 1 0 0,0-1-1 0 0,0 0 0 0 0,0 0 1 0 0,0 0-1 0 0,0 0 0 0 0,0 0 0 0 0,0 0 1 0 0,0-1-1 0 0,0 1 0 0 0,1 0 1 0 0,-1 0-1 0 0,0-1 0 0 0,0 1 0 0 0,0 0 1 0 0,0-1-1 0 0,0 1 0 0 0,-1-2 1 0 0,2 1-35 0 0,-1 0 0 0 0,1 0 0 0 0,-1 0 0 0 0,1 0 0 0 0,0 0 0 0 0,-1 0 0 0 0,1-1 0 0 0,0 1 0 0 0,0 0 0 0 0,0 0 0 0 0,0 0 0 0 0,0 0 0 0 0,0-1 0 0 0,0 1 0 0 0,0 0 1 0 0,1 0-1 0 0,0-2 0 0 0,1-4-155 0 0,0 0 1 0 0,1 0 0 0 0,0 0-1 0 0,8-13 1 0 0,-6 13 37 0 0,1 1 1 0 0,-1-1 0 0 0,1 1-1 0 0,0 0 1 0 0,1 0-1 0 0,-1 1 1 0 0,1-1 0 0 0,0 2-1 0 0,1-1 1 0 0,-1 1-1 0 0,1 0 1 0 0,0 0 0 0 0,11-3-1 0 0,-5 4-17 0 0,-1 0 0 0 0,0 0 1 0 0,1 2-1 0 0,0 0 0 0 0,-1 0 0 0 0,1 1 0 0 0,24 3 0 0 0,-35-3 79 0 0,-1 1 1 0 0,1-1-1 0 0,0 1 0 0 0,-1-1 0 0 0,1 1 1 0 0,-1 0-1 0 0,1 0 0 0 0,-1 0 0 0 0,1 0 1 0 0,-1 1-1 0 0,0-1 0 0 0,0 1 0 0 0,1-1 0 0 0,1 3 1 0 0,-3-3 8 0 0,0 1 0 0 0,-1-1 0 0 0,1 0-1 0 0,-1 0 1 0 0,1 0 0 0 0,-1 0 0 0 0,0 0 0 0 0,1 1 0 0 0,-1-1 0 0 0,0 0 0 0 0,0 0 0 0 0,1 1 0 0 0,-1-1 0 0 0,0 0 0 0 0,-1 0 0 0 0,1 1 0 0 0,0-1 0 0 0,0 0-1 0 0,0 0 1 0 0,-1 1 0 0 0,1-1 0 0 0,-1 0 0 0 0,1 0 0 0 0,-1 0 0 0 0,1 0 0 0 0,-1 1 0 0 0,0-1 0 0 0,1 0 0 0 0,-1 0 0 0 0,0 0 0 0 0,-2 1 0 0 0,-17 25-24 0 0,12-15-1 0 0,-1 0 0 0 0,-1-1 0 0 0,0 0-1 0 0,-14 12 1 0 0,2-3 79 0 0,-1-2-1 0 0,-2-1 1 0 0,1 0-1 0 0,-2-2 1 0 0,0-1-1 0 0,-33 14 1 0 0,23-14 212 0 0,1 3-1 0 0,-46 29 1 0 0,81-46-237 0 0,-1 0 0 0 0,1 0 0 0 0,0 0 0 0 0,0 0 0 0 0,0 0 0 0 0,0 0 0 0 0,-1 1 0 0 0,1-1 0 0 0,0 0 1 0 0,0 0-1 0 0,0 0 0 0 0,0 0 0 0 0,0 1 0 0 0,0-1 0 0 0,0 0 0 0 0,-1 0 0 0 0,1 0 0 0 0,0 0 0 0 0,0 1 0 0 0,0-1 0 0 0,0 0 1 0 0,0 0-1 0 0,0 0 0 0 0,0 1 0 0 0,0-1 0 0 0,0 0 0 0 0,0 0 0 0 0,0 0 0 0 0,0 0 0 0 0,0 1 0 0 0,0-1 0 0 0,0 0 0 0 0,0 0 1 0 0,0 0-1 0 0,1 1 0 0 0,-1-1 0 0 0,0 0 0 0 0,0 0 0 0 0,0 0 0 0 0,0 0 0 0 0,0 1 0 0 0,0-1 0 0 0,0 0 0 0 0,1 0 0 0 0,-1 0 1 0 0,0 0-1 0 0,0 0 0 0 0,0 0 0 0 0,0 1 0 0 0,0-1 0 0 0,1 0 0 0 0,15 9 351 0 0,23 5 51 0 0,-38-14-388 0 0,208 60 2576 0 0,-207-60-2492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1.4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229 140 132 0 0,'0'0'4000'0'0,"-21"-27"-184"0"0,21 25-3793 0 0,0-1 0 0 0,0 0 0 0 0,0 1-1 0 0,0-1 1 0 0,0 1 0 0 0,1-1 0 0 0,0 1 0 0 0,-1-1 0 0 0,1 0-1 0 0,0 1 1 0 0,0 0 0 0 0,0-1 0 0 0,0 1 0 0 0,1 0 0 0 0,-1 0 0 0 0,1-1-1 0 0,-1 1 1 0 0,1 0 0 0 0,0 0 0 0 0,0 1 0 0 0,2-3 0 0 0,2-2-104 0 0,0 1 1 0 0,0-1 0 0 0,1 1 0 0 0,-1 0 0 0 0,13-6 0 0 0,-9 7-31 0 0,0 0-1 0 0,0 1 1 0 0,0 0-1 0 0,0 1 1 0 0,1 0 0 0 0,-1 1-1 0 0,1 0 1 0 0,-1 0-1 0 0,1 1 1 0 0,-1 0 0 0 0,21 4-1 0 0,-30-4 118 0 0,1 0 1 0 0,-1 0-1 0 0,1 1 0 0 0,-1-1 0 0 0,1 1 0 0 0,0-1 0 0 0,-1 1 0 0 0,0 0 1 0 0,1-1-1 0 0,-1 1 0 0 0,1 0 0 0 0,-1 0 0 0 0,0 0 0 0 0,0 0 0 0 0,1 0 1 0 0,-1 0-1 0 0,0 0 0 0 0,0 1 0 0 0,0-1 0 0 0,0 0 0 0 0,0 1 0 0 0,-1-1 1 0 0,1 0-1 0 0,0 1 0 0 0,0-1 0 0 0,-1 1 0 0 0,1-1 0 0 0,-1 1 0 0 0,0-1 1 0 0,1 1-1 0 0,-1 0 0 0 0,0-1 0 0 0,0 1 0 0 0,0-1 0 0 0,0 1 0 0 0,0 0 1 0 0,0-1-1 0 0,-1 1 0 0 0,1-1 0 0 0,0 1 0 0 0,-1-1 0 0 0,1 1 0 0 0,-1-1 1 0 0,0 1-1 0 0,0-1 0 0 0,1 1 0 0 0,-1-1 0 0 0,0 0 0 0 0,0 1 0 0 0,-1 0 1 0 0,-17 14 129 0 0,-1-2 0 0 0,0 0 0 0 0,-1-2 0 0 0,0 0 0 0 0,-1-1 0 0 0,0-1 0 0 0,-41 12 0 0 0,22-12 34 0 0,29-7-112 0 0,0 0 0 0 0,0 0 0 0 0,-15 7 0 0 0,82-5-629 0 0,-41-5 499 0 0,-1 0 0 0 0,1 1 0 0 0,0 0 0 0 0,0 1 0 0 0,20 6 0 0 0,-30-7 47 0 0,-1 0 0 0 0,0 1 0 0 0,0-1 0 0 0,0 1 0 0 0,0-1 0 0 0,-1 1 0 0 0,1 0 0 0 0,0 0 0 0 0,-1 0 0 0 0,1 0 0 0 0,-1 1 0 0 0,1-1 0 0 0,-1 0 0 0 0,0 1 0 0 0,0 0 0 0 0,-1 0 0 0 0,1-1 0 0 0,0 1 0 0 0,-1 0 0 0 0,0 0 0 0 0,1 1 0 0 0,-1-1 0 0 0,0 0 0 0 0,-1 0 0 0 0,1 0 0 0 0,-1 1 0 0 0,1-1 0 0 0,-1 7 0 0 0,0-5 42 0 0,0 0 0 0 0,0 0 0 0 0,-1 0 0 0 0,0 0-1 0 0,0 0 1 0 0,0-1 0 0 0,0 1 0 0 0,-1 0 0 0 0,1 0 0 0 0,-1-1 0 0 0,-1 1 0 0 0,1-1 0 0 0,-1 1 0 0 0,1-1 0 0 0,-1 0 0 0 0,0 0 0 0 0,-1 0 0 0 0,-4 4 0 0 0,1-3 91 0 0,0 0 0 0 0,0-1 1 0 0,0 0-1 0 0,-1 0 0 0 0,1 0 0 0 0,-1-1 0 0 0,0 0 0 0 0,0-1 0 0 0,0 0 1 0 0,-12 2-1 0 0,6-2 288 0 0,-1 0 1 0 0,0 0 0 0 0,1-2-1 0 0,-1 0 1 0 0,0 0 0 0 0,0-2-1 0 0,1 0 1 0 0,-1 0 0 0 0,1-1-1 0 0,-1-1 1 0 0,1-1 0 0 0,-20-8-1 0 0,34 12-509 0 0,-1 1-1 0 0,0-1 1 0 0,1 1 0 0 0,-1-1-1 0 0,0 0 1 0 0,1 1-1 0 0,-1-1 1 0 0,1 0 0 0 0,-1 0-1 0 0,1 1 1 0 0,-1-1-1 0 0,1 0 1 0 0,0 0 0 0 0,-1 0-1 0 0,1 0 1 0 0,0 1-1 0 0,0-1 1 0 0,0 0 0 0 0,0 0-1 0 0,0 0 1 0 0,-1 0-1 0 0,2 0 1 0 0,-1 0-1 0 0,0 0 1 0 0,0 1 0 0 0,0-3-1 0 0,0-2-1268 0 0,0-12-3231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2.76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57 5384 0 0,'0'0'905'0'0,"3"-8"-1555"0"0,0-2 708 0 0,-2 6 39 0 0,0 1 1 0 0,0-1-1 0 0,0 1 1 0 0,1-1-1 0 0,-1 1 1 0 0,1 0-1 0 0,0 0 1 0 0,0 0-1 0 0,4-5 1 0 0,-41 72 4274 0 0,-12 24-4144 0 0,45-86-218 0 0,-39 71 249 0 0,39-68-292 0 0,-1 0 0 0 0,1 0 0 0 0,0 0 0 0 0,1 1 0 0 0,-1-1 0 0 0,1 1 0 0 0,0 0 1 0 0,1-1-1 0 0,-1 1 0 0 0,1 0 0 0 0,0-1 0 0 0,1 7 0 0 0,2-5 37 0 0,1-1 0 0 0,-1 0-1 0 0,2 0 1 0 0,-1 0 0 0 0,1 0 0 0 0,-1 0-1 0 0,1-1 1 0 0,1 0 0 0 0,-1 0 0 0 0,1-1 0 0 0,8 6-1 0 0,-12-9 7 0 0,9 9 61 0 0,1-2 0 0 0,0 1 0 0 0,0-2 0 0 0,1 1 0 0 0,0-2 0 0 0,14 6 0 0 0,-8-15-1124 0 0,7-16-8515 0 0,-66 41 8524 0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3.4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362 1 1408 0 0,'0'0'8436'0'0,"-10"14"-7998"0"0,-48 71 173 0 0,-65 93 1517 0 0,103-151-1827 0 0,-2-2-1 0 0,0 0 0 0 0,-1-2 1 0 0,-32 25-1 0 0,54-47-408 0 0,-20 17 985 0 0,19-13-1927 0 0,17-8-3550 0 0,-2-4 707 0 0,-46 16-1856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17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435 7 2728 0 0,'0'0'6468'0'0,"3"-3"-6720"0"0,0-1-996 0 0,-7 9 552 0 0,-18 23 453 0 0,-36 37 800 0 0,5-12-380 0 0,-2-4-1 0 0,-2-1 1 0 0,-91 57-1 0 0,136-99-634 0 0,9-4 98 0 0,-1 0 1 0 0,1 0 0 0 0,0 0 0 0 0,0 0-1 0 0,0 0 1 0 0,0 0 0 0 0,0 1 0 0 0,-4 4-1 0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17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569 0 2916 0 0,'0'0'4509'0'0,"-14"5"-5448"0"0,3-1 939 0 0,-2 0 42 0 0,0 1 0 0 0,0 0-1 0 0,0 2 1 0 0,1-1 0 0 0,-17 12 0 0 0,-186 165 1125 0 0,-21 14-4486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6T11:47:39.0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255 175 144 0 0,'0'0'699'0'0,"-13"-2"-32"0"0,3 0-518 0 0,-222-22 963 0 0,458 7 3151 0 0,-35 1-4192 0 0,584-16 502 0 0,-217 12-85 0 0,9 1-333 0 0,37-3 395 0 0,496 2 678 0 0,-582 43-864 0 0,-109-2 581 0 0,560 44 94 0 0,-235-9-863 0 0,845 74 806 0 0,-1425-115-786 0 0,263 33-213 0 0,-10-1 120 0 0,484 54 44 0 0,-724-81-122 0 0,566 80 102 0 0,-421-55-60 0 0,-92-13-111 0 0,174 23 64 0 0,-178-30 1 0 0,543 73 7 0 0,-538-65 719 0 0,321 5 0 0 0,-482-37 2395 0 0,-46-15-5124 0 0,12-14-2657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18.2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461 0 1172 0 0,'0'0'4224'0'0,"-14"13"-5153"0"0,-227 199 2957 0 0,209-186-1932 0 0,2-3-134 0 0,1 1 0 0 0,1 1-1 0 0,1 2 1 0 0,-28 34 0 0 0,55-60-34 0 0,0-1 0 0 0,-1 0 0 0 0,1 0 0 0 0,0 1-1 0 0,-1-1 1 0 0,1 0 0 0 0,0 1 0 0 0,-1-1 0 0 0,1 0 0 0 0,0 1 0 0 0,0-1 0 0 0,-1 0 0 0 0,1 1 0 0 0,0-1 0 0 0,0 0-1 0 0,0 1 1 0 0,0-1 0 0 0,-1 1 0 0 0,1-1 0 0 0,0 0 0 0 0,0 1 0 0 0,0-1 0 0 0,0 1 0 0 0,0-1 0 0 0,0 1 0 0 0,0-1-1 0 0,0 0 1 0 0,0 1 0 0 0,0-1 0 0 0,0 1 0 0 0,1-1 0 0 0,-1 1 0 0 0,0-1 0 0 0,0 0 0 0 0,0 1 0 0 0,0-1 0 0 0,1 0-1 0 0,-1 1 1 0 0,0-1 0 0 0,0 0 0 0 0,1 1 0 0 0,-1-1 0 0 0,0 0 0 0 0,1 1 0 0 0,1-1-57 0 0,-1 0 0 0 0,1 0 0 0 0,0 0 0 0 0,-1 0 0 0 0,1 0 0 0 0,-1 0 0 0 0,1-1 0 0 0,0 1 0 0 0,-1 0 0 0 0,1-1 0 0 0,-1 0 0 0 0,1 1-1 0 0,2-2 1 0 0,27-16-1112 0 0</inkml:trace>
  <inkml:trace contextRef="#ctx0" brushRef="#br0" timeOffset="1">513 54 1512 0 0,'0'0'4941'0'0,"-69"78"-7142"0"0,39-38 2201 0 0,-9 11 12 0 0,-2 5 444 0 0,-5 7 104 0 0,-4 0-560 0 0,9-14-1108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18.60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187 0 1384 0 0,'0'0'0'0'0,"-92"84"-120"0"0,56-48 44 0 0,-23 23 8 0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37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52 0 0,'0'0'2636'0'0,"9"3"-3860"0"0,-4 0 1108 0 0,-2-2-212 0 0,1 1-128 0 0,1-1-108 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37.9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 0 104 0 0,'0'0'5537'0'0,"-21"20"-7508"0"0,15-14 2109 0 0,-84 98 230 0 0,110-126 4415 0 0,20-13-4335 0 0,12-11-766 0 0,-54 48-329 0 0,0 1 464 0 0,-1-1 0 0 0,1 1 0 0 0,0-1 0 0 0,0 1 0 0 0,0 0 0 0 0,0 0 0 0 0,-2 5 0 0 0,0-1 64 0 0,-102 129-263 0 0,70-92 632 0 0,118-132 3525 0 0,20-24-4277 0 0,-101 111 507 0 0,3-4 107 0 0,-1 0-1 0 0,1 0 0 0 0,-1 0 1 0 0,0 0-1 0 0,3-7 1 0 0,-6 12-82 0 0,-2 1-730 0 0,0 0 528 0 0,0 0 0 0 0,1 0 0 0 0,-1 1 1 0 0,0-1-1 0 0,1 0 0 0 0,-1 1 0 0 0,0 0 0 0 0,1-1 1 0 0,0 1-1 0 0,-1 0 0 0 0,1 0 0 0 0,0-1 0 0 0,-1 3 1 0 0,-5 7 11 0 0,-33 39 32 0 0,1 3 0 0 0,4 1 0 0 0,-46 91 0 0 0,71-127-2279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6.2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1656 0 0,'0'0'4288'0'0,"2"5"-6663"0"0,9 31 2478 0 0,-1 0 0 0 0,-2 1 0 0 0,-2 0 0 0 0,-1 0 0 0 0,0 61 0 0 0,-10-31 7324 0 0,7-134-7324 0 0,2 0-1 0 0,21-103 0 0 0,13 40-43 0 0,-38 129-37 0 0,-2 32-4359 0 0,-1 5 4699 0 0,-2 12-34 0 0,2-1 0 0 0,2 1 0 0 0,7 57 0 0 0,0 7-709 0 0,-6-76-1616 0 0,-5 41-1 0 0,1-29-2921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8.20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78 3344 0 0,'0'0'7318'0'0,"-21"16"-8662"0"0,17-11 3120 0 0,5-5-1850 0 0,1-1 0 0 0,0 0-1 0 0,0 1 1 0 0,-1-1 0 0 0,1 0-1 0 0,-1 0 1 0 0,1 1 0 0 0,0-1-1 0 0,-1-1 1 0 0,0 1 0 0 0,1 0-1 0 0,-1 0 1 0 0,0 0 0 0 0,2-3-1 0 0,4-1-1584 0 0,-12 24 954 0 0,-5 7 239 0 0,10-24 625 0 0,0-1 0 0 0,-1 0 1 0 0,1 0-1 0 0,-1 0 1 0 0,1 0-1 0 0,-1 0 0 0 0,0 0 1 0 0,1-1-1 0 0,-1 1 1 0 0,0 0-1 0 0,0 0 1 0 0,0 0-1 0 0,0-1 0 0 0,1 1 1 0 0,-1 0-1 0 0,0-1 1 0 0,0 1-1 0 0,0-1 0 0 0,0 1 1 0 0,-2 0-1 0 0,3-6-4 0 0,-1 1 0 0 0,1 0 0 0 0,-1-1 0 0 0,1 1 0 0 0,0 0 0 0 0,2-6-1 0 0,-1 4-225 0 0,2 0 0 0 0,-1 1 0 0 0,0-1 0 0 0,1 1-1 0 0,0 0 1 0 0,0 0 0 0 0,1 0 0 0 0,0 0 0 0 0,0 0 0 0 0,0 1-1 0 0,0-1 1 0 0,0 1 0 0 0,1 1 0 0 0,9-7 0 0 0,-7 6-42 0 0,1 0 0 0 0,-1 1 0 0 0,1 0 0 0 0,-1 0 0 0 0,1 1 1 0 0,0 0-1 0 0,0 0 0 0 0,0 1 0 0 0,0 0 0 0 0,13 0 1 0 0,-16 1 37 0 0,0 0 0 0 0,0 1 1 0 0,1-1-1 0 0,-1 1 1 0 0,0 0-1 0 0,0 0 1 0 0,8 4-1 0 0,-11-5 34 0 0,-1 1 1 0 0,1 0-1 0 0,-1 0 1 0 0,0 0-1 0 0,1 0 0 0 0,-1 0 1 0 0,0 0-1 0 0,1 0 1 0 0,-1 1-1 0 0,0-1 0 0 0,0 0 1 0 0,0 1-1 0 0,0-1 1 0 0,0 0-1 0 0,-1 1 0 0 0,1-1 1 0 0,0 1-1 0 0,-1 0 1 0 0,1-1-1 0 0,-1 1 0 0 0,1-1 1 0 0,-1 1-1 0 0,0 0 1 0 0,1 0-1 0 0,-1-1 0 0 0,0 3 1 0 0,-1 6 31 0 0,-1 1 0 0 0,0 0 0 0 0,0-1 0 0 0,-1 0-1 0 0,0 1 1 0 0,-1-1 0 0 0,0 0 0 0 0,-1-1 0 0 0,0 1 0 0 0,0-1 0 0 0,-1 0 0 0 0,0 0 0 0 0,-12 12 0 0 0,-2 1 395 0 0,0-1 0 0 0,-2-1 0 0 0,-41 31 0 0 0,-37 10 1460 0 0,148-58 861 0 0,256-3-2722 0 0,-283 2-82 0 0,0 1 1 0 0,0 1 0 0 0,21 6-1 0 0,-28-7 54 0 0,-10-2-13 0 0,0 1 0 0 0,1-1 0 0 0,-1 1 0 0 0,0 0 0 0 0,0 0 0 0 0,-1 0 0 0 0,7 4 1407 0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49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349 50 640 0 0,'0'0'5607'0'0,"1"-8"-5265"0"0,2-33 564 0 0,-22 62-2544 0 0,-118 196 1350 0 0,83-127 622 0 0,45-74-282 0 0,-69 120 254 0 0,67-116-221 0 0,2 1 0 0 0,0 1 0 0 0,2 0 0 0 0,-9 38 1 0 0,15-54-62 0 0,0 0 0 0 0,0-1 0 0 0,1 1 0 0 0,0 0 1 0 0,0 0-1 0 0,0-1 0 0 0,1 1 0 0 0,2 10 0 0 0,-2-14 23 0 0,0 1 1 0 0,0 0-1 0 0,1-1 0 0 0,-1 1 0 0 0,1-1 0 0 0,-1 1 0 0 0,1-1 0 0 0,0 0 0 0 0,0 1 0 0 0,0-1 0 0 0,1 0 0 0 0,-1-1 0 0 0,0 1 0 0 0,1 0 0 0 0,-1-1 0 0 0,1 1 0 0 0,0-1 0 0 0,4 2 0 0 0,20 7 218 0 0,1-2-1 0 0,0-1 1 0 0,1-1-1 0 0,-1-1 1 0 0,1-2 0 0 0,0-1-1 0 0,50-3 1 0 0,-74 1-410 0 0,0-1-1 0 0,-1 0 1 0 0,1 0 0 0 0,0 0-1 0 0,-1-1 1 0 0,1 0 0 0 0,-1 0-1 0 0,7-4 1 0 0,-6 3-709 0 0,1-1-1 0 0,0 0 1 0 0,-1 0 0 0 0,0-1-1 0 0,8-8 1 0 0,-2-4-1539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0.3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259 0 2660 0 0,'0'0'3911'0'0,"-4"18"-5414"0"0,-13 41 1791 0 0,-33 79 1 0 0,-82 134 1193 0 0,115-245-1335 0 0,10-18-86 0 0,2 0-1 0 0,0 0 1 0 0,0 0 0 0 0,0 0 0 0 0,1 1 0 0 0,-4 12-1 0 0,9-22-180 0 0,-1 0-1 0 0,0 0 1 0 0,1 1-1 0 0,-1-1 0 0 0,1 0 1 0 0,-1 0-1 0 0,0 0 0 0 0,1 1 1 0 0,-1-1-1 0 0,1 0 1 0 0,-1 0-1 0 0,0 0 0 0 0,1 0 1 0 0,-1 0-1 0 0,1 0 0 0 0,-1 0 1 0 0,1 0-1 0 0,-1 0 1 0 0,0 0-1 0 0,1 0 0 0 0,-1 0 1 0 0,1-1-1 0 0,-1 1 0 0 0,1 0 1 0 0,-1 0-1 0 0,0 0 1 0 0,1-1-1 0 0,-1 1 0 0 0,0 0 1 0 0,1-1-1 0 0,18-8-1359 0 0,5-10-944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0.7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440 1 928 0 0,'0'0'6935'0'0,"-4"6"-8961"0"0,-5 7 2079 0 0,2 1 0 0 0,0-1-1 0 0,0 1 1 0 0,-8 28 0 0 0,-13 70 372 0 0,-10 26 242 0 0,35-129-703 0 0,-2 3 150 0 0,0 0-1 0 0,0 0 1 0 0,-9 13-1 0 0,13-22-280 0 0,-1-1 0 0 0,1 1 0 0 0,-1-1 1 0 0,0 0-1 0 0,0 0 0 0 0,0 0 0 0 0,0 0 0 0 0,0 0 1 0 0,-1 0-1 0 0,1 0 0 0 0,-1-1 0 0 0,1 1 0 0 0,-1-1 0 0 0,1 0 1 0 0,-1 0-1 0 0,0 0 0 0 0,1 0 0 0 0,-1 0 0 0 0,-6 0 0 0 0,-1 0-1963 0 0</inkml:trace>
  <inkml:trace contextRef="#ctx0" brushRef="#br0" timeOffset="1">0 340 796 0 0,'0'0'6970'0'0,"16"-4"-7438"0"0,1-1 460 0 0,-9 2 8 0 0,-1 1 1 0 0,1 0-1 0 0,0 0 0 0 0,1 1 1 0 0,-1 0-1 0 0,0 1 0 0 0,0-1 1 0 0,0 2-1 0 0,13 1 0 0 0,0 0-4 0 0,99 11 8 0 0,-36-13-3127 0 0,-39-3 493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8T18:59:51.2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45 836 0 0,'0'0'6389'0'0,"15"-6"-6446"0"0,-12 5 50 0 0,15-6 75 0 0,1 0-1 0 0,1 1 1 0 0,-1 1 0 0 0,1 0-1 0 0,21-1 1 0 0,-28 6-320 0 0,18-2 544 0 0,53 5 1 0 0,-75-2-679 0 0,-1 0 1 0 0,0 0 0 0 0,0 1-1 0 0,1 1 1 0 0,-1-1 0 0 0,0 1 0 0 0,-1 1-1 0 0,1-1 1 0 0,-1 1 0 0 0,1 1 0 0 0,7 5-1 0 0,-8-2-2246 0 0</inkml:trace>
  <inkml:trace contextRef="#ctx0" brushRef="#br0" timeOffset="1">5 221 1016 0 0,'0'0'6829'0'0,"84"9"-7361"0"0,-49-4 588 0 0,4-1-52 0 0,4 2-4 0 0,3-1-208 0 0,5-1-624 0 0,-15-1-1097 0 0,21-3-979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64167-C223-0B07-E772-DA516F636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CDB377-20C3-7BD4-4427-9ADBE170A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A84DC-DD4A-163C-DD69-6B3F493B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002E8-0C55-66E8-E7D2-FCD8BC65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E6AC9-5318-3109-9599-E26640B5C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04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53888-8B2E-F51B-7855-3FA2E4BDC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84372B-228D-9BDA-4C31-CBEAC0030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97A25-6AD6-F514-8BBB-9851FA5D7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95F2D-CC0F-F3EE-5B33-ABBAE25C4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C136A5-3DC0-2352-5C3F-156DF563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2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CBAFD2-018D-A2FE-F497-86683F01B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4AC31D-175E-9386-6A07-C08F7A988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F9437-019D-F9B5-FA24-6B0F3CC1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C113A-B3E4-1130-47E5-AB6216294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34821-49BE-3ADD-0A82-CDF56317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50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D6C4E-BD1E-0AF4-FDD2-54685BAD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76158-8457-7D18-A351-387DF6CF6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84DAE-C491-9DB0-922E-0FFC56F90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62822-F876-525B-9FDD-2FAD93B7E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9DD9C-81A5-0E57-6BBA-8EA3C44ED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368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75D14-42D2-19CE-AB06-A9BC5132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31C22-66E9-6CE2-27B7-DC27D1DB6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36494-CAED-729D-8892-8A92B284F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C55FF-18D0-F155-F476-5795360D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FBDE8-5690-B41C-B88A-C17E527E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7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B5E6-3433-1AAB-6CF6-A136ADF5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22D46-CA18-856D-B1BC-AC4344380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653668-D7EE-F683-4FE7-E257DFEE6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87387-BE40-E0C7-A256-4B199448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E3326A-C7A4-1AD6-811F-272AC4C76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A3DA6-45BF-0FC5-DC62-2DE811177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E2E19-8169-8B1A-6B1B-08BE6553D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298F1-3353-D730-3DB0-E68CB231F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5DD54-2B79-97B6-396F-512BDAC8B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118258-F359-F26E-ECB8-7112209B10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D18D4-FE7A-7F5F-2EEF-4125831D9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B38CC8-B096-5E44-4B80-5D706A57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F0522A-A344-B2BD-F457-EA6B3AB1A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E687E5-31EA-7142-8659-AAA791C5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9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C981-1CAE-1BE2-1F2E-36C267257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B1864-39D7-868F-FCB6-8EB5BF766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8C55BB-4EAB-CE93-1B6C-9B14DE2F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C21C5-BAF5-2EF7-2DE1-851CE5E0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743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AEE82D-2526-419E-0159-E5366D9C5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A3954C-F5AF-DE57-29A5-F19B1E91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44813-2CBE-E038-16F5-007BE008A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81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F71F1-2AE3-8486-B032-A39276726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125CA-3E44-44DC-8265-3AAB361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7D74E-A870-A0EE-730C-09303A1CA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6237-381E-D212-1D90-854341B14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54AA7-3CEE-7EA4-1457-62D67579F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8DF11-8D91-A9DA-66D9-C308C0F0A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20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07509-4BF7-6259-15A6-846A0BC6B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10C8AC-986E-1D94-0DF8-D04DE7F492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3551C-8A43-5CC8-2318-44816FD57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7DBBE-169F-CC31-61BE-57A6FE346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E39F1-FA51-1AF1-7258-5FEE1D472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411E5-152F-6128-9044-5E15F8AB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9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187F7-50CB-46C8-0791-01185AE2A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6E7C04-751A-470F-2BD5-C8EE1808F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7480B-587E-23CD-CBE6-226F3F0F90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37D8D-ED22-43DB-93A0-E6FB3B7F212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D687-4A04-DA95-08DF-8693AC8360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DB9EBE-0335-7ECD-B4EF-66285BCCE1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F7CAFA-9F16-47B8-BC5A-92330FE8D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6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1.xml"/><Relationship Id="rId299" Type="http://schemas.openxmlformats.org/officeDocument/2006/relationships/customXml" Target="../ink/ink883.xml"/><Relationship Id="rId21" Type="http://schemas.openxmlformats.org/officeDocument/2006/relationships/image" Target="../media/image677.png"/><Relationship Id="rId63" Type="http://schemas.openxmlformats.org/officeDocument/2006/relationships/image" Target="../media/image698.png"/><Relationship Id="rId159" Type="http://schemas.openxmlformats.org/officeDocument/2006/relationships/customXml" Target="../ink/ink812.xml"/><Relationship Id="rId324" Type="http://schemas.openxmlformats.org/officeDocument/2006/relationships/image" Target="../media/image824.png"/><Relationship Id="rId366" Type="http://schemas.openxmlformats.org/officeDocument/2006/relationships/customXml" Target="../ink/ink918.xml"/><Relationship Id="rId170" Type="http://schemas.openxmlformats.org/officeDocument/2006/relationships/image" Target="../media/image750.png"/><Relationship Id="rId226" Type="http://schemas.openxmlformats.org/officeDocument/2006/relationships/image" Target="../media/image777.png"/><Relationship Id="rId268" Type="http://schemas.openxmlformats.org/officeDocument/2006/relationships/image" Target="../media/image798.png"/><Relationship Id="rId32" Type="http://schemas.openxmlformats.org/officeDocument/2006/relationships/customXml" Target="../ink/ink748.xml"/><Relationship Id="rId74" Type="http://schemas.openxmlformats.org/officeDocument/2006/relationships/customXml" Target="../ink/ink769.xml"/><Relationship Id="rId128" Type="http://schemas.openxmlformats.org/officeDocument/2006/relationships/image" Target="../media/image729.png"/><Relationship Id="rId335" Type="http://schemas.openxmlformats.org/officeDocument/2006/relationships/image" Target="../media/image829.png"/><Relationship Id="rId377" Type="http://schemas.openxmlformats.org/officeDocument/2006/relationships/image" Target="../media/image850.png"/><Relationship Id="rId5" Type="http://schemas.openxmlformats.org/officeDocument/2006/relationships/image" Target="../media/image669.png"/><Relationship Id="rId181" Type="http://schemas.openxmlformats.org/officeDocument/2006/relationships/customXml" Target="../ink/ink823.xml"/><Relationship Id="rId237" Type="http://schemas.openxmlformats.org/officeDocument/2006/relationships/customXml" Target="../ink/ink852.xml"/><Relationship Id="rId402" Type="http://schemas.openxmlformats.org/officeDocument/2006/relationships/customXml" Target="../ink/ink936.xml"/><Relationship Id="rId279" Type="http://schemas.openxmlformats.org/officeDocument/2006/relationships/customXml" Target="../ink/ink873.xml"/><Relationship Id="rId43" Type="http://schemas.openxmlformats.org/officeDocument/2006/relationships/image" Target="../media/image688.png"/><Relationship Id="rId139" Type="http://schemas.openxmlformats.org/officeDocument/2006/relationships/customXml" Target="../ink/ink802.xml"/><Relationship Id="rId290" Type="http://schemas.openxmlformats.org/officeDocument/2006/relationships/image" Target="../media/image809.png"/><Relationship Id="rId304" Type="http://schemas.openxmlformats.org/officeDocument/2006/relationships/customXml" Target="../ink/ink886.xml"/><Relationship Id="rId346" Type="http://schemas.openxmlformats.org/officeDocument/2006/relationships/customXml" Target="../ink/ink908.xml"/><Relationship Id="rId388" Type="http://schemas.openxmlformats.org/officeDocument/2006/relationships/customXml" Target="../ink/ink929.xml"/><Relationship Id="rId85" Type="http://schemas.openxmlformats.org/officeDocument/2006/relationships/image" Target="../media/image708.png"/><Relationship Id="rId150" Type="http://schemas.openxmlformats.org/officeDocument/2006/relationships/image" Target="../media/image740.png"/><Relationship Id="rId192" Type="http://schemas.openxmlformats.org/officeDocument/2006/relationships/customXml" Target="../ink/ink829.xml"/><Relationship Id="rId206" Type="http://schemas.openxmlformats.org/officeDocument/2006/relationships/customXml" Target="../ink/ink836.xml"/><Relationship Id="rId413" Type="http://schemas.openxmlformats.org/officeDocument/2006/relationships/image" Target="../media/image868.png"/><Relationship Id="rId248" Type="http://schemas.openxmlformats.org/officeDocument/2006/relationships/image" Target="../media/image788.png"/><Relationship Id="rId12" Type="http://schemas.openxmlformats.org/officeDocument/2006/relationships/customXml" Target="../ink/ink738.xml"/><Relationship Id="rId108" Type="http://schemas.openxmlformats.org/officeDocument/2006/relationships/image" Target="../media/image719.png"/><Relationship Id="rId315" Type="http://schemas.openxmlformats.org/officeDocument/2006/relationships/customXml" Target="../ink/ink892.xml"/><Relationship Id="rId357" Type="http://schemas.openxmlformats.org/officeDocument/2006/relationships/image" Target="../media/image840.png"/><Relationship Id="rId54" Type="http://schemas.openxmlformats.org/officeDocument/2006/relationships/customXml" Target="../ink/ink759.xml"/><Relationship Id="rId96" Type="http://schemas.openxmlformats.org/officeDocument/2006/relationships/image" Target="../media/image713.png"/><Relationship Id="rId161" Type="http://schemas.openxmlformats.org/officeDocument/2006/relationships/customXml" Target="../ink/ink813.xml"/><Relationship Id="rId217" Type="http://schemas.openxmlformats.org/officeDocument/2006/relationships/customXml" Target="../ink/ink842.xml"/><Relationship Id="rId399" Type="http://schemas.openxmlformats.org/officeDocument/2006/relationships/image" Target="../media/image861.png"/><Relationship Id="rId259" Type="http://schemas.openxmlformats.org/officeDocument/2006/relationships/customXml" Target="../ink/ink863.xml"/><Relationship Id="rId23" Type="http://schemas.openxmlformats.org/officeDocument/2006/relationships/image" Target="../media/image678.png"/><Relationship Id="rId119" Type="http://schemas.openxmlformats.org/officeDocument/2006/relationships/customXml" Target="../ink/ink792.xml"/><Relationship Id="rId270" Type="http://schemas.openxmlformats.org/officeDocument/2006/relationships/image" Target="../media/image799.png"/><Relationship Id="rId326" Type="http://schemas.openxmlformats.org/officeDocument/2006/relationships/image" Target="../media/image825.png"/><Relationship Id="rId65" Type="http://schemas.openxmlformats.org/officeDocument/2006/relationships/image" Target="../media/image43.png"/><Relationship Id="rId130" Type="http://schemas.openxmlformats.org/officeDocument/2006/relationships/image" Target="../media/image730.png"/><Relationship Id="rId368" Type="http://schemas.openxmlformats.org/officeDocument/2006/relationships/customXml" Target="../ink/ink919.xml"/><Relationship Id="rId172" Type="http://schemas.openxmlformats.org/officeDocument/2006/relationships/image" Target="../media/image751.png"/><Relationship Id="rId228" Type="http://schemas.openxmlformats.org/officeDocument/2006/relationships/image" Target="../media/image778.png"/><Relationship Id="rId281" Type="http://schemas.openxmlformats.org/officeDocument/2006/relationships/customXml" Target="../ink/ink874.xml"/><Relationship Id="rId337" Type="http://schemas.openxmlformats.org/officeDocument/2006/relationships/image" Target="../media/image830.png"/><Relationship Id="rId34" Type="http://schemas.openxmlformats.org/officeDocument/2006/relationships/customXml" Target="../ink/ink749.xml"/><Relationship Id="rId76" Type="http://schemas.openxmlformats.org/officeDocument/2006/relationships/customXml" Target="../ink/ink770.xml"/><Relationship Id="rId141" Type="http://schemas.openxmlformats.org/officeDocument/2006/relationships/customXml" Target="../ink/ink803.xml"/><Relationship Id="rId379" Type="http://schemas.openxmlformats.org/officeDocument/2006/relationships/image" Target="../media/image851.png"/><Relationship Id="rId7" Type="http://schemas.openxmlformats.org/officeDocument/2006/relationships/image" Target="../media/image670.png"/><Relationship Id="rId183" Type="http://schemas.openxmlformats.org/officeDocument/2006/relationships/image" Target="../media/image756.png"/><Relationship Id="rId239" Type="http://schemas.openxmlformats.org/officeDocument/2006/relationships/customXml" Target="../ink/ink853.xml"/><Relationship Id="rId390" Type="http://schemas.openxmlformats.org/officeDocument/2006/relationships/customXml" Target="../ink/ink930.xml"/><Relationship Id="rId404" Type="http://schemas.openxmlformats.org/officeDocument/2006/relationships/customXml" Target="../ink/ink937.xml"/><Relationship Id="rId250" Type="http://schemas.openxmlformats.org/officeDocument/2006/relationships/image" Target="../media/image789.png"/><Relationship Id="rId292" Type="http://schemas.openxmlformats.org/officeDocument/2006/relationships/image" Target="../media/image810.png"/><Relationship Id="rId306" Type="http://schemas.openxmlformats.org/officeDocument/2006/relationships/customXml" Target="../ink/ink887.xml"/><Relationship Id="rId45" Type="http://schemas.openxmlformats.org/officeDocument/2006/relationships/image" Target="../media/image689.png"/><Relationship Id="rId87" Type="http://schemas.openxmlformats.org/officeDocument/2006/relationships/image" Target="../media/image709.png"/><Relationship Id="rId110" Type="http://schemas.openxmlformats.org/officeDocument/2006/relationships/image" Target="../media/image720.png"/><Relationship Id="rId348" Type="http://schemas.openxmlformats.org/officeDocument/2006/relationships/customXml" Target="../ink/ink909.xml"/><Relationship Id="rId152" Type="http://schemas.openxmlformats.org/officeDocument/2006/relationships/image" Target="../media/image741.png"/><Relationship Id="rId194" Type="http://schemas.openxmlformats.org/officeDocument/2006/relationships/customXml" Target="../ink/ink830.xml"/><Relationship Id="rId208" Type="http://schemas.openxmlformats.org/officeDocument/2006/relationships/image" Target="../media/image768.png"/><Relationship Id="rId415" Type="http://schemas.openxmlformats.org/officeDocument/2006/relationships/image" Target="../media/image869.png"/><Relationship Id="rId261" Type="http://schemas.openxmlformats.org/officeDocument/2006/relationships/customXml" Target="../ink/ink864.xml"/><Relationship Id="rId14" Type="http://schemas.openxmlformats.org/officeDocument/2006/relationships/customXml" Target="../ink/ink739.xml"/><Relationship Id="rId56" Type="http://schemas.openxmlformats.org/officeDocument/2006/relationships/customXml" Target="../ink/ink760.xml"/><Relationship Id="rId317" Type="http://schemas.openxmlformats.org/officeDocument/2006/relationships/customXml" Target="../ink/ink893.xml"/><Relationship Id="rId359" Type="http://schemas.openxmlformats.org/officeDocument/2006/relationships/image" Target="../media/image841.png"/><Relationship Id="rId98" Type="http://schemas.openxmlformats.org/officeDocument/2006/relationships/image" Target="../media/image714.png"/><Relationship Id="rId121" Type="http://schemas.openxmlformats.org/officeDocument/2006/relationships/customXml" Target="../ink/ink793.xml"/><Relationship Id="rId163" Type="http://schemas.openxmlformats.org/officeDocument/2006/relationships/customXml" Target="../ink/ink814.xml"/><Relationship Id="rId219" Type="http://schemas.openxmlformats.org/officeDocument/2006/relationships/customXml" Target="../ink/ink843.xml"/><Relationship Id="rId370" Type="http://schemas.openxmlformats.org/officeDocument/2006/relationships/customXml" Target="../ink/ink920.xml"/><Relationship Id="rId230" Type="http://schemas.openxmlformats.org/officeDocument/2006/relationships/image" Target="../media/image779.png"/><Relationship Id="rId25" Type="http://schemas.openxmlformats.org/officeDocument/2006/relationships/image" Target="../media/image679.png"/><Relationship Id="rId67" Type="http://schemas.openxmlformats.org/officeDocument/2006/relationships/image" Target="../media/image699.png"/><Relationship Id="rId272" Type="http://schemas.openxmlformats.org/officeDocument/2006/relationships/image" Target="../media/image800.png"/><Relationship Id="rId328" Type="http://schemas.openxmlformats.org/officeDocument/2006/relationships/image" Target="../media/image826.png"/><Relationship Id="rId132" Type="http://schemas.openxmlformats.org/officeDocument/2006/relationships/image" Target="../media/image731.png"/><Relationship Id="rId174" Type="http://schemas.openxmlformats.org/officeDocument/2006/relationships/image" Target="../media/image752.png"/><Relationship Id="rId381" Type="http://schemas.openxmlformats.org/officeDocument/2006/relationships/image" Target="../media/image852.png"/><Relationship Id="rId241" Type="http://schemas.openxmlformats.org/officeDocument/2006/relationships/customXml" Target="../ink/ink854.xml"/><Relationship Id="rId36" Type="http://schemas.openxmlformats.org/officeDocument/2006/relationships/customXml" Target="../ink/ink750.xml"/><Relationship Id="rId283" Type="http://schemas.openxmlformats.org/officeDocument/2006/relationships/customXml" Target="../ink/ink875.xml"/><Relationship Id="rId339" Type="http://schemas.openxmlformats.org/officeDocument/2006/relationships/image" Target="../media/image831.png"/><Relationship Id="rId78" Type="http://schemas.openxmlformats.org/officeDocument/2006/relationships/customXml" Target="../ink/ink771.xml"/><Relationship Id="rId101" Type="http://schemas.openxmlformats.org/officeDocument/2006/relationships/customXml" Target="../ink/ink783.xml"/><Relationship Id="rId143" Type="http://schemas.openxmlformats.org/officeDocument/2006/relationships/customXml" Target="../ink/ink804.xml"/><Relationship Id="rId185" Type="http://schemas.openxmlformats.org/officeDocument/2006/relationships/image" Target="../media/image757.png"/><Relationship Id="rId350" Type="http://schemas.openxmlformats.org/officeDocument/2006/relationships/customXml" Target="../ink/ink910.xml"/><Relationship Id="rId406" Type="http://schemas.openxmlformats.org/officeDocument/2006/relationships/customXml" Target="../ink/ink938.xml"/><Relationship Id="rId9" Type="http://schemas.openxmlformats.org/officeDocument/2006/relationships/image" Target="../media/image671.png"/><Relationship Id="rId210" Type="http://schemas.openxmlformats.org/officeDocument/2006/relationships/image" Target="../media/image769.png"/><Relationship Id="rId392" Type="http://schemas.openxmlformats.org/officeDocument/2006/relationships/customXml" Target="../ink/ink931.xml"/><Relationship Id="rId252" Type="http://schemas.openxmlformats.org/officeDocument/2006/relationships/image" Target="../media/image790.png"/><Relationship Id="rId294" Type="http://schemas.openxmlformats.org/officeDocument/2006/relationships/image" Target="../media/image811.png"/><Relationship Id="rId308" Type="http://schemas.openxmlformats.org/officeDocument/2006/relationships/customXml" Target="../ink/ink888.xml"/><Relationship Id="rId47" Type="http://schemas.openxmlformats.org/officeDocument/2006/relationships/image" Target="../media/image690.png"/><Relationship Id="rId89" Type="http://schemas.openxmlformats.org/officeDocument/2006/relationships/image" Target="../media/image710.png"/><Relationship Id="rId112" Type="http://schemas.openxmlformats.org/officeDocument/2006/relationships/image" Target="../media/image721.png"/><Relationship Id="rId154" Type="http://schemas.openxmlformats.org/officeDocument/2006/relationships/image" Target="../media/image742.png"/><Relationship Id="rId361" Type="http://schemas.openxmlformats.org/officeDocument/2006/relationships/image" Target="../media/image842.png"/><Relationship Id="rId196" Type="http://schemas.openxmlformats.org/officeDocument/2006/relationships/customXml" Target="../ink/ink831.xml"/><Relationship Id="rId16" Type="http://schemas.openxmlformats.org/officeDocument/2006/relationships/customXml" Target="../ink/ink740.xml"/><Relationship Id="rId221" Type="http://schemas.openxmlformats.org/officeDocument/2006/relationships/customXml" Target="../ink/ink844.xml"/><Relationship Id="rId263" Type="http://schemas.openxmlformats.org/officeDocument/2006/relationships/customXml" Target="../ink/ink865.xml"/><Relationship Id="rId319" Type="http://schemas.openxmlformats.org/officeDocument/2006/relationships/customXml" Target="../ink/ink894.xml"/><Relationship Id="rId58" Type="http://schemas.openxmlformats.org/officeDocument/2006/relationships/customXml" Target="../ink/ink761.xml"/><Relationship Id="rId123" Type="http://schemas.openxmlformats.org/officeDocument/2006/relationships/customXml" Target="../ink/ink794.xml"/><Relationship Id="rId330" Type="http://schemas.openxmlformats.org/officeDocument/2006/relationships/image" Target="../media/image827.png"/><Relationship Id="rId165" Type="http://schemas.openxmlformats.org/officeDocument/2006/relationships/customXml" Target="../ink/ink815.xml"/><Relationship Id="rId372" Type="http://schemas.openxmlformats.org/officeDocument/2006/relationships/customXml" Target="../ink/ink921.xml"/><Relationship Id="rId232" Type="http://schemas.openxmlformats.org/officeDocument/2006/relationships/image" Target="../media/image780.png"/><Relationship Id="rId274" Type="http://schemas.openxmlformats.org/officeDocument/2006/relationships/image" Target="../media/image801.png"/><Relationship Id="rId27" Type="http://schemas.openxmlformats.org/officeDocument/2006/relationships/image" Target="../media/image680.png"/><Relationship Id="rId69" Type="http://schemas.openxmlformats.org/officeDocument/2006/relationships/image" Target="../media/image700.png"/><Relationship Id="rId134" Type="http://schemas.openxmlformats.org/officeDocument/2006/relationships/image" Target="../media/image732.png"/><Relationship Id="rId80" Type="http://schemas.openxmlformats.org/officeDocument/2006/relationships/customXml" Target="../ink/ink772.xml"/><Relationship Id="rId155" Type="http://schemas.openxmlformats.org/officeDocument/2006/relationships/customXml" Target="../ink/ink810.xml"/><Relationship Id="rId176" Type="http://schemas.openxmlformats.org/officeDocument/2006/relationships/image" Target="../media/image753.png"/><Relationship Id="rId197" Type="http://schemas.openxmlformats.org/officeDocument/2006/relationships/image" Target="../media/image763.png"/><Relationship Id="rId341" Type="http://schemas.openxmlformats.org/officeDocument/2006/relationships/image" Target="../media/image832.png"/><Relationship Id="rId362" Type="http://schemas.openxmlformats.org/officeDocument/2006/relationships/customXml" Target="../ink/ink916.xml"/><Relationship Id="rId383" Type="http://schemas.openxmlformats.org/officeDocument/2006/relationships/image" Target="../media/image853.png"/><Relationship Id="rId201" Type="http://schemas.openxmlformats.org/officeDocument/2006/relationships/image" Target="../media/image765.png"/><Relationship Id="rId222" Type="http://schemas.openxmlformats.org/officeDocument/2006/relationships/image" Target="../media/image775.png"/><Relationship Id="rId243" Type="http://schemas.openxmlformats.org/officeDocument/2006/relationships/customXml" Target="../ink/ink855.xml"/><Relationship Id="rId264" Type="http://schemas.openxmlformats.org/officeDocument/2006/relationships/image" Target="../media/image796.png"/><Relationship Id="rId285" Type="http://schemas.openxmlformats.org/officeDocument/2006/relationships/customXml" Target="../ink/ink876.xml"/><Relationship Id="rId17" Type="http://schemas.openxmlformats.org/officeDocument/2006/relationships/image" Target="../media/image675.png"/><Relationship Id="rId38" Type="http://schemas.openxmlformats.org/officeDocument/2006/relationships/customXml" Target="../ink/ink751.xml"/><Relationship Id="rId59" Type="http://schemas.openxmlformats.org/officeDocument/2006/relationships/image" Target="../media/image696.png"/><Relationship Id="rId103" Type="http://schemas.openxmlformats.org/officeDocument/2006/relationships/customXml" Target="../ink/ink784.xml"/><Relationship Id="rId124" Type="http://schemas.openxmlformats.org/officeDocument/2006/relationships/image" Target="../media/image727.png"/><Relationship Id="rId310" Type="http://schemas.openxmlformats.org/officeDocument/2006/relationships/customXml" Target="../ink/ink889.xml"/><Relationship Id="rId70" Type="http://schemas.openxmlformats.org/officeDocument/2006/relationships/customXml" Target="../ink/ink767.xml"/><Relationship Id="rId91" Type="http://schemas.openxmlformats.org/officeDocument/2006/relationships/customXml" Target="../ink/ink778.xml"/><Relationship Id="rId145" Type="http://schemas.openxmlformats.org/officeDocument/2006/relationships/customXml" Target="../ink/ink805.xml"/><Relationship Id="rId166" Type="http://schemas.openxmlformats.org/officeDocument/2006/relationships/image" Target="../media/image748.png"/><Relationship Id="rId187" Type="http://schemas.openxmlformats.org/officeDocument/2006/relationships/image" Target="../media/image758.png"/><Relationship Id="rId331" Type="http://schemas.openxmlformats.org/officeDocument/2006/relationships/customXml" Target="../ink/ink900.xml"/><Relationship Id="rId352" Type="http://schemas.openxmlformats.org/officeDocument/2006/relationships/customXml" Target="../ink/ink911.xml"/><Relationship Id="rId373" Type="http://schemas.openxmlformats.org/officeDocument/2006/relationships/image" Target="../media/image848.png"/><Relationship Id="rId394" Type="http://schemas.openxmlformats.org/officeDocument/2006/relationships/customXml" Target="../ink/ink932.xml"/><Relationship Id="rId408" Type="http://schemas.openxmlformats.org/officeDocument/2006/relationships/customXml" Target="../ink/ink939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770.png"/><Relationship Id="rId233" Type="http://schemas.openxmlformats.org/officeDocument/2006/relationships/customXml" Target="../ink/ink850.xml"/><Relationship Id="rId254" Type="http://schemas.openxmlformats.org/officeDocument/2006/relationships/image" Target="../media/image791.png"/><Relationship Id="rId28" Type="http://schemas.openxmlformats.org/officeDocument/2006/relationships/customXml" Target="../ink/ink746.xml"/><Relationship Id="rId49" Type="http://schemas.openxmlformats.org/officeDocument/2006/relationships/image" Target="../media/image691.png"/><Relationship Id="rId114" Type="http://schemas.openxmlformats.org/officeDocument/2006/relationships/image" Target="../media/image722.png"/><Relationship Id="rId275" Type="http://schemas.openxmlformats.org/officeDocument/2006/relationships/customXml" Target="../ink/ink871.xml"/><Relationship Id="rId296" Type="http://schemas.openxmlformats.org/officeDocument/2006/relationships/image" Target="../media/image812.png"/><Relationship Id="rId300" Type="http://schemas.openxmlformats.org/officeDocument/2006/relationships/image" Target="../media/image813.png"/><Relationship Id="rId60" Type="http://schemas.openxmlformats.org/officeDocument/2006/relationships/customXml" Target="../ink/ink762.xml"/><Relationship Id="rId81" Type="http://schemas.openxmlformats.org/officeDocument/2006/relationships/image" Target="../media/image706.png"/><Relationship Id="rId135" Type="http://schemas.openxmlformats.org/officeDocument/2006/relationships/customXml" Target="../ink/ink800.xml"/><Relationship Id="rId156" Type="http://schemas.openxmlformats.org/officeDocument/2006/relationships/image" Target="../media/image743.png"/><Relationship Id="rId177" Type="http://schemas.openxmlformats.org/officeDocument/2006/relationships/customXml" Target="../ink/ink821.xml"/><Relationship Id="rId198" Type="http://schemas.openxmlformats.org/officeDocument/2006/relationships/customXml" Target="../ink/ink832.xml"/><Relationship Id="rId321" Type="http://schemas.openxmlformats.org/officeDocument/2006/relationships/customXml" Target="../ink/ink895.xml"/><Relationship Id="rId342" Type="http://schemas.openxmlformats.org/officeDocument/2006/relationships/customXml" Target="../ink/ink906.xml"/><Relationship Id="rId363" Type="http://schemas.openxmlformats.org/officeDocument/2006/relationships/image" Target="../media/image843.png"/><Relationship Id="rId384" Type="http://schemas.openxmlformats.org/officeDocument/2006/relationships/customXml" Target="../ink/ink927.xml"/><Relationship Id="rId202" Type="http://schemas.openxmlformats.org/officeDocument/2006/relationships/customXml" Target="../ink/ink834.xml"/><Relationship Id="rId223" Type="http://schemas.openxmlformats.org/officeDocument/2006/relationships/customXml" Target="../ink/ink845.xml"/><Relationship Id="rId244" Type="http://schemas.openxmlformats.org/officeDocument/2006/relationships/image" Target="../media/image786.png"/><Relationship Id="rId18" Type="http://schemas.openxmlformats.org/officeDocument/2006/relationships/customXml" Target="../ink/ink741.xml"/><Relationship Id="rId39" Type="http://schemas.openxmlformats.org/officeDocument/2006/relationships/image" Target="../media/image686.png"/><Relationship Id="rId265" Type="http://schemas.openxmlformats.org/officeDocument/2006/relationships/customXml" Target="../ink/ink866.xml"/><Relationship Id="rId286" Type="http://schemas.openxmlformats.org/officeDocument/2006/relationships/image" Target="../media/image807.png"/><Relationship Id="rId50" Type="http://schemas.openxmlformats.org/officeDocument/2006/relationships/customXml" Target="../ink/ink757.xml"/><Relationship Id="rId104" Type="http://schemas.openxmlformats.org/officeDocument/2006/relationships/image" Target="../media/image717.png"/><Relationship Id="rId125" Type="http://schemas.openxmlformats.org/officeDocument/2006/relationships/customXml" Target="../ink/ink795.xml"/><Relationship Id="rId146" Type="http://schemas.openxmlformats.org/officeDocument/2006/relationships/image" Target="../media/image738.png"/><Relationship Id="rId167" Type="http://schemas.openxmlformats.org/officeDocument/2006/relationships/customXml" Target="../ink/ink816.xml"/><Relationship Id="rId188" Type="http://schemas.openxmlformats.org/officeDocument/2006/relationships/customXml" Target="../ink/ink827.xml"/><Relationship Id="rId311" Type="http://schemas.openxmlformats.org/officeDocument/2006/relationships/image" Target="../media/image818.png"/><Relationship Id="rId332" Type="http://schemas.openxmlformats.org/officeDocument/2006/relationships/image" Target="../media/image828.png"/><Relationship Id="rId353" Type="http://schemas.openxmlformats.org/officeDocument/2006/relationships/image" Target="../media/image838.png"/><Relationship Id="rId374" Type="http://schemas.openxmlformats.org/officeDocument/2006/relationships/customXml" Target="../ink/ink922.xml"/><Relationship Id="rId395" Type="http://schemas.openxmlformats.org/officeDocument/2006/relationships/image" Target="../media/image859.png"/><Relationship Id="rId409" Type="http://schemas.openxmlformats.org/officeDocument/2006/relationships/image" Target="../media/image866.png"/><Relationship Id="rId71" Type="http://schemas.openxmlformats.org/officeDocument/2006/relationships/image" Target="../media/image701.png"/><Relationship Id="rId92" Type="http://schemas.openxmlformats.org/officeDocument/2006/relationships/image" Target="../media/image711.png"/><Relationship Id="rId213" Type="http://schemas.openxmlformats.org/officeDocument/2006/relationships/customXml" Target="../ink/ink840.xml"/><Relationship Id="rId234" Type="http://schemas.openxmlformats.org/officeDocument/2006/relationships/image" Target="../media/image781.png"/><Relationship Id="rId2" Type="http://schemas.openxmlformats.org/officeDocument/2006/relationships/customXml" Target="../ink/ink733.xml"/><Relationship Id="rId29" Type="http://schemas.openxmlformats.org/officeDocument/2006/relationships/image" Target="../media/image681.png"/><Relationship Id="rId255" Type="http://schemas.openxmlformats.org/officeDocument/2006/relationships/customXml" Target="../ink/ink861.xml"/><Relationship Id="rId276" Type="http://schemas.openxmlformats.org/officeDocument/2006/relationships/image" Target="../media/image802.png"/><Relationship Id="rId297" Type="http://schemas.openxmlformats.org/officeDocument/2006/relationships/customXml" Target="../ink/ink882.xml"/><Relationship Id="rId40" Type="http://schemas.openxmlformats.org/officeDocument/2006/relationships/customXml" Target="../ink/ink752.xml"/><Relationship Id="rId115" Type="http://schemas.openxmlformats.org/officeDocument/2006/relationships/customXml" Target="../ink/ink790.xml"/><Relationship Id="rId136" Type="http://schemas.openxmlformats.org/officeDocument/2006/relationships/image" Target="../media/image733.png"/><Relationship Id="rId157" Type="http://schemas.openxmlformats.org/officeDocument/2006/relationships/customXml" Target="../ink/ink811.xml"/><Relationship Id="rId178" Type="http://schemas.openxmlformats.org/officeDocument/2006/relationships/image" Target="../media/image754.png"/><Relationship Id="rId301" Type="http://schemas.openxmlformats.org/officeDocument/2006/relationships/customXml" Target="../ink/ink884.xml"/><Relationship Id="rId322" Type="http://schemas.openxmlformats.org/officeDocument/2006/relationships/image" Target="../media/image823.png"/><Relationship Id="rId343" Type="http://schemas.openxmlformats.org/officeDocument/2006/relationships/image" Target="../media/image833.png"/><Relationship Id="rId364" Type="http://schemas.openxmlformats.org/officeDocument/2006/relationships/customXml" Target="../ink/ink917.xml"/><Relationship Id="rId61" Type="http://schemas.openxmlformats.org/officeDocument/2006/relationships/image" Target="../media/image697.png"/><Relationship Id="rId82" Type="http://schemas.openxmlformats.org/officeDocument/2006/relationships/customXml" Target="../ink/ink773.xml"/><Relationship Id="rId199" Type="http://schemas.openxmlformats.org/officeDocument/2006/relationships/image" Target="../media/image764.png"/><Relationship Id="rId203" Type="http://schemas.openxmlformats.org/officeDocument/2006/relationships/image" Target="../media/image766.png"/><Relationship Id="rId385" Type="http://schemas.openxmlformats.org/officeDocument/2006/relationships/image" Target="../media/image854.png"/><Relationship Id="rId19" Type="http://schemas.openxmlformats.org/officeDocument/2006/relationships/image" Target="../media/image676.png"/><Relationship Id="rId224" Type="http://schemas.openxmlformats.org/officeDocument/2006/relationships/image" Target="../media/image776.png"/><Relationship Id="rId245" Type="http://schemas.openxmlformats.org/officeDocument/2006/relationships/customXml" Target="../ink/ink856.xml"/><Relationship Id="rId266" Type="http://schemas.openxmlformats.org/officeDocument/2006/relationships/image" Target="../media/image797.png"/><Relationship Id="rId287" Type="http://schemas.openxmlformats.org/officeDocument/2006/relationships/customXml" Target="../ink/ink877.xml"/><Relationship Id="rId410" Type="http://schemas.openxmlformats.org/officeDocument/2006/relationships/customXml" Target="../ink/ink940.xml"/><Relationship Id="rId30" Type="http://schemas.openxmlformats.org/officeDocument/2006/relationships/customXml" Target="../ink/ink747.xml"/><Relationship Id="rId105" Type="http://schemas.openxmlformats.org/officeDocument/2006/relationships/customXml" Target="../ink/ink785.xml"/><Relationship Id="rId126" Type="http://schemas.openxmlformats.org/officeDocument/2006/relationships/image" Target="../media/image728.png"/><Relationship Id="rId147" Type="http://schemas.openxmlformats.org/officeDocument/2006/relationships/customXml" Target="../ink/ink806.xml"/><Relationship Id="rId168" Type="http://schemas.openxmlformats.org/officeDocument/2006/relationships/image" Target="../media/image749.png"/><Relationship Id="rId312" Type="http://schemas.openxmlformats.org/officeDocument/2006/relationships/customXml" Target="../ink/ink890.xml"/><Relationship Id="rId333" Type="http://schemas.openxmlformats.org/officeDocument/2006/relationships/customXml" Target="../ink/ink901.xml"/><Relationship Id="rId354" Type="http://schemas.openxmlformats.org/officeDocument/2006/relationships/customXml" Target="../ink/ink912.xml"/><Relationship Id="rId51" Type="http://schemas.openxmlformats.org/officeDocument/2006/relationships/image" Target="../media/image692.png"/><Relationship Id="rId72" Type="http://schemas.openxmlformats.org/officeDocument/2006/relationships/customXml" Target="../ink/ink768.xml"/><Relationship Id="rId93" Type="http://schemas.openxmlformats.org/officeDocument/2006/relationships/customXml" Target="../ink/ink779.xml"/><Relationship Id="rId189" Type="http://schemas.openxmlformats.org/officeDocument/2006/relationships/image" Target="../media/image759.png"/><Relationship Id="rId375" Type="http://schemas.openxmlformats.org/officeDocument/2006/relationships/image" Target="../media/image849.png"/><Relationship Id="rId396" Type="http://schemas.openxmlformats.org/officeDocument/2006/relationships/customXml" Target="../ink/ink933.xml"/><Relationship Id="rId3" Type="http://schemas.openxmlformats.org/officeDocument/2006/relationships/image" Target="../media/image668.png"/><Relationship Id="rId214" Type="http://schemas.openxmlformats.org/officeDocument/2006/relationships/image" Target="../media/image771.png"/><Relationship Id="rId235" Type="http://schemas.openxmlformats.org/officeDocument/2006/relationships/customXml" Target="../ink/ink851.xml"/><Relationship Id="rId256" Type="http://schemas.openxmlformats.org/officeDocument/2006/relationships/image" Target="../media/image792.png"/><Relationship Id="rId277" Type="http://schemas.openxmlformats.org/officeDocument/2006/relationships/customXml" Target="../ink/ink872.xml"/><Relationship Id="rId298" Type="http://schemas.openxmlformats.org/officeDocument/2006/relationships/image" Target="../media/image539.png"/><Relationship Id="rId400" Type="http://schemas.openxmlformats.org/officeDocument/2006/relationships/customXml" Target="../ink/ink935.xml"/><Relationship Id="rId116" Type="http://schemas.openxmlformats.org/officeDocument/2006/relationships/image" Target="../media/image723.png"/><Relationship Id="rId137" Type="http://schemas.openxmlformats.org/officeDocument/2006/relationships/customXml" Target="../ink/ink801.xml"/><Relationship Id="rId158" Type="http://schemas.openxmlformats.org/officeDocument/2006/relationships/image" Target="../media/image744.png"/><Relationship Id="rId302" Type="http://schemas.openxmlformats.org/officeDocument/2006/relationships/customXml" Target="../ink/ink885.xml"/><Relationship Id="rId323" Type="http://schemas.openxmlformats.org/officeDocument/2006/relationships/customXml" Target="../ink/ink896.xml"/><Relationship Id="rId344" Type="http://schemas.openxmlformats.org/officeDocument/2006/relationships/customXml" Target="../ink/ink907.xml"/><Relationship Id="rId20" Type="http://schemas.openxmlformats.org/officeDocument/2006/relationships/customXml" Target="../ink/ink742.xml"/><Relationship Id="rId41" Type="http://schemas.openxmlformats.org/officeDocument/2006/relationships/image" Target="../media/image687.png"/><Relationship Id="rId62" Type="http://schemas.openxmlformats.org/officeDocument/2006/relationships/customXml" Target="../ink/ink763.xml"/><Relationship Id="rId83" Type="http://schemas.openxmlformats.org/officeDocument/2006/relationships/image" Target="../media/image707.png"/><Relationship Id="rId179" Type="http://schemas.openxmlformats.org/officeDocument/2006/relationships/customXml" Target="../ink/ink822.xml"/><Relationship Id="rId365" Type="http://schemas.openxmlformats.org/officeDocument/2006/relationships/image" Target="../media/image844.png"/><Relationship Id="rId386" Type="http://schemas.openxmlformats.org/officeDocument/2006/relationships/customXml" Target="../ink/ink928.xml"/><Relationship Id="rId190" Type="http://schemas.openxmlformats.org/officeDocument/2006/relationships/customXml" Target="../ink/ink828.xml"/><Relationship Id="rId204" Type="http://schemas.openxmlformats.org/officeDocument/2006/relationships/customXml" Target="../ink/ink835.xml"/><Relationship Id="rId225" Type="http://schemas.openxmlformats.org/officeDocument/2006/relationships/customXml" Target="../ink/ink846.xml"/><Relationship Id="rId246" Type="http://schemas.openxmlformats.org/officeDocument/2006/relationships/image" Target="../media/image787.png"/><Relationship Id="rId267" Type="http://schemas.openxmlformats.org/officeDocument/2006/relationships/customXml" Target="../ink/ink867.xml"/><Relationship Id="rId288" Type="http://schemas.openxmlformats.org/officeDocument/2006/relationships/image" Target="../media/image808.png"/><Relationship Id="rId411" Type="http://schemas.openxmlformats.org/officeDocument/2006/relationships/image" Target="../media/image867.png"/><Relationship Id="rId106" Type="http://schemas.openxmlformats.org/officeDocument/2006/relationships/image" Target="../media/image718.png"/><Relationship Id="rId127" Type="http://schemas.openxmlformats.org/officeDocument/2006/relationships/customXml" Target="../ink/ink796.xml"/><Relationship Id="rId313" Type="http://schemas.openxmlformats.org/officeDocument/2006/relationships/customXml" Target="../ink/ink891.xml"/><Relationship Id="rId10" Type="http://schemas.openxmlformats.org/officeDocument/2006/relationships/customXml" Target="../ink/ink737.xml"/><Relationship Id="rId31" Type="http://schemas.openxmlformats.org/officeDocument/2006/relationships/image" Target="../media/image682.png"/><Relationship Id="rId52" Type="http://schemas.openxmlformats.org/officeDocument/2006/relationships/customXml" Target="../ink/ink758.xml"/><Relationship Id="rId73" Type="http://schemas.openxmlformats.org/officeDocument/2006/relationships/image" Target="../media/image702.png"/><Relationship Id="rId94" Type="http://schemas.openxmlformats.org/officeDocument/2006/relationships/image" Target="../media/image712.png"/><Relationship Id="rId148" Type="http://schemas.openxmlformats.org/officeDocument/2006/relationships/image" Target="../media/image739.png"/><Relationship Id="rId169" Type="http://schemas.openxmlformats.org/officeDocument/2006/relationships/customXml" Target="../ink/ink817.xml"/><Relationship Id="rId334" Type="http://schemas.openxmlformats.org/officeDocument/2006/relationships/customXml" Target="../ink/ink902.xml"/><Relationship Id="rId355" Type="http://schemas.openxmlformats.org/officeDocument/2006/relationships/image" Target="../media/image839.png"/><Relationship Id="rId376" Type="http://schemas.openxmlformats.org/officeDocument/2006/relationships/customXml" Target="../ink/ink923.xml"/><Relationship Id="rId397" Type="http://schemas.openxmlformats.org/officeDocument/2006/relationships/image" Target="../media/image860.png"/><Relationship Id="rId4" Type="http://schemas.openxmlformats.org/officeDocument/2006/relationships/customXml" Target="../ink/ink734.xml"/><Relationship Id="rId180" Type="http://schemas.openxmlformats.org/officeDocument/2006/relationships/image" Target="../media/image755.png"/><Relationship Id="rId215" Type="http://schemas.openxmlformats.org/officeDocument/2006/relationships/customXml" Target="../ink/ink841.xml"/><Relationship Id="rId236" Type="http://schemas.openxmlformats.org/officeDocument/2006/relationships/image" Target="../media/image782.png"/><Relationship Id="rId257" Type="http://schemas.openxmlformats.org/officeDocument/2006/relationships/customXml" Target="../ink/ink862.xml"/><Relationship Id="rId278" Type="http://schemas.openxmlformats.org/officeDocument/2006/relationships/image" Target="../media/image803.png"/><Relationship Id="rId401" Type="http://schemas.openxmlformats.org/officeDocument/2006/relationships/image" Target="../media/image862.png"/><Relationship Id="rId303" Type="http://schemas.openxmlformats.org/officeDocument/2006/relationships/image" Target="../media/image814.png"/><Relationship Id="rId42" Type="http://schemas.openxmlformats.org/officeDocument/2006/relationships/customXml" Target="../ink/ink753.xml"/><Relationship Id="rId84" Type="http://schemas.openxmlformats.org/officeDocument/2006/relationships/customXml" Target="../ink/ink774.xml"/><Relationship Id="rId138" Type="http://schemas.openxmlformats.org/officeDocument/2006/relationships/image" Target="../media/image734.png"/><Relationship Id="rId345" Type="http://schemas.openxmlformats.org/officeDocument/2006/relationships/image" Target="../media/image834.png"/><Relationship Id="rId387" Type="http://schemas.openxmlformats.org/officeDocument/2006/relationships/image" Target="../media/image855.png"/><Relationship Id="rId191" Type="http://schemas.openxmlformats.org/officeDocument/2006/relationships/image" Target="../media/image760.png"/><Relationship Id="rId205" Type="http://schemas.openxmlformats.org/officeDocument/2006/relationships/image" Target="../media/image767.png"/><Relationship Id="rId247" Type="http://schemas.openxmlformats.org/officeDocument/2006/relationships/customXml" Target="../ink/ink857.xml"/><Relationship Id="rId412" Type="http://schemas.openxmlformats.org/officeDocument/2006/relationships/customXml" Target="../ink/ink941.xml"/><Relationship Id="rId107" Type="http://schemas.openxmlformats.org/officeDocument/2006/relationships/customXml" Target="../ink/ink786.xml"/><Relationship Id="rId289" Type="http://schemas.openxmlformats.org/officeDocument/2006/relationships/customXml" Target="../ink/ink878.xml"/><Relationship Id="rId11" Type="http://schemas.openxmlformats.org/officeDocument/2006/relationships/image" Target="../media/image672.png"/><Relationship Id="rId53" Type="http://schemas.openxmlformats.org/officeDocument/2006/relationships/image" Target="../media/image693.png"/><Relationship Id="rId149" Type="http://schemas.openxmlformats.org/officeDocument/2006/relationships/customXml" Target="../ink/ink807.xml"/><Relationship Id="rId314" Type="http://schemas.openxmlformats.org/officeDocument/2006/relationships/image" Target="../media/image819.png"/><Relationship Id="rId356" Type="http://schemas.openxmlformats.org/officeDocument/2006/relationships/customXml" Target="../ink/ink913.xml"/><Relationship Id="rId398" Type="http://schemas.openxmlformats.org/officeDocument/2006/relationships/customXml" Target="../ink/ink934.xml"/><Relationship Id="rId95" Type="http://schemas.openxmlformats.org/officeDocument/2006/relationships/customXml" Target="../ink/ink780.xml"/><Relationship Id="rId160" Type="http://schemas.openxmlformats.org/officeDocument/2006/relationships/image" Target="../media/image745.png"/><Relationship Id="rId216" Type="http://schemas.openxmlformats.org/officeDocument/2006/relationships/image" Target="../media/image772.png"/><Relationship Id="rId258" Type="http://schemas.openxmlformats.org/officeDocument/2006/relationships/image" Target="../media/image793.png"/><Relationship Id="rId22" Type="http://schemas.openxmlformats.org/officeDocument/2006/relationships/customXml" Target="../ink/ink743.xml"/><Relationship Id="rId64" Type="http://schemas.openxmlformats.org/officeDocument/2006/relationships/customXml" Target="../ink/ink764.xml"/><Relationship Id="rId118" Type="http://schemas.openxmlformats.org/officeDocument/2006/relationships/image" Target="../media/image724.png"/><Relationship Id="rId325" Type="http://schemas.openxmlformats.org/officeDocument/2006/relationships/customXml" Target="../ink/ink897.xml"/><Relationship Id="rId367" Type="http://schemas.openxmlformats.org/officeDocument/2006/relationships/image" Target="../media/image845.png"/><Relationship Id="rId171" Type="http://schemas.openxmlformats.org/officeDocument/2006/relationships/customXml" Target="../ink/ink818.xml"/><Relationship Id="rId227" Type="http://schemas.openxmlformats.org/officeDocument/2006/relationships/customXml" Target="../ink/ink847.xml"/><Relationship Id="rId269" Type="http://schemas.openxmlformats.org/officeDocument/2006/relationships/customXml" Target="../ink/ink868.xml"/><Relationship Id="rId33" Type="http://schemas.openxmlformats.org/officeDocument/2006/relationships/image" Target="../media/image683.png"/><Relationship Id="rId129" Type="http://schemas.openxmlformats.org/officeDocument/2006/relationships/customXml" Target="../ink/ink797.xml"/><Relationship Id="rId280" Type="http://schemas.openxmlformats.org/officeDocument/2006/relationships/image" Target="../media/image804.png"/><Relationship Id="rId336" Type="http://schemas.openxmlformats.org/officeDocument/2006/relationships/customXml" Target="../ink/ink903.xml"/><Relationship Id="rId75" Type="http://schemas.openxmlformats.org/officeDocument/2006/relationships/image" Target="../media/image703.png"/><Relationship Id="rId140" Type="http://schemas.openxmlformats.org/officeDocument/2006/relationships/image" Target="../media/image735.png"/><Relationship Id="rId182" Type="http://schemas.openxmlformats.org/officeDocument/2006/relationships/customXml" Target="../ink/ink824.xml"/><Relationship Id="rId378" Type="http://schemas.openxmlformats.org/officeDocument/2006/relationships/customXml" Target="../ink/ink924.xml"/><Relationship Id="rId403" Type="http://schemas.openxmlformats.org/officeDocument/2006/relationships/image" Target="../media/image863.png"/><Relationship Id="rId6" Type="http://schemas.openxmlformats.org/officeDocument/2006/relationships/customXml" Target="../ink/ink735.xml"/><Relationship Id="rId238" Type="http://schemas.openxmlformats.org/officeDocument/2006/relationships/image" Target="../media/image783.png"/><Relationship Id="rId291" Type="http://schemas.openxmlformats.org/officeDocument/2006/relationships/customXml" Target="../ink/ink879.xml"/><Relationship Id="rId305" Type="http://schemas.openxmlformats.org/officeDocument/2006/relationships/image" Target="../media/image815.png"/><Relationship Id="rId347" Type="http://schemas.openxmlformats.org/officeDocument/2006/relationships/image" Target="../media/image835.png"/><Relationship Id="rId44" Type="http://schemas.openxmlformats.org/officeDocument/2006/relationships/customXml" Target="../ink/ink754.xml"/><Relationship Id="rId86" Type="http://schemas.openxmlformats.org/officeDocument/2006/relationships/customXml" Target="../ink/ink775.xml"/><Relationship Id="rId151" Type="http://schemas.openxmlformats.org/officeDocument/2006/relationships/customXml" Target="../ink/ink808.xml"/><Relationship Id="rId389" Type="http://schemas.openxmlformats.org/officeDocument/2006/relationships/image" Target="../media/image856.png"/><Relationship Id="rId193" Type="http://schemas.openxmlformats.org/officeDocument/2006/relationships/image" Target="../media/image761.png"/><Relationship Id="rId207" Type="http://schemas.openxmlformats.org/officeDocument/2006/relationships/customXml" Target="../ink/ink837.xml"/><Relationship Id="rId249" Type="http://schemas.openxmlformats.org/officeDocument/2006/relationships/customXml" Target="../ink/ink858.xml"/><Relationship Id="rId414" Type="http://schemas.openxmlformats.org/officeDocument/2006/relationships/customXml" Target="../ink/ink942.xml"/><Relationship Id="rId13" Type="http://schemas.openxmlformats.org/officeDocument/2006/relationships/image" Target="../media/image673.png"/><Relationship Id="rId109" Type="http://schemas.openxmlformats.org/officeDocument/2006/relationships/customXml" Target="../ink/ink787.xml"/><Relationship Id="rId260" Type="http://schemas.openxmlformats.org/officeDocument/2006/relationships/image" Target="../media/image794.png"/><Relationship Id="rId316" Type="http://schemas.openxmlformats.org/officeDocument/2006/relationships/image" Target="../media/image820.png"/><Relationship Id="rId55" Type="http://schemas.openxmlformats.org/officeDocument/2006/relationships/image" Target="../media/image694.png"/><Relationship Id="rId97" Type="http://schemas.openxmlformats.org/officeDocument/2006/relationships/customXml" Target="../ink/ink781.xml"/><Relationship Id="rId120" Type="http://schemas.openxmlformats.org/officeDocument/2006/relationships/image" Target="../media/image725.png"/><Relationship Id="rId358" Type="http://schemas.openxmlformats.org/officeDocument/2006/relationships/customXml" Target="../ink/ink914.xml"/><Relationship Id="rId162" Type="http://schemas.openxmlformats.org/officeDocument/2006/relationships/image" Target="../media/image746.png"/><Relationship Id="rId218" Type="http://schemas.openxmlformats.org/officeDocument/2006/relationships/image" Target="../media/image773.png"/><Relationship Id="rId271" Type="http://schemas.openxmlformats.org/officeDocument/2006/relationships/customXml" Target="../ink/ink869.xml"/><Relationship Id="rId24" Type="http://schemas.openxmlformats.org/officeDocument/2006/relationships/customXml" Target="../ink/ink744.xml"/><Relationship Id="rId66" Type="http://schemas.openxmlformats.org/officeDocument/2006/relationships/customXml" Target="../ink/ink765.xml"/><Relationship Id="rId131" Type="http://schemas.openxmlformats.org/officeDocument/2006/relationships/customXml" Target="../ink/ink798.xml"/><Relationship Id="rId327" Type="http://schemas.openxmlformats.org/officeDocument/2006/relationships/customXml" Target="../ink/ink898.xml"/><Relationship Id="rId369" Type="http://schemas.openxmlformats.org/officeDocument/2006/relationships/image" Target="../media/image846.png"/><Relationship Id="rId173" Type="http://schemas.openxmlformats.org/officeDocument/2006/relationships/customXml" Target="../ink/ink819.xml"/><Relationship Id="rId229" Type="http://schemas.openxmlformats.org/officeDocument/2006/relationships/customXml" Target="../ink/ink848.xml"/><Relationship Id="rId380" Type="http://schemas.openxmlformats.org/officeDocument/2006/relationships/customXml" Target="../ink/ink925.xml"/><Relationship Id="rId240" Type="http://schemas.openxmlformats.org/officeDocument/2006/relationships/image" Target="../media/image784.png"/><Relationship Id="rId35" Type="http://schemas.openxmlformats.org/officeDocument/2006/relationships/image" Target="../media/image684.png"/><Relationship Id="rId77" Type="http://schemas.openxmlformats.org/officeDocument/2006/relationships/image" Target="../media/image704.png"/><Relationship Id="rId100" Type="http://schemas.openxmlformats.org/officeDocument/2006/relationships/image" Target="../media/image715.png"/><Relationship Id="rId282" Type="http://schemas.openxmlformats.org/officeDocument/2006/relationships/image" Target="../media/image805.png"/><Relationship Id="rId338" Type="http://schemas.openxmlformats.org/officeDocument/2006/relationships/customXml" Target="../ink/ink904.xml"/><Relationship Id="rId8" Type="http://schemas.openxmlformats.org/officeDocument/2006/relationships/customXml" Target="../ink/ink736.xml"/><Relationship Id="rId142" Type="http://schemas.openxmlformats.org/officeDocument/2006/relationships/image" Target="../media/image736.png"/><Relationship Id="rId184" Type="http://schemas.openxmlformats.org/officeDocument/2006/relationships/customXml" Target="../ink/ink825.xml"/><Relationship Id="rId391" Type="http://schemas.openxmlformats.org/officeDocument/2006/relationships/image" Target="../media/image857.png"/><Relationship Id="rId405" Type="http://schemas.openxmlformats.org/officeDocument/2006/relationships/image" Target="../media/image864.png"/><Relationship Id="rId251" Type="http://schemas.openxmlformats.org/officeDocument/2006/relationships/customXml" Target="../ink/ink859.xml"/><Relationship Id="rId46" Type="http://schemas.openxmlformats.org/officeDocument/2006/relationships/customXml" Target="../ink/ink755.xml"/><Relationship Id="rId293" Type="http://schemas.openxmlformats.org/officeDocument/2006/relationships/customXml" Target="../ink/ink880.xml"/><Relationship Id="rId307" Type="http://schemas.openxmlformats.org/officeDocument/2006/relationships/image" Target="../media/image816.png"/><Relationship Id="rId349" Type="http://schemas.openxmlformats.org/officeDocument/2006/relationships/image" Target="../media/image836.png"/><Relationship Id="rId88" Type="http://schemas.openxmlformats.org/officeDocument/2006/relationships/customXml" Target="../ink/ink776.xml"/><Relationship Id="rId111" Type="http://schemas.openxmlformats.org/officeDocument/2006/relationships/customXml" Target="../ink/ink788.xml"/><Relationship Id="rId153" Type="http://schemas.openxmlformats.org/officeDocument/2006/relationships/customXml" Target="../ink/ink809.xml"/><Relationship Id="rId195" Type="http://schemas.openxmlformats.org/officeDocument/2006/relationships/image" Target="../media/image762.png"/><Relationship Id="rId209" Type="http://schemas.openxmlformats.org/officeDocument/2006/relationships/customXml" Target="../ink/ink838.xml"/><Relationship Id="rId360" Type="http://schemas.openxmlformats.org/officeDocument/2006/relationships/customXml" Target="../ink/ink915.xml"/><Relationship Id="rId220" Type="http://schemas.openxmlformats.org/officeDocument/2006/relationships/image" Target="../media/image774.png"/><Relationship Id="rId15" Type="http://schemas.openxmlformats.org/officeDocument/2006/relationships/image" Target="../media/image674.png"/><Relationship Id="rId57" Type="http://schemas.openxmlformats.org/officeDocument/2006/relationships/image" Target="../media/image695.png"/><Relationship Id="rId262" Type="http://schemas.openxmlformats.org/officeDocument/2006/relationships/image" Target="../media/image795.png"/><Relationship Id="rId318" Type="http://schemas.openxmlformats.org/officeDocument/2006/relationships/image" Target="../media/image821.png"/><Relationship Id="rId99" Type="http://schemas.openxmlformats.org/officeDocument/2006/relationships/customXml" Target="../ink/ink782.xml"/><Relationship Id="rId122" Type="http://schemas.openxmlformats.org/officeDocument/2006/relationships/image" Target="../media/image726.png"/><Relationship Id="rId164" Type="http://schemas.openxmlformats.org/officeDocument/2006/relationships/image" Target="../media/image747.png"/><Relationship Id="rId371" Type="http://schemas.openxmlformats.org/officeDocument/2006/relationships/image" Target="../media/image847.png"/><Relationship Id="rId26" Type="http://schemas.openxmlformats.org/officeDocument/2006/relationships/customXml" Target="../ink/ink745.xml"/><Relationship Id="rId231" Type="http://schemas.openxmlformats.org/officeDocument/2006/relationships/customXml" Target="../ink/ink849.xml"/><Relationship Id="rId273" Type="http://schemas.openxmlformats.org/officeDocument/2006/relationships/customXml" Target="../ink/ink870.xml"/><Relationship Id="rId329" Type="http://schemas.openxmlformats.org/officeDocument/2006/relationships/customXml" Target="../ink/ink899.xml"/><Relationship Id="rId68" Type="http://schemas.openxmlformats.org/officeDocument/2006/relationships/customXml" Target="../ink/ink766.xml"/><Relationship Id="rId133" Type="http://schemas.openxmlformats.org/officeDocument/2006/relationships/customXml" Target="../ink/ink799.xml"/><Relationship Id="rId175" Type="http://schemas.openxmlformats.org/officeDocument/2006/relationships/customXml" Target="../ink/ink820.xml"/><Relationship Id="rId340" Type="http://schemas.openxmlformats.org/officeDocument/2006/relationships/customXml" Target="../ink/ink905.xml"/><Relationship Id="rId200" Type="http://schemas.openxmlformats.org/officeDocument/2006/relationships/customXml" Target="../ink/ink833.xml"/><Relationship Id="rId382" Type="http://schemas.openxmlformats.org/officeDocument/2006/relationships/customXml" Target="../ink/ink926.xml"/><Relationship Id="rId242" Type="http://schemas.openxmlformats.org/officeDocument/2006/relationships/image" Target="../media/image785.png"/><Relationship Id="rId284" Type="http://schemas.openxmlformats.org/officeDocument/2006/relationships/image" Target="../media/image806.png"/><Relationship Id="rId37" Type="http://schemas.openxmlformats.org/officeDocument/2006/relationships/image" Target="../media/image685.png"/><Relationship Id="rId79" Type="http://schemas.openxmlformats.org/officeDocument/2006/relationships/image" Target="../media/image705.png"/><Relationship Id="rId102" Type="http://schemas.openxmlformats.org/officeDocument/2006/relationships/image" Target="../media/image716.png"/><Relationship Id="rId144" Type="http://schemas.openxmlformats.org/officeDocument/2006/relationships/image" Target="../media/image737.png"/><Relationship Id="rId90" Type="http://schemas.openxmlformats.org/officeDocument/2006/relationships/customXml" Target="../ink/ink777.xml"/><Relationship Id="rId186" Type="http://schemas.openxmlformats.org/officeDocument/2006/relationships/customXml" Target="../ink/ink826.xml"/><Relationship Id="rId351" Type="http://schemas.openxmlformats.org/officeDocument/2006/relationships/image" Target="../media/image837.png"/><Relationship Id="rId393" Type="http://schemas.openxmlformats.org/officeDocument/2006/relationships/image" Target="../media/image858.png"/><Relationship Id="rId407" Type="http://schemas.openxmlformats.org/officeDocument/2006/relationships/image" Target="../media/image865.png"/><Relationship Id="rId211" Type="http://schemas.openxmlformats.org/officeDocument/2006/relationships/customXml" Target="../ink/ink839.xml"/><Relationship Id="rId253" Type="http://schemas.openxmlformats.org/officeDocument/2006/relationships/customXml" Target="../ink/ink860.xml"/><Relationship Id="rId295" Type="http://schemas.openxmlformats.org/officeDocument/2006/relationships/customXml" Target="../ink/ink881.xml"/><Relationship Id="rId309" Type="http://schemas.openxmlformats.org/officeDocument/2006/relationships/image" Target="../media/image817.png"/><Relationship Id="rId48" Type="http://schemas.openxmlformats.org/officeDocument/2006/relationships/customXml" Target="../ink/ink756.xml"/><Relationship Id="rId113" Type="http://schemas.openxmlformats.org/officeDocument/2006/relationships/customXml" Target="../ink/ink789.xml"/><Relationship Id="rId320" Type="http://schemas.openxmlformats.org/officeDocument/2006/relationships/image" Target="../media/image822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26.png"/><Relationship Id="rId299" Type="http://schemas.openxmlformats.org/officeDocument/2006/relationships/image" Target="../media/image1016.png"/><Relationship Id="rId21" Type="http://schemas.openxmlformats.org/officeDocument/2006/relationships/image" Target="../media/image879.png"/><Relationship Id="rId63" Type="http://schemas.openxmlformats.org/officeDocument/2006/relationships/image" Target="../media/image900.png"/><Relationship Id="rId159" Type="http://schemas.openxmlformats.org/officeDocument/2006/relationships/image" Target="../media/image947.png"/><Relationship Id="rId324" Type="http://schemas.openxmlformats.org/officeDocument/2006/relationships/customXml" Target="../ink/ink1105.xml"/><Relationship Id="rId366" Type="http://schemas.openxmlformats.org/officeDocument/2006/relationships/customXml" Target="../ink/ink1126.xml"/><Relationship Id="rId170" Type="http://schemas.openxmlformats.org/officeDocument/2006/relationships/customXml" Target="../ink/ink1027.xml"/><Relationship Id="rId226" Type="http://schemas.openxmlformats.org/officeDocument/2006/relationships/image" Target="../media/image980.png"/><Relationship Id="rId268" Type="http://schemas.openxmlformats.org/officeDocument/2006/relationships/image" Target="../media/image1001.png"/><Relationship Id="rId32" Type="http://schemas.openxmlformats.org/officeDocument/2006/relationships/customXml" Target="../ink/ink958.xml"/><Relationship Id="rId74" Type="http://schemas.openxmlformats.org/officeDocument/2006/relationships/customXml" Target="../ink/ink979.xml"/><Relationship Id="rId128" Type="http://schemas.openxmlformats.org/officeDocument/2006/relationships/customXml" Target="../ink/ink1006.xml"/><Relationship Id="rId335" Type="http://schemas.openxmlformats.org/officeDocument/2006/relationships/image" Target="../media/image1034.png"/><Relationship Id="rId377" Type="http://schemas.openxmlformats.org/officeDocument/2006/relationships/image" Target="../media/image1055.png"/><Relationship Id="rId5" Type="http://schemas.openxmlformats.org/officeDocument/2006/relationships/image" Target="../media/image871.png"/><Relationship Id="rId181" Type="http://schemas.openxmlformats.org/officeDocument/2006/relationships/image" Target="../media/image958.png"/><Relationship Id="rId237" Type="http://schemas.openxmlformats.org/officeDocument/2006/relationships/customXml" Target="../ink/ink1061.xml"/><Relationship Id="rId279" Type="http://schemas.openxmlformats.org/officeDocument/2006/relationships/image" Target="../media/image1006.png"/><Relationship Id="rId43" Type="http://schemas.openxmlformats.org/officeDocument/2006/relationships/image" Target="../media/image890.png"/><Relationship Id="rId139" Type="http://schemas.openxmlformats.org/officeDocument/2006/relationships/image" Target="../media/image937.png"/><Relationship Id="rId290" Type="http://schemas.openxmlformats.org/officeDocument/2006/relationships/customXml" Target="../ink/ink1088.xml"/><Relationship Id="rId304" Type="http://schemas.openxmlformats.org/officeDocument/2006/relationships/customXml" Target="../ink/ink1095.xml"/><Relationship Id="rId346" Type="http://schemas.openxmlformats.org/officeDocument/2006/relationships/customXml" Target="../ink/ink1116.xml"/><Relationship Id="rId388" Type="http://schemas.openxmlformats.org/officeDocument/2006/relationships/customXml" Target="../ink/ink1137.xml"/><Relationship Id="rId85" Type="http://schemas.openxmlformats.org/officeDocument/2006/relationships/image" Target="../media/image910.png"/><Relationship Id="rId150" Type="http://schemas.openxmlformats.org/officeDocument/2006/relationships/customXml" Target="../ink/ink1017.xml"/><Relationship Id="rId192" Type="http://schemas.openxmlformats.org/officeDocument/2006/relationships/image" Target="../media/image963.png"/><Relationship Id="rId206" Type="http://schemas.openxmlformats.org/officeDocument/2006/relationships/image" Target="../media/image970.png"/><Relationship Id="rId248" Type="http://schemas.openxmlformats.org/officeDocument/2006/relationships/image" Target="../media/image991.png"/><Relationship Id="rId12" Type="http://schemas.openxmlformats.org/officeDocument/2006/relationships/customXml" Target="../ink/ink948.xml"/><Relationship Id="rId108" Type="http://schemas.openxmlformats.org/officeDocument/2006/relationships/customXml" Target="../ink/ink996.xml"/><Relationship Id="rId315" Type="http://schemas.openxmlformats.org/officeDocument/2006/relationships/image" Target="../media/image1024.png"/><Relationship Id="rId357" Type="http://schemas.openxmlformats.org/officeDocument/2006/relationships/image" Target="../media/image1045.png"/><Relationship Id="rId54" Type="http://schemas.openxmlformats.org/officeDocument/2006/relationships/customXml" Target="../ink/ink969.xml"/><Relationship Id="rId96" Type="http://schemas.openxmlformats.org/officeDocument/2006/relationships/customXml" Target="../ink/ink990.xml"/><Relationship Id="rId161" Type="http://schemas.openxmlformats.org/officeDocument/2006/relationships/image" Target="../media/image948.png"/><Relationship Id="rId217" Type="http://schemas.openxmlformats.org/officeDocument/2006/relationships/customXml" Target="../ink/ink1051.xml"/><Relationship Id="rId259" Type="http://schemas.openxmlformats.org/officeDocument/2006/relationships/customXml" Target="../ink/ink1072.xml"/><Relationship Id="rId23" Type="http://schemas.openxmlformats.org/officeDocument/2006/relationships/image" Target="../media/image880.png"/><Relationship Id="rId119" Type="http://schemas.openxmlformats.org/officeDocument/2006/relationships/image" Target="../media/image927.png"/><Relationship Id="rId270" Type="http://schemas.openxmlformats.org/officeDocument/2006/relationships/image" Target="../media/image1002.png"/><Relationship Id="rId326" Type="http://schemas.openxmlformats.org/officeDocument/2006/relationships/customXml" Target="../ink/ink1106.xml"/><Relationship Id="rId65" Type="http://schemas.openxmlformats.org/officeDocument/2006/relationships/image" Target="../media/image506.png"/><Relationship Id="rId130" Type="http://schemas.openxmlformats.org/officeDocument/2006/relationships/customXml" Target="../ink/ink1007.xml"/><Relationship Id="rId368" Type="http://schemas.openxmlformats.org/officeDocument/2006/relationships/customXml" Target="../ink/ink1127.xml"/><Relationship Id="rId172" Type="http://schemas.openxmlformats.org/officeDocument/2006/relationships/customXml" Target="../ink/ink1028.xml"/><Relationship Id="rId228" Type="http://schemas.openxmlformats.org/officeDocument/2006/relationships/image" Target="../media/image981.png"/><Relationship Id="rId281" Type="http://schemas.openxmlformats.org/officeDocument/2006/relationships/image" Target="../media/image1007.png"/><Relationship Id="rId337" Type="http://schemas.openxmlformats.org/officeDocument/2006/relationships/image" Target="../media/image1035.png"/><Relationship Id="rId34" Type="http://schemas.openxmlformats.org/officeDocument/2006/relationships/customXml" Target="../ink/ink959.xml"/><Relationship Id="rId76" Type="http://schemas.openxmlformats.org/officeDocument/2006/relationships/customXml" Target="../ink/ink980.xml"/><Relationship Id="rId141" Type="http://schemas.openxmlformats.org/officeDocument/2006/relationships/image" Target="../media/image938.png"/><Relationship Id="rId379" Type="http://schemas.openxmlformats.org/officeDocument/2006/relationships/image" Target="../media/image1056.png"/><Relationship Id="rId7" Type="http://schemas.openxmlformats.org/officeDocument/2006/relationships/image" Target="../media/image872.png"/><Relationship Id="rId183" Type="http://schemas.openxmlformats.org/officeDocument/2006/relationships/image" Target="../media/image959.png"/><Relationship Id="rId239" Type="http://schemas.openxmlformats.org/officeDocument/2006/relationships/customXml" Target="../ink/ink1062.xml"/><Relationship Id="rId390" Type="http://schemas.openxmlformats.org/officeDocument/2006/relationships/customXml" Target="../ink/ink1138.xml"/><Relationship Id="rId250" Type="http://schemas.openxmlformats.org/officeDocument/2006/relationships/image" Target="../media/image992.png"/><Relationship Id="rId292" Type="http://schemas.openxmlformats.org/officeDocument/2006/relationships/customXml" Target="../ink/ink1089.xml"/><Relationship Id="rId306" Type="http://schemas.openxmlformats.org/officeDocument/2006/relationships/customXml" Target="../ink/ink1096.xml"/><Relationship Id="rId45" Type="http://schemas.openxmlformats.org/officeDocument/2006/relationships/image" Target="../media/image891.png"/><Relationship Id="rId87" Type="http://schemas.openxmlformats.org/officeDocument/2006/relationships/image" Target="../media/image911.png"/><Relationship Id="rId110" Type="http://schemas.openxmlformats.org/officeDocument/2006/relationships/customXml" Target="../ink/ink997.xml"/><Relationship Id="rId348" Type="http://schemas.openxmlformats.org/officeDocument/2006/relationships/customXml" Target="../ink/ink1117.xml"/><Relationship Id="rId152" Type="http://schemas.openxmlformats.org/officeDocument/2006/relationships/customXml" Target="../ink/ink1018.xml"/><Relationship Id="rId194" Type="http://schemas.openxmlformats.org/officeDocument/2006/relationships/image" Target="../media/image964.png"/><Relationship Id="rId208" Type="http://schemas.openxmlformats.org/officeDocument/2006/relationships/image" Target="../media/image971.png"/><Relationship Id="rId261" Type="http://schemas.openxmlformats.org/officeDocument/2006/relationships/customXml" Target="../ink/ink1073.xml"/><Relationship Id="rId14" Type="http://schemas.openxmlformats.org/officeDocument/2006/relationships/customXml" Target="../ink/ink949.xml"/><Relationship Id="rId56" Type="http://schemas.openxmlformats.org/officeDocument/2006/relationships/customXml" Target="../ink/ink970.xml"/><Relationship Id="rId317" Type="http://schemas.openxmlformats.org/officeDocument/2006/relationships/image" Target="../media/image1025.png"/><Relationship Id="rId359" Type="http://schemas.openxmlformats.org/officeDocument/2006/relationships/image" Target="../media/image1046.png"/><Relationship Id="rId98" Type="http://schemas.openxmlformats.org/officeDocument/2006/relationships/customXml" Target="../ink/ink991.xml"/><Relationship Id="rId121" Type="http://schemas.openxmlformats.org/officeDocument/2006/relationships/image" Target="../media/image928.png"/><Relationship Id="rId163" Type="http://schemas.openxmlformats.org/officeDocument/2006/relationships/image" Target="../media/image949.png"/><Relationship Id="rId219" Type="http://schemas.openxmlformats.org/officeDocument/2006/relationships/customXml" Target="../ink/ink1052.xml"/><Relationship Id="rId370" Type="http://schemas.openxmlformats.org/officeDocument/2006/relationships/customXml" Target="../ink/ink1128.xml"/><Relationship Id="rId230" Type="http://schemas.openxmlformats.org/officeDocument/2006/relationships/image" Target="../media/image982.png"/><Relationship Id="rId25" Type="http://schemas.openxmlformats.org/officeDocument/2006/relationships/image" Target="../media/image881.png"/><Relationship Id="rId67" Type="http://schemas.openxmlformats.org/officeDocument/2006/relationships/image" Target="../media/image901.png"/><Relationship Id="rId272" Type="http://schemas.openxmlformats.org/officeDocument/2006/relationships/customXml" Target="../ink/ink1079.xml"/><Relationship Id="rId328" Type="http://schemas.openxmlformats.org/officeDocument/2006/relationships/customXml" Target="../ink/ink1107.xml"/><Relationship Id="rId132" Type="http://schemas.openxmlformats.org/officeDocument/2006/relationships/customXml" Target="../ink/ink1008.xml"/><Relationship Id="rId174" Type="http://schemas.openxmlformats.org/officeDocument/2006/relationships/customXml" Target="../ink/ink1029.xml"/><Relationship Id="rId381" Type="http://schemas.openxmlformats.org/officeDocument/2006/relationships/image" Target="../media/image1057.png"/><Relationship Id="rId241" Type="http://schemas.openxmlformats.org/officeDocument/2006/relationships/customXml" Target="../ink/ink1063.xml"/><Relationship Id="rId36" Type="http://schemas.openxmlformats.org/officeDocument/2006/relationships/customXml" Target="../ink/ink960.xml"/><Relationship Id="rId283" Type="http://schemas.openxmlformats.org/officeDocument/2006/relationships/image" Target="../media/image1008.png"/><Relationship Id="rId339" Type="http://schemas.openxmlformats.org/officeDocument/2006/relationships/image" Target="../media/image1036.png"/><Relationship Id="rId78" Type="http://schemas.openxmlformats.org/officeDocument/2006/relationships/customXml" Target="../ink/ink981.xml"/><Relationship Id="rId101" Type="http://schemas.openxmlformats.org/officeDocument/2006/relationships/image" Target="../media/image918.png"/><Relationship Id="rId143" Type="http://schemas.openxmlformats.org/officeDocument/2006/relationships/image" Target="../media/image939.png"/><Relationship Id="rId185" Type="http://schemas.openxmlformats.org/officeDocument/2006/relationships/image" Target="../media/image960.png"/><Relationship Id="rId350" Type="http://schemas.openxmlformats.org/officeDocument/2006/relationships/customXml" Target="../ink/ink1118.xml"/><Relationship Id="rId9" Type="http://schemas.openxmlformats.org/officeDocument/2006/relationships/image" Target="../media/image873.png"/><Relationship Id="rId210" Type="http://schemas.openxmlformats.org/officeDocument/2006/relationships/image" Target="../media/image972.png"/><Relationship Id="rId392" Type="http://schemas.openxmlformats.org/officeDocument/2006/relationships/customXml" Target="../ink/ink1139.xml"/><Relationship Id="rId252" Type="http://schemas.openxmlformats.org/officeDocument/2006/relationships/image" Target="../media/image993.png"/><Relationship Id="rId294" Type="http://schemas.openxmlformats.org/officeDocument/2006/relationships/customXml" Target="../ink/ink1090.xml"/><Relationship Id="rId308" Type="http://schemas.openxmlformats.org/officeDocument/2006/relationships/customXml" Target="../ink/ink1097.xml"/><Relationship Id="rId47" Type="http://schemas.openxmlformats.org/officeDocument/2006/relationships/image" Target="../media/image892.png"/><Relationship Id="rId89" Type="http://schemas.openxmlformats.org/officeDocument/2006/relationships/image" Target="../media/image912.png"/><Relationship Id="rId112" Type="http://schemas.openxmlformats.org/officeDocument/2006/relationships/customXml" Target="../ink/ink998.xml"/><Relationship Id="rId154" Type="http://schemas.openxmlformats.org/officeDocument/2006/relationships/customXml" Target="../ink/ink1019.xml"/><Relationship Id="rId361" Type="http://schemas.openxmlformats.org/officeDocument/2006/relationships/image" Target="../media/image1047.png"/><Relationship Id="rId196" Type="http://schemas.openxmlformats.org/officeDocument/2006/relationships/image" Target="../media/image965.png"/><Relationship Id="rId16" Type="http://schemas.openxmlformats.org/officeDocument/2006/relationships/customXml" Target="../ink/ink950.xml"/><Relationship Id="rId221" Type="http://schemas.openxmlformats.org/officeDocument/2006/relationships/customXml" Target="../ink/ink1053.xml"/><Relationship Id="rId263" Type="http://schemas.openxmlformats.org/officeDocument/2006/relationships/customXml" Target="../ink/ink1074.xml"/><Relationship Id="rId319" Type="http://schemas.openxmlformats.org/officeDocument/2006/relationships/image" Target="../media/image1026.png"/><Relationship Id="rId37" Type="http://schemas.openxmlformats.org/officeDocument/2006/relationships/image" Target="../media/image887.png"/><Relationship Id="rId58" Type="http://schemas.openxmlformats.org/officeDocument/2006/relationships/customXml" Target="../ink/ink971.xml"/><Relationship Id="rId79" Type="http://schemas.openxmlformats.org/officeDocument/2006/relationships/image" Target="../media/image907.png"/><Relationship Id="rId102" Type="http://schemas.openxmlformats.org/officeDocument/2006/relationships/customXml" Target="../ink/ink993.xml"/><Relationship Id="rId123" Type="http://schemas.openxmlformats.org/officeDocument/2006/relationships/image" Target="../media/image929.png"/><Relationship Id="rId144" Type="http://schemas.openxmlformats.org/officeDocument/2006/relationships/customXml" Target="../ink/ink1014.xml"/><Relationship Id="rId330" Type="http://schemas.openxmlformats.org/officeDocument/2006/relationships/customXml" Target="../ink/ink1108.xml"/><Relationship Id="rId90" Type="http://schemas.openxmlformats.org/officeDocument/2006/relationships/customXml" Target="../ink/ink987.xml"/><Relationship Id="rId165" Type="http://schemas.openxmlformats.org/officeDocument/2006/relationships/image" Target="../media/image950.png"/><Relationship Id="rId186" Type="http://schemas.openxmlformats.org/officeDocument/2006/relationships/customXml" Target="../ink/ink1035.xml"/><Relationship Id="rId351" Type="http://schemas.openxmlformats.org/officeDocument/2006/relationships/image" Target="../media/image1042.png"/><Relationship Id="rId372" Type="http://schemas.openxmlformats.org/officeDocument/2006/relationships/customXml" Target="../ink/ink1129.xml"/><Relationship Id="rId393" Type="http://schemas.openxmlformats.org/officeDocument/2006/relationships/image" Target="../media/image1063.png"/><Relationship Id="rId211" Type="http://schemas.openxmlformats.org/officeDocument/2006/relationships/customXml" Target="../ink/ink1048.xml"/><Relationship Id="rId232" Type="http://schemas.openxmlformats.org/officeDocument/2006/relationships/image" Target="../media/image983.png"/><Relationship Id="rId253" Type="http://schemas.openxmlformats.org/officeDocument/2006/relationships/customXml" Target="../ink/ink1069.xml"/><Relationship Id="rId274" Type="http://schemas.openxmlformats.org/officeDocument/2006/relationships/customXml" Target="../ink/ink1080.xml"/><Relationship Id="rId295" Type="http://schemas.openxmlformats.org/officeDocument/2006/relationships/image" Target="../media/image1014.png"/><Relationship Id="rId309" Type="http://schemas.openxmlformats.org/officeDocument/2006/relationships/image" Target="../media/image1021.png"/><Relationship Id="rId27" Type="http://schemas.openxmlformats.org/officeDocument/2006/relationships/image" Target="../media/image882.png"/><Relationship Id="rId48" Type="http://schemas.openxmlformats.org/officeDocument/2006/relationships/customXml" Target="../ink/ink966.xml"/><Relationship Id="rId69" Type="http://schemas.openxmlformats.org/officeDocument/2006/relationships/image" Target="../media/image902.png"/><Relationship Id="rId113" Type="http://schemas.openxmlformats.org/officeDocument/2006/relationships/image" Target="../media/image924.png"/><Relationship Id="rId134" Type="http://schemas.openxmlformats.org/officeDocument/2006/relationships/customXml" Target="../ink/ink1009.xml"/><Relationship Id="rId320" Type="http://schemas.openxmlformats.org/officeDocument/2006/relationships/customXml" Target="../ink/ink1103.xml"/><Relationship Id="rId80" Type="http://schemas.openxmlformats.org/officeDocument/2006/relationships/customXml" Target="../ink/ink982.xml"/><Relationship Id="rId155" Type="http://schemas.openxmlformats.org/officeDocument/2006/relationships/image" Target="../media/image945.png"/><Relationship Id="rId176" Type="http://schemas.openxmlformats.org/officeDocument/2006/relationships/customXml" Target="../ink/ink1030.xml"/><Relationship Id="rId197" Type="http://schemas.openxmlformats.org/officeDocument/2006/relationships/customXml" Target="../ink/ink1041.xml"/><Relationship Id="rId341" Type="http://schemas.openxmlformats.org/officeDocument/2006/relationships/image" Target="../media/image1037.png"/><Relationship Id="rId362" Type="http://schemas.openxmlformats.org/officeDocument/2006/relationships/customXml" Target="../ink/ink1124.xml"/><Relationship Id="rId383" Type="http://schemas.openxmlformats.org/officeDocument/2006/relationships/image" Target="../media/image1058.png"/><Relationship Id="rId201" Type="http://schemas.openxmlformats.org/officeDocument/2006/relationships/customXml" Target="../ink/ink1043.xml"/><Relationship Id="rId222" Type="http://schemas.openxmlformats.org/officeDocument/2006/relationships/image" Target="../media/image978.png"/><Relationship Id="rId243" Type="http://schemas.openxmlformats.org/officeDocument/2006/relationships/customXml" Target="../ink/ink1064.xml"/><Relationship Id="rId264" Type="http://schemas.openxmlformats.org/officeDocument/2006/relationships/image" Target="../media/image999.png"/><Relationship Id="rId285" Type="http://schemas.openxmlformats.org/officeDocument/2006/relationships/image" Target="../media/image1009.png"/><Relationship Id="rId17" Type="http://schemas.openxmlformats.org/officeDocument/2006/relationships/image" Target="../media/image877.png"/><Relationship Id="rId38" Type="http://schemas.openxmlformats.org/officeDocument/2006/relationships/customXml" Target="../ink/ink961.xml"/><Relationship Id="rId59" Type="http://schemas.openxmlformats.org/officeDocument/2006/relationships/image" Target="../media/image898.png"/><Relationship Id="rId103" Type="http://schemas.openxmlformats.org/officeDocument/2006/relationships/image" Target="../media/image919.png"/><Relationship Id="rId124" Type="http://schemas.openxmlformats.org/officeDocument/2006/relationships/customXml" Target="../ink/ink1004.xml"/><Relationship Id="rId310" Type="http://schemas.openxmlformats.org/officeDocument/2006/relationships/customXml" Target="../ink/ink1098.xml"/><Relationship Id="rId70" Type="http://schemas.openxmlformats.org/officeDocument/2006/relationships/customXml" Target="../ink/ink977.xml"/><Relationship Id="rId91" Type="http://schemas.openxmlformats.org/officeDocument/2006/relationships/image" Target="../media/image913.png"/><Relationship Id="rId145" Type="http://schemas.openxmlformats.org/officeDocument/2006/relationships/image" Target="../media/image940.png"/><Relationship Id="rId166" Type="http://schemas.openxmlformats.org/officeDocument/2006/relationships/customXml" Target="../ink/ink1025.xml"/><Relationship Id="rId187" Type="http://schemas.openxmlformats.org/officeDocument/2006/relationships/image" Target="../media/image961.png"/><Relationship Id="rId331" Type="http://schemas.openxmlformats.org/officeDocument/2006/relationships/image" Target="../media/image1032.png"/><Relationship Id="rId352" Type="http://schemas.openxmlformats.org/officeDocument/2006/relationships/customXml" Target="../ink/ink1119.xml"/><Relationship Id="rId373" Type="http://schemas.openxmlformats.org/officeDocument/2006/relationships/image" Target="../media/image1053.png"/><Relationship Id="rId394" Type="http://schemas.openxmlformats.org/officeDocument/2006/relationships/customXml" Target="../ink/ink1140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973.png"/><Relationship Id="rId233" Type="http://schemas.openxmlformats.org/officeDocument/2006/relationships/customXml" Target="../ink/ink1059.xml"/><Relationship Id="rId254" Type="http://schemas.openxmlformats.org/officeDocument/2006/relationships/image" Target="../media/image994.png"/><Relationship Id="rId28" Type="http://schemas.openxmlformats.org/officeDocument/2006/relationships/customXml" Target="../ink/ink956.xml"/><Relationship Id="rId49" Type="http://schemas.openxmlformats.org/officeDocument/2006/relationships/image" Target="../media/image893.png"/><Relationship Id="rId114" Type="http://schemas.openxmlformats.org/officeDocument/2006/relationships/customXml" Target="../ink/ink999.xml"/><Relationship Id="rId275" Type="http://schemas.openxmlformats.org/officeDocument/2006/relationships/image" Target="../media/image1004.png"/><Relationship Id="rId296" Type="http://schemas.openxmlformats.org/officeDocument/2006/relationships/customXml" Target="../ink/ink1091.xml"/><Relationship Id="rId300" Type="http://schemas.openxmlformats.org/officeDocument/2006/relationships/customXml" Target="../ink/ink1093.xml"/><Relationship Id="rId60" Type="http://schemas.openxmlformats.org/officeDocument/2006/relationships/customXml" Target="../ink/ink972.xml"/><Relationship Id="rId81" Type="http://schemas.openxmlformats.org/officeDocument/2006/relationships/image" Target="../media/image908.png"/><Relationship Id="rId135" Type="http://schemas.openxmlformats.org/officeDocument/2006/relationships/image" Target="../media/image935.png"/><Relationship Id="rId156" Type="http://schemas.openxmlformats.org/officeDocument/2006/relationships/customXml" Target="../ink/ink1020.xml"/><Relationship Id="rId177" Type="http://schemas.openxmlformats.org/officeDocument/2006/relationships/image" Target="../media/image956.png"/><Relationship Id="rId198" Type="http://schemas.openxmlformats.org/officeDocument/2006/relationships/image" Target="../media/image966.png"/><Relationship Id="rId321" Type="http://schemas.openxmlformats.org/officeDocument/2006/relationships/image" Target="../media/image1027.png"/><Relationship Id="rId342" Type="http://schemas.openxmlformats.org/officeDocument/2006/relationships/customXml" Target="../ink/ink1114.xml"/><Relationship Id="rId363" Type="http://schemas.openxmlformats.org/officeDocument/2006/relationships/image" Target="../media/image1048.png"/><Relationship Id="rId384" Type="http://schemas.openxmlformats.org/officeDocument/2006/relationships/customXml" Target="../ink/ink1135.xml"/><Relationship Id="rId202" Type="http://schemas.openxmlformats.org/officeDocument/2006/relationships/image" Target="../media/image968.png"/><Relationship Id="rId223" Type="http://schemas.openxmlformats.org/officeDocument/2006/relationships/customXml" Target="../ink/ink1054.xml"/><Relationship Id="rId244" Type="http://schemas.openxmlformats.org/officeDocument/2006/relationships/image" Target="../media/image989.png"/><Relationship Id="rId18" Type="http://schemas.openxmlformats.org/officeDocument/2006/relationships/customXml" Target="../ink/ink951.xml"/><Relationship Id="rId39" Type="http://schemas.openxmlformats.org/officeDocument/2006/relationships/image" Target="../media/image888.png"/><Relationship Id="rId265" Type="http://schemas.openxmlformats.org/officeDocument/2006/relationships/customXml" Target="../ink/ink1075.xml"/><Relationship Id="rId286" Type="http://schemas.openxmlformats.org/officeDocument/2006/relationships/customXml" Target="../ink/ink1086.xml"/><Relationship Id="rId50" Type="http://schemas.openxmlformats.org/officeDocument/2006/relationships/customXml" Target="../ink/ink967.xml"/><Relationship Id="rId104" Type="http://schemas.openxmlformats.org/officeDocument/2006/relationships/customXml" Target="../ink/ink994.xml"/><Relationship Id="rId125" Type="http://schemas.openxmlformats.org/officeDocument/2006/relationships/image" Target="../media/image930.png"/><Relationship Id="rId146" Type="http://schemas.openxmlformats.org/officeDocument/2006/relationships/customXml" Target="../ink/ink1015.xml"/><Relationship Id="rId167" Type="http://schemas.openxmlformats.org/officeDocument/2006/relationships/image" Target="../media/image951.png"/><Relationship Id="rId188" Type="http://schemas.openxmlformats.org/officeDocument/2006/relationships/customXml" Target="../ink/ink1036.xml"/><Relationship Id="rId311" Type="http://schemas.openxmlformats.org/officeDocument/2006/relationships/image" Target="../media/image1022.png"/><Relationship Id="rId332" Type="http://schemas.openxmlformats.org/officeDocument/2006/relationships/customXml" Target="../ink/ink1109.xml"/><Relationship Id="rId353" Type="http://schemas.openxmlformats.org/officeDocument/2006/relationships/image" Target="../media/image1043.png"/><Relationship Id="rId374" Type="http://schemas.openxmlformats.org/officeDocument/2006/relationships/customXml" Target="../ink/ink1130.xml"/><Relationship Id="rId395" Type="http://schemas.openxmlformats.org/officeDocument/2006/relationships/image" Target="../media/image1064.png"/><Relationship Id="rId71" Type="http://schemas.openxmlformats.org/officeDocument/2006/relationships/image" Target="../media/image903.png"/><Relationship Id="rId92" Type="http://schemas.openxmlformats.org/officeDocument/2006/relationships/customXml" Target="../ink/ink988.xml"/><Relationship Id="rId213" Type="http://schemas.openxmlformats.org/officeDocument/2006/relationships/customXml" Target="../ink/ink1049.xml"/><Relationship Id="rId234" Type="http://schemas.openxmlformats.org/officeDocument/2006/relationships/image" Target="../media/image984.png"/><Relationship Id="rId2" Type="http://schemas.openxmlformats.org/officeDocument/2006/relationships/customXml" Target="../ink/ink943.xml"/><Relationship Id="rId29" Type="http://schemas.openxmlformats.org/officeDocument/2006/relationships/image" Target="../media/image883.png"/><Relationship Id="rId255" Type="http://schemas.openxmlformats.org/officeDocument/2006/relationships/customXml" Target="../ink/ink1070.xml"/><Relationship Id="rId276" Type="http://schemas.openxmlformats.org/officeDocument/2006/relationships/customXml" Target="../ink/ink1081.xml"/><Relationship Id="rId297" Type="http://schemas.openxmlformats.org/officeDocument/2006/relationships/image" Target="../media/image1015.png"/><Relationship Id="rId40" Type="http://schemas.openxmlformats.org/officeDocument/2006/relationships/customXml" Target="../ink/ink962.xml"/><Relationship Id="rId115" Type="http://schemas.openxmlformats.org/officeDocument/2006/relationships/image" Target="../media/image925.png"/><Relationship Id="rId136" Type="http://schemas.openxmlformats.org/officeDocument/2006/relationships/customXml" Target="../ink/ink1010.xml"/><Relationship Id="rId157" Type="http://schemas.openxmlformats.org/officeDocument/2006/relationships/image" Target="../media/image946.png"/><Relationship Id="rId178" Type="http://schemas.openxmlformats.org/officeDocument/2006/relationships/customXml" Target="../ink/ink1031.xml"/><Relationship Id="rId301" Type="http://schemas.openxmlformats.org/officeDocument/2006/relationships/image" Target="../media/image1017.png"/><Relationship Id="rId322" Type="http://schemas.openxmlformats.org/officeDocument/2006/relationships/customXml" Target="../ink/ink1104.xml"/><Relationship Id="rId343" Type="http://schemas.openxmlformats.org/officeDocument/2006/relationships/image" Target="../media/image1038.png"/><Relationship Id="rId364" Type="http://schemas.openxmlformats.org/officeDocument/2006/relationships/customXml" Target="../ink/ink1125.xml"/><Relationship Id="rId61" Type="http://schemas.openxmlformats.org/officeDocument/2006/relationships/image" Target="../media/image899.png"/><Relationship Id="rId82" Type="http://schemas.openxmlformats.org/officeDocument/2006/relationships/customXml" Target="../ink/ink983.xml"/><Relationship Id="rId199" Type="http://schemas.openxmlformats.org/officeDocument/2006/relationships/customXml" Target="../ink/ink1042.xml"/><Relationship Id="rId203" Type="http://schemas.openxmlformats.org/officeDocument/2006/relationships/customXml" Target="../ink/ink1044.xml"/><Relationship Id="rId385" Type="http://schemas.openxmlformats.org/officeDocument/2006/relationships/image" Target="../media/image1059.png"/><Relationship Id="rId19" Type="http://schemas.openxmlformats.org/officeDocument/2006/relationships/image" Target="../media/image878.png"/><Relationship Id="rId224" Type="http://schemas.openxmlformats.org/officeDocument/2006/relationships/image" Target="../media/image979.png"/><Relationship Id="rId245" Type="http://schemas.openxmlformats.org/officeDocument/2006/relationships/customXml" Target="../ink/ink1065.xml"/><Relationship Id="rId266" Type="http://schemas.openxmlformats.org/officeDocument/2006/relationships/image" Target="../media/image1000.png"/><Relationship Id="rId287" Type="http://schemas.openxmlformats.org/officeDocument/2006/relationships/image" Target="../media/image1010.png"/><Relationship Id="rId30" Type="http://schemas.openxmlformats.org/officeDocument/2006/relationships/customXml" Target="../ink/ink957.xml"/><Relationship Id="rId105" Type="http://schemas.openxmlformats.org/officeDocument/2006/relationships/image" Target="../media/image920.png"/><Relationship Id="rId126" Type="http://schemas.openxmlformats.org/officeDocument/2006/relationships/customXml" Target="../ink/ink1005.xml"/><Relationship Id="rId147" Type="http://schemas.openxmlformats.org/officeDocument/2006/relationships/image" Target="../media/image941.png"/><Relationship Id="rId168" Type="http://schemas.openxmlformats.org/officeDocument/2006/relationships/customXml" Target="../ink/ink1026.xml"/><Relationship Id="rId312" Type="http://schemas.openxmlformats.org/officeDocument/2006/relationships/customXml" Target="../ink/ink1099.xml"/><Relationship Id="rId333" Type="http://schemas.openxmlformats.org/officeDocument/2006/relationships/image" Target="../media/image1033.png"/><Relationship Id="rId354" Type="http://schemas.openxmlformats.org/officeDocument/2006/relationships/customXml" Target="../ink/ink1120.xml"/><Relationship Id="rId51" Type="http://schemas.openxmlformats.org/officeDocument/2006/relationships/image" Target="../media/image894.png"/><Relationship Id="rId72" Type="http://schemas.openxmlformats.org/officeDocument/2006/relationships/customXml" Target="../ink/ink978.xml"/><Relationship Id="rId93" Type="http://schemas.openxmlformats.org/officeDocument/2006/relationships/image" Target="../media/image914.png"/><Relationship Id="rId189" Type="http://schemas.openxmlformats.org/officeDocument/2006/relationships/customXml" Target="../ink/ink1037.xml"/><Relationship Id="rId375" Type="http://schemas.openxmlformats.org/officeDocument/2006/relationships/image" Target="../media/image1054.png"/><Relationship Id="rId396" Type="http://schemas.openxmlformats.org/officeDocument/2006/relationships/customXml" Target="../ink/ink1141.xml"/><Relationship Id="rId3" Type="http://schemas.openxmlformats.org/officeDocument/2006/relationships/image" Target="../media/image870.png"/><Relationship Id="rId214" Type="http://schemas.openxmlformats.org/officeDocument/2006/relationships/image" Target="../media/image974.png"/><Relationship Id="rId235" Type="http://schemas.openxmlformats.org/officeDocument/2006/relationships/customXml" Target="../ink/ink1060.xml"/><Relationship Id="rId256" Type="http://schemas.openxmlformats.org/officeDocument/2006/relationships/image" Target="../media/image995.png"/><Relationship Id="rId277" Type="http://schemas.openxmlformats.org/officeDocument/2006/relationships/image" Target="../media/image1005.png"/><Relationship Id="rId298" Type="http://schemas.openxmlformats.org/officeDocument/2006/relationships/customXml" Target="../ink/ink1092.xml"/><Relationship Id="rId116" Type="http://schemas.openxmlformats.org/officeDocument/2006/relationships/customXml" Target="../ink/ink1000.xml"/><Relationship Id="rId137" Type="http://schemas.openxmlformats.org/officeDocument/2006/relationships/image" Target="../media/image936.png"/><Relationship Id="rId158" Type="http://schemas.openxmlformats.org/officeDocument/2006/relationships/customXml" Target="../ink/ink1021.xml"/><Relationship Id="rId302" Type="http://schemas.openxmlformats.org/officeDocument/2006/relationships/customXml" Target="../ink/ink1094.xml"/><Relationship Id="rId323" Type="http://schemas.openxmlformats.org/officeDocument/2006/relationships/image" Target="../media/image1028.png"/><Relationship Id="rId344" Type="http://schemas.openxmlformats.org/officeDocument/2006/relationships/customXml" Target="../ink/ink1115.xml"/><Relationship Id="rId20" Type="http://schemas.openxmlformats.org/officeDocument/2006/relationships/customXml" Target="../ink/ink952.xml"/><Relationship Id="rId41" Type="http://schemas.openxmlformats.org/officeDocument/2006/relationships/image" Target="../media/image889.png"/><Relationship Id="rId62" Type="http://schemas.openxmlformats.org/officeDocument/2006/relationships/customXml" Target="../ink/ink973.xml"/><Relationship Id="rId83" Type="http://schemas.openxmlformats.org/officeDocument/2006/relationships/image" Target="../media/image909.png"/><Relationship Id="rId179" Type="http://schemas.openxmlformats.org/officeDocument/2006/relationships/image" Target="../media/image957.png"/><Relationship Id="rId365" Type="http://schemas.openxmlformats.org/officeDocument/2006/relationships/image" Target="../media/image1049.png"/><Relationship Id="rId386" Type="http://schemas.openxmlformats.org/officeDocument/2006/relationships/customXml" Target="../ink/ink1136.xml"/><Relationship Id="rId190" Type="http://schemas.openxmlformats.org/officeDocument/2006/relationships/image" Target="../media/image962.png"/><Relationship Id="rId204" Type="http://schemas.openxmlformats.org/officeDocument/2006/relationships/image" Target="../media/image969.png"/><Relationship Id="rId225" Type="http://schemas.openxmlformats.org/officeDocument/2006/relationships/customXml" Target="../ink/ink1055.xml"/><Relationship Id="rId246" Type="http://schemas.openxmlformats.org/officeDocument/2006/relationships/image" Target="../media/image990.png"/><Relationship Id="rId267" Type="http://schemas.openxmlformats.org/officeDocument/2006/relationships/customXml" Target="../ink/ink1076.xml"/><Relationship Id="rId288" Type="http://schemas.openxmlformats.org/officeDocument/2006/relationships/customXml" Target="../ink/ink1087.xml"/><Relationship Id="rId106" Type="http://schemas.openxmlformats.org/officeDocument/2006/relationships/customXml" Target="../ink/ink995.xml"/><Relationship Id="rId127" Type="http://schemas.openxmlformats.org/officeDocument/2006/relationships/image" Target="../media/image931.png"/><Relationship Id="rId313" Type="http://schemas.openxmlformats.org/officeDocument/2006/relationships/image" Target="../media/image1023.png"/><Relationship Id="rId10" Type="http://schemas.openxmlformats.org/officeDocument/2006/relationships/customXml" Target="../ink/ink947.xml"/><Relationship Id="rId31" Type="http://schemas.openxmlformats.org/officeDocument/2006/relationships/image" Target="../media/image884.png"/><Relationship Id="rId52" Type="http://schemas.openxmlformats.org/officeDocument/2006/relationships/customXml" Target="../ink/ink968.xml"/><Relationship Id="rId73" Type="http://schemas.openxmlformats.org/officeDocument/2006/relationships/image" Target="../media/image904.png"/><Relationship Id="rId94" Type="http://schemas.openxmlformats.org/officeDocument/2006/relationships/customXml" Target="../ink/ink989.xml"/><Relationship Id="rId148" Type="http://schemas.openxmlformats.org/officeDocument/2006/relationships/customXml" Target="../ink/ink1016.xml"/><Relationship Id="rId169" Type="http://schemas.openxmlformats.org/officeDocument/2006/relationships/image" Target="../media/image952.png"/><Relationship Id="rId334" Type="http://schemas.openxmlformats.org/officeDocument/2006/relationships/customXml" Target="../ink/ink1110.xml"/><Relationship Id="rId355" Type="http://schemas.openxmlformats.org/officeDocument/2006/relationships/image" Target="../media/image1044.png"/><Relationship Id="rId376" Type="http://schemas.openxmlformats.org/officeDocument/2006/relationships/customXml" Target="../ink/ink1131.xml"/><Relationship Id="rId397" Type="http://schemas.openxmlformats.org/officeDocument/2006/relationships/image" Target="../media/image1065.png"/><Relationship Id="rId4" Type="http://schemas.openxmlformats.org/officeDocument/2006/relationships/customXml" Target="../ink/ink944.xml"/><Relationship Id="rId180" Type="http://schemas.openxmlformats.org/officeDocument/2006/relationships/customXml" Target="../ink/ink1032.xml"/><Relationship Id="rId215" Type="http://schemas.openxmlformats.org/officeDocument/2006/relationships/customXml" Target="../ink/ink1050.xml"/><Relationship Id="rId236" Type="http://schemas.openxmlformats.org/officeDocument/2006/relationships/image" Target="../media/image985.png"/><Relationship Id="rId257" Type="http://schemas.openxmlformats.org/officeDocument/2006/relationships/customXml" Target="../ink/ink1071.xml"/><Relationship Id="rId278" Type="http://schemas.openxmlformats.org/officeDocument/2006/relationships/customXml" Target="../ink/ink1082.xml"/><Relationship Id="rId303" Type="http://schemas.openxmlformats.org/officeDocument/2006/relationships/image" Target="../media/image1018.png"/><Relationship Id="rId42" Type="http://schemas.openxmlformats.org/officeDocument/2006/relationships/customXml" Target="../ink/ink963.xml"/><Relationship Id="rId84" Type="http://schemas.openxmlformats.org/officeDocument/2006/relationships/customXml" Target="../ink/ink984.xml"/><Relationship Id="rId138" Type="http://schemas.openxmlformats.org/officeDocument/2006/relationships/customXml" Target="../ink/ink1011.xml"/><Relationship Id="rId345" Type="http://schemas.openxmlformats.org/officeDocument/2006/relationships/image" Target="../media/image1039.png"/><Relationship Id="rId387" Type="http://schemas.openxmlformats.org/officeDocument/2006/relationships/image" Target="../media/image1060.png"/><Relationship Id="rId191" Type="http://schemas.openxmlformats.org/officeDocument/2006/relationships/customXml" Target="../ink/ink1038.xml"/><Relationship Id="rId205" Type="http://schemas.openxmlformats.org/officeDocument/2006/relationships/customXml" Target="../ink/ink1045.xml"/><Relationship Id="rId247" Type="http://schemas.openxmlformats.org/officeDocument/2006/relationships/customXml" Target="../ink/ink1066.xml"/><Relationship Id="rId107" Type="http://schemas.openxmlformats.org/officeDocument/2006/relationships/image" Target="../media/image921.png"/><Relationship Id="rId289" Type="http://schemas.openxmlformats.org/officeDocument/2006/relationships/image" Target="../media/image1011.png"/><Relationship Id="rId11" Type="http://schemas.openxmlformats.org/officeDocument/2006/relationships/image" Target="../media/image874.png"/><Relationship Id="rId53" Type="http://schemas.openxmlformats.org/officeDocument/2006/relationships/image" Target="../media/image895.png"/><Relationship Id="rId149" Type="http://schemas.openxmlformats.org/officeDocument/2006/relationships/image" Target="../media/image942.png"/><Relationship Id="rId314" Type="http://schemas.openxmlformats.org/officeDocument/2006/relationships/customXml" Target="../ink/ink1100.xml"/><Relationship Id="rId356" Type="http://schemas.openxmlformats.org/officeDocument/2006/relationships/customXml" Target="../ink/ink1121.xml"/><Relationship Id="rId95" Type="http://schemas.openxmlformats.org/officeDocument/2006/relationships/image" Target="../media/image915.png"/><Relationship Id="rId160" Type="http://schemas.openxmlformats.org/officeDocument/2006/relationships/customXml" Target="../ink/ink1022.xml"/><Relationship Id="rId216" Type="http://schemas.openxmlformats.org/officeDocument/2006/relationships/image" Target="../media/image975.png"/><Relationship Id="rId258" Type="http://schemas.openxmlformats.org/officeDocument/2006/relationships/image" Target="../media/image996.png"/><Relationship Id="rId22" Type="http://schemas.openxmlformats.org/officeDocument/2006/relationships/customXml" Target="../ink/ink953.xml"/><Relationship Id="rId64" Type="http://schemas.openxmlformats.org/officeDocument/2006/relationships/customXml" Target="../ink/ink974.xml"/><Relationship Id="rId118" Type="http://schemas.openxmlformats.org/officeDocument/2006/relationships/customXml" Target="../ink/ink1001.xml"/><Relationship Id="rId325" Type="http://schemas.openxmlformats.org/officeDocument/2006/relationships/image" Target="../media/image1029.png"/><Relationship Id="rId367" Type="http://schemas.openxmlformats.org/officeDocument/2006/relationships/image" Target="../media/image1050.png"/><Relationship Id="rId171" Type="http://schemas.openxmlformats.org/officeDocument/2006/relationships/image" Target="../media/image953.png"/><Relationship Id="rId227" Type="http://schemas.openxmlformats.org/officeDocument/2006/relationships/customXml" Target="../ink/ink1056.xml"/><Relationship Id="rId269" Type="http://schemas.openxmlformats.org/officeDocument/2006/relationships/customXml" Target="../ink/ink1077.xml"/><Relationship Id="rId33" Type="http://schemas.openxmlformats.org/officeDocument/2006/relationships/image" Target="../media/image885.png"/><Relationship Id="rId129" Type="http://schemas.openxmlformats.org/officeDocument/2006/relationships/image" Target="../media/image932.png"/><Relationship Id="rId280" Type="http://schemas.openxmlformats.org/officeDocument/2006/relationships/customXml" Target="../ink/ink1083.xml"/><Relationship Id="rId336" Type="http://schemas.openxmlformats.org/officeDocument/2006/relationships/customXml" Target="../ink/ink1111.xml"/><Relationship Id="rId75" Type="http://schemas.openxmlformats.org/officeDocument/2006/relationships/image" Target="../media/image905.png"/><Relationship Id="rId140" Type="http://schemas.openxmlformats.org/officeDocument/2006/relationships/customXml" Target="../ink/ink1012.xml"/><Relationship Id="rId182" Type="http://schemas.openxmlformats.org/officeDocument/2006/relationships/customXml" Target="../ink/ink1033.xml"/><Relationship Id="rId378" Type="http://schemas.openxmlformats.org/officeDocument/2006/relationships/customXml" Target="../ink/ink1132.xml"/><Relationship Id="rId6" Type="http://schemas.openxmlformats.org/officeDocument/2006/relationships/customXml" Target="../ink/ink945.xml"/><Relationship Id="rId238" Type="http://schemas.openxmlformats.org/officeDocument/2006/relationships/image" Target="../media/image986.png"/><Relationship Id="rId291" Type="http://schemas.openxmlformats.org/officeDocument/2006/relationships/image" Target="../media/image1012.png"/><Relationship Id="rId305" Type="http://schemas.openxmlformats.org/officeDocument/2006/relationships/image" Target="../media/image1019.png"/><Relationship Id="rId347" Type="http://schemas.openxmlformats.org/officeDocument/2006/relationships/image" Target="../media/image1040.png"/><Relationship Id="rId44" Type="http://schemas.openxmlformats.org/officeDocument/2006/relationships/customXml" Target="../ink/ink964.xml"/><Relationship Id="rId86" Type="http://schemas.openxmlformats.org/officeDocument/2006/relationships/customXml" Target="../ink/ink985.xml"/><Relationship Id="rId151" Type="http://schemas.openxmlformats.org/officeDocument/2006/relationships/image" Target="../media/image943.png"/><Relationship Id="rId389" Type="http://schemas.openxmlformats.org/officeDocument/2006/relationships/image" Target="../media/image1061.png"/><Relationship Id="rId193" Type="http://schemas.openxmlformats.org/officeDocument/2006/relationships/customXml" Target="../ink/ink1039.xml"/><Relationship Id="rId207" Type="http://schemas.openxmlformats.org/officeDocument/2006/relationships/customXml" Target="../ink/ink1046.xml"/><Relationship Id="rId249" Type="http://schemas.openxmlformats.org/officeDocument/2006/relationships/customXml" Target="../ink/ink1067.xml"/><Relationship Id="rId13" Type="http://schemas.openxmlformats.org/officeDocument/2006/relationships/image" Target="../media/image875.png"/><Relationship Id="rId109" Type="http://schemas.openxmlformats.org/officeDocument/2006/relationships/image" Target="../media/image922.png"/><Relationship Id="rId260" Type="http://schemas.openxmlformats.org/officeDocument/2006/relationships/image" Target="../media/image997.png"/><Relationship Id="rId316" Type="http://schemas.openxmlformats.org/officeDocument/2006/relationships/customXml" Target="../ink/ink1101.xml"/><Relationship Id="rId55" Type="http://schemas.openxmlformats.org/officeDocument/2006/relationships/image" Target="../media/image896.png"/><Relationship Id="rId97" Type="http://schemas.openxmlformats.org/officeDocument/2006/relationships/image" Target="../media/image916.png"/><Relationship Id="rId120" Type="http://schemas.openxmlformats.org/officeDocument/2006/relationships/customXml" Target="../ink/ink1002.xml"/><Relationship Id="rId358" Type="http://schemas.openxmlformats.org/officeDocument/2006/relationships/customXml" Target="../ink/ink1122.xml"/><Relationship Id="rId162" Type="http://schemas.openxmlformats.org/officeDocument/2006/relationships/customXml" Target="../ink/ink1023.xml"/><Relationship Id="rId218" Type="http://schemas.openxmlformats.org/officeDocument/2006/relationships/image" Target="../media/image976.png"/><Relationship Id="rId271" Type="http://schemas.openxmlformats.org/officeDocument/2006/relationships/customXml" Target="../ink/ink1078.xml"/><Relationship Id="rId24" Type="http://schemas.openxmlformats.org/officeDocument/2006/relationships/customXml" Target="../ink/ink954.xml"/><Relationship Id="rId66" Type="http://schemas.openxmlformats.org/officeDocument/2006/relationships/customXml" Target="../ink/ink975.xml"/><Relationship Id="rId131" Type="http://schemas.openxmlformats.org/officeDocument/2006/relationships/image" Target="../media/image933.png"/><Relationship Id="rId327" Type="http://schemas.openxmlformats.org/officeDocument/2006/relationships/image" Target="../media/image1030.png"/><Relationship Id="rId369" Type="http://schemas.openxmlformats.org/officeDocument/2006/relationships/image" Target="../media/image1051.png"/><Relationship Id="rId173" Type="http://schemas.openxmlformats.org/officeDocument/2006/relationships/image" Target="../media/image954.png"/><Relationship Id="rId229" Type="http://schemas.openxmlformats.org/officeDocument/2006/relationships/customXml" Target="../ink/ink1057.xml"/><Relationship Id="rId380" Type="http://schemas.openxmlformats.org/officeDocument/2006/relationships/customXml" Target="../ink/ink1133.xml"/><Relationship Id="rId240" Type="http://schemas.openxmlformats.org/officeDocument/2006/relationships/image" Target="../media/image987.png"/><Relationship Id="rId35" Type="http://schemas.openxmlformats.org/officeDocument/2006/relationships/image" Target="../media/image886.png"/><Relationship Id="rId77" Type="http://schemas.openxmlformats.org/officeDocument/2006/relationships/image" Target="../media/image906.png"/><Relationship Id="rId100" Type="http://schemas.openxmlformats.org/officeDocument/2006/relationships/customXml" Target="../ink/ink992.xml"/><Relationship Id="rId282" Type="http://schemas.openxmlformats.org/officeDocument/2006/relationships/customXml" Target="../ink/ink1084.xml"/><Relationship Id="rId338" Type="http://schemas.openxmlformats.org/officeDocument/2006/relationships/customXml" Target="../ink/ink1112.xml"/><Relationship Id="rId8" Type="http://schemas.openxmlformats.org/officeDocument/2006/relationships/customXml" Target="../ink/ink946.xml"/><Relationship Id="rId142" Type="http://schemas.openxmlformats.org/officeDocument/2006/relationships/customXml" Target="../ink/ink1013.xml"/><Relationship Id="rId184" Type="http://schemas.openxmlformats.org/officeDocument/2006/relationships/customXml" Target="../ink/ink1034.xml"/><Relationship Id="rId391" Type="http://schemas.openxmlformats.org/officeDocument/2006/relationships/image" Target="../media/image1062.png"/><Relationship Id="rId251" Type="http://schemas.openxmlformats.org/officeDocument/2006/relationships/customXml" Target="../ink/ink1068.xml"/><Relationship Id="rId46" Type="http://schemas.openxmlformats.org/officeDocument/2006/relationships/customXml" Target="../ink/ink965.xml"/><Relationship Id="rId293" Type="http://schemas.openxmlformats.org/officeDocument/2006/relationships/image" Target="../media/image1013.png"/><Relationship Id="rId307" Type="http://schemas.openxmlformats.org/officeDocument/2006/relationships/image" Target="../media/image1020.png"/><Relationship Id="rId349" Type="http://schemas.openxmlformats.org/officeDocument/2006/relationships/image" Target="../media/image1041.png"/><Relationship Id="rId88" Type="http://schemas.openxmlformats.org/officeDocument/2006/relationships/customXml" Target="../ink/ink986.xml"/><Relationship Id="rId111" Type="http://schemas.openxmlformats.org/officeDocument/2006/relationships/image" Target="../media/image923.png"/><Relationship Id="rId153" Type="http://schemas.openxmlformats.org/officeDocument/2006/relationships/image" Target="../media/image944.png"/><Relationship Id="rId195" Type="http://schemas.openxmlformats.org/officeDocument/2006/relationships/customXml" Target="../ink/ink1040.xml"/><Relationship Id="rId209" Type="http://schemas.openxmlformats.org/officeDocument/2006/relationships/customXml" Target="../ink/ink1047.xml"/><Relationship Id="rId360" Type="http://schemas.openxmlformats.org/officeDocument/2006/relationships/customXml" Target="../ink/ink1123.xml"/><Relationship Id="rId220" Type="http://schemas.openxmlformats.org/officeDocument/2006/relationships/image" Target="../media/image977.png"/><Relationship Id="rId15" Type="http://schemas.openxmlformats.org/officeDocument/2006/relationships/image" Target="../media/image876.png"/><Relationship Id="rId57" Type="http://schemas.openxmlformats.org/officeDocument/2006/relationships/image" Target="../media/image897.png"/><Relationship Id="rId262" Type="http://schemas.openxmlformats.org/officeDocument/2006/relationships/image" Target="../media/image998.png"/><Relationship Id="rId318" Type="http://schemas.openxmlformats.org/officeDocument/2006/relationships/customXml" Target="../ink/ink1102.xml"/><Relationship Id="rId99" Type="http://schemas.openxmlformats.org/officeDocument/2006/relationships/image" Target="../media/image917.png"/><Relationship Id="rId122" Type="http://schemas.openxmlformats.org/officeDocument/2006/relationships/customXml" Target="../ink/ink1003.xml"/><Relationship Id="rId164" Type="http://schemas.openxmlformats.org/officeDocument/2006/relationships/customXml" Target="../ink/ink1024.xml"/><Relationship Id="rId371" Type="http://schemas.openxmlformats.org/officeDocument/2006/relationships/image" Target="../media/image1052.png"/><Relationship Id="rId26" Type="http://schemas.openxmlformats.org/officeDocument/2006/relationships/customXml" Target="../ink/ink955.xml"/><Relationship Id="rId231" Type="http://schemas.openxmlformats.org/officeDocument/2006/relationships/customXml" Target="../ink/ink1058.xml"/><Relationship Id="rId273" Type="http://schemas.openxmlformats.org/officeDocument/2006/relationships/image" Target="../media/image1003.png"/><Relationship Id="rId329" Type="http://schemas.openxmlformats.org/officeDocument/2006/relationships/image" Target="../media/image1031.png"/><Relationship Id="rId68" Type="http://schemas.openxmlformats.org/officeDocument/2006/relationships/customXml" Target="../ink/ink976.xml"/><Relationship Id="rId133" Type="http://schemas.openxmlformats.org/officeDocument/2006/relationships/image" Target="../media/image934.png"/><Relationship Id="rId175" Type="http://schemas.openxmlformats.org/officeDocument/2006/relationships/image" Target="../media/image955.png"/><Relationship Id="rId340" Type="http://schemas.openxmlformats.org/officeDocument/2006/relationships/customXml" Target="../ink/ink1113.xml"/><Relationship Id="rId200" Type="http://schemas.openxmlformats.org/officeDocument/2006/relationships/image" Target="../media/image967.png"/><Relationship Id="rId382" Type="http://schemas.openxmlformats.org/officeDocument/2006/relationships/customXml" Target="../ink/ink1134.xml"/><Relationship Id="rId242" Type="http://schemas.openxmlformats.org/officeDocument/2006/relationships/image" Target="../media/image988.png"/><Relationship Id="rId284" Type="http://schemas.openxmlformats.org/officeDocument/2006/relationships/customXml" Target="../ink/ink108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23.png"/><Relationship Id="rId21" Type="http://schemas.openxmlformats.org/officeDocument/2006/relationships/image" Target="../media/image1075.png"/><Relationship Id="rId42" Type="http://schemas.openxmlformats.org/officeDocument/2006/relationships/customXml" Target="../ink/ink1162.xml"/><Relationship Id="rId63" Type="http://schemas.openxmlformats.org/officeDocument/2006/relationships/image" Target="../media/image1096.png"/><Relationship Id="rId84" Type="http://schemas.openxmlformats.org/officeDocument/2006/relationships/customXml" Target="../ink/ink1183.xml"/><Relationship Id="rId138" Type="http://schemas.openxmlformats.org/officeDocument/2006/relationships/customXml" Target="../ink/ink1210.xml"/><Relationship Id="rId159" Type="http://schemas.openxmlformats.org/officeDocument/2006/relationships/image" Target="../media/image1144.png"/><Relationship Id="rId170" Type="http://schemas.openxmlformats.org/officeDocument/2006/relationships/customXml" Target="../ink/ink1226.xml"/><Relationship Id="rId191" Type="http://schemas.openxmlformats.org/officeDocument/2006/relationships/image" Target="../media/image1160.png"/><Relationship Id="rId205" Type="http://schemas.openxmlformats.org/officeDocument/2006/relationships/image" Target="../media/image1167.png"/><Relationship Id="rId226" Type="http://schemas.openxmlformats.org/officeDocument/2006/relationships/customXml" Target="../ink/ink1254.xml"/><Relationship Id="rId247" Type="http://schemas.openxmlformats.org/officeDocument/2006/relationships/image" Target="../media/image1188.png"/><Relationship Id="rId107" Type="http://schemas.openxmlformats.org/officeDocument/2006/relationships/image" Target="../media/image1118.png"/><Relationship Id="rId11" Type="http://schemas.openxmlformats.org/officeDocument/2006/relationships/image" Target="../media/image1070.png"/><Relationship Id="rId32" Type="http://schemas.openxmlformats.org/officeDocument/2006/relationships/customXml" Target="../ink/ink1157.xml"/><Relationship Id="rId53" Type="http://schemas.openxmlformats.org/officeDocument/2006/relationships/image" Target="../media/image1091.png"/><Relationship Id="rId74" Type="http://schemas.openxmlformats.org/officeDocument/2006/relationships/customXml" Target="../ink/ink1178.xml"/><Relationship Id="rId128" Type="http://schemas.openxmlformats.org/officeDocument/2006/relationships/customXml" Target="../ink/ink1205.xml"/><Relationship Id="rId149" Type="http://schemas.openxmlformats.org/officeDocument/2006/relationships/image" Target="../media/image1139.png"/><Relationship Id="rId5" Type="http://schemas.openxmlformats.org/officeDocument/2006/relationships/image" Target="../media/image1067.png"/><Relationship Id="rId95" Type="http://schemas.openxmlformats.org/officeDocument/2006/relationships/image" Target="../media/image1112.png"/><Relationship Id="rId160" Type="http://schemas.openxmlformats.org/officeDocument/2006/relationships/customXml" Target="../ink/ink1221.xml"/><Relationship Id="rId181" Type="http://schemas.openxmlformats.org/officeDocument/2006/relationships/image" Target="../media/image1155.png"/><Relationship Id="rId216" Type="http://schemas.openxmlformats.org/officeDocument/2006/relationships/customXml" Target="../ink/ink1249.xml"/><Relationship Id="rId237" Type="http://schemas.openxmlformats.org/officeDocument/2006/relationships/image" Target="../media/image1183.png"/><Relationship Id="rId22" Type="http://schemas.openxmlformats.org/officeDocument/2006/relationships/customXml" Target="../ink/ink1152.xml"/><Relationship Id="rId43" Type="http://schemas.openxmlformats.org/officeDocument/2006/relationships/image" Target="../media/image1086.png"/><Relationship Id="rId64" Type="http://schemas.openxmlformats.org/officeDocument/2006/relationships/customXml" Target="../ink/ink1173.xml"/><Relationship Id="rId118" Type="http://schemas.openxmlformats.org/officeDocument/2006/relationships/customXml" Target="../ink/ink1200.xml"/><Relationship Id="rId139" Type="http://schemas.openxmlformats.org/officeDocument/2006/relationships/image" Target="../media/image1134.png"/><Relationship Id="rId85" Type="http://schemas.openxmlformats.org/officeDocument/2006/relationships/image" Target="../media/image1107.png"/><Relationship Id="rId150" Type="http://schemas.openxmlformats.org/officeDocument/2006/relationships/customXml" Target="../ink/ink1216.xml"/><Relationship Id="rId171" Type="http://schemas.openxmlformats.org/officeDocument/2006/relationships/image" Target="../media/image1150.png"/><Relationship Id="rId192" Type="http://schemas.openxmlformats.org/officeDocument/2006/relationships/customXml" Target="../ink/ink1237.xml"/><Relationship Id="rId206" Type="http://schemas.openxmlformats.org/officeDocument/2006/relationships/customXml" Target="../ink/ink1244.xml"/><Relationship Id="rId227" Type="http://schemas.openxmlformats.org/officeDocument/2006/relationships/image" Target="../media/image1178.png"/><Relationship Id="rId248" Type="http://schemas.openxmlformats.org/officeDocument/2006/relationships/customXml" Target="../ink/ink1265.xml"/><Relationship Id="rId12" Type="http://schemas.openxmlformats.org/officeDocument/2006/relationships/customXml" Target="../ink/ink1147.xml"/><Relationship Id="rId33" Type="http://schemas.openxmlformats.org/officeDocument/2006/relationships/image" Target="../media/image1081.png"/><Relationship Id="rId108" Type="http://schemas.openxmlformats.org/officeDocument/2006/relationships/customXml" Target="../ink/ink1195.xml"/><Relationship Id="rId129" Type="http://schemas.openxmlformats.org/officeDocument/2006/relationships/image" Target="../media/image1129.png"/><Relationship Id="rId54" Type="http://schemas.openxmlformats.org/officeDocument/2006/relationships/customXml" Target="../ink/ink1168.xml"/><Relationship Id="rId75" Type="http://schemas.openxmlformats.org/officeDocument/2006/relationships/image" Target="../media/image1102.png"/><Relationship Id="rId96" Type="http://schemas.openxmlformats.org/officeDocument/2006/relationships/customXml" Target="../ink/ink1189.xml"/><Relationship Id="rId140" Type="http://schemas.openxmlformats.org/officeDocument/2006/relationships/customXml" Target="../ink/ink1211.xml"/><Relationship Id="rId161" Type="http://schemas.openxmlformats.org/officeDocument/2006/relationships/image" Target="../media/image1145.png"/><Relationship Id="rId182" Type="http://schemas.openxmlformats.org/officeDocument/2006/relationships/customXml" Target="../ink/ink1232.xml"/><Relationship Id="rId217" Type="http://schemas.openxmlformats.org/officeDocument/2006/relationships/image" Target="../media/image1173.png"/><Relationship Id="rId6" Type="http://schemas.openxmlformats.org/officeDocument/2006/relationships/customXml" Target="../ink/ink1144.xml"/><Relationship Id="rId238" Type="http://schemas.openxmlformats.org/officeDocument/2006/relationships/customXml" Target="../ink/ink1260.xml"/><Relationship Id="rId23" Type="http://schemas.openxmlformats.org/officeDocument/2006/relationships/image" Target="../media/image1076.png"/><Relationship Id="rId119" Type="http://schemas.openxmlformats.org/officeDocument/2006/relationships/image" Target="../media/image1124.png"/><Relationship Id="rId44" Type="http://schemas.openxmlformats.org/officeDocument/2006/relationships/customXml" Target="../ink/ink1163.xml"/><Relationship Id="rId65" Type="http://schemas.openxmlformats.org/officeDocument/2006/relationships/image" Target="../media/image1097.png"/><Relationship Id="rId86" Type="http://schemas.openxmlformats.org/officeDocument/2006/relationships/customXml" Target="../ink/ink1184.xml"/><Relationship Id="rId130" Type="http://schemas.openxmlformats.org/officeDocument/2006/relationships/customXml" Target="../ink/ink1206.xml"/><Relationship Id="rId151" Type="http://schemas.openxmlformats.org/officeDocument/2006/relationships/image" Target="../media/image1140.png"/><Relationship Id="rId172" Type="http://schemas.openxmlformats.org/officeDocument/2006/relationships/customXml" Target="../ink/ink1227.xml"/><Relationship Id="rId193" Type="http://schemas.openxmlformats.org/officeDocument/2006/relationships/image" Target="../media/image1161.png"/><Relationship Id="rId207" Type="http://schemas.openxmlformats.org/officeDocument/2006/relationships/image" Target="../media/image1168.png"/><Relationship Id="rId228" Type="http://schemas.openxmlformats.org/officeDocument/2006/relationships/customXml" Target="../ink/ink1255.xml"/><Relationship Id="rId249" Type="http://schemas.openxmlformats.org/officeDocument/2006/relationships/image" Target="../media/image1189.png"/><Relationship Id="rId13" Type="http://schemas.openxmlformats.org/officeDocument/2006/relationships/image" Target="../media/image1071.png"/><Relationship Id="rId109" Type="http://schemas.openxmlformats.org/officeDocument/2006/relationships/image" Target="../media/image1119.png"/><Relationship Id="rId34" Type="http://schemas.openxmlformats.org/officeDocument/2006/relationships/customXml" Target="../ink/ink1158.xml"/><Relationship Id="rId55" Type="http://schemas.openxmlformats.org/officeDocument/2006/relationships/image" Target="../media/image1092.png"/><Relationship Id="rId76" Type="http://schemas.openxmlformats.org/officeDocument/2006/relationships/customXml" Target="../ink/ink1179.xml"/><Relationship Id="rId97" Type="http://schemas.openxmlformats.org/officeDocument/2006/relationships/image" Target="../media/image1113.png"/><Relationship Id="rId120" Type="http://schemas.openxmlformats.org/officeDocument/2006/relationships/customXml" Target="../ink/ink1201.xml"/><Relationship Id="rId141" Type="http://schemas.openxmlformats.org/officeDocument/2006/relationships/image" Target="../media/image1135.png"/><Relationship Id="rId7" Type="http://schemas.openxmlformats.org/officeDocument/2006/relationships/image" Target="../media/image1068.png"/><Relationship Id="rId162" Type="http://schemas.openxmlformats.org/officeDocument/2006/relationships/customXml" Target="../ink/ink1222.xml"/><Relationship Id="rId183" Type="http://schemas.openxmlformats.org/officeDocument/2006/relationships/image" Target="../media/image1156.png"/><Relationship Id="rId218" Type="http://schemas.openxmlformats.org/officeDocument/2006/relationships/customXml" Target="../ink/ink1250.xml"/><Relationship Id="rId239" Type="http://schemas.openxmlformats.org/officeDocument/2006/relationships/image" Target="../media/image1184.png"/><Relationship Id="rId250" Type="http://schemas.openxmlformats.org/officeDocument/2006/relationships/customXml" Target="../ink/ink1266.xml"/><Relationship Id="rId24" Type="http://schemas.openxmlformats.org/officeDocument/2006/relationships/customXml" Target="../ink/ink1153.xml"/><Relationship Id="rId45" Type="http://schemas.openxmlformats.org/officeDocument/2006/relationships/image" Target="../media/image1087.png"/><Relationship Id="rId66" Type="http://schemas.openxmlformats.org/officeDocument/2006/relationships/customXml" Target="../ink/ink1174.xml"/><Relationship Id="rId87" Type="http://schemas.openxmlformats.org/officeDocument/2006/relationships/image" Target="../media/image1108.png"/><Relationship Id="rId110" Type="http://schemas.openxmlformats.org/officeDocument/2006/relationships/customXml" Target="../ink/ink1196.xml"/><Relationship Id="rId131" Type="http://schemas.openxmlformats.org/officeDocument/2006/relationships/image" Target="../media/image1130.png"/><Relationship Id="rId152" Type="http://schemas.openxmlformats.org/officeDocument/2006/relationships/customXml" Target="../ink/ink1217.xml"/><Relationship Id="rId173" Type="http://schemas.openxmlformats.org/officeDocument/2006/relationships/image" Target="../media/image1151.png"/><Relationship Id="rId194" Type="http://schemas.openxmlformats.org/officeDocument/2006/relationships/customXml" Target="../ink/ink1238.xml"/><Relationship Id="rId208" Type="http://schemas.openxmlformats.org/officeDocument/2006/relationships/customXml" Target="../ink/ink1245.xml"/><Relationship Id="rId229" Type="http://schemas.openxmlformats.org/officeDocument/2006/relationships/image" Target="../media/image1179.png"/><Relationship Id="rId240" Type="http://schemas.openxmlformats.org/officeDocument/2006/relationships/customXml" Target="../ink/ink1261.xml"/><Relationship Id="rId14" Type="http://schemas.openxmlformats.org/officeDocument/2006/relationships/customXml" Target="../ink/ink1148.xml"/><Relationship Id="rId35" Type="http://schemas.openxmlformats.org/officeDocument/2006/relationships/image" Target="../media/image1082.png"/><Relationship Id="rId56" Type="http://schemas.openxmlformats.org/officeDocument/2006/relationships/customXml" Target="../ink/ink1169.xml"/><Relationship Id="rId77" Type="http://schemas.openxmlformats.org/officeDocument/2006/relationships/image" Target="../media/image1103.png"/><Relationship Id="rId100" Type="http://schemas.openxmlformats.org/officeDocument/2006/relationships/customXml" Target="../ink/ink1191.xml"/><Relationship Id="rId8" Type="http://schemas.openxmlformats.org/officeDocument/2006/relationships/customXml" Target="../ink/ink1145.xml"/><Relationship Id="rId98" Type="http://schemas.openxmlformats.org/officeDocument/2006/relationships/customXml" Target="../ink/ink1190.xml"/><Relationship Id="rId121" Type="http://schemas.openxmlformats.org/officeDocument/2006/relationships/image" Target="../media/image1125.png"/><Relationship Id="rId142" Type="http://schemas.openxmlformats.org/officeDocument/2006/relationships/customXml" Target="../ink/ink1212.xml"/><Relationship Id="rId163" Type="http://schemas.openxmlformats.org/officeDocument/2006/relationships/image" Target="../media/image1146.png"/><Relationship Id="rId184" Type="http://schemas.openxmlformats.org/officeDocument/2006/relationships/customXml" Target="../ink/ink1233.xml"/><Relationship Id="rId219" Type="http://schemas.openxmlformats.org/officeDocument/2006/relationships/image" Target="../media/image1174.png"/><Relationship Id="rId230" Type="http://schemas.openxmlformats.org/officeDocument/2006/relationships/customXml" Target="../ink/ink1256.xml"/><Relationship Id="rId251" Type="http://schemas.openxmlformats.org/officeDocument/2006/relationships/image" Target="../media/image1190.png"/><Relationship Id="rId25" Type="http://schemas.openxmlformats.org/officeDocument/2006/relationships/image" Target="../media/image1077.png"/><Relationship Id="rId46" Type="http://schemas.openxmlformats.org/officeDocument/2006/relationships/customXml" Target="../ink/ink1164.xml"/><Relationship Id="rId67" Type="http://schemas.openxmlformats.org/officeDocument/2006/relationships/image" Target="../media/image1098.png"/><Relationship Id="rId88" Type="http://schemas.openxmlformats.org/officeDocument/2006/relationships/customXml" Target="../ink/ink1185.xml"/><Relationship Id="rId111" Type="http://schemas.openxmlformats.org/officeDocument/2006/relationships/image" Target="../media/image1120.png"/><Relationship Id="rId132" Type="http://schemas.openxmlformats.org/officeDocument/2006/relationships/customXml" Target="../ink/ink1207.xml"/><Relationship Id="rId153" Type="http://schemas.openxmlformats.org/officeDocument/2006/relationships/image" Target="../media/image1141.png"/><Relationship Id="rId174" Type="http://schemas.openxmlformats.org/officeDocument/2006/relationships/customXml" Target="../ink/ink1228.xml"/><Relationship Id="rId195" Type="http://schemas.openxmlformats.org/officeDocument/2006/relationships/image" Target="../media/image1162.png"/><Relationship Id="rId209" Type="http://schemas.openxmlformats.org/officeDocument/2006/relationships/image" Target="../media/image1169.png"/><Relationship Id="rId220" Type="http://schemas.openxmlformats.org/officeDocument/2006/relationships/customXml" Target="../ink/ink1251.xml"/><Relationship Id="rId241" Type="http://schemas.openxmlformats.org/officeDocument/2006/relationships/image" Target="../media/image1185.png"/><Relationship Id="rId15" Type="http://schemas.openxmlformats.org/officeDocument/2006/relationships/image" Target="../media/image1072.png"/><Relationship Id="rId36" Type="http://schemas.openxmlformats.org/officeDocument/2006/relationships/customXml" Target="../ink/ink1159.xml"/><Relationship Id="rId57" Type="http://schemas.openxmlformats.org/officeDocument/2006/relationships/image" Target="../media/image1093.png"/><Relationship Id="rId78" Type="http://schemas.openxmlformats.org/officeDocument/2006/relationships/customXml" Target="../ink/ink1180.xml"/><Relationship Id="rId99" Type="http://schemas.openxmlformats.org/officeDocument/2006/relationships/image" Target="../media/image1114.png"/><Relationship Id="rId101" Type="http://schemas.openxmlformats.org/officeDocument/2006/relationships/image" Target="../media/image1115.png"/><Relationship Id="rId122" Type="http://schemas.openxmlformats.org/officeDocument/2006/relationships/customXml" Target="../ink/ink1202.xml"/><Relationship Id="rId143" Type="http://schemas.openxmlformats.org/officeDocument/2006/relationships/image" Target="../media/image1136.png"/><Relationship Id="rId164" Type="http://schemas.openxmlformats.org/officeDocument/2006/relationships/customXml" Target="../ink/ink1223.xml"/><Relationship Id="rId185" Type="http://schemas.openxmlformats.org/officeDocument/2006/relationships/image" Target="../media/image1157.png"/><Relationship Id="rId9" Type="http://schemas.openxmlformats.org/officeDocument/2006/relationships/image" Target="../media/image1069.png"/><Relationship Id="rId210" Type="http://schemas.openxmlformats.org/officeDocument/2006/relationships/customXml" Target="../ink/ink1246.xml"/><Relationship Id="rId26" Type="http://schemas.openxmlformats.org/officeDocument/2006/relationships/customXml" Target="../ink/ink1154.xml"/><Relationship Id="rId231" Type="http://schemas.openxmlformats.org/officeDocument/2006/relationships/image" Target="../media/image1180.png"/><Relationship Id="rId252" Type="http://schemas.openxmlformats.org/officeDocument/2006/relationships/customXml" Target="../ink/ink1267.xml"/><Relationship Id="rId47" Type="http://schemas.openxmlformats.org/officeDocument/2006/relationships/image" Target="../media/image1088.png"/><Relationship Id="rId68" Type="http://schemas.openxmlformats.org/officeDocument/2006/relationships/customXml" Target="../ink/ink1175.xml"/><Relationship Id="rId89" Type="http://schemas.openxmlformats.org/officeDocument/2006/relationships/image" Target="../media/image1109.png"/><Relationship Id="rId112" Type="http://schemas.openxmlformats.org/officeDocument/2006/relationships/customXml" Target="../ink/ink1197.xml"/><Relationship Id="rId133" Type="http://schemas.openxmlformats.org/officeDocument/2006/relationships/image" Target="../media/image1131.png"/><Relationship Id="rId154" Type="http://schemas.openxmlformats.org/officeDocument/2006/relationships/customXml" Target="../ink/ink1218.xml"/><Relationship Id="rId175" Type="http://schemas.openxmlformats.org/officeDocument/2006/relationships/image" Target="../media/image1152.png"/><Relationship Id="rId196" Type="http://schemas.openxmlformats.org/officeDocument/2006/relationships/customXml" Target="../ink/ink1239.xml"/><Relationship Id="rId200" Type="http://schemas.openxmlformats.org/officeDocument/2006/relationships/customXml" Target="../ink/ink1241.xml"/><Relationship Id="rId16" Type="http://schemas.openxmlformats.org/officeDocument/2006/relationships/customXml" Target="../ink/ink1149.xml"/><Relationship Id="rId221" Type="http://schemas.openxmlformats.org/officeDocument/2006/relationships/image" Target="../media/image1175.png"/><Relationship Id="rId242" Type="http://schemas.openxmlformats.org/officeDocument/2006/relationships/customXml" Target="../ink/ink1262.xml"/><Relationship Id="rId37" Type="http://schemas.openxmlformats.org/officeDocument/2006/relationships/image" Target="../media/image1083.png"/><Relationship Id="rId58" Type="http://schemas.openxmlformats.org/officeDocument/2006/relationships/customXml" Target="../ink/ink1170.xml"/><Relationship Id="rId79" Type="http://schemas.openxmlformats.org/officeDocument/2006/relationships/image" Target="../media/image1104.png"/><Relationship Id="rId102" Type="http://schemas.openxmlformats.org/officeDocument/2006/relationships/customXml" Target="../ink/ink1192.xml"/><Relationship Id="rId123" Type="http://schemas.openxmlformats.org/officeDocument/2006/relationships/image" Target="../media/image1126.png"/><Relationship Id="rId144" Type="http://schemas.openxmlformats.org/officeDocument/2006/relationships/customXml" Target="../ink/ink1213.xml"/><Relationship Id="rId90" Type="http://schemas.openxmlformats.org/officeDocument/2006/relationships/customXml" Target="../ink/ink1186.xml"/><Relationship Id="rId165" Type="http://schemas.openxmlformats.org/officeDocument/2006/relationships/image" Target="../media/image1147.png"/><Relationship Id="rId186" Type="http://schemas.openxmlformats.org/officeDocument/2006/relationships/customXml" Target="../ink/ink1234.xml"/><Relationship Id="rId211" Type="http://schemas.openxmlformats.org/officeDocument/2006/relationships/image" Target="../media/image1170.png"/><Relationship Id="rId232" Type="http://schemas.openxmlformats.org/officeDocument/2006/relationships/customXml" Target="../ink/ink1257.xml"/><Relationship Id="rId253" Type="http://schemas.openxmlformats.org/officeDocument/2006/relationships/image" Target="../media/image1191.png"/><Relationship Id="rId27" Type="http://schemas.openxmlformats.org/officeDocument/2006/relationships/image" Target="../media/image1078.png"/><Relationship Id="rId48" Type="http://schemas.openxmlformats.org/officeDocument/2006/relationships/customXml" Target="../ink/ink1165.xml"/><Relationship Id="rId69" Type="http://schemas.openxmlformats.org/officeDocument/2006/relationships/image" Target="../media/image1099.png"/><Relationship Id="rId113" Type="http://schemas.openxmlformats.org/officeDocument/2006/relationships/image" Target="../media/image1121.png"/><Relationship Id="rId134" Type="http://schemas.openxmlformats.org/officeDocument/2006/relationships/customXml" Target="../ink/ink1208.xml"/><Relationship Id="rId80" Type="http://schemas.openxmlformats.org/officeDocument/2006/relationships/customXml" Target="../ink/ink1181.xml"/><Relationship Id="rId155" Type="http://schemas.openxmlformats.org/officeDocument/2006/relationships/image" Target="../media/image1142.png"/><Relationship Id="rId176" Type="http://schemas.openxmlformats.org/officeDocument/2006/relationships/customXml" Target="../ink/ink1229.xml"/><Relationship Id="rId197" Type="http://schemas.openxmlformats.org/officeDocument/2006/relationships/image" Target="../media/image1163.png"/><Relationship Id="rId201" Type="http://schemas.openxmlformats.org/officeDocument/2006/relationships/image" Target="../media/image1165.png"/><Relationship Id="rId222" Type="http://schemas.openxmlformats.org/officeDocument/2006/relationships/customXml" Target="../ink/ink1252.xml"/><Relationship Id="rId243" Type="http://schemas.openxmlformats.org/officeDocument/2006/relationships/image" Target="../media/image1186.png"/><Relationship Id="rId17" Type="http://schemas.openxmlformats.org/officeDocument/2006/relationships/image" Target="../media/image1073.png"/><Relationship Id="rId38" Type="http://schemas.openxmlformats.org/officeDocument/2006/relationships/customXml" Target="../ink/ink1160.xml"/><Relationship Id="rId59" Type="http://schemas.openxmlformats.org/officeDocument/2006/relationships/image" Target="../media/image1094.png"/><Relationship Id="rId103" Type="http://schemas.openxmlformats.org/officeDocument/2006/relationships/image" Target="../media/image1116.png"/><Relationship Id="rId124" Type="http://schemas.openxmlformats.org/officeDocument/2006/relationships/customXml" Target="../ink/ink1203.xml"/><Relationship Id="rId70" Type="http://schemas.openxmlformats.org/officeDocument/2006/relationships/customXml" Target="../ink/ink1176.xml"/><Relationship Id="rId91" Type="http://schemas.openxmlformats.org/officeDocument/2006/relationships/image" Target="../media/image1110.png"/><Relationship Id="rId145" Type="http://schemas.openxmlformats.org/officeDocument/2006/relationships/image" Target="../media/image1137.png"/><Relationship Id="rId166" Type="http://schemas.openxmlformats.org/officeDocument/2006/relationships/customXml" Target="../ink/ink1224.xml"/><Relationship Id="rId187" Type="http://schemas.openxmlformats.org/officeDocument/2006/relationships/image" Target="../media/image115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47.xml"/><Relationship Id="rId233" Type="http://schemas.openxmlformats.org/officeDocument/2006/relationships/image" Target="../media/image1181.png"/><Relationship Id="rId254" Type="http://schemas.openxmlformats.org/officeDocument/2006/relationships/customXml" Target="../ink/ink1268.xml"/><Relationship Id="rId28" Type="http://schemas.openxmlformats.org/officeDocument/2006/relationships/customXml" Target="../ink/ink1155.xml"/><Relationship Id="rId49" Type="http://schemas.openxmlformats.org/officeDocument/2006/relationships/image" Target="../media/image1089.png"/><Relationship Id="rId114" Type="http://schemas.openxmlformats.org/officeDocument/2006/relationships/customXml" Target="../ink/ink1198.xml"/><Relationship Id="rId60" Type="http://schemas.openxmlformats.org/officeDocument/2006/relationships/customXml" Target="../ink/ink1171.xml"/><Relationship Id="rId81" Type="http://schemas.openxmlformats.org/officeDocument/2006/relationships/image" Target="../media/image1105.png"/><Relationship Id="rId135" Type="http://schemas.openxmlformats.org/officeDocument/2006/relationships/image" Target="../media/image1132.png"/><Relationship Id="rId156" Type="http://schemas.openxmlformats.org/officeDocument/2006/relationships/customXml" Target="../ink/ink1219.xml"/><Relationship Id="rId177" Type="http://schemas.openxmlformats.org/officeDocument/2006/relationships/image" Target="../media/image1153.png"/><Relationship Id="rId198" Type="http://schemas.openxmlformats.org/officeDocument/2006/relationships/customXml" Target="../ink/ink1240.xml"/><Relationship Id="rId202" Type="http://schemas.openxmlformats.org/officeDocument/2006/relationships/customXml" Target="../ink/ink1242.xml"/><Relationship Id="rId223" Type="http://schemas.openxmlformats.org/officeDocument/2006/relationships/image" Target="../media/image1176.png"/><Relationship Id="rId244" Type="http://schemas.openxmlformats.org/officeDocument/2006/relationships/customXml" Target="../ink/ink1263.xml"/><Relationship Id="rId18" Type="http://schemas.openxmlformats.org/officeDocument/2006/relationships/customXml" Target="../ink/ink1150.xml"/><Relationship Id="rId39" Type="http://schemas.openxmlformats.org/officeDocument/2006/relationships/image" Target="../media/image1084.png"/><Relationship Id="rId50" Type="http://schemas.openxmlformats.org/officeDocument/2006/relationships/customXml" Target="../ink/ink1166.xml"/><Relationship Id="rId104" Type="http://schemas.openxmlformats.org/officeDocument/2006/relationships/customXml" Target="../ink/ink1193.xml"/><Relationship Id="rId125" Type="http://schemas.openxmlformats.org/officeDocument/2006/relationships/image" Target="../media/image1127.png"/><Relationship Id="rId146" Type="http://schemas.openxmlformats.org/officeDocument/2006/relationships/customXml" Target="../ink/ink1214.xml"/><Relationship Id="rId167" Type="http://schemas.openxmlformats.org/officeDocument/2006/relationships/image" Target="../media/image1148.png"/><Relationship Id="rId188" Type="http://schemas.openxmlformats.org/officeDocument/2006/relationships/customXml" Target="../ink/ink1235.xml"/><Relationship Id="rId71" Type="http://schemas.openxmlformats.org/officeDocument/2006/relationships/image" Target="../media/image1100.png"/><Relationship Id="rId92" Type="http://schemas.openxmlformats.org/officeDocument/2006/relationships/customXml" Target="../ink/ink1187.xml"/><Relationship Id="rId213" Type="http://schemas.openxmlformats.org/officeDocument/2006/relationships/image" Target="../media/image1171.png"/><Relationship Id="rId234" Type="http://schemas.openxmlformats.org/officeDocument/2006/relationships/customXml" Target="../ink/ink1258.xml"/><Relationship Id="rId2" Type="http://schemas.openxmlformats.org/officeDocument/2006/relationships/customXml" Target="../ink/ink1142.xml"/><Relationship Id="rId29" Type="http://schemas.openxmlformats.org/officeDocument/2006/relationships/image" Target="../media/image1079.png"/><Relationship Id="rId255" Type="http://schemas.openxmlformats.org/officeDocument/2006/relationships/image" Target="../media/image1192.png"/><Relationship Id="rId40" Type="http://schemas.openxmlformats.org/officeDocument/2006/relationships/customXml" Target="../ink/ink1161.xml"/><Relationship Id="rId115" Type="http://schemas.openxmlformats.org/officeDocument/2006/relationships/image" Target="../media/image1122.png"/><Relationship Id="rId136" Type="http://schemas.openxmlformats.org/officeDocument/2006/relationships/customXml" Target="../ink/ink1209.xml"/><Relationship Id="rId157" Type="http://schemas.openxmlformats.org/officeDocument/2006/relationships/image" Target="../media/image1143.png"/><Relationship Id="rId178" Type="http://schemas.openxmlformats.org/officeDocument/2006/relationships/customXml" Target="../ink/ink1230.xml"/><Relationship Id="rId61" Type="http://schemas.openxmlformats.org/officeDocument/2006/relationships/image" Target="../media/image1095.png"/><Relationship Id="rId82" Type="http://schemas.openxmlformats.org/officeDocument/2006/relationships/customXml" Target="../ink/ink1182.xml"/><Relationship Id="rId199" Type="http://schemas.openxmlformats.org/officeDocument/2006/relationships/image" Target="../media/image1164.png"/><Relationship Id="rId203" Type="http://schemas.openxmlformats.org/officeDocument/2006/relationships/image" Target="../media/image1166.png"/><Relationship Id="rId19" Type="http://schemas.openxmlformats.org/officeDocument/2006/relationships/image" Target="../media/image1074.png"/><Relationship Id="rId224" Type="http://schemas.openxmlformats.org/officeDocument/2006/relationships/customXml" Target="../ink/ink1253.xml"/><Relationship Id="rId245" Type="http://schemas.openxmlformats.org/officeDocument/2006/relationships/image" Target="../media/image1187.png"/><Relationship Id="rId30" Type="http://schemas.openxmlformats.org/officeDocument/2006/relationships/customXml" Target="../ink/ink1156.xml"/><Relationship Id="rId105" Type="http://schemas.openxmlformats.org/officeDocument/2006/relationships/image" Target="../media/image1117.png"/><Relationship Id="rId126" Type="http://schemas.openxmlformats.org/officeDocument/2006/relationships/customXml" Target="../ink/ink1204.xml"/><Relationship Id="rId147" Type="http://schemas.openxmlformats.org/officeDocument/2006/relationships/image" Target="../media/image1138.png"/><Relationship Id="rId168" Type="http://schemas.openxmlformats.org/officeDocument/2006/relationships/customXml" Target="../ink/ink1225.xml"/><Relationship Id="rId51" Type="http://schemas.openxmlformats.org/officeDocument/2006/relationships/image" Target="../media/image1090.png"/><Relationship Id="rId72" Type="http://schemas.openxmlformats.org/officeDocument/2006/relationships/customXml" Target="../ink/ink1177.xml"/><Relationship Id="rId93" Type="http://schemas.openxmlformats.org/officeDocument/2006/relationships/image" Target="../media/image1111.png"/><Relationship Id="rId189" Type="http://schemas.openxmlformats.org/officeDocument/2006/relationships/image" Target="../media/image1159.png"/><Relationship Id="rId3" Type="http://schemas.openxmlformats.org/officeDocument/2006/relationships/image" Target="../media/image1066.png"/><Relationship Id="rId214" Type="http://schemas.openxmlformats.org/officeDocument/2006/relationships/customXml" Target="../ink/ink1248.xml"/><Relationship Id="rId235" Type="http://schemas.openxmlformats.org/officeDocument/2006/relationships/image" Target="../media/image1182.png"/><Relationship Id="rId116" Type="http://schemas.openxmlformats.org/officeDocument/2006/relationships/customXml" Target="../ink/ink1199.xml"/><Relationship Id="rId137" Type="http://schemas.openxmlformats.org/officeDocument/2006/relationships/image" Target="../media/image1133.png"/><Relationship Id="rId158" Type="http://schemas.openxmlformats.org/officeDocument/2006/relationships/customXml" Target="../ink/ink1220.xml"/><Relationship Id="rId20" Type="http://schemas.openxmlformats.org/officeDocument/2006/relationships/customXml" Target="../ink/ink1151.xml"/><Relationship Id="rId41" Type="http://schemas.openxmlformats.org/officeDocument/2006/relationships/image" Target="../media/image1085.png"/><Relationship Id="rId62" Type="http://schemas.openxmlformats.org/officeDocument/2006/relationships/customXml" Target="../ink/ink1172.xml"/><Relationship Id="rId83" Type="http://schemas.openxmlformats.org/officeDocument/2006/relationships/image" Target="../media/image1106.png"/><Relationship Id="rId179" Type="http://schemas.openxmlformats.org/officeDocument/2006/relationships/image" Target="../media/image1154.png"/><Relationship Id="rId190" Type="http://schemas.openxmlformats.org/officeDocument/2006/relationships/customXml" Target="../ink/ink1236.xml"/><Relationship Id="rId204" Type="http://schemas.openxmlformats.org/officeDocument/2006/relationships/customXml" Target="../ink/ink1243.xml"/><Relationship Id="rId225" Type="http://schemas.openxmlformats.org/officeDocument/2006/relationships/image" Target="../media/image1177.png"/><Relationship Id="rId246" Type="http://schemas.openxmlformats.org/officeDocument/2006/relationships/customXml" Target="../ink/ink1264.xml"/><Relationship Id="rId106" Type="http://schemas.openxmlformats.org/officeDocument/2006/relationships/customXml" Target="../ink/ink1194.xml"/><Relationship Id="rId127" Type="http://schemas.openxmlformats.org/officeDocument/2006/relationships/image" Target="../media/image1128.png"/><Relationship Id="rId10" Type="http://schemas.openxmlformats.org/officeDocument/2006/relationships/customXml" Target="../ink/ink1146.xml"/><Relationship Id="rId31" Type="http://schemas.openxmlformats.org/officeDocument/2006/relationships/image" Target="../media/image1080.png"/><Relationship Id="rId52" Type="http://schemas.openxmlformats.org/officeDocument/2006/relationships/customXml" Target="../ink/ink1167.xml"/><Relationship Id="rId73" Type="http://schemas.openxmlformats.org/officeDocument/2006/relationships/image" Target="../media/image1101.png"/><Relationship Id="rId94" Type="http://schemas.openxmlformats.org/officeDocument/2006/relationships/customXml" Target="../ink/ink1188.xml"/><Relationship Id="rId148" Type="http://schemas.openxmlformats.org/officeDocument/2006/relationships/customXml" Target="../ink/ink1215.xml"/><Relationship Id="rId169" Type="http://schemas.openxmlformats.org/officeDocument/2006/relationships/image" Target="../media/image1149.png"/><Relationship Id="rId4" Type="http://schemas.openxmlformats.org/officeDocument/2006/relationships/customXml" Target="../ink/ink1143.xml"/><Relationship Id="rId180" Type="http://schemas.openxmlformats.org/officeDocument/2006/relationships/customXml" Target="../ink/ink1231.xml"/><Relationship Id="rId215" Type="http://schemas.openxmlformats.org/officeDocument/2006/relationships/image" Target="../media/image1172.png"/><Relationship Id="rId236" Type="http://schemas.openxmlformats.org/officeDocument/2006/relationships/customXml" Target="../ink/ink1259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327.xml"/><Relationship Id="rId299" Type="http://schemas.openxmlformats.org/officeDocument/2006/relationships/customXml" Target="../ink/ink1419.xml"/><Relationship Id="rId21" Type="http://schemas.openxmlformats.org/officeDocument/2006/relationships/image" Target="../media/image1202.png"/><Relationship Id="rId63" Type="http://schemas.openxmlformats.org/officeDocument/2006/relationships/image" Target="../media/image1223.png"/><Relationship Id="rId159" Type="http://schemas.openxmlformats.org/officeDocument/2006/relationships/image" Target="../media/image1270.png"/><Relationship Id="rId170" Type="http://schemas.openxmlformats.org/officeDocument/2006/relationships/image" Target="../media/image1275.png"/><Relationship Id="rId226" Type="http://schemas.openxmlformats.org/officeDocument/2006/relationships/image" Target="../media/image1303.png"/><Relationship Id="rId268" Type="http://schemas.openxmlformats.org/officeDocument/2006/relationships/image" Target="../media/image1324.png"/><Relationship Id="rId32" Type="http://schemas.openxmlformats.org/officeDocument/2006/relationships/customXml" Target="../ink/ink1284.xml"/><Relationship Id="rId74" Type="http://schemas.openxmlformats.org/officeDocument/2006/relationships/customXml" Target="../ink/ink1305.xml"/><Relationship Id="rId128" Type="http://schemas.openxmlformats.org/officeDocument/2006/relationships/image" Target="../media/image1255.png"/><Relationship Id="rId5" Type="http://schemas.openxmlformats.org/officeDocument/2006/relationships/image" Target="../media/image1194.png"/><Relationship Id="rId181" Type="http://schemas.openxmlformats.org/officeDocument/2006/relationships/customXml" Target="../ink/ink1360.xml"/><Relationship Id="rId237" Type="http://schemas.openxmlformats.org/officeDocument/2006/relationships/customXml" Target="../ink/ink1388.xml"/><Relationship Id="rId279" Type="http://schemas.openxmlformats.org/officeDocument/2006/relationships/customXml" Target="../ink/ink1409.xml"/><Relationship Id="rId43" Type="http://schemas.openxmlformats.org/officeDocument/2006/relationships/image" Target="../media/image1213.png"/><Relationship Id="rId139" Type="http://schemas.openxmlformats.org/officeDocument/2006/relationships/customXml" Target="../ink/ink1338.xml"/><Relationship Id="rId290" Type="http://schemas.openxmlformats.org/officeDocument/2006/relationships/image" Target="../media/image1335.png"/><Relationship Id="rId304" Type="http://schemas.openxmlformats.org/officeDocument/2006/relationships/image" Target="../media/image1342.png"/><Relationship Id="rId85" Type="http://schemas.openxmlformats.org/officeDocument/2006/relationships/customXml" Target="../ink/ink1311.xml"/><Relationship Id="rId150" Type="http://schemas.openxmlformats.org/officeDocument/2006/relationships/customXml" Target="../ink/ink1344.xml"/><Relationship Id="rId192" Type="http://schemas.openxmlformats.org/officeDocument/2006/relationships/image" Target="../media/image1286.png"/><Relationship Id="rId206" Type="http://schemas.openxmlformats.org/officeDocument/2006/relationships/image" Target="../media/image1293.png"/><Relationship Id="rId248" Type="http://schemas.openxmlformats.org/officeDocument/2006/relationships/image" Target="../media/image1314.png"/><Relationship Id="rId12" Type="http://schemas.openxmlformats.org/officeDocument/2006/relationships/customXml" Target="../ink/ink1274.xml"/><Relationship Id="rId108" Type="http://schemas.openxmlformats.org/officeDocument/2006/relationships/image" Target="../media/image1245.png"/><Relationship Id="rId54" Type="http://schemas.openxmlformats.org/officeDocument/2006/relationships/customXml" Target="../ink/ink1295.xml"/><Relationship Id="rId96" Type="http://schemas.openxmlformats.org/officeDocument/2006/relationships/image" Target="../media/image1239.png"/><Relationship Id="rId161" Type="http://schemas.openxmlformats.org/officeDocument/2006/relationships/image" Target="../media/image1271.png"/><Relationship Id="rId217" Type="http://schemas.openxmlformats.org/officeDocument/2006/relationships/customXml" Target="../ink/ink1378.xml"/><Relationship Id="rId6" Type="http://schemas.openxmlformats.org/officeDocument/2006/relationships/customXml" Target="../ink/ink1271.xml"/><Relationship Id="rId238" Type="http://schemas.openxmlformats.org/officeDocument/2006/relationships/image" Target="../media/image1309.png"/><Relationship Id="rId259" Type="http://schemas.openxmlformats.org/officeDocument/2006/relationships/customXml" Target="../ink/ink1399.xml"/><Relationship Id="rId23" Type="http://schemas.openxmlformats.org/officeDocument/2006/relationships/image" Target="../media/image1203.png"/><Relationship Id="rId119" Type="http://schemas.openxmlformats.org/officeDocument/2006/relationships/customXml" Target="../ink/ink1328.xml"/><Relationship Id="rId270" Type="http://schemas.openxmlformats.org/officeDocument/2006/relationships/image" Target="../media/image1325.png"/><Relationship Id="rId291" Type="http://schemas.openxmlformats.org/officeDocument/2006/relationships/customXml" Target="../ink/ink1415.xml"/><Relationship Id="rId44" Type="http://schemas.openxmlformats.org/officeDocument/2006/relationships/customXml" Target="../ink/ink1290.xml"/><Relationship Id="rId65" Type="http://schemas.openxmlformats.org/officeDocument/2006/relationships/image" Target="../media/image1224.png"/><Relationship Id="rId86" Type="http://schemas.openxmlformats.org/officeDocument/2006/relationships/image" Target="../media/image1234.png"/><Relationship Id="rId130" Type="http://schemas.openxmlformats.org/officeDocument/2006/relationships/image" Target="../media/image1256.png"/><Relationship Id="rId151" Type="http://schemas.openxmlformats.org/officeDocument/2006/relationships/image" Target="../media/image1266.png"/><Relationship Id="rId172" Type="http://schemas.openxmlformats.org/officeDocument/2006/relationships/image" Target="../media/image1276.png"/><Relationship Id="rId193" Type="http://schemas.openxmlformats.org/officeDocument/2006/relationships/customXml" Target="../ink/ink1366.xml"/><Relationship Id="rId207" Type="http://schemas.openxmlformats.org/officeDocument/2006/relationships/customXml" Target="../ink/ink1373.xml"/><Relationship Id="rId228" Type="http://schemas.openxmlformats.org/officeDocument/2006/relationships/image" Target="../media/image1304.png"/><Relationship Id="rId249" Type="http://schemas.openxmlformats.org/officeDocument/2006/relationships/customXml" Target="../ink/ink1394.xml"/><Relationship Id="rId13" Type="http://schemas.openxmlformats.org/officeDocument/2006/relationships/image" Target="../media/image1198.png"/><Relationship Id="rId109" Type="http://schemas.openxmlformats.org/officeDocument/2006/relationships/customXml" Target="../ink/ink1323.xml"/><Relationship Id="rId260" Type="http://schemas.openxmlformats.org/officeDocument/2006/relationships/image" Target="../media/image1320.png"/><Relationship Id="rId281" Type="http://schemas.openxmlformats.org/officeDocument/2006/relationships/customXml" Target="../ink/ink1410.xml"/><Relationship Id="rId34" Type="http://schemas.openxmlformats.org/officeDocument/2006/relationships/customXml" Target="../ink/ink1285.xml"/><Relationship Id="rId55" Type="http://schemas.openxmlformats.org/officeDocument/2006/relationships/image" Target="../media/image1219.png"/><Relationship Id="rId76" Type="http://schemas.openxmlformats.org/officeDocument/2006/relationships/customXml" Target="../ink/ink1306.xml"/><Relationship Id="rId97" Type="http://schemas.openxmlformats.org/officeDocument/2006/relationships/customXml" Target="../ink/ink1317.xml"/><Relationship Id="rId120" Type="http://schemas.openxmlformats.org/officeDocument/2006/relationships/image" Target="../media/image1251.png"/><Relationship Id="rId141" Type="http://schemas.openxmlformats.org/officeDocument/2006/relationships/customXml" Target="../ink/ink1339.xml"/><Relationship Id="rId7" Type="http://schemas.openxmlformats.org/officeDocument/2006/relationships/image" Target="../media/image1195.png"/><Relationship Id="rId162" Type="http://schemas.openxmlformats.org/officeDocument/2006/relationships/customXml" Target="../ink/ink1350.xml"/><Relationship Id="rId183" Type="http://schemas.openxmlformats.org/officeDocument/2006/relationships/customXml" Target="../ink/ink1361.xml"/><Relationship Id="rId218" Type="http://schemas.openxmlformats.org/officeDocument/2006/relationships/image" Target="../media/image1299.png"/><Relationship Id="rId239" Type="http://schemas.openxmlformats.org/officeDocument/2006/relationships/customXml" Target="../ink/ink1389.xml"/><Relationship Id="rId250" Type="http://schemas.openxmlformats.org/officeDocument/2006/relationships/image" Target="../media/image1315.png"/><Relationship Id="rId271" Type="http://schemas.openxmlformats.org/officeDocument/2006/relationships/customXml" Target="../ink/ink1405.xml"/><Relationship Id="rId292" Type="http://schemas.openxmlformats.org/officeDocument/2006/relationships/image" Target="../media/image1336.png"/><Relationship Id="rId24" Type="http://schemas.openxmlformats.org/officeDocument/2006/relationships/customXml" Target="../ink/ink1280.xml"/><Relationship Id="rId45" Type="http://schemas.openxmlformats.org/officeDocument/2006/relationships/image" Target="../media/image1214.png"/><Relationship Id="rId66" Type="http://schemas.openxmlformats.org/officeDocument/2006/relationships/customXml" Target="../ink/ink1301.xml"/><Relationship Id="rId87" Type="http://schemas.openxmlformats.org/officeDocument/2006/relationships/customXml" Target="../ink/ink1312.xml"/><Relationship Id="rId110" Type="http://schemas.openxmlformats.org/officeDocument/2006/relationships/image" Target="../media/image1246.png"/><Relationship Id="rId131" Type="http://schemas.openxmlformats.org/officeDocument/2006/relationships/customXml" Target="../ink/ink1334.xml"/><Relationship Id="rId152" Type="http://schemas.openxmlformats.org/officeDocument/2006/relationships/customXml" Target="../ink/ink1345.xml"/><Relationship Id="rId173" Type="http://schemas.openxmlformats.org/officeDocument/2006/relationships/customXml" Target="../ink/ink1356.xml"/><Relationship Id="rId194" Type="http://schemas.openxmlformats.org/officeDocument/2006/relationships/image" Target="../media/image1287.png"/><Relationship Id="rId208" Type="http://schemas.openxmlformats.org/officeDocument/2006/relationships/image" Target="../media/image1294.png"/><Relationship Id="rId229" Type="http://schemas.openxmlformats.org/officeDocument/2006/relationships/customXml" Target="../ink/ink1384.xml"/><Relationship Id="rId240" Type="http://schemas.openxmlformats.org/officeDocument/2006/relationships/image" Target="../media/image1310.png"/><Relationship Id="rId261" Type="http://schemas.openxmlformats.org/officeDocument/2006/relationships/customXml" Target="../ink/ink1400.xml"/><Relationship Id="rId14" Type="http://schemas.openxmlformats.org/officeDocument/2006/relationships/customXml" Target="../ink/ink1275.xml"/><Relationship Id="rId35" Type="http://schemas.openxmlformats.org/officeDocument/2006/relationships/image" Target="../media/image1209.png"/><Relationship Id="rId56" Type="http://schemas.openxmlformats.org/officeDocument/2006/relationships/customXml" Target="../ink/ink1296.xml"/><Relationship Id="rId77" Type="http://schemas.openxmlformats.org/officeDocument/2006/relationships/image" Target="../media/image1230.png"/><Relationship Id="rId100" Type="http://schemas.openxmlformats.org/officeDocument/2006/relationships/image" Target="../media/image1241.png"/><Relationship Id="rId282" Type="http://schemas.openxmlformats.org/officeDocument/2006/relationships/image" Target="../media/image1331.png"/><Relationship Id="rId8" Type="http://schemas.openxmlformats.org/officeDocument/2006/relationships/customXml" Target="../ink/ink1272.xml"/><Relationship Id="rId98" Type="http://schemas.openxmlformats.org/officeDocument/2006/relationships/image" Target="../media/image1240.png"/><Relationship Id="rId121" Type="http://schemas.openxmlformats.org/officeDocument/2006/relationships/customXml" Target="../ink/ink1329.xml"/><Relationship Id="rId142" Type="http://schemas.openxmlformats.org/officeDocument/2006/relationships/image" Target="../media/image1262.png"/><Relationship Id="rId163" Type="http://schemas.openxmlformats.org/officeDocument/2006/relationships/image" Target="../media/image1272.png"/><Relationship Id="rId184" Type="http://schemas.openxmlformats.org/officeDocument/2006/relationships/image" Target="../media/image1282.png"/><Relationship Id="rId219" Type="http://schemas.openxmlformats.org/officeDocument/2006/relationships/customXml" Target="../ink/ink1379.xml"/><Relationship Id="rId230" Type="http://schemas.openxmlformats.org/officeDocument/2006/relationships/image" Target="../media/image1305.png"/><Relationship Id="rId251" Type="http://schemas.openxmlformats.org/officeDocument/2006/relationships/customXml" Target="../ink/ink1395.xml"/><Relationship Id="rId25" Type="http://schemas.openxmlformats.org/officeDocument/2006/relationships/image" Target="../media/image1204.png"/><Relationship Id="rId46" Type="http://schemas.openxmlformats.org/officeDocument/2006/relationships/customXml" Target="../ink/ink1291.xml"/><Relationship Id="rId67" Type="http://schemas.openxmlformats.org/officeDocument/2006/relationships/image" Target="../media/image1225.png"/><Relationship Id="rId272" Type="http://schemas.openxmlformats.org/officeDocument/2006/relationships/image" Target="../media/image1326.png"/><Relationship Id="rId293" Type="http://schemas.openxmlformats.org/officeDocument/2006/relationships/customXml" Target="../ink/ink1416.xml"/><Relationship Id="rId88" Type="http://schemas.openxmlformats.org/officeDocument/2006/relationships/image" Target="../media/image1235.png"/><Relationship Id="rId111" Type="http://schemas.openxmlformats.org/officeDocument/2006/relationships/customXml" Target="../ink/ink1324.xml"/><Relationship Id="rId132" Type="http://schemas.openxmlformats.org/officeDocument/2006/relationships/image" Target="../media/image1257.png"/><Relationship Id="rId153" Type="http://schemas.openxmlformats.org/officeDocument/2006/relationships/image" Target="../media/image1267.png"/><Relationship Id="rId174" Type="http://schemas.openxmlformats.org/officeDocument/2006/relationships/image" Target="../media/image1277.png"/><Relationship Id="rId195" Type="http://schemas.openxmlformats.org/officeDocument/2006/relationships/customXml" Target="../ink/ink1367.xml"/><Relationship Id="rId209" Type="http://schemas.openxmlformats.org/officeDocument/2006/relationships/customXml" Target="../ink/ink1374.xml"/><Relationship Id="rId220" Type="http://schemas.openxmlformats.org/officeDocument/2006/relationships/image" Target="../media/image1300.png"/><Relationship Id="rId241" Type="http://schemas.openxmlformats.org/officeDocument/2006/relationships/customXml" Target="../ink/ink1390.xml"/><Relationship Id="rId15" Type="http://schemas.openxmlformats.org/officeDocument/2006/relationships/image" Target="../media/image1199.png"/><Relationship Id="rId36" Type="http://schemas.openxmlformats.org/officeDocument/2006/relationships/customXml" Target="../ink/ink1286.xml"/><Relationship Id="rId57" Type="http://schemas.openxmlformats.org/officeDocument/2006/relationships/image" Target="../media/image1220.png"/><Relationship Id="rId262" Type="http://schemas.openxmlformats.org/officeDocument/2006/relationships/image" Target="../media/image1321.png"/><Relationship Id="rId283" Type="http://schemas.openxmlformats.org/officeDocument/2006/relationships/customXml" Target="../ink/ink1411.xml"/><Relationship Id="rId78" Type="http://schemas.openxmlformats.org/officeDocument/2006/relationships/customXml" Target="../ink/ink1307.xml"/><Relationship Id="rId99" Type="http://schemas.openxmlformats.org/officeDocument/2006/relationships/customXml" Target="../ink/ink1318.xml"/><Relationship Id="rId101" Type="http://schemas.openxmlformats.org/officeDocument/2006/relationships/customXml" Target="../ink/ink1319.xml"/><Relationship Id="rId122" Type="http://schemas.openxmlformats.org/officeDocument/2006/relationships/image" Target="../media/image1252.png"/><Relationship Id="rId143" Type="http://schemas.openxmlformats.org/officeDocument/2006/relationships/customXml" Target="../ink/ink1340.xml"/><Relationship Id="rId164" Type="http://schemas.openxmlformats.org/officeDocument/2006/relationships/customXml" Target="../ink/ink1351.xml"/><Relationship Id="rId185" Type="http://schemas.openxmlformats.org/officeDocument/2006/relationships/customXml" Target="../ink/ink1362.xml"/><Relationship Id="rId9" Type="http://schemas.openxmlformats.org/officeDocument/2006/relationships/image" Target="../media/image1196.png"/><Relationship Id="rId210" Type="http://schemas.openxmlformats.org/officeDocument/2006/relationships/image" Target="../media/image1295.png"/><Relationship Id="rId26" Type="http://schemas.openxmlformats.org/officeDocument/2006/relationships/customXml" Target="../ink/ink1281.xml"/><Relationship Id="rId231" Type="http://schemas.openxmlformats.org/officeDocument/2006/relationships/customXml" Target="../ink/ink1385.xml"/><Relationship Id="rId252" Type="http://schemas.openxmlformats.org/officeDocument/2006/relationships/image" Target="../media/image1316.png"/><Relationship Id="rId273" Type="http://schemas.openxmlformats.org/officeDocument/2006/relationships/customXml" Target="../ink/ink1406.xml"/><Relationship Id="rId294" Type="http://schemas.openxmlformats.org/officeDocument/2006/relationships/image" Target="../media/image1337.png"/><Relationship Id="rId47" Type="http://schemas.openxmlformats.org/officeDocument/2006/relationships/image" Target="../media/image1215.png"/><Relationship Id="rId68" Type="http://schemas.openxmlformats.org/officeDocument/2006/relationships/customXml" Target="../ink/ink1302.xml"/><Relationship Id="rId89" Type="http://schemas.openxmlformats.org/officeDocument/2006/relationships/customXml" Target="../ink/ink1313.xml"/><Relationship Id="rId112" Type="http://schemas.openxmlformats.org/officeDocument/2006/relationships/image" Target="../media/image1247.png"/><Relationship Id="rId133" Type="http://schemas.openxmlformats.org/officeDocument/2006/relationships/customXml" Target="../ink/ink1335.xml"/><Relationship Id="rId154" Type="http://schemas.openxmlformats.org/officeDocument/2006/relationships/customXml" Target="../ink/ink1346.xml"/><Relationship Id="rId175" Type="http://schemas.openxmlformats.org/officeDocument/2006/relationships/customXml" Target="../ink/ink1357.xml"/><Relationship Id="rId196" Type="http://schemas.openxmlformats.org/officeDocument/2006/relationships/image" Target="../media/image1288.png"/><Relationship Id="rId200" Type="http://schemas.openxmlformats.org/officeDocument/2006/relationships/image" Target="../media/image1290.png"/><Relationship Id="rId16" Type="http://schemas.openxmlformats.org/officeDocument/2006/relationships/customXml" Target="../ink/ink1276.xml"/><Relationship Id="rId221" Type="http://schemas.openxmlformats.org/officeDocument/2006/relationships/customXml" Target="../ink/ink1380.xml"/><Relationship Id="rId242" Type="http://schemas.openxmlformats.org/officeDocument/2006/relationships/image" Target="../media/image1311.png"/><Relationship Id="rId263" Type="http://schemas.openxmlformats.org/officeDocument/2006/relationships/customXml" Target="../ink/ink1401.xml"/><Relationship Id="rId284" Type="http://schemas.openxmlformats.org/officeDocument/2006/relationships/image" Target="../media/image1332.png"/><Relationship Id="rId37" Type="http://schemas.openxmlformats.org/officeDocument/2006/relationships/image" Target="../media/image1210.png"/><Relationship Id="rId58" Type="http://schemas.openxmlformats.org/officeDocument/2006/relationships/customXml" Target="../ink/ink1297.xml"/><Relationship Id="rId79" Type="http://schemas.openxmlformats.org/officeDocument/2006/relationships/image" Target="../media/image1231.png"/><Relationship Id="rId102" Type="http://schemas.openxmlformats.org/officeDocument/2006/relationships/image" Target="../media/image1242.png"/><Relationship Id="rId123" Type="http://schemas.openxmlformats.org/officeDocument/2006/relationships/customXml" Target="../ink/ink1330.xml"/><Relationship Id="rId144" Type="http://schemas.openxmlformats.org/officeDocument/2006/relationships/image" Target="../media/image1263.png"/><Relationship Id="rId90" Type="http://schemas.openxmlformats.org/officeDocument/2006/relationships/image" Target="../media/image1236.png"/><Relationship Id="rId165" Type="http://schemas.openxmlformats.org/officeDocument/2006/relationships/image" Target="../media/image1273.png"/><Relationship Id="rId186" Type="http://schemas.openxmlformats.org/officeDocument/2006/relationships/image" Target="../media/image1283.png"/><Relationship Id="rId211" Type="http://schemas.openxmlformats.org/officeDocument/2006/relationships/customXml" Target="../ink/ink1375.xml"/><Relationship Id="rId232" Type="http://schemas.openxmlformats.org/officeDocument/2006/relationships/image" Target="../media/image1306.png"/><Relationship Id="rId253" Type="http://schemas.openxmlformats.org/officeDocument/2006/relationships/customXml" Target="../ink/ink1396.xml"/><Relationship Id="rId274" Type="http://schemas.openxmlformats.org/officeDocument/2006/relationships/image" Target="../media/image1327.png"/><Relationship Id="rId295" Type="http://schemas.openxmlformats.org/officeDocument/2006/relationships/customXml" Target="../ink/ink1417.xml"/><Relationship Id="rId27" Type="http://schemas.openxmlformats.org/officeDocument/2006/relationships/image" Target="../media/image1205.png"/><Relationship Id="rId48" Type="http://schemas.openxmlformats.org/officeDocument/2006/relationships/customXml" Target="../ink/ink1292.xml"/><Relationship Id="rId69" Type="http://schemas.openxmlformats.org/officeDocument/2006/relationships/image" Target="../media/image1226.png"/><Relationship Id="rId113" Type="http://schemas.openxmlformats.org/officeDocument/2006/relationships/customXml" Target="../ink/ink1325.xml"/><Relationship Id="rId134" Type="http://schemas.openxmlformats.org/officeDocument/2006/relationships/image" Target="../media/image1258.png"/><Relationship Id="rId80" Type="http://schemas.openxmlformats.org/officeDocument/2006/relationships/customXml" Target="../ink/ink1308.xml"/><Relationship Id="rId155" Type="http://schemas.openxmlformats.org/officeDocument/2006/relationships/image" Target="../media/image1268.png"/><Relationship Id="rId176" Type="http://schemas.openxmlformats.org/officeDocument/2006/relationships/image" Target="../media/image1278.png"/><Relationship Id="rId197" Type="http://schemas.openxmlformats.org/officeDocument/2006/relationships/customXml" Target="../ink/ink1368.xml"/><Relationship Id="rId201" Type="http://schemas.openxmlformats.org/officeDocument/2006/relationships/customXml" Target="../ink/ink1370.xml"/><Relationship Id="rId222" Type="http://schemas.openxmlformats.org/officeDocument/2006/relationships/image" Target="../media/image1301.png"/><Relationship Id="rId243" Type="http://schemas.openxmlformats.org/officeDocument/2006/relationships/customXml" Target="../ink/ink1391.xml"/><Relationship Id="rId264" Type="http://schemas.openxmlformats.org/officeDocument/2006/relationships/image" Target="../media/image1322.png"/><Relationship Id="rId285" Type="http://schemas.openxmlformats.org/officeDocument/2006/relationships/customXml" Target="../ink/ink1412.xml"/><Relationship Id="rId17" Type="http://schemas.openxmlformats.org/officeDocument/2006/relationships/image" Target="../media/image1200.png"/><Relationship Id="rId38" Type="http://schemas.openxmlformats.org/officeDocument/2006/relationships/customXml" Target="../ink/ink1287.xml"/><Relationship Id="rId59" Type="http://schemas.openxmlformats.org/officeDocument/2006/relationships/image" Target="../media/image1221.png"/><Relationship Id="rId103" Type="http://schemas.openxmlformats.org/officeDocument/2006/relationships/customXml" Target="../ink/ink1320.xml"/><Relationship Id="rId124" Type="http://schemas.openxmlformats.org/officeDocument/2006/relationships/image" Target="../media/image1253.png"/><Relationship Id="rId70" Type="http://schemas.openxmlformats.org/officeDocument/2006/relationships/customXml" Target="../ink/ink1303.xml"/><Relationship Id="rId91" Type="http://schemas.openxmlformats.org/officeDocument/2006/relationships/customXml" Target="../ink/ink1314.xml"/><Relationship Id="rId145" Type="http://schemas.openxmlformats.org/officeDocument/2006/relationships/customXml" Target="../ink/ink1341.xml"/><Relationship Id="rId166" Type="http://schemas.openxmlformats.org/officeDocument/2006/relationships/customXml" Target="../ink/ink1352.xml"/><Relationship Id="rId187" Type="http://schemas.openxmlformats.org/officeDocument/2006/relationships/customXml" Target="../ink/ink1363.xml"/><Relationship Id="rId1" Type="http://schemas.openxmlformats.org/officeDocument/2006/relationships/slideLayout" Target="../slideLayouts/slideLayout5.xml"/><Relationship Id="rId212" Type="http://schemas.openxmlformats.org/officeDocument/2006/relationships/image" Target="../media/image1296.png"/><Relationship Id="rId233" Type="http://schemas.openxmlformats.org/officeDocument/2006/relationships/customXml" Target="../ink/ink1386.xml"/><Relationship Id="rId254" Type="http://schemas.openxmlformats.org/officeDocument/2006/relationships/image" Target="../media/image1317.png"/><Relationship Id="rId28" Type="http://schemas.openxmlformats.org/officeDocument/2006/relationships/customXml" Target="../ink/ink1282.xml"/><Relationship Id="rId49" Type="http://schemas.openxmlformats.org/officeDocument/2006/relationships/image" Target="../media/image1216.png"/><Relationship Id="rId114" Type="http://schemas.openxmlformats.org/officeDocument/2006/relationships/image" Target="../media/image1248.png"/><Relationship Id="rId275" Type="http://schemas.openxmlformats.org/officeDocument/2006/relationships/customXml" Target="../ink/ink1407.xml"/><Relationship Id="rId296" Type="http://schemas.openxmlformats.org/officeDocument/2006/relationships/image" Target="../media/image1338.png"/><Relationship Id="rId300" Type="http://schemas.openxmlformats.org/officeDocument/2006/relationships/image" Target="../media/image1340.png"/><Relationship Id="rId60" Type="http://schemas.openxmlformats.org/officeDocument/2006/relationships/customXml" Target="../ink/ink1298.xml"/><Relationship Id="rId81" Type="http://schemas.openxmlformats.org/officeDocument/2006/relationships/image" Target="../media/image1232.png"/><Relationship Id="rId135" Type="http://schemas.openxmlformats.org/officeDocument/2006/relationships/customXml" Target="../ink/ink1336.xml"/><Relationship Id="rId156" Type="http://schemas.openxmlformats.org/officeDocument/2006/relationships/customXml" Target="../ink/ink1347.xml"/><Relationship Id="rId177" Type="http://schemas.openxmlformats.org/officeDocument/2006/relationships/customXml" Target="../ink/ink1358.xml"/><Relationship Id="rId198" Type="http://schemas.openxmlformats.org/officeDocument/2006/relationships/image" Target="../media/image1289.png"/><Relationship Id="rId202" Type="http://schemas.openxmlformats.org/officeDocument/2006/relationships/image" Target="../media/image1291.png"/><Relationship Id="rId223" Type="http://schemas.openxmlformats.org/officeDocument/2006/relationships/customXml" Target="../ink/ink1381.xml"/><Relationship Id="rId244" Type="http://schemas.openxmlformats.org/officeDocument/2006/relationships/image" Target="../media/image1312.png"/><Relationship Id="rId18" Type="http://schemas.openxmlformats.org/officeDocument/2006/relationships/customXml" Target="../ink/ink1277.xml"/><Relationship Id="rId39" Type="http://schemas.openxmlformats.org/officeDocument/2006/relationships/image" Target="../media/image1211.png"/><Relationship Id="rId265" Type="http://schemas.openxmlformats.org/officeDocument/2006/relationships/customXml" Target="../ink/ink1402.xml"/><Relationship Id="rId286" Type="http://schemas.openxmlformats.org/officeDocument/2006/relationships/image" Target="../media/image1333.png"/><Relationship Id="rId50" Type="http://schemas.openxmlformats.org/officeDocument/2006/relationships/customXml" Target="../ink/ink1293.xml"/><Relationship Id="rId104" Type="http://schemas.openxmlformats.org/officeDocument/2006/relationships/image" Target="../media/image1243.png"/><Relationship Id="rId125" Type="http://schemas.openxmlformats.org/officeDocument/2006/relationships/customXml" Target="../ink/ink1331.xml"/><Relationship Id="rId146" Type="http://schemas.openxmlformats.org/officeDocument/2006/relationships/customXml" Target="../ink/ink1342.xml"/><Relationship Id="rId167" Type="http://schemas.openxmlformats.org/officeDocument/2006/relationships/image" Target="../media/image1274.png"/><Relationship Id="rId188" Type="http://schemas.openxmlformats.org/officeDocument/2006/relationships/image" Target="../media/image1284.png"/><Relationship Id="rId71" Type="http://schemas.openxmlformats.org/officeDocument/2006/relationships/image" Target="../media/image1227.png"/><Relationship Id="rId92" Type="http://schemas.openxmlformats.org/officeDocument/2006/relationships/image" Target="../media/image1237.png"/><Relationship Id="rId213" Type="http://schemas.openxmlformats.org/officeDocument/2006/relationships/customXml" Target="../ink/ink1376.xml"/><Relationship Id="rId234" Type="http://schemas.openxmlformats.org/officeDocument/2006/relationships/image" Target="../media/image1307.png"/><Relationship Id="rId2" Type="http://schemas.openxmlformats.org/officeDocument/2006/relationships/customXml" Target="../ink/ink1269.xml"/><Relationship Id="rId29" Type="http://schemas.openxmlformats.org/officeDocument/2006/relationships/image" Target="../media/image1206.png"/><Relationship Id="rId255" Type="http://schemas.openxmlformats.org/officeDocument/2006/relationships/customXml" Target="../ink/ink1397.xml"/><Relationship Id="rId276" Type="http://schemas.openxmlformats.org/officeDocument/2006/relationships/image" Target="../media/image1328.png"/><Relationship Id="rId297" Type="http://schemas.openxmlformats.org/officeDocument/2006/relationships/customXml" Target="../ink/ink1418.xml"/><Relationship Id="rId40" Type="http://schemas.openxmlformats.org/officeDocument/2006/relationships/customXml" Target="../ink/ink1288.xml"/><Relationship Id="rId115" Type="http://schemas.openxmlformats.org/officeDocument/2006/relationships/customXml" Target="../ink/ink1326.xml"/><Relationship Id="rId136" Type="http://schemas.openxmlformats.org/officeDocument/2006/relationships/image" Target="../media/image1259.png"/><Relationship Id="rId157" Type="http://schemas.openxmlformats.org/officeDocument/2006/relationships/image" Target="../media/image1269.png"/><Relationship Id="rId178" Type="http://schemas.openxmlformats.org/officeDocument/2006/relationships/image" Target="../media/image1279.png"/><Relationship Id="rId301" Type="http://schemas.openxmlformats.org/officeDocument/2006/relationships/customXml" Target="../ink/ink1420.xml"/><Relationship Id="rId61" Type="http://schemas.openxmlformats.org/officeDocument/2006/relationships/image" Target="../media/image1222.png"/><Relationship Id="rId82" Type="http://schemas.openxmlformats.org/officeDocument/2006/relationships/customXml" Target="../ink/ink1309.xml"/><Relationship Id="rId199" Type="http://schemas.openxmlformats.org/officeDocument/2006/relationships/customXml" Target="../ink/ink1369.xml"/><Relationship Id="rId203" Type="http://schemas.openxmlformats.org/officeDocument/2006/relationships/customXml" Target="../ink/ink1371.xml"/><Relationship Id="rId19" Type="http://schemas.openxmlformats.org/officeDocument/2006/relationships/image" Target="../media/image1201.png"/><Relationship Id="rId224" Type="http://schemas.openxmlformats.org/officeDocument/2006/relationships/image" Target="../media/image1302.png"/><Relationship Id="rId245" Type="http://schemas.openxmlformats.org/officeDocument/2006/relationships/customXml" Target="../ink/ink1392.xml"/><Relationship Id="rId266" Type="http://schemas.openxmlformats.org/officeDocument/2006/relationships/image" Target="../media/image1323.png"/><Relationship Id="rId287" Type="http://schemas.openxmlformats.org/officeDocument/2006/relationships/customXml" Target="../ink/ink1413.xml"/><Relationship Id="rId30" Type="http://schemas.openxmlformats.org/officeDocument/2006/relationships/customXml" Target="../ink/ink1283.xml"/><Relationship Id="rId105" Type="http://schemas.openxmlformats.org/officeDocument/2006/relationships/customXml" Target="../ink/ink1321.xml"/><Relationship Id="rId126" Type="http://schemas.openxmlformats.org/officeDocument/2006/relationships/image" Target="../media/image1254.png"/><Relationship Id="rId147" Type="http://schemas.openxmlformats.org/officeDocument/2006/relationships/image" Target="../media/image1264.png"/><Relationship Id="rId168" Type="http://schemas.openxmlformats.org/officeDocument/2006/relationships/customXml" Target="../ink/ink1353.xml"/><Relationship Id="rId51" Type="http://schemas.openxmlformats.org/officeDocument/2006/relationships/image" Target="../media/image1217.png"/><Relationship Id="rId72" Type="http://schemas.openxmlformats.org/officeDocument/2006/relationships/customXml" Target="../ink/ink1304.xml"/><Relationship Id="rId93" Type="http://schemas.openxmlformats.org/officeDocument/2006/relationships/customXml" Target="../ink/ink1315.xml"/><Relationship Id="rId189" Type="http://schemas.openxmlformats.org/officeDocument/2006/relationships/customXml" Target="../ink/ink1364.xml"/><Relationship Id="rId3" Type="http://schemas.openxmlformats.org/officeDocument/2006/relationships/image" Target="../media/image1193.png"/><Relationship Id="rId214" Type="http://schemas.openxmlformats.org/officeDocument/2006/relationships/image" Target="../media/image1297.png"/><Relationship Id="rId235" Type="http://schemas.openxmlformats.org/officeDocument/2006/relationships/customXml" Target="../ink/ink1387.xml"/><Relationship Id="rId256" Type="http://schemas.openxmlformats.org/officeDocument/2006/relationships/image" Target="../media/image1318.png"/><Relationship Id="rId277" Type="http://schemas.openxmlformats.org/officeDocument/2006/relationships/customXml" Target="../ink/ink1408.xml"/><Relationship Id="rId298" Type="http://schemas.openxmlformats.org/officeDocument/2006/relationships/image" Target="../media/image1339.png"/><Relationship Id="rId116" Type="http://schemas.openxmlformats.org/officeDocument/2006/relationships/image" Target="../media/image1249.png"/><Relationship Id="rId137" Type="http://schemas.openxmlformats.org/officeDocument/2006/relationships/customXml" Target="../ink/ink1337.xml"/><Relationship Id="rId158" Type="http://schemas.openxmlformats.org/officeDocument/2006/relationships/customXml" Target="../ink/ink1348.xml"/><Relationship Id="rId302" Type="http://schemas.openxmlformats.org/officeDocument/2006/relationships/image" Target="../media/image1341.png"/><Relationship Id="rId20" Type="http://schemas.openxmlformats.org/officeDocument/2006/relationships/customXml" Target="../ink/ink1278.xml"/><Relationship Id="rId41" Type="http://schemas.openxmlformats.org/officeDocument/2006/relationships/image" Target="../media/image1212.png"/><Relationship Id="rId62" Type="http://schemas.openxmlformats.org/officeDocument/2006/relationships/customXml" Target="../ink/ink1299.xml"/><Relationship Id="rId83" Type="http://schemas.openxmlformats.org/officeDocument/2006/relationships/image" Target="../media/image1233.png"/><Relationship Id="rId179" Type="http://schemas.openxmlformats.org/officeDocument/2006/relationships/customXml" Target="../ink/ink1359.xml"/><Relationship Id="rId190" Type="http://schemas.openxmlformats.org/officeDocument/2006/relationships/image" Target="../media/image1285.png"/><Relationship Id="rId204" Type="http://schemas.openxmlformats.org/officeDocument/2006/relationships/image" Target="../media/image1292.png"/><Relationship Id="rId225" Type="http://schemas.openxmlformats.org/officeDocument/2006/relationships/customXml" Target="../ink/ink1382.xml"/><Relationship Id="rId246" Type="http://schemas.openxmlformats.org/officeDocument/2006/relationships/image" Target="../media/image1313.png"/><Relationship Id="rId267" Type="http://schemas.openxmlformats.org/officeDocument/2006/relationships/customXml" Target="../ink/ink1403.xml"/><Relationship Id="rId288" Type="http://schemas.openxmlformats.org/officeDocument/2006/relationships/image" Target="../media/image1334.png"/><Relationship Id="rId106" Type="http://schemas.openxmlformats.org/officeDocument/2006/relationships/image" Target="../media/image1244.png"/><Relationship Id="rId127" Type="http://schemas.openxmlformats.org/officeDocument/2006/relationships/customXml" Target="../ink/ink1332.xml"/><Relationship Id="rId10" Type="http://schemas.openxmlformats.org/officeDocument/2006/relationships/customXml" Target="../ink/ink1273.xml"/><Relationship Id="rId31" Type="http://schemas.openxmlformats.org/officeDocument/2006/relationships/image" Target="../media/image1207.png"/><Relationship Id="rId52" Type="http://schemas.openxmlformats.org/officeDocument/2006/relationships/customXml" Target="../ink/ink1294.xml"/><Relationship Id="rId73" Type="http://schemas.openxmlformats.org/officeDocument/2006/relationships/image" Target="../media/image1228.png"/><Relationship Id="rId94" Type="http://schemas.openxmlformats.org/officeDocument/2006/relationships/image" Target="../media/image1238.png"/><Relationship Id="rId148" Type="http://schemas.openxmlformats.org/officeDocument/2006/relationships/customXml" Target="../ink/ink1343.xml"/><Relationship Id="rId169" Type="http://schemas.openxmlformats.org/officeDocument/2006/relationships/customXml" Target="../ink/ink1354.xml"/><Relationship Id="rId4" Type="http://schemas.openxmlformats.org/officeDocument/2006/relationships/customXml" Target="../ink/ink1270.xml"/><Relationship Id="rId180" Type="http://schemas.openxmlformats.org/officeDocument/2006/relationships/image" Target="../media/image1280.png"/><Relationship Id="rId215" Type="http://schemas.openxmlformats.org/officeDocument/2006/relationships/customXml" Target="../ink/ink1377.xml"/><Relationship Id="rId236" Type="http://schemas.openxmlformats.org/officeDocument/2006/relationships/image" Target="../media/image1308.png"/><Relationship Id="rId257" Type="http://schemas.openxmlformats.org/officeDocument/2006/relationships/customXml" Target="../ink/ink1398.xml"/><Relationship Id="rId278" Type="http://schemas.openxmlformats.org/officeDocument/2006/relationships/image" Target="../media/image1329.png"/><Relationship Id="rId303" Type="http://schemas.openxmlformats.org/officeDocument/2006/relationships/customXml" Target="../ink/ink1421.xml"/><Relationship Id="rId42" Type="http://schemas.openxmlformats.org/officeDocument/2006/relationships/customXml" Target="../ink/ink1289.xml"/><Relationship Id="rId84" Type="http://schemas.openxmlformats.org/officeDocument/2006/relationships/customXml" Target="../ink/ink1310.xml"/><Relationship Id="rId138" Type="http://schemas.openxmlformats.org/officeDocument/2006/relationships/image" Target="../media/image1260.png"/><Relationship Id="rId191" Type="http://schemas.openxmlformats.org/officeDocument/2006/relationships/customXml" Target="../ink/ink1365.xml"/><Relationship Id="rId205" Type="http://schemas.openxmlformats.org/officeDocument/2006/relationships/customXml" Target="../ink/ink1372.xml"/><Relationship Id="rId247" Type="http://schemas.openxmlformats.org/officeDocument/2006/relationships/customXml" Target="../ink/ink1393.xml"/><Relationship Id="rId107" Type="http://schemas.openxmlformats.org/officeDocument/2006/relationships/customXml" Target="../ink/ink1322.xml"/><Relationship Id="rId289" Type="http://schemas.openxmlformats.org/officeDocument/2006/relationships/customXml" Target="../ink/ink1414.xml"/><Relationship Id="rId11" Type="http://schemas.openxmlformats.org/officeDocument/2006/relationships/image" Target="../media/image1197.png"/><Relationship Id="rId53" Type="http://schemas.openxmlformats.org/officeDocument/2006/relationships/image" Target="../media/image1218.png"/><Relationship Id="rId149" Type="http://schemas.openxmlformats.org/officeDocument/2006/relationships/image" Target="../media/image1265.png"/><Relationship Id="rId95" Type="http://schemas.openxmlformats.org/officeDocument/2006/relationships/customXml" Target="../ink/ink1316.xml"/><Relationship Id="rId160" Type="http://schemas.openxmlformats.org/officeDocument/2006/relationships/customXml" Target="../ink/ink1349.xml"/><Relationship Id="rId216" Type="http://schemas.openxmlformats.org/officeDocument/2006/relationships/image" Target="../media/image1298.png"/><Relationship Id="rId258" Type="http://schemas.openxmlformats.org/officeDocument/2006/relationships/image" Target="../media/image1319.png"/><Relationship Id="rId22" Type="http://schemas.openxmlformats.org/officeDocument/2006/relationships/customXml" Target="../ink/ink1279.xml"/><Relationship Id="rId64" Type="http://schemas.openxmlformats.org/officeDocument/2006/relationships/customXml" Target="../ink/ink1300.xml"/><Relationship Id="rId118" Type="http://schemas.openxmlformats.org/officeDocument/2006/relationships/image" Target="../media/image1250.png"/><Relationship Id="rId171" Type="http://schemas.openxmlformats.org/officeDocument/2006/relationships/customXml" Target="../ink/ink1355.xml"/><Relationship Id="rId227" Type="http://schemas.openxmlformats.org/officeDocument/2006/relationships/customXml" Target="../ink/ink1383.xml"/><Relationship Id="rId269" Type="http://schemas.openxmlformats.org/officeDocument/2006/relationships/customXml" Target="../ink/ink1404.xml"/><Relationship Id="rId33" Type="http://schemas.openxmlformats.org/officeDocument/2006/relationships/image" Target="../media/image1208.png"/><Relationship Id="rId129" Type="http://schemas.openxmlformats.org/officeDocument/2006/relationships/customXml" Target="../ink/ink1333.xml"/><Relationship Id="rId280" Type="http://schemas.openxmlformats.org/officeDocument/2006/relationships/image" Target="../media/image1330.png"/><Relationship Id="rId75" Type="http://schemas.openxmlformats.org/officeDocument/2006/relationships/image" Target="../media/image1229.png"/><Relationship Id="rId140" Type="http://schemas.openxmlformats.org/officeDocument/2006/relationships/image" Target="../media/image1261.png"/><Relationship Id="rId182" Type="http://schemas.openxmlformats.org/officeDocument/2006/relationships/image" Target="../media/image1281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00.png"/><Relationship Id="rId299" Type="http://schemas.openxmlformats.org/officeDocument/2006/relationships/image" Target="../media/image1491.png"/><Relationship Id="rId21" Type="http://schemas.openxmlformats.org/officeDocument/2006/relationships/image" Target="../media/image1352.png"/><Relationship Id="rId63" Type="http://schemas.openxmlformats.org/officeDocument/2006/relationships/image" Target="../media/image1373.png"/><Relationship Id="rId159" Type="http://schemas.openxmlformats.org/officeDocument/2006/relationships/image" Target="../media/image1421.png"/><Relationship Id="rId324" Type="http://schemas.openxmlformats.org/officeDocument/2006/relationships/customXml" Target="../ink/ink1583.xml"/><Relationship Id="rId170" Type="http://schemas.openxmlformats.org/officeDocument/2006/relationships/customXml" Target="../ink/ink1506.xml"/><Relationship Id="rId226" Type="http://schemas.openxmlformats.org/officeDocument/2006/relationships/customXml" Target="../ink/ink1534.xml"/><Relationship Id="rId268" Type="http://schemas.openxmlformats.org/officeDocument/2006/relationships/customXml" Target="../ink/ink1555.xml"/><Relationship Id="rId32" Type="http://schemas.openxmlformats.org/officeDocument/2006/relationships/customXml" Target="../ink/ink1437.xml"/><Relationship Id="rId74" Type="http://schemas.openxmlformats.org/officeDocument/2006/relationships/customXml" Target="../ink/ink1458.xml"/><Relationship Id="rId128" Type="http://schemas.openxmlformats.org/officeDocument/2006/relationships/customXml" Target="../ink/ink1485.xml"/><Relationship Id="rId5" Type="http://schemas.openxmlformats.org/officeDocument/2006/relationships/image" Target="../media/image1344.png"/><Relationship Id="rId181" Type="http://schemas.openxmlformats.org/officeDocument/2006/relationships/image" Target="../media/image1432.png"/><Relationship Id="rId237" Type="http://schemas.openxmlformats.org/officeDocument/2006/relationships/image" Target="../media/image1460.png"/><Relationship Id="rId279" Type="http://schemas.openxmlformats.org/officeDocument/2006/relationships/image" Target="../media/image1481.png"/><Relationship Id="rId43" Type="http://schemas.openxmlformats.org/officeDocument/2006/relationships/image" Target="../media/image1363.png"/><Relationship Id="rId139" Type="http://schemas.openxmlformats.org/officeDocument/2006/relationships/image" Target="../media/image1411.png"/><Relationship Id="rId290" Type="http://schemas.openxmlformats.org/officeDocument/2006/relationships/customXml" Target="../ink/ink1566.xml"/><Relationship Id="rId304" Type="http://schemas.openxmlformats.org/officeDocument/2006/relationships/customXml" Target="../ink/ink1573.xml"/><Relationship Id="rId85" Type="http://schemas.openxmlformats.org/officeDocument/2006/relationships/image" Target="../media/image1384.png"/><Relationship Id="rId150" Type="http://schemas.openxmlformats.org/officeDocument/2006/relationships/customXml" Target="../ink/ink1496.xml"/><Relationship Id="rId192" Type="http://schemas.openxmlformats.org/officeDocument/2006/relationships/customXml" Target="../ink/ink1517.xml"/><Relationship Id="rId206" Type="http://schemas.openxmlformats.org/officeDocument/2006/relationships/customXml" Target="../ink/ink1524.xml"/><Relationship Id="rId248" Type="http://schemas.openxmlformats.org/officeDocument/2006/relationships/customXml" Target="../ink/ink1545.xml"/><Relationship Id="rId12" Type="http://schemas.openxmlformats.org/officeDocument/2006/relationships/customXml" Target="../ink/ink1427.xml"/><Relationship Id="rId108" Type="http://schemas.openxmlformats.org/officeDocument/2006/relationships/customXml" Target="../ink/ink1475.xml"/><Relationship Id="rId315" Type="http://schemas.openxmlformats.org/officeDocument/2006/relationships/image" Target="../media/image1499.png"/><Relationship Id="rId54" Type="http://schemas.openxmlformats.org/officeDocument/2006/relationships/customXml" Target="../ink/ink1448.xml"/><Relationship Id="rId96" Type="http://schemas.openxmlformats.org/officeDocument/2006/relationships/customXml" Target="../ink/ink1469.xml"/><Relationship Id="rId161" Type="http://schemas.openxmlformats.org/officeDocument/2006/relationships/image" Target="../media/image1422.png"/><Relationship Id="rId217" Type="http://schemas.openxmlformats.org/officeDocument/2006/relationships/image" Target="../media/image1450.png"/><Relationship Id="rId259" Type="http://schemas.openxmlformats.org/officeDocument/2006/relationships/image" Target="../media/image1471.png"/><Relationship Id="rId23" Type="http://schemas.openxmlformats.org/officeDocument/2006/relationships/image" Target="../media/image1353.png"/><Relationship Id="rId119" Type="http://schemas.openxmlformats.org/officeDocument/2006/relationships/image" Target="../media/image1401.png"/><Relationship Id="rId270" Type="http://schemas.openxmlformats.org/officeDocument/2006/relationships/customXml" Target="../ink/ink1556.xml"/><Relationship Id="rId326" Type="http://schemas.openxmlformats.org/officeDocument/2006/relationships/customXml" Target="../ink/ink1584.xml"/><Relationship Id="rId65" Type="http://schemas.openxmlformats.org/officeDocument/2006/relationships/image" Target="../media/image1374.png"/><Relationship Id="rId130" Type="http://schemas.openxmlformats.org/officeDocument/2006/relationships/customXml" Target="../ink/ink1486.xml"/><Relationship Id="rId172" Type="http://schemas.openxmlformats.org/officeDocument/2006/relationships/customXml" Target="../ink/ink1507.xml"/><Relationship Id="rId228" Type="http://schemas.openxmlformats.org/officeDocument/2006/relationships/customXml" Target="../ink/ink1535.xml"/><Relationship Id="rId281" Type="http://schemas.openxmlformats.org/officeDocument/2006/relationships/image" Target="../media/image1482.png"/><Relationship Id="rId34" Type="http://schemas.openxmlformats.org/officeDocument/2006/relationships/customXml" Target="../ink/ink1438.xml"/><Relationship Id="rId76" Type="http://schemas.openxmlformats.org/officeDocument/2006/relationships/customXml" Target="../ink/ink1459.xml"/><Relationship Id="rId141" Type="http://schemas.openxmlformats.org/officeDocument/2006/relationships/image" Target="../media/image1412.png"/><Relationship Id="rId7" Type="http://schemas.openxmlformats.org/officeDocument/2006/relationships/image" Target="../media/image1345.png"/><Relationship Id="rId183" Type="http://schemas.openxmlformats.org/officeDocument/2006/relationships/image" Target="../media/image1433.png"/><Relationship Id="rId239" Type="http://schemas.openxmlformats.org/officeDocument/2006/relationships/image" Target="../media/image1461.png"/><Relationship Id="rId250" Type="http://schemas.openxmlformats.org/officeDocument/2006/relationships/customXml" Target="../ink/ink1546.xml"/><Relationship Id="rId292" Type="http://schemas.openxmlformats.org/officeDocument/2006/relationships/customXml" Target="../ink/ink1567.xml"/><Relationship Id="rId306" Type="http://schemas.openxmlformats.org/officeDocument/2006/relationships/customXml" Target="../ink/ink1574.xml"/><Relationship Id="rId24" Type="http://schemas.openxmlformats.org/officeDocument/2006/relationships/customXml" Target="../ink/ink1433.xml"/><Relationship Id="rId45" Type="http://schemas.openxmlformats.org/officeDocument/2006/relationships/image" Target="../media/image1364.png"/><Relationship Id="rId66" Type="http://schemas.openxmlformats.org/officeDocument/2006/relationships/customXml" Target="../ink/ink1454.xml"/><Relationship Id="rId87" Type="http://schemas.openxmlformats.org/officeDocument/2006/relationships/image" Target="../media/image1385.png"/><Relationship Id="rId110" Type="http://schemas.openxmlformats.org/officeDocument/2006/relationships/customXml" Target="../ink/ink1476.xml"/><Relationship Id="rId131" Type="http://schemas.openxmlformats.org/officeDocument/2006/relationships/image" Target="../media/image1407.png"/><Relationship Id="rId327" Type="http://schemas.openxmlformats.org/officeDocument/2006/relationships/image" Target="../media/image1505.png"/><Relationship Id="rId152" Type="http://schemas.openxmlformats.org/officeDocument/2006/relationships/customXml" Target="../ink/ink1497.xml"/><Relationship Id="rId173" Type="http://schemas.openxmlformats.org/officeDocument/2006/relationships/image" Target="../media/image1428.png"/><Relationship Id="rId194" Type="http://schemas.openxmlformats.org/officeDocument/2006/relationships/customXml" Target="../ink/ink1518.xml"/><Relationship Id="rId208" Type="http://schemas.openxmlformats.org/officeDocument/2006/relationships/customXml" Target="../ink/ink1525.xml"/><Relationship Id="rId229" Type="http://schemas.openxmlformats.org/officeDocument/2006/relationships/image" Target="../media/image1456.png"/><Relationship Id="rId240" Type="http://schemas.openxmlformats.org/officeDocument/2006/relationships/customXml" Target="../ink/ink1541.xml"/><Relationship Id="rId261" Type="http://schemas.openxmlformats.org/officeDocument/2006/relationships/image" Target="../media/image1472.png"/><Relationship Id="rId14" Type="http://schemas.openxmlformats.org/officeDocument/2006/relationships/customXml" Target="../ink/ink1428.xml"/><Relationship Id="rId35" Type="http://schemas.openxmlformats.org/officeDocument/2006/relationships/image" Target="../media/image1359.png"/><Relationship Id="rId56" Type="http://schemas.openxmlformats.org/officeDocument/2006/relationships/customXml" Target="../ink/ink1449.xml"/><Relationship Id="rId77" Type="http://schemas.openxmlformats.org/officeDocument/2006/relationships/image" Target="../media/image1380.png"/><Relationship Id="rId100" Type="http://schemas.openxmlformats.org/officeDocument/2006/relationships/customXml" Target="../ink/ink1471.xml"/><Relationship Id="rId282" Type="http://schemas.openxmlformats.org/officeDocument/2006/relationships/customXml" Target="../ink/ink1562.xml"/><Relationship Id="rId317" Type="http://schemas.openxmlformats.org/officeDocument/2006/relationships/image" Target="../media/image1500.png"/><Relationship Id="rId8" Type="http://schemas.openxmlformats.org/officeDocument/2006/relationships/customXml" Target="../ink/ink1425.xml"/><Relationship Id="rId98" Type="http://schemas.openxmlformats.org/officeDocument/2006/relationships/customXml" Target="../ink/ink1470.xml"/><Relationship Id="rId121" Type="http://schemas.openxmlformats.org/officeDocument/2006/relationships/image" Target="../media/image1402.png"/><Relationship Id="rId142" Type="http://schemas.openxmlformats.org/officeDocument/2006/relationships/customXml" Target="../ink/ink1492.xml"/><Relationship Id="rId163" Type="http://schemas.openxmlformats.org/officeDocument/2006/relationships/image" Target="../media/image1423.png"/><Relationship Id="rId184" Type="http://schemas.openxmlformats.org/officeDocument/2006/relationships/customXml" Target="../ink/ink1513.xml"/><Relationship Id="rId219" Type="http://schemas.openxmlformats.org/officeDocument/2006/relationships/image" Target="../media/image1451.png"/><Relationship Id="rId230" Type="http://schemas.openxmlformats.org/officeDocument/2006/relationships/customXml" Target="../ink/ink1536.xml"/><Relationship Id="rId251" Type="http://schemas.openxmlformats.org/officeDocument/2006/relationships/image" Target="../media/image1467.png"/><Relationship Id="rId25" Type="http://schemas.openxmlformats.org/officeDocument/2006/relationships/image" Target="../media/image1354.png"/><Relationship Id="rId46" Type="http://schemas.openxmlformats.org/officeDocument/2006/relationships/customXml" Target="../ink/ink1444.xml"/><Relationship Id="rId67" Type="http://schemas.openxmlformats.org/officeDocument/2006/relationships/image" Target="../media/image1375.png"/><Relationship Id="rId272" Type="http://schemas.openxmlformats.org/officeDocument/2006/relationships/customXml" Target="../ink/ink1557.xml"/><Relationship Id="rId293" Type="http://schemas.openxmlformats.org/officeDocument/2006/relationships/image" Target="../media/image1488.png"/><Relationship Id="rId307" Type="http://schemas.openxmlformats.org/officeDocument/2006/relationships/image" Target="../media/image1495.png"/><Relationship Id="rId328" Type="http://schemas.openxmlformats.org/officeDocument/2006/relationships/customXml" Target="../ink/ink1585.xml"/><Relationship Id="rId88" Type="http://schemas.openxmlformats.org/officeDocument/2006/relationships/customXml" Target="../ink/ink1465.xml"/><Relationship Id="rId111" Type="http://schemas.openxmlformats.org/officeDocument/2006/relationships/image" Target="../media/image1397.png"/><Relationship Id="rId132" Type="http://schemas.openxmlformats.org/officeDocument/2006/relationships/customXml" Target="../ink/ink1487.xml"/><Relationship Id="rId153" Type="http://schemas.openxmlformats.org/officeDocument/2006/relationships/image" Target="../media/image1418.png"/><Relationship Id="rId174" Type="http://schemas.openxmlformats.org/officeDocument/2006/relationships/customXml" Target="../ink/ink1508.xml"/><Relationship Id="rId195" Type="http://schemas.openxmlformats.org/officeDocument/2006/relationships/image" Target="../media/image1439.png"/><Relationship Id="rId209" Type="http://schemas.openxmlformats.org/officeDocument/2006/relationships/image" Target="../media/image1446.png"/><Relationship Id="rId220" Type="http://schemas.openxmlformats.org/officeDocument/2006/relationships/customXml" Target="../ink/ink1531.xml"/><Relationship Id="rId241" Type="http://schemas.openxmlformats.org/officeDocument/2006/relationships/image" Target="../media/image1462.png"/><Relationship Id="rId15" Type="http://schemas.openxmlformats.org/officeDocument/2006/relationships/image" Target="../media/image1349.png"/><Relationship Id="rId36" Type="http://schemas.openxmlformats.org/officeDocument/2006/relationships/customXml" Target="../ink/ink1439.xml"/><Relationship Id="rId57" Type="http://schemas.openxmlformats.org/officeDocument/2006/relationships/image" Target="../media/image1370.png"/><Relationship Id="rId262" Type="http://schemas.openxmlformats.org/officeDocument/2006/relationships/customXml" Target="../ink/ink1552.xml"/><Relationship Id="rId283" Type="http://schemas.openxmlformats.org/officeDocument/2006/relationships/image" Target="../media/image1483.png"/><Relationship Id="rId318" Type="http://schemas.openxmlformats.org/officeDocument/2006/relationships/customXml" Target="../ink/ink1580.xml"/><Relationship Id="rId78" Type="http://schemas.openxmlformats.org/officeDocument/2006/relationships/customXml" Target="../ink/ink1460.xml"/><Relationship Id="rId99" Type="http://schemas.openxmlformats.org/officeDocument/2006/relationships/image" Target="../media/image1391.png"/><Relationship Id="rId101" Type="http://schemas.openxmlformats.org/officeDocument/2006/relationships/image" Target="../media/image1392.png"/><Relationship Id="rId122" Type="http://schemas.openxmlformats.org/officeDocument/2006/relationships/customXml" Target="../ink/ink1482.xml"/><Relationship Id="rId143" Type="http://schemas.openxmlformats.org/officeDocument/2006/relationships/image" Target="../media/image1413.png"/><Relationship Id="rId164" Type="http://schemas.openxmlformats.org/officeDocument/2006/relationships/customXml" Target="../ink/ink1503.xml"/><Relationship Id="rId185" Type="http://schemas.openxmlformats.org/officeDocument/2006/relationships/image" Target="../media/image1434.png"/><Relationship Id="rId9" Type="http://schemas.openxmlformats.org/officeDocument/2006/relationships/image" Target="../media/image1346.png"/><Relationship Id="rId210" Type="http://schemas.openxmlformats.org/officeDocument/2006/relationships/customXml" Target="../ink/ink1526.xml"/><Relationship Id="rId26" Type="http://schemas.openxmlformats.org/officeDocument/2006/relationships/customXml" Target="../ink/ink1434.xml"/><Relationship Id="rId231" Type="http://schemas.openxmlformats.org/officeDocument/2006/relationships/image" Target="../media/image1457.png"/><Relationship Id="rId252" Type="http://schemas.openxmlformats.org/officeDocument/2006/relationships/customXml" Target="../ink/ink1547.xml"/><Relationship Id="rId273" Type="http://schemas.openxmlformats.org/officeDocument/2006/relationships/image" Target="../media/image1478.png"/><Relationship Id="rId294" Type="http://schemas.openxmlformats.org/officeDocument/2006/relationships/customXml" Target="../ink/ink1568.xml"/><Relationship Id="rId308" Type="http://schemas.openxmlformats.org/officeDocument/2006/relationships/customXml" Target="../ink/ink1575.xml"/><Relationship Id="rId329" Type="http://schemas.openxmlformats.org/officeDocument/2006/relationships/image" Target="../media/image1506.png"/><Relationship Id="rId47" Type="http://schemas.openxmlformats.org/officeDocument/2006/relationships/image" Target="../media/image1365.png"/><Relationship Id="rId68" Type="http://schemas.openxmlformats.org/officeDocument/2006/relationships/customXml" Target="../ink/ink1455.xml"/><Relationship Id="rId89" Type="http://schemas.openxmlformats.org/officeDocument/2006/relationships/image" Target="../media/image1386.png"/><Relationship Id="rId112" Type="http://schemas.openxmlformats.org/officeDocument/2006/relationships/customXml" Target="../ink/ink1477.xml"/><Relationship Id="rId133" Type="http://schemas.openxmlformats.org/officeDocument/2006/relationships/image" Target="../media/image1408.png"/><Relationship Id="rId154" Type="http://schemas.openxmlformats.org/officeDocument/2006/relationships/customXml" Target="../ink/ink1498.xml"/><Relationship Id="rId175" Type="http://schemas.openxmlformats.org/officeDocument/2006/relationships/image" Target="../media/image1429.png"/><Relationship Id="rId196" Type="http://schemas.openxmlformats.org/officeDocument/2006/relationships/customXml" Target="../ink/ink1519.xml"/><Relationship Id="rId200" Type="http://schemas.openxmlformats.org/officeDocument/2006/relationships/customXml" Target="../ink/ink1521.xml"/><Relationship Id="rId16" Type="http://schemas.openxmlformats.org/officeDocument/2006/relationships/customXml" Target="../ink/ink1429.xml"/><Relationship Id="rId221" Type="http://schemas.openxmlformats.org/officeDocument/2006/relationships/image" Target="../media/image1452.png"/><Relationship Id="rId242" Type="http://schemas.openxmlformats.org/officeDocument/2006/relationships/customXml" Target="../ink/ink1542.xml"/><Relationship Id="rId263" Type="http://schemas.openxmlformats.org/officeDocument/2006/relationships/image" Target="../media/image1473.png"/><Relationship Id="rId284" Type="http://schemas.openxmlformats.org/officeDocument/2006/relationships/customXml" Target="../ink/ink1563.xml"/><Relationship Id="rId319" Type="http://schemas.openxmlformats.org/officeDocument/2006/relationships/image" Target="../media/image1501.png"/><Relationship Id="rId37" Type="http://schemas.openxmlformats.org/officeDocument/2006/relationships/image" Target="../media/image1360.png"/><Relationship Id="rId58" Type="http://schemas.openxmlformats.org/officeDocument/2006/relationships/customXml" Target="../ink/ink1450.xml"/><Relationship Id="rId79" Type="http://schemas.openxmlformats.org/officeDocument/2006/relationships/image" Target="../media/image1381.png"/><Relationship Id="rId102" Type="http://schemas.openxmlformats.org/officeDocument/2006/relationships/customXml" Target="../ink/ink1472.xml"/><Relationship Id="rId123" Type="http://schemas.openxmlformats.org/officeDocument/2006/relationships/image" Target="../media/image1403.png"/><Relationship Id="rId144" Type="http://schemas.openxmlformats.org/officeDocument/2006/relationships/customXml" Target="../ink/ink1493.xml"/><Relationship Id="rId330" Type="http://schemas.openxmlformats.org/officeDocument/2006/relationships/customXml" Target="../ink/ink1586.xml"/><Relationship Id="rId90" Type="http://schemas.openxmlformats.org/officeDocument/2006/relationships/customXml" Target="../ink/ink1466.xml"/><Relationship Id="rId165" Type="http://schemas.openxmlformats.org/officeDocument/2006/relationships/image" Target="../media/image1424.png"/><Relationship Id="rId186" Type="http://schemas.openxmlformats.org/officeDocument/2006/relationships/customXml" Target="../ink/ink1514.xml"/><Relationship Id="rId211" Type="http://schemas.openxmlformats.org/officeDocument/2006/relationships/image" Target="../media/image1447.png"/><Relationship Id="rId232" Type="http://schemas.openxmlformats.org/officeDocument/2006/relationships/customXml" Target="../ink/ink1537.xml"/><Relationship Id="rId253" Type="http://schemas.openxmlformats.org/officeDocument/2006/relationships/image" Target="../media/image1468.png"/><Relationship Id="rId274" Type="http://schemas.openxmlformats.org/officeDocument/2006/relationships/customXml" Target="../ink/ink1558.xml"/><Relationship Id="rId295" Type="http://schemas.openxmlformats.org/officeDocument/2006/relationships/image" Target="../media/image1489.png"/><Relationship Id="rId309" Type="http://schemas.openxmlformats.org/officeDocument/2006/relationships/image" Target="../media/image1496.png"/><Relationship Id="rId27" Type="http://schemas.openxmlformats.org/officeDocument/2006/relationships/image" Target="../media/image1355.png"/><Relationship Id="rId48" Type="http://schemas.openxmlformats.org/officeDocument/2006/relationships/customXml" Target="../ink/ink1445.xml"/><Relationship Id="rId69" Type="http://schemas.openxmlformats.org/officeDocument/2006/relationships/image" Target="../media/image1376.png"/><Relationship Id="rId113" Type="http://schemas.openxmlformats.org/officeDocument/2006/relationships/image" Target="../media/image1398.png"/><Relationship Id="rId134" Type="http://schemas.openxmlformats.org/officeDocument/2006/relationships/customXml" Target="../ink/ink1488.xml"/><Relationship Id="rId320" Type="http://schemas.openxmlformats.org/officeDocument/2006/relationships/customXml" Target="../ink/ink1581.xml"/><Relationship Id="rId80" Type="http://schemas.openxmlformats.org/officeDocument/2006/relationships/customXml" Target="../ink/ink1461.xml"/><Relationship Id="rId155" Type="http://schemas.openxmlformats.org/officeDocument/2006/relationships/image" Target="../media/image1419.png"/><Relationship Id="rId176" Type="http://schemas.openxmlformats.org/officeDocument/2006/relationships/customXml" Target="../ink/ink1509.xml"/><Relationship Id="rId197" Type="http://schemas.openxmlformats.org/officeDocument/2006/relationships/image" Target="../media/image1440.png"/><Relationship Id="rId201" Type="http://schemas.openxmlformats.org/officeDocument/2006/relationships/image" Target="../media/image1442.png"/><Relationship Id="rId222" Type="http://schemas.openxmlformats.org/officeDocument/2006/relationships/customXml" Target="../ink/ink1532.xml"/><Relationship Id="rId243" Type="http://schemas.openxmlformats.org/officeDocument/2006/relationships/image" Target="../media/image1463.png"/><Relationship Id="rId264" Type="http://schemas.openxmlformats.org/officeDocument/2006/relationships/customXml" Target="../ink/ink1553.xml"/><Relationship Id="rId285" Type="http://schemas.openxmlformats.org/officeDocument/2006/relationships/image" Target="../media/image1484.png"/><Relationship Id="rId17" Type="http://schemas.openxmlformats.org/officeDocument/2006/relationships/image" Target="../media/image1350.png"/><Relationship Id="rId38" Type="http://schemas.openxmlformats.org/officeDocument/2006/relationships/customXml" Target="../ink/ink1440.xml"/><Relationship Id="rId59" Type="http://schemas.openxmlformats.org/officeDocument/2006/relationships/image" Target="../media/image1371.png"/><Relationship Id="rId103" Type="http://schemas.openxmlformats.org/officeDocument/2006/relationships/image" Target="../media/image1393.png"/><Relationship Id="rId124" Type="http://schemas.openxmlformats.org/officeDocument/2006/relationships/customXml" Target="../ink/ink1483.xml"/><Relationship Id="rId310" Type="http://schemas.openxmlformats.org/officeDocument/2006/relationships/customXml" Target="../ink/ink1576.xml"/><Relationship Id="rId70" Type="http://schemas.openxmlformats.org/officeDocument/2006/relationships/customXml" Target="../ink/ink1456.xml"/><Relationship Id="rId91" Type="http://schemas.openxmlformats.org/officeDocument/2006/relationships/image" Target="../media/image1387.png"/><Relationship Id="rId145" Type="http://schemas.openxmlformats.org/officeDocument/2006/relationships/image" Target="../media/image1414.png"/><Relationship Id="rId166" Type="http://schemas.openxmlformats.org/officeDocument/2006/relationships/customXml" Target="../ink/ink1504.xml"/><Relationship Id="rId187" Type="http://schemas.openxmlformats.org/officeDocument/2006/relationships/image" Target="../media/image1435.png"/><Relationship Id="rId331" Type="http://schemas.openxmlformats.org/officeDocument/2006/relationships/image" Target="../media/image150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27.xml"/><Relationship Id="rId233" Type="http://schemas.openxmlformats.org/officeDocument/2006/relationships/image" Target="../media/image1458.png"/><Relationship Id="rId254" Type="http://schemas.openxmlformats.org/officeDocument/2006/relationships/customXml" Target="../ink/ink1548.xml"/><Relationship Id="rId28" Type="http://schemas.openxmlformats.org/officeDocument/2006/relationships/customXml" Target="../ink/ink1435.xml"/><Relationship Id="rId49" Type="http://schemas.openxmlformats.org/officeDocument/2006/relationships/image" Target="../media/image1366.png"/><Relationship Id="rId114" Type="http://schemas.openxmlformats.org/officeDocument/2006/relationships/customXml" Target="../ink/ink1478.xml"/><Relationship Id="rId275" Type="http://schemas.openxmlformats.org/officeDocument/2006/relationships/image" Target="../media/image1479.png"/><Relationship Id="rId296" Type="http://schemas.openxmlformats.org/officeDocument/2006/relationships/customXml" Target="../ink/ink1569.xml"/><Relationship Id="rId300" Type="http://schemas.openxmlformats.org/officeDocument/2006/relationships/customXml" Target="../ink/ink1571.xml"/><Relationship Id="rId60" Type="http://schemas.openxmlformats.org/officeDocument/2006/relationships/customXml" Target="../ink/ink1451.xml"/><Relationship Id="rId81" Type="http://schemas.openxmlformats.org/officeDocument/2006/relationships/image" Target="../media/image1382.png"/><Relationship Id="rId135" Type="http://schemas.openxmlformats.org/officeDocument/2006/relationships/image" Target="../media/image1409.png"/><Relationship Id="rId156" Type="http://schemas.openxmlformats.org/officeDocument/2006/relationships/customXml" Target="../ink/ink1499.xml"/><Relationship Id="rId177" Type="http://schemas.openxmlformats.org/officeDocument/2006/relationships/image" Target="../media/image1430.png"/><Relationship Id="rId198" Type="http://schemas.openxmlformats.org/officeDocument/2006/relationships/customXml" Target="../ink/ink1520.xml"/><Relationship Id="rId321" Type="http://schemas.openxmlformats.org/officeDocument/2006/relationships/image" Target="../media/image1502.png"/><Relationship Id="rId202" Type="http://schemas.openxmlformats.org/officeDocument/2006/relationships/customXml" Target="../ink/ink1522.xml"/><Relationship Id="rId223" Type="http://schemas.openxmlformats.org/officeDocument/2006/relationships/image" Target="../media/image1453.png"/><Relationship Id="rId244" Type="http://schemas.openxmlformats.org/officeDocument/2006/relationships/customXml" Target="../ink/ink1543.xml"/><Relationship Id="rId18" Type="http://schemas.openxmlformats.org/officeDocument/2006/relationships/customXml" Target="../ink/ink1430.xml"/><Relationship Id="rId39" Type="http://schemas.openxmlformats.org/officeDocument/2006/relationships/image" Target="../media/image1361.png"/><Relationship Id="rId265" Type="http://schemas.openxmlformats.org/officeDocument/2006/relationships/image" Target="../media/image1474.png"/><Relationship Id="rId286" Type="http://schemas.openxmlformats.org/officeDocument/2006/relationships/customXml" Target="../ink/ink1564.xml"/><Relationship Id="rId50" Type="http://schemas.openxmlformats.org/officeDocument/2006/relationships/customXml" Target="../ink/ink1446.xml"/><Relationship Id="rId104" Type="http://schemas.openxmlformats.org/officeDocument/2006/relationships/customXml" Target="../ink/ink1473.xml"/><Relationship Id="rId125" Type="http://schemas.openxmlformats.org/officeDocument/2006/relationships/image" Target="../media/image1404.png"/><Relationship Id="rId146" Type="http://schemas.openxmlformats.org/officeDocument/2006/relationships/customXml" Target="../ink/ink1494.xml"/><Relationship Id="rId167" Type="http://schemas.openxmlformats.org/officeDocument/2006/relationships/image" Target="../media/image1425.png"/><Relationship Id="rId188" Type="http://schemas.openxmlformats.org/officeDocument/2006/relationships/customXml" Target="../ink/ink1515.xml"/><Relationship Id="rId311" Type="http://schemas.openxmlformats.org/officeDocument/2006/relationships/image" Target="../media/image1497.png"/><Relationship Id="rId332" Type="http://schemas.openxmlformats.org/officeDocument/2006/relationships/customXml" Target="../ink/ink1587.xml"/><Relationship Id="rId71" Type="http://schemas.openxmlformats.org/officeDocument/2006/relationships/image" Target="../media/image1377.png"/><Relationship Id="rId92" Type="http://schemas.openxmlformats.org/officeDocument/2006/relationships/customXml" Target="../ink/ink1467.xml"/><Relationship Id="rId213" Type="http://schemas.openxmlformats.org/officeDocument/2006/relationships/image" Target="../media/image1448.png"/><Relationship Id="rId234" Type="http://schemas.openxmlformats.org/officeDocument/2006/relationships/customXml" Target="../ink/ink1538.xml"/><Relationship Id="rId2" Type="http://schemas.openxmlformats.org/officeDocument/2006/relationships/customXml" Target="../ink/ink1422.xml"/><Relationship Id="rId29" Type="http://schemas.openxmlformats.org/officeDocument/2006/relationships/image" Target="../media/image1356.png"/><Relationship Id="rId255" Type="http://schemas.openxmlformats.org/officeDocument/2006/relationships/image" Target="../media/image1469.png"/><Relationship Id="rId276" Type="http://schemas.openxmlformats.org/officeDocument/2006/relationships/customXml" Target="../ink/ink1559.xml"/><Relationship Id="rId297" Type="http://schemas.openxmlformats.org/officeDocument/2006/relationships/image" Target="../media/image1490.png"/><Relationship Id="rId40" Type="http://schemas.openxmlformats.org/officeDocument/2006/relationships/customXml" Target="../ink/ink1441.xml"/><Relationship Id="rId115" Type="http://schemas.openxmlformats.org/officeDocument/2006/relationships/image" Target="../media/image1399.png"/><Relationship Id="rId136" Type="http://schemas.openxmlformats.org/officeDocument/2006/relationships/customXml" Target="../ink/ink1489.xml"/><Relationship Id="rId157" Type="http://schemas.openxmlformats.org/officeDocument/2006/relationships/image" Target="../media/image1420.png"/><Relationship Id="rId178" Type="http://schemas.openxmlformats.org/officeDocument/2006/relationships/customXml" Target="../ink/ink1510.xml"/><Relationship Id="rId301" Type="http://schemas.openxmlformats.org/officeDocument/2006/relationships/image" Target="../media/image1492.png"/><Relationship Id="rId322" Type="http://schemas.openxmlformats.org/officeDocument/2006/relationships/customXml" Target="../ink/ink1582.xml"/><Relationship Id="rId61" Type="http://schemas.openxmlformats.org/officeDocument/2006/relationships/image" Target="../media/image1372.png"/><Relationship Id="rId82" Type="http://schemas.openxmlformats.org/officeDocument/2006/relationships/customXml" Target="../ink/ink1462.xml"/><Relationship Id="rId199" Type="http://schemas.openxmlformats.org/officeDocument/2006/relationships/image" Target="../media/image1441.png"/><Relationship Id="rId203" Type="http://schemas.openxmlformats.org/officeDocument/2006/relationships/image" Target="../media/image1443.png"/><Relationship Id="rId19" Type="http://schemas.openxmlformats.org/officeDocument/2006/relationships/image" Target="../media/image1351.png"/><Relationship Id="rId224" Type="http://schemas.openxmlformats.org/officeDocument/2006/relationships/customXml" Target="../ink/ink1533.xml"/><Relationship Id="rId245" Type="http://schemas.openxmlformats.org/officeDocument/2006/relationships/image" Target="../media/image1464.png"/><Relationship Id="rId266" Type="http://schemas.openxmlformats.org/officeDocument/2006/relationships/customXml" Target="../ink/ink1554.xml"/><Relationship Id="rId287" Type="http://schemas.openxmlformats.org/officeDocument/2006/relationships/image" Target="../media/image1485.png"/><Relationship Id="rId30" Type="http://schemas.openxmlformats.org/officeDocument/2006/relationships/customXml" Target="../ink/ink1436.xml"/><Relationship Id="rId105" Type="http://schemas.openxmlformats.org/officeDocument/2006/relationships/image" Target="../media/image1394.png"/><Relationship Id="rId126" Type="http://schemas.openxmlformats.org/officeDocument/2006/relationships/customXml" Target="../ink/ink1484.xml"/><Relationship Id="rId147" Type="http://schemas.openxmlformats.org/officeDocument/2006/relationships/image" Target="../media/image1415.png"/><Relationship Id="rId168" Type="http://schemas.openxmlformats.org/officeDocument/2006/relationships/customXml" Target="../ink/ink1505.xml"/><Relationship Id="rId312" Type="http://schemas.openxmlformats.org/officeDocument/2006/relationships/customXml" Target="../ink/ink1577.xml"/><Relationship Id="rId333" Type="http://schemas.openxmlformats.org/officeDocument/2006/relationships/image" Target="../media/image1508.png"/><Relationship Id="rId51" Type="http://schemas.openxmlformats.org/officeDocument/2006/relationships/image" Target="../media/image1367.png"/><Relationship Id="rId72" Type="http://schemas.openxmlformats.org/officeDocument/2006/relationships/customXml" Target="../ink/ink1457.xml"/><Relationship Id="rId93" Type="http://schemas.openxmlformats.org/officeDocument/2006/relationships/image" Target="../media/image1388.png"/><Relationship Id="rId189" Type="http://schemas.openxmlformats.org/officeDocument/2006/relationships/image" Target="../media/image1436.png"/><Relationship Id="rId3" Type="http://schemas.openxmlformats.org/officeDocument/2006/relationships/image" Target="../media/image1343.png"/><Relationship Id="rId214" Type="http://schemas.openxmlformats.org/officeDocument/2006/relationships/customXml" Target="../ink/ink1528.xml"/><Relationship Id="rId235" Type="http://schemas.openxmlformats.org/officeDocument/2006/relationships/image" Target="../media/image1459.png"/><Relationship Id="rId256" Type="http://schemas.openxmlformats.org/officeDocument/2006/relationships/customXml" Target="../ink/ink1549.xml"/><Relationship Id="rId277" Type="http://schemas.openxmlformats.org/officeDocument/2006/relationships/image" Target="../media/image1480.png"/><Relationship Id="rId298" Type="http://schemas.openxmlformats.org/officeDocument/2006/relationships/customXml" Target="../ink/ink1570.xml"/><Relationship Id="rId116" Type="http://schemas.openxmlformats.org/officeDocument/2006/relationships/customXml" Target="../ink/ink1479.xml"/><Relationship Id="rId137" Type="http://schemas.openxmlformats.org/officeDocument/2006/relationships/image" Target="../media/image1410.png"/><Relationship Id="rId158" Type="http://schemas.openxmlformats.org/officeDocument/2006/relationships/customXml" Target="../ink/ink1500.xml"/><Relationship Id="rId302" Type="http://schemas.openxmlformats.org/officeDocument/2006/relationships/customXml" Target="../ink/ink1572.xml"/><Relationship Id="rId323" Type="http://schemas.openxmlformats.org/officeDocument/2006/relationships/image" Target="../media/image1503.png"/><Relationship Id="rId20" Type="http://schemas.openxmlformats.org/officeDocument/2006/relationships/customXml" Target="../ink/ink1431.xml"/><Relationship Id="rId41" Type="http://schemas.openxmlformats.org/officeDocument/2006/relationships/image" Target="../media/image1362.png"/><Relationship Id="rId62" Type="http://schemas.openxmlformats.org/officeDocument/2006/relationships/customXml" Target="../ink/ink1452.xml"/><Relationship Id="rId83" Type="http://schemas.openxmlformats.org/officeDocument/2006/relationships/image" Target="../media/image1383.png"/><Relationship Id="rId179" Type="http://schemas.openxmlformats.org/officeDocument/2006/relationships/image" Target="../media/image1431.png"/><Relationship Id="rId190" Type="http://schemas.openxmlformats.org/officeDocument/2006/relationships/customXml" Target="../ink/ink1516.xml"/><Relationship Id="rId204" Type="http://schemas.openxmlformats.org/officeDocument/2006/relationships/customXml" Target="../ink/ink1523.xml"/><Relationship Id="rId225" Type="http://schemas.openxmlformats.org/officeDocument/2006/relationships/image" Target="../media/image1454.png"/><Relationship Id="rId246" Type="http://schemas.openxmlformats.org/officeDocument/2006/relationships/customXml" Target="../ink/ink1544.xml"/><Relationship Id="rId267" Type="http://schemas.openxmlformats.org/officeDocument/2006/relationships/image" Target="../media/image1475.png"/><Relationship Id="rId288" Type="http://schemas.openxmlformats.org/officeDocument/2006/relationships/customXml" Target="../ink/ink1565.xml"/><Relationship Id="rId106" Type="http://schemas.openxmlformats.org/officeDocument/2006/relationships/customXml" Target="../ink/ink1474.xml"/><Relationship Id="rId127" Type="http://schemas.openxmlformats.org/officeDocument/2006/relationships/image" Target="../media/image1405.png"/><Relationship Id="rId313" Type="http://schemas.openxmlformats.org/officeDocument/2006/relationships/image" Target="../media/image1498.png"/><Relationship Id="rId10" Type="http://schemas.openxmlformats.org/officeDocument/2006/relationships/customXml" Target="../ink/ink1426.xml"/><Relationship Id="rId31" Type="http://schemas.openxmlformats.org/officeDocument/2006/relationships/image" Target="../media/image1357.png"/><Relationship Id="rId52" Type="http://schemas.openxmlformats.org/officeDocument/2006/relationships/customXml" Target="../ink/ink1447.xml"/><Relationship Id="rId73" Type="http://schemas.openxmlformats.org/officeDocument/2006/relationships/image" Target="../media/image1378.png"/><Relationship Id="rId94" Type="http://schemas.openxmlformats.org/officeDocument/2006/relationships/customXml" Target="../ink/ink1468.xml"/><Relationship Id="rId148" Type="http://schemas.openxmlformats.org/officeDocument/2006/relationships/customXml" Target="../ink/ink1495.xml"/><Relationship Id="rId169" Type="http://schemas.openxmlformats.org/officeDocument/2006/relationships/image" Target="../media/image1426.png"/><Relationship Id="rId334" Type="http://schemas.openxmlformats.org/officeDocument/2006/relationships/customXml" Target="../ink/ink1588.xml"/><Relationship Id="rId4" Type="http://schemas.openxmlformats.org/officeDocument/2006/relationships/customXml" Target="../ink/ink1423.xml"/><Relationship Id="rId180" Type="http://schemas.openxmlformats.org/officeDocument/2006/relationships/customXml" Target="../ink/ink1511.xml"/><Relationship Id="rId215" Type="http://schemas.openxmlformats.org/officeDocument/2006/relationships/image" Target="../media/image1449.png"/><Relationship Id="rId236" Type="http://schemas.openxmlformats.org/officeDocument/2006/relationships/customXml" Target="../ink/ink1539.xml"/><Relationship Id="rId257" Type="http://schemas.openxmlformats.org/officeDocument/2006/relationships/image" Target="../media/image1470.png"/><Relationship Id="rId278" Type="http://schemas.openxmlformats.org/officeDocument/2006/relationships/customXml" Target="../ink/ink1560.xml"/><Relationship Id="rId303" Type="http://schemas.openxmlformats.org/officeDocument/2006/relationships/image" Target="../media/image1493.png"/><Relationship Id="rId42" Type="http://schemas.openxmlformats.org/officeDocument/2006/relationships/customXml" Target="../ink/ink1442.xml"/><Relationship Id="rId84" Type="http://schemas.openxmlformats.org/officeDocument/2006/relationships/customXml" Target="../ink/ink1463.xml"/><Relationship Id="rId138" Type="http://schemas.openxmlformats.org/officeDocument/2006/relationships/customXml" Target="../ink/ink1490.xml"/><Relationship Id="rId191" Type="http://schemas.openxmlformats.org/officeDocument/2006/relationships/image" Target="../media/image1437.png"/><Relationship Id="rId205" Type="http://schemas.openxmlformats.org/officeDocument/2006/relationships/image" Target="../media/image1444.png"/><Relationship Id="rId247" Type="http://schemas.openxmlformats.org/officeDocument/2006/relationships/image" Target="../media/image1465.png"/><Relationship Id="rId107" Type="http://schemas.openxmlformats.org/officeDocument/2006/relationships/image" Target="../media/image1395.png"/><Relationship Id="rId289" Type="http://schemas.openxmlformats.org/officeDocument/2006/relationships/image" Target="../media/image1486.png"/><Relationship Id="rId11" Type="http://schemas.openxmlformats.org/officeDocument/2006/relationships/image" Target="../media/image1347.png"/><Relationship Id="rId53" Type="http://schemas.openxmlformats.org/officeDocument/2006/relationships/image" Target="../media/image1368.png"/><Relationship Id="rId149" Type="http://schemas.openxmlformats.org/officeDocument/2006/relationships/image" Target="../media/image1416.png"/><Relationship Id="rId314" Type="http://schemas.openxmlformats.org/officeDocument/2006/relationships/customXml" Target="../ink/ink1578.xml"/><Relationship Id="rId95" Type="http://schemas.openxmlformats.org/officeDocument/2006/relationships/image" Target="../media/image1389.png"/><Relationship Id="rId160" Type="http://schemas.openxmlformats.org/officeDocument/2006/relationships/customXml" Target="../ink/ink1501.xml"/><Relationship Id="rId216" Type="http://schemas.openxmlformats.org/officeDocument/2006/relationships/customXml" Target="../ink/ink1529.xml"/><Relationship Id="rId258" Type="http://schemas.openxmlformats.org/officeDocument/2006/relationships/customXml" Target="../ink/ink1550.xml"/><Relationship Id="rId22" Type="http://schemas.openxmlformats.org/officeDocument/2006/relationships/customXml" Target="../ink/ink1432.xml"/><Relationship Id="rId64" Type="http://schemas.openxmlformats.org/officeDocument/2006/relationships/customXml" Target="../ink/ink1453.xml"/><Relationship Id="rId118" Type="http://schemas.openxmlformats.org/officeDocument/2006/relationships/customXml" Target="../ink/ink1480.xml"/><Relationship Id="rId325" Type="http://schemas.openxmlformats.org/officeDocument/2006/relationships/image" Target="../media/image1504.png"/><Relationship Id="rId171" Type="http://schemas.openxmlformats.org/officeDocument/2006/relationships/image" Target="../media/image1427.png"/><Relationship Id="rId227" Type="http://schemas.openxmlformats.org/officeDocument/2006/relationships/image" Target="../media/image1455.png"/><Relationship Id="rId269" Type="http://schemas.openxmlformats.org/officeDocument/2006/relationships/image" Target="../media/image1476.png"/><Relationship Id="rId33" Type="http://schemas.openxmlformats.org/officeDocument/2006/relationships/image" Target="../media/image1358.png"/><Relationship Id="rId129" Type="http://schemas.openxmlformats.org/officeDocument/2006/relationships/image" Target="../media/image1406.png"/><Relationship Id="rId280" Type="http://schemas.openxmlformats.org/officeDocument/2006/relationships/customXml" Target="../ink/ink1561.xml"/><Relationship Id="rId75" Type="http://schemas.openxmlformats.org/officeDocument/2006/relationships/image" Target="../media/image1379.png"/><Relationship Id="rId140" Type="http://schemas.openxmlformats.org/officeDocument/2006/relationships/customXml" Target="../ink/ink1491.xml"/><Relationship Id="rId182" Type="http://schemas.openxmlformats.org/officeDocument/2006/relationships/customXml" Target="../ink/ink1512.xml"/><Relationship Id="rId6" Type="http://schemas.openxmlformats.org/officeDocument/2006/relationships/customXml" Target="../ink/ink1424.xml"/><Relationship Id="rId238" Type="http://schemas.openxmlformats.org/officeDocument/2006/relationships/customXml" Target="../ink/ink1540.xml"/><Relationship Id="rId291" Type="http://schemas.openxmlformats.org/officeDocument/2006/relationships/image" Target="../media/image1487.png"/><Relationship Id="rId305" Type="http://schemas.openxmlformats.org/officeDocument/2006/relationships/image" Target="../media/image1494.png"/><Relationship Id="rId44" Type="http://schemas.openxmlformats.org/officeDocument/2006/relationships/customXml" Target="../ink/ink1443.xml"/><Relationship Id="rId86" Type="http://schemas.openxmlformats.org/officeDocument/2006/relationships/customXml" Target="../ink/ink1464.xml"/><Relationship Id="rId151" Type="http://schemas.openxmlformats.org/officeDocument/2006/relationships/image" Target="../media/image1417.png"/><Relationship Id="rId193" Type="http://schemas.openxmlformats.org/officeDocument/2006/relationships/image" Target="../media/image1438.png"/><Relationship Id="rId207" Type="http://schemas.openxmlformats.org/officeDocument/2006/relationships/image" Target="../media/image1445.png"/><Relationship Id="rId249" Type="http://schemas.openxmlformats.org/officeDocument/2006/relationships/image" Target="../media/image1466.png"/><Relationship Id="rId13" Type="http://schemas.openxmlformats.org/officeDocument/2006/relationships/image" Target="../media/image1348.png"/><Relationship Id="rId109" Type="http://schemas.openxmlformats.org/officeDocument/2006/relationships/image" Target="../media/image1396.png"/><Relationship Id="rId260" Type="http://schemas.openxmlformats.org/officeDocument/2006/relationships/customXml" Target="../ink/ink1551.xml"/><Relationship Id="rId316" Type="http://schemas.openxmlformats.org/officeDocument/2006/relationships/customXml" Target="../ink/ink1579.xml"/><Relationship Id="rId55" Type="http://schemas.openxmlformats.org/officeDocument/2006/relationships/image" Target="../media/image1369.png"/><Relationship Id="rId97" Type="http://schemas.openxmlformats.org/officeDocument/2006/relationships/image" Target="../media/image1390.png"/><Relationship Id="rId120" Type="http://schemas.openxmlformats.org/officeDocument/2006/relationships/customXml" Target="../ink/ink1481.xml"/><Relationship Id="rId162" Type="http://schemas.openxmlformats.org/officeDocument/2006/relationships/customXml" Target="../ink/ink1502.xml"/><Relationship Id="rId218" Type="http://schemas.openxmlformats.org/officeDocument/2006/relationships/customXml" Target="../ink/ink1530.xml"/><Relationship Id="rId271" Type="http://schemas.openxmlformats.org/officeDocument/2006/relationships/image" Target="../media/image1477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6.png"/><Relationship Id="rId21" Type="http://schemas.openxmlformats.org/officeDocument/2006/relationships/image" Target="../media/image1518.png"/><Relationship Id="rId42" Type="http://schemas.openxmlformats.org/officeDocument/2006/relationships/customXml" Target="../ink/ink1609.xml"/><Relationship Id="rId63" Type="http://schemas.openxmlformats.org/officeDocument/2006/relationships/image" Target="../media/image1539.png"/><Relationship Id="rId84" Type="http://schemas.openxmlformats.org/officeDocument/2006/relationships/customXml" Target="../ink/ink1630.xml"/><Relationship Id="rId138" Type="http://schemas.openxmlformats.org/officeDocument/2006/relationships/customXml" Target="../ink/ink1657.xml"/><Relationship Id="rId159" Type="http://schemas.openxmlformats.org/officeDocument/2006/relationships/image" Target="../media/image1587.png"/><Relationship Id="rId170" Type="http://schemas.openxmlformats.org/officeDocument/2006/relationships/customXml" Target="../ink/ink1673.xml"/><Relationship Id="rId191" Type="http://schemas.openxmlformats.org/officeDocument/2006/relationships/image" Target="../media/image1603.png"/><Relationship Id="rId205" Type="http://schemas.openxmlformats.org/officeDocument/2006/relationships/image" Target="../media/image1610.png"/><Relationship Id="rId226" Type="http://schemas.openxmlformats.org/officeDocument/2006/relationships/customXml" Target="../ink/ink1701.xml"/><Relationship Id="rId107" Type="http://schemas.openxmlformats.org/officeDocument/2006/relationships/image" Target="../media/image1561.png"/><Relationship Id="rId11" Type="http://schemas.openxmlformats.org/officeDocument/2006/relationships/image" Target="../media/image1513.png"/><Relationship Id="rId32" Type="http://schemas.openxmlformats.org/officeDocument/2006/relationships/customXml" Target="../ink/ink1604.xml"/><Relationship Id="rId53" Type="http://schemas.openxmlformats.org/officeDocument/2006/relationships/image" Target="../media/image1534.png"/><Relationship Id="rId74" Type="http://schemas.openxmlformats.org/officeDocument/2006/relationships/customXml" Target="../ink/ink1625.xml"/><Relationship Id="rId128" Type="http://schemas.openxmlformats.org/officeDocument/2006/relationships/customXml" Target="../ink/ink1652.xml"/><Relationship Id="rId149" Type="http://schemas.openxmlformats.org/officeDocument/2006/relationships/image" Target="../media/image1582.png"/><Relationship Id="rId5" Type="http://schemas.openxmlformats.org/officeDocument/2006/relationships/image" Target="../media/image1510.png"/><Relationship Id="rId95" Type="http://schemas.openxmlformats.org/officeDocument/2006/relationships/image" Target="../media/image1555.png"/><Relationship Id="rId160" Type="http://schemas.openxmlformats.org/officeDocument/2006/relationships/customXml" Target="../ink/ink1668.xml"/><Relationship Id="rId181" Type="http://schemas.openxmlformats.org/officeDocument/2006/relationships/image" Target="../media/image1598.png"/><Relationship Id="rId216" Type="http://schemas.openxmlformats.org/officeDocument/2006/relationships/customXml" Target="../ink/ink1696.xml"/><Relationship Id="rId237" Type="http://schemas.openxmlformats.org/officeDocument/2006/relationships/image" Target="../media/image1626.png"/><Relationship Id="rId22" Type="http://schemas.openxmlformats.org/officeDocument/2006/relationships/customXml" Target="../ink/ink1599.xml"/><Relationship Id="rId43" Type="http://schemas.openxmlformats.org/officeDocument/2006/relationships/image" Target="../media/image1529.png"/><Relationship Id="rId64" Type="http://schemas.openxmlformats.org/officeDocument/2006/relationships/customXml" Target="../ink/ink1620.xml"/><Relationship Id="rId118" Type="http://schemas.openxmlformats.org/officeDocument/2006/relationships/customXml" Target="../ink/ink1647.xml"/><Relationship Id="rId139" Type="http://schemas.openxmlformats.org/officeDocument/2006/relationships/image" Target="../media/image1577.png"/><Relationship Id="rId85" Type="http://schemas.openxmlformats.org/officeDocument/2006/relationships/image" Target="../media/image1550.png"/><Relationship Id="rId150" Type="http://schemas.openxmlformats.org/officeDocument/2006/relationships/customXml" Target="../ink/ink1663.xml"/><Relationship Id="rId171" Type="http://schemas.openxmlformats.org/officeDocument/2006/relationships/image" Target="../media/image1593.png"/><Relationship Id="rId192" Type="http://schemas.openxmlformats.org/officeDocument/2006/relationships/customXml" Target="../ink/ink1684.xml"/><Relationship Id="rId206" Type="http://schemas.openxmlformats.org/officeDocument/2006/relationships/customXml" Target="../ink/ink1691.xml"/><Relationship Id="rId227" Type="http://schemas.openxmlformats.org/officeDocument/2006/relationships/image" Target="../media/image1621.png"/><Relationship Id="rId12" Type="http://schemas.openxmlformats.org/officeDocument/2006/relationships/customXml" Target="../ink/ink1594.xml"/><Relationship Id="rId33" Type="http://schemas.openxmlformats.org/officeDocument/2006/relationships/image" Target="../media/image1524.png"/><Relationship Id="rId108" Type="http://schemas.openxmlformats.org/officeDocument/2006/relationships/customXml" Target="../ink/ink1642.xml"/><Relationship Id="rId129" Type="http://schemas.openxmlformats.org/officeDocument/2006/relationships/image" Target="../media/image1572.png"/><Relationship Id="rId54" Type="http://schemas.openxmlformats.org/officeDocument/2006/relationships/customXml" Target="../ink/ink1615.xml"/><Relationship Id="rId75" Type="http://schemas.openxmlformats.org/officeDocument/2006/relationships/image" Target="../media/image1545.png"/><Relationship Id="rId96" Type="http://schemas.openxmlformats.org/officeDocument/2006/relationships/customXml" Target="../ink/ink1636.xml"/><Relationship Id="rId140" Type="http://schemas.openxmlformats.org/officeDocument/2006/relationships/customXml" Target="../ink/ink1658.xml"/><Relationship Id="rId161" Type="http://schemas.openxmlformats.org/officeDocument/2006/relationships/image" Target="../media/image1588.png"/><Relationship Id="rId182" Type="http://schemas.openxmlformats.org/officeDocument/2006/relationships/customXml" Target="../ink/ink1679.xml"/><Relationship Id="rId217" Type="http://schemas.openxmlformats.org/officeDocument/2006/relationships/image" Target="../media/image1616.png"/><Relationship Id="rId6" Type="http://schemas.openxmlformats.org/officeDocument/2006/relationships/customXml" Target="../ink/ink1591.xml"/><Relationship Id="rId238" Type="http://schemas.openxmlformats.org/officeDocument/2006/relationships/customXml" Target="../ink/ink1707.xml"/><Relationship Id="rId23" Type="http://schemas.openxmlformats.org/officeDocument/2006/relationships/image" Target="../media/image1519.png"/><Relationship Id="rId119" Type="http://schemas.openxmlformats.org/officeDocument/2006/relationships/image" Target="../media/image1567.png"/><Relationship Id="rId44" Type="http://schemas.openxmlformats.org/officeDocument/2006/relationships/customXml" Target="../ink/ink1610.xml"/><Relationship Id="rId65" Type="http://schemas.openxmlformats.org/officeDocument/2006/relationships/image" Target="../media/image1540.png"/><Relationship Id="rId86" Type="http://schemas.openxmlformats.org/officeDocument/2006/relationships/customXml" Target="../ink/ink1631.xml"/><Relationship Id="rId130" Type="http://schemas.openxmlformats.org/officeDocument/2006/relationships/customXml" Target="../ink/ink1653.xml"/><Relationship Id="rId151" Type="http://schemas.openxmlformats.org/officeDocument/2006/relationships/image" Target="../media/image1583.png"/><Relationship Id="rId172" Type="http://schemas.openxmlformats.org/officeDocument/2006/relationships/customXml" Target="../ink/ink1674.xml"/><Relationship Id="rId193" Type="http://schemas.openxmlformats.org/officeDocument/2006/relationships/image" Target="../media/image1604.png"/><Relationship Id="rId207" Type="http://schemas.openxmlformats.org/officeDocument/2006/relationships/image" Target="../media/image1611.png"/><Relationship Id="rId228" Type="http://schemas.openxmlformats.org/officeDocument/2006/relationships/customXml" Target="../ink/ink1702.xml"/><Relationship Id="rId13" Type="http://schemas.openxmlformats.org/officeDocument/2006/relationships/image" Target="../media/image1514.png"/><Relationship Id="rId109" Type="http://schemas.openxmlformats.org/officeDocument/2006/relationships/image" Target="../media/image1562.png"/><Relationship Id="rId34" Type="http://schemas.openxmlformats.org/officeDocument/2006/relationships/customXml" Target="../ink/ink1605.xml"/><Relationship Id="rId55" Type="http://schemas.openxmlformats.org/officeDocument/2006/relationships/image" Target="../media/image1535.png"/><Relationship Id="rId76" Type="http://schemas.openxmlformats.org/officeDocument/2006/relationships/customXml" Target="../ink/ink1626.xml"/><Relationship Id="rId97" Type="http://schemas.openxmlformats.org/officeDocument/2006/relationships/image" Target="../media/image1556.png"/><Relationship Id="rId120" Type="http://schemas.openxmlformats.org/officeDocument/2006/relationships/customXml" Target="../ink/ink1648.xml"/><Relationship Id="rId141" Type="http://schemas.openxmlformats.org/officeDocument/2006/relationships/image" Target="../media/image1578.png"/><Relationship Id="rId7" Type="http://schemas.openxmlformats.org/officeDocument/2006/relationships/image" Target="../media/image1511.png"/><Relationship Id="rId162" Type="http://schemas.openxmlformats.org/officeDocument/2006/relationships/customXml" Target="../ink/ink1669.xml"/><Relationship Id="rId183" Type="http://schemas.openxmlformats.org/officeDocument/2006/relationships/image" Target="../media/image1599.png"/><Relationship Id="rId218" Type="http://schemas.openxmlformats.org/officeDocument/2006/relationships/customXml" Target="../ink/ink1697.xml"/><Relationship Id="rId239" Type="http://schemas.openxmlformats.org/officeDocument/2006/relationships/image" Target="../media/image1627.png"/><Relationship Id="rId24" Type="http://schemas.openxmlformats.org/officeDocument/2006/relationships/customXml" Target="../ink/ink1600.xml"/><Relationship Id="rId45" Type="http://schemas.openxmlformats.org/officeDocument/2006/relationships/image" Target="../media/image1530.png"/><Relationship Id="rId66" Type="http://schemas.openxmlformats.org/officeDocument/2006/relationships/customXml" Target="../ink/ink1621.xml"/><Relationship Id="rId87" Type="http://schemas.openxmlformats.org/officeDocument/2006/relationships/image" Target="../media/image1551.png"/><Relationship Id="rId110" Type="http://schemas.openxmlformats.org/officeDocument/2006/relationships/customXml" Target="../ink/ink1643.xml"/><Relationship Id="rId131" Type="http://schemas.openxmlformats.org/officeDocument/2006/relationships/image" Target="../media/image1573.png"/><Relationship Id="rId152" Type="http://schemas.openxmlformats.org/officeDocument/2006/relationships/customXml" Target="../ink/ink1664.xml"/><Relationship Id="rId173" Type="http://schemas.openxmlformats.org/officeDocument/2006/relationships/image" Target="../media/image1594.png"/><Relationship Id="rId194" Type="http://schemas.openxmlformats.org/officeDocument/2006/relationships/customXml" Target="../ink/ink1685.xml"/><Relationship Id="rId208" Type="http://schemas.openxmlformats.org/officeDocument/2006/relationships/customXml" Target="../ink/ink1692.xml"/><Relationship Id="rId229" Type="http://schemas.openxmlformats.org/officeDocument/2006/relationships/image" Target="../media/image1622.png"/><Relationship Id="rId14" Type="http://schemas.openxmlformats.org/officeDocument/2006/relationships/customXml" Target="../ink/ink1595.xml"/><Relationship Id="rId35" Type="http://schemas.openxmlformats.org/officeDocument/2006/relationships/image" Target="../media/image1525.png"/><Relationship Id="rId56" Type="http://schemas.openxmlformats.org/officeDocument/2006/relationships/customXml" Target="../ink/ink1616.xml"/><Relationship Id="rId77" Type="http://schemas.openxmlformats.org/officeDocument/2006/relationships/image" Target="../media/image1546.png"/><Relationship Id="rId100" Type="http://schemas.openxmlformats.org/officeDocument/2006/relationships/customXml" Target="../ink/ink1638.xml"/><Relationship Id="rId8" Type="http://schemas.openxmlformats.org/officeDocument/2006/relationships/customXml" Target="../ink/ink1592.xml"/><Relationship Id="rId98" Type="http://schemas.openxmlformats.org/officeDocument/2006/relationships/customXml" Target="../ink/ink1637.xml"/><Relationship Id="rId121" Type="http://schemas.openxmlformats.org/officeDocument/2006/relationships/image" Target="../media/image1568.png"/><Relationship Id="rId142" Type="http://schemas.openxmlformats.org/officeDocument/2006/relationships/customXml" Target="../ink/ink1659.xml"/><Relationship Id="rId163" Type="http://schemas.openxmlformats.org/officeDocument/2006/relationships/image" Target="../media/image1589.png"/><Relationship Id="rId184" Type="http://schemas.openxmlformats.org/officeDocument/2006/relationships/customXml" Target="../ink/ink1680.xml"/><Relationship Id="rId219" Type="http://schemas.openxmlformats.org/officeDocument/2006/relationships/image" Target="../media/image1617.png"/><Relationship Id="rId230" Type="http://schemas.openxmlformats.org/officeDocument/2006/relationships/customXml" Target="../ink/ink1703.xml"/><Relationship Id="rId25" Type="http://schemas.openxmlformats.org/officeDocument/2006/relationships/image" Target="../media/image1520.png"/><Relationship Id="rId46" Type="http://schemas.openxmlformats.org/officeDocument/2006/relationships/customXml" Target="../ink/ink1611.xml"/><Relationship Id="rId67" Type="http://schemas.openxmlformats.org/officeDocument/2006/relationships/image" Target="../media/image1541.png"/><Relationship Id="rId88" Type="http://schemas.openxmlformats.org/officeDocument/2006/relationships/customXml" Target="../ink/ink1632.xml"/><Relationship Id="rId111" Type="http://schemas.openxmlformats.org/officeDocument/2006/relationships/image" Target="../media/image1563.png"/><Relationship Id="rId132" Type="http://schemas.openxmlformats.org/officeDocument/2006/relationships/customXml" Target="../ink/ink1654.xml"/><Relationship Id="rId153" Type="http://schemas.openxmlformats.org/officeDocument/2006/relationships/image" Target="../media/image1584.png"/><Relationship Id="rId174" Type="http://schemas.openxmlformats.org/officeDocument/2006/relationships/customXml" Target="../ink/ink1675.xml"/><Relationship Id="rId195" Type="http://schemas.openxmlformats.org/officeDocument/2006/relationships/image" Target="../media/image1605.png"/><Relationship Id="rId209" Type="http://schemas.openxmlformats.org/officeDocument/2006/relationships/image" Target="../media/image1612.png"/><Relationship Id="rId190" Type="http://schemas.openxmlformats.org/officeDocument/2006/relationships/customXml" Target="../ink/ink1683.xml"/><Relationship Id="rId204" Type="http://schemas.openxmlformats.org/officeDocument/2006/relationships/customXml" Target="../ink/ink1690.xml"/><Relationship Id="rId220" Type="http://schemas.openxmlformats.org/officeDocument/2006/relationships/customXml" Target="../ink/ink1698.xml"/><Relationship Id="rId225" Type="http://schemas.openxmlformats.org/officeDocument/2006/relationships/image" Target="../media/image1620.png"/><Relationship Id="rId15" Type="http://schemas.openxmlformats.org/officeDocument/2006/relationships/image" Target="../media/image1515.png"/><Relationship Id="rId36" Type="http://schemas.openxmlformats.org/officeDocument/2006/relationships/customXml" Target="../ink/ink1606.xml"/><Relationship Id="rId57" Type="http://schemas.openxmlformats.org/officeDocument/2006/relationships/image" Target="../media/image1536.png"/><Relationship Id="rId106" Type="http://schemas.openxmlformats.org/officeDocument/2006/relationships/customXml" Target="../ink/ink1641.xml"/><Relationship Id="rId127" Type="http://schemas.openxmlformats.org/officeDocument/2006/relationships/image" Target="../media/image1571.png"/><Relationship Id="rId10" Type="http://schemas.openxmlformats.org/officeDocument/2006/relationships/customXml" Target="../ink/ink1593.xml"/><Relationship Id="rId31" Type="http://schemas.openxmlformats.org/officeDocument/2006/relationships/image" Target="../media/image1523.png"/><Relationship Id="rId52" Type="http://schemas.openxmlformats.org/officeDocument/2006/relationships/customXml" Target="../ink/ink1614.xml"/><Relationship Id="rId73" Type="http://schemas.openxmlformats.org/officeDocument/2006/relationships/image" Target="../media/image1544.png"/><Relationship Id="rId78" Type="http://schemas.openxmlformats.org/officeDocument/2006/relationships/customXml" Target="../ink/ink1627.xml"/><Relationship Id="rId94" Type="http://schemas.openxmlformats.org/officeDocument/2006/relationships/customXml" Target="../ink/ink1635.xml"/><Relationship Id="rId99" Type="http://schemas.openxmlformats.org/officeDocument/2006/relationships/image" Target="../media/image1557.png"/><Relationship Id="rId101" Type="http://schemas.openxmlformats.org/officeDocument/2006/relationships/image" Target="../media/image1558.png"/><Relationship Id="rId122" Type="http://schemas.openxmlformats.org/officeDocument/2006/relationships/customXml" Target="../ink/ink1649.xml"/><Relationship Id="rId143" Type="http://schemas.openxmlformats.org/officeDocument/2006/relationships/image" Target="../media/image1579.png"/><Relationship Id="rId148" Type="http://schemas.openxmlformats.org/officeDocument/2006/relationships/customXml" Target="../ink/ink1662.xml"/><Relationship Id="rId164" Type="http://schemas.openxmlformats.org/officeDocument/2006/relationships/customXml" Target="../ink/ink1670.xml"/><Relationship Id="rId169" Type="http://schemas.openxmlformats.org/officeDocument/2006/relationships/image" Target="../media/image1592.png"/><Relationship Id="rId185" Type="http://schemas.openxmlformats.org/officeDocument/2006/relationships/image" Target="../media/image1600.png"/><Relationship Id="rId4" Type="http://schemas.openxmlformats.org/officeDocument/2006/relationships/customXml" Target="../ink/ink1590.xml"/><Relationship Id="rId9" Type="http://schemas.openxmlformats.org/officeDocument/2006/relationships/image" Target="../media/image1512.png"/><Relationship Id="rId180" Type="http://schemas.openxmlformats.org/officeDocument/2006/relationships/customXml" Target="../ink/ink1678.xml"/><Relationship Id="rId210" Type="http://schemas.openxmlformats.org/officeDocument/2006/relationships/customXml" Target="../ink/ink1693.xml"/><Relationship Id="rId215" Type="http://schemas.openxmlformats.org/officeDocument/2006/relationships/image" Target="../media/image1615.png"/><Relationship Id="rId236" Type="http://schemas.openxmlformats.org/officeDocument/2006/relationships/customXml" Target="../ink/ink1706.xml"/><Relationship Id="rId26" Type="http://schemas.openxmlformats.org/officeDocument/2006/relationships/customXml" Target="../ink/ink1601.xml"/><Relationship Id="rId231" Type="http://schemas.openxmlformats.org/officeDocument/2006/relationships/image" Target="../media/image1623.png"/><Relationship Id="rId47" Type="http://schemas.openxmlformats.org/officeDocument/2006/relationships/image" Target="../media/image1531.png"/><Relationship Id="rId68" Type="http://schemas.openxmlformats.org/officeDocument/2006/relationships/customXml" Target="../ink/ink1622.xml"/><Relationship Id="rId89" Type="http://schemas.openxmlformats.org/officeDocument/2006/relationships/image" Target="../media/image1552.png"/><Relationship Id="rId112" Type="http://schemas.openxmlformats.org/officeDocument/2006/relationships/customXml" Target="../ink/ink1644.xml"/><Relationship Id="rId133" Type="http://schemas.openxmlformats.org/officeDocument/2006/relationships/image" Target="../media/image1574.png"/><Relationship Id="rId154" Type="http://schemas.openxmlformats.org/officeDocument/2006/relationships/customXml" Target="../ink/ink1665.xml"/><Relationship Id="rId175" Type="http://schemas.openxmlformats.org/officeDocument/2006/relationships/image" Target="../media/image1595.png"/><Relationship Id="rId196" Type="http://schemas.openxmlformats.org/officeDocument/2006/relationships/customXml" Target="../ink/ink1686.xml"/><Relationship Id="rId200" Type="http://schemas.openxmlformats.org/officeDocument/2006/relationships/customXml" Target="../ink/ink1688.xml"/><Relationship Id="rId16" Type="http://schemas.openxmlformats.org/officeDocument/2006/relationships/customXml" Target="../ink/ink1596.xml"/><Relationship Id="rId221" Type="http://schemas.openxmlformats.org/officeDocument/2006/relationships/image" Target="../media/image1618.png"/><Relationship Id="rId37" Type="http://schemas.openxmlformats.org/officeDocument/2006/relationships/image" Target="../media/image1526.png"/><Relationship Id="rId58" Type="http://schemas.openxmlformats.org/officeDocument/2006/relationships/customXml" Target="../ink/ink1617.xml"/><Relationship Id="rId79" Type="http://schemas.openxmlformats.org/officeDocument/2006/relationships/image" Target="../media/image1547.png"/><Relationship Id="rId102" Type="http://schemas.openxmlformats.org/officeDocument/2006/relationships/customXml" Target="../ink/ink1639.xml"/><Relationship Id="rId123" Type="http://schemas.openxmlformats.org/officeDocument/2006/relationships/image" Target="../media/image1569.png"/><Relationship Id="rId144" Type="http://schemas.openxmlformats.org/officeDocument/2006/relationships/customXml" Target="../ink/ink1660.xml"/><Relationship Id="rId90" Type="http://schemas.openxmlformats.org/officeDocument/2006/relationships/customXml" Target="../ink/ink1633.xml"/><Relationship Id="rId165" Type="http://schemas.openxmlformats.org/officeDocument/2006/relationships/image" Target="../media/image1590.png"/><Relationship Id="rId186" Type="http://schemas.openxmlformats.org/officeDocument/2006/relationships/customXml" Target="../ink/ink1681.xml"/><Relationship Id="rId211" Type="http://schemas.openxmlformats.org/officeDocument/2006/relationships/image" Target="../media/image1613.png"/><Relationship Id="rId232" Type="http://schemas.openxmlformats.org/officeDocument/2006/relationships/customXml" Target="../ink/ink1704.xml"/><Relationship Id="rId27" Type="http://schemas.openxmlformats.org/officeDocument/2006/relationships/image" Target="../media/image1521.png"/><Relationship Id="rId48" Type="http://schemas.openxmlformats.org/officeDocument/2006/relationships/customXml" Target="../ink/ink1612.xml"/><Relationship Id="rId69" Type="http://schemas.openxmlformats.org/officeDocument/2006/relationships/image" Target="../media/image1542.png"/><Relationship Id="rId113" Type="http://schemas.openxmlformats.org/officeDocument/2006/relationships/image" Target="../media/image1564.png"/><Relationship Id="rId134" Type="http://schemas.openxmlformats.org/officeDocument/2006/relationships/customXml" Target="../ink/ink1655.xml"/><Relationship Id="rId80" Type="http://schemas.openxmlformats.org/officeDocument/2006/relationships/customXml" Target="../ink/ink1628.xml"/><Relationship Id="rId155" Type="http://schemas.openxmlformats.org/officeDocument/2006/relationships/image" Target="../media/image1585.png"/><Relationship Id="rId176" Type="http://schemas.openxmlformats.org/officeDocument/2006/relationships/customXml" Target="../ink/ink1676.xml"/><Relationship Id="rId197" Type="http://schemas.openxmlformats.org/officeDocument/2006/relationships/image" Target="../media/image1606.png"/><Relationship Id="rId201" Type="http://schemas.openxmlformats.org/officeDocument/2006/relationships/image" Target="../media/image1608.png"/><Relationship Id="rId222" Type="http://schemas.openxmlformats.org/officeDocument/2006/relationships/customXml" Target="../ink/ink1699.xml"/><Relationship Id="rId17" Type="http://schemas.openxmlformats.org/officeDocument/2006/relationships/image" Target="../media/image1516.png"/><Relationship Id="rId38" Type="http://schemas.openxmlformats.org/officeDocument/2006/relationships/customXml" Target="../ink/ink1607.xml"/><Relationship Id="rId59" Type="http://schemas.openxmlformats.org/officeDocument/2006/relationships/image" Target="../media/image1537.png"/><Relationship Id="rId103" Type="http://schemas.openxmlformats.org/officeDocument/2006/relationships/image" Target="../media/image1559.png"/><Relationship Id="rId124" Type="http://schemas.openxmlformats.org/officeDocument/2006/relationships/customXml" Target="../ink/ink1650.xml"/><Relationship Id="rId70" Type="http://schemas.openxmlformats.org/officeDocument/2006/relationships/customXml" Target="../ink/ink1623.xml"/><Relationship Id="rId91" Type="http://schemas.openxmlformats.org/officeDocument/2006/relationships/image" Target="../media/image1553.png"/><Relationship Id="rId145" Type="http://schemas.openxmlformats.org/officeDocument/2006/relationships/image" Target="../media/image1580.png"/><Relationship Id="rId166" Type="http://schemas.openxmlformats.org/officeDocument/2006/relationships/customXml" Target="../ink/ink1671.xml"/><Relationship Id="rId187" Type="http://schemas.openxmlformats.org/officeDocument/2006/relationships/image" Target="../media/image1601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1694.xml"/><Relationship Id="rId233" Type="http://schemas.openxmlformats.org/officeDocument/2006/relationships/image" Target="../media/image1624.png"/><Relationship Id="rId28" Type="http://schemas.openxmlformats.org/officeDocument/2006/relationships/customXml" Target="../ink/ink1602.xml"/><Relationship Id="rId49" Type="http://schemas.openxmlformats.org/officeDocument/2006/relationships/image" Target="../media/image1532.png"/><Relationship Id="rId114" Type="http://schemas.openxmlformats.org/officeDocument/2006/relationships/customXml" Target="../ink/ink1645.xml"/><Relationship Id="rId60" Type="http://schemas.openxmlformats.org/officeDocument/2006/relationships/customXml" Target="../ink/ink1618.xml"/><Relationship Id="rId81" Type="http://schemas.openxmlformats.org/officeDocument/2006/relationships/image" Target="../media/image1548.png"/><Relationship Id="rId135" Type="http://schemas.openxmlformats.org/officeDocument/2006/relationships/image" Target="../media/image1575.png"/><Relationship Id="rId156" Type="http://schemas.openxmlformats.org/officeDocument/2006/relationships/customXml" Target="../ink/ink1666.xml"/><Relationship Id="rId177" Type="http://schemas.openxmlformats.org/officeDocument/2006/relationships/image" Target="../media/image1596.png"/><Relationship Id="rId198" Type="http://schemas.openxmlformats.org/officeDocument/2006/relationships/customXml" Target="../ink/ink1687.xml"/><Relationship Id="rId202" Type="http://schemas.openxmlformats.org/officeDocument/2006/relationships/customXml" Target="../ink/ink1689.xml"/><Relationship Id="rId223" Type="http://schemas.openxmlformats.org/officeDocument/2006/relationships/image" Target="../media/image1619.png"/><Relationship Id="rId18" Type="http://schemas.openxmlformats.org/officeDocument/2006/relationships/customXml" Target="../ink/ink1597.xml"/><Relationship Id="rId39" Type="http://schemas.openxmlformats.org/officeDocument/2006/relationships/image" Target="../media/image1527.png"/><Relationship Id="rId50" Type="http://schemas.openxmlformats.org/officeDocument/2006/relationships/customXml" Target="../ink/ink1613.xml"/><Relationship Id="rId104" Type="http://schemas.openxmlformats.org/officeDocument/2006/relationships/customXml" Target="../ink/ink1640.xml"/><Relationship Id="rId125" Type="http://schemas.openxmlformats.org/officeDocument/2006/relationships/image" Target="../media/image1570.png"/><Relationship Id="rId146" Type="http://schemas.openxmlformats.org/officeDocument/2006/relationships/customXml" Target="../ink/ink1661.xml"/><Relationship Id="rId167" Type="http://schemas.openxmlformats.org/officeDocument/2006/relationships/image" Target="../media/image1591.png"/><Relationship Id="rId188" Type="http://schemas.openxmlformats.org/officeDocument/2006/relationships/customXml" Target="../ink/ink1682.xml"/><Relationship Id="rId71" Type="http://schemas.openxmlformats.org/officeDocument/2006/relationships/image" Target="../media/image1543.png"/><Relationship Id="rId92" Type="http://schemas.openxmlformats.org/officeDocument/2006/relationships/customXml" Target="../ink/ink1634.xml"/><Relationship Id="rId213" Type="http://schemas.openxmlformats.org/officeDocument/2006/relationships/image" Target="../media/image1614.png"/><Relationship Id="rId234" Type="http://schemas.openxmlformats.org/officeDocument/2006/relationships/customXml" Target="../ink/ink1705.xml"/><Relationship Id="rId2" Type="http://schemas.openxmlformats.org/officeDocument/2006/relationships/customXml" Target="../ink/ink1589.xml"/><Relationship Id="rId29" Type="http://schemas.openxmlformats.org/officeDocument/2006/relationships/image" Target="../media/image1522.png"/><Relationship Id="rId40" Type="http://schemas.openxmlformats.org/officeDocument/2006/relationships/customXml" Target="../ink/ink1608.xml"/><Relationship Id="rId115" Type="http://schemas.openxmlformats.org/officeDocument/2006/relationships/image" Target="../media/image1565.png"/><Relationship Id="rId136" Type="http://schemas.openxmlformats.org/officeDocument/2006/relationships/customXml" Target="../ink/ink1656.xml"/><Relationship Id="rId157" Type="http://schemas.openxmlformats.org/officeDocument/2006/relationships/image" Target="../media/image1586.png"/><Relationship Id="rId178" Type="http://schemas.openxmlformats.org/officeDocument/2006/relationships/customXml" Target="../ink/ink1677.xml"/><Relationship Id="rId61" Type="http://schemas.openxmlformats.org/officeDocument/2006/relationships/image" Target="../media/image1538.png"/><Relationship Id="rId82" Type="http://schemas.openxmlformats.org/officeDocument/2006/relationships/customXml" Target="../ink/ink1629.xml"/><Relationship Id="rId199" Type="http://schemas.openxmlformats.org/officeDocument/2006/relationships/image" Target="../media/image1607.png"/><Relationship Id="rId203" Type="http://schemas.openxmlformats.org/officeDocument/2006/relationships/image" Target="../media/image1609.png"/><Relationship Id="rId19" Type="http://schemas.openxmlformats.org/officeDocument/2006/relationships/image" Target="../media/image1517.png"/><Relationship Id="rId224" Type="http://schemas.openxmlformats.org/officeDocument/2006/relationships/customXml" Target="../ink/ink1700.xml"/><Relationship Id="rId30" Type="http://schemas.openxmlformats.org/officeDocument/2006/relationships/customXml" Target="../ink/ink1603.xml"/><Relationship Id="rId105" Type="http://schemas.openxmlformats.org/officeDocument/2006/relationships/image" Target="../media/image1560.png"/><Relationship Id="rId126" Type="http://schemas.openxmlformats.org/officeDocument/2006/relationships/customXml" Target="../ink/ink1651.xml"/><Relationship Id="rId147" Type="http://schemas.openxmlformats.org/officeDocument/2006/relationships/image" Target="../media/image1581.png"/><Relationship Id="rId168" Type="http://schemas.openxmlformats.org/officeDocument/2006/relationships/customXml" Target="../ink/ink1672.xml"/><Relationship Id="rId51" Type="http://schemas.openxmlformats.org/officeDocument/2006/relationships/image" Target="../media/image1533.png"/><Relationship Id="rId72" Type="http://schemas.openxmlformats.org/officeDocument/2006/relationships/customXml" Target="../ink/ink1624.xml"/><Relationship Id="rId93" Type="http://schemas.openxmlformats.org/officeDocument/2006/relationships/image" Target="../media/image1554.png"/><Relationship Id="rId189" Type="http://schemas.openxmlformats.org/officeDocument/2006/relationships/image" Target="../media/image1602.png"/><Relationship Id="rId3" Type="http://schemas.openxmlformats.org/officeDocument/2006/relationships/image" Target="../media/image1509.png"/><Relationship Id="rId214" Type="http://schemas.openxmlformats.org/officeDocument/2006/relationships/customXml" Target="../ink/ink1695.xml"/><Relationship Id="rId235" Type="http://schemas.openxmlformats.org/officeDocument/2006/relationships/image" Target="../media/image1625.png"/><Relationship Id="rId116" Type="http://schemas.openxmlformats.org/officeDocument/2006/relationships/customXml" Target="../ink/ink1646.xml"/><Relationship Id="rId137" Type="http://schemas.openxmlformats.org/officeDocument/2006/relationships/image" Target="../media/image1576.png"/><Relationship Id="rId158" Type="http://schemas.openxmlformats.org/officeDocument/2006/relationships/customXml" Target="../ink/ink1667.xml"/><Relationship Id="rId20" Type="http://schemas.openxmlformats.org/officeDocument/2006/relationships/customXml" Target="../ink/ink1598.xml"/><Relationship Id="rId41" Type="http://schemas.openxmlformats.org/officeDocument/2006/relationships/image" Target="../media/image1528.png"/><Relationship Id="rId62" Type="http://schemas.openxmlformats.org/officeDocument/2006/relationships/customXml" Target="../ink/ink1619.xml"/><Relationship Id="rId83" Type="http://schemas.openxmlformats.org/officeDocument/2006/relationships/image" Target="../media/image1549.png"/><Relationship Id="rId179" Type="http://schemas.openxmlformats.org/officeDocument/2006/relationships/image" Target="../media/image1597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85.png"/><Relationship Id="rId21" Type="http://schemas.openxmlformats.org/officeDocument/2006/relationships/image" Target="../media/image1637.png"/><Relationship Id="rId324" Type="http://schemas.openxmlformats.org/officeDocument/2006/relationships/customXml" Target="../ink/ink1869.xml"/><Relationship Id="rId170" Type="http://schemas.openxmlformats.org/officeDocument/2006/relationships/customXml" Target="../ink/ink1792.xml"/><Relationship Id="rId268" Type="http://schemas.openxmlformats.org/officeDocument/2006/relationships/customXml" Target="../ink/ink1841.xml"/><Relationship Id="rId475" Type="http://schemas.openxmlformats.org/officeDocument/2006/relationships/image" Target="../media/image1864.png"/><Relationship Id="rId32" Type="http://schemas.openxmlformats.org/officeDocument/2006/relationships/customXml" Target="../ink/ink1723.xml"/><Relationship Id="rId74" Type="http://schemas.openxmlformats.org/officeDocument/2006/relationships/customXml" Target="../ink/ink1744.xml"/><Relationship Id="rId128" Type="http://schemas.openxmlformats.org/officeDocument/2006/relationships/customXml" Target="../ink/ink1771.xml"/><Relationship Id="rId335" Type="http://schemas.openxmlformats.org/officeDocument/2006/relationships/image" Target="../media/image1794.png"/><Relationship Id="rId377" Type="http://schemas.openxmlformats.org/officeDocument/2006/relationships/image" Target="../media/image1815.png"/><Relationship Id="rId500" Type="http://schemas.openxmlformats.org/officeDocument/2006/relationships/customXml" Target="../ink/ink1957.xml"/><Relationship Id="rId5" Type="http://schemas.openxmlformats.org/officeDocument/2006/relationships/image" Target="../media/image1629.png"/><Relationship Id="rId181" Type="http://schemas.openxmlformats.org/officeDocument/2006/relationships/image" Target="../media/image1717.png"/><Relationship Id="rId237" Type="http://schemas.openxmlformats.org/officeDocument/2006/relationships/image" Target="../media/image1745.png"/><Relationship Id="rId402" Type="http://schemas.openxmlformats.org/officeDocument/2006/relationships/customXml" Target="../ink/ink1908.xml"/><Relationship Id="rId279" Type="http://schemas.openxmlformats.org/officeDocument/2006/relationships/image" Target="../media/image1766.png"/><Relationship Id="rId444" Type="http://schemas.openxmlformats.org/officeDocument/2006/relationships/customXml" Target="../ink/ink1929.xml"/><Relationship Id="rId486" Type="http://schemas.openxmlformats.org/officeDocument/2006/relationships/customXml" Target="../ink/ink1950.xml"/><Relationship Id="rId43" Type="http://schemas.openxmlformats.org/officeDocument/2006/relationships/image" Target="../media/image1648.png"/><Relationship Id="rId139" Type="http://schemas.openxmlformats.org/officeDocument/2006/relationships/image" Target="../media/image1696.png"/><Relationship Id="rId290" Type="http://schemas.openxmlformats.org/officeDocument/2006/relationships/customXml" Target="../ink/ink1852.xml"/><Relationship Id="rId304" Type="http://schemas.openxmlformats.org/officeDocument/2006/relationships/customXml" Target="../ink/ink1859.xml"/><Relationship Id="rId346" Type="http://schemas.openxmlformats.org/officeDocument/2006/relationships/customXml" Target="../ink/ink1880.xml"/><Relationship Id="rId388" Type="http://schemas.openxmlformats.org/officeDocument/2006/relationships/customXml" Target="../ink/ink1901.xml"/><Relationship Id="rId511" Type="http://schemas.openxmlformats.org/officeDocument/2006/relationships/image" Target="../media/image1882.png"/><Relationship Id="rId85" Type="http://schemas.openxmlformats.org/officeDocument/2006/relationships/image" Target="../media/image1669.png"/><Relationship Id="rId150" Type="http://schemas.openxmlformats.org/officeDocument/2006/relationships/customXml" Target="../ink/ink1782.xml"/><Relationship Id="rId192" Type="http://schemas.openxmlformats.org/officeDocument/2006/relationships/customXml" Target="../ink/ink1803.xml"/><Relationship Id="rId206" Type="http://schemas.openxmlformats.org/officeDocument/2006/relationships/customXml" Target="../ink/ink1810.xml"/><Relationship Id="rId413" Type="http://schemas.openxmlformats.org/officeDocument/2006/relationships/image" Target="../media/image1833.png"/><Relationship Id="rId248" Type="http://schemas.openxmlformats.org/officeDocument/2006/relationships/customXml" Target="../ink/ink1831.xml"/><Relationship Id="rId455" Type="http://schemas.openxmlformats.org/officeDocument/2006/relationships/image" Target="../media/image1854.png"/><Relationship Id="rId497" Type="http://schemas.openxmlformats.org/officeDocument/2006/relationships/image" Target="../media/image1875.png"/><Relationship Id="rId12" Type="http://schemas.openxmlformats.org/officeDocument/2006/relationships/customXml" Target="../ink/ink1713.xml"/><Relationship Id="rId108" Type="http://schemas.openxmlformats.org/officeDocument/2006/relationships/customXml" Target="../ink/ink1761.xml"/><Relationship Id="rId315" Type="http://schemas.openxmlformats.org/officeDocument/2006/relationships/image" Target="../media/image1784.png"/><Relationship Id="rId357" Type="http://schemas.openxmlformats.org/officeDocument/2006/relationships/image" Target="../media/image1805.png"/><Relationship Id="rId522" Type="http://schemas.openxmlformats.org/officeDocument/2006/relationships/customXml" Target="../ink/ink1968.xml"/><Relationship Id="rId54" Type="http://schemas.openxmlformats.org/officeDocument/2006/relationships/customXml" Target="../ink/ink1734.xml"/><Relationship Id="rId96" Type="http://schemas.openxmlformats.org/officeDocument/2006/relationships/customXml" Target="../ink/ink1755.xml"/><Relationship Id="rId161" Type="http://schemas.openxmlformats.org/officeDocument/2006/relationships/image" Target="../media/image1707.png"/><Relationship Id="rId217" Type="http://schemas.openxmlformats.org/officeDocument/2006/relationships/image" Target="../media/image1735.png"/><Relationship Id="rId399" Type="http://schemas.openxmlformats.org/officeDocument/2006/relationships/image" Target="../media/image1826.png"/><Relationship Id="rId259" Type="http://schemas.openxmlformats.org/officeDocument/2006/relationships/image" Target="../media/image1756.png"/><Relationship Id="rId424" Type="http://schemas.openxmlformats.org/officeDocument/2006/relationships/customXml" Target="../ink/ink1919.xml"/><Relationship Id="rId466" Type="http://schemas.openxmlformats.org/officeDocument/2006/relationships/customXml" Target="../ink/ink1940.xml"/><Relationship Id="rId23" Type="http://schemas.openxmlformats.org/officeDocument/2006/relationships/image" Target="../media/image1638.png"/><Relationship Id="rId119" Type="http://schemas.openxmlformats.org/officeDocument/2006/relationships/image" Target="../media/image1686.png"/><Relationship Id="rId270" Type="http://schemas.openxmlformats.org/officeDocument/2006/relationships/customXml" Target="../ink/ink1842.xml"/><Relationship Id="rId326" Type="http://schemas.openxmlformats.org/officeDocument/2006/relationships/customXml" Target="../ink/ink1870.xml"/><Relationship Id="rId65" Type="http://schemas.openxmlformats.org/officeDocument/2006/relationships/image" Target="../media/image1659.png"/><Relationship Id="rId130" Type="http://schemas.openxmlformats.org/officeDocument/2006/relationships/customXml" Target="../ink/ink1772.xml"/><Relationship Id="rId368" Type="http://schemas.openxmlformats.org/officeDocument/2006/relationships/customXml" Target="../ink/ink1891.xml"/><Relationship Id="rId172" Type="http://schemas.openxmlformats.org/officeDocument/2006/relationships/customXml" Target="../ink/ink1793.xml"/><Relationship Id="rId228" Type="http://schemas.openxmlformats.org/officeDocument/2006/relationships/customXml" Target="../ink/ink1821.xml"/><Relationship Id="rId435" Type="http://schemas.openxmlformats.org/officeDocument/2006/relationships/image" Target="../media/image1844.png"/><Relationship Id="rId477" Type="http://schemas.openxmlformats.org/officeDocument/2006/relationships/image" Target="../media/image1865.png"/><Relationship Id="rId281" Type="http://schemas.openxmlformats.org/officeDocument/2006/relationships/image" Target="../media/image1767.png"/><Relationship Id="rId337" Type="http://schemas.openxmlformats.org/officeDocument/2006/relationships/image" Target="../media/image1795.png"/><Relationship Id="rId502" Type="http://schemas.openxmlformats.org/officeDocument/2006/relationships/customXml" Target="../ink/ink1958.xml"/><Relationship Id="rId34" Type="http://schemas.openxmlformats.org/officeDocument/2006/relationships/customXml" Target="../ink/ink1724.xml"/><Relationship Id="rId76" Type="http://schemas.openxmlformats.org/officeDocument/2006/relationships/customXml" Target="../ink/ink1745.xml"/><Relationship Id="rId141" Type="http://schemas.openxmlformats.org/officeDocument/2006/relationships/image" Target="../media/image1697.png"/><Relationship Id="rId379" Type="http://schemas.openxmlformats.org/officeDocument/2006/relationships/image" Target="../media/image1816.png"/><Relationship Id="rId7" Type="http://schemas.openxmlformats.org/officeDocument/2006/relationships/image" Target="../media/image1630.png"/><Relationship Id="rId183" Type="http://schemas.openxmlformats.org/officeDocument/2006/relationships/image" Target="../media/image1718.png"/><Relationship Id="rId239" Type="http://schemas.openxmlformats.org/officeDocument/2006/relationships/image" Target="../media/image1746.png"/><Relationship Id="rId390" Type="http://schemas.openxmlformats.org/officeDocument/2006/relationships/customXml" Target="../ink/ink1902.xml"/><Relationship Id="rId404" Type="http://schemas.openxmlformats.org/officeDocument/2006/relationships/customXml" Target="../ink/ink1909.xml"/><Relationship Id="rId446" Type="http://schemas.openxmlformats.org/officeDocument/2006/relationships/customXml" Target="../ink/ink1930.xml"/><Relationship Id="rId250" Type="http://schemas.openxmlformats.org/officeDocument/2006/relationships/customXml" Target="../ink/ink1832.xml"/><Relationship Id="rId292" Type="http://schemas.openxmlformats.org/officeDocument/2006/relationships/customXml" Target="../ink/ink1853.xml"/><Relationship Id="rId306" Type="http://schemas.openxmlformats.org/officeDocument/2006/relationships/customXml" Target="../ink/ink1860.xml"/><Relationship Id="rId488" Type="http://schemas.openxmlformats.org/officeDocument/2006/relationships/customXml" Target="../ink/ink1951.xml"/><Relationship Id="rId45" Type="http://schemas.openxmlformats.org/officeDocument/2006/relationships/image" Target="../media/image1649.png"/><Relationship Id="rId87" Type="http://schemas.openxmlformats.org/officeDocument/2006/relationships/image" Target="../media/image1670.png"/><Relationship Id="rId110" Type="http://schemas.openxmlformats.org/officeDocument/2006/relationships/customXml" Target="../ink/ink1762.xml"/><Relationship Id="rId348" Type="http://schemas.openxmlformats.org/officeDocument/2006/relationships/customXml" Target="../ink/ink1881.xml"/><Relationship Id="rId513" Type="http://schemas.openxmlformats.org/officeDocument/2006/relationships/image" Target="../media/image1883.png"/><Relationship Id="rId152" Type="http://schemas.openxmlformats.org/officeDocument/2006/relationships/customXml" Target="../ink/ink1783.xml"/><Relationship Id="rId194" Type="http://schemas.openxmlformats.org/officeDocument/2006/relationships/customXml" Target="../ink/ink1804.xml"/><Relationship Id="rId208" Type="http://schemas.openxmlformats.org/officeDocument/2006/relationships/customXml" Target="../ink/ink1811.xml"/><Relationship Id="rId415" Type="http://schemas.openxmlformats.org/officeDocument/2006/relationships/image" Target="../media/image1834.png"/><Relationship Id="rId457" Type="http://schemas.openxmlformats.org/officeDocument/2006/relationships/image" Target="../media/image1855.png"/><Relationship Id="rId261" Type="http://schemas.openxmlformats.org/officeDocument/2006/relationships/image" Target="../media/image1757.png"/><Relationship Id="rId499" Type="http://schemas.openxmlformats.org/officeDocument/2006/relationships/image" Target="../media/image1876.png"/><Relationship Id="rId14" Type="http://schemas.openxmlformats.org/officeDocument/2006/relationships/customXml" Target="../ink/ink1714.xml"/><Relationship Id="rId56" Type="http://schemas.openxmlformats.org/officeDocument/2006/relationships/customXml" Target="../ink/ink1735.xml"/><Relationship Id="rId317" Type="http://schemas.openxmlformats.org/officeDocument/2006/relationships/image" Target="../media/image1785.png"/><Relationship Id="rId359" Type="http://schemas.openxmlformats.org/officeDocument/2006/relationships/image" Target="../media/image1806.png"/><Relationship Id="rId98" Type="http://schemas.openxmlformats.org/officeDocument/2006/relationships/customXml" Target="../ink/ink1756.xml"/><Relationship Id="rId121" Type="http://schemas.openxmlformats.org/officeDocument/2006/relationships/image" Target="../media/image1687.png"/><Relationship Id="rId163" Type="http://schemas.openxmlformats.org/officeDocument/2006/relationships/image" Target="../media/image1708.png"/><Relationship Id="rId219" Type="http://schemas.openxmlformats.org/officeDocument/2006/relationships/image" Target="../media/image1736.png"/><Relationship Id="rId370" Type="http://schemas.openxmlformats.org/officeDocument/2006/relationships/customXml" Target="../ink/ink1892.xml"/><Relationship Id="rId426" Type="http://schemas.openxmlformats.org/officeDocument/2006/relationships/customXml" Target="../ink/ink1920.xml"/><Relationship Id="rId230" Type="http://schemas.openxmlformats.org/officeDocument/2006/relationships/customXml" Target="../ink/ink1822.xml"/><Relationship Id="rId468" Type="http://schemas.openxmlformats.org/officeDocument/2006/relationships/customXml" Target="../ink/ink1941.xml"/><Relationship Id="rId25" Type="http://schemas.openxmlformats.org/officeDocument/2006/relationships/image" Target="../media/image1639.png"/><Relationship Id="rId67" Type="http://schemas.openxmlformats.org/officeDocument/2006/relationships/image" Target="../media/image1660.png"/><Relationship Id="rId272" Type="http://schemas.openxmlformats.org/officeDocument/2006/relationships/customXml" Target="../ink/ink1843.xml"/><Relationship Id="rId328" Type="http://schemas.openxmlformats.org/officeDocument/2006/relationships/customXml" Target="../ink/ink1871.xml"/><Relationship Id="rId132" Type="http://schemas.openxmlformats.org/officeDocument/2006/relationships/customXml" Target="../ink/ink1773.xml"/><Relationship Id="rId174" Type="http://schemas.openxmlformats.org/officeDocument/2006/relationships/customXml" Target="../ink/ink1794.xml"/><Relationship Id="rId381" Type="http://schemas.openxmlformats.org/officeDocument/2006/relationships/image" Target="../media/image1817.png"/><Relationship Id="rId241" Type="http://schemas.openxmlformats.org/officeDocument/2006/relationships/image" Target="../media/image1747.png"/><Relationship Id="rId437" Type="http://schemas.openxmlformats.org/officeDocument/2006/relationships/image" Target="../media/image1845.png"/><Relationship Id="rId479" Type="http://schemas.openxmlformats.org/officeDocument/2006/relationships/image" Target="../media/image1866.png"/><Relationship Id="rId36" Type="http://schemas.openxmlformats.org/officeDocument/2006/relationships/customXml" Target="../ink/ink1725.xml"/><Relationship Id="rId283" Type="http://schemas.openxmlformats.org/officeDocument/2006/relationships/image" Target="../media/image1768.png"/><Relationship Id="rId339" Type="http://schemas.openxmlformats.org/officeDocument/2006/relationships/image" Target="../media/image1796.png"/><Relationship Id="rId490" Type="http://schemas.openxmlformats.org/officeDocument/2006/relationships/customXml" Target="../ink/ink1952.xml"/><Relationship Id="rId504" Type="http://schemas.openxmlformats.org/officeDocument/2006/relationships/customXml" Target="../ink/ink1959.xml"/><Relationship Id="rId78" Type="http://schemas.openxmlformats.org/officeDocument/2006/relationships/customXml" Target="../ink/ink1746.xml"/><Relationship Id="rId101" Type="http://schemas.openxmlformats.org/officeDocument/2006/relationships/image" Target="../media/image1677.png"/><Relationship Id="rId143" Type="http://schemas.openxmlformats.org/officeDocument/2006/relationships/image" Target="../media/image1698.png"/><Relationship Id="rId185" Type="http://schemas.openxmlformats.org/officeDocument/2006/relationships/image" Target="../media/image1719.png"/><Relationship Id="rId350" Type="http://schemas.openxmlformats.org/officeDocument/2006/relationships/customXml" Target="../ink/ink1882.xml"/><Relationship Id="rId406" Type="http://schemas.openxmlformats.org/officeDocument/2006/relationships/customXml" Target="../ink/ink1910.xml"/><Relationship Id="rId9" Type="http://schemas.openxmlformats.org/officeDocument/2006/relationships/image" Target="../media/image1631.png"/><Relationship Id="rId210" Type="http://schemas.openxmlformats.org/officeDocument/2006/relationships/customXml" Target="../ink/ink1812.xml"/><Relationship Id="rId392" Type="http://schemas.openxmlformats.org/officeDocument/2006/relationships/customXml" Target="../ink/ink1903.xml"/><Relationship Id="rId448" Type="http://schemas.openxmlformats.org/officeDocument/2006/relationships/customXml" Target="../ink/ink1931.xml"/><Relationship Id="rId252" Type="http://schemas.openxmlformats.org/officeDocument/2006/relationships/customXml" Target="../ink/ink1833.xml"/><Relationship Id="rId294" Type="http://schemas.openxmlformats.org/officeDocument/2006/relationships/customXml" Target="../ink/ink1854.xml"/><Relationship Id="rId308" Type="http://schemas.openxmlformats.org/officeDocument/2006/relationships/customXml" Target="../ink/ink1861.xml"/><Relationship Id="rId515" Type="http://schemas.openxmlformats.org/officeDocument/2006/relationships/image" Target="../media/image1884.png"/><Relationship Id="rId47" Type="http://schemas.openxmlformats.org/officeDocument/2006/relationships/image" Target="../media/image1650.png"/><Relationship Id="rId89" Type="http://schemas.openxmlformats.org/officeDocument/2006/relationships/image" Target="../media/image1671.png"/><Relationship Id="rId112" Type="http://schemas.openxmlformats.org/officeDocument/2006/relationships/customXml" Target="../ink/ink1763.xml"/><Relationship Id="rId154" Type="http://schemas.openxmlformats.org/officeDocument/2006/relationships/customXml" Target="../ink/ink1784.xml"/><Relationship Id="rId361" Type="http://schemas.openxmlformats.org/officeDocument/2006/relationships/image" Target="../media/image1807.png"/><Relationship Id="rId196" Type="http://schemas.openxmlformats.org/officeDocument/2006/relationships/customXml" Target="../ink/ink1805.xml"/><Relationship Id="rId417" Type="http://schemas.openxmlformats.org/officeDocument/2006/relationships/image" Target="../media/image1835.png"/><Relationship Id="rId459" Type="http://schemas.openxmlformats.org/officeDocument/2006/relationships/image" Target="../media/image1856.png"/><Relationship Id="rId16" Type="http://schemas.openxmlformats.org/officeDocument/2006/relationships/customXml" Target="../ink/ink1715.xml"/><Relationship Id="rId221" Type="http://schemas.openxmlformats.org/officeDocument/2006/relationships/image" Target="../media/image1737.png"/><Relationship Id="rId263" Type="http://schemas.openxmlformats.org/officeDocument/2006/relationships/image" Target="../media/image1758.png"/><Relationship Id="rId319" Type="http://schemas.openxmlformats.org/officeDocument/2006/relationships/image" Target="../media/image1786.png"/><Relationship Id="rId470" Type="http://schemas.openxmlformats.org/officeDocument/2006/relationships/customXml" Target="../ink/ink1942.xml"/><Relationship Id="rId58" Type="http://schemas.openxmlformats.org/officeDocument/2006/relationships/customXml" Target="../ink/ink1736.xml"/><Relationship Id="rId123" Type="http://schemas.openxmlformats.org/officeDocument/2006/relationships/image" Target="../media/image1688.png"/><Relationship Id="rId330" Type="http://schemas.openxmlformats.org/officeDocument/2006/relationships/customXml" Target="../ink/ink1872.xml"/><Relationship Id="rId165" Type="http://schemas.openxmlformats.org/officeDocument/2006/relationships/image" Target="../media/image1709.png"/><Relationship Id="rId372" Type="http://schemas.openxmlformats.org/officeDocument/2006/relationships/customXml" Target="../ink/ink1893.xml"/><Relationship Id="rId428" Type="http://schemas.openxmlformats.org/officeDocument/2006/relationships/customXml" Target="../ink/ink1921.xml"/><Relationship Id="rId232" Type="http://schemas.openxmlformats.org/officeDocument/2006/relationships/customXml" Target="../ink/ink1823.xml"/><Relationship Id="rId274" Type="http://schemas.openxmlformats.org/officeDocument/2006/relationships/customXml" Target="../ink/ink1844.xml"/><Relationship Id="rId481" Type="http://schemas.openxmlformats.org/officeDocument/2006/relationships/image" Target="../media/image1867.png"/><Relationship Id="rId27" Type="http://schemas.openxmlformats.org/officeDocument/2006/relationships/image" Target="../media/image1640.png"/><Relationship Id="rId69" Type="http://schemas.openxmlformats.org/officeDocument/2006/relationships/image" Target="../media/image1661.png"/><Relationship Id="rId134" Type="http://schemas.openxmlformats.org/officeDocument/2006/relationships/customXml" Target="../ink/ink1774.xml"/><Relationship Id="rId80" Type="http://schemas.openxmlformats.org/officeDocument/2006/relationships/customXml" Target="../ink/ink1747.xml"/><Relationship Id="rId176" Type="http://schemas.openxmlformats.org/officeDocument/2006/relationships/customXml" Target="../ink/ink1795.xml"/><Relationship Id="rId341" Type="http://schemas.openxmlformats.org/officeDocument/2006/relationships/image" Target="../media/image1797.png"/><Relationship Id="rId383" Type="http://schemas.openxmlformats.org/officeDocument/2006/relationships/image" Target="../media/image1818.png"/><Relationship Id="rId439" Type="http://schemas.openxmlformats.org/officeDocument/2006/relationships/image" Target="../media/image1846.png"/><Relationship Id="rId201" Type="http://schemas.openxmlformats.org/officeDocument/2006/relationships/image" Target="../media/image1727.png"/><Relationship Id="rId243" Type="http://schemas.openxmlformats.org/officeDocument/2006/relationships/image" Target="../media/image1748.png"/><Relationship Id="rId285" Type="http://schemas.openxmlformats.org/officeDocument/2006/relationships/image" Target="../media/image1769.png"/><Relationship Id="rId450" Type="http://schemas.openxmlformats.org/officeDocument/2006/relationships/customXml" Target="../ink/ink1932.xml"/><Relationship Id="rId506" Type="http://schemas.openxmlformats.org/officeDocument/2006/relationships/customXml" Target="../ink/ink1960.xml"/><Relationship Id="rId38" Type="http://schemas.openxmlformats.org/officeDocument/2006/relationships/customXml" Target="../ink/ink1726.xml"/><Relationship Id="rId103" Type="http://schemas.openxmlformats.org/officeDocument/2006/relationships/image" Target="../media/image1678.png"/><Relationship Id="rId310" Type="http://schemas.openxmlformats.org/officeDocument/2006/relationships/customXml" Target="../ink/ink1862.xml"/><Relationship Id="rId492" Type="http://schemas.openxmlformats.org/officeDocument/2006/relationships/customXml" Target="../ink/ink1953.xml"/><Relationship Id="rId91" Type="http://schemas.openxmlformats.org/officeDocument/2006/relationships/image" Target="../media/image1672.png"/><Relationship Id="rId145" Type="http://schemas.openxmlformats.org/officeDocument/2006/relationships/image" Target="../media/image1699.png"/><Relationship Id="rId187" Type="http://schemas.openxmlformats.org/officeDocument/2006/relationships/image" Target="../media/image1720.png"/><Relationship Id="rId352" Type="http://schemas.openxmlformats.org/officeDocument/2006/relationships/customXml" Target="../ink/ink1883.xml"/><Relationship Id="rId394" Type="http://schemas.openxmlformats.org/officeDocument/2006/relationships/customXml" Target="../ink/ink1904.xml"/><Relationship Id="rId408" Type="http://schemas.openxmlformats.org/officeDocument/2006/relationships/customXml" Target="../ink/ink1911.xml"/><Relationship Id="rId212" Type="http://schemas.openxmlformats.org/officeDocument/2006/relationships/customXml" Target="../ink/ink1813.xml"/><Relationship Id="rId254" Type="http://schemas.openxmlformats.org/officeDocument/2006/relationships/customXml" Target="../ink/ink1834.xml"/><Relationship Id="rId49" Type="http://schemas.openxmlformats.org/officeDocument/2006/relationships/image" Target="../media/image1651.png"/><Relationship Id="rId114" Type="http://schemas.openxmlformats.org/officeDocument/2006/relationships/customXml" Target="../ink/ink1764.xml"/><Relationship Id="rId296" Type="http://schemas.openxmlformats.org/officeDocument/2006/relationships/customXml" Target="../ink/ink1855.xml"/><Relationship Id="rId461" Type="http://schemas.openxmlformats.org/officeDocument/2006/relationships/image" Target="../media/image1857.png"/><Relationship Id="rId517" Type="http://schemas.openxmlformats.org/officeDocument/2006/relationships/image" Target="../media/image1885.png"/><Relationship Id="rId60" Type="http://schemas.openxmlformats.org/officeDocument/2006/relationships/customXml" Target="../ink/ink1737.xml"/><Relationship Id="rId156" Type="http://schemas.openxmlformats.org/officeDocument/2006/relationships/customXml" Target="../ink/ink1785.xml"/><Relationship Id="rId198" Type="http://schemas.openxmlformats.org/officeDocument/2006/relationships/customXml" Target="../ink/ink1806.xml"/><Relationship Id="rId321" Type="http://schemas.openxmlformats.org/officeDocument/2006/relationships/image" Target="../media/image1787.png"/><Relationship Id="rId363" Type="http://schemas.openxmlformats.org/officeDocument/2006/relationships/image" Target="../media/image1808.png"/><Relationship Id="rId419" Type="http://schemas.openxmlformats.org/officeDocument/2006/relationships/image" Target="../media/image1836.png"/><Relationship Id="rId223" Type="http://schemas.openxmlformats.org/officeDocument/2006/relationships/image" Target="../media/image1738.png"/><Relationship Id="rId430" Type="http://schemas.openxmlformats.org/officeDocument/2006/relationships/customXml" Target="../ink/ink1922.xml"/><Relationship Id="rId18" Type="http://schemas.openxmlformats.org/officeDocument/2006/relationships/customXml" Target="../ink/ink1716.xml"/><Relationship Id="rId265" Type="http://schemas.openxmlformats.org/officeDocument/2006/relationships/image" Target="../media/image1759.png"/><Relationship Id="rId472" Type="http://schemas.openxmlformats.org/officeDocument/2006/relationships/customXml" Target="../ink/ink1943.xml"/><Relationship Id="rId125" Type="http://schemas.openxmlformats.org/officeDocument/2006/relationships/image" Target="../media/image1689.png"/><Relationship Id="rId167" Type="http://schemas.openxmlformats.org/officeDocument/2006/relationships/image" Target="../media/image1710.png"/><Relationship Id="rId332" Type="http://schemas.openxmlformats.org/officeDocument/2006/relationships/customXml" Target="../ink/ink1873.xml"/><Relationship Id="rId374" Type="http://schemas.openxmlformats.org/officeDocument/2006/relationships/customXml" Target="../ink/ink1894.xml"/><Relationship Id="rId71" Type="http://schemas.openxmlformats.org/officeDocument/2006/relationships/image" Target="../media/image1662.png"/><Relationship Id="rId234" Type="http://schemas.openxmlformats.org/officeDocument/2006/relationships/customXml" Target="../ink/ink1824.xml"/><Relationship Id="rId2" Type="http://schemas.openxmlformats.org/officeDocument/2006/relationships/customXml" Target="../ink/ink1708.xml"/><Relationship Id="rId29" Type="http://schemas.openxmlformats.org/officeDocument/2006/relationships/image" Target="../media/image1641.png"/><Relationship Id="rId276" Type="http://schemas.openxmlformats.org/officeDocument/2006/relationships/customXml" Target="../ink/ink1845.xml"/><Relationship Id="rId441" Type="http://schemas.openxmlformats.org/officeDocument/2006/relationships/image" Target="../media/image1847.png"/><Relationship Id="rId483" Type="http://schemas.openxmlformats.org/officeDocument/2006/relationships/image" Target="../media/image1868.png"/><Relationship Id="rId40" Type="http://schemas.openxmlformats.org/officeDocument/2006/relationships/customXml" Target="../ink/ink1727.xml"/><Relationship Id="rId136" Type="http://schemas.openxmlformats.org/officeDocument/2006/relationships/customXml" Target="../ink/ink1775.xml"/><Relationship Id="rId178" Type="http://schemas.openxmlformats.org/officeDocument/2006/relationships/customXml" Target="../ink/ink1796.xml"/><Relationship Id="rId301" Type="http://schemas.openxmlformats.org/officeDocument/2006/relationships/image" Target="../media/image1777.png"/><Relationship Id="rId343" Type="http://schemas.openxmlformats.org/officeDocument/2006/relationships/image" Target="../media/image1798.png"/><Relationship Id="rId82" Type="http://schemas.openxmlformats.org/officeDocument/2006/relationships/customXml" Target="../ink/ink1748.xml"/><Relationship Id="rId203" Type="http://schemas.openxmlformats.org/officeDocument/2006/relationships/image" Target="../media/image1728.png"/><Relationship Id="rId385" Type="http://schemas.openxmlformats.org/officeDocument/2006/relationships/image" Target="../media/image1819.png"/><Relationship Id="rId245" Type="http://schemas.openxmlformats.org/officeDocument/2006/relationships/image" Target="../media/image1749.png"/><Relationship Id="rId287" Type="http://schemas.openxmlformats.org/officeDocument/2006/relationships/image" Target="../media/image1770.png"/><Relationship Id="rId410" Type="http://schemas.openxmlformats.org/officeDocument/2006/relationships/customXml" Target="../ink/ink1912.xml"/><Relationship Id="rId452" Type="http://schemas.openxmlformats.org/officeDocument/2006/relationships/customXml" Target="../ink/ink1933.xml"/><Relationship Id="rId494" Type="http://schemas.openxmlformats.org/officeDocument/2006/relationships/customXml" Target="../ink/ink1954.xml"/><Relationship Id="rId508" Type="http://schemas.openxmlformats.org/officeDocument/2006/relationships/customXml" Target="../ink/ink1961.xml"/><Relationship Id="rId105" Type="http://schemas.openxmlformats.org/officeDocument/2006/relationships/image" Target="../media/image1679.png"/><Relationship Id="rId147" Type="http://schemas.openxmlformats.org/officeDocument/2006/relationships/image" Target="../media/image1700.png"/><Relationship Id="rId312" Type="http://schemas.openxmlformats.org/officeDocument/2006/relationships/customXml" Target="../ink/ink1863.xml"/><Relationship Id="rId354" Type="http://schemas.openxmlformats.org/officeDocument/2006/relationships/customXml" Target="../ink/ink1884.xml"/><Relationship Id="rId51" Type="http://schemas.openxmlformats.org/officeDocument/2006/relationships/image" Target="../media/image1652.png"/><Relationship Id="rId93" Type="http://schemas.openxmlformats.org/officeDocument/2006/relationships/image" Target="../media/image1673.png"/><Relationship Id="rId189" Type="http://schemas.openxmlformats.org/officeDocument/2006/relationships/image" Target="../media/image1721.png"/><Relationship Id="rId396" Type="http://schemas.openxmlformats.org/officeDocument/2006/relationships/customXml" Target="../ink/ink1905.xml"/><Relationship Id="rId214" Type="http://schemas.openxmlformats.org/officeDocument/2006/relationships/customXml" Target="../ink/ink1814.xml"/><Relationship Id="rId256" Type="http://schemas.openxmlformats.org/officeDocument/2006/relationships/customXml" Target="../ink/ink1835.xml"/><Relationship Id="rId298" Type="http://schemas.openxmlformats.org/officeDocument/2006/relationships/customXml" Target="../ink/ink1856.xml"/><Relationship Id="rId421" Type="http://schemas.openxmlformats.org/officeDocument/2006/relationships/image" Target="../media/image1837.png"/><Relationship Id="rId463" Type="http://schemas.openxmlformats.org/officeDocument/2006/relationships/image" Target="../media/image1858.png"/><Relationship Id="rId519" Type="http://schemas.openxmlformats.org/officeDocument/2006/relationships/image" Target="../media/image1886.png"/><Relationship Id="rId116" Type="http://schemas.openxmlformats.org/officeDocument/2006/relationships/customXml" Target="../ink/ink1765.xml"/><Relationship Id="rId158" Type="http://schemas.openxmlformats.org/officeDocument/2006/relationships/customXml" Target="../ink/ink1786.xml"/><Relationship Id="rId323" Type="http://schemas.openxmlformats.org/officeDocument/2006/relationships/image" Target="../media/image1788.png"/><Relationship Id="rId20" Type="http://schemas.openxmlformats.org/officeDocument/2006/relationships/customXml" Target="../ink/ink1717.xml"/><Relationship Id="rId62" Type="http://schemas.openxmlformats.org/officeDocument/2006/relationships/customXml" Target="../ink/ink1738.xml"/><Relationship Id="rId365" Type="http://schemas.openxmlformats.org/officeDocument/2006/relationships/image" Target="../media/image1809.png"/><Relationship Id="rId225" Type="http://schemas.openxmlformats.org/officeDocument/2006/relationships/image" Target="../media/image1739.png"/><Relationship Id="rId267" Type="http://schemas.openxmlformats.org/officeDocument/2006/relationships/image" Target="../media/image1760.png"/><Relationship Id="rId432" Type="http://schemas.openxmlformats.org/officeDocument/2006/relationships/customXml" Target="../ink/ink1923.xml"/><Relationship Id="rId474" Type="http://schemas.openxmlformats.org/officeDocument/2006/relationships/customXml" Target="../ink/ink1944.xml"/><Relationship Id="rId127" Type="http://schemas.openxmlformats.org/officeDocument/2006/relationships/image" Target="../media/image1690.png"/><Relationship Id="rId31" Type="http://schemas.openxmlformats.org/officeDocument/2006/relationships/image" Target="../media/image1642.png"/><Relationship Id="rId73" Type="http://schemas.openxmlformats.org/officeDocument/2006/relationships/image" Target="../media/image1663.png"/><Relationship Id="rId169" Type="http://schemas.openxmlformats.org/officeDocument/2006/relationships/image" Target="../media/image1711.png"/><Relationship Id="rId334" Type="http://schemas.openxmlformats.org/officeDocument/2006/relationships/customXml" Target="../ink/ink1874.xml"/><Relationship Id="rId376" Type="http://schemas.openxmlformats.org/officeDocument/2006/relationships/customXml" Target="../ink/ink1895.xml"/><Relationship Id="rId4" Type="http://schemas.openxmlformats.org/officeDocument/2006/relationships/customXml" Target="../ink/ink1709.xml"/><Relationship Id="rId180" Type="http://schemas.openxmlformats.org/officeDocument/2006/relationships/customXml" Target="../ink/ink1797.xml"/><Relationship Id="rId236" Type="http://schemas.openxmlformats.org/officeDocument/2006/relationships/customXml" Target="../ink/ink1825.xml"/><Relationship Id="rId278" Type="http://schemas.openxmlformats.org/officeDocument/2006/relationships/customXml" Target="../ink/ink1846.xml"/><Relationship Id="rId401" Type="http://schemas.openxmlformats.org/officeDocument/2006/relationships/image" Target="../media/image1827.png"/><Relationship Id="rId443" Type="http://schemas.openxmlformats.org/officeDocument/2006/relationships/image" Target="../media/image1848.png"/><Relationship Id="rId303" Type="http://schemas.openxmlformats.org/officeDocument/2006/relationships/image" Target="../media/image1778.png"/><Relationship Id="rId485" Type="http://schemas.openxmlformats.org/officeDocument/2006/relationships/image" Target="../media/image1869.png"/><Relationship Id="rId42" Type="http://schemas.openxmlformats.org/officeDocument/2006/relationships/customXml" Target="../ink/ink1728.xml"/><Relationship Id="rId84" Type="http://schemas.openxmlformats.org/officeDocument/2006/relationships/customXml" Target="../ink/ink1749.xml"/><Relationship Id="rId138" Type="http://schemas.openxmlformats.org/officeDocument/2006/relationships/customXml" Target="../ink/ink1776.xml"/><Relationship Id="rId345" Type="http://schemas.openxmlformats.org/officeDocument/2006/relationships/image" Target="../media/image1799.png"/><Relationship Id="rId387" Type="http://schemas.openxmlformats.org/officeDocument/2006/relationships/image" Target="../media/image1820.png"/><Relationship Id="rId510" Type="http://schemas.openxmlformats.org/officeDocument/2006/relationships/customXml" Target="../ink/ink1962.xml"/><Relationship Id="rId191" Type="http://schemas.openxmlformats.org/officeDocument/2006/relationships/image" Target="../media/image1722.png"/><Relationship Id="rId205" Type="http://schemas.openxmlformats.org/officeDocument/2006/relationships/image" Target="../media/image1729.png"/><Relationship Id="rId247" Type="http://schemas.openxmlformats.org/officeDocument/2006/relationships/image" Target="../media/image1750.png"/><Relationship Id="rId412" Type="http://schemas.openxmlformats.org/officeDocument/2006/relationships/customXml" Target="../ink/ink1913.xml"/><Relationship Id="rId107" Type="http://schemas.openxmlformats.org/officeDocument/2006/relationships/image" Target="../media/image1680.png"/><Relationship Id="rId289" Type="http://schemas.openxmlformats.org/officeDocument/2006/relationships/image" Target="../media/image1771.png"/><Relationship Id="rId454" Type="http://schemas.openxmlformats.org/officeDocument/2006/relationships/customXml" Target="../ink/ink1934.xml"/><Relationship Id="rId496" Type="http://schemas.openxmlformats.org/officeDocument/2006/relationships/customXml" Target="../ink/ink1955.xml"/><Relationship Id="rId11" Type="http://schemas.openxmlformats.org/officeDocument/2006/relationships/image" Target="../media/image1632.png"/><Relationship Id="rId53" Type="http://schemas.openxmlformats.org/officeDocument/2006/relationships/image" Target="../media/image1653.png"/><Relationship Id="rId149" Type="http://schemas.openxmlformats.org/officeDocument/2006/relationships/image" Target="../media/image1701.png"/><Relationship Id="rId314" Type="http://schemas.openxmlformats.org/officeDocument/2006/relationships/customXml" Target="../ink/ink1864.xml"/><Relationship Id="rId356" Type="http://schemas.openxmlformats.org/officeDocument/2006/relationships/customXml" Target="../ink/ink1885.xml"/><Relationship Id="rId398" Type="http://schemas.openxmlformats.org/officeDocument/2006/relationships/customXml" Target="../ink/ink1906.xml"/><Relationship Id="rId521" Type="http://schemas.openxmlformats.org/officeDocument/2006/relationships/image" Target="../media/image1887.png"/><Relationship Id="rId95" Type="http://schemas.openxmlformats.org/officeDocument/2006/relationships/image" Target="../media/image1674.png"/><Relationship Id="rId160" Type="http://schemas.openxmlformats.org/officeDocument/2006/relationships/customXml" Target="../ink/ink1787.xml"/><Relationship Id="rId216" Type="http://schemas.openxmlformats.org/officeDocument/2006/relationships/customXml" Target="../ink/ink1815.xml"/><Relationship Id="rId423" Type="http://schemas.openxmlformats.org/officeDocument/2006/relationships/image" Target="../media/image1838.png"/><Relationship Id="rId258" Type="http://schemas.openxmlformats.org/officeDocument/2006/relationships/customXml" Target="../ink/ink1836.xml"/><Relationship Id="rId465" Type="http://schemas.openxmlformats.org/officeDocument/2006/relationships/image" Target="../media/image1859.png"/><Relationship Id="rId22" Type="http://schemas.openxmlformats.org/officeDocument/2006/relationships/customXml" Target="../ink/ink1718.xml"/><Relationship Id="rId64" Type="http://schemas.openxmlformats.org/officeDocument/2006/relationships/customXml" Target="../ink/ink1739.xml"/><Relationship Id="rId118" Type="http://schemas.openxmlformats.org/officeDocument/2006/relationships/customXml" Target="../ink/ink1766.xml"/><Relationship Id="rId325" Type="http://schemas.openxmlformats.org/officeDocument/2006/relationships/image" Target="../media/image1789.png"/><Relationship Id="rId367" Type="http://schemas.openxmlformats.org/officeDocument/2006/relationships/image" Target="../media/image1810.png"/><Relationship Id="rId171" Type="http://schemas.openxmlformats.org/officeDocument/2006/relationships/image" Target="../media/image1712.png"/><Relationship Id="rId227" Type="http://schemas.openxmlformats.org/officeDocument/2006/relationships/image" Target="../media/image1740.png"/><Relationship Id="rId269" Type="http://schemas.openxmlformats.org/officeDocument/2006/relationships/image" Target="../media/image1761.png"/><Relationship Id="rId434" Type="http://schemas.openxmlformats.org/officeDocument/2006/relationships/customXml" Target="../ink/ink1924.xml"/><Relationship Id="rId476" Type="http://schemas.openxmlformats.org/officeDocument/2006/relationships/customXml" Target="../ink/ink1945.xml"/><Relationship Id="rId33" Type="http://schemas.openxmlformats.org/officeDocument/2006/relationships/image" Target="../media/image1643.png"/><Relationship Id="rId129" Type="http://schemas.openxmlformats.org/officeDocument/2006/relationships/image" Target="../media/image1691.png"/><Relationship Id="rId280" Type="http://schemas.openxmlformats.org/officeDocument/2006/relationships/customXml" Target="../ink/ink1847.xml"/><Relationship Id="rId336" Type="http://schemas.openxmlformats.org/officeDocument/2006/relationships/customXml" Target="../ink/ink1875.xml"/><Relationship Id="rId501" Type="http://schemas.openxmlformats.org/officeDocument/2006/relationships/image" Target="../media/image1877.png"/><Relationship Id="rId75" Type="http://schemas.openxmlformats.org/officeDocument/2006/relationships/image" Target="../media/image1664.png"/><Relationship Id="rId140" Type="http://schemas.openxmlformats.org/officeDocument/2006/relationships/customXml" Target="../ink/ink1777.xml"/><Relationship Id="rId182" Type="http://schemas.openxmlformats.org/officeDocument/2006/relationships/customXml" Target="../ink/ink1798.xml"/><Relationship Id="rId378" Type="http://schemas.openxmlformats.org/officeDocument/2006/relationships/customXml" Target="../ink/ink1896.xml"/><Relationship Id="rId403" Type="http://schemas.openxmlformats.org/officeDocument/2006/relationships/image" Target="../media/image1828.png"/><Relationship Id="rId6" Type="http://schemas.openxmlformats.org/officeDocument/2006/relationships/customXml" Target="../ink/ink1710.xml"/><Relationship Id="rId238" Type="http://schemas.openxmlformats.org/officeDocument/2006/relationships/customXml" Target="../ink/ink1826.xml"/><Relationship Id="rId445" Type="http://schemas.openxmlformats.org/officeDocument/2006/relationships/image" Target="../media/image1849.png"/><Relationship Id="rId487" Type="http://schemas.openxmlformats.org/officeDocument/2006/relationships/image" Target="../media/image1870.png"/><Relationship Id="rId291" Type="http://schemas.openxmlformats.org/officeDocument/2006/relationships/image" Target="../media/image1772.png"/><Relationship Id="rId305" Type="http://schemas.openxmlformats.org/officeDocument/2006/relationships/image" Target="../media/image1779.png"/><Relationship Id="rId347" Type="http://schemas.openxmlformats.org/officeDocument/2006/relationships/image" Target="../media/image1800.png"/><Relationship Id="rId512" Type="http://schemas.openxmlformats.org/officeDocument/2006/relationships/customXml" Target="../ink/ink1963.xml"/><Relationship Id="rId44" Type="http://schemas.openxmlformats.org/officeDocument/2006/relationships/customXml" Target="../ink/ink1729.xml"/><Relationship Id="rId86" Type="http://schemas.openxmlformats.org/officeDocument/2006/relationships/customXml" Target="../ink/ink1750.xml"/><Relationship Id="rId151" Type="http://schemas.openxmlformats.org/officeDocument/2006/relationships/image" Target="../media/image1702.png"/><Relationship Id="rId389" Type="http://schemas.openxmlformats.org/officeDocument/2006/relationships/image" Target="../media/image1821.png"/><Relationship Id="rId193" Type="http://schemas.openxmlformats.org/officeDocument/2006/relationships/image" Target="../media/image1723.png"/><Relationship Id="rId207" Type="http://schemas.openxmlformats.org/officeDocument/2006/relationships/image" Target="../media/image1730.png"/><Relationship Id="rId249" Type="http://schemas.openxmlformats.org/officeDocument/2006/relationships/image" Target="../media/image1751.png"/><Relationship Id="rId414" Type="http://schemas.openxmlformats.org/officeDocument/2006/relationships/customXml" Target="../ink/ink1914.xml"/><Relationship Id="rId456" Type="http://schemas.openxmlformats.org/officeDocument/2006/relationships/customXml" Target="../ink/ink1935.xml"/><Relationship Id="rId498" Type="http://schemas.openxmlformats.org/officeDocument/2006/relationships/customXml" Target="../ink/ink1956.xml"/><Relationship Id="rId13" Type="http://schemas.openxmlformats.org/officeDocument/2006/relationships/image" Target="../media/image1633.png"/><Relationship Id="rId109" Type="http://schemas.openxmlformats.org/officeDocument/2006/relationships/image" Target="../media/image1681.png"/><Relationship Id="rId260" Type="http://schemas.openxmlformats.org/officeDocument/2006/relationships/customXml" Target="../ink/ink1837.xml"/><Relationship Id="rId316" Type="http://schemas.openxmlformats.org/officeDocument/2006/relationships/customXml" Target="../ink/ink1865.xml"/><Relationship Id="rId523" Type="http://schemas.openxmlformats.org/officeDocument/2006/relationships/image" Target="../media/image1888.png"/><Relationship Id="rId55" Type="http://schemas.openxmlformats.org/officeDocument/2006/relationships/image" Target="../media/image1654.png"/><Relationship Id="rId97" Type="http://schemas.openxmlformats.org/officeDocument/2006/relationships/image" Target="../media/image1675.png"/><Relationship Id="rId120" Type="http://schemas.openxmlformats.org/officeDocument/2006/relationships/customXml" Target="../ink/ink1767.xml"/><Relationship Id="rId358" Type="http://schemas.openxmlformats.org/officeDocument/2006/relationships/customXml" Target="../ink/ink1886.xml"/><Relationship Id="rId162" Type="http://schemas.openxmlformats.org/officeDocument/2006/relationships/customXml" Target="../ink/ink1788.xml"/><Relationship Id="rId218" Type="http://schemas.openxmlformats.org/officeDocument/2006/relationships/customXml" Target="../ink/ink1816.xml"/><Relationship Id="rId425" Type="http://schemas.openxmlformats.org/officeDocument/2006/relationships/image" Target="../media/image1839.png"/><Relationship Id="rId467" Type="http://schemas.openxmlformats.org/officeDocument/2006/relationships/image" Target="../media/image1860.png"/><Relationship Id="rId271" Type="http://schemas.openxmlformats.org/officeDocument/2006/relationships/image" Target="../media/image1762.png"/><Relationship Id="rId24" Type="http://schemas.openxmlformats.org/officeDocument/2006/relationships/customXml" Target="../ink/ink1719.xml"/><Relationship Id="rId66" Type="http://schemas.openxmlformats.org/officeDocument/2006/relationships/customXml" Target="../ink/ink1740.xml"/><Relationship Id="rId131" Type="http://schemas.openxmlformats.org/officeDocument/2006/relationships/image" Target="../media/image1692.png"/><Relationship Id="rId327" Type="http://schemas.openxmlformats.org/officeDocument/2006/relationships/image" Target="../media/image1790.png"/><Relationship Id="rId369" Type="http://schemas.openxmlformats.org/officeDocument/2006/relationships/image" Target="../media/image1811.png"/><Relationship Id="rId173" Type="http://schemas.openxmlformats.org/officeDocument/2006/relationships/image" Target="../media/image1713.png"/><Relationship Id="rId229" Type="http://schemas.openxmlformats.org/officeDocument/2006/relationships/image" Target="../media/image1741.png"/><Relationship Id="rId380" Type="http://schemas.openxmlformats.org/officeDocument/2006/relationships/customXml" Target="../ink/ink1897.xml"/><Relationship Id="rId436" Type="http://schemas.openxmlformats.org/officeDocument/2006/relationships/customXml" Target="../ink/ink1925.xml"/><Relationship Id="rId240" Type="http://schemas.openxmlformats.org/officeDocument/2006/relationships/customXml" Target="../ink/ink1827.xml"/><Relationship Id="rId478" Type="http://schemas.openxmlformats.org/officeDocument/2006/relationships/customXml" Target="../ink/ink1946.xml"/><Relationship Id="rId35" Type="http://schemas.openxmlformats.org/officeDocument/2006/relationships/image" Target="../media/image1644.png"/><Relationship Id="rId77" Type="http://schemas.openxmlformats.org/officeDocument/2006/relationships/image" Target="../media/image1665.png"/><Relationship Id="rId100" Type="http://schemas.openxmlformats.org/officeDocument/2006/relationships/customXml" Target="../ink/ink1757.xml"/><Relationship Id="rId282" Type="http://schemas.openxmlformats.org/officeDocument/2006/relationships/customXml" Target="../ink/ink1848.xml"/><Relationship Id="rId338" Type="http://schemas.openxmlformats.org/officeDocument/2006/relationships/customXml" Target="../ink/ink1876.xml"/><Relationship Id="rId503" Type="http://schemas.openxmlformats.org/officeDocument/2006/relationships/image" Target="../media/image1878.png"/><Relationship Id="rId8" Type="http://schemas.openxmlformats.org/officeDocument/2006/relationships/customXml" Target="../ink/ink1711.xml"/><Relationship Id="rId142" Type="http://schemas.openxmlformats.org/officeDocument/2006/relationships/customXml" Target="../ink/ink1778.xml"/><Relationship Id="rId184" Type="http://schemas.openxmlformats.org/officeDocument/2006/relationships/customXml" Target="../ink/ink1799.xml"/><Relationship Id="rId391" Type="http://schemas.openxmlformats.org/officeDocument/2006/relationships/image" Target="../media/image1822.png"/><Relationship Id="rId405" Type="http://schemas.openxmlformats.org/officeDocument/2006/relationships/image" Target="../media/image1829.png"/><Relationship Id="rId447" Type="http://schemas.openxmlformats.org/officeDocument/2006/relationships/image" Target="../media/image1850.png"/><Relationship Id="rId251" Type="http://schemas.openxmlformats.org/officeDocument/2006/relationships/image" Target="../media/image1752.png"/><Relationship Id="rId489" Type="http://schemas.openxmlformats.org/officeDocument/2006/relationships/image" Target="../media/image1871.png"/><Relationship Id="rId46" Type="http://schemas.openxmlformats.org/officeDocument/2006/relationships/customXml" Target="../ink/ink1730.xml"/><Relationship Id="rId293" Type="http://schemas.openxmlformats.org/officeDocument/2006/relationships/image" Target="../media/image1773.png"/><Relationship Id="rId307" Type="http://schemas.openxmlformats.org/officeDocument/2006/relationships/image" Target="../media/image1780.png"/><Relationship Id="rId349" Type="http://schemas.openxmlformats.org/officeDocument/2006/relationships/image" Target="../media/image1801.png"/><Relationship Id="rId514" Type="http://schemas.openxmlformats.org/officeDocument/2006/relationships/customXml" Target="../ink/ink1964.xml"/><Relationship Id="rId88" Type="http://schemas.openxmlformats.org/officeDocument/2006/relationships/customXml" Target="../ink/ink1751.xml"/><Relationship Id="rId111" Type="http://schemas.openxmlformats.org/officeDocument/2006/relationships/image" Target="../media/image1682.png"/><Relationship Id="rId153" Type="http://schemas.openxmlformats.org/officeDocument/2006/relationships/image" Target="../media/image1703.png"/><Relationship Id="rId195" Type="http://schemas.openxmlformats.org/officeDocument/2006/relationships/image" Target="../media/image1724.png"/><Relationship Id="rId209" Type="http://schemas.openxmlformats.org/officeDocument/2006/relationships/image" Target="../media/image1731.png"/><Relationship Id="rId360" Type="http://schemas.openxmlformats.org/officeDocument/2006/relationships/customXml" Target="../ink/ink1887.xml"/><Relationship Id="rId416" Type="http://schemas.openxmlformats.org/officeDocument/2006/relationships/customXml" Target="../ink/ink1915.xml"/><Relationship Id="rId220" Type="http://schemas.openxmlformats.org/officeDocument/2006/relationships/customXml" Target="../ink/ink1817.xml"/><Relationship Id="rId458" Type="http://schemas.openxmlformats.org/officeDocument/2006/relationships/customXml" Target="../ink/ink1936.xml"/><Relationship Id="rId15" Type="http://schemas.openxmlformats.org/officeDocument/2006/relationships/image" Target="../media/image1634.png"/><Relationship Id="rId57" Type="http://schemas.openxmlformats.org/officeDocument/2006/relationships/image" Target="../media/image1655.png"/><Relationship Id="rId262" Type="http://schemas.openxmlformats.org/officeDocument/2006/relationships/customXml" Target="../ink/ink1838.xml"/><Relationship Id="rId318" Type="http://schemas.openxmlformats.org/officeDocument/2006/relationships/customXml" Target="../ink/ink1866.xml"/><Relationship Id="rId99" Type="http://schemas.openxmlformats.org/officeDocument/2006/relationships/image" Target="../media/image1676.png"/><Relationship Id="rId122" Type="http://schemas.openxmlformats.org/officeDocument/2006/relationships/customXml" Target="../ink/ink1768.xml"/><Relationship Id="rId164" Type="http://schemas.openxmlformats.org/officeDocument/2006/relationships/customXml" Target="../ink/ink1789.xml"/><Relationship Id="rId371" Type="http://schemas.openxmlformats.org/officeDocument/2006/relationships/image" Target="../media/image1812.png"/><Relationship Id="rId427" Type="http://schemas.openxmlformats.org/officeDocument/2006/relationships/image" Target="../media/image1840.png"/><Relationship Id="rId469" Type="http://schemas.openxmlformats.org/officeDocument/2006/relationships/image" Target="../media/image1861.png"/><Relationship Id="rId26" Type="http://schemas.openxmlformats.org/officeDocument/2006/relationships/customXml" Target="../ink/ink1720.xml"/><Relationship Id="rId231" Type="http://schemas.openxmlformats.org/officeDocument/2006/relationships/image" Target="../media/image1742.png"/><Relationship Id="rId273" Type="http://schemas.openxmlformats.org/officeDocument/2006/relationships/image" Target="../media/image1763.png"/><Relationship Id="rId329" Type="http://schemas.openxmlformats.org/officeDocument/2006/relationships/image" Target="../media/image1791.png"/><Relationship Id="rId480" Type="http://schemas.openxmlformats.org/officeDocument/2006/relationships/customXml" Target="../ink/ink1947.xml"/><Relationship Id="rId68" Type="http://schemas.openxmlformats.org/officeDocument/2006/relationships/customXml" Target="../ink/ink1741.xml"/><Relationship Id="rId133" Type="http://schemas.openxmlformats.org/officeDocument/2006/relationships/image" Target="../media/image1693.png"/><Relationship Id="rId175" Type="http://schemas.openxmlformats.org/officeDocument/2006/relationships/image" Target="../media/image1714.png"/><Relationship Id="rId340" Type="http://schemas.openxmlformats.org/officeDocument/2006/relationships/customXml" Target="../ink/ink1877.xml"/><Relationship Id="rId200" Type="http://schemas.openxmlformats.org/officeDocument/2006/relationships/customXml" Target="../ink/ink1807.xml"/><Relationship Id="rId382" Type="http://schemas.openxmlformats.org/officeDocument/2006/relationships/customXml" Target="../ink/ink1898.xml"/><Relationship Id="rId438" Type="http://schemas.openxmlformats.org/officeDocument/2006/relationships/customXml" Target="../ink/ink1926.xml"/><Relationship Id="rId242" Type="http://schemas.openxmlformats.org/officeDocument/2006/relationships/customXml" Target="../ink/ink1828.xml"/><Relationship Id="rId284" Type="http://schemas.openxmlformats.org/officeDocument/2006/relationships/customXml" Target="../ink/ink1849.xml"/><Relationship Id="rId491" Type="http://schemas.openxmlformats.org/officeDocument/2006/relationships/image" Target="../media/image1872.png"/><Relationship Id="rId505" Type="http://schemas.openxmlformats.org/officeDocument/2006/relationships/image" Target="../media/image1879.png"/><Relationship Id="rId37" Type="http://schemas.openxmlformats.org/officeDocument/2006/relationships/image" Target="../media/image1645.png"/><Relationship Id="rId79" Type="http://schemas.openxmlformats.org/officeDocument/2006/relationships/image" Target="../media/image1666.png"/><Relationship Id="rId102" Type="http://schemas.openxmlformats.org/officeDocument/2006/relationships/customXml" Target="../ink/ink1758.xml"/><Relationship Id="rId144" Type="http://schemas.openxmlformats.org/officeDocument/2006/relationships/customXml" Target="../ink/ink1779.xml"/><Relationship Id="rId90" Type="http://schemas.openxmlformats.org/officeDocument/2006/relationships/customXml" Target="../ink/ink1752.xml"/><Relationship Id="rId186" Type="http://schemas.openxmlformats.org/officeDocument/2006/relationships/customXml" Target="../ink/ink1800.xml"/><Relationship Id="rId351" Type="http://schemas.openxmlformats.org/officeDocument/2006/relationships/image" Target="../media/image1802.png"/><Relationship Id="rId393" Type="http://schemas.openxmlformats.org/officeDocument/2006/relationships/image" Target="../media/image1823.png"/><Relationship Id="rId407" Type="http://schemas.openxmlformats.org/officeDocument/2006/relationships/image" Target="../media/image1830.png"/><Relationship Id="rId449" Type="http://schemas.openxmlformats.org/officeDocument/2006/relationships/image" Target="../media/image1851.png"/><Relationship Id="rId211" Type="http://schemas.openxmlformats.org/officeDocument/2006/relationships/image" Target="../media/image1732.png"/><Relationship Id="rId253" Type="http://schemas.openxmlformats.org/officeDocument/2006/relationships/image" Target="../media/image1753.png"/><Relationship Id="rId295" Type="http://schemas.openxmlformats.org/officeDocument/2006/relationships/image" Target="../media/image1774.png"/><Relationship Id="rId309" Type="http://schemas.openxmlformats.org/officeDocument/2006/relationships/image" Target="../media/image1781.png"/><Relationship Id="rId460" Type="http://schemas.openxmlformats.org/officeDocument/2006/relationships/customXml" Target="../ink/ink1937.xml"/><Relationship Id="rId516" Type="http://schemas.openxmlformats.org/officeDocument/2006/relationships/customXml" Target="../ink/ink1965.xml"/><Relationship Id="rId48" Type="http://schemas.openxmlformats.org/officeDocument/2006/relationships/customXml" Target="../ink/ink1731.xml"/><Relationship Id="rId113" Type="http://schemas.openxmlformats.org/officeDocument/2006/relationships/image" Target="../media/image1683.png"/><Relationship Id="rId320" Type="http://schemas.openxmlformats.org/officeDocument/2006/relationships/customXml" Target="../ink/ink1867.xml"/><Relationship Id="rId155" Type="http://schemas.openxmlformats.org/officeDocument/2006/relationships/image" Target="../media/image1704.png"/><Relationship Id="rId197" Type="http://schemas.openxmlformats.org/officeDocument/2006/relationships/image" Target="../media/image1725.png"/><Relationship Id="rId362" Type="http://schemas.openxmlformats.org/officeDocument/2006/relationships/customXml" Target="../ink/ink1888.xml"/><Relationship Id="rId418" Type="http://schemas.openxmlformats.org/officeDocument/2006/relationships/customXml" Target="../ink/ink1916.xml"/><Relationship Id="rId222" Type="http://schemas.openxmlformats.org/officeDocument/2006/relationships/customXml" Target="../ink/ink1818.xml"/><Relationship Id="rId264" Type="http://schemas.openxmlformats.org/officeDocument/2006/relationships/customXml" Target="../ink/ink1839.xml"/><Relationship Id="rId471" Type="http://schemas.openxmlformats.org/officeDocument/2006/relationships/image" Target="../media/image1862.png"/><Relationship Id="rId17" Type="http://schemas.openxmlformats.org/officeDocument/2006/relationships/image" Target="../media/image1635.png"/><Relationship Id="rId59" Type="http://schemas.openxmlformats.org/officeDocument/2006/relationships/image" Target="../media/image1656.png"/><Relationship Id="rId124" Type="http://schemas.openxmlformats.org/officeDocument/2006/relationships/customXml" Target="../ink/ink1769.xml"/><Relationship Id="rId70" Type="http://schemas.openxmlformats.org/officeDocument/2006/relationships/customXml" Target="../ink/ink1742.xml"/><Relationship Id="rId166" Type="http://schemas.openxmlformats.org/officeDocument/2006/relationships/customXml" Target="../ink/ink1790.xml"/><Relationship Id="rId331" Type="http://schemas.openxmlformats.org/officeDocument/2006/relationships/image" Target="../media/image1792.png"/><Relationship Id="rId373" Type="http://schemas.openxmlformats.org/officeDocument/2006/relationships/image" Target="../media/image1813.png"/><Relationship Id="rId429" Type="http://schemas.openxmlformats.org/officeDocument/2006/relationships/image" Target="../media/image184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743.png"/><Relationship Id="rId440" Type="http://schemas.openxmlformats.org/officeDocument/2006/relationships/customXml" Target="../ink/ink1927.xml"/><Relationship Id="rId28" Type="http://schemas.openxmlformats.org/officeDocument/2006/relationships/customXml" Target="../ink/ink1721.xml"/><Relationship Id="rId275" Type="http://schemas.openxmlformats.org/officeDocument/2006/relationships/image" Target="../media/image1764.png"/><Relationship Id="rId300" Type="http://schemas.openxmlformats.org/officeDocument/2006/relationships/customXml" Target="../ink/ink1857.xml"/><Relationship Id="rId482" Type="http://schemas.openxmlformats.org/officeDocument/2006/relationships/customXml" Target="../ink/ink1948.xml"/><Relationship Id="rId81" Type="http://schemas.openxmlformats.org/officeDocument/2006/relationships/image" Target="../media/image1667.png"/><Relationship Id="rId135" Type="http://schemas.openxmlformats.org/officeDocument/2006/relationships/image" Target="../media/image1694.png"/><Relationship Id="rId177" Type="http://schemas.openxmlformats.org/officeDocument/2006/relationships/image" Target="../media/image1715.png"/><Relationship Id="rId342" Type="http://schemas.openxmlformats.org/officeDocument/2006/relationships/customXml" Target="../ink/ink1878.xml"/><Relationship Id="rId384" Type="http://schemas.openxmlformats.org/officeDocument/2006/relationships/customXml" Target="../ink/ink1899.xml"/><Relationship Id="rId202" Type="http://schemas.openxmlformats.org/officeDocument/2006/relationships/customXml" Target="../ink/ink1808.xml"/><Relationship Id="rId244" Type="http://schemas.openxmlformats.org/officeDocument/2006/relationships/customXml" Target="../ink/ink1829.xml"/><Relationship Id="rId39" Type="http://schemas.openxmlformats.org/officeDocument/2006/relationships/image" Target="../media/image1646.png"/><Relationship Id="rId286" Type="http://schemas.openxmlformats.org/officeDocument/2006/relationships/customXml" Target="../ink/ink1850.xml"/><Relationship Id="rId451" Type="http://schemas.openxmlformats.org/officeDocument/2006/relationships/image" Target="../media/image1852.png"/><Relationship Id="rId493" Type="http://schemas.openxmlformats.org/officeDocument/2006/relationships/image" Target="../media/image1873.png"/><Relationship Id="rId507" Type="http://schemas.openxmlformats.org/officeDocument/2006/relationships/image" Target="../media/image1880.png"/><Relationship Id="rId50" Type="http://schemas.openxmlformats.org/officeDocument/2006/relationships/customXml" Target="../ink/ink1732.xml"/><Relationship Id="rId104" Type="http://schemas.openxmlformats.org/officeDocument/2006/relationships/customXml" Target="../ink/ink1759.xml"/><Relationship Id="rId146" Type="http://schemas.openxmlformats.org/officeDocument/2006/relationships/customXml" Target="../ink/ink1780.xml"/><Relationship Id="rId188" Type="http://schemas.openxmlformats.org/officeDocument/2006/relationships/customXml" Target="../ink/ink1801.xml"/><Relationship Id="rId311" Type="http://schemas.openxmlformats.org/officeDocument/2006/relationships/image" Target="../media/image1782.png"/><Relationship Id="rId353" Type="http://schemas.openxmlformats.org/officeDocument/2006/relationships/image" Target="../media/image1803.png"/><Relationship Id="rId395" Type="http://schemas.openxmlformats.org/officeDocument/2006/relationships/image" Target="../media/image1824.png"/><Relationship Id="rId409" Type="http://schemas.openxmlformats.org/officeDocument/2006/relationships/image" Target="../media/image1831.png"/><Relationship Id="rId92" Type="http://schemas.openxmlformats.org/officeDocument/2006/relationships/customXml" Target="../ink/ink1753.xml"/><Relationship Id="rId213" Type="http://schemas.openxmlformats.org/officeDocument/2006/relationships/image" Target="../media/image1733.png"/><Relationship Id="rId420" Type="http://schemas.openxmlformats.org/officeDocument/2006/relationships/customXml" Target="../ink/ink1917.xml"/><Relationship Id="rId255" Type="http://schemas.openxmlformats.org/officeDocument/2006/relationships/image" Target="../media/image1754.png"/><Relationship Id="rId297" Type="http://schemas.openxmlformats.org/officeDocument/2006/relationships/image" Target="../media/image1775.png"/><Relationship Id="rId462" Type="http://schemas.openxmlformats.org/officeDocument/2006/relationships/customXml" Target="../ink/ink1938.xml"/><Relationship Id="rId518" Type="http://schemas.openxmlformats.org/officeDocument/2006/relationships/customXml" Target="../ink/ink1966.xml"/><Relationship Id="rId115" Type="http://schemas.openxmlformats.org/officeDocument/2006/relationships/image" Target="../media/image1684.png"/><Relationship Id="rId157" Type="http://schemas.openxmlformats.org/officeDocument/2006/relationships/image" Target="../media/image1705.png"/><Relationship Id="rId322" Type="http://schemas.openxmlformats.org/officeDocument/2006/relationships/customXml" Target="../ink/ink1868.xml"/><Relationship Id="rId364" Type="http://schemas.openxmlformats.org/officeDocument/2006/relationships/customXml" Target="../ink/ink1889.xml"/><Relationship Id="rId61" Type="http://schemas.openxmlformats.org/officeDocument/2006/relationships/image" Target="../media/image1657.png"/><Relationship Id="rId199" Type="http://schemas.openxmlformats.org/officeDocument/2006/relationships/image" Target="../media/image1726.png"/><Relationship Id="rId19" Type="http://schemas.openxmlformats.org/officeDocument/2006/relationships/image" Target="../media/image1636.png"/><Relationship Id="rId224" Type="http://schemas.openxmlformats.org/officeDocument/2006/relationships/customXml" Target="../ink/ink1819.xml"/><Relationship Id="rId266" Type="http://schemas.openxmlformats.org/officeDocument/2006/relationships/customXml" Target="../ink/ink1840.xml"/><Relationship Id="rId431" Type="http://schemas.openxmlformats.org/officeDocument/2006/relationships/image" Target="../media/image1842.png"/><Relationship Id="rId473" Type="http://schemas.openxmlformats.org/officeDocument/2006/relationships/image" Target="../media/image1863.png"/><Relationship Id="rId30" Type="http://schemas.openxmlformats.org/officeDocument/2006/relationships/customXml" Target="../ink/ink1722.xml"/><Relationship Id="rId126" Type="http://schemas.openxmlformats.org/officeDocument/2006/relationships/customXml" Target="../ink/ink1770.xml"/><Relationship Id="rId168" Type="http://schemas.openxmlformats.org/officeDocument/2006/relationships/customXml" Target="../ink/ink1791.xml"/><Relationship Id="rId333" Type="http://schemas.openxmlformats.org/officeDocument/2006/relationships/image" Target="../media/image1793.png"/><Relationship Id="rId72" Type="http://schemas.openxmlformats.org/officeDocument/2006/relationships/customXml" Target="../ink/ink1743.xml"/><Relationship Id="rId375" Type="http://schemas.openxmlformats.org/officeDocument/2006/relationships/image" Target="../media/image1814.png"/><Relationship Id="rId3" Type="http://schemas.openxmlformats.org/officeDocument/2006/relationships/image" Target="../media/image1628.png"/><Relationship Id="rId235" Type="http://schemas.openxmlformats.org/officeDocument/2006/relationships/image" Target="../media/image1744.png"/><Relationship Id="rId277" Type="http://schemas.openxmlformats.org/officeDocument/2006/relationships/image" Target="../media/image1765.png"/><Relationship Id="rId400" Type="http://schemas.openxmlformats.org/officeDocument/2006/relationships/customXml" Target="../ink/ink1907.xml"/><Relationship Id="rId442" Type="http://schemas.openxmlformats.org/officeDocument/2006/relationships/customXml" Target="../ink/ink1928.xml"/><Relationship Id="rId484" Type="http://schemas.openxmlformats.org/officeDocument/2006/relationships/customXml" Target="../ink/ink1949.xml"/><Relationship Id="rId137" Type="http://schemas.openxmlformats.org/officeDocument/2006/relationships/image" Target="../media/image1695.png"/><Relationship Id="rId302" Type="http://schemas.openxmlformats.org/officeDocument/2006/relationships/customXml" Target="../ink/ink1858.xml"/><Relationship Id="rId344" Type="http://schemas.openxmlformats.org/officeDocument/2006/relationships/customXml" Target="../ink/ink1879.xml"/><Relationship Id="rId41" Type="http://schemas.openxmlformats.org/officeDocument/2006/relationships/image" Target="../media/image1647.png"/><Relationship Id="rId83" Type="http://schemas.openxmlformats.org/officeDocument/2006/relationships/image" Target="../media/image1668.png"/><Relationship Id="rId179" Type="http://schemas.openxmlformats.org/officeDocument/2006/relationships/image" Target="../media/image1716.png"/><Relationship Id="rId386" Type="http://schemas.openxmlformats.org/officeDocument/2006/relationships/customXml" Target="../ink/ink1900.xml"/><Relationship Id="rId190" Type="http://schemas.openxmlformats.org/officeDocument/2006/relationships/customXml" Target="../ink/ink1802.xml"/><Relationship Id="rId204" Type="http://schemas.openxmlformats.org/officeDocument/2006/relationships/customXml" Target="../ink/ink1809.xml"/><Relationship Id="rId246" Type="http://schemas.openxmlformats.org/officeDocument/2006/relationships/customXml" Target="../ink/ink1830.xml"/><Relationship Id="rId288" Type="http://schemas.openxmlformats.org/officeDocument/2006/relationships/customXml" Target="../ink/ink1851.xml"/><Relationship Id="rId411" Type="http://schemas.openxmlformats.org/officeDocument/2006/relationships/image" Target="../media/image1832.png"/><Relationship Id="rId453" Type="http://schemas.openxmlformats.org/officeDocument/2006/relationships/image" Target="../media/image1853.png"/><Relationship Id="rId509" Type="http://schemas.openxmlformats.org/officeDocument/2006/relationships/image" Target="../media/image1881.png"/><Relationship Id="rId106" Type="http://schemas.openxmlformats.org/officeDocument/2006/relationships/customXml" Target="../ink/ink1760.xml"/><Relationship Id="rId313" Type="http://schemas.openxmlformats.org/officeDocument/2006/relationships/image" Target="../media/image1783.png"/><Relationship Id="rId495" Type="http://schemas.openxmlformats.org/officeDocument/2006/relationships/image" Target="../media/image1874.png"/><Relationship Id="rId10" Type="http://schemas.openxmlformats.org/officeDocument/2006/relationships/customXml" Target="../ink/ink1712.xml"/><Relationship Id="rId52" Type="http://schemas.openxmlformats.org/officeDocument/2006/relationships/customXml" Target="../ink/ink1733.xml"/><Relationship Id="rId94" Type="http://schemas.openxmlformats.org/officeDocument/2006/relationships/customXml" Target="../ink/ink1754.xml"/><Relationship Id="rId148" Type="http://schemas.openxmlformats.org/officeDocument/2006/relationships/customXml" Target="../ink/ink1781.xml"/><Relationship Id="rId355" Type="http://schemas.openxmlformats.org/officeDocument/2006/relationships/image" Target="../media/image1804.png"/><Relationship Id="rId397" Type="http://schemas.openxmlformats.org/officeDocument/2006/relationships/image" Target="../media/image1825.png"/><Relationship Id="rId520" Type="http://schemas.openxmlformats.org/officeDocument/2006/relationships/customXml" Target="../ink/ink1967.xml"/><Relationship Id="rId215" Type="http://schemas.openxmlformats.org/officeDocument/2006/relationships/image" Target="../media/image1734.png"/><Relationship Id="rId257" Type="http://schemas.openxmlformats.org/officeDocument/2006/relationships/image" Target="../media/image1755.png"/><Relationship Id="rId422" Type="http://schemas.openxmlformats.org/officeDocument/2006/relationships/customXml" Target="../ink/ink1918.xml"/><Relationship Id="rId464" Type="http://schemas.openxmlformats.org/officeDocument/2006/relationships/customXml" Target="../ink/ink1939.xml"/><Relationship Id="rId299" Type="http://schemas.openxmlformats.org/officeDocument/2006/relationships/image" Target="../media/image1776.png"/><Relationship Id="rId63" Type="http://schemas.openxmlformats.org/officeDocument/2006/relationships/image" Target="../media/image1658.png"/><Relationship Id="rId159" Type="http://schemas.openxmlformats.org/officeDocument/2006/relationships/image" Target="../media/image1706.png"/><Relationship Id="rId366" Type="http://schemas.openxmlformats.org/officeDocument/2006/relationships/customXml" Target="../ink/ink1890.xml"/><Relationship Id="rId226" Type="http://schemas.openxmlformats.org/officeDocument/2006/relationships/customXml" Target="../ink/ink1820.xml"/><Relationship Id="rId433" Type="http://schemas.openxmlformats.org/officeDocument/2006/relationships/image" Target="../media/image1843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45.png"/><Relationship Id="rId671" Type="http://schemas.openxmlformats.org/officeDocument/2006/relationships/customXml" Target="../ink/ink2307.xml"/><Relationship Id="rId769" Type="http://schemas.openxmlformats.org/officeDocument/2006/relationships/customXml" Target="../ink/ink2356.xml"/><Relationship Id="rId21" Type="http://schemas.openxmlformats.org/officeDocument/2006/relationships/image" Target="../media/image1898.png"/><Relationship Id="rId324" Type="http://schemas.openxmlformats.org/officeDocument/2006/relationships/customXml" Target="../ink/ink2131.xml"/><Relationship Id="rId531" Type="http://schemas.openxmlformats.org/officeDocument/2006/relationships/image" Target="../media/image2151.png"/><Relationship Id="rId629" Type="http://schemas.openxmlformats.org/officeDocument/2006/relationships/image" Target="../media/image2199.png"/><Relationship Id="rId170" Type="http://schemas.openxmlformats.org/officeDocument/2006/relationships/customXml" Target="../ink/ink2053.xml"/><Relationship Id="rId836" Type="http://schemas.openxmlformats.org/officeDocument/2006/relationships/image" Target="../media/image2301.png"/><Relationship Id="rId268" Type="http://schemas.openxmlformats.org/officeDocument/2006/relationships/customXml" Target="../ink/ink2102.xml"/><Relationship Id="rId475" Type="http://schemas.openxmlformats.org/officeDocument/2006/relationships/image" Target="../media/image2123.png"/><Relationship Id="rId682" Type="http://schemas.openxmlformats.org/officeDocument/2006/relationships/image" Target="../media/image2224.png"/><Relationship Id="rId32" Type="http://schemas.openxmlformats.org/officeDocument/2006/relationships/customXml" Target="../ink/ink1984.xml"/><Relationship Id="rId128" Type="http://schemas.openxmlformats.org/officeDocument/2006/relationships/customXml" Target="../ink/ink2032.xml"/><Relationship Id="rId335" Type="http://schemas.openxmlformats.org/officeDocument/2006/relationships/image" Target="../media/image2053.png"/><Relationship Id="rId542" Type="http://schemas.openxmlformats.org/officeDocument/2006/relationships/customXml" Target="../ink/ink2240.xml"/><Relationship Id="rId181" Type="http://schemas.openxmlformats.org/officeDocument/2006/relationships/image" Target="../media/image1977.png"/><Relationship Id="rId402" Type="http://schemas.openxmlformats.org/officeDocument/2006/relationships/customXml" Target="../ink/ink2170.xml"/><Relationship Id="rId847" Type="http://schemas.openxmlformats.org/officeDocument/2006/relationships/customXml" Target="../ink/ink2395.xml"/><Relationship Id="rId279" Type="http://schemas.openxmlformats.org/officeDocument/2006/relationships/image" Target="../media/image2026.png"/><Relationship Id="rId486" Type="http://schemas.openxmlformats.org/officeDocument/2006/relationships/customXml" Target="../ink/ink2212.xml"/><Relationship Id="rId693" Type="http://schemas.openxmlformats.org/officeDocument/2006/relationships/customXml" Target="../ink/ink2318.xml"/><Relationship Id="rId707" Type="http://schemas.openxmlformats.org/officeDocument/2006/relationships/customXml" Target="../ink/ink2325.xml"/><Relationship Id="rId43" Type="http://schemas.openxmlformats.org/officeDocument/2006/relationships/image" Target="../media/image1909.png"/><Relationship Id="rId139" Type="http://schemas.openxmlformats.org/officeDocument/2006/relationships/image" Target="../media/image1956.png"/><Relationship Id="rId346" Type="http://schemas.openxmlformats.org/officeDocument/2006/relationships/customXml" Target="../ink/ink2142.xml"/><Relationship Id="rId553" Type="http://schemas.openxmlformats.org/officeDocument/2006/relationships/image" Target="../media/image2162.png"/><Relationship Id="rId760" Type="http://schemas.openxmlformats.org/officeDocument/2006/relationships/image" Target="../media/image2263.png"/><Relationship Id="rId192" Type="http://schemas.openxmlformats.org/officeDocument/2006/relationships/customXml" Target="../ink/ink2064.xml"/><Relationship Id="rId206" Type="http://schemas.openxmlformats.org/officeDocument/2006/relationships/customXml" Target="../ink/ink2071.xml"/><Relationship Id="rId413" Type="http://schemas.openxmlformats.org/officeDocument/2006/relationships/image" Target="../media/image2092.png"/><Relationship Id="rId497" Type="http://schemas.openxmlformats.org/officeDocument/2006/relationships/image" Target="../media/image2134.png"/><Relationship Id="rId620" Type="http://schemas.openxmlformats.org/officeDocument/2006/relationships/image" Target="../media/image2195.png"/><Relationship Id="rId718" Type="http://schemas.openxmlformats.org/officeDocument/2006/relationships/image" Target="../media/image2242.png"/><Relationship Id="rId357" Type="http://schemas.openxmlformats.org/officeDocument/2006/relationships/image" Target="../media/image2064.png"/><Relationship Id="rId54" Type="http://schemas.openxmlformats.org/officeDocument/2006/relationships/customXml" Target="../ink/ink1995.xml"/><Relationship Id="rId217" Type="http://schemas.openxmlformats.org/officeDocument/2006/relationships/image" Target="../media/image1995.png"/><Relationship Id="rId564" Type="http://schemas.openxmlformats.org/officeDocument/2006/relationships/customXml" Target="../ink/ink2251.xml"/><Relationship Id="rId771" Type="http://schemas.openxmlformats.org/officeDocument/2006/relationships/customXml" Target="../ink/ink2357.xml"/><Relationship Id="rId424" Type="http://schemas.openxmlformats.org/officeDocument/2006/relationships/customXml" Target="../ink/ink2181.xml"/><Relationship Id="rId631" Type="http://schemas.openxmlformats.org/officeDocument/2006/relationships/image" Target="../media/image2200.png"/><Relationship Id="rId729" Type="http://schemas.openxmlformats.org/officeDocument/2006/relationships/customXml" Target="../ink/ink2336.xml"/><Relationship Id="rId270" Type="http://schemas.openxmlformats.org/officeDocument/2006/relationships/customXml" Target="../ink/ink2103.xml"/><Relationship Id="rId65" Type="http://schemas.openxmlformats.org/officeDocument/2006/relationships/image" Target="../media/image1919.png"/><Relationship Id="rId130" Type="http://schemas.openxmlformats.org/officeDocument/2006/relationships/customXml" Target="../ink/ink2033.xml"/><Relationship Id="rId368" Type="http://schemas.openxmlformats.org/officeDocument/2006/relationships/customXml" Target="../ink/ink2153.xml"/><Relationship Id="rId575" Type="http://schemas.openxmlformats.org/officeDocument/2006/relationships/image" Target="../media/image2173.png"/><Relationship Id="rId782" Type="http://schemas.openxmlformats.org/officeDocument/2006/relationships/image" Target="../media/image2274.png"/><Relationship Id="rId228" Type="http://schemas.openxmlformats.org/officeDocument/2006/relationships/customXml" Target="../ink/ink2082.xml"/><Relationship Id="rId435" Type="http://schemas.openxmlformats.org/officeDocument/2006/relationships/image" Target="../media/image2103.png"/><Relationship Id="rId642" Type="http://schemas.openxmlformats.org/officeDocument/2006/relationships/image" Target="../media/image2205.png"/><Relationship Id="rId281" Type="http://schemas.openxmlformats.org/officeDocument/2006/relationships/image" Target="../media/image2027.png"/><Relationship Id="rId502" Type="http://schemas.openxmlformats.org/officeDocument/2006/relationships/customXml" Target="../ink/ink2220.xml"/><Relationship Id="rId76" Type="http://schemas.openxmlformats.org/officeDocument/2006/relationships/customXml" Target="../ink/ink2006.xml"/><Relationship Id="rId141" Type="http://schemas.openxmlformats.org/officeDocument/2006/relationships/image" Target="../media/image1957.png"/><Relationship Id="rId379" Type="http://schemas.openxmlformats.org/officeDocument/2006/relationships/image" Target="../media/image2075.png"/><Relationship Id="rId586" Type="http://schemas.openxmlformats.org/officeDocument/2006/relationships/customXml" Target="../ink/ink2262.xml"/><Relationship Id="rId793" Type="http://schemas.openxmlformats.org/officeDocument/2006/relationships/customXml" Target="../ink/ink2368.xml"/><Relationship Id="rId807" Type="http://schemas.openxmlformats.org/officeDocument/2006/relationships/customXml" Target="../ink/ink2375.xml"/><Relationship Id="rId7" Type="http://schemas.openxmlformats.org/officeDocument/2006/relationships/image" Target="../media/image1891.png"/><Relationship Id="rId239" Type="http://schemas.openxmlformats.org/officeDocument/2006/relationships/image" Target="../media/image2006.png"/><Relationship Id="rId446" Type="http://schemas.openxmlformats.org/officeDocument/2006/relationships/customXml" Target="../ink/ink2192.xml"/><Relationship Id="rId653" Type="http://schemas.openxmlformats.org/officeDocument/2006/relationships/image" Target="../media/image2210.png"/><Relationship Id="rId292" Type="http://schemas.openxmlformats.org/officeDocument/2006/relationships/customXml" Target="../ink/ink2115.xml"/><Relationship Id="rId306" Type="http://schemas.openxmlformats.org/officeDocument/2006/relationships/customXml" Target="../ink/ink2122.xml"/><Relationship Id="rId87" Type="http://schemas.openxmlformats.org/officeDocument/2006/relationships/image" Target="../media/image1930.png"/><Relationship Id="rId513" Type="http://schemas.openxmlformats.org/officeDocument/2006/relationships/image" Target="../media/image2142.png"/><Relationship Id="rId597" Type="http://schemas.openxmlformats.org/officeDocument/2006/relationships/image" Target="../media/image2184.png"/><Relationship Id="rId720" Type="http://schemas.openxmlformats.org/officeDocument/2006/relationships/image" Target="../media/image2243.png"/><Relationship Id="rId818" Type="http://schemas.openxmlformats.org/officeDocument/2006/relationships/image" Target="../media/image2292.png"/><Relationship Id="rId152" Type="http://schemas.openxmlformats.org/officeDocument/2006/relationships/customXml" Target="../ink/ink2044.xml"/><Relationship Id="rId457" Type="http://schemas.openxmlformats.org/officeDocument/2006/relationships/image" Target="../media/image2114.png"/><Relationship Id="rId664" Type="http://schemas.openxmlformats.org/officeDocument/2006/relationships/customXml" Target="../ink/ink2303.xml"/><Relationship Id="rId14" Type="http://schemas.openxmlformats.org/officeDocument/2006/relationships/customXml" Target="../ink/ink1975.xml"/><Relationship Id="rId317" Type="http://schemas.openxmlformats.org/officeDocument/2006/relationships/image" Target="../media/image2044.png"/><Relationship Id="rId524" Type="http://schemas.openxmlformats.org/officeDocument/2006/relationships/customXml" Target="../ink/ink2231.xml"/><Relationship Id="rId731" Type="http://schemas.openxmlformats.org/officeDocument/2006/relationships/customXml" Target="../ink/ink2337.xml"/><Relationship Id="rId98" Type="http://schemas.openxmlformats.org/officeDocument/2006/relationships/customXml" Target="../ink/ink2017.xml"/><Relationship Id="rId163" Type="http://schemas.openxmlformats.org/officeDocument/2006/relationships/image" Target="../media/image1968.png"/><Relationship Id="rId370" Type="http://schemas.openxmlformats.org/officeDocument/2006/relationships/customXml" Target="../ink/ink2154.xml"/><Relationship Id="rId829" Type="http://schemas.openxmlformats.org/officeDocument/2006/relationships/customXml" Target="../ink/ink2386.xml"/><Relationship Id="rId230" Type="http://schemas.openxmlformats.org/officeDocument/2006/relationships/customXml" Target="../ink/ink2083.xml"/><Relationship Id="rId468" Type="http://schemas.openxmlformats.org/officeDocument/2006/relationships/customXml" Target="../ink/ink2203.xml"/><Relationship Id="rId675" Type="http://schemas.openxmlformats.org/officeDocument/2006/relationships/customXml" Target="../ink/ink2309.xml"/><Relationship Id="rId25" Type="http://schemas.openxmlformats.org/officeDocument/2006/relationships/image" Target="../media/image1900.png"/><Relationship Id="rId328" Type="http://schemas.openxmlformats.org/officeDocument/2006/relationships/customXml" Target="../ink/ink2133.xml"/><Relationship Id="rId535" Type="http://schemas.openxmlformats.org/officeDocument/2006/relationships/image" Target="../media/image2153.png"/><Relationship Id="rId742" Type="http://schemas.openxmlformats.org/officeDocument/2006/relationships/image" Target="../media/image2254.png"/><Relationship Id="rId174" Type="http://schemas.openxmlformats.org/officeDocument/2006/relationships/customXml" Target="../ink/ink2055.xml"/><Relationship Id="rId381" Type="http://schemas.openxmlformats.org/officeDocument/2006/relationships/image" Target="../media/image2076.png"/><Relationship Id="rId602" Type="http://schemas.openxmlformats.org/officeDocument/2006/relationships/customXml" Target="../ink/ink2270.xml"/><Relationship Id="rId241" Type="http://schemas.openxmlformats.org/officeDocument/2006/relationships/image" Target="../media/image2007.png"/><Relationship Id="rId479" Type="http://schemas.openxmlformats.org/officeDocument/2006/relationships/image" Target="../media/image2125.png"/><Relationship Id="rId686" Type="http://schemas.openxmlformats.org/officeDocument/2006/relationships/image" Target="../media/image2226.png"/><Relationship Id="rId36" Type="http://schemas.openxmlformats.org/officeDocument/2006/relationships/customXml" Target="../ink/ink1986.xml"/><Relationship Id="rId339" Type="http://schemas.openxmlformats.org/officeDocument/2006/relationships/image" Target="../media/image2055.png"/><Relationship Id="rId546" Type="http://schemas.openxmlformats.org/officeDocument/2006/relationships/customXml" Target="../ink/ink2242.xml"/><Relationship Id="rId753" Type="http://schemas.openxmlformats.org/officeDocument/2006/relationships/customXml" Target="../ink/ink2348.xml"/><Relationship Id="rId101" Type="http://schemas.openxmlformats.org/officeDocument/2006/relationships/image" Target="../media/image1937.png"/><Relationship Id="rId185" Type="http://schemas.openxmlformats.org/officeDocument/2006/relationships/image" Target="../media/image1979.png"/><Relationship Id="rId406" Type="http://schemas.openxmlformats.org/officeDocument/2006/relationships/customXml" Target="../ink/ink2172.xml"/><Relationship Id="rId392" Type="http://schemas.openxmlformats.org/officeDocument/2006/relationships/customXml" Target="../ink/ink2165.xml"/><Relationship Id="rId613" Type="http://schemas.openxmlformats.org/officeDocument/2006/relationships/image" Target="../media/image2192.png"/><Relationship Id="rId697" Type="http://schemas.openxmlformats.org/officeDocument/2006/relationships/customXml" Target="../ink/ink2320.xml"/><Relationship Id="rId820" Type="http://schemas.openxmlformats.org/officeDocument/2006/relationships/image" Target="../media/image2293.png"/><Relationship Id="rId252" Type="http://schemas.openxmlformats.org/officeDocument/2006/relationships/customXml" Target="../ink/ink2094.xml"/><Relationship Id="rId47" Type="http://schemas.openxmlformats.org/officeDocument/2006/relationships/image" Target="../media/image1911.png"/><Relationship Id="rId112" Type="http://schemas.openxmlformats.org/officeDocument/2006/relationships/customXml" Target="../ink/ink2024.xml"/><Relationship Id="rId557" Type="http://schemas.openxmlformats.org/officeDocument/2006/relationships/image" Target="../media/image2164.png"/><Relationship Id="rId764" Type="http://schemas.openxmlformats.org/officeDocument/2006/relationships/image" Target="../media/image2265.png"/><Relationship Id="rId196" Type="http://schemas.openxmlformats.org/officeDocument/2006/relationships/customXml" Target="../ink/ink2066.xml"/><Relationship Id="rId417" Type="http://schemas.openxmlformats.org/officeDocument/2006/relationships/image" Target="../media/image2094.png"/><Relationship Id="rId624" Type="http://schemas.openxmlformats.org/officeDocument/2006/relationships/customXml" Target="../ink/ink2282.xml"/><Relationship Id="rId831" Type="http://schemas.openxmlformats.org/officeDocument/2006/relationships/customXml" Target="../ink/ink2387.xml"/><Relationship Id="rId263" Type="http://schemas.openxmlformats.org/officeDocument/2006/relationships/image" Target="../media/image2018.png"/><Relationship Id="rId470" Type="http://schemas.openxmlformats.org/officeDocument/2006/relationships/customXml" Target="../ink/ink2204.xml"/><Relationship Id="rId58" Type="http://schemas.openxmlformats.org/officeDocument/2006/relationships/customXml" Target="../ink/ink1997.xml"/><Relationship Id="rId123" Type="http://schemas.openxmlformats.org/officeDocument/2006/relationships/image" Target="../media/image1948.png"/><Relationship Id="rId330" Type="http://schemas.openxmlformats.org/officeDocument/2006/relationships/customXml" Target="../ink/ink2134.xml"/><Relationship Id="rId568" Type="http://schemas.openxmlformats.org/officeDocument/2006/relationships/customXml" Target="../ink/ink2253.xml"/><Relationship Id="rId775" Type="http://schemas.openxmlformats.org/officeDocument/2006/relationships/customXml" Target="../ink/ink2359.xml"/><Relationship Id="rId428" Type="http://schemas.openxmlformats.org/officeDocument/2006/relationships/customXml" Target="../ink/ink2183.xml"/><Relationship Id="rId635" Type="http://schemas.openxmlformats.org/officeDocument/2006/relationships/image" Target="../media/image2202.png"/><Relationship Id="rId842" Type="http://schemas.openxmlformats.org/officeDocument/2006/relationships/image" Target="../media/image2304.png"/><Relationship Id="rId274" Type="http://schemas.openxmlformats.org/officeDocument/2006/relationships/customXml" Target="../ink/ink2105.xml"/><Relationship Id="rId481" Type="http://schemas.openxmlformats.org/officeDocument/2006/relationships/image" Target="../media/image2126.png"/><Relationship Id="rId702" Type="http://schemas.openxmlformats.org/officeDocument/2006/relationships/image" Target="../media/image2234.png"/><Relationship Id="rId69" Type="http://schemas.openxmlformats.org/officeDocument/2006/relationships/image" Target="../media/image1921.png"/><Relationship Id="rId134" Type="http://schemas.openxmlformats.org/officeDocument/2006/relationships/customXml" Target="../ink/ink2035.xml"/><Relationship Id="rId579" Type="http://schemas.openxmlformats.org/officeDocument/2006/relationships/image" Target="../media/image2175.png"/><Relationship Id="rId786" Type="http://schemas.openxmlformats.org/officeDocument/2006/relationships/image" Target="../media/image2276.png"/><Relationship Id="rId341" Type="http://schemas.openxmlformats.org/officeDocument/2006/relationships/image" Target="../media/image2056.png"/><Relationship Id="rId439" Type="http://schemas.openxmlformats.org/officeDocument/2006/relationships/image" Target="../media/image2105.png"/><Relationship Id="rId646" Type="http://schemas.openxmlformats.org/officeDocument/2006/relationships/image" Target="../media/image2207.png"/><Relationship Id="rId201" Type="http://schemas.openxmlformats.org/officeDocument/2006/relationships/image" Target="../media/image1987.png"/><Relationship Id="rId285" Type="http://schemas.openxmlformats.org/officeDocument/2006/relationships/image" Target="../media/image2029.png"/><Relationship Id="rId506" Type="http://schemas.openxmlformats.org/officeDocument/2006/relationships/customXml" Target="../ink/ink2222.xml"/><Relationship Id="rId492" Type="http://schemas.openxmlformats.org/officeDocument/2006/relationships/customXml" Target="../ink/ink2215.xml"/><Relationship Id="rId713" Type="http://schemas.openxmlformats.org/officeDocument/2006/relationships/customXml" Target="../ink/ink2328.xml"/><Relationship Id="rId797" Type="http://schemas.openxmlformats.org/officeDocument/2006/relationships/customXml" Target="../ink/ink2370.xml"/><Relationship Id="rId145" Type="http://schemas.openxmlformats.org/officeDocument/2006/relationships/image" Target="../media/image1959.png"/><Relationship Id="rId352" Type="http://schemas.openxmlformats.org/officeDocument/2006/relationships/customXml" Target="../ink/ink2145.xml"/><Relationship Id="rId212" Type="http://schemas.openxmlformats.org/officeDocument/2006/relationships/customXml" Target="../ink/ink2074.xml"/><Relationship Id="rId657" Type="http://schemas.openxmlformats.org/officeDocument/2006/relationships/image" Target="../media/image2212.png"/><Relationship Id="rId296" Type="http://schemas.openxmlformats.org/officeDocument/2006/relationships/customXml" Target="../ink/ink2117.xml"/><Relationship Id="rId517" Type="http://schemas.openxmlformats.org/officeDocument/2006/relationships/image" Target="../media/image2144.png"/><Relationship Id="rId724" Type="http://schemas.openxmlformats.org/officeDocument/2006/relationships/image" Target="../media/image2245.png"/><Relationship Id="rId60" Type="http://schemas.openxmlformats.org/officeDocument/2006/relationships/customXml" Target="../ink/ink1998.xml"/><Relationship Id="rId156" Type="http://schemas.openxmlformats.org/officeDocument/2006/relationships/customXml" Target="../ink/ink2046.xml"/><Relationship Id="rId363" Type="http://schemas.openxmlformats.org/officeDocument/2006/relationships/image" Target="../media/image2067.png"/><Relationship Id="rId570" Type="http://schemas.openxmlformats.org/officeDocument/2006/relationships/customXml" Target="../ink/ink2254.xml"/><Relationship Id="rId223" Type="http://schemas.openxmlformats.org/officeDocument/2006/relationships/image" Target="../media/image1998.png"/><Relationship Id="rId430" Type="http://schemas.openxmlformats.org/officeDocument/2006/relationships/customXml" Target="../ink/ink2184.xml"/><Relationship Id="rId668" Type="http://schemas.openxmlformats.org/officeDocument/2006/relationships/image" Target="../media/image2217.png"/><Relationship Id="rId18" Type="http://schemas.openxmlformats.org/officeDocument/2006/relationships/customXml" Target="../ink/ink1977.xml"/><Relationship Id="rId528" Type="http://schemas.openxmlformats.org/officeDocument/2006/relationships/customXml" Target="../ink/ink2233.xml"/><Relationship Id="rId735" Type="http://schemas.openxmlformats.org/officeDocument/2006/relationships/customXml" Target="../ink/ink2339.xml"/><Relationship Id="rId167" Type="http://schemas.openxmlformats.org/officeDocument/2006/relationships/image" Target="../media/image1970.png"/><Relationship Id="rId374" Type="http://schemas.openxmlformats.org/officeDocument/2006/relationships/customXml" Target="../ink/ink2156.xml"/><Relationship Id="rId581" Type="http://schemas.openxmlformats.org/officeDocument/2006/relationships/image" Target="../media/image2176.png"/><Relationship Id="rId71" Type="http://schemas.openxmlformats.org/officeDocument/2006/relationships/image" Target="../media/image1922.png"/><Relationship Id="rId234" Type="http://schemas.openxmlformats.org/officeDocument/2006/relationships/customXml" Target="../ink/ink2085.xml"/><Relationship Id="rId679" Type="http://schemas.openxmlformats.org/officeDocument/2006/relationships/customXml" Target="../ink/ink2311.xml"/><Relationship Id="rId802" Type="http://schemas.openxmlformats.org/officeDocument/2006/relationships/image" Target="../media/image2284.png"/><Relationship Id="rId2" Type="http://schemas.openxmlformats.org/officeDocument/2006/relationships/customXml" Target="../ink/ink1969.xml"/><Relationship Id="rId29" Type="http://schemas.openxmlformats.org/officeDocument/2006/relationships/image" Target="../media/image1902.png"/><Relationship Id="rId441" Type="http://schemas.openxmlformats.org/officeDocument/2006/relationships/image" Target="../media/image2106.png"/><Relationship Id="rId539" Type="http://schemas.openxmlformats.org/officeDocument/2006/relationships/image" Target="../media/image2155.png"/><Relationship Id="rId746" Type="http://schemas.openxmlformats.org/officeDocument/2006/relationships/image" Target="../media/image2256.png"/><Relationship Id="rId178" Type="http://schemas.openxmlformats.org/officeDocument/2006/relationships/customXml" Target="../ink/ink2057.xml"/><Relationship Id="rId301" Type="http://schemas.openxmlformats.org/officeDocument/2006/relationships/image" Target="../media/image2036.png"/><Relationship Id="rId82" Type="http://schemas.openxmlformats.org/officeDocument/2006/relationships/customXml" Target="../ink/ink2009.xml"/><Relationship Id="rId385" Type="http://schemas.openxmlformats.org/officeDocument/2006/relationships/image" Target="../media/image2078.png"/><Relationship Id="rId592" Type="http://schemas.openxmlformats.org/officeDocument/2006/relationships/customXml" Target="../ink/ink2265.xml"/><Relationship Id="rId606" Type="http://schemas.openxmlformats.org/officeDocument/2006/relationships/customXml" Target="../ink/ink2272.xml"/><Relationship Id="rId813" Type="http://schemas.openxmlformats.org/officeDocument/2006/relationships/customXml" Target="../ink/ink2378.xml"/><Relationship Id="rId245" Type="http://schemas.openxmlformats.org/officeDocument/2006/relationships/image" Target="../media/image2009.png"/><Relationship Id="rId452" Type="http://schemas.openxmlformats.org/officeDocument/2006/relationships/customXml" Target="../ink/ink2195.xml"/><Relationship Id="rId105" Type="http://schemas.openxmlformats.org/officeDocument/2006/relationships/image" Target="../media/image1939.png"/><Relationship Id="rId312" Type="http://schemas.openxmlformats.org/officeDocument/2006/relationships/customXml" Target="../ink/ink2125.xml"/><Relationship Id="rId757" Type="http://schemas.openxmlformats.org/officeDocument/2006/relationships/customXml" Target="../ink/ink2350.xml"/><Relationship Id="rId93" Type="http://schemas.openxmlformats.org/officeDocument/2006/relationships/image" Target="../media/image1933.png"/><Relationship Id="rId189" Type="http://schemas.openxmlformats.org/officeDocument/2006/relationships/image" Target="../media/image1981.png"/><Relationship Id="rId396" Type="http://schemas.openxmlformats.org/officeDocument/2006/relationships/customXml" Target="../ink/ink2167.xml"/><Relationship Id="rId617" Type="http://schemas.openxmlformats.org/officeDocument/2006/relationships/image" Target="../media/image2194.png"/><Relationship Id="rId824" Type="http://schemas.openxmlformats.org/officeDocument/2006/relationships/image" Target="../media/image2295.png"/><Relationship Id="rId256" Type="http://schemas.openxmlformats.org/officeDocument/2006/relationships/customXml" Target="../ink/ink2096.xml"/><Relationship Id="rId463" Type="http://schemas.openxmlformats.org/officeDocument/2006/relationships/image" Target="../media/image2117.png"/><Relationship Id="rId670" Type="http://schemas.openxmlformats.org/officeDocument/2006/relationships/image" Target="../media/image2218.png"/><Relationship Id="rId116" Type="http://schemas.openxmlformats.org/officeDocument/2006/relationships/customXml" Target="../ink/ink2026.xml"/><Relationship Id="rId323" Type="http://schemas.openxmlformats.org/officeDocument/2006/relationships/image" Target="../media/image2047.png"/><Relationship Id="rId530" Type="http://schemas.openxmlformats.org/officeDocument/2006/relationships/customXml" Target="../ink/ink2234.xml"/><Relationship Id="rId768" Type="http://schemas.openxmlformats.org/officeDocument/2006/relationships/image" Target="../media/image2267.png"/><Relationship Id="rId20" Type="http://schemas.openxmlformats.org/officeDocument/2006/relationships/customXml" Target="../ink/ink1978.xml"/><Relationship Id="rId628" Type="http://schemas.openxmlformats.org/officeDocument/2006/relationships/customXml" Target="../ink/ink2284.xml"/><Relationship Id="rId835" Type="http://schemas.openxmlformats.org/officeDocument/2006/relationships/customXml" Target="../ink/ink2389.xml"/><Relationship Id="rId267" Type="http://schemas.openxmlformats.org/officeDocument/2006/relationships/image" Target="../media/image2020.png"/><Relationship Id="rId474" Type="http://schemas.openxmlformats.org/officeDocument/2006/relationships/customXml" Target="../ink/ink2206.xml"/><Relationship Id="rId127" Type="http://schemas.openxmlformats.org/officeDocument/2006/relationships/image" Target="../media/image1950.png"/><Relationship Id="rId681" Type="http://schemas.openxmlformats.org/officeDocument/2006/relationships/customXml" Target="../ink/ink2312.xml"/><Relationship Id="rId779" Type="http://schemas.openxmlformats.org/officeDocument/2006/relationships/customXml" Target="../ink/ink2361.xml"/><Relationship Id="rId31" Type="http://schemas.openxmlformats.org/officeDocument/2006/relationships/image" Target="../media/image1903.png"/><Relationship Id="rId334" Type="http://schemas.openxmlformats.org/officeDocument/2006/relationships/customXml" Target="../ink/ink2136.xml"/><Relationship Id="rId541" Type="http://schemas.openxmlformats.org/officeDocument/2006/relationships/image" Target="../media/image2156.png"/><Relationship Id="rId639" Type="http://schemas.openxmlformats.org/officeDocument/2006/relationships/customXml" Target="../ink/ink2290.xml"/><Relationship Id="rId180" Type="http://schemas.openxmlformats.org/officeDocument/2006/relationships/customXml" Target="../ink/ink2058.xml"/><Relationship Id="rId278" Type="http://schemas.openxmlformats.org/officeDocument/2006/relationships/customXml" Target="../ink/ink2107.xml"/><Relationship Id="rId401" Type="http://schemas.openxmlformats.org/officeDocument/2006/relationships/image" Target="../media/image2086.png"/><Relationship Id="rId846" Type="http://schemas.openxmlformats.org/officeDocument/2006/relationships/image" Target="../media/image2306.png"/><Relationship Id="rId485" Type="http://schemas.openxmlformats.org/officeDocument/2006/relationships/image" Target="../media/image2128.png"/><Relationship Id="rId692" Type="http://schemas.openxmlformats.org/officeDocument/2006/relationships/image" Target="../media/image2229.png"/><Relationship Id="rId706" Type="http://schemas.openxmlformats.org/officeDocument/2006/relationships/image" Target="../media/image2236.png"/><Relationship Id="rId42" Type="http://schemas.openxmlformats.org/officeDocument/2006/relationships/customXml" Target="../ink/ink1989.xml"/><Relationship Id="rId138" Type="http://schemas.openxmlformats.org/officeDocument/2006/relationships/customXml" Target="../ink/ink2037.xml"/><Relationship Id="rId345" Type="http://schemas.openxmlformats.org/officeDocument/2006/relationships/image" Target="../media/image2058.png"/><Relationship Id="rId552" Type="http://schemas.openxmlformats.org/officeDocument/2006/relationships/customXml" Target="../ink/ink2245.xml"/><Relationship Id="rId191" Type="http://schemas.openxmlformats.org/officeDocument/2006/relationships/image" Target="../media/image1982.png"/><Relationship Id="rId205" Type="http://schemas.openxmlformats.org/officeDocument/2006/relationships/image" Target="../media/image1989.png"/><Relationship Id="rId412" Type="http://schemas.openxmlformats.org/officeDocument/2006/relationships/customXml" Target="../ink/ink2175.xml"/><Relationship Id="rId289" Type="http://schemas.openxmlformats.org/officeDocument/2006/relationships/image" Target="../media/image2030.png"/><Relationship Id="rId496" Type="http://schemas.openxmlformats.org/officeDocument/2006/relationships/customXml" Target="../ink/ink2217.xml"/><Relationship Id="rId717" Type="http://schemas.openxmlformats.org/officeDocument/2006/relationships/customXml" Target="../ink/ink2330.xml"/><Relationship Id="rId53" Type="http://schemas.openxmlformats.org/officeDocument/2006/relationships/image" Target="../media/image1913.png"/><Relationship Id="rId149" Type="http://schemas.openxmlformats.org/officeDocument/2006/relationships/image" Target="../media/image1961.png"/><Relationship Id="rId356" Type="http://schemas.openxmlformats.org/officeDocument/2006/relationships/customXml" Target="../ink/ink2147.xml"/><Relationship Id="rId563" Type="http://schemas.openxmlformats.org/officeDocument/2006/relationships/image" Target="../media/image2167.png"/><Relationship Id="rId770" Type="http://schemas.openxmlformats.org/officeDocument/2006/relationships/image" Target="../media/image2268.png"/><Relationship Id="rId216" Type="http://schemas.openxmlformats.org/officeDocument/2006/relationships/customXml" Target="../ink/ink2076.xml"/><Relationship Id="rId423" Type="http://schemas.openxmlformats.org/officeDocument/2006/relationships/image" Target="../media/image2097.png"/><Relationship Id="rId630" Type="http://schemas.openxmlformats.org/officeDocument/2006/relationships/customXml" Target="../ink/ink2285.xml"/><Relationship Id="rId728" Type="http://schemas.openxmlformats.org/officeDocument/2006/relationships/image" Target="../media/image2247.png"/><Relationship Id="rId64" Type="http://schemas.openxmlformats.org/officeDocument/2006/relationships/customXml" Target="../ink/ink2000.xml"/><Relationship Id="rId367" Type="http://schemas.openxmlformats.org/officeDocument/2006/relationships/image" Target="../media/image2069.png"/><Relationship Id="rId574" Type="http://schemas.openxmlformats.org/officeDocument/2006/relationships/customXml" Target="../ink/ink2256.xml"/><Relationship Id="rId227" Type="http://schemas.openxmlformats.org/officeDocument/2006/relationships/image" Target="../media/image2000.png"/><Relationship Id="rId781" Type="http://schemas.openxmlformats.org/officeDocument/2006/relationships/customXml" Target="../ink/ink2362.xml"/><Relationship Id="rId434" Type="http://schemas.openxmlformats.org/officeDocument/2006/relationships/customXml" Target="../ink/ink2186.xml"/><Relationship Id="rId641" Type="http://schemas.openxmlformats.org/officeDocument/2006/relationships/customXml" Target="../ink/ink2291.xml"/><Relationship Id="rId739" Type="http://schemas.openxmlformats.org/officeDocument/2006/relationships/customXml" Target="../ink/ink2341.xml"/><Relationship Id="rId280" Type="http://schemas.openxmlformats.org/officeDocument/2006/relationships/customXml" Target="../ink/ink2108.xml"/><Relationship Id="rId501" Type="http://schemas.openxmlformats.org/officeDocument/2006/relationships/image" Target="../media/image2136.png"/><Relationship Id="rId75" Type="http://schemas.openxmlformats.org/officeDocument/2006/relationships/image" Target="../media/image1924.png"/><Relationship Id="rId140" Type="http://schemas.openxmlformats.org/officeDocument/2006/relationships/customXml" Target="../ink/ink2038.xml"/><Relationship Id="rId378" Type="http://schemas.openxmlformats.org/officeDocument/2006/relationships/customXml" Target="../ink/ink2158.xml"/><Relationship Id="rId585" Type="http://schemas.openxmlformats.org/officeDocument/2006/relationships/image" Target="../media/image2178.png"/><Relationship Id="rId792" Type="http://schemas.openxmlformats.org/officeDocument/2006/relationships/image" Target="../media/image2279.png"/><Relationship Id="rId806" Type="http://schemas.openxmlformats.org/officeDocument/2006/relationships/image" Target="../media/image2286.png"/><Relationship Id="rId6" Type="http://schemas.openxmlformats.org/officeDocument/2006/relationships/customXml" Target="../ink/ink1971.xml"/><Relationship Id="rId238" Type="http://schemas.openxmlformats.org/officeDocument/2006/relationships/customXml" Target="../ink/ink2087.xml"/><Relationship Id="rId445" Type="http://schemas.openxmlformats.org/officeDocument/2006/relationships/image" Target="../media/image2108.png"/><Relationship Id="rId652" Type="http://schemas.openxmlformats.org/officeDocument/2006/relationships/customXml" Target="../ink/ink2297.xml"/><Relationship Id="rId291" Type="http://schemas.openxmlformats.org/officeDocument/2006/relationships/image" Target="../media/image2031.png"/><Relationship Id="rId305" Type="http://schemas.openxmlformats.org/officeDocument/2006/relationships/image" Target="../media/image2038.png"/><Relationship Id="rId512" Type="http://schemas.openxmlformats.org/officeDocument/2006/relationships/customXml" Target="../ink/ink2225.xml"/><Relationship Id="rId86" Type="http://schemas.openxmlformats.org/officeDocument/2006/relationships/customXml" Target="../ink/ink2011.xml"/><Relationship Id="rId151" Type="http://schemas.openxmlformats.org/officeDocument/2006/relationships/image" Target="../media/image1962.png"/><Relationship Id="rId389" Type="http://schemas.openxmlformats.org/officeDocument/2006/relationships/image" Target="../media/image2080.png"/><Relationship Id="rId596" Type="http://schemas.openxmlformats.org/officeDocument/2006/relationships/customXml" Target="../ink/ink2267.xml"/><Relationship Id="rId817" Type="http://schemas.openxmlformats.org/officeDocument/2006/relationships/customXml" Target="../ink/ink2380.xml"/><Relationship Id="rId249" Type="http://schemas.openxmlformats.org/officeDocument/2006/relationships/image" Target="../media/image2011.png"/><Relationship Id="rId456" Type="http://schemas.openxmlformats.org/officeDocument/2006/relationships/customXml" Target="../ink/ink2197.xml"/><Relationship Id="rId663" Type="http://schemas.openxmlformats.org/officeDocument/2006/relationships/image" Target="../media/image2215.png"/><Relationship Id="rId13" Type="http://schemas.openxmlformats.org/officeDocument/2006/relationships/image" Target="../media/image1894.png"/><Relationship Id="rId109" Type="http://schemas.openxmlformats.org/officeDocument/2006/relationships/image" Target="../media/image1941.png"/><Relationship Id="rId316" Type="http://schemas.openxmlformats.org/officeDocument/2006/relationships/customXml" Target="../ink/ink2127.xml"/><Relationship Id="rId523" Type="http://schemas.openxmlformats.org/officeDocument/2006/relationships/image" Target="../media/image2147.png"/><Relationship Id="rId97" Type="http://schemas.openxmlformats.org/officeDocument/2006/relationships/image" Target="../media/image1935.png"/><Relationship Id="rId730" Type="http://schemas.openxmlformats.org/officeDocument/2006/relationships/image" Target="../media/image2248.png"/><Relationship Id="rId828" Type="http://schemas.openxmlformats.org/officeDocument/2006/relationships/image" Target="../media/image2297.png"/><Relationship Id="rId162" Type="http://schemas.openxmlformats.org/officeDocument/2006/relationships/customXml" Target="../ink/ink2049.xml"/><Relationship Id="rId467" Type="http://schemas.openxmlformats.org/officeDocument/2006/relationships/image" Target="../media/image2119.png"/><Relationship Id="rId674" Type="http://schemas.openxmlformats.org/officeDocument/2006/relationships/image" Target="../media/image2220.png"/><Relationship Id="rId24" Type="http://schemas.openxmlformats.org/officeDocument/2006/relationships/customXml" Target="../ink/ink1980.xml"/><Relationship Id="rId66" Type="http://schemas.openxmlformats.org/officeDocument/2006/relationships/customXml" Target="../ink/ink2001.xml"/><Relationship Id="rId131" Type="http://schemas.openxmlformats.org/officeDocument/2006/relationships/image" Target="../media/image1952.png"/><Relationship Id="rId327" Type="http://schemas.openxmlformats.org/officeDocument/2006/relationships/image" Target="../media/image2049.png"/><Relationship Id="rId369" Type="http://schemas.openxmlformats.org/officeDocument/2006/relationships/image" Target="../media/image2070.png"/><Relationship Id="rId534" Type="http://schemas.openxmlformats.org/officeDocument/2006/relationships/customXml" Target="../ink/ink2236.xml"/><Relationship Id="rId576" Type="http://schemas.openxmlformats.org/officeDocument/2006/relationships/customXml" Target="../ink/ink2257.xml"/><Relationship Id="rId741" Type="http://schemas.openxmlformats.org/officeDocument/2006/relationships/customXml" Target="../ink/ink2342.xml"/><Relationship Id="rId783" Type="http://schemas.openxmlformats.org/officeDocument/2006/relationships/customXml" Target="../ink/ink2363.xml"/><Relationship Id="rId839" Type="http://schemas.openxmlformats.org/officeDocument/2006/relationships/customXml" Target="../ink/ink2391.xml"/><Relationship Id="rId173" Type="http://schemas.openxmlformats.org/officeDocument/2006/relationships/image" Target="../media/image1973.png"/><Relationship Id="rId229" Type="http://schemas.openxmlformats.org/officeDocument/2006/relationships/image" Target="../media/image2001.png"/><Relationship Id="rId380" Type="http://schemas.openxmlformats.org/officeDocument/2006/relationships/customXml" Target="../ink/ink2159.xml"/><Relationship Id="rId436" Type="http://schemas.openxmlformats.org/officeDocument/2006/relationships/customXml" Target="../ink/ink2187.xml"/><Relationship Id="rId601" Type="http://schemas.openxmlformats.org/officeDocument/2006/relationships/image" Target="../media/image2186.png"/><Relationship Id="rId643" Type="http://schemas.openxmlformats.org/officeDocument/2006/relationships/customXml" Target="../ink/ink2292.xml"/><Relationship Id="rId240" Type="http://schemas.openxmlformats.org/officeDocument/2006/relationships/customXml" Target="../ink/ink2088.xml"/><Relationship Id="rId478" Type="http://schemas.openxmlformats.org/officeDocument/2006/relationships/customXml" Target="../ink/ink2208.xml"/><Relationship Id="rId685" Type="http://schemas.openxmlformats.org/officeDocument/2006/relationships/customXml" Target="../ink/ink2314.xml"/><Relationship Id="rId35" Type="http://schemas.openxmlformats.org/officeDocument/2006/relationships/image" Target="../media/image1905.png"/><Relationship Id="rId77" Type="http://schemas.openxmlformats.org/officeDocument/2006/relationships/image" Target="../media/image1925.png"/><Relationship Id="rId100" Type="http://schemas.openxmlformats.org/officeDocument/2006/relationships/customXml" Target="../ink/ink2018.xml"/><Relationship Id="rId282" Type="http://schemas.openxmlformats.org/officeDocument/2006/relationships/customXml" Target="../ink/ink2109.xml"/><Relationship Id="rId338" Type="http://schemas.openxmlformats.org/officeDocument/2006/relationships/customXml" Target="../ink/ink2138.xml"/><Relationship Id="rId503" Type="http://schemas.openxmlformats.org/officeDocument/2006/relationships/image" Target="../media/image2137.png"/><Relationship Id="rId545" Type="http://schemas.openxmlformats.org/officeDocument/2006/relationships/image" Target="../media/image2158.png"/><Relationship Id="rId587" Type="http://schemas.openxmlformats.org/officeDocument/2006/relationships/image" Target="../media/image2179.png"/><Relationship Id="rId710" Type="http://schemas.openxmlformats.org/officeDocument/2006/relationships/image" Target="../media/image2238.png"/><Relationship Id="rId752" Type="http://schemas.openxmlformats.org/officeDocument/2006/relationships/image" Target="../media/image2259.png"/><Relationship Id="rId808" Type="http://schemas.openxmlformats.org/officeDocument/2006/relationships/image" Target="../media/image2287.png"/><Relationship Id="rId8" Type="http://schemas.openxmlformats.org/officeDocument/2006/relationships/customXml" Target="../ink/ink1972.xml"/><Relationship Id="rId142" Type="http://schemas.openxmlformats.org/officeDocument/2006/relationships/customXml" Target="../ink/ink2039.xml"/><Relationship Id="rId184" Type="http://schemas.openxmlformats.org/officeDocument/2006/relationships/customXml" Target="../ink/ink2060.xml"/><Relationship Id="rId391" Type="http://schemas.openxmlformats.org/officeDocument/2006/relationships/image" Target="../media/image2081.png"/><Relationship Id="rId405" Type="http://schemas.openxmlformats.org/officeDocument/2006/relationships/image" Target="../media/image2088.png"/><Relationship Id="rId447" Type="http://schemas.openxmlformats.org/officeDocument/2006/relationships/image" Target="../media/image2109.png"/><Relationship Id="rId612" Type="http://schemas.openxmlformats.org/officeDocument/2006/relationships/customXml" Target="../ink/ink2275.xml"/><Relationship Id="rId794" Type="http://schemas.openxmlformats.org/officeDocument/2006/relationships/image" Target="../media/image2280.png"/><Relationship Id="rId251" Type="http://schemas.openxmlformats.org/officeDocument/2006/relationships/image" Target="../media/image2012.png"/><Relationship Id="rId489" Type="http://schemas.openxmlformats.org/officeDocument/2006/relationships/image" Target="../media/image2130.png"/><Relationship Id="rId654" Type="http://schemas.openxmlformats.org/officeDocument/2006/relationships/customXml" Target="../ink/ink2298.xml"/><Relationship Id="rId696" Type="http://schemas.openxmlformats.org/officeDocument/2006/relationships/image" Target="../media/image2231.png"/><Relationship Id="rId46" Type="http://schemas.openxmlformats.org/officeDocument/2006/relationships/customXml" Target="../ink/ink1991.xml"/><Relationship Id="rId293" Type="http://schemas.openxmlformats.org/officeDocument/2006/relationships/image" Target="../media/image2032.png"/><Relationship Id="rId307" Type="http://schemas.openxmlformats.org/officeDocument/2006/relationships/image" Target="../media/image2039.png"/><Relationship Id="rId349" Type="http://schemas.openxmlformats.org/officeDocument/2006/relationships/image" Target="../media/image2060.png"/><Relationship Id="rId514" Type="http://schemas.openxmlformats.org/officeDocument/2006/relationships/customXml" Target="../ink/ink2226.xml"/><Relationship Id="rId556" Type="http://schemas.openxmlformats.org/officeDocument/2006/relationships/customXml" Target="../ink/ink2247.xml"/><Relationship Id="rId721" Type="http://schemas.openxmlformats.org/officeDocument/2006/relationships/customXml" Target="../ink/ink2332.xml"/><Relationship Id="rId763" Type="http://schemas.openxmlformats.org/officeDocument/2006/relationships/customXml" Target="../ink/ink2353.xml"/><Relationship Id="rId88" Type="http://schemas.openxmlformats.org/officeDocument/2006/relationships/customXml" Target="../ink/ink2012.xml"/><Relationship Id="rId111" Type="http://schemas.openxmlformats.org/officeDocument/2006/relationships/image" Target="../media/image1942.png"/><Relationship Id="rId153" Type="http://schemas.openxmlformats.org/officeDocument/2006/relationships/image" Target="../media/image1963.png"/><Relationship Id="rId195" Type="http://schemas.openxmlformats.org/officeDocument/2006/relationships/image" Target="../media/image1984.png"/><Relationship Id="rId209" Type="http://schemas.openxmlformats.org/officeDocument/2006/relationships/image" Target="../media/image1991.png"/><Relationship Id="rId360" Type="http://schemas.openxmlformats.org/officeDocument/2006/relationships/customXml" Target="../ink/ink2149.xml"/><Relationship Id="rId416" Type="http://schemas.openxmlformats.org/officeDocument/2006/relationships/customXml" Target="../ink/ink2177.xml"/><Relationship Id="rId598" Type="http://schemas.openxmlformats.org/officeDocument/2006/relationships/customXml" Target="../ink/ink2268.xml"/><Relationship Id="rId819" Type="http://schemas.openxmlformats.org/officeDocument/2006/relationships/customXml" Target="../ink/ink2381.xml"/><Relationship Id="rId220" Type="http://schemas.openxmlformats.org/officeDocument/2006/relationships/customXml" Target="../ink/ink2078.xml"/><Relationship Id="rId458" Type="http://schemas.openxmlformats.org/officeDocument/2006/relationships/customXml" Target="../ink/ink2198.xml"/><Relationship Id="rId623" Type="http://schemas.openxmlformats.org/officeDocument/2006/relationships/image" Target="../media/image2196.png"/><Relationship Id="rId665" Type="http://schemas.openxmlformats.org/officeDocument/2006/relationships/customXml" Target="../ink/ink2304.xml"/><Relationship Id="rId830" Type="http://schemas.openxmlformats.org/officeDocument/2006/relationships/image" Target="../media/image2298.png"/><Relationship Id="rId15" Type="http://schemas.openxmlformats.org/officeDocument/2006/relationships/image" Target="../media/image1895.png"/><Relationship Id="rId57" Type="http://schemas.openxmlformats.org/officeDocument/2006/relationships/image" Target="../media/image1915.png"/><Relationship Id="rId262" Type="http://schemas.openxmlformats.org/officeDocument/2006/relationships/customXml" Target="../ink/ink2099.xml"/><Relationship Id="rId318" Type="http://schemas.openxmlformats.org/officeDocument/2006/relationships/customXml" Target="../ink/ink2128.xml"/><Relationship Id="rId525" Type="http://schemas.openxmlformats.org/officeDocument/2006/relationships/image" Target="../media/image2148.png"/><Relationship Id="rId567" Type="http://schemas.openxmlformats.org/officeDocument/2006/relationships/image" Target="../media/image2169.png"/><Relationship Id="rId732" Type="http://schemas.openxmlformats.org/officeDocument/2006/relationships/image" Target="../media/image2249.png"/><Relationship Id="rId99" Type="http://schemas.openxmlformats.org/officeDocument/2006/relationships/image" Target="../media/image1936.png"/><Relationship Id="rId122" Type="http://schemas.openxmlformats.org/officeDocument/2006/relationships/customXml" Target="../ink/ink2029.xml"/><Relationship Id="rId164" Type="http://schemas.openxmlformats.org/officeDocument/2006/relationships/customXml" Target="../ink/ink2050.xml"/><Relationship Id="rId371" Type="http://schemas.openxmlformats.org/officeDocument/2006/relationships/image" Target="../media/image2071.png"/><Relationship Id="rId774" Type="http://schemas.openxmlformats.org/officeDocument/2006/relationships/image" Target="../media/image2270.png"/><Relationship Id="rId427" Type="http://schemas.openxmlformats.org/officeDocument/2006/relationships/image" Target="../media/image2099.png"/><Relationship Id="rId469" Type="http://schemas.openxmlformats.org/officeDocument/2006/relationships/image" Target="../media/image2120.png"/><Relationship Id="rId634" Type="http://schemas.openxmlformats.org/officeDocument/2006/relationships/customXml" Target="../ink/ink2287.xml"/><Relationship Id="rId676" Type="http://schemas.openxmlformats.org/officeDocument/2006/relationships/image" Target="../media/image2221.png"/><Relationship Id="rId841" Type="http://schemas.openxmlformats.org/officeDocument/2006/relationships/customXml" Target="../ink/ink2392.xml"/><Relationship Id="rId26" Type="http://schemas.openxmlformats.org/officeDocument/2006/relationships/customXml" Target="../ink/ink1981.xml"/><Relationship Id="rId231" Type="http://schemas.openxmlformats.org/officeDocument/2006/relationships/image" Target="../media/image2002.png"/><Relationship Id="rId273" Type="http://schemas.openxmlformats.org/officeDocument/2006/relationships/image" Target="../media/image2023.png"/><Relationship Id="rId329" Type="http://schemas.openxmlformats.org/officeDocument/2006/relationships/image" Target="../media/image2050.png"/><Relationship Id="rId480" Type="http://schemas.openxmlformats.org/officeDocument/2006/relationships/customXml" Target="../ink/ink2209.xml"/><Relationship Id="rId536" Type="http://schemas.openxmlformats.org/officeDocument/2006/relationships/customXml" Target="../ink/ink2237.xml"/><Relationship Id="rId701" Type="http://schemas.openxmlformats.org/officeDocument/2006/relationships/customXml" Target="../ink/ink2322.xml"/><Relationship Id="rId68" Type="http://schemas.openxmlformats.org/officeDocument/2006/relationships/customXml" Target="../ink/ink2002.xml"/><Relationship Id="rId133" Type="http://schemas.openxmlformats.org/officeDocument/2006/relationships/image" Target="../media/image1953.png"/><Relationship Id="rId175" Type="http://schemas.openxmlformats.org/officeDocument/2006/relationships/image" Target="../media/image1974.png"/><Relationship Id="rId340" Type="http://schemas.openxmlformats.org/officeDocument/2006/relationships/customXml" Target="../ink/ink2139.xml"/><Relationship Id="rId578" Type="http://schemas.openxmlformats.org/officeDocument/2006/relationships/customXml" Target="../ink/ink2258.xml"/><Relationship Id="rId743" Type="http://schemas.openxmlformats.org/officeDocument/2006/relationships/customXml" Target="../ink/ink2343.xml"/><Relationship Id="rId785" Type="http://schemas.openxmlformats.org/officeDocument/2006/relationships/customXml" Target="../ink/ink2364.xml"/><Relationship Id="rId200" Type="http://schemas.openxmlformats.org/officeDocument/2006/relationships/customXml" Target="../ink/ink2068.xml"/><Relationship Id="rId382" Type="http://schemas.openxmlformats.org/officeDocument/2006/relationships/customXml" Target="../ink/ink2160.xml"/><Relationship Id="rId438" Type="http://schemas.openxmlformats.org/officeDocument/2006/relationships/customXml" Target="../ink/ink2188.xml"/><Relationship Id="rId603" Type="http://schemas.openxmlformats.org/officeDocument/2006/relationships/image" Target="../media/image2187.png"/><Relationship Id="rId645" Type="http://schemas.openxmlformats.org/officeDocument/2006/relationships/customXml" Target="../ink/ink2293.xml"/><Relationship Id="rId687" Type="http://schemas.openxmlformats.org/officeDocument/2006/relationships/customXml" Target="../ink/ink2315.xml"/><Relationship Id="rId810" Type="http://schemas.openxmlformats.org/officeDocument/2006/relationships/image" Target="../media/image2288.png"/><Relationship Id="rId242" Type="http://schemas.openxmlformats.org/officeDocument/2006/relationships/customXml" Target="../ink/ink2089.xml"/><Relationship Id="rId284" Type="http://schemas.openxmlformats.org/officeDocument/2006/relationships/customXml" Target="../ink/ink2110.xml"/><Relationship Id="rId491" Type="http://schemas.openxmlformats.org/officeDocument/2006/relationships/image" Target="../media/image2131.png"/><Relationship Id="rId505" Type="http://schemas.openxmlformats.org/officeDocument/2006/relationships/image" Target="../media/image2138.png"/><Relationship Id="rId712" Type="http://schemas.openxmlformats.org/officeDocument/2006/relationships/image" Target="../media/image2239.png"/><Relationship Id="rId37" Type="http://schemas.openxmlformats.org/officeDocument/2006/relationships/image" Target="../media/image1906.png"/><Relationship Id="rId79" Type="http://schemas.openxmlformats.org/officeDocument/2006/relationships/image" Target="../media/image1926.png"/><Relationship Id="rId102" Type="http://schemas.openxmlformats.org/officeDocument/2006/relationships/customXml" Target="../ink/ink2019.xml"/><Relationship Id="rId144" Type="http://schemas.openxmlformats.org/officeDocument/2006/relationships/customXml" Target="../ink/ink2040.xml"/><Relationship Id="rId547" Type="http://schemas.openxmlformats.org/officeDocument/2006/relationships/image" Target="../media/image2159.png"/><Relationship Id="rId589" Type="http://schemas.openxmlformats.org/officeDocument/2006/relationships/image" Target="../media/image2180.png"/><Relationship Id="rId754" Type="http://schemas.openxmlformats.org/officeDocument/2006/relationships/image" Target="../media/image2260.png"/><Relationship Id="rId796" Type="http://schemas.openxmlformats.org/officeDocument/2006/relationships/image" Target="../media/image2281.png"/><Relationship Id="rId90" Type="http://schemas.openxmlformats.org/officeDocument/2006/relationships/customXml" Target="../ink/ink2013.xml"/><Relationship Id="rId186" Type="http://schemas.openxmlformats.org/officeDocument/2006/relationships/customXml" Target="../ink/ink2061.xml"/><Relationship Id="rId351" Type="http://schemas.openxmlformats.org/officeDocument/2006/relationships/image" Target="../media/image2061.png"/><Relationship Id="rId393" Type="http://schemas.openxmlformats.org/officeDocument/2006/relationships/image" Target="../media/image2082.png"/><Relationship Id="rId407" Type="http://schemas.openxmlformats.org/officeDocument/2006/relationships/image" Target="../media/image2089.png"/><Relationship Id="rId449" Type="http://schemas.openxmlformats.org/officeDocument/2006/relationships/image" Target="../media/image2110.png"/><Relationship Id="rId614" Type="http://schemas.openxmlformats.org/officeDocument/2006/relationships/customXml" Target="../ink/ink2276.xml"/><Relationship Id="rId656" Type="http://schemas.openxmlformats.org/officeDocument/2006/relationships/customXml" Target="../ink/ink2299.xml"/><Relationship Id="rId821" Type="http://schemas.openxmlformats.org/officeDocument/2006/relationships/customXml" Target="../ink/ink2382.xml"/><Relationship Id="rId211" Type="http://schemas.openxmlformats.org/officeDocument/2006/relationships/image" Target="../media/image1992.png"/><Relationship Id="rId253" Type="http://schemas.openxmlformats.org/officeDocument/2006/relationships/image" Target="../media/image2013.png"/><Relationship Id="rId295" Type="http://schemas.openxmlformats.org/officeDocument/2006/relationships/image" Target="../media/image2033.png"/><Relationship Id="rId309" Type="http://schemas.openxmlformats.org/officeDocument/2006/relationships/image" Target="../media/image2040.png"/><Relationship Id="rId460" Type="http://schemas.openxmlformats.org/officeDocument/2006/relationships/customXml" Target="../ink/ink2199.xml"/><Relationship Id="rId516" Type="http://schemas.openxmlformats.org/officeDocument/2006/relationships/customXml" Target="../ink/ink2227.xml"/><Relationship Id="rId698" Type="http://schemas.openxmlformats.org/officeDocument/2006/relationships/image" Target="../media/image2232.png"/><Relationship Id="rId48" Type="http://schemas.openxmlformats.org/officeDocument/2006/relationships/customXml" Target="../ink/ink1992.xml"/><Relationship Id="rId113" Type="http://schemas.openxmlformats.org/officeDocument/2006/relationships/image" Target="../media/image1943.png"/><Relationship Id="rId320" Type="http://schemas.openxmlformats.org/officeDocument/2006/relationships/customXml" Target="../ink/ink2129.xml"/><Relationship Id="rId558" Type="http://schemas.openxmlformats.org/officeDocument/2006/relationships/customXml" Target="../ink/ink2248.xml"/><Relationship Id="rId723" Type="http://schemas.openxmlformats.org/officeDocument/2006/relationships/customXml" Target="../ink/ink2333.xml"/><Relationship Id="rId765" Type="http://schemas.openxmlformats.org/officeDocument/2006/relationships/customXml" Target="../ink/ink2354.xml"/><Relationship Id="rId155" Type="http://schemas.openxmlformats.org/officeDocument/2006/relationships/image" Target="../media/image1964.png"/><Relationship Id="rId197" Type="http://schemas.openxmlformats.org/officeDocument/2006/relationships/image" Target="../media/image1985.png"/><Relationship Id="rId362" Type="http://schemas.openxmlformats.org/officeDocument/2006/relationships/customXml" Target="../ink/ink2150.xml"/><Relationship Id="rId418" Type="http://schemas.openxmlformats.org/officeDocument/2006/relationships/customXml" Target="../ink/ink2178.xml"/><Relationship Id="rId625" Type="http://schemas.openxmlformats.org/officeDocument/2006/relationships/image" Target="../media/image2197.png"/><Relationship Id="rId832" Type="http://schemas.openxmlformats.org/officeDocument/2006/relationships/image" Target="../media/image2299.png"/><Relationship Id="rId222" Type="http://schemas.openxmlformats.org/officeDocument/2006/relationships/customXml" Target="../ink/ink2079.xml"/><Relationship Id="rId264" Type="http://schemas.openxmlformats.org/officeDocument/2006/relationships/customXml" Target="../ink/ink2100.xml"/><Relationship Id="rId471" Type="http://schemas.openxmlformats.org/officeDocument/2006/relationships/image" Target="../media/image2121.png"/><Relationship Id="rId667" Type="http://schemas.openxmlformats.org/officeDocument/2006/relationships/customXml" Target="../ink/ink2305.xml"/><Relationship Id="rId17" Type="http://schemas.openxmlformats.org/officeDocument/2006/relationships/image" Target="../media/image1896.png"/><Relationship Id="rId59" Type="http://schemas.openxmlformats.org/officeDocument/2006/relationships/image" Target="../media/image1916.png"/><Relationship Id="rId124" Type="http://schemas.openxmlformats.org/officeDocument/2006/relationships/customXml" Target="../ink/ink2030.xml"/><Relationship Id="rId527" Type="http://schemas.openxmlformats.org/officeDocument/2006/relationships/image" Target="../media/image2149.png"/><Relationship Id="rId569" Type="http://schemas.openxmlformats.org/officeDocument/2006/relationships/image" Target="../media/image2170.png"/><Relationship Id="rId734" Type="http://schemas.openxmlformats.org/officeDocument/2006/relationships/image" Target="../media/image2250.png"/><Relationship Id="rId776" Type="http://schemas.openxmlformats.org/officeDocument/2006/relationships/image" Target="../media/image2271.png"/><Relationship Id="rId70" Type="http://schemas.openxmlformats.org/officeDocument/2006/relationships/customXml" Target="../ink/ink2003.xml"/><Relationship Id="rId166" Type="http://schemas.openxmlformats.org/officeDocument/2006/relationships/customXml" Target="../ink/ink2051.xml"/><Relationship Id="rId331" Type="http://schemas.openxmlformats.org/officeDocument/2006/relationships/image" Target="../media/image2051.png"/><Relationship Id="rId373" Type="http://schemas.openxmlformats.org/officeDocument/2006/relationships/image" Target="../media/image2072.png"/><Relationship Id="rId429" Type="http://schemas.openxmlformats.org/officeDocument/2006/relationships/image" Target="../media/image2100.png"/><Relationship Id="rId580" Type="http://schemas.openxmlformats.org/officeDocument/2006/relationships/customXml" Target="../ink/ink2259.xml"/><Relationship Id="rId636" Type="http://schemas.openxmlformats.org/officeDocument/2006/relationships/customXml" Target="../ink/ink2288.xml"/><Relationship Id="rId801" Type="http://schemas.openxmlformats.org/officeDocument/2006/relationships/customXml" Target="../ink/ink2372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003.png"/><Relationship Id="rId440" Type="http://schemas.openxmlformats.org/officeDocument/2006/relationships/customXml" Target="../ink/ink2189.xml"/><Relationship Id="rId678" Type="http://schemas.openxmlformats.org/officeDocument/2006/relationships/image" Target="../media/image2222.png"/><Relationship Id="rId843" Type="http://schemas.openxmlformats.org/officeDocument/2006/relationships/customXml" Target="../ink/ink2393.xml"/><Relationship Id="rId28" Type="http://schemas.openxmlformats.org/officeDocument/2006/relationships/customXml" Target="../ink/ink1982.xml"/><Relationship Id="rId275" Type="http://schemas.openxmlformats.org/officeDocument/2006/relationships/image" Target="../media/image2024.png"/><Relationship Id="rId300" Type="http://schemas.openxmlformats.org/officeDocument/2006/relationships/customXml" Target="../ink/ink2119.xml"/><Relationship Id="rId482" Type="http://schemas.openxmlformats.org/officeDocument/2006/relationships/customXml" Target="../ink/ink2210.xml"/><Relationship Id="rId538" Type="http://schemas.openxmlformats.org/officeDocument/2006/relationships/customXml" Target="../ink/ink2238.xml"/><Relationship Id="rId703" Type="http://schemas.openxmlformats.org/officeDocument/2006/relationships/customXml" Target="../ink/ink2323.xml"/><Relationship Id="rId745" Type="http://schemas.openxmlformats.org/officeDocument/2006/relationships/customXml" Target="../ink/ink2344.xml"/><Relationship Id="rId81" Type="http://schemas.openxmlformats.org/officeDocument/2006/relationships/image" Target="../media/image1927.png"/><Relationship Id="rId135" Type="http://schemas.openxmlformats.org/officeDocument/2006/relationships/image" Target="../media/image1954.png"/><Relationship Id="rId177" Type="http://schemas.openxmlformats.org/officeDocument/2006/relationships/image" Target="../media/image1975.png"/><Relationship Id="rId342" Type="http://schemas.openxmlformats.org/officeDocument/2006/relationships/customXml" Target="../ink/ink2140.xml"/><Relationship Id="rId384" Type="http://schemas.openxmlformats.org/officeDocument/2006/relationships/customXml" Target="../ink/ink2161.xml"/><Relationship Id="rId591" Type="http://schemas.openxmlformats.org/officeDocument/2006/relationships/image" Target="../media/image2181.png"/><Relationship Id="rId605" Type="http://schemas.openxmlformats.org/officeDocument/2006/relationships/image" Target="../media/image2188.png"/><Relationship Id="rId787" Type="http://schemas.openxmlformats.org/officeDocument/2006/relationships/customXml" Target="../ink/ink2365.xml"/><Relationship Id="rId812" Type="http://schemas.openxmlformats.org/officeDocument/2006/relationships/image" Target="../media/image2289.png"/><Relationship Id="rId202" Type="http://schemas.openxmlformats.org/officeDocument/2006/relationships/customXml" Target="../ink/ink2069.xml"/><Relationship Id="rId244" Type="http://schemas.openxmlformats.org/officeDocument/2006/relationships/customXml" Target="../ink/ink2090.xml"/><Relationship Id="rId647" Type="http://schemas.openxmlformats.org/officeDocument/2006/relationships/customXml" Target="../ink/ink2294.xml"/><Relationship Id="rId689" Type="http://schemas.openxmlformats.org/officeDocument/2006/relationships/customXml" Target="../ink/ink2316.xml"/><Relationship Id="rId39" Type="http://schemas.openxmlformats.org/officeDocument/2006/relationships/image" Target="../media/image1907.png"/><Relationship Id="rId286" Type="http://schemas.openxmlformats.org/officeDocument/2006/relationships/customXml" Target="../ink/ink2111.xml"/><Relationship Id="rId451" Type="http://schemas.openxmlformats.org/officeDocument/2006/relationships/image" Target="../media/image2111.png"/><Relationship Id="rId493" Type="http://schemas.openxmlformats.org/officeDocument/2006/relationships/image" Target="../media/image2132.png"/><Relationship Id="rId507" Type="http://schemas.openxmlformats.org/officeDocument/2006/relationships/image" Target="../media/image2139.png"/><Relationship Id="rId549" Type="http://schemas.openxmlformats.org/officeDocument/2006/relationships/image" Target="../media/image2160.png"/><Relationship Id="rId714" Type="http://schemas.openxmlformats.org/officeDocument/2006/relationships/image" Target="../media/image2240.png"/><Relationship Id="rId756" Type="http://schemas.openxmlformats.org/officeDocument/2006/relationships/image" Target="../media/image2261.png"/><Relationship Id="rId50" Type="http://schemas.openxmlformats.org/officeDocument/2006/relationships/customXml" Target="../ink/ink1993.xml"/><Relationship Id="rId104" Type="http://schemas.openxmlformats.org/officeDocument/2006/relationships/customXml" Target="../ink/ink2020.xml"/><Relationship Id="rId146" Type="http://schemas.openxmlformats.org/officeDocument/2006/relationships/customXml" Target="../ink/ink2041.xml"/><Relationship Id="rId188" Type="http://schemas.openxmlformats.org/officeDocument/2006/relationships/customXml" Target="../ink/ink2062.xml"/><Relationship Id="rId311" Type="http://schemas.openxmlformats.org/officeDocument/2006/relationships/image" Target="../media/image2041.png"/><Relationship Id="rId353" Type="http://schemas.openxmlformats.org/officeDocument/2006/relationships/image" Target="../media/image2062.png"/><Relationship Id="rId395" Type="http://schemas.openxmlformats.org/officeDocument/2006/relationships/image" Target="../media/image2083.png"/><Relationship Id="rId409" Type="http://schemas.openxmlformats.org/officeDocument/2006/relationships/image" Target="../media/image2090.png"/><Relationship Id="rId560" Type="http://schemas.openxmlformats.org/officeDocument/2006/relationships/customXml" Target="../ink/ink2249.xml"/><Relationship Id="rId798" Type="http://schemas.openxmlformats.org/officeDocument/2006/relationships/image" Target="../media/image2282.png"/><Relationship Id="rId92" Type="http://schemas.openxmlformats.org/officeDocument/2006/relationships/customXml" Target="../ink/ink2014.xml"/><Relationship Id="rId213" Type="http://schemas.openxmlformats.org/officeDocument/2006/relationships/image" Target="../media/image1993.png"/><Relationship Id="rId420" Type="http://schemas.openxmlformats.org/officeDocument/2006/relationships/customXml" Target="../ink/ink2179.xml"/><Relationship Id="rId616" Type="http://schemas.openxmlformats.org/officeDocument/2006/relationships/customXml" Target="../ink/ink2277.xml"/><Relationship Id="rId658" Type="http://schemas.openxmlformats.org/officeDocument/2006/relationships/customXml" Target="../ink/ink2300.xml"/><Relationship Id="rId823" Type="http://schemas.openxmlformats.org/officeDocument/2006/relationships/customXml" Target="../ink/ink2383.xml"/><Relationship Id="rId255" Type="http://schemas.openxmlformats.org/officeDocument/2006/relationships/image" Target="../media/image2014.png"/><Relationship Id="rId297" Type="http://schemas.openxmlformats.org/officeDocument/2006/relationships/image" Target="../media/image2034.png"/><Relationship Id="rId462" Type="http://schemas.openxmlformats.org/officeDocument/2006/relationships/customXml" Target="../ink/ink2200.xml"/><Relationship Id="rId518" Type="http://schemas.openxmlformats.org/officeDocument/2006/relationships/customXml" Target="../ink/ink2228.xml"/><Relationship Id="rId725" Type="http://schemas.openxmlformats.org/officeDocument/2006/relationships/customXml" Target="../ink/ink2334.xml"/><Relationship Id="rId115" Type="http://schemas.openxmlformats.org/officeDocument/2006/relationships/image" Target="../media/image1944.png"/><Relationship Id="rId157" Type="http://schemas.openxmlformats.org/officeDocument/2006/relationships/image" Target="../media/image1965.png"/><Relationship Id="rId322" Type="http://schemas.openxmlformats.org/officeDocument/2006/relationships/customXml" Target="../ink/ink2130.xml"/><Relationship Id="rId364" Type="http://schemas.openxmlformats.org/officeDocument/2006/relationships/customXml" Target="../ink/ink2151.xml"/><Relationship Id="rId767" Type="http://schemas.openxmlformats.org/officeDocument/2006/relationships/customXml" Target="../ink/ink2355.xml"/><Relationship Id="rId61" Type="http://schemas.openxmlformats.org/officeDocument/2006/relationships/image" Target="../media/image1917.png"/><Relationship Id="rId199" Type="http://schemas.openxmlformats.org/officeDocument/2006/relationships/image" Target="../media/image1986.png"/><Relationship Id="rId571" Type="http://schemas.openxmlformats.org/officeDocument/2006/relationships/image" Target="../media/image2171.png"/><Relationship Id="rId627" Type="http://schemas.openxmlformats.org/officeDocument/2006/relationships/image" Target="../media/image2198.png"/><Relationship Id="rId669" Type="http://schemas.openxmlformats.org/officeDocument/2006/relationships/customXml" Target="../ink/ink2306.xml"/><Relationship Id="rId834" Type="http://schemas.openxmlformats.org/officeDocument/2006/relationships/image" Target="../media/image2300.png"/><Relationship Id="rId19" Type="http://schemas.openxmlformats.org/officeDocument/2006/relationships/image" Target="../media/image1897.png"/><Relationship Id="rId224" Type="http://schemas.openxmlformats.org/officeDocument/2006/relationships/customXml" Target="../ink/ink2080.xml"/><Relationship Id="rId266" Type="http://schemas.openxmlformats.org/officeDocument/2006/relationships/customXml" Target="../ink/ink2101.xml"/><Relationship Id="rId431" Type="http://schemas.openxmlformats.org/officeDocument/2006/relationships/image" Target="../media/image2101.png"/><Relationship Id="rId473" Type="http://schemas.openxmlformats.org/officeDocument/2006/relationships/image" Target="../media/image2122.png"/><Relationship Id="rId529" Type="http://schemas.openxmlformats.org/officeDocument/2006/relationships/image" Target="../media/image2150.png"/><Relationship Id="rId680" Type="http://schemas.openxmlformats.org/officeDocument/2006/relationships/image" Target="../media/image2223.png"/><Relationship Id="rId736" Type="http://schemas.openxmlformats.org/officeDocument/2006/relationships/image" Target="../media/image2251.png"/><Relationship Id="rId30" Type="http://schemas.openxmlformats.org/officeDocument/2006/relationships/customXml" Target="../ink/ink1983.xml"/><Relationship Id="rId126" Type="http://schemas.openxmlformats.org/officeDocument/2006/relationships/customXml" Target="../ink/ink2031.xml"/><Relationship Id="rId168" Type="http://schemas.openxmlformats.org/officeDocument/2006/relationships/customXml" Target="../ink/ink2052.xml"/><Relationship Id="rId333" Type="http://schemas.openxmlformats.org/officeDocument/2006/relationships/image" Target="../media/image2052.png"/><Relationship Id="rId540" Type="http://schemas.openxmlformats.org/officeDocument/2006/relationships/customXml" Target="../ink/ink2239.xml"/><Relationship Id="rId778" Type="http://schemas.openxmlformats.org/officeDocument/2006/relationships/image" Target="../media/image2272.png"/><Relationship Id="rId72" Type="http://schemas.openxmlformats.org/officeDocument/2006/relationships/customXml" Target="../ink/ink2004.xml"/><Relationship Id="rId375" Type="http://schemas.openxmlformats.org/officeDocument/2006/relationships/image" Target="../media/image2073.png"/><Relationship Id="rId582" Type="http://schemas.openxmlformats.org/officeDocument/2006/relationships/customXml" Target="../ink/ink2260.xml"/><Relationship Id="rId638" Type="http://schemas.openxmlformats.org/officeDocument/2006/relationships/customXml" Target="../ink/ink2289.xml"/><Relationship Id="rId803" Type="http://schemas.openxmlformats.org/officeDocument/2006/relationships/customXml" Target="../ink/ink2373.xml"/><Relationship Id="rId845" Type="http://schemas.openxmlformats.org/officeDocument/2006/relationships/customXml" Target="../ink/ink2394.xml"/><Relationship Id="rId3" Type="http://schemas.openxmlformats.org/officeDocument/2006/relationships/image" Target="../media/image1889.png"/><Relationship Id="rId235" Type="http://schemas.openxmlformats.org/officeDocument/2006/relationships/image" Target="../media/image2004.png"/><Relationship Id="rId277" Type="http://schemas.openxmlformats.org/officeDocument/2006/relationships/image" Target="../media/image2025.png"/><Relationship Id="rId400" Type="http://schemas.openxmlformats.org/officeDocument/2006/relationships/customXml" Target="../ink/ink2169.xml"/><Relationship Id="rId442" Type="http://schemas.openxmlformats.org/officeDocument/2006/relationships/customXml" Target="../ink/ink2190.xml"/><Relationship Id="rId484" Type="http://schemas.openxmlformats.org/officeDocument/2006/relationships/customXml" Target="../ink/ink2211.xml"/><Relationship Id="rId705" Type="http://schemas.openxmlformats.org/officeDocument/2006/relationships/customXml" Target="../ink/ink2324.xml"/><Relationship Id="rId137" Type="http://schemas.openxmlformats.org/officeDocument/2006/relationships/image" Target="../media/image1955.png"/><Relationship Id="rId302" Type="http://schemas.openxmlformats.org/officeDocument/2006/relationships/customXml" Target="../ink/ink2120.xml"/><Relationship Id="rId344" Type="http://schemas.openxmlformats.org/officeDocument/2006/relationships/customXml" Target="../ink/ink2141.xml"/><Relationship Id="rId691" Type="http://schemas.openxmlformats.org/officeDocument/2006/relationships/customXml" Target="../ink/ink2317.xml"/><Relationship Id="rId747" Type="http://schemas.openxmlformats.org/officeDocument/2006/relationships/customXml" Target="../ink/ink2345.xml"/><Relationship Id="rId789" Type="http://schemas.openxmlformats.org/officeDocument/2006/relationships/customXml" Target="../ink/ink2366.xml"/><Relationship Id="rId41" Type="http://schemas.openxmlformats.org/officeDocument/2006/relationships/image" Target="../media/image1908.png"/><Relationship Id="rId83" Type="http://schemas.openxmlformats.org/officeDocument/2006/relationships/image" Target="../media/image1928.png"/><Relationship Id="rId179" Type="http://schemas.openxmlformats.org/officeDocument/2006/relationships/image" Target="../media/image1976.png"/><Relationship Id="rId386" Type="http://schemas.openxmlformats.org/officeDocument/2006/relationships/customXml" Target="../ink/ink2162.xml"/><Relationship Id="rId551" Type="http://schemas.openxmlformats.org/officeDocument/2006/relationships/image" Target="../media/image2161.png"/><Relationship Id="rId593" Type="http://schemas.openxmlformats.org/officeDocument/2006/relationships/image" Target="../media/image2182.png"/><Relationship Id="rId607" Type="http://schemas.openxmlformats.org/officeDocument/2006/relationships/image" Target="../media/image2189.png"/><Relationship Id="rId649" Type="http://schemas.openxmlformats.org/officeDocument/2006/relationships/customXml" Target="../ink/ink2295.xml"/><Relationship Id="rId814" Type="http://schemas.openxmlformats.org/officeDocument/2006/relationships/image" Target="../media/image2290.png"/><Relationship Id="rId190" Type="http://schemas.openxmlformats.org/officeDocument/2006/relationships/customXml" Target="../ink/ink2063.xml"/><Relationship Id="rId204" Type="http://schemas.openxmlformats.org/officeDocument/2006/relationships/customXml" Target="../ink/ink2070.xml"/><Relationship Id="rId246" Type="http://schemas.openxmlformats.org/officeDocument/2006/relationships/customXml" Target="../ink/ink2091.xml"/><Relationship Id="rId288" Type="http://schemas.openxmlformats.org/officeDocument/2006/relationships/customXml" Target="../ink/ink2113.xml"/><Relationship Id="rId411" Type="http://schemas.openxmlformats.org/officeDocument/2006/relationships/image" Target="../media/image2091.png"/><Relationship Id="rId453" Type="http://schemas.openxmlformats.org/officeDocument/2006/relationships/image" Target="../media/image2112.png"/><Relationship Id="rId509" Type="http://schemas.openxmlformats.org/officeDocument/2006/relationships/image" Target="../media/image2140.png"/><Relationship Id="rId660" Type="http://schemas.openxmlformats.org/officeDocument/2006/relationships/customXml" Target="../ink/ink2301.xml"/><Relationship Id="rId106" Type="http://schemas.openxmlformats.org/officeDocument/2006/relationships/customXml" Target="../ink/ink2021.xml"/><Relationship Id="rId313" Type="http://schemas.openxmlformats.org/officeDocument/2006/relationships/image" Target="../media/image2042.png"/><Relationship Id="rId495" Type="http://schemas.openxmlformats.org/officeDocument/2006/relationships/image" Target="../media/image2133.png"/><Relationship Id="rId716" Type="http://schemas.openxmlformats.org/officeDocument/2006/relationships/image" Target="../media/image2241.png"/><Relationship Id="rId758" Type="http://schemas.openxmlformats.org/officeDocument/2006/relationships/image" Target="../media/image2262.png"/><Relationship Id="rId10" Type="http://schemas.openxmlformats.org/officeDocument/2006/relationships/customXml" Target="../ink/ink1973.xml"/><Relationship Id="rId52" Type="http://schemas.openxmlformats.org/officeDocument/2006/relationships/customXml" Target="../ink/ink1994.xml"/><Relationship Id="rId94" Type="http://schemas.openxmlformats.org/officeDocument/2006/relationships/customXml" Target="../ink/ink2015.xml"/><Relationship Id="rId148" Type="http://schemas.openxmlformats.org/officeDocument/2006/relationships/customXml" Target="../ink/ink2042.xml"/><Relationship Id="rId355" Type="http://schemas.openxmlformats.org/officeDocument/2006/relationships/image" Target="../media/image2063.png"/><Relationship Id="rId397" Type="http://schemas.openxmlformats.org/officeDocument/2006/relationships/image" Target="../media/image2084.png"/><Relationship Id="rId520" Type="http://schemas.openxmlformats.org/officeDocument/2006/relationships/customXml" Target="../ink/ink2229.xml"/><Relationship Id="rId562" Type="http://schemas.openxmlformats.org/officeDocument/2006/relationships/customXml" Target="../ink/ink2250.xml"/><Relationship Id="rId618" Type="http://schemas.openxmlformats.org/officeDocument/2006/relationships/customXml" Target="../ink/ink2278.xml"/><Relationship Id="rId825" Type="http://schemas.openxmlformats.org/officeDocument/2006/relationships/customXml" Target="../ink/ink2384.xml"/><Relationship Id="rId215" Type="http://schemas.openxmlformats.org/officeDocument/2006/relationships/image" Target="../media/image1994.png"/><Relationship Id="rId257" Type="http://schemas.openxmlformats.org/officeDocument/2006/relationships/image" Target="../media/image2015.png"/><Relationship Id="rId422" Type="http://schemas.openxmlformats.org/officeDocument/2006/relationships/customXml" Target="../ink/ink2180.xml"/><Relationship Id="rId464" Type="http://schemas.openxmlformats.org/officeDocument/2006/relationships/customXml" Target="../ink/ink2201.xml"/><Relationship Id="rId299" Type="http://schemas.openxmlformats.org/officeDocument/2006/relationships/image" Target="../media/image2035.png"/><Relationship Id="rId727" Type="http://schemas.openxmlformats.org/officeDocument/2006/relationships/customXml" Target="../ink/ink2335.xml"/><Relationship Id="rId63" Type="http://schemas.openxmlformats.org/officeDocument/2006/relationships/image" Target="../media/image1918.png"/><Relationship Id="rId159" Type="http://schemas.openxmlformats.org/officeDocument/2006/relationships/image" Target="../media/image1966.png"/><Relationship Id="rId366" Type="http://schemas.openxmlformats.org/officeDocument/2006/relationships/customXml" Target="../ink/ink2152.xml"/><Relationship Id="rId573" Type="http://schemas.openxmlformats.org/officeDocument/2006/relationships/image" Target="../media/image2172.png"/><Relationship Id="rId780" Type="http://schemas.openxmlformats.org/officeDocument/2006/relationships/image" Target="../media/image2273.png"/><Relationship Id="rId226" Type="http://schemas.openxmlformats.org/officeDocument/2006/relationships/customXml" Target="../ink/ink2081.xml"/><Relationship Id="rId433" Type="http://schemas.openxmlformats.org/officeDocument/2006/relationships/image" Target="../media/image2102.png"/><Relationship Id="rId640" Type="http://schemas.openxmlformats.org/officeDocument/2006/relationships/image" Target="../media/image2204.png"/><Relationship Id="rId738" Type="http://schemas.openxmlformats.org/officeDocument/2006/relationships/image" Target="../media/image2252.png"/><Relationship Id="rId74" Type="http://schemas.openxmlformats.org/officeDocument/2006/relationships/customXml" Target="../ink/ink2005.xml"/><Relationship Id="rId377" Type="http://schemas.openxmlformats.org/officeDocument/2006/relationships/image" Target="../media/image2074.png"/><Relationship Id="rId500" Type="http://schemas.openxmlformats.org/officeDocument/2006/relationships/customXml" Target="../ink/ink2219.xml"/><Relationship Id="rId584" Type="http://schemas.openxmlformats.org/officeDocument/2006/relationships/customXml" Target="../ink/ink2261.xml"/><Relationship Id="rId805" Type="http://schemas.openxmlformats.org/officeDocument/2006/relationships/customXml" Target="../ink/ink2374.xml"/><Relationship Id="rId5" Type="http://schemas.openxmlformats.org/officeDocument/2006/relationships/image" Target="../media/image1890.png"/><Relationship Id="rId237" Type="http://schemas.openxmlformats.org/officeDocument/2006/relationships/image" Target="../media/image2005.png"/><Relationship Id="rId791" Type="http://schemas.openxmlformats.org/officeDocument/2006/relationships/customXml" Target="../ink/ink2367.xml"/><Relationship Id="rId444" Type="http://schemas.openxmlformats.org/officeDocument/2006/relationships/customXml" Target="../ink/ink2191.xml"/><Relationship Id="rId651" Type="http://schemas.openxmlformats.org/officeDocument/2006/relationships/image" Target="../media/image2209.png"/><Relationship Id="rId749" Type="http://schemas.openxmlformats.org/officeDocument/2006/relationships/customXml" Target="../ink/ink2346.xml"/><Relationship Id="rId290" Type="http://schemas.openxmlformats.org/officeDocument/2006/relationships/customXml" Target="../ink/ink2114.xml"/><Relationship Id="rId304" Type="http://schemas.openxmlformats.org/officeDocument/2006/relationships/customXml" Target="../ink/ink2121.xml"/><Relationship Id="rId388" Type="http://schemas.openxmlformats.org/officeDocument/2006/relationships/customXml" Target="../ink/ink2163.xml"/><Relationship Id="rId511" Type="http://schemas.openxmlformats.org/officeDocument/2006/relationships/image" Target="../media/image2141.png"/><Relationship Id="rId609" Type="http://schemas.openxmlformats.org/officeDocument/2006/relationships/image" Target="../media/image2190.png"/><Relationship Id="rId85" Type="http://schemas.openxmlformats.org/officeDocument/2006/relationships/image" Target="../media/image1929.png"/><Relationship Id="rId150" Type="http://schemas.openxmlformats.org/officeDocument/2006/relationships/customXml" Target="../ink/ink2043.xml"/><Relationship Id="rId595" Type="http://schemas.openxmlformats.org/officeDocument/2006/relationships/image" Target="../media/image2183.png"/><Relationship Id="rId816" Type="http://schemas.openxmlformats.org/officeDocument/2006/relationships/image" Target="../media/image2291.png"/><Relationship Id="rId248" Type="http://schemas.openxmlformats.org/officeDocument/2006/relationships/customXml" Target="../ink/ink2092.xml"/><Relationship Id="rId455" Type="http://schemas.openxmlformats.org/officeDocument/2006/relationships/image" Target="../media/image2113.png"/><Relationship Id="rId662" Type="http://schemas.openxmlformats.org/officeDocument/2006/relationships/customXml" Target="../ink/ink2302.xml"/><Relationship Id="rId12" Type="http://schemas.openxmlformats.org/officeDocument/2006/relationships/customXml" Target="../ink/ink1974.xml"/><Relationship Id="rId108" Type="http://schemas.openxmlformats.org/officeDocument/2006/relationships/customXml" Target="../ink/ink2022.xml"/><Relationship Id="rId315" Type="http://schemas.openxmlformats.org/officeDocument/2006/relationships/image" Target="../media/image2043.png"/><Relationship Id="rId522" Type="http://schemas.openxmlformats.org/officeDocument/2006/relationships/customXml" Target="../ink/ink2230.xml"/><Relationship Id="rId96" Type="http://schemas.openxmlformats.org/officeDocument/2006/relationships/customXml" Target="../ink/ink2016.xml"/><Relationship Id="rId161" Type="http://schemas.openxmlformats.org/officeDocument/2006/relationships/image" Target="../media/image1967.png"/><Relationship Id="rId399" Type="http://schemas.openxmlformats.org/officeDocument/2006/relationships/image" Target="../media/image2085.png"/><Relationship Id="rId827" Type="http://schemas.openxmlformats.org/officeDocument/2006/relationships/customXml" Target="../ink/ink2385.xml"/><Relationship Id="rId259" Type="http://schemas.openxmlformats.org/officeDocument/2006/relationships/image" Target="../media/image2016.png"/><Relationship Id="rId466" Type="http://schemas.openxmlformats.org/officeDocument/2006/relationships/customXml" Target="../ink/ink2202.xml"/><Relationship Id="rId673" Type="http://schemas.openxmlformats.org/officeDocument/2006/relationships/customXml" Target="../ink/ink2308.xml"/><Relationship Id="rId23" Type="http://schemas.openxmlformats.org/officeDocument/2006/relationships/image" Target="../media/image1899.png"/><Relationship Id="rId119" Type="http://schemas.openxmlformats.org/officeDocument/2006/relationships/image" Target="../media/image1946.png"/><Relationship Id="rId326" Type="http://schemas.openxmlformats.org/officeDocument/2006/relationships/customXml" Target="../ink/ink2132.xml"/><Relationship Id="rId533" Type="http://schemas.openxmlformats.org/officeDocument/2006/relationships/image" Target="../media/image2152.png"/><Relationship Id="rId740" Type="http://schemas.openxmlformats.org/officeDocument/2006/relationships/image" Target="../media/image2253.png"/><Relationship Id="rId838" Type="http://schemas.openxmlformats.org/officeDocument/2006/relationships/image" Target="../media/image2302.png"/><Relationship Id="rId172" Type="http://schemas.openxmlformats.org/officeDocument/2006/relationships/customXml" Target="../ink/ink2054.xml"/><Relationship Id="rId477" Type="http://schemas.openxmlformats.org/officeDocument/2006/relationships/image" Target="../media/image2124.png"/><Relationship Id="rId600" Type="http://schemas.openxmlformats.org/officeDocument/2006/relationships/customXml" Target="../ink/ink2269.xml"/><Relationship Id="rId684" Type="http://schemas.openxmlformats.org/officeDocument/2006/relationships/image" Target="../media/image2225.png"/><Relationship Id="rId337" Type="http://schemas.openxmlformats.org/officeDocument/2006/relationships/image" Target="../media/image2054.png"/><Relationship Id="rId34" Type="http://schemas.openxmlformats.org/officeDocument/2006/relationships/customXml" Target="../ink/ink1985.xml"/><Relationship Id="rId544" Type="http://schemas.openxmlformats.org/officeDocument/2006/relationships/customXml" Target="../ink/ink2241.xml"/><Relationship Id="rId751" Type="http://schemas.openxmlformats.org/officeDocument/2006/relationships/customXml" Target="../ink/ink2347.xml"/><Relationship Id="rId183" Type="http://schemas.openxmlformats.org/officeDocument/2006/relationships/image" Target="../media/image1978.png"/><Relationship Id="rId390" Type="http://schemas.openxmlformats.org/officeDocument/2006/relationships/customXml" Target="../ink/ink2164.xml"/><Relationship Id="rId404" Type="http://schemas.openxmlformats.org/officeDocument/2006/relationships/customXml" Target="../ink/ink2171.xml"/><Relationship Id="rId611" Type="http://schemas.openxmlformats.org/officeDocument/2006/relationships/image" Target="../media/image2191.png"/><Relationship Id="rId250" Type="http://schemas.openxmlformats.org/officeDocument/2006/relationships/customXml" Target="../ink/ink2093.xml"/><Relationship Id="rId488" Type="http://schemas.openxmlformats.org/officeDocument/2006/relationships/customXml" Target="../ink/ink2213.xml"/><Relationship Id="rId695" Type="http://schemas.openxmlformats.org/officeDocument/2006/relationships/customXml" Target="../ink/ink2319.xml"/><Relationship Id="rId709" Type="http://schemas.openxmlformats.org/officeDocument/2006/relationships/customXml" Target="../ink/ink2326.xml"/><Relationship Id="rId45" Type="http://schemas.openxmlformats.org/officeDocument/2006/relationships/image" Target="../media/image1910.png"/><Relationship Id="rId110" Type="http://schemas.openxmlformats.org/officeDocument/2006/relationships/customXml" Target="../ink/ink2023.xml"/><Relationship Id="rId348" Type="http://schemas.openxmlformats.org/officeDocument/2006/relationships/customXml" Target="../ink/ink2143.xml"/><Relationship Id="rId555" Type="http://schemas.openxmlformats.org/officeDocument/2006/relationships/image" Target="../media/image2163.png"/><Relationship Id="rId762" Type="http://schemas.openxmlformats.org/officeDocument/2006/relationships/image" Target="../media/image2264.png"/><Relationship Id="rId194" Type="http://schemas.openxmlformats.org/officeDocument/2006/relationships/customXml" Target="../ink/ink2065.xml"/><Relationship Id="rId208" Type="http://schemas.openxmlformats.org/officeDocument/2006/relationships/customXml" Target="../ink/ink2072.xml"/><Relationship Id="rId415" Type="http://schemas.openxmlformats.org/officeDocument/2006/relationships/image" Target="../media/image2093.png"/><Relationship Id="rId622" Type="http://schemas.openxmlformats.org/officeDocument/2006/relationships/customXml" Target="../ink/ink2281.xml"/><Relationship Id="rId261" Type="http://schemas.openxmlformats.org/officeDocument/2006/relationships/image" Target="../media/image2017.png"/><Relationship Id="rId499" Type="http://schemas.openxmlformats.org/officeDocument/2006/relationships/image" Target="../media/image2135.png"/><Relationship Id="rId56" Type="http://schemas.openxmlformats.org/officeDocument/2006/relationships/customXml" Target="../ink/ink1996.xml"/><Relationship Id="rId359" Type="http://schemas.openxmlformats.org/officeDocument/2006/relationships/image" Target="../media/image2065.png"/><Relationship Id="rId566" Type="http://schemas.openxmlformats.org/officeDocument/2006/relationships/customXml" Target="../ink/ink2252.xml"/><Relationship Id="rId773" Type="http://schemas.openxmlformats.org/officeDocument/2006/relationships/customXml" Target="../ink/ink2358.xml"/><Relationship Id="rId121" Type="http://schemas.openxmlformats.org/officeDocument/2006/relationships/image" Target="../media/image1947.png"/><Relationship Id="rId219" Type="http://schemas.openxmlformats.org/officeDocument/2006/relationships/image" Target="../media/image1996.png"/><Relationship Id="rId426" Type="http://schemas.openxmlformats.org/officeDocument/2006/relationships/customXml" Target="../ink/ink2182.xml"/><Relationship Id="rId633" Type="http://schemas.openxmlformats.org/officeDocument/2006/relationships/image" Target="../media/image2201.png"/><Relationship Id="rId840" Type="http://schemas.openxmlformats.org/officeDocument/2006/relationships/image" Target="../media/image2303.png"/><Relationship Id="rId67" Type="http://schemas.openxmlformats.org/officeDocument/2006/relationships/image" Target="../media/image1920.png"/><Relationship Id="rId272" Type="http://schemas.openxmlformats.org/officeDocument/2006/relationships/customXml" Target="../ink/ink2104.xml"/><Relationship Id="rId577" Type="http://schemas.openxmlformats.org/officeDocument/2006/relationships/image" Target="../media/image2174.png"/><Relationship Id="rId700" Type="http://schemas.openxmlformats.org/officeDocument/2006/relationships/image" Target="../media/image2233.png"/><Relationship Id="rId132" Type="http://schemas.openxmlformats.org/officeDocument/2006/relationships/customXml" Target="../ink/ink2034.xml"/><Relationship Id="rId784" Type="http://schemas.openxmlformats.org/officeDocument/2006/relationships/image" Target="../media/image2275.png"/><Relationship Id="rId437" Type="http://schemas.openxmlformats.org/officeDocument/2006/relationships/image" Target="../media/image2104.png"/><Relationship Id="rId644" Type="http://schemas.openxmlformats.org/officeDocument/2006/relationships/image" Target="../media/image2206.png"/><Relationship Id="rId283" Type="http://schemas.openxmlformats.org/officeDocument/2006/relationships/image" Target="../media/image2028.png"/><Relationship Id="rId490" Type="http://schemas.openxmlformats.org/officeDocument/2006/relationships/customXml" Target="../ink/ink2214.xml"/><Relationship Id="rId504" Type="http://schemas.openxmlformats.org/officeDocument/2006/relationships/customXml" Target="../ink/ink2221.xml"/><Relationship Id="rId711" Type="http://schemas.openxmlformats.org/officeDocument/2006/relationships/customXml" Target="../ink/ink2327.xml"/><Relationship Id="rId78" Type="http://schemas.openxmlformats.org/officeDocument/2006/relationships/customXml" Target="../ink/ink2007.xml"/><Relationship Id="rId143" Type="http://schemas.openxmlformats.org/officeDocument/2006/relationships/image" Target="../media/image1958.png"/><Relationship Id="rId350" Type="http://schemas.openxmlformats.org/officeDocument/2006/relationships/customXml" Target="../ink/ink2144.xml"/><Relationship Id="rId588" Type="http://schemas.openxmlformats.org/officeDocument/2006/relationships/customXml" Target="../ink/ink2263.xml"/><Relationship Id="rId795" Type="http://schemas.openxmlformats.org/officeDocument/2006/relationships/customXml" Target="../ink/ink2369.xml"/><Relationship Id="rId809" Type="http://schemas.openxmlformats.org/officeDocument/2006/relationships/customXml" Target="../ink/ink2376.xml"/><Relationship Id="rId9" Type="http://schemas.openxmlformats.org/officeDocument/2006/relationships/image" Target="../media/image1892.png"/><Relationship Id="rId210" Type="http://schemas.openxmlformats.org/officeDocument/2006/relationships/customXml" Target="../ink/ink2073.xml"/><Relationship Id="rId448" Type="http://schemas.openxmlformats.org/officeDocument/2006/relationships/customXml" Target="../ink/ink2193.xml"/><Relationship Id="rId655" Type="http://schemas.openxmlformats.org/officeDocument/2006/relationships/image" Target="../media/image2211.png"/><Relationship Id="rId294" Type="http://schemas.openxmlformats.org/officeDocument/2006/relationships/customXml" Target="../ink/ink2116.xml"/><Relationship Id="rId308" Type="http://schemas.openxmlformats.org/officeDocument/2006/relationships/customXml" Target="../ink/ink2123.xml"/><Relationship Id="rId515" Type="http://schemas.openxmlformats.org/officeDocument/2006/relationships/image" Target="../media/image2143.png"/><Relationship Id="rId722" Type="http://schemas.openxmlformats.org/officeDocument/2006/relationships/image" Target="../media/image2244.png"/><Relationship Id="rId89" Type="http://schemas.openxmlformats.org/officeDocument/2006/relationships/image" Target="../media/image1931.png"/><Relationship Id="rId154" Type="http://schemas.openxmlformats.org/officeDocument/2006/relationships/customXml" Target="../ink/ink2045.xml"/><Relationship Id="rId361" Type="http://schemas.openxmlformats.org/officeDocument/2006/relationships/image" Target="../media/image2066.png"/><Relationship Id="rId599" Type="http://schemas.openxmlformats.org/officeDocument/2006/relationships/image" Target="../media/image2185.png"/><Relationship Id="rId459" Type="http://schemas.openxmlformats.org/officeDocument/2006/relationships/image" Target="../media/image2115.png"/><Relationship Id="rId666" Type="http://schemas.openxmlformats.org/officeDocument/2006/relationships/image" Target="../media/image2216.png"/><Relationship Id="rId16" Type="http://schemas.openxmlformats.org/officeDocument/2006/relationships/customXml" Target="../ink/ink1976.xml"/><Relationship Id="rId221" Type="http://schemas.openxmlformats.org/officeDocument/2006/relationships/image" Target="../media/image1997.png"/><Relationship Id="rId319" Type="http://schemas.openxmlformats.org/officeDocument/2006/relationships/image" Target="../media/image2045.png"/><Relationship Id="rId526" Type="http://schemas.openxmlformats.org/officeDocument/2006/relationships/customXml" Target="../ink/ink2232.xml"/><Relationship Id="rId733" Type="http://schemas.openxmlformats.org/officeDocument/2006/relationships/customXml" Target="../ink/ink2338.xml"/><Relationship Id="rId165" Type="http://schemas.openxmlformats.org/officeDocument/2006/relationships/image" Target="../media/image1969.png"/><Relationship Id="rId372" Type="http://schemas.openxmlformats.org/officeDocument/2006/relationships/customXml" Target="../ink/ink2155.xml"/><Relationship Id="rId677" Type="http://schemas.openxmlformats.org/officeDocument/2006/relationships/customXml" Target="../ink/ink2310.xml"/><Relationship Id="rId800" Type="http://schemas.openxmlformats.org/officeDocument/2006/relationships/image" Target="../media/image2283.png"/><Relationship Id="rId232" Type="http://schemas.openxmlformats.org/officeDocument/2006/relationships/customXml" Target="../ink/ink2084.xml"/><Relationship Id="rId27" Type="http://schemas.openxmlformats.org/officeDocument/2006/relationships/image" Target="../media/image1901.png"/><Relationship Id="rId537" Type="http://schemas.openxmlformats.org/officeDocument/2006/relationships/image" Target="../media/image2154.png"/><Relationship Id="rId744" Type="http://schemas.openxmlformats.org/officeDocument/2006/relationships/image" Target="../media/image2255.png"/><Relationship Id="rId80" Type="http://schemas.openxmlformats.org/officeDocument/2006/relationships/customXml" Target="../ink/ink2008.xml"/><Relationship Id="rId176" Type="http://schemas.openxmlformats.org/officeDocument/2006/relationships/customXml" Target="../ink/ink2056.xml"/><Relationship Id="rId383" Type="http://schemas.openxmlformats.org/officeDocument/2006/relationships/image" Target="../media/image2077.png"/><Relationship Id="rId590" Type="http://schemas.openxmlformats.org/officeDocument/2006/relationships/customXml" Target="../ink/ink2264.xml"/><Relationship Id="rId604" Type="http://schemas.openxmlformats.org/officeDocument/2006/relationships/customXml" Target="../ink/ink2271.xml"/><Relationship Id="rId811" Type="http://schemas.openxmlformats.org/officeDocument/2006/relationships/customXml" Target="../ink/ink2377.xml"/><Relationship Id="rId243" Type="http://schemas.openxmlformats.org/officeDocument/2006/relationships/image" Target="../media/image2008.png"/><Relationship Id="rId450" Type="http://schemas.openxmlformats.org/officeDocument/2006/relationships/customXml" Target="../ink/ink2194.xml"/><Relationship Id="rId688" Type="http://schemas.openxmlformats.org/officeDocument/2006/relationships/image" Target="../media/image2227.png"/><Relationship Id="rId38" Type="http://schemas.openxmlformats.org/officeDocument/2006/relationships/customXml" Target="../ink/ink1987.xml"/><Relationship Id="rId103" Type="http://schemas.openxmlformats.org/officeDocument/2006/relationships/image" Target="../media/image1938.png"/><Relationship Id="rId310" Type="http://schemas.openxmlformats.org/officeDocument/2006/relationships/customXml" Target="../ink/ink2124.xml"/><Relationship Id="rId548" Type="http://schemas.openxmlformats.org/officeDocument/2006/relationships/customXml" Target="../ink/ink2243.xml"/><Relationship Id="rId755" Type="http://schemas.openxmlformats.org/officeDocument/2006/relationships/customXml" Target="../ink/ink2349.xml"/><Relationship Id="rId91" Type="http://schemas.openxmlformats.org/officeDocument/2006/relationships/image" Target="../media/image1932.png"/><Relationship Id="rId187" Type="http://schemas.openxmlformats.org/officeDocument/2006/relationships/image" Target="../media/image1980.png"/><Relationship Id="rId394" Type="http://schemas.openxmlformats.org/officeDocument/2006/relationships/customXml" Target="../ink/ink2166.xml"/><Relationship Id="rId408" Type="http://schemas.openxmlformats.org/officeDocument/2006/relationships/customXml" Target="../ink/ink2173.xml"/><Relationship Id="rId615" Type="http://schemas.openxmlformats.org/officeDocument/2006/relationships/image" Target="../media/image2193.png"/><Relationship Id="rId822" Type="http://schemas.openxmlformats.org/officeDocument/2006/relationships/image" Target="../media/image2294.png"/><Relationship Id="rId254" Type="http://schemas.openxmlformats.org/officeDocument/2006/relationships/customXml" Target="../ink/ink2095.xml"/><Relationship Id="rId699" Type="http://schemas.openxmlformats.org/officeDocument/2006/relationships/customXml" Target="../ink/ink2321.xml"/><Relationship Id="rId49" Type="http://schemas.openxmlformats.org/officeDocument/2006/relationships/image" Target="../media/image1912.png"/><Relationship Id="rId114" Type="http://schemas.openxmlformats.org/officeDocument/2006/relationships/customXml" Target="../ink/ink2025.xml"/><Relationship Id="rId461" Type="http://schemas.openxmlformats.org/officeDocument/2006/relationships/image" Target="../media/image2116.png"/><Relationship Id="rId559" Type="http://schemas.openxmlformats.org/officeDocument/2006/relationships/image" Target="../media/image2165.png"/><Relationship Id="rId766" Type="http://schemas.openxmlformats.org/officeDocument/2006/relationships/image" Target="../media/image2266.png"/><Relationship Id="rId198" Type="http://schemas.openxmlformats.org/officeDocument/2006/relationships/customXml" Target="../ink/ink2067.xml"/><Relationship Id="rId321" Type="http://schemas.openxmlformats.org/officeDocument/2006/relationships/image" Target="../media/image2046.png"/><Relationship Id="rId419" Type="http://schemas.openxmlformats.org/officeDocument/2006/relationships/image" Target="../media/image2095.png"/><Relationship Id="rId626" Type="http://schemas.openxmlformats.org/officeDocument/2006/relationships/customXml" Target="../ink/ink2283.xml"/><Relationship Id="rId833" Type="http://schemas.openxmlformats.org/officeDocument/2006/relationships/customXml" Target="../ink/ink2388.xml"/><Relationship Id="rId265" Type="http://schemas.openxmlformats.org/officeDocument/2006/relationships/image" Target="../media/image2019.png"/><Relationship Id="rId472" Type="http://schemas.openxmlformats.org/officeDocument/2006/relationships/customXml" Target="../ink/ink2205.xml"/><Relationship Id="rId125" Type="http://schemas.openxmlformats.org/officeDocument/2006/relationships/image" Target="../media/image1949.png"/><Relationship Id="rId332" Type="http://schemas.openxmlformats.org/officeDocument/2006/relationships/customXml" Target="../ink/ink2135.xml"/><Relationship Id="rId777" Type="http://schemas.openxmlformats.org/officeDocument/2006/relationships/customXml" Target="../ink/ink2360.xml"/><Relationship Id="rId637" Type="http://schemas.openxmlformats.org/officeDocument/2006/relationships/image" Target="../media/image2203.png"/><Relationship Id="rId844" Type="http://schemas.openxmlformats.org/officeDocument/2006/relationships/image" Target="../media/image2305.png"/><Relationship Id="rId276" Type="http://schemas.openxmlformats.org/officeDocument/2006/relationships/customXml" Target="../ink/ink2106.xml"/><Relationship Id="rId483" Type="http://schemas.openxmlformats.org/officeDocument/2006/relationships/image" Target="../media/image2127.png"/><Relationship Id="rId690" Type="http://schemas.openxmlformats.org/officeDocument/2006/relationships/image" Target="../media/image2228.png"/><Relationship Id="rId704" Type="http://schemas.openxmlformats.org/officeDocument/2006/relationships/image" Target="../media/image2235.png"/><Relationship Id="rId40" Type="http://schemas.openxmlformats.org/officeDocument/2006/relationships/customXml" Target="../ink/ink1988.xml"/><Relationship Id="rId136" Type="http://schemas.openxmlformats.org/officeDocument/2006/relationships/customXml" Target="../ink/ink2036.xml"/><Relationship Id="rId343" Type="http://schemas.openxmlformats.org/officeDocument/2006/relationships/image" Target="../media/image2057.png"/><Relationship Id="rId550" Type="http://schemas.openxmlformats.org/officeDocument/2006/relationships/customXml" Target="../ink/ink2244.xml"/><Relationship Id="rId788" Type="http://schemas.openxmlformats.org/officeDocument/2006/relationships/image" Target="../media/image2277.png"/><Relationship Id="rId203" Type="http://schemas.openxmlformats.org/officeDocument/2006/relationships/image" Target="../media/image1988.png"/><Relationship Id="rId648" Type="http://schemas.openxmlformats.org/officeDocument/2006/relationships/image" Target="../media/image2208.png"/><Relationship Id="rId287" Type="http://schemas.openxmlformats.org/officeDocument/2006/relationships/customXml" Target="../ink/ink2112.xml"/><Relationship Id="rId410" Type="http://schemas.openxmlformats.org/officeDocument/2006/relationships/customXml" Target="../ink/ink2174.xml"/><Relationship Id="rId494" Type="http://schemas.openxmlformats.org/officeDocument/2006/relationships/customXml" Target="../ink/ink2216.xml"/><Relationship Id="rId508" Type="http://schemas.openxmlformats.org/officeDocument/2006/relationships/customXml" Target="../ink/ink2223.xml"/><Relationship Id="rId715" Type="http://schemas.openxmlformats.org/officeDocument/2006/relationships/customXml" Target="../ink/ink2329.xml"/><Relationship Id="rId147" Type="http://schemas.openxmlformats.org/officeDocument/2006/relationships/image" Target="../media/image1960.png"/><Relationship Id="rId354" Type="http://schemas.openxmlformats.org/officeDocument/2006/relationships/customXml" Target="../ink/ink2146.xml"/><Relationship Id="rId799" Type="http://schemas.openxmlformats.org/officeDocument/2006/relationships/customXml" Target="../ink/ink2371.xml"/><Relationship Id="rId51" Type="http://schemas.openxmlformats.org/officeDocument/2006/relationships/image" Target="../media/image1508.png"/><Relationship Id="rId561" Type="http://schemas.openxmlformats.org/officeDocument/2006/relationships/image" Target="../media/image2166.png"/><Relationship Id="rId659" Type="http://schemas.openxmlformats.org/officeDocument/2006/relationships/image" Target="../media/image2213.png"/><Relationship Id="rId214" Type="http://schemas.openxmlformats.org/officeDocument/2006/relationships/customXml" Target="../ink/ink2075.xml"/><Relationship Id="rId298" Type="http://schemas.openxmlformats.org/officeDocument/2006/relationships/customXml" Target="../ink/ink2118.xml"/><Relationship Id="rId421" Type="http://schemas.openxmlformats.org/officeDocument/2006/relationships/image" Target="../media/image2096.png"/><Relationship Id="rId519" Type="http://schemas.openxmlformats.org/officeDocument/2006/relationships/image" Target="../media/image2145.png"/><Relationship Id="rId158" Type="http://schemas.openxmlformats.org/officeDocument/2006/relationships/customXml" Target="../ink/ink2047.xml"/><Relationship Id="rId726" Type="http://schemas.openxmlformats.org/officeDocument/2006/relationships/image" Target="../media/image2246.png"/><Relationship Id="rId62" Type="http://schemas.openxmlformats.org/officeDocument/2006/relationships/customXml" Target="../ink/ink1999.xml"/><Relationship Id="rId365" Type="http://schemas.openxmlformats.org/officeDocument/2006/relationships/image" Target="../media/image2068.png"/><Relationship Id="rId572" Type="http://schemas.openxmlformats.org/officeDocument/2006/relationships/customXml" Target="../ink/ink2255.xml"/><Relationship Id="rId225" Type="http://schemas.openxmlformats.org/officeDocument/2006/relationships/image" Target="../media/image1999.png"/><Relationship Id="rId432" Type="http://schemas.openxmlformats.org/officeDocument/2006/relationships/customXml" Target="../ink/ink2185.xml"/><Relationship Id="rId737" Type="http://schemas.openxmlformats.org/officeDocument/2006/relationships/customXml" Target="../ink/ink2340.xml"/><Relationship Id="rId73" Type="http://schemas.openxmlformats.org/officeDocument/2006/relationships/image" Target="../media/image1923.png"/><Relationship Id="rId169" Type="http://schemas.openxmlformats.org/officeDocument/2006/relationships/image" Target="../media/image1971.png"/><Relationship Id="rId376" Type="http://schemas.openxmlformats.org/officeDocument/2006/relationships/customXml" Target="../ink/ink2157.xml"/><Relationship Id="rId583" Type="http://schemas.openxmlformats.org/officeDocument/2006/relationships/image" Target="../media/image2177.png"/><Relationship Id="rId790" Type="http://schemas.openxmlformats.org/officeDocument/2006/relationships/image" Target="../media/image2278.png"/><Relationship Id="rId804" Type="http://schemas.openxmlformats.org/officeDocument/2006/relationships/image" Target="../media/image2285.png"/><Relationship Id="rId4" Type="http://schemas.openxmlformats.org/officeDocument/2006/relationships/customXml" Target="../ink/ink1970.xml"/><Relationship Id="rId236" Type="http://schemas.openxmlformats.org/officeDocument/2006/relationships/customXml" Target="../ink/ink2086.xml"/><Relationship Id="rId443" Type="http://schemas.openxmlformats.org/officeDocument/2006/relationships/image" Target="../media/image2107.png"/><Relationship Id="rId650" Type="http://schemas.openxmlformats.org/officeDocument/2006/relationships/customXml" Target="../ink/ink2296.xml"/><Relationship Id="rId303" Type="http://schemas.openxmlformats.org/officeDocument/2006/relationships/image" Target="../media/image2037.png"/><Relationship Id="rId748" Type="http://schemas.openxmlformats.org/officeDocument/2006/relationships/image" Target="../media/image2257.png"/><Relationship Id="rId84" Type="http://schemas.openxmlformats.org/officeDocument/2006/relationships/customXml" Target="../ink/ink2010.xml"/><Relationship Id="rId387" Type="http://schemas.openxmlformats.org/officeDocument/2006/relationships/image" Target="../media/image2079.png"/><Relationship Id="rId510" Type="http://schemas.openxmlformats.org/officeDocument/2006/relationships/customXml" Target="../ink/ink2224.xml"/><Relationship Id="rId594" Type="http://schemas.openxmlformats.org/officeDocument/2006/relationships/customXml" Target="../ink/ink2266.xml"/><Relationship Id="rId608" Type="http://schemas.openxmlformats.org/officeDocument/2006/relationships/customXml" Target="../ink/ink2273.xml"/><Relationship Id="rId815" Type="http://schemas.openxmlformats.org/officeDocument/2006/relationships/customXml" Target="../ink/ink2379.xml"/><Relationship Id="rId247" Type="http://schemas.openxmlformats.org/officeDocument/2006/relationships/image" Target="../media/image2010.png"/><Relationship Id="rId107" Type="http://schemas.openxmlformats.org/officeDocument/2006/relationships/image" Target="../media/image1940.png"/><Relationship Id="rId454" Type="http://schemas.openxmlformats.org/officeDocument/2006/relationships/customXml" Target="../ink/ink2196.xml"/><Relationship Id="rId661" Type="http://schemas.openxmlformats.org/officeDocument/2006/relationships/image" Target="../media/image2214.png"/><Relationship Id="rId759" Type="http://schemas.openxmlformats.org/officeDocument/2006/relationships/customXml" Target="../ink/ink2351.xml"/><Relationship Id="rId11" Type="http://schemas.openxmlformats.org/officeDocument/2006/relationships/image" Target="../media/image1893.png"/><Relationship Id="rId314" Type="http://schemas.openxmlformats.org/officeDocument/2006/relationships/customXml" Target="../ink/ink2126.xml"/><Relationship Id="rId398" Type="http://schemas.openxmlformats.org/officeDocument/2006/relationships/customXml" Target="../ink/ink2168.xml"/><Relationship Id="rId521" Type="http://schemas.openxmlformats.org/officeDocument/2006/relationships/image" Target="../media/image2146.png"/><Relationship Id="rId619" Type="http://schemas.openxmlformats.org/officeDocument/2006/relationships/customXml" Target="../ink/ink2279.xml"/><Relationship Id="rId95" Type="http://schemas.openxmlformats.org/officeDocument/2006/relationships/image" Target="../media/image1934.png"/><Relationship Id="rId160" Type="http://schemas.openxmlformats.org/officeDocument/2006/relationships/customXml" Target="../ink/ink2048.xml"/><Relationship Id="rId826" Type="http://schemas.openxmlformats.org/officeDocument/2006/relationships/image" Target="../media/image2296.png"/><Relationship Id="rId258" Type="http://schemas.openxmlformats.org/officeDocument/2006/relationships/customXml" Target="../ink/ink2097.xml"/><Relationship Id="rId465" Type="http://schemas.openxmlformats.org/officeDocument/2006/relationships/image" Target="../media/image2118.png"/><Relationship Id="rId672" Type="http://schemas.openxmlformats.org/officeDocument/2006/relationships/image" Target="../media/image2219.png"/><Relationship Id="rId22" Type="http://schemas.openxmlformats.org/officeDocument/2006/relationships/customXml" Target="../ink/ink1979.xml"/><Relationship Id="rId118" Type="http://schemas.openxmlformats.org/officeDocument/2006/relationships/customXml" Target="../ink/ink2027.xml"/><Relationship Id="rId325" Type="http://schemas.openxmlformats.org/officeDocument/2006/relationships/image" Target="../media/image2048.png"/><Relationship Id="rId532" Type="http://schemas.openxmlformats.org/officeDocument/2006/relationships/customXml" Target="../ink/ink2235.xml"/><Relationship Id="rId171" Type="http://schemas.openxmlformats.org/officeDocument/2006/relationships/image" Target="../media/image1972.png"/><Relationship Id="rId837" Type="http://schemas.openxmlformats.org/officeDocument/2006/relationships/customXml" Target="../ink/ink2390.xml"/><Relationship Id="rId269" Type="http://schemas.openxmlformats.org/officeDocument/2006/relationships/image" Target="../media/image2021.png"/><Relationship Id="rId476" Type="http://schemas.openxmlformats.org/officeDocument/2006/relationships/customXml" Target="../ink/ink2207.xml"/><Relationship Id="rId683" Type="http://schemas.openxmlformats.org/officeDocument/2006/relationships/customXml" Target="../ink/ink2313.xml"/><Relationship Id="rId33" Type="http://schemas.openxmlformats.org/officeDocument/2006/relationships/image" Target="../media/image1904.png"/><Relationship Id="rId129" Type="http://schemas.openxmlformats.org/officeDocument/2006/relationships/image" Target="../media/image1951.png"/><Relationship Id="rId336" Type="http://schemas.openxmlformats.org/officeDocument/2006/relationships/customXml" Target="../ink/ink2137.xml"/><Relationship Id="rId543" Type="http://schemas.openxmlformats.org/officeDocument/2006/relationships/image" Target="../media/image2157.png"/><Relationship Id="rId182" Type="http://schemas.openxmlformats.org/officeDocument/2006/relationships/customXml" Target="../ink/ink2059.xml"/><Relationship Id="rId403" Type="http://schemas.openxmlformats.org/officeDocument/2006/relationships/image" Target="../media/image2087.png"/><Relationship Id="rId750" Type="http://schemas.openxmlformats.org/officeDocument/2006/relationships/image" Target="../media/image2258.png"/><Relationship Id="rId848" Type="http://schemas.openxmlformats.org/officeDocument/2006/relationships/image" Target="../media/image2307.png"/><Relationship Id="rId487" Type="http://schemas.openxmlformats.org/officeDocument/2006/relationships/image" Target="../media/image2129.png"/><Relationship Id="rId610" Type="http://schemas.openxmlformats.org/officeDocument/2006/relationships/customXml" Target="../ink/ink2274.xml"/><Relationship Id="rId694" Type="http://schemas.openxmlformats.org/officeDocument/2006/relationships/image" Target="../media/image2230.png"/><Relationship Id="rId708" Type="http://schemas.openxmlformats.org/officeDocument/2006/relationships/image" Target="../media/image2237.png"/><Relationship Id="rId347" Type="http://schemas.openxmlformats.org/officeDocument/2006/relationships/image" Target="../media/image2059.png"/><Relationship Id="rId44" Type="http://schemas.openxmlformats.org/officeDocument/2006/relationships/customXml" Target="../ink/ink1990.xml"/><Relationship Id="rId554" Type="http://schemas.openxmlformats.org/officeDocument/2006/relationships/customXml" Target="../ink/ink2246.xml"/><Relationship Id="rId761" Type="http://schemas.openxmlformats.org/officeDocument/2006/relationships/customXml" Target="../ink/ink2352.xml"/><Relationship Id="rId193" Type="http://schemas.openxmlformats.org/officeDocument/2006/relationships/image" Target="../media/image1983.png"/><Relationship Id="rId207" Type="http://schemas.openxmlformats.org/officeDocument/2006/relationships/image" Target="../media/image1990.png"/><Relationship Id="rId414" Type="http://schemas.openxmlformats.org/officeDocument/2006/relationships/customXml" Target="../ink/ink2176.xml"/><Relationship Id="rId498" Type="http://schemas.openxmlformats.org/officeDocument/2006/relationships/customXml" Target="../ink/ink2218.xml"/><Relationship Id="rId621" Type="http://schemas.openxmlformats.org/officeDocument/2006/relationships/customXml" Target="../ink/ink2280.xml"/><Relationship Id="rId260" Type="http://schemas.openxmlformats.org/officeDocument/2006/relationships/customXml" Target="../ink/ink2098.xml"/><Relationship Id="rId719" Type="http://schemas.openxmlformats.org/officeDocument/2006/relationships/customXml" Target="../ink/ink2331.xml"/><Relationship Id="rId55" Type="http://schemas.openxmlformats.org/officeDocument/2006/relationships/image" Target="../media/image1914.png"/><Relationship Id="rId120" Type="http://schemas.openxmlformats.org/officeDocument/2006/relationships/customXml" Target="../ink/ink2028.xml"/><Relationship Id="rId358" Type="http://schemas.openxmlformats.org/officeDocument/2006/relationships/customXml" Target="../ink/ink2148.xml"/><Relationship Id="rId565" Type="http://schemas.openxmlformats.org/officeDocument/2006/relationships/image" Target="../media/image2168.png"/><Relationship Id="rId772" Type="http://schemas.openxmlformats.org/officeDocument/2006/relationships/image" Target="../media/image2269.png"/><Relationship Id="rId218" Type="http://schemas.openxmlformats.org/officeDocument/2006/relationships/customXml" Target="../ink/ink2077.xml"/><Relationship Id="rId425" Type="http://schemas.openxmlformats.org/officeDocument/2006/relationships/image" Target="../media/image2098.png"/><Relationship Id="rId632" Type="http://schemas.openxmlformats.org/officeDocument/2006/relationships/customXml" Target="../ink/ink2286.xml"/><Relationship Id="rId271" Type="http://schemas.openxmlformats.org/officeDocument/2006/relationships/image" Target="../media/image2022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65.png"/><Relationship Id="rId299" Type="http://schemas.openxmlformats.org/officeDocument/2006/relationships/image" Target="../media/image2456.png"/><Relationship Id="rId21" Type="http://schemas.openxmlformats.org/officeDocument/2006/relationships/image" Target="../media/image2317.png"/><Relationship Id="rId63" Type="http://schemas.openxmlformats.org/officeDocument/2006/relationships/image" Target="../media/image2338.png"/><Relationship Id="rId159" Type="http://schemas.openxmlformats.org/officeDocument/2006/relationships/image" Target="../media/image2386.png"/><Relationship Id="rId324" Type="http://schemas.openxmlformats.org/officeDocument/2006/relationships/customXml" Target="../ink/ink2557.xml"/><Relationship Id="rId366" Type="http://schemas.openxmlformats.org/officeDocument/2006/relationships/customXml" Target="../ink/ink2578.xml"/><Relationship Id="rId170" Type="http://schemas.openxmlformats.org/officeDocument/2006/relationships/customXml" Target="../ink/ink2480.xml"/><Relationship Id="rId226" Type="http://schemas.openxmlformats.org/officeDocument/2006/relationships/customXml" Target="../ink/ink2508.xml"/><Relationship Id="rId268" Type="http://schemas.openxmlformats.org/officeDocument/2006/relationships/customXml" Target="../ink/ink2529.xml"/><Relationship Id="rId32" Type="http://schemas.openxmlformats.org/officeDocument/2006/relationships/customXml" Target="../ink/ink2411.xml"/><Relationship Id="rId74" Type="http://schemas.openxmlformats.org/officeDocument/2006/relationships/customXml" Target="../ink/ink2432.xml"/><Relationship Id="rId128" Type="http://schemas.openxmlformats.org/officeDocument/2006/relationships/customXml" Target="../ink/ink2459.xml"/><Relationship Id="rId335" Type="http://schemas.openxmlformats.org/officeDocument/2006/relationships/image" Target="../media/image2474.png"/><Relationship Id="rId377" Type="http://schemas.openxmlformats.org/officeDocument/2006/relationships/image" Target="../media/image2495.png"/><Relationship Id="rId5" Type="http://schemas.openxmlformats.org/officeDocument/2006/relationships/image" Target="../media/image2309.png"/><Relationship Id="rId181" Type="http://schemas.openxmlformats.org/officeDocument/2006/relationships/image" Target="../media/image2397.png"/><Relationship Id="rId237" Type="http://schemas.openxmlformats.org/officeDocument/2006/relationships/image" Target="../media/image2425.png"/><Relationship Id="rId402" Type="http://schemas.openxmlformats.org/officeDocument/2006/relationships/customXml" Target="../ink/ink2596.xml"/><Relationship Id="rId279" Type="http://schemas.openxmlformats.org/officeDocument/2006/relationships/image" Target="../media/image2446.png"/><Relationship Id="rId43" Type="http://schemas.openxmlformats.org/officeDocument/2006/relationships/image" Target="../media/image2328.png"/><Relationship Id="rId139" Type="http://schemas.openxmlformats.org/officeDocument/2006/relationships/image" Target="../media/image2376.png"/><Relationship Id="rId290" Type="http://schemas.openxmlformats.org/officeDocument/2006/relationships/customXml" Target="../ink/ink2540.xml"/><Relationship Id="rId304" Type="http://schemas.openxmlformats.org/officeDocument/2006/relationships/customXml" Target="../ink/ink2547.xml"/><Relationship Id="rId346" Type="http://schemas.openxmlformats.org/officeDocument/2006/relationships/customXml" Target="../ink/ink2568.xml"/><Relationship Id="rId388" Type="http://schemas.openxmlformats.org/officeDocument/2006/relationships/customXml" Target="../ink/ink2589.xml"/><Relationship Id="rId85" Type="http://schemas.openxmlformats.org/officeDocument/2006/relationships/image" Target="../media/image2349.png"/><Relationship Id="rId150" Type="http://schemas.openxmlformats.org/officeDocument/2006/relationships/customXml" Target="../ink/ink2470.xml"/><Relationship Id="rId192" Type="http://schemas.openxmlformats.org/officeDocument/2006/relationships/customXml" Target="../ink/ink2491.xml"/><Relationship Id="rId206" Type="http://schemas.openxmlformats.org/officeDocument/2006/relationships/customXml" Target="../ink/ink2498.xml"/><Relationship Id="rId248" Type="http://schemas.openxmlformats.org/officeDocument/2006/relationships/customXml" Target="../ink/ink2519.xml"/><Relationship Id="rId12" Type="http://schemas.openxmlformats.org/officeDocument/2006/relationships/customXml" Target="../ink/ink2401.xml"/><Relationship Id="rId108" Type="http://schemas.openxmlformats.org/officeDocument/2006/relationships/customXml" Target="../ink/ink2449.xml"/><Relationship Id="rId315" Type="http://schemas.openxmlformats.org/officeDocument/2006/relationships/image" Target="../media/image2464.png"/><Relationship Id="rId357" Type="http://schemas.openxmlformats.org/officeDocument/2006/relationships/image" Target="../media/image2485.png"/><Relationship Id="rId54" Type="http://schemas.openxmlformats.org/officeDocument/2006/relationships/customXml" Target="../ink/ink2422.xml"/><Relationship Id="rId96" Type="http://schemas.openxmlformats.org/officeDocument/2006/relationships/customXml" Target="../ink/ink2443.xml"/><Relationship Id="rId161" Type="http://schemas.openxmlformats.org/officeDocument/2006/relationships/image" Target="../media/image2387.png"/><Relationship Id="rId217" Type="http://schemas.openxmlformats.org/officeDocument/2006/relationships/image" Target="../media/image2415.png"/><Relationship Id="rId399" Type="http://schemas.openxmlformats.org/officeDocument/2006/relationships/image" Target="../media/image2506.png"/><Relationship Id="rId259" Type="http://schemas.openxmlformats.org/officeDocument/2006/relationships/image" Target="../media/image2436.png"/><Relationship Id="rId23" Type="http://schemas.openxmlformats.org/officeDocument/2006/relationships/image" Target="../media/image2318.png"/><Relationship Id="rId119" Type="http://schemas.openxmlformats.org/officeDocument/2006/relationships/image" Target="../media/image2366.png"/><Relationship Id="rId270" Type="http://schemas.openxmlformats.org/officeDocument/2006/relationships/customXml" Target="../ink/ink2530.xml"/><Relationship Id="rId326" Type="http://schemas.openxmlformats.org/officeDocument/2006/relationships/customXml" Target="../ink/ink2558.xml"/><Relationship Id="rId65" Type="http://schemas.openxmlformats.org/officeDocument/2006/relationships/image" Target="../media/image2339.png"/><Relationship Id="rId130" Type="http://schemas.openxmlformats.org/officeDocument/2006/relationships/customXml" Target="../ink/ink2460.xml"/><Relationship Id="rId368" Type="http://schemas.openxmlformats.org/officeDocument/2006/relationships/customXml" Target="../ink/ink2579.xml"/><Relationship Id="rId172" Type="http://schemas.openxmlformats.org/officeDocument/2006/relationships/customXml" Target="../ink/ink2481.xml"/><Relationship Id="rId228" Type="http://schemas.openxmlformats.org/officeDocument/2006/relationships/customXml" Target="../ink/ink2509.xml"/><Relationship Id="rId281" Type="http://schemas.openxmlformats.org/officeDocument/2006/relationships/image" Target="../media/image2447.png"/><Relationship Id="rId337" Type="http://schemas.openxmlformats.org/officeDocument/2006/relationships/image" Target="../media/image2475.png"/><Relationship Id="rId34" Type="http://schemas.openxmlformats.org/officeDocument/2006/relationships/customXml" Target="../ink/ink2412.xml"/><Relationship Id="rId76" Type="http://schemas.openxmlformats.org/officeDocument/2006/relationships/customXml" Target="../ink/ink2433.xml"/><Relationship Id="rId141" Type="http://schemas.openxmlformats.org/officeDocument/2006/relationships/image" Target="../media/image2377.png"/><Relationship Id="rId379" Type="http://schemas.openxmlformats.org/officeDocument/2006/relationships/image" Target="../media/image2496.png"/><Relationship Id="rId7" Type="http://schemas.openxmlformats.org/officeDocument/2006/relationships/image" Target="../media/image2310.png"/><Relationship Id="rId183" Type="http://schemas.openxmlformats.org/officeDocument/2006/relationships/image" Target="../media/image2398.png"/><Relationship Id="rId239" Type="http://schemas.openxmlformats.org/officeDocument/2006/relationships/image" Target="../media/image2426.png"/><Relationship Id="rId390" Type="http://schemas.openxmlformats.org/officeDocument/2006/relationships/customXml" Target="../ink/ink2590.xml"/><Relationship Id="rId404" Type="http://schemas.openxmlformats.org/officeDocument/2006/relationships/customXml" Target="../ink/ink2597.xml"/><Relationship Id="rId250" Type="http://schemas.openxmlformats.org/officeDocument/2006/relationships/customXml" Target="../ink/ink2520.xml"/><Relationship Id="rId292" Type="http://schemas.openxmlformats.org/officeDocument/2006/relationships/customXml" Target="../ink/ink2541.xml"/><Relationship Id="rId306" Type="http://schemas.openxmlformats.org/officeDocument/2006/relationships/customXml" Target="../ink/ink2548.xml"/><Relationship Id="rId45" Type="http://schemas.openxmlformats.org/officeDocument/2006/relationships/image" Target="../media/image2329.png"/><Relationship Id="rId87" Type="http://schemas.openxmlformats.org/officeDocument/2006/relationships/image" Target="../media/image2350.png"/><Relationship Id="rId110" Type="http://schemas.openxmlformats.org/officeDocument/2006/relationships/customXml" Target="../ink/ink2450.xml"/><Relationship Id="rId348" Type="http://schemas.openxmlformats.org/officeDocument/2006/relationships/customXml" Target="../ink/ink2569.xml"/><Relationship Id="rId152" Type="http://schemas.openxmlformats.org/officeDocument/2006/relationships/customXml" Target="../ink/ink2471.xml"/><Relationship Id="rId194" Type="http://schemas.openxmlformats.org/officeDocument/2006/relationships/customXml" Target="../ink/ink2492.xml"/><Relationship Id="rId208" Type="http://schemas.openxmlformats.org/officeDocument/2006/relationships/customXml" Target="../ink/ink2499.xml"/><Relationship Id="rId261" Type="http://schemas.openxmlformats.org/officeDocument/2006/relationships/image" Target="../media/image2437.png"/><Relationship Id="rId14" Type="http://schemas.openxmlformats.org/officeDocument/2006/relationships/customXml" Target="../ink/ink2402.xml"/><Relationship Id="rId56" Type="http://schemas.openxmlformats.org/officeDocument/2006/relationships/customXml" Target="../ink/ink2423.xml"/><Relationship Id="rId317" Type="http://schemas.openxmlformats.org/officeDocument/2006/relationships/image" Target="../media/image2465.png"/><Relationship Id="rId359" Type="http://schemas.openxmlformats.org/officeDocument/2006/relationships/image" Target="../media/image2486.png"/><Relationship Id="rId98" Type="http://schemas.openxmlformats.org/officeDocument/2006/relationships/customXml" Target="../ink/ink2444.xml"/><Relationship Id="rId121" Type="http://schemas.openxmlformats.org/officeDocument/2006/relationships/image" Target="../media/image2367.png"/><Relationship Id="rId163" Type="http://schemas.openxmlformats.org/officeDocument/2006/relationships/image" Target="../media/image2388.png"/><Relationship Id="rId219" Type="http://schemas.openxmlformats.org/officeDocument/2006/relationships/image" Target="../media/image2416.png"/><Relationship Id="rId370" Type="http://schemas.openxmlformats.org/officeDocument/2006/relationships/customXml" Target="../ink/ink2580.xml"/><Relationship Id="rId230" Type="http://schemas.openxmlformats.org/officeDocument/2006/relationships/customXml" Target="../ink/ink2510.xml"/><Relationship Id="rId25" Type="http://schemas.openxmlformats.org/officeDocument/2006/relationships/image" Target="../media/image2319.png"/><Relationship Id="rId67" Type="http://schemas.openxmlformats.org/officeDocument/2006/relationships/image" Target="../media/image2340.png"/><Relationship Id="rId272" Type="http://schemas.openxmlformats.org/officeDocument/2006/relationships/customXml" Target="../ink/ink2531.xml"/><Relationship Id="rId328" Type="http://schemas.openxmlformats.org/officeDocument/2006/relationships/customXml" Target="../ink/ink2559.xml"/><Relationship Id="rId132" Type="http://schemas.openxmlformats.org/officeDocument/2006/relationships/customXml" Target="../ink/ink2461.xml"/><Relationship Id="rId174" Type="http://schemas.openxmlformats.org/officeDocument/2006/relationships/customXml" Target="../ink/ink2482.xml"/><Relationship Id="rId381" Type="http://schemas.openxmlformats.org/officeDocument/2006/relationships/image" Target="../media/image2497.png"/><Relationship Id="rId241" Type="http://schemas.openxmlformats.org/officeDocument/2006/relationships/image" Target="../media/image2427.png"/><Relationship Id="rId36" Type="http://schemas.openxmlformats.org/officeDocument/2006/relationships/customXml" Target="../ink/ink2413.xml"/><Relationship Id="rId283" Type="http://schemas.openxmlformats.org/officeDocument/2006/relationships/image" Target="../media/image2448.png"/><Relationship Id="rId339" Type="http://schemas.openxmlformats.org/officeDocument/2006/relationships/image" Target="../media/image2476.png"/><Relationship Id="rId78" Type="http://schemas.openxmlformats.org/officeDocument/2006/relationships/customXml" Target="../ink/ink2434.xml"/><Relationship Id="rId101" Type="http://schemas.openxmlformats.org/officeDocument/2006/relationships/image" Target="../media/image2357.png"/><Relationship Id="rId143" Type="http://schemas.openxmlformats.org/officeDocument/2006/relationships/image" Target="../media/image2378.png"/><Relationship Id="rId185" Type="http://schemas.openxmlformats.org/officeDocument/2006/relationships/image" Target="../media/image2399.png"/><Relationship Id="rId350" Type="http://schemas.openxmlformats.org/officeDocument/2006/relationships/customXml" Target="../ink/ink2570.xml"/><Relationship Id="rId406" Type="http://schemas.openxmlformats.org/officeDocument/2006/relationships/customXml" Target="../ink/ink2598.xml"/><Relationship Id="rId9" Type="http://schemas.openxmlformats.org/officeDocument/2006/relationships/image" Target="../media/image2311.png"/><Relationship Id="rId210" Type="http://schemas.openxmlformats.org/officeDocument/2006/relationships/customXml" Target="../ink/ink2500.xml"/><Relationship Id="rId392" Type="http://schemas.openxmlformats.org/officeDocument/2006/relationships/customXml" Target="../ink/ink2591.xml"/><Relationship Id="rId252" Type="http://schemas.openxmlformats.org/officeDocument/2006/relationships/customXml" Target="../ink/ink2521.xml"/><Relationship Id="rId294" Type="http://schemas.openxmlformats.org/officeDocument/2006/relationships/customXml" Target="../ink/ink2542.xml"/><Relationship Id="rId308" Type="http://schemas.openxmlformats.org/officeDocument/2006/relationships/customXml" Target="../ink/ink2549.xml"/><Relationship Id="rId47" Type="http://schemas.openxmlformats.org/officeDocument/2006/relationships/image" Target="../media/image2330.png"/><Relationship Id="rId89" Type="http://schemas.openxmlformats.org/officeDocument/2006/relationships/image" Target="../media/image2351.png"/><Relationship Id="rId112" Type="http://schemas.openxmlformats.org/officeDocument/2006/relationships/customXml" Target="../ink/ink2451.xml"/><Relationship Id="rId154" Type="http://schemas.openxmlformats.org/officeDocument/2006/relationships/customXml" Target="../ink/ink2472.xml"/><Relationship Id="rId361" Type="http://schemas.openxmlformats.org/officeDocument/2006/relationships/image" Target="../media/image2487.png"/><Relationship Id="rId196" Type="http://schemas.openxmlformats.org/officeDocument/2006/relationships/customXml" Target="../ink/ink2493.xml"/><Relationship Id="rId16" Type="http://schemas.openxmlformats.org/officeDocument/2006/relationships/customXml" Target="../ink/ink2403.xml"/><Relationship Id="rId221" Type="http://schemas.openxmlformats.org/officeDocument/2006/relationships/image" Target="../media/image2417.png"/><Relationship Id="rId263" Type="http://schemas.openxmlformats.org/officeDocument/2006/relationships/image" Target="../media/image2438.png"/><Relationship Id="rId319" Type="http://schemas.openxmlformats.org/officeDocument/2006/relationships/image" Target="../media/image2466.png"/><Relationship Id="rId58" Type="http://schemas.openxmlformats.org/officeDocument/2006/relationships/customXml" Target="../ink/ink2424.xml"/><Relationship Id="rId123" Type="http://schemas.openxmlformats.org/officeDocument/2006/relationships/image" Target="../media/image2368.png"/><Relationship Id="rId330" Type="http://schemas.openxmlformats.org/officeDocument/2006/relationships/customXml" Target="../ink/ink2560.xml"/><Relationship Id="rId165" Type="http://schemas.openxmlformats.org/officeDocument/2006/relationships/image" Target="../media/image2389.png"/><Relationship Id="rId372" Type="http://schemas.openxmlformats.org/officeDocument/2006/relationships/customXml" Target="../ink/ink2581.xml"/><Relationship Id="rId232" Type="http://schemas.openxmlformats.org/officeDocument/2006/relationships/customXml" Target="../ink/ink2511.xml"/><Relationship Id="rId274" Type="http://schemas.openxmlformats.org/officeDocument/2006/relationships/customXml" Target="../ink/ink2532.xml"/><Relationship Id="rId27" Type="http://schemas.openxmlformats.org/officeDocument/2006/relationships/image" Target="../media/image2320.png"/><Relationship Id="rId48" Type="http://schemas.openxmlformats.org/officeDocument/2006/relationships/customXml" Target="../ink/ink2419.xml"/><Relationship Id="rId69" Type="http://schemas.openxmlformats.org/officeDocument/2006/relationships/image" Target="../media/image2341.png"/><Relationship Id="rId113" Type="http://schemas.openxmlformats.org/officeDocument/2006/relationships/image" Target="../media/image2363.png"/><Relationship Id="rId134" Type="http://schemas.openxmlformats.org/officeDocument/2006/relationships/customXml" Target="../ink/ink2462.xml"/><Relationship Id="rId320" Type="http://schemas.openxmlformats.org/officeDocument/2006/relationships/customXml" Target="../ink/ink2555.xml"/><Relationship Id="rId80" Type="http://schemas.openxmlformats.org/officeDocument/2006/relationships/customXml" Target="../ink/ink2435.xml"/><Relationship Id="rId155" Type="http://schemas.openxmlformats.org/officeDocument/2006/relationships/image" Target="../media/image2384.png"/><Relationship Id="rId176" Type="http://schemas.openxmlformats.org/officeDocument/2006/relationships/customXml" Target="../ink/ink2483.xml"/><Relationship Id="rId197" Type="http://schemas.openxmlformats.org/officeDocument/2006/relationships/image" Target="../media/image2405.png"/><Relationship Id="rId341" Type="http://schemas.openxmlformats.org/officeDocument/2006/relationships/image" Target="../media/image2477.png"/><Relationship Id="rId362" Type="http://schemas.openxmlformats.org/officeDocument/2006/relationships/customXml" Target="../ink/ink2576.xml"/><Relationship Id="rId383" Type="http://schemas.openxmlformats.org/officeDocument/2006/relationships/image" Target="../media/image2498.png"/><Relationship Id="rId201" Type="http://schemas.openxmlformats.org/officeDocument/2006/relationships/image" Target="../media/image2407.png"/><Relationship Id="rId222" Type="http://schemas.openxmlformats.org/officeDocument/2006/relationships/customXml" Target="../ink/ink2506.xml"/><Relationship Id="rId243" Type="http://schemas.openxmlformats.org/officeDocument/2006/relationships/image" Target="../media/image2428.png"/><Relationship Id="rId264" Type="http://schemas.openxmlformats.org/officeDocument/2006/relationships/customXml" Target="../ink/ink2527.xml"/><Relationship Id="rId285" Type="http://schemas.openxmlformats.org/officeDocument/2006/relationships/image" Target="../media/image2449.png"/><Relationship Id="rId17" Type="http://schemas.openxmlformats.org/officeDocument/2006/relationships/image" Target="../media/image2315.png"/><Relationship Id="rId38" Type="http://schemas.openxmlformats.org/officeDocument/2006/relationships/customXml" Target="../ink/ink2414.xml"/><Relationship Id="rId59" Type="http://schemas.openxmlformats.org/officeDocument/2006/relationships/image" Target="../media/image2336.png"/><Relationship Id="rId103" Type="http://schemas.openxmlformats.org/officeDocument/2006/relationships/image" Target="../media/image2358.png"/><Relationship Id="rId124" Type="http://schemas.openxmlformats.org/officeDocument/2006/relationships/customXml" Target="../ink/ink2457.xml"/><Relationship Id="rId310" Type="http://schemas.openxmlformats.org/officeDocument/2006/relationships/customXml" Target="../ink/ink2550.xml"/><Relationship Id="rId70" Type="http://schemas.openxmlformats.org/officeDocument/2006/relationships/customXml" Target="../ink/ink2430.xml"/><Relationship Id="rId91" Type="http://schemas.openxmlformats.org/officeDocument/2006/relationships/image" Target="../media/image2352.png"/><Relationship Id="rId145" Type="http://schemas.openxmlformats.org/officeDocument/2006/relationships/image" Target="../media/image2379.png"/><Relationship Id="rId166" Type="http://schemas.openxmlformats.org/officeDocument/2006/relationships/customXml" Target="../ink/ink2478.xml"/><Relationship Id="rId187" Type="http://schemas.openxmlformats.org/officeDocument/2006/relationships/image" Target="../media/image2400.png"/><Relationship Id="rId331" Type="http://schemas.openxmlformats.org/officeDocument/2006/relationships/image" Target="../media/image2472.png"/><Relationship Id="rId352" Type="http://schemas.openxmlformats.org/officeDocument/2006/relationships/customXml" Target="../ink/ink2571.xml"/><Relationship Id="rId373" Type="http://schemas.openxmlformats.org/officeDocument/2006/relationships/image" Target="../media/image2493.png"/><Relationship Id="rId394" Type="http://schemas.openxmlformats.org/officeDocument/2006/relationships/customXml" Target="../ink/ink2592.xml"/><Relationship Id="rId408" Type="http://schemas.openxmlformats.org/officeDocument/2006/relationships/customXml" Target="../ink/ink2599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501.xml"/><Relationship Id="rId233" Type="http://schemas.openxmlformats.org/officeDocument/2006/relationships/image" Target="../media/image2423.png"/><Relationship Id="rId254" Type="http://schemas.openxmlformats.org/officeDocument/2006/relationships/customXml" Target="../ink/ink2522.xml"/><Relationship Id="rId28" Type="http://schemas.openxmlformats.org/officeDocument/2006/relationships/customXml" Target="../ink/ink2409.xml"/><Relationship Id="rId49" Type="http://schemas.openxmlformats.org/officeDocument/2006/relationships/image" Target="../media/image2331.png"/><Relationship Id="rId114" Type="http://schemas.openxmlformats.org/officeDocument/2006/relationships/customXml" Target="../ink/ink2452.xml"/><Relationship Id="rId275" Type="http://schemas.openxmlformats.org/officeDocument/2006/relationships/image" Target="../media/image2444.png"/><Relationship Id="rId296" Type="http://schemas.openxmlformats.org/officeDocument/2006/relationships/customXml" Target="../ink/ink2543.xml"/><Relationship Id="rId300" Type="http://schemas.openxmlformats.org/officeDocument/2006/relationships/customXml" Target="../ink/ink2545.xml"/><Relationship Id="rId60" Type="http://schemas.openxmlformats.org/officeDocument/2006/relationships/customXml" Target="../ink/ink2425.xml"/><Relationship Id="rId81" Type="http://schemas.openxmlformats.org/officeDocument/2006/relationships/image" Target="../media/image2347.png"/><Relationship Id="rId135" Type="http://schemas.openxmlformats.org/officeDocument/2006/relationships/image" Target="../media/image2374.png"/><Relationship Id="rId156" Type="http://schemas.openxmlformats.org/officeDocument/2006/relationships/customXml" Target="../ink/ink2473.xml"/><Relationship Id="rId177" Type="http://schemas.openxmlformats.org/officeDocument/2006/relationships/image" Target="../media/image2395.png"/><Relationship Id="rId198" Type="http://schemas.openxmlformats.org/officeDocument/2006/relationships/customXml" Target="../ink/ink2494.xml"/><Relationship Id="rId321" Type="http://schemas.openxmlformats.org/officeDocument/2006/relationships/image" Target="../media/image2467.png"/><Relationship Id="rId342" Type="http://schemas.openxmlformats.org/officeDocument/2006/relationships/customXml" Target="../ink/ink2566.xml"/><Relationship Id="rId363" Type="http://schemas.openxmlformats.org/officeDocument/2006/relationships/image" Target="../media/image2488.png"/><Relationship Id="rId384" Type="http://schemas.openxmlformats.org/officeDocument/2006/relationships/customXml" Target="../ink/ink2587.xml"/><Relationship Id="rId202" Type="http://schemas.openxmlformats.org/officeDocument/2006/relationships/customXml" Target="../ink/ink2496.xml"/><Relationship Id="rId223" Type="http://schemas.openxmlformats.org/officeDocument/2006/relationships/image" Target="../media/image2418.png"/><Relationship Id="rId244" Type="http://schemas.openxmlformats.org/officeDocument/2006/relationships/customXml" Target="../ink/ink2517.xml"/><Relationship Id="rId18" Type="http://schemas.openxmlformats.org/officeDocument/2006/relationships/customXml" Target="../ink/ink2404.xml"/><Relationship Id="rId39" Type="http://schemas.openxmlformats.org/officeDocument/2006/relationships/image" Target="../media/image2326.png"/><Relationship Id="rId265" Type="http://schemas.openxmlformats.org/officeDocument/2006/relationships/image" Target="../media/image2439.png"/><Relationship Id="rId286" Type="http://schemas.openxmlformats.org/officeDocument/2006/relationships/customXml" Target="../ink/ink2538.xml"/><Relationship Id="rId50" Type="http://schemas.openxmlformats.org/officeDocument/2006/relationships/customXml" Target="../ink/ink2420.xml"/><Relationship Id="rId104" Type="http://schemas.openxmlformats.org/officeDocument/2006/relationships/customXml" Target="../ink/ink2447.xml"/><Relationship Id="rId125" Type="http://schemas.openxmlformats.org/officeDocument/2006/relationships/image" Target="../media/image2369.png"/><Relationship Id="rId146" Type="http://schemas.openxmlformats.org/officeDocument/2006/relationships/customXml" Target="../ink/ink2468.xml"/><Relationship Id="rId167" Type="http://schemas.openxmlformats.org/officeDocument/2006/relationships/image" Target="../media/image2390.png"/><Relationship Id="rId188" Type="http://schemas.openxmlformats.org/officeDocument/2006/relationships/customXml" Target="../ink/ink2489.xml"/><Relationship Id="rId311" Type="http://schemas.openxmlformats.org/officeDocument/2006/relationships/image" Target="../media/image2462.png"/><Relationship Id="rId332" Type="http://schemas.openxmlformats.org/officeDocument/2006/relationships/customXml" Target="../ink/ink2561.xml"/><Relationship Id="rId353" Type="http://schemas.openxmlformats.org/officeDocument/2006/relationships/image" Target="../media/image2483.png"/><Relationship Id="rId374" Type="http://schemas.openxmlformats.org/officeDocument/2006/relationships/customXml" Target="../ink/ink2582.xml"/><Relationship Id="rId395" Type="http://schemas.openxmlformats.org/officeDocument/2006/relationships/image" Target="../media/image2504.png"/><Relationship Id="rId409" Type="http://schemas.openxmlformats.org/officeDocument/2006/relationships/image" Target="../media/image2511.png"/><Relationship Id="rId71" Type="http://schemas.openxmlformats.org/officeDocument/2006/relationships/image" Target="../media/image2342.png"/><Relationship Id="rId92" Type="http://schemas.openxmlformats.org/officeDocument/2006/relationships/customXml" Target="../ink/ink2441.xml"/><Relationship Id="rId213" Type="http://schemas.openxmlformats.org/officeDocument/2006/relationships/image" Target="../media/image2413.png"/><Relationship Id="rId234" Type="http://schemas.openxmlformats.org/officeDocument/2006/relationships/customXml" Target="../ink/ink2512.xml"/><Relationship Id="rId2" Type="http://schemas.openxmlformats.org/officeDocument/2006/relationships/customXml" Target="../ink/ink2396.xml"/><Relationship Id="rId29" Type="http://schemas.openxmlformats.org/officeDocument/2006/relationships/image" Target="../media/image2321.png"/><Relationship Id="rId255" Type="http://schemas.openxmlformats.org/officeDocument/2006/relationships/image" Target="../media/image2434.png"/><Relationship Id="rId276" Type="http://schemas.openxmlformats.org/officeDocument/2006/relationships/customXml" Target="../ink/ink2533.xml"/><Relationship Id="rId297" Type="http://schemas.openxmlformats.org/officeDocument/2006/relationships/image" Target="../media/image2455.png"/><Relationship Id="rId40" Type="http://schemas.openxmlformats.org/officeDocument/2006/relationships/customXml" Target="../ink/ink2415.xml"/><Relationship Id="rId115" Type="http://schemas.openxmlformats.org/officeDocument/2006/relationships/image" Target="../media/image2364.png"/><Relationship Id="rId136" Type="http://schemas.openxmlformats.org/officeDocument/2006/relationships/customXml" Target="../ink/ink2463.xml"/><Relationship Id="rId157" Type="http://schemas.openxmlformats.org/officeDocument/2006/relationships/image" Target="../media/image2385.png"/><Relationship Id="rId178" Type="http://schemas.openxmlformats.org/officeDocument/2006/relationships/customXml" Target="../ink/ink2484.xml"/><Relationship Id="rId301" Type="http://schemas.openxmlformats.org/officeDocument/2006/relationships/image" Target="../media/image2457.png"/><Relationship Id="rId322" Type="http://schemas.openxmlformats.org/officeDocument/2006/relationships/customXml" Target="../ink/ink2556.xml"/><Relationship Id="rId343" Type="http://schemas.openxmlformats.org/officeDocument/2006/relationships/image" Target="../media/image2478.png"/><Relationship Id="rId364" Type="http://schemas.openxmlformats.org/officeDocument/2006/relationships/customXml" Target="../ink/ink2577.xml"/><Relationship Id="rId61" Type="http://schemas.openxmlformats.org/officeDocument/2006/relationships/image" Target="../media/image2337.png"/><Relationship Id="rId82" Type="http://schemas.openxmlformats.org/officeDocument/2006/relationships/customXml" Target="../ink/ink2436.xml"/><Relationship Id="rId199" Type="http://schemas.openxmlformats.org/officeDocument/2006/relationships/image" Target="../media/image2406.png"/><Relationship Id="rId203" Type="http://schemas.openxmlformats.org/officeDocument/2006/relationships/image" Target="../media/image2408.png"/><Relationship Id="rId385" Type="http://schemas.openxmlformats.org/officeDocument/2006/relationships/image" Target="../media/image2499.png"/><Relationship Id="rId19" Type="http://schemas.openxmlformats.org/officeDocument/2006/relationships/image" Target="../media/image2316.png"/><Relationship Id="rId224" Type="http://schemas.openxmlformats.org/officeDocument/2006/relationships/customXml" Target="../ink/ink2507.xml"/><Relationship Id="rId245" Type="http://schemas.openxmlformats.org/officeDocument/2006/relationships/image" Target="../media/image2429.png"/><Relationship Id="rId266" Type="http://schemas.openxmlformats.org/officeDocument/2006/relationships/customXml" Target="../ink/ink2528.xml"/><Relationship Id="rId287" Type="http://schemas.openxmlformats.org/officeDocument/2006/relationships/image" Target="../media/image2450.png"/><Relationship Id="rId30" Type="http://schemas.openxmlformats.org/officeDocument/2006/relationships/customXml" Target="../ink/ink2410.xml"/><Relationship Id="rId105" Type="http://schemas.openxmlformats.org/officeDocument/2006/relationships/image" Target="../media/image2359.png"/><Relationship Id="rId126" Type="http://schemas.openxmlformats.org/officeDocument/2006/relationships/customXml" Target="../ink/ink2458.xml"/><Relationship Id="rId147" Type="http://schemas.openxmlformats.org/officeDocument/2006/relationships/image" Target="../media/image2380.png"/><Relationship Id="rId168" Type="http://schemas.openxmlformats.org/officeDocument/2006/relationships/customXml" Target="../ink/ink2479.xml"/><Relationship Id="rId312" Type="http://schemas.openxmlformats.org/officeDocument/2006/relationships/customXml" Target="../ink/ink2551.xml"/><Relationship Id="rId333" Type="http://schemas.openxmlformats.org/officeDocument/2006/relationships/image" Target="../media/image2473.png"/><Relationship Id="rId354" Type="http://schemas.openxmlformats.org/officeDocument/2006/relationships/customXml" Target="../ink/ink2572.xml"/><Relationship Id="rId51" Type="http://schemas.openxmlformats.org/officeDocument/2006/relationships/image" Target="../media/image2332.png"/><Relationship Id="rId72" Type="http://schemas.openxmlformats.org/officeDocument/2006/relationships/customXml" Target="../ink/ink2431.xml"/><Relationship Id="rId93" Type="http://schemas.openxmlformats.org/officeDocument/2006/relationships/image" Target="../media/image2353.png"/><Relationship Id="rId189" Type="http://schemas.openxmlformats.org/officeDocument/2006/relationships/image" Target="../media/image2401.png"/><Relationship Id="rId375" Type="http://schemas.openxmlformats.org/officeDocument/2006/relationships/image" Target="../media/image2494.png"/><Relationship Id="rId396" Type="http://schemas.openxmlformats.org/officeDocument/2006/relationships/customXml" Target="../ink/ink2593.xml"/><Relationship Id="rId3" Type="http://schemas.openxmlformats.org/officeDocument/2006/relationships/image" Target="../media/image2308.png"/><Relationship Id="rId214" Type="http://schemas.openxmlformats.org/officeDocument/2006/relationships/customXml" Target="../ink/ink2502.xml"/><Relationship Id="rId235" Type="http://schemas.openxmlformats.org/officeDocument/2006/relationships/image" Target="../media/image2424.png"/><Relationship Id="rId256" Type="http://schemas.openxmlformats.org/officeDocument/2006/relationships/customXml" Target="../ink/ink2523.xml"/><Relationship Id="rId277" Type="http://schemas.openxmlformats.org/officeDocument/2006/relationships/image" Target="../media/image2445.png"/><Relationship Id="rId298" Type="http://schemas.openxmlformats.org/officeDocument/2006/relationships/customXml" Target="../ink/ink2544.xml"/><Relationship Id="rId400" Type="http://schemas.openxmlformats.org/officeDocument/2006/relationships/customXml" Target="../ink/ink2595.xml"/><Relationship Id="rId116" Type="http://schemas.openxmlformats.org/officeDocument/2006/relationships/customXml" Target="../ink/ink2453.xml"/><Relationship Id="rId137" Type="http://schemas.openxmlformats.org/officeDocument/2006/relationships/image" Target="../media/image2375.png"/><Relationship Id="rId158" Type="http://schemas.openxmlformats.org/officeDocument/2006/relationships/customXml" Target="../ink/ink2474.xml"/><Relationship Id="rId302" Type="http://schemas.openxmlformats.org/officeDocument/2006/relationships/customXml" Target="../ink/ink2546.xml"/><Relationship Id="rId323" Type="http://schemas.openxmlformats.org/officeDocument/2006/relationships/image" Target="../media/image2468.png"/><Relationship Id="rId344" Type="http://schemas.openxmlformats.org/officeDocument/2006/relationships/customXml" Target="../ink/ink2567.xml"/><Relationship Id="rId20" Type="http://schemas.openxmlformats.org/officeDocument/2006/relationships/customXml" Target="../ink/ink2405.xml"/><Relationship Id="rId41" Type="http://schemas.openxmlformats.org/officeDocument/2006/relationships/image" Target="../media/image2327.png"/><Relationship Id="rId62" Type="http://schemas.openxmlformats.org/officeDocument/2006/relationships/customXml" Target="../ink/ink2426.xml"/><Relationship Id="rId83" Type="http://schemas.openxmlformats.org/officeDocument/2006/relationships/image" Target="../media/image2348.png"/><Relationship Id="rId179" Type="http://schemas.openxmlformats.org/officeDocument/2006/relationships/image" Target="../media/image2396.png"/><Relationship Id="rId365" Type="http://schemas.openxmlformats.org/officeDocument/2006/relationships/image" Target="../media/image2489.png"/><Relationship Id="rId386" Type="http://schemas.openxmlformats.org/officeDocument/2006/relationships/customXml" Target="../ink/ink2588.xml"/><Relationship Id="rId190" Type="http://schemas.openxmlformats.org/officeDocument/2006/relationships/customXml" Target="../ink/ink2490.xml"/><Relationship Id="rId204" Type="http://schemas.openxmlformats.org/officeDocument/2006/relationships/customXml" Target="../ink/ink2497.xml"/><Relationship Id="rId225" Type="http://schemas.openxmlformats.org/officeDocument/2006/relationships/image" Target="../media/image2419.png"/><Relationship Id="rId246" Type="http://schemas.openxmlformats.org/officeDocument/2006/relationships/customXml" Target="../ink/ink2518.xml"/><Relationship Id="rId267" Type="http://schemas.openxmlformats.org/officeDocument/2006/relationships/image" Target="../media/image2440.png"/><Relationship Id="rId288" Type="http://schemas.openxmlformats.org/officeDocument/2006/relationships/customXml" Target="../ink/ink2539.xml"/><Relationship Id="rId106" Type="http://schemas.openxmlformats.org/officeDocument/2006/relationships/customXml" Target="../ink/ink2448.xml"/><Relationship Id="rId127" Type="http://schemas.openxmlformats.org/officeDocument/2006/relationships/image" Target="../media/image2370.png"/><Relationship Id="rId313" Type="http://schemas.openxmlformats.org/officeDocument/2006/relationships/image" Target="../media/image2463.png"/><Relationship Id="rId10" Type="http://schemas.openxmlformats.org/officeDocument/2006/relationships/customXml" Target="../ink/ink2400.xml"/><Relationship Id="rId31" Type="http://schemas.openxmlformats.org/officeDocument/2006/relationships/image" Target="../media/image2322.png"/><Relationship Id="rId52" Type="http://schemas.openxmlformats.org/officeDocument/2006/relationships/customXml" Target="../ink/ink2421.xml"/><Relationship Id="rId73" Type="http://schemas.openxmlformats.org/officeDocument/2006/relationships/image" Target="../media/image2343.png"/><Relationship Id="rId94" Type="http://schemas.openxmlformats.org/officeDocument/2006/relationships/customXml" Target="../ink/ink2442.xml"/><Relationship Id="rId148" Type="http://schemas.openxmlformats.org/officeDocument/2006/relationships/customXml" Target="../ink/ink2469.xml"/><Relationship Id="rId169" Type="http://schemas.openxmlformats.org/officeDocument/2006/relationships/image" Target="../media/image2391.png"/><Relationship Id="rId334" Type="http://schemas.openxmlformats.org/officeDocument/2006/relationships/customXml" Target="../ink/ink2562.xml"/><Relationship Id="rId355" Type="http://schemas.openxmlformats.org/officeDocument/2006/relationships/image" Target="../media/image2484.png"/><Relationship Id="rId376" Type="http://schemas.openxmlformats.org/officeDocument/2006/relationships/customXml" Target="../ink/ink2583.xml"/><Relationship Id="rId397" Type="http://schemas.openxmlformats.org/officeDocument/2006/relationships/image" Target="../media/image2505.png"/><Relationship Id="rId4" Type="http://schemas.openxmlformats.org/officeDocument/2006/relationships/customXml" Target="../ink/ink2397.xml"/><Relationship Id="rId180" Type="http://schemas.openxmlformats.org/officeDocument/2006/relationships/customXml" Target="../ink/ink2485.xml"/><Relationship Id="rId215" Type="http://schemas.openxmlformats.org/officeDocument/2006/relationships/image" Target="../media/image2414.png"/><Relationship Id="rId236" Type="http://schemas.openxmlformats.org/officeDocument/2006/relationships/customXml" Target="../ink/ink2513.xml"/><Relationship Id="rId257" Type="http://schemas.openxmlformats.org/officeDocument/2006/relationships/image" Target="../media/image2435.png"/><Relationship Id="rId278" Type="http://schemas.openxmlformats.org/officeDocument/2006/relationships/customXml" Target="../ink/ink2534.xml"/><Relationship Id="rId401" Type="http://schemas.openxmlformats.org/officeDocument/2006/relationships/image" Target="../media/image2507.png"/><Relationship Id="rId303" Type="http://schemas.openxmlformats.org/officeDocument/2006/relationships/image" Target="../media/image2458.png"/><Relationship Id="rId42" Type="http://schemas.openxmlformats.org/officeDocument/2006/relationships/customXml" Target="../ink/ink2416.xml"/><Relationship Id="rId84" Type="http://schemas.openxmlformats.org/officeDocument/2006/relationships/customXml" Target="../ink/ink2437.xml"/><Relationship Id="rId138" Type="http://schemas.openxmlformats.org/officeDocument/2006/relationships/customXml" Target="../ink/ink2464.xml"/><Relationship Id="rId345" Type="http://schemas.openxmlformats.org/officeDocument/2006/relationships/image" Target="../media/image2479.png"/><Relationship Id="rId387" Type="http://schemas.openxmlformats.org/officeDocument/2006/relationships/image" Target="../media/image2500.png"/><Relationship Id="rId191" Type="http://schemas.openxmlformats.org/officeDocument/2006/relationships/image" Target="../media/image2402.png"/><Relationship Id="rId205" Type="http://schemas.openxmlformats.org/officeDocument/2006/relationships/image" Target="../media/image2409.png"/><Relationship Id="rId247" Type="http://schemas.openxmlformats.org/officeDocument/2006/relationships/image" Target="../media/image2430.png"/><Relationship Id="rId107" Type="http://schemas.openxmlformats.org/officeDocument/2006/relationships/image" Target="../media/image2360.png"/><Relationship Id="rId289" Type="http://schemas.openxmlformats.org/officeDocument/2006/relationships/image" Target="../media/image2451.png"/><Relationship Id="rId11" Type="http://schemas.openxmlformats.org/officeDocument/2006/relationships/image" Target="../media/image2312.png"/><Relationship Id="rId53" Type="http://schemas.openxmlformats.org/officeDocument/2006/relationships/image" Target="../media/image2333.png"/><Relationship Id="rId149" Type="http://schemas.openxmlformats.org/officeDocument/2006/relationships/image" Target="../media/image2381.png"/><Relationship Id="rId314" Type="http://schemas.openxmlformats.org/officeDocument/2006/relationships/customXml" Target="../ink/ink2552.xml"/><Relationship Id="rId356" Type="http://schemas.openxmlformats.org/officeDocument/2006/relationships/customXml" Target="../ink/ink2573.xml"/><Relationship Id="rId398" Type="http://schemas.openxmlformats.org/officeDocument/2006/relationships/customXml" Target="../ink/ink2594.xml"/><Relationship Id="rId95" Type="http://schemas.openxmlformats.org/officeDocument/2006/relationships/image" Target="../media/image2354.png"/><Relationship Id="rId160" Type="http://schemas.openxmlformats.org/officeDocument/2006/relationships/customXml" Target="../ink/ink2475.xml"/><Relationship Id="rId216" Type="http://schemas.openxmlformats.org/officeDocument/2006/relationships/customXml" Target="../ink/ink2503.xml"/><Relationship Id="rId258" Type="http://schemas.openxmlformats.org/officeDocument/2006/relationships/customXml" Target="../ink/ink2524.xml"/><Relationship Id="rId22" Type="http://schemas.openxmlformats.org/officeDocument/2006/relationships/customXml" Target="../ink/ink2406.xml"/><Relationship Id="rId64" Type="http://schemas.openxmlformats.org/officeDocument/2006/relationships/customXml" Target="../ink/ink2427.xml"/><Relationship Id="rId118" Type="http://schemas.openxmlformats.org/officeDocument/2006/relationships/customXml" Target="../ink/ink2454.xml"/><Relationship Id="rId325" Type="http://schemas.openxmlformats.org/officeDocument/2006/relationships/image" Target="../media/image2469.png"/><Relationship Id="rId367" Type="http://schemas.openxmlformats.org/officeDocument/2006/relationships/image" Target="../media/image2490.png"/><Relationship Id="rId171" Type="http://schemas.openxmlformats.org/officeDocument/2006/relationships/image" Target="../media/image2392.png"/><Relationship Id="rId227" Type="http://schemas.openxmlformats.org/officeDocument/2006/relationships/image" Target="../media/image2420.png"/><Relationship Id="rId269" Type="http://schemas.openxmlformats.org/officeDocument/2006/relationships/image" Target="../media/image2441.png"/><Relationship Id="rId33" Type="http://schemas.openxmlformats.org/officeDocument/2006/relationships/image" Target="../media/image2323.png"/><Relationship Id="rId129" Type="http://schemas.openxmlformats.org/officeDocument/2006/relationships/image" Target="../media/image2371.png"/><Relationship Id="rId280" Type="http://schemas.openxmlformats.org/officeDocument/2006/relationships/customXml" Target="../ink/ink2535.xml"/><Relationship Id="rId336" Type="http://schemas.openxmlformats.org/officeDocument/2006/relationships/customXml" Target="../ink/ink2563.xml"/><Relationship Id="rId75" Type="http://schemas.openxmlformats.org/officeDocument/2006/relationships/image" Target="../media/image2344.png"/><Relationship Id="rId140" Type="http://schemas.openxmlformats.org/officeDocument/2006/relationships/customXml" Target="../ink/ink2465.xml"/><Relationship Id="rId182" Type="http://schemas.openxmlformats.org/officeDocument/2006/relationships/customXml" Target="../ink/ink2486.xml"/><Relationship Id="rId378" Type="http://schemas.openxmlformats.org/officeDocument/2006/relationships/customXml" Target="../ink/ink2584.xml"/><Relationship Id="rId403" Type="http://schemas.openxmlformats.org/officeDocument/2006/relationships/image" Target="../media/image2508.png"/><Relationship Id="rId6" Type="http://schemas.openxmlformats.org/officeDocument/2006/relationships/customXml" Target="../ink/ink2398.xml"/><Relationship Id="rId238" Type="http://schemas.openxmlformats.org/officeDocument/2006/relationships/customXml" Target="../ink/ink2514.xml"/><Relationship Id="rId291" Type="http://schemas.openxmlformats.org/officeDocument/2006/relationships/image" Target="../media/image2452.png"/><Relationship Id="rId305" Type="http://schemas.openxmlformats.org/officeDocument/2006/relationships/image" Target="../media/image2459.png"/><Relationship Id="rId347" Type="http://schemas.openxmlformats.org/officeDocument/2006/relationships/image" Target="../media/image2480.png"/><Relationship Id="rId44" Type="http://schemas.openxmlformats.org/officeDocument/2006/relationships/customXml" Target="../ink/ink2417.xml"/><Relationship Id="rId86" Type="http://schemas.openxmlformats.org/officeDocument/2006/relationships/customXml" Target="../ink/ink2438.xml"/><Relationship Id="rId151" Type="http://schemas.openxmlformats.org/officeDocument/2006/relationships/image" Target="../media/image2382.png"/><Relationship Id="rId389" Type="http://schemas.openxmlformats.org/officeDocument/2006/relationships/image" Target="../media/image2501.png"/><Relationship Id="rId193" Type="http://schemas.openxmlformats.org/officeDocument/2006/relationships/image" Target="../media/image2403.png"/><Relationship Id="rId207" Type="http://schemas.openxmlformats.org/officeDocument/2006/relationships/image" Target="../media/image2410.png"/><Relationship Id="rId249" Type="http://schemas.openxmlformats.org/officeDocument/2006/relationships/image" Target="../media/image2431.png"/><Relationship Id="rId13" Type="http://schemas.openxmlformats.org/officeDocument/2006/relationships/image" Target="../media/image2313.png"/><Relationship Id="rId109" Type="http://schemas.openxmlformats.org/officeDocument/2006/relationships/image" Target="../media/image2361.png"/><Relationship Id="rId260" Type="http://schemas.openxmlformats.org/officeDocument/2006/relationships/customXml" Target="../ink/ink2525.xml"/><Relationship Id="rId316" Type="http://schemas.openxmlformats.org/officeDocument/2006/relationships/customXml" Target="../ink/ink2553.xml"/><Relationship Id="rId55" Type="http://schemas.openxmlformats.org/officeDocument/2006/relationships/image" Target="../media/image2334.png"/><Relationship Id="rId97" Type="http://schemas.openxmlformats.org/officeDocument/2006/relationships/image" Target="../media/image2355.png"/><Relationship Id="rId120" Type="http://schemas.openxmlformats.org/officeDocument/2006/relationships/customXml" Target="../ink/ink2455.xml"/><Relationship Id="rId358" Type="http://schemas.openxmlformats.org/officeDocument/2006/relationships/customXml" Target="../ink/ink2574.xml"/><Relationship Id="rId162" Type="http://schemas.openxmlformats.org/officeDocument/2006/relationships/customXml" Target="../ink/ink2476.xml"/><Relationship Id="rId218" Type="http://schemas.openxmlformats.org/officeDocument/2006/relationships/customXml" Target="../ink/ink2504.xml"/><Relationship Id="rId271" Type="http://schemas.openxmlformats.org/officeDocument/2006/relationships/image" Target="../media/image2442.png"/><Relationship Id="rId24" Type="http://schemas.openxmlformats.org/officeDocument/2006/relationships/customXml" Target="../ink/ink2407.xml"/><Relationship Id="rId66" Type="http://schemas.openxmlformats.org/officeDocument/2006/relationships/customXml" Target="../ink/ink2428.xml"/><Relationship Id="rId131" Type="http://schemas.openxmlformats.org/officeDocument/2006/relationships/image" Target="../media/image2372.png"/><Relationship Id="rId327" Type="http://schemas.openxmlformats.org/officeDocument/2006/relationships/image" Target="../media/image2470.png"/><Relationship Id="rId369" Type="http://schemas.openxmlformats.org/officeDocument/2006/relationships/image" Target="../media/image2491.png"/><Relationship Id="rId173" Type="http://schemas.openxmlformats.org/officeDocument/2006/relationships/image" Target="../media/image2393.png"/><Relationship Id="rId229" Type="http://schemas.openxmlformats.org/officeDocument/2006/relationships/image" Target="../media/image2421.png"/><Relationship Id="rId380" Type="http://schemas.openxmlformats.org/officeDocument/2006/relationships/customXml" Target="../ink/ink2585.xml"/><Relationship Id="rId240" Type="http://schemas.openxmlformats.org/officeDocument/2006/relationships/customXml" Target="../ink/ink2515.xml"/><Relationship Id="rId35" Type="http://schemas.openxmlformats.org/officeDocument/2006/relationships/image" Target="../media/image2324.png"/><Relationship Id="rId77" Type="http://schemas.openxmlformats.org/officeDocument/2006/relationships/image" Target="../media/image2345.png"/><Relationship Id="rId100" Type="http://schemas.openxmlformats.org/officeDocument/2006/relationships/customXml" Target="../ink/ink2445.xml"/><Relationship Id="rId282" Type="http://schemas.openxmlformats.org/officeDocument/2006/relationships/customXml" Target="../ink/ink2536.xml"/><Relationship Id="rId338" Type="http://schemas.openxmlformats.org/officeDocument/2006/relationships/customXml" Target="../ink/ink2564.xml"/><Relationship Id="rId8" Type="http://schemas.openxmlformats.org/officeDocument/2006/relationships/customXml" Target="../ink/ink2399.xml"/><Relationship Id="rId142" Type="http://schemas.openxmlformats.org/officeDocument/2006/relationships/customXml" Target="../ink/ink2466.xml"/><Relationship Id="rId184" Type="http://schemas.openxmlformats.org/officeDocument/2006/relationships/customXml" Target="../ink/ink2487.xml"/><Relationship Id="rId391" Type="http://schemas.openxmlformats.org/officeDocument/2006/relationships/image" Target="../media/image2502.png"/><Relationship Id="rId405" Type="http://schemas.openxmlformats.org/officeDocument/2006/relationships/image" Target="../media/image2509.png"/><Relationship Id="rId251" Type="http://schemas.openxmlformats.org/officeDocument/2006/relationships/image" Target="../media/image2432.png"/><Relationship Id="rId46" Type="http://schemas.openxmlformats.org/officeDocument/2006/relationships/customXml" Target="../ink/ink2418.xml"/><Relationship Id="rId293" Type="http://schemas.openxmlformats.org/officeDocument/2006/relationships/image" Target="../media/image2453.png"/><Relationship Id="rId307" Type="http://schemas.openxmlformats.org/officeDocument/2006/relationships/image" Target="../media/image2460.png"/><Relationship Id="rId349" Type="http://schemas.openxmlformats.org/officeDocument/2006/relationships/image" Target="../media/image2481.png"/><Relationship Id="rId88" Type="http://schemas.openxmlformats.org/officeDocument/2006/relationships/customXml" Target="../ink/ink2439.xml"/><Relationship Id="rId111" Type="http://schemas.openxmlformats.org/officeDocument/2006/relationships/image" Target="../media/image2362.png"/><Relationship Id="rId153" Type="http://schemas.openxmlformats.org/officeDocument/2006/relationships/image" Target="../media/image2383.png"/><Relationship Id="rId195" Type="http://schemas.openxmlformats.org/officeDocument/2006/relationships/image" Target="../media/image2404.png"/><Relationship Id="rId209" Type="http://schemas.openxmlformats.org/officeDocument/2006/relationships/image" Target="../media/image2411.png"/><Relationship Id="rId360" Type="http://schemas.openxmlformats.org/officeDocument/2006/relationships/customXml" Target="../ink/ink2575.xml"/><Relationship Id="rId220" Type="http://schemas.openxmlformats.org/officeDocument/2006/relationships/customXml" Target="../ink/ink2505.xml"/><Relationship Id="rId15" Type="http://schemas.openxmlformats.org/officeDocument/2006/relationships/image" Target="../media/image2314.png"/><Relationship Id="rId57" Type="http://schemas.openxmlformats.org/officeDocument/2006/relationships/image" Target="../media/image2335.png"/><Relationship Id="rId262" Type="http://schemas.openxmlformats.org/officeDocument/2006/relationships/customXml" Target="../ink/ink2526.xml"/><Relationship Id="rId318" Type="http://schemas.openxmlformats.org/officeDocument/2006/relationships/customXml" Target="../ink/ink2554.xml"/><Relationship Id="rId99" Type="http://schemas.openxmlformats.org/officeDocument/2006/relationships/image" Target="../media/image2356.png"/><Relationship Id="rId122" Type="http://schemas.openxmlformats.org/officeDocument/2006/relationships/customXml" Target="../ink/ink2456.xml"/><Relationship Id="rId164" Type="http://schemas.openxmlformats.org/officeDocument/2006/relationships/customXml" Target="../ink/ink2477.xml"/><Relationship Id="rId371" Type="http://schemas.openxmlformats.org/officeDocument/2006/relationships/image" Target="../media/image2492.png"/><Relationship Id="rId26" Type="http://schemas.openxmlformats.org/officeDocument/2006/relationships/customXml" Target="../ink/ink2408.xml"/><Relationship Id="rId231" Type="http://schemas.openxmlformats.org/officeDocument/2006/relationships/image" Target="../media/image2422.png"/><Relationship Id="rId273" Type="http://schemas.openxmlformats.org/officeDocument/2006/relationships/image" Target="../media/image2443.png"/><Relationship Id="rId329" Type="http://schemas.openxmlformats.org/officeDocument/2006/relationships/image" Target="../media/image2471.png"/><Relationship Id="rId68" Type="http://schemas.openxmlformats.org/officeDocument/2006/relationships/customXml" Target="../ink/ink2429.xml"/><Relationship Id="rId133" Type="http://schemas.openxmlformats.org/officeDocument/2006/relationships/image" Target="../media/image2373.png"/><Relationship Id="rId175" Type="http://schemas.openxmlformats.org/officeDocument/2006/relationships/image" Target="../media/image2394.png"/><Relationship Id="rId340" Type="http://schemas.openxmlformats.org/officeDocument/2006/relationships/customXml" Target="../ink/ink2565.xml"/><Relationship Id="rId200" Type="http://schemas.openxmlformats.org/officeDocument/2006/relationships/customXml" Target="../ink/ink2495.xml"/><Relationship Id="rId382" Type="http://schemas.openxmlformats.org/officeDocument/2006/relationships/customXml" Target="../ink/ink2586.xml"/><Relationship Id="rId242" Type="http://schemas.openxmlformats.org/officeDocument/2006/relationships/customXml" Target="../ink/ink2516.xml"/><Relationship Id="rId284" Type="http://schemas.openxmlformats.org/officeDocument/2006/relationships/customXml" Target="../ink/ink2537.xml"/><Relationship Id="rId37" Type="http://schemas.openxmlformats.org/officeDocument/2006/relationships/image" Target="../media/image2325.png"/><Relationship Id="rId79" Type="http://schemas.openxmlformats.org/officeDocument/2006/relationships/image" Target="../media/image2346.png"/><Relationship Id="rId102" Type="http://schemas.openxmlformats.org/officeDocument/2006/relationships/customXml" Target="../ink/ink2446.xml"/><Relationship Id="rId144" Type="http://schemas.openxmlformats.org/officeDocument/2006/relationships/customXml" Target="../ink/ink2467.xml"/><Relationship Id="rId90" Type="http://schemas.openxmlformats.org/officeDocument/2006/relationships/customXml" Target="../ink/ink2440.xml"/><Relationship Id="rId186" Type="http://schemas.openxmlformats.org/officeDocument/2006/relationships/customXml" Target="../ink/ink2488.xml"/><Relationship Id="rId351" Type="http://schemas.openxmlformats.org/officeDocument/2006/relationships/image" Target="../media/image2482.png"/><Relationship Id="rId393" Type="http://schemas.openxmlformats.org/officeDocument/2006/relationships/image" Target="../media/image2503.png"/><Relationship Id="rId407" Type="http://schemas.openxmlformats.org/officeDocument/2006/relationships/image" Target="../media/image2510.png"/><Relationship Id="rId211" Type="http://schemas.openxmlformats.org/officeDocument/2006/relationships/image" Target="../media/image2412.png"/><Relationship Id="rId253" Type="http://schemas.openxmlformats.org/officeDocument/2006/relationships/image" Target="../media/image2433.png"/><Relationship Id="rId295" Type="http://schemas.openxmlformats.org/officeDocument/2006/relationships/image" Target="../media/image2454.png"/><Relationship Id="rId309" Type="http://schemas.openxmlformats.org/officeDocument/2006/relationships/image" Target="../media/image2461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0.png"/><Relationship Id="rId42" Type="http://schemas.openxmlformats.org/officeDocument/2006/relationships/customXml" Target="../ink/ink21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16" Type="http://schemas.openxmlformats.org/officeDocument/2006/relationships/customXml" Target="../ink/ink8.xml"/><Relationship Id="rId11" Type="http://schemas.openxmlformats.org/officeDocument/2006/relationships/image" Target="../media/image5.png"/><Relationship Id="rId32" Type="http://schemas.openxmlformats.org/officeDocument/2006/relationships/customXml" Target="../ink/ink16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19" Type="http://schemas.openxmlformats.org/officeDocument/2006/relationships/image" Target="../media/image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png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43" Type="http://schemas.openxmlformats.org/officeDocument/2006/relationships/image" Target="../media/image2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4.png"/><Relationship Id="rId77" Type="http://schemas.openxmlformats.org/officeDocument/2006/relationships/image" Target="../media/image38.png"/><Relationship Id="rId8" Type="http://schemas.openxmlformats.org/officeDocument/2006/relationships/customXml" Target="../ink/ink4.xml"/><Relationship Id="rId51" Type="http://schemas.openxmlformats.org/officeDocument/2006/relationships/image" Target="../media/image25.png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2.png"/><Relationship Id="rId3" Type="http://schemas.openxmlformats.org/officeDocument/2006/relationships/image" Target="../media/image1.png"/><Relationship Id="rId12" Type="http://schemas.openxmlformats.org/officeDocument/2006/relationships/customXml" Target="../ink/ink6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10.xml"/><Relationship Id="rId41" Type="http://schemas.openxmlformats.org/officeDocument/2006/relationships/image" Target="../media/image2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5.xml"/><Relationship Id="rId31" Type="http://schemas.openxmlformats.org/officeDocument/2006/relationships/image" Target="../media/image1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9.xml"/><Relationship Id="rId81" Type="http://schemas.openxmlformats.org/officeDocument/2006/relationships/image" Target="../media/image40.png"/><Relationship Id="rId4" Type="http://schemas.openxmlformats.org/officeDocument/2006/relationships/customXml" Target="../ink/ink2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9.xml"/><Relationship Id="rId39" Type="http://schemas.openxmlformats.org/officeDocument/2006/relationships/image" Target="../media/image1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7.png"/><Relationship Id="rId76" Type="http://schemas.openxmlformats.org/officeDocument/2006/relationships/customXml" Target="../ink/ink38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2.png"/><Relationship Id="rId66" Type="http://schemas.openxmlformats.org/officeDocument/2006/relationships/customXml" Target="../ink/ink33.xml"/><Relationship Id="rId61" Type="http://schemas.openxmlformats.org/officeDocument/2006/relationships/image" Target="../media/image30.png"/><Relationship Id="rId82" Type="http://schemas.openxmlformats.org/officeDocument/2006/relationships/customXml" Target="../ink/ink4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2.png"/><Relationship Id="rId2" Type="http://schemas.openxmlformats.org/officeDocument/2006/relationships/customXml" Target="../ink/ink260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70.png"/><Relationship Id="rId299" Type="http://schemas.openxmlformats.org/officeDocument/2006/relationships/image" Target="../media/image2661.png"/><Relationship Id="rId21" Type="http://schemas.openxmlformats.org/officeDocument/2006/relationships/image" Target="../media/image2522.png"/><Relationship Id="rId63" Type="http://schemas.openxmlformats.org/officeDocument/2006/relationships/image" Target="../media/image2543.png"/><Relationship Id="rId159" Type="http://schemas.openxmlformats.org/officeDocument/2006/relationships/image" Target="../media/image2591.png"/><Relationship Id="rId324" Type="http://schemas.openxmlformats.org/officeDocument/2006/relationships/customXml" Target="../ink/ink2762.xml"/><Relationship Id="rId170" Type="http://schemas.openxmlformats.org/officeDocument/2006/relationships/customXml" Target="../ink/ink2685.xml"/><Relationship Id="rId226" Type="http://schemas.openxmlformats.org/officeDocument/2006/relationships/customXml" Target="../ink/ink2713.xml"/><Relationship Id="rId268" Type="http://schemas.openxmlformats.org/officeDocument/2006/relationships/customXml" Target="../ink/ink2734.xml"/><Relationship Id="rId32" Type="http://schemas.openxmlformats.org/officeDocument/2006/relationships/customXml" Target="../ink/ink2616.xml"/><Relationship Id="rId74" Type="http://schemas.openxmlformats.org/officeDocument/2006/relationships/customXml" Target="../ink/ink2637.xml"/><Relationship Id="rId128" Type="http://schemas.openxmlformats.org/officeDocument/2006/relationships/customXml" Target="../ink/ink2664.xml"/><Relationship Id="rId335" Type="http://schemas.openxmlformats.org/officeDocument/2006/relationships/image" Target="../media/image2679.png"/><Relationship Id="rId5" Type="http://schemas.openxmlformats.org/officeDocument/2006/relationships/image" Target="../media/image2514.png"/><Relationship Id="rId181" Type="http://schemas.openxmlformats.org/officeDocument/2006/relationships/image" Target="../media/image2602.png"/><Relationship Id="rId237" Type="http://schemas.openxmlformats.org/officeDocument/2006/relationships/image" Target="../media/image2630.png"/><Relationship Id="rId279" Type="http://schemas.openxmlformats.org/officeDocument/2006/relationships/image" Target="../media/image2651.png"/><Relationship Id="rId43" Type="http://schemas.openxmlformats.org/officeDocument/2006/relationships/image" Target="../media/image2533.png"/><Relationship Id="rId139" Type="http://schemas.openxmlformats.org/officeDocument/2006/relationships/image" Target="../media/image2581.png"/><Relationship Id="rId290" Type="http://schemas.openxmlformats.org/officeDocument/2006/relationships/customXml" Target="../ink/ink2745.xml"/><Relationship Id="rId304" Type="http://schemas.openxmlformats.org/officeDocument/2006/relationships/customXml" Target="../ink/ink2752.xml"/><Relationship Id="rId85" Type="http://schemas.openxmlformats.org/officeDocument/2006/relationships/image" Target="../media/image2554.png"/><Relationship Id="rId150" Type="http://schemas.openxmlformats.org/officeDocument/2006/relationships/customXml" Target="../ink/ink2675.xml"/><Relationship Id="rId192" Type="http://schemas.openxmlformats.org/officeDocument/2006/relationships/customXml" Target="../ink/ink2696.xml"/><Relationship Id="rId206" Type="http://schemas.openxmlformats.org/officeDocument/2006/relationships/customXml" Target="../ink/ink2703.xml"/><Relationship Id="rId248" Type="http://schemas.openxmlformats.org/officeDocument/2006/relationships/customXml" Target="../ink/ink2724.xml"/><Relationship Id="rId12" Type="http://schemas.openxmlformats.org/officeDocument/2006/relationships/customXml" Target="../ink/ink2606.xml"/><Relationship Id="rId108" Type="http://schemas.openxmlformats.org/officeDocument/2006/relationships/customXml" Target="../ink/ink2654.xml"/><Relationship Id="rId315" Type="http://schemas.openxmlformats.org/officeDocument/2006/relationships/image" Target="../media/image2669.png"/><Relationship Id="rId54" Type="http://schemas.openxmlformats.org/officeDocument/2006/relationships/customXml" Target="../ink/ink2627.xml"/><Relationship Id="rId96" Type="http://schemas.openxmlformats.org/officeDocument/2006/relationships/customXml" Target="../ink/ink2648.xml"/><Relationship Id="rId161" Type="http://schemas.openxmlformats.org/officeDocument/2006/relationships/image" Target="../media/image2592.png"/><Relationship Id="rId217" Type="http://schemas.openxmlformats.org/officeDocument/2006/relationships/image" Target="../media/image2620.png"/><Relationship Id="rId259" Type="http://schemas.openxmlformats.org/officeDocument/2006/relationships/image" Target="../media/image2641.png"/><Relationship Id="rId23" Type="http://schemas.openxmlformats.org/officeDocument/2006/relationships/image" Target="../media/image2523.png"/><Relationship Id="rId119" Type="http://schemas.openxmlformats.org/officeDocument/2006/relationships/image" Target="../media/image2571.png"/><Relationship Id="rId270" Type="http://schemas.openxmlformats.org/officeDocument/2006/relationships/customXml" Target="../ink/ink2735.xml"/><Relationship Id="rId326" Type="http://schemas.openxmlformats.org/officeDocument/2006/relationships/customXml" Target="../ink/ink2763.xml"/><Relationship Id="rId65" Type="http://schemas.openxmlformats.org/officeDocument/2006/relationships/image" Target="../media/image2544.png"/><Relationship Id="rId130" Type="http://schemas.openxmlformats.org/officeDocument/2006/relationships/customXml" Target="../ink/ink2665.xml"/><Relationship Id="rId172" Type="http://schemas.openxmlformats.org/officeDocument/2006/relationships/customXml" Target="../ink/ink2686.xml"/><Relationship Id="rId228" Type="http://schemas.openxmlformats.org/officeDocument/2006/relationships/customXml" Target="../ink/ink2714.xml"/><Relationship Id="rId281" Type="http://schemas.openxmlformats.org/officeDocument/2006/relationships/image" Target="../media/image2652.png"/><Relationship Id="rId34" Type="http://schemas.openxmlformats.org/officeDocument/2006/relationships/customXml" Target="../ink/ink2617.xml"/><Relationship Id="rId76" Type="http://schemas.openxmlformats.org/officeDocument/2006/relationships/customXml" Target="../ink/ink2638.xml"/><Relationship Id="rId141" Type="http://schemas.openxmlformats.org/officeDocument/2006/relationships/image" Target="../media/image2582.png"/><Relationship Id="rId7" Type="http://schemas.openxmlformats.org/officeDocument/2006/relationships/image" Target="../media/image2515.png"/><Relationship Id="rId183" Type="http://schemas.openxmlformats.org/officeDocument/2006/relationships/image" Target="../media/image2603.png"/><Relationship Id="rId239" Type="http://schemas.openxmlformats.org/officeDocument/2006/relationships/image" Target="../media/image2631.png"/><Relationship Id="rId250" Type="http://schemas.openxmlformats.org/officeDocument/2006/relationships/customXml" Target="../ink/ink2725.xml"/><Relationship Id="rId292" Type="http://schemas.openxmlformats.org/officeDocument/2006/relationships/customXml" Target="../ink/ink2746.xml"/><Relationship Id="rId306" Type="http://schemas.openxmlformats.org/officeDocument/2006/relationships/customXml" Target="../ink/ink2753.xml"/><Relationship Id="rId24" Type="http://schemas.openxmlformats.org/officeDocument/2006/relationships/customXml" Target="../ink/ink2612.xml"/><Relationship Id="rId45" Type="http://schemas.openxmlformats.org/officeDocument/2006/relationships/image" Target="../media/image2534.png"/><Relationship Id="rId66" Type="http://schemas.openxmlformats.org/officeDocument/2006/relationships/customXml" Target="../ink/ink2633.xml"/><Relationship Id="rId87" Type="http://schemas.openxmlformats.org/officeDocument/2006/relationships/image" Target="../media/image2555.png"/><Relationship Id="rId110" Type="http://schemas.openxmlformats.org/officeDocument/2006/relationships/customXml" Target="../ink/ink2655.xml"/><Relationship Id="rId131" Type="http://schemas.openxmlformats.org/officeDocument/2006/relationships/image" Target="../media/image2577.png"/><Relationship Id="rId327" Type="http://schemas.openxmlformats.org/officeDocument/2006/relationships/image" Target="../media/image2675.png"/><Relationship Id="rId152" Type="http://schemas.openxmlformats.org/officeDocument/2006/relationships/customXml" Target="../ink/ink2676.xml"/><Relationship Id="rId173" Type="http://schemas.openxmlformats.org/officeDocument/2006/relationships/image" Target="../media/image2598.png"/><Relationship Id="rId194" Type="http://schemas.openxmlformats.org/officeDocument/2006/relationships/customXml" Target="../ink/ink2697.xml"/><Relationship Id="rId208" Type="http://schemas.openxmlformats.org/officeDocument/2006/relationships/customXml" Target="../ink/ink2704.xml"/><Relationship Id="rId229" Type="http://schemas.openxmlformats.org/officeDocument/2006/relationships/image" Target="../media/image2626.png"/><Relationship Id="rId240" Type="http://schemas.openxmlformats.org/officeDocument/2006/relationships/customXml" Target="../ink/ink2720.xml"/><Relationship Id="rId261" Type="http://schemas.openxmlformats.org/officeDocument/2006/relationships/image" Target="../media/image2642.png"/><Relationship Id="rId14" Type="http://schemas.openxmlformats.org/officeDocument/2006/relationships/customXml" Target="../ink/ink2607.xml"/><Relationship Id="rId35" Type="http://schemas.openxmlformats.org/officeDocument/2006/relationships/image" Target="../media/image2529.png"/><Relationship Id="rId56" Type="http://schemas.openxmlformats.org/officeDocument/2006/relationships/customXml" Target="../ink/ink2628.xml"/><Relationship Id="rId77" Type="http://schemas.openxmlformats.org/officeDocument/2006/relationships/image" Target="../media/image2550.png"/><Relationship Id="rId100" Type="http://schemas.openxmlformats.org/officeDocument/2006/relationships/customXml" Target="../ink/ink2650.xml"/><Relationship Id="rId282" Type="http://schemas.openxmlformats.org/officeDocument/2006/relationships/customXml" Target="../ink/ink2741.xml"/><Relationship Id="rId317" Type="http://schemas.openxmlformats.org/officeDocument/2006/relationships/image" Target="../media/image2670.png"/><Relationship Id="rId8" Type="http://schemas.openxmlformats.org/officeDocument/2006/relationships/customXml" Target="../ink/ink2604.xml"/><Relationship Id="rId98" Type="http://schemas.openxmlformats.org/officeDocument/2006/relationships/customXml" Target="../ink/ink2649.xml"/><Relationship Id="rId121" Type="http://schemas.openxmlformats.org/officeDocument/2006/relationships/image" Target="../media/image2572.png"/><Relationship Id="rId142" Type="http://schemas.openxmlformats.org/officeDocument/2006/relationships/customXml" Target="../ink/ink2671.xml"/><Relationship Id="rId163" Type="http://schemas.openxmlformats.org/officeDocument/2006/relationships/image" Target="../media/image2593.png"/><Relationship Id="rId184" Type="http://schemas.openxmlformats.org/officeDocument/2006/relationships/customXml" Target="../ink/ink2692.xml"/><Relationship Id="rId219" Type="http://schemas.openxmlformats.org/officeDocument/2006/relationships/image" Target="../media/image2621.png"/><Relationship Id="rId230" Type="http://schemas.openxmlformats.org/officeDocument/2006/relationships/customXml" Target="../ink/ink2715.xml"/><Relationship Id="rId251" Type="http://schemas.openxmlformats.org/officeDocument/2006/relationships/image" Target="../media/image2637.png"/><Relationship Id="rId25" Type="http://schemas.openxmlformats.org/officeDocument/2006/relationships/image" Target="../media/image2524.png"/><Relationship Id="rId46" Type="http://schemas.openxmlformats.org/officeDocument/2006/relationships/customXml" Target="../ink/ink2623.xml"/><Relationship Id="rId67" Type="http://schemas.openxmlformats.org/officeDocument/2006/relationships/image" Target="../media/image2545.png"/><Relationship Id="rId272" Type="http://schemas.openxmlformats.org/officeDocument/2006/relationships/customXml" Target="../ink/ink2736.xml"/><Relationship Id="rId293" Type="http://schemas.openxmlformats.org/officeDocument/2006/relationships/image" Target="../media/image2658.png"/><Relationship Id="rId307" Type="http://schemas.openxmlformats.org/officeDocument/2006/relationships/image" Target="../media/image2665.png"/><Relationship Id="rId328" Type="http://schemas.openxmlformats.org/officeDocument/2006/relationships/customXml" Target="../ink/ink2764.xml"/><Relationship Id="rId88" Type="http://schemas.openxmlformats.org/officeDocument/2006/relationships/customXml" Target="../ink/ink2644.xml"/><Relationship Id="rId111" Type="http://schemas.openxmlformats.org/officeDocument/2006/relationships/image" Target="../media/image2567.png"/><Relationship Id="rId132" Type="http://schemas.openxmlformats.org/officeDocument/2006/relationships/customXml" Target="../ink/ink2666.xml"/><Relationship Id="rId153" Type="http://schemas.openxmlformats.org/officeDocument/2006/relationships/image" Target="../media/image2588.png"/><Relationship Id="rId174" Type="http://schemas.openxmlformats.org/officeDocument/2006/relationships/customXml" Target="../ink/ink2687.xml"/><Relationship Id="rId195" Type="http://schemas.openxmlformats.org/officeDocument/2006/relationships/image" Target="../media/image2609.png"/><Relationship Id="rId209" Type="http://schemas.openxmlformats.org/officeDocument/2006/relationships/image" Target="../media/image2616.png"/><Relationship Id="rId220" Type="http://schemas.openxmlformats.org/officeDocument/2006/relationships/customXml" Target="../ink/ink2710.xml"/><Relationship Id="rId241" Type="http://schemas.openxmlformats.org/officeDocument/2006/relationships/image" Target="../media/image2632.png"/><Relationship Id="rId15" Type="http://schemas.openxmlformats.org/officeDocument/2006/relationships/image" Target="../media/image2519.png"/><Relationship Id="rId36" Type="http://schemas.openxmlformats.org/officeDocument/2006/relationships/customXml" Target="../ink/ink2618.xml"/><Relationship Id="rId57" Type="http://schemas.openxmlformats.org/officeDocument/2006/relationships/image" Target="../media/image2540.png"/><Relationship Id="rId262" Type="http://schemas.openxmlformats.org/officeDocument/2006/relationships/customXml" Target="../ink/ink2731.xml"/><Relationship Id="rId283" Type="http://schemas.openxmlformats.org/officeDocument/2006/relationships/image" Target="../media/image2653.png"/><Relationship Id="rId318" Type="http://schemas.openxmlformats.org/officeDocument/2006/relationships/customXml" Target="../ink/ink2759.xml"/><Relationship Id="rId78" Type="http://schemas.openxmlformats.org/officeDocument/2006/relationships/customXml" Target="../ink/ink2639.xml"/><Relationship Id="rId99" Type="http://schemas.openxmlformats.org/officeDocument/2006/relationships/image" Target="../media/image2561.png"/><Relationship Id="rId101" Type="http://schemas.openxmlformats.org/officeDocument/2006/relationships/image" Target="../media/image2562.png"/><Relationship Id="rId122" Type="http://schemas.openxmlformats.org/officeDocument/2006/relationships/customXml" Target="../ink/ink2661.xml"/><Relationship Id="rId143" Type="http://schemas.openxmlformats.org/officeDocument/2006/relationships/image" Target="../media/image2583.png"/><Relationship Id="rId164" Type="http://schemas.openxmlformats.org/officeDocument/2006/relationships/customXml" Target="../ink/ink2682.xml"/><Relationship Id="rId185" Type="http://schemas.openxmlformats.org/officeDocument/2006/relationships/image" Target="../media/image2604.png"/><Relationship Id="rId9" Type="http://schemas.openxmlformats.org/officeDocument/2006/relationships/image" Target="../media/image2516.png"/><Relationship Id="rId210" Type="http://schemas.openxmlformats.org/officeDocument/2006/relationships/customXml" Target="../ink/ink2705.xml"/><Relationship Id="rId26" Type="http://schemas.openxmlformats.org/officeDocument/2006/relationships/customXml" Target="../ink/ink2613.xml"/><Relationship Id="rId231" Type="http://schemas.openxmlformats.org/officeDocument/2006/relationships/image" Target="../media/image2627.png"/><Relationship Id="rId252" Type="http://schemas.openxmlformats.org/officeDocument/2006/relationships/customXml" Target="../ink/ink2726.xml"/><Relationship Id="rId273" Type="http://schemas.openxmlformats.org/officeDocument/2006/relationships/image" Target="../media/image2648.png"/><Relationship Id="rId294" Type="http://schemas.openxmlformats.org/officeDocument/2006/relationships/customXml" Target="../ink/ink2747.xml"/><Relationship Id="rId308" Type="http://schemas.openxmlformats.org/officeDocument/2006/relationships/customXml" Target="../ink/ink2754.xml"/><Relationship Id="rId329" Type="http://schemas.openxmlformats.org/officeDocument/2006/relationships/image" Target="../media/image2676.png"/><Relationship Id="rId47" Type="http://schemas.openxmlformats.org/officeDocument/2006/relationships/image" Target="../media/image2535.png"/><Relationship Id="rId68" Type="http://schemas.openxmlformats.org/officeDocument/2006/relationships/customXml" Target="../ink/ink2634.xml"/><Relationship Id="rId89" Type="http://schemas.openxmlformats.org/officeDocument/2006/relationships/image" Target="../media/image2556.png"/><Relationship Id="rId112" Type="http://schemas.openxmlformats.org/officeDocument/2006/relationships/customXml" Target="../ink/ink2656.xml"/><Relationship Id="rId133" Type="http://schemas.openxmlformats.org/officeDocument/2006/relationships/image" Target="../media/image2578.png"/><Relationship Id="rId154" Type="http://schemas.openxmlformats.org/officeDocument/2006/relationships/customXml" Target="../ink/ink2677.xml"/><Relationship Id="rId175" Type="http://schemas.openxmlformats.org/officeDocument/2006/relationships/image" Target="../media/image2599.png"/><Relationship Id="rId196" Type="http://schemas.openxmlformats.org/officeDocument/2006/relationships/customXml" Target="../ink/ink2698.xml"/><Relationship Id="rId200" Type="http://schemas.openxmlformats.org/officeDocument/2006/relationships/customXml" Target="../ink/ink2700.xml"/><Relationship Id="rId16" Type="http://schemas.openxmlformats.org/officeDocument/2006/relationships/customXml" Target="../ink/ink2608.xml"/><Relationship Id="rId221" Type="http://schemas.openxmlformats.org/officeDocument/2006/relationships/image" Target="../media/image2622.png"/><Relationship Id="rId242" Type="http://schemas.openxmlformats.org/officeDocument/2006/relationships/customXml" Target="../ink/ink2721.xml"/><Relationship Id="rId263" Type="http://schemas.openxmlformats.org/officeDocument/2006/relationships/image" Target="../media/image2643.png"/><Relationship Id="rId284" Type="http://schemas.openxmlformats.org/officeDocument/2006/relationships/customXml" Target="../ink/ink2742.xml"/><Relationship Id="rId319" Type="http://schemas.openxmlformats.org/officeDocument/2006/relationships/image" Target="../media/image2671.png"/><Relationship Id="rId37" Type="http://schemas.openxmlformats.org/officeDocument/2006/relationships/image" Target="../media/image2530.png"/><Relationship Id="rId58" Type="http://schemas.openxmlformats.org/officeDocument/2006/relationships/customXml" Target="../ink/ink2629.xml"/><Relationship Id="rId79" Type="http://schemas.openxmlformats.org/officeDocument/2006/relationships/image" Target="../media/image2551.png"/><Relationship Id="rId102" Type="http://schemas.openxmlformats.org/officeDocument/2006/relationships/customXml" Target="../ink/ink2651.xml"/><Relationship Id="rId123" Type="http://schemas.openxmlformats.org/officeDocument/2006/relationships/image" Target="../media/image2573.png"/><Relationship Id="rId144" Type="http://schemas.openxmlformats.org/officeDocument/2006/relationships/customXml" Target="../ink/ink2672.xml"/><Relationship Id="rId330" Type="http://schemas.openxmlformats.org/officeDocument/2006/relationships/customXml" Target="../ink/ink2765.xml"/><Relationship Id="rId90" Type="http://schemas.openxmlformats.org/officeDocument/2006/relationships/customXml" Target="../ink/ink2645.xml"/><Relationship Id="rId165" Type="http://schemas.openxmlformats.org/officeDocument/2006/relationships/image" Target="../media/image2594.png"/><Relationship Id="rId186" Type="http://schemas.openxmlformats.org/officeDocument/2006/relationships/customXml" Target="../ink/ink2693.xml"/><Relationship Id="rId211" Type="http://schemas.openxmlformats.org/officeDocument/2006/relationships/image" Target="../media/image2617.png"/><Relationship Id="rId232" Type="http://schemas.openxmlformats.org/officeDocument/2006/relationships/customXml" Target="../ink/ink2716.xml"/><Relationship Id="rId253" Type="http://schemas.openxmlformats.org/officeDocument/2006/relationships/image" Target="../media/image2638.png"/><Relationship Id="rId274" Type="http://schemas.openxmlformats.org/officeDocument/2006/relationships/customXml" Target="../ink/ink2737.xml"/><Relationship Id="rId295" Type="http://schemas.openxmlformats.org/officeDocument/2006/relationships/image" Target="../media/image2659.png"/><Relationship Id="rId309" Type="http://schemas.openxmlformats.org/officeDocument/2006/relationships/image" Target="../media/image2666.png"/><Relationship Id="rId27" Type="http://schemas.openxmlformats.org/officeDocument/2006/relationships/image" Target="../media/image2525.png"/><Relationship Id="rId48" Type="http://schemas.openxmlformats.org/officeDocument/2006/relationships/customXml" Target="../ink/ink2624.xml"/><Relationship Id="rId69" Type="http://schemas.openxmlformats.org/officeDocument/2006/relationships/image" Target="../media/image2546.png"/><Relationship Id="rId113" Type="http://schemas.openxmlformats.org/officeDocument/2006/relationships/image" Target="../media/image2568.png"/><Relationship Id="rId134" Type="http://schemas.openxmlformats.org/officeDocument/2006/relationships/customXml" Target="../ink/ink2667.xml"/><Relationship Id="rId320" Type="http://schemas.openxmlformats.org/officeDocument/2006/relationships/customXml" Target="../ink/ink2760.xml"/><Relationship Id="rId80" Type="http://schemas.openxmlformats.org/officeDocument/2006/relationships/customXml" Target="../ink/ink2640.xml"/><Relationship Id="rId155" Type="http://schemas.openxmlformats.org/officeDocument/2006/relationships/image" Target="../media/image2589.png"/><Relationship Id="rId176" Type="http://schemas.openxmlformats.org/officeDocument/2006/relationships/customXml" Target="../ink/ink2688.xml"/><Relationship Id="rId197" Type="http://schemas.openxmlformats.org/officeDocument/2006/relationships/image" Target="../media/image2610.png"/><Relationship Id="rId201" Type="http://schemas.openxmlformats.org/officeDocument/2006/relationships/image" Target="../media/image2612.png"/><Relationship Id="rId222" Type="http://schemas.openxmlformats.org/officeDocument/2006/relationships/customXml" Target="../ink/ink2711.xml"/><Relationship Id="rId243" Type="http://schemas.openxmlformats.org/officeDocument/2006/relationships/image" Target="../media/image2633.png"/><Relationship Id="rId264" Type="http://schemas.openxmlformats.org/officeDocument/2006/relationships/customXml" Target="../ink/ink2732.xml"/><Relationship Id="rId285" Type="http://schemas.openxmlformats.org/officeDocument/2006/relationships/image" Target="../media/image2654.png"/><Relationship Id="rId17" Type="http://schemas.openxmlformats.org/officeDocument/2006/relationships/image" Target="../media/image2520.png"/><Relationship Id="rId38" Type="http://schemas.openxmlformats.org/officeDocument/2006/relationships/customXml" Target="../ink/ink2619.xml"/><Relationship Id="rId59" Type="http://schemas.openxmlformats.org/officeDocument/2006/relationships/image" Target="../media/image2541.png"/><Relationship Id="rId103" Type="http://schemas.openxmlformats.org/officeDocument/2006/relationships/image" Target="../media/image2563.png"/><Relationship Id="rId124" Type="http://schemas.openxmlformats.org/officeDocument/2006/relationships/customXml" Target="../ink/ink2662.xml"/><Relationship Id="rId310" Type="http://schemas.openxmlformats.org/officeDocument/2006/relationships/customXml" Target="../ink/ink2755.xml"/><Relationship Id="rId70" Type="http://schemas.openxmlformats.org/officeDocument/2006/relationships/customXml" Target="../ink/ink2635.xml"/><Relationship Id="rId91" Type="http://schemas.openxmlformats.org/officeDocument/2006/relationships/image" Target="../media/image2557.png"/><Relationship Id="rId145" Type="http://schemas.openxmlformats.org/officeDocument/2006/relationships/image" Target="../media/image2584.png"/><Relationship Id="rId166" Type="http://schemas.openxmlformats.org/officeDocument/2006/relationships/customXml" Target="../ink/ink2683.xml"/><Relationship Id="rId187" Type="http://schemas.openxmlformats.org/officeDocument/2006/relationships/image" Target="../media/image2605.png"/><Relationship Id="rId331" Type="http://schemas.openxmlformats.org/officeDocument/2006/relationships/image" Target="../media/image267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06.xml"/><Relationship Id="rId233" Type="http://schemas.openxmlformats.org/officeDocument/2006/relationships/image" Target="../media/image2628.png"/><Relationship Id="rId254" Type="http://schemas.openxmlformats.org/officeDocument/2006/relationships/customXml" Target="../ink/ink2727.xml"/><Relationship Id="rId28" Type="http://schemas.openxmlformats.org/officeDocument/2006/relationships/customXml" Target="../ink/ink2614.xml"/><Relationship Id="rId49" Type="http://schemas.openxmlformats.org/officeDocument/2006/relationships/image" Target="../media/image2536.png"/><Relationship Id="rId114" Type="http://schemas.openxmlformats.org/officeDocument/2006/relationships/customXml" Target="../ink/ink2657.xml"/><Relationship Id="rId275" Type="http://schemas.openxmlformats.org/officeDocument/2006/relationships/image" Target="../media/image2649.png"/><Relationship Id="rId296" Type="http://schemas.openxmlformats.org/officeDocument/2006/relationships/customXml" Target="../ink/ink2748.xml"/><Relationship Id="rId300" Type="http://schemas.openxmlformats.org/officeDocument/2006/relationships/customXml" Target="../ink/ink2750.xml"/><Relationship Id="rId60" Type="http://schemas.openxmlformats.org/officeDocument/2006/relationships/customXml" Target="../ink/ink2630.xml"/><Relationship Id="rId81" Type="http://schemas.openxmlformats.org/officeDocument/2006/relationships/image" Target="../media/image2552.png"/><Relationship Id="rId135" Type="http://schemas.openxmlformats.org/officeDocument/2006/relationships/image" Target="../media/image2579.png"/><Relationship Id="rId156" Type="http://schemas.openxmlformats.org/officeDocument/2006/relationships/customXml" Target="../ink/ink2678.xml"/><Relationship Id="rId177" Type="http://schemas.openxmlformats.org/officeDocument/2006/relationships/image" Target="../media/image2600.png"/><Relationship Id="rId198" Type="http://schemas.openxmlformats.org/officeDocument/2006/relationships/customXml" Target="../ink/ink2699.xml"/><Relationship Id="rId321" Type="http://schemas.openxmlformats.org/officeDocument/2006/relationships/image" Target="../media/image2672.png"/><Relationship Id="rId202" Type="http://schemas.openxmlformats.org/officeDocument/2006/relationships/customXml" Target="../ink/ink2701.xml"/><Relationship Id="rId223" Type="http://schemas.openxmlformats.org/officeDocument/2006/relationships/image" Target="../media/image2623.png"/><Relationship Id="rId244" Type="http://schemas.openxmlformats.org/officeDocument/2006/relationships/customXml" Target="../ink/ink2722.xml"/><Relationship Id="rId18" Type="http://schemas.openxmlformats.org/officeDocument/2006/relationships/customXml" Target="../ink/ink2609.xml"/><Relationship Id="rId39" Type="http://schemas.openxmlformats.org/officeDocument/2006/relationships/image" Target="../media/image2531.png"/><Relationship Id="rId265" Type="http://schemas.openxmlformats.org/officeDocument/2006/relationships/image" Target="../media/image2644.png"/><Relationship Id="rId286" Type="http://schemas.openxmlformats.org/officeDocument/2006/relationships/customXml" Target="../ink/ink2743.xml"/><Relationship Id="rId50" Type="http://schemas.openxmlformats.org/officeDocument/2006/relationships/customXml" Target="../ink/ink2625.xml"/><Relationship Id="rId104" Type="http://schemas.openxmlformats.org/officeDocument/2006/relationships/customXml" Target="../ink/ink2652.xml"/><Relationship Id="rId125" Type="http://schemas.openxmlformats.org/officeDocument/2006/relationships/image" Target="../media/image2574.png"/><Relationship Id="rId146" Type="http://schemas.openxmlformats.org/officeDocument/2006/relationships/customXml" Target="../ink/ink2673.xml"/><Relationship Id="rId167" Type="http://schemas.openxmlformats.org/officeDocument/2006/relationships/image" Target="../media/image2595.png"/><Relationship Id="rId188" Type="http://schemas.openxmlformats.org/officeDocument/2006/relationships/customXml" Target="../ink/ink2694.xml"/><Relationship Id="rId311" Type="http://schemas.openxmlformats.org/officeDocument/2006/relationships/image" Target="../media/image2667.png"/><Relationship Id="rId332" Type="http://schemas.openxmlformats.org/officeDocument/2006/relationships/customXml" Target="../ink/ink2766.xml"/><Relationship Id="rId71" Type="http://schemas.openxmlformats.org/officeDocument/2006/relationships/image" Target="../media/image2547.png"/><Relationship Id="rId92" Type="http://schemas.openxmlformats.org/officeDocument/2006/relationships/customXml" Target="../ink/ink2646.xml"/><Relationship Id="rId213" Type="http://schemas.openxmlformats.org/officeDocument/2006/relationships/image" Target="../media/image2618.png"/><Relationship Id="rId234" Type="http://schemas.openxmlformats.org/officeDocument/2006/relationships/customXml" Target="../ink/ink2717.xml"/><Relationship Id="rId2" Type="http://schemas.openxmlformats.org/officeDocument/2006/relationships/customXml" Target="../ink/ink2601.xml"/><Relationship Id="rId29" Type="http://schemas.openxmlformats.org/officeDocument/2006/relationships/image" Target="../media/image2526.png"/><Relationship Id="rId255" Type="http://schemas.openxmlformats.org/officeDocument/2006/relationships/image" Target="../media/image2639.png"/><Relationship Id="rId276" Type="http://schemas.openxmlformats.org/officeDocument/2006/relationships/customXml" Target="../ink/ink2738.xml"/><Relationship Id="rId297" Type="http://schemas.openxmlformats.org/officeDocument/2006/relationships/image" Target="../media/image2660.png"/><Relationship Id="rId40" Type="http://schemas.openxmlformats.org/officeDocument/2006/relationships/customXml" Target="../ink/ink2620.xml"/><Relationship Id="rId115" Type="http://schemas.openxmlformats.org/officeDocument/2006/relationships/image" Target="../media/image2569.png"/><Relationship Id="rId136" Type="http://schemas.openxmlformats.org/officeDocument/2006/relationships/customXml" Target="../ink/ink2668.xml"/><Relationship Id="rId157" Type="http://schemas.openxmlformats.org/officeDocument/2006/relationships/image" Target="../media/image2590.png"/><Relationship Id="rId178" Type="http://schemas.openxmlformats.org/officeDocument/2006/relationships/customXml" Target="../ink/ink2689.xml"/><Relationship Id="rId301" Type="http://schemas.openxmlformats.org/officeDocument/2006/relationships/image" Target="../media/image2662.png"/><Relationship Id="rId322" Type="http://schemas.openxmlformats.org/officeDocument/2006/relationships/customXml" Target="../ink/ink2761.xml"/><Relationship Id="rId61" Type="http://schemas.openxmlformats.org/officeDocument/2006/relationships/image" Target="../media/image2542.png"/><Relationship Id="rId82" Type="http://schemas.openxmlformats.org/officeDocument/2006/relationships/customXml" Target="../ink/ink2641.xml"/><Relationship Id="rId199" Type="http://schemas.openxmlformats.org/officeDocument/2006/relationships/image" Target="../media/image2611.png"/><Relationship Id="rId203" Type="http://schemas.openxmlformats.org/officeDocument/2006/relationships/image" Target="../media/image2613.png"/><Relationship Id="rId19" Type="http://schemas.openxmlformats.org/officeDocument/2006/relationships/image" Target="../media/image2521.png"/><Relationship Id="rId224" Type="http://schemas.openxmlformats.org/officeDocument/2006/relationships/customXml" Target="../ink/ink2712.xml"/><Relationship Id="rId245" Type="http://schemas.openxmlformats.org/officeDocument/2006/relationships/image" Target="../media/image2634.png"/><Relationship Id="rId266" Type="http://schemas.openxmlformats.org/officeDocument/2006/relationships/customXml" Target="../ink/ink2733.xml"/><Relationship Id="rId287" Type="http://schemas.openxmlformats.org/officeDocument/2006/relationships/image" Target="../media/image2655.png"/><Relationship Id="rId30" Type="http://schemas.openxmlformats.org/officeDocument/2006/relationships/customXml" Target="../ink/ink2615.xml"/><Relationship Id="rId105" Type="http://schemas.openxmlformats.org/officeDocument/2006/relationships/image" Target="../media/image2564.png"/><Relationship Id="rId126" Type="http://schemas.openxmlformats.org/officeDocument/2006/relationships/customXml" Target="../ink/ink2663.xml"/><Relationship Id="rId147" Type="http://schemas.openxmlformats.org/officeDocument/2006/relationships/image" Target="../media/image2585.png"/><Relationship Id="rId168" Type="http://schemas.openxmlformats.org/officeDocument/2006/relationships/customXml" Target="../ink/ink2684.xml"/><Relationship Id="rId312" Type="http://schemas.openxmlformats.org/officeDocument/2006/relationships/customXml" Target="../ink/ink2756.xml"/><Relationship Id="rId333" Type="http://schemas.openxmlformats.org/officeDocument/2006/relationships/image" Target="../media/image2678.png"/><Relationship Id="rId51" Type="http://schemas.openxmlformats.org/officeDocument/2006/relationships/image" Target="../media/image2537.png"/><Relationship Id="rId72" Type="http://schemas.openxmlformats.org/officeDocument/2006/relationships/customXml" Target="../ink/ink2636.xml"/><Relationship Id="rId93" Type="http://schemas.openxmlformats.org/officeDocument/2006/relationships/image" Target="../media/image2558.png"/><Relationship Id="rId189" Type="http://schemas.openxmlformats.org/officeDocument/2006/relationships/image" Target="../media/image2606.png"/><Relationship Id="rId3" Type="http://schemas.openxmlformats.org/officeDocument/2006/relationships/image" Target="../media/image2513.png"/><Relationship Id="rId214" Type="http://schemas.openxmlformats.org/officeDocument/2006/relationships/customXml" Target="../ink/ink2707.xml"/><Relationship Id="rId235" Type="http://schemas.openxmlformats.org/officeDocument/2006/relationships/image" Target="../media/image2629.png"/><Relationship Id="rId256" Type="http://schemas.openxmlformats.org/officeDocument/2006/relationships/customXml" Target="../ink/ink2728.xml"/><Relationship Id="rId277" Type="http://schemas.openxmlformats.org/officeDocument/2006/relationships/image" Target="../media/image2650.png"/><Relationship Id="rId298" Type="http://schemas.openxmlformats.org/officeDocument/2006/relationships/customXml" Target="../ink/ink2749.xml"/><Relationship Id="rId116" Type="http://schemas.openxmlformats.org/officeDocument/2006/relationships/customXml" Target="../ink/ink2658.xml"/><Relationship Id="rId137" Type="http://schemas.openxmlformats.org/officeDocument/2006/relationships/image" Target="../media/image2580.png"/><Relationship Id="rId158" Type="http://schemas.openxmlformats.org/officeDocument/2006/relationships/customXml" Target="../ink/ink2679.xml"/><Relationship Id="rId302" Type="http://schemas.openxmlformats.org/officeDocument/2006/relationships/customXml" Target="../ink/ink2751.xml"/><Relationship Id="rId323" Type="http://schemas.openxmlformats.org/officeDocument/2006/relationships/image" Target="../media/image2673.png"/><Relationship Id="rId20" Type="http://schemas.openxmlformats.org/officeDocument/2006/relationships/customXml" Target="../ink/ink2610.xml"/><Relationship Id="rId41" Type="http://schemas.openxmlformats.org/officeDocument/2006/relationships/image" Target="../media/image2532.png"/><Relationship Id="rId62" Type="http://schemas.openxmlformats.org/officeDocument/2006/relationships/customXml" Target="../ink/ink2631.xml"/><Relationship Id="rId83" Type="http://schemas.openxmlformats.org/officeDocument/2006/relationships/image" Target="../media/image2553.png"/><Relationship Id="rId179" Type="http://schemas.openxmlformats.org/officeDocument/2006/relationships/image" Target="../media/image2601.png"/><Relationship Id="rId190" Type="http://schemas.openxmlformats.org/officeDocument/2006/relationships/customXml" Target="../ink/ink2695.xml"/><Relationship Id="rId204" Type="http://schemas.openxmlformats.org/officeDocument/2006/relationships/customXml" Target="../ink/ink2702.xml"/><Relationship Id="rId225" Type="http://schemas.openxmlformats.org/officeDocument/2006/relationships/image" Target="../media/image2624.png"/><Relationship Id="rId246" Type="http://schemas.openxmlformats.org/officeDocument/2006/relationships/customXml" Target="../ink/ink2723.xml"/><Relationship Id="rId267" Type="http://schemas.openxmlformats.org/officeDocument/2006/relationships/image" Target="../media/image2645.png"/><Relationship Id="rId288" Type="http://schemas.openxmlformats.org/officeDocument/2006/relationships/customXml" Target="../ink/ink2744.xml"/><Relationship Id="rId106" Type="http://schemas.openxmlformats.org/officeDocument/2006/relationships/customXml" Target="../ink/ink2653.xml"/><Relationship Id="rId127" Type="http://schemas.openxmlformats.org/officeDocument/2006/relationships/image" Target="../media/image2575.png"/><Relationship Id="rId313" Type="http://schemas.openxmlformats.org/officeDocument/2006/relationships/image" Target="../media/image2668.png"/><Relationship Id="rId10" Type="http://schemas.openxmlformats.org/officeDocument/2006/relationships/customXml" Target="../ink/ink2605.xml"/><Relationship Id="rId31" Type="http://schemas.openxmlformats.org/officeDocument/2006/relationships/image" Target="../media/image2527.png"/><Relationship Id="rId52" Type="http://schemas.openxmlformats.org/officeDocument/2006/relationships/customXml" Target="../ink/ink2626.xml"/><Relationship Id="rId73" Type="http://schemas.openxmlformats.org/officeDocument/2006/relationships/image" Target="../media/image2548.png"/><Relationship Id="rId94" Type="http://schemas.openxmlformats.org/officeDocument/2006/relationships/customXml" Target="../ink/ink2647.xml"/><Relationship Id="rId148" Type="http://schemas.openxmlformats.org/officeDocument/2006/relationships/customXml" Target="../ink/ink2674.xml"/><Relationship Id="rId169" Type="http://schemas.openxmlformats.org/officeDocument/2006/relationships/image" Target="../media/image2596.png"/><Relationship Id="rId334" Type="http://schemas.openxmlformats.org/officeDocument/2006/relationships/customXml" Target="../ink/ink2767.xml"/><Relationship Id="rId4" Type="http://schemas.openxmlformats.org/officeDocument/2006/relationships/customXml" Target="../ink/ink2602.xml"/><Relationship Id="rId180" Type="http://schemas.openxmlformats.org/officeDocument/2006/relationships/customXml" Target="../ink/ink2690.xml"/><Relationship Id="rId215" Type="http://schemas.openxmlformats.org/officeDocument/2006/relationships/image" Target="../media/image2619.png"/><Relationship Id="rId236" Type="http://schemas.openxmlformats.org/officeDocument/2006/relationships/customXml" Target="../ink/ink2718.xml"/><Relationship Id="rId257" Type="http://schemas.openxmlformats.org/officeDocument/2006/relationships/image" Target="../media/image2640.png"/><Relationship Id="rId278" Type="http://schemas.openxmlformats.org/officeDocument/2006/relationships/customXml" Target="../ink/ink2739.xml"/><Relationship Id="rId303" Type="http://schemas.openxmlformats.org/officeDocument/2006/relationships/image" Target="../media/image2663.png"/><Relationship Id="rId42" Type="http://schemas.openxmlformats.org/officeDocument/2006/relationships/customXml" Target="../ink/ink2621.xml"/><Relationship Id="rId84" Type="http://schemas.openxmlformats.org/officeDocument/2006/relationships/customXml" Target="../ink/ink2642.xml"/><Relationship Id="rId138" Type="http://schemas.openxmlformats.org/officeDocument/2006/relationships/customXml" Target="../ink/ink2669.xml"/><Relationship Id="rId191" Type="http://schemas.openxmlformats.org/officeDocument/2006/relationships/image" Target="../media/image2607.png"/><Relationship Id="rId205" Type="http://schemas.openxmlformats.org/officeDocument/2006/relationships/image" Target="../media/image2614.png"/><Relationship Id="rId247" Type="http://schemas.openxmlformats.org/officeDocument/2006/relationships/image" Target="../media/image2635.png"/><Relationship Id="rId107" Type="http://schemas.openxmlformats.org/officeDocument/2006/relationships/image" Target="../media/image2565.png"/><Relationship Id="rId289" Type="http://schemas.openxmlformats.org/officeDocument/2006/relationships/image" Target="../media/image2656.png"/><Relationship Id="rId11" Type="http://schemas.openxmlformats.org/officeDocument/2006/relationships/image" Target="../media/image2517.png"/><Relationship Id="rId53" Type="http://schemas.openxmlformats.org/officeDocument/2006/relationships/image" Target="../media/image2538.png"/><Relationship Id="rId149" Type="http://schemas.openxmlformats.org/officeDocument/2006/relationships/image" Target="../media/image2586.png"/><Relationship Id="rId314" Type="http://schemas.openxmlformats.org/officeDocument/2006/relationships/customXml" Target="../ink/ink2757.xml"/><Relationship Id="rId95" Type="http://schemas.openxmlformats.org/officeDocument/2006/relationships/image" Target="../media/image2559.png"/><Relationship Id="rId160" Type="http://schemas.openxmlformats.org/officeDocument/2006/relationships/customXml" Target="../ink/ink2680.xml"/><Relationship Id="rId216" Type="http://schemas.openxmlformats.org/officeDocument/2006/relationships/customXml" Target="../ink/ink2708.xml"/><Relationship Id="rId258" Type="http://schemas.openxmlformats.org/officeDocument/2006/relationships/customXml" Target="../ink/ink2729.xml"/><Relationship Id="rId22" Type="http://schemas.openxmlformats.org/officeDocument/2006/relationships/customXml" Target="../ink/ink2611.xml"/><Relationship Id="rId64" Type="http://schemas.openxmlformats.org/officeDocument/2006/relationships/customXml" Target="../ink/ink2632.xml"/><Relationship Id="rId118" Type="http://schemas.openxmlformats.org/officeDocument/2006/relationships/customXml" Target="../ink/ink2659.xml"/><Relationship Id="rId325" Type="http://schemas.openxmlformats.org/officeDocument/2006/relationships/image" Target="../media/image2674.png"/><Relationship Id="rId171" Type="http://schemas.openxmlformats.org/officeDocument/2006/relationships/image" Target="../media/image2597.png"/><Relationship Id="rId227" Type="http://schemas.openxmlformats.org/officeDocument/2006/relationships/image" Target="../media/image2625.png"/><Relationship Id="rId269" Type="http://schemas.openxmlformats.org/officeDocument/2006/relationships/image" Target="../media/image2646.png"/><Relationship Id="rId33" Type="http://schemas.openxmlformats.org/officeDocument/2006/relationships/image" Target="../media/image2528.png"/><Relationship Id="rId129" Type="http://schemas.openxmlformats.org/officeDocument/2006/relationships/image" Target="../media/image2576.png"/><Relationship Id="rId280" Type="http://schemas.openxmlformats.org/officeDocument/2006/relationships/customXml" Target="../ink/ink2740.xml"/><Relationship Id="rId75" Type="http://schemas.openxmlformats.org/officeDocument/2006/relationships/image" Target="../media/image2549.png"/><Relationship Id="rId140" Type="http://schemas.openxmlformats.org/officeDocument/2006/relationships/customXml" Target="../ink/ink2670.xml"/><Relationship Id="rId182" Type="http://schemas.openxmlformats.org/officeDocument/2006/relationships/customXml" Target="../ink/ink2691.xml"/><Relationship Id="rId6" Type="http://schemas.openxmlformats.org/officeDocument/2006/relationships/customXml" Target="../ink/ink2603.xml"/><Relationship Id="rId238" Type="http://schemas.openxmlformats.org/officeDocument/2006/relationships/customXml" Target="../ink/ink2719.xml"/><Relationship Id="rId291" Type="http://schemas.openxmlformats.org/officeDocument/2006/relationships/image" Target="../media/image2657.png"/><Relationship Id="rId305" Type="http://schemas.openxmlformats.org/officeDocument/2006/relationships/image" Target="../media/image2664.png"/><Relationship Id="rId44" Type="http://schemas.openxmlformats.org/officeDocument/2006/relationships/customXml" Target="../ink/ink2622.xml"/><Relationship Id="rId86" Type="http://schemas.openxmlformats.org/officeDocument/2006/relationships/customXml" Target="../ink/ink2643.xml"/><Relationship Id="rId151" Type="http://schemas.openxmlformats.org/officeDocument/2006/relationships/image" Target="../media/image2587.png"/><Relationship Id="rId193" Type="http://schemas.openxmlformats.org/officeDocument/2006/relationships/image" Target="../media/image2608.png"/><Relationship Id="rId207" Type="http://schemas.openxmlformats.org/officeDocument/2006/relationships/image" Target="../media/image2615.png"/><Relationship Id="rId249" Type="http://schemas.openxmlformats.org/officeDocument/2006/relationships/image" Target="../media/image2636.png"/><Relationship Id="rId13" Type="http://schemas.openxmlformats.org/officeDocument/2006/relationships/image" Target="../media/image2518.png"/><Relationship Id="rId109" Type="http://schemas.openxmlformats.org/officeDocument/2006/relationships/image" Target="../media/image2566.png"/><Relationship Id="rId260" Type="http://schemas.openxmlformats.org/officeDocument/2006/relationships/customXml" Target="../ink/ink2730.xml"/><Relationship Id="rId316" Type="http://schemas.openxmlformats.org/officeDocument/2006/relationships/customXml" Target="../ink/ink2758.xml"/><Relationship Id="rId55" Type="http://schemas.openxmlformats.org/officeDocument/2006/relationships/image" Target="../media/image2539.png"/><Relationship Id="rId97" Type="http://schemas.openxmlformats.org/officeDocument/2006/relationships/image" Target="../media/image2560.png"/><Relationship Id="rId120" Type="http://schemas.openxmlformats.org/officeDocument/2006/relationships/customXml" Target="../ink/ink2660.xml"/><Relationship Id="rId162" Type="http://schemas.openxmlformats.org/officeDocument/2006/relationships/customXml" Target="../ink/ink2681.xml"/><Relationship Id="rId218" Type="http://schemas.openxmlformats.org/officeDocument/2006/relationships/customXml" Target="../ink/ink2709.xml"/><Relationship Id="rId271" Type="http://schemas.openxmlformats.org/officeDocument/2006/relationships/image" Target="../media/image2647.png"/></Relationships>
</file>

<file path=ppt/slides/_rels/slide2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35.png"/><Relationship Id="rId671" Type="http://schemas.openxmlformats.org/officeDocument/2006/relationships/image" Target="../media/image3012.png"/><Relationship Id="rId21" Type="http://schemas.openxmlformats.org/officeDocument/2006/relationships/image" Target="../media/image2687.png"/><Relationship Id="rId324" Type="http://schemas.openxmlformats.org/officeDocument/2006/relationships/customXml" Target="../ink/ink2929.xml"/><Relationship Id="rId531" Type="http://schemas.openxmlformats.org/officeDocument/2006/relationships/image" Target="../media/image2942.png"/><Relationship Id="rId629" Type="http://schemas.openxmlformats.org/officeDocument/2006/relationships/image" Target="../media/image2991.png"/><Relationship Id="rId170" Type="http://schemas.openxmlformats.org/officeDocument/2006/relationships/customXml" Target="../ink/ink2852.xml"/><Relationship Id="rId268" Type="http://schemas.openxmlformats.org/officeDocument/2006/relationships/customXml" Target="../ink/ink2901.xml"/><Relationship Id="rId475" Type="http://schemas.openxmlformats.org/officeDocument/2006/relationships/image" Target="../media/image2914.png"/><Relationship Id="rId682" Type="http://schemas.openxmlformats.org/officeDocument/2006/relationships/customXml" Target="../ink/ink3108.xml"/><Relationship Id="rId32" Type="http://schemas.openxmlformats.org/officeDocument/2006/relationships/customXml" Target="../ink/ink2783.xml"/><Relationship Id="rId128" Type="http://schemas.openxmlformats.org/officeDocument/2006/relationships/customXml" Target="../ink/ink2831.xml"/><Relationship Id="rId335" Type="http://schemas.openxmlformats.org/officeDocument/2006/relationships/image" Target="../media/image2844.png"/><Relationship Id="rId542" Type="http://schemas.openxmlformats.org/officeDocument/2006/relationships/customXml" Target="../ink/ink3038.xml"/><Relationship Id="rId181" Type="http://schemas.openxmlformats.org/officeDocument/2006/relationships/image" Target="../media/image2767.png"/><Relationship Id="rId402" Type="http://schemas.openxmlformats.org/officeDocument/2006/relationships/customXml" Target="../ink/ink2968.xml"/><Relationship Id="rId279" Type="http://schemas.openxmlformats.org/officeDocument/2006/relationships/image" Target="../media/image2816.png"/><Relationship Id="rId486" Type="http://schemas.openxmlformats.org/officeDocument/2006/relationships/customXml" Target="../ink/ink3010.xml"/><Relationship Id="rId693" Type="http://schemas.openxmlformats.org/officeDocument/2006/relationships/image" Target="../media/image3023.png"/><Relationship Id="rId707" Type="http://schemas.openxmlformats.org/officeDocument/2006/relationships/image" Target="../media/image3030.png"/><Relationship Id="rId43" Type="http://schemas.openxmlformats.org/officeDocument/2006/relationships/image" Target="../media/image2698.png"/><Relationship Id="rId139" Type="http://schemas.openxmlformats.org/officeDocument/2006/relationships/image" Target="../media/image2746.png"/><Relationship Id="rId346" Type="http://schemas.openxmlformats.org/officeDocument/2006/relationships/customXml" Target="../ink/ink2940.xml"/><Relationship Id="rId553" Type="http://schemas.openxmlformats.org/officeDocument/2006/relationships/image" Target="../media/image2953.png"/><Relationship Id="rId192" Type="http://schemas.openxmlformats.org/officeDocument/2006/relationships/customXml" Target="../ink/ink2863.xml"/><Relationship Id="rId206" Type="http://schemas.openxmlformats.org/officeDocument/2006/relationships/customXml" Target="../ink/ink2870.xml"/><Relationship Id="rId413" Type="http://schemas.openxmlformats.org/officeDocument/2006/relationships/image" Target="../media/image2883.png"/><Relationship Id="rId497" Type="http://schemas.openxmlformats.org/officeDocument/2006/relationships/image" Target="../media/image2925.png"/><Relationship Id="rId620" Type="http://schemas.openxmlformats.org/officeDocument/2006/relationships/customXml" Target="../ink/ink3077.xml"/><Relationship Id="rId357" Type="http://schemas.openxmlformats.org/officeDocument/2006/relationships/image" Target="../media/image2855.png"/><Relationship Id="rId54" Type="http://schemas.openxmlformats.org/officeDocument/2006/relationships/customXml" Target="../ink/ink2794.xml"/><Relationship Id="rId217" Type="http://schemas.openxmlformats.org/officeDocument/2006/relationships/image" Target="../media/image2785.png"/><Relationship Id="rId564" Type="http://schemas.openxmlformats.org/officeDocument/2006/relationships/customXml" Target="../ink/ink3049.xml"/><Relationship Id="rId424" Type="http://schemas.openxmlformats.org/officeDocument/2006/relationships/customXml" Target="../ink/ink2979.xml"/><Relationship Id="rId631" Type="http://schemas.openxmlformats.org/officeDocument/2006/relationships/image" Target="../media/image2992.png"/><Relationship Id="rId270" Type="http://schemas.openxmlformats.org/officeDocument/2006/relationships/customXml" Target="../ink/ink2902.xml"/><Relationship Id="rId65" Type="http://schemas.openxmlformats.org/officeDocument/2006/relationships/image" Target="../media/image2709.png"/><Relationship Id="rId130" Type="http://schemas.openxmlformats.org/officeDocument/2006/relationships/customXml" Target="../ink/ink2832.xml"/><Relationship Id="rId368" Type="http://schemas.openxmlformats.org/officeDocument/2006/relationships/customXml" Target="../ink/ink2951.xml"/><Relationship Id="rId575" Type="http://schemas.openxmlformats.org/officeDocument/2006/relationships/image" Target="../media/image2964.png"/><Relationship Id="rId228" Type="http://schemas.openxmlformats.org/officeDocument/2006/relationships/customXml" Target="../ink/ink2881.xml"/><Relationship Id="rId435" Type="http://schemas.openxmlformats.org/officeDocument/2006/relationships/image" Target="../media/image2894.png"/><Relationship Id="rId642" Type="http://schemas.openxmlformats.org/officeDocument/2006/relationships/customXml" Target="../ink/ink3088.xml"/><Relationship Id="rId281" Type="http://schemas.openxmlformats.org/officeDocument/2006/relationships/image" Target="../media/image2817.png"/><Relationship Id="rId502" Type="http://schemas.openxmlformats.org/officeDocument/2006/relationships/customXml" Target="../ink/ink3018.xml"/><Relationship Id="rId76" Type="http://schemas.openxmlformats.org/officeDocument/2006/relationships/customXml" Target="../ink/ink2805.xml"/><Relationship Id="rId141" Type="http://schemas.openxmlformats.org/officeDocument/2006/relationships/image" Target="../media/image2747.png"/><Relationship Id="rId379" Type="http://schemas.openxmlformats.org/officeDocument/2006/relationships/image" Target="../media/image2866.png"/><Relationship Id="rId586" Type="http://schemas.openxmlformats.org/officeDocument/2006/relationships/customXml" Target="../ink/ink3060.xml"/><Relationship Id="rId7" Type="http://schemas.openxmlformats.org/officeDocument/2006/relationships/image" Target="../media/image2680.png"/><Relationship Id="rId239" Type="http://schemas.openxmlformats.org/officeDocument/2006/relationships/image" Target="../media/image2796.png"/><Relationship Id="rId446" Type="http://schemas.openxmlformats.org/officeDocument/2006/relationships/customXml" Target="../ink/ink2990.xml"/><Relationship Id="rId653" Type="http://schemas.openxmlformats.org/officeDocument/2006/relationships/image" Target="../media/image3003.png"/><Relationship Id="rId292" Type="http://schemas.openxmlformats.org/officeDocument/2006/relationships/customXml" Target="../ink/ink2913.xml"/><Relationship Id="rId306" Type="http://schemas.openxmlformats.org/officeDocument/2006/relationships/customXml" Target="../ink/ink2920.xml"/><Relationship Id="rId87" Type="http://schemas.openxmlformats.org/officeDocument/2006/relationships/image" Target="../media/image2720.png"/><Relationship Id="rId513" Type="http://schemas.openxmlformats.org/officeDocument/2006/relationships/image" Target="../media/image2933.png"/><Relationship Id="rId597" Type="http://schemas.openxmlformats.org/officeDocument/2006/relationships/image" Target="../media/image2975.png"/><Relationship Id="rId152" Type="http://schemas.openxmlformats.org/officeDocument/2006/relationships/customXml" Target="../ink/ink2843.xml"/><Relationship Id="rId457" Type="http://schemas.openxmlformats.org/officeDocument/2006/relationships/image" Target="../media/image2905.png"/><Relationship Id="rId664" Type="http://schemas.openxmlformats.org/officeDocument/2006/relationships/customXml" Target="../ink/ink3099.xml"/><Relationship Id="rId14" Type="http://schemas.openxmlformats.org/officeDocument/2006/relationships/customXml" Target="../ink/ink2774.xml"/><Relationship Id="rId317" Type="http://schemas.openxmlformats.org/officeDocument/2006/relationships/image" Target="../media/image2835.png"/><Relationship Id="rId524" Type="http://schemas.openxmlformats.org/officeDocument/2006/relationships/customXml" Target="../ink/ink3029.xml"/><Relationship Id="rId98" Type="http://schemas.openxmlformats.org/officeDocument/2006/relationships/customXml" Target="../ink/ink2816.xml"/><Relationship Id="rId163" Type="http://schemas.openxmlformats.org/officeDocument/2006/relationships/image" Target="../media/image2758.png"/><Relationship Id="rId370" Type="http://schemas.openxmlformats.org/officeDocument/2006/relationships/customXml" Target="../ink/ink2952.xml"/><Relationship Id="rId230" Type="http://schemas.openxmlformats.org/officeDocument/2006/relationships/customXml" Target="../ink/ink2882.xml"/><Relationship Id="rId468" Type="http://schemas.openxmlformats.org/officeDocument/2006/relationships/customXml" Target="../ink/ink3001.xml"/><Relationship Id="rId675" Type="http://schemas.openxmlformats.org/officeDocument/2006/relationships/image" Target="../media/image3014.png"/><Relationship Id="rId25" Type="http://schemas.openxmlformats.org/officeDocument/2006/relationships/image" Target="../media/image2689.png"/><Relationship Id="rId328" Type="http://schemas.openxmlformats.org/officeDocument/2006/relationships/customXml" Target="../ink/ink2931.xml"/><Relationship Id="rId535" Type="http://schemas.openxmlformats.org/officeDocument/2006/relationships/image" Target="../media/image2944.png"/><Relationship Id="rId174" Type="http://schemas.openxmlformats.org/officeDocument/2006/relationships/customXml" Target="../ink/ink2854.xml"/><Relationship Id="rId381" Type="http://schemas.openxmlformats.org/officeDocument/2006/relationships/image" Target="../media/image2867.png"/><Relationship Id="rId602" Type="http://schemas.openxmlformats.org/officeDocument/2006/relationships/customXml" Target="../ink/ink3068.xml"/><Relationship Id="rId241" Type="http://schemas.openxmlformats.org/officeDocument/2006/relationships/image" Target="../media/image2797.png"/><Relationship Id="rId479" Type="http://schemas.openxmlformats.org/officeDocument/2006/relationships/image" Target="../media/image2916.png"/><Relationship Id="rId686" Type="http://schemas.openxmlformats.org/officeDocument/2006/relationships/customXml" Target="../ink/ink3110.xml"/><Relationship Id="rId36" Type="http://schemas.openxmlformats.org/officeDocument/2006/relationships/customXml" Target="../ink/ink2785.xml"/><Relationship Id="rId339" Type="http://schemas.openxmlformats.org/officeDocument/2006/relationships/image" Target="../media/image2846.png"/><Relationship Id="rId546" Type="http://schemas.openxmlformats.org/officeDocument/2006/relationships/customXml" Target="../ink/ink3040.xml"/><Relationship Id="rId101" Type="http://schemas.openxmlformats.org/officeDocument/2006/relationships/image" Target="../media/image2727.png"/><Relationship Id="rId185" Type="http://schemas.openxmlformats.org/officeDocument/2006/relationships/image" Target="../media/image2769.png"/><Relationship Id="rId406" Type="http://schemas.openxmlformats.org/officeDocument/2006/relationships/customXml" Target="../ink/ink2970.xml"/><Relationship Id="rId392" Type="http://schemas.openxmlformats.org/officeDocument/2006/relationships/customXml" Target="../ink/ink2963.xml"/><Relationship Id="rId613" Type="http://schemas.openxmlformats.org/officeDocument/2006/relationships/image" Target="../media/image2983.png"/><Relationship Id="rId697" Type="http://schemas.openxmlformats.org/officeDocument/2006/relationships/image" Target="../media/image3025.png"/><Relationship Id="rId252" Type="http://schemas.openxmlformats.org/officeDocument/2006/relationships/customXml" Target="../ink/ink2893.xml"/><Relationship Id="rId47" Type="http://schemas.openxmlformats.org/officeDocument/2006/relationships/image" Target="../media/image2700.png"/><Relationship Id="rId112" Type="http://schemas.openxmlformats.org/officeDocument/2006/relationships/customXml" Target="../ink/ink2823.xml"/><Relationship Id="rId557" Type="http://schemas.openxmlformats.org/officeDocument/2006/relationships/image" Target="../media/image2955.png"/><Relationship Id="rId196" Type="http://schemas.openxmlformats.org/officeDocument/2006/relationships/customXml" Target="../ink/ink2865.xml"/><Relationship Id="rId417" Type="http://schemas.openxmlformats.org/officeDocument/2006/relationships/image" Target="../media/image2885.png"/><Relationship Id="rId624" Type="http://schemas.openxmlformats.org/officeDocument/2006/relationships/customXml" Target="../ink/ink3079.xml"/><Relationship Id="rId263" Type="http://schemas.openxmlformats.org/officeDocument/2006/relationships/image" Target="../media/image2808.png"/><Relationship Id="rId470" Type="http://schemas.openxmlformats.org/officeDocument/2006/relationships/customXml" Target="../ink/ink3002.xml"/><Relationship Id="rId58" Type="http://schemas.openxmlformats.org/officeDocument/2006/relationships/customXml" Target="../ink/ink2796.xml"/><Relationship Id="rId123" Type="http://schemas.openxmlformats.org/officeDocument/2006/relationships/image" Target="../media/image2738.png"/><Relationship Id="rId330" Type="http://schemas.openxmlformats.org/officeDocument/2006/relationships/customXml" Target="../ink/ink2932.xml"/><Relationship Id="rId568" Type="http://schemas.openxmlformats.org/officeDocument/2006/relationships/customXml" Target="../ink/ink3051.xml"/><Relationship Id="rId428" Type="http://schemas.openxmlformats.org/officeDocument/2006/relationships/customXml" Target="../ink/ink2981.xml"/><Relationship Id="rId635" Type="http://schemas.openxmlformats.org/officeDocument/2006/relationships/image" Target="../media/image2994.png"/><Relationship Id="rId274" Type="http://schemas.openxmlformats.org/officeDocument/2006/relationships/customXml" Target="../ink/ink2904.xml"/><Relationship Id="rId481" Type="http://schemas.openxmlformats.org/officeDocument/2006/relationships/image" Target="../media/image2917.png"/><Relationship Id="rId702" Type="http://schemas.openxmlformats.org/officeDocument/2006/relationships/customXml" Target="../ink/ink3118.xml"/><Relationship Id="rId69" Type="http://schemas.openxmlformats.org/officeDocument/2006/relationships/image" Target="../media/image2711.png"/><Relationship Id="rId134" Type="http://schemas.openxmlformats.org/officeDocument/2006/relationships/customXml" Target="../ink/ink2834.xml"/><Relationship Id="rId579" Type="http://schemas.openxmlformats.org/officeDocument/2006/relationships/image" Target="../media/image2966.png"/><Relationship Id="rId341" Type="http://schemas.openxmlformats.org/officeDocument/2006/relationships/image" Target="../media/image2847.png"/><Relationship Id="rId439" Type="http://schemas.openxmlformats.org/officeDocument/2006/relationships/image" Target="../media/image2896.png"/><Relationship Id="rId646" Type="http://schemas.openxmlformats.org/officeDocument/2006/relationships/customXml" Target="../ink/ink3090.xml"/><Relationship Id="rId201" Type="http://schemas.openxmlformats.org/officeDocument/2006/relationships/image" Target="../media/image2777.png"/><Relationship Id="rId285" Type="http://schemas.openxmlformats.org/officeDocument/2006/relationships/image" Target="../media/image2819.png"/><Relationship Id="rId506" Type="http://schemas.openxmlformats.org/officeDocument/2006/relationships/customXml" Target="../ink/ink3020.xml"/><Relationship Id="rId492" Type="http://schemas.openxmlformats.org/officeDocument/2006/relationships/customXml" Target="../ink/ink3013.xml"/><Relationship Id="rId713" Type="http://schemas.openxmlformats.org/officeDocument/2006/relationships/image" Target="../media/image3033.png"/><Relationship Id="rId145" Type="http://schemas.openxmlformats.org/officeDocument/2006/relationships/image" Target="../media/image2749.png"/><Relationship Id="rId352" Type="http://schemas.openxmlformats.org/officeDocument/2006/relationships/customXml" Target="../ink/ink2943.xml"/><Relationship Id="rId212" Type="http://schemas.openxmlformats.org/officeDocument/2006/relationships/customXml" Target="../ink/ink2873.xml"/><Relationship Id="rId657" Type="http://schemas.openxmlformats.org/officeDocument/2006/relationships/image" Target="../media/image3005.png"/><Relationship Id="rId296" Type="http://schemas.openxmlformats.org/officeDocument/2006/relationships/customXml" Target="../ink/ink2915.xml"/><Relationship Id="rId517" Type="http://schemas.openxmlformats.org/officeDocument/2006/relationships/image" Target="../media/image2935.png"/><Relationship Id="rId60" Type="http://schemas.openxmlformats.org/officeDocument/2006/relationships/customXml" Target="../ink/ink2797.xml"/><Relationship Id="rId156" Type="http://schemas.openxmlformats.org/officeDocument/2006/relationships/customXml" Target="../ink/ink2845.xml"/><Relationship Id="rId363" Type="http://schemas.openxmlformats.org/officeDocument/2006/relationships/image" Target="../media/image2858.png"/><Relationship Id="rId570" Type="http://schemas.openxmlformats.org/officeDocument/2006/relationships/customXml" Target="../ink/ink3052.xml"/><Relationship Id="rId223" Type="http://schemas.openxmlformats.org/officeDocument/2006/relationships/image" Target="../media/image2788.png"/><Relationship Id="rId430" Type="http://schemas.openxmlformats.org/officeDocument/2006/relationships/customXml" Target="../ink/ink2982.xml"/><Relationship Id="rId668" Type="http://schemas.openxmlformats.org/officeDocument/2006/relationships/customXml" Target="../ink/ink3101.xml"/><Relationship Id="rId18" Type="http://schemas.openxmlformats.org/officeDocument/2006/relationships/customXml" Target="../ink/ink2776.xml"/><Relationship Id="rId528" Type="http://schemas.openxmlformats.org/officeDocument/2006/relationships/customXml" Target="../ink/ink3031.xml"/><Relationship Id="rId167" Type="http://schemas.openxmlformats.org/officeDocument/2006/relationships/image" Target="../media/image2760.png"/><Relationship Id="rId374" Type="http://schemas.openxmlformats.org/officeDocument/2006/relationships/customXml" Target="../ink/ink2954.xml"/><Relationship Id="rId581" Type="http://schemas.openxmlformats.org/officeDocument/2006/relationships/image" Target="../media/image2967.png"/><Relationship Id="rId71" Type="http://schemas.openxmlformats.org/officeDocument/2006/relationships/image" Target="../media/image2712.png"/><Relationship Id="rId234" Type="http://schemas.openxmlformats.org/officeDocument/2006/relationships/customXml" Target="../ink/ink2884.xml"/><Relationship Id="rId679" Type="http://schemas.openxmlformats.org/officeDocument/2006/relationships/image" Target="../media/image3016.png"/><Relationship Id="rId2" Type="http://schemas.openxmlformats.org/officeDocument/2006/relationships/customXml" Target="../ink/ink2768.xml"/><Relationship Id="rId29" Type="http://schemas.openxmlformats.org/officeDocument/2006/relationships/image" Target="../media/image2691.png"/><Relationship Id="rId441" Type="http://schemas.openxmlformats.org/officeDocument/2006/relationships/image" Target="../media/image2897.png"/><Relationship Id="rId539" Type="http://schemas.openxmlformats.org/officeDocument/2006/relationships/image" Target="../media/image2946.png"/><Relationship Id="rId40" Type="http://schemas.openxmlformats.org/officeDocument/2006/relationships/customXml" Target="../ink/ink2787.xml"/><Relationship Id="rId136" Type="http://schemas.openxmlformats.org/officeDocument/2006/relationships/customXml" Target="../ink/ink2835.xml"/><Relationship Id="rId178" Type="http://schemas.openxmlformats.org/officeDocument/2006/relationships/customXml" Target="../ink/ink2856.xml"/><Relationship Id="rId301" Type="http://schemas.openxmlformats.org/officeDocument/2006/relationships/image" Target="../media/image2827.png"/><Relationship Id="rId343" Type="http://schemas.openxmlformats.org/officeDocument/2006/relationships/image" Target="../media/image2848.png"/><Relationship Id="rId550" Type="http://schemas.openxmlformats.org/officeDocument/2006/relationships/customXml" Target="../ink/ink3042.xml"/><Relationship Id="rId82" Type="http://schemas.openxmlformats.org/officeDocument/2006/relationships/customXml" Target="../ink/ink2808.xml"/><Relationship Id="rId203" Type="http://schemas.openxmlformats.org/officeDocument/2006/relationships/image" Target="../media/image2778.png"/><Relationship Id="rId385" Type="http://schemas.openxmlformats.org/officeDocument/2006/relationships/image" Target="../media/image2869.png"/><Relationship Id="rId592" Type="http://schemas.openxmlformats.org/officeDocument/2006/relationships/customXml" Target="../ink/ink3063.xml"/><Relationship Id="rId606" Type="http://schemas.openxmlformats.org/officeDocument/2006/relationships/customXml" Target="../ink/ink3070.xml"/><Relationship Id="rId648" Type="http://schemas.openxmlformats.org/officeDocument/2006/relationships/customXml" Target="../ink/ink3091.xml"/><Relationship Id="rId245" Type="http://schemas.openxmlformats.org/officeDocument/2006/relationships/image" Target="../media/image2799.png"/><Relationship Id="rId287" Type="http://schemas.openxmlformats.org/officeDocument/2006/relationships/image" Target="../media/image2820.png"/><Relationship Id="rId410" Type="http://schemas.openxmlformats.org/officeDocument/2006/relationships/customXml" Target="../ink/ink2972.xml"/><Relationship Id="rId452" Type="http://schemas.openxmlformats.org/officeDocument/2006/relationships/customXml" Target="../ink/ink2993.xml"/><Relationship Id="rId494" Type="http://schemas.openxmlformats.org/officeDocument/2006/relationships/customXml" Target="../ink/ink3014.xml"/><Relationship Id="rId508" Type="http://schemas.openxmlformats.org/officeDocument/2006/relationships/customXml" Target="../ink/ink3021.xml"/><Relationship Id="rId715" Type="http://schemas.openxmlformats.org/officeDocument/2006/relationships/image" Target="../media/image3034.png"/><Relationship Id="rId105" Type="http://schemas.openxmlformats.org/officeDocument/2006/relationships/image" Target="../media/image2729.png"/><Relationship Id="rId147" Type="http://schemas.openxmlformats.org/officeDocument/2006/relationships/image" Target="../media/image2750.png"/><Relationship Id="rId312" Type="http://schemas.openxmlformats.org/officeDocument/2006/relationships/customXml" Target="../ink/ink2923.xml"/><Relationship Id="rId354" Type="http://schemas.openxmlformats.org/officeDocument/2006/relationships/customXml" Target="../ink/ink2944.xml"/><Relationship Id="rId51" Type="http://schemas.openxmlformats.org/officeDocument/2006/relationships/image" Target="../media/image2702.png"/><Relationship Id="rId93" Type="http://schemas.openxmlformats.org/officeDocument/2006/relationships/image" Target="../media/image2723.png"/><Relationship Id="rId189" Type="http://schemas.openxmlformats.org/officeDocument/2006/relationships/image" Target="../media/image2771.png"/><Relationship Id="rId396" Type="http://schemas.openxmlformats.org/officeDocument/2006/relationships/customXml" Target="../ink/ink2965.xml"/><Relationship Id="rId561" Type="http://schemas.openxmlformats.org/officeDocument/2006/relationships/image" Target="../media/image2957.png"/><Relationship Id="rId617" Type="http://schemas.openxmlformats.org/officeDocument/2006/relationships/image" Target="../media/image2985.png"/><Relationship Id="rId659" Type="http://schemas.openxmlformats.org/officeDocument/2006/relationships/image" Target="../media/image3006.png"/><Relationship Id="rId214" Type="http://schemas.openxmlformats.org/officeDocument/2006/relationships/customXml" Target="../ink/ink2874.xml"/><Relationship Id="rId256" Type="http://schemas.openxmlformats.org/officeDocument/2006/relationships/customXml" Target="../ink/ink2895.xml"/><Relationship Id="rId298" Type="http://schemas.openxmlformats.org/officeDocument/2006/relationships/customXml" Target="../ink/ink2916.xml"/><Relationship Id="rId421" Type="http://schemas.openxmlformats.org/officeDocument/2006/relationships/image" Target="../media/image2887.png"/><Relationship Id="rId463" Type="http://schemas.openxmlformats.org/officeDocument/2006/relationships/image" Target="../media/image2908.png"/><Relationship Id="rId519" Type="http://schemas.openxmlformats.org/officeDocument/2006/relationships/image" Target="../media/image2936.png"/><Relationship Id="rId670" Type="http://schemas.openxmlformats.org/officeDocument/2006/relationships/customXml" Target="../ink/ink3102.xml"/><Relationship Id="rId116" Type="http://schemas.openxmlformats.org/officeDocument/2006/relationships/customXml" Target="../ink/ink2825.xml"/><Relationship Id="rId158" Type="http://schemas.openxmlformats.org/officeDocument/2006/relationships/customXml" Target="../ink/ink2846.xml"/><Relationship Id="rId323" Type="http://schemas.openxmlformats.org/officeDocument/2006/relationships/image" Target="../media/image2838.png"/><Relationship Id="rId530" Type="http://schemas.openxmlformats.org/officeDocument/2006/relationships/customXml" Target="../ink/ink3032.xml"/><Relationship Id="rId20" Type="http://schemas.openxmlformats.org/officeDocument/2006/relationships/customXml" Target="../ink/ink2777.xml"/><Relationship Id="rId62" Type="http://schemas.openxmlformats.org/officeDocument/2006/relationships/customXml" Target="../ink/ink2798.xml"/><Relationship Id="rId365" Type="http://schemas.openxmlformats.org/officeDocument/2006/relationships/image" Target="../media/image2859.png"/><Relationship Id="rId572" Type="http://schemas.openxmlformats.org/officeDocument/2006/relationships/customXml" Target="../ink/ink3053.xml"/><Relationship Id="rId628" Type="http://schemas.openxmlformats.org/officeDocument/2006/relationships/customXml" Target="../ink/ink3081.xml"/><Relationship Id="rId225" Type="http://schemas.openxmlformats.org/officeDocument/2006/relationships/image" Target="../media/image2789.png"/><Relationship Id="rId267" Type="http://schemas.openxmlformats.org/officeDocument/2006/relationships/image" Target="../media/image2810.png"/><Relationship Id="rId432" Type="http://schemas.openxmlformats.org/officeDocument/2006/relationships/customXml" Target="../ink/ink2983.xml"/><Relationship Id="rId474" Type="http://schemas.openxmlformats.org/officeDocument/2006/relationships/customXml" Target="../ink/ink3004.xml"/><Relationship Id="rId127" Type="http://schemas.openxmlformats.org/officeDocument/2006/relationships/image" Target="../media/image2740.png"/><Relationship Id="rId681" Type="http://schemas.openxmlformats.org/officeDocument/2006/relationships/image" Target="../media/image3017.png"/><Relationship Id="rId31" Type="http://schemas.openxmlformats.org/officeDocument/2006/relationships/image" Target="../media/image2692.png"/><Relationship Id="rId73" Type="http://schemas.openxmlformats.org/officeDocument/2006/relationships/image" Target="../media/image2713.png"/><Relationship Id="rId169" Type="http://schemas.openxmlformats.org/officeDocument/2006/relationships/image" Target="../media/image2761.png"/><Relationship Id="rId334" Type="http://schemas.openxmlformats.org/officeDocument/2006/relationships/customXml" Target="../ink/ink2934.xml"/><Relationship Id="rId376" Type="http://schemas.openxmlformats.org/officeDocument/2006/relationships/customXml" Target="../ink/ink2955.xml"/><Relationship Id="rId541" Type="http://schemas.openxmlformats.org/officeDocument/2006/relationships/image" Target="../media/image2947.png"/><Relationship Id="rId583" Type="http://schemas.openxmlformats.org/officeDocument/2006/relationships/image" Target="../media/image2968.png"/><Relationship Id="rId639" Type="http://schemas.openxmlformats.org/officeDocument/2006/relationships/image" Target="../media/image2996.png"/><Relationship Id="rId4" Type="http://schemas.openxmlformats.org/officeDocument/2006/relationships/customXml" Target="../ink/ink2769.xml"/><Relationship Id="rId180" Type="http://schemas.openxmlformats.org/officeDocument/2006/relationships/customXml" Target="../ink/ink2857.xml"/><Relationship Id="rId236" Type="http://schemas.openxmlformats.org/officeDocument/2006/relationships/customXml" Target="../ink/ink2885.xml"/><Relationship Id="rId278" Type="http://schemas.openxmlformats.org/officeDocument/2006/relationships/customXml" Target="../ink/ink2906.xml"/><Relationship Id="rId401" Type="http://schemas.openxmlformats.org/officeDocument/2006/relationships/image" Target="../media/image2877.png"/><Relationship Id="rId443" Type="http://schemas.openxmlformats.org/officeDocument/2006/relationships/image" Target="../media/image2898.png"/><Relationship Id="rId650" Type="http://schemas.openxmlformats.org/officeDocument/2006/relationships/customXml" Target="../ink/ink3092.xml"/><Relationship Id="rId303" Type="http://schemas.openxmlformats.org/officeDocument/2006/relationships/image" Target="../media/image2828.png"/><Relationship Id="rId485" Type="http://schemas.openxmlformats.org/officeDocument/2006/relationships/image" Target="../media/image2919.png"/><Relationship Id="rId692" Type="http://schemas.openxmlformats.org/officeDocument/2006/relationships/customXml" Target="../ink/ink3113.xml"/><Relationship Id="rId706" Type="http://schemas.openxmlformats.org/officeDocument/2006/relationships/customXml" Target="../ink/ink3120.xml"/><Relationship Id="rId42" Type="http://schemas.openxmlformats.org/officeDocument/2006/relationships/customXml" Target="../ink/ink2788.xml"/><Relationship Id="rId84" Type="http://schemas.openxmlformats.org/officeDocument/2006/relationships/customXml" Target="../ink/ink2809.xml"/><Relationship Id="rId138" Type="http://schemas.openxmlformats.org/officeDocument/2006/relationships/customXml" Target="../ink/ink2836.xml"/><Relationship Id="rId345" Type="http://schemas.openxmlformats.org/officeDocument/2006/relationships/image" Target="../media/image2849.png"/><Relationship Id="rId387" Type="http://schemas.openxmlformats.org/officeDocument/2006/relationships/image" Target="../media/image2870.png"/><Relationship Id="rId510" Type="http://schemas.openxmlformats.org/officeDocument/2006/relationships/customXml" Target="../ink/ink3022.xml"/><Relationship Id="rId552" Type="http://schemas.openxmlformats.org/officeDocument/2006/relationships/customXml" Target="../ink/ink3043.xml"/><Relationship Id="rId594" Type="http://schemas.openxmlformats.org/officeDocument/2006/relationships/customXml" Target="../ink/ink3064.xml"/><Relationship Id="rId608" Type="http://schemas.openxmlformats.org/officeDocument/2006/relationships/customXml" Target="../ink/ink3071.xml"/><Relationship Id="rId191" Type="http://schemas.openxmlformats.org/officeDocument/2006/relationships/image" Target="../media/image2772.png"/><Relationship Id="rId205" Type="http://schemas.openxmlformats.org/officeDocument/2006/relationships/image" Target="../media/image2779.png"/><Relationship Id="rId247" Type="http://schemas.openxmlformats.org/officeDocument/2006/relationships/image" Target="../media/image2800.png"/><Relationship Id="rId412" Type="http://schemas.openxmlformats.org/officeDocument/2006/relationships/customXml" Target="../ink/ink2973.xml"/><Relationship Id="rId107" Type="http://schemas.openxmlformats.org/officeDocument/2006/relationships/image" Target="../media/image2730.png"/><Relationship Id="rId289" Type="http://schemas.openxmlformats.org/officeDocument/2006/relationships/image" Target="../media/image2821.png"/><Relationship Id="rId454" Type="http://schemas.openxmlformats.org/officeDocument/2006/relationships/customXml" Target="../ink/ink2994.xml"/><Relationship Id="rId496" Type="http://schemas.openxmlformats.org/officeDocument/2006/relationships/customXml" Target="../ink/ink3015.xml"/><Relationship Id="rId661" Type="http://schemas.openxmlformats.org/officeDocument/2006/relationships/image" Target="../media/image3007.png"/><Relationship Id="rId717" Type="http://schemas.openxmlformats.org/officeDocument/2006/relationships/image" Target="../media/image3035.png"/><Relationship Id="rId11" Type="http://schemas.openxmlformats.org/officeDocument/2006/relationships/image" Target="../media/image2682.png"/><Relationship Id="rId53" Type="http://schemas.openxmlformats.org/officeDocument/2006/relationships/image" Target="../media/image2703.png"/><Relationship Id="rId149" Type="http://schemas.openxmlformats.org/officeDocument/2006/relationships/image" Target="../media/image2751.png"/><Relationship Id="rId314" Type="http://schemas.openxmlformats.org/officeDocument/2006/relationships/customXml" Target="../ink/ink2924.xml"/><Relationship Id="rId356" Type="http://schemas.openxmlformats.org/officeDocument/2006/relationships/customXml" Target="../ink/ink2945.xml"/><Relationship Id="rId398" Type="http://schemas.openxmlformats.org/officeDocument/2006/relationships/customXml" Target="../ink/ink2966.xml"/><Relationship Id="rId521" Type="http://schemas.openxmlformats.org/officeDocument/2006/relationships/image" Target="../media/image2937.png"/><Relationship Id="rId563" Type="http://schemas.openxmlformats.org/officeDocument/2006/relationships/image" Target="../media/image2958.png"/><Relationship Id="rId619" Type="http://schemas.openxmlformats.org/officeDocument/2006/relationships/image" Target="../media/image2986.png"/><Relationship Id="rId95" Type="http://schemas.openxmlformats.org/officeDocument/2006/relationships/image" Target="../media/image2724.png"/><Relationship Id="rId160" Type="http://schemas.openxmlformats.org/officeDocument/2006/relationships/customXml" Target="../ink/ink2847.xml"/><Relationship Id="rId216" Type="http://schemas.openxmlformats.org/officeDocument/2006/relationships/customXml" Target="../ink/ink2875.xml"/><Relationship Id="rId423" Type="http://schemas.openxmlformats.org/officeDocument/2006/relationships/image" Target="../media/image2888.png"/><Relationship Id="rId258" Type="http://schemas.openxmlformats.org/officeDocument/2006/relationships/customXml" Target="../ink/ink2896.xml"/><Relationship Id="rId465" Type="http://schemas.openxmlformats.org/officeDocument/2006/relationships/image" Target="../media/image2909.png"/><Relationship Id="rId630" Type="http://schemas.openxmlformats.org/officeDocument/2006/relationships/customXml" Target="../ink/ink3082.xml"/><Relationship Id="rId672" Type="http://schemas.openxmlformats.org/officeDocument/2006/relationships/customXml" Target="../ink/ink3103.xml"/><Relationship Id="rId22" Type="http://schemas.openxmlformats.org/officeDocument/2006/relationships/customXml" Target="../ink/ink2778.xml"/><Relationship Id="rId64" Type="http://schemas.openxmlformats.org/officeDocument/2006/relationships/customXml" Target="../ink/ink2799.xml"/><Relationship Id="rId118" Type="http://schemas.openxmlformats.org/officeDocument/2006/relationships/customXml" Target="../ink/ink2826.xml"/><Relationship Id="rId325" Type="http://schemas.openxmlformats.org/officeDocument/2006/relationships/image" Target="../media/image2839.png"/><Relationship Id="rId367" Type="http://schemas.openxmlformats.org/officeDocument/2006/relationships/image" Target="../media/image2860.png"/><Relationship Id="rId532" Type="http://schemas.openxmlformats.org/officeDocument/2006/relationships/customXml" Target="../ink/ink3033.xml"/><Relationship Id="rId574" Type="http://schemas.openxmlformats.org/officeDocument/2006/relationships/customXml" Target="../ink/ink3054.xml"/><Relationship Id="rId171" Type="http://schemas.openxmlformats.org/officeDocument/2006/relationships/image" Target="../media/image2762.png"/><Relationship Id="rId227" Type="http://schemas.openxmlformats.org/officeDocument/2006/relationships/image" Target="../media/image2790.png"/><Relationship Id="rId269" Type="http://schemas.openxmlformats.org/officeDocument/2006/relationships/image" Target="../media/image2811.png"/><Relationship Id="rId434" Type="http://schemas.openxmlformats.org/officeDocument/2006/relationships/customXml" Target="../ink/ink2984.xml"/><Relationship Id="rId476" Type="http://schemas.openxmlformats.org/officeDocument/2006/relationships/customXml" Target="../ink/ink3005.xml"/><Relationship Id="rId641" Type="http://schemas.openxmlformats.org/officeDocument/2006/relationships/image" Target="../media/image2997.png"/><Relationship Id="rId683" Type="http://schemas.openxmlformats.org/officeDocument/2006/relationships/image" Target="../media/image3018.png"/><Relationship Id="rId33" Type="http://schemas.openxmlformats.org/officeDocument/2006/relationships/image" Target="../media/image2693.png"/><Relationship Id="rId129" Type="http://schemas.openxmlformats.org/officeDocument/2006/relationships/image" Target="../media/image2741.png"/><Relationship Id="rId280" Type="http://schemas.openxmlformats.org/officeDocument/2006/relationships/customXml" Target="../ink/ink2907.xml"/><Relationship Id="rId336" Type="http://schemas.openxmlformats.org/officeDocument/2006/relationships/customXml" Target="../ink/ink2935.xml"/><Relationship Id="rId501" Type="http://schemas.openxmlformats.org/officeDocument/2006/relationships/image" Target="../media/image2927.png"/><Relationship Id="rId543" Type="http://schemas.openxmlformats.org/officeDocument/2006/relationships/image" Target="../media/image2948.png"/><Relationship Id="rId75" Type="http://schemas.openxmlformats.org/officeDocument/2006/relationships/image" Target="../media/image2714.png"/><Relationship Id="rId140" Type="http://schemas.openxmlformats.org/officeDocument/2006/relationships/customXml" Target="../ink/ink2837.xml"/><Relationship Id="rId182" Type="http://schemas.openxmlformats.org/officeDocument/2006/relationships/customXml" Target="../ink/ink2858.xml"/><Relationship Id="rId378" Type="http://schemas.openxmlformats.org/officeDocument/2006/relationships/customXml" Target="../ink/ink2956.xml"/><Relationship Id="rId403" Type="http://schemas.openxmlformats.org/officeDocument/2006/relationships/image" Target="../media/image2878.png"/><Relationship Id="rId585" Type="http://schemas.openxmlformats.org/officeDocument/2006/relationships/image" Target="../media/image2969.png"/><Relationship Id="rId6" Type="http://schemas.openxmlformats.org/officeDocument/2006/relationships/customXml" Target="../ink/ink2770.xml"/><Relationship Id="rId238" Type="http://schemas.openxmlformats.org/officeDocument/2006/relationships/customXml" Target="../ink/ink2886.xml"/><Relationship Id="rId445" Type="http://schemas.openxmlformats.org/officeDocument/2006/relationships/image" Target="../media/image2899.png"/><Relationship Id="rId487" Type="http://schemas.openxmlformats.org/officeDocument/2006/relationships/image" Target="../media/image2920.png"/><Relationship Id="rId610" Type="http://schemas.openxmlformats.org/officeDocument/2006/relationships/customXml" Target="../ink/ink3072.xml"/><Relationship Id="rId652" Type="http://schemas.openxmlformats.org/officeDocument/2006/relationships/customXml" Target="../ink/ink3093.xml"/><Relationship Id="rId694" Type="http://schemas.openxmlformats.org/officeDocument/2006/relationships/customXml" Target="../ink/ink3114.xml"/><Relationship Id="rId708" Type="http://schemas.openxmlformats.org/officeDocument/2006/relationships/customXml" Target="../ink/ink3121.xml"/><Relationship Id="rId291" Type="http://schemas.openxmlformats.org/officeDocument/2006/relationships/image" Target="../media/image2822.png"/><Relationship Id="rId305" Type="http://schemas.openxmlformats.org/officeDocument/2006/relationships/image" Target="../media/image2829.png"/><Relationship Id="rId347" Type="http://schemas.openxmlformats.org/officeDocument/2006/relationships/image" Target="../media/image2850.png"/><Relationship Id="rId512" Type="http://schemas.openxmlformats.org/officeDocument/2006/relationships/customXml" Target="../ink/ink3023.xml"/><Relationship Id="rId44" Type="http://schemas.openxmlformats.org/officeDocument/2006/relationships/customXml" Target="../ink/ink2789.xml"/><Relationship Id="rId86" Type="http://schemas.openxmlformats.org/officeDocument/2006/relationships/customXml" Target="../ink/ink2810.xml"/><Relationship Id="rId151" Type="http://schemas.openxmlformats.org/officeDocument/2006/relationships/image" Target="../media/image2752.png"/><Relationship Id="rId389" Type="http://schemas.openxmlformats.org/officeDocument/2006/relationships/image" Target="../media/image2871.png"/><Relationship Id="rId554" Type="http://schemas.openxmlformats.org/officeDocument/2006/relationships/customXml" Target="../ink/ink3044.xml"/><Relationship Id="rId596" Type="http://schemas.openxmlformats.org/officeDocument/2006/relationships/customXml" Target="../ink/ink3065.xml"/><Relationship Id="rId193" Type="http://schemas.openxmlformats.org/officeDocument/2006/relationships/image" Target="../media/image2773.png"/><Relationship Id="rId207" Type="http://schemas.openxmlformats.org/officeDocument/2006/relationships/image" Target="../media/image2780.png"/><Relationship Id="rId249" Type="http://schemas.openxmlformats.org/officeDocument/2006/relationships/image" Target="../media/image2801.png"/><Relationship Id="rId414" Type="http://schemas.openxmlformats.org/officeDocument/2006/relationships/customXml" Target="../ink/ink2974.xml"/><Relationship Id="rId456" Type="http://schemas.openxmlformats.org/officeDocument/2006/relationships/customXml" Target="../ink/ink2995.xml"/><Relationship Id="rId498" Type="http://schemas.openxmlformats.org/officeDocument/2006/relationships/customXml" Target="../ink/ink3016.xml"/><Relationship Id="rId621" Type="http://schemas.openxmlformats.org/officeDocument/2006/relationships/image" Target="../media/image2987.png"/><Relationship Id="rId663" Type="http://schemas.openxmlformats.org/officeDocument/2006/relationships/image" Target="../media/image3008.png"/><Relationship Id="rId13" Type="http://schemas.openxmlformats.org/officeDocument/2006/relationships/image" Target="../media/image2683.png"/><Relationship Id="rId109" Type="http://schemas.openxmlformats.org/officeDocument/2006/relationships/image" Target="../media/image2731.png"/><Relationship Id="rId260" Type="http://schemas.openxmlformats.org/officeDocument/2006/relationships/customXml" Target="../ink/ink2897.xml"/><Relationship Id="rId316" Type="http://schemas.openxmlformats.org/officeDocument/2006/relationships/customXml" Target="../ink/ink2925.xml"/><Relationship Id="rId523" Type="http://schemas.openxmlformats.org/officeDocument/2006/relationships/image" Target="../media/image2938.png"/><Relationship Id="rId55" Type="http://schemas.openxmlformats.org/officeDocument/2006/relationships/image" Target="../media/image2704.png"/><Relationship Id="rId97" Type="http://schemas.openxmlformats.org/officeDocument/2006/relationships/image" Target="../media/image2725.png"/><Relationship Id="rId120" Type="http://schemas.openxmlformats.org/officeDocument/2006/relationships/customXml" Target="../ink/ink2827.xml"/><Relationship Id="rId358" Type="http://schemas.openxmlformats.org/officeDocument/2006/relationships/customXml" Target="../ink/ink2946.xml"/><Relationship Id="rId565" Type="http://schemas.openxmlformats.org/officeDocument/2006/relationships/image" Target="../media/image2959.png"/><Relationship Id="rId162" Type="http://schemas.openxmlformats.org/officeDocument/2006/relationships/customXml" Target="../ink/ink2848.xml"/><Relationship Id="rId218" Type="http://schemas.openxmlformats.org/officeDocument/2006/relationships/customXml" Target="../ink/ink2876.xml"/><Relationship Id="rId425" Type="http://schemas.openxmlformats.org/officeDocument/2006/relationships/image" Target="../media/image2889.png"/><Relationship Id="rId467" Type="http://schemas.openxmlformats.org/officeDocument/2006/relationships/image" Target="../media/image2910.png"/><Relationship Id="rId632" Type="http://schemas.openxmlformats.org/officeDocument/2006/relationships/customXml" Target="../ink/ink3083.xml"/><Relationship Id="rId271" Type="http://schemas.openxmlformats.org/officeDocument/2006/relationships/image" Target="../media/image2812.png"/><Relationship Id="rId674" Type="http://schemas.openxmlformats.org/officeDocument/2006/relationships/customXml" Target="../ink/ink3104.xml"/><Relationship Id="rId24" Type="http://schemas.openxmlformats.org/officeDocument/2006/relationships/customXml" Target="../ink/ink2779.xml"/><Relationship Id="rId66" Type="http://schemas.openxmlformats.org/officeDocument/2006/relationships/customXml" Target="../ink/ink2800.xml"/><Relationship Id="rId131" Type="http://schemas.openxmlformats.org/officeDocument/2006/relationships/image" Target="../media/image2742.png"/><Relationship Id="rId327" Type="http://schemas.openxmlformats.org/officeDocument/2006/relationships/image" Target="../media/image2840.png"/><Relationship Id="rId369" Type="http://schemas.openxmlformats.org/officeDocument/2006/relationships/image" Target="../media/image2861.png"/><Relationship Id="rId534" Type="http://schemas.openxmlformats.org/officeDocument/2006/relationships/customXml" Target="../ink/ink3034.xml"/><Relationship Id="rId576" Type="http://schemas.openxmlformats.org/officeDocument/2006/relationships/customXml" Target="../ink/ink3055.xml"/><Relationship Id="rId173" Type="http://schemas.openxmlformats.org/officeDocument/2006/relationships/image" Target="../media/image2763.png"/><Relationship Id="rId229" Type="http://schemas.openxmlformats.org/officeDocument/2006/relationships/image" Target="../media/image2791.png"/><Relationship Id="rId380" Type="http://schemas.openxmlformats.org/officeDocument/2006/relationships/customXml" Target="../ink/ink2957.xml"/><Relationship Id="rId436" Type="http://schemas.openxmlformats.org/officeDocument/2006/relationships/customXml" Target="../ink/ink2985.xml"/><Relationship Id="rId601" Type="http://schemas.openxmlformats.org/officeDocument/2006/relationships/image" Target="../media/image2977.png"/><Relationship Id="rId643" Type="http://schemas.openxmlformats.org/officeDocument/2006/relationships/image" Target="../media/image2998.png"/><Relationship Id="rId240" Type="http://schemas.openxmlformats.org/officeDocument/2006/relationships/customXml" Target="../ink/ink2887.xml"/><Relationship Id="rId478" Type="http://schemas.openxmlformats.org/officeDocument/2006/relationships/customXml" Target="../ink/ink3006.xml"/><Relationship Id="rId685" Type="http://schemas.openxmlformats.org/officeDocument/2006/relationships/image" Target="../media/image3019.png"/><Relationship Id="rId35" Type="http://schemas.openxmlformats.org/officeDocument/2006/relationships/image" Target="../media/image2694.png"/><Relationship Id="rId77" Type="http://schemas.openxmlformats.org/officeDocument/2006/relationships/image" Target="../media/image2715.png"/><Relationship Id="rId100" Type="http://schemas.openxmlformats.org/officeDocument/2006/relationships/customXml" Target="../ink/ink2817.xml"/><Relationship Id="rId282" Type="http://schemas.openxmlformats.org/officeDocument/2006/relationships/customXml" Target="../ink/ink2908.xml"/><Relationship Id="rId338" Type="http://schemas.openxmlformats.org/officeDocument/2006/relationships/customXml" Target="../ink/ink2936.xml"/><Relationship Id="rId503" Type="http://schemas.openxmlformats.org/officeDocument/2006/relationships/image" Target="../media/image2928.png"/><Relationship Id="rId545" Type="http://schemas.openxmlformats.org/officeDocument/2006/relationships/image" Target="../media/image2949.png"/><Relationship Id="rId587" Type="http://schemas.openxmlformats.org/officeDocument/2006/relationships/image" Target="../media/image2970.png"/><Relationship Id="rId710" Type="http://schemas.openxmlformats.org/officeDocument/2006/relationships/customXml" Target="../ink/ink3122.xml"/><Relationship Id="rId8" Type="http://schemas.openxmlformats.org/officeDocument/2006/relationships/customXml" Target="../ink/ink2771.xml"/><Relationship Id="rId142" Type="http://schemas.openxmlformats.org/officeDocument/2006/relationships/customXml" Target="../ink/ink2838.xml"/><Relationship Id="rId184" Type="http://schemas.openxmlformats.org/officeDocument/2006/relationships/customXml" Target="../ink/ink2859.xml"/><Relationship Id="rId391" Type="http://schemas.openxmlformats.org/officeDocument/2006/relationships/image" Target="../media/image2872.png"/><Relationship Id="rId405" Type="http://schemas.openxmlformats.org/officeDocument/2006/relationships/image" Target="../media/image2879.png"/><Relationship Id="rId447" Type="http://schemas.openxmlformats.org/officeDocument/2006/relationships/image" Target="../media/image2900.png"/><Relationship Id="rId612" Type="http://schemas.openxmlformats.org/officeDocument/2006/relationships/customXml" Target="../ink/ink3073.xml"/><Relationship Id="rId251" Type="http://schemas.openxmlformats.org/officeDocument/2006/relationships/image" Target="../media/image2802.png"/><Relationship Id="rId489" Type="http://schemas.openxmlformats.org/officeDocument/2006/relationships/image" Target="../media/image2921.png"/><Relationship Id="rId654" Type="http://schemas.openxmlformats.org/officeDocument/2006/relationships/customXml" Target="../ink/ink3094.xml"/><Relationship Id="rId696" Type="http://schemas.openxmlformats.org/officeDocument/2006/relationships/customXml" Target="../ink/ink3115.xml"/><Relationship Id="rId46" Type="http://schemas.openxmlformats.org/officeDocument/2006/relationships/customXml" Target="../ink/ink2790.xml"/><Relationship Id="rId293" Type="http://schemas.openxmlformats.org/officeDocument/2006/relationships/image" Target="../media/image2823.png"/><Relationship Id="rId307" Type="http://schemas.openxmlformats.org/officeDocument/2006/relationships/image" Target="../media/image2830.png"/><Relationship Id="rId349" Type="http://schemas.openxmlformats.org/officeDocument/2006/relationships/image" Target="../media/image2851.png"/><Relationship Id="rId514" Type="http://schemas.openxmlformats.org/officeDocument/2006/relationships/customXml" Target="../ink/ink3024.xml"/><Relationship Id="rId556" Type="http://schemas.openxmlformats.org/officeDocument/2006/relationships/customXml" Target="../ink/ink3045.xml"/><Relationship Id="rId88" Type="http://schemas.openxmlformats.org/officeDocument/2006/relationships/customXml" Target="../ink/ink2811.xml"/><Relationship Id="rId111" Type="http://schemas.openxmlformats.org/officeDocument/2006/relationships/image" Target="../media/image2732.png"/><Relationship Id="rId153" Type="http://schemas.openxmlformats.org/officeDocument/2006/relationships/image" Target="../media/image2753.png"/><Relationship Id="rId195" Type="http://schemas.openxmlformats.org/officeDocument/2006/relationships/image" Target="../media/image2774.png"/><Relationship Id="rId209" Type="http://schemas.openxmlformats.org/officeDocument/2006/relationships/image" Target="../media/image2781.png"/><Relationship Id="rId360" Type="http://schemas.openxmlformats.org/officeDocument/2006/relationships/customXml" Target="../ink/ink2947.xml"/><Relationship Id="rId416" Type="http://schemas.openxmlformats.org/officeDocument/2006/relationships/customXml" Target="../ink/ink2975.xml"/><Relationship Id="rId598" Type="http://schemas.openxmlformats.org/officeDocument/2006/relationships/customXml" Target="../ink/ink3066.xml"/><Relationship Id="rId220" Type="http://schemas.openxmlformats.org/officeDocument/2006/relationships/customXml" Target="../ink/ink2877.xml"/><Relationship Id="rId458" Type="http://schemas.openxmlformats.org/officeDocument/2006/relationships/customXml" Target="../ink/ink2996.xml"/><Relationship Id="rId623" Type="http://schemas.openxmlformats.org/officeDocument/2006/relationships/image" Target="../media/image2988.png"/><Relationship Id="rId665" Type="http://schemas.openxmlformats.org/officeDocument/2006/relationships/image" Target="../media/image3009.png"/><Relationship Id="rId15" Type="http://schemas.openxmlformats.org/officeDocument/2006/relationships/image" Target="../media/image2684.png"/><Relationship Id="rId57" Type="http://schemas.openxmlformats.org/officeDocument/2006/relationships/image" Target="../media/image2705.png"/><Relationship Id="rId262" Type="http://schemas.openxmlformats.org/officeDocument/2006/relationships/customXml" Target="../ink/ink2898.xml"/><Relationship Id="rId318" Type="http://schemas.openxmlformats.org/officeDocument/2006/relationships/customXml" Target="../ink/ink2926.xml"/><Relationship Id="rId525" Type="http://schemas.openxmlformats.org/officeDocument/2006/relationships/image" Target="../media/image2939.png"/><Relationship Id="rId567" Type="http://schemas.openxmlformats.org/officeDocument/2006/relationships/image" Target="../media/image2960.png"/><Relationship Id="rId99" Type="http://schemas.openxmlformats.org/officeDocument/2006/relationships/image" Target="../media/image2726.png"/><Relationship Id="rId122" Type="http://schemas.openxmlformats.org/officeDocument/2006/relationships/customXml" Target="../ink/ink2828.xml"/><Relationship Id="rId164" Type="http://schemas.openxmlformats.org/officeDocument/2006/relationships/customXml" Target="../ink/ink2849.xml"/><Relationship Id="rId371" Type="http://schemas.openxmlformats.org/officeDocument/2006/relationships/image" Target="../media/image2862.png"/><Relationship Id="rId427" Type="http://schemas.openxmlformats.org/officeDocument/2006/relationships/image" Target="../media/image2890.png"/><Relationship Id="rId469" Type="http://schemas.openxmlformats.org/officeDocument/2006/relationships/image" Target="../media/image2911.png"/><Relationship Id="rId634" Type="http://schemas.openxmlformats.org/officeDocument/2006/relationships/customXml" Target="../ink/ink3084.xml"/><Relationship Id="rId676" Type="http://schemas.openxmlformats.org/officeDocument/2006/relationships/customXml" Target="../ink/ink3105.xml"/><Relationship Id="rId26" Type="http://schemas.openxmlformats.org/officeDocument/2006/relationships/customXml" Target="../ink/ink2780.xml"/><Relationship Id="rId231" Type="http://schemas.openxmlformats.org/officeDocument/2006/relationships/image" Target="../media/image2792.png"/><Relationship Id="rId273" Type="http://schemas.openxmlformats.org/officeDocument/2006/relationships/image" Target="../media/image2813.png"/><Relationship Id="rId329" Type="http://schemas.openxmlformats.org/officeDocument/2006/relationships/image" Target="../media/image2841.png"/><Relationship Id="rId480" Type="http://schemas.openxmlformats.org/officeDocument/2006/relationships/customXml" Target="../ink/ink3007.xml"/><Relationship Id="rId536" Type="http://schemas.openxmlformats.org/officeDocument/2006/relationships/customXml" Target="../ink/ink3035.xml"/><Relationship Id="rId701" Type="http://schemas.openxmlformats.org/officeDocument/2006/relationships/image" Target="../media/image3027.png"/><Relationship Id="rId68" Type="http://schemas.openxmlformats.org/officeDocument/2006/relationships/customXml" Target="../ink/ink2801.xml"/><Relationship Id="rId133" Type="http://schemas.openxmlformats.org/officeDocument/2006/relationships/image" Target="../media/image2743.png"/><Relationship Id="rId175" Type="http://schemas.openxmlformats.org/officeDocument/2006/relationships/image" Target="../media/image2764.png"/><Relationship Id="rId340" Type="http://schemas.openxmlformats.org/officeDocument/2006/relationships/customXml" Target="../ink/ink2937.xml"/><Relationship Id="rId578" Type="http://schemas.openxmlformats.org/officeDocument/2006/relationships/customXml" Target="../ink/ink3056.xml"/><Relationship Id="rId200" Type="http://schemas.openxmlformats.org/officeDocument/2006/relationships/customXml" Target="../ink/ink2867.xml"/><Relationship Id="rId382" Type="http://schemas.openxmlformats.org/officeDocument/2006/relationships/customXml" Target="../ink/ink2958.xml"/><Relationship Id="rId438" Type="http://schemas.openxmlformats.org/officeDocument/2006/relationships/customXml" Target="../ink/ink2986.xml"/><Relationship Id="rId603" Type="http://schemas.openxmlformats.org/officeDocument/2006/relationships/image" Target="../media/image2978.png"/><Relationship Id="rId645" Type="http://schemas.openxmlformats.org/officeDocument/2006/relationships/image" Target="../media/image2999.png"/><Relationship Id="rId687" Type="http://schemas.openxmlformats.org/officeDocument/2006/relationships/image" Target="../media/image3020.png"/><Relationship Id="rId242" Type="http://schemas.openxmlformats.org/officeDocument/2006/relationships/customXml" Target="../ink/ink2888.xml"/><Relationship Id="rId284" Type="http://schemas.openxmlformats.org/officeDocument/2006/relationships/customXml" Target="../ink/ink2909.xml"/><Relationship Id="rId491" Type="http://schemas.openxmlformats.org/officeDocument/2006/relationships/image" Target="../media/image2922.png"/><Relationship Id="rId505" Type="http://schemas.openxmlformats.org/officeDocument/2006/relationships/image" Target="../media/image2929.png"/><Relationship Id="rId712" Type="http://schemas.openxmlformats.org/officeDocument/2006/relationships/customXml" Target="../ink/ink3123.xml"/><Relationship Id="rId37" Type="http://schemas.openxmlformats.org/officeDocument/2006/relationships/image" Target="../media/image2695.png"/><Relationship Id="rId79" Type="http://schemas.openxmlformats.org/officeDocument/2006/relationships/image" Target="../media/image2716.png"/><Relationship Id="rId102" Type="http://schemas.openxmlformats.org/officeDocument/2006/relationships/customXml" Target="../ink/ink2818.xml"/><Relationship Id="rId144" Type="http://schemas.openxmlformats.org/officeDocument/2006/relationships/customXml" Target="../ink/ink2839.xml"/><Relationship Id="rId547" Type="http://schemas.openxmlformats.org/officeDocument/2006/relationships/image" Target="../media/image2950.png"/><Relationship Id="rId589" Type="http://schemas.openxmlformats.org/officeDocument/2006/relationships/image" Target="../media/image2971.png"/><Relationship Id="rId90" Type="http://schemas.openxmlformats.org/officeDocument/2006/relationships/customXml" Target="../ink/ink2812.xml"/><Relationship Id="rId186" Type="http://schemas.openxmlformats.org/officeDocument/2006/relationships/customXml" Target="../ink/ink2860.xml"/><Relationship Id="rId351" Type="http://schemas.openxmlformats.org/officeDocument/2006/relationships/image" Target="../media/image2852.png"/><Relationship Id="rId393" Type="http://schemas.openxmlformats.org/officeDocument/2006/relationships/image" Target="../media/image2873.png"/><Relationship Id="rId407" Type="http://schemas.openxmlformats.org/officeDocument/2006/relationships/image" Target="../media/image2880.png"/><Relationship Id="rId449" Type="http://schemas.openxmlformats.org/officeDocument/2006/relationships/image" Target="../media/image2901.png"/><Relationship Id="rId614" Type="http://schemas.openxmlformats.org/officeDocument/2006/relationships/customXml" Target="../ink/ink3074.xml"/><Relationship Id="rId656" Type="http://schemas.openxmlformats.org/officeDocument/2006/relationships/customXml" Target="../ink/ink3095.xml"/><Relationship Id="rId211" Type="http://schemas.openxmlformats.org/officeDocument/2006/relationships/image" Target="../media/image2782.png"/><Relationship Id="rId253" Type="http://schemas.openxmlformats.org/officeDocument/2006/relationships/image" Target="../media/image2803.png"/><Relationship Id="rId295" Type="http://schemas.openxmlformats.org/officeDocument/2006/relationships/image" Target="../media/image2824.png"/><Relationship Id="rId309" Type="http://schemas.openxmlformats.org/officeDocument/2006/relationships/image" Target="../media/image2831.png"/><Relationship Id="rId460" Type="http://schemas.openxmlformats.org/officeDocument/2006/relationships/customXml" Target="../ink/ink2997.xml"/><Relationship Id="rId516" Type="http://schemas.openxmlformats.org/officeDocument/2006/relationships/customXml" Target="../ink/ink3025.xml"/><Relationship Id="rId698" Type="http://schemas.openxmlformats.org/officeDocument/2006/relationships/customXml" Target="../ink/ink3116.xml"/><Relationship Id="rId48" Type="http://schemas.openxmlformats.org/officeDocument/2006/relationships/customXml" Target="../ink/ink2791.xml"/><Relationship Id="rId113" Type="http://schemas.openxmlformats.org/officeDocument/2006/relationships/image" Target="../media/image2733.png"/><Relationship Id="rId320" Type="http://schemas.openxmlformats.org/officeDocument/2006/relationships/customXml" Target="../ink/ink2927.xml"/><Relationship Id="rId558" Type="http://schemas.openxmlformats.org/officeDocument/2006/relationships/customXml" Target="../ink/ink3046.xml"/><Relationship Id="rId155" Type="http://schemas.openxmlformats.org/officeDocument/2006/relationships/image" Target="../media/image2754.png"/><Relationship Id="rId197" Type="http://schemas.openxmlformats.org/officeDocument/2006/relationships/image" Target="../media/image2775.png"/><Relationship Id="rId362" Type="http://schemas.openxmlformats.org/officeDocument/2006/relationships/customXml" Target="../ink/ink2948.xml"/><Relationship Id="rId418" Type="http://schemas.openxmlformats.org/officeDocument/2006/relationships/customXml" Target="../ink/ink2976.xml"/><Relationship Id="rId625" Type="http://schemas.openxmlformats.org/officeDocument/2006/relationships/image" Target="../media/image2989.png"/><Relationship Id="rId222" Type="http://schemas.openxmlformats.org/officeDocument/2006/relationships/customXml" Target="../ink/ink2878.xml"/><Relationship Id="rId264" Type="http://schemas.openxmlformats.org/officeDocument/2006/relationships/customXml" Target="../ink/ink2899.xml"/><Relationship Id="rId471" Type="http://schemas.openxmlformats.org/officeDocument/2006/relationships/image" Target="../media/image2912.png"/><Relationship Id="rId667" Type="http://schemas.openxmlformats.org/officeDocument/2006/relationships/image" Target="../media/image3010.png"/><Relationship Id="rId17" Type="http://schemas.openxmlformats.org/officeDocument/2006/relationships/image" Target="../media/image2685.png"/><Relationship Id="rId59" Type="http://schemas.openxmlformats.org/officeDocument/2006/relationships/image" Target="../media/image2706.png"/><Relationship Id="rId124" Type="http://schemas.openxmlformats.org/officeDocument/2006/relationships/customXml" Target="../ink/ink2829.xml"/><Relationship Id="rId527" Type="http://schemas.openxmlformats.org/officeDocument/2006/relationships/image" Target="../media/image2940.png"/><Relationship Id="rId569" Type="http://schemas.openxmlformats.org/officeDocument/2006/relationships/image" Target="../media/image2961.png"/><Relationship Id="rId70" Type="http://schemas.openxmlformats.org/officeDocument/2006/relationships/customXml" Target="../ink/ink2802.xml"/><Relationship Id="rId166" Type="http://schemas.openxmlformats.org/officeDocument/2006/relationships/customXml" Target="../ink/ink2850.xml"/><Relationship Id="rId331" Type="http://schemas.openxmlformats.org/officeDocument/2006/relationships/image" Target="../media/image2842.png"/><Relationship Id="rId373" Type="http://schemas.openxmlformats.org/officeDocument/2006/relationships/image" Target="../media/image2863.png"/><Relationship Id="rId429" Type="http://schemas.openxmlformats.org/officeDocument/2006/relationships/image" Target="../media/image2891.png"/><Relationship Id="rId580" Type="http://schemas.openxmlformats.org/officeDocument/2006/relationships/customXml" Target="../ink/ink3057.xml"/><Relationship Id="rId636" Type="http://schemas.openxmlformats.org/officeDocument/2006/relationships/customXml" Target="../ink/ink3085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793.png"/><Relationship Id="rId440" Type="http://schemas.openxmlformats.org/officeDocument/2006/relationships/customXml" Target="../ink/ink2987.xml"/><Relationship Id="rId678" Type="http://schemas.openxmlformats.org/officeDocument/2006/relationships/customXml" Target="../ink/ink3106.xml"/><Relationship Id="rId28" Type="http://schemas.openxmlformats.org/officeDocument/2006/relationships/customXml" Target="../ink/ink2781.xml"/><Relationship Id="rId275" Type="http://schemas.openxmlformats.org/officeDocument/2006/relationships/image" Target="../media/image2814.png"/><Relationship Id="rId300" Type="http://schemas.openxmlformats.org/officeDocument/2006/relationships/customXml" Target="../ink/ink2917.xml"/><Relationship Id="rId482" Type="http://schemas.openxmlformats.org/officeDocument/2006/relationships/customXml" Target="../ink/ink3008.xml"/><Relationship Id="rId538" Type="http://schemas.openxmlformats.org/officeDocument/2006/relationships/customXml" Target="../ink/ink3036.xml"/><Relationship Id="rId703" Type="http://schemas.openxmlformats.org/officeDocument/2006/relationships/image" Target="../media/image3028.png"/><Relationship Id="rId81" Type="http://schemas.openxmlformats.org/officeDocument/2006/relationships/image" Target="../media/image2717.png"/><Relationship Id="rId135" Type="http://schemas.openxmlformats.org/officeDocument/2006/relationships/image" Target="../media/image2744.png"/><Relationship Id="rId177" Type="http://schemas.openxmlformats.org/officeDocument/2006/relationships/image" Target="../media/image2765.png"/><Relationship Id="rId342" Type="http://schemas.openxmlformats.org/officeDocument/2006/relationships/customXml" Target="../ink/ink2938.xml"/><Relationship Id="rId384" Type="http://schemas.openxmlformats.org/officeDocument/2006/relationships/customXml" Target="../ink/ink2959.xml"/><Relationship Id="rId591" Type="http://schemas.openxmlformats.org/officeDocument/2006/relationships/image" Target="../media/image2972.png"/><Relationship Id="rId605" Type="http://schemas.openxmlformats.org/officeDocument/2006/relationships/image" Target="../media/image2979.png"/><Relationship Id="rId202" Type="http://schemas.openxmlformats.org/officeDocument/2006/relationships/customXml" Target="../ink/ink2868.xml"/><Relationship Id="rId244" Type="http://schemas.openxmlformats.org/officeDocument/2006/relationships/customXml" Target="../ink/ink2889.xml"/><Relationship Id="rId647" Type="http://schemas.openxmlformats.org/officeDocument/2006/relationships/image" Target="../media/image3000.png"/><Relationship Id="rId689" Type="http://schemas.openxmlformats.org/officeDocument/2006/relationships/image" Target="../media/image3021.png"/><Relationship Id="rId39" Type="http://schemas.openxmlformats.org/officeDocument/2006/relationships/image" Target="../media/image2696.png"/><Relationship Id="rId286" Type="http://schemas.openxmlformats.org/officeDocument/2006/relationships/customXml" Target="../ink/ink2910.xml"/><Relationship Id="rId451" Type="http://schemas.openxmlformats.org/officeDocument/2006/relationships/image" Target="../media/image2902.png"/><Relationship Id="rId493" Type="http://schemas.openxmlformats.org/officeDocument/2006/relationships/image" Target="../media/image2923.png"/><Relationship Id="rId507" Type="http://schemas.openxmlformats.org/officeDocument/2006/relationships/image" Target="../media/image2930.png"/><Relationship Id="rId549" Type="http://schemas.openxmlformats.org/officeDocument/2006/relationships/image" Target="../media/image2951.png"/><Relationship Id="rId714" Type="http://schemas.openxmlformats.org/officeDocument/2006/relationships/customXml" Target="../ink/ink3124.xml"/><Relationship Id="rId50" Type="http://schemas.openxmlformats.org/officeDocument/2006/relationships/customXml" Target="../ink/ink2792.xml"/><Relationship Id="rId104" Type="http://schemas.openxmlformats.org/officeDocument/2006/relationships/customXml" Target="../ink/ink2819.xml"/><Relationship Id="rId146" Type="http://schemas.openxmlformats.org/officeDocument/2006/relationships/customXml" Target="../ink/ink2840.xml"/><Relationship Id="rId188" Type="http://schemas.openxmlformats.org/officeDocument/2006/relationships/customXml" Target="../ink/ink2861.xml"/><Relationship Id="rId311" Type="http://schemas.openxmlformats.org/officeDocument/2006/relationships/image" Target="../media/image2832.png"/><Relationship Id="rId353" Type="http://schemas.openxmlformats.org/officeDocument/2006/relationships/image" Target="../media/image2853.png"/><Relationship Id="rId395" Type="http://schemas.openxmlformats.org/officeDocument/2006/relationships/image" Target="../media/image2874.png"/><Relationship Id="rId409" Type="http://schemas.openxmlformats.org/officeDocument/2006/relationships/image" Target="../media/image2881.png"/><Relationship Id="rId560" Type="http://schemas.openxmlformats.org/officeDocument/2006/relationships/customXml" Target="../ink/ink3047.xml"/><Relationship Id="rId92" Type="http://schemas.openxmlformats.org/officeDocument/2006/relationships/customXml" Target="../ink/ink2813.xml"/><Relationship Id="rId213" Type="http://schemas.openxmlformats.org/officeDocument/2006/relationships/image" Target="../media/image2783.png"/><Relationship Id="rId420" Type="http://schemas.openxmlformats.org/officeDocument/2006/relationships/customXml" Target="../ink/ink2977.xml"/><Relationship Id="rId616" Type="http://schemas.openxmlformats.org/officeDocument/2006/relationships/customXml" Target="../ink/ink3075.xml"/><Relationship Id="rId658" Type="http://schemas.openxmlformats.org/officeDocument/2006/relationships/customXml" Target="../ink/ink3096.xml"/><Relationship Id="rId255" Type="http://schemas.openxmlformats.org/officeDocument/2006/relationships/image" Target="../media/image2804.png"/><Relationship Id="rId297" Type="http://schemas.openxmlformats.org/officeDocument/2006/relationships/image" Target="../media/image2825.png"/><Relationship Id="rId462" Type="http://schemas.openxmlformats.org/officeDocument/2006/relationships/customXml" Target="../ink/ink2998.xml"/><Relationship Id="rId518" Type="http://schemas.openxmlformats.org/officeDocument/2006/relationships/customXml" Target="../ink/ink3026.xml"/><Relationship Id="rId115" Type="http://schemas.openxmlformats.org/officeDocument/2006/relationships/image" Target="../media/image2734.png"/><Relationship Id="rId157" Type="http://schemas.openxmlformats.org/officeDocument/2006/relationships/image" Target="../media/image2755.png"/><Relationship Id="rId322" Type="http://schemas.openxmlformats.org/officeDocument/2006/relationships/customXml" Target="../ink/ink2928.xml"/><Relationship Id="rId364" Type="http://schemas.openxmlformats.org/officeDocument/2006/relationships/customXml" Target="../ink/ink2949.xml"/><Relationship Id="rId61" Type="http://schemas.openxmlformats.org/officeDocument/2006/relationships/image" Target="../media/image2707.png"/><Relationship Id="rId199" Type="http://schemas.openxmlformats.org/officeDocument/2006/relationships/image" Target="../media/image2776.png"/><Relationship Id="rId571" Type="http://schemas.openxmlformats.org/officeDocument/2006/relationships/image" Target="../media/image2962.png"/><Relationship Id="rId627" Type="http://schemas.openxmlformats.org/officeDocument/2006/relationships/image" Target="../media/image2990.png"/><Relationship Id="rId669" Type="http://schemas.openxmlformats.org/officeDocument/2006/relationships/image" Target="../media/image3011.png"/><Relationship Id="rId19" Type="http://schemas.openxmlformats.org/officeDocument/2006/relationships/image" Target="../media/image2686.png"/><Relationship Id="rId224" Type="http://schemas.openxmlformats.org/officeDocument/2006/relationships/customXml" Target="../ink/ink2879.xml"/><Relationship Id="rId266" Type="http://schemas.openxmlformats.org/officeDocument/2006/relationships/customXml" Target="../ink/ink2900.xml"/><Relationship Id="rId431" Type="http://schemas.openxmlformats.org/officeDocument/2006/relationships/image" Target="../media/image2892.png"/><Relationship Id="rId473" Type="http://schemas.openxmlformats.org/officeDocument/2006/relationships/image" Target="../media/image2913.png"/><Relationship Id="rId529" Type="http://schemas.openxmlformats.org/officeDocument/2006/relationships/image" Target="../media/image2941.png"/><Relationship Id="rId680" Type="http://schemas.openxmlformats.org/officeDocument/2006/relationships/customXml" Target="../ink/ink3107.xml"/><Relationship Id="rId30" Type="http://schemas.openxmlformats.org/officeDocument/2006/relationships/customXml" Target="../ink/ink2782.xml"/><Relationship Id="rId126" Type="http://schemas.openxmlformats.org/officeDocument/2006/relationships/customXml" Target="../ink/ink2830.xml"/><Relationship Id="rId168" Type="http://schemas.openxmlformats.org/officeDocument/2006/relationships/customXml" Target="../ink/ink2851.xml"/><Relationship Id="rId333" Type="http://schemas.openxmlformats.org/officeDocument/2006/relationships/image" Target="../media/image2843.png"/><Relationship Id="rId540" Type="http://schemas.openxmlformats.org/officeDocument/2006/relationships/customXml" Target="../ink/ink3037.xml"/><Relationship Id="rId72" Type="http://schemas.openxmlformats.org/officeDocument/2006/relationships/customXml" Target="../ink/ink2803.xml"/><Relationship Id="rId375" Type="http://schemas.openxmlformats.org/officeDocument/2006/relationships/image" Target="../media/image2864.png"/><Relationship Id="rId582" Type="http://schemas.openxmlformats.org/officeDocument/2006/relationships/customXml" Target="../ink/ink3058.xml"/><Relationship Id="rId638" Type="http://schemas.openxmlformats.org/officeDocument/2006/relationships/customXml" Target="../ink/ink3086.xml"/><Relationship Id="rId3" Type="http://schemas.openxmlformats.org/officeDocument/2006/relationships/image" Target="../media/image1508.png"/><Relationship Id="rId235" Type="http://schemas.openxmlformats.org/officeDocument/2006/relationships/image" Target="../media/image2794.png"/><Relationship Id="rId277" Type="http://schemas.openxmlformats.org/officeDocument/2006/relationships/image" Target="../media/image2815.png"/><Relationship Id="rId400" Type="http://schemas.openxmlformats.org/officeDocument/2006/relationships/customXml" Target="../ink/ink2967.xml"/><Relationship Id="rId442" Type="http://schemas.openxmlformats.org/officeDocument/2006/relationships/customXml" Target="../ink/ink2988.xml"/><Relationship Id="rId484" Type="http://schemas.openxmlformats.org/officeDocument/2006/relationships/customXml" Target="../ink/ink3009.xml"/><Relationship Id="rId705" Type="http://schemas.openxmlformats.org/officeDocument/2006/relationships/image" Target="../media/image3029.png"/><Relationship Id="rId137" Type="http://schemas.openxmlformats.org/officeDocument/2006/relationships/image" Target="../media/image2745.png"/><Relationship Id="rId302" Type="http://schemas.openxmlformats.org/officeDocument/2006/relationships/customXml" Target="../ink/ink2918.xml"/><Relationship Id="rId344" Type="http://schemas.openxmlformats.org/officeDocument/2006/relationships/customXml" Target="../ink/ink2939.xml"/><Relationship Id="rId691" Type="http://schemas.openxmlformats.org/officeDocument/2006/relationships/image" Target="../media/image3022.png"/><Relationship Id="rId41" Type="http://schemas.openxmlformats.org/officeDocument/2006/relationships/image" Target="../media/image2697.png"/><Relationship Id="rId83" Type="http://schemas.openxmlformats.org/officeDocument/2006/relationships/image" Target="../media/image2718.png"/><Relationship Id="rId179" Type="http://schemas.openxmlformats.org/officeDocument/2006/relationships/image" Target="../media/image2766.png"/><Relationship Id="rId386" Type="http://schemas.openxmlformats.org/officeDocument/2006/relationships/customXml" Target="../ink/ink2960.xml"/><Relationship Id="rId551" Type="http://schemas.openxmlformats.org/officeDocument/2006/relationships/image" Target="../media/image2952.png"/><Relationship Id="rId593" Type="http://schemas.openxmlformats.org/officeDocument/2006/relationships/image" Target="../media/image2973.png"/><Relationship Id="rId607" Type="http://schemas.openxmlformats.org/officeDocument/2006/relationships/image" Target="../media/image2980.png"/><Relationship Id="rId649" Type="http://schemas.openxmlformats.org/officeDocument/2006/relationships/image" Target="../media/image3001.png"/><Relationship Id="rId190" Type="http://schemas.openxmlformats.org/officeDocument/2006/relationships/customXml" Target="../ink/ink2862.xml"/><Relationship Id="rId204" Type="http://schemas.openxmlformats.org/officeDocument/2006/relationships/customXml" Target="../ink/ink2869.xml"/><Relationship Id="rId246" Type="http://schemas.openxmlformats.org/officeDocument/2006/relationships/customXml" Target="../ink/ink2890.xml"/><Relationship Id="rId288" Type="http://schemas.openxmlformats.org/officeDocument/2006/relationships/customXml" Target="../ink/ink2911.xml"/><Relationship Id="rId411" Type="http://schemas.openxmlformats.org/officeDocument/2006/relationships/image" Target="../media/image2882.png"/><Relationship Id="rId453" Type="http://schemas.openxmlformats.org/officeDocument/2006/relationships/image" Target="../media/image2903.png"/><Relationship Id="rId509" Type="http://schemas.openxmlformats.org/officeDocument/2006/relationships/image" Target="../media/image2931.png"/><Relationship Id="rId660" Type="http://schemas.openxmlformats.org/officeDocument/2006/relationships/customXml" Target="../ink/ink3097.xml"/><Relationship Id="rId106" Type="http://schemas.openxmlformats.org/officeDocument/2006/relationships/customXml" Target="../ink/ink2820.xml"/><Relationship Id="rId313" Type="http://schemas.openxmlformats.org/officeDocument/2006/relationships/image" Target="../media/image2833.png"/><Relationship Id="rId495" Type="http://schemas.openxmlformats.org/officeDocument/2006/relationships/image" Target="../media/image2924.png"/><Relationship Id="rId716" Type="http://schemas.openxmlformats.org/officeDocument/2006/relationships/customXml" Target="../ink/ink3125.xml"/><Relationship Id="rId10" Type="http://schemas.openxmlformats.org/officeDocument/2006/relationships/customXml" Target="../ink/ink2772.xml"/><Relationship Id="rId52" Type="http://schemas.openxmlformats.org/officeDocument/2006/relationships/customXml" Target="../ink/ink2793.xml"/><Relationship Id="rId94" Type="http://schemas.openxmlformats.org/officeDocument/2006/relationships/customXml" Target="../ink/ink2814.xml"/><Relationship Id="rId148" Type="http://schemas.openxmlformats.org/officeDocument/2006/relationships/customXml" Target="../ink/ink2841.xml"/><Relationship Id="rId355" Type="http://schemas.openxmlformats.org/officeDocument/2006/relationships/image" Target="../media/image2854.png"/><Relationship Id="rId397" Type="http://schemas.openxmlformats.org/officeDocument/2006/relationships/image" Target="../media/image2875.png"/><Relationship Id="rId520" Type="http://schemas.openxmlformats.org/officeDocument/2006/relationships/customXml" Target="../ink/ink3027.xml"/><Relationship Id="rId562" Type="http://schemas.openxmlformats.org/officeDocument/2006/relationships/customXml" Target="../ink/ink3048.xml"/><Relationship Id="rId618" Type="http://schemas.openxmlformats.org/officeDocument/2006/relationships/customXml" Target="../ink/ink3076.xml"/><Relationship Id="rId215" Type="http://schemas.openxmlformats.org/officeDocument/2006/relationships/image" Target="../media/image2784.png"/><Relationship Id="rId257" Type="http://schemas.openxmlformats.org/officeDocument/2006/relationships/image" Target="../media/image2805.png"/><Relationship Id="rId422" Type="http://schemas.openxmlformats.org/officeDocument/2006/relationships/customXml" Target="../ink/ink2978.xml"/><Relationship Id="rId464" Type="http://schemas.openxmlformats.org/officeDocument/2006/relationships/customXml" Target="../ink/ink2999.xml"/><Relationship Id="rId299" Type="http://schemas.openxmlformats.org/officeDocument/2006/relationships/image" Target="../media/image2826.png"/><Relationship Id="rId63" Type="http://schemas.openxmlformats.org/officeDocument/2006/relationships/image" Target="../media/image2708.png"/><Relationship Id="rId159" Type="http://schemas.openxmlformats.org/officeDocument/2006/relationships/image" Target="../media/image2756.png"/><Relationship Id="rId366" Type="http://schemas.openxmlformats.org/officeDocument/2006/relationships/customXml" Target="../ink/ink2950.xml"/><Relationship Id="rId573" Type="http://schemas.openxmlformats.org/officeDocument/2006/relationships/image" Target="../media/image2963.png"/><Relationship Id="rId226" Type="http://schemas.openxmlformats.org/officeDocument/2006/relationships/customXml" Target="../ink/ink2880.xml"/><Relationship Id="rId433" Type="http://schemas.openxmlformats.org/officeDocument/2006/relationships/image" Target="../media/image2893.png"/><Relationship Id="rId640" Type="http://schemas.openxmlformats.org/officeDocument/2006/relationships/customXml" Target="../ink/ink3087.xml"/><Relationship Id="rId74" Type="http://schemas.openxmlformats.org/officeDocument/2006/relationships/customXml" Target="../ink/ink2804.xml"/><Relationship Id="rId377" Type="http://schemas.openxmlformats.org/officeDocument/2006/relationships/image" Target="../media/image2865.png"/><Relationship Id="rId500" Type="http://schemas.openxmlformats.org/officeDocument/2006/relationships/customXml" Target="../ink/ink3017.xml"/><Relationship Id="rId584" Type="http://schemas.openxmlformats.org/officeDocument/2006/relationships/customXml" Target="../ink/ink3059.xml"/><Relationship Id="rId5" Type="http://schemas.openxmlformats.org/officeDocument/2006/relationships/image" Target="../media/image2199.png"/><Relationship Id="rId237" Type="http://schemas.openxmlformats.org/officeDocument/2006/relationships/image" Target="../media/image2795.png"/><Relationship Id="rId444" Type="http://schemas.openxmlformats.org/officeDocument/2006/relationships/customXml" Target="../ink/ink2989.xml"/><Relationship Id="rId651" Type="http://schemas.openxmlformats.org/officeDocument/2006/relationships/image" Target="../media/image3002.png"/><Relationship Id="rId290" Type="http://schemas.openxmlformats.org/officeDocument/2006/relationships/customXml" Target="../ink/ink2912.xml"/><Relationship Id="rId304" Type="http://schemas.openxmlformats.org/officeDocument/2006/relationships/customXml" Target="../ink/ink2919.xml"/><Relationship Id="rId388" Type="http://schemas.openxmlformats.org/officeDocument/2006/relationships/customXml" Target="../ink/ink2961.xml"/><Relationship Id="rId511" Type="http://schemas.openxmlformats.org/officeDocument/2006/relationships/image" Target="../media/image2932.png"/><Relationship Id="rId609" Type="http://schemas.openxmlformats.org/officeDocument/2006/relationships/image" Target="../media/image2981.png"/><Relationship Id="rId85" Type="http://schemas.openxmlformats.org/officeDocument/2006/relationships/image" Target="../media/image2719.png"/><Relationship Id="rId150" Type="http://schemas.openxmlformats.org/officeDocument/2006/relationships/customXml" Target="../ink/ink2842.xml"/><Relationship Id="rId595" Type="http://schemas.openxmlformats.org/officeDocument/2006/relationships/image" Target="../media/image2974.png"/><Relationship Id="rId248" Type="http://schemas.openxmlformats.org/officeDocument/2006/relationships/customXml" Target="../ink/ink2891.xml"/><Relationship Id="rId455" Type="http://schemas.openxmlformats.org/officeDocument/2006/relationships/image" Target="../media/image2904.png"/><Relationship Id="rId662" Type="http://schemas.openxmlformats.org/officeDocument/2006/relationships/customXml" Target="../ink/ink3098.xml"/><Relationship Id="rId12" Type="http://schemas.openxmlformats.org/officeDocument/2006/relationships/customXml" Target="../ink/ink2773.xml"/><Relationship Id="rId108" Type="http://schemas.openxmlformats.org/officeDocument/2006/relationships/customXml" Target="../ink/ink2821.xml"/><Relationship Id="rId315" Type="http://schemas.openxmlformats.org/officeDocument/2006/relationships/image" Target="../media/image2834.png"/><Relationship Id="rId522" Type="http://schemas.openxmlformats.org/officeDocument/2006/relationships/customXml" Target="../ink/ink3028.xml"/><Relationship Id="rId96" Type="http://schemas.openxmlformats.org/officeDocument/2006/relationships/customXml" Target="../ink/ink2815.xml"/><Relationship Id="rId161" Type="http://schemas.openxmlformats.org/officeDocument/2006/relationships/image" Target="../media/image2757.png"/><Relationship Id="rId399" Type="http://schemas.openxmlformats.org/officeDocument/2006/relationships/image" Target="../media/image2876.png"/><Relationship Id="rId259" Type="http://schemas.openxmlformats.org/officeDocument/2006/relationships/image" Target="../media/image2806.png"/><Relationship Id="rId466" Type="http://schemas.openxmlformats.org/officeDocument/2006/relationships/customXml" Target="../ink/ink3000.xml"/><Relationship Id="rId673" Type="http://schemas.openxmlformats.org/officeDocument/2006/relationships/image" Target="../media/image3013.png"/><Relationship Id="rId23" Type="http://schemas.openxmlformats.org/officeDocument/2006/relationships/image" Target="../media/image2688.png"/><Relationship Id="rId119" Type="http://schemas.openxmlformats.org/officeDocument/2006/relationships/image" Target="../media/image2736.png"/><Relationship Id="rId326" Type="http://schemas.openxmlformats.org/officeDocument/2006/relationships/customXml" Target="../ink/ink2930.xml"/><Relationship Id="rId533" Type="http://schemas.openxmlformats.org/officeDocument/2006/relationships/image" Target="../media/image2943.png"/><Relationship Id="rId172" Type="http://schemas.openxmlformats.org/officeDocument/2006/relationships/customXml" Target="../ink/ink2853.xml"/><Relationship Id="rId477" Type="http://schemas.openxmlformats.org/officeDocument/2006/relationships/image" Target="../media/image2915.png"/><Relationship Id="rId600" Type="http://schemas.openxmlformats.org/officeDocument/2006/relationships/customXml" Target="../ink/ink3067.xml"/><Relationship Id="rId684" Type="http://schemas.openxmlformats.org/officeDocument/2006/relationships/customXml" Target="../ink/ink3109.xml"/><Relationship Id="rId337" Type="http://schemas.openxmlformats.org/officeDocument/2006/relationships/image" Target="../media/image2845.png"/><Relationship Id="rId34" Type="http://schemas.openxmlformats.org/officeDocument/2006/relationships/customXml" Target="../ink/ink2784.xml"/><Relationship Id="rId544" Type="http://schemas.openxmlformats.org/officeDocument/2006/relationships/customXml" Target="../ink/ink3039.xml"/><Relationship Id="rId183" Type="http://schemas.openxmlformats.org/officeDocument/2006/relationships/image" Target="../media/image2768.png"/><Relationship Id="rId390" Type="http://schemas.openxmlformats.org/officeDocument/2006/relationships/customXml" Target="../ink/ink2962.xml"/><Relationship Id="rId404" Type="http://schemas.openxmlformats.org/officeDocument/2006/relationships/customXml" Target="../ink/ink2969.xml"/><Relationship Id="rId611" Type="http://schemas.openxmlformats.org/officeDocument/2006/relationships/image" Target="../media/image2982.png"/><Relationship Id="rId250" Type="http://schemas.openxmlformats.org/officeDocument/2006/relationships/customXml" Target="../ink/ink2892.xml"/><Relationship Id="rId488" Type="http://schemas.openxmlformats.org/officeDocument/2006/relationships/customXml" Target="../ink/ink3011.xml"/><Relationship Id="rId695" Type="http://schemas.openxmlformats.org/officeDocument/2006/relationships/image" Target="../media/image3024.png"/><Relationship Id="rId709" Type="http://schemas.openxmlformats.org/officeDocument/2006/relationships/image" Target="../media/image3031.png"/><Relationship Id="rId45" Type="http://schemas.openxmlformats.org/officeDocument/2006/relationships/image" Target="../media/image2699.png"/><Relationship Id="rId110" Type="http://schemas.openxmlformats.org/officeDocument/2006/relationships/customXml" Target="../ink/ink2822.xml"/><Relationship Id="rId348" Type="http://schemas.openxmlformats.org/officeDocument/2006/relationships/customXml" Target="../ink/ink2941.xml"/><Relationship Id="rId555" Type="http://schemas.openxmlformats.org/officeDocument/2006/relationships/image" Target="../media/image2954.png"/><Relationship Id="rId194" Type="http://schemas.openxmlformats.org/officeDocument/2006/relationships/customXml" Target="../ink/ink2864.xml"/><Relationship Id="rId208" Type="http://schemas.openxmlformats.org/officeDocument/2006/relationships/customXml" Target="../ink/ink2871.xml"/><Relationship Id="rId415" Type="http://schemas.openxmlformats.org/officeDocument/2006/relationships/image" Target="../media/image2884.png"/><Relationship Id="rId622" Type="http://schemas.openxmlformats.org/officeDocument/2006/relationships/customXml" Target="../ink/ink3078.xml"/><Relationship Id="rId261" Type="http://schemas.openxmlformats.org/officeDocument/2006/relationships/image" Target="../media/image2807.png"/><Relationship Id="rId499" Type="http://schemas.openxmlformats.org/officeDocument/2006/relationships/image" Target="../media/image2926.png"/><Relationship Id="rId56" Type="http://schemas.openxmlformats.org/officeDocument/2006/relationships/customXml" Target="../ink/ink2795.xml"/><Relationship Id="rId359" Type="http://schemas.openxmlformats.org/officeDocument/2006/relationships/image" Target="../media/image2856.png"/><Relationship Id="rId566" Type="http://schemas.openxmlformats.org/officeDocument/2006/relationships/customXml" Target="../ink/ink3050.xml"/><Relationship Id="rId121" Type="http://schemas.openxmlformats.org/officeDocument/2006/relationships/image" Target="../media/image2737.png"/><Relationship Id="rId219" Type="http://schemas.openxmlformats.org/officeDocument/2006/relationships/image" Target="../media/image2786.png"/><Relationship Id="rId426" Type="http://schemas.openxmlformats.org/officeDocument/2006/relationships/customXml" Target="../ink/ink2980.xml"/><Relationship Id="rId633" Type="http://schemas.openxmlformats.org/officeDocument/2006/relationships/image" Target="../media/image2993.png"/><Relationship Id="rId67" Type="http://schemas.openxmlformats.org/officeDocument/2006/relationships/image" Target="../media/image2710.png"/><Relationship Id="rId272" Type="http://schemas.openxmlformats.org/officeDocument/2006/relationships/customXml" Target="../ink/ink2903.xml"/><Relationship Id="rId577" Type="http://schemas.openxmlformats.org/officeDocument/2006/relationships/image" Target="../media/image2965.png"/><Relationship Id="rId700" Type="http://schemas.openxmlformats.org/officeDocument/2006/relationships/customXml" Target="../ink/ink3117.xml"/><Relationship Id="rId132" Type="http://schemas.openxmlformats.org/officeDocument/2006/relationships/customXml" Target="../ink/ink2833.xml"/><Relationship Id="rId437" Type="http://schemas.openxmlformats.org/officeDocument/2006/relationships/image" Target="../media/image2895.png"/><Relationship Id="rId644" Type="http://schemas.openxmlformats.org/officeDocument/2006/relationships/customXml" Target="../ink/ink3089.xml"/><Relationship Id="rId283" Type="http://schemas.openxmlformats.org/officeDocument/2006/relationships/image" Target="../media/image2818.png"/><Relationship Id="rId490" Type="http://schemas.openxmlformats.org/officeDocument/2006/relationships/customXml" Target="../ink/ink3012.xml"/><Relationship Id="rId504" Type="http://schemas.openxmlformats.org/officeDocument/2006/relationships/customXml" Target="../ink/ink3019.xml"/><Relationship Id="rId711" Type="http://schemas.openxmlformats.org/officeDocument/2006/relationships/image" Target="../media/image3032.png"/><Relationship Id="rId78" Type="http://schemas.openxmlformats.org/officeDocument/2006/relationships/customXml" Target="../ink/ink2806.xml"/><Relationship Id="rId143" Type="http://schemas.openxmlformats.org/officeDocument/2006/relationships/image" Target="../media/image2748.png"/><Relationship Id="rId350" Type="http://schemas.openxmlformats.org/officeDocument/2006/relationships/customXml" Target="../ink/ink2942.xml"/><Relationship Id="rId588" Type="http://schemas.openxmlformats.org/officeDocument/2006/relationships/customXml" Target="../ink/ink3061.xml"/><Relationship Id="rId9" Type="http://schemas.openxmlformats.org/officeDocument/2006/relationships/image" Target="../media/image2681.png"/><Relationship Id="rId210" Type="http://schemas.openxmlformats.org/officeDocument/2006/relationships/customXml" Target="../ink/ink2872.xml"/><Relationship Id="rId448" Type="http://schemas.openxmlformats.org/officeDocument/2006/relationships/customXml" Target="../ink/ink2991.xml"/><Relationship Id="rId655" Type="http://schemas.openxmlformats.org/officeDocument/2006/relationships/image" Target="../media/image3004.png"/><Relationship Id="rId294" Type="http://schemas.openxmlformats.org/officeDocument/2006/relationships/customXml" Target="../ink/ink2914.xml"/><Relationship Id="rId308" Type="http://schemas.openxmlformats.org/officeDocument/2006/relationships/customXml" Target="../ink/ink2921.xml"/><Relationship Id="rId515" Type="http://schemas.openxmlformats.org/officeDocument/2006/relationships/image" Target="../media/image2934.png"/><Relationship Id="rId89" Type="http://schemas.openxmlformats.org/officeDocument/2006/relationships/image" Target="../media/image2721.png"/><Relationship Id="rId154" Type="http://schemas.openxmlformats.org/officeDocument/2006/relationships/customXml" Target="../ink/ink2844.xml"/><Relationship Id="rId361" Type="http://schemas.openxmlformats.org/officeDocument/2006/relationships/image" Target="../media/image2857.png"/><Relationship Id="rId599" Type="http://schemas.openxmlformats.org/officeDocument/2006/relationships/image" Target="../media/image2976.png"/><Relationship Id="rId459" Type="http://schemas.openxmlformats.org/officeDocument/2006/relationships/image" Target="../media/image2906.png"/><Relationship Id="rId666" Type="http://schemas.openxmlformats.org/officeDocument/2006/relationships/customXml" Target="../ink/ink3100.xml"/><Relationship Id="rId16" Type="http://schemas.openxmlformats.org/officeDocument/2006/relationships/customXml" Target="../ink/ink2775.xml"/><Relationship Id="rId221" Type="http://schemas.openxmlformats.org/officeDocument/2006/relationships/image" Target="../media/image2787.png"/><Relationship Id="rId319" Type="http://schemas.openxmlformats.org/officeDocument/2006/relationships/image" Target="../media/image2836.png"/><Relationship Id="rId526" Type="http://schemas.openxmlformats.org/officeDocument/2006/relationships/customXml" Target="../ink/ink3030.xml"/><Relationship Id="rId165" Type="http://schemas.openxmlformats.org/officeDocument/2006/relationships/image" Target="../media/image2759.png"/><Relationship Id="rId372" Type="http://schemas.openxmlformats.org/officeDocument/2006/relationships/customXml" Target="../ink/ink2953.xml"/><Relationship Id="rId677" Type="http://schemas.openxmlformats.org/officeDocument/2006/relationships/image" Target="../media/image3015.png"/><Relationship Id="rId232" Type="http://schemas.openxmlformats.org/officeDocument/2006/relationships/customXml" Target="../ink/ink2883.xml"/><Relationship Id="rId27" Type="http://schemas.openxmlformats.org/officeDocument/2006/relationships/image" Target="../media/image2690.png"/><Relationship Id="rId537" Type="http://schemas.openxmlformats.org/officeDocument/2006/relationships/image" Target="../media/image2945.png"/><Relationship Id="rId80" Type="http://schemas.openxmlformats.org/officeDocument/2006/relationships/customXml" Target="../ink/ink2807.xml"/><Relationship Id="rId176" Type="http://schemas.openxmlformats.org/officeDocument/2006/relationships/customXml" Target="../ink/ink2855.xml"/><Relationship Id="rId383" Type="http://schemas.openxmlformats.org/officeDocument/2006/relationships/image" Target="../media/image2868.png"/><Relationship Id="rId590" Type="http://schemas.openxmlformats.org/officeDocument/2006/relationships/customXml" Target="../ink/ink3062.xml"/><Relationship Id="rId604" Type="http://schemas.openxmlformats.org/officeDocument/2006/relationships/customXml" Target="../ink/ink3069.xml"/><Relationship Id="rId243" Type="http://schemas.openxmlformats.org/officeDocument/2006/relationships/image" Target="../media/image2798.png"/><Relationship Id="rId450" Type="http://schemas.openxmlformats.org/officeDocument/2006/relationships/customXml" Target="../ink/ink2992.xml"/><Relationship Id="rId688" Type="http://schemas.openxmlformats.org/officeDocument/2006/relationships/customXml" Target="../ink/ink3111.xml"/><Relationship Id="rId38" Type="http://schemas.openxmlformats.org/officeDocument/2006/relationships/customXml" Target="../ink/ink2786.xml"/><Relationship Id="rId103" Type="http://schemas.openxmlformats.org/officeDocument/2006/relationships/image" Target="../media/image2728.png"/><Relationship Id="rId310" Type="http://schemas.openxmlformats.org/officeDocument/2006/relationships/customXml" Target="../ink/ink2922.xml"/><Relationship Id="rId548" Type="http://schemas.openxmlformats.org/officeDocument/2006/relationships/customXml" Target="../ink/ink3041.xml"/><Relationship Id="rId91" Type="http://schemas.openxmlformats.org/officeDocument/2006/relationships/image" Target="../media/image2722.png"/><Relationship Id="rId187" Type="http://schemas.openxmlformats.org/officeDocument/2006/relationships/image" Target="../media/image2770.png"/><Relationship Id="rId394" Type="http://schemas.openxmlformats.org/officeDocument/2006/relationships/customXml" Target="../ink/ink2964.xml"/><Relationship Id="rId408" Type="http://schemas.openxmlformats.org/officeDocument/2006/relationships/customXml" Target="../ink/ink2971.xml"/><Relationship Id="rId615" Type="http://schemas.openxmlformats.org/officeDocument/2006/relationships/image" Target="../media/image2984.png"/><Relationship Id="rId254" Type="http://schemas.openxmlformats.org/officeDocument/2006/relationships/customXml" Target="../ink/ink2894.xml"/><Relationship Id="rId699" Type="http://schemas.openxmlformats.org/officeDocument/2006/relationships/image" Target="../media/image3026.png"/><Relationship Id="rId49" Type="http://schemas.openxmlformats.org/officeDocument/2006/relationships/image" Target="../media/image2701.png"/><Relationship Id="rId114" Type="http://schemas.openxmlformats.org/officeDocument/2006/relationships/customXml" Target="../ink/ink2824.xml"/><Relationship Id="rId461" Type="http://schemas.openxmlformats.org/officeDocument/2006/relationships/image" Target="../media/image2907.png"/><Relationship Id="rId559" Type="http://schemas.openxmlformats.org/officeDocument/2006/relationships/image" Target="../media/image2956.png"/><Relationship Id="rId198" Type="http://schemas.openxmlformats.org/officeDocument/2006/relationships/customXml" Target="../ink/ink2866.xml"/><Relationship Id="rId321" Type="http://schemas.openxmlformats.org/officeDocument/2006/relationships/image" Target="../media/image2837.png"/><Relationship Id="rId419" Type="http://schemas.openxmlformats.org/officeDocument/2006/relationships/image" Target="../media/image2886.png"/><Relationship Id="rId626" Type="http://schemas.openxmlformats.org/officeDocument/2006/relationships/customXml" Target="../ink/ink3080.xml"/><Relationship Id="rId265" Type="http://schemas.openxmlformats.org/officeDocument/2006/relationships/image" Target="../media/image2809.png"/><Relationship Id="rId472" Type="http://schemas.openxmlformats.org/officeDocument/2006/relationships/customXml" Target="../ink/ink3003.xml"/><Relationship Id="rId125" Type="http://schemas.openxmlformats.org/officeDocument/2006/relationships/image" Target="../media/image2739.png"/><Relationship Id="rId332" Type="http://schemas.openxmlformats.org/officeDocument/2006/relationships/customXml" Target="../ink/ink2933.xml"/><Relationship Id="rId637" Type="http://schemas.openxmlformats.org/officeDocument/2006/relationships/image" Target="../media/image2995.png"/><Relationship Id="rId276" Type="http://schemas.openxmlformats.org/officeDocument/2006/relationships/customXml" Target="../ink/ink2905.xml"/><Relationship Id="rId483" Type="http://schemas.openxmlformats.org/officeDocument/2006/relationships/image" Target="../media/image2918.png"/><Relationship Id="rId690" Type="http://schemas.openxmlformats.org/officeDocument/2006/relationships/customXml" Target="../ink/ink3112.xml"/><Relationship Id="rId704" Type="http://schemas.openxmlformats.org/officeDocument/2006/relationships/customXml" Target="../ink/ink3119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93.png"/><Relationship Id="rId21" Type="http://schemas.openxmlformats.org/officeDocument/2006/relationships/image" Target="../media/image3045.png"/><Relationship Id="rId63" Type="http://schemas.openxmlformats.org/officeDocument/2006/relationships/image" Target="../media/image3066.png"/><Relationship Id="rId159" Type="http://schemas.openxmlformats.org/officeDocument/2006/relationships/image" Target="../media/image3114.png"/><Relationship Id="rId170" Type="http://schemas.openxmlformats.org/officeDocument/2006/relationships/customXml" Target="../ink/ink3210.xml"/><Relationship Id="rId226" Type="http://schemas.openxmlformats.org/officeDocument/2006/relationships/customXml" Target="../ink/ink3238.xml"/><Relationship Id="rId268" Type="http://schemas.openxmlformats.org/officeDocument/2006/relationships/image" Target="../media/image3167.png"/><Relationship Id="rId32" Type="http://schemas.openxmlformats.org/officeDocument/2006/relationships/customXml" Target="../ink/ink3141.xml"/><Relationship Id="rId74" Type="http://schemas.openxmlformats.org/officeDocument/2006/relationships/customXml" Target="../ink/ink3162.xml"/><Relationship Id="rId128" Type="http://schemas.openxmlformats.org/officeDocument/2006/relationships/customXml" Target="../ink/ink3189.xml"/><Relationship Id="rId5" Type="http://schemas.openxmlformats.org/officeDocument/2006/relationships/image" Target="../media/image3037.png"/><Relationship Id="rId181" Type="http://schemas.openxmlformats.org/officeDocument/2006/relationships/image" Target="../media/image3124.png"/><Relationship Id="rId237" Type="http://schemas.openxmlformats.org/officeDocument/2006/relationships/image" Target="../media/image3152.png"/><Relationship Id="rId258" Type="http://schemas.openxmlformats.org/officeDocument/2006/relationships/image" Target="../media/image3162.png"/><Relationship Id="rId279" Type="http://schemas.openxmlformats.org/officeDocument/2006/relationships/customXml" Target="../ink/ink3265.xml"/><Relationship Id="rId22" Type="http://schemas.openxmlformats.org/officeDocument/2006/relationships/customXml" Target="../ink/ink3136.xml"/><Relationship Id="rId43" Type="http://schemas.openxmlformats.org/officeDocument/2006/relationships/image" Target="../media/image3056.png"/><Relationship Id="rId64" Type="http://schemas.openxmlformats.org/officeDocument/2006/relationships/customXml" Target="../ink/ink3157.xml"/><Relationship Id="rId118" Type="http://schemas.openxmlformats.org/officeDocument/2006/relationships/customXml" Target="../ink/ink3184.xml"/><Relationship Id="rId139" Type="http://schemas.openxmlformats.org/officeDocument/2006/relationships/image" Target="../media/image3104.png"/><Relationship Id="rId85" Type="http://schemas.openxmlformats.org/officeDocument/2006/relationships/image" Target="../media/image3077.png"/><Relationship Id="rId150" Type="http://schemas.openxmlformats.org/officeDocument/2006/relationships/customXml" Target="../ink/ink3200.xml"/><Relationship Id="rId171" Type="http://schemas.openxmlformats.org/officeDocument/2006/relationships/image" Target="../media/image3119.png"/><Relationship Id="rId192" Type="http://schemas.openxmlformats.org/officeDocument/2006/relationships/customXml" Target="../ink/ink3221.xml"/><Relationship Id="rId206" Type="http://schemas.openxmlformats.org/officeDocument/2006/relationships/customXml" Target="../ink/ink3228.xml"/><Relationship Id="rId227" Type="http://schemas.openxmlformats.org/officeDocument/2006/relationships/image" Target="../media/image3147.png"/><Relationship Id="rId248" Type="http://schemas.openxmlformats.org/officeDocument/2006/relationships/customXml" Target="../ink/ink3249.xml"/><Relationship Id="rId269" Type="http://schemas.openxmlformats.org/officeDocument/2006/relationships/customXml" Target="../ink/ink3260.xml"/><Relationship Id="rId12" Type="http://schemas.openxmlformats.org/officeDocument/2006/relationships/customXml" Target="../ink/ink3131.xml"/><Relationship Id="rId33" Type="http://schemas.openxmlformats.org/officeDocument/2006/relationships/image" Target="../media/image3051.png"/><Relationship Id="rId108" Type="http://schemas.openxmlformats.org/officeDocument/2006/relationships/customXml" Target="../ink/ink3179.xml"/><Relationship Id="rId129" Type="http://schemas.openxmlformats.org/officeDocument/2006/relationships/image" Target="../media/image3099.png"/><Relationship Id="rId280" Type="http://schemas.openxmlformats.org/officeDocument/2006/relationships/image" Target="../media/image3173.png"/><Relationship Id="rId54" Type="http://schemas.openxmlformats.org/officeDocument/2006/relationships/customXml" Target="../ink/ink3152.xml"/><Relationship Id="rId75" Type="http://schemas.openxmlformats.org/officeDocument/2006/relationships/image" Target="../media/image3072.png"/><Relationship Id="rId96" Type="http://schemas.openxmlformats.org/officeDocument/2006/relationships/customXml" Target="../ink/ink3173.xml"/><Relationship Id="rId140" Type="http://schemas.openxmlformats.org/officeDocument/2006/relationships/customXml" Target="../ink/ink3195.xml"/><Relationship Id="rId161" Type="http://schemas.openxmlformats.org/officeDocument/2006/relationships/image" Target="../media/image3115.png"/><Relationship Id="rId182" Type="http://schemas.openxmlformats.org/officeDocument/2006/relationships/customXml" Target="../ink/ink3216.xml"/><Relationship Id="rId217" Type="http://schemas.openxmlformats.org/officeDocument/2006/relationships/image" Target="../media/image3142.png"/><Relationship Id="rId6" Type="http://schemas.openxmlformats.org/officeDocument/2006/relationships/customXml" Target="../ink/ink3128.xml"/><Relationship Id="rId238" Type="http://schemas.openxmlformats.org/officeDocument/2006/relationships/customXml" Target="../ink/ink3244.xml"/><Relationship Id="rId259" Type="http://schemas.openxmlformats.org/officeDocument/2006/relationships/customXml" Target="../ink/ink3255.xml"/><Relationship Id="rId23" Type="http://schemas.openxmlformats.org/officeDocument/2006/relationships/image" Target="../media/image3046.png"/><Relationship Id="rId119" Type="http://schemas.openxmlformats.org/officeDocument/2006/relationships/image" Target="../media/image3094.png"/><Relationship Id="rId270" Type="http://schemas.openxmlformats.org/officeDocument/2006/relationships/image" Target="../media/image3168.png"/><Relationship Id="rId44" Type="http://schemas.openxmlformats.org/officeDocument/2006/relationships/customXml" Target="../ink/ink3147.xml"/><Relationship Id="rId65" Type="http://schemas.openxmlformats.org/officeDocument/2006/relationships/image" Target="../media/image3067.png"/><Relationship Id="rId86" Type="http://schemas.openxmlformats.org/officeDocument/2006/relationships/customXml" Target="../ink/ink3168.xml"/><Relationship Id="rId130" Type="http://schemas.openxmlformats.org/officeDocument/2006/relationships/customXml" Target="../ink/ink3190.xml"/><Relationship Id="rId151" Type="http://schemas.openxmlformats.org/officeDocument/2006/relationships/image" Target="../media/image3110.png"/><Relationship Id="rId172" Type="http://schemas.openxmlformats.org/officeDocument/2006/relationships/customXml" Target="../ink/ink3211.xml"/><Relationship Id="rId193" Type="http://schemas.openxmlformats.org/officeDocument/2006/relationships/image" Target="../media/image3130.png"/><Relationship Id="rId207" Type="http://schemas.openxmlformats.org/officeDocument/2006/relationships/image" Target="../media/image3137.png"/><Relationship Id="rId228" Type="http://schemas.openxmlformats.org/officeDocument/2006/relationships/customXml" Target="../ink/ink3239.xml"/><Relationship Id="rId249" Type="http://schemas.openxmlformats.org/officeDocument/2006/relationships/image" Target="../media/image3158.png"/><Relationship Id="rId13" Type="http://schemas.openxmlformats.org/officeDocument/2006/relationships/image" Target="../media/image3041.png"/><Relationship Id="rId109" Type="http://schemas.openxmlformats.org/officeDocument/2006/relationships/image" Target="../media/image3089.png"/><Relationship Id="rId260" Type="http://schemas.openxmlformats.org/officeDocument/2006/relationships/image" Target="../media/image3163.png"/><Relationship Id="rId34" Type="http://schemas.openxmlformats.org/officeDocument/2006/relationships/customXml" Target="../ink/ink3142.xml"/><Relationship Id="rId55" Type="http://schemas.openxmlformats.org/officeDocument/2006/relationships/image" Target="../media/image3062.png"/><Relationship Id="rId76" Type="http://schemas.openxmlformats.org/officeDocument/2006/relationships/customXml" Target="../ink/ink3163.xml"/><Relationship Id="rId97" Type="http://schemas.openxmlformats.org/officeDocument/2006/relationships/image" Target="../media/image3083.png"/><Relationship Id="rId120" Type="http://schemas.openxmlformats.org/officeDocument/2006/relationships/customXml" Target="../ink/ink3185.xml"/><Relationship Id="rId141" Type="http://schemas.openxmlformats.org/officeDocument/2006/relationships/image" Target="../media/image3105.png"/><Relationship Id="rId7" Type="http://schemas.openxmlformats.org/officeDocument/2006/relationships/image" Target="../media/image3038.png"/><Relationship Id="rId162" Type="http://schemas.openxmlformats.org/officeDocument/2006/relationships/customXml" Target="../ink/ink3206.xml"/><Relationship Id="rId183" Type="http://schemas.openxmlformats.org/officeDocument/2006/relationships/image" Target="../media/image3125.png"/><Relationship Id="rId218" Type="http://schemas.openxmlformats.org/officeDocument/2006/relationships/customXml" Target="../ink/ink3234.xml"/><Relationship Id="rId239" Type="http://schemas.openxmlformats.org/officeDocument/2006/relationships/image" Target="../media/image3153.png"/><Relationship Id="rId250" Type="http://schemas.openxmlformats.org/officeDocument/2006/relationships/customXml" Target="../ink/ink3250.xml"/><Relationship Id="rId271" Type="http://schemas.openxmlformats.org/officeDocument/2006/relationships/customXml" Target="../ink/ink3261.xml"/><Relationship Id="rId24" Type="http://schemas.openxmlformats.org/officeDocument/2006/relationships/customXml" Target="../ink/ink3137.xml"/><Relationship Id="rId45" Type="http://schemas.openxmlformats.org/officeDocument/2006/relationships/image" Target="../media/image3057.png"/><Relationship Id="rId66" Type="http://schemas.openxmlformats.org/officeDocument/2006/relationships/customXml" Target="../ink/ink3158.xml"/><Relationship Id="rId87" Type="http://schemas.openxmlformats.org/officeDocument/2006/relationships/image" Target="../media/image3078.png"/><Relationship Id="rId110" Type="http://schemas.openxmlformats.org/officeDocument/2006/relationships/customXml" Target="../ink/ink3180.xml"/><Relationship Id="rId131" Type="http://schemas.openxmlformats.org/officeDocument/2006/relationships/image" Target="../media/image3100.png"/><Relationship Id="rId152" Type="http://schemas.openxmlformats.org/officeDocument/2006/relationships/customXml" Target="../ink/ink3201.xml"/><Relationship Id="rId173" Type="http://schemas.openxmlformats.org/officeDocument/2006/relationships/image" Target="../media/image3120.png"/><Relationship Id="rId194" Type="http://schemas.openxmlformats.org/officeDocument/2006/relationships/customXml" Target="../ink/ink3222.xml"/><Relationship Id="rId208" Type="http://schemas.openxmlformats.org/officeDocument/2006/relationships/customXml" Target="../ink/ink3229.xml"/><Relationship Id="rId229" Type="http://schemas.openxmlformats.org/officeDocument/2006/relationships/image" Target="../media/image3148.png"/><Relationship Id="rId240" Type="http://schemas.openxmlformats.org/officeDocument/2006/relationships/customXml" Target="../ink/ink3245.xml"/><Relationship Id="rId261" Type="http://schemas.openxmlformats.org/officeDocument/2006/relationships/customXml" Target="../ink/ink3256.xml"/><Relationship Id="rId14" Type="http://schemas.openxmlformats.org/officeDocument/2006/relationships/customXml" Target="../ink/ink3132.xml"/><Relationship Id="rId35" Type="http://schemas.openxmlformats.org/officeDocument/2006/relationships/image" Target="../media/image3052.png"/><Relationship Id="rId56" Type="http://schemas.openxmlformats.org/officeDocument/2006/relationships/customXml" Target="../ink/ink3153.xml"/><Relationship Id="rId77" Type="http://schemas.openxmlformats.org/officeDocument/2006/relationships/image" Target="../media/image3073.png"/><Relationship Id="rId100" Type="http://schemas.openxmlformats.org/officeDocument/2006/relationships/customXml" Target="../ink/ink3175.xml"/><Relationship Id="rId8" Type="http://schemas.openxmlformats.org/officeDocument/2006/relationships/customXml" Target="../ink/ink3129.xml"/><Relationship Id="rId98" Type="http://schemas.openxmlformats.org/officeDocument/2006/relationships/customXml" Target="../ink/ink3174.xml"/><Relationship Id="rId121" Type="http://schemas.openxmlformats.org/officeDocument/2006/relationships/image" Target="../media/image3095.png"/><Relationship Id="rId142" Type="http://schemas.openxmlformats.org/officeDocument/2006/relationships/customXml" Target="../ink/ink3196.xml"/><Relationship Id="rId163" Type="http://schemas.openxmlformats.org/officeDocument/2006/relationships/image" Target="../media/image3116.png"/><Relationship Id="rId184" Type="http://schemas.openxmlformats.org/officeDocument/2006/relationships/customXml" Target="../ink/ink3217.xml"/><Relationship Id="rId219" Type="http://schemas.openxmlformats.org/officeDocument/2006/relationships/image" Target="../media/image3143.png"/><Relationship Id="rId230" Type="http://schemas.openxmlformats.org/officeDocument/2006/relationships/customXml" Target="../ink/ink3240.xml"/><Relationship Id="rId251" Type="http://schemas.openxmlformats.org/officeDocument/2006/relationships/image" Target="../media/image3159.png"/><Relationship Id="rId25" Type="http://schemas.openxmlformats.org/officeDocument/2006/relationships/image" Target="../media/image3047.png"/><Relationship Id="rId46" Type="http://schemas.openxmlformats.org/officeDocument/2006/relationships/customXml" Target="../ink/ink3148.xml"/><Relationship Id="rId67" Type="http://schemas.openxmlformats.org/officeDocument/2006/relationships/image" Target="../media/image3068.png"/><Relationship Id="rId272" Type="http://schemas.openxmlformats.org/officeDocument/2006/relationships/image" Target="../media/image3169.png"/><Relationship Id="rId88" Type="http://schemas.openxmlformats.org/officeDocument/2006/relationships/customXml" Target="../ink/ink3169.xml"/><Relationship Id="rId111" Type="http://schemas.openxmlformats.org/officeDocument/2006/relationships/image" Target="../media/image3090.png"/><Relationship Id="rId132" Type="http://schemas.openxmlformats.org/officeDocument/2006/relationships/customXml" Target="../ink/ink3191.xml"/><Relationship Id="rId153" Type="http://schemas.openxmlformats.org/officeDocument/2006/relationships/image" Target="../media/image3111.png"/><Relationship Id="rId174" Type="http://schemas.openxmlformats.org/officeDocument/2006/relationships/customXml" Target="../ink/ink3212.xml"/><Relationship Id="rId195" Type="http://schemas.openxmlformats.org/officeDocument/2006/relationships/image" Target="../media/image3131.png"/><Relationship Id="rId209" Type="http://schemas.openxmlformats.org/officeDocument/2006/relationships/image" Target="../media/image3138.png"/><Relationship Id="rId220" Type="http://schemas.openxmlformats.org/officeDocument/2006/relationships/customXml" Target="../ink/ink3235.xml"/><Relationship Id="rId241" Type="http://schemas.openxmlformats.org/officeDocument/2006/relationships/image" Target="../media/image3154.png"/><Relationship Id="rId15" Type="http://schemas.openxmlformats.org/officeDocument/2006/relationships/image" Target="../media/image3042.png"/><Relationship Id="rId36" Type="http://schemas.openxmlformats.org/officeDocument/2006/relationships/customXml" Target="../ink/ink3143.xml"/><Relationship Id="rId57" Type="http://schemas.openxmlformats.org/officeDocument/2006/relationships/image" Target="../media/image3063.png"/><Relationship Id="rId262" Type="http://schemas.openxmlformats.org/officeDocument/2006/relationships/image" Target="../media/image3164.png"/><Relationship Id="rId78" Type="http://schemas.openxmlformats.org/officeDocument/2006/relationships/customXml" Target="../ink/ink3164.xml"/><Relationship Id="rId99" Type="http://schemas.openxmlformats.org/officeDocument/2006/relationships/image" Target="../media/image3084.png"/><Relationship Id="rId101" Type="http://schemas.openxmlformats.org/officeDocument/2006/relationships/image" Target="../media/image3085.png"/><Relationship Id="rId122" Type="http://schemas.openxmlformats.org/officeDocument/2006/relationships/customXml" Target="../ink/ink3186.xml"/><Relationship Id="rId143" Type="http://schemas.openxmlformats.org/officeDocument/2006/relationships/image" Target="../media/image3106.png"/><Relationship Id="rId164" Type="http://schemas.openxmlformats.org/officeDocument/2006/relationships/customXml" Target="../ink/ink3207.xml"/><Relationship Id="rId185" Type="http://schemas.openxmlformats.org/officeDocument/2006/relationships/image" Target="../media/image3126.png"/><Relationship Id="rId9" Type="http://schemas.openxmlformats.org/officeDocument/2006/relationships/image" Target="../media/image3039.png"/><Relationship Id="rId210" Type="http://schemas.openxmlformats.org/officeDocument/2006/relationships/customXml" Target="../ink/ink3230.xml"/><Relationship Id="rId26" Type="http://schemas.openxmlformats.org/officeDocument/2006/relationships/customXml" Target="../ink/ink3138.xml"/><Relationship Id="rId231" Type="http://schemas.openxmlformats.org/officeDocument/2006/relationships/image" Target="../media/image3149.png"/><Relationship Id="rId252" Type="http://schemas.openxmlformats.org/officeDocument/2006/relationships/customXml" Target="../ink/ink3251.xml"/><Relationship Id="rId273" Type="http://schemas.openxmlformats.org/officeDocument/2006/relationships/customXml" Target="../ink/ink3262.xml"/><Relationship Id="rId47" Type="http://schemas.openxmlformats.org/officeDocument/2006/relationships/image" Target="../media/image3058.png"/><Relationship Id="rId68" Type="http://schemas.openxmlformats.org/officeDocument/2006/relationships/customXml" Target="../ink/ink3159.xml"/><Relationship Id="rId89" Type="http://schemas.openxmlformats.org/officeDocument/2006/relationships/image" Target="../media/image3079.png"/><Relationship Id="rId112" Type="http://schemas.openxmlformats.org/officeDocument/2006/relationships/customXml" Target="../ink/ink3181.xml"/><Relationship Id="rId133" Type="http://schemas.openxmlformats.org/officeDocument/2006/relationships/image" Target="../media/image3101.png"/><Relationship Id="rId154" Type="http://schemas.openxmlformats.org/officeDocument/2006/relationships/customXml" Target="../ink/ink3202.xml"/><Relationship Id="rId175" Type="http://schemas.openxmlformats.org/officeDocument/2006/relationships/image" Target="../media/image3121.png"/><Relationship Id="rId196" Type="http://schemas.openxmlformats.org/officeDocument/2006/relationships/customXml" Target="../ink/ink3223.xml"/><Relationship Id="rId200" Type="http://schemas.openxmlformats.org/officeDocument/2006/relationships/customXml" Target="../ink/ink3225.xml"/><Relationship Id="rId16" Type="http://schemas.openxmlformats.org/officeDocument/2006/relationships/customXml" Target="../ink/ink3133.xml"/><Relationship Id="rId221" Type="http://schemas.openxmlformats.org/officeDocument/2006/relationships/image" Target="../media/image3144.png"/><Relationship Id="rId242" Type="http://schemas.openxmlformats.org/officeDocument/2006/relationships/customXml" Target="../ink/ink3246.xml"/><Relationship Id="rId263" Type="http://schemas.openxmlformats.org/officeDocument/2006/relationships/customXml" Target="../ink/ink3257.xml"/><Relationship Id="rId37" Type="http://schemas.openxmlformats.org/officeDocument/2006/relationships/image" Target="../media/image3053.png"/><Relationship Id="rId58" Type="http://schemas.openxmlformats.org/officeDocument/2006/relationships/customXml" Target="../ink/ink3154.xml"/><Relationship Id="rId79" Type="http://schemas.openxmlformats.org/officeDocument/2006/relationships/image" Target="../media/image3074.png"/><Relationship Id="rId102" Type="http://schemas.openxmlformats.org/officeDocument/2006/relationships/customXml" Target="../ink/ink3176.xml"/><Relationship Id="rId123" Type="http://schemas.openxmlformats.org/officeDocument/2006/relationships/image" Target="../media/image3096.png"/><Relationship Id="rId144" Type="http://schemas.openxmlformats.org/officeDocument/2006/relationships/customXml" Target="../ink/ink3197.xml"/><Relationship Id="rId90" Type="http://schemas.openxmlformats.org/officeDocument/2006/relationships/customXml" Target="../ink/ink3170.xml"/><Relationship Id="rId165" Type="http://schemas.openxmlformats.org/officeDocument/2006/relationships/image" Target="../media/image3117.png"/><Relationship Id="rId186" Type="http://schemas.openxmlformats.org/officeDocument/2006/relationships/customXml" Target="../ink/ink3218.xml"/><Relationship Id="rId211" Type="http://schemas.openxmlformats.org/officeDocument/2006/relationships/image" Target="../media/image3139.png"/><Relationship Id="rId232" Type="http://schemas.openxmlformats.org/officeDocument/2006/relationships/customXml" Target="../ink/ink3241.xml"/><Relationship Id="rId253" Type="http://schemas.openxmlformats.org/officeDocument/2006/relationships/image" Target="../media/image3160.png"/><Relationship Id="rId274" Type="http://schemas.openxmlformats.org/officeDocument/2006/relationships/image" Target="../media/image3170.png"/><Relationship Id="rId27" Type="http://schemas.openxmlformats.org/officeDocument/2006/relationships/image" Target="../media/image3048.png"/><Relationship Id="rId48" Type="http://schemas.openxmlformats.org/officeDocument/2006/relationships/customXml" Target="../ink/ink3149.xml"/><Relationship Id="rId69" Type="http://schemas.openxmlformats.org/officeDocument/2006/relationships/image" Target="../media/image3069.png"/><Relationship Id="rId113" Type="http://schemas.openxmlformats.org/officeDocument/2006/relationships/image" Target="../media/image3091.png"/><Relationship Id="rId134" Type="http://schemas.openxmlformats.org/officeDocument/2006/relationships/customXml" Target="../ink/ink3192.xml"/><Relationship Id="rId80" Type="http://schemas.openxmlformats.org/officeDocument/2006/relationships/customXml" Target="../ink/ink3165.xml"/><Relationship Id="rId155" Type="http://schemas.openxmlformats.org/officeDocument/2006/relationships/image" Target="../media/image3112.png"/><Relationship Id="rId176" Type="http://schemas.openxmlformats.org/officeDocument/2006/relationships/customXml" Target="../ink/ink3213.xml"/><Relationship Id="rId197" Type="http://schemas.openxmlformats.org/officeDocument/2006/relationships/image" Target="../media/image3132.png"/><Relationship Id="rId201" Type="http://schemas.openxmlformats.org/officeDocument/2006/relationships/image" Target="../media/image3134.png"/><Relationship Id="rId222" Type="http://schemas.openxmlformats.org/officeDocument/2006/relationships/customXml" Target="../ink/ink3236.xml"/><Relationship Id="rId243" Type="http://schemas.openxmlformats.org/officeDocument/2006/relationships/image" Target="../media/image3155.png"/><Relationship Id="rId264" Type="http://schemas.openxmlformats.org/officeDocument/2006/relationships/image" Target="../media/image3165.png"/><Relationship Id="rId17" Type="http://schemas.openxmlformats.org/officeDocument/2006/relationships/image" Target="../media/image3043.png"/><Relationship Id="rId38" Type="http://schemas.openxmlformats.org/officeDocument/2006/relationships/customXml" Target="../ink/ink3144.xml"/><Relationship Id="rId59" Type="http://schemas.openxmlformats.org/officeDocument/2006/relationships/image" Target="../media/image3064.png"/><Relationship Id="rId103" Type="http://schemas.openxmlformats.org/officeDocument/2006/relationships/image" Target="../media/image3086.png"/><Relationship Id="rId124" Type="http://schemas.openxmlformats.org/officeDocument/2006/relationships/customXml" Target="../ink/ink3187.xml"/><Relationship Id="rId70" Type="http://schemas.openxmlformats.org/officeDocument/2006/relationships/customXml" Target="../ink/ink3160.xml"/><Relationship Id="rId91" Type="http://schemas.openxmlformats.org/officeDocument/2006/relationships/image" Target="../media/image3080.png"/><Relationship Id="rId145" Type="http://schemas.openxmlformats.org/officeDocument/2006/relationships/image" Target="../media/image3107.png"/><Relationship Id="rId166" Type="http://schemas.openxmlformats.org/officeDocument/2006/relationships/customXml" Target="../ink/ink3208.xml"/><Relationship Id="rId187" Type="http://schemas.openxmlformats.org/officeDocument/2006/relationships/image" Target="../media/image312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231.xml"/><Relationship Id="rId233" Type="http://schemas.openxmlformats.org/officeDocument/2006/relationships/image" Target="../media/image3150.png"/><Relationship Id="rId254" Type="http://schemas.openxmlformats.org/officeDocument/2006/relationships/customXml" Target="../ink/ink3252.xml"/><Relationship Id="rId28" Type="http://schemas.openxmlformats.org/officeDocument/2006/relationships/customXml" Target="../ink/ink3139.xml"/><Relationship Id="rId49" Type="http://schemas.openxmlformats.org/officeDocument/2006/relationships/image" Target="../media/image3059.png"/><Relationship Id="rId114" Type="http://schemas.openxmlformats.org/officeDocument/2006/relationships/customXml" Target="../ink/ink3182.xml"/><Relationship Id="rId275" Type="http://schemas.openxmlformats.org/officeDocument/2006/relationships/customXml" Target="../ink/ink3263.xml"/><Relationship Id="rId60" Type="http://schemas.openxmlformats.org/officeDocument/2006/relationships/customXml" Target="../ink/ink3155.xml"/><Relationship Id="rId81" Type="http://schemas.openxmlformats.org/officeDocument/2006/relationships/image" Target="../media/image3075.png"/><Relationship Id="rId135" Type="http://schemas.openxmlformats.org/officeDocument/2006/relationships/image" Target="../media/image3102.png"/><Relationship Id="rId156" Type="http://schemas.openxmlformats.org/officeDocument/2006/relationships/customXml" Target="../ink/ink3203.xml"/><Relationship Id="rId177" Type="http://schemas.openxmlformats.org/officeDocument/2006/relationships/image" Target="../media/image3122.png"/><Relationship Id="rId198" Type="http://schemas.openxmlformats.org/officeDocument/2006/relationships/customXml" Target="../ink/ink3224.xml"/><Relationship Id="rId202" Type="http://schemas.openxmlformats.org/officeDocument/2006/relationships/customXml" Target="../ink/ink3226.xml"/><Relationship Id="rId223" Type="http://schemas.openxmlformats.org/officeDocument/2006/relationships/image" Target="../media/image3145.png"/><Relationship Id="rId244" Type="http://schemas.openxmlformats.org/officeDocument/2006/relationships/customXml" Target="../ink/ink3247.xml"/><Relationship Id="rId18" Type="http://schemas.openxmlformats.org/officeDocument/2006/relationships/customXml" Target="../ink/ink3134.xml"/><Relationship Id="rId39" Type="http://schemas.openxmlformats.org/officeDocument/2006/relationships/image" Target="../media/image3054.png"/><Relationship Id="rId265" Type="http://schemas.openxmlformats.org/officeDocument/2006/relationships/customXml" Target="../ink/ink3258.xml"/><Relationship Id="rId50" Type="http://schemas.openxmlformats.org/officeDocument/2006/relationships/customXml" Target="../ink/ink3150.xml"/><Relationship Id="rId104" Type="http://schemas.openxmlformats.org/officeDocument/2006/relationships/customXml" Target="../ink/ink3177.xml"/><Relationship Id="rId125" Type="http://schemas.openxmlformats.org/officeDocument/2006/relationships/image" Target="../media/image3097.png"/><Relationship Id="rId146" Type="http://schemas.openxmlformats.org/officeDocument/2006/relationships/customXml" Target="../ink/ink3198.xml"/><Relationship Id="rId167" Type="http://schemas.openxmlformats.org/officeDocument/2006/relationships/image" Target="../media/image3118.png"/><Relationship Id="rId188" Type="http://schemas.openxmlformats.org/officeDocument/2006/relationships/customXml" Target="../ink/ink3219.xml"/><Relationship Id="rId71" Type="http://schemas.openxmlformats.org/officeDocument/2006/relationships/image" Target="../media/image3070.png"/><Relationship Id="rId92" Type="http://schemas.openxmlformats.org/officeDocument/2006/relationships/customXml" Target="../ink/ink3171.xml"/><Relationship Id="rId213" Type="http://schemas.openxmlformats.org/officeDocument/2006/relationships/image" Target="../media/image3140.png"/><Relationship Id="rId234" Type="http://schemas.openxmlformats.org/officeDocument/2006/relationships/customXml" Target="../ink/ink3242.xml"/><Relationship Id="rId2" Type="http://schemas.openxmlformats.org/officeDocument/2006/relationships/customXml" Target="../ink/ink3126.xml"/><Relationship Id="rId29" Type="http://schemas.openxmlformats.org/officeDocument/2006/relationships/image" Target="../media/image3049.png"/><Relationship Id="rId255" Type="http://schemas.openxmlformats.org/officeDocument/2006/relationships/customXml" Target="../ink/ink3253.xml"/><Relationship Id="rId276" Type="http://schemas.openxmlformats.org/officeDocument/2006/relationships/image" Target="../media/image3171.png"/><Relationship Id="rId40" Type="http://schemas.openxmlformats.org/officeDocument/2006/relationships/customXml" Target="../ink/ink3145.xml"/><Relationship Id="rId115" Type="http://schemas.openxmlformats.org/officeDocument/2006/relationships/image" Target="../media/image3092.png"/><Relationship Id="rId136" Type="http://schemas.openxmlformats.org/officeDocument/2006/relationships/customXml" Target="../ink/ink3193.xml"/><Relationship Id="rId157" Type="http://schemas.openxmlformats.org/officeDocument/2006/relationships/image" Target="../media/image3113.png"/><Relationship Id="rId178" Type="http://schemas.openxmlformats.org/officeDocument/2006/relationships/customXml" Target="../ink/ink3214.xml"/><Relationship Id="rId61" Type="http://schemas.openxmlformats.org/officeDocument/2006/relationships/image" Target="../media/image3065.png"/><Relationship Id="rId82" Type="http://schemas.openxmlformats.org/officeDocument/2006/relationships/customXml" Target="../ink/ink3166.xml"/><Relationship Id="rId199" Type="http://schemas.openxmlformats.org/officeDocument/2006/relationships/image" Target="../media/image3133.png"/><Relationship Id="rId203" Type="http://schemas.openxmlformats.org/officeDocument/2006/relationships/image" Target="../media/image3135.png"/><Relationship Id="rId19" Type="http://schemas.openxmlformats.org/officeDocument/2006/relationships/image" Target="../media/image3044.png"/><Relationship Id="rId224" Type="http://schemas.openxmlformats.org/officeDocument/2006/relationships/customXml" Target="../ink/ink3237.xml"/><Relationship Id="rId245" Type="http://schemas.openxmlformats.org/officeDocument/2006/relationships/image" Target="../media/image3156.png"/><Relationship Id="rId266" Type="http://schemas.openxmlformats.org/officeDocument/2006/relationships/image" Target="../media/image3166.png"/><Relationship Id="rId30" Type="http://schemas.openxmlformats.org/officeDocument/2006/relationships/customXml" Target="../ink/ink3140.xml"/><Relationship Id="rId105" Type="http://schemas.openxmlformats.org/officeDocument/2006/relationships/image" Target="../media/image3087.png"/><Relationship Id="rId126" Type="http://schemas.openxmlformats.org/officeDocument/2006/relationships/customXml" Target="../ink/ink3188.xml"/><Relationship Id="rId147" Type="http://schemas.openxmlformats.org/officeDocument/2006/relationships/image" Target="../media/image3108.png"/><Relationship Id="rId168" Type="http://schemas.openxmlformats.org/officeDocument/2006/relationships/customXml" Target="../ink/ink3209.xml"/><Relationship Id="rId51" Type="http://schemas.openxmlformats.org/officeDocument/2006/relationships/image" Target="../media/image3060.png"/><Relationship Id="rId72" Type="http://schemas.openxmlformats.org/officeDocument/2006/relationships/customXml" Target="../ink/ink3161.xml"/><Relationship Id="rId93" Type="http://schemas.openxmlformats.org/officeDocument/2006/relationships/image" Target="../media/image3081.png"/><Relationship Id="rId189" Type="http://schemas.openxmlformats.org/officeDocument/2006/relationships/image" Target="../media/image3128.png"/><Relationship Id="rId3" Type="http://schemas.openxmlformats.org/officeDocument/2006/relationships/image" Target="../media/image3036.png"/><Relationship Id="rId214" Type="http://schemas.openxmlformats.org/officeDocument/2006/relationships/customXml" Target="../ink/ink3232.xml"/><Relationship Id="rId235" Type="http://schemas.openxmlformats.org/officeDocument/2006/relationships/image" Target="../media/image3151.png"/><Relationship Id="rId256" Type="http://schemas.openxmlformats.org/officeDocument/2006/relationships/image" Target="../media/image3161.png"/><Relationship Id="rId277" Type="http://schemas.openxmlformats.org/officeDocument/2006/relationships/customXml" Target="../ink/ink3264.xml"/><Relationship Id="rId116" Type="http://schemas.openxmlformats.org/officeDocument/2006/relationships/customXml" Target="../ink/ink3183.xml"/><Relationship Id="rId137" Type="http://schemas.openxmlformats.org/officeDocument/2006/relationships/image" Target="../media/image3103.png"/><Relationship Id="rId158" Type="http://schemas.openxmlformats.org/officeDocument/2006/relationships/customXml" Target="../ink/ink3204.xml"/><Relationship Id="rId20" Type="http://schemas.openxmlformats.org/officeDocument/2006/relationships/customXml" Target="../ink/ink3135.xml"/><Relationship Id="rId41" Type="http://schemas.openxmlformats.org/officeDocument/2006/relationships/image" Target="../media/image3055.png"/><Relationship Id="rId62" Type="http://schemas.openxmlformats.org/officeDocument/2006/relationships/customXml" Target="../ink/ink3156.xml"/><Relationship Id="rId83" Type="http://schemas.openxmlformats.org/officeDocument/2006/relationships/image" Target="../media/image3076.png"/><Relationship Id="rId179" Type="http://schemas.openxmlformats.org/officeDocument/2006/relationships/image" Target="../media/image3123.png"/><Relationship Id="rId190" Type="http://schemas.openxmlformats.org/officeDocument/2006/relationships/customXml" Target="../ink/ink3220.xml"/><Relationship Id="rId204" Type="http://schemas.openxmlformats.org/officeDocument/2006/relationships/customXml" Target="../ink/ink3227.xml"/><Relationship Id="rId225" Type="http://schemas.openxmlformats.org/officeDocument/2006/relationships/image" Target="../media/image3146.png"/><Relationship Id="rId246" Type="http://schemas.openxmlformats.org/officeDocument/2006/relationships/customXml" Target="../ink/ink3248.xml"/><Relationship Id="rId267" Type="http://schemas.openxmlformats.org/officeDocument/2006/relationships/customXml" Target="../ink/ink3259.xml"/><Relationship Id="rId106" Type="http://schemas.openxmlformats.org/officeDocument/2006/relationships/customXml" Target="../ink/ink3178.xml"/><Relationship Id="rId127" Type="http://schemas.openxmlformats.org/officeDocument/2006/relationships/image" Target="../media/image3098.png"/><Relationship Id="rId10" Type="http://schemas.openxmlformats.org/officeDocument/2006/relationships/customXml" Target="../ink/ink3130.xml"/><Relationship Id="rId31" Type="http://schemas.openxmlformats.org/officeDocument/2006/relationships/image" Target="../media/image3050.png"/><Relationship Id="rId52" Type="http://schemas.openxmlformats.org/officeDocument/2006/relationships/customXml" Target="../ink/ink3151.xml"/><Relationship Id="rId73" Type="http://schemas.openxmlformats.org/officeDocument/2006/relationships/image" Target="../media/image3071.png"/><Relationship Id="rId94" Type="http://schemas.openxmlformats.org/officeDocument/2006/relationships/customXml" Target="../ink/ink3172.xml"/><Relationship Id="rId148" Type="http://schemas.openxmlformats.org/officeDocument/2006/relationships/customXml" Target="../ink/ink3199.xml"/><Relationship Id="rId169" Type="http://schemas.openxmlformats.org/officeDocument/2006/relationships/image" Target="../media/image3020.png"/><Relationship Id="rId4" Type="http://schemas.openxmlformats.org/officeDocument/2006/relationships/customXml" Target="../ink/ink3127.xml"/><Relationship Id="rId180" Type="http://schemas.openxmlformats.org/officeDocument/2006/relationships/customXml" Target="../ink/ink3215.xml"/><Relationship Id="rId215" Type="http://schemas.openxmlformats.org/officeDocument/2006/relationships/image" Target="../media/image3141.png"/><Relationship Id="rId236" Type="http://schemas.openxmlformats.org/officeDocument/2006/relationships/customXml" Target="../ink/ink3243.xml"/><Relationship Id="rId257" Type="http://schemas.openxmlformats.org/officeDocument/2006/relationships/customXml" Target="../ink/ink3254.xml"/><Relationship Id="rId278" Type="http://schemas.openxmlformats.org/officeDocument/2006/relationships/image" Target="../media/image3172.png"/><Relationship Id="rId42" Type="http://schemas.openxmlformats.org/officeDocument/2006/relationships/customXml" Target="../ink/ink3146.xml"/><Relationship Id="rId84" Type="http://schemas.openxmlformats.org/officeDocument/2006/relationships/customXml" Target="../ink/ink3167.xml"/><Relationship Id="rId138" Type="http://schemas.openxmlformats.org/officeDocument/2006/relationships/customXml" Target="../ink/ink3194.xml"/><Relationship Id="rId191" Type="http://schemas.openxmlformats.org/officeDocument/2006/relationships/image" Target="../media/image3129.png"/><Relationship Id="rId205" Type="http://schemas.openxmlformats.org/officeDocument/2006/relationships/image" Target="../media/image3136.png"/><Relationship Id="rId247" Type="http://schemas.openxmlformats.org/officeDocument/2006/relationships/image" Target="../media/image3157.png"/><Relationship Id="rId107" Type="http://schemas.openxmlformats.org/officeDocument/2006/relationships/image" Target="../media/image3088.png"/><Relationship Id="rId11" Type="http://schemas.openxmlformats.org/officeDocument/2006/relationships/image" Target="../media/image3040.png"/><Relationship Id="rId53" Type="http://schemas.openxmlformats.org/officeDocument/2006/relationships/image" Target="../media/image3061.png"/><Relationship Id="rId149" Type="http://schemas.openxmlformats.org/officeDocument/2006/relationships/image" Target="../media/image3109.png"/><Relationship Id="rId95" Type="http://schemas.openxmlformats.org/officeDocument/2006/relationships/image" Target="../media/image3082.png"/><Relationship Id="rId160" Type="http://schemas.openxmlformats.org/officeDocument/2006/relationships/customXml" Target="../ink/ink3205.xml"/><Relationship Id="rId216" Type="http://schemas.openxmlformats.org/officeDocument/2006/relationships/customXml" Target="../ink/ink3233.xml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232.png"/><Relationship Id="rId299" Type="http://schemas.openxmlformats.org/officeDocument/2006/relationships/image" Target="../media/image3322.png"/><Relationship Id="rId21" Type="http://schemas.openxmlformats.org/officeDocument/2006/relationships/image" Target="../media/image3184.png"/><Relationship Id="rId63" Type="http://schemas.openxmlformats.org/officeDocument/2006/relationships/image" Target="../media/image3205.png"/><Relationship Id="rId159" Type="http://schemas.openxmlformats.org/officeDocument/2006/relationships/image" Target="../media/image3252.png"/><Relationship Id="rId324" Type="http://schemas.openxmlformats.org/officeDocument/2006/relationships/customXml" Target="../ink/ink3426.xml"/><Relationship Id="rId366" Type="http://schemas.openxmlformats.org/officeDocument/2006/relationships/customXml" Target="../ink/ink3447.xml"/><Relationship Id="rId170" Type="http://schemas.openxmlformats.org/officeDocument/2006/relationships/customXml" Target="../ink/ink3349.xml"/><Relationship Id="rId226" Type="http://schemas.openxmlformats.org/officeDocument/2006/relationships/customXml" Target="../ink/ink3377.xml"/><Relationship Id="rId433" Type="http://schemas.openxmlformats.org/officeDocument/2006/relationships/customXml" Target="../ink/ink3481.xml"/><Relationship Id="rId268" Type="http://schemas.openxmlformats.org/officeDocument/2006/relationships/customXml" Target="../ink/ink3398.xml"/><Relationship Id="rId32" Type="http://schemas.openxmlformats.org/officeDocument/2006/relationships/customXml" Target="../ink/ink3280.xml"/><Relationship Id="rId74" Type="http://schemas.openxmlformats.org/officeDocument/2006/relationships/customXml" Target="../ink/ink3301.xml"/><Relationship Id="rId128" Type="http://schemas.openxmlformats.org/officeDocument/2006/relationships/customXml" Target="../ink/ink3328.xml"/><Relationship Id="rId335" Type="http://schemas.openxmlformats.org/officeDocument/2006/relationships/image" Target="../media/image3339.png"/><Relationship Id="rId377" Type="http://schemas.openxmlformats.org/officeDocument/2006/relationships/image" Target="../media/image3360.png"/><Relationship Id="rId5" Type="http://schemas.openxmlformats.org/officeDocument/2006/relationships/image" Target="../media/image3176.png"/><Relationship Id="rId181" Type="http://schemas.openxmlformats.org/officeDocument/2006/relationships/image" Target="../media/image3263.png"/><Relationship Id="rId237" Type="http://schemas.openxmlformats.org/officeDocument/2006/relationships/image" Target="../media/image3291.png"/><Relationship Id="rId402" Type="http://schemas.openxmlformats.org/officeDocument/2006/relationships/customXml" Target="../ink/ink3465.xml"/><Relationship Id="rId279" Type="http://schemas.openxmlformats.org/officeDocument/2006/relationships/image" Target="../media/image3312.png"/><Relationship Id="rId43" Type="http://schemas.openxmlformats.org/officeDocument/2006/relationships/image" Target="../media/image3195.png"/><Relationship Id="rId139" Type="http://schemas.openxmlformats.org/officeDocument/2006/relationships/image" Target="../media/image3243.png"/><Relationship Id="rId290" Type="http://schemas.openxmlformats.org/officeDocument/2006/relationships/customXml" Target="../ink/ink3409.xml"/><Relationship Id="rId304" Type="http://schemas.openxmlformats.org/officeDocument/2006/relationships/customXml" Target="../ink/ink3416.xml"/><Relationship Id="rId346" Type="http://schemas.openxmlformats.org/officeDocument/2006/relationships/customXml" Target="../ink/ink3437.xml"/><Relationship Id="rId388" Type="http://schemas.openxmlformats.org/officeDocument/2006/relationships/customXml" Target="../ink/ink3458.xml"/><Relationship Id="rId85" Type="http://schemas.openxmlformats.org/officeDocument/2006/relationships/image" Target="../media/image3216.png"/><Relationship Id="rId150" Type="http://schemas.openxmlformats.org/officeDocument/2006/relationships/customXml" Target="../ink/ink3339.xml"/><Relationship Id="rId192" Type="http://schemas.openxmlformats.org/officeDocument/2006/relationships/customXml" Target="../ink/ink3360.xml"/><Relationship Id="rId206" Type="http://schemas.openxmlformats.org/officeDocument/2006/relationships/customXml" Target="../ink/ink3367.xml"/><Relationship Id="rId413" Type="http://schemas.openxmlformats.org/officeDocument/2006/relationships/customXml" Target="../ink/ink3471.xml"/><Relationship Id="rId248" Type="http://schemas.openxmlformats.org/officeDocument/2006/relationships/customXml" Target="../ink/ink3388.xml"/><Relationship Id="rId12" Type="http://schemas.openxmlformats.org/officeDocument/2006/relationships/customXml" Target="../ink/ink3270.xml"/><Relationship Id="rId108" Type="http://schemas.openxmlformats.org/officeDocument/2006/relationships/customXml" Target="../ink/ink3318.xml"/><Relationship Id="rId315" Type="http://schemas.openxmlformats.org/officeDocument/2006/relationships/image" Target="../media/image3330.png"/><Relationship Id="rId357" Type="http://schemas.openxmlformats.org/officeDocument/2006/relationships/image" Target="../media/image3350.png"/><Relationship Id="rId54" Type="http://schemas.openxmlformats.org/officeDocument/2006/relationships/customXml" Target="../ink/ink3291.xml"/><Relationship Id="rId96" Type="http://schemas.openxmlformats.org/officeDocument/2006/relationships/customXml" Target="../ink/ink3312.xml"/><Relationship Id="rId161" Type="http://schemas.openxmlformats.org/officeDocument/2006/relationships/image" Target="../media/image3253.png"/><Relationship Id="rId217" Type="http://schemas.openxmlformats.org/officeDocument/2006/relationships/image" Target="../media/image3281.png"/><Relationship Id="rId399" Type="http://schemas.openxmlformats.org/officeDocument/2006/relationships/image" Target="../media/image3371.png"/><Relationship Id="rId259" Type="http://schemas.openxmlformats.org/officeDocument/2006/relationships/image" Target="../media/image3302.png"/><Relationship Id="rId424" Type="http://schemas.openxmlformats.org/officeDocument/2006/relationships/image" Target="../media/image3383.png"/><Relationship Id="rId23" Type="http://schemas.openxmlformats.org/officeDocument/2006/relationships/image" Target="../media/image3185.png"/><Relationship Id="rId119" Type="http://schemas.openxmlformats.org/officeDocument/2006/relationships/image" Target="../media/image3233.png"/><Relationship Id="rId270" Type="http://schemas.openxmlformats.org/officeDocument/2006/relationships/customXml" Target="../ink/ink3399.xml"/><Relationship Id="rId326" Type="http://schemas.openxmlformats.org/officeDocument/2006/relationships/customXml" Target="../ink/ink3427.xml"/><Relationship Id="rId65" Type="http://schemas.openxmlformats.org/officeDocument/2006/relationships/image" Target="../media/image3206.png"/><Relationship Id="rId130" Type="http://schemas.openxmlformats.org/officeDocument/2006/relationships/customXml" Target="../ink/ink3329.xml"/><Relationship Id="rId368" Type="http://schemas.openxmlformats.org/officeDocument/2006/relationships/customXml" Target="../ink/ink3448.xml"/><Relationship Id="rId172" Type="http://schemas.openxmlformats.org/officeDocument/2006/relationships/customXml" Target="../ink/ink3350.xml"/><Relationship Id="rId228" Type="http://schemas.openxmlformats.org/officeDocument/2006/relationships/customXml" Target="../ink/ink3378.xml"/><Relationship Id="rId281" Type="http://schemas.openxmlformats.org/officeDocument/2006/relationships/image" Target="../media/image3313.png"/><Relationship Id="rId337" Type="http://schemas.openxmlformats.org/officeDocument/2006/relationships/image" Target="../media/image3340.png"/><Relationship Id="rId34" Type="http://schemas.openxmlformats.org/officeDocument/2006/relationships/customXml" Target="../ink/ink3281.xml"/><Relationship Id="rId76" Type="http://schemas.openxmlformats.org/officeDocument/2006/relationships/customXml" Target="../ink/ink3302.xml"/><Relationship Id="rId141" Type="http://schemas.openxmlformats.org/officeDocument/2006/relationships/image" Target="../media/image3020.png"/><Relationship Id="rId379" Type="http://schemas.openxmlformats.org/officeDocument/2006/relationships/image" Target="../media/image3361.png"/><Relationship Id="rId7" Type="http://schemas.openxmlformats.org/officeDocument/2006/relationships/image" Target="../media/image3177.png"/><Relationship Id="rId183" Type="http://schemas.openxmlformats.org/officeDocument/2006/relationships/image" Target="../media/image3264.png"/><Relationship Id="rId239" Type="http://schemas.openxmlformats.org/officeDocument/2006/relationships/image" Target="../media/image3292.png"/><Relationship Id="rId390" Type="http://schemas.openxmlformats.org/officeDocument/2006/relationships/customXml" Target="../ink/ink3459.xml"/><Relationship Id="rId404" Type="http://schemas.openxmlformats.org/officeDocument/2006/relationships/customXml" Target="../ink/ink3466.xml"/><Relationship Id="rId250" Type="http://schemas.openxmlformats.org/officeDocument/2006/relationships/customXml" Target="../ink/ink3389.xml"/><Relationship Id="rId292" Type="http://schemas.openxmlformats.org/officeDocument/2006/relationships/customXml" Target="../ink/ink3410.xml"/><Relationship Id="rId306" Type="http://schemas.openxmlformats.org/officeDocument/2006/relationships/customXml" Target="../ink/ink3417.xml"/><Relationship Id="rId45" Type="http://schemas.openxmlformats.org/officeDocument/2006/relationships/image" Target="../media/image3196.png"/><Relationship Id="rId87" Type="http://schemas.openxmlformats.org/officeDocument/2006/relationships/image" Target="../media/image3217.png"/><Relationship Id="rId110" Type="http://schemas.openxmlformats.org/officeDocument/2006/relationships/customXml" Target="../ink/ink3319.xml"/><Relationship Id="rId348" Type="http://schemas.openxmlformats.org/officeDocument/2006/relationships/customXml" Target="../ink/ink3438.xml"/><Relationship Id="rId152" Type="http://schemas.openxmlformats.org/officeDocument/2006/relationships/customXml" Target="../ink/ink3340.xml"/><Relationship Id="rId194" Type="http://schemas.openxmlformats.org/officeDocument/2006/relationships/customXml" Target="../ink/ink3361.xml"/><Relationship Id="rId208" Type="http://schemas.openxmlformats.org/officeDocument/2006/relationships/customXml" Target="../ink/ink3368.xml"/><Relationship Id="rId415" Type="http://schemas.openxmlformats.org/officeDocument/2006/relationships/customXml" Target="../ink/ink3472.xml"/><Relationship Id="rId261" Type="http://schemas.openxmlformats.org/officeDocument/2006/relationships/image" Target="../media/image3303.png"/><Relationship Id="rId14" Type="http://schemas.openxmlformats.org/officeDocument/2006/relationships/customXml" Target="../ink/ink3271.xml"/><Relationship Id="rId56" Type="http://schemas.openxmlformats.org/officeDocument/2006/relationships/customXml" Target="../ink/ink3292.xml"/><Relationship Id="rId317" Type="http://schemas.openxmlformats.org/officeDocument/2006/relationships/image" Target="../media/image1217.png"/><Relationship Id="rId359" Type="http://schemas.openxmlformats.org/officeDocument/2006/relationships/image" Target="../media/image3351.png"/><Relationship Id="rId98" Type="http://schemas.openxmlformats.org/officeDocument/2006/relationships/customXml" Target="../ink/ink3313.xml"/><Relationship Id="rId121" Type="http://schemas.openxmlformats.org/officeDocument/2006/relationships/image" Target="../media/image3234.png"/><Relationship Id="rId163" Type="http://schemas.openxmlformats.org/officeDocument/2006/relationships/image" Target="../media/image3254.png"/><Relationship Id="rId219" Type="http://schemas.openxmlformats.org/officeDocument/2006/relationships/image" Target="../media/image3282.png"/><Relationship Id="rId370" Type="http://schemas.openxmlformats.org/officeDocument/2006/relationships/customXml" Target="../ink/ink3449.xml"/><Relationship Id="rId426" Type="http://schemas.openxmlformats.org/officeDocument/2006/relationships/image" Target="../media/image3384.png"/><Relationship Id="rId230" Type="http://schemas.openxmlformats.org/officeDocument/2006/relationships/customXml" Target="../ink/ink3379.xml"/><Relationship Id="rId25" Type="http://schemas.openxmlformats.org/officeDocument/2006/relationships/image" Target="../media/image3186.png"/><Relationship Id="rId67" Type="http://schemas.openxmlformats.org/officeDocument/2006/relationships/image" Target="../media/image3207.png"/><Relationship Id="rId272" Type="http://schemas.openxmlformats.org/officeDocument/2006/relationships/customXml" Target="../ink/ink3400.xml"/><Relationship Id="rId328" Type="http://schemas.openxmlformats.org/officeDocument/2006/relationships/customXml" Target="../ink/ink3428.xml"/><Relationship Id="rId132" Type="http://schemas.openxmlformats.org/officeDocument/2006/relationships/customXml" Target="../ink/ink3330.xml"/><Relationship Id="rId174" Type="http://schemas.openxmlformats.org/officeDocument/2006/relationships/customXml" Target="../ink/ink3351.xml"/><Relationship Id="rId381" Type="http://schemas.openxmlformats.org/officeDocument/2006/relationships/image" Target="../media/image3362.png"/><Relationship Id="rId241" Type="http://schemas.openxmlformats.org/officeDocument/2006/relationships/image" Target="../media/image3293.png"/><Relationship Id="rId36" Type="http://schemas.openxmlformats.org/officeDocument/2006/relationships/customXml" Target="../ink/ink3282.xml"/><Relationship Id="rId283" Type="http://schemas.openxmlformats.org/officeDocument/2006/relationships/image" Target="../media/image3314.png"/><Relationship Id="rId339" Type="http://schemas.openxmlformats.org/officeDocument/2006/relationships/image" Target="../media/image3341.png"/><Relationship Id="rId78" Type="http://schemas.openxmlformats.org/officeDocument/2006/relationships/customXml" Target="../ink/ink3303.xml"/><Relationship Id="rId101" Type="http://schemas.openxmlformats.org/officeDocument/2006/relationships/image" Target="../media/image3224.png"/><Relationship Id="rId143" Type="http://schemas.openxmlformats.org/officeDocument/2006/relationships/image" Target="../media/image3244.png"/><Relationship Id="rId185" Type="http://schemas.openxmlformats.org/officeDocument/2006/relationships/image" Target="../media/image3265.png"/><Relationship Id="rId350" Type="http://schemas.openxmlformats.org/officeDocument/2006/relationships/customXml" Target="../ink/ink3439.xml"/><Relationship Id="rId406" Type="http://schemas.openxmlformats.org/officeDocument/2006/relationships/customXml" Target="../ink/ink3467.xml"/><Relationship Id="rId9" Type="http://schemas.openxmlformats.org/officeDocument/2006/relationships/image" Target="../media/image3178.png"/><Relationship Id="rId210" Type="http://schemas.openxmlformats.org/officeDocument/2006/relationships/customXml" Target="../ink/ink3369.xml"/><Relationship Id="rId392" Type="http://schemas.openxmlformats.org/officeDocument/2006/relationships/customXml" Target="../ink/ink3460.xml"/><Relationship Id="rId252" Type="http://schemas.openxmlformats.org/officeDocument/2006/relationships/customXml" Target="../ink/ink3390.xml"/><Relationship Id="rId294" Type="http://schemas.openxmlformats.org/officeDocument/2006/relationships/customXml" Target="../ink/ink3411.xml"/><Relationship Id="rId308" Type="http://schemas.openxmlformats.org/officeDocument/2006/relationships/customXml" Target="../ink/ink3418.xml"/><Relationship Id="rId47" Type="http://schemas.openxmlformats.org/officeDocument/2006/relationships/image" Target="../media/image3197.png"/><Relationship Id="rId89" Type="http://schemas.openxmlformats.org/officeDocument/2006/relationships/image" Target="../media/image3218.png"/><Relationship Id="rId112" Type="http://schemas.openxmlformats.org/officeDocument/2006/relationships/customXml" Target="../ink/ink3320.xml"/><Relationship Id="rId154" Type="http://schemas.openxmlformats.org/officeDocument/2006/relationships/customXml" Target="../ink/ink3341.xml"/><Relationship Id="rId361" Type="http://schemas.openxmlformats.org/officeDocument/2006/relationships/image" Target="../media/image3352.png"/><Relationship Id="rId196" Type="http://schemas.openxmlformats.org/officeDocument/2006/relationships/customXml" Target="../ink/ink3362.xml"/><Relationship Id="rId417" Type="http://schemas.openxmlformats.org/officeDocument/2006/relationships/customXml" Target="../ink/ink3473.xml"/><Relationship Id="rId16" Type="http://schemas.openxmlformats.org/officeDocument/2006/relationships/customXml" Target="../ink/ink3272.xml"/><Relationship Id="rId221" Type="http://schemas.openxmlformats.org/officeDocument/2006/relationships/image" Target="../media/image3283.png"/><Relationship Id="rId263" Type="http://schemas.openxmlformats.org/officeDocument/2006/relationships/image" Target="../media/image3304.png"/><Relationship Id="rId319" Type="http://schemas.openxmlformats.org/officeDocument/2006/relationships/image" Target="../media/image3331.png"/><Relationship Id="rId58" Type="http://schemas.openxmlformats.org/officeDocument/2006/relationships/customXml" Target="../ink/ink3293.xml"/><Relationship Id="rId123" Type="http://schemas.openxmlformats.org/officeDocument/2006/relationships/image" Target="../media/image3235.png"/><Relationship Id="rId330" Type="http://schemas.openxmlformats.org/officeDocument/2006/relationships/customXml" Target="../ink/ink3429.xml"/><Relationship Id="rId165" Type="http://schemas.openxmlformats.org/officeDocument/2006/relationships/image" Target="../media/image3255.png"/><Relationship Id="rId372" Type="http://schemas.openxmlformats.org/officeDocument/2006/relationships/customXml" Target="../ink/ink3450.xml"/><Relationship Id="rId428" Type="http://schemas.openxmlformats.org/officeDocument/2006/relationships/image" Target="../media/image3385.png"/><Relationship Id="rId232" Type="http://schemas.openxmlformats.org/officeDocument/2006/relationships/customXml" Target="../ink/ink3380.xml"/><Relationship Id="rId274" Type="http://schemas.openxmlformats.org/officeDocument/2006/relationships/customXml" Target="../ink/ink3401.xml"/><Relationship Id="rId27" Type="http://schemas.openxmlformats.org/officeDocument/2006/relationships/image" Target="../media/image3187.png"/><Relationship Id="rId69" Type="http://schemas.openxmlformats.org/officeDocument/2006/relationships/image" Target="../media/image3208.png"/><Relationship Id="rId134" Type="http://schemas.openxmlformats.org/officeDocument/2006/relationships/customXml" Target="../ink/ink3331.xml"/><Relationship Id="rId80" Type="http://schemas.openxmlformats.org/officeDocument/2006/relationships/customXml" Target="../ink/ink3304.xml"/><Relationship Id="rId176" Type="http://schemas.openxmlformats.org/officeDocument/2006/relationships/customXml" Target="../ink/ink3352.xml"/><Relationship Id="rId341" Type="http://schemas.openxmlformats.org/officeDocument/2006/relationships/image" Target="../media/image3342.png"/><Relationship Id="rId383" Type="http://schemas.openxmlformats.org/officeDocument/2006/relationships/image" Target="../media/image3363.png"/><Relationship Id="rId201" Type="http://schemas.openxmlformats.org/officeDocument/2006/relationships/image" Target="../media/image3273.png"/><Relationship Id="rId243" Type="http://schemas.openxmlformats.org/officeDocument/2006/relationships/image" Target="../media/image3294.png"/><Relationship Id="rId285" Type="http://schemas.openxmlformats.org/officeDocument/2006/relationships/image" Target="../media/image3315.png"/><Relationship Id="rId38" Type="http://schemas.openxmlformats.org/officeDocument/2006/relationships/customXml" Target="../ink/ink3283.xml"/><Relationship Id="rId103" Type="http://schemas.openxmlformats.org/officeDocument/2006/relationships/image" Target="../media/image3225.png"/><Relationship Id="rId310" Type="http://schemas.openxmlformats.org/officeDocument/2006/relationships/customXml" Target="../ink/ink3419.xml"/><Relationship Id="rId91" Type="http://schemas.openxmlformats.org/officeDocument/2006/relationships/image" Target="../media/image3219.png"/><Relationship Id="rId145" Type="http://schemas.openxmlformats.org/officeDocument/2006/relationships/image" Target="../media/image3245.png"/><Relationship Id="rId187" Type="http://schemas.openxmlformats.org/officeDocument/2006/relationships/image" Target="../media/image3266.png"/><Relationship Id="rId352" Type="http://schemas.openxmlformats.org/officeDocument/2006/relationships/customXml" Target="../ink/ink3440.xml"/><Relationship Id="rId394" Type="http://schemas.openxmlformats.org/officeDocument/2006/relationships/customXml" Target="../ink/ink3461.xml"/><Relationship Id="rId408" Type="http://schemas.openxmlformats.org/officeDocument/2006/relationships/customXml" Target="../ink/ink3468.xml"/><Relationship Id="rId212" Type="http://schemas.openxmlformats.org/officeDocument/2006/relationships/customXml" Target="../ink/ink3370.xml"/><Relationship Id="rId254" Type="http://schemas.openxmlformats.org/officeDocument/2006/relationships/customXml" Target="../ink/ink3391.xml"/><Relationship Id="rId28" Type="http://schemas.openxmlformats.org/officeDocument/2006/relationships/customXml" Target="../ink/ink3278.xml"/><Relationship Id="rId49" Type="http://schemas.openxmlformats.org/officeDocument/2006/relationships/image" Target="../media/image3198.png"/><Relationship Id="rId114" Type="http://schemas.openxmlformats.org/officeDocument/2006/relationships/customXml" Target="../ink/ink3321.xml"/><Relationship Id="rId275" Type="http://schemas.openxmlformats.org/officeDocument/2006/relationships/image" Target="../media/image3310.png"/><Relationship Id="rId296" Type="http://schemas.openxmlformats.org/officeDocument/2006/relationships/customXml" Target="../ink/ink3412.xml"/><Relationship Id="rId300" Type="http://schemas.openxmlformats.org/officeDocument/2006/relationships/customXml" Target="../ink/ink3414.xml"/><Relationship Id="rId60" Type="http://schemas.openxmlformats.org/officeDocument/2006/relationships/customXml" Target="../ink/ink3294.xml"/><Relationship Id="rId81" Type="http://schemas.openxmlformats.org/officeDocument/2006/relationships/image" Target="../media/image3214.png"/><Relationship Id="rId135" Type="http://schemas.openxmlformats.org/officeDocument/2006/relationships/image" Target="../media/image3241.png"/><Relationship Id="rId156" Type="http://schemas.openxmlformats.org/officeDocument/2006/relationships/customXml" Target="../ink/ink3342.xml"/><Relationship Id="rId177" Type="http://schemas.openxmlformats.org/officeDocument/2006/relationships/image" Target="../media/image3261.png"/><Relationship Id="rId198" Type="http://schemas.openxmlformats.org/officeDocument/2006/relationships/customXml" Target="../ink/ink3363.xml"/><Relationship Id="rId321" Type="http://schemas.openxmlformats.org/officeDocument/2006/relationships/image" Target="../media/image3332.png"/><Relationship Id="rId342" Type="http://schemas.openxmlformats.org/officeDocument/2006/relationships/customXml" Target="../ink/ink3435.xml"/><Relationship Id="rId363" Type="http://schemas.openxmlformats.org/officeDocument/2006/relationships/image" Target="../media/image3353.png"/><Relationship Id="rId384" Type="http://schemas.openxmlformats.org/officeDocument/2006/relationships/customXml" Target="../ink/ink3456.xml"/><Relationship Id="rId419" Type="http://schemas.openxmlformats.org/officeDocument/2006/relationships/customXml" Target="../ink/ink3474.xml"/><Relationship Id="rId202" Type="http://schemas.openxmlformats.org/officeDocument/2006/relationships/customXml" Target="../ink/ink3365.xml"/><Relationship Id="rId223" Type="http://schemas.openxmlformats.org/officeDocument/2006/relationships/image" Target="../media/image3284.png"/><Relationship Id="rId244" Type="http://schemas.openxmlformats.org/officeDocument/2006/relationships/customXml" Target="../ink/ink3386.xml"/><Relationship Id="rId430" Type="http://schemas.openxmlformats.org/officeDocument/2006/relationships/image" Target="../media/image3386.png"/><Relationship Id="rId18" Type="http://schemas.openxmlformats.org/officeDocument/2006/relationships/customXml" Target="../ink/ink3273.xml"/><Relationship Id="rId39" Type="http://schemas.openxmlformats.org/officeDocument/2006/relationships/image" Target="../media/image3193.png"/><Relationship Id="rId265" Type="http://schemas.openxmlformats.org/officeDocument/2006/relationships/image" Target="../media/image3305.png"/><Relationship Id="rId286" Type="http://schemas.openxmlformats.org/officeDocument/2006/relationships/customXml" Target="../ink/ink3407.xml"/><Relationship Id="rId50" Type="http://schemas.openxmlformats.org/officeDocument/2006/relationships/customXml" Target="../ink/ink3289.xml"/><Relationship Id="rId104" Type="http://schemas.openxmlformats.org/officeDocument/2006/relationships/customXml" Target="../ink/ink3316.xml"/><Relationship Id="rId125" Type="http://schemas.openxmlformats.org/officeDocument/2006/relationships/image" Target="../media/image3236.png"/><Relationship Id="rId146" Type="http://schemas.openxmlformats.org/officeDocument/2006/relationships/customXml" Target="../ink/ink3337.xml"/><Relationship Id="rId167" Type="http://schemas.openxmlformats.org/officeDocument/2006/relationships/image" Target="../media/image3256.png"/><Relationship Id="rId188" Type="http://schemas.openxmlformats.org/officeDocument/2006/relationships/customXml" Target="../ink/ink3358.xml"/><Relationship Id="rId311" Type="http://schemas.openxmlformats.org/officeDocument/2006/relationships/image" Target="../media/image3328.png"/><Relationship Id="rId332" Type="http://schemas.openxmlformats.org/officeDocument/2006/relationships/customXml" Target="../ink/ink3430.xml"/><Relationship Id="rId353" Type="http://schemas.openxmlformats.org/officeDocument/2006/relationships/image" Target="../media/image3348.png"/><Relationship Id="rId374" Type="http://schemas.openxmlformats.org/officeDocument/2006/relationships/customXml" Target="../ink/ink3451.xml"/><Relationship Id="rId395" Type="http://schemas.openxmlformats.org/officeDocument/2006/relationships/image" Target="../media/image3369.png"/><Relationship Id="rId409" Type="http://schemas.openxmlformats.org/officeDocument/2006/relationships/image" Target="../media/image3376.png"/><Relationship Id="rId71" Type="http://schemas.openxmlformats.org/officeDocument/2006/relationships/image" Target="../media/image3209.png"/><Relationship Id="rId92" Type="http://schemas.openxmlformats.org/officeDocument/2006/relationships/customXml" Target="../ink/ink3310.xml"/><Relationship Id="rId213" Type="http://schemas.openxmlformats.org/officeDocument/2006/relationships/image" Target="../media/image3279.png"/><Relationship Id="rId234" Type="http://schemas.openxmlformats.org/officeDocument/2006/relationships/customXml" Target="../ink/ink3381.xml"/><Relationship Id="rId420" Type="http://schemas.openxmlformats.org/officeDocument/2006/relationships/image" Target="../media/image3381.png"/><Relationship Id="rId2" Type="http://schemas.openxmlformats.org/officeDocument/2006/relationships/image" Target="../media/image3174.png"/><Relationship Id="rId29" Type="http://schemas.openxmlformats.org/officeDocument/2006/relationships/image" Target="../media/image3188.png"/><Relationship Id="rId255" Type="http://schemas.openxmlformats.org/officeDocument/2006/relationships/image" Target="../media/image3300.png"/><Relationship Id="rId276" Type="http://schemas.openxmlformats.org/officeDocument/2006/relationships/customXml" Target="../ink/ink3402.xml"/><Relationship Id="rId297" Type="http://schemas.openxmlformats.org/officeDocument/2006/relationships/image" Target="../media/image3321.png"/><Relationship Id="rId40" Type="http://schemas.openxmlformats.org/officeDocument/2006/relationships/customXml" Target="../ink/ink3284.xml"/><Relationship Id="rId115" Type="http://schemas.openxmlformats.org/officeDocument/2006/relationships/image" Target="../media/image3231.png"/><Relationship Id="rId136" Type="http://schemas.openxmlformats.org/officeDocument/2006/relationships/customXml" Target="../ink/ink3332.xml"/><Relationship Id="rId157" Type="http://schemas.openxmlformats.org/officeDocument/2006/relationships/image" Target="../media/image3251.png"/><Relationship Id="rId178" Type="http://schemas.openxmlformats.org/officeDocument/2006/relationships/customXml" Target="../ink/ink3353.xml"/><Relationship Id="rId301" Type="http://schemas.openxmlformats.org/officeDocument/2006/relationships/image" Target="../media/image3323.png"/><Relationship Id="rId322" Type="http://schemas.openxmlformats.org/officeDocument/2006/relationships/customXml" Target="../ink/ink3425.xml"/><Relationship Id="rId343" Type="http://schemas.openxmlformats.org/officeDocument/2006/relationships/image" Target="../media/image3343.png"/><Relationship Id="rId364" Type="http://schemas.openxmlformats.org/officeDocument/2006/relationships/customXml" Target="../ink/ink3446.xml"/><Relationship Id="rId61" Type="http://schemas.openxmlformats.org/officeDocument/2006/relationships/image" Target="../media/image3204.png"/><Relationship Id="rId82" Type="http://schemas.openxmlformats.org/officeDocument/2006/relationships/customXml" Target="../ink/ink3305.xml"/><Relationship Id="rId199" Type="http://schemas.openxmlformats.org/officeDocument/2006/relationships/image" Target="../media/image3272.png"/><Relationship Id="rId203" Type="http://schemas.openxmlformats.org/officeDocument/2006/relationships/image" Target="../media/image3274.png"/><Relationship Id="rId385" Type="http://schemas.openxmlformats.org/officeDocument/2006/relationships/image" Target="../media/image3364.png"/><Relationship Id="rId19" Type="http://schemas.openxmlformats.org/officeDocument/2006/relationships/image" Target="../media/image3183.png"/><Relationship Id="rId224" Type="http://schemas.openxmlformats.org/officeDocument/2006/relationships/customXml" Target="../ink/ink3376.xml"/><Relationship Id="rId245" Type="http://schemas.openxmlformats.org/officeDocument/2006/relationships/image" Target="../media/image3295.png"/><Relationship Id="rId266" Type="http://schemas.openxmlformats.org/officeDocument/2006/relationships/customXml" Target="../ink/ink3397.xml"/><Relationship Id="rId287" Type="http://schemas.openxmlformats.org/officeDocument/2006/relationships/image" Target="../media/image3316.png"/><Relationship Id="rId410" Type="http://schemas.openxmlformats.org/officeDocument/2006/relationships/customXml" Target="../ink/ink3469.xml"/><Relationship Id="rId431" Type="http://schemas.openxmlformats.org/officeDocument/2006/relationships/customXml" Target="../ink/ink3480.xml"/><Relationship Id="rId30" Type="http://schemas.openxmlformats.org/officeDocument/2006/relationships/customXml" Target="../ink/ink3279.xml"/><Relationship Id="rId105" Type="http://schemas.openxmlformats.org/officeDocument/2006/relationships/image" Target="../media/image3226.png"/><Relationship Id="rId126" Type="http://schemas.openxmlformats.org/officeDocument/2006/relationships/customXml" Target="../ink/ink3327.xml"/><Relationship Id="rId147" Type="http://schemas.openxmlformats.org/officeDocument/2006/relationships/image" Target="../media/image3246.png"/><Relationship Id="rId168" Type="http://schemas.openxmlformats.org/officeDocument/2006/relationships/customXml" Target="../ink/ink3348.xml"/><Relationship Id="rId312" Type="http://schemas.openxmlformats.org/officeDocument/2006/relationships/customXml" Target="../ink/ink3420.xml"/><Relationship Id="rId333" Type="http://schemas.openxmlformats.org/officeDocument/2006/relationships/image" Target="../media/image3338.png"/><Relationship Id="rId354" Type="http://schemas.openxmlformats.org/officeDocument/2006/relationships/customXml" Target="../ink/ink3441.xml"/><Relationship Id="rId51" Type="http://schemas.openxmlformats.org/officeDocument/2006/relationships/image" Target="../media/image3199.png"/><Relationship Id="rId72" Type="http://schemas.openxmlformats.org/officeDocument/2006/relationships/customXml" Target="../ink/ink3300.xml"/><Relationship Id="rId93" Type="http://schemas.openxmlformats.org/officeDocument/2006/relationships/image" Target="../media/image3220.png"/><Relationship Id="rId189" Type="http://schemas.openxmlformats.org/officeDocument/2006/relationships/image" Target="../media/image3267.png"/><Relationship Id="rId375" Type="http://schemas.openxmlformats.org/officeDocument/2006/relationships/image" Target="../media/image3359.png"/><Relationship Id="rId396" Type="http://schemas.openxmlformats.org/officeDocument/2006/relationships/customXml" Target="../ink/ink3462.xml"/><Relationship Id="rId3" Type="http://schemas.openxmlformats.org/officeDocument/2006/relationships/image" Target="../media/image3175.png"/><Relationship Id="rId214" Type="http://schemas.openxmlformats.org/officeDocument/2006/relationships/customXml" Target="../ink/ink3371.xml"/><Relationship Id="rId235" Type="http://schemas.openxmlformats.org/officeDocument/2006/relationships/image" Target="../media/image3290.png"/><Relationship Id="rId256" Type="http://schemas.openxmlformats.org/officeDocument/2006/relationships/customXml" Target="../ink/ink3392.xml"/><Relationship Id="rId277" Type="http://schemas.openxmlformats.org/officeDocument/2006/relationships/image" Target="../media/image3311.png"/><Relationship Id="rId298" Type="http://schemas.openxmlformats.org/officeDocument/2006/relationships/customXml" Target="../ink/ink3413.xml"/><Relationship Id="rId400" Type="http://schemas.openxmlformats.org/officeDocument/2006/relationships/customXml" Target="../ink/ink3464.xml"/><Relationship Id="rId421" Type="http://schemas.openxmlformats.org/officeDocument/2006/relationships/customXml" Target="../ink/ink3475.xml"/><Relationship Id="rId116" Type="http://schemas.openxmlformats.org/officeDocument/2006/relationships/customXml" Target="../ink/ink3322.xml"/><Relationship Id="rId137" Type="http://schemas.openxmlformats.org/officeDocument/2006/relationships/image" Target="../media/image3242.png"/><Relationship Id="rId158" Type="http://schemas.openxmlformats.org/officeDocument/2006/relationships/customXml" Target="../ink/ink3343.xml"/><Relationship Id="rId302" Type="http://schemas.openxmlformats.org/officeDocument/2006/relationships/customXml" Target="../ink/ink3415.xml"/><Relationship Id="rId323" Type="http://schemas.openxmlformats.org/officeDocument/2006/relationships/image" Target="../media/image3333.png"/><Relationship Id="rId344" Type="http://schemas.openxmlformats.org/officeDocument/2006/relationships/customXml" Target="../ink/ink3436.xml"/><Relationship Id="rId20" Type="http://schemas.openxmlformats.org/officeDocument/2006/relationships/customXml" Target="../ink/ink3274.xml"/><Relationship Id="rId41" Type="http://schemas.openxmlformats.org/officeDocument/2006/relationships/image" Target="../media/image3194.png"/><Relationship Id="rId62" Type="http://schemas.openxmlformats.org/officeDocument/2006/relationships/customXml" Target="../ink/ink3295.xml"/><Relationship Id="rId83" Type="http://schemas.openxmlformats.org/officeDocument/2006/relationships/image" Target="../media/image3215.png"/><Relationship Id="rId179" Type="http://schemas.openxmlformats.org/officeDocument/2006/relationships/image" Target="../media/image3262.png"/><Relationship Id="rId365" Type="http://schemas.openxmlformats.org/officeDocument/2006/relationships/image" Target="../media/image3354.png"/><Relationship Id="rId386" Type="http://schemas.openxmlformats.org/officeDocument/2006/relationships/customXml" Target="../ink/ink3457.xml"/><Relationship Id="rId190" Type="http://schemas.openxmlformats.org/officeDocument/2006/relationships/customXml" Target="../ink/ink3359.xml"/><Relationship Id="rId204" Type="http://schemas.openxmlformats.org/officeDocument/2006/relationships/customXml" Target="../ink/ink3366.xml"/><Relationship Id="rId225" Type="http://schemas.openxmlformats.org/officeDocument/2006/relationships/image" Target="../media/image3285.png"/><Relationship Id="rId246" Type="http://schemas.openxmlformats.org/officeDocument/2006/relationships/customXml" Target="../ink/ink3387.xml"/><Relationship Id="rId267" Type="http://schemas.openxmlformats.org/officeDocument/2006/relationships/image" Target="../media/image3306.png"/><Relationship Id="rId288" Type="http://schemas.openxmlformats.org/officeDocument/2006/relationships/customXml" Target="../ink/ink3408.xml"/><Relationship Id="rId411" Type="http://schemas.openxmlformats.org/officeDocument/2006/relationships/image" Target="../media/image3377.png"/><Relationship Id="rId432" Type="http://schemas.openxmlformats.org/officeDocument/2006/relationships/image" Target="../media/image3387.png"/><Relationship Id="rId106" Type="http://schemas.openxmlformats.org/officeDocument/2006/relationships/customXml" Target="../ink/ink3317.xml"/><Relationship Id="rId127" Type="http://schemas.openxmlformats.org/officeDocument/2006/relationships/image" Target="../media/image3237.png"/><Relationship Id="rId313" Type="http://schemas.openxmlformats.org/officeDocument/2006/relationships/image" Target="../media/image3329.png"/><Relationship Id="rId10" Type="http://schemas.openxmlformats.org/officeDocument/2006/relationships/customXml" Target="../ink/ink3269.xml"/><Relationship Id="rId31" Type="http://schemas.openxmlformats.org/officeDocument/2006/relationships/image" Target="../media/image3189.png"/><Relationship Id="rId52" Type="http://schemas.openxmlformats.org/officeDocument/2006/relationships/customXml" Target="../ink/ink3290.xml"/><Relationship Id="rId73" Type="http://schemas.openxmlformats.org/officeDocument/2006/relationships/image" Target="../media/image3210.png"/><Relationship Id="rId94" Type="http://schemas.openxmlformats.org/officeDocument/2006/relationships/customXml" Target="../ink/ink3311.xml"/><Relationship Id="rId148" Type="http://schemas.openxmlformats.org/officeDocument/2006/relationships/customXml" Target="../ink/ink3338.xml"/><Relationship Id="rId169" Type="http://schemas.openxmlformats.org/officeDocument/2006/relationships/image" Target="../media/image3257.png"/><Relationship Id="rId334" Type="http://schemas.openxmlformats.org/officeDocument/2006/relationships/customXml" Target="../ink/ink3431.xml"/><Relationship Id="rId355" Type="http://schemas.openxmlformats.org/officeDocument/2006/relationships/image" Target="../media/image3349.png"/><Relationship Id="rId376" Type="http://schemas.openxmlformats.org/officeDocument/2006/relationships/customXml" Target="../ink/ink3452.xml"/><Relationship Id="rId397" Type="http://schemas.openxmlformats.org/officeDocument/2006/relationships/image" Target="../media/image3370.png"/><Relationship Id="rId4" Type="http://schemas.openxmlformats.org/officeDocument/2006/relationships/customXml" Target="../ink/ink3266.xml"/><Relationship Id="rId180" Type="http://schemas.openxmlformats.org/officeDocument/2006/relationships/customXml" Target="../ink/ink3354.xml"/><Relationship Id="rId215" Type="http://schemas.openxmlformats.org/officeDocument/2006/relationships/image" Target="../media/image3280.png"/><Relationship Id="rId236" Type="http://schemas.openxmlformats.org/officeDocument/2006/relationships/customXml" Target="../ink/ink3382.xml"/><Relationship Id="rId257" Type="http://schemas.openxmlformats.org/officeDocument/2006/relationships/image" Target="../media/image3301.png"/><Relationship Id="rId278" Type="http://schemas.openxmlformats.org/officeDocument/2006/relationships/customXml" Target="../ink/ink3403.xml"/><Relationship Id="rId401" Type="http://schemas.openxmlformats.org/officeDocument/2006/relationships/image" Target="../media/image3372.png"/><Relationship Id="rId422" Type="http://schemas.openxmlformats.org/officeDocument/2006/relationships/image" Target="../media/image3382.png"/><Relationship Id="rId303" Type="http://schemas.openxmlformats.org/officeDocument/2006/relationships/image" Target="../media/image3324.png"/><Relationship Id="rId42" Type="http://schemas.openxmlformats.org/officeDocument/2006/relationships/customXml" Target="../ink/ink3285.xml"/><Relationship Id="rId84" Type="http://schemas.openxmlformats.org/officeDocument/2006/relationships/customXml" Target="../ink/ink3306.xml"/><Relationship Id="rId138" Type="http://schemas.openxmlformats.org/officeDocument/2006/relationships/customXml" Target="../ink/ink3333.xml"/><Relationship Id="rId345" Type="http://schemas.openxmlformats.org/officeDocument/2006/relationships/image" Target="../media/image3344.png"/><Relationship Id="rId387" Type="http://schemas.openxmlformats.org/officeDocument/2006/relationships/image" Target="../media/image3365.png"/><Relationship Id="rId191" Type="http://schemas.openxmlformats.org/officeDocument/2006/relationships/image" Target="../media/image3268.png"/><Relationship Id="rId205" Type="http://schemas.openxmlformats.org/officeDocument/2006/relationships/image" Target="../media/image3275.png"/><Relationship Id="rId247" Type="http://schemas.openxmlformats.org/officeDocument/2006/relationships/image" Target="../media/image3296.png"/><Relationship Id="rId412" Type="http://schemas.openxmlformats.org/officeDocument/2006/relationships/customXml" Target="../ink/ink3470.xml"/><Relationship Id="rId107" Type="http://schemas.openxmlformats.org/officeDocument/2006/relationships/image" Target="../media/image3227.png"/><Relationship Id="rId289" Type="http://schemas.openxmlformats.org/officeDocument/2006/relationships/image" Target="../media/image3317.png"/><Relationship Id="rId11" Type="http://schemas.openxmlformats.org/officeDocument/2006/relationships/image" Target="../media/image3179.png"/><Relationship Id="rId53" Type="http://schemas.openxmlformats.org/officeDocument/2006/relationships/image" Target="../media/image3200.png"/><Relationship Id="rId149" Type="http://schemas.openxmlformats.org/officeDocument/2006/relationships/image" Target="../media/image3247.png"/><Relationship Id="rId314" Type="http://schemas.openxmlformats.org/officeDocument/2006/relationships/customXml" Target="../ink/ink3421.xml"/><Relationship Id="rId356" Type="http://schemas.openxmlformats.org/officeDocument/2006/relationships/customXml" Target="../ink/ink3442.xml"/><Relationship Id="rId398" Type="http://schemas.openxmlformats.org/officeDocument/2006/relationships/customXml" Target="../ink/ink3463.xml"/><Relationship Id="rId95" Type="http://schemas.openxmlformats.org/officeDocument/2006/relationships/image" Target="../media/image3221.png"/><Relationship Id="rId160" Type="http://schemas.openxmlformats.org/officeDocument/2006/relationships/customXml" Target="../ink/ink3344.xml"/><Relationship Id="rId216" Type="http://schemas.openxmlformats.org/officeDocument/2006/relationships/customXml" Target="../ink/ink3372.xml"/><Relationship Id="rId423" Type="http://schemas.openxmlformats.org/officeDocument/2006/relationships/customXml" Target="../ink/ink3476.xml"/><Relationship Id="rId258" Type="http://schemas.openxmlformats.org/officeDocument/2006/relationships/customXml" Target="../ink/ink3393.xml"/><Relationship Id="rId22" Type="http://schemas.openxmlformats.org/officeDocument/2006/relationships/customXml" Target="../ink/ink3275.xml"/><Relationship Id="rId64" Type="http://schemas.openxmlformats.org/officeDocument/2006/relationships/customXml" Target="../ink/ink3296.xml"/><Relationship Id="rId118" Type="http://schemas.openxmlformats.org/officeDocument/2006/relationships/customXml" Target="../ink/ink3323.xml"/><Relationship Id="rId325" Type="http://schemas.openxmlformats.org/officeDocument/2006/relationships/image" Target="../media/image3334.png"/><Relationship Id="rId367" Type="http://schemas.openxmlformats.org/officeDocument/2006/relationships/image" Target="../media/image3355.png"/><Relationship Id="rId171" Type="http://schemas.openxmlformats.org/officeDocument/2006/relationships/image" Target="../media/image3258.png"/><Relationship Id="rId227" Type="http://schemas.openxmlformats.org/officeDocument/2006/relationships/image" Target="../media/image3286.png"/><Relationship Id="rId269" Type="http://schemas.openxmlformats.org/officeDocument/2006/relationships/image" Target="../media/image3307.png"/><Relationship Id="rId434" Type="http://schemas.openxmlformats.org/officeDocument/2006/relationships/image" Target="../media/image3388.png"/><Relationship Id="rId33" Type="http://schemas.openxmlformats.org/officeDocument/2006/relationships/image" Target="../media/image3190.png"/><Relationship Id="rId129" Type="http://schemas.openxmlformats.org/officeDocument/2006/relationships/image" Target="../media/image3238.png"/><Relationship Id="rId280" Type="http://schemas.openxmlformats.org/officeDocument/2006/relationships/customXml" Target="../ink/ink3404.xml"/><Relationship Id="rId336" Type="http://schemas.openxmlformats.org/officeDocument/2006/relationships/customXml" Target="../ink/ink3432.xml"/><Relationship Id="rId75" Type="http://schemas.openxmlformats.org/officeDocument/2006/relationships/image" Target="../media/image3211.png"/><Relationship Id="rId140" Type="http://schemas.openxmlformats.org/officeDocument/2006/relationships/customXml" Target="../ink/ink3334.xml"/><Relationship Id="rId182" Type="http://schemas.openxmlformats.org/officeDocument/2006/relationships/customXml" Target="../ink/ink3355.xml"/><Relationship Id="rId378" Type="http://schemas.openxmlformats.org/officeDocument/2006/relationships/customXml" Target="../ink/ink3453.xml"/><Relationship Id="rId403" Type="http://schemas.openxmlformats.org/officeDocument/2006/relationships/image" Target="../media/image3373.png"/><Relationship Id="rId6" Type="http://schemas.openxmlformats.org/officeDocument/2006/relationships/customXml" Target="../ink/ink3267.xml"/><Relationship Id="rId238" Type="http://schemas.openxmlformats.org/officeDocument/2006/relationships/customXml" Target="../ink/ink3383.xml"/><Relationship Id="rId291" Type="http://schemas.openxmlformats.org/officeDocument/2006/relationships/image" Target="../media/image3318.png"/><Relationship Id="rId305" Type="http://schemas.openxmlformats.org/officeDocument/2006/relationships/image" Target="../media/image3325.png"/><Relationship Id="rId347" Type="http://schemas.openxmlformats.org/officeDocument/2006/relationships/image" Target="../media/image3345.png"/><Relationship Id="rId44" Type="http://schemas.openxmlformats.org/officeDocument/2006/relationships/customXml" Target="../ink/ink3286.xml"/><Relationship Id="rId86" Type="http://schemas.openxmlformats.org/officeDocument/2006/relationships/customXml" Target="../ink/ink3307.xml"/><Relationship Id="rId151" Type="http://schemas.openxmlformats.org/officeDocument/2006/relationships/image" Target="../media/image3248.png"/><Relationship Id="rId389" Type="http://schemas.openxmlformats.org/officeDocument/2006/relationships/image" Target="../media/image3366.png"/><Relationship Id="rId193" Type="http://schemas.openxmlformats.org/officeDocument/2006/relationships/image" Target="../media/image3269.png"/><Relationship Id="rId207" Type="http://schemas.openxmlformats.org/officeDocument/2006/relationships/image" Target="../media/image3276.png"/><Relationship Id="rId249" Type="http://schemas.openxmlformats.org/officeDocument/2006/relationships/image" Target="../media/image3297.png"/><Relationship Id="rId414" Type="http://schemas.openxmlformats.org/officeDocument/2006/relationships/image" Target="../media/image3378.png"/><Relationship Id="rId13" Type="http://schemas.openxmlformats.org/officeDocument/2006/relationships/image" Target="../media/image3180.png"/><Relationship Id="rId109" Type="http://schemas.openxmlformats.org/officeDocument/2006/relationships/image" Target="../media/image3228.png"/><Relationship Id="rId260" Type="http://schemas.openxmlformats.org/officeDocument/2006/relationships/customXml" Target="../ink/ink3394.xml"/><Relationship Id="rId316" Type="http://schemas.openxmlformats.org/officeDocument/2006/relationships/customXml" Target="../ink/ink3422.xml"/><Relationship Id="rId55" Type="http://schemas.openxmlformats.org/officeDocument/2006/relationships/image" Target="../media/image3201.png"/><Relationship Id="rId97" Type="http://schemas.openxmlformats.org/officeDocument/2006/relationships/image" Target="../media/image3222.png"/><Relationship Id="rId120" Type="http://schemas.openxmlformats.org/officeDocument/2006/relationships/customXml" Target="../ink/ink3324.xml"/><Relationship Id="rId358" Type="http://schemas.openxmlformats.org/officeDocument/2006/relationships/customXml" Target="../ink/ink3443.xml"/><Relationship Id="rId162" Type="http://schemas.openxmlformats.org/officeDocument/2006/relationships/customXml" Target="../ink/ink3345.xml"/><Relationship Id="rId218" Type="http://schemas.openxmlformats.org/officeDocument/2006/relationships/customXml" Target="../ink/ink3373.xml"/><Relationship Id="rId425" Type="http://schemas.openxmlformats.org/officeDocument/2006/relationships/customXml" Target="../ink/ink3477.xml"/><Relationship Id="rId271" Type="http://schemas.openxmlformats.org/officeDocument/2006/relationships/image" Target="../media/image3308.png"/><Relationship Id="rId24" Type="http://schemas.openxmlformats.org/officeDocument/2006/relationships/customXml" Target="../ink/ink3276.xml"/><Relationship Id="rId66" Type="http://schemas.openxmlformats.org/officeDocument/2006/relationships/customXml" Target="../ink/ink3297.xml"/><Relationship Id="rId131" Type="http://schemas.openxmlformats.org/officeDocument/2006/relationships/image" Target="../media/image3239.png"/><Relationship Id="rId327" Type="http://schemas.openxmlformats.org/officeDocument/2006/relationships/image" Target="../media/image3335.png"/><Relationship Id="rId369" Type="http://schemas.openxmlformats.org/officeDocument/2006/relationships/image" Target="../media/image3356.png"/><Relationship Id="rId173" Type="http://schemas.openxmlformats.org/officeDocument/2006/relationships/image" Target="../media/image3259.png"/><Relationship Id="rId229" Type="http://schemas.openxmlformats.org/officeDocument/2006/relationships/image" Target="../media/image3287.png"/><Relationship Id="rId380" Type="http://schemas.openxmlformats.org/officeDocument/2006/relationships/customXml" Target="../ink/ink3454.xml"/><Relationship Id="rId240" Type="http://schemas.openxmlformats.org/officeDocument/2006/relationships/customXml" Target="../ink/ink3384.xml"/><Relationship Id="rId35" Type="http://schemas.openxmlformats.org/officeDocument/2006/relationships/image" Target="../media/image3191.png"/><Relationship Id="rId77" Type="http://schemas.openxmlformats.org/officeDocument/2006/relationships/image" Target="../media/image3212.png"/><Relationship Id="rId100" Type="http://schemas.openxmlformats.org/officeDocument/2006/relationships/customXml" Target="../ink/ink3314.xml"/><Relationship Id="rId282" Type="http://schemas.openxmlformats.org/officeDocument/2006/relationships/customXml" Target="../ink/ink3405.xml"/><Relationship Id="rId338" Type="http://schemas.openxmlformats.org/officeDocument/2006/relationships/customXml" Target="../ink/ink3433.xml"/><Relationship Id="rId8" Type="http://schemas.openxmlformats.org/officeDocument/2006/relationships/customXml" Target="../ink/ink3268.xml"/><Relationship Id="rId142" Type="http://schemas.openxmlformats.org/officeDocument/2006/relationships/customXml" Target="../ink/ink3335.xml"/><Relationship Id="rId184" Type="http://schemas.openxmlformats.org/officeDocument/2006/relationships/customXml" Target="../ink/ink3356.xml"/><Relationship Id="rId391" Type="http://schemas.openxmlformats.org/officeDocument/2006/relationships/image" Target="../media/image3367.png"/><Relationship Id="rId405" Type="http://schemas.openxmlformats.org/officeDocument/2006/relationships/image" Target="../media/image3374.png"/><Relationship Id="rId251" Type="http://schemas.openxmlformats.org/officeDocument/2006/relationships/image" Target="../media/image3298.png"/><Relationship Id="rId46" Type="http://schemas.openxmlformats.org/officeDocument/2006/relationships/customXml" Target="../ink/ink3287.xml"/><Relationship Id="rId293" Type="http://schemas.openxmlformats.org/officeDocument/2006/relationships/image" Target="../media/image3319.png"/><Relationship Id="rId307" Type="http://schemas.openxmlformats.org/officeDocument/2006/relationships/image" Target="../media/image3326.png"/><Relationship Id="rId349" Type="http://schemas.openxmlformats.org/officeDocument/2006/relationships/image" Target="../media/image3346.png"/><Relationship Id="rId88" Type="http://schemas.openxmlformats.org/officeDocument/2006/relationships/customXml" Target="../ink/ink3308.xml"/><Relationship Id="rId111" Type="http://schemas.openxmlformats.org/officeDocument/2006/relationships/image" Target="../media/image3229.png"/><Relationship Id="rId153" Type="http://schemas.openxmlformats.org/officeDocument/2006/relationships/image" Target="../media/image3249.png"/><Relationship Id="rId195" Type="http://schemas.openxmlformats.org/officeDocument/2006/relationships/image" Target="../media/image3270.png"/><Relationship Id="rId209" Type="http://schemas.openxmlformats.org/officeDocument/2006/relationships/image" Target="../media/image3277.png"/><Relationship Id="rId360" Type="http://schemas.openxmlformats.org/officeDocument/2006/relationships/customXml" Target="../ink/ink3444.xml"/><Relationship Id="rId416" Type="http://schemas.openxmlformats.org/officeDocument/2006/relationships/image" Target="../media/image3379.png"/><Relationship Id="rId220" Type="http://schemas.openxmlformats.org/officeDocument/2006/relationships/customXml" Target="../ink/ink3374.xml"/><Relationship Id="rId15" Type="http://schemas.openxmlformats.org/officeDocument/2006/relationships/image" Target="../media/image3181.png"/><Relationship Id="rId57" Type="http://schemas.openxmlformats.org/officeDocument/2006/relationships/image" Target="../media/image3202.png"/><Relationship Id="rId262" Type="http://schemas.openxmlformats.org/officeDocument/2006/relationships/customXml" Target="../ink/ink3395.xml"/><Relationship Id="rId318" Type="http://schemas.openxmlformats.org/officeDocument/2006/relationships/customXml" Target="../ink/ink3423.xml"/><Relationship Id="rId99" Type="http://schemas.openxmlformats.org/officeDocument/2006/relationships/image" Target="../media/image3223.png"/><Relationship Id="rId122" Type="http://schemas.openxmlformats.org/officeDocument/2006/relationships/customXml" Target="../ink/ink3325.xml"/><Relationship Id="rId164" Type="http://schemas.openxmlformats.org/officeDocument/2006/relationships/customXml" Target="../ink/ink3346.xml"/><Relationship Id="rId371" Type="http://schemas.openxmlformats.org/officeDocument/2006/relationships/image" Target="../media/image3357.png"/><Relationship Id="rId427" Type="http://schemas.openxmlformats.org/officeDocument/2006/relationships/customXml" Target="../ink/ink3478.xml"/><Relationship Id="rId26" Type="http://schemas.openxmlformats.org/officeDocument/2006/relationships/customXml" Target="../ink/ink3277.xml"/><Relationship Id="rId231" Type="http://schemas.openxmlformats.org/officeDocument/2006/relationships/image" Target="../media/image3288.png"/><Relationship Id="rId273" Type="http://schemas.openxmlformats.org/officeDocument/2006/relationships/image" Target="../media/image3309.png"/><Relationship Id="rId329" Type="http://schemas.openxmlformats.org/officeDocument/2006/relationships/image" Target="../media/image3336.png"/><Relationship Id="rId68" Type="http://schemas.openxmlformats.org/officeDocument/2006/relationships/customXml" Target="../ink/ink3298.xml"/><Relationship Id="rId133" Type="http://schemas.openxmlformats.org/officeDocument/2006/relationships/image" Target="../media/image3240.png"/><Relationship Id="rId175" Type="http://schemas.openxmlformats.org/officeDocument/2006/relationships/image" Target="../media/image3260.png"/><Relationship Id="rId340" Type="http://schemas.openxmlformats.org/officeDocument/2006/relationships/customXml" Target="../ink/ink3434.xml"/><Relationship Id="rId200" Type="http://schemas.openxmlformats.org/officeDocument/2006/relationships/customXml" Target="../ink/ink3364.xml"/><Relationship Id="rId382" Type="http://schemas.openxmlformats.org/officeDocument/2006/relationships/customXml" Target="../ink/ink3455.xml"/><Relationship Id="rId242" Type="http://schemas.openxmlformats.org/officeDocument/2006/relationships/customXml" Target="../ink/ink3385.xml"/><Relationship Id="rId284" Type="http://schemas.openxmlformats.org/officeDocument/2006/relationships/customXml" Target="../ink/ink3406.xml"/><Relationship Id="rId37" Type="http://schemas.openxmlformats.org/officeDocument/2006/relationships/image" Target="../media/image3192.png"/><Relationship Id="rId79" Type="http://schemas.openxmlformats.org/officeDocument/2006/relationships/image" Target="../media/image3213.png"/><Relationship Id="rId102" Type="http://schemas.openxmlformats.org/officeDocument/2006/relationships/customXml" Target="../ink/ink3315.xml"/><Relationship Id="rId144" Type="http://schemas.openxmlformats.org/officeDocument/2006/relationships/customXml" Target="../ink/ink3336.xml"/><Relationship Id="rId90" Type="http://schemas.openxmlformats.org/officeDocument/2006/relationships/customXml" Target="../ink/ink3309.xml"/><Relationship Id="rId186" Type="http://schemas.openxmlformats.org/officeDocument/2006/relationships/customXml" Target="../ink/ink3357.xml"/><Relationship Id="rId351" Type="http://schemas.openxmlformats.org/officeDocument/2006/relationships/image" Target="../media/image3347.png"/><Relationship Id="rId393" Type="http://schemas.openxmlformats.org/officeDocument/2006/relationships/image" Target="../media/image3368.png"/><Relationship Id="rId407" Type="http://schemas.openxmlformats.org/officeDocument/2006/relationships/image" Target="../media/image3375.png"/><Relationship Id="rId211" Type="http://schemas.openxmlformats.org/officeDocument/2006/relationships/image" Target="../media/image3278.png"/><Relationship Id="rId253" Type="http://schemas.openxmlformats.org/officeDocument/2006/relationships/image" Target="../media/image3299.png"/><Relationship Id="rId295" Type="http://schemas.openxmlformats.org/officeDocument/2006/relationships/image" Target="../media/image3320.png"/><Relationship Id="rId309" Type="http://schemas.openxmlformats.org/officeDocument/2006/relationships/image" Target="../media/image3327.png"/><Relationship Id="rId48" Type="http://schemas.openxmlformats.org/officeDocument/2006/relationships/customXml" Target="../ink/ink3288.xml"/><Relationship Id="rId113" Type="http://schemas.openxmlformats.org/officeDocument/2006/relationships/image" Target="../media/image3230.png"/><Relationship Id="rId320" Type="http://schemas.openxmlformats.org/officeDocument/2006/relationships/customXml" Target="../ink/ink3424.xml"/><Relationship Id="rId155" Type="http://schemas.openxmlformats.org/officeDocument/2006/relationships/image" Target="../media/image3250.png"/><Relationship Id="rId197" Type="http://schemas.openxmlformats.org/officeDocument/2006/relationships/image" Target="../media/image3271.png"/><Relationship Id="rId362" Type="http://schemas.openxmlformats.org/officeDocument/2006/relationships/customXml" Target="../ink/ink3445.xml"/><Relationship Id="rId418" Type="http://schemas.openxmlformats.org/officeDocument/2006/relationships/image" Target="../media/image3380.png"/><Relationship Id="rId222" Type="http://schemas.openxmlformats.org/officeDocument/2006/relationships/customXml" Target="../ink/ink3375.xml"/><Relationship Id="rId264" Type="http://schemas.openxmlformats.org/officeDocument/2006/relationships/customXml" Target="../ink/ink3396.xml"/><Relationship Id="rId17" Type="http://schemas.openxmlformats.org/officeDocument/2006/relationships/image" Target="../media/image3182.png"/><Relationship Id="rId59" Type="http://schemas.openxmlformats.org/officeDocument/2006/relationships/image" Target="../media/image3203.png"/><Relationship Id="rId124" Type="http://schemas.openxmlformats.org/officeDocument/2006/relationships/customXml" Target="../ink/ink3326.xml"/><Relationship Id="rId70" Type="http://schemas.openxmlformats.org/officeDocument/2006/relationships/customXml" Target="../ink/ink3299.xml"/><Relationship Id="rId166" Type="http://schemas.openxmlformats.org/officeDocument/2006/relationships/customXml" Target="../ink/ink3347.xml"/><Relationship Id="rId331" Type="http://schemas.openxmlformats.org/officeDocument/2006/relationships/image" Target="../media/image3337.png"/><Relationship Id="rId373" Type="http://schemas.openxmlformats.org/officeDocument/2006/relationships/image" Target="../media/image3358.png"/><Relationship Id="rId429" Type="http://schemas.openxmlformats.org/officeDocument/2006/relationships/customXml" Target="../ink/ink3479.xml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289.png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539.xml"/><Relationship Id="rId21" Type="http://schemas.openxmlformats.org/officeDocument/2006/relationships/customXml" Target="../ink/ink3491.xml"/><Relationship Id="rId324" Type="http://schemas.openxmlformats.org/officeDocument/2006/relationships/image" Target="../media/image3548.png"/><Relationship Id="rId531" Type="http://schemas.openxmlformats.org/officeDocument/2006/relationships/customXml" Target="../ink/ink3746.xml"/><Relationship Id="rId170" Type="http://schemas.openxmlformats.org/officeDocument/2006/relationships/image" Target="../media/image3471.png"/><Relationship Id="rId268" Type="http://schemas.openxmlformats.org/officeDocument/2006/relationships/image" Target="../media/image3520.png"/><Relationship Id="rId475" Type="http://schemas.openxmlformats.org/officeDocument/2006/relationships/customXml" Target="../ink/ink3718.xml"/><Relationship Id="rId32" Type="http://schemas.openxmlformats.org/officeDocument/2006/relationships/image" Target="../media/image3403.png"/><Relationship Id="rId128" Type="http://schemas.openxmlformats.org/officeDocument/2006/relationships/image" Target="../media/image3450.png"/><Relationship Id="rId335" Type="http://schemas.openxmlformats.org/officeDocument/2006/relationships/customXml" Target="../ink/ink3648.xml"/><Relationship Id="rId542" Type="http://schemas.openxmlformats.org/officeDocument/2006/relationships/image" Target="../media/image3657.png"/><Relationship Id="rId181" Type="http://schemas.openxmlformats.org/officeDocument/2006/relationships/customXml" Target="../ink/ink3571.xml"/><Relationship Id="rId402" Type="http://schemas.openxmlformats.org/officeDocument/2006/relationships/image" Target="../media/image3587.png"/><Relationship Id="rId279" Type="http://schemas.openxmlformats.org/officeDocument/2006/relationships/customXml" Target="../ink/ink3620.xml"/><Relationship Id="rId486" Type="http://schemas.openxmlformats.org/officeDocument/2006/relationships/image" Target="../media/image3629.png"/><Relationship Id="rId43" Type="http://schemas.openxmlformats.org/officeDocument/2006/relationships/customXml" Target="../ink/ink3502.xml"/><Relationship Id="rId139" Type="http://schemas.openxmlformats.org/officeDocument/2006/relationships/customXml" Target="../ink/ink3550.xml"/><Relationship Id="rId346" Type="http://schemas.openxmlformats.org/officeDocument/2006/relationships/image" Target="../media/image3559.png"/><Relationship Id="rId553" Type="http://schemas.openxmlformats.org/officeDocument/2006/relationships/customXml" Target="../ink/ink3757.xml"/><Relationship Id="rId192" Type="http://schemas.openxmlformats.org/officeDocument/2006/relationships/image" Target="../media/image3482.png"/><Relationship Id="rId206" Type="http://schemas.openxmlformats.org/officeDocument/2006/relationships/image" Target="../media/image3489.png"/><Relationship Id="rId413" Type="http://schemas.openxmlformats.org/officeDocument/2006/relationships/customXml" Target="../ink/ink3687.xml"/><Relationship Id="rId497" Type="http://schemas.openxmlformats.org/officeDocument/2006/relationships/customXml" Target="../ink/ink3729.xml"/><Relationship Id="rId357" Type="http://schemas.openxmlformats.org/officeDocument/2006/relationships/customXml" Target="../ink/ink3659.xml"/><Relationship Id="rId54" Type="http://schemas.openxmlformats.org/officeDocument/2006/relationships/image" Target="../media/image3414.png"/><Relationship Id="rId217" Type="http://schemas.openxmlformats.org/officeDocument/2006/relationships/customXml" Target="../ink/ink3589.xml"/><Relationship Id="rId564" Type="http://schemas.openxmlformats.org/officeDocument/2006/relationships/customXml" Target="../ink/ink3763.xml"/><Relationship Id="rId424" Type="http://schemas.openxmlformats.org/officeDocument/2006/relationships/image" Target="../media/image3598.png"/><Relationship Id="rId270" Type="http://schemas.openxmlformats.org/officeDocument/2006/relationships/image" Target="../media/image3521.png"/><Relationship Id="rId65" Type="http://schemas.openxmlformats.org/officeDocument/2006/relationships/customXml" Target="../ink/ink3513.xml"/><Relationship Id="rId130" Type="http://schemas.openxmlformats.org/officeDocument/2006/relationships/image" Target="../media/image3451.png"/><Relationship Id="rId368" Type="http://schemas.openxmlformats.org/officeDocument/2006/relationships/image" Target="../media/image3570.png"/><Relationship Id="rId575" Type="http://schemas.openxmlformats.org/officeDocument/2006/relationships/customXml" Target="../ink/ink3769.xml"/><Relationship Id="rId228" Type="http://schemas.openxmlformats.org/officeDocument/2006/relationships/image" Target="../media/image3500.png"/><Relationship Id="rId435" Type="http://schemas.openxmlformats.org/officeDocument/2006/relationships/customXml" Target="../ink/ink3698.xml"/><Relationship Id="rId281" Type="http://schemas.openxmlformats.org/officeDocument/2006/relationships/customXml" Target="../ink/ink3621.xml"/><Relationship Id="rId502" Type="http://schemas.openxmlformats.org/officeDocument/2006/relationships/image" Target="../media/image3637.png"/><Relationship Id="rId76" Type="http://schemas.openxmlformats.org/officeDocument/2006/relationships/image" Target="../media/image3425.png"/><Relationship Id="rId141" Type="http://schemas.openxmlformats.org/officeDocument/2006/relationships/customXml" Target="../ink/ink3551.xml"/><Relationship Id="rId379" Type="http://schemas.openxmlformats.org/officeDocument/2006/relationships/customXml" Target="../ink/ink3670.xml"/><Relationship Id="rId586" Type="http://schemas.openxmlformats.org/officeDocument/2006/relationships/customXml" Target="../ink/ink3775.xml"/><Relationship Id="rId7" Type="http://schemas.openxmlformats.org/officeDocument/2006/relationships/customXml" Target="../ink/ink3484.xml"/><Relationship Id="rId239" Type="http://schemas.openxmlformats.org/officeDocument/2006/relationships/customXml" Target="../ink/ink3600.xml"/><Relationship Id="rId446" Type="http://schemas.openxmlformats.org/officeDocument/2006/relationships/image" Target="../media/image3609.png"/><Relationship Id="rId292" Type="http://schemas.openxmlformats.org/officeDocument/2006/relationships/image" Target="../media/image3532.png"/><Relationship Id="rId306" Type="http://schemas.openxmlformats.org/officeDocument/2006/relationships/image" Target="../media/image3539.png"/><Relationship Id="rId87" Type="http://schemas.openxmlformats.org/officeDocument/2006/relationships/customXml" Target="../ink/ink3524.xml"/><Relationship Id="rId513" Type="http://schemas.openxmlformats.org/officeDocument/2006/relationships/customXml" Target="../ink/ink3737.xml"/><Relationship Id="rId597" Type="http://schemas.openxmlformats.org/officeDocument/2006/relationships/image" Target="../media/image3683.png"/><Relationship Id="rId152" Type="http://schemas.openxmlformats.org/officeDocument/2006/relationships/image" Target="../media/image3462.png"/><Relationship Id="rId457" Type="http://schemas.openxmlformats.org/officeDocument/2006/relationships/customXml" Target="../ink/ink3709.xml"/><Relationship Id="rId14" Type="http://schemas.openxmlformats.org/officeDocument/2006/relationships/image" Target="../media/image3394.png"/><Relationship Id="rId56" Type="http://schemas.openxmlformats.org/officeDocument/2006/relationships/image" Target="../media/image3415.png"/><Relationship Id="rId317" Type="http://schemas.openxmlformats.org/officeDocument/2006/relationships/customXml" Target="../ink/ink3639.xml"/><Relationship Id="rId359" Type="http://schemas.openxmlformats.org/officeDocument/2006/relationships/customXml" Target="../ink/ink3660.xml"/><Relationship Id="rId524" Type="http://schemas.openxmlformats.org/officeDocument/2006/relationships/image" Target="../media/image3648.png"/><Relationship Id="rId566" Type="http://schemas.openxmlformats.org/officeDocument/2006/relationships/customXml" Target="../ink/ink3764.xml"/><Relationship Id="rId98" Type="http://schemas.openxmlformats.org/officeDocument/2006/relationships/image" Target="../media/image3436.png"/><Relationship Id="rId121" Type="http://schemas.openxmlformats.org/officeDocument/2006/relationships/customXml" Target="../ink/ink3541.xml"/><Relationship Id="rId163" Type="http://schemas.openxmlformats.org/officeDocument/2006/relationships/customXml" Target="../ink/ink3562.xml"/><Relationship Id="rId219" Type="http://schemas.openxmlformats.org/officeDocument/2006/relationships/customXml" Target="../ink/ink3590.xml"/><Relationship Id="rId370" Type="http://schemas.openxmlformats.org/officeDocument/2006/relationships/image" Target="../media/image3571.png"/><Relationship Id="rId426" Type="http://schemas.openxmlformats.org/officeDocument/2006/relationships/image" Target="../media/image3599.png"/><Relationship Id="rId230" Type="http://schemas.openxmlformats.org/officeDocument/2006/relationships/image" Target="../media/image3501.png"/><Relationship Id="rId468" Type="http://schemas.openxmlformats.org/officeDocument/2006/relationships/image" Target="../media/image3620.png"/><Relationship Id="rId25" Type="http://schemas.openxmlformats.org/officeDocument/2006/relationships/customXml" Target="../ink/ink3493.xml"/><Relationship Id="rId67" Type="http://schemas.openxmlformats.org/officeDocument/2006/relationships/customXml" Target="../ink/ink3514.xml"/><Relationship Id="rId272" Type="http://schemas.openxmlformats.org/officeDocument/2006/relationships/image" Target="../media/image3522.png"/><Relationship Id="rId328" Type="http://schemas.openxmlformats.org/officeDocument/2006/relationships/image" Target="../media/image3550.png"/><Relationship Id="rId535" Type="http://schemas.openxmlformats.org/officeDocument/2006/relationships/customXml" Target="../ink/ink3748.xml"/><Relationship Id="rId577" Type="http://schemas.openxmlformats.org/officeDocument/2006/relationships/customXml" Target="../ink/ink3770.xml"/><Relationship Id="rId132" Type="http://schemas.openxmlformats.org/officeDocument/2006/relationships/image" Target="../media/image3452.png"/><Relationship Id="rId174" Type="http://schemas.openxmlformats.org/officeDocument/2006/relationships/image" Target="../media/image3473.png"/><Relationship Id="rId381" Type="http://schemas.openxmlformats.org/officeDocument/2006/relationships/customXml" Target="../ink/ink3671.xml"/><Relationship Id="rId602" Type="http://schemas.openxmlformats.org/officeDocument/2006/relationships/customXml" Target="../ink/ink3783.xml"/><Relationship Id="rId241" Type="http://schemas.openxmlformats.org/officeDocument/2006/relationships/customXml" Target="../ink/ink3601.xml"/><Relationship Id="rId437" Type="http://schemas.openxmlformats.org/officeDocument/2006/relationships/customXml" Target="../ink/ink3699.xml"/><Relationship Id="rId479" Type="http://schemas.openxmlformats.org/officeDocument/2006/relationships/customXml" Target="../ink/ink3720.xml"/><Relationship Id="rId36" Type="http://schemas.openxmlformats.org/officeDocument/2006/relationships/image" Target="../media/image3405.png"/><Relationship Id="rId283" Type="http://schemas.openxmlformats.org/officeDocument/2006/relationships/customXml" Target="../ink/ink3622.xml"/><Relationship Id="rId339" Type="http://schemas.openxmlformats.org/officeDocument/2006/relationships/customXml" Target="../ink/ink3650.xml"/><Relationship Id="rId490" Type="http://schemas.openxmlformats.org/officeDocument/2006/relationships/image" Target="../media/image3631.png"/><Relationship Id="rId504" Type="http://schemas.openxmlformats.org/officeDocument/2006/relationships/image" Target="../media/image3638.png"/><Relationship Id="rId546" Type="http://schemas.openxmlformats.org/officeDocument/2006/relationships/image" Target="../media/image3659.png"/><Relationship Id="rId78" Type="http://schemas.openxmlformats.org/officeDocument/2006/relationships/image" Target="../media/image3426.png"/><Relationship Id="rId101" Type="http://schemas.openxmlformats.org/officeDocument/2006/relationships/customXml" Target="../ink/ink3531.xml"/><Relationship Id="rId143" Type="http://schemas.openxmlformats.org/officeDocument/2006/relationships/customXml" Target="../ink/ink3552.xml"/><Relationship Id="rId185" Type="http://schemas.openxmlformats.org/officeDocument/2006/relationships/customXml" Target="../ink/ink3573.xml"/><Relationship Id="rId350" Type="http://schemas.openxmlformats.org/officeDocument/2006/relationships/image" Target="../media/image3561.png"/><Relationship Id="rId406" Type="http://schemas.openxmlformats.org/officeDocument/2006/relationships/image" Target="../media/image3589.png"/><Relationship Id="rId588" Type="http://schemas.openxmlformats.org/officeDocument/2006/relationships/customXml" Target="../ink/ink3776.xml"/><Relationship Id="rId9" Type="http://schemas.openxmlformats.org/officeDocument/2006/relationships/customXml" Target="../ink/ink3485.xml"/><Relationship Id="rId210" Type="http://schemas.openxmlformats.org/officeDocument/2006/relationships/image" Target="../media/image3491.png"/><Relationship Id="rId392" Type="http://schemas.openxmlformats.org/officeDocument/2006/relationships/image" Target="../media/image3582.png"/><Relationship Id="rId448" Type="http://schemas.openxmlformats.org/officeDocument/2006/relationships/image" Target="../media/image3610.png"/><Relationship Id="rId252" Type="http://schemas.openxmlformats.org/officeDocument/2006/relationships/image" Target="../media/image3512.png"/><Relationship Id="rId294" Type="http://schemas.openxmlformats.org/officeDocument/2006/relationships/image" Target="../media/image3533.png"/><Relationship Id="rId308" Type="http://schemas.openxmlformats.org/officeDocument/2006/relationships/image" Target="../media/image3540.png"/><Relationship Id="rId515" Type="http://schemas.openxmlformats.org/officeDocument/2006/relationships/customXml" Target="../ink/ink3738.xml"/><Relationship Id="rId47" Type="http://schemas.openxmlformats.org/officeDocument/2006/relationships/customXml" Target="../ink/ink3504.xml"/><Relationship Id="rId89" Type="http://schemas.openxmlformats.org/officeDocument/2006/relationships/customXml" Target="../ink/ink3525.xml"/><Relationship Id="rId112" Type="http://schemas.openxmlformats.org/officeDocument/2006/relationships/image" Target="../media/image3442.png"/><Relationship Id="rId154" Type="http://schemas.openxmlformats.org/officeDocument/2006/relationships/image" Target="../media/image3463.png"/><Relationship Id="rId361" Type="http://schemas.openxmlformats.org/officeDocument/2006/relationships/customXml" Target="../ink/ink3661.xml"/><Relationship Id="rId557" Type="http://schemas.openxmlformats.org/officeDocument/2006/relationships/customXml" Target="../ink/ink3759.xml"/><Relationship Id="rId599" Type="http://schemas.openxmlformats.org/officeDocument/2006/relationships/image" Target="../media/image3684.png"/><Relationship Id="rId196" Type="http://schemas.openxmlformats.org/officeDocument/2006/relationships/image" Target="../media/image3484.png"/><Relationship Id="rId417" Type="http://schemas.openxmlformats.org/officeDocument/2006/relationships/customXml" Target="../ink/ink3689.xml"/><Relationship Id="rId459" Type="http://schemas.openxmlformats.org/officeDocument/2006/relationships/customXml" Target="../ink/ink3710.xml"/><Relationship Id="rId16" Type="http://schemas.openxmlformats.org/officeDocument/2006/relationships/image" Target="../media/image3395.png"/><Relationship Id="rId221" Type="http://schemas.openxmlformats.org/officeDocument/2006/relationships/customXml" Target="../ink/ink3591.xml"/><Relationship Id="rId263" Type="http://schemas.openxmlformats.org/officeDocument/2006/relationships/customXml" Target="../ink/ink3612.xml"/><Relationship Id="rId319" Type="http://schemas.openxmlformats.org/officeDocument/2006/relationships/customXml" Target="../ink/ink3640.xml"/><Relationship Id="rId470" Type="http://schemas.openxmlformats.org/officeDocument/2006/relationships/image" Target="../media/image3621.png"/><Relationship Id="rId526" Type="http://schemas.openxmlformats.org/officeDocument/2006/relationships/image" Target="../media/image3649.png"/><Relationship Id="rId58" Type="http://schemas.openxmlformats.org/officeDocument/2006/relationships/image" Target="../media/image3416.png"/><Relationship Id="rId123" Type="http://schemas.openxmlformats.org/officeDocument/2006/relationships/customXml" Target="../ink/ink3542.xml"/><Relationship Id="rId330" Type="http://schemas.openxmlformats.org/officeDocument/2006/relationships/image" Target="../media/image3551.png"/><Relationship Id="rId568" Type="http://schemas.openxmlformats.org/officeDocument/2006/relationships/customXml" Target="../ink/ink3765.xml"/><Relationship Id="rId165" Type="http://schemas.openxmlformats.org/officeDocument/2006/relationships/customXml" Target="../ink/ink3563.xml"/><Relationship Id="rId372" Type="http://schemas.openxmlformats.org/officeDocument/2006/relationships/image" Target="../media/image3572.png"/><Relationship Id="rId428" Type="http://schemas.openxmlformats.org/officeDocument/2006/relationships/image" Target="../media/image3600.png"/><Relationship Id="rId232" Type="http://schemas.openxmlformats.org/officeDocument/2006/relationships/image" Target="../media/image3502.png"/><Relationship Id="rId274" Type="http://schemas.openxmlformats.org/officeDocument/2006/relationships/image" Target="../media/image3523.png"/><Relationship Id="rId481" Type="http://schemas.openxmlformats.org/officeDocument/2006/relationships/customXml" Target="../ink/ink3721.xml"/><Relationship Id="rId27" Type="http://schemas.openxmlformats.org/officeDocument/2006/relationships/customXml" Target="../ink/ink3494.xml"/><Relationship Id="rId69" Type="http://schemas.openxmlformats.org/officeDocument/2006/relationships/customXml" Target="../ink/ink3515.xml"/><Relationship Id="rId134" Type="http://schemas.openxmlformats.org/officeDocument/2006/relationships/image" Target="../media/image3453.png"/><Relationship Id="rId537" Type="http://schemas.openxmlformats.org/officeDocument/2006/relationships/customXml" Target="../ink/ink3749.xml"/><Relationship Id="rId579" Type="http://schemas.openxmlformats.org/officeDocument/2006/relationships/customXml" Target="../ink/ink3771.xml"/><Relationship Id="rId80" Type="http://schemas.openxmlformats.org/officeDocument/2006/relationships/image" Target="../media/image3427.png"/><Relationship Id="rId176" Type="http://schemas.openxmlformats.org/officeDocument/2006/relationships/image" Target="../media/image3474.png"/><Relationship Id="rId341" Type="http://schemas.openxmlformats.org/officeDocument/2006/relationships/customXml" Target="../ink/ink3651.xml"/><Relationship Id="rId383" Type="http://schemas.openxmlformats.org/officeDocument/2006/relationships/customXml" Target="../ink/ink3672.xml"/><Relationship Id="rId439" Type="http://schemas.openxmlformats.org/officeDocument/2006/relationships/customXml" Target="../ink/ink3700.xml"/><Relationship Id="rId590" Type="http://schemas.openxmlformats.org/officeDocument/2006/relationships/customXml" Target="../ink/ink3777.xml"/><Relationship Id="rId604" Type="http://schemas.openxmlformats.org/officeDocument/2006/relationships/customXml" Target="../ink/ink3784.xml"/><Relationship Id="rId201" Type="http://schemas.openxmlformats.org/officeDocument/2006/relationships/customXml" Target="../ink/ink3581.xml"/><Relationship Id="rId243" Type="http://schemas.openxmlformats.org/officeDocument/2006/relationships/customXml" Target="../ink/ink3602.xml"/><Relationship Id="rId285" Type="http://schemas.openxmlformats.org/officeDocument/2006/relationships/customXml" Target="../ink/ink3623.xml"/><Relationship Id="rId450" Type="http://schemas.openxmlformats.org/officeDocument/2006/relationships/image" Target="../media/image3611.png"/><Relationship Id="rId506" Type="http://schemas.openxmlformats.org/officeDocument/2006/relationships/image" Target="../media/image3639.png"/><Relationship Id="rId38" Type="http://schemas.openxmlformats.org/officeDocument/2006/relationships/image" Target="../media/image3406.png"/><Relationship Id="rId103" Type="http://schemas.openxmlformats.org/officeDocument/2006/relationships/customXml" Target="../ink/ink3532.xml"/><Relationship Id="rId310" Type="http://schemas.openxmlformats.org/officeDocument/2006/relationships/image" Target="../media/image3541.png"/><Relationship Id="rId492" Type="http://schemas.openxmlformats.org/officeDocument/2006/relationships/image" Target="../media/image3632.png"/><Relationship Id="rId548" Type="http://schemas.openxmlformats.org/officeDocument/2006/relationships/image" Target="../media/image3660.png"/><Relationship Id="rId91" Type="http://schemas.openxmlformats.org/officeDocument/2006/relationships/customXml" Target="../ink/ink3526.xml"/><Relationship Id="rId145" Type="http://schemas.openxmlformats.org/officeDocument/2006/relationships/customXml" Target="../ink/ink3553.xml"/><Relationship Id="rId187" Type="http://schemas.openxmlformats.org/officeDocument/2006/relationships/customXml" Target="../ink/ink3574.xml"/><Relationship Id="rId352" Type="http://schemas.openxmlformats.org/officeDocument/2006/relationships/image" Target="../media/image3562.png"/><Relationship Id="rId394" Type="http://schemas.openxmlformats.org/officeDocument/2006/relationships/image" Target="../media/image3583.png"/><Relationship Id="rId408" Type="http://schemas.openxmlformats.org/officeDocument/2006/relationships/image" Target="../media/image3590.png"/><Relationship Id="rId212" Type="http://schemas.openxmlformats.org/officeDocument/2006/relationships/image" Target="../media/image3492.png"/><Relationship Id="rId254" Type="http://schemas.openxmlformats.org/officeDocument/2006/relationships/image" Target="../media/image3513.png"/><Relationship Id="rId49" Type="http://schemas.openxmlformats.org/officeDocument/2006/relationships/customXml" Target="../ink/ink3505.xml"/><Relationship Id="rId114" Type="http://schemas.openxmlformats.org/officeDocument/2006/relationships/image" Target="../media/image3443.png"/><Relationship Id="rId296" Type="http://schemas.openxmlformats.org/officeDocument/2006/relationships/image" Target="../media/image3534.png"/><Relationship Id="rId461" Type="http://schemas.openxmlformats.org/officeDocument/2006/relationships/customXml" Target="../ink/ink3711.xml"/><Relationship Id="rId517" Type="http://schemas.openxmlformats.org/officeDocument/2006/relationships/customXml" Target="../ink/ink3739.xml"/><Relationship Id="rId559" Type="http://schemas.openxmlformats.org/officeDocument/2006/relationships/customXml" Target="../ink/ink3760.xml"/><Relationship Id="rId60" Type="http://schemas.openxmlformats.org/officeDocument/2006/relationships/image" Target="../media/image3417.png"/><Relationship Id="rId156" Type="http://schemas.openxmlformats.org/officeDocument/2006/relationships/image" Target="../media/image3464.png"/><Relationship Id="rId198" Type="http://schemas.openxmlformats.org/officeDocument/2006/relationships/image" Target="../media/image3485.png"/><Relationship Id="rId321" Type="http://schemas.openxmlformats.org/officeDocument/2006/relationships/customXml" Target="../ink/ink3641.xml"/><Relationship Id="rId363" Type="http://schemas.openxmlformats.org/officeDocument/2006/relationships/customXml" Target="../ink/ink3662.xml"/><Relationship Id="rId419" Type="http://schemas.openxmlformats.org/officeDocument/2006/relationships/customXml" Target="../ink/ink3690.xml"/><Relationship Id="rId570" Type="http://schemas.openxmlformats.org/officeDocument/2006/relationships/customXml" Target="../ink/ink3766.xml"/><Relationship Id="rId223" Type="http://schemas.openxmlformats.org/officeDocument/2006/relationships/customXml" Target="../ink/ink3592.xml"/><Relationship Id="rId430" Type="http://schemas.openxmlformats.org/officeDocument/2006/relationships/image" Target="../media/image3601.png"/><Relationship Id="rId18" Type="http://schemas.openxmlformats.org/officeDocument/2006/relationships/image" Target="../media/image3396.png"/><Relationship Id="rId265" Type="http://schemas.openxmlformats.org/officeDocument/2006/relationships/customXml" Target="../ink/ink3613.xml"/><Relationship Id="rId472" Type="http://schemas.openxmlformats.org/officeDocument/2006/relationships/image" Target="../media/image3622.png"/><Relationship Id="rId528" Type="http://schemas.openxmlformats.org/officeDocument/2006/relationships/image" Target="../media/image3650.png"/><Relationship Id="rId125" Type="http://schemas.openxmlformats.org/officeDocument/2006/relationships/customXml" Target="../ink/ink3543.xml"/><Relationship Id="rId167" Type="http://schemas.openxmlformats.org/officeDocument/2006/relationships/customXml" Target="../ink/ink3564.xml"/><Relationship Id="rId332" Type="http://schemas.openxmlformats.org/officeDocument/2006/relationships/image" Target="../media/image3552.png"/><Relationship Id="rId374" Type="http://schemas.openxmlformats.org/officeDocument/2006/relationships/image" Target="../media/image3573.png"/><Relationship Id="rId581" Type="http://schemas.openxmlformats.org/officeDocument/2006/relationships/customXml" Target="../ink/ink3772.xml"/><Relationship Id="rId71" Type="http://schemas.openxmlformats.org/officeDocument/2006/relationships/customXml" Target="../ink/ink3516.xml"/><Relationship Id="rId234" Type="http://schemas.openxmlformats.org/officeDocument/2006/relationships/image" Target="../media/image3503.png"/><Relationship Id="rId2" Type="http://schemas.openxmlformats.org/officeDocument/2006/relationships/image" Target="../media/image3175.png"/><Relationship Id="rId29" Type="http://schemas.openxmlformats.org/officeDocument/2006/relationships/customXml" Target="../ink/ink3495.xml"/><Relationship Id="rId276" Type="http://schemas.openxmlformats.org/officeDocument/2006/relationships/image" Target="../media/image3524.png"/><Relationship Id="rId441" Type="http://schemas.openxmlformats.org/officeDocument/2006/relationships/customXml" Target="../ink/ink3701.xml"/><Relationship Id="rId483" Type="http://schemas.openxmlformats.org/officeDocument/2006/relationships/customXml" Target="../ink/ink3722.xml"/><Relationship Id="rId539" Type="http://schemas.openxmlformats.org/officeDocument/2006/relationships/customXml" Target="../ink/ink3750.xml"/><Relationship Id="rId40" Type="http://schemas.openxmlformats.org/officeDocument/2006/relationships/image" Target="../media/image3407.png"/><Relationship Id="rId136" Type="http://schemas.openxmlformats.org/officeDocument/2006/relationships/image" Target="../media/image3454.png"/><Relationship Id="rId178" Type="http://schemas.openxmlformats.org/officeDocument/2006/relationships/image" Target="../media/image3475.png"/><Relationship Id="rId301" Type="http://schemas.openxmlformats.org/officeDocument/2006/relationships/customXml" Target="../ink/ink3631.xml"/><Relationship Id="rId343" Type="http://schemas.openxmlformats.org/officeDocument/2006/relationships/customXml" Target="../ink/ink3652.xml"/><Relationship Id="rId550" Type="http://schemas.openxmlformats.org/officeDocument/2006/relationships/image" Target="../media/image3661.png"/><Relationship Id="rId82" Type="http://schemas.openxmlformats.org/officeDocument/2006/relationships/image" Target="../media/image3428.png"/><Relationship Id="rId203" Type="http://schemas.openxmlformats.org/officeDocument/2006/relationships/customXml" Target="../ink/ink3582.xml"/><Relationship Id="rId385" Type="http://schemas.openxmlformats.org/officeDocument/2006/relationships/customXml" Target="../ink/ink3673.xml"/><Relationship Id="rId592" Type="http://schemas.openxmlformats.org/officeDocument/2006/relationships/customXml" Target="../ink/ink3778.xml"/><Relationship Id="rId245" Type="http://schemas.openxmlformats.org/officeDocument/2006/relationships/customXml" Target="../ink/ink3603.xml"/><Relationship Id="rId287" Type="http://schemas.openxmlformats.org/officeDocument/2006/relationships/customXml" Target="../ink/ink3624.xml"/><Relationship Id="rId410" Type="http://schemas.openxmlformats.org/officeDocument/2006/relationships/image" Target="../media/image3591.png"/><Relationship Id="rId452" Type="http://schemas.openxmlformats.org/officeDocument/2006/relationships/image" Target="../media/image3612.png"/><Relationship Id="rId494" Type="http://schemas.openxmlformats.org/officeDocument/2006/relationships/image" Target="../media/image3633.png"/><Relationship Id="rId508" Type="http://schemas.openxmlformats.org/officeDocument/2006/relationships/image" Target="../media/image3640.png"/><Relationship Id="rId105" Type="http://schemas.openxmlformats.org/officeDocument/2006/relationships/customXml" Target="../ink/ink3533.xml"/><Relationship Id="rId147" Type="http://schemas.openxmlformats.org/officeDocument/2006/relationships/customXml" Target="../ink/ink3554.xml"/><Relationship Id="rId312" Type="http://schemas.openxmlformats.org/officeDocument/2006/relationships/image" Target="../media/image3542.png"/><Relationship Id="rId354" Type="http://schemas.openxmlformats.org/officeDocument/2006/relationships/image" Target="../media/image3563.png"/><Relationship Id="rId51" Type="http://schemas.openxmlformats.org/officeDocument/2006/relationships/customXml" Target="../ink/ink3506.xml"/><Relationship Id="rId93" Type="http://schemas.openxmlformats.org/officeDocument/2006/relationships/customXml" Target="../ink/ink3527.xml"/><Relationship Id="rId189" Type="http://schemas.openxmlformats.org/officeDocument/2006/relationships/customXml" Target="../ink/ink3575.xml"/><Relationship Id="rId396" Type="http://schemas.openxmlformats.org/officeDocument/2006/relationships/image" Target="../media/image3584.png"/><Relationship Id="rId561" Type="http://schemas.openxmlformats.org/officeDocument/2006/relationships/customXml" Target="../ink/ink3761.xml"/><Relationship Id="rId214" Type="http://schemas.openxmlformats.org/officeDocument/2006/relationships/image" Target="../media/image3493.png"/><Relationship Id="rId256" Type="http://schemas.openxmlformats.org/officeDocument/2006/relationships/image" Target="../media/image3514.png"/><Relationship Id="rId298" Type="http://schemas.openxmlformats.org/officeDocument/2006/relationships/image" Target="../media/image3535.png"/><Relationship Id="rId421" Type="http://schemas.openxmlformats.org/officeDocument/2006/relationships/customXml" Target="../ink/ink3691.xml"/><Relationship Id="rId463" Type="http://schemas.openxmlformats.org/officeDocument/2006/relationships/customXml" Target="../ink/ink3712.xml"/><Relationship Id="rId519" Type="http://schemas.openxmlformats.org/officeDocument/2006/relationships/customXml" Target="../ink/ink3740.xml"/><Relationship Id="rId116" Type="http://schemas.openxmlformats.org/officeDocument/2006/relationships/image" Target="../media/image3444.png"/><Relationship Id="rId158" Type="http://schemas.openxmlformats.org/officeDocument/2006/relationships/image" Target="../media/image3465.png"/><Relationship Id="rId323" Type="http://schemas.openxmlformats.org/officeDocument/2006/relationships/customXml" Target="../ink/ink3642.xml"/><Relationship Id="rId530" Type="http://schemas.openxmlformats.org/officeDocument/2006/relationships/image" Target="../media/image3651.png"/><Relationship Id="rId20" Type="http://schemas.openxmlformats.org/officeDocument/2006/relationships/image" Target="../media/image3397.png"/><Relationship Id="rId62" Type="http://schemas.openxmlformats.org/officeDocument/2006/relationships/image" Target="../media/image3418.png"/><Relationship Id="rId365" Type="http://schemas.openxmlformats.org/officeDocument/2006/relationships/customXml" Target="../ink/ink3663.xml"/><Relationship Id="rId572" Type="http://schemas.openxmlformats.org/officeDocument/2006/relationships/customXml" Target="../ink/ink3767.xml"/><Relationship Id="rId225" Type="http://schemas.openxmlformats.org/officeDocument/2006/relationships/customXml" Target="../ink/ink3593.xml"/><Relationship Id="rId267" Type="http://schemas.openxmlformats.org/officeDocument/2006/relationships/customXml" Target="../ink/ink3614.xml"/><Relationship Id="rId432" Type="http://schemas.openxmlformats.org/officeDocument/2006/relationships/image" Target="../media/image3602.png"/><Relationship Id="rId474" Type="http://schemas.openxmlformats.org/officeDocument/2006/relationships/image" Target="../media/image3623.png"/><Relationship Id="rId127" Type="http://schemas.openxmlformats.org/officeDocument/2006/relationships/customXml" Target="../ink/ink3544.xml"/><Relationship Id="rId31" Type="http://schemas.openxmlformats.org/officeDocument/2006/relationships/customXml" Target="../ink/ink3496.xml"/><Relationship Id="rId73" Type="http://schemas.openxmlformats.org/officeDocument/2006/relationships/customXml" Target="../ink/ink3517.xml"/><Relationship Id="rId169" Type="http://schemas.openxmlformats.org/officeDocument/2006/relationships/customXml" Target="../ink/ink3565.xml"/><Relationship Id="rId334" Type="http://schemas.openxmlformats.org/officeDocument/2006/relationships/image" Target="../media/image3553.png"/><Relationship Id="rId376" Type="http://schemas.openxmlformats.org/officeDocument/2006/relationships/image" Target="../media/image3574.png"/><Relationship Id="rId541" Type="http://schemas.openxmlformats.org/officeDocument/2006/relationships/customXml" Target="../ink/ink3751.xml"/><Relationship Id="rId583" Type="http://schemas.openxmlformats.org/officeDocument/2006/relationships/customXml" Target="../ink/ink3773.xml"/><Relationship Id="rId4" Type="http://schemas.openxmlformats.org/officeDocument/2006/relationships/image" Target="../media/image3389.png"/><Relationship Id="rId180" Type="http://schemas.openxmlformats.org/officeDocument/2006/relationships/image" Target="../media/image3476.png"/><Relationship Id="rId236" Type="http://schemas.openxmlformats.org/officeDocument/2006/relationships/image" Target="../media/image3504.png"/><Relationship Id="rId278" Type="http://schemas.openxmlformats.org/officeDocument/2006/relationships/image" Target="../media/image3525.png"/><Relationship Id="rId401" Type="http://schemas.openxmlformats.org/officeDocument/2006/relationships/customXml" Target="../ink/ink3681.xml"/><Relationship Id="rId443" Type="http://schemas.openxmlformats.org/officeDocument/2006/relationships/customXml" Target="../ink/ink3702.xml"/><Relationship Id="rId303" Type="http://schemas.openxmlformats.org/officeDocument/2006/relationships/customXml" Target="../ink/ink3632.xml"/><Relationship Id="rId485" Type="http://schemas.openxmlformats.org/officeDocument/2006/relationships/customXml" Target="../ink/ink3723.xml"/><Relationship Id="rId42" Type="http://schemas.openxmlformats.org/officeDocument/2006/relationships/image" Target="../media/image3408.png"/><Relationship Id="rId84" Type="http://schemas.openxmlformats.org/officeDocument/2006/relationships/image" Target="../media/image3429.png"/><Relationship Id="rId138" Type="http://schemas.openxmlformats.org/officeDocument/2006/relationships/image" Target="../media/image3455.png"/><Relationship Id="rId345" Type="http://schemas.openxmlformats.org/officeDocument/2006/relationships/customXml" Target="../ink/ink3653.xml"/><Relationship Id="rId387" Type="http://schemas.openxmlformats.org/officeDocument/2006/relationships/customXml" Target="../ink/ink3674.xml"/><Relationship Id="rId510" Type="http://schemas.openxmlformats.org/officeDocument/2006/relationships/image" Target="../media/image3641.png"/><Relationship Id="rId552" Type="http://schemas.openxmlformats.org/officeDocument/2006/relationships/image" Target="../media/image3662.png"/><Relationship Id="rId594" Type="http://schemas.openxmlformats.org/officeDocument/2006/relationships/customXml" Target="../ink/ink3779.xml"/><Relationship Id="rId191" Type="http://schemas.openxmlformats.org/officeDocument/2006/relationships/customXml" Target="../ink/ink3576.xml"/><Relationship Id="rId205" Type="http://schemas.openxmlformats.org/officeDocument/2006/relationships/customXml" Target="../ink/ink3583.xml"/><Relationship Id="rId247" Type="http://schemas.openxmlformats.org/officeDocument/2006/relationships/customXml" Target="../ink/ink3604.xml"/><Relationship Id="rId412" Type="http://schemas.openxmlformats.org/officeDocument/2006/relationships/image" Target="../media/image3592.png"/><Relationship Id="rId107" Type="http://schemas.openxmlformats.org/officeDocument/2006/relationships/customXml" Target="../ink/ink3534.xml"/><Relationship Id="rId289" Type="http://schemas.openxmlformats.org/officeDocument/2006/relationships/customXml" Target="../ink/ink3625.xml"/><Relationship Id="rId454" Type="http://schemas.openxmlformats.org/officeDocument/2006/relationships/image" Target="../media/image3613.png"/><Relationship Id="rId496" Type="http://schemas.openxmlformats.org/officeDocument/2006/relationships/image" Target="../media/image3634.png"/><Relationship Id="rId11" Type="http://schemas.openxmlformats.org/officeDocument/2006/relationships/customXml" Target="../ink/ink3486.xml"/><Relationship Id="rId53" Type="http://schemas.openxmlformats.org/officeDocument/2006/relationships/customXml" Target="../ink/ink3507.xml"/><Relationship Id="rId149" Type="http://schemas.openxmlformats.org/officeDocument/2006/relationships/customXml" Target="../ink/ink3555.xml"/><Relationship Id="rId314" Type="http://schemas.openxmlformats.org/officeDocument/2006/relationships/image" Target="../media/image3543.png"/><Relationship Id="rId356" Type="http://schemas.openxmlformats.org/officeDocument/2006/relationships/image" Target="../media/image3564.png"/><Relationship Id="rId398" Type="http://schemas.openxmlformats.org/officeDocument/2006/relationships/image" Target="../media/image3585.png"/><Relationship Id="rId521" Type="http://schemas.openxmlformats.org/officeDocument/2006/relationships/customXml" Target="../ink/ink3741.xml"/><Relationship Id="rId563" Type="http://schemas.openxmlformats.org/officeDocument/2006/relationships/customXml" Target="../ink/ink3762.xml"/><Relationship Id="rId95" Type="http://schemas.openxmlformats.org/officeDocument/2006/relationships/customXml" Target="../ink/ink3528.xml"/><Relationship Id="rId160" Type="http://schemas.openxmlformats.org/officeDocument/2006/relationships/image" Target="../media/image3466.png"/><Relationship Id="rId216" Type="http://schemas.openxmlformats.org/officeDocument/2006/relationships/image" Target="../media/image3494.png"/><Relationship Id="rId423" Type="http://schemas.openxmlformats.org/officeDocument/2006/relationships/customXml" Target="../ink/ink3692.xml"/><Relationship Id="rId258" Type="http://schemas.openxmlformats.org/officeDocument/2006/relationships/image" Target="../media/image3515.png"/><Relationship Id="rId465" Type="http://schemas.openxmlformats.org/officeDocument/2006/relationships/customXml" Target="../ink/ink3713.xml"/><Relationship Id="rId22" Type="http://schemas.openxmlformats.org/officeDocument/2006/relationships/image" Target="../media/image3398.png"/><Relationship Id="rId64" Type="http://schemas.openxmlformats.org/officeDocument/2006/relationships/image" Target="../media/image3419.png"/><Relationship Id="rId118" Type="http://schemas.openxmlformats.org/officeDocument/2006/relationships/image" Target="../media/image3445.png"/><Relationship Id="rId325" Type="http://schemas.openxmlformats.org/officeDocument/2006/relationships/customXml" Target="../ink/ink3643.xml"/><Relationship Id="rId367" Type="http://schemas.openxmlformats.org/officeDocument/2006/relationships/customXml" Target="../ink/ink3664.xml"/><Relationship Id="rId532" Type="http://schemas.openxmlformats.org/officeDocument/2006/relationships/image" Target="../media/image3652.png"/><Relationship Id="rId574" Type="http://schemas.openxmlformats.org/officeDocument/2006/relationships/customXml" Target="../ink/ink3768.xml"/><Relationship Id="rId171" Type="http://schemas.openxmlformats.org/officeDocument/2006/relationships/customXml" Target="../ink/ink3566.xml"/><Relationship Id="rId227" Type="http://schemas.openxmlformats.org/officeDocument/2006/relationships/customXml" Target="../ink/ink3594.xml"/><Relationship Id="rId269" Type="http://schemas.openxmlformats.org/officeDocument/2006/relationships/customXml" Target="../ink/ink3615.xml"/><Relationship Id="rId434" Type="http://schemas.openxmlformats.org/officeDocument/2006/relationships/image" Target="../media/image3603.png"/><Relationship Id="rId476" Type="http://schemas.openxmlformats.org/officeDocument/2006/relationships/image" Target="../media/image3624.png"/><Relationship Id="rId33" Type="http://schemas.openxmlformats.org/officeDocument/2006/relationships/customXml" Target="../ink/ink3497.xml"/><Relationship Id="rId129" Type="http://schemas.openxmlformats.org/officeDocument/2006/relationships/customXml" Target="../ink/ink3545.xml"/><Relationship Id="rId280" Type="http://schemas.openxmlformats.org/officeDocument/2006/relationships/image" Target="../media/image3526.png"/><Relationship Id="rId336" Type="http://schemas.openxmlformats.org/officeDocument/2006/relationships/image" Target="../media/image3554.png"/><Relationship Id="rId501" Type="http://schemas.openxmlformats.org/officeDocument/2006/relationships/customXml" Target="../ink/ink3731.xml"/><Relationship Id="rId543" Type="http://schemas.openxmlformats.org/officeDocument/2006/relationships/customXml" Target="../ink/ink3752.xml"/><Relationship Id="rId75" Type="http://schemas.openxmlformats.org/officeDocument/2006/relationships/customXml" Target="../ink/ink3518.xml"/><Relationship Id="rId140" Type="http://schemas.openxmlformats.org/officeDocument/2006/relationships/image" Target="../media/image3456.png"/><Relationship Id="rId182" Type="http://schemas.openxmlformats.org/officeDocument/2006/relationships/image" Target="../media/image3477.png"/><Relationship Id="rId378" Type="http://schemas.openxmlformats.org/officeDocument/2006/relationships/image" Target="../media/image3575.png"/><Relationship Id="rId403" Type="http://schemas.openxmlformats.org/officeDocument/2006/relationships/customXml" Target="../ink/ink3682.xml"/><Relationship Id="rId585" Type="http://schemas.openxmlformats.org/officeDocument/2006/relationships/image" Target="../media/image3677.png"/><Relationship Id="rId6" Type="http://schemas.openxmlformats.org/officeDocument/2006/relationships/image" Target="../media/image3390.png"/><Relationship Id="rId238" Type="http://schemas.openxmlformats.org/officeDocument/2006/relationships/image" Target="../media/image3505.png"/><Relationship Id="rId445" Type="http://schemas.openxmlformats.org/officeDocument/2006/relationships/customXml" Target="../ink/ink3703.xml"/><Relationship Id="rId487" Type="http://schemas.openxmlformats.org/officeDocument/2006/relationships/customXml" Target="../ink/ink3724.xml"/><Relationship Id="rId291" Type="http://schemas.openxmlformats.org/officeDocument/2006/relationships/customXml" Target="../ink/ink3626.xml"/><Relationship Id="rId305" Type="http://schemas.openxmlformats.org/officeDocument/2006/relationships/customXml" Target="../ink/ink3633.xml"/><Relationship Id="rId347" Type="http://schemas.openxmlformats.org/officeDocument/2006/relationships/customXml" Target="../ink/ink3654.xml"/><Relationship Id="rId512" Type="http://schemas.openxmlformats.org/officeDocument/2006/relationships/image" Target="../media/image3642.png"/><Relationship Id="rId44" Type="http://schemas.openxmlformats.org/officeDocument/2006/relationships/image" Target="../media/image3409.png"/><Relationship Id="rId86" Type="http://schemas.openxmlformats.org/officeDocument/2006/relationships/image" Target="../media/image3430.png"/><Relationship Id="rId151" Type="http://schemas.openxmlformats.org/officeDocument/2006/relationships/customXml" Target="../ink/ink3556.xml"/><Relationship Id="rId389" Type="http://schemas.openxmlformats.org/officeDocument/2006/relationships/customXml" Target="../ink/ink3675.xml"/><Relationship Id="rId554" Type="http://schemas.openxmlformats.org/officeDocument/2006/relationships/image" Target="../media/image3663.png"/><Relationship Id="rId596" Type="http://schemas.openxmlformats.org/officeDocument/2006/relationships/customXml" Target="../ink/ink3780.xml"/><Relationship Id="rId193" Type="http://schemas.openxmlformats.org/officeDocument/2006/relationships/customXml" Target="../ink/ink3577.xml"/><Relationship Id="rId207" Type="http://schemas.openxmlformats.org/officeDocument/2006/relationships/customXml" Target="../ink/ink3584.xml"/><Relationship Id="rId249" Type="http://schemas.openxmlformats.org/officeDocument/2006/relationships/customXml" Target="../ink/ink3605.xml"/><Relationship Id="rId414" Type="http://schemas.openxmlformats.org/officeDocument/2006/relationships/image" Target="../media/image3593.png"/><Relationship Id="rId456" Type="http://schemas.openxmlformats.org/officeDocument/2006/relationships/image" Target="../media/image3614.png"/><Relationship Id="rId498" Type="http://schemas.openxmlformats.org/officeDocument/2006/relationships/image" Target="../media/image3635.png"/><Relationship Id="rId13" Type="http://schemas.openxmlformats.org/officeDocument/2006/relationships/customXml" Target="../ink/ink3487.xml"/><Relationship Id="rId109" Type="http://schemas.openxmlformats.org/officeDocument/2006/relationships/customXml" Target="../ink/ink3535.xml"/><Relationship Id="rId260" Type="http://schemas.openxmlformats.org/officeDocument/2006/relationships/image" Target="../media/image3516.png"/><Relationship Id="rId316" Type="http://schemas.openxmlformats.org/officeDocument/2006/relationships/image" Target="../media/image3544.png"/><Relationship Id="rId523" Type="http://schemas.openxmlformats.org/officeDocument/2006/relationships/customXml" Target="../ink/ink3742.xml"/><Relationship Id="rId55" Type="http://schemas.openxmlformats.org/officeDocument/2006/relationships/customXml" Target="../ink/ink3508.xml"/><Relationship Id="rId97" Type="http://schemas.openxmlformats.org/officeDocument/2006/relationships/customXml" Target="../ink/ink3529.xml"/><Relationship Id="rId120" Type="http://schemas.openxmlformats.org/officeDocument/2006/relationships/image" Target="../media/image3446.png"/><Relationship Id="rId358" Type="http://schemas.openxmlformats.org/officeDocument/2006/relationships/image" Target="../media/image3565.png"/><Relationship Id="rId565" Type="http://schemas.openxmlformats.org/officeDocument/2006/relationships/image" Target="../media/image3668.png"/><Relationship Id="rId162" Type="http://schemas.openxmlformats.org/officeDocument/2006/relationships/image" Target="../media/image3467.png"/><Relationship Id="rId218" Type="http://schemas.openxmlformats.org/officeDocument/2006/relationships/image" Target="../media/image3495.png"/><Relationship Id="rId425" Type="http://schemas.openxmlformats.org/officeDocument/2006/relationships/customXml" Target="../ink/ink3693.xml"/><Relationship Id="rId467" Type="http://schemas.openxmlformats.org/officeDocument/2006/relationships/customXml" Target="../ink/ink3714.xml"/><Relationship Id="rId271" Type="http://schemas.openxmlformats.org/officeDocument/2006/relationships/customXml" Target="../ink/ink3616.xml"/><Relationship Id="rId24" Type="http://schemas.openxmlformats.org/officeDocument/2006/relationships/image" Target="../media/image3399.png"/><Relationship Id="rId66" Type="http://schemas.openxmlformats.org/officeDocument/2006/relationships/image" Target="../media/image3420.png"/><Relationship Id="rId131" Type="http://schemas.openxmlformats.org/officeDocument/2006/relationships/customXml" Target="../ink/ink3546.xml"/><Relationship Id="rId327" Type="http://schemas.openxmlformats.org/officeDocument/2006/relationships/customXml" Target="../ink/ink3644.xml"/><Relationship Id="rId369" Type="http://schemas.openxmlformats.org/officeDocument/2006/relationships/customXml" Target="../ink/ink3665.xml"/><Relationship Id="rId534" Type="http://schemas.openxmlformats.org/officeDocument/2006/relationships/image" Target="../media/image3653.png"/><Relationship Id="rId576" Type="http://schemas.openxmlformats.org/officeDocument/2006/relationships/image" Target="../media/image3673.png"/><Relationship Id="rId173" Type="http://schemas.openxmlformats.org/officeDocument/2006/relationships/customXml" Target="../ink/ink3567.xml"/><Relationship Id="rId229" Type="http://schemas.openxmlformats.org/officeDocument/2006/relationships/customXml" Target="../ink/ink3595.xml"/><Relationship Id="rId380" Type="http://schemas.openxmlformats.org/officeDocument/2006/relationships/image" Target="../media/image3576.png"/><Relationship Id="rId436" Type="http://schemas.openxmlformats.org/officeDocument/2006/relationships/image" Target="../media/image3604.png"/><Relationship Id="rId601" Type="http://schemas.openxmlformats.org/officeDocument/2006/relationships/image" Target="../media/image3685.png"/><Relationship Id="rId240" Type="http://schemas.openxmlformats.org/officeDocument/2006/relationships/image" Target="../media/image3506.png"/><Relationship Id="rId478" Type="http://schemas.openxmlformats.org/officeDocument/2006/relationships/image" Target="../media/image3625.png"/><Relationship Id="rId35" Type="http://schemas.openxmlformats.org/officeDocument/2006/relationships/customXml" Target="../ink/ink3498.xml"/><Relationship Id="rId77" Type="http://schemas.openxmlformats.org/officeDocument/2006/relationships/customXml" Target="../ink/ink3519.xml"/><Relationship Id="rId100" Type="http://schemas.openxmlformats.org/officeDocument/2006/relationships/image" Target="../media/image3437.png"/><Relationship Id="rId282" Type="http://schemas.openxmlformats.org/officeDocument/2006/relationships/image" Target="../media/image3527.png"/><Relationship Id="rId338" Type="http://schemas.openxmlformats.org/officeDocument/2006/relationships/image" Target="../media/image3555.png"/><Relationship Id="rId503" Type="http://schemas.openxmlformats.org/officeDocument/2006/relationships/customXml" Target="../ink/ink3732.xml"/><Relationship Id="rId545" Type="http://schemas.openxmlformats.org/officeDocument/2006/relationships/customXml" Target="../ink/ink3753.xml"/><Relationship Id="rId587" Type="http://schemas.openxmlformats.org/officeDocument/2006/relationships/image" Target="../media/image3678.png"/><Relationship Id="rId8" Type="http://schemas.openxmlformats.org/officeDocument/2006/relationships/image" Target="../media/image3391.png"/><Relationship Id="rId142" Type="http://schemas.openxmlformats.org/officeDocument/2006/relationships/image" Target="../media/image3457.png"/><Relationship Id="rId184" Type="http://schemas.openxmlformats.org/officeDocument/2006/relationships/image" Target="../media/image3478.png"/><Relationship Id="rId391" Type="http://schemas.openxmlformats.org/officeDocument/2006/relationships/customXml" Target="../ink/ink3676.xml"/><Relationship Id="rId405" Type="http://schemas.openxmlformats.org/officeDocument/2006/relationships/customXml" Target="../ink/ink3683.xml"/><Relationship Id="rId447" Type="http://schemas.openxmlformats.org/officeDocument/2006/relationships/customXml" Target="../ink/ink3704.xml"/><Relationship Id="rId251" Type="http://schemas.openxmlformats.org/officeDocument/2006/relationships/customXml" Target="../ink/ink3606.xml"/><Relationship Id="rId489" Type="http://schemas.openxmlformats.org/officeDocument/2006/relationships/customXml" Target="../ink/ink3725.xml"/><Relationship Id="rId46" Type="http://schemas.openxmlformats.org/officeDocument/2006/relationships/image" Target="../media/image3410.png"/><Relationship Id="rId293" Type="http://schemas.openxmlformats.org/officeDocument/2006/relationships/customXml" Target="../ink/ink3627.xml"/><Relationship Id="rId307" Type="http://schemas.openxmlformats.org/officeDocument/2006/relationships/customXml" Target="../ink/ink3634.xml"/><Relationship Id="rId349" Type="http://schemas.openxmlformats.org/officeDocument/2006/relationships/customXml" Target="../ink/ink3655.xml"/><Relationship Id="rId514" Type="http://schemas.openxmlformats.org/officeDocument/2006/relationships/image" Target="../media/image3643.png"/><Relationship Id="rId556" Type="http://schemas.openxmlformats.org/officeDocument/2006/relationships/image" Target="../media/image3664.png"/><Relationship Id="rId88" Type="http://schemas.openxmlformats.org/officeDocument/2006/relationships/image" Target="../media/image3431.png"/><Relationship Id="rId111" Type="http://schemas.openxmlformats.org/officeDocument/2006/relationships/customXml" Target="../ink/ink3536.xml"/><Relationship Id="rId153" Type="http://schemas.openxmlformats.org/officeDocument/2006/relationships/customXml" Target="../ink/ink3557.xml"/><Relationship Id="rId195" Type="http://schemas.openxmlformats.org/officeDocument/2006/relationships/customXml" Target="../ink/ink3578.xml"/><Relationship Id="rId209" Type="http://schemas.openxmlformats.org/officeDocument/2006/relationships/customXml" Target="../ink/ink3585.xml"/><Relationship Id="rId360" Type="http://schemas.openxmlformats.org/officeDocument/2006/relationships/image" Target="../media/image3566.png"/><Relationship Id="rId416" Type="http://schemas.openxmlformats.org/officeDocument/2006/relationships/image" Target="../media/image3594.png"/><Relationship Id="rId598" Type="http://schemas.openxmlformats.org/officeDocument/2006/relationships/customXml" Target="../ink/ink3781.xml"/><Relationship Id="rId220" Type="http://schemas.openxmlformats.org/officeDocument/2006/relationships/image" Target="../media/image3496.png"/><Relationship Id="rId458" Type="http://schemas.openxmlformats.org/officeDocument/2006/relationships/image" Target="../media/image3615.png"/><Relationship Id="rId15" Type="http://schemas.openxmlformats.org/officeDocument/2006/relationships/customXml" Target="../ink/ink3488.xml"/><Relationship Id="rId57" Type="http://schemas.openxmlformats.org/officeDocument/2006/relationships/customXml" Target="../ink/ink3509.xml"/><Relationship Id="rId262" Type="http://schemas.openxmlformats.org/officeDocument/2006/relationships/image" Target="../media/image3517.png"/><Relationship Id="rId318" Type="http://schemas.openxmlformats.org/officeDocument/2006/relationships/image" Target="../media/image3545.png"/><Relationship Id="rId525" Type="http://schemas.openxmlformats.org/officeDocument/2006/relationships/customXml" Target="../ink/ink3743.xml"/><Relationship Id="rId567" Type="http://schemas.openxmlformats.org/officeDocument/2006/relationships/image" Target="../media/image3669.png"/><Relationship Id="rId99" Type="http://schemas.openxmlformats.org/officeDocument/2006/relationships/customXml" Target="../ink/ink3530.xml"/><Relationship Id="rId122" Type="http://schemas.openxmlformats.org/officeDocument/2006/relationships/image" Target="../media/image3447.png"/><Relationship Id="rId164" Type="http://schemas.openxmlformats.org/officeDocument/2006/relationships/image" Target="../media/image3468.png"/><Relationship Id="rId371" Type="http://schemas.openxmlformats.org/officeDocument/2006/relationships/customXml" Target="../ink/ink3666.xml"/><Relationship Id="rId427" Type="http://schemas.openxmlformats.org/officeDocument/2006/relationships/customXml" Target="../ink/ink3694.xml"/><Relationship Id="rId469" Type="http://schemas.openxmlformats.org/officeDocument/2006/relationships/customXml" Target="../ink/ink3715.xml"/><Relationship Id="rId26" Type="http://schemas.openxmlformats.org/officeDocument/2006/relationships/image" Target="../media/image3400.png"/><Relationship Id="rId231" Type="http://schemas.openxmlformats.org/officeDocument/2006/relationships/customXml" Target="../ink/ink3596.xml"/><Relationship Id="rId273" Type="http://schemas.openxmlformats.org/officeDocument/2006/relationships/customXml" Target="../ink/ink3617.xml"/><Relationship Id="rId329" Type="http://schemas.openxmlformats.org/officeDocument/2006/relationships/customXml" Target="../ink/ink3645.xml"/><Relationship Id="rId480" Type="http://schemas.openxmlformats.org/officeDocument/2006/relationships/image" Target="../media/image3626.png"/><Relationship Id="rId536" Type="http://schemas.openxmlformats.org/officeDocument/2006/relationships/image" Target="../media/image3654.png"/><Relationship Id="rId68" Type="http://schemas.openxmlformats.org/officeDocument/2006/relationships/image" Target="../media/image3421.png"/><Relationship Id="rId133" Type="http://schemas.openxmlformats.org/officeDocument/2006/relationships/customXml" Target="../ink/ink3547.xml"/><Relationship Id="rId175" Type="http://schemas.openxmlformats.org/officeDocument/2006/relationships/customXml" Target="../ink/ink3568.xml"/><Relationship Id="rId340" Type="http://schemas.openxmlformats.org/officeDocument/2006/relationships/image" Target="../media/image3556.png"/><Relationship Id="rId578" Type="http://schemas.openxmlformats.org/officeDocument/2006/relationships/image" Target="../media/image3674.png"/><Relationship Id="rId200" Type="http://schemas.openxmlformats.org/officeDocument/2006/relationships/image" Target="../media/image3486.png"/><Relationship Id="rId382" Type="http://schemas.openxmlformats.org/officeDocument/2006/relationships/image" Target="../media/image3577.png"/><Relationship Id="rId438" Type="http://schemas.openxmlformats.org/officeDocument/2006/relationships/image" Target="../media/image3605.png"/><Relationship Id="rId603" Type="http://schemas.openxmlformats.org/officeDocument/2006/relationships/image" Target="../media/image3686.png"/><Relationship Id="rId242" Type="http://schemas.openxmlformats.org/officeDocument/2006/relationships/image" Target="../media/image3507.png"/><Relationship Id="rId284" Type="http://schemas.openxmlformats.org/officeDocument/2006/relationships/image" Target="../media/image3528.png"/><Relationship Id="rId491" Type="http://schemas.openxmlformats.org/officeDocument/2006/relationships/customXml" Target="../ink/ink3726.xml"/><Relationship Id="rId505" Type="http://schemas.openxmlformats.org/officeDocument/2006/relationships/customXml" Target="../ink/ink3733.xml"/><Relationship Id="rId37" Type="http://schemas.openxmlformats.org/officeDocument/2006/relationships/customXml" Target="../ink/ink3499.xml"/><Relationship Id="rId79" Type="http://schemas.openxmlformats.org/officeDocument/2006/relationships/customXml" Target="../ink/ink3520.xml"/><Relationship Id="rId102" Type="http://schemas.openxmlformats.org/officeDocument/2006/relationships/image" Target="../media/image3438.png"/><Relationship Id="rId144" Type="http://schemas.openxmlformats.org/officeDocument/2006/relationships/image" Target="../media/image3458.png"/><Relationship Id="rId547" Type="http://schemas.openxmlformats.org/officeDocument/2006/relationships/customXml" Target="../ink/ink3754.xml"/><Relationship Id="rId589" Type="http://schemas.openxmlformats.org/officeDocument/2006/relationships/image" Target="../media/image3679.png"/><Relationship Id="rId90" Type="http://schemas.openxmlformats.org/officeDocument/2006/relationships/image" Target="../media/image3432.png"/><Relationship Id="rId186" Type="http://schemas.openxmlformats.org/officeDocument/2006/relationships/image" Target="../media/image3479.png"/><Relationship Id="rId351" Type="http://schemas.openxmlformats.org/officeDocument/2006/relationships/customXml" Target="../ink/ink3656.xml"/><Relationship Id="rId393" Type="http://schemas.openxmlformats.org/officeDocument/2006/relationships/customXml" Target="../ink/ink3677.xml"/><Relationship Id="rId407" Type="http://schemas.openxmlformats.org/officeDocument/2006/relationships/customXml" Target="../ink/ink3684.xml"/><Relationship Id="rId449" Type="http://schemas.openxmlformats.org/officeDocument/2006/relationships/customXml" Target="../ink/ink3705.xml"/><Relationship Id="rId211" Type="http://schemas.openxmlformats.org/officeDocument/2006/relationships/customXml" Target="../ink/ink3586.xml"/><Relationship Id="rId253" Type="http://schemas.openxmlformats.org/officeDocument/2006/relationships/customXml" Target="../ink/ink3607.xml"/><Relationship Id="rId295" Type="http://schemas.openxmlformats.org/officeDocument/2006/relationships/customXml" Target="../ink/ink3628.xml"/><Relationship Id="rId309" Type="http://schemas.openxmlformats.org/officeDocument/2006/relationships/customXml" Target="../ink/ink3635.xml"/><Relationship Id="rId460" Type="http://schemas.openxmlformats.org/officeDocument/2006/relationships/image" Target="../media/image3616.png"/><Relationship Id="rId516" Type="http://schemas.openxmlformats.org/officeDocument/2006/relationships/image" Target="../media/image3644.png"/><Relationship Id="rId48" Type="http://schemas.openxmlformats.org/officeDocument/2006/relationships/image" Target="../media/image3411.png"/><Relationship Id="rId113" Type="http://schemas.openxmlformats.org/officeDocument/2006/relationships/customXml" Target="../ink/ink3537.xml"/><Relationship Id="rId320" Type="http://schemas.openxmlformats.org/officeDocument/2006/relationships/image" Target="../media/image3546.png"/><Relationship Id="rId558" Type="http://schemas.openxmlformats.org/officeDocument/2006/relationships/image" Target="../media/image3665.png"/><Relationship Id="rId155" Type="http://schemas.openxmlformats.org/officeDocument/2006/relationships/customXml" Target="../ink/ink3558.xml"/><Relationship Id="rId197" Type="http://schemas.openxmlformats.org/officeDocument/2006/relationships/customXml" Target="../ink/ink3579.xml"/><Relationship Id="rId362" Type="http://schemas.openxmlformats.org/officeDocument/2006/relationships/image" Target="../media/image3567.png"/><Relationship Id="rId418" Type="http://schemas.openxmlformats.org/officeDocument/2006/relationships/image" Target="../media/image3595.png"/><Relationship Id="rId222" Type="http://schemas.openxmlformats.org/officeDocument/2006/relationships/image" Target="../media/image3497.png"/><Relationship Id="rId264" Type="http://schemas.openxmlformats.org/officeDocument/2006/relationships/image" Target="../media/image3518.png"/><Relationship Id="rId471" Type="http://schemas.openxmlformats.org/officeDocument/2006/relationships/customXml" Target="../ink/ink3716.xml"/><Relationship Id="rId17" Type="http://schemas.openxmlformats.org/officeDocument/2006/relationships/customXml" Target="../ink/ink3489.xml"/><Relationship Id="rId59" Type="http://schemas.openxmlformats.org/officeDocument/2006/relationships/customXml" Target="../ink/ink3510.xml"/><Relationship Id="rId124" Type="http://schemas.openxmlformats.org/officeDocument/2006/relationships/image" Target="../media/image3448.png"/><Relationship Id="rId527" Type="http://schemas.openxmlformats.org/officeDocument/2006/relationships/customXml" Target="../ink/ink3744.xml"/><Relationship Id="rId569" Type="http://schemas.openxmlformats.org/officeDocument/2006/relationships/image" Target="../media/image3670.png"/><Relationship Id="rId70" Type="http://schemas.openxmlformats.org/officeDocument/2006/relationships/image" Target="../media/image3422.png"/><Relationship Id="rId166" Type="http://schemas.openxmlformats.org/officeDocument/2006/relationships/image" Target="../media/image3469.png"/><Relationship Id="rId331" Type="http://schemas.openxmlformats.org/officeDocument/2006/relationships/customXml" Target="../ink/ink3646.xml"/><Relationship Id="rId373" Type="http://schemas.openxmlformats.org/officeDocument/2006/relationships/customXml" Target="../ink/ink3667.xml"/><Relationship Id="rId429" Type="http://schemas.openxmlformats.org/officeDocument/2006/relationships/customXml" Target="../ink/ink3695.xml"/><Relationship Id="rId580" Type="http://schemas.openxmlformats.org/officeDocument/2006/relationships/image" Target="../media/image3675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3597.xml"/><Relationship Id="rId440" Type="http://schemas.openxmlformats.org/officeDocument/2006/relationships/image" Target="../media/image3606.png"/><Relationship Id="rId28" Type="http://schemas.openxmlformats.org/officeDocument/2006/relationships/image" Target="../media/image3401.png"/><Relationship Id="rId275" Type="http://schemas.openxmlformats.org/officeDocument/2006/relationships/customXml" Target="../ink/ink3618.xml"/><Relationship Id="rId300" Type="http://schemas.openxmlformats.org/officeDocument/2006/relationships/image" Target="../media/image3536.png"/><Relationship Id="rId482" Type="http://schemas.openxmlformats.org/officeDocument/2006/relationships/image" Target="../media/image3627.png"/><Relationship Id="rId538" Type="http://schemas.openxmlformats.org/officeDocument/2006/relationships/image" Target="../media/image3655.png"/><Relationship Id="rId81" Type="http://schemas.openxmlformats.org/officeDocument/2006/relationships/customXml" Target="../ink/ink3521.xml"/><Relationship Id="rId135" Type="http://schemas.openxmlformats.org/officeDocument/2006/relationships/customXml" Target="../ink/ink3548.xml"/><Relationship Id="rId177" Type="http://schemas.openxmlformats.org/officeDocument/2006/relationships/customXml" Target="../ink/ink3569.xml"/><Relationship Id="rId342" Type="http://schemas.openxmlformats.org/officeDocument/2006/relationships/image" Target="../media/image3557.png"/><Relationship Id="rId384" Type="http://schemas.openxmlformats.org/officeDocument/2006/relationships/image" Target="../media/image3578.png"/><Relationship Id="rId591" Type="http://schemas.openxmlformats.org/officeDocument/2006/relationships/image" Target="../media/image3680.png"/><Relationship Id="rId202" Type="http://schemas.openxmlformats.org/officeDocument/2006/relationships/image" Target="../media/image3487.png"/><Relationship Id="rId244" Type="http://schemas.openxmlformats.org/officeDocument/2006/relationships/image" Target="../media/image3508.png"/><Relationship Id="rId39" Type="http://schemas.openxmlformats.org/officeDocument/2006/relationships/customXml" Target="../ink/ink3500.xml"/><Relationship Id="rId286" Type="http://schemas.openxmlformats.org/officeDocument/2006/relationships/image" Target="../media/image3529.png"/><Relationship Id="rId451" Type="http://schemas.openxmlformats.org/officeDocument/2006/relationships/customXml" Target="../ink/ink3706.xml"/><Relationship Id="rId493" Type="http://schemas.openxmlformats.org/officeDocument/2006/relationships/customXml" Target="../ink/ink3727.xml"/><Relationship Id="rId507" Type="http://schemas.openxmlformats.org/officeDocument/2006/relationships/customXml" Target="../ink/ink3734.xml"/><Relationship Id="rId549" Type="http://schemas.openxmlformats.org/officeDocument/2006/relationships/customXml" Target="../ink/ink3755.xml"/><Relationship Id="rId50" Type="http://schemas.openxmlformats.org/officeDocument/2006/relationships/image" Target="../media/image3412.png"/><Relationship Id="rId104" Type="http://schemas.openxmlformats.org/officeDocument/2006/relationships/image" Target="../media/image3439.png"/><Relationship Id="rId146" Type="http://schemas.openxmlformats.org/officeDocument/2006/relationships/image" Target="../media/image3459.png"/><Relationship Id="rId188" Type="http://schemas.openxmlformats.org/officeDocument/2006/relationships/image" Target="../media/image3480.png"/><Relationship Id="rId311" Type="http://schemas.openxmlformats.org/officeDocument/2006/relationships/customXml" Target="../ink/ink3636.xml"/><Relationship Id="rId353" Type="http://schemas.openxmlformats.org/officeDocument/2006/relationships/customXml" Target="../ink/ink3657.xml"/><Relationship Id="rId395" Type="http://schemas.openxmlformats.org/officeDocument/2006/relationships/customXml" Target="../ink/ink3678.xml"/><Relationship Id="rId409" Type="http://schemas.openxmlformats.org/officeDocument/2006/relationships/customXml" Target="../ink/ink3685.xml"/><Relationship Id="rId560" Type="http://schemas.openxmlformats.org/officeDocument/2006/relationships/image" Target="../media/image3666.png"/><Relationship Id="rId92" Type="http://schemas.openxmlformats.org/officeDocument/2006/relationships/image" Target="../media/image3433.png"/><Relationship Id="rId213" Type="http://schemas.openxmlformats.org/officeDocument/2006/relationships/customXml" Target="../ink/ink3587.xml"/><Relationship Id="rId420" Type="http://schemas.openxmlformats.org/officeDocument/2006/relationships/image" Target="../media/image3596.png"/><Relationship Id="rId255" Type="http://schemas.openxmlformats.org/officeDocument/2006/relationships/customXml" Target="../ink/ink3608.xml"/><Relationship Id="rId297" Type="http://schemas.openxmlformats.org/officeDocument/2006/relationships/customXml" Target="../ink/ink3629.xml"/><Relationship Id="rId462" Type="http://schemas.openxmlformats.org/officeDocument/2006/relationships/image" Target="../media/image3617.png"/><Relationship Id="rId518" Type="http://schemas.openxmlformats.org/officeDocument/2006/relationships/image" Target="../media/image3645.png"/><Relationship Id="rId115" Type="http://schemas.openxmlformats.org/officeDocument/2006/relationships/customXml" Target="../ink/ink3538.xml"/><Relationship Id="rId157" Type="http://schemas.openxmlformats.org/officeDocument/2006/relationships/customXml" Target="../ink/ink3559.xml"/><Relationship Id="rId322" Type="http://schemas.openxmlformats.org/officeDocument/2006/relationships/image" Target="../media/image3547.png"/><Relationship Id="rId364" Type="http://schemas.openxmlformats.org/officeDocument/2006/relationships/image" Target="../media/image3568.png"/><Relationship Id="rId61" Type="http://schemas.openxmlformats.org/officeDocument/2006/relationships/customXml" Target="../ink/ink3511.xml"/><Relationship Id="rId199" Type="http://schemas.openxmlformats.org/officeDocument/2006/relationships/customXml" Target="../ink/ink3580.xml"/><Relationship Id="rId571" Type="http://schemas.openxmlformats.org/officeDocument/2006/relationships/image" Target="../media/image3671.png"/><Relationship Id="rId19" Type="http://schemas.openxmlformats.org/officeDocument/2006/relationships/customXml" Target="../ink/ink3490.xml"/><Relationship Id="rId224" Type="http://schemas.openxmlformats.org/officeDocument/2006/relationships/image" Target="../media/image3498.png"/><Relationship Id="rId266" Type="http://schemas.openxmlformats.org/officeDocument/2006/relationships/image" Target="../media/image3519.png"/><Relationship Id="rId431" Type="http://schemas.openxmlformats.org/officeDocument/2006/relationships/customXml" Target="../ink/ink3696.xml"/><Relationship Id="rId473" Type="http://schemas.openxmlformats.org/officeDocument/2006/relationships/customXml" Target="../ink/ink3717.xml"/><Relationship Id="rId529" Type="http://schemas.openxmlformats.org/officeDocument/2006/relationships/customXml" Target="../ink/ink3745.xml"/><Relationship Id="rId30" Type="http://schemas.openxmlformats.org/officeDocument/2006/relationships/image" Target="../media/image3402.png"/><Relationship Id="rId126" Type="http://schemas.openxmlformats.org/officeDocument/2006/relationships/image" Target="../media/image3449.png"/><Relationship Id="rId168" Type="http://schemas.openxmlformats.org/officeDocument/2006/relationships/image" Target="../media/image3470.png"/><Relationship Id="rId333" Type="http://schemas.openxmlformats.org/officeDocument/2006/relationships/customXml" Target="../ink/ink3647.xml"/><Relationship Id="rId540" Type="http://schemas.openxmlformats.org/officeDocument/2006/relationships/image" Target="../media/image3656.png"/><Relationship Id="rId72" Type="http://schemas.openxmlformats.org/officeDocument/2006/relationships/image" Target="../media/image3423.png"/><Relationship Id="rId375" Type="http://schemas.openxmlformats.org/officeDocument/2006/relationships/customXml" Target="../ink/ink3668.xml"/><Relationship Id="rId582" Type="http://schemas.openxmlformats.org/officeDocument/2006/relationships/image" Target="../media/image3676.png"/><Relationship Id="rId3" Type="http://schemas.openxmlformats.org/officeDocument/2006/relationships/customXml" Target="../ink/ink3482.xml"/><Relationship Id="rId235" Type="http://schemas.openxmlformats.org/officeDocument/2006/relationships/customXml" Target="../ink/ink3598.xml"/><Relationship Id="rId277" Type="http://schemas.openxmlformats.org/officeDocument/2006/relationships/customXml" Target="../ink/ink3619.xml"/><Relationship Id="rId400" Type="http://schemas.openxmlformats.org/officeDocument/2006/relationships/image" Target="../media/image3586.png"/><Relationship Id="rId442" Type="http://schemas.openxmlformats.org/officeDocument/2006/relationships/image" Target="../media/image3607.png"/><Relationship Id="rId484" Type="http://schemas.openxmlformats.org/officeDocument/2006/relationships/image" Target="../media/image3628.png"/><Relationship Id="rId137" Type="http://schemas.openxmlformats.org/officeDocument/2006/relationships/customXml" Target="../ink/ink3549.xml"/><Relationship Id="rId302" Type="http://schemas.openxmlformats.org/officeDocument/2006/relationships/image" Target="../media/image3537.png"/><Relationship Id="rId344" Type="http://schemas.openxmlformats.org/officeDocument/2006/relationships/image" Target="../media/image3558.png"/><Relationship Id="rId41" Type="http://schemas.openxmlformats.org/officeDocument/2006/relationships/customXml" Target="../ink/ink3501.xml"/><Relationship Id="rId83" Type="http://schemas.openxmlformats.org/officeDocument/2006/relationships/customXml" Target="../ink/ink3522.xml"/><Relationship Id="rId179" Type="http://schemas.openxmlformats.org/officeDocument/2006/relationships/customXml" Target="../ink/ink3570.xml"/><Relationship Id="rId386" Type="http://schemas.openxmlformats.org/officeDocument/2006/relationships/image" Target="../media/image3579.png"/><Relationship Id="rId551" Type="http://schemas.openxmlformats.org/officeDocument/2006/relationships/customXml" Target="../ink/ink3756.xml"/><Relationship Id="rId593" Type="http://schemas.openxmlformats.org/officeDocument/2006/relationships/image" Target="../media/image3681.png"/><Relationship Id="rId190" Type="http://schemas.openxmlformats.org/officeDocument/2006/relationships/image" Target="../media/image3481.png"/><Relationship Id="rId204" Type="http://schemas.openxmlformats.org/officeDocument/2006/relationships/image" Target="../media/image3488.png"/><Relationship Id="rId246" Type="http://schemas.openxmlformats.org/officeDocument/2006/relationships/image" Target="../media/image3509.png"/><Relationship Id="rId288" Type="http://schemas.openxmlformats.org/officeDocument/2006/relationships/image" Target="../media/image3530.png"/><Relationship Id="rId411" Type="http://schemas.openxmlformats.org/officeDocument/2006/relationships/customXml" Target="../ink/ink3686.xml"/><Relationship Id="rId453" Type="http://schemas.openxmlformats.org/officeDocument/2006/relationships/customXml" Target="../ink/ink3707.xml"/><Relationship Id="rId509" Type="http://schemas.openxmlformats.org/officeDocument/2006/relationships/customXml" Target="../ink/ink3735.xml"/><Relationship Id="rId106" Type="http://schemas.openxmlformats.org/officeDocument/2006/relationships/image" Target="../media/image3440.png"/><Relationship Id="rId313" Type="http://schemas.openxmlformats.org/officeDocument/2006/relationships/customXml" Target="../ink/ink3637.xml"/><Relationship Id="rId495" Type="http://schemas.openxmlformats.org/officeDocument/2006/relationships/customXml" Target="../ink/ink3728.xml"/><Relationship Id="rId10" Type="http://schemas.openxmlformats.org/officeDocument/2006/relationships/image" Target="../media/image3392.png"/><Relationship Id="rId52" Type="http://schemas.openxmlformats.org/officeDocument/2006/relationships/image" Target="../media/image3413.png"/><Relationship Id="rId94" Type="http://schemas.openxmlformats.org/officeDocument/2006/relationships/image" Target="../media/image3434.png"/><Relationship Id="rId148" Type="http://schemas.openxmlformats.org/officeDocument/2006/relationships/image" Target="../media/image3460.png"/><Relationship Id="rId355" Type="http://schemas.openxmlformats.org/officeDocument/2006/relationships/customXml" Target="../ink/ink3658.xml"/><Relationship Id="rId397" Type="http://schemas.openxmlformats.org/officeDocument/2006/relationships/customXml" Target="../ink/ink3679.xml"/><Relationship Id="rId520" Type="http://schemas.openxmlformats.org/officeDocument/2006/relationships/image" Target="../media/image3646.png"/><Relationship Id="rId562" Type="http://schemas.openxmlformats.org/officeDocument/2006/relationships/image" Target="../media/image3667.png"/><Relationship Id="rId215" Type="http://schemas.openxmlformats.org/officeDocument/2006/relationships/customXml" Target="../ink/ink3588.xml"/><Relationship Id="rId257" Type="http://schemas.openxmlformats.org/officeDocument/2006/relationships/customXml" Target="../ink/ink3609.xml"/><Relationship Id="rId422" Type="http://schemas.openxmlformats.org/officeDocument/2006/relationships/image" Target="../media/image3597.png"/><Relationship Id="rId464" Type="http://schemas.openxmlformats.org/officeDocument/2006/relationships/image" Target="../media/image3618.png"/><Relationship Id="rId299" Type="http://schemas.openxmlformats.org/officeDocument/2006/relationships/customXml" Target="../ink/ink3630.xml"/><Relationship Id="rId63" Type="http://schemas.openxmlformats.org/officeDocument/2006/relationships/customXml" Target="../ink/ink3512.xml"/><Relationship Id="rId159" Type="http://schemas.openxmlformats.org/officeDocument/2006/relationships/customXml" Target="../ink/ink3560.xml"/><Relationship Id="rId366" Type="http://schemas.openxmlformats.org/officeDocument/2006/relationships/image" Target="../media/image3569.png"/><Relationship Id="rId573" Type="http://schemas.openxmlformats.org/officeDocument/2006/relationships/image" Target="../media/image3672.png"/><Relationship Id="rId226" Type="http://schemas.openxmlformats.org/officeDocument/2006/relationships/image" Target="../media/image3499.png"/><Relationship Id="rId433" Type="http://schemas.openxmlformats.org/officeDocument/2006/relationships/customXml" Target="../ink/ink3697.xml"/><Relationship Id="rId74" Type="http://schemas.openxmlformats.org/officeDocument/2006/relationships/image" Target="../media/image3424.png"/><Relationship Id="rId377" Type="http://schemas.openxmlformats.org/officeDocument/2006/relationships/customXml" Target="../ink/ink3669.xml"/><Relationship Id="rId500" Type="http://schemas.openxmlformats.org/officeDocument/2006/relationships/image" Target="../media/image3636.png"/><Relationship Id="rId584" Type="http://schemas.openxmlformats.org/officeDocument/2006/relationships/customXml" Target="../ink/ink3774.xml"/><Relationship Id="rId5" Type="http://schemas.openxmlformats.org/officeDocument/2006/relationships/customXml" Target="../ink/ink3483.xml"/><Relationship Id="rId237" Type="http://schemas.openxmlformats.org/officeDocument/2006/relationships/customXml" Target="../ink/ink3599.xml"/><Relationship Id="rId444" Type="http://schemas.openxmlformats.org/officeDocument/2006/relationships/image" Target="../media/image3608.png"/><Relationship Id="rId290" Type="http://schemas.openxmlformats.org/officeDocument/2006/relationships/image" Target="../media/image3531.png"/><Relationship Id="rId304" Type="http://schemas.openxmlformats.org/officeDocument/2006/relationships/image" Target="../media/image3538.png"/><Relationship Id="rId388" Type="http://schemas.openxmlformats.org/officeDocument/2006/relationships/image" Target="../media/image3580.png"/><Relationship Id="rId511" Type="http://schemas.openxmlformats.org/officeDocument/2006/relationships/customXml" Target="../ink/ink3736.xml"/><Relationship Id="rId85" Type="http://schemas.openxmlformats.org/officeDocument/2006/relationships/customXml" Target="../ink/ink3523.xml"/><Relationship Id="rId150" Type="http://schemas.openxmlformats.org/officeDocument/2006/relationships/image" Target="../media/image3461.png"/><Relationship Id="rId595" Type="http://schemas.openxmlformats.org/officeDocument/2006/relationships/image" Target="../media/image3682.png"/><Relationship Id="rId248" Type="http://schemas.openxmlformats.org/officeDocument/2006/relationships/image" Target="../media/image3510.png"/><Relationship Id="rId455" Type="http://schemas.openxmlformats.org/officeDocument/2006/relationships/customXml" Target="../ink/ink3708.xml"/><Relationship Id="rId12" Type="http://schemas.openxmlformats.org/officeDocument/2006/relationships/image" Target="../media/image3393.png"/><Relationship Id="rId108" Type="http://schemas.openxmlformats.org/officeDocument/2006/relationships/image" Target="../media/image3441.png"/><Relationship Id="rId315" Type="http://schemas.openxmlformats.org/officeDocument/2006/relationships/customXml" Target="../ink/ink3638.xml"/><Relationship Id="rId522" Type="http://schemas.openxmlformats.org/officeDocument/2006/relationships/image" Target="../media/image3647.png"/><Relationship Id="rId96" Type="http://schemas.openxmlformats.org/officeDocument/2006/relationships/image" Target="../media/image3435.png"/><Relationship Id="rId161" Type="http://schemas.openxmlformats.org/officeDocument/2006/relationships/customXml" Target="../ink/ink3561.xml"/><Relationship Id="rId399" Type="http://schemas.openxmlformats.org/officeDocument/2006/relationships/customXml" Target="../ink/ink3680.xml"/><Relationship Id="rId259" Type="http://schemas.openxmlformats.org/officeDocument/2006/relationships/customXml" Target="../ink/ink3610.xml"/><Relationship Id="rId466" Type="http://schemas.openxmlformats.org/officeDocument/2006/relationships/image" Target="../media/image3619.png"/><Relationship Id="rId23" Type="http://schemas.openxmlformats.org/officeDocument/2006/relationships/customXml" Target="../ink/ink3492.xml"/><Relationship Id="rId119" Type="http://schemas.openxmlformats.org/officeDocument/2006/relationships/customXml" Target="../ink/ink3540.xml"/><Relationship Id="rId326" Type="http://schemas.openxmlformats.org/officeDocument/2006/relationships/image" Target="../media/image3549.png"/><Relationship Id="rId533" Type="http://schemas.openxmlformats.org/officeDocument/2006/relationships/customXml" Target="../ink/ink3747.xml"/><Relationship Id="rId172" Type="http://schemas.openxmlformats.org/officeDocument/2006/relationships/image" Target="../media/image3472.png"/><Relationship Id="rId477" Type="http://schemas.openxmlformats.org/officeDocument/2006/relationships/customXml" Target="../ink/ink3719.xml"/><Relationship Id="rId600" Type="http://schemas.openxmlformats.org/officeDocument/2006/relationships/customXml" Target="../ink/ink3782.xml"/><Relationship Id="rId337" Type="http://schemas.openxmlformats.org/officeDocument/2006/relationships/customXml" Target="../ink/ink3649.xml"/><Relationship Id="rId34" Type="http://schemas.openxmlformats.org/officeDocument/2006/relationships/image" Target="../media/image3404.png"/><Relationship Id="rId544" Type="http://schemas.openxmlformats.org/officeDocument/2006/relationships/image" Target="../media/image3658.png"/><Relationship Id="rId183" Type="http://schemas.openxmlformats.org/officeDocument/2006/relationships/customXml" Target="../ink/ink3572.xml"/><Relationship Id="rId390" Type="http://schemas.openxmlformats.org/officeDocument/2006/relationships/image" Target="../media/image3581.png"/><Relationship Id="rId404" Type="http://schemas.openxmlformats.org/officeDocument/2006/relationships/image" Target="../media/image3588.png"/><Relationship Id="rId250" Type="http://schemas.openxmlformats.org/officeDocument/2006/relationships/image" Target="../media/image3511.png"/><Relationship Id="rId488" Type="http://schemas.openxmlformats.org/officeDocument/2006/relationships/image" Target="../media/image3630.png"/><Relationship Id="rId45" Type="http://schemas.openxmlformats.org/officeDocument/2006/relationships/customXml" Target="../ink/ink3503.xml"/><Relationship Id="rId110" Type="http://schemas.openxmlformats.org/officeDocument/2006/relationships/image" Target="../media/image3020.png"/><Relationship Id="rId348" Type="http://schemas.openxmlformats.org/officeDocument/2006/relationships/image" Target="../media/image3560.png"/><Relationship Id="rId555" Type="http://schemas.openxmlformats.org/officeDocument/2006/relationships/customXml" Target="../ink/ink3758.xml"/><Relationship Id="rId194" Type="http://schemas.openxmlformats.org/officeDocument/2006/relationships/image" Target="../media/image3483.png"/><Relationship Id="rId208" Type="http://schemas.openxmlformats.org/officeDocument/2006/relationships/image" Target="../media/image3490.png"/><Relationship Id="rId415" Type="http://schemas.openxmlformats.org/officeDocument/2006/relationships/customXml" Target="../ink/ink3688.xml"/><Relationship Id="rId261" Type="http://schemas.openxmlformats.org/officeDocument/2006/relationships/customXml" Target="../ink/ink3611.xml"/><Relationship Id="rId499" Type="http://schemas.openxmlformats.org/officeDocument/2006/relationships/customXml" Target="../ink/ink3730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790.xml"/><Relationship Id="rId18" Type="http://schemas.openxmlformats.org/officeDocument/2006/relationships/image" Target="../media/image3695.png"/><Relationship Id="rId26" Type="http://schemas.openxmlformats.org/officeDocument/2006/relationships/image" Target="../media/image3699.png"/><Relationship Id="rId39" Type="http://schemas.openxmlformats.org/officeDocument/2006/relationships/customXml" Target="../ink/ink3803.xml"/><Relationship Id="rId21" Type="http://schemas.openxmlformats.org/officeDocument/2006/relationships/customXml" Target="../ink/ink3794.xml"/><Relationship Id="rId34" Type="http://schemas.openxmlformats.org/officeDocument/2006/relationships/image" Target="../media/image3703.png"/><Relationship Id="rId42" Type="http://schemas.openxmlformats.org/officeDocument/2006/relationships/image" Target="../media/image3707.png"/><Relationship Id="rId47" Type="http://schemas.openxmlformats.org/officeDocument/2006/relationships/customXml" Target="../ink/ink3807.xml"/><Relationship Id="rId50" Type="http://schemas.openxmlformats.org/officeDocument/2006/relationships/image" Target="../media/image3711.png"/><Relationship Id="rId55" Type="http://schemas.openxmlformats.org/officeDocument/2006/relationships/customXml" Target="../ink/ink3811.xml"/><Relationship Id="rId7" Type="http://schemas.openxmlformats.org/officeDocument/2006/relationships/customXml" Target="../ink/ink3787.xml"/><Relationship Id="rId2" Type="http://schemas.openxmlformats.org/officeDocument/2006/relationships/image" Target="../media/image3687.png"/><Relationship Id="rId16" Type="http://schemas.openxmlformats.org/officeDocument/2006/relationships/image" Target="../media/image3694.png"/><Relationship Id="rId29" Type="http://schemas.openxmlformats.org/officeDocument/2006/relationships/customXml" Target="../ink/ink3798.xml"/><Relationship Id="rId11" Type="http://schemas.openxmlformats.org/officeDocument/2006/relationships/customXml" Target="../ink/ink3789.xml"/><Relationship Id="rId24" Type="http://schemas.openxmlformats.org/officeDocument/2006/relationships/image" Target="../media/image3698.png"/><Relationship Id="rId32" Type="http://schemas.openxmlformats.org/officeDocument/2006/relationships/image" Target="../media/image3702.png"/><Relationship Id="rId37" Type="http://schemas.openxmlformats.org/officeDocument/2006/relationships/customXml" Target="../ink/ink3802.xml"/><Relationship Id="rId40" Type="http://schemas.openxmlformats.org/officeDocument/2006/relationships/image" Target="../media/image3706.png"/><Relationship Id="rId45" Type="http://schemas.openxmlformats.org/officeDocument/2006/relationships/customXml" Target="../ink/ink3806.xml"/><Relationship Id="rId53" Type="http://schemas.openxmlformats.org/officeDocument/2006/relationships/customXml" Target="../ink/ink3810.xml"/><Relationship Id="rId58" Type="http://schemas.openxmlformats.org/officeDocument/2006/relationships/image" Target="../media/image3715.png"/><Relationship Id="rId5" Type="http://schemas.openxmlformats.org/officeDocument/2006/relationships/customXml" Target="../ink/ink3786.xml"/><Relationship Id="rId19" Type="http://schemas.openxmlformats.org/officeDocument/2006/relationships/customXml" Target="../ink/ink3793.xml"/><Relationship Id="rId4" Type="http://schemas.openxmlformats.org/officeDocument/2006/relationships/image" Target="../media/image3688.png"/><Relationship Id="rId9" Type="http://schemas.openxmlformats.org/officeDocument/2006/relationships/customXml" Target="../ink/ink3788.xml"/><Relationship Id="rId14" Type="http://schemas.openxmlformats.org/officeDocument/2006/relationships/image" Target="../media/image3693.png"/><Relationship Id="rId22" Type="http://schemas.openxmlformats.org/officeDocument/2006/relationships/image" Target="../media/image3697.png"/><Relationship Id="rId27" Type="http://schemas.openxmlformats.org/officeDocument/2006/relationships/customXml" Target="../ink/ink3797.xml"/><Relationship Id="rId30" Type="http://schemas.openxmlformats.org/officeDocument/2006/relationships/image" Target="../media/image3701.png"/><Relationship Id="rId35" Type="http://schemas.openxmlformats.org/officeDocument/2006/relationships/customXml" Target="../ink/ink3801.xml"/><Relationship Id="rId43" Type="http://schemas.openxmlformats.org/officeDocument/2006/relationships/customXml" Target="../ink/ink3805.xml"/><Relationship Id="rId48" Type="http://schemas.openxmlformats.org/officeDocument/2006/relationships/image" Target="../media/image3710.png"/><Relationship Id="rId56" Type="http://schemas.openxmlformats.org/officeDocument/2006/relationships/image" Target="../media/image3714.png"/><Relationship Id="rId8" Type="http://schemas.openxmlformats.org/officeDocument/2006/relationships/image" Target="../media/image3690.png"/><Relationship Id="rId51" Type="http://schemas.openxmlformats.org/officeDocument/2006/relationships/customXml" Target="../ink/ink3809.xml"/><Relationship Id="rId3" Type="http://schemas.openxmlformats.org/officeDocument/2006/relationships/customXml" Target="../ink/ink3785.xml"/><Relationship Id="rId12" Type="http://schemas.openxmlformats.org/officeDocument/2006/relationships/image" Target="../media/image3692.png"/><Relationship Id="rId17" Type="http://schemas.openxmlformats.org/officeDocument/2006/relationships/customXml" Target="../ink/ink3792.xml"/><Relationship Id="rId25" Type="http://schemas.openxmlformats.org/officeDocument/2006/relationships/customXml" Target="../ink/ink3796.xml"/><Relationship Id="rId33" Type="http://schemas.openxmlformats.org/officeDocument/2006/relationships/customXml" Target="../ink/ink3800.xml"/><Relationship Id="rId38" Type="http://schemas.openxmlformats.org/officeDocument/2006/relationships/image" Target="../media/image3705.png"/><Relationship Id="rId46" Type="http://schemas.openxmlformats.org/officeDocument/2006/relationships/image" Target="../media/image3709.png"/><Relationship Id="rId59" Type="http://schemas.openxmlformats.org/officeDocument/2006/relationships/customXml" Target="../ink/ink3813.xml"/><Relationship Id="rId20" Type="http://schemas.openxmlformats.org/officeDocument/2006/relationships/image" Target="../media/image3696.png"/><Relationship Id="rId41" Type="http://schemas.openxmlformats.org/officeDocument/2006/relationships/customXml" Target="../ink/ink3804.xml"/><Relationship Id="rId54" Type="http://schemas.openxmlformats.org/officeDocument/2006/relationships/image" Target="../media/image37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89.png"/><Relationship Id="rId15" Type="http://schemas.openxmlformats.org/officeDocument/2006/relationships/customXml" Target="../ink/ink3791.xml"/><Relationship Id="rId23" Type="http://schemas.openxmlformats.org/officeDocument/2006/relationships/customXml" Target="../ink/ink3795.xml"/><Relationship Id="rId28" Type="http://schemas.openxmlformats.org/officeDocument/2006/relationships/image" Target="../media/image3700.png"/><Relationship Id="rId36" Type="http://schemas.openxmlformats.org/officeDocument/2006/relationships/image" Target="../media/image3704.png"/><Relationship Id="rId49" Type="http://schemas.openxmlformats.org/officeDocument/2006/relationships/customXml" Target="../ink/ink3808.xml"/><Relationship Id="rId57" Type="http://schemas.openxmlformats.org/officeDocument/2006/relationships/customXml" Target="../ink/ink3812.xml"/><Relationship Id="rId10" Type="http://schemas.openxmlformats.org/officeDocument/2006/relationships/image" Target="../media/image3691.png"/><Relationship Id="rId31" Type="http://schemas.openxmlformats.org/officeDocument/2006/relationships/customXml" Target="../ink/ink3799.xml"/><Relationship Id="rId44" Type="http://schemas.openxmlformats.org/officeDocument/2006/relationships/image" Target="../media/image3708.png"/><Relationship Id="rId52" Type="http://schemas.openxmlformats.org/officeDocument/2006/relationships/image" Target="../media/image3712.png"/><Relationship Id="rId60" Type="http://schemas.openxmlformats.org/officeDocument/2006/relationships/image" Target="../media/image37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22.png"/><Relationship Id="rId18" Type="http://schemas.openxmlformats.org/officeDocument/2006/relationships/customXml" Target="../ink/ink3822.xml"/><Relationship Id="rId26" Type="http://schemas.openxmlformats.org/officeDocument/2006/relationships/customXml" Target="../ink/ink3826.xml"/><Relationship Id="rId39" Type="http://schemas.openxmlformats.org/officeDocument/2006/relationships/image" Target="../media/image3735.png"/><Relationship Id="rId21" Type="http://schemas.openxmlformats.org/officeDocument/2006/relationships/image" Target="../media/image3726.png"/><Relationship Id="rId34" Type="http://schemas.openxmlformats.org/officeDocument/2006/relationships/customXml" Target="../ink/ink3830.xml"/><Relationship Id="rId42" Type="http://schemas.openxmlformats.org/officeDocument/2006/relationships/customXml" Target="../ink/ink3834.xml"/><Relationship Id="rId47" Type="http://schemas.openxmlformats.org/officeDocument/2006/relationships/image" Target="../media/image3739.png"/><Relationship Id="rId50" Type="http://schemas.openxmlformats.org/officeDocument/2006/relationships/customXml" Target="../ink/ink3838.xml"/><Relationship Id="rId55" Type="http://schemas.openxmlformats.org/officeDocument/2006/relationships/image" Target="../media/image3743.png"/><Relationship Id="rId7" Type="http://schemas.openxmlformats.org/officeDocument/2006/relationships/image" Target="../media/image3719.png"/><Relationship Id="rId2" Type="http://schemas.openxmlformats.org/officeDocument/2006/relationships/customXml" Target="../ink/ink3814.xml"/><Relationship Id="rId16" Type="http://schemas.openxmlformats.org/officeDocument/2006/relationships/customXml" Target="../ink/ink3821.xml"/><Relationship Id="rId29" Type="http://schemas.openxmlformats.org/officeDocument/2006/relationships/image" Target="../media/image3730.png"/><Relationship Id="rId11" Type="http://schemas.openxmlformats.org/officeDocument/2006/relationships/image" Target="../media/image3721.png"/><Relationship Id="rId24" Type="http://schemas.openxmlformats.org/officeDocument/2006/relationships/customXml" Target="../ink/ink3825.xml"/><Relationship Id="rId32" Type="http://schemas.openxmlformats.org/officeDocument/2006/relationships/customXml" Target="../ink/ink3829.xml"/><Relationship Id="rId37" Type="http://schemas.openxmlformats.org/officeDocument/2006/relationships/image" Target="../media/image3734.png"/><Relationship Id="rId40" Type="http://schemas.openxmlformats.org/officeDocument/2006/relationships/customXml" Target="../ink/ink3833.xml"/><Relationship Id="rId45" Type="http://schemas.openxmlformats.org/officeDocument/2006/relationships/image" Target="../media/image3738.png"/><Relationship Id="rId53" Type="http://schemas.openxmlformats.org/officeDocument/2006/relationships/image" Target="../media/image3742.png"/><Relationship Id="rId5" Type="http://schemas.openxmlformats.org/officeDocument/2006/relationships/image" Target="../media/image3718.png"/><Relationship Id="rId19" Type="http://schemas.openxmlformats.org/officeDocument/2006/relationships/image" Target="../media/image3725.png"/><Relationship Id="rId4" Type="http://schemas.openxmlformats.org/officeDocument/2006/relationships/customXml" Target="../ink/ink3815.xml"/><Relationship Id="rId9" Type="http://schemas.openxmlformats.org/officeDocument/2006/relationships/image" Target="../media/image3720.png"/><Relationship Id="rId14" Type="http://schemas.openxmlformats.org/officeDocument/2006/relationships/customXml" Target="../ink/ink3820.xml"/><Relationship Id="rId22" Type="http://schemas.openxmlformats.org/officeDocument/2006/relationships/customXml" Target="../ink/ink3824.xml"/><Relationship Id="rId27" Type="http://schemas.openxmlformats.org/officeDocument/2006/relationships/image" Target="../media/image3729.png"/><Relationship Id="rId30" Type="http://schemas.openxmlformats.org/officeDocument/2006/relationships/customXml" Target="../ink/ink3828.xml"/><Relationship Id="rId35" Type="http://schemas.openxmlformats.org/officeDocument/2006/relationships/image" Target="../media/image3733.png"/><Relationship Id="rId43" Type="http://schemas.openxmlformats.org/officeDocument/2006/relationships/image" Target="../media/image3737.png"/><Relationship Id="rId48" Type="http://schemas.openxmlformats.org/officeDocument/2006/relationships/customXml" Target="../ink/ink3837.xml"/><Relationship Id="rId56" Type="http://schemas.openxmlformats.org/officeDocument/2006/relationships/customXml" Target="../ink/ink3841.xml"/><Relationship Id="rId8" Type="http://schemas.openxmlformats.org/officeDocument/2006/relationships/customXml" Target="../ink/ink3817.xml"/><Relationship Id="rId51" Type="http://schemas.openxmlformats.org/officeDocument/2006/relationships/image" Target="../media/image3741.png"/><Relationship Id="rId3" Type="http://schemas.openxmlformats.org/officeDocument/2006/relationships/image" Target="../media/image3717.png"/><Relationship Id="rId12" Type="http://schemas.openxmlformats.org/officeDocument/2006/relationships/customXml" Target="../ink/ink3819.xml"/><Relationship Id="rId17" Type="http://schemas.openxmlformats.org/officeDocument/2006/relationships/image" Target="../media/image3724.png"/><Relationship Id="rId25" Type="http://schemas.openxmlformats.org/officeDocument/2006/relationships/image" Target="../media/image3728.png"/><Relationship Id="rId33" Type="http://schemas.openxmlformats.org/officeDocument/2006/relationships/image" Target="../media/image3732.png"/><Relationship Id="rId38" Type="http://schemas.openxmlformats.org/officeDocument/2006/relationships/customXml" Target="../ink/ink3832.xml"/><Relationship Id="rId46" Type="http://schemas.openxmlformats.org/officeDocument/2006/relationships/customXml" Target="../ink/ink3836.xml"/><Relationship Id="rId20" Type="http://schemas.openxmlformats.org/officeDocument/2006/relationships/customXml" Target="../ink/ink3823.xml"/><Relationship Id="rId41" Type="http://schemas.openxmlformats.org/officeDocument/2006/relationships/image" Target="../media/image3736.png"/><Relationship Id="rId54" Type="http://schemas.openxmlformats.org/officeDocument/2006/relationships/customXml" Target="../ink/ink384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16.xml"/><Relationship Id="rId15" Type="http://schemas.openxmlformats.org/officeDocument/2006/relationships/image" Target="../media/image3723.png"/><Relationship Id="rId23" Type="http://schemas.openxmlformats.org/officeDocument/2006/relationships/image" Target="../media/image3727.png"/><Relationship Id="rId28" Type="http://schemas.openxmlformats.org/officeDocument/2006/relationships/customXml" Target="../ink/ink3827.xml"/><Relationship Id="rId36" Type="http://schemas.openxmlformats.org/officeDocument/2006/relationships/customXml" Target="../ink/ink3831.xml"/><Relationship Id="rId49" Type="http://schemas.openxmlformats.org/officeDocument/2006/relationships/image" Target="../media/image3740.png"/><Relationship Id="rId57" Type="http://schemas.openxmlformats.org/officeDocument/2006/relationships/image" Target="../media/image3744.png"/><Relationship Id="rId10" Type="http://schemas.openxmlformats.org/officeDocument/2006/relationships/customXml" Target="../ink/ink3818.xml"/><Relationship Id="rId31" Type="http://schemas.openxmlformats.org/officeDocument/2006/relationships/image" Target="../media/image3731.png"/><Relationship Id="rId44" Type="http://schemas.openxmlformats.org/officeDocument/2006/relationships/customXml" Target="../ink/ink3835.xml"/><Relationship Id="rId52" Type="http://schemas.openxmlformats.org/officeDocument/2006/relationships/customXml" Target="../ink/ink3839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3900.xml"/><Relationship Id="rId671" Type="http://schemas.openxmlformats.org/officeDocument/2006/relationships/image" Target="../media/image4047.png"/><Relationship Id="rId769" Type="http://schemas.openxmlformats.org/officeDocument/2006/relationships/image" Target="../media/image4095.png"/><Relationship Id="rId21" Type="http://schemas.openxmlformats.org/officeDocument/2006/relationships/image" Target="../media/image3726.png"/><Relationship Id="rId324" Type="http://schemas.openxmlformats.org/officeDocument/2006/relationships/image" Target="../media/image3875.png"/><Relationship Id="rId531" Type="http://schemas.openxmlformats.org/officeDocument/2006/relationships/image" Target="../media/image3978.png"/><Relationship Id="rId629" Type="http://schemas.openxmlformats.org/officeDocument/2006/relationships/image" Target="../media/image4026.png"/><Relationship Id="rId170" Type="http://schemas.openxmlformats.org/officeDocument/2006/relationships/image" Target="../media/image3799.png"/><Relationship Id="rId268" Type="http://schemas.openxmlformats.org/officeDocument/2006/relationships/customXml" Target="../ink/ink3976.xml"/><Relationship Id="rId475" Type="http://schemas.openxmlformats.org/officeDocument/2006/relationships/customXml" Target="../ink/ink4080.xml"/><Relationship Id="rId682" Type="http://schemas.openxmlformats.org/officeDocument/2006/relationships/customXml" Target="../ink/ink4184.xml"/><Relationship Id="rId32" Type="http://schemas.openxmlformats.org/officeDocument/2006/relationships/customXml" Target="../ink/ink3857.xml"/><Relationship Id="rId128" Type="http://schemas.openxmlformats.org/officeDocument/2006/relationships/image" Target="../media/image3778.png"/><Relationship Id="rId335" Type="http://schemas.openxmlformats.org/officeDocument/2006/relationships/customXml" Target="../ink/ink4010.xml"/><Relationship Id="rId542" Type="http://schemas.openxmlformats.org/officeDocument/2006/relationships/customXml" Target="../ink/ink4114.xml"/><Relationship Id="rId181" Type="http://schemas.openxmlformats.org/officeDocument/2006/relationships/image" Target="../media/image3804.png"/><Relationship Id="rId402" Type="http://schemas.openxmlformats.org/officeDocument/2006/relationships/image" Target="../media/image3914.png"/><Relationship Id="rId279" Type="http://schemas.openxmlformats.org/officeDocument/2006/relationships/image" Target="../media/image3853.png"/><Relationship Id="rId486" Type="http://schemas.openxmlformats.org/officeDocument/2006/relationships/image" Target="../media/image3956.png"/><Relationship Id="rId693" Type="http://schemas.openxmlformats.org/officeDocument/2006/relationships/image" Target="../media/image4058.png"/><Relationship Id="rId707" Type="http://schemas.openxmlformats.org/officeDocument/2006/relationships/image" Target="../media/image4065.png"/><Relationship Id="rId43" Type="http://schemas.openxmlformats.org/officeDocument/2006/relationships/image" Target="../media/image3737.png"/><Relationship Id="rId139" Type="http://schemas.openxmlformats.org/officeDocument/2006/relationships/customXml" Target="../ink/ink3911.xml"/><Relationship Id="rId346" Type="http://schemas.openxmlformats.org/officeDocument/2006/relationships/image" Target="../media/image3886.png"/><Relationship Id="rId553" Type="http://schemas.openxmlformats.org/officeDocument/2006/relationships/image" Target="../media/image3988.png"/><Relationship Id="rId760" Type="http://schemas.openxmlformats.org/officeDocument/2006/relationships/customXml" Target="../ink/ink4224.xml"/><Relationship Id="rId192" Type="http://schemas.openxmlformats.org/officeDocument/2006/relationships/customXml" Target="../ink/ink3938.xml"/><Relationship Id="rId206" Type="http://schemas.openxmlformats.org/officeDocument/2006/relationships/customXml" Target="../ink/ink3945.xml"/><Relationship Id="rId413" Type="http://schemas.openxmlformats.org/officeDocument/2006/relationships/customXml" Target="../ink/ink4049.xml"/><Relationship Id="rId497" Type="http://schemas.openxmlformats.org/officeDocument/2006/relationships/customXml" Target="../ink/ink4091.xml"/><Relationship Id="rId620" Type="http://schemas.openxmlformats.org/officeDocument/2006/relationships/customXml" Target="../ink/ink4153.xml"/><Relationship Id="rId718" Type="http://schemas.openxmlformats.org/officeDocument/2006/relationships/customXml" Target="../ink/ink4202.xml"/><Relationship Id="rId357" Type="http://schemas.openxmlformats.org/officeDocument/2006/relationships/customXml" Target="../ink/ink4021.xml"/><Relationship Id="rId54" Type="http://schemas.openxmlformats.org/officeDocument/2006/relationships/customXml" Target="../ink/ink3868.xml"/><Relationship Id="rId217" Type="http://schemas.openxmlformats.org/officeDocument/2006/relationships/image" Target="../media/image3822.png"/><Relationship Id="rId564" Type="http://schemas.openxmlformats.org/officeDocument/2006/relationships/customXml" Target="../ink/ink4125.xml"/><Relationship Id="rId771" Type="http://schemas.openxmlformats.org/officeDocument/2006/relationships/image" Target="../media/image4096.png"/><Relationship Id="rId424" Type="http://schemas.openxmlformats.org/officeDocument/2006/relationships/image" Target="../media/image3925.png"/><Relationship Id="rId631" Type="http://schemas.openxmlformats.org/officeDocument/2006/relationships/image" Target="../media/image4027.png"/><Relationship Id="rId729" Type="http://schemas.openxmlformats.org/officeDocument/2006/relationships/image" Target="../media/image4076.png"/><Relationship Id="rId270" Type="http://schemas.openxmlformats.org/officeDocument/2006/relationships/customXml" Target="../ink/ink3977.xml"/><Relationship Id="rId65" Type="http://schemas.openxmlformats.org/officeDocument/2006/relationships/image" Target="../media/image3748.png"/><Relationship Id="rId130" Type="http://schemas.openxmlformats.org/officeDocument/2006/relationships/image" Target="../media/image3779.png"/><Relationship Id="rId368" Type="http://schemas.openxmlformats.org/officeDocument/2006/relationships/image" Target="../media/image3897.png"/><Relationship Id="rId575" Type="http://schemas.openxmlformats.org/officeDocument/2006/relationships/image" Target="../media/image3999.png"/><Relationship Id="rId782" Type="http://schemas.openxmlformats.org/officeDocument/2006/relationships/customXml" Target="../ink/ink4235.xml"/><Relationship Id="rId228" Type="http://schemas.openxmlformats.org/officeDocument/2006/relationships/customXml" Target="../ink/ink3956.xml"/><Relationship Id="rId435" Type="http://schemas.openxmlformats.org/officeDocument/2006/relationships/customXml" Target="../ink/ink4060.xml"/><Relationship Id="rId642" Type="http://schemas.openxmlformats.org/officeDocument/2006/relationships/customXml" Target="../ink/ink4164.xml"/><Relationship Id="rId281" Type="http://schemas.openxmlformats.org/officeDocument/2006/relationships/image" Target="../media/image3854.png"/><Relationship Id="rId502" Type="http://schemas.openxmlformats.org/officeDocument/2006/relationships/image" Target="../media/image3964.png"/><Relationship Id="rId76" Type="http://schemas.openxmlformats.org/officeDocument/2006/relationships/customXml" Target="../ink/ink3879.xml"/><Relationship Id="rId141" Type="http://schemas.openxmlformats.org/officeDocument/2006/relationships/customXml" Target="../ink/ink3912.xml"/><Relationship Id="rId379" Type="http://schemas.openxmlformats.org/officeDocument/2006/relationships/customXml" Target="../ink/ink4032.xml"/><Relationship Id="rId586" Type="http://schemas.openxmlformats.org/officeDocument/2006/relationships/customXml" Target="../ink/ink4136.xml"/><Relationship Id="rId793" Type="http://schemas.openxmlformats.org/officeDocument/2006/relationships/image" Target="../media/image4107.png"/><Relationship Id="rId807" Type="http://schemas.openxmlformats.org/officeDocument/2006/relationships/image" Target="../media/image4114.png"/><Relationship Id="rId7" Type="http://schemas.openxmlformats.org/officeDocument/2006/relationships/image" Target="../media/image3719.png"/><Relationship Id="rId239" Type="http://schemas.openxmlformats.org/officeDocument/2006/relationships/image" Target="../media/image3833.png"/><Relationship Id="rId446" Type="http://schemas.openxmlformats.org/officeDocument/2006/relationships/image" Target="../media/image3936.png"/><Relationship Id="rId653" Type="http://schemas.openxmlformats.org/officeDocument/2006/relationships/image" Target="../media/image4038.png"/><Relationship Id="rId292" Type="http://schemas.openxmlformats.org/officeDocument/2006/relationships/customXml" Target="../ink/ink3988.xml"/><Relationship Id="rId306" Type="http://schemas.openxmlformats.org/officeDocument/2006/relationships/image" Target="../media/image3866.png"/><Relationship Id="rId87" Type="http://schemas.openxmlformats.org/officeDocument/2006/relationships/customXml" Target="../ink/ink3885.xml"/><Relationship Id="rId513" Type="http://schemas.openxmlformats.org/officeDocument/2006/relationships/image" Target="../media/image3969.png"/><Relationship Id="rId597" Type="http://schemas.openxmlformats.org/officeDocument/2006/relationships/image" Target="../media/image4010.png"/><Relationship Id="rId720" Type="http://schemas.openxmlformats.org/officeDocument/2006/relationships/customXml" Target="../ink/ink4203.xml"/><Relationship Id="rId818" Type="http://schemas.openxmlformats.org/officeDocument/2006/relationships/customXml" Target="../ink/ink4253.xml"/><Relationship Id="rId152" Type="http://schemas.openxmlformats.org/officeDocument/2006/relationships/image" Target="../media/image3790.png"/><Relationship Id="rId457" Type="http://schemas.openxmlformats.org/officeDocument/2006/relationships/customXml" Target="../ink/ink4071.xml"/><Relationship Id="rId664" Type="http://schemas.openxmlformats.org/officeDocument/2006/relationships/customXml" Target="../ink/ink4175.xml"/><Relationship Id="rId14" Type="http://schemas.openxmlformats.org/officeDocument/2006/relationships/customXml" Target="../ink/ink3848.xml"/><Relationship Id="rId317" Type="http://schemas.openxmlformats.org/officeDocument/2006/relationships/customXml" Target="../ink/ink4001.xml"/><Relationship Id="rId524" Type="http://schemas.openxmlformats.org/officeDocument/2006/relationships/customXml" Target="../ink/ink4105.xml"/><Relationship Id="rId731" Type="http://schemas.openxmlformats.org/officeDocument/2006/relationships/image" Target="../media/image4077.png"/><Relationship Id="rId98" Type="http://schemas.openxmlformats.org/officeDocument/2006/relationships/image" Target="../media/image3763.png"/><Relationship Id="rId163" Type="http://schemas.openxmlformats.org/officeDocument/2006/relationships/customXml" Target="../ink/ink3923.xml"/><Relationship Id="rId370" Type="http://schemas.openxmlformats.org/officeDocument/2006/relationships/image" Target="../media/image3898.png"/><Relationship Id="rId230" Type="http://schemas.openxmlformats.org/officeDocument/2006/relationships/customXml" Target="../ink/ink3957.xml"/><Relationship Id="rId468" Type="http://schemas.openxmlformats.org/officeDocument/2006/relationships/image" Target="../media/image3947.png"/><Relationship Id="rId675" Type="http://schemas.openxmlformats.org/officeDocument/2006/relationships/image" Target="../media/image4049.png"/><Relationship Id="rId25" Type="http://schemas.openxmlformats.org/officeDocument/2006/relationships/image" Target="../media/image3728.png"/><Relationship Id="rId328" Type="http://schemas.openxmlformats.org/officeDocument/2006/relationships/image" Target="../media/image3877.png"/><Relationship Id="rId535" Type="http://schemas.openxmlformats.org/officeDocument/2006/relationships/image" Target="../media/image3980.png"/><Relationship Id="rId742" Type="http://schemas.openxmlformats.org/officeDocument/2006/relationships/customXml" Target="../ink/ink4214.xml"/><Relationship Id="rId174" Type="http://schemas.openxmlformats.org/officeDocument/2006/relationships/image" Target="../media/image3801.png"/><Relationship Id="rId381" Type="http://schemas.openxmlformats.org/officeDocument/2006/relationships/customXml" Target="../ink/ink4033.xml"/><Relationship Id="rId602" Type="http://schemas.openxmlformats.org/officeDocument/2006/relationships/customXml" Target="../ink/ink4144.xml"/><Relationship Id="rId241" Type="http://schemas.openxmlformats.org/officeDocument/2006/relationships/image" Target="../media/image3834.png"/><Relationship Id="rId479" Type="http://schemas.openxmlformats.org/officeDocument/2006/relationships/customXml" Target="../ink/ink4082.xml"/><Relationship Id="rId686" Type="http://schemas.openxmlformats.org/officeDocument/2006/relationships/customXml" Target="../ink/ink4186.xml"/><Relationship Id="rId36" Type="http://schemas.openxmlformats.org/officeDocument/2006/relationships/customXml" Target="../ink/ink3859.xml"/><Relationship Id="rId339" Type="http://schemas.openxmlformats.org/officeDocument/2006/relationships/customXml" Target="../ink/ink4012.xml"/><Relationship Id="rId546" Type="http://schemas.openxmlformats.org/officeDocument/2006/relationships/customXml" Target="../ink/ink4116.xml"/><Relationship Id="rId753" Type="http://schemas.openxmlformats.org/officeDocument/2006/relationships/customXml" Target="../ink/ink4220.xml"/><Relationship Id="rId101" Type="http://schemas.openxmlformats.org/officeDocument/2006/relationships/customXml" Target="../ink/ink3892.xml"/><Relationship Id="rId185" Type="http://schemas.openxmlformats.org/officeDocument/2006/relationships/image" Target="../media/image3806.png"/><Relationship Id="rId406" Type="http://schemas.openxmlformats.org/officeDocument/2006/relationships/image" Target="../media/image3916.png"/><Relationship Id="rId392" Type="http://schemas.openxmlformats.org/officeDocument/2006/relationships/image" Target="../media/image3909.png"/><Relationship Id="rId613" Type="http://schemas.openxmlformats.org/officeDocument/2006/relationships/image" Target="../media/image4018.png"/><Relationship Id="rId697" Type="http://schemas.openxmlformats.org/officeDocument/2006/relationships/image" Target="../media/image4060.png"/><Relationship Id="rId252" Type="http://schemas.openxmlformats.org/officeDocument/2006/relationships/customXml" Target="../ink/ink3968.xml"/><Relationship Id="rId47" Type="http://schemas.openxmlformats.org/officeDocument/2006/relationships/image" Target="../media/image3739.png"/><Relationship Id="rId112" Type="http://schemas.openxmlformats.org/officeDocument/2006/relationships/image" Target="../media/image3770.png"/><Relationship Id="rId557" Type="http://schemas.openxmlformats.org/officeDocument/2006/relationships/image" Target="../media/image3990.png"/><Relationship Id="rId764" Type="http://schemas.openxmlformats.org/officeDocument/2006/relationships/customXml" Target="../ink/ink4226.xml"/><Relationship Id="rId196" Type="http://schemas.openxmlformats.org/officeDocument/2006/relationships/customXml" Target="../ink/ink3940.xml"/><Relationship Id="rId417" Type="http://schemas.openxmlformats.org/officeDocument/2006/relationships/customXml" Target="../ink/ink4051.xml"/><Relationship Id="rId624" Type="http://schemas.openxmlformats.org/officeDocument/2006/relationships/customXml" Target="../ink/ink4155.xml"/><Relationship Id="rId263" Type="http://schemas.openxmlformats.org/officeDocument/2006/relationships/image" Target="../media/image3845.png"/><Relationship Id="rId470" Type="http://schemas.openxmlformats.org/officeDocument/2006/relationships/image" Target="../media/image3948.png"/><Relationship Id="rId58" Type="http://schemas.openxmlformats.org/officeDocument/2006/relationships/customXml" Target="../ink/ink3870.xml"/><Relationship Id="rId123" Type="http://schemas.openxmlformats.org/officeDocument/2006/relationships/customXml" Target="../ink/ink3903.xml"/><Relationship Id="rId330" Type="http://schemas.openxmlformats.org/officeDocument/2006/relationships/image" Target="../media/image3878.png"/><Relationship Id="rId568" Type="http://schemas.openxmlformats.org/officeDocument/2006/relationships/customXml" Target="../ink/ink4127.xml"/><Relationship Id="rId775" Type="http://schemas.openxmlformats.org/officeDocument/2006/relationships/image" Target="../media/image4098.png"/><Relationship Id="rId428" Type="http://schemas.openxmlformats.org/officeDocument/2006/relationships/image" Target="../media/image3927.png"/><Relationship Id="rId635" Type="http://schemas.openxmlformats.org/officeDocument/2006/relationships/image" Target="../media/image4029.png"/><Relationship Id="rId274" Type="http://schemas.openxmlformats.org/officeDocument/2006/relationships/customXml" Target="../ink/ink3979.xml"/><Relationship Id="rId481" Type="http://schemas.openxmlformats.org/officeDocument/2006/relationships/customXml" Target="../ink/ink4083.xml"/><Relationship Id="rId702" Type="http://schemas.openxmlformats.org/officeDocument/2006/relationships/customXml" Target="../ink/ink4194.xml"/><Relationship Id="rId69" Type="http://schemas.openxmlformats.org/officeDocument/2006/relationships/image" Target="../media/image3750.png"/><Relationship Id="rId134" Type="http://schemas.openxmlformats.org/officeDocument/2006/relationships/image" Target="../media/image3781.png"/><Relationship Id="rId579" Type="http://schemas.openxmlformats.org/officeDocument/2006/relationships/image" Target="../media/image4001.png"/><Relationship Id="rId786" Type="http://schemas.openxmlformats.org/officeDocument/2006/relationships/customXml" Target="../ink/ink4237.xml"/><Relationship Id="rId341" Type="http://schemas.openxmlformats.org/officeDocument/2006/relationships/customXml" Target="../ink/ink4013.xml"/><Relationship Id="rId439" Type="http://schemas.openxmlformats.org/officeDocument/2006/relationships/customXml" Target="../ink/ink4062.xml"/><Relationship Id="rId646" Type="http://schemas.openxmlformats.org/officeDocument/2006/relationships/customXml" Target="../ink/ink4166.xml"/><Relationship Id="rId201" Type="http://schemas.openxmlformats.org/officeDocument/2006/relationships/image" Target="../media/image3814.png"/><Relationship Id="rId285" Type="http://schemas.openxmlformats.org/officeDocument/2006/relationships/image" Target="../media/image3856.png"/><Relationship Id="rId506" Type="http://schemas.openxmlformats.org/officeDocument/2006/relationships/image" Target="../media/image3966.png"/><Relationship Id="rId492" Type="http://schemas.openxmlformats.org/officeDocument/2006/relationships/image" Target="../media/image3959.png"/><Relationship Id="rId713" Type="http://schemas.openxmlformats.org/officeDocument/2006/relationships/image" Target="../media/image4068.png"/><Relationship Id="rId797" Type="http://schemas.openxmlformats.org/officeDocument/2006/relationships/image" Target="../media/image4109.png"/><Relationship Id="rId145" Type="http://schemas.openxmlformats.org/officeDocument/2006/relationships/customXml" Target="../ink/ink3914.xml"/><Relationship Id="rId352" Type="http://schemas.openxmlformats.org/officeDocument/2006/relationships/image" Target="../media/image3889.png"/><Relationship Id="rId212" Type="http://schemas.openxmlformats.org/officeDocument/2006/relationships/customXml" Target="../ink/ink3948.xml"/><Relationship Id="rId657" Type="http://schemas.openxmlformats.org/officeDocument/2006/relationships/image" Target="../media/image4040.png"/><Relationship Id="rId296" Type="http://schemas.openxmlformats.org/officeDocument/2006/relationships/customXml" Target="../ink/ink3990.xml"/><Relationship Id="rId517" Type="http://schemas.openxmlformats.org/officeDocument/2006/relationships/image" Target="../media/image3971.png"/><Relationship Id="rId724" Type="http://schemas.openxmlformats.org/officeDocument/2006/relationships/customXml" Target="../ink/ink4205.xml"/><Relationship Id="rId60" Type="http://schemas.openxmlformats.org/officeDocument/2006/relationships/customXml" Target="../ink/ink3871.xml"/><Relationship Id="rId156" Type="http://schemas.openxmlformats.org/officeDocument/2006/relationships/image" Target="../media/image3792.png"/><Relationship Id="rId363" Type="http://schemas.openxmlformats.org/officeDocument/2006/relationships/customXml" Target="../ink/ink4024.xml"/><Relationship Id="rId570" Type="http://schemas.openxmlformats.org/officeDocument/2006/relationships/customXml" Target="../ink/ink4128.xml"/><Relationship Id="rId223" Type="http://schemas.openxmlformats.org/officeDocument/2006/relationships/image" Target="../media/image3825.png"/><Relationship Id="rId430" Type="http://schemas.openxmlformats.org/officeDocument/2006/relationships/image" Target="../media/image3928.png"/><Relationship Id="rId668" Type="http://schemas.openxmlformats.org/officeDocument/2006/relationships/customXml" Target="../ink/ink4177.xml"/><Relationship Id="rId18" Type="http://schemas.openxmlformats.org/officeDocument/2006/relationships/customXml" Target="../ink/ink3850.xml"/><Relationship Id="rId528" Type="http://schemas.openxmlformats.org/officeDocument/2006/relationships/customXml" Target="../ink/ink4107.xml"/><Relationship Id="rId735" Type="http://schemas.openxmlformats.org/officeDocument/2006/relationships/image" Target="../media/image4079.png"/><Relationship Id="rId167" Type="http://schemas.openxmlformats.org/officeDocument/2006/relationships/customXml" Target="../ink/ink3925.xml"/><Relationship Id="rId374" Type="http://schemas.openxmlformats.org/officeDocument/2006/relationships/image" Target="../media/image3900.png"/><Relationship Id="rId581" Type="http://schemas.openxmlformats.org/officeDocument/2006/relationships/image" Target="../media/image4002.png"/><Relationship Id="rId71" Type="http://schemas.openxmlformats.org/officeDocument/2006/relationships/image" Target="../media/image3751.png"/><Relationship Id="rId234" Type="http://schemas.openxmlformats.org/officeDocument/2006/relationships/customXml" Target="../ink/ink3959.xml"/><Relationship Id="rId679" Type="http://schemas.openxmlformats.org/officeDocument/2006/relationships/image" Target="../media/image4051.png"/><Relationship Id="rId802" Type="http://schemas.openxmlformats.org/officeDocument/2006/relationships/customXml" Target="../ink/ink4245.xml"/><Relationship Id="rId2" Type="http://schemas.openxmlformats.org/officeDocument/2006/relationships/customXml" Target="../ink/ink3842.xml"/><Relationship Id="rId29" Type="http://schemas.openxmlformats.org/officeDocument/2006/relationships/image" Target="../media/image3730.png"/><Relationship Id="rId441" Type="http://schemas.openxmlformats.org/officeDocument/2006/relationships/customXml" Target="../ink/ink4063.xml"/><Relationship Id="rId539" Type="http://schemas.openxmlformats.org/officeDocument/2006/relationships/image" Target="../media/image3982.png"/><Relationship Id="rId746" Type="http://schemas.openxmlformats.org/officeDocument/2006/relationships/customXml" Target="../ink/ink4216.xml"/><Relationship Id="rId178" Type="http://schemas.openxmlformats.org/officeDocument/2006/relationships/image" Target="../media/image3803.png"/><Relationship Id="rId301" Type="http://schemas.openxmlformats.org/officeDocument/2006/relationships/customXml" Target="../ink/ink3993.xml"/><Relationship Id="rId82" Type="http://schemas.openxmlformats.org/officeDocument/2006/relationships/customXml" Target="../ink/ink3882.xml"/><Relationship Id="rId385" Type="http://schemas.openxmlformats.org/officeDocument/2006/relationships/customXml" Target="../ink/ink4035.xml"/><Relationship Id="rId592" Type="http://schemas.openxmlformats.org/officeDocument/2006/relationships/customXml" Target="../ink/ink4139.xml"/><Relationship Id="rId606" Type="http://schemas.openxmlformats.org/officeDocument/2006/relationships/customXml" Target="../ink/ink4146.xml"/><Relationship Id="rId813" Type="http://schemas.openxmlformats.org/officeDocument/2006/relationships/image" Target="../media/image4117.png"/><Relationship Id="rId245" Type="http://schemas.openxmlformats.org/officeDocument/2006/relationships/image" Target="../media/image3836.png"/><Relationship Id="rId452" Type="http://schemas.openxmlformats.org/officeDocument/2006/relationships/image" Target="../media/image3939.png"/><Relationship Id="rId105" Type="http://schemas.openxmlformats.org/officeDocument/2006/relationships/customXml" Target="../ink/ink3894.xml"/><Relationship Id="rId312" Type="http://schemas.openxmlformats.org/officeDocument/2006/relationships/image" Target="../media/image3869.png"/><Relationship Id="rId757" Type="http://schemas.openxmlformats.org/officeDocument/2006/relationships/customXml" Target="../ink/ink4222.xml"/><Relationship Id="rId93" Type="http://schemas.openxmlformats.org/officeDocument/2006/relationships/customXml" Target="../ink/ink3888.xml"/><Relationship Id="rId189" Type="http://schemas.openxmlformats.org/officeDocument/2006/relationships/image" Target="../media/image3808.png"/><Relationship Id="rId396" Type="http://schemas.openxmlformats.org/officeDocument/2006/relationships/image" Target="../media/image3911.png"/><Relationship Id="rId617" Type="http://schemas.openxmlformats.org/officeDocument/2006/relationships/image" Target="../media/image4020.png"/><Relationship Id="rId256" Type="http://schemas.openxmlformats.org/officeDocument/2006/relationships/customXml" Target="../ink/ink3970.xml"/><Relationship Id="rId463" Type="http://schemas.openxmlformats.org/officeDocument/2006/relationships/customXml" Target="../ink/ink4074.xml"/><Relationship Id="rId670" Type="http://schemas.openxmlformats.org/officeDocument/2006/relationships/customXml" Target="../ink/ink4178.xml"/><Relationship Id="rId116" Type="http://schemas.openxmlformats.org/officeDocument/2006/relationships/image" Target="../media/image3772.png"/><Relationship Id="rId323" Type="http://schemas.openxmlformats.org/officeDocument/2006/relationships/customXml" Target="../ink/ink4004.xml"/><Relationship Id="rId530" Type="http://schemas.openxmlformats.org/officeDocument/2006/relationships/customXml" Target="../ink/ink4108.xml"/><Relationship Id="rId768" Type="http://schemas.openxmlformats.org/officeDocument/2006/relationships/customXml" Target="../ink/ink4228.xml"/><Relationship Id="rId20" Type="http://schemas.openxmlformats.org/officeDocument/2006/relationships/customXml" Target="../ink/ink3851.xml"/><Relationship Id="rId628" Type="http://schemas.openxmlformats.org/officeDocument/2006/relationships/customXml" Target="../ink/ink4157.xml"/><Relationship Id="rId267" Type="http://schemas.openxmlformats.org/officeDocument/2006/relationships/image" Target="../media/image3847.png"/><Relationship Id="rId474" Type="http://schemas.openxmlformats.org/officeDocument/2006/relationships/image" Target="../media/image3950.png"/><Relationship Id="rId127" Type="http://schemas.openxmlformats.org/officeDocument/2006/relationships/customXml" Target="../ink/ink3905.xml"/><Relationship Id="rId681" Type="http://schemas.openxmlformats.org/officeDocument/2006/relationships/image" Target="../media/image4052.png"/><Relationship Id="rId779" Type="http://schemas.openxmlformats.org/officeDocument/2006/relationships/image" Target="../media/image4100.png"/><Relationship Id="rId31" Type="http://schemas.openxmlformats.org/officeDocument/2006/relationships/image" Target="../media/image3731.png"/><Relationship Id="rId334" Type="http://schemas.openxmlformats.org/officeDocument/2006/relationships/image" Target="../media/image3880.png"/><Relationship Id="rId541" Type="http://schemas.openxmlformats.org/officeDocument/2006/relationships/image" Target="../media/image3983.png"/><Relationship Id="rId639" Type="http://schemas.openxmlformats.org/officeDocument/2006/relationships/image" Target="../media/image4031.png"/><Relationship Id="rId180" Type="http://schemas.openxmlformats.org/officeDocument/2006/relationships/customXml" Target="../ink/ink3932.xml"/><Relationship Id="rId278" Type="http://schemas.openxmlformats.org/officeDocument/2006/relationships/customXml" Target="../ink/ink3981.xml"/><Relationship Id="rId401" Type="http://schemas.openxmlformats.org/officeDocument/2006/relationships/customXml" Target="../ink/ink4043.xml"/><Relationship Id="rId485" Type="http://schemas.openxmlformats.org/officeDocument/2006/relationships/customXml" Target="../ink/ink4085.xml"/><Relationship Id="rId692" Type="http://schemas.openxmlformats.org/officeDocument/2006/relationships/customXml" Target="../ink/ink4189.xml"/><Relationship Id="rId706" Type="http://schemas.openxmlformats.org/officeDocument/2006/relationships/customXml" Target="../ink/ink4196.xml"/><Relationship Id="rId42" Type="http://schemas.openxmlformats.org/officeDocument/2006/relationships/customXml" Target="../ink/ink3862.xml"/><Relationship Id="rId138" Type="http://schemas.openxmlformats.org/officeDocument/2006/relationships/image" Target="../media/image3783.png"/><Relationship Id="rId345" Type="http://schemas.openxmlformats.org/officeDocument/2006/relationships/customXml" Target="../ink/ink4015.xml"/><Relationship Id="rId552" Type="http://schemas.openxmlformats.org/officeDocument/2006/relationships/customXml" Target="../ink/ink4119.xml"/><Relationship Id="rId191" Type="http://schemas.openxmlformats.org/officeDocument/2006/relationships/image" Target="../media/image3809.png"/><Relationship Id="rId205" Type="http://schemas.openxmlformats.org/officeDocument/2006/relationships/image" Target="../media/image3816.png"/><Relationship Id="rId412" Type="http://schemas.openxmlformats.org/officeDocument/2006/relationships/image" Target="../media/image3919.png"/><Relationship Id="rId289" Type="http://schemas.openxmlformats.org/officeDocument/2006/relationships/image" Target="../media/image3858.png"/><Relationship Id="rId496" Type="http://schemas.openxmlformats.org/officeDocument/2006/relationships/image" Target="../media/image3961.png"/><Relationship Id="rId717" Type="http://schemas.openxmlformats.org/officeDocument/2006/relationships/image" Target="../media/image4070.png"/><Relationship Id="rId53" Type="http://schemas.openxmlformats.org/officeDocument/2006/relationships/image" Target="../media/image3742.png"/><Relationship Id="rId149" Type="http://schemas.openxmlformats.org/officeDocument/2006/relationships/customXml" Target="../ink/ink3916.xml"/><Relationship Id="rId356" Type="http://schemas.openxmlformats.org/officeDocument/2006/relationships/image" Target="../media/image3891.png"/><Relationship Id="rId563" Type="http://schemas.openxmlformats.org/officeDocument/2006/relationships/image" Target="../media/image3993.png"/><Relationship Id="rId770" Type="http://schemas.openxmlformats.org/officeDocument/2006/relationships/customXml" Target="../ink/ink4229.xml"/><Relationship Id="rId216" Type="http://schemas.openxmlformats.org/officeDocument/2006/relationships/customXml" Target="../ink/ink3950.xml"/><Relationship Id="rId423" Type="http://schemas.openxmlformats.org/officeDocument/2006/relationships/customXml" Target="../ink/ink4054.xml"/><Relationship Id="rId630" Type="http://schemas.openxmlformats.org/officeDocument/2006/relationships/customXml" Target="../ink/ink4158.xml"/><Relationship Id="rId728" Type="http://schemas.openxmlformats.org/officeDocument/2006/relationships/customXml" Target="../ink/ink4207.xml"/><Relationship Id="rId64" Type="http://schemas.openxmlformats.org/officeDocument/2006/relationships/customXml" Target="../ink/ink3873.xml"/><Relationship Id="rId367" Type="http://schemas.openxmlformats.org/officeDocument/2006/relationships/customXml" Target="../ink/ink4026.xml"/><Relationship Id="rId574" Type="http://schemas.openxmlformats.org/officeDocument/2006/relationships/customXml" Target="../ink/ink4130.xml"/><Relationship Id="rId227" Type="http://schemas.openxmlformats.org/officeDocument/2006/relationships/image" Target="../media/image3827.png"/><Relationship Id="rId781" Type="http://schemas.openxmlformats.org/officeDocument/2006/relationships/image" Target="../media/image4101.png"/><Relationship Id="rId434" Type="http://schemas.openxmlformats.org/officeDocument/2006/relationships/image" Target="../media/image3930.png"/><Relationship Id="rId641" Type="http://schemas.openxmlformats.org/officeDocument/2006/relationships/image" Target="../media/image4032.png"/><Relationship Id="rId739" Type="http://schemas.openxmlformats.org/officeDocument/2006/relationships/image" Target="../media/image4081.png"/><Relationship Id="rId280" Type="http://schemas.openxmlformats.org/officeDocument/2006/relationships/customXml" Target="../ink/ink3982.xml"/><Relationship Id="rId501" Type="http://schemas.openxmlformats.org/officeDocument/2006/relationships/customXml" Target="../ink/ink4093.xml"/><Relationship Id="rId75" Type="http://schemas.openxmlformats.org/officeDocument/2006/relationships/image" Target="../media/image3753.png"/><Relationship Id="rId140" Type="http://schemas.openxmlformats.org/officeDocument/2006/relationships/image" Target="../media/image3784.png"/><Relationship Id="rId378" Type="http://schemas.openxmlformats.org/officeDocument/2006/relationships/image" Target="../media/image3902.png"/><Relationship Id="rId585" Type="http://schemas.openxmlformats.org/officeDocument/2006/relationships/image" Target="../media/image4004.png"/><Relationship Id="rId792" Type="http://schemas.openxmlformats.org/officeDocument/2006/relationships/customXml" Target="../ink/ink4240.xml"/><Relationship Id="rId806" Type="http://schemas.openxmlformats.org/officeDocument/2006/relationships/customXml" Target="../ink/ink4247.xml"/><Relationship Id="rId6" Type="http://schemas.openxmlformats.org/officeDocument/2006/relationships/customXml" Target="../ink/ink3844.xml"/><Relationship Id="rId238" Type="http://schemas.openxmlformats.org/officeDocument/2006/relationships/customXml" Target="../ink/ink3961.xml"/><Relationship Id="rId445" Type="http://schemas.openxmlformats.org/officeDocument/2006/relationships/customXml" Target="../ink/ink4065.xml"/><Relationship Id="rId652" Type="http://schemas.openxmlformats.org/officeDocument/2006/relationships/customXml" Target="../ink/ink4169.xml"/><Relationship Id="rId291" Type="http://schemas.openxmlformats.org/officeDocument/2006/relationships/image" Target="../media/image3859.png"/><Relationship Id="rId305" Type="http://schemas.openxmlformats.org/officeDocument/2006/relationships/customXml" Target="../ink/ink3995.xml"/><Relationship Id="rId347" Type="http://schemas.openxmlformats.org/officeDocument/2006/relationships/customXml" Target="../ink/ink4016.xml"/><Relationship Id="rId512" Type="http://schemas.openxmlformats.org/officeDocument/2006/relationships/customXml" Target="../ink/ink4099.xml"/><Relationship Id="rId44" Type="http://schemas.openxmlformats.org/officeDocument/2006/relationships/customXml" Target="../ink/ink3863.xml"/><Relationship Id="rId86" Type="http://schemas.openxmlformats.org/officeDocument/2006/relationships/image" Target="../media/image3757.png"/><Relationship Id="rId151" Type="http://schemas.openxmlformats.org/officeDocument/2006/relationships/customXml" Target="../ink/ink3917.xml"/><Relationship Id="rId389" Type="http://schemas.openxmlformats.org/officeDocument/2006/relationships/customXml" Target="../ink/ink4037.xml"/><Relationship Id="rId554" Type="http://schemas.openxmlformats.org/officeDocument/2006/relationships/customXml" Target="../ink/ink4120.xml"/><Relationship Id="rId596" Type="http://schemas.openxmlformats.org/officeDocument/2006/relationships/customXml" Target="../ink/ink4141.xml"/><Relationship Id="rId761" Type="http://schemas.openxmlformats.org/officeDocument/2006/relationships/image" Target="../media/image4091.png"/><Relationship Id="rId817" Type="http://schemas.openxmlformats.org/officeDocument/2006/relationships/image" Target="../media/image4119.png"/><Relationship Id="rId193" Type="http://schemas.openxmlformats.org/officeDocument/2006/relationships/image" Target="../media/image3810.png"/><Relationship Id="rId207" Type="http://schemas.openxmlformats.org/officeDocument/2006/relationships/image" Target="../media/image3817.png"/><Relationship Id="rId249" Type="http://schemas.openxmlformats.org/officeDocument/2006/relationships/image" Target="../media/image3838.png"/><Relationship Id="rId414" Type="http://schemas.openxmlformats.org/officeDocument/2006/relationships/image" Target="../media/image3920.png"/><Relationship Id="rId456" Type="http://schemas.openxmlformats.org/officeDocument/2006/relationships/image" Target="../media/image3941.png"/><Relationship Id="rId498" Type="http://schemas.openxmlformats.org/officeDocument/2006/relationships/image" Target="../media/image3962.png"/><Relationship Id="rId621" Type="http://schemas.openxmlformats.org/officeDocument/2006/relationships/image" Target="../media/image4022.png"/><Relationship Id="rId663" Type="http://schemas.openxmlformats.org/officeDocument/2006/relationships/image" Target="../media/image4043.png"/><Relationship Id="rId13" Type="http://schemas.openxmlformats.org/officeDocument/2006/relationships/image" Target="../media/image3722.png"/><Relationship Id="rId109" Type="http://schemas.openxmlformats.org/officeDocument/2006/relationships/customXml" Target="../ink/ink3896.xml"/><Relationship Id="rId260" Type="http://schemas.openxmlformats.org/officeDocument/2006/relationships/customXml" Target="../ink/ink3972.xml"/><Relationship Id="rId316" Type="http://schemas.openxmlformats.org/officeDocument/2006/relationships/image" Target="../media/image3871.png"/><Relationship Id="rId523" Type="http://schemas.openxmlformats.org/officeDocument/2006/relationships/image" Target="../media/image3974.png"/><Relationship Id="rId719" Type="http://schemas.openxmlformats.org/officeDocument/2006/relationships/image" Target="../media/image4071.png"/><Relationship Id="rId55" Type="http://schemas.openxmlformats.org/officeDocument/2006/relationships/image" Target="../media/image3743.png"/><Relationship Id="rId97" Type="http://schemas.openxmlformats.org/officeDocument/2006/relationships/customXml" Target="../ink/ink3890.xml"/><Relationship Id="rId120" Type="http://schemas.openxmlformats.org/officeDocument/2006/relationships/image" Target="../media/image3774.png"/><Relationship Id="rId358" Type="http://schemas.openxmlformats.org/officeDocument/2006/relationships/image" Target="../media/image3892.png"/><Relationship Id="rId565" Type="http://schemas.openxmlformats.org/officeDocument/2006/relationships/image" Target="../media/image3994.png"/><Relationship Id="rId730" Type="http://schemas.openxmlformats.org/officeDocument/2006/relationships/customXml" Target="../ink/ink4208.xml"/><Relationship Id="rId772" Type="http://schemas.openxmlformats.org/officeDocument/2006/relationships/customXml" Target="../ink/ink4230.xml"/><Relationship Id="rId162" Type="http://schemas.openxmlformats.org/officeDocument/2006/relationships/image" Target="../media/image3795.png"/><Relationship Id="rId218" Type="http://schemas.openxmlformats.org/officeDocument/2006/relationships/customXml" Target="../ink/ink3951.xml"/><Relationship Id="rId425" Type="http://schemas.openxmlformats.org/officeDocument/2006/relationships/customXml" Target="../ink/ink4055.xml"/><Relationship Id="rId467" Type="http://schemas.openxmlformats.org/officeDocument/2006/relationships/customXml" Target="../ink/ink4076.xml"/><Relationship Id="rId632" Type="http://schemas.openxmlformats.org/officeDocument/2006/relationships/customXml" Target="../ink/ink4159.xml"/><Relationship Id="rId271" Type="http://schemas.openxmlformats.org/officeDocument/2006/relationships/image" Target="../media/image3849.png"/><Relationship Id="rId674" Type="http://schemas.openxmlformats.org/officeDocument/2006/relationships/customXml" Target="../ink/ink4180.xml"/><Relationship Id="rId24" Type="http://schemas.openxmlformats.org/officeDocument/2006/relationships/customXml" Target="../ink/ink3853.xml"/><Relationship Id="rId66" Type="http://schemas.openxmlformats.org/officeDocument/2006/relationships/customXml" Target="../ink/ink3874.xml"/><Relationship Id="rId131" Type="http://schemas.openxmlformats.org/officeDocument/2006/relationships/customXml" Target="../ink/ink3907.xml"/><Relationship Id="rId327" Type="http://schemas.openxmlformats.org/officeDocument/2006/relationships/customXml" Target="../ink/ink4006.xml"/><Relationship Id="rId369" Type="http://schemas.openxmlformats.org/officeDocument/2006/relationships/customXml" Target="../ink/ink4027.xml"/><Relationship Id="rId534" Type="http://schemas.openxmlformats.org/officeDocument/2006/relationships/customXml" Target="../ink/ink4110.xml"/><Relationship Id="rId576" Type="http://schemas.openxmlformats.org/officeDocument/2006/relationships/customXml" Target="../ink/ink4131.xml"/><Relationship Id="rId741" Type="http://schemas.openxmlformats.org/officeDocument/2006/relationships/image" Target="../media/image4082.png"/><Relationship Id="rId783" Type="http://schemas.openxmlformats.org/officeDocument/2006/relationships/image" Target="../media/image4102.png"/><Relationship Id="rId173" Type="http://schemas.openxmlformats.org/officeDocument/2006/relationships/customXml" Target="../ink/ink3928.xml"/><Relationship Id="rId229" Type="http://schemas.openxmlformats.org/officeDocument/2006/relationships/image" Target="../media/image3828.png"/><Relationship Id="rId380" Type="http://schemas.openxmlformats.org/officeDocument/2006/relationships/image" Target="../media/image3903.png"/><Relationship Id="rId436" Type="http://schemas.openxmlformats.org/officeDocument/2006/relationships/image" Target="../media/image3931.png"/><Relationship Id="rId601" Type="http://schemas.openxmlformats.org/officeDocument/2006/relationships/image" Target="../media/image4012.png"/><Relationship Id="rId643" Type="http://schemas.openxmlformats.org/officeDocument/2006/relationships/image" Target="../media/image4033.png"/><Relationship Id="rId240" Type="http://schemas.openxmlformats.org/officeDocument/2006/relationships/customXml" Target="../ink/ink3962.xml"/><Relationship Id="rId478" Type="http://schemas.openxmlformats.org/officeDocument/2006/relationships/image" Target="../media/image3952.png"/><Relationship Id="rId685" Type="http://schemas.openxmlformats.org/officeDocument/2006/relationships/image" Target="../media/image4054.png"/><Relationship Id="rId35" Type="http://schemas.openxmlformats.org/officeDocument/2006/relationships/image" Target="../media/image3733.png"/><Relationship Id="rId77" Type="http://schemas.openxmlformats.org/officeDocument/2006/relationships/image" Target="../media/image3754.png"/><Relationship Id="rId100" Type="http://schemas.openxmlformats.org/officeDocument/2006/relationships/image" Target="../media/image3764.png"/><Relationship Id="rId282" Type="http://schemas.openxmlformats.org/officeDocument/2006/relationships/customXml" Target="../ink/ink3983.xml"/><Relationship Id="rId338" Type="http://schemas.openxmlformats.org/officeDocument/2006/relationships/image" Target="../media/image3882.png"/><Relationship Id="rId503" Type="http://schemas.openxmlformats.org/officeDocument/2006/relationships/customXml" Target="../ink/ink4094.xml"/><Relationship Id="rId545" Type="http://schemas.openxmlformats.org/officeDocument/2006/relationships/image" Target="../media/image3984.png"/><Relationship Id="rId587" Type="http://schemas.openxmlformats.org/officeDocument/2006/relationships/image" Target="../media/image4005.png"/><Relationship Id="rId710" Type="http://schemas.openxmlformats.org/officeDocument/2006/relationships/customXml" Target="../ink/ink4198.xml"/><Relationship Id="rId752" Type="http://schemas.openxmlformats.org/officeDocument/2006/relationships/customXml" Target="../ink/ink4219.xml"/><Relationship Id="rId808" Type="http://schemas.openxmlformats.org/officeDocument/2006/relationships/customXml" Target="../ink/ink4248.xml"/><Relationship Id="rId8" Type="http://schemas.openxmlformats.org/officeDocument/2006/relationships/customXml" Target="../ink/ink3845.xml"/><Relationship Id="rId142" Type="http://schemas.openxmlformats.org/officeDocument/2006/relationships/image" Target="../media/image3785.png"/><Relationship Id="rId184" Type="http://schemas.openxmlformats.org/officeDocument/2006/relationships/customXml" Target="../ink/ink3934.xml"/><Relationship Id="rId391" Type="http://schemas.openxmlformats.org/officeDocument/2006/relationships/customXml" Target="../ink/ink4038.xml"/><Relationship Id="rId405" Type="http://schemas.openxmlformats.org/officeDocument/2006/relationships/customXml" Target="../ink/ink4045.xml"/><Relationship Id="rId447" Type="http://schemas.openxmlformats.org/officeDocument/2006/relationships/customXml" Target="../ink/ink4066.xml"/><Relationship Id="rId612" Type="http://schemas.openxmlformats.org/officeDocument/2006/relationships/customXml" Target="../ink/ink4149.xml"/><Relationship Id="rId794" Type="http://schemas.openxmlformats.org/officeDocument/2006/relationships/customXml" Target="../ink/ink4241.xml"/><Relationship Id="rId251" Type="http://schemas.openxmlformats.org/officeDocument/2006/relationships/image" Target="../media/image3839.png"/><Relationship Id="rId489" Type="http://schemas.openxmlformats.org/officeDocument/2006/relationships/customXml" Target="../ink/ink4087.xml"/><Relationship Id="rId654" Type="http://schemas.openxmlformats.org/officeDocument/2006/relationships/customXml" Target="../ink/ink4170.xml"/><Relationship Id="rId696" Type="http://schemas.openxmlformats.org/officeDocument/2006/relationships/customXml" Target="../ink/ink4191.xml"/><Relationship Id="rId46" Type="http://schemas.openxmlformats.org/officeDocument/2006/relationships/customXml" Target="../ink/ink3864.xml"/><Relationship Id="rId293" Type="http://schemas.openxmlformats.org/officeDocument/2006/relationships/image" Target="../media/image3860.png"/><Relationship Id="rId307" Type="http://schemas.openxmlformats.org/officeDocument/2006/relationships/customXml" Target="../ink/ink3996.xml"/><Relationship Id="rId349" Type="http://schemas.openxmlformats.org/officeDocument/2006/relationships/customXml" Target="../ink/ink4017.xml"/><Relationship Id="rId514" Type="http://schemas.openxmlformats.org/officeDocument/2006/relationships/customXml" Target="../ink/ink4100.xml"/><Relationship Id="rId556" Type="http://schemas.openxmlformats.org/officeDocument/2006/relationships/customXml" Target="../ink/ink4121.xml"/><Relationship Id="rId721" Type="http://schemas.openxmlformats.org/officeDocument/2006/relationships/image" Target="../media/image4072.png"/><Relationship Id="rId763" Type="http://schemas.openxmlformats.org/officeDocument/2006/relationships/image" Target="../media/image4092.png"/><Relationship Id="rId88" Type="http://schemas.openxmlformats.org/officeDocument/2006/relationships/image" Target="../media/image3758.png"/><Relationship Id="rId111" Type="http://schemas.openxmlformats.org/officeDocument/2006/relationships/customXml" Target="../ink/ink3897.xml"/><Relationship Id="rId153" Type="http://schemas.openxmlformats.org/officeDocument/2006/relationships/customXml" Target="../ink/ink3918.xml"/><Relationship Id="rId195" Type="http://schemas.openxmlformats.org/officeDocument/2006/relationships/image" Target="../media/image3811.png"/><Relationship Id="rId209" Type="http://schemas.openxmlformats.org/officeDocument/2006/relationships/image" Target="../media/image3818.png"/><Relationship Id="rId360" Type="http://schemas.openxmlformats.org/officeDocument/2006/relationships/image" Target="../media/image3893.png"/><Relationship Id="rId416" Type="http://schemas.openxmlformats.org/officeDocument/2006/relationships/image" Target="../media/image3921.png"/><Relationship Id="rId598" Type="http://schemas.openxmlformats.org/officeDocument/2006/relationships/customXml" Target="../ink/ink4142.xml"/><Relationship Id="rId819" Type="http://schemas.openxmlformats.org/officeDocument/2006/relationships/image" Target="../media/image4120.png"/><Relationship Id="rId220" Type="http://schemas.openxmlformats.org/officeDocument/2006/relationships/customXml" Target="../ink/ink3952.xml"/><Relationship Id="rId458" Type="http://schemas.openxmlformats.org/officeDocument/2006/relationships/image" Target="../media/image3942.png"/><Relationship Id="rId623" Type="http://schemas.openxmlformats.org/officeDocument/2006/relationships/image" Target="../media/image4023.png"/><Relationship Id="rId665" Type="http://schemas.openxmlformats.org/officeDocument/2006/relationships/image" Target="../media/image4044.png"/><Relationship Id="rId15" Type="http://schemas.openxmlformats.org/officeDocument/2006/relationships/image" Target="../media/image3723.png"/><Relationship Id="rId57" Type="http://schemas.openxmlformats.org/officeDocument/2006/relationships/image" Target="../media/image3744.png"/><Relationship Id="rId262" Type="http://schemas.openxmlformats.org/officeDocument/2006/relationships/customXml" Target="../ink/ink3973.xml"/><Relationship Id="rId318" Type="http://schemas.openxmlformats.org/officeDocument/2006/relationships/image" Target="../media/image3872.png"/><Relationship Id="rId525" Type="http://schemas.openxmlformats.org/officeDocument/2006/relationships/image" Target="../media/image3975.png"/><Relationship Id="rId567" Type="http://schemas.openxmlformats.org/officeDocument/2006/relationships/image" Target="../media/image3995.png"/><Relationship Id="rId732" Type="http://schemas.openxmlformats.org/officeDocument/2006/relationships/customXml" Target="../ink/ink4209.xml"/><Relationship Id="rId99" Type="http://schemas.openxmlformats.org/officeDocument/2006/relationships/customXml" Target="../ink/ink3891.xml"/><Relationship Id="rId122" Type="http://schemas.openxmlformats.org/officeDocument/2006/relationships/image" Target="../media/image3775.png"/><Relationship Id="rId164" Type="http://schemas.openxmlformats.org/officeDocument/2006/relationships/image" Target="../media/image3796.png"/><Relationship Id="rId371" Type="http://schemas.openxmlformats.org/officeDocument/2006/relationships/customXml" Target="../ink/ink4028.xml"/><Relationship Id="rId774" Type="http://schemas.openxmlformats.org/officeDocument/2006/relationships/customXml" Target="../ink/ink4231.xml"/><Relationship Id="rId427" Type="http://schemas.openxmlformats.org/officeDocument/2006/relationships/customXml" Target="../ink/ink4056.xml"/><Relationship Id="rId469" Type="http://schemas.openxmlformats.org/officeDocument/2006/relationships/customXml" Target="../ink/ink4077.xml"/><Relationship Id="rId634" Type="http://schemas.openxmlformats.org/officeDocument/2006/relationships/customXml" Target="../ink/ink4160.xml"/><Relationship Id="rId676" Type="http://schemas.openxmlformats.org/officeDocument/2006/relationships/customXml" Target="../ink/ink4181.xml"/><Relationship Id="rId26" Type="http://schemas.openxmlformats.org/officeDocument/2006/relationships/customXml" Target="../ink/ink3854.xml"/><Relationship Id="rId231" Type="http://schemas.openxmlformats.org/officeDocument/2006/relationships/image" Target="../media/image3829.png"/><Relationship Id="rId273" Type="http://schemas.openxmlformats.org/officeDocument/2006/relationships/image" Target="../media/image3850.png"/><Relationship Id="rId329" Type="http://schemas.openxmlformats.org/officeDocument/2006/relationships/customXml" Target="../ink/ink4007.xml"/><Relationship Id="rId480" Type="http://schemas.openxmlformats.org/officeDocument/2006/relationships/image" Target="../media/image3953.png"/><Relationship Id="rId536" Type="http://schemas.openxmlformats.org/officeDocument/2006/relationships/customXml" Target="../ink/ink4111.xml"/><Relationship Id="rId701" Type="http://schemas.openxmlformats.org/officeDocument/2006/relationships/image" Target="../media/image4062.png"/><Relationship Id="rId68" Type="http://schemas.openxmlformats.org/officeDocument/2006/relationships/customXml" Target="../ink/ink3875.xml"/><Relationship Id="rId133" Type="http://schemas.openxmlformats.org/officeDocument/2006/relationships/customXml" Target="../ink/ink3908.xml"/><Relationship Id="rId175" Type="http://schemas.openxmlformats.org/officeDocument/2006/relationships/customXml" Target="../ink/ink3929.xml"/><Relationship Id="rId340" Type="http://schemas.openxmlformats.org/officeDocument/2006/relationships/image" Target="../media/image3883.png"/><Relationship Id="rId578" Type="http://schemas.openxmlformats.org/officeDocument/2006/relationships/customXml" Target="../ink/ink4132.xml"/><Relationship Id="rId743" Type="http://schemas.openxmlformats.org/officeDocument/2006/relationships/image" Target="../media/image4083.png"/><Relationship Id="rId785" Type="http://schemas.openxmlformats.org/officeDocument/2006/relationships/image" Target="../media/image4103.png"/><Relationship Id="rId200" Type="http://schemas.openxmlformats.org/officeDocument/2006/relationships/customXml" Target="../ink/ink3942.xml"/><Relationship Id="rId382" Type="http://schemas.openxmlformats.org/officeDocument/2006/relationships/image" Target="../media/image3904.png"/><Relationship Id="rId438" Type="http://schemas.openxmlformats.org/officeDocument/2006/relationships/image" Target="../media/image3932.png"/><Relationship Id="rId603" Type="http://schemas.openxmlformats.org/officeDocument/2006/relationships/image" Target="../media/image4013.png"/><Relationship Id="rId645" Type="http://schemas.openxmlformats.org/officeDocument/2006/relationships/image" Target="../media/image4034.png"/><Relationship Id="rId687" Type="http://schemas.openxmlformats.org/officeDocument/2006/relationships/image" Target="../media/image4055.png"/><Relationship Id="rId810" Type="http://schemas.openxmlformats.org/officeDocument/2006/relationships/customXml" Target="../ink/ink4249.xml"/><Relationship Id="rId242" Type="http://schemas.openxmlformats.org/officeDocument/2006/relationships/customXml" Target="../ink/ink3963.xml"/><Relationship Id="rId284" Type="http://schemas.openxmlformats.org/officeDocument/2006/relationships/customXml" Target="../ink/ink3984.xml"/><Relationship Id="rId491" Type="http://schemas.openxmlformats.org/officeDocument/2006/relationships/customXml" Target="../ink/ink4088.xml"/><Relationship Id="rId505" Type="http://schemas.openxmlformats.org/officeDocument/2006/relationships/customXml" Target="../ink/ink4095.xml"/><Relationship Id="rId712" Type="http://schemas.openxmlformats.org/officeDocument/2006/relationships/customXml" Target="../ink/ink4199.xml"/><Relationship Id="rId37" Type="http://schemas.openxmlformats.org/officeDocument/2006/relationships/image" Target="../media/image3734.png"/><Relationship Id="rId79" Type="http://schemas.openxmlformats.org/officeDocument/2006/relationships/image" Target="../media/image3755.png"/><Relationship Id="rId102" Type="http://schemas.openxmlformats.org/officeDocument/2006/relationships/image" Target="../media/image3765.png"/><Relationship Id="rId144" Type="http://schemas.openxmlformats.org/officeDocument/2006/relationships/image" Target="../media/image3786.png"/><Relationship Id="rId547" Type="http://schemas.openxmlformats.org/officeDocument/2006/relationships/image" Target="../media/image3985.png"/><Relationship Id="rId589" Type="http://schemas.openxmlformats.org/officeDocument/2006/relationships/image" Target="../media/image4006.png"/><Relationship Id="rId754" Type="http://schemas.openxmlformats.org/officeDocument/2006/relationships/image" Target="../media/image4088.png"/><Relationship Id="rId796" Type="http://schemas.openxmlformats.org/officeDocument/2006/relationships/customXml" Target="../ink/ink4242.xml"/><Relationship Id="rId90" Type="http://schemas.openxmlformats.org/officeDocument/2006/relationships/image" Target="../media/image3759.png"/><Relationship Id="rId186" Type="http://schemas.openxmlformats.org/officeDocument/2006/relationships/customXml" Target="../ink/ink3935.xml"/><Relationship Id="rId351" Type="http://schemas.openxmlformats.org/officeDocument/2006/relationships/customXml" Target="../ink/ink4018.xml"/><Relationship Id="rId393" Type="http://schemas.openxmlformats.org/officeDocument/2006/relationships/customXml" Target="../ink/ink4039.xml"/><Relationship Id="rId407" Type="http://schemas.openxmlformats.org/officeDocument/2006/relationships/customXml" Target="../ink/ink4046.xml"/><Relationship Id="rId449" Type="http://schemas.openxmlformats.org/officeDocument/2006/relationships/customXml" Target="../ink/ink4067.xml"/><Relationship Id="rId614" Type="http://schemas.openxmlformats.org/officeDocument/2006/relationships/customXml" Target="../ink/ink4150.xml"/><Relationship Id="rId656" Type="http://schemas.openxmlformats.org/officeDocument/2006/relationships/customXml" Target="../ink/ink4171.xml"/><Relationship Id="rId211" Type="http://schemas.openxmlformats.org/officeDocument/2006/relationships/image" Target="../media/image3819.png"/><Relationship Id="rId253" Type="http://schemas.openxmlformats.org/officeDocument/2006/relationships/image" Target="../media/image3840.png"/><Relationship Id="rId295" Type="http://schemas.openxmlformats.org/officeDocument/2006/relationships/image" Target="../media/image3861.png"/><Relationship Id="rId309" Type="http://schemas.openxmlformats.org/officeDocument/2006/relationships/customXml" Target="../ink/ink3997.xml"/><Relationship Id="rId460" Type="http://schemas.openxmlformats.org/officeDocument/2006/relationships/image" Target="../media/image3943.png"/><Relationship Id="rId516" Type="http://schemas.openxmlformats.org/officeDocument/2006/relationships/customXml" Target="../ink/ink4101.xml"/><Relationship Id="rId698" Type="http://schemas.openxmlformats.org/officeDocument/2006/relationships/customXml" Target="../ink/ink4192.xml"/><Relationship Id="rId48" Type="http://schemas.openxmlformats.org/officeDocument/2006/relationships/customXml" Target="../ink/ink3865.xml"/><Relationship Id="rId113" Type="http://schemas.openxmlformats.org/officeDocument/2006/relationships/customXml" Target="../ink/ink3898.xml"/><Relationship Id="rId320" Type="http://schemas.openxmlformats.org/officeDocument/2006/relationships/image" Target="../media/image3873.png"/><Relationship Id="rId558" Type="http://schemas.openxmlformats.org/officeDocument/2006/relationships/customXml" Target="../ink/ink4122.xml"/><Relationship Id="rId723" Type="http://schemas.openxmlformats.org/officeDocument/2006/relationships/image" Target="../media/image4073.png"/><Relationship Id="rId765" Type="http://schemas.openxmlformats.org/officeDocument/2006/relationships/image" Target="../media/image4093.png"/><Relationship Id="rId155" Type="http://schemas.openxmlformats.org/officeDocument/2006/relationships/customXml" Target="../ink/ink3919.xml"/><Relationship Id="rId197" Type="http://schemas.openxmlformats.org/officeDocument/2006/relationships/image" Target="../media/image3812.png"/><Relationship Id="rId362" Type="http://schemas.openxmlformats.org/officeDocument/2006/relationships/image" Target="../media/image3894.png"/><Relationship Id="rId418" Type="http://schemas.openxmlformats.org/officeDocument/2006/relationships/image" Target="../media/image3922.png"/><Relationship Id="rId625" Type="http://schemas.openxmlformats.org/officeDocument/2006/relationships/image" Target="../media/image4024.png"/><Relationship Id="rId222" Type="http://schemas.openxmlformats.org/officeDocument/2006/relationships/customXml" Target="../ink/ink3953.xml"/><Relationship Id="rId264" Type="http://schemas.openxmlformats.org/officeDocument/2006/relationships/customXml" Target="../ink/ink3974.xml"/><Relationship Id="rId471" Type="http://schemas.openxmlformats.org/officeDocument/2006/relationships/customXml" Target="../ink/ink4078.xml"/><Relationship Id="rId667" Type="http://schemas.openxmlformats.org/officeDocument/2006/relationships/image" Target="../media/image4045.png"/><Relationship Id="rId17" Type="http://schemas.openxmlformats.org/officeDocument/2006/relationships/image" Target="../media/image3724.png"/><Relationship Id="rId59" Type="http://schemas.openxmlformats.org/officeDocument/2006/relationships/image" Target="../media/image3745.png"/><Relationship Id="rId124" Type="http://schemas.openxmlformats.org/officeDocument/2006/relationships/image" Target="../media/image3776.png"/><Relationship Id="rId527" Type="http://schemas.openxmlformats.org/officeDocument/2006/relationships/image" Target="../media/image3976.png"/><Relationship Id="rId569" Type="http://schemas.openxmlformats.org/officeDocument/2006/relationships/image" Target="../media/image3996.png"/><Relationship Id="rId734" Type="http://schemas.openxmlformats.org/officeDocument/2006/relationships/customXml" Target="../ink/ink4210.xml"/><Relationship Id="rId776" Type="http://schemas.openxmlformats.org/officeDocument/2006/relationships/customXml" Target="../ink/ink4232.xml"/><Relationship Id="rId70" Type="http://schemas.openxmlformats.org/officeDocument/2006/relationships/customXml" Target="../ink/ink3876.xml"/><Relationship Id="rId166" Type="http://schemas.openxmlformats.org/officeDocument/2006/relationships/image" Target="../media/image3797.png"/><Relationship Id="rId331" Type="http://schemas.openxmlformats.org/officeDocument/2006/relationships/customXml" Target="../ink/ink4008.xml"/><Relationship Id="rId373" Type="http://schemas.openxmlformats.org/officeDocument/2006/relationships/customXml" Target="../ink/ink4029.xml"/><Relationship Id="rId429" Type="http://schemas.openxmlformats.org/officeDocument/2006/relationships/customXml" Target="../ink/ink4057.xml"/><Relationship Id="rId580" Type="http://schemas.openxmlformats.org/officeDocument/2006/relationships/customXml" Target="../ink/ink4133.xml"/><Relationship Id="rId636" Type="http://schemas.openxmlformats.org/officeDocument/2006/relationships/customXml" Target="../ink/ink4161.xml"/><Relationship Id="rId801" Type="http://schemas.openxmlformats.org/officeDocument/2006/relationships/image" Target="../media/image411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3830.png"/><Relationship Id="rId440" Type="http://schemas.openxmlformats.org/officeDocument/2006/relationships/image" Target="../media/image3933.png"/><Relationship Id="rId678" Type="http://schemas.openxmlformats.org/officeDocument/2006/relationships/customXml" Target="../ink/ink4182.xml"/><Relationship Id="rId28" Type="http://schemas.openxmlformats.org/officeDocument/2006/relationships/customXml" Target="../ink/ink3855.xml"/><Relationship Id="rId275" Type="http://schemas.openxmlformats.org/officeDocument/2006/relationships/image" Target="../media/image3851.png"/><Relationship Id="rId300" Type="http://schemas.openxmlformats.org/officeDocument/2006/relationships/image" Target="../media/image3863.png"/><Relationship Id="rId482" Type="http://schemas.openxmlformats.org/officeDocument/2006/relationships/image" Target="../media/image3954.png"/><Relationship Id="rId538" Type="http://schemas.openxmlformats.org/officeDocument/2006/relationships/customXml" Target="../ink/ink4112.xml"/><Relationship Id="rId703" Type="http://schemas.openxmlformats.org/officeDocument/2006/relationships/image" Target="../media/image4063.png"/><Relationship Id="rId745" Type="http://schemas.openxmlformats.org/officeDocument/2006/relationships/image" Target="../media/image4084.png"/><Relationship Id="rId81" Type="http://schemas.openxmlformats.org/officeDocument/2006/relationships/image" Target="../media/image3756.png"/><Relationship Id="rId135" Type="http://schemas.openxmlformats.org/officeDocument/2006/relationships/customXml" Target="../ink/ink3909.xml"/><Relationship Id="rId177" Type="http://schemas.openxmlformats.org/officeDocument/2006/relationships/customXml" Target="../ink/ink3930.xml"/><Relationship Id="rId342" Type="http://schemas.openxmlformats.org/officeDocument/2006/relationships/image" Target="../media/image3884.png"/><Relationship Id="rId384" Type="http://schemas.openxmlformats.org/officeDocument/2006/relationships/image" Target="../media/image3905.png"/><Relationship Id="rId591" Type="http://schemas.openxmlformats.org/officeDocument/2006/relationships/image" Target="../media/image4007.png"/><Relationship Id="rId605" Type="http://schemas.openxmlformats.org/officeDocument/2006/relationships/image" Target="../media/image4014.png"/><Relationship Id="rId787" Type="http://schemas.openxmlformats.org/officeDocument/2006/relationships/image" Target="../media/image4104.png"/><Relationship Id="rId812" Type="http://schemas.openxmlformats.org/officeDocument/2006/relationships/customXml" Target="../ink/ink4250.xml"/><Relationship Id="rId202" Type="http://schemas.openxmlformats.org/officeDocument/2006/relationships/customXml" Target="../ink/ink3943.xml"/><Relationship Id="rId244" Type="http://schemas.openxmlformats.org/officeDocument/2006/relationships/customXml" Target="../ink/ink3964.xml"/><Relationship Id="rId647" Type="http://schemas.openxmlformats.org/officeDocument/2006/relationships/image" Target="../media/image4035.png"/><Relationship Id="rId689" Type="http://schemas.openxmlformats.org/officeDocument/2006/relationships/image" Target="../media/image4056.png"/><Relationship Id="rId39" Type="http://schemas.openxmlformats.org/officeDocument/2006/relationships/image" Target="../media/image3735.png"/><Relationship Id="rId286" Type="http://schemas.openxmlformats.org/officeDocument/2006/relationships/customXml" Target="../ink/ink3985.xml"/><Relationship Id="rId451" Type="http://schemas.openxmlformats.org/officeDocument/2006/relationships/customXml" Target="../ink/ink4068.xml"/><Relationship Id="rId493" Type="http://schemas.openxmlformats.org/officeDocument/2006/relationships/customXml" Target="../ink/ink4089.xml"/><Relationship Id="rId507" Type="http://schemas.openxmlformats.org/officeDocument/2006/relationships/customXml" Target="../ink/ink4096.xml"/><Relationship Id="rId549" Type="http://schemas.openxmlformats.org/officeDocument/2006/relationships/image" Target="../media/image3986.png"/><Relationship Id="rId714" Type="http://schemas.openxmlformats.org/officeDocument/2006/relationships/customXml" Target="../ink/ink4200.xml"/><Relationship Id="rId756" Type="http://schemas.openxmlformats.org/officeDocument/2006/relationships/image" Target="../media/image4089.png"/><Relationship Id="rId50" Type="http://schemas.openxmlformats.org/officeDocument/2006/relationships/customXml" Target="../ink/ink3866.xml"/><Relationship Id="rId104" Type="http://schemas.openxmlformats.org/officeDocument/2006/relationships/image" Target="../media/image3766.png"/><Relationship Id="rId146" Type="http://schemas.openxmlformats.org/officeDocument/2006/relationships/image" Target="../media/image3787.png"/><Relationship Id="rId188" Type="http://schemas.openxmlformats.org/officeDocument/2006/relationships/customXml" Target="../ink/ink3936.xml"/><Relationship Id="rId311" Type="http://schemas.openxmlformats.org/officeDocument/2006/relationships/customXml" Target="../ink/ink3998.xml"/><Relationship Id="rId353" Type="http://schemas.openxmlformats.org/officeDocument/2006/relationships/customXml" Target="../ink/ink4019.xml"/><Relationship Id="rId395" Type="http://schemas.openxmlformats.org/officeDocument/2006/relationships/customXml" Target="../ink/ink4040.xml"/><Relationship Id="rId409" Type="http://schemas.openxmlformats.org/officeDocument/2006/relationships/customXml" Target="../ink/ink4047.xml"/><Relationship Id="rId560" Type="http://schemas.openxmlformats.org/officeDocument/2006/relationships/customXml" Target="../ink/ink4123.xml"/><Relationship Id="rId798" Type="http://schemas.openxmlformats.org/officeDocument/2006/relationships/customXml" Target="../ink/ink4243.xml"/><Relationship Id="rId92" Type="http://schemas.openxmlformats.org/officeDocument/2006/relationships/image" Target="../media/image3760.png"/><Relationship Id="rId213" Type="http://schemas.openxmlformats.org/officeDocument/2006/relationships/image" Target="../media/image3820.png"/><Relationship Id="rId420" Type="http://schemas.openxmlformats.org/officeDocument/2006/relationships/image" Target="../media/image3923.png"/><Relationship Id="rId616" Type="http://schemas.openxmlformats.org/officeDocument/2006/relationships/customXml" Target="../ink/ink4151.xml"/><Relationship Id="rId658" Type="http://schemas.openxmlformats.org/officeDocument/2006/relationships/customXml" Target="../ink/ink4172.xml"/><Relationship Id="rId255" Type="http://schemas.openxmlformats.org/officeDocument/2006/relationships/image" Target="../media/image3841.png"/><Relationship Id="rId297" Type="http://schemas.openxmlformats.org/officeDocument/2006/relationships/image" Target="../media/image3862.png"/><Relationship Id="rId462" Type="http://schemas.openxmlformats.org/officeDocument/2006/relationships/image" Target="../media/image3944.png"/><Relationship Id="rId518" Type="http://schemas.openxmlformats.org/officeDocument/2006/relationships/customXml" Target="../ink/ink4102.xml"/><Relationship Id="rId725" Type="http://schemas.openxmlformats.org/officeDocument/2006/relationships/image" Target="../media/image4074.png"/><Relationship Id="rId115" Type="http://schemas.openxmlformats.org/officeDocument/2006/relationships/customXml" Target="../ink/ink3899.xml"/><Relationship Id="rId157" Type="http://schemas.openxmlformats.org/officeDocument/2006/relationships/customXml" Target="../ink/ink3920.xml"/><Relationship Id="rId322" Type="http://schemas.openxmlformats.org/officeDocument/2006/relationships/image" Target="../media/image3874.png"/><Relationship Id="rId364" Type="http://schemas.openxmlformats.org/officeDocument/2006/relationships/image" Target="../media/image3895.png"/><Relationship Id="rId767" Type="http://schemas.openxmlformats.org/officeDocument/2006/relationships/image" Target="../media/image4094.png"/><Relationship Id="rId61" Type="http://schemas.openxmlformats.org/officeDocument/2006/relationships/image" Target="../media/image3746.png"/><Relationship Id="rId199" Type="http://schemas.openxmlformats.org/officeDocument/2006/relationships/image" Target="../media/image3813.png"/><Relationship Id="rId571" Type="http://schemas.openxmlformats.org/officeDocument/2006/relationships/image" Target="../media/image3997.png"/><Relationship Id="rId627" Type="http://schemas.openxmlformats.org/officeDocument/2006/relationships/image" Target="../media/image4025.png"/><Relationship Id="rId669" Type="http://schemas.openxmlformats.org/officeDocument/2006/relationships/image" Target="../media/image4046.png"/><Relationship Id="rId19" Type="http://schemas.openxmlformats.org/officeDocument/2006/relationships/image" Target="../media/image3725.png"/><Relationship Id="rId224" Type="http://schemas.openxmlformats.org/officeDocument/2006/relationships/customXml" Target="../ink/ink3954.xml"/><Relationship Id="rId266" Type="http://schemas.openxmlformats.org/officeDocument/2006/relationships/customXml" Target="../ink/ink3975.xml"/><Relationship Id="rId431" Type="http://schemas.openxmlformats.org/officeDocument/2006/relationships/customXml" Target="../ink/ink4058.xml"/><Relationship Id="rId473" Type="http://schemas.openxmlformats.org/officeDocument/2006/relationships/customXml" Target="../ink/ink4079.xml"/><Relationship Id="rId529" Type="http://schemas.openxmlformats.org/officeDocument/2006/relationships/image" Target="../media/image3977.png"/><Relationship Id="rId680" Type="http://schemas.openxmlformats.org/officeDocument/2006/relationships/customXml" Target="../ink/ink4183.xml"/><Relationship Id="rId736" Type="http://schemas.openxmlformats.org/officeDocument/2006/relationships/customXml" Target="../ink/ink4211.xml"/><Relationship Id="rId30" Type="http://schemas.openxmlformats.org/officeDocument/2006/relationships/customXml" Target="../ink/ink3856.xml"/><Relationship Id="rId126" Type="http://schemas.openxmlformats.org/officeDocument/2006/relationships/image" Target="../media/image3777.png"/><Relationship Id="rId168" Type="http://schemas.openxmlformats.org/officeDocument/2006/relationships/image" Target="../media/image3798.png"/><Relationship Id="rId333" Type="http://schemas.openxmlformats.org/officeDocument/2006/relationships/customXml" Target="../ink/ink4009.xml"/><Relationship Id="rId540" Type="http://schemas.openxmlformats.org/officeDocument/2006/relationships/customXml" Target="../ink/ink4113.xml"/><Relationship Id="rId778" Type="http://schemas.openxmlformats.org/officeDocument/2006/relationships/customXml" Target="../ink/ink4233.xml"/><Relationship Id="rId72" Type="http://schemas.openxmlformats.org/officeDocument/2006/relationships/customXml" Target="../ink/ink3877.xml"/><Relationship Id="rId375" Type="http://schemas.openxmlformats.org/officeDocument/2006/relationships/customXml" Target="../ink/ink4030.xml"/><Relationship Id="rId582" Type="http://schemas.openxmlformats.org/officeDocument/2006/relationships/customXml" Target="../ink/ink4134.xml"/><Relationship Id="rId638" Type="http://schemas.openxmlformats.org/officeDocument/2006/relationships/customXml" Target="../ink/ink4162.xml"/><Relationship Id="rId803" Type="http://schemas.openxmlformats.org/officeDocument/2006/relationships/image" Target="../media/image4112.png"/><Relationship Id="rId3" Type="http://schemas.openxmlformats.org/officeDocument/2006/relationships/image" Target="../media/image3717.png"/><Relationship Id="rId235" Type="http://schemas.openxmlformats.org/officeDocument/2006/relationships/image" Target="../media/image3831.png"/><Relationship Id="rId277" Type="http://schemas.openxmlformats.org/officeDocument/2006/relationships/image" Target="../media/image3852.png"/><Relationship Id="rId400" Type="http://schemas.openxmlformats.org/officeDocument/2006/relationships/image" Target="../media/image3913.png"/><Relationship Id="rId442" Type="http://schemas.openxmlformats.org/officeDocument/2006/relationships/image" Target="../media/image3934.png"/><Relationship Id="rId484" Type="http://schemas.openxmlformats.org/officeDocument/2006/relationships/image" Target="../media/image3955.png"/><Relationship Id="rId705" Type="http://schemas.openxmlformats.org/officeDocument/2006/relationships/image" Target="../media/image4064.png"/><Relationship Id="rId137" Type="http://schemas.openxmlformats.org/officeDocument/2006/relationships/customXml" Target="../ink/ink3910.xml"/><Relationship Id="rId302" Type="http://schemas.openxmlformats.org/officeDocument/2006/relationships/image" Target="../media/image3864.png"/><Relationship Id="rId344" Type="http://schemas.openxmlformats.org/officeDocument/2006/relationships/image" Target="../media/image3885.png"/><Relationship Id="rId691" Type="http://schemas.openxmlformats.org/officeDocument/2006/relationships/image" Target="../media/image4057.png"/><Relationship Id="rId747" Type="http://schemas.openxmlformats.org/officeDocument/2006/relationships/image" Target="../media/image4085.png"/><Relationship Id="rId789" Type="http://schemas.openxmlformats.org/officeDocument/2006/relationships/image" Target="../media/image4105.png"/><Relationship Id="rId41" Type="http://schemas.openxmlformats.org/officeDocument/2006/relationships/image" Target="../media/image3736.png"/><Relationship Id="rId83" Type="http://schemas.openxmlformats.org/officeDocument/2006/relationships/image" Target="../media/image1555.png"/><Relationship Id="rId179" Type="http://schemas.openxmlformats.org/officeDocument/2006/relationships/customXml" Target="../ink/ink3931.xml"/><Relationship Id="rId386" Type="http://schemas.openxmlformats.org/officeDocument/2006/relationships/image" Target="../media/image3906.png"/><Relationship Id="rId551" Type="http://schemas.openxmlformats.org/officeDocument/2006/relationships/image" Target="../media/image3987.png"/><Relationship Id="rId593" Type="http://schemas.openxmlformats.org/officeDocument/2006/relationships/image" Target="../media/image4008.png"/><Relationship Id="rId607" Type="http://schemas.openxmlformats.org/officeDocument/2006/relationships/image" Target="../media/image4015.png"/><Relationship Id="rId649" Type="http://schemas.openxmlformats.org/officeDocument/2006/relationships/image" Target="../media/image4036.png"/><Relationship Id="rId814" Type="http://schemas.openxmlformats.org/officeDocument/2006/relationships/customXml" Target="../ink/ink4251.xml"/><Relationship Id="rId190" Type="http://schemas.openxmlformats.org/officeDocument/2006/relationships/customXml" Target="../ink/ink3937.xml"/><Relationship Id="rId204" Type="http://schemas.openxmlformats.org/officeDocument/2006/relationships/customXml" Target="../ink/ink3944.xml"/><Relationship Id="rId246" Type="http://schemas.openxmlformats.org/officeDocument/2006/relationships/customXml" Target="../ink/ink3965.xml"/><Relationship Id="rId288" Type="http://schemas.openxmlformats.org/officeDocument/2006/relationships/customXml" Target="../ink/ink3986.xml"/><Relationship Id="rId411" Type="http://schemas.openxmlformats.org/officeDocument/2006/relationships/customXml" Target="../ink/ink4048.xml"/><Relationship Id="rId453" Type="http://schemas.openxmlformats.org/officeDocument/2006/relationships/customXml" Target="../ink/ink4069.xml"/><Relationship Id="rId509" Type="http://schemas.openxmlformats.org/officeDocument/2006/relationships/image" Target="../media/image3967.png"/><Relationship Id="rId660" Type="http://schemas.openxmlformats.org/officeDocument/2006/relationships/customXml" Target="../ink/ink4173.xml"/><Relationship Id="rId106" Type="http://schemas.openxmlformats.org/officeDocument/2006/relationships/image" Target="../media/image3767.png"/><Relationship Id="rId313" Type="http://schemas.openxmlformats.org/officeDocument/2006/relationships/customXml" Target="../ink/ink3999.xml"/><Relationship Id="rId495" Type="http://schemas.openxmlformats.org/officeDocument/2006/relationships/customXml" Target="../ink/ink4090.xml"/><Relationship Id="rId716" Type="http://schemas.openxmlformats.org/officeDocument/2006/relationships/customXml" Target="../ink/ink4201.xml"/><Relationship Id="rId758" Type="http://schemas.openxmlformats.org/officeDocument/2006/relationships/customXml" Target="../ink/ink4223.xml"/><Relationship Id="rId10" Type="http://schemas.openxmlformats.org/officeDocument/2006/relationships/customXml" Target="../ink/ink3846.xml"/><Relationship Id="rId52" Type="http://schemas.openxmlformats.org/officeDocument/2006/relationships/customXml" Target="../ink/ink3867.xml"/><Relationship Id="rId94" Type="http://schemas.openxmlformats.org/officeDocument/2006/relationships/image" Target="../media/image3761.png"/><Relationship Id="rId148" Type="http://schemas.openxmlformats.org/officeDocument/2006/relationships/image" Target="../media/image3788.png"/><Relationship Id="rId355" Type="http://schemas.openxmlformats.org/officeDocument/2006/relationships/customXml" Target="../ink/ink4020.xml"/><Relationship Id="rId397" Type="http://schemas.openxmlformats.org/officeDocument/2006/relationships/customXml" Target="../ink/ink4041.xml"/><Relationship Id="rId520" Type="http://schemas.openxmlformats.org/officeDocument/2006/relationships/customXml" Target="../ink/ink4103.xml"/><Relationship Id="rId562" Type="http://schemas.openxmlformats.org/officeDocument/2006/relationships/customXml" Target="../ink/ink4124.xml"/><Relationship Id="rId618" Type="http://schemas.openxmlformats.org/officeDocument/2006/relationships/customXml" Target="../ink/ink4152.xml"/><Relationship Id="rId215" Type="http://schemas.openxmlformats.org/officeDocument/2006/relationships/image" Target="../media/image3821.png"/><Relationship Id="rId257" Type="http://schemas.openxmlformats.org/officeDocument/2006/relationships/image" Target="../media/image3842.png"/><Relationship Id="rId422" Type="http://schemas.openxmlformats.org/officeDocument/2006/relationships/image" Target="../media/image3924.png"/><Relationship Id="rId464" Type="http://schemas.openxmlformats.org/officeDocument/2006/relationships/image" Target="../media/image3945.png"/><Relationship Id="rId299" Type="http://schemas.openxmlformats.org/officeDocument/2006/relationships/customXml" Target="../ink/ink3992.xml"/><Relationship Id="rId727" Type="http://schemas.openxmlformats.org/officeDocument/2006/relationships/image" Target="../media/image4075.png"/><Relationship Id="rId63" Type="http://schemas.openxmlformats.org/officeDocument/2006/relationships/image" Target="../media/image3747.png"/><Relationship Id="rId159" Type="http://schemas.openxmlformats.org/officeDocument/2006/relationships/customXml" Target="../ink/ink3921.xml"/><Relationship Id="rId366" Type="http://schemas.openxmlformats.org/officeDocument/2006/relationships/image" Target="../media/image3896.png"/><Relationship Id="rId573" Type="http://schemas.openxmlformats.org/officeDocument/2006/relationships/image" Target="../media/image3998.png"/><Relationship Id="rId780" Type="http://schemas.openxmlformats.org/officeDocument/2006/relationships/customXml" Target="../ink/ink4234.xml"/><Relationship Id="rId226" Type="http://schemas.openxmlformats.org/officeDocument/2006/relationships/customXml" Target="../ink/ink3955.xml"/><Relationship Id="rId433" Type="http://schemas.openxmlformats.org/officeDocument/2006/relationships/customXml" Target="../ink/ink4059.xml"/><Relationship Id="rId640" Type="http://schemas.openxmlformats.org/officeDocument/2006/relationships/customXml" Target="../ink/ink4163.xml"/><Relationship Id="rId738" Type="http://schemas.openxmlformats.org/officeDocument/2006/relationships/customXml" Target="../ink/ink4212.xml"/><Relationship Id="rId74" Type="http://schemas.openxmlformats.org/officeDocument/2006/relationships/customXml" Target="../ink/ink3878.xml"/><Relationship Id="rId377" Type="http://schemas.openxmlformats.org/officeDocument/2006/relationships/customXml" Target="../ink/ink4031.xml"/><Relationship Id="rId500" Type="http://schemas.openxmlformats.org/officeDocument/2006/relationships/image" Target="../media/image3963.png"/><Relationship Id="rId584" Type="http://schemas.openxmlformats.org/officeDocument/2006/relationships/customXml" Target="../ink/ink4135.xml"/><Relationship Id="rId805" Type="http://schemas.openxmlformats.org/officeDocument/2006/relationships/image" Target="../media/image4113.png"/><Relationship Id="rId5" Type="http://schemas.openxmlformats.org/officeDocument/2006/relationships/image" Target="../media/image3718.png"/><Relationship Id="rId237" Type="http://schemas.openxmlformats.org/officeDocument/2006/relationships/image" Target="../media/image3832.png"/><Relationship Id="rId791" Type="http://schemas.openxmlformats.org/officeDocument/2006/relationships/image" Target="../media/image4106.png"/><Relationship Id="rId444" Type="http://schemas.openxmlformats.org/officeDocument/2006/relationships/image" Target="../media/image3935.png"/><Relationship Id="rId651" Type="http://schemas.openxmlformats.org/officeDocument/2006/relationships/image" Target="../media/image4037.png"/><Relationship Id="rId749" Type="http://schemas.openxmlformats.org/officeDocument/2006/relationships/image" Target="../media/image4086.png"/><Relationship Id="rId290" Type="http://schemas.openxmlformats.org/officeDocument/2006/relationships/customXml" Target="../ink/ink3987.xml"/><Relationship Id="rId304" Type="http://schemas.openxmlformats.org/officeDocument/2006/relationships/image" Target="../media/image3865.png"/><Relationship Id="rId388" Type="http://schemas.openxmlformats.org/officeDocument/2006/relationships/image" Target="../media/image3907.png"/><Relationship Id="rId511" Type="http://schemas.openxmlformats.org/officeDocument/2006/relationships/image" Target="../media/image3968.png"/><Relationship Id="rId609" Type="http://schemas.openxmlformats.org/officeDocument/2006/relationships/image" Target="../media/image4016.png"/><Relationship Id="rId85" Type="http://schemas.openxmlformats.org/officeDocument/2006/relationships/customXml" Target="../ink/ink3884.xml"/><Relationship Id="rId150" Type="http://schemas.openxmlformats.org/officeDocument/2006/relationships/image" Target="../media/image3789.png"/><Relationship Id="rId595" Type="http://schemas.openxmlformats.org/officeDocument/2006/relationships/image" Target="../media/image4009.png"/><Relationship Id="rId816" Type="http://schemas.openxmlformats.org/officeDocument/2006/relationships/customXml" Target="../ink/ink4252.xml"/><Relationship Id="rId248" Type="http://schemas.openxmlformats.org/officeDocument/2006/relationships/customXml" Target="../ink/ink3966.xml"/><Relationship Id="rId455" Type="http://schemas.openxmlformats.org/officeDocument/2006/relationships/customXml" Target="../ink/ink4070.xml"/><Relationship Id="rId662" Type="http://schemas.openxmlformats.org/officeDocument/2006/relationships/customXml" Target="../ink/ink4174.xml"/><Relationship Id="rId12" Type="http://schemas.openxmlformats.org/officeDocument/2006/relationships/customXml" Target="../ink/ink3847.xml"/><Relationship Id="rId108" Type="http://schemas.openxmlformats.org/officeDocument/2006/relationships/image" Target="../media/image3768.png"/><Relationship Id="rId315" Type="http://schemas.openxmlformats.org/officeDocument/2006/relationships/customXml" Target="../ink/ink4000.xml"/><Relationship Id="rId522" Type="http://schemas.openxmlformats.org/officeDocument/2006/relationships/customXml" Target="../ink/ink4104.xml"/><Relationship Id="rId96" Type="http://schemas.openxmlformats.org/officeDocument/2006/relationships/image" Target="../media/image3762.png"/><Relationship Id="rId161" Type="http://schemas.openxmlformats.org/officeDocument/2006/relationships/customXml" Target="../ink/ink3922.xml"/><Relationship Id="rId399" Type="http://schemas.openxmlformats.org/officeDocument/2006/relationships/customXml" Target="../ink/ink4042.xml"/><Relationship Id="rId259" Type="http://schemas.openxmlformats.org/officeDocument/2006/relationships/image" Target="../media/image3843.png"/><Relationship Id="rId466" Type="http://schemas.openxmlformats.org/officeDocument/2006/relationships/image" Target="../media/image3946.png"/><Relationship Id="rId673" Type="http://schemas.openxmlformats.org/officeDocument/2006/relationships/image" Target="../media/image4048.png"/><Relationship Id="rId23" Type="http://schemas.openxmlformats.org/officeDocument/2006/relationships/image" Target="../media/image3727.png"/><Relationship Id="rId119" Type="http://schemas.openxmlformats.org/officeDocument/2006/relationships/customXml" Target="../ink/ink3901.xml"/><Relationship Id="rId326" Type="http://schemas.openxmlformats.org/officeDocument/2006/relationships/image" Target="../media/image3876.png"/><Relationship Id="rId533" Type="http://schemas.openxmlformats.org/officeDocument/2006/relationships/image" Target="../media/image3979.png"/><Relationship Id="rId740" Type="http://schemas.openxmlformats.org/officeDocument/2006/relationships/customXml" Target="../ink/ink4213.xml"/><Relationship Id="rId172" Type="http://schemas.openxmlformats.org/officeDocument/2006/relationships/image" Target="../media/image3800.png"/><Relationship Id="rId477" Type="http://schemas.openxmlformats.org/officeDocument/2006/relationships/customXml" Target="../ink/ink4081.xml"/><Relationship Id="rId600" Type="http://schemas.openxmlformats.org/officeDocument/2006/relationships/customXml" Target="../ink/ink4143.xml"/><Relationship Id="rId684" Type="http://schemas.openxmlformats.org/officeDocument/2006/relationships/customXml" Target="../ink/ink4185.xml"/><Relationship Id="rId337" Type="http://schemas.openxmlformats.org/officeDocument/2006/relationships/customXml" Target="../ink/ink4011.xml"/><Relationship Id="rId34" Type="http://schemas.openxmlformats.org/officeDocument/2006/relationships/customXml" Target="../ink/ink3858.xml"/><Relationship Id="rId544" Type="http://schemas.openxmlformats.org/officeDocument/2006/relationships/customXml" Target="../ink/ink4115.xml"/><Relationship Id="rId751" Type="http://schemas.openxmlformats.org/officeDocument/2006/relationships/image" Target="../media/image4087.png"/><Relationship Id="rId183" Type="http://schemas.openxmlformats.org/officeDocument/2006/relationships/image" Target="../media/image3805.png"/><Relationship Id="rId390" Type="http://schemas.openxmlformats.org/officeDocument/2006/relationships/image" Target="../media/image3908.png"/><Relationship Id="rId404" Type="http://schemas.openxmlformats.org/officeDocument/2006/relationships/image" Target="../media/image3915.png"/><Relationship Id="rId611" Type="http://schemas.openxmlformats.org/officeDocument/2006/relationships/image" Target="../media/image4017.png"/><Relationship Id="rId250" Type="http://schemas.openxmlformats.org/officeDocument/2006/relationships/customXml" Target="../ink/ink3967.xml"/><Relationship Id="rId488" Type="http://schemas.openxmlformats.org/officeDocument/2006/relationships/image" Target="../media/image3957.png"/><Relationship Id="rId695" Type="http://schemas.openxmlformats.org/officeDocument/2006/relationships/image" Target="../media/image4059.png"/><Relationship Id="rId709" Type="http://schemas.openxmlformats.org/officeDocument/2006/relationships/image" Target="../media/image4066.png"/><Relationship Id="rId45" Type="http://schemas.openxmlformats.org/officeDocument/2006/relationships/image" Target="../media/image3738.png"/><Relationship Id="rId110" Type="http://schemas.openxmlformats.org/officeDocument/2006/relationships/image" Target="../media/image3769.png"/><Relationship Id="rId348" Type="http://schemas.openxmlformats.org/officeDocument/2006/relationships/image" Target="../media/image3887.png"/><Relationship Id="rId555" Type="http://schemas.openxmlformats.org/officeDocument/2006/relationships/image" Target="../media/image3989.png"/><Relationship Id="rId762" Type="http://schemas.openxmlformats.org/officeDocument/2006/relationships/customXml" Target="../ink/ink4225.xml"/><Relationship Id="rId194" Type="http://schemas.openxmlformats.org/officeDocument/2006/relationships/customXml" Target="../ink/ink3939.xml"/><Relationship Id="rId208" Type="http://schemas.openxmlformats.org/officeDocument/2006/relationships/customXml" Target="../ink/ink3946.xml"/><Relationship Id="rId415" Type="http://schemas.openxmlformats.org/officeDocument/2006/relationships/customXml" Target="../ink/ink4050.xml"/><Relationship Id="rId622" Type="http://schemas.openxmlformats.org/officeDocument/2006/relationships/customXml" Target="../ink/ink4154.xml"/><Relationship Id="rId261" Type="http://schemas.openxmlformats.org/officeDocument/2006/relationships/image" Target="../media/image3844.png"/><Relationship Id="rId499" Type="http://schemas.openxmlformats.org/officeDocument/2006/relationships/customXml" Target="../ink/ink4092.xml"/><Relationship Id="rId56" Type="http://schemas.openxmlformats.org/officeDocument/2006/relationships/customXml" Target="../ink/ink3869.xml"/><Relationship Id="rId359" Type="http://schemas.openxmlformats.org/officeDocument/2006/relationships/customXml" Target="../ink/ink4022.xml"/><Relationship Id="rId566" Type="http://schemas.openxmlformats.org/officeDocument/2006/relationships/customXml" Target="../ink/ink4126.xml"/><Relationship Id="rId773" Type="http://schemas.openxmlformats.org/officeDocument/2006/relationships/image" Target="../media/image4097.png"/><Relationship Id="rId121" Type="http://schemas.openxmlformats.org/officeDocument/2006/relationships/customXml" Target="../ink/ink3902.xml"/><Relationship Id="rId219" Type="http://schemas.openxmlformats.org/officeDocument/2006/relationships/image" Target="../media/image3823.png"/><Relationship Id="rId426" Type="http://schemas.openxmlformats.org/officeDocument/2006/relationships/image" Target="../media/image3926.png"/><Relationship Id="rId633" Type="http://schemas.openxmlformats.org/officeDocument/2006/relationships/image" Target="../media/image4028.png"/><Relationship Id="rId67" Type="http://schemas.openxmlformats.org/officeDocument/2006/relationships/image" Target="../media/image3749.png"/><Relationship Id="rId272" Type="http://schemas.openxmlformats.org/officeDocument/2006/relationships/customXml" Target="../ink/ink3978.xml"/><Relationship Id="rId577" Type="http://schemas.openxmlformats.org/officeDocument/2006/relationships/image" Target="../media/image4000.png"/><Relationship Id="rId700" Type="http://schemas.openxmlformats.org/officeDocument/2006/relationships/customXml" Target="../ink/ink4193.xml"/><Relationship Id="rId132" Type="http://schemas.openxmlformats.org/officeDocument/2006/relationships/image" Target="../media/image3780.png"/><Relationship Id="rId784" Type="http://schemas.openxmlformats.org/officeDocument/2006/relationships/customXml" Target="../ink/ink4236.xml"/><Relationship Id="rId437" Type="http://schemas.openxmlformats.org/officeDocument/2006/relationships/customXml" Target="../ink/ink4061.xml"/><Relationship Id="rId644" Type="http://schemas.openxmlformats.org/officeDocument/2006/relationships/customXml" Target="../ink/ink4165.xml"/><Relationship Id="rId283" Type="http://schemas.openxmlformats.org/officeDocument/2006/relationships/image" Target="../media/image3855.png"/><Relationship Id="rId490" Type="http://schemas.openxmlformats.org/officeDocument/2006/relationships/image" Target="../media/image3958.png"/><Relationship Id="rId504" Type="http://schemas.openxmlformats.org/officeDocument/2006/relationships/image" Target="../media/image3965.png"/><Relationship Id="rId711" Type="http://schemas.openxmlformats.org/officeDocument/2006/relationships/image" Target="../media/image4067.png"/><Relationship Id="rId78" Type="http://schemas.openxmlformats.org/officeDocument/2006/relationships/customXml" Target="../ink/ink3880.xml"/><Relationship Id="rId143" Type="http://schemas.openxmlformats.org/officeDocument/2006/relationships/customXml" Target="../ink/ink3913.xml"/><Relationship Id="rId350" Type="http://schemas.openxmlformats.org/officeDocument/2006/relationships/image" Target="../media/image3888.png"/><Relationship Id="rId588" Type="http://schemas.openxmlformats.org/officeDocument/2006/relationships/customXml" Target="../ink/ink4137.xml"/><Relationship Id="rId795" Type="http://schemas.openxmlformats.org/officeDocument/2006/relationships/image" Target="../media/image4108.png"/><Relationship Id="rId809" Type="http://schemas.openxmlformats.org/officeDocument/2006/relationships/image" Target="../media/image4115.png"/><Relationship Id="rId9" Type="http://schemas.openxmlformats.org/officeDocument/2006/relationships/image" Target="../media/image3720.png"/><Relationship Id="rId210" Type="http://schemas.openxmlformats.org/officeDocument/2006/relationships/customXml" Target="../ink/ink3947.xml"/><Relationship Id="rId448" Type="http://schemas.openxmlformats.org/officeDocument/2006/relationships/image" Target="../media/image3937.png"/><Relationship Id="rId655" Type="http://schemas.openxmlformats.org/officeDocument/2006/relationships/image" Target="../media/image4039.png"/><Relationship Id="rId294" Type="http://schemas.openxmlformats.org/officeDocument/2006/relationships/customXml" Target="../ink/ink3989.xml"/><Relationship Id="rId308" Type="http://schemas.openxmlformats.org/officeDocument/2006/relationships/image" Target="../media/image3867.png"/><Relationship Id="rId515" Type="http://schemas.openxmlformats.org/officeDocument/2006/relationships/image" Target="../media/image3970.png"/><Relationship Id="rId722" Type="http://schemas.openxmlformats.org/officeDocument/2006/relationships/customXml" Target="../ink/ink4204.xml"/><Relationship Id="rId89" Type="http://schemas.openxmlformats.org/officeDocument/2006/relationships/customXml" Target="../ink/ink3886.xml"/><Relationship Id="rId154" Type="http://schemas.openxmlformats.org/officeDocument/2006/relationships/image" Target="../media/image3791.png"/><Relationship Id="rId361" Type="http://schemas.openxmlformats.org/officeDocument/2006/relationships/customXml" Target="../ink/ink4023.xml"/><Relationship Id="rId599" Type="http://schemas.openxmlformats.org/officeDocument/2006/relationships/image" Target="../media/image4011.png"/><Relationship Id="rId459" Type="http://schemas.openxmlformats.org/officeDocument/2006/relationships/customXml" Target="../ink/ink4072.xml"/><Relationship Id="rId666" Type="http://schemas.openxmlformats.org/officeDocument/2006/relationships/customXml" Target="../ink/ink4176.xml"/><Relationship Id="rId16" Type="http://schemas.openxmlformats.org/officeDocument/2006/relationships/customXml" Target="../ink/ink3849.xml"/><Relationship Id="rId221" Type="http://schemas.openxmlformats.org/officeDocument/2006/relationships/image" Target="../media/image3824.png"/><Relationship Id="rId319" Type="http://schemas.openxmlformats.org/officeDocument/2006/relationships/customXml" Target="../ink/ink4002.xml"/><Relationship Id="rId526" Type="http://schemas.openxmlformats.org/officeDocument/2006/relationships/customXml" Target="../ink/ink4106.xml"/><Relationship Id="rId733" Type="http://schemas.openxmlformats.org/officeDocument/2006/relationships/image" Target="../media/image4078.png"/><Relationship Id="rId165" Type="http://schemas.openxmlformats.org/officeDocument/2006/relationships/customXml" Target="../ink/ink3924.xml"/><Relationship Id="rId372" Type="http://schemas.openxmlformats.org/officeDocument/2006/relationships/image" Target="../media/image3899.png"/><Relationship Id="rId677" Type="http://schemas.openxmlformats.org/officeDocument/2006/relationships/image" Target="../media/image4050.png"/><Relationship Id="rId800" Type="http://schemas.openxmlformats.org/officeDocument/2006/relationships/customXml" Target="../ink/ink4244.xml"/><Relationship Id="rId232" Type="http://schemas.openxmlformats.org/officeDocument/2006/relationships/customXml" Target="../ink/ink3958.xml"/><Relationship Id="rId27" Type="http://schemas.openxmlformats.org/officeDocument/2006/relationships/image" Target="../media/image3729.png"/><Relationship Id="rId537" Type="http://schemas.openxmlformats.org/officeDocument/2006/relationships/image" Target="../media/image3981.png"/><Relationship Id="rId744" Type="http://schemas.openxmlformats.org/officeDocument/2006/relationships/customXml" Target="../ink/ink4215.xml"/><Relationship Id="rId80" Type="http://schemas.openxmlformats.org/officeDocument/2006/relationships/customXml" Target="../ink/ink3881.xml"/><Relationship Id="rId176" Type="http://schemas.openxmlformats.org/officeDocument/2006/relationships/image" Target="../media/image3802.png"/><Relationship Id="rId383" Type="http://schemas.openxmlformats.org/officeDocument/2006/relationships/customXml" Target="../ink/ink4034.xml"/><Relationship Id="rId590" Type="http://schemas.openxmlformats.org/officeDocument/2006/relationships/customXml" Target="../ink/ink4138.xml"/><Relationship Id="rId604" Type="http://schemas.openxmlformats.org/officeDocument/2006/relationships/customXml" Target="../ink/ink4145.xml"/><Relationship Id="rId811" Type="http://schemas.openxmlformats.org/officeDocument/2006/relationships/image" Target="../media/image4116.png"/><Relationship Id="rId243" Type="http://schemas.openxmlformats.org/officeDocument/2006/relationships/image" Target="../media/image3835.png"/><Relationship Id="rId450" Type="http://schemas.openxmlformats.org/officeDocument/2006/relationships/image" Target="../media/image3938.png"/><Relationship Id="rId688" Type="http://schemas.openxmlformats.org/officeDocument/2006/relationships/customXml" Target="../ink/ink4187.xml"/><Relationship Id="rId38" Type="http://schemas.openxmlformats.org/officeDocument/2006/relationships/customXml" Target="../ink/ink3860.xml"/><Relationship Id="rId103" Type="http://schemas.openxmlformats.org/officeDocument/2006/relationships/customXml" Target="../ink/ink3893.xml"/><Relationship Id="rId310" Type="http://schemas.openxmlformats.org/officeDocument/2006/relationships/image" Target="../media/image3868.png"/><Relationship Id="rId548" Type="http://schemas.openxmlformats.org/officeDocument/2006/relationships/customXml" Target="../ink/ink4117.xml"/><Relationship Id="rId755" Type="http://schemas.openxmlformats.org/officeDocument/2006/relationships/customXml" Target="../ink/ink4221.xml"/><Relationship Id="rId91" Type="http://schemas.openxmlformats.org/officeDocument/2006/relationships/customXml" Target="../ink/ink3887.xml"/><Relationship Id="rId187" Type="http://schemas.openxmlformats.org/officeDocument/2006/relationships/image" Target="../media/image3807.png"/><Relationship Id="rId394" Type="http://schemas.openxmlformats.org/officeDocument/2006/relationships/image" Target="../media/image3910.png"/><Relationship Id="rId408" Type="http://schemas.openxmlformats.org/officeDocument/2006/relationships/image" Target="../media/image3917.png"/><Relationship Id="rId615" Type="http://schemas.openxmlformats.org/officeDocument/2006/relationships/image" Target="../media/image4019.png"/><Relationship Id="rId254" Type="http://schemas.openxmlformats.org/officeDocument/2006/relationships/customXml" Target="../ink/ink3969.xml"/><Relationship Id="rId699" Type="http://schemas.openxmlformats.org/officeDocument/2006/relationships/image" Target="../media/image4061.png"/><Relationship Id="rId49" Type="http://schemas.openxmlformats.org/officeDocument/2006/relationships/image" Target="../media/image3740.png"/><Relationship Id="rId114" Type="http://schemas.openxmlformats.org/officeDocument/2006/relationships/image" Target="../media/image3771.png"/><Relationship Id="rId461" Type="http://schemas.openxmlformats.org/officeDocument/2006/relationships/customXml" Target="../ink/ink4073.xml"/><Relationship Id="rId559" Type="http://schemas.openxmlformats.org/officeDocument/2006/relationships/image" Target="../media/image3991.png"/><Relationship Id="rId766" Type="http://schemas.openxmlformats.org/officeDocument/2006/relationships/customXml" Target="../ink/ink4227.xml"/><Relationship Id="rId198" Type="http://schemas.openxmlformats.org/officeDocument/2006/relationships/customXml" Target="../ink/ink3941.xml"/><Relationship Id="rId321" Type="http://schemas.openxmlformats.org/officeDocument/2006/relationships/customXml" Target="../ink/ink4003.xml"/><Relationship Id="rId419" Type="http://schemas.openxmlformats.org/officeDocument/2006/relationships/customXml" Target="../ink/ink4052.xml"/><Relationship Id="rId626" Type="http://schemas.openxmlformats.org/officeDocument/2006/relationships/customXml" Target="../ink/ink4156.xml"/><Relationship Id="rId265" Type="http://schemas.openxmlformats.org/officeDocument/2006/relationships/image" Target="../media/image3846.png"/><Relationship Id="rId472" Type="http://schemas.openxmlformats.org/officeDocument/2006/relationships/image" Target="../media/image3949.png"/><Relationship Id="rId125" Type="http://schemas.openxmlformats.org/officeDocument/2006/relationships/customXml" Target="../ink/ink3904.xml"/><Relationship Id="rId332" Type="http://schemas.openxmlformats.org/officeDocument/2006/relationships/image" Target="../media/image3879.png"/><Relationship Id="rId777" Type="http://schemas.openxmlformats.org/officeDocument/2006/relationships/image" Target="../media/image4099.png"/><Relationship Id="rId637" Type="http://schemas.openxmlformats.org/officeDocument/2006/relationships/image" Target="../media/image4030.png"/><Relationship Id="rId276" Type="http://schemas.openxmlformats.org/officeDocument/2006/relationships/customXml" Target="../ink/ink3980.xml"/><Relationship Id="rId483" Type="http://schemas.openxmlformats.org/officeDocument/2006/relationships/customXml" Target="../ink/ink4084.xml"/><Relationship Id="rId690" Type="http://schemas.openxmlformats.org/officeDocument/2006/relationships/customXml" Target="../ink/ink4188.xml"/><Relationship Id="rId704" Type="http://schemas.openxmlformats.org/officeDocument/2006/relationships/customXml" Target="../ink/ink4195.xml"/><Relationship Id="rId40" Type="http://schemas.openxmlformats.org/officeDocument/2006/relationships/customXml" Target="../ink/ink3861.xml"/><Relationship Id="rId136" Type="http://schemas.openxmlformats.org/officeDocument/2006/relationships/image" Target="../media/image3782.png"/><Relationship Id="rId343" Type="http://schemas.openxmlformats.org/officeDocument/2006/relationships/customXml" Target="../ink/ink4014.xml"/><Relationship Id="rId550" Type="http://schemas.openxmlformats.org/officeDocument/2006/relationships/customXml" Target="../ink/ink4118.xml"/><Relationship Id="rId788" Type="http://schemas.openxmlformats.org/officeDocument/2006/relationships/customXml" Target="../ink/ink4238.xml"/><Relationship Id="rId203" Type="http://schemas.openxmlformats.org/officeDocument/2006/relationships/image" Target="../media/image3815.png"/><Relationship Id="rId648" Type="http://schemas.openxmlformats.org/officeDocument/2006/relationships/customXml" Target="../ink/ink4167.xml"/><Relationship Id="rId287" Type="http://schemas.openxmlformats.org/officeDocument/2006/relationships/image" Target="../media/image3857.png"/><Relationship Id="rId410" Type="http://schemas.openxmlformats.org/officeDocument/2006/relationships/image" Target="../media/image3918.png"/><Relationship Id="rId494" Type="http://schemas.openxmlformats.org/officeDocument/2006/relationships/image" Target="../media/image3960.png"/><Relationship Id="rId508" Type="http://schemas.openxmlformats.org/officeDocument/2006/relationships/customXml" Target="../ink/ink4097.xml"/><Relationship Id="rId715" Type="http://schemas.openxmlformats.org/officeDocument/2006/relationships/image" Target="../media/image4069.png"/><Relationship Id="rId147" Type="http://schemas.openxmlformats.org/officeDocument/2006/relationships/customXml" Target="../ink/ink3915.xml"/><Relationship Id="rId354" Type="http://schemas.openxmlformats.org/officeDocument/2006/relationships/image" Target="../media/image3890.png"/><Relationship Id="rId799" Type="http://schemas.openxmlformats.org/officeDocument/2006/relationships/image" Target="../media/image4110.png"/><Relationship Id="rId51" Type="http://schemas.openxmlformats.org/officeDocument/2006/relationships/image" Target="../media/image3741.png"/><Relationship Id="rId561" Type="http://schemas.openxmlformats.org/officeDocument/2006/relationships/image" Target="../media/image3992.png"/><Relationship Id="rId659" Type="http://schemas.openxmlformats.org/officeDocument/2006/relationships/image" Target="../media/image4041.png"/><Relationship Id="rId214" Type="http://schemas.openxmlformats.org/officeDocument/2006/relationships/customXml" Target="../ink/ink3949.xml"/><Relationship Id="rId298" Type="http://schemas.openxmlformats.org/officeDocument/2006/relationships/customXml" Target="../ink/ink3991.xml"/><Relationship Id="rId421" Type="http://schemas.openxmlformats.org/officeDocument/2006/relationships/customXml" Target="../ink/ink4053.xml"/><Relationship Id="rId519" Type="http://schemas.openxmlformats.org/officeDocument/2006/relationships/image" Target="../media/image3972.png"/><Relationship Id="rId158" Type="http://schemas.openxmlformats.org/officeDocument/2006/relationships/image" Target="../media/image3793.png"/><Relationship Id="rId726" Type="http://schemas.openxmlformats.org/officeDocument/2006/relationships/customXml" Target="../ink/ink4206.xml"/><Relationship Id="rId62" Type="http://schemas.openxmlformats.org/officeDocument/2006/relationships/customXml" Target="../ink/ink3872.xml"/><Relationship Id="rId365" Type="http://schemas.openxmlformats.org/officeDocument/2006/relationships/customXml" Target="../ink/ink4025.xml"/><Relationship Id="rId572" Type="http://schemas.openxmlformats.org/officeDocument/2006/relationships/customXml" Target="../ink/ink4129.xml"/><Relationship Id="rId225" Type="http://schemas.openxmlformats.org/officeDocument/2006/relationships/image" Target="../media/image3826.png"/><Relationship Id="rId432" Type="http://schemas.openxmlformats.org/officeDocument/2006/relationships/image" Target="../media/image3929.png"/><Relationship Id="rId737" Type="http://schemas.openxmlformats.org/officeDocument/2006/relationships/image" Target="../media/image4080.png"/><Relationship Id="rId73" Type="http://schemas.openxmlformats.org/officeDocument/2006/relationships/image" Target="../media/image3752.png"/><Relationship Id="rId169" Type="http://schemas.openxmlformats.org/officeDocument/2006/relationships/customXml" Target="../ink/ink3926.xml"/><Relationship Id="rId376" Type="http://schemas.openxmlformats.org/officeDocument/2006/relationships/image" Target="../media/image3901.png"/><Relationship Id="rId583" Type="http://schemas.openxmlformats.org/officeDocument/2006/relationships/image" Target="../media/image4003.png"/><Relationship Id="rId790" Type="http://schemas.openxmlformats.org/officeDocument/2006/relationships/customXml" Target="../ink/ink4239.xml"/><Relationship Id="rId804" Type="http://schemas.openxmlformats.org/officeDocument/2006/relationships/customXml" Target="../ink/ink4246.xml"/><Relationship Id="rId4" Type="http://schemas.openxmlformats.org/officeDocument/2006/relationships/customXml" Target="../ink/ink3843.xml"/><Relationship Id="rId236" Type="http://schemas.openxmlformats.org/officeDocument/2006/relationships/customXml" Target="../ink/ink3960.xml"/><Relationship Id="rId443" Type="http://schemas.openxmlformats.org/officeDocument/2006/relationships/customXml" Target="../ink/ink4064.xml"/><Relationship Id="rId650" Type="http://schemas.openxmlformats.org/officeDocument/2006/relationships/customXml" Target="../ink/ink4168.xml"/><Relationship Id="rId303" Type="http://schemas.openxmlformats.org/officeDocument/2006/relationships/customXml" Target="../ink/ink3994.xml"/><Relationship Id="rId748" Type="http://schemas.openxmlformats.org/officeDocument/2006/relationships/customXml" Target="../ink/ink4217.xml"/><Relationship Id="rId84" Type="http://schemas.openxmlformats.org/officeDocument/2006/relationships/customXml" Target="../ink/ink3883.xml"/><Relationship Id="rId387" Type="http://schemas.openxmlformats.org/officeDocument/2006/relationships/customXml" Target="../ink/ink4036.xml"/><Relationship Id="rId510" Type="http://schemas.openxmlformats.org/officeDocument/2006/relationships/customXml" Target="../ink/ink4098.xml"/><Relationship Id="rId594" Type="http://schemas.openxmlformats.org/officeDocument/2006/relationships/customXml" Target="../ink/ink4140.xml"/><Relationship Id="rId608" Type="http://schemas.openxmlformats.org/officeDocument/2006/relationships/customXml" Target="../ink/ink4147.xml"/><Relationship Id="rId815" Type="http://schemas.openxmlformats.org/officeDocument/2006/relationships/image" Target="../media/image4118.png"/><Relationship Id="rId247" Type="http://schemas.openxmlformats.org/officeDocument/2006/relationships/image" Target="../media/image3837.png"/><Relationship Id="rId107" Type="http://schemas.openxmlformats.org/officeDocument/2006/relationships/customXml" Target="../ink/ink3895.xml"/><Relationship Id="rId454" Type="http://schemas.openxmlformats.org/officeDocument/2006/relationships/image" Target="../media/image3940.png"/><Relationship Id="rId661" Type="http://schemas.openxmlformats.org/officeDocument/2006/relationships/image" Target="../media/image4042.png"/><Relationship Id="rId759" Type="http://schemas.openxmlformats.org/officeDocument/2006/relationships/image" Target="../media/image4090.png"/><Relationship Id="rId11" Type="http://schemas.openxmlformats.org/officeDocument/2006/relationships/image" Target="../media/image3721.png"/><Relationship Id="rId314" Type="http://schemas.openxmlformats.org/officeDocument/2006/relationships/image" Target="../media/image3870.png"/><Relationship Id="rId398" Type="http://schemas.openxmlformats.org/officeDocument/2006/relationships/image" Target="../media/image3912.png"/><Relationship Id="rId521" Type="http://schemas.openxmlformats.org/officeDocument/2006/relationships/image" Target="../media/image3973.png"/><Relationship Id="rId619" Type="http://schemas.openxmlformats.org/officeDocument/2006/relationships/image" Target="../media/image4021.png"/><Relationship Id="rId95" Type="http://schemas.openxmlformats.org/officeDocument/2006/relationships/customXml" Target="../ink/ink3889.xml"/><Relationship Id="rId160" Type="http://schemas.openxmlformats.org/officeDocument/2006/relationships/image" Target="../media/image3794.png"/><Relationship Id="rId258" Type="http://schemas.openxmlformats.org/officeDocument/2006/relationships/customXml" Target="../ink/ink3971.xml"/><Relationship Id="rId465" Type="http://schemas.openxmlformats.org/officeDocument/2006/relationships/customXml" Target="../ink/ink4075.xml"/><Relationship Id="rId672" Type="http://schemas.openxmlformats.org/officeDocument/2006/relationships/customXml" Target="../ink/ink4179.xml"/><Relationship Id="rId22" Type="http://schemas.openxmlformats.org/officeDocument/2006/relationships/customXml" Target="../ink/ink3852.xml"/><Relationship Id="rId118" Type="http://schemas.openxmlformats.org/officeDocument/2006/relationships/image" Target="../media/image3773.png"/><Relationship Id="rId325" Type="http://schemas.openxmlformats.org/officeDocument/2006/relationships/customXml" Target="../ink/ink4005.xml"/><Relationship Id="rId532" Type="http://schemas.openxmlformats.org/officeDocument/2006/relationships/customXml" Target="../ink/ink4109.xml"/><Relationship Id="rId171" Type="http://schemas.openxmlformats.org/officeDocument/2006/relationships/customXml" Target="../ink/ink3927.xml"/><Relationship Id="rId269" Type="http://schemas.openxmlformats.org/officeDocument/2006/relationships/image" Target="../media/image3848.png"/><Relationship Id="rId476" Type="http://schemas.openxmlformats.org/officeDocument/2006/relationships/image" Target="../media/image3951.png"/><Relationship Id="rId683" Type="http://schemas.openxmlformats.org/officeDocument/2006/relationships/image" Target="../media/image4053.png"/><Relationship Id="rId33" Type="http://schemas.openxmlformats.org/officeDocument/2006/relationships/image" Target="../media/image3732.png"/><Relationship Id="rId129" Type="http://schemas.openxmlformats.org/officeDocument/2006/relationships/customXml" Target="../ink/ink3906.xml"/><Relationship Id="rId336" Type="http://schemas.openxmlformats.org/officeDocument/2006/relationships/image" Target="../media/image3881.png"/><Relationship Id="rId543" Type="http://schemas.openxmlformats.org/officeDocument/2006/relationships/image" Target="../media/image3020.png"/><Relationship Id="rId182" Type="http://schemas.openxmlformats.org/officeDocument/2006/relationships/customXml" Target="../ink/ink3933.xml"/><Relationship Id="rId403" Type="http://schemas.openxmlformats.org/officeDocument/2006/relationships/customXml" Target="../ink/ink4044.xml"/><Relationship Id="rId750" Type="http://schemas.openxmlformats.org/officeDocument/2006/relationships/customXml" Target="../ink/ink4218.xml"/><Relationship Id="rId487" Type="http://schemas.openxmlformats.org/officeDocument/2006/relationships/customXml" Target="../ink/ink4086.xml"/><Relationship Id="rId610" Type="http://schemas.openxmlformats.org/officeDocument/2006/relationships/customXml" Target="../ink/ink4148.xml"/><Relationship Id="rId694" Type="http://schemas.openxmlformats.org/officeDocument/2006/relationships/customXml" Target="../ink/ink4190.xml"/><Relationship Id="rId708" Type="http://schemas.openxmlformats.org/officeDocument/2006/relationships/customXml" Target="../ink/ink419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.xml"/><Relationship Id="rId13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customXml" Target="../ink/ink48.xml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.xm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0" Type="http://schemas.openxmlformats.org/officeDocument/2006/relationships/customXml" Target="../ink/ink47.xml"/><Relationship Id="rId4" Type="http://schemas.openxmlformats.org/officeDocument/2006/relationships/customXml" Target="../ink/ink44.xml"/><Relationship Id="rId9" Type="http://schemas.openxmlformats.org/officeDocument/2006/relationships/image" Target="../media/image46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178.png"/><Relationship Id="rId299" Type="http://schemas.openxmlformats.org/officeDocument/2006/relationships/customXml" Target="../ink/ink4403.xml"/><Relationship Id="rId21" Type="http://schemas.openxmlformats.org/officeDocument/2006/relationships/image" Target="../media/image4130.png"/><Relationship Id="rId63" Type="http://schemas.openxmlformats.org/officeDocument/2006/relationships/image" Target="../media/image4151.png"/><Relationship Id="rId159" Type="http://schemas.openxmlformats.org/officeDocument/2006/relationships/image" Target="../media/image4199.png"/><Relationship Id="rId324" Type="http://schemas.openxmlformats.org/officeDocument/2006/relationships/image" Target="../media/image4279.png"/><Relationship Id="rId366" Type="http://schemas.openxmlformats.org/officeDocument/2006/relationships/image" Target="../media/image4300.png"/><Relationship Id="rId170" Type="http://schemas.openxmlformats.org/officeDocument/2006/relationships/customXml" Target="../ink/ink4338.xml"/><Relationship Id="rId226" Type="http://schemas.openxmlformats.org/officeDocument/2006/relationships/customXml" Target="../ink/ink4366.xml"/><Relationship Id="rId268" Type="http://schemas.openxmlformats.org/officeDocument/2006/relationships/customXml" Target="../ink/ink4387.xml"/><Relationship Id="rId32" Type="http://schemas.openxmlformats.org/officeDocument/2006/relationships/customXml" Target="../ink/ink4269.xml"/><Relationship Id="rId74" Type="http://schemas.openxmlformats.org/officeDocument/2006/relationships/customXml" Target="../ink/ink4290.xml"/><Relationship Id="rId128" Type="http://schemas.openxmlformats.org/officeDocument/2006/relationships/customXml" Target="../ink/ink4317.xml"/><Relationship Id="rId335" Type="http://schemas.openxmlformats.org/officeDocument/2006/relationships/customXml" Target="../ink/ink4421.xml"/><Relationship Id="rId377" Type="http://schemas.openxmlformats.org/officeDocument/2006/relationships/customXml" Target="../ink/ink4442.xml"/><Relationship Id="rId5" Type="http://schemas.openxmlformats.org/officeDocument/2006/relationships/image" Target="../media/image4122.png"/><Relationship Id="rId181" Type="http://schemas.openxmlformats.org/officeDocument/2006/relationships/image" Target="../media/image4210.png"/><Relationship Id="rId237" Type="http://schemas.openxmlformats.org/officeDocument/2006/relationships/image" Target="../media/image4237.png"/><Relationship Id="rId402" Type="http://schemas.openxmlformats.org/officeDocument/2006/relationships/image" Target="../media/image4318.png"/><Relationship Id="rId279" Type="http://schemas.openxmlformats.org/officeDocument/2006/relationships/customXml" Target="../ink/ink4393.xml"/><Relationship Id="rId43" Type="http://schemas.openxmlformats.org/officeDocument/2006/relationships/image" Target="../media/image4141.png"/><Relationship Id="rId139" Type="http://schemas.openxmlformats.org/officeDocument/2006/relationships/image" Target="../media/image4189.png"/><Relationship Id="rId290" Type="http://schemas.openxmlformats.org/officeDocument/2006/relationships/image" Target="../media/image4262.png"/><Relationship Id="rId304" Type="http://schemas.openxmlformats.org/officeDocument/2006/relationships/image" Target="../media/image4269.png"/><Relationship Id="rId346" Type="http://schemas.openxmlformats.org/officeDocument/2006/relationships/image" Target="../media/image4290.png"/><Relationship Id="rId388" Type="http://schemas.openxmlformats.org/officeDocument/2006/relationships/image" Target="../media/image4311.png"/><Relationship Id="rId85" Type="http://schemas.openxmlformats.org/officeDocument/2006/relationships/image" Target="../media/image4162.png"/><Relationship Id="rId150" Type="http://schemas.openxmlformats.org/officeDocument/2006/relationships/customXml" Target="../ink/ink4328.xml"/><Relationship Id="rId192" Type="http://schemas.openxmlformats.org/officeDocument/2006/relationships/customXml" Target="../ink/ink4349.xml"/><Relationship Id="rId206" Type="http://schemas.openxmlformats.org/officeDocument/2006/relationships/customXml" Target="../ink/ink4356.xml"/><Relationship Id="rId248" Type="http://schemas.openxmlformats.org/officeDocument/2006/relationships/customXml" Target="../ink/ink4377.xml"/><Relationship Id="rId12" Type="http://schemas.openxmlformats.org/officeDocument/2006/relationships/customXml" Target="../ink/ink4259.xml"/><Relationship Id="rId108" Type="http://schemas.openxmlformats.org/officeDocument/2006/relationships/customXml" Target="../ink/ink4307.xml"/><Relationship Id="rId315" Type="http://schemas.openxmlformats.org/officeDocument/2006/relationships/customXml" Target="../ink/ink4411.xml"/><Relationship Id="rId357" Type="http://schemas.openxmlformats.org/officeDocument/2006/relationships/customXml" Target="../ink/ink4432.xml"/><Relationship Id="rId54" Type="http://schemas.openxmlformats.org/officeDocument/2006/relationships/customXml" Target="../ink/ink4280.xml"/><Relationship Id="rId96" Type="http://schemas.openxmlformats.org/officeDocument/2006/relationships/customXml" Target="../ink/ink4301.xml"/><Relationship Id="rId161" Type="http://schemas.openxmlformats.org/officeDocument/2006/relationships/image" Target="../media/image4200.png"/><Relationship Id="rId217" Type="http://schemas.openxmlformats.org/officeDocument/2006/relationships/image" Target="../media/image4228.png"/><Relationship Id="rId399" Type="http://schemas.openxmlformats.org/officeDocument/2006/relationships/customXml" Target="../ink/ink4453.xml"/><Relationship Id="rId259" Type="http://schemas.openxmlformats.org/officeDocument/2006/relationships/image" Target="../media/image3264.png"/><Relationship Id="rId23" Type="http://schemas.openxmlformats.org/officeDocument/2006/relationships/image" Target="../media/image4131.png"/><Relationship Id="rId119" Type="http://schemas.openxmlformats.org/officeDocument/2006/relationships/image" Target="../media/image4179.png"/><Relationship Id="rId270" Type="http://schemas.openxmlformats.org/officeDocument/2006/relationships/customXml" Target="../ink/ink4388.xml"/><Relationship Id="rId326" Type="http://schemas.openxmlformats.org/officeDocument/2006/relationships/image" Target="../media/image4280.png"/><Relationship Id="rId65" Type="http://schemas.openxmlformats.org/officeDocument/2006/relationships/image" Target="../media/image4152.png"/><Relationship Id="rId130" Type="http://schemas.openxmlformats.org/officeDocument/2006/relationships/customXml" Target="../ink/ink4318.xml"/><Relationship Id="rId368" Type="http://schemas.openxmlformats.org/officeDocument/2006/relationships/image" Target="../media/image4301.png"/><Relationship Id="rId172" Type="http://schemas.openxmlformats.org/officeDocument/2006/relationships/customXml" Target="../ink/ink4339.xml"/><Relationship Id="rId228" Type="http://schemas.openxmlformats.org/officeDocument/2006/relationships/customXml" Target="../ink/ink4367.xml"/><Relationship Id="rId281" Type="http://schemas.openxmlformats.org/officeDocument/2006/relationships/customXml" Target="../ink/ink4394.xml"/><Relationship Id="rId337" Type="http://schemas.openxmlformats.org/officeDocument/2006/relationships/customXml" Target="../ink/ink4422.xml"/><Relationship Id="rId34" Type="http://schemas.openxmlformats.org/officeDocument/2006/relationships/customXml" Target="../ink/ink4270.xml"/><Relationship Id="rId76" Type="http://schemas.openxmlformats.org/officeDocument/2006/relationships/customXml" Target="../ink/ink4291.xml"/><Relationship Id="rId141" Type="http://schemas.openxmlformats.org/officeDocument/2006/relationships/image" Target="../media/image4190.png"/><Relationship Id="rId379" Type="http://schemas.openxmlformats.org/officeDocument/2006/relationships/customXml" Target="../ink/ink4443.xml"/><Relationship Id="rId7" Type="http://schemas.openxmlformats.org/officeDocument/2006/relationships/image" Target="../media/image4123.png"/><Relationship Id="rId183" Type="http://schemas.openxmlformats.org/officeDocument/2006/relationships/image" Target="../media/image4211.png"/><Relationship Id="rId239" Type="http://schemas.openxmlformats.org/officeDocument/2006/relationships/image" Target="../media/image4238.png"/><Relationship Id="rId390" Type="http://schemas.openxmlformats.org/officeDocument/2006/relationships/image" Target="../media/image4312.png"/><Relationship Id="rId404" Type="http://schemas.openxmlformats.org/officeDocument/2006/relationships/image" Target="../media/image4319.png"/><Relationship Id="rId250" Type="http://schemas.openxmlformats.org/officeDocument/2006/relationships/customXml" Target="../ink/ink4378.xml"/><Relationship Id="rId292" Type="http://schemas.openxmlformats.org/officeDocument/2006/relationships/image" Target="../media/image4263.png"/><Relationship Id="rId306" Type="http://schemas.openxmlformats.org/officeDocument/2006/relationships/image" Target="../media/image4270.png"/><Relationship Id="rId45" Type="http://schemas.openxmlformats.org/officeDocument/2006/relationships/image" Target="../media/image4142.png"/><Relationship Id="rId87" Type="http://schemas.openxmlformats.org/officeDocument/2006/relationships/image" Target="../media/image4163.png"/><Relationship Id="rId110" Type="http://schemas.openxmlformats.org/officeDocument/2006/relationships/customXml" Target="../ink/ink4308.xml"/><Relationship Id="rId348" Type="http://schemas.openxmlformats.org/officeDocument/2006/relationships/image" Target="../media/image4291.png"/><Relationship Id="rId152" Type="http://schemas.openxmlformats.org/officeDocument/2006/relationships/customXml" Target="../ink/ink4329.xml"/><Relationship Id="rId194" Type="http://schemas.openxmlformats.org/officeDocument/2006/relationships/customXml" Target="../ink/ink4350.xml"/><Relationship Id="rId208" Type="http://schemas.openxmlformats.org/officeDocument/2006/relationships/customXml" Target="../ink/ink4357.xml"/><Relationship Id="rId261" Type="http://schemas.openxmlformats.org/officeDocument/2006/relationships/image" Target="../media/image4248.png"/><Relationship Id="rId14" Type="http://schemas.openxmlformats.org/officeDocument/2006/relationships/customXml" Target="../ink/ink4260.xml"/><Relationship Id="rId56" Type="http://schemas.openxmlformats.org/officeDocument/2006/relationships/customXml" Target="../ink/ink4281.xml"/><Relationship Id="rId317" Type="http://schemas.openxmlformats.org/officeDocument/2006/relationships/customXml" Target="../ink/ink4412.xml"/><Relationship Id="rId359" Type="http://schemas.openxmlformats.org/officeDocument/2006/relationships/customXml" Target="../ink/ink4433.xml"/><Relationship Id="rId98" Type="http://schemas.openxmlformats.org/officeDocument/2006/relationships/customXml" Target="../ink/ink4302.xml"/><Relationship Id="rId121" Type="http://schemas.openxmlformats.org/officeDocument/2006/relationships/image" Target="../media/image4180.png"/><Relationship Id="rId163" Type="http://schemas.openxmlformats.org/officeDocument/2006/relationships/image" Target="../media/image4201.png"/><Relationship Id="rId219" Type="http://schemas.openxmlformats.org/officeDocument/2006/relationships/image" Target="../media/image1217.png"/><Relationship Id="rId370" Type="http://schemas.openxmlformats.org/officeDocument/2006/relationships/image" Target="../media/image4302.png"/><Relationship Id="rId230" Type="http://schemas.openxmlformats.org/officeDocument/2006/relationships/customXml" Target="../ink/ink4368.xml"/><Relationship Id="rId25" Type="http://schemas.openxmlformats.org/officeDocument/2006/relationships/image" Target="../media/image4132.png"/><Relationship Id="rId67" Type="http://schemas.openxmlformats.org/officeDocument/2006/relationships/image" Target="../media/image4153.png"/><Relationship Id="rId272" Type="http://schemas.openxmlformats.org/officeDocument/2006/relationships/image" Target="../media/image4253.png"/><Relationship Id="rId328" Type="http://schemas.openxmlformats.org/officeDocument/2006/relationships/image" Target="../media/image4281.png"/><Relationship Id="rId132" Type="http://schemas.openxmlformats.org/officeDocument/2006/relationships/customXml" Target="../ink/ink4319.xml"/><Relationship Id="rId174" Type="http://schemas.openxmlformats.org/officeDocument/2006/relationships/customXml" Target="../ink/ink4340.xml"/><Relationship Id="rId381" Type="http://schemas.openxmlformats.org/officeDocument/2006/relationships/customXml" Target="../ink/ink4444.xml"/><Relationship Id="rId241" Type="http://schemas.openxmlformats.org/officeDocument/2006/relationships/image" Target="../media/image4239.png"/><Relationship Id="rId36" Type="http://schemas.openxmlformats.org/officeDocument/2006/relationships/customXml" Target="../ink/ink4271.xml"/><Relationship Id="rId283" Type="http://schemas.openxmlformats.org/officeDocument/2006/relationships/customXml" Target="../ink/ink4395.xml"/><Relationship Id="rId339" Type="http://schemas.openxmlformats.org/officeDocument/2006/relationships/customXml" Target="../ink/ink4423.xml"/><Relationship Id="rId78" Type="http://schemas.openxmlformats.org/officeDocument/2006/relationships/customXml" Target="../ink/ink4292.xml"/><Relationship Id="rId101" Type="http://schemas.openxmlformats.org/officeDocument/2006/relationships/image" Target="../media/image4170.png"/><Relationship Id="rId143" Type="http://schemas.openxmlformats.org/officeDocument/2006/relationships/image" Target="../media/image4191.png"/><Relationship Id="rId185" Type="http://schemas.openxmlformats.org/officeDocument/2006/relationships/image" Target="../media/image4212.png"/><Relationship Id="rId350" Type="http://schemas.openxmlformats.org/officeDocument/2006/relationships/image" Target="../media/image4292.png"/><Relationship Id="rId406" Type="http://schemas.openxmlformats.org/officeDocument/2006/relationships/image" Target="../media/image4320.png"/><Relationship Id="rId9" Type="http://schemas.openxmlformats.org/officeDocument/2006/relationships/image" Target="../media/image4124.png"/><Relationship Id="rId210" Type="http://schemas.openxmlformats.org/officeDocument/2006/relationships/customXml" Target="../ink/ink4358.xml"/><Relationship Id="rId392" Type="http://schemas.openxmlformats.org/officeDocument/2006/relationships/image" Target="../media/image4313.png"/><Relationship Id="rId252" Type="http://schemas.openxmlformats.org/officeDocument/2006/relationships/customXml" Target="../ink/ink4379.xml"/><Relationship Id="rId294" Type="http://schemas.openxmlformats.org/officeDocument/2006/relationships/image" Target="../media/image4264.png"/><Relationship Id="rId308" Type="http://schemas.openxmlformats.org/officeDocument/2006/relationships/image" Target="../media/image4271.png"/><Relationship Id="rId47" Type="http://schemas.openxmlformats.org/officeDocument/2006/relationships/image" Target="../media/image4143.png"/><Relationship Id="rId89" Type="http://schemas.openxmlformats.org/officeDocument/2006/relationships/image" Target="../media/image4164.png"/><Relationship Id="rId112" Type="http://schemas.openxmlformats.org/officeDocument/2006/relationships/customXml" Target="../ink/ink4309.xml"/><Relationship Id="rId154" Type="http://schemas.openxmlformats.org/officeDocument/2006/relationships/customXml" Target="../ink/ink4330.xml"/><Relationship Id="rId361" Type="http://schemas.openxmlformats.org/officeDocument/2006/relationships/customXml" Target="../ink/ink4434.xml"/><Relationship Id="rId196" Type="http://schemas.openxmlformats.org/officeDocument/2006/relationships/customXml" Target="../ink/ink4351.xml"/><Relationship Id="rId16" Type="http://schemas.openxmlformats.org/officeDocument/2006/relationships/customXml" Target="../ink/ink4261.xml"/><Relationship Id="rId221" Type="http://schemas.openxmlformats.org/officeDocument/2006/relationships/image" Target="../media/image4229.png"/><Relationship Id="rId263" Type="http://schemas.openxmlformats.org/officeDocument/2006/relationships/image" Target="../media/image4249.png"/><Relationship Id="rId319" Type="http://schemas.openxmlformats.org/officeDocument/2006/relationships/customXml" Target="../ink/ink4413.xml"/><Relationship Id="rId58" Type="http://schemas.openxmlformats.org/officeDocument/2006/relationships/customXml" Target="../ink/ink4282.xml"/><Relationship Id="rId123" Type="http://schemas.openxmlformats.org/officeDocument/2006/relationships/image" Target="../media/image4181.png"/><Relationship Id="rId330" Type="http://schemas.openxmlformats.org/officeDocument/2006/relationships/image" Target="../media/image4282.png"/><Relationship Id="rId165" Type="http://schemas.openxmlformats.org/officeDocument/2006/relationships/image" Target="../media/image4202.png"/><Relationship Id="rId372" Type="http://schemas.openxmlformats.org/officeDocument/2006/relationships/image" Target="../media/image4303.png"/><Relationship Id="rId232" Type="http://schemas.openxmlformats.org/officeDocument/2006/relationships/customXml" Target="../ink/ink4369.xml"/><Relationship Id="rId274" Type="http://schemas.openxmlformats.org/officeDocument/2006/relationships/image" Target="../media/image4254.png"/><Relationship Id="rId27" Type="http://schemas.openxmlformats.org/officeDocument/2006/relationships/image" Target="../media/image4133.png"/><Relationship Id="rId48" Type="http://schemas.openxmlformats.org/officeDocument/2006/relationships/customXml" Target="../ink/ink4277.xml"/><Relationship Id="rId69" Type="http://schemas.openxmlformats.org/officeDocument/2006/relationships/image" Target="../media/image4154.png"/><Relationship Id="rId113" Type="http://schemas.openxmlformats.org/officeDocument/2006/relationships/image" Target="../media/image4176.png"/><Relationship Id="rId134" Type="http://schemas.openxmlformats.org/officeDocument/2006/relationships/customXml" Target="../ink/ink4320.xml"/><Relationship Id="rId320" Type="http://schemas.openxmlformats.org/officeDocument/2006/relationships/image" Target="../media/image4277.png"/><Relationship Id="rId80" Type="http://schemas.openxmlformats.org/officeDocument/2006/relationships/customXml" Target="../ink/ink4293.xml"/><Relationship Id="rId155" Type="http://schemas.openxmlformats.org/officeDocument/2006/relationships/image" Target="../media/image4197.png"/><Relationship Id="rId176" Type="http://schemas.openxmlformats.org/officeDocument/2006/relationships/customXml" Target="../ink/ink4341.xml"/><Relationship Id="rId197" Type="http://schemas.openxmlformats.org/officeDocument/2006/relationships/image" Target="../media/image4218.png"/><Relationship Id="rId341" Type="http://schemas.openxmlformats.org/officeDocument/2006/relationships/customXml" Target="../ink/ink4424.xml"/><Relationship Id="rId362" Type="http://schemas.openxmlformats.org/officeDocument/2006/relationships/image" Target="../media/image4298.png"/><Relationship Id="rId383" Type="http://schemas.openxmlformats.org/officeDocument/2006/relationships/customXml" Target="../ink/ink4445.xml"/><Relationship Id="rId201" Type="http://schemas.openxmlformats.org/officeDocument/2006/relationships/image" Target="../media/image4220.png"/><Relationship Id="rId222" Type="http://schemas.openxmlformats.org/officeDocument/2006/relationships/customXml" Target="../ink/ink4364.xml"/><Relationship Id="rId243" Type="http://schemas.openxmlformats.org/officeDocument/2006/relationships/image" Target="../media/image4240.png"/><Relationship Id="rId264" Type="http://schemas.openxmlformats.org/officeDocument/2006/relationships/customXml" Target="../ink/ink4385.xml"/><Relationship Id="rId285" Type="http://schemas.openxmlformats.org/officeDocument/2006/relationships/customXml" Target="../ink/ink4396.xml"/><Relationship Id="rId17" Type="http://schemas.openxmlformats.org/officeDocument/2006/relationships/image" Target="../media/image4128.png"/><Relationship Id="rId38" Type="http://schemas.openxmlformats.org/officeDocument/2006/relationships/customXml" Target="../ink/ink4272.xml"/><Relationship Id="rId59" Type="http://schemas.openxmlformats.org/officeDocument/2006/relationships/image" Target="../media/image4149.png"/><Relationship Id="rId103" Type="http://schemas.openxmlformats.org/officeDocument/2006/relationships/image" Target="../media/image4171.png"/><Relationship Id="rId124" Type="http://schemas.openxmlformats.org/officeDocument/2006/relationships/customXml" Target="../ink/ink4315.xml"/><Relationship Id="rId310" Type="http://schemas.openxmlformats.org/officeDocument/2006/relationships/image" Target="../media/image4272.png"/><Relationship Id="rId70" Type="http://schemas.openxmlformats.org/officeDocument/2006/relationships/customXml" Target="../ink/ink4288.xml"/><Relationship Id="rId91" Type="http://schemas.openxmlformats.org/officeDocument/2006/relationships/image" Target="../media/image4165.png"/><Relationship Id="rId145" Type="http://schemas.openxmlformats.org/officeDocument/2006/relationships/image" Target="../media/image4192.png"/><Relationship Id="rId166" Type="http://schemas.openxmlformats.org/officeDocument/2006/relationships/customXml" Target="../ink/ink4336.xml"/><Relationship Id="rId187" Type="http://schemas.openxmlformats.org/officeDocument/2006/relationships/image" Target="../media/image4213.png"/><Relationship Id="rId331" Type="http://schemas.openxmlformats.org/officeDocument/2006/relationships/customXml" Target="../ink/ink4419.xml"/><Relationship Id="rId352" Type="http://schemas.openxmlformats.org/officeDocument/2006/relationships/image" Target="../media/image4293.png"/><Relationship Id="rId373" Type="http://schemas.openxmlformats.org/officeDocument/2006/relationships/customXml" Target="../ink/ink4440.xml"/><Relationship Id="rId394" Type="http://schemas.openxmlformats.org/officeDocument/2006/relationships/image" Target="../media/image4314.png"/><Relationship Id="rId408" Type="http://schemas.openxmlformats.org/officeDocument/2006/relationships/image" Target="../media/image4321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4359.xml"/><Relationship Id="rId233" Type="http://schemas.openxmlformats.org/officeDocument/2006/relationships/image" Target="../media/image4235.png"/><Relationship Id="rId254" Type="http://schemas.openxmlformats.org/officeDocument/2006/relationships/customXml" Target="../ink/ink4380.xml"/><Relationship Id="rId28" Type="http://schemas.openxmlformats.org/officeDocument/2006/relationships/customXml" Target="../ink/ink4267.xml"/><Relationship Id="rId49" Type="http://schemas.openxmlformats.org/officeDocument/2006/relationships/image" Target="../media/image4144.png"/><Relationship Id="rId114" Type="http://schemas.openxmlformats.org/officeDocument/2006/relationships/customXml" Target="../ink/ink4310.xml"/><Relationship Id="rId275" Type="http://schemas.openxmlformats.org/officeDocument/2006/relationships/customXml" Target="../ink/ink4391.xml"/><Relationship Id="rId296" Type="http://schemas.openxmlformats.org/officeDocument/2006/relationships/image" Target="../media/image4265.png"/><Relationship Id="rId300" Type="http://schemas.openxmlformats.org/officeDocument/2006/relationships/image" Target="../media/image4267.png"/><Relationship Id="rId60" Type="http://schemas.openxmlformats.org/officeDocument/2006/relationships/customXml" Target="../ink/ink4283.xml"/><Relationship Id="rId81" Type="http://schemas.openxmlformats.org/officeDocument/2006/relationships/image" Target="../media/image4160.png"/><Relationship Id="rId135" Type="http://schemas.openxmlformats.org/officeDocument/2006/relationships/image" Target="../media/image4187.png"/><Relationship Id="rId156" Type="http://schemas.openxmlformats.org/officeDocument/2006/relationships/customXml" Target="../ink/ink4331.xml"/><Relationship Id="rId177" Type="http://schemas.openxmlformats.org/officeDocument/2006/relationships/image" Target="../media/image4208.png"/><Relationship Id="rId198" Type="http://schemas.openxmlformats.org/officeDocument/2006/relationships/customXml" Target="../ink/ink4352.xml"/><Relationship Id="rId321" Type="http://schemas.openxmlformats.org/officeDocument/2006/relationships/customXml" Target="../ink/ink4414.xml"/><Relationship Id="rId342" Type="http://schemas.openxmlformats.org/officeDocument/2006/relationships/image" Target="../media/image4288.png"/><Relationship Id="rId363" Type="http://schemas.openxmlformats.org/officeDocument/2006/relationships/customXml" Target="../ink/ink4435.xml"/><Relationship Id="rId384" Type="http://schemas.openxmlformats.org/officeDocument/2006/relationships/image" Target="../media/image4309.png"/><Relationship Id="rId202" Type="http://schemas.openxmlformats.org/officeDocument/2006/relationships/customXml" Target="../ink/ink4354.xml"/><Relationship Id="rId223" Type="http://schemas.openxmlformats.org/officeDocument/2006/relationships/image" Target="../media/image4230.png"/><Relationship Id="rId244" Type="http://schemas.openxmlformats.org/officeDocument/2006/relationships/customXml" Target="../ink/ink4375.xml"/><Relationship Id="rId18" Type="http://schemas.openxmlformats.org/officeDocument/2006/relationships/customXml" Target="../ink/ink4262.xml"/><Relationship Id="rId39" Type="http://schemas.openxmlformats.org/officeDocument/2006/relationships/image" Target="../media/image4139.png"/><Relationship Id="rId265" Type="http://schemas.openxmlformats.org/officeDocument/2006/relationships/image" Target="../media/image4250.png"/><Relationship Id="rId286" Type="http://schemas.openxmlformats.org/officeDocument/2006/relationships/image" Target="../media/image4260.png"/><Relationship Id="rId50" Type="http://schemas.openxmlformats.org/officeDocument/2006/relationships/customXml" Target="../ink/ink4278.xml"/><Relationship Id="rId104" Type="http://schemas.openxmlformats.org/officeDocument/2006/relationships/customXml" Target="../ink/ink4305.xml"/><Relationship Id="rId125" Type="http://schemas.openxmlformats.org/officeDocument/2006/relationships/image" Target="../media/image4182.png"/><Relationship Id="rId146" Type="http://schemas.openxmlformats.org/officeDocument/2006/relationships/customXml" Target="../ink/ink4326.xml"/><Relationship Id="rId167" Type="http://schemas.openxmlformats.org/officeDocument/2006/relationships/image" Target="../media/image4203.png"/><Relationship Id="rId188" Type="http://schemas.openxmlformats.org/officeDocument/2006/relationships/customXml" Target="../ink/ink4347.xml"/><Relationship Id="rId311" Type="http://schemas.openxmlformats.org/officeDocument/2006/relationships/customXml" Target="../ink/ink4409.xml"/><Relationship Id="rId332" Type="http://schemas.openxmlformats.org/officeDocument/2006/relationships/image" Target="../media/image4283.png"/><Relationship Id="rId353" Type="http://schemas.openxmlformats.org/officeDocument/2006/relationships/customXml" Target="../ink/ink4430.xml"/><Relationship Id="rId374" Type="http://schemas.openxmlformats.org/officeDocument/2006/relationships/image" Target="../media/image4304.png"/><Relationship Id="rId395" Type="http://schemas.openxmlformats.org/officeDocument/2006/relationships/customXml" Target="../ink/ink4451.xml"/><Relationship Id="rId409" Type="http://schemas.openxmlformats.org/officeDocument/2006/relationships/customXml" Target="../ink/ink4458.xml"/><Relationship Id="rId71" Type="http://schemas.openxmlformats.org/officeDocument/2006/relationships/image" Target="../media/image4155.png"/><Relationship Id="rId92" Type="http://schemas.openxmlformats.org/officeDocument/2006/relationships/customXml" Target="../ink/ink4299.xml"/><Relationship Id="rId213" Type="http://schemas.openxmlformats.org/officeDocument/2006/relationships/image" Target="../media/image4226.png"/><Relationship Id="rId234" Type="http://schemas.openxmlformats.org/officeDocument/2006/relationships/customXml" Target="../ink/ink4370.xml"/><Relationship Id="rId2" Type="http://schemas.openxmlformats.org/officeDocument/2006/relationships/customXml" Target="../ink/ink4254.xml"/><Relationship Id="rId29" Type="http://schemas.openxmlformats.org/officeDocument/2006/relationships/image" Target="../media/image4134.png"/><Relationship Id="rId255" Type="http://schemas.openxmlformats.org/officeDocument/2006/relationships/image" Target="../media/image4246.png"/><Relationship Id="rId276" Type="http://schemas.openxmlformats.org/officeDocument/2006/relationships/image" Target="../media/image4255.png"/><Relationship Id="rId297" Type="http://schemas.openxmlformats.org/officeDocument/2006/relationships/customXml" Target="../ink/ink4402.xml"/><Relationship Id="rId40" Type="http://schemas.openxmlformats.org/officeDocument/2006/relationships/customXml" Target="../ink/ink4273.xml"/><Relationship Id="rId115" Type="http://schemas.openxmlformats.org/officeDocument/2006/relationships/image" Target="../media/image4177.png"/><Relationship Id="rId136" Type="http://schemas.openxmlformats.org/officeDocument/2006/relationships/customXml" Target="../ink/ink4321.xml"/><Relationship Id="rId157" Type="http://schemas.openxmlformats.org/officeDocument/2006/relationships/image" Target="../media/image4198.png"/><Relationship Id="rId178" Type="http://schemas.openxmlformats.org/officeDocument/2006/relationships/customXml" Target="../ink/ink4342.xml"/><Relationship Id="rId301" Type="http://schemas.openxmlformats.org/officeDocument/2006/relationships/customXml" Target="../ink/ink4404.xml"/><Relationship Id="rId322" Type="http://schemas.openxmlformats.org/officeDocument/2006/relationships/image" Target="../media/image4278.png"/><Relationship Id="rId343" Type="http://schemas.openxmlformats.org/officeDocument/2006/relationships/customXml" Target="../ink/ink4425.xml"/><Relationship Id="rId364" Type="http://schemas.openxmlformats.org/officeDocument/2006/relationships/image" Target="../media/image4299.png"/><Relationship Id="rId61" Type="http://schemas.openxmlformats.org/officeDocument/2006/relationships/image" Target="../media/image4150.png"/><Relationship Id="rId82" Type="http://schemas.openxmlformats.org/officeDocument/2006/relationships/customXml" Target="../ink/ink4294.xml"/><Relationship Id="rId199" Type="http://schemas.openxmlformats.org/officeDocument/2006/relationships/image" Target="../media/image4219.png"/><Relationship Id="rId203" Type="http://schemas.openxmlformats.org/officeDocument/2006/relationships/image" Target="../media/image4221.png"/><Relationship Id="rId385" Type="http://schemas.openxmlformats.org/officeDocument/2006/relationships/customXml" Target="../ink/ink4446.xml"/><Relationship Id="rId19" Type="http://schemas.openxmlformats.org/officeDocument/2006/relationships/image" Target="../media/image4129.png"/><Relationship Id="rId224" Type="http://schemas.openxmlformats.org/officeDocument/2006/relationships/customXml" Target="../ink/ink4365.xml"/><Relationship Id="rId245" Type="http://schemas.openxmlformats.org/officeDocument/2006/relationships/image" Target="../media/image4241.png"/><Relationship Id="rId266" Type="http://schemas.openxmlformats.org/officeDocument/2006/relationships/customXml" Target="../ink/ink4386.xml"/><Relationship Id="rId287" Type="http://schemas.openxmlformats.org/officeDocument/2006/relationships/customXml" Target="../ink/ink4397.xml"/><Relationship Id="rId410" Type="http://schemas.openxmlformats.org/officeDocument/2006/relationships/image" Target="../media/image4322.png"/><Relationship Id="rId30" Type="http://schemas.openxmlformats.org/officeDocument/2006/relationships/customXml" Target="../ink/ink4268.xml"/><Relationship Id="rId105" Type="http://schemas.openxmlformats.org/officeDocument/2006/relationships/image" Target="../media/image4172.png"/><Relationship Id="rId126" Type="http://schemas.openxmlformats.org/officeDocument/2006/relationships/customXml" Target="../ink/ink4316.xml"/><Relationship Id="rId147" Type="http://schemas.openxmlformats.org/officeDocument/2006/relationships/image" Target="../media/image4193.png"/><Relationship Id="rId168" Type="http://schemas.openxmlformats.org/officeDocument/2006/relationships/customXml" Target="../ink/ink4337.xml"/><Relationship Id="rId312" Type="http://schemas.openxmlformats.org/officeDocument/2006/relationships/image" Target="../media/image4273.png"/><Relationship Id="rId333" Type="http://schemas.openxmlformats.org/officeDocument/2006/relationships/customXml" Target="../ink/ink4420.xml"/><Relationship Id="rId354" Type="http://schemas.openxmlformats.org/officeDocument/2006/relationships/image" Target="../media/image4294.png"/><Relationship Id="rId51" Type="http://schemas.openxmlformats.org/officeDocument/2006/relationships/image" Target="../media/image4145.png"/><Relationship Id="rId72" Type="http://schemas.openxmlformats.org/officeDocument/2006/relationships/customXml" Target="../ink/ink4289.xml"/><Relationship Id="rId93" Type="http://schemas.openxmlformats.org/officeDocument/2006/relationships/image" Target="../media/image4166.png"/><Relationship Id="rId189" Type="http://schemas.openxmlformats.org/officeDocument/2006/relationships/image" Target="../media/image4214.png"/><Relationship Id="rId375" Type="http://schemas.openxmlformats.org/officeDocument/2006/relationships/customXml" Target="../ink/ink4441.xml"/><Relationship Id="rId396" Type="http://schemas.openxmlformats.org/officeDocument/2006/relationships/image" Target="../media/image4315.png"/><Relationship Id="rId3" Type="http://schemas.openxmlformats.org/officeDocument/2006/relationships/image" Target="../media/image4121.png"/><Relationship Id="rId214" Type="http://schemas.openxmlformats.org/officeDocument/2006/relationships/customXml" Target="../ink/ink4360.xml"/><Relationship Id="rId235" Type="http://schemas.openxmlformats.org/officeDocument/2006/relationships/image" Target="../media/image4236.png"/><Relationship Id="rId256" Type="http://schemas.openxmlformats.org/officeDocument/2006/relationships/customXml" Target="../ink/ink4381.xml"/><Relationship Id="rId277" Type="http://schemas.openxmlformats.org/officeDocument/2006/relationships/customXml" Target="../ink/ink4392.xml"/><Relationship Id="rId298" Type="http://schemas.openxmlformats.org/officeDocument/2006/relationships/image" Target="../media/image4266.png"/><Relationship Id="rId400" Type="http://schemas.openxmlformats.org/officeDocument/2006/relationships/image" Target="../media/image4317.png"/><Relationship Id="rId116" Type="http://schemas.openxmlformats.org/officeDocument/2006/relationships/customXml" Target="../ink/ink4311.xml"/><Relationship Id="rId137" Type="http://schemas.openxmlformats.org/officeDocument/2006/relationships/image" Target="../media/image4188.png"/><Relationship Id="rId158" Type="http://schemas.openxmlformats.org/officeDocument/2006/relationships/customXml" Target="../ink/ink4332.xml"/><Relationship Id="rId302" Type="http://schemas.openxmlformats.org/officeDocument/2006/relationships/image" Target="../media/image4268.png"/><Relationship Id="rId323" Type="http://schemas.openxmlformats.org/officeDocument/2006/relationships/customXml" Target="../ink/ink4415.xml"/><Relationship Id="rId344" Type="http://schemas.openxmlformats.org/officeDocument/2006/relationships/image" Target="../media/image4289.png"/><Relationship Id="rId20" Type="http://schemas.openxmlformats.org/officeDocument/2006/relationships/customXml" Target="../ink/ink4263.xml"/><Relationship Id="rId41" Type="http://schemas.openxmlformats.org/officeDocument/2006/relationships/image" Target="../media/image4140.png"/><Relationship Id="rId62" Type="http://schemas.openxmlformats.org/officeDocument/2006/relationships/customXml" Target="../ink/ink4284.xml"/><Relationship Id="rId83" Type="http://schemas.openxmlformats.org/officeDocument/2006/relationships/image" Target="../media/image4161.png"/><Relationship Id="rId179" Type="http://schemas.openxmlformats.org/officeDocument/2006/relationships/image" Target="../media/image4209.png"/><Relationship Id="rId365" Type="http://schemas.openxmlformats.org/officeDocument/2006/relationships/customXml" Target="../ink/ink4436.xml"/><Relationship Id="rId386" Type="http://schemas.openxmlformats.org/officeDocument/2006/relationships/image" Target="../media/image4310.png"/><Relationship Id="rId190" Type="http://schemas.openxmlformats.org/officeDocument/2006/relationships/customXml" Target="../ink/ink4348.xml"/><Relationship Id="rId204" Type="http://schemas.openxmlformats.org/officeDocument/2006/relationships/customXml" Target="../ink/ink4355.xml"/><Relationship Id="rId225" Type="http://schemas.openxmlformats.org/officeDocument/2006/relationships/image" Target="../media/image4231.png"/><Relationship Id="rId246" Type="http://schemas.openxmlformats.org/officeDocument/2006/relationships/customXml" Target="../ink/ink4376.xml"/><Relationship Id="rId267" Type="http://schemas.openxmlformats.org/officeDocument/2006/relationships/image" Target="../media/image4251.png"/><Relationship Id="rId288" Type="http://schemas.openxmlformats.org/officeDocument/2006/relationships/image" Target="../media/image4261.png"/><Relationship Id="rId411" Type="http://schemas.openxmlformats.org/officeDocument/2006/relationships/customXml" Target="../ink/ink4459.xml"/><Relationship Id="rId106" Type="http://schemas.openxmlformats.org/officeDocument/2006/relationships/customXml" Target="../ink/ink4306.xml"/><Relationship Id="rId127" Type="http://schemas.openxmlformats.org/officeDocument/2006/relationships/image" Target="../media/image4183.png"/><Relationship Id="rId313" Type="http://schemas.openxmlformats.org/officeDocument/2006/relationships/customXml" Target="../ink/ink4410.xml"/><Relationship Id="rId10" Type="http://schemas.openxmlformats.org/officeDocument/2006/relationships/customXml" Target="../ink/ink4258.xml"/><Relationship Id="rId31" Type="http://schemas.openxmlformats.org/officeDocument/2006/relationships/image" Target="../media/image4135.png"/><Relationship Id="rId52" Type="http://schemas.openxmlformats.org/officeDocument/2006/relationships/customXml" Target="../ink/ink4279.xml"/><Relationship Id="rId73" Type="http://schemas.openxmlformats.org/officeDocument/2006/relationships/image" Target="../media/image4156.png"/><Relationship Id="rId94" Type="http://schemas.openxmlformats.org/officeDocument/2006/relationships/customXml" Target="../ink/ink4300.xml"/><Relationship Id="rId148" Type="http://schemas.openxmlformats.org/officeDocument/2006/relationships/customXml" Target="../ink/ink4327.xml"/><Relationship Id="rId169" Type="http://schemas.openxmlformats.org/officeDocument/2006/relationships/image" Target="../media/image4204.png"/><Relationship Id="rId334" Type="http://schemas.openxmlformats.org/officeDocument/2006/relationships/image" Target="../media/image4284.png"/><Relationship Id="rId355" Type="http://schemas.openxmlformats.org/officeDocument/2006/relationships/customXml" Target="../ink/ink4431.xml"/><Relationship Id="rId376" Type="http://schemas.openxmlformats.org/officeDocument/2006/relationships/image" Target="../media/image4305.png"/><Relationship Id="rId397" Type="http://schemas.openxmlformats.org/officeDocument/2006/relationships/customXml" Target="../ink/ink4452.xml"/><Relationship Id="rId4" Type="http://schemas.openxmlformats.org/officeDocument/2006/relationships/customXml" Target="../ink/ink4255.xml"/><Relationship Id="rId180" Type="http://schemas.openxmlformats.org/officeDocument/2006/relationships/customXml" Target="../ink/ink4343.xml"/><Relationship Id="rId215" Type="http://schemas.openxmlformats.org/officeDocument/2006/relationships/image" Target="../media/image4227.png"/><Relationship Id="rId236" Type="http://schemas.openxmlformats.org/officeDocument/2006/relationships/customXml" Target="../ink/ink4371.xml"/><Relationship Id="rId257" Type="http://schemas.openxmlformats.org/officeDocument/2006/relationships/image" Target="../media/image4247.png"/><Relationship Id="rId278" Type="http://schemas.openxmlformats.org/officeDocument/2006/relationships/image" Target="../media/image4256.png"/><Relationship Id="rId401" Type="http://schemas.openxmlformats.org/officeDocument/2006/relationships/customXml" Target="../ink/ink4454.xml"/><Relationship Id="rId303" Type="http://schemas.openxmlformats.org/officeDocument/2006/relationships/customXml" Target="../ink/ink4405.xml"/><Relationship Id="rId42" Type="http://schemas.openxmlformats.org/officeDocument/2006/relationships/customXml" Target="../ink/ink4274.xml"/><Relationship Id="rId84" Type="http://schemas.openxmlformats.org/officeDocument/2006/relationships/customXml" Target="../ink/ink4295.xml"/><Relationship Id="rId138" Type="http://schemas.openxmlformats.org/officeDocument/2006/relationships/customXml" Target="../ink/ink4322.xml"/><Relationship Id="rId345" Type="http://schemas.openxmlformats.org/officeDocument/2006/relationships/customXml" Target="../ink/ink4426.xml"/><Relationship Id="rId387" Type="http://schemas.openxmlformats.org/officeDocument/2006/relationships/customXml" Target="../ink/ink4447.xml"/><Relationship Id="rId191" Type="http://schemas.openxmlformats.org/officeDocument/2006/relationships/image" Target="../media/image4215.png"/><Relationship Id="rId205" Type="http://schemas.openxmlformats.org/officeDocument/2006/relationships/image" Target="../media/image4222.png"/><Relationship Id="rId247" Type="http://schemas.openxmlformats.org/officeDocument/2006/relationships/image" Target="../media/image4242.png"/><Relationship Id="rId412" Type="http://schemas.openxmlformats.org/officeDocument/2006/relationships/image" Target="../media/image4323.png"/><Relationship Id="rId107" Type="http://schemas.openxmlformats.org/officeDocument/2006/relationships/image" Target="../media/image4173.png"/><Relationship Id="rId289" Type="http://schemas.openxmlformats.org/officeDocument/2006/relationships/customXml" Target="../ink/ink4398.xml"/><Relationship Id="rId11" Type="http://schemas.openxmlformats.org/officeDocument/2006/relationships/image" Target="../media/image4125.png"/><Relationship Id="rId53" Type="http://schemas.openxmlformats.org/officeDocument/2006/relationships/image" Target="../media/image4146.png"/><Relationship Id="rId149" Type="http://schemas.openxmlformats.org/officeDocument/2006/relationships/image" Target="../media/image4194.png"/><Relationship Id="rId314" Type="http://schemas.openxmlformats.org/officeDocument/2006/relationships/image" Target="../media/image4274.png"/><Relationship Id="rId356" Type="http://schemas.openxmlformats.org/officeDocument/2006/relationships/image" Target="../media/image4295.png"/><Relationship Id="rId398" Type="http://schemas.openxmlformats.org/officeDocument/2006/relationships/image" Target="../media/image4316.png"/><Relationship Id="rId95" Type="http://schemas.openxmlformats.org/officeDocument/2006/relationships/image" Target="../media/image4167.png"/><Relationship Id="rId160" Type="http://schemas.openxmlformats.org/officeDocument/2006/relationships/customXml" Target="../ink/ink4333.xml"/><Relationship Id="rId216" Type="http://schemas.openxmlformats.org/officeDocument/2006/relationships/customXml" Target="../ink/ink4361.xml"/><Relationship Id="rId258" Type="http://schemas.openxmlformats.org/officeDocument/2006/relationships/customXml" Target="../ink/ink4382.xml"/><Relationship Id="rId22" Type="http://schemas.openxmlformats.org/officeDocument/2006/relationships/customXml" Target="../ink/ink4264.xml"/><Relationship Id="rId64" Type="http://schemas.openxmlformats.org/officeDocument/2006/relationships/customXml" Target="../ink/ink4285.xml"/><Relationship Id="rId118" Type="http://schemas.openxmlformats.org/officeDocument/2006/relationships/customXml" Target="../ink/ink4312.xml"/><Relationship Id="rId325" Type="http://schemas.openxmlformats.org/officeDocument/2006/relationships/customXml" Target="../ink/ink4416.xml"/><Relationship Id="rId367" Type="http://schemas.openxmlformats.org/officeDocument/2006/relationships/customXml" Target="../ink/ink4437.xml"/><Relationship Id="rId171" Type="http://schemas.openxmlformats.org/officeDocument/2006/relationships/image" Target="../media/image4205.png"/><Relationship Id="rId227" Type="http://schemas.openxmlformats.org/officeDocument/2006/relationships/image" Target="../media/image4232.png"/><Relationship Id="rId269" Type="http://schemas.openxmlformats.org/officeDocument/2006/relationships/image" Target="../media/image4252.png"/><Relationship Id="rId33" Type="http://schemas.openxmlformats.org/officeDocument/2006/relationships/image" Target="../media/image4136.png"/><Relationship Id="rId129" Type="http://schemas.openxmlformats.org/officeDocument/2006/relationships/image" Target="../media/image4184.png"/><Relationship Id="rId280" Type="http://schemas.openxmlformats.org/officeDocument/2006/relationships/image" Target="../media/image4257.png"/><Relationship Id="rId336" Type="http://schemas.openxmlformats.org/officeDocument/2006/relationships/image" Target="../media/image4285.png"/><Relationship Id="rId75" Type="http://schemas.openxmlformats.org/officeDocument/2006/relationships/image" Target="../media/image4157.png"/><Relationship Id="rId140" Type="http://schemas.openxmlformats.org/officeDocument/2006/relationships/customXml" Target="../ink/ink4323.xml"/><Relationship Id="rId182" Type="http://schemas.openxmlformats.org/officeDocument/2006/relationships/customXml" Target="../ink/ink4344.xml"/><Relationship Id="rId378" Type="http://schemas.openxmlformats.org/officeDocument/2006/relationships/image" Target="../media/image4306.png"/><Relationship Id="rId403" Type="http://schemas.openxmlformats.org/officeDocument/2006/relationships/customXml" Target="../ink/ink4455.xml"/><Relationship Id="rId6" Type="http://schemas.openxmlformats.org/officeDocument/2006/relationships/customXml" Target="../ink/ink4256.xml"/><Relationship Id="rId238" Type="http://schemas.openxmlformats.org/officeDocument/2006/relationships/customXml" Target="../ink/ink4372.xml"/><Relationship Id="rId291" Type="http://schemas.openxmlformats.org/officeDocument/2006/relationships/customXml" Target="../ink/ink4399.xml"/><Relationship Id="rId305" Type="http://schemas.openxmlformats.org/officeDocument/2006/relationships/customXml" Target="../ink/ink4406.xml"/><Relationship Id="rId347" Type="http://schemas.openxmlformats.org/officeDocument/2006/relationships/customXml" Target="../ink/ink4427.xml"/><Relationship Id="rId44" Type="http://schemas.openxmlformats.org/officeDocument/2006/relationships/customXml" Target="../ink/ink4275.xml"/><Relationship Id="rId86" Type="http://schemas.openxmlformats.org/officeDocument/2006/relationships/customXml" Target="../ink/ink4296.xml"/><Relationship Id="rId151" Type="http://schemas.openxmlformats.org/officeDocument/2006/relationships/image" Target="../media/image4195.png"/><Relationship Id="rId389" Type="http://schemas.openxmlformats.org/officeDocument/2006/relationships/customXml" Target="../ink/ink4448.xml"/><Relationship Id="rId193" Type="http://schemas.openxmlformats.org/officeDocument/2006/relationships/image" Target="../media/image4216.png"/><Relationship Id="rId207" Type="http://schemas.openxmlformats.org/officeDocument/2006/relationships/image" Target="../media/image4223.png"/><Relationship Id="rId249" Type="http://schemas.openxmlformats.org/officeDocument/2006/relationships/image" Target="../media/image4243.png"/><Relationship Id="rId13" Type="http://schemas.openxmlformats.org/officeDocument/2006/relationships/image" Target="../media/image4126.png"/><Relationship Id="rId109" Type="http://schemas.openxmlformats.org/officeDocument/2006/relationships/image" Target="../media/image4174.png"/><Relationship Id="rId260" Type="http://schemas.openxmlformats.org/officeDocument/2006/relationships/customXml" Target="../ink/ink4383.xml"/><Relationship Id="rId316" Type="http://schemas.openxmlformats.org/officeDocument/2006/relationships/image" Target="../media/image4275.png"/><Relationship Id="rId55" Type="http://schemas.openxmlformats.org/officeDocument/2006/relationships/image" Target="../media/image4147.png"/><Relationship Id="rId97" Type="http://schemas.openxmlformats.org/officeDocument/2006/relationships/image" Target="../media/image4168.png"/><Relationship Id="rId120" Type="http://schemas.openxmlformats.org/officeDocument/2006/relationships/customXml" Target="../ink/ink4313.xml"/><Relationship Id="rId358" Type="http://schemas.openxmlformats.org/officeDocument/2006/relationships/image" Target="../media/image4296.png"/><Relationship Id="rId162" Type="http://schemas.openxmlformats.org/officeDocument/2006/relationships/customXml" Target="../ink/ink4334.xml"/><Relationship Id="rId218" Type="http://schemas.openxmlformats.org/officeDocument/2006/relationships/customXml" Target="../ink/ink4362.xml"/><Relationship Id="rId271" Type="http://schemas.openxmlformats.org/officeDocument/2006/relationships/customXml" Target="../ink/ink4389.xml"/><Relationship Id="rId24" Type="http://schemas.openxmlformats.org/officeDocument/2006/relationships/customXml" Target="../ink/ink4265.xml"/><Relationship Id="rId66" Type="http://schemas.openxmlformats.org/officeDocument/2006/relationships/customXml" Target="../ink/ink4286.xml"/><Relationship Id="rId131" Type="http://schemas.openxmlformats.org/officeDocument/2006/relationships/image" Target="../media/image4185.png"/><Relationship Id="rId327" Type="http://schemas.openxmlformats.org/officeDocument/2006/relationships/customXml" Target="../ink/ink4417.xml"/><Relationship Id="rId369" Type="http://schemas.openxmlformats.org/officeDocument/2006/relationships/customXml" Target="../ink/ink4438.xml"/><Relationship Id="rId173" Type="http://schemas.openxmlformats.org/officeDocument/2006/relationships/image" Target="../media/image4206.png"/><Relationship Id="rId229" Type="http://schemas.openxmlformats.org/officeDocument/2006/relationships/image" Target="../media/image4233.png"/><Relationship Id="rId380" Type="http://schemas.openxmlformats.org/officeDocument/2006/relationships/image" Target="../media/image4307.png"/><Relationship Id="rId240" Type="http://schemas.openxmlformats.org/officeDocument/2006/relationships/customXml" Target="../ink/ink4373.xml"/><Relationship Id="rId35" Type="http://schemas.openxmlformats.org/officeDocument/2006/relationships/image" Target="../media/image4137.png"/><Relationship Id="rId77" Type="http://schemas.openxmlformats.org/officeDocument/2006/relationships/image" Target="../media/image4158.png"/><Relationship Id="rId100" Type="http://schemas.openxmlformats.org/officeDocument/2006/relationships/customXml" Target="../ink/ink4303.xml"/><Relationship Id="rId282" Type="http://schemas.openxmlformats.org/officeDocument/2006/relationships/image" Target="../media/image4258.png"/><Relationship Id="rId338" Type="http://schemas.openxmlformats.org/officeDocument/2006/relationships/image" Target="../media/image4286.png"/><Relationship Id="rId8" Type="http://schemas.openxmlformats.org/officeDocument/2006/relationships/customXml" Target="../ink/ink4257.xml"/><Relationship Id="rId142" Type="http://schemas.openxmlformats.org/officeDocument/2006/relationships/customXml" Target="../ink/ink4324.xml"/><Relationship Id="rId184" Type="http://schemas.openxmlformats.org/officeDocument/2006/relationships/customXml" Target="../ink/ink4345.xml"/><Relationship Id="rId391" Type="http://schemas.openxmlformats.org/officeDocument/2006/relationships/customXml" Target="../ink/ink4449.xml"/><Relationship Id="rId405" Type="http://schemas.openxmlformats.org/officeDocument/2006/relationships/customXml" Target="../ink/ink4456.xml"/><Relationship Id="rId251" Type="http://schemas.openxmlformats.org/officeDocument/2006/relationships/image" Target="../media/image4244.png"/><Relationship Id="rId46" Type="http://schemas.openxmlformats.org/officeDocument/2006/relationships/customXml" Target="../ink/ink4276.xml"/><Relationship Id="rId293" Type="http://schemas.openxmlformats.org/officeDocument/2006/relationships/customXml" Target="../ink/ink4400.xml"/><Relationship Id="rId307" Type="http://schemas.openxmlformats.org/officeDocument/2006/relationships/customXml" Target="../ink/ink4407.xml"/><Relationship Id="rId349" Type="http://schemas.openxmlformats.org/officeDocument/2006/relationships/customXml" Target="../ink/ink4428.xml"/><Relationship Id="rId88" Type="http://schemas.openxmlformats.org/officeDocument/2006/relationships/customXml" Target="../ink/ink4297.xml"/><Relationship Id="rId111" Type="http://schemas.openxmlformats.org/officeDocument/2006/relationships/image" Target="../media/image4175.png"/><Relationship Id="rId153" Type="http://schemas.openxmlformats.org/officeDocument/2006/relationships/image" Target="../media/image4196.png"/><Relationship Id="rId195" Type="http://schemas.openxmlformats.org/officeDocument/2006/relationships/image" Target="../media/image4217.png"/><Relationship Id="rId209" Type="http://schemas.openxmlformats.org/officeDocument/2006/relationships/image" Target="../media/image4224.png"/><Relationship Id="rId360" Type="http://schemas.openxmlformats.org/officeDocument/2006/relationships/image" Target="../media/image4297.png"/><Relationship Id="rId220" Type="http://schemas.openxmlformats.org/officeDocument/2006/relationships/customXml" Target="../ink/ink4363.xml"/><Relationship Id="rId15" Type="http://schemas.openxmlformats.org/officeDocument/2006/relationships/image" Target="../media/image4127.png"/><Relationship Id="rId57" Type="http://schemas.openxmlformats.org/officeDocument/2006/relationships/image" Target="../media/image4148.png"/><Relationship Id="rId262" Type="http://schemas.openxmlformats.org/officeDocument/2006/relationships/customXml" Target="../ink/ink4384.xml"/><Relationship Id="rId318" Type="http://schemas.openxmlformats.org/officeDocument/2006/relationships/image" Target="../media/image4276.png"/><Relationship Id="rId99" Type="http://schemas.openxmlformats.org/officeDocument/2006/relationships/image" Target="../media/image4169.png"/><Relationship Id="rId122" Type="http://schemas.openxmlformats.org/officeDocument/2006/relationships/customXml" Target="../ink/ink4314.xml"/><Relationship Id="rId164" Type="http://schemas.openxmlformats.org/officeDocument/2006/relationships/customXml" Target="../ink/ink4335.xml"/><Relationship Id="rId371" Type="http://schemas.openxmlformats.org/officeDocument/2006/relationships/customXml" Target="../ink/ink4439.xml"/><Relationship Id="rId26" Type="http://schemas.openxmlformats.org/officeDocument/2006/relationships/customXml" Target="../ink/ink4266.xml"/><Relationship Id="rId231" Type="http://schemas.openxmlformats.org/officeDocument/2006/relationships/image" Target="../media/image4234.png"/><Relationship Id="rId273" Type="http://schemas.openxmlformats.org/officeDocument/2006/relationships/customXml" Target="../ink/ink4390.xml"/><Relationship Id="rId329" Type="http://schemas.openxmlformats.org/officeDocument/2006/relationships/customXml" Target="../ink/ink4418.xml"/><Relationship Id="rId68" Type="http://schemas.openxmlformats.org/officeDocument/2006/relationships/customXml" Target="../ink/ink4287.xml"/><Relationship Id="rId133" Type="http://schemas.openxmlformats.org/officeDocument/2006/relationships/image" Target="../media/image4186.png"/><Relationship Id="rId175" Type="http://schemas.openxmlformats.org/officeDocument/2006/relationships/image" Target="../media/image4207.png"/><Relationship Id="rId340" Type="http://schemas.openxmlformats.org/officeDocument/2006/relationships/image" Target="../media/image4287.png"/><Relationship Id="rId200" Type="http://schemas.openxmlformats.org/officeDocument/2006/relationships/customXml" Target="../ink/ink4353.xml"/><Relationship Id="rId382" Type="http://schemas.openxmlformats.org/officeDocument/2006/relationships/image" Target="../media/image4308.png"/><Relationship Id="rId242" Type="http://schemas.openxmlformats.org/officeDocument/2006/relationships/customXml" Target="../ink/ink4374.xml"/><Relationship Id="rId284" Type="http://schemas.openxmlformats.org/officeDocument/2006/relationships/image" Target="../media/image4259.png"/><Relationship Id="rId37" Type="http://schemas.openxmlformats.org/officeDocument/2006/relationships/image" Target="../media/image4138.png"/><Relationship Id="rId79" Type="http://schemas.openxmlformats.org/officeDocument/2006/relationships/image" Target="../media/image4159.png"/><Relationship Id="rId102" Type="http://schemas.openxmlformats.org/officeDocument/2006/relationships/customXml" Target="../ink/ink4304.xml"/><Relationship Id="rId144" Type="http://schemas.openxmlformats.org/officeDocument/2006/relationships/customXml" Target="../ink/ink4325.xml"/><Relationship Id="rId90" Type="http://schemas.openxmlformats.org/officeDocument/2006/relationships/customXml" Target="../ink/ink4298.xml"/><Relationship Id="rId186" Type="http://schemas.openxmlformats.org/officeDocument/2006/relationships/customXml" Target="../ink/ink4346.xml"/><Relationship Id="rId351" Type="http://schemas.openxmlformats.org/officeDocument/2006/relationships/customXml" Target="../ink/ink4429.xml"/><Relationship Id="rId393" Type="http://schemas.openxmlformats.org/officeDocument/2006/relationships/customXml" Target="../ink/ink4450.xml"/><Relationship Id="rId407" Type="http://schemas.openxmlformats.org/officeDocument/2006/relationships/customXml" Target="../ink/ink4457.xml"/><Relationship Id="rId211" Type="http://schemas.openxmlformats.org/officeDocument/2006/relationships/image" Target="../media/image4225.png"/><Relationship Id="rId253" Type="http://schemas.openxmlformats.org/officeDocument/2006/relationships/image" Target="../media/image4245.png"/><Relationship Id="rId295" Type="http://schemas.openxmlformats.org/officeDocument/2006/relationships/customXml" Target="../ink/ink4401.xml"/><Relationship Id="rId309" Type="http://schemas.openxmlformats.org/officeDocument/2006/relationships/customXml" Target="../ink/ink4408.xml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53.png"/><Relationship Id="rId299" Type="http://schemas.openxmlformats.org/officeDocument/2006/relationships/customXml" Target="../ink/ink4609.xml"/><Relationship Id="rId21" Type="http://schemas.openxmlformats.org/officeDocument/2006/relationships/image" Target="../media/image4130.png"/><Relationship Id="rId63" Type="http://schemas.openxmlformats.org/officeDocument/2006/relationships/image" Target="../media/image4326.png"/><Relationship Id="rId159" Type="http://schemas.openxmlformats.org/officeDocument/2006/relationships/image" Target="../media/image4374.png"/><Relationship Id="rId324" Type="http://schemas.openxmlformats.org/officeDocument/2006/relationships/customXml" Target="../ink/ink4622.xml"/><Relationship Id="rId170" Type="http://schemas.openxmlformats.org/officeDocument/2006/relationships/customXml" Target="../ink/ink4544.xml"/><Relationship Id="rId226" Type="http://schemas.openxmlformats.org/officeDocument/2006/relationships/image" Target="../media/image4406.png"/><Relationship Id="rId268" Type="http://schemas.openxmlformats.org/officeDocument/2006/relationships/image" Target="../media/image4427.png"/><Relationship Id="rId32" Type="http://schemas.openxmlformats.org/officeDocument/2006/relationships/customXml" Target="../ink/ink4475.xml"/><Relationship Id="rId74" Type="http://schemas.openxmlformats.org/officeDocument/2006/relationships/customXml" Target="../ink/ink4496.xml"/><Relationship Id="rId128" Type="http://schemas.openxmlformats.org/officeDocument/2006/relationships/customXml" Target="../ink/ink4523.xml"/><Relationship Id="rId335" Type="http://schemas.openxmlformats.org/officeDocument/2006/relationships/customXml" Target="../ink/ink4628.xml"/><Relationship Id="rId5" Type="http://schemas.openxmlformats.org/officeDocument/2006/relationships/image" Target="../media/image4122.png"/><Relationship Id="rId181" Type="http://schemas.openxmlformats.org/officeDocument/2006/relationships/image" Target="../media/image4385.png"/><Relationship Id="rId237" Type="http://schemas.openxmlformats.org/officeDocument/2006/relationships/customXml" Target="../ink/ink4578.xml"/><Relationship Id="rId279" Type="http://schemas.openxmlformats.org/officeDocument/2006/relationships/customXml" Target="../ink/ink4599.xml"/><Relationship Id="rId43" Type="http://schemas.openxmlformats.org/officeDocument/2006/relationships/image" Target="../media/image4141.png"/><Relationship Id="rId139" Type="http://schemas.openxmlformats.org/officeDocument/2006/relationships/image" Target="../media/image4364.png"/><Relationship Id="rId290" Type="http://schemas.openxmlformats.org/officeDocument/2006/relationships/image" Target="../media/image4438.png"/><Relationship Id="rId304" Type="http://schemas.openxmlformats.org/officeDocument/2006/relationships/image" Target="../media/image4445.png"/><Relationship Id="rId85" Type="http://schemas.openxmlformats.org/officeDocument/2006/relationships/image" Target="../media/image4337.png"/><Relationship Id="rId150" Type="http://schemas.openxmlformats.org/officeDocument/2006/relationships/customXml" Target="../ink/ink4534.xml"/><Relationship Id="rId192" Type="http://schemas.openxmlformats.org/officeDocument/2006/relationships/customXml" Target="../ink/ink4555.xml"/><Relationship Id="rId206" Type="http://schemas.openxmlformats.org/officeDocument/2006/relationships/customXml" Target="../ink/ink4562.xml"/><Relationship Id="rId248" Type="http://schemas.openxmlformats.org/officeDocument/2006/relationships/image" Target="../media/image4417.png"/><Relationship Id="rId12" Type="http://schemas.openxmlformats.org/officeDocument/2006/relationships/customXml" Target="../ink/ink4465.xml"/><Relationship Id="rId108" Type="http://schemas.openxmlformats.org/officeDocument/2006/relationships/customXml" Target="../ink/ink4513.xml"/><Relationship Id="rId315" Type="http://schemas.openxmlformats.org/officeDocument/2006/relationships/customXml" Target="../ink/ink4617.xml"/><Relationship Id="rId54" Type="http://schemas.openxmlformats.org/officeDocument/2006/relationships/customXml" Target="../ink/ink4486.xml"/><Relationship Id="rId96" Type="http://schemas.openxmlformats.org/officeDocument/2006/relationships/customXml" Target="../ink/ink4507.xml"/><Relationship Id="rId161" Type="http://schemas.openxmlformats.org/officeDocument/2006/relationships/image" Target="../media/image4375.png"/><Relationship Id="rId217" Type="http://schemas.openxmlformats.org/officeDocument/2006/relationships/customXml" Target="../ink/ink4568.xml"/><Relationship Id="rId259" Type="http://schemas.openxmlformats.org/officeDocument/2006/relationships/customXml" Target="../ink/ink4589.xml"/><Relationship Id="rId23" Type="http://schemas.openxmlformats.org/officeDocument/2006/relationships/image" Target="../media/image4131.png"/><Relationship Id="rId119" Type="http://schemas.openxmlformats.org/officeDocument/2006/relationships/image" Target="../media/image4354.png"/><Relationship Id="rId270" Type="http://schemas.openxmlformats.org/officeDocument/2006/relationships/image" Target="../media/image4428.png"/><Relationship Id="rId326" Type="http://schemas.openxmlformats.org/officeDocument/2006/relationships/customXml" Target="../ink/ink4623.xml"/><Relationship Id="rId65" Type="http://schemas.openxmlformats.org/officeDocument/2006/relationships/image" Target="../media/image4327.png"/><Relationship Id="rId130" Type="http://schemas.openxmlformats.org/officeDocument/2006/relationships/customXml" Target="../ink/ink4524.xml"/><Relationship Id="rId172" Type="http://schemas.openxmlformats.org/officeDocument/2006/relationships/customXml" Target="../ink/ink4545.xml"/><Relationship Id="rId228" Type="http://schemas.openxmlformats.org/officeDocument/2006/relationships/image" Target="../media/image4407.png"/><Relationship Id="rId281" Type="http://schemas.openxmlformats.org/officeDocument/2006/relationships/customXml" Target="../ink/ink4600.xml"/><Relationship Id="rId337" Type="http://schemas.openxmlformats.org/officeDocument/2006/relationships/customXml" Target="../ink/ink4629.xml"/><Relationship Id="rId34" Type="http://schemas.openxmlformats.org/officeDocument/2006/relationships/customXml" Target="../ink/ink4476.xml"/><Relationship Id="rId76" Type="http://schemas.openxmlformats.org/officeDocument/2006/relationships/customXml" Target="../ink/ink4497.xml"/><Relationship Id="rId141" Type="http://schemas.openxmlformats.org/officeDocument/2006/relationships/image" Target="../media/image4365.png"/><Relationship Id="rId7" Type="http://schemas.openxmlformats.org/officeDocument/2006/relationships/image" Target="../media/image4123.png"/><Relationship Id="rId183" Type="http://schemas.openxmlformats.org/officeDocument/2006/relationships/image" Target="../media/image4386.png"/><Relationship Id="rId239" Type="http://schemas.openxmlformats.org/officeDocument/2006/relationships/customXml" Target="../ink/ink4579.xml"/><Relationship Id="rId250" Type="http://schemas.openxmlformats.org/officeDocument/2006/relationships/image" Target="../media/image4418.png"/><Relationship Id="rId292" Type="http://schemas.openxmlformats.org/officeDocument/2006/relationships/image" Target="../media/image4439.png"/><Relationship Id="rId306" Type="http://schemas.openxmlformats.org/officeDocument/2006/relationships/image" Target="../media/image4446.png"/><Relationship Id="rId45" Type="http://schemas.openxmlformats.org/officeDocument/2006/relationships/image" Target="../media/image4142.png"/><Relationship Id="rId87" Type="http://schemas.openxmlformats.org/officeDocument/2006/relationships/image" Target="../media/image4338.png"/><Relationship Id="rId110" Type="http://schemas.openxmlformats.org/officeDocument/2006/relationships/customXml" Target="../ink/ink4514.xml"/><Relationship Id="rId152" Type="http://schemas.openxmlformats.org/officeDocument/2006/relationships/customXml" Target="../ink/ink4535.xml"/><Relationship Id="rId194" Type="http://schemas.openxmlformats.org/officeDocument/2006/relationships/customXml" Target="../ink/ink4556.xml"/><Relationship Id="rId208" Type="http://schemas.openxmlformats.org/officeDocument/2006/relationships/image" Target="../media/image4397.png"/><Relationship Id="rId240" Type="http://schemas.openxmlformats.org/officeDocument/2006/relationships/image" Target="../media/image4413.png"/><Relationship Id="rId261" Type="http://schemas.openxmlformats.org/officeDocument/2006/relationships/customXml" Target="../ink/ink4590.xml"/><Relationship Id="rId14" Type="http://schemas.openxmlformats.org/officeDocument/2006/relationships/customXml" Target="../ink/ink4466.xml"/><Relationship Id="rId35" Type="http://schemas.openxmlformats.org/officeDocument/2006/relationships/image" Target="../media/image4137.png"/><Relationship Id="rId56" Type="http://schemas.openxmlformats.org/officeDocument/2006/relationships/customXml" Target="../ink/ink4487.xml"/><Relationship Id="rId77" Type="http://schemas.openxmlformats.org/officeDocument/2006/relationships/image" Target="../media/image4333.png"/><Relationship Id="rId100" Type="http://schemas.openxmlformats.org/officeDocument/2006/relationships/customXml" Target="../ink/ink4509.xml"/><Relationship Id="rId282" Type="http://schemas.openxmlformats.org/officeDocument/2006/relationships/image" Target="../media/image4434.png"/><Relationship Id="rId317" Type="http://schemas.openxmlformats.org/officeDocument/2006/relationships/image" Target="../media/image4451.png"/><Relationship Id="rId338" Type="http://schemas.openxmlformats.org/officeDocument/2006/relationships/image" Target="../media/image4461.png"/><Relationship Id="rId8" Type="http://schemas.openxmlformats.org/officeDocument/2006/relationships/customXml" Target="../ink/ink4463.xml"/><Relationship Id="rId98" Type="http://schemas.openxmlformats.org/officeDocument/2006/relationships/customXml" Target="../ink/ink4508.xml"/><Relationship Id="rId121" Type="http://schemas.openxmlformats.org/officeDocument/2006/relationships/image" Target="../media/image4355.png"/><Relationship Id="rId142" Type="http://schemas.openxmlformats.org/officeDocument/2006/relationships/customXml" Target="../ink/ink4530.xml"/><Relationship Id="rId163" Type="http://schemas.openxmlformats.org/officeDocument/2006/relationships/image" Target="../media/image4376.png"/><Relationship Id="rId184" Type="http://schemas.openxmlformats.org/officeDocument/2006/relationships/customXml" Target="../ink/ink4551.xml"/><Relationship Id="rId219" Type="http://schemas.openxmlformats.org/officeDocument/2006/relationships/customXml" Target="../ink/ink4569.xml"/><Relationship Id="rId230" Type="http://schemas.openxmlformats.org/officeDocument/2006/relationships/image" Target="../media/image4408.png"/><Relationship Id="rId251" Type="http://schemas.openxmlformats.org/officeDocument/2006/relationships/customXml" Target="../ink/ink4585.xml"/><Relationship Id="rId25" Type="http://schemas.openxmlformats.org/officeDocument/2006/relationships/image" Target="../media/image4132.png"/><Relationship Id="rId46" Type="http://schemas.openxmlformats.org/officeDocument/2006/relationships/customXml" Target="../ink/ink4482.xml"/><Relationship Id="rId67" Type="http://schemas.openxmlformats.org/officeDocument/2006/relationships/image" Target="../media/image4328.png"/><Relationship Id="rId272" Type="http://schemas.openxmlformats.org/officeDocument/2006/relationships/image" Target="../media/image4429.png"/><Relationship Id="rId293" Type="http://schemas.openxmlformats.org/officeDocument/2006/relationships/customXml" Target="../ink/ink4606.xml"/><Relationship Id="rId307" Type="http://schemas.openxmlformats.org/officeDocument/2006/relationships/customXml" Target="../ink/ink4613.xml"/><Relationship Id="rId328" Type="http://schemas.openxmlformats.org/officeDocument/2006/relationships/customXml" Target="../ink/ink4624.xml"/><Relationship Id="rId88" Type="http://schemas.openxmlformats.org/officeDocument/2006/relationships/customXml" Target="../ink/ink4503.xml"/><Relationship Id="rId111" Type="http://schemas.openxmlformats.org/officeDocument/2006/relationships/image" Target="../media/image4350.png"/><Relationship Id="rId132" Type="http://schemas.openxmlformats.org/officeDocument/2006/relationships/customXml" Target="../ink/ink4525.xml"/><Relationship Id="rId153" Type="http://schemas.openxmlformats.org/officeDocument/2006/relationships/image" Target="../media/image4371.png"/><Relationship Id="rId174" Type="http://schemas.openxmlformats.org/officeDocument/2006/relationships/customXml" Target="../ink/ink4546.xml"/><Relationship Id="rId195" Type="http://schemas.openxmlformats.org/officeDocument/2006/relationships/image" Target="../media/image4392.png"/><Relationship Id="rId209" Type="http://schemas.openxmlformats.org/officeDocument/2006/relationships/customXml" Target="../ink/ink4564.xml"/><Relationship Id="rId220" Type="http://schemas.openxmlformats.org/officeDocument/2006/relationships/image" Target="../media/image4403.png"/><Relationship Id="rId241" Type="http://schemas.openxmlformats.org/officeDocument/2006/relationships/customXml" Target="../ink/ink4580.xml"/><Relationship Id="rId15" Type="http://schemas.openxmlformats.org/officeDocument/2006/relationships/image" Target="../media/image4127.png"/><Relationship Id="rId36" Type="http://schemas.openxmlformats.org/officeDocument/2006/relationships/customXml" Target="../ink/ink4477.xml"/><Relationship Id="rId57" Type="http://schemas.openxmlformats.org/officeDocument/2006/relationships/image" Target="../media/image4148.png"/><Relationship Id="rId262" Type="http://schemas.openxmlformats.org/officeDocument/2006/relationships/image" Target="../media/image4424.png"/><Relationship Id="rId283" Type="http://schemas.openxmlformats.org/officeDocument/2006/relationships/customXml" Target="../ink/ink4601.xml"/><Relationship Id="rId318" Type="http://schemas.openxmlformats.org/officeDocument/2006/relationships/customXml" Target="../ink/ink4619.xml"/><Relationship Id="rId339" Type="http://schemas.openxmlformats.org/officeDocument/2006/relationships/customXml" Target="../ink/ink4630.xml"/><Relationship Id="rId78" Type="http://schemas.openxmlformats.org/officeDocument/2006/relationships/customXml" Target="../ink/ink4498.xml"/><Relationship Id="rId99" Type="http://schemas.openxmlformats.org/officeDocument/2006/relationships/image" Target="../media/image4344.png"/><Relationship Id="rId101" Type="http://schemas.openxmlformats.org/officeDocument/2006/relationships/image" Target="../media/image4345.png"/><Relationship Id="rId122" Type="http://schemas.openxmlformats.org/officeDocument/2006/relationships/customXml" Target="../ink/ink4520.xml"/><Relationship Id="rId143" Type="http://schemas.openxmlformats.org/officeDocument/2006/relationships/image" Target="../media/image4366.png"/><Relationship Id="rId164" Type="http://schemas.openxmlformats.org/officeDocument/2006/relationships/customXml" Target="../ink/ink4541.xml"/><Relationship Id="rId185" Type="http://schemas.openxmlformats.org/officeDocument/2006/relationships/image" Target="../media/image4387.png"/><Relationship Id="rId9" Type="http://schemas.openxmlformats.org/officeDocument/2006/relationships/image" Target="../media/image4124.png"/><Relationship Id="rId210" Type="http://schemas.openxmlformats.org/officeDocument/2006/relationships/image" Target="../media/image4398.png"/><Relationship Id="rId26" Type="http://schemas.openxmlformats.org/officeDocument/2006/relationships/customXml" Target="../ink/ink4472.xml"/><Relationship Id="rId231" Type="http://schemas.openxmlformats.org/officeDocument/2006/relationships/customXml" Target="../ink/ink4575.xml"/><Relationship Id="rId252" Type="http://schemas.openxmlformats.org/officeDocument/2006/relationships/image" Target="../media/image4419.png"/><Relationship Id="rId273" Type="http://schemas.openxmlformats.org/officeDocument/2006/relationships/customXml" Target="../ink/ink4596.xml"/><Relationship Id="rId294" Type="http://schemas.openxmlformats.org/officeDocument/2006/relationships/image" Target="../media/image4440.png"/><Relationship Id="rId308" Type="http://schemas.openxmlformats.org/officeDocument/2006/relationships/image" Target="../media/image4447.png"/><Relationship Id="rId329" Type="http://schemas.openxmlformats.org/officeDocument/2006/relationships/image" Target="../media/image4457.png"/><Relationship Id="rId47" Type="http://schemas.openxmlformats.org/officeDocument/2006/relationships/image" Target="../media/image4143.png"/><Relationship Id="rId68" Type="http://schemas.openxmlformats.org/officeDocument/2006/relationships/customXml" Target="../ink/ink4493.xml"/><Relationship Id="rId89" Type="http://schemas.openxmlformats.org/officeDocument/2006/relationships/image" Target="../media/image4339.png"/><Relationship Id="rId112" Type="http://schemas.openxmlformats.org/officeDocument/2006/relationships/customXml" Target="../ink/ink4515.xml"/><Relationship Id="rId133" Type="http://schemas.openxmlformats.org/officeDocument/2006/relationships/image" Target="../media/image4361.png"/><Relationship Id="rId154" Type="http://schemas.openxmlformats.org/officeDocument/2006/relationships/customXml" Target="../ink/ink4536.xml"/><Relationship Id="rId175" Type="http://schemas.openxmlformats.org/officeDocument/2006/relationships/image" Target="../media/image4382.png"/><Relationship Id="rId340" Type="http://schemas.openxmlformats.org/officeDocument/2006/relationships/image" Target="../media/image4462.png"/><Relationship Id="rId196" Type="http://schemas.openxmlformats.org/officeDocument/2006/relationships/customXml" Target="../ink/ink4557.xml"/><Relationship Id="rId200" Type="http://schemas.openxmlformats.org/officeDocument/2006/relationships/customXml" Target="../ink/ink4559.xml"/><Relationship Id="rId16" Type="http://schemas.openxmlformats.org/officeDocument/2006/relationships/customXml" Target="../ink/ink4467.xml"/><Relationship Id="rId221" Type="http://schemas.openxmlformats.org/officeDocument/2006/relationships/customXml" Target="../ink/ink4570.xml"/><Relationship Id="rId242" Type="http://schemas.openxmlformats.org/officeDocument/2006/relationships/image" Target="../media/image4414.png"/><Relationship Id="rId263" Type="http://schemas.openxmlformats.org/officeDocument/2006/relationships/customXml" Target="../ink/ink4591.xml"/><Relationship Id="rId284" Type="http://schemas.openxmlformats.org/officeDocument/2006/relationships/image" Target="../media/image4435.png"/><Relationship Id="rId319" Type="http://schemas.openxmlformats.org/officeDocument/2006/relationships/image" Target="../media/image4452.png"/><Relationship Id="rId37" Type="http://schemas.openxmlformats.org/officeDocument/2006/relationships/image" Target="../media/image4138.png"/><Relationship Id="rId58" Type="http://schemas.openxmlformats.org/officeDocument/2006/relationships/customXml" Target="../ink/ink4488.xml"/><Relationship Id="rId79" Type="http://schemas.openxmlformats.org/officeDocument/2006/relationships/image" Target="../media/image4334.png"/><Relationship Id="rId102" Type="http://schemas.openxmlformats.org/officeDocument/2006/relationships/customXml" Target="../ink/ink4510.xml"/><Relationship Id="rId123" Type="http://schemas.openxmlformats.org/officeDocument/2006/relationships/image" Target="../media/image4356.png"/><Relationship Id="rId144" Type="http://schemas.openxmlformats.org/officeDocument/2006/relationships/customXml" Target="../ink/ink4531.xml"/><Relationship Id="rId330" Type="http://schemas.openxmlformats.org/officeDocument/2006/relationships/customXml" Target="../ink/ink4625.xml"/><Relationship Id="rId90" Type="http://schemas.openxmlformats.org/officeDocument/2006/relationships/customXml" Target="../ink/ink4504.xml"/><Relationship Id="rId165" Type="http://schemas.openxmlformats.org/officeDocument/2006/relationships/image" Target="../media/image4377.png"/><Relationship Id="rId186" Type="http://schemas.openxmlformats.org/officeDocument/2006/relationships/customXml" Target="../ink/ink4552.xml"/><Relationship Id="rId211" Type="http://schemas.openxmlformats.org/officeDocument/2006/relationships/customXml" Target="../ink/ink4565.xml"/><Relationship Id="rId232" Type="http://schemas.openxmlformats.org/officeDocument/2006/relationships/image" Target="../media/image4409.png"/><Relationship Id="rId253" Type="http://schemas.openxmlformats.org/officeDocument/2006/relationships/customXml" Target="../ink/ink4586.xml"/><Relationship Id="rId274" Type="http://schemas.openxmlformats.org/officeDocument/2006/relationships/image" Target="../media/image4430.png"/><Relationship Id="rId295" Type="http://schemas.openxmlformats.org/officeDocument/2006/relationships/customXml" Target="../ink/ink4607.xml"/><Relationship Id="rId309" Type="http://schemas.openxmlformats.org/officeDocument/2006/relationships/customXml" Target="../ink/ink4614.xml"/><Relationship Id="rId27" Type="http://schemas.openxmlformats.org/officeDocument/2006/relationships/image" Target="../media/image4133.png"/><Relationship Id="rId48" Type="http://schemas.openxmlformats.org/officeDocument/2006/relationships/customXml" Target="../ink/ink4483.xml"/><Relationship Id="rId69" Type="http://schemas.openxmlformats.org/officeDocument/2006/relationships/image" Target="../media/image4329.png"/><Relationship Id="rId113" Type="http://schemas.openxmlformats.org/officeDocument/2006/relationships/image" Target="../media/image4351.png"/><Relationship Id="rId134" Type="http://schemas.openxmlformats.org/officeDocument/2006/relationships/customXml" Target="../ink/ink4526.xml"/><Relationship Id="rId320" Type="http://schemas.openxmlformats.org/officeDocument/2006/relationships/customXml" Target="../ink/ink4620.xml"/><Relationship Id="rId80" Type="http://schemas.openxmlformats.org/officeDocument/2006/relationships/customXml" Target="../ink/ink4499.xml"/><Relationship Id="rId155" Type="http://schemas.openxmlformats.org/officeDocument/2006/relationships/image" Target="../media/image4372.png"/><Relationship Id="rId176" Type="http://schemas.openxmlformats.org/officeDocument/2006/relationships/customXml" Target="../ink/ink4547.xml"/><Relationship Id="rId197" Type="http://schemas.openxmlformats.org/officeDocument/2006/relationships/image" Target="../media/image4393.png"/><Relationship Id="rId341" Type="http://schemas.openxmlformats.org/officeDocument/2006/relationships/customXml" Target="../ink/ink4631.xml"/><Relationship Id="rId201" Type="http://schemas.openxmlformats.org/officeDocument/2006/relationships/image" Target="../media/image4394.png"/><Relationship Id="rId222" Type="http://schemas.openxmlformats.org/officeDocument/2006/relationships/image" Target="../media/image4404.png"/><Relationship Id="rId243" Type="http://schemas.openxmlformats.org/officeDocument/2006/relationships/customXml" Target="../ink/ink4581.xml"/><Relationship Id="rId264" Type="http://schemas.openxmlformats.org/officeDocument/2006/relationships/image" Target="../media/image4425.png"/><Relationship Id="rId285" Type="http://schemas.openxmlformats.org/officeDocument/2006/relationships/customXml" Target="../ink/ink4602.xml"/><Relationship Id="rId17" Type="http://schemas.openxmlformats.org/officeDocument/2006/relationships/image" Target="../media/image4128.png"/><Relationship Id="rId38" Type="http://schemas.openxmlformats.org/officeDocument/2006/relationships/customXml" Target="../ink/ink4478.xml"/><Relationship Id="rId59" Type="http://schemas.openxmlformats.org/officeDocument/2006/relationships/image" Target="../media/image4324.png"/><Relationship Id="rId103" Type="http://schemas.openxmlformats.org/officeDocument/2006/relationships/image" Target="../media/image4346.png"/><Relationship Id="rId124" Type="http://schemas.openxmlformats.org/officeDocument/2006/relationships/customXml" Target="../ink/ink4521.xml"/><Relationship Id="rId310" Type="http://schemas.openxmlformats.org/officeDocument/2006/relationships/image" Target="../media/image4448.png"/><Relationship Id="rId70" Type="http://schemas.openxmlformats.org/officeDocument/2006/relationships/customXml" Target="../ink/ink4494.xml"/><Relationship Id="rId91" Type="http://schemas.openxmlformats.org/officeDocument/2006/relationships/image" Target="../media/image4340.png"/><Relationship Id="rId145" Type="http://schemas.openxmlformats.org/officeDocument/2006/relationships/image" Target="../media/image4367.png"/><Relationship Id="rId166" Type="http://schemas.openxmlformats.org/officeDocument/2006/relationships/customXml" Target="../ink/ink4542.xml"/><Relationship Id="rId187" Type="http://schemas.openxmlformats.org/officeDocument/2006/relationships/image" Target="../media/image4388.png"/><Relationship Id="rId331" Type="http://schemas.openxmlformats.org/officeDocument/2006/relationships/image" Target="../media/image4458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399.png"/><Relationship Id="rId233" Type="http://schemas.openxmlformats.org/officeDocument/2006/relationships/customXml" Target="../ink/ink4576.xml"/><Relationship Id="rId254" Type="http://schemas.openxmlformats.org/officeDocument/2006/relationships/image" Target="../media/image4420.png"/><Relationship Id="rId28" Type="http://schemas.openxmlformats.org/officeDocument/2006/relationships/customXml" Target="../ink/ink4473.xml"/><Relationship Id="rId49" Type="http://schemas.openxmlformats.org/officeDocument/2006/relationships/image" Target="../media/image4144.png"/><Relationship Id="rId114" Type="http://schemas.openxmlformats.org/officeDocument/2006/relationships/customXml" Target="../ink/ink4516.xml"/><Relationship Id="rId275" Type="http://schemas.openxmlformats.org/officeDocument/2006/relationships/customXml" Target="../ink/ink4597.xml"/><Relationship Id="rId296" Type="http://schemas.openxmlformats.org/officeDocument/2006/relationships/image" Target="../media/image4441.png"/><Relationship Id="rId300" Type="http://schemas.openxmlformats.org/officeDocument/2006/relationships/image" Target="../media/image4443.png"/><Relationship Id="rId60" Type="http://schemas.openxmlformats.org/officeDocument/2006/relationships/customXml" Target="../ink/ink4489.xml"/><Relationship Id="rId81" Type="http://schemas.openxmlformats.org/officeDocument/2006/relationships/image" Target="../media/image4335.png"/><Relationship Id="rId135" Type="http://schemas.openxmlformats.org/officeDocument/2006/relationships/image" Target="../media/image4362.png"/><Relationship Id="rId156" Type="http://schemas.openxmlformats.org/officeDocument/2006/relationships/customXml" Target="../ink/ink4537.xml"/><Relationship Id="rId177" Type="http://schemas.openxmlformats.org/officeDocument/2006/relationships/image" Target="../media/image4383.png"/><Relationship Id="rId198" Type="http://schemas.openxmlformats.org/officeDocument/2006/relationships/customXml" Target="../ink/ink4558.xml"/><Relationship Id="rId321" Type="http://schemas.openxmlformats.org/officeDocument/2006/relationships/image" Target="../media/image4453.png"/><Relationship Id="rId342" Type="http://schemas.openxmlformats.org/officeDocument/2006/relationships/image" Target="../media/image4463.png"/><Relationship Id="rId202" Type="http://schemas.openxmlformats.org/officeDocument/2006/relationships/customXml" Target="../ink/ink4560.xml"/><Relationship Id="rId223" Type="http://schemas.openxmlformats.org/officeDocument/2006/relationships/customXml" Target="../ink/ink4571.xml"/><Relationship Id="rId244" Type="http://schemas.openxmlformats.org/officeDocument/2006/relationships/image" Target="../media/image4415.png"/><Relationship Id="rId18" Type="http://schemas.openxmlformats.org/officeDocument/2006/relationships/customXml" Target="../ink/ink4468.xml"/><Relationship Id="rId39" Type="http://schemas.openxmlformats.org/officeDocument/2006/relationships/image" Target="../media/image4139.png"/><Relationship Id="rId265" Type="http://schemas.openxmlformats.org/officeDocument/2006/relationships/customXml" Target="../ink/ink4592.xml"/><Relationship Id="rId286" Type="http://schemas.openxmlformats.org/officeDocument/2006/relationships/image" Target="../media/image4436.png"/><Relationship Id="rId50" Type="http://schemas.openxmlformats.org/officeDocument/2006/relationships/customXml" Target="../ink/ink4484.xml"/><Relationship Id="rId104" Type="http://schemas.openxmlformats.org/officeDocument/2006/relationships/customXml" Target="../ink/ink4511.xml"/><Relationship Id="rId125" Type="http://schemas.openxmlformats.org/officeDocument/2006/relationships/image" Target="../media/image4357.png"/><Relationship Id="rId146" Type="http://schemas.openxmlformats.org/officeDocument/2006/relationships/customXml" Target="../ink/ink4532.xml"/><Relationship Id="rId167" Type="http://schemas.openxmlformats.org/officeDocument/2006/relationships/image" Target="../media/image4378.png"/><Relationship Id="rId188" Type="http://schemas.openxmlformats.org/officeDocument/2006/relationships/customXml" Target="../ink/ink4553.xml"/><Relationship Id="rId311" Type="http://schemas.openxmlformats.org/officeDocument/2006/relationships/customXml" Target="../ink/ink4615.xml"/><Relationship Id="rId332" Type="http://schemas.openxmlformats.org/officeDocument/2006/relationships/customXml" Target="../ink/ink4626.xml"/><Relationship Id="rId71" Type="http://schemas.openxmlformats.org/officeDocument/2006/relationships/image" Target="../media/image4330.png"/><Relationship Id="rId92" Type="http://schemas.openxmlformats.org/officeDocument/2006/relationships/customXml" Target="../ink/ink4505.xml"/><Relationship Id="rId213" Type="http://schemas.openxmlformats.org/officeDocument/2006/relationships/customXml" Target="../ink/ink4566.xml"/><Relationship Id="rId234" Type="http://schemas.openxmlformats.org/officeDocument/2006/relationships/image" Target="../media/image4410.png"/><Relationship Id="rId2" Type="http://schemas.openxmlformats.org/officeDocument/2006/relationships/customXml" Target="../ink/ink4460.xml"/><Relationship Id="rId29" Type="http://schemas.openxmlformats.org/officeDocument/2006/relationships/image" Target="../media/image4134.png"/><Relationship Id="rId255" Type="http://schemas.openxmlformats.org/officeDocument/2006/relationships/customXml" Target="../ink/ink4587.xml"/><Relationship Id="rId276" Type="http://schemas.openxmlformats.org/officeDocument/2006/relationships/image" Target="../media/image4431.png"/><Relationship Id="rId297" Type="http://schemas.openxmlformats.org/officeDocument/2006/relationships/customXml" Target="../ink/ink4608.xml"/><Relationship Id="rId40" Type="http://schemas.openxmlformats.org/officeDocument/2006/relationships/customXml" Target="../ink/ink4479.xml"/><Relationship Id="rId115" Type="http://schemas.openxmlformats.org/officeDocument/2006/relationships/image" Target="../media/image4352.png"/><Relationship Id="rId136" Type="http://schemas.openxmlformats.org/officeDocument/2006/relationships/customXml" Target="../ink/ink4527.xml"/><Relationship Id="rId157" Type="http://schemas.openxmlformats.org/officeDocument/2006/relationships/image" Target="../media/image4373.png"/><Relationship Id="rId178" Type="http://schemas.openxmlformats.org/officeDocument/2006/relationships/customXml" Target="../ink/ink4548.xml"/><Relationship Id="rId301" Type="http://schemas.openxmlformats.org/officeDocument/2006/relationships/customXml" Target="../ink/ink4610.xml"/><Relationship Id="rId322" Type="http://schemas.openxmlformats.org/officeDocument/2006/relationships/customXml" Target="../ink/ink4621.xml"/><Relationship Id="rId343" Type="http://schemas.openxmlformats.org/officeDocument/2006/relationships/customXml" Target="../ink/ink4632.xml"/><Relationship Id="rId61" Type="http://schemas.openxmlformats.org/officeDocument/2006/relationships/image" Target="../media/image4325.png"/><Relationship Id="rId82" Type="http://schemas.openxmlformats.org/officeDocument/2006/relationships/customXml" Target="../ink/ink4500.xml"/><Relationship Id="rId199" Type="http://schemas.openxmlformats.org/officeDocument/2006/relationships/image" Target="../media/image1217.png"/><Relationship Id="rId203" Type="http://schemas.openxmlformats.org/officeDocument/2006/relationships/image" Target="../media/image4395.png"/><Relationship Id="rId19" Type="http://schemas.openxmlformats.org/officeDocument/2006/relationships/image" Target="../media/image4129.png"/><Relationship Id="rId224" Type="http://schemas.openxmlformats.org/officeDocument/2006/relationships/image" Target="../media/image4405.png"/><Relationship Id="rId245" Type="http://schemas.openxmlformats.org/officeDocument/2006/relationships/customXml" Target="../ink/ink4582.xml"/><Relationship Id="rId266" Type="http://schemas.openxmlformats.org/officeDocument/2006/relationships/image" Target="../media/image4426.png"/><Relationship Id="rId287" Type="http://schemas.openxmlformats.org/officeDocument/2006/relationships/customXml" Target="../ink/ink4603.xml"/><Relationship Id="rId30" Type="http://schemas.openxmlformats.org/officeDocument/2006/relationships/customXml" Target="../ink/ink4474.xml"/><Relationship Id="rId105" Type="http://schemas.openxmlformats.org/officeDocument/2006/relationships/image" Target="../media/image4347.png"/><Relationship Id="rId126" Type="http://schemas.openxmlformats.org/officeDocument/2006/relationships/customXml" Target="../ink/ink4522.xml"/><Relationship Id="rId147" Type="http://schemas.openxmlformats.org/officeDocument/2006/relationships/image" Target="../media/image4368.png"/><Relationship Id="rId168" Type="http://schemas.openxmlformats.org/officeDocument/2006/relationships/customXml" Target="../ink/ink4543.xml"/><Relationship Id="rId312" Type="http://schemas.openxmlformats.org/officeDocument/2006/relationships/image" Target="../media/image4449.png"/><Relationship Id="rId333" Type="http://schemas.openxmlformats.org/officeDocument/2006/relationships/image" Target="../media/image4459.png"/><Relationship Id="rId51" Type="http://schemas.openxmlformats.org/officeDocument/2006/relationships/image" Target="../media/image4145.png"/><Relationship Id="rId72" Type="http://schemas.openxmlformats.org/officeDocument/2006/relationships/customXml" Target="../ink/ink4495.xml"/><Relationship Id="rId93" Type="http://schemas.openxmlformats.org/officeDocument/2006/relationships/image" Target="../media/image4341.png"/><Relationship Id="rId189" Type="http://schemas.openxmlformats.org/officeDocument/2006/relationships/image" Target="../media/image4389.png"/><Relationship Id="rId3" Type="http://schemas.openxmlformats.org/officeDocument/2006/relationships/image" Target="../media/image4121.png"/><Relationship Id="rId214" Type="http://schemas.openxmlformats.org/officeDocument/2006/relationships/image" Target="../media/image4400.png"/><Relationship Id="rId235" Type="http://schemas.openxmlformats.org/officeDocument/2006/relationships/customXml" Target="../ink/ink4577.xml"/><Relationship Id="rId256" Type="http://schemas.openxmlformats.org/officeDocument/2006/relationships/image" Target="../media/image4421.png"/><Relationship Id="rId277" Type="http://schemas.openxmlformats.org/officeDocument/2006/relationships/customXml" Target="../ink/ink4598.xml"/><Relationship Id="rId298" Type="http://schemas.openxmlformats.org/officeDocument/2006/relationships/image" Target="../media/image4442.png"/><Relationship Id="rId116" Type="http://schemas.openxmlformats.org/officeDocument/2006/relationships/customXml" Target="../ink/ink4517.xml"/><Relationship Id="rId137" Type="http://schemas.openxmlformats.org/officeDocument/2006/relationships/image" Target="../media/image4363.png"/><Relationship Id="rId158" Type="http://schemas.openxmlformats.org/officeDocument/2006/relationships/customXml" Target="../ink/ink4538.xml"/><Relationship Id="rId302" Type="http://schemas.openxmlformats.org/officeDocument/2006/relationships/image" Target="../media/image4444.png"/><Relationship Id="rId323" Type="http://schemas.openxmlformats.org/officeDocument/2006/relationships/image" Target="../media/image4454.png"/><Relationship Id="rId344" Type="http://schemas.openxmlformats.org/officeDocument/2006/relationships/image" Target="../media/image4464.png"/><Relationship Id="rId20" Type="http://schemas.openxmlformats.org/officeDocument/2006/relationships/customXml" Target="../ink/ink4469.xml"/><Relationship Id="rId41" Type="http://schemas.openxmlformats.org/officeDocument/2006/relationships/image" Target="../media/image4140.png"/><Relationship Id="rId62" Type="http://schemas.openxmlformats.org/officeDocument/2006/relationships/customXml" Target="../ink/ink4490.xml"/><Relationship Id="rId83" Type="http://schemas.openxmlformats.org/officeDocument/2006/relationships/image" Target="../media/image4336.png"/><Relationship Id="rId179" Type="http://schemas.openxmlformats.org/officeDocument/2006/relationships/image" Target="../media/image4384.png"/><Relationship Id="rId190" Type="http://schemas.openxmlformats.org/officeDocument/2006/relationships/customXml" Target="../ink/ink4554.xml"/><Relationship Id="rId204" Type="http://schemas.openxmlformats.org/officeDocument/2006/relationships/customXml" Target="../ink/ink4561.xml"/><Relationship Id="rId225" Type="http://schemas.openxmlformats.org/officeDocument/2006/relationships/customXml" Target="../ink/ink4572.xml"/><Relationship Id="rId246" Type="http://schemas.openxmlformats.org/officeDocument/2006/relationships/image" Target="../media/image4416.png"/><Relationship Id="rId267" Type="http://schemas.openxmlformats.org/officeDocument/2006/relationships/customXml" Target="../ink/ink4593.xml"/><Relationship Id="rId288" Type="http://schemas.openxmlformats.org/officeDocument/2006/relationships/image" Target="../media/image4437.png"/><Relationship Id="rId106" Type="http://schemas.openxmlformats.org/officeDocument/2006/relationships/customXml" Target="../ink/ink4512.xml"/><Relationship Id="rId127" Type="http://schemas.openxmlformats.org/officeDocument/2006/relationships/image" Target="../media/image4358.png"/><Relationship Id="rId313" Type="http://schemas.openxmlformats.org/officeDocument/2006/relationships/customXml" Target="../ink/ink4616.xml"/><Relationship Id="rId10" Type="http://schemas.openxmlformats.org/officeDocument/2006/relationships/customXml" Target="../ink/ink4464.xml"/><Relationship Id="rId31" Type="http://schemas.openxmlformats.org/officeDocument/2006/relationships/image" Target="../media/image4135.png"/><Relationship Id="rId52" Type="http://schemas.openxmlformats.org/officeDocument/2006/relationships/customXml" Target="../ink/ink4485.xml"/><Relationship Id="rId73" Type="http://schemas.openxmlformats.org/officeDocument/2006/relationships/image" Target="../media/image4331.png"/><Relationship Id="rId94" Type="http://schemas.openxmlformats.org/officeDocument/2006/relationships/customXml" Target="../ink/ink4506.xml"/><Relationship Id="rId148" Type="http://schemas.openxmlformats.org/officeDocument/2006/relationships/customXml" Target="../ink/ink4533.xml"/><Relationship Id="rId169" Type="http://schemas.openxmlformats.org/officeDocument/2006/relationships/image" Target="../media/image4379.png"/><Relationship Id="rId334" Type="http://schemas.openxmlformats.org/officeDocument/2006/relationships/customXml" Target="../ink/ink4627.xml"/><Relationship Id="rId4" Type="http://schemas.openxmlformats.org/officeDocument/2006/relationships/customXml" Target="../ink/ink4461.xml"/><Relationship Id="rId180" Type="http://schemas.openxmlformats.org/officeDocument/2006/relationships/customXml" Target="../ink/ink4549.xml"/><Relationship Id="rId215" Type="http://schemas.openxmlformats.org/officeDocument/2006/relationships/customXml" Target="../ink/ink4567.xml"/><Relationship Id="rId236" Type="http://schemas.openxmlformats.org/officeDocument/2006/relationships/image" Target="../media/image4411.png"/><Relationship Id="rId257" Type="http://schemas.openxmlformats.org/officeDocument/2006/relationships/customXml" Target="../ink/ink4588.xml"/><Relationship Id="rId278" Type="http://schemas.openxmlformats.org/officeDocument/2006/relationships/image" Target="../media/image4432.png"/><Relationship Id="rId303" Type="http://schemas.openxmlformats.org/officeDocument/2006/relationships/customXml" Target="../ink/ink4611.xml"/><Relationship Id="rId42" Type="http://schemas.openxmlformats.org/officeDocument/2006/relationships/customXml" Target="../ink/ink4480.xml"/><Relationship Id="rId84" Type="http://schemas.openxmlformats.org/officeDocument/2006/relationships/customXml" Target="../ink/ink4501.xml"/><Relationship Id="rId138" Type="http://schemas.openxmlformats.org/officeDocument/2006/relationships/customXml" Target="../ink/ink4528.xml"/><Relationship Id="rId191" Type="http://schemas.openxmlformats.org/officeDocument/2006/relationships/image" Target="../media/image4390.png"/><Relationship Id="rId205" Type="http://schemas.openxmlformats.org/officeDocument/2006/relationships/image" Target="../media/image4396.png"/><Relationship Id="rId247" Type="http://schemas.openxmlformats.org/officeDocument/2006/relationships/customXml" Target="../ink/ink4583.xml"/><Relationship Id="rId107" Type="http://schemas.openxmlformats.org/officeDocument/2006/relationships/image" Target="../media/image4348.png"/><Relationship Id="rId289" Type="http://schemas.openxmlformats.org/officeDocument/2006/relationships/customXml" Target="../ink/ink4604.xml"/><Relationship Id="rId11" Type="http://schemas.openxmlformats.org/officeDocument/2006/relationships/image" Target="../media/image4125.png"/><Relationship Id="rId53" Type="http://schemas.openxmlformats.org/officeDocument/2006/relationships/image" Target="../media/image4146.png"/><Relationship Id="rId149" Type="http://schemas.openxmlformats.org/officeDocument/2006/relationships/image" Target="../media/image4369.png"/><Relationship Id="rId314" Type="http://schemas.openxmlformats.org/officeDocument/2006/relationships/image" Target="../media/image4450.png"/><Relationship Id="rId95" Type="http://schemas.openxmlformats.org/officeDocument/2006/relationships/image" Target="../media/image4342.png"/><Relationship Id="rId160" Type="http://schemas.openxmlformats.org/officeDocument/2006/relationships/customXml" Target="../ink/ink4539.xml"/><Relationship Id="rId216" Type="http://schemas.openxmlformats.org/officeDocument/2006/relationships/image" Target="../media/image4401.png"/><Relationship Id="rId258" Type="http://schemas.openxmlformats.org/officeDocument/2006/relationships/image" Target="../media/image4422.png"/><Relationship Id="rId22" Type="http://schemas.openxmlformats.org/officeDocument/2006/relationships/customXml" Target="../ink/ink4470.xml"/><Relationship Id="rId64" Type="http://schemas.openxmlformats.org/officeDocument/2006/relationships/customXml" Target="../ink/ink4491.xml"/><Relationship Id="rId118" Type="http://schemas.openxmlformats.org/officeDocument/2006/relationships/customXml" Target="../ink/ink4518.xml"/><Relationship Id="rId325" Type="http://schemas.openxmlformats.org/officeDocument/2006/relationships/image" Target="../media/image4455.png"/><Relationship Id="rId171" Type="http://schemas.openxmlformats.org/officeDocument/2006/relationships/image" Target="../media/image4380.png"/><Relationship Id="rId227" Type="http://schemas.openxmlformats.org/officeDocument/2006/relationships/customXml" Target="../ink/ink4573.xml"/><Relationship Id="rId269" Type="http://schemas.openxmlformats.org/officeDocument/2006/relationships/customXml" Target="../ink/ink4594.xml"/><Relationship Id="rId33" Type="http://schemas.openxmlformats.org/officeDocument/2006/relationships/image" Target="../media/image4136.png"/><Relationship Id="rId129" Type="http://schemas.openxmlformats.org/officeDocument/2006/relationships/image" Target="../media/image4359.png"/><Relationship Id="rId280" Type="http://schemas.openxmlformats.org/officeDocument/2006/relationships/image" Target="../media/image4433.png"/><Relationship Id="rId336" Type="http://schemas.openxmlformats.org/officeDocument/2006/relationships/image" Target="../media/image4460.png"/><Relationship Id="rId75" Type="http://schemas.openxmlformats.org/officeDocument/2006/relationships/image" Target="../media/image4332.png"/><Relationship Id="rId140" Type="http://schemas.openxmlformats.org/officeDocument/2006/relationships/customXml" Target="../ink/ink4529.xml"/><Relationship Id="rId182" Type="http://schemas.openxmlformats.org/officeDocument/2006/relationships/customXml" Target="../ink/ink4550.xml"/><Relationship Id="rId6" Type="http://schemas.openxmlformats.org/officeDocument/2006/relationships/customXml" Target="../ink/ink4462.xml"/><Relationship Id="rId238" Type="http://schemas.openxmlformats.org/officeDocument/2006/relationships/image" Target="../media/image4412.png"/><Relationship Id="rId291" Type="http://schemas.openxmlformats.org/officeDocument/2006/relationships/customXml" Target="../ink/ink4605.xml"/><Relationship Id="rId305" Type="http://schemas.openxmlformats.org/officeDocument/2006/relationships/customXml" Target="../ink/ink4612.xml"/><Relationship Id="rId44" Type="http://schemas.openxmlformats.org/officeDocument/2006/relationships/customXml" Target="../ink/ink4481.xml"/><Relationship Id="rId86" Type="http://schemas.openxmlformats.org/officeDocument/2006/relationships/customXml" Target="../ink/ink4502.xml"/><Relationship Id="rId151" Type="http://schemas.openxmlformats.org/officeDocument/2006/relationships/image" Target="../media/image4370.png"/><Relationship Id="rId193" Type="http://schemas.openxmlformats.org/officeDocument/2006/relationships/image" Target="../media/image4391.png"/><Relationship Id="rId207" Type="http://schemas.openxmlformats.org/officeDocument/2006/relationships/customXml" Target="../ink/ink4563.xml"/><Relationship Id="rId249" Type="http://schemas.openxmlformats.org/officeDocument/2006/relationships/customXml" Target="../ink/ink4584.xml"/><Relationship Id="rId13" Type="http://schemas.openxmlformats.org/officeDocument/2006/relationships/image" Target="../media/image4126.png"/><Relationship Id="rId109" Type="http://schemas.openxmlformats.org/officeDocument/2006/relationships/image" Target="../media/image4349.png"/><Relationship Id="rId260" Type="http://schemas.openxmlformats.org/officeDocument/2006/relationships/image" Target="../media/image4423.png"/><Relationship Id="rId316" Type="http://schemas.openxmlformats.org/officeDocument/2006/relationships/customXml" Target="../ink/ink4618.xml"/><Relationship Id="rId55" Type="http://schemas.openxmlformats.org/officeDocument/2006/relationships/image" Target="../media/image4147.png"/><Relationship Id="rId97" Type="http://schemas.openxmlformats.org/officeDocument/2006/relationships/image" Target="../media/image4343.png"/><Relationship Id="rId120" Type="http://schemas.openxmlformats.org/officeDocument/2006/relationships/customXml" Target="../ink/ink4519.xml"/><Relationship Id="rId162" Type="http://schemas.openxmlformats.org/officeDocument/2006/relationships/customXml" Target="../ink/ink4540.xml"/><Relationship Id="rId218" Type="http://schemas.openxmlformats.org/officeDocument/2006/relationships/image" Target="../media/image4402.png"/><Relationship Id="rId271" Type="http://schemas.openxmlformats.org/officeDocument/2006/relationships/customXml" Target="../ink/ink4595.xml"/><Relationship Id="rId24" Type="http://schemas.openxmlformats.org/officeDocument/2006/relationships/customXml" Target="../ink/ink4471.xml"/><Relationship Id="rId66" Type="http://schemas.openxmlformats.org/officeDocument/2006/relationships/customXml" Target="../ink/ink4492.xml"/><Relationship Id="rId131" Type="http://schemas.openxmlformats.org/officeDocument/2006/relationships/image" Target="../media/image4360.png"/><Relationship Id="rId327" Type="http://schemas.openxmlformats.org/officeDocument/2006/relationships/image" Target="../media/image4456.png"/><Relationship Id="rId173" Type="http://schemas.openxmlformats.org/officeDocument/2006/relationships/image" Target="../media/image4381.png"/><Relationship Id="rId229" Type="http://schemas.openxmlformats.org/officeDocument/2006/relationships/customXml" Target="../ink/ink4574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17.png"/><Relationship Id="rId299" Type="http://schemas.openxmlformats.org/officeDocument/2006/relationships/customXml" Target="../ink/ink4782.xml"/><Relationship Id="rId21" Type="http://schemas.openxmlformats.org/officeDocument/2006/relationships/image" Target="../media/image4474.png"/><Relationship Id="rId63" Type="http://schemas.openxmlformats.org/officeDocument/2006/relationships/image" Target="../media/image4132.png"/><Relationship Id="rId159" Type="http://schemas.openxmlformats.org/officeDocument/2006/relationships/customXml" Target="../ink/ink4712.xml"/><Relationship Id="rId170" Type="http://schemas.openxmlformats.org/officeDocument/2006/relationships/image" Target="../media/image4519.png"/><Relationship Id="rId226" Type="http://schemas.openxmlformats.org/officeDocument/2006/relationships/image" Target="../media/image4547.png"/><Relationship Id="rId268" Type="http://schemas.openxmlformats.org/officeDocument/2006/relationships/image" Target="../media/image4568.png"/><Relationship Id="rId32" Type="http://schemas.openxmlformats.org/officeDocument/2006/relationships/customXml" Target="../ink/ink4648.xml"/><Relationship Id="rId74" Type="http://schemas.openxmlformats.org/officeDocument/2006/relationships/customXml" Target="../ink/ink4669.xml"/><Relationship Id="rId128" Type="http://schemas.openxmlformats.org/officeDocument/2006/relationships/customXml" Target="../ink/ink4696.xml"/><Relationship Id="rId5" Type="http://schemas.openxmlformats.org/officeDocument/2006/relationships/image" Target="../media/image4466.png"/><Relationship Id="rId181" Type="http://schemas.openxmlformats.org/officeDocument/2006/relationships/customXml" Target="../ink/ink4723.xml"/><Relationship Id="rId237" Type="http://schemas.openxmlformats.org/officeDocument/2006/relationships/customXml" Target="../ink/ink4751.xml"/><Relationship Id="rId279" Type="http://schemas.openxmlformats.org/officeDocument/2006/relationships/customXml" Target="../ink/ink4772.xml"/><Relationship Id="rId43" Type="http://schemas.openxmlformats.org/officeDocument/2006/relationships/image" Target="../media/image4122.png"/><Relationship Id="rId139" Type="http://schemas.openxmlformats.org/officeDocument/2006/relationships/customXml" Target="../ink/ink4702.xml"/><Relationship Id="rId290" Type="http://schemas.openxmlformats.org/officeDocument/2006/relationships/image" Target="../media/image4579.png"/><Relationship Id="rId304" Type="http://schemas.openxmlformats.org/officeDocument/2006/relationships/image" Target="../media/image4586.png"/><Relationship Id="rId85" Type="http://schemas.openxmlformats.org/officeDocument/2006/relationships/image" Target="../media/image4143.png"/><Relationship Id="rId150" Type="http://schemas.openxmlformats.org/officeDocument/2006/relationships/image" Target="../media/image4509.png"/><Relationship Id="rId192" Type="http://schemas.openxmlformats.org/officeDocument/2006/relationships/image" Target="../media/image4530.png"/><Relationship Id="rId206" Type="http://schemas.openxmlformats.org/officeDocument/2006/relationships/image" Target="../media/image4537.png"/><Relationship Id="rId248" Type="http://schemas.openxmlformats.org/officeDocument/2006/relationships/image" Target="../media/image4558.png"/><Relationship Id="rId12" Type="http://schemas.openxmlformats.org/officeDocument/2006/relationships/customXml" Target="../ink/ink4638.xml"/><Relationship Id="rId108" Type="http://schemas.openxmlformats.org/officeDocument/2006/relationships/customXml" Target="../ink/ink4686.xml"/><Relationship Id="rId54" Type="http://schemas.openxmlformats.org/officeDocument/2006/relationships/customXml" Target="../ink/ink4659.xml"/><Relationship Id="rId96" Type="http://schemas.openxmlformats.org/officeDocument/2006/relationships/customXml" Target="../ink/ink4680.xml"/><Relationship Id="rId161" Type="http://schemas.openxmlformats.org/officeDocument/2006/relationships/customXml" Target="../ink/ink4713.xml"/><Relationship Id="rId217" Type="http://schemas.openxmlformats.org/officeDocument/2006/relationships/customXml" Target="../ink/ink4741.xml"/><Relationship Id="rId259" Type="http://schemas.openxmlformats.org/officeDocument/2006/relationships/customXml" Target="../ink/ink4762.xml"/><Relationship Id="rId23" Type="http://schemas.openxmlformats.org/officeDocument/2006/relationships/image" Target="../media/image4475.png"/><Relationship Id="rId119" Type="http://schemas.openxmlformats.org/officeDocument/2006/relationships/image" Target="../media/image4494.png"/><Relationship Id="rId270" Type="http://schemas.openxmlformats.org/officeDocument/2006/relationships/image" Target="../media/image4569.png"/><Relationship Id="rId291" Type="http://schemas.openxmlformats.org/officeDocument/2006/relationships/customXml" Target="../ink/ink4778.xml"/><Relationship Id="rId305" Type="http://schemas.openxmlformats.org/officeDocument/2006/relationships/customXml" Target="../ink/ink4785.xml"/><Relationship Id="rId44" Type="http://schemas.openxmlformats.org/officeDocument/2006/relationships/customXml" Target="../ink/ink4654.xml"/><Relationship Id="rId65" Type="http://schemas.openxmlformats.org/officeDocument/2006/relationships/image" Target="../media/image4133.png"/><Relationship Id="rId86" Type="http://schemas.openxmlformats.org/officeDocument/2006/relationships/customXml" Target="../ink/ink4675.xml"/><Relationship Id="rId130" Type="http://schemas.openxmlformats.org/officeDocument/2006/relationships/customXml" Target="../ink/ink4697.xml"/><Relationship Id="rId151" Type="http://schemas.openxmlformats.org/officeDocument/2006/relationships/customXml" Target="../ink/ink4708.xml"/><Relationship Id="rId172" Type="http://schemas.openxmlformats.org/officeDocument/2006/relationships/image" Target="../media/image4520.png"/><Relationship Id="rId193" Type="http://schemas.openxmlformats.org/officeDocument/2006/relationships/customXml" Target="../ink/ink4729.xml"/><Relationship Id="rId207" Type="http://schemas.openxmlformats.org/officeDocument/2006/relationships/customXml" Target="../ink/ink4736.xml"/><Relationship Id="rId228" Type="http://schemas.openxmlformats.org/officeDocument/2006/relationships/image" Target="../media/image4548.png"/><Relationship Id="rId249" Type="http://schemas.openxmlformats.org/officeDocument/2006/relationships/customXml" Target="../ink/ink4757.xml"/><Relationship Id="rId13" Type="http://schemas.openxmlformats.org/officeDocument/2006/relationships/image" Target="../media/image4470.png"/><Relationship Id="rId109" Type="http://schemas.openxmlformats.org/officeDocument/2006/relationships/image" Target="../media/image4490.png"/><Relationship Id="rId260" Type="http://schemas.openxmlformats.org/officeDocument/2006/relationships/image" Target="../media/image4564.png"/><Relationship Id="rId281" Type="http://schemas.openxmlformats.org/officeDocument/2006/relationships/customXml" Target="../ink/ink4773.xml"/><Relationship Id="rId34" Type="http://schemas.openxmlformats.org/officeDocument/2006/relationships/customXml" Target="../ink/ink4649.xml"/><Relationship Id="rId55" Type="http://schemas.openxmlformats.org/officeDocument/2006/relationships/image" Target="../media/image4128.png"/><Relationship Id="rId76" Type="http://schemas.openxmlformats.org/officeDocument/2006/relationships/customXml" Target="../ink/ink4670.xml"/><Relationship Id="rId97" Type="http://schemas.openxmlformats.org/officeDocument/2006/relationships/image" Target="../media/image4484.png"/><Relationship Id="rId120" Type="http://schemas.openxmlformats.org/officeDocument/2006/relationships/customXml" Target="../ink/ink4692.xml"/><Relationship Id="rId141" Type="http://schemas.openxmlformats.org/officeDocument/2006/relationships/customXml" Target="../ink/ink4703.xml"/><Relationship Id="rId7" Type="http://schemas.openxmlformats.org/officeDocument/2006/relationships/image" Target="../media/image4467.png"/><Relationship Id="rId162" Type="http://schemas.openxmlformats.org/officeDocument/2006/relationships/image" Target="../media/image4515.png"/><Relationship Id="rId183" Type="http://schemas.openxmlformats.org/officeDocument/2006/relationships/customXml" Target="../ink/ink4724.xml"/><Relationship Id="rId218" Type="http://schemas.openxmlformats.org/officeDocument/2006/relationships/image" Target="../media/image4543.png"/><Relationship Id="rId239" Type="http://schemas.openxmlformats.org/officeDocument/2006/relationships/customXml" Target="../ink/ink4752.xml"/><Relationship Id="rId250" Type="http://schemas.openxmlformats.org/officeDocument/2006/relationships/image" Target="../media/image4559.png"/><Relationship Id="rId271" Type="http://schemas.openxmlformats.org/officeDocument/2006/relationships/customXml" Target="../ink/ink4768.xml"/><Relationship Id="rId292" Type="http://schemas.openxmlformats.org/officeDocument/2006/relationships/image" Target="../media/image4580.png"/><Relationship Id="rId306" Type="http://schemas.openxmlformats.org/officeDocument/2006/relationships/image" Target="../media/image4587.png"/><Relationship Id="rId24" Type="http://schemas.openxmlformats.org/officeDocument/2006/relationships/customXml" Target="../ink/ink4644.xml"/><Relationship Id="rId45" Type="http://schemas.openxmlformats.org/officeDocument/2006/relationships/image" Target="../media/image4123.png"/><Relationship Id="rId66" Type="http://schemas.openxmlformats.org/officeDocument/2006/relationships/customXml" Target="../ink/ink4665.xml"/><Relationship Id="rId87" Type="http://schemas.openxmlformats.org/officeDocument/2006/relationships/image" Target="../media/image4144.png"/><Relationship Id="rId110" Type="http://schemas.openxmlformats.org/officeDocument/2006/relationships/customXml" Target="../ink/ink4687.xml"/><Relationship Id="rId131" Type="http://schemas.openxmlformats.org/officeDocument/2006/relationships/image" Target="../media/image4500.png"/><Relationship Id="rId152" Type="http://schemas.openxmlformats.org/officeDocument/2006/relationships/image" Target="../media/image4510.png"/><Relationship Id="rId173" Type="http://schemas.openxmlformats.org/officeDocument/2006/relationships/customXml" Target="../ink/ink4719.xml"/><Relationship Id="rId194" Type="http://schemas.openxmlformats.org/officeDocument/2006/relationships/image" Target="../media/image4531.png"/><Relationship Id="rId208" Type="http://schemas.openxmlformats.org/officeDocument/2006/relationships/image" Target="../media/image4538.png"/><Relationship Id="rId229" Type="http://schemas.openxmlformats.org/officeDocument/2006/relationships/customXml" Target="../ink/ink4747.xml"/><Relationship Id="rId240" Type="http://schemas.openxmlformats.org/officeDocument/2006/relationships/image" Target="../media/image4554.png"/><Relationship Id="rId261" Type="http://schemas.openxmlformats.org/officeDocument/2006/relationships/customXml" Target="../ink/ink4763.xml"/><Relationship Id="rId14" Type="http://schemas.openxmlformats.org/officeDocument/2006/relationships/customXml" Target="../ink/ink4639.xml"/><Relationship Id="rId35" Type="http://schemas.openxmlformats.org/officeDocument/2006/relationships/image" Target="../media/image4481.png"/><Relationship Id="rId56" Type="http://schemas.openxmlformats.org/officeDocument/2006/relationships/customXml" Target="../ink/ink4660.xml"/><Relationship Id="rId77" Type="http://schemas.openxmlformats.org/officeDocument/2006/relationships/image" Target="../media/image4139.png"/><Relationship Id="rId100" Type="http://schemas.openxmlformats.org/officeDocument/2006/relationships/customXml" Target="../ink/ink4682.xml"/><Relationship Id="rId282" Type="http://schemas.openxmlformats.org/officeDocument/2006/relationships/image" Target="../media/image4575.png"/><Relationship Id="rId8" Type="http://schemas.openxmlformats.org/officeDocument/2006/relationships/customXml" Target="../ink/ink4636.xml"/><Relationship Id="rId98" Type="http://schemas.openxmlformats.org/officeDocument/2006/relationships/customXml" Target="../ink/ink4681.xml"/><Relationship Id="rId121" Type="http://schemas.openxmlformats.org/officeDocument/2006/relationships/image" Target="../media/image4495.png"/><Relationship Id="rId142" Type="http://schemas.openxmlformats.org/officeDocument/2006/relationships/image" Target="../media/image4505.png"/><Relationship Id="rId163" Type="http://schemas.openxmlformats.org/officeDocument/2006/relationships/customXml" Target="../ink/ink4714.xml"/><Relationship Id="rId184" Type="http://schemas.openxmlformats.org/officeDocument/2006/relationships/image" Target="../media/image4526.png"/><Relationship Id="rId219" Type="http://schemas.openxmlformats.org/officeDocument/2006/relationships/customXml" Target="../ink/ink4742.xml"/><Relationship Id="rId230" Type="http://schemas.openxmlformats.org/officeDocument/2006/relationships/image" Target="../media/image4549.png"/><Relationship Id="rId251" Type="http://schemas.openxmlformats.org/officeDocument/2006/relationships/customXml" Target="../ink/ink4758.xml"/><Relationship Id="rId25" Type="http://schemas.openxmlformats.org/officeDocument/2006/relationships/image" Target="../media/image4476.png"/><Relationship Id="rId46" Type="http://schemas.openxmlformats.org/officeDocument/2006/relationships/customXml" Target="../ink/ink4655.xml"/><Relationship Id="rId67" Type="http://schemas.openxmlformats.org/officeDocument/2006/relationships/image" Target="../media/image4134.png"/><Relationship Id="rId272" Type="http://schemas.openxmlformats.org/officeDocument/2006/relationships/image" Target="../media/image4570.png"/><Relationship Id="rId293" Type="http://schemas.openxmlformats.org/officeDocument/2006/relationships/customXml" Target="../ink/ink4779.xml"/><Relationship Id="rId88" Type="http://schemas.openxmlformats.org/officeDocument/2006/relationships/customXml" Target="../ink/ink4676.xml"/><Relationship Id="rId111" Type="http://schemas.openxmlformats.org/officeDocument/2006/relationships/image" Target="../media/image4491.png"/><Relationship Id="rId132" Type="http://schemas.openxmlformats.org/officeDocument/2006/relationships/customXml" Target="../ink/ink4698.xml"/><Relationship Id="rId153" Type="http://schemas.openxmlformats.org/officeDocument/2006/relationships/customXml" Target="../ink/ink4709.xml"/><Relationship Id="rId174" Type="http://schemas.openxmlformats.org/officeDocument/2006/relationships/image" Target="../media/image4521.png"/><Relationship Id="rId195" Type="http://schemas.openxmlformats.org/officeDocument/2006/relationships/customXml" Target="../ink/ink4730.xml"/><Relationship Id="rId209" Type="http://schemas.openxmlformats.org/officeDocument/2006/relationships/customXml" Target="../ink/ink4737.xml"/><Relationship Id="rId220" Type="http://schemas.openxmlformats.org/officeDocument/2006/relationships/image" Target="../media/image4544.png"/><Relationship Id="rId241" Type="http://schemas.openxmlformats.org/officeDocument/2006/relationships/customXml" Target="../ink/ink4753.xml"/><Relationship Id="rId15" Type="http://schemas.openxmlformats.org/officeDocument/2006/relationships/image" Target="../media/image4471.png"/><Relationship Id="rId36" Type="http://schemas.openxmlformats.org/officeDocument/2006/relationships/customXml" Target="../ink/ink4650.xml"/><Relationship Id="rId57" Type="http://schemas.openxmlformats.org/officeDocument/2006/relationships/image" Target="../media/image4129.png"/><Relationship Id="rId262" Type="http://schemas.openxmlformats.org/officeDocument/2006/relationships/image" Target="../media/image4565.png"/><Relationship Id="rId283" Type="http://schemas.openxmlformats.org/officeDocument/2006/relationships/customXml" Target="../ink/ink4774.xml"/><Relationship Id="rId78" Type="http://schemas.openxmlformats.org/officeDocument/2006/relationships/customXml" Target="../ink/ink4671.xml"/><Relationship Id="rId99" Type="http://schemas.openxmlformats.org/officeDocument/2006/relationships/image" Target="../media/image4485.png"/><Relationship Id="rId101" Type="http://schemas.openxmlformats.org/officeDocument/2006/relationships/image" Target="../media/image4486.png"/><Relationship Id="rId122" Type="http://schemas.openxmlformats.org/officeDocument/2006/relationships/customXml" Target="../ink/ink4693.xml"/><Relationship Id="rId143" Type="http://schemas.openxmlformats.org/officeDocument/2006/relationships/customXml" Target="../ink/ink4704.xml"/><Relationship Id="rId164" Type="http://schemas.openxmlformats.org/officeDocument/2006/relationships/image" Target="../media/image4516.png"/><Relationship Id="rId185" Type="http://schemas.openxmlformats.org/officeDocument/2006/relationships/customXml" Target="../ink/ink4725.xml"/><Relationship Id="rId9" Type="http://schemas.openxmlformats.org/officeDocument/2006/relationships/image" Target="../media/image4468.png"/><Relationship Id="rId210" Type="http://schemas.openxmlformats.org/officeDocument/2006/relationships/image" Target="../media/image4539.png"/><Relationship Id="rId26" Type="http://schemas.openxmlformats.org/officeDocument/2006/relationships/customXml" Target="../ink/ink4645.xml"/><Relationship Id="rId231" Type="http://schemas.openxmlformats.org/officeDocument/2006/relationships/customXml" Target="../ink/ink4748.xml"/><Relationship Id="rId252" Type="http://schemas.openxmlformats.org/officeDocument/2006/relationships/image" Target="../media/image4560.png"/><Relationship Id="rId273" Type="http://schemas.openxmlformats.org/officeDocument/2006/relationships/customXml" Target="../ink/ink4769.xml"/><Relationship Id="rId294" Type="http://schemas.openxmlformats.org/officeDocument/2006/relationships/image" Target="../media/image4581.png"/><Relationship Id="rId47" Type="http://schemas.openxmlformats.org/officeDocument/2006/relationships/image" Target="../media/image4124.png"/><Relationship Id="rId68" Type="http://schemas.openxmlformats.org/officeDocument/2006/relationships/customXml" Target="../ink/ink4666.xml"/><Relationship Id="rId89" Type="http://schemas.openxmlformats.org/officeDocument/2006/relationships/image" Target="../media/image4145.png"/><Relationship Id="rId112" Type="http://schemas.openxmlformats.org/officeDocument/2006/relationships/customXml" Target="../ink/ink4688.xml"/><Relationship Id="rId133" Type="http://schemas.openxmlformats.org/officeDocument/2006/relationships/image" Target="../media/image4501.png"/><Relationship Id="rId154" Type="http://schemas.openxmlformats.org/officeDocument/2006/relationships/image" Target="../media/image4511.png"/><Relationship Id="rId175" Type="http://schemas.openxmlformats.org/officeDocument/2006/relationships/customXml" Target="../ink/ink4720.xml"/><Relationship Id="rId196" Type="http://schemas.openxmlformats.org/officeDocument/2006/relationships/image" Target="../media/image4532.png"/><Relationship Id="rId200" Type="http://schemas.openxmlformats.org/officeDocument/2006/relationships/image" Target="../media/image4534.png"/><Relationship Id="rId16" Type="http://schemas.openxmlformats.org/officeDocument/2006/relationships/customXml" Target="../ink/ink4640.xml"/><Relationship Id="rId221" Type="http://schemas.openxmlformats.org/officeDocument/2006/relationships/customXml" Target="../ink/ink4743.xml"/><Relationship Id="rId242" Type="http://schemas.openxmlformats.org/officeDocument/2006/relationships/image" Target="../media/image4555.png"/><Relationship Id="rId263" Type="http://schemas.openxmlformats.org/officeDocument/2006/relationships/customXml" Target="../ink/ink4764.xml"/><Relationship Id="rId284" Type="http://schemas.openxmlformats.org/officeDocument/2006/relationships/image" Target="../media/image4576.png"/><Relationship Id="rId37" Type="http://schemas.openxmlformats.org/officeDocument/2006/relationships/image" Target="../media/image4482.png"/><Relationship Id="rId58" Type="http://schemas.openxmlformats.org/officeDocument/2006/relationships/customXml" Target="../ink/ink4661.xml"/><Relationship Id="rId79" Type="http://schemas.openxmlformats.org/officeDocument/2006/relationships/image" Target="../media/image4140.png"/><Relationship Id="rId102" Type="http://schemas.openxmlformats.org/officeDocument/2006/relationships/customXml" Target="../ink/ink4683.xml"/><Relationship Id="rId123" Type="http://schemas.openxmlformats.org/officeDocument/2006/relationships/image" Target="../media/image4496.png"/><Relationship Id="rId144" Type="http://schemas.openxmlformats.org/officeDocument/2006/relationships/image" Target="../media/image4506.png"/><Relationship Id="rId90" Type="http://schemas.openxmlformats.org/officeDocument/2006/relationships/customXml" Target="../ink/ink4677.xml"/><Relationship Id="rId165" Type="http://schemas.openxmlformats.org/officeDocument/2006/relationships/customXml" Target="../ink/ink4715.xml"/><Relationship Id="rId186" Type="http://schemas.openxmlformats.org/officeDocument/2006/relationships/image" Target="../media/image4527.png"/><Relationship Id="rId211" Type="http://schemas.openxmlformats.org/officeDocument/2006/relationships/customXml" Target="../ink/ink4738.xml"/><Relationship Id="rId232" Type="http://schemas.openxmlformats.org/officeDocument/2006/relationships/image" Target="../media/image4550.png"/><Relationship Id="rId253" Type="http://schemas.openxmlformats.org/officeDocument/2006/relationships/customXml" Target="../ink/ink4759.xml"/><Relationship Id="rId274" Type="http://schemas.openxmlformats.org/officeDocument/2006/relationships/image" Target="../media/image4571.png"/><Relationship Id="rId295" Type="http://schemas.openxmlformats.org/officeDocument/2006/relationships/customXml" Target="../ink/ink4780.xml"/><Relationship Id="rId27" Type="http://schemas.openxmlformats.org/officeDocument/2006/relationships/image" Target="../media/image4477.png"/><Relationship Id="rId48" Type="http://schemas.openxmlformats.org/officeDocument/2006/relationships/customXml" Target="../ink/ink4656.xml"/><Relationship Id="rId69" Type="http://schemas.openxmlformats.org/officeDocument/2006/relationships/image" Target="../media/image4135.png"/><Relationship Id="rId113" Type="http://schemas.openxmlformats.org/officeDocument/2006/relationships/image" Target="../media/image4492.png"/><Relationship Id="rId134" Type="http://schemas.openxmlformats.org/officeDocument/2006/relationships/customXml" Target="../ink/ink4699.xml"/><Relationship Id="rId80" Type="http://schemas.openxmlformats.org/officeDocument/2006/relationships/customXml" Target="../ink/ink4672.xml"/><Relationship Id="rId155" Type="http://schemas.openxmlformats.org/officeDocument/2006/relationships/customXml" Target="../ink/ink4710.xml"/><Relationship Id="rId176" Type="http://schemas.openxmlformats.org/officeDocument/2006/relationships/image" Target="../media/image4522.png"/><Relationship Id="rId197" Type="http://schemas.openxmlformats.org/officeDocument/2006/relationships/customXml" Target="../ink/ink4731.xml"/><Relationship Id="rId201" Type="http://schemas.openxmlformats.org/officeDocument/2006/relationships/customXml" Target="../ink/ink4733.xml"/><Relationship Id="rId222" Type="http://schemas.openxmlformats.org/officeDocument/2006/relationships/image" Target="../media/image4545.png"/><Relationship Id="rId243" Type="http://schemas.openxmlformats.org/officeDocument/2006/relationships/customXml" Target="../ink/ink4754.xml"/><Relationship Id="rId264" Type="http://schemas.openxmlformats.org/officeDocument/2006/relationships/image" Target="../media/image4566.png"/><Relationship Id="rId285" Type="http://schemas.openxmlformats.org/officeDocument/2006/relationships/customXml" Target="../ink/ink4775.xml"/><Relationship Id="rId17" Type="http://schemas.openxmlformats.org/officeDocument/2006/relationships/image" Target="../media/image4472.png"/><Relationship Id="rId38" Type="http://schemas.openxmlformats.org/officeDocument/2006/relationships/customXml" Target="../ink/ink4651.xml"/><Relationship Id="rId59" Type="http://schemas.openxmlformats.org/officeDocument/2006/relationships/image" Target="../media/image4130.png"/><Relationship Id="rId103" Type="http://schemas.openxmlformats.org/officeDocument/2006/relationships/image" Target="../media/image4487.png"/><Relationship Id="rId124" Type="http://schemas.openxmlformats.org/officeDocument/2006/relationships/customXml" Target="../ink/ink4694.xml"/><Relationship Id="rId70" Type="http://schemas.openxmlformats.org/officeDocument/2006/relationships/customXml" Target="../ink/ink4667.xml"/><Relationship Id="rId91" Type="http://schemas.openxmlformats.org/officeDocument/2006/relationships/image" Target="../media/image4146.png"/><Relationship Id="rId145" Type="http://schemas.openxmlformats.org/officeDocument/2006/relationships/customXml" Target="../ink/ink4705.xml"/><Relationship Id="rId166" Type="http://schemas.openxmlformats.org/officeDocument/2006/relationships/image" Target="../media/image4517.png"/><Relationship Id="rId187" Type="http://schemas.openxmlformats.org/officeDocument/2006/relationships/customXml" Target="../ink/ink4726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540.png"/><Relationship Id="rId233" Type="http://schemas.openxmlformats.org/officeDocument/2006/relationships/customXml" Target="../ink/ink4749.xml"/><Relationship Id="rId254" Type="http://schemas.openxmlformats.org/officeDocument/2006/relationships/image" Target="../media/image4561.png"/><Relationship Id="rId28" Type="http://schemas.openxmlformats.org/officeDocument/2006/relationships/customXml" Target="../ink/ink4646.xml"/><Relationship Id="rId49" Type="http://schemas.openxmlformats.org/officeDocument/2006/relationships/image" Target="../media/image4125.png"/><Relationship Id="rId114" Type="http://schemas.openxmlformats.org/officeDocument/2006/relationships/customXml" Target="../ink/ink4689.xml"/><Relationship Id="rId275" Type="http://schemas.openxmlformats.org/officeDocument/2006/relationships/customXml" Target="../ink/ink4770.xml"/><Relationship Id="rId296" Type="http://schemas.openxmlformats.org/officeDocument/2006/relationships/image" Target="../media/image4582.png"/><Relationship Id="rId300" Type="http://schemas.openxmlformats.org/officeDocument/2006/relationships/image" Target="../media/image4584.png"/><Relationship Id="rId60" Type="http://schemas.openxmlformats.org/officeDocument/2006/relationships/customXml" Target="../ink/ink4662.xml"/><Relationship Id="rId81" Type="http://schemas.openxmlformats.org/officeDocument/2006/relationships/image" Target="../media/image4141.png"/><Relationship Id="rId135" Type="http://schemas.openxmlformats.org/officeDocument/2006/relationships/customXml" Target="../ink/ink4700.xml"/><Relationship Id="rId156" Type="http://schemas.openxmlformats.org/officeDocument/2006/relationships/image" Target="../media/image4512.png"/><Relationship Id="rId177" Type="http://schemas.openxmlformats.org/officeDocument/2006/relationships/customXml" Target="../ink/ink4721.xml"/><Relationship Id="rId198" Type="http://schemas.openxmlformats.org/officeDocument/2006/relationships/image" Target="../media/image4533.png"/><Relationship Id="rId202" Type="http://schemas.openxmlformats.org/officeDocument/2006/relationships/image" Target="../media/image4535.png"/><Relationship Id="rId223" Type="http://schemas.openxmlformats.org/officeDocument/2006/relationships/customXml" Target="../ink/ink4744.xml"/><Relationship Id="rId244" Type="http://schemas.openxmlformats.org/officeDocument/2006/relationships/image" Target="../media/image4556.png"/><Relationship Id="rId18" Type="http://schemas.openxmlformats.org/officeDocument/2006/relationships/customXml" Target="../ink/ink4641.xml"/><Relationship Id="rId39" Type="http://schemas.openxmlformats.org/officeDocument/2006/relationships/image" Target="../media/image4483.png"/><Relationship Id="rId265" Type="http://schemas.openxmlformats.org/officeDocument/2006/relationships/customXml" Target="../ink/ink4765.xml"/><Relationship Id="rId286" Type="http://schemas.openxmlformats.org/officeDocument/2006/relationships/image" Target="../media/image4577.png"/><Relationship Id="rId50" Type="http://schemas.openxmlformats.org/officeDocument/2006/relationships/customXml" Target="../ink/ink4657.xml"/><Relationship Id="rId104" Type="http://schemas.openxmlformats.org/officeDocument/2006/relationships/customXml" Target="../ink/ink4684.xml"/><Relationship Id="rId125" Type="http://schemas.openxmlformats.org/officeDocument/2006/relationships/image" Target="../media/image4497.png"/><Relationship Id="rId146" Type="http://schemas.openxmlformats.org/officeDocument/2006/relationships/image" Target="../media/image4507.png"/><Relationship Id="rId167" Type="http://schemas.openxmlformats.org/officeDocument/2006/relationships/customXml" Target="../ink/ink4716.xml"/><Relationship Id="rId188" Type="http://schemas.openxmlformats.org/officeDocument/2006/relationships/image" Target="../media/image4528.png"/><Relationship Id="rId71" Type="http://schemas.openxmlformats.org/officeDocument/2006/relationships/image" Target="../media/image4136.png"/><Relationship Id="rId92" Type="http://schemas.openxmlformats.org/officeDocument/2006/relationships/customXml" Target="../ink/ink4678.xml"/><Relationship Id="rId213" Type="http://schemas.openxmlformats.org/officeDocument/2006/relationships/customXml" Target="../ink/ink4739.xml"/><Relationship Id="rId234" Type="http://schemas.openxmlformats.org/officeDocument/2006/relationships/image" Target="../media/image4551.png"/><Relationship Id="rId2" Type="http://schemas.openxmlformats.org/officeDocument/2006/relationships/customXml" Target="../ink/ink4633.xml"/><Relationship Id="rId29" Type="http://schemas.openxmlformats.org/officeDocument/2006/relationships/image" Target="../media/image4478.png"/><Relationship Id="rId255" Type="http://schemas.openxmlformats.org/officeDocument/2006/relationships/customXml" Target="../ink/ink4760.xml"/><Relationship Id="rId276" Type="http://schemas.openxmlformats.org/officeDocument/2006/relationships/image" Target="../media/image4572.png"/><Relationship Id="rId297" Type="http://schemas.openxmlformats.org/officeDocument/2006/relationships/customXml" Target="../ink/ink4781.xml"/><Relationship Id="rId40" Type="http://schemas.openxmlformats.org/officeDocument/2006/relationships/customXml" Target="../ink/ink4652.xml"/><Relationship Id="rId115" Type="http://schemas.openxmlformats.org/officeDocument/2006/relationships/image" Target="../media/image4493.png"/><Relationship Id="rId136" Type="http://schemas.openxmlformats.org/officeDocument/2006/relationships/image" Target="../media/image4502.png"/><Relationship Id="rId157" Type="http://schemas.openxmlformats.org/officeDocument/2006/relationships/customXml" Target="../ink/ink4711.xml"/><Relationship Id="rId178" Type="http://schemas.openxmlformats.org/officeDocument/2006/relationships/image" Target="../media/image4523.png"/><Relationship Id="rId301" Type="http://schemas.openxmlformats.org/officeDocument/2006/relationships/customXml" Target="../ink/ink4783.xml"/><Relationship Id="rId61" Type="http://schemas.openxmlformats.org/officeDocument/2006/relationships/image" Target="../media/image4131.png"/><Relationship Id="rId82" Type="http://schemas.openxmlformats.org/officeDocument/2006/relationships/customXml" Target="../ink/ink4673.xml"/><Relationship Id="rId199" Type="http://schemas.openxmlformats.org/officeDocument/2006/relationships/customXml" Target="../ink/ink4732.xml"/><Relationship Id="rId203" Type="http://schemas.openxmlformats.org/officeDocument/2006/relationships/customXml" Target="../ink/ink4734.xml"/><Relationship Id="rId19" Type="http://schemas.openxmlformats.org/officeDocument/2006/relationships/image" Target="../media/image4473.png"/><Relationship Id="rId224" Type="http://schemas.openxmlformats.org/officeDocument/2006/relationships/image" Target="../media/image4546.png"/><Relationship Id="rId245" Type="http://schemas.openxmlformats.org/officeDocument/2006/relationships/customXml" Target="../ink/ink4755.xml"/><Relationship Id="rId266" Type="http://schemas.openxmlformats.org/officeDocument/2006/relationships/image" Target="../media/image4567.png"/><Relationship Id="rId287" Type="http://schemas.openxmlformats.org/officeDocument/2006/relationships/customXml" Target="../ink/ink4776.xml"/><Relationship Id="rId30" Type="http://schemas.openxmlformats.org/officeDocument/2006/relationships/customXml" Target="../ink/ink4647.xml"/><Relationship Id="rId105" Type="http://schemas.openxmlformats.org/officeDocument/2006/relationships/image" Target="../media/image4488.png"/><Relationship Id="rId126" Type="http://schemas.openxmlformats.org/officeDocument/2006/relationships/customXml" Target="../ink/ink4695.xml"/><Relationship Id="rId147" Type="http://schemas.openxmlformats.org/officeDocument/2006/relationships/customXml" Target="../ink/ink4706.xml"/><Relationship Id="rId168" Type="http://schemas.openxmlformats.org/officeDocument/2006/relationships/image" Target="../media/image4518.png"/><Relationship Id="rId51" Type="http://schemas.openxmlformats.org/officeDocument/2006/relationships/image" Target="../media/image4126.png"/><Relationship Id="rId72" Type="http://schemas.openxmlformats.org/officeDocument/2006/relationships/customXml" Target="../ink/ink4668.xml"/><Relationship Id="rId93" Type="http://schemas.openxmlformats.org/officeDocument/2006/relationships/image" Target="../media/image4147.png"/><Relationship Id="rId189" Type="http://schemas.openxmlformats.org/officeDocument/2006/relationships/customXml" Target="../ink/ink4727.xml"/><Relationship Id="rId3" Type="http://schemas.openxmlformats.org/officeDocument/2006/relationships/image" Target="../media/image4465.png"/><Relationship Id="rId214" Type="http://schemas.openxmlformats.org/officeDocument/2006/relationships/image" Target="../media/image4541.png"/><Relationship Id="rId235" Type="http://schemas.openxmlformats.org/officeDocument/2006/relationships/customXml" Target="../ink/ink4750.xml"/><Relationship Id="rId256" Type="http://schemas.openxmlformats.org/officeDocument/2006/relationships/image" Target="../media/image4562.png"/><Relationship Id="rId277" Type="http://schemas.openxmlformats.org/officeDocument/2006/relationships/customXml" Target="../ink/ink4771.xml"/><Relationship Id="rId298" Type="http://schemas.openxmlformats.org/officeDocument/2006/relationships/image" Target="../media/image4583.png"/><Relationship Id="rId116" Type="http://schemas.openxmlformats.org/officeDocument/2006/relationships/customXml" Target="../ink/ink4690.xml"/><Relationship Id="rId137" Type="http://schemas.openxmlformats.org/officeDocument/2006/relationships/customXml" Target="../ink/ink4701.xml"/><Relationship Id="rId158" Type="http://schemas.openxmlformats.org/officeDocument/2006/relationships/image" Target="../media/image4513.png"/><Relationship Id="rId302" Type="http://schemas.openxmlformats.org/officeDocument/2006/relationships/image" Target="../media/image4585.png"/><Relationship Id="rId20" Type="http://schemas.openxmlformats.org/officeDocument/2006/relationships/customXml" Target="../ink/ink4642.xml"/><Relationship Id="rId41" Type="http://schemas.openxmlformats.org/officeDocument/2006/relationships/image" Target="../media/image4121.png"/><Relationship Id="rId62" Type="http://schemas.openxmlformats.org/officeDocument/2006/relationships/customXml" Target="../ink/ink4663.xml"/><Relationship Id="rId83" Type="http://schemas.openxmlformats.org/officeDocument/2006/relationships/image" Target="../media/image4142.png"/><Relationship Id="rId179" Type="http://schemas.openxmlformats.org/officeDocument/2006/relationships/customXml" Target="../ink/ink4722.xml"/><Relationship Id="rId190" Type="http://schemas.openxmlformats.org/officeDocument/2006/relationships/image" Target="../media/image4529.png"/><Relationship Id="rId204" Type="http://schemas.openxmlformats.org/officeDocument/2006/relationships/image" Target="../media/image4536.png"/><Relationship Id="rId225" Type="http://schemas.openxmlformats.org/officeDocument/2006/relationships/customXml" Target="../ink/ink4745.xml"/><Relationship Id="rId246" Type="http://schemas.openxmlformats.org/officeDocument/2006/relationships/image" Target="../media/image4557.png"/><Relationship Id="rId267" Type="http://schemas.openxmlformats.org/officeDocument/2006/relationships/customXml" Target="../ink/ink4766.xml"/><Relationship Id="rId288" Type="http://schemas.openxmlformats.org/officeDocument/2006/relationships/image" Target="../media/image4578.png"/><Relationship Id="rId106" Type="http://schemas.openxmlformats.org/officeDocument/2006/relationships/customXml" Target="../ink/ink4685.xml"/><Relationship Id="rId127" Type="http://schemas.openxmlformats.org/officeDocument/2006/relationships/image" Target="../media/image4498.png"/><Relationship Id="rId10" Type="http://schemas.openxmlformats.org/officeDocument/2006/relationships/customXml" Target="../ink/ink4637.xml"/><Relationship Id="rId31" Type="http://schemas.openxmlformats.org/officeDocument/2006/relationships/image" Target="../media/image4479.png"/><Relationship Id="rId52" Type="http://schemas.openxmlformats.org/officeDocument/2006/relationships/customXml" Target="../ink/ink4658.xml"/><Relationship Id="rId73" Type="http://schemas.openxmlformats.org/officeDocument/2006/relationships/image" Target="../media/image4137.png"/><Relationship Id="rId94" Type="http://schemas.openxmlformats.org/officeDocument/2006/relationships/customXml" Target="../ink/ink4679.xml"/><Relationship Id="rId148" Type="http://schemas.openxmlformats.org/officeDocument/2006/relationships/image" Target="../media/image4508.png"/><Relationship Id="rId169" Type="http://schemas.openxmlformats.org/officeDocument/2006/relationships/customXml" Target="../ink/ink4717.xml"/><Relationship Id="rId4" Type="http://schemas.openxmlformats.org/officeDocument/2006/relationships/customXml" Target="../ink/ink4634.xml"/><Relationship Id="rId180" Type="http://schemas.openxmlformats.org/officeDocument/2006/relationships/image" Target="../media/image4524.png"/><Relationship Id="rId215" Type="http://schemas.openxmlformats.org/officeDocument/2006/relationships/customXml" Target="../ink/ink4740.xml"/><Relationship Id="rId236" Type="http://schemas.openxmlformats.org/officeDocument/2006/relationships/image" Target="../media/image4552.png"/><Relationship Id="rId257" Type="http://schemas.openxmlformats.org/officeDocument/2006/relationships/customXml" Target="../ink/ink4761.xml"/><Relationship Id="rId278" Type="http://schemas.openxmlformats.org/officeDocument/2006/relationships/image" Target="../media/image4573.png"/><Relationship Id="rId303" Type="http://schemas.openxmlformats.org/officeDocument/2006/relationships/customXml" Target="../ink/ink4784.xml"/><Relationship Id="rId42" Type="http://schemas.openxmlformats.org/officeDocument/2006/relationships/customXml" Target="../ink/ink4653.xml"/><Relationship Id="rId84" Type="http://schemas.openxmlformats.org/officeDocument/2006/relationships/customXml" Target="../ink/ink4674.xml"/><Relationship Id="rId138" Type="http://schemas.openxmlformats.org/officeDocument/2006/relationships/image" Target="../media/image4503.png"/><Relationship Id="rId191" Type="http://schemas.openxmlformats.org/officeDocument/2006/relationships/customXml" Target="../ink/ink4728.xml"/><Relationship Id="rId205" Type="http://schemas.openxmlformats.org/officeDocument/2006/relationships/customXml" Target="../ink/ink4735.xml"/><Relationship Id="rId247" Type="http://schemas.openxmlformats.org/officeDocument/2006/relationships/customXml" Target="../ink/ink4756.xml"/><Relationship Id="rId107" Type="http://schemas.openxmlformats.org/officeDocument/2006/relationships/image" Target="../media/image4489.png"/><Relationship Id="rId289" Type="http://schemas.openxmlformats.org/officeDocument/2006/relationships/customXml" Target="../ink/ink4777.xml"/><Relationship Id="rId11" Type="http://schemas.openxmlformats.org/officeDocument/2006/relationships/image" Target="../media/image4469.png"/><Relationship Id="rId53" Type="http://schemas.openxmlformats.org/officeDocument/2006/relationships/image" Target="../media/image4127.png"/><Relationship Id="rId149" Type="http://schemas.openxmlformats.org/officeDocument/2006/relationships/customXml" Target="../ink/ink4707.xml"/><Relationship Id="rId95" Type="http://schemas.openxmlformats.org/officeDocument/2006/relationships/image" Target="../media/image4148.png"/><Relationship Id="rId160" Type="http://schemas.openxmlformats.org/officeDocument/2006/relationships/image" Target="../media/image4514.png"/><Relationship Id="rId216" Type="http://schemas.openxmlformats.org/officeDocument/2006/relationships/image" Target="../media/image4542.png"/><Relationship Id="rId258" Type="http://schemas.openxmlformats.org/officeDocument/2006/relationships/image" Target="../media/image4563.png"/><Relationship Id="rId22" Type="http://schemas.openxmlformats.org/officeDocument/2006/relationships/customXml" Target="../ink/ink4643.xml"/><Relationship Id="rId64" Type="http://schemas.openxmlformats.org/officeDocument/2006/relationships/customXml" Target="../ink/ink4664.xml"/><Relationship Id="rId118" Type="http://schemas.openxmlformats.org/officeDocument/2006/relationships/customXml" Target="../ink/ink4691.xml"/><Relationship Id="rId171" Type="http://schemas.openxmlformats.org/officeDocument/2006/relationships/customXml" Target="../ink/ink4718.xml"/><Relationship Id="rId227" Type="http://schemas.openxmlformats.org/officeDocument/2006/relationships/customXml" Target="../ink/ink4746.xml"/><Relationship Id="rId269" Type="http://schemas.openxmlformats.org/officeDocument/2006/relationships/customXml" Target="../ink/ink4767.xml"/><Relationship Id="rId33" Type="http://schemas.openxmlformats.org/officeDocument/2006/relationships/image" Target="../media/image4480.png"/><Relationship Id="rId129" Type="http://schemas.openxmlformats.org/officeDocument/2006/relationships/image" Target="../media/image4499.png"/><Relationship Id="rId280" Type="http://schemas.openxmlformats.org/officeDocument/2006/relationships/image" Target="../media/image4574.png"/><Relationship Id="rId75" Type="http://schemas.openxmlformats.org/officeDocument/2006/relationships/image" Target="../media/image4138.png"/><Relationship Id="rId140" Type="http://schemas.openxmlformats.org/officeDocument/2006/relationships/image" Target="../media/image4504.png"/><Relationship Id="rId182" Type="http://schemas.openxmlformats.org/officeDocument/2006/relationships/image" Target="../media/image4525.png"/><Relationship Id="rId6" Type="http://schemas.openxmlformats.org/officeDocument/2006/relationships/customXml" Target="../ink/ink4635.xml"/><Relationship Id="rId238" Type="http://schemas.openxmlformats.org/officeDocument/2006/relationships/image" Target="../media/image45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8.png"/><Relationship Id="rId2" Type="http://schemas.openxmlformats.org/officeDocument/2006/relationships/customXml" Target="../ink/ink478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46.png"/><Relationship Id="rId21" Type="http://schemas.openxmlformats.org/officeDocument/2006/relationships/image" Target="../media/image4598.png"/><Relationship Id="rId324" Type="http://schemas.openxmlformats.org/officeDocument/2006/relationships/image" Target="../media/image4749.png"/><Relationship Id="rId170" Type="http://schemas.openxmlformats.org/officeDocument/2006/relationships/customXml" Target="../ink/ink4871.xml"/><Relationship Id="rId226" Type="http://schemas.openxmlformats.org/officeDocument/2006/relationships/customXml" Target="../ink/ink4899.xml"/><Relationship Id="rId433" Type="http://schemas.openxmlformats.org/officeDocument/2006/relationships/image" Target="../media/image4803.png"/><Relationship Id="rId268" Type="http://schemas.openxmlformats.org/officeDocument/2006/relationships/image" Target="../media/image4721.png"/><Relationship Id="rId475" Type="http://schemas.openxmlformats.org/officeDocument/2006/relationships/customXml" Target="../ink/ink5025.xml"/><Relationship Id="rId32" Type="http://schemas.openxmlformats.org/officeDocument/2006/relationships/customXml" Target="../ink/ink4802.xml"/><Relationship Id="rId74" Type="http://schemas.openxmlformats.org/officeDocument/2006/relationships/customXml" Target="../ink/ink4823.xml"/><Relationship Id="rId128" Type="http://schemas.openxmlformats.org/officeDocument/2006/relationships/customXml" Target="../ink/ink4850.xml"/><Relationship Id="rId335" Type="http://schemas.openxmlformats.org/officeDocument/2006/relationships/customXml" Target="../ink/ink4954.xml"/><Relationship Id="rId377" Type="http://schemas.openxmlformats.org/officeDocument/2006/relationships/customXml" Target="../ink/ink4975.xml"/><Relationship Id="rId500" Type="http://schemas.openxmlformats.org/officeDocument/2006/relationships/image" Target="../media/image4836.png"/><Relationship Id="rId5" Type="http://schemas.openxmlformats.org/officeDocument/2006/relationships/image" Target="../media/image4590.png"/><Relationship Id="rId181" Type="http://schemas.openxmlformats.org/officeDocument/2006/relationships/image" Target="../media/image4678.png"/><Relationship Id="rId237" Type="http://schemas.openxmlformats.org/officeDocument/2006/relationships/customXml" Target="../ink/ink4905.xml"/><Relationship Id="rId402" Type="http://schemas.openxmlformats.org/officeDocument/2006/relationships/image" Target="../media/image4788.png"/><Relationship Id="rId279" Type="http://schemas.openxmlformats.org/officeDocument/2006/relationships/customXml" Target="../ink/ink4926.xml"/><Relationship Id="rId444" Type="http://schemas.openxmlformats.org/officeDocument/2006/relationships/customXml" Target="../ink/ink5009.xml"/><Relationship Id="rId486" Type="http://schemas.openxmlformats.org/officeDocument/2006/relationships/image" Target="../media/image4829.png"/><Relationship Id="rId43" Type="http://schemas.openxmlformats.org/officeDocument/2006/relationships/image" Target="../media/image4609.png"/><Relationship Id="rId139" Type="http://schemas.openxmlformats.org/officeDocument/2006/relationships/image" Target="../media/image4657.png"/><Relationship Id="rId290" Type="http://schemas.openxmlformats.org/officeDocument/2006/relationships/image" Target="../media/image4732.png"/><Relationship Id="rId304" Type="http://schemas.openxmlformats.org/officeDocument/2006/relationships/image" Target="../media/image4739.png"/><Relationship Id="rId346" Type="http://schemas.openxmlformats.org/officeDocument/2006/relationships/image" Target="../media/image4760.png"/><Relationship Id="rId388" Type="http://schemas.openxmlformats.org/officeDocument/2006/relationships/image" Target="../media/image4781.png"/><Relationship Id="rId511" Type="http://schemas.openxmlformats.org/officeDocument/2006/relationships/customXml" Target="../ink/ink5043.xml"/><Relationship Id="rId85" Type="http://schemas.openxmlformats.org/officeDocument/2006/relationships/image" Target="../media/image4630.png"/><Relationship Id="rId150" Type="http://schemas.openxmlformats.org/officeDocument/2006/relationships/customXml" Target="../ink/ink4861.xml"/><Relationship Id="rId192" Type="http://schemas.openxmlformats.org/officeDocument/2006/relationships/customXml" Target="../ink/ink4882.xml"/><Relationship Id="rId206" Type="http://schemas.openxmlformats.org/officeDocument/2006/relationships/customXml" Target="../ink/ink4889.xml"/><Relationship Id="rId413" Type="http://schemas.openxmlformats.org/officeDocument/2006/relationships/customXml" Target="../ink/ink4993.xml"/><Relationship Id="rId248" Type="http://schemas.openxmlformats.org/officeDocument/2006/relationships/image" Target="../media/image4711.png"/><Relationship Id="rId455" Type="http://schemas.openxmlformats.org/officeDocument/2006/relationships/customXml" Target="../ink/ink5015.xml"/><Relationship Id="rId497" Type="http://schemas.openxmlformats.org/officeDocument/2006/relationships/customXml" Target="../ink/ink5036.xml"/><Relationship Id="rId12" Type="http://schemas.openxmlformats.org/officeDocument/2006/relationships/customXml" Target="../ink/ink4792.xml"/><Relationship Id="rId108" Type="http://schemas.openxmlformats.org/officeDocument/2006/relationships/customXml" Target="../ink/ink4840.xml"/><Relationship Id="rId315" Type="http://schemas.openxmlformats.org/officeDocument/2006/relationships/customXml" Target="../ink/ink4944.xml"/><Relationship Id="rId357" Type="http://schemas.openxmlformats.org/officeDocument/2006/relationships/customXml" Target="../ink/ink4965.xml"/><Relationship Id="rId54" Type="http://schemas.openxmlformats.org/officeDocument/2006/relationships/customXml" Target="../ink/ink4813.xml"/><Relationship Id="rId96" Type="http://schemas.openxmlformats.org/officeDocument/2006/relationships/customXml" Target="../ink/ink4834.xml"/><Relationship Id="rId161" Type="http://schemas.openxmlformats.org/officeDocument/2006/relationships/image" Target="../media/image4668.png"/><Relationship Id="rId217" Type="http://schemas.openxmlformats.org/officeDocument/2006/relationships/image" Target="../media/image4696.png"/><Relationship Id="rId399" Type="http://schemas.openxmlformats.org/officeDocument/2006/relationships/customXml" Target="../ink/ink4986.xml"/><Relationship Id="rId259" Type="http://schemas.openxmlformats.org/officeDocument/2006/relationships/customXml" Target="../ink/ink4916.xml"/><Relationship Id="rId424" Type="http://schemas.openxmlformats.org/officeDocument/2006/relationships/customXml" Target="../ink/ink4999.xml"/><Relationship Id="rId466" Type="http://schemas.openxmlformats.org/officeDocument/2006/relationships/image" Target="../media/image4819.png"/><Relationship Id="rId23" Type="http://schemas.openxmlformats.org/officeDocument/2006/relationships/image" Target="../media/image4599.png"/><Relationship Id="rId119" Type="http://schemas.openxmlformats.org/officeDocument/2006/relationships/image" Target="../media/image4647.png"/><Relationship Id="rId270" Type="http://schemas.openxmlformats.org/officeDocument/2006/relationships/image" Target="../media/image4722.png"/><Relationship Id="rId326" Type="http://schemas.openxmlformats.org/officeDocument/2006/relationships/image" Target="../media/image4750.png"/><Relationship Id="rId65" Type="http://schemas.openxmlformats.org/officeDocument/2006/relationships/image" Target="../media/image4620.png"/><Relationship Id="rId130" Type="http://schemas.openxmlformats.org/officeDocument/2006/relationships/customXml" Target="../ink/ink4851.xml"/><Relationship Id="rId368" Type="http://schemas.openxmlformats.org/officeDocument/2006/relationships/image" Target="../media/image4771.png"/><Relationship Id="rId172" Type="http://schemas.openxmlformats.org/officeDocument/2006/relationships/customXml" Target="../ink/ink4872.xml"/><Relationship Id="rId228" Type="http://schemas.openxmlformats.org/officeDocument/2006/relationships/customXml" Target="../ink/ink4900.xml"/><Relationship Id="rId435" Type="http://schemas.openxmlformats.org/officeDocument/2006/relationships/image" Target="../media/image4804.png"/><Relationship Id="rId477" Type="http://schemas.openxmlformats.org/officeDocument/2006/relationships/customXml" Target="../ink/ink5026.xml"/><Relationship Id="rId281" Type="http://schemas.openxmlformats.org/officeDocument/2006/relationships/customXml" Target="../ink/ink4927.xml"/><Relationship Id="rId337" Type="http://schemas.openxmlformats.org/officeDocument/2006/relationships/customXml" Target="../ink/ink4955.xml"/><Relationship Id="rId502" Type="http://schemas.openxmlformats.org/officeDocument/2006/relationships/image" Target="../media/image4837.png"/><Relationship Id="rId34" Type="http://schemas.openxmlformats.org/officeDocument/2006/relationships/customXml" Target="../ink/ink4803.xml"/><Relationship Id="rId76" Type="http://schemas.openxmlformats.org/officeDocument/2006/relationships/customXml" Target="../ink/ink4824.xml"/><Relationship Id="rId141" Type="http://schemas.openxmlformats.org/officeDocument/2006/relationships/image" Target="../media/image4658.png"/><Relationship Id="rId379" Type="http://schemas.openxmlformats.org/officeDocument/2006/relationships/customXml" Target="../ink/ink4976.xml"/><Relationship Id="rId7" Type="http://schemas.openxmlformats.org/officeDocument/2006/relationships/image" Target="../media/image4591.png"/><Relationship Id="rId183" Type="http://schemas.openxmlformats.org/officeDocument/2006/relationships/image" Target="../media/image4679.png"/><Relationship Id="rId239" Type="http://schemas.openxmlformats.org/officeDocument/2006/relationships/customXml" Target="../ink/ink4906.xml"/><Relationship Id="rId390" Type="http://schemas.openxmlformats.org/officeDocument/2006/relationships/image" Target="../media/image4782.png"/><Relationship Id="rId404" Type="http://schemas.openxmlformats.org/officeDocument/2006/relationships/image" Target="../media/image4789.png"/><Relationship Id="rId446" Type="http://schemas.openxmlformats.org/officeDocument/2006/relationships/customXml" Target="../ink/ink5010.xml"/><Relationship Id="rId250" Type="http://schemas.openxmlformats.org/officeDocument/2006/relationships/image" Target="../media/image4712.png"/><Relationship Id="rId292" Type="http://schemas.openxmlformats.org/officeDocument/2006/relationships/image" Target="../media/image4733.png"/><Relationship Id="rId306" Type="http://schemas.openxmlformats.org/officeDocument/2006/relationships/image" Target="../media/image4740.png"/><Relationship Id="rId488" Type="http://schemas.openxmlformats.org/officeDocument/2006/relationships/image" Target="../media/image4830.png"/><Relationship Id="rId45" Type="http://schemas.openxmlformats.org/officeDocument/2006/relationships/image" Target="../media/image4610.png"/><Relationship Id="rId87" Type="http://schemas.openxmlformats.org/officeDocument/2006/relationships/image" Target="../media/image4631.png"/><Relationship Id="rId110" Type="http://schemas.openxmlformats.org/officeDocument/2006/relationships/customXml" Target="../ink/ink4841.xml"/><Relationship Id="rId348" Type="http://schemas.openxmlformats.org/officeDocument/2006/relationships/image" Target="../media/image4761.png"/><Relationship Id="rId513" Type="http://schemas.openxmlformats.org/officeDocument/2006/relationships/customXml" Target="../ink/ink5044.xml"/><Relationship Id="rId152" Type="http://schemas.openxmlformats.org/officeDocument/2006/relationships/customXml" Target="../ink/ink4862.xml"/><Relationship Id="rId194" Type="http://schemas.openxmlformats.org/officeDocument/2006/relationships/customXml" Target="../ink/ink4883.xml"/><Relationship Id="rId208" Type="http://schemas.openxmlformats.org/officeDocument/2006/relationships/customXml" Target="../ink/ink4890.xml"/><Relationship Id="rId415" Type="http://schemas.openxmlformats.org/officeDocument/2006/relationships/customXml" Target="../ink/ink4994.xml"/><Relationship Id="rId457" Type="http://schemas.openxmlformats.org/officeDocument/2006/relationships/customXml" Target="../ink/ink5016.xml"/><Relationship Id="rId261" Type="http://schemas.openxmlformats.org/officeDocument/2006/relationships/customXml" Target="../ink/ink4917.xml"/><Relationship Id="rId499" Type="http://schemas.openxmlformats.org/officeDocument/2006/relationships/customXml" Target="../ink/ink5037.xml"/><Relationship Id="rId14" Type="http://schemas.openxmlformats.org/officeDocument/2006/relationships/customXml" Target="../ink/ink4793.xml"/><Relationship Id="rId56" Type="http://schemas.openxmlformats.org/officeDocument/2006/relationships/customXml" Target="../ink/ink4814.xml"/><Relationship Id="rId317" Type="http://schemas.openxmlformats.org/officeDocument/2006/relationships/customXml" Target="../ink/ink4945.xml"/><Relationship Id="rId359" Type="http://schemas.openxmlformats.org/officeDocument/2006/relationships/customXml" Target="../ink/ink4966.xml"/><Relationship Id="rId98" Type="http://schemas.openxmlformats.org/officeDocument/2006/relationships/customXml" Target="../ink/ink4835.xml"/><Relationship Id="rId121" Type="http://schemas.openxmlformats.org/officeDocument/2006/relationships/image" Target="../media/image4648.png"/><Relationship Id="rId163" Type="http://schemas.openxmlformats.org/officeDocument/2006/relationships/image" Target="../media/image4669.png"/><Relationship Id="rId219" Type="http://schemas.openxmlformats.org/officeDocument/2006/relationships/image" Target="../media/image4697.png"/><Relationship Id="rId370" Type="http://schemas.openxmlformats.org/officeDocument/2006/relationships/image" Target="../media/image4772.png"/><Relationship Id="rId426" Type="http://schemas.openxmlformats.org/officeDocument/2006/relationships/customXml" Target="../ink/ink5000.xml"/><Relationship Id="rId230" Type="http://schemas.openxmlformats.org/officeDocument/2006/relationships/customXml" Target="../ink/ink4901.xml"/><Relationship Id="rId468" Type="http://schemas.openxmlformats.org/officeDocument/2006/relationships/image" Target="../media/image4820.png"/><Relationship Id="rId25" Type="http://schemas.openxmlformats.org/officeDocument/2006/relationships/image" Target="../media/image4600.png"/><Relationship Id="rId67" Type="http://schemas.openxmlformats.org/officeDocument/2006/relationships/image" Target="../media/image4621.png"/><Relationship Id="rId272" Type="http://schemas.openxmlformats.org/officeDocument/2006/relationships/image" Target="../media/image4723.png"/><Relationship Id="rId328" Type="http://schemas.openxmlformats.org/officeDocument/2006/relationships/image" Target="../media/image4751.png"/><Relationship Id="rId132" Type="http://schemas.openxmlformats.org/officeDocument/2006/relationships/customXml" Target="../ink/ink4852.xml"/><Relationship Id="rId174" Type="http://schemas.openxmlformats.org/officeDocument/2006/relationships/customXml" Target="../ink/ink4873.xml"/><Relationship Id="rId381" Type="http://schemas.openxmlformats.org/officeDocument/2006/relationships/customXml" Target="../ink/ink4977.xml"/><Relationship Id="rId241" Type="http://schemas.openxmlformats.org/officeDocument/2006/relationships/customXml" Target="../ink/ink4907.xml"/><Relationship Id="rId437" Type="http://schemas.openxmlformats.org/officeDocument/2006/relationships/image" Target="../media/image4805.png"/><Relationship Id="rId479" Type="http://schemas.openxmlformats.org/officeDocument/2006/relationships/customXml" Target="../ink/ink5027.xml"/><Relationship Id="rId36" Type="http://schemas.openxmlformats.org/officeDocument/2006/relationships/customXml" Target="../ink/ink4804.xml"/><Relationship Id="rId283" Type="http://schemas.openxmlformats.org/officeDocument/2006/relationships/customXml" Target="../ink/ink4928.xml"/><Relationship Id="rId339" Type="http://schemas.openxmlformats.org/officeDocument/2006/relationships/customXml" Target="../ink/ink4956.xml"/><Relationship Id="rId490" Type="http://schemas.openxmlformats.org/officeDocument/2006/relationships/image" Target="../media/image4831.png"/><Relationship Id="rId504" Type="http://schemas.openxmlformats.org/officeDocument/2006/relationships/image" Target="../media/image4838.png"/><Relationship Id="rId78" Type="http://schemas.openxmlformats.org/officeDocument/2006/relationships/customXml" Target="../ink/ink4825.xml"/><Relationship Id="rId101" Type="http://schemas.openxmlformats.org/officeDocument/2006/relationships/image" Target="../media/image4638.png"/><Relationship Id="rId143" Type="http://schemas.openxmlformats.org/officeDocument/2006/relationships/image" Target="../media/image4659.png"/><Relationship Id="rId185" Type="http://schemas.openxmlformats.org/officeDocument/2006/relationships/image" Target="../media/image4680.png"/><Relationship Id="rId350" Type="http://schemas.openxmlformats.org/officeDocument/2006/relationships/image" Target="../media/image4762.png"/><Relationship Id="rId406" Type="http://schemas.openxmlformats.org/officeDocument/2006/relationships/image" Target="../media/image4790.png"/><Relationship Id="rId9" Type="http://schemas.openxmlformats.org/officeDocument/2006/relationships/image" Target="../media/image4592.png"/><Relationship Id="rId210" Type="http://schemas.openxmlformats.org/officeDocument/2006/relationships/customXml" Target="../ink/ink4891.xml"/><Relationship Id="rId392" Type="http://schemas.openxmlformats.org/officeDocument/2006/relationships/image" Target="../media/image4783.png"/><Relationship Id="rId448" Type="http://schemas.openxmlformats.org/officeDocument/2006/relationships/customXml" Target="../ink/ink5011.xml"/><Relationship Id="rId252" Type="http://schemas.openxmlformats.org/officeDocument/2006/relationships/image" Target="../media/image4713.png"/><Relationship Id="rId294" Type="http://schemas.openxmlformats.org/officeDocument/2006/relationships/image" Target="../media/image4734.png"/><Relationship Id="rId308" Type="http://schemas.openxmlformats.org/officeDocument/2006/relationships/image" Target="../media/image4741.png"/><Relationship Id="rId515" Type="http://schemas.openxmlformats.org/officeDocument/2006/relationships/customXml" Target="../ink/ink5045.xml"/><Relationship Id="rId47" Type="http://schemas.openxmlformats.org/officeDocument/2006/relationships/image" Target="../media/image4611.png"/><Relationship Id="rId89" Type="http://schemas.openxmlformats.org/officeDocument/2006/relationships/image" Target="../media/image4632.png"/><Relationship Id="rId112" Type="http://schemas.openxmlformats.org/officeDocument/2006/relationships/customXml" Target="../ink/ink4842.xml"/><Relationship Id="rId154" Type="http://schemas.openxmlformats.org/officeDocument/2006/relationships/customXml" Target="../ink/ink4863.xml"/><Relationship Id="rId361" Type="http://schemas.openxmlformats.org/officeDocument/2006/relationships/customXml" Target="../ink/ink4967.xml"/><Relationship Id="rId196" Type="http://schemas.openxmlformats.org/officeDocument/2006/relationships/customXml" Target="../ink/ink4884.xml"/><Relationship Id="rId417" Type="http://schemas.openxmlformats.org/officeDocument/2006/relationships/image" Target="../media/image4795.png"/><Relationship Id="rId459" Type="http://schemas.openxmlformats.org/officeDocument/2006/relationships/customXml" Target="../ink/ink5017.xml"/><Relationship Id="rId16" Type="http://schemas.openxmlformats.org/officeDocument/2006/relationships/customXml" Target="../ink/ink4794.xml"/><Relationship Id="rId221" Type="http://schemas.openxmlformats.org/officeDocument/2006/relationships/image" Target="../media/image4698.png"/><Relationship Id="rId263" Type="http://schemas.openxmlformats.org/officeDocument/2006/relationships/customXml" Target="../ink/ink4918.xml"/><Relationship Id="rId319" Type="http://schemas.openxmlformats.org/officeDocument/2006/relationships/customXml" Target="../ink/ink4946.xml"/><Relationship Id="rId470" Type="http://schemas.openxmlformats.org/officeDocument/2006/relationships/image" Target="../media/image4821.png"/><Relationship Id="rId58" Type="http://schemas.openxmlformats.org/officeDocument/2006/relationships/customXml" Target="../ink/ink4815.xml"/><Relationship Id="rId123" Type="http://schemas.openxmlformats.org/officeDocument/2006/relationships/image" Target="../media/image4649.png"/><Relationship Id="rId330" Type="http://schemas.openxmlformats.org/officeDocument/2006/relationships/image" Target="../media/image4752.png"/><Relationship Id="rId165" Type="http://schemas.openxmlformats.org/officeDocument/2006/relationships/image" Target="../media/image4670.png"/><Relationship Id="rId372" Type="http://schemas.openxmlformats.org/officeDocument/2006/relationships/image" Target="../media/image4773.png"/><Relationship Id="rId428" Type="http://schemas.openxmlformats.org/officeDocument/2006/relationships/customXml" Target="../ink/ink5001.xml"/><Relationship Id="rId232" Type="http://schemas.openxmlformats.org/officeDocument/2006/relationships/customXml" Target="../ink/ink4902.xml"/><Relationship Id="rId274" Type="http://schemas.openxmlformats.org/officeDocument/2006/relationships/image" Target="../media/image4724.png"/><Relationship Id="rId481" Type="http://schemas.openxmlformats.org/officeDocument/2006/relationships/customXml" Target="../ink/ink5028.xml"/><Relationship Id="rId27" Type="http://schemas.openxmlformats.org/officeDocument/2006/relationships/image" Target="../media/image4601.png"/><Relationship Id="rId69" Type="http://schemas.openxmlformats.org/officeDocument/2006/relationships/image" Target="../media/image4622.png"/><Relationship Id="rId134" Type="http://schemas.openxmlformats.org/officeDocument/2006/relationships/customXml" Target="../ink/ink4853.xml"/><Relationship Id="rId80" Type="http://schemas.openxmlformats.org/officeDocument/2006/relationships/customXml" Target="../ink/ink4826.xml"/><Relationship Id="rId176" Type="http://schemas.openxmlformats.org/officeDocument/2006/relationships/customXml" Target="../ink/ink4874.xml"/><Relationship Id="rId341" Type="http://schemas.openxmlformats.org/officeDocument/2006/relationships/customXml" Target="../ink/ink4957.xml"/><Relationship Id="rId383" Type="http://schemas.openxmlformats.org/officeDocument/2006/relationships/customXml" Target="../ink/ink4978.xml"/><Relationship Id="rId439" Type="http://schemas.openxmlformats.org/officeDocument/2006/relationships/image" Target="../media/image4806.png"/><Relationship Id="rId201" Type="http://schemas.openxmlformats.org/officeDocument/2006/relationships/image" Target="../media/image4688.png"/><Relationship Id="rId243" Type="http://schemas.openxmlformats.org/officeDocument/2006/relationships/customXml" Target="../ink/ink4908.xml"/><Relationship Id="rId285" Type="http://schemas.openxmlformats.org/officeDocument/2006/relationships/customXml" Target="../ink/ink4929.xml"/><Relationship Id="rId450" Type="http://schemas.openxmlformats.org/officeDocument/2006/relationships/customXml" Target="../ink/ink5012.xml"/><Relationship Id="rId506" Type="http://schemas.openxmlformats.org/officeDocument/2006/relationships/image" Target="../media/image4839.png"/><Relationship Id="rId38" Type="http://schemas.openxmlformats.org/officeDocument/2006/relationships/customXml" Target="../ink/ink4805.xml"/><Relationship Id="rId103" Type="http://schemas.openxmlformats.org/officeDocument/2006/relationships/image" Target="../media/image4639.png"/><Relationship Id="rId310" Type="http://schemas.openxmlformats.org/officeDocument/2006/relationships/image" Target="../media/image4742.png"/><Relationship Id="rId492" Type="http://schemas.openxmlformats.org/officeDocument/2006/relationships/image" Target="../media/image4832.png"/><Relationship Id="rId91" Type="http://schemas.openxmlformats.org/officeDocument/2006/relationships/image" Target="../media/image4633.png"/><Relationship Id="rId145" Type="http://schemas.openxmlformats.org/officeDocument/2006/relationships/image" Target="../media/image4660.png"/><Relationship Id="rId187" Type="http://schemas.openxmlformats.org/officeDocument/2006/relationships/image" Target="../media/image4681.png"/><Relationship Id="rId352" Type="http://schemas.openxmlformats.org/officeDocument/2006/relationships/image" Target="../media/image4763.png"/><Relationship Id="rId394" Type="http://schemas.openxmlformats.org/officeDocument/2006/relationships/image" Target="../media/image4784.png"/><Relationship Id="rId408" Type="http://schemas.openxmlformats.org/officeDocument/2006/relationships/image" Target="../media/image4791.png"/><Relationship Id="rId212" Type="http://schemas.openxmlformats.org/officeDocument/2006/relationships/customXml" Target="../ink/ink4892.xml"/><Relationship Id="rId254" Type="http://schemas.openxmlformats.org/officeDocument/2006/relationships/image" Target="../media/image4714.png"/><Relationship Id="rId49" Type="http://schemas.openxmlformats.org/officeDocument/2006/relationships/image" Target="../media/image4612.png"/><Relationship Id="rId114" Type="http://schemas.openxmlformats.org/officeDocument/2006/relationships/customXml" Target="../ink/ink4843.xml"/><Relationship Id="rId296" Type="http://schemas.openxmlformats.org/officeDocument/2006/relationships/image" Target="../media/image4735.png"/><Relationship Id="rId461" Type="http://schemas.openxmlformats.org/officeDocument/2006/relationships/customXml" Target="../ink/ink5018.xml"/><Relationship Id="rId517" Type="http://schemas.openxmlformats.org/officeDocument/2006/relationships/customXml" Target="../ink/ink5046.xml"/><Relationship Id="rId60" Type="http://schemas.openxmlformats.org/officeDocument/2006/relationships/customXml" Target="../ink/ink4816.xml"/><Relationship Id="rId156" Type="http://schemas.openxmlformats.org/officeDocument/2006/relationships/customXml" Target="../ink/ink4864.xml"/><Relationship Id="rId198" Type="http://schemas.openxmlformats.org/officeDocument/2006/relationships/customXml" Target="../ink/ink4885.xml"/><Relationship Id="rId321" Type="http://schemas.openxmlformats.org/officeDocument/2006/relationships/customXml" Target="../ink/ink4947.xml"/><Relationship Id="rId363" Type="http://schemas.openxmlformats.org/officeDocument/2006/relationships/customXml" Target="../ink/ink4968.xml"/><Relationship Id="rId419" Type="http://schemas.openxmlformats.org/officeDocument/2006/relationships/image" Target="../media/image4796.png"/><Relationship Id="rId223" Type="http://schemas.openxmlformats.org/officeDocument/2006/relationships/image" Target="../media/image4699.png"/><Relationship Id="rId430" Type="http://schemas.openxmlformats.org/officeDocument/2006/relationships/customXml" Target="../ink/ink5002.xml"/><Relationship Id="rId18" Type="http://schemas.openxmlformats.org/officeDocument/2006/relationships/customXml" Target="../ink/ink4795.xml"/><Relationship Id="rId265" Type="http://schemas.openxmlformats.org/officeDocument/2006/relationships/customXml" Target="../ink/ink4919.xml"/><Relationship Id="rId472" Type="http://schemas.openxmlformats.org/officeDocument/2006/relationships/image" Target="../media/image4822.png"/><Relationship Id="rId125" Type="http://schemas.openxmlformats.org/officeDocument/2006/relationships/image" Target="../media/image4650.png"/><Relationship Id="rId167" Type="http://schemas.openxmlformats.org/officeDocument/2006/relationships/image" Target="../media/image4671.png"/><Relationship Id="rId332" Type="http://schemas.openxmlformats.org/officeDocument/2006/relationships/image" Target="../media/image4753.png"/><Relationship Id="rId374" Type="http://schemas.openxmlformats.org/officeDocument/2006/relationships/image" Target="../media/image4774.png"/><Relationship Id="rId71" Type="http://schemas.openxmlformats.org/officeDocument/2006/relationships/image" Target="../media/image4623.png"/><Relationship Id="rId234" Type="http://schemas.openxmlformats.org/officeDocument/2006/relationships/customXml" Target="../ink/ink4903.xml"/><Relationship Id="rId2" Type="http://schemas.openxmlformats.org/officeDocument/2006/relationships/customXml" Target="../ink/ink4787.xml"/><Relationship Id="rId29" Type="http://schemas.openxmlformats.org/officeDocument/2006/relationships/image" Target="../media/image4602.png"/><Relationship Id="rId276" Type="http://schemas.openxmlformats.org/officeDocument/2006/relationships/image" Target="../media/image4725.png"/><Relationship Id="rId441" Type="http://schemas.openxmlformats.org/officeDocument/2006/relationships/image" Target="../media/image4807.png"/><Relationship Id="rId483" Type="http://schemas.openxmlformats.org/officeDocument/2006/relationships/customXml" Target="../ink/ink5029.xml"/><Relationship Id="rId40" Type="http://schemas.openxmlformats.org/officeDocument/2006/relationships/customXml" Target="../ink/ink4806.xml"/><Relationship Id="rId136" Type="http://schemas.openxmlformats.org/officeDocument/2006/relationships/customXml" Target="../ink/ink4854.xml"/><Relationship Id="rId178" Type="http://schemas.openxmlformats.org/officeDocument/2006/relationships/customXml" Target="../ink/ink4875.xml"/><Relationship Id="rId301" Type="http://schemas.openxmlformats.org/officeDocument/2006/relationships/customXml" Target="../ink/ink4937.xml"/><Relationship Id="rId343" Type="http://schemas.openxmlformats.org/officeDocument/2006/relationships/customXml" Target="../ink/ink4958.xml"/><Relationship Id="rId82" Type="http://schemas.openxmlformats.org/officeDocument/2006/relationships/customXml" Target="../ink/ink4827.xml"/><Relationship Id="rId203" Type="http://schemas.openxmlformats.org/officeDocument/2006/relationships/image" Target="../media/image4689.png"/><Relationship Id="rId385" Type="http://schemas.openxmlformats.org/officeDocument/2006/relationships/customXml" Target="../ink/ink4979.xml"/><Relationship Id="rId245" Type="http://schemas.openxmlformats.org/officeDocument/2006/relationships/customXml" Target="../ink/ink4909.xml"/><Relationship Id="rId287" Type="http://schemas.openxmlformats.org/officeDocument/2006/relationships/customXml" Target="../ink/ink4930.xml"/><Relationship Id="rId410" Type="http://schemas.openxmlformats.org/officeDocument/2006/relationships/image" Target="../media/image4792.png"/><Relationship Id="rId452" Type="http://schemas.openxmlformats.org/officeDocument/2006/relationships/image" Target="../media/image4812.png"/><Relationship Id="rId494" Type="http://schemas.openxmlformats.org/officeDocument/2006/relationships/image" Target="../media/image4833.png"/><Relationship Id="rId508" Type="http://schemas.openxmlformats.org/officeDocument/2006/relationships/image" Target="../media/image4840.png"/><Relationship Id="rId105" Type="http://schemas.openxmlformats.org/officeDocument/2006/relationships/image" Target="../media/image4640.png"/><Relationship Id="rId147" Type="http://schemas.openxmlformats.org/officeDocument/2006/relationships/image" Target="../media/image4661.png"/><Relationship Id="rId312" Type="http://schemas.openxmlformats.org/officeDocument/2006/relationships/image" Target="../media/image4743.png"/><Relationship Id="rId354" Type="http://schemas.openxmlformats.org/officeDocument/2006/relationships/image" Target="../media/image4764.png"/><Relationship Id="rId51" Type="http://schemas.openxmlformats.org/officeDocument/2006/relationships/image" Target="../media/image4613.png"/><Relationship Id="rId93" Type="http://schemas.openxmlformats.org/officeDocument/2006/relationships/image" Target="../media/image4634.png"/><Relationship Id="rId189" Type="http://schemas.openxmlformats.org/officeDocument/2006/relationships/image" Target="../media/image4682.png"/><Relationship Id="rId396" Type="http://schemas.openxmlformats.org/officeDocument/2006/relationships/image" Target="../media/image4785.png"/><Relationship Id="rId214" Type="http://schemas.openxmlformats.org/officeDocument/2006/relationships/customXml" Target="../ink/ink4893.xml"/><Relationship Id="rId256" Type="http://schemas.openxmlformats.org/officeDocument/2006/relationships/image" Target="../media/image4715.png"/><Relationship Id="rId298" Type="http://schemas.openxmlformats.org/officeDocument/2006/relationships/image" Target="../media/image4736.png"/><Relationship Id="rId421" Type="http://schemas.openxmlformats.org/officeDocument/2006/relationships/image" Target="../media/image4797.png"/><Relationship Id="rId463" Type="http://schemas.openxmlformats.org/officeDocument/2006/relationships/customXml" Target="../ink/ink5019.xml"/><Relationship Id="rId116" Type="http://schemas.openxmlformats.org/officeDocument/2006/relationships/customXml" Target="../ink/ink4844.xml"/><Relationship Id="rId158" Type="http://schemas.openxmlformats.org/officeDocument/2006/relationships/customXml" Target="../ink/ink4865.xml"/><Relationship Id="rId323" Type="http://schemas.openxmlformats.org/officeDocument/2006/relationships/customXml" Target="../ink/ink4948.xml"/><Relationship Id="rId20" Type="http://schemas.openxmlformats.org/officeDocument/2006/relationships/customXml" Target="../ink/ink4796.xml"/><Relationship Id="rId62" Type="http://schemas.openxmlformats.org/officeDocument/2006/relationships/customXml" Target="../ink/ink4817.xml"/><Relationship Id="rId365" Type="http://schemas.openxmlformats.org/officeDocument/2006/relationships/customXml" Target="../ink/ink4969.xml"/><Relationship Id="rId225" Type="http://schemas.openxmlformats.org/officeDocument/2006/relationships/image" Target="../media/image4700.png"/><Relationship Id="rId267" Type="http://schemas.openxmlformats.org/officeDocument/2006/relationships/customXml" Target="../ink/ink4920.xml"/><Relationship Id="rId432" Type="http://schemas.openxmlformats.org/officeDocument/2006/relationships/customXml" Target="../ink/ink5003.xml"/><Relationship Id="rId474" Type="http://schemas.openxmlformats.org/officeDocument/2006/relationships/image" Target="../media/image4823.png"/><Relationship Id="rId127" Type="http://schemas.openxmlformats.org/officeDocument/2006/relationships/image" Target="../media/image4651.png"/><Relationship Id="rId31" Type="http://schemas.openxmlformats.org/officeDocument/2006/relationships/image" Target="../media/image4603.png"/><Relationship Id="rId73" Type="http://schemas.openxmlformats.org/officeDocument/2006/relationships/image" Target="../media/image4624.png"/><Relationship Id="rId169" Type="http://schemas.openxmlformats.org/officeDocument/2006/relationships/image" Target="../media/image4672.png"/><Relationship Id="rId334" Type="http://schemas.openxmlformats.org/officeDocument/2006/relationships/image" Target="../media/image4754.png"/><Relationship Id="rId376" Type="http://schemas.openxmlformats.org/officeDocument/2006/relationships/image" Target="../media/image4775.png"/><Relationship Id="rId4" Type="http://schemas.openxmlformats.org/officeDocument/2006/relationships/customXml" Target="../ink/ink4788.xml"/><Relationship Id="rId180" Type="http://schemas.openxmlformats.org/officeDocument/2006/relationships/customXml" Target="../ink/ink4876.xml"/><Relationship Id="rId236" Type="http://schemas.openxmlformats.org/officeDocument/2006/relationships/image" Target="../media/image4705.png"/><Relationship Id="rId278" Type="http://schemas.openxmlformats.org/officeDocument/2006/relationships/image" Target="../media/image4726.png"/><Relationship Id="rId401" Type="http://schemas.openxmlformats.org/officeDocument/2006/relationships/customXml" Target="../ink/ink4987.xml"/><Relationship Id="rId443" Type="http://schemas.openxmlformats.org/officeDocument/2006/relationships/image" Target="../media/image4808.png"/><Relationship Id="rId303" Type="http://schemas.openxmlformats.org/officeDocument/2006/relationships/customXml" Target="../ink/ink4938.xml"/><Relationship Id="rId485" Type="http://schemas.openxmlformats.org/officeDocument/2006/relationships/customXml" Target="../ink/ink5030.xml"/><Relationship Id="rId42" Type="http://schemas.openxmlformats.org/officeDocument/2006/relationships/customXml" Target="../ink/ink4807.xml"/><Relationship Id="rId84" Type="http://schemas.openxmlformats.org/officeDocument/2006/relationships/customXml" Target="../ink/ink4828.xml"/><Relationship Id="rId138" Type="http://schemas.openxmlformats.org/officeDocument/2006/relationships/customXml" Target="../ink/ink4855.xml"/><Relationship Id="rId345" Type="http://schemas.openxmlformats.org/officeDocument/2006/relationships/customXml" Target="../ink/ink4959.xml"/><Relationship Id="rId387" Type="http://schemas.openxmlformats.org/officeDocument/2006/relationships/customXml" Target="../ink/ink4980.xml"/><Relationship Id="rId510" Type="http://schemas.openxmlformats.org/officeDocument/2006/relationships/image" Target="../media/image4841.png"/><Relationship Id="rId191" Type="http://schemas.openxmlformats.org/officeDocument/2006/relationships/image" Target="../media/image4683.png"/><Relationship Id="rId205" Type="http://schemas.openxmlformats.org/officeDocument/2006/relationships/image" Target="../media/image4690.png"/><Relationship Id="rId247" Type="http://schemas.openxmlformats.org/officeDocument/2006/relationships/customXml" Target="../ink/ink4910.xml"/><Relationship Id="rId412" Type="http://schemas.openxmlformats.org/officeDocument/2006/relationships/image" Target="../media/image4793.png"/><Relationship Id="rId107" Type="http://schemas.openxmlformats.org/officeDocument/2006/relationships/image" Target="../media/image4641.png"/><Relationship Id="rId289" Type="http://schemas.openxmlformats.org/officeDocument/2006/relationships/customXml" Target="../ink/ink4931.xml"/><Relationship Id="rId454" Type="http://schemas.openxmlformats.org/officeDocument/2006/relationships/image" Target="../media/image4813.png"/><Relationship Id="rId496" Type="http://schemas.openxmlformats.org/officeDocument/2006/relationships/image" Target="../media/image4834.png"/><Relationship Id="rId11" Type="http://schemas.openxmlformats.org/officeDocument/2006/relationships/image" Target="../media/image4593.png"/><Relationship Id="rId53" Type="http://schemas.openxmlformats.org/officeDocument/2006/relationships/image" Target="../media/image4614.png"/><Relationship Id="rId149" Type="http://schemas.openxmlformats.org/officeDocument/2006/relationships/image" Target="../media/image4662.png"/><Relationship Id="rId314" Type="http://schemas.openxmlformats.org/officeDocument/2006/relationships/image" Target="../media/image4744.png"/><Relationship Id="rId356" Type="http://schemas.openxmlformats.org/officeDocument/2006/relationships/image" Target="../media/image4765.png"/><Relationship Id="rId398" Type="http://schemas.openxmlformats.org/officeDocument/2006/relationships/image" Target="../media/image4786.png"/><Relationship Id="rId95" Type="http://schemas.openxmlformats.org/officeDocument/2006/relationships/image" Target="../media/image4635.png"/><Relationship Id="rId160" Type="http://schemas.openxmlformats.org/officeDocument/2006/relationships/customXml" Target="../ink/ink4866.xml"/><Relationship Id="rId216" Type="http://schemas.openxmlformats.org/officeDocument/2006/relationships/customXml" Target="../ink/ink4894.xml"/><Relationship Id="rId423" Type="http://schemas.openxmlformats.org/officeDocument/2006/relationships/image" Target="../media/image4798.png"/><Relationship Id="rId258" Type="http://schemas.openxmlformats.org/officeDocument/2006/relationships/image" Target="../media/image4716.png"/><Relationship Id="rId465" Type="http://schemas.openxmlformats.org/officeDocument/2006/relationships/customXml" Target="../ink/ink5020.xml"/><Relationship Id="rId22" Type="http://schemas.openxmlformats.org/officeDocument/2006/relationships/customXml" Target="../ink/ink4797.xml"/><Relationship Id="rId64" Type="http://schemas.openxmlformats.org/officeDocument/2006/relationships/customXml" Target="../ink/ink4818.xml"/><Relationship Id="rId118" Type="http://schemas.openxmlformats.org/officeDocument/2006/relationships/customXml" Target="../ink/ink4845.xml"/><Relationship Id="rId325" Type="http://schemas.openxmlformats.org/officeDocument/2006/relationships/customXml" Target="../ink/ink4949.xml"/><Relationship Id="rId367" Type="http://schemas.openxmlformats.org/officeDocument/2006/relationships/customXml" Target="../ink/ink4970.xml"/><Relationship Id="rId171" Type="http://schemas.openxmlformats.org/officeDocument/2006/relationships/image" Target="../media/image4673.png"/><Relationship Id="rId227" Type="http://schemas.openxmlformats.org/officeDocument/2006/relationships/image" Target="../media/image4701.png"/><Relationship Id="rId269" Type="http://schemas.openxmlformats.org/officeDocument/2006/relationships/customXml" Target="../ink/ink4921.xml"/><Relationship Id="rId434" Type="http://schemas.openxmlformats.org/officeDocument/2006/relationships/customXml" Target="../ink/ink5004.xml"/><Relationship Id="rId476" Type="http://schemas.openxmlformats.org/officeDocument/2006/relationships/image" Target="../media/image4824.png"/><Relationship Id="rId33" Type="http://schemas.openxmlformats.org/officeDocument/2006/relationships/image" Target="../media/image4604.png"/><Relationship Id="rId129" Type="http://schemas.openxmlformats.org/officeDocument/2006/relationships/image" Target="../media/image4652.png"/><Relationship Id="rId280" Type="http://schemas.openxmlformats.org/officeDocument/2006/relationships/image" Target="../media/image4727.png"/><Relationship Id="rId336" Type="http://schemas.openxmlformats.org/officeDocument/2006/relationships/image" Target="../media/image4755.png"/><Relationship Id="rId501" Type="http://schemas.openxmlformats.org/officeDocument/2006/relationships/customXml" Target="../ink/ink5038.xml"/><Relationship Id="rId75" Type="http://schemas.openxmlformats.org/officeDocument/2006/relationships/image" Target="../media/image4625.png"/><Relationship Id="rId140" Type="http://schemas.openxmlformats.org/officeDocument/2006/relationships/customXml" Target="../ink/ink4856.xml"/><Relationship Id="rId182" Type="http://schemas.openxmlformats.org/officeDocument/2006/relationships/customXml" Target="../ink/ink4877.xml"/><Relationship Id="rId378" Type="http://schemas.openxmlformats.org/officeDocument/2006/relationships/image" Target="../media/image4776.png"/><Relationship Id="rId403" Type="http://schemas.openxmlformats.org/officeDocument/2006/relationships/customXml" Target="../ink/ink4988.xml"/><Relationship Id="rId6" Type="http://schemas.openxmlformats.org/officeDocument/2006/relationships/customXml" Target="../ink/ink4789.xml"/><Relationship Id="rId238" Type="http://schemas.openxmlformats.org/officeDocument/2006/relationships/image" Target="../media/image4706.png"/><Relationship Id="rId445" Type="http://schemas.openxmlformats.org/officeDocument/2006/relationships/image" Target="../media/image4809.png"/><Relationship Id="rId487" Type="http://schemas.openxmlformats.org/officeDocument/2006/relationships/customXml" Target="../ink/ink5031.xml"/><Relationship Id="rId291" Type="http://schemas.openxmlformats.org/officeDocument/2006/relationships/customXml" Target="../ink/ink4932.xml"/><Relationship Id="rId305" Type="http://schemas.openxmlformats.org/officeDocument/2006/relationships/customXml" Target="../ink/ink4939.xml"/><Relationship Id="rId347" Type="http://schemas.openxmlformats.org/officeDocument/2006/relationships/customXml" Target="../ink/ink4960.xml"/><Relationship Id="rId512" Type="http://schemas.openxmlformats.org/officeDocument/2006/relationships/image" Target="../media/image4842.png"/><Relationship Id="rId44" Type="http://schemas.openxmlformats.org/officeDocument/2006/relationships/customXml" Target="../ink/ink4808.xml"/><Relationship Id="rId86" Type="http://schemas.openxmlformats.org/officeDocument/2006/relationships/customXml" Target="../ink/ink4829.xml"/><Relationship Id="rId151" Type="http://schemas.openxmlformats.org/officeDocument/2006/relationships/image" Target="../media/image4663.png"/><Relationship Id="rId389" Type="http://schemas.openxmlformats.org/officeDocument/2006/relationships/customXml" Target="../ink/ink4981.xml"/><Relationship Id="rId193" Type="http://schemas.openxmlformats.org/officeDocument/2006/relationships/image" Target="../media/image4684.png"/><Relationship Id="rId207" Type="http://schemas.openxmlformats.org/officeDocument/2006/relationships/image" Target="../media/image4691.png"/><Relationship Id="rId249" Type="http://schemas.openxmlformats.org/officeDocument/2006/relationships/customXml" Target="../ink/ink4911.xml"/><Relationship Id="rId414" Type="http://schemas.openxmlformats.org/officeDocument/2006/relationships/image" Target="../media/image4794.png"/><Relationship Id="rId456" Type="http://schemas.openxmlformats.org/officeDocument/2006/relationships/image" Target="../media/image4814.png"/><Relationship Id="rId498" Type="http://schemas.openxmlformats.org/officeDocument/2006/relationships/image" Target="../media/image4835.png"/><Relationship Id="rId13" Type="http://schemas.openxmlformats.org/officeDocument/2006/relationships/image" Target="../media/image4594.png"/><Relationship Id="rId109" Type="http://schemas.openxmlformats.org/officeDocument/2006/relationships/image" Target="../media/image4642.png"/><Relationship Id="rId260" Type="http://schemas.openxmlformats.org/officeDocument/2006/relationships/image" Target="../media/image4717.png"/><Relationship Id="rId316" Type="http://schemas.openxmlformats.org/officeDocument/2006/relationships/image" Target="../media/image4745.png"/><Relationship Id="rId55" Type="http://schemas.openxmlformats.org/officeDocument/2006/relationships/image" Target="../media/image4615.png"/><Relationship Id="rId97" Type="http://schemas.openxmlformats.org/officeDocument/2006/relationships/image" Target="../media/image4636.png"/><Relationship Id="rId120" Type="http://schemas.openxmlformats.org/officeDocument/2006/relationships/customXml" Target="../ink/ink4846.xml"/><Relationship Id="rId358" Type="http://schemas.openxmlformats.org/officeDocument/2006/relationships/image" Target="../media/image4766.png"/><Relationship Id="rId162" Type="http://schemas.openxmlformats.org/officeDocument/2006/relationships/customXml" Target="../ink/ink4867.xml"/><Relationship Id="rId218" Type="http://schemas.openxmlformats.org/officeDocument/2006/relationships/customXml" Target="../ink/ink4895.xml"/><Relationship Id="rId425" Type="http://schemas.openxmlformats.org/officeDocument/2006/relationships/image" Target="../media/image4799.png"/><Relationship Id="rId467" Type="http://schemas.openxmlformats.org/officeDocument/2006/relationships/customXml" Target="../ink/ink5021.xml"/><Relationship Id="rId271" Type="http://schemas.openxmlformats.org/officeDocument/2006/relationships/customXml" Target="../ink/ink4922.xml"/><Relationship Id="rId24" Type="http://schemas.openxmlformats.org/officeDocument/2006/relationships/customXml" Target="../ink/ink4798.xml"/><Relationship Id="rId66" Type="http://schemas.openxmlformats.org/officeDocument/2006/relationships/customXml" Target="../ink/ink4819.xml"/><Relationship Id="rId131" Type="http://schemas.openxmlformats.org/officeDocument/2006/relationships/image" Target="../media/image4653.png"/><Relationship Id="rId327" Type="http://schemas.openxmlformats.org/officeDocument/2006/relationships/customXml" Target="../ink/ink4950.xml"/><Relationship Id="rId369" Type="http://schemas.openxmlformats.org/officeDocument/2006/relationships/customXml" Target="../ink/ink4971.xml"/><Relationship Id="rId173" Type="http://schemas.openxmlformats.org/officeDocument/2006/relationships/image" Target="../media/image4674.png"/><Relationship Id="rId229" Type="http://schemas.openxmlformats.org/officeDocument/2006/relationships/image" Target="../media/image4702.png"/><Relationship Id="rId380" Type="http://schemas.openxmlformats.org/officeDocument/2006/relationships/image" Target="../media/image4777.png"/><Relationship Id="rId436" Type="http://schemas.openxmlformats.org/officeDocument/2006/relationships/customXml" Target="../ink/ink5005.xml"/><Relationship Id="rId240" Type="http://schemas.openxmlformats.org/officeDocument/2006/relationships/image" Target="../media/image4707.png"/><Relationship Id="rId478" Type="http://schemas.openxmlformats.org/officeDocument/2006/relationships/image" Target="../media/image4825.png"/><Relationship Id="rId35" Type="http://schemas.openxmlformats.org/officeDocument/2006/relationships/image" Target="../media/image4605.png"/><Relationship Id="rId77" Type="http://schemas.openxmlformats.org/officeDocument/2006/relationships/image" Target="../media/image4626.png"/><Relationship Id="rId100" Type="http://schemas.openxmlformats.org/officeDocument/2006/relationships/customXml" Target="../ink/ink4836.xml"/><Relationship Id="rId282" Type="http://schemas.openxmlformats.org/officeDocument/2006/relationships/image" Target="../media/image4728.png"/><Relationship Id="rId338" Type="http://schemas.openxmlformats.org/officeDocument/2006/relationships/image" Target="../media/image4756.png"/><Relationship Id="rId503" Type="http://schemas.openxmlformats.org/officeDocument/2006/relationships/customXml" Target="../ink/ink5039.xml"/><Relationship Id="rId8" Type="http://schemas.openxmlformats.org/officeDocument/2006/relationships/customXml" Target="../ink/ink4790.xml"/><Relationship Id="rId142" Type="http://schemas.openxmlformats.org/officeDocument/2006/relationships/customXml" Target="../ink/ink4857.xml"/><Relationship Id="rId184" Type="http://schemas.openxmlformats.org/officeDocument/2006/relationships/customXml" Target="../ink/ink4878.xml"/><Relationship Id="rId391" Type="http://schemas.openxmlformats.org/officeDocument/2006/relationships/customXml" Target="../ink/ink4982.xml"/><Relationship Id="rId405" Type="http://schemas.openxmlformats.org/officeDocument/2006/relationships/customXml" Target="../ink/ink4989.xml"/><Relationship Id="rId447" Type="http://schemas.openxmlformats.org/officeDocument/2006/relationships/image" Target="../media/image4810.png"/><Relationship Id="rId251" Type="http://schemas.openxmlformats.org/officeDocument/2006/relationships/customXml" Target="../ink/ink4912.xml"/><Relationship Id="rId489" Type="http://schemas.openxmlformats.org/officeDocument/2006/relationships/customXml" Target="../ink/ink5032.xml"/><Relationship Id="rId46" Type="http://schemas.openxmlformats.org/officeDocument/2006/relationships/customXml" Target="../ink/ink4809.xml"/><Relationship Id="rId293" Type="http://schemas.openxmlformats.org/officeDocument/2006/relationships/customXml" Target="../ink/ink4933.xml"/><Relationship Id="rId307" Type="http://schemas.openxmlformats.org/officeDocument/2006/relationships/customXml" Target="../ink/ink4940.xml"/><Relationship Id="rId349" Type="http://schemas.openxmlformats.org/officeDocument/2006/relationships/customXml" Target="../ink/ink4961.xml"/><Relationship Id="rId514" Type="http://schemas.openxmlformats.org/officeDocument/2006/relationships/image" Target="../media/image4843.png"/><Relationship Id="rId88" Type="http://schemas.openxmlformats.org/officeDocument/2006/relationships/customXml" Target="../ink/ink4830.xml"/><Relationship Id="rId111" Type="http://schemas.openxmlformats.org/officeDocument/2006/relationships/image" Target="../media/image4643.png"/><Relationship Id="rId153" Type="http://schemas.openxmlformats.org/officeDocument/2006/relationships/image" Target="../media/image4664.png"/><Relationship Id="rId195" Type="http://schemas.openxmlformats.org/officeDocument/2006/relationships/image" Target="../media/image4685.png"/><Relationship Id="rId209" Type="http://schemas.openxmlformats.org/officeDocument/2006/relationships/image" Target="../media/image4692.png"/><Relationship Id="rId360" Type="http://schemas.openxmlformats.org/officeDocument/2006/relationships/image" Target="../media/image4767.png"/><Relationship Id="rId416" Type="http://schemas.openxmlformats.org/officeDocument/2006/relationships/customXml" Target="../ink/ink4995.xml"/><Relationship Id="rId220" Type="http://schemas.openxmlformats.org/officeDocument/2006/relationships/customXml" Target="../ink/ink4896.xml"/><Relationship Id="rId458" Type="http://schemas.openxmlformats.org/officeDocument/2006/relationships/image" Target="../media/image4815.png"/><Relationship Id="rId15" Type="http://schemas.openxmlformats.org/officeDocument/2006/relationships/image" Target="../media/image4595.png"/><Relationship Id="rId57" Type="http://schemas.openxmlformats.org/officeDocument/2006/relationships/image" Target="../media/image4616.png"/><Relationship Id="rId262" Type="http://schemas.openxmlformats.org/officeDocument/2006/relationships/image" Target="../media/image4718.png"/><Relationship Id="rId318" Type="http://schemas.openxmlformats.org/officeDocument/2006/relationships/image" Target="../media/image4746.png"/><Relationship Id="rId99" Type="http://schemas.openxmlformats.org/officeDocument/2006/relationships/image" Target="../media/image4637.png"/><Relationship Id="rId122" Type="http://schemas.openxmlformats.org/officeDocument/2006/relationships/customXml" Target="../ink/ink4847.xml"/><Relationship Id="rId164" Type="http://schemas.openxmlformats.org/officeDocument/2006/relationships/customXml" Target="../ink/ink4868.xml"/><Relationship Id="rId371" Type="http://schemas.openxmlformats.org/officeDocument/2006/relationships/customXml" Target="../ink/ink4972.xml"/><Relationship Id="rId427" Type="http://schemas.openxmlformats.org/officeDocument/2006/relationships/image" Target="../media/image4800.png"/><Relationship Id="rId469" Type="http://schemas.openxmlformats.org/officeDocument/2006/relationships/customXml" Target="../ink/ink5022.xml"/><Relationship Id="rId26" Type="http://schemas.openxmlformats.org/officeDocument/2006/relationships/customXml" Target="../ink/ink4799.xml"/><Relationship Id="rId231" Type="http://schemas.openxmlformats.org/officeDocument/2006/relationships/image" Target="../media/image4703.png"/><Relationship Id="rId273" Type="http://schemas.openxmlformats.org/officeDocument/2006/relationships/customXml" Target="../ink/ink4923.xml"/><Relationship Id="rId329" Type="http://schemas.openxmlformats.org/officeDocument/2006/relationships/customXml" Target="../ink/ink4951.xml"/><Relationship Id="rId480" Type="http://schemas.openxmlformats.org/officeDocument/2006/relationships/image" Target="../media/image4826.png"/><Relationship Id="rId68" Type="http://schemas.openxmlformats.org/officeDocument/2006/relationships/customXml" Target="../ink/ink4820.xml"/><Relationship Id="rId133" Type="http://schemas.openxmlformats.org/officeDocument/2006/relationships/image" Target="../media/image4654.png"/><Relationship Id="rId175" Type="http://schemas.openxmlformats.org/officeDocument/2006/relationships/image" Target="../media/image4675.png"/><Relationship Id="rId340" Type="http://schemas.openxmlformats.org/officeDocument/2006/relationships/image" Target="../media/image4757.png"/><Relationship Id="rId200" Type="http://schemas.openxmlformats.org/officeDocument/2006/relationships/customXml" Target="../ink/ink4886.xml"/><Relationship Id="rId382" Type="http://schemas.openxmlformats.org/officeDocument/2006/relationships/image" Target="../media/image4778.png"/><Relationship Id="rId438" Type="http://schemas.openxmlformats.org/officeDocument/2006/relationships/customXml" Target="../ink/ink5006.xml"/><Relationship Id="rId242" Type="http://schemas.openxmlformats.org/officeDocument/2006/relationships/image" Target="../media/image4708.png"/><Relationship Id="rId284" Type="http://schemas.openxmlformats.org/officeDocument/2006/relationships/image" Target="../media/image4729.png"/><Relationship Id="rId491" Type="http://schemas.openxmlformats.org/officeDocument/2006/relationships/customXml" Target="../ink/ink5033.xml"/><Relationship Id="rId505" Type="http://schemas.openxmlformats.org/officeDocument/2006/relationships/customXml" Target="../ink/ink5040.xml"/><Relationship Id="rId37" Type="http://schemas.openxmlformats.org/officeDocument/2006/relationships/image" Target="../media/image4606.png"/><Relationship Id="rId79" Type="http://schemas.openxmlformats.org/officeDocument/2006/relationships/image" Target="../media/image4627.png"/><Relationship Id="rId102" Type="http://schemas.openxmlformats.org/officeDocument/2006/relationships/customXml" Target="../ink/ink4837.xml"/><Relationship Id="rId144" Type="http://schemas.openxmlformats.org/officeDocument/2006/relationships/customXml" Target="../ink/ink4858.xml"/><Relationship Id="rId90" Type="http://schemas.openxmlformats.org/officeDocument/2006/relationships/customXml" Target="../ink/ink4831.xml"/><Relationship Id="rId186" Type="http://schemas.openxmlformats.org/officeDocument/2006/relationships/customXml" Target="../ink/ink4879.xml"/><Relationship Id="rId351" Type="http://schemas.openxmlformats.org/officeDocument/2006/relationships/customXml" Target="../ink/ink4962.xml"/><Relationship Id="rId393" Type="http://schemas.openxmlformats.org/officeDocument/2006/relationships/customXml" Target="../ink/ink4983.xml"/><Relationship Id="rId407" Type="http://schemas.openxmlformats.org/officeDocument/2006/relationships/customXml" Target="../ink/ink4990.xml"/><Relationship Id="rId449" Type="http://schemas.openxmlformats.org/officeDocument/2006/relationships/image" Target="../media/image4811.png"/><Relationship Id="rId211" Type="http://schemas.openxmlformats.org/officeDocument/2006/relationships/image" Target="../media/image4693.png"/><Relationship Id="rId253" Type="http://schemas.openxmlformats.org/officeDocument/2006/relationships/customXml" Target="../ink/ink4913.xml"/><Relationship Id="rId295" Type="http://schemas.openxmlformats.org/officeDocument/2006/relationships/customXml" Target="../ink/ink4934.xml"/><Relationship Id="rId309" Type="http://schemas.openxmlformats.org/officeDocument/2006/relationships/customXml" Target="../ink/ink4941.xml"/><Relationship Id="rId460" Type="http://schemas.openxmlformats.org/officeDocument/2006/relationships/image" Target="../media/image4816.png"/><Relationship Id="rId516" Type="http://schemas.openxmlformats.org/officeDocument/2006/relationships/image" Target="../media/image4844.png"/><Relationship Id="rId48" Type="http://schemas.openxmlformats.org/officeDocument/2006/relationships/customXml" Target="../ink/ink4810.xml"/><Relationship Id="rId113" Type="http://schemas.openxmlformats.org/officeDocument/2006/relationships/image" Target="../media/image4644.png"/><Relationship Id="rId320" Type="http://schemas.openxmlformats.org/officeDocument/2006/relationships/image" Target="../media/image4747.png"/><Relationship Id="rId155" Type="http://schemas.openxmlformats.org/officeDocument/2006/relationships/image" Target="../media/image4665.png"/><Relationship Id="rId197" Type="http://schemas.openxmlformats.org/officeDocument/2006/relationships/image" Target="../media/image4686.png"/><Relationship Id="rId362" Type="http://schemas.openxmlformats.org/officeDocument/2006/relationships/image" Target="../media/image4768.png"/><Relationship Id="rId418" Type="http://schemas.openxmlformats.org/officeDocument/2006/relationships/customXml" Target="../ink/ink4996.xml"/><Relationship Id="rId222" Type="http://schemas.openxmlformats.org/officeDocument/2006/relationships/customXml" Target="../ink/ink4897.xml"/><Relationship Id="rId264" Type="http://schemas.openxmlformats.org/officeDocument/2006/relationships/image" Target="../media/image4719.png"/><Relationship Id="rId471" Type="http://schemas.openxmlformats.org/officeDocument/2006/relationships/customXml" Target="../ink/ink5023.xml"/><Relationship Id="rId17" Type="http://schemas.openxmlformats.org/officeDocument/2006/relationships/image" Target="../media/image4596.png"/><Relationship Id="rId59" Type="http://schemas.openxmlformats.org/officeDocument/2006/relationships/image" Target="../media/image4617.png"/><Relationship Id="rId124" Type="http://schemas.openxmlformats.org/officeDocument/2006/relationships/customXml" Target="../ink/ink4848.xml"/><Relationship Id="rId70" Type="http://schemas.openxmlformats.org/officeDocument/2006/relationships/customXml" Target="../ink/ink4821.xml"/><Relationship Id="rId166" Type="http://schemas.openxmlformats.org/officeDocument/2006/relationships/customXml" Target="../ink/ink4869.xml"/><Relationship Id="rId331" Type="http://schemas.openxmlformats.org/officeDocument/2006/relationships/customXml" Target="../ink/ink4952.xml"/><Relationship Id="rId373" Type="http://schemas.openxmlformats.org/officeDocument/2006/relationships/customXml" Target="../ink/ink4973.xml"/><Relationship Id="rId429" Type="http://schemas.openxmlformats.org/officeDocument/2006/relationships/image" Target="../media/image480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4704.png"/><Relationship Id="rId440" Type="http://schemas.openxmlformats.org/officeDocument/2006/relationships/customXml" Target="../ink/ink5007.xml"/><Relationship Id="rId28" Type="http://schemas.openxmlformats.org/officeDocument/2006/relationships/customXml" Target="../ink/ink4800.xml"/><Relationship Id="rId275" Type="http://schemas.openxmlformats.org/officeDocument/2006/relationships/customXml" Target="../ink/ink4924.xml"/><Relationship Id="rId300" Type="http://schemas.openxmlformats.org/officeDocument/2006/relationships/image" Target="../media/image4737.png"/><Relationship Id="rId482" Type="http://schemas.openxmlformats.org/officeDocument/2006/relationships/image" Target="../media/image4827.png"/><Relationship Id="rId81" Type="http://schemas.openxmlformats.org/officeDocument/2006/relationships/image" Target="../media/image4628.png"/><Relationship Id="rId135" Type="http://schemas.openxmlformats.org/officeDocument/2006/relationships/image" Target="../media/image4655.png"/><Relationship Id="rId177" Type="http://schemas.openxmlformats.org/officeDocument/2006/relationships/image" Target="../media/image4676.png"/><Relationship Id="rId342" Type="http://schemas.openxmlformats.org/officeDocument/2006/relationships/image" Target="../media/image4758.png"/><Relationship Id="rId384" Type="http://schemas.openxmlformats.org/officeDocument/2006/relationships/image" Target="../media/image4779.png"/><Relationship Id="rId202" Type="http://schemas.openxmlformats.org/officeDocument/2006/relationships/customXml" Target="../ink/ink4887.xml"/><Relationship Id="rId244" Type="http://schemas.openxmlformats.org/officeDocument/2006/relationships/image" Target="../media/image4709.png"/><Relationship Id="rId39" Type="http://schemas.openxmlformats.org/officeDocument/2006/relationships/image" Target="../media/image4607.png"/><Relationship Id="rId286" Type="http://schemas.openxmlformats.org/officeDocument/2006/relationships/image" Target="../media/image4730.png"/><Relationship Id="rId451" Type="http://schemas.openxmlformats.org/officeDocument/2006/relationships/customXml" Target="../ink/ink5013.xml"/><Relationship Id="rId493" Type="http://schemas.openxmlformats.org/officeDocument/2006/relationships/customXml" Target="../ink/ink5034.xml"/><Relationship Id="rId507" Type="http://schemas.openxmlformats.org/officeDocument/2006/relationships/customXml" Target="../ink/ink5041.xml"/><Relationship Id="rId50" Type="http://schemas.openxmlformats.org/officeDocument/2006/relationships/customXml" Target="../ink/ink4811.xml"/><Relationship Id="rId104" Type="http://schemas.openxmlformats.org/officeDocument/2006/relationships/customXml" Target="../ink/ink4838.xml"/><Relationship Id="rId146" Type="http://schemas.openxmlformats.org/officeDocument/2006/relationships/customXml" Target="../ink/ink4859.xml"/><Relationship Id="rId188" Type="http://schemas.openxmlformats.org/officeDocument/2006/relationships/customXml" Target="../ink/ink4880.xml"/><Relationship Id="rId311" Type="http://schemas.openxmlformats.org/officeDocument/2006/relationships/customXml" Target="../ink/ink4942.xml"/><Relationship Id="rId353" Type="http://schemas.openxmlformats.org/officeDocument/2006/relationships/customXml" Target="../ink/ink4963.xml"/><Relationship Id="rId395" Type="http://schemas.openxmlformats.org/officeDocument/2006/relationships/customXml" Target="../ink/ink4984.xml"/><Relationship Id="rId409" Type="http://schemas.openxmlformats.org/officeDocument/2006/relationships/customXml" Target="../ink/ink4991.xml"/><Relationship Id="rId92" Type="http://schemas.openxmlformats.org/officeDocument/2006/relationships/customXml" Target="../ink/ink4832.xml"/><Relationship Id="rId213" Type="http://schemas.openxmlformats.org/officeDocument/2006/relationships/image" Target="../media/image4694.png"/><Relationship Id="rId420" Type="http://schemas.openxmlformats.org/officeDocument/2006/relationships/customXml" Target="../ink/ink4997.xml"/><Relationship Id="rId255" Type="http://schemas.openxmlformats.org/officeDocument/2006/relationships/customXml" Target="../ink/ink4914.xml"/><Relationship Id="rId297" Type="http://schemas.openxmlformats.org/officeDocument/2006/relationships/customXml" Target="../ink/ink4935.xml"/><Relationship Id="rId462" Type="http://schemas.openxmlformats.org/officeDocument/2006/relationships/image" Target="../media/image4817.png"/><Relationship Id="rId518" Type="http://schemas.openxmlformats.org/officeDocument/2006/relationships/image" Target="../media/image4845.png"/><Relationship Id="rId115" Type="http://schemas.openxmlformats.org/officeDocument/2006/relationships/image" Target="../media/image4645.png"/><Relationship Id="rId157" Type="http://schemas.openxmlformats.org/officeDocument/2006/relationships/image" Target="../media/image4666.png"/><Relationship Id="rId322" Type="http://schemas.openxmlformats.org/officeDocument/2006/relationships/image" Target="../media/image4748.png"/><Relationship Id="rId364" Type="http://schemas.openxmlformats.org/officeDocument/2006/relationships/image" Target="../media/image4769.png"/><Relationship Id="rId61" Type="http://schemas.openxmlformats.org/officeDocument/2006/relationships/image" Target="../media/image4618.png"/><Relationship Id="rId199" Type="http://schemas.openxmlformats.org/officeDocument/2006/relationships/image" Target="../media/image4687.png"/><Relationship Id="rId19" Type="http://schemas.openxmlformats.org/officeDocument/2006/relationships/image" Target="../media/image4597.png"/><Relationship Id="rId224" Type="http://schemas.openxmlformats.org/officeDocument/2006/relationships/customXml" Target="../ink/ink4898.xml"/><Relationship Id="rId266" Type="http://schemas.openxmlformats.org/officeDocument/2006/relationships/image" Target="../media/image4720.png"/><Relationship Id="rId431" Type="http://schemas.openxmlformats.org/officeDocument/2006/relationships/image" Target="../media/image4802.png"/><Relationship Id="rId473" Type="http://schemas.openxmlformats.org/officeDocument/2006/relationships/customXml" Target="../ink/ink5024.xml"/><Relationship Id="rId30" Type="http://schemas.openxmlformats.org/officeDocument/2006/relationships/customXml" Target="../ink/ink4801.xml"/><Relationship Id="rId126" Type="http://schemas.openxmlformats.org/officeDocument/2006/relationships/customXml" Target="../ink/ink4849.xml"/><Relationship Id="rId168" Type="http://schemas.openxmlformats.org/officeDocument/2006/relationships/customXml" Target="../ink/ink4870.xml"/><Relationship Id="rId333" Type="http://schemas.openxmlformats.org/officeDocument/2006/relationships/customXml" Target="../ink/ink4953.xml"/><Relationship Id="rId72" Type="http://schemas.openxmlformats.org/officeDocument/2006/relationships/customXml" Target="../ink/ink4822.xml"/><Relationship Id="rId375" Type="http://schemas.openxmlformats.org/officeDocument/2006/relationships/customXml" Target="../ink/ink4974.xml"/><Relationship Id="rId3" Type="http://schemas.openxmlformats.org/officeDocument/2006/relationships/image" Target="../media/image4589.png"/><Relationship Id="rId235" Type="http://schemas.openxmlformats.org/officeDocument/2006/relationships/customXml" Target="../ink/ink4904.xml"/><Relationship Id="rId277" Type="http://schemas.openxmlformats.org/officeDocument/2006/relationships/customXml" Target="../ink/ink4925.xml"/><Relationship Id="rId400" Type="http://schemas.openxmlformats.org/officeDocument/2006/relationships/image" Target="../media/image4787.png"/><Relationship Id="rId442" Type="http://schemas.openxmlformats.org/officeDocument/2006/relationships/customXml" Target="../ink/ink5008.xml"/><Relationship Id="rId484" Type="http://schemas.openxmlformats.org/officeDocument/2006/relationships/image" Target="../media/image4828.png"/><Relationship Id="rId137" Type="http://schemas.openxmlformats.org/officeDocument/2006/relationships/image" Target="../media/image4656.png"/><Relationship Id="rId302" Type="http://schemas.openxmlformats.org/officeDocument/2006/relationships/image" Target="../media/image4738.png"/><Relationship Id="rId344" Type="http://schemas.openxmlformats.org/officeDocument/2006/relationships/image" Target="../media/image4759.png"/><Relationship Id="rId41" Type="http://schemas.openxmlformats.org/officeDocument/2006/relationships/image" Target="../media/image4608.png"/><Relationship Id="rId83" Type="http://schemas.openxmlformats.org/officeDocument/2006/relationships/image" Target="../media/image4629.png"/><Relationship Id="rId179" Type="http://schemas.openxmlformats.org/officeDocument/2006/relationships/image" Target="../media/image4677.png"/><Relationship Id="rId386" Type="http://schemas.openxmlformats.org/officeDocument/2006/relationships/image" Target="../media/image4780.png"/><Relationship Id="rId190" Type="http://schemas.openxmlformats.org/officeDocument/2006/relationships/customXml" Target="../ink/ink4881.xml"/><Relationship Id="rId204" Type="http://schemas.openxmlformats.org/officeDocument/2006/relationships/customXml" Target="../ink/ink4888.xml"/><Relationship Id="rId246" Type="http://schemas.openxmlformats.org/officeDocument/2006/relationships/image" Target="../media/image4710.png"/><Relationship Id="rId288" Type="http://schemas.openxmlformats.org/officeDocument/2006/relationships/image" Target="../media/image4731.png"/><Relationship Id="rId411" Type="http://schemas.openxmlformats.org/officeDocument/2006/relationships/customXml" Target="../ink/ink4992.xml"/><Relationship Id="rId453" Type="http://schemas.openxmlformats.org/officeDocument/2006/relationships/customXml" Target="../ink/ink5014.xml"/><Relationship Id="rId509" Type="http://schemas.openxmlformats.org/officeDocument/2006/relationships/customXml" Target="../ink/ink5042.xml"/><Relationship Id="rId106" Type="http://schemas.openxmlformats.org/officeDocument/2006/relationships/customXml" Target="../ink/ink4839.xml"/><Relationship Id="rId313" Type="http://schemas.openxmlformats.org/officeDocument/2006/relationships/customXml" Target="../ink/ink4943.xml"/><Relationship Id="rId495" Type="http://schemas.openxmlformats.org/officeDocument/2006/relationships/customXml" Target="../ink/ink5035.xml"/><Relationship Id="rId10" Type="http://schemas.openxmlformats.org/officeDocument/2006/relationships/customXml" Target="../ink/ink4791.xml"/><Relationship Id="rId52" Type="http://schemas.openxmlformats.org/officeDocument/2006/relationships/customXml" Target="../ink/ink4812.xml"/><Relationship Id="rId94" Type="http://schemas.openxmlformats.org/officeDocument/2006/relationships/customXml" Target="../ink/ink4833.xml"/><Relationship Id="rId148" Type="http://schemas.openxmlformats.org/officeDocument/2006/relationships/customXml" Target="../ink/ink4860.xml"/><Relationship Id="rId355" Type="http://schemas.openxmlformats.org/officeDocument/2006/relationships/customXml" Target="../ink/ink4964.xml"/><Relationship Id="rId397" Type="http://schemas.openxmlformats.org/officeDocument/2006/relationships/customXml" Target="../ink/ink4985.xml"/><Relationship Id="rId215" Type="http://schemas.openxmlformats.org/officeDocument/2006/relationships/image" Target="../media/image4695.png"/><Relationship Id="rId257" Type="http://schemas.openxmlformats.org/officeDocument/2006/relationships/customXml" Target="../ink/ink4915.xml"/><Relationship Id="rId422" Type="http://schemas.openxmlformats.org/officeDocument/2006/relationships/customXml" Target="../ink/ink4998.xml"/><Relationship Id="rId464" Type="http://schemas.openxmlformats.org/officeDocument/2006/relationships/image" Target="../media/image4818.png"/><Relationship Id="rId299" Type="http://schemas.openxmlformats.org/officeDocument/2006/relationships/customXml" Target="../ink/ink4936.xml"/><Relationship Id="rId63" Type="http://schemas.openxmlformats.org/officeDocument/2006/relationships/image" Target="../media/image4619.png"/><Relationship Id="rId159" Type="http://schemas.openxmlformats.org/officeDocument/2006/relationships/image" Target="../media/image4667.png"/><Relationship Id="rId366" Type="http://schemas.openxmlformats.org/officeDocument/2006/relationships/image" Target="../media/image4770.png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888.png"/><Relationship Id="rId21" Type="http://schemas.openxmlformats.org/officeDocument/2006/relationships/image" Target="../media/image4599.png"/><Relationship Id="rId324" Type="http://schemas.openxmlformats.org/officeDocument/2006/relationships/customXml" Target="../ink/ink5210.xml"/><Relationship Id="rId531" Type="http://schemas.openxmlformats.org/officeDocument/2006/relationships/image" Target="../media/image5093.png"/><Relationship Id="rId170" Type="http://schemas.openxmlformats.org/officeDocument/2006/relationships/customXml" Target="../ink/ink5131.xml"/><Relationship Id="rId268" Type="http://schemas.openxmlformats.org/officeDocument/2006/relationships/image" Target="../media/image4963.png"/><Relationship Id="rId475" Type="http://schemas.openxmlformats.org/officeDocument/2006/relationships/image" Target="../media/image5065.png"/><Relationship Id="rId32" Type="http://schemas.openxmlformats.org/officeDocument/2006/relationships/customXml" Target="../ink/ink5062.xml"/><Relationship Id="rId128" Type="http://schemas.openxmlformats.org/officeDocument/2006/relationships/customXml" Target="../ink/ink5110.xml"/><Relationship Id="rId335" Type="http://schemas.openxmlformats.org/officeDocument/2006/relationships/image" Target="../media/image4995.png"/><Relationship Id="rId542" Type="http://schemas.openxmlformats.org/officeDocument/2006/relationships/customXml" Target="../ink/ink5319.xml"/><Relationship Id="rId181" Type="http://schemas.openxmlformats.org/officeDocument/2006/relationships/customXml" Target="../ink/ink5137.xml"/><Relationship Id="rId402" Type="http://schemas.openxmlformats.org/officeDocument/2006/relationships/customXml" Target="../ink/ink5249.xml"/><Relationship Id="rId279" Type="http://schemas.openxmlformats.org/officeDocument/2006/relationships/image" Target="../media/image4968.png"/><Relationship Id="rId486" Type="http://schemas.openxmlformats.org/officeDocument/2006/relationships/customXml" Target="../ink/ink5291.xml"/><Relationship Id="rId43" Type="http://schemas.openxmlformats.org/officeDocument/2006/relationships/image" Target="../media/image4852.png"/><Relationship Id="rId139" Type="http://schemas.openxmlformats.org/officeDocument/2006/relationships/image" Target="../media/image4899.png"/><Relationship Id="rId346" Type="http://schemas.openxmlformats.org/officeDocument/2006/relationships/customXml" Target="../ink/ink5221.xml"/><Relationship Id="rId192" Type="http://schemas.openxmlformats.org/officeDocument/2006/relationships/image" Target="../media/image4925.png"/><Relationship Id="rId206" Type="http://schemas.openxmlformats.org/officeDocument/2006/relationships/image" Target="../media/image4932.png"/><Relationship Id="rId413" Type="http://schemas.openxmlformats.org/officeDocument/2006/relationships/image" Target="../media/image5034.png"/><Relationship Id="rId248" Type="http://schemas.openxmlformats.org/officeDocument/2006/relationships/image" Target="../media/image4953.png"/><Relationship Id="rId455" Type="http://schemas.openxmlformats.org/officeDocument/2006/relationships/image" Target="../media/image5055.png"/><Relationship Id="rId497" Type="http://schemas.openxmlformats.org/officeDocument/2006/relationships/image" Target="../media/image5076.png"/><Relationship Id="rId12" Type="http://schemas.openxmlformats.org/officeDocument/2006/relationships/customXml" Target="../ink/ink5052.xml"/><Relationship Id="rId108" Type="http://schemas.openxmlformats.org/officeDocument/2006/relationships/customXml" Target="../ink/ink5100.xml"/><Relationship Id="rId315" Type="http://schemas.openxmlformats.org/officeDocument/2006/relationships/customXml" Target="../ink/ink5205.xml"/><Relationship Id="rId357" Type="http://schemas.openxmlformats.org/officeDocument/2006/relationships/image" Target="../media/image5006.png"/><Relationship Id="rId522" Type="http://schemas.openxmlformats.org/officeDocument/2006/relationships/customXml" Target="../ink/ink5309.xml"/><Relationship Id="rId54" Type="http://schemas.openxmlformats.org/officeDocument/2006/relationships/customXml" Target="../ink/ink5073.xml"/><Relationship Id="rId96" Type="http://schemas.openxmlformats.org/officeDocument/2006/relationships/customXml" Target="../ink/ink5094.xml"/><Relationship Id="rId161" Type="http://schemas.openxmlformats.org/officeDocument/2006/relationships/image" Target="../media/image4910.png"/><Relationship Id="rId217" Type="http://schemas.openxmlformats.org/officeDocument/2006/relationships/customXml" Target="../ink/ink5155.xml"/><Relationship Id="rId399" Type="http://schemas.openxmlformats.org/officeDocument/2006/relationships/image" Target="../media/image5027.png"/><Relationship Id="rId259" Type="http://schemas.openxmlformats.org/officeDocument/2006/relationships/customXml" Target="../ink/ink5176.xml"/><Relationship Id="rId424" Type="http://schemas.openxmlformats.org/officeDocument/2006/relationships/customXml" Target="../ink/ink5260.xml"/><Relationship Id="rId466" Type="http://schemas.openxmlformats.org/officeDocument/2006/relationships/customXml" Target="../ink/ink5281.xml"/><Relationship Id="rId23" Type="http://schemas.openxmlformats.org/officeDocument/2006/relationships/image" Target="../media/image4600.png"/><Relationship Id="rId119" Type="http://schemas.openxmlformats.org/officeDocument/2006/relationships/image" Target="../media/image4889.png"/><Relationship Id="rId270" Type="http://schemas.openxmlformats.org/officeDocument/2006/relationships/image" Target="../media/image4964.png"/><Relationship Id="rId326" Type="http://schemas.openxmlformats.org/officeDocument/2006/relationships/customXml" Target="../ink/ink5211.xml"/><Relationship Id="rId533" Type="http://schemas.openxmlformats.org/officeDocument/2006/relationships/image" Target="../media/image5094.png"/><Relationship Id="rId65" Type="http://schemas.openxmlformats.org/officeDocument/2006/relationships/image" Target="../media/image4862.png"/><Relationship Id="rId130" Type="http://schemas.openxmlformats.org/officeDocument/2006/relationships/customXml" Target="../ink/ink5111.xml"/><Relationship Id="rId368" Type="http://schemas.openxmlformats.org/officeDocument/2006/relationships/customXml" Target="../ink/ink5232.xml"/><Relationship Id="rId172" Type="http://schemas.openxmlformats.org/officeDocument/2006/relationships/image" Target="../media/image4915.png"/><Relationship Id="rId228" Type="http://schemas.openxmlformats.org/officeDocument/2006/relationships/image" Target="../media/image4943.png"/><Relationship Id="rId435" Type="http://schemas.openxmlformats.org/officeDocument/2006/relationships/image" Target="../media/image5045.png"/><Relationship Id="rId477" Type="http://schemas.openxmlformats.org/officeDocument/2006/relationships/image" Target="../media/image5066.png"/><Relationship Id="rId281" Type="http://schemas.openxmlformats.org/officeDocument/2006/relationships/image" Target="../media/image4969.png"/><Relationship Id="rId337" Type="http://schemas.openxmlformats.org/officeDocument/2006/relationships/image" Target="../media/image4996.png"/><Relationship Id="rId502" Type="http://schemas.openxmlformats.org/officeDocument/2006/relationships/customXml" Target="../ink/ink5299.xml"/><Relationship Id="rId34" Type="http://schemas.openxmlformats.org/officeDocument/2006/relationships/customXml" Target="../ink/ink5063.xml"/><Relationship Id="rId76" Type="http://schemas.openxmlformats.org/officeDocument/2006/relationships/customXml" Target="../ink/ink5084.xml"/><Relationship Id="rId141" Type="http://schemas.openxmlformats.org/officeDocument/2006/relationships/image" Target="../media/image4900.png"/><Relationship Id="rId379" Type="http://schemas.openxmlformats.org/officeDocument/2006/relationships/image" Target="../media/image5017.png"/><Relationship Id="rId544" Type="http://schemas.openxmlformats.org/officeDocument/2006/relationships/customXml" Target="../ink/ink5320.xml"/><Relationship Id="rId7" Type="http://schemas.openxmlformats.org/officeDocument/2006/relationships/image" Target="../media/image4592.png"/><Relationship Id="rId183" Type="http://schemas.openxmlformats.org/officeDocument/2006/relationships/customXml" Target="../ink/ink5138.xml"/><Relationship Id="rId239" Type="http://schemas.openxmlformats.org/officeDocument/2006/relationships/customXml" Target="../ink/ink5166.xml"/><Relationship Id="rId390" Type="http://schemas.openxmlformats.org/officeDocument/2006/relationships/customXml" Target="../ink/ink5243.xml"/><Relationship Id="rId404" Type="http://schemas.openxmlformats.org/officeDocument/2006/relationships/customXml" Target="../ink/ink5250.xml"/><Relationship Id="rId446" Type="http://schemas.openxmlformats.org/officeDocument/2006/relationships/customXml" Target="../ink/ink5271.xml"/><Relationship Id="rId250" Type="http://schemas.openxmlformats.org/officeDocument/2006/relationships/image" Target="../media/image4954.png"/><Relationship Id="rId292" Type="http://schemas.openxmlformats.org/officeDocument/2006/relationships/customXml" Target="../ink/ink5193.xml"/><Relationship Id="rId306" Type="http://schemas.openxmlformats.org/officeDocument/2006/relationships/image" Target="../media/image4981.png"/><Relationship Id="rId488" Type="http://schemas.openxmlformats.org/officeDocument/2006/relationships/customXml" Target="../ink/ink5292.xml"/><Relationship Id="rId45" Type="http://schemas.openxmlformats.org/officeDocument/2006/relationships/image" Target="../media/image4853.png"/><Relationship Id="rId87" Type="http://schemas.openxmlformats.org/officeDocument/2006/relationships/image" Target="../media/image4873.png"/><Relationship Id="rId110" Type="http://schemas.openxmlformats.org/officeDocument/2006/relationships/customXml" Target="../ink/ink5101.xml"/><Relationship Id="rId348" Type="http://schemas.openxmlformats.org/officeDocument/2006/relationships/customXml" Target="../ink/ink5222.xml"/><Relationship Id="rId513" Type="http://schemas.openxmlformats.org/officeDocument/2006/relationships/image" Target="../media/image5084.png"/><Relationship Id="rId152" Type="http://schemas.openxmlformats.org/officeDocument/2006/relationships/customXml" Target="../ink/ink5122.xml"/><Relationship Id="rId194" Type="http://schemas.openxmlformats.org/officeDocument/2006/relationships/image" Target="../media/image4926.png"/><Relationship Id="rId208" Type="http://schemas.openxmlformats.org/officeDocument/2006/relationships/image" Target="../media/image4933.png"/><Relationship Id="rId415" Type="http://schemas.openxmlformats.org/officeDocument/2006/relationships/image" Target="../media/image5035.png"/><Relationship Id="rId457" Type="http://schemas.openxmlformats.org/officeDocument/2006/relationships/image" Target="../media/image5056.png"/><Relationship Id="rId261" Type="http://schemas.openxmlformats.org/officeDocument/2006/relationships/customXml" Target="../ink/ink5177.xml"/><Relationship Id="rId499" Type="http://schemas.openxmlformats.org/officeDocument/2006/relationships/image" Target="../media/image5077.png"/><Relationship Id="rId14" Type="http://schemas.openxmlformats.org/officeDocument/2006/relationships/customXml" Target="../ink/ink5053.xml"/><Relationship Id="rId56" Type="http://schemas.openxmlformats.org/officeDocument/2006/relationships/customXml" Target="../ink/ink5074.xml"/><Relationship Id="rId317" Type="http://schemas.openxmlformats.org/officeDocument/2006/relationships/customXml" Target="../ink/ink5206.xml"/><Relationship Id="rId359" Type="http://schemas.openxmlformats.org/officeDocument/2006/relationships/image" Target="../media/image5007.png"/><Relationship Id="rId524" Type="http://schemas.openxmlformats.org/officeDocument/2006/relationships/customXml" Target="../ink/ink5310.xml"/><Relationship Id="rId98" Type="http://schemas.openxmlformats.org/officeDocument/2006/relationships/customXml" Target="../ink/ink5095.xml"/><Relationship Id="rId121" Type="http://schemas.openxmlformats.org/officeDocument/2006/relationships/image" Target="../media/image4890.png"/><Relationship Id="rId163" Type="http://schemas.openxmlformats.org/officeDocument/2006/relationships/image" Target="../media/image4911.png"/><Relationship Id="rId219" Type="http://schemas.openxmlformats.org/officeDocument/2006/relationships/customXml" Target="../ink/ink5156.xml"/><Relationship Id="rId370" Type="http://schemas.openxmlformats.org/officeDocument/2006/relationships/customXml" Target="../ink/ink5233.xml"/><Relationship Id="rId426" Type="http://schemas.openxmlformats.org/officeDocument/2006/relationships/customXml" Target="../ink/ink5261.xml"/><Relationship Id="rId230" Type="http://schemas.openxmlformats.org/officeDocument/2006/relationships/image" Target="../media/image4944.png"/><Relationship Id="rId468" Type="http://schemas.openxmlformats.org/officeDocument/2006/relationships/customXml" Target="../ink/ink5282.xml"/><Relationship Id="rId25" Type="http://schemas.openxmlformats.org/officeDocument/2006/relationships/image" Target="../media/image4601.png"/><Relationship Id="rId67" Type="http://schemas.openxmlformats.org/officeDocument/2006/relationships/image" Target="../media/image4863.png"/><Relationship Id="rId272" Type="http://schemas.openxmlformats.org/officeDocument/2006/relationships/image" Target="../media/image4965.png"/><Relationship Id="rId328" Type="http://schemas.openxmlformats.org/officeDocument/2006/relationships/customXml" Target="../ink/ink5212.xml"/><Relationship Id="rId535" Type="http://schemas.openxmlformats.org/officeDocument/2006/relationships/image" Target="../media/image5095.png"/><Relationship Id="rId132" Type="http://schemas.openxmlformats.org/officeDocument/2006/relationships/customXml" Target="../ink/ink5112.xml"/><Relationship Id="rId174" Type="http://schemas.openxmlformats.org/officeDocument/2006/relationships/image" Target="../media/image4916.png"/><Relationship Id="rId381" Type="http://schemas.openxmlformats.org/officeDocument/2006/relationships/image" Target="../media/image5018.png"/><Relationship Id="rId241" Type="http://schemas.openxmlformats.org/officeDocument/2006/relationships/customXml" Target="../ink/ink5167.xml"/><Relationship Id="rId437" Type="http://schemas.openxmlformats.org/officeDocument/2006/relationships/image" Target="../media/image5046.png"/><Relationship Id="rId479" Type="http://schemas.openxmlformats.org/officeDocument/2006/relationships/image" Target="../media/image5067.png"/><Relationship Id="rId36" Type="http://schemas.openxmlformats.org/officeDocument/2006/relationships/customXml" Target="../ink/ink5064.xml"/><Relationship Id="rId283" Type="http://schemas.openxmlformats.org/officeDocument/2006/relationships/image" Target="../media/image4970.png"/><Relationship Id="rId339" Type="http://schemas.openxmlformats.org/officeDocument/2006/relationships/image" Target="../media/image4997.png"/><Relationship Id="rId490" Type="http://schemas.openxmlformats.org/officeDocument/2006/relationships/customXml" Target="../ink/ink5293.xml"/><Relationship Id="rId504" Type="http://schemas.openxmlformats.org/officeDocument/2006/relationships/customXml" Target="../ink/ink5300.xml"/><Relationship Id="rId78" Type="http://schemas.openxmlformats.org/officeDocument/2006/relationships/customXml" Target="../ink/ink5085.xml"/><Relationship Id="rId101" Type="http://schemas.openxmlformats.org/officeDocument/2006/relationships/image" Target="../media/image4880.png"/><Relationship Id="rId143" Type="http://schemas.openxmlformats.org/officeDocument/2006/relationships/image" Target="../media/image4901.png"/><Relationship Id="rId185" Type="http://schemas.openxmlformats.org/officeDocument/2006/relationships/customXml" Target="../ink/ink5139.xml"/><Relationship Id="rId350" Type="http://schemas.openxmlformats.org/officeDocument/2006/relationships/customXml" Target="../ink/ink5223.xml"/><Relationship Id="rId406" Type="http://schemas.openxmlformats.org/officeDocument/2006/relationships/customXml" Target="../ink/ink5251.xml"/><Relationship Id="rId9" Type="http://schemas.openxmlformats.org/officeDocument/2006/relationships/image" Target="../media/image4593.png"/><Relationship Id="rId210" Type="http://schemas.openxmlformats.org/officeDocument/2006/relationships/image" Target="../media/image4934.png"/><Relationship Id="rId392" Type="http://schemas.openxmlformats.org/officeDocument/2006/relationships/customXml" Target="../ink/ink5244.xml"/><Relationship Id="rId448" Type="http://schemas.openxmlformats.org/officeDocument/2006/relationships/customXml" Target="../ink/ink5272.xml"/><Relationship Id="rId252" Type="http://schemas.openxmlformats.org/officeDocument/2006/relationships/image" Target="../media/image4955.png"/><Relationship Id="rId294" Type="http://schemas.openxmlformats.org/officeDocument/2006/relationships/customXml" Target="../ink/ink5194.xml"/><Relationship Id="rId308" Type="http://schemas.openxmlformats.org/officeDocument/2006/relationships/image" Target="../media/image4982.png"/><Relationship Id="rId515" Type="http://schemas.openxmlformats.org/officeDocument/2006/relationships/image" Target="../media/image5085.png"/><Relationship Id="rId47" Type="http://schemas.openxmlformats.org/officeDocument/2006/relationships/image" Target="../media/image4854.png"/><Relationship Id="rId89" Type="http://schemas.openxmlformats.org/officeDocument/2006/relationships/image" Target="../media/image4874.png"/><Relationship Id="rId112" Type="http://schemas.openxmlformats.org/officeDocument/2006/relationships/customXml" Target="../ink/ink5102.xml"/><Relationship Id="rId154" Type="http://schemas.openxmlformats.org/officeDocument/2006/relationships/customXml" Target="../ink/ink5123.xml"/><Relationship Id="rId361" Type="http://schemas.openxmlformats.org/officeDocument/2006/relationships/image" Target="../media/image5008.png"/><Relationship Id="rId196" Type="http://schemas.openxmlformats.org/officeDocument/2006/relationships/image" Target="../media/image4927.png"/><Relationship Id="rId417" Type="http://schemas.openxmlformats.org/officeDocument/2006/relationships/image" Target="../media/image5036.png"/><Relationship Id="rId459" Type="http://schemas.openxmlformats.org/officeDocument/2006/relationships/image" Target="../media/image5057.png"/><Relationship Id="rId16" Type="http://schemas.openxmlformats.org/officeDocument/2006/relationships/customXml" Target="../ink/ink5054.xml"/><Relationship Id="rId221" Type="http://schemas.openxmlformats.org/officeDocument/2006/relationships/customXml" Target="../ink/ink5157.xml"/><Relationship Id="rId263" Type="http://schemas.openxmlformats.org/officeDocument/2006/relationships/customXml" Target="../ink/ink5178.xml"/><Relationship Id="rId319" Type="http://schemas.openxmlformats.org/officeDocument/2006/relationships/customXml" Target="../ink/ink5207.xml"/><Relationship Id="rId470" Type="http://schemas.openxmlformats.org/officeDocument/2006/relationships/customXml" Target="../ink/ink5283.xml"/><Relationship Id="rId526" Type="http://schemas.openxmlformats.org/officeDocument/2006/relationships/customXml" Target="../ink/ink5311.xml"/><Relationship Id="rId58" Type="http://schemas.openxmlformats.org/officeDocument/2006/relationships/customXml" Target="../ink/ink5075.xml"/><Relationship Id="rId123" Type="http://schemas.openxmlformats.org/officeDocument/2006/relationships/image" Target="../media/image4891.png"/><Relationship Id="rId330" Type="http://schemas.openxmlformats.org/officeDocument/2006/relationships/customXml" Target="../ink/ink5213.xml"/><Relationship Id="rId165" Type="http://schemas.openxmlformats.org/officeDocument/2006/relationships/image" Target="../media/image4912.png"/><Relationship Id="rId372" Type="http://schemas.openxmlformats.org/officeDocument/2006/relationships/customXml" Target="../ink/ink5234.xml"/><Relationship Id="rId428" Type="http://schemas.openxmlformats.org/officeDocument/2006/relationships/customXml" Target="../ink/ink5262.xml"/><Relationship Id="rId232" Type="http://schemas.openxmlformats.org/officeDocument/2006/relationships/image" Target="../media/image4945.png"/><Relationship Id="rId274" Type="http://schemas.openxmlformats.org/officeDocument/2006/relationships/image" Target="../media/image4966.png"/><Relationship Id="rId481" Type="http://schemas.openxmlformats.org/officeDocument/2006/relationships/image" Target="../media/image5068.png"/><Relationship Id="rId27" Type="http://schemas.openxmlformats.org/officeDocument/2006/relationships/image" Target="../media/image4602.png"/><Relationship Id="rId69" Type="http://schemas.openxmlformats.org/officeDocument/2006/relationships/image" Target="../media/image4864.png"/><Relationship Id="rId134" Type="http://schemas.openxmlformats.org/officeDocument/2006/relationships/customXml" Target="../ink/ink5113.xml"/><Relationship Id="rId537" Type="http://schemas.openxmlformats.org/officeDocument/2006/relationships/image" Target="../media/image5096.png"/><Relationship Id="rId80" Type="http://schemas.openxmlformats.org/officeDocument/2006/relationships/customXml" Target="../ink/ink5086.xml"/><Relationship Id="rId176" Type="http://schemas.openxmlformats.org/officeDocument/2006/relationships/image" Target="../media/image4917.png"/><Relationship Id="rId341" Type="http://schemas.openxmlformats.org/officeDocument/2006/relationships/image" Target="../media/image4998.png"/><Relationship Id="rId383" Type="http://schemas.openxmlformats.org/officeDocument/2006/relationships/image" Target="../media/image5019.png"/><Relationship Id="rId439" Type="http://schemas.openxmlformats.org/officeDocument/2006/relationships/image" Target="../media/image5047.png"/><Relationship Id="rId201" Type="http://schemas.openxmlformats.org/officeDocument/2006/relationships/customXml" Target="../ink/ink5147.xml"/><Relationship Id="rId243" Type="http://schemas.openxmlformats.org/officeDocument/2006/relationships/customXml" Target="../ink/ink5168.xml"/><Relationship Id="rId285" Type="http://schemas.openxmlformats.org/officeDocument/2006/relationships/image" Target="../media/image4971.png"/><Relationship Id="rId450" Type="http://schemas.openxmlformats.org/officeDocument/2006/relationships/customXml" Target="../ink/ink5273.xml"/><Relationship Id="rId506" Type="http://schemas.openxmlformats.org/officeDocument/2006/relationships/customXml" Target="../ink/ink5301.xml"/><Relationship Id="rId38" Type="http://schemas.openxmlformats.org/officeDocument/2006/relationships/customXml" Target="../ink/ink5065.xml"/><Relationship Id="rId103" Type="http://schemas.openxmlformats.org/officeDocument/2006/relationships/image" Target="../media/image4881.png"/><Relationship Id="rId310" Type="http://schemas.openxmlformats.org/officeDocument/2006/relationships/image" Target="../media/image4983.png"/><Relationship Id="rId492" Type="http://schemas.openxmlformats.org/officeDocument/2006/relationships/customXml" Target="../ink/ink5294.xml"/><Relationship Id="rId91" Type="http://schemas.openxmlformats.org/officeDocument/2006/relationships/image" Target="../media/image4875.png"/><Relationship Id="rId145" Type="http://schemas.openxmlformats.org/officeDocument/2006/relationships/image" Target="../media/image4902.png"/><Relationship Id="rId187" Type="http://schemas.openxmlformats.org/officeDocument/2006/relationships/customXml" Target="../ink/ink5140.xml"/><Relationship Id="rId352" Type="http://schemas.openxmlformats.org/officeDocument/2006/relationships/customXml" Target="../ink/ink5224.xml"/><Relationship Id="rId394" Type="http://schemas.openxmlformats.org/officeDocument/2006/relationships/customXml" Target="../ink/ink5245.xml"/><Relationship Id="rId408" Type="http://schemas.openxmlformats.org/officeDocument/2006/relationships/customXml" Target="../ink/ink5252.xml"/><Relationship Id="rId212" Type="http://schemas.openxmlformats.org/officeDocument/2006/relationships/image" Target="../media/image4935.png"/><Relationship Id="rId254" Type="http://schemas.openxmlformats.org/officeDocument/2006/relationships/image" Target="../media/image4956.png"/><Relationship Id="rId49" Type="http://schemas.openxmlformats.org/officeDocument/2006/relationships/image" Target="../media/image4855.png"/><Relationship Id="rId114" Type="http://schemas.openxmlformats.org/officeDocument/2006/relationships/customXml" Target="../ink/ink5103.xml"/><Relationship Id="rId296" Type="http://schemas.openxmlformats.org/officeDocument/2006/relationships/customXml" Target="../ink/ink5195.xml"/><Relationship Id="rId461" Type="http://schemas.openxmlformats.org/officeDocument/2006/relationships/image" Target="../media/image5058.png"/><Relationship Id="rId517" Type="http://schemas.openxmlformats.org/officeDocument/2006/relationships/image" Target="../media/image5086.png"/><Relationship Id="rId60" Type="http://schemas.openxmlformats.org/officeDocument/2006/relationships/customXml" Target="../ink/ink5076.xml"/><Relationship Id="rId156" Type="http://schemas.openxmlformats.org/officeDocument/2006/relationships/customXml" Target="../ink/ink5124.xml"/><Relationship Id="rId198" Type="http://schemas.openxmlformats.org/officeDocument/2006/relationships/image" Target="../media/image4928.png"/><Relationship Id="rId321" Type="http://schemas.openxmlformats.org/officeDocument/2006/relationships/image" Target="../media/image4988.png"/><Relationship Id="rId363" Type="http://schemas.openxmlformats.org/officeDocument/2006/relationships/image" Target="../media/image5009.png"/><Relationship Id="rId419" Type="http://schemas.openxmlformats.org/officeDocument/2006/relationships/image" Target="../media/image5037.png"/><Relationship Id="rId223" Type="http://schemas.openxmlformats.org/officeDocument/2006/relationships/customXml" Target="../ink/ink5158.xml"/><Relationship Id="rId430" Type="http://schemas.openxmlformats.org/officeDocument/2006/relationships/customXml" Target="../ink/ink5263.xml"/><Relationship Id="rId18" Type="http://schemas.openxmlformats.org/officeDocument/2006/relationships/customXml" Target="../ink/ink5055.xml"/><Relationship Id="rId265" Type="http://schemas.openxmlformats.org/officeDocument/2006/relationships/customXml" Target="../ink/ink5179.xml"/><Relationship Id="rId472" Type="http://schemas.openxmlformats.org/officeDocument/2006/relationships/customXml" Target="../ink/ink5284.xml"/><Relationship Id="rId528" Type="http://schemas.openxmlformats.org/officeDocument/2006/relationships/customXml" Target="../ink/ink5312.xml"/><Relationship Id="rId125" Type="http://schemas.openxmlformats.org/officeDocument/2006/relationships/image" Target="../media/image4892.png"/><Relationship Id="rId167" Type="http://schemas.openxmlformats.org/officeDocument/2006/relationships/image" Target="../media/image4913.png"/><Relationship Id="rId332" Type="http://schemas.openxmlformats.org/officeDocument/2006/relationships/customXml" Target="../ink/ink5214.xml"/><Relationship Id="rId374" Type="http://schemas.openxmlformats.org/officeDocument/2006/relationships/customXml" Target="../ink/ink5235.xml"/><Relationship Id="rId71" Type="http://schemas.openxmlformats.org/officeDocument/2006/relationships/image" Target="../media/image4865.png"/><Relationship Id="rId234" Type="http://schemas.openxmlformats.org/officeDocument/2006/relationships/image" Target="../media/image4946.png"/><Relationship Id="rId2" Type="http://schemas.openxmlformats.org/officeDocument/2006/relationships/customXml" Target="../ink/ink5047.xml"/><Relationship Id="rId29" Type="http://schemas.openxmlformats.org/officeDocument/2006/relationships/image" Target="../media/image4603.png"/><Relationship Id="rId276" Type="http://schemas.openxmlformats.org/officeDocument/2006/relationships/image" Target="../media/image4967.png"/><Relationship Id="rId441" Type="http://schemas.openxmlformats.org/officeDocument/2006/relationships/image" Target="../media/image5048.png"/><Relationship Id="rId483" Type="http://schemas.openxmlformats.org/officeDocument/2006/relationships/image" Target="../media/image5069.png"/><Relationship Id="rId539" Type="http://schemas.openxmlformats.org/officeDocument/2006/relationships/image" Target="../media/image5097.png"/><Relationship Id="rId40" Type="http://schemas.openxmlformats.org/officeDocument/2006/relationships/customXml" Target="../ink/ink5066.xml"/><Relationship Id="rId136" Type="http://schemas.openxmlformats.org/officeDocument/2006/relationships/customXml" Target="../ink/ink5114.xml"/><Relationship Id="rId178" Type="http://schemas.openxmlformats.org/officeDocument/2006/relationships/image" Target="../media/image4918.png"/><Relationship Id="rId301" Type="http://schemas.openxmlformats.org/officeDocument/2006/relationships/customXml" Target="../ink/ink5198.xml"/><Relationship Id="rId343" Type="http://schemas.openxmlformats.org/officeDocument/2006/relationships/image" Target="../media/image4999.png"/><Relationship Id="rId82" Type="http://schemas.openxmlformats.org/officeDocument/2006/relationships/customXml" Target="../ink/ink5087.xml"/><Relationship Id="rId203" Type="http://schemas.openxmlformats.org/officeDocument/2006/relationships/customXml" Target="../ink/ink5148.xml"/><Relationship Id="rId385" Type="http://schemas.openxmlformats.org/officeDocument/2006/relationships/image" Target="../media/image5020.png"/><Relationship Id="rId245" Type="http://schemas.openxmlformats.org/officeDocument/2006/relationships/customXml" Target="../ink/ink5169.xml"/><Relationship Id="rId287" Type="http://schemas.openxmlformats.org/officeDocument/2006/relationships/image" Target="../media/image4972.png"/><Relationship Id="rId410" Type="http://schemas.openxmlformats.org/officeDocument/2006/relationships/customXml" Target="../ink/ink5253.xml"/><Relationship Id="rId452" Type="http://schemas.openxmlformats.org/officeDocument/2006/relationships/customXml" Target="../ink/ink5274.xml"/><Relationship Id="rId494" Type="http://schemas.openxmlformats.org/officeDocument/2006/relationships/customXml" Target="../ink/ink5295.xml"/><Relationship Id="rId508" Type="http://schemas.openxmlformats.org/officeDocument/2006/relationships/customXml" Target="../ink/ink5302.xml"/><Relationship Id="rId105" Type="http://schemas.openxmlformats.org/officeDocument/2006/relationships/image" Target="../media/image4882.png"/><Relationship Id="rId147" Type="http://schemas.openxmlformats.org/officeDocument/2006/relationships/image" Target="../media/image4903.png"/><Relationship Id="rId312" Type="http://schemas.openxmlformats.org/officeDocument/2006/relationships/image" Target="../media/image4984.png"/><Relationship Id="rId354" Type="http://schemas.openxmlformats.org/officeDocument/2006/relationships/customXml" Target="../ink/ink5225.xml"/><Relationship Id="rId51" Type="http://schemas.openxmlformats.org/officeDocument/2006/relationships/image" Target="../media/image4856.png"/><Relationship Id="rId93" Type="http://schemas.openxmlformats.org/officeDocument/2006/relationships/image" Target="../media/image4876.png"/><Relationship Id="rId189" Type="http://schemas.openxmlformats.org/officeDocument/2006/relationships/customXml" Target="../ink/ink5141.xml"/><Relationship Id="rId396" Type="http://schemas.openxmlformats.org/officeDocument/2006/relationships/customXml" Target="../ink/ink5246.xml"/><Relationship Id="rId214" Type="http://schemas.openxmlformats.org/officeDocument/2006/relationships/image" Target="../media/image4936.png"/><Relationship Id="rId256" Type="http://schemas.openxmlformats.org/officeDocument/2006/relationships/image" Target="../media/image4957.png"/><Relationship Id="rId298" Type="http://schemas.openxmlformats.org/officeDocument/2006/relationships/customXml" Target="../ink/ink5196.xml"/><Relationship Id="rId421" Type="http://schemas.openxmlformats.org/officeDocument/2006/relationships/image" Target="../media/image5038.png"/><Relationship Id="rId463" Type="http://schemas.openxmlformats.org/officeDocument/2006/relationships/image" Target="../media/image5059.png"/><Relationship Id="rId519" Type="http://schemas.openxmlformats.org/officeDocument/2006/relationships/image" Target="../media/image5087.png"/><Relationship Id="rId116" Type="http://schemas.openxmlformats.org/officeDocument/2006/relationships/customXml" Target="../ink/ink5104.xml"/><Relationship Id="rId158" Type="http://schemas.openxmlformats.org/officeDocument/2006/relationships/customXml" Target="../ink/ink5125.xml"/><Relationship Id="rId323" Type="http://schemas.openxmlformats.org/officeDocument/2006/relationships/image" Target="../media/image4989.png"/><Relationship Id="rId530" Type="http://schemas.openxmlformats.org/officeDocument/2006/relationships/customXml" Target="../ink/ink5313.xml"/><Relationship Id="rId20" Type="http://schemas.openxmlformats.org/officeDocument/2006/relationships/customXml" Target="../ink/ink5056.xml"/><Relationship Id="rId62" Type="http://schemas.openxmlformats.org/officeDocument/2006/relationships/customXml" Target="../ink/ink5077.xml"/><Relationship Id="rId365" Type="http://schemas.openxmlformats.org/officeDocument/2006/relationships/image" Target="../media/image5010.png"/><Relationship Id="rId225" Type="http://schemas.openxmlformats.org/officeDocument/2006/relationships/customXml" Target="../ink/ink5159.xml"/><Relationship Id="rId267" Type="http://schemas.openxmlformats.org/officeDocument/2006/relationships/customXml" Target="../ink/ink5180.xml"/><Relationship Id="rId432" Type="http://schemas.openxmlformats.org/officeDocument/2006/relationships/customXml" Target="../ink/ink5264.xml"/><Relationship Id="rId474" Type="http://schemas.openxmlformats.org/officeDocument/2006/relationships/customXml" Target="../ink/ink5285.xml"/><Relationship Id="rId127" Type="http://schemas.openxmlformats.org/officeDocument/2006/relationships/image" Target="../media/image4893.png"/><Relationship Id="rId31" Type="http://schemas.openxmlformats.org/officeDocument/2006/relationships/image" Target="../media/image4846.png"/><Relationship Id="rId73" Type="http://schemas.openxmlformats.org/officeDocument/2006/relationships/image" Target="../media/image4866.png"/><Relationship Id="rId169" Type="http://schemas.openxmlformats.org/officeDocument/2006/relationships/image" Target="../media/image4914.png"/><Relationship Id="rId334" Type="http://schemas.openxmlformats.org/officeDocument/2006/relationships/customXml" Target="../ink/ink5215.xml"/><Relationship Id="rId376" Type="http://schemas.openxmlformats.org/officeDocument/2006/relationships/customXml" Target="../ink/ink5236.xml"/><Relationship Id="rId541" Type="http://schemas.openxmlformats.org/officeDocument/2006/relationships/image" Target="../media/image5098.png"/><Relationship Id="rId4" Type="http://schemas.openxmlformats.org/officeDocument/2006/relationships/customXml" Target="../ink/ink5048.xml"/><Relationship Id="rId180" Type="http://schemas.openxmlformats.org/officeDocument/2006/relationships/image" Target="../media/image4919.png"/><Relationship Id="rId236" Type="http://schemas.openxmlformats.org/officeDocument/2006/relationships/image" Target="../media/image4947.png"/><Relationship Id="rId278" Type="http://schemas.openxmlformats.org/officeDocument/2006/relationships/customXml" Target="../ink/ink5186.xml"/><Relationship Id="rId401" Type="http://schemas.openxmlformats.org/officeDocument/2006/relationships/image" Target="../media/image5028.png"/><Relationship Id="rId443" Type="http://schemas.openxmlformats.org/officeDocument/2006/relationships/image" Target="../media/image5049.png"/><Relationship Id="rId303" Type="http://schemas.openxmlformats.org/officeDocument/2006/relationships/customXml" Target="../ink/ink5199.xml"/><Relationship Id="rId485" Type="http://schemas.openxmlformats.org/officeDocument/2006/relationships/image" Target="../media/image5070.png"/><Relationship Id="rId42" Type="http://schemas.openxmlformats.org/officeDocument/2006/relationships/customXml" Target="../ink/ink5067.xml"/><Relationship Id="rId84" Type="http://schemas.openxmlformats.org/officeDocument/2006/relationships/customXml" Target="../ink/ink5088.xml"/><Relationship Id="rId138" Type="http://schemas.openxmlformats.org/officeDocument/2006/relationships/customXml" Target="../ink/ink5115.xml"/><Relationship Id="rId345" Type="http://schemas.openxmlformats.org/officeDocument/2006/relationships/image" Target="../media/image5000.png"/><Relationship Id="rId387" Type="http://schemas.openxmlformats.org/officeDocument/2006/relationships/image" Target="../media/image5021.png"/><Relationship Id="rId510" Type="http://schemas.openxmlformats.org/officeDocument/2006/relationships/customXml" Target="../ink/ink5303.xml"/><Relationship Id="rId191" Type="http://schemas.openxmlformats.org/officeDocument/2006/relationships/customXml" Target="../ink/ink5142.xml"/><Relationship Id="rId205" Type="http://schemas.openxmlformats.org/officeDocument/2006/relationships/customXml" Target="../ink/ink5149.xml"/><Relationship Id="rId247" Type="http://schemas.openxmlformats.org/officeDocument/2006/relationships/customXml" Target="../ink/ink5170.xml"/><Relationship Id="rId412" Type="http://schemas.openxmlformats.org/officeDocument/2006/relationships/customXml" Target="../ink/ink5254.xml"/><Relationship Id="rId107" Type="http://schemas.openxmlformats.org/officeDocument/2006/relationships/image" Target="../media/image4883.png"/><Relationship Id="rId289" Type="http://schemas.openxmlformats.org/officeDocument/2006/relationships/image" Target="../media/image4973.png"/><Relationship Id="rId454" Type="http://schemas.openxmlformats.org/officeDocument/2006/relationships/customXml" Target="../ink/ink5275.xml"/><Relationship Id="rId496" Type="http://schemas.openxmlformats.org/officeDocument/2006/relationships/customXml" Target="../ink/ink5296.xml"/><Relationship Id="rId11" Type="http://schemas.openxmlformats.org/officeDocument/2006/relationships/image" Target="../media/image4594.png"/><Relationship Id="rId53" Type="http://schemas.openxmlformats.org/officeDocument/2006/relationships/image" Target="../media/image4857.png"/><Relationship Id="rId149" Type="http://schemas.openxmlformats.org/officeDocument/2006/relationships/image" Target="../media/image4904.png"/><Relationship Id="rId314" Type="http://schemas.openxmlformats.org/officeDocument/2006/relationships/image" Target="../media/image4985.png"/><Relationship Id="rId356" Type="http://schemas.openxmlformats.org/officeDocument/2006/relationships/customXml" Target="../ink/ink5226.xml"/><Relationship Id="rId398" Type="http://schemas.openxmlformats.org/officeDocument/2006/relationships/customXml" Target="../ink/ink5247.xml"/><Relationship Id="rId521" Type="http://schemas.openxmlformats.org/officeDocument/2006/relationships/image" Target="../media/image5088.png"/><Relationship Id="rId95" Type="http://schemas.openxmlformats.org/officeDocument/2006/relationships/image" Target="../media/image4877.png"/><Relationship Id="rId160" Type="http://schemas.openxmlformats.org/officeDocument/2006/relationships/customXml" Target="../ink/ink5126.xml"/><Relationship Id="rId216" Type="http://schemas.openxmlformats.org/officeDocument/2006/relationships/image" Target="../media/image4937.png"/><Relationship Id="rId423" Type="http://schemas.openxmlformats.org/officeDocument/2006/relationships/image" Target="../media/image5039.png"/><Relationship Id="rId258" Type="http://schemas.openxmlformats.org/officeDocument/2006/relationships/image" Target="../media/image4958.png"/><Relationship Id="rId465" Type="http://schemas.openxmlformats.org/officeDocument/2006/relationships/image" Target="../media/image5060.png"/><Relationship Id="rId22" Type="http://schemas.openxmlformats.org/officeDocument/2006/relationships/customXml" Target="../ink/ink5057.xml"/><Relationship Id="rId64" Type="http://schemas.openxmlformats.org/officeDocument/2006/relationships/customXml" Target="../ink/ink5078.xml"/><Relationship Id="rId118" Type="http://schemas.openxmlformats.org/officeDocument/2006/relationships/customXml" Target="../ink/ink5105.xml"/><Relationship Id="rId325" Type="http://schemas.openxmlformats.org/officeDocument/2006/relationships/image" Target="../media/image4990.png"/><Relationship Id="rId367" Type="http://schemas.openxmlformats.org/officeDocument/2006/relationships/image" Target="../media/image5011.png"/><Relationship Id="rId532" Type="http://schemas.openxmlformats.org/officeDocument/2006/relationships/customXml" Target="../ink/ink5314.xml"/><Relationship Id="rId171" Type="http://schemas.openxmlformats.org/officeDocument/2006/relationships/customXml" Target="../ink/ink5132.xml"/><Relationship Id="rId227" Type="http://schemas.openxmlformats.org/officeDocument/2006/relationships/customXml" Target="../ink/ink5160.xml"/><Relationship Id="rId269" Type="http://schemas.openxmlformats.org/officeDocument/2006/relationships/customXml" Target="../ink/ink5181.xml"/><Relationship Id="rId434" Type="http://schemas.openxmlformats.org/officeDocument/2006/relationships/customXml" Target="../ink/ink5265.xml"/><Relationship Id="rId476" Type="http://schemas.openxmlformats.org/officeDocument/2006/relationships/customXml" Target="../ink/ink5286.xml"/><Relationship Id="rId33" Type="http://schemas.openxmlformats.org/officeDocument/2006/relationships/image" Target="../media/image4847.png"/><Relationship Id="rId129" Type="http://schemas.openxmlformats.org/officeDocument/2006/relationships/image" Target="../media/image4894.png"/><Relationship Id="rId280" Type="http://schemas.openxmlformats.org/officeDocument/2006/relationships/customXml" Target="../ink/ink5187.xml"/><Relationship Id="rId336" Type="http://schemas.openxmlformats.org/officeDocument/2006/relationships/customXml" Target="../ink/ink5216.xml"/><Relationship Id="rId501" Type="http://schemas.openxmlformats.org/officeDocument/2006/relationships/image" Target="../media/image5078.png"/><Relationship Id="rId543" Type="http://schemas.openxmlformats.org/officeDocument/2006/relationships/image" Target="../media/image5099.png"/><Relationship Id="rId75" Type="http://schemas.openxmlformats.org/officeDocument/2006/relationships/image" Target="../media/image4867.png"/><Relationship Id="rId140" Type="http://schemas.openxmlformats.org/officeDocument/2006/relationships/customXml" Target="../ink/ink5116.xml"/><Relationship Id="rId182" Type="http://schemas.openxmlformats.org/officeDocument/2006/relationships/image" Target="../media/image4920.png"/><Relationship Id="rId378" Type="http://schemas.openxmlformats.org/officeDocument/2006/relationships/customXml" Target="../ink/ink5237.xml"/><Relationship Id="rId403" Type="http://schemas.openxmlformats.org/officeDocument/2006/relationships/image" Target="../media/image5029.png"/><Relationship Id="rId6" Type="http://schemas.openxmlformats.org/officeDocument/2006/relationships/customXml" Target="../ink/ink5049.xml"/><Relationship Id="rId238" Type="http://schemas.openxmlformats.org/officeDocument/2006/relationships/image" Target="../media/image4948.png"/><Relationship Id="rId445" Type="http://schemas.openxmlformats.org/officeDocument/2006/relationships/image" Target="../media/image5050.png"/><Relationship Id="rId487" Type="http://schemas.openxmlformats.org/officeDocument/2006/relationships/image" Target="../media/image5071.png"/><Relationship Id="rId291" Type="http://schemas.openxmlformats.org/officeDocument/2006/relationships/image" Target="../media/image4974.png"/><Relationship Id="rId305" Type="http://schemas.openxmlformats.org/officeDocument/2006/relationships/customXml" Target="../ink/ink5200.xml"/><Relationship Id="rId347" Type="http://schemas.openxmlformats.org/officeDocument/2006/relationships/image" Target="../media/image5001.png"/><Relationship Id="rId512" Type="http://schemas.openxmlformats.org/officeDocument/2006/relationships/customXml" Target="../ink/ink5304.xml"/><Relationship Id="rId44" Type="http://schemas.openxmlformats.org/officeDocument/2006/relationships/customXml" Target="../ink/ink5068.xml"/><Relationship Id="rId86" Type="http://schemas.openxmlformats.org/officeDocument/2006/relationships/customXml" Target="../ink/ink5089.xml"/><Relationship Id="rId151" Type="http://schemas.openxmlformats.org/officeDocument/2006/relationships/image" Target="../media/image4905.png"/><Relationship Id="rId389" Type="http://schemas.openxmlformats.org/officeDocument/2006/relationships/image" Target="../media/image5022.png"/><Relationship Id="rId193" Type="http://schemas.openxmlformats.org/officeDocument/2006/relationships/customXml" Target="../ink/ink5143.xml"/><Relationship Id="rId207" Type="http://schemas.openxmlformats.org/officeDocument/2006/relationships/customXml" Target="../ink/ink5150.xml"/><Relationship Id="rId249" Type="http://schemas.openxmlformats.org/officeDocument/2006/relationships/customXml" Target="../ink/ink5171.xml"/><Relationship Id="rId414" Type="http://schemas.openxmlformats.org/officeDocument/2006/relationships/customXml" Target="../ink/ink5255.xml"/><Relationship Id="rId456" Type="http://schemas.openxmlformats.org/officeDocument/2006/relationships/customXml" Target="../ink/ink5276.xml"/><Relationship Id="rId498" Type="http://schemas.openxmlformats.org/officeDocument/2006/relationships/customXml" Target="../ink/ink5297.xml"/><Relationship Id="rId13" Type="http://schemas.openxmlformats.org/officeDocument/2006/relationships/image" Target="../media/image4595.png"/><Relationship Id="rId109" Type="http://schemas.openxmlformats.org/officeDocument/2006/relationships/image" Target="../media/image4884.png"/><Relationship Id="rId260" Type="http://schemas.openxmlformats.org/officeDocument/2006/relationships/image" Target="../media/image4959.png"/><Relationship Id="rId316" Type="http://schemas.openxmlformats.org/officeDocument/2006/relationships/image" Target="../media/image4986.png"/><Relationship Id="rId523" Type="http://schemas.openxmlformats.org/officeDocument/2006/relationships/image" Target="../media/image5089.png"/><Relationship Id="rId55" Type="http://schemas.openxmlformats.org/officeDocument/2006/relationships/image" Target="../media/image4858.png"/><Relationship Id="rId97" Type="http://schemas.openxmlformats.org/officeDocument/2006/relationships/image" Target="../media/image4878.png"/><Relationship Id="rId120" Type="http://schemas.openxmlformats.org/officeDocument/2006/relationships/customXml" Target="../ink/ink5106.xml"/><Relationship Id="rId358" Type="http://schemas.openxmlformats.org/officeDocument/2006/relationships/customXml" Target="../ink/ink5227.xml"/><Relationship Id="rId162" Type="http://schemas.openxmlformats.org/officeDocument/2006/relationships/customXml" Target="../ink/ink5127.xml"/><Relationship Id="rId218" Type="http://schemas.openxmlformats.org/officeDocument/2006/relationships/image" Target="../media/image4938.png"/><Relationship Id="rId425" Type="http://schemas.openxmlformats.org/officeDocument/2006/relationships/image" Target="../media/image5040.png"/><Relationship Id="rId467" Type="http://schemas.openxmlformats.org/officeDocument/2006/relationships/image" Target="../media/image5061.png"/><Relationship Id="rId271" Type="http://schemas.openxmlformats.org/officeDocument/2006/relationships/customXml" Target="../ink/ink5182.xml"/><Relationship Id="rId24" Type="http://schemas.openxmlformats.org/officeDocument/2006/relationships/customXml" Target="../ink/ink5058.xml"/><Relationship Id="rId66" Type="http://schemas.openxmlformats.org/officeDocument/2006/relationships/customXml" Target="../ink/ink5079.xml"/><Relationship Id="rId131" Type="http://schemas.openxmlformats.org/officeDocument/2006/relationships/image" Target="../media/image4895.png"/><Relationship Id="rId327" Type="http://schemas.openxmlformats.org/officeDocument/2006/relationships/image" Target="../media/image4991.png"/><Relationship Id="rId369" Type="http://schemas.openxmlformats.org/officeDocument/2006/relationships/image" Target="../media/image5012.png"/><Relationship Id="rId534" Type="http://schemas.openxmlformats.org/officeDocument/2006/relationships/customXml" Target="../ink/ink5315.xml"/><Relationship Id="rId173" Type="http://schemas.openxmlformats.org/officeDocument/2006/relationships/customXml" Target="../ink/ink5133.xml"/><Relationship Id="rId229" Type="http://schemas.openxmlformats.org/officeDocument/2006/relationships/customXml" Target="../ink/ink5161.xml"/><Relationship Id="rId380" Type="http://schemas.openxmlformats.org/officeDocument/2006/relationships/customXml" Target="../ink/ink5238.xml"/><Relationship Id="rId436" Type="http://schemas.openxmlformats.org/officeDocument/2006/relationships/customXml" Target="../ink/ink5266.xml"/><Relationship Id="rId240" Type="http://schemas.openxmlformats.org/officeDocument/2006/relationships/image" Target="../media/image4949.png"/><Relationship Id="rId478" Type="http://schemas.openxmlformats.org/officeDocument/2006/relationships/customXml" Target="../ink/ink5287.xml"/><Relationship Id="rId35" Type="http://schemas.openxmlformats.org/officeDocument/2006/relationships/image" Target="../media/image4848.png"/><Relationship Id="rId77" Type="http://schemas.openxmlformats.org/officeDocument/2006/relationships/image" Target="../media/image4868.png"/><Relationship Id="rId100" Type="http://schemas.openxmlformats.org/officeDocument/2006/relationships/customXml" Target="../ink/ink5096.xml"/><Relationship Id="rId282" Type="http://schemas.openxmlformats.org/officeDocument/2006/relationships/customXml" Target="../ink/ink5188.xml"/><Relationship Id="rId338" Type="http://schemas.openxmlformats.org/officeDocument/2006/relationships/customXml" Target="../ink/ink5217.xml"/><Relationship Id="rId503" Type="http://schemas.openxmlformats.org/officeDocument/2006/relationships/image" Target="../media/image5079.png"/><Relationship Id="rId545" Type="http://schemas.openxmlformats.org/officeDocument/2006/relationships/image" Target="../media/image5100.png"/><Relationship Id="rId8" Type="http://schemas.openxmlformats.org/officeDocument/2006/relationships/customXml" Target="../ink/ink5050.xml"/><Relationship Id="rId142" Type="http://schemas.openxmlformats.org/officeDocument/2006/relationships/customXml" Target="../ink/ink5117.xml"/><Relationship Id="rId184" Type="http://schemas.openxmlformats.org/officeDocument/2006/relationships/image" Target="../media/image4921.png"/><Relationship Id="rId391" Type="http://schemas.openxmlformats.org/officeDocument/2006/relationships/image" Target="../media/image5023.png"/><Relationship Id="rId405" Type="http://schemas.openxmlformats.org/officeDocument/2006/relationships/image" Target="../media/image5030.png"/><Relationship Id="rId447" Type="http://schemas.openxmlformats.org/officeDocument/2006/relationships/image" Target="../media/image5051.png"/><Relationship Id="rId251" Type="http://schemas.openxmlformats.org/officeDocument/2006/relationships/customXml" Target="../ink/ink5172.xml"/><Relationship Id="rId489" Type="http://schemas.openxmlformats.org/officeDocument/2006/relationships/image" Target="../media/image5072.png"/><Relationship Id="rId46" Type="http://schemas.openxmlformats.org/officeDocument/2006/relationships/customXml" Target="../ink/ink5069.xml"/><Relationship Id="rId293" Type="http://schemas.openxmlformats.org/officeDocument/2006/relationships/image" Target="../media/image4975.png"/><Relationship Id="rId307" Type="http://schemas.openxmlformats.org/officeDocument/2006/relationships/customXml" Target="../ink/ink5201.xml"/><Relationship Id="rId349" Type="http://schemas.openxmlformats.org/officeDocument/2006/relationships/image" Target="../media/image5002.png"/><Relationship Id="rId514" Type="http://schemas.openxmlformats.org/officeDocument/2006/relationships/customXml" Target="../ink/ink5305.xml"/><Relationship Id="rId88" Type="http://schemas.openxmlformats.org/officeDocument/2006/relationships/customXml" Target="../ink/ink5090.xml"/><Relationship Id="rId111" Type="http://schemas.openxmlformats.org/officeDocument/2006/relationships/image" Target="../media/image4885.png"/><Relationship Id="rId153" Type="http://schemas.openxmlformats.org/officeDocument/2006/relationships/image" Target="../media/image4906.png"/><Relationship Id="rId195" Type="http://schemas.openxmlformats.org/officeDocument/2006/relationships/customXml" Target="../ink/ink5144.xml"/><Relationship Id="rId209" Type="http://schemas.openxmlformats.org/officeDocument/2006/relationships/customXml" Target="../ink/ink5151.xml"/><Relationship Id="rId360" Type="http://schemas.openxmlformats.org/officeDocument/2006/relationships/customXml" Target="../ink/ink5228.xml"/><Relationship Id="rId416" Type="http://schemas.openxmlformats.org/officeDocument/2006/relationships/customXml" Target="../ink/ink5256.xml"/><Relationship Id="rId220" Type="http://schemas.openxmlformats.org/officeDocument/2006/relationships/image" Target="../media/image4939.png"/><Relationship Id="rId458" Type="http://schemas.openxmlformats.org/officeDocument/2006/relationships/customXml" Target="../ink/ink5277.xml"/><Relationship Id="rId15" Type="http://schemas.openxmlformats.org/officeDocument/2006/relationships/image" Target="../media/image4596.png"/><Relationship Id="rId57" Type="http://schemas.openxmlformats.org/officeDocument/2006/relationships/image" Target="../media/image4859.png"/><Relationship Id="rId262" Type="http://schemas.openxmlformats.org/officeDocument/2006/relationships/image" Target="../media/image4960.png"/><Relationship Id="rId318" Type="http://schemas.openxmlformats.org/officeDocument/2006/relationships/image" Target="../media/image4987.png"/><Relationship Id="rId525" Type="http://schemas.openxmlformats.org/officeDocument/2006/relationships/image" Target="../media/image5090.png"/><Relationship Id="rId99" Type="http://schemas.openxmlformats.org/officeDocument/2006/relationships/image" Target="../media/image4879.png"/><Relationship Id="rId122" Type="http://schemas.openxmlformats.org/officeDocument/2006/relationships/customXml" Target="../ink/ink5107.xml"/><Relationship Id="rId164" Type="http://schemas.openxmlformats.org/officeDocument/2006/relationships/customXml" Target="../ink/ink5128.xml"/><Relationship Id="rId371" Type="http://schemas.openxmlformats.org/officeDocument/2006/relationships/image" Target="../media/image5013.png"/><Relationship Id="rId427" Type="http://schemas.openxmlformats.org/officeDocument/2006/relationships/image" Target="../media/image5041.png"/><Relationship Id="rId469" Type="http://schemas.openxmlformats.org/officeDocument/2006/relationships/image" Target="../media/image5062.png"/><Relationship Id="rId26" Type="http://schemas.openxmlformats.org/officeDocument/2006/relationships/customXml" Target="../ink/ink5059.xml"/><Relationship Id="rId231" Type="http://schemas.openxmlformats.org/officeDocument/2006/relationships/customXml" Target="../ink/ink5162.xml"/><Relationship Id="rId273" Type="http://schemas.openxmlformats.org/officeDocument/2006/relationships/customXml" Target="../ink/ink5183.xml"/><Relationship Id="rId329" Type="http://schemas.openxmlformats.org/officeDocument/2006/relationships/image" Target="../media/image4992.png"/><Relationship Id="rId480" Type="http://schemas.openxmlformats.org/officeDocument/2006/relationships/customXml" Target="../ink/ink5288.xml"/><Relationship Id="rId536" Type="http://schemas.openxmlformats.org/officeDocument/2006/relationships/customXml" Target="../ink/ink5316.xml"/><Relationship Id="rId68" Type="http://schemas.openxmlformats.org/officeDocument/2006/relationships/customXml" Target="../ink/ink5080.xml"/><Relationship Id="rId133" Type="http://schemas.openxmlformats.org/officeDocument/2006/relationships/image" Target="../media/image4896.png"/><Relationship Id="rId175" Type="http://schemas.openxmlformats.org/officeDocument/2006/relationships/customXml" Target="../ink/ink5134.xml"/><Relationship Id="rId340" Type="http://schemas.openxmlformats.org/officeDocument/2006/relationships/customXml" Target="../ink/ink5218.xml"/><Relationship Id="rId200" Type="http://schemas.openxmlformats.org/officeDocument/2006/relationships/image" Target="../media/image4929.png"/><Relationship Id="rId382" Type="http://schemas.openxmlformats.org/officeDocument/2006/relationships/customXml" Target="../ink/ink5239.xml"/><Relationship Id="rId438" Type="http://schemas.openxmlformats.org/officeDocument/2006/relationships/customXml" Target="../ink/ink5267.xml"/><Relationship Id="rId242" Type="http://schemas.openxmlformats.org/officeDocument/2006/relationships/image" Target="../media/image4950.png"/><Relationship Id="rId284" Type="http://schemas.openxmlformats.org/officeDocument/2006/relationships/customXml" Target="../ink/ink5189.xml"/><Relationship Id="rId491" Type="http://schemas.openxmlformats.org/officeDocument/2006/relationships/image" Target="../media/image5073.png"/><Relationship Id="rId505" Type="http://schemas.openxmlformats.org/officeDocument/2006/relationships/image" Target="../media/image5080.png"/><Relationship Id="rId37" Type="http://schemas.openxmlformats.org/officeDocument/2006/relationships/image" Target="../media/image4849.png"/><Relationship Id="rId79" Type="http://schemas.openxmlformats.org/officeDocument/2006/relationships/image" Target="../media/image4869.png"/><Relationship Id="rId102" Type="http://schemas.openxmlformats.org/officeDocument/2006/relationships/customXml" Target="../ink/ink5097.xml"/><Relationship Id="rId144" Type="http://schemas.openxmlformats.org/officeDocument/2006/relationships/customXml" Target="../ink/ink5118.xml"/><Relationship Id="rId90" Type="http://schemas.openxmlformats.org/officeDocument/2006/relationships/customXml" Target="../ink/ink5091.xml"/><Relationship Id="rId186" Type="http://schemas.openxmlformats.org/officeDocument/2006/relationships/image" Target="../media/image4922.png"/><Relationship Id="rId351" Type="http://schemas.openxmlformats.org/officeDocument/2006/relationships/image" Target="../media/image5003.png"/><Relationship Id="rId393" Type="http://schemas.openxmlformats.org/officeDocument/2006/relationships/image" Target="../media/image5024.png"/><Relationship Id="rId407" Type="http://schemas.openxmlformats.org/officeDocument/2006/relationships/image" Target="../media/image5031.png"/><Relationship Id="rId449" Type="http://schemas.openxmlformats.org/officeDocument/2006/relationships/image" Target="../media/image5052.png"/><Relationship Id="rId211" Type="http://schemas.openxmlformats.org/officeDocument/2006/relationships/customXml" Target="../ink/ink5152.xml"/><Relationship Id="rId253" Type="http://schemas.openxmlformats.org/officeDocument/2006/relationships/customXml" Target="../ink/ink5173.xml"/><Relationship Id="rId295" Type="http://schemas.openxmlformats.org/officeDocument/2006/relationships/image" Target="../media/image4976.png"/><Relationship Id="rId309" Type="http://schemas.openxmlformats.org/officeDocument/2006/relationships/customXml" Target="../ink/ink5202.xml"/><Relationship Id="rId460" Type="http://schemas.openxmlformats.org/officeDocument/2006/relationships/customXml" Target="../ink/ink5278.xml"/><Relationship Id="rId516" Type="http://schemas.openxmlformats.org/officeDocument/2006/relationships/customXml" Target="../ink/ink5306.xml"/><Relationship Id="rId48" Type="http://schemas.openxmlformats.org/officeDocument/2006/relationships/customXml" Target="../ink/ink5070.xml"/><Relationship Id="rId113" Type="http://schemas.openxmlformats.org/officeDocument/2006/relationships/image" Target="../media/image4886.png"/><Relationship Id="rId320" Type="http://schemas.openxmlformats.org/officeDocument/2006/relationships/customXml" Target="../ink/ink5208.xml"/><Relationship Id="rId155" Type="http://schemas.openxmlformats.org/officeDocument/2006/relationships/image" Target="../media/image4907.png"/><Relationship Id="rId197" Type="http://schemas.openxmlformats.org/officeDocument/2006/relationships/customXml" Target="../ink/ink5145.xml"/><Relationship Id="rId362" Type="http://schemas.openxmlformats.org/officeDocument/2006/relationships/customXml" Target="../ink/ink5229.xml"/><Relationship Id="rId418" Type="http://schemas.openxmlformats.org/officeDocument/2006/relationships/customXml" Target="../ink/ink5257.xml"/><Relationship Id="rId222" Type="http://schemas.openxmlformats.org/officeDocument/2006/relationships/image" Target="../media/image4940.png"/><Relationship Id="rId264" Type="http://schemas.openxmlformats.org/officeDocument/2006/relationships/image" Target="../media/image4961.png"/><Relationship Id="rId471" Type="http://schemas.openxmlformats.org/officeDocument/2006/relationships/image" Target="../media/image5063.png"/><Relationship Id="rId17" Type="http://schemas.openxmlformats.org/officeDocument/2006/relationships/image" Target="../media/image4597.png"/><Relationship Id="rId59" Type="http://schemas.openxmlformats.org/officeDocument/2006/relationships/image" Target="../media/image4860.png"/><Relationship Id="rId124" Type="http://schemas.openxmlformats.org/officeDocument/2006/relationships/customXml" Target="../ink/ink5108.xml"/><Relationship Id="rId527" Type="http://schemas.openxmlformats.org/officeDocument/2006/relationships/image" Target="../media/image5091.png"/><Relationship Id="rId70" Type="http://schemas.openxmlformats.org/officeDocument/2006/relationships/customXml" Target="../ink/ink5081.xml"/><Relationship Id="rId166" Type="http://schemas.openxmlformats.org/officeDocument/2006/relationships/customXml" Target="../ink/ink5129.xml"/><Relationship Id="rId331" Type="http://schemas.openxmlformats.org/officeDocument/2006/relationships/image" Target="../media/image4993.png"/><Relationship Id="rId373" Type="http://schemas.openxmlformats.org/officeDocument/2006/relationships/image" Target="../media/image5014.png"/><Relationship Id="rId429" Type="http://schemas.openxmlformats.org/officeDocument/2006/relationships/image" Target="../media/image5042.png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5163.xml"/><Relationship Id="rId440" Type="http://schemas.openxmlformats.org/officeDocument/2006/relationships/customXml" Target="../ink/ink5268.xml"/><Relationship Id="rId28" Type="http://schemas.openxmlformats.org/officeDocument/2006/relationships/customXml" Target="../ink/ink5060.xml"/><Relationship Id="rId275" Type="http://schemas.openxmlformats.org/officeDocument/2006/relationships/customXml" Target="../ink/ink5184.xml"/><Relationship Id="rId300" Type="http://schemas.openxmlformats.org/officeDocument/2006/relationships/customXml" Target="../ink/ink5197.xml"/><Relationship Id="rId482" Type="http://schemas.openxmlformats.org/officeDocument/2006/relationships/customXml" Target="../ink/ink5289.xml"/><Relationship Id="rId538" Type="http://schemas.openxmlformats.org/officeDocument/2006/relationships/customXml" Target="../ink/ink5317.xml"/><Relationship Id="rId81" Type="http://schemas.openxmlformats.org/officeDocument/2006/relationships/image" Target="../media/image4870.png"/><Relationship Id="rId135" Type="http://schemas.openxmlformats.org/officeDocument/2006/relationships/image" Target="../media/image4897.png"/><Relationship Id="rId177" Type="http://schemas.openxmlformats.org/officeDocument/2006/relationships/customXml" Target="../ink/ink5135.xml"/><Relationship Id="rId342" Type="http://schemas.openxmlformats.org/officeDocument/2006/relationships/customXml" Target="../ink/ink5219.xml"/><Relationship Id="rId384" Type="http://schemas.openxmlformats.org/officeDocument/2006/relationships/customXml" Target="../ink/ink5240.xml"/><Relationship Id="rId202" Type="http://schemas.openxmlformats.org/officeDocument/2006/relationships/image" Target="../media/image4930.png"/><Relationship Id="rId244" Type="http://schemas.openxmlformats.org/officeDocument/2006/relationships/image" Target="../media/image4951.png"/><Relationship Id="rId39" Type="http://schemas.openxmlformats.org/officeDocument/2006/relationships/image" Target="../media/image4850.png"/><Relationship Id="rId286" Type="http://schemas.openxmlformats.org/officeDocument/2006/relationships/customXml" Target="../ink/ink5190.xml"/><Relationship Id="rId451" Type="http://schemas.openxmlformats.org/officeDocument/2006/relationships/image" Target="../media/image5053.png"/><Relationship Id="rId493" Type="http://schemas.openxmlformats.org/officeDocument/2006/relationships/image" Target="../media/image5074.png"/><Relationship Id="rId507" Type="http://schemas.openxmlformats.org/officeDocument/2006/relationships/image" Target="../media/image5081.png"/><Relationship Id="rId50" Type="http://schemas.openxmlformats.org/officeDocument/2006/relationships/customXml" Target="../ink/ink5071.xml"/><Relationship Id="rId104" Type="http://schemas.openxmlformats.org/officeDocument/2006/relationships/customXml" Target="../ink/ink5098.xml"/><Relationship Id="rId146" Type="http://schemas.openxmlformats.org/officeDocument/2006/relationships/customXml" Target="../ink/ink5119.xml"/><Relationship Id="rId188" Type="http://schemas.openxmlformats.org/officeDocument/2006/relationships/image" Target="../media/image4923.png"/><Relationship Id="rId311" Type="http://schemas.openxmlformats.org/officeDocument/2006/relationships/customXml" Target="../ink/ink5203.xml"/><Relationship Id="rId353" Type="http://schemas.openxmlformats.org/officeDocument/2006/relationships/image" Target="../media/image5004.png"/><Relationship Id="rId395" Type="http://schemas.openxmlformats.org/officeDocument/2006/relationships/image" Target="../media/image5025.png"/><Relationship Id="rId409" Type="http://schemas.openxmlformats.org/officeDocument/2006/relationships/image" Target="../media/image5032.png"/><Relationship Id="rId92" Type="http://schemas.openxmlformats.org/officeDocument/2006/relationships/customXml" Target="../ink/ink5092.xml"/><Relationship Id="rId213" Type="http://schemas.openxmlformats.org/officeDocument/2006/relationships/customXml" Target="../ink/ink5153.xml"/><Relationship Id="rId420" Type="http://schemas.openxmlformats.org/officeDocument/2006/relationships/customXml" Target="../ink/ink5258.xml"/><Relationship Id="rId255" Type="http://schemas.openxmlformats.org/officeDocument/2006/relationships/customXml" Target="../ink/ink5174.xml"/><Relationship Id="rId297" Type="http://schemas.openxmlformats.org/officeDocument/2006/relationships/image" Target="../media/image4977.png"/><Relationship Id="rId462" Type="http://schemas.openxmlformats.org/officeDocument/2006/relationships/customXml" Target="../ink/ink5279.xml"/><Relationship Id="rId518" Type="http://schemas.openxmlformats.org/officeDocument/2006/relationships/customXml" Target="../ink/ink5307.xml"/><Relationship Id="rId115" Type="http://schemas.openxmlformats.org/officeDocument/2006/relationships/image" Target="../media/image4887.png"/><Relationship Id="rId157" Type="http://schemas.openxmlformats.org/officeDocument/2006/relationships/image" Target="../media/image4908.png"/><Relationship Id="rId322" Type="http://schemas.openxmlformats.org/officeDocument/2006/relationships/customXml" Target="../ink/ink5209.xml"/><Relationship Id="rId364" Type="http://schemas.openxmlformats.org/officeDocument/2006/relationships/customXml" Target="../ink/ink5230.xml"/><Relationship Id="rId61" Type="http://schemas.openxmlformats.org/officeDocument/2006/relationships/image" Target="../media/image4861.png"/><Relationship Id="rId199" Type="http://schemas.openxmlformats.org/officeDocument/2006/relationships/customXml" Target="../ink/ink5146.xml"/><Relationship Id="rId19" Type="http://schemas.openxmlformats.org/officeDocument/2006/relationships/image" Target="../media/image4598.png"/><Relationship Id="rId224" Type="http://schemas.openxmlformats.org/officeDocument/2006/relationships/image" Target="../media/image4941.png"/><Relationship Id="rId266" Type="http://schemas.openxmlformats.org/officeDocument/2006/relationships/image" Target="../media/image4962.png"/><Relationship Id="rId431" Type="http://schemas.openxmlformats.org/officeDocument/2006/relationships/image" Target="../media/image5043.png"/><Relationship Id="rId473" Type="http://schemas.openxmlformats.org/officeDocument/2006/relationships/image" Target="../media/image5064.png"/><Relationship Id="rId529" Type="http://schemas.openxmlformats.org/officeDocument/2006/relationships/image" Target="../media/image5092.png"/><Relationship Id="rId30" Type="http://schemas.openxmlformats.org/officeDocument/2006/relationships/customXml" Target="../ink/ink5061.xml"/><Relationship Id="rId126" Type="http://schemas.openxmlformats.org/officeDocument/2006/relationships/customXml" Target="../ink/ink5109.xml"/><Relationship Id="rId168" Type="http://schemas.openxmlformats.org/officeDocument/2006/relationships/customXml" Target="../ink/ink5130.xml"/><Relationship Id="rId333" Type="http://schemas.openxmlformats.org/officeDocument/2006/relationships/image" Target="../media/image4994.png"/><Relationship Id="rId540" Type="http://schemas.openxmlformats.org/officeDocument/2006/relationships/customXml" Target="../ink/ink5318.xml"/><Relationship Id="rId72" Type="http://schemas.openxmlformats.org/officeDocument/2006/relationships/customXml" Target="../ink/ink5082.xml"/><Relationship Id="rId375" Type="http://schemas.openxmlformats.org/officeDocument/2006/relationships/image" Target="../media/image5015.png"/><Relationship Id="rId3" Type="http://schemas.openxmlformats.org/officeDocument/2006/relationships/image" Target="../media/image4590.png"/><Relationship Id="rId235" Type="http://schemas.openxmlformats.org/officeDocument/2006/relationships/customXml" Target="../ink/ink5164.xml"/><Relationship Id="rId277" Type="http://schemas.openxmlformats.org/officeDocument/2006/relationships/customXml" Target="../ink/ink5185.xml"/><Relationship Id="rId400" Type="http://schemas.openxmlformats.org/officeDocument/2006/relationships/customXml" Target="../ink/ink5248.xml"/><Relationship Id="rId442" Type="http://schemas.openxmlformats.org/officeDocument/2006/relationships/customXml" Target="../ink/ink5269.xml"/><Relationship Id="rId484" Type="http://schemas.openxmlformats.org/officeDocument/2006/relationships/customXml" Target="../ink/ink5290.xml"/><Relationship Id="rId137" Type="http://schemas.openxmlformats.org/officeDocument/2006/relationships/image" Target="../media/image4898.png"/><Relationship Id="rId302" Type="http://schemas.openxmlformats.org/officeDocument/2006/relationships/image" Target="../media/image4979.png"/><Relationship Id="rId344" Type="http://schemas.openxmlformats.org/officeDocument/2006/relationships/customXml" Target="../ink/ink5220.xml"/><Relationship Id="rId41" Type="http://schemas.openxmlformats.org/officeDocument/2006/relationships/image" Target="../media/image4851.png"/><Relationship Id="rId83" Type="http://schemas.openxmlformats.org/officeDocument/2006/relationships/image" Target="../media/image4871.png"/><Relationship Id="rId179" Type="http://schemas.openxmlformats.org/officeDocument/2006/relationships/customXml" Target="../ink/ink5136.xml"/><Relationship Id="rId386" Type="http://schemas.openxmlformats.org/officeDocument/2006/relationships/customXml" Target="../ink/ink5241.xml"/><Relationship Id="rId190" Type="http://schemas.openxmlformats.org/officeDocument/2006/relationships/image" Target="../media/image4924.png"/><Relationship Id="rId204" Type="http://schemas.openxmlformats.org/officeDocument/2006/relationships/image" Target="../media/image4931.png"/><Relationship Id="rId246" Type="http://schemas.openxmlformats.org/officeDocument/2006/relationships/image" Target="../media/image4952.png"/><Relationship Id="rId288" Type="http://schemas.openxmlformats.org/officeDocument/2006/relationships/customXml" Target="../ink/ink5191.xml"/><Relationship Id="rId411" Type="http://schemas.openxmlformats.org/officeDocument/2006/relationships/image" Target="../media/image5033.png"/><Relationship Id="rId453" Type="http://schemas.openxmlformats.org/officeDocument/2006/relationships/image" Target="../media/image5054.png"/><Relationship Id="rId509" Type="http://schemas.openxmlformats.org/officeDocument/2006/relationships/image" Target="../media/image5082.png"/><Relationship Id="rId106" Type="http://schemas.openxmlformats.org/officeDocument/2006/relationships/customXml" Target="../ink/ink5099.xml"/><Relationship Id="rId313" Type="http://schemas.openxmlformats.org/officeDocument/2006/relationships/customXml" Target="../ink/ink5204.xml"/><Relationship Id="rId495" Type="http://schemas.openxmlformats.org/officeDocument/2006/relationships/image" Target="../media/image5075.png"/><Relationship Id="rId10" Type="http://schemas.openxmlformats.org/officeDocument/2006/relationships/customXml" Target="../ink/ink5051.xml"/><Relationship Id="rId52" Type="http://schemas.openxmlformats.org/officeDocument/2006/relationships/customXml" Target="../ink/ink5072.xml"/><Relationship Id="rId94" Type="http://schemas.openxmlformats.org/officeDocument/2006/relationships/customXml" Target="../ink/ink5093.xml"/><Relationship Id="rId148" Type="http://schemas.openxmlformats.org/officeDocument/2006/relationships/customXml" Target="../ink/ink5120.xml"/><Relationship Id="rId355" Type="http://schemas.openxmlformats.org/officeDocument/2006/relationships/image" Target="../media/image5005.png"/><Relationship Id="rId397" Type="http://schemas.openxmlformats.org/officeDocument/2006/relationships/image" Target="../media/image5026.png"/><Relationship Id="rId520" Type="http://schemas.openxmlformats.org/officeDocument/2006/relationships/customXml" Target="../ink/ink5308.xml"/><Relationship Id="rId215" Type="http://schemas.openxmlformats.org/officeDocument/2006/relationships/customXml" Target="../ink/ink5154.xml"/><Relationship Id="rId257" Type="http://schemas.openxmlformats.org/officeDocument/2006/relationships/customXml" Target="../ink/ink5175.xml"/><Relationship Id="rId422" Type="http://schemas.openxmlformats.org/officeDocument/2006/relationships/customXml" Target="../ink/ink5259.xml"/><Relationship Id="rId464" Type="http://schemas.openxmlformats.org/officeDocument/2006/relationships/customXml" Target="../ink/ink5280.xml"/><Relationship Id="rId299" Type="http://schemas.openxmlformats.org/officeDocument/2006/relationships/image" Target="../media/image4978.png"/><Relationship Id="rId63" Type="http://schemas.openxmlformats.org/officeDocument/2006/relationships/image" Target="../media/image4703.png"/><Relationship Id="rId159" Type="http://schemas.openxmlformats.org/officeDocument/2006/relationships/image" Target="../media/image4909.png"/><Relationship Id="rId366" Type="http://schemas.openxmlformats.org/officeDocument/2006/relationships/customXml" Target="../ink/ink5231.xml"/><Relationship Id="rId226" Type="http://schemas.openxmlformats.org/officeDocument/2006/relationships/image" Target="../media/image4942.png"/><Relationship Id="rId433" Type="http://schemas.openxmlformats.org/officeDocument/2006/relationships/image" Target="../media/image5044.png"/><Relationship Id="rId74" Type="http://schemas.openxmlformats.org/officeDocument/2006/relationships/customXml" Target="../ink/ink5083.xml"/><Relationship Id="rId377" Type="http://schemas.openxmlformats.org/officeDocument/2006/relationships/image" Target="../media/image5016.png"/><Relationship Id="rId500" Type="http://schemas.openxmlformats.org/officeDocument/2006/relationships/customXml" Target="../ink/ink5298.xml"/><Relationship Id="rId5" Type="http://schemas.openxmlformats.org/officeDocument/2006/relationships/image" Target="../media/image4591.png"/><Relationship Id="rId237" Type="http://schemas.openxmlformats.org/officeDocument/2006/relationships/customXml" Target="../ink/ink5165.xml"/><Relationship Id="rId444" Type="http://schemas.openxmlformats.org/officeDocument/2006/relationships/customXml" Target="../ink/ink5270.xml"/><Relationship Id="rId290" Type="http://schemas.openxmlformats.org/officeDocument/2006/relationships/customXml" Target="../ink/ink5192.xml"/><Relationship Id="rId304" Type="http://schemas.openxmlformats.org/officeDocument/2006/relationships/image" Target="../media/image4980.png"/><Relationship Id="rId388" Type="http://schemas.openxmlformats.org/officeDocument/2006/relationships/customXml" Target="../ink/ink5242.xml"/><Relationship Id="rId511" Type="http://schemas.openxmlformats.org/officeDocument/2006/relationships/image" Target="../media/image5083.png"/><Relationship Id="rId85" Type="http://schemas.openxmlformats.org/officeDocument/2006/relationships/image" Target="../media/image4872.png"/><Relationship Id="rId150" Type="http://schemas.openxmlformats.org/officeDocument/2006/relationships/customXml" Target="../ink/ink5121.xml"/></Relationships>
</file>

<file path=ppt/slides/_rels/slide3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156.png"/><Relationship Id="rId21" Type="http://schemas.openxmlformats.org/officeDocument/2006/relationships/image" Target="../media/image5110.png"/><Relationship Id="rId42" Type="http://schemas.openxmlformats.org/officeDocument/2006/relationships/customXml" Target="../ink/ink5341.xml"/><Relationship Id="rId63" Type="http://schemas.openxmlformats.org/officeDocument/2006/relationships/image" Target="../media/image5130.png"/><Relationship Id="rId84" Type="http://schemas.openxmlformats.org/officeDocument/2006/relationships/customXml" Target="../ink/ink5362.xml"/><Relationship Id="rId138" Type="http://schemas.openxmlformats.org/officeDocument/2006/relationships/customXml" Target="../ink/ink5389.xml"/><Relationship Id="rId159" Type="http://schemas.openxmlformats.org/officeDocument/2006/relationships/image" Target="../media/image5177.png"/><Relationship Id="rId107" Type="http://schemas.openxmlformats.org/officeDocument/2006/relationships/image" Target="../media/image5151.png"/><Relationship Id="rId11" Type="http://schemas.openxmlformats.org/officeDocument/2006/relationships/image" Target="../media/image5105.png"/><Relationship Id="rId32" Type="http://schemas.openxmlformats.org/officeDocument/2006/relationships/customXml" Target="../ink/ink5336.xml"/><Relationship Id="rId53" Type="http://schemas.openxmlformats.org/officeDocument/2006/relationships/image" Target="../media/image5126.png"/><Relationship Id="rId74" Type="http://schemas.openxmlformats.org/officeDocument/2006/relationships/customXml" Target="../ink/ink5357.xml"/><Relationship Id="rId128" Type="http://schemas.openxmlformats.org/officeDocument/2006/relationships/customXml" Target="../ink/ink5384.xml"/><Relationship Id="rId149" Type="http://schemas.openxmlformats.org/officeDocument/2006/relationships/image" Target="../media/image5172.png"/><Relationship Id="rId5" Type="http://schemas.openxmlformats.org/officeDocument/2006/relationships/image" Target="../media/image5102.png"/><Relationship Id="rId95" Type="http://schemas.openxmlformats.org/officeDocument/2006/relationships/image" Target="../media/image5145.png"/><Relationship Id="rId160" Type="http://schemas.openxmlformats.org/officeDocument/2006/relationships/customXml" Target="../ink/ink5400.xml"/><Relationship Id="rId22" Type="http://schemas.openxmlformats.org/officeDocument/2006/relationships/customXml" Target="../ink/ink5331.xml"/><Relationship Id="rId43" Type="http://schemas.openxmlformats.org/officeDocument/2006/relationships/image" Target="../media/image5121.png"/><Relationship Id="rId64" Type="http://schemas.openxmlformats.org/officeDocument/2006/relationships/customXml" Target="../ink/ink5352.xml"/><Relationship Id="rId118" Type="http://schemas.openxmlformats.org/officeDocument/2006/relationships/customXml" Target="../ink/ink5379.xml"/><Relationship Id="rId139" Type="http://schemas.openxmlformats.org/officeDocument/2006/relationships/image" Target="../media/image5167.png"/><Relationship Id="rId85" Type="http://schemas.openxmlformats.org/officeDocument/2006/relationships/image" Target="../media/image5140.png"/><Relationship Id="rId150" Type="http://schemas.openxmlformats.org/officeDocument/2006/relationships/customXml" Target="../ink/ink5395.xml"/><Relationship Id="rId12" Type="http://schemas.openxmlformats.org/officeDocument/2006/relationships/customXml" Target="../ink/ink5326.xml"/><Relationship Id="rId17" Type="http://schemas.openxmlformats.org/officeDocument/2006/relationships/image" Target="../media/image5108.png"/><Relationship Id="rId33" Type="http://schemas.openxmlformats.org/officeDocument/2006/relationships/image" Target="../media/image5116.png"/><Relationship Id="rId38" Type="http://schemas.openxmlformats.org/officeDocument/2006/relationships/customXml" Target="../ink/ink5339.xml"/><Relationship Id="rId59" Type="http://schemas.openxmlformats.org/officeDocument/2006/relationships/image" Target="../media/image5128.png"/><Relationship Id="rId103" Type="http://schemas.openxmlformats.org/officeDocument/2006/relationships/image" Target="../media/image5149.png"/><Relationship Id="rId108" Type="http://schemas.openxmlformats.org/officeDocument/2006/relationships/customXml" Target="../ink/ink5374.xml"/><Relationship Id="rId124" Type="http://schemas.openxmlformats.org/officeDocument/2006/relationships/customXml" Target="../ink/ink5382.xml"/><Relationship Id="rId129" Type="http://schemas.openxmlformats.org/officeDocument/2006/relationships/image" Target="../media/image5162.png"/><Relationship Id="rId54" Type="http://schemas.openxmlformats.org/officeDocument/2006/relationships/customXml" Target="../ink/ink5347.xml"/><Relationship Id="rId70" Type="http://schemas.openxmlformats.org/officeDocument/2006/relationships/customXml" Target="../ink/ink5355.xml"/><Relationship Id="rId75" Type="http://schemas.openxmlformats.org/officeDocument/2006/relationships/image" Target="../media/image5136.png"/><Relationship Id="rId91" Type="http://schemas.openxmlformats.org/officeDocument/2006/relationships/image" Target="../media/image5143.png"/><Relationship Id="rId96" Type="http://schemas.openxmlformats.org/officeDocument/2006/relationships/customXml" Target="../ink/ink5368.xml"/><Relationship Id="rId140" Type="http://schemas.openxmlformats.org/officeDocument/2006/relationships/customXml" Target="../ink/ink5390.xml"/><Relationship Id="rId145" Type="http://schemas.openxmlformats.org/officeDocument/2006/relationships/image" Target="../media/image5170.png"/><Relationship Id="rId161" Type="http://schemas.openxmlformats.org/officeDocument/2006/relationships/image" Target="../media/image5178.png"/><Relationship Id="rId166" Type="http://schemas.openxmlformats.org/officeDocument/2006/relationships/image" Target="../media/image518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23.xml"/><Relationship Id="rId23" Type="http://schemas.openxmlformats.org/officeDocument/2006/relationships/image" Target="../media/image5111.png"/><Relationship Id="rId28" Type="http://schemas.openxmlformats.org/officeDocument/2006/relationships/customXml" Target="../ink/ink5334.xml"/><Relationship Id="rId49" Type="http://schemas.openxmlformats.org/officeDocument/2006/relationships/image" Target="../media/image5124.png"/><Relationship Id="rId114" Type="http://schemas.openxmlformats.org/officeDocument/2006/relationships/customXml" Target="../ink/ink5377.xml"/><Relationship Id="rId119" Type="http://schemas.openxmlformats.org/officeDocument/2006/relationships/image" Target="../media/image5157.png"/><Relationship Id="rId44" Type="http://schemas.openxmlformats.org/officeDocument/2006/relationships/customXml" Target="../ink/ink5342.xml"/><Relationship Id="rId60" Type="http://schemas.openxmlformats.org/officeDocument/2006/relationships/customXml" Target="../ink/ink5350.xml"/><Relationship Id="rId65" Type="http://schemas.openxmlformats.org/officeDocument/2006/relationships/image" Target="../media/image5131.png"/><Relationship Id="rId81" Type="http://schemas.openxmlformats.org/officeDocument/2006/relationships/image" Target="../media/image5138.png"/><Relationship Id="rId86" Type="http://schemas.openxmlformats.org/officeDocument/2006/relationships/customXml" Target="../ink/ink5363.xml"/><Relationship Id="rId130" Type="http://schemas.openxmlformats.org/officeDocument/2006/relationships/customXml" Target="../ink/ink5385.xml"/><Relationship Id="rId135" Type="http://schemas.openxmlformats.org/officeDocument/2006/relationships/image" Target="../media/image5165.png"/><Relationship Id="rId151" Type="http://schemas.openxmlformats.org/officeDocument/2006/relationships/image" Target="../media/image5173.png"/><Relationship Id="rId156" Type="http://schemas.openxmlformats.org/officeDocument/2006/relationships/customXml" Target="../ink/ink5398.xml"/><Relationship Id="rId13" Type="http://schemas.openxmlformats.org/officeDocument/2006/relationships/image" Target="../media/image5106.png"/><Relationship Id="rId18" Type="http://schemas.openxmlformats.org/officeDocument/2006/relationships/customXml" Target="../ink/ink5329.xml"/><Relationship Id="rId39" Type="http://schemas.openxmlformats.org/officeDocument/2006/relationships/image" Target="../media/image5119.png"/><Relationship Id="rId109" Type="http://schemas.openxmlformats.org/officeDocument/2006/relationships/image" Target="../media/image5152.png"/><Relationship Id="rId34" Type="http://schemas.openxmlformats.org/officeDocument/2006/relationships/customXml" Target="../ink/ink5337.xml"/><Relationship Id="rId50" Type="http://schemas.openxmlformats.org/officeDocument/2006/relationships/customXml" Target="../ink/ink5345.xml"/><Relationship Id="rId55" Type="http://schemas.openxmlformats.org/officeDocument/2006/relationships/image" Target="../media/image5127.png"/><Relationship Id="rId76" Type="http://schemas.openxmlformats.org/officeDocument/2006/relationships/customXml" Target="../ink/ink5358.xml"/><Relationship Id="rId97" Type="http://schemas.openxmlformats.org/officeDocument/2006/relationships/image" Target="../media/image5146.png"/><Relationship Id="rId104" Type="http://schemas.openxmlformats.org/officeDocument/2006/relationships/customXml" Target="../ink/ink5372.xml"/><Relationship Id="rId120" Type="http://schemas.openxmlformats.org/officeDocument/2006/relationships/customXml" Target="../ink/ink5380.xml"/><Relationship Id="rId125" Type="http://schemas.openxmlformats.org/officeDocument/2006/relationships/image" Target="../media/image5160.png"/><Relationship Id="rId141" Type="http://schemas.openxmlformats.org/officeDocument/2006/relationships/image" Target="../media/image5168.png"/><Relationship Id="rId146" Type="http://schemas.openxmlformats.org/officeDocument/2006/relationships/customXml" Target="../ink/ink5393.xml"/><Relationship Id="rId167" Type="http://schemas.openxmlformats.org/officeDocument/2006/relationships/customXml" Target="../ink/ink5404.xml"/><Relationship Id="rId7" Type="http://schemas.openxmlformats.org/officeDocument/2006/relationships/image" Target="../media/image5103.png"/><Relationship Id="rId71" Type="http://schemas.openxmlformats.org/officeDocument/2006/relationships/image" Target="../media/image5134.png"/><Relationship Id="rId92" Type="http://schemas.openxmlformats.org/officeDocument/2006/relationships/customXml" Target="../ink/ink5366.xml"/><Relationship Id="rId162" Type="http://schemas.openxmlformats.org/officeDocument/2006/relationships/customXml" Target="../ink/ink5401.xml"/><Relationship Id="rId2" Type="http://schemas.openxmlformats.org/officeDocument/2006/relationships/customXml" Target="../ink/ink5321.xml"/><Relationship Id="rId29" Type="http://schemas.openxmlformats.org/officeDocument/2006/relationships/image" Target="../media/image5114.png"/><Relationship Id="rId24" Type="http://schemas.openxmlformats.org/officeDocument/2006/relationships/customXml" Target="../ink/ink5332.xml"/><Relationship Id="rId40" Type="http://schemas.openxmlformats.org/officeDocument/2006/relationships/customXml" Target="../ink/ink5340.xml"/><Relationship Id="rId45" Type="http://schemas.openxmlformats.org/officeDocument/2006/relationships/image" Target="../media/image5122.png"/><Relationship Id="rId66" Type="http://schemas.openxmlformats.org/officeDocument/2006/relationships/customXml" Target="../ink/ink5353.xml"/><Relationship Id="rId87" Type="http://schemas.openxmlformats.org/officeDocument/2006/relationships/image" Target="../media/image5141.png"/><Relationship Id="rId110" Type="http://schemas.openxmlformats.org/officeDocument/2006/relationships/customXml" Target="../ink/ink5375.xml"/><Relationship Id="rId115" Type="http://schemas.openxmlformats.org/officeDocument/2006/relationships/image" Target="../media/image5155.png"/><Relationship Id="rId131" Type="http://schemas.openxmlformats.org/officeDocument/2006/relationships/image" Target="../media/image5163.png"/><Relationship Id="rId136" Type="http://schemas.openxmlformats.org/officeDocument/2006/relationships/customXml" Target="../ink/ink5388.xml"/><Relationship Id="rId157" Type="http://schemas.openxmlformats.org/officeDocument/2006/relationships/image" Target="../media/image5176.png"/><Relationship Id="rId61" Type="http://schemas.openxmlformats.org/officeDocument/2006/relationships/image" Target="../media/image5129.png"/><Relationship Id="rId82" Type="http://schemas.openxmlformats.org/officeDocument/2006/relationships/customXml" Target="../ink/ink5361.xml"/><Relationship Id="rId152" Type="http://schemas.openxmlformats.org/officeDocument/2006/relationships/customXml" Target="../ink/ink5396.xml"/><Relationship Id="rId19" Type="http://schemas.openxmlformats.org/officeDocument/2006/relationships/image" Target="../media/image5109.png"/><Relationship Id="rId14" Type="http://schemas.openxmlformats.org/officeDocument/2006/relationships/customXml" Target="../ink/ink5327.xml"/><Relationship Id="rId30" Type="http://schemas.openxmlformats.org/officeDocument/2006/relationships/customXml" Target="../ink/ink5335.xml"/><Relationship Id="rId35" Type="http://schemas.openxmlformats.org/officeDocument/2006/relationships/image" Target="../media/image5117.png"/><Relationship Id="rId56" Type="http://schemas.openxmlformats.org/officeDocument/2006/relationships/customXml" Target="../ink/ink5348.xml"/><Relationship Id="rId77" Type="http://schemas.openxmlformats.org/officeDocument/2006/relationships/image" Target="../media/image5137.png"/><Relationship Id="rId100" Type="http://schemas.openxmlformats.org/officeDocument/2006/relationships/customXml" Target="../ink/ink5370.xml"/><Relationship Id="rId105" Type="http://schemas.openxmlformats.org/officeDocument/2006/relationships/image" Target="../media/image5150.png"/><Relationship Id="rId126" Type="http://schemas.openxmlformats.org/officeDocument/2006/relationships/customXml" Target="../ink/ink5383.xml"/><Relationship Id="rId147" Type="http://schemas.openxmlformats.org/officeDocument/2006/relationships/image" Target="../media/image5171.png"/><Relationship Id="rId168" Type="http://schemas.openxmlformats.org/officeDocument/2006/relationships/image" Target="../media/image5181.png"/><Relationship Id="rId8" Type="http://schemas.openxmlformats.org/officeDocument/2006/relationships/customXml" Target="../ink/ink5324.xml"/><Relationship Id="rId51" Type="http://schemas.openxmlformats.org/officeDocument/2006/relationships/image" Target="../media/image5125.png"/><Relationship Id="rId72" Type="http://schemas.openxmlformats.org/officeDocument/2006/relationships/customXml" Target="../ink/ink5356.xml"/><Relationship Id="rId93" Type="http://schemas.openxmlformats.org/officeDocument/2006/relationships/image" Target="../media/image5144.png"/><Relationship Id="rId98" Type="http://schemas.openxmlformats.org/officeDocument/2006/relationships/customXml" Target="../ink/ink5369.xml"/><Relationship Id="rId121" Type="http://schemas.openxmlformats.org/officeDocument/2006/relationships/image" Target="../media/image5158.png"/><Relationship Id="rId142" Type="http://schemas.openxmlformats.org/officeDocument/2006/relationships/customXml" Target="../ink/ink5391.xml"/><Relationship Id="rId163" Type="http://schemas.openxmlformats.org/officeDocument/2006/relationships/customXml" Target="../ink/ink5402.xml"/><Relationship Id="rId3" Type="http://schemas.openxmlformats.org/officeDocument/2006/relationships/image" Target="../media/image5101.png"/><Relationship Id="rId25" Type="http://schemas.openxmlformats.org/officeDocument/2006/relationships/image" Target="../media/image5112.png"/><Relationship Id="rId46" Type="http://schemas.openxmlformats.org/officeDocument/2006/relationships/customXml" Target="../ink/ink5343.xml"/><Relationship Id="rId67" Type="http://schemas.openxmlformats.org/officeDocument/2006/relationships/image" Target="../media/image5132.png"/><Relationship Id="rId116" Type="http://schemas.openxmlformats.org/officeDocument/2006/relationships/customXml" Target="../ink/ink5378.xml"/><Relationship Id="rId137" Type="http://schemas.openxmlformats.org/officeDocument/2006/relationships/image" Target="../media/image5166.png"/><Relationship Id="rId158" Type="http://schemas.openxmlformats.org/officeDocument/2006/relationships/customXml" Target="../ink/ink5399.xml"/><Relationship Id="rId20" Type="http://schemas.openxmlformats.org/officeDocument/2006/relationships/customXml" Target="../ink/ink5330.xml"/><Relationship Id="rId41" Type="http://schemas.openxmlformats.org/officeDocument/2006/relationships/image" Target="../media/image5120.png"/><Relationship Id="rId62" Type="http://schemas.openxmlformats.org/officeDocument/2006/relationships/customXml" Target="../ink/ink5351.xml"/><Relationship Id="rId83" Type="http://schemas.openxmlformats.org/officeDocument/2006/relationships/image" Target="../media/image5139.png"/><Relationship Id="rId88" Type="http://schemas.openxmlformats.org/officeDocument/2006/relationships/customXml" Target="../ink/ink5364.xml"/><Relationship Id="rId111" Type="http://schemas.openxmlformats.org/officeDocument/2006/relationships/image" Target="../media/image5153.png"/><Relationship Id="rId132" Type="http://schemas.openxmlformats.org/officeDocument/2006/relationships/customXml" Target="../ink/ink5386.xml"/><Relationship Id="rId153" Type="http://schemas.openxmlformats.org/officeDocument/2006/relationships/image" Target="../media/image5174.png"/><Relationship Id="rId15" Type="http://schemas.openxmlformats.org/officeDocument/2006/relationships/image" Target="../media/image5107.png"/><Relationship Id="rId36" Type="http://schemas.openxmlformats.org/officeDocument/2006/relationships/customXml" Target="../ink/ink5338.xml"/><Relationship Id="rId57" Type="http://schemas.openxmlformats.org/officeDocument/2006/relationships/image" Target="../media/image5020.png"/><Relationship Id="rId106" Type="http://schemas.openxmlformats.org/officeDocument/2006/relationships/customXml" Target="../ink/ink5373.xml"/><Relationship Id="rId127" Type="http://schemas.openxmlformats.org/officeDocument/2006/relationships/image" Target="../media/image5161.png"/><Relationship Id="rId10" Type="http://schemas.openxmlformats.org/officeDocument/2006/relationships/customXml" Target="../ink/ink5325.xml"/><Relationship Id="rId31" Type="http://schemas.openxmlformats.org/officeDocument/2006/relationships/image" Target="../media/image5115.png"/><Relationship Id="rId52" Type="http://schemas.openxmlformats.org/officeDocument/2006/relationships/customXml" Target="../ink/ink5346.xml"/><Relationship Id="rId73" Type="http://schemas.openxmlformats.org/officeDocument/2006/relationships/image" Target="../media/image5135.png"/><Relationship Id="rId78" Type="http://schemas.openxmlformats.org/officeDocument/2006/relationships/customXml" Target="../ink/ink5359.xml"/><Relationship Id="rId94" Type="http://schemas.openxmlformats.org/officeDocument/2006/relationships/customXml" Target="../ink/ink5367.xml"/><Relationship Id="rId99" Type="http://schemas.openxmlformats.org/officeDocument/2006/relationships/image" Target="../media/image5147.png"/><Relationship Id="rId101" Type="http://schemas.openxmlformats.org/officeDocument/2006/relationships/image" Target="../media/image5148.png"/><Relationship Id="rId122" Type="http://schemas.openxmlformats.org/officeDocument/2006/relationships/customXml" Target="../ink/ink5381.xml"/><Relationship Id="rId143" Type="http://schemas.openxmlformats.org/officeDocument/2006/relationships/image" Target="../media/image5169.png"/><Relationship Id="rId148" Type="http://schemas.openxmlformats.org/officeDocument/2006/relationships/customXml" Target="../ink/ink5394.xml"/><Relationship Id="rId164" Type="http://schemas.openxmlformats.org/officeDocument/2006/relationships/image" Target="../media/image5179.png"/><Relationship Id="rId4" Type="http://schemas.openxmlformats.org/officeDocument/2006/relationships/customXml" Target="../ink/ink5322.xml"/><Relationship Id="rId9" Type="http://schemas.openxmlformats.org/officeDocument/2006/relationships/image" Target="../media/image5104.png"/><Relationship Id="rId26" Type="http://schemas.openxmlformats.org/officeDocument/2006/relationships/customXml" Target="../ink/ink5333.xml"/><Relationship Id="rId47" Type="http://schemas.openxmlformats.org/officeDocument/2006/relationships/image" Target="../media/image5123.png"/><Relationship Id="rId68" Type="http://schemas.openxmlformats.org/officeDocument/2006/relationships/customXml" Target="../ink/ink5354.xml"/><Relationship Id="rId89" Type="http://schemas.openxmlformats.org/officeDocument/2006/relationships/image" Target="../media/image5142.png"/><Relationship Id="rId112" Type="http://schemas.openxmlformats.org/officeDocument/2006/relationships/customXml" Target="../ink/ink5376.xml"/><Relationship Id="rId133" Type="http://schemas.openxmlformats.org/officeDocument/2006/relationships/image" Target="../media/image5164.png"/><Relationship Id="rId154" Type="http://schemas.openxmlformats.org/officeDocument/2006/relationships/customXml" Target="../ink/ink5397.xml"/><Relationship Id="rId16" Type="http://schemas.openxmlformats.org/officeDocument/2006/relationships/customXml" Target="../ink/ink5328.xml"/><Relationship Id="rId37" Type="http://schemas.openxmlformats.org/officeDocument/2006/relationships/image" Target="../media/image5118.png"/><Relationship Id="rId58" Type="http://schemas.openxmlformats.org/officeDocument/2006/relationships/customXml" Target="../ink/ink5349.xml"/><Relationship Id="rId79" Type="http://schemas.openxmlformats.org/officeDocument/2006/relationships/image" Target="../media/image4698.png"/><Relationship Id="rId102" Type="http://schemas.openxmlformats.org/officeDocument/2006/relationships/customXml" Target="../ink/ink5371.xml"/><Relationship Id="rId123" Type="http://schemas.openxmlformats.org/officeDocument/2006/relationships/image" Target="../media/image5159.png"/><Relationship Id="rId144" Type="http://schemas.openxmlformats.org/officeDocument/2006/relationships/customXml" Target="../ink/ink5392.xml"/><Relationship Id="rId90" Type="http://schemas.openxmlformats.org/officeDocument/2006/relationships/customXml" Target="../ink/ink5365.xml"/><Relationship Id="rId165" Type="http://schemas.openxmlformats.org/officeDocument/2006/relationships/customXml" Target="../ink/ink5403.xml"/><Relationship Id="rId27" Type="http://schemas.openxmlformats.org/officeDocument/2006/relationships/image" Target="../media/image5113.png"/><Relationship Id="rId48" Type="http://schemas.openxmlformats.org/officeDocument/2006/relationships/customXml" Target="../ink/ink5344.xml"/><Relationship Id="rId69" Type="http://schemas.openxmlformats.org/officeDocument/2006/relationships/image" Target="../media/image5133.png"/><Relationship Id="rId113" Type="http://schemas.openxmlformats.org/officeDocument/2006/relationships/image" Target="../media/image5154.png"/><Relationship Id="rId134" Type="http://schemas.openxmlformats.org/officeDocument/2006/relationships/customXml" Target="../ink/ink5387.xml"/><Relationship Id="rId80" Type="http://schemas.openxmlformats.org/officeDocument/2006/relationships/customXml" Target="../ink/ink5360.xml"/><Relationship Id="rId155" Type="http://schemas.openxmlformats.org/officeDocument/2006/relationships/image" Target="../media/image5175.png"/></Relationships>
</file>

<file path=ppt/slides/_rels/slide3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35.png"/><Relationship Id="rId21" Type="http://schemas.openxmlformats.org/officeDocument/2006/relationships/image" Target="../media/image5190.png"/><Relationship Id="rId63" Type="http://schemas.openxmlformats.org/officeDocument/2006/relationships/image" Target="../media/image5210.png"/><Relationship Id="rId159" Type="http://schemas.openxmlformats.org/officeDocument/2006/relationships/image" Target="../media/image5256.png"/><Relationship Id="rId170" Type="http://schemas.openxmlformats.org/officeDocument/2006/relationships/customXml" Target="../ink/ink5491.xml"/><Relationship Id="rId226" Type="http://schemas.openxmlformats.org/officeDocument/2006/relationships/customXml" Target="../ink/ink5519.xml"/><Relationship Id="rId268" Type="http://schemas.openxmlformats.org/officeDocument/2006/relationships/customXml" Target="../ink/ink5540.xml"/><Relationship Id="rId32" Type="http://schemas.openxmlformats.org/officeDocument/2006/relationships/customXml" Target="../ink/ink5421.xml"/><Relationship Id="rId74" Type="http://schemas.openxmlformats.org/officeDocument/2006/relationships/customXml" Target="../ink/ink5442.xml"/><Relationship Id="rId128" Type="http://schemas.openxmlformats.org/officeDocument/2006/relationships/customXml" Target="../ink/ink5470.xml"/><Relationship Id="rId5" Type="http://schemas.openxmlformats.org/officeDocument/2006/relationships/image" Target="../media/image5183.png"/><Relationship Id="rId181" Type="http://schemas.openxmlformats.org/officeDocument/2006/relationships/image" Target="../media/image5267.png"/><Relationship Id="rId237" Type="http://schemas.openxmlformats.org/officeDocument/2006/relationships/image" Target="../media/image5295.png"/><Relationship Id="rId279" Type="http://schemas.openxmlformats.org/officeDocument/2006/relationships/image" Target="../media/image5316.png"/><Relationship Id="rId43" Type="http://schemas.openxmlformats.org/officeDocument/2006/relationships/image" Target="../media/image5200.png"/><Relationship Id="rId139" Type="http://schemas.openxmlformats.org/officeDocument/2006/relationships/image" Target="../media/image5246.png"/><Relationship Id="rId290" Type="http://schemas.openxmlformats.org/officeDocument/2006/relationships/customXml" Target="../ink/ink5551.xml"/><Relationship Id="rId85" Type="http://schemas.openxmlformats.org/officeDocument/2006/relationships/image" Target="../media/image5220.png"/><Relationship Id="rId150" Type="http://schemas.openxmlformats.org/officeDocument/2006/relationships/customXml" Target="../ink/ink5481.xml"/><Relationship Id="rId192" Type="http://schemas.openxmlformats.org/officeDocument/2006/relationships/customXml" Target="../ink/ink5502.xml"/><Relationship Id="rId206" Type="http://schemas.openxmlformats.org/officeDocument/2006/relationships/customXml" Target="../ink/ink5509.xml"/><Relationship Id="rId248" Type="http://schemas.openxmlformats.org/officeDocument/2006/relationships/customXml" Target="../ink/ink5530.xml"/><Relationship Id="rId269" Type="http://schemas.openxmlformats.org/officeDocument/2006/relationships/image" Target="../media/image5311.png"/><Relationship Id="rId12" Type="http://schemas.openxmlformats.org/officeDocument/2006/relationships/customXml" Target="../ink/ink5410.xml"/><Relationship Id="rId33" Type="http://schemas.openxmlformats.org/officeDocument/2006/relationships/image" Target="../media/image5195.png"/><Relationship Id="rId108" Type="http://schemas.openxmlformats.org/officeDocument/2006/relationships/customXml" Target="../ink/ink5460.xml"/><Relationship Id="rId129" Type="http://schemas.openxmlformats.org/officeDocument/2006/relationships/image" Target="../media/image5241.png"/><Relationship Id="rId280" Type="http://schemas.openxmlformats.org/officeDocument/2006/relationships/customXml" Target="../ink/ink5546.xml"/><Relationship Id="rId54" Type="http://schemas.openxmlformats.org/officeDocument/2006/relationships/customXml" Target="../ink/ink5432.xml"/><Relationship Id="rId75" Type="http://schemas.openxmlformats.org/officeDocument/2006/relationships/image" Target="../media/image5215.png"/><Relationship Id="rId96" Type="http://schemas.openxmlformats.org/officeDocument/2006/relationships/image" Target="../media/image5225.png"/><Relationship Id="rId140" Type="http://schemas.openxmlformats.org/officeDocument/2006/relationships/customXml" Target="../ink/ink5476.xml"/><Relationship Id="rId161" Type="http://schemas.openxmlformats.org/officeDocument/2006/relationships/image" Target="../media/image5257.png"/><Relationship Id="rId182" Type="http://schemas.openxmlformats.org/officeDocument/2006/relationships/customXml" Target="../ink/ink5497.xml"/><Relationship Id="rId217" Type="http://schemas.openxmlformats.org/officeDocument/2006/relationships/image" Target="../media/image5285.png"/><Relationship Id="rId6" Type="http://schemas.openxmlformats.org/officeDocument/2006/relationships/customXml" Target="../ink/ink5407.xml"/><Relationship Id="rId238" Type="http://schemas.openxmlformats.org/officeDocument/2006/relationships/customXml" Target="../ink/ink5525.xml"/><Relationship Id="rId259" Type="http://schemas.openxmlformats.org/officeDocument/2006/relationships/image" Target="../media/image5306.png"/><Relationship Id="rId23" Type="http://schemas.openxmlformats.org/officeDocument/2006/relationships/image" Target="../media/image5191.png"/><Relationship Id="rId119" Type="http://schemas.openxmlformats.org/officeDocument/2006/relationships/image" Target="../media/image5236.png"/><Relationship Id="rId270" Type="http://schemas.openxmlformats.org/officeDocument/2006/relationships/customXml" Target="../ink/ink5541.xml"/><Relationship Id="rId291" Type="http://schemas.openxmlformats.org/officeDocument/2006/relationships/image" Target="../media/image5322.png"/><Relationship Id="rId44" Type="http://schemas.openxmlformats.org/officeDocument/2006/relationships/customXml" Target="../ink/ink5427.xml"/><Relationship Id="rId65" Type="http://schemas.openxmlformats.org/officeDocument/2006/relationships/image" Target="../media/image5211.png"/><Relationship Id="rId86" Type="http://schemas.openxmlformats.org/officeDocument/2006/relationships/customXml" Target="../ink/ink5448.xml"/><Relationship Id="rId130" Type="http://schemas.openxmlformats.org/officeDocument/2006/relationships/customXml" Target="../ink/ink5471.xml"/><Relationship Id="rId151" Type="http://schemas.openxmlformats.org/officeDocument/2006/relationships/image" Target="../media/image5252.png"/><Relationship Id="rId172" Type="http://schemas.openxmlformats.org/officeDocument/2006/relationships/customXml" Target="../ink/ink5492.xml"/><Relationship Id="rId193" Type="http://schemas.openxmlformats.org/officeDocument/2006/relationships/image" Target="../media/image5273.png"/><Relationship Id="rId207" Type="http://schemas.openxmlformats.org/officeDocument/2006/relationships/image" Target="../media/image5280.png"/><Relationship Id="rId228" Type="http://schemas.openxmlformats.org/officeDocument/2006/relationships/customXml" Target="../ink/ink5520.xml"/><Relationship Id="rId249" Type="http://schemas.openxmlformats.org/officeDocument/2006/relationships/image" Target="../media/image5301.png"/><Relationship Id="rId13" Type="http://schemas.openxmlformats.org/officeDocument/2006/relationships/image" Target="../media/image5186.png"/><Relationship Id="rId109" Type="http://schemas.openxmlformats.org/officeDocument/2006/relationships/image" Target="../media/image5231.png"/><Relationship Id="rId260" Type="http://schemas.openxmlformats.org/officeDocument/2006/relationships/customXml" Target="../ink/ink5536.xml"/><Relationship Id="rId281" Type="http://schemas.openxmlformats.org/officeDocument/2006/relationships/image" Target="../media/image5317.png"/><Relationship Id="rId34" Type="http://schemas.openxmlformats.org/officeDocument/2006/relationships/customXml" Target="../ink/ink5422.xml"/><Relationship Id="rId55" Type="http://schemas.openxmlformats.org/officeDocument/2006/relationships/image" Target="../media/image5206.png"/><Relationship Id="rId76" Type="http://schemas.openxmlformats.org/officeDocument/2006/relationships/customXml" Target="../ink/ink5443.xml"/><Relationship Id="rId97" Type="http://schemas.openxmlformats.org/officeDocument/2006/relationships/customXml" Target="../ink/ink5454.xml"/><Relationship Id="rId120" Type="http://schemas.openxmlformats.org/officeDocument/2006/relationships/customXml" Target="../ink/ink5466.xml"/><Relationship Id="rId141" Type="http://schemas.openxmlformats.org/officeDocument/2006/relationships/image" Target="../media/image5247.png"/><Relationship Id="rId7" Type="http://schemas.openxmlformats.org/officeDocument/2006/relationships/image" Target="../media/image5020.png"/><Relationship Id="rId162" Type="http://schemas.openxmlformats.org/officeDocument/2006/relationships/customXml" Target="../ink/ink5487.xml"/><Relationship Id="rId183" Type="http://schemas.openxmlformats.org/officeDocument/2006/relationships/image" Target="../media/image5268.png"/><Relationship Id="rId218" Type="http://schemas.openxmlformats.org/officeDocument/2006/relationships/customXml" Target="../ink/ink5515.xml"/><Relationship Id="rId239" Type="http://schemas.openxmlformats.org/officeDocument/2006/relationships/image" Target="../media/image5296.png"/><Relationship Id="rId250" Type="http://schemas.openxmlformats.org/officeDocument/2006/relationships/customXml" Target="../ink/ink5531.xml"/><Relationship Id="rId271" Type="http://schemas.openxmlformats.org/officeDocument/2006/relationships/image" Target="../media/image5312.png"/><Relationship Id="rId24" Type="http://schemas.openxmlformats.org/officeDocument/2006/relationships/customXml" Target="../ink/ink5416.xml"/><Relationship Id="rId45" Type="http://schemas.openxmlformats.org/officeDocument/2006/relationships/image" Target="../media/image5201.png"/><Relationship Id="rId66" Type="http://schemas.openxmlformats.org/officeDocument/2006/relationships/customXml" Target="../ink/ink5438.xml"/><Relationship Id="rId87" Type="http://schemas.openxmlformats.org/officeDocument/2006/relationships/image" Target="../media/image5221.png"/><Relationship Id="rId110" Type="http://schemas.openxmlformats.org/officeDocument/2006/relationships/customXml" Target="../ink/ink5461.xml"/><Relationship Id="rId131" Type="http://schemas.openxmlformats.org/officeDocument/2006/relationships/image" Target="../media/image5242.png"/><Relationship Id="rId152" Type="http://schemas.openxmlformats.org/officeDocument/2006/relationships/customXml" Target="../ink/ink5482.xml"/><Relationship Id="rId173" Type="http://schemas.openxmlformats.org/officeDocument/2006/relationships/image" Target="../media/image5263.png"/><Relationship Id="rId194" Type="http://schemas.openxmlformats.org/officeDocument/2006/relationships/customXml" Target="../ink/ink5503.xml"/><Relationship Id="rId208" Type="http://schemas.openxmlformats.org/officeDocument/2006/relationships/customXml" Target="../ink/ink5510.xml"/><Relationship Id="rId229" Type="http://schemas.openxmlformats.org/officeDocument/2006/relationships/image" Target="../media/image5291.png"/><Relationship Id="rId240" Type="http://schemas.openxmlformats.org/officeDocument/2006/relationships/customXml" Target="../ink/ink5526.xml"/><Relationship Id="rId261" Type="http://schemas.openxmlformats.org/officeDocument/2006/relationships/image" Target="../media/image5307.png"/><Relationship Id="rId14" Type="http://schemas.openxmlformats.org/officeDocument/2006/relationships/customXml" Target="../ink/ink5411.xml"/><Relationship Id="rId35" Type="http://schemas.openxmlformats.org/officeDocument/2006/relationships/image" Target="../media/image5196.png"/><Relationship Id="rId56" Type="http://schemas.openxmlformats.org/officeDocument/2006/relationships/customXml" Target="../ink/ink5433.xml"/><Relationship Id="rId77" Type="http://schemas.openxmlformats.org/officeDocument/2006/relationships/image" Target="../media/image5216.png"/><Relationship Id="rId100" Type="http://schemas.openxmlformats.org/officeDocument/2006/relationships/image" Target="../media/image5227.png"/><Relationship Id="rId282" Type="http://schemas.openxmlformats.org/officeDocument/2006/relationships/customXml" Target="../ink/ink5547.xml"/><Relationship Id="rId8" Type="http://schemas.openxmlformats.org/officeDocument/2006/relationships/customXml" Target="../ink/ink5408.xml"/><Relationship Id="rId98" Type="http://schemas.openxmlformats.org/officeDocument/2006/relationships/image" Target="../media/image5226.png"/><Relationship Id="rId121" Type="http://schemas.openxmlformats.org/officeDocument/2006/relationships/image" Target="../media/image5237.png"/><Relationship Id="rId142" Type="http://schemas.openxmlformats.org/officeDocument/2006/relationships/customXml" Target="../ink/ink5477.xml"/><Relationship Id="rId163" Type="http://schemas.openxmlformats.org/officeDocument/2006/relationships/image" Target="../media/image5258.png"/><Relationship Id="rId184" Type="http://schemas.openxmlformats.org/officeDocument/2006/relationships/customXml" Target="../ink/ink5498.xml"/><Relationship Id="rId219" Type="http://schemas.openxmlformats.org/officeDocument/2006/relationships/image" Target="../media/image5286.png"/><Relationship Id="rId230" Type="http://schemas.openxmlformats.org/officeDocument/2006/relationships/customXml" Target="../ink/ink5521.xml"/><Relationship Id="rId251" Type="http://schemas.openxmlformats.org/officeDocument/2006/relationships/image" Target="../media/image5302.png"/><Relationship Id="rId25" Type="http://schemas.openxmlformats.org/officeDocument/2006/relationships/customXml" Target="../ink/ink5417.xml"/><Relationship Id="rId46" Type="http://schemas.openxmlformats.org/officeDocument/2006/relationships/customXml" Target="../ink/ink5428.xml"/><Relationship Id="rId67" Type="http://schemas.openxmlformats.org/officeDocument/2006/relationships/image" Target="../media/image4677.png"/><Relationship Id="rId272" Type="http://schemas.openxmlformats.org/officeDocument/2006/relationships/customXml" Target="../ink/ink5542.xml"/><Relationship Id="rId88" Type="http://schemas.openxmlformats.org/officeDocument/2006/relationships/customXml" Target="../ink/ink5449.xml"/><Relationship Id="rId111" Type="http://schemas.openxmlformats.org/officeDocument/2006/relationships/image" Target="../media/image5232.png"/><Relationship Id="rId132" Type="http://schemas.openxmlformats.org/officeDocument/2006/relationships/customXml" Target="../ink/ink5472.xml"/><Relationship Id="rId153" Type="http://schemas.openxmlformats.org/officeDocument/2006/relationships/image" Target="../media/image5253.png"/><Relationship Id="rId174" Type="http://schemas.openxmlformats.org/officeDocument/2006/relationships/customXml" Target="../ink/ink5493.xml"/><Relationship Id="rId195" Type="http://schemas.openxmlformats.org/officeDocument/2006/relationships/image" Target="../media/image5274.png"/><Relationship Id="rId209" Type="http://schemas.openxmlformats.org/officeDocument/2006/relationships/image" Target="../media/image5281.png"/><Relationship Id="rId220" Type="http://schemas.openxmlformats.org/officeDocument/2006/relationships/customXml" Target="../ink/ink5516.xml"/><Relationship Id="rId241" Type="http://schemas.openxmlformats.org/officeDocument/2006/relationships/image" Target="../media/image5297.png"/><Relationship Id="rId15" Type="http://schemas.openxmlformats.org/officeDocument/2006/relationships/image" Target="../media/image5187.png"/><Relationship Id="rId36" Type="http://schemas.openxmlformats.org/officeDocument/2006/relationships/customXml" Target="../ink/ink5423.xml"/><Relationship Id="rId57" Type="http://schemas.openxmlformats.org/officeDocument/2006/relationships/image" Target="../media/image5207.png"/><Relationship Id="rId262" Type="http://schemas.openxmlformats.org/officeDocument/2006/relationships/customXml" Target="../ink/ink5537.xml"/><Relationship Id="rId283" Type="http://schemas.openxmlformats.org/officeDocument/2006/relationships/image" Target="../media/image5318.png"/><Relationship Id="rId78" Type="http://schemas.openxmlformats.org/officeDocument/2006/relationships/customXml" Target="../ink/ink5444.xml"/><Relationship Id="rId99" Type="http://schemas.openxmlformats.org/officeDocument/2006/relationships/customXml" Target="../ink/ink5455.xml"/><Relationship Id="rId101" Type="http://schemas.openxmlformats.org/officeDocument/2006/relationships/customXml" Target="../ink/ink5456.xml"/><Relationship Id="rId122" Type="http://schemas.openxmlformats.org/officeDocument/2006/relationships/customXml" Target="../ink/ink5467.xml"/><Relationship Id="rId143" Type="http://schemas.openxmlformats.org/officeDocument/2006/relationships/image" Target="../media/image5248.png"/><Relationship Id="rId164" Type="http://schemas.openxmlformats.org/officeDocument/2006/relationships/customXml" Target="../ink/ink5488.xml"/><Relationship Id="rId185" Type="http://schemas.openxmlformats.org/officeDocument/2006/relationships/image" Target="../media/image5269.png"/><Relationship Id="rId9" Type="http://schemas.openxmlformats.org/officeDocument/2006/relationships/image" Target="../media/image5184.png"/><Relationship Id="rId210" Type="http://schemas.openxmlformats.org/officeDocument/2006/relationships/customXml" Target="../ink/ink5511.xml"/><Relationship Id="rId26" Type="http://schemas.openxmlformats.org/officeDocument/2006/relationships/customXml" Target="../ink/ink5418.xml"/><Relationship Id="rId231" Type="http://schemas.openxmlformats.org/officeDocument/2006/relationships/image" Target="../media/image5292.png"/><Relationship Id="rId252" Type="http://schemas.openxmlformats.org/officeDocument/2006/relationships/customXml" Target="../ink/ink5532.xml"/><Relationship Id="rId273" Type="http://schemas.openxmlformats.org/officeDocument/2006/relationships/image" Target="../media/image5313.png"/><Relationship Id="rId47" Type="http://schemas.openxmlformats.org/officeDocument/2006/relationships/image" Target="../media/image5202.png"/><Relationship Id="rId68" Type="http://schemas.openxmlformats.org/officeDocument/2006/relationships/customXml" Target="../ink/ink5439.xml"/><Relationship Id="rId89" Type="http://schemas.openxmlformats.org/officeDocument/2006/relationships/image" Target="../media/image5222.png"/><Relationship Id="rId112" Type="http://schemas.openxmlformats.org/officeDocument/2006/relationships/customXml" Target="../ink/ink5462.xml"/><Relationship Id="rId133" Type="http://schemas.openxmlformats.org/officeDocument/2006/relationships/image" Target="../media/image5243.png"/><Relationship Id="rId154" Type="http://schemas.openxmlformats.org/officeDocument/2006/relationships/customXml" Target="../ink/ink5483.xml"/><Relationship Id="rId175" Type="http://schemas.openxmlformats.org/officeDocument/2006/relationships/image" Target="../media/image5264.png"/><Relationship Id="rId196" Type="http://schemas.openxmlformats.org/officeDocument/2006/relationships/customXml" Target="../ink/ink5504.xml"/><Relationship Id="rId200" Type="http://schemas.openxmlformats.org/officeDocument/2006/relationships/customXml" Target="../ink/ink5506.xml"/><Relationship Id="rId16" Type="http://schemas.openxmlformats.org/officeDocument/2006/relationships/customXml" Target="../ink/ink5412.xml"/><Relationship Id="rId221" Type="http://schemas.openxmlformats.org/officeDocument/2006/relationships/image" Target="../media/image5287.png"/><Relationship Id="rId242" Type="http://schemas.openxmlformats.org/officeDocument/2006/relationships/customXml" Target="../ink/ink5527.xml"/><Relationship Id="rId263" Type="http://schemas.openxmlformats.org/officeDocument/2006/relationships/image" Target="../media/image5308.png"/><Relationship Id="rId284" Type="http://schemas.openxmlformats.org/officeDocument/2006/relationships/customXml" Target="../ink/ink5548.xml"/><Relationship Id="rId37" Type="http://schemas.openxmlformats.org/officeDocument/2006/relationships/image" Target="../media/image5197.png"/><Relationship Id="rId58" Type="http://schemas.openxmlformats.org/officeDocument/2006/relationships/customXml" Target="../ink/ink5434.xml"/><Relationship Id="rId79" Type="http://schemas.openxmlformats.org/officeDocument/2006/relationships/image" Target="../media/image5217.png"/><Relationship Id="rId102" Type="http://schemas.openxmlformats.org/officeDocument/2006/relationships/image" Target="../media/image5228.png"/><Relationship Id="rId123" Type="http://schemas.openxmlformats.org/officeDocument/2006/relationships/image" Target="../media/image5238.png"/><Relationship Id="rId144" Type="http://schemas.openxmlformats.org/officeDocument/2006/relationships/customXml" Target="../ink/ink5478.xml"/><Relationship Id="rId90" Type="http://schemas.openxmlformats.org/officeDocument/2006/relationships/customXml" Target="../ink/ink5450.xml"/><Relationship Id="rId165" Type="http://schemas.openxmlformats.org/officeDocument/2006/relationships/image" Target="../media/image5259.png"/><Relationship Id="rId186" Type="http://schemas.openxmlformats.org/officeDocument/2006/relationships/customXml" Target="../ink/ink5499.xml"/><Relationship Id="rId211" Type="http://schemas.openxmlformats.org/officeDocument/2006/relationships/image" Target="../media/image5282.png"/><Relationship Id="rId232" Type="http://schemas.openxmlformats.org/officeDocument/2006/relationships/customXml" Target="../ink/ink5522.xml"/><Relationship Id="rId253" Type="http://schemas.openxmlformats.org/officeDocument/2006/relationships/image" Target="../media/image5303.png"/><Relationship Id="rId274" Type="http://schemas.openxmlformats.org/officeDocument/2006/relationships/customXml" Target="../ink/ink5543.xml"/><Relationship Id="rId27" Type="http://schemas.openxmlformats.org/officeDocument/2006/relationships/image" Target="../media/image5192.png"/><Relationship Id="rId48" Type="http://schemas.openxmlformats.org/officeDocument/2006/relationships/customXml" Target="../ink/ink5429.xml"/><Relationship Id="rId69" Type="http://schemas.openxmlformats.org/officeDocument/2006/relationships/image" Target="../media/image5212.png"/><Relationship Id="rId113" Type="http://schemas.openxmlformats.org/officeDocument/2006/relationships/image" Target="../media/image5233.png"/><Relationship Id="rId134" Type="http://schemas.openxmlformats.org/officeDocument/2006/relationships/customXml" Target="../ink/ink5473.xml"/><Relationship Id="rId80" Type="http://schemas.openxmlformats.org/officeDocument/2006/relationships/customXml" Target="../ink/ink5445.xml"/><Relationship Id="rId155" Type="http://schemas.openxmlformats.org/officeDocument/2006/relationships/image" Target="../media/image5254.png"/><Relationship Id="rId176" Type="http://schemas.openxmlformats.org/officeDocument/2006/relationships/customXml" Target="../ink/ink5494.xml"/><Relationship Id="rId197" Type="http://schemas.openxmlformats.org/officeDocument/2006/relationships/image" Target="../media/image5275.png"/><Relationship Id="rId201" Type="http://schemas.openxmlformats.org/officeDocument/2006/relationships/image" Target="../media/image5277.png"/><Relationship Id="rId222" Type="http://schemas.openxmlformats.org/officeDocument/2006/relationships/customXml" Target="../ink/ink5517.xml"/><Relationship Id="rId243" Type="http://schemas.openxmlformats.org/officeDocument/2006/relationships/image" Target="../media/image5298.png"/><Relationship Id="rId264" Type="http://schemas.openxmlformats.org/officeDocument/2006/relationships/customXml" Target="../ink/ink5538.xml"/><Relationship Id="rId285" Type="http://schemas.openxmlformats.org/officeDocument/2006/relationships/image" Target="../media/image5319.png"/><Relationship Id="rId17" Type="http://schemas.openxmlformats.org/officeDocument/2006/relationships/image" Target="../media/image5188.png"/><Relationship Id="rId38" Type="http://schemas.openxmlformats.org/officeDocument/2006/relationships/customXml" Target="../ink/ink5424.xml"/><Relationship Id="rId59" Type="http://schemas.openxmlformats.org/officeDocument/2006/relationships/image" Target="../media/image5208.png"/><Relationship Id="rId103" Type="http://schemas.openxmlformats.org/officeDocument/2006/relationships/customXml" Target="../ink/ink5457.xml"/><Relationship Id="rId124" Type="http://schemas.openxmlformats.org/officeDocument/2006/relationships/customXml" Target="../ink/ink5468.xml"/><Relationship Id="rId70" Type="http://schemas.openxmlformats.org/officeDocument/2006/relationships/customXml" Target="../ink/ink5440.xml"/><Relationship Id="rId91" Type="http://schemas.openxmlformats.org/officeDocument/2006/relationships/image" Target="../media/image5223.png"/><Relationship Id="rId145" Type="http://schemas.openxmlformats.org/officeDocument/2006/relationships/image" Target="../media/image5249.png"/><Relationship Id="rId166" Type="http://schemas.openxmlformats.org/officeDocument/2006/relationships/customXml" Target="../ink/ink5489.xml"/><Relationship Id="rId187" Type="http://schemas.openxmlformats.org/officeDocument/2006/relationships/image" Target="../media/image527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512.xml"/><Relationship Id="rId233" Type="http://schemas.openxmlformats.org/officeDocument/2006/relationships/image" Target="../media/image5293.png"/><Relationship Id="rId254" Type="http://schemas.openxmlformats.org/officeDocument/2006/relationships/customXml" Target="../ink/ink5533.xml"/><Relationship Id="rId28" Type="http://schemas.openxmlformats.org/officeDocument/2006/relationships/customXml" Target="../ink/ink5419.xml"/><Relationship Id="rId49" Type="http://schemas.openxmlformats.org/officeDocument/2006/relationships/image" Target="../media/image5203.png"/><Relationship Id="rId114" Type="http://schemas.openxmlformats.org/officeDocument/2006/relationships/customXml" Target="../ink/ink5463.xml"/><Relationship Id="rId275" Type="http://schemas.openxmlformats.org/officeDocument/2006/relationships/image" Target="../media/image5314.png"/><Relationship Id="rId60" Type="http://schemas.openxmlformats.org/officeDocument/2006/relationships/customXml" Target="../ink/ink5435.xml"/><Relationship Id="rId81" Type="http://schemas.openxmlformats.org/officeDocument/2006/relationships/image" Target="../media/image5218.png"/><Relationship Id="rId135" Type="http://schemas.openxmlformats.org/officeDocument/2006/relationships/image" Target="../media/image5244.png"/><Relationship Id="rId156" Type="http://schemas.openxmlformats.org/officeDocument/2006/relationships/customXml" Target="../ink/ink5484.xml"/><Relationship Id="rId177" Type="http://schemas.openxmlformats.org/officeDocument/2006/relationships/image" Target="../media/image5265.png"/><Relationship Id="rId198" Type="http://schemas.openxmlformats.org/officeDocument/2006/relationships/customXml" Target="../ink/ink5505.xml"/><Relationship Id="rId202" Type="http://schemas.openxmlformats.org/officeDocument/2006/relationships/customXml" Target="../ink/ink5507.xml"/><Relationship Id="rId223" Type="http://schemas.openxmlformats.org/officeDocument/2006/relationships/image" Target="../media/image5288.png"/><Relationship Id="rId244" Type="http://schemas.openxmlformats.org/officeDocument/2006/relationships/customXml" Target="../ink/ink5528.xml"/><Relationship Id="rId18" Type="http://schemas.openxmlformats.org/officeDocument/2006/relationships/customXml" Target="../ink/ink5413.xml"/><Relationship Id="rId39" Type="http://schemas.openxmlformats.org/officeDocument/2006/relationships/image" Target="../media/image5198.png"/><Relationship Id="rId265" Type="http://schemas.openxmlformats.org/officeDocument/2006/relationships/image" Target="../media/image5309.png"/><Relationship Id="rId286" Type="http://schemas.openxmlformats.org/officeDocument/2006/relationships/customXml" Target="../ink/ink5549.xml"/><Relationship Id="rId50" Type="http://schemas.openxmlformats.org/officeDocument/2006/relationships/customXml" Target="../ink/ink5430.xml"/><Relationship Id="rId104" Type="http://schemas.openxmlformats.org/officeDocument/2006/relationships/customXml" Target="../ink/ink5458.xml"/><Relationship Id="rId125" Type="http://schemas.openxmlformats.org/officeDocument/2006/relationships/image" Target="../media/image5239.png"/><Relationship Id="rId146" Type="http://schemas.openxmlformats.org/officeDocument/2006/relationships/customXml" Target="../ink/ink5479.xml"/><Relationship Id="rId167" Type="http://schemas.openxmlformats.org/officeDocument/2006/relationships/image" Target="../media/image5260.png"/><Relationship Id="rId188" Type="http://schemas.openxmlformats.org/officeDocument/2006/relationships/customXml" Target="../ink/ink5500.xml"/><Relationship Id="rId71" Type="http://schemas.openxmlformats.org/officeDocument/2006/relationships/image" Target="../media/image5213.png"/><Relationship Id="rId92" Type="http://schemas.openxmlformats.org/officeDocument/2006/relationships/customXml" Target="../ink/ink5451.xml"/><Relationship Id="rId213" Type="http://schemas.openxmlformats.org/officeDocument/2006/relationships/image" Target="../media/image5283.png"/><Relationship Id="rId234" Type="http://schemas.openxmlformats.org/officeDocument/2006/relationships/customXml" Target="../ink/ink5523.xml"/><Relationship Id="rId2" Type="http://schemas.openxmlformats.org/officeDocument/2006/relationships/customXml" Target="../ink/ink5405.xml"/><Relationship Id="rId29" Type="http://schemas.openxmlformats.org/officeDocument/2006/relationships/image" Target="../media/image5193.png"/><Relationship Id="rId255" Type="http://schemas.openxmlformats.org/officeDocument/2006/relationships/image" Target="../media/image5304.png"/><Relationship Id="rId276" Type="http://schemas.openxmlformats.org/officeDocument/2006/relationships/customXml" Target="../ink/ink5544.xml"/><Relationship Id="rId40" Type="http://schemas.openxmlformats.org/officeDocument/2006/relationships/customXml" Target="../ink/ink5425.xml"/><Relationship Id="rId115" Type="http://schemas.openxmlformats.org/officeDocument/2006/relationships/image" Target="../media/image5234.png"/><Relationship Id="rId136" Type="http://schemas.openxmlformats.org/officeDocument/2006/relationships/customXml" Target="../ink/ink5474.xml"/><Relationship Id="rId157" Type="http://schemas.openxmlformats.org/officeDocument/2006/relationships/image" Target="../media/image5255.png"/><Relationship Id="rId178" Type="http://schemas.openxmlformats.org/officeDocument/2006/relationships/customXml" Target="../ink/ink5495.xml"/><Relationship Id="rId61" Type="http://schemas.openxmlformats.org/officeDocument/2006/relationships/image" Target="../media/image5209.png"/><Relationship Id="rId82" Type="http://schemas.openxmlformats.org/officeDocument/2006/relationships/customXml" Target="../ink/ink5446.xml"/><Relationship Id="rId199" Type="http://schemas.openxmlformats.org/officeDocument/2006/relationships/image" Target="../media/image5276.png"/><Relationship Id="rId203" Type="http://schemas.openxmlformats.org/officeDocument/2006/relationships/image" Target="../media/image5278.png"/><Relationship Id="rId19" Type="http://schemas.openxmlformats.org/officeDocument/2006/relationships/image" Target="../media/image5189.png"/><Relationship Id="rId224" Type="http://schemas.openxmlformats.org/officeDocument/2006/relationships/customXml" Target="../ink/ink5518.xml"/><Relationship Id="rId245" Type="http://schemas.openxmlformats.org/officeDocument/2006/relationships/image" Target="../media/image5299.png"/><Relationship Id="rId266" Type="http://schemas.openxmlformats.org/officeDocument/2006/relationships/customXml" Target="../ink/ink5539.xml"/><Relationship Id="rId287" Type="http://schemas.openxmlformats.org/officeDocument/2006/relationships/image" Target="../media/image5320.png"/><Relationship Id="rId30" Type="http://schemas.openxmlformats.org/officeDocument/2006/relationships/customXml" Target="../ink/ink5420.xml"/><Relationship Id="rId105" Type="http://schemas.openxmlformats.org/officeDocument/2006/relationships/image" Target="../media/image5229.png"/><Relationship Id="rId126" Type="http://schemas.openxmlformats.org/officeDocument/2006/relationships/customXml" Target="../ink/ink5469.xml"/><Relationship Id="rId147" Type="http://schemas.openxmlformats.org/officeDocument/2006/relationships/image" Target="../media/image5250.png"/><Relationship Id="rId168" Type="http://schemas.openxmlformats.org/officeDocument/2006/relationships/customXml" Target="../ink/ink5490.xml"/><Relationship Id="rId51" Type="http://schemas.openxmlformats.org/officeDocument/2006/relationships/image" Target="../media/image5204.png"/><Relationship Id="rId72" Type="http://schemas.openxmlformats.org/officeDocument/2006/relationships/customXml" Target="../ink/ink5441.xml"/><Relationship Id="rId93" Type="http://schemas.openxmlformats.org/officeDocument/2006/relationships/customXml" Target="../ink/ink5452.xml"/><Relationship Id="rId189" Type="http://schemas.openxmlformats.org/officeDocument/2006/relationships/image" Target="../media/image5271.png"/><Relationship Id="rId3" Type="http://schemas.openxmlformats.org/officeDocument/2006/relationships/image" Target="../media/image5182.png"/><Relationship Id="rId214" Type="http://schemas.openxmlformats.org/officeDocument/2006/relationships/customXml" Target="../ink/ink5513.xml"/><Relationship Id="rId235" Type="http://schemas.openxmlformats.org/officeDocument/2006/relationships/image" Target="../media/image5294.png"/><Relationship Id="rId256" Type="http://schemas.openxmlformats.org/officeDocument/2006/relationships/customXml" Target="../ink/ink5534.xml"/><Relationship Id="rId277" Type="http://schemas.openxmlformats.org/officeDocument/2006/relationships/image" Target="../media/image5315.png"/><Relationship Id="rId116" Type="http://schemas.openxmlformats.org/officeDocument/2006/relationships/customXml" Target="../ink/ink5464.xml"/><Relationship Id="rId137" Type="http://schemas.openxmlformats.org/officeDocument/2006/relationships/image" Target="../media/image5245.png"/><Relationship Id="rId158" Type="http://schemas.openxmlformats.org/officeDocument/2006/relationships/customXml" Target="../ink/ink5485.xml"/><Relationship Id="rId20" Type="http://schemas.openxmlformats.org/officeDocument/2006/relationships/customXml" Target="../ink/ink5414.xml"/><Relationship Id="rId41" Type="http://schemas.openxmlformats.org/officeDocument/2006/relationships/image" Target="../media/image5199.png"/><Relationship Id="rId62" Type="http://schemas.openxmlformats.org/officeDocument/2006/relationships/customXml" Target="../ink/ink5436.xml"/><Relationship Id="rId83" Type="http://schemas.openxmlformats.org/officeDocument/2006/relationships/image" Target="../media/image5219.png"/><Relationship Id="rId179" Type="http://schemas.openxmlformats.org/officeDocument/2006/relationships/image" Target="../media/image5266.png"/><Relationship Id="rId190" Type="http://schemas.openxmlformats.org/officeDocument/2006/relationships/customXml" Target="../ink/ink5501.xml"/><Relationship Id="rId204" Type="http://schemas.openxmlformats.org/officeDocument/2006/relationships/customXml" Target="../ink/ink5508.xml"/><Relationship Id="rId225" Type="http://schemas.openxmlformats.org/officeDocument/2006/relationships/image" Target="../media/image5289.png"/><Relationship Id="rId246" Type="http://schemas.openxmlformats.org/officeDocument/2006/relationships/customXml" Target="../ink/ink5529.xml"/><Relationship Id="rId267" Type="http://schemas.openxmlformats.org/officeDocument/2006/relationships/image" Target="../media/image5310.png"/><Relationship Id="rId288" Type="http://schemas.openxmlformats.org/officeDocument/2006/relationships/customXml" Target="../ink/ink5550.xml"/><Relationship Id="rId106" Type="http://schemas.openxmlformats.org/officeDocument/2006/relationships/customXml" Target="../ink/ink5459.xml"/><Relationship Id="rId127" Type="http://schemas.openxmlformats.org/officeDocument/2006/relationships/image" Target="../media/image5240.png"/><Relationship Id="rId10" Type="http://schemas.openxmlformats.org/officeDocument/2006/relationships/customXml" Target="../ink/ink5409.xml"/><Relationship Id="rId31" Type="http://schemas.openxmlformats.org/officeDocument/2006/relationships/image" Target="../media/image5194.png"/><Relationship Id="rId52" Type="http://schemas.openxmlformats.org/officeDocument/2006/relationships/customXml" Target="../ink/ink5431.xml"/><Relationship Id="rId73" Type="http://schemas.openxmlformats.org/officeDocument/2006/relationships/image" Target="../media/image5214.png"/><Relationship Id="rId94" Type="http://schemas.openxmlformats.org/officeDocument/2006/relationships/image" Target="../media/image5224.png"/><Relationship Id="rId148" Type="http://schemas.openxmlformats.org/officeDocument/2006/relationships/customXml" Target="../ink/ink5480.xml"/><Relationship Id="rId169" Type="http://schemas.openxmlformats.org/officeDocument/2006/relationships/image" Target="../media/image5261.png"/><Relationship Id="rId4" Type="http://schemas.openxmlformats.org/officeDocument/2006/relationships/customXml" Target="../ink/ink5406.xml"/><Relationship Id="rId180" Type="http://schemas.openxmlformats.org/officeDocument/2006/relationships/customXml" Target="../ink/ink5496.xml"/><Relationship Id="rId215" Type="http://schemas.openxmlformats.org/officeDocument/2006/relationships/image" Target="../media/image5284.png"/><Relationship Id="rId236" Type="http://schemas.openxmlformats.org/officeDocument/2006/relationships/customXml" Target="../ink/ink5524.xml"/><Relationship Id="rId257" Type="http://schemas.openxmlformats.org/officeDocument/2006/relationships/image" Target="../media/image5305.png"/><Relationship Id="rId278" Type="http://schemas.openxmlformats.org/officeDocument/2006/relationships/customXml" Target="../ink/ink5545.xml"/><Relationship Id="rId42" Type="http://schemas.openxmlformats.org/officeDocument/2006/relationships/customXml" Target="../ink/ink5426.xml"/><Relationship Id="rId84" Type="http://schemas.openxmlformats.org/officeDocument/2006/relationships/customXml" Target="../ink/ink5447.xml"/><Relationship Id="rId138" Type="http://schemas.openxmlformats.org/officeDocument/2006/relationships/customXml" Target="../ink/ink5475.xml"/><Relationship Id="rId191" Type="http://schemas.openxmlformats.org/officeDocument/2006/relationships/image" Target="../media/image5272.png"/><Relationship Id="rId205" Type="http://schemas.openxmlformats.org/officeDocument/2006/relationships/image" Target="../media/image5279.png"/><Relationship Id="rId247" Type="http://schemas.openxmlformats.org/officeDocument/2006/relationships/image" Target="../media/image5300.png"/><Relationship Id="rId107" Type="http://schemas.openxmlformats.org/officeDocument/2006/relationships/image" Target="../media/image5230.png"/><Relationship Id="rId289" Type="http://schemas.openxmlformats.org/officeDocument/2006/relationships/image" Target="../media/image5321.png"/><Relationship Id="rId11" Type="http://schemas.openxmlformats.org/officeDocument/2006/relationships/image" Target="../media/image5185.png"/><Relationship Id="rId53" Type="http://schemas.openxmlformats.org/officeDocument/2006/relationships/image" Target="../media/image5205.png"/><Relationship Id="rId149" Type="http://schemas.openxmlformats.org/officeDocument/2006/relationships/image" Target="../media/image5251.png"/><Relationship Id="rId95" Type="http://schemas.openxmlformats.org/officeDocument/2006/relationships/customXml" Target="../ink/ink5453.xml"/><Relationship Id="rId160" Type="http://schemas.openxmlformats.org/officeDocument/2006/relationships/customXml" Target="../ink/ink5486.xml"/><Relationship Id="rId216" Type="http://schemas.openxmlformats.org/officeDocument/2006/relationships/customXml" Target="../ink/ink5514.xml"/><Relationship Id="rId258" Type="http://schemas.openxmlformats.org/officeDocument/2006/relationships/customXml" Target="../ink/ink5535.xml"/><Relationship Id="rId22" Type="http://schemas.openxmlformats.org/officeDocument/2006/relationships/customXml" Target="../ink/ink5415.xml"/><Relationship Id="rId64" Type="http://schemas.openxmlformats.org/officeDocument/2006/relationships/customXml" Target="../ink/ink5437.xml"/><Relationship Id="rId118" Type="http://schemas.openxmlformats.org/officeDocument/2006/relationships/customXml" Target="../ink/ink5465.xml"/><Relationship Id="rId171" Type="http://schemas.openxmlformats.org/officeDocument/2006/relationships/image" Target="../media/image5262.png"/><Relationship Id="rId227" Type="http://schemas.openxmlformats.org/officeDocument/2006/relationships/image" Target="../media/image5290.png"/></Relationships>
</file>

<file path=ppt/slides/_rels/slide3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79.png"/><Relationship Id="rId21" Type="http://schemas.openxmlformats.org/officeDocument/2006/relationships/image" Target="../media/image5332.png"/><Relationship Id="rId42" Type="http://schemas.openxmlformats.org/officeDocument/2006/relationships/customXml" Target="../ink/ink5572.xml"/><Relationship Id="rId63" Type="http://schemas.openxmlformats.org/officeDocument/2006/relationships/image" Target="../media/image5353.png"/><Relationship Id="rId84" Type="http://schemas.openxmlformats.org/officeDocument/2006/relationships/customXml" Target="../ink/ink5593.xml"/><Relationship Id="rId138" Type="http://schemas.openxmlformats.org/officeDocument/2006/relationships/customXml" Target="../ink/ink5620.xml"/><Relationship Id="rId159" Type="http://schemas.openxmlformats.org/officeDocument/2006/relationships/customXml" Target="../ink/ink5631.xml"/><Relationship Id="rId170" Type="http://schemas.openxmlformats.org/officeDocument/2006/relationships/image" Target="../media/image5405.png"/><Relationship Id="rId107" Type="http://schemas.openxmlformats.org/officeDocument/2006/relationships/image" Target="../media/image5374.png"/><Relationship Id="rId11" Type="http://schemas.openxmlformats.org/officeDocument/2006/relationships/image" Target="../media/image5327.png"/><Relationship Id="rId32" Type="http://schemas.openxmlformats.org/officeDocument/2006/relationships/customXml" Target="../ink/ink5567.xml"/><Relationship Id="rId53" Type="http://schemas.openxmlformats.org/officeDocument/2006/relationships/image" Target="../media/image5348.png"/><Relationship Id="rId74" Type="http://schemas.openxmlformats.org/officeDocument/2006/relationships/customXml" Target="../ink/ink5588.xml"/><Relationship Id="rId128" Type="http://schemas.openxmlformats.org/officeDocument/2006/relationships/customXml" Target="../ink/ink5615.xml"/><Relationship Id="rId149" Type="http://schemas.openxmlformats.org/officeDocument/2006/relationships/image" Target="../media/image5395.png"/><Relationship Id="rId5" Type="http://schemas.openxmlformats.org/officeDocument/2006/relationships/image" Target="../media/image5324.png"/><Relationship Id="rId95" Type="http://schemas.openxmlformats.org/officeDocument/2006/relationships/image" Target="../media/image5368.png"/><Relationship Id="rId160" Type="http://schemas.openxmlformats.org/officeDocument/2006/relationships/image" Target="../media/image5400.png"/><Relationship Id="rId22" Type="http://schemas.openxmlformats.org/officeDocument/2006/relationships/customXml" Target="../ink/ink5562.xml"/><Relationship Id="rId43" Type="http://schemas.openxmlformats.org/officeDocument/2006/relationships/image" Target="../media/image5343.png"/><Relationship Id="rId64" Type="http://schemas.openxmlformats.org/officeDocument/2006/relationships/customXml" Target="../ink/ink5583.xml"/><Relationship Id="rId118" Type="http://schemas.openxmlformats.org/officeDocument/2006/relationships/customXml" Target="../ink/ink5610.xml"/><Relationship Id="rId139" Type="http://schemas.openxmlformats.org/officeDocument/2006/relationships/image" Target="../media/image5390.png"/><Relationship Id="rId85" Type="http://schemas.openxmlformats.org/officeDocument/2006/relationships/image" Target="../media/image5363.png"/><Relationship Id="rId150" Type="http://schemas.openxmlformats.org/officeDocument/2006/relationships/customXml" Target="../ink/ink5626.xml"/><Relationship Id="rId171" Type="http://schemas.openxmlformats.org/officeDocument/2006/relationships/customXml" Target="../ink/ink5637.xml"/><Relationship Id="rId12" Type="http://schemas.openxmlformats.org/officeDocument/2006/relationships/customXml" Target="../ink/ink5557.xml"/><Relationship Id="rId33" Type="http://schemas.openxmlformats.org/officeDocument/2006/relationships/image" Target="../media/image5338.png"/><Relationship Id="rId108" Type="http://schemas.openxmlformats.org/officeDocument/2006/relationships/customXml" Target="../ink/ink5605.xml"/><Relationship Id="rId129" Type="http://schemas.openxmlformats.org/officeDocument/2006/relationships/image" Target="../media/image5385.png"/><Relationship Id="rId54" Type="http://schemas.openxmlformats.org/officeDocument/2006/relationships/customXml" Target="../ink/ink5578.xml"/><Relationship Id="rId75" Type="http://schemas.openxmlformats.org/officeDocument/2006/relationships/image" Target="../media/image5358.png"/><Relationship Id="rId96" Type="http://schemas.openxmlformats.org/officeDocument/2006/relationships/customXml" Target="../ink/ink5599.xml"/><Relationship Id="rId140" Type="http://schemas.openxmlformats.org/officeDocument/2006/relationships/customXml" Target="../ink/ink5621.xml"/><Relationship Id="rId161" Type="http://schemas.openxmlformats.org/officeDocument/2006/relationships/customXml" Target="../ink/ink5632.xml"/><Relationship Id="rId6" Type="http://schemas.openxmlformats.org/officeDocument/2006/relationships/customXml" Target="../ink/ink5554.xml"/><Relationship Id="rId23" Type="http://schemas.openxmlformats.org/officeDocument/2006/relationships/image" Target="../media/image5333.png"/><Relationship Id="rId28" Type="http://schemas.openxmlformats.org/officeDocument/2006/relationships/customXml" Target="../ink/ink5565.xml"/><Relationship Id="rId49" Type="http://schemas.openxmlformats.org/officeDocument/2006/relationships/image" Target="../media/image5346.png"/><Relationship Id="rId114" Type="http://schemas.openxmlformats.org/officeDocument/2006/relationships/customXml" Target="../ink/ink5608.xml"/><Relationship Id="rId119" Type="http://schemas.openxmlformats.org/officeDocument/2006/relationships/image" Target="../media/image5380.png"/><Relationship Id="rId44" Type="http://schemas.openxmlformats.org/officeDocument/2006/relationships/customXml" Target="../ink/ink5573.xml"/><Relationship Id="rId60" Type="http://schemas.openxmlformats.org/officeDocument/2006/relationships/customXml" Target="../ink/ink5581.xml"/><Relationship Id="rId65" Type="http://schemas.openxmlformats.org/officeDocument/2006/relationships/image" Target="../media/image5354.png"/><Relationship Id="rId81" Type="http://schemas.openxmlformats.org/officeDocument/2006/relationships/image" Target="../media/image5361.png"/><Relationship Id="rId86" Type="http://schemas.openxmlformats.org/officeDocument/2006/relationships/customXml" Target="../ink/ink5594.xml"/><Relationship Id="rId130" Type="http://schemas.openxmlformats.org/officeDocument/2006/relationships/customXml" Target="../ink/ink5616.xml"/><Relationship Id="rId135" Type="http://schemas.openxmlformats.org/officeDocument/2006/relationships/image" Target="../media/image5388.png"/><Relationship Id="rId151" Type="http://schemas.openxmlformats.org/officeDocument/2006/relationships/customXml" Target="../ink/ink5627.xml"/><Relationship Id="rId156" Type="http://schemas.openxmlformats.org/officeDocument/2006/relationships/image" Target="../media/image5398.png"/><Relationship Id="rId177" Type="http://schemas.openxmlformats.org/officeDocument/2006/relationships/customXml" Target="../ink/ink5640.xml"/><Relationship Id="rId172" Type="http://schemas.openxmlformats.org/officeDocument/2006/relationships/image" Target="../media/image5406.png"/><Relationship Id="rId13" Type="http://schemas.openxmlformats.org/officeDocument/2006/relationships/image" Target="../media/image5328.png"/><Relationship Id="rId18" Type="http://schemas.openxmlformats.org/officeDocument/2006/relationships/customXml" Target="../ink/ink5560.xml"/><Relationship Id="rId39" Type="http://schemas.openxmlformats.org/officeDocument/2006/relationships/image" Target="../media/image5341.png"/><Relationship Id="rId109" Type="http://schemas.openxmlformats.org/officeDocument/2006/relationships/image" Target="../media/image5375.png"/><Relationship Id="rId34" Type="http://schemas.openxmlformats.org/officeDocument/2006/relationships/customXml" Target="../ink/ink5568.xml"/><Relationship Id="rId50" Type="http://schemas.openxmlformats.org/officeDocument/2006/relationships/customXml" Target="../ink/ink5576.xml"/><Relationship Id="rId55" Type="http://schemas.openxmlformats.org/officeDocument/2006/relationships/image" Target="../media/image5349.png"/><Relationship Id="rId76" Type="http://schemas.openxmlformats.org/officeDocument/2006/relationships/customXml" Target="../ink/ink5589.xml"/><Relationship Id="rId97" Type="http://schemas.openxmlformats.org/officeDocument/2006/relationships/image" Target="../media/image5369.png"/><Relationship Id="rId104" Type="http://schemas.openxmlformats.org/officeDocument/2006/relationships/customXml" Target="../ink/ink5603.xml"/><Relationship Id="rId120" Type="http://schemas.openxmlformats.org/officeDocument/2006/relationships/customXml" Target="../ink/ink5611.xml"/><Relationship Id="rId125" Type="http://schemas.openxmlformats.org/officeDocument/2006/relationships/image" Target="../media/image5383.png"/><Relationship Id="rId141" Type="http://schemas.openxmlformats.org/officeDocument/2006/relationships/image" Target="../media/image5391.png"/><Relationship Id="rId146" Type="http://schemas.openxmlformats.org/officeDocument/2006/relationships/customXml" Target="../ink/ink5624.xml"/><Relationship Id="rId167" Type="http://schemas.openxmlformats.org/officeDocument/2006/relationships/customXml" Target="../ink/ink5635.xml"/><Relationship Id="rId7" Type="http://schemas.openxmlformats.org/officeDocument/2006/relationships/image" Target="../media/image5325.png"/><Relationship Id="rId71" Type="http://schemas.openxmlformats.org/officeDocument/2006/relationships/image" Target="../media/image5357.png"/><Relationship Id="rId92" Type="http://schemas.openxmlformats.org/officeDocument/2006/relationships/customXml" Target="../ink/ink5597.xml"/><Relationship Id="rId162" Type="http://schemas.openxmlformats.org/officeDocument/2006/relationships/image" Target="../media/image5401.png"/><Relationship Id="rId2" Type="http://schemas.openxmlformats.org/officeDocument/2006/relationships/customXml" Target="../ink/ink5552.xml"/><Relationship Id="rId29" Type="http://schemas.openxmlformats.org/officeDocument/2006/relationships/image" Target="../media/image5336.png"/><Relationship Id="rId24" Type="http://schemas.openxmlformats.org/officeDocument/2006/relationships/customXml" Target="../ink/ink5563.xml"/><Relationship Id="rId40" Type="http://schemas.openxmlformats.org/officeDocument/2006/relationships/customXml" Target="../ink/ink5571.xml"/><Relationship Id="rId45" Type="http://schemas.openxmlformats.org/officeDocument/2006/relationships/image" Target="../media/image5344.png"/><Relationship Id="rId66" Type="http://schemas.openxmlformats.org/officeDocument/2006/relationships/customXml" Target="../ink/ink5584.xml"/><Relationship Id="rId87" Type="http://schemas.openxmlformats.org/officeDocument/2006/relationships/image" Target="../media/image5364.png"/><Relationship Id="rId110" Type="http://schemas.openxmlformats.org/officeDocument/2006/relationships/customXml" Target="../ink/ink5606.xml"/><Relationship Id="rId115" Type="http://schemas.openxmlformats.org/officeDocument/2006/relationships/image" Target="../media/image5378.png"/><Relationship Id="rId131" Type="http://schemas.openxmlformats.org/officeDocument/2006/relationships/image" Target="../media/image5386.png"/><Relationship Id="rId136" Type="http://schemas.openxmlformats.org/officeDocument/2006/relationships/customXml" Target="../ink/ink5619.xml"/><Relationship Id="rId157" Type="http://schemas.openxmlformats.org/officeDocument/2006/relationships/customXml" Target="../ink/ink5630.xml"/><Relationship Id="rId178" Type="http://schemas.openxmlformats.org/officeDocument/2006/relationships/image" Target="../media/image5409.png"/><Relationship Id="rId61" Type="http://schemas.openxmlformats.org/officeDocument/2006/relationships/image" Target="../media/image5352.png"/><Relationship Id="rId82" Type="http://schemas.openxmlformats.org/officeDocument/2006/relationships/customXml" Target="../ink/ink5592.xml"/><Relationship Id="rId152" Type="http://schemas.openxmlformats.org/officeDocument/2006/relationships/image" Target="../media/image5396.png"/><Relationship Id="rId173" Type="http://schemas.openxmlformats.org/officeDocument/2006/relationships/customXml" Target="../ink/ink5638.xml"/><Relationship Id="rId19" Type="http://schemas.openxmlformats.org/officeDocument/2006/relationships/image" Target="../media/image5331.png"/><Relationship Id="rId14" Type="http://schemas.openxmlformats.org/officeDocument/2006/relationships/customXml" Target="../ink/ink5558.xml"/><Relationship Id="rId30" Type="http://schemas.openxmlformats.org/officeDocument/2006/relationships/customXml" Target="../ink/ink5566.xml"/><Relationship Id="rId35" Type="http://schemas.openxmlformats.org/officeDocument/2006/relationships/image" Target="../media/image5339.png"/><Relationship Id="rId56" Type="http://schemas.openxmlformats.org/officeDocument/2006/relationships/customXml" Target="../ink/ink5579.xml"/><Relationship Id="rId77" Type="http://schemas.openxmlformats.org/officeDocument/2006/relationships/image" Target="../media/image5359.png"/><Relationship Id="rId100" Type="http://schemas.openxmlformats.org/officeDocument/2006/relationships/customXml" Target="../ink/ink5601.xml"/><Relationship Id="rId105" Type="http://schemas.openxmlformats.org/officeDocument/2006/relationships/image" Target="../media/image5373.png"/><Relationship Id="rId126" Type="http://schemas.openxmlformats.org/officeDocument/2006/relationships/customXml" Target="../ink/ink5614.xml"/><Relationship Id="rId147" Type="http://schemas.openxmlformats.org/officeDocument/2006/relationships/image" Target="../media/image5394.png"/><Relationship Id="rId168" Type="http://schemas.openxmlformats.org/officeDocument/2006/relationships/image" Target="../media/image5404.png"/><Relationship Id="rId8" Type="http://schemas.openxmlformats.org/officeDocument/2006/relationships/customXml" Target="../ink/ink5555.xml"/><Relationship Id="rId51" Type="http://schemas.openxmlformats.org/officeDocument/2006/relationships/image" Target="../media/image5347.png"/><Relationship Id="rId72" Type="http://schemas.openxmlformats.org/officeDocument/2006/relationships/customXml" Target="../ink/ink5587.xml"/><Relationship Id="rId93" Type="http://schemas.openxmlformats.org/officeDocument/2006/relationships/image" Target="../media/image5367.png"/><Relationship Id="rId98" Type="http://schemas.openxmlformats.org/officeDocument/2006/relationships/customXml" Target="../ink/ink5600.xml"/><Relationship Id="rId121" Type="http://schemas.openxmlformats.org/officeDocument/2006/relationships/image" Target="../media/image5381.png"/><Relationship Id="rId142" Type="http://schemas.openxmlformats.org/officeDocument/2006/relationships/customXml" Target="../ink/ink5622.xml"/><Relationship Id="rId163" Type="http://schemas.openxmlformats.org/officeDocument/2006/relationships/customXml" Target="../ink/ink5633.xml"/><Relationship Id="rId3" Type="http://schemas.openxmlformats.org/officeDocument/2006/relationships/image" Target="../media/image5323.png"/><Relationship Id="rId25" Type="http://schemas.openxmlformats.org/officeDocument/2006/relationships/image" Target="../media/image5334.png"/><Relationship Id="rId46" Type="http://schemas.openxmlformats.org/officeDocument/2006/relationships/customXml" Target="../ink/ink5574.xml"/><Relationship Id="rId67" Type="http://schemas.openxmlformats.org/officeDocument/2006/relationships/image" Target="../media/image5355.png"/><Relationship Id="rId116" Type="http://schemas.openxmlformats.org/officeDocument/2006/relationships/customXml" Target="../ink/ink5609.xml"/><Relationship Id="rId137" Type="http://schemas.openxmlformats.org/officeDocument/2006/relationships/image" Target="../media/image5389.png"/><Relationship Id="rId158" Type="http://schemas.openxmlformats.org/officeDocument/2006/relationships/image" Target="../media/image5399.png"/><Relationship Id="rId20" Type="http://schemas.openxmlformats.org/officeDocument/2006/relationships/customXml" Target="../ink/ink5561.xml"/><Relationship Id="rId41" Type="http://schemas.openxmlformats.org/officeDocument/2006/relationships/image" Target="../media/image5342.png"/><Relationship Id="rId62" Type="http://schemas.openxmlformats.org/officeDocument/2006/relationships/customXml" Target="../ink/ink5582.xml"/><Relationship Id="rId83" Type="http://schemas.openxmlformats.org/officeDocument/2006/relationships/image" Target="../media/image5362.png"/><Relationship Id="rId88" Type="http://schemas.openxmlformats.org/officeDocument/2006/relationships/customXml" Target="../ink/ink5595.xml"/><Relationship Id="rId111" Type="http://schemas.openxmlformats.org/officeDocument/2006/relationships/image" Target="../media/image5376.png"/><Relationship Id="rId132" Type="http://schemas.openxmlformats.org/officeDocument/2006/relationships/customXml" Target="../ink/ink5617.xml"/><Relationship Id="rId153" Type="http://schemas.openxmlformats.org/officeDocument/2006/relationships/customXml" Target="../ink/ink5628.xml"/><Relationship Id="rId174" Type="http://schemas.openxmlformats.org/officeDocument/2006/relationships/image" Target="../media/image5407.png"/><Relationship Id="rId15" Type="http://schemas.openxmlformats.org/officeDocument/2006/relationships/image" Target="../media/image5329.png"/><Relationship Id="rId36" Type="http://schemas.openxmlformats.org/officeDocument/2006/relationships/customXml" Target="../ink/ink5569.xml"/><Relationship Id="rId57" Type="http://schemas.openxmlformats.org/officeDocument/2006/relationships/image" Target="../media/image5350.png"/><Relationship Id="rId106" Type="http://schemas.openxmlformats.org/officeDocument/2006/relationships/customXml" Target="../ink/ink5604.xml"/><Relationship Id="rId127" Type="http://schemas.openxmlformats.org/officeDocument/2006/relationships/image" Target="../media/image5384.png"/><Relationship Id="rId10" Type="http://schemas.openxmlformats.org/officeDocument/2006/relationships/customXml" Target="../ink/ink5556.xml"/><Relationship Id="rId31" Type="http://schemas.openxmlformats.org/officeDocument/2006/relationships/image" Target="../media/image5337.png"/><Relationship Id="rId52" Type="http://schemas.openxmlformats.org/officeDocument/2006/relationships/customXml" Target="../ink/ink5577.xml"/><Relationship Id="rId73" Type="http://schemas.openxmlformats.org/officeDocument/2006/relationships/image" Target="../media/image5020.png"/><Relationship Id="rId78" Type="http://schemas.openxmlformats.org/officeDocument/2006/relationships/customXml" Target="../ink/ink5590.xml"/><Relationship Id="rId94" Type="http://schemas.openxmlformats.org/officeDocument/2006/relationships/customXml" Target="../ink/ink5598.xml"/><Relationship Id="rId99" Type="http://schemas.openxmlformats.org/officeDocument/2006/relationships/image" Target="../media/image5370.png"/><Relationship Id="rId101" Type="http://schemas.openxmlformats.org/officeDocument/2006/relationships/image" Target="../media/image5371.png"/><Relationship Id="rId122" Type="http://schemas.openxmlformats.org/officeDocument/2006/relationships/customXml" Target="../ink/ink5612.xml"/><Relationship Id="rId143" Type="http://schemas.openxmlformats.org/officeDocument/2006/relationships/image" Target="../media/image5392.png"/><Relationship Id="rId148" Type="http://schemas.openxmlformats.org/officeDocument/2006/relationships/customXml" Target="../ink/ink5625.xml"/><Relationship Id="rId164" Type="http://schemas.openxmlformats.org/officeDocument/2006/relationships/image" Target="../media/image5402.png"/><Relationship Id="rId169" Type="http://schemas.openxmlformats.org/officeDocument/2006/relationships/customXml" Target="../ink/ink5636.xml"/><Relationship Id="rId4" Type="http://schemas.openxmlformats.org/officeDocument/2006/relationships/customXml" Target="../ink/ink5553.xml"/><Relationship Id="rId9" Type="http://schemas.openxmlformats.org/officeDocument/2006/relationships/image" Target="../media/image5326.png"/><Relationship Id="rId26" Type="http://schemas.openxmlformats.org/officeDocument/2006/relationships/customXml" Target="../ink/ink5564.xml"/><Relationship Id="rId47" Type="http://schemas.openxmlformats.org/officeDocument/2006/relationships/image" Target="../media/image5345.png"/><Relationship Id="rId68" Type="http://schemas.openxmlformats.org/officeDocument/2006/relationships/customXml" Target="../ink/ink5585.xml"/><Relationship Id="rId89" Type="http://schemas.openxmlformats.org/officeDocument/2006/relationships/image" Target="../media/image5365.png"/><Relationship Id="rId112" Type="http://schemas.openxmlformats.org/officeDocument/2006/relationships/customXml" Target="../ink/ink5607.xml"/><Relationship Id="rId133" Type="http://schemas.openxmlformats.org/officeDocument/2006/relationships/image" Target="../media/image5387.png"/><Relationship Id="rId154" Type="http://schemas.openxmlformats.org/officeDocument/2006/relationships/image" Target="../media/image5397.png"/><Relationship Id="rId175" Type="http://schemas.openxmlformats.org/officeDocument/2006/relationships/customXml" Target="../ink/ink5639.xml"/><Relationship Id="rId16" Type="http://schemas.openxmlformats.org/officeDocument/2006/relationships/customXml" Target="../ink/ink5559.xml"/><Relationship Id="rId37" Type="http://schemas.openxmlformats.org/officeDocument/2006/relationships/image" Target="../media/image5340.png"/><Relationship Id="rId58" Type="http://schemas.openxmlformats.org/officeDocument/2006/relationships/customXml" Target="../ink/ink5580.xml"/><Relationship Id="rId79" Type="http://schemas.openxmlformats.org/officeDocument/2006/relationships/image" Target="../media/image5360.png"/><Relationship Id="rId102" Type="http://schemas.openxmlformats.org/officeDocument/2006/relationships/customXml" Target="../ink/ink5602.xml"/><Relationship Id="rId123" Type="http://schemas.openxmlformats.org/officeDocument/2006/relationships/image" Target="../media/image5382.png"/><Relationship Id="rId144" Type="http://schemas.openxmlformats.org/officeDocument/2006/relationships/customXml" Target="../ink/ink5623.xml"/><Relationship Id="rId90" Type="http://schemas.openxmlformats.org/officeDocument/2006/relationships/customXml" Target="../ink/ink5596.xml"/><Relationship Id="rId165" Type="http://schemas.openxmlformats.org/officeDocument/2006/relationships/customXml" Target="../ink/ink5634.xml"/><Relationship Id="rId27" Type="http://schemas.openxmlformats.org/officeDocument/2006/relationships/image" Target="../media/image5335.png"/><Relationship Id="rId48" Type="http://schemas.openxmlformats.org/officeDocument/2006/relationships/customXml" Target="../ink/ink5575.xml"/><Relationship Id="rId69" Type="http://schemas.openxmlformats.org/officeDocument/2006/relationships/image" Target="../media/image5356.png"/><Relationship Id="rId113" Type="http://schemas.openxmlformats.org/officeDocument/2006/relationships/image" Target="../media/image5377.png"/><Relationship Id="rId134" Type="http://schemas.openxmlformats.org/officeDocument/2006/relationships/customXml" Target="../ink/ink5618.xml"/><Relationship Id="rId80" Type="http://schemas.openxmlformats.org/officeDocument/2006/relationships/customXml" Target="../ink/ink5591.xml"/><Relationship Id="rId155" Type="http://schemas.openxmlformats.org/officeDocument/2006/relationships/customXml" Target="../ink/ink5629.xml"/><Relationship Id="rId176" Type="http://schemas.openxmlformats.org/officeDocument/2006/relationships/image" Target="../media/image5408.png"/><Relationship Id="rId17" Type="http://schemas.openxmlformats.org/officeDocument/2006/relationships/image" Target="../media/image5330.png"/><Relationship Id="rId38" Type="http://schemas.openxmlformats.org/officeDocument/2006/relationships/customXml" Target="../ink/ink5570.xml"/><Relationship Id="rId59" Type="http://schemas.openxmlformats.org/officeDocument/2006/relationships/image" Target="../media/image5351.png"/><Relationship Id="rId103" Type="http://schemas.openxmlformats.org/officeDocument/2006/relationships/image" Target="../media/image5372.png"/><Relationship Id="rId124" Type="http://schemas.openxmlformats.org/officeDocument/2006/relationships/customXml" Target="../ink/ink5613.xml"/><Relationship Id="rId70" Type="http://schemas.openxmlformats.org/officeDocument/2006/relationships/customXml" Target="../ink/ink5586.xml"/><Relationship Id="rId91" Type="http://schemas.openxmlformats.org/officeDocument/2006/relationships/image" Target="../media/image5366.png"/><Relationship Id="rId145" Type="http://schemas.openxmlformats.org/officeDocument/2006/relationships/image" Target="../media/image5393.png"/><Relationship Id="rId166" Type="http://schemas.openxmlformats.org/officeDocument/2006/relationships/image" Target="../media/image540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6.png"/><Relationship Id="rId299" Type="http://schemas.openxmlformats.org/officeDocument/2006/relationships/customXml" Target="../ink/ink200.xml"/><Relationship Id="rId21" Type="http://schemas.openxmlformats.org/officeDocument/2006/relationships/image" Target="../media/image58.png"/><Relationship Id="rId63" Type="http://schemas.openxmlformats.org/officeDocument/2006/relationships/image" Target="../media/image79.png"/><Relationship Id="rId159" Type="http://schemas.openxmlformats.org/officeDocument/2006/relationships/image" Target="../media/image126.png"/><Relationship Id="rId170" Type="http://schemas.openxmlformats.org/officeDocument/2006/relationships/customXml" Target="../ink/ink133.xml"/><Relationship Id="rId226" Type="http://schemas.openxmlformats.org/officeDocument/2006/relationships/customXml" Target="../ink/ink163.xml"/><Relationship Id="rId268" Type="http://schemas.openxmlformats.org/officeDocument/2006/relationships/customXml" Target="../ink/ink184.xml"/><Relationship Id="rId32" Type="http://schemas.openxmlformats.org/officeDocument/2006/relationships/customXml" Target="../ink/ink64.xml"/><Relationship Id="rId74" Type="http://schemas.openxmlformats.org/officeDocument/2006/relationships/customXml" Target="../ink/ink85.xml"/><Relationship Id="rId128" Type="http://schemas.openxmlformats.org/officeDocument/2006/relationships/customXml" Target="../ink/ink112.xml"/><Relationship Id="rId5" Type="http://schemas.openxmlformats.org/officeDocument/2006/relationships/image" Target="../media/image50.png"/><Relationship Id="rId181" Type="http://schemas.openxmlformats.org/officeDocument/2006/relationships/image" Target="../media/image135.png"/><Relationship Id="rId237" Type="http://schemas.openxmlformats.org/officeDocument/2006/relationships/image" Target="../media/image163.png"/><Relationship Id="rId279" Type="http://schemas.openxmlformats.org/officeDocument/2006/relationships/image" Target="../media/image184.png"/><Relationship Id="rId43" Type="http://schemas.openxmlformats.org/officeDocument/2006/relationships/image" Target="../media/image69.png"/><Relationship Id="rId139" Type="http://schemas.openxmlformats.org/officeDocument/2006/relationships/image" Target="../media/image116.png"/><Relationship Id="rId290" Type="http://schemas.openxmlformats.org/officeDocument/2006/relationships/customXml" Target="../ink/ink195.xml"/><Relationship Id="rId304" Type="http://schemas.openxmlformats.org/officeDocument/2006/relationships/image" Target="../media/image196.png"/><Relationship Id="rId85" Type="http://schemas.openxmlformats.org/officeDocument/2006/relationships/image" Target="../media/image90.png"/><Relationship Id="rId150" Type="http://schemas.openxmlformats.org/officeDocument/2006/relationships/customXml" Target="../ink/ink123.xml"/><Relationship Id="rId192" Type="http://schemas.openxmlformats.org/officeDocument/2006/relationships/customXml" Target="../ink/ink146.xml"/><Relationship Id="rId206" Type="http://schemas.openxmlformats.org/officeDocument/2006/relationships/customXml" Target="../ink/ink153.xml"/><Relationship Id="rId248" Type="http://schemas.openxmlformats.org/officeDocument/2006/relationships/customXml" Target="../ink/ink174.xml"/><Relationship Id="rId12" Type="http://schemas.openxmlformats.org/officeDocument/2006/relationships/customXml" Target="../ink/ink54.xml"/><Relationship Id="rId108" Type="http://schemas.openxmlformats.org/officeDocument/2006/relationships/customXml" Target="../ink/ink102.xml"/><Relationship Id="rId54" Type="http://schemas.openxmlformats.org/officeDocument/2006/relationships/customXml" Target="../ink/ink75.xml"/><Relationship Id="rId96" Type="http://schemas.openxmlformats.org/officeDocument/2006/relationships/customXml" Target="../ink/ink96.xml"/><Relationship Id="rId161" Type="http://schemas.openxmlformats.org/officeDocument/2006/relationships/image" Target="../media/image127.png"/><Relationship Id="rId217" Type="http://schemas.openxmlformats.org/officeDocument/2006/relationships/image" Target="../media/image153.png"/><Relationship Id="rId259" Type="http://schemas.openxmlformats.org/officeDocument/2006/relationships/image" Target="../media/image174.png"/><Relationship Id="rId23" Type="http://schemas.openxmlformats.org/officeDocument/2006/relationships/image" Target="../media/image59.png"/><Relationship Id="rId119" Type="http://schemas.openxmlformats.org/officeDocument/2006/relationships/image" Target="../media/image107.png"/><Relationship Id="rId270" Type="http://schemas.openxmlformats.org/officeDocument/2006/relationships/customXml" Target="../ink/ink185.xml"/><Relationship Id="rId291" Type="http://schemas.openxmlformats.org/officeDocument/2006/relationships/image" Target="../media/image190.png"/><Relationship Id="rId305" Type="http://schemas.openxmlformats.org/officeDocument/2006/relationships/customXml" Target="../ink/ink203.xml"/><Relationship Id="rId44" Type="http://schemas.openxmlformats.org/officeDocument/2006/relationships/customXml" Target="../ink/ink70.xml"/><Relationship Id="rId65" Type="http://schemas.openxmlformats.org/officeDocument/2006/relationships/image" Target="../media/image80.png"/><Relationship Id="rId86" Type="http://schemas.openxmlformats.org/officeDocument/2006/relationships/customXml" Target="../ink/ink91.xml"/><Relationship Id="rId130" Type="http://schemas.openxmlformats.org/officeDocument/2006/relationships/customXml" Target="../ink/ink113.xml"/><Relationship Id="rId151" Type="http://schemas.openxmlformats.org/officeDocument/2006/relationships/image" Target="../media/image122.png"/><Relationship Id="rId172" Type="http://schemas.openxmlformats.org/officeDocument/2006/relationships/customXml" Target="../ink/ink134.xml"/><Relationship Id="rId193" Type="http://schemas.openxmlformats.org/officeDocument/2006/relationships/image" Target="../media/image141.png"/><Relationship Id="rId207" Type="http://schemas.openxmlformats.org/officeDocument/2006/relationships/image" Target="../media/image148.png"/><Relationship Id="rId228" Type="http://schemas.openxmlformats.org/officeDocument/2006/relationships/customXml" Target="../ink/ink164.xml"/><Relationship Id="rId249" Type="http://schemas.openxmlformats.org/officeDocument/2006/relationships/image" Target="../media/image169.png"/><Relationship Id="rId13" Type="http://schemas.openxmlformats.org/officeDocument/2006/relationships/image" Target="../media/image54.png"/><Relationship Id="rId109" Type="http://schemas.openxmlformats.org/officeDocument/2006/relationships/image" Target="../media/image102.png"/><Relationship Id="rId260" Type="http://schemas.openxmlformats.org/officeDocument/2006/relationships/customXml" Target="../ink/ink180.xml"/><Relationship Id="rId281" Type="http://schemas.openxmlformats.org/officeDocument/2006/relationships/image" Target="../media/image185.png"/><Relationship Id="rId34" Type="http://schemas.openxmlformats.org/officeDocument/2006/relationships/customXml" Target="../ink/ink65.xml"/><Relationship Id="rId55" Type="http://schemas.openxmlformats.org/officeDocument/2006/relationships/image" Target="../media/image75.png"/><Relationship Id="rId76" Type="http://schemas.openxmlformats.org/officeDocument/2006/relationships/customXml" Target="../ink/ink86.xml"/><Relationship Id="rId97" Type="http://schemas.openxmlformats.org/officeDocument/2006/relationships/image" Target="../media/image96.png"/><Relationship Id="rId120" Type="http://schemas.openxmlformats.org/officeDocument/2006/relationships/customXml" Target="../ink/ink108.xml"/><Relationship Id="rId141" Type="http://schemas.openxmlformats.org/officeDocument/2006/relationships/image" Target="../media/image117.png"/><Relationship Id="rId7" Type="http://schemas.openxmlformats.org/officeDocument/2006/relationships/image" Target="../media/image51.png"/><Relationship Id="rId162" Type="http://schemas.openxmlformats.org/officeDocument/2006/relationships/customXml" Target="../ink/ink129.xml"/><Relationship Id="rId183" Type="http://schemas.openxmlformats.org/officeDocument/2006/relationships/image" Target="../media/image136.png"/><Relationship Id="rId218" Type="http://schemas.openxmlformats.org/officeDocument/2006/relationships/customXml" Target="../ink/ink159.xml"/><Relationship Id="rId239" Type="http://schemas.openxmlformats.org/officeDocument/2006/relationships/image" Target="../media/image164.png"/><Relationship Id="rId250" Type="http://schemas.openxmlformats.org/officeDocument/2006/relationships/customXml" Target="../ink/ink175.xml"/><Relationship Id="rId271" Type="http://schemas.openxmlformats.org/officeDocument/2006/relationships/image" Target="../media/image180.png"/><Relationship Id="rId292" Type="http://schemas.openxmlformats.org/officeDocument/2006/relationships/customXml" Target="../ink/ink196.xml"/><Relationship Id="rId306" Type="http://schemas.openxmlformats.org/officeDocument/2006/relationships/image" Target="../media/image197.png"/><Relationship Id="rId24" Type="http://schemas.openxmlformats.org/officeDocument/2006/relationships/customXml" Target="../ink/ink60.xml"/><Relationship Id="rId45" Type="http://schemas.openxmlformats.org/officeDocument/2006/relationships/image" Target="../media/image70.png"/><Relationship Id="rId66" Type="http://schemas.openxmlformats.org/officeDocument/2006/relationships/customXml" Target="../ink/ink81.xml"/><Relationship Id="rId87" Type="http://schemas.openxmlformats.org/officeDocument/2006/relationships/image" Target="../media/image91.png"/><Relationship Id="rId110" Type="http://schemas.openxmlformats.org/officeDocument/2006/relationships/customXml" Target="../ink/ink103.xml"/><Relationship Id="rId131" Type="http://schemas.openxmlformats.org/officeDocument/2006/relationships/image" Target="../media/image112.png"/><Relationship Id="rId152" Type="http://schemas.openxmlformats.org/officeDocument/2006/relationships/customXml" Target="../ink/ink124.xml"/><Relationship Id="rId173" Type="http://schemas.openxmlformats.org/officeDocument/2006/relationships/customXml" Target="../ink/ink135.xml"/><Relationship Id="rId194" Type="http://schemas.openxmlformats.org/officeDocument/2006/relationships/customXml" Target="../ink/ink147.xml"/><Relationship Id="rId208" Type="http://schemas.openxmlformats.org/officeDocument/2006/relationships/customXml" Target="../ink/ink154.xml"/><Relationship Id="rId229" Type="http://schemas.openxmlformats.org/officeDocument/2006/relationships/image" Target="../media/image159.png"/><Relationship Id="rId240" Type="http://schemas.openxmlformats.org/officeDocument/2006/relationships/customXml" Target="../ink/ink170.xml"/><Relationship Id="rId261" Type="http://schemas.openxmlformats.org/officeDocument/2006/relationships/image" Target="../media/image175.png"/><Relationship Id="rId14" Type="http://schemas.openxmlformats.org/officeDocument/2006/relationships/customXml" Target="../ink/ink55.xml"/><Relationship Id="rId35" Type="http://schemas.openxmlformats.org/officeDocument/2006/relationships/image" Target="../media/image65.png"/><Relationship Id="rId56" Type="http://schemas.openxmlformats.org/officeDocument/2006/relationships/customXml" Target="../ink/ink76.xml"/><Relationship Id="rId77" Type="http://schemas.openxmlformats.org/officeDocument/2006/relationships/image" Target="../media/image86.png"/><Relationship Id="rId100" Type="http://schemas.openxmlformats.org/officeDocument/2006/relationships/customXml" Target="../ink/ink98.xml"/><Relationship Id="rId282" Type="http://schemas.openxmlformats.org/officeDocument/2006/relationships/customXml" Target="../ink/ink191.xml"/><Relationship Id="rId8" Type="http://schemas.openxmlformats.org/officeDocument/2006/relationships/customXml" Target="../ink/ink52.xml"/><Relationship Id="rId98" Type="http://schemas.openxmlformats.org/officeDocument/2006/relationships/customXml" Target="../ink/ink97.xml"/><Relationship Id="rId121" Type="http://schemas.openxmlformats.org/officeDocument/2006/relationships/image" Target="../media/image108.png"/><Relationship Id="rId142" Type="http://schemas.openxmlformats.org/officeDocument/2006/relationships/customXml" Target="../ink/ink119.xml"/><Relationship Id="rId163" Type="http://schemas.openxmlformats.org/officeDocument/2006/relationships/image" Target="../media/image128.png"/><Relationship Id="rId184" Type="http://schemas.openxmlformats.org/officeDocument/2006/relationships/customXml" Target="../ink/ink142.xml"/><Relationship Id="rId219" Type="http://schemas.openxmlformats.org/officeDocument/2006/relationships/image" Target="../media/image154.png"/><Relationship Id="rId230" Type="http://schemas.openxmlformats.org/officeDocument/2006/relationships/customXml" Target="../ink/ink165.xml"/><Relationship Id="rId251" Type="http://schemas.openxmlformats.org/officeDocument/2006/relationships/image" Target="../media/image170.png"/><Relationship Id="rId25" Type="http://schemas.openxmlformats.org/officeDocument/2006/relationships/image" Target="../media/image60.png"/><Relationship Id="rId46" Type="http://schemas.openxmlformats.org/officeDocument/2006/relationships/customXml" Target="../ink/ink71.xml"/><Relationship Id="rId67" Type="http://schemas.openxmlformats.org/officeDocument/2006/relationships/image" Target="../media/image81.png"/><Relationship Id="rId272" Type="http://schemas.openxmlformats.org/officeDocument/2006/relationships/customXml" Target="../ink/ink186.xml"/><Relationship Id="rId293" Type="http://schemas.openxmlformats.org/officeDocument/2006/relationships/image" Target="../media/image191.png"/><Relationship Id="rId307" Type="http://schemas.openxmlformats.org/officeDocument/2006/relationships/customXml" Target="../ink/ink204.xml"/><Relationship Id="rId88" Type="http://schemas.openxmlformats.org/officeDocument/2006/relationships/customXml" Target="../ink/ink92.xml"/><Relationship Id="rId111" Type="http://schemas.openxmlformats.org/officeDocument/2006/relationships/image" Target="../media/image103.png"/><Relationship Id="rId132" Type="http://schemas.openxmlformats.org/officeDocument/2006/relationships/customXml" Target="../ink/ink114.xml"/><Relationship Id="rId153" Type="http://schemas.openxmlformats.org/officeDocument/2006/relationships/image" Target="../media/image123.png"/><Relationship Id="rId174" Type="http://schemas.openxmlformats.org/officeDocument/2006/relationships/customXml" Target="../ink/ink136.xml"/><Relationship Id="rId195" Type="http://schemas.openxmlformats.org/officeDocument/2006/relationships/image" Target="../media/image142.png"/><Relationship Id="rId209" Type="http://schemas.openxmlformats.org/officeDocument/2006/relationships/image" Target="../media/image149.png"/><Relationship Id="rId220" Type="http://schemas.openxmlformats.org/officeDocument/2006/relationships/customXml" Target="../ink/ink160.xml"/><Relationship Id="rId241" Type="http://schemas.openxmlformats.org/officeDocument/2006/relationships/image" Target="../media/image165.png"/><Relationship Id="rId15" Type="http://schemas.openxmlformats.org/officeDocument/2006/relationships/image" Target="../media/image55.png"/><Relationship Id="rId36" Type="http://schemas.openxmlformats.org/officeDocument/2006/relationships/customXml" Target="../ink/ink66.xml"/><Relationship Id="rId57" Type="http://schemas.openxmlformats.org/officeDocument/2006/relationships/image" Target="../media/image76.png"/><Relationship Id="rId262" Type="http://schemas.openxmlformats.org/officeDocument/2006/relationships/customXml" Target="../ink/ink181.xml"/><Relationship Id="rId283" Type="http://schemas.openxmlformats.org/officeDocument/2006/relationships/image" Target="../media/image186.png"/><Relationship Id="rId78" Type="http://schemas.openxmlformats.org/officeDocument/2006/relationships/customXml" Target="../ink/ink87.xml"/><Relationship Id="rId99" Type="http://schemas.openxmlformats.org/officeDocument/2006/relationships/image" Target="../media/image97.png"/><Relationship Id="rId101" Type="http://schemas.openxmlformats.org/officeDocument/2006/relationships/image" Target="../media/image98.png"/><Relationship Id="rId122" Type="http://schemas.openxmlformats.org/officeDocument/2006/relationships/customXml" Target="../ink/ink109.xml"/><Relationship Id="rId143" Type="http://schemas.openxmlformats.org/officeDocument/2006/relationships/image" Target="../media/image118.png"/><Relationship Id="rId164" Type="http://schemas.openxmlformats.org/officeDocument/2006/relationships/customXml" Target="../ink/ink130.xml"/><Relationship Id="rId185" Type="http://schemas.openxmlformats.org/officeDocument/2006/relationships/image" Target="../media/image137.png"/><Relationship Id="rId9" Type="http://schemas.openxmlformats.org/officeDocument/2006/relationships/image" Target="../media/image52.png"/><Relationship Id="rId210" Type="http://schemas.openxmlformats.org/officeDocument/2006/relationships/customXml" Target="../ink/ink155.xml"/><Relationship Id="rId26" Type="http://schemas.openxmlformats.org/officeDocument/2006/relationships/customXml" Target="../ink/ink61.xml"/><Relationship Id="rId231" Type="http://schemas.openxmlformats.org/officeDocument/2006/relationships/image" Target="../media/image160.png"/><Relationship Id="rId252" Type="http://schemas.openxmlformats.org/officeDocument/2006/relationships/customXml" Target="../ink/ink176.xml"/><Relationship Id="rId273" Type="http://schemas.openxmlformats.org/officeDocument/2006/relationships/image" Target="../media/image181.png"/><Relationship Id="rId294" Type="http://schemas.openxmlformats.org/officeDocument/2006/relationships/customXml" Target="../ink/ink197.xml"/><Relationship Id="rId308" Type="http://schemas.openxmlformats.org/officeDocument/2006/relationships/image" Target="../media/image198.png"/><Relationship Id="rId47" Type="http://schemas.openxmlformats.org/officeDocument/2006/relationships/image" Target="../media/image71.png"/><Relationship Id="rId68" Type="http://schemas.openxmlformats.org/officeDocument/2006/relationships/customXml" Target="../ink/ink82.xml"/><Relationship Id="rId89" Type="http://schemas.openxmlformats.org/officeDocument/2006/relationships/image" Target="../media/image92.png"/><Relationship Id="rId112" Type="http://schemas.openxmlformats.org/officeDocument/2006/relationships/customXml" Target="../ink/ink104.xml"/><Relationship Id="rId133" Type="http://schemas.openxmlformats.org/officeDocument/2006/relationships/image" Target="../media/image113.png"/><Relationship Id="rId154" Type="http://schemas.openxmlformats.org/officeDocument/2006/relationships/customXml" Target="../ink/ink125.xml"/><Relationship Id="rId175" Type="http://schemas.openxmlformats.org/officeDocument/2006/relationships/customXml" Target="../ink/ink137.xml"/><Relationship Id="rId196" Type="http://schemas.openxmlformats.org/officeDocument/2006/relationships/customXml" Target="../ink/ink148.xml"/><Relationship Id="rId200" Type="http://schemas.openxmlformats.org/officeDocument/2006/relationships/customXml" Target="../ink/ink150.xml"/><Relationship Id="rId16" Type="http://schemas.openxmlformats.org/officeDocument/2006/relationships/customXml" Target="../ink/ink56.xml"/><Relationship Id="rId221" Type="http://schemas.openxmlformats.org/officeDocument/2006/relationships/image" Target="../media/image155.png"/><Relationship Id="rId242" Type="http://schemas.openxmlformats.org/officeDocument/2006/relationships/customXml" Target="../ink/ink171.xml"/><Relationship Id="rId263" Type="http://schemas.openxmlformats.org/officeDocument/2006/relationships/image" Target="../media/image176.png"/><Relationship Id="rId284" Type="http://schemas.openxmlformats.org/officeDocument/2006/relationships/customXml" Target="../ink/ink192.xml"/><Relationship Id="rId37" Type="http://schemas.openxmlformats.org/officeDocument/2006/relationships/image" Target="../media/image66.png"/><Relationship Id="rId58" Type="http://schemas.openxmlformats.org/officeDocument/2006/relationships/customXml" Target="../ink/ink77.xml"/><Relationship Id="rId79" Type="http://schemas.openxmlformats.org/officeDocument/2006/relationships/image" Target="../media/image87.png"/><Relationship Id="rId102" Type="http://schemas.openxmlformats.org/officeDocument/2006/relationships/customXml" Target="../ink/ink99.xml"/><Relationship Id="rId123" Type="http://schemas.openxmlformats.org/officeDocument/2006/relationships/image" Target="../media/image109.png"/><Relationship Id="rId144" Type="http://schemas.openxmlformats.org/officeDocument/2006/relationships/customXml" Target="../ink/ink120.xml"/><Relationship Id="rId90" Type="http://schemas.openxmlformats.org/officeDocument/2006/relationships/customXml" Target="../ink/ink93.xml"/><Relationship Id="rId165" Type="http://schemas.openxmlformats.org/officeDocument/2006/relationships/image" Target="../media/image129.png"/><Relationship Id="rId186" Type="http://schemas.openxmlformats.org/officeDocument/2006/relationships/customXml" Target="../ink/ink143.xml"/><Relationship Id="rId211" Type="http://schemas.openxmlformats.org/officeDocument/2006/relationships/image" Target="../media/image150.png"/><Relationship Id="rId232" Type="http://schemas.openxmlformats.org/officeDocument/2006/relationships/customXml" Target="../ink/ink166.xml"/><Relationship Id="rId253" Type="http://schemas.openxmlformats.org/officeDocument/2006/relationships/image" Target="../media/image171.png"/><Relationship Id="rId274" Type="http://schemas.openxmlformats.org/officeDocument/2006/relationships/customXml" Target="../ink/ink187.xml"/><Relationship Id="rId295" Type="http://schemas.openxmlformats.org/officeDocument/2006/relationships/image" Target="../media/image192.png"/><Relationship Id="rId27" Type="http://schemas.openxmlformats.org/officeDocument/2006/relationships/image" Target="../media/image61.png"/><Relationship Id="rId48" Type="http://schemas.openxmlformats.org/officeDocument/2006/relationships/customXml" Target="../ink/ink72.xml"/><Relationship Id="rId69" Type="http://schemas.openxmlformats.org/officeDocument/2006/relationships/image" Target="../media/image82.png"/><Relationship Id="rId113" Type="http://schemas.openxmlformats.org/officeDocument/2006/relationships/image" Target="../media/image104.png"/><Relationship Id="rId134" Type="http://schemas.openxmlformats.org/officeDocument/2006/relationships/customXml" Target="../ink/ink115.xml"/><Relationship Id="rId80" Type="http://schemas.openxmlformats.org/officeDocument/2006/relationships/customXml" Target="../ink/ink88.xml"/><Relationship Id="rId155" Type="http://schemas.openxmlformats.org/officeDocument/2006/relationships/image" Target="../media/image124.png"/><Relationship Id="rId176" Type="http://schemas.openxmlformats.org/officeDocument/2006/relationships/customXml" Target="../ink/ink138.xml"/><Relationship Id="rId197" Type="http://schemas.openxmlformats.org/officeDocument/2006/relationships/image" Target="../media/image143.png"/><Relationship Id="rId201" Type="http://schemas.openxmlformats.org/officeDocument/2006/relationships/image" Target="../media/image145.png"/><Relationship Id="rId222" Type="http://schemas.openxmlformats.org/officeDocument/2006/relationships/customXml" Target="../ink/ink161.xml"/><Relationship Id="rId243" Type="http://schemas.openxmlformats.org/officeDocument/2006/relationships/image" Target="../media/image166.png"/><Relationship Id="rId264" Type="http://schemas.openxmlformats.org/officeDocument/2006/relationships/customXml" Target="../ink/ink182.xml"/><Relationship Id="rId285" Type="http://schemas.openxmlformats.org/officeDocument/2006/relationships/image" Target="../media/image187.png"/><Relationship Id="rId17" Type="http://schemas.openxmlformats.org/officeDocument/2006/relationships/image" Target="../media/image56.png"/><Relationship Id="rId38" Type="http://schemas.openxmlformats.org/officeDocument/2006/relationships/customXml" Target="../ink/ink67.xml"/><Relationship Id="rId59" Type="http://schemas.openxmlformats.org/officeDocument/2006/relationships/image" Target="../media/image77.png"/><Relationship Id="rId103" Type="http://schemas.openxmlformats.org/officeDocument/2006/relationships/image" Target="../media/image99.png"/><Relationship Id="rId124" Type="http://schemas.openxmlformats.org/officeDocument/2006/relationships/customXml" Target="../ink/ink110.xml"/><Relationship Id="rId70" Type="http://schemas.openxmlformats.org/officeDocument/2006/relationships/customXml" Target="../ink/ink83.xml"/><Relationship Id="rId91" Type="http://schemas.openxmlformats.org/officeDocument/2006/relationships/image" Target="../media/image93.png"/><Relationship Id="rId145" Type="http://schemas.openxmlformats.org/officeDocument/2006/relationships/image" Target="../media/image119.png"/><Relationship Id="rId166" Type="http://schemas.openxmlformats.org/officeDocument/2006/relationships/customXml" Target="../ink/ink131.xml"/><Relationship Id="rId187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56.xml"/><Relationship Id="rId233" Type="http://schemas.openxmlformats.org/officeDocument/2006/relationships/image" Target="../media/image161.png"/><Relationship Id="rId254" Type="http://schemas.openxmlformats.org/officeDocument/2006/relationships/customXml" Target="../ink/ink177.xml"/><Relationship Id="rId28" Type="http://schemas.openxmlformats.org/officeDocument/2006/relationships/customXml" Target="../ink/ink62.xml"/><Relationship Id="rId49" Type="http://schemas.openxmlformats.org/officeDocument/2006/relationships/image" Target="../media/image72.png"/><Relationship Id="rId114" Type="http://schemas.openxmlformats.org/officeDocument/2006/relationships/customXml" Target="../ink/ink105.xml"/><Relationship Id="rId275" Type="http://schemas.openxmlformats.org/officeDocument/2006/relationships/image" Target="../media/image182.png"/><Relationship Id="rId296" Type="http://schemas.openxmlformats.org/officeDocument/2006/relationships/customXml" Target="../ink/ink198.xml"/><Relationship Id="rId300" Type="http://schemas.openxmlformats.org/officeDocument/2006/relationships/image" Target="../media/image194.png"/><Relationship Id="rId60" Type="http://schemas.openxmlformats.org/officeDocument/2006/relationships/customXml" Target="../ink/ink78.xml"/><Relationship Id="rId81" Type="http://schemas.openxmlformats.org/officeDocument/2006/relationships/image" Target="../media/image88.png"/><Relationship Id="rId135" Type="http://schemas.openxmlformats.org/officeDocument/2006/relationships/image" Target="../media/image114.png"/><Relationship Id="rId156" Type="http://schemas.openxmlformats.org/officeDocument/2006/relationships/customXml" Target="../ink/ink126.xml"/><Relationship Id="rId177" Type="http://schemas.openxmlformats.org/officeDocument/2006/relationships/image" Target="../media/image133.png"/><Relationship Id="rId198" Type="http://schemas.openxmlformats.org/officeDocument/2006/relationships/customXml" Target="../ink/ink149.xml"/><Relationship Id="rId202" Type="http://schemas.openxmlformats.org/officeDocument/2006/relationships/customXml" Target="../ink/ink151.xml"/><Relationship Id="rId223" Type="http://schemas.openxmlformats.org/officeDocument/2006/relationships/image" Target="../media/image156.png"/><Relationship Id="rId244" Type="http://schemas.openxmlformats.org/officeDocument/2006/relationships/customXml" Target="../ink/ink172.xml"/><Relationship Id="rId18" Type="http://schemas.openxmlformats.org/officeDocument/2006/relationships/customXml" Target="../ink/ink57.xml"/><Relationship Id="rId39" Type="http://schemas.openxmlformats.org/officeDocument/2006/relationships/image" Target="../media/image67.png"/><Relationship Id="rId265" Type="http://schemas.openxmlformats.org/officeDocument/2006/relationships/image" Target="../media/image177.png"/><Relationship Id="rId286" Type="http://schemas.openxmlformats.org/officeDocument/2006/relationships/customXml" Target="../ink/ink193.xml"/><Relationship Id="rId50" Type="http://schemas.openxmlformats.org/officeDocument/2006/relationships/customXml" Target="../ink/ink73.xml"/><Relationship Id="rId104" Type="http://schemas.openxmlformats.org/officeDocument/2006/relationships/customXml" Target="../ink/ink100.xml"/><Relationship Id="rId125" Type="http://schemas.openxmlformats.org/officeDocument/2006/relationships/image" Target="../media/image110.png"/><Relationship Id="rId146" Type="http://schemas.openxmlformats.org/officeDocument/2006/relationships/customXml" Target="../ink/ink121.xml"/><Relationship Id="rId167" Type="http://schemas.openxmlformats.org/officeDocument/2006/relationships/image" Target="../media/image130.png"/><Relationship Id="rId188" Type="http://schemas.openxmlformats.org/officeDocument/2006/relationships/customXml" Target="../ink/ink144.xml"/><Relationship Id="rId71" Type="http://schemas.openxmlformats.org/officeDocument/2006/relationships/image" Target="../media/image83.png"/><Relationship Id="rId92" Type="http://schemas.openxmlformats.org/officeDocument/2006/relationships/customXml" Target="../ink/ink94.xml"/><Relationship Id="rId213" Type="http://schemas.openxmlformats.org/officeDocument/2006/relationships/image" Target="../media/image151.png"/><Relationship Id="rId234" Type="http://schemas.openxmlformats.org/officeDocument/2006/relationships/customXml" Target="../ink/ink167.xml"/><Relationship Id="rId2" Type="http://schemas.openxmlformats.org/officeDocument/2006/relationships/customXml" Target="../ink/ink49.xml"/><Relationship Id="rId29" Type="http://schemas.openxmlformats.org/officeDocument/2006/relationships/image" Target="../media/image62.png"/><Relationship Id="rId255" Type="http://schemas.openxmlformats.org/officeDocument/2006/relationships/image" Target="../media/image172.png"/><Relationship Id="rId276" Type="http://schemas.openxmlformats.org/officeDocument/2006/relationships/customXml" Target="../ink/ink188.xml"/><Relationship Id="rId297" Type="http://schemas.openxmlformats.org/officeDocument/2006/relationships/image" Target="../media/image193.png"/><Relationship Id="rId40" Type="http://schemas.openxmlformats.org/officeDocument/2006/relationships/customXml" Target="../ink/ink68.xml"/><Relationship Id="rId115" Type="http://schemas.openxmlformats.org/officeDocument/2006/relationships/image" Target="../media/image105.png"/><Relationship Id="rId136" Type="http://schemas.openxmlformats.org/officeDocument/2006/relationships/customXml" Target="../ink/ink116.xml"/><Relationship Id="rId157" Type="http://schemas.openxmlformats.org/officeDocument/2006/relationships/image" Target="../media/image125.png"/><Relationship Id="rId178" Type="http://schemas.openxmlformats.org/officeDocument/2006/relationships/customXml" Target="../ink/ink139.xml"/><Relationship Id="rId301" Type="http://schemas.openxmlformats.org/officeDocument/2006/relationships/customXml" Target="../ink/ink201.xml"/><Relationship Id="rId61" Type="http://schemas.openxmlformats.org/officeDocument/2006/relationships/image" Target="../media/image78.png"/><Relationship Id="rId82" Type="http://schemas.openxmlformats.org/officeDocument/2006/relationships/customXml" Target="../ink/ink89.xml"/><Relationship Id="rId199" Type="http://schemas.openxmlformats.org/officeDocument/2006/relationships/image" Target="../media/image144.png"/><Relationship Id="rId203" Type="http://schemas.openxmlformats.org/officeDocument/2006/relationships/image" Target="../media/image146.png"/><Relationship Id="rId19" Type="http://schemas.openxmlformats.org/officeDocument/2006/relationships/image" Target="../media/image57.png"/><Relationship Id="rId224" Type="http://schemas.openxmlformats.org/officeDocument/2006/relationships/customXml" Target="../ink/ink162.xml"/><Relationship Id="rId245" Type="http://schemas.openxmlformats.org/officeDocument/2006/relationships/image" Target="../media/image167.png"/><Relationship Id="rId266" Type="http://schemas.openxmlformats.org/officeDocument/2006/relationships/customXml" Target="../ink/ink183.xml"/><Relationship Id="rId287" Type="http://schemas.openxmlformats.org/officeDocument/2006/relationships/image" Target="../media/image188.png"/><Relationship Id="rId30" Type="http://schemas.openxmlformats.org/officeDocument/2006/relationships/customXml" Target="../ink/ink63.xml"/><Relationship Id="rId105" Type="http://schemas.openxmlformats.org/officeDocument/2006/relationships/image" Target="../media/image100.png"/><Relationship Id="rId126" Type="http://schemas.openxmlformats.org/officeDocument/2006/relationships/customXml" Target="../ink/ink111.xml"/><Relationship Id="rId147" Type="http://schemas.openxmlformats.org/officeDocument/2006/relationships/image" Target="../media/image120.png"/><Relationship Id="rId168" Type="http://schemas.openxmlformats.org/officeDocument/2006/relationships/customXml" Target="../ink/ink132.xml"/><Relationship Id="rId51" Type="http://schemas.openxmlformats.org/officeDocument/2006/relationships/image" Target="../media/image73.png"/><Relationship Id="rId72" Type="http://schemas.openxmlformats.org/officeDocument/2006/relationships/customXml" Target="../ink/ink84.xml"/><Relationship Id="rId93" Type="http://schemas.openxmlformats.org/officeDocument/2006/relationships/image" Target="../media/image94.png"/><Relationship Id="rId189" Type="http://schemas.openxmlformats.org/officeDocument/2006/relationships/image" Target="../media/image139.png"/><Relationship Id="rId3" Type="http://schemas.openxmlformats.org/officeDocument/2006/relationships/image" Target="../media/image49.png"/><Relationship Id="rId214" Type="http://schemas.openxmlformats.org/officeDocument/2006/relationships/customXml" Target="../ink/ink157.xml"/><Relationship Id="rId235" Type="http://schemas.openxmlformats.org/officeDocument/2006/relationships/image" Target="../media/image162.png"/><Relationship Id="rId256" Type="http://schemas.openxmlformats.org/officeDocument/2006/relationships/customXml" Target="../ink/ink178.xml"/><Relationship Id="rId277" Type="http://schemas.openxmlformats.org/officeDocument/2006/relationships/image" Target="../media/image183.png"/><Relationship Id="rId298" Type="http://schemas.openxmlformats.org/officeDocument/2006/relationships/customXml" Target="../ink/ink199.xml"/><Relationship Id="rId116" Type="http://schemas.openxmlformats.org/officeDocument/2006/relationships/customXml" Target="../ink/ink106.xml"/><Relationship Id="rId137" Type="http://schemas.openxmlformats.org/officeDocument/2006/relationships/image" Target="../media/image115.png"/><Relationship Id="rId158" Type="http://schemas.openxmlformats.org/officeDocument/2006/relationships/customXml" Target="../ink/ink127.xml"/><Relationship Id="rId302" Type="http://schemas.openxmlformats.org/officeDocument/2006/relationships/image" Target="../media/image195.png"/><Relationship Id="rId20" Type="http://schemas.openxmlformats.org/officeDocument/2006/relationships/customXml" Target="../ink/ink58.xml"/><Relationship Id="rId41" Type="http://schemas.openxmlformats.org/officeDocument/2006/relationships/image" Target="../media/image68.png"/><Relationship Id="rId62" Type="http://schemas.openxmlformats.org/officeDocument/2006/relationships/customXml" Target="../ink/ink79.xml"/><Relationship Id="rId83" Type="http://schemas.openxmlformats.org/officeDocument/2006/relationships/image" Target="../media/image89.png"/><Relationship Id="rId179" Type="http://schemas.openxmlformats.org/officeDocument/2006/relationships/image" Target="../media/image134.png"/><Relationship Id="rId190" Type="http://schemas.openxmlformats.org/officeDocument/2006/relationships/customXml" Target="../ink/ink145.xml"/><Relationship Id="rId204" Type="http://schemas.openxmlformats.org/officeDocument/2006/relationships/customXml" Target="../ink/ink152.xml"/><Relationship Id="rId225" Type="http://schemas.openxmlformats.org/officeDocument/2006/relationships/image" Target="../media/image157.png"/><Relationship Id="rId246" Type="http://schemas.openxmlformats.org/officeDocument/2006/relationships/customXml" Target="../ink/ink173.xml"/><Relationship Id="rId267" Type="http://schemas.openxmlformats.org/officeDocument/2006/relationships/image" Target="../media/image178.png"/><Relationship Id="rId288" Type="http://schemas.openxmlformats.org/officeDocument/2006/relationships/customXml" Target="../ink/ink194.xml"/><Relationship Id="rId106" Type="http://schemas.openxmlformats.org/officeDocument/2006/relationships/customXml" Target="../ink/ink101.xml"/><Relationship Id="rId127" Type="http://schemas.openxmlformats.org/officeDocument/2006/relationships/image" Target="../media/image111.png"/><Relationship Id="rId10" Type="http://schemas.openxmlformats.org/officeDocument/2006/relationships/customXml" Target="../ink/ink53.xml"/><Relationship Id="rId31" Type="http://schemas.openxmlformats.org/officeDocument/2006/relationships/image" Target="../media/image63.png"/><Relationship Id="rId52" Type="http://schemas.openxmlformats.org/officeDocument/2006/relationships/customXml" Target="../ink/ink74.xml"/><Relationship Id="rId73" Type="http://schemas.openxmlformats.org/officeDocument/2006/relationships/image" Target="../media/image84.png"/><Relationship Id="rId94" Type="http://schemas.openxmlformats.org/officeDocument/2006/relationships/customXml" Target="../ink/ink95.xml"/><Relationship Id="rId148" Type="http://schemas.openxmlformats.org/officeDocument/2006/relationships/customXml" Target="../ink/ink122.xml"/><Relationship Id="rId169" Type="http://schemas.openxmlformats.org/officeDocument/2006/relationships/image" Target="../media/image131.png"/><Relationship Id="rId4" Type="http://schemas.openxmlformats.org/officeDocument/2006/relationships/customXml" Target="../ink/ink50.xml"/><Relationship Id="rId180" Type="http://schemas.openxmlformats.org/officeDocument/2006/relationships/customXml" Target="../ink/ink140.xml"/><Relationship Id="rId215" Type="http://schemas.openxmlformats.org/officeDocument/2006/relationships/image" Target="../media/image152.png"/><Relationship Id="rId236" Type="http://schemas.openxmlformats.org/officeDocument/2006/relationships/customXml" Target="../ink/ink168.xml"/><Relationship Id="rId257" Type="http://schemas.openxmlformats.org/officeDocument/2006/relationships/image" Target="../media/image173.png"/><Relationship Id="rId278" Type="http://schemas.openxmlformats.org/officeDocument/2006/relationships/customXml" Target="../ink/ink189.xml"/><Relationship Id="rId303" Type="http://schemas.openxmlformats.org/officeDocument/2006/relationships/customXml" Target="../ink/ink202.xml"/><Relationship Id="rId42" Type="http://schemas.openxmlformats.org/officeDocument/2006/relationships/customXml" Target="../ink/ink69.xml"/><Relationship Id="rId84" Type="http://schemas.openxmlformats.org/officeDocument/2006/relationships/customXml" Target="../ink/ink90.xml"/><Relationship Id="rId138" Type="http://schemas.openxmlformats.org/officeDocument/2006/relationships/customXml" Target="../ink/ink117.xml"/><Relationship Id="rId191" Type="http://schemas.openxmlformats.org/officeDocument/2006/relationships/image" Target="../media/image140.png"/><Relationship Id="rId205" Type="http://schemas.openxmlformats.org/officeDocument/2006/relationships/image" Target="../media/image147.png"/><Relationship Id="rId247" Type="http://schemas.openxmlformats.org/officeDocument/2006/relationships/image" Target="../media/image168.png"/><Relationship Id="rId107" Type="http://schemas.openxmlformats.org/officeDocument/2006/relationships/image" Target="../media/image101.png"/><Relationship Id="rId289" Type="http://schemas.openxmlformats.org/officeDocument/2006/relationships/image" Target="../media/image189.png"/><Relationship Id="rId11" Type="http://schemas.openxmlformats.org/officeDocument/2006/relationships/image" Target="../media/image53.png"/><Relationship Id="rId53" Type="http://schemas.openxmlformats.org/officeDocument/2006/relationships/image" Target="../media/image74.png"/><Relationship Id="rId149" Type="http://schemas.openxmlformats.org/officeDocument/2006/relationships/image" Target="../media/image121.png"/><Relationship Id="rId95" Type="http://schemas.openxmlformats.org/officeDocument/2006/relationships/image" Target="../media/image95.png"/><Relationship Id="rId160" Type="http://schemas.openxmlformats.org/officeDocument/2006/relationships/customXml" Target="../ink/ink128.xml"/><Relationship Id="rId216" Type="http://schemas.openxmlformats.org/officeDocument/2006/relationships/customXml" Target="../ink/ink158.xml"/><Relationship Id="rId258" Type="http://schemas.openxmlformats.org/officeDocument/2006/relationships/customXml" Target="../ink/ink179.xml"/><Relationship Id="rId22" Type="http://schemas.openxmlformats.org/officeDocument/2006/relationships/customXml" Target="../ink/ink59.xml"/><Relationship Id="rId64" Type="http://schemas.openxmlformats.org/officeDocument/2006/relationships/customXml" Target="../ink/ink80.xml"/><Relationship Id="rId118" Type="http://schemas.openxmlformats.org/officeDocument/2006/relationships/customXml" Target="../ink/ink107.xml"/><Relationship Id="rId171" Type="http://schemas.openxmlformats.org/officeDocument/2006/relationships/image" Target="../media/image132.png"/><Relationship Id="rId227" Type="http://schemas.openxmlformats.org/officeDocument/2006/relationships/image" Target="../media/image158.png"/><Relationship Id="rId269" Type="http://schemas.openxmlformats.org/officeDocument/2006/relationships/image" Target="../media/image179.png"/><Relationship Id="rId33" Type="http://schemas.openxmlformats.org/officeDocument/2006/relationships/image" Target="../media/image64.png"/><Relationship Id="rId129" Type="http://schemas.openxmlformats.org/officeDocument/2006/relationships/image" Target="../media/image43.png"/><Relationship Id="rId280" Type="http://schemas.openxmlformats.org/officeDocument/2006/relationships/customXml" Target="../ink/ink190.xml"/><Relationship Id="rId75" Type="http://schemas.openxmlformats.org/officeDocument/2006/relationships/image" Target="../media/image85.png"/><Relationship Id="rId140" Type="http://schemas.openxmlformats.org/officeDocument/2006/relationships/customXml" Target="../ink/ink118.xml"/><Relationship Id="rId182" Type="http://schemas.openxmlformats.org/officeDocument/2006/relationships/customXml" Target="../ink/ink141.xml"/><Relationship Id="rId6" Type="http://schemas.openxmlformats.org/officeDocument/2006/relationships/customXml" Target="../ink/ink51.xml"/><Relationship Id="rId238" Type="http://schemas.openxmlformats.org/officeDocument/2006/relationships/customXml" Target="../ink/ink16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53.xml"/><Relationship Id="rId117" Type="http://schemas.openxmlformats.org/officeDocument/2006/relationships/image" Target="../media/image5467.png"/><Relationship Id="rId21" Type="http://schemas.openxmlformats.org/officeDocument/2006/relationships/image" Target="../media/image5419.png"/><Relationship Id="rId42" Type="http://schemas.openxmlformats.org/officeDocument/2006/relationships/customXml" Target="../ink/ink5661.xml"/><Relationship Id="rId47" Type="http://schemas.openxmlformats.org/officeDocument/2006/relationships/image" Target="../media/image5432.png"/><Relationship Id="rId63" Type="http://schemas.openxmlformats.org/officeDocument/2006/relationships/image" Target="../media/image5440.png"/><Relationship Id="rId68" Type="http://schemas.openxmlformats.org/officeDocument/2006/relationships/customXml" Target="../ink/ink5674.xml"/><Relationship Id="rId84" Type="http://schemas.openxmlformats.org/officeDocument/2006/relationships/customXml" Target="../ink/ink5682.xml"/><Relationship Id="rId89" Type="http://schemas.openxmlformats.org/officeDocument/2006/relationships/image" Target="../media/image5453.png"/><Relationship Id="rId112" Type="http://schemas.openxmlformats.org/officeDocument/2006/relationships/customXml" Target="../ink/ink5696.xml"/><Relationship Id="rId16" Type="http://schemas.openxmlformats.org/officeDocument/2006/relationships/customXml" Target="../ink/ink5648.xml"/><Relationship Id="rId107" Type="http://schemas.openxmlformats.org/officeDocument/2006/relationships/image" Target="../media/image5462.png"/><Relationship Id="rId11" Type="http://schemas.openxmlformats.org/officeDocument/2006/relationships/image" Target="../media/image5414.png"/><Relationship Id="rId32" Type="http://schemas.openxmlformats.org/officeDocument/2006/relationships/customXml" Target="../ink/ink5656.xml"/><Relationship Id="rId37" Type="http://schemas.openxmlformats.org/officeDocument/2006/relationships/image" Target="../media/image5427.png"/><Relationship Id="rId53" Type="http://schemas.openxmlformats.org/officeDocument/2006/relationships/image" Target="../media/image5435.png"/><Relationship Id="rId58" Type="http://schemas.openxmlformats.org/officeDocument/2006/relationships/customXml" Target="../ink/ink5669.xml"/><Relationship Id="rId74" Type="http://schemas.openxmlformats.org/officeDocument/2006/relationships/customXml" Target="../ink/ink5677.xml"/><Relationship Id="rId79" Type="http://schemas.openxmlformats.org/officeDocument/2006/relationships/image" Target="../media/image5448.png"/><Relationship Id="rId102" Type="http://schemas.openxmlformats.org/officeDocument/2006/relationships/customXml" Target="../ink/ink5691.xml"/><Relationship Id="rId123" Type="http://schemas.openxmlformats.org/officeDocument/2006/relationships/image" Target="../media/image5470.png"/><Relationship Id="rId5" Type="http://schemas.openxmlformats.org/officeDocument/2006/relationships/image" Target="../media/image5411.png"/><Relationship Id="rId90" Type="http://schemas.openxmlformats.org/officeDocument/2006/relationships/customXml" Target="../ink/ink5685.xml"/><Relationship Id="rId95" Type="http://schemas.openxmlformats.org/officeDocument/2006/relationships/image" Target="../media/image5456.png"/><Relationship Id="rId22" Type="http://schemas.openxmlformats.org/officeDocument/2006/relationships/customXml" Target="../ink/ink5651.xml"/><Relationship Id="rId27" Type="http://schemas.openxmlformats.org/officeDocument/2006/relationships/image" Target="../media/image5422.png"/><Relationship Id="rId43" Type="http://schemas.openxmlformats.org/officeDocument/2006/relationships/image" Target="../media/image5430.png"/><Relationship Id="rId48" Type="http://schemas.openxmlformats.org/officeDocument/2006/relationships/customXml" Target="../ink/ink5664.xml"/><Relationship Id="rId64" Type="http://schemas.openxmlformats.org/officeDocument/2006/relationships/customXml" Target="../ink/ink5672.xml"/><Relationship Id="rId69" Type="http://schemas.openxmlformats.org/officeDocument/2006/relationships/image" Target="../media/image5443.png"/><Relationship Id="rId113" Type="http://schemas.openxmlformats.org/officeDocument/2006/relationships/image" Target="../media/image5465.png"/><Relationship Id="rId118" Type="http://schemas.openxmlformats.org/officeDocument/2006/relationships/customXml" Target="../ink/ink5699.xml"/><Relationship Id="rId80" Type="http://schemas.openxmlformats.org/officeDocument/2006/relationships/customXml" Target="../ink/ink5680.xml"/><Relationship Id="rId85" Type="http://schemas.openxmlformats.org/officeDocument/2006/relationships/image" Target="../media/image5451.png"/><Relationship Id="rId12" Type="http://schemas.openxmlformats.org/officeDocument/2006/relationships/customXml" Target="../ink/ink5646.xml"/><Relationship Id="rId17" Type="http://schemas.openxmlformats.org/officeDocument/2006/relationships/image" Target="../media/image5417.png"/><Relationship Id="rId33" Type="http://schemas.openxmlformats.org/officeDocument/2006/relationships/image" Target="../media/image5425.png"/><Relationship Id="rId38" Type="http://schemas.openxmlformats.org/officeDocument/2006/relationships/customXml" Target="../ink/ink5659.xml"/><Relationship Id="rId59" Type="http://schemas.openxmlformats.org/officeDocument/2006/relationships/image" Target="../media/image5438.png"/><Relationship Id="rId103" Type="http://schemas.openxmlformats.org/officeDocument/2006/relationships/image" Target="../media/image5460.png"/><Relationship Id="rId108" Type="http://schemas.openxmlformats.org/officeDocument/2006/relationships/customXml" Target="../ink/ink5694.xml"/><Relationship Id="rId54" Type="http://schemas.openxmlformats.org/officeDocument/2006/relationships/customXml" Target="../ink/ink5667.xml"/><Relationship Id="rId70" Type="http://schemas.openxmlformats.org/officeDocument/2006/relationships/customXml" Target="../ink/ink5675.xml"/><Relationship Id="rId75" Type="http://schemas.openxmlformats.org/officeDocument/2006/relationships/image" Target="../media/image5446.png"/><Relationship Id="rId91" Type="http://schemas.openxmlformats.org/officeDocument/2006/relationships/image" Target="../media/image5454.png"/><Relationship Id="rId96" Type="http://schemas.openxmlformats.org/officeDocument/2006/relationships/customXml" Target="../ink/ink568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643.xml"/><Relationship Id="rId23" Type="http://schemas.openxmlformats.org/officeDocument/2006/relationships/image" Target="../media/image5420.png"/><Relationship Id="rId28" Type="http://schemas.openxmlformats.org/officeDocument/2006/relationships/customXml" Target="../ink/ink5654.xml"/><Relationship Id="rId49" Type="http://schemas.openxmlformats.org/officeDocument/2006/relationships/image" Target="../media/image5433.png"/><Relationship Id="rId114" Type="http://schemas.openxmlformats.org/officeDocument/2006/relationships/customXml" Target="../ink/ink5697.xml"/><Relationship Id="rId119" Type="http://schemas.openxmlformats.org/officeDocument/2006/relationships/image" Target="../media/image5468.png"/><Relationship Id="rId44" Type="http://schemas.openxmlformats.org/officeDocument/2006/relationships/customXml" Target="../ink/ink5662.xml"/><Relationship Id="rId60" Type="http://schemas.openxmlformats.org/officeDocument/2006/relationships/customXml" Target="../ink/ink5670.xml"/><Relationship Id="rId65" Type="http://schemas.openxmlformats.org/officeDocument/2006/relationships/image" Target="../media/image5441.png"/><Relationship Id="rId81" Type="http://schemas.openxmlformats.org/officeDocument/2006/relationships/image" Target="../media/image5449.png"/><Relationship Id="rId86" Type="http://schemas.openxmlformats.org/officeDocument/2006/relationships/customXml" Target="../ink/ink5683.xml"/><Relationship Id="rId4" Type="http://schemas.openxmlformats.org/officeDocument/2006/relationships/customXml" Target="../ink/ink5642.xml"/><Relationship Id="rId9" Type="http://schemas.openxmlformats.org/officeDocument/2006/relationships/image" Target="../media/image5413.png"/><Relationship Id="rId13" Type="http://schemas.openxmlformats.org/officeDocument/2006/relationships/image" Target="../media/image5415.png"/><Relationship Id="rId18" Type="http://schemas.openxmlformats.org/officeDocument/2006/relationships/customXml" Target="../ink/ink5649.xml"/><Relationship Id="rId39" Type="http://schemas.openxmlformats.org/officeDocument/2006/relationships/image" Target="../media/image5428.png"/><Relationship Id="rId109" Type="http://schemas.openxmlformats.org/officeDocument/2006/relationships/image" Target="../media/image5463.png"/><Relationship Id="rId34" Type="http://schemas.openxmlformats.org/officeDocument/2006/relationships/customXml" Target="../ink/ink5657.xml"/><Relationship Id="rId50" Type="http://schemas.openxmlformats.org/officeDocument/2006/relationships/customXml" Target="../ink/ink5665.xml"/><Relationship Id="rId55" Type="http://schemas.openxmlformats.org/officeDocument/2006/relationships/image" Target="../media/image5436.png"/><Relationship Id="rId76" Type="http://schemas.openxmlformats.org/officeDocument/2006/relationships/customXml" Target="../ink/ink5678.xml"/><Relationship Id="rId97" Type="http://schemas.openxmlformats.org/officeDocument/2006/relationships/image" Target="../media/image5457.png"/><Relationship Id="rId104" Type="http://schemas.openxmlformats.org/officeDocument/2006/relationships/customXml" Target="../ink/ink5692.xml"/><Relationship Id="rId120" Type="http://schemas.openxmlformats.org/officeDocument/2006/relationships/customXml" Target="../ink/ink5700.xml"/><Relationship Id="rId7" Type="http://schemas.openxmlformats.org/officeDocument/2006/relationships/image" Target="../media/image5412.png"/><Relationship Id="rId71" Type="http://schemas.openxmlformats.org/officeDocument/2006/relationships/image" Target="../media/image5444.png"/><Relationship Id="rId92" Type="http://schemas.openxmlformats.org/officeDocument/2006/relationships/customXml" Target="../ink/ink5686.xml"/><Relationship Id="rId2" Type="http://schemas.openxmlformats.org/officeDocument/2006/relationships/customXml" Target="../ink/ink5641.xml"/><Relationship Id="rId29" Type="http://schemas.openxmlformats.org/officeDocument/2006/relationships/image" Target="../media/image5423.png"/><Relationship Id="rId24" Type="http://schemas.openxmlformats.org/officeDocument/2006/relationships/customXml" Target="../ink/ink5652.xml"/><Relationship Id="rId40" Type="http://schemas.openxmlformats.org/officeDocument/2006/relationships/customXml" Target="../ink/ink5660.xml"/><Relationship Id="rId45" Type="http://schemas.openxmlformats.org/officeDocument/2006/relationships/image" Target="../media/image5431.png"/><Relationship Id="rId66" Type="http://schemas.openxmlformats.org/officeDocument/2006/relationships/customXml" Target="../ink/ink5673.xml"/><Relationship Id="rId87" Type="http://schemas.openxmlformats.org/officeDocument/2006/relationships/image" Target="../media/image5452.png"/><Relationship Id="rId110" Type="http://schemas.openxmlformats.org/officeDocument/2006/relationships/customXml" Target="../ink/ink5695.xml"/><Relationship Id="rId115" Type="http://schemas.openxmlformats.org/officeDocument/2006/relationships/image" Target="../media/image5466.png"/><Relationship Id="rId61" Type="http://schemas.openxmlformats.org/officeDocument/2006/relationships/image" Target="../media/image5439.png"/><Relationship Id="rId82" Type="http://schemas.openxmlformats.org/officeDocument/2006/relationships/customXml" Target="../ink/ink5681.xml"/><Relationship Id="rId19" Type="http://schemas.openxmlformats.org/officeDocument/2006/relationships/image" Target="../media/image5418.png"/><Relationship Id="rId14" Type="http://schemas.openxmlformats.org/officeDocument/2006/relationships/customXml" Target="../ink/ink5647.xml"/><Relationship Id="rId30" Type="http://schemas.openxmlformats.org/officeDocument/2006/relationships/customXml" Target="../ink/ink5655.xml"/><Relationship Id="rId35" Type="http://schemas.openxmlformats.org/officeDocument/2006/relationships/image" Target="../media/image5426.png"/><Relationship Id="rId56" Type="http://schemas.openxmlformats.org/officeDocument/2006/relationships/customXml" Target="../ink/ink5668.xml"/><Relationship Id="rId77" Type="http://schemas.openxmlformats.org/officeDocument/2006/relationships/image" Target="../media/image5447.png"/><Relationship Id="rId100" Type="http://schemas.openxmlformats.org/officeDocument/2006/relationships/customXml" Target="../ink/ink5690.xml"/><Relationship Id="rId105" Type="http://schemas.openxmlformats.org/officeDocument/2006/relationships/image" Target="../media/image5461.png"/><Relationship Id="rId8" Type="http://schemas.openxmlformats.org/officeDocument/2006/relationships/customXml" Target="../ink/ink5644.xml"/><Relationship Id="rId51" Type="http://schemas.openxmlformats.org/officeDocument/2006/relationships/image" Target="../media/image5434.png"/><Relationship Id="rId72" Type="http://schemas.openxmlformats.org/officeDocument/2006/relationships/customXml" Target="../ink/ink5676.xml"/><Relationship Id="rId93" Type="http://schemas.openxmlformats.org/officeDocument/2006/relationships/image" Target="../media/image5455.png"/><Relationship Id="rId98" Type="http://schemas.openxmlformats.org/officeDocument/2006/relationships/customXml" Target="../ink/ink5689.xml"/><Relationship Id="rId121" Type="http://schemas.openxmlformats.org/officeDocument/2006/relationships/image" Target="../media/image5469.png"/><Relationship Id="rId3" Type="http://schemas.openxmlformats.org/officeDocument/2006/relationships/image" Target="../media/image5410.png"/><Relationship Id="rId25" Type="http://schemas.openxmlformats.org/officeDocument/2006/relationships/image" Target="../media/image5421.png"/><Relationship Id="rId46" Type="http://schemas.openxmlformats.org/officeDocument/2006/relationships/customXml" Target="../ink/ink5663.xml"/><Relationship Id="rId67" Type="http://schemas.openxmlformats.org/officeDocument/2006/relationships/image" Target="../media/image5442.png"/><Relationship Id="rId116" Type="http://schemas.openxmlformats.org/officeDocument/2006/relationships/customXml" Target="../ink/ink5698.xml"/><Relationship Id="rId20" Type="http://schemas.openxmlformats.org/officeDocument/2006/relationships/customXml" Target="../ink/ink5650.xml"/><Relationship Id="rId41" Type="http://schemas.openxmlformats.org/officeDocument/2006/relationships/image" Target="../media/image5429.png"/><Relationship Id="rId62" Type="http://schemas.openxmlformats.org/officeDocument/2006/relationships/customXml" Target="../ink/ink5671.xml"/><Relationship Id="rId83" Type="http://schemas.openxmlformats.org/officeDocument/2006/relationships/image" Target="../media/image5450.png"/><Relationship Id="rId88" Type="http://schemas.openxmlformats.org/officeDocument/2006/relationships/customXml" Target="../ink/ink5684.xml"/><Relationship Id="rId111" Type="http://schemas.openxmlformats.org/officeDocument/2006/relationships/image" Target="../media/image5464.png"/><Relationship Id="rId15" Type="http://schemas.openxmlformats.org/officeDocument/2006/relationships/image" Target="../media/image5416.png"/><Relationship Id="rId36" Type="http://schemas.openxmlformats.org/officeDocument/2006/relationships/customXml" Target="../ink/ink5658.xml"/><Relationship Id="rId57" Type="http://schemas.openxmlformats.org/officeDocument/2006/relationships/image" Target="../media/image5437.png"/><Relationship Id="rId106" Type="http://schemas.openxmlformats.org/officeDocument/2006/relationships/customXml" Target="../ink/ink5693.xml"/><Relationship Id="rId10" Type="http://schemas.openxmlformats.org/officeDocument/2006/relationships/customXml" Target="../ink/ink5645.xml"/><Relationship Id="rId31" Type="http://schemas.openxmlformats.org/officeDocument/2006/relationships/image" Target="../media/image5424.png"/><Relationship Id="rId52" Type="http://schemas.openxmlformats.org/officeDocument/2006/relationships/customXml" Target="../ink/ink5666.xml"/><Relationship Id="rId73" Type="http://schemas.openxmlformats.org/officeDocument/2006/relationships/image" Target="../media/image5445.png"/><Relationship Id="rId78" Type="http://schemas.openxmlformats.org/officeDocument/2006/relationships/customXml" Target="../ink/ink5679.xml"/><Relationship Id="rId94" Type="http://schemas.openxmlformats.org/officeDocument/2006/relationships/customXml" Target="../ink/ink5687.xml"/><Relationship Id="rId99" Type="http://schemas.openxmlformats.org/officeDocument/2006/relationships/image" Target="../media/image5458.png"/><Relationship Id="rId101" Type="http://schemas.openxmlformats.org/officeDocument/2006/relationships/image" Target="../media/image5459.png"/><Relationship Id="rId122" Type="http://schemas.openxmlformats.org/officeDocument/2006/relationships/customXml" Target="../ink/ink5701.xml"/></Relationships>
</file>

<file path=ppt/slides/_rels/slide4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02.png"/><Relationship Id="rId299" Type="http://schemas.openxmlformats.org/officeDocument/2006/relationships/customXml" Target="../ink/ink5851.xml"/><Relationship Id="rId21" Type="http://schemas.openxmlformats.org/officeDocument/2006/relationships/image" Target="../media/image5418.png"/><Relationship Id="rId63" Type="http://schemas.openxmlformats.org/officeDocument/2006/relationships/image" Target="../media/image5475.png"/><Relationship Id="rId159" Type="http://schemas.openxmlformats.org/officeDocument/2006/relationships/image" Target="../media/image5523.png"/><Relationship Id="rId324" Type="http://schemas.openxmlformats.org/officeDocument/2006/relationships/image" Target="../media/image5605.png"/><Relationship Id="rId170" Type="http://schemas.openxmlformats.org/officeDocument/2006/relationships/customXml" Target="../ink/ink5786.xml"/><Relationship Id="rId226" Type="http://schemas.openxmlformats.org/officeDocument/2006/relationships/image" Target="../media/image5556.png"/><Relationship Id="rId268" Type="http://schemas.openxmlformats.org/officeDocument/2006/relationships/image" Target="../media/image5577.png"/><Relationship Id="rId32" Type="http://schemas.openxmlformats.org/officeDocument/2006/relationships/customXml" Target="../ink/ink5717.xml"/><Relationship Id="rId74" Type="http://schemas.openxmlformats.org/officeDocument/2006/relationships/customXml" Target="../ink/ink5738.xml"/><Relationship Id="rId128" Type="http://schemas.openxmlformats.org/officeDocument/2006/relationships/customXml" Target="../ink/ink5765.xml"/><Relationship Id="rId335" Type="http://schemas.openxmlformats.org/officeDocument/2006/relationships/customXml" Target="../ink/ink5869.xml"/><Relationship Id="rId5" Type="http://schemas.openxmlformats.org/officeDocument/2006/relationships/image" Target="../media/image5472.png"/><Relationship Id="rId181" Type="http://schemas.openxmlformats.org/officeDocument/2006/relationships/image" Target="../media/image5534.png"/><Relationship Id="rId237" Type="http://schemas.openxmlformats.org/officeDocument/2006/relationships/customXml" Target="../ink/ink5820.xml"/><Relationship Id="rId279" Type="http://schemas.openxmlformats.org/officeDocument/2006/relationships/customXml" Target="../ink/ink5841.xml"/><Relationship Id="rId43" Type="http://schemas.openxmlformats.org/officeDocument/2006/relationships/image" Target="../media/image5432.png"/><Relationship Id="rId139" Type="http://schemas.openxmlformats.org/officeDocument/2006/relationships/image" Target="../media/image5513.png"/><Relationship Id="rId290" Type="http://schemas.openxmlformats.org/officeDocument/2006/relationships/image" Target="../media/image5588.png"/><Relationship Id="rId304" Type="http://schemas.openxmlformats.org/officeDocument/2006/relationships/image" Target="../media/image5595.png"/><Relationship Id="rId346" Type="http://schemas.openxmlformats.org/officeDocument/2006/relationships/image" Target="../media/image5616.png"/><Relationship Id="rId85" Type="http://schemas.openxmlformats.org/officeDocument/2006/relationships/image" Target="../media/image5486.png"/><Relationship Id="rId150" Type="http://schemas.openxmlformats.org/officeDocument/2006/relationships/customXml" Target="../ink/ink5776.xml"/><Relationship Id="rId192" Type="http://schemas.openxmlformats.org/officeDocument/2006/relationships/image" Target="../media/image5539.png"/><Relationship Id="rId206" Type="http://schemas.openxmlformats.org/officeDocument/2006/relationships/image" Target="../media/image5546.png"/><Relationship Id="rId248" Type="http://schemas.openxmlformats.org/officeDocument/2006/relationships/image" Target="../media/image5567.png"/><Relationship Id="rId12" Type="http://schemas.openxmlformats.org/officeDocument/2006/relationships/customXml" Target="../ink/ink5707.xml"/><Relationship Id="rId108" Type="http://schemas.openxmlformats.org/officeDocument/2006/relationships/customXml" Target="../ink/ink5755.xml"/><Relationship Id="rId315" Type="http://schemas.openxmlformats.org/officeDocument/2006/relationships/customXml" Target="../ink/ink5859.xml"/><Relationship Id="rId357" Type="http://schemas.openxmlformats.org/officeDocument/2006/relationships/customXml" Target="../ink/ink5880.xml"/><Relationship Id="rId54" Type="http://schemas.openxmlformats.org/officeDocument/2006/relationships/customXml" Target="../ink/ink5728.xml"/><Relationship Id="rId96" Type="http://schemas.openxmlformats.org/officeDocument/2006/relationships/customXml" Target="../ink/ink5749.xml"/><Relationship Id="rId161" Type="http://schemas.openxmlformats.org/officeDocument/2006/relationships/image" Target="../media/image5524.png"/><Relationship Id="rId217" Type="http://schemas.openxmlformats.org/officeDocument/2006/relationships/customXml" Target="../ink/ink5810.xml"/><Relationship Id="rId259" Type="http://schemas.openxmlformats.org/officeDocument/2006/relationships/customXml" Target="../ink/ink5831.xml"/><Relationship Id="rId23" Type="http://schemas.openxmlformats.org/officeDocument/2006/relationships/image" Target="../media/image5419.png"/><Relationship Id="rId119" Type="http://schemas.openxmlformats.org/officeDocument/2006/relationships/image" Target="../media/image5503.png"/><Relationship Id="rId270" Type="http://schemas.openxmlformats.org/officeDocument/2006/relationships/image" Target="../media/image5578.png"/><Relationship Id="rId326" Type="http://schemas.openxmlformats.org/officeDocument/2006/relationships/image" Target="../media/image5606.png"/><Relationship Id="rId65" Type="http://schemas.openxmlformats.org/officeDocument/2006/relationships/image" Target="../media/image5476.png"/><Relationship Id="rId130" Type="http://schemas.openxmlformats.org/officeDocument/2006/relationships/customXml" Target="../ink/ink5766.xml"/><Relationship Id="rId172" Type="http://schemas.openxmlformats.org/officeDocument/2006/relationships/customXml" Target="../ink/ink5787.xml"/><Relationship Id="rId228" Type="http://schemas.openxmlformats.org/officeDocument/2006/relationships/image" Target="../media/image5557.png"/><Relationship Id="rId281" Type="http://schemas.openxmlformats.org/officeDocument/2006/relationships/customXml" Target="../ink/ink5842.xml"/><Relationship Id="rId337" Type="http://schemas.openxmlformats.org/officeDocument/2006/relationships/customXml" Target="../ink/ink5870.xml"/><Relationship Id="rId34" Type="http://schemas.openxmlformats.org/officeDocument/2006/relationships/customXml" Target="../ink/ink5718.xml"/><Relationship Id="rId76" Type="http://schemas.openxmlformats.org/officeDocument/2006/relationships/customXml" Target="../ink/ink5739.xml"/><Relationship Id="rId141" Type="http://schemas.openxmlformats.org/officeDocument/2006/relationships/image" Target="../media/image5514.png"/><Relationship Id="rId7" Type="http://schemas.openxmlformats.org/officeDocument/2006/relationships/image" Target="../media/image5473.png"/><Relationship Id="rId183" Type="http://schemas.openxmlformats.org/officeDocument/2006/relationships/customXml" Target="../ink/ink5793.xml"/><Relationship Id="rId239" Type="http://schemas.openxmlformats.org/officeDocument/2006/relationships/customXml" Target="../ink/ink5821.xml"/><Relationship Id="rId250" Type="http://schemas.openxmlformats.org/officeDocument/2006/relationships/image" Target="../media/image5568.png"/><Relationship Id="rId292" Type="http://schemas.openxmlformats.org/officeDocument/2006/relationships/image" Target="../media/image5589.png"/><Relationship Id="rId306" Type="http://schemas.openxmlformats.org/officeDocument/2006/relationships/image" Target="../media/image5596.png"/><Relationship Id="rId45" Type="http://schemas.openxmlformats.org/officeDocument/2006/relationships/image" Target="../media/image5433.png"/><Relationship Id="rId87" Type="http://schemas.openxmlformats.org/officeDocument/2006/relationships/image" Target="../media/image5487.png"/><Relationship Id="rId110" Type="http://schemas.openxmlformats.org/officeDocument/2006/relationships/customXml" Target="../ink/ink5756.xml"/><Relationship Id="rId348" Type="http://schemas.openxmlformats.org/officeDocument/2006/relationships/image" Target="../media/image5617.png"/><Relationship Id="rId152" Type="http://schemas.openxmlformats.org/officeDocument/2006/relationships/customXml" Target="../ink/ink5777.xml"/><Relationship Id="rId194" Type="http://schemas.openxmlformats.org/officeDocument/2006/relationships/image" Target="../media/image5540.png"/><Relationship Id="rId208" Type="http://schemas.openxmlformats.org/officeDocument/2006/relationships/image" Target="../media/image5547.png"/><Relationship Id="rId261" Type="http://schemas.openxmlformats.org/officeDocument/2006/relationships/customXml" Target="../ink/ink5832.xml"/><Relationship Id="rId14" Type="http://schemas.openxmlformats.org/officeDocument/2006/relationships/customXml" Target="../ink/ink5708.xml"/><Relationship Id="rId56" Type="http://schemas.openxmlformats.org/officeDocument/2006/relationships/customXml" Target="../ink/ink5729.xml"/><Relationship Id="rId317" Type="http://schemas.openxmlformats.org/officeDocument/2006/relationships/customXml" Target="../ink/ink5860.xml"/><Relationship Id="rId359" Type="http://schemas.openxmlformats.org/officeDocument/2006/relationships/customXml" Target="../ink/ink5881.xml"/><Relationship Id="rId98" Type="http://schemas.openxmlformats.org/officeDocument/2006/relationships/customXml" Target="../ink/ink5750.xml"/><Relationship Id="rId121" Type="http://schemas.openxmlformats.org/officeDocument/2006/relationships/image" Target="../media/image5504.png"/><Relationship Id="rId163" Type="http://schemas.openxmlformats.org/officeDocument/2006/relationships/image" Target="../media/image5525.png"/><Relationship Id="rId219" Type="http://schemas.openxmlformats.org/officeDocument/2006/relationships/customXml" Target="../ink/ink5811.xml"/><Relationship Id="rId230" Type="http://schemas.openxmlformats.org/officeDocument/2006/relationships/image" Target="../media/image5558.png"/><Relationship Id="rId25" Type="http://schemas.openxmlformats.org/officeDocument/2006/relationships/image" Target="../media/image5420.png"/><Relationship Id="rId46" Type="http://schemas.openxmlformats.org/officeDocument/2006/relationships/customXml" Target="../ink/ink5724.xml"/><Relationship Id="rId67" Type="http://schemas.openxmlformats.org/officeDocument/2006/relationships/image" Target="../media/image5477.png"/><Relationship Id="rId272" Type="http://schemas.openxmlformats.org/officeDocument/2006/relationships/image" Target="../media/image5579.png"/><Relationship Id="rId293" Type="http://schemas.openxmlformats.org/officeDocument/2006/relationships/customXml" Target="../ink/ink5848.xml"/><Relationship Id="rId307" Type="http://schemas.openxmlformats.org/officeDocument/2006/relationships/customXml" Target="../ink/ink5855.xml"/><Relationship Id="rId328" Type="http://schemas.openxmlformats.org/officeDocument/2006/relationships/image" Target="../media/image5607.png"/><Relationship Id="rId349" Type="http://schemas.openxmlformats.org/officeDocument/2006/relationships/customXml" Target="../ink/ink5876.xml"/><Relationship Id="rId88" Type="http://schemas.openxmlformats.org/officeDocument/2006/relationships/customXml" Target="../ink/ink5745.xml"/><Relationship Id="rId111" Type="http://schemas.openxmlformats.org/officeDocument/2006/relationships/image" Target="../media/image5499.png"/><Relationship Id="rId132" Type="http://schemas.openxmlformats.org/officeDocument/2006/relationships/customXml" Target="../ink/ink5767.xml"/><Relationship Id="rId153" Type="http://schemas.openxmlformats.org/officeDocument/2006/relationships/image" Target="../media/image5520.png"/><Relationship Id="rId174" Type="http://schemas.openxmlformats.org/officeDocument/2006/relationships/customXml" Target="../ink/ink5788.xml"/><Relationship Id="rId195" Type="http://schemas.openxmlformats.org/officeDocument/2006/relationships/customXml" Target="../ink/ink5799.xml"/><Relationship Id="rId209" Type="http://schemas.openxmlformats.org/officeDocument/2006/relationships/customXml" Target="../ink/ink5806.xml"/><Relationship Id="rId360" Type="http://schemas.openxmlformats.org/officeDocument/2006/relationships/image" Target="../media/image5623.png"/><Relationship Id="rId220" Type="http://schemas.openxmlformats.org/officeDocument/2006/relationships/image" Target="../media/image5553.png"/><Relationship Id="rId241" Type="http://schemas.openxmlformats.org/officeDocument/2006/relationships/customXml" Target="../ink/ink5822.xml"/><Relationship Id="rId15" Type="http://schemas.openxmlformats.org/officeDocument/2006/relationships/image" Target="../media/image5415.png"/><Relationship Id="rId36" Type="http://schemas.openxmlformats.org/officeDocument/2006/relationships/customXml" Target="../ink/ink5719.xml"/><Relationship Id="rId57" Type="http://schemas.openxmlformats.org/officeDocument/2006/relationships/image" Target="../media/image5439.png"/><Relationship Id="rId262" Type="http://schemas.openxmlformats.org/officeDocument/2006/relationships/image" Target="../media/image5574.png"/><Relationship Id="rId283" Type="http://schemas.openxmlformats.org/officeDocument/2006/relationships/customXml" Target="../ink/ink5843.xml"/><Relationship Id="rId318" Type="http://schemas.openxmlformats.org/officeDocument/2006/relationships/image" Target="../media/image5602.png"/><Relationship Id="rId339" Type="http://schemas.openxmlformats.org/officeDocument/2006/relationships/customXml" Target="../ink/ink5871.xml"/><Relationship Id="rId78" Type="http://schemas.openxmlformats.org/officeDocument/2006/relationships/customXml" Target="../ink/ink5740.xml"/><Relationship Id="rId99" Type="http://schemas.openxmlformats.org/officeDocument/2006/relationships/image" Target="../media/image5493.png"/><Relationship Id="rId101" Type="http://schemas.openxmlformats.org/officeDocument/2006/relationships/image" Target="../media/image5494.png"/><Relationship Id="rId122" Type="http://schemas.openxmlformats.org/officeDocument/2006/relationships/customXml" Target="../ink/ink5762.xml"/><Relationship Id="rId143" Type="http://schemas.openxmlformats.org/officeDocument/2006/relationships/image" Target="../media/image5515.png"/><Relationship Id="rId164" Type="http://schemas.openxmlformats.org/officeDocument/2006/relationships/customXml" Target="../ink/ink5783.xml"/><Relationship Id="rId185" Type="http://schemas.openxmlformats.org/officeDocument/2006/relationships/customXml" Target="../ink/ink5794.xml"/><Relationship Id="rId350" Type="http://schemas.openxmlformats.org/officeDocument/2006/relationships/image" Target="../media/image5618.png"/><Relationship Id="rId9" Type="http://schemas.openxmlformats.org/officeDocument/2006/relationships/image" Target="../media/image5412.png"/><Relationship Id="rId210" Type="http://schemas.openxmlformats.org/officeDocument/2006/relationships/image" Target="../media/image5548.png"/><Relationship Id="rId26" Type="http://schemas.openxmlformats.org/officeDocument/2006/relationships/customXml" Target="../ink/ink5714.xml"/><Relationship Id="rId231" Type="http://schemas.openxmlformats.org/officeDocument/2006/relationships/customXml" Target="../ink/ink5817.xml"/><Relationship Id="rId252" Type="http://schemas.openxmlformats.org/officeDocument/2006/relationships/image" Target="../media/image5569.png"/><Relationship Id="rId273" Type="http://schemas.openxmlformats.org/officeDocument/2006/relationships/customXml" Target="../ink/ink5838.xml"/><Relationship Id="rId294" Type="http://schemas.openxmlformats.org/officeDocument/2006/relationships/image" Target="../media/image5590.png"/><Relationship Id="rId308" Type="http://schemas.openxmlformats.org/officeDocument/2006/relationships/image" Target="../media/image5597.png"/><Relationship Id="rId329" Type="http://schemas.openxmlformats.org/officeDocument/2006/relationships/customXml" Target="../ink/ink5866.xml"/><Relationship Id="rId47" Type="http://schemas.openxmlformats.org/officeDocument/2006/relationships/image" Target="../media/image5434.png"/><Relationship Id="rId68" Type="http://schemas.openxmlformats.org/officeDocument/2006/relationships/customXml" Target="../ink/ink5735.xml"/><Relationship Id="rId89" Type="http://schemas.openxmlformats.org/officeDocument/2006/relationships/image" Target="../media/image5488.png"/><Relationship Id="rId112" Type="http://schemas.openxmlformats.org/officeDocument/2006/relationships/customXml" Target="../ink/ink5757.xml"/><Relationship Id="rId133" Type="http://schemas.openxmlformats.org/officeDocument/2006/relationships/image" Target="../media/image5510.png"/><Relationship Id="rId154" Type="http://schemas.openxmlformats.org/officeDocument/2006/relationships/customXml" Target="../ink/ink5778.xml"/><Relationship Id="rId175" Type="http://schemas.openxmlformats.org/officeDocument/2006/relationships/image" Target="../media/image5531.png"/><Relationship Id="rId340" Type="http://schemas.openxmlformats.org/officeDocument/2006/relationships/image" Target="../media/image5613.png"/><Relationship Id="rId196" Type="http://schemas.openxmlformats.org/officeDocument/2006/relationships/image" Target="../media/image5541.png"/><Relationship Id="rId200" Type="http://schemas.openxmlformats.org/officeDocument/2006/relationships/image" Target="../media/image5543.png"/><Relationship Id="rId16" Type="http://schemas.openxmlformats.org/officeDocument/2006/relationships/customXml" Target="../ink/ink5709.xml"/><Relationship Id="rId221" Type="http://schemas.openxmlformats.org/officeDocument/2006/relationships/customXml" Target="../ink/ink5812.xml"/><Relationship Id="rId242" Type="http://schemas.openxmlformats.org/officeDocument/2006/relationships/image" Target="../media/image5564.png"/><Relationship Id="rId263" Type="http://schemas.openxmlformats.org/officeDocument/2006/relationships/customXml" Target="../ink/ink5833.xml"/><Relationship Id="rId284" Type="http://schemas.openxmlformats.org/officeDocument/2006/relationships/image" Target="../media/image5585.png"/><Relationship Id="rId319" Type="http://schemas.openxmlformats.org/officeDocument/2006/relationships/customXml" Target="../ink/ink5861.xml"/><Relationship Id="rId37" Type="http://schemas.openxmlformats.org/officeDocument/2006/relationships/image" Target="../media/image5426.png"/><Relationship Id="rId58" Type="http://schemas.openxmlformats.org/officeDocument/2006/relationships/customXml" Target="../ink/ink5730.xml"/><Relationship Id="rId79" Type="http://schemas.openxmlformats.org/officeDocument/2006/relationships/image" Target="../media/image5483.png"/><Relationship Id="rId102" Type="http://schemas.openxmlformats.org/officeDocument/2006/relationships/customXml" Target="../ink/ink5752.xml"/><Relationship Id="rId123" Type="http://schemas.openxmlformats.org/officeDocument/2006/relationships/image" Target="../media/image5505.png"/><Relationship Id="rId144" Type="http://schemas.openxmlformats.org/officeDocument/2006/relationships/customXml" Target="../ink/ink5773.xml"/><Relationship Id="rId330" Type="http://schemas.openxmlformats.org/officeDocument/2006/relationships/image" Target="../media/image5608.png"/><Relationship Id="rId90" Type="http://schemas.openxmlformats.org/officeDocument/2006/relationships/customXml" Target="../ink/ink5746.xml"/><Relationship Id="rId165" Type="http://schemas.openxmlformats.org/officeDocument/2006/relationships/image" Target="../media/image5526.png"/><Relationship Id="rId186" Type="http://schemas.openxmlformats.org/officeDocument/2006/relationships/image" Target="../media/image5536.png"/><Relationship Id="rId351" Type="http://schemas.openxmlformats.org/officeDocument/2006/relationships/customXml" Target="../ink/ink5877.xml"/><Relationship Id="rId211" Type="http://schemas.openxmlformats.org/officeDocument/2006/relationships/customXml" Target="../ink/ink5807.xml"/><Relationship Id="rId232" Type="http://schemas.openxmlformats.org/officeDocument/2006/relationships/image" Target="../media/image5559.png"/><Relationship Id="rId253" Type="http://schemas.openxmlformats.org/officeDocument/2006/relationships/customXml" Target="../ink/ink5828.xml"/><Relationship Id="rId274" Type="http://schemas.openxmlformats.org/officeDocument/2006/relationships/image" Target="../media/image5580.png"/><Relationship Id="rId295" Type="http://schemas.openxmlformats.org/officeDocument/2006/relationships/customXml" Target="../ink/ink5849.xml"/><Relationship Id="rId309" Type="http://schemas.openxmlformats.org/officeDocument/2006/relationships/customXml" Target="../ink/ink5856.xml"/><Relationship Id="rId27" Type="http://schemas.openxmlformats.org/officeDocument/2006/relationships/image" Target="../media/image5421.png"/><Relationship Id="rId48" Type="http://schemas.openxmlformats.org/officeDocument/2006/relationships/customXml" Target="../ink/ink5725.xml"/><Relationship Id="rId69" Type="http://schemas.openxmlformats.org/officeDocument/2006/relationships/image" Target="../media/image5478.png"/><Relationship Id="rId113" Type="http://schemas.openxmlformats.org/officeDocument/2006/relationships/image" Target="../media/image5500.png"/><Relationship Id="rId134" Type="http://schemas.openxmlformats.org/officeDocument/2006/relationships/customXml" Target="../ink/ink5768.xml"/><Relationship Id="rId320" Type="http://schemas.openxmlformats.org/officeDocument/2006/relationships/image" Target="../media/image5603.png"/><Relationship Id="rId80" Type="http://schemas.openxmlformats.org/officeDocument/2006/relationships/customXml" Target="../ink/ink5741.xml"/><Relationship Id="rId155" Type="http://schemas.openxmlformats.org/officeDocument/2006/relationships/image" Target="../media/image5521.png"/><Relationship Id="rId176" Type="http://schemas.openxmlformats.org/officeDocument/2006/relationships/customXml" Target="../ink/ink5789.xml"/><Relationship Id="rId197" Type="http://schemas.openxmlformats.org/officeDocument/2006/relationships/customXml" Target="../ink/ink5800.xml"/><Relationship Id="rId341" Type="http://schemas.openxmlformats.org/officeDocument/2006/relationships/customXml" Target="../ink/ink5872.xml"/><Relationship Id="rId201" Type="http://schemas.openxmlformats.org/officeDocument/2006/relationships/customXml" Target="../ink/ink5802.xml"/><Relationship Id="rId222" Type="http://schemas.openxmlformats.org/officeDocument/2006/relationships/image" Target="../media/image5554.png"/><Relationship Id="rId243" Type="http://schemas.openxmlformats.org/officeDocument/2006/relationships/customXml" Target="../ink/ink5823.xml"/><Relationship Id="rId264" Type="http://schemas.openxmlformats.org/officeDocument/2006/relationships/image" Target="../media/image5575.png"/><Relationship Id="rId285" Type="http://schemas.openxmlformats.org/officeDocument/2006/relationships/customXml" Target="../ink/ink5844.xml"/><Relationship Id="rId17" Type="http://schemas.openxmlformats.org/officeDocument/2006/relationships/image" Target="../media/image5416.png"/><Relationship Id="rId38" Type="http://schemas.openxmlformats.org/officeDocument/2006/relationships/customXml" Target="../ink/ink5720.xml"/><Relationship Id="rId59" Type="http://schemas.openxmlformats.org/officeDocument/2006/relationships/image" Target="../media/image5440.png"/><Relationship Id="rId103" Type="http://schemas.openxmlformats.org/officeDocument/2006/relationships/image" Target="../media/image5495.png"/><Relationship Id="rId124" Type="http://schemas.openxmlformats.org/officeDocument/2006/relationships/customXml" Target="../ink/ink5763.xml"/><Relationship Id="rId310" Type="http://schemas.openxmlformats.org/officeDocument/2006/relationships/image" Target="../media/image5598.png"/><Relationship Id="rId70" Type="http://schemas.openxmlformats.org/officeDocument/2006/relationships/customXml" Target="../ink/ink5736.xml"/><Relationship Id="rId91" Type="http://schemas.openxmlformats.org/officeDocument/2006/relationships/image" Target="../media/image5489.png"/><Relationship Id="rId145" Type="http://schemas.openxmlformats.org/officeDocument/2006/relationships/image" Target="../media/image5516.png"/><Relationship Id="rId166" Type="http://schemas.openxmlformats.org/officeDocument/2006/relationships/customXml" Target="../ink/ink5784.xml"/><Relationship Id="rId187" Type="http://schemas.openxmlformats.org/officeDocument/2006/relationships/customXml" Target="../ink/ink5795.xml"/><Relationship Id="rId331" Type="http://schemas.openxmlformats.org/officeDocument/2006/relationships/customXml" Target="../ink/ink5867.xml"/><Relationship Id="rId352" Type="http://schemas.openxmlformats.org/officeDocument/2006/relationships/image" Target="../media/image5619.png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5549.png"/><Relationship Id="rId233" Type="http://schemas.openxmlformats.org/officeDocument/2006/relationships/customXml" Target="../ink/ink5818.xml"/><Relationship Id="rId254" Type="http://schemas.openxmlformats.org/officeDocument/2006/relationships/image" Target="../media/image5570.png"/><Relationship Id="rId28" Type="http://schemas.openxmlformats.org/officeDocument/2006/relationships/customXml" Target="../ink/ink5715.xml"/><Relationship Id="rId49" Type="http://schemas.openxmlformats.org/officeDocument/2006/relationships/image" Target="../media/image5435.png"/><Relationship Id="rId114" Type="http://schemas.openxmlformats.org/officeDocument/2006/relationships/customXml" Target="../ink/ink5758.xml"/><Relationship Id="rId275" Type="http://schemas.openxmlformats.org/officeDocument/2006/relationships/customXml" Target="../ink/ink5839.xml"/><Relationship Id="rId296" Type="http://schemas.openxmlformats.org/officeDocument/2006/relationships/image" Target="../media/image5591.png"/><Relationship Id="rId300" Type="http://schemas.openxmlformats.org/officeDocument/2006/relationships/image" Target="../media/image5593.png"/><Relationship Id="rId60" Type="http://schemas.openxmlformats.org/officeDocument/2006/relationships/customXml" Target="../ink/ink5731.xml"/><Relationship Id="rId81" Type="http://schemas.openxmlformats.org/officeDocument/2006/relationships/image" Target="../media/image5484.png"/><Relationship Id="rId135" Type="http://schemas.openxmlformats.org/officeDocument/2006/relationships/image" Target="../media/image5511.png"/><Relationship Id="rId156" Type="http://schemas.openxmlformats.org/officeDocument/2006/relationships/customXml" Target="../ink/ink5779.xml"/><Relationship Id="rId177" Type="http://schemas.openxmlformats.org/officeDocument/2006/relationships/image" Target="../media/image5532.png"/><Relationship Id="rId198" Type="http://schemas.openxmlformats.org/officeDocument/2006/relationships/image" Target="../media/image5542.png"/><Relationship Id="rId321" Type="http://schemas.openxmlformats.org/officeDocument/2006/relationships/customXml" Target="../ink/ink5862.xml"/><Relationship Id="rId342" Type="http://schemas.openxmlformats.org/officeDocument/2006/relationships/image" Target="../media/image5614.png"/><Relationship Id="rId202" Type="http://schemas.openxmlformats.org/officeDocument/2006/relationships/image" Target="../media/image5544.png"/><Relationship Id="rId223" Type="http://schemas.openxmlformats.org/officeDocument/2006/relationships/customXml" Target="../ink/ink5813.xml"/><Relationship Id="rId244" Type="http://schemas.openxmlformats.org/officeDocument/2006/relationships/image" Target="../media/image5565.png"/><Relationship Id="rId18" Type="http://schemas.openxmlformats.org/officeDocument/2006/relationships/customXml" Target="../ink/ink5710.xml"/><Relationship Id="rId39" Type="http://schemas.openxmlformats.org/officeDocument/2006/relationships/image" Target="../media/image5430.png"/><Relationship Id="rId265" Type="http://schemas.openxmlformats.org/officeDocument/2006/relationships/customXml" Target="../ink/ink5834.xml"/><Relationship Id="rId286" Type="http://schemas.openxmlformats.org/officeDocument/2006/relationships/image" Target="../media/image5586.png"/><Relationship Id="rId50" Type="http://schemas.openxmlformats.org/officeDocument/2006/relationships/customXml" Target="../ink/ink5726.xml"/><Relationship Id="rId104" Type="http://schemas.openxmlformats.org/officeDocument/2006/relationships/customXml" Target="../ink/ink5753.xml"/><Relationship Id="rId125" Type="http://schemas.openxmlformats.org/officeDocument/2006/relationships/image" Target="../media/image5506.png"/><Relationship Id="rId146" Type="http://schemas.openxmlformats.org/officeDocument/2006/relationships/customXml" Target="../ink/ink5774.xml"/><Relationship Id="rId167" Type="http://schemas.openxmlformats.org/officeDocument/2006/relationships/image" Target="../media/image5527.png"/><Relationship Id="rId188" Type="http://schemas.openxmlformats.org/officeDocument/2006/relationships/image" Target="../media/image5537.png"/><Relationship Id="rId311" Type="http://schemas.openxmlformats.org/officeDocument/2006/relationships/customXml" Target="../ink/ink5857.xml"/><Relationship Id="rId332" Type="http://schemas.openxmlformats.org/officeDocument/2006/relationships/image" Target="../media/image5609.png"/><Relationship Id="rId353" Type="http://schemas.openxmlformats.org/officeDocument/2006/relationships/customXml" Target="../ink/ink5878.xml"/><Relationship Id="rId71" Type="http://schemas.openxmlformats.org/officeDocument/2006/relationships/image" Target="../media/image5479.png"/><Relationship Id="rId92" Type="http://schemas.openxmlformats.org/officeDocument/2006/relationships/customXml" Target="../ink/ink5747.xml"/><Relationship Id="rId213" Type="http://schemas.openxmlformats.org/officeDocument/2006/relationships/customXml" Target="../ink/ink5808.xml"/><Relationship Id="rId234" Type="http://schemas.openxmlformats.org/officeDocument/2006/relationships/image" Target="../media/image5560.png"/><Relationship Id="rId2" Type="http://schemas.openxmlformats.org/officeDocument/2006/relationships/customXml" Target="../ink/ink5702.xml"/><Relationship Id="rId29" Type="http://schemas.openxmlformats.org/officeDocument/2006/relationships/image" Target="../media/image5422.png"/><Relationship Id="rId255" Type="http://schemas.openxmlformats.org/officeDocument/2006/relationships/customXml" Target="../ink/ink5829.xml"/><Relationship Id="rId276" Type="http://schemas.openxmlformats.org/officeDocument/2006/relationships/image" Target="../media/image5581.png"/><Relationship Id="rId297" Type="http://schemas.openxmlformats.org/officeDocument/2006/relationships/customXml" Target="../ink/ink5850.xml"/><Relationship Id="rId40" Type="http://schemas.openxmlformats.org/officeDocument/2006/relationships/customXml" Target="../ink/ink5721.xml"/><Relationship Id="rId115" Type="http://schemas.openxmlformats.org/officeDocument/2006/relationships/image" Target="../media/image5501.png"/><Relationship Id="rId136" Type="http://schemas.openxmlformats.org/officeDocument/2006/relationships/customXml" Target="../ink/ink5769.xml"/><Relationship Id="rId157" Type="http://schemas.openxmlformats.org/officeDocument/2006/relationships/image" Target="../media/image5522.png"/><Relationship Id="rId178" Type="http://schemas.openxmlformats.org/officeDocument/2006/relationships/customXml" Target="../ink/ink5790.xml"/><Relationship Id="rId301" Type="http://schemas.openxmlformats.org/officeDocument/2006/relationships/customXml" Target="../ink/ink5852.xml"/><Relationship Id="rId322" Type="http://schemas.openxmlformats.org/officeDocument/2006/relationships/image" Target="../media/image5604.png"/><Relationship Id="rId343" Type="http://schemas.openxmlformats.org/officeDocument/2006/relationships/customXml" Target="../ink/ink5873.xml"/><Relationship Id="rId61" Type="http://schemas.openxmlformats.org/officeDocument/2006/relationships/image" Target="../media/image5474.png"/><Relationship Id="rId82" Type="http://schemas.openxmlformats.org/officeDocument/2006/relationships/customXml" Target="../ink/ink5742.xml"/><Relationship Id="rId199" Type="http://schemas.openxmlformats.org/officeDocument/2006/relationships/customXml" Target="../ink/ink5801.xml"/><Relationship Id="rId203" Type="http://schemas.openxmlformats.org/officeDocument/2006/relationships/customXml" Target="../ink/ink5803.xml"/><Relationship Id="rId19" Type="http://schemas.openxmlformats.org/officeDocument/2006/relationships/image" Target="../media/image5417.png"/><Relationship Id="rId224" Type="http://schemas.openxmlformats.org/officeDocument/2006/relationships/image" Target="../media/image5555.png"/><Relationship Id="rId245" Type="http://schemas.openxmlformats.org/officeDocument/2006/relationships/customXml" Target="../ink/ink5824.xml"/><Relationship Id="rId266" Type="http://schemas.openxmlformats.org/officeDocument/2006/relationships/image" Target="../media/image5576.png"/><Relationship Id="rId287" Type="http://schemas.openxmlformats.org/officeDocument/2006/relationships/customXml" Target="../ink/ink5845.xml"/><Relationship Id="rId30" Type="http://schemas.openxmlformats.org/officeDocument/2006/relationships/customXml" Target="../ink/ink5716.xml"/><Relationship Id="rId105" Type="http://schemas.openxmlformats.org/officeDocument/2006/relationships/image" Target="../media/image5496.png"/><Relationship Id="rId126" Type="http://schemas.openxmlformats.org/officeDocument/2006/relationships/customXml" Target="../ink/ink5764.xml"/><Relationship Id="rId147" Type="http://schemas.openxmlformats.org/officeDocument/2006/relationships/image" Target="../media/image5517.png"/><Relationship Id="rId168" Type="http://schemas.openxmlformats.org/officeDocument/2006/relationships/customXml" Target="../ink/ink5785.xml"/><Relationship Id="rId312" Type="http://schemas.openxmlformats.org/officeDocument/2006/relationships/image" Target="../media/image5599.png"/><Relationship Id="rId333" Type="http://schemas.openxmlformats.org/officeDocument/2006/relationships/customXml" Target="../ink/ink5868.xml"/><Relationship Id="rId354" Type="http://schemas.openxmlformats.org/officeDocument/2006/relationships/image" Target="../media/image5620.png"/><Relationship Id="rId51" Type="http://schemas.openxmlformats.org/officeDocument/2006/relationships/image" Target="../media/image5436.png"/><Relationship Id="rId72" Type="http://schemas.openxmlformats.org/officeDocument/2006/relationships/customXml" Target="../ink/ink5737.xml"/><Relationship Id="rId93" Type="http://schemas.openxmlformats.org/officeDocument/2006/relationships/image" Target="../media/image5490.png"/><Relationship Id="rId189" Type="http://schemas.openxmlformats.org/officeDocument/2006/relationships/customXml" Target="../ink/ink5796.xml"/><Relationship Id="rId3" Type="http://schemas.openxmlformats.org/officeDocument/2006/relationships/image" Target="../media/image5471.png"/><Relationship Id="rId214" Type="http://schemas.openxmlformats.org/officeDocument/2006/relationships/image" Target="../media/image5550.png"/><Relationship Id="rId235" Type="http://schemas.openxmlformats.org/officeDocument/2006/relationships/customXml" Target="../ink/ink5819.xml"/><Relationship Id="rId256" Type="http://schemas.openxmlformats.org/officeDocument/2006/relationships/image" Target="../media/image5571.png"/><Relationship Id="rId277" Type="http://schemas.openxmlformats.org/officeDocument/2006/relationships/customXml" Target="../ink/ink5840.xml"/><Relationship Id="rId298" Type="http://schemas.openxmlformats.org/officeDocument/2006/relationships/image" Target="../media/image5592.png"/><Relationship Id="rId116" Type="http://schemas.openxmlformats.org/officeDocument/2006/relationships/customXml" Target="../ink/ink5759.xml"/><Relationship Id="rId137" Type="http://schemas.openxmlformats.org/officeDocument/2006/relationships/image" Target="../media/image5512.png"/><Relationship Id="rId158" Type="http://schemas.openxmlformats.org/officeDocument/2006/relationships/customXml" Target="../ink/ink5780.xml"/><Relationship Id="rId302" Type="http://schemas.openxmlformats.org/officeDocument/2006/relationships/image" Target="../media/image5594.png"/><Relationship Id="rId323" Type="http://schemas.openxmlformats.org/officeDocument/2006/relationships/customXml" Target="../ink/ink5863.xml"/><Relationship Id="rId344" Type="http://schemas.openxmlformats.org/officeDocument/2006/relationships/image" Target="../media/image5615.png"/><Relationship Id="rId20" Type="http://schemas.openxmlformats.org/officeDocument/2006/relationships/customXml" Target="../ink/ink5711.xml"/><Relationship Id="rId41" Type="http://schemas.openxmlformats.org/officeDocument/2006/relationships/image" Target="../media/image5431.png"/><Relationship Id="rId62" Type="http://schemas.openxmlformats.org/officeDocument/2006/relationships/customXml" Target="../ink/ink5732.xml"/><Relationship Id="rId83" Type="http://schemas.openxmlformats.org/officeDocument/2006/relationships/image" Target="../media/image5485.png"/><Relationship Id="rId179" Type="http://schemas.openxmlformats.org/officeDocument/2006/relationships/image" Target="../media/image5533.png"/><Relationship Id="rId190" Type="http://schemas.openxmlformats.org/officeDocument/2006/relationships/image" Target="../media/image5538.png"/><Relationship Id="rId204" Type="http://schemas.openxmlformats.org/officeDocument/2006/relationships/image" Target="../media/image5545.png"/><Relationship Id="rId225" Type="http://schemas.openxmlformats.org/officeDocument/2006/relationships/customXml" Target="../ink/ink5814.xml"/><Relationship Id="rId246" Type="http://schemas.openxmlformats.org/officeDocument/2006/relationships/image" Target="../media/image5566.png"/><Relationship Id="rId267" Type="http://schemas.openxmlformats.org/officeDocument/2006/relationships/customXml" Target="../ink/ink5835.xml"/><Relationship Id="rId288" Type="http://schemas.openxmlformats.org/officeDocument/2006/relationships/image" Target="../media/image5587.png"/><Relationship Id="rId106" Type="http://schemas.openxmlformats.org/officeDocument/2006/relationships/customXml" Target="../ink/ink5754.xml"/><Relationship Id="rId127" Type="http://schemas.openxmlformats.org/officeDocument/2006/relationships/image" Target="../media/image5507.png"/><Relationship Id="rId313" Type="http://schemas.openxmlformats.org/officeDocument/2006/relationships/customXml" Target="../ink/ink5858.xml"/><Relationship Id="rId10" Type="http://schemas.openxmlformats.org/officeDocument/2006/relationships/customXml" Target="../ink/ink5706.xml"/><Relationship Id="rId31" Type="http://schemas.openxmlformats.org/officeDocument/2006/relationships/image" Target="../media/image5423.png"/><Relationship Id="rId52" Type="http://schemas.openxmlformats.org/officeDocument/2006/relationships/customXml" Target="../ink/ink5727.xml"/><Relationship Id="rId73" Type="http://schemas.openxmlformats.org/officeDocument/2006/relationships/image" Target="../media/image5480.png"/><Relationship Id="rId94" Type="http://schemas.openxmlformats.org/officeDocument/2006/relationships/customXml" Target="../ink/ink5748.xml"/><Relationship Id="rId148" Type="http://schemas.openxmlformats.org/officeDocument/2006/relationships/customXml" Target="../ink/ink5775.xml"/><Relationship Id="rId169" Type="http://schemas.openxmlformats.org/officeDocument/2006/relationships/image" Target="../media/image5528.png"/><Relationship Id="rId334" Type="http://schemas.openxmlformats.org/officeDocument/2006/relationships/image" Target="../media/image5610.png"/><Relationship Id="rId355" Type="http://schemas.openxmlformats.org/officeDocument/2006/relationships/customXml" Target="../ink/ink5879.xml"/><Relationship Id="rId4" Type="http://schemas.openxmlformats.org/officeDocument/2006/relationships/customXml" Target="../ink/ink5703.xml"/><Relationship Id="rId180" Type="http://schemas.openxmlformats.org/officeDocument/2006/relationships/customXml" Target="../ink/ink5791.xml"/><Relationship Id="rId215" Type="http://schemas.openxmlformats.org/officeDocument/2006/relationships/customXml" Target="../ink/ink5809.xml"/><Relationship Id="rId236" Type="http://schemas.openxmlformats.org/officeDocument/2006/relationships/image" Target="../media/image5561.png"/><Relationship Id="rId257" Type="http://schemas.openxmlformats.org/officeDocument/2006/relationships/customXml" Target="../ink/ink5830.xml"/><Relationship Id="rId278" Type="http://schemas.openxmlformats.org/officeDocument/2006/relationships/image" Target="../media/image5582.png"/><Relationship Id="rId303" Type="http://schemas.openxmlformats.org/officeDocument/2006/relationships/customXml" Target="../ink/ink5853.xml"/><Relationship Id="rId42" Type="http://schemas.openxmlformats.org/officeDocument/2006/relationships/customXml" Target="../ink/ink5722.xml"/><Relationship Id="rId84" Type="http://schemas.openxmlformats.org/officeDocument/2006/relationships/customXml" Target="../ink/ink5743.xml"/><Relationship Id="rId138" Type="http://schemas.openxmlformats.org/officeDocument/2006/relationships/customXml" Target="../ink/ink5770.xml"/><Relationship Id="rId345" Type="http://schemas.openxmlformats.org/officeDocument/2006/relationships/customXml" Target="../ink/ink5874.xml"/><Relationship Id="rId191" Type="http://schemas.openxmlformats.org/officeDocument/2006/relationships/customXml" Target="../ink/ink5797.xml"/><Relationship Id="rId205" Type="http://schemas.openxmlformats.org/officeDocument/2006/relationships/customXml" Target="../ink/ink5804.xml"/><Relationship Id="rId247" Type="http://schemas.openxmlformats.org/officeDocument/2006/relationships/customXml" Target="../ink/ink5825.xml"/><Relationship Id="rId107" Type="http://schemas.openxmlformats.org/officeDocument/2006/relationships/image" Target="../media/image5497.png"/><Relationship Id="rId289" Type="http://schemas.openxmlformats.org/officeDocument/2006/relationships/customXml" Target="../ink/ink5846.xml"/><Relationship Id="rId11" Type="http://schemas.openxmlformats.org/officeDocument/2006/relationships/image" Target="../media/image5413.png"/><Relationship Id="rId53" Type="http://schemas.openxmlformats.org/officeDocument/2006/relationships/image" Target="../media/image5437.png"/><Relationship Id="rId149" Type="http://schemas.openxmlformats.org/officeDocument/2006/relationships/image" Target="../media/image5518.png"/><Relationship Id="rId314" Type="http://schemas.openxmlformats.org/officeDocument/2006/relationships/image" Target="../media/image5600.png"/><Relationship Id="rId356" Type="http://schemas.openxmlformats.org/officeDocument/2006/relationships/image" Target="../media/image5621.png"/><Relationship Id="rId95" Type="http://schemas.openxmlformats.org/officeDocument/2006/relationships/image" Target="../media/image5491.png"/><Relationship Id="rId160" Type="http://schemas.openxmlformats.org/officeDocument/2006/relationships/customXml" Target="../ink/ink5781.xml"/><Relationship Id="rId216" Type="http://schemas.openxmlformats.org/officeDocument/2006/relationships/image" Target="../media/image5551.png"/><Relationship Id="rId258" Type="http://schemas.openxmlformats.org/officeDocument/2006/relationships/image" Target="../media/image5572.png"/><Relationship Id="rId22" Type="http://schemas.openxmlformats.org/officeDocument/2006/relationships/customXml" Target="../ink/ink5712.xml"/><Relationship Id="rId64" Type="http://schemas.openxmlformats.org/officeDocument/2006/relationships/customXml" Target="../ink/ink5733.xml"/><Relationship Id="rId118" Type="http://schemas.openxmlformats.org/officeDocument/2006/relationships/customXml" Target="../ink/ink5760.xml"/><Relationship Id="rId325" Type="http://schemas.openxmlformats.org/officeDocument/2006/relationships/customXml" Target="../ink/ink5864.xml"/><Relationship Id="rId171" Type="http://schemas.openxmlformats.org/officeDocument/2006/relationships/image" Target="../media/image5529.png"/><Relationship Id="rId227" Type="http://schemas.openxmlformats.org/officeDocument/2006/relationships/customXml" Target="../ink/ink5815.xml"/><Relationship Id="rId269" Type="http://schemas.openxmlformats.org/officeDocument/2006/relationships/customXml" Target="../ink/ink5836.xml"/><Relationship Id="rId33" Type="http://schemas.openxmlformats.org/officeDocument/2006/relationships/image" Target="../media/image5424.png"/><Relationship Id="rId129" Type="http://schemas.openxmlformats.org/officeDocument/2006/relationships/image" Target="../media/image5508.png"/><Relationship Id="rId280" Type="http://schemas.openxmlformats.org/officeDocument/2006/relationships/image" Target="../media/image5583.png"/><Relationship Id="rId336" Type="http://schemas.openxmlformats.org/officeDocument/2006/relationships/image" Target="../media/image5611.png"/><Relationship Id="rId75" Type="http://schemas.openxmlformats.org/officeDocument/2006/relationships/image" Target="../media/image5481.png"/><Relationship Id="rId140" Type="http://schemas.openxmlformats.org/officeDocument/2006/relationships/customXml" Target="../ink/ink5771.xml"/><Relationship Id="rId182" Type="http://schemas.openxmlformats.org/officeDocument/2006/relationships/customXml" Target="../ink/ink5792.xml"/><Relationship Id="rId6" Type="http://schemas.openxmlformats.org/officeDocument/2006/relationships/customXml" Target="../ink/ink5704.xml"/><Relationship Id="rId238" Type="http://schemas.openxmlformats.org/officeDocument/2006/relationships/image" Target="../media/image5562.png"/><Relationship Id="rId291" Type="http://schemas.openxmlformats.org/officeDocument/2006/relationships/customXml" Target="../ink/ink5847.xml"/><Relationship Id="rId305" Type="http://schemas.openxmlformats.org/officeDocument/2006/relationships/customXml" Target="../ink/ink5854.xml"/><Relationship Id="rId347" Type="http://schemas.openxmlformats.org/officeDocument/2006/relationships/customXml" Target="../ink/ink5875.xml"/><Relationship Id="rId44" Type="http://schemas.openxmlformats.org/officeDocument/2006/relationships/customXml" Target="../ink/ink5723.xml"/><Relationship Id="rId86" Type="http://schemas.openxmlformats.org/officeDocument/2006/relationships/customXml" Target="../ink/ink5744.xml"/><Relationship Id="rId151" Type="http://schemas.openxmlformats.org/officeDocument/2006/relationships/image" Target="../media/image5519.png"/><Relationship Id="rId193" Type="http://schemas.openxmlformats.org/officeDocument/2006/relationships/customXml" Target="../ink/ink5798.xml"/><Relationship Id="rId207" Type="http://schemas.openxmlformats.org/officeDocument/2006/relationships/customXml" Target="../ink/ink5805.xml"/><Relationship Id="rId249" Type="http://schemas.openxmlformats.org/officeDocument/2006/relationships/customXml" Target="../ink/ink5826.xml"/><Relationship Id="rId13" Type="http://schemas.openxmlformats.org/officeDocument/2006/relationships/image" Target="../media/image5414.png"/><Relationship Id="rId109" Type="http://schemas.openxmlformats.org/officeDocument/2006/relationships/image" Target="../media/image5498.png"/><Relationship Id="rId260" Type="http://schemas.openxmlformats.org/officeDocument/2006/relationships/image" Target="../media/image5573.png"/><Relationship Id="rId316" Type="http://schemas.openxmlformats.org/officeDocument/2006/relationships/image" Target="../media/image5601.png"/><Relationship Id="rId55" Type="http://schemas.openxmlformats.org/officeDocument/2006/relationships/image" Target="../media/image5438.png"/><Relationship Id="rId97" Type="http://schemas.openxmlformats.org/officeDocument/2006/relationships/image" Target="../media/image5492.png"/><Relationship Id="rId120" Type="http://schemas.openxmlformats.org/officeDocument/2006/relationships/customXml" Target="../ink/ink5761.xml"/><Relationship Id="rId358" Type="http://schemas.openxmlformats.org/officeDocument/2006/relationships/image" Target="../media/image5622.png"/><Relationship Id="rId162" Type="http://schemas.openxmlformats.org/officeDocument/2006/relationships/customXml" Target="../ink/ink5782.xml"/><Relationship Id="rId218" Type="http://schemas.openxmlformats.org/officeDocument/2006/relationships/image" Target="../media/image5552.png"/><Relationship Id="rId271" Type="http://schemas.openxmlformats.org/officeDocument/2006/relationships/customXml" Target="../ink/ink5837.xml"/><Relationship Id="rId24" Type="http://schemas.openxmlformats.org/officeDocument/2006/relationships/customXml" Target="../ink/ink5713.xml"/><Relationship Id="rId66" Type="http://schemas.openxmlformats.org/officeDocument/2006/relationships/customXml" Target="../ink/ink5734.xml"/><Relationship Id="rId131" Type="http://schemas.openxmlformats.org/officeDocument/2006/relationships/image" Target="../media/image5509.png"/><Relationship Id="rId327" Type="http://schemas.openxmlformats.org/officeDocument/2006/relationships/customXml" Target="../ink/ink5865.xml"/><Relationship Id="rId173" Type="http://schemas.openxmlformats.org/officeDocument/2006/relationships/image" Target="../media/image5530.png"/><Relationship Id="rId229" Type="http://schemas.openxmlformats.org/officeDocument/2006/relationships/customXml" Target="../ink/ink5816.xml"/><Relationship Id="rId240" Type="http://schemas.openxmlformats.org/officeDocument/2006/relationships/image" Target="../media/image5563.png"/><Relationship Id="rId35" Type="http://schemas.openxmlformats.org/officeDocument/2006/relationships/image" Target="../media/image5425.png"/><Relationship Id="rId77" Type="http://schemas.openxmlformats.org/officeDocument/2006/relationships/image" Target="../media/image5482.png"/><Relationship Id="rId100" Type="http://schemas.openxmlformats.org/officeDocument/2006/relationships/customXml" Target="../ink/ink5751.xml"/><Relationship Id="rId282" Type="http://schemas.openxmlformats.org/officeDocument/2006/relationships/image" Target="../media/image5584.png"/><Relationship Id="rId338" Type="http://schemas.openxmlformats.org/officeDocument/2006/relationships/image" Target="../media/image5612.png"/><Relationship Id="rId8" Type="http://schemas.openxmlformats.org/officeDocument/2006/relationships/customXml" Target="../ink/ink5705.xml"/><Relationship Id="rId142" Type="http://schemas.openxmlformats.org/officeDocument/2006/relationships/customXml" Target="../ink/ink5772.xml"/><Relationship Id="rId184" Type="http://schemas.openxmlformats.org/officeDocument/2006/relationships/image" Target="../media/image5535.png"/><Relationship Id="rId251" Type="http://schemas.openxmlformats.org/officeDocument/2006/relationships/customXml" Target="../ink/ink5827.xml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940.xml"/><Relationship Id="rId21" Type="http://schemas.openxmlformats.org/officeDocument/2006/relationships/image" Target="../media/image5633.png"/><Relationship Id="rId42" Type="http://schemas.openxmlformats.org/officeDocument/2006/relationships/customXml" Target="../ink/ink5902.xml"/><Relationship Id="rId63" Type="http://schemas.openxmlformats.org/officeDocument/2006/relationships/customXml" Target="../ink/ink5913.xml"/><Relationship Id="rId84" Type="http://schemas.openxmlformats.org/officeDocument/2006/relationships/image" Target="../media/image5664.png"/><Relationship Id="rId138" Type="http://schemas.openxmlformats.org/officeDocument/2006/relationships/image" Target="../media/image5691.png"/><Relationship Id="rId159" Type="http://schemas.openxmlformats.org/officeDocument/2006/relationships/image" Target="../media/image5701.png"/><Relationship Id="rId170" Type="http://schemas.openxmlformats.org/officeDocument/2006/relationships/customXml" Target="../ink/ink5967.xml"/><Relationship Id="rId191" Type="http://schemas.openxmlformats.org/officeDocument/2006/relationships/image" Target="../media/image5717.png"/><Relationship Id="rId205" Type="http://schemas.openxmlformats.org/officeDocument/2006/relationships/image" Target="../media/image5724.png"/><Relationship Id="rId226" Type="http://schemas.openxmlformats.org/officeDocument/2006/relationships/customXml" Target="../ink/ink5995.xml"/><Relationship Id="rId247" Type="http://schemas.openxmlformats.org/officeDocument/2006/relationships/image" Target="../media/image5745.png"/><Relationship Id="rId107" Type="http://schemas.openxmlformats.org/officeDocument/2006/relationships/customXml" Target="../ink/ink5935.xml"/><Relationship Id="rId11" Type="http://schemas.openxmlformats.org/officeDocument/2006/relationships/image" Target="../media/image5628.png"/><Relationship Id="rId32" Type="http://schemas.openxmlformats.org/officeDocument/2006/relationships/customXml" Target="../ink/ink5897.xml"/><Relationship Id="rId53" Type="http://schemas.openxmlformats.org/officeDocument/2006/relationships/customXml" Target="../ink/ink5908.xml"/><Relationship Id="rId74" Type="http://schemas.openxmlformats.org/officeDocument/2006/relationships/image" Target="../media/image5659.png"/><Relationship Id="rId128" Type="http://schemas.openxmlformats.org/officeDocument/2006/relationships/image" Target="../media/image5686.png"/><Relationship Id="rId149" Type="http://schemas.openxmlformats.org/officeDocument/2006/relationships/image" Target="../media/image5696.png"/><Relationship Id="rId5" Type="http://schemas.openxmlformats.org/officeDocument/2006/relationships/image" Target="../media/image5625.png"/><Relationship Id="rId95" Type="http://schemas.openxmlformats.org/officeDocument/2006/relationships/customXml" Target="../ink/ink5929.xml"/><Relationship Id="rId160" Type="http://schemas.openxmlformats.org/officeDocument/2006/relationships/customXml" Target="../ink/ink5962.xml"/><Relationship Id="rId181" Type="http://schemas.openxmlformats.org/officeDocument/2006/relationships/image" Target="../media/image5712.png"/><Relationship Id="rId216" Type="http://schemas.openxmlformats.org/officeDocument/2006/relationships/customXml" Target="../ink/ink5990.xml"/><Relationship Id="rId237" Type="http://schemas.openxmlformats.org/officeDocument/2006/relationships/image" Target="../media/image5740.png"/><Relationship Id="rId22" Type="http://schemas.openxmlformats.org/officeDocument/2006/relationships/customXml" Target="../ink/ink5892.xml"/><Relationship Id="rId43" Type="http://schemas.openxmlformats.org/officeDocument/2006/relationships/image" Target="../media/image5644.png"/><Relationship Id="rId64" Type="http://schemas.openxmlformats.org/officeDocument/2006/relationships/image" Target="../media/image5654.png"/><Relationship Id="rId118" Type="http://schemas.openxmlformats.org/officeDocument/2006/relationships/image" Target="../media/image5681.png"/><Relationship Id="rId139" Type="http://schemas.openxmlformats.org/officeDocument/2006/relationships/customXml" Target="../ink/ink5951.xml"/><Relationship Id="rId85" Type="http://schemas.openxmlformats.org/officeDocument/2006/relationships/customXml" Target="../ink/ink5924.xml"/><Relationship Id="rId150" Type="http://schemas.openxmlformats.org/officeDocument/2006/relationships/customXml" Target="../ink/ink5957.xml"/><Relationship Id="rId171" Type="http://schemas.openxmlformats.org/officeDocument/2006/relationships/image" Target="../media/image5707.png"/><Relationship Id="rId192" Type="http://schemas.openxmlformats.org/officeDocument/2006/relationships/customXml" Target="../ink/ink5978.xml"/><Relationship Id="rId206" Type="http://schemas.openxmlformats.org/officeDocument/2006/relationships/customXml" Target="../ink/ink5985.xml"/><Relationship Id="rId227" Type="http://schemas.openxmlformats.org/officeDocument/2006/relationships/image" Target="../media/image5735.png"/><Relationship Id="rId248" Type="http://schemas.openxmlformats.org/officeDocument/2006/relationships/customXml" Target="../ink/ink6006.xml"/><Relationship Id="rId12" Type="http://schemas.openxmlformats.org/officeDocument/2006/relationships/customXml" Target="../ink/ink5887.xml"/><Relationship Id="rId33" Type="http://schemas.openxmlformats.org/officeDocument/2006/relationships/image" Target="../media/image5639.png"/><Relationship Id="rId108" Type="http://schemas.openxmlformats.org/officeDocument/2006/relationships/image" Target="../media/image5676.png"/><Relationship Id="rId129" Type="http://schemas.openxmlformats.org/officeDocument/2006/relationships/customXml" Target="../ink/ink5946.xml"/><Relationship Id="rId54" Type="http://schemas.openxmlformats.org/officeDocument/2006/relationships/image" Target="../media/image5649.png"/><Relationship Id="rId75" Type="http://schemas.openxmlformats.org/officeDocument/2006/relationships/customXml" Target="../ink/ink5919.xml"/><Relationship Id="rId96" Type="http://schemas.openxmlformats.org/officeDocument/2006/relationships/image" Target="../media/image5670.png"/><Relationship Id="rId140" Type="http://schemas.openxmlformats.org/officeDocument/2006/relationships/image" Target="../media/image5692.png"/><Relationship Id="rId161" Type="http://schemas.openxmlformats.org/officeDocument/2006/relationships/image" Target="../media/image5702.png"/><Relationship Id="rId182" Type="http://schemas.openxmlformats.org/officeDocument/2006/relationships/customXml" Target="../ink/ink5973.xml"/><Relationship Id="rId217" Type="http://schemas.openxmlformats.org/officeDocument/2006/relationships/image" Target="../media/image5730.png"/><Relationship Id="rId6" Type="http://schemas.openxmlformats.org/officeDocument/2006/relationships/customXml" Target="../ink/ink5884.xml"/><Relationship Id="rId238" Type="http://schemas.openxmlformats.org/officeDocument/2006/relationships/customXml" Target="../ink/ink6001.xml"/><Relationship Id="rId23" Type="http://schemas.openxmlformats.org/officeDocument/2006/relationships/image" Target="../media/image5634.png"/><Relationship Id="rId119" Type="http://schemas.openxmlformats.org/officeDocument/2006/relationships/customXml" Target="../ink/ink5941.xml"/><Relationship Id="rId44" Type="http://schemas.openxmlformats.org/officeDocument/2006/relationships/customXml" Target="../ink/ink5903.xml"/><Relationship Id="rId65" Type="http://schemas.openxmlformats.org/officeDocument/2006/relationships/customXml" Target="../ink/ink5914.xml"/><Relationship Id="rId86" Type="http://schemas.openxmlformats.org/officeDocument/2006/relationships/image" Target="../media/image5665.png"/><Relationship Id="rId130" Type="http://schemas.openxmlformats.org/officeDocument/2006/relationships/image" Target="../media/image5687.png"/><Relationship Id="rId151" Type="http://schemas.openxmlformats.org/officeDocument/2006/relationships/image" Target="../media/image5697.png"/><Relationship Id="rId172" Type="http://schemas.openxmlformats.org/officeDocument/2006/relationships/customXml" Target="../ink/ink5968.xml"/><Relationship Id="rId193" Type="http://schemas.openxmlformats.org/officeDocument/2006/relationships/image" Target="../media/image5718.png"/><Relationship Id="rId207" Type="http://schemas.openxmlformats.org/officeDocument/2006/relationships/image" Target="../media/image5725.png"/><Relationship Id="rId228" Type="http://schemas.openxmlformats.org/officeDocument/2006/relationships/customXml" Target="../ink/ink5996.xml"/><Relationship Id="rId249" Type="http://schemas.openxmlformats.org/officeDocument/2006/relationships/image" Target="../media/image5746.png"/><Relationship Id="rId13" Type="http://schemas.openxmlformats.org/officeDocument/2006/relationships/image" Target="../media/image5629.png"/><Relationship Id="rId109" Type="http://schemas.openxmlformats.org/officeDocument/2006/relationships/customXml" Target="../ink/ink5936.xml"/><Relationship Id="rId34" Type="http://schemas.openxmlformats.org/officeDocument/2006/relationships/customXml" Target="../ink/ink5898.xml"/><Relationship Id="rId55" Type="http://schemas.openxmlformats.org/officeDocument/2006/relationships/customXml" Target="../ink/ink5909.xml"/><Relationship Id="rId76" Type="http://schemas.openxmlformats.org/officeDocument/2006/relationships/image" Target="../media/image5660.png"/><Relationship Id="rId97" Type="http://schemas.openxmlformats.org/officeDocument/2006/relationships/customXml" Target="../ink/ink5930.xml"/><Relationship Id="rId120" Type="http://schemas.openxmlformats.org/officeDocument/2006/relationships/image" Target="../media/image5682.png"/><Relationship Id="rId141" Type="http://schemas.openxmlformats.org/officeDocument/2006/relationships/customXml" Target="../ink/ink5952.xml"/><Relationship Id="rId7" Type="http://schemas.openxmlformats.org/officeDocument/2006/relationships/image" Target="../media/image5626.png"/><Relationship Id="rId162" Type="http://schemas.openxmlformats.org/officeDocument/2006/relationships/customXml" Target="../ink/ink5963.xml"/><Relationship Id="rId183" Type="http://schemas.openxmlformats.org/officeDocument/2006/relationships/image" Target="../media/image5713.png"/><Relationship Id="rId218" Type="http://schemas.openxmlformats.org/officeDocument/2006/relationships/customXml" Target="../ink/ink5991.xml"/><Relationship Id="rId239" Type="http://schemas.openxmlformats.org/officeDocument/2006/relationships/image" Target="../media/image5741.png"/><Relationship Id="rId250" Type="http://schemas.openxmlformats.org/officeDocument/2006/relationships/customXml" Target="../ink/ink6007.xml"/><Relationship Id="rId24" Type="http://schemas.openxmlformats.org/officeDocument/2006/relationships/customXml" Target="../ink/ink5893.xml"/><Relationship Id="rId45" Type="http://schemas.openxmlformats.org/officeDocument/2006/relationships/image" Target="../media/image5645.png"/><Relationship Id="rId66" Type="http://schemas.openxmlformats.org/officeDocument/2006/relationships/image" Target="../media/image5655.png"/><Relationship Id="rId87" Type="http://schemas.openxmlformats.org/officeDocument/2006/relationships/customXml" Target="../ink/ink5925.xml"/><Relationship Id="rId110" Type="http://schemas.openxmlformats.org/officeDocument/2006/relationships/image" Target="../media/image5677.png"/><Relationship Id="rId131" Type="http://schemas.openxmlformats.org/officeDocument/2006/relationships/customXml" Target="../ink/ink5947.xml"/><Relationship Id="rId152" Type="http://schemas.openxmlformats.org/officeDocument/2006/relationships/customXml" Target="../ink/ink5958.xml"/><Relationship Id="rId173" Type="http://schemas.openxmlformats.org/officeDocument/2006/relationships/image" Target="../media/image5708.png"/><Relationship Id="rId194" Type="http://schemas.openxmlformats.org/officeDocument/2006/relationships/customXml" Target="../ink/ink5979.xml"/><Relationship Id="rId208" Type="http://schemas.openxmlformats.org/officeDocument/2006/relationships/customXml" Target="../ink/ink5986.xml"/><Relationship Id="rId229" Type="http://schemas.openxmlformats.org/officeDocument/2006/relationships/image" Target="../media/image5736.png"/><Relationship Id="rId240" Type="http://schemas.openxmlformats.org/officeDocument/2006/relationships/customXml" Target="../ink/ink6002.xml"/><Relationship Id="rId14" Type="http://schemas.openxmlformats.org/officeDocument/2006/relationships/customXml" Target="../ink/ink5888.xml"/><Relationship Id="rId35" Type="http://schemas.openxmlformats.org/officeDocument/2006/relationships/image" Target="../media/image5640.png"/><Relationship Id="rId56" Type="http://schemas.openxmlformats.org/officeDocument/2006/relationships/image" Target="../media/image5650.png"/><Relationship Id="rId77" Type="http://schemas.openxmlformats.org/officeDocument/2006/relationships/customXml" Target="../ink/ink5920.xml"/><Relationship Id="rId100" Type="http://schemas.openxmlformats.org/officeDocument/2006/relationships/image" Target="../media/image5672.png"/><Relationship Id="rId8" Type="http://schemas.openxmlformats.org/officeDocument/2006/relationships/customXml" Target="../ink/ink5885.xml"/><Relationship Id="rId98" Type="http://schemas.openxmlformats.org/officeDocument/2006/relationships/image" Target="../media/image5671.png"/><Relationship Id="rId121" Type="http://schemas.openxmlformats.org/officeDocument/2006/relationships/customXml" Target="../ink/ink5942.xml"/><Relationship Id="rId142" Type="http://schemas.openxmlformats.org/officeDocument/2006/relationships/customXml" Target="../ink/ink5953.xml"/><Relationship Id="rId163" Type="http://schemas.openxmlformats.org/officeDocument/2006/relationships/image" Target="../media/image5703.png"/><Relationship Id="rId184" Type="http://schemas.openxmlformats.org/officeDocument/2006/relationships/customXml" Target="../ink/ink5974.xml"/><Relationship Id="rId219" Type="http://schemas.openxmlformats.org/officeDocument/2006/relationships/image" Target="../media/image5731.png"/><Relationship Id="rId230" Type="http://schemas.openxmlformats.org/officeDocument/2006/relationships/customXml" Target="../ink/ink5997.xml"/><Relationship Id="rId251" Type="http://schemas.openxmlformats.org/officeDocument/2006/relationships/image" Target="../media/image5747.png"/><Relationship Id="rId25" Type="http://schemas.openxmlformats.org/officeDocument/2006/relationships/image" Target="../media/image5635.png"/><Relationship Id="rId46" Type="http://schemas.openxmlformats.org/officeDocument/2006/relationships/customXml" Target="../ink/ink5904.xml"/><Relationship Id="rId67" Type="http://schemas.openxmlformats.org/officeDocument/2006/relationships/customXml" Target="../ink/ink5915.xml"/><Relationship Id="rId88" Type="http://schemas.openxmlformats.org/officeDocument/2006/relationships/image" Target="../media/image5666.png"/><Relationship Id="rId111" Type="http://schemas.openxmlformats.org/officeDocument/2006/relationships/customXml" Target="../ink/ink5937.xml"/><Relationship Id="rId132" Type="http://schemas.openxmlformats.org/officeDocument/2006/relationships/image" Target="../media/image5688.png"/><Relationship Id="rId153" Type="http://schemas.openxmlformats.org/officeDocument/2006/relationships/image" Target="../media/image5698.png"/><Relationship Id="rId174" Type="http://schemas.openxmlformats.org/officeDocument/2006/relationships/customXml" Target="../ink/ink5969.xml"/><Relationship Id="rId195" Type="http://schemas.openxmlformats.org/officeDocument/2006/relationships/image" Target="../media/image5719.png"/><Relationship Id="rId209" Type="http://schemas.openxmlformats.org/officeDocument/2006/relationships/image" Target="../media/image5726.png"/><Relationship Id="rId220" Type="http://schemas.openxmlformats.org/officeDocument/2006/relationships/customXml" Target="../ink/ink5992.xml"/><Relationship Id="rId241" Type="http://schemas.openxmlformats.org/officeDocument/2006/relationships/image" Target="../media/image5742.png"/><Relationship Id="rId15" Type="http://schemas.openxmlformats.org/officeDocument/2006/relationships/image" Target="../media/image5630.png"/><Relationship Id="rId36" Type="http://schemas.openxmlformats.org/officeDocument/2006/relationships/customXml" Target="../ink/ink5899.xml"/><Relationship Id="rId57" Type="http://schemas.openxmlformats.org/officeDocument/2006/relationships/customXml" Target="../ink/ink5910.xml"/><Relationship Id="rId78" Type="http://schemas.openxmlformats.org/officeDocument/2006/relationships/image" Target="../media/image5661.png"/><Relationship Id="rId99" Type="http://schemas.openxmlformats.org/officeDocument/2006/relationships/customXml" Target="../ink/ink5931.xml"/><Relationship Id="rId101" Type="http://schemas.openxmlformats.org/officeDocument/2006/relationships/customXml" Target="../ink/ink5932.xml"/><Relationship Id="rId122" Type="http://schemas.openxmlformats.org/officeDocument/2006/relationships/image" Target="../media/image5683.png"/><Relationship Id="rId143" Type="http://schemas.openxmlformats.org/officeDocument/2006/relationships/image" Target="../media/image5693.png"/><Relationship Id="rId164" Type="http://schemas.openxmlformats.org/officeDocument/2006/relationships/customXml" Target="../ink/ink5964.xml"/><Relationship Id="rId185" Type="http://schemas.openxmlformats.org/officeDocument/2006/relationships/image" Target="../media/image5714.png"/><Relationship Id="rId4" Type="http://schemas.openxmlformats.org/officeDocument/2006/relationships/customXml" Target="../ink/ink5883.xml"/><Relationship Id="rId9" Type="http://schemas.openxmlformats.org/officeDocument/2006/relationships/image" Target="../media/image5627.png"/><Relationship Id="rId180" Type="http://schemas.openxmlformats.org/officeDocument/2006/relationships/customXml" Target="../ink/ink5972.xml"/><Relationship Id="rId210" Type="http://schemas.openxmlformats.org/officeDocument/2006/relationships/customXml" Target="../ink/ink5987.xml"/><Relationship Id="rId215" Type="http://schemas.openxmlformats.org/officeDocument/2006/relationships/image" Target="../media/image5729.png"/><Relationship Id="rId236" Type="http://schemas.openxmlformats.org/officeDocument/2006/relationships/customXml" Target="../ink/ink6000.xml"/><Relationship Id="rId26" Type="http://schemas.openxmlformats.org/officeDocument/2006/relationships/customXml" Target="../ink/ink5894.xml"/><Relationship Id="rId231" Type="http://schemas.openxmlformats.org/officeDocument/2006/relationships/image" Target="../media/image5737.png"/><Relationship Id="rId47" Type="http://schemas.openxmlformats.org/officeDocument/2006/relationships/image" Target="../media/image5646.png"/><Relationship Id="rId68" Type="http://schemas.openxmlformats.org/officeDocument/2006/relationships/image" Target="../media/image5656.png"/><Relationship Id="rId89" Type="http://schemas.openxmlformats.org/officeDocument/2006/relationships/customXml" Target="../ink/ink5926.xml"/><Relationship Id="rId112" Type="http://schemas.openxmlformats.org/officeDocument/2006/relationships/image" Target="../media/image5678.png"/><Relationship Id="rId133" Type="http://schemas.openxmlformats.org/officeDocument/2006/relationships/customXml" Target="../ink/ink5948.xml"/><Relationship Id="rId154" Type="http://schemas.openxmlformats.org/officeDocument/2006/relationships/customXml" Target="../ink/ink5959.xml"/><Relationship Id="rId175" Type="http://schemas.openxmlformats.org/officeDocument/2006/relationships/image" Target="../media/image5709.png"/><Relationship Id="rId196" Type="http://schemas.openxmlformats.org/officeDocument/2006/relationships/customXml" Target="../ink/ink5980.xml"/><Relationship Id="rId200" Type="http://schemas.openxmlformats.org/officeDocument/2006/relationships/customXml" Target="../ink/ink5982.xml"/><Relationship Id="rId16" Type="http://schemas.openxmlformats.org/officeDocument/2006/relationships/customXml" Target="../ink/ink5889.xml"/><Relationship Id="rId221" Type="http://schemas.openxmlformats.org/officeDocument/2006/relationships/image" Target="../media/image5732.png"/><Relationship Id="rId242" Type="http://schemas.openxmlformats.org/officeDocument/2006/relationships/customXml" Target="../ink/ink6003.xml"/><Relationship Id="rId37" Type="http://schemas.openxmlformats.org/officeDocument/2006/relationships/image" Target="../media/image5641.png"/><Relationship Id="rId58" Type="http://schemas.openxmlformats.org/officeDocument/2006/relationships/image" Target="../media/image5651.png"/><Relationship Id="rId79" Type="http://schemas.openxmlformats.org/officeDocument/2006/relationships/customXml" Target="../ink/ink5921.xml"/><Relationship Id="rId102" Type="http://schemas.openxmlformats.org/officeDocument/2006/relationships/image" Target="../media/image5673.png"/><Relationship Id="rId123" Type="http://schemas.openxmlformats.org/officeDocument/2006/relationships/customXml" Target="../ink/ink5943.xml"/><Relationship Id="rId144" Type="http://schemas.openxmlformats.org/officeDocument/2006/relationships/customXml" Target="../ink/ink5954.xml"/><Relationship Id="rId90" Type="http://schemas.openxmlformats.org/officeDocument/2006/relationships/image" Target="../media/image5667.png"/><Relationship Id="rId165" Type="http://schemas.openxmlformats.org/officeDocument/2006/relationships/image" Target="../media/image5704.png"/><Relationship Id="rId186" Type="http://schemas.openxmlformats.org/officeDocument/2006/relationships/customXml" Target="../ink/ink5975.xml"/><Relationship Id="rId211" Type="http://schemas.openxmlformats.org/officeDocument/2006/relationships/image" Target="../media/image5727.png"/><Relationship Id="rId232" Type="http://schemas.openxmlformats.org/officeDocument/2006/relationships/customXml" Target="../ink/ink5998.xml"/><Relationship Id="rId27" Type="http://schemas.openxmlformats.org/officeDocument/2006/relationships/image" Target="../media/image5636.png"/><Relationship Id="rId48" Type="http://schemas.openxmlformats.org/officeDocument/2006/relationships/customXml" Target="../ink/ink5905.xml"/><Relationship Id="rId69" Type="http://schemas.openxmlformats.org/officeDocument/2006/relationships/customXml" Target="../ink/ink5916.xml"/><Relationship Id="rId113" Type="http://schemas.openxmlformats.org/officeDocument/2006/relationships/customXml" Target="../ink/ink5938.xml"/><Relationship Id="rId134" Type="http://schemas.openxmlformats.org/officeDocument/2006/relationships/image" Target="../media/image5689.png"/><Relationship Id="rId80" Type="http://schemas.openxmlformats.org/officeDocument/2006/relationships/image" Target="../media/image5662.png"/><Relationship Id="rId155" Type="http://schemas.openxmlformats.org/officeDocument/2006/relationships/image" Target="../media/image5699.png"/><Relationship Id="rId176" Type="http://schemas.openxmlformats.org/officeDocument/2006/relationships/customXml" Target="../ink/ink5970.xml"/><Relationship Id="rId197" Type="http://schemas.openxmlformats.org/officeDocument/2006/relationships/image" Target="../media/image5720.png"/><Relationship Id="rId201" Type="http://schemas.openxmlformats.org/officeDocument/2006/relationships/image" Target="../media/image5722.png"/><Relationship Id="rId222" Type="http://schemas.openxmlformats.org/officeDocument/2006/relationships/customXml" Target="../ink/ink5993.xml"/><Relationship Id="rId243" Type="http://schemas.openxmlformats.org/officeDocument/2006/relationships/image" Target="../media/image5743.png"/><Relationship Id="rId17" Type="http://schemas.openxmlformats.org/officeDocument/2006/relationships/image" Target="../media/image5631.png"/><Relationship Id="rId38" Type="http://schemas.openxmlformats.org/officeDocument/2006/relationships/customXml" Target="../ink/ink5900.xml"/><Relationship Id="rId59" Type="http://schemas.openxmlformats.org/officeDocument/2006/relationships/customXml" Target="../ink/ink5911.xml"/><Relationship Id="rId103" Type="http://schemas.openxmlformats.org/officeDocument/2006/relationships/customXml" Target="../ink/ink5933.xml"/><Relationship Id="rId124" Type="http://schemas.openxmlformats.org/officeDocument/2006/relationships/image" Target="../media/image5684.png"/><Relationship Id="rId70" Type="http://schemas.openxmlformats.org/officeDocument/2006/relationships/image" Target="../media/image5657.png"/><Relationship Id="rId91" Type="http://schemas.openxmlformats.org/officeDocument/2006/relationships/customXml" Target="../ink/ink5927.xml"/><Relationship Id="rId145" Type="http://schemas.openxmlformats.org/officeDocument/2006/relationships/image" Target="../media/image5694.png"/><Relationship Id="rId166" Type="http://schemas.openxmlformats.org/officeDocument/2006/relationships/customXml" Target="../ink/ink5965.xml"/><Relationship Id="rId187" Type="http://schemas.openxmlformats.org/officeDocument/2006/relationships/image" Target="../media/image5715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988.xml"/><Relationship Id="rId233" Type="http://schemas.openxmlformats.org/officeDocument/2006/relationships/image" Target="../media/image5738.png"/><Relationship Id="rId28" Type="http://schemas.openxmlformats.org/officeDocument/2006/relationships/customXml" Target="../ink/ink5895.xml"/><Relationship Id="rId49" Type="http://schemas.openxmlformats.org/officeDocument/2006/relationships/image" Target="../media/image5647.png"/><Relationship Id="rId114" Type="http://schemas.openxmlformats.org/officeDocument/2006/relationships/image" Target="../media/image5679.png"/><Relationship Id="rId60" Type="http://schemas.openxmlformats.org/officeDocument/2006/relationships/image" Target="../media/image5652.png"/><Relationship Id="rId81" Type="http://schemas.openxmlformats.org/officeDocument/2006/relationships/customXml" Target="../ink/ink5922.xml"/><Relationship Id="rId135" Type="http://schemas.openxmlformats.org/officeDocument/2006/relationships/customXml" Target="../ink/ink5949.xml"/><Relationship Id="rId156" Type="http://schemas.openxmlformats.org/officeDocument/2006/relationships/customXml" Target="../ink/ink5960.xml"/><Relationship Id="rId177" Type="http://schemas.openxmlformats.org/officeDocument/2006/relationships/image" Target="../media/image5710.png"/><Relationship Id="rId198" Type="http://schemas.openxmlformats.org/officeDocument/2006/relationships/customXml" Target="../ink/ink5981.xml"/><Relationship Id="rId202" Type="http://schemas.openxmlformats.org/officeDocument/2006/relationships/customXml" Target="../ink/ink5983.xml"/><Relationship Id="rId223" Type="http://schemas.openxmlformats.org/officeDocument/2006/relationships/image" Target="../media/image5733.png"/><Relationship Id="rId244" Type="http://schemas.openxmlformats.org/officeDocument/2006/relationships/customXml" Target="../ink/ink6004.xml"/><Relationship Id="rId18" Type="http://schemas.openxmlformats.org/officeDocument/2006/relationships/customXml" Target="../ink/ink5890.xml"/><Relationship Id="rId39" Type="http://schemas.openxmlformats.org/officeDocument/2006/relationships/image" Target="../media/image5642.png"/><Relationship Id="rId50" Type="http://schemas.openxmlformats.org/officeDocument/2006/relationships/customXml" Target="../ink/ink5906.xml"/><Relationship Id="rId104" Type="http://schemas.openxmlformats.org/officeDocument/2006/relationships/image" Target="../media/image5674.png"/><Relationship Id="rId125" Type="http://schemas.openxmlformats.org/officeDocument/2006/relationships/customXml" Target="../ink/ink5944.xml"/><Relationship Id="rId146" Type="http://schemas.openxmlformats.org/officeDocument/2006/relationships/customXml" Target="../ink/ink5955.xml"/><Relationship Id="rId167" Type="http://schemas.openxmlformats.org/officeDocument/2006/relationships/image" Target="../media/image5705.png"/><Relationship Id="rId188" Type="http://schemas.openxmlformats.org/officeDocument/2006/relationships/customXml" Target="../ink/ink5976.xml"/><Relationship Id="rId71" Type="http://schemas.openxmlformats.org/officeDocument/2006/relationships/customXml" Target="../ink/ink5917.xml"/><Relationship Id="rId92" Type="http://schemas.openxmlformats.org/officeDocument/2006/relationships/image" Target="../media/image5668.png"/><Relationship Id="rId213" Type="http://schemas.openxmlformats.org/officeDocument/2006/relationships/image" Target="../media/image5728.png"/><Relationship Id="rId234" Type="http://schemas.openxmlformats.org/officeDocument/2006/relationships/customXml" Target="../ink/ink5999.xml"/><Relationship Id="rId2" Type="http://schemas.openxmlformats.org/officeDocument/2006/relationships/customXml" Target="../ink/ink5882.xml"/><Relationship Id="rId29" Type="http://schemas.openxmlformats.org/officeDocument/2006/relationships/image" Target="../media/image5637.png"/><Relationship Id="rId40" Type="http://schemas.openxmlformats.org/officeDocument/2006/relationships/customXml" Target="../ink/ink5901.xml"/><Relationship Id="rId115" Type="http://schemas.openxmlformats.org/officeDocument/2006/relationships/customXml" Target="../ink/ink5939.xml"/><Relationship Id="rId136" Type="http://schemas.openxmlformats.org/officeDocument/2006/relationships/image" Target="../media/image5690.png"/><Relationship Id="rId157" Type="http://schemas.openxmlformats.org/officeDocument/2006/relationships/image" Target="../media/image5700.png"/><Relationship Id="rId178" Type="http://schemas.openxmlformats.org/officeDocument/2006/relationships/customXml" Target="../ink/ink5971.xml"/><Relationship Id="rId61" Type="http://schemas.openxmlformats.org/officeDocument/2006/relationships/customXml" Target="../ink/ink5912.xml"/><Relationship Id="rId82" Type="http://schemas.openxmlformats.org/officeDocument/2006/relationships/image" Target="../media/image5663.png"/><Relationship Id="rId199" Type="http://schemas.openxmlformats.org/officeDocument/2006/relationships/image" Target="../media/image5721.png"/><Relationship Id="rId203" Type="http://schemas.openxmlformats.org/officeDocument/2006/relationships/image" Target="../media/image5723.png"/><Relationship Id="rId19" Type="http://schemas.openxmlformats.org/officeDocument/2006/relationships/image" Target="../media/image5632.png"/><Relationship Id="rId224" Type="http://schemas.openxmlformats.org/officeDocument/2006/relationships/customXml" Target="../ink/ink5994.xml"/><Relationship Id="rId245" Type="http://schemas.openxmlformats.org/officeDocument/2006/relationships/image" Target="../media/image5744.png"/><Relationship Id="rId30" Type="http://schemas.openxmlformats.org/officeDocument/2006/relationships/customXml" Target="../ink/ink5896.xml"/><Relationship Id="rId105" Type="http://schemas.openxmlformats.org/officeDocument/2006/relationships/customXml" Target="../ink/ink5934.xml"/><Relationship Id="rId126" Type="http://schemas.openxmlformats.org/officeDocument/2006/relationships/image" Target="../media/image5685.png"/><Relationship Id="rId147" Type="http://schemas.openxmlformats.org/officeDocument/2006/relationships/image" Target="../media/image5695.png"/><Relationship Id="rId168" Type="http://schemas.openxmlformats.org/officeDocument/2006/relationships/customXml" Target="../ink/ink5966.xml"/><Relationship Id="rId51" Type="http://schemas.openxmlformats.org/officeDocument/2006/relationships/customXml" Target="../ink/ink5907.xml"/><Relationship Id="rId72" Type="http://schemas.openxmlformats.org/officeDocument/2006/relationships/image" Target="../media/image5658.png"/><Relationship Id="rId93" Type="http://schemas.openxmlformats.org/officeDocument/2006/relationships/customXml" Target="../ink/ink5928.xml"/><Relationship Id="rId189" Type="http://schemas.openxmlformats.org/officeDocument/2006/relationships/image" Target="../media/image5716.png"/><Relationship Id="rId3" Type="http://schemas.openxmlformats.org/officeDocument/2006/relationships/image" Target="../media/image5624.png"/><Relationship Id="rId214" Type="http://schemas.openxmlformats.org/officeDocument/2006/relationships/customXml" Target="../ink/ink5989.xml"/><Relationship Id="rId235" Type="http://schemas.openxmlformats.org/officeDocument/2006/relationships/image" Target="../media/image5739.png"/><Relationship Id="rId116" Type="http://schemas.openxmlformats.org/officeDocument/2006/relationships/image" Target="../media/image5680.png"/><Relationship Id="rId137" Type="http://schemas.openxmlformats.org/officeDocument/2006/relationships/customXml" Target="../ink/ink5950.xml"/><Relationship Id="rId158" Type="http://schemas.openxmlformats.org/officeDocument/2006/relationships/customXml" Target="../ink/ink5961.xml"/><Relationship Id="rId20" Type="http://schemas.openxmlformats.org/officeDocument/2006/relationships/customXml" Target="../ink/ink5891.xml"/><Relationship Id="rId41" Type="http://schemas.openxmlformats.org/officeDocument/2006/relationships/image" Target="../media/image5643.png"/><Relationship Id="rId62" Type="http://schemas.openxmlformats.org/officeDocument/2006/relationships/image" Target="../media/image5653.png"/><Relationship Id="rId83" Type="http://schemas.openxmlformats.org/officeDocument/2006/relationships/customXml" Target="../ink/ink5923.xml"/><Relationship Id="rId179" Type="http://schemas.openxmlformats.org/officeDocument/2006/relationships/image" Target="../media/image5711.png"/><Relationship Id="rId190" Type="http://schemas.openxmlformats.org/officeDocument/2006/relationships/customXml" Target="../ink/ink5977.xml"/><Relationship Id="rId204" Type="http://schemas.openxmlformats.org/officeDocument/2006/relationships/customXml" Target="../ink/ink5984.xml"/><Relationship Id="rId225" Type="http://schemas.openxmlformats.org/officeDocument/2006/relationships/image" Target="../media/image5734.png"/><Relationship Id="rId246" Type="http://schemas.openxmlformats.org/officeDocument/2006/relationships/customXml" Target="../ink/ink6005.xml"/><Relationship Id="rId106" Type="http://schemas.openxmlformats.org/officeDocument/2006/relationships/image" Target="../media/image5675.png"/><Relationship Id="rId127" Type="http://schemas.openxmlformats.org/officeDocument/2006/relationships/customXml" Target="../ink/ink5945.xml"/><Relationship Id="rId10" Type="http://schemas.openxmlformats.org/officeDocument/2006/relationships/customXml" Target="../ink/ink5886.xml"/><Relationship Id="rId31" Type="http://schemas.openxmlformats.org/officeDocument/2006/relationships/image" Target="../media/image5638.png"/><Relationship Id="rId52" Type="http://schemas.openxmlformats.org/officeDocument/2006/relationships/image" Target="../media/image5648.png"/><Relationship Id="rId73" Type="http://schemas.openxmlformats.org/officeDocument/2006/relationships/customXml" Target="../ink/ink5918.xml"/><Relationship Id="rId94" Type="http://schemas.openxmlformats.org/officeDocument/2006/relationships/image" Target="../media/image5669.png"/><Relationship Id="rId148" Type="http://schemas.openxmlformats.org/officeDocument/2006/relationships/customXml" Target="../ink/ink5956.xml"/><Relationship Id="rId169" Type="http://schemas.openxmlformats.org/officeDocument/2006/relationships/image" Target="../media/image5706.png"/></Relationships>
</file>

<file path=ppt/slides/_rels/slide4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05.png"/><Relationship Id="rId21" Type="http://schemas.openxmlformats.org/officeDocument/2006/relationships/image" Target="../media/image5757.png"/><Relationship Id="rId324" Type="http://schemas.openxmlformats.org/officeDocument/2006/relationships/customXml" Target="../ink/ink6169.xml"/><Relationship Id="rId531" Type="http://schemas.openxmlformats.org/officeDocument/2006/relationships/image" Target="../media/image6008.png"/><Relationship Id="rId170" Type="http://schemas.openxmlformats.org/officeDocument/2006/relationships/customXml" Target="../ink/ink6092.xml"/><Relationship Id="rId268" Type="http://schemas.openxmlformats.org/officeDocument/2006/relationships/customXml" Target="../ink/ink6141.xml"/><Relationship Id="rId475" Type="http://schemas.openxmlformats.org/officeDocument/2006/relationships/image" Target="../media/image5981.png"/><Relationship Id="rId32" Type="http://schemas.openxmlformats.org/officeDocument/2006/relationships/customXml" Target="../ink/ink6023.xml"/><Relationship Id="rId128" Type="http://schemas.openxmlformats.org/officeDocument/2006/relationships/customXml" Target="../ink/ink6071.xml"/><Relationship Id="rId335" Type="http://schemas.openxmlformats.org/officeDocument/2006/relationships/image" Target="../media/image5913.png"/><Relationship Id="rId542" Type="http://schemas.openxmlformats.org/officeDocument/2006/relationships/customXml" Target="../ink/ink6280.xml"/><Relationship Id="rId181" Type="http://schemas.openxmlformats.org/officeDocument/2006/relationships/image" Target="../media/image5837.png"/><Relationship Id="rId402" Type="http://schemas.openxmlformats.org/officeDocument/2006/relationships/customXml" Target="../ink/ink6209.xml"/><Relationship Id="rId279" Type="http://schemas.openxmlformats.org/officeDocument/2006/relationships/image" Target="../media/image5885.png"/><Relationship Id="rId486" Type="http://schemas.openxmlformats.org/officeDocument/2006/relationships/image" Target="../media/image5986.png"/><Relationship Id="rId43" Type="http://schemas.openxmlformats.org/officeDocument/2006/relationships/image" Target="../media/image5768.png"/><Relationship Id="rId139" Type="http://schemas.openxmlformats.org/officeDocument/2006/relationships/image" Target="../media/image5816.png"/><Relationship Id="rId346" Type="http://schemas.openxmlformats.org/officeDocument/2006/relationships/customXml" Target="../ink/ink6180.xml"/><Relationship Id="rId192" Type="http://schemas.openxmlformats.org/officeDocument/2006/relationships/customXml" Target="../ink/ink6103.xml"/><Relationship Id="rId206" Type="http://schemas.openxmlformats.org/officeDocument/2006/relationships/customXml" Target="../ink/ink6110.xml"/><Relationship Id="rId413" Type="http://schemas.openxmlformats.org/officeDocument/2006/relationships/image" Target="../media/image5950.png"/><Relationship Id="rId248" Type="http://schemas.openxmlformats.org/officeDocument/2006/relationships/customXml" Target="../ink/ink6131.xml"/><Relationship Id="rId455" Type="http://schemas.openxmlformats.org/officeDocument/2006/relationships/image" Target="../media/image5971.png"/><Relationship Id="rId497" Type="http://schemas.openxmlformats.org/officeDocument/2006/relationships/customXml" Target="../ink/ink6257.xml"/><Relationship Id="rId12" Type="http://schemas.openxmlformats.org/officeDocument/2006/relationships/customXml" Target="../ink/ink6013.xml"/><Relationship Id="rId108" Type="http://schemas.openxmlformats.org/officeDocument/2006/relationships/customXml" Target="../ink/ink6061.xml"/><Relationship Id="rId315" Type="http://schemas.openxmlformats.org/officeDocument/2006/relationships/image" Target="../media/image5903.png"/><Relationship Id="rId357" Type="http://schemas.openxmlformats.org/officeDocument/2006/relationships/image" Target="../media/image5924.png"/><Relationship Id="rId522" Type="http://schemas.openxmlformats.org/officeDocument/2006/relationships/image" Target="../media/image6004.png"/><Relationship Id="rId54" Type="http://schemas.openxmlformats.org/officeDocument/2006/relationships/customXml" Target="../ink/ink6034.xml"/><Relationship Id="rId96" Type="http://schemas.openxmlformats.org/officeDocument/2006/relationships/customXml" Target="../ink/ink6055.xml"/><Relationship Id="rId161" Type="http://schemas.openxmlformats.org/officeDocument/2006/relationships/image" Target="../media/image5827.png"/><Relationship Id="rId217" Type="http://schemas.openxmlformats.org/officeDocument/2006/relationships/image" Target="../media/image5854.png"/><Relationship Id="rId399" Type="http://schemas.openxmlformats.org/officeDocument/2006/relationships/image" Target="../media/image5943.png"/><Relationship Id="rId259" Type="http://schemas.openxmlformats.org/officeDocument/2006/relationships/image" Target="../media/image5875.png"/><Relationship Id="rId424" Type="http://schemas.openxmlformats.org/officeDocument/2006/relationships/customXml" Target="../ink/ink6220.xml"/><Relationship Id="rId466" Type="http://schemas.openxmlformats.org/officeDocument/2006/relationships/customXml" Target="../ink/ink6241.xml"/><Relationship Id="rId23" Type="http://schemas.openxmlformats.org/officeDocument/2006/relationships/image" Target="../media/image5758.png"/><Relationship Id="rId119" Type="http://schemas.openxmlformats.org/officeDocument/2006/relationships/image" Target="../media/image5806.png"/><Relationship Id="rId270" Type="http://schemas.openxmlformats.org/officeDocument/2006/relationships/customXml" Target="../ink/ink6142.xml"/><Relationship Id="rId326" Type="http://schemas.openxmlformats.org/officeDocument/2006/relationships/customXml" Target="../ink/ink6170.xml"/><Relationship Id="rId533" Type="http://schemas.openxmlformats.org/officeDocument/2006/relationships/image" Target="../media/image6009.png"/><Relationship Id="rId65" Type="http://schemas.openxmlformats.org/officeDocument/2006/relationships/image" Target="../media/image5779.png"/><Relationship Id="rId130" Type="http://schemas.openxmlformats.org/officeDocument/2006/relationships/customXml" Target="../ink/ink6072.xml"/><Relationship Id="rId368" Type="http://schemas.openxmlformats.org/officeDocument/2006/relationships/customXml" Target="../ink/ink6191.xml"/><Relationship Id="rId172" Type="http://schemas.openxmlformats.org/officeDocument/2006/relationships/customXml" Target="../ink/ink6093.xml"/><Relationship Id="rId228" Type="http://schemas.openxmlformats.org/officeDocument/2006/relationships/customXml" Target="../ink/ink6121.xml"/><Relationship Id="rId435" Type="http://schemas.openxmlformats.org/officeDocument/2006/relationships/image" Target="../media/image5961.png"/><Relationship Id="rId477" Type="http://schemas.openxmlformats.org/officeDocument/2006/relationships/image" Target="../media/image5982.png"/><Relationship Id="rId281" Type="http://schemas.openxmlformats.org/officeDocument/2006/relationships/image" Target="../media/image5886.png"/><Relationship Id="rId337" Type="http://schemas.openxmlformats.org/officeDocument/2006/relationships/image" Target="../media/image5914.png"/><Relationship Id="rId502" Type="http://schemas.openxmlformats.org/officeDocument/2006/relationships/image" Target="../media/image5994.png"/><Relationship Id="rId34" Type="http://schemas.openxmlformats.org/officeDocument/2006/relationships/customXml" Target="../ink/ink6024.xml"/><Relationship Id="rId76" Type="http://schemas.openxmlformats.org/officeDocument/2006/relationships/customXml" Target="../ink/ink6045.xml"/><Relationship Id="rId141" Type="http://schemas.openxmlformats.org/officeDocument/2006/relationships/image" Target="../media/image5817.png"/><Relationship Id="rId379" Type="http://schemas.openxmlformats.org/officeDocument/2006/relationships/image" Target="../media/image5933.png"/><Relationship Id="rId544" Type="http://schemas.openxmlformats.org/officeDocument/2006/relationships/customXml" Target="../ink/ink6281.xml"/><Relationship Id="rId7" Type="http://schemas.openxmlformats.org/officeDocument/2006/relationships/image" Target="../media/image5750.png"/><Relationship Id="rId183" Type="http://schemas.openxmlformats.org/officeDocument/2006/relationships/image" Target="../media/image5643.png"/><Relationship Id="rId239" Type="http://schemas.openxmlformats.org/officeDocument/2006/relationships/image" Target="../media/image5865.png"/><Relationship Id="rId390" Type="http://schemas.openxmlformats.org/officeDocument/2006/relationships/customXml" Target="../ink/ink6203.xml"/><Relationship Id="rId404" Type="http://schemas.openxmlformats.org/officeDocument/2006/relationships/customXml" Target="../ink/ink6210.xml"/><Relationship Id="rId446" Type="http://schemas.openxmlformats.org/officeDocument/2006/relationships/customXml" Target="../ink/ink6231.xml"/><Relationship Id="rId250" Type="http://schemas.openxmlformats.org/officeDocument/2006/relationships/customXml" Target="../ink/ink6132.xml"/><Relationship Id="rId292" Type="http://schemas.openxmlformats.org/officeDocument/2006/relationships/customXml" Target="../ink/ink6153.xml"/><Relationship Id="rId306" Type="http://schemas.openxmlformats.org/officeDocument/2006/relationships/customXml" Target="../ink/ink6160.xml"/><Relationship Id="rId488" Type="http://schemas.openxmlformats.org/officeDocument/2006/relationships/image" Target="../media/image5987.png"/><Relationship Id="rId45" Type="http://schemas.openxmlformats.org/officeDocument/2006/relationships/image" Target="../media/image5769.png"/><Relationship Id="rId87" Type="http://schemas.openxmlformats.org/officeDocument/2006/relationships/image" Target="../media/image5790.png"/><Relationship Id="rId110" Type="http://schemas.openxmlformats.org/officeDocument/2006/relationships/customXml" Target="../ink/ink6062.xml"/><Relationship Id="rId348" Type="http://schemas.openxmlformats.org/officeDocument/2006/relationships/customXml" Target="../ink/ink6181.xml"/><Relationship Id="rId513" Type="http://schemas.openxmlformats.org/officeDocument/2006/relationships/customXml" Target="../ink/ink6265.xml"/><Relationship Id="rId152" Type="http://schemas.openxmlformats.org/officeDocument/2006/relationships/customXml" Target="../ink/ink6083.xml"/><Relationship Id="rId194" Type="http://schemas.openxmlformats.org/officeDocument/2006/relationships/customXml" Target="../ink/ink6104.xml"/><Relationship Id="rId208" Type="http://schemas.openxmlformats.org/officeDocument/2006/relationships/customXml" Target="../ink/ink6111.xml"/><Relationship Id="rId415" Type="http://schemas.openxmlformats.org/officeDocument/2006/relationships/image" Target="../media/image5951.png"/><Relationship Id="rId457" Type="http://schemas.openxmlformats.org/officeDocument/2006/relationships/image" Target="../media/image5972.png"/><Relationship Id="rId261" Type="http://schemas.openxmlformats.org/officeDocument/2006/relationships/image" Target="../media/image5876.png"/><Relationship Id="rId499" Type="http://schemas.openxmlformats.org/officeDocument/2006/relationships/customXml" Target="../ink/ink6258.xml"/><Relationship Id="rId14" Type="http://schemas.openxmlformats.org/officeDocument/2006/relationships/customXml" Target="../ink/ink6014.xml"/><Relationship Id="rId56" Type="http://schemas.openxmlformats.org/officeDocument/2006/relationships/customXml" Target="../ink/ink6035.xml"/><Relationship Id="rId317" Type="http://schemas.openxmlformats.org/officeDocument/2006/relationships/image" Target="../media/image5904.png"/><Relationship Id="rId359" Type="http://schemas.openxmlformats.org/officeDocument/2006/relationships/image" Target="../media/image5925.png"/><Relationship Id="rId524" Type="http://schemas.openxmlformats.org/officeDocument/2006/relationships/image" Target="../media/image6005.png"/><Relationship Id="rId98" Type="http://schemas.openxmlformats.org/officeDocument/2006/relationships/customXml" Target="../ink/ink6056.xml"/><Relationship Id="rId121" Type="http://schemas.openxmlformats.org/officeDocument/2006/relationships/image" Target="../media/image5807.png"/><Relationship Id="rId163" Type="http://schemas.openxmlformats.org/officeDocument/2006/relationships/image" Target="../media/image5828.png"/><Relationship Id="rId219" Type="http://schemas.openxmlformats.org/officeDocument/2006/relationships/image" Target="../media/image5855.png"/><Relationship Id="rId370" Type="http://schemas.openxmlformats.org/officeDocument/2006/relationships/customXml" Target="../ink/ink6192.xml"/><Relationship Id="rId426" Type="http://schemas.openxmlformats.org/officeDocument/2006/relationships/customXml" Target="../ink/ink6221.xml"/><Relationship Id="rId230" Type="http://schemas.openxmlformats.org/officeDocument/2006/relationships/customXml" Target="../ink/ink6122.xml"/><Relationship Id="rId468" Type="http://schemas.openxmlformats.org/officeDocument/2006/relationships/customXml" Target="../ink/ink6242.xml"/><Relationship Id="rId25" Type="http://schemas.openxmlformats.org/officeDocument/2006/relationships/image" Target="../media/image5759.png"/><Relationship Id="rId67" Type="http://schemas.openxmlformats.org/officeDocument/2006/relationships/image" Target="../media/image5780.png"/><Relationship Id="rId272" Type="http://schemas.openxmlformats.org/officeDocument/2006/relationships/customXml" Target="../ink/ink6143.xml"/><Relationship Id="rId328" Type="http://schemas.openxmlformats.org/officeDocument/2006/relationships/customXml" Target="../ink/ink6171.xml"/><Relationship Id="rId535" Type="http://schemas.openxmlformats.org/officeDocument/2006/relationships/image" Target="../media/image6010.png"/><Relationship Id="rId132" Type="http://schemas.openxmlformats.org/officeDocument/2006/relationships/customXml" Target="../ink/ink6073.xml"/><Relationship Id="rId174" Type="http://schemas.openxmlformats.org/officeDocument/2006/relationships/customXml" Target="../ink/ink6094.xml"/><Relationship Id="rId381" Type="http://schemas.openxmlformats.org/officeDocument/2006/relationships/image" Target="../media/image5934.png"/><Relationship Id="rId241" Type="http://schemas.openxmlformats.org/officeDocument/2006/relationships/image" Target="../media/image5866.png"/><Relationship Id="rId437" Type="http://schemas.openxmlformats.org/officeDocument/2006/relationships/image" Target="../media/image5962.png"/><Relationship Id="rId479" Type="http://schemas.openxmlformats.org/officeDocument/2006/relationships/image" Target="../media/image5983.png"/><Relationship Id="rId36" Type="http://schemas.openxmlformats.org/officeDocument/2006/relationships/customXml" Target="../ink/ink6025.xml"/><Relationship Id="rId283" Type="http://schemas.openxmlformats.org/officeDocument/2006/relationships/image" Target="../media/image5887.png"/><Relationship Id="rId339" Type="http://schemas.openxmlformats.org/officeDocument/2006/relationships/image" Target="../media/image5915.png"/><Relationship Id="rId490" Type="http://schemas.openxmlformats.org/officeDocument/2006/relationships/image" Target="../media/image5988.png"/><Relationship Id="rId504" Type="http://schemas.openxmlformats.org/officeDocument/2006/relationships/image" Target="../media/image5995.png"/><Relationship Id="rId546" Type="http://schemas.openxmlformats.org/officeDocument/2006/relationships/customXml" Target="../ink/ink6282.xml"/><Relationship Id="rId78" Type="http://schemas.openxmlformats.org/officeDocument/2006/relationships/customXml" Target="../ink/ink6046.xml"/><Relationship Id="rId101" Type="http://schemas.openxmlformats.org/officeDocument/2006/relationships/image" Target="../media/image5797.png"/><Relationship Id="rId143" Type="http://schemas.openxmlformats.org/officeDocument/2006/relationships/image" Target="../media/image5818.png"/><Relationship Id="rId185" Type="http://schemas.openxmlformats.org/officeDocument/2006/relationships/image" Target="../media/image5838.png"/><Relationship Id="rId350" Type="http://schemas.openxmlformats.org/officeDocument/2006/relationships/customXml" Target="../ink/ink6182.xml"/><Relationship Id="rId406" Type="http://schemas.openxmlformats.org/officeDocument/2006/relationships/customXml" Target="../ink/ink6211.xml"/><Relationship Id="rId9" Type="http://schemas.openxmlformats.org/officeDocument/2006/relationships/image" Target="../media/image5751.png"/><Relationship Id="rId210" Type="http://schemas.openxmlformats.org/officeDocument/2006/relationships/customXml" Target="../ink/ink6112.xml"/><Relationship Id="rId392" Type="http://schemas.openxmlformats.org/officeDocument/2006/relationships/customXml" Target="../ink/ink6204.xml"/><Relationship Id="rId448" Type="http://schemas.openxmlformats.org/officeDocument/2006/relationships/customXml" Target="../ink/ink6232.xml"/><Relationship Id="rId252" Type="http://schemas.openxmlformats.org/officeDocument/2006/relationships/customXml" Target="../ink/ink6133.xml"/><Relationship Id="rId294" Type="http://schemas.openxmlformats.org/officeDocument/2006/relationships/customXml" Target="../ink/ink6154.xml"/><Relationship Id="rId308" Type="http://schemas.openxmlformats.org/officeDocument/2006/relationships/customXml" Target="../ink/ink6161.xml"/><Relationship Id="rId515" Type="http://schemas.openxmlformats.org/officeDocument/2006/relationships/customXml" Target="../ink/ink6266.xml"/><Relationship Id="rId47" Type="http://schemas.openxmlformats.org/officeDocument/2006/relationships/image" Target="../media/image5770.png"/><Relationship Id="rId89" Type="http://schemas.openxmlformats.org/officeDocument/2006/relationships/image" Target="../media/image5791.png"/><Relationship Id="rId112" Type="http://schemas.openxmlformats.org/officeDocument/2006/relationships/customXml" Target="../ink/ink6063.xml"/><Relationship Id="rId154" Type="http://schemas.openxmlformats.org/officeDocument/2006/relationships/customXml" Target="../ink/ink6084.xml"/><Relationship Id="rId361" Type="http://schemas.openxmlformats.org/officeDocument/2006/relationships/image" Target="../media/image5926.png"/><Relationship Id="rId196" Type="http://schemas.openxmlformats.org/officeDocument/2006/relationships/customXml" Target="../ink/ink6105.xml"/><Relationship Id="rId417" Type="http://schemas.openxmlformats.org/officeDocument/2006/relationships/image" Target="../media/image5952.png"/><Relationship Id="rId459" Type="http://schemas.openxmlformats.org/officeDocument/2006/relationships/image" Target="../media/image5973.png"/><Relationship Id="rId16" Type="http://schemas.openxmlformats.org/officeDocument/2006/relationships/customXml" Target="../ink/ink6015.xml"/><Relationship Id="rId221" Type="http://schemas.openxmlformats.org/officeDocument/2006/relationships/image" Target="../media/image5856.png"/><Relationship Id="rId263" Type="http://schemas.openxmlformats.org/officeDocument/2006/relationships/image" Target="../media/image5877.png"/><Relationship Id="rId319" Type="http://schemas.openxmlformats.org/officeDocument/2006/relationships/image" Target="../media/image5905.png"/><Relationship Id="rId470" Type="http://schemas.openxmlformats.org/officeDocument/2006/relationships/customXml" Target="../ink/ink6243.xml"/><Relationship Id="rId526" Type="http://schemas.openxmlformats.org/officeDocument/2006/relationships/image" Target="../media/image6006.png"/><Relationship Id="rId58" Type="http://schemas.openxmlformats.org/officeDocument/2006/relationships/customXml" Target="../ink/ink6036.xml"/><Relationship Id="rId123" Type="http://schemas.openxmlformats.org/officeDocument/2006/relationships/image" Target="../media/image5808.png"/><Relationship Id="rId330" Type="http://schemas.openxmlformats.org/officeDocument/2006/relationships/customXml" Target="../ink/ink6172.xml"/><Relationship Id="rId165" Type="http://schemas.openxmlformats.org/officeDocument/2006/relationships/image" Target="../media/image5829.png"/><Relationship Id="rId372" Type="http://schemas.openxmlformats.org/officeDocument/2006/relationships/image" Target="../media/image5930.png"/><Relationship Id="rId428" Type="http://schemas.openxmlformats.org/officeDocument/2006/relationships/customXml" Target="../ink/ink6222.xml"/><Relationship Id="rId232" Type="http://schemas.openxmlformats.org/officeDocument/2006/relationships/customXml" Target="../ink/ink6123.xml"/><Relationship Id="rId274" Type="http://schemas.openxmlformats.org/officeDocument/2006/relationships/customXml" Target="../ink/ink6144.xml"/><Relationship Id="rId481" Type="http://schemas.openxmlformats.org/officeDocument/2006/relationships/image" Target="../media/image5984.png"/><Relationship Id="rId27" Type="http://schemas.openxmlformats.org/officeDocument/2006/relationships/image" Target="../media/image5760.png"/><Relationship Id="rId69" Type="http://schemas.openxmlformats.org/officeDocument/2006/relationships/image" Target="../media/image5781.png"/><Relationship Id="rId134" Type="http://schemas.openxmlformats.org/officeDocument/2006/relationships/customXml" Target="../ink/ink6074.xml"/><Relationship Id="rId537" Type="http://schemas.openxmlformats.org/officeDocument/2006/relationships/image" Target="../media/image6011.png"/><Relationship Id="rId80" Type="http://schemas.openxmlformats.org/officeDocument/2006/relationships/customXml" Target="../ink/ink6047.xml"/><Relationship Id="rId176" Type="http://schemas.openxmlformats.org/officeDocument/2006/relationships/customXml" Target="../ink/ink6095.xml"/><Relationship Id="rId341" Type="http://schemas.openxmlformats.org/officeDocument/2006/relationships/image" Target="../media/image5916.png"/><Relationship Id="rId383" Type="http://schemas.openxmlformats.org/officeDocument/2006/relationships/image" Target="../media/image5935.png"/><Relationship Id="rId439" Type="http://schemas.openxmlformats.org/officeDocument/2006/relationships/image" Target="../media/image5963.png"/><Relationship Id="rId201" Type="http://schemas.openxmlformats.org/officeDocument/2006/relationships/image" Target="../media/image5846.png"/><Relationship Id="rId243" Type="http://schemas.openxmlformats.org/officeDocument/2006/relationships/image" Target="../media/image5867.png"/><Relationship Id="rId285" Type="http://schemas.openxmlformats.org/officeDocument/2006/relationships/image" Target="../media/image5888.png"/><Relationship Id="rId450" Type="http://schemas.openxmlformats.org/officeDocument/2006/relationships/customXml" Target="../ink/ink6233.xml"/><Relationship Id="rId506" Type="http://schemas.openxmlformats.org/officeDocument/2006/relationships/image" Target="../media/image5996.png"/><Relationship Id="rId38" Type="http://schemas.openxmlformats.org/officeDocument/2006/relationships/customXml" Target="../ink/ink6026.xml"/><Relationship Id="rId103" Type="http://schemas.openxmlformats.org/officeDocument/2006/relationships/image" Target="../media/image5798.png"/><Relationship Id="rId310" Type="http://schemas.openxmlformats.org/officeDocument/2006/relationships/customXml" Target="../ink/ink6162.xml"/><Relationship Id="rId492" Type="http://schemas.openxmlformats.org/officeDocument/2006/relationships/image" Target="../media/image5989.png"/><Relationship Id="rId91" Type="http://schemas.openxmlformats.org/officeDocument/2006/relationships/image" Target="../media/image5792.png"/><Relationship Id="rId145" Type="http://schemas.openxmlformats.org/officeDocument/2006/relationships/image" Target="../media/image5819.png"/><Relationship Id="rId187" Type="http://schemas.openxmlformats.org/officeDocument/2006/relationships/image" Target="../media/image5839.png"/><Relationship Id="rId352" Type="http://schemas.openxmlformats.org/officeDocument/2006/relationships/customXml" Target="../ink/ink6183.xml"/><Relationship Id="rId394" Type="http://schemas.openxmlformats.org/officeDocument/2006/relationships/customXml" Target="../ink/ink6205.xml"/><Relationship Id="rId408" Type="http://schemas.openxmlformats.org/officeDocument/2006/relationships/customXml" Target="../ink/ink6212.xml"/><Relationship Id="rId212" Type="http://schemas.openxmlformats.org/officeDocument/2006/relationships/customXml" Target="../ink/ink6113.xml"/><Relationship Id="rId254" Type="http://schemas.openxmlformats.org/officeDocument/2006/relationships/customXml" Target="../ink/ink6134.xml"/><Relationship Id="rId49" Type="http://schemas.openxmlformats.org/officeDocument/2006/relationships/image" Target="../media/image5771.png"/><Relationship Id="rId114" Type="http://schemas.openxmlformats.org/officeDocument/2006/relationships/customXml" Target="../ink/ink6064.xml"/><Relationship Id="rId296" Type="http://schemas.openxmlformats.org/officeDocument/2006/relationships/customXml" Target="../ink/ink6155.xml"/><Relationship Id="rId461" Type="http://schemas.openxmlformats.org/officeDocument/2006/relationships/image" Target="../media/image5974.png"/><Relationship Id="rId517" Type="http://schemas.openxmlformats.org/officeDocument/2006/relationships/customXml" Target="../ink/ink6267.xml"/><Relationship Id="rId60" Type="http://schemas.openxmlformats.org/officeDocument/2006/relationships/customXml" Target="../ink/ink6037.xml"/><Relationship Id="rId156" Type="http://schemas.openxmlformats.org/officeDocument/2006/relationships/customXml" Target="../ink/ink6085.xml"/><Relationship Id="rId198" Type="http://schemas.openxmlformats.org/officeDocument/2006/relationships/customXml" Target="../ink/ink6106.xml"/><Relationship Id="rId321" Type="http://schemas.openxmlformats.org/officeDocument/2006/relationships/image" Target="../media/image5906.png"/><Relationship Id="rId363" Type="http://schemas.openxmlformats.org/officeDocument/2006/relationships/image" Target="../media/image5927.png"/><Relationship Id="rId419" Type="http://schemas.openxmlformats.org/officeDocument/2006/relationships/image" Target="../media/image5953.png"/><Relationship Id="rId223" Type="http://schemas.openxmlformats.org/officeDocument/2006/relationships/image" Target="../media/image5857.png"/><Relationship Id="rId430" Type="http://schemas.openxmlformats.org/officeDocument/2006/relationships/customXml" Target="../ink/ink6223.xml"/><Relationship Id="rId18" Type="http://schemas.openxmlformats.org/officeDocument/2006/relationships/customXml" Target="../ink/ink6016.xml"/><Relationship Id="rId265" Type="http://schemas.openxmlformats.org/officeDocument/2006/relationships/image" Target="../media/image5878.png"/><Relationship Id="rId472" Type="http://schemas.openxmlformats.org/officeDocument/2006/relationships/customXml" Target="../ink/ink6244.xml"/><Relationship Id="rId528" Type="http://schemas.openxmlformats.org/officeDocument/2006/relationships/image" Target="../media/image6007.png"/><Relationship Id="rId125" Type="http://schemas.openxmlformats.org/officeDocument/2006/relationships/image" Target="../media/image5809.png"/><Relationship Id="rId167" Type="http://schemas.openxmlformats.org/officeDocument/2006/relationships/image" Target="../media/image5830.png"/><Relationship Id="rId332" Type="http://schemas.openxmlformats.org/officeDocument/2006/relationships/customXml" Target="../ink/ink6173.xml"/><Relationship Id="rId374" Type="http://schemas.openxmlformats.org/officeDocument/2006/relationships/customXml" Target="../ink/ink6195.xml"/><Relationship Id="rId71" Type="http://schemas.openxmlformats.org/officeDocument/2006/relationships/image" Target="../media/image5782.png"/><Relationship Id="rId234" Type="http://schemas.openxmlformats.org/officeDocument/2006/relationships/customXml" Target="../ink/ink6124.xml"/><Relationship Id="rId2" Type="http://schemas.openxmlformats.org/officeDocument/2006/relationships/customXml" Target="../ink/ink6008.xml"/><Relationship Id="rId29" Type="http://schemas.openxmlformats.org/officeDocument/2006/relationships/image" Target="../media/image5761.png"/><Relationship Id="rId276" Type="http://schemas.openxmlformats.org/officeDocument/2006/relationships/customXml" Target="../ink/ink6145.xml"/><Relationship Id="rId441" Type="http://schemas.openxmlformats.org/officeDocument/2006/relationships/image" Target="../media/image5964.png"/><Relationship Id="rId483" Type="http://schemas.openxmlformats.org/officeDocument/2006/relationships/image" Target="../media/image5985.png"/><Relationship Id="rId539" Type="http://schemas.openxmlformats.org/officeDocument/2006/relationships/image" Target="../media/image6012.png"/><Relationship Id="rId40" Type="http://schemas.openxmlformats.org/officeDocument/2006/relationships/customXml" Target="../ink/ink6027.xml"/><Relationship Id="rId136" Type="http://schemas.openxmlformats.org/officeDocument/2006/relationships/customXml" Target="../ink/ink6075.xml"/><Relationship Id="rId178" Type="http://schemas.openxmlformats.org/officeDocument/2006/relationships/customXml" Target="../ink/ink6096.xml"/><Relationship Id="rId301" Type="http://schemas.openxmlformats.org/officeDocument/2006/relationships/image" Target="../media/image5896.png"/><Relationship Id="rId343" Type="http://schemas.openxmlformats.org/officeDocument/2006/relationships/image" Target="../media/image5917.png"/><Relationship Id="rId82" Type="http://schemas.openxmlformats.org/officeDocument/2006/relationships/customXml" Target="../ink/ink6048.xml"/><Relationship Id="rId203" Type="http://schemas.openxmlformats.org/officeDocument/2006/relationships/image" Target="../media/image5847.png"/><Relationship Id="rId385" Type="http://schemas.openxmlformats.org/officeDocument/2006/relationships/image" Target="../media/image5936.png"/><Relationship Id="rId245" Type="http://schemas.openxmlformats.org/officeDocument/2006/relationships/image" Target="../media/image5868.png"/><Relationship Id="rId287" Type="http://schemas.openxmlformats.org/officeDocument/2006/relationships/image" Target="../media/image5889.png"/><Relationship Id="rId410" Type="http://schemas.openxmlformats.org/officeDocument/2006/relationships/customXml" Target="../ink/ink6213.xml"/><Relationship Id="rId452" Type="http://schemas.openxmlformats.org/officeDocument/2006/relationships/customXml" Target="../ink/ink6234.xml"/><Relationship Id="rId494" Type="http://schemas.openxmlformats.org/officeDocument/2006/relationships/image" Target="../media/image5990.png"/><Relationship Id="rId508" Type="http://schemas.openxmlformats.org/officeDocument/2006/relationships/image" Target="../media/image5997.png"/><Relationship Id="rId105" Type="http://schemas.openxmlformats.org/officeDocument/2006/relationships/image" Target="../media/image5799.png"/><Relationship Id="rId147" Type="http://schemas.openxmlformats.org/officeDocument/2006/relationships/image" Target="../media/image5820.png"/><Relationship Id="rId312" Type="http://schemas.openxmlformats.org/officeDocument/2006/relationships/customXml" Target="../ink/ink6163.xml"/><Relationship Id="rId354" Type="http://schemas.openxmlformats.org/officeDocument/2006/relationships/customXml" Target="../ink/ink6184.xml"/><Relationship Id="rId51" Type="http://schemas.openxmlformats.org/officeDocument/2006/relationships/image" Target="../media/image5772.png"/><Relationship Id="rId93" Type="http://schemas.openxmlformats.org/officeDocument/2006/relationships/image" Target="../media/image5793.png"/><Relationship Id="rId189" Type="http://schemas.openxmlformats.org/officeDocument/2006/relationships/image" Target="../media/image5840.png"/><Relationship Id="rId396" Type="http://schemas.openxmlformats.org/officeDocument/2006/relationships/customXml" Target="../ink/ink6206.xml"/><Relationship Id="rId214" Type="http://schemas.openxmlformats.org/officeDocument/2006/relationships/customXml" Target="../ink/ink6114.xml"/><Relationship Id="rId256" Type="http://schemas.openxmlformats.org/officeDocument/2006/relationships/customXml" Target="../ink/ink6135.xml"/><Relationship Id="rId298" Type="http://schemas.openxmlformats.org/officeDocument/2006/relationships/customXml" Target="../ink/ink6156.xml"/><Relationship Id="rId421" Type="http://schemas.openxmlformats.org/officeDocument/2006/relationships/image" Target="../media/image5954.png"/><Relationship Id="rId463" Type="http://schemas.openxmlformats.org/officeDocument/2006/relationships/image" Target="../media/image5975.png"/><Relationship Id="rId519" Type="http://schemas.openxmlformats.org/officeDocument/2006/relationships/customXml" Target="../ink/ink6268.xml"/><Relationship Id="rId116" Type="http://schemas.openxmlformats.org/officeDocument/2006/relationships/customXml" Target="../ink/ink6065.xml"/><Relationship Id="rId158" Type="http://schemas.openxmlformats.org/officeDocument/2006/relationships/customXml" Target="../ink/ink6086.xml"/><Relationship Id="rId323" Type="http://schemas.openxmlformats.org/officeDocument/2006/relationships/image" Target="../media/image5907.png"/><Relationship Id="rId530" Type="http://schemas.openxmlformats.org/officeDocument/2006/relationships/customXml" Target="../ink/ink6274.xml"/><Relationship Id="rId20" Type="http://schemas.openxmlformats.org/officeDocument/2006/relationships/customXml" Target="../ink/ink6017.xml"/><Relationship Id="rId62" Type="http://schemas.openxmlformats.org/officeDocument/2006/relationships/customXml" Target="../ink/ink6038.xml"/><Relationship Id="rId365" Type="http://schemas.openxmlformats.org/officeDocument/2006/relationships/image" Target="../media/image5928.png"/><Relationship Id="rId225" Type="http://schemas.openxmlformats.org/officeDocument/2006/relationships/image" Target="../media/image5858.png"/><Relationship Id="rId267" Type="http://schemas.openxmlformats.org/officeDocument/2006/relationships/image" Target="../media/image5879.png"/><Relationship Id="rId432" Type="http://schemas.openxmlformats.org/officeDocument/2006/relationships/customXml" Target="../ink/ink6224.xml"/><Relationship Id="rId474" Type="http://schemas.openxmlformats.org/officeDocument/2006/relationships/customXml" Target="../ink/ink6245.xml"/><Relationship Id="rId127" Type="http://schemas.openxmlformats.org/officeDocument/2006/relationships/image" Target="../media/image5810.png"/><Relationship Id="rId31" Type="http://schemas.openxmlformats.org/officeDocument/2006/relationships/image" Target="../media/image5762.png"/><Relationship Id="rId73" Type="http://schemas.openxmlformats.org/officeDocument/2006/relationships/image" Target="../media/image5783.png"/><Relationship Id="rId169" Type="http://schemas.openxmlformats.org/officeDocument/2006/relationships/image" Target="../media/image5831.png"/><Relationship Id="rId334" Type="http://schemas.openxmlformats.org/officeDocument/2006/relationships/customXml" Target="../ink/ink6174.xml"/><Relationship Id="rId376" Type="http://schemas.openxmlformats.org/officeDocument/2006/relationships/customXml" Target="../ink/ink6196.xml"/><Relationship Id="rId541" Type="http://schemas.openxmlformats.org/officeDocument/2006/relationships/image" Target="../media/image6013.png"/><Relationship Id="rId4" Type="http://schemas.openxmlformats.org/officeDocument/2006/relationships/customXml" Target="../ink/ink6009.xml"/><Relationship Id="rId180" Type="http://schemas.openxmlformats.org/officeDocument/2006/relationships/customXml" Target="../ink/ink6097.xml"/><Relationship Id="rId236" Type="http://schemas.openxmlformats.org/officeDocument/2006/relationships/customXml" Target="../ink/ink6125.xml"/><Relationship Id="rId278" Type="http://schemas.openxmlformats.org/officeDocument/2006/relationships/customXml" Target="../ink/ink6146.xml"/><Relationship Id="rId401" Type="http://schemas.openxmlformats.org/officeDocument/2006/relationships/image" Target="../media/image5944.png"/><Relationship Id="rId443" Type="http://schemas.openxmlformats.org/officeDocument/2006/relationships/image" Target="../media/image5965.png"/><Relationship Id="rId303" Type="http://schemas.openxmlformats.org/officeDocument/2006/relationships/image" Target="../media/image5897.png"/><Relationship Id="rId485" Type="http://schemas.openxmlformats.org/officeDocument/2006/relationships/customXml" Target="../ink/ink6251.xml"/><Relationship Id="rId42" Type="http://schemas.openxmlformats.org/officeDocument/2006/relationships/customXml" Target="../ink/ink6028.xml"/><Relationship Id="rId84" Type="http://schemas.openxmlformats.org/officeDocument/2006/relationships/customXml" Target="../ink/ink6049.xml"/><Relationship Id="rId138" Type="http://schemas.openxmlformats.org/officeDocument/2006/relationships/customXml" Target="../ink/ink6076.xml"/><Relationship Id="rId345" Type="http://schemas.openxmlformats.org/officeDocument/2006/relationships/image" Target="../media/image5918.png"/><Relationship Id="rId387" Type="http://schemas.openxmlformats.org/officeDocument/2006/relationships/image" Target="../media/image5937.png"/><Relationship Id="rId510" Type="http://schemas.openxmlformats.org/officeDocument/2006/relationships/image" Target="../media/image5998.png"/><Relationship Id="rId191" Type="http://schemas.openxmlformats.org/officeDocument/2006/relationships/image" Target="../media/image5841.png"/><Relationship Id="rId205" Type="http://schemas.openxmlformats.org/officeDocument/2006/relationships/image" Target="../media/image5848.png"/><Relationship Id="rId247" Type="http://schemas.openxmlformats.org/officeDocument/2006/relationships/image" Target="../media/image5869.png"/><Relationship Id="rId412" Type="http://schemas.openxmlformats.org/officeDocument/2006/relationships/customXml" Target="../ink/ink6214.xml"/><Relationship Id="rId107" Type="http://schemas.openxmlformats.org/officeDocument/2006/relationships/image" Target="../media/image5800.png"/><Relationship Id="rId289" Type="http://schemas.openxmlformats.org/officeDocument/2006/relationships/image" Target="../media/image5890.png"/><Relationship Id="rId454" Type="http://schemas.openxmlformats.org/officeDocument/2006/relationships/customXml" Target="../ink/ink6235.xml"/><Relationship Id="rId496" Type="http://schemas.openxmlformats.org/officeDocument/2006/relationships/image" Target="../media/image5991.png"/><Relationship Id="rId11" Type="http://schemas.openxmlformats.org/officeDocument/2006/relationships/image" Target="../media/image5752.png"/><Relationship Id="rId53" Type="http://schemas.openxmlformats.org/officeDocument/2006/relationships/image" Target="../media/image5773.png"/><Relationship Id="rId149" Type="http://schemas.openxmlformats.org/officeDocument/2006/relationships/image" Target="../media/image5821.png"/><Relationship Id="rId314" Type="http://schemas.openxmlformats.org/officeDocument/2006/relationships/customXml" Target="../ink/ink6164.xml"/><Relationship Id="rId356" Type="http://schemas.openxmlformats.org/officeDocument/2006/relationships/customXml" Target="../ink/ink6185.xml"/><Relationship Id="rId398" Type="http://schemas.openxmlformats.org/officeDocument/2006/relationships/customXml" Target="../ink/ink6207.xml"/><Relationship Id="rId521" Type="http://schemas.openxmlformats.org/officeDocument/2006/relationships/customXml" Target="../ink/ink6269.xml"/><Relationship Id="rId95" Type="http://schemas.openxmlformats.org/officeDocument/2006/relationships/image" Target="../media/image5794.png"/><Relationship Id="rId160" Type="http://schemas.openxmlformats.org/officeDocument/2006/relationships/customXml" Target="../ink/ink6087.xml"/><Relationship Id="rId216" Type="http://schemas.openxmlformats.org/officeDocument/2006/relationships/customXml" Target="../ink/ink6115.xml"/><Relationship Id="rId423" Type="http://schemas.openxmlformats.org/officeDocument/2006/relationships/image" Target="../media/image5955.png"/><Relationship Id="rId258" Type="http://schemas.openxmlformats.org/officeDocument/2006/relationships/customXml" Target="../ink/ink6136.xml"/><Relationship Id="rId465" Type="http://schemas.openxmlformats.org/officeDocument/2006/relationships/image" Target="../media/image5976.png"/><Relationship Id="rId22" Type="http://schemas.openxmlformats.org/officeDocument/2006/relationships/customXml" Target="../ink/ink6018.xml"/><Relationship Id="rId64" Type="http://schemas.openxmlformats.org/officeDocument/2006/relationships/customXml" Target="../ink/ink6039.xml"/><Relationship Id="rId118" Type="http://schemas.openxmlformats.org/officeDocument/2006/relationships/customXml" Target="../ink/ink6066.xml"/><Relationship Id="rId325" Type="http://schemas.openxmlformats.org/officeDocument/2006/relationships/image" Target="../media/image5908.png"/><Relationship Id="rId367" Type="http://schemas.openxmlformats.org/officeDocument/2006/relationships/image" Target="../media/image5478.png"/><Relationship Id="rId532" Type="http://schemas.openxmlformats.org/officeDocument/2006/relationships/customXml" Target="../ink/ink6275.xml"/><Relationship Id="rId171" Type="http://schemas.openxmlformats.org/officeDocument/2006/relationships/image" Target="../media/image5832.png"/><Relationship Id="rId227" Type="http://schemas.openxmlformats.org/officeDocument/2006/relationships/image" Target="../media/image5859.png"/><Relationship Id="rId269" Type="http://schemas.openxmlformats.org/officeDocument/2006/relationships/image" Target="../media/image5880.png"/><Relationship Id="rId434" Type="http://schemas.openxmlformats.org/officeDocument/2006/relationships/customXml" Target="../ink/ink6225.xml"/><Relationship Id="rId476" Type="http://schemas.openxmlformats.org/officeDocument/2006/relationships/customXml" Target="../ink/ink6246.xml"/><Relationship Id="rId33" Type="http://schemas.openxmlformats.org/officeDocument/2006/relationships/image" Target="../media/image5763.png"/><Relationship Id="rId129" Type="http://schemas.openxmlformats.org/officeDocument/2006/relationships/image" Target="../media/image5811.png"/><Relationship Id="rId280" Type="http://schemas.openxmlformats.org/officeDocument/2006/relationships/customXml" Target="../ink/ink6147.xml"/><Relationship Id="rId336" Type="http://schemas.openxmlformats.org/officeDocument/2006/relationships/customXml" Target="../ink/ink6175.xml"/><Relationship Id="rId501" Type="http://schemas.openxmlformats.org/officeDocument/2006/relationships/customXml" Target="../ink/ink6259.xml"/><Relationship Id="rId543" Type="http://schemas.openxmlformats.org/officeDocument/2006/relationships/image" Target="../media/image6014.png"/><Relationship Id="rId75" Type="http://schemas.openxmlformats.org/officeDocument/2006/relationships/image" Target="../media/image5784.png"/><Relationship Id="rId140" Type="http://schemas.openxmlformats.org/officeDocument/2006/relationships/customXml" Target="../ink/ink6077.xml"/><Relationship Id="rId182" Type="http://schemas.openxmlformats.org/officeDocument/2006/relationships/customXml" Target="../ink/ink6098.xml"/><Relationship Id="rId378" Type="http://schemas.openxmlformats.org/officeDocument/2006/relationships/customXml" Target="../ink/ink6197.xml"/><Relationship Id="rId403" Type="http://schemas.openxmlformats.org/officeDocument/2006/relationships/image" Target="../media/image5945.png"/><Relationship Id="rId6" Type="http://schemas.openxmlformats.org/officeDocument/2006/relationships/customXml" Target="../ink/ink6010.xml"/><Relationship Id="rId238" Type="http://schemas.openxmlformats.org/officeDocument/2006/relationships/customXml" Target="../ink/ink6126.xml"/><Relationship Id="rId445" Type="http://schemas.openxmlformats.org/officeDocument/2006/relationships/image" Target="../media/image5966.png"/><Relationship Id="rId487" Type="http://schemas.openxmlformats.org/officeDocument/2006/relationships/customXml" Target="../ink/ink6252.xml"/><Relationship Id="rId291" Type="http://schemas.openxmlformats.org/officeDocument/2006/relationships/image" Target="../media/image5891.png"/><Relationship Id="rId305" Type="http://schemas.openxmlformats.org/officeDocument/2006/relationships/image" Target="../media/image5898.png"/><Relationship Id="rId347" Type="http://schemas.openxmlformats.org/officeDocument/2006/relationships/image" Target="../media/image5919.png"/><Relationship Id="rId512" Type="http://schemas.openxmlformats.org/officeDocument/2006/relationships/image" Target="../media/image5999.png"/><Relationship Id="rId44" Type="http://schemas.openxmlformats.org/officeDocument/2006/relationships/customXml" Target="../ink/ink6029.xml"/><Relationship Id="rId86" Type="http://schemas.openxmlformats.org/officeDocument/2006/relationships/customXml" Target="../ink/ink6050.xml"/><Relationship Id="rId151" Type="http://schemas.openxmlformats.org/officeDocument/2006/relationships/image" Target="../media/image5822.png"/><Relationship Id="rId389" Type="http://schemas.openxmlformats.org/officeDocument/2006/relationships/image" Target="../media/image5938.png"/><Relationship Id="rId193" Type="http://schemas.openxmlformats.org/officeDocument/2006/relationships/image" Target="../media/image5842.png"/><Relationship Id="rId207" Type="http://schemas.openxmlformats.org/officeDocument/2006/relationships/image" Target="../media/image5849.png"/><Relationship Id="rId249" Type="http://schemas.openxmlformats.org/officeDocument/2006/relationships/image" Target="../media/image5870.png"/><Relationship Id="rId414" Type="http://schemas.openxmlformats.org/officeDocument/2006/relationships/customXml" Target="../ink/ink6215.xml"/><Relationship Id="rId456" Type="http://schemas.openxmlformats.org/officeDocument/2006/relationships/customXml" Target="../ink/ink6236.xml"/><Relationship Id="rId498" Type="http://schemas.openxmlformats.org/officeDocument/2006/relationships/image" Target="../media/image5992.png"/><Relationship Id="rId13" Type="http://schemas.openxmlformats.org/officeDocument/2006/relationships/image" Target="../media/image5753.png"/><Relationship Id="rId109" Type="http://schemas.openxmlformats.org/officeDocument/2006/relationships/image" Target="../media/image5801.png"/><Relationship Id="rId260" Type="http://schemas.openxmlformats.org/officeDocument/2006/relationships/customXml" Target="../ink/ink6137.xml"/><Relationship Id="rId316" Type="http://schemas.openxmlformats.org/officeDocument/2006/relationships/customXml" Target="../ink/ink6165.xml"/><Relationship Id="rId523" Type="http://schemas.openxmlformats.org/officeDocument/2006/relationships/customXml" Target="../ink/ink6270.xml"/><Relationship Id="rId55" Type="http://schemas.openxmlformats.org/officeDocument/2006/relationships/image" Target="../media/image5774.png"/><Relationship Id="rId97" Type="http://schemas.openxmlformats.org/officeDocument/2006/relationships/image" Target="../media/image5795.png"/><Relationship Id="rId120" Type="http://schemas.openxmlformats.org/officeDocument/2006/relationships/customXml" Target="../ink/ink6067.xml"/><Relationship Id="rId358" Type="http://schemas.openxmlformats.org/officeDocument/2006/relationships/customXml" Target="../ink/ink6186.xml"/><Relationship Id="rId162" Type="http://schemas.openxmlformats.org/officeDocument/2006/relationships/customXml" Target="../ink/ink6088.xml"/><Relationship Id="rId218" Type="http://schemas.openxmlformats.org/officeDocument/2006/relationships/customXml" Target="../ink/ink6116.xml"/><Relationship Id="rId425" Type="http://schemas.openxmlformats.org/officeDocument/2006/relationships/image" Target="../media/image5956.png"/><Relationship Id="rId467" Type="http://schemas.openxmlformats.org/officeDocument/2006/relationships/image" Target="../media/image5977.png"/><Relationship Id="rId271" Type="http://schemas.openxmlformats.org/officeDocument/2006/relationships/image" Target="../media/image5881.png"/><Relationship Id="rId24" Type="http://schemas.openxmlformats.org/officeDocument/2006/relationships/customXml" Target="../ink/ink6019.xml"/><Relationship Id="rId66" Type="http://schemas.openxmlformats.org/officeDocument/2006/relationships/customXml" Target="../ink/ink6040.xml"/><Relationship Id="rId131" Type="http://schemas.openxmlformats.org/officeDocument/2006/relationships/image" Target="../media/image5812.png"/><Relationship Id="rId327" Type="http://schemas.openxmlformats.org/officeDocument/2006/relationships/image" Target="../media/image5909.png"/><Relationship Id="rId369" Type="http://schemas.openxmlformats.org/officeDocument/2006/relationships/image" Target="../media/image5929.png"/><Relationship Id="rId534" Type="http://schemas.openxmlformats.org/officeDocument/2006/relationships/customXml" Target="../ink/ink6276.xml"/><Relationship Id="rId173" Type="http://schemas.openxmlformats.org/officeDocument/2006/relationships/image" Target="../media/image5833.png"/><Relationship Id="rId229" Type="http://schemas.openxmlformats.org/officeDocument/2006/relationships/image" Target="../media/image5860.png"/><Relationship Id="rId380" Type="http://schemas.openxmlformats.org/officeDocument/2006/relationships/customXml" Target="../ink/ink6198.xml"/><Relationship Id="rId436" Type="http://schemas.openxmlformats.org/officeDocument/2006/relationships/customXml" Target="../ink/ink6226.xml"/><Relationship Id="rId240" Type="http://schemas.openxmlformats.org/officeDocument/2006/relationships/customXml" Target="../ink/ink6127.xml"/><Relationship Id="rId478" Type="http://schemas.openxmlformats.org/officeDocument/2006/relationships/customXml" Target="../ink/ink6247.xml"/><Relationship Id="rId35" Type="http://schemas.openxmlformats.org/officeDocument/2006/relationships/image" Target="../media/image5764.png"/><Relationship Id="rId77" Type="http://schemas.openxmlformats.org/officeDocument/2006/relationships/image" Target="../media/image5785.png"/><Relationship Id="rId100" Type="http://schemas.openxmlformats.org/officeDocument/2006/relationships/customXml" Target="../ink/ink6057.xml"/><Relationship Id="rId282" Type="http://schemas.openxmlformats.org/officeDocument/2006/relationships/customXml" Target="../ink/ink6148.xml"/><Relationship Id="rId338" Type="http://schemas.openxmlformats.org/officeDocument/2006/relationships/customXml" Target="../ink/ink6176.xml"/><Relationship Id="rId503" Type="http://schemas.openxmlformats.org/officeDocument/2006/relationships/customXml" Target="../ink/ink6260.xml"/><Relationship Id="rId545" Type="http://schemas.openxmlformats.org/officeDocument/2006/relationships/image" Target="../media/image6015.png"/><Relationship Id="rId8" Type="http://schemas.openxmlformats.org/officeDocument/2006/relationships/customXml" Target="../ink/ink6011.xml"/><Relationship Id="rId142" Type="http://schemas.openxmlformats.org/officeDocument/2006/relationships/customXml" Target="../ink/ink6078.xml"/><Relationship Id="rId184" Type="http://schemas.openxmlformats.org/officeDocument/2006/relationships/customXml" Target="../ink/ink6099.xml"/><Relationship Id="rId391" Type="http://schemas.openxmlformats.org/officeDocument/2006/relationships/image" Target="../media/image5939.png"/><Relationship Id="rId405" Type="http://schemas.openxmlformats.org/officeDocument/2006/relationships/image" Target="../media/image5946.png"/><Relationship Id="rId447" Type="http://schemas.openxmlformats.org/officeDocument/2006/relationships/image" Target="../media/image5967.png"/><Relationship Id="rId251" Type="http://schemas.openxmlformats.org/officeDocument/2006/relationships/image" Target="../media/image5871.png"/><Relationship Id="rId489" Type="http://schemas.openxmlformats.org/officeDocument/2006/relationships/customXml" Target="../ink/ink6253.xml"/><Relationship Id="rId46" Type="http://schemas.openxmlformats.org/officeDocument/2006/relationships/customXml" Target="../ink/ink6030.xml"/><Relationship Id="rId293" Type="http://schemas.openxmlformats.org/officeDocument/2006/relationships/image" Target="../media/image5892.png"/><Relationship Id="rId307" Type="http://schemas.openxmlformats.org/officeDocument/2006/relationships/image" Target="../media/image5899.png"/><Relationship Id="rId349" Type="http://schemas.openxmlformats.org/officeDocument/2006/relationships/image" Target="../media/image5920.png"/><Relationship Id="rId514" Type="http://schemas.openxmlformats.org/officeDocument/2006/relationships/image" Target="../media/image6000.png"/><Relationship Id="rId88" Type="http://schemas.openxmlformats.org/officeDocument/2006/relationships/customXml" Target="../ink/ink6051.xml"/><Relationship Id="rId111" Type="http://schemas.openxmlformats.org/officeDocument/2006/relationships/image" Target="../media/image5802.png"/><Relationship Id="rId153" Type="http://schemas.openxmlformats.org/officeDocument/2006/relationships/image" Target="../media/image5823.png"/><Relationship Id="rId195" Type="http://schemas.openxmlformats.org/officeDocument/2006/relationships/image" Target="../media/image5843.png"/><Relationship Id="rId209" Type="http://schemas.openxmlformats.org/officeDocument/2006/relationships/image" Target="../media/image5850.png"/><Relationship Id="rId360" Type="http://schemas.openxmlformats.org/officeDocument/2006/relationships/customXml" Target="../ink/ink6187.xml"/><Relationship Id="rId416" Type="http://schemas.openxmlformats.org/officeDocument/2006/relationships/customXml" Target="../ink/ink6216.xml"/><Relationship Id="rId220" Type="http://schemas.openxmlformats.org/officeDocument/2006/relationships/customXml" Target="../ink/ink6117.xml"/><Relationship Id="rId458" Type="http://schemas.openxmlformats.org/officeDocument/2006/relationships/customXml" Target="../ink/ink6237.xml"/><Relationship Id="rId15" Type="http://schemas.openxmlformats.org/officeDocument/2006/relationships/image" Target="../media/image5754.png"/><Relationship Id="rId57" Type="http://schemas.openxmlformats.org/officeDocument/2006/relationships/image" Target="../media/image5775.png"/><Relationship Id="rId262" Type="http://schemas.openxmlformats.org/officeDocument/2006/relationships/customXml" Target="../ink/ink6138.xml"/><Relationship Id="rId318" Type="http://schemas.openxmlformats.org/officeDocument/2006/relationships/customXml" Target="../ink/ink6166.xml"/><Relationship Id="rId525" Type="http://schemas.openxmlformats.org/officeDocument/2006/relationships/customXml" Target="../ink/ink6271.xml"/><Relationship Id="rId99" Type="http://schemas.openxmlformats.org/officeDocument/2006/relationships/image" Target="../media/image5796.png"/><Relationship Id="rId122" Type="http://schemas.openxmlformats.org/officeDocument/2006/relationships/customXml" Target="../ink/ink6068.xml"/><Relationship Id="rId164" Type="http://schemas.openxmlformats.org/officeDocument/2006/relationships/customXml" Target="../ink/ink6089.xml"/><Relationship Id="rId371" Type="http://schemas.openxmlformats.org/officeDocument/2006/relationships/customXml" Target="../ink/ink6193.xml"/><Relationship Id="rId427" Type="http://schemas.openxmlformats.org/officeDocument/2006/relationships/image" Target="../media/image5957.png"/><Relationship Id="rId469" Type="http://schemas.openxmlformats.org/officeDocument/2006/relationships/image" Target="../media/image5978.png"/><Relationship Id="rId26" Type="http://schemas.openxmlformats.org/officeDocument/2006/relationships/customXml" Target="../ink/ink6020.xml"/><Relationship Id="rId231" Type="http://schemas.openxmlformats.org/officeDocument/2006/relationships/image" Target="../media/image5861.png"/><Relationship Id="rId273" Type="http://schemas.openxmlformats.org/officeDocument/2006/relationships/image" Target="../media/image5882.png"/><Relationship Id="rId329" Type="http://schemas.openxmlformats.org/officeDocument/2006/relationships/image" Target="../media/image5910.png"/><Relationship Id="rId480" Type="http://schemas.openxmlformats.org/officeDocument/2006/relationships/customXml" Target="../ink/ink6248.xml"/><Relationship Id="rId536" Type="http://schemas.openxmlformats.org/officeDocument/2006/relationships/customXml" Target="../ink/ink6277.xml"/><Relationship Id="rId68" Type="http://schemas.openxmlformats.org/officeDocument/2006/relationships/customXml" Target="../ink/ink6041.xml"/><Relationship Id="rId133" Type="http://schemas.openxmlformats.org/officeDocument/2006/relationships/image" Target="../media/image5813.png"/><Relationship Id="rId175" Type="http://schemas.openxmlformats.org/officeDocument/2006/relationships/image" Target="../media/image5834.png"/><Relationship Id="rId340" Type="http://schemas.openxmlformats.org/officeDocument/2006/relationships/customXml" Target="../ink/ink6177.xml"/><Relationship Id="rId200" Type="http://schemas.openxmlformats.org/officeDocument/2006/relationships/customXml" Target="../ink/ink6107.xml"/><Relationship Id="rId382" Type="http://schemas.openxmlformats.org/officeDocument/2006/relationships/customXml" Target="../ink/ink6199.xml"/><Relationship Id="rId438" Type="http://schemas.openxmlformats.org/officeDocument/2006/relationships/customXml" Target="../ink/ink6227.xml"/><Relationship Id="rId242" Type="http://schemas.openxmlformats.org/officeDocument/2006/relationships/customXml" Target="../ink/ink6128.xml"/><Relationship Id="rId284" Type="http://schemas.openxmlformats.org/officeDocument/2006/relationships/customXml" Target="../ink/ink6149.xml"/><Relationship Id="rId491" Type="http://schemas.openxmlformats.org/officeDocument/2006/relationships/customXml" Target="../ink/ink6254.xml"/><Relationship Id="rId505" Type="http://schemas.openxmlformats.org/officeDocument/2006/relationships/customXml" Target="../ink/ink6261.xml"/><Relationship Id="rId37" Type="http://schemas.openxmlformats.org/officeDocument/2006/relationships/image" Target="../media/image5765.png"/><Relationship Id="rId79" Type="http://schemas.openxmlformats.org/officeDocument/2006/relationships/image" Target="../media/image5786.png"/><Relationship Id="rId102" Type="http://schemas.openxmlformats.org/officeDocument/2006/relationships/customXml" Target="../ink/ink6058.xml"/><Relationship Id="rId144" Type="http://schemas.openxmlformats.org/officeDocument/2006/relationships/customXml" Target="../ink/ink6079.xml"/><Relationship Id="rId547" Type="http://schemas.openxmlformats.org/officeDocument/2006/relationships/image" Target="../media/image6016.png"/><Relationship Id="rId90" Type="http://schemas.openxmlformats.org/officeDocument/2006/relationships/customXml" Target="../ink/ink6052.xml"/><Relationship Id="rId186" Type="http://schemas.openxmlformats.org/officeDocument/2006/relationships/customXml" Target="../ink/ink6100.xml"/><Relationship Id="rId351" Type="http://schemas.openxmlformats.org/officeDocument/2006/relationships/image" Target="../media/image5921.png"/><Relationship Id="rId393" Type="http://schemas.openxmlformats.org/officeDocument/2006/relationships/image" Target="../media/image5940.png"/><Relationship Id="rId407" Type="http://schemas.openxmlformats.org/officeDocument/2006/relationships/image" Target="../media/image5947.png"/><Relationship Id="rId449" Type="http://schemas.openxmlformats.org/officeDocument/2006/relationships/image" Target="../media/image5968.png"/><Relationship Id="rId211" Type="http://schemas.openxmlformats.org/officeDocument/2006/relationships/image" Target="../media/image5851.png"/><Relationship Id="rId253" Type="http://schemas.openxmlformats.org/officeDocument/2006/relationships/image" Target="../media/image5872.png"/><Relationship Id="rId295" Type="http://schemas.openxmlformats.org/officeDocument/2006/relationships/image" Target="../media/image5893.png"/><Relationship Id="rId309" Type="http://schemas.openxmlformats.org/officeDocument/2006/relationships/image" Target="../media/image5900.png"/><Relationship Id="rId460" Type="http://schemas.openxmlformats.org/officeDocument/2006/relationships/customXml" Target="../ink/ink6238.xml"/><Relationship Id="rId516" Type="http://schemas.openxmlformats.org/officeDocument/2006/relationships/image" Target="../media/image6001.png"/><Relationship Id="rId48" Type="http://schemas.openxmlformats.org/officeDocument/2006/relationships/customXml" Target="../ink/ink6031.xml"/><Relationship Id="rId113" Type="http://schemas.openxmlformats.org/officeDocument/2006/relationships/image" Target="../media/image5803.png"/><Relationship Id="rId320" Type="http://schemas.openxmlformats.org/officeDocument/2006/relationships/customXml" Target="../ink/ink6167.xml"/><Relationship Id="rId155" Type="http://schemas.openxmlformats.org/officeDocument/2006/relationships/image" Target="../media/image5824.png"/><Relationship Id="rId197" Type="http://schemas.openxmlformats.org/officeDocument/2006/relationships/image" Target="../media/image5844.png"/><Relationship Id="rId362" Type="http://schemas.openxmlformats.org/officeDocument/2006/relationships/customXml" Target="../ink/ink6188.xml"/><Relationship Id="rId418" Type="http://schemas.openxmlformats.org/officeDocument/2006/relationships/customXml" Target="../ink/ink6217.xml"/><Relationship Id="rId222" Type="http://schemas.openxmlformats.org/officeDocument/2006/relationships/customXml" Target="../ink/ink6118.xml"/><Relationship Id="rId264" Type="http://schemas.openxmlformats.org/officeDocument/2006/relationships/customXml" Target="../ink/ink6139.xml"/><Relationship Id="rId471" Type="http://schemas.openxmlformats.org/officeDocument/2006/relationships/image" Target="../media/image5979.png"/><Relationship Id="rId17" Type="http://schemas.openxmlformats.org/officeDocument/2006/relationships/image" Target="../media/image5755.png"/><Relationship Id="rId59" Type="http://schemas.openxmlformats.org/officeDocument/2006/relationships/image" Target="../media/image5776.png"/><Relationship Id="rId124" Type="http://schemas.openxmlformats.org/officeDocument/2006/relationships/customXml" Target="../ink/ink6069.xml"/><Relationship Id="rId527" Type="http://schemas.openxmlformats.org/officeDocument/2006/relationships/customXml" Target="../ink/ink6272.xml"/><Relationship Id="rId70" Type="http://schemas.openxmlformats.org/officeDocument/2006/relationships/customXml" Target="../ink/ink6042.xml"/><Relationship Id="rId166" Type="http://schemas.openxmlformats.org/officeDocument/2006/relationships/customXml" Target="../ink/ink6090.xml"/><Relationship Id="rId331" Type="http://schemas.openxmlformats.org/officeDocument/2006/relationships/image" Target="../media/image5911.png"/><Relationship Id="rId373" Type="http://schemas.openxmlformats.org/officeDocument/2006/relationships/customXml" Target="../ink/ink6194.xml"/><Relationship Id="rId429" Type="http://schemas.openxmlformats.org/officeDocument/2006/relationships/image" Target="../media/image595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5862.png"/><Relationship Id="rId440" Type="http://schemas.openxmlformats.org/officeDocument/2006/relationships/customXml" Target="../ink/ink6228.xml"/><Relationship Id="rId28" Type="http://schemas.openxmlformats.org/officeDocument/2006/relationships/customXml" Target="../ink/ink6021.xml"/><Relationship Id="rId275" Type="http://schemas.openxmlformats.org/officeDocument/2006/relationships/image" Target="../media/image5883.png"/><Relationship Id="rId300" Type="http://schemas.openxmlformats.org/officeDocument/2006/relationships/customXml" Target="../ink/ink6157.xml"/><Relationship Id="rId482" Type="http://schemas.openxmlformats.org/officeDocument/2006/relationships/customXml" Target="../ink/ink6249.xml"/><Relationship Id="rId538" Type="http://schemas.openxmlformats.org/officeDocument/2006/relationships/customXml" Target="../ink/ink6278.xml"/><Relationship Id="rId81" Type="http://schemas.openxmlformats.org/officeDocument/2006/relationships/image" Target="../media/image5787.png"/><Relationship Id="rId135" Type="http://schemas.openxmlformats.org/officeDocument/2006/relationships/image" Target="../media/image5814.png"/><Relationship Id="rId177" Type="http://schemas.openxmlformats.org/officeDocument/2006/relationships/image" Target="../media/image5835.png"/><Relationship Id="rId342" Type="http://schemas.openxmlformats.org/officeDocument/2006/relationships/customXml" Target="../ink/ink6178.xml"/><Relationship Id="rId384" Type="http://schemas.openxmlformats.org/officeDocument/2006/relationships/customXml" Target="../ink/ink6200.xml"/><Relationship Id="rId202" Type="http://schemas.openxmlformats.org/officeDocument/2006/relationships/customXml" Target="../ink/ink6108.xml"/><Relationship Id="rId244" Type="http://schemas.openxmlformats.org/officeDocument/2006/relationships/customXml" Target="../ink/ink6129.xml"/><Relationship Id="rId39" Type="http://schemas.openxmlformats.org/officeDocument/2006/relationships/image" Target="../media/image5766.png"/><Relationship Id="rId286" Type="http://schemas.openxmlformats.org/officeDocument/2006/relationships/customXml" Target="../ink/ink6150.xml"/><Relationship Id="rId451" Type="http://schemas.openxmlformats.org/officeDocument/2006/relationships/image" Target="../media/image5969.png"/><Relationship Id="rId493" Type="http://schemas.openxmlformats.org/officeDocument/2006/relationships/customXml" Target="../ink/ink6255.xml"/><Relationship Id="rId507" Type="http://schemas.openxmlformats.org/officeDocument/2006/relationships/customXml" Target="../ink/ink6262.xml"/><Relationship Id="rId50" Type="http://schemas.openxmlformats.org/officeDocument/2006/relationships/customXml" Target="../ink/ink6032.xml"/><Relationship Id="rId104" Type="http://schemas.openxmlformats.org/officeDocument/2006/relationships/customXml" Target="../ink/ink6059.xml"/><Relationship Id="rId146" Type="http://schemas.openxmlformats.org/officeDocument/2006/relationships/customXml" Target="../ink/ink6080.xml"/><Relationship Id="rId188" Type="http://schemas.openxmlformats.org/officeDocument/2006/relationships/customXml" Target="../ink/ink6101.xml"/><Relationship Id="rId311" Type="http://schemas.openxmlformats.org/officeDocument/2006/relationships/image" Target="../media/image5901.png"/><Relationship Id="rId353" Type="http://schemas.openxmlformats.org/officeDocument/2006/relationships/image" Target="../media/image5922.png"/><Relationship Id="rId395" Type="http://schemas.openxmlformats.org/officeDocument/2006/relationships/image" Target="../media/image5941.png"/><Relationship Id="rId409" Type="http://schemas.openxmlformats.org/officeDocument/2006/relationships/image" Target="../media/image5948.png"/><Relationship Id="rId92" Type="http://schemas.openxmlformats.org/officeDocument/2006/relationships/customXml" Target="../ink/ink6053.xml"/><Relationship Id="rId213" Type="http://schemas.openxmlformats.org/officeDocument/2006/relationships/image" Target="../media/image5852.png"/><Relationship Id="rId420" Type="http://schemas.openxmlformats.org/officeDocument/2006/relationships/customXml" Target="../ink/ink6218.xml"/><Relationship Id="rId255" Type="http://schemas.openxmlformats.org/officeDocument/2006/relationships/image" Target="../media/image5873.png"/><Relationship Id="rId297" Type="http://schemas.openxmlformats.org/officeDocument/2006/relationships/image" Target="../media/image5894.png"/><Relationship Id="rId462" Type="http://schemas.openxmlformats.org/officeDocument/2006/relationships/customXml" Target="../ink/ink6239.xml"/><Relationship Id="rId518" Type="http://schemas.openxmlformats.org/officeDocument/2006/relationships/image" Target="../media/image6002.png"/><Relationship Id="rId115" Type="http://schemas.openxmlformats.org/officeDocument/2006/relationships/image" Target="../media/image5804.png"/><Relationship Id="rId157" Type="http://schemas.openxmlformats.org/officeDocument/2006/relationships/image" Target="../media/image5825.png"/><Relationship Id="rId322" Type="http://schemas.openxmlformats.org/officeDocument/2006/relationships/customXml" Target="../ink/ink6168.xml"/><Relationship Id="rId364" Type="http://schemas.openxmlformats.org/officeDocument/2006/relationships/customXml" Target="../ink/ink6189.xml"/><Relationship Id="rId61" Type="http://schemas.openxmlformats.org/officeDocument/2006/relationships/image" Target="../media/image5777.png"/><Relationship Id="rId199" Type="http://schemas.openxmlformats.org/officeDocument/2006/relationships/image" Target="../media/image5845.png"/><Relationship Id="rId19" Type="http://schemas.openxmlformats.org/officeDocument/2006/relationships/image" Target="../media/image5756.png"/><Relationship Id="rId224" Type="http://schemas.openxmlformats.org/officeDocument/2006/relationships/customXml" Target="../ink/ink6119.xml"/><Relationship Id="rId266" Type="http://schemas.openxmlformats.org/officeDocument/2006/relationships/customXml" Target="../ink/ink6140.xml"/><Relationship Id="rId431" Type="http://schemas.openxmlformats.org/officeDocument/2006/relationships/image" Target="../media/image5959.png"/><Relationship Id="rId473" Type="http://schemas.openxmlformats.org/officeDocument/2006/relationships/image" Target="../media/image5980.png"/><Relationship Id="rId529" Type="http://schemas.openxmlformats.org/officeDocument/2006/relationships/customXml" Target="../ink/ink6273.xml"/><Relationship Id="rId30" Type="http://schemas.openxmlformats.org/officeDocument/2006/relationships/customXml" Target="../ink/ink6022.xml"/><Relationship Id="rId126" Type="http://schemas.openxmlformats.org/officeDocument/2006/relationships/customXml" Target="../ink/ink6070.xml"/><Relationship Id="rId168" Type="http://schemas.openxmlformats.org/officeDocument/2006/relationships/customXml" Target="../ink/ink6091.xml"/><Relationship Id="rId333" Type="http://schemas.openxmlformats.org/officeDocument/2006/relationships/image" Target="../media/image5912.png"/><Relationship Id="rId540" Type="http://schemas.openxmlformats.org/officeDocument/2006/relationships/customXml" Target="../ink/ink6279.xml"/><Relationship Id="rId72" Type="http://schemas.openxmlformats.org/officeDocument/2006/relationships/customXml" Target="../ink/ink6043.xml"/><Relationship Id="rId375" Type="http://schemas.openxmlformats.org/officeDocument/2006/relationships/image" Target="../media/image5931.png"/><Relationship Id="rId3" Type="http://schemas.openxmlformats.org/officeDocument/2006/relationships/image" Target="../media/image5748.png"/><Relationship Id="rId235" Type="http://schemas.openxmlformats.org/officeDocument/2006/relationships/image" Target="../media/image5863.png"/><Relationship Id="rId277" Type="http://schemas.openxmlformats.org/officeDocument/2006/relationships/image" Target="../media/image5884.png"/><Relationship Id="rId400" Type="http://schemas.openxmlformats.org/officeDocument/2006/relationships/customXml" Target="../ink/ink6208.xml"/><Relationship Id="rId442" Type="http://schemas.openxmlformats.org/officeDocument/2006/relationships/customXml" Target="../ink/ink6229.xml"/><Relationship Id="rId484" Type="http://schemas.openxmlformats.org/officeDocument/2006/relationships/customXml" Target="../ink/ink6250.xml"/><Relationship Id="rId137" Type="http://schemas.openxmlformats.org/officeDocument/2006/relationships/image" Target="../media/image5815.png"/><Relationship Id="rId302" Type="http://schemas.openxmlformats.org/officeDocument/2006/relationships/customXml" Target="../ink/ink6158.xml"/><Relationship Id="rId344" Type="http://schemas.openxmlformats.org/officeDocument/2006/relationships/customXml" Target="../ink/ink6179.xml"/><Relationship Id="rId41" Type="http://schemas.openxmlformats.org/officeDocument/2006/relationships/image" Target="../media/image5767.png"/><Relationship Id="rId83" Type="http://schemas.openxmlformats.org/officeDocument/2006/relationships/image" Target="../media/image5788.png"/><Relationship Id="rId179" Type="http://schemas.openxmlformats.org/officeDocument/2006/relationships/image" Target="../media/image5836.png"/><Relationship Id="rId386" Type="http://schemas.openxmlformats.org/officeDocument/2006/relationships/customXml" Target="../ink/ink6201.xml"/><Relationship Id="rId190" Type="http://schemas.openxmlformats.org/officeDocument/2006/relationships/customXml" Target="../ink/ink6102.xml"/><Relationship Id="rId204" Type="http://schemas.openxmlformats.org/officeDocument/2006/relationships/customXml" Target="../ink/ink6109.xml"/><Relationship Id="rId246" Type="http://schemas.openxmlformats.org/officeDocument/2006/relationships/customXml" Target="../ink/ink6130.xml"/><Relationship Id="rId288" Type="http://schemas.openxmlformats.org/officeDocument/2006/relationships/customXml" Target="../ink/ink6151.xml"/><Relationship Id="rId411" Type="http://schemas.openxmlformats.org/officeDocument/2006/relationships/image" Target="../media/image5949.png"/><Relationship Id="rId453" Type="http://schemas.openxmlformats.org/officeDocument/2006/relationships/image" Target="../media/image5970.png"/><Relationship Id="rId509" Type="http://schemas.openxmlformats.org/officeDocument/2006/relationships/customXml" Target="../ink/ink6263.xml"/><Relationship Id="rId106" Type="http://schemas.openxmlformats.org/officeDocument/2006/relationships/customXml" Target="../ink/ink6060.xml"/><Relationship Id="rId313" Type="http://schemas.openxmlformats.org/officeDocument/2006/relationships/image" Target="../media/image5902.png"/><Relationship Id="rId495" Type="http://schemas.openxmlformats.org/officeDocument/2006/relationships/customXml" Target="../ink/ink6256.xml"/><Relationship Id="rId10" Type="http://schemas.openxmlformats.org/officeDocument/2006/relationships/customXml" Target="../ink/ink6012.xml"/><Relationship Id="rId52" Type="http://schemas.openxmlformats.org/officeDocument/2006/relationships/customXml" Target="../ink/ink6033.xml"/><Relationship Id="rId94" Type="http://schemas.openxmlformats.org/officeDocument/2006/relationships/customXml" Target="../ink/ink6054.xml"/><Relationship Id="rId148" Type="http://schemas.openxmlformats.org/officeDocument/2006/relationships/customXml" Target="../ink/ink6081.xml"/><Relationship Id="rId355" Type="http://schemas.openxmlformats.org/officeDocument/2006/relationships/image" Target="../media/image5923.png"/><Relationship Id="rId397" Type="http://schemas.openxmlformats.org/officeDocument/2006/relationships/image" Target="../media/image5942.png"/><Relationship Id="rId520" Type="http://schemas.openxmlformats.org/officeDocument/2006/relationships/image" Target="../media/image6003.png"/><Relationship Id="rId215" Type="http://schemas.openxmlformats.org/officeDocument/2006/relationships/image" Target="../media/image5853.png"/><Relationship Id="rId257" Type="http://schemas.openxmlformats.org/officeDocument/2006/relationships/image" Target="../media/image5874.png"/><Relationship Id="rId422" Type="http://schemas.openxmlformats.org/officeDocument/2006/relationships/customXml" Target="../ink/ink6219.xml"/><Relationship Id="rId464" Type="http://schemas.openxmlformats.org/officeDocument/2006/relationships/customXml" Target="../ink/ink6240.xml"/><Relationship Id="rId299" Type="http://schemas.openxmlformats.org/officeDocument/2006/relationships/image" Target="../media/image5895.png"/><Relationship Id="rId63" Type="http://schemas.openxmlformats.org/officeDocument/2006/relationships/image" Target="../media/image5778.png"/><Relationship Id="rId159" Type="http://schemas.openxmlformats.org/officeDocument/2006/relationships/image" Target="../media/image5826.png"/><Relationship Id="rId366" Type="http://schemas.openxmlformats.org/officeDocument/2006/relationships/customXml" Target="../ink/ink6190.xml"/><Relationship Id="rId226" Type="http://schemas.openxmlformats.org/officeDocument/2006/relationships/customXml" Target="../ink/ink6120.xml"/><Relationship Id="rId433" Type="http://schemas.openxmlformats.org/officeDocument/2006/relationships/image" Target="../media/image5960.png"/><Relationship Id="rId74" Type="http://schemas.openxmlformats.org/officeDocument/2006/relationships/customXml" Target="../ink/ink6044.xml"/><Relationship Id="rId377" Type="http://schemas.openxmlformats.org/officeDocument/2006/relationships/image" Target="../media/image5932.png"/><Relationship Id="rId500" Type="http://schemas.openxmlformats.org/officeDocument/2006/relationships/image" Target="../media/image5993.png"/><Relationship Id="rId5" Type="http://schemas.openxmlformats.org/officeDocument/2006/relationships/image" Target="../media/image5749.png"/><Relationship Id="rId237" Type="http://schemas.openxmlformats.org/officeDocument/2006/relationships/image" Target="../media/image5864.png"/><Relationship Id="rId444" Type="http://schemas.openxmlformats.org/officeDocument/2006/relationships/customXml" Target="../ink/ink6230.xml"/><Relationship Id="rId290" Type="http://schemas.openxmlformats.org/officeDocument/2006/relationships/customXml" Target="../ink/ink6152.xml"/><Relationship Id="rId304" Type="http://schemas.openxmlformats.org/officeDocument/2006/relationships/customXml" Target="../ink/ink6159.xml"/><Relationship Id="rId388" Type="http://schemas.openxmlformats.org/officeDocument/2006/relationships/customXml" Target="../ink/ink6202.xml"/><Relationship Id="rId511" Type="http://schemas.openxmlformats.org/officeDocument/2006/relationships/customXml" Target="../ink/ink6264.xml"/><Relationship Id="rId85" Type="http://schemas.openxmlformats.org/officeDocument/2006/relationships/image" Target="../media/image5789.png"/><Relationship Id="rId150" Type="http://schemas.openxmlformats.org/officeDocument/2006/relationships/customXml" Target="../ink/ink6082.xml"/></Relationships>
</file>

<file path=ppt/slides/_rels/slide4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73.png"/><Relationship Id="rId299" Type="http://schemas.openxmlformats.org/officeDocument/2006/relationships/image" Target="../media/image6164.png"/><Relationship Id="rId21" Type="http://schemas.openxmlformats.org/officeDocument/2006/relationships/image" Target="../media/image6025.png"/><Relationship Id="rId63" Type="http://schemas.openxmlformats.org/officeDocument/2006/relationships/image" Target="../media/image6046.png"/><Relationship Id="rId159" Type="http://schemas.openxmlformats.org/officeDocument/2006/relationships/image" Target="../media/image6094.png"/><Relationship Id="rId324" Type="http://schemas.openxmlformats.org/officeDocument/2006/relationships/customXml" Target="../ink/ink6444.xml"/><Relationship Id="rId170" Type="http://schemas.openxmlformats.org/officeDocument/2006/relationships/customXml" Target="../ink/ink6367.xml"/><Relationship Id="rId226" Type="http://schemas.openxmlformats.org/officeDocument/2006/relationships/customXml" Target="../ink/ink6395.xml"/><Relationship Id="rId268" Type="http://schemas.openxmlformats.org/officeDocument/2006/relationships/customXml" Target="../ink/ink6416.xml"/><Relationship Id="rId32" Type="http://schemas.openxmlformats.org/officeDocument/2006/relationships/customXml" Target="../ink/ink6298.xml"/><Relationship Id="rId74" Type="http://schemas.openxmlformats.org/officeDocument/2006/relationships/customXml" Target="../ink/ink6319.xml"/><Relationship Id="rId128" Type="http://schemas.openxmlformats.org/officeDocument/2006/relationships/customXml" Target="../ink/ink6346.xml"/><Relationship Id="rId335" Type="http://schemas.openxmlformats.org/officeDocument/2006/relationships/image" Target="../media/image6182.png"/><Relationship Id="rId5" Type="http://schemas.openxmlformats.org/officeDocument/2006/relationships/image" Target="../media/image6017.png"/><Relationship Id="rId181" Type="http://schemas.openxmlformats.org/officeDocument/2006/relationships/image" Target="../media/image6105.png"/><Relationship Id="rId237" Type="http://schemas.openxmlformats.org/officeDocument/2006/relationships/image" Target="../media/image6133.png"/><Relationship Id="rId279" Type="http://schemas.openxmlformats.org/officeDocument/2006/relationships/image" Target="../media/image6154.png"/><Relationship Id="rId43" Type="http://schemas.openxmlformats.org/officeDocument/2006/relationships/image" Target="../media/image6036.png"/><Relationship Id="rId139" Type="http://schemas.openxmlformats.org/officeDocument/2006/relationships/image" Target="../media/image6084.png"/><Relationship Id="rId290" Type="http://schemas.openxmlformats.org/officeDocument/2006/relationships/customXml" Target="../ink/ink6427.xml"/><Relationship Id="rId304" Type="http://schemas.openxmlformats.org/officeDocument/2006/relationships/customXml" Target="../ink/ink6434.xml"/><Relationship Id="rId346" Type="http://schemas.openxmlformats.org/officeDocument/2006/relationships/image" Target="../media/image6187.png"/><Relationship Id="rId85" Type="http://schemas.openxmlformats.org/officeDocument/2006/relationships/image" Target="../media/image6057.png"/><Relationship Id="rId150" Type="http://schemas.openxmlformats.org/officeDocument/2006/relationships/customXml" Target="../ink/ink6357.xml"/><Relationship Id="rId192" Type="http://schemas.openxmlformats.org/officeDocument/2006/relationships/customXml" Target="../ink/ink6378.xml"/><Relationship Id="rId206" Type="http://schemas.openxmlformats.org/officeDocument/2006/relationships/customXml" Target="../ink/ink6385.xml"/><Relationship Id="rId248" Type="http://schemas.openxmlformats.org/officeDocument/2006/relationships/customXml" Target="../ink/ink6406.xml"/><Relationship Id="rId12" Type="http://schemas.openxmlformats.org/officeDocument/2006/relationships/customXml" Target="../ink/ink6288.xml"/><Relationship Id="rId108" Type="http://schemas.openxmlformats.org/officeDocument/2006/relationships/customXml" Target="../ink/ink6336.xml"/><Relationship Id="rId315" Type="http://schemas.openxmlformats.org/officeDocument/2006/relationships/image" Target="../media/image6172.png"/><Relationship Id="rId54" Type="http://schemas.openxmlformats.org/officeDocument/2006/relationships/customXml" Target="../ink/ink6309.xml"/><Relationship Id="rId96" Type="http://schemas.openxmlformats.org/officeDocument/2006/relationships/customXml" Target="../ink/ink6330.xml"/><Relationship Id="rId161" Type="http://schemas.openxmlformats.org/officeDocument/2006/relationships/image" Target="../media/image6095.png"/><Relationship Id="rId217" Type="http://schemas.openxmlformats.org/officeDocument/2006/relationships/image" Target="../media/image6123.png"/><Relationship Id="rId259" Type="http://schemas.openxmlformats.org/officeDocument/2006/relationships/image" Target="../media/image6144.png"/><Relationship Id="rId23" Type="http://schemas.openxmlformats.org/officeDocument/2006/relationships/image" Target="../media/image6026.png"/><Relationship Id="rId119" Type="http://schemas.openxmlformats.org/officeDocument/2006/relationships/image" Target="../media/image6074.png"/><Relationship Id="rId270" Type="http://schemas.openxmlformats.org/officeDocument/2006/relationships/customXml" Target="../ink/ink6417.xml"/><Relationship Id="rId326" Type="http://schemas.openxmlformats.org/officeDocument/2006/relationships/customXml" Target="../ink/ink6445.xml"/><Relationship Id="rId65" Type="http://schemas.openxmlformats.org/officeDocument/2006/relationships/image" Target="../media/image6047.png"/><Relationship Id="rId130" Type="http://schemas.openxmlformats.org/officeDocument/2006/relationships/customXml" Target="../ink/ink6347.xml"/><Relationship Id="rId172" Type="http://schemas.openxmlformats.org/officeDocument/2006/relationships/customXml" Target="../ink/ink6368.xml"/><Relationship Id="rId228" Type="http://schemas.openxmlformats.org/officeDocument/2006/relationships/customXml" Target="../ink/ink6396.xml"/><Relationship Id="rId281" Type="http://schemas.openxmlformats.org/officeDocument/2006/relationships/image" Target="../media/image6155.png"/><Relationship Id="rId337" Type="http://schemas.openxmlformats.org/officeDocument/2006/relationships/image" Target="../media/image6183.png"/><Relationship Id="rId34" Type="http://schemas.openxmlformats.org/officeDocument/2006/relationships/customXml" Target="../ink/ink6299.xml"/><Relationship Id="rId76" Type="http://schemas.openxmlformats.org/officeDocument/2006/relationships/customXml" Target="../ink/ink6320.xml"/><Relationship Id="rId141" Type="http://schemas.openxmlformats.org/officeDocument/2006/relationships/image" Target="../media/image6085.png"/><Relationship Id="rId7" Type="http://schemas.openxmlformats.org/officeDocument/2006/relationships/image" Target="../media/image6018.png"/><Relationship Id="rId183" Type="http://schemas.openxmlformats.org/officeDocument/2006/relationships/image" Target="../media/image6106.png"/><Relationship Id="rId239" Type="http://schemas.openxmlformats.org/officeDocument/2006/relationships/image" Target="../media/image6134.png"/><Relationship Id="rId250" Type="http://schemas.openxmlformats.org/officeDocument/2006/relationships/customXml" Target="../ink/ink6407.xml"/><Relationship Id="rId292" Type="http://schemas.openxmlformats.org/officeDocument/2006/relationships/customXml" Target="../ink/ink6428.xml"/><Relationship Id="rId306" Type="http://schemas.openxmlformats.org/officeDocument/2006/relationships/customXml" Target="../ink/ink6435.xml"/><Relationship Id="rId45" Type="http://schemas.openxmlformats.org/officeDocument/2006/relationships/image" Target="../media/image6037.png"/><Relationship Id="rId87" Type="http://schemas.openxmlformats.org/officeDocument/2006/relationships/image" Target="../media/image6058.png"/><Relationship Id="rId110" Type="http://schemas.openxmlformats.org/officeDocument/2006/relationships/customXml" Target="../ink/ink6337.xml"/><Relationship Id="rId348" Type="http://schemas.openxmlformats.org/officeDocument/2006/relationships/image" Target="../media/image6188.png"/><Relationship Id="rId152" Type="http://schemas.openxmlformats.org/officeDocument/2006/relationships/customXml" Target="../ink/ink6358.xml"/><Relationship Id="rId194" Type="http://schemas.openxmlformats.org/officeDocument/2006/relationships/customXml" Target="../ink/ink6379.xml"/><Relationship Id="rId208" Type="http://schemas.openxmlformats.org/officeDocument/2006/relationships/customXml" Target="../ink/ink6386.xml"/><Relationship Id="rId261" Type="http://schemas.openxmlformats.org/officeDocument/2006/relationships/image" Target="../media/image6145.png"/><Relationship Id="rId14" Type="http://schemas.openxmlformats.org/officeDocument/2006/relationships/customXml" Target="../ink/ink6289.xml"/><Relationship Id="rId56" Type="http://schemas.openxmlformats.org/officeDocument/2006/relationships/customXml" Target="../ink/ink6310.xml"/><Relationship Id="rId317" Type="http://schemas.openxmlformats.org/officeDocument/2006/relationships/image" Target="../media/image6173.png"/><Relationship Id="rId8" Type="http://schemas.openxmlformats.org/officeDocument/2006/relationships/customXml" Target="../ink/ink6286.xml"/><Relationship Id="rId98" Type="http://schemas.openxmlformats.org/officeDocument/2006/relationships/customXml" Target="../ink/ink6331.xml"/><Relationship Id="rId121" Type="http://schemas.openxmlformats.org/officeDocument/2006/relationships/image" Target="../media/image6075.png"/><Relationship Id="rId142" Type="http://schemas.openxmlformats.org/officeDocument/2006/relationships/customXml" Target="../ink/ink6353.xml"/><Relationship Id="rId163" Type="http://schemas.openxmlformats.org/officeDocument/2006/relationships/image" Target="../media/image6096.png"/><Relationship Id="rId184" Type="http://schemas.openxmlformats.org/officeDocument/2006/relationships/customXml" Target="../ink/ink6374.xml"/><Relationship Id="rId219" Type="http://schemas.openxmlformats.org/officeDocument/2006/relationships/image" Target="../media/image6124.png"/><Relationship Id="rId230" Type="http://schemas.openxmlformats.org/officeDocument/2006/relationships/customXml" Target="../ink/ink6397.xml"/><Relationship Id="rId251" Type="http://schemas.openxmlformats.org/officeDocument/2006/relationships/image" Target="../media/image6140.png"/><Relationship Id="rId25" Type="http://schemas.openxmlformats.org/officeDocument/2006/relationships/image" Target="../media/image6027.png"/><Relationship Id="rId46" Type="http://schemas.openxmlformats.org/officeDocument/2006/relationships/customXml" Target="../ink/ink6305.xml"/><Relationship Id="rId67" Type="http://schemas.openxmlformats.org/officeDocument/2006/relationships/image" Target="../media/image6048.png"/><Relationship Id="rId272" Type="http://schemas.openxmlformats.org/officeDocument/2006/relationships/customXml" Target="../ink/ink6418.xml"/><Relationship Id="rId293" Type="http://schemas.openxmlformats.org/officeDocument/2006/relationships/image" Target="../media/image6161.png"/><Relationship Id="rId307" Type="http://schemas.openxmlformats.org/officeDocument/2006/relationships/image" Target="../media/image6168.png"/><Relationship Id="rId328" Type="http://schemas.openxmlformats.org/officeDocument/2006/relationships/customXml" Target="../ink/ink6446.xml"/><Relationship Id="rId349" Type="http://schemas.openxmlformats.org/officeDocument/2006/relationships/customXml" Target="../ink/ink6457.xml"/><Relationship Id="rId88" Type="http://schemas.openxmlformats.org/officeDocument/2006/relationships/customXml" Target="../ink/ink6326.xml"/><Relationship Id="rId111" Type="http://schemas.openxmlformats.org/officeDocument/2006/relationships/image" Target="../media/image6070.png"/><Relationship Id="rId132" Type="http://schemas.openxmlformats.org/officeDocument/2006/relationships/customXml" Target="../ink/ink6348.xml"/><Relationship Id="rId153" Type="http://schemas.openxmlformats.org/officeDocument/2006/relationships/image" Target="../media/image6091.png"/><Relationship Id="rId174" Type="http://schemas.openxmlformats.org/officeDocument/2006/relationships/customXml" Target="../ink/ink6369.xml"/><Relationship Id="rId195" Type="http://schemas.openxmlformats.org/officeDocument/2006/relationships/image" Target="../media/image6112.png"/><Relationship Id="rId209" Type="http://schemas.openxmlformats.org/officeDocument/2006/relationships/image" Target="../media/image6119.png"/><Relationship Id="rId220" Type="http://schemas.openxmlformats.org/officeDocument/2006/relationships/customXml" Target="../ink/ink6392.xml"/><Relationship Id="rId241" Type="http://schemas.openxmlformats.org/officeDocument/2006/relationships/image" Target="../media/image6135.png"/><Relationship Id="rId15" Type="http://schemas.openxmlformats.org/officeDocument/2006/relationships/image" Target="../media/image6022.png"/><Relationship Id="rId36" Type="http://schemas.openxmlformats.org/officeDocument/2006/relationships/customXml" Target="../ink/ink6300.xml"/><Relationship Id="rId57" Type="http://schemas.openxmlformats.org/officeDocument/2006/relationships/image" Target="../media/image6043.png"/><Relationship Id="rId262" Type="http://schemas.openxmlformats.org/officeDocument/2006/relationships/customXml" Target="../ink/ink6413.xml"/><Relationship Id="rId283" Type="http://schemas.openxmlformats.org/officeDocument/2006/relationships/image" Target="../media/image6156.png"/><Relationship Id="rId318" Type="http://schemas.openxmlformats.org/officeDocument/2006/relationships/customXml" Target="../ink/ink6441.xml"/><Relationship Id="rId339" Type="http://schemas.openxmlformats.org/officeDocument/2006/relationships/image" Target="../media/image6184.png"/><Relationship Id="rId78" Type="http://schemas.openxmlformats.org/officeDocument/2006/relationships/customXml" Target="../ink/ink6321.xml"/><Relationship Id="rId99" Type="http://schemas.openxmlformats.org/officeDocument/2006/relationships/image" Target="../media/image6064.png"/><Relationship Id="rId101" Type="http://schemas.openxmlformats.org/officeDocument/2006/relationships/image" Target="../media/image6065.png"/><Relationship Id="rId122" Type="http://schemas.openxmlformats.org/officeDocument/2006/relationships/customXml" Target="../ink/ink6343.xml"/><Relationship Id="rId143" Type="http://schemas.openxmlformats.org/officeDocument/2006/relationships/image" Target="../media/image6086.png"/><Relationship Id="rId164" Type="http://schemas.openxmlformats.org/officeDocument/2006/relationships/customXml" Target="../ink/ink6364.xml"/><Relationship Id="rId185" Type="http://schemas.openxmlformats.org/officeDocument/2006/relationships/image" Target="../media/image6107.png"/><Relationship Id="rId350" Type="http://schemas.openxmlformats.org/officeDocument/2006/relationships/image" Target="../media/image6189.png"/><Relationship Id="rId9" Type="http://schemas.openxmlformats.org/officeDocument/2006/relationships/image" Target="../media/image6019.png"/><Relationship Id="rId210" Type="http://schemas.openxmlformats.org/officeDocument/2006/relationships/customXml" Target="../ink/ink6387.xml"/><Relationship Id="rId26" Type="http://schemas.openxmlformats.org/officeDocument/2006/relationships/customXml" Target="../ink/ink6295.xml"/><Relationship Id="rId231" Type="http://schemas.openxmlformats.org/officeDocument/2006/relationships/image" Target="../media/image6130.png"/><Relationship Id="rId252" Type="http://schemas.openxmlformats.org/officeDocument/2006/relationships/customXml" Target="../ink/ink6408.xml"/><Relationship Id="rId273" Type="http://schemas.openxmlformats.org/officeDocument/2006/relationships/image" Target="../media/image6151.png"/><Relationship Id="rId294" Type="http://schemas.openxmlformats.org/officeDocument/2006/relationships/customXml" Target="../ink/ink6429.xml"/><Relationship Id="rId308" Type="http://schemas.openxmlformats.org/officeDocument/2006/relationships/customXml" Target="../ink/ink6436.xml"/><Relationship Id="rId329" Type="http://schemas.openxmlformats.org/officeDocument/2006/relationships/image" Target="../media/image6179.png"/><Relationship Id="rId47" Type="http://schemas.openxmlformats.org/officeDocument/2006/relationships/image" Target="../media/image6038.png"/><Relationship Id="rId68" Type="http://schemas.openxmlformats.org/officeDocument/2006/relationships/customXml" Target="../ink/ink6316.xml"/><Relationship Id="rId89" Type="http://schemas.openxmlformats.org/officeDocument/2006/relationships/image" Target="../media/image6059.png"/><Relationship Id="rId112" Type="http://schemas.openxmlformats.org/officeDocument/2006/relationships/customXml" Target="../ink/ink6338.xml"/><Relationship Id="rId133" Type="http://schemas.openxmlformats.org/officeDocument/2006/relationships/image" Target="../media/image6081.png"/><Relationship Id="rId154" Type="http://schemas.openxmlformats.org/officeDocument/2006/relationships/customXml" Target="../ink/ink6359.xml"/><Relationship Id="rId175" Type="http://schemas.openxmlformats.org/officeDocument/2006/relationships/image" Target="../media/image6102.png"/><Relationship Id="rId340" Type="http://schemas.openxmlformats.org/officeDocument/2006/relationships/customXml" Target="../ink/ink6452.xml"/><Relationship Id="rId196" Type="http://schemas.openxmlformats.org/officeDocument/2006/relationships/customXml" Target="../ink/ink6380.xml"/><Relationship Id="rId200" Type="http://schemas.openxmlformats.org/officeDocument/2006/relationships/customXml" Target="../ink/ink6382.xml"/><Relationship Id="rId16" Type="http://schemas.openxmlformats.org/officeDocument/2006/relationships/customXml" Target="../ink/ink6290.xml"/><Relationship Id="rId221" Type="http://schemas.openxmlformats.org/officeDocument/2006/relationships/image" Target="../media/image6125.png"/><Relationship Id="rId242" Type="http://schemas.openxmlformats.org/officeDocument/2006/relationships/customXml" Target="../ink/ink6403.xml"/><Relationship Id="rId263" Type="http://schemas.openxmlformats.org/officeDocument/2006/relationships/image" Target="../media/image6146.png"/><Relationship Id="rId284" Type="http://schemas.openxmlformats.org/officeDocument/2006/relationships/customXml" Target="../ink/ink6424.xml"/><Relationship Id="rId319" Type="http://schemas.openxmlformats.org/officeDocument/2006/relationships/image" Target="../media/image6174.png"/><Relationship Id="rId37" Type="http://schemas.openxmlformats.org/officeDocument/2006/relationships/image" Target="../media/image6033.png"/><Relationship Id="rId58" Type="http://schemas.openxmlformats.org/officeDocument/2006/relationships/customXml" Target="../ink/ink6311.xml"/><Relationship Id="rId79" Type="http://schemas.openxmlformats.org/officeDocument/2006/relationships/image" Target="../media/image6054.png"/><Relationship Id="rId102" Type="http://schemas.openxmlformats.org/officeDocument/2006/relationships/customXml" Target="../ink/ink6333.xml"/><Relationship Id="rId123" Type="http://schemas.openxmlformats.org/officeDocument/2006/relationships/image" Target="../media/image6076.png"/><Relationship Id="rId144" Type="http://schemas.openxmlformats.org/officeDocument/2006/relationships/customXml" Target="../ink/ink6354.xml"/><Relationship Id="rId330" Type="http://schemas.openxmlformats.org/officeDocument/2006/relationships/customXml" Target="../ink/ink6447.xml"/><Relationship Id="rId90" Type="http://schemas.openxmlformats.org/officeDocument/2006/relationships/customXml" Target="../ink/ink6327.xml"/><Relationship Id="rId165" Type="http://schemas.openxmlformats.org/officeDocument/2006/relationships/image" Target="../media/image6097.png"/><Relationship Id="rId186" Type="http://schemas.openxmlformats.org/officeDocument/2006/relationships/customXml" Target="../ink/ink6375.xml"/><Relationship Id="rId211" Type="http://schemas.openxmlformats.org/officeDocument/2006/relationships/image" Target="../media/image6120.png"/><Relationship Id="rId232" Type="http://schemas.openxmlformats.org/officeDocument/2006/relationships/customXml" Target="../ink/ink6398.xml"/><Relationship Id="rId253" Type="http://schemas.openxmlformats.org/officeDocument/2006/relationships/image" Target="../media/image6141.png"/><Relationship Id="rId274" Type="http://schemas.openxmlformats.org/officeDocument/2006/relationships/customXml" Target="../ink/ink6419.xml"/><Relationship Id="rId295" Type="http://schemas.openxmlformats.org/officeDocument/2006/relationships/image" Target="../media/image6162.png"/><Relationship Id="rId309" Type="http://schemas.openxmlformats.org/officeDocument/2006/relationships/image" Target="../media/image6169.png"/><Relationship Id="rId27" Type="http://schemas.openxmlformats.org/officeDocument/2006/relationships/image" Target="../media/image6028.png"/><Relationship Id="rId48" Type="http://schemas.openxmlformats.org/officeDocument/2006/relationships/customXml" Target="../ink/ink6306.xml"/><Relationship Id="rId69" Type="http://schemas.openxmlformats.org/officeDocument/2006/relationships/image" Target="../media/image6049.png"/><Relationship Id="rId113" Type="http://schemas.openxmlformats.org/officeDocument/2006/relationships/image" Target="../media/image6071.png"/><Relationship Id="rId134" Type="http://schemas.openxmlformats.org/officeDocument/2006/relationships/customXml" Target="../ink/ink6349.xml"/><Relationship Id="rId320" Type="http://schemas.openxmlformats.org/officeDocument/2006/relationships/customXml" Target="../ink/ink6442.xml"/><Relationship Id="rId80" Type="http://schemas.openxmlformats.org/officeDocument/2006/relationships/customXml" Target="../ink/ink6322.xml"/><Relationship Id="rId155" Type="http://schemas.openxmlformats.org/officeDocument/2006/relationships/image" Target="../media/image6092.png"/><Relationship Id="rId176" Type="http://schemas.openxmlformats.org/officeDocument/2006/relationships/customXml" Target="../ink/ink6370.xml"/><Relationship Id="rId197" Type="http://schemas.openxmlformats.org/officeDocument/2006/relationships/image" Target="../media/image6113.png"/><Relationship Id="rId341" Type="http://schemas.openxmlformats.org/officeDocument/2006/relationships/image" Target="../media/image6185.png"/><Relationship Id="rId201" Type="http://schemas.openxmlformats.org/officeDocument/2006/relationships/image" Target="../media/image6115.png"/><Relationship Id="rId222" Type="http://schemas.openxmlformats.org/officeDocument/2006/relationships/customXml" Target="../ink/ink6393.xml"/><Relationship Id="rId243" Type="http://schemas.openxmlformats.org/officeDocument/2006/relationships/image" Target="../media/image6136.png"/><Relationship Id="rId264" Type="http://schemas.openxmlformats.org/officeDocument/2006/relationships/customXml" Target="../ink/ink6414.xml"/><Relationship Id="rId285" Type="http://schemas.openxmlformats.org/officeDocument/2006/relationships/image" Target="../media/image6157.png"/><Relationship Id="rId17" Type="http://schemas.openxmlformats.org/officeDocument/2006/relationships/image" Target="../media/image6023.png"/><Relationship Id="rId38" Type="http://schemas.openxmlformats.org/officeDocument/2006/relationships/customXml" Target="../ink/ink6301.xml"/><Relationship Id="rId59" Type="http://schemas.openxmlformats.org/officeDocument/2006/relationships/image" Target="../media/image6044.png"/><Relationship Id="rId103" Type="http://schemas.openxmlformats.org/officeDocument/2006/relationships/image" Target="../media/image6066.png"/><Relationship Id="rId124" Type="http://schemas.openxmlformats.org/officeDocument/2006/relationships/customXml" Target="../ink/ink6344.xml"/><Relationship Id="rId310" Type="http://schemas.openxmlformats.org/officeDocument/2006/relationships/customXml" Target="../ink/ink6437.xml"/><Relationship Id="rId70" Type="http://schemas.openxmlformats.org/officeDocument/2006/relationships/customXml" Target="../ink/ink6317.xml"/><Relationship Id="rId91" Type="http://schemas.openxmlformats.org/officeDocument/2006/relationships/image" Target="../media/image6060.png"/><Relationship Id="rId145" Type="http://schemas.openxmlformats.org/officeDocument/2006/relationships/image" Target="../media/image6087.png"/><Relationship Id="rId166" Type="http://schemas.openxmlformats.org/officeDocument/2006/relationships/customXml" Target="../ink/ink6365.xml"/><Relationship Id="rId187" Type="http://schemas.openxmlformats.org/officeDocument/2006/relationships/image" Target="../media/image6108.png"/><Relationship Id="rId331" Type="http://schemas.openxmlformats.org/officeDocument/2006/relationships/image" Target="../media/image6180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388.xml"/><Relationship Id="rId233" Type="http://schemas.openxmlformats.org/officeDocument/2006/relationships/image" Target="../media/image6131.png"/><Relationship Id="rId254" Type="http://schemas.openxmlformats.org/officeDocument/2006/relationships/customXml" Target="../ink/ink6409.xml"/><Relationship Id="rId28" Type="http://schemas.openxmlformats.org/officeDocument/2006/relationships/customXml" Target="../ink/ink6296.xml"/><Relationship Id="rId49" Type="http://schemas.openxmlformats.org/officeDocument/2006/relationships/image" Target="../media/image6039.png"/><Relationship Id="rId114" Type="http://schemas.openxmlformats.org/officeDocument/2006/relationships/customXml" Target="../ink/ink6339.xml"/><Relationship Id="rId275" Type="http://schemas.openxmlformats.org/officeDocument/2006/relationships/image" Target="../media/image6152.png"/><Relationship Id="rId296" Type="http://schemas.openxmlformats.org/officeDocument/2006/relationships/customXml" Target="../ink/ink6430.xml"/><Relationship Id="rId300" Type="http://schemas.openxmlformats.org/officeDocument/2006/relationships/customXml" Target="../ink/ink6432.xml"/><Relationship Id="rId60" Type="http://schemas.openxmlformats.org/officeDocument/2006/relationships/customXml" Target="../ink/ink6312.xml"/><Relationship Id="rId81" Type="http://schemas.openxmlformats.org/officeDocument/2006/relationships/image" Target="../media/image6055.png"/><Relationship Id="rId135" Type="http://schemas.openxmlformats.org/officeDocument/2006/relationships/image" Target="../media/image6082.png"/><Relationship Id="rId156" Type="http://schemas.openxmlformats.org/officeDocument/2006/relationships/customXml" Target="../ink/ink6360.xml"/><Relationship Id="rId177" Type="http://schemas.openxmlformats.org/officeDocument/2006/relationships/image" Target="../media/image6103.png"/><Relationship Id="rId198" Type="http://schemas.openxmlformats.org/officeDocument/2006/relationships/customXml" Target="../ink/ink6381.xml"/><Relationship Id="rId321" Type="http://schemas.openxmlformats.org/officeDocument/2006/relationships/image" Target="../media/image6175.png"/><Relationship Id="rId342" Type="http://schemas.openxmlformats.org/officeDocument/2006/relationships/customXml" Target="../ink/ink6453.xml"/><Relationship Id="rId202" Type="http://schemas.openxmlformats.org/officeDocument/2006/relationships/customXml" Target="../ink/ink6383.xml"/><Relationship Id="rId223" Type="http://schemas.openxmlformats.org/officeDocument/2006/relationships/image" Target="../media/image6126.png"/><Relationship Id="rId244" Type="http://schemas.openxmlformats.org/officeDocument/2006/relationships/customXml" Target="../ink/ink6404.xml"/><Relationship Id="rId18" Type="http://schemas.openxmlformats.org/officeDocument/2006/relationships/customXml" Target="../ink/ink6291.xml"/><Relationship Id="rId39" Type="http://schemas.openxmlformats.org/officeDocument/2006/relationships/image" Target="../media/image6034.png"/><Relationship Id="rId265" Type="http://schemas.openxmlformats.org/officeDocument/2006/relationships/image" Target="../media/image6147.png"/><Relationship Id="rId286" Type="http://schemas.openxmlformats.org/officeDocument/2006/relationships/customXml" Target="../ink/ink6425.xml"/><Relationship Id="rId50" Type="http://schemas.openxmlformats.org/officeDocument/2006/relationships/customXml" Target="../ink/ink6307.xml"/><Relationship Id="rId104" Type="http://schemas.openxmlformats.org/officeDocument/2006/relationships/customXml" Target="../ink/ink6334.xml"/><Relationship Id="rId125" Type="http://schemas.openxmlformats.org/officeDocument/2006/relationships/image" Target="../media/image6077.png"/><Relationship Id="rId146" Type="http://schemas.openxmlformats.org/officeDocument/2006/relationships/customXml" Target="../ink/ink6355.xml"/><Relationship Id="rId167" Type="http://schemas.openxmlformats.org/officeDocument/2006/relationships/image" Target="../media/image6098.png"/><Relationship Id="rId188" Type="http://schemas.openxmlformats.org/officeDocument/2006/relationships/customXml" Target="../ink/ink6376.xml"/><Relationship Id="rId311" Type="http://schemas.openxmlformats.org/officeDocument/2006/relationships/image" Target="../media/image6170.png"/><Relationship Id="rId332" Type="http://schemas.openxmlformats.org/officeDocument/2006/relationships/customXml" Target="../ink/ink6448.xml"/><Relationship Id="rId71" Type="http://schemas.openxmlformats.org/officeDocument/2006/relationships/image" Target="../media/image6050.png"/><Relationship Id="rId92" Type="http://schemas.openxmlformats.org/officeDocument/2006/relationships/customXml" Target="../ink/ink6328.xml"/><Relationship Id="rId213" Type="http://schemas.openxmlformats.org/officeDocument/2006/relationships/image" Target="../media/image6121.png"/><Relationship Id="rId234" Type="http://schemas.openxmlformats.org/officeDocument/2006/relationships/customXml" Target="../ink/ink6399.xml"/><Relationship Id="rId2" Type="http://schemas.openxmlformats.org/officeDocument/2006/relationships/customXml" Target="../ink/ink6283.xml"/><Relationship Id="rId29" Type="http://schemas.openxmlformats.org/officeDocument/2006/relationships/image" Target="../media/image6029.png"/><Relationship Id="rId255" Type="http://schemas.openxmlformats.org/officeDocument/2006/relationships/image" Target="../media/image6142.png"/><Relationship Id="rId276" Type="http://schemas.openxmlformats.org/officeDocument/2006/relationships/customXml" Target="../ink/ink6420.xml"/><Relationship Id="rId297" Type="http://schemas.openxmlformats.org/officeDocument/2006/relationships/image" Target="../media/image6163.png"/><Relationship Id="rId40" Type="http://schemas.openxmlformats.org/officeDocument/2006/relationships/customXml" Target="../ink/ink6302.xml"/><Relationship Id="rId115" Type="http://schemas.openxmlformats.org/officeDocument/2006/relationships/image" Target="../media/image6072.png"/><Relationship Id="rId136" Type="http://schemas.openxmlformats.org/officeDocument/2006/relationships/customXml" Target="../ink/ink6350.xml"/><Relationship Id="rId157" Type="http://schemas.openxmlformats.org/officeDocument/2006/relationships/image" Target="../media/image6093.png"/><Relationship Id="rId178" Type="http://schemas.openxmlformats.org/officeDocument/2006/relationships/customXml" Target="../ink/ink6371.xml"/><Relationship Id="rId301" Type="http://schemas.openxmlformats.org/officeDocument/2006/relationships/image" Target="../media/image6165.png"/><Relationship Id="rId322" Type="http://schemas.openxmlformats.org/officeDocument/2006/relationships/customXml" Target="../ink/ink6443.xml"/><Relationship Id="rId343" Type="http://schemas.openxmlformats.org/officeDocument/2006/relationships/customXml" Target="../ink/ink6454.xml"/><Relationship Id="rId61" Type="http://schemas.openxmlformats.org/officeDocument/2006/relationships/image" Target="../media/image6045.png"/><Relationship Id="rId82" Type="http://schemas.openxmlformats.org/officeDocument/2006/relationships/customXml" Target="../ink/ink6323.xml"/><Relationship Id="rId199" Type="http://schemas.openxmlformats.org/officeDocument/2006/relationships/image" Target="../media/image6114.png"/><Relationship Id="rId203" Type="http://schemas.openxmlformats.org/officeDocument/2006/relationships/image" Target="../media/image6116.png"/><Relationship Id="rId19" Type="http://schemas.openxmlformats.org/officeDocument/2006/relationships/image" Target="../media/image6024.png"/><Relationship Id="rId224" Type="http://schemas.openxmlformats.org/officeDocument/2006/relationships/customXml" Target="../ink/ink6394.xml"/><Relationship Id="rId245" Type="http://schemas.openxmlformats.org/officeDocument/2006/relationships/image" Target="../media/image6137.png"/><Relationship Id="rId266" Type="http://schemas.openxmlformats.org/officeDocument/2006/relationships/customXml" Target="../ink/ink6415.xml"/><Relationship Id="rId287" Type="http://schemas.openxmlformats.org/officeDocument/2006/relationships/image" Target="../media/image6158.png"/><Relationship Id="rId30" Type="http://schemas.openxmlformats.org/officeDocument/2006/relationships/customXml" Target="../ink/ink6297.xml"/><Relationship Id="rId105" Type="http://schemas.openxmlformats.org/officeDocument/2006/relationships/image" Target="../media/image6067.png"/><Relationship Id="rId126" Type="http://schemas.openxmlformats.org/officeDocument/2006/relationships/customXml" Target="../ink/ink6345.xml"/><Relationship Id="rId147" Type="http://schemas.openxmlformats.org/officeDocument/2006/relationships/image" Target="../media/image6088.png"/><Relationship Id="rId168" Type="http://schemas.openxmlformats.org/officeDocument/2006/relationships/customXml" Target="../ink/ink6366.xml"/><Relationship Id="rId312" Type="http://schemas.openxmlformats.org/officeDocument/2006/relationships/customXml" Target="../ink/ink6438.xml"/><Relationship Id="rId333" Type="http://schemas.openxmlformats.org/officeDocument/2006/relationships/image" Target="../media/image6181.png"/><Relationship Id="rId51" Type="http://schemas.openxmlformats.org/officeDocument/2006/relationships/image" Target="../media/image6040.png"/><Relationship Id="rId72" Type="http://schemas.openxmlformats.org/officeDocument/2006/relationships/customXml" Target="../ink/ink6318.xml"/><Relationship Id="rId93" Type="http://schemas.openxmlformats.org/officeDocument/2006/relationships/image" Target="../media/image6061.png"/><Relationship Id="rId189" Type="http://schemas.openxmlformats.org/officeDocument/2006/relationships/image" Target="../media/image6109.png"/><Relationship Id="rId3" Type="http://schemas.openxmlformats.org/officeDocument/2006/relationships/image" Target="../media/image5478.png"/><Relationship Id="rId214" Type="http://schemas.openxmlformats.org/officeDocument/2006/relationships/customXml" Target="../ink/ink6389.xml"/><Relationship Id="rId235" Type="http://schemas.openxmlformats.org/officeDocument/2006/relationships/image" Target="../media/image6132.png"/><Relationship Id="rId256" Type="http://schemas.openxmlformats.org/officeDocument/2006/relationships/customXml" Target="../ink/ink6410.xml"/><Relationship Id="rId277" Type="http://schemas.openxmlformats.org/officeDocument/2006/relationships/image" Target="../media/image6153.png"/><Relationship Id="rId298" Type="http://schemas.openxmlformats.org/officeDocument/2006/relationships/customXml" Target="../ink/ink6431.xml"/><Relationship Id="rId116" Type="http://schemas.openxmlformats.org/officeDocument/2006/relationships/customXml" Target="../ink/ink6340.xml"/><Relationship Id="rId137" Type="http://schemas.openxmlformats.org/officeDocument/2006/relationships/image" Target="../media/image6083.png"/><Relationship Id="rId158" Type="http://schemas.openxmlformats.org/officeDocument/2006/relationships/customXml" Target="../ink/ink6361.xml"/><Relationship Id="rId302" Type="http://schemas.openxmlformats.org/officeDocument/2006/relationships/customXml" Target="../ink/ink6433.xml"/><Relationship Id="rId323" Type="http://schemas.openxmlformats.org/officeDocument/2006/relationships/image" Target="../media/image6176.png"/><Relationship Id="rId344" Type="http://schemas.openxmlformats.org/officeDocument/2006/relationships/image" Target="../media/image6186.png"/><Relationship Id="rId20" Type="http://schemas.openxmlformats.org/officeDocument/2006/relationships/customXml" Target="../ink/ink6292.xml"/><Relationship Id="rId41" Type="http://schemas.openxmlformats.org/officeDocument/2006/relationships/image" Target="../media/image6035.png"/><Relationship Id="rId62" Type="http://schemas.openxmlformats.org/officeDocument/2006/relationships/customXml" Target="../ink/ink6313.xml"/><Relationship Id="rId83" Type="http://schemas.openxmlformats.org/officeDocument/2006/relationships/image" Target="../media/image6056.png"/><Relationship Id="rId179" Type="http://schemas.openxmlformats.org/officeDocument/2006/relationships/image" Target="../media/image6104.png"/><Relationship Id="rId190" Type="http://schemas.openxmlformats.org/officeDocument/2006/relationships/customXml" Target="../ink/ink6377.xml"/><Relationship Id="rId204" Type="http://schemas.openxmlformats.org/officeDocument/2006/relationships/customXml" Target="../ink/ink6384.xml"/><Relationship Id="rId225" Type="http://schemas.openxmlformats.org/officeDocument/2006/relationships/image" Target="../media/image6127.png"/><Relationship Id="rId246" Type="http://schemas.openxmlformats.org/officeDocument/2006/relationships/customXml" Target="../ink/ink6405.xml"/><Relationship Id="rId267" Type="http://schemas.openxmlformats.org/officeDocument/2006/relationships/image" Target="../media/image6148.png"/><Relationship Id="rId288" Type="http://schemas.openxmlformats.org/officeDocument/2006/relationships/customXml" Target="../ink/ink6426.xml"/><Relationship Id="rId106" Type="http://schemas.openxmlformats.org/officeDocument/2006/relationships/customXml" Target="../ink/ink6335.xml"/><Relationship Id="rId127" Type="http://schemas.openxmlformats.org/officeDocument/2006/relationships/image" Target="../media/image6078.png"/><Relationship Id="rId313" Type="http://schemas.openxmlformats.org/officeDocument/2006/relationships/image" Target="../media/image6171.png"/><Relationship Id="rId10" Type="http://schemas.openxmlformats.org/officeDocument/2006/relationships/customXml" Target="../ink/ink6287.xml"/><Relationship Id="rId31" Type="http://schemas.openxmlformats.org/officeDocument/2006/relationships/image" Target="../media/image6030.png"/><Relationship Id="rId52" Type="http://schemas.openxmlformats.org/officeDocument/2006/relationships/customXml" Target="../ink/ink6308.xml"/><Relationship Id="rId73" Type="http://schemas.openxmlformats.org/officeDocument/2006/relationships/image" Target="../media/image6051.png"/><Relationship Id="rId94" Type="http://schemas.openxmlformats.org/officeDocument/2006/relationships/customXml" Target="../ink/ink6329.xml"/><Relationship Id="rId148" Type="http://schemas.openxmlformats.org/officeDocument/2006/relationships/customXml" Target="../ink/ink6356.xml"/><Relationship Id="rId169" Type="http://schemas.openxmlformats.org/officeDocument/2006/relationships/image" Target="../media/image6099.png"/><Relationship Id="rId334" Type="http://schemas.openxmlformats.org/officeDocument/2006/relationships/customXml" Target="../ink/ink6449.xml"/><Relationship Id="rId4" Type="http://schemas.openxmlformats.org/officeDocument/2006/relationships/customXml" Target="../ink/ink6284.xml"/><Relationship Id="rId180" Type="http://schemas.openxmlformats.org/officeDocument/2006/relationships/customXml" Target="../ink/ink6372.xml"/><Relationship Id="rId215" Type="http://schemas.openxmlformats.org/officeDocument/2006/relationships/image" Target="../media/image6122.png"/><Relationship Id="rId236" Type="http://schemas.openxmlformats.org/officeDocument/2006/relationships/customXml" Target="../ink/ink6400.xml"/><Relationship Id="rId257" Type="http://schemas.openxmlformats.org/officeDocument/2006/relationships/image" Target="../media/image6143.png"/><Relationship Id="rId278" Type="http://schemas.openxmlformats.org/officeDocument/2006/relationships/customXml" Target="../ink/ink6421.xml"/><Relationship Id="rId303" Type="http://schemas.openxmlformats.org/officeDocument/2006/relationships/image" Target="../media/image6166.png"/><Relationship Id="rId42" Type="http://schemas.openxmlformats.org/officeDocument/2006/relationships/customXml" Target="../ink/ink6303.xml"/><Relationship Id="rId84" Type="http://schemas.openxmlformats.org/officeDocument/2006/relationships/customXml" Target="../ink/ink6324.xml"/><Relationship Id="rId138" Type="http://schemas.openxmlformats.org/officeDocument/2006/relationships/customXml" Target="../ink/ink6351.xml"/><Relationship Id="rId345" Type="http://schemas.openxmlformats.org/officeDocument/2006/relationships/customXml" Target="../ink/ink6455.xml"/><Relationship Id="rId191" Type="http://schemas.openxmlformats.org/officeDocument/2006/relationships/image" Target="../media/image6110.png"/><Relationship Id="rId205" Type="http://schemas.openxmlformats.org/officeDocument/2006/relationships/image" Target="../media/image6117.png"/><Relationship Id="rId247" Type="http://schemas.openxmlformats.org/officeDocument/2006/relationships/image" Target="../media/image6138.png"/><Relationship Id="rId107" Type="http://schemas.openxmlformats.org/officeDocument/2006/relationships/image" Target="../media/image6068.png"/><Relationship Id="rId289" Type="http://schemas.openxmlformats.org/officeDocument/2006/relationships/image" Target="../media/image6159.png"/><Relationship Id="rId11" Type="http://schemas.openxmlformats.org/officeDocument/2006/relationships/image" Target="../media/image6020.png"/><Relationship Id="rId53" Type="http://schemas.openxmlformats.org/officeDocument/2006/relationships/image" Target="../media/image6041.png"/><Relationship Id="rId149" Type="http://schemas.openxmlformats.org/officeDocument/2006/relationships/image" Target="../media/image6089.png"/><Relationship Id="rId314" Type="http://schemas.openxmlformats.org/officeDocument/2006/relationships/customXml" Target="../ink/ink6439.xml"/><Relationship Id="rId95" Type="http://schemas.openxmlformats.org/officeDocument/2006/relationships/image" Target="../media/image6062.png"/><Relationship Id="rId160" Type="http://schemas.openxmlformats.org/officeDocument/2006/relationships/customXml" Target="../ink/ink6362.xml"/><Relationship Id="rId216" Type="http://schemas.openxmlformats.org/officeDocument/2006/relationships/customXml" Target="../ink/ink6390.xml"/><Relationship Id="rId258" Type="http://schemas.openxmlformats.org/officeDocument/2006/relationships/customXml" Target="../ink/ink6411.xml"/><Relationship Id="rId22" Type="http://schemas.openxmlformats.org/officeDocument/2006/relationships/customXml" Target="../ink/ink6293.xml"/><Relationship Id="rId64" Type="http://schemas.openxmlformats.org/officeDocument/2006/relationships/customXml" Target="../ink/ink6314.xml"/><Relationship Id="rId118" Type="http://schemas.openxmlformats.org/officeDocument/2006/relationships/customXml" Target="../ink/ink6341.xml"/><Relationship Id="rId325" Type="http://schemas.openxmlformats.org/officeDocument/2006/relationships/image" Target="../media/image6177.png"/><Relationship Id="rId171" Type="http://schemas.openxmlformats.org/officeDocument/2006/relationships/image" Target="../media/image6100.png"/><Relationship Id="rId227" Type="http://schemas.openxmlformats.org/officeDocument/2006/relationships/image" Target="../media/image6128.png"/><Relationship Id="rId269" Type="http://schemas.openxmlformats.org/officeDocument/2006/relationships/image" Target="../media/image6149.png"/><Relationship Id="rId33" Type="http://schemas.openxmlformats.org/officeDocument/2006/relationships/image" Target="../media/image6031.png"/><Relationship Id="rId129" Type="http://schemas.openxmlformats.org/officeDocument/2006/relationships/image" Target="../media/image6079.png"/><Relationship Id="rId280" Type="http://schemas.openxmlformats.org/officeDocument/2006/relationships/customXml" Target="../ink/ink6422.xml"/><Relationship Id="rId336" Type="http://schemas.openxmlformats.org/officeDocument/2006/relationships/customXml" Target="../ink/ink6450.xml"/><Relationship Id="rId75" Type="http://schemas.openxmlformats.org/officeDocument/2006/relationships/image" Target="../media/image6052.png"/><Relationship Id="rId140" Type="http://schemas.openxmlformats.org/officeDocument/2006/relationships/customXml" Target="../ink/ink6352.xml"/><Relationship Id="rId182" Type="http://schemas.openxmlformats.org/officeDocument/2006/relationships/customXml" Target="../ink/ink6373.xml"/><Relationship Id="rId6" Type="http://schemas.openxmlformats.org/officeDocument/2006/relationships/customXml" Target="../ink/ink6285.xml"/><Relationship Id="rId238" Type="http://schemas.openxmlformats.org/officeDocument/2006/relationships/customXml" Target="../ink/ink6401.xml"/><Relationship Id="rId291" Type="http://schemas.openxmlformats.org/officeDocument/2006/relationships/image" Target="../media/image6160.png"/><Relationship Id="rId305" Type="http://schemas.openxmlformats.org/officeDocument/2006/relationships/image" Target="../media/image6167.png"/><Relationship Id="rId347" Type="http://schemas.openxmlformats.org/officeDocument/2006/relationships/customXml" Target="../ink/ink6456.xml"/><Relationship Id="rId44" Type="http://schemas.openxmlformats.org/officeDocument/2006/relationships/customXml" Target="../ink/ink6304.xml"/><Relationship Id="rId86" Type="http://schemas.openxmlformats.org/officeDocument/2006/relationships/customXml" Target="../ink/ink6325.xml"/><Relationship Id="rId151" Type="http://schemas.openxmlformats.org/officeDocument/2006/relationships/image" Target="../media/image6090.png"/><Relationship Id="rId193" Type="http://schemas.openxmlformats.org/officeDocument/2006/relationships/image" Target="../media/image6111.png"/><Relationship Id="rId207" Type="http://schemas.openxmlformats.org/officeDocument/2006/relationships/image" Target="../media/image6118.png"/><Relationship Id="rId249" Type="http://schemas.openxmlformats.org/officeDocument/2006/relationships/image" Target="../media/image6139.png"/><Relationship Id="rId13" Type="http://schemas.openxmlformats.org/officeDocument/2006/relationships/image" Target="../media/image6021.png"/><Relationship Id="rId109" Type="http://schemas.openxmlformats.org/officeDocument/2006/relationships/image" Target="../media/image6069.png"/><Relationship Id="rId260" Type="http://schemas.openxmlformats.org/officeDocument/2006/relationships/customXml" Target="../ink/ink6412.xml"/><Relationship Id="rId316" Type="http://schemas.openxmlformats.org/officeDocument/2006/relationships/customXml" Target="../ink/ink6440.xml"/><Relationship Id="rId55" Type="http://schemas.openxmlformats.org/officeDocument/2006/relationships/image" Target="../media/image6042.png"/><Relationship Id="rId97" Type="http://schemas.openxmlformats.org/officeDocument/2006/relationships/image" Target="../media/image6063.png"/><Relationship Id="rId120" Type="http://schemas.openxmlformats.org/officeDocument/2006/relationships/customXml" Target="../ink/ink6342.xml"/><Relationship Id="rId162" Type="http://schemas.openxmlformats.org/officeDocument/2006/relationships/customXml" Target="../ink/ink6363.xml"/><Relationship Id="rId218" Type="http://schemas.openxmlformats.org/officeDocument/2006/relationships/customXml" Target="../ink/ink6391.xml"/><Relationship Id="rId271" Type="http://schemas.openxmlformats.org/officeDocument/2006/relationships/image" Target="../media/image6150.png"/><Relationship Id="rId24" Type="http://schemas.openxmlformats.org/officeDocument/2006/relationships/customXml" Target="../ink/ink6294.xml"/><Relationship Id="rId66" Type="http://schemas.openxmlformats.org/officeDocument/2006/relationships/customXml" Target="../ink/ink6315.xml"/><Relationship Id="rId131" Type="http://schemas.openxmlformats.org/officeDocument/2006/relationships/image" Target="../media/image6080.png"/><Relationship Id="rId327" Type="http://schemas.openxmlformats.org/officeDocument/2006/relationships/image" Target="../media/image6178.png"/><Relationship Id="rId173" Type="http://schemas.openxmlformats.org/officeDocument/2006/relationships/image" Target="../media/image6101.png"/><Relationship Id="rId229" Type="http://schemas.openxmlformats.org/officeDocument/2006/relationships/image" Target="../media/image6129.png"/><Relationship Id="rId240" Type="http://schemas.openxmlformats.org/officeDocument/2006/relationships/customXml" Target="../ink/ink6402.xml"/><Relationship Id="rId35" Type="http://schemas.openxmlformats.org/officeDocument/2006/relationships/image" Target="../media/image6032.png"/><Relationship Id="rId77" Type="http://schemas.openxmlformats.org/officeDocument/2006/relationships/image" Target="../media/image6053.png"/><Relationship Id="rId100" Type="http://schemas.openxmlformats.org/officeDocument/2006/relationships/customXml" Target="../ink/ink6332.xml"/><Relationship Id="rId282" Type="http://schemas.openxmlformats.org/officeDocument/2006/relationships/customXml" Target="../ink/ink6423.xml"/><Relationship Id="rId338" Type="http://schemas.openxmlformats.org/officeDocument/2006/relationships/customXml" Target="../ink/ink6451.xml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206.png"/><Relationship Id="rId299" Type="http://schemas.openxmlformats.org/officeDocument/2006/relationships/image" Target="../media/image6044.png"/><Relationship Id="rId21" Type="http://schemas.openxmlformats.org/officeDocument/2006/relationships/image" Target="../media/image6028.png"/><Relationship Id="rId63" Type="http://schemas.openxmlformats.org/officeDocument/2006/relationships/image" Target="../media/image6095.png"/><Relationship Id="rId159" Type="http://schemas.openxmlformats.org/officeDocument/2006/relationships/image" Target="../media/image6227.png"/><Relationship Id="rId324" Type="http://schemas.openxmlformats.org/officeDocument/2006/relationships/customXml" Target="../ink/ink6619.xml"/><Relationship Id="rId366" Type="http://schemas.openxmlformats.org/officeDocument/2006/relationships/customXml" Target="../ink/ink6640.xml"/><Relationship Id="rId170" Type="http://schemas.openxmlformats.org/officeDocument/2006/relationships/customXml" Target="../ink/ink6542.xml"/><Relationship Id="rId226" Type="http://schemas.openxmlformats.org/officeDocument/2006/relationships/customXml" Target="../ink/ink6570.xml"/><Relationship Id="rId433" Type="http://schemas.openxmlformats.org/officeDocument/2006/relationships/image" Target="../media/image6300.png"/><Relationship Id="rId268" Type="http://schemas.openxmlformats.org/officeDocument/2006/relationships/customXml" Target="../ink/ink6591.xml"/><Relationship Id="rId32" Type="http://schemas.openxmlformats.org/officeDocument/2006/relationships/customXml" Target="../ink/ink6473.xml"/><Relationship Id="rId74" Type="http://schemas.openxmlformats.org/officeDocument/2006/relationships/customXml" Target="../ink/ink6494.xml"/><Relationship Id="rId128" Type="http://schemas.openxmlformats.org/officeDocument/2006/relationships/customXml" Target="../ink/ink6521.xml"/><Relationship Id="rId335" Type="http://schemas.openxmlformats.org/officeDocument/2006/relationships/image" Target="../media/image6117.png"/><Relationship Id="rId377" Type="http://schemas.openxmlformats.org/officeDocument/2006/relationships/image" Target="../media/image6138.png"/><Relationship Id="rId5" Type="http://schemas.openxmlformats.org/officeDocument/2006/relationships/image" Target="../media/image6020.png"/><Relationship Id="rId181" Type="http://schemas.openxmlformats.org/officeDocument/2006/relationships/image" Target="../media/image6238.png"/><Relationship Id="rId237" Type="http://schemas.openxmlformats.org/officeDocument/2006/relationships/image" Target="../media/image6266.png"/><Relationship Id="rId402" Type="http://schemas.openxmlformats.org/officeDocument/2006/relationships/customXml" Target="../ink/ink6658.xml"/><Relationship Id="rId279" Type="http://schemas.openxmlformats.org/officeDocument/2006/relationships/image" Target="../media/image6287.png"/><Relationship Id="rId444" Type="http://schemas.openxmlformats.org/officeDocument/2006/relationships/customXml" Target="../ink/ink6679.xml"/><Relationship Id="rId43" Type="http://schemas.openxmlformats.org/officeDocument/2006/relationships/image" Target="../media/image6075.png"/><Relationship Id="rId139" Type="http://schemas.openxmlformats.org/officeDocument/2006/relationships/image" Target="../media/image6217.png"/><Relationship Id="rId290" Type="http://schemas.openxmlformats.org/officeDocument/2006/relationships/customXml" Target="../ink/ink6602.xml"/><Relationship Id="rId304" Type="http://schemas.openxmlformats.org/officeDocument/2006/relationships/customXml" Target="../ink/ink6609.xml"/><Relationship Id="rId346" Type="http://schemas.openxmlformats.org/officeDocument/2006/relationships/customXml" Target="../ink/ink6630.xml"/><Relationship Id="rId388" Type="http://schemas.openxmlformats.org/officeDocument/2006/relationships/customXml" Target="../ink/ink6651.xml"/><Relationship Id="rId85" Type="http://schemas.openxmlformats.org/officeDocument/2006/relationships/image" Target="../media/image6190.png"/><Relationship Id="rId150" Type="http://schemas.openxmlformats.org/officeDocument/2006/relationships/customXml" Target="../ink/ink6532.xml"/><Relationship Id="rId192" Type="http://schemas.openxmlformats.org/officeDocument/2006/relationships/customXml" Target="../ink/ink6553.xml"/><Relationship Id="rId206" Type="http://schemas.openxmlformats.org/officeDocument/2006/relationships/customXml" Target="../ink/ink6560.xml"/><Relationship Id="rId413" Type="http://schemas.openxmlformats.org/officeDocument/2006/relationships/image" Target="../media/image6290.png"/><Relationship Id="rId248" Type="http://schemas.openxmlformats.org/officeDocument/2006/relationships/customXml" Target="../ink/ink6581.xml"/><Relationship Id="rId455" Type="http://schemas.openxmlformats.org/officeDocument/2006/relationships/customXml" Target="../ink/ink6685.xml"/><Relationship Id="rId12" Type="http://schemas.openxmlformats.org/officeDocument/2006/relationships/customXml" Target="../ink/ink6463.xml"/><Relationship Id="rId108" Type="http://schemas.openxmlformats.org/officeDocument/2006/relationships/customXml" Target="../ink/ink6511.xml"/><Relationship Id="rId315" Type="http://schemas.openxmlformats.org/officeDocument/2006/relationships/image" Target="../media/image6052.png"/><Relationship Id="rId357" Type="http://schemas.openxmlformats.org/officeDocument/2006/relationships/image" Target="../media/image6128.png"/><Relationship Id="rId54" Type="http://schemas.openxmlformats.org/officeDocument/2006/relationships/customXml" Target="../ink/ink6484.xml"/><Relationship Id="rId96" Type="http://schemas.openxmlformats.org/officeDocument/2006/relationships/customXml" Target="../ink/ink6505.xml"/><Relationship Id="rId161" Type="http://schemas.openxmlformats.org/officeDocument/2006/relationships/image" Target="../media/image6228.png"/><Relationship Id="rId217" Type="http://schemas.openxmlformats.org/officeDocument/2006/relationships/image" Target="../media/image6256.png"/><Relationship Id="rId399" Type="http://schemas.openxmlformats.org/officeDocument/2006/relationships/image" Target="../media/image6149.png"/><Relationship Id="rId259" Type="http://schemas.openxmlformats.org/officeDocument/2006/relationships/image" Target="../media/image6277.png"/><Relationship Id="rId424" Type="http://schemas.openxmlformats.org/officeDocument/2006/relationships/customXml" Target="../ink/ink6669.xml"/><Relationship Id="rId23" Type="http://schemas.openxmlformats.org/officeDocument/2006/relationships/image" Target="../media/image6029.png"/><Relationship Id="rId119" Type="http://schemas.openxmlformats.org/officeDocument/2006/relationships/image" Target="../media/image6207.png"/><Relationship Id="rId270" Type="http://schemas.openxmlformats.org/officeDocument/2006/relationships/customXml" Target="../ink/ink6592.xml"/><Relationship Id="rId326" Type="http://schemas.openxmlformats.org/officeDocument/2006/relationships/customXml" Target="../ink/ink6620.xml"/><Relationship Id="rId65" Type="http://schemas.openxmlformats.org/officeDocument/2006/relationships/image" Target="../media/image6096.png"/><Relationship Id="rId130" Type="http://schemas.openxmlformats.org/officeDocument/2006/relationships/customXml" Target="../ink/ink6522.xml"/><Relationship Id="rId368" Type="http://schemas.openxmlformats.org/officeDocument/2006/relationships/customXml" Target="../ink/ink6641.xml"/><Relationship Id="rId172" Type="http://schemas.openxmlformats.org/officeDocument/2006/relationships/customXml" Target="../ink/ink6543.xml"/><Relationship Id="rId228" Type="http://schemas.openxmlformats.org/officeDocument/2006/relationships/customXml" Target="../ink/ink6571.xml"/><Relationship Id="rId435" Type="http://schemas.openxmlformats.org/officeDocument/2006/relationships/image" Target="../media/image6301.png"/><Relationship Id="rId281" Type="http://schemas.openxmlformats.org/officeDocument/2006/relationships/image" Target="../media/image6035.png"/><Relationship Id="rId337" Type="http://schemas.openxmlformats.org/officeDocument/2006/relationships/image" Target="../media/image6118.png"/><Relationship Id="rId34" Type="http://schemas.openxmlformats.org/officeDocument/2006/relationships/customXml" Target="../ink/ink6474.xml"/><Relationship Id="rId76" Type="http://schemas.openxmlformats.org/officeDocument/2006/relationships/customXml" Target="../ink/ink6495.xml"/><Relationship Id="rId141" Type="http://schemas.openxmlformats.org/officeDocument/2006/relationships/image" Target="../media/image6218.png"/><Relationship Id="rId379" Type="http://schemas.openxmlformats.org/officeDocument/2006/relationships/image" Target="../media/image6139.png"/><Relationship Id="rId7" Type="http://schemas.openxmlformats.org/officeDocument/2006/relationships/image" Target="../media/image6021.png"/><Relationship Id="rId183" Type="http://schemas.openxmlformats.org/officeDocument/2006/relationships/image" Target="../media/image6239.png"/><Relationship Id="rId239" Type="http://schemas.openxmlformats.org/officeDocument/2006/relationships/image" Target="../media/image6267.png"/><Relationship Id="rId390" Type="http://schemas.openxmlformats.org/officeDocument/2006/relationships/customXml" Target="../ink/ink6652.xml"/><Relationship Id="rId404" Type="http://schemas.openxmlformats.org/officeDocument/2006/relationships/customXml" Target="../ink/ink6659.xml"/><Relationship Id="rId446" Type="http://schemas.openxmlformats.org/officeDocument/2006/relationships/image" Target="../media/image6306.png"/><Relationship Id="rId250" Type="http://schemas.openxmlformats.org/officeDocument/2006/relationships/customXml" Target="../ink/ink6582.xml"/><Relationship Id="rId292" Type="http://schemas.openxmlformats.org/officeDocument/2006/relationships/customXml" Target="../ink/ink6603.xml"/><Relationship Id="rId306" Type="http://schemas.openxmlformats.org/officeDocument/2006/relationships/customXml" Target="../ink/ink6610.xml"/><Relationship Id="rId45" Type="http://schemas.openxmlformats.org/officeDocument/2006/relationships/image" Target="../media/image6076.png"/><Relationship Id="rId87" Type="http://schemas.openxmlformats.org/officeDocument/2006/relationships/image" Target="../media/image6191.png"/><Relationship Id="rId110" Type="http://schemas.openxmlformats.org/officeDocument/2006/relationships/customXml" Target="../ink/ink6512.xml"/><Relationship Id="rId348" Type="http://schemas.openxmlformats.org/officeDocument/2006/relationships/customXml" Target="../ink/ink6631.xml"/><Relationship Id="rId152" Type="http://schemas.openxmlformats.org/officeDocument/2006/relationships/customXml" Target="../ink/ink6533.xml"/><Relationship Id="rId194" Type="http://schemas.openxmlformats.org/officeDocument/2006/relationships/customXml" Target="../ink/ink6554.xml"/><Relationship Id="rId208" Type="http://schemas.openxmlformats.org/officeDocument/2006/relationships/customXml" Target="../ink/ink6561.xml"/><Relationship Id="rId415" Type="http://schemas.openxmlformats.org/officeDocument/2006/relationships/image" Target="../media/image6291.png"/><Relationship Id="rId457" Type="http://schemas.openxmlformats.org/officeDocument/2006/relationships/customXml" Target="../ink/ink6686.xml"/><Relationship Id="rId261" Type="http://schemas.openxmlformats.org/officeDocument/2006/relationships/image" Target="../media/image6278.png"/><Relationship Id="rId14" Type="http://schemas.openxmlformats.org/officeDocument/2006/relationships/customXml" Target="../ink/ink6464.xml"/><Relationship Id="rId56" Type="http://schemas.openxmlformats.org/officeDocument/2006/relationships/customXml" Target="../ink/ink6485.xml"/><Relationship Id="rId317" Type="http://schemas.openxmlformats.org/officeDocument/2006/relationships/image" Target="../media/image6053.png"/><Relationship Id="rId359" Type="http://schemas.openxmlformats.org/officeDocument/2006/relationships/image" Target="../media/image6129.png"/><Relationship Id="rId98" Type="http://schemas.openxmlformats.org/officeDocument/2006/relationships/customXml" Target="../ink/ink6506.xml"/><Relationship Id="rId121" Type="http://schemas.openxmlformats.org/officeDocument/2006/relationships/image" Target="../media/image6208.png"/><Relationship Id="rId163" Type="http://schemas.openxmlformats.org/officeDocument/2006/relationships/image" Target="../media/image6229.png"/><Relationship Id="rId219" Type="http://schemas.openxmlformats.org/officeDocument/2006/relationships/image" Target="../media/image6257.png"/><Relationship Id="rId370" Type="http://schemas.openxmlformats.org/officeDocument/2006/relationships/customXml" Target="../ink/ink6642.xml"/><Relationship Id="rId426" Type="http://schemas.openxmlformats.org/officeDocument/2006/relationships/customXml" Target="../ink/ink6670.xml"/><Relationship Id="rId230" Type="http://schemas.openxmlformats.org/officeDocument/2006/relationships/customXml" Target="../ink/ink6572.xml"/><Relationship Id="rId25" Type="http://schemas.openxmlformats.org/officeDocument/2006/relationships/image" Target="../media/image6030.png"/><Relationship Id="rId67" Type="http://schemas.openxmlformats.org/officeDocument/2006/relationships/image" Target="../media/image6097.png"/><Relationship Id="rId272" Type="http://schemas.openxmlformats.org/officeDocument/2006/relationships/customXml" Target="../ink/ink6593.xml"/><Relationship Id="rId328" Type="http://schemas.openxmlformats.org/officeDocument/2006/relationships/customXml" Target="../ink/ink6621.xml"/><Relationship Id="rId132" Type="http://schemas.openxmlformats.org/officeDocument/2006/relationships/customXml" Target="../ink/ink6523.xml"/><Relationship Id="rId174" Type="http://schemas.openxmlformats.org/officeDocument/2006/relationships/customXml" Target="../ink/ink6544.xml"/><Relationship Id="rId381" Type="http://schemas.openxmlformats.org/officeDocument/2006/relationships/image" Target="../media/image6140.png"/><Relationship Id="rId241" Type="http://schemas.openxmlformats.org/officeDocument/2006/relationships/image" Target="../media/image6268.png"/><Relationship Id="rId437" Type="http://schemas.openxmlformats.org/officeDocument/2006/relationships/image" Target="../media/image6302.png"/><Relationship Id="rId36" Type="http://schemas.openxmlformats.org/officeDocument/2006/relationships/customXml" Target="../ink/ink6475.xml"/><Relationship Id="rId283" Type="http://schemas.openxmlformats.org/officeDocument/2006/relationships/image" Target="../media/image6036.png"/><Relationship Id="rId339" Type="http://schemas.openxmlformats.org/officeDocument/2006/relationships/image" Target="../media/image6119.png"/><Relationship Id="rId78" Type="http://schemas.openxmlformats.org/officeDocument/2006/relationships/customXml" Target="../ink/ink6496.xml"/><Relationship Id="rId101" Type="http://schemas.openxmlformats.org/officeDocument/2006/relationships/image" Target="../media/image6198.png"/><Relationship Id="rId143" Type="http://schemas.openxmlformats.org/officeDocument/2006/relationships/image" Target="../media/image6219.png"/><Relationship Id="rId185" Type="http://schemas.openxmlformats.org/officeDocument/2006/relationships/image" Target="../media/image6240.png"/><Relationship Id="rId350" Type="http://schemas.openxmlformats.org/officeDocument/2006/relationships/customXml" Target="../ink/ink6632.xml"/><Relationship Id="rId406" Type="http://schemas.openxmlformats.org/officeDocument/2006/relationships/customXml" Target="../ink/ink6660.xml"/><Relationship Id="rId9" Type="http://schemas.openxmlformats.org/officeDocument/2006/relationships/image" Target="../media/image6022.png"/><Relationship Id="rId210" Type="http://schemas.openxmlformats.org/officeDocument/2006/relationships/customXml" Target="../ink/ink6562.xml"/><Relationship Id="rId392" Type="http://schemas.openxmlformats.org/officeDocument/2006/relationships/customXml" Target="../ink/ink6653.xml"/><Relationship Id="rId448" Type="http://schemas.openxmlformats.org/officeDocument/2006/relationships/image" Target="../media/image6307.png"/><Relationship Id="rId252" Type="http://schemas.openxmlformats.org/officeDocument/2006/relationships/customXml" Target="../ink/ink6583.xml"/><Relationship Id="rId294" Type="http://schemas.openxmlformats.org/officeDocument/2006/relationships/customXml" Target="../ink/ink6604.xml"/><Relationship Id="rId308" Type="http://schemas.openxmlformats.org/officeDocument/2006/relationships/customXml" Target="../ink/ink6611.xml"/><Relationship Id="rId47" Type="http://schemas.openxmlformats.org/officeDocument/2006/relationships/image" Target="../media/image6077.png"/><Relationship Id="rId89" Type="http://schemas.openxmlformats.org/officeDocument/2006/relationships/image" Target="../media/image6192.png"/><Relationship Id="rId112" Type="http://schemas.openxmlformats.org/officeDocument/2006/relationships/customXml" Target="../ink/ink6513.xml"/><Relationship Id="rId154" Type="http://schemas.openxmlformats.org/officeDocument/2006/relationships/customXml" Target="../ink/ink6534.xml"/><Relationship Id="rId361" Type="http://schemas.openxmlformats.org/officeDocument/2006/relationships/image" Target="../media/image6130.png"/><Relationship Id="rId196" Type="http://schemas.openxmlformats.org/officeDocument/2006/relationships/customXml" Target="../ink/ink6555.xml"/><Relationship Id="rId417" Type="http://schemas.openxmlformats.org/officeDocument/2006/relationships/image" Target="../media/image6292.png"/><Relationship Id="rId16" Type="http://schemas.openxmlformats.org/officeDocument/2006/relationships/customXml" Target="../ink/ink6465.xml"/><Relationship Id="rId221" Type="http://schemas.openxmlformats.org/officeDocument/2006/relationships/image" Target="../media/image6258.png"/><Relationship Id="rId263" Type="http://schemas.openxmlformats.org/officeDocument/2006/relationships/image" Target="../media/image6279.png"/><Relationship Id="rId319" Type="http://schemas.openxmlformats.org/officeDocument/2006/relationships/image" Target="../media/image6054.png"/><Relationship Id="rId58" Type="http://schemas.openxmlformats.org/officeDocument/2006/relationships/customXml" Target="../ink/ink6486.xml"/><Relationship Id="rId123" Type="http://schemas.openxmlformats.org/officeDocument/2006/relationships/image" Target="../media/image6209.png"/><Relationship Id="rId330" Type="http://schemas.openxmlformats.org/officeDocument/2006/relationships/customXml" Target="../ink/ink6622.xml"/><Relationship Id="rId165" Type="http://schemas.openxmlformats.org/officeDocument/2006/relationships/image" Target="../media/image6230.png"/><Relationship Id="rId372" Type="http://schemas.openxmlformats.org/officeDocument/2006/relationships/customXml" Target="../ink/ink6643.xml"/><Relationship Id="rId428" Type="http://schemas.openxmlformats.org/officeDocument/2006/relationships/customXml" Target="../ink/ink6671.xml"/><Relationship Id="rId232" Type="http://schemas.openxmlformats.org/officeDocument/2006/relationships/customXml" Target="../ink/ink6573.xml"/><Relationship Id="rId274" Type="http://schemas.openxmlformats.org/officeDocument/2006/relationships/customXml" Target="../ink/ink6594.xml"/><Relationship Id="rId27" Type="http://schemas.openxmlformats.org/officeDocument/2006/relationships/image" Target="../media/image6031.png"/><Relationship Id="rId69" Type="http://schemas.openxmlformats.org/officeDocument/2006/relationships/image" Target="../media/image6098.png"/><Relationship Id="rId134" Type="http://schemas.openxmlformats.org/officeDocument/2006/relationships/customXml" Target="../ink/ink6524.xml"/><Relationship Id="rId80" Type="http://schemas.openxmlformats.org/officeDocument/2006/relationships/customXml" Target="../ink/ink6497.xml"/><Relationship Id="rId176" Type="http://schemas.openxmlformats.org/officeDocument/2006/relationships/customXml" Target="../ink/ink6545.xml"/><Relationship Id="rId341" Type="http://schemas.openxmlformats.org/officeDocument/2006/relationships/image" Target="../media/image6120.png"/><Relationship Id="rId383" Type="http://schemas.openxmlformats.org/officeDocument/2006/relationships/image" Target="../media/image6141.png"/><Relationship Id="rId439" Type="http://schemas.openxmlformats.org/officeDocument/2006/relationships/image" Target="../media/image6303.png"/><Relationship Id="rId201" Type="http://schemas.openxmlformats.org/officeDocument/2006/relationships/image" Target="../media/image6248.png"/><Relationship Id="rId243" Type="http://schemas.openxmlformats.org/officeDocument/2006/relationships/image" Target="../media/image6269.png"/><Relationship Id="rId285" Type="http://schemas.openxmlformats.org/officeDocument/2006/relationships/image" Target="../media/image6037.png"/><Relationship Id="rId450" Type="http://schemas.openxmlformats.org/officeDocument/2006/relationships/image" Target="../media/image6308.png"/><Relationship Id="rId38" Type="http://schemas.openxmlformats.org/officeDocument/2006/relationships/customXml" Target="../ink/ink6476.xml"/><Relationship Id="rId103" Type="http://schemas.openxmlformats.org/officeDocument/2006/relationships/image" Target="../media/image6199.png"/><Relationship Id="rId310" Type="http://schemas.openxmlformats.org/officeDocument/2006/relationships/customXml" Target="../ink/ink6612.xml"/><Relationship Id="rId91" Type="http://schemas.openxmlformats.org/officeDocument/2006/relationships/image" Target="../media/image6193.png"/><Relationship Id="rId145" Type="http://schemas.openxmlformats.org/officeDocument/2006/relationships/image" Target="../media/image6220.png"/><Relationship Id="rId187" Type="http://schemas.openxmlformats.org/officeDocument/2006/relationships/image" Target="../media/image6241.png"/><Relationship Id="rId352" Type="http://schemas.openxmlformats.org/officeDocument/2006/relationships/customXml" Target="../ink/ink6633.xml"/><Relationship Id="rId394" Type="http://schemas.openxmlformats.org/officeDocument/2006/relationships/customXml" Target="../ink/ink6654.xml"/><Relationship Id="rId408" Type="http://schemas.openxmlformats.org/officeDocument/2006/relationships/customXml" Target="../ink/ink6661.xml"/><Relationship Id="rId212" Type="http://schemas.openxmlformats.org/officeDocument/2006/relationships/customXml" Target="../ink/ink6563.xml"/><Relationship Id="rId254" Type="http://schemas.openxmlformats.org/officeDocument/2006/relationships/customXml" Target="../ink/ink6584.xml"/><Relationship Id="rId49" Type="http://schemas.openxmlformats.org/officeDocument/2006/relationships/image" Target="../media/image6078.png"/><Relationship Id="rId114" Type="http://schemas.openxmlformats.org/officeDocument/2006/relationships/customXml" Target="../ink/ink6514.xml"/><Relationship Id="rId296" Type="http://schemas.openxmlformats.org/officeDocument/2006/relationships/customXml" Target="../ink/ink6605.xml"/><Relationship Id="rId60" Type="http://schemas.openxmlformats.org/officeDocument/2006/relationships/customXml" Target="../ink/ink6487.xml"/><Relationship Id="rId156" Type="http://schemas.openxmlformats.org/officeDocument/2006/relationships/customXml" Target="../ink/ink6535.xml"/><Relationship Id="rId198" Type="http://schemas.openxmlformats.org/officeDocument/2006/relationships/customXml" Target="../ink/ink6556.xml"/><Relationship Id="rId321" Type="http://schemas.openxmlformats.org/officeDocument/2006/relationships/image" Target="../media/image6055.png"/><Relationship Id="rId363" Type="http://schemas.openxmlformats.org/officeDocument/2006/relationships/image" Target="../media/image6131.png"/><Relationship Id="rId419" Type="http://schemas.openxmlformats.org/officeDocument/2006/relationships/image" Target="../media/image6293.png"/><Relationship Id="rId223" Type="http://schemas.openxmlformats.org/officeDocument/2006/relationships/image" Target="../media/image6259.png"/><Relationship Id="rId430" Type="http://schemas.openxmlformats.org/officeDocument/2006/relationships/customXml" Target="../ink/ink6672.xml"/><Relationship Id="rId18" Type="http://schemas.openxmlformats.org/officeDocument/2006/relationships/customXml" Target="../ink/ink6466.xml"/><Relationship Id="rId265" Type="http://schemas.openxmlformats.org/officeDocument/2006/relationships/image" Target="../media/image6280.png"/><Relationship Id="rId125" Type="http://schemas.openxmlformats.org/officeDocument/2006/relationships/image" Target="../media/image6210.png"/><Relationship Id="rId167" Type="http://schemas.openxmlformats.org/officeDocument/2006/relationships/image" Target="../media/image6231.png"/><Relationship Id="rId332" Type="http://schemas.openxmlformats.org/officeDocument/2006/relationships/customXml" Target="../ink/ink6623.xml"/><Relationship Id="rId374" Type="http://schemas.openxmlformats.org/officeDocument/2006/relationships/customXml" Target="../ink/ink6644.xml"/><Relationship Id="rId71" Type="http://schemas.openxmlformats.org/officeDocument/2006/relationships/image" Target="../media/image6099.png"/><Relationship Id="rId234" Type="http://schemas.openxmlformats.org/officeDocument/2006/relationships/customXml" Target="../ink/ink6574.xml"/><Relationship Id="rId2" Type="http://schemas.openxmlformats.org/officeDocument/2006/relationships/customXml" Target="../ink/ink6458.xml"/><Relationship Id="rId29" Type="http://schemas.openxmlformats.org/officeDocument/2006/relationships/image" Target="../media/image6032.png"/><Relationship Id="rId255" Type="http://schemas.openxmlformats.org/officeDocument/2006/relationships/image" Target="../media/image6275.png"/><Relationship Id="rId276" Type="http://schemas.openxmlformats.org/officeDocument/2006/relationships/customXml" Target="../ink/ink6595.xml"/><Relationship Id="rId297" Type="http://schemas.openxmlformats.org/officeDocument/2006/relationships/image" Target="../media/image6043.png"/><Relationship Id="rId441" Type="http://schemas.openxmlformats.org/officeDocument/2006/relationships/image" Target="../media/image6304.png"/><Relationship Id="rId40" Type="http://schemas.openxmlformats.org/officeDocument/2006/relationships/customXml" Target="../ink/ink6477.xml"/><Relationship Id="rId115" Type="http://schemas.openxmlformats.org/officeDocument/2006/relationships/image" Target="../media/image6205.png"/><Relationship Id="rId136" Type="http://schemas.openxmlformats.org/officeDocument/2006/relationships/customXml" Target="../ink/ink6525.xml"/><Relationship Id="rId157" Type="http://schemas.openxmlformats.org/officeDocument/2006/relationships/image" Target="../media/image6226.png"/><Relationship Id="rId178" Type="http://schemas.openxmlformats.org/officeDocument/2006/relationships/customXml" Target="../ink/ink6546.xml"/><Relationship Id="rId301" Type="http://schemas.openxmlformats.org/officeDocument/2006/relationships/image" Target="../media/image6045.png"/><Relationship Id="rId322" Type="http://schemas.openxmlformats.org/officeDocument/2006/relationships/customXml" Target="../ink/ink6618.xml"/><Relationship Id="rId343" Type="http://schemas.openxmlformats.org/officeDocument/2006/relationships/image" Target="../media/image6121.png"/><Relationship Id="rId364" Type="http://schemas.openxmlformats.org/officeDocument/2006/relationships/customXml" Target="../ink/ink6639.xml"/><Relationship Id="rId61" Type="http://schemas.openxmlformats.org/officeDocument/2006/relationships/image" Target="../media/image6094.png"/><Relationship Id="rId82" Type="http://schemas.openxmlformats.org/officeDocument/2006/relationships/customXml" Target="../ink/ink6498.xml"/><Relationship Id="rId199" Type="http://schemas.openxmlformats.org/officeDocument/2006/relationships/image" Target="../media/image6247.png"/><Relationship Id="rId203" Type="http://schemas.openxmlformats.org/officeDocument/2006/relationships/image" Target="../media/image6249.png"/><Relationship Id="rId385" Type="http://schemas.openxmlformats.org/officeDocument/2006/relationships/image" Target="../media/image6142.png"/><Relationship Id="rId19" Type="http://schemas.openxmlformats.org/officeDocument/2006/relationships/image" Target="../media/image6027.png"/><Relationship Id="rId224" Type="http://schemas.openxmlformats.org/officeDocument/2006/relationships/customXml" Target="../ink/ink6569.xml"/><Relationship Id="rId245" Type="http://schemas.openxmlformats.org/officeDocument/2006/relationships/image" Target="../media/image6270.png"/><Relationship Id="rId266" Type="http://schemas.openxmlformats.org/officeDocument/2006/relationships/customXml" Target="../ink/ink6590.xml"/><Relationship Id="rId287" Type="http://schemas.openxmlformats.org/officeDocument/2006/relationships/image" Target="../media/image6038.png"/><Relationship Id="rId410" Type="http://schemas.openxmlformats.org/officeDocument/2006/relationships/customXml" Target="../ink/ink6662.xml"/><Relationship Id="rId431" Type="http://schemas.openxmlformats.org/officeDocument/2006/relationships/image" Target="../media/image6299.png"/><Relationship Id="rId452" Type="http://schemas.openxmlformats.org/officeDocument/2006/relationships/image" Target="../media/image6309.png"/><Relationship Id="rId30" Type="http://schemas.openxmlformats.org/officeDocument/2006/relationships/customXml" Target="../ink/ink6472.xml"/><Relationship Id="rId105" Type="http://schemas.openxmlformats.org/officeDocument/2006/relationships/image" Target="../media/image6200.png"/><Relationship Id="rId126" Type="http://schemas.openxmlformats.org/officeDocument/2006/relationships/customXml" Target="../ink/ink6520.xml"/><Relationship Id="rId147" Type="http://schemas.openxmlformats.org/officeDocument/2006/relationships/image" Target="../media/image6221.png"/><Relationship Id="rId168" Type="http://schemas.openxmlformats.org/officeDocument/2006/relationships/customXml" Target="../ink/ink6541.xml"/><Relationship Id="rId312" Type="http://schemas.openxmlformats.org/officeDocument/2006/relationships/customXml" Target="../ink/ink6613.xml"/><Relationship Id="rId333" Type="http://schemas.openxmlformats.org/officeDocument/2006/relationships/image" Target="../media/image6116.png"/><Relationship Id="rId354" Type="http://schemas.openxmlformats.org/officeDocument/2006/relationships/customXml" Target="../ink/ink6634.xml"/><Relationship Id="rId51" Type="http://schemas.openxmlformats.org/officeDocument/2006/relationships/image" Target="../media/image6079.png"/><Relationship Id="rId72" Type="http://schemas.openxmlformats.org/officeDocument/2006/relationships/customXml" Target="../ink/ink6493.xml"/><Relationship Id="rId93" Type="http://schemas.openxmlformats.org/officeDocument/2006/relationships/image" Target="../media/image6194.png"/><Relationship Id="rId189" Type="http://schemas.openxmlformats.org/officeDocument/2006/relationships/image" Target="../media/image6242.png"/><Relationship Id="rId375" Type="http://schemas.openxmlformats.org/officeDocument/2006/relationships/image" Target="../media/image6137.png"/><Relationship Id="rId396" Type="http://schemas.openxmlformats.org/officeDocument/2006/relationships/customXml" Target="../ink/ink6655.xml"/><Relationship Id="rId3" Type="http://schemas.openxmlformats.org/officeDocument/2006/relationships/image" Target="../media/image5478.png"/><Relationship Id="rId214" Type="http://schemas.openxmlformats.org/officeDocument/2006/relationships/customXml" Target="../ink/ink6564.xml"/><Relationship Id="rId235" Type="http://schemas.openxmlformats.org/officeDocument/2006/relationships/image" Target="../media/image6265.png"/><Relationship Id="rId256" Type="http://schemas.openxmlformats.org/officeDocument/2006/relationships/customXml" Target="../ink/ink6585.xml"/><Relationship Id="rId277" Type="http://schemas.openxmlformats.org/officeDocument/2006/relationships/image" Target="../media/image6286.png"/><Relationship Id="rId298" Type="http://schemas.openxmlformats.org/officeDocument/2006/relationships/customXml" Target="../ink/ink6606.xml"/><Relationship Id="rId400" Type="http://schemas.openxmlformats.org/officeDocument/2006/relationships/customXml" Target="../ink/ink6657.xml"/><Relationship Id="rId421" Type="http://schemas.openxmlformats.org/officeDocument/2006/relationships/image" Target="../media/image6294.png"/><Relationship Id="rId442" Type="http://schemas.openxmlformats.org/officeDocument/2006/relationships/customXml" Target="../ink/ink6678.xml"/><Relationship Id="rId116" Type="http://schemas.openxmlformats.org/officeDocument/2006/relationships/customXml" Target="../ink/ink6515.xml"/><Relationship Id="rId137" Type="http://schemas.openxmlformats.org/officeDocument/2006/relationships/image" Target="../media/image6216.png"/><Relationship Id="rId158" Type="http://schemas.openxmlformats.org/officeDocument/2006/relationships/customXml" Target="../ink/ink6536.xml"/><Relationship Id="rId302" Type="http://schemas.openxmlformats.org/officeDocument/2006/relationships/customXml" Target="../ink/ink6608.xml"/><Relationship Id="rId323" Type="http://schemas.openxmlformats.org/officeDocument/2006/relationships/image" Target="../media/image6056.png"/><Relationship Id="rId344" Type="http://schemas.openxmlformats.org/officeDocument/2006/relationships/customXml" Target="../ink/ink6629.xml"/><Relationship Id="rId20" Type="http://schemas.openxmlformats.org/officeDocument/2006/relationships/customXml" Target="../ink/ink6467.xml"/><Relationship Id="rId41" Type="http://schemas.openxmlformats.org/officeDocument/2006/relationships/image" Target="../media/image6074.png"/><Relationship Id="rId62" Type="http://schemas.openxmlformats.org/officeDocument/2006/relationships/customXml" Target="../ink/ink6488.xml"/><Relationship Id="rId83" Type="http://schemas.openxmlformats.org/officeDocument/2006/relationships/image" Target="../media/image6155.png"/><Relationship Id="rId179" Type="http://schemas.openxmlformats.org/officeDocument/2006/relationships/image" Target="../media/image6237.png"/><Relationship Id="rId365" Type="http://schemas.openxmlformats.org/officeDocument/2006/relationships/image" Target="../media/image6132.png"/><Relationship Id="rId386" Type="http://schemas.openxmlformats.org/officeDocument/2006/relationships/customXml" Target="../ink/ink6650.xml"/><Relationship Id="rId190" Type="http://schemas.openxmlformats.org/officeDocument/2006/relationships/customXml" Target="../ink/ink6552.xml"/><Relationship Id="rId204" Type="http://schemas.openxmlformats.org/officeDocument/2006/relationships/customXml" Target="../ink/ink6559.xml"/><Relationship Id="rId225" Type="http://schemas.openxmlformats.org/officeDocument/2006/relationships/image" Target="../media/image6260.png"/><Relationship Id="rId246" Type="http://schemas.openxmlformats.org/officeDocument/2006/relationships/customXml" Target="../ink/ink6580.xml"/><Relationship Id="rId267" Type="http://schemas.openxmlformats.org/officeDocument/2006/relationships/image" Target="../media/image6281.png"/><Relationship Id="rId288" Type="http://schemas.openxmlformats.org/officeDocument/2006/relationships/customXml" Target="../ink/ink6601.xml"/><Relationship Id="rId411" Type="http://schemas.openxmlformats.org/officeDocument/2006/relationships/image" Target="../media/image6289.png"/><Relationship Id="rId432" Type="http://schemas.openxmlformats.org/officeDocument/2006/relationships/customXml" Target="../ink/ink6673.xml"/><Relationship Id="rId453" Type="http://schemas.openxmlformats.org/officeDocument/2006/relationships/customXml" Target="../ink/ink6684.xml"/><Relationship Id="rId106" Type="http://schemas.openxmlformats.org/officeDocument/2006/relationships/customXml" Target="../ink/ink6510.xml"/><Relationship Id="rId127" Type="http://schemas.openxmlformats.org/officeDocument/2006/relationships/image" Target="../media/image6211.png"/><Relationship Id="rId313" Type="http://schemas.openxmlformats.org/officeDocument/2006/relationships/image" Target="../media/image6051.png"/><Relationship Id="rId10" Type="http://schemas.openxmlformats.org/officeDocument/2006/relationships/customXml" Target="../ink/ink6462.xml"/><Relationship Id="rId31" Type="http://schemas.openxmlformats.org/officeDocument/2006/relationships/image" Target="../media/image6033.png"/><Relationship Id="rId52" Type="http://schemas.openxmlformats.org/officeDocument/2006/relationships/customXml" Target="../ink/ink6483.xml"/><Relationship Id="rId73" Type="http://schemas.openxmlformats.org/officeDocument/2006/relationships/image" Target="../media/image6100.png"/><Relationship Id="rId94" Type="http://schemas.openxmlformats.org/officeDocument/2006/relationships/customXml" Target="../ink/ink6504.xml"/><Relationship Id="rId148" Type="http://schemas.openxmlformats.org/officeDocument/2006/relationships/customXml" Target="../ink/ink6531.xml"/><Relationship Id="rId169" Type="http://schemas.openxmlformats.org/officeDocument/2006/relationships/image" Target="../media/image6232.png"/><Relationship Id="rId334" Type="http://schemas.openxmlformats.org/officeDocument/2006/relationships/customXml" Target="../ink/ink6624.xml"/><Relationship Id="rId355" Type="http://schemas.openxmlformats.org/officeDocument/2006/relationships/image" Target="../media/image6127.png"/><Relationship Id="rId376" Type="http://schemas.openxmlformats.org/officeDocument/2006/relationships/customXml" Target="../ink/ink6645.xml"/><Relationship Id="rId397" Type="http://schemas.openxmlformats.org/officeDocument/2006/relationships/image" Target="../media/image6148.png"/><Relationship Id="rId4" Type="http://schemas.openxmlformats.org/officeDocument/2006/relationships/customXml" Target="../ink/ink6459.xml"/><Relationship Id="rId180" Type="http://schemas.openxmlformats.org/officeDocument/2006/relationships/customXml" Target="../ink/ink6547.xml"/><Relationship Id="rId215" Type="http://schemas.openxmlformats.org/officeDocument/2006/relationships/image" Target="../media/image6255.png"/><Relationship Id="rId236" Type="http://schemas.openxmlformats.org/officeDocument/2006/relationships/customXml" Target="../ink/ink6575.xml"/><Relationship Id="rId257" Type="http://schemas.openxmlformats.org/officeDocument/2006/relationships/image" Target="../media/image6276.png"/><Relationship Id="rId278" Type="http://schemas.openxmlformats.org/officeDocument/2006/relationships/customXml" Target="../ink/ink6596.xml"/><Relationship Id="rId401" Type="http://schemas.openxmlformats.org/officeDocument/2006/relationships/image" Target="../media/image6150.png"/><Relationship Id="rId422" Type="http://schemas.openxmlformats.org/officeDocument/2006/relationships/customXml" Target="../ink/ink6668.xml"/><Relationship Id="rId443" Type="http://schemas.openxmlformats.org/officeDocument/2006/relationships/image" Target="../media/image6305.png"/><Relationship Id="rId303" Type="http://schemas.openxmlformats.org/officeDocument/2006/relationships/image" Target="../media/image6046.png"/><Relationship Id="rId42" Type="http://schemas.openxmlformats.org/officeDocument/2006/relationships/customXml" Target="../ink/ink6478.xml"/><Relationship Id="rId84" Type="http://schemas.openxmlformats.org/officeDocument/2006/relationships/customXml" Target="../ink/ink6499.xml"/><Relationship Id="rId138" Type="http://schemas.openxmlformats.org/officeDocument/2006/relationships/customXml" Target="../ink/ink6526.xml"/><Relationship Id="rId345" Type="http://schemas.openxmlformats.org/officeDocument/2006/relationships/image" Target="../media/image6122.png"/><Relationship Id="rId387" Type="http://schemas.openxmlformats.org/officeDocument/2006/relationships/image" Target="../media/image6143.png"/><Relationship Id="rId191" Type="http://schemas.openxmlformats.org/officeDocument/2006/relationships/image" Target="../media/image6243.png"/><Relationship Id="rId205" Type="http://schemas.openxmlformats.org/officeDocument/2006/relationships/image" Target="../media/image6250.png"/><Relationship Id="rId247" Type="http://schemas.openxmlformats.org/officeDocument/2006/relationships/image" Target="../media/image6271.png"/><Relationship Id="rId412" Type="http://schemas.openxmlformats.org/officeDocument/2006/relationships/customXml" Target="../ink/ink6663.xml"/><Relationship Id="rId107" Type="http://schemas.openxmlformats.org/officeDocument/2006/relationships/image" Target="../media/image6201.png"/><Relationship Id="rId289" Type="http://schemas.openxmlformats.org/officeDocument/2006/relationships/image" Target="../media/image6039.png"/><Relationship Id="rId454" Type="http://schemas.openxmlformats.org/officeDocument/2006/relationships/image" Target="../media/image6310.png"/><Relationship Id="rId11" Type="http://schemas.openxmlformats.org/officeDocument/2006/relationships/image" Target="../media/image6023.png"/><Relationship Id="rId53" Type="http://schemas.openxmlformats.org/officeDocument/2006/relationships/image" Target="../media/image6080.png"/><Relationship Id="rId149" Type="http://schemas.openxmlformats.org/officeDocument/2006/relationships/image" Target="../media/image6222.png"/><Relationship Id="rId314" Type="http://schemas.openxmlformats.org/officeDocument/2006/relationships/customXml" Target="../ink/ink6614.xml"/><Relationship Id="rId356" Type="http://schemas.openxmlformats.org/officeDocument/2006/relationships/customXml" Target="../ink/ink6635.xml"/><Relationship Id="rId398" Type="http://schemas.openxmlformats.org/officeDocument/2006/relationships/customXml" Target="../ink/ink6656.xml"/><Relationship Id="rId95" Type="http://schemas.openxmlformats.org/officeDocument/2006/relationships/image" Target="../media/image6195.png"/><Relationship Id="rId160" Type="http://schemas.openxmlformats.org/officeDocument/2006/relationships/customXml" Target="../ink/ink6537.xml"/><Relationship Id="rId216" Type="http://schemas.openxmlformats.org/officeDocument/2006/relationships/customXml" Target="../ink/ink6565.xml"/><Relationship Id="rId423" Type="http://schemas.openxmlformats.org/officeDocument/2006/relationships/image" Target="../media/image6295.png"/><Relationship Id="rId258" Type="http://schemas.openxmlformats.org/officeDocument/2006/relationships/customXml" Target="../ink/ink6586.xml"/><Relationship Id="rId22" Type="http://schemas.openxmlformats.org/officeDocument/2006/relationships/customXml" Target="../ink/ink6468.xml"/><Relationship Id="rId64" Type="http://schemas.openxmlformats.org/officeDocument/2006/relationships/customXml" Target="../ink/ink6489.xml"/><Relationship Id="rId118" Type="http://schemas.openxmlformats.org/officeDocument/2006/relationships/customXml" Target="../ink/ink6516.xml"/><Relationship Id="rId325" Type="http://schemas.openxmlformats.org/officeDocument/2006/relationships/image" Target="../media/image6057.png"/><Relationship Id="rId367" Type="http://schemas.openxmlformats.org/officeDocument/2006/relationships/image" Target="../media/image6133.png"/><Relationship Id="rId171" Type="http://schemas.openxmlformats.org/officeDocument/2006/relationships/image" Target="../media/image6233.png"/><Relationship Id="rId227" Type="http://schemas.openxmlformats.org/officeDocument/2006/relationships/image" Target="../media/image6261.png"/><Relationship Id="rId269" Type="http://schemas.openxmlformats.org/officeDocument/2006/relationships/image" Target="../media/image6282.png"/><Relationship Id="rId434" Type="http://schemas.openxmlformats.org/officeDocument/2006/relationships/customXml" Target="../ink/ink6674.xml"/><Relationship Id="rId33" Type="http://schemas.openxmlformats.org/officeDocument/2006/relationships/image" Target="../media/image6070.png"/><Relationship Id="rId129" Type="http://schemas.openxmlformats.org/officeDocument/2006/relationships/image" Target="../media/image6212.png"/><Relationship Id="rId280" Type="http://schemas.openxmlformats.org/officeDocument/2006/relationships/customXml" Target="../ink/ink6597.xml"/><Relationship Id="rId336" Type="http://schemas.openxmlformats.org/officeDocument/2006/relationships/customXml" Target="../ink/ink6625.xml"/><Relationship Id="rId75" Type="http://schemas.openxmlformats.org/officeDocument/2006/relationships/image" Target="../media/image6101.png"/><Relationship Id="rId140" Type="http://schemas.openxmlformats.org/officeDocument/2006/relationships/customXml" Target="../ink/ink6527.xml"/><Relationship Id="rId182" Type="http://schemas.openxmlformats.org/officeDocument/2006/relationships/customXml" Target="../ink/ink6548.xml"/><Relationship Id="rId378" Type="http://schemas.openxmlformats.org/officeDocument/2006/relationships/customXml" Target="../ink/ink6646.xml"/><Relationship Id="rId403" Type="http://schemas.openxmlformats.org/officeDocument/2006/relationships/image" Target="../media/image6151.png"/><Relationship Id="rId6" Type="http://schemas.openxmlformats.org/officeDocument/2006/relationships/customXml" Target="../ink/ink6460.xml"/><Relationship Id="rId238" Type="http://schemas.openxmlformats.org/officeDocument/2006/relationships/customXml" Target="../ink/ink6576.xml"/><Relationship Id="rId445" Type="http://schemas.openxmlformats.org/officeDocument/2006/relationships/customXml" Target="../ink/ink6680.xml"/><Relationship Id="rId291" Type="http://schemas.openxmlformats.org/officeDocument/2006/relationships/image" Target="../media/image6040.png"/><Relationship Id="rId305" Type="http://schemas.openxmlformats.org/officeDocument/2006/relationships/image" Target="../media/image6047.png"/><Relationship Id="rId347" Type="http://schemas.openxmlformats.org/officeDocument/2006/relationships/image" Target="../media/image6123.png"/><Relationship Id="rId44" Type="http://schemas.openxmlformats.org/officeDocument/2006/relationships/customXml" Target="../ink/ink6479.xml"/><Relationship Id="rId86" Type="http://schemas.openxmlformats.org/officeDocument/2006/relationships/customXml" Target="../ink/ink6500.xml"/><Relationship Id="rId151" Type="http://schemas.openxmlformats.org/officeDocument/2006/relationships/image" Target="../media/image6223.png"/><Relationship Id="rId389" Type="http://schemas.openxmlformats.org/officeDocument/2006/relationships/image" Target="../media/image6144.png"/><Relationship Id="rId193" Type="http://schemas.openxmlformats.org/officeDocument/2006/relationships/image" Target="../media/image6244.png"/><Relationship Id="rId207" Type="http://schemas.openxmlformats.org/officeDocument/2006/relationships/image" Target="../media/image6251.png"/><Relationship Id="rId249" Type="http://schemas.openxmlformats.org/officeDocument/2006/relationships/image" Target="../media/image6272.png"/><Relationship Id="rId414" Type="http://schemas.openxmlformats.org/officeDocument/2006/relationships/customXml" Target="../ink/ink6664.xml"/><Relationship Id="rId456" Type="http://schemas.openxmlformats.org/officeDocument/2006/relationships/image" Target="../media/image6311.png"/><Relationship Id="rId13" Type="http://schemas.openxmlformats.org/officeDocument/2006/relationships/image" Target="../media/image6024.png"/><Relationship Id="rId109" Type="http://schemas.openxmlformats.org/officeDocument/2006/relationships/image" Target="../media/image6202.png"/><Relationship Id="rId260" Type="http://schemas.openxmlformats.org/officeDocument/2006/relationships/customXml" Target="../ink/ink6587.xml"/><Relationship Id="rId316" Type="http://schemas.openxmlformats.org/officeDocument/2006/relationships/customXml" Target="../ink/ink6615.xml"/><Relationship Id="rId55" Type="http://schemas.openxmlformats.org/officeDocument/2006/relationships/image" Target="../media/image6081.png"/><Relationship Id="rId97" Type="http://schemas.openxmlformats.org/officeDocument/2006/relationships/image" Target="../media/image6196.png"/><Relationship Id="rId120" Type="http://schemas.openxmlformats.org/officeDocument/2006/relationships/customXml" Target="../ink/ink6517.xml"/><Relationship Id="rId358" Type="http://schemas.openxmlformats.org/officeDocument/2006/relationships/customXml" Target="../ink/ink6636.xml"/><Relationship Id="rId162" Type="http://schemas.openxmlformats.org/officeDocument/2006/relationships/customXml" Target="../ink/ink6538.xml"/><Relationship Id="rId218" Type="http://schemas.openxmlformats.org/officeDocument/2006/relationships/customXml" Target="../ink/ink6566.xml"/><Relationship Id="rId425" Type="http://schemas.openxmlformats.org/officeDocument/2006/relationships/image" Target="../media/image6296.png"/><Relationship Id="rId271" Type="http://schemas.openxmlformats.org/officeDocument/2006/relationships/image" Target="../media/image6283.png"/><Relationship Id="rId24" Type="http://schemas.openxmlformats.org/officeDocument/2006/relationships/customXml" Target="../ink/ink6469.xml"/><Relationship Id="rId66" Type="http://schemas.openxmlformats.org/officeDocument/2006/relationships/customXml" Target="../ink/ink6490.xml"/><Relationship Id="rId131" Type="http://schemas.openxmlformats.org/officeDocument/2006/relationships/image" Target="../media/image6213.png"/><Relationship Id="rId327" Type="http://schemas.openxmlformats.org/officeDocument/2006/relationships/image" Target="../media/image6113.png"/><Relationship Id="rId369" Type="http://schemas.openxmlformats.org/officeDocument/2006/relationships/image" Target="../media/image6134.png"/><Relationship Id="rId173" Type="http://schemas.openxmlformats.org/officeDocument/2006/relationships/image" Target="../media/image6234.png"/><Relationship Id="rId229" Type="http://schemas.openxmlformats.org/officeDocument/2006/relationships/image" Target="../media/image6262.png"/><Relationship Id="rId380" Type="http://schemas.openxmlformats.org/officeDocument/2006/relationships/customXml" Target="../ink/ink6647.xml"/><Relationship Id="rId436" Type="http://schemas.openxmlformats.org/officeDocument/2006/relationships/customXml" Target="../ink/ink6675.xml"/><Relationship Id="rId240" Type="http://schemas.openxmlformats.org/officeDocument/2006/relationships/customXml" Target="../ink/ink6577.xml"/><Relationship Id="rId35" Type="http://schemas.openxmlformats.org/officeDocument/2006/relationships/image" Target="../media/image6071.png"/><Relationship Id="rId77" Type="http://schemas.openxmlformats.org/officeDocument/2006/relationships/image" Target="../media/image6110.png"/><Relationship Id="rId100" Type="http://schemas.openxmlformats.org/officeDocument/2006/relationships/customXml" Target="../ink/ink6507.xml"/><Relationship Id="rId282" Type="http://schemas.openxmlformats.org/officeDocument/2006/relationships/customXml" Target="../ink/ink6598.xml"/><Relationship Id="rId338" Type="http://schemas.openxmlformats.org/officeDocument/2006/relationships/customXml" Target="../ink/ink6626.xml"/><Relationship Id="rId8" Type="http://schemas.openxmlformats.org/officeDocument/2006/relationships/customXml" Target="../ink/ink6461.xml"/><Relationship Id="rId142" Type="http://schemas.openxmlformats.org/officeDocument/2006/relationships/customXml" Target="../ink/ink6528.xml"/><Relationship Id="rId184" Type="http://schemas.openxmlformats.org/officeDocument/2006/relationships/customXml" Target="../ink/ink6549.xml"/><Relationship Id="rId391" Type="http://schemas.openxmlformats.org/officeDocument/2006/relationships/image" Target="../media/image6145.png"/><Relationship Id="rId405" Type="http://schemas.openxmlformats.org/officeDocument/2006/relationships/image" Target="../media/image6152.png"/><Relationship Id="rId447" Type="http://schemas.openxmlformats.org/officeDocument/2006/relationships/customXml" Target="../ink/ink6681.xml"/><Relationship Id="rId251" Type="http://schemas.openxmlformats.org/officeDocument/2006/relationships/image" Target="../media/image6273.png"/><Relationship Id="rId46" Type="http://schemas.openxmlformats.org/officeDocument/2006/relationships/customXml" Target="../ink/ink6480.xml"/><Relationship Id="rId293" Type="http://schemas.openxmlformats.org/officeDocument/2006/relationships/image" Target="../media/image6041.png"/><Relationship Id="rId307" Type="http://schemas.openxmlformats.org/officeDocument/2006/relationships/image" Target="../media/image6048.png"/><Relationship Id="rId349" Type="http://schemas.openxmlformats.org/officeDocument/2006/relationships/image" Target="../media/image6124.png"/><Relationship Id="rId88" Type="http://schemas.openxmlformats.org/officeDocument/2006/relationships/customXml" Target="../ink/ink6501.xml"/><Relationship Id="rId111" Type="http://schemas.openxmlformats.org/officeDocument/2006/relationships/image" Target="../media/image6203.png"/><Relationship Id="rId153" Type="http://schemas.openxmlformats.org/officeDocument/2006/relationships/image" Target="../media/image6224.png"/><Relationship Id="rId195" Type="http://schemas.openxmlformats.org/officeDocument/2006/relationships/image" Target="../media/image6245.png"/><Relationship Id="rId209" Type="http://schemas.openxmlformats.org/officeDocument/2006/relationships/image" Target="../media/image6252.png"/><Relationship Id="rId360" Type="http://schemas.openxmlformats.org/officeDocument/2006/relationships/customXml" Target="../ink/ink6637.xml"/><Relationship Id="rId416" Type="http://schemas.openxmlformats.org/officeDocument/2006/relationships/customXml" Target="../ink/ink6665.xml"/><Relationship Id="rId220" Type="http://schemas.openxmlformats.org/officeDocument/2006/relationships/customXml" Target="../ink/ink6567.xml"/><Relationship Id="rId458" Type="http://schemas.openxmlformats.org/officeDocument/2006/relationships/image" Target="../media/image6312.png"/><Relationship Id="rId15" Type="http://schemas.openxmlformats.org/officeDocument/2006/relationships/image" Target="../media/image6025.png"/><Relationship Id="rId57" Type="http://schemas.openxmlformats.org/officeDocument/2006/relationships/image" Target="../media/image6092.png"/><Relationship Id="rId262" Type="http://schemas.openxmlformats.org/officeDocument/2006/relationships/customXml" Target="../ink/ink6588.xml"/><Relationship Id="rId318" Type="http://schemas.openxmlformats.org/officeDocument/2006/relationships/customXml" Target="../ink/ink6616.xml"/><Relationship Id="rId99" Type="http://schemas.openxmlformats.org/officeDocument/2006/relationships/image" Target="../media/image6197.png"/><Relationship Id="rId122" Type="http://schemas.openxmlformats.org/officeDocument/2006/relationships/customXml" Target="../ink/ink6518.xml"/><Relationship Id="rId164" Type="http://schemas.openxmlformats.org/officeDocument/2006/relationships/customXml" Target="../ink/ink6539.xml"/><Relationship Id="rId371" Type="http://schemas.openxmlformats.org/officeDocument/2006/relationships/image" Target="../media/image6135.png"/><Relationship Id="rId427" Type="http://schemas.openxmlformats.org/officeDocument/2006/relationships/image" Target="../media/image6297.png"/><Relationship Id="rId26" Type="http://schemas.openxmlformats.org/officeDocument/2006/relationships/customXml" Target="../ink/ink6470.xml"/><Relationship Id="rId231" Type="http://schemas.openxmlformats.org/officeDocument/2006/relationships/image" Target="../media/image6263.png"/><Relationship Id="rId273" Type="http://schemas.openxmlformats.org/officeDocument/2006/relationships/image" Target="../media/image6284.png"/><Relationship Id="rId329" Type="http://schemas.openxmlformats.org/officeDocument/2006/relationships/image" Target="../media/image6114.png"/><Relationship Id="rId68" Type="http://schemas.openxmlformats.org/officeDocument/2006/relationships/customXml" Target="../ink/ink6491.xml"/><Relationship Id="rId133" Type="http://schemas.openxmlformats.org/officeDocument/2006/relationships/image" Target="../media/image6214.png"/><Relationship Id="rId175" Type="http://schemas.openxmlformats.org/officeDocument/2006/relationships/image" Target="../media/image6235.png"/><Relationship Id="rId340" Type="http://schemas.openxmlformats.org/officeDocument/2006/relationships/customXml" Target="../ink/ink6627.xml"/><Relationship Id="rId200" Type="http://schemas.openxmlformats.org/officeDocument/2006/relationships/customXml" Target="../ink/ink6557.xml"/><Relationship Id="rId382" Type="http://schemas.openxmlformats.org/officeDocument/2006/relationships/customXml" Target="../ink/ink6648.xml"/><Relationship Id="rId438" Type="http://schemas.openxmlformats.org/officeDocument/2006/relationships/customXml" Target="../ink/ink6676.xml"/><Relationship Id="rId242" Type="http://schemas.openxmlformats.org/officeDocument/2006/relationships/customXml" Target="../ink/ink6578.xml"/><Relationship Id="rId284" Type="http://schemas.openxmlformats.org/officeDocument/2006/relationships/customXml" Target="../ink/ink6599.xml"/><Relationship Id="rId37" Type="http://schemas.openxmlformats.org/officeDocument/2006/relationships/image" Target="../media/image6072.png"/><Relationship Id="rId79" Type="http://schemas.openxmlformats.org/officeDocument/2006/relationships/image" Target="../media/image6153.png"/><Relationship Id="rId102" Type="http://schemas.openxmlformats.org/officeDocument/2006/relationships/customXml" Target="../ink/ink6508.xml"/><Relationship Id="rId144" Type="http://schemas.openxmlformats.org/officeDocument/2006/relationships/customXml" Target="../ink/ink6529.xml"/><Relationship Id="rId90" Type="http://schemas.openxmlformats.org/officeDocument/2006/relationships/customXml" Target="../ink/ink6502.xml"/><Relationship Id="rId186" Type="http://schemas.openxmlformats.org/officeDocument/2006/relationships/customXml" Target="../ink/ink6550.xml"/><Relationship Id="rId351" Type="http://schemas.openxmlformats.org/officeDocument/2006/relationships/image" Target="../media/image6125.png"/><Relationship Id="rId393" Type="http://schemas.openxmlformats.org/officeDocument/2006/relationships/image" Target="../media/image6146.png"/><Relationship Id="rId407" Type="http://schemas.openxmlformats.org/officeDocument/2006/relationships/image" Target="../media/image6156.png"/><Relationship Id="rId449" Type="http://schemas.openxmlformats.org/officeDocument/2006/relationships/customXml" Target="../ink/ink6682.xml"/><Relationship Id="rId211" Type="http://schemas.openxmlformats.org/officeDocument/2006/relationships/image" Target="../media/image6253.png"/><Relationship Id="rId253" Type="http://schemas.openxmlformats.org/officeDocument/2006/relationships/image" Target="../media/image6274.png"/><Relationship Id="rId295" Type="http://schemas.openxmlformats.org/officeDocument/2006/relationships/image" Target="../media/image6042.png"/><Relationship Id="rId309" Type="http://schemas.openxmlformats.org/officeDocument/2006/relationships/image" Target="../media/image6049.png"/><Relationship Id="rId48" Type="http://schemas.openxmlformats.org/officeDocument/2006/relationships/customXml" Target="../ink/ink6481.xml"/><Relationship Id="rId113" Type="http://schemas.openxmlformats.org/officeDocument/2006/relationships/image" Target="../media/image6204.png"/><Relationship Id="rId320" Type="http://schemas.openxmlformats.org/officeDocument/2006/relationships/customXml" Target="../ink/ink6617.xml"/><Relationship Id="rId155" Type="http://schemas.openxmlformats.org/officeDocument/2006/relationships/image" Target="../media/image6225.png"/><Relationship Id="rId197" Type="http://schemas.openxmlformats.org/officeDocument/2006/relationships/image" Target="../media/image6246.png"/><Relationship Id="rId362" Type="http://schemas.openxmlformats.org/officeDocument/2006/relationships/customXml" Target="../ink/ink6638.xml"/><Relationship Id="rId418" Type="http://schemas.openxmlformats.org/officeDocument/2006/relationships/customXml" Target="../ink/ink6666.xml"/><Relationship Id="rId222" Type="http://schemas.openxmlformats.org/officeDocument/2006/relationships/customXml" Target="../ink/ink6568.xml"/><Relationship Id="rId264" Type="http://schemas.openxmlformats.org/officeDocument/2006/relationships/customXml" Target="../ink/ink6589.xml"/><Relationship Id="rId17" Type="http://schemas.openxmlformats.org/officeDocument/2006/relationships/image" Target="../media/image6026.png"/><Relationship Id="rId59" Type="http://schemas.openxmlformats.org/officeDocument/2006/relationships/image" Target="../media/image6093.png"/><Relationship Id="rId124" Type="http://schemas.openxmlformats.org/officeDocument/2006/relationships/customXml" Target="../ink/ink6519.xml"/><Relationship Id="rId70" Type="http://schemas.openxmlformats.org/officeDocument/2006/relationships/customXml" Target="../ink/ink6492.xml"/><Relationship Id="rId166" Type="http://schemas.openxmlformats.org/officeDocument/2006/relationships/customXml" Target="../ink/ink6540.xml"/><Relationship Id="rId331" Type="http://schemas.openxmlformats.org/officeDocument/2006/relationships/image" Target="../media/image6115.png"/><Relationship Id="rId373" Type="http://schemas.openxmlformats.org/officeDocument/2006/relationships/image" Target="../media/image6136.png"/><Relationship Id="rId429" Type="http://schemas.openxmlformats.org/officeDocument/2006/relationships/image" Target="../media/image629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6264.png"/><Relationship Id="rId440" Type="http://schemas.openxmlformats.org/officeDocument/2006/relationships/customXml" Target="../ink/ink6677.xml"/><Relationship Id="rId28" Type="http://schemas.openxmlformats.org/officeDocument/2006/relationships/customXml" Target="../ink/ink6471.xml"/><Relationship Id="rId275" Type="http://schemas.openxmlformats.org/officeDocument/2006/relationships/image" Target="../media/image6285.png"/><Relationship Id="rId300" Type="http://schemas.openxmlformats.org/officeDocument/2006/relationships/customXml" Target="../ink/ink6607.xml"/><Relationship Id="rId81" Type="http://schemas.openxmlformats.org/officeDocument/2006/relationships/image" Target="../media/image6154.png"/><Relationship Id="rId135" Type="http://schemas.openxmlformats.org/officeDocument/2006/relationships/image" Target="../media/image6215.png"/><Relationship Id="rId177" Type="http://schemas.openxmlformats.org/officeDocument/2006/relationships/image" Target="../media/image6236.png"/><Relationship Id="rId342" Type="http://schemas.openxmlformats.org/officeDocument/2006/relationships/customXml" Target="../ink/ink6628.xml"/><Relationship Id="rId384" Type="http://schemas.openxmlformats.org/officeDocument/2006/relationships/customXml" Target="../ink/ink6649.xml"/><Relationship Id="rId202" Type="http://schemas.openxmlformats.org/officeDocument/2006/relationships/customXml" Target="../ink/ink6558.xml"/><Relationship Id="rId244" Type="http://schemas.openxmlformats.org/officeDocument/2006/relationships/customXml" Target="../ink/ink6579.xml"/><Relationship Id="rId39" Type="http://schemas.openxmlformats.org/officeDocument/2006/relationships/image" Target="../media/image6073.png"/><Relationship Id="rId286" Type="http://schemas.openxmlformats.org/officeDocument/2006/relationships/customXml" Target="../ink/ink6600.xml"/><Relationship Id="rId451" Type="http://schemas.openxmlformats.org/officeDocument/2006/relationships/customXml" Target="../ink/ink6683.xml"/><Relationship Id="rId50" Type="http://schemas.openxmlformats.org/officeDocument/2006/relationships/customXml" Target="../ink/ink6482.xml"/><Relationship Id="rId104" Type="http://schemas.openxmlformats.org/officeDocument/2006/relationships/customXml" Target="../ink/ink6509.xml"/><Relationship Id="rId146" Type="http://schemas.openxmlformats.org/officeDocument/2006/relationships/customXml" Target="../ink/ink6530.xml"/><Relationship Id="rId188" Type="http://schemas.openxmlformats.org/officeDocument/2006/relationships/customXml" Target="../ink/ink6551.xml"/><Relationship Id="rId311" Type="http://schemas.openxmlformats.org/officeDocument/2006/relationships/image" Target="../media/image6050.png"/><Relationship Id="rId353" Type="http://schemas.openxmlformats.org/officeDocument/2006/relationships/image" Target="../media/image6126.png"/><Relationship Id="rId395" Type="http://schemas.openxmlformats.org/officeDocument/2006/relationships/image" Target="../media/image6147.png"/><Relationship Id="rId409" Type="http://schemas.openxmlformats.org/officeDocument/2006/relationships/image" Target="../media/image6288.png"/><Relationship Id="rId92" Type="http://schemas.openxmlformats.org/officeDocument/2006/relationships/customXml" Target="../ink/ink6503.xml"/><Relationship Id="rId213" Type="http://schemas.openxmlformats.org/officeDocument/2006/relationships/image" Target="../media/image6254.png"/><Relationship Id="rId420" Type="http://schemas.openxmlformats.org/officeDocument/2006/relationships/customXml" Target="../ink/ink6667.xml"/></Relationships>
</file>

<file path=ppt/slides/_rels/slide4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69.png"/><Relationship Id="rId21" Type="http://schemas.openxmlformats.org/officeDocument/2006/relationships/image" Target="../media/image6322.png"/><Relationship Id="rId42" Type="http://schemas.openxmlformats.org/officeDocument/2006/relationships/customXml" Target="../ink/ink6707.xml"/><Relationship Id="rId63" Type="http://schemas.openxmlformats.org/officeDocument/2006/relationships/image" Target="../media/image6342.png"/><Relationship Id="rId84" Type="http://schemas.openxmlformats.org/officeDocument/2006/relationships/customXml" Target="../ink/ink6728.xml"/><Relationship Id="rId138" Type="http://schemas.openxmlformats.org/officeDocument/2006/relationships/customXml" Target="../ink/ink6755.xml"/><Relationship Id="rId16" Type="http://schemas.openxmlformats.org/officeDocument/2006/relationships/customXml" Target="../ink/ink6694.xml"/><Relationship Id="rId107" Type="http://schemas.openxmlformats.org/officeDocument/2006/relationships/image" Target="../media/image6364.png"/><Relationship Id="rId11" Type="http://schemas.openxmlformats.org/officeDocument/2006/relationships/image" Target="../media/image6317.png"/><Relationship Id="rId32" Type="http://schemas.openxmlformats.org/officeDocument/2006/relationships/customXml" Target="../ink/ink6702.xml"/><Relationship Id="rId37" Type="http://schemas.openxmlformats.org/officeDocument/2006/relationships/image" Target="../media/image6330.png"/><Relationship Id="rId53" Type="http://schemas.openxmlformats.org/officeDocument/2006/relationships/image" Target="../media/image6337.png"/><Relationship Id="rId58" Type="http://schemas.openxmlformats.org/officeDocument/2006/relationships/customXml" Target="../ink/ink6715.xml"/><Relationship Id="rId74" Type="http://schemas.openxmlformats.org/officeDocument/2006/relationships/customXml" Target="../ink/ink6723.xml"/><Relationship Id="rId79" Type="http://schemas.openxmlformats.org/officeDocument/2006/relationships/image" Target="../media/image6350.png"/><Relationship Id="rId102" Type="http://schemas.openxmlformats.org/officeDocument/2006/relationships/customXml" Target="../ink/ink6737.xml"/><Relationship Id="rId123" Type="http://schemas.openxmlformats.org/officeDocument/2006/relationships/image" Target="../media/image6372.png"/><Relationship Id="rId128" Type="http://schemas.openxmlformats.org/officeDocument/2006/relationships/customXml" Target="../ink/ink6750.xml"/><Relationship Id="rId5" Type="http://schemas.openxmlformats.org/officeDocument/2006/relationships/image" Target="../media/image6314.png"/><Relationship Id="rId90" Type="http://schemas.openxmlformats.org/officeDocument/2006/relationships/customXml" Target="../ink/ink6731.xml"/><Relationship Id="rId95" Type="http://schemas.openxmlformats.org/officeDocument/2006/relationships/image" Target="../media/image6358.png"/><Relationship Id="rId22" Type="http://schemas.openxmlformats.org/officeDocument/2006/relationships/customXml" Target="../ink/ink6697.xml"/><Relationship Id="rId27" Type="http://schemas.openxmlformats.org/officeDocument/2006/relationships/image" Target="../media/image6325.png"/><Relationship Id="rId43" Type="http://schemas.openxmlformats.org/officeDocument/2006/relationships/image" Target="../media/image6333.png"/><Relationship Id="rId48" Type="http://schemas.openxmlformats.org/officeDocument/2006/relationships/customXml" Target="../ink/ink6710.xml"/><Relationship Id="rId64" Type="http://schemas.openxmlformats.org/officeDocument/2006/relationships/customXml" Target="../ink/ink6718.xml"/><Relationship Id="rId69" Type="http://schemas.openxmlformats.org/officeDocument/2006/relationships/image" Target="../media/image6345.png"/><Relationship Id="rId113" Type="http://schemas.openxmlformats.org/officeDocument/2006/relationships/image" Target="../media/image6367.png"/><Relationship Id="rId118" Type="http://schemas.openxmlformats.org/officeDocument/2006/relationships/customXml" Target="../ink/ink6745.xml"/><Relationship Id="rId134" Type="http://schemas.openxmlformats.org/officeDocument/2006/relationships/customXml" Target="../ink/ink6753.xml"/><Relationship Id="rId139" Type="http://schemas.openxmlformats.org/officeDocument/2006/relationships/image" Target="../media/image6380.png"/><Relationship Id="rId80" Type="http://schemas.openxmlformats.org/officeDocument/2006/relationships/customXml" Target="../ink/ink6726.xml"/><Relationship Id="rId85" Type="http://schemas.openxmlformats.org/officeDocument/2006/relationships/image" Target="../media/image6353.png"/><Relationship Id="rId12" Type="http://schemas.openxmlformats.org/officeDocument/2006/relationships/customXml" Target="../ink/ink6692.xml"/><Relationship Id="rId17" Type="http://schemas.openxmlformats.org/officeDocument/2006/relationships/image" Target="../media/image6320.png"/><Relationship Id="rId33" Type="http://schemas.openxmlformats.org/officeDocument/2006/relationships/image" Target="../media/image6328.png"/><Relationship Id="rId38" Type="http://schemas.openxmlformats.org/officeDocument/2006/relationships/customXml" Target="../ink/ink6705.xml"/><Relationship Id="rId59" Type="http://schemas.openxmlformats.org/officeDocument/2006/relationships/image" Target="../media/image6340.png"/><Relationship Id="rId103" Type="http://schemas.openxmlformats.org/officeDocument/2006/relationships/image" Target="../media/image6362.png"/><Relationship Id="rId108" Type="http://schemas.openxmlformats.org/officeDocument/2006/relationships/customXml" Target="../ink/ink6740.xml"/><Relationship Id="rId124" Type="http://schemas.openxmlformats.org/officeDocument/2006/relationships/customXml" Target="../ink/ink6748.xml"/><Relationship Id="rId129" Type="http://schemas.openxmlformats.org/officeDocument/2006/relationships/image" Target="../media/image6375.png"/><Relationship Id="rId54" Type="http://schemas.openxmlformats.org/officeDocument/2006/relationships/customXml" Target="../ink/ink6713.xml"/><Relationship Id="rId70" Type="http://schemas.openxmlformats.org/officeDocument/2006/relationships/customXml" Target="../ink/ink6721.xml"/><Relationship Id="rId75" Type="http://schemas.openxmlformats.org/officeDocument/2006/relationships/image" Target="../media/image6348.png"/><Relationship Id="rId91" Type="http://schemas.openxmlformats.org/officeDocument/2006/relationships/image" Target="../media/image6356.png"/><Relationship Id="rId96" Type="http://schemas.openxmlformats.org/officeDocument/2006/relationships/customXml" Target="../ink/ink673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689.xml"/><Relationship Id="rId23" Type="http://schemas.openxmlformats.org/officeDocument/2006/relationships/image" Target="../media/image6323.png"/><Relationship Id="rId28" Type="http://schemas.openxmlformats.org/officeDocument/2006/relationships/customXml" Target="../ink/ink6700.xml"/><Relationship Id="rId49" Type="http://schemas.openxmlformats.org/officeDocument/2006/relationships/image" Target="../media/image6336.png"/><Relationship Id="rId114" Type="http://schemas.openxmlformats.org/officeDocument/2006/relationships/customXml" Target="../ink/ink6743.xml"/><Relationship Id="rId119" Type="http://schemas.openxmlformats.org/officeDocument/2006/relationships/image" Target="../media/image6370.png"/><Relationship Id="rId44" Type="http://schemas.openxmlformats.org/officeDocument/2006/relationships/customXml" Target="../ink/ink6708.xml"/><Relationship Id="rId60" Type="http://schemas.openxmlformats.org/officeDocument/2006/relationships/customXml" Target="../ink/ink6716.xml"/><Relationship Id="rId65" Type="http://schemas.openxmlformats.org/officeDocument/2006/relationships/image" Target="../media/image6343.png"/><Relationship Id="rId81" Type="http://schemas.openxmlformats.org/officeDocument/2006/relationships/image" Target="../media/image6351.png"/><Relationship Id="rId86" Type="http://schemas.openxmlformats.org/officeDocument/2006/relationships/customXml" Target="../ink/ink6729.xml"/><Relationship Id="rId130" Type="http://schemas.openxmlformats.org/officeDocument/2006/relationships/customXml" Target="../ink/ink6751.xml"/><Relationship Id="rId135" Type="http://schemas.openxmlformats.org/officeDocument/2006/relationships/image" Target="../media/image6378.png"/><Relationship Id="rId13" Type="http://schemas.openxmlformats.org/officeDocument/2006/relationships/image" Target="../media/image6318.png"/><Relationship Id="rId18" Type="http://schemas.openxmlformats.org/officeDocument/2006/relationships/customXml" Target="../ink/ink6695.xml"/><Relationship Id="rId39" Type="http://schemas.openxmlformats.org/officeDocument/2006/relationships/image" Target="../media/image6331.png"/><Relationship Id="rId109" Type="http://schemas.openxmlformats.org/officeDocument/2006/relationships/image" Target="../media/image6365.png"/><Relationship Id="rId34" Type="http://schemas.openxmlformats.org/officeDocument/2006/relationships/customXml" Target="../ink/ink6703.xml"/><Relationship Id="rId50" Type="http://schemas.openxmlformats.org/officeDocument/2006/relationships/customXml" Target="../ink/ink6711.xml"/><Relationship Id="rId55" Type="http://schemas.openxmlformats.org/officeDocument/2006/relationships/image" Target="../media/image6338.png"/><Relationship Id="rId76" Type="http://schemas.openxmlformats.org/officeDocument/2006/relationships/customXml" Target="../ink/ink6724.xml"/><Relationship Id="rId97" Type="http://schemas.openxmlformats.org/officeDocument/2006/relationships/image" Target="../media/image6359.png"/><Relationship Id="rId104" Type="http://schemas.openxmlformats.org/officeDocument/2006/relationships/customXml" Target="../ink/ink6738.xml"/><Relationship Id="rId120" Type="http://schemas.openxmlformats.org/officeDocument/2006/relationships/customXml" Target="../ink/ink6746.xml"/><Relationship Id="rId125" Type="http://schemas.openxmlformats.org/officeDocument/2006/relationships/image" Target="../media/image6373.png"/><Relationship Id="rId7" Type="http://schemas.openxmlformats.org/officeDocument/2006/relationships/image" Target="../media/image6315.png"/><Relationship Id="rId71" Type="http://schemas.openxmlformats.org/officeDocument/2006/relationships/image" Target="../media/image6346.png"/><Relationship Id="rId92" Type="http://schemas.openxmlformats.org/officeDocument/2006/relationships/customXml" Target="../ink/ink6732.xml"/><Relationship Id="rId2" Type="http://schemas.openxmlformats.org/officeDocument/2006/relationships/customXml" Target="../ink/ink6687.xml"/><Relationship Id="rId29" Type="http://schemas.openxmlformats.org/officeDocument/2006/relationships/image" Target="../media/image6326.png"/><Relationship Id="rId24" Type="http://schemas.openxmlformats.org/officeDocument/2006/relationships/customXml" Target="../ink/ink6698.xml"/><Relationship Id="rId40" Type="http://schemas.openxmlformats.org/officeDocument/2006/relationships/customXml" Target="../ink/ink6706.xml"/><Relationship Id="rId45" Type="http://schemas.openxmlformats.org/officeDocument/2006/relationships/image" Target="../media/image6334.png"/><Relationship Id="rId66" Type="http://schemas.openxmlformats.org/officeDocument/2006/relationships/customXml" Target="../ink/ink6719.xml"/><Relationship Id="rId87" Type="http://schemas.openxmlformats.org/officeDocument/2006/relationships/image" Target="../media/image6354.png"/><Relationship Id="rId110" Type="http://schemas.openxmlformats.org/officeDocument/2006/relationships/customXml" Target="../ink/ink6741.xml"/><Relationship Id="rId115" Type="http://schemas.openxmlformats.org/officeDocument/2006/relationships/image" Target="../media/image6368.png"/><Relationship Id="rId131" Type="http://schemas.openxmlformats.org/officeDocument/2006/relationships/image" Target="../media/image6376.png"/><Relationship Id="rId136" Type="http://schemas.openxmlformats.org/officeDocument/2006/relationships/customXml" Target="../ink/ink6754.xml"/><Relationship Id="rId61" Type="http://schemas.openxmlformats.org/officeDocument/2006/relationships/image" Target="../media/image6341.png"/><Relationship Id="rId82" Type="http://schemas.openxmlformats.org/officeDocument/2006/relationships/customXml" Target="../ink/ink6727.xml"/><Relationship Id="rId19" Type="http://schemas.openxmlformats.org/officeDocument/2006/relationships/image" Target="../media/image6321.png"/><Relationship Id="rId14" Type="http://schemas.openxmlformats.org/officeDocument/2006/relationships/customXml" Target="../ink/ink6693.xml"/><Relationship Id="rId30" Type="http://schemas.openxmlformats.org/officeDocument/2006/relationships/customXml" Target="../ink/ink6701.xml"/><Relationship Id="rId35" Type="http://schemas.openxmlformats.org/officeDocument/2006/relationships/image" Target="../media/image6329.png"/><Relationship Id="rId56" Type="http://schemas.openxmlformats.org/officeDocument/2006/relationships/customXml" Target="../ink/ink6714.xml"/><Relationship Id="rId77" Type="http://schemas.openxmlformats.org/officeDocument/2006/relationships/image" Target="../media/image6349.png"/><Relationship Id="rId100" Type="http://schemas.openxmlformats.org/officeDocument/2006/relationships/customXml" Target="../ink/ink6736.xml"/><Relationship Id="rId105" Type="http://schemas.openxmlformats.org/officeDocument/2006/relationships/image" Target="../media/image6363.png"/><Relationship Id="rId126" Type="http://schemas.openxmlformats.org/officeDocument/2006/relationships/customXml" Target="../ink/ink6749.xml"/><Relationship Id="rId8" Type="http://schemas.openxmlformats.org/officeDocument/2006/relationships/customXml" Target="../ink/ink6690.xml"/><Relationship Id="rId51" Type="http://schemas.openxmlformats.org/officeDocument/2006/relationships/image" Target="../media/image5478.png"/><Relationship Id="rId72" Type="http://schemas.openxmlformats.org/officeDocument/2006/relationships/customXml" Target="../ink/ink6722.xml"/><Relationship Id="rId93" Type="http://schemas.openxmlformats.org/officeDocument/2006/relationships/image" Target="../media/image6357.png"/><Relationship Id="rId98" Type="http://schemas.openxmlformats.org/officeDocument/2006/relationships/customXml" Target="../ink/ink6735.xml"/><Relationship Id="rId121" Type="http://schemas.openxmlformats.org/officeDocument/2006/relationships/image" Target="../media/image6371.png"/><Relationship Id="rId3" Type="http://schemas.openxmlformats.org/officeDocument/2006/relationships/image" Target="../media/image6313.png"/><Relationship Id="rId25" Type="http://schemas.openxmlformats.org/officeDocument/2006/relationships/image" Target="../media/image6324.png"/><Relationship Id="rId46" Type="http://schemas.openxmlformats.org/officeDocument/2006/relationships/customXml" Target="../ink/ink6709.xml"/><Relationship Id="rId67" Type="http://schemas.openxmlformats.org/officeDocument/2006/relationships/image" Target="../media/image6344.png"/><Relationship Id="rId116" Type="http://schemas.openxmlformats.org/officeDocument/2006/relationships/customXml" Target="../ink/ink6744.xml"/><Relationship Id="rId137" Type="http://schemas.openxmlformats.org/officeDocument/2006/relationships/image" Target="../media/image6379.png"/><Relationship Id="rId20" Type="http://schemas.openxmlformats.org/officeDocument/2006/relationships/customXml" Target="../ink/ink6696.xml"/><Relationship Id="rId41" Type="http://schemas.openxmlformats.org/officeDocument/2006/relationships/image" Target="../media/image6332.png"/><Relationship Id="rId62" Type="http://schemas.openxmlformats.org/officeDocument/2006/relationships/customXml" Target="../ink/ink6717.xml"/><Relationship Id="rId83" Type="http://schemas.openxmlformats.org/officeDocument/2006/relationships/image" Target="../media/image6352.png"/><Relationship Id="rId88" Type="http://schemas.openxmlformats.org/officeDocument/2006/relationships/customXml" Target="../ink/ink6730.xml"/><Relationship Id="rId111" Type="http://schemas.openxmlformats.org/officeDocument/2006/relationships/image" Target="../media/image6366.png"/><Relationship Id="rId132" Type="http://schemas.openxmlformats.org/officeDocument/2006/relationships/customXml" Target="../ink/ink6752.xml"/><Relationship Id="rId15" Type="http://schemas.openxmlformats.org/officeDocument/2006/relationships/image" Target="../media/image6319.png"/><Relationship Id="rId36" Type="http://schemas.openxmlformats.org/officeDocument/2006/relationships/customXml" Target="../ink/ink6704.xml"/><Relationship Id="rId57" Type="http://schemas.openxmlformats.org/officeDocument/2006/relationships/image" Target="../media/image6339.png"/><Relationship Id="rId106" Type="http://schemas.openxmlformats.org/officeDocument/2006/relationships/customXml" Target="../ink/ink6739.xml"/><Relationship Id="rId127" Type="http://schemas.openxmlformats.org/officeDocument/2006/relationships/image" Target="../media/image6374.png"/><Relationship Id="rId10" Type="http://schemas.openxmlformats.org/officeDocument/2006/relationships/customXml" Target="../ink/ink6691.xml"/><Relationship Id="rId31" Type="http://schemas.openxmlformats.org/officeDocument/2006/relationships/image" Target="../media/image6327.png"/><Relationship Id="rId52" Type="http://schemas.openxmlformats.org/officeDocument/2006/relationships/customXml" Target="../ink/ink6712.xml"/><Relationship Id="rId73" Type="http://schemas.openxmlformats.org/officeDocument/2006/relationships/image" Target="../media/image6347.png"/><Relationship Id="rId78" Type="http://schemas.openxmlformats.org/officeDocument/2006/relationships/customXml" Target="../ink/ink6725.xml"/><Relationship Id="rId94" Type="http://schemas.openxmlformats.org/officeDocument/2006/relationships/customXml" Target="../ink/ink6733.xml"/><Relationship Id="rId99" Type="http://schemas.openxmlformats.org/officeDocument/2006/relationships/image" Target="../media/image6360.png"/><Relationship Id="rId101" Type="http://schemas.openxmlformats.org/officeDocument/2006/relationships/image" Target="../media/image6361.png"/><Relationship Id="rId122" Type="http://schemas.openxmlformats.org/officeDocument/2006/relationships/customXml" Target="../ink/ink6747.xml"/><Relationship Id="rId4" Type="http://schemas.openxmlformats.org/officeDocument/2006/relationships/customXml" Target="../ink/ink6688.xml"/><Relationship Id="rId9" Type="http://schemas.openxmlformats.org/officeDocument/2006/relationships/image" Target="../media/image6316.png"/><Relationship Id="rId26" Type="http://schemas.openxmlformats.org/officeDocument/2006/relationships/customXml" Target="../ink/ink6699.xml"/><Relationship Id="rId47" Type="http://schemas.openxmlformats.org/officeDocument/2006/relationships/image" Target="../media/image6335.png"/><Relationship Id="rId68" Type="http://schemas.openxmlformats.org/officeDocument/2006/relationships/customXml" Target="../ink/ink6720.xml"/><Relationship Id="rId89" Type="http://schemas.openxmlformats.org/officeDocument/2006/relationships/image" Target="../media/image6355.png"/><Relationship Id="rId112" Type="http://schemas.openxmlformats.org/officeDocument/2006/relationships/customXml" Target="../ink/ink6742.xml"/><Relationship Id="rId133" Type="http://schemas.openxmlformats.org/officeDocument/2006/relationships/image" Target="../media/image6377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39.png"/><Relationship Id="rId21" Type="http://schemas.openxmlformats.org/officeDocument/2006/relationships/image" Target="../media/image6391.png"/><Relationship Id="rId42" Type="http://schemas.openxmlformats.org/officeDocument/2006/relationships/customXml" Target="../ink/ink6775.xml"/><Relationship Id="rId63" Type="http://schemas.openxmlformats.org/officeDocument/2006/relationships/image" Target="../media/image6412.png"/><Relationship Id="rId84" Type="http://schemas.openxmlformats.org/officeDocument/2006/relationships/customXml" Target="../ink/ink6796.xml"/><Relationship Id="rId138" Type="http://schemas.openxmlformats.org/officeDocument/2006/relationships/customXml" Target="../ink/ink6824.xml"/><Relationship Id="rId159" Type="http://schemas.openxmlformats.org/officeDocument/2006/relationships/image" Target="../media/image6458.png"/><Relationship Id="rId170" Type="http://schemas.openxmlformats.org/officeDocument/2006/relationships/customXml" Target="../ink/ink6840.xml"/><Relationship Id="rId191" Type="http://schemas.openxmlformats.org/officeDocument/2006/relationships/customXml" Target="../ink/ink6851.xml"/><Relationship Id="rId205" Type="http://schemas.openxmlformats.org/officeDocument/2006/relationships/customXml" Target="../ink/ink6858.xml"/><Relationship Id="rId107" Type="http://schemas.openxmlformats.org/officeDocument/2006/relationships/image" Target="../media/image6434.png"/><Relationship Id="rId11" Type="http://schemas.openxmlformats.org/officeDocument/2006/relationships/image" Target="../media/image6386.png"/><Relationship Id="rId32" Type="http://schemas.openxmlformats.org/officeDocument/2006/relationships/customXml" Target="../ink/ink6770.xml"/><Relationship Id="rId53" Type="http://schemas.openxmlformats.org/officeDocument/2006/relationships/image" Target="../media/image6407.png"/><Relationship Id="rId74" Type="http://schemas.openxmlformats.org/officeDocument/2006/relationships/customXml" Target="../ink/ink6791.xml"/><Relationship Id="rId128" Type="http://schemas.openxmlformats.org/officeDocument/2006/relationships/customXml" Target="../ink/ink6819.xml"/><Relationship Id="rId149" Type="http://schemas.openxmlformats.org/officeDocument/2006/relationships/image" Target="../media/image6453.png"/><Relationship Id="rId5" Type="http://schemas.openxmlformats.org/officeDocument/2006/relationships/image" Target="../media/image6383.png"/><Relationship Id="rId95" Type="http://schemas.openxmlformats.org/officeDocument/2006/relationships/image" Target="../media/image6428.png"/><Relationship Id="rId160" Type="http://schemas.openxmlformats.org/officeDocument/2006/relationships/customXml" Target="../ink/ink6835.xml"/><Relationship Id="rId181" Type="http://schemas.openxmlformats.org/officeDocument/2006/relationships/customXml" Target="../ink/ink6846.xml"/><Relationship Id="rId216" Type="http://schemas.openxmlformats.org/officeDocument/2006/relationships/image" Target="../media/image6486.png"/><Relationship Id="rId22" Type="http://schemas.openxmlformats.org/officeDocument/2006/relationships/customXml" Target="../ink/ink6765.xml"/><Relationship Id="rId43" Type="http://schemas.openxmlformats.org/officeDocument/2006/relationships/image" Target="../media/image6402.png"/><Relationship Id="rId64" Type="http://schemas.openxmlformats.org/officeDocument/2006/relationships/customXml" Target="../ink/ink6786.xml"/><Relationship Id="rId118" Type="http://schemas.openxmlformats.org/officeDocument/2006/relationships/customXml" Target="../ink/ink6813.xml"/><Relationship Id="rId139" Type="http://schemas.openxmlformats.org/officeDocument/2006/relationships/image" Target="../media/image6448.png"/><Relationship Id="rId85" Type="http://schemas.openxmlformats.org/officeDocument/2006/relationships/image" Target="../media/image6423.png"/><Relationship Id="rId150" Type="http://schemas.openxmlformats.org/officeDocument/2006/relationships/customXml" Target="../ink/ink6830.xml"/><Relationship Id="rId171" Type="http://schemas.openxmlformats.org/officeDocument/2006/relationships/image" Target="../media/image6464.png"/><Relationship Id="rId192" Type="http://schemas.openxmlformats.org/officeDocument/2006/relationships/image" Target="../media/image6474.png"/><Relationship Id="rId206" Type="http://schemas.openxmlformats.org/officeDocument/2006/relationships/image" Target="../media/image6481.png"/><Relationship Id="rId12" Type="http://schemas.openxmlformats.org/officeDocument/2006/relationships/customXml" Target="../ink/ink6760.xml"/><Relationship Id="rId33" Type="http://schemas.openxmlformats.org/officeDocument/2006/relationships/image" Target="../media/image6397.png"/><Relationship Id="rId108" Type="http://schemas.openxmlformats.org/officeDocument/2006/relationships/customXml" Target="../ink/ink6808.xml"/><Relationship Id="rId129" Type="http://schemas.openxmlformats.org/officeDocument/2006/relationships/image" Target="../media/image6443.png"/><Relationship Id="rId54" Type="http://schemas.openxmlformats.org/officeDocument/2006/relationships/customXml" Target="../ink/ink6781.xml"/><Relationship Id="rId75" Type="http://schemas.openxmlformats.org/officeDocument/2006/relationships/image" Target="../media/image6418.png"/><Relationship Id="rId96" Type="http://schemas.openxmlformats.org/officeDocument/2006/relationships/customXml" Target="../ink/ink6802.xml"/><Relationship Id="rId140" Type="http://schemas.openxmlformats.org/officeDocument/2006/relationships/customXml" Target="../ink/ink6825.xml"/><Relationship Id="rId161" Type="http://schemas.openxmlformats.org/officeDocument/2006/relationships/image" Target="../media/image6459.png"/><Relationship Id="rId182" Type="http://schemas.openxmlformats.org/officeDocument/2006/relationships/image" Target="../media/image6469.png"/><Relationship Id="rId217" Type="http://schemas.openxmlformats.org/officeDocument/2006/relationships/customXml" Target="../ink/ink6864.xml"/><Relationship Id="rId6" Type="http://schemas.openxmlformats.org/officeDocument/2006/relationships/customXml" Target="../ink/ink6757.xml"/><Relationship Id="rId23" Type="http://schemas.openxmlformats.org/officeDocument/2006/relationships/image" Target="../media/image6392.png"/><Relationship Id="rId119" Type="http://schemas.openxmlformats.org/officeDocument/2006/relationships/image" Target="../media/image5478.png"/><Relationship Id="rId44" Type="http://schemas.openxmlformats.org/officeDocument/2006/relationships/customXml" Target="../ink/ink6776.xml"/><Relationship Id="rId65" Type="http://schemas.openxmlformats.org/officeDocument/2006/relationships/image" Target="../media/image6413.png"/><Relationship Id="rId86" Type="http://schemas.openxmlformats.org/officeDocument/2006/relationships/customXml" Target="../ink/ink6797.xml"/><Relationship Id="rId130" Type="http://schemas.openxmlformats.org/officeDocument/2006/relationships/customXml" Target="../ink/ink6820.xml"/><Relationship Id="rId151" Type="http://schemas.openxmlformats.org/officeDocument/2006/relationships/image" Target="../media/image6454.png"/><Relationship Id="rId172" Type="http://schemas.openxmlformats.org/officeDocument/2006/relationships/customXml" Target="../ink/ink6841.xml"/><Relationship Id="rId193" Type="http://schemas.openxmlformats.org/officeDocument/2006/relationships/customXml" Target="../ink/ink6852.xml"/><Relationship Id="rId207" Type="http://schemas.openxmlformats.org/officeDocument/2006/relationships/customXml" Target="../ink/ink6859.xml"/><Relationship Id="rId13" Type="http://schemas.openxmlformats.org/officeDocument/2006/relationships/image" Target="../media/image6387.png"/><Relationship Id="rId109" Type="http://schemas.openxmlformats.org/officeDocument/2006/relationships/image" Target="../media/image6435.png"/><Relationship Id="rId34" Type="http://schemas.openxmlformats.org/officeDocument/2006/relationships/customXml" Target="../ink/ink6771.xml"/><Relationship Id="rId55" Type="http://schemas.openxmlformats.org/officeDocument/2006/relationships/image" Target="../media/image6408.png"/><Relationship Id="rId76" Type="http://schemas.openxmlformats.org/officeDocument/2006/relationships/customXml" Target="../ink/ink6792.xml"/><Relationship Id="rId97" Type="http://schemas.openxmlformats.org/officeDocument/2006/relationships/image" Target="../media/image6429.png"/><Relationship Id="rId120" Type="http://schemas.openxmlformats.org/officeDocument/2006/relationships/customXml" Target="../ink/ink6814.xml"/><Relationship Id="rId141" Type="http://schemas.openxmlformats.org/officeDocument/2006/relationships/image" Target="../media/image6449.png"/><Relationship Id="rId7" Type="http://schemas.openxmlformats.org/officeDocument/2006/relationships/image" Target="../media/image6384.png"/><Relationship Id="rId162" Type="http://schemas.openxmlformats.org/officeDocument/2006/relationships/customXml" Target="../ink/ink6836.xml"/><Relationship Id="rId183" Type="http://schemas.openxmlformats.org/officeDocument/2006/relationships/customXml" Target="../ink/ink6847.xml"/><Relationship Id="rId218" Type="http://schemas.openxmlformats.org/officeDocument/2006/relationships/image" Target="../media/image6487.png"/><Relationship Id="rId24" Type="http://schemas.openxmlformats.org/officeDocument/2006/relationships/customXml" Target="../ink/ink6766.xml"/><Relationship Id="rId45" Type="http://schemas.openxmlformats.org/officeDocument/2006/relationships/image" Target="../media/image6403.png"/><Relationship Id="rId66" Type="http://schemas.openxmlformats.org/officeDocument/2006/relationships/customXml" Target="../ink/ink6787.xml"/><Relationship Id="rId87" Type="http://schemas.openxmlformats.org/officeDocument/2006/relationships/image" Target="../media/image6424.png"/><Relationship Id="rId110" Type="http://schemas.openxmlformats.org/officeDocument/2006/relationships/customXml" Target="../ink/ink6809.xml"/><Relationship Id="rId131" Type="http://schemas.openxmlformats.org/officeDocument/2006/relationships/image" Target="../media/image6444.png"/><Relationship Id="rId152" Type="http://schemas.openxmlformats.org/officeDocument/2006/relationships/customXml" Target="../ink/ink6831.xml"/><Relationship Id="rId173" Type="http://schemas.openxmlformats.org/officeDocument/2006/relationships/image" Target="../media/image6465.png"/><Relationship Id="rId194" Type="http://schemas.openxmlformats.org/officeDocument/2006/relationships/image" Target="../media/image6475.png"/><Relationship Id="rId208" Type="http://schemas.openxmlformats.org/officeDocument/2006/relationships/image" Target="../media/image6482.png"/><Relationship Id="rId14" Type="http://schemas.openxmlformats.org/officeDocument/2006/relationships/customXml" Target="../ink/ink6761.xml"/><Relationship Id="rId35" Type="http://schemas.openxmlformats.org/officeDocument/2006/relationships/image" Target="../media/image6398.png"/><Relationship Id="rId56" Type="http://schemas.openxmlformats.org/officeDocument/2006/relationships/customXml" Target="../ink/ink6782.xml"/><Relationship Id="rId77" Type="http://schemas.openxmlformats.org/officeDocument/2006/relationships/image" Target="../media/image6419.png"/><Relationship Id="rId100" Type="http://schemas.openxmlformats.org/officeDocument/2006/relationships/customXml" Target="../ink/ink6804.xml"/><Relationship Id="rId8" Type="http://schemas.openxmlformats.org/officeDocument/2006/relationships/customXml" Target="../ink/ink6758.xml"/><Relationship Id="rId51" Type="http://schemas.openxmlformats.org/officeDocument/2006/relationships/image" Target="../media/image6406.png"/><Relationship Id="rId72" Type="http://schemas.openxmlformats.org/officeDocument/2006/relationships/customXml" Target="../ink/ink6790.xml"/><Relationship Id="rId93" Type="http://schemas.openxmlformats.org/officeDocument/2006/relationships/image" Target="../media/image6427.png"/><Relationship Id="rId98" Type="http://schemas.openxmlformats.org/officeDocument/2006/relationships/customXml" Target="../ink/ink6803.xml"/><Relationship Id="rId121" Type="http://schemas.openxmlformats.org/officeDocument/2006/relationships/customXml" Target="../ink/ink6815.xml"/><Relationship Id="rId142" Type="http://schemas.openxmlformats.org/officeDocument/2006/relationships/customXml" Target="../ink/ink6826.xml"/><Relationship Id="rId163" Type="http://schemas.openxmlformats.org/officeDocument/2006/relationships/image" Target="../media/image6460.png"/><Relationship Id="rId184" Type="http://schemas.openxmlformats.org/officeDocument/2006/relationships/image" Target="../media/image6470.png"/><Relationship Id="rId189" Type="http://schemas.openxmlformats.org/officeDocument/2006/relationships/customXml" Target="../ink/ink6850.xml"/><Relationship Id="rId219" Type="http://schemas.openxmlformats.org/officeDocument/2006/relationships/customXml" Target="../ink/ink6865.xml"/><Relationship Id="rId3" Type="http://schemas.openxmlformats.org/officeDocument/2006/relationships/image" Target="../media/image6382.png"/><Relationship Id="rId214" Type="http://schemas.openxmlformats.org/officeDocument/2006/relationships/image" Target="../media/image6485.png"/><Relationship Id="rId25" Type="http://schemas.openxmlformats.org/officeDocument/2006/relationships/image" Target="../media/image6393.png"/><Relationship Id="rId46" Type="http://schemas.openxmlformats.org/officeDocument/2006/relationships/customXml" Target="../ink/ink6777.xml"/><Relationship Id="rId67" Type="http://schemas.openxmlformats.org/officeDocument/2006/relationships/image" Target="../media/image6414.png"/><Relationship Id="rId116" Type="http://schemas.openxmlformats.org/officeDocument/2006/relationships/customXml" Target="../ink/ink6812.xml"/><Relationship Id="rId137" Type="http://schemas.openxmlformats.org/officeDocument/2006/relationships/image" Target="../media/image6447.png"/><Relationship Id="rId158" Type="http://schemas.openxmlformats.org/officeDocument/2006/relationships/customXml" Target="../ink/ink6834.xml"/><Relationship Id="rId20" Type="http://schemas.openxmlformats.org/officeDocument/2006/relationships/customXml" Target="../ink/ink6764.xml"/><Relationship Id="rId41" Type="http://schemas.openxmlformats.org/officeDocument/2006/relationships/image" Target="../media/image6401.png"/><Relationship Id="rId62" Type="http://schemas.openxmlformats.org/officeDocument/2006/relationships/customXml" Target="../ink/ink6785.xml"/><Relationship Id="rId83" Type="http://schemas.openxmlformats.org/officeDocument/2006/relationships/image" Target="../media/image6422.png"/><Relationship Id="rId88" Type="http://schemas.openxmlformats.org/officeDocument/2006/relationships/customXml" Target="../ink/ink6798.xml"/><Relationship Id="rId111" Type="http://schemas.openxmlformats.org/officeDocument/2006/relationships/image" Target="../media/image6436.png"/><Relationship Id="rId132" Type="http://schemas.openxmlformats.org/officeDocument/2006/relationships/customXml" Target="../ink/ink6821.xml"/><Relationship Id="rId153" Type="http://schemas.openxmlformats.org/officeDocument/2006/relationships/image" Target="../media/image6455.png"/><Relationship Id="rId174" Type="http://schemas.openxmlformats.org/officeDocument/2006/relationships/customXml" Target="../ink/ink6842.xml"/><Relationship Id="rId179" Type="http://schemas.openxmlformats.org/officeDocument/2006/relationships/customXml" Target="../ink/ink6845.xml"/><Relationship Id="rId195" Type="http://schemas.openxmlformats.org/officeDocument/2006/relationships/customXml" Target="../ink/ink6853.xml"/><Relationship Id="rId209" Type="http://schemas.openxmlformats.org/officeDocument/2006/relationships/customXml" Target="../ink/ink6860.xml"/><Relationship Id="rId190" Type="http://schemas.openxmlformats.org/officeDocument/2006/relationships/image" Target="../media/image6473.png"/><Relationship Id="rId204" Type="http://schemas.openxmlformats.org/officeDocument/2006/relationships/image" Target="../media/image6480.png"/><Relationship Id="rId220" Type="http://schemas.openxmlformats.org/officeDocument/2006/relationships/image" Target="../media/image6488.png"/><Relationship Id="rId15" Type="http://schemas.openxmlformats.org/officeDocument/2006/relationships/image" Target="../media/image6388.png"/><Relationship Id="rId36" Type="http://schemas.openxmlformats.org/officeDocument/2006/relationships/customXml" Target="../ink/ink6772.xml"/><Relationship Id="rId57" Type="http://schemas.openxmlformats.org/officeDocument/2006/relationships/image" Target="../media/image6409.png"/><Relationship Id="rId106" Type="http://schemas.openxmlformats.org/officeDocument/2006/relationships/customXml" Target="../ink/ink6807.xml"/><Relationship Id="rId127" Type="http://schemas.openxmlformats.org/officeDocument/2006/relationships/image" Target="../media/image6442.png"/><Relationship Id="rId10" Type="http://schemas.openxmlformats.org/officeDocument/2006/relationships/customXml" Target="../ink/ink6759.xml"/><Relationship Id="rId31" Type="http://schemas.openxmlformats.org/officeDocument/2006/relationships/image" Target="../media/image6396.png"/><Relationship Id="rId52" Type="http://schemas.openxmlformats.org/officeDocument/2006/relationships/customXml" Target="../ink/ink6780.xml"/><Relationship Id="rId73" Type="http://schemas.openxmlformats.org/officeDocument/2006/relationships/image" Target="../media/image6417.png"/><Relationship Id="rId78" Type="http://schemas.openxmlformats.org/officeDocument/2006/relationships/customXml" Target="../ink/ink6793.xml"/><Relationship Id="rId94" Type="http://schemas.openxmlformats.org/officeDocument/2006/relationships/customXml" Target="../ink/ink6801.xml"/><Relationship Id="rId99" Type="http://schemas.openxmlformats.org/officeDocument/2006/relationships/image" Target="../media/image6430.png"/><Relationship Id="rId101" Type="http://schemas.openxmlformats.org/officeDocument/2006/relationships/image" Target="../media/image6431.png"/><Relationship Id="rId122" Type="http://schemas.openxmlformats.org/officeDocument/2006/relationships/image" Target="../media/image6440.png"/><Relationship Id="rId143" Type="http://schemas.openxmlformats.org/officeDocument/2006/relationships/image" Target="../media/image6450.png"/><Relationship Id="rId148" Type="http://schemas.openxmlformats.org/officeDocument/2006/relationships/customXml" Target="../ink/ink6829.xml"/><Relationship Id="rId164" Type="http://schemas.openxmlformats.org/officeDocument/2006/relationships/customXml" Target="../ink/ink6837.xml"/><Relationship Id="rId169" Type="http://schemas.openxmlformats.org/officeDocument/2006/relationships/image" Target="../media/image6463.png"/><Relationship Id="rId185" Type="http://schemas.openxmlformats.org/officeDocument/2006/relationships/customXml" Target="../ink/ink6848.xml"/><Relationship Id="rId4" Type="http://schemas.openxmlformats.org/officeDocument/2006/relationships/customXml" Target="../ink/ink6756.xml"/><Relationship Id="rId9" Type="http://schemas.openxmlformats.org/officeDocument/2006/relationships/image" Target="../media/image6385.png"/><Relationship Id="rId180" Type="http://schemas.openxmlformats.org/officeDocument/2006/relationships/image" Target="../media/image6468.png"/><Relationship Id="rId210" Type="http://schemas.openxmlformats.org/officeDocument/2006/relationships/image" Target="../media/image6483.png"/><Relationship Id="rId215" Type="http://schemas.openxmlformats.org/officeDocument/2006/relationships/customXml" Target="../ink/ink6863.xml"/><Relationship Id="rId26" Type="http://schemas.openxmlformats.org/officeDocument/2006/relationships/customXml" Target="../ink/ink6767.xml"/><Relationship Id="rId47" Type="http://schemas.openxmlformats.org/officeDocument/2006/relationships/image" Target="../media/image6404.png"/><Relationship Id="rId68" Type="http://schemas.openxmlformats.org/officeDocument/2006/relationships/customXml" Target="../ink/ink6788.xml"/><Relationship Id="rId89" Type="http://schemas.openxmlformats.org/officeDocument/2006/relationships/image" Target="../media/image6425.png"/><Relationship Id="rId112" Type="http://schemas.openxmlformats.org/officeDocument/2006/relationships/customXml" Target="../ink/ink6810.xml"/><Relationship Id="rId133" Type="http://schemas.openxmlformats.org/officeDocument/2006/relationships/image" Target="../media/image6445.png"/><Relationship Id="rId154" Type="http://schemas.openxmlformats.org/officeDocument/2006/relationships/customXml" Target="../ink/ink6832.xml"/><Relationship Id="rId175" Type="http://schemas.openxmlformats.org/officeDocument/2006/relationships/image" Target="../media/image6466.png"/><Relationship Id="rId196" Type="http://schemas.openxmlformats.org/officeDocument/2006/relationships/image" Target="../media/image6476.png"/><Relationship Id="rId200" Type="http://schemas.openxmlformats.org/officeDocument/2006/relationships/image" Target="../media/image6478.png"/><Relationship Id="rId16" Type="http://schemas.openxmlformats.org/officeDocument/2006/relationships/customXml" Target="../ink/ink6762.xml"/><Relationship Id="rId221" Type="http://schemas.openxmlformats.org/officeDocument/2006/relationships/customXml" Target="../ink/ink6866.xml"/><Relationship Id="rId37" Type="http://schemas.openxmlformats.org/officeDocument/2006/relationships/image" Target="../media/image6399.png"/><Relationship Id="rId58" Type="http://schemas.openxmlformats.org/officeDocument/2006/relationships/customXml" Target="../ink/ink6783.xml"/><Relationship Id="rId79" Type="http://schemas.openxmlformats.org/officeDocument/2006/relationships/image" Target="../media/image6420.png"/><Relationship Id="rId102" Type="http://schemas.openxmlformats.org/officeDocument/2006/relationships/customXml" Target="../ink/ink6805.xml"/><Relationship Id="rId123" Type="http://schemas.openxmlformats.org/officeDocument/2006/relationships/customXml" Target="../ink/ink6816.xml"/><Relationship Id="rId144" Type="http://schemas.openxmlformats.org/officeDocument/2006/relationships/customXml" Target="../ink/ink6827.xml"/><Relationship Id="rId90" Type="http://schemas.openxmlformats.org/officeDocument/2006/relationships/customXml" Target="../ink/ink6799.xml"/><Relationship Id="rId165" Type="http://schemas.openxmlformats.org/officeDocument/2006/relationships/image" Target="../media/image6461.png"/><Relationship Id="rId186" Type="http://schemas.openxmlformats.org/officeDocument/2006/relationships/image" Target="../media/image6471.png"/><Relationship Id="rId211" Type="http://schemas.openxmlformats.org/officeDocument/2006/relationships/customXml" Target="../ink/ink6861.xml"/><Relationship Id="rId27" Type="http://schemas.openxmlformats.org/officeDocument/2006/relationships/image" Target="../media/image6394.png"/><Relationship Id="rId48" Type="http://schemas.openxmlformats.org/officeDocument/2006/relationships/customXml" Target="../ink/ink6778.xml"/><Relationship Id="rId69" Type="http://schemas.openxmlformats.org/officeDocument/2006/relationships/image" Target="../media/image6415.png"/><Relationship Id="rId113" Type="http://schemas.openxmlformats.org/officeDocument/2006/relationships/image" Target="../media/image6437.png"/><Relationship Id="rId134" Type="http://schemas.openxmlformats.org/officeDocument/2006/relationships/customXml" Target="../ink/ink6822.xml"/><Relationship Id="rId80" Type="http://schemas.openxmlformats.org/officeDocument/2006/relationships/customXml" Target="../ink/ink6794.xml"/><Relationship Id="rId155" Type="http://schemas.openxmlformats.org/officeDocument/2006/relationships/image" Target="../media/image6456.png"/><Relationship Id="rId176" Type="http://schemas.openxmlformats.org/officeDocument/2006/relationships/customXml" Target="../ink/ink6843.xml"/><Relationship Id="rId197" Type="http://schemas.openxmlformats.org/officeDocument/2006/relationships/customXml" Target="../ink/ink6854.xml"/><Relationship Id="rId201" Type="http://schemas.openxmlformats.org/officeDocument/2006/relationships/customXml" Target="../ink/ink6856.xml"/><Relationship Id="rId222" Type="http://schemas.openxmlformats.org/officeDocument/2006/relationships/image" Target="../media/image6489.png"/><Relationship Id="rId17" Type="http://schemas.openxmlformats.org/officeDocument/2006/relationships/image" Target="../media/image6389.png"/><Relationship Id="rId38" Type="http://schemas.openxmlformats.org/officeDocument/2006/relationships/customXml" Target="../ink/ink6773.xml"/><Relationship Id="rId59" Type="http://schemas.openxmlformats.org/officeDocument/2006/relationships/image" Target="../media/image6410.png"/><Relationship Id="rId103" Type="http://schemas.openxmlformats.org/officeDocument/2006/relationships/image" Target="../media/image6432.png"/><Relationship Id="rId124" Type="http://schemas.openxmlformats.org/officeDocument/2006/relationships/customXml" Target="../ink/ink6817.xml"/><Relationship Id="rId70" Type="http://schemas.openxmlformats.org/officeDocument/2006/relationships/customXml" Target="../ink/ink6789.xml"/><Relationship Id="rId91" Type="http://schemas.openxmlformats.org/officeDocument/2006/relationships/image" Target="../media/image6426.png"/><Relationship Id="rId145" Type="http://schemas.openxmlformats.org/officeDocument/2006/relationships/image" Target="../media/image6451.png"/><Relationship Id="rId166" Type="http://schemas.openxmlformats.org/officeDocument/2006/relationships/customXml" Target="../ink/ink6838.xml"/><Relationship Id="rId187" Type="http://schemas.openxmlformats.org/officeDocument/2006/relationships/customXml" Target="../ink/ink684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484.png"/><Relationship Id="rId28" Type="http://schemas.openxmlformats.org/officeDocument/2006/relationships/customXml" Target="../ink/ink6768.xml"/><Relationship Id="rId49" Type="http://schemas.openxmlformats.org/officeDocument/2006/relationships/image" Target="../media/image6405.png"/><Relationship Id="rId114" Type="http://schemas.openxmlformats.org/officeDocument/2006/relationships/customXml" Target="../ink/ink6811.xml"/><Relationship Id="rId60" Type="http://schemas.openxmlformats.org/officeDocument/2006/relationships/customXml" Target="../ink/ink6784.xml"/><Relationship Id="rId81" Type="http://schemas.openxmlformats.org/officeDocument/2006/relationships/image" Target="../media/image6421.png"/><Relationship Id="rId135" Type="http://schemas.openxmlformats.org/officeDocument/2006/relationships/image" Target="../media/image6446.png"/><Relationship Id="rId156" Type="http://schemas.openxmlformats.org/officeDocument/2006/relationships/customXml" Target="../ink/ink6833.xml"/><Relationship Id="rId177" Type="http://schemas.openxmlformats.org/officeDocument/2006/relationships/customXml" Target="../ink/ink6844.xml"/><Relationship Id="rId198" Type="http://schemas.openxmlformats.org/officeDocument/2006/relationships/image" Target="../media/image6477.png"/><Relationship Id="rId202" Type="http://schemas.openxmlformats.org/officeDocument/2006/relationships/image" Target="../media/image6479.png"/><Relationship Id="rId223" Type="http://schemas.openxmlformats.org/officeDocument/2006/relationships/customXml" Target="../ink/ink6867.xml"/><Relationship Id="rId18" Type="http://schemas.openxmlformats.org/officeDocument/2006/relationships/customXml" Target="../ink/ink6763.xml"/><Relationship Id="rId39" Type="http://schemas.openxmlformats.org/officeDocument/2006/relationships/image" Target="../media/image6400.png"/><Relationship Id="rId50" Type="http://schemas.openxmlformats.org/officeDocument/2006/relationships/customXml" Target="../ink/ink6779.xml"/><Relationship Id="rId104" Type="http://schemas.openxmlformats.org/officeDocument/2006/relationships/customXml" Target="../ink/ink6806.xml"/><Relationship Id="rId125" Type="http://schemas.openxmlformats.org/officeDocument/2006/relationships/image" Target="../media/image6441.png"/><Relationship Id="rId146" Type="http://schemas.openxmlformats.org/officeDocument/2006/relationships/customXml" Target="../ink/ink6828.xml"/><Relationship Id="rId167" Type="http://schemas.openxmlformats.org/officeDocument/2006/relationships/image" Target="../media/image6462.png"/><Relationship Id="rId188" Type="http://schemas.openxmlformats.org/officeDocument/2006/relationships/image" Target="../media/image6472.png"/><Relationship Id="rId71" Type="http://schemas.openxmlformats.org/officeDocument/2006/relationships/image" Target="../media/image6416.png"/><Relationship Id="rId92" Type="http://schemas.openxmlformats.org/officeDocument/2006/relationships/customXml" Target="../ink/ink6800.xml"/><Relationship Id="rId213" Type="http://schemas.openxmlformats.org/officeDocument/2006/relationships/customXml" Target="../ink/ink6862.xml"/><Relationship Id="rId2" Type="http://schemas.openxmlformats.org/officeDocument/2006/relationships/image" Target="../media/image6381.png"/><Relationship Id="rId29" Type="http://schemas.openxmlformats.org/officeDocument/2006/relationships/image" Target="../media/image6395.png"/><Relationship Id="rId40" Type="http://schemas.openxmlformats.org/officeDocument/2006/relationships/customXml" Target="../ink/ink6774.xml"/><Relationship Id="rId115" Type="http://schemas.openxmlformats.org/officeDocument/2006/relationships/image" Target="../media/image6438.png"/><Relationship Id="rId136" Type="http://schemas.openxmlformats.org/officeDocument/2006/relationships/customXml" Target="../ink/ink6823.xml"/><Relationship Id="rId157" Type="http://schemas.openxmlformats.org/officeDocument/2006/relationships/image" Target="../media/image6457.png"/><Relationship Id="rId178" Type="http://schemas.openxmlformats.org/officeDocument/2006/relationships/image" Target="../media/image6467.png"/><Relationship Id="rId61" Type="http://schemas.openxmlformats.org/officeDocument/2006/relationships/image" Target="../media/image6411.png"/><Relationship Id="rId82" Type="http://schemas.openxmlformats.org/officeDocument/2006/relationships/customXml" Target="../ink/ink6795.xml"/><Relationship Id="rId199" Type="http://schemas.openxmlformats.org/officeDocument/2006/relationships/customXml" Target="../ink/ink6855.xml"/><Relationship Id="rId203" Type="http://schemas.openxmlformats.org/officeDocument/2006/relationships/customXml" Target="../ink/ink6857.xml"/><Relationship Id="rId19" Type="http://schemas.openxmlformats.org/officeDocument/2006/relationships/image" Target="../media/image6390.png"/><Relationship Id="rId224" Type="http://schemas.openxmlformats.org/officeDocument/2006/relationships/image" Target="../media/image6490.png"/><Relationship Id="rId30" Type="http://schemas.openxmlformats.org/officeDocument/2006/relationships/customXml" Target="../ink/ink6769.xml"/><Relationship Id="rId105" Type="http://schemas.openxmlformats.org/officeDocument/2006/relationships/image" Target="../media/image6433.png"/><Relationship Id="rId126" Type="http://schemas.openxmlformats.org/officeDocument/2006/relationships/customXml" Target="../ink/ink6818.xml"/><Relationship Id="rId147" Type="http://schemas.openxmlformats.org/officeDocument/2006/relationships/image" Target="../media/image6452.png"/><Relationship Id="rId168" Type="http://schemas.openxmlformats.org/officeDocument/2006/relationships/customXml" Target="../ink/ink6839.xml"/></Relationships>
</file>

<file path=ppt/slides/_rels/slide4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48.png"/><Relationship Id="rId299" Type="http://schemas.openxmlformats.org/officeDocument/2006/relationships/image" Target="../media/image6639.png"/><Relationship Id="rId21" Type="http://schemas.openxmlformats.org/officeDocument/2006/relationships/image" Target="../media/image6500.png"/><Relationship Id="rId63" Type="http://schemas.openxmlformats.org/officeDocument/2006/relationships/image" Target="../media/image6521.png"/><Relationship Id="rId159" Type="http://schemas.openxmlformats.org/officeDocument/2006/relationships/image" Target="../media/image6569.png"/><Relationship Id="rId170" Type="http://schemas.openxmlformats.org/officeDocument/2006/relationships/customXml" Target="../ink/ink6952.xml"/><Relationship Id="rId226" Type="http://schemas.openxmlformats.org/officeDocument/2006/relationships/customXml" Target="../ink/ink6980.xml"/><Relationship Id="rId268" Type="http://schemas.openxmlformats.org/officeDocument/2006/relationships/customXml" Target="../ink/ink7001.xml"/><Relationship Id="rId32" Type="http://schemas.openxmlformats.org/officeDocument/2006/relationships/customXml" Target="../ink/ink6883.xml"/><Relationship Id="rId74" Type="http://schemas.openxmlformats.org/officeDocument/2006/relationships/customXml" Target="../ink/ink6904.xml"/><Relationship Id="rId128" Type="http://schemas.openxmlformats.org/officeDocument/2006/relationships/customXml" Target="../ink/ink6931.xml"/><Relationship Id="rId5" Type="http://schemas.openxmlformats.org/officeDocument/2006/relationships/image" Target="../media/image6492.png"/><Relationship Id="rId181" Type="http://schemas.openxmlformats.org/officeDocument/2006/relationships/image" Target="../media/image6580.png"/><Relationship Id="rId237" Type="http://schemas.openxmlformats.org/officeDocument/2006/relationships/image" Target="../media/image6608.png"/><Relationship Id="rId279" Type="http://schemas.openxmlformats.org/officeDocument/2006/relationships/image" Target="../media/image6629.png"/><Relationship Id="rId43" Type="http://schemas.openxmlformats.org/officeDocument/2006/relationships/image" Target="../media/image6511.png"/><Relationship Id="rId139" Type="http://schemas.openxmlformats.org/officeDocument/2006/relationships/image" Target="../media/image6559.png"/><Relationship Id="rId290" Type="http://schemas.openxmlformats.org/officeDocument/2006/relationships/customXml" Target="../ink/ink7012.xml"/><Relationship Id="rId85" Type="http://schemas.openxmlformats.org/officeDocument/2006/relationships/image" Target="../media/image6532.png"/><Relationship Id="rId150" Type="http://schemas.openxmlformats.org/officeDocument/2006/relationships/customXml" Target="../ink/ink6942.xml"/><Relationship Id="rId192" Type="http://schemas.openxmlformats.org/officeDocument/2006/relationships/customXml" Target="../ink/ink6963.xml"/><Relationship Id="rId206" Type="http://schemas.openxmlformats.org/officeDocument/2006/relationships/customXml" Target="../ink/ink6970.xml"/><Relationship Id="rId248" Type="http://schemas.openxmlformats.org/officeDocument/2006/relationships/customXml" Target="../ink/ink6991.xml"/><Relationship Id="rId12" Type="http://schemas.openxmlformats.org/officeDocument/2006/relationships/customXml" Target="../ink/ink6873.xml"/><Relationship Id="rId108" Type="http://schemas.openxmlformats.org/officeDocument/2006/relationships/customXml" Target="../ink/ink6921.xml"/><Relationship Id="rId54" Type="http://schemas.openxmlformats.org/officeDocument/2006/relationships/customXml" Target="../ink/ink6894.xml"/><Relationship Id="rId96" Type="http://schemas.openxmlformats.org/officeDocument/2006/relationships/customXml" Target="../ink/ink6915.xml"/><Relationship Id="rId161" Type="http://schemas.openxmlformats.org/officeDocument/2006/relationships/image" Target="../media/image6570.png"/><Relationship Id="rId217" Type="http://schemas.openxmlformats.org/officeDocument/2006/relationships/image" Target="../media/image6598.png"/><Relationship Id="rId6" Type="http://schemas.openxmlformats.org/officeDocument/2006/relationships/customXml" Target="../ink/ink6870.xml"/><Relationship Id="rId238" Type="http://schemas.openxmlformats.org/officeDocument/2006/relationships/customXml" Target="../ink/ink6986.xml"/><Relationship Id="rId259" Type="http://schemas.openxmlformats.org/officeDocument/2006/relationships/image" Target="../media/image6619.png"/><Relationship Id="rId23" Type="http://schemas.openxmlformats.org/officeDocument/2006/relationships/image" Target="../media/image6501.png"/><Relationship Id="rId119" Type="http://schemas.openxmlformats.org/officeDocument/2006/relationships/image" Target="../media/image6549.png"/><Relationship Id="rId270" Type="http://schemas.openxmlformats.org/officeDocument/2006/relationships/customXml" Target="../ink/ink7002.xml"/><Relationship Id="rId291" Type="http://schemas.openxmlformats.org/officeDocument/2006/relationships/image" Target="../media/image6635.png"/><Relationship Id="rId44" Type="http://schemas.openxmlformats.org/officeDocument/2006/relationships/customXml" Target="../ink/ink6889.xml"/><Relationship Id="rId65" Type="http://schemas.openxmlformats.org/officeDocument/2006/relationships/image" Target="../media/image6522.png"/><Relationship Id="rId86" Type="http://schemas.openxmlformats.org/officeDocument/2006/relationships/customXml" Target="../ink/ink6910.xml"/><Relationship Id="rId130" Type="http://schemas.openxmlformats.org/officeDocument/2006/relationships/customXml" Target="../ink/ink6932.xml"/><Relationship Id="rId151" Type="http://schemas.openxmlformats.org/officeDocument/2006/relationships/image" Target="../media/image6565.png"/><Relationship Id="rId172" Type="http://schemas.openxmlformats.org/officeDocument/2006/relationships/customXml" Target="../ink/ink6953.xml"/><Relationship Id="rId193" Type="http://schemas.openxmlformats.org/officeDocument/2006/relationships/image" Target="../media/image6586.png"/><Relationship Id="rId207" Type="http://schemas.openxmlformats.org/officeDocument/2006/relationships/image" Target="../media/image6593.png"/><Relationship Id="rId228" Type="http://schemas.openxmlformats.org/officeDocument/2006/relationships/customXml" Target="../ink/ink6981.xml"/><Relationship Id="rId249" Type="http://schemas.openxmlformats.org/officeDocument/2006/relationships/image" Target="../media/image6614.png"/><Relationship Id="rId13" Type="http://schemas.openxmlformats.org/officeDocument/2006/relationships/image" Target="../media/image6496.png"/><Relationship Id="rId109" Type="http://schemas.openxmlformats.org/officeDocument/2006/relationships/image" Target="../media/image6544.png"/><Relationship Id="rId260" Type="http://schemas.openxmlformats.org/officeDocument/2006/relationships/customXml" Target="../ink/ink6997.xml"/><Relationship Id="rId281" Type="http://schemas.openxmlformats.org/officeDocument/2006/relationships/image" Target="../media/image6630.png"/><Relationship Id="rId34" Type="http://schemas.openxmlformats.org/officeDocument/2006/relationships/customXml" Target="../ink/ink6884.xml"/><Relationship Id="rId55" Type="http://schemas.openxmlformats.org/officeDocument/2006/relationships/image" Target="../media/image6517.png"/><Relationship Id="rId76" Type="http://schemas.openxmlformats.org/officeDocument/2006/relationships/customXml" Target="../ink/ink6905.xml"/><Relationship Id="rId97" Type="http://schemas.openxmlformats.org/officeDocument/2006/relationships/image" Target="../media/image6538.png"/><Relationship Id="rId120" Type="http://schemas.openxmlformats.org/officeDocument/2006/relationships/customXml" Target="../ink/ink6927.xml"/><Relationship Id="rId141" Type="http://schemas.openxmlformats.org/officeDocument/2006/relationships/image" Target="../media/image6560.png"/><Relationship Id="rId7" Type="http://schemas.openxmlformats.org/officeDocument/2006/relationships/image" Target="../media/image6493.png"/><Relationship Id="rId162" Type="http://schemas.openxmlformats.org/officeDocument/2006/relationships/customXml" Target="../ink/ink6948.xml"/><Relationship Id="rId183" Type="http://schemas.openxmlformats.org/officeDocument/2006/relationships/image" Target="../media/image6581.png"/><Relationship Id="rId218" Type="http://schemas.openxmlformats.org/officeDocument/2006/relationships/customXml" Target="../ink/ink6976.xml"/><Relationship Id="rId239" Type="http://schemas.openxmlformats.org/officeDocument/2006/relationships/image" Target="../media/image6609.png"/><Relationship Id="rId250" Type="http://schemas.openxmlformats.org/officeDocument/2006/relationships/customXml" Target="../ink/ink6992.xml"/><Relationship Id="rId271" Type="http://schemas.openxmlformats.org/officeDocument/2006/relationships/image" Target="../media/image6625.png"/><Relationship Id="rId292" Type="http://schemas.openxmlformats.org/officeDocument/2006/relationships/customXml" Target="../ink/ink7013.xml"/><Relationship Id="rId24" Type="http://schemas.openxmlformats.org/officeDocument/2006/relationships/customXml" Target="../ink/ink6879.xml"/><Relationship Id="rId45" Type="http://schemas.openxmlformats.org/officeDocument/2006/relationships/image" Target="../media/image6512.png"/><Relationship Id="rId66" Type="http://schemas.openxmlformats.org/officeDocument/2006/relationships/customXml" Target="../ink/ink6900.xml"/><Relationship Id="rId87" Type="http://schemas.openxmlformats.org/officeDocument/2006/relationships/image" Target="../media/image6533.png"/><Relationship Id="rId110" Type="http://schemas.openxmlformats.org/officeDocument/2006/relationships/customXml" Target="../ink/ink6922.xml"/><Relationship Id="rId131" Type="http://schemas.openxmlformats.org/officeDocument/2006/relationships/image" Target="../media/image6555.png"/><Relationship Id="rId152" Type="http://schemas.openxmlformats.org/officeDocument/2006/relationships/customXml" Target="../ink/ink6943.xml"/><Relationship Id="rId173" Type="http://schemas.openxmlformats.org/officeDocument/2006/relationships/image" Target="../media/image6576.png"/><Relationship Id="rId194" Type="http://schemas.openxmlformats.org/officeDocument/2006/relationships/customXml" Target="../ink/ink6964.xml"/><Relationship Id="rId208" Type="http://schemas.openxmlformats.org/officeDocument/2006/relationships/customXml" Target="../ink/ink6971.xml"/><Relationship Id="rId229" Type="http://schemas.openxmlformats.org/officeDocument/2006/relationships/image" Target="../media/image6604.png"/><Relationship Id="rId240" Type="http://schemas.openxmlformats.org/officeDocument/2006/relationships/customXml" Target="../ink/ink6987.xml"/><Relationship Id="rId261" Type="http://schemas.openxmlformats.org/officeDocument/2006/relationships/image" Target="../media/image6620.png"/><Relationship Id="rId14" Type="http://schemas.openxmlformats.org/officeDocument/2006/relationships/customXml" Target="../ink/ink6874.xml"/><Relationship Id="rId35" Type="http://schemas.openxmlformats.org/officeDocument/2006/relationships/image" Target="../media/image6507.png"/><Relationship Id="rId56" Type="http://schemas.openxmlformats.org/officeDocument/2006/relationships/customXml" Target="../ink/ink6895.xml"/><Relationship Id="rId77" Type="http://schemas.openxmlformats.org/officeDocument/2006/relationships/image" Target="../media/image6528.png"/><Relationship Id="rId100" Type="http://schemas.openxmlformats.org/officeDocument/2006/relationships/customXml" Target="../ink/ink6917.xml"/><Relationship Id="rId282" Type="http://schemas.openxmlformats.org/officeDocument/2006/relationships/customXml" Target="../ink/ink7008.xml"/><Relationship Id="rId8" Type="http://schemas.openxmlformats.org/officeDocument/2006/relationships/customXml" Target="../ink/ink6871.xml"/><Relationship Id="rId98" Type="http://schemas.openxmlformats.org/officeDocument/2006/relationships/customXml" Target="../ink/ink6916.xml"/><Relationship Id="rId121" Type="http://schemas.openxmlformats.org/officeDocument/2006/relationships/image" Target="../media/image6550.png"/><Relationship Id="rId142" Type="http://schemas.openxmlformats.org/officeDocument/2006/relationships/customXml" Target="../ink/ink6938.xml"/><Relationship Id="rId163" Type="http://schemas.openxmlformats.org/officeDocument/2006/relationships/image" Target="../media/image6571.png"/><Relationship Id="rId184" Type="http://schemas.openxmlformats.org/officeDocument/2006/relationships/customXml" Target="../ink/ink6959.xml"/><Relationship Id="rId219" Type="http://schemas.openxmlformats.org/officeDocument/2006/relationships/image" Target="../media/image6599.png"/><Relationship Id="rId230" Type="http://schemas.openxmlformats.org/officeDocument/2006/relationships/customXml" Target="../ink/ink6982.xml"/><Relationship Id="rId251" Type="http://schemas.openxmlformats.org/officeDocument/2006/relationships/image" Target="../media/image6615.png"/><Relationship Id="rId25" Type="http://schemas.openxmlformats.org/officeDocument/2006/relationships/image" Target="../media/image6502.png"/><Relationship Id="rId46" Type="http://schemas.openxmlformats.org/officeDocument/2006/relationships/customXml" Target="../ink/ink6890.xml"/><Relationship Id="rId67" Type="http://schemas.openxmlformats.org/officeDocument/2006/relationships/image" Target="../media/image6523.png"/><Relationship Id="rId272" Type="http://schemas.openxmlformats.org/officeDocument/2006/relationships/customXml" Target="../ink/ink7003.xml"/><Relationship Id="rId293" Type="http://schemas.openxmlformats.org/officeDocument/2006/relationships/image" Target="../media/image6636.png"/><Relationship Id="rId88" Type="http://schemas.openxmlformats.org/officeDocument/2006/relationships/customXml" Target="../ink/ink6911.xml"/><Relationship Id="rId111" Type="http://schemas.openxmlformats.org/officeDocument/2006/relationships/image" Target="../media/image6545.png"/><Relationship Id="rId132" Type="http://schemas.openxmlformats.org/officeDocument/2006/relationships/customXml" Target="../ink/ink6933.xml"/><Relationship Id="rId153" Type="http://schemas.openxmlformats.org/officeDocument/2006/relationships/image" Target="../media/image6566.png"/><Relationship Id="rId174" Type="http://schemas.openxmlformats.org/officeDocument/2006/relationships/customXml" Target="../ink/ink6954.xml"/><Relationship Id="rId195" Type="http://schemas.openxmlformats.org/officeDocument/2006/relationships/image" Target="../media/image6587.png"/><Relationship Id="rId209" Type="http://schemas.openxmlformats.org/officeDocument/2006/relationships/image" Target="../media/image6594.png"/><Relationship Id="rId220" Type="http://schemas.openxmlformats.org/officeDocument/2006/relationships/customXml" Target="../ink/ink6977.xml"/><Relationship Id="rId241" Type="http://schemas.openxmlformats.org/officeDocument/2006/relationships/image" Target="../media/image6610.png"/><Relationship Id="rId15" Type="http://schemas.openxmlformats.org/officeDocument/2006/relationships/image" Target="../media/image6497.png"/><Relationship Id="rId36" Type="http://schemas.openxmlformats.org/officeDocument/2006/relationships/customXml" Target="../ink/ink6885.xml"/><Relationship Id="rId57" Type="http://schemas.openxmlformats.org/officeDocument/2006/relationships/image" Target="../media/image6518.png"/><Relationship Id="rId262" Type="http://schemas.openxmlformats.org/officeDocument/2006/relationships/customXml" Target="../ink/ink6998.xml"/><Relationship Id="rId283" Type="http://schemas.openxmlformats.org/officeDocument/2006/relationships/image" Target="../media/image6631.png"/><Relationship Id="rId78" Type="http://schemas.openxmlformats.org/officeDocument/2006/relationships/customXml" Target="../ink/ink6906.xml"/><Relationship Id="rId99" Type="http://schemas.openxmlformats.org/officeDocument/2006/relationships/image" Target="../media/image6539.png"/><Relationship Id="rId101" Type="http://schemas.openxmlformats.org/officeDocument/2006/relationships/image" Target="../media/image6540.png"/><Relationship Id="rId122" Type="http://schemas.openxmlformats.org/officeDocument/2006/relationships/customXml" Target="../ink/ink6928.xml"/><Relationship Id="rId143" Type="http://schemas.openxmlformats.org/officeDocument/2006/relationships/image" Target="../media/image6561.png"/><Relationship Id="rId164" Type="http://schemas.openxmlformats.org/officeDocument/2006/relationships/customXml" Target="../ink/ink6949.xml"/><Relationship Id="rId185" Type="http://schemas.openxmlformats.org/officeDocument/2006/relationships/image" Target="../media/image6582.png"/><Relationship Id="rId9" Type="http://schemas.openxmlformats.org/officeDocument/2006/relationships/image" Target="../media/image6494.png"/><Relationship Id="rId210" Type="http://schemas.openxmlformats.org/officeDocument/2006/relationships/customXml" Target="../ink/ink6972.xml"/><Relationship Id="rId26" Type="http://schemas.openxmlformats.org/officeDocument/2006/relationships/customXml" Target="../ink/ink6880.xml"/><Relationship Id="rId231" Type="http://schemas.openxmlformats.org/officeDocument/2006/relationships/image" Target="../media/image6605.png"/><Relationship Id="rId252" Type="http://schemas.openxmlformats.org/officeDocument/2006/relationships/customXml" Target="../ink/ink6993.xml"/><Relationship Id="rId273" Type="http://schemas.openxmlformats.org/officeDocument/2006/relationships/image" Target="../media/image6626.png"/><Relationship Id="rId294" Type="http://schemas.openxmlformats.org/officeDocument/2006/relationships/customXml" Target="../ink/ink7014.xml"/><Relationship Id="rId47" Type="http://schemas.openxmlformats.org/officeDocument/2006/relationships/image" Target="../media/image6513.png"/><Relationship Id="rId68" Type="http://schemas.openxmlformats.org/officeDocument/2006/relationships/customXml" Target="../ink/ink6901.xml"/><Relationship Id="rId89" Type="http://schemas.openxmlformats.org/officeDocument/2006/relationships/image" Target="../media/image6534.png"/><Relationship Id="rId112" Type="http://schemas.openxmlformats.org/officeDocument/2006/relationships/customXml" Target="../ink/ink6923.xml"/><Relationship Id="rId133" Type="http://schemas.openxmlformats.org/officeDocument/2006/relationships/image" Target="../media/image6556.png"/><Relationship Id="rId154" Type="http://schemas.openxmlformats.org/officeDocument/2006/relationships/customXml" Target="../ink/ink6944.xml"/><Relationship Id="rId175" Type="http://schemas.openxmlformats.org/officeDocument/2006/relationships/image" Target="../media/image6577.png"/><Relationship Id="rId196" Type="http://schemas.openxmlformats.org/officeDocument/2006/relationships/customXml" Target="../ink/ink6965.xml"/><Relationship Id="rId200" Type="http://schemas.openxmlformats.org/officeDocument/2006/relationships/customXml" Target="../ink/ink6967.xml"/><Relationship Id="rId16" Type="http://schemas.openxmlformats.org/officeDocument/2006/relationships/customXml" Target="../ink/ink6875.xml"/><Relationship Id="rId221" Type="http://schemas.openxmlformats.org/officeDocument/2006/relationships/image" Target="../media/image6600.png"/><Relationship Id="rId242" Type="http://schemas.openxmlformats.org/officeDocument/2006/relationships/customXml" Target="../ink/ink6988.xml"/><Relationship Id="rId263" Type="http://schemas.openxmlformats.org/officeDocument/2006/relationships/image" Target="../media/image6621.png"/><Relationship Id="rId284" Type="http://schemas.openxmlformats.org/officeDocument/2006/relationships/customXml" Target="../ink/ink7009.xml"/><Relationship Id="rId37" Type="http://schemas.openxmlformats.org/officeDocument/2006/relationships/image" Target="../media/image6508.png"/><Relationship Id="rId58" Type="http://schemas.openxmlformats.org/officeDocument/2006/relationships/customXml" Target="../ink/ink6896.xml"/><Relationship Id="rId79" Type="http://schemas.openxmlformats.org/officeDocument/2006/relationships/image" Target="../media/image6529.png"/><Relationship Id="rId102" Type="http://schemas.openxmlformats.org/officeDocument/2006/relationships/customXml" Target="../ink/ink6918.xml"/><Relationship Id="rId123" Type="http://schemas.openxmlformats.org/officeDocument/2006/relationships/image" Target="../media/image6551.png"/><Relationship Id="rId144" Type="http://schemas.openxmlformats.org/officeDocument/2006/relationships/customXml" Target="../ink/ink6939.xml"/><Relationship Id="rId90" Type="http://schemas.openxmlformats.org/officeDocument/2006/relationships/customXml" Target="../ink/ink6912.xml"/><Relationship Id="rId165" Type="http://schemas.openxmlformats.org/officeDocument/2006/relationships/image" Target="../media/image6572.png"/><Relationship Id="rId186" Type="http://schemas.openxmlformats.org/officeDocument/2006/relationships/customXml" Target="../ink/ink6960.xml"/><Relationship Id="rId211" Type="http://schemas.openxmlformats.org/officeDocument/2006/relationships/image" Target="../media/image6595.png"/><Relationship Id="rId232" Type="http://schemas.openxmlformats.org/officeDocument/2006/relationships/customXml" Target="../ink/ink6983.xml"/><Relationship Id="rId253" Type="http://schemas.openxmlformats.org/officeDocument/2006/relationships/image" Target="../media/image6616.png"/><Relationship Id="rId274" Type="http://schemas.openxmlformats.org/officeDocument/2006/relationships/customXml" Target="../ink/ink7004.xml"/><Relationship Id="rId295" Type="http://schemas.openxmlformats.org/officeDocument/2006/relationships/image" Target="../media/image6637.png"/><Relationship Id="rId27" Type="http://schemas.openxmlformats.org/officeDocument/2006/relationships/image" Target="../media/image6503.png"/><Relationship Id="rId48" Type="http://schemas.openxmlformats.org/officeDocument/2006/relationships/customXml" Target="../ink/ink6891.xml"/><Relationship Id="rId69" Type="http://schemas.openxmlformats.org/officeDocument/2006/relationships/image" Target="../media/image6524.png"/><Relationship Id="rId113" Type="http://schemas.openxmlformats.org/officeDocument/2006/relationships/image" Target="../media/image6546.png"/><Relationship Id="rId134" Type="http://schemas.openxmlformats.org/officeDocument/2006/relationships/customXml" Target="../ink/ink6934.xml"/><Relationship Id="rId80" Type="http://schemas.openxmlformats.org/officeDocument/2006/relationships/customXml" Target="../ink/ink6907.xml"/><Relationship Id="rId155" Type="http://schemas.openxmlformats.org/officeDocument/2006/relationships/image" Target="../media/image6567.png"/><Relationship Id="rId176" Type="http://schemas.openxmlformats.org/officeDocument/2006/relationships/customXml" Target="../ink/ink6955.xml"/><Relationship Id="rId197" Type="http://schemas.openxmlformats.org/officeDocument/2006/relationships/image" Target="../media/image6588.png"/><Relationship Id="rId201" Type="http://schemas.openxmlformats.org/officeDocument/2006/relationships/image" Target="../media/image6590.png"/><Relationship Id="rId222" Type="http://schemas.openxmlformats.org/officeDocument/2006/relationships/customXml" Target="../ink/ink6978.xml"/><Relationship Id="rId243" Type="http://schemas.openxmlformats.org/officeDocument/2006/relationships/image" Target="../media/image6611.png"/><Relationship Id="rId264" Type="http://schemas.openxmlformats.org/officeDocument/2006/relationships/customXml" Target="../ink/ink6999.xml"/><Relationship Id="rId285" Type="http://schemas.openxmlformats.org/officeDocument/2006/relationships/image" Target="../media/image6632.png"/><Relationship Id="rId17" Type="http://schemas.openxmlformats.org/officeDocument/2006/relationships/image" Target="../media/image6498.png"/><Relationship Id="rId38" Type="http://schemas.openxmlformats.org/officeDocument/2006/relationships/customXml" Target="../ink/ink6886.xml"/><Relationship Id="rId59" Type="http://schemas.openxmlformats.org/officeDocument/2006/relationships/image" Target="../media/image6519.png"/><Relationship Id="rId103" Type="http://schemas.openxmlformats.org/officeDocument/2006/relationships/image" Target="../media/image6541.png"/><Relationship Id="rId124" Type="http://schemas.openxmlformats.org/officeDocument/2006/relationships/customXml" Target="../ink/ink6929.xml"/><Relationship Id="rId70" Type="http://schemas.openxmlformats.org/officeDocument/2006/relationships/customXml" Target="../ink/ink6902.xml"/><Relationship Id="rId91" Type="http://schemas.openxmlformats.org/officeDocument/2006/relationships/image" Target="../media/image6535.png"/><Relationship Id="rId145" Type="http://schemas.openxmlformats.org/officeDocument/2006/relationships/image" Target="../media/image6562.png"/><Relationship Id="rId166" Type="http://schemas.openxmlformats.org/officeDocument/2006/relationships/customXml" Target="../ink/ink6950.xml"/><Relationship Id="rId187" Type="http://schemas.openxmlformats.org/officeDocument/2006/relationships/image" Target="../media/image6583.png"/><Relationship Id="rId1" Type="http://schemas.openxmlformats.org/officeDocument/2006/relationships/slideLayout" Target="../slideLayouts/slideLayout6.xml"/><Relationship Id="rId212" Type="http://schemas.openxmlformats.org/officeDocument/2006/relationships/customXml" Target="../ink/ink6973.xml"/><Relationship Id="rId233" Type="http://schemas.openxmlformats.org/officeDocument/2006/relationships/image" Target="../media/image6606.png"/><Relationship Id="rId254" Type="http://schemas.openxmlformats.org/officeDocument/2006/relationships/customXml" Target="../ink/ink6994.xml"/><Relationship Id="rId28" Type="http://schemas.openxmlformats.org/officeDocument/2006/relationships/customXml" Target="../ink/ink6881.xml"/><Relationship Id="rId49" Type="http://schemas.openxmlformats.org/officeDocument/2006/relationships/image" Target="../media/image6514.png"/><Relationship Id="rId114" Type="http://schemas.openxmlformats.org/officeDocument/2006/relationships/customXml" Target="../ink/ink6924.xml"/><Relationship Id="rId275" Type="http://schemas.openxmlformats.org/officeDocument/2006/relationships/image" Target="../media/image6627.png"/><Relationship Id="rId296" Type="http://schemas.openxmlformats.org/officeDocument/2006/relationships/customXml" Target="../ink/ink7015.xml"/><Relationship Id="rId300" Type="http://schemas.openxmlformats.org/officeDocument/2006/relationships/customXml" Target="../ink/ink7017.xml"/><Relationship Id="rId60" Type="http://schemas.openxmlformats.org/officeDocument/2006/relationships/customXml" Target="../ink/ink6897.xml"/><Relationship Id="rId81" Type="http://schemas.openxmlformats.org/officeDocument/2006/relationships/image" Target="../media/image6530.png"/><Relationship Id="rId135" Type="http://schemas.openxmlformats.org/officeDocument/2006/relationships/image" Target="../media/image6557.png"/><Relationship Id="rId156" Type="http://schemas.openxmlformats.org/officeDocument/2006/relationships/customXml" Target="../ink/ink6945.xml"/><Relationship Id="rId177" Type="http://schemas.openxmlformats.org/officeDocument/2006/relationships/image" Target="../media/image6578.png"/><Relationship Id="rId198" Type="http://schemas.openxmlformats.org/officeDocument/2006/relationships/customXml" Target="../ink/ink6966.xml"/><Relationship Id="rId202" Type="http://schemas.openxmlformats.org/officeDocument/2006/relationships/customXml" Target="../ink/ink6968.xml"/><Relationship Id="rId223" Type="http://schemas.openxmlformats.org/officeDocument/2006/relationships/image" Target="../media/image6601.png"/><Relationship Id="rId244" Type="http://schemas.openxmlformats.org/officeDocument/2006/relationships/customXml" Target="../ink/ink6989.xml"/><Relationship Id="rId18" Type="http://schemas.openxmlformats.org/officeDocument/2006/relationships/customXml" Target="../ink/ink6876.xml"/><Relationship Id="rId39" Type="http://schemas.openxmlformats.org/officeDocument/2006/relationships/image" Target="../media/image6509.png"/><Relationship Id="rId265" Type="http://schemas.openxmlformats.org/officeDocument/2006/relationships/image" Target="../media/image6622.png"/><Relationship Id="rId286" Type="http://schemas.openxmlformats.org/officeDocument/2006/relationships/customXml" Target="../ink/ink7010.xml"/><Relationship Id="rId50" Type="http://schemas.openxmlformats.org/officeDocument/2006/relationships/customXml" Target="../ink/ink6892.xml"/><Relationship Id="rId104" Type="http://schemas.openxmlformats.org/officeDocument/2006/relationships/customXml" Target="../ink/ink6919.xml"/><Relationship Id="rId125" Type="http://schemas.openxmlformats.org/officeDocument/2006/relationships/image" Target="../media/image6552.png"/><Relationship Id="rId146" Type="http://schemas.openxmlformats.org/officeDocument/2006/relationships/customXml" Target="../ink/ink6940.xml"/><Relationship Id="rId167" Type="http://schemas.openxmlformats.org/officeDocument/2006/relationships/image" Target="../media/image6573.png"/><Relationship Id="rId188" Type="http://schemas.openxmlformats.org/officeDocument/2006/relationships/customXml" Target="../ink/ink6961.xml"/><Relationship Id="rId71" Type="http://schemas.openxmlformats.org/officeDocument/2006/relationships/image" Target="../media/image6525.png"/><Relationship Id="rId92" Type="http://schemas.openxmlformats.org/officeDocument/2006/relationships/customXml" Target="../ink/ink6913.xml"/><Relationship Id="rId213" Type="http://schemas.openxmlformats.org/officeDocument/2006/relationships/image" Target="../media/image6596.png"/><Relationship Id="rId234" Type="http://schemas.openxmlformats.org/officeDocument/2006/relationships/customXml" Target="../ink/ink6984.xml"/><Relationship Id="rId2" Type="http://schemas.openxmlformats.org/officeDocument/2006/relationships/customXml" Target="../ink/ink6868.xml"/><Relationship Id="rId29" Type="http://schemas.openxmlformats.org/officeDocument/2006/relationships/image" Target="../media/image6504.png"/><Relationship Id="rId255" Type="http://schemas.openxmlformats.org/officeDocument/2006/relationships/image" Target="../media/image6617.png"/><Relationship Id="rId276" Type="http://schemas.openxmlformats.org/officeDocument/2006/relationships/customXml" Target="../ink/ink7005.xml"/><Relationship Id="rId297" Type="http://schemas.openxmlformats.org/officeDocument/2006/relationships/image" Target="../media/image6638.png"/><Relationship Id="rId40" Type="http://schemas.openxmlformats.org/officeDocument/2006/relationships/customXml" Target="../ink/ink6887.xml"/><Relationship Id="rId115" Type="http://schemas.openxmlformats.org/officeDocument/2006/relationships/image" Target="../media/image6547.png"/><Relationship Id="rId136" Type="http://schemas.openxmlformats.org/officeDocument/2006/relationships/customXml" Target="../ink/ink6935.xml"/><Relationship Id="rId157" Type="http://schemas.openxmlformats.org/officeDocument/2006/relationships/image" Target="../media/image6568.png"/><Relationship Id="rId178" Type="http://schemas.openxmlformats.org/officeDocument/2006/relationships/customXml" Target="../ink/ink6956.xml"/><Relationship Id="rId301" Type="http://schemas.openxmlformats.org/officeDocument/2006/relationships/image" Target="../media/image6640.png"/><Relationship Id="rId61" Type="http://schemas.openxmlformats.org/officeDocument/2006/relationships/image" Target="../media/image6520.png"/><Relationship Id="rId82" Type="http://schemas.openxmlformats.org/officeDocument/2006/relationships/customXml" Target="../ink/ink6908.xml"/><Relationship Id="rId199" Type="http://schemas.openxmlformats.org/officeDocument/2006/relationships/image" Target="../media/image6589.png"/><Relationship Id="rId203" Type="http://schemas.openxmlformats.org/officeDocument/2006/relationships/image" Target="../media/image6591.png"/><Relationship Id="rId19" Type="http://schemas.openxmlformats.org/officeDocument/2006/relationships/image" Target="../media/image6499.png"/><Relationship Id="rId224" Type="http://schemas.openxmlformats.org/officeDocument/2006/relationships/customXml" Target="../ink/ink6979.xml"/><Relationship Id="rId245" Type="http://schemas.openxmlformats.org/officeDocument/2006/relationships/image" Target="../media/image6612.png"/><Relationship Id="rId266" Type="http://schemas.openxmlformats.org/officeDocument/2006/relationships/customXml" Target="../ink/ink7000.xml"/><Relationship Id="rId287" Type="http://schemas.openxmlformats.org/officeDocument/2006/relationships/image" Target="../media/image6633.png"/><Relationship Id="rId30" Type="http://schemas.openxmlformats.org/officeDocument/2006/relationships/customXml" Target="../ink/ink6882.xml"/><Relationship Id="rId105" Type="http://schemas.openxmlformats.org/officeDocument/2006/relationships/image" Target="../media/image6542.png"/><Relationship Id="rId126" Type="http://schemas.openxmlformats.org/officeDocument/2006/relationships/customXml" Target="../ink/ink6930.xml"/><Relationship Id="rId147" Type="http://schemas.openxmlformats.org/officeDocument/2006/relationships/image" Target="../media/image6563.png"/><Relationship Id="rId168" Type="http://schemas.openxmlformats.org/officeDocument/2006/relationships/customXml" Target="../ink/ink6951.xml"/><Relationship Id="rId51" Type="http://schemas.openxmlformats.org/officeDocument/2006/relationships/image" Target="../media/image6515.png"/><Relationship Id="rId72" Type="http://schemas.openxmlformats.org/officeDocument/2006/relationships/customXml" Target="../ink/ink6903.xml"/><Relationship Id="rId93" Type="http://schemas.openxmlformats.org/officeDocument/2006/relationships/image" Target="../media/image6536.png"/><Relationship Id="rId189" Type="http://schemas.openxmlformats.org/officeDocument/2006/relationships/image" Target="../media/image6584.png"/><Relationship Id="rId3" Type="http://schemas.openxmlformats.org/officeDocument/2006/relationships/image" Target="../media/image6491.png"/><Relationship Id="rId214" Type="http://schemas.openxmlformats.org/officeDocument/2006/relationships/customXml" Target="../ink/ink6974.xml"/><Relationship Id="rId235" Type="http://schemas.openxmlformats.org/officeDocument/2006/relationships/image" Target="../media/image6607.png"/><Relationship Id="rId256" Type="http://schemas.openxmlformats.org/officeDocument/2006/relationships/customXml" Target="../ink/ink6995.xml"/><Relationship Id="rId277" Type="http://schemas.openxmlformats.org/officeDocument/2006/relationships/image" Target="../media/image6628.png"/><Relationship Id="rId298" Type="http://schemas.openxmlformats.org/officeDocument/2006/relationships/customXml" Target="../ink/ink7016.xml"/><Relationship Id="rId116" Type="http://schemas.openxmlformats.org/officeDocument/2006/relationships/customXml" Target="../ink/ink6925.xml"/><Relationship Id="rId137" Type="http://schemas.openxmlformats.org/officeDocument/2006/relationships/image" Target="../media/image6558.png"/><Relationship Id="rId158" Type="http://schemas.openxmlformats.org/officeDocument/2006/relationships/customXml" Target="../ink/ink6946.xml"/><Relationship Id="rId302" Type="http://schemas.openxmlformats.org/officeDocument/2006/relationships/customXml" Target="../ink/ink7018.xml"/><Relationship Id="rId20" Type="http://schemas.openxmlformats.org/officeDocument/2006/relationships/customXml" Target="../ink/ink6877.xml"/><Relationship Id="rId41" Type="http://schemas.openxmlformats.org/officeDocument/2006/relationships/image" Target="../media/image6510.png"/><Relationship Id="rId62" Type="http://schemas.openxmlformats.org/officeDocument/2006/relationships/customXml" Target="../ink/ink6898.xml"/><Relationship Id="rId83" Type="http://schemas.openxmlformats.org/officeDocument/2006/relationships/image" Target="../media/image6531.png"/><Relationship Id="rId179" Type="http://schemas.openxmlformats.org/officeDocument/2006/relationships/image" Target="../media/image6579.png"/><Relationship Id="rId190" Type="http://schemas.openxmlformats.org/officeDocument/2006/relationships/customXml" Target="../ink/ink6962.xml"/><Relationship Id="rId204" Type="http://schemas.openxmlformats.org/officeDocument/2006/relationships/customXml" Target="../ink/ink6969.xml"/><Relationship Id="rId225" Type="http://schemas.openxmlformats.org/officeDocument/2006/relationships/image" Target="../media/image6602.png"/><Relationship Id="rId246" Type="http://schemas.openxmlformats.org/officeDocument/2006/relationships/customXml" Target="../ink/ink6990.xml"/><Relationship Id="rId267" Type="http://schemas.openxmlformats.org/officeDocument/2006/relationships/image" Target="../media/image6623.png"/><Relationship Id="rId288" Type="http://schemas.openxmlformats.org/officeDocument/2006/relationships/customXml" Target="../ink/ink7011.xml"/><Relationship Id="rId106" Type="http://schemas.openxmlformats.org/officeDocument/2006/relationships/customXml" Target="../ink/ink6920.xml"/><Relationship Id="rId127" Type="http://schemas.openxmlformats.org/officeDocument/2006/relationships/image" Target="../media/image6553.png"/><Relationship Id="rId10" Type="http://schemas.openxmlformats.org/officeDocument/2006/relationships/customXml" Target="../ink/ink6872.xml"/><Relationship Id="rId31" Type="http://schemas.openxmlformats.org/officeDocument/2006/relationships/image" Target="../media/image6505.png"/><Relationship Id="rId52" Type="http://schemas.openxmlformats.org/officeDocument/2006/relationships/customXml" Target="../ink/ink6893.xml"/><Relationship Id="rId73" Type="http://schemas.openxmlformats.org/officeDocument/2006/relationships/image" Target="../media/image6526.png"/><Relationship Id="rId94" Type="http://schemas.openxmlformats.org/officeDocument/2006/relationships/customXml" Target="../ink/ink6914.xml"/><Relationship Id="rId148" Type="http://schemas.openxmlformats.org/officeDocument/2006/relationships/customXml" Target="../ink/ink6941.xml"/><Relationship Id="rId169" Type="http://schemas.openxmlformats.org/officeDocument/2006/relationships/image" Target="../media/image6574.png"/><Relationship Id="rId4" Type="http://schemas.openxmlformats.org/officeDocument/2006/relationships/customXml" Target="../ink/ink6869.xml"/><Relationship Id="rId180" Type="http://schemas.openxmlformats.org/officeDocument/2006/relationships/customXml" Target="../ink/ink6957.xml"/><Relationship Id="rId215" Type="http://schemas.openxmlformats.org/officeDocument/2006/relationships/image" Target="../media/image6597.png"/><Relationship Id="rId236" Type="http://schemas.openxmlformats.org/officeDocument/2006/relationships/customXml" Target="../ink/ink6985.xml"/><Relationship Id="rId257" Type="http://schemas.openxmlformats.org/officeDocument/2006/relationships/image" Target="../media/image6618.png"/><Relationship Id="rId278" Type="http://schemas.openxmlformats.org/officeDocument/2006/relationships/customXml" Target="../ink/ink7006.xml"/><Relationship Id="rId303" Type="http://schemas.openxmlformats.org/officeDocument/2006/relationships/image" Target="../media/image6641.png"/><Relationship Id="rId42" Type="http://schemas.openxmlformats.org/officeDocument/2006/relationships/customXml" Target="../ink/ink6888.xml"/><Relationship Id="rId84" Type="http://schemas.openxmlformats.org/officeDocument/2006/relationships/customXml" Target="../ink/ink6909.xml"/><Relationship Id="rId138" Type="http://schemas.openxmlformats.org/officeDocument/2006/relationships/customXml" Target="../ink/ink6936.xml"/><Relationship Id="rId191" Type="http://schemas.openxmlformats.org/officeDocument/2006/relationships/image" Target="../media/image6585.png"/><Relationship Id="rId205" Type="http://schemas.openxmlformats.org/officeDocument/2006/relationships/image" Target="../media/image6592.png"/><Relationship Id="rId247" Type="http://schemas.openxmlformats.org/officeDocument/2006/relationships/image" Target="../media/image6613.png"/><Relationship Id="rId107" Type="http://schemas.openxmlformats.org/officeDocument/2006/relationships/image" Target="../media/image6543.png"/><Relationship Id="rId289" Type="http://schemas.openxmlformats.org/officeDocument/2006/relationships/image" Target="../media/image6634.png"/><Relationship Id="rId11" Type="http://schemas.openxmlformats.org/officeDocument/2006/relationships/image" Target="../media/image6495.png"/><Relationship Id="rId53" Type="http://schemas.openxmlformats.org/officeDocument/2006/relationships/image" Target="../media/image6516.png"/><Relationship Id="rId149" Type="http://schemas.openxmlformats.org/officeDocument/2006/relationships/image" Target="../media/image6564.png"/><Relationship Id="rId95" Type="http://schemas.openxmlformats.org/officeDocument/2006/relationships/image" Target="../media/image6537.png"/><Relationship Id="rId160" Type="http://schemas.openxmlformats.org/officeDocument/2006/relationships/customXml" Target="../ink/ink6947.xml"/><Relationship Id="rId216" Type="http://schemas.openxmlformats.org/officeDocument/2006/relationships/customXml" Target="../ink/ink6975.xml"/><Relationship Id="rId258" Type="http://schemas.openxmlformats.org/officeDocument/2006/relationships/customXml" Target="../ink/ink6996.xml"/><Relationship Id="rId22" Type="http://schemas.openxmlformats.org/officeDocument/2006/relationships/customXml" Target="../ink/ink6878.xml"/><Relationship Id="rId64" Type="http://schemas.openxmlformats.org/officeDocument/2006/relationships/customXml" Target="../ink/ink6899.xml"/><Relationship Id="rId118" Type="http://schemas.openxmlformats.org/officeDocument/2006/relationships/customXml" Target="../ink/ink6926.xml"/><Relationship Id="rId171" Type="http://schemas.openxmlformats.org/officeDocument/2006/relationships/image" Target="../media/image6575.png"/><Relationship Id="rId227" Type="http://schemas.openxmlformats.org/officeDocument/2006/relationships/image" Target="../media/image6603.png"/><Relationship Id="rId269" Type="http://schemas.openxmlformats.org/officeDocument/2006/relationships/image" Target="../media/image6624.png"/><Relationship Id="rId33" Type="http://schemas.openxmlformats.org/officeDocument/2006/relationships/image" Target="../media/image6506.png"/><Relationship Id="rId129" Type="http://schemas.openxmlformats.org/officeDocument/2006/relationships/image" Target="../media/image6554.png"/><Relationship Id="rId280" Type="http://schemas.openxmlformats.org/officeDocument/2006/relationships/customXml" Target="../ink/ink7007.xml"/><Relationship Id="rId75" Type="http://schemas.openxmlformats.org/officeDocument/2006/relationships/image" Target="../media/image6527.png"/><Relationship Id="rId140" Type="http://schemas.openxmlformats.org/officeDocument/2006/relationships/customXml" Target="../ink/ink6937.xml"/><Relationship Id="rId182" Type="http://schemas.openxmlformats.org/officeDocument/2006/relationships/customXml" Target="../ink/ink6958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0.png"/><Relationship Id="rId299" Type="http://schemas.openxmlformats.org/officeDocument/2006/relationships/image" Target="../media/image291.png"/><Relationship Id="rId21" Type="http://schemas.openxmlformats.org/officeDocument/2006/relationships/image" Target="../media/image100.png"/><Relationship Id="rId63" Type="http://schemas.openxmlformats.org/officeDocument/2006/relationships/image" Target="../media/image122.png"/><Relationship Id="rId159" Type="http://schemas.openxmlformats.org/officeDocument/2006/relationships/image" Target="../media/image221.png"/><Relationship Id="rId324" Type="http://schemas.openxmlformats.org/officeDocument/2006/relationships/customXml" Target="../ink/ink366.xml"/><Relationship Id="rId366" Type="http://schemas.openxmlformats.org/officeDocument/2006/relationships/customXml" Target="../ink/ink387.xml"/><Relationship Id="rId170" Type="http://schemas.openxmlformats.org/officeDocument/2006/relationships/customXml" Target="../ink/ink289.xml"/><Relationship Id="rId226" Type="http://schemas.openxmlformats.org/officeDocument/2006/relationships/customXml" Target="../ink/ink317.xml"/><Relationship Id="rId268" Type="http://schemas.openxmlformats.org/officeDocument/2006/relationships/customXml" Target="../ink/ink338.xml"/><Relationship Id="rId32" Type="http://schemas.openxmlformats.org/officeDocument/2006/relationships/customXml" Target="../ink/ink220.xml"/><Relationship Id="rId74" Type="http://schemas.openxmlformats.org/officeDocument/2006/relationships/customXml" Target="../ink/ink241.xml"/><Relationship Id="rId128" Type="http://schemas.openxmlformats.org/officeDocument/2006/relationships/customXml" Target="../ink/ink268.xml"/><Relationship Id="rId335" Type="http://schemas.openxmlformats.org/officeDocument/2006/relationships/image" Target="../media/image309.png"/><Relationship Id="rId377" Type="http://schemas.openxmlformats.org/officeDocument/2006/relationships/image" Target="../media/image330.png"/><Relationship Id="rId5" Type="http://schemas.openxmlformats.org/officeDocument/2006/relationships/image" Target="../media/image50.png"/><Relationship Id="rId181" Type="http://schemas.openxmlformats.org/officeDocument/2006/relationships/image" Target="../media/image232.png"/><Relationship Id="rId237" Type="http://schemas.openxmlformats.org/officeDocument/2006/relationships/image" Target="../media/image260.png"/><Relationship Id="rId279" Type="http://schemas.openxmlformats.org/officeDocument/2006/relationships/image" Target="../media/image281.png"/><Relationship Id="rId43" Type="http://schemas.openxmlformats.org/officeDocument/2006/relationships/image" Target="../media/image112.png"/><Relationship Id="rId139" Type="http://schemas.openxmlformats.org/officeDocument/2006/relationships/image" Target="../media/image211.png"/><Relationship Id="rId290" Type="http://schemas.openxmlformats.org/officeDocument/2006/relationships/customXml" Target="../ink/ink349.xml"/><Relationship Id="rId304" Type="http://schemas.openxmlformats.org/officeDocument/2006/relationships/customXml" Target="../ink/ink356.xml"/><Relationship Id="rId346" Type="http://schemas.openxmlformats.org/officeDocument/2006/relationships/customXml" Target="../ink/ink377.xml"/><Relationship Id="rId388" Type="http://schemas.openxmlformats.org/officeDocument/2006/relationships/customXml" Target="../ink/ink398.xml"/><Relationship Id="rId85" Type="http://schemas.openxmlformats.org/officeDocument/2006/relationships/image" Target="../media/image74.png"/><Relationship Id="rId150" Type="http://schemas.openxmlformats.org/officeDocument/2006/relationships/customXml" Target="../ink/ink279.xml"/><Relationship Id="rId192" Type="http://schemas.openxmlformats.org/officeDocument/2006/relationships/customXml" Target="../ink/ink300.xml"/><Relationship Id="rId206" Type="http://schemas.openxmlformats.org/officeDocument/2006/relationships/customXml" Target="../ink/ink307.xml"/><Relationship Id="rId248" Type="http://schemas.openxmlformats.org/officeDocument/2006/relationships/customXml" Target="../ink/ink328.xml"/><Relationship Id="rId12" Type="http://schemas.openxmlformats.org/officeDocument/2006/relationships/customXml" Target="../ink/ink210.xml"/><Relationship Id="rId108" Type="http://schemas.openxmlformats.org/officeDocument/2006/relationships/customXml" Target="../ink/ink258.xml"/><Relationship Id="rId315" Type="http://schemas.openxmlformats.org/officeDocument/2006/relationships/image" Target="../media/image299.png"/><Relationship Id="rId357" Type="http://schemas.openxmlformats.org/officeDocument/2006/relationships/image" Target="../media/image320.png"/><Relationship Id="rId54" Type="http://schemas.openxmlformats.org/officeDocument/2006/relationships/customXml" Target="../ink/ink231.xml"/><Relationship Id="rId96" Type="http://schemas.openxmlformats.org/officeDocument/2006/relationships/customXml" Target="../ink/ink252.xml"/><Relationship Id="rId161" Type="http://schemas.openxmlformats.org/officeDocument/2006/relationships/image" Target="../media/image222.png"/><Relationship Id="rId217" Type="http://schemas.openxmlformats.org/officeDocument/2006/relationships/image" Target="../media/image250.png"/><Relationship Id="rId399" Type="http://schemas.openxmlformats.org/officeDocument/2006/relationships/image" Target="../media/image341.png"/><Relationship Id="rId259" Type="http://schemas.openxmlformats.org/officeDocument/2006/relationships/image" Target="../media/image271.png"/><Relationship Id="rId23" Type="http://schemas.openxmlformats.org/officeDocument/2006/relationships/image" Target="../media/image101.png"/><Relationship Id="rId119" Type="http://schemas.openxmlformats.org/officeDocument/2006/relationships/image" Target="../media/image201.png"/><Relationship Id="rId270" Type="http://schemas.openxmlformats.org/officeDocument/2006/relationships/customXml" Target="../ink/ink339.xml"/><Relationship Id="rId326" Type="http://schemas.openxmlformats.org/officeDocument/2006/relationships/customXml" Target="../ink/ink367.xml"/><Relationship Id="rId65" Type="http://schemas.openxmlformats.org/officeDocument/2006/relationships/image" Target="../media/image123.png"/><Relationship Id="rId130" Type="http://schemas.openxmlformats.org/officeDocument/2006/relationships/customXml" Target="../ink/ink269.xml"/><Relationship Id="rId368" Type="http://schemas.openxmlformats.org/officeDocument/2006/relationships/customXml" Target="../ink/ink388.xml"/><Relationship Id="rId172" Type="http://schemas.openxmlformats.org/officeDocument/2006/relationships/customXml" Target="../ink/ink290.xml"/><Relationship Id="rId228" Type="http://schemas.openxmlformats.org/officeDocument/2006/relationships/customXml" Target="../ink/ink318.xml"/><Relationship Id="rId281" Type="http://schemas.openxmlformats.org/officeDocument/2006/relationships/image" Target="../media/image282.png"/><Relationship Id="rId337" Type="http://schemas.openxmlformats.org/officeDocument/2006/relationships/image" Target="../media/image310.png"/><Relationship Id="rId34" Type="http://schemas.openxmlformats.org/officeDocument/2006/relationships/customXml" Target="../ink/ink221.xml"/><Relationship Id="rId76" Type="http://schemas.openxmlformats.org/officeDocument/2006/relationships/customXml" Target="../ink/ink242.xml"/><Relationship Id="rId141" Type="http://schemas.openxmlformats.org/officeDocument/2006/relationships/image" Target="../media/image212.png"/><Relationship Id="rId379" Type="http://schemas.openxmlformats.org/officeDocument/2006/relationships/image" Target="../media/image331.png"/><Relationship Id="rId7" Type="http://schemas.openxmlformats.org/officeDocument/2006/relationships/image" Target="../media/image51.png"/><Relationship Id="rId183" Type="http://schemas.openxmlformats.org/officeDocument/2006/relationships/image" Target="../media/image233.png"/><Relationship Id="rId239" Type="http://schemas.openxmlformats.org/officeDocument/2006/relationships/image" Target="../media/image261.png"/><Relationship Id="rId390" Type="http://schemas.openxmlformats.org/officeDocument/2006/relationships/customXml" Target="../ink/ink399.xml"/><Relationship Id="rId250" Type="http://schemas.openxmlformats.org/officeDocument/2006/relationships/customXml" Target="../ink/ink329.xml"/><Relationship Id="rId292" Type="http://schemas.openxmlformats.org/officeDocument/2006/relationships/customXml" Target="../ink/ink350.xml"/><Relationship Id="rId306" Type="http://schemas.openxmlformats.org/officeDocument/2006/relationships/customXml" Target="../ink/ink357.xml"/><Relationship Id="rId45" Type="http://schemas.openxmlformats.org/officeDocument/2006/relationships/image" Target="../media/image113.png"/><Relationship Id="rId87" Type="http://schemas.openxmlformats.org/officeDocument/2006/relationships/image" Target="../media/image75.png"/><Relationship Id="rId110" Type="http://schemas.openxmlformats.org/officeDocument/2006/relationships/customXml" Target="../ink/ink259.xml"/><Relationship Id="rId348" Type="http://schemas.openxmlformats.org/officeDocument/2006/relationships/customXml" Target="../ink/ink378.xml"/><Relationship Id="rId152" Type="http://schemas.openxmlformats.org/officeDocument/2006/relationships/customXml" Target="../ink/ink280.xml"/><Relationship Id="rId194" Type="http://schemas.openxmlformats.org/officeDocument/2006/relationships/customXml" Target="../ink/ink301.xml"/><Relationship Id="rId208" Type="http://schemas.openxmlformats.org/officeDocument/2006/relationships/customXml" Target="../ink/ink308.xml"/><Relationship Id="rId261" Type="http://schemas.openxmlformats.org/officeDocument/2006/relationships/image" Target="../media/image272.png"/><Relationship Id="rId14" Type="http://schemas.openxmlformats.org/officeDocument/2006/relationships/customXml" Target="../ink/ink211.xml"/><Relationship Id="rId56" Type="http://schemas.openxmlformats.org/officeDocument/2006/relationships/customXml" Target="../ink/ink232.xml"/><Relationship Id="rId317" Type="http://schemas.openxmlformats.org/officeDocument/2006/relationships/image" Target="../media/image300.png"/><Relationship Id="rId359" Type="http://schemas.openxmlformats.org/officeDocument/2006/relationships/image" Target="../media/image321.png"/><Relationship Id="rId98" Type="http://schemas.openxmlformats.org/officeDocument/2006/relationships/customXml" Target="../ink/ink253.xml"/><Relationship Id="rId121" Type="http://schemas.openxmlformats.org/officeDocument/2006/relationships/image" Target="../media/image202.png"/><Relationship Id="rId163" Type="http://schemas.openxmlformats.org/officeDocument/2006/relationships/image" Target="../media/image223.png"/><Relationship Id="rId219" Type="http://schemas.openxmlformats.org/officeDocument/2006/relationships/image" Target="../media/image251.png"/><Relationship Id="rId370" Type="http://schemas.openxmlformats.org/officeDocument/2006/relationships/customXml" Target="../ink/ink389.xml"/><Relationship Id="rId230" Type="http://schemas.openxmlformats.org/officeDocument/2006/relationships/customXml" Target="../ink/ink319.xml"/><Relationship Id="rId25" Type="http://schemas.openxmlformats.org/officeDocument/2006/relationships/image" Target="../media/image102.png"/><Relationship Id="rId67" Type="http://schemas.openxmlformats.org/officeDocument/2006/relationships/image" Target="../media/image124.png"/><Relationship Id="rId272" Type="http://schemas.openxmlformats.org/officeDocument/2006/relationships/customXml" Target="../ink/ink340.xml"/><Relationship Id="rId328" Type="http://schemas.openxmlformats.org/officeDocument/2006/relationships/customXml" Target="../ink/ink368.xml"/><Relationship Id="rId132" Type="http://schemas.openxmlformats.org/officeDocument/2006/relationships/customXml" Target="../ink/ink270.xml"/><Relationship Id="rId174" Type="http://schemas.openxmlformats.org/officeDocument/2006/relationships/customXml" Target="../ink/ink291.xml"/><Relationship Id="rId381" Type="http://schemas.openxmlformats.org/officeDocument/2006/relationships/image" Target="../media/image332.png"/><Relationship Id="rId241" Type="http://schemas.openxmlformats.org/officeDocument/2006/relationships/image" Target="../media/image262.png"/><Relationship Id="rId36" Type="http://schemas.openxmlformats.org/officeDocument/2006/relationships/customXml" Target="../ink/ink222.xml"/><Relationship Id="rId283" Type="http://schemas.openxmlformats.org/officeDocument/2006/relationships/image" Target="../media/image283.png"/><Relationship Id="rId339" Type="http://schemas.openxmlformats.org/officeDocument/2006/relationships/image" Target="../media/image311.png"/><Relationship Id="rId78" Type="http://schemas.openxmlformats.org/officeDocument/2006/relationships/customXml" Target="../ink/ink243.xml"/><Relationship Id="rId101" Type="http://schemas.openxmlformats.org/officeDocument/2006/relationships/image" Target="../media/image82.png"/><Relationship Id="rId143" Type="http://schemas.openxmlformats.org/officeDocument/2006/relationships/image" Target="../media/image213.png"/><Relationship Id="rId185" Type="http://schemas.openxmlformats.org/officeDocument/2006/relationships/image" Target="../media/image234.png"/><Relationship Id="rId350" Type="http://schemas.openxmlformats.org/officeDocument/2006/relationships/customXml" Target="../ink/ink379.xml"/><Relationship Id="rId9" Type="http://schemas.openxmlformats.org/officeDocument/2006/relationships/image" Target="../media/image52.png"/><Relationship Id="rId210" Type="http://schemas.openxmlformats.org/officeDocument/2006/relationships/customXml" Target="../ink/ink309.xml"/><Relationship Id="rId392" Type="http://schemas.openxmlformats.org/officeDocument/2006/relationships/customXml" Target="../ink/ink400.xml"/><Relationship Id="rId252" Type="http://schemas.openxmlformats.org/officeDocument/2006/relationships/customXml" Target="../ink/ink330.xml"/><Relationship Id="rId294" Type="http://schemas.openxmlformats.org/officeDocument/2006/relationships/customXml" Target="../ink/ink351.xml"/><Relationship Id="rId308" Type="http://schemas.openxmlformats.org/officeDocument/2006/relationships/customXml" Target="../ink/ink358.xml"/><Relationship Id="rId47" Type="http://schemas.openxmlformats.org/officeDocument/2006/relationships/image" Target="../media/image114.png"/><Relationship Id="rId89" Type="http://schemas.openxmlformats.org/officeDocument/2006/relationships/image" Target="../media/image76.png"/><Relationship Id="rId112" Type="http://schemas.openxmlformats.org/officeDocument/2006/relationships/customXml" Target="../ink/ink260.xml"/><Relationship Id="rId154" Type="http://schemas.openxmlformats.org/officeDocument/2006/relationships/customXml" Target="../ink/ink281.xml"/><Relationship Id="rId361" Type="http://schemas.openxmlformats.org/officeDocument/2006/relationships/image" Target="../media/image322.png"/><Relationship Id="rId196" Type="http://schemas.openxmlformats.org/officeDocument/2006/relationships/customXml" Target="../ink/ink302.xml"/><Relationship Id="rId16" Type="http://schemas.openxmlformats.org/officeDocument/2006/relationships/customXml" Target="../ink/ink212.xml"/><Relationship Id="rId221" Type="http://schemas.openxmlformats.org/officeDocument/2006/relationships/image" Target="../media/image252.png"/><Relationship Id="rId263" Type="http://schemas.openxmlformats.org/officeDocument/2006/relationships/image" Target="../media/image273.png"/><Relationship Id="rId319" Type="http://schemas.openxmlformats.org/officeDocument/2006/relationships/image" Target="../media/image301.png"/><Relationship Id="rId37" Type="http://schemas.openxmlformats.org/officeDocument/2006/relationships/image" Target="../media/image110.png"/><Relationship Id="rId58" Type="http://schemas.openxmlformats.org/officeDocument/2006/relationships/customXml" Target="../ink/ink233.xml"/><Relationship Id="rId79" Type="http://schemas.openxmlformats.org/officeDocument/2006/relationships/image" Target="../media/image71.png"/><Relationship Id="rId102" Type="http://schemas.openxmlformats.org/officeDocument/2006/relationships/customXml" Target="../ink/ink255.xml"/><Relationship Id="rId123" Type="http://schemas.openxmlformats.org/officeDocument/2006/relationships/image" Target="../media/image203.png"/><Relationship Id="rId144" Type="http://schemas.openxmlformats.org/officeDocument/2006/relationships/customXml" Target="../ink/ink276.xml"/><Relationship Id="rId330" Type="http://schemas.openxmlformats.org/officeDocument/2006/relationships/customXml" Target="../ink/ink369.xml"/><Relationship Id="rId90" Type="http://schemas.openxmlformats.org/officeDocument/2006/relationships/customXml" Target="../ink/ink249.xml"/><Relationship Id="rId165" Type="http://schemas.openxmlformats.org/officeDocument/2006/relationships/image" Target="../media/image224.png"/><Relationship Id="rId186" Type="http://schemas.openxmlformats.org/officeDocument/2006/relationships/customXml" Target="../ink/ink297.xml"/><Relationship Id="rId351" Type="http://schemas.openxmlformats.org/officeDocument/2006/relationships/image" Target="../media/image317.png"/><Relationship Id="rId372" Type="http://schemas.openxmlformats.org/officeDocument/2006/relationships/customXml" Target="../ink/ink390.xml"/><Relationship Id="rId393" Type="http://schemas.openxmlformats.org/officeDocument/2006/relationships/image" Target="../media/image338.png"/><Relationship Id="rId211" Type="http://schemas.openxmlformats.org/officeDocument/2006/relationships/image" Target="../media/image247.png"/><Relationship Id="rId232" Type="http://schemas.openxmlformats.org/officeDocument/2006/relationships/customXml" Target="../ink/ink320.xml"/><Relationship Id="rId253" Type="http://schemas.openxmlformats.org/officeDocument/2006/relationships/image" Target="../media/image268.png"/><Relationship Id="rId274" Type="http://schemas.openxmlformats.org/officeDocument/2006/relationships/customXml" Target="../ink/ink341.xml"/><Relationship Id="rId295" Type="http://schemas.openxmlformats.org/officeDocument/2006/relationships/image" Target="../media/image289.png"/><Relationship Id="rId309" Type="http://schemas.openxmlformats.org/officeDocument/2006/relationships/image" Target="../media/image296.png"/><Relationship Id="rId27" Type="http://schemas.openxmlformats.org/officeDocument/2006/relationships/image" Target="../media/image103.png"/><Relationship Id="rId48" Type="http://schemas.openxmlformats.org/officeDocument/2006/relationships/customXml" Target="../ink/ink228.xml"/><Relationship Id="rId69" Type="http://schemas.openxmlformats.org/officeDocument/2006/relationships/image" Target="../media/image125.png"/><Relationship Id="rId113" Type="http://schemas.openxmlformats.org/officeDocument/2006/relationships/image" Target="../media/image88.png"/><Relationship Id="rId134" Type="http://schemas.openxmlformats.org/officeDocument/2006/relationships/customXml" Target="../ink/ink271.xml"/><Relationship Id="rId320" Type="http://schemas.openxmlformats.org/officeDocument/2006/relationships/customXml" Target="../ink/ink364.xml"/><Relationship Id="rId80" Type="http://schemas.openxmlformats.org/officeDocument/2006/relationships/customXml" Target="../ink/ink244.xml"/><Relationship Id="rId155" Type="http://schemas.openxmlformats.org/officeDocument/2006/relationships/image" Target="../media/image219.png"/><Relationship Id="rId176" Type="http://schemas.openxmlformats.org/officeDocument/2006/relationships/customXml" Target="../ink/ink292.xml"/><Relationship Id="rId197" Type="http://schemas.openxmlformats.org/officeDocument/2006/relationships/image" Target="../media/image240.png"/><Relationship Id="rId341" Type="http://schemas.openxmlformats.org/officeDocument/2006/relationships/image" Target="../media/image312.png"/><Relationship Id="rId362" Type="http://schemas.openxmlformats.org/officeDocument/2006/relationships/customXml" Target="../ink/ink385.xml"/><Relationship Id="rId383" Type="http://schemas.openxmlformats.org/officeDocument/2006/relationships/image" Target="../media/image333.png"/><Relationship Id="rId201" Type="http://schemas.openxmlformats.org/officeDocument/2006/relationships/image" Target="../media/image242.png"/><Relationship Id="rId222" Type="http://schemas.openxmlformats.org/officeDocument/2006/relationships/customXml" Target="../ink/ink315.xml"/><Relationship Id="rId243" Type="http://schemas.openxmlformats.org/officeDocument/2006/relationships/image" Target="../media/image263.png"/><Relationship Id="rId264" Type="http://schemas.openxmlformats.org/officeDocument/2006/relationships/customXml" Target="../ink/ink336.xml"/><Relationship Id="rId285" Type="http://schemas.openxmlformats.org/officeDocument/2006/relationships/image" Target="../media/image284.png"/><Relationship Id="rId17" Type="http://schemas.openxmlformats.org/officeDocument/2006/relationships/image" Target="../media/image56.png"/><Relationship Id="rId38" Type="http://schemas.openxmlformats.org/officeDocument/2006/relationships/customXml" Target="../ink/ink223.xml"/><Relationship Id="rId59" Type="http://schemas.openxmlformats.org/officeDocument/2006/relationships/image" Target="../media/image120.png"/><Relationship Id="rId103" Type="http://schemas.openxmlformats.org/officeDocument/2006/relationships/image" Target="../media/image83.png"/><Relationship Id="rId124" Type="http://schemas.openxmlformats.org/officeDocument/2006/relationships/customXml" Target="../ink/ink266.xml"/><Relationship Id="rId310" Type="http://schemas.openxmlformats.org/officeDocument/2006/relationships/customXml" Target="../ink/ink359.xml"/><Relationship Id="rId70" Type="http://schemas.openxmlformats.org/officeDocument/2006/relationships/customXml" Target="../ink/ink239.xml"/><Relationship Id="rId91" Type="http://schemas.openxmlformats.org/officeDocument/2006/relationships/image" Target="../media/image77.png"/><Relationship Id="rId145" Type="http://schemas.openxmlformats.org/officeDocument/2006/relationships/image" Target="../media/image214.png"/><Relationship Id="rId166" Type="http://schemas.openxmlformats.org/officeDocument/2006/relationships/customXml" Target="../ink/ink287.xml"/><Relationship Id="rId187" Type="http://schemas.openxmlformats.org/officeDocument/2006/relationships/image" Target="../media/image235.png"/><Relationship Id="rId331" Type="http://schemas.openxmlformats.org/officeDocument/2006/relationships/image" Target="../media/image307.png"/><Relationship Id="rId352" Type="http://schemas.openxmlformats.org/officeDocument/2006/relationships/customXml" Target="../ink/ink380.xml"/><Relationship Id="rId373" Type="http://schemas.openxmlformats.org/officeDocument/2006/relationships/image" Target="../media/image328.png"/><Relationship Id="rId394" Type="http://schemas.openxmlformats.org/officeDocument/2006/relationships/customXml" Target="../ink/ink40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310.xml"/><Relationship Id="rId233" Type="http://schemas.openxmlformats.org/officeDocument/2006/relationships/image" Target="../media/image258.png"/><Relationship Id="rId254" Type="http://schemas.openxmlformats.org/officeDocument/2006/relationships/customXml" Target="../ink/ink331.xml"/><Relationship Id="rId28" Type="http://schemas.openxmlformats.org/officeDocument/2006/relationships/customXml" Target="../ink/ink218.xml"/><Relationship Id="rId49" Type="http://schemas.openxmlformats.org/officeDocument/2006/relationships/image" Target="../media/image115.png"/><Relationship Id="rId114" Type="http://schemas.openxmlformats.org/officeDocument/2006/relationships/customXml" Target="../ink/ink261.xml"/><Relationship Id="rId275" Type="http://schemas.openxmlformats.org/officeDocument/2006/relationships/image" Target="../media/image279.png"/><Relationship Id="rId296" Type="http://schemas.openxmlformats.org/officeDocument/2006/relationships/customXml" Target="../ink/ink352.xml"/><Relationship Id="rId300" Type="http://schemas.openxmlformats.org/officeDocument/2006/relationships/customXml" Target="../ink/ink354.xml"/><Relationship Id="rId60" Type="http://schemas.openxmlformats.org/officeDocument/2006/relationships/customXml" Target="../ink/ink234.xml"/><Relationship Id="rId81" Type="http://schemas.openxmlformats.org/officeDocument/2006/relationships/image" Target="../media/image72.png"/><Relationship Id="rId135" Type="http://schemas.openxmlformats.org/officeDocument/2006/relationships/image" Target="../media/image209.png"/><Relationship Id="rId156" Type="http://schemas.openxmlformats.org/officeDocument/2006/relationships/customXml" Target="../ink/ink282.xml"/><Relationship Id="rId177" Type="http://schemas.openxmlformats.org/officeDocument/2006/relationships/image" Target="../media/image230.png"/><Relationship Id="rId198" Type="http://schemas.openxmlformats.org/officeDocument/2006/relationships/customXml" Target="../ink/ink303.xml"/><Relationship Id="rId321" Type="http://schemas.openxmlformats.org/officeDocument/2006/relationships/image" Target="../media/image302.png"/><Relationship Id="rId342" Type="http://schemas.openxmlformats.org/officeDocument/2006/relationships/customXml" Target="../ink/ink375.xml"/><Relationship Id="rId363" Type="http://schemas.openxmlformats.org/officeDocument/2006/relationships/image" Target="../media/image323.png"/><Relationship Id="rId384" Type="http://schemas.openxmlformats.org/officeDocument/2006/relationships/customXml" Target="../ink/ink396.xml"/><Relationship Id="rId202" Type="http://schemas.openxmlformats.org/officeDocument/2006/relationships/customXml" Target="../ink/ink305.xml"/><Relationship Id="rId223" Type="http://schemas.openxmlformats.org/officeDocument/2006/relationships/image" Target="../media/image253.png"/><Relationship Id="rId244" Type="http://schemas.openxmlformats.org/officeDocument/2006/relationships/customXml" Target="../ink/ink326.xml"/><Relationship Id="rId18" Type="http://schemas.openxmlformats.org/officeDocument/2006/relationships/customXml" Target="../ink/ink213.xml"/><Relationship Id="rId39" Type="http://schemas.openxmlformats.org/officeDocument/2006/relationships/image" Target="../media/image111.png"/><Relationship Id="rId265" Type="http://schemas.openxmlformats.org/officeDocument/2006/relationships/image" Target="../media/image274.png"/><Relationship Id="rId286" Type="http://schemas.openxmlformats.org/officeDocument/2006/relationships/customXml" Target="../ink/ink347.xml"/><Relationship Id="rId50" Type="http://schemas.openxmlformats.org/officeDocument/2006/relationships/customXml" Target="../ink/ink229.xml"/><Relationship Id="rId104" Type="http://schemas.openxmlformats.org/officeDocument/2006/relationships/customXml" Target="../ink/ink256.xml"/><Relationship Id="rId125" Type="http://schemas.openxmlformats.org/officeDocument/2006/relationships/image" Target="../media/image204.png"/><Relationship Id="rId146" Type="http://schemas.openxmlformats.org/officeDocument/2006/relationships/customXml" Target="../ink/ink277.xml"/><Relationship Id="rId167" Type="http://schemas.openxmlformats.org/officeDocument/2006/relationships/image" Target="../media/image225.png"/><Relationship Id="rId188" Type="http://schemas.openxmlformats.org/officeDocument/2006/relationships/customXml" Target="../ink/ink298.xml"/><Relationship Id="rId311" Type="http://schemas.openxmlformats.org/officeDocument/2006/relationships/image" Target="../media/image297.png"/><Relationship Id="rId332" Type="http://schemas.openxmlformats.org/officeDocument/2006/relationships/customXml" Target="../ink/ink370.xml"/><Relationship Id="rId353" Type="http://schemas.openxmlformats.org/officeDocument/2006/relationships/image" Target="../media/image318.png"/><Relationship Id="rId374" Type="http://schemas.openxmlformats.org/officeDocument/2006/relationships/customXml" Target="../ink/ink391.xml"/><Relationship Id="rId395" Type="http://schemas.openxmlformats.org/officeDocument/2006/relationships/image" Target="../media/image339.png"/><Relationship Id="rId71" Type="http://schemas.openxmlformats.org/officeDocument/2006/relationships/image" Target="../media/image67.png"/><Relationship Id="rId92" Type="http://schemas.openxmlformats.org/officeDocument/2006/relationships/customXml" Target="../ink/ink250.xml"/><Relationship Id="rId213" Type="http://schemas.openxmlformats.org/officeDocument/2006/relationships/image" Target="../media/image248.png"/><Relationship Id="rId234" Type="http://schemas.openxmlformats.org/officeDocument/2006/relationships/customXml" Target="../ink/ink321.xml"/><Relationship Id="rId2" Type="http://schemas.openxmlformats.org/officeDocument/2006/relationships/customXml" Target="../ink/ink205.xml"/><Relationship Id="rId29" Type="http://schemas.openxmlformats.org/officeDocument/2006/relationships/image" Target="../media/image106.png"/><Relationship Id="rId255" Type="http://schemas.openxmlformats.org/officeDocument/2006/relationships/image" Target="../media/image269.png"/><Relationship Id="rId276" Type="http://schemas.openxmlformats.org/officeDocument/2006/relationships/customXml" Target="../ink/ink342.xml"/><Relationship Id="rId297" Type="http://schemas.openxmlformats.org/officeDocument/2006/relationships/image" Target="../media/image290.png"/><Relationship Id="rId40" Type="http://schemas.openxmlformats.org/officeDocument/2006/relationships/customXml" Target="../ink/ink224.xml"/><Relationship Id="rId115" Type="http://schemas.openxmlformats.org/officeDocument/2006/relationships/image" Target="../media/image199.png"/><Relationship Id="rId136" Type="http://schemas.openxmlformats.org/officeDocument/2006/relationships/customXml" Target="../ink/ink272.xml"/><Relationship Id="rId157" Type="http://schemas.openxmlformats.org/officeDocument/2006/relationships/image" Target="../media/image220.png"/><Relationship Id="rId178" Type="http://schemas.openxmlformats.org/officeDocument/2006/relationships/customXml" Target="../ink/ink293.xml"/><Relationship Id="rId301" Type="http://schemas.openxmlformats.org/officeDocument/2006/relationships/image" Target="../media/image292.png"/><Relationship Id="rId322" Type="http://schemas.openxmlformats.org/officeDocument/2006/relationships/customXml" Target="../ink/ink365.xml"/><Relationship Id="rId343" Type="http://schemas.openxmlformats.org/officeDocument/2006/relationships/image" Target="../media/image313.png"/><Relationship Id="rId364" Type="http://schemas.openxmlformats.org/officeDocument/2006/relationships/customXml" Target="../ink/ink386.xml"/><Relationship Id="rId61" Type="http://schemas.openxmlformats.org/officeDocument/2006/relationships/image" Target="../media/image121.png"/><Relationship Id="rId82" Type="http://schemas.openxmlformats.org/officeDocument/2006/relationships/customXml" Target="../ink/ink245.xml"/><Relationship Id="rId199" Type="http://schemas.openxmlformats.org/officeDocument/2006/relationships/image" Target="../media/image241.png"/><Relationship Id="rId203" Type="http://schemas.openxmlformats.org/officeDocument/2006/relationships/image" Target="../media/image243.png"/><Relationship Id="rId385" Type="http://schemas.openxmlformats.org/officeDocument/2006/relationships/image" Target="../media/image334.png"/><Relationship Id="rId19" Type="http://schemas.openxmlformats.org/officeDocument/2006/relationships/image" Target="../media/image57.png"/><Relationship Id="rId224" Type="http://schemas.openxmlformats.org/officeDocument/2006/relationships/customXml" Target="../ink/ink316.xml"/><Relationship Id="rId245" Type="http://schemas.openxmlformats.org/officeDocument/2006/relationships/image" Target="../media/image264.png"/><Relationship Id="rId266" Type="http://schemas.openxmlformats.org/officeDocument/2006/relationships/customXml" Target="../ink/ink337.xml"/><Relationship Id="rId287" Type="http://schemas.openxmlformats.org/officeDocument/2006/relationships/image" Target="../media/image285.png"/><Relationship Id="rId30" Type="http://schemas.openxmlformats.org/officeDocument/2006/relationships/customXml" Target="../ink/ink219.xml"/><Relationship Id="rId105" Type="http://schemas.openxmlformats.org/officeDocument/2006/relationships/image" Target="../media/image84.png"/><Relationship Id="rId126" Type="http://schemas.openxmlformats.org/officeDocument/2006/relationships/customXml" Target="../ink/ink267.xml"/><Relationship Id="rId147" Type="http://schemas.openxmlformats.org/officeDocument/2006/relationships/image" Target="../media/image215.png"/><Relationship Id="rId168" Type="http://schemas.openxmlformats.org/officeDocument/2006/relationships/customXml" Target="../ink/ink288.xml"/><Relationship Id="rId312" Type="http://schemas.openxmlformats.org/officeDocument/2006/relationships/customXml" Target="../ink/ink360.xml"/><Relationship Id="rId333" Type="http://schemas.openxmlformats.org/officeDocument/2006/relationships/image" Target="../media/image308.png"/><Relationship Id="rId354" Type="http://schemas.openxmlformats.org/officeDocument/2006/relationships/customXml" Target="../ink/ink381.xml"/><Relationship Id="rId51" Type="http://schemas.openxmlformats.org/officeDocument/2006/relationships/image" Target="../media/image116.png"/><Relationship Id="rId72" Type="http://schemas.openxmlformats.org/officeDocument/2006/relationships/customXml" Target="../ink/ink240.xml"/><Relationship Id="rId93" Type="http://schemas.openxmlformats.org/officeDocument/2006/relationships/image" Target="../media/image78.png"/><Relationship Id="rId189" Type="http://schemas.openxmlformats.org/officeDocument/2006/relationships/image" Target="../media/image236.png"/><Relationship Id="rId375" Type="http://schemas.openxmlformats.org/officeDocument/2006/relationships/image" Target="../media/image329.png"/><Relationship Id="rId396" Type="http://schemas.openxmlformats.org/officeDocument/2006/relationships/customXml" Target="../ink/ink402.xml"/><Relationship Id="rId3" Type="http://schemas.openxmlformats.org/officeDocument/2006/relationships/image" Target="../media/image49.png"/><Relationship Id="rId214" Type="http://schemas.openxmlformats.org/officeDocument/2006/relationships/customXml" Target="../ink/ink311.xml"/><Relationship Id="rId235" Type="http://schemas.openxmlformats.org/officeDocument/2006/relationships/image" Target="../media/image259.png"/><Relationship Id="rId256" Type="http://schemas.openxmlformats.org/officeDocument/2006/relationships/customXml" Target="../ink/ink332.xml"/><Relationship Id="rId277" Type="http://schemas.openxmlformats.org/officeDocument/2006/relationships/image" Target="../media/image280.png"/><Relationship Id="rId298" Type="http://schemas.openxmlformats.org/officeDocument/2006/relationships/customXml" Target="../ink/ink353.xml"/><Relationship Id="rId116" Type="http://schemas.openxmlformats.org/officeDocument/2006/relationships/customXml" Target="../ink/ink262.xml"/><Relationship Id="rId137" Type="http://schemas.openxmlformats.org/officeDocument/2006/relationships/image" Target="../media/image210.png"/><Relationship Id="rId158" Type="http://schemas.openxmlformats.org/officeDocument/2006/relationships/customXml" Target="../ink/ink283.xml"/><Relationship Id="rId302" Type="http://schemas.openxmlformats.org/officeDocument/2006/relationships/customXml" Target="../ink/ink355.xml"/><Relationship Id="rId323" Type="http://schemas.openxmlformats.org/officeDocument/2006/relationships/image" Target="../media/image303.png"/><Relationship Id="rId344" Type="http://schemas.openxmlformats.org/officeDocument/2006/relationships/customXml" Target="../ink/ink376.xml"/><Relationship Id="rId20" Type="http://schemas.openxmlformats.org/officeDocument/2006/relationships/customXml" Target="../ink/ink214.xml"/><Relationship Id="rId41" Type="http://schemas.openxmlformats.org/officeDocument/2006/relationships/image" Target="../media/image43.png"/><Relationship Id="rId62" Type="http://schemas.openxmlformats.org/officeDocument/2006/relationships/customXml" Target="../ink/ink235.xml"/><Relationship Id="rId83" Type="http://schemas.openxmlformats.org/officeDocument/2006/relationships/image" Target="../media/image73.png"/><Relationship Id="rId179" Type="http://schemas.openxmlformats.org/officeDocument/2006/relationships/image" Target="../media/image231.png"/><Relationship Id="rId365" Type="http://schemas.openxmlformats.org/officeDocument/2006/relationships/image" Target="../media/image324.png"/><Relationship Id="rId386" Type="http://schemas.openxmlformats.org/officeDocument/2006/relationships/customXml" Target="../ink/ink397.xml"/><Relationship Id="rId190" Type="http://schemas.openxmlformats.org/officeDocument/2006/relationships/customXml" Target="../ink/ink299.xml"/><Relationship Id="rId204" Type="http://schemas.openxmlformats.org/officeDocument/2006/relationships/customXml" Target="../ink/ink306.xml"/><Relationship Id="rId225" Type="http://schemas.openxmlformats.org/officeDocument/2006/relationships/image" Target="../media/image254.png"/><Relationship Id="rId246" Type="http://schemas.openxmlformats.org/officeDocument/2006/relationships/customXml" Target="../ink/ink327.xml"/><Relationship Id="rId267" Type="http://schemas.openxmlformats.org/officeDocument/2006/relationships/image" Target="../media/image275.png"/><Relationship Id="rId288" Type="http://schemas.openxmlformats.org/officeDocument/2006/relationships/customXml" Target="../ink/ink348.xml"/><Relationship Id="rId106" Type="http://schemas.openxmlformats.org/officeDocument/2006/relationships/customXml" Target="../ink/ink257.xml"/><Relationship Id="rId127" Type="http://schemas.openxmlformats.org/officeDocument/2006/relationships/image" Target="../media/image205.png"/><Relationship Id="rId313" Type="http://schemas.openxmlformats.org/officeDocument/2006/relationships/image" Target="../media/image298.png"/><Relationship Id="rId10" Type="http://schemas.openxmlformats.org/officeDocument/2006/relationships/customXml" Target="../ink/ink209.xml"/><Relationship Id="rId31" Type="http://schemas.openxmlformats.org/officeDocument/2006/relationships/image" Target="../media/image107.png"/><Relationship Id="rId52" Type="http://schemas.openxmlformats.org/officeDocument/2006/relationships/customXml" Target="../ink/ink230.xml"/><Relationship Id="rId73" Type="http://schemas.openxmlformats.org/officeDocument/2006/relationships/image" Target="../media/image68.png"/><Relationship Id="rId94" Type="http://schemas.openxmlformats.org/officeDocument/2006/relationships/customXml" Target="../ink/ink251.xml"/><Relationship Id="rId148" Type="http://schemas.openxmlformats.org/officeDocument/2006/relationships/customXml" Target="../ink/ink278.xml"/><Relationship Id="rId169" Type="http://schemas.openxmlformats.org/officeDocument/2006/relationships/image" Target="../media/image226.png"/><Relationship Id="rId334" Type="http://schemas.openxmlformats.org/officeDocument/2006/relationships/customXml" Target="../ink/ink371.xml"/><Relationship Id="rId355" Type="http://schemas.openxmlformats.org/officeDocument/2006/relationships/image" Target="../media/image319.png"/><Relationship Id="rId376" Type="http://schemas.openxmlformats.org/officeDocument/2006/relationships/customXml" Target="../ink/ink392.xml"/><Relationship Id="rId397" Type="http://schemas.openxmlformats.org/officeDocument/2006/relationships/image" Target="../media/image340.png"/><Relationship Id="rId4" Type="http://schemas.openxmlformats.org/officeDocument/2006/relationships/customXml" Target="../ink/ink206.xml"/><Relationship Id="rId180" Type="http://schemas.openxmlformats.org/officeDocument/2006/relationships/customXml" Target="../ink/ink294.xml"/><Relationship Id="rId215" Type="http://schemas.openxmlformats.org/officeDocument/2006/relationships/image" Target="../media/image249.png"/><Relationship Id="rId236" Type="http://schemas.openxmlformats.org/officeDocument/2006/relationships/customXml" Target="../ink/ink322.xml"/><Relationship Id="rId257" Type="http://schemas.openxmlformats.org/officeDocument/2006/relationships/image" Target="../media/image270.png"/><Relationship Id="rId278" Type="http://schemas.openxmlformats.org/officeDocument/2006/relationships/customXml" Target="../ink/ink343.xml"/><Relationship Id="rId303" Type="http://schemas.openxmlformats.org/officeDocument/2006/relationships/image" Target="../media/image293.png"/><Relationship Id="rId42" Type="http://schemas.openxmlformats.org/officeDocument/2006/relationships/customXml" Target="../ink/ink225.xml"/><Relationship Id="rId84" Type="http://schemas.openxmlformats.org/officeDocument/2006/relationships/customXml" Target="../ink/ink246.xml"/><Relationship Id="rId138" Type="http://schemas.openxmlformats.org/officeDocument/2006/relationships/customXml" Target="../ink/ink273.xml"/><Relationship Id="rId345" Type="http://schemas.openxmlformats.org/officeDocument/2006/relationships/image" Target="../media/image314.png"/><Relationship Id="rId387" Type="http://schemas.openxmlformats.org/officeDocument/2006/relationships/image" Target="../media/image335.png"/><Relationship Id="rId191" Type="http://schemas.openxmlformats.org/officeDocument/2006/relationships/image" Target="../media/image237.png"/><Relationship Id="rId205" Type="http://schemas.openxmlformats.org/officeDocument/2006/relationships/image" Target="../media/image244.png"/><Relationship Id="rId247" Type="http://schemas.openxmlformats.org/officeDocument/2006/relationships/image" Target="../media/image265.png"/><Relationship Id="rId107" Type="http://schemas.openxmlformats.org/officeDocument/2006/relationships/image" Target="../media/image85.png"/><Relationship Id="rId289" Type="http://schemas.openxmlformats.org/officeDocument/2006/relationships/image" Target="../media/image286.png"/><Relationship Id="rId11" Type="http://schemas.openxmlformats.org/officeDocument/2006/relationships/image" Target="../media/image53.png"/><Relationship Id="rId53" Type="http://schemas.openxmlformats.org/officeDocument/2006/relationships/image" Target="../media/image117.png"/><Relationship Id="rId149" Type="http://schemas.openxmlformats.org/officeDocument/2006/relationships/image" Target="../media/image216.png"/><Relationship Id="rId314" Type="http://schemas.openxmlformats.org/officeDocument/2006/relationships/customXml" Target="../ink/ink361.xml"/><Relationship Id="rId356" Type="http://schemas.openxmlformats.org/officeDocument/2006/relationships/customXml" Target="../ink/ink382.xml"/><Relationship Id="rId398" Type="http://schemas.openxmlformats.org/officeDocument/2006/relationships/customXml" Target="../ink/ink403.xml"/><Relationship Id="rId95" Type="http://schemas.openxmlformats.org/officeDocument/2006/relationships/image" Target="../media/image79.png"/><Relationship Id="rId160" Type="http://schemas.openxmlformats.org/officeDocument/2006/relationships/customXml" Target="../ink/ink284.xml"/><Relationship Id="rId216" Type="http://schemas.openxmlformats.org/officeDocument/2006/relationships/customXml" Target="../ink/ink312.xml"/><Relationship Id="rId258" Type="http://schemas.openxmlformats.org/officeDocument/2006/relationships/customXml" Target="../ink/ink333.xml"/><Relationship Id="rId22" Type="http://schemas.openxmlformats.org/officeDocument/2006/relationships/customXml" Target="../ink/ink215.xml"/><Relationship Id="rId64" Type="http://schemas.openxmlformats.org/officeDocument/2006/relationships/customXml" Target="../ink/ink236.xml"/><Relationship Id="rId118" Type="http://schemas.openxmlformats.org/officeDocument/2006/relationships/customXml" Target="../ink/ink263.xml"/><Relationship Id="rId325" Type="http://schemas.openxmlformats.org/officeDocument/2006/relationships/image" Target="../media/image304.png"/><Relationship Id="rId367" Type="http://schemas.openxmlformats.org/officeDocument/2006/relationships/image" Target="../media/image325.png"/><Relationship Id="rId171" Type="http://schemas.openxmlformats.org/officeDocument/2006/relationships/image" Target="../media/image227.png"/><Relationship Id="rId227" Type="http://schemas.openxmlformats.org/officeDocument/2006/relationships/image" Target="../media/image255.png"/><Relationship Id="rId269" Type="http://schemas.openxmlformats.org/officeDocument/2006/relationships/image" Target="../media/image276.png"/><Relationship Id="rId33" Type="http://schemas.openxmlformats.org/officeDocument/2006/relationships/image" Target="../media/image108.png"/><Relationship Id="rId129" Type="http://schemas.openxmlformats.org/officeDocument/2006/relationships/image" Target="../media/image206.png"/><Relationship Id="rId280" Type="http://schemas.openxmlformats.org/officeDocument/2006/relationships/customXml" Target="../ink/ink344.xml"/><Relationship Id="rId336" Type="http://schemas.openxmlformats.org/officeDocument/2006/relationships/customXml" Target="../ink/ink372.xml"/><Relationship Id="rId75" Type="http://schemas.openxmlformats.org/officeDocument/2006/relationships/image" Target="../media/image69.png"/><Relationship Id="rId140" Type="http://schemas.openxmlformats.org/officeDocument/2006/relationships/customXml" Target="../ink/ink274.xml"/><Relationship Id="rId182" Type="http://schemas.openxmlformats.org/officeDocument/2006/relationships/customXml" Target="../ink/ink295.xml"/><Relationship Id="rId378" Type="http://schemas.openxmlformats.org/officeDocument/2006/relationships/customXml" Target="../ink/ink393.xml"/><Relationship Id="rId6" Type="http://schemas.openxmlformats.org/officeDocument/2006/relationships/customXml" Target="../ink/ink207.xml"/><Relationship Id="rId238" Type="http://schemas.openxmlformats.org/officeDocument/2006/relationships/customXml" Target="../ink/ink323.xml"/><Relationship Id="rId291" Type="http://schemas.openxmlformats.org/officeDocument/2006/relationships/image" Target="../media/image287.png"/><Relationship Id="rId305" Type="http://schemas.openxmlformats.org/officeDocument/2006/relationships/image" Target="../media/image294.png"/><Relationship Id="rId347" Type="http://schemas.openxmlformats.org/officeDocument/2006/relationships/image" Target="../media/image315.png"/><Relationship Id="rId44" Type="http://schemas.openxmlformats.org/officeDocument/2006/relationships/customXml" Target="../ink/ink226.xml"/><Relationship Id="rId86" Type="http://schemas.openxmlformats.org/officeDocument/2006/relationships/customXml" Target="../ink/ink247.xml"/><Relationship Id="rId151" Type="http://schemas.openxmlformats.org/officeDocument/2006/relationships/image" Target="../media/image217.png"/><Relationship Id="rId389" Type="http://schemas.openxmlformats.org/officeDocument/2006/relationships/image" Target="../media/image336.png"/><Relationship Id="rId193" Type="http://schemas.openxmlformats.org/officeDocument/2006/relationships/image" Target="../media/image238.png"/><Relationship Id="rId207" Type="http://schemas.openxmlformats.org/officeDocument/2006/relationships/image" Target="../media/image245.png"/><Relationship Id="rId249" Type="http://schemas.openxmlformats.org/officeDocument/2006/relationships/image" Target="../media/image266.png"/><Relationship Id="rId13" Type="http://schemas.openxmlformats.org/officeDocument/2006/relationships/image" Target="../media/image54.png"/><Relationship Id="rId109" Type="http://schemas.openxmlformats.org/officeDocument/2006/relationships/image" Target="../media/image86.png"/><Relationship Id="rId260" Type="http://schemas.openxmlformats.org/officeDocument/2006/relationships/customXml" Target="../ink/ink334.xml"/><Relationship Id="rId316" Type="http://schemas.openxmlformats.org/officeDocument/2006/relationships/customXml" Target="../ink/ink362.xml"/><Relationship Id="rId55" Type="http://schemas.openxmlformats.org/officeDocument/2006/relationships/image" Target="../media/image118.png"/><Relationship Id="rId97" Type="http://schemas.openxmlformats.org/officeDocument/2006/relationships/image" Target="../media/image80.png"/><Relationship Id="rId120" Type="http://schemas.openxmlformats.org/officeDocument/2006/relationships/customXml" Target="../ink/ink264.xml"/><Relationship Id="rId358" Type="http://schemas.openxmlformats.org/officeDocument/2006/relationships/customXml" Target="../ink/ink383.xml"/><Relationship Id="rId162" Type="http://schemas.openxmlformats.org/officeDocument/2006/relationships/customXml" Target="../ink/ink285.xml"/><Relationship Id="rId218" Type="http://schemas.openxmlformats.org/officeDocument/2006/relationships/customXml" Target="../ink/ink313.xml"/><Relationship Id="rId271" Type="http://schemas.openxmlformats.org/officeDocument/2006/relationships/image" Target="../media/image277.png"/><Relationship Id="rId24" Type="http://schemas.openxmlformats.org/officeDocument/2006/relationships/customXml" Target="../ink/ink216.xml"/><Relationship Id="rId66" Type="http://schemas.openxmlformats.org/officeDocument/2006/relationships/customXml" Target="../ink/ink237.xml"/><Relationship Id="rId131" Type="http://schemas.openxmlformats.org/officeDocument/2006/relationships/image" Target="../media/image207.png"/><Relationship Id="rId327" Type="http://schemas.openxmlformats.org/officeDocument/2006/relationships/image" Target="../media/image305.png"/><Relationship Id="rId369" Type="http://schemas.openxmlformats.org/officeDocument/2006/relationships/image" Target="../media/image326.png"/><Relationship Id="rId173" Type="http://schemas.openxmlformats.org/officeDocument/2006/relationships/image" Target="../media/image228.png"/><Relationship Id="rId229" Type="http://schemas.openxmlformats.org/officeDocument/2006/relationships/image" Target="../media/image256.png"/><Relationship Id="rId380" Type="http://schemas.openxmlformats.org/officeDocument/2006/relationships/customXml" Target="../ink/ink394.xml"/><Relationship Id="rId240" Type="http://schemas.openxmlformats.org/officeDocument/2006/relationships/customXml" Target="../ink/ink324.xml"/><Relationship Id="rId35" Type="http://schemas.openxmlformats.org/officeDocument/2006/relationships/image" Target="../media/image109.png"/><Relationship Id="rId77" Type="http://schemas.openxmlformats.org/officeDocument/2006/relationships/image" Target="../media/image70.png"/><Relationship Id="rId100" Type="http://schemas.openxmlformats.org/officeDocument/2006/relationships/customXml" Target="../ink/ink254.xml"/><Relationship Id="rId282" Type="http://schemas.openxmlformats.org/officeDocument/2006/relationships/customXml" Target="../ink/ink345.xml"/><Relationship Id="rId338" Type="http://schemas.openxmlformats.org/officeDocument/2006/relationships/customXml" Target="../ink/ink373.xml"/><Relationship Id="rId8" Type="http://schemas.openxmlformats.org/officeDocument/2006/relationships/customXml" Target="../ink/ink208.xml"/><Relationship Id="rId142" Type="http://schemas.openxmlformats.org/officeDocument/2006/relationships/customXml" Target="../ink/ink275.xml"/><Relationship Id="rId184" Type="http://schemas.openxmlformats.org/officeDocument/2006/relationships/customXml" Target="../ink/ink296.xml"/><Relationship Id="rId391" Type="http://schemas.openxmlformats.org/officeDocument/2006/relationships/image" Target="../media/image337.png"/><Relationship Id="rId251" Type="http://schemas.openxmlformats.org/officeDocument/2006/relationships/image" Target="../media/image267.png"/><Relationship Id="rId46" Type="http://schemas.openxmlformats.org/officeDocument/2006/relationships/customXml" Target="../ink/ink227.xml"/><Relationship Id="rId293" Type="http://schemas.openxmlformats.org/officeDocument/2006/relationships/image" Target="../media/image288.png"/><Relationship Id="rId307" Type="http://schemas.openxmlformats.org/officeDocument/2006/relationships/image" Target="../media/image295.png"/><Relationship Id="rId349" Type="http://schemas.openxmlformats.org/officeDocument/2006/relationships/image" Target="../media/image316.png"/><Relationship Id="rId88" Type="http://schemas.openxmlformats.org/officeDocument/2006/relationships/customXml" Target="../ink/ink248.xml"/><Relationship Id="rId111" Type="http://schemas.openxmlformats.org/officeDocument/2006/relationships/image" Target="../media/image87.png"/><Relationship Id="rId153" Type="http://schemas.openxmlformats.org/officeDocument/2006/relationships/image" Target="../media/image218.png"/><Relationship Id="rId195" Type="http://schemas.openxmlformats.org/officeDocument/2006/relationships/image" Target="../media/image239.png"/><Relationship Id="rId209" Type="http://schemas.openxmlformats.org/officeDocument/2006/relationships/image" Target="../media/image246.png"/><Relationship Id="rId360" Type="http://schemas.openxmlformats.org/officeDocument/2006/relationships/customXml" Target="../ink/ink384.xml"/><Relationship Id="rId220" Type="http://schemas.openxmlformats.org/officeDocument/2006/relationships/customXml" Target="../ink/ink314.xml"/><Relationship Id="rId15" Type="http://schemas.openxmlformats.org/officeDocument/2006/relationships/image" Target="../media/image55.png"/><Relationship Id="rId57" Type="http://schemas.openxmlformats.org/officeDocument/2006/relationships/image" Target="../media/image119.png"/><Relationship Id="rId262" Type="http://schemas.openxmlformats.org/officeDocument/2006/relationships/customXml" Target="../ink/ink335.xml"/><Relationship Id="rId318" Type="http://schemas.openxmlformats.org/officeDocument/2006/relationships/customXml" Target="../ink/ink363.xml"/><Relationship Id="rId99" Type="http://schemas.openxmlformats.org/officeDocument/2006/relationships/image" Target="../media/image81.png"/><Relationship Id="rId122" Type="http://schemas.openxmlformats.org/officeDocument/2006/relationships/customXml" Target="../ink/ink265.xml"/><Relationship Id="rId164" Type="http://schemas.openxmlformats.org/officeDocument/2006/relationships/customXml" Target="../ink/ink286.xml"/><Relationship Id="rId371" Type="http://schemas.openxmlformats.org/officeDocument/2006/relationships/image" Target="../media/image327.png"/><Relationship Id="rId26" Type="http://schemas.openxmlformats.org/officeDocument/2006/relationships/customXml" Target="../ink/ink217.xml"/><Relationship Id="rId231" Type="http://schemas.openxmlformats.org/officeDocument/2006/relationships/image" Target="../media/image257.png"/><Relationship Id="rId273" Type="http://schemas.openxmlformats.org/officeDocument/2006/relationships/image" Target="../media/image278.png"/><Relationship Id="rId329" Type="http://schemas.openxmlformats.org/officeDocument/2006/relationships/image" Target="../media/image306.png"/><Relationship Id="rId68" Type="http://schemas.openxmlformats.org/officeDocument/2006/relationships/customXml" Target="../ink/ink238.xml"/><Relationship Id="rId133" Type="http://schemas.openxmlformats.org/officeDocument/2006/relationships/image" Target="../media/image208.png"/><Relationship Id="rId175" Type="http://schemas.openxmlformats.org/officeDocument/2006/relationships/image" Target="../media/image229.png"/><Relationship Id="rId340" Type="http://schemas.openxmlformats.org/officeDocument/2006/relationships/customXml" Target="../ink/ink374.xml"/><Relationship Id="rId200" Type="http://schemas.openxmlformats.org/officeDocument/2006/relationships/customXml" Target="../ink/ink304.xml"/><Relationship Id="rId382" Type="http://schemas.openxmlformats.org/officeDocument/2006/relationships/customXml" Target="../ink/ink395.xml"/><Relationship Id="rId242" Type="http://schemas.openxmlformats.org/officeDocument/2006/relationships/customXml" Target="../ink/ink325.xml"/><Relationship Id="rId284" Type="http://schemas.openxmlformats.org/officeDocument/2006/relationships/customXml" Target="../ink/ink346.xml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699.png"/><Relationship Id="rId299" Type="http://schemas.openxmlformats.org/officeDocument/2006/relationships/customXml" Target="../ink/ink7168.xml"/><Relationship Id="rId21" Type="http://schemas.openxmlformats.org/officeDocument/2006/relationships/image" Target="../media/image6651.png"/><Relationship Id="rId63" Type="http://schemas.openxmlformats.org/officeDocument/2006/relationships/image" Target="../media/image6672.png"/><Relationship Id="rId159" Type="http://schemas.openxmlformats.org/officeDocument/2006/relationships/image" Target="../media/image6720.png"/><Relationship Id="rId324" Type="http://schemas.openxmlformats.org/officeDocument/2006/relationships/image" Target="../media/image6802.png"/><Relationship Id="rId366" Type="http://schemas.openxmlformats.org/officeDocument/2006/relationships/image" Target="../media/image6823.png"/><Relationship Id="rId170" Type="http://schemas.openxmlformats.org/officeDocument/2006/relationships/image" Target="../media/image6725.png"/><Relationship Id="rId226" Type="http://schemas.openxmlformats.org/officeDocument/2006/relationships/image" Target="../media/image6753.png"/><Relationship Id="rId268" Type="http://schemas.openxmlformats.org/officeDocument/2006/relationships/image" Target="../media/image6774.png"/><Relationship Id="rId32" Type="http://schemas.openxmlformats.org/officeDocument/2006/relationships/customXml" Target="../ink/ink7034.xml"/><Relationship Id="rId74" Type="http://schemas.openxmlformats.org/officeDocument/2006/relationships/customXml" Target="../ink/ink7055.xml"/><Relationship Id="rId128" Type="http://schemas.openxmlformats.org/officeDocument/2006/relationships/customXml" Target="../ink/ink7082.xml"/><Relationship Id="rId335" Type="http://schemas.openxmlformats.org/officeDocument/2006/relationships/customXml" Target="../ink/ink7186.xml"/><Relationship Id="rId377" Type="http://schemas.openxmlformats.org/officeDocument/2006/relationships/customXml" Target="../ink/ink7207.xml"/><Relationship Id="rId5" Type="http://schemas.openxmlformats.org/officeDocument/2006/relationships/image" Target="../media/image6643.png"/><Relationship Id="rId181" Type="http://schemas.openxmlformats.org/officeDocument/2006/relationships/customXml" Target="../ink/ink7109.xml"/><Relationship Id="rId237" Type="http://schemas.openxmlformats.org/officeDocument/2006/relationships/customXml" Target="../ink/ink7137.xml"/><Relationship Id="rId402" Type="http://schemas.openxmlformats.org/officeDocument/2006/relationships/customXml" Target="../ink/ink7220.xml"/><Relationship Id="rId279" Type="http://schemas.openxmlformats.org/officeDocument/2006/relationships/customXml" Target="../ink/ink7158.xml"/><Relationship Id="rId43" Type="http://schemas.openxmlformats.org/officeDocument/2006/relationships/image" Target="../media/image6662.png"/><Relationship Id="rId139" Type="http://schemas.openxmlformats.org/officeDocument/2006/relationships/image" Target="../media/image6710.png"/><Relationship Id="rId290" Type="http://schemas.openxmlformats.org/officeDocument/2006/relationships/image" Target="../media/image6785.png"/><Relationship Id="rId304" Type="http://schemas.openxmlformats.org/officeDocument/2006/relationships/image" Target="../media/image6792.png"/><Relationship Id="rId346" Type="http://schemas.openxmlformats.org/officeDocument/2006/relationships/image" Target="../media/image6813.png"/><Relationship Id="rId388" Type="http://schemas.openxmlformats.org/officeDocument/2006/relationships/image" Target="../media/image6834.png"/><Relationship Id="rId85" Type="http://schemas.openxmlformats.org/officeDocument/2006/relationships/image" Target="../media/image6683.png"/><Relationship Id="rId150" Type="http://schemas.openxmlformats.org/officeDocument/2006/relationships/customXml" Target="../ink/ink7093.xml"/><Relationship Id="rId192" Type="http://schemas.openxmlformats.org/officeDocument/2006/relationships/image" Target="../media/image6736.png"/><Relationship Id="rId206" Type="http://schemas.openxmlformats.org/officeDocument/2006/relationships/image" Target="../media/image6743.png"/><Relationship Id="rId413" Type="http://schemas.openxmlformats.org/officeDocument/2006/relationships/image" Target="../media/image6846.png"/><Relationship Id="rId248" Type="http://schemas.openxmlformats.org/officeDocument/2006/relationships/image" Target="../media/image6764.png"/><Relationship Id="rId12" Type="http://schemas.openxmlformats.org/officeDocument/2006/relationships/customXml" Target="../ink/ink7024.xml"/><Relationship Id="rId108" Type="http://schemas.openxmlformats.org/officeDocument/2006/relationships/customXml" Target="../ink/ink7072.xml"/><Relationship Id="rId315" Type="http://schemas.openxmlformats.org/officeDocument/2006/relationships/customXml" Target="../ink/ink7176.xml"/><Relationship Id="rId357" Type="http://schemas.openxmlformats.org/officeDocument/2006/relationships/customXml" Target="../ink/ink7197.xml"/><Relationship Id="rId54" Type="http://schemas.openxmlformats.org/officeDocument/2006/relationships/customXml" Target="../ink/ink7045.xml"/><Relationship Id="rId96" Type="http://schemas.openxmlformats.org/officeDocument/2006/relationships/customXml" Target="../ink/ink7066.xml"/><Relationship Id="rId161" Type="http://schemas.openxmlformats.org/officeDocument/2006/relationships/customXml" Target="../ink/ink7099.xml"/><Relationship Id="rId217" Type="http://schemas.openxmlformats.org/officeDocument/2006/relationships/customXml" Target="../ink/ink7127.xml"/><Relationship Id="rId399" Type="http://schemas.openxmlformats.org/officeDocument/2006/relationships/image" Target="../media/image6839.png"/><Relationship Id="rId259" Type="http://schemas.openxmlformats.org/officeDocument/2006/relationships/customXml" Target="../ink/ink7148.xml"/><Relationship Id="rId23" Type="http://schemas.openxmlformats.org/officeDocument/2006/relationships/image" Target="../media/image6652.png"/><Relationship Id="rId119" Type="http://schemas.openxmlformats.org/officeDocument/2006/relationships/image" Target="../media/image6700.png"/><Relationship Id="rId270" Type="http://schemas.openxmlformats.org/officeDocument/2006/relationships/image" Target="../media/image6775.png"/><Relationship Id="rId326" Type="http://schemas.openxmlformats.org/officeDocument/2006/relationships/image" Target="../media/image6803.png"/><Relationship Id="rId65" Type="http://schemas.openxmlformats.org/officeDocument/2006/relationships/image" Target="../media/image6673.png"/><Relationship Id="rId130" Type="http://schemas.openxmlformats.org/officeDocument/2006/relationships/customXml" Target="../ink/ink7083.xml"/><Relationship Id="rId368" Type="http://schemas.openxmlformats.org/officeDocument/2006/relationships/image" Target="../media/image6824.png"/><Relationship Id="rId172" Type="http://schemas.openxmlformats.org/officeDocument/2006/relationships/image" Target="../media/image6726.png"/><Relationship Id="rId228" Type="http://schemas.openxmlformats.org/officeDocument/2006/relationships/image" Target="../media/image6754.png"/><Relationship Id="rId281" Type="http://schemas.openxmlformats.org/officeDocument/2006/relationships/customXml" Target="../ink/ink7159.xml"/><Relationship Id="rId337" Type="http://schemas.openxmlformats.org/officeDocument/2006/relationships/customXml" Target="../ink/ink7187.xml"/><Relationship Id="rId34" Type="http://schemas.openxmlformats.org/officeDocument/2006/relationships/customXml" Target="../ink/ink7035.xml"/><Relationship Id="rId76" Type="http://schemas.openxmlformats.org/officeDocument/2006/relationships/customXml" Target="../ink/ink7056.xml"/><Relationship Id="rId141" Type="http://schemas.openxmlformats.org/officeDocument/2006/relationships/image" Target="../media/image6711.png"/><Relationship Id="rId379" Type="http://schemas.openxmlformats.org/officeDocument/2006/relationships/customXml" Target="../ink/ink7208.xml"/><Relationship Id="rId7" Type="http://schemas.openxmlformats.org/officeDocument/2006/relationships/image" Target="../media/image6644.png"/><Relationship Id="rId183" Type="http://schemas.openxmlformats.org/officeDocument/2006/relationships/customXml" Target="../ink/ink7110.xml"/><Relationship Id="rId239" Type="http://schemas.openxmlformats.org/officeDocument/2006/relationships/customXml" Target="../ink/ink7138.xml"/><Relationship Id="rId390" Type="http://schemas.openxmlformats.org/officeDocument/2006/relationships/image" Target="../media/image6835.png"/><Relationship Id="rId404" Type="http://schemas.openxmlformats.org/officeDocument/2006/relationships/customXml" Target="../ink/ink7221.xml"/><Relationship Id="rId250" Type="http://schemas.openxmlformats.org/officeDocument/2006/relationships/image" Target="../media/image6765.png"/><Relationship Id="rId292" Type="http://schemas.openxmlformats.org/officeDocument/2006/relationships/image" Target="../media/image6786.png"/><Relationship Id="rId306" Type="http://schemas.openxmlformats.org/officeDocument/2006/relationships/image" Target="../media/image6793.png"/><Relationship Id="rId45" Type="http://schemas.openxmlformats.org/officeDocument/2006/relationships/image" Target="../media/image6663.png"/><Relationship Id="rId87" Type="http://schemas.openxmlformats.org/officeDocument/2006/relationships/image" Target="../media/image6684.png"/><Relationship Id="rId110" Type="http://schemas.openxmlformats.org/officeDocument/2006/relationships/customXml" Target="../ink/ink7073.xml"/><Relationship Id="rId348" Type="http://schemas.openxmlformats.org/officeDocument/2006/relationships/image" Target="../media/image6814.png"/><Relationship Id="rId152" Type="http://schemas.openxmlformats.org/officeDocument/2006/relationships/customXml" Target="../ink/ink7094.xml"/><Relationship Id="rId194" Type="http://schemas.openxmlformats.org/officeDocument/2006/relationships/image" Target="../media/image6737.png"/><Relationship Id="rId208" Type="http://schemas.openxmlformats.org/officeDocument/2006/relationships/image" Target="../media/image6744.png"/><Relationship Id="rId415" Type="http://schemas.openxmlformats.org/officeDocument/2006/relationships/image" Target="../media/image6847.png"/><Relationship Id="rId261" Type="http://schemas.openxmlformats.org/officeDocument/2006/relationships/customXml" Target="../ink/ink7149.xml"/><Relationship Id="rId14" Type="http://schemas.openxmlformats.org/officeDocument/2006/relationships/customXml" Target="../ink/ink7025.xml"/><Relationship Id="rId56" Type="http://schemas.openxmlformats.org/officeDocument/2006/relationships/customXml" Target="../ink/ink7046.xml"/><Relationship Id="rId317" Type="http://schemas.openxmlformats.org/officeDocument/2006/relationships/customXml" Target="../ink/ink7177.xml"/><Relationship Id="rId359" Type="http://schemas.openxmlformats.org/officeDocument/2006/relationships/customXml" Target="../ink/ink7198.xml"/><Relationship Id="rId98" Type="http://schemas.openxmlformats.org/officeDocument/2006/relationships/customXml" Target="../ink/ink7067.xml"/><Relationship Id="rId121" Type="http://schemas.openxmlformats.org/officeDocument/2006/relationships/image" Target="../media/image6701.png"/><Relationship Id="rId163" Type="http://schemas.openxmlformats.org/officeDocument/2006/relationships/customXml" Target="../ink/ink7100.xml"/><Relationship Id="rId219" Type="http://schemas.openxmlformats.org/officeDocument/2006/relationships/customXml" Target="../ink/ink7128.xml"/><Relationship Id="rId370" Type="http://schemas.openxmlformats.org/officeDocument/2006/relationships/image" Target="../media/image6825.png"/><Relationship Id="rId230" Type="http://schemas.openxmlformats.org/officeDocument/2006/relationships/image" Target="../media/image6755.png"/><Relationship Id="rId25" Type="http://schemas.openxmlformats.org/officeDocument/2006/relationships/image" Target="../media/image6653.png"/><Relationship Id="rId67" Type="http://schemas.openxmlformats.org/officeDocument/2006/relationships/image" Target="../media/image6674.png"/><Relationship Id="rId272" Type="http://schemas.openxmlformats.org/officeDocument/2006/relationships/image" Target="../media/image6776.png"/><Relationship Id="rId328" Type="http://schemas.openxmlformats.org/officeDocument/2006/relationships/image" Target="../media/image6804.png"/><Relationship Id="rId132" Type="http://schemas.openxmlformats.org/officeDocument/2006/relationships/customXml" Target="../ink/ink7084.xml"/><Relationship Id="rId174" Type="http://schemas.openxmlformats.org/officeDocument/2006/relationships/image" Target="../media/image6727.png"/><Relationship Id="rId381" Type="http://schemas.openxmlformats.org/officeDocument/2006/relationships/customXml" Target="../ink/ink7209.xml"/><Relationship Id="rId241" Type="http://schemas.openxmlformats.org/officeDocument/2006/relationships/customXml" Target="../ink/ink7139.xml"/><Relationship Id="rId36" Type="http://schemas.openxmlformats.org/officeDocument/2006/relationships/customXml" Target="../ink/ink7036.xml"/><Relationship Id="rId283" Type="http://schemas.openxmlformats.org/officeDocument/2006/relationships/customXml" Target="../ink/ink7160.xml"/><Relationship Id="rId339" Type="http://schemas.openxmlformats.org/officeDocument/2006/relationships/customXml" Target="../ink/ink7188.xml"/><Relationship Id="rId78" Type="http://schemas.openxmlformats.org/officeDocument/2006/relationships/customXml" Target="../ink/ink7057.xml"/><Relationship Id="rId101" Type="http://schemas.openxmlformats.org/officeDocument/2006/relationships/image" Target="../media/image6691.png"/><Relationship Id="rId143" Type="http://schemas.openxmlformats.org/officeDocument/2006/relationships/image" Target="../media/image6712.png"/><Relationship Id="rId185" Type="http://schemas.openxmlformats.org/officeDocument/2006/relationships/customXml" Target="../ink/ink7111.xml"/><Relationship Id="rId350" Type="http://schemas.openxmlformats.org/officeDocument/2006/relationships/image" Target="../media/image6815.png"/><Relationship Id="rId406" Type="http://schemas.openxmlformats.org/officeDocument/2006/relationships/customXml" Target="../ink/ink7222.xml"/><Relationship Id="rId9" Type="http://schemas.openxmlformats.org/officeDocument/2006/relationships/image" Target="../media/image6645.png"/><Relationship Id="rId210" Type="http://schemas.openxmlformats.org/officeDocument/2006/relationships/image" Target="../media/image6745.png"/><Relationship Id="rId392" Type="http://schemas.openxmlformats.org/officeDocument/2006/relationships/image" Target="../media/image6836.png"/><Relationship Id="rId252" Type="http://schemas.openxmlformats.org/officeDocument/2006/relationships/image" Target="../media/image6766.png"/><Relationship Id="rId294" Type="http://schemas.openxmlformats.org/officeDocument/2006/relationships/image" Target="../media/image6787.png"/><Relationship Id="rId308" Type="http://schemas.openxmlformats.org/officeDocument/2006/relationships/image" Target="../media/image6794.png"/><Relationship Id="rId47" Type="http://schemas.openxmlformats.org/officeDocument/2006/relationships/image" Target="../media/image6664.png"/><Relationship Id="rId89" Type="http://schemas.openxmlformats.org/officeDocument/2006/relationships/image" Target="../media/image6685.png"/><Relationship Id="rId112" Type="http://schemas.openxmlformats.org/officeDocument/2006/relationships/customXml" Target="../ink/ink7074.xml"/><Relationship Id="rId154" Type="http://schemas.openxmlformats.org/officeDocument/2006/relationships/customXml" Target="../ink/ink7095.xml"/><Relationship Id="rId361" Type="http://schemas.openxmlformats.org/officeDocument/2006/relationships/customXml" Target="../ink/ink7199.xml"/><Relationship Id="rId196" Type="http://schemas.openxmlformats.org/officeDocument/2006/relationships/image" Target="../media/image6738.png"/><Relationship Id="rId417" Type="http://schemas.openxmlformats.org/officeDocument/2006/relationships/image" Target="../media/image6848.png"/><Relationship Id="rId16" Type="http://schemas.openxmlformats.org/officeDocument/2006/relationships/customXml" Target="../ink/ink7026.xml"/><Relationship Id="rId221" Type="http://schemas.openxmlformats.org/officeDocument/2006/relationships/customXml" Target="../ink/ink7129.xml"/><Relationship Id="rId263" Type="http://schemas.openxmlformats.org/officeDocument/2006/relationships/customXml" Target="../ink/ink7150.xml"/><Relationship Id="rId319" Type="http://schemas.openxmlformats.org/officeDocument/2006/relationships/customXml" Target="../ink/ink7178.xml"/><Relationship Id="rId58" Type="http://schemas.openxmlformats.org/officeDocument/2006/relationships/customXml" Target="../ink/ink7047.xml"/><Relationship Id="rId123" Type="http://schemas.openxmlformats.org/officeDocument/2006/relationships/image" Target="../media/image6702.png"/><Relationship Id="rId330" Type="http://schemas.openxmlformats.org/officeDocument/2006/relationships/image" Target="../media/image6805.png"/><Relationship Id="rId165" Type="http://schemas.openxmlformats.org/officeDocument/2006/relationships/customXml" Target="../ink/ink7101.xml"/><Relationship Id="rId372" Type="http://schemas.openxmlformats.org/officeDocument/2006/relationships/image" Target="../media/image6826.png"/><Relationship Id="rId232" Type="http://schemas.openxmlformats.org/officeDocument/2006/relationships/image" Target="../media/image6756.png"/><Relationship Id="rId274" Type="http://schemas.openxmlformats.org/officeDocument/2006/relationships/image" Target="../media/image6777.png"/><Relationship Id="rId27" Type="http://schemas.openxmlformats.org/officeDocument/2006/relationships/image" Target="../media/image6654.png"/><Relationship Id="rId69" Type="http://schemas.openxmlformats.org/officeDocument/2006/relationships/image" Target="../media/image6675.png"/><Relationship Id="rId134" Type="http://schemas.openxmlformats.org/officeDocument/2006/relationships/customXml" Target="../ink/ink7085.xml"/><Relationship Id="rId80" Type="http://schemas.openxmlformats.org/officeDocument/2006/relationships/customXml" Target="../ink/ink7058.xml"/><Relationship Id="rId176" Type="http://schemas.openxmlformats.org/officeDocument/2006/relationships/image" Target="../media/image6728.png"/><Relationship Id="rId341" Type="http://schemas.openxmlformats.org/officeDocument/2006/relationships/customXml" Target="../ink/ink7189.xml"/><Relationship Id="rId383" Type="http://schemas.openxmlformats.org/officeDocument/2006/relationships/customXml" Target="../ink/ink7210.xml"/><Relationship Id="rId201" Type="http://schemas.openxmlformats.org/officeDocument/2006/relationships/customXml" Target="../ink/ink7119.xml"/><Relationship Id="rId222" Type="http://schemas.openxmlformats.org/officeDocument/2006/relationships/image" Target="../media/image6751.png"/><Relationship Id="rId243" Type="http://schemas.openxmlformats.org/officeDocument/2006/relationships/customXml" Target="../ink/ink7140.xml"/><Relationship Id="rId264" Type="http://schemas.openxmlformats.org/officeDocument/2006/relationships/image" Target="../media/image6772.png"/><Relationship Id="rId285" Type="http://schemas.openxmlformats.org/officeDocument/2006/relationships/customXml" Target="../ink/ink7161.xml"/><Relationship Id="rId17" Type="http://schemas.openxmlformats.org/officeDocument/2006/relationships/image" Target="../media/image6649.png"/><Relationship Id="rId38" Type="http://schemas.openxmlformats.org/officeDocument/2006/relationships/customXml" Target="../ink/ink7037.xml"/><Relationship Id="rId59" Type="http://schemas.openxmlformats.org/officeDocument/2006/relationships/image" Target="../media/image6670.png"/><Relationship Id="rId103" Type="http://schemas.openxmlformats.org/officeDocument/2006/relationships/image" Target="../media/image6692.png"/><Relationship Id="rId124" Type="http://schemas.openxmlformats.org/officeDocument/2006/relationships/customXml" Target="../ink/ink7080.xml"/><Relationship Id="rId310" Type="http://schemas.openxmlformats.org/officeDocument/2006/relationships/image" Target="../media/image6795.png"/><Relationship Id="rId70" Type="http://schemas.openxmlformats.org/officeDocument/2006/relationships/customXml" Target="../ink/ink7053.xml"/><Relationship Id="rId91" Type="http://schemas.openxmlformats.org/officeDocument/2006/relationships/image" Target="../media/image6686.png"/><Relationship Id="rId145" Type="http://schemas.openxmlformats.org/officeDocument/2006/relationships/image" Target="../media/image6713.png"/><Relationship Id="rId166" Type="http://schemas.openxmlformats.org/officeDocument/2006/relationships/image" Target="../media/image6723.png"/><Relationship Id="rId187" Type="http://schemas.openxmlformats.org/officeDocument/2006/relationships/customXml" Target="../ink/ink7112.xml"/><Relationship Id="rId331" Type="http://schemas.openxmlformats.org/officeDocument/2006/relationships/customXml" Target="../ink/ink7184.xml"/><Relationship Id="rId352" Type="http://schemas.openxmlformats.org/officeDocument/2006/relationships/image" Target="../media/image6816.png"/><Relationship Id="rId373" Type="http://schemas.openxmlformats.org/officeDocument/2006/relationships/customXml" Target="../ink/ink7205.xml"/><Relationship Id="rId394" Type="http://schemas.openxmlformats.org/officeDocument/2006/relationships/image" Target="../media/image6837.png"/><Relationship Id="rId408" Type="http://schemas.openxmlformats.org/officeDocument/2006/relationships/customXml" Target="../ink/ink722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746.png"/><Relationship Id="rId233" Type="http://schemas.openxmlformats.org/officeDocument/2006/relationships/customXml" Target="../ink/ink7135.xml"/><Relationship Id="rId254" Type="http://schemas.openxmlformats.org/officeDocument/2006/relationships/image" Target="../media/image6767.png"/><Relationship Id="rId28" Type="http://schemas.openxmlformats.org/officeDocument/2006/relationships/customXml" Target="../ink/ink7032.xml"/><Relationship Id="rId49" Type="http://schemas.openxmlformats.org/officeDocument/2006/relationships/image" Target="../media/image6665.png"/><Relationship Id="rId114" Type="http://schemas.openxmlformats.org/officeDocument/2006/relationships/customXml" Target="../ink/ink7075.xml"/><Relationship Id="rId275" Type="http://schemas.openxmlformats.org/officeDocument/2006/relationships/customXml" Target="../ink/ink7156.xml"/><Relationship Id="rId296" Type="http://schemas.openxmlformats.org/officeDocument/2006/relationships/image" Target="../media/image6788.png"/><Relationship Id="rId300" Type="http://schemas.openxmlformats.org/officeDocument/2006/relationships/image" Target="../media/image6790.png"/><Relationship Id="rId60" Type="http://schemas.openxmlformats.org/officeDocument/2006/relationships/customXml" Target="../ink/ink7048.xml"/><Relationship Id="rId81" Type="http://schemas.openxmlformats.org/officeDocument/2006/relationships/image" Target="../media/image6681.png"/><Relationship Id="rId135" Type="http://schemas.openxmlformats.org/officeDocument/2006/relationships/image" Target="../media/image6708.png"/><Relationship Id="rId156" Type="http://schemas.openxmlformats.org/officeDocument/2006/relationships/customXml" Target="../ink/ink7096.xml"/><Relationship Id="rId177" Type="http://schemas.openxmlformats.org/officeDocument/2006/relationships/customXml" Target="../ink/ink7107.xml"/><Relationship Id="rId198" Type="http://schemas.openxmlformats.org/officeDocument/2006/relationships/image" Target="../media/image6739.png"/><Relationship Id="rId321" Type="http://schemas.openxmlformats.org/officeDocument/2006/relationships/customXml" Target="../ink/ink7179.xml"/><Relationship Id="rId342" Type="http://schemas.openxmlformats.org/officeDocument/2006/relationships/image" Target="../media/image6811.png"/><Relationship Id="rId363" Type="http://schemas.openxmlformats.org/officeDocument/2006/relationships/customXml" Target="../ink/ink7200.xml"/><Relationship Id="rId384" Type="http://schemas.openxmlformats.org/officeDocument/2006/relationships/image" Target="../media/image6832.png"/><Relationship Id="rId419" Type="http://schemas.openxmlformats.org/officeDocument/2006/relationships/image" Target="../media/image6849.png"/><Relationship Id="rId202" Type="http://schemas.openxmlformats.org/officeDocument/2006/relationships/image" Target="../media/image6741.png"/><Relationship Id="rId223" Type="http://schemas.openxmlformats.org/officeDocument/2006/relationships/customXml" Target="../ink/ink7130.xml"/><Relationship Id="rId244" Type="http://schemas.openxmlformats.org/officeDocument/2006/relationships/image" Target="../media/image6762.png"/><Relationship Id="rId18" Type="http://schemas.openxmlformats.org/officeDocument/2006/relationships/customXml" Target="../ink/ink7027.xml"/><Relationship Id="rId39" Type="http://schemas.openxmlformats.org/officeDocument/2006/relationships/image" Target="../media/image6660.png"/><Relationship Id="rId265" Type="http://schemas.openxmlformats.org/officeDocument/2006/relationships/customXml" Target="../ink/ink7151.xml"/><Relationship Id="rId286" Type="http://schemas.openxmlformats.org/officeDocument/2006/relationships/image" Target="../media/image6783.png"/><Relationship Id="rId50" Type="http://schemas.openxmlformats.org/officeDocument/2006/relationships/customXml" Target="../ink/ink7043.xml"/><Relationship Id="rId104" Type="http://schemas.openxmlformats.org/officeDocument/2006/relationships/customXml" Target="../ink/ink7070.xml"/><Relationship Id="rId125" Type="http://schemas.openxmlformats.org/officeDocument/2006/relationships/image" Target="../media/image6703.png"/><Relationship Id="rId146" Type="http://schemas.openxmlformats.org/officeDocument/2006/relationships/customXml" Target="../ink/ink7091.xml"/><Relationship Id="rId167" Type="http://schemas.openxmlformats.org/officeDocument/2006/relationships/customXml" Target="../ink/ink7102.xml"/><Relationship Id="rId188" Type="http://schemas.openxmlformats.org/officeDocument/2006/relationships/image" Target="../media/image6734.png"/><Relationship Id="rId311" Type="http://schemas.openxmlformats.org/officeDocument/2006/relationships/customXml" Target="../ink/ink7174.xml"/><Relationship Id="rId332" Type="http://schemas.openxmlformats.org/officeDocument/2006/relationships/image" Target="../media/image6806.png"/><Relationship Id="rId353" Type="http://schemas.openxmlformats.org/officeDocument/2006/relationships/customXml" Target="../ink/ink7195.xml"/><Relationship Id="rId374" Type="http://schemas.openxmlformats.org/officeDocument/2006/relationships/image" Target="../media/image6827.png"/><Relationship Id="rId395" Type="http://schemas.openxmlformats.org/officeDocument/2006/relationships/customXml" Target="../ink/ink7216.xml"/><Relationship Id="rId409" Type="http://schemas.openxmlformats.org/officeDocument/2006/relationships/image" Target="../media/image6844.png"/><Relationship Id="rId71" Type="http://schemas.openxmlformats.org/officeDocument/2006/relationships/image" Target="../media/image6676.png"/><Relationship Id="rId92" Type="http://schemas.openxmlformats.org/officeDocument/2006/relationships/customXml" Target="../ink/ink7064.xml"/><Relationship Id="rId213" Type="http://schemas.openxmlformats.org/officeDocument/2006/relationships/customXml" Target="../ink/ink7125.xml"/><Relationship Id="rId234" Type="http://schemas.openxmlformats.org/officeDocument/2006/relationships/image" Target="../media/image6757.png"/><Relationship Id="rId2" Type="http://schemas.openxmlformats.org/officeDocument/2006/relationships/customXml" Target="../ink/ink7019.xml"/><Relationship Id="rId29" Type="http://schemas.openxmlformats.org/officeDocument/2006/relationships/image" Target="../media/image6655.png"/><Relationship Id="rId255" Type="http://schemas.openxmlformats.org/officeDocument/2006/relationships/customXml" Target="../ink/ink7146.xml"/><Relationship Id="rId276" Type="http://schemas.openxmlformats.org/officeDocument/2006/relationships/image" Target="../media/image6778.png"/><Relationship Id="rId297" Type="http://schemas.openxmlformats.org/officeDocument/2006/relationships/customXml" Target="../ink/ink7167.xml"/><Relationship Id="rId40" Type="http://schemas.openxmlformats.org/officeDocument/2006/relationships/customXml" Target="../ink/ink7038.xml"/><Relationship Id="rId115" Type="http://schemas.openxmlformats.org/officeDocument/2006/relationships/image" Target="../media/image6698.png"/><Relationship Id="rId136" Type="http://schemas.openxmlformats.org/officeDocument/2006/relationships/customXml" Target="../ink/ink7086.xml"/><Relationship Id="rId157" Type="http://schemas.openxmlformats.org/officeDocument/2006/relationships/image" Target="../media/image6719.png"/><Relationship Id="rId178" Type="http://schemas.openxmlformats.org/officeDocument/2006/relationships/image" Target="../media/image6729.png"/><Relationship Id="rId301" Type="http://schemas.openxmlformats.org/officeDocument/2006/relationships/customXml" Target="../ink/ink7169.xml"/><Relationship Id="rId322" Type="http://schemas.openxmlformats.org/officeDocument/2006/relationships/image" Target="../media/image6801.png"/><Relationship Id="rId343" Type="http://schemas.openxmlformats.org/officeDocument/2006/relationships/customXml" Target="../ink/ink7190.xml"/><Relationship Id="rId364" Type="http://schemas.openxmlformats.org/officeDocument/2006/relationships/image" Target="../media/image6822.png"/><Relationship Id="rId61" Type="http://schemas.openxmlformats.org/officeDocument/2006/relationships/image" Target="../media/image6671.png"/><Relationship Id="rId82" Type="http://schemas.openxmlformats.org/officeDocument/2006/relationships/customXml" Target="../ink/ink7059.xml"/><Relationship Id="rId199" Type="http://schemas.openxmlformats.org/officeDocument/2006/relationships/customXml" Target="../ink/ink7118.xml"/><Relationship Id="rId203" Type="http://schemas.openxmlformats.org/officeDocument/2006/relationships/customXml" Target="../ink/ink7120.xml"/><Relationship Id="rId385" Type="http://schemas.openxmlformats.org/officeDocument/2006/relationships/customXml" Target="../ink/ink7211.xml"/><Relationship Id="rId19" Type="http://schemas.openxmlformats.org/officeDocument/2006/relationships/image" Target="../media/image6650.png"/><Relationship Id="rId224" Type="http://schemas.openxmlformats.org/officeDocument/2006/relationships/image" Target="../media/image6752.png"/><Relationship Id="rId245" Type="http://schemas.openxmlformats.org/officeDocument/2006/relationships/customXml" Target="../ink/ink7141.xml"/><Relationship Id="rId266" Type="http://schemas.openxmlformats.org/officeDocument/2006/relationships/image" Target="../media/image6773.png"/><Relationship Id="rId287" Type="http://schemas.openxmlformats.org/officeDocument/2006/relationships/customXml" Target="../ink/ink7162.xml"/><Relationship Id="rId410" Type="http://schemas.openxmlformats.org/officeDocument/2006/relationships/customXml" Target="../ink/ink7224.xml"/><Relationship Id="rId30" Type="http://schemas.openxmlformats.org/officeDocument/2006/relationships/customXml" Target="../ink/ink7033.xml"/><Relationship Id="rId105" Type="http://schemas.openxmlformats.org/officeDocument/2006/relationships/image" Target="../media/image6693.png"/><Relationship Id="rId126" Type="http://schemas.openxmlformats.org/officeDocument/2006/relationships/customXml" Target="../ink/ink7081.xml"/><Relationship Id="rId147" Type="http://schemas.openxmlformats.org/officeDocument/2006/relationships/image" Target="../media/image6714.png"/><Relationship Id="rId168" Type="http://schemas.openxmlformats.org/officeDocument/2006/relationships/image" Target="../media/image6724.png"/><Relationship Id="rId312" Type="http://schemas.openxmlformats.org/officeDocument/2006/relationships/image" Target="../media/image6796.png"/><Relationship Id="rId333" Type="http://schemas.openxmlformats.org/officeDocument/2006/relationships/customXml" Target="../ink/ink7185.xml"/><Relationship Id="rId354" Type="http://schemas.openxmlformats.org/officeDocument/2006/relationships/image" Target="../media/image6817.png"/><Relationship Id="rId51" Type="http://schemas.openxmlformats.org/officeDocument/2006/relationships/image" Target="../media/image6666.png"/><Relationship Id="rId72" Type="http://schemas.openxmlformats.org/officeDocument/2006/relationships/customXml" Target="../ink/ink7054.xml"/><Relationship Id="rId93" Type="http://schemas.openxmlformats.org/officeDocument/2006/relationships/image" Target="../media/image6687.png"/><Relationship Id="rId189" Type="http://schemas.openxmlformats.org/officeDocument/2006/relationships/customXml" Target="../ink/ink7113.xml"/><Relationship Id="rId375" Type="http://schemas.openxmlformats.org/officeDocument/2006/relationships/customXml" Target="../ink/ink7206.xml"/><Relationship Id="rId396" Type="http://schemas.openxmlformats.org/officeDocument/2006/relationships/image" Target="../media/image6838.png"/><Relationship Id="rId3" Type="http://schemas.openxmlformats.org/officeDocument/2006/relationships/image" Target="../media/image6642.png"/><Relationship Id="rId214" Type="http://schemas.openxmlformats.org/officeDocument/2006/relationships/image" Target="../media/image6747.png"/><Relationship Id="rId235" Type="http://schemas.openxmlformats.org/officeDocument/2006/relationships/customXml" Target="../ink/ink7136.xml"/><Relationship Id="rId256" Type="http://schemas.openxmlformats.org/officeDocument/2006/relationships/image" Target="../media/image6768.png"/><Relationship Id="rId277" Type="http://schemas.openxmlformats.org/officeDocument/2006/relationships/customXml" Target="../ink/ink7157.xml"/><Relationship Id="rId298" Type="http://schemas.openxmlformats.org/officeDocument/2006/relationships/image" Target="../media/image6789.png"/><Relationship Id="rId400" Type="http://schemas.openxmlformats.org/officeDocument/2006/relationships/customXml" Target="../ink/ink7219.xml"/><Relationship Id="rId116" Type="http://schemas.openxmlformats.org/officeDocument/2006/relationships/customXml" Target="../ink/ink7076.xml"/><Relationship Id="rId137" Type="http://schemas.openxmlformats.org/officeDocument/2006/relationships/image" Target="../media/image6709.png"/><Relationship Id="rId158" Type="http://schemas.openxmlformats.org/officeDocument/2006/relationships/customXml" Target="../ink/ink7097.xml"/><Relationship Id="rId302" Type="http://schemas.openxmlformats.org/officeDocument/2006/relationships/image" Target="../media/image6791.png"/><Relationship Id="rId323" Type="http://schemas.openxmlformats.org/officeDocument/2006/relationships/customXml" Target="../ink/ink7180.xml"/><Relationship Id="rId344" Type="http://schemas.openxmlformats.org/officeDocument/2006/relationships/image" Target="../media/image6812.png"/><Relationship Id="rId20" Type="http://schemas.openxmlformats.org/officeDocument/2006/relationships/customXml" Target="../ink/ink7028.xml"/><Relationship Id="rId41" Type="http://schemas.openxmlformats.org/officeDocument/2006/relationships/image" Target="../media/image6661.png"/><Relationship Id="rId62" Type="http://schemas.openxmlformats.org/officeDocument/2006/relationships/customXml" Target="../ink/ink7049.xml"/><Relationship Id="rId83" Type="http://schemas.openxmlformats.org/officeDocument/2006/relationships/image" Target="../media/image6682.png"/><Relationship Id="rId179" Type="http://schemas.openxmlformats.org/officeDocument/2006/relationships/customXml" Target="../ink/ink7108.xml"/><Relationship Id="rId365" Type="http://schemas.openxmlformats.org/officeDocument/2006/relationships/customXml" Target="../ink/ink7201.xml"/><Relationship Id="rId386" Type="http://schemas.openxmlformats.org/officeDocument/2006/relationships/image" Target="../media/image6833.png"/><Relationship Id="rId190" Type="http://schemas.openxmlformats.org/officeDocument/2006/relationships/image" Target="../media/image6735.png"/><Relationship Id="rId204" Type="http://schemas.openxmlformats.org/officeDocument/2006/relationships/image" Target="../media/image6742.png"/><Relationship Id="rId225" Type="http://schemas.openxmlformats.org/officeDocument/2006/relationships/customXml" Target="../ink/ink7131.xml"/><Relationship Id="rId246" Type="http://schemas.openxmlformats.org/officeDocument/2006/relationships/image" Target="../media/image6763.png"/><Relationship Id="rId267" Type="http://schemas.openxmlformats.org/officeDocument/2006/relationships/customXml" Target="../ink/ink7152.xml"/><Relationship Id="rId288" Type="http://schemas.openxmlformats.org/officeDocument/2006/relationships/image" Target="../media/image6784.png"/><Relationship Id="rId411" Type="http://schemas.openxmlformats.org/officeDocument/2006/relationships/image" Target="../media/image6845.png"/><Relationship Id="rId106" Type="http://schemas.openxmlformats.org/officeDocument/2006/relationships/customXml" Target="../ink/ink7071.xml"/><Relationship Id="rId127" Type="http://schemas.openxmlformats.org/officeDocument/2006/relationships/image" Target="../media/image6704.png"/><Relationship Id="rId313" Type="http://schemas.openxmlformats.org/officeDocument/2006/relationships/customXml" Target="../ink/ink7175.xml"/><Relationship Id="rId10" Type="http://schemas.openxmlformats.org/officeDocument/2006/relationships/customXml" Target="../ink/ink7023.xml"/><Relationship Id="rId31" Type="http://schemas.openxmlformats.org/officeDocument/2006/relationships/image" Target="../media/image6656.png"/><Relationship Id="rId52" Type="http://schemas.openxmlformats.org/officeDocument/2006/relationships/customXml" Target="../ink/ink7044.xml"/><Relationship Id="rId73" Type="http://schemas.openxmlformats.org/officeDocument/2006/relationships/image" Target="../media/image6677.png"/><Relationship Id="rId94" Type="http://schemas.openxmlformats.org/officeDocument/2006/relationships/customXml" Target="../ink/ink7065.xml"/><Relationship Id="rId148" Type="http://schemas.openxmlformats.org/officeDocument/2006/relationships/customXml" Target="../ink/ink7092.xml"/><Relationship Id="rId169" Type="http://schemas.openxmlformats.org/officeDocument/2006/relationships/customXml" Target="../ink/ink7103.xml"/><Relationship Id="rId334" Type="http://schemas.openxmlformats.org/officeDocument/2006/relationships/image" Target="../media/image6807.png"/><Relationship Id="rId355" Type="http://schemas.openxmlformats.org/officeDocument/2006/relationships/customXml" Target="../ink/ink7196.xml"/><Relationship Id="rId376" Type="http://schemas.openxmlformats.org/officeDocument/2006/relationships/image" Target="../media/image6828.png"/><Relationship Id="rId397" Type="http://schemas.openxmlformats.org/officeDocument/2006/relationships/customXml" Target="../ink/ink7217.xml"/><Relationship Id="rId4" Type="http://schemas.openxmlformats.org/officeDocument/2006/relationships/customXml" Target="../ink/ink7020.xml"/><Relationship Id="rId180" Type="http://schemas.openxmlformats.org/officeDocument/2006/relationships/image" Target="../media/image6730.png"/><Relationship Id="rId215" Type="http://schemas.openxmlformats.org/officeDocument/2006/relationships/customXml" Target="../ink/ink7126.xml"/><Relationship Id="rId236" Type="http://schemas.openxmlformats.org/officeDocument/2006/relationships/image" Target="../media/image6758.png"/><Relationship Id="rId257" Type="http://schemas.openxmlformats.org/officeDocument/2006/relationships/customXml" Target="../ink/ink7147.xml"/><Relationship Id="rId278" Type="http://schemas.openxmlformats.org/officeDocument/2006/relationships/image" Target="../media/image6779.png"/><Relationship Id="rId401" Type="http://schemas.openxmlformats.org/officeDocument/2006/relationships/image" Target="../media/image6840.png"/><Relationship Id="rId303" Type="http://schemas.openxmlformats.org/officeDocument/2006/relationships/customXml" Target="../ink/ink7170.xml"/><Relationship Id="rId42" Type="http://schemas.openxmlformats.org/officeDocument/2006/relationships/customXml" Target="../ink/ink7039.xml"/><Relationship Id="rId84" Type="http://schemas.openxmlformats.org/officeDocument/2006/relationships/customXml" Target="../ink/ink7060.xml"/><Relationship Id="rId138" Type="http://schemas.openxmlformats.org/officeDocument/2006/relationships/customXml" Target="../ink/ink7087.xml"/><Relationship Id="rId345" Type="http://schemas.openxmlformats.org/officeDocument/2006/relationships/customXml" Target="../ink/ink7191.xml"/><Relationship Id="rId387" Type="http://schemas.openxmlformats.org/officeDocument/2006/relationships/customXml" Target="../ink/ink7212.xml"/><Relationship Id="rId191" Type="http://schemas.openxmlformats.org/officeDocument/2006/relationships/customXml" Target="../ink/ink7114.xml"/><Relationship Id="rId205" Type="http://schemas.openxmlformats.org/officeDocument/2006/relationships/customXml" Target="../ink/ink7121.xml"/><Relationship Id="rId247" Type="http://schemas.openxmlformats.org/officeDocument/2006/relationships/customXml" Target="../ink/ink7142.xml"/><Relationship Id="rId412" Type="http://schemas.openxmlformats.org/officeDocument/2006/relationships/customXml" Target="../ink/ink7225.xml"/><Relationship Id="rId107" Type="http://schemas.openxmlformats.org/officeDocument/2006/relationships/image" Target="../media/image6694.png"/><Relationship Id="rId289" Type="http://schemas.openxmlformats.org/officeDocument/2006/relationships/customXml" Target="../ink/ink7163.xml"/><Relationship Id="rId11" Type="http://schemas.openxmlformats.org/officeDocument/2006/relationships/image" Target="../media/image6646.png"/><Relationship Id="rId53" Type="http://schemas.openxmlformats.org/officeDocument/2006/relationships/image" Target="../media/image6667.png"/><Relationship Id="rId149" Type="http://schemas.openxmlformats.org/officeDocument/2006/relationships/image" Target="../media/image6715.png"/><Relationship Id="rId314" Type="http://schemas.openxmlformats.org/officeDocument/2006/relationships/image" Target="../media/image6797.png"/><Relationship Id="rId356" Type="http://schemas.openxmlformats.org/officeDocument/2006/relationships/image" Target="../media/image6818.png"/><Relationship Id="rId398" Type="http://schemas.openxmlformats.org/officeDocument/2006/relationships/customXml" Target="../ink/ink7218.xml"/><Relationship Id="rId95" Type="http://schemas.openxmlformats.org/officeDocument/2006/relationships/image" Target="../media/image6688.png"/><Relationship Id="rId160" Type="http://schemas.openxmlformats.org/officeDocument/2006/relationships/customXml" Target="../ink/ink7098.xml"/><Relationship Id="rId216" Type="http://schemas.openxmlformats.org/officeDocument/2006/relationships/image" Target="../media/image6748.png"/><Relationship Id="rId258" Type="http://schemas.openxmlformats.org/officeDocument/2006/relationships/image" Target="../media/image6769.png"/><Relationship Id="rId22" Type="http://schemas.openxmlformats.org/officeDocument/2006/relationships/customXml" Target="../ink/ink7029.xml"/><Relationship Id="rId64" Type="http://schemas.openxmlformats.org/officeDocument/2006/relationships/customXml" Target="../ink/ink7050.xml"/><Relationship Id="rId118" Type="http://schemas.openxmlformats.org/officeDocument/2006/relationships/customXml" Target="../ink/ink7077.xml"/><Relationship Id="rId325" Type="http://schemas.openxmlformats.org/officeDocument/2006/relationships/customXml" Target="../ink/ink7181.xml"/><Relationship Id="rId367" Type="http://schemas.openxmlformats.org/officeDocument/2006/relationships/customXml" Target="../ink/ink7202.xml"/><Relationship Id="rId171" Type="http://schemas.openxmlformats.org/officeDocument/2006/relationships/customXml" Target="../ink/ink7104.xml"/><Relationship Id="rId227" Type="http://schemas.openxmlformats.org/officeDocument/2006/relationships/customXml" Target="../ink/ink7132.xml"/><Relationship Id="rId269" Type="http://schemas.openxmlformats.org/officeDocument/2006/relationships/customXml" Target="../ink/ink7153.xml"/><Relationship Id="rId33" Type="http://schemas.openxmlformats.org/officeDocument/2006/relationships/image" Target="../media/image6657.png"/><Relationship Id="rId129" Type="http://schemas.openxmlformats.org/officeDocument/2006/relationships/image" Target="../media/image6705.png"/><Relationship Id="rId280" Type="http://schemas.openxmlformats.org/officeDocument/2006/relationships/image" Target="../media/image6780.png"/><Relationship Id="rId336" Type="http://schemas.openxmlformats.org/officeDocument/2006/relationships/image" Target="../media/image6808.png"/><Relationship Id="rId75" Type="http://schemas.openxmlformats.org/officeDocument/2006/relationships/image" Target="../media/image6678.png"/><Relationship Id="rId140" Type="http://schemas.openxmlformats.org/officeDocument/2006/relationships/customXml" Target="../ink/ink7088.xml"/><Relationship Id="rId182" Type="http://schemas.openxmlformats.org/officeDocument/2006/relationships/image" Target="../media/image6731.png"/><Relationship Id="rId378" Type="http://schemas.openxmlformats.org/officeDocument/2006/relationships/image" Target="../media/image6829.png"/><Relationship Id="rId403" Type="http://schemas.openxmlformats.org/officeDocument/2006/relationships/image" Target="../media/image6841.png"/><Relationship Id="rId6" Type="http://schemas.openxmlformats.org/officeDocument/2006/relationships/customXml" Target="../ink/ink7021.xml"/><Relationship Id="rId238" Type="http://schemas.openxmlformats.org/officeDocument/2006/relationships/image" Target="../media/image6759.png"/><Relationship Id="rId291" Type="http://schemas.openxmlformats.org/officeDocument/2006/relationships/customXml" Target="../ink/ink7164.xml"/><Relationship Id="rId305" Type="http://schemas.openxmlformats.org/officeDocument/2006/relationships/customXml" Target="../ink/ink7171.xml"/><Relationship Id="rId347" Type="http://schemas.openxmlformats.org/officeDocument/2006/relationships/customXml" Target="../ink/ink7192.xml"/><Relationship Id="rId44" Type="http://schemas.openxmlformats.org/officeDocument/2006/relationships/customXml" Target="../ink/ink7040.xml"/><Relationship Id="rId86" Type="http://schemas.openxmlformats.org/officeDocument/2006/relationships/customXml" Target="../ink/ink7061.xml"/><Relationship Id="rId151" Type="http://schemas.openxmlformats.org/officeDocument/2006/relationships/image" Target="../media/image6716.png"/><Relationship Id="rId389" Type="http://schemas.openxmlformats.org/officeDocument/2006/relationships/customXml" Target="../ink/ink7213.xml"/><Relationship Id="rId193" Type="http://schemas.openxmlformats.org/officeDocument/2006/relationships/customXml" Target="../ink/ink7115.xml"/><Relationship Id="rId207" Type="http://schemas.openxmlformats.org/officeDocument/2006/relationships/customXml" Target="../ink/ink7122.xml"/><Relationship Id="rId249" Type="http://schemas.openxmlformats.org/officeDocument/2006/relationships/customXml" Target="../ink/ink7143.xml"/><Relationship Id="rId414" Type="http://schemas.openxmlformats.org/officeDocument/2006/relationships/customXml" Target="../ink/ink7226.xml"/><Relationship Id="rId13" Type="http://schemas.openxmlformats.org/officeDocument/2006/relationships/image" Target="../media/image6647.png"/><Relationship Id="rId109" Type="http://schemas.openxmlformats.org/officeDocument/2006/relationships/image" Target="../media/image6695.png"/><Relationship Id="rId260" Type="http://schemas.openxmlformats.org/officeDocument/2006/relationships/image" Target="../media/image6770.png"/><Relationship Id="rId316" Type="http://schemas.openxmlformats.org/officeDocument/2006/relationships/image" Target="../media/image6798.png"/><Relationship Id="rId55" Type="http://schemas.openxmlformats.org/officeDocument/2006/relationships/image" Target="../media/image6668.png"/><Relationship Id="rId97" Type="http://schemas.openxmlformats.org/officeDocument/2006/relationships/image" Target="../media/image6689.png"/><Relationship Id="rId120" Type="http://schemas.openxmlformats.org/officeDocument/2006/relationships/customXml" Target="../ink/ink7078.xml"/><Relationship Id="rId358" Type="http://schemas.openxmlformats.org/officeDocument/2006/relationships/image" Target="../media/image6819.png"/><Relationship Id="rId162" Type="http://schemas.openxmlformats.org/officeDocument/2006/relationships/image" Target="../media/image6721.png"/><Relationship Id="rId218" Type="http://schemas.openxmlformats.org/officeDocument/2006/relationships/image" Target="../media/image6749.png"/><Relationship Id="rId271" Type="http://schemas.openxmlformats.org/officeDocument/2006/relationships/customXml" Target="../ink/ink7154.xml"/><Relationship Id="rId24" Type="http://schemas.openxmlformats.org/officeDocument/2006/relationships/customXml" Target="../ink/ink7030.xml"/><Relationship Id="rId66" Type="http://schemas.openxmlformats.org/officeDocument/2006/relationships/customXml" Target="../ink/ink7051.xml"/><Relationship Id="rId131" Type="http://schemas.openxmlformats.org/officeDocument/2006/relationships/image" Target="../media/image6706.png"/><Relationship Id="rId327" Type="http://schemas.openxmlformats.org/officeDocument/2006/relationships/customXml" Target="../ink/ink7182.xml"/><Relationship Id="rId369" Type="http://schemas.openxmlformats.org/officeDocument/2006/relationships/customXml" Target="../ink/ink7203.xml"/><Relationship Id="rId173" Type="http://schemas.openxmlformats.org/officeDocument/2006/relationships/customXml" Target="../ink/ink7105.xml"/><Relationship Id="rId229" Type="http://schemas.openxmlformats.org/officeDocument/2006/relationships/customXml" Target="../ink/ink7133.xml"/><Relationship Id="rId380" Type="http://schemas.openxmlformats.org/officeDocument/2006/relationships/image" Target="../media/image6830.png"/><Relationship Id="rId240" Type="http://schemas.openxmlformats.org/officeDocument/2006/relationships/image" Target="../media/image6760.png"/><Relationship Id="rId35" Type="http://schemas.openxmlformats.org/officeDocument/2006/relationships/image" Target="../media/image6658.png"/><Relationship Id="rId77" Type="http://schemas.openxmlformats.org/officeDocument/2006/relationships/image" Target="../media/image6679.png"/><Relationship Id="rId100" Type="http://schemas.openxmlformats.org/officeDocument/2006/relationships/customXml" Target="../ink/ink7068.xml"/><Relationship Id="rId282" Type="http://schemas.openxmlformats.org/officeDocument/2006/relationships/image" Target="../media/image6781.png"/><Relationship Id="rId338" Type="http://schemas.openxmlformats.org/officeDocument/2006/relationships/image" Target="../media/image6809.png"/><Relationship Id="rId8" Type="http://schemas.openxmlformats.org/officeDocument/2006/relationships/customXml" Target="../ink/ink7022.xml"/><Relationship Id="rId142" Type="http://schemas.openxmlformats.org/officeDocument/2006/relationships/customXml" Target="../ink/ink7089.xml"/><Relationship Id="rId184" Type="http://schemas.openxmlformats.org/officeDocument/2006/relationships/image" Target="../media/image6732.png"/><Relationship Id="rId391" Type="http://schemas.openxmlformats.org/officeDocument/2006/relationships/customXml" Target="../ink/ink7214.xml"/><Relationship Id="rId405" Type="http://schemas.openxmlformats.org/officeDocument/2006/relationships/image" Target="../media/image6842.png"/><Relationship Id="rId251" Type="http://schemas.openxmlformats.org/officeDocument/2006/relationships/customXml" Target="../ink/ink7144.xml"/><Relationship Id="rId46" Type="http://schemas.openxmlformats.org/officeDocument/2006/relationships/customXml" Target="../ink/ink7041.xml"/><Relationship Id="rId293" Type="http://schemas.openxmlformats.org/officeDocument/2006/relationships/customXml" Target="../ink/ink7165.xml"/><Relationship Id="rId307" Type="http://schemas.openxmlformats.org/officeDocument/2006/relationships/customXml" Target="../ink/ink7172.xml"/><Relationship Id="rId349" Type="http://schemas.openxmlformats.org/officeDocument/2006/relationships/customXml" Target="../ink/ink7193.xml"/><Relationship Id="rId88" Type="http://schemas.openxmlformats.org/officeDocument/2006/relationships/customXml" Target="../ink/ink7062.xml"/><Relationship Id="rId111" Type="http://schemas.openxmlformats.org/officeDocument/2006/relationships/image" Target="../media/image6696.png"/><Relationship Id="rId153" Type="http://schemas.openxmlformats.org/officeDocument/2006/relationships/image" Target="../media/image6717.png"/><Relationship Id="rId195" Type="http://schemas.openxmlformats.org/officeDocument/2006/relationships/customXml" Target="../ink/ink7116.xml"/><Relationship Id="rId209" Type="http://schemas.openxmlformats.org/officeDocument/2006/relationships/customXml" Target="../ink/ink7123.xml"/><Relationship Id="rId360" Type="http://schemas.openxmlformats.org/officeDocument/2006/relationships/image" Target="../media/image6820.png"/><Relationship Id="rId416" Type="http://schemas.openxmlformats.org/officeDocument/2006/relationships/customXml" Target="../ink/ink7227.xml"/><Relationship Id="rId220" Type="http://schemas.openxmlformats.org/officeDocument/2006/relationships/image" Target="../media/image6750.png"/><Relationship Id="rId15" Type="http://schemas.openxmlformats.org/officeDocument/2006/relationships/image" Target="../media/image6648.png"/><Relationship Id="rId57" Type="http://schemas.openxmlformats.org/officeDocument/2006/relationships/image" Target="../media/image6669.png"/><Relationship Id="rId262" Type="http://schemas.openxmlformats.org/officeDocument/2006/relationships/image" Target="../media/image6771.png"/><Relationship Id="rId318" Type="http://schemas.openxmlformats.org/officeDocument/2006/relationships/image" Target="../media/image6799.png"/><Relationship Id="rId99" Type="http://schemas.openxmlformats.org/officeDocument/2006/relationships/image" Target="../media/image6690.png"/><Relationship Id="rId122" Type="http://schemas.openxmlformats.org/officeDocument/2006/relationships/customXml" Target="../ink/ink7079.xml"/><Relationship Id="rId164" Type="http://schemas.openxmlformats.org/officeDocument/2006/relationships/image" Target="../media/image6722.png"/><Relationship Id="rId371" Type="http://schemas.openxmlformats.org/officeDocument/2006/relationships/customXml" Target="../ink/ink7204.xml"/><Relationship Id="rId26" Type="http://schemas.openxmlformats.org/officeDocument/2006/relationships/customXml" Target="../ink/ink7031.xml"/><Relationship Id="rId231" Type="http://schemas.openxmlformats.org/officeDocument/2006/relationships/customXml" Target="../ink/ink7134.xml"/><Relationship Id="rId273" Type="http://schemas.openxmlformats.org/officeDocument/2006/relationships/customXml" Target="../ink/ink7155.xml"/><Relationship Id="rId329" Type="http://schemas.openxmlformats.org/officeDocument/2006/relationships/customXml" Target="../ink/ink7183.xml"/><Relationship Id="rId68" Type="http://schemas.openxmlformats.org/officeDocument/2006/relationships/customXml" Target="../ink/ink7052.xml"/><Relationship Id="rId133" Type="http://schemas.openxmlformats.org/officeDocument/2006/relationships/image" Target="../media/image6707.png"/><Relationship Id="rId175" Type="http://schemas.openxmlformats.org/officeDocument/2006/relationships/customXml" Target="../ink/ink7106.xml"/><Relationship Id="rId340" Type="http://schemas.openxmlformats.org/officeDocument/2006/relationships/image" Target="../media/image6810.png"/><Relationship Id="rId200" Type="http://schemas.openxmlformats.org/officeDocument/2006/relationships/image" Target="../media/image6740.png"/><Relationship Id="rId382" Type="http://schemas.openxmlformats.org/officeDocument/2006/relationships/image" Target="../media/image6831.png"/><Relationship Id="rId242" Type="http://schemas.openxmlformats.org/officeDocument/2006/relationships/image" Target="../media/image6761.png"/><Relationship Id="rId284" Type="http://schemas.openxmlformats.org/officeDocument/2006/relationships/image" Target="../media/image6782.png"/><Relationship Id="rId37" Type="http://schemas.openxmlformats.org/officeDocument/2006/relationships/image" Target="../media/image6659.png"/><Relationship Id="rId79" Type="http://schemas.openxmlformats.org/officeDocument/2006/relationships/image" Target="../media/image6680.png"/><Relationship Id="rId102" Type="http://schemas.openxmlformats.org/officeDocument/2006/relationships/customXml" Target="../ink/ink7069.xml"/><Relationship Id="rId144" Type="http://schemas.openxmlformats.org/officeDocument/2006/relationships/customXml" Target="../ink/ink7090.xml"/><Relationship Id="rId90" Type="http://schemas.openxmlformats.org/officeDocument/2006/relationships/customXml" Target="../ink/ink7063.xml"/><Relationship Id="rId186" Type="http://schemas.openxmlformats.org/officeDocument/2006/relationships/image" Target="../media/image6733.png"/><Relationship Id="rId351" Type="http://schemas.openxmlformats.org/officeDocument/2006/relationships/customXml" Target="../ink/ink7194.xml"/><Relationship Id="rId393" Type="http://schemas.openxmlformats.org/officeDocument/2006/relationships/customXml" Target="../ink/ink7215.xml"/><Relationship Id="rId407" Type="http://schemas.openxmlformats.org/officeDocument/2006/relationships/image" Target="../media/image6843.png"/><Relationship Id="rId211" Type="http://schemas.openxmlformats.org/officeDocument/2006/relationships/customXml" Target="../ink/ink7124.xml"/><Relationship Id="rId253" Type="http://schemas.openxmlformats.org/officeDocument/2006/relationships/customXml" Target="../ink/ink7145.xml"/><Relationship Id="rId295" Type="http://schemas.openxmlformats.org/officeDocument/2006/relationships/customXml" Target="../ink/ink7166.xml"/><Relationship Id="rId309" Type="http://schemas.openxmlformats.org/officeDocument/2006/relationships/customXml" Target="../ink/ink7173.xml"/><Relationship Id="rId48" Type="http://schemas.openxmlformats.org/officeDocument/2006/relationships/customXml" Target="../ink/ink7042.xml"/><Relationship Id="rId113" Type="http://schemas.openxmlformats.org/officeDocument/2006/relationships/image" Target="../media/image6697.png"/><Relationship Id="rId320" Type="http://schemas.openxmlformats.org/officeDocument/2006/relationships/image" Target="../media/image6800.png"/><Relationship Id="rId155" Type="http://schemas.openxmlformats.org/officeDocument/2006/relationships/image" Target="../media/image6718.png"/><Relationship Id="rId197" Type="http://schemas.openxmlformats.org/officeDocument/2006/relationships/customXml" Target="../ink/ink7117.xml"/><Relationship Id="rId362" Type="http://schemas.openxmlformats.org/officeDocument/2006/relationships/image" Target="../media/image6821.png"/><Relationship Id="rId418" Type="http://schemas.openxmlformats.org/officeDocument/2006/relationships/customXml" Target="../ink/ink7228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907.png"/><Relationship Id="rId21" Type="http://schemas.openxmlformats.org/officeDocument/2006/relationships/image" Target="../media/image6859.png"/><Relationship Id="rId42" Type="http://schemas.openxmlformats.org/officeDocument/2006/relationships/customXml" Target="../ink/ink7249.xml"/><Relationship Id="rId63" Type="http://schemas.openxmlformats.org/officeDocument/2006/relationships/image" Target="../media/image6880.png"/><Relationship Id="rId84" Type="http://schemas.openxmlformats.org/officeDocument/2006/relationships/customXml" Target="../ink/ink7270.xml"/><Relationship Id="rId138" Type="http://schemas.openxmlformats.org/officeDocument/2006/relationships/customXml" Target="../ink/ink7297.xml"/><Relationship Id="rId107" Type="http://schemas.openxmlformats.org/officeDocument/2006/relationships/image" Target="../media/image6902.png"/><Relationship Id="rId11" Type="http://schemas.openxmlformats.org/officeDocument/2006/relationships/image" Target="../media/image6854.png"/><Relationship Id="rId32" Type="http://schemas.openxmlformats.org/officeDocument/2006/relationships/customXml" Target="../ink/ink7244.xml"/><Relationship Id="rId53" Type="http://schemas.openxmlformats.org/officeDocument/2006/relationships/image" Target="../media/image6875.png"/><Relationship Id="rId74" Type="http://schemas.openxmlformats.org/officeDocument/2006/relationships/customXml" Target="../ink/ink7265.xml"/><Relationship Id="rId128" Type="http://schemas.openxmlformats.org/officeDocument/2006/relationships/customXml" Target="../ink/ink7292.xml"/><Relationship Id="rId149" Type="http://schemas.openxmlformats.org/officeDocument/2006/relationships/image" Target="../media/image6923.png"/><Relationship Id="rId5" Type="http://schemas.openxmlformats.org/officeDocument/2006/relationships/image" Target="../media/image6851.png"/><Relationship Id="rId95" Type="http://schemas.openxmlformats.org/officeDocument/2006/relationships/image" Target="../media/image6896.png"/><Relationship Id="rId22" Type="http://schemas.openxmlformats.org/officeDocument/2006/relationships/customXml" Target="../ink/ink7239.xml"/><Relationship Id="rId27" Type="http://schemas.openxmlformats.org/officeDocument/2006/relationships/image" Target="../media/image6862.png"/><Relationship Id="rId43" Type="http://schemas.openxmlformats.org/officeDocument/2006/relationships/image" Target="../media/image6870.png"/><Relationship Id="rId48" Type="http://schemas.openxmlformats.org/officeDocument/2006/relationships/customXml" Target="../ink/ink7252.xml"/><Relationship Id="rId64" Type="http://schemas.openxmlformats.org/officeDocument/2006/relationships/customXml" Target="../ink/ink7260.xml"/><Relationship Id="rId69" Type="http://schemas.openxmlformats.org/officeDocument/2006/relationships/image" Target="../media/image6883.png"/><Relationship Id="rId113" Type="http://schemas.openxmlformats.org/officeDocument/2006/relationships/image" Target="../media/image6905.png"/><Relationship Id="rId118" Type="http://schemas.openxmlformats.org/officeDocument/2006/relationships/customXml" Target="../ink/ink7287.xml"/><Relationship Id="rId134" Type="http://schemas.openxmlformats.org/officeDocument/2006/relationships/customXml" Target="../ink/ink7295.xml"/><Relationship Id="rId139" Type="http://schemas.openxmlformats.org/officeDocument/2006/relationships/image" Target="../media/image6918.png"/><Relationship Id="rId80" Type="http://schemas.openxmlformats.org/officeDocument/2006/relationships/customXml" Target="../ink/ink7268.xml"/><Relationship Id="rId85" Type="http://schemas.openxmlformats.org/officeDocument/2006/relationships/image" Target="../media/image6891.png"/><Relationship Id="rId150" Type="http://schemas.openxmlformats.org/officeDocument/2006/relationships/customXml" Target="../ink/ink7303.xml"/><Relationship Id="rId12" Type="http://schemas.openxmlformats.org/officeDocument/2006/relationships/customXml" Target="../ink/ink7234.xml"/><Relationship Id="rId17" Type="http://schemas.openxmlformats.org/officeDocument/2006/relationships/image" Target="../media/image6857.png"/><Relationship Id="rId33" Type="http://schemas.openxmlformats.org/officeDocument/2006/relationships/image" Target="../media/image6865.png"/><Relationship Id="rId38" Type="http://schemas.openxmlformats.org/officeDocument/2006/relationships/customXml" Target="../ink/ink7247.xml"/><Relationship Id="rId59" Type="http://schemas.openxmlformats.org/officeDocument/2006/relationships/image" Target="../media/image6878.png"/><Relationship Id="rId103" Type="http://schemas.openxmlformats.org/officeDocument/2006/relationships/image" Target="../media/image6900.png"/><Relationship Id="rId108" Type="http://schemas.openxmlformats.org/officeDocument/2006/relationships/customXml" Target="../ink/ink7282.xml"/><Relationship Id="rId124" Type="http://schemas.openxmlformats.org/officeDocument/2006/relationships/customXml" Target="../ink/ink7290.xml"/><Relationship Id="rId129" Type="http://schemas.openxmlformats.org/officeDocument/2006/relationships/image" Target="../media/image6913.png"/><Relationship Id="rId54" Type="http://schemas.openxmlformats.org/officeDocument/2006/relationships/customXml" Target="../ink/ink7255.xml"/><Relationship Id="rId70" Type="http://schemas.openxmlformats.org/officeDocument/2006/relationships/customXml" Target="../ink/ink7263.xml"/><Relationship Id="rId75" Type="http://schemas.openxmlformats.org/officeDocument/2006/relationships/image" Target="../media/image6886.png"/><Relationship Id="rId91" Type="http://schemas.openxmlformats.org/officeDocument/2006/relationships/image" Target="../media/image6894.png"/><Relationship Id="rId96" Type="http://schemas.openxmlformats.org/officeDocument/2006/relationships/customXml" Target="../ink/ink7276.xml"/><Relationship Id="rId140" Type="http://schemas.openxmlformats.org/officeDocument/2006/relationships/customXml" Target="../ink/ink7298.xml"/><Relationship Id="rId145" Type="http://schemas.openxmlformats.org/officeDocument/2006/relationships/image" Target="../media/image6921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7231.xml"/><Relationship Id="rId23" Type="http://schemas.openxmlformats.org/officeDocument/2006/relationships/image" Target="../media/image6860.png"/><Relationship Id="rId28" Type="http://schemas.openxmlformats.org/officeDocument/2006/relationships/customXml" Target="../ink/ink7242.xml"/><Relationship Id="rId49" Type="http://schemas.openxmlformats.org/officeDocument/2006/relationships/image" Target="../media/image6873.png"/><Relationship Id="rId114" Type="http://schemas.openxmlformats.org/officeDocument/2006/relationships/customXml" Target="../ink/ink7285.xml"/><Relationship Id="rId119" Type="http://schemas.openxmlformats.org/officeDocument/2006/relationships/image" Target="../media/image6908.png"/><Relationship Id="rId44" Type="http://schemas.openxmlformats.org/officeDocument/2006/relationships/customXml" Target="../ink/ink7250.xml"/><Relationship Id="rId60" Type="http://schemas.openxmlformats.org/officeDocument/2006/relationships/customXml" Target="../ink/ink7258.xml"/><Relationship Id="rId65" Type="http://schemas.openxmlformats.org/officeDocument/2006/relationships/image" Target="../media/image6881.png"/><Relationship Id="rId81" Type="http://schemas.openxmlformats.org/officeDocument/2006/relationships/image" Target="../media/image6889.png"/><Relationship Id="rId86" Type="http://schemas.openxmlformats.org/officeDocument/2006/relationships/customXml" Target="../ink/ink7271.xml"/><Relationship Id="rId130" Type="http://schemas.openxmlformats.org/officeDocument/2006/relationships/customXml" Target="../ink/ink7293.xml"/><Relationship Id="rId135" Type="http://schemas.openxmlformats.org/officeDocument/2006/relationships/image" Target="../media/image6916.png"/><Relationship Id="rId151" Type="http://schemas.openxmlformats.org/officeDocument/2006/relationships/image" Target="../media/image6924.png"/><Relationship Id="rId13" Type="http://schemas.openxmlformats.org/officeDocument/2006/relationships/image" Target="../media/image6855.png"/><Relationship Id="rId18" Type="http://schemas.openxmlformats.org/officeDocument/2006/relationships/customXml" Target="../ink/ink7237.xml"/><Relationship Id="rId39" Type="http://schemas.openxmlformats.org/officeDocument/2006/relationships/image" Target="../media/image6868.png"/><Relationship Id="rId109" Type="http://schemas.openxmlformats.org/officeDocument/2006/relationships/image" Target="../media/image6903.png"/><Relationship Id="rId34" Type="http://schemas.openxmlformats.org/officeDocument/2006/relationships/customXml" Target="../ink/ink7245.xml"/><Relationship Id="rId50" Type="http://schemas.openxmlformats.org/officeDocument/2006/relationships/customXml" Target="../ink/ink7253.xml"/><Relationship Id="rId55" Type="http://schemas.openxmlformats.org/officeDocument/2006/relationships/image" Target="../media/image6876.png"/><Relationship Id="rId76" Type="http://schemas.openxmlformats.org/officeDocument/2006/relationships/customXml" Target="../ink/ink7266.xml"/><Relationship Id="rId97" Type="http://schemas.openxmlformats.org/officeDocument/2006/relationships/image" Target="../media/image6897.png"/><Relationship Id="rId104" Type="http://schemas.openxmlformats.org/officeDocument/2006/relationships/customXml" Target="../ink/ink7280.xml"/><Relationship Id="rId120" Type="http://schemas.openxmlformats.org/officeDocument/2006/relationships/customXml" Target="../ink/ink7288.xml"/><Relationship Id="rId125" Type="http://schemas.openxmlformats.org/officeDocument/2006/relationships/image" Target="../media/image6911.png"/><Relationship Id="rId141" Type="http://schemas.openxmlformats.org/officeDocument/2006/relationships/image" Target="../media/image6919.png"/><Relationship Id="rId146" Type="http://schemas.openxmlformats.org/officeDocument/2006/relationships/customXml" Target="../ink/ink7301.xml"/><Relationship Id="rId7" Type="http://schemas.openxmlformats.org/officeDocument/2006/relationships/image" Target="../media/image6852.png"/><Relationship Id="rId71" Type="http://schemas.openxmlformats.org/officeDocument/2006/relationships/image" Target="../media/image6884.png"/><Relationship Id="rId92" Type="http://schemas.openxmlformats.org/officeDocument/2006/relationships/customXml" Target="../ink/ink7274.xml"/><Relationship Id="rId2" Type="http://schemas.openxmlformats.org/officeDocument/2006/relationships/customXml" Target="../ink/ink7229.xml"/><Relationship Id="rId29" Type="http://schemas.openxmlformats.org/officeDocument/2006/relationships/image" Target="../media/image6863.png"/><Relationship Id="rId24" Type="http://schemas.openxmlformats.org/officeDocument/2006/relationships/customXml" Target="../ink/ink7240.xml"/><Relationship Id="rId40" Type="http://schemas.openxmlformats.org/officeDocument/2006/relationships/customXml" Target="../ink/ink7248.xml"/><Relationship Id="rId45" Type="http://schemas.openxmlformats.org/officeDocument/2006/relationships/image" Target="../media/image6871.png"/><Relationship Id="rId66" Type="http://schemas.openxmlformats.org/officeDocument/2006/relationships/customXml" Target="../ink/ink7261.xml"/><Relationship Id="rId87" Type="http://schemas.openxmlformats.org/officeDocument/2006/relationships/image" Target="../media/image6892.png"/><Relationship Id="rId110" Type="http://schemas.openxmlformats.org/officeDocument/2006/relationships/customXml" Target="../ink/ink7283.xml"/><Relationship Id="rId115" Type="http://schemas.openxmlformats.org/officeDocument/2006/relationships/image" Target="../media/image6906.png"/><Relationship Id="rId131" Type="http://schemas.openxmlformats.org/officeDocument/2006/relationships/image" Target="../media/image6914.png"/><Relationship Id="rId136" Type="http://schemas.openxmlformats.org/officeDocument/2006/relationships/customXml" Target="../ink/ink7296.xml"/><Relationship Id="rId61" Type="http://schemas.openxmlformats.org/officeDocument/2006/relationships/image" Target="../media/image6879.png"/><Relationship Id="rId82" Type="http://schemas.openxmlformats.org/officeDocument/2006/relationships/customXml" Target="../ink/ink7269.xml"/><Relationship Id="rId19" Type="http://schemas.openxmlformats.org/officeDocument/2006/relationships/image" Target="../media/image6858.png"/><Relationship Id="rId14" Type="http://schemas.openxmlformats.org/officeDocument/2006/relationships/customXml" Target="../ink/ink7235.xml"/><Relationship Id="rId30" Type="http://schemas.openxmlformats.org/officeDocument/2006/relationships/customXml" Target="../ink/ink7243.xml"/><Relationship Id="rId35" Type="http://schemas.openxmlformats.org/officeDocument/2006/relationships/image" Target="../media/image6866.png"/><Relationship Id="rId56" Type="http://schemas.openxmlformats.org/officeDocument/2006/relationships/customXml" Target="../ink/ink7256.xml"/><Relationship Id="rId77" Type="http://schemas.openxmlformats.org/officeDocument/2006/relationships/image" Target="../media/image6887.png"/><Relationship Id="rId100" Type="http://schemas.openxmlformats.org/officeDocument/2006/relationships/customXml" Target="../ink/ink7278.xml"/><Relationship Id="rId105" Type="http://schemas.openxmlformats.org/officeDocument/2006/relationships/image" Target="../media/image6901.png"/><Relationship Id="rId126" Type="http://schemas.openxmlformats.org/officeDocument/2006/relationships/customXml" Target="../ink/ink7291.xml"/><Relationship Id="rId147" Type="http://schemas.openxmlformats.org/officeDocument/2006/relationships/image" Target="../media/image6922.png"/><Relationship Id="rId8" Type="http://schemas.openxmlformats.org/officeDocument/2006/relationships/customXml" Target="../ink/ink7232.xml"/><Relationship Id="rId51" Type="http://schemas.openxmlformats.org/officeDocument/2006/relationships/image" Target="../media/image6874.png"/><Relationship Id="rId72" Type="http://schemas.openxmlformats.org/officeDocument/2006/relationships/customXml" Target="../ink/ink7264.xml"/><Relationship Id="rId93" Type="http://schemas.openxmlformats.org/officeDocument/2006/relationships/image" Target="../media/image6895.png"/><Relationship Id="rId98" Type="http://schemas.openxmlformats.org/officeDocument/2006/relationships/customXml" Target="../ink/ink7277.xml"/><Relationship Id="rId121" Type="http://schemas.openxmlformats.org/officeDocument/2006/relationships/image" Target="../media/image6909.png"/><Relationship Id="rId142" Type="http://schemas.openxmlformats.org/officeDocument/2006/relationships/customXml" Target="../ink/ink7299.xml"/><Relationship Id="rId3" Type="http://schemas.openxmlformats.org/officeDocument/2006/relationships/image" Target="../media/image6850.png"/><Relationship Id="rId25" Type="http://schemas.openxmlformats.org/officeDocument/2006/relationships/image" Target="../media/image6861.png"/><Relationship Id="rId46" Type="http://schemas.openxmlformats.org/officeDocument/2006/relationships/customXml" Target="../ink/ink7251.xml"/><Relationship Id="rId67" Type="http://schemas.openxmlformats.org/officeDocument/2006/relationships/image" Target="../media/image6882.png"/><Relationship Id="rId116" Type="http://schemas.openxmlformats.org/officeDocument/2006/relationships/customXml" Target="../ink/ink7286.xml"/><Relationship Id="rId137" Type="http://schemas.openxmlformats.org/officeDocument/2006/relationships/image" Target="../media/image6917.png"/><Relationship Id="rId20" Type="http://schemas.openxmlformats.org/officeDocument/2006/relationships/customXml" Target="../ink/ink7238.xml"/><Relationship Id="rId41" Type="http://schemas.openxmlformats.org/officeDocument/2006/relationships/image" Target="../media/image6869.png"/><Relationship Id="rId62" Type="http://schemas.openxmlformats.org/officeDocument/2006/relationships/customXml" Target="../ink/ink7259.xml"/><Relationship Id="rId83" Type="http://schemas.openxmlformats.org/officeDocument/2006/relationships/image" Target="../media/image6890.png"/><Relationship Id="rId88" Type="http://schemas.openxmlformats.org/officeDocument/2006/relationships/customXml" Target="../ink/ink7272.xml"/><Relationship Id="rId111" Type="http://schemas.openxmlformats.org/officeDocument/2006/relationships/image" Target="../media/image6904.png"/><Relationship Id="rId132" Type="http://schemas.openxmlformats.org/officeDocument/2006/relationships/customXml" Target="../ink/ink7294.xml"/><Relationship Id="rId15" Type="http://schemas.openxmlformats.org/officeDocument/2006/relationships/image" Target="../media/image6856.png"/><Relationship Id="rId36" Type="http://schemas.openxmlformats.org/officeDocument/2006/relationships/customXml" Target="../ink/ink7246.xml"/><Relationship Id="rId57" Type="http://schemas.openxmlformats.org/officeDocument/2006/relationships/image" Target="../media/image6877.png"/><Relationship Id="rId106" Type="http://schemas.openxmlformats.org/officeDocument/2006/relationships/customXml" Target="../ink/ink7281.xml"/><Relationship Id="rId127" Type="http://schemas.openxmlformats.org/officeDocument/2006/relationships/image" Target="../media/image6912.png"/><Relationship Id="rId10" Type="http://schemas.openxmlformats.org/officeDocument/2006/relationships/customXml" Target="../ink/ink7233.xml"/><Relationship Id="rId31" Type="http://schemas.openxmlformats.org/officeDocument/2006/relationships/image" Target="../media/image6864.png"/><Relationship Id="rId52" Type="http://schemas.openxmlformats.org/officeDocument/2006/relationships/customXml" Target="../ink/ink7254.xml"/><Relationship Id="rId73" Type="http://schemas.openxmlformats.org/officeDocument/2006/relationships/image" Target="../media/image6885.png"/><Relationship Id="rId78" Type="http://schemas.openxmlformats.org/officeDocument/2006/relationships/customXml" Target="../ink/ink7267.xml"/><Relationship Id="rId94" Type="http://schemas.openxmlformats.org/officeDocument/2006/relationships/customXml" Target="../ink/ink7275.xml"/><Relationship Id="rId99" Type="http://schemas.openxmlformats.org/officeDocument/2006/relationships/image" Target="../media/image6898.png"/><Relationship Id="rId101" Type="http://schemas.openxmlformats.org/officeDocument/2006/relationships/image" Target="../media/image6899.png"/><Relationship Id="rId122" Type="http://schemas.openxmlformats.org/officeDocument/2006/relationships/customXml" Target="../ink/ink7289.xml"/><Relationship Id="rId143" Type="http://schemas.openxmlformats.org/officeDocument/2006/relationships/image" Target="../media/image6920.png"/><Relationship Id="rId148" Type="http://schemas.openxmlformats.org/officeDocument/2006/relationships/customXml" Target="../ink/ink7302.xml"/><Relationship Id="rId4" Type="http://schemas.openxmlformats.org/officeDocument/2006/relationships/customXml" Target="../ink/ink7230.xml"/><Relationship Id="rId9" Type="http://schemas.openxmlformats.org/officeDocument/2006/relationships/image" Target="../media/image6853.png"/><Relationship Id="rId26" Type="http://schemas.openxmlformats.org/officeDocument/2006/relationships/customXml" Target="../ink/ink7241.xml"/><Relationship Id="rId47" Type="http://schemas.openxmlformats.org/officeDocument/2006/relationships/image" Target="../media/image6872.png"/><Relationship Id="rId68" Type="http://schemas.openxmlformats.org/officeDocument/2006/relationships/customXml" Target="../ink/ink7262.xml"/><Relationship Id="rId89" Type="http://schemas.openxmlformats.org/officeDocument/2006/relationships/image" Target="../media/image6893.png"/><Relationship Id="rId112" Type="http://schemas.openxmlformats.org/officeDocument/2006/relationships/customXml" Target="../ink/ink7284.xml"/><Relationship Id="rId133" Type="http://schemas.openxmlformats.org/officeDocument/2006/relationships/image" Target="../media/image6915.png"/><Relationship Id="rId16" Type="http://schemas.openxmlformats.org/officeDocument/2006/relationships/customXml" Target="../ink/ink7236.xml"/><Relationship Id="rId37" Type="http://schemas.openxmlformats.org/officeDocument/2006/relationships/image" Target="../media/image6867.png"/><Relationship Id="rId58" Type="http://schemas.openxmlformats.org/officeDocument/2006/relationships/customXml" Target="../ink/ink7257.xml"/><Relationship Id="rId79" Type="http://schemas.openxmlformats.org/officeDocument/2006/relationships/image" Target="../media/image6888.png"/><Relationship Id="rId102" Type="http://schemas.openxmlformats.org/officeDocument/2006/relationships/customXml" Target="../ink/ink7279.xml"/><Relationship Id="rId123" Type="http://schemas.openxmlformats.org/officeDocument/2006/relationships/image" Target="../media/image6910.png"/><Relationship Id="rId144" Type="http://schemas.openxmlformats.org/officeDocument/2006/relationships/customXml" Target="../ink/ink7300.xml"/><Relationship Id="rId90" Type="http://schemas.openxmlformats.org/officeDocument/2006/relationships/customXml" Target="../ink/ink7273.xml"/></Relationships>
</file>

<file path=ppt/slides/_rels/slide5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362.xml"/><Relationship Id="rId21" Type="http://schemas.openxmlformats.org/officeDocument/2006/relationships/image" Target="../media/image6934.png"/><Relationship Id="rId324" Type="http://schemas.openxmlformats.org/officeDocument/2006/relationships/customXml" Target="../ink/ink7466.xml"/><Relationship Id="rId531" Type="http://schemas.openxmlformats.org/officeDocument/2006/relationships/image" Target="../media/image7187.png"/><Relationship Id="rId170" Type="http://schemas.openxmlformats.org/officeDocument/2006/relationships/customXml" Target="../ink/ink7389.xml"/><Relationship Id="rId268" Type="http://schemas.openxmlformats.org/officeDocument/2006/relationships/customXml" Target="../ink/ink7438.xml"/><Relationship Id="rId475" Type="http://schemas.openxmlformats.org/officeDocument/2006/relationships/image" Target="../media/image7159.png"/><Relationship Id="rId32" Type="http://schemas.openxmlformats.org/officeDocument/2006/relationships/customXml" Target="../ink/ink7319.xml"/><Relationship Id="rId128" Type="http://schemas.openxmlformats.org/officeDocument/2006/relationships/image" Target="../media/image6987.png"/><Relationship Id="rId335" Type="http://schemas.openxmlformats.org/officeDocument/2006/relationships/image" Target="../media/image7090.png"/><Relationship Id="rId542" Type="http://schemas.openxmlformats.org/officeDocument/2006/relationships/customXml" Target="../ink/ink7576.xml"/><Relationship Id="rId181" Type="http://schemas.openxmlformats.org/officeDocument/2006/relationships/image" Target="../media/image7013.png"/><Relationship Id="rId402" Type="http://schemas.openxmlformats.org/officeDocument/2006/relationships/customXml" Target="../ink/ink7506.xml"/><Relationship Id="rId279" Type="http://schemas.openxmlformats.org/officeDocument/2006/relationships/image" Target="../media/image7062.png"/><Relationship Id="rId486" Type="http://schemas.openxmlformats.org/officeDocument/2006/relationships/customXml" Target="../ink/ink7548.xml"/><Relationship Id="rId43" Type="http://schemas.openxmlformats.org/officeDocument/2006/relationships/image" Target="../media/image6945.png"/><Relationship Id="rId139" Type="http://schemas.openxmlformats.org/officeDocument/2006/relationships/customXml" Target="../ink/ink7373.xml"/><Relationship Id="rId346" Type="http://schemas.openxmlformats.org/officeDocument/2006/relationships/customXml" Target="../ink/ink7477.xml"/><Relationship Id="rId85" Type="http://schemas.openxmlformats.org/officeDocument/2006/relationships/image" Target="../media/image6966.png"/><Relationship Id="rId150" Type="http://schemas.openxmlformats.org/officeDocument/2006/relationships/image" Target="../media/image6998.png"/><Relationship Id="rId192" Type="http://schemas.openxmlformats.org/officeDocument/2006/relationships/customXml" Target="../ink/ink7400.xml"/><Relationship Id="rId206" Type="http://schemas.openxmlformats.org/officeDocument/2006/relationships/customXml" Target="../ink/ink7407.xml"/><Relationship Id="rId413" Type="http://schemas.openxmlformats.org/officeDocument/2006/relationships/image" Target="../media/image7128.png"/><Relationship Id="rId248" Type="http://schemas.openxmlformats.org/officeDocument/2006/relationships/customXml" Target="../ink/ink7428.xml"/><Relationship Id="rId455" Type="http://schemas.openxmlformats.org/officeDocument/2006/relationships/image" Target="../media/image7149.png"/><Relationship Id="rId497" Type="http://schemas.openxmlformats.org/officeDocument/2006/relationships/image" Target="../media/image7170.png"/><Relationship Id="rId12" Type="http://schemas.openxmlformats.org/officeDocument/2006/relationships/customXml" Target="../ink/ink7309.xml"/><Relationship Id="rId108" Type="http://schemas.openxmlformats.org/officeDocument/2006/relationships/image" Target="../media/image6977.png"/><Relationship Id="rId315" Type="http://schemas.openxmlformats.org/officeDocument/2006/relationships/image" Target="../media/image7080.png"/><Relationship Id="rId357" Type="http://schemas.openxmlformats.org/officeDocument/2006/relationships/image" Target="../media/image7101.png"/><Relationship Id="rId522" Type="http://schemas.openxmlformats.org/officeDocument/2006/relationships/customXml" Target="../ink/ink7566.xml"/><Relationship Id="rId54" Type="http://schemas.openxmlformats.org/officeDocument/2006/relationships/customXml" Target="../ink/ink7330.xml"/><Relationship Id="rId96" Type="http://schemas.openxmlformats.org/officeDocument/2006/relationships/image" Target="../media/image6971.png"/><Relationship Id="rId161" Type="http://schemas.openxmlformats.org/officeDocument/2006/relationships/customXml" Target="../ink/ink7384.xml"/><Relationship Id="rId217" Type="http://schemas.openxmlformats.org/officeDocument/2006/relationships/image" Target="../media/image7031.png"/><Relationship Id="rId399" Type="http://schemas.openxmlformats.org/officeDocument/2006/relationships/customXml" Target="../ink/ink7504.xml"/><Relationship Id="rId259" Type="http://schemas.openxmlformats.org/officeDocument/2006/relationships/image" Target="../media/image7052.png"/><Relationship Id="rId424" Type="http://schemas.openxmlformats.org/officeDocument/2006/relationships/customXml" Target="../ink/ink7517.xml"/><Relationship Id="rId466" Type="http://schemas.openxmlformats.org/officeDocument/2006/relationships/customXml" Target="../ink/ink7538.xml"/><Relationship Id="rId23" Type="http://schemas.openxmlformats.org/officeDocument/2006/relationships/image" Target="../media/image6935.png"/><Relationship Id="rId119" Type="http://schemas.openxmlformats.org/officeDocument/2006/relationships/customXml" Target="../ink/ink7363.xml"/><Relationship Id="rId270" Type="http://schemas.openxmlformats.org/officeDocument/2006/relationships/customXml" Target="../ink/ink7439.xml"/><Relationship Id="rId326" Type="http://schemas.openxmlformats.org/officeDocument/2006/relationships/customXml" Target="../ink/ink7467.xml"/><Relationship Id="rId533" Type="http://schemas.openxmlformats.org/officeDocument/2006/relationships/image" Target="../media/image7188.png"/><Relationship Id="rId65" Type="http://schemas.openxmlformats.org/officeDocument/2006/relationships/image" Target="../media/image6956.png"/><Relationship Id="rId130" Type="http://schemas.openxmlformats.org/officeDocument/2006/relationships/image" Target="../media/image6988.png"/><Relationship Id="rId368" Type="http://schemas.openxmlformats.org/officeDocument/2006/relationships/image" Target="../media/image7106.png"/><Relationship Id="rId172" Type="http://schemas.openxmlformats.org/officeDocument/2006/relationships/customXml" Target="../ink/ink7390.xml"/><Relationship Id="rId228" Type="http://schemas.openxmlformats.org/officeDocument/2006/relationships/customXml" Target="../ink/ink7418.xml"/><Relationship Id="rId435" Type="http://schemas.openxmlformats.org/officeDocument/2006/relationships/image" Target="../media/image7139.png"/><Relationship Id="rId477" Type="http://schemas.openxmlformats.org/officeDocument/2006/relationships/image" Target="../media/image7160.png"/><Relationship Id="rId281" Type="http://schemas.openxmlformats.org/officeDocument/2006/relationships/image" Target="../media/image7063.png"/><Relationship Id="rId337" Type="http://schemas.openxmlformats.org/officeDocument/2006/relationships/image" Target="../media/image7091.png"/><Relationship Id="rId502" Type="http://schemas.openxmlformats.org/officeDocument/2006/relationships/customXml" Target="../ink/ink7556.xml"/><Relationship Id="rId34" Type="http://schemas.openxmlformats.org/officeDocument/2006/relationships/customXml" Target="../ink/ink7320.xml"/><Relationship Id="rId76" Type="http://schemas.openxmlformats.org/officeDocument/2006/relationships/customXml" Target="../ink/ink7341.xml"/><Relationship Id="rId141" Type="http://schemas.openxmlformats.org/officeDocument/2006/relationships/customXml" Target="../ink/ink7374.xml"/><Relationship Id="rId379" Type="http://schemas.openxmlformats.org/officeDocument/2006/relationships/customXml" Target="../ink/ink7494.xml"/><Relationship Id="rId7" Type="http://schemas.openxmlformats.org/officeDocument/2006/relationships/image" Target="../media/image6927.png"/><Relationship Id="rId183" Type="http://schemas.openxmlformats.org/officeDocument/2006/relationships/image" Target="../media/image7014.png"/><Relationship Id="rId239" Type="http://schemas.openxmlformats.org/officeDocument/2006/relationships/image" Target="../media/image7042.png"/><Relationship Id="rId390" Type="http://schemas.openxmlformats.org/officeDocument/2006/relationships/image" Target="../media/image7117.png"/><Relationship Id="rId404" Type="http://schemas.openxmlformats.org/officeDocument/2006/relationships/customXml" Target="../ink/ink7507.xml"/><Relationship Id="rId446" Type="http://schemas.openxmlformats.org/officeDocument/2006/relationships/customXml" Target="../ink/ink7528.xml"/><Relationship Id="rId250" Type="http://schemas.openxmlformats.org/officeDocument/2006/relationships/customXml" Target="../ink/ink7429.xml"/><Relationship Id="rId292" Type="http://schemas.openxmlformats.org/officeDocument/2006/relationships/customXml" Target="../ink/ink7450.xml"/><Relationship Id="rId306" Type="http://schemas.openxmlformats.org/officeDocument/2006/relationships/customXml" Target="../ink/ink7457.xml"/><Relationship Id="rId488" Type="http://schemas.openxmlformats.org/officeDocument/2006/relationships/customXml" Target="../ink/ink7549.xml"/><Relationship Id="rId45" Type="http://schemas.openxmlformats.org/officeDocument/2006/relationships/image" Target="../media/image6946.png"/><Relationship Id="rId87" Type="http://schemas.openxmlformats.org/officeDocument/2006/relationships/image" Target="../media/image6967.png"/><Relationship Id="rId110" Type="http://schemas.openxmlformats.org/officeDocument/2006/relationships/image" Target="../media/image6978.png"/><Relationship Id="rId348" Type="http://schemas.openxmlformats.org/officeDocument/2006/relationships/customXml" Target="../ink/ink7478.xml"/><Relationship Id="rId513" Type="http://schemas.openxmlformats.org/officeDocument/2006/relationships/image" Target="../media/image7178.png"/><Relationship Id="rId152" Type="http://schemas.openxmlformats.org/officeDocument/2006/relationships/image" Target="../media/image6999.png"/><Relationship Id="rId194" Type="http://schemas.openxmlformats.org/officeDocument/2006/relationships/customXml" Target="../ink/ink7401.xml"/><Relationship Id="rId208" Type="http://schemas.openxmlformats.org/officeDocument/2006/relationships/customXml" Target="../ink/ink7408.xml"/><Relationship Id="rId415" Type="http://schemas.openxmlformats.org/officeDocument/2006/relationships/image" Target="../media/image7129.png"/><Relationship Id="rId457" Type="http://schemas.openxmlformats.org/officeDocument/2006/relationships/image" Target="../media/image7150.png"/><Relationship Id="rId261" Type="http://schemas.openxmlformats.org/officeDocument/2006/relationships/image" Target="../media/image7053.png"/><Relationship Id="rId499" Type="http://schemas.openxmlformats.org/officeDocument/2006/relationships/image" Target="../media/image7171.png"/><Relationship Id="rId14" Type="http://schemas.openxmlformats.org/officeDocument/2006/relationships/customXml" Target="../ink/ink7310.xml"/><Relationship Id="rId56" Type="http://schemas.openxmlformats.org/officeDocument/2006/relationships/customXml" Target="../ink/ink7331.xml"/><Relationship Id="rId317" Type="http://schemas.openxmlformats.org/officeDocument/2006/relationships/image" Target="../media/image7081.png"/><Relationship Id="rId359" Type="http://schemas.openxmlformats.org/officeDocument/2006/relationships/image" Target="../media/image7102.png"/><Relationship Id="rId524" Type="http://schemas.openxmlformats.org/officeDocument/2006/relationships/customXml" Target="../ink/ink7567.xml"/><Relationship Id="rId98" Type="http://schemas.openxmlformats.org/officeDocument/2006/relationships/image" Target="../media/image6972.png"/><Relationship Id="rId121" Type="http://schemas.openxmlformats.org/officeDocument/2006/relationships/customXml" Target="../ink/ink7364.xml"/><Relationship Id="rId163" Type="http://schemas.openxmlformats.org/officeDocument/2006/relationships/customXml" Target="../ink/ink7385.xml"/><Relationship Id="rId219" Type="http://schemas.openxmlformats.org/officeDocument/2006/relationships/image" Target="../media/image7032.png"/><Relationship Id="rId370" Type="http://schemas.openxmlformats.org/officeDocument/2006/relationships/image" Target="../media/image7107.png"/><Relationship Id="rId426" Type="http://schemas.openxmlformats.org/officeDocument/2006/relationships/customXml" Target="../ink/ink7518.xml"/><Relationship Id="rId230" Type="http://schemas.openxmlformats.org/officeDocument/2006/relationships/customXml" Target="../ink/ink7419.xml"/><Relationship Id="rId468" Type="http://schemas.openxmlformats.org/officeDocument/2006/relationships/customXml" Target="../ink/ink7539.xml"/><Relationship Id="rId25" Type="http://schemas.openxmlformats.org/officeDocument/2006/relationships/image" Target="../media/image6936.png"/><Relationship Id="rId67" Type="http://schemas.openxmlformats.org/officeDocument/2006/relationships/image" Target="../media/image6957.png"/><Relationship Id="rId272" Type="http://schemas.openxmlformats.org/officeDocument/2006/relationships/customXml" Target="../ink/ink7440.xml"/><Relationship Id="rId328" Type="http://schemas.openxmlformats.org/officeDocument/2006/relationships/customXml" Target="../ink/ink7468.xml"/><Relationship Id="rId535" Type="http://schemas.openxmlformats.org/officeDocument/2006/relationships/image" Target="../media/image7189.png"/><Relationship Id="rId132" Type="http://schemas.openxmlformats.org/officeDocument/2006/relationships/image" Target="../media/image6989.png"/><Relationship Id="rId174" Type="http://schemas.openxmlformats.org/officeDocument/2006/relationships/customXml" Target="../ink/ink7391.xml"/><Relationship Id="rId381" Type="http://schemas.openxmlformats.org/officeDocument/2006/relationships/customXml" Target="../ink/ink7495.xml"/><Relationship Id="rId241" Type="http://schemas.openxmlformats.org/officeDocument/2006/relationships/image" Target="../media/image7043.png"/><Relationship Id="rId437" Type="http://schemas.openxmlformats.org/officeDocument/2006/relationships/image" Target="../media/image7140.png"/><Relationship Id="rId479" Type="http://schemas.openxmlformats.org/officeDocument/2006/relationships/image" Target="../media/image7161.png"/><Relationship Id="rId36" Type="http://schemas.openxmlformats.org/officeDocument/2006/relationships/customXml" Target="../ink/ink7321.xml"/><Relationship Id="rId283" Type="http://schemas.openxmlformats.org/officeDocument/2006/relationships/image" Target="../media/image7064.png"/><Relationship Id="rId339" Type="http://schemas.openxmlformats.org/officeDocument/2006/relationships/image" Target="../media/image7092.png"/><Relationship Id="rId490" Type="http://schemas.openxmlformats.org/officeDocument/2006/relationships/customXml" Target="../ink/ink7550.xml"/><Relationship Id="rId504" Type="http://schemas.openxmlformats.org/officeDocument/2006/relationships/customXml" Target="../ink/ink7557.xml"/><Relationship Id="rId78" Type="http://schemas.openxmlformats.org/officeDocument/2006/relationships/customXml" Target="../ink/ink7342.xml"/><Relationship Id="rId101" Type="http://schemas.openxmlformats.org/officeDocument/2006/relationships/customXml" Target="../ink/ink7354.xml"/><Relationship Id="rId143" Type="http://schemas.openxmlformats.org/officeDocument/2006/relationships/customXml" Target="../ink/ink7375.xml"/><Relationship Id="rId185" Type="http://schemas.openxmlformats.org/officeDocument/2006/relationships/image" Target="../media/image7015.png"/><Relationship Id="rId350" Type="http://schemas.openxmlformats.org/officeDocument/2006/relationships/customXml" Target="../ink/ink7479.xml"/><Relationship Id="rId406" Type="http://schemas.openxmlformats.org/officeDocument/2006/relationships/customXml" Target="../ink/ink7508.xml"/><Relationship Id="rId9" Type="http://schemas.openxmlformats.org/officeDocument/2006/relationships/image" Target="../media/image6928.png"/><Relationship Id="rId210" Type="http://schemas.openxmlformats.org/officeDocument/2006/relationships/customXml" Target="../ink/ink7409.xml"/><Relationship Id="rId392" Type="http://schemas.openxmlformats.org/officeDocument/2006/relationships/image" Target="../media/image7118.png"/><Relationship Id="rId448" Type="http://schemas.openxmlformats.org/officeDocument/2006/relationships/customXml" Target="../ink/ink7529.xml"/><Relationship Id="rId252" Type="http://schemas.openxmlformats.org/officeDocument/2006/relationships/customXml" Target="../ink/ink7430.xml"/><Relationship Id="rId294" Type="http://schemas.openxmlformats.org/officeDocument/2006/relationships/customXml" Target="../ink/ink7451.xml"/><Relationship Id="rId308" Type="http://schemas.openxmlformats.org/officeDocument/2006/relationships/customXml" Target="../ink/ink7458.xml"/><Relationship Id="rId515" Type="http://schemas.openxmlformats.org/officeDocument/2006/relationships/image" Target="../media/image7179.png"/><Relationship Id="rId47" Type="http://schemas.openxmlformats.org/officeDocument/2006/relationships/image" Target="../media/image6947.png"/><Relationship Id="rId89" Type="http://schemas.openxmlformats.org/officeDocument/2006/relationships/image" Target="../media/image6968.png"/><Relationship Id="rId112" Type="http://schemas.openxmlformats.org/officeDocument/2006/relationships/image" Target="../media/image6979.png"/><Relationship Id="rId154" Type="http://schemas.openxmlformats.org/officeDocument/2006/relationships/image" Target="../media/image7000.png"/><Relationship Id="rId361" Type="http://schemas.openxmlformats.org/officeDocument/2006/relationships/image" Target="../media/image7103.png"/><Relationship Id="rId196" Type="http://schemas.openxmlformats.org/officeDocument/2006/relationships/customXml" Target="../ink/ink7402.xml"/><Relationship Id="rId417" Type="http://schemas.openxmlformats.org/officeDocument/2006/relationships/image" Target="../media/image7130.png"/><Relationship Id="rId459" Type="http://schemas.openxmlformats.org/officeDocument/2006/relationships/image" Target="../media/image7151.png"/><Relationship Id="rId16" Type="http://schemas.openxmlformats.org/officeDocument/2006/relationships/customXml" Target="../ink/ink7311.xml"/><Relationship Id="rId221" Type="http://schemas.openxmlformats.org/officeDocument/2006/relationships/image" Target="../media/image7033.png"/><Relationship Id="rId263" Type="http://schemas.openxmlformats.org/officeDocument/2006/relationships/image" Target="../media/image7054.png"/><Relationship Id="rId319" Type="http://schemas.openxmlformats.org/officeDocument/2006/relationships/image" Target="../media/image7082.png"/><Relationship Id="rId470" Type="http://schemas.openxmlformats.org/officeDocument/2006/relationships/customXml" Target="../ink/ink7540.xml"/><Relationship Id="rId526" Type="http://schemas.openxmlformats.org/officeDocument/2006/relationships/customXml" Target="../ink/ink7568.xml"/><Relationship Id="rId58" Type="http://schemas.openxmlformats.org/officeDocument/2006/relationships/customXml" Target="../ink/ink7332.xml"/><Relationship Id="rId123" Type="http://schemas.openxmlformats.org/officeDocument/2006/relationships/customXml" Target="../ink/ink7365.xml"/><Relationship Id="rId330" Type="http://schemas.openxmlformats.org/officeDocument/2006/relationships/customXml" Target="../ink/ink7469.xml"/><Relationship Id="rId165" Type="http://schemas.openxmlformats.org/officeDocument/2006/relationships/customXml" Target="../ink/ink7386.xml"/><Relationship Id="rId372" Type="http://schemas.openxmlformats.org/officeDocument/2006/relationships/image" Target="../media/image7108.png"/><Relationship Id="rId428" Type="http://schemas.openxmlformats.org/officeDocument/2006/relationships/customXml" Target="../ink/ink7519.xml"/><Relationship Id="rId232" Type="http://schemas.openxmlformats.org/officeDocument/2006/relationships/customXml" Target="../ink/ink7420.xml"/><Relationship Id="rId274" Type="http://schemas.openxmlformats.org/officeDocument/2006/relationships/customXml" Target="../ink/ink7441.xml"/><Relationship Id="rId481" Type="http://schemas.openxmlformats.org/officeDocument/2006/relationships/image" Target="../media/image7162.png"/><Relationship Id="rId27" Type="http://schemas.openxmlformats.org/officeDocument/2006/relationships/image" Target="../media/image6937.png"/><Relationship Id="rId69" Type="http://schemas.openxmlformats.org/officeDocument/2006/relationships/image" Target="../media/image6958.png"/><Relationship Id="rId134" Type="http://schemas.openxmlformats.org/officeDocument/2006/relationships/image" Target="../media/image6990.png"/><Relationship Id="rId537" Type="http://schemas.openxmlformats.org/officeDocument/2006/relationships/image" Target="../media/image7190.png"/><Relationship Id="rId80" Type="http://schemas.openxmlformats.org/officeDocument/2006/relationships/customXml" Target="../ink/ink7343.xml"/><Relationship Id="rId176" Type="http://schemas.openxmlformats.org/officeDocument/2006/relationships/customXml" Target="../ink/ink7392.xml"/><Relationship Id="rId341" Type="http://schemas.openxmlformats.org/officeDocument/2006/relationships/image" Target="../media/image7093.png"/><Relationship Id="rId383" Type="http://schemas.openxmlformats.org/officeDocument/2006/relationships/customXml" Target="../ink/ink7496.xml"/><Relationship Id="rId439" Type="http://schemas.openxmlformats.org/officeDocument/2006/relationships/image" Target="../media/image7141.png"/><Relationship Id="rId201" Type="http://schemas.openxmlformats.org/officeDocument/2006/relationships/image" Target="../media/image7023.png"/><Relationship Id="rId243" Type="http://schemas.openxmlformats.org/officeDocument/2006/relationships/image" Target="../media/image7044.png"/><Relationship Id="rId285" Type="http://schemas.openxmlformats.org/officeDocument/2006/relationships/image" Target="../media/image7065.png"/><Relationship Id="rId450" Type="http://schemas.openxmlformats.org/officeDocument/2006/relationships/customXml" Target="../ink/ink7530.xml"/><Relationship Id="rId506" Type="http://schemas.openxmlformats.org/officeDocument/2006/relationships/customXml" Target="../ink/ink7558.xml"/><Relationship Id="rId38" Type="http://schemas.openxmlformats.org/officeDocument/2006/relationships/customXml" Target="../ink/ink7322.xml"/><Relationship Id="rId103" Type="http://schemas.openxmlformats.org/officeDocument/2006/relationships/customXml" Target="../ink/ink7355.xml"/><Relationship Id="rId310" Type="http://schemas.openxmlformats.org/officeDocument/2006/relationships/customXml" Target="../ink/ink7459.xml"/><Relationship Id="rId492" Type="http://schemas.openxmlformats.org/officeDocument/2006/relationships/customXml" Target="../ink/ink7551.xml"/><Relationship Id="rId91" Type="http://schemas.openxmlformats.org/officeDocument/2006/relationships/image" Target="../media/image6969.png"/><Relationship Id="rId145" Type="http://schemas.openxmlformats.org/officeDocument/2006/relationships/customXml" Target="../ink/ink7376.xml"/><Relationship Id="rId187" Type="http://schemas.openxmlformats.org/officeDocument/2006/relationships/image" Target="../media/image7016.png"/><Relationship Id="rId352" Type="http://schemas.openxmlformats.org/officeDocument/2006/relationships/customXml" Target="../ink/ink7480.xml"/><Relationship Id="rId394" Type="http://schemas.openxmlformats.org/officeDocument/2006/relationships/image" Target="../media/image7119.png"/><Relationship Id="rId408" Type="http://schemas.openxmlformats.org/officeDocument/2006/relationships/customXml" Target="../ink/ink7509.xml"/><Relationship Id="rId212" Type="http://schemas.openxmlformats.org/officeDocument/2006/relationships/customXml" Target="../ink/ink7410.xml"/><Relationship Id="rId254" Type="http://schemas.openxmlformats.org/officeDocument/2006/relationships/customXml" Target="../ink/ink7431.xml"/><Relationship Id="rId49" Type="http://schemas.openxmlformats.org/officeDocument/2006/relationships/image" Target="../media/image6948.png"/><Relationship Id="rId114" Type="http://schemas.openxmlformats.org/officeDocument/2006/relationships/image" Target="../media/image6980.png"/><Relationship Id="rId296" Type="http://schemas.openxmlformats.org/officeDocument/2006/relationships/customXml" Target="../ink/ink7452.xml"/><Relationship Id="rId461" Type="http://schemas.openxmlformats.org/officeDocument/2006/relationships/image" Target="../media/image7152.png"/><Relationship Id="rId517" Type="http://schemas.openxmlformats.org/officeDocument/2006/relationships/image" Target="../media/image7180.png"/><Relationship Id="rId60" Type="http://schemas.openxmlformats.org/officeDocument/2006/relationships/customXml" Target="../ink/ink7333.xml"/><Relationship Id="rId156" Type="http://schemas.openxmlformats.org/officeDocument/2006/relationships/image" Target="../media/image7001.png"/><Relationship Id="rId198" Type="http://schemas.openxmlformats.org/officeDocument/2006/relationships/customXml" Target="../ink/ink7403.xml"/><Relationship Id="rId321" Type="http://schemas.openxmlformats.org/officeDocument/2006/relationships/image" Target="../media/image7083.png"/><Relationship Id="rId363" Type="http://schemas.openxmlformats.org/officeDocument/2006/relationships/image" Target="../media/image7104.png"/><Relationship Id="rId419" Type="http://schemas.openxmlformats.org/officeDocument/2006/relationships/image" Target="../media/image7131.png"/><Relationship Id="rId223" Type="http://schemas.openxmlformats.org/officeDocument/2006/relationships/image" Target="../media/image7034.png"/><Relationship Id="rId430" Type="http://schemas.openxmlformats.org/officeDocument/2006/relationships/customXml" Target="../ink/ink7520.xml"/><Relationship Id="rId18" Type="http://schemas.openxmlformats.org/officeDocument/2006/relationships/customXml" Target="../ink/ink7312.xml"/><Relationship Id="rId265" Type="http://schemas.openxmlformats.org/officeDocument/2006/relationships/image" Target="../media/image7055.png"/><Relationship Id="rId472" Type="http://schemas.openxmlformats.org/officeDocument/2006/relationships/customXml" Target="../ink/ink7541.xml"/><Relationship Id="rId528" Type="http://schemas.openxmlformats.org/officeDocument/2006/relationships/customXml" Target="../ink/ink7569.xml"/><Relationship Id="rId125" Type="http://schemas.openxmlformats.org/officeDocument/2006/relationships/customXml" Target="../ink/ink7366.xml"/><Relationship Id="rId167" Type="http://schemas.openxmlformats.org/officeDocument/2006/relationships/customXml" Target="../ink/ink7387.xml"/><Relationship Id="rId332" Type="http://schemas.openxmlformats.org/officeDocument/2006/relationships/customXml" Target="../ink/ink7470.xml"/><Relationship Id="rId374" Type="http://schemas.openxmlformats.org/officeDocument/2006/relationships/image" Target="../media/image7109.png"/><Relationship Id="rId71" Type="http://schemas.openxmlformats.org/officeDocument/2006/relationships/image" Target="../media/image6959.png"/><Relationship Id="rId234" Type="http://schemas.openxmlformats.org/officeDocument/2006/relationships/customXml" Target="../ink/ink7421.xml"/><Relationship Id="rId2" Type="http://schemas.openxmlformats.org/officeDocument/2006/relationships/customXml" Target="../ink/ink7304.xml"/><Relationship Id="rId29" Type="http://schemas.openxmlformats.org/officeDocument/2006/relationships/image" Target="../media/image6938.png"/><Relationship Id="rId276" Type="http://schemas.openxmlformats.org/officeDocument/2006/relationships/customXml" Target="../ink/ink7442.xml"/><Relationship Id="rId441" Type="http://schemas.openxmlformats.org/officeDocument/2006/relationships/image" Target="../media/image7142.png"/><Relationship Id="rId483" Type="http://schemas.openxmlformats.org/officeDocument/2006/relationships/image" Target="../media/image7163.png"/><Relationship Id="rId539" Type="http://schemas.openxmlformats.org/officeDocument/2006/relationships/image" Target="../media/image7191.png"/><Relationship Id="rId40" Type="http://schemas.openxmlformats.org/officeDocument/2006/relationships/customXml" Target="../ink/ink7323.xml"/><Relationship Id="rId136" Type="http://schemas.openxmlformats.org/officeDocument/2006/relationships/image" Target="../media/image6991.png"/><Relationship Id="rId178" Type="http://schemas.openxmlformats.org/officeDocument/2006/relationships/customXml" Target="../ink/ink7393.xml"/><Relationship Id="rId301" Type="http://schemas.openxmlformats.org/officeDocument/2006/relationships/image" Target="../media/image7073.png"/><Relationship Id="rId343" Type="http://schemas.openxmlformats.org/officeDocument/2006/relationships/image" Target="../media/image7094.png"/><Relationship Id="rId82" Type="http://schemas.openxmlformats.org/officeDocument/2006/relationships/customXml" Target="../ink/ink7344.xml"/><Relationship Id="rId203" Type="http://schemas.openxmlformats.org/officeDocument/2006/relationships/image" Target="../media/image7024.png"/><Relationship Id="rId385" Type="http://schemas.openxmlformats.org/officeDocument/2006/relationships/customXml" Target="../ink/ink7497.xml"/><Relationship Id="rId245" Type="http://schemas.openxmlformats.org/officeDocument/2006/relationships/image" Target="../media/image7045.png"/><Relationship Id="rId287" Type="http://schemas.openxmlformats.org/officeDocument/2006/relationships/image" Target="../media/image7066.png"/><Relationship Id="rId410" Type="http://schemas.openxmlformats.org/officeDocument/2006/relationships/customXml" Target="../ink/ink7510.xml"/><Relationship Id="rId452" Type="http://schemas.openxmlformats.org/officeDocument/2006/relationships/customXml" Target="../ink/ink7531.xml"/><Relationship Id="rId494" Type="http://schemas.openxmlformats.org/officeDocument/2006/relationships/customXml" Target="../ink/ink7552.xml"/><Relationship Id="rId508" Type="http://schemas.openxmlformats.org/officeDocument/2006/relationships/customXml" Target="../ink/ink7559.xml"/><Relationship Id="rId105" Type="http://schemas.openxmlformats.org/officeDocument/2006/relationships/customXml" Target="../ink/ink7356.xml"/><Relationship Id="rId147" Type="http://schemas.openxmlformats.org/officeDocument/2006/relationships/customXml" Target="../ink/ink7377.xml"/><Relationship Id="rId312" Type="http://schemas.openxmlformats.org/officeDocument/2006/relationships/customXml" Target="../ink/ink7460.xml"/><Relationship Id="rId354" Type="http://schemas.openxmlformats.org/officeDocument/2006/relationships/customXml" Target="../ink/ink7481.xml"/><Relationship Id="rId51" Type="http://schemas.openxmlformats.org/officeDocument/2006/relationships/image" Target="../media/image6949.png"/><Relationship Id="rId93" Type="http://schemas.openxmlformats.org/officeDocument/2006/relationships/customXml" Target="../ink/ink7350.xml"/><Relationship Id="rId189" Type="http://schemas.openxmlformats.org/officeDocument/2006/relationships/image" Target="../media/image7017.png"/><Relationship Id="rId396" Type="http://schemas.openxmlformats.org/officeDocument/2006/relationships/image" Target="../media/image7120.png"/><Relationship Id="rId214" Type="http://schemas.openxmlformats.org/officeDocument/2006/relationships/customXml" Target="../ink/ink7411.xml"/><Relationship Id="rId256" Type="http://schemas.openxmlformats.org/officeDocument/2006/relationships/customXml" Target="../ink/ink7432.xml"/><Relationship Id="rId298" Type="http://schemas.openxmlformats.org/officeDocument/2006/relationships/customXml" Target="../ink/ink7453.xml"/><Relationship Id="rId421" Type="http://schemas.openxmlformats.org/officeDocument/2006/relationships/image" Target="../media/image7132.png"/><Relationship Id="rId463" Type="http://schemas.openxmlformats.org/officeDocument/2006/relationships/image" Target="../media/image7153.png"/><Relationship Id="rId519" Type="http://schemas.openxmlformats.org/officeDocument/2006/relationships/image" Target="../media/image7181.png"/><Relationship Id="rId116" Type="http://schemas.openxmlformats.org/officeDocument/2006/relationships/image" Target="../media/image6981.png"/><Relationship Id="rId158" Type="http://schemas.openxmlformats.org/officeDocument/2006/relationships/image" Target="../media/image7002.png"/><Relationship Id="rId323" Type="http://schemas.openxmlformats.org/officeDocument/2006/relationships/image" Target="../media/image7084.png"/><Relationship Id="rId530" Type="http://schemas.openxmlformats.org/officeDocument/2006/relationships/customXml" Target="../ink/ink7570.xml"/><Relationship Id="rId20" Type="http://schemas.openxmlformats.org/officeDocument/2006/relationships/customXml" Target="../ink/ink7313.xml"/><Relationship Id="rId62" Type="http://schemas.openxmlformats.org/officeDocument/2006/relationships/customXml" Target="../ink/ink7334.xml"/><Relationship Id="rId365" Type="http://schemas.openxmlformats.org/officeDocument/2006/relationships/image" Target="../media/image7105.png"/><Relationship Id="rId225" Type="http://schemas.openxmlformats.org/officeDocument/2006/relationships/image" Target="../media/image7035.png"/><Relationship Id="rId267" Type="http://schemas.openxmlformats.org/officeDocument/2006/relationships/image" Target="../media/image7056.png"/><Relationship Id="rId432" Type="http://schemas.openxmlformats.org/officeDocument/2006/relationships/customXml" Target="../ink/ink7521.xml"/><Relationship Id="rId474" Type="http://schemas.openxmlformats.org/officeDocument/2006/relationships/customXml" Target="../ink/ink7542.xml"/><Relationship Id="rId127" Type="http://schemas.openxmlformats.org/officeDocument/2006/relationships/customXml" Target="../ink/ink7367.xml"/><Relationship Id="rId31" Type="http://schemas.openxmlformats.org/officeDocument/2006/relationships/image" Target="../media/image6939.png"/><Relationship Id="rId73" Type="http://schemas.openxmlformats.org/officeDocument/2006/relationships/image" Target="../media/image6960.png"/><Relationship Id="rId169" Type="http://schemas.openxmlformats.org/officeDocument/2006/relationships/customXml" Target="../ink/ink7388.xml"/><Relationship Id="rId334" Type="http://schemas.openxmlformats.org/officeDocument/2006/relationships/customXml" Target="../ink/ink7471.xml"/><Relationship Id="rId376" Type="http://schemas.openxmlformats.org/officeDocument/2006/relationships/image" Target="../media/image7110.png"/><Relationship Id="rId541" Type="http://schemas.openxmlformats.org/officeDocument/2006/relationships/image" Target="../media/image7192.png"/><Relationship Id="rId4" Type="http://schemas.openxmlformats.org/officeDocument/2006/relationships/customXml" Target="../ink/ink7305.xml"/><Relationship Id="rId180" Type="http://schemas.openxmlformats.org/officeDocument/2006/relationships/customXml" Target="../ink/ink7394.xml"/><Relationship Id="rId236" Type="http://schemas.openxmlformats.org/officeDocument/2006/relationships/customXml" Target="../ink/ink7422.xml"/><Relationship Id="rId278" Type="http://schemas.openxmlformats.org/officeDocument/2006/relationships/customXml" Target="../ink/ink7443.xml"/><Relationship Id="rId401" Type="http://schemas.openxmlformats.org/officeDocument/2006/relationships/customXml" Target="../ink/ink7505.xml"/><Relationship Id="rId443" Type="http://schemas.openxmlformats.org/officeDocument/2006/relationships/image" Target="../media/image7143.png"/><Relationship Id="rId303" Type="http://schemas.openxmlformats.org/officeDocument/2006/relationships/image" Target="../media/image7074.png"/><Relationship Id="rId485" Type="http://schemas.openxmlformats.org/officeDocument/2006/relationships/image" Target="../media/image7164.png"/><Relationship Id="rId42" Type="http://schemas.openxmlformats.org/officeDocument/2006/relationships/customXml" Target="../ink/ink7324.xml"/><Relationship Id="rId84" Type="http://schemas.openxmlformats.org/officeDocument/2006/relationships/customXml" Target="../ink/ink7345.xml"/><Relationship Id="rId138" Type="http://schemas.openxmlformats.org/officeDocument/2006/relationships/image" Target="../media/image6992.png"/><Relationship Id="rId345" Type="http://schemas.openxmlformats.org/officeDocument/2006/relationships/image" Target="../media/image7095.png"/><Relationship Id="rId387" Type="http://schemas.openxmlformats.org/officeDocument/2006/relationships/customXml" Target="../ink/ink7498.xml"/><Relationship Id="rId510" Type="http://schemas.openxmlformats.org/officeDocument/2006/relationships/customXml" Target="../ink/ink7560.xml"/><Relationship Id="rId191" Type="http://schemas.openxmlformats.org/officeDocument/2006/relationships/image" Target="../media/image7018.png"/><Relationship Id="rId205" Type="http://schemas.openxmlformats.org/officeDocument/2006/relationships/image" Target="../media/image7025.png"/><Relationship Id="rId247" Type="http://schemas.openxmlformats.org/officeDocument/2006/relationships/image" Target="../media/image7046.png"/><Relationship Id="rId412" Type="http://schemas.openxmlformats.org/officeDocument/2006/relationships/customXml" Target="../ink/ink7511.xml"/><Relationship Id="rId107" Type="http://schemas.openxmlformats.org/officeDocument/2006/relationships/customXml" Target="../ink/ink7357.xml"/><Relationship Id="rId289" Type="http://schemas.openxmlformats.org/officeDocument/2006/relationships/image" Target="../media/image7067.png"/><Relationship Id="rId454" Type="http://schemas.openxmlformats.org/officeDocument/2006/relationships/customXml" Target="../ink/ink7532.xml"/><Relationship Id="rId496" Type="http://schemas.openxmlformats.org/officeDocument/2006/relationships/customXml" Target="../ink/ink7553.xml"/><Relationship Id="rId11" Type="http://schemas.openxmlformats.org/officeDocument/2006/relationships/image" Target="../media/image6929.png"/><Relationship Id="rId53" Type="http://schemas.openxmlformats.org/officeDocument/2006/relationships/image" Target="../media/image6950.png"/><Relationship Id="rId149" Type="http://schemas.openxmlformats.org/officeDocument/2006/relationships/customXml" Target="../ink/ink7378.xml"/><Relationship Id="rId314" Type="http://schemas.openxmlformats.org/officeDocument/2006/relationships/customXml" Target="../ink/ink7461.xml"/><Relationship Id="rId356" Type="http://schemas.openxmlformats.org/officeDocument/2006/relationships/customXml" Target="../ink/ink7482.xml"/><Relationship Id="rId398" Type="http://schemas.openxmlformats.org/officeDocument/2006/relationships/image" Target="../media/image7121.png"/><Relationship Id="rId521" Type="http://schemas.openxmlformats.org/officeDocument/2006/relationships/image" Target="../media/image7182.png"/><Relationship Id="rId95" Type="http://schemas.openxmlformats.org/officeDocument/2006/relationships/customXml" Target="../ink/ink7351.xml"/><Relationship Id="rId160" Type="http://schemas.openxmlformats.org/officeDocument/2006/relationships/image" Target="../media/image7003.png"/><Relationship Id="rId216" Type="http://schemas.openxmlformats.org/officeDocument/2006/relationships/customXml" Target="../ink/ink7412.xml"/><Relationship Id="rId423" Type="http://schemas.openxmlformats.org/officeDocument/2006/relationships/image" Target="../media/image7133.png"/><Relationship Id="rId258" Type="http://schemas.openxmlformats.org/officeDocument/2006/relationships/customXml" Target="../ink/ink7433.xml"/><Relationship Id="rId465" Type="http://schemas.openxmlformats.org/officeDocument/2006/relationships/image" Target="../media/image7154.png"/><Relationship Id="rId22" Type="http://schemas.openxmlformats.org/officeDocument/2006/relationships/customXml" Target="../ink/ink7314.xml"/><Relationship Id="rId64" Type="http://schemas.openxmlformats.org/officeDocument/2006/relationships/customXml" Target="../ink/ink7335.xml"/><Relationship Id="rId118" Type="http://schemas.openxmlformats.org/officeDocument/2006/relationships/image" Target="../media/image6982.png"/><Relationship Id="rId325" Type="http://schemas.openxmlformats.org/officeDocument/2006/relationships/image" Target="../media/image7085.png"/><Relationship Id="rId367" Type="http://schemas.openxmlformats.org/officeDocument/2006/relationships/customXml" Target="../ink/ink7488.xml"/><Relationship Id="rId532" Type="http://schemas.openxmlformats.org/officeDocument/2006/relationships/customXml" Target="../ink/ink7571.xml"/><Relationship Id="rId171" Type="http://schemas.openxmlformats.org/officeDocument/2006/relationships/image" Target="../media/image7008.png"/><Relationship Id="rId227" Type="http://schemas.openxmlformats.org/officeDocument/2006/relationships/image" Target="../media/image7036.png"/><Relationship Id="rId269" Type="http://schemas.openxmlformats.org/officeDocument/2006/relationships/image" Target="../media/image7057.png"/><Relationship Id="rId434" Type="http://schemas.openxmlformats.org/officeDocument/2006/relationships/customXml" Target="../ink/ink7522.xml"/><Relationship Id="rId476" Type="http://schemas.openxmlformats.org/officeDocument/2006/relationships/customXml" Target="../ink/ink7543.xml"/><Relationship Id="rId33" Type="http://schemas.openxmlformats.org/officeDocument/2006/relationships/image" Target="../media/image6940.png"/><Relationship Id="rId129" Type="http://schemas.openxmlformats.org/officeDocument/2006/relationships/customXml" Target="../ink/ink7368.xml"/><Relationship Id="rId280" Type="http://schemas.openxmlformats.org/officeDocument/2006/relationships/customXml" Target="../ink/ink7444.xml"/><Relationship Id="rId336" Type="http://schemas.openxmlformats.org/officeDocument/2006/relationships/customXml" Target="../ink/ink7472.xml"/><Relationship Id="rId501" Type="http://schemas.openxmlformats.org/officeDocument/2006/relationships/image" Target="../media/image7172.png"/><Relationship Id="rId543" Type="http://schemas.openxmlformats.org/officeDocument/2006/relationships/image" Target="../media/image7193.png"/><Relationship Id="rId75" Type="http://schemas.openxmlformats.org/officeDocument/2006/relationships/image" Target="../media/image6961.png"/><Relationship Id="rId140" Type="http://schemas.openxmlformats.org/officeDocument/2006/relationships/image" Target="../media/image6993.png"/><Relationship Id="rId182" Type="http://schemas.openxmlformats.org/officeDocument/2006/relationships/customXml" Target="../ink/ink7395.xml"/><Relationship Id="rId378" Type="http://schemas.openxmlformats.org/officeDocument/2006/relationships/image" Target="../media/image7111.png"/><Relationship Id="rId403" Type="http://schemas.openxmlformats.org/officeDocument/2006/relationships/image" Target="../media/image7123.png"/><Relationship Id="rId6" Type="http://schemas.openxmlformats.org/officeDocument/2006/relationships/customXml" Target="../ink/ink7306.xml"/><Relationship Id="rId238" Type="http://schemas.openxmlformats.org/officeDocument/2006/relationships/customXml" Target="../ink/ink7423.xml"/><Relationship Id="rId445" Type="http://schemas.openxmlformats.org/officeDocument/2006/relationships/image" Target="../media/image7144.png"/><Relationship Id="rId487" Type="http://schemas.openxmlformats.org/officeDocument/2006/relationships/image" Target="../media/image7165.png"/><Relationship Id="rId291" Type="http://schemas.openxmlformats.org/officeDocument/2006/relationships/image" Target="../media/image7068.png"/><Relationship Id="rId305" Type="http://schemas.openxmlformats.org/officeDocument/2006/relationships/image" Target="../media/image7075.png"/><Relationship Id="rId347" Type="http://schemas.openxmlformats.org/officeDocument/2006/relationships/image" Target="../media/image7096.png"/><Relationship Id="rId512" Type="http://schemas.openxmlformats.org/officeDocument/2006/relationships/customXml" Target="../ink/ink7561.xml"/><Relationship Id="rId44" Type="http://schemas.openxmlformats.org/officeDocument/2006/relationships/customXml" Target="../ink/ink7325.xml"/><Relationship Id="rId86" Type="http://schemas.openxmlformats.org/officeDocument/2006/relationships/customXml" Target="../ink/ink7346.xml"/><Relationship Id="rId151" Type="http://schemas.openxmlformats.org/officeDocument/2006/relationships/customXml" Target="../ink/ink7379.xml"/><Relationship Id="rId389" Type="http://schemas.openxmlformats.org/officeDocument/2006/relationships/customXml" Target="../ink/ink7499.xml"/><Relationship Id="rId193" Type="http://schemas.openxmlformats.org/officeDocument/2006/relationships/image" Target="../media/image7019.png"/><Relationship Id="rId207" Type="http://schemas.openxmlformats.org/officeDocument/2006/relationships/image" Target="../media/image7026.png"/><Relationship Id="rId249" Type="http://schemas.openxmlformats.org/officeDocument/2006/relationships/image" Target="../media/image7047.png"/><Relationship Id="rId414" Type="http://schemas.openxmlformats.org/officeDocument/2006/relationships/customXml" Target="../ink/ink7512.xml"/><Relationship Id="rId456" Type="http://schemas.openxmlformats.org/officeDocument/2006/relationships/customXml" Target="../ink/ink7533.xml"/><Relationship Id="rId498" Type="http://schemas.openxmlformats.org/officeDocument/2006/relationships/customXml" Target="../ink/ink7554.xml"/><Relationship Id="rId13" Type="http://schemas.openxmlformats.org/officeDocument/2006/relationships/image" Target="../media/image6930.png"/><Relationship Id="rId109" Type="http://schemas.openxmlformats.org/officeDocument/2006/relationships/customXml" Target="../ink/ink7358.xml"/><Relationship Id="rId260" Type="http://schemas.openxmlformats.org/officeDocument/2006/relationships/customXml" Target="../ink/ink7434.xml"/><Relationship Id="rId316" Type="http://schemas.openxmlformats.org/officeDocument/2006/relationships/customXml" Target="../ink/ink7462.xml"/><Relationship Id="rId523" Type="http://schemas.openxmlformats.org/officeDocument/2006/relationships/image" Target="../media/image7183.png"/><Relationship Id="rId55" Type="http://schemas.openxmlformats.org/officeDocument/2006/relationships/image" Target="../media/image6951.png"/><Relationship Id="rId97" Type="http://schemas.openxmlformats.org/officeDocument/2006/relationships/customXml" Target="../ink/ink7352.xml"/><Relationship Id="rId120" Type="http://schemas.openxmlformats.org/officeDocument/2006/relationships/image" Target="../media/image6983.png"/><Relationship Id="rId358" Type="http://schemas.openxmlformats.org/officeDocument/2006/relationships/customXml" Target="../ink/ink7483.xml"/><Relationship Id="rId162" Type="http://schemas.openxmlformats.org/officeDocument/2006/relationships/image" Target="../media/image7004.png"/><Relationship Id="rId218" Type="http://schemas.openxmlformats.org/officeDocument/2006/relationships/customXml" Target="../ink/ink7413.xml"/><Relationship Id="rId425" Type="http://schemas.openxmlformats.org/officeDocument/2006/relationships/image" Target="../media/image7134.png"/><Relationship Id="rId467" Type="http://schemas.openxmlformats.org/officeDocument/2006/relationships/image" Target="../media/image7155.png"/><Relationship Id="rId271" Type="http://schemas.openxmlformats.org/officeDocument/2006/relationships/image" Target="../media/image7058.png"/><Relationship Id="rId24" Type="http://schemas.openxmlformats.org/officeDocument/2006/relationships/customXml" Target="../ink/ink7315.xml"/><Relationship Id="rId66" Type="http://schemas.openxmlformats.org/officeDocument/2006/relationships/customXml" Target="../ink/ink7336.xml"/><Relationship Id="rId131" Type="http://schemas.openxmlformats.org/officeDocument/2006/relationships/customXml" Target="../ink/ink7369.xml"/><Relationship Id="rId327" Type="http://schemas.openxmlformats.org/officeDocument/2006/relationships/image" Target="../media/image7086.png"/><Relationship Id="rId369" Type="http://schemas.openxmlformats.org/officeDocument/2006/relationships/customXml" Target="../ink/ink7489.xml"/><Relationship Id="rId534" Type="http://schemas.openxmlformats.org/officeDocument/2006/relationships/customXml" Target="../ink/ink7572.xml"/><Relationship Id="rId173" Type="http://schemas.openxmlformats.org/officeDocument/2006/relationships/image" Target="../media/image7009.png"/><Relationship Id="rId229" Type="http://schemas.openxmlformats.org/officeDocument/2006/relationships/image" Target="../media/image7037.png"/><Relationship Id="rId380" Type="http://schemas.openxmlformats.org/officeDocument/2006/relationships/image" Target="../media/image7112.png"/><Relationship Id="rId436" Type="http://schemas.openxmlformats.org/officeDocument/2006/relationships/customXml" Target="../ink/ink7523.xml"/><Relationship Id="rId240" Type="http://schemas.openxmlformats.org/officeDocument/2006/relationships/customXml" Target="../ink/ink7424.xml"/><Relationship Id="rId478" Type="http://schemas.openxmlformats.org/officeDocument/2006/relationships/customXml" Target="../ink/ink7544.xml"/><Relationship Id="rId35" Type="http://schemas.openxmlformats.org/officeDocument/2006/relationships/image" Target="../media/image6941.png"/><Relationship Id="rId77" Type="http://schemas.openxmlformats.org/officeDocument/2006/relationships/image" Target="../media/image6962.png"/><Relationship Id="rId100" Type="http://schemas.openxmlformats.org/officeDocument/2006/relationships/image" Target="../media/image6973.png"/><Relationship Id="rId282" Type="http://schemas.openxmlformats.org/officeDocument/2006/relationships/customXml" Target="../ink/ink7445.xml"/><Relationship Id="rId338" Type="http://schemas.openxmlformats.org/officeDocument/2006/relationships/customXml" Target="../ink/ink7473.xml"/><Relationship Id="rId503" Type="http://schemas.openxmlformats.org/officeDocument/2006/relationships/image" Target="../media/image7173.png"/><Relationship Id="rId8" Type="http://schemas.openxmlformats.org/officeDocument/2006/relationships/customXml" Target="../ink/ink7307.xml"/><Relationship Id="rId142" Type="http://schemas.openxmlformats.org/officeDocument/2006/relationships/image" Target="../media/image6994.png"/><Relationship Id="rId184" Type="http://schemas.openxmlformats.org/officeDocument/2006/relationships/customXml" Target="../ink/ink7396.xml"/><Relationship Id="rId391" Type="http://schemas.openxmlformats.org/officeDocument/2006/relationships/customXml" Target="../ink/ink7500.xml"/><Relationship Id="rId405" Type="http://schemas.openxmlformats.org/officeDocument/2006/relationships/image" Target="../media/image7124.png"/><Relationship Id="rId447" Type="http://schemas.openxmlformats.org/officeDocument/2006/relationships/image" Target="../media/image7145.png"/><Relationship Id="rId251" Type="http://schemas.openxmlformats.org/officeDocument/2006/relationships/image" Target="../media/image7048.png"/><Relationship Id="rId489" Type="http://schemas.openxmlformats.org/officeDocument/2006/relationships/image" Target="../media/image7166.png"/><Relationship Id="rId46" Type="http://schemas.openxmlformats.org/officeDocument/2006/relationships/customXml" Target="../ink/ink7326.xml"/><Relationship Id="rId293" Type="http://schemas.openxmlformats.org/officeDocument/2006/relationships/image" Target="../media/image7069.png"/><Relationship Id="rId307" Type="http://schemas.openxmlformats.org/officeDocument/2006/relationships/image" Target="../media/image7076.png"/><Relationship Id="rId349" Type="http://schemas.openxmlformats.org/officeDocument/2006/relationships/image" Target="../media/image7097.png"/><Relationship Id="rId514" Type="http://schemas.openxmlformats.org/officeDocument/2006/relationships/customXml" Target="../ink/ink7562.xml"/><Relationship Id="rId88" Type="http://schemas.openxmlformats.org/officeDocument/2006/relationships/customXml" Target="../ink/ink7347.xml"/><Relationship Id="rId111" Type="http://schemas.openxmlformats.org/officeDocument/2006/relationships/customXml" Target="../ink/ink7359.xml"/><Relationship Id="rId153" Type="http://schemas.openxmlformats.org/officeDocument/2006/relationships/customXml" Target="../ink/ink7380.xml"/><Relationship Id="rId195" Type="http://schemas.openxmlformats.org/officeDocument/2006/relationships/image" Target="../media/image7020.png"/><Relationship Id="rId209" Type="http://schemas.openxmlformats.org/officeDocument/2006/relationships/image" Target="../media/image7027.png"/><Relationship Id="rId360" Type="http://schemas.openxmlformats.org/officeDocument/2006/relationships/customXml" Target="../ink/ink7484.xml"/><Relationship Id="rId416" Type="http://schemas.openxmlformats.org/officeDocument/2006/relationships/customXml" Target="../ink/ink7513.xml"/><Relationship Id="rId220" Type="http://schemas.openxmlformats.org/officeDocument/2006/relationships/customXml" Target="../ink/ink7414.xml"/><Relationship Id="rId458" Type="http://schemas.openxmlformats.org/officeDocument/2006/relationships/customXml" Target="../ink/ink7534.xml"/><Relationship Id="rId15" Type="http://schemas.openxmlformats.org/officeDocument/2006/relationships/image" Target="../media/image6931.png"/><Relationship Id="rId57" Type="http://schemas.openxmlformats.org/officeDocument/2006/relationships/image" Target="../media/image6952.png"/><Relationship Id="rId262" Type="http://schemas.openxmlformats.org/officeDocument/2006/relationships/customXml" Target="../ink/ink7435.xml"/><Relationship Id="rId318" Type="http://schemas.openxmlformats.org/officeDocument/2006/relationships/customXml" Target="../ink/ink7463.xml"/><Relationship Id="rId525" Type="http://schemas.openxmlformats.org/officeDocument/2006/relationships/image" Target="../media/image7184.png"/><Relationship Id="rId99" Type="http://schemas.openxmlformats.org/officeDocument/2006/relationships/customXml" Target="../ink/ink7353.xml"/><Relationship Id="rId122" Type="http://schemas.openxmlformats.org/officeDocument/2006/relationships/image" Target="../media/image6984.png"/><Relationship Id="rId164" Type="http://schemas.openxmlformats.org/officeDocument/2006/relationships/image" Target="../media/image7005.png"/><Relationship Id="rId371" Type="http://schemas.openxmlformats.org/officeDocument/2006/relationships/customXml" Target="../ink/ink7490.xml"/><Relationship Id="rId427" Type="http://schemas.openxmlformats.org/officeDocument/2006/relationships/image" Target="../media/image7135.png"/><Relationship Id="rId469" Type="http://schemas.openxmlformats.org/officeDocument/2006/relationships/image" Target="../media/image7156.png"/><Relationship Id="rId26" Type="http://schemas.openxmlformats.org/officeDocument/2006/relationships/customXml" Target="../ink/ink7316.xml"/><Relationship Id="rId231" Type="http://schemas.openxmlformats.org/officeDocument/2006/relationships/image" Target="../media/image7038.png"/><Relationship Id="rId273" Type="http://schemas.openxmlformats.org/officeDocument/2006/relationships/image" Target="../media/image7059.png"/><Relationship Id="rId329" Type="http://schemas.openxmlformats.org/officeDocument/2006/relationships/image" Target="../media/image7087.png"/><Relationship Id="rId480" Type="http://schemas.openxmlformats.org/officeDocument/2006/relationships/customXml" Target="../ink/ink7545.xml"/><Relationship Id="rId536" Type="http://schemas.openxmlformats.org/officeDocument/2006/relationships/customXml" Target="../ink/ink7573.xml"/><Relationship Id="rId68" Type="http://schemas.openxmlformats.org/officeDocument/2006/relationships/customXml" Target="../ink/ink7337.xml"/><Relationship Id="rId133" Type="http://schemas.openxmlformats.org/officeDocument/2006/relationships/customXml" Target="../ink/ink7370.xml"/><Relationship Id="rId175" Type="http://schemas.openxmlformats.org/officeDocument/2006/relationships/image" Target="../media/image7010.png"/><Relationship Id="rId340" Type="http://schemas.openxmlformats.org/officeDocument/2006/relationships/customXml" Target="../ink/ink7474.xml"/><Relationship Id="rId200" Type="http://schemas.openxmlformats.org/officeDocument/2006/relationships/customXml" Target="../ink/ink7404.xml"/><Relationship Id="rId382" Type="http://schemas.openxmlformats.org/officeDocument/2006/relationships/image" Target="../media/image7113.png"/><Relationship Id="rId438" Type="http://schemas.openxmlformats.org/officeDocument/2006/relationships/customXml" Target="../ink/ink7524.xml"/><Relationship Id="rId242" Type="http://schemas.openxmlformats.org/officeDocument/2006/relationships/customXml" Target="../ink/ink7425.xml"/><Relationship Id="rId284" Type="http://schemas.openxmlformats.org/officeDocument/2006/relationships/customXml" Target="../ink/ink7446.xml"/><Relationship Id="rId491" Type="http://schemas.openxmlformats.org/officeDocument/2006/relationships/image" Target="../media/image7167.png"/><Relationship Id="rId505" Type="http://schemas.openxmlformats.org/officeDocument/2006/relationships/image" Target="../media/image7174.png"/><Relationship Id="rId37" Type="http://schemas.openxmlformats.org/officeDocument/2006/relationships/image" Target="../media/image6942.png"/><Relationship Id="rId79" Type="http://schemas.openxmlformats.org/officeDocument/2006/relationships/image" Target="../media/image6963.png"/><Relationship Id="rId102" Type="http://schemas.openxmlformats.org/officeDocument/2006/relationships/image" Target="../media/image6974.png"/><Relationship Id="rId144" Type="http://schemas.openxmlformats.org/officeDocument/2006/relationships/image" Target="../media/image6995.png"/><Relationship Id="rId90" Type="http://schemas.openxmlformats.org/officeDocument/2006/relationships/customXml" Target="../ink/ink7348.xml"/><Relationship Id="rId186" Type="http://schemas.openxmlformats.org/officeDocument/2006/relationships/customXml" Target="../ink/ink7397.xml"/><Relationship Id="rId351" Type="http://schemas.openxmlformats.org/officeDocument/2006/relationships/image" Target="../media/image7098.png"/><Relationship Id="rId393" Type="http://schemas.openxmlformats.org/officeDocument/2006/relationships/customXml" Target="../ink/ink7501.xml"/><Relationship Id="rId407" Type="http://schemas.openxmlformats.org/officeDocument/2006/relationships/image" Target="../media/image7125.png"/><Relationship Id="rId449" Type="http://schemas.openxmlformats.org/officeDocument/2006/relationships/image" Target="../media/image7146.png"/><Relationship Id="rId211" Type="http://schemas.openxmlformats.org/officeDocument/2006/relationships/image" Target="../media/image7028.png"/><Relationship Id="rId253" Type="http://schemas.openxmlformats.org/officeDocument/2006/relationships/image" Target="../media/image7049.png"/><Relationship Id="rId295" Type="http://schemas.openxmlformats.org/officeDocument/2006/relationships/image" Target="../media/image7070.png"/><Relationship Id="rId309" Type="http://schemas.openxmlformats.org/officeDocument/2006/relationships/image" Target="../media/image7077.png"/><Relationship Id="rId460" Type="http://schemas.openxmlformats.org/officeDocument/2006/relationships/customXml" Target="../ink/ink7535.xml"/><Relationship Id="rId516" Type="http://schemas.openxmlformats.org/officeDocument/2006/relationships/customXml" Target="../ink/ink7563.xml"/><Relationship Id="rId48" Type="http://schemas.openxmlformats.org/officeDocument/2006/relationships/customXml" Target="../ink/ink7327.xml"/><Relationship Id="rId113" Type="http://schemas.openxmlformats.org/officeDocument/2006/relationships/customXml" Target="../ink/ink7360.xml"/><Relationship Id="rId320" Type="http://schemas.openxmlformats.org/officeDocument/2006/relationships/customXml" Target="../ink/ink7464.xml"/><Relationship Id="rId155" Type="http://schemas.openxmlformats.org/officeDocument/2006/relationships/customXml" Target="../ink/ink7381.xml"/><Relationship Id="rId197" Type="http://schemas.openxmlformats.org/officeDocument/2006/relationships/image" Target="../media/image7021.png"/><Relationship Id="rId362" Type="http://schemas.openxmlformats.org/officeDocument/2006/relationships/customXml" Target="../ink/ink7485.xml"/><Relationship Id="rId418" Type="http://schemas.openxmlformats.org/officeDocument/2006/relationships/customXml" Target="../ink/ink7514.xml"/><Relationship Id="rId222" Type="http://schemas.openxmlformats.org/officeDocument/2006/relationships/customXml" Target="../ink/ink7415.xml"/><Relationship Id="rId264" Type="http://schemas.openxmlformats.org/officeDocument/2006/relationships/customXml" Target="../ink/ink7436.xml"/><Relationship Id="rId471" Type="http://schemas.openxmlformats.org/officeDocument/2006/relationships/image" Target="../media/image7157.png"/><Relationship Id="rId17" Type="http://schemas.openxmlformats.org/officeDocument/2006/relationships/image" Target="../media/image6932.png"/><Relationship Id="rId59" Type="http://schemas.openxmlformats.org/officeDocument/2006/relationships/image" Target="../media/image6953.png"/><Relationship Id="rId124" Type="http://schemas.openxmlformats.org/officeDocument/2006/relationships/image" Target="../media/image6985.png"/><Relationship Id="rId527" Type="http://schemas.openxmlformats.org/officeDocument/2006/relationships/image" Target="../media/image7185.png"/><Relationship Id="rId70" Type="http://schemas.openxmlformats.org/officeDocument/2006/relationships/customXml" Target="../ink/ink7338.xml"/><Relationship Id="rId166" Type="http://schemas.openxmlformats.org/officeDocument/2006/relationships/image" Target="../media/image7006.png"/><Relationship Id="rId331" Type="http://schemas.openxmlformats.org/officeDocument/2006/relationships/image" Target="../media/image7088.png"/><Relationship Id="rId373" Type="http://schemas.openxmlformats.org/officeDocument/2006/relationships/customXml" Target="../ink/ink7491.xml"/><Relationship Id="rId429" Type="http://schemas.openxmlformats.org/officeDocument/2006/relationships/image" Target="../media/image7136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039.png"/><Relationship Id="rId440" Type="http://schemas.openxmlformats.org/officeDocument/2006/relationships/customXml" Target="../ink/ink7525.xml"/><Relationship Id="rId28" Type="http://schemas.openxmlformats.org/officeDocument/2006/relationships/customXml" Target="../ink/ink7317.xml"/><Relationship Id="rId275" Type="http://schemas.openxmlformats.org/officeDocument/2006/relationships/image" Target="../media/image7060.png"/><Relationship Id="rId300" Type="http://schemas.openxmlformats.org/officeDocument/2006/relationships/customXml" Target="../ink/ink7454.xml"/><Relationship Id="rId482" Type="http://schemas.openxmlformats.org/officeDocument/2006/relationships/customXml" Target="../ink/ink7546.xml"/><Relationship Id="rId538" Type="http://schemas.openxmlformats.org/officeDocument/2006/relationships/customXml" Target="../ink/ink7574.xml"/><Relationship Id="rId81" Type="http://schemas.openxmlformats.org/officeDocument/2006/relationships/image" Target="../media/image6964.png"/><Relationship Id="rId135" Type="http://schemas.openxmlformats.org/officeDocument/2006/relationships/customXml" Target="../ink/ink7371.xml"/><Relationship Id="rId177" Type="http://schemas.openxmlformats.org/officeDocument/2006/relationships/image" Target="../media/image7011.png"/><Relationship Id="rId342" Type="http://schemas.openxmlformats.org/officeDocument/2006/relationships/customXml" Target="../ink/ink7475.xml"/><Relationship Id="rId384" Type="http://schemas.openxmlformats.org/officeDocument/2006/relationships/image" Target="../media/image7114.png"/><Relationship Id="rId202" Type="http://schemas.openxmlformats.org/officeDocument/2006/relationships/customXml" Target="../ink/ink7405.xml"/><Relationship Id="rId244" Type="http://schemas.openxmlformats.org/officeDocument/2006/relationships/customXml" Target="../ink/ink7426.xml"/><Relationship Id="rId39" Type="http://schemas.openxmlformats.org/officeDocument/2006/relationships/image" Target="../media/image6943.png"/><Relationship Id="rId286" Type="http://schemas.openxmlformats.org/officeDocument/2006/relationships/customXml" Target="../ink/ink7447.xml"/><Relationship Id="rId451" Type="http://schemas.openxmlformats.org/officeDocument/2006/relationships/image" Target="../media/image7147.png"/><Relationship Id="rId493" Type="http://schemas.openxmlformats.org/officeDocument/2006/relationships/image" Target="../media/image7168.png"/><Relationship Id="rId507" Type="http://schemas.openxmlformats.org/officeDocument/2006/relationships/image" Target="../media/image7175.png"/><Relationship Id="rId50" Type="http://schemas.openxmlformats.org/officeDocument/2006/relationships/customXml" Target="../ink/ink7328.xml"/><Relationship Id="rId104" Type="http://schemas.openxmlformats.org/officeDocument/2006/relationships/image" Target="../media/image6975.png"/><Relationship Id="rId146" Type="http://schemas.openxmlformats.org/officeDocument/2006/relationships/image" Target="../media/image6996.png"/><Relationship Id="rId188" Type="http://schemas.openxmlformats.org/officeDocument/2006/relationships/customXml" Target="../ink/ink7398.xml"/><Relationship Id="rId311" Type="http://schemas.openxmlformats.org/officeDocument/2006/relationships/image" Target="../media/image7078.png"/><Relationship Id="rId353" Type="http://schemas.openxmlformats.org/officeDocument/2006/relationships/image" Target="../media/image7099.png"/><Relationship Id="rId395" Type="http://schemas.openxmlformats.org/officeDocument/2006/relationships/customXml" Target="../ink/ink7502.xml"/><Relationship Id="rId409" Type="http://schemas.openxmlformats.org/officeDocument/2006/relationships/image" Target="../media/image7126.png"/><Relationship Id="rId92" Type="http://schemas.openxmlformats.org/officeDocument/2006/relationships/customXml" Target="../ink/ink7349.xml"/><Relationship Id="rId213" Type="http://schemas.openxmlformats.org/officeDocument/2006/relationships/image" Target="../media/image7029.png"/><Relationship Id="rId420" Type="http://schemas.openxmlformats.org/officeDocument/2006/relationships/customXml" Target="../ink/ink7515.xml"/><Relationship Id="rId255" Type="http://schemas.openxmlformats.org/officeDocument/2006/relationships/image" Target="../media/image7050.png"/><Relationship Id="rId297" Type="http://schemas.openxmlformats.org/officeDocument/2006/relationships/image" Target="../media/image7071.png"/><Relationship Id="rId462" Type="http://schemas.openxmlformats.org/officeDocument/2006/relationships/customXml" Target="../ink/ink7536.xml"/><Relationship Id="rId518" Type="http://schemas.openxmlformats.org/officeDocument/2006/relationships/customXml" Target="../ink/ink7564.xml"/><Relationship Id="rId115" Type="http://schemas.openxmlformats.org/officeDocument/2006/relationships/customXml" Target="../ink/ink7361.xml"/><Relationship Id="rId157" Type="http://schemas.openxmlformats.org/officeDocument/2006/relationships/customXml" Target="../ink/ink7382.xml"/><Relationship Id="rId322" Type="http://schemas.openxmlformats.org/officeDocument/2006/relationships/customXml" Target="../ink/ink7465.xml"/><Relationship Id="rId364" Type="http://schemas.openxmlformats.org/officeDocument/2006/relationships/customXml" Target="../ink/ink7486.xml"/><Relationship Id="rId61" Type="http://schemas.openxmlformats.org/officeDocument/2006/relationships/image" Target="../media/image6954.png"/><Relationship Id="rId199" Type="http://schemas.openxmlformats.org/officeDocument/2006/relationships/image" Target="../media/image7022.png"/><Relationship Id="rId19" Type="http://schemas.openxmlformats.org/officeDocument/2006/relationships/image" Target="../media/image6933.png"/><Relationship Id="rId224" Type="http://schemas.openxmlformats.org/officeDocument/2006/relationships/customXml" Target="../ink/ink7416.xml"/><Relationship Id="rId266" Type="http://schemas.openxmlformats.org/officeDocument/2006/relationships/customXml" Target="../ink/ink7437.xml"/><Relationship Id="rId431" Type="http://schemas.openxmlformats.org/officeDocument/2006/relationships/image" Target="../media/image7137.png"/><Relationship Id="rId473" Type="http://schemas.openxmlformats.org/officeDocument/2006/relationships/image" Target="../media/image7158.png"/><Relationship Id="rId529" Type="http://schemas.openxmlformats.org/officeDocument/2006/relationships/image" Target="../media/image7186.png"/><Relationship Id="rId30" Type="http://schemas.openxmlformats.org/officeDocument/2006/relationships/customXml" Target="../ink/ink7318.xml"/><Relationship Id="rId126" Type="http://schemas.openxmlformats.org/officeDocument/2006/relationships/image" Target="../media/image6986.png"/><Relationship Id="rId168" Type="http://schemas.openxmlformats.org/officeDocument/2006/relationships/image" Target="../media/image7007.png"/><Relationship Id="rId333" Type="http://schemas.openxmlformats.org/officeDocument/2006/relationships/image" Target="../media/image7089.png"/><Relationship Id="rId540" Type="http://schemas.openxmlformats.org/officeDocument/2006/relationships/customXml" Target="../ink/ink7575.xml"/><Relationship Id="rId72" Type="http://schemas.openxmlformats.org/officeDocument/2006/relationships/customXml" Target="../ink/ink7339.xml"/><Relationship Id="rId375" Type="http://schemas.openxmlformats.org/officeDocument/2006/relationships/customXml" Target="../ink/ink7492.xml"/><Relationship Id="rId3" Type="http://schemas.openxmlformats.org/officeDocument/2006/relationships/image" Target="../media/image6925.png"/><Relationship Id="rId235" Type="http://schemas.openxmlformats.org/officeDocument/2006/relationships/image" Target="../media/image7040.png"/><Relationship Id="rId277" Type="http://schemas.openxmlformats.org/officeDocument/2006/relationships/image" Target="../media/image7061.png"/><Relationship Id="rId400" Type="http://schemas.openxmlformats.org/officeDocument/2006/relationships/image" Target="../media/image7122.png"/><Relationship Id="rId442" Type="http://schemas.openxmlformats.org/officeDocument/2006/relationships/customXml" Target="../ink/ink7526.xml"/><Relationship Id="rId484" Type="http://schemas.openxmlformats.org/officeDocument/2006/relationships/customXml" Target="../ink/ink7547.xml"/><Relationship Id="rId137" Type="http://schemas.openxmlformats.org/officeDocument/2006/relationships/customXml" Target="../ink/ink7372.xml"/><Relationship Id="rId302" Type="http://schemas.openxmlformats.org/officeDocument/2006/relationships/customXml" Target="../ink/ink7455.xml"/><Relationship Id="rId344" Type="http://schemas.openxmlformats.org/officeDocument/2006/relationships/customXml" Target="../ink/ink7476.xml"/><Relationship Id="rId41" Type="http://schemas.openxmlformats.org/officeDocument/2006/relationships/image" Target="../media/image6944.png"/><Relationship Id="rId83" Type="http://schemas.openxmlformats.org/officeDocument/2006/relationships/image" Target="../media/image6965.png"/><Relationship Id="rId179" Type="http://schemas.openxmlformats.org/officeDocument/2006/relationships/image" Target="../media/image7012.png"/><Relationship Id="rId386" Type="http://schemas.openxmlformats.org/officeDocument/2006/relationships/image" Target="../media/image7115.png"/><Relationship Id="rId190" Type="http://schemas.openxmlformats.org/officeDocument/2006/relationships/customXml" Target="../ink/ink7399.xml"/><Relationship Id="rId204" Type="http://schemas.openxmlformats.org/officeDocument/2006/relationships/customXml" Target="../ink/ink7406.xml"/><Relationship Id="rId246" Type="http://schemas.openxmlformats.org/officeDocument/2006/relationships/customXml" Target="../ink/ink7427.xml"/><Relationship Id="rId288" Type="http://schemas.openxmlformats.org/officeDocument/2006/relationships/customXml" Target="../ink/ink7448.xml"/><Relationship Id="rId411" Type="http://schemas.openxmlformats.org/officeDocument/2006/relationships/image" Target="../media/image7127.png"/><Relationship Id="rId453" Type="http://schemas.openxmlformats.org/officeDocument/2006/relationships/image" Target="../media/image7148.png"/><Relationship Id="rId509" Type="http://schemas.openxmlformats.org/officeDocument/2006/relationships/image" Target="../media/image7176.png"/><Relationship Id="rId106" Type="http://schemas.openxmlformats.org/officeDocument/2006/relationships/image" Target="../media/image6976.png"/><Relationship Id="rId313" Type="http://schemas.openxmlformats.org/officeDocument/2006/relationships/image" Target="../media/image7079.png"/><Relationship Id="rId495" Type="http://schemas.openxmlformats.org/officeDocument/2006/relationships/image" Target="../media/image7169.png"/><Relationship Id="rId10" Type="http://schemas.openxmlformats.org/officeDocument/2006/relationships/customXml" Target="../ink/ink7308.xml"/><Relationship Id="rId52" Type="http://schemas.openxmlformats.org/officeDocument/2006/relationships/customXml" Target="../ink/ink7329.xml"/><Relationship Id="rId94" Type="http://schemas.openxmlformats.org/officeDocument/2006/relationships/image" Target="../media/image6970.png"/><Relationship Id="rId148" Type="http://schemas.openxmlformats.org/officeDocument/2006/relationships/image" Target="../media/image6997.png"/><Relationship Id="rId355" Type="http://schemas.openxmlformats.org/officeDocument/2006/relationships/image" Target="../media/image7100.png"/><Relationship Id="rId397" Type="http://schemas.openxmlformats.org/officeDocument/2006/relationships/customXml" Target="../ink/ink7503.xml"/><Relationship Id="rId520" Type="http://schemas.openxmlformats.org/officeDocument/2006/relationships/customXml" Target="../ink/ink7565.xml"/><Relationship Id="rId215" Type="http://schemas.openxmlformats.org/officeDocument/2006/relationships/image" Target="../media/image7030.png"/><Relationship Id="rId257" Type="http://schemas.openxmlformats.org/officeDocument/2006/relationships/image" Target="../media/image7051.png"/><Relationship Id="rId422" Type="http://schemas.openxmlformats.org/officeDocument/2006/relationships/customXml" Target="../ink/ink7516.xml"/><Relationship Id="rId464" Type="http://schemas.openxmlformats.org/officeDocument/2006/relationships/customXml" Target="../ink/ink7537.xml"/><Relationship Id="rId299" Type="http://schemas.openxmlformats.org/officeDocument/2006/relationships/image" Target="../media/image7072.png"/><Relationship Id="rId63" Type="http://schemas.openxmlformats.org/officeDocument/2006/relationships/image" Target="../media/image6955.png"/><Relationship Id="rId159" Type="http://schemas.openxmlformats.org/officeDocument/2006/relationships/customXml" Target="../ink/ink7383.xml"/><Relationship Id="rId366" Type="http://schemas.openxmlformats.org/officeDocument/2006/relationships/customXml" Target="../ink/ink7487.xml"/><Relationship Id="rId226" Type="http://schemas.openxmlformats.org/officeDocument/2006/relationships/customXml" Target="../ink/ink7417.xml"/><Relationship Id="rId433" Type="http://schemas.openxmlformats.org/officeDocument/2006/relationships/image" Target="../media/image7138.png"/><Relationship Id="rId74" Type="http://schemas.openxmlformats.org/officeDocument/2006/relationships/customXml" Target="../ink/ink7340.xml"/><Relationship Id="rId377" Type="http://schemas.openxmlformats.org/officeDocument/2006/relationships/customXml" Target="../ink/ink7493.xml"/><Relationship Id="rId500" Type="http://schemas.openxmlformats.org/officeDocument/2006/relationships/customXml" Target="../ink/ink7555.xml"/><Relationship Id="rId5" Type="http://schemas.openxmlformats.org/officeDocument/2006/relationships/image" Target="../media/image6926.png"/><Relationship Id="rId237" Type="http://schemas.openxmlformats.org/officeDocument/2006/relationships/image" Target="../media/image7041.png"/><Relationship Id="rId444" Type="http://schemas.openxmlformats.org/officeDocument/2006/relationships/customXml" Target="../ink/ink7527.xml"/><Relationship Id="rId290" Type="http://schemas.openxmlformats.org/officeDocument/2006/relationships/customXml" Target="../ink/ink7449.xml"/><Relationship Id="rId304" Type="http://schemas.openxmlformats.org/officeDocument/2006/relationships/customXml" Target="../ink/ink7456.xml"/><Relationship Id="rId388" Type="http://schemas.openxmlformats.org/officeDocument/2006/relationships/image" Target="../media/image7116.png"/><Relationship Id="rId511" Type="http://schemas.openxmlformats.org/officeDocument/2006/relationships/image" Target="../media/image7177.png"/></Relationships>
</file>

<file path=ppt/slides/_rels/slide53.xml.rels><?xml version="1.0" encoding="UTF-8" standalone="yes"?>
<Relationships xmlns="http://schemas.openxmlformats.org/package/2006/relationships"><Relationship Id="rId21" Type="http://schemas.openxmlformats.org/officeDocument/2006/relationships/image" Target="../media/image7203.png"/><Relationship Id="rId170" Type="http://schemas.openxmlformats.org/officeDocument/2006/relationships/customXml" Target="../ink/ink7661.xml"/><Relationship Id="rId268" Type="http://schemas.openxmlformats.org/officeDocument/2006/relationships/customXml" Target="../ink/ink7710.xml"/><Relationship Id="rId475" Type="http://schemas.openxmlformats.org/officeDocument/2006/relationships/image" Target="../media/image7429.png"/><Relationship Id="rId682" Type="http://schemas.openxmlformats.org/officeDocument/2006/relationships/customXml" Target="../ink/ink7917.xml"/><Relationship Id="rId128" Type="http://schemas.openxmlformats.org/officeDocument/2006/relationships/customXml" Target="../ink/ink7640.xml"/><Relationship Id="rId335" Type="http://schemas.openxmlformats.org/officeDocument/2006/relationships/image" Target="../media/image7359.png"/><Relationship Id="rId542" Type="http://schemas.openxmlformats.org/officeDocument/2006/relationships/customXml" Target="../ink/ink7847.xml"/><Relationship Id="rId987" Type="http://schemas.openxmlformats.org/officeDocument/2006/relationships/customXml" Target="../ink/ink8071.xml"/><Relationship Id="rId1172" Type="http://schemas.openxmlformats.org/officeDocument/2006/relationships/image" Target="../media/image7774.png"/><Relationship Id="rId402" Type="http://schemas.openxmlformats.org/officeDocument/2006/relationships/customXml" Target="../ink/ink7777.xml"/><Relationship Id="rId847" Type="http://schemas.openxmlformats.org/officeDocument/2006/relationships/image" Target="../media/image7614.png"/><Relationship Id="rId1032" Type="http://schemas.openxmlformats.org/officeDocument/2006/relationships/image" Target="../media/image7705.png"/><Relationship Id="rId707" Type="http://schemas.openxmlformats.org/officeDocument/2006/relationships/image" Target="../media/image7545.png"/><Relationship Id="rId914" Type="http://schemas.openxmlformats.org/officeDocument/2006/relationships/image" Target="../media/image7647.png"/><Relationship Id="rId43" Type="http://schemas.openxmlformats.org/officeDocument/2006/relationships/image" Target="../media/image7214.png"/><Relationship Id="rId192" Type="http://schemas.openxmlformats.org/officeDocument/2006/relationships/customXml" Target="../ink/ink7672.xml"/><Relationship Id="rId497" Type="http://schemas.openxmlformats.org/officeDocument/2006/relationships/image" Target="../media/image7440.png"/><Relationship Id="rId357" Type="http://schemas.openxmlformats.org/officeDocument/2006/relationships/image" Target="../media/image7370.png"/><Relationship Id="rId1194" Type="http://schemas.openxmlformats.org/officeDocument/2006/relationships/image" Target="../media/image7785.png"/><Relationship Id="rId217" Type="http://schemas.openxmlformats.org/officeDocument/2006/relationships/image" Target="../media/image7300.png"/><Relationship Id="rId564" Type="http://schemas.openxmlformats.org/officeDocument/2006/relationships/customXml" Target="../ink/ink7858.xml"/><Relationship Id="rId771" Type="http://schemas.openxmlformats.org/officeDocument/2006/relationships/image" Target="../media/image7576.png"/><Relationship Id="rId869" Type="http://schemas.openxmlformats.org/officeDocument/2006/relationships/customXml" Target="../ink/ink8012.xml"/><Relationship Id="rId424" Type="http://schemas.openxmlformats.org/officeDocument/2006/relationships/customXml" Target="../ink/ink7788.xml"/><Relationship Id="rId631" Type="http://schemas.openxmlformats.org/officeDocument/2006/relationships/image" Target="../media/image7507.png"/><Relationship Id="rId729" Type="http://schemas.openxmlformats.org/officeDocument/2006/relationships/image" Target="../media/image7556.png"/><Relationship Id="rId1054" Type="http://schemas.openxmlformats.org/officeDocument/2006/relationships/image" Target="../media/image7716.png"/><Relationship Id="rId936" Type="http://schemas.openxmlformats.org/officeDocument/2006/relationships/image" Target="../media/image7658.png"/><Relationship Id="rId1121" Type="http://schemas.openxmlformats.org/officeDocument/2006/relationships/image" Target="../media/image7749.png"/><Relationship Id="rId65" Type="http://schemas.openxmlformats.org/officeDocument/2006/relationships/image" Target="../media/image7225.png"/><Relationship Id="rId281" Type="http://schemas.openxmlformats.org/officeDocument/2006/relationships/image" Target="../media/image7332.png"/><Relationship Id="rId141" Type="http://schemas.openxmlformats.org/officeDocument/2006/relationships/image" Target="../media/image7263.png"/><Relationship Id="rId379" Type="http://schemas.openxmlformats.org/officeDocument/2006/relationships/image" Target="../media/image7381.png"/><Relationship Id="rId586" Type="http://schemas.openxmlformats.org/officeDocument/2006/relationships/customXml" Target="../ink/ink7869.xml"/><Relationship Id="rId793" Type="http://schemas.openxmlformats.org/officeDocument/2006/relationships/image" Target="../media/image7587.png"/><Relationship Id="rId7" Type="http://schemas.openxmlformats.org/officeDocument/2006/relationships/image" Target="../media/image7196.png"/><Relationship Id="rId239" Type="http://schemas.openxmlformats.org/officeDocument/2006/relationships/image" Target="../media/image7311.png"/><Relationship Id="rId446" Type="http://schemas.openxmlformats.org/officeDocument/2006/relationships/customXml" Target="../ink/ink7799.xml"/><Relationship Id="rId653" Type="http://schemas.openxmlformats.org/officeDocument/2006/relationships/image" Target="../media/image7518.png"/><Relationship Id="rId1076" Type="http://schemas.openxmlformats.org/officeDocument/2006/relationships/image" Target="../media/image7727.png"/><Relationship Id="rId306" Type="http://schemas.openxmlformats.org/officeDocument/2006/relationships/customXml" Target="../ink/ink7729.xml"/><Relationship Id="rId860" Type="http://schemas.openxmlformats.org/officeDocument/2006/relationships/customXml" Target="../ink/ink8007.xml"/><Relationship Id="rId958" Type="http://schemas.openxmlformats.org/officeDocument/2006/relationships/image" Target="../media/image7669.png"/><Relationship Id="rId1143" Type="http://schemas.openxmlformats.org/officeDocument/2006/relationships/customXml" Target="../ink/ink8151.xml"/><Relationship Id="rId87" Type="http://schemas.openxmlformats.org/officeDocument/2006/relationships/image" Target="../media/image7236.png"/><Relationship Id="rId513" Type="http://schemas.openxmlformats.org/officeDocument/2006/relationships/image" Target="../media/image7448.png"/><Relationship Id="rId720" Type="http://schemas.openxmlformats.org/officeDocument/2006/relationships/customXml" Target="../ink/ink7936.xml"/><Relationship Id="rId818" Type="http://schemas.openxmlformats.org/officeDocument/2006/relationships/customXml" Target="../ink/ink7986.xml"/><Relationship Id="rId1003" Type="http://schemas.openxmlformats.org/officeDocument/2006/relationships/image" Target="../media/image7691.png"/><Relationship Id="rId1210" Type="http://schemas.openxmlformats.org/officeDocument/2006/relationships/image" Target="../media/image7793.png"/><Relationship Id="rId14" Type="http://schemas.openxmlformats.org/officeDocument/2006/relationships/customXml" Target="../ink/ink7583.xml"/><Relationship Id="rId163" Type="http://schemas.openxmlformats.org/officeDocument/2006/relationships/image" Target="../media/image7274.png"/><Relationship Id="rId370" Type="http://schemas.openxmlformats.org/officeDocument/2006/relationships/customXml" Target="../ink/ink7761.xml"/><Relationship Id="rId230" Type="http://schemas.openxmlformats.org/officeDocument/2006/relationships/customXml" Target="../ink/ink7691.xml"/><Relationship Id="rId468" Type="http://schemas.openxmlformats.org/officeDocument/2006/relationships/customXml" Target="../ink/ink7810.xml"/><Relationship Id="rId675" Type="http://schemas.openxmlformats.org/officeDocument/2006/relationships/image" Target="../media/image7529.png"/><Relationship Id="rId882" Type="http://schemas.openxmlformats.org/officeDocument/2006/relationships/image" Target="../media/image7631.png"/><Relationship Id="rId1098" Type="http://schemas.openxmlformats.org/officeDocument/2006/relationships/image" Target="../media/image7738.png"/><Relationship Id="rId328" Type="http://schemas.openxmlformats.org/officeDocument/2006/relationships/customXml" Target="../ink/ink7740.xml"/><Relationship Id="rId535" Type="http://schemas.openxmlformats.org/officeDocument/2006/relationships/image" Target="../media/image7459.png"/><Relationship Id="rId742" Type="http://schemas.openxmlformats.org/officeDocument/2006/relationships/customXml" Target="../ink/ink7947.xml"/><Relationship Id="rId1165" Type="http://schemas.openxmlformats.org/officeDocument/2006/relationships/customXml" Target="../ink/ink8162.xml"/><Relationship Id="rId602" Type="http://schemas.openxmlformats.org/officeDocument/2006/relationships/customXml" Target="../ink/ink7877.xml"/><Relationship Id="rId1025" Type="http://schemas.openxmlformats.org/officeDocument/2006/relationships/customXml" Target="../ink/ink8091.xml"/><Relationship Id="rId907" Type="http://schemas.openxmlformats.org/officeDocument/2006/relationships/customXml" Target="../ink/ink8031.xml"/><Relationship Id="rId36" Type="http://schemas.openxmlformats.org/officeDocument/2006/relationships/customXml" Target="../ink/ink7594.xml"/><Relationship Id="rId185" Type="http://schemas.openxmlformats.org/officeDocument/2006/relationships/image" Target="../media/image7284.png"/><Relationship Id="rId392" Type="http://schemas.openxmlformats.org/officeDocument/2006/relationships/customXml" Target="../ink/ink7772.xml"/><Relationship Id="rId697" Type="http://schemas.openxmlformats.org/officeDocument/2006/relationships/image" Target="../media/image7540.png"/><Relationship Id="rId252" Type="http://schemas.openxmlformats.org/officeDocument/2006/relationships/customXml" Target="../ink/ink7702.xml"/><Relationship Id="rId1187" Type="http://schemas.openxmlformats.org/officeDocument/2006/relationships/customXml" Target="../ink/ink8173.xml"/><Relationship Id="rId112" Type="http://schemas.openxmlformats.org/officeDocument/2006/relationships/customXml" Target="../ink/ink7632.xml"/><Relationship Id="rId557" Type="http://schemas.openxmlformats.org/officeDocument/2006/relationships/image" Target="../media/image7470.png"/><Relationship Id="rId764" Type="http://schemas.openxmlformats.org/officeDocument/2006/relationships/customXml" Target="../ink/ink7959.xml"/><Relationship Id="rId971" Type="http://schemas.openxmlformats.org/officeDocument/2006/relationships/customXml" Target="../ink/ink8063.xml"/><Relationship Id="rId417" Type="http://schemas.openxmlformats.org/officeDocument/2006/relationships/image" Target="../media/image7400.png"/><Relationship Id="rId624" Type="http://schemas.openxmlformats.org/officeDocument/2006/relationships/customXml" Target="../ink/ink7888.xml"/><Relationship Id="rId831" Type="http://schemas.openxmlformats.org/officeDocument/2006/relationships/image" Target="../media/image7606.png"/><Relationship Id="rId1047" Type="http://schemas.openxmlformats.org/officeDocument/2006/relationships/customXml" Target="../ink/ink8102.xml"/><Relationship Id="rId929" Type="http://schemas.openxmlformats.org/officeDocument/2006/relationships/customXml" Target="../ink/ink8042.xml"/><Relationship Id="rId1114" Type="http://schemas.openxmlformats.org/officeDocument/2006/relationships/customXml" Target="../ink/ink8136.xml"/><Relationship Id="rId58" Type="http://schemas.openxmlformats.org/officeDocument/2006/relationships/customXml" Target="../ink/ink7605.xml"/><Relationship Id="rId274" Type="http://schemas.openxmlformats.org/officeDocument/2006/relationships/customXml" Target="../ink/ink7713.xml"/><Relationship Id="rId481" Type="http://schemas.openxmlformats.org/officeDocument/2006/relationships/image" Target="../media/image7432.png"/><Relationship Id="rId134" Type="http://schemas.openxmlformats.org/officeDocument/2006/relationships/customXml" Target="../ink/ink7643.xml"/><Relationship Id="rId579" Type="http://schemas.openxmlformats.org/officeDocument/2006/relationships/image" Target="../media/image7481.png"/><Relationship Id="rId786" Type="http://schemas.openxmlformats.org/officeDocument/2006/relationships/customXml" Target="../ink/ink7970.xml"/><Relationship Id="rId993" Type="http://schemas.openxmlformats.org/officeDocument/2006/relationships/customXml" Target="../ink/ink8074.xml"/><Relationship Id="rId341" Type="http://schemas.openxmlformats.org/officeDocument/2006/relationships/image" Target="../media/image7362.png"/><Relationship Id="rId439" Type="http://schemas.openxmlformats.org/officeDocument/2006/relationships/image" Target="../media/image7411.png"/><Relationship Id="rId646" Type="http://schemas.openxmlformats.org/officeDocument/2006/relationships/customXml" Target="../ink/ink7899.xml"/><Relationship Id="rId1069" Type="http://schemas.openxmlformats.org/officeDocument/2006/relationships/customXml" Target="../ink/ink8113.xml"/><Relationship Id="rId201" Type="http://schemas.openxmlformats.org/officeDocument/2006/relationships/image" Target="../media/image7292.png"/><Relationship Id="rId506" Type="http://schemas.openxmlformats.org/officeDocument/2006/relationships/customXml" Target="../ink/ink7829.xml"/><Relationship Id="rId853" Type="http://schemas.openxmlformats.org/officeDocument/2006/relationships/image" Target="../media/image7617.png"/><Relationship Id="rId1136" Type="http://schemas.openxmlformats.org/officeDocument/2006/relationships/image" Target="../media/image7756.png"/><Relationship Id="rId713" Type="http://schemas.openxmlformats.org/officeDocument/2006/relationships/image" Target="../media/image7548.png"/><Relationship Id="rId920" Type="http://schemas.openxmlformats.org/officeDocument/2006/relationships/image" Target="../media/image7650.png"/><Relationship Id="rId1203" Type="http://schemas.openxmlformats.org/officeDocument/2006/relationships/customXml" Target="../ink/ink8181.xml"/><Relationship Id="rId296" Type="http://schemas.openxmlformats.org/officeDocument/2006/relationships/customXml" Target="../ink/ink7724.xml"/><Relationship Id="rId156" Type="http://schemas.openxmlformats.org/officeDocument/2006/relationships/customXml" Target="../ink/ink7654.xml"/><Relationship Id="rId363" Type="http://schemas.openxmlformats.org/officeDocument/2006/relationships/image" Target="../media/image7373.png"/><Relationship Id="rId570" Type="http://schemas.openxmlformats.org/officeDocument/2006/relationships/customXml" Target="../ink/ink7861.xml"/><Relationship Id="rId223" Type="http://schemas.openxmlformats.org/officeDocument/2006/relationships/image" Target="../media/image7303.png"/><Relationship Id="rId430" Type="http://schemas.openxmlformats.org/officeDocument/2006/relationships/customXml" Target="../ink/ink7791.xml"/><Relationship Id="rId668" Type="http://schemas.openxmlformats.org/officeDocument/2006/relationships/customXml" Target="../ink/ink7910.xml"/><Relationship Id="rId875" Type="http://schemas.openxmlformats.org/officeDocument/2006/relationships/customXml" Target="../ink/ink8015.xml"/><Relationship Id="rId1060" Type="http://schemas.openxmlformats.org/officeDocument/2006/relationships/image" Target="../media/image7719.png"/><Relationship Id="rId18" Type="http://schemas.openxmlformats.org/officeDocument/2006/relationships/customXml" Target="../ink/ink7585.xml"/><Relationship Id="rId528" Type="http://schemas.openxmlformats.org/officeDocument/2006/relationships/customXml" Target="../ink/ink7840.xml"/><Relationship Id="rId735" Type="http://schemas.openxmlformats.org/officeDocument/2006/relationships/image" Target="../media/image7559.png"/><Relationship Id="rId942" Type="http://schemas.openxmlformats.org/officeDocument/2006/relationships/image" Target="../media/image7661.png"/><Relationship Id="rId1158" Type="http://schemas.openxmlformats.org/officeDocument/2006/relationships/image" Target="../media/image7767.png"/><Relationship Id="rId167" Type="http://schemas.openxmlformats.org/officeDocument/2006/relationships/image" Target="../media/image7276.png"/><Relationship Id="rId374" Type="http://schemas.openxmlformats.org/officeDocument/2006/relationships/customXml" Target="../ink/ink7763.xml"/><Relationship Id="rId581" Type="http://schemas.openxmlformats.org/officeDocument/2006/relationships/image" Target="../media/image7482.png"/><Relationship Id="rId1018" Type="http://schemas.openxmlformats.org/officeDocument/2006/relationships/customXml" Target="../ink/ink8087.xml"/><Relationship Id="rId71" Type="http://schemas.openxmlformats.org/officeDocument/2006/relationships/image" Target="../media/image7228.png"/><Relationship Id="rId234" Type="http://schemas.openxmlformats.org/officeDocument/2006/relationships/customXml" Target="../ink/ink7693.xml"/><Relationship Id="rId679" Type="http://schemas.openxmlformats.org/officeDocument/2006/relationships/image" Target="../media/image7531.png"/><Relationship Id="rId802" Type="http://schemas.openxmlformats.org/officeDocument/2006/relationships/customXml" Target="../ink/ink7978.xml"/><Relationship Id="rId886" Type="http://schemas.openxmlformats.org/officeDocument/2006/relationships/image" Target="../media/image7633.png"/><Relationship Id="rId2" Type="http://schemas.openxmlformats.org/officeDocument/2006/relationships/customXml" Target="../ink/ink7577.xml"/><Relationship Id="rId29" Type="http://schemas.openxmlformats.org/officeDocument/2006/relationships/image" Target="../media/image7207.png"/><Relationship Id="rId441" Type="http://schemas.openxmlformats.org/officeDocument/2006/relationships/image" Target="../media/image7412.png"/><Relationship Id="rId539" Type="http://schemas.openxmlformats.org/officeDocument/2006/relationships/image" Target="../media/image7461.png"/><Relationship Id="rId746" Type="http://schemas.openxmlformats.org/officeDocument/2006/relationships/customXml" Target="../ink/ink7949.xml"/><Relationship Id="rId1071" Type="http://schemas.openxmlformats.org/officeDocument/2006/relationships/customXml" Target="../ink/ink8114.xml"/><Relationship Id="rId1169" Type="http://schemas.openxmlformats.org/officeDocument/2006/relationships/customXml" Target="../ink/ink8164.xml"/><Relationship Id="rId178" Type="http://schemas.openxmlformats.org/officeDocument/2006/relationships/customXml" Target="../ink/ink7665.xml"/><Relationship Id="rId301" Type="http://schemas.openxmlformats.org/officeDocument/2006/relationships/image" Target="../media/image7342.png"/><Relationship Id="rId953" Type="http://schemas.openxmlformats.org/officeDocument/2006/relationships/customXml" Target="../ink/ink8054.xml"/><Relationship Id="rId1029" Type="http://schemas.openxmlformats.org/officeDocument/2006/relationships/customXml" Target="../ink/ink8093.xml"/><Relationship Id="rId82" Type="http://schemas.openxmlformats.org/officeDocument/2006/relationships/customXml" Target="../ink/ink7617.xml"/><Relationship Id="rId385" Type="http://schemas.openxmlformats.org/officeDocument/2006/relationships/image" Target="../media/image7384.png"/><Relationship Id="rId592" Type="http://schemas.openxmlformats.org/officeDocument/2006/relationships/customXml" Target="../ink/ink7872.xml"/><Relationship Id="rId606" Type="http://schemas.openxmlformats.org/officeDocument/2006/relationships/customXml" Target="../ink/ink7879.xml"/><Relationship Id="rId813" Type="http://schemas.openxmlformats.org/officeDocument/2006/relationships/image" Target="../media/image7597.png"/><Relationship Id="rId245" Type="http://schemas.openxmlformats.org/officeDocument/2006/relationships/image" Target="../media/image7314.png"/><Relationship Id="rId452" Type="http://schemas.openxmlformats.org/officeDocument/2006/relationships/customXml" Target="../ink/ink7802.xml"/><Relationship Id="rId897" Type="http://schemas.openxmlformats.org/officeDocument/2006/relationships/customXml" Target="../ink/ink8026.xml"/><Relationship Id="rId1082" Type="http://schemas.openxmlformats.org/officeDocument/2006/relationships/image" Target="../media/image7730.png"/><Relationship Id="rId105" Type="http://schemas.openxmlformats.org/officeDocument/2006/relationships/image" Target="../media/image7245.png"/><Relationship Id="rId312" Type="http://schemas.openxmlformats.org/officeDocument/2006/relationships/customXml" Target="../ink/ink7732.xml"/><Relationship Id="rId757" Type="http://schemas.openxmlformats.org/officeDocument/2006/relationships/image" Target="../media/image7569.png"/><Relationship Id="rId964" Type="http://schemas.openxmlformats.org/officeDocument/2006/relationships/image" Target="../media/image7672.png"/><Relationship Id="rId93" Type="http://schemas.openxmlformats.org/officeDocument/2006/relationships/image" Target="../media/image7239.png"/><Relationship Id="rId189" Type="http://schemas.openxmlformats.org/officeDocument/2006/relationships/image" Target="../media/image7286.png"/><Relationship Id="rId396" Type="http://schemas.openxmlformats.org/officeDocument/2006/relationships/customXml" Target="../ink/ink7774.xml"/><Relationship Id="rId617" Type="http://schemas.openxmlformats.org/officeDocument/2006/relationships/image" Target="../media/image7500.png"/><Relationship Id="rId824" Type="http://schemas.openxmlformats.org/officeDocument/2006/relationships/customXml" Target="../ink/ink7989.xml"/><Relationship Id="rId256" Type="http://schemas.openxmlformats.org/officeDocument/2006/relationships/customXml" Target="../ink/ink7704.xml"/><Relationship Id="rId463" Type="http://schemas.openxmlformats.org/officeDocument/2006/relationships/image" Target="../media/image7423.png"/><Relationship Id="rId670" Type="http://schemas.openxmlformats.org/officeDocument/2006/relationships/customXml" Target="../ink/ink7911.xml"/><Relationship Id="rId1093" Type="http://schemas.openxmlformats.org/officeDocument/2006/relationships/customXml" Target="../ink/ink8125.xml"/><Relationship Id="rId1107" Type="http://schemas.openxmlformats.org/officeDocument/2006/relationships/image" Target="../media/image7742.png"/><Relationship Id="rId116" Type="http://schemas.openxmlformats.org/officeDocument/2006/relationships/customXml" Target="../ink/ink7634.xml"/><Relationship Id="rId323" Type="http://schemas.openxmlformats.org/officeDocument/2006/relationships/image" Target="../media/image7353.png"/><Relationship Id="rId530" Type="http://schemas.openxmlformats.org/officeDocument/2006/relationships/customXml" Target="../ink/ink7841.xml"/><Relationship Id="rId768" Type="http://schemas.openxmlformats.org/officeDocument/2006/relationships/customXml" Target="../ink/ink7961.xml"/><Relationship Id="rId975" Type="http://schemas.openxmlformats.org/officeDocument/2006/relationships/customXml" Target="../ink/ink8065.xml"/><Relationship Id="rId1160" Type="http://schemas.openxmlformats.org/officeDocument/2006/relationships/image" Target="../media/image7768.png"/><Relationship Id="rId20" Type="http://schemas.openxmlformats.org/officeDocument/2006/relationships/customXml" Target="../ink/ink7586.xml"/><Relationship Id="rId628" Type="http://schemas.openxmlformats.org/officeDocument/2006/relationships/customXml" Target="../ink/ink7890.xml"/><Relationship Id="rId835" Type="http://schemas.openxmlformats.org/officeDocument/2006/relationships/image" Target="../media/image7608.png"/><Relationship Id="rId267" Type="http://schemas.openxmlformats.org/officeDocument/2006/relationships/image" Target="../media/image7325.png"/><Relationship Id="rId474" Type="http://schemas.openxmlformats.org/officeDocument/2006/relationships/customXml" Target="../ink/ink7813.xml"/><Relationship Id="rId1020" Type="http://schemas.openxmlformats.org/officeDocument/2006/relationships/customXml" Target="../ink/ink8088.xml"/><Relationship Id="rId1118" Type="http://schemas.openxmlformats.org/officeDocument/2006/relationships/customXml" Target="../ink/ink8138.xml"/><Relationship Id="rId127" Type="http://schemas.openxmlformats.org/officeDocument/2006/relationships/image" Target="../media/image7256.png"/><Relationship Id="rId681" Type="http://schemas.openxmlformats.org/officeDocument/2006/relationships/image" Target="../media/image7532.png"/><Relationship Id="rId779" Type="http://schemas.openxmlformats.org/officeDocument/2006/relationships/image" Target="../media/image7580.png"/><Relationship Id="rId902" Type="http://schemas.openxmlformats.org/officeDocument/2006/relationships/image" Target="../media/image7641.png"/><Relationship Id="rId986" Type="http://schemas.openxmlformats.org/officeDocument/2006/relationships/image" Target="../media/image7683.png"/><Relationship Id="rId31" Type="http://schemas.openxmlformats.org/officeDocument/2006/relationships/image" Target="../media/image7208.png"/><Relationship Id="rId334" Type="http://schemas.openxmlformats.org/officeDocument/2006/relationships/customXml" Target="../ink/ink7743.xml"/><Relationship Id="rId541" Type="http://schemas.openxmlformats.org/officeDocument/2006/relationships/image" Target="../media/image7462.png"/><Relationship Id="rId639" Type="http://schemas.openxmlformats.org/officeDocument/2006/relationships/image" Target="../media/image7511.png"/><Relationship Id="rId1171" Type="http://schemas.openxmlformats.org/officeDocument/2006/relationships/customXml" Target="../ink/ink8165.xml"/><Relationship Id="rId180" Type="http://schemas.openxmlformats.org/officeDocument/2006/relationships/customXml" Target="../ink/ink7666.xml"/><Relationship Id="rId278" Type="http://schemas.openxmlformats.org/officeDocument/2006/relationships/customXml" Target="../ink/ink7715.xml"/><Relationship Id="rId401" Type="http://schemas.openxmlformats.org/officeDocument/2006/relationships/image" Target="../media/image7392.png"/><Relationship Id="rId846" Type="http://schemas.openxmlformats.org/officeDocument/2006/relationships/customXml" Target="../ink/ink8000.xml"/><Relationship Id="rId1031" Type="http://schemas.openxmlformats.org/officeDocument/2006/relationships/customXml" Target="../ink/ink8094.xml"/><Relationship Id="rId1129" Type="http://schemas.openxmlformats.org/officeDocument/2006/relationships/customXml" Target="../ink/ink8144.xml"/><Relationship Id="rId485" Type="http://schemas.openxmlformats.org/officeDocument/2006/relationships/image" Target="../media/image7434.png"/><Relationship Id="rId692" Type="http://schemas.openxmlformats.org/officeDocument/2006/relationships/customXml" Target="../ink/ink7922.xml"/><Relationship Id="rId706" Type="http://schemas.openxmlformats.org/officeDocument/2006/relationships/customXml" Target="../ink/ink7929.xml"/><Relationship Id="rId913" Type="http://schemas.openxmlformats.org/officeDocument/2006/relationships/customXml" Target="../ink/ink8034.xml"/><Relationship Id="rId42" Type="http://schemas.openxmlformats.org/officeDocument/2006/relationships/customXml" Target="../ink/ink7597.xml"/><Relationship Id="rId138" Type="http://schemas.openxmlformats.org/officeDocument/2006/relationships/customXml" Target="../ink/ink7645.xml"/><Relationship Id="rId345" Type="http://schemas.openxmlformats.org/officeDocument/2006/relationships/image" Target="../media/image7364.png"/><Relationship Id="rId552" Type="http://schemas.openxmlformats.org/officeDocument/2006/relationships/customXml" Target="../ink/ink7852.xml"/><Relationship Id="rId997" Type="http://schemas.openxmlformats.org/officeDocument/2006/relationships/image" Target="../media/image7688.png"/><Relationship Id="rId1182" Type="http://schemas.openxmlformats.org/officeDocument/2006/relationships/image" Target="../media/image7779.png"/><Relationship Id="rId191" Type="http://schemas.openxmlformats.org/officeDocument/2006/relationships/image" Target="../media/image7287.png"/><Relationship Id="rId205" Type="http://schemas.openxmlformats.org/officeDocument/2006/relationships/image" Target="../media/image7294.png"/><Relationship Id="rId412" Type="http://schemas.openxmlformats.org/officeDocument/2006/relationships/customXml" Target="../ink/ink7782.xml"/><Relationship Id="rId857" Type="http://schemas.openxmlformats.org/officeDocument/2006/relationships/image" Target="../media/image7619.png"/><Relationship Id="rId1042" Type="http://schemas.openxmlformats.org/officeDocument/2006/relationships/image" Target="../media/image7710.png"/><Relationship Id="rId289" Type="http://schemas.openxmlformats.org/officeDocument/2006/relationships/image" Target="../media/image7336.png"/><Relationship Id="rId496" Type="http://schemas.openxmlformats.org/officeDocument/2006/relationships/customXml" Target="../ink/ink7824.xml"/><Relationship Id="rId717" Type="http://schemas.openxmlformats.org/officeDocument/2006/relationships/image" Target="../media/image7550.png"/><Relationship Id="rId924" Type="http://schemas.openxmlformats.org/officeDocument/2006/relationships/image" Target="../media/image7652.png"/><Relationship Id="rId53" Type="http://schemas.openxmlformats.org/officeDocument/2006/relationships/image" Target="../media/image7219.png"/><Relationship Id="rId149" Type="http://schemas.openxmlformats.org/officeDocument/2006/relationships/image" Target="../media/image7267.png"/><Relationship Id="rId356" Type="http://schemas.openxmlformats.org/officeDocument/2006/relationships/customXml" Target="../ink/ink7754.xml"/><Relationship Id="rId563" Type="http://schemas.openxmlformats.org/officeDocument/2006/relationships/image" Target="../media/image7473.png"/><Relationship Id="rId770" Type="http://schemas.openxmlformats.org/officeDocument/2006/relationships/customXml" Target="../ink/ink7962.xml"/><Relationship Id="rId1193" Type="http://schemas.openxmlformats.org/officeDocument/2006/relationships/customXml" Target="../ink/ink8176.xml"/><Relationship Id="rId1207" Type="http://schemas.openxmlformats.org/officeDocument/2006/relationships/customXml" Target="../ink/ink8183.xml"/><Relationship Id="rId216" Type="http://schemas.openxmlformats.org/officeDocument/2006/relationships/customXml" Target="../ink/ink7684.xml"/><Relationship Id="rId423" Type="http://schemas.openxmlformats.org/officeDocument/2006/relationships/image" Target="../media/image7403.png"/><Relationship Id="rId868" Type="http://schemas.openxmlformats.org/officeDocument/2006/relationships/image" Target="../media/image7624.png"/><Relationship Id="rId1053" Type="http://schemas.openxmlformats.org/officeDocument/2006/relationships/customXml" Target="../ink/ink8105.xml"/><Relationship Id="rId630" Type="http://schemas.openxmlformats.org/officeDocument/2006/relationships/customXml" Target="../ink/ink7891.xml"/><Relationship Id="rId728" Type="http://schemas.openxmlformats.org/officeDocument/2006/relationships/customXml" Target="../ink/ink7940.xml"/><Relationship Id="rId935" Type="http://schemas.openxmlformats.org/officeDocument/2006/relationships/customXml" Target="../ink/ink8045.xml"/><Relationship Id="rId64" Type="http://schemas.openxmlformats.org/officeDocument/2006/relationships/customXml" Target="../ink/ink7608.xml"/><Relationship Id="rId367" Type="http://schemas.openxmlformats.org/officeDocument/2006/relationships/image" Target="../media/image7375.png"/><Relationship Id="rId574" Type="http://schemas.openxmlformats.org/officeDocument/2006/relationships/customXml" Target="../ink/ink7863.xml"/><Relationship Id="rId1120" Type="http://schemas.openxmlformats.org/officeDocument/2006/relationships/customXml" Target="../ink/ink8139.xml"/><Relationship Id="rId227" Type="http://schemas.openxmlformats.org/officeDocument/2006/relationships/image" Target="../media/image7305.png"/><Relationship Id="rId781" Type="http://schemas.openxmlformats.org/officeDocument/2006/relationships/image" Target="../media/image7581.png"/><Relationship Id="rId879" Type="http://schemas.openxmlformats.org/officeDocument/2006/relationships/customXml" Target="../ink/ink8017.xml"/><Relationship Id="rId434" Type="http://schemas.openxmlformats.org/officeDocument/2006/relationships/customXml" Target="../ink/ink7793.xml"/><Relationship Id="rId641" Type="http://schemas.openxmlformats.org/officeDocument/2006/relationships/image" Target="../media/image7512.png"/><Relationship Id="rId739" Type="http://schemas.openxmlformats.org/officeDocument/2006/relationships/image" Target="../media/image7561.png"/><Relationship Id="rId1064" Type="http://schemas.openxmlformats.org/officeDocument/2006/relationships/image" Target="../media/image7721.png"/><Relationship Id="rId280" Type="http://schemas.openxmlformats.org/officeDocument/2006/relationships/customXml" Target="../ink/ink7716.xml"/><Relationship Id="rId501" Type="http://schemas.openxmlformats.org/officeDocument/2006/relationships/image" Target="../media/image7442.png"/><Relationship Id="rId946" Type="http://schemas.openxmlformats.org/officeDocument/2006/relationships/image" Target="../media/image7663.png"/><Relationship Id="rId1131" Type="http://schemas.openxmlformats.org/officeDocument/2006/relationships/customXml" Target="../ink/ink8145.xml"/><Relationship Id="rId75" Type="http://schemas.openxmlformats.org/officeDocument/2006/relationships/image" Target="../media/image7230.png"/><Relationship Id="rId140" Type="http://schemas.openxmlformats.org/officeDocument/2006/relationships/customXml" Target="../ink/ink7646.xml"/><Relationship Id="rId378" Type="http://schemas.openxmlformats.org/officeDocument/2006/relationships/customXml" Target="../ink/ink7765.xml"/><Relationship Id="rId585" Type="http://schemas.openxmlformats.org/officeDocument/2006/relationships/image" Target="../media/image7484.png"/><Relationship Id="rId792" Type="http://schemas.openxmlformats.org/officeDocument/2006/relationships/customXml" Target="../ink/ink7973.xml"/><Relationship Id="rId806" Type="http://schemas.openxmlformats.org/officeDocument/2006/relationships/customXml" Target="../ink/ink7980.xml"/><Relationship Id="rId6" Type="http://schemas.openxmlformats.org/officeDocument/2006/relationships/customXml" Target="../ink/ink7579.xml"/><Relationship Id="rId238" Type="http://schemas.openxmlformats.org/officeDocument/2006/relationships/customXml" Target="../ink/ink7695.xml"/><Relationship Id="rId445" Type="http://schemas.openxmlformats.org/officeDocument/2006/relationships/image" Target="../media/image7414.png"/><Relationship Id="rId652" Type="http://schemas.openxmlformats.org/officeDocument/2006/relationships/customXml" Target="../ink/ink7902.xml"/><Relationship Id="rId1075" Type="http://schemas.openxmlformats.org/officeDocument/2006/relationships/customXml" Target="../ink/ink8116.xml"/><Relationship Id="rId291" Type="http://schemas.openxmlformats.org/officeDocument/2006/relationships/image" Target="../media/image7337.png"/><Relationship Id="rId305" Type="http://schemas.openxmlformats.org/officeDocument/2006/relationships/image" Target="../media/image7344.png"/><Relationship Id="rId512" Type="http://schemas.openxmlformats.org/officeDocument/2006/relationships/customXml" Target="../ink/ink7832.xml"/><Relationship Id="rId957" Type="http://schemas.openxmlformats.org/officeDocument/2006/relationships/customXml" Target="../ink/ink8056.xml"/><Relationship Id="rId1142" Type="http://schemas.openxmlformats.org/officeDocument/2006/relationships/image" Target="../media/image7759.png"/><Relationship Id="rId86" Type="http://schemas.openxmlformats.org/officeDocument/2006/relationships/customXml" Target="../ink/ink7619.xml"/><Relationship Id="rId151" Type="http://schemas.openxmlformats.org/officeDocument/2006/relationships/image" Target="../media/image7268.png"/><Relationship Id="rId389" Type="http://schemas.openxmlformats.org/officeDocument/2006/relationships/image" Target="../media/image7386.png"/><Relationship Id="rId596" Type="http://schemas.openxmlformats.org/officeDocument/2006/relationships/customXml" Target="../ink/ink7874.xml"/><Relationship Id="rId817" Type="http://schemas.openxmlformats.org/officeDocument/2006/relationships/image" Target="../media/image7599.png"/><Relationship Id="rId1002" Type="http://schemas.openxmlformats.org/officeDocument/2006/relationships/customXml" Target="../ink/ink8079.xml"/><Relationship Id="rId249" Type="http://schemas.openxmlformats.org/officeDocument/2006/relationships/image" Target="../media/image7316.png"/><Relationship Id="rId456" Type="http://schemas.openxmlformats.org/officeDocument/2006/relationships/customXml" Target="../ink/ink7804.xml"/><Relationship Id="rId663" Type="http://schemas.openxmlformats.org/officeDocument/2006/relationships/image" Target="../media/image7523.png"/><Relationship Id="rId870" Type="http://schemas.openxmlformats.org/officeDocument/2006/relationships/image" Target="../media/image7625.png"/><Relationship Id="rId1086" Type="http://schemas.openxmlformats.org/officeDocument/2006/relationships/image" Target="../media/image7732.png"/><Relationship Id="rId13" Type="http://schemas.openxmlformats.org/officeDocument/2006/relationships/image" Target="../media/image7199.png"/><Relationship Id="rId109" Type="http://schemas.openxmlformats.org/officeDocument/2006/relationships/image" Target="../media/image7247.png"/><Relationship Id="rId316" Type="http://schemas.openxmlformats.org/officeDocument/2006/relationships/customXml" Target="../ink/ink7734.xml"/><Relationship Id="rId523" Type="http://schemas.openxmlformats.org/officeDocument/2006/relationships/image" Target="../media/image7453.png"/><Relationship Id="rId968" Type="http://schemas.openxmlformats.org/officeDocument/2006/relationships/image" Target="../media/image7674.png"/><Relationship Id="rId1153" Type="http://schemas.openxmlformats.org/officeDocument/2006/relationships/customXml" Target="../ink/ink8156.xml"/><Relationship Id="rId97" Type="http://schemas.openxmlformats.org/officeDocument/2006/relationships/image" Target="../media/image7241.png"/><Relationship Id="rId730" Type="http://schemas.openxmlformats.org/officeDocument/2006/relationships/customXml" Target="../ink/ink7941.xml"/><Relationship Id="rId828" Type="http://schemas.openxmlformats.org/officeDocument/2006/relationships/customXml" Target="../ink/ink7991.xml"/><Relationship Id="rId1013" Type="http://schemas.openxmlformats.org/officeDocument/2006/relationships/image" Target="../media/image7696.png"/><Relationship Id="rId162" Type="http://schemas.openxmlformats.org/officeDocument/2006/relationships/customXml" Target="../ink/ink7657.xml"/><Relationship Id="rId467" Type="http://schemas.openxmlformats.org/officeDocument/2006/relationships/image" Target="../media/image7425.png"/><Relationship Id="rId1097" Type="http://schemas.openxmlformats.org/officeDocument/2006/relationships/customXml" Target="../ink/ink8127.xml"/><Relationship Id="rId674" Type="http://schemas.openxmlformats.org/officeDocument/2006/relationships/customXml" Target="../ink/ink7913.xml"/><Relationship Id="rId881" Type="http://schemas.openxmlformats.org/officeDocument/2006/relationships/customXml" Target="../ink/ink8018.xml"/><Relationship Id="rId979" Type="http://schemas.openxmlformats.org/officeDocument/2006/relationships/customXml" Target="../ink/ink8067.xml"/><Relationship Id="rId24" Type="http://schemas.openxmlformats.org/officeDocument/2006/relationships/customXml" Target="../ink/ink7588.xml"/><Relationship Id="rId327" Type="http://schemas.openxmlformats.org/officeDocument/2006/relationships/image" Target="../media/image7355.png"/><Relationship Id="rId534" Type="http://schemas.openxmlformats.org/officeDocument/2006/relationships/customXml" Target="../ink/ink7843.xml"/><Relationship Id="rId741" Type="http://schemas.openxmlformats.org/officeDocument/2006/relationships/image" Target="../media/image7562.png"/><Relationship Id="rId839" Type="http://schemas.openxmlformats.org/officeDocument/2006/relationships/image" Target="../media/image7610.png"/><Relationship Id="rId1164" Type="http://schemas.openxmlformats.org/officeDocument/2006/relationships/image" Target="../media/image7770.png"/><Relationship Id="rId173" Type="http://schemas.openxmlformats.org/officeDocument/2006/relationships/image" Target="../media/image7278.png"/><Relationship Id="rId380" Type="http://schemas.openxmlformats.org/officeDocument/2006/relationships/customXml" Target="../ink/ink7766.xml"/><Relationship Id="rId601" Type="http://schemas.openxmlformats.org/officeDocument/2006/relationships/image" Target="../media/image7492.png"/><Relationship Id="rId1024" Type="http://schemas.openxmlformats.org/officeDocument/2006/relationships/customXml" Target="../ink/ink8090.xml"/><Relationship Id="rId240" Type="http://schemas.openxmlformats.org/officeDocument/2006/relationships/customXml" Target="../ink/ink7696.xml"/><Relationship Id="rId478" Type="http://schemas.openxmlformats.org/officeDocument/2006/relationships/customXml" Target="../ink/ink7815.xml"/><Relationship Id="rId685" Type="http://schemas.openxmlformats.org/officeDocument/2006/relationships/image" Target="../media/image7534.png"/><Relationship Id="rId892" Type="http://schemas.openxmlformats.org/officeDocument/2006/relationships/image" Target="../media/image7636.png"/><Relationship Id="rId906" Type="http://schemas.openxmlformats.org/officeDocument/2006/relationships/image" Target="../media/image7643.png"/><Relationship Id="rId35" Type="http://schemas.openxmlformats.org/officeDocument/2006/relationships/image" Target="../media/image7210.png"/><Relationship Id="rId100" Type="http://schemas.openxmlformats.org/officeDocument/2006/relationships/customXml" Target="../ink/ink7626.xml"/><Relationship Id="rId338" Type="http://schemas.openxmlformats.org/officeDocument/2006/relationships/customXml" Target="../ink/ink7745.xml"/><Relationship Id="rId545" Type="http://schemas.openxmlformats.org/officeDocument/2006/relationships/image" Target="../media/image7464.png"/><Relationship Id="rId752" Type="http://schemas.openxmlformats.org/officeDocument/2006/relationships/customXml" Target="../ink/ink7953.xml"/><Relationship Id="rId1175" Type="http://schemas.openxmlformats.org/officeDocument/2006/relationships/customXml" Target="../ink/ink8167.xml"/><Relationship Id="rId184" Type="http://schemas.openxmlformats.org/officeDocument/2006/relationships/customXml" Target="../ink/ink7668.xml"/><Relationship Id="rId391" Type="http://schemas.openxmlformats.org/officeDocument/2006/relationships/image" Target="../media/image7387.png"/><Relationship Id="rId405" Type="http://schemas.openxmlformats.org/officeDocument/2006/relationships/image" Target="../media/image7394.png"/><Relationship Id="rId612" Type="http://schemas.openxmlformats.org/officeDocument/2006/relationships/customXml" Target="../ink/ink7882.xml"/><Relationship Id="rId1035" Type="http://schemas.openxmlformats.org/officeDocument/2006/relationships/customXml" Target="../ink/ink8096.xml"/><Relationship Id="rId251" Type="http://schemas.openxmlformats.org/officeDocument/2006/relationships/image" Target="../media/image7317.png"/><Relationship Id="rId489" Type="http://schemas.openxmlformats.org/officeDocument/2006/relationships/image" Target="../media/image7436.png"/><Relationship Id="rId696" Type="http://schemas.openxmlformats.org/officeDocument/2006/relationships/customXml" Target="../ink/ink7924.xml"/><Relationship Id="rId917" Type="http://schemas.openxmlformats.org/officeDocument/2006/relationships/customXml" Target="../ink/ink8036.xml"/><Relationship Id="rId1102" Type="http://schemas.openxmlformats.org/officeDocument/2006/relationships/customXml" Target="../ink/ink8130.xml"/><Relationship Id="rId46" Type="http://schemas.openxmlformats.org/officeDocument/2006/relationships/customXml" Target="../ink/ink7599.xml"/><Relationship Id="rId349" Type="http://schemas.openxmlformats.org/officeDocument/2006/relationships/image" Target="../media/image7366.png"/><Relationship Id="rId556" Type="http://schemas.openxmlformats.org/officeDocument/2006/relationships/customXml" Target="../ink/ink7854.xml"/><Relationship Id="rId763" Type="http://schemas.openxmlformats.org/officeDocument/2006/relationships/image" Target="../media/image7572.png"/><Relationship Id="rId1186" Type="http://schemas.openxmlformats.org/officeDocument/2006/relationships/image" Target="../media/image7781.png"/><Relationship Id="rId111" Type="http://schemas.openxmlformats.org/officeDocument/2006/relationships/image" Target="../media/image7248.png"/><Relationship Id="rId195" Type="http://schemas.openxmlformats.org/officeDocument/2006/relationships/image" Target="../media/image7289.png"/><Relationship Id="rId209" Type="http://schemas.openxmlformats.org/officeDocument/2006/relationships/image" Target="../media/image7296.png"/><Relationship Id="rId416" Type="http://schemas.openxmlformats.org/officeDocument/2006/relationships/customXml" Target="../ink/ink7784.xml"/><Relationship Id="rId970" Type="http://schemas.openxmlformats.org/officeDocument/2006/relationships/image" Target="../media/image7675.png"/><Relationship Id="rId1046" Type="http://schemas.openxmlformats.org/officeDocument/2006/relationships/image" Target="../media/image7712.png"/><Relationship Id="rId623" Type="http://schemas.openxmlformats.org/officeDocument/2006/relationships/image" Target="../media/image7503.png"/><Relationship Id="rId830" Type="http://schemas.openxmlformats.org/officeDocument/2006/relationships/customXml" Target="../ink/ink7992.xml"/><Relationship Id="rId928" Type="http://schemas.openxmlformats.org/officeDocument/2006/relationships/image" Target="../media/image7654.png"/><Relationship Id="rId57" Type="http://schemas.openxmlformats.org/officeDocument/2006/relationships/image" Target="../media/image7221.png"/><Relationship Id="rId262" Type="http://schemas.openxmlformats.org/officeDocument/2006/relationships/customXml" Target="../ink/ink7707.xml"/><Relationship Id="rId567" Type="http://schemas.openxmlformats.org/officeDocument/2006/relationships/image" Target="../media/image7475.png"/><Relationship Id="rId1113" Type="http://schemas.openxmlformats.org/officeDocument/2006/relationships/image" Target="../media/image7745.png"/><Relationship Id="rId1197" Type="http://schemas.openxmlformats.org/officeDocument/2006/relationships/customXml" Target="../ink/ink8178.xml"/><Relationship Id="rId122" Type="http://schemas.openxmlformats.org/officeDocument/2006/relationships/customXml" Target="../ink/ink7637.xml"/><Relationship Id="rId774" Type="http://schemas.openxmlformats.org/officeDocument/2006/relationships/customXml" Target="../ink/ink7964.xml"/><Relationship Id="rId981" Type="http://schemas.openxmlformats.org/officeDocument/2006/relationships/customXml" Target="../ink/ink8068.xml"/><Relationship Id="rId1057" Type="http://schemas.openxmlformats.org/officeDocument/2006/relationships/customXml" Target="../ink/ink8107.xml"/><Relationship Id="rId427" Type="http://schemas.openxmlformats.org/officeDocument/2006/relationships/image" Target="../media/image7405.png"/><Relationship Id="rId634" Type="http://schemas.openxmlformats.org/officeDocument/2006/relationships/customXml" Target="../ink/ink7893.xml"/><Relationship Id="rId841" Type="http://schemas.openxmlformats.org/officeDocument/2006/relationships/image" Target="../media/image7611.png"/><Relationship Id="rId273" Type="http://schemas.openxmlformats.org/officeDocument/2006/relationships/image" Target="../media/image7328.png"/><Relationship Id="rId480" Type="http://schemas.openxmlformats.org/officeDocument/2006/relationships/customXml" Target="../ink/ink7816.xml"/><Relationship Id="rId701" Type="http://schemas.openxmlformats.org/officeDocument/2006/relationships/image" Target="../media/image7542.png"/><Relationship Id="rId939" Type="http://schemas.openxmlformats.org/officeDocument/2006/relationships/customXml" Target="../ink/ink8047.xml"/><Relationship Id="rId1124" Type="http://schemas.openxmlformats.org/officeDocument/2006/relationships/customXml" Target="../ink/ink8141.xml"/><Relationship Id="rId68" Type="http://schemas.openxmlformats.org/officeDocument/2006/relationships/customXml" Target="../ink/ink7610.xml"/><Relationship Id="rId133" Type="http://schemas.openxmlformats.org/officeDocument/2006/relationships/image" Target="../media/image7259.png"/><Relationship Id="rId340" Type="http://schemas.openxmlformats.org/officeDocument/2006/relationships/customXml" Target="../ink/ink7746.xml"/><Relationship Id="rId578" Type="http://schemas.openxmlformats.org/officeDocument/2006/relationships/customXml" Target="../ink/ink7865.xml"/><Relationship Id="rId785" Type="http://schemas.openxmlformats.org/officeDocument/2006/relationships/image" Target="../media/image7583.png"/><Relationship Id="rId992" Type="http://schemas.openxmlformats.org/officeDocument/2006/relationships/image" Target="../media/image7686.png"/><Relationship Id="rId200" Type="http://schemas.openxmlformats.org/officeDocument/2006/relationships/customXml" Target="../ink/ink7676.xml"/><Relationship Id="rId438" Type="http://schemas.openxmlformats.org/officeDocument/2006/relationships/customXml" Target="../ink/ink7795.xml"/><Relationship Id="rId645" Type="http://schemas.openxmlformats.org/officeDocument/2006/relationships/image" Target="../media/image7514.png"/><Relationship Id="rId852" Type="http://schemas.openxmlformats.org/officeDocument/2006/relationships/customXml" Target="../ink/ink8003.xml"/><Relationship Id="rId1068" Type="http://schemas.openxmlformats.org/officeDocument/2006/relationships/image" Target="../media/image7723.png"/><Relationship Id="rId284" Type="http://schemas.openxmlformats.org/officeDocument/2006/relationships/customXml" Target="../ink/ink7718.xml"/><Relationship Id="rId491" Type="http://schemas.openxmlformats.org/officeDocument/2006/relationships/image" Target="../media/image7437.png"/><Relationship Id="rId505" Type="http://schemas.openxmlformats.org/officeDocument/2006/relationships/image" Target="../media/image7444.png"/><Relationship Id="rId712" Type="http://schemas.openxmlformats.org/officeDocument/2006/relationships/customXml" Target="../ink/ink7932.xml"/><Relationship Id="rId1135" Type="http://schemas.openxmlformats.org/officeDocument/2006/relationships/customXml" Target="../ink/ink8147.xml"/><Relationship Id="rId79" Type="http://schemas.openxmlformats.org/officeDocument/2006/relationships/image" Target="../media/image7232.png"/><Relationship Id="rId144" Type="http://schemas.openxmlformats.org/officeDocument/2006/relationships/customXml" Target="../ink/ink7648.xml"/><Relationship Id="rId589" Type="http://schemas.openxmlformats.org/officeDocument/2006/relationships/image" Target="../media/image7486.png"/><Relationship Id="rId796" Type="http://schemas.openxmlformats.org/officeDocument/2006/relationships/customXml" Target="../ink/ink7975.xml"/><Relationship Id="rId1202" Type="http://schemas.openxmlformats.org/officeDocument/2006/relationships/image" Target="../media/image7789.png"/><Relationship Id="rId351" Type="http://schemas.openxmlformats.org/officeDocument/2006/relationships/image" Target="../media/image7367.png"/><Relationship Id="rId449" Type="http://schemas.openxmlformats.org/officeDocument/2006/relationships/image" Target="../media/image7416.png"/><Relationship Id="rId656" Type="http://schemas.openxmlformats.org/officeDocument/2006/relationships/customXml" Target="../ink/ink7904.xml"/><Relationship Id="rId863" Type="http://schemas.openxmlformats.org/officeDocument/2006/relationships/customXml" Target="../ink/ink8009.xml"/><Relationship Id="rId1079" Type="http://schemas.openxmlformats.org/officeDocument/2006/relationships/customXml" Target="../ink/ink8118.xml"/><Relationship Id="rId211" Type="http://schemas.openxmlformats.org/officeDocument/2006/relationships/image" Target="../media/image7297.png"/><Relationship Id="rId295" Type="http://schemas.openxmlformats.org/officeDocument/2006/relationships/image" Target="../media/image7339.png"/><Relationship Id="rId309" Type="http://schemas.openxmlformats.org/officeDocument/2006/relationships/image" Target="../media/image7346.png"/><Relationship Id="rId516" Type="http://schemas.openxmlformats.org/officeDocument/2006/relationships/customXml" Target="../ink/ink7834.xml"/><Relationship Id="rId1146" Type="http://schemas.openxmlformats.org/officeDocument/2006/relationships/image" Target="../media/image7761.png"/><Relationship Id="rId723" Type="http://schemas.openxmlformats.org/officeDocument/2006/relationships/image" Target="../media/image7553.png"/><Relationship Id="rId930" Type="http://schemas.openxmlformats.org/officeDocument/2006/relationships/image" Target="../media/image7655.png"/><Relationship Id="rId1006" Type="http://schemas.openxmlformats.org/officeDocument/2006/relationships/customXml" Target="../ink/ink8081.xml"/><Relationship Id="rId155" Type="http://schemas.openxmlformats.org/officeDocument/2006/relationships/image" Target="../media/image7270.png"/><Relationship Id="rId362" Type="http://schemas.openxmlformats.org/officeDocument/2006/relationships/customXml" Target="../ink/ink7757.xml"/><Relationship Id="rId1213" Type="http://schemas.openxmlformats.org/officeDocument/2006/relationships/customXml" Target="../ink/ink8186.xml"/><Relationship Id="rId222" Type="http://schemas.openxmlformats.org/officeDocument/2006/relationships/customXml" Target="../ink/ink7687.xml"/><Relationship Id="rId667" Type="http://schemas.openxmlformats.org/officeDocument/2006/relationships/image" Target="../media/image7525.png"/><Relationship Id="rId874" Type="http://schemas.openxmlformats.org/officeDocument/2006/relationships/image" Target="../media/image7627.png"/><Relationship Id="rId17" Type="http://schemas.openxmlformats.org/officeDocument/2006/relationships/image" Target="../media/image7201.png"/><Relationship Id="rId527" Type="http://schemas.openxmlformats.org/officeDocument/2006/relationships/image" Target="../media/image7455.png"/><Relationship Id="rId734" Type="http://schemas.openxmlformats.org/officeDocument/2006/relationships/customXml" Target="../ink/ink7943.xml"/><Relationship Id="rId941" Type="http://schemas.openxmlformats.org/officeDocument/2006/relationships/customXml" Target="../ink/ink8048.xml"/><Relationship Id="rId1157" Type="http://schemas.openxmlformats.org/officeDocument/2006/relationships/customXml" Target="../ink/ink8158.xml"/><Relationship Id="rId70" Type="http://schemas.openxmlformats.org/officeDocument/2006/relationships/customXml" Target="../ink/ink7611.xml"/><Relationship Id="rId166" Type="http://schemas.openxmlformats.org/officeDocument/2006/relationships/customXml" Target="../ink/ink7659.xml"/><Relationship Id="rId373" Type="http://schemas.openxmlformats.org/officeDocument/2006/relationships/image" Target="../media/image7378.png"/><Relationship Id="rId580" Type="http://schemas.openxmlformats.org/officeDocument/2006/relationships/customXml" Target="../ink/ink7866.xml"/><Relationship Id="rId801" Type="http://schemas.openxmlformats.org/officeDocument/2006/relationships/image" Target="../media/image7591.png"/><Relationship Id="rId1017" Type="http://schemas.openxmlformats.org/officeDocument/2006/relationships/image" Target="../media/image7698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7308.png"/><Relationship Id="rId440" Type="http://schemas.openxmlformats.org/officeDocument/2006/relationships/customXml" Target="../ink/ink7796.xml"/><Relationship Id="rId678" Type="http://schemas.openxmlformats.org/officeDocument/2006/relationships/customXml" Target="../ink/ink7915.xml"/><Relationship Id="rId885" Type="http://schemas.openxmlformats.org/officeDocument/2006/relationships/customXml" Target="../ink/ink8020.xml"/><Relationship Id="rId1070" Type="http://schemas.openxmlformats.org/officeDocument/2006/relationships/image" Target="../media/image7724.png"/><Relationship Id="rId28" Type="http://schemas.openxmlformats.org/officeDocument/2006/relationships/customXml" Target="../ink/ink7590.xml"/><Relationship Id="rId300" Type="http://schemas.openxmlformats.org/officeDocument/2006/relationships/customXml" Target="../ink/ink7726.xml"/><Relationship Id="rId538" Type="http://schemas.openxmlformats.org/officeDocument/2006/relationships/customXml" Target="../ink/ink7845.xml"/><Relationship Id="rId745" Type="http://schemas.openxmlformats.org/officeDocument/2006/relationships/image" Target="../media/image7564.png"/><Relationship Id="rId952" Type="http://schemas.openxmlformats.org/officeDocument/2006/relationships/image" Target="../media/image7666.png"/><Relationship Id="rId1168" Type="http://schemas.openxmlformats.org/officeDocument/2006/relationships/image" Target="../media/image7772.png"/><Relationship Id="rId81" Type="http://schemas.openxmlformats.org/officeDocument/2006/relationships/image" Target="../media/image7233.png"/><Relationship Id="rId177" Type="http://schemas.openxmlformats.org/officeDocument/2006/relationships/image" Target="../media/image7280.png"/><Relationship Id="rId384" Type="http://schemas.openxmlformats.org/officeDocument/2006/relationships/customXml" Target="../ink/ink7768.xml"/><Relationship Id="rId591" Type="http://schemas.openxmlformats.org/officeDocument/2006/relationships/image" Target="../media/image7487.png"/><Relationship Id="rId605" Type="http://schemas.openxmlformats.org/officeDocument/2006/relationships/image" Target="../media/image7494.png"/><Relationship Id="rId812" Type="http://schemas.openxmlformats.org/officeDocument/2006/relationships/customXml" Target="../ink/ink7983.xml"/><Relationship Id="rId1028" Type="http://schemas.openxmlformats.org/officeDocument/2006/relationships/image" Target="../media/image7703.png"/><Relationship Id="rId244" Type="http://schemas.openxmlformats.org/officeDocument/2006/relationships/customXml" Target="../ink/ink7698.xml"/><Relationship Id="rId689" Type="http://schemas.openxmlformats.org/officeDocument/2006/relationships/image" Target="../media/image7536.png"/><Relationship Id="rId896" Type="http://schemas.openxmlformats.org/officeDocument/2006/relationships/image" Target="../media/image7638.png"/><Relationship Id="rId1081" Type="http://schemas.openxmlformats.org/officeDocument/2006/relationships/customXml" Target="../ink/ink8119.xml"/><Relationship Id="rId39" Type="http://schemas.openxmlformats.org/officeDocument/2006/relationships/image" Target="../media/image7212.png"/><Relationship Id="rId451" Type="http://schemas.openxmlformats.org/officeDocument/2006/relationships/image" Target="../media/image7417.png"/><Relationship Id="rId549" Type="http://schemas.openxmlformats.org/officeDocument/2006/relationships/image" Target="../media/image7466.png"/><Relationship Id="rId756" Type="http://schemas.openxmlformats.org/officeDocument/2006/relationships/customXml" Target="../ink/ink7955.xml"/><Relationship Id="rId1179" Type="http://schemas.openxmlformats.org/officeDocument/2006/relationships/customXml" Target="../ink/ink8169.xml"/><Relationship Id="rId104" Type="http://schemas.openxmlformats.org/officeDocument/2006/relationships/customXml" Target="../ink/ink7628.xml"/><Relationship Id="rId188" Type="http://schemas.openxmlformats.org/officeDocument/2006/relationships/customXml" Target="../ink/ink7670.xml"/><Relationship Id="rId311" Type="http://schemas.openxmlformats.org/officeDocument/2006/relationships/image" Target="../media/image7347.png"/><Relationship Id="rId395" Type="http://schemas.openxmlformats.org/officeDocument/2006/relationships/image" Target="../media/image7389.png"/><Relationship Id="rId409" Type="http://schemas.openxmlformats.org/officeDocument/2006/relationships/image" Target="../media/image7396.png"/><Relationship Id="rId963" Type="http://schemas.openxmlformats.org/officeDocument/2006/relationships/customXml" Target="../ink/ink8059.xml"/><Relationship Id="rId1039" Type="http://schemas.openxmlformats.org/officeDocument/2006/relationships/customXml" Target="../ink/ink8098.xml"/><Relationship Id="rId92" Type="http://schemas.openxmlformats.org/officeDocument/2006/relationships/customXml" Target="../ink/ink7622.xml"/><Relationship Id="rId616" Type="http://schemas.openxmlformats.org/officeDocument/2006/relationships/customXml" Target="../ink/ink7884.xml"/><Relationship Id="rId823" Type="http://schemas.openxmlformats.org/officeDocument/2006/relationships/image" Target="../media/image7602.png"/><Relationship Id="rId255" Type="http://schemas.openxmlformats.org/officeDocument/2006/relationships/image" Target="../media/image7319.png"/><Relationship Id="rId462" Type="http://schemas.openxmlformats.org/officeDocument/2006/relationships/customXml" Target="../ink/ink7807.xml"/><Relationship Id="rId1092" Type="http://schemas.openxmlformats.org/officeDocument/2006/relationships/image" Target="../media/image7735.png"/><Relationship Id="rId1106" Type="http://schemas.openxmlformats.org/officeDocument/2006/relationships/customXml" Target="../ink/ink8132.xml"/><Relationship Id="rId115" Type="http://schemas.openxmlformats.org/officeDocument/2006/relationships/image" Target="../media/image7250.png"/><Relationship Id="rId322" Type="http://schemas.openxmlformats.org/officeDocument/2006/relationships/customXml" Target="../ink/ink7737.xml"/><Relationship Id="rId767" Type="http://schemas.openxmlformats.org/officeDocument/2006/relationships/image" Target="../media/image7574.png"/><Relationship Id="rId974" Type="http://schemas.openxmlformats.org/officeDocument/2006/relationships/image" Target="../media/image7677.png"/><Relationship Id="rId199" Type="http://schemas.openxmlformats.org/officeDocument/2006/relationships/image" Target="../media/image7291.png"/><Relationship Id="rId627" Type="http://schemas.openxmlformats.org/officeDocument/2006/relationships/image" Target="../media/image7505.png"/><Relationship Id="rId834" Type="http://schemas.openxmlformats.org/officeDocument/2006/relationships/customXml" Target="../ink/ink7994.xml"/><Relationship Id="rId266" Type="http://schemas.openxmlformats.org/officeDocument/2006/relationships/customXml" Target="../ink/ink7709.xml"/><Relationship Id="rId473" Type="http://schemas.openxmlformats.org/officeDocument/2006/relationships/image" Target="../media/image7428.png"/><Relationship Id="rId680" Type="http://schemas.openxmlformats.org/officeDocument/2006/relationships/customXml" Target="../ink/ink7916.xml"/><Relationship Id="rId901" Type="http://schemas.openxmlformats.org/officeDocument/2006/relationships/customXml" Target="../ink/ink8028.xml"/><Relationship Id="rId1117" Type="http://schemas.openxmlformats.org/officeDocument/2006/relationships/image" Target="../media/image7747.png"/><Relationship Id="rId30" Type="http://schemas.openxmlformats.org/officeDocument/2006/relationships/customXml" Target="../ink/ink7591.xml"/><Relationship Id="rId126" Type="http://schemas.openxmlformats.org/officeDocument/2006/relationships/customXml" Target="../ink/ink7639.xml"/><Relationship Id="rId333" Type="http://schemas.openxmlformats.org/officeDocument/2006/relationships/image" Target="../media/image7358.png"/><Relationship Id="rId540" Type="http://schemas.openxmlformats.org/officeDocument/2006/relationships/customXml" Target="../ink/ink7846.xml"/><Relationship Id="rId778" Type="http://schemas.openxmlformats.org/officeDocument/2006/relationships/customXml" Target="../ink/ink7966.xml"/><Relationship Id="rId985" Type="http://schemas.openxmlformats.org/officeDocument/2006/relationships/customXml" Target="../ink/ink8070.xml"/><Relationship Id="rId1170" Type="http://schemas.openxmlformats.org/officeDocument/2006/relationships/image" Target="../media/image7773.png"/><Relationship Id="rId638" Type="http://schemas.openxmlformats.org/officeDocument/2006/relationships/customXml" Target="../ink/ink7895.xml"/><Relationship Id="rId845" Type="http://schemas.openxmlformats.org/officeDocument/2006/relationships/image" Target="../media/image7613.png"/><Relationship Id="rId1030" Type="http://schemas.openxmlformats.org/officeDocument/2006/relationships/image" Target="../media/image7704.png"/><Relationship Id="rId277" Type="http://schemas.openxmlformats.org/officeDocument/2006/relationships/image" Target="../media/image7330.png"/><Relationship Id="rId400" Type="http://schemas.openxmlformats.org/officeDocument/2006/relationships/customXml" Target="../ink/ink7776.xml"/><Relationship Id="rId484" Type="http://schemas.openxmlformats.org/officeDocument/2006/relationships/customXml" Target="../ink/ink7818.xml"/><Relationship Id="rId705" Type="http://schemas.openxmlformats.org/officeDocument/2006/relationships/image" Target="../media/image7544.png"/><Relationship Id="rId1128" Type="http://schemas.openxmlformats.org/officeDocument/2006/relationships/image" Target="../media/image7752.png"/><Relationship Id="rId137" Type="http://schemas.openxmlformats.org/officeDocument/2006/relationships/image" Target="../media/image7261.png"/><Relationship Id="rId344" Type="http://schemas.openxmlformats.org/officeDocument/2006/relationships/customXml" Target="../ink/ink7748.xml"/><Relationship Id="rId691" Type="http://schemas.openxmlformats.org/officeDocument/2006/relationships/image" Target="../media/image7537.png"/><Relationship Id="rId789" Type="http://schemas.openxmlformats.org/officeDocument/2006/relationships/image" Target="../media/image7585.png"/><Relationship Id="rId912" Type="http://schemas.openxmlformats.org/officeDocument/2006/relationships/image" Target="../media/image7646.png"/><Relationship Id="rId996" Type="http://schemas.openxmlformats.org/officeDocument/2006/relationships/customXml" Target="../ink/ink8076.xml"/><Relationship Id="rId41" Type="http://schemas.openxmlformats.org/officeDocument/2006/relationships/image" Target="../media/image7213.png"/><Relationship Id="rId551" Type="http://schemas.openxmlformats.org/officeDocument/2006/relationships/image" Target="../media/image7467.png"/><Relationship Id="rId649" Type="http://schemas.openxmlformats.org/officeDocument/2006/relationships/image" Target="../media/image7516.png"/><Relationship Id="rId856" Type="http://schemas.openxmlformats.org/officeDocument/2006/relationships/customXml" Target="../ink/ink8005.xml"/><Relationship Id="rId1181" Type="http://schemas.openxmlformats.org/officeDocument/2006/relationships/customXml" Target="../ink/ink8170.xml"/><Relationship Id="rId190" Type="http://schemas.openxmlformats.org/officeDocument/2006/relationships/customXml" Target="../ink/ink7671.xml"/><Relationship Id="rId204" Type="http://schemas.openxmlformats.org/officeDocument/2006/relationships/customXml" Target="../ink/ink7678.xml"/><Relationship Id="rId288" Type="http://schemas.openxmlformats.org/officeDocument/2006/relationships/customXml" Target="../ink/ink7720.xml"/><Relationship Id="rId411" Type="http://schemas.openxmlformats.org/officeDocument/2006/relationships/image" Target="../media/image7397.png"/><Relationship Id="rId509" Type="http://schemas.openxmlformats.org/officeDocument/2006/relationships/image" Target="../media/image7446.png"/><Relationship Id="rId1041" Type="http://schemas.openxmlformats.org/officeDocument/2006/relationships/customXml" Target="../ink/ink8099.xml"/><Relationship Id="rId1139" Type="http://schemas.openxmlformats.org/officeDocument/2006/relationships/customXml" Target="../ink/ink8149.xml"/><Relationship Id="rId495" Type="http://schemas.openxmlformats.org/officeDocument/2006/relationships/image" Target="../media/image7439.png"/><Relationship Id="rId716" Type="http://schemas.openxmlformats.org/officeDocument/2006/relationships/customXml" Target="../ink/ink7934.xml"/><Relationship Id="rId923" Type="http://schemas.openxmlformats.org/officeDocument/2006/relationships/customXml" Target="../ink/ink8039.xml"/><Relationship Id="rId52" Type="http://schemas.openxmlformats.org/officeDocument/2006/relationships/customXml" Target="../ink/ink7602.xml"/><Relationship Id="rId148" Type="http://schemas.openxmlformats.org/officeDocument/2006/relationships/customXml" Target="../ink/ink7650.xml"/><Relationship Id="rId355" Type="http://schemas.openxmlformats.org/officeDocument/2006/relationships/image" Target="../media/image7369.png"/><Relationship Id="rId562" Type="http://schemas.openxmlformats.org/officeDocument/2006/relationships/customXml" Target="../ink/ink7857.xml"/><Relationship Id="rId1192" Type="http://schemas.openxmlformats.org/officeDocument/2006/relationships/image" Target="../media/image7784.png"/><Relationship Id="rId1206" Type="http://schemas.openxmlformats.org/officeDocument/2006/relationships/image" Target="../media/image7791.png"/><Relationship Id="rId215" Type="http://schemas.openxmlformats.org/officeDocument/2006/relationships/image" Target="../media/image7299.png"/><Relationship Id="rId422" Type="http://schemas.openxmlformats.org/officeDocument/2006/relationships/customXml" Target="../ink/ink7787.xml"/><Relationship Id="rId867" Type="http://schemas.openxmlformats.org/officeDocument/2006/relationships/customXml" Target="../ink/ink8011.xml"/><Relationship Id="rId1052" Type="http://schemas.openxmlformats.org/officeDocument/2006/relationships/image" Target="../media/image7715.png"/><Relationship Id="rId299" Type="http://schemas.openxmlformats.org/officeDocument/2006/relationships/image" Target="../media/image7341.png"/><Relationship Id="rId727" Type="http://schemas.openxmlformats.org/officeDocument/2006/relationships/image" Target="../media/image7555.png"/><Relationship Id="rId934" Type="http://schemas.openxmlformats.org/officeDocument/2006/relationships/image" Target="../media/image7657.png"/><Relationship Id="rId63" Type="http://schemas.openxmlformats.org/officeDocument/2006/relationships/image" Target="../media/image7224.png"/><Relationship Id="rId159" Type="http://schemas.openxmlformats.org/officeDocument/2006/relationships/image" Target="../media/image7272.png"/><Relationship Id="rId366" Type="http://schemas.openxmlformats.org/officeDocument/2006/relationships/customXml" Target="../ink/ink7759.xml"/><Relationship Id="rId573" Type="http://schemas.openxmlformats.org/officeDocument/2006/relationships/image" Target="../media/image7478.png"/><Relationship Id="rId780" Type="http://schemas.openxmlformats.org/officeDocument/2006/relationships/customXml" Target="../ink/ink7967.xml"/><Relationship Id="rId226" Type="http://schemas.openxmlformats.org/officeDocument/2006/relationships/customXml" Target="../ink/ink7689.xml"/><Relationship Id="rId433" Type="http://schemas.openxmlformats.org/officeDocument/2006/relationships/image" Target="../media/image7408.png"/><Relationship Id="rId878" Type="http://schemas.openxmlformats.org/officeDocument/2006/relationships/image" Target="../media/image7629.png"/><Relationship Id="rId1063" Type="http://schemas.openxmlformats.org/officeDocument/2006/relationships/customXml" Target="../ink/ink8110.xml"/><Relationship Id="rId640" Type="http://schemas.openxmlformats.org/officeDocument/2006/relationships/customXml" Target="../ink/ink7896.xml"/><Relationship Id="rId738" Type="http://schemas.openxmlformats.org/officeDocument/2006/relationships/customXml" Target="../ink/ink7945.xml"/><Relationship Id="rId945" Type="http://schemas.openxmlformats.org/officeDocument/2006/relationships/customXml" Target="../ink/ink8050.xml"/><Relationship Id="rId74" Type="http://schemas.openxmlformats.org/officeDocument/2006/relationships/customXml" Target="../ink/ink7613.xml"/><Relationship Id="rId377" Type="http://schemas.openxmlformats.org/officeDocument/2006/relationships/image" Target="../media/image7380.png"/><Relationship Id="rId500" Type="http://schemas.openxmlformats.org/officeDocument/2006/relationships/customXml" Target="../ink/ink7826.xml"/><Relationship Id="rId584" Type="http://schemas.openxmlformats.org/officeDocument/2006/relationships/customXml" Target="../ink/ink7868.xml"/><Relationship Id="rId805" Type="http://schemas.openxmlformats.org/officeDocument/2006/relationships/image" Target="../media/image7593.png"/><Relationship Id="rId1130" Type="http://schemas.openxmlformats.org/officeDocument/2006/relationships/image" Target="../media/image7753.png"/><Relationship Id="rId5" Type="http://schemas.openxmlformats.org/officeDocument/2006/relationships/image" Target="../media/image7195.png"/><Relationship Id="rId237" Type="http://schemas.openxmlformats.org/officeDocument/2006/relationships/image" Target="../media/image7310.png"/><Relationship Id="rId791" Type="http://schemas.openxmlformats.org/officeDocument/2006/relationships/image" Target="../media/image7586.png"/><Relationship Id="rId889" Type="http://schemas.openxmlformats.org/officeDocument/2006/relationships/customXml" Target="../ink/ink8022.xml"/><Relationship Id="rId1074" Type="http://schemas.openxmlformats.org/officeDocument/2006/relationships/image" Target="../media/image7726.png"/><Relationship Id="rId444" Type="http://schemas.openxmlformats.org/officeDocument/2006/relationships/customXml" Target="../ink/ink7798.xml"/><Relationship Id="rId651" Type="http://schemas.openxmlformats.org/officeDocument/2006/relationships/image" Target="../media/image7517.png"/><Relationship Id="rId749" Type="http://schemas.openxmlformats.org/officeDocument/2006/relationships/image" Target="../media/image7566.png"/><Relationship Id="rId290" Type="http://schemas.openxmlformats.org/officeDocument/2006/relationships/customXml" Target="../ink/ink7721.xml"/><Relationship Id="rId304" Type="http://schemas.openxmlformats.org/officeDocument/2006/relationships/customXml" Target="../ink/ink7728.xml"/><Relationship Id="rId388" Type="http://schemas.openxmlformats.org/officeDocument/2006/relationships/customXml" Target="../ink/ink7770.xml"/><Relationship Id="rId511" Type="http://schemas.openxmlformats.org/officeDocument/2006/relationships/image" Target="../media/image7447.png"/><Relationship Id="rId609" Type="http://schemas.openxmlformats.org/officeDocument/2006/relationships/image" Target="../media/image7496.png"/><Relationship Id="rId956" Type="http://schemas.openxmlformats.org/officeDocument/2006/relationships/image" Target="../media/image7668.png"/><Relationship Id="rId1141" Type="http://schemas.openxmlformats.org/officeDocument/2006/relationships/customXml" Target="../ink/ink8150.xml"/><Relationship Id="rId85" Type="http://schemas.openxmlformats.org/officeDocument/2006/relationships/image" Target="../media/image7235.png"/><Relationship Id="rId150" Type="http://schemas.openxmlformats.org/officeDocument/2006/relationships/customXml" Target="../ink/ink7651.xml"/><Relationship Id="rId595" Type="http://schemas.openxmlformats.org/officeDocument/2006/relationships/image" Target="../media/image7489.png"/><Relationship Id="rId816" Type="http://schemas.openxmlformats.org/officeDocument/2006/relationships/customXml" Target="../ink/ink7985.xml"/><Relationship Id="rId1001" Type="http://schemas.openxmlformats.org/officeDocument/2006/relationships/image" Target="../media/image7690.png"/><Relationship Id="rId248" Type="http://schemas.openxmlformats.org/officeDocument/2006/relationships/customXml" Target="../ink/ink7700.xml"/><Relationship Id="rId455" Type="http://schemas.openxmlformats.org/officeDocument/2006/relationships/image" Target="../media/image7419.png"/><Relationship Id="rId662" Type="http://schemas.openxmlformats.org/officeDocument/2006/relationships/customXml" Target="../ink/ink7907.xml"/><Relationship Id="rId1085" Type="http://schemas.openxmlformats.org/officeDocument/2006/relationships/customXml" Target="../ink/ink8121.xml"/><Relationship Id="rId12" Type="http://schemas.openxmlformats.org/officeDocument/2006/relationships/customXml" Target="../ink/ink7582.xml"/><Relationship Id="rId108" Type="http://schemas.openxmlformats.org/officeDocument/2006/relationships/customXml" Target="../ink/ink7630.xml"/><Relationship Id="rId315" Type="http://schemas.openxmlformats.org/officeDocument/2006/relationships/image" Target="../media/image7349.png"/><Relationship Id="rId522" Type="http://schemas.openxmlformats.org/officeDocument/2006/relationships/customXml" Target="../ink/ink7837.xml"/><Relationship Id="rId967" Type="http://schemas.openxmlformats.org/officeDocument/2006/relationships/customXml" Target="../ink/ink8061.xml"/><Relationship Id="rId1152" Type="http://schemas.openxmlformats.org/officeDocument/2006/relationships/image" Target="../media/image7764.png"/><Relationship Id="rId96" Type="http://schemas.openxmlformats.org/officeDocument/2006/relationships/customXml" Target="../ink/ink7624.xml"/><Relationship Id="rId161" Type="http://schemas.openxmlformats.org/officeDocument/2006/relationships/image" Target="../media/image7273.png"/><Relationship Id="rId399" Type="http://schemas.openxmlformats.org/officeDocument/2006/relationships/image" Target="../media/image7391.png"/><Relationship Id="rId827" Type="http://schemas.openxmlformats.org/officeDocument/2006/relationships/image" Target="../media/image7604.png"/><Relationship Id="rId1012" Type="http://schemas.openxmlformats.org/officeDocument/2006/relationships/customXml" Target="../ink/ink8084.xml"/><Relationship Id="rId259" Type="http://schemas.openxmlformats.org/officeDocument/2006/relationships/image" Target="../media/image7321.png"/><Relationship Id="rId466" Type="http://schemas.openxmlformats.org/officeDocument/2006/relationships/customXml" Target="../ink/ink7809.xml"/><Relationship Id="rId673" Type="http://schemas.openxmlformats.org/officeDocument/2006/relationships/image" Target="../media/image7528.png"/><Relationship Id="rId880" Type="http://schemas.openxmlformats.org/officeDocument/2006/relationships/image" Target="../media/image7630.png"/><Relationship Id="rId1096" Type="http://schemas.openxmlformats.org/officeDocument/2006/relationships/image" Target="../media/image7737.png"/><Relationship Id="rId23" Type="http://schemas.openxmlformats.org/officeDocument/2006/relationships/image" Target="../media/image7204.png"/><Relationship Id="rId119" Type="http://schemas.openxmlformats.org/officeDocument/2006/relationships/image" Target="../media/image7252.png"/><Relationship Id="rId326" Type="http://schemas.openxmlformats.org/officeDocument/2006/relationships/customXml" Target="../ink/ink7739.xml"/><Relationship Id="rId533" Type="http://schemas.openxmlformats.org/officeDocument/2006/relationships/image" Target="../media/image7458.png"/><Relationship Id="rId978" Type="http://schemas.openxmlformats.org/officeDocument/2006/relationships/image" Target="../media/image7679.png"/><Relationship Id="rId1163" Type="http://schemas.openxmlformats.org/officeDocument/2006/relationships/customXml" Target="../ink/ink8161.xml"/><Relationship Id="rId740" Type="http://schemas.openxmlformats.org/officeDocument/2006/relationships/customXml" Target="../ink/ink7946.xml"/><Relationship Id="rId838" Type="http://schemas.openxmlformats.org/officeDocument/2006/relationships/customXml" Target="../ink/ink7996.xml"/><Relationship Id="rId1023" Type="http://schemas.openxmlformats.org/officeDocument/2006/relationships/image" Target="../media/image7701.png"/><Relationship Id="rId172" Type="http://schemas.openxmlformats.org/officeDocument/2006/relationships/customXml" Target="../ink/ink7662.xml"/><Relationship Id="rId477" Type="http://schemas.openxmlformats.org/officeDocument/2006/relationships/image" Target="../media/image7430.png"/><Relationship Id="rId600" Type="http://schemas.openxmlformats.org/officeDocument/2006/relationships/customXml" Target="../ink/ink7876.xml"/><Relationship Id="rId684" Type="http://schemas.openxmlformats.org/officeDocument/2006/relationships/customXml" Target="../ink/ink7918.xml"/><Relationship Id="rId337" Type="http://schemas.openxmlformats.org/officeDocument/2006/relationships/image" Target="../media/image7360.png"/><Relationship Id="rId891" Type="http://schemas.openxmlformats.org/officeDocument/2006/relationships/customXml" Target="../ink/ink8023.xml"/><Relationship Id="rId905" Type="http://schemas.openxmlformats.org/officeDocument/2006/relationships/customXml" Target="../ink/ink8030.xml"/><Relationship Id="rId989" Type="http://schemas.openxmlformats.org/officeDocument/2006/relationships/customXml" Target="../ink/ink8072.xml"/><Relationship Id="rId34" Type="http://schemas.openxmlformats.org/officeDocument/2006/relationships/customXml" Target="../ink/ink7593.xml"/><Relationship Id="rId544" Type="http://schemas.openxmlformats.org/officeDocument/2006/relationships/customXml" Target="../ink/ink7848.xml"/><Relationship Id="rId751" Type="http://schemas.openxmlformats.org/officeDocument/2006/relationships/customXml" Target="../ink/ink7952.xml"/><Relationship Id="rId849" Type="http://schemas.openxmlformats.org/officeDocument/2006/relationships/image" Target="../media/image7615.png"/><Relationship Id="rId1174" Type="http://schemas.openxmlformats.org/officeDocument/2006/relationships/image" Target="../media/image7775.png"/><Relationship Id="rId183" Type="http://schemas.openxmlformats.org/officeDocument/2006/relationships/image" Target="../media/image7283.png"/><Relationship Id="rId390" Type="http://schemas.openxmlformats.org/officeDocument/2006/relationships/customXml" Target="../ink/ink7771.xml"/><Relationship Id="rId404" Type="http://schemas.openxmlformats.org/officeDocument/2006/relationships/customXml" Target="../ink/ink7778.xml"/><Relationship Id="rId611" Type="http://schemas.openxmlformats.org/officeDocument/2006/relationships/image" Target="../media/image7497.png"/><Relationship Id="rId1034" Type="http://schemas.openxmlformats.org/officeDocument/2006/relationships/image" Target="../media/image7706.png"/><Relationship Id="rId250" Type="http://schemas.openxmlformats.org/officeDocument/2006/relationships/customXml" Target="../ink/ink7701.xml"/><Relationship Id="rId488" Type="http://schemas.openxmlformats.org/officeDocument/2006/relationships/customXml" Target="../ink/ink7820.xml"/><Relationship Id="rId695" Type="http://schemas.openxmlformats.org/officeDocument/2006/relationships/image" Target="../media/image7539.png"/><Relationship Id="rId709" Type="http://schemas.openxmlformats.org/officeDocument/2006/relationships/image" Target="../media/image7546.png"/><Relationship Id="rId916" Type="http://schemas.openxmlformats.org/officeDocument/2006/relationships/image" Target="../media/image7648.png"/><Relationship Id="rId1101" Type="http://schemas.openxmlformats.org/officeDocument/2006/relationships/customXml" Target="../ink/ink8129.xml"/><Relationship Id="rId45" Type="http://schemas.openxmlformats.org/officeDocument/2006/relationships/image" Target="../media/image7215.png"/><Relationship Id="rId110" Type="http://schemas.openxmlformats.org/officeDocument/2006/relationships/customXml" Target="../ink/ink7631.xml"/><Relationship Id="rId348" Type="http://schemas.openxmlformats.org/officeDocument/2006/relationships/customXml" Target="../ink/ink7750.xml"/><Relationship Id="rId555" Type="http://schemas.openxmlformats.org/officeDocument/2006/relationships/image" Target="../media/image7469.png"/><Relationship Id="rId762" Type="http://schemas.openxmlformats.org/officeDocument/2006/relationships/customXml" Target="../ink/ink7958.xml"/><Relationship Id="rId1185" Type="http://schemas.openxmlformats.org/officeDocument/2006/relationships/customXml" Target="../ink/ink8172.xml"/><Relationship Id="rId194" Type="http://schemas.openxmlformats.org/officeDocument/2006/relationships/customXml" Target="../ink/ink7673.xml"/><Relationship Id="rId208" Type="http://schemas.openxmlformats.org/officeDocument/2006/relationships/customXml" Target="../ink/ink7680.xml"/><Relationship Id="rId415" Type="http://schemas.openxmlformats.org/officeDocument/2006/relationships/image" Target="../media/image7399.png"/><Relationship Id="rId622" Type="http://schemas.openxmlformats.org/officeDocument/2006/relationships/customXml" Target="../ink/ink7887.xml"/><Relationship Id="rId1045" Type="http://schemas.openxmlformats.org/officeDocument/2006/relationships/customXml" Target="../ink/ink8101.xml"/><Relationship Id="rId261" Type="http://schemas.openxmlformats.org/officeDocument/2006/relationships/image" Target="../media/image7322.png"/><Relationship Id="rId499" Type="http://schemas.openxmlformats.org/officeDocument/2006/relationships/image" Target="../media/image7441.png"/><Relationship Id="rId927" Type="http://schemas.openxmlformats.org/officeDocument/2006/relationships/customXml" Target="../ink/ink8041.xml"/><Relationship Id="rId1112" Type="http://schemas.openxmlformats.org/officeDocument/2006/relationships/customXml" Target="../ink/ink8135.xml"/><Relationship Id="rId56" Type="http://schemas.openxmlformats.org/officeDocument/2006/relationships/customXml" Target="../ink/ink7604.xml"/><Relationship Id="rId359" Type="http://schemas.openxmlformats.org/officeDocument/2006/relationships/image" Target="../media/image7371.png"/><Relationship Id="rId566" Type="http://schemas.openxmlformats.org/officeDocument/2006/relationships/customXml" Target="../ink/ink7859.xml"/><Relationship Id="rId773" Type="http://schemas.openxmlformats.org/officeDocument/2006/relationships/image" Target="../media/image7577.png"/><Relationship Id="rId1196" Type="http://schemas.openxmlformats.org/officeDocument/2006/relationships/image" Target="../media/image7786.png"/><Relationship Id="rId121" Type="http://schemas.openxmlformats.org/officeDocument/2006/relationships/image" Target="../media/image7253.png"/><Relationship Id="rId219" Type="http://schemas.openxmlformats.org/officeDocument/2006/relationships/image" Target="../media/image7301.png"/><Relationship Id="rId426" Type="http://schemas.openxmlformats.org/officeDocument/2006/relationships/customXml" Target="../ink/ink7789.xml"/><Relationship Id="rId633" Type="http://schemas.openxmlformats.org/officeDocument/2006/relationships/image" Target="../media/image7508.png"/><Relationship Id="rId980" Type="http://schemas.openxmlformats.org/officeDocument/2006/relationships/image" Target="../media/image7680.png"/><Relationship Id="rId1056" Type="http://schemas.openxmlformats.org/officeDocument/2006/relationships/image" Target="../media/image7717.png"/><Relationship Id="rId840" Type="http://schemas.openxmlformats.org/officeDocument/2006/relationships/customXml" Target="../ink/ink7997.xml"/><Relationship Id="rId938" Type="http://schemas.openxmlformats.org/officeDocument/2006/relationships/image" Target="../media/image7659.png"/><Relationship Id="rId67" Type="http://schemas.openxmlformats.org/officeDocument/2006/relationships/image" Target="../media/image7226.png"/><Relationship Id="rId272" Type="http://schemas.openxmlformats.org/officeDocument/2006/relationships/customXml" Target="../ink/ink7712.xml"/><Relationship Id="rId577" Type="http://schemas.openxmlformats.org/officeDocument/2006/relationships/image" Target="../media/image7480.png"/><Relationship Id="rId700" Type="http://schemas.openxmlformats.org/officeDocument/2006/relationships/customXml" Target="../ink/ink7926.xml"/><Relationship Id="rId1123" Type="http://schemas.openxmlformats.org/officeDocument/2006/relationships/image" Target="../media/image7750.png"/><Relationship Id="rId132" Type="http://schemas.openxmlformats.org/officeDocument/2006/relationships/customXml" Target="../ink/ink7642.xml"/><Relationship Id="rId784" Type="http://schemas.openxmlformats.org/officeDocument/2006/relationships/customXml" Target="../ink/ink7969.xml"/><Relationship Id="rId991" Type="http://schemas.openxmlformats.org/officeDocument/2006/relationships/customXml" Target="../ink/ink8073.xml"/><Relationship Id="rId1067" Type="http://schemas.openxmlformats.org/officeDocument/2006/relationships/customXml" Target="../ink/ink8112.xml"/><Relationship Id="rId437" Type="http://schemas.openxmlformats.org/officeDocument/2006/relationships/image" Target="../media/image7410.png"/><Relationship Id="rId644" Type="http://schemas.openxmlformats.org/officeDocument/2006/relationships/customXml" Target="../ink/ink7898.xml"/><Relationship Id="rId851" Type="http://schemas.openxmlformats.org/officeDocument/2006/relationships/image" Target="../media/image7616.png"/><Relationship Id="rId283" Type="http://schemas.openxmlformats.org/officeDocument/2006/relationships/image" Target="../media/image7333.png"/><Relationship Id="rId490" Type="http://schemas.openxmlformats.org/officeDocument/2006/relationships/customXml" Target="../ink/ink7821.xml"/><Relationship Id="rId504" Type="http://schemas.openxmlformats.org/officeDocument/2006/relationships/customXml" Target="../ink/ink7828.xml"/><Relationship Id="rId711" Type="http://schemas.openxmlformats.org/officeDocument/2006/relationships/image" Target="../media/image7547.png"/><Relationship Id="rId949" Type="http://schemas.openxmlformats.org/officeDocument/2006/relationships/customXml" Target="../ink/ink8052.xml"/><Relationship Id="rId1134" Type="http://schemas.openxmlformats.org/officeDocument/2006/relationships/image" Target="../media/image7755.png"/><Relationship Id="rId78" Type="http://schemas.openxmlformats.org/officeDocument/2006/relationships/customXml" Target="../ink/ink7615.xml"/><Relationship Id="rId143" Type="http://schemas.openxmlformats.org/officeDocument/2006/relationships/image" Target="../media/image7264.png"/><Relationship Id="rId350" Type="http://schemas.openxmlformats.org/officeDocument/2006/relationships/customXml" Target="../ink/ink7751.xml"/><Relationship Id="rId588" Type="http://schemas.openxmlformats.org/officeDocument/2006/relationships/customXml" Target="../ink/ink7870.xml"/><Relationship Id="rId795" Type="http://schemas.openxmlformats.org/officeDocument/2006/relationships/image" Target="../media/image7588.png"/><Relationship Id="rId809" Type="http://schemas.openxmlformats.org/officeDocument/2006/relationships/image" Target="../media/image7595.png"/><Relationship Id="rId1201" Type="http://schemas.openxmlformats.org/officeDocument/2006/relationships/customXml" Target="../ink/ink8180.xml"/><Relationship Id="rId9" Type="http://schemas.openxmlformats.org/officeDocument/2006/relationships/image" Target="../media/image7197.png"/><Relationship Id="rId210" Type="http://schemas.openxmlformats.org/officeDocument/2006/relationships/customXml" Target="../ink/ink7681.xml"/><Relationship Id="rId448" Type="http://schemas.openxmlformats.org/officeDocument/2006/relationships/customXml" Target="../ink/ink7800.xml"/><Relationship Id="rId655" Type="http://schemas.openxmlformats.org/officeDocument/2006/relationships/image" Target="../media/image7519.png"/><Relationship Id="rId862" Type="http://schemas.openxmlformats.org/officeDocument/2006/relationships/customXml" Target="../ink/ink8008.xml"/><Relationship Id="rId1078" Type="http://schemas.openxmlformats.org/officeDocument/2006/relationships/image" Target="../media/image7728.png"/><Relationship Id="rId294" Type="http://schemas.openxmlformats.org/officeDocument/2006/relationships/customXml" Target="../ink/ink7723.xml"/><Relationship Id="rId308" Type="http://schemas.openxmlformats.org/officeDocument/2006/relationships/customXml" Target="../ink/ink7730.xml"/><Relationship Id="rId515" Type="http://schemas.openxmlformats.org/officeDocument/2006/relationships/image" Target="../media/image7449.png"/><Relationship Id="rId722" Type="http://schemas.openxmlformats.org/officeDocument/2006/relationships/customXml" Target="../ink/ink7937.xml"/><Relationship Id="rId1145" Type="http://schemas.openxmlformats.org/officeDocument/2006/relationships/customXml" Target="../ink/ink8152.xml"/><Relationship Id="rId89" Type="http://schemas.openxmlformats.org/officeDocument/2006/relationships/image" Target="../media/image7237.png"/><Relationship Id="rId154" Type="http://schemas.openxmlformats.org/officeDocument/2006/relationships/customXml" Target="../ink/ink7653.xml"/><Relationship Id="rId361" Type="http://schemas.openxmlformats.org/officeDocument/2006/relationships/image" Target="../media/image7372.png"/><Relationship Id="rId599" Type="http://schemas.openxmlformats.org/officeDocument/2006/relationships/image" Target="../media/image7491.png"/><Relationship Id="rId1005" Type="http://schemas.openxmlformats.org/officeDocument/2006/relationships/image" Target="../media/image7692.png"/><Relationship Id="rId1212" Type="http://schemas.openxmlformats.org/officeDocument/2006/relationships/image" Target="../media/image7794.png"/><Relationship Id="rId459" Type="http://schemas.openxmlformats.org/officeDocument/2006/relationships/image" Target="../media/image7421.png"/><Relationship Id="rId666" Type="http://schemas.openxmlformats.org/officeDocument/2006/relationships/customXml" Target="../ink/ink7909.xml"/><Relationship Id="rId873" Type="http://schemas.openxmlformats.org/officeDocument/2006/relationships/customXml" Target="../ink/ink8014.xml"/><Relationship Id="rId1089" Type="http://schemas.openxmlformats.org/officeDocument/2006/relationships/customXml" Target="../ink/ink8123.xml"/><Relationship Id="rId16" Type="http://schemas.openxmlformats.org/officeDocument/2006/relationships/customXml" Target="../ink/ink7584.xml"/><Relationship Id="rId221" Type="http://schemas.openxmlformats.org/officeDocument/2006/relationships/image" Target="../media/image7302.png"/><Relationship Id="rId319" Type="http://schemas.openxmlformats.org/officeDocument/2006/relationships/image" Target="../media/image7351.png"/><Relationship Id="rId526" Type="http://schemas.openxmlformats.org/officeDocument/2006/relationships/customXml" Target="../ink/ink7839.xml"/><Relationship Id="rId1156" Type="http://schemas.openxmlformats.org/officeDocument/2006/relationships/image" Target="../media/image7766.png"/><Relationship Id="rId733" Type="http://schemas.openxmlformats.org/officeDocument/2006/relationships/image" Target="../media/image7558.png"/><Relationship Id="rId940" Type="http://schemas.openxmlformats.org/officeDocument/2006/relationships/image" Target="../media/image7660.png"/><Relationship Id="rId1016" Type="http://schemas.openxmlformats.org/officeDocument/2006/relationships/customXml" Target="../ink/ink8086.xml"/><Relationship Id="rId165" Type="http://schemas.openxmlformats.org/officeDocument/2006/relationships/image" Target="../media/image7275.png"/><Relationship Id="rId372" Type="http://schemas.openxmlformats.org/officeDocument/2006/relationships/customXml" Target="../ink/ink7762.xml"/><Relationship Id="rId677" Type="http://schemas.openxmlformats.org/officeDocument/2006/relationships/image" Target="../media/image7530.png"/><Relationship Id="rId800" Type="http://schemas.openxmlformats.org/officeDocument/2006/relationships/customXml" Target="../ink/ink7977.xml"/><Relationship Id="rId232" Type="http://schemas.openxmlformats.org/officeDocument/2006/relationships/customXml" Target="../ink/ink7692.xml"/><Relationship Id="rId884" Type="http://schemas.openxmlformats.org/officeDocument/2006/relationships/image" Target="../media/image7632.png"/><Relationship Id="rId27" Type="http://schemas.openxmlformats.org/officeDocument/2006/relationships/image" Target="../media/image7206.png"/><Relationship Id="rId537" Type="http://schemas.openxmlformats.org/officeDocument/2006/relationships/image" Target="../media/image7460.png"/><Relationship Id="rId744" Type="http://schemas.openxmlformats.org/officeDocument/2006/relationships/customXml" Target="../ink/ink7948.xml"/><Relationship Id="rId951" Type="http://schemas.openxmlformats.org/officeDocument/2006/relationships/customXml" Target="../ink/ink8053.xml"/><Relationship Id="rId1167" Type="http://schemas.openxmlformats.org/officeDocument/2006/relationships/customXml" Target="../ink/ink8163.xml"/><Relationship Id="rId80" Type="http://schemas.openxmlformats.org/officeDocument/2006/relationships/customXml" Target="../ink/ink7616.xml"/><Relationship Id="rId176" Type="http://schemas.openxmlformats.org/officeDocument/2006/relationships/customXml" Target="../ink/ink7664.xml"/><Relationship Id="rId383" Type="http://schemas.openxmlformats.org/officeDocument/2006/relationships/image" Target="../media/image7383.png"/><Relationship Id="rId590" Type="http://schemas.openxmlformats.org/officeDocument/2006/relationships/customXml" Target="../ink/ink7871.xml"/><Relationship Id="rId604" Type="http://schemas.openxmlformats.org/officeDocument/2006/relationships/customXml" Target="../ink/ink7878.xml"/><Relationship Id="rId811" Type="http://schemas.openxmlformats.org/officeDocument/2006/relationships/image" Target="../media/image7596.png"/><Relationship Id="rId1027" Type="http://schemas.openxmlformats.org/officeDocument/2006/relationships/customXml" Target="../ink/ink8092.xml"/><Relationship Id="rId243" Type="http://schemas.openxmlformats.org/officeDocument/2006/relationships/image" Target="../media/image7313.png"/><Relationship Id="rId450" Type="http://schemas.openxmlformats.org/officeDocument/2006/relationships/customXml" Target="../ink/ink7801.xml"/><Relationship Id="rId688" Type="http://schemas.openxmlformats.org/officeDocument/2006/relationships/customXml" Target="../ink/ink7920.xml"/><Relationship Id="rId895" Type="http://schemas.openxmlformats.org/officeDocument/2006/relationships/customXml" Target="../ink/ink8025.xml"/><Relationship Id="rId909" Type="http://schemas.openxmlformats.org/officeDocument/2006/relationships/customXml" Target="../ink/ink8032.xml"/><Relationship Id="rId1080" Type="http://schemas.openxmlformats.org/officeDocument/2006/relationships/image" Target="../media/image7729.png"/><Relationship Id="rId38" Type="http://schemas.openxmlformats.org/officeDocument/2006/relationships/customXml" Target="../ink/ink7595.xml"/><Relationship Id="rId103" Type="http://schemas.openxmlformats.org/officeDocument/2006/relationships/image" Target="../media/image7244.png"/><Relationship Id="rId310" Type="http://schemas.openxmlformats.org/officeDocument/2006/relationships/customXml" Target="../ink/ink7731.xml"/><Relationship Id="rId548" Type="http://schemas.openxmlformats.org/officeDocument/2006/relationships/customXml" Target="../ink/ink7850.xml"/><Relationship Id="rId755" Type="http://schemas.openxmlformats.org/officeDocument/2006/relationships/image" Target="../media/image7568.png"/><Relationship Id="rId962" Type="http://schemas.openxmlformats.org/officeDocument/2006/relationships/image" Target="../media/image7671.png"/><Relationship Id="rId1178" Type="http://schemas.openxmlformats.org/officeDocument/2006/relationships/image" Target="../media/image7777.png"/><Relationship Id="rId91" Type="http://schemas.openxmlformats.org/officeDocument/2006/relationships/image" Target="../media/image7238.png"/><Relationship Id="rId187" Type="http://schemas.openxmlformats.org/officeDocument/2006/relationships/image" Target="../media/image7285.png"/><Relationship Id="rId394" Type="http://schemas.openxmlformats.org/officeDocument/2006/relationships/customXml" Target="../ink/ink7773.xml"/><Relationship Id="rId408" Type="http://schemas.openxmlformats.org/officeDocument/2006/relationships/customXml" Target="../ink/ink7780.xml"/><Relationship Id="rId615" Type="http://schemas.openxmlformats.org/officeDocument/2006/relationships/image" Target="../media/image7499.png"/><Relationship Id="rId822" Type="http://schemas.openxmlformats.org/officeDocument/2006/relationships/customXml" Target="../ink/ink7988.xml"/><Relationship Id="rId1038" Type="http://schemas.openxmlformats.org/officeDocument/2006/relationships/image" Target="../media/image7708.png"/><Relationship Id="rId254" Type="http://schemas.openxmlformats.org/officeDocument/2006/relationships/customXml" Target="../ink/ink7703.xml"/><Relationship Id="rId699" Type="http://schemas.openxmlformats.org/officeDocument/2006/relationships/image" Target="../media/image7541.png"/><Relationship Id="rId1091" Type="http://schemas.openxmlformats.org/officeDocument/2006/relationships/customXml" Target="../ink/ink8124.xml"/><Relationship Id="rId1105" Type="http://schemas.openxmlformats.org/officeDocument/2006/relationships/image" Target="../media/image7741.png"/><Relationship Id="rId49" Type="http://schemas.openxmlformats.org/officeDocument/2006/relationships/image" Target="../media/image7217.png"/><Relationship Id="rId114" Type="http://schemas.openxmlformats.org/officeDocument/2006/relationships/customXml" Target="../ink/ink7633.xml"/><Relationship Id="rId461" Type="http://schemas.openxmlformats.org/officeDocument/2006/relationships/image" Target="../media/image7422.png"/><Relationship Id="rId559" Type="http://schemas.openxmlformats.org/officeDocument/2006/relationships/image" Target="../media/image7471.png"/><Relationship Id="rId766" Type="http://schemas.openxmlformats.org/officeDocument/2006/relationships/customXml" Target="../ink/ink7960.xml"/><Relationship Id="rId1189" Type="http://schemas.openxmlformats.org/officeDocument/2006/relationships/customXml" Target="../ink/ink8174.xml"/><Relationship Id="rId198" Type="http://schemas.openxmlformats.org/officeDocument/2006/relationships/customXml" Target="../ink/ink7675.xml"/><Relationship Id="rId321" Type="http://schemas.openxmlformats.org/officeDocument/2006/relationships/image" Target="../media/image7352.png"/><Relationship Id="rId419" Type="http://schemas.openxmlformats.org/officeDocument/2006/relationships/image" Target="../media/image7401.png"/><Relationship Id="rId626" Type="http://schemas.openxmlformats.org/officeDocument/2006/relationships/customXml" Target="../ink/ink7889.xml"/><Relationship Id="rId973" Type="http://schemas.openxmlformats.org/officeDocument/2006/relationships/customXml" Target="../ink/ink8064.xml"/><Relationship Id="rId1049" Type="http://schemas.openxmlformats.org/officeDocument/2006/relationships/customXml" Target="../ink/ink8103.xml"/><Relationship Id="rId833" Type="http://schemas.openxmlformats.org/officeDocument/2006/relationships/image" Target="../media/image7607.png"/><Relationship Id="rId1116" Type="http://schemas.openxmlformats.org/officeDocument/2006/relationships/customXml" Target="../ink/ink8137.xml"/><Relationship Id="rId265" Type="http://schemas.openxmlformats.org/officeDocument/2006/relationships/image" Target="../media/image7324.png"/><Relationship Id="rId472" Type="http://schemas.openxmlformats.org/officeDocument/2006/relationships/customXml" Target="../ink/ink7812.xml"/><Relationship Id="rId900" Type="http://schemas.openxmlformats.org/officeDocument/2006/relationships/image" Target="../media/image7640.png"/><Relationship Id="rId125" Type="http://schemas.openxmlformats.org/officeDocument/2006/relationships/image" Target="../media/image7255.png"/><Relationship Id="rId332" Type="http://schemas.openxmlformats.org/officeDocument/2006/relationships/customXml" Target="../ink/ink7742.xml"/><Relationship Id="rId777" Type="http://schemas.openxmlformats.org/officeDocument/2006/relationships/image" Target="../media/image7579.png"/><Relationship Id="rId984" Type="http://schemas.openxmlformats.org/officeDocument/2006/relationships/image" Target="../media/image7682.png"/><Relationship Id="rId637" Type="http://schemas.openxmlformats.org/officeDocument/2006/relationships/image" Target="../media/image7510.png"/><Relationship Id="rId844" Type="http://schemas.openxmlformats.org/officeDocument/2006/relationships/customXml" Target="../ink/ink7999.xml"/><Relationship Id="rId276" Type="http://schemas.openxmlformats.org/officeDocument/2006/relationships/customXml" Target="../ink/ink7714.xml"/><Relationship Id="rId483" Type="http://schemas.openxmlformats.org/officeDocument/2006/relationships/image" Target="../media/image7433.png"/><Relationship Id="rId690" Type="http://schemas.openxmlformats.org/officeDocument/2006/relationships/customXml" Target="../ink/ink7921.xml"/><Relationship Id="rId704" Type="http://schemas.openxmlformats.org/officeDocument/2006/relationships/customXml" Target="../ink/ink7928.xml"/><Relationship Id="rId911" Type="http://schemas.openxmlformats.org/officeDocument/2006/relationships/customXml" Target="../ink/ink8033.xml"/><Relationship Id="rId1127" Type="http://schemas.openxmlformats.org/officeDocument/2006/relationships/customXml" Target="../ink/ink8143.xml"/><Relationship Id="rId40" Type="http://schemas.openxmlformats.org/officeDocument/2006/relationships/customXml" Target="../ink/ink7596.xml"/><Relationship Id="rId136" Type="http://schemas.openxmlformats.org/officeDocument/2006/relationships/customXml" Target="../ink/ink7644.xml"/><Relationship Id="rId343" Type="http://schemas.openxmlformats.org/officeDocument/2006/relationships/image" Target="../media/image7363.png"/><Relationship Id="rId550" Type="http://schemas.openxmlformats.org/officeDocument/2006/relationships/customXml" Target="../ink/ink7851.xml"/><Relationship Id="rId788" Type="http://schemas.openxmlformats.org/officeDocument/2006/relationships/customXml" Target="../ink/ink7971.xml"/><Relationship Id="rId995" Type="http://schemas.openxmlformats.org/officeDocument/2006/relationships/image" Target="../media/image7687.png"/><Relationship Id="rId1180" Type="http://schemas.openxmlformats.org/officeDocument/2006/relationships/image" Target="../media/image7778.png"/><Relationship Id="rId203" Type="http://schemas.openxmlformats.org/officeDocument/2006/relationships/image" Target="../media/image7293.png"/><Relationship Id="rId648" Type="http://schemas.openxmlformats.org/officeDocument/2006/relationships/customXml" Target="../ink/ink7900.xml"/><Relationship Id="rId855" Type="http://schemas.openxmlformats.org/officeDocument/2006/relationships/image" Target="../media/image7618.png"/><Relationship Id="rId1040" Type="http://schemas.openxmlformats.org/officeDocument/2006/relationships/image" Target="../media/image7709.png"/><Relationship Id="rId287" Type="http://schemas.openxmlformats.org/officeDocument/2006/relationships/image" Target="../media/image7335.png"/><Relationship Id="rId410" Type="http://schemas.openxmlformats.org/officeDocument/2006/relationships/customXml" Target="../ink/ink7781.xml"/><Relationship Id="rId494" Type="http://schemas.openxmlformats.org/officeDocument/2006/relationships/customXml" Target="../ink/ink7823.xml"/><Relationship Id="rId508" Type="http://schemas.openxmlformats.org/officeDocument/2006/relationships/customXml" Target="../ink/ink7830.xml"/><Relationship Id="rId715" Type="http://schemas.openxmlformats.org/officeDocument/2006/relationships/image" Target="../media/image7549.png"/><Relationship Id="rId922" Type="http://schemas.openxmlformats.org/officeDocument/2006/relationships/image" Target="../media/image7651.png"/><Relationship Id="rId1138" Type="http://schemas.openxmlformats.org/officeDocument/2006/relationships/image" Target="../media/image7757.png"/><Relationship Id="rId147" Type="http://schemas.openxmlformats.org/officeDocument/2006/relationships/image" Target="../media/image7266.png"/><Relationship Id="rId354" Type="http://schemas.openxmlformats.org/officeDocument/2006/relationships/customXml" Target="../ink/ink7753.xml"/><Relationship Id="rId799" Type="http://schemas.openxmlformats.org/officeDocument/2006/relationships/image" Target="../media/image7590.png"/><Relationship Id="rId1191" Type="http://schemas.openxmlformats.org/officeDocument/2006/relationships/customXml" Target="../ink/ink8175.xml"/><Relationship Id="rId1205" Type="http://schemas.openxmlformats.org/officeDocument/2006/relationships/customXml" Target="../ink/ink8182.xml"/><Relationship Id="rId51" Type="http://schemas.openxmlformats.org/officeDocument/2006/relationships/image" Target="../media/image7218.png"/><Relationship Id="rId561" Type="http://schemas.openxmlformats.org/officeDocument/2006/relationships/image" Target="../media/image7472.png"/><Relationship Id="rId659" Type="http://schemas.openxmlformats.org/officeDocument/2006/relationships/image" Target="../media/image7521.png"/><Relationship Id="rId866" Type="http://schemas.openxmlformats.org/officeDocument/2006/relationships/image" Target="../media/image7623.png"/><Relationship Id="rId214" Type="http://schemas.openxmlformats.org/officeDocument/2006/relationships/customXml" Target="../ink/ink7683.xml"/><Relationship Id="rId298" Type="http://schemas.openxmlformats.org/officeDocument/2006/relationships/customXml" Target="../ink/ink7725.xml"/><Relationship Id="rId421" Type="http://schemas.openxmlformats.org/officeDocument/2006/relationships/image" Target="../media/image7402.png"/><Relationship Id="rId519" Type="http://schemas.openxmlformats.org/officeDocument/2006/relationships/image" Target="../media/image7451.png"/><Relationship Id="rId1051" Type="http://schemas.openxmlformats.org/officeDocument/2006/relationships/customXml" Target="../ink/ink8104.xml"/><Relationship Id="rId1149" Type="http://schemas.openxmlformats.org/officeDocument/2006/relationships/customXml" Target="../ink/ink8154.xml"/><Relationship Id="rId158" Type="http://schemas.openxmlformats.org/officeDocument/2006/relationships/customXml" Target="../ink/ink7655.xml"/><Relationship Id="rId726" Type="http://schemas.openxmlformats.org/officeDocument/2006/relationships/customXml" Target="../ink/ink7939.xml"/><Relationship Id="rId933" Type="http://schemas.openxmlformats.org/officeDocument/2006/relationships/customXml" Target="../ink/ink8044.xml"/><Relationship Id="rId1009" Type="http://schemas.openxmlformats.org/officeDocument/2006/relationships/image" Target="../media/image7694.png"/><Relationship Id="rId62" Type="http://schemas.openxmlformats.org/officeDocument/2006/relationships/customXml" Target="../ink/ink7607.xml"/><Relationship Id="rId365" Type="http://schemas.openxmlformats.org/officeDocument/2006/relationships/image" Target="../media/image7374.png"/><Relationship Id="rId572" Type="http://schemas.openxmlformats.org/officeDocument/2006/relationships/customXml" Target="../ink/ink7862.xml"/><Relationship Id="rId225" Type="http://schemas.openxmlformats.org/officeDocument/2006/relationships/image" Target="../media/image7304.png"/><Relationship Id="rId432" Type="http://schemas.openxmlformats.org/officeDocument/2006/relationships/customXml" Target="../ink/ink7792.xml"/><Relationship Id="rId877" Type="http://schemas.openxmlformats.org/officeDocument/2006/relationships/customXml" Target="../ink/ink8016.xml"/><Relationship Id="rId1062" Type="http://schemas.openxmlformats.org/officeDocument/2006/relationships/image" Target="../media/image7720.png"/><Relationship Id="rId737" Type="http://schemas.openxmlformats.org/officeDocument/2006/relationships/image" Target="../media/image7560.png"/><Relationship Id="rId944" Type="http://schemas.openxmlformats.org/officeDocument/2006/relationships/image" Target="../media/image7662.png"/><Relationship Id="rId73" Type="http://schemas.openxmlformats.org/officeDocument/2006/relationships/image" Target="../media/image7229.png"/><Relationship Id="rId169" Type="http://schemas.openxmlformats.org/officeDocument/2006/relationships/image" Target="../media/image7277.png"/><Relationship Id="rId376" Type="http://schemas.openxmlformats.org/officeDocument/2006/relationships/customXml" Target="../ink/ink7764.xml"/><Relationship Id="rId583" Type="http://schemas.openxmlformats.org/officeDocument/2006/relationships/image" Target="../media/image7483.png"/><Relationship Id="rId790" Type="http://schemas.openxmlformats.org/officeDocument/2006/relationships/customXml" Target="../ink/ink7972.xml"/><Relationship Id="rId804" Type="http://schemas.openxmlformats.org/officeDocument/2006/relationships/customXml" Target="../ink/ink7979.xml"/><Relationship Id="rId4" Type="http://schemas.openxmlformats.org/officeDocument/2006/relationships/customXml" Target="../ink/ink7578.xml"/><Relationship Id="rId236" Type="http://schemas.openxmlformats.org/officeDocument/2006/relationships/customXml" Target="../ink/ink7694.xml"/><Relationship Id="rId443" Type="http://schemas.openxmlformats.org/officeDocument/2006/relationships/image" Target="../media/image7413.png"/><Relationship Id="rId650" Type="http://schemas.openxmlformats.org/officeDocument/2006/relationships/customXml" Target="../ink/ink7901.xml"/><Relationship Id="rId888" Type="http://schemas.openxmlformats.org/officeDocument/2006/relationships/image" Target="../media/image7634.png"/><Relationship Id="rId1073" Type="http://schemas.openxmlformats.org/officeDocument/2006/relationships/customXml" Target="../ink/ink8115.xml"/><Relationship Id="rId303" Type="http://schemas.openxmlformats.org/officeDocument/2006/relationships/image" Target="../media/image7343.png"/><Relationship Id="rId748" Type="http://schemas.openxmlformats.org/officeDocument/2006/relationships/customXml" Target="../ink/ink7950.xml"/><Relationship Id="rId955" Type="http://schemas.openxmlformats.org/officeDocument/2006/relationships/customXml" Target="../ink/ink8055.xml"/><Relationship Id="rId1140" Type="http://schemas.openxmlformats.org/officeDocument/2006/relationships/image" Target="../media/image7758.png"/><Relationship Id="rId84" Type="http://schemas.openxmlformats.org/officeDocument/2006/relationships/customXml" Target="../ink/ink7618.xml"/><Relationship Id="rId387" Type="http://schemas.openxmlformats.org/officeDocument/2006/relationships/image" Target="../media/image7385.png"/><Relationship Id="rId510" Type="http://schemas.openxmlformats.org/officeDocument/2006/relationships/customXml" Target="../ink/ink7831.xml"/><Relationship Id="rId594" Type="http://schemas.openxmlformats.org/officeDocument/2006/relationships/customXml" Target="../ink/ink7873.xml"/><Relationship Id="rId608" Type="http://schemas.openxmlformats.org/officeDocument/2006/relationships/customXml" Target="../ink/ink7880.xml"/><Relationship Id="rId815" Type="http://schemas.openxmlformats.org/officeDocument/2006/relationships/image" Target="../media/image7598.png"/><Relationship Id="rId247" Type="http://schemas.openxmlformats.org/officeDocument/2006/relationships/image" Target="../media/image7315.png"/><Relationship Id="rId899" Type="http://schemas.openxmlformats.org/officeDocument/2006/relationships/customXml" Target="../ink/ink8027.xml"/><Relationship Id="rId1000" Type="http://schemas.openxmlformats.org/officeDocument/2006/relationships/customXml" Target="../ink/ink8078.xml"/><Relationship Id="rId1084" Type="http://schemas.openxmlformats.org/officeDocument/2006/relationships/image" Target="../media/image7731.png"/><Relationship Id="rId107" Type="http://schemas.openxmlformats.org/officeDocument/2006/relationships/image" Target="../media/image7246.png"/><Relationship Id="rId454" Type="http://schemas.openxmlformats.org/officeDocument/2006/relationships/customXml" Target="../ink/ink7803.xml"/><Relationship Id="rId661" Type="http://schemas.openxmlformats.org/officeDocument/2006/relationships/image" Target="../media/image7522.png"/><Relationship Id="rId759" Type="http://schemas.openxmlformats.org/officeDocument/2006/relationships/image" Target="../media/image7570.png"/><Relationship Id="rId966" Type="http://schemas.openxmlformats.org/officeDocument/2006/relationships/image" Target="../media/image7673.png"/><Relationship Id="rId11" Type="http://schemas.openxmlformats.org/officeDocument/2006/relationships/image" Target="../media/image7198.png"/><Relationship Id="rId314" Type="http://schemas.openxmlformats.org/officeDocument/2006/relationships/customXml" Target="../ink/ink7733.xml"/><Relationship Id="rId398" Type="http://schemas.openxmlformats.org/officeDocument/2006/relationships/customXml" Target="../ink/ink7775.xml"/><Relationship Id="rId521" Type="http://schemas.openxmlformats.org/officeDocument/2006/relationships/image" Target="../media/image7452.png"/><Relationship Id="rId619" Type="http://schemas.openxmlformats.org/officeDocument/2006/relationships/image" Target="../media/image7501.png"/><Relationship Id="rId1151" Type="http://schemas.openxmlformats.org/officeDocument/2006/relationships/customXml" Target="../ink/ink8155.xml"/><Relationship Id="rId95" Type="http://schemas.openxmlformats.org/officeDocument/2006/relationships/image" Target="../media/image7240.png"/><Relationship Id="rId160" Type="http://schemas.openxmlformats.org/officeDocument/2006/relationships/customXml" Target="../ink/ink7656.xml"/><Relationship Id="rId826" Type="http://schemas.openxmlformats.org/officeDocument/2006/relationships/customXml" Target="../ink/ink7990.xml"/><Relationship Id="rId1011" Type="http://schemas.openxmlformats.org/officeDocument/2006/relationships/image" Target="../media/image7695.png"/><Relationship Id="rId1109" Type="http://schemas.openxmlformats.org/officeDocument/2006/relationships/image" Target="../media/image7743.png"/><Relationship Id="rId258" Type="http://schemas.openxmlformats.org/officeDocument/2006/relationships/customXml" Target="../ink/ink7705.xml"/><Relationship Id="rId465" Type="http://schemas.openxmlformats.org/officeDocument/2006/relationships/image" Target="../media/image7424.png"/><Relationship Id="rId672" Type="http://schemas.openxmlformats.org/officeDocument/2006/relationships/customXml" Target="../ink/ink7912.xml"/><Relationship Id="rId1095" Type="http://schemas.openxmlformats.org/officeDocument/2006/relationships/customXml" Target="../ink/ink8126.xml"/><Relationship Id="rId22" Type="http://schemas.openxmlformats.org/officeDocument/2006/relationships/customXml" Target="../ink/ink7587.xml"/><Relationship Id="rId118" Type="http://schemas.openxmlformats.org/officeDocument/2006/relationships/customXml" Target="../ink/ink7635.xml"/><Relationship Id="rId325" Type="http://schemas.openxmlformats.org/officeDocument/2006/relationships/image" Target="../media/image7354.png"/><Relationship Id="rId532" Type="http://schemas.openxmlformats.org/officeDocument/2006/relationships/customXml" Target="../ink/ink7842.xml"/><Relationship Id="rId977" Type="http://schemas.openxmlformats.org/officeDocument/2006/relationships/customXml" Target="../ink/ink8066.xml"/><Relationship Id="rId1162" Type="http://schemas.openxmlformats.org/officeDocument/2006/relationships/image" Target="../media/image7769.png"/><Relationship Id="rId171" Type="http://schemas.openxmlformats.org/officeDocument/2006/relationships/image" Target="../media/image6665.png"/><Relationship Id="rId837" Type="http://schemas.openxmlformats.org/officeDocument/2006/relationships/image" Target="../media/image7609.png"/><Relationship Id="rId1022" Type="http://schemas.openxmlformats.org/officeDocument/2006/relationships/customXml" Target="../ink/ink8089.xml"/><Relationship Id="rId269" Type="http://schemas.openxmlformats.org/officeDocument/2006/relationships/image" Target="../media/image7326.png"/><Relationship Id="rId476" Type="http://schemas.openxmlformats.org/officeDocument/2006/relationships/customXml" Target="../ink/ink7814.xml"/><Relationship Id="rId683" Type="http://schemas.openxmlformats.org/officeDocument/2006/relationships/image" Target="../media/image7533.png"/><Relationship Id="rId890" Type="http://schemas.openxmlformats.org/officeDocument/2006/relationships/image" Target="../media/image7635.png"/><Relationship Id="rId904" Type="http://schemas.openxmlformats.org/officeDocument/2006/relationships/image" Target="../media/image7642.png"/><Relationship Id="rId33" Type="http://schemas.openxmlformats.org/officeDocument/2006/relationships/image" Target="../media/image7209.png"/><Relationship Id="rId129" Type="http://schemas.openxmlformats.org/officeDocument/2006/relationships/image" Target="../media/image7257.png"/><Relationship Id="rId336" Type="http://schemas.openxmlformats.org/officeDocument/2006/relationships/customXml" Target="../ink/ink7744.xml"/><Relationship Id="rId543" Type="http://schemas.openxmlformats.org/officeDocument/2006/relationships/image" Target="../media/image7463.png"/><Relationship Id="rId988" Type="http://schemas.openxmlformats.org/officeDocument/2006/relationships/image" Target="../media/image7684.png"/><Relationship Id="rId1173" Type="http://schemas.openxmlformats.org/officeDocument/2006/relationships/customXml" Target="../ink/ink8166.xml"/><Relationship Id="rId182" Type="http://schemas.openxmlformats.org/officeDocument/2006/relationships/customXml" Target="../ink/ink7667.xml"/><Relationship Id="rId403" Type="http://schemas.openxmlformats.org/officeDocument/2006/relationships/image" Target="../media/image7393.png"/><Relationship Id="rId750" Type="http://schemas.openxmlformats.org/officeDocument/2006/relationships/customXml" Target="../ink/ink7951.xml"/><Relationship Id="rId848" Type="http://schemas.openxmlformats.org/officeDocument/2006/relationships/customXml" Target="../ink/ink8001.xml"/><Relationship Id="rId1033" Type="http://schemas.openxmlformats.org/officeDocument/2006/relationships/customXml" Target="../ink/ink8095.xml"/><Relationship Id="rId487" Type="http://schemas.openxmlformats.org/officeDocument/2006/relationships/image" Target="../media/image7435.png"/><Relationship Id="rId610" Type="http://schemas.openxmlformats.org/officeDocument/2006/relationships/customXml" Target="../ink/ink7881.xml"/><Relationship Id="rId694" Type="http://schemas.openxmlformats.org/officeDocument/2006/relationships/customXml" Target="../ink/ink7923.xml"/><Relationship Id="rId708" Type="http://schemas.openxmlformats.org/officeDocument/2006/relationships/customXml" Target="../ink/ink7930.xml"/><Relationship Id="rId915" Type="http://schemas.openxmlformats.org/officeDocument/2006/relationships/customXml" Target="../ink/ink8035.xml"/><Relationship Id="rId347" Type="http://schemas.openxmlformats.org/officeDocument/2006/relationships/image" Target="../media/image7365.png"/><Relationship Id="rId999" Type="http://schemas.openxmlformats.org/officeDocument/2006/relationships/image" Target="../media/image7689.png"/><Relationship Id="rId1100" Type="http://schemas.openxmlformats.org/officeDocument/2006/relationships/image" Target="../media/image7739.png"/><Relationship Id="rId1184" Type="http://schemas.openxmlformats.org/officeDocument/2006/relationships/image" Target="../media/image7780.png"/><Relationship Id="rId44" Type="http://schemas.openxmlformats.org/officeDocument/2006/relationships/customXml" Target="../ink/ink7598.xml"/><Relationship Id="rId554" Type="http://schemas.openxmlformats.org/officeDocument/2006/relationships/customXml" Target="../ink/ink7853.xml"/><Relationship Id="rId761" Type="http://schemas.openxmlformats.org/officeDocument/2006/relationships/image" Target="../media/image7571.png"/><Relationship Id="rId859" Type="http://schemas.openxmlformats.org/officeDocument/2006/relationships/image" Target="../media/image7620.png"/><Relationship Id="rId193" Type="http://schemas.openxmlformats.org/officeDocument/2006/relationships/image" Target="../media/image7288.png"/><Relationship Id="rId207" Type="http://schemas.openxmlformats.org/officeDocument/2006/relationships/image" Target="../media/image7295.png"/><Relationship Id="rId414" Type="http://schemas.openxmlformats.org/officeDocument/2006/relationships/customXml" Target="../ink/ink7783.xml"/><Relationship Id="rId498" Type="http://schemas.openxmlformats.org/officeDocument/2006/relationships/customXml" Target="../ink/ink7825.xml"/><Relationship Id="rId621" Type="http://schemas.openxmlformats.org/officeDocument/2006/relationships/image" Target="../media/image7502.png"/><Relationship Id="rId1044" Type="http://schemas.openxmlformats.org/officeDocument/2006/relationships/image" Target="../media/image7711.png"/><Relationship Id="rId260" Type="http://schemas.openxmlformats.org/officeDocument/2006/relationships/customXml" Target="../ink/ink7706.xml"/><Relationship Id="rId719" Type="http://schemas.openxmlformats.org/officeDocument/2006/relationships/image" Target="../media/image7551.png"/><Relationship Id="rId926" Type="http://schemas.openxmlformats.org/officeDocument/2006/relationships/image" Target="../media/image7653.png"/><Relationship Id="rId1111" Type="http://schemas.openxmlformats.org/officeDocument/2006/relationships/image" Target="../media/image7744.png"/><Relationship Id="rId55" Type="http://schemas.openxmlformats.org/officeDocument/2006/relationships/image" Target="../media/image7220.png"/><Relationship Id="rId120" Type="http://schemas.openxmlformats.org/officeDocument/2006/relationships/customXml" Target="../ink/ink7636.xml"/><Relationship Id="rId358" Type="http://schemas.openxmlformats.org/officeDocument/2006/relationships/customXml" Target="../ink/ink7755.xml"/><Relationship Id="rId565" Type="http://schemas.openxmlformats.org/officeDocument/2006/relationships/image" Target="../media/image7474.png"/><Relationship Id="rId772" Type="http://schemas.openxmlformats.org/officeDocument/2006/relationships/customXml" Target="../ink/ink7963.xml"/><Relationship Id="rId1195" Type="http://schemas.openxmlformats.org/officeDocument/2006/relationships/customXml" Target="../ink/ink8177.xml"/><Relationship Id="rId1209" Type="http://schemas.openxmlformats.org/officeDocument/2006/relationships/customXml" Target="../ink/ink8184.xml"/><Relationship Id="rId218" Type="http://schemas.openxmlformats.org/officeDocument/2006/relationships/customXml" Target="../ink/ink7685.xml"/><Relationship Id="rId425" Type="http://schemas.openxmlformats.org/officeDocument/2006/relationships/image" Target="../media/image7404.png"/><Relationship Id="rId632" Type="http://schemas.openxmlformats.org/officeDocument/2006/relationships/customXml" Target="../ink/ink7892.xml"/><Relationship Id="rId1055" Type="http://schemas.openxmlformats.org/officeDocument/2006/relationships/customXml" Target="../ink/ink8106.xml"/><Relationship Id="rId271" Type="http://schemas.openxmlformats.org/officeDocument/2006/relationships/image" Target="../media/image7327.png"/><Relationship Id="rId937" Type="http://schemas.openxmlformats.org/officeDocument/2006/relationships/customXml" Target="../ink/ink8046.xml"/><Relationship Id="rId1122" Type="http://schemas.openxmlformats.org/officeDocument/2006/relationships/customXml" Target="../ink/ink8140.xml"/><Relationship Id="rId66" Type="http://schemas.openxmlformats.org/officeDocument/2006/relationships/customXml" Target="../ink/ink7609.xml"/><Relationship Id="rId131" Type="http://schemas.openxmlformats.org/officeDocument/2006/relationships/image" Target="../media/image7258.png"/><Relationship Id="rId369" Type="http://schemas.openxmlformats.org/officeDocument/2006/relationships/image" Target="../media/image7376.png"/><Relationship Id="rId576" Type="http://schemas.openxmlformats.org/officeDocument/2006/relationships/customXml" Target="../ink/ink7864.xml"/><Relationship Id="rId783" Type="http://schemas.openxmlformats.org/officeDocument/2006/relationships/image" Target="../media/image7582.png"/><Relationship Id="rId990" Type="http://schemas.openxmlformats.org/officeDocument/2006/relationships/image" Target="../media/image7685.png"/><Relationship Id="rId229" Type="http://schemas.openxmlformats.org/officeDocument/2006/relationships/image" Target="../media/image7306.png"/><Relationship Id="rId436" Type="http://schemas.openxmlformats.org/officeDocument/2006/relationships/customXml" Target="../ink/ink7794.xml"/><Relationship Id="rId643" Type="http://schemas.openxmlformats.org/officeDocument/2006/relationships/image" Target="../media/image7513.png"/><Relationship Id="rId1066" Type="http://schemas.openxmlformats.org/officeDocument/2006/relationships/image" Target="../media/image7722.png"/><Relationship Id="rId850" Type="http://schemas.openxmlformats.org/officeDocument/2006/relationships/customXml" Target="../ink/ink8002.xml"/><Relationship Id="rId948" Type="http://schemas.openxmlformats.org/officeDocument/2006/relationships/image" Target="../media/image7664.png"/><Relationship Id="rId1133" Type="http://schemas.openxmlformats.org/officeDocument/2006/relationships/customXml" Target="../ink/ink8146.xml"/><Relationship Id="rId77" Type="http://schemas.openxmlformats.org/officeDocument/2006/relationships/image" Target="../media/image7231.png"/><Relationship Id="rId282" Type="http://schemas.openxmlformats.org/officeDocument/2006/relationships/customXml" Target="../ink/ink7717.xml"/><Relationship Id="rId503" Type="http://schemas.openxmlformats.org/officeDocument/2006/relationships/image" Target="../media/image7443.png"/><Relationship Id="rId587" Type="http://schemas.openxmlformats.org/officeDocument/2006/relationships/image" Target="../media/image7485.png"/><Relationship Id="rId710" Type="http://schemas.openxmlformats.org/officeDocument/2006/relationships/customXml" Target="../ink/ink7931.xml"/><Relationship Id="rId808" Type="http://schemas.openxmlformats.org/officeDocument/2006/relationships/customXml" Target="../ink/ink7981.xml"/><Relationship Id="rId8" Type="http://schemas.openxmlformats.org/officeDocument/2006/relationships/customXml" Target="../ink/ink7580.xml"/><Relationship Id="rId142" Type="http://schemas.openxmlformats.org/officeDocument/2006/relationships/customXml" Target="../ink/ink7647.xml"/><Relationship Id="rId447" Type="http://schemas.openxmlformats.org/officeDocument/2006/relationships/image" Target="../media/image7415.png"/><Relationship Id="rId794" Type="http://schemas.openxmlformats.org/officeDocument/2006/relationships/customXml" Target="../ink/ink7974.xml"/><Relationship Id="rId1077" Type="http://schemas.openxmlformats.org/officeDocument/2006/relationships/customXml" Target="../ink/ink8117.xml"/><Relationship Id="rId1200" Type="http://schemas.openxmlformats.org/officeDocument/2006/relationships/image" Target="../media/image7788.png"/><Relationship Id="rId654" Type="http://schemas.openxmlformats.org/officeDocument/2006/relationships/customXml" Target="../ink/ink7903.xml"/><Relationship Id="rId861" Type="http://schemas.openxmlformats.org/officeDocument/2006/relationships/image" Target="../media/image7621.png"/><Relationship Id="rId959" Type="http://schemas.openxmlformats.org/officeDocument/2006/relationships/customXml" Target="../ink/ink8057.xml"/><Relationship Id="rId293" Type="http://schemas.openxmlformats.org/officeDocument/2006/relationships/image" Target="../media/image7338.png"/><Relationship Id="rId307" Type="http://schemas.openxmlformats.org/officeDocument/2006/relationships/image" Target="../media/image7345.png"/><Relationship Id="rId514" Type="http://schemas.openxmlformats.org/officeDocument/2006/relationships/customXml" Target="../ink/ink7833.xml"/><Relationship Id="rId721" Type="http://schemas.openxmlformats.org/officeDocument/2006/relationships/image" Target="../media/image7552.png"/><Relationship Id="rId1144" Type="http://schemas.openxmlformats.org/officeDocument/2006/relationships/image" Target="../media/image7760.png"/><Relationship Id="rId88" Type="http://schemas.openxmlformats.org/officeDocument/2006/relationships/customXml" Target="../ink/ink7620.xml"/><Relationship Id="rId153" Type="http://schemas.openxmlformats.org/officeDocument/2006/relationships/image" Target="../media/image7269.png"/><Relationship Id="rId360" Type="http://schemas.openxmlformats.org/officeDocument/2006/relationships/customXml" Target="../ink/ink7756.xml"/><Relationship Id="rId598" Type="http://schemas.openxmlformats.org/officeDocument/2006/relationships/customXml" Target="../ink/ink7875.xml"/><Relationship Id="rId819" Type="http://schemas.openxmlformats.org/officeDocument/2006/relationships/image" Target="../media/image7600.png"/><Relationship Id="rId1004" Type="http://schemas.openxmlformats.org/officeDocument/2006/relationships/customXml" Target="../ink/ink8080.xml"/><Relationship Id="rId1211" Type="http://schemas.openxmlformats.org/officeDocument/2006/relationships/customXml" Target="../ink/ink8185.xml"/><Relationship Id="rId220" Type="http://schemas.openxmlformats.org/officeDocument/2006/relationships/customXml" Target="../ink/ink7686.xml"/><Relationship Id="rId458" Type="http://schemas.openxmlformats.org/officeDocument/2006/relationships/customXml" Target="../ink/ink7805.xml"/><Relationship Id="rId665" Type="http://schemas.openxmlformats.org/officeDocument/2006/relationships/image" Target="../media/image7524.png"/><Relationship Id="rId872" Type="http://schemas.openxmlformats.org/officeDocument/2006/relationships/image" Target="../media/image7626.png"/><Relationship Id="rId1088" Type="http://schemas.openxmlformats.org/officeDocument/2006/relationships/image" Target="../media/image7733.png"/><Relationship Id="rId15" Type="http://schemas.openxmlformats.org/officeDocument/2006/relationships/image" Target="../media/image7200.png"/><Relationship Id="rId318" Type="http://schemas.openxmlformats.org/officeDocument/2006/relationships/customXml" Target="../ink/ink7735.xml"/><Relationship Id="rId525" Type="http://schemas.openxmlformats.org/officeDocument/2006/relationships/image" Target="../media/image7454.png"/><Relationship Id="rId732" Type="http://schemas.openxmlformats.org/officeDocument/2006/relationships/customXml" Target="../ink/ink7942.xml"/><Relationship Id="rId1155" Type="http://schemas.openxmlformats.org/officeDocument/2006/relationships/customXml" Target="../ink/ink8157.xml"/><Relationship Id="rId99" Type="http://schemas.openxmlformats.org/officeDocument/2006/relationships/image" Target="../media/image7242.png"/><Relationship Id="rId164" Type="http://schemas.openxmlformats.org/officeDocument/2006/relationships/customXml" Target="../ink/ink7658.xml"/><Relationship Id="rId371" Type="http://schemas.openxmlformats.org/officeDocument/2006/relationships/image" Target="../media/image7377.png"/><Relationship Id="rId1015" Type="http://schemas.openxmlformats.org/officeDocument/2006/relationships/image" Target="../media/image7697.png"/><Relationship Id="rId469" Type="http://schemas.openxmlformats.org/officeDocument/2006/relationships/image" Target="../media/image7426.png"/><Relationship Id="rId676" Type="http://schemas.openxmlformats.org/officeDocument/2006/relationships/customXml" Target="../ink/ink7914.xml"/><Relationship Id="rId883" Type="http://schemas.openxmlformats.org/officeDocument/2006/relationships/customXml" Target="../ink/ink8019.xml"/><Relationship Id="rId1099" Type="http://schemas.openxmlformats.org/officeDocument/2006/relationships/customXml" Target="../ink/ink8128.xml"/><Relationship Id="rId26" Type="http://schemas.openxmlformats.org/officeDocument/2006/relationships/customXml" Target="../ink/ink7589.xml"/><Relationship Id="rId231" Type="http://schemas.openxmlformats.org/officeDocument/2006/relationships/image" Target="../media/image7307.png"/><Relationship Id="rId329" Type="http://schemas.openxmlformats.org/officeDocument/2006/relationships/image" Target="../media/image7356.png"/><Relationship Id="rId536" Type="http://schemas.openxmlformats.org/officeDocument/2006/relationships/customXml" Target="../ink/ink7844.xml"/><Relationship Id="rId1166" Type="http://schemas.openxmlformats.org/officeDocument/2006/relationships/image" Target="../media/image7771.png"/><Relationship Id="rId175" Type="http://schemas.openxmlformats.org/officeDocument/2006/relationships/image" Target="../media/image7279.png"/><Relationship Id="rId743" Type="http://schemas.openxmlformats.org/officeDocument/2006/relationships/image" Target="../media/image7563.png"/><Relationship Id="rId950" Type="http://schemas.openxmlformats.org/officeDocument/2006/relationships/image" Target="../media/image7665.png"/><Relationship Id="rId1026" Type="http://schemas.openxmlformats.org/officeDocument/2006/relationships/image" Target="../media/image7702.png"/><Relationship Id="rId382" Type="http://schemas.openxmlformats.org/officeDocument/2006/relationships/customXml" Target="../ink/ink7767.xml"/><Relationship Id="rId603" Type="http://schemas.openxmlformats.org/officeDocument/2006/relationships/image" Target="../media/image7493.png"/><Relationship Id="rId687" Type="http://schemas.openxmlformats.org/officeDocument/2006/relationships/image" Target="../media/image7535.png"/><Relationship Id="rId810" Type="http://schemas.openxmlformats.org/officeDocument/2006/relationships/customXml" Target="../ink/ink7982.xml"/><Relationship Id="rId908" Type="http://schemas.openxmlformats.org/officeDocument/2006/relationships/image" Target="../media/image7644.png"/><Relationship Id="rId242" Type="http://schemas.openxmlformats.org/officeDocument/2006/relationships/customXml" Target="../ink/ink7697.xml"/><Relationship Id="rId894" Type="http://schemas.openxmlformats.org/officeDocument/2006/relationships/image" Target="../media/image7637.png"/><Relationship Id="rId1177" Type="http://schemas.openxmlformats.org/officeDocument/2006/relationships/customXml" Target="../ink/ink8168.xml"/><Relationship Id="rId37" Type="http://schemas.openxmlformats.org/officeDocument/2006/relationships/image" Target="../media/image7211.png"/><Relationship Id="rId102" Type="http://schemas.openxmlformats.org/officeDocument/2006/relationships/customXml" Target="../ink/ink7627.xml"/><Relationship Id="rId547" Type="http://schemas.openxmlformats.org/officeDocument/2006/relationships/image" Target="../media/image7465.png"/><Relationship Id="rId754" Type="http://schemas.openxmlformats.org/officeDocument/2006/relationships/customXml" Target="../ink/ink7954.xml"/><Relationship Id="rId961" Type="http://schemas.openxmlformats.org/officeDocument/2006/relationships/customXml" Target="../ink/ink8058.xml"/><Relationship Id="rId90" Type="http://schemas.openxmlformats.org/officeDocument/2006/relationships/customXml" Target="../ink/ink7621.xml"/><Relationship Id="rId186" Type="http://schemas.openxmlformats.org/officeDocument/2006/relationships/customXml" Target="../ink/ink7669.xml"/><Relationship Id="rId393" Type="http://schemas.openxmlformats.org/officeDocument/2006/relationships/image" Target="../media/image7388.png"/><Relationship Id="rId407" Type="http://schemas.openxmlformats.org/officeDocument/2006/relationships/image" Target="../media/image7395.png"/><Relationship Id="rId614" Type="http://schemas.openxmlformats.org/officeDocument/2006/relationships/customXml" Target="../ink/ink7883.xml"/><Relationship Id="rId821" Type="http://schemas.openxmlformats.org/officeDocument/2006/relationships/image" Target="../media/image7601.png"/><Relationship Id="rId1037" Type="http://schemas.openxmlformats.org/officeDocument/2006/relationships/customXml" Target="../ink/ink8097.xml"/><Relationship Id="rId253" Type="http://schemas.openxmlformats.org/officeDocument/2006/relationships/image" Target="../media/image7318.png"/><Relationship Id="rId460" Type="http://schemas.openxmlformats.org/officeDocument/2006/relationships/customXml" Target="../ink/ink7806.xml"/><Relationship Id="rId698" Type="http://schemas.openxmlformats.org/officeDocument/2006/relationships/customXml" Target="../ink/ink7925.xml"/><Relationship Id="rId919" Type="http://schemas.openxmlformats.org/officeDocument/2006/relationships/customXml" Target="../ink/ink8037.xml"/><Relationship Id="rId1090" Type="http://schemas.openxmlformats.org/officeDocument/2006/relationships/image" Target="../media/image7734.png"/><Relationship Id="rId1104" Type="http://schemas.openxmlformats.org/officeDocument/2006/relationships/customXml" Target="../ink/ink8131.xml"/><Relationship Id="rId48" Type="http://schemas.openxmlformats.org/officeDocument/2006/relationships/customXml" Target="../ink/ink7600.xml"/><Relationship Id="rId113" Type="http://schemas.openxmlformats.org/officeDocument/2006/relationships/image" Target="../media/image7249.png"/><Relationship Id="rId320" Type="http://schemas.openxmlformats.org/officeDocument/2006/relationships/customXml" Target="../ink/ink7736.xml"/><Relationship Id="rId558" Type="http://schemas.openxmlformats.org/officeDocument/2006/relationships/customXml" Target="../ink/ink7855.xml"/><Relationship Id="rId765" Type="http://schemas.openxmlformats.org/officeDocument/2006/relationships/image" Target="../media/image7573.png"/><Relationship Id="rId972" Type="http://schemas.openxmlformats.org/officeDocument/2006/relationships/image" Target="../media/image7676.png"/><Relationship Id="rId1188" Type="http://schemas.openxmlformats.org/officeDocument/2006/relationships/image" Target="../media/image7782.png"/><Relationship Id="rId197" Type="http://schemas.openxmlformats.org/officeDocument/2006/relationships/image" Target="../media/image7290.png"/><Relationship Id="rId418" Type="http://schemas.openxmlformats.org/officeDocument/2006/relationships/customXml" Target="../ink/ink7785.xml"/><Relationship Id="rId625" Type="http://schemas.openxmlformats.org/officeDocument/2006/relationships/image" Target="../media/image7504.png"/><Relationship Id="rId832" Type="http://schemas.openxmlformats.org/officeDocument/2006/relationships/customXml" Target="../ink/ink7993.xml"/><Relationship Id="rId1048" Type="http://schemas.openxmlformats.org/officeDocument/2006/relationships/image" Target="../media/image7713.png"/><Relationship Id="rId264" Type="http://schemas.openxmlformats.org/officeDocument/2006/relationships/customXml" Target="../ink/ink7708.xml"/><Relationship Id="rId471" Type="http://schemas.openxmlformats.org/officeDocument/2006/relationships/image" Target="../media/image7427.png"/><Relationship Id="rId1115" Type="http://schemas.openxmlformats.org/officeDocument/2006/relationships/image" Target="../media/image7746.png"/><Relationship Id="rId59" Type="http://schemas.openxmlformats.org/officeDocument/2006/relationships/image" Target="../media/image7222.png"/><Relationship Id="rId124" Type="http://schemas.openxmlformats.org/officeDocument/2006/relationships/customXml" Target="../ink/ink7638.xml"/><Relationship Id="rId569" Type="http://schemas.openxmlformats.org/officeDocument/2006/relationships/image" Target="../media/image7476.png"/><Relationship Id="rId776" Type="http://schemas.openxmlformats.org/officeDocument/2006/relationships/customXml" Target="../ink/ink7965.xml"/><Relationship Id="rId983" Type="http://schemas.openxmlformats.org/officeDocument/2006/relationships/customXml" Target="../ink/ink8069.xml"/><Relationship Id="rId1199" Type="http://schemas.openxmlformats.org/officeDocument/2006/relationships/customXml" Target="../ink/ink8179.xml"/><Relationship Id="rId331" Type="http://schemas.openxmlformats.org/officeDocument/2006/relationships/image" Target="../media/image7357.png"/><Relationship Id="rId429" Type="http://schemas.openxmlformats.org/officeDocument/2006/relationships/image" Target="../media/image7406.png"/><Relationship Id="rId636" Type="http://schemas.openxmlformats.org/officeDocument/2006/relationships/customXml" Target="../ink/ink7894.xml"/><Relationship Id="rId1059" Type="http://schemas.openxmlformats.org/officeDocument/2006/relationships/customXml" Target="../ink/ink8108.xml"/><Relationship Id="rId843" Type="http://schemas.openxmlformats.org/officeDocument/2006/relationships/image" Target="../media/image7612.png"/><Relationship Id="rId1126" Type="http://schemas.openxmlformats.org/officeDocument/2006/relationships/image" Target="../media/image7751.png"/><Relationship Id="rId275" Type="http://schemas.openxmlformats.org/officeDocument/2006/relationships/image" Target="../media/image7329.png"/><Relationship Id="rId482" Type="http://schemas.openxmlformats.org/officeDocument/2006/relationships/customXml" Target="../ink/ink7817.xml"/><Relationship Id="rId703" Type="http://schemas.openxmlformats.org/officeDocument/2006/relationships/image" Target="../media/image7543.png"/><Relationship Id="rId910" Type="http://schemas.openxmlformats.org/officeDocument/2006/relationships/image" Target="../media/image7645.png"/><Relationship Id="rId135" Type="http://schemas.openxmlformats.org/officeDocument/2006/relationships/image" Target="../media/image7260.png"/><Relationship Id="rId342" Type="http://schemas.openxmlformats.org/officeDocument/2006/relationships/customXml" Target="../ink/ink7747.xml"/><Relationship Id="rId787" Type="http://schemas.openxmlformats.org/officeDocument/2006/relationships/image" Target="../media/image7584.png"/><Relationship Id="rId994" Type="http://schemas.openxmlformats.org/officeDocument/2006/relationships/customXml" Target="../ink/ink8075.xml"/><Relationship Id="rId202" Type="http://schemas.openxmlformats.org/officeDocument/2006/relationships/customXml" Target="../ink/ink7677.xml"/><Relationship Id="rId647" Type="http://schemas.openxmlformats.org/officeDocument/2006/relationships/image" Target="../media/image7515.png"/><Relationship Id="rId854" Type="http://schemas.openxmlformats.org/officeDocument/2006/relationships/customXml" Target="../ink/ink8004.xml"/><Relationship Id="rId286" Type="http://schemas.openxmlformats.org/officeDocument/2006/relationships/customXml" Target="../ink/ink7719.xml"/><Relationship Id="rId493" Type="http://schemas.openxmlformats.org/officeDocument/2006/relationships/image" Target="../media/image7438.png"/><Relationship Id="rId507" Type="http://schemas.openxmlformats.org/officeDocument/2006/relationships/image" Target="../media/image7445.png"/><Relationship Id="rId714" Type="http://schemas.openxmlformats.org/officeDocument/2006/relationships/customXml" Target="../ink/ink7933.xml"/><Relationship Id="rId921" Type="http://schemas.openxmlformats.org/officeDocument/2006/relationships/customXml" Target="../ink/ink8038.xml"/><Relationship Id="rId1137" Type="http://schemas.openxmlformats.org/officeDocument/2006/relationships/customXml" Target="../ink/ink8148.xml"/><Relationship Id="rId50" Type="http://schemas.openxmlformats.org/officeDocument/2006/relationships/customXml" Target="../ink/ink7601.xml"/><Relationship Id="rId146" Type="http://schemas.openxmlformats.org/officeDocument/2006/relationships/customXml" Target="../ink/ink7649.xml"/><Relationship Id="rId353" Type="http://schemas.openxmlformats.org/officeDocument/2006/relationships/image" Target="../media/image7368.png"/><Relationship Id="rId560" Type="http://schemas.openxmlformats.org/officeDocument/2006/relationships/customXml" Target="../ink/ink7856.xml"/><Relationship Id="rId798" Type="http://schemas.openxmlformats.org/officeDocument/2006/relationships/customXml" Target="../ink/ink7976.xml"/><Relationship Id="rId1190" Type="http://schemas.openxmlformats.org/officeDocument/2006/relationships/image" Target="../media/image7783.png"/><Relationship Id="rId1204" Type="http://schemas.openxmlformats.org/officeDocument/2006/relationships/image" Target="../media/image7790.png"/><Relationship Id="rId213" Type="http://schemas.openxmlformats.org/officeDocument/2006/relationships/image" Target="../media/image7298.png"/><Relationship Id="rId420" Type="http://schemas.openxmlformats.org/officeDocument/2006/relationships/customXml" Target="../ink/ink7786.xml"/><Relationship Id="rId658" Type="http://schemas.openxmlformats.org/officeDocument/2006/relationships/customXml" Target="../ink/ink7905.xml"/><Relationship Id="rId865" Type="http://schemas.openxmlformats.org/officeDocument/2006/relationships/customXml" Target="../ink/ink8010.xml"/><Relationship Id="rId1050" Type="http://schemas.openxmlformats.org/officeDocument/2006/relationships/image" Target="../media/image7714.png"/><Relationship Id="rId297" Type="http://schemas.openxmlformats.org/officeDocument/2006/relationships/image" Target="../media/image7340.png"/><Relationship Id="rId518" Type="http://schemas.openxmlformats.org/officeDocument/2006/relationships/customXml" Target="../ink/ink7835.xml"/><Relationship Id="rId725" Type="http://schemas.openxmlformats.org/officeDocument/2006/relationships/image" Target="../media/image7554.png"/><Relationship Id="rId932" Type="http://schemas.openxmlformats.org/officeDocument/2006/relationships/image" Target="../media/image7656.png"/><Relationship Id="rId1148" Type="http://schemas.openxmlformats.org/officeDocument/2006/relationships/image" Target="../media/image7762.png"/><Relationship Id="rId157" Type="http://schemas.openxmlformats.org/officeDocument/2006/relationships/image" Target="../media/image7271.png"/><Relationship Id="rId364" Type="http://schemas.openxmlformats.org/officeDocument/2006/relationships/customXml" Target="../ink/ink7758.xml"/><Relationship Id="rId1008" Type="http://schemas.openxmlformats.org/officeDocument/2006/relationships/customXml" Target="../ink/ink8082.xml"/><Relationship Id="rId61" Type="http://schemas.openxmlformats.org/officeDocument/2006/relationships/image" Target="../media/image7223.png"/><Relationship Id="rId571" Type="http://schemas.openxmlformats.org/officeDocument/2006/relationships/image" Target="../media/image7477.png"/><Relationship Id="rId669" Type="http://schemas.openxmlformats.org/officeDocument/2006/relationships/image" Target="../media/image7526.png"/><Relationship Id="rId876" Type="http://schemas.openxmlformats.org/officeDocument/2006/relationships/image" Target="../media/image7628.png"/><Relationship Id="rId19" Type="http://schemas.openxmlformats.org/officeDocument/2006/relationships/image" Target="../media/image7202.png"/><Relationship Id="rId224" Type="http://schemas.openxmlformats.org/officeDocument/2006/relationships/customXml" Target="../ink/ink7688.xml"/><Relationship Id="rId431" Type="http://schemas.openxmlformats.org/officeDocument/2006/relationships/image" Target="../media/image7407.png"/><Relationship Id="rId529" Type="http://schemas.openxmlformats.org/officeDocument/2006/relationships/image" Target="../media/image7456.png"/><Relationship Id="rId736" Type="http://schemas.openxmlformats.org/officeDocument/2006/relationships/customXml" Target="../ink/ink7944.xml"/><Relationship Id="rId1061" Type="http://schemas.openxmlformats.org/officeDocument/2006/relationships/customXml" Target="../ink/ink8109.xml"/><Relationship Id="rId1159" Type="http://schemas.openxmlformats.org/officeDocument/2006/relationships/customXml" Target="../ink/ink8159.xml"/><Relationship Id="rId168" Type="http://schemas.openxmlformats.org/officeDocument/2006/relationships/customXml" Target="../ink/ink7660.xml"/><Relationship Id="rId943" Type="http://schemas.openxmlformats.org/officeDocument/2006/relationships/customXml" Target="../ink/ink8049.xml"/><Relationship Id="rId1019" Type="http://schemas.openxmlformats.org/officeDocument/2006/relationships/image" Target="../media/image7699.png"/><Relationship Id="rId72" Type="http://schemas.openxmlformats.org/officeDocument/2006/relationships/customXml" Target="../ink/ink7612.xml"/><Relationship Id="rId375" Type="http://schemas.openxmlformats.org/officeDocument/2006/relationships/image" Target="../media/image7379.png"/><Relationship Id="rId582" Type="http://schemas.openxmlformats.org/officeDocument/2006/relationships/customXml" Target="../ink/ink7867.xml"/><Relationship Id="rId803" Type="http://schemas.openxmlformats.org/officeDocument/2006/relationships/image" Target="../media/image7592.png"/><Relationship Id="rId3" Type="http://schemas.openxmlformats.org/officeDocument/2006/relationships/image" Target="../media/image7194.png"/><Relationship Id="rId235" Type="http://schemas.openxmlformats.org/officeDocument/2006/relationships/image" Target="../media/image7309.png"/><Relationship Id="rId442" Type="http://schemas.openxmlformats.org/officeDocument/2006/relationships/customXml" Target="../ink/ink7797.xml"/><Relationship Id="rId887" Type="http://schemas.openxmlformats.org/officeDocument/2006/relationships/customXml" Target="../ink/ink8021.xml"/><Relationship Id="rId1072" Type="http://schemas.openxmlformats.org/officeDocument/2006/relationships/image" Target="../media/image7725.png"/><Relationship Id="rId302" Type="http://schemas.openxmlformats.org/officeDocument/2006/relationships/customXml" Target="../ink/ink7727.xml"/><Relationship Id="rId747" Type="http://schemas.openxmlformats.org/officeDocument/2006/relationships/image" Target="../media/image7565.png"/><Relationship Id="rId954" Type="http://schemas.openxmlformats.org/officeDocument/2006/relationships/image" Target="../media/image7667.png"/><Relationship Id="rId83" Type="http://schemas.openxmlformats.org/officeDocument/2006/relationships/image" Target="../media/image7234.png"/><Relationship Id="rId179" Type="http://schemas.openxmlformats.org/officeDocument/2006/relationships/image" Target="../media/image7281.png"/><Relationship Id="rId386" Type="http://schemas.openxmlformats.org/officeDocument/2006/relationships/customXml" Target="../ink/ink7769.xml"/><Relationship Id="rId593" Type="http://schemas.openxmlformats.org/officeDocument/2006/relationships/image" Target="../media/image7488.png"/><Relationship Id="rId607" Type="http://schemas.openxmlformats.org/officeDocument/2006/relationships/image" Target="../media/image7495.png"/><Relationship Id="rId814" Type="http://schemas.openxmlformats.org/officeDocument/2006/relationships/customXml" Target="../ink/ink7984.xml"/><Relationship Id="rId246" Type="http://schemas.openxmlformats.org/officeDocument/2006/relationships/customXml" Target="../ink/ink7699.xml"/><Relationship Id="rId453" Type="http://schemas.openxmlformats.org/officeDocument/2006/relationships/image" Target="../media/image7418.png"/><Relationship Id="rId660" Type="http://schemas.openxmlformats.org/officeDocument/2006/relationships/customXml" Target="../ink/ink7906.xml"/><Relationship Id="rId898" Type="http://schemas.openxmlformats.org/officeDocument/2006/relationships/image" Target="../media/image7639.png"/><Relationship Id="rId1083" Type="http://schemas.openxmlformats.org/officeDocument/2006/relationships/customXml" Target="../ink/ink8120.xml"/><Relationship Id="rId106" Type="http://schemas.openxmlformats.org/officeDocument/2006/relationships/customXml" Target="../ink/ink7629.xml"/><Relationship Id="rId313" Type="http://schemas.openxmlformats.org/officeDocument/2006/relationships/image" Target="../media/image7348.png"/><Relationship Id="rId758" Type="http://schemas.openxmlformats.org/officeDocument/2006/relationships/customXml" Target="../ink/ink7956.xml"/><Relationship Id="rId965" Type="http://schemas.openxmlformats.org/officeDocument/2006/relationships/customXml" Target="../ink/ink8060.xml"/><Relationship Id="rId1150" Type="http://schemas.openxmlformats.org/officeDocument/2006/relationships/image" Target="../media/image7763.png"/><Relationship Id="rId10" Type="http://schemas.openxmlformats.org/officeDocument/2006/relationships/customXml" Target="../ink/ink7581.xml"/><Relationship Id="rId94" Type="http://schemas.openxmlformats.org/officeDocument/2006/relationships/customXml" Target="../ink/ink7623.xml"/><Relationship Id="rId397" Type="http://schemas.openxmlformats.org/officeDocument/2006/relationships/image" Target="../media/image7390.png"/><Relationship Id="rId520" Type="http://schemas.openxmlformats.org/officeDocument/2006/relationships/customXml" Target="../ink/ink7836.xml"/><Relationship Id="rId618" Type="http://schemas.openxmlformats.org/officeDocument/2006/relationships/customXml" Target="../ink/ink7885.xml"/><Relationship Id="rId825" Type="http://schemas.openxmlformats.org/officeDocument/2006/relationships/image" Target="../media/image7603.png"/><Relationship Id="rId257" Type="http://schemas.openxmlformats.org/officeDocument/2006/relationships/image" Target="../media/image7320.png"/><Relationship Id="rId464" Type="http://schemas.openxmlformats.org/officeDocument/2006/relationships/customXml" Target="../ink/ink7808.xml"/><Relationship Id="rId1010" Type="http://schemas.openxmlformats.org/officeDocument/2006/relationships/customXml" Target="../ink/ink8083.xml"/><Relationship Id="rId1094" Type="http://schemas.openxmlformats.org/officeDocument/2006/relationships/image" Target="../media/image7736.png"/><Relationship Id="rId1108" Type="http://schemas.openxmlformats.org/officeDocument/2006/relationships/customXml" Target="../ink/ink8133.xml"/><Relationship Id="rId117" Type="http://schemas.openxmlformats.org/officeDocument/2006/relationships/image" Target="../media/image7251.png"/><Relationship Id="rId671" Type="http://schemas.openxmlformats.org/officeDocument/2006/relationships/image" Target="../media/image7527.png"/><Relationship Id="rId769" Type="http://schemas.openxmlformats.org/officeDocument/2006/relationships/image" Target="../media/image7575.png"/><Relationship Id="rId976" Type="http://schemas.openxmlformats.org/officeDocument/2006/relationships/image" Target="../media/image7678.png"/><Relationship Id="rId324" Type="http://schemas.openxmlformats.org/officeDocument/2006/relationships/customXml" Target="../ink/ink7738.xml"/><Relationship Id="rId531" Type="http://schemas.openxmlformats.org/officeDocument/2006/relationships/image" Target="../media/image7457.png"/><Relationship Id="rId629" Type="http://schemas.openxmlformats.org/officeDocument/2006/relationships/image" Target="../media/image7506.png"/><Relationship Id="rId1161" Type="http://schemas.openxmlformats.org/officeDocument/2006/relationships/customXml" Target="../ink/ink8160.xml"/><Relationship Id="rId836" Type="http://schemas.openxmlformats.org/officeDocument/2006/relationships/customXml" Target="../ink/ink7995.xml"/><Relationship Id="rId1021" Type="http://schemas.openxmlformats.org/officeDocument/2006/relationships/image" Target="../media/image7700.png"/><Relationship Id="rId1119" Type="http://schemas.openxmlformats.org/officeDocument/2006/relationships/image" Target="../media/image7748.png"/><Relationship Id="rId903" Type="http://schemas.openxmlformats.org/officeDocument/2006/relationships/customXml" Target="../ink/ink8029.xml"/><Relationship Id="rId32" Type="http://schemas.openxmlformats.org/officeDocument/2006/relationships/customXml" Target="../ink/ink7592.xml"/><Relationship Id="rId181" Type="http://schemas.openxmlformats.org/officeDocument/2006/relationships/image" Target="../media/image7282.png"/><Relationship Id="rId279" Type="http://schemas.openxmlformats.org/officeDocument/2006/relationships/image" Target="../media/image7331.png"/><Relationship Id="rId486" Type="http://schemas.openxmlformats.org/officeDocument/2006/relationships/customXml" Target="../ink/ink7819.xml"/><Relationship Id="rId693" Type="http://schemas.openxmlformats.org/officeDocument/2006/relationships/image" Target="../media/image7538.png"/><Relationship Id="rId139" Type="http://schemas.openxmlformats.org/officeDocument/2006/relationships/image" Target="../media/image7262.png"/><Relationship Id="rId346" Type="http://schemas.openxmlformats.org/officeDocument/2006/relationships/customXml" Target="../ink/ink7749.xml"/><Relationship Id="rId553" Type="http://schemas.openxmlformats.org/officeDocument/2006/relationships/image" Target="../media/image7468.png"/><Relationship Id="rId760" Type="http://schemas.openxmlformats.org/officeDocument/2006/relationships/customXml" Target="../ink/ink7957.xml"/><Relationship Id="rId998" Type="http://schemas.openxmlformats.org/officeDocument/2006/relationships/customXml" Target="../ink/ink8077.xml"/><Relationship Id="rId1183" Type="http://schemas.openxmlformats.org/officeDocument/2006/relationships/customXml" Target="../ink/ink8171.xml"/><Relationship Id="rId206" Type="http://schemas.openxmlformats.org/officeDocument/2006/relationships/customXml" Target="../ink/ink7679.xml"/><Relationship Id="rId413" Type="http://schemas.openxmlformats.org/officeDocument/2006/relationships/image" Target="../media/image7398.png"/><Relationship Id="rId858" Type="http://schemas.openxmlformats.org/officeDocument/2006/relationships/customXml" Target="../ink/ink8006.xml"/><Relationship Id="rId1043" Type="http://schemas.openxmlformats.org/officeDocument/2006/relationships/customXml" Target="../ink/ink8100.xml"/><Relationship Id="rId620" Type="http://schemas.openxmlformats.org/officeDocument/2006/relationships/customXml" Target="../ink/ink7886.xml"/><Relationship Id="rId718" Type="http://schemas.openxmlformats.org/officeDocument/2006/relationships/customXml" Target="../ink/ink7935.xml"/><Relationship Id="rId925" Type="http://schemas.openxmlformats.org/officeDocument/2006/relationships/customXml" Target="../ink/ink8040.xml"/><Relationship Id="rId1110" Type="http://schemas.openxmlformats.org/officeDocument/2006/relationships/customXml" Target="../ink/ink8134.xml"/><Relationship Id="rId1208" Type="http://schemas.openxmlformats.org/officeDocument/2006/relationships/image" Target="../media/image7792.png"/><Relationship Id="rId54" Type="http://schemas.openxmlformats.org/officeDocument/2006/relationships/customXml" Target="../ink/ink7603.xml"/><Relationship Id="rId270" Type="http://schemas.openxmlformats.org/officeDocument/2006/relationships/customXml" Target="../ink/ink7711.xml"/><Relationship Id="rId130" Type="http://schemas.openxmlformats.org/officeDocument/2006/relationships/customXml" Target="../ink/ink7641.xml"/><Relationship Id="rId368" Type="http://schemas.openxmlformats.org/officeDocument/2006/relationships/customXml" Target="../ink/ink7760.xml"/><Relationship Id="rId575" Type="http://schemas.openxmlformats.org/officeDocument/2006/relationships/image" Target="../media/image7479.png"/><Relationship Id="rId782" Type="http://schemas.openxmlformats.org/officeDocument/2006/relationships/customXml" Target="../ink/ink7968.xml"/><Relationship Id="rId228" Type="http://schemas.openxmlformats.org/officeDocument/2006/relationships/customXml" Target="../ink/ink7690.xml"/><Relationship Id="rId435" Type="http://schemas.openxmlformats.org/officeDocument/2006/relationships/image" Target="../media/image7409.png"/><Relationship Id="rId642" Type="http://schemas.openxmlformats.org/officeDocument/2006/relationships/customXml" Target="../ink/ink7897.xml"/><Relationship Id="rId1065" Type="http://schemas.openxmlformats.org/officeDocument/2006/relationships/customXml" Target="../ink/ink8111.xml"/><Relationship Id="rId502" Type="http://schemas.openxmlformats.org/officeDocument/2006/relationships/customXml" Target="../ink/ink7827.xml"/><Relationship Id="rId947" Type="http://schemas.openxmlformats.org/officeDocument/2006/relationships/customXml" Target="../ink/ink8051.xml"/><Relationship Id="rId1132" Type="http://schemas.openxmlformats.org/officeDocument/2006/relationships/image" Target="../media/image7754.png"/><Relationship Id="rId76" Type="http://schemas.openxmlformats.org/officeDocument/2006/relationships/customXml" Target="../ink/ink7614.xml"/><Relationship Id="rId807" Type="http://schemas.openxmlformats.org/officeDocument/2006/relationships/image" Target="../media/image7594.png"/><Relationship Id="rId292" Type="http://schemas.openxmlformats.org/officeDocument/2006/relationships/customXml" Target="../ink/ink7722.xml"/><Relationship Id="rId597" Type="http://schemas.openxmlformats.org/officeDocument/2006/relationships/image" Target="../media/image7490.png"/><Relationship Id="rId152" Type="http://schemas.openxmlformats.org/officeDocument/2006/relationships/customXml" Target="../ink/ink7652.xml"/><Relationship Id="rId457" Type="http://schemas.openxmlformats.org/officeDocument/2006/relationships/image" Target="../media/image7420.png"/><Relationship Id="rId1087" Type="http://schemas.openxmlformats.org/officeDocument/2006/relationships/customXml" Target="../ink/ink8122.xml"/><Relationship Id="rId664" Type="http://schemas.openxmlformats.org/officeDocument/2006/relationships/customXml" Target="../ink/ink7908.xml"/><Relationship Id="rId871" Type="http://schemas.openxmlformats.org/officeDocument/2006/relationships/customXml" Target="../ink/ink8013.xml"/><Relationship Id="rId969" Type="http://schemas.openxmlformats.org/officeDocument/2006/relationships/customXml" Target="../ink/ink8062.xml"/><Relationship Id="rId317" Type="http://schemas.openxmlformats.org/officeDocument/2006/relationships/image" Target="../media/image7350.png"/><Relationship Id="rId524" Type="http://schemas.openxmlformats.org/officeDocument/2006/relationships/customXml" Target="../ink/ink7838.xml"/><Relationship Id="rId731" Type="http://schemas.openxmlformats.org/officeDocument/2006/relationships/image" Target="../media/image7557.png"/><Relationship Id="rId1154" Type="http://schemas.openxmlformats.org/officeDocument/2006/relationships/image" Target="../media/image7765.png"/><Relationship Id="rId98" Type="http://schemas.openxmlformats.org/officeDocument/2006/relationships/customXml" Target="../ink/ink7625.xml"/><Relationship Id="rId829" Type="http://schemas.openxmlformats.org/officeDocument/2006/relationships/image" Target="../media/image7605.png"/><Relationship Id="rId1014" Type="http://schemas.openxmlformats.org/officeDocument/2006/relationships/customXml" Target="../ink/ink8085.xml"/><Relationship Id="rId25" Type="http://schemas.openxmlformats.org/officeDocument/2006/relationships/image" Target="../media/image7205.png"/><Relationship Id="rId174" Type="http://schemas.openxmlformats.org/officeDocument/2006/relationships/customXml" Target="../ink/ink7663.xml"/><Relationship Id="rId381" Type="http://schemas.openxmlformats.org/officeDocument/2006/relationships/image" Target="../media/image7382.png"/><Relationship Id="rId241" Type="http://schemas.openxmlformats.org/officeDocument/2006/relationships/image" Target="../media/image7312.png"/><Relationship Id="rId479" Type="http://schemas.openxmlformats.org/officeDocument/2006/relationships/image" Target="../media/image7431.png"/><Relationship Id="rId686" Type="http://schemas.openxmlformats.org/officeDocument/2006/relationships/customXml" Target="../ink/ink7919.xml"/><Relationship Id="rId893" Type="http://schemas.openxmlformats.org/officeDocument/2006/relationships/customXml" Target="../ink/ink8024.xml"/><Relationship Id="rId339" Type="http://schemas.openxmlformats.org/officeDocument/2006/relationships/image" Target="../media/image7361.png"/><Relationship Id="rId546" Type="http://schemas.openxmlformats.org/officeDocument/2006/relationships/customXml" Target="../ink/ink7849.xml"/><Relationship Id="rId753" Type="http://schemas.openxmlformats.org/officeDocument/2006/relationships/image" Target="../media/image7567.png"/><Relationship Id="rId1176" Type="http://schemas.openxmlformats.org/officeDocument/2006/relationships/image" Target="../media/image7776.png"/><Relationship Id="rId101" Type="http://schemas.openxmlformats.org/officeDocument/2006/relationships/image" Target="../media/image7243.png"/><Relationship Id="rId406" Type="http://schemas.openxmlformats.org/officeDocument/2006/relationships/customXml" Target="../ink/ink7779.xml"/><Relationship Id="rId960" Type="http://schemas.openxmlformats.org/officeDocument/2006/relationships/image" Target="../media/image7670.png"/><Relationship Id="rId1036" Type="http://schemas.openxmlformats.org/officeDocument/2006/relationships/image" Target="../media/image7707.png"/><Relationship Id="rId613" Type="http://schemas.openxmlformats.org/officeDocument/2006/relationships/image" Target="../media/image7498.png"/><Relationship Id="rId820" Type="http://schemas.openxmlformats.org/officeDocument/2006/relationships/customXml" Target="../ink/ink7987.xml"/><Relationship Id="rId918" Type="http://schemas.openxmlformats.org/officeDocument/2006/relationships/image" Target="../media/image7649.png"/><Relationship Id="rId1103" Type="http://schemas.openxmlformats.org/officeDocument/2006/relationships/image" Target="../media/image7740.png"/><Relationship Id="rId47" Type="http://schemas.openxmlformats.org/officeDocument/2006/relationships/image" Target="../media/image7216.png"/><Relationship Id="rId196" Type="http://schemas.openxmlformats.org/officeDocument/2006/relationships/customXml" Target="../ink/ink7674.xml"/><Relationship Id="rId263" Type="http://schemas.openxmlformats.org/officeDocument/2006/relationships/image" Target="../media/image7323.png"/><Relationship Id="rId470" Type="http://schemas.openxmlformats.org/officeDocument/2006/relationships/customXml" Target="../ink/ink7811.xml"/><Relationship Id="rId123" Type="http://schemas.openxmlformats.org/officeDocument/2006/relationships/image" Target="../media/image7254.png"/><Relationship Id="rId330" Type="http://schemas.openxmlformats.org/officeDocument/2006/relationships/customXml" Target="../ink/ink7741.xml"/><Relationship Id="rId568" Type="http://schemas.openxmlformats.org/officeDocument/2006/relationships/customXml" Target="../ink/ink7860.xml"/><Relationship Id="rId775" Type="http://schemas.openxmlformats.org/officeDocument/2006/relationships/image" Target="../media/image7578.png"/><Relationship Id="rId982" Type="http://schemas.openxmlformats.org/officeDocument/2006/relationships/image" Target="../media/image7681.png"/><Relationship Id="rId1198" Type="http://schemas.openxmlformats.org/officeDocument/2006/relationships/image" Target="../media/image7787.png"/><Relationship Id="rId428" Type="http://schemas.openxmlformats.org/officeDocument/2006/relationships/customXml" Target="../ink/ink7790.xml"/><Relationship Id="rId635" Type="http://schemas.openxmlformats.org/officeDocument/2006/relationships/image" Target="../media/image7509.png"/><Relationship Id="rId842" Type="http://schemas.openxmlformats.org/officeDocument/2006/relationships/customXml" Target="../ink/ink7998.xml"/><Relationship Id="rId1058" Type="http://schemas.openxmlformats.org/officeDocument/2006/relationships/image" Target="../media/image7718.png"/><Relationship Id="rId702" Type="http://schemas.openxmlformats.org/officeDocument/2006/relationships/customXml" Target="../ink/ink7927.xml"/><Relationship Id="rId1125" Type="http://schemas.openxmlformats.org/officeDocument/2006/relationships/customXml" Target="../ink/ink8142.xml"/><Relationship Id="rId69" Type="http://schemas.openxmlformats.org/officeDocument/2006/relationships/image" Target="../media/image7227.png"/><Relationship Id="rId285" Type="http://schemas.openxmlformats.org/officeDocument/2006/relationships/image" Target="../media/image7334.png"/><Relationship Id="rId492" Type="http://schemas.openxmlformats.org/officeDocument/2006/relationships/customXml" Target="../ink/ink7822.xml"/><Relationship Id="rId797" Type="http://schemas.openxmlformats.org/officeDocument/2006/relationships/image" Target="../media/image7589.png"/><Relationship Id="rId145" Type="http://schemas.openxmlformats.org/officeDocument/2006/relationships/image" Target="../media/image7265.png"/><Relationship Id="rId352" Type="http://schemas.openxmlformats.org/officeDocument/2006/relationships/customXml" Target="../ink/ink7752.xml"/><Relationship Id="rId212" Type="http://schemas.openxmlformats.org/officeDocument/2006/relationships/customXml" Target="../ink/ink7682.xml"/><Relationship Id="rId657" Type="http://schemas.openxmlformats.org/officeDocument/2006/relationships/image" Target="../media/image7520.png"/><Relationship Id="rId864" Type="http://schemas.openxmlformats.org/officeDocument/2006/relationships/image" Target="../media/image7622.png"/><Relationship Id="rId517" Type="http://schemas.openxmlformats.org/officeDocument/2006/relationships/image" Target="../media/image7450.png"/><Relationship Id="rId724" Type="http://schemas.openxmlformats.org/officeDocument/2006/relationships/customXml" Target="../ink/ink7938.xml"/><Relationship Id="rId931" Type="http://schemas.openxmlformats.org/officeDocument/2006/relationships/customXml" Target="../ink/ink8043.xml"/><Relationship Id="rId1147" Type="http://schemas.openxmlformats.org/officeDocument/2006/relationships/customXml" Target="../ink/ink8153.xml"/><Relationship Id="rId60" Type="http://schemas.openxmlformats.org/officeDocument/2006/relationships/customXml" Target="../ink/ink7606.xml"/><Relationship Id="rId1007" Type="http://schemas.openxmlformats.org/officeDocument/2006/relationships/image" Target="../media/image7693.png"/><Relationship Id="rId1214" Type="http://schemas.openxmlformats.org/officeDocument/2006/relationships/image" Target="../media/image7795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818.png"/><Relationship Id="rId299" Type="http://schemas.openxmlformats.org/officeDocument/2006/relationships/image" Target="../media/image7852.png"/><Relationship Id="rId21" Type="http://schemas.openxmlformats.org/officeDocument/2006/relationships/image" Target="../media/image7805.png"/><Relationship Id="rId63" Type="http://schemas.openxmlformats.org/officeDocument/2006/relationships/image" Target="../media/image7319.png"/><Relationship Id="rId159" Type="http://schemas.openxmlformats.org/officeDocument/2006/relationships/image" Target="../media/image7409.png"/><Relationship Id="rId324" Type="http://schemas.openxmlformats.org/officeDocument/2006/relationships/customXml" Target="../ink/ink8348.xml"/><Relationship Id="rId366" Type="http://schemas.openxmlformats.org/officeDocument/2006/relationships/customXml" Target="../ink/ink8369.xml"/><Relationship Id="rId170" Type="http://schemas.openxmlformats.org/officeDocument/2006/relationships/customXml" Target="../ink/ink8271.xml"/><Relationship Id="rId226" Type="http://schemas.openxmlformats.org/officeDocument/2006/relationships/customXml" Target="../ink/ink8299.xml"/><Relationship Id="rId268" Type="http://schemas.openxmlformats.org/officeDocument/2006/relationships/customXml" Target="../ink/ink8320.xml"/><Relationship Id="rId32" Type="http://schemas.openxmlformats.org/officeDocument/2006/relationships/customXml" Target="../ink/ink8202.xml"/><Relationship Id="rId74" Type="http://schemas.openxmlformats.org/officeDocument/2006/relationships/customXml" Target="../ink/ink8223.xml"/><Relationship Id="rId128" Type="http://schemas.openxmlformats.org/officeDocument/2006/relationships/customXml" Target="../ink/ink8250.xml"/><Relationship Id="rId335" Type="http://schemas.openxmlformats.org/officeDocument/2006/relationships/image" Target="../media/image7870.png"/><Relationship Id="rId377" Type="http://schemas.openxmlformats.org/officeDocument/2006/relationships/image" Target="../media/image7891.png"/><Relationship Id="rId5" Type="http://schemas.openxmlformats.org/officeDocument/2006/relationships/image" Target="../media/image7797.png"/><Relationship Id="rId181" Type="http://schemas.openxmlformats.org/officeDocument/2006/relationships/image" Target="../media/image7420.png"/><Relationship Id="rId237" Type="http://schemas.openxmlformats.org/officeDocument/2006/relationships/image" Target="../media/image7449.png"/><Relationship Id="rId402" Type="http://schemas.openxmlformats.org/officeDocument/2006/relationships/customXml" Target="../ink/ink8387.xml"/><Relationship Id="rId279" Type="http://schemas.openxmlformats.org/officeDocument/2006/relationships/image" Target="../media/image7842.png"/><Relationship Id="rId43" Type="http://schemas.openxmlformats.org/officeDocument/2006/relationships/image" Target="../media/image7309.png"/><Relationship Id="rId139" Type="http://schemas.openxmlformats.org/officeDocument/2006/relationships/image" Target="../media/image7372.png"/><Relationship Id="rId290" Type="http://schemas.openxmlformats.org/officeDocument/2006/relationships/customXml" Target="../ink/ink8331.xml"/><Relationship Id="rId304" Type="http://schemas.openxmlformats.org/officeDocument/2006/relationships/customXml" Target="../ink/ink8338.xml"/><Relationship Id="rId346" Type="http://schemas.openxmlformats.org/officeDocument/2006/relationships/customXml" Target="../ink/ink8359.xml"/><Relationship Id="rId388" Type="http://schemas.openxmlformats.org/officeDocument/2006/relationships/customXml" Target="../ink/ink8380.xml"/><Relationship Id="rId85" Type="http://schemas.openxmlformats.org/officeDocument/2006/relationships/image" Target="../media/image7330.png"/><Relationship Id="rId150" Type="http://schemas.openxmlformats.org/officeDocument/2006/relationships/customXml" Target="../ink/ink8261.xml"/><Relationship Id="rId192" Type="http://schemas.openxmlformats.org/officeDocument/2006/relationships/customXml" Target="../ink/ink8282.xml"/><Relationship Id="rId206" Type="http://schemas.openxmlformats.org/officeDocument/2006/relationships/customXml" Target="../ink/ink8289.xml"/><Relationship Id="rId413" Type="http://schemas.openxmlformats.org/officeDocument/2006/relationships/image" Target="../media/image7909.png"/><Relationship Id="rId248" Type="http://schemas.openxmlformats.org/officeDocument/2006/relationships/customXml" Target="../ink/ink8310.xml"/><Relationship Id="rId12" Type="http://schemas.openxmlformats.org/officeDocument/2006/relationships/customXml" Target="../ink/ink8192.xml"/><Relationship Id="rId108" Type="http://schemas.openxmlformats.org/officeDocument/2006/relationships/customXml" Target="../ink/ink8240.xml"/><Relationship Id="rId315" Type="http://schemas.openxmlformats.org/officeDocument/2006/relationships/image" Target="../media/image7860.png"/><Relationship Id="rId357" Type="http://schemas.openxmlformats.org/officeDocument/2006/relationships/image" Target="../media/image7881.png"/><Relationship Id="rId54" Type="http://schemas.openxmlformats.org/officeDocument/2006/relationships/customXml" Target="../ink/ink8213.xml"/><Relationship Id="rId96" Type="http://schemas.openxmlformats.org/officeDocument/2006/relationships/customXml" Target="../ink/ink8234.xml"/><Relationship Id="rId161" Type="http://schemas.openxmlformats.org/officeDocument/2006/relationships/image" Target="../media/image7410.png"/><Relationship Id="rId217" Type="http://schemas.openxmlformats.org/officeDocument/2006/relationships/image" Target="../media/image7438.png"/><Relationship Id="rId399" Type="http://schemas.openxmlformats.org/officeDocument/2006/relationships/image" Target="../media/image7902.png"/><Relationship Id="rId259" Type="http://schemas.openxmlformats.org/officeDocument/2006/relationships/image" Target="../media/image7832.png"/><Relationship Id="rId23" Type="http://schemas.openxmlformats.org/officeDocument/2006/relationships/image" Target="../media/image7806.png"/><Relationship Id="rId119" Type="http://schemas.openxmlformats.org/officeDocument/2006/relationships/image" Target="../media/image7819.png"/><Relationship Id="rId270" Type="http://schemas.openxmlformats.org/officeDocument/2006/relationships/customXml" Target="../ink/ink8321.xml"/><Relationship Id="rId326" Type="http://schemas.openxmlformats.org/officeDocument/2006/relationships/customXml" Target="../ink/ink8349.xml"/><Relationship Id="rId65" Type="http://schemas.openxmlformats.org/officeDocument/2006/relationships/image" Target="../media/image7320.png"/><Relationship Id="rId130" Type="http://schemas.openxmlformats.org/officeDocument/2006/relationships/customXml" Target="../ink/ink8251.xml"/><Relationship Id="rId368" Type="http://schemas.openxmlformats.org/officeDocument/2006/relationships/customXml" Target="../ink/ink8370.xml"/><Relationship Id="rId172" Type="http://schemas.openxmlformats.org/officeDocument/2006/relationships/customXml" Target="../ink/ink8272.xml"/><Relationship Id="rId228" Type="http://schemas.openxmlformats.org/officeDocument/2006/relationships/customXml" Target="../ink/ink8300.xml"/><Relationship Id="rId281" Type="http://schemas.openxmlformats.org/officeDocument/2006/relationships/image" Target="../media/image7843.png"/><Relationship Id="rId337" Type="http://schemas.openxmlformats.org/officeDocument/2006/relationships/image" Target="../media/image7871.png"/><Relationship Id="rId34" Type="http://schemas.openxmlformats.org/officeDocument/2006/relationships/customXml" Target="../ink/ink8203.xml"/><Relationship Id="rId76" Type="http://schemas.openxmlformats.org/officeDocument/2006/relationships/customXml" Target="../ink/ink8224.xml"/><Relationship Id="rId141" Type="http://schemas.openxmlformats.org/officeDocument/2006/relationships/image" Target="../media/image7374.png"/><Relationship Id="rId379" Type="http://schemas.openxmlformats.org/officeDocument/2006/relationships/image" Target="../media/image7892.png"/><Relationship Id="rId7" Type="http://schemas.openxmlformats.org/officeDocument/2006/relationships/image" Target="../media/image7798.png"/><Relationship Id="rId183" Type="http://schemas.openxmlformats.org/officeDocument/2006/relationships/image" Target="../media/image7421.png"/><Relationship Id="rId239" Type="http://schemas.openxmlformats.org/officeDocument/2006/relationships/image" Target="../media/image7450.png"/><Relationship Id="rId390" Type="http://schemas.openxmlformats.org/officeDocument/2006/relationships/customXml" Target="../ink/ink8381.xml"/><Relationship Id="rId404" Type="http://schemas.openxmlformats.org/officeDocument/2006/relationships/customXml" Target="../ink/ink8388.xml"/><Relationship Id="rId250" Type="http://schemas.openxmlformats.org/officeDocument/2006/relationships/customXml" Target="../ink/ink8311.xml"/><Relationship Id="rId292" Type="http://schemas.openxmlformats.org/officeDocument/2006/relationships/customXml" Target="../ink/ink8332.xml"/><Relationship Id="rId306" Type="http://schemas.openxmlformats.org/officeDocument/2006/relationships/customXml" Target="../ink/ink8339.xml"/><Relationship Id="rId45" Type="http://schemas.openxmlformats.org/officeDocument/2006/relationships/image" Target="../media/image7310.png"/><Relationship Id="rId87" Type="http://schemas.openxmlformats.org/officeDocument/2006/relationships/image" Target="../media/image7331.png"/><Relationship Id="rId110" Type="http://schemas.openxmlformats.org/officeDocument/2006/relationships/customXml" Target="../ink/ink8241.xml"/><Relationship Id="rId348" Type="http://schemas.openxmlformats.org/officeDocument/2006/relationships/customXml" Target="../ink/ink8360.xml"/><Relationship Id="rId152" Type="http://schemas.openxmlformats.org/officeDocument/2006/relationships/customXml" Target="../ink/ink8262.xml"/><Relationship Id="rId194" Type="http://schemas.openxmlformats.org/officeDocument/2006/relationships/customXml" Target="../ink/ink8283.xml"/><Relationship Id="rId208" Type="http://schemas.openxmlformats.org/officeDocument/2006/relationships/customXml" Target="../ink/ink8290.xml"/><Relationship Id="rId415" Type="http://schemas.openxmlformats.org/officeDocument/2006/relationships/image" Target="../media/image7910.png"/><Relationship Id="rId261" Type="http://schemas.openxmlformats.org/officeDocument/2006/relationships/image" Target="../media/image7833.png"/><Relationship Id="rId14" Type="http://schemas.openxmlformats.org/officeDocument/2006/relationships/customXml" Target="../ink/ink8193.xml"/><Relationship Id="rId56" Type="http://schemas.openxmlformats.org/officeDocument/2006/relationships/customXml" Target="../ink/ink8214.xml"/><Relationship Id="rId317" Type="http://schemas.openxmlformats.org/officeDocument/2006/relationships/image" Target="../media/image7861.png"/><Relationship Id="rId359" Type="http://schemas.openxmlformats.org/officeDocument/2006/relationships/image" Target="../media/image7882.png"/><Relationship Id="rId98" Type="http://schemas.openxmlformats.org/officeDocument/2006/relationships/customXml" Target="../ink/ink8235.xml"/><Relationship Id="rId121" Type="http://schemas.openxmlformats.org/officeDocument/2006/relationships/image" Target="../media/image7820.png"/><Relationship Id="rId163" Type="http://schemas.openxmlformats.org/officeDocument/2006/relationships/image" Target="../media/image7411.png"/><Relationship Id="rId219" Type="http://schemas.openxmlformats.org/officeDocument/2006/relationships/image" Target="../media/image7439.png"/><Relationship Id="rId370" Type="http://schemas.openxmlformats.org/officeDocument/2006/relationships/customXml" Target="../ink/ink8371.xml"/><Relationship Id="rId230" Type="http://schemas.openxmlformats.org/officeDocument/2006/relationships/customXml" Target="../ink/ink8301.xml"/><Relationship Id="rId25" Type="http://schemas.openxmlformats.org/officeDocument/2006/relationships/image" Target="../media/image7807.png"/><Relationship Id="rId67" Type="http://schemas.openxmlformats.org/officeDocument/2006/relationships/image" Target="../media/image7321.png"/><Relationship Id="rId272" Type="http://schemas.openxmlformats.org/officeDocument/2006/relationships/customXml" Target="../ink/ink8322.xml"/><Relationship Id="rId328" Type="http://schemas.openxmlformats.org/officeDocument/2006/relationships/customXml" Target="../ink/ink8350.xml"/><Relationship Id="rId132" Type="http://schemas.openxmlformats.org/officeDocument/2006/relationships/customXml" Target="../ink/ink8252.xml"/><Relationship Id="rId174" Type="http://schemas.openxmlformats.org/officeDocument/2006/relationships/customXml" Target="../ink/ink8273.xml"/><Relationship Id="rId381" Type="http://schemas.openxmlformats.org/officeDocument/2006/relationships/image" Target="../media/image7893.png"/><Relationship Id="rId241" Type="http://schemas.openxmlformats.org/officeDocument/2006/relationships/image" Target="../media/image7451.png"/><Relationship Id="rId36" Type="http://schemas.openxmlformats.org/officeDocument/2006/relationships/customXml" Target="../ink/ink8204.xml"/><Relationship Id="rId283" Type="http://schemas.openxmlformats.org/officeDocument/2006/relationships/image" Target="../media/image7844.png"/><Relationship Id="rId339" Type="http://schemas.openxmlformats.org/officeDocument/2006/relationships/image" Target="../media/image7872.png"/><Relationship Id="rId78" Type="http://schemas.openxmlformats.org/officeDocument/2006/relationships/customXml" Target="../ink/ink8225.xml"/><Relationship Id="rId101" Type="http://schemas.openxmlformats.org/officeDocument/2006/relationships/image" Target="../media/image7563.png"/><Relationship Id="rId143" Type="http://schemas.openxmlformats.org/officeDocument/2006/relationships/image" Target="../media/image7389.png"/><Relationship Id="rId185" Type="http://schemas.openxmlformats.org/officeDocument/2006/relationships/image" Target="../media/image7422.png"/><Relationship Id="rId350" Type="http://schemas.openxmlformats.org/officeDocument/2006/relationships/customXml" Target="../ink/ink8361.xml"/><Relationship Id="rId406" Type="http://schemas.openxmlformats.org/officeDocument/2006/relationships/customXml" Target="../ink/ink8389.xml"/><Relationship Id="rId9" Type="http://schemas.openxmlformats.org/officeDocument/2006/relationships/image" Target="../media/image7799.png"/><Relationship Id="rId210" Type="http://schemas.openxmlformats.org/officeDocument/2006/relationships/customXml" Target="../ink/ink8291.xml"/><Relationship Id="rId392" Type="http://schemas.openxmlformats.org/officeDocument/2006/relationships/customXml" Target="../ink/ink8382.xml"/><Relationship Id="rId252" Type="http://schemas.openxmlformats.org/officeDocument/2006/relationships/customXml" Target="../ink/ink8312.xml"/><Relationship Id="rId294" Type="http://schemas.openxmlformats.org/officeDocument/2006/relationships/customXml" Target="../ink/ink8333.xml"/><Relationship Id="rId308" Type="http://schemas.openxmlformats.org/officeDocument/2006/relationships/customXml" Target="../ink/ink8340.xml"/><Relationship Id="rId47" Type="http://schemas.openxmlformats.org/officeDocument/2006/relationships/image" Target="../media/image7311.png"/><Relationship Id="rId89" Type="http://schemas.openxmlformats.org/officeDocument/2006/relationships/image" Target="../media/image7332.png"/><Relationship Id="rId112" Type="http://schemas.openxmlformats.org/officeDocument/2006/relationships/customXml" Target="../ink/ink8242.xml"/><Relationship Id="rId154" Type="http://schemas.openxmlformats.org/officeDocument/2006/relationships/customXml" Target="../ink/ink8263.xml"/><Relationship Id="rId361" Type="http://schemas.openxmlformats.org/officeDocument/2006/relationships/image" Target="../media/image7883.png"/><Relationship Id="rId196" Type="http://schemas.openxmlformats.org/officeDocument/2006/relationships/customXml" Target="../ink/ink8284.xml"/><Relationship Id="rId417" Type="http://schemas.openxmlformats.org/officeDocument/2006/relationships/image" Target="../media/image7911.png"/><Relationship Id="rId16" Type="http://schemas.openxmlformats.org/officeDocument/2006/relationships/customXml" Target="../ink/ink8194.xml"/><Relationship Id="rId221" Type="http://schemas.openxmlformats.org/officeDocument/2006/relationships/image" Target="../media/image7440.png"/><Relationship Id="rId263" Type="http://schemas.openxmlformats.org/officeDocument/2006/relationships/image" Target="../media/image7834.png"/><Relationship Id="rId319" Type="http://schemas.openxmlformats.org/officeDocument/2006/relationships/image" Target="../media/image7862.png"/><Relationship Id="rId58" Type="http://schemas.openxmlformats.org/officeDocument/2006/relationships/customXml" Target="../ink/ink8215.xml"/><Relationship Id="rId123" Type="http://schemas.openxmlformats.org/officeDocument/2006/relationships/image" Target="../media/image7821.png"/><Relationship Id="rId330" Type="http://schemas.openxmlformats.org/officeDocument/2006/relationships/customXml" Target="../ink/ink8351.xml"/><Relationship Id="rId165" Type="http://schemas.openxmlformats.org/officeDocument/2006/relationships/image" Target="../media/image7412.png"/><Relationship Id="rId372" Type="http://schemas.openxmlformats.org/officeDocument/2006/relationships/customXml" Target="../ink/ink8372.xml"/><Relationship Id="rId232" Type="http://schemas.openxmlformats.org/officeDocument/2006/relationships/customXml" Target="../ink/ink8302.xml"/><Relationship Id="rId274" Type="http://schemas.openxmlformats.org/officeDocument/2006/relationships/customXml" Target="../ink/ink8323.xml"/><Relationship Id="rId27" Type="http://schemas.openxmlformats.org/officeDocument/2006/relationships/image" Target="../media/image7808.png"/><Relationship Id="rId69" Type="http://schemas.openxmlformats.org/officeDocument/2006/relationships/image" Target="../media/image7322.png"/><Relationship Id="rId134" Type="http://schemas.openxmlformats.org/officeDocument/2006/relationships/customXml" Target="../ink/ink8253.xml"/><Relationship Id="rId80" Type="http://schemas.openxmlformats.org/officeDocument/2006/relationships/customXml" Target="../ink/ink8226.xml"/><Relationship Id="rId176" Type="http://schemas.openxmlformats.org/officeDocument/2006/relationships/customXml" Target="../ink/ink8274.xml"/><Relationship Id="rId341" Type="http://schemas.openxmlformats.org/officeDocument/2006/relationships/image" Target="../media/image7873.png"/><Relationship Id="rId383" Type="http://schemas.openxmlformats.org/officeDocument/2006/relationships/image" Target="../media/image7894.png"/><Relationship Id="rId201" Type="http://schemas.openxmlformats.org/officeDocument/2006/relationships/image" Target="../media/image7430.png"/><Relationship Id="rId243" Type="http://schemas.openxmlformats.org/officeDocument/2006/relationships/image" Target="../media/image7824.png"/><Relationship Id="rId285" Type="http://schemas.openxmlformats.org/officeDocument/2006/relationships/image" Target="../media/image7845.png"/><Relationship Id="rId17" Type="http://schemas.openxmlformats.org/officeDocument/2006/relationships/image" Target="../media/image7803.png"/><Relationship Id="rId38" Type="http://schemas.openxmlformats.org/officeDocument/2006/relationships/customXml" Target="../ink/ink8205.xml"/><Relationship Id="rId59" Type="http://schemas.openxmlformats.org/officeDocument/2006/relationships/image" Target="../media/image7317.png"/><Relationship Id="rId103" Type="http://schemas.openxmlformats.org/officeDocument/2006/relationships/image" Target="../media/image7564.png"/><Relationship Id="rId124" Type="http://schemas.openxmlformats.org/officeDocument/2006/relationships/customXml" Target="../ink/ink8248.xml"/><Relationship Id="rId310" Type="http://schemas.openxmlformats.org/officeDocument/2006/relationships/customXml" Target="../ink/ink8341.xml"/><Relationship Id="rId70" Type="http://schemas.openxmlformats.org/officeDocument/2006/relationships/customXml" Target="../ink/ink8221.xml"/><Relationship Id="rId91" Type="http://schemas.openxmlformats.org/officeDocument/2006/relationships/image" Target="../media/image7333.png"/><Relationship Id="rId145" Type="http://schemas.openxmlformats.org/officeDocument/2006/relationships/image" Target="../media/image7392.png"/><Relationship Id="rId166" Type="http://schemas.openxmlformats.org/officeDocument/2006/relationships/customXml" Target="../ink/ink8269.xml"/><Relationship Id="rId187" Type="http://schemas.openxmlformats.org/officeDocument/2006/relationships/image" Target="../media/image7423.png"/><Relationship Id="rId331" Type="http://schemas.openxmlformats.org/officeDocument/2006/relationships/image" Target="../media/image7868.png"/><Relationship Id="rId352" Type="http://schemas.openxmlformats.org/officeDocument/2006/relationships/customXml" Target="../ink/ink8362.xml"/><Relationship Id="rId373" Type="http://schemas.openxmlformats.org/officeDocument/2006/relationships/image" Target="../media/image7889.png"/><Relationship Id="rId394" Type="http://schemas.openxmlformats.org/officeDocument/2006/relationships/customXml" Target="../ink/ink8383.xml"/><Relationship Id="rId408" Type="http://schemas.openxmlformats.org/officeDocument/2006/relationships/customXml" Target="../ink/ink839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292.xml"/><Relationship Id="rId233" Type="http://schemas.openxmlformats.org/officeDocument/2006/relationships/image" Target="../media/image7447.png"/><Relationship Id="rId254" Type="http://schemas.openxmlformats.org/officeDocument/2006/relationships/customXml" Target="../ink/ink8313.xml"/><Relationship Id="rId28" Type="http://schemas.openxmlformats.org/officeDocument/2006/relationships/customXml" Target="../ink/ink8200.xml"/><Relationship Id="rId49" Type="http://schemas.openxmlformats.org/officeDocument/2006/relationships/image" Target="../media/image7312.png"/><Relationship Id="rId114" Type="http://schemas.openxmlformats.org/officeDocument/2006/relationships/customXml" Target="../ink/ink8243.xml"/><Relationship Id="rId275" Type="http://schemas.openxmlformats.org/officeDocument/2006/relationships/image" Target="../media/image7840.png"/><Relationship Id="rId296" Type="http://schemas.openxmlformats.org/officeDocument/2006/relationships/customXml" Target="../ink/ink8334.xml"/><Relationship Id="rId300" Type="http://schemas.openxmlformats.org/officeDocument/2006/relationships/customXml" Target="../ink/ink8336.xml"/><Relationship Id="rId60" Type="http://schemas.openxmlformats.org/officeDocument/2006/relationships/customXml" Target="../ink/ink8216.xml"/><Relationship Id="rId81" Type="http://schemas.openxmlformats.org/officeDocument/2006/relationships/image" Target="../media/image7328.png"/><Relationship Id="rId135" Type="http://schemas.openxmlformats.org/officeDocument/2006/relationships/image" Target="../media/image7370.png"/><Relationship Id="rId156" Type="http://schemas.openxmlformats.org/officeDocument/2006/relationships/customXml" Target="../ink/ink8264.xml"/><Relationship Id="rId177" Type="http://schemas.openxmlformats.org/officeDocument/2006/relationships/image" Target="../media/image7418.png"/><Relationship Id="rId198" Type="http://schemas.openxmlformats.org/officeDocument/2006/relationships/customXml" Target="../ink/ink8285.xml"/><Relationship Id="rId321" Type="http://schemas.openxmlformats.org/officeDocument/2006/relationships/image" Target="../media/image7863.png"/><Relationship Id="rId342" Type="http://schemas.openxmlformats.org/officeDocument/2006/relationships/customXml" Target="../ink/ink8357.xml"/><Relationship Id="rId363" Type="http://schemas.openxmlformats.org/officeDocument/2006/relationships/image" Target="../media/image7884.png"/><Relationship Id="rId384" Type="http://schemas.openxmlformats.org/officeDocument/2006/relationships/customXml" Target="../ink/ink8378.xml"/><Relationship Id="rId419" Type="http://schemas.openxmlformats.org/officeDocument/2006/relationships/image" Target="../media/image7912.png"/><Relationship Id="rId202" Type="http://schemas.openxmlformats.org/officeDocument/2006/relationships/customXml" Target="../ink/ink8287.xml"/><Relationship Id="rId223" Type="http://schemas.openxmlformats.org/officeDocument/2006/relationships/image" Target="../media/image7441.png"/><Relationship Id="rId244" Type="http://schemas.openxmlformats.org/officeDocument/2006/relationships/customXml" Target="../ink/ink8308.xml"/><Relationship Id="rId18" Type="http://schemas.openxmlformats.org/officeDocument/2006/relationships/customXml" Target="../ink/ink8195.xml"/><Relationship Id="rId39" Type="http://schemas.openxmlformats.org/officeDocument/2006/relationships/image" Target="../media/image7814.png"/><Relationship Id="rId265" Type="http://schemas.openxmlformats.org/officeDocument/2006/relationships/image" Target="../media/image7835.png"/><Relationship Id="rId286" Type="http://schemas.openxmlformats.org/officeDocument/2006/relationships/customXml" Target="../ink/ink8329.xml"/><Relationship Id="rId50" Type="http://schemas.openxmlformats.org/officeDocument/2006/relationships/customXml" Target="../ink/ink8211.xml"/><Relationship Id="rId104" Type="http://schemas.openxmlformats.org/officeDocument/2006/relationships/customXml" Target="../ink/ink8238.xml"/><Relationship Id="rId125" Type="http://schemas.openxmlformats.org/officeDocument/2006/relationships/image" Target="../media/image7822.png"/><Relationship Id="rId146" Type="http://schemas.openxmlformats.org/officeDocument/2006/relationships/customXml" Target="../ink/ink8259.xml"/><Relationship Id="rId167" Type="http://schemas.openxmlformats.org/officeDocument/2006/relationships/image" Target="../media/image7413.png"/><Relationship Id="rId188" Type="http://schemas.openxmlformats.org/officeDocument/2006/relationships/customXml" Target="../ink/ink8280.xml"/><Relationship Id="rId311" Type="http://schemas.openxmlformats.org/officeDocument/2006/relationships/image" Target="../media/image7858.png"/><Relationship Id="rId332" Type="http://schemas.openxmlformats.org/officeDocument/2006/relationships/customXml" Target="../ink/ink8352.xml"/><Relationship Id="rId353" Type="http://schemas.openxmlformats.org/officeDocument/2006/relationships/image" Target="../media/image7879.png"/><Relationship Id="rId374" Type="http://schemas.openxmlformats.org/officeDocument/2006/relationships/customXml" Target="../ink/ink8373.xml"/><Relationship Id="rId395" Type="http://schemas.openxmlformats.org/officeDocument/2006/relationships/image" Target="../media/image7900.png"/><Relationship Id="rId409" Type="http://schemas.openxmlformats.org/officeDocument/2006/relationships/image" Target="../media/image7907.png"/><Relationship Id="rId71" Type="http://schemas.openxmlformats.org/officeDocument/2006/relationships/image" Target="../media/image7323.png"/><Relationship Id="rId92" Type="http://schemas.openxmlformats.org/officeDocument/2006/relationships/customXml" Target="../ink/ink8232.xml"/><Relationship Id="rId213" Type="http://schemas.openxmlformats.org/officeDocument/2006/relationships/image" Target="../media/image7436.png"/><Relationship Id="rId234" Type="http://schemas.openxmlformats.org/officeDocument/2006/relationships/customXml" Target="../ink/ink8303.xml"/><Relationship Id="rId420" Type="http://schemas.openxmlformats.org/officeDocument/2006/relationships/customXml" Target="../ink/ink8396.xml"/><Relationship Id="rId2" Type="http://schemas.openxmlformats.org/officeDocument/2006/relationships/customXml" Target="../ink/ink8187.xml"/><Relationship Id="rId29" Type="http://schemas.openxmlformats.org/officeDocument/2006/relationships/image" Target="../media/image7809.png"/><Relationship Id="rId255" Type="http://schemas.openxmlformats.org/officeDocument/2006/relationships/image" Target="../media/image7830.png"/><Relationship Id="rId276" Type="http://schemas.openxmlformats.org/officeDocument/2006/relationships/customXml" Target="../ink/ink8324.xml"/><Relationship Id="rId297" Type="http://schemas.openxmlformats.org/officeDocument/2006/relationships/image" Target="../media/image7851.png"/><Relationship Id="rId40" Type="http://schemas.openxmlformats.org/officeDocument/2006/relationships/customXml" Target="../ink/ink8206.xml"/><Relationship Id="rId115" Type="http://schemas.openxmlformats.org/officeDocument/2006/relationships/image" Target="../media/image7817.png"/><Relationship Id="rId136" Type="http://schemas.openxmlformats.org/officeDocument/2006/relationships/customXml" Target="../ink/ink8254.xml"/><Relationship Id="rId157" Type="http://schemas.openxmlformats.org/officeDocument/2006/relationships/image" Target="../media/image7408.png"/><Relationship Id="rId178" Type="http://schemas.openxmlformats.org/officeDocument/2006/relationships/customXml" Target="../ink/ink8275.xml"/><Relationship Id="rId301" Type="http://schemas.openxmlformats.org/officeDocument/2006/relationships/image" Target="../media/image7853.png"/><Relationship Id="rId322" Type="http://schemas.openxmlformats.org/officeDocument/2006/relationships/customXml" Target="../ink/ink8347.xml"/><Relationship Id="rId343" Type="http://schemas.openxmlformats.org/officeDocument/2006/relationships/image" Target="../media/image7874.png"/><Relationship Id="rId364" Type="http://schemas.openxmlformats.org/officeDocument/2006/relationships/customXml" Target="../ink/ink8368.xml"/><Relationship Id="rId61" Type="http://schemas.openxmlformats.org/officeDocument/2006/relationships/image" Target="../media/image7318.png"/><Relationship Id="rId82" Type="http://schemas.openxmlformats.org/officeDocument/2006/relationships/customXml" Target="../ink/ink8227.xml"/><Relationship Id="rId199" Type="http://schemas.openxmlformats.org/officeDocument/2006/relationships/image" Target="../media/image7429.png"/><Relationship Id="rId203" Type="http://schemas.openxmlformats.org/officeDocument/2006/relationships/image" Target="../media/image7431.png"/><Relationship Id="rId385" Type="http://schemas.openxmlformats.org/officeDocument/2006/relationships/image" Target="../media/image7895.png"/><Relationship Id="rId19" Type="http://schemas.openxmlformats.org/officeDocument/2006/relationships/image" Target="../media/image7804.png"/><Relationship Id="rId224" Type="http://schemas.openxmlformats.org/officeDocument/2006/relationships/customXml" Target="../ink/ink8298.xml"/><Relationship Id="rId245" Type="http://schemas.openxmlformats.org/officeDocument/2006/relationships/image" Target="../media/image7825.png"/><Relationship Id="rId266" Type="http://schemas.openxmlformats.org/officeDocument/2006/relationships/customXml" Target="../ink/ink8319.xml"/><Relationship Id="rId287" Type="http://schemas.openxmlformats.org/officeDocument/2006/relationships/image" Target="../media/image7846.png"/><Relationship Id="rId410" Type="http://schemas.openxmlformats.org/officeDocument/2006/relationships/customXml" Target="../ink/ink8391.xml"/><Relationship Id="rId30" Type="http://schemas.openxmlformats.org/officeDocument/2006/relationships/customXml" Target="../ink/ink8201.xml"/><Relationship Id="rId105" Type="http://schemas.openxmlformats.org/officeDocument/2006/relationships/image" Target="../media/image7565.png"/><Relationship Id="rId126" Type="http://schemas.openxmlformats.org/officeDocument/2006/relationships/customXml" Target="../ink/ink8249.xml"/><Relationship Id="rId147" Type="http://schemas.openxmlformats.org/officeDocument/2006/relationships/image" Target="../media/image7393.png"/><Relationship Id="rId168" Type="http://schemas.openxmlformats.org/officeDocument/2006/relationships/customXml" Target="../ink/ink8270.xml"/><Relationship Id="rId312" Type="http://schemas.openxmlformats.org/officeDocument/2006/relationships/customXml" Target="../ink/ink8342.xml"/><Relationship Id="rId333" Type="http://schemas.openxmlformats.org/officeDocument/2006/relationships/image" Target="../media/image7869.png"/><Relationship Id="rId354" Type="http://schemas.openxmlformats.org/officeDocument/2006/relationships/customXml" Target="../ink/ink8363.xml"/><Relationship Id="rId51" Type="http://schemas.openxmlformats.org/officeDocument/2006/relationships/image" Target="../media/image7313.png"/><Relationship Id="rId72" Type="http://schemas.openxmlformats.org/officeDocument/2006/relationships/customXml" Target="../ink/ink8222.xml"/><Relationship Id="rId93" Type="http://schemas.openxmlformats.org/officeDocument/2006/relationships/image" Target="../media/image7334.png"/><Relationship Id="rId189" Type="http://schemas.openxmlformats.org/officeDocument/2006/relationships/image" Target="../media/image7424.png"/><Relationship Id="rId375" Type="http://schemas.openxmlformats.org/officeDocument/2006/relationships/image" Target="../media/image7890.png"/><Relationship Id="rId396" Type="http://schemas.openxmlformats.org/officeDocument/2006/relationships/customXml" Target="../ink/ink8384.xml"/><Relationship Id="rId3" Type="http://schemas.openxmlformats.org/officeDocument/2006/relationships/image" Target="../media/image7796.png"/><Relationship Id="rId214" Type="http://schemas.openxmlformats.org/officeDocument/2006/relationships/customXml" Target="../ink/ink8293.xml"/><Relationship Id="rId235" Type="http://schemas.openxmlformats.org/officeDocument/2006/relationships/image" Target="../media/image7448.png"/><Relationship Id="rId256" Type="http://schemas.openxmlformats.org/officeDocument/2006/relationships/customXml" Target="../ink/ink8314.xml"/><Relationship Id="rId277" Type="http://schemas.openxmlformats.org/officeDocument/2006/relationships/image" Target="../media/image7841.png"/><Relationship Id="rId298" Type="http://schemas.openxmlformats.org/officeDocument/2006/relationships/customXml" Target="../ink/ink8335.xml"/><Relationship Id="rId400" Type="http://schemas.openxmlformats.org/officeDocument/2006/relationships/customXml" Target="../ink/ink8386.xml"/><Relationship Id="rId421" Type="http://schemas.openxmlformats.org/officeDocument/2006/relationships/image" Target="../media/image7913.png"/><Relationship Id="rId116" Type="http://schemas.openxmlformats.org/officeDocument/2006/relationships/customXml" Target="../ink/ink8244.xml"/><Relationship Id="rId137" Type="http://schemas.openxmlformats.org/officeDocument/2006/relationships/image" Target="../media/image7371.png"/><Relationship Id="rId158" Type="http://schemas.openxmlformats.org/officeDocument/2006/relationships/customXml" Target="../ink/ink8265.xml"/><Relationship Id="rId302" Type="http://schemas.openxmlformats.org/officeDocument/2006/relationships/customXml" Target="../ink/ink8337.xml"/><Relationship Id="rId323" Type="http://schemas.openxmlformats.org/officeDocument/2006/relationships/image" Target="../media/image7864.png"/><Relationship Id="rId344" Type="http://schemas.openxmlformats.org/officeDocument/2006/relationships/customXml" Target="../ink/ink8358.xml"/><Relationship Id="rId20" Type="http://schemas.openxmlformats.org/officeDocument/2006/relationships/customXml" Target="../ink/ink8196.xml"/><Relationship Id="rId41" Type="http://schemas.openxmlformats.org/officeDocument/2006/relationships/image" Target="../media/image7308.png"/><Relationship Id="rId62" Type="http://schemas.openxmlformats.org/officeDocument/2006/relationships/customXml" Target="../ink/ink8217.xml"/><Relationship Id="rId83" Type="http://schemas.openxmlformats.org/officeDocument/2006/relationships/image" Target="../media/image7329.png"/><Relationship Id="rId179" Type="http://schemas.openxmlformats.org/officeDocument/2006/relationships/image" Target="../media/image7419.png"/><Relationship Id="rId365" Type="http://schemas.openxmlformats.org/officeDocument/2006/relationships/image" Target="../media/image7885.png"/><Relationship Id="rId386" Type="http://schemas.openxmlformats.org/officeDocument/2006/relationships/customXml" Target="../ink/ink8379.xml"/><Relationship Id="rId190" Type="http://schemas.openxmlformats.org/officeDocument/2006/relationships/customXml" Target="../ink/ink8281.xml"/><Relationship Id="rId204" Type="http://schemas.openxmlformats.org/officeDocument/2006/relationships/customXml" Target="../ink/ink8288.xml"/><Relationship Id="rId225" Type="http://schemas.openxmlformats.org/officeDocument/2006/relationships/image" Target="../media/image7442.png"/><Relationship Id="rId246" Type="http://schemas.openxmlformats.org/officeDocument/2006/relationships/customXml" Target="../ink/ink8309.xml"/><Relationship Id="rId267" Type="http://schemas.openxmlformats.org/officeDocument/2006/relationships/image" Target="../media/image7836.png"/><Relationship Id="rId288" Type="http://schemas.openxmlformats.org/officeDocument/2006/relationships/customXml" Target="../ink/ink8330.xml"/><Relationship Id="rId411" Type="http://schemas.openxmlformats.org/officeDocument/2006/relationships/image" Target="../media/image7908.png"/><Relationship Id="rId106" Type="http://schemas.openxmlformats.org/officeDocument/2006/relationships/customXml" Target="../ink/ink8239.xml"/><Relationship Id="rId127" Type="http://schemas.openxmlformats.org/officeDocument/2006/relationships/image" Target="../media/image7823.png"/><Relationship Id="rId313" Type="http://schemas.openxmlformats.org/officeDocument/2006/relationships/image" Target="../media/image7859.png"/><Relationship Id="rId10" Type="http://schemas.openxmlformats.org/officeDocument/2006/relationships/customXml" Target="../ink/ink8191.xml"/><Relationship Id="rId31" Type="http://schemas.openxmlformats.org/officeDocument/2006/relationships/image" Target="../media/image7810.png"/><Relationship Id="rId52" Type="http://schemas.openxmlformats.org/officeDocument/2006/relationships/customXml" Target="../ink/ink8212.xml"/><Relationship Id="rId73" Type="http://schemas.openxmlformats.org/officeDocument/2006/relationships/image" Target="../media/image7324.png"/><Relationship Id="rId94" Type="http://schemas.openxmlformats.org/officeDocument/2006/relationships/customXml" Target="../ink/ink8233.xml"/><Relationship Id="rId148" Type="http://schemas.openxmlformats.org/officeDocument/2006/relationships/customXml" Target="../ink/ink8260.xml"/><Relationship Id="rId169" Type="http://schemas.openxmlformats.org/officeDocument/2006/relationships/image" Target="../media/image7414.png"/><Relationship Id="rId334" Type="http://schemas.openxmlformats.org/officeDocument/2006/relationships/customXml" Target="../ink/ink8353.xml"/><Relationship Id="rId355" Type="http://schemas.openxmlformats.org/officeDocument/2006/relationships/image" Target="../media/image7880.png"/><Relationship Id="rId376" Type="http://schemas.openxmlformats.org/officeDocument/2006/relationships/customXml" Target="../ink/ink8374.xml"/><Relationship Id="rId397" Type="http://schemas.openxmlformats.org/officeDocument/2006/relationships/image" Target="../media/image7901.png"/><Relationship Id="rId4" Type="http://schemas.openxmlformats.org/officeDocument/2006/relationships/customXml" Target="../ink/ink8188.xml"/><Relationship Id="rId180" Type="http://schemas.openxmlformats.org/officeDocument/2006/relationships/customXml" Target="../ink/ink8276.xml"/><Relationship Id="rId215" Type="http://schemas.openxmlformats.org/officeDocument/2006/relationships/image" Target="../media/image7437.png"/><Relationship Id="rId236" Type="http://schemas.openxmlformats.org/officeDocument/2006/relationships/customXml" Target="../ink/ink8304.xml"/><Relationship Id="rId257" Type="http://schemas.openxmlformats.org/officeDocument/2006/relationships/image" Target="../media/image7831.png"/><Relationship Id="rId278" Type="http://schemas.openxmlformats.org/officeDocument/2006/relationships/customXml" Target="../ink/ink8325.xml"/><Relationship Id="rId401" Type="http://schemas.openxmlformats.org/officeDocument/2006/relationships/image" Target="../media/image7903.png"/><Relationship Id="rId422" Type="http://schemas.openxmlformats.org/officeDocument/2006/relationships/customXml" Target="../ink/ink8397.xml"/><Relationship Id="rId303" Type="http://schemas.openxmlformats.org/officeDocument/2006/relationships/image" Target="../media/image7854.png"/><Relationship Id="rId42" Type="http://schemas.openxmlformats.org/officeDocument/2006/relationships/customXml" Target="../ink/ink8207.xml"/><Relationship Id="rId84" Type="http://schemas.openxmlformats.org/officeDocument/2006/relationships/customXml" Target="../ink/ink8228.xml"/><Relationship Id="rId138" Type="http://schemas.openxmlformats.org/officeDocument/2006/relationships/customXml" Target="../ink/ink8255.xml"/><Relationship Id="rId345" Type="http://schemas.openxmlformats.org/officeDocument/2006/relationships/image" Target="../media/image7875.png"/><Relationship Id="rId387" Type="http://schemas.openxmlformats.org/officeDocument/2006/relationships/image" Target="../media/image7896.png"/><Relationship Id="rId191" Type="http://schemas.openxmlformats.org/officeDocument/2006/relationships/image" Target="../media/image7425.png"/><Relationship Id="rId205" Type="http://schemas.openxmlformats.org/officeDocument/2006/relationships/image" Target="../media/image7432.png"/><Relationship Id="rId247" Type="http://schemas.openxmlformats.org/officeDocument/2006/relationships/image" Target="../media/image7826.png"/><Relationship Id="rId412" Type="http://schemas.openxmlformats.org/officeDocument/2006/relationships/customXml" Target="../ink/ink8392.xml"/><Relationship Id="rId107" Type="http://schemas.openxmlformats.org/officeDocument/2006/relationships/image" Target="../media/image7566.png"/><Relationship Id="rId289" Type="http://schemas.openxmlformats.org/officeDocument/2006/relationships/image" Target="../media/image7847.png"/><Relationship Id="rId11" Type="http://schemas.openxmlformats.org/officeDocument/2006/relationships/image" Target="../media/image7800.png"/><Relationship Id="rId53" Type="http://schemas.openxmlformats.org/officeDocument/2006/relationships/image" Target="../media/image7314.png"/><Relationship Id="rId149" Type="http://schemas.openxmlformats.org/officeDocument/2006/relationships/image" Target="../media/image7404.png"/><Relationship Id="rId314" Type="http://schemas.openxmlformats.org/officeDocument/2006/relationships/customXml" Target="../ink/ink8343.xml"/><Relationship Id="rId356" Type="http://schemas.openxmlformats.org/officeDocument/2006/relationships/customXml" Target="../ink/ink8364.xml"/><Relationship Id="rId398" Type="http://schemas.openxmlformats.org/officeDocument/2006/relationships/customXml" Target="../ink/ink8385.xml"/><Relationship Id="rId95" Type="http://schemas.openxmlformats.org/officeDocument/2006/relationships/image" Target="../media/image7335.png"/><Relationship Id="rId160" Type="http://schemas.openxmlformats.org/officeDocument/2006/relationships/customXml" Target="../ink/ink8266.xml"/><Relationship Id="rId216" Type="http://schemas.openxmlformats.org/officeDocument/2006/relationships/customXml" Target="../ink/ink8294.xml"/><Relationship Id="rId423" Type="http://schemas.openxmlformats.org/officeDocument/2006/relationships/image" Target="../media/image7914.png"/><Relationship Id="rId258" Type="http://schemas.openxmlformats.org/officeDocument/2006/relationships/customXml" Target="../ink/ink8315.xml"/><Relationship Id="rId22" Type="http://schemas.openxmlformats.org/officeDocument/2006/relationships/customXml" Target="../ink/ink8197.xml"/><Relationship Id="rId64" Type="http://schemas.openxmlformats.org/officeDocument/2006/relationships/customXml" Target="../ink/ink8218.xml"/><Relationship Id="rId118" Type="http://schemas.openxmlformats.org/officeDocument/2006/relationships/customXml" Target="../ink/ink8245.xml"/><Relationship Id="rId325" Type="http://schemas.openxmlformats.org/officeDocument/2006/relationships/image" Target="../media/image7865.png"/><Relationship Id="rId367" Type="http://schemas.openxmlformats.org/officeDocument/2006/relationships/image" Target="../media/image7886.png"/><Relationship Id="rId171" Type="http://schemas.openxmlformats.org/officeDocument/2006/relationships/image" Target="../media/image7415.png"/><Relationship Id="rId227" Type="http://schemas.openxmlformats.org/officeDocument/2006/relationships/image" Target="../media/image7444.png"/><Relationship Id="rId269" Type="http://schemas.openxmlformats.org/officeDocument/2006/relationships/image" Target="../media/image7837.png"/><Relationship Id="rId33" Type="http://schemas.openxmlformats.org/officeDocument/2006/relationships/image" Target="../media/image7811.png"/><Relationship Id="rId129" Type="http://schemas.openxmlformats.org/officeDocument/2006/relationships/image" Target="../media/image7300.png"/><Relationship Id="rId280" Type="http://schemas.openxmlformats.org/officeDocument/2006/relationships/customXml" Target="../ink/ink8326.xml"/><Relationship Id="rId336" Type="http://schemas.openxmlformats.org/officeDocument/2006/relationships/customXml" Target="../ink/ink8354.xml"/><Relationship Id="rId75" Type="http://schemas.openxmlformats.org/officeDocument/2006/relationships/image" Target="../media/image7325.png"/><Relationship Id="rId140" Type="http://schemas.openxmlformats.org/officeDocument/2006/relationships/customXml" Target="../ink/ink8256.xml"/><Relationship Id="rId182" Type="http://schemas.openxmlformats.org/officeDocument/2006/relationships/customXml" Target="../ink/ink8277.xml"/><Relationship Id="rId378" Type="http://schemas.openxmlformats.org/officeDocument/2006/relationships/customXml" Target="../ink/ink8375.xml"/><Relationship Id="rId403" Type="http://schemas.openxmlformats.org/officeDocument/2006/relationships/image" Target="../media/image7904.png"/><Relationship Id="rId6" Type="http://schemas.openxmlformats.org/officeDocument/2006/relationships/customXml" Target="../ink/ink8189.xml"/><Relationship Id="rId238" Type="http://schemas.openxmlformats.org/officeDocument/2006/relationships/customXml" Target="../ink/ink8305.xml"/><Relationship Id="rId291" Type="http://schemas.openxmlformats.org/officeDocument/2006/relationships/image" Target="../media/image7848.png"/><Relationship Id="rId305" Type="http://schemas.openxmlformats.org/officeDocument/2006/relationships/image" Target="../media/image7855.png"/><Relationship Id="rId347" Type="http://schemas.openxmlformats.org/officeDocument/2006/relationships/image" Target="../media/image7876.png"/><Relationship Id="rId44" Type="http://schemas.openxmlformats.org/officeDocument/2006/relationships/customXml" Target="../ink/ink8208.xml"/><Relationship Id="rId86" Type="http://schemas.openxmlformats.org/officeDocument/2006/relationships/customXml" Target="../ink/ink8229.xml"/><Relationship Id="rId151" Type="http://schemas.openxmlformats.org/officeDocument/2006/relationships/image" Target="../media/image7405.png"/><Relationship Id="rId389" Type="http://schemas.openxmlformats.org/officeDocument/2006/relationships/image" Target="../media/image7897.png"/><Relationship Id="rId193" Type="http://schemas.openxmlformats.org/officeDocument/2006/relationships/image" Target="../media/image7426.png"/><Relationship Id="rId207" Type="http://schemas.openxmlformats.org/officeDocument/2006/relationships/image" Target="../media/image7433.png"/><Relationship Id="rId249" Type="http://schemas.openxmlformats.org/officeDocument/2006/relationships/image" Target="../media/image7827.png"/><Relationship Id="rId414" Type="http://schemas.openxmlformats.org/officeDocument/2006/relationships/customXml" Target="../ink/ink8393.xml"/><Relationship Id="rId13" Type="http://schemas.openxmlformats.org/officeDocument/2006/relationships/image" Target="../media/image7801.png"/><Relationship Id="rId109" Type="http://schemas.openxmlformats.org/officeDocument/2006/relationships/image" Target="../media/image7756.png"/><Relationship Id="rId260" Type="http://schemas.openxmlformats.org/officeDocument/2006/relationships/customXml" Target="../ink/ink8316.xml"/><Relationship Id="rId316" Type="http://schemas.openxmlformats.org/officeDocument/2006/relationships/customXml" Target="../ink/ink8344.xml"/><Relationship Id="rId55" Type="http://schemas.openxmlformats.org/officeDocument/2006/relationships/image" Target="../media/image7315.png"/><Relationship Id="rId97" Type="http://schemas.openxmlformats.org/officeDocument/2006/relationships/image" Target="../media/image7336.png"/><Relationship Id="rId120" Type="http://schemas.openxmlformats.org/officeDocument/2006/relationships/customXml" Target="../ink/ink8246.xml"/><Relationship Id="rId358" Type="http://schemas.openxmlformats.org/officeDocument/2006/relationships/customXml" Target="../ink/ink8365.xml"/><Relationship Id="rId162" Type="http://schemas.openxmlformats.org/officeDocument/2006/relationships/customXml" Target="../ink/ink8267.xml"/><Relationship Id="rId218" Type="http://schemas.openxmlformats.org/officeDocument/2006/relationships/customXml" Target="../ink/ink8295.xml"/><Relationship Id="rId271" Type="http://schemas.openxmlformats.org/officeDocument/2006/relationships/image" Target="../media/image7838.png"/><Relationship Id="rId24" Type="http://schemas.openxmlformats.org/officeDocument/2006/relationships/customXml" Target="../ink/ink8198.xml"/><Relationship Id="rId66" Type="http://schemas.openxmlformats.org/officeDocument/2006/relationships/customXml" Target="../ink/ink8219.xml"/><Relationship Id="rId131" Type="http://schemas.openxmlformats.org/officeDocument/2006/relationships/image" Target="../media/image7301.png"/><Relationship Id="rId327" Type="http://schemas.openxmlformats.org/officeDocument/2006/relationships/image" Target="../media/image7866.png"/><Relationship Id="rId369" Type="http://schemas.openxmlformats.org/officeDocument/2006/relationships/image" Target="../media/image7887.png"/><Relationship Id="rId173" Type="http://schemas.openxmlformats.org/officeDocument/2006/relationships/image" Target="../media/image7416.png"/><Relationship Id="rId229" Type="http://schemas.openxmlformats.org/officeDocument/2006/relationships/image" Target="../media/image7445.png"/><Relationship Id="rId380" Type="http://schemas.openxmlformats.org/officeDocument/2006/relationships/customXml" Target="../ink/ink8376.xml"/><Relationship Id="rId240" Type="http://schemas.openxmlformats.org/officeDocument/2006/relationships/customXml" Target="../ink/ink8306.xml"/><Relationship Id="rId35" Type="http://schemas.openxmlformats.org/officeDocument/2006/relationships/image" Target="../media/image7812.png"/><Relationship Id="rId77" Type="http://schemas.openxmlformats.org/officeDocument/2006/relationships/image" Target="../media/image7326.png"/><Relationship Id="rId100" Type="http://schemas.openxmlformats.org/officeDocument/2006/relationships/customXml" Target="../ink/ink8236.xml"/><Relationship Id="rId282" Type="http://schemas.openxmlformats.org/officeDocument/2006/relationships/customXml" Target="../ink/ink8327.xml"/><Relationship Id="rId338" Type="http://schemas.openxmlformats.org/officeDocument/2006/relationships/customXml" Target="../ink/ink8355.xml"/><Relationship Id="rId8" Type="http://schemas.openxmlformats.org/officeDocument/2006/relationships/customXml" Target="../ink/ink8190.xml"/><Relationship Id="rId142" Type="http://schemas.openxmlformats.org/officeDocument/2006/relationships/customXml" Target="../ink/ink8257.xml"/><Relationship Id="rId184" Type="http://schemas.openxmlformats.org/officeDocument/2006/relationships/customXml" Target="../ink/ink8278.xml"/><Relationship Id="rId391" Type="http://schemas.openxmlformats.org/officeDocument/2006/relationships/image" Target="../media/image7898.png"/><Relationship Id="rId405" Type="http://schemas.openxmlformats.org/officeDocument/2006/relationships/image" Target="../media/image7905.png"/><Relationship Id="rId251" Type="http://schemas.openxmlformats.org/officeDocument/2006/relationships/image" Target="../media/image7828.png"/><Relationship Id="rId46" Type="http://schemas.openxmlformats.org/officeDocument/2006/relationships/customXml" Target="../ink/ink8209.xml"/><Relationship Id="rId293" Type="http://schemas.openxmlformats.org/officeDocument/2006/relationships/image" Target="../media/image7849.png"/><Relationship Id="rId307" Type="http://schemas.openxmlformats.org/officeDocument/2006/relationships/image" Target="../media/image7856.png"/><Relationship Id="rId349" Type="http://schemas.openxmlformats.org/officeDocument/2006/relationships/image" Target="../media/image7877.png"/><Relationship Id="rId88" Type="http://schemas.openxmlformats.org/officeDocument/2006/relationships/customXml" Target="../ink/ink8230.xml"/><Relationship Id="rId111" Type="http://schemas.openxmlformats.org/officeDocument/2006/relationships/image" Target="../media/image7815.png"/><Relationship Id="rId153" Type="http://schemas.openxmlformats.org/officeDocument/2006/relationships/image" Target="../media/image7406.png"/><Relationship Id="rId195" Type="http://schemas.openxmlformats.org/officeDocument/2006/relationships/image" Target="../media/image7427.png"/><Relationship Id="rId209" Type="http://schemas.openxmlformats.org/officeDocument/2006/relationships/image" Target="../media/image7434.png"/><Relationship Id="rId360" Type="http://schemas.openxmlformats.org/officeDocument/2006/relationships/customXml" Target="../ink/ink8366.xml"/><Relationship Id="rId416" Type="http://schemas.openxmlformats.org/officeDocument/2006/relationships/customXml" Target="../ink/ink8394.xml"/><Relationship Id="rId220" Type="http://schemas.openxmlformats.org/officeDocument/2006/relationships/customXml" Target="../ink/ink8296.xml"/><Relationship Id="rId15" Type="http://schemas.openxmlformats.org/officeDocument/2006/relationships/image" Target="../media/image7802.png"/><Relationship Id="rId57" Type="http://schemas.openxmlformats.org/officeDocument/2006/relationships/image" Target="../media/image7316.png"/><Relationship Id="rId262" Type="http://schemas.openxmlformats.org/officeDocument/2006/relationships/customXml" Target="../ink/ink8317.xml"/><Relationship Id="rId318" Type="http://schemas.openxmlformats.org/officeDocument/2006/relationships/customXml" Target="../ink/ink8345.xml"/><Relationship Id="rId99" Type="http://schemas.openxmlformats.org/officeDocument/2006/relationships/image" Target="../media/image7337.png"/><Relationship Id="rId122" Type="http://schemas.openxmlformats.org/officeDocument/2006/relationships/customXml" Target="../ink/ink8247.xml"/><Relationship Id="rId164" Type="http://schemas.openxmlformats.org/officeDocument/2006/relationships/customXml" Target="../ink/ink8268.xml"/><Relationship Id="rId371" Type="http://schemas.openxmlformats.org/officeDocument/2006/relationships/image" Target="../media/image7888.png"/><Relationship Id="rId26" Type="http://schemas.openxmlformats.org/officeDocument/2006/relationships/customXml" Target="../ink/ink8199.xml"/><Relationship Id="rId231" Type="http://schemas.openxmlformats.org/officeDocument/2006/relationships/image" Target="../media/image7446.png"/><Relationship Id="rId273" Type="http://schemas.openxmlformats.org/officeDocument/2006/relationships/image" Target="../media/image7839.png"/><Relationship Id="rId329" Type="http://schemas.openxmlformats.org/officeDocument/2006/relationships/image" Target="../media/image7867.png"/><Relationship Id="rId68" Type="http://schemas.openxmlformats.org/officeDocument/2006/relationships/customXml" Target="../ink/ink8220.xml"/><Relationship Id="rId133" Type="http://schemas.openxmlformats.org/officeDocument/2006/relationships/image" Target="../media/image7369.png"/><Relationship Id="rId175" Type="http://schemas.openxmlformats.org/officeDocument/2006/relationships/image" Target="../media/image7417.png"/><Relationship Id="rId340" Type="http://schemas.openxmlformats.org/officeDocument/2006/relationships/customXml" Target="../ink/ink8356.xml"/><Relationship Id="rId200" Type="http://schemas.openxmlformats.org/officeDocument/2006/relationships/customXml" Target="../ink/ink8286.xml"/><Relationship Id="rId382" Type="http://schemas.openxmlformats.org/officeDocument/2006/relationships/customXml" Target="../ink/ink8377.xml"/><Relationship Id="rId242" Type="http://schemas.openxmlformats.org/officeDocument/2006/relationships/customXml" Target="../ink/ink8307.xml"/><Relationship Id="rId284" Type="http://schemas.openxmlformats.org/officeDocument/2006/relationships/customXml" Target="../ink/ink8328.xml"/><Relationship Id="rId37" Type="http://schemas.openxmlformats.org/officeDocument/2006/relationships/image" Target="../media/image7813.png"/><Relationship Id="rId79" Type="http://schemas.openxmlformats.org/officeDocument/2006/relationships/image" Target="../media/image7327.png"/><Relationship Id="rId102" Type="http://schemas.openxmlformats.org/officeDocument/2006/relationships/customXml" Target="../ink/ink8237.xml"/><Relationship Id="rId144" Type="http://schemas.openxmlformats.org/officeDocument/2006/relationships/customXml" Target="../ink/ink8258.xml"/><Relationship Id="rId90" Type="http://schemas.openxmlformats.org/officeDocument/2006/relationships/customXml" Target="../ink/ink8231.xml"/><Relationship Id="rId186" Type="http://schemas.openxmlformats.org/officeDocument/2006/relationships/customXml" Target="../ink/ink8279.xml"/><Relationship Id="rId351" Type="http://schemas.openxmlformats.org/officeDocument/2006/relationships/image" Target="../media/image7878.png"/><Relationship Id="rId393" Type="http://schemas.openxmlformats.org/officeDocument/2006/relationships/image" Target="../media/image7899.png"/><Relationship Id="rId407" Type="http://schemas.openxmlformats.org/officeDocument/2006/relationships/image" Target="../media/image7906.png"/><Relationship Id="rId211" Type="http://schemas.openxmlformats.org/officeDocument/2006/relationships/image" Target="../media/image7435.png"/><Relationship Id="rId253" Type="http://schemas.openxmlformats.org/officeDocument/2006/relationships/image" Target="../media/image7829.png"/><Relationship Id="rId295" Type="http://schemas.openxmlformats.org/officeDocument/2006/relationships/image" Target="../media/image7850.png"/><Relationship Id="rId309" Type="http://schemas.openxmlformats.org/officeDocument/2006/relationships/image" Target="../media/image7857.png"/><Relationship Id="rId48" Type="http://schemas.openxmlformats.org/officeDocument/2006/relationships/customXml" Target="../ink/ink8210.xml"/><Relationship Id="rId113" Type="http://schemas.openxmlformats.org/officeDocument/2006/relationships/image" Target="../media/image7816.png"/><Relationship Id="rId320" Type="http://schemas.openxmlformats.org/officeDocument/2006/relationships/customXml" Target="../ink/ink8346.xml"/><Relationship Id="rId155" Type="http://schemas.openxmlformats.org/officeDocument/2006/relationships/image" Target="../media/image7407.png"/><Relationship Id="rId197" Type="http://schemas.openxmlformats.org/officeDocument/2006/relationships/image" Target="../media/image7428.png"/><Relationship Id="rId362" Type="http://schemas.openxmlformats.org/officeDocument/2006/relationships/customXml" Target="../ink/ink8367.xml"/><Relationship Id="rId418" Type="http://schemas.openxmlformats.org/officeDocument/2006/relationships/customXml" Target="../ink/ink8395.xml"/><Relationship Id="rId222" Type="http://schemas.openxmlformats.org/officeDocument/2006/relationships/customXml" Target="../ink/ink8297.xml"/><Relationship Id="rId264" Type="http://schemas.openxmlformats.org/officeDocument/2006/relationships/customXml" Target="../ink/ink8318.xml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972.png"/><Relationship Id="rId21" Type="http://schemas.openxmlformats.org/officeDocument/2006/relationships/image" Target="../media/image7924.png"/><Relationship Id="rId63" Type="http://schemas.openxmlformats.org/officeDocument/2006/relationships/image" Target="../media/image7945.png"/><Relationship Id="rId159" Type="http://schemas.openxmlformats.org/officeDocument/2006/relationships/image" Target="../media/image7993.png"/><Relationship Id="rId170" Type="http://schemas.openxmlformats.org/officeDocument/2006/relationships/customXml" Target="../ink/ink8482.xml"/><Relationship Id="rId191" Type="http://schemas.openxmlformats.org/officeDocument/2006/relationships/image" Target="../media/image8009.png"/><Relationship Id="rId205" Type="http://schemas.openxmlformats.org/officeDocument/2006/relationships/image" Target="../media/image8016.png"/><Relationship Id="rId226" Type="http://schemas.openxmlformats.org/officeDocument/2006/relationships/customXml" Target="../ink/ink8510.xml"/><Relationship Id="rId247" Type="http://schemas.openxmlformats.org/officeDocument/2006/relationships/image" Target="../media/image8037.png"/><Relationship Id="rId107" Type="http://schemas.openxmlformats.org/officeDocument/2006/relationships/image" Target="../media/image7967.png"/><Relationship Id="rId11" Type="http://schemas.openxmlformats.org/officeDocument/2006/relationships/image" Target="../media/image7919.png"/><Relationship Id="rId32" Type="http://schemas.openxmlformats.org/officeDocument/2006/relationships/customXml" Target="../ink/ink8413.xml"/><Relationship Id="rId53" Type="http://schemas.openxmlformats.org/officeDocument/2006/relationships/image" Target="../media/image7940.png"/><Relationship Id="rId74" Type="http://schemas.openxmlformats.org/officeDocument/2006/relationships/customXml" Target="../ink/ink8434.xml"/><Relationship Id="rId128" Type="http://schemas.openxmlformats.org/officeDocument/2006/relationships/customXml" Target="../ink/ink8461.xml"/><Relationship Id="rId149" Type="http://schemas.openxmlformats.org/officeDocument/2006/relationships/image" Target="../media/image7988.png"/><Relationship Id="rId5" Type="http://schemas.openxmlformats.org/officeDocument/2006/relationships/image" Target="../media/image7916.png"/><Relationship Id="rId95" Type="http://schemas.openxmlformats.org/officeDocument/2006/relationships/image" Target="../media/image7961.png"/><Relationship Id="rId160" Type="http://schemas.openxmlformats.org/officeDocument/2006/relationships/customXml" Target="../ink/ink8477.xml"/><Relationship Id="rId181" Type="http://schemas.openxmlformats.org/officeDocument/2006/relationships/image" Target="../media/image8004.png"/><Relationship Id="rId216" Type="http://schemas.openxmlformats.org/officeDocument/2006/relationships/customXml" Target="../ink/ink8505.xml"/><Relationship Id="rId237" Type="http://schemas.openxmlformats.org/officeDocument/2006/relationships/image" Target="../media/image8032.png"/><Relationship Id="rId258" Type="http://schemas.openxmlformats.org/officeDocument/2006/relationships/customXml" Target="../ink/ink8526.xml"/><Relationship Id="rId22" Type="http://schemas.openxmlformats.org/officeDocument/2006/relationships/customXml" Target="../ink/ink8408.xml"/><Relationship Id="rId43" Type="http://schemas.openxmlformats.org/officeDocument/2006/relationships/image" Target="../media/image7935.png"/><Relationship Id="rId64" Type="http://schemas.openxmlformats.org/officeDocument/2006/relationships/customXml" Target="../ink/ink8429.xml"/><Relationship Id="rId118" Type="http://schemas.openxmlformats.org/officeDocument/2006/relationships/customXml" Target="../ink/ink8456.xml"/><Relationship Id="rId139" Type="http://schemas.openxmlformats.org/officeDocument/2006/relationships/image" Target="../media/image7983.png"/><Relationship Id="rId85" Type="http://schemas.openxmlformats.org/officeDocument/2006/relationships/image" Target="../media/image7956.png"/><Relationship Id="rId150" Type="http://schemas.openxmlformats.org/officeDocument/2006/relationships/customXml" Target="../ink/ink8472.xml"/><Relationship Id="rId171" Type="http://schemas.openxmlformats.org/officeDocument/2006/relationships/image" Target="../media/image7999.png"/><Relationship Id="rId192" Type="http://schemas.openxmlformats.org/officeDocument/2006/relationships/customXml" Target="../ink/ink8493.xml"/><Relationship Id="rId206" Type="http://schemas.openxmlformats.org/officeDocument/2006/relationships/customXml" Target="../ink/ink8500.xml"/><Relationship Id="rId227" Type="http://schemas.openxmlformats.org/officeDocument/2006/relationships/image" Target="../media/image8027.png"/><Relationship Id="rId248" Type="http://schemas.openxmlformats.org/officeDocument/2006/relationships/customXml" Target="../ink/ink8521.xml"/><Relationship Id="rId12" Type="http://schemas.openxmlformats.org/officeDocument/2006/relationships/customXml" Target="../ink/ink8403.xml"/><Relationship Id="rId33" Type="http://schemas.openxmlformats.org/officeDocument/2006/relationships/image" Target="../media/image7930.png"/><Relationship Id="rId108" Type="http://schemas.openxmlformats.org/officeDocument/2006/relationships/customXml" Target="../ink/ink8451.xml"/><Relationship Id="rId129" Type="http://schemas.openxmlformats.org/officeDocument/2006/relationships/image" Target="../media/image7978.png"/><Relationship Id="rId54" Type="http://schemas.openxmlformats.org/officeDocument/2006/relationships/customXml" Target="../ink/ink8424.xml"/><Relationship Id="rId75" Type="http://schemas.openxmlformats.org/officeDocument/2006/relationships/image" Target="../media/image7951.png"/><Relationship Id="rId96" Type="http://schemas.openxmlformats.org/officeDocument/2006/relationships/customXml" Target="../ink/ink8445.xml"/><Relationship Id="rId140" Type="http://schemas.openxmlformats.org/officeDocument/2006/relationships/customXml" Target="../ink/ink8467.xml"/><Relationship Id="rId161" Type="http://schemas.openxmlformats.org/officeDocument/2006/relationships/image" Target="../media/image7994.png"/><Relationship Id="rId182" Type="http://schemas.openxmlformats.org/officeDocument/2006/relationships/customXml" Target="../ink/ink8488.xml"/><Relationship Id="rId217" Type="http://schemas.openxmlformats.org/officeDocument/2006/relationships/image" Target="../media/image8022.png"/><Relationship Id="rId6" Type="http://schemas.openxmlformats.org/officeDocument/2006/relationships/customXml" Target="../ink/ink8400.xml"/><Relationship Id="rId238" Type="http://schemas.openxmlformats.org/officeDocument/2006/relationships/customXml" Target="../ink/ink8516.xml"/><Relationship Id="rId259" Type="http://schemas.openxmlformats.org/officeDocument/2006/relationships/image" Target="../media/image8043.png"/><Relationship Id="rId23" Type="http://schemas.openxmlformats.org/officeDocument/2006/relationships/image" Target="../media/image7925.png"/><Relationship Id="rId119" Type="http://schemas.openxmlformats.org/officeDocument/2006/relationships/image" Target="../media/image7973.png"/><Relationship Id="rId44" Type="http://schemas.openxmlformats.org/officeDocument/2006/relationships/customXml" Target="../ink/ink8419.xml"/><Relationship Id="rId65" Type="http://schemas.openxmlformats.org/officeDocument/2006/relationships/image" Target="../media/image7946.png"/><Relationship Id="rId86" Type="http://schemas.openxmlformats.org/officeDocument/2006/relationships/customXml" Target="../ink/ink8440.xml"/><Relationship Id="rId130" Type="http://schemas.openxmlformats.org/officeDocument/2006/relationships/customXml" Target="../ink/ink8462.xml"/><Relationship Id="rId151" Type="http://schemas.openxmlformats.org/officeDocument/2006/relationships/image" Target="../media/image7989.png"/><Relationship Id="rId172" Type="http://schemas.openxmlformats.org/officeDocument/2006/relationships/customXml" Target="../ink/ink8483.xml"/><Relationship Id="rId193" Type="http://schemas.openxmlformats.org/officeDocument/2006/relationships/image" Target="../media/image8010.png"/><Relationship Id="rId207" Type="http://schemas.openxmlformats.org/officeDocument/2006/relationships/image" Target="../media/image8017.png"/><Relationship Id="rId228" Type="http://schemas.openxmlformats.org/officeDocument/2006/relationships/customXml" Target="../ink/ink8511.xml"/><Relationship Id="rId249" Type="http://schemas.openxmlformats.org/officeDocument/2006/relationships/image" Target="../media/image8038.png"/><Relationship Id="rId13" Type="http://schemas.openxmlformats.org/officeDocument/2006/relationships/image" Target="../media/image7920.png"/><Relationship Id="rId109" Type="http://schemas.openxmlformats.org/officeDocument/2006/relationships/image" Target="../media/image7968.png"/><Relationship Id="rId260" Type="http://schemas.openxmlformats.org/officeDocument/2006/relationships/customXml" Target="../ink/ink8527.xml"/><Relationship Id="rId34" Type="http://schemas.openxmlformats.org/officeDocument/2006/relationships/customXml" Target="../ink/ink8414.xml"/><Relationship Id="rId55" Type="http://schemas.openxmlformats.org/officeDocument/2006/relationships/image" Target="../media/image7941.png"/><Relationship Id="rId76" Type="http://schemas.openxmlformats.org/officeDocument/2006/relationships/customXml" Target="../ink/ink8435.xml"/><Relationship Id="rId97" Type="http://schemas.openxmlformats.org/officeDocument/2006/relationships/image" Target="../media/image7962.png"/><Relationship Id="rId120" Type="http://schemas.openxmlformats.org/officeDocument/2006/relationships/customXml" Target="../ink/ink8457.xml"/><Relationship Id="rId141" Type="http://schemas.openxmlformats.org/officeDocument/2006/relationships/image" Target="../media/image7984.png"/><Relationship Id="rId7" Type="http://schemas.openxmlformats.org/officeDocument/2006/relationships/image" Target="../media/image7917.png"/><Relationship Id="rId162" Type="http://schemas.openxmlformats.org/officeDocument/2006/relationships/customXml" Target="../ink/ink8478.xml"/><Relationship Id="rId183" Type="http://schemas.openxmlformats.org/officeDocument/2006/relationships/image" Target="../media/image8005.png"/><Relationship Id="rId218" Type="http://schemas.openxmlformats.org/officeDocument/2006/relationships/customXml" Target="../ink/ink8506.xml"/><Relationship Id="rId239" Type="http://schemas.openxmlformats.org/officeDocument/2006/relationships/image" Target="../media/image8033.png"/><Relationship Id="rId250" Type="http://schemas.openxmlformats.org/officeDocument/2006/relationships/customXml" Target="../ink/ink8522.xml"/><Relationship Id="rId24" Type="http://schemas.openxmlformats.org/officeDocument/2006/relationships/customXml" Target="../ink/ink8409.xml"/><Relationship Id="rId45" Type="http://schemas.openxmlformats.org/officeDocument/2006/relationships/image" Target="../media/image7936.png"/><Relationship Id="rId66" Type="http://schemas.openxmlformats.org/officeDocument/2006/relationships/customXml" Target="../ink/ink8430.xml"/><Relationship Id="rId87" Type="http://schemas.openxmlformats.org/officeDocument/2006/relationships/image" Target="../media/image7957.png"/><Relationship Id="rId110" Type="http://schemas.openxmlformats.org/officeDocument/2006/relationships/customXml" Target="../ink/ink8452.xml"/><Relationship Id="rId131" Type="http://schemas.openxmlformats.org/officeDocument/2006/relationships/image" Target="../media/image7979.png"/><Relationship Id="rId152" Type="http://schemas.openxmlformats.org/officeDocument/2006/relationships/customXml" Target="../ink/ink8473.xml"/><Relationship Id="rId173" Type="http://schemas.openxmlformats.org/officeDocument/2006/relationships/image" Target="../media/image8000.png"/><Relationship Id="rId194" Type="http://schemas.openxmlformats.org/officeDocument/2006/relationships/customXml" Target="../ink/ink8494.xml"/><Relationship Id="rId208" Type="http://schemas.openxmlformats.org/officeDocument/2006/relationships/customXml" Target="../ink/ink8501.xml"/><Relationship Id="rId229" Type="http://schemas.openxmlformats.org/officeDocument/2006/relationships/image" Target="../media/image8028.png"/><Relationship Id="rId240" Type="http://schemas.openxmlformats.org/officeDocument/2006/relationships/customXml" Target="../ink/ink8517.xml"/><Relationship Id="rId261" Type="http://schemas.openxmlformats.org/officeDocument/2006/relationships/image" Target="../media/image8044.png"/><Relationship Id="rId14" Type="http://schemas.openxmlformats.org/officeDocument/2006/relationships/customXml" Target="../ink/ink8404.xml"/><Relationship Id="rId35" Type="http://schemas.openxmlformats.org/officeDocument/2006/relationships/image" Target="../media/image7931.png"/><Relationship Id="rId56" Type="http://schemas.openxmlformats.org/officeDocument/2006/relationships/customXml" Target="../ink/ink8425.xml"/><Relationship Id="rId77" Type="http://schemas.openxmlformats.org/officeDocument/2006/relationships/image" Target="../media/image7952.png"/><Relationship Id="rId100" Type="http://schemas.openxmlformats.org/officeDocument/2006/relationships/customXml" Target="../ink/ink8447.xml"/><Relationship Id="rId8" Type="http://schemas.openxmlformats.org/officeDocument/2006/relationships/customXml" Target="../ink/ink8401.xml"/><Relationship Id="rId98" Type="http://schemas.openxmlformats.org/officeDocument/2006/relationships/customXml" Target="../ink/ink8446.xml"/><Relationship Id="rId121" Type="http://schemas.openxmlformats.org/officeDocument/2006/relationships/image" Target="../media/image7974.png"/><Relationship Id="rId142" Type="http://schemas.openxmlformats.org/officeDocument/2006/relationships/customXml" Target="../ink/ink8468.xml"/><Relationship Id="rId163" Type="http://schemas.openxmlformats.org/officeDocument/2006/relationships/image" Target="../media/image7995.png"/><Relationship Id="rId184" Type="http://schemas.openxmlformats.org/officeDocument/2006/relationships/customXml" Target="../ink/ink8489.xml"/><Relationship Id="rId219" Type="http://schemas.openxmlformats.org/officeDocument/2006/relationships/image" Target="../media/image8023.png"/><Relationship Id="rId230" Type="http://schemas.openxmlformats.org/officeDocument/2006/relationships/customXml" Target="../ink/ink8512.xml"/><Relationship Id="rId251" Type="http://schemas.openxmlformats.org/officeDocument/2006/relationships/image" Target="../media/image8039.png"/><Relationship Id="rId25" Type="http://schemas.openxmlformats.org/officeDocument/2006/relationships/image" Target="../media/image7926.png"/><Relationship Id="rId46" Type="http://schemas.openxmlformats.org/officeDocument/2006/relationships/customXml" Target="../ink/ink8420.xml"/><Relationship Id="rId67" Type="http://schemas.openxmlformats.org/officeDocument/2006/relationships/image" Target="../media/image7947.png"/><Relationship Id="rId88" Type="http://schemas.openxmlformats.org/officeDocument/2006/relationships/customXml" Target="../ink/ink8441.xml"/><Relationship Id="rId111" Type="http://schemas.openxmlformats.org/officeDocument/2006/relationships/image" Target="../media/image7969.png"/><Relationship Id="rId132" Type="http://schemas.openxmlformats.org/officeDocument/2006/relationships/customXml" Target="../ink/ink8463.xml"/><Relationship Id="rId153" Type="http://schemas.openxmlformats.org/officeDocument/2006/relationships/image" Target="../media/image7990.png"/><Relationship Id="rId174" Type="http://schemas.openxmlformats.org/officeDocument/2006/relationships/customXml" Target="../ink/ink8484.xml"/><Relationship Id="rId195" Type="http://schemas.openxmlformats.org/officeDocument/2006/relationships/image" Target="../media/image8011.png"/><Relationship Id="rId209" Type="http://schemas.openxmlformats.org/officeDocument/2006/relationships/image" Target="../media/image8018.png"/><Relationship Id="rId220" Type="http://schemas.openxmlformats.org/officeDocument/2006/relationships/customXml" Target="../ink/ink8507.xml"/><Relationship Id="rId241" Type="http://schemas.openxmlformats.org/officeDocument/2006/relationships/image" Target="../media/image8034.png"/><Relationship Id="rId15" Type="http://schemas.openxmlformats.org/officeDocument/2006/relationships/image" Target="../media/image7921.png"/><Relationship Id="rId36" Type="http://schemas.openxmlformats.org/officeDocument/2006/relationships/customXml" Target="../ink/ink8415.xml"/><Relationship Id="rId57" Type="http://schemas.openxmlformats.org/officeDocument/2006/relationships/image" Target="../media/image7942.png"/><Relationship Id="rId78" Type="http://schemas.openxmlformats.org/officeDocument/2006/relationships/customXml" Target="../ink/ink8436.xml"/><Relationship Id="rId99" Type="http://schemas.openxmlformats.org/officeDocument/2006/relationships/image" Target="../media/image7963.png"/><Relationship Id="rId101" Type="http://schemas.openxmlformats.org/officeDocument/2006/relationships/image" Target="../media/image7964.png"/><Relationship Id="rId122" Type="http://schemas.openxmlformats.org/officeDocument/2006/relationships/customXml" Target="../ink/ink8458.xml"/><Relationship Id="rId143" Type="http://schemas.openxmlformats.org/officeDocument/2006/relationships/image" Target="../media/image7985.png"/><Relationship Id="rId164" Type="http://schemas.openxmlformats.org/officeDocument/2006/relationships/customXml" Target="../ink/ink8479.xml"/><Relationship Id="rId185" Type="http://schemas.openxmlformats.org/officeDocument/2006/relationships/image" Target="../media/image8006.png"/><Relationship Id="rId9" Type="http://schemas.openxmlformats.org/officeDocument/2006/relationships/image" Target="../media/image7918.png"/><Relationship Id="rId210" Type="http://schemas.openxmlformats.org/officeDocument/2006/relationships/customXml" Target="../ink/ink8502.xml"/><Relationship Id="rId26" Type="http://schemas.openxmlformats.org/officeDocument/2006/relationships/customXml" Target="../ink/ink8410.xml"/><Relationship Id="rId231" Type="http://schemas.openxmlformats.org/officeDocument/2006/relationships/image" Target="../media/image8029.png"/><Relationship Id="rId252" Type="http://schemas.openxmlformats.org/officeDocument/2006/relationships/customXml" Target="../ink/ink8523.xml"/><Relationship Id="rId47" Type="http://schemas.openxmlformats.org/officeDocument/2006/relationships/image" Target="../media/image7937.png"/><Relationship Id="rId68" Type="http://schemas.openxmlformats.org/officeDocument/2006/relationships/customXml" Target="../ink/ink8431.xml"/><Relationship Id="rId89" Type="http://schemas.openxmlformats.org/officeDocument/2006/relationships/image" Target="../media/image7958.png"/><Relationship Id="rId112" Type="http://schemas.openxmlformats.org/officeDocument/2006/relationships/customXml" Target="../ink/ink8453.xml"/><Relationship Id="rId133" Type="http://schemas.openxmlformats.org/officeDocument/2006/relationships/image" Target="../media/image7980.png"/><Relationship Id="rId154" Type="http://schemas.openxmlformats.org/officeDocument/2006/relationships/customXml" Target="../ink/ink8474.xml"/><Relationship Id="rId175" Type="http://schemas.openxmlformats.org/officeDocument/2006/relationships/image" Target="../media/image8001.png"/><Relationship Id="rId196" Type="http://schemas.openxmlformats.org/officeDocument/2006/relationships/customXml" Target="../ink/ink8495.xml"/><Relationship Id="rId200" Type="http://schemas.openxmlformats.org/officeDocument/2006/relationships/customXml" Target="../ink/ink8497.xml"/><Relationship Id="rId16" Type="http://schemas.openxmlformats.org/officeDocument/2006/relationships/customXml" Target="../ink/ink8405.xml"/><Relationship Id="rId221" Type="http://schemas.openxmlformats.org/officeDocument/2006/relationships/image" Target="../media/image8024.png"/><Relationship Id="rId242" Type="http://schemas.openxmlformats.org/officeDocument/2006/relationships/customXml" Target="../ink/ink8518.xml"/><Relationship Id="rId37" Type="http://schemas.openxmlformats.org/officeDocument/2006/relationships/image" Target="../media/image7932.png"/><Relationship Id="rId58" Type="http://schemas.openxmlformats.org/officeDocument/2006/relationships/customXml" Target="../ink/ink8426.xml"/><Relationship Id="rId79" Type="http://schemas.openxmlformats.org/officeDocument/2006/relationships/image" Target="../media/image7953.png"/><Relationship Id="rId102" Type="http://schemas.openxmlformats.org/officeDocument/2006/relationships/customXml" Target="../ink/ink8448.xml"/><Relationship Id="rId123" Type="http://schemas.openxmlformats.org/officeDocument/2006/relationships/image" Target="../media/image7975.png"/><Relationship Id="rId144" Type="http://schemas.openxmlformats.org/officeDocument/2006/relationships/customXml" Target="../ink/ink8469.xml"/><Relationship Id="rId90" Type="http://schemas.openxmlformats.org/officeDocument/2006/relationships/customXml" Target="../ink/ink8442.xml"/><Relationship Id="rId165" Type="http://schemas.openxmlformats.org/officeDocument/2006/relationships/image" Target="../media/image7996.png"/><Relationship Id="rId186" Type="http://schemas.openxmlformats.org/officeDocument/2006/relationships/customXml" Target="../ink/ink8490.xml"/><Relationship Id="rId211" Type="http://schemas.openxmlformats.org/officeDocument/2006/relationships/image" Target="../media/image8019.png"/><Relationship Id="rId232" Type="http://schemas.openxmlformats.org/officeDocument/2006/relationships/customXml" Target="../ink/ink8513.xml"/><Relationship Id="rId253" Type="http://schemas.openxmlformats.org/officeDocument/2006/relationships/image" Target="../media/image8040.png"/><Relationship Id="rId27" Type="http://schemas.openxmlformats.org/officeDocument/2006/relationships/image" Target="../media/image7927.png"/><Relationship Id="rId48" Type="http://schemas.openxmlformats.org/officeDocument/2006/relationships/customXml" Target="../ink/ink8421.xml"/><Relationship Id="rId69" Type="http://schemas.openxmlformats.org/officeDocument/2006/relationships/image" Target="../media/image7948.png"/><Relationship Id="rId113" Type="http://schemas.openxmlformats.org/officeDocument/2006/relationships/image" Target="../media/image7970.png"/><Relationship Id="rId134" Type="http://schemas.openxmlformats.org/officeDocument/2006/relationships/customXml" Target="../ink/ink8464.xml"/><Relationship Id="rId80" Type="http://schemas.openxmlformats.org/officeDocument/2006/relationships/customXml" Target="../ink/ink8437.xml"/><Relationship Id="rId155" Type="http://schemas.openxmlformats.org/officeDocument/2006/relationships/image" Target="../media/image7991.png"/><Relationship Id="rId176" Type="http://schemas.openxmlformats.org/officeDocument/2006/relationships/customXml" Target="../ink/ink8485.xml"/><Relationship Id="rId197" Type="http://schemas.openxmlformats.org/officeDocument/2006/relationships/image" Target="../media/image8012.png"/><Relationship Id="rId201" Type="http://schemas.openxmlformats.org/officeDocument/2006/relationships/image" Target="../media/image8014.png"/><Relationship Id="rId222" Type="http://schemas.openxmlformats.org/officeDocument/2006/relationships/customXml" Target="../ink/ink8508.xml"/><Relationship Id="rId243" Type="http://schemas.openxmlformats.org/officeDocument/2006/relationships/image" Target="../media/image8035.png"/><Relationship Id="rId17" Type="http://schemas.openxmlformats.org/officeDocument/2006/relationships/image" Target="../media/image7922.png"/><Relationship Id="rId38" Type="http://schemas.openxmlformats.org/officeDocument/2006/relationships/customXml" Target="../ink/ink8416.xml"/><Relationship Id="rId59" Type="http://schemas.openxmlformats.org/officeDocument/2006/relationships/image" Target="../media/image7943.png"/><Relationship Id="rId103" Type="http://schemas.openxmlformats.org/officeDocument/2006/relationships/image" Target="../media/image7965.png"/><Relationship Id="rId124" Type="http://schemas.openxmlformats.org/officeDocument/2006/relationships/customXml" Target="../ink/ink8459.xml"/><Relationship Id="rId70" Type="http://schemas.openxmlformats.org/officeDocument/2006/relationships/customXml" Target="../ink/ink8432.xml"/><Relationship Id="rId91" Type="http://schemas.openxmlformats.org/officeDocument/2006/relationships/image" Target="../media/image7959.png"/><Relationship Id="rId145" Type="http://schemas.openxmlformats.org/officeDocument/2006/relationships/image" Target="../media/image7986.png"/><Relationship Id="rId166" Type="http://schemas.openxmlformats.org/officeDocument/2006/relationships/customXml" Target="../ink/ink8480.xml"/><Relationship Id="rId187" Type="http://schemas.openxmlformats.org/officeDocument/2006/relationships/image" Target="../media/image800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8503.xml"/><Relationship Id="rId233" Type="http://schemas.openxmlformats.org/officeDocument/2006/relationships/image" Target="../media/image8030.png"/><Relationship Id="rId254" Type="http://schemas.openxmlformats.org/officeDocument/2006/relationships/customXml" Target="../ink/ink8524.xml"/><Relationship Id="rId28" Type="http://schemas.openxmlformats.org/officeDocument/2006/relationships/customXml" Target="../ink/ink8411.xml"/><Relationship Id="rId49" Type="http://schemas.openxmlformats.org/officeDocument/2006/relationships/image" Target="../media/image7938.png"/><Relationship Id="rId114" Type="http://schemas.openxmlformats.org/officeDocument/2006/relationships/customXml" Target="../ink/ink8454.xml"/><Relationship Id="rId60" Type="http://schemas.openxmlformats.org/officeDocument/2006/relationships/customXml" Target="../ink/ink8427.xml"/><Relationship Id="rId81" Type="http://schemas.openxmlformats.org/officeDocument/2006/relationships/image" Target="../media/image7954.png"/><Relationship Id="rId135" Type="http://schemas.openxmlformats.org/officeDocument/2006/relationships/image" Target="../media/image7981.png"/><Relationship Id="rId156" Type="http://schemas.openxmlformats.org/officeDocument/2006/relationships/customXml" Target="../ink/ink8475.xml"/><Relationship Id="rId177" Type="http://schemas.openxmlformats.org/officeDocument/2006/relationships/image" Target="../media/image8002.png"/><Relationship Id="rId198" Type="http://schemas.openxmlformats.org/officeDocument/2006/relationships/customXml" Target="../ink/ink8496.xml"/><Relationship Id="rId202" Type="http://schemas.openxmlformats.org/officeDocument/2006/relationships/customXml" Target="../ink/ink8498.xml"/><Relationship Id="rId223" Type="http://schemas.openxmlformats.org/officeDocument/2006/relationships/image" Target="../media/image8025.png"/><Relationship Id="rId244" Type="http://schemas.openxmlformats.org/officeDocument/2006/relationships/customXml" Target="../ink/ink8519.xml"/><Relationship Id="rId18" Type="http://schemas.openxmlformats.org/officeDocument/2006/relationships/customXml" Target="../ink/ink8406.xml"/><Relationship Id="rId39" Type="http://schemas.openxmlformats.org/officeDocument/2006/relationships/image" Target="../media/image7933.png"/><Relationship Id="rId50" Type="http://schemas.openxmlformats.org/officeDocument/2006/relationships/customXml" Target="../ink/ink8422.xml"/><Relationship Id="rId104" Type="http://schemas.openxmlformats.org/officeDocument/2006/relationships/customXml" Target="../ink/ink8449.xml"/><Relationship Id="rId125" Type="http://schemas.openxmlformats.org/officeDocument/2006/relationships/image" Target="../media/image7976.png"/><Relationship Id="rId146" Type="http://schemas.openxmlformats.org/officeDocument/2006/relationships/customXml" Target="../ink/ink8470.xml"/><Relationship Id="rId167" Type="http://schemas.openxmlformats.org/officeDocument/2006/relationships/image" Target="../media/image7997.png"/><Relationship Id="rId188" Type="http://schemas.openxmlformats.org/officeDocument/2006/relationships/customXml" Target="../ink/ink8491.xml"/><Relationship Id="rId71" Type="http://schemas.openxmlformats.org/officeDocument/2006/relationships/image" Target="../media/image7949.png"/><Relationship Id="rId92" Type="http://schemas.openxmlformats.org/officeDocument/2006/relationships/customXml" Target="../ink/ink8443.xml"/><Relationship Id="rId213" Type="http://schemas.openxmlformats.org/officeDocument/2006/relationships/image" Target="../media/image8020.png"/><Relationship Id="rId234" Type="http://schemas.openxmlformats.org/officeDocument/2006/relationships/customXml" Target="../ink/ink8514.xml"/><Relationship Id="rId2" Type="http://schemas.openxmlformats.org/officeDocument/2006/relationships/customXml" Target="../ink/ink8398.xml"/><Relationship Id="rId29" Type="http://schemas.openxmlformats.org/officeDocument/2006/relationships/image" Target="../media/image7928.png"/><Relationship Id="rId255" Type="http://schemas.openxmlformats.org/officeDocument/2006/relationships/image" Target="../media/image8041.png"/><Relationship Id="rId40" Type="http://schemas.openxmlformats.org/officeDocument/2006/relationships/customXml" Target="../ink/ink8417.xml"/><Relationship Id="rId115" Type="http://schemas.openxmlformats.org/officeDocument/2006/relationships/image" Target="../media/image7971.png"/><Relationship Id="rId136" Type="http://schemas.openxmlformats.org/officeDocument/2006/relationships/customXml" Target="../ink/ink8465.xml"/><Relationship Id="rId157" Type="http://schemas.openxmlformats.org/officeDocument/2006/relationships/image" Target="../media/image7992.png"/><Relationship Id="rId178" Type="http://schemas.openxmlformats.org/officeDocument/2006/relationships/customXml" Target="../ink/ink8486.xml"/><Relationship Id="rId61" Type="http://schemas.openxmlformats.org/officeDocument/2006/relationships/image" Target="../media/image7944.png"/><Relationship Id="rId82" Type="http://schemas.openxmlformats.org/officeDocument/2006/relationships/customXml" Target="../ink/ink8438.xml"/><Relationship Id="rId199" Type="http://schemas.openxmlformats.org/officeDocument/2006/relationships/image" Target="../media/image8013.png"/><Relationship Id="rId203" Type="http://schemas.openxmlformats.org/officeDocument/2006/relationships/image" Target="../media/image8015.png"/><Relationship Id="rId19" Type="http://schemas.openxmlformats.org/officeDocument/2006/relationships/image" Target="../media/image7923.png"/><Relationship Id="rId224" Type="http://schemas.openxmlformats.org/officeDocument/2006/relationships/customXml" Target="../ink/ink8509.xml"/><Relationship Id="rId245" Type="http://schemas.openxmlformats.org/officeDocument/2006/relationships/image" Target="../media/image8036.png"/><Relationship Id="rId30" Type="http://schemas.openxmlformats.org/officeDocument/2006/relationships/customXml" Target="../ink/ink8412.xml"/><Relationship Id="rId105" Type="http://schemas.openxmlformats.org/officeDocument/2006/relationships/image" Target="../media/image7966.png"/><Relationship Id="rId126" Type="http://schemas.openxmlformats.org/officeDocument/2006/relationships/customXml" Target="../ink/ink8460.xml"/><Relationship Id="rId147" Type="http://schemas.openxmlformats.org/officeDocument/2006/relationships/image" Target="../media/image7987.png"/><Relationship Id="rId168" Type="http://schemas.openxmlformats.org/officeDocument/2006/relationships/customXml" Target="../ink/ink8481.xml"/><Relationship Id="rId51" Type="http://schemas.openxmlformats.org/officeDocument/2006/relationships/image" Target="../media/image7939.png"/><Relationship Id="rId72" Type="http://schemas.openxmlformats.org/officeDocument/2006/relationships/customXml" Target="../ink/ink8433.xml"/><Relationship Id="rId93" Type="http://schemas.openxmlformats.org/officeDocument/2006/relationships/image" Target="../media/image7960.png"/><Relationship Id="rId189" Type="http://schemas.openxmlformats.org/officeDocument/2006/relationships/image" Target="../media/image8008.png"/><Relationship Id="rId3" Type="http://schemas.openxmlformats.org/officeDocument/2006/relationships/image" Target="../media/image7915.png"/><Relationship Id="rId214" Type="http://schemas.openxmlformats.org/officeDocument/2006/relationships/customXml" Target="../ink/ink8504.xml"/><Relationship Id="rId235" Type="http://schemas.openxmlformats.org/officeDocument/2006/relationships/image" Target="../media/image8031.png"/><Relationship Id="rId256" Type="http://schemas.openxmlformats.org/officeDocument/2006/relationships/customXml" Target="../ink/ink8525.xml"/><Relationship Id="rId116" Type="http://schemas.openxmlformats.org/officeDocument/2006/relationships/customXml" Target="../ink/ink8455.xml"/><Relationship Id="rId137" Type="http://schemas.openxmlformats.org/officeDocument/2006/relationships/image" Target="../media/image7982.png"/><Relationship Id="rId158" Type="http://schemas.openxmlformats.org/officeDocument/2006/relationships/customXml" Target="../ink/ink8476.xml"/><Relationship Id="rId20" Type="http://schemas.openxmlformats.org/officeDocument/2006/relationships/customXml" Target="../ink/ink8407.xml"/><Relationship Id="rId41" Type="http://schemas.openxmlformats.org/officeDocument/2006/relationships/image" Target="../media/image7934.png"/><Relationship Id="rId62" Type="http://schemas.openxmlformats.org/officeDocument/2006/relationships/customXml" Target="../ink/ink8428.xml"/><Relationship Id="rId83" Type="http://schemas.openxmlformats.org/officeDocument/2006/relationships/image" Target="../media/image7955.png"/><Relationship Id="rId179" Type="http://schemas.openxmlformats.org/officeDocument/2006/relationships/image" Target="../media/image8003.png"/><Relationship Id="rId190" Type="http://schemas.openxmlformats.org/officeDocument/2006/relationships/customXml" Target="../ink/ink8492.xml"/><Relationship Id="rId204" Type="http://schemas.openxmlformats.org/officeDocument/2006/relationships/customXml" Target="../ink/ink8499.xml"/><Relationship Id="rId225" Type="http://schemas.openxmlformats.org/officeDocument/2006/relationships/image" Target="../media/image8026.png"/><Relationship Id="rId246" Type="http://schemas.openxmlformats.org/officeDocument/2006/relationships/customXml" Target="../ink/ink8520.xml"/><Relationship Id="rId106" Type="http://schemas.openxmlformats.org/officeDocument/2006/relationships/customXml" Target="../ink/ink8450.xml"/><Relationship Id="rId127" Type="http://schemas.openxmlformats.org/officeDocument/2006/relationships/image" Target="../media/image7977.png"/><Relationship Id="rId10" Type="http://schemas.openxmlformats.org/officeDocument/2006/relationships/customXml" Target="../ink/ink8402.xml"/><Relationship Id="rId31" Type="http://schemas.openxmlformats.org/officeDocument/2006/relationships/image" Target="../media/image7929.png"/><Relationship Id="rId52" Type="http://schemas.openxmlformats.org/officeDocument/2006/relationships/customXml" Target="../ink/ink8423.xml"/><Relationship Id="rId73" Type="http://schemas.openxmlformats.org/officeDocument/2006/relationships/image" Target="../media/image7950.png"/><Relationship Id="rId94" Type="http://schemas.openxmlformats.org/officeDocument/2006/relationships/customXml" Target="../ink/ink8444.xml"/><Relationship Id="rId148" Type="http://schemas.openxmlformats.org/officeDocument/2006/relationships/customXml" Target="../ink/ink8471.xml"/><Relationship Id="rId169" Type="http://schemas.openxmlformats.org/officeDocument/2006/relationships/image" Target="../media/image7998.png"/><Relationship Id="rId4" Type="http://schemas.openxmlformats.org/officeDocument/2006/relationships/customXml" Target="../ink/ink8399.xml"/><Relationship Id="rId180" Type="http://schemas.openxmlformats.org/officeDocument/2006/relationships/customXml" Target="../ink/ink8487.xml"/><Relationship Id="rId215" Type="http://schemas.openxmlformats.org/officeDocument/2006/relationships/image" Target="../media/image8021.png"/><Relationship Id="rId236" Type="http://schemas.openxmlformats.org/officeDocument/2006/relationships/customXml" Target="../ink/ink8515.xml"/><Relationship Id="rId257" Type="http://schemas.openxmlformats.org/officeDocument/2006/relationships/image" Target="../media/image8042.png"/><Relationship Id="rId42" Type="http://schemas.openxmlformats.org/officeDocument/2006/relationships/customXml" Target="../ink/ink8418.xml"/><Relationship Id="rId84" Type="http://schemas.openxmlformats.org/officeDocument/2006/relationships/customXml" Target="../ink/ink8439.xml"/><Relationship Id="rId138" Type="http://schemas.openxmlformats.org/officeDocument/2006/relationships/customXml" Target="../ink/ink8466.xml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02.png"/><Relationship Id="rId671" Type="http://schemas.openxmlformats.org/officeDocument/2006/relationships/image" Target="../media/image8376.png"/><Relationship Id="rId21" Type="http://schemas.openxmlformats.org/officeDocument/2006/relationships/image" Target="../media/image8054.png"/><Relationship Id="rId324" Type="http://schemas.openxmlformats.org/officeDocument/2006/relationships/customXml" Target="../ink/ink8689.xml"/><Relationship Id="rId531" Type="http://schemas.openxmlformats.org/officeDocument/2006/relationships/customXml" Target="../ink/ink8794.xml"/><Relationship Id="rId629" Type="http://schemas.openxmlformats.org/officeDocument/2006/relationships/image" Target="../media/image8355.png"/><Relationship Id="rId170" Type="http://schemas.openxmlformats.org/officeDocument/2006/relationships/customXml" Target="../ink/ink8612.xml"/><Relationship Id="rId268" Type="http://schemas.openxmlformats.org/officeDocument/2006/relationships/customXml" Target="../ink/ink8661.xml"/><Relationship Id="rId475" Type="http://schemas.openxmlformats.org/officeDocument/2006/relationships/image" Target="../media/image8279.png"/><Relationship Id="rId682" Type="http://schemas.openxmlformats.org/officeDocument/2006/relationships/customXml" Target="../ink/ink8870.xml"/><Relationship Id="rId32" Type="http://schemas.openxmlformats.org/officeDocument/2006/relationships/customXml" Target="../ink/ink8543.xml"/><Relationship Id="rId128" Type="http://schemas.openxmlformats.org/officeDocument/2006/relationships/customXml" Target="../ink/ink8591.xml"/><Relationship Id="rId335" Type="http://schemas.openxmlformats.org/officeDocument/2006/relationships/image" Target="../media/image8210.png"/><Relationship Id="rId542" Type="http://schemas.openxmlformats.org/officeDocument/2006/relationships/image" Target="../media/image8312.png"/><Relationship Id="rId181" Type="http://schemas.openxmlformats.org/officeDocument/2006/relationships/image" Target="../media/image8134.png"/><Relationship Id="rId402" Type="http://schemas.openxmlformats.org/officeDocument/2006/relationships/image" Target="../media/image8243.png"/><Relationship Id="rId279" Type="http://schemas.openxmlformats.org/officeDocument/2006/relationships/image" Target="../media/image8183.png"/><Relationship Id="rId486" Type="http://schemas.openxmlformats.org/officeDocument/2006/relationships/image" Target="../media/image8284.png"/><Relationship Id="rId43" Type="http://schemas.openxmlformats.org/officeDocument/2006/relationships/image" Target="../media/image8065.png"/><Relationship Id="rId139" Type="http://schemas.openxmlformats.org/officeDocument/2006/relationships/image" Target="../media/image8113.png"/><Relationship Id="rId346" Type="http://schemas.openxmlformats.org/officeDocument/2006/relationships/image" Target="../media/image8215.png"/><Relationship Id="rId553" Type="http://schemas.openxmlformats.org/officeDocument/2006/relationships/customXml" Target="../ink/ink8805.xml"/><Relationship Id="rId192" Type="http://schemas.openxmlformats.org/officeDocument/2006/relationships/customXml" Target="../ink/ink8623.xml"/><Relationship Id="rId206" Type="http://schemas.openxmlformats.org/officeDocument/2006/relationships/customXml" Target="../ink/ink8630.xml"/><Relationship Id="rId413" Type="http://schemas.openxmlformats.org/officeDocument/2006/relationships/customXml" Target="../ink/ink8734.xml"/><Relationship Id="rId497" Type="http://schemas.openxmlformats.org/officeDocument/2006/relationships/customXml" Target="../ink/ink8777.xml"/><Relationship Id="rId620" Type="http://schemas.openxmlformats.org/officeDocument/2006/relationships/customXml" Target="../ink/ink8839.xml"/><Relationship Id="rId357" Type="http://schemas.openxmlformats.org/officeDocument/2006/relationships/customXml" Target="../ink/ink8706.xml"/><Relationship Id="rId54" Type="http://schemas.openxmlformats.org/officeDocument/2006/relationships/customXml" Target="../ink/ink8554.xml"/><Relationship Id="rId217" Type="http://schemas.openxmlformats.org/officeDocument/2006/relationships/image" Target="../media/image8152.png"/><Relationship Id="rId564" Type="http://schemas.openxmlformats.org/officeDocument/2006/relationships/customXml" Target="../ink/ink8811.xml"/><Relationship Id="rId424" Type="http://schemas.openxmlformats.org/officeDocument/2006/relationships/image" Target="../media/image8254.png"/><Relationship Id="rId631" Type="http://schemas.openxmlformats.org/officeDocument/2006/relationships/image" Target="../media/image8356.png"/><Relationship Id="rId270" Type="http://schemas.openxmlformats.org/officeDocument/2006/relationships/customXml" Target="../ink/ink8662.xml"/><Relationship Id="rId65" Type="http://schemas.openxmlformats.org/officeDocument/2006/relationships/image" Target="../media/image8076.png"/><Relationship Id="rId130" Type="http://schemas.openxmlformats.org/officeDocument/2006/relationships/customXml" Target="../ink/ink8592.xml"/><Relationship Id="rId368" Type="http://schemas.openxmlformats.org/officeDocument/2006/relationships/image" Target="../media/image8226.png"/><Relationship Id="rId575" Type="http://schemas.openxmlformats.org/officeDocument/2006/relationships/image" Target="../media/image8328.png"/><Relationship Id="rId228" Type="http://schemas.openxmlformats.org/officeDocument/2006/relationships/customXml" Target="../ink/ink8641.xml"/><Relationship Id="rId435" Type="http://schemas.openxmlformats.org/officeDocument/2006/relationships/customXml" Target="../ink/ink8745.xml"/><Relationship Id="rId642" Type="http://schemas.openxmlformats.org/officeDocument/2006/relationships/customXml" Target="../ink/ink8850.xml"/><Relationship Id="rId281" Type="http://schemas.openxmlformats.org/officeDocument/2006/relationships/image" Target="../media/image8184.png"/><Relationship Id="rId502" Type="http://schemas.openxmlformats.org/officeDocument/2006/relationships/image" Target="../media/image8292.png"/><Relationship Id="rId76" Type="http://schemas.openxmlformats.org/officeDocument/2006/relationships/customXml" Target="../ink/ink8565.xml"/><Relationship Id="rId141" Type="http://schemas.openxmlformats.org/officeDocument/2006/relationships/image" Target="../media/image8114.png"/><Relationship Id="rId379" Type="http://schemas.openxmlformats.org/officeDocument/2006/relationships/customXml" Target="../ink/ink8717.xml"/><Relationship Id="rId586" Type="http://schemas.openxmlformats.org/officeDocument/2006/relationships/customXml" Target="../ink/ink8822.xml"/><Relationship Id="rId7" Type="http://schemas.openxmlformats.org/officeDocument/2006/relationships/image" Target="../media/image8047.png"/><Relationship Id="rId239" Type="http://schemas.openxmlformats.org/officeDocument/2006/relationships/image" Target="../media/image8163.png"/><Relationship Id="rId446" Type="http://schemas.openxmlformats.org/officeDocument/2006/relationships/customXml" Target="../ink/ink8751.xml"/><Relationship Id="rId653" Type="http://schemas.openxmlformats.org/officeDocument/2006/relationships/image" Target="../media/image8367.png"/><Relationship Id="rId292" Type="http://schemas.openxmlformats.org/officeDocument/2006/relationships/customXml" Target="../ink/ink8673.xml"/><Relationship Id="rId306" Type="http://schemas.openxmlformats.org/officeDocument/2006/relationships/customXml" Target="../ink/ink8680.xml"/><Relationship Id="rId87" Type="http://schemas.openxmlformats.org/officeDocument/2006/relationships/image" Target="../media/image8087.png"/><Relationship Id="rId513" Type="http://schemas.openxmlformats.org/officeDocument/2006/relationships/customXml" Target="../ink/ink8785.xml"/><Relationship Id="rId597" Type="http://schemas.openxmlformats.org/officeDocument/2006/relationships/image" Target="../media/image8339.png"/><Relationship Id="rId152" Type="http://schemas.openxmlformats.org/officeDocument/2006/relationships/customXml" Target="../ink/ink8603.xml"/><Relationship Id="rId457" Type="http://schemas.openxmlformats.org/officeDocument/2006/relationships/image" Target="../media/image8270.png"/><Relationship Id="rId664" Type="http://schemas.openxmlformats.org/officeDocument/2006/relationships/customXml" Target="../ink/ink8861.xml"/><Relationship Id="rId14" Type="http://schemas.openxmlformats.org/officeDocument/2006/relationships/customXml" Target="../ink/ink8534.xml"/><Relationship Id="rId317" Type="http://schemas.openxmlformats.org/officeDocument/2006/relationships/image" Target="../media/image8201.png"/><Relationship Id="rId524" Type="http://schemas.openxmlformats.org/officeDocument/2006/relationships/image" Target="../media/image8303.png"/><Relationship Id="rId98" Type="http://schemas.openxmlformats.org/officeDocument/2006/relationships/customXml" Target="../ink/ink8576.xml"/><Relationship Id="rId163" Type="http://schemas.openxmlformats.org/officeDocument/2006/relationships/image" Target="../media/image8125.png"/><Relationship Id="rId370" Type="http://schemas.openxmlformats.org/officeDocument/2006/relationships/image" Target="../media/image8227.png"/><Relationship Id="rId230" Type="http://schemas.openxmlformats.org/officeDocument/2006/relationships/customXml" Target="../ink/ink8642.xml"/><Relationship Id="rId468" Type="http://schemas.openxmlformats.org/officeDocument/2006/relationships/customXml" Target="../ink/ink8762.xml"/><Relationship Id="rId675" Type="http://schemas.openxmlformats.org/officeDocument/2006/relationships/image" Target="../media/image8378.png"/><Relationship Id="rId25" Type="http://schemas.openxmlformats.org/officeDocument/2006/relationships/image" Target="../media/image8056.png"/><Relationship Id="rId328" Type="http://schemas.openxmlformats.org/officeDocument/2006/relationships/customXml" Target="../ink/ink8691.xml"/><Relationship Id="rId535" Type="http://schemas.openxmlformats.org/officeDocument/2006/relationships/customXml" Target="../ink/ink8796.xml"/><Relationship Id="rId174" Type="http://schemas.openxmlformats.org/officeDocument/2006/relationships/customXml" Target="../ink/ink8614.xml"/><Relationship Id="rId381" Type="http://schemas.openxmlformats.org/officeDocument/2006/relationships/customXml" Target="../ink/ink8718.xml"/><Relationship Id="rId602" Type="http://schemas.openxmlformats.org/officeDocument/2006/relationships/customXml" Target="../ink/ink8830.xml"/><Relationship Id="rId241" Type="http://schemas.openxmlformats.org/officeDocument/2006/relationships/image" Target="../media/image8164.png"/><Relationship Id="rId479" Type="http://schemas.openxmlformats.org/officeDocument/2006/relationships/customXml" Target="../ink/ink8768.xml"/><Relationship Id="rId36" Type="http://schemas.openxmlformats.org/officeDocument/2006/relationships/customXml" Target="../ink/ink8545.xml"/><Relationship Id="rId339" Type="http://schemas.openxmlformats.org/officeDocument/2006/relationships/customXml" Target="../ink/ink8697.xml"/><Relationship Id="rId546" Type="http://schemas.openxmlformats.org/officeDocument/2006/relationships/image" Target="../media/image8314.png"/><Relationship Id="rId101" Type="http://schemas.openxmlformats.org/officeDocument/2006/relationships/image" Target="../media/image8094.png"/><Relationship Id="rId185" Type="http://schemas.openxmlformats.org/officeDocument/2006/relationships/image" Target="../media/image8136.png"/><Relationship Id="rId406" Type="http://schemas.openxmlformats.org/officeDocument/2006/relationships/image" Target="../media/image8245.png"/><Relationship Id="rId392" Type="http://schemas.openxmlformats.org/officeDocument/2006/relationships/image" Target="../media/image8238.png"/><Relationship Id="rId613" Type="http://schemas.openxmlformats.org/officeDocument/2006/relationships/image" Target="../media/image8347.png"/><Relationship Id="rId252" Type="http://schemas.openxmlformats.org/officeDocument/2006/relationships/customXml" Target="../ink/ink8653.xml"/><Relationship Id="rId47" Type="http://schemas.openxmlformats.org/officeDocument/2006/relationships/image" Target="../media/image8067.png"/><Relationship Id="rId112" Type="http://schemas.openxmlformats.org/officeDocument/2006/relationships/customXml" Target="../ink/ink8583.xml"/><Relationship Id="rId557" Type="http://schemas.openxmlformats.org/officeDocument/2006/relationships/customXml" Target="../ink/ink8807.xml"/><Relationship Id="rId196" Type="http://schemas.openxmlformats.org/officeDocument/2006/relationships/customXml" Target="../ink/ink8625.xml"/><Relationship Id="rId417" Type="http://schemas.openxmlformats.org/officeDocument/2006/relationships/customXml" Target="../ink/ink8736.xml"/><Relationship Id="rId624" Type="http://schemas.openxmlformats.org/officeDocument/2006/relationships/customXml" Target="../ink/ink8841.xml"/><Relationship Id="rId263" Type="http://schemas.openxmlformats.org/officeDocument/2006/relationships/image" Target="../media/image8175.png"/><Relationship Id="rId470" Type="http://schemas.openxmlformats.org/officeDocument/2006/relationships/customXml" Target="../ink/ink8763.xml"/><Relationship Id="rId58" Type="http://schemas.openxmlformats.org/officeDocument/2006/relationships/customXml" Target="../ink/ink8556.xml"/><Relationship Id="rId123" Type="http://schemas.openxmlformats.org/officeDocument/2006/relationships/image" Target="../media/image8105.png"/><Relationship Id="rId330" Type="http://schemas.openxmlformats.org/officeDocument/2006/relationships/customXml" Target="../ink/ink8692.xml"/><Relationship Id="rId568" Type="http://schemas.openxmlformats.org/officeDocument/2006/relationships/customXml" Target="../ink/ink8813.xml"/><Relationship Id="rId428" Type="http://schemas.openxmlformats.org/officeDocument/2006/relationships/image" Target="../media/image8256.png"/><Relationship Id="rId635" Type="http://schemas.openxmlformats.org/officeDocument/2006/relationships/image" Target="../media/image8358.png"/><Relationship Id="rId274" Type="http://schemas.openxmlformats.org/officeDocument/2006/relationships/customXml" Target="../ink/ink8664.xml"/><Relationship Id="rId481" Type="http://schemas.openxmlformats.org/officeDocument/2006/relationships/customXml" Target="../ink/ink8769.xml"/><Relationship Id="rId69" Type="http://schemas.openxmlformats.org/officeDocument/2006/relationships/image" Target="../media/image8078.png"/><Relationship Id="rId134" Type="http://schemas.openxmlformats.org/officeDocument/2006/relationships/customXml" Target="../ink/ink8594.xml"/><Relationship Id="rId579" Type="http://schemas.openxmlformats.org/officeDocument/2006/relationships/image" Target="../media/image8330.png"/><Relationship Id="rId341" Type="http://schemas.openxmlformats.org/officeDocument/2006/relationships/customXml" Target="../ink/ink8698.xml"/><Relationship Id="rId439" Type="http://schemas.openxmlformats.org/officeDocument/2006/relationships/customXml" Target="../ink/ink8747.xml"/><Relationship Id="rId646" Type="http://schemas.openxmlformats.org/officeDocument/2006/relationships/customXml" Target="../ink/ink8852.xml"/><Relationship Id="rId201" Type="http://schemas.openxmlformats.org/officeDocument/2006/relationships/image" Target="../media/image8144.png"/><Relationship Id="rId285" Type="http://schemas.openxmlformats.org/officeDocument/2006/relationships/image" Target="../media/image8186.png"/><Relationship Id="rId506" Type="http://schemas.openxmlformats.org/officeDocument/2006/relationships/image" Target="../media/image8294.png"/><Relationship Id="rId492" Type="http://schemas.openxmlformats.org/officeDocument/2006/relationships/image" Target="../media/image8287.png"/><Relationship Id="rId145" Type="http://schemas.openxmlformats.org/officeDocument/2006/relationships/image" Target="../media/image8116.png"/><Relationship Id="rId352" Type="http://schemas.openxmlformats.org/officeDocument/2006/relationships/image" Target="../media/image8218.png"/><Relationship Id="rId212" Type="http://schemas.openxmlformats.org/officeDocument/2006/relationships/customXml" Target="../ink/ink8633.xml"/><Relationship Id="rId254" Type="http://schemas.openxmlformats.org/officeDocument/2006/relationships/customXml" Target="../ink/ink8654.xml"/><Relationship Id="rId657" Type="http://schemas.openxmlformats.org/officeDocument/2006/relationships/image" Target="../media/image8369.png"/><Relationship Id="rId49" Type="http://schemas.openxmlformats.org/officeDocument/2006/relationships/image" Target="../media/image8068.png"/><Relationship Id="rId114" Type="http://schemas.openxmlformats.org/officeDocument/2006/relationships/customXml" Target="../ink/ink8584.xml"/><Relationship Id="rId296" Type="http://schemas.openxmlformats.org/officeDocument/2006/relationships/customXml" Target="../ink/ink8675.xml"/><Relationship Id="rId461" Type="http://schemas.openxmlformats.org/officeDocument/2006/relationships/image" Target="../media/image8272.png"/><Relationship Id="rId517" Type="http://schemas.openxmlformats.org/officeDocument/2006/relationships/customXml" Target="../ink/ink8787.xml"/><Relationship Id="rId559" Type="http://schemas.openxmlformats.org/officeDocument/2006/relationships/customXml" Target="../ink/ink8808.xml"/><Relationship Id="rId60" Type="http://schemas.openxmlformats.org/officeDocument/2006/relationships/customXml" Target="../ink/ink8557.xml"/><Relationship Id="rId156" Type="http://schemas.openxmlformats.org/officeDocument/2006/relationships/customXml" Target="../ink/ink8605.xml"/><Relationship Id="rId198" Type="http://schemas.openxmlformats.org/officeDocument/2006/relationships/customXml" Target="../ink/ink8626.xml"/><Relationship Id="rId321" Type="http://schemas.openxmlformats.org/officeDocument/2006/relationships/image" Target="../media/image8203.png"/><Relationship Id="rId363" Type="http://schemas.openxmlformats.org/officeDocument/2006/relationships/customXml" Target="../ink/ink8709.xml"/><Relationship Id="rId419" Type="http://schemas.openxmlformats.org/officeDocument/2006/relationships/customXml" Target="../ink/ink8737.xml"/><Relationship Id="rId570" Type="http://schemas.openxmlformats.org/officeDocument/2006/relationships/customXml" Target="../ink/ink8814.xml"/><Relationship Id="rId626" Type="http://schemas.openxmlformats.org/officeDocument/2006/relationships/customXml" Target="../ink/ink8842.xml"/><Relationship Id="rId223" Type="http://schemas.openxmlformats.org/officeDocument/2006/relationships/image" Target="../media/image8155.png"/><Relationship Id="rId430" Type="http://schemas.openxmlformats.org/officeDocument/2006/relationships/image" Target="../media/image8257.png"/><Relationship Id="rId668" Type="http://schemas.openxmlformats.org/officeDocument/2006/relationships/customXml" Target="../ink/ink8863.xml"/><Relationship Id="rId18" Type="http://schemas.openxmlformats.org/officeDocument/2006/relationships/customXml" Target="../ink/ink8536.xml"/><Relationship Id="rId265" Type="http://schemas.openxmlformats.org/officeDocument/2006/relationships/image" Target="../media/image8176.png"/><Relationship Id="rId472" Type="http://schemas.openxmlformats.org/officeDocument/2006/relationships/customXml" Target="../ink/ink8764.xml"/><Relationship Id="rId528" Type="http://schemas.openxmlformats.org/officeDocument/2006/relationships/image" Target="../media/image8305.png"/><Relationship Id="rId125" Type="http://schemas.openxmlformats.org/officeDocument/2006/relationships/image" Target="../media/image8106.png"/><Relationship Id="rId167" Type="http://schemas.openxmlformats.org/officeDocument/2006/relationships/image" Target="../media/image8127.png"/><Relationship Id="rId332" Type="http://schemas.openxmlformats.org/officeDocument/2006/relationships/customXml" Target="../ink/ink8693.xml"/><Relationship Id="rId374" Type="http://schemas.openxmlformats.org/officeDocument/2006/relationships/image" Target="../media/image8229.png"/><Relationship Id="rId581" Type="http://schemas.openxmlformats.org/officeDocument/2006/relationships/image" Target="../media/image8331.png"/><Relationship Id="rId71" Type="http://schemas.openxmlformats.org/officeDocument/2006/relationships/image" Target="../media/image8079.png"/><Relationship Id="rId234" Type="http://schemas.openxmlformats.org/officeDocument/2006/relationships/customXml" Target="../ink/ink8644.xml"/><Relationship Id="rId637" Type="http://schemas.openxmlformats.org/officeDocument/2006/relationships/image" Target="../media/image8359.png"/><Relationship Id="rId679" Type="http://schemas.openxmlformats.org/officeDocument/2006/relationships/image" Target="../media/image8380.png"/><Relationship Id="rId2" Type="http://schemas.openxmlformats.org/officeDocument/2006/relationships/customXml" Target="../ink/ink8528.xml"/><Relationship Id="rId29" Type="http://schemas.openxmlformats.org/officeDocument/2006/relationships/image" Target="../media/image8058.png"/><Relationship Id="rId276" Type="http://schemas.openxmlformats.org/officeDocument/2006/relationships/customXml" Target="../ink/ink8665.xml"/><Relationship Id="rId441" Type="http://schemas.openxmlformats.org/officeDocument/2006/relationships/customXml" Target="../ink/ink8748.xml"/><Relationship Id="rId483" Type="http://schemas.openxmlformats.org/officeDocument/2006/relationships/customXml" Target="../ink/ink8770.xml"/><Relationship Id="rId539" Type="http://schemas.openxmlformats.org/officeDocument/2006/relationships/customXml" Target="../ink/ink8798.xml"/><Relationship Id="rId40" Type="http://schemas.openxmlformats.org/officeDocument/2006/relationships/customXml" Target="../ink/ink8547.xml"/><Relationship Id="rId136" Type="http://schemas.openxmlformats.org/officeDocument/2006/relationships/customXml" Target="../ink/ink8595.xml"/><Relationship Id="rId178" Type="http://schemas.openxmlformats.org/officeDocument/2006/relationships/customXml" Target="../ink/ink8616.xml"/><Relationship Id="rId301" Type="http://schemas.openxmlformats.org/officeDocument/2006/relationships/image" Target="../media/image8194.png"/><Relationship Id="rId343" Type="http://schemas.openxmlformats.org/officeDocument/2006/relationships/customXml" Target="../ink/ink8699.xml"/><Relationship Id="rId550" Type="http://schemas.openxmlformats.org/officeDocument/2006/relationships/image" Target="../media/image8316.png"/><Relationship Id="rId82" Type="http://schemas.openxmlformats.org/officeDocument/2006/relationships/customXml" Target="../ink/ink8568.xml"/><Relationship Id="rId203" Type="http://schemas.openxmlformats.org/officeDocument/2006/relationships/image" Target="../media/image8145.png"/><Relationship Id="rId385" Type="http://schemas.openxmlformats.org/officeDocument/2006/relationships/customXml" Target="../ink/ink8720.xml"/><Relationship Id="rId592" Type="http://schemas.openxmlformats.org/officeDocument/2006/relationships/customXml" Target="../ink/ink8825.xml"/><Relationship Id="rId606" Type="http://schemas.openxmlformats.org/officeDocument/2006/relationships/customXml" Target="../ink/ink8832.xml"/><Relationship Id="rId648" Type="http://schemas.openxmlformats.org/officeDocument/2006/relationships/customXml" Target="../ink/ink8853.xml"/><Relationship Id="rId245" Type="http://schemas.openxmlformats.org/officeDocument/2006/relationships/image" Target="../media/image8166.png"/><Relationship Id="rId287" Type="http://schemas.openxmlformats.org/officeDocument/2006/relationships/image" Target="../media/image8187.png"/><Relationship Id="rId410" Type="http://schemas.openxmlformats.org/officeDocument/2006/relationships/image" Target="../media/image8247.png"/><Relationship Id="rId452" Type="http://schemas.openxmlformats.org/officeDocument/2006/relationships/customXml" Target="../ink/ink8754.xml"/><Relationship Id="rId494" Type="http://schemas.openxmlformats.org/officeDocument/2006/relationships/image" Target="../media/image8288.png"/><Relationship Id="rId508" Type="http://schemas.openxmlformats.org/officeDocument/2006/relationships/image" Target="../media/image8295.png"/><Relationship Id="rId105" Type="http://schemas.openxmlformats.org/officeDocument/2006/relationships/image" Target="../media/image8096.png"/><Relationship Id="rId147" Type="http://schemas.openxmlformats.org/officeDocument/2006/relationships/image" Target="../media/image8117.png"/><Relationship Id="rId312" Type="http://schemas.openxmlformats.org/officeDocument/2006/relationships/customXml" Target="../ink/ink8683.xml"/><Relationship Id="rId354" Type="http://schemas.openxmlformats.org/officeDocument/2006/relationships/image" Target="../media/image8219.png"/><Relationship Id="rId51" Type="http://schemas.openxmlformats.org/officeDocument/2006/relationships/image" Target="../media/image8069.png"/><Relationship Id="rId93" Type="http://schemas.openxmlformats.org/officeDocument/2006/relationships/image" Target="../media/image8090.png"/><Relationship Id="rId189" Type="http://schemas.openxmlformats.org/officeDocument/2006/relationships/image" Target="../media/image8138.png"/><Relationship Id="rId396" Type="http://schemas.openxmlformats.org/officeDocument/2006/relationships/image" Target="../media/image8240.png"/><Relationship Id="rId561" Type="http://schemas.openxmlformats.org/officeDocument/2006/relationships/customXml" Target="../ink/ink8809.xml"/><Relationship Id="rId617" Type="http://schemas.openxmlformats.org/officeDocument/2006/relationships/image" Target="../media/image8349.png"/><Relationship Id="rId659" Type="http://schemas.openxmlformats.org/officeDocument/2006/relationships/image" Target="../media/image8370.png"/><Relationship Id="rId214" Type="http://schemas.openxmlformats.org/officeDocument/2006/relationships/customXml" Target="../ink/ink8634.xml"/><Relationship Id="rId256" Type="http://schemas.openxmlformats.org/officeDocument/2006/relationships/customXml" Target="../ink/ink8655.xml"/><Relationship Id="rId298" Type="http://schemas.openxmlformats.org/officeDocument/2006/relationships/customXml" Target="../ink/ink8676.xml"/><Relationship Id="rId421" Type="http://schemas.openxmlformats.org/officeDocument/2006/relationships/customXml" Target="../ink/ink8738.xml"/><Relationship Id="rId463" Type="http://schemas.openxmlformats.org/officeDocument/2006/relationships/image" Target="../media/image8273.png"/><Relationship Id="rId519" Type="http://schemas.openxmlformats.org/officeDocument/2006/relationships/customXml" Target="../ink/ink8788.xml"/><Relationship Id="rId670" Type="http://schemas.openxmlformats.org/officeDocument/2006/relationships/customXml" Target="../ink/ink8864.xml"/><Relationship Id="rId116" Type="http://schemas.openxmlformats.org/officeDocument/2006/relationships/customXml" Target="../ink/ink8585.xml"/><Relationship Id="rId158" Type="http://schemas.openxmlformats.org/officeDocument/2006/relationships/customXml" Target="../ink/ink8606.xml"/><Relationship Id="rId323" Type="http://schemas.openxmlformats.org/officeDocument/2006/relationships/image" Target="../media/image8204.png"/><Relationship Id="rId530" Type="http://schemas.openxmlformats.org/officeDocument/2006/relationships/image" Target="../media/image8306.png"/><Relationship Id="rId20" Type="http://schemas.openxmlformats.org/officeDocument/2006/relationships/customXml" Target="../ink/ink8537.xml"/><Relationship Id="rId62" Type="http://schemas.openxmlformats.org/officeDocument/2006/relationships/customXml" Target="../ink/ink8558.xml"/><Relationship Id="rId365" Type="http://schemas.openxmlformats.org/officeDocument/2006/relationships/customXml" Target="../ink/ink8710.xml"/><Relationship Id="rId572" Type="http://schemas.openxmlformats.org/officeDocument/2006/relationships/customXml" Target="../ink/ink8815.xml"/><Relationship Id="rId628" Type="http://schemas.openxmlformats.org/officeDocument/2006/relationships/customXml" Target="../ink/ink8843.xml"/><Relationship Id="rId225" Type="http://schemas.openxmlformats.org/officeDocument/2006/relationships/image" Target="../media/image8156.png"/><Relationship Id="rId267" Type="http://schemas.openxmlformats.org/officeDocument/2006/relationships/image" Target="../media/image8177.png"/><Relationship Id="rId432" Type="http://schemas.openxmlformats.org/officeDocument/2006/relationships/image" Target="../media/image8258.png"/><Relationship Id="rId474" Type="http://schemas.openxmlformats.org/officeDocument/2006/relationships/customXml" Target="../ink/ink8765.xml"/><Relationship Id="rId127" Type="http://schemas.openxmlformats.org/officeDocument/2006/relationships/image" Target="../media/image8107.png"/><Relationship Id="rId681" Type="http://schemas.openxmlformats.org/officeDocument/2006/relationships/image" Target="../media/image8381.png"/><Relationship Id="rId31" Type="http://schemas.openxmlformats.org/officeDocument/2006/relationships/image" Target="../media/image8059.png"/><Relationship Id="rId73" Type="http://schemas.openxmlformats.org/officeDocument/2006/relationships/image" Target="../media/image8080.png"/><Relationship Id="rId169" Type="http://schemas.openxmlformats.org/officeDocument/2006/relationships/image" Target="../media/image8128.png"/><Relationship Id="rId334" Type="http://schemas.openxmlformats.org/officeDocument/2006/relationships/customXml" Target="../ink/ink8694.xml"/><Relationship Id="rId376" Type="http://schemas.openxmlformats.org/officeDocument/2006/relationships/image" Target="../media/image8230.png"/><Relationship Id="rId541" Type="http://schemas.openxmlformats.org/officeDocument/2006/relationships/customXml" Target="../ink/ink8799.xml"/><Relationship Id="rId583" Type="http://schemas.openxmlformats.org/officeDocument/2006/relationships/image" Target="../media/image8332.png"/><Relationship Id="rId639" Type="http://schemas.openxmlformats.org/officeDocument/2006/relationships/image" Target="../media/image8360.png"/><Relationship Id="rId4" Type="http://schemas.openxmlformats.org/officeDocument/2006/relationships/customXml" Target="../ink/ink8529.xml"/><Relationship Id="rId180" Type="http://schemas.openxmlformats.org/officeDocument/2006/relationships/customXml" Target="../ink/ink8617.xml"/><Relationship Id="rId236" Type="http://schemas.openxmlformats.org/officeDocument/2006/relationships/customXml" Target="../ink/ink8645.xml"/><Relationship Id="rId278" Type="http://schemas.openxmlformats.org/officeDocument/2006/relationships/customXml" Target="../ink/ink8666.xml"/><Relationship Id="rId401" Type="http://schemas.openxmlformats.org/officeDocument/2006/relationships/customXml" Target="../ink/ink8728.xml"/><Relationship Id="rId443" Type="http://schemas.openxmlformats.org/officeDocument/2006/relationships/customXml" Target="../ink/ink8749.xml"/><Relationship Id="rId650" Type="http://schemas.openxmlformats.org/officeDocument/2006/relationships/customXml" Target="../ink/ink8854.xml"/><Relationship Id="rId303" Type="http://schemas.openxmlformats.org/officeDocument/2006/relationships/image" Target="../media/image8195.png"/><Relationship Id="rId485" Type="http://schemas.openxmlformats.org/officeDocument/2006/relationships/customXml" Target="../ink/ink8771.xml"/><Relationship Id="rId42" Type="http://schemas.openxmlformats.org/officeDocument/2006/relationships/customXml" Target="../ink/ink8548.xml"/><Relationship Id="rId84" Type="http://schemas.openxmlformats.org/officeDocument/2006/relationships/customXml" Target="../ink/ink8569.xml"/><Relationship Id="rId138" Type="http://schemas.openxmlformats.org/officeDocument/2006/relationships/customXml" Target="../ink/ink8596.xml"/><Relationship Id="rId345" Type="http://schemas.openxmlformats.org/officeDocument/2006/relationships/customXml" Target="../ink/ink8700.xml"/><Relationship Id="rId387" Type="http://schemas.openxmlformats.org/officeDocument/2006/relationships/customXml" Target="../ink/ink8721.xml"/><Relationship Id="rId510" Type="http://schemas.openxmlformats.org/officeDocument/2006/relationships/image" Target="../media/image8296.png"/><Relationship Id="rId552" Type="http://schemas.openxmlformats.org/officeDocument/2006/relationships/image" Target="../media/image8317.png"/><Relationship Id="rId594" Type="http://schemas.openxmlformats.org/officeDocument/2006/relationships/customXml" Target="../ink/ink8826.xml"/><Relationship Id="rId608" Type="http://schemas.openxmlformats.org/officeDocument/2006/relationships/customXml" Target="../ink/ink8833.xml"/><Relationship Id="rId191" Type="http://schemas.openxmlformats.org/officeDocument/2006/relationships/image" Target="../media/image8139.png"/><Relationship Id="rId205" Type="http://schemas.openxmlformats.org/officeDocument/2006/relationships/image" Target="../media/image8146.png"/><Relationship Id="rId247" Type="http://schemas.openxmlformats.org/officeDocument/2006/relationships/image" Target="../media/image8167.png"/><Relationship Id="rId412" Type="http://schemas.openxmlformats.org/officeDocument/2006/relationships/image" Target="../media/image8248.png"/><Relationship Id="rId107" Type="http://schemas.openxmlformats.org/officeDocument/2006/relationships/image" Target="../media/image8097.png"/><Relationship Id="rId289" Type="http://schemas.openxmlformats.org/officeDocument/2006/relationships/image" Target="../media/image8188.png"/><Relationship Id="rId454" Type="http://schemas.openxmlformats.org/officeDocument/2006/relationships/customXml" Target="../ink/ink8755.xml"/><Relationship Id="rId496" Type="http://schemas.openxmlformats.org/officeDocument/2006/relationships/image" Target="../media/image8289.png"/><Relationship Id="rId661" Type="http://schemas.openxmlformats.org/officeDocument/2006/relationships/image" Target="../media/image8371.png"/><Relationship Id="rId11" Type="http://schemas.openxmlformats.org/officeDocument/2006/relationships/image" Target="../media/image8049.png"/><Relationship Id="rId53" Type="http://schemas.openxmlformats.org/officeDocument/2006/relationships/image" Target="../media/image8070.png"/><Relationship Id="rId149" Type="http://schemas.openxmlformats.org/officeDocument/2006/relationships/image" Target="../media/image8118.png"/><Relationship Id="rId314" Type="http://schemas.openxmlformats.org/officeDocument/2006/relationships/customXml" Target="../ink/ink8684.xml"/><Relationship Id="rId356" Type="http://schemas.openxmlformats.org/officeDocument/2006/relationships/image" Target="../media/image8220.png"/><Relationship Id="rId398" Type="http://schemas.openxmlformats.org/officeDocument/2006/relationships/image" Target="../media/image8241.png"/><Relationship Id="rId521" Type="http://schemas.openxmlformats.org/officeDocument/2006/relationships/customXml" Target="../ink/ink8789.xml"/><Relationship Id="rId563" Type="http://schemas.openxmlformats.org/officeDocument/2006/relationships/image" Target="../media/image8322.png"/><Relationship Id="rId619" Type="http://schemas.openxmlformats.org/officeDocument/2006/relationships/image" Target="../media/image8350.png"/><Relationship Id="rId95" Type="http://schemas.openxmlformats.org/officeDocument/2006/relationships/image" Target="../media/image8091.png"/><Relationship Id="rId160" Type="http://schemas.openxmlformats.org/officeDocument/2006/relationships/customXml" Target="../ink/ink8607.xml"/><Relationship Id="rId216" Type="http://schemas.openxmlformats.org/officeDocument/2006/relationships/customXml" Target="../ink/ink8635.xml"/><Relationship Id="rId423" Type="http://schemas.openxmlformats.org/officeDocument/2006/relationships/customXml" Target="../ink/ink8739.xml"/><Relationship Id="rId258" Type="http://schemas.openxmlformats.org/officeDocument/2006/relationships/customXml" Target="../ink/ink8656.xml"/><Relationship Id="rId465" Type="http://schemas.openxmlformats.org/officeDocument/2006/relationships/image" Target="../media/image8274.png"/><Relationship Id="rId630" Type="http://schemas.openxmlformats.org/officeDocument/2006/relationships/customXml" Target="../ink/ink8844.xml"/><Relationship Id="rId672" Type="http://schemas.openxmlformats.org/officeDocument/2006/relationships/customXml" Target="../ink/ink8865.xml"/><Relationship Id="rId22" Type="http://schemas.openxmlformats.org/officeDocument/2006/relationships/customXml" Target="../ink/ink8538.xml"/><Relationship Id="rId64" Type="http://schemas.openxmlformats.org/officeDocument/2006/relationships/customXml" Target="../ink/ink8559.xml"/><Relationship Id="rId118" Type="http://schemas.openxmlformats.org/officeDocument/2006/relationships/customXml" Target="../ink/ink8586.xml"/><Relationship Id="rId325" Type="http://schemas.openxmlformats.org/officeDocument/2006/relationships/image" Target="../media/image8205.png"/><Relationship Id="rId367" Type="http://schemas.openxmlformats.org/officeDocument/2006/relationships/customXml" Target="../ink/ink8711.xml"/><Relationship Id="rId532" Type="http://schemas.openxmlformats.org/officeDocument/2006/relationships/image" Target="../media/image8307.png"/><Relationship Id="rId574" Type="http://schemas.openxmlformats.org/officeDocument/2006/relationships/customXml" Target="../ink/ink8816.xml"/><Relationship Id="rId171" Type="http://schemas.openxmlformats.org/officeDocument/2006/relationships/image" Target="../media/image8129.png"/><Relationship Id="rId227" Type="http://schemas.openxmlformats.org/officeDocument/2006/relationships/image" Target="../media/image8157.png"/><Relationship Id="rId269" Type="http://schemas.openxmlformats.org/officeDocument/2006/relationships/image" Target="../media/image8178.png"/><Relationship Id="rId434" Type="http://schemas.openxmlformats.org/officeDocument/2006/relationships/image" Target="../media/image8259.png"/><Relationship Id="rId476" Type="http://schemas.openxmlformats.org/officeDocument/2006/relationships/customXml" Target="../ink/ink8766.xml"/><Relationship Id="rId641" Type="http://schemas.openxmlformats.org/officeDocument/2006/relationships/image" Target="../media/image8361.png"/><Relationship Id="rId683" Type="http://schemas.openxmlformats.org/officeDocument/2006/relationships/image" Target="../media/image8382.png"/><Relationship Id="rId33" Type="http://schemas.openxmlformats.org/officeDocument/2006/relationships/image" Target="../media/image8060.png"/><Relationship Id="rId129" Type="http://schemas.openxmlformats.org/officeDocument/2006/relationships/image" Target="../media/image8108.png"/><Relationship Id="rId280" Type="http://schemas.openxmlformats.org/officeDocument/2006/relationships/customXml" Target="../ink/ink8667.xml"/><Relationship Id="rId336" Type="http://schemas.openxmlformats.org/officeDocument/2006/relationships/customXml" Target="../ink/ink8695.xml"/><Relationship Id="rId501" Type="http://schemas.openxmlformats.org/officeDocument/2006/relationships/customXml" Target="../ink/ink8779.xml"/><Relationship Id="rId543" Type="http://schemas.openxmlformats.org/officeDocument/2006/relationships/customXml" Target="../ink/ink8800.xml"/><Relationship Id="rId75" Type="http://schemas.openxmlformats.org/officeDocument/2006/relationships/image" Target="../media/image8081.png"/><Relationship Id="rId140" Type="http://schemas.openxmlformats.org/officeDocument/2006/relationships/customXml" Target="../ink/ink8597.xml"/><Relationship Id="rId182" Type="http://schemas.openxmlformats.org/officeDocument/2006/relationships/customXml" Target="../ink/ink8618.xml"/><Relationship Id="rId378" Type="http://schemas.openxmlformats.org/officeDocument/2006/relationships/image" Target="../media/image8231.png"/><Relationship Id="rId403" Type="http://schemas.openxmlformats.org/officeDocument/2006/relationships/customXml" Target="../ink/ink8729.xml"/><Relationship Id="rId585" Type="http://schemas.openxmlformats.org/officeDocument/2006/relationships/image" Target="../media/image8333.png"/><Relationship Id="rId6" Type="http://schemas.openxmlformats.org/officeDocument/2006/relationships/customXml" Target="../ink/ink8530.xml"/><Relationship Id="rId238" Type="http://schemas.openxmlformats.org/officeDocument/2006/relationships/customXml" Target="../ink/ink8646.xml"/><Relationship Id="rId445" Type="http://schemas.openxmlformats.org/officeDocument/2006/relationships/image" Target="../media/image8264.png"/><Relationship Id="rId487" Type="http://schemas.openxmlformats.org/officeDocument/2006/relationships/customXml" Target="../ink/ink8772.xml"/><Relationship Id="rId610" Type="http://schemas.openxmlformats.org/officeDocument/2006/relationships/customXml" Target="../ink/ink8834.xml"/><Relationship Id="rId652" Type="http://schemas.openxmlformats.org/officeDocument/2006/relationships/customXml" Target="../ink/ink8855.xml"/><Relationship Id="rId291" Type="http://schemas.openxmlformats.org/officeDocument/2006/relationships/image" Target="../media/image8189.png"/><Relationship Id="rId305" Type="http://schemas.openxmlformats.org/officeDocument/2006/relationships/image" Target="../media/image8196.png"/><Relationship Id="rId347" Type="http://schemas.openxmlformats.org/officeDocument/2006/relationships/customXml" Target="../ink/ink8701.xml"/><Relationship Id="rId512" Type="http://schemas.openxmlformats.org/officeDocument/2006/relationships/image" Target="../media/image8297.png"/><Relationship Id="rId44" Type="http://schemas.openxmlformats.org/officeDocument/2006/relationships/customXml" Target="../ink/ink8549.xml"/><Relationship Id="rId86" Type="http://schemas.openxmlformats.org/officeDocument/2006/relationships/customXml" Target="../ink/ink8570.xml"/><Relationship Id="rId151" Type="http://schemas.openxmlformats.org/officeDocument/2006/relationships/image" Target="../media/image8119.png"/><Relationship Id="rId389" Type="http://schemas.openxmlformats.org/officeDocument/2006/relationships/customXml" Target="../ink/ink8722.xml"/><Relationship Id="rId554" Type="http://schemas.openxmlformats.org/officeDocument/2006/relationships/image" Target="../media/image8318.png"/><Relationship Id="rId596" Type="http://schemas.openxmlformats.org/officeDocument/2006/relationships/customXml" Target="../ink/ink8827.xml"/><Relationship Id="rId193" Type="http://schemas.openxmlformats.org/officeDocument/2006/relationships/image" Target="../media/image8140.png"/><Relationship Id="rId207" Type="http://schemas.openxmlformats.org/officeDocument/2006/relationships/image" Target="../media/image8147.png"/><Relationship Id="rId249" Type="http://schemas.openxmlformats.org/officeDocument/2006/relationships/image" Target="../media/image8168.png"/><Relationship Id="rId414" Type="http://schemas.openxmlformats.org/officeDocument/2006/relationships/image" Target="../media/image8249.png"/><Relationship Id="rId456" Type="http://schemas.openxmlformats.org/officeDocument/2006/relationships/customXml" Target="../ink/ink8756.xml"/><Relationship Id="rId498" Type="http://schemas.openxmlformats.org/officeDocument/2006/relationships/image" Target="../media/image8290.png"/><Relationship Id="rId621" Type="http://schemas.openxmlformats.org/officeDocument/2006/relationships/image" Target="../media/image8351.png"/><Relationship Id="rId663" Type="http://schemas.openxmlformats.org/officeDocument/2006/relationships/image" Target="../media/image8372.png"/><Relationship Id="rId13" Type="http://schemas.openxmlformats.org/officeDocument/2006/relationships/image" Target="../media/image8050.png"/><Relationship Id="rId109" Type="http://schemas.openxmlformats.org/officeDocument/2006/relationships/image" Target="../media/image8098.png"/><Relationship Id="rId260" Type="http://schemas.openxmlformats.org/officeDocument/2006/relationships/customXml" Target="../ink/ink8657.xml"/><Relationship Id="rId316" Type="http://schemas.openxmlformats.org/officeDocument/2006/relationships/customXml" Target="../ink/ink8685.xml"/><Relationship Id="rId523" Type="http://schemas.openxmlformats.org/officeDocument/2006/relationships/customXml" Target="../ink/ink8790.xml"/><Relationship Id="rId55" Type="http://schemas.openxmlformats.org/officeDocument/2006/relationships/image" Target="../media/image8071.png"/><Relationship Id="rId97" Type="http://schemas.openxmlformats.org/officeDocument/2006/relationships/image" Target="../media/image8092.png"/><Relationship Id="rId120" Type="http://schemas.openxmlformats.org/officeDocument/2006/relationships/customXml" Target="../ink/ink8587.xml"/><Relationship Id="rId358" Type="http://schemas.openxmlformats.org/officeDocument/2006/relationships/image" Target="../media/image8221.png"/><Relationship Id="rId565" Type="http://schemas.openxmlformats.org/officeDocument/2006/relationships/image" Target="../media/image8323.png"/><Relationship Id="rId162" Type="http://schemas.openxmlformats.org/officeDocument/2006/relationships/customXml" Target="../ink/ink8608.xml"/><Relationship Id="rId218" Type="http://schemas.openxmlformats.org/officeDocument/2006/relationships/customXml" Target="../ink/ink8636.xml"/><Relationship Id="rId425" Type="http://schemas.openxmlformats.org/officeDocument/2006/relationships/customXml" Target="../ink/ink8740.xml"/><Relationship Id="rId467" Type="http://schemas.openxmlformats.org/officeDocument/2006/relationships/image" Target="../media/image8275.png"/><Relationship Id="rId632" Type="http://schemas.openxmlformats.org/officeDocument/2006/relationships/customXml" Target="../ink/ink8845.xml"/><Relationship Id="rId271" Type="http://schemas.openxmlformats.org/officeDocument/2006/relationships/image" Target="../media/image8179.png"/><Relationship Id="rId674" Type="http://schemas.openxmlformats.org/officeDocument/2006/relationships/customXml" Target="../ink/ink8866.xml"/><Relationship Id="rId24" Type="http://schemas.openxmlformats.org/officeDocument/2006/relationships/customXml" Target="../ink/ink8539.xml"/><Relationship Id="rId66" Type="http://schemas.openxmlformats.org/officeDocument/2006/relationships/customXml" Target="../ink/ink8560.xml"/><Relationship Id="rId131" Type="http://schemas.openxmlformats.org/officeDocument/2006/relationships/image" Target="../media/image8109.png"/><Relationship Id="rId327" Type="http://schemas.openxmlformats.org/officeDocument/2006/relationships/image" Target="../media/image8206.png"/><Relationship Id="rId369" Type="http://schemas.openxmlformats.org/officeDocument/2006/relationships/customXml" Target="../ink/ink8712.xml"/><Relationship Id="rId534" Type="http://schemas.openxmlformats.org/officeDocument/2006/relationships/image" Target="../media/image8308.png"/><Relationship Id="rId576" Type="http://schemas.openxmlformats.org/officeDocument/2006/relationships/customXml" Target="../ink/ink8817.xml"/><Relationship Id="rId173" Type="http://schemas.openxmlformats.org/officeDocument/2006/relationships/image" Target="../media/image8130.png"/><Relationship Id="rId229" Type="http://schemas.openxmlformats.org/officeDocument/2006/relationships/image" Target="../media/image8158.png"/><Relationship Id="rId380" Type="http://schemas.openxmlformats.org/officeDocument/2006/relationships/image" Target="../media/image8232.png"/><Relationship Id="rId436" Type="http://schemas.openxmlformats.org/officeDocument/2006/relationships/image" Target="../media/image8260.png"/><Relationship Id="rId601" Type="http://schemas.openxmlformats.org/officeDocument/2006/relationships/image" Target="../media/image8341.png"/><Relationship Id="rId643" Type="http://schemas.openxmlformats.org/officeDocument/2006/relationships/image" Target="../media/image8362.png"/><Relationship Id="rId240" Type="http://schemas.openxmlformats.org/officeDocument/2006/relationships/customXml" Target="../ink/ink8647.xml"/><Relationship Id="rId478" Type="http://schemas.openxmlformats.org/officeDocument/2006/relationships/image" Target="../media/image8280.png"/><Relationship Id="rId685" Type="http://schemas.openxmlformats.org/officeDocument/2006/relationships/image" Target="../media/image8383.png"/><Relationship Id="rId35" Type="http://schemas.openxmlformats.org/officeDocument/2006/relationships/image" Target="../media/image8061.png"/><Relationship Id="rId77" Type="http://schemas.openxmlformats.org/officeDocument/2006/relationships/image" Target="../media/image8082.png"/><Relationship Id="rId100" Type="http://schemas.openxmlformats.org/officeDocument/2006/relationships/customXml" Target="../ink/ink8577.xml"/><Relationship Id="rId282" Type="http://schemas.openxmlformats.org/officeDocument/2006/relationships/customXml" Target="../ink/ink8668.xml"/><Relationship Id="rId338" Type="http://schemas.openxmlformats.org/officeDocument/2006/relationships/image" Target="../media/image8211.png"/><Relationship Id="rId503" Type="http://schemas.openxmlformats.org/officeDocument/2006/relationships/customXml" Target="../ink/ink8780.xml"/><Relationship Id="rId545" Type="http://schemas.openxmlformats.org/officeDocument/2006/relationships/customXml" Target="../ink/ink8801.xml"/><Relationship Id="rId587" Type="http://schemas.openxmlformats.org/officeDocument/2006/relationships/image" Target="../media/image8334.png"/><Relationship Id="rId8" Type="http://schemas.openxmlformats.org/officeDocument/2006/relationships/customXml" Target="../ink/ink8531.xml"/><Relationship Id="rId142" Type="http://schemas.openxmlformats.org/officeDocument/2006/relationships/customXml" Target="../ink/ink8598.xml"/><Relationship Id="rId184" Type="http://schemas.openxmlformats.org/officeDocument/2006/relationships/customXml" Target="../ink/ink8619.xml"/><Relationship Id="rId391" Type="http://schemas.openxmlformats.org/officeDocument/2006/relationships/customXml" Target="../ink/ink8723.xml"/><Relationship Id="rId405" Type="http://schemas.openxmlformats.org/officeDocument/2006/relationships/customXml" Target="../ink/ink8730.xml"/><Relationship Id="rId447" Type="http://schemas.openxmlformats.org/officeDocument/2006/relationships/image" Target="../media/image8265.png"/><Relationship Id="rId612" Type="http://schemas.openxmlformats.org/officeDocument/2006/relationships/customXml" Target="../ink/ink8835.xml"/><Relationship Id="rId251" Type="http://schemas.openxmlformats.org/officeDocument/2006/relationships/image" Target="../media/image8169.png"/><Relationship Id="rId489" Type="http://schemas.openxmlformats.org/officeDocument/2006/relationships/customXml" Target="../ink/ink8773.xml"/><Relationship Id="rId654" Type="http://schemas.openxmlformats.org/officeDocument/2006/relationships/customXml" Target="../ink/ink8856.xml"/><Relationship Id="rId46" Type="http://schemas.openxmlformats.org/officeDocument/2006/relationships/customXml" Target="../ink/ink8550.xml"/><Relationship Id="rId293" Type="http://schemas.openxmlformats.org/officeDocument/2006/relationships/image" Target="../media/image8190.png"/><Relationship Id="rId307" Type="http://schemas.openxmlformats.org/officeDocument/2006/relationships/image" Target="../media/image8197.png"/><Relationship Id="rId349" Type="http://schemas.openxmlformats.org/officeDocument/2006/relationships/customXml" Target="../ink/ink8702.xml"/><Relationship Id="rId514" Type="http://schemas.openxmlformats.org/officeDocument/2006/relationships/image" Target="../media/image8298.png"/><Relationship Id="rId556" Type="http://schemas.openxmlformats.org/officeDocument/2006/relationships/image" Target="../media/image8319.png"/><Relationship Id="rId88" Type="http://schemas.openxmlformats.org/officeDocument/2006/relationships/customXml" Target="../ink/ink8571.xml"/><Relationship Id="rId111" Type="http://schemas.openxmlformats.org/officeDocument/2006/relationships/image" Target="../media/image8099.png"/><Relationship Id="rId153" Type="http://schemas.openxmlformats.org/officeDocument/2006/relationships/image" Target="../media/image8120.png"/><Relationship Id="rId195" Type="http://schemas.openxmlformats.org/officeDocument/2006/relationships/image" Target="../media/image8141.png"/><Relationship Id="rId209" Type="http://schemas.openxmlformats.org/officeDocument/2006/relationships/image" Target="../media/image8148.png"/><Relationship Id="rId360" Type="http://schemas.openxmlformats.org/officeDocument/2006/relationships/image" Target="../media/image8222.png"/><Relationship Id="rId416" Type="http://schemas.openxmlformats.org/officeDocument/2006/relationships/image" Target="../media/image8250.png"/><Relationship Id="rId598" Type="http://schemas.openxmlformats.org/officeDocument/2006/relationships/customXml" Target="../ink/ink8828.xml"/><Relationship Id="rId220" Type="http://schemas.openxmlformats.org/officeDocument/2006/relationships/customXml" Target="../ink/ink8637.xml"/><Relationship Id="rId458" Type="http://schemas.openxmlformats.org/officeDocument/2006/relationships/customXml" Target="../ink/ink8757.xml"/><Relationship Id="rId623" Type="http://schemas.openxmlformats.org/officeDocument/2006/relationships/image" Target="../media/image8352.png"/><Relationship Id="rId665" Type="http://schemas.openxmlformats.org/officeDocument/2006/relationships/image" Target="../media/image8373.png"/><Relationship Id="rId15" Type="http://schemas.openxmlformats.org/officeDocument/2006/relationships/image" Target="../media/image8051.png"/><Relationship Id="rId57" Type="http://schemas.openxmlformats.org/officeDocument/2006/relationships/image" Target="../media/image8072.png"/><Relationship Id="rId262" Type="http://schemas.openxmlformats.org/officeDocument/2006/relationships/customXml" Target="../ink/ink8658.xml"/><Relationship Id="rId318" Type="http://schemas.openxmlformats.org/officeDocument/2006/relationships/customXml" Target="../ink/ink8686.xml"/><Relationship Id="rId525" Type="http://schemas.openxmlformats.org/officeDocument/2006/relationships/customXml" Target="../ink/ink8791.xml"/><Relationship Id="rId567" Type="http://schemas.openxmlformats.org/officeDocument/2006/relationships/image" Target="../media/image8324.png"/><Relationship Id="rId99" Type="http://schemas.openxmlformats.org/officeDocument/2006/relationships/image" Target="../media/image8093.png"/><Relationship Id="rId122" Type="http://schemas.openxmlformats.org/officeDocument/2006/relationships/customXml" Target="../ink/ink8588.xml"/><Relationship Id="rId164" Type="http://schemas.openxmlformats.org/officeDocument/2006/relationships/customXml" Target="../ink/ink8609.xml"/><Relationship Id="rId371" Type="http://schemas.openxmlformats.org/officeDocument/2006/relationships/customXml" Target="../ink/ink8713.xml"/><Relationship Id="rId427" Type="http://schemas.openxmlformats.org/officeDocument/2006/relationships/customXml" Target="../ink/ink8741.xml"/><Relationship Id="rId469" Type="http://schemas.openxmlformats.org/officeDocument/2006/relationships/image" Target="../media/image8276.png"/><Relationship Id="rId634" Type="http://schemas.openxmlformats.org/officeDocument/2006/relationships/customXml" Target="../ink/ink8846.xml"/><Relationship Id="rId676" Type="http://schemas.openxmlformats.org/officeDocument/2006/relationships/customXml" Target="../ink/ink8867.xml"/><Relationship Id="rId26" Type="http://schemas.openxmlformats.org/officeDocument/2006/relationships/customXml" Target="../ink/ink8540.xml"/><Relationship Id="rId231" Type="http://schemas.openxmlformats.org/officeDocument/2006/relationships/image" Target="../media/image8159.png"/><Relationship Id="rId273" Type="http://schemas.openxmlformats.org/officeDocument/2006/relationships/image" Target="../media/image8180.png"/><Relationship Id="rId329" Type="http://schemas.openxmlformats.org/officeDocument/2006/relationships/image" Target="../media/image8207.png"/><Relationship Id="rId480" Type="http://schemas.openxmlformats.org/officeDocument/2006/relationships/image" Target="../media/image8281.png"/><Relationship Id="rId536" Type="http://schemas.openxmlformats.org/officeDocument/2006/relationships/image" Target="../media/image8309.png"/><Relationship Id="rId68" Type="http://schemas.openxmlformats.org/officeDocument/2006/relationships/customXml" Target="../ink/ink8561.xml"/><Relationship Id="rId133" Type="http://schemas.openxmlformats.org/officeDocument/2006/relationships/image" Target="../media/image8110.png"/><Relationship Id="rId175" Type="http://schemas.openxmlformats.org/officeDocument/2006/relationships/image" Target="../media/image8131.png"/><Relationship Id="rId340" Type="http://schemas.openxmlformats.org/officeDocument/2006/relationships/image" Target="../media/image8212.png"/><Relationship Id="rId578" Type="http://schemas.openxmlformats.org/officeDocument/2006/relationships/customXml" Target="../ink/ink8818.xml"/><Relationship Id="rId200" Type="http://schemas.openxmlformats.org/officeDocument/2006/relationships/customXml" Target="../ink/ink8627.xml"/><Relationship Id="rId382" Type="http://schemas.openxmlformats.org/officeDocument/2006/relationships/image" Target="../media/image8233.png"/><Relationship Id="rId438" Type="http://schemas.openxmlformats.org/officeDocument/2006/relationships/image" Target="../media/image8261.png"/><Relationship Id="rId603" Type="http://schemas.openxmlformats.org/officeDocument/2006/relationships/image" Target="../media/image8342.png"/><Relationship Id="rId645" Type="http://schemas.openxmlformats.org/officeDocument/2006/relationships/image" Target="../media/image8363.png"/><Relationship Id="rId242" Type="http://schemas.openxmlformats.org/officeDocument/2006/relationships/customXml" Target="../ink/ink8648.xml"/><Relationship Id="rId284" Type="http://schemas.openxmlformats.org/officeDocument/2006/relationships/customXml" Target="../ink/ink8669.xml"/><Relationship Id="rId491" Type="http://schemas.openxmlformats.org/officeDocument/2006/relationships/customXml" Target="../ink/ink8774.xml"/><Relationship Id="rId505" Type="http://schemas.openxmlformats.org/officeDocument/2006/relationships/customXml" Target="../ink/ink8781.xml"/><Relationship Id="rId37" Type="http://schemas.openxmlformats.org/officeDocument/2006/relationships/image" Target="../media/image8062.png"/><Relationship Id="rId79" Type="http://schemas.openxmlformats.org/officeDocument/2006/relationships/image" Target="../media/image8083.png"/><Relationship Id="rId102" Type="http://schemas.openxmlformats.org/officeDocument/2006/relationships/customXml" Target="../ink/ink8578.xml"/><Relationship Id="rId144" Type="http://schemas.openxmlformats.org/officeDocument/2006/relationships/customXml" Target="../ink/ink8599.xml"/><Relationship Id="rId547" Type="http://schemas.openxmlformats.org/officeDocument/2006/relationships/customXml" Target="../ink/ink8802.xml"/><Relationship Id="rId589" Type="http://schemas.openxmlformats.org/officeDocument/2006/relationships/image" Target="../media/image8335.png"/><Relationship Id="rId90" Type="http://schemas.openxmlformats.org/officeDocument/2006/relationships/customXml" Target="../ink/ink8572.xml"/><Relationship Id="rId186" Type="http://schemas.openxmlformats.org/officeDocument/2006/relationships/customXml" Target="../ink/ink8620.xml"/><Relationship Id="rId351" Type="http://schemas.openxmlformats.org/officeDocument/2006/relationships/customXml" Target="../ink/ink8703.xml"/><Relationship Id="rId393" Type="http://schemas.openxmlformats.org/officeDocument/2006/relationships/customXml" Target="../ink/ink8724.xml"/><Relationship Id="rId407" Type="http://schemas.openxmlformats.org/officeDocument/2006/relationships/customXml" Target="../ink/ink8731.xml"/><Relationship Id="rId449" Type="http://schemas.openxmlformats.org/officeDocument/2006/relationships/image" Target="../media/image8266.png"/><Relationship Id="rId614" Type="http://schemas.openxmlformats.org/officeDocument/2006/relationships/customXml" Target="../ink/ink8836.xml"/><Relationship Id="rId656" Type="http://schemas.openxmlformats.org/officeDocument/2006/relationships/customXml" Target="../ink/ink8857.xml"/><Relationship Id="rId211" Type="http://schemas.openxmlformats.org/officeDocument/2006/relationships/image" Target="../media/image8149.png"/><Relationship Id="rId253" Type="http://schemas.openxmlformats.org/officeDocument/2006/relationships/image" Target="../media/image8170.png"/><Relationship Id="rId295" Type="http://schemas.openxmlformats.org/officeDocument/2006/relationships/image" Target="../media/image8191.png"/><Relationship Id="rId309" Type="http://schemas.openxmlformats.org/officeDocument/2006/relationships/image" Target="../media/image8198.png"/><Relationship Id="rId460" Type="http://schemas.openxmlformats.org/officeDocument/2006/relationships/customXml" Target="../ink/ink8758.xml"/><Relationship Id="rId516" Type="http://schemas.openxmlformats.org/officeDocument/2006/relationships/image" Target="../media/image8299.png"/><Relationship Id="rId48" Type="http://schemas.openxmlformats.org/officeDocument/2006/relationships/customXml" Target="../ink/ink8551.xml"/><Relationship Id="rId113" Type="http://schemas.openxmlformats.org/officeDocument/2006/relationships/image" Target="../media/image8100.png"/><Relationship Id="rId320" Type="http://schemas.openxmlformats.org/officeDocument/2006/relationships/customXml" Target="../ink/ink8687.xml"/><Relationship Id="rId558" Type="http://schemas.openxmlformats.org/officeDocument/2006/relationships/image" Target="../media/image8320.png"/><Relationship Id="rId155" Type="http://schemas.openxmlformats.org/officeDocument/2006/relationships/image" Target="../media/image8121.png"/><Relationship Id="rId197" Type="http://schemas.openxmlformats.org/officeDocument/2006/relationships/image" Target="../media/image8142.png"/><Relationship Id="rId362" Type="http://schemas.openxmlformats.org/officeDocument/2006/relationships/image" Target="../media/image8223.png"/><Relationship Id="rId418" Type="http://schemas.openxmlformats.org/officeDocument/2006/relationships/image" Target="../media/image8251.png"/><Relationship Id="rId625" Type="http://schemas.openxmlformats.org/officeDocument/2006/relationships/image" Target="../media/image8353.png"/><Relationship Id="rId222" Type="http://schemas.openxmlformats.org/officeDocument/2006/relationships/customXml" Target="../ink/ink8638.xml"/><Relationship Id="rId264" Type="http://schemas.openxmlformats.org/officeDocument/2006/relationships/customXml" Target="../ink/ink8659.xml"/><Relationship Id="rId471" Type="http://schemas.openxmlformats.org/officeDocument/2006/relationships/image" Target="../media/image8277.png"/><Relationship Id="rId667" Type="http://schemas.openxmlformats.org/officeDocument/2006/relationships/image" Target="../media/image8374.png"/><Relationship Id="rId17" Type="http://schemas.openxmlformats.org/officeDocument/2006/relationships/image" Target="../media/image8052.png"/><Relationship Id="rId59" Type="http://schemas.openxmlformats.org/officeDocument/2006/relationships/image" Target="../media/image8073.png"/><Relationship Id="rId124" Type="http://schemas.openxmlformats.org/officeDocument/2006/relationships/customXml" Target="../ink/ink8589.xml"/><Relationship Id="rId527" Type="http://schemas.openxmlformats.org/officeDocument/2006/relationships/customXml" Target="../ink/ink8792.xml"/><Relationship Id="rId569" Type="http://schemas.openxmlformats.org/officeDocument/2006/relationships/image" Target="../media/image8325.png"/><Relationship Id="rId70" Type="http://schemas.openxmlformats.org/officeDocument/2006/relationships/customXml" Target="../ink/ink8562.xml"/><Relationship Id="rId166" Type="http://schemas.openxmlformats.org/officeDocument/2006/relationships/customXml" Target="../ink/ink8610.xml"/><Relationship Id="rId331" Type="http://schemas.openxmlformats.org/officeDocument/2006/relationships/image" Target="../media/image8208.png"/><Relationship Id="rId373" Type="http://schemas.openxmlformats.org/officeDocument/2006/relationships/customXml" Target="../ink/ink8714.xml"/><Relationship Id="rId429" Type="http://schemas.openxmlformats.org/officeDocument/2006/relationships/customXml" Target="../ink/ink8742.xml"/><Relationship Id="rId580" Type="http://schemas.openxmlformats.org/officeDocument/2006/relationships/customXml" Target="../ink/ink8819.xml"/><Relationship Id="rId636" Type="http://schemas.openxmlformats.org/officeDocument/2006/relationships/customXml" Target="../ink/ink8847.xml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8160.png"/><Relationship Id="rId440" Type="http://schemas.openxmlformats.org/officeDocument/2006/relationships/image" Target="../media/image8262.png"/><Relationship Id="rId678" Type="http://schemas.openxmlformats.org/officeDocument/2006/relationships/customXml" Target="../ink/ink8868.xml"/><Relationship Id="rId28" Type="http://schemas.openxmlformats.org/officeDocument/2006/relationships/customXml" Target="../ink/ink8541.xml"/><Relationship Id="rId275" Type="http://schemas.openxmlformats.org/officeDocument/2006/relationships/image" Target="../media/image8181.png"/><Relationship Id="rId300" Type="http://schemas.openxmlformats.org/officeDocument/2006/relationships/customXml" Target="../ink/ink8677.xml"/><Relationship Id="rId482" Type="http://schemas.openxmlformats.org/officeDocument/2006/relationships/image" Target="../media/image8282.png"/><Relationship Id="rId538" Type="http://schemas.openxmlformats.org/officeDocument/2006/relationships/image" Target="../media/image8310.png"/><Relationship Id="rId81" Type="http://schemas.openxmlformats.org/officeDocument/2006/relationships/image" Target="../media/image8084.png"/><Relationship Id="rId135" Type="http://schemas.openxmlformats.org/officeDocument/2006/relationships/image" Target="../media/image8111.png"/><Relationship Id="rId177" Type="http://schemas.openxmlformats.org/officeDocument/2006/relationships/image" Target="../media/image8132.png"/><Relationship Id="rId342" Type="http://schemas.openxmlformats.org/officeDocument/2006/relationships/image" Target="../media/image8213.png"/><Relationship Id="rId384" Type="http://schemas.openxmlformats.org/officeDocument/2006/relationships/image" Target="../media/image8234.png"/><Relationship Id="rId591" Type="http://schemas.openxmlformats.org/officeDocument/2006/relationships/image" Target="../media/image8336.png"/><Relationship Id="rId605" Type="http://schemas.openxmlformats.org/officeDocument/2006/relationships/image" Target="../media/image8343.png"/><Relationship Id="rId202" Type="http://schemas.openxmlformats.org/officeDocument/2006/relationships/customXml" Target="../ink/ink8628.xml"/><Relationship Id="rId244" Type="http://schemas.openxmlformats.org/officeDocument/2006/relationships/customXml" Target="../ink/ink8649.xml"/><Relationship Id="rId647" Type="http://schemas.openxmlformats.org/officeDocument/2006/relationships/image" Target="../media/image8364.png"/><Relationship Id="rId39" Type="http://schemas.openxmlformats.org/officeDocument/2006/relationships/image" Target="../media/image8063.png"/><Relationship Id="rId286" Type="http://schemas.openxmlformats.org/officeDocument/2006/relationships/customXml" Target="../ink/ink8670.xml"/><Relationship Id="rId451" Type="http://schemas.openxmlformats.org/officeDocument/2006/relationships/image" Target="../media/image8267.png"/><Relationship Id="rId493" Type="http://schemas.openxmlformats.org/officeDocument/2006/relationships/customXml" Target="../ink/ink8775.xml"/><Relationship Id="rId507" Type="http://schemas.openxmlformats.org/officeDocument/2006/relationships/customXml" Target="../ink/ink8782.xml"/><Relationship Id="rId549" Type="http://schemas.openxmlformats.org/officeDocument/2006/relationships/customXml" Target="../ink/ink8803.xml"/><Relationship Id="rId50" Type="http://schemas.openxmlformats.org/officeDocument/2006/relationships/customXml" Target="../ink/ink8552.xml"/><Relationship Id="rId104" Type="http://schemas.openxmlformats.org/officeDocument/2006/relationships/customXml" Target="../ink/ink8579.xml"/><Relationship Id="rId146" Type="http://schemas.openxmlformats.org/officeDocument/2006/relationships/customXml" Target="../ink/ink8600.xml"/><Relationship Id="rId188" Type="http://schemas.openxmlformats.org/officeDocument/2006/relationships/customXml" Target="../ink/ink8621.xml"/><Relationship Id="rId311" Type="http://schemas.openxmlformats.org/officeDocument/2006/relationships/image" Target="../media/image8199.png"/><Relationship Id="rId353" Type="http://schemas.openxmlformats.org/officeDocument/2006/relationships/customXml" Target="../ink/ink8704.xml"/><Relationship Id="rId395" Type="http://schemas.openxmlformats.org/officeDocument/2006/relationships/customXml" Target="../ink/ink8725.xml"/><Relationship Id="rId409" Type="http://schemas.openxmlformats.org/officeDocument/2006/relationships/customXml" Target="../ink/ink8732.xml"/><Relationship Id="rId560" Type="http://schemas.openxmlformats.org/officeDocument/2006/relationships/image" Target="../media/image8321.png"/><Relationship Id="rId92" Type="http://schemas.openxmlformats.org/officeDocument/2006/relationships/customXml" Target="../ink/ink8573.xml"/><Relationship Id="rId213" Type="http://schemas.openxmlformats.org/officeDocument/2006/relationships/image" Target="../media/image8150.png"/><Relationship Id="rId420" Type="http://schemas.openxmlformats.org/officeDocument/2006/relationships/image" Target="../media/image8252.png"/><Relationship Id="rId616" Type="http://schemas.openxmlformats.org/officeDocument/2006/relationships/customXml" Target="../ink/ink8837.xml"/><Relationship Id="rId658" Type="http://schemas.openxmlformats.org/officeDocument/2006/relationships/customXml" Target="../ink/ink8858.xml"/><Relationship Id="rId255" Type="http://schemas.openxmlformats.org/officeDocument/2006/relationships/image" Target="../media/image8171.png"/><Relationship Id="rId297" Type="http://schemas.openxmlformats.org/officeDocument/2006/relationships/image" Target="../media/image8192.png"/><Relationship Id="rId462" Type="http://schemas.openxmlformats.org/officeDocument/2006/relationships/customXml" Target="../ink/ink8759.xml"/><Relationship Id="rId518" Type="http://schemas.openxmlformats.org/officeDocument/2006/relationships/image" Target="../media/image8300.png"/><Relationship Id="rId115" Type="http://schemas.openxmlformats.org/officeDocument/2006/relationships/image" Target="../media/image8101.png"/><Relationship Id="rId157" Type="http://schemas.openxmlformats.org/officeDocument/2006/relationships/image" Target="../media/image8122.png"/><Relationship Id="rId322" Type="http://schemas.openxmlformats.org/officeDocument/2006/relationships/customXml" Target="../ink/ink8688.xml"/><Relationship Id="rId364" Type="http://schemas.openxmlformats.org/officeDocument/2006/relationships/image" Target="../media/image8224.png"/><Relationship Id="rId61" Type="http://schemas.openxmlformats.org/officeDocument/2006/relationships/image" Target="../media/image8074.png"/><Relationship Id="rId199" Type="http://schemas.openxmlformats.org/officeDocument/2006/relationships/image" Target="../media/image8143.png"/><Relationship Id="rId571" Type="http://schemas.openxmlformats.org/officeDocument/2006/relationships/image" Target="../media/image8326.png"/><Relationship Id="rId627" Type="http://schemas.openxmlformats.org/officeDocument/2006/relationships/image" Target="../media/image8354.png"/><Relationship Id="rId669" Type="http://schemas.openxmlformats.org/officeDocument/2006/relationships/image" Target="../media/image8375.png"/><Relationship Id="rId19" Type="http://schemas.openxmlformats.org/officeDocument/2006/relationships/image" Target="../media/image8053.png"/><Relationship Id="rId224" Type="http://schemas.openxmlformats.org/officeDocument/2006/relationships/customXml" Target="../ink/ink8639.xml"/><Relationship Id="rId266" Type="http://schemas.openxmlformats.org/officeDocument/2006/relationships/customXml" Target="../ink/ink8660.xml"/><Relationship Id="rId431" Type="http://schemas.openxmlformats.org/officeDocument/2006/relationships/customXml" Target="../ink/ink8743.xml"/><Relationship Id="rId473" Type="http://schemas.openxmlformats.org/officeDocument/2006/relationships/image" Target="../media/image8278.png"/><Relationship Id="rId529" Type="http://schemas.openxmlformats.org/officeDocument/2006/relationships/customXml" Target="../ink/ink8793.xml"/><Relationship Id="rId680" Type="http://schemas.openxmlformats.org/officeDocument/2006/relationships/customXml" Target="../ink/ink8869.xml"/><Relationship Id="rId30" Type="http://schemas.openxmlformats.org/officeDocument/2006/relationships/customXml" Target="../ink/ink8542.xml"/><Relationship Id="rId126" Type="http://schemas.openxmlformats.org/officeDocument/2006/relationships/customXml" Target="../ink/ink8590.xml"/><Relationship Id="rId168" Type="http://schemas.openxmlformats.org/officeDocument/2006/relationships/customXml" Target="../ink/ink8611.xml"/><Relationship Id="rId333" Type="http://schemas.openxmlformats.org/officeDocument/2006/relationships/image" Target="../media/image8209.png"/><Relationship Id="rId540" Type="http://schemas.openxmlformats.org/officeDocument/2006/relationships/image" Target="../media/image8311.png"/><Relationship Id="rId72" Type="http://schemas.openxmlformats.org/officeDocument/2006/relationships/customXml" Target="../ink/ink8563.xml"/><Relationship Id="rId375" Type="http://schemas.openxmlformats.org/officeDocument/2006/relationships/customXml" Target="../ink/ink8715.xml"/><Relationship Id="rId582" Type="http://schemas.openxmlformats.org/officeDocument/2006/relationships/customXml" Target="../ink/ink8820.xml"/><Relationship Id="rId638" Type="http://schemas.openxmlformats.org/officeDocument/2006/relationships/customXml" Target="../ink/ink8848.xml"/><Relationship Id="rId3" Type="http://schemas.openxmlformats.org/officeDocument/2006/relationships/image" Target="../media/image8045.png"/><Relationship Id="rId235" Type="http://schemas.openxmlformats.org/officeDocument/2006/relationships/image" Target="../media/image8161.png"/><Relationship Id="rId277" Type="http://schemas.openxmlformats.org/officeDocument/2006/relationships/image" Target="../media/image8182.png"/><Relationship Id="rId400" Type="http://schemas.openxmlformats.org/officeDocument/2006/relationships/image" Target="../media/image8242.png"/><Relationship Id="rId442" Type="http://schemas.openxmlformats.org/officeDocument/2006/relationships/image" Target="../media/image8263.png"/><Relationship Id="rId484" Type="http://schemas.openxmlformats.org/officeDocument/2006/relationships/image" Target="../media/image8283.png"/><Relationship Id="rId137" Type="http://schemas.openxmlformats.org/officeDocument/2006/relationships/image" Target="../media/image8112.png"/><Relationship Id="rId302" Type="http://schemas.openxmlformats.org/officeDocument/2006/relationships/customXml" Target="../ink/ink8678.xml"/><Relationship Id="rId344" Type="http://schemas.openxmlformats.org/officeDocument/2006/relationships/image" Target="../media/image8214.png"/><Relationship Id="rId41" Type="http://schemas.openxmlformats.org/officeDocument/2006/relationships/image" Target="../media/image8064.png"/><Relationship Id="rId83" Type="http://schemas.openxmlformats.org/officeDocument/2006/relationships/image" Target="../media/image8085.png"/><Relationship Id="rId179" Type="http://schemas.openxmlformats.org/officeDocument/2006/relationships/image" Target="../media/image8133.png"/><Relationship Id="rId386" Type="http://schemas.openxmlformats.org/officeDocument/2006/relationships/image" Target="../media/image8235.png"/><Relationship Id="rId551" Type="http://schemas.openxmlformats.org/officeDocument/2006/relationships/customXml" Target="../ink/ink8804.xml"/><Relationship Id="rId593" Type="http://schemas.openxmlformats.org/officeDocument/2006/relationships/image" Target="../media/image8337.png"/><Relationship Id="rId607" Type="http://schemas.openxmlformats.org/officeDocument/2006/relationships/image" Target="../media/image8344.png"/><Relationship Id="rId649" Type="http://schemas.openxmlformats.org/officeDocument/2006/relationships/image" Target="../media/image8365.png"/><Relationship Id="rId190" Type="http://schemas.openxmlformats.org/officeDocument/2006/relationships/customXml" Target="../ink/ink8622.xml"/><Relationship Id="rId204" Type="http://schemas.openxmlformats.org/officeDocument/2006/relationships/customXml" Target="../ink/ink8629.xml"/><Relationship Id="rId246" Type="http://schemas.openxmlformats.org/officeDocument/2006/relationships/customXml" Target="../ink/ink8650.xml"/><Relationship Id="rId288" Type="http://schemas.openxmlformats.org/officeDocument/2006/relationships/customXml" Target="../ink/ink8671.xml"/><Relationship Id="rId411" Type="http://schemas.openxmlformats.org/officeDocument/2006/relationships/customXml" Target="../ink/ink8733.xml"/><Relationship Id="rId453" Type="http://schemas.openxmlformats.org/officeDocument/2006/relationships/image" Target="../media/image8268.png"/><Relationship Id="rId509" Type="http://schemas.openxmlformats.org/officeDocument/2006/relationships/customXml" Target="../ink/ink8783.xml"/><Relationship Id="rId660" Type="http://schemas.openxmlformats.org/officeDocument/2006/relationships/customXml" Target="../ink/ink8859.xml"/><Relationship Id="rId106" Type="http://schemas.openxmlformats.org/officeDocument/2006/relationships/customXml" Target="../ink/ink8580.xml"/><Relationship Id="rId313" Type="http://schemas.openxmlformats.org/officeDocument/2006/relationships/image" Target="../media/image8200.png"/><Relationship Id="rId495" Type="http://schemas.openxmlformats.org/officeDocument/2006/relationships/customXml" Target="../ink/ink8776.xml"/><Relationship Id="rId10" Type="http://schemas.openxmlformats.org/officeDocument/2006/relationships/customXml" Target="../ink/ink8532.xml"/><Relationship Id="rId52" Type="http://schemas.openxmlformats.org/officeDocument/2006/relationships/customXml" Target="../ink/ink8553.xml"/><Relationship Id="rId94" Type="http://schemas.openxmlformats.org/officeDocument/2006/relationships/customXml" Target="../ink/ink8574.xml"/><Relationship Id="rId148" Type="http://schemas.openxmlformats.org/officeDocument/2006/relationships/customXml" Target="../ink/ink8601.xml"/><Relationship Id="rId355" Type="http://schemas.openxmlformats.org/officeDocument/2006/relationships/customXml" Target="../ink/ink8705.xml"/><Relationship Id="rId397" Type="http://schemas.openxmlformats.org/officeDocument/2006/relationships/customXml" Target="../ink/ink8726.xml"/><Relationship Id="rId520" Type="http://schemas.openxmlformats.org/officeDocument/2006/relationships/image" Target="../media/image8301.png"/><Relationship Id="rId562" Type="http://schemas.openxmlformats.org/officeDocument/2006/relationships/customXml" Target="../ink/ink8810.xml"/><Relationship Id="rId618" Type="http://schemas.openxmlformats.org/officeDocument/2006/relationships/customXml" Target="../ink/ink8838.xml"/><Relationship Id="rId215" Type="http://schemas.openxmlformats.org/officeDocument/2006/relationships/image" Target="../media/image8151.png"/><Relationship Id="rId257" Type="http://schemas.openxmlformats.org/officeDocument/2006/relationships/image" Target="../media/image8172.png"/><Relationship Id="rId422" Type="http://schemas.openxmlformats.org/officeDocument/2006/relationships/image" Target="../media/image8253.png"/><Relationship Id="rId464" Type="http://schemas.openxmlformats.org/officeDocument/2006/relationships/customXml" Target="../ink/ink8760.xml"/><Relationship Id="rId299" Type="http://schemas.openxmlformats.org/officeDocument/2006/relationships/image" Target="../media/image8193.png"/><Relationship Id="rId63" Type="http://schemas.openxmlformats.org/officeDocument/2006/relationships/image" Target="../media/image8075.png"/><Relationship Id="rId159" Type="http://schemas.openxmlformats.org/officeDocument/2006/relationships/image" Target="../media/image8123.png"/><Relationship Id="rId366" Type="http://schemas.openxmlformats.org/officeDocument/2006/relationships/image" Target="../media/image8225.png"/><Relationship Id="rId573" Type="http://schemas.openxmlformats.org/officeDocument/2006/relationships/image" Target="../media/image8327.png"/><Relationship Id="rId226" Type="http://schemas.openxmlformats.org/officeDocument/2006/relationships/customXml" Target="../ink/ink8640.xml"/><Relationship Id="rId433" Type="http://schemas.openxmlformats.org/officeDocument/2006/relationships/customXml" Target="../ink/ink8744.xml"/><Relationship Id="rId640" Type="http://schemas.openxmlformats.org/officeDocument/2006/relationships/customXml" Target="../ink/ink8849.xml"/><Relationship Id="rId74" Type="http://schemas.openxmlformats.org/officeDocument/2006/relationships/customXml" Target="../ink/ink8564.xml"/><Relationship Id="rId377" Type="http://schemas.openxmlformats.org/officeDocument/2006/relationships/customXml" Target="../ink/ink8716.xml"/><Relationship Id="rId500" Type="http://schemas.openxmlformats.org/officeDocument/2006/relationships/image" Target="../media/image8291.png"/><Relationship Id="rId584" Type="http://schemas.openxmlformats.org/officeDocument/2006/relationships/customXml" Target="../ink/ink8821.xml"/><Relationship Id="rId5" Type="http://schemas.openxmlformats.org/officeDocument/2006/relationships/image" Target="../media/image8046.png"/><Relationship Id="rId237" Type="http://schemas.openxmlformats.org/officeDocument/2006/relationships/image" Target="../media/image8162.png"/><Relationship Id="rId444" Type="http://schemas.openxmlformats.org/officeDocument/2006/relationships/customXml" Target="../ink/ink8750.xml"/><Relationship Id="rId651" Type="http://schemas.openxmlformats.org/officeDocument/2006/relationships/image" Target="../media/image8366.png"/><Relationship Id="rId290" Type="http://schemas.openxmlformats.org/officeDocument/2006/relationships/customXml" Target="../ink/ink8672.xml"/><Relationship Id="rId304" Type="http://schemas.openxmlformats.org/officeDocument/2006/relationships/customXml" Target="../ink/ink8679.xml"/><Relationship Id="rId388" Type="http://schemas.openxmlformats.org/officeDocument/2006/relationships/image" Target="../media/image8236.png"/><Relationship Id="rId511" Type="http://schemas.openxmlformats.org/officeDocument/2006/relationships/customXml" Target="../ink/ink8784.xml"/><Relationship Id="rId609" Type="http://schemas.openxmlformats.org/officeDocument/2006/relationships/image" Target="../media/image8345.png"/><Relationship Id="rId85" Type="http://schemas.openxmlformats.org/officeDocument/2006/relationships/image" Target="../media/image8086.png"/><Relationship Id="rId150" Type="http://schemas.openxmlformats.org/officeDocument/2006/relationships/customXml" Target="../ink/ink8602.xml"/><Relationship Id="rId595" Type="http://schemas.openxmlformats.org/officeDocument/2006/relationships/image" Target="../media/image8338.png"/><Relationship Id="rId248" Type="http://schemas.openxmlformats.org/officeDocument/2006/relationships/customXml" Target="../ink/ink8651.xml"/><Relationship Id="rId455" Type="http://schemas.openxmlformats.org/officeDocument/2006/relationships/image" Target="../media/image8269.png"/><Relationship Id="rId662" Type="http://schemas.openxmlformats.org/officeDocument/2006/relationships/customXml" Target="../ink/ink8860.xml"/><Relationship Id="rId12" Type="http://schemas.openxmlformats.org/officeDocument/2006/relationships/customXml" Target="../ink/ink8533.xml"/><Relationship Id="rId108" Type="http://schemas.openxmlformats.org/officeDocument/2006/relationships/customXml" Target="../ink/ink8581.xml"/><Relationship Id="rId315" Type="http://schemas.openxmlformats.org/officeDocument/2006/relationships/image" Target="../media/image7410.png"/><Relationship Id="rId522" Type="http://schemas.openxmlformats.org/officeDocument/2006/relationships/image" Target="../media/image8302.png"/><Relationship Id="rId96" Type="http://schemas.openxmlformats.org/officeDocument/2006/relationships/customXml" Target="../ink/ink8575.xml"/><Relationship Id="rId161" Type="http://schemas.openxmlformats.org/officeDocument/2006/relationships/image" Target="../media/image8124.png"/><Relationship Id="rId399" Type="http://schemas.openxmlformats.org/officeDocument/2006/relationships/customXml" Target="../ink/ink8727.xml"/><Relationship Id="rId259" Type="http://schemas.openxmlformats.org/officeDocument/2006/relationships/image" Target="../media/image8173.png"/><Relationship Id="rId466" Type="http://schemas.openxmlformats.org/officeDocument/2006/relationships/customXml" Target="../ink/ink8761.xml"/><Relationship Id="rId673" Type="http://schemas.openxmlformats.org/officeDocument/2006/relationships/image" Target="../media/image8377.png"/><Relationship Id="rId23" Type="http://schemas.openxmlformats.org/officeDocument/2006/relationships/image" Target="../media/image8055.png"/><Relationship Id="rId119" Type="http://schemas.openxmlformats.org/officeDocument/2006/relationships/image" Target="../media/image8103.png"/><Relationship Id="rId326" Type="http://schemas.openxmlformats.org/officeDocument/2006/relationships/customXml" Target="../ink/ink8690.xml"/><Relationship Id="rId533" Type="http://schemas.openxmlformats.org/officeDocument/2006/relationships/customXml" Target="../ink/ink8795.xml"/><Relationship Id="rId172" Type="http://schemas.openxmlformats.org/officeDocument/2006/relationships/customXml" Target="../ink/ink8613.xml"/><Relationship Id="rId477" Type="http://schemas.openxmlformats.org/officeDocument/2006/relationships/customXml" Target="../ink/ink8767.xml"/><Relationship Id="rId600" Type="http://schemas.openxmlformats.org/officeDocument/2006/relationships/customXml" Target="../ink/ink8829.xml"/><Relationship Id="rId684" Type="http://schemas.openxmlformats.org/officeDocument/2006/relationships/customXml" Target="../ink/ink8871.xml"/><Relationship Id="rId337" Type="http://schemas.openxmlformats.org/officeDocument/2006/relationships/customXml" Target="../ink/ink8696.xml"/><Relationship Id="rId34" Type="http://schemas.openxmlformats.org/officeDocument/2006/relationships/customXml" Target="../ink/ink8544.xml"/><Relationship Id="rId544" Type="http://schemas.openxmlformats.org/officeDocument/2006/relationships/image" Target="../media/image8313.png"/><Relationship Id="rId183" Type="http://schemas.openxmlformats.org/officeDocument/2006/relationships/image" Target="../media/image8135.png"/><Relationship Id="rId390" Type="http://schemas.openxmlformats.org/officeDocument/2006/relationships/image" Target="../media/image8237.png"/><Relationship Id="rId404" Type="http://schemas.openxmlformats.org/officeDocument/2006/relationships/image" Target="../media/image8244.png"/><Relationship Id="rId611" Type="http://schemas.openxmlformats.org/officeDocument/2006/relationships/image" Target="../media/image8346.png"/><Relationship Id="rId250" Type="http://schemas.openxmlformats.org/officeDocument/2006/relationships/customXml" Target="../ink/ink8652.xml"/><Relationship Id="rId488" Type="http://schemas.openxmlformats.org/officeDocument/2006/relationships/image" Target="../media/image8285.png"/><Relationship Id="rId45" Type="http://schemas.openxmlformats.org/officeDocument/2006/relationships/image" Target="../media/image8066.png"/><Relationship Id="rId110" Type="http://schemas.openxmlformats.org/officeDocument/2006/relationships/customXml" Target="../ink/ink8582.xml"/><Relationship Id="rId348" Type="http://schemas.openxmlformats.org/officeDocument/2006/relationships/image" Target="../media/image8216.png"/><Relationship Id="rId555" Type="http://schemas.openxmlformats.org/officeDocument/2006/relationships/customXml" Target="../ink/ink8806.xml"/><Relationship Id="rId194" Type="http://schemas.openxmlformats.org/officeDocument/2006/relationships/customXml" Target="../ink/ink8624.xml"/><Relationship Id="rId208" Type="http://schemas.openxmlformats.org/officeDocument/2006/relationships/customXml" Target="../ink/ink8631.xml"/><Relationship Id="rId415" Type="http://schemas.openxmlformats.org/officeDocument/2006/relationships/customXml" Target="../ink/ink8735.xml"/><Relationship Id="rId622" Type="http://schemas.openxmlformats.org/officeDocument/2006/relationships/customXml" Target="../ink/ink8840.xml"/><Relationship Id="rId261" Type="http://schemas.openxmlformats.org/officeDocument/2006/relationships/image" Target="../media/image8174.png"/><Relationship Id="rId499" Type="http://schemas.openxmlformats.org/officeDocument/2006/relationships/customXml" Target="../ink/ink8778.xml"/><Relationship Id="rId56" Type="http://schemas.openxmlformats.org/officeDocument/2006/relationships/customXml" Target="../ink/ink8555.xml"/><Relationship Id="rId359" Type="http://schemas.openxmlformats.org/officeDocument/2006/relationships/customXml" Target="../ink/ink8707.xml"/><Relationship Id="rId566" Type="http://schemas.openxmlformats.org/officeDocument/2006/relationships/customXml" Target="../ink/ink8812.xml"/><Relationship Id="rId121" Type="http://schemas.openxmlformats.org/officeDocument/2006/relationships/image" Target="../media/image8104.png"/><Relationship Id="rId219" Type="http://schemas.openxmlformats.org/officeDocument/2006/relationships/image" Target="../media/image8153.png"/><Relationship Id="rId426" Type="http://schemas.openxmlformats.org/officeDocument/2006/relationships/image" Target="../media/image8255.png"/><Relationship Id="rId633" Type="http://schemas.openxmlformats.org/officeDocument/2006/relationships/image" Target="../media/image8357.png"/><Relationship Id="rId67" Type="http://schemas.openxmlformats.org/officeDocument/2006/relationships/image" Target="../media/image8077.png"/><Relationship Id="rId272" Type="http://schemas.openxmlformats.org/officeDocument/2006/relationships/customXml" Target="../ink/ink8663.xml"/><Relationship Id="rId577" Type="http://schemas.openxmlformats.org/officeDocument/2006/relationships/image" Target="../media/image8329.png"/><Relationship Id="rId132" Type="http://schemas.openxmlformats.org/officeDocument/2006/relationships/customXml" Target="../ink/ink8593.xml"/><Relationship Id="rId437" Type="http://schemas.openxmlformats.org/officeDocument/2006/relationships/customXml" Target="../ink/ink8746.xml"/><Relationship Id="rId644" Type="http://schemas.openxmlformats.org/officeDocument/2006/relationships/customXml" Target="../ink/ink8851.xml"/><Relationship Id="rId283" Type="http://schemas.openxmlformats.org/officeDocument/2006/relationships/image" Target="../media/image8185.png"/><Relationship Id="rId490" Type="http://schemas.openxmlformats.org/officeDocument/2006/relationships/image" Target="../media/image8286.png"/><Relationship Id="rId504" Type="http://schemas.openxmlformats.org/officeDocument/2006/relationships/image" Target="../media/image8293.png"/><Relationship Id="rId78" Type="http://schemas.openxmlformats.org/officeDocument/2006/relationships/customXml" Target="../ink/ink8566.xml"/><Relationship Id="rId143" Type="http://schemas.openxmlformats.org/officeDocument/2006/relationships/image" Target="../media/image8115.png"/><Relationship Id="rId350" Type="http://schemas.openxmlformats.org/officeDocument/2006/relationships/image" Target="../media/image8217.png"/><Relationship Id="rId588" Type="http://schemas.openxmlformats.org/officeDocument/2006/relationships/customXml" Target="../ink/ink8823.xml"/><Relationship Id="rId9" Type="http://schemas.openxmlformats.org/officeDocument/2006/relationships/image" Target="../media/image8048.png"/><Relationship Id="rId210" Type="http://schemas.openxmlformats.org/officeDocument/2006/relationships/customXml" Target="../ink/ink8632.xml"/><Relationship Id="rId448" Type="http://schemas.openxmlformats.org/officeDocument/2006/relationships/customXml" Target="../ink/ink8752.xml"/><Relationship Id="rId655" Type="http://schemas.openxmlformats.org/officeDocument/2006/relationships/image" Target="../media/image8368.png"/><Relationship Id="rId294" Type="http://schemas.openxmlformats.org/officeDocument/2006/relationships/customXml" Target="../ink/ink8674.xml"/><Relationship Id="rId308" Type="http://schemas.openxmlformats.org/officeDocument/2006/relationships/customXml" Target="../ink/ink8681.xml"/><Relationship Id="rId515" Type="http://schemas.openxmlformats.org/officeDocument/2006/relationships/customXml" Target="../ink/ink8786.xml"/><Relationship Id="rId89" Type="http://schemas.openxmlformats.org/officeDocument/2006/relationships/image" Target="../media/image8088.png"/><Relationship Id="rId154" Type="http://schemas.openxmlformats.org/officeDocument/2006/relationships/customXml" Target="../ink/ink8604.xml"/><Relationship Id="rId361" Type="http://schemas.openxmlformats.org/officeDocument/2006/relationships/customXml" Target="../ink/ink8708.xml"/><Relationship Id="rId599" Type="http://schemas.openxmlformats.org/officeDocument/2006/relationships/image" Target="../media/image8340.png"/><Relationship Id="rId459" Type="http://schemas.openxmlformats.org/officeDocument/2006/relationships/image" Target="../media/image8271.png"/><Relationship Id="rId666" Type="http://schemas.openxmlformats.org/officeDocument/2006/relationships/customXml" Target="../ink/ink8862.xml"/><Relationship Id="rId16" Type="http://schemas.openxmlformats.org/officeDocument/2006/relationships/customXml" Target="../ink/ink8535.xml"/><Relationship Id="rId221" Type="http://schemas.openxmlformats.org/officeDocument/2006/relationships/image" Target="../media/image8154.png"/><Relationship Id="rId319" Type="http://schemas.openxmlformats.org/officeDocument/2006/relationships/image" Target="../media/image8202.png"/><Relationship Id="rId526" Type="http://schemas.openxmlformats.org/officeDocument/2006/relationships/image" Target="../media/image8304.png"/><Relationship Id="rId165" Type="http://schemas.openxmlformats.org/officeDocument/2006/relationships/image" Target="../media/image8126.png"/><Relationship Id="rId372" Type="http://schemas.openxmlformats.org/officeDocument/2006/relationships/image" Target="../media/image8228.png"/><Relationship Id="rId677" Type="http://schemas.openxmlformats.org/officeDocument/2006/relationships/image" Target="../media/image8379.png"/><Relationship Id="rId232" Type="http://schemas.openxmlformats.org/officeDocument/2006/relationships/customXml" Target="../ink/ink8643.xml"/><Relationship Id="rId27" Type="http://schemas.openxmlformats.org/officeDocument/2006/relationships/image" Target="../media/image8057.png"/><Relationship Id="rId537" Type="http://schemas.openxmlformats.org/officeDocument/2006/relationships/customXml" Target="../ink/ink8797.xml"/><Relationship Id="rId80" Type="http://schemas.openxmlformats.org/officeDocument/2006/relationships/customXml" Target="../ink/ink8567.xml"/><Relationship Id="rId176" Type="http://schemas.openxmlformats.org/officeDocument/2006/relationships/customXml" Target="../ink/ink8615.xml"/><Relationship Id="rId383" Type="http://schemas.openxmlformats.org/officeDocument/2006/relationships/customXml" Target="../ink/ink8719.xml"/><Relationship Id="rId590" Type="http://schemas.openxmlformats.org/officeDocument/2006/relationships/customXml" Target="../ink/ink8824.xml"/><Relationship Id="rId604" Type="http://schemas.openxmlformats.org/officeDocument/2006/relationships/customXml" Target="../ink/ink8831.xml"/><Relationship Id="rId243" Type="http://schemas.openxmlformats.org/officeDocument/2006/relationships/image" Target="../media/image8165.png"/><Relationship Id="rId450" Type="http://schemas.openxmlformats.org/officeDocument/2006/relationships/customXml" Target="../ink/ink8753.xml"/><Relationship Id="rId38" Type="http://schemas.openxmlformats.org/officeDocument/2006/relationships/customXml" Target="../ink/ink8546.xml"/><Relationship Id="rId103" Type="http://schemas.openxmlformats.org/officeDocument/2006/relationships/image" Target="../media/image8095.png"/><Relationship Id="rId310" Type="http://schemas.openxmlformats.org/officeDocument/2006/relationships/customXml" Target="../ink/ink8682.xml"/><Relationship Id="rId548" Type="http://schemas.openxmlformats.org/officeDocument/2006/relationships/image" Target="../media/image8315.png"/><Relationship Id="rId91" Type="http://schemas.openxmlformats.org/officeDocument/2006/relationships/image" Target="../media/image8089.png"/><Relationship Id="rId187" Type="http://schemas.openxmlformats.org/officeDocument/2006/relationships/image" Target="../media/image8137.png"/><Relationship Id="rId394" Type="http://schemas.openxmlformats.org/officeDocument/2006/relationships/image" Target="../media/image8239.png"/><Relationship Id="rId408" Type="http://schemas.openxmlformats.org/officeDocument/2006/relationships/image" Target="../media/image8246.png"/><Relationship Id="rId615" Type="http://schemas.openxmlformats.org/officeDocument/2006/relationships/image" Target="../media/image8348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9.png"/><Relationship Id="rId21" Type="http://schemas.openxmlformats.org/officeDocument/2006/relationships/image" Target="../media/image351.png"/><Relationship Id="rId63" Type="http://schemas.openxmlformats.org/officeDocument/2006/relationships/image" Target="../media/image372.png"/><Relationship Id="rId159" Type="http://schemas.openxmlformats.org/officeDocument/2006/relationships/image" Target="../media/image420.png"/><Relationship Id="rId170" Type="http://schemas.openxmlformats.org/officeDocument/2006/relationships/customXml" Target="../ink/ink488.xml"/><Relationship Id="rId226" Type="http://schemas.openxmlformats.org/officeDocument/2006/relationships/customXml" Target="../ink/ink516.xml"/><Relationship Id="rId107" Type="http://schemas.openxmlformats.org/officeDocument/2006/relationships/image" Target="../media/image394.png"/><Relationship Id="rId11" Type="http://schemas.openxmlformats.org/officeDocument/2006/relationships/image" Target="../media/image346.png"/><Relationship Id="rId32" Type="http://schemas.openxmlformats.org/officeDocument/2006/relationships/customXml" Target="../ink/ink419.xml"/><Relationship Id="rId53" Type="http://schemas.openxmlformats.org/officeDocument/2006/relationships/image" Target="../media/image367.png"/><Relationship Id="rId74" Type="http://schemas.openxmlformats.org/officeDocument/2006/relationships/customXml" Target="../ink/ink440.xml"/><Relationship Id="rId128" Type="http://schemas.openxmlformats.org/officeDocument/2006/relationships/customXml" Target="../ink/ink467.xml"/><Relationship Id="rId149" Type="http://schemas.openxmlformats.org/officeDocument/2006/relationships/image" Target="../media/image415.png"/><Relationship Id="rId5" Type="http://schemas.openxmlformats.org/officeDocument/2006/relationships/image" Target="../media/image343.png"/><Relationship Id="rId95" Type="http://schemas.openxmlformats.org/officeDocument/2006/relationships/image" Target="../media/image388.png"/><Relationship Id="rId160" Type="http://schemas.openxmlformats.org/officeDocument/2006/relationships/customXml" Target="../ink/ink483.xml"/><Relationship Id="rId181" Type="http://schemas.openxmlformats.org/officeDocument/2006/relationships/image" Target="../media/image431.png"/><Relationship Id="rId216" Type="http://schemas.openxmlformats.org/officeDocument/2006/relationships/customXml" Target="../ink/ink511.xml"/><Relationship Id="rId237" Type="http://schemas.openxmlformats.org/officeDocument/2006/relationships/image" Target="../media/image459.png"/><Relationship Id="rId258" Type="http://schemas.openxmlformats.org/officeDocument/2006/relationships/customXml" Target="../ink/ink532.xml"/><Relationship Id="rId22" Type="http://schemas.openxmlformats.org/officeDocument/2006/relationships/customXml" Target="../ink/ink414.xml"/><Relationship Id="rId43" Type="http://schemas.openxmlformats.org/officeDocument/2006/relationships/image" Target="../media/image362.png"/><Relationship Id="rId64" Type="http://schemas.openxmlformats.org/officeDocument/2006/relationships/customXml" Target="../ink/ink435.xml"/><Relationship Id="rId118" Type="http://schemas.openxmlformats.org/officeDocument/2006/relationships/customXml" Target="../ink/ink462.xml"/><Relationship Id="rId139" Type="http://schemas.openxmlformats.org/officeDocument/2006/relationships/image" Target="../media/image410.png"/><Relationship Id="rId85" Type="http://schemas.openxmlformats.org/officeDocument/2006/relationships/image" Target="../media/image383.png"/><Relationship Id="rId150" Type="http://schemas.openxmlformats.org/officeDocument/2006/relationships/customXml" Target="../ink/ink478.xml"/><Relationship Id="rId171" Type="http://schemas.openxmlformats.org/officeDocument/2006/relationships/image" Target="../media/image426.png"/><Relationship Id="rId192" Type="http://schemas.openxmlformats.org/officeDocument/2006/relationships/customXml" Target="../ink/ink499.xml"/><Relationship Id="rId206" Type="http://schemas.openxmlformats.org/officeDocument/2006/relationships/customXml" Target="../ink/ink506.xml"/><Relationship Id="rId227" Type="http://schemas.openxmlformats.org/officeDocument/2006/relationships/image" Target="../media/image454.png"/><Relationship Id="rId248" Type="http://schemas.openxmlformats.org/officeDocument/2006/relationships/customXml" Target="../ink/ink527.xml"/><Relationship Id="rId12" Type="http://schemas.openxmlformats.org/officeDocument/2006/relationships/customXml" Target="../ink/ink409.xml"/><Relationship Id="rId33" Type="http://schemas.openxmlformats.org/officeDocument/2006/relationships/image" Target="../media/image357.png"/><Relationship Id="rId108" Type="http://schemas.openxmlformats.org/officeDocument/2006/relationships/customXml" Target="../ink/ink457.xml"/><Relationship Id="rId129" Type="http://schemas.openxmlformats.org/officeDocument/2006/relationships/image" Target="../media/image405.png"/><Relationship Id="rId54" Type="http://schemas.openxmlformats.org/officeDocument/2006/relationships/customXml" Target="../ink/ink430.xml"/><Relationship Id="rId75" Type="http://schemas.openxmlformats.org/officeDocument/2006/relationships/image" Target="../media/image378.png"/><Relationship Id="rId96" Type="http://schemas.openxmlformats.org/officeDocument/2006/relationships/customXml" Target="../ink/ink451.xml"/><Relationship Id="rId140" Type="http://schemas.openxmlformats.org/officeDocument/2006/relationships/customXml" Target="../ink/ink473.xml"/><Relationship Id="rId161" Type="http://schemas.openxmlformats.org/officeDocument/2006/relationships/image" Target="../media/image421.png"/><Relationship Id="rId182" Type="http://schemas.openxmlformats.org/officeDocument/2006/relationships/customXml" Target="../ink/ink494.xml"/><Relationship Id="rId217" Type="http://schemas.openxmlformats.org/officeDocument/2006/relationships/image" Target="../media/image449.png"/><Relationship Id="rId6" Type="http://schemas.openxmlformats.org/officeDocument/2006/relationships/customXml" Target="../ink/ink406.xml"/><Relationship Id="rId238" Type="http://schemas.openxmlformats.org/officeDocument/2006/relationships/customXml" Target="../ink/ink522.xml"/><Relationship Id="rId259" Type="http://schemas.openxmlformats.org/officeDocument/2006/relationships/image" Target="../media/image470.png"/><Relationship Id="rId23" Type="http://schemas.openxmlformats.org/officeDocument/2006/relationships/image" Target="../media/image352.png"/><Relationship Id="rId119" Type="http://schemas.openxmlformats.org/officeDocument/2006/relationships/image" Target="../media/image400.png"/><Relationship Id="rId44" Type="http://schemas.openxmlformats.org/officeDocument/2006/relationships/customXml" Target="../ink/ink425.xml"/><Relationship Id="rId65" Type="http://schemas.openxmlformats.org/officeDocument/2006/relationships/image" Target="../media/image373.png"/><Relationship Id="rId86" Type="http://schemas.openxmlformats.org/officeDocument/2006/relationships/customXml" Target="../ink/ink446.xml"/><Relationship Id="rId130" Type="http://schemas.openxmlformats.org/officeDocument/2006/relationships/customXml" Target="../ink/ink468.xml"/><Relationship Id="rId151" Type="http://schemas.openxmlformats.org/officeDocument/2006/relationships/image" Target="../media/image416.png"/><Relationship Id="rId172" Type="http://schemas.openxmlformats.org/officeDocument/2006/relationships/customXml" Target="../ink/ink489.xml"/><Relationship Id="rId193" Type="http://schemas.openxmlformats.org/officeDocument/2006/relationships/image" Target="../media/image437.png"/><Relationship Id="rId207" Type="http://schemas.openxmlformats.org/officeDocument/2006/relationships/image" Target="../media/image444.png"/><Relationship Id="rId228" Type="http://schemas.openxmlformats.org/officeDocument/2006/relationships/customXml" Target="../ink/ink517.xml"/><Relationship Id="rId249" Type="http://schemas.openxmlformats.org/officeDocument/2006/relationships/image" Target="../media/image465.png"/><Relationship Id="rId13" Type="http://schemas.openxmlformats.org/officeDocument/2006/relationships/image" Target="../media/image347.png"/><Relationship Id="rId109" Type="http://schemas.openxmlformats.org/officeDocument/2006/relationships/image" Target="../media/image395.png"/><Relationship Id="rId260" Type="http://schemas.openxmlformats.org/officeDocument/2006/relationships/customXml" Target="../ink/ink533.xml"/><Relationship Id="rId34" Type="http://schemas.openxmlformats.org/officeDocument/2006/relationships/customXml" Target="../ink/ink420.xml"/><Relationship Id="rId55" Type="http://schemas.openxmlformats.org/officeDocument/2006/relationships/image" Target="../media/image368.png"/><Relationship Id="rId76" Type="http://schemas.openxmlformats.org/officeDocument/2006/relationships/customXml" Target="../ink/ink441.xml"/><Relationship Id="rId97" Type="http://schemas.openxmlformats.org/officeDocument/2006/relationships/image" Target="../media/image389.png"/><Relationship Id="rId120" Type="http://schemas.openxmlformats.org/officeDocument/2006/relationships/customXml" Target="../ink/ink463.xml"/><Relationship Id="rId141" Type="http://schemas.openxmlformats.org/officeDocument/2006/relationships/image" Target="../media/image411.png"/><Relationship Id="rId7" Type="http://schemas.openxmlformats.org/officeDocument/2006/relationships/image" Target="../media/image344.png"/><Relationship Id="rId162" Type="http://schemas.openxmlformats.org/officeDocument/2006/relationships/customXml" Target="../ink/ink484.xml"/><Relationship Id="rId183" Type="http://schemas.openxmlformats.org/officeDocument/2006/relationships/image" Target="../media/image432.png"/><Relationship Id="rId218" Type="http://schemas.openxmlformats.org/officeDocument/2006/relationships/customXml" Target="../ink/ink512.xml"/><Relationship Id="rId239" Type="http://schemas.openxmlformats.org/officeDocument/2006/relationships/image" Target="../media/image460.png"/><Relationship Id="rId250" Type="http://schemas.openxmlformats.org/officeDocument/2006/relationships/customXml" Target="../ink/ink528.xml"/><Relationship Id="rId24" Type="http://schemas.openxmlformats.org/officeDocument/2006/relationships/customXml" Target="../ink/ink415.xml"/><Relationship Id="rId45" Type="http://schemas.openxmlformats.org/officeDocument/2006/relationships/image" Target="../media/image363.png"/><Relationship Id="rId66" Type="http://schemas.openxmlformats.org/officeDocument/2006/relationships/customXml" Target="../ink/ink436.xml"/><Relationship Id="rId87" Type="http://schemas.openxmlformats.org/officeDocument/2006/relationships/image" Target="../media/image384.png"/><Relationship Id="rId110" Type="http://schemas.openxmlformats.org/officeDocument/2006/relationships/customXml" Target="../ink/ink458.xml"/><Relationship Id="rId131" Type="http://schemas.openxmlformats.org/officeDocument/2006/relationships/image" Target="../media/image406.png"/><Relationship Id="rId152" Type="http://schemas.openxmlformats.org/officeDocument/2006/relationships/customXml" Target="../ink/ink479.xml"/><Relationship Id="rId173" Type="http://schemas.openxmlformats.org/officeDocument/2006/relationships/image" Target="../media/image427.png"/><Relationship Id="rId194" Type="http://schemas.openxmlformats.org/officeDocument/2006/relationships/customXml" Target="../ink/ink500.xml"/><Relationship Id="rId208" Type="http://schemas.openxmlformats.org/officeDocument/2006/relationships/customXml" Target="../ink/ink507.xml"/><Relationship Id="rId229" Type="http://schemas.openxmlformats.org/officeDocument/2006/relationships/image" Target="../media/image455.png"/><Relationship Id="rId240" Type="http://schemas.openxmlformats.org/officeDocument/2006/relationships/customXml" Target="../ink/ink523.xml"/><Relationship Id="rId261" Type="http://schemas.openxmlformats.org/officeDocument/2006/relationships/image" Target="../media/image471.png"/><Relationship Id="rId14" Type="http://schemas.openxmlformats.org/officeDocument/2006/relationships/customXml" Target="../ink/ink410.xml"/><Relationship Id="rId35" Type="http://schemas.openxmlformats.org/officeDocument/2006/relationships/image" Target="../media/image358.png"/><Relationship Id="rId56" Type="http://schemas.openxmlformats.org/officeDocument/2006/relationships/customXml" Target="../ink/ink431.xml"/><Relationship Id="rId77" Type="http://schemas.openxmlformats.org/officeDocument/2006/relationships/image" Target="../media/image379.png"/><Relationship Id="rId100" Type="http://schemas.openxmlformats.org/officeDocument/2006/relationships/customXml" Target="../ink/ink453.xml"/><Relationship Id="rId8" Type="http://schemas.openxmlformats.org/officeDocument/2006/relationships/customXml" Target="../ink/ink407.xml"/><Relationship Id="rId98" Type="http://schemas.openxmlformats.org/officeDocument/2006/relationships/customXml" Target="../ink/ink452.xml"/><Relationship Id="rId121" Type="http://schemas.openxmlformats.org/officeDocument/2006/relationships/image" Target="../media/image401.png"/><Relationship Id="rId142" Type="http://schemas.openxmlformats.org/officeDocument/2006/relationships/customXml" Target="../ink/ink474.xml"/><Relationship Id="rId163" Type="http://schemas.openxmlformats.org/officeDocument/2006/relationships/image" Target="../media/image422.png"/><Relationship Id="rId184" Type="http://schemas.openxmlformats.org/officeDocument/2006/relationships/customXml" Target="../ink/ink495.xml"/><Relationship Id="rId219" Type="http://schemas.openxmlformats.org/officeDocument/2006/relationships/image" Target="../media/image450.png"/><Relationship Id="rId230" Type="http://schemas.openxmlformats.org/officeDocument/2006/relationships/customXml" Target="../ink/ink518.xml"/><Relationship Id="rId251" Type="http://schemas.openxmlformats.org/officeDocument/2006/relationships/image" Target="../media/image466.png"/><Relationship Id="rId25" Type="http://schemas.openxmlformats.org/officeDocument/2006/relationships/image" Target="../media/image353.png"/><Relationship Id="rId46" Type="http://schemas.openxmlformats.org/officeDocument/2006/relationships/customXml" Target="../ink/ink426.xml"/><Relationship Id="rId67" Type="http://schemas.openxmlformats.org/officeDocument/2006/relationships/image" Target="../media/image374.png"/><Relationship Id="rId88" Type="http://schemas.openxmlformats.org/officeDocument/2006/relationships/customXml" Target="../ink/ink447.xml"/><Relationship Id="rId111" Type="http://schemas.openxmlformats.org/officeDocument/2006/relationships/image" Target="../media/image396.png"/><Relationship Id="rId132" Type="http://schemas.openxmlformats.org/officeDocument/2006/relationships/customXml" Target="../ink/ink469.xml"/><Relationship Id="rId153" Type="http://schemas.openxmlformats.org/officeDocument/2006/relationships/image" Target="../media/image417.png"/><Relationship Id="rId174" Type="http://schemas.openxmlformats.org/officeDocument/2006/relationships/customXml" Target="../ink/ink490.xml"/><Relationship Id="rId195" Type="http://schemas.openxmlformats.org/officeDocument/2006/relationships/image" Target="../media/image438.png"/><Relationship Id="rId209" Type="http://schemas.openxmlformats.org/officeDocument/2006/relationships/image" Target="../media/image445.png"/><Relationship Id="rId220" Type="http://schemas.openxmlformats.org/officeDocument/2006/relationships/customXml" Target="../ink/ink513.xml"/><Relationship Id="rId241" Type="http://schemas.openxmlformats.org/officeDocument/2006/relationships/image" Target="../media/image461.png"/><Relationship Id="rId15" Type="http://schemas.openxmlformats.org/officeDocument/2006/relationships/image" Target="../media/image348.png"/><Relationship Id="rId36" Type="http://schemas.openxmlformats.org/officeDocument/2006/relationships/customXml" Target="../ink/ink421.xml"/><Relationship Id="rId57" Type="http://schemas.openxmlformats.org/officeDocument/2006/relationships/image" Target="../media/image369.png"/><Relationship Id="rId262" Type="http://schemas.openxmlformats.org/officeDocument/2006/relationships/customXml" Target="../ink/ink534.xml"/><Relationship Id="rId78" Type="http://schemas.openxmlformats.org/officeDocument/2006/relationships/customXml" Target="../ink/ink442.xml"/><Relationship Id="rId99" Type="http://schemas.openxmlformats.org/officeDocument/2006/relationships/image" Target="../media/image390.png"/><Relationship Id="rId101" Type="http://schemas.openxmlformats.org/officeDocument/2006/relationships/image" Target="../media/image391.png"/><Relationship Id="rId122" Type="http://schemas.openxmlformats.org/officeDocument/2006/relationships/customXml" Target="../ink/ink464.xml"/><Relationship Id="rId143" Type="http://schemas.openxmlformats.org/officeDocument/2006/relationships/image" Target="../media/image412.png"/><Relationship Id="rId164" Type="http://schemas.openxmlformats.org/officeDocument/2006/relationships/customXml" Target="../ink/ink485.xml"/><Relationship Id="rId185" Type="http://schemas.openxmlformats.org/officeDocument/2006/relationships/image" Target="../media/image433.png"/><Relationship Id="rId9" Type="http://schemas.openxmlformats.org/officeDocument/2006/relationships/image" Target="../media/image345.png"/><Relationship Id="rId210" Type="http://schemas.openxmlformats.org/officeDocument/2006/relationships/customXml" Target="../ink/ink508.xml"/><Relationship Id="rId26" Type="http://schemas.openxmlformats.org/officeDocument/2006/relationships/customXml" Target="../ink/ink416.xml"/><Relationship Id="rId231" Type="http://schemas.openxmlformats.org/officeDocument/2006/relationships/image" Target="../media/image456.png"/><Relationship Id="rId252" Type="http://schemas.openxmlformats.org/officeDocument/2006/relationships/customXml" Target="../ink/ink529.xml"/><Relationship Id="rId47" Type="http://schemas.openxmlformats.org/officeDocument/2006/relationships/image" Target="../media/image364.png"/><Relationship Id="rId68" Type="http://schemas.openxmlformats.org/officeDocument/2006/relationships/customXml" Target="../ink/ink437.xml"/><Relationship Id="rId89" Type="http://schemas.openxmlformats.org/officeDocument/2006/relationships/image" Target="../media/image385.png"/><Relationship Id="rId112" Type="http://schemas.openxmlformats.org/officeDocument/2006/relationships/customXml" Target="../ink/ink459.xml"/><Relationship Id="rId133" Type="http://schemas.openxmlformats.org/officeDocument/2006/relationships/image" Target="../media/image407.png"/><Relationship Id="rId154" Type="http://schemas.openxmlformats.org/officeDocument/2006/relationships/customXml" Target="../ink/ink480.xml"/><Relationship Id="rId175" Type="http://schemas.openxmlformats.org/officeDocument/2006/relationships/image" Target="../media/image428.png"/><Relationship Id="rId196" Type="http://schemas.openxmlformats.org/officeDocument/2006/relationships/customXml" Target="../ink/ink501.xml"/><Relationship Id="rId200" Type="http://schemas.openxmlformats.org/officeDocument/2006/relationships/customXml" Target="../ink/ink503.xml"/><Relationship Id="rId16" Type="http://schemas.openxmlformats.org/officeDocument/2006/relationships/customXml" Target="../ink/ink411.xml"/><Relationship Id="rId221" Type="http://schemas.openxmlformats.org/officeDocument/2006/relationships/image" Target="../media/image451.png"/><Relationship Id="rId242" Type="http://schemas.openxmlformats.org/officeDocument/2006/relationships/customXml" Target="../ink/ink524.xml"/><Relationship Id="rId263" Type="http://schemas.openxmlformats.org/officeDocument/2006/relationships/image" Target="../media/image472.png"/><Relationship Id="rId37" Type="http://schemas.openxmlformats.org/officeDocument/2006/relationships/image" Target="../media/image359.png"/><Relationship Id="rId58" Type="http://schemas.openxmlformats.org/officeDocument/2006/relationships/customXml" Target="../ink/ink432.xml"/><Relationship Id="rId79" Type="http://schemas.openxmlformats.org/officeDocument/2006/relationships/image" Target="../media/image380.png"/><Relationship Id="rId102" Type="http://schemas.openxmlformats.org/officeDocument/2006/relationships/customXml" Target="../ink/ink454.xml"/><Relationship Id="rId123" Type="http://schemas.openxmlformats.org/officeDocument/2006/relationships/image" Target="../media/image402.png"/><Relationship Id="rId144" Type="http://schemas.openxmlformats.org/officeDocument/2006/relationships/customXml" Target="../ink/ink475.xml"/><Relationship Id="rId90" Type="http://schemas.openxmlformats.org/officeDocument/2006/relationships/customXml" Target="../ink/ink448.xml"/><Relationship Id="rId165" Type="http://schemas.openxmlformats.org/officeDocument/2006/relationships/image" Target="../media/image423.png"/><Relationship Id="rId186" Type="http://schemas.openxmlformats.org/officeDocument/2006/relationships/customXml" Target="../ink/ink496.xml"/><Relationship Id="rId211" Type="http://schemas.openxmlformats.org/officeDocument/2006/relationships/image" Target="../media/image446.png"/><Relationship Id="rId232" Type="http://schemas.openxmlformats.org/officeDocument/2006/relationships/customXml" Target="../ink/ink519.xml"/><Relationship Id="rId253" Type="http://schemas.openxmlformats.org/officeDocument/2006/relationships/image" Target="../media/image467.png"/><Relationship Id="rId27" Type="http://schemas.openxmlformats.org/officeDocument/2006/relationships/image" Target="../media/image354.png"/><Relationship Id="rId48" Type="http://schemas.openxmlformats.org/officeDocument/2006/relationships/customXml" Target="../ink/ink427.xml"/><Relationship Id="rId69" Type="http://schemas.openxmlformats.org/officeDocument/2006/relationships/image" Target="../media/image375.png"/><Relationship Id="rId113" Type="http://schemas.openxmlformats.org/officeDocument/2006/relationships/image" Target="../media/image397.png"/><Relationship Id="rId134" Type="http://schemas.openxmlformats.org/officeDocument/2006/relationships/customXml" Target="../ink/ink470.xml"/><Relationship Id="rId80" Type="http://schemas.openxmlformats.org/officeDocument/2006/relationships/customXml" Target="../ink/ink443.xml"/><Relationship Id="rId155" Type="http://schemas.openxmlformats.org/officeDocument/2006/relationships/image" Target="../media/image418.png"/><Relationship Id="rId176" Type="http://schemas.openxmlformats.org/officeDocument/2006/relationships/customXml" Target="../ink/ink491.xml"/><Relationship Id="rId197" Type="http://schemas.openxmlformats.org/officeDocument/2006/relationships/image" Target="../media/image439.png"/><Relationship Id="rId201" Type="http://schemas.openxmlformats.org/officeDocument/2006/relationships/image" Target="../media/image441.png"/><Relationship Id="rId222" Type="http://schemas.openxmlformats.org/officeDocument/2006/relationships/customXml" Target="../ink/ink514.xml"/><Relationship Id="rId243" Type="http://schemas.openxmlformats.org/officeDocument/2006/relationships/image" Target="../media/image462.png"/><Relationship Id="rId264" Type="http://schemas.openxmlformats.org/officeDocument/2006/relationships/customXml" Target="../ink/ink535.xml"/><Relationship Id="rId17" Type="http://schemas.openxmlformats.org/officeDocument/2006/relationships/image" Target="../media/image349.png"/><Relationship Id="rId38" Type="http://schemas.openxmlformats.org/officeDocument/2006/relationships/customXml" Target="../ink/ink422.xml"/><Relationship Id="rId59" Type="http://schemas.openxmlformats.org/officeDocument/2006/relationships/image" Target="../media/image370.png"/><Relationship Id="rId103" Type="http://schemas.openxmlformats.org/officeDocument/2006/relationships/image" Target="../media/image392.png"/><Relationship Id="rId124" Type="http://schemas.openxmlformats.org/officeDocument/2006/relationships/customXml" Target="../ink/ink465.xml"/><Relationship Id="rId70" Type="http://schemas.openxmlformats.org/officeDocument/2006/relationships/customXml" Target="../ink/ink438.xml"/><Relationship Id="rId91" Type="http://schemas.openxmlformats.org/officeDocument/2006/relationships/image" Target="../media/image386.png"/><Relationship Id="rId145" Type="http://schemas.openxmlformats.org/officeDocument/2006/relationships/image" Target="../media/image413.png"/><Relationship Id="rId166" Type="http://schemas.openxmlformats.org/officeDocument/2006/relationships/customXml" Target="../ink/ink486.xml"/><Relationship Id="rId187" Type="http://schemas.openxmlformats.org/officeDocument/2006/relationships/image" Target="../media/image43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509.xml"/><Relationship Id="rId233" Type="http://schemas.openxmlformats.org/officeDocument/2006/relationships/image" Target="../media/image457.png"/><Relationship Id="rId254" Type="http://schemas.openxmlformats.org/officeDocument/2006/relationships/customXml" Target="../ink/ink530.xml"/><Relationship Id="rId28" Type="http://schemas.openxmlformats.org/officeDocument/2006/relationships/customXml" Target="../ink/ink417.xml"/><Relationship Id="rId49" Type="http://schemas.openxmlformats.org/officeDocument/2006/relationships/image" Target="../media/image365.png"/><Relationship Id="rId114" Type="http://schemas.openxmlformats.org/officeDocument/2006/relationships/customXml" Target="../ink/ink460.xml"/><Relationship Id="rId60" Type="http://schemas.openxmlformats.org/officeDocument/2006/relationships/customXml" Target="../ink/ink433.xml"/><Relationship Id="rId81" Type="http://schemas.openxmlformats.org/officeDocument/2006/relationships/image" Target="../media/image381.png"/><Relationship Id="rId135" Type="http://schemas.openxmlformats.org/officeDocument/2006/relationships/image" Target="../media/image408.png"/><Relationship Id="rId156" Type="http://schemas.openxmlformats.org/officeDocument/2006/relationships/customXml" Target="../ink/ink481.xml"/><Relationship Id="rId177" Type="http://schemas.openxmlformats.org/officeDocument/2006/relationships/image" Target="../media/image429.png"/><Relationship Id="rId198" Type="http://schemas.openxmlformats.org/officeDocument/2006/relationships/customXml" Target="../ink/ink502.xml"/><Relationship Id="rId202" Type="http://schemas.openxmlformats.org/officeDocument/2006/relationships/customXml" Target="../ink/ink504.xml"/><Relationship Id="rId223" Type="http://schemas.openxmlformats.org/officeDocument/2006/relationships/image" Target="../media/image452.png"/><Relationship Id="rId244" Type="http://schemas.openxmlformats.org/officeDocument/2006/relationships/customXml" Target="../ink/ink525.xml"/><Relationship Id="rId18" Type="http://schemas.openxmlformats.org/officeDocument/2006/relationships/customXml" Target="../ink/ink412.xml"/><Relationship Id="rId39" Type="http://schemas.openxmlformats.org/officeDocument/2006/relationships/image" Target="../media/image360.png"/><Relationship Id="rId265" Type="http://schemas.openxmlformats.org/officeDocument/2006/relationships/image" Target="../media/image473.png"/><Relationship Id="rId50" Type="http://schemas.openxmlformats.org/officeDocument/2006/relationships/customXml" Target="../ink/ink428.xml"/><Relationship Id="rId104" Type="http://schemas.openxmlformats.org/officeDocument/2006/relationships/customXml" Target="../ink/ink455.xml"/><Relationship Id="rId125" Type="http://schemas.openxmlformats.org/officeDocument/2006/relationships/image" Target="../media/image403.png"/><Relationship Id="rId146" Type="http://schemas.openxmlformats.org/officeDocument/2006/relationships/customXml" Target="../ink/ink476.xml"/><Relationship Id="rId167" Type="http://schemas.openxmlformats.org/officeDocument/2006/relationships/image" Target="../media/image424.png"/><Relationship Id="rId188" Type="http://schemas.openxmlformats.org/officeDocument/2006/relationships/customXml" Target="../ink/ink497.xml"/><Relationship Id="rId71" Type="http://schemas.openxmlformats.org/officeDocument/2006/relationships/image" Target="../media/image376.png"/><Relationship Id="rId92" Type="http://schemas.openxmlformats.org/officeDocument/2006/relationships/customXml" Target="../ink/ink449.xml"/><Relationship Id="rId213" Type="http://schemas.openxmlformats.org/officeDocument/2006/relationships/image" Target="../media/image447.png"/><Relationship Id="rId234" Type="http://schemas.openxmlformats.org/officeDocument/2006/relationships/customXml" Target="../ink/ink520.xml"/><Relationship Id="rId2" Type="http://schemas.openxmlformats.org/officeDocument/2006/relationships/customXml" Target="../ink/ink404.xml"/><Relationship Id="rId29" Type="http://schemas.openxmlformats.org/officeDocument/2006/relationships/image" Target="../media/image355.png"/><Relationship Id="rId255" Type="http://schemas.openxmlformats.org/officeDocument/2006/relationships/image" Target="../media/image468.png"/><Relationship Id="rId40" Type="http://schemas.openxmlformats.org/officeDocument/2006/relationships/customXml" Target="../ink/ink423.xml"/><Relationship Id="rId115" Type="http://schemas.openxmlformats.org/officeDocument/2006/relationships/image" Target="../media/image398.png"/><Relationship Id="rId136" Type="http://schemas.openxmlformats.org/officeDocument/2006/relationships/customXml" Target="../ink/ink471.xml"/><Relationship Id="rId157" Type="http://schemas.openxmlformats.org/officeDocument/2006/relationships/image" Target="../media/image419.png"/><Relationship Id="rId178" Type="http://schemas.openxmlformats.org/officeDocument/2006/relationships/customXml" Target="../ink/ink492.xml"/><Relationship Id="rId61" Type="http://schemas.openxmlformats.org/officeDocument/2006/relationships/image" Target="../media/image371.png"/><Relationship Id="rId82" Type="http://schemas.openxmlformats.org/officeDocument/2006/relationships/customXml" Target="../ink/ink444.xml"/><Relationship Id="rId199" Type="http://schemas.openxmlformats.org/officeDocument/2006/relationships/image" Target="../media/image440.png"/><Relationship Id="rId203" Type="http://schemas.openxmlformats.org/officeDocument/2006/relationships/image" Target="../media/image442.png"/><Relationship Id="rId19" Type="http://schemas.openxmlformats.org/officeDocument/2006/relationships/image" Target="../media/image350.png"/><Relationship Id="rId224" Type="http://schemas.openxmlformats.org/officeDocument/2006/relationships/customXml" Target="../ink/ink515.xml"/><Relationship Id="rId245" Type="http://schemas.openxmlformats.org/officeDocument/2006/relationships/image" Target="../media/image463.png"/><Relationship Id="rId30" Type="http://schemas.openxmlformats.org/officeDocument/2006/relationships/customXml" Target="../ink/ink418.xml"/><Relationship Id="rId105" Type="http://schemas.openxmlformats.org/officeDocument/2006/relationships/image" Target="../media/image393.png"/><Relationship Id="rId126" Type="http://schemas.openxmlformats.org/officeDocument/2006/relationships/customXml" Target="../ink/ink466.xml"/><Relationship Id="rId147" Type="http://schemas.openxmlformats.org/officeDocument/2006/relationships/image" Target="../media/image414.png"/><Relationship Id="rId168" Type="http://schemas.openxmlformats.org/officeDocument/2006/relationships/customXml" Target="../ink/ink487.xml"/><Relationship Id="rId51" Type="http://schemas.openxmlformats.org/officeDocument/2006/relationships/image" Target="../media/image366.png"/><Relationship Id="rId72" Type="http://schemas.openxmlformats.org/officeDocument/2006/relationships/customXml" Target="../ink/ink439.xml"/><Relationship Id="rId93" Type="http://schemas.openxmlformats.org/officeDocument/2006/relationships/image" Target="../media/image387.png"/><Relationship Id="rId189" Type="http://schemas.openxmlformats.org/officeDocument/2006/relationships/image" Target="../media/image435.png"/><Relationship Id="rId3" Type="http://schemas.openxmlformats.org/officeDocument/2006/relationships/image" Target="../media/image342.png"/><Relationship Id="rId214" Type="http://schemas.openxmlformats.org/officeDocument/2006/relationships/customXml" Target="../ink/ink510.xml"/><Relationship Id="rId235" Type="http://schemas.openxmlformats.org/officeDocument/2006/relationships/image" Target="../media/image458.png"/><Relationship Id="rId256" Type="http://schemas.openxmlformats.org/officeDocument/2006/relationships/customXml" Target="../ink/ink531.xml"/><Relationship Id="rId116" Type="http://schemas.openxmlformats.org/officeDocument/2006/relationships/customXml" Target="../ink/ink461.xml"/><Relationship Id="rId137" Type="http://schemas.openxmlformats.org/officeDocument/2006/relationships/image" Target="../media/image409.png"/><Relationship Id="rId158" Type="http://schemas.openxmlformats.org/officeDocument/2006/relationships/customXml" Target="../ink/ink482.xml"/><Relationship Id="rId20" Type="http://schemas.openxmlformats.org/officeDocument/2006/relationships/customXml" Target="../ink/ink413.xml"/><Relationship Id="rId41" Type="http://schemas.openxmlformats.org/officeDocument/2006/relationships/image" Target="../media/image361.png"/><Relationship Id="rId62" Type="http://schemas.openxmlformats.org/officeDocument/2006/relationships/customXml" Target="../ink/ink434.xml"/><Relationship Id="rId83" Type="http://schemas.openxmlformats.org/officeDocument/2006/relationships/image" Target="../media/image382.png"/><Relationship Id="rId179" Type="http://schemas.openxmlformats.org/officeDocument/2006/relationships/image" Target="../media/image430.png"/><Relationship Id="rId190" Type="http://schemas.openxmlformats.org/officeDocument/2006/relationships/customXml" Target="../ink/ink498.xml"/><Relationship Id="rId204" Type="http://schemas.openxmlformats.org/officeDocument/2006/relationships/customXml" Target="../ink/ink505.xml"/><Relationship Id="rId225" Type="http://schemas.openxmlformats.org/officeDocument/2006/relationships/image" Target="../media/image453.png"/><Relationship Id="rId246" Type="http://schemas.openxmlformats.org/officeDocument/2006/relationships/customXml" Target="../ink/ink526.xml"/><Relationship Id="rId106" Type="http://schemas.openxmlformats.org/officeDocument/2006/relationships/customXml" Target="../ink/ink456.xml"/><Relationship Id="rId127" Type="http://schemas.openxmlformats.org/officeDocument/2006/relationships/image" Target="../media/image404.png"/><Relationship Id="rId10" Type="http://schemas.openxmlformats.org/officeDocument/2006/relationships/customXml" Target="../ink/ink408.xml"/><Relationship Id="rId31" Type="http://schemas.openxmlformats.org/officeDocument/2006/relationships/image" Target="../media/image356.png"/><Relationship Id="rId52" Type="http://schemas.openxmlformats.org/officeDocument/2006/relationships/customXml" Target="../ink/ink429.xml"/><Relationship Id="rId73" Type="http://schemas.openxmlformats.org/officeDocument/2006/relationships/image" Target="../media/image377.png"/><Relationship Id="rId94" Type="http://schemas.openxmlformats.org/officeDocument/2006/relationships/customXml" Target="../ink/ink450.xml"/><Relationship Id="rId148" Type="http://schemas.openxmlformats.org/officeDocument/2006/relationships/customXml" Target="../ink/ink477.xml"/><Relationship Id="rId169" Type="http://schemas.openxmlformats.org/officeDocument/2006/relationships/image" Target="../media/image425.png"/><Relationship Id="rId4" Type="http://schemas.openxmlformats.org/officeDocument/2006/relationships/customXml" Target="../ink/ink405.xml"/><Relationship Id="rId180" Type="http://schemas.openxmlformats.org/officeDocument/2006/relationships/customXml" Target="../ink/ink493.xml"/><Relationship Id="rId215" Type="http://schemas.openxmlformats.org/officeDocument/2006/relationships/image" Target="../media/image448.png"/><Relationship Id="rId236" Type="http://schemas.openxmlformats.org/officeDocument/2006/relationships/customXml" Target="../ink/ink521.xml"/><Relationship Id="rId257" Type="http://schemas.openxmlformats.org/officeDocument/2006/relationships/image" Target="../media/image469.png"/><Relationship Id="rId42" Type="http://schemas.openxmlformats.org/officeDocument/2006/relationships/customXml" Target="../ink/ink424.xml"/><Relationship Id="rId84" Type="http://schemas.openxmlformats.org/officeDocument/2006/relationships/customXml" Target="../ink/ink445.xml"/><Relationship Id="rId138" Type="http://schemas.openxmlformats.org/officeDocument/2006/relationships/customXml" Target="../ink/ink472.xml"/><Relationship Id="rId191" Type="http://schemas.openxmlformats.org/officeDocument/2006/relationships/image" Target="../media/image436.png"/><Relationship Id="rId205" Type="http://schemas.openxmlformats.org/officeDocument/2006/relationships/image" Target="../media/image443.png"/><Relationship Id="rId247" Type="http://schemas.openxmlformats.org/officeDocument/2006/relationships/image" Target="../media/image464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1.png"/><Relationship Id="rId21" Type="http://schemas.openxmlformats.org/officeDocument/2006/relationships/image" Target="../media/image483.png"/><Relationship Id="rId42" Type="http://schemas.openxmlformats.org/officeDocument/2006/relationships/customXml" Target="../ink/ink556.xml"/><Relationship Id="rId47" Type="http://schemas.openxmlformats.org/officeDocument/2006/relationships/image" Target="../media/image496.png"/><Relationship Id="rId63" Type="http://schemas.openxmlformats.org/officeDocument/2006/relationships/image" Target="../media/image504.png"/><Relationship Id="rId68" Type="http://schemas.openxmlformats.org/officeDocument/2006/relationships/customXml" Target="../ink/ink569.xml"/><Relationship Id="rId84" Type="http://schemas.openxmlformats.org/officeDocument/2006/relationships/customXml" Target="../ink/ink577.xml"/><Relationship Id="rId89" Type="http://schemas.openxmlformats.org/officeDocument/2006/relationships/image" Target="../media/image517.png"/><Relationship Id="rId112" Type="http://schemas.openxmlformats.org/officeDocument/2006/relationships/customXml" Target="../ink/ink591.xml"/><Relationship Id="rId16" Type="http://schemas.openxmlformats.org/officeDocument/2006/relationships/customXml" Target="../ink/ink543.xml"/><Relationship Id="rId107" Type="http://schemas.openxmlformats.org/officeDocument/2006/relationships/image" Target="../media/image526.png"/><Relationship Id="rId11" Type="http://schemas.openxmlformats.org/officeDocument/2006/relationships/image" Target="../media/image478.png"/><Relationship Id="rId32" Type="http://schemas.openxmlformats.org/officeDocument/2006/relationships/customXml" Target="../ink/ink551.xml"/><Relationship Id="rId37" Type="http://schemas.openxmlformats.org/officeDocument/2006/relationships/image" Target="../media/image491.png"/><Relationship Id="rId53" Type="http://schemas.openxmlformats.org/officeDocument/2006/relationships/image" Target="../media/image499.png"/><Relationship Id="rId58" Type="http://schemas.openxmlformats.org/officeDocument/2006/relationships/customXml" Target="../ink/ink564.xml"/><Relationship Id="rId74" Type="http://schemas.openxmlformats.org/officeDocument/2006/relationships/customXml" Target="../ink/ink572.xml"/><Relationship Id="rId79" Type="http://schemas.openxmlformats.org/officeDocument/2006/relationships/image" Target="../media/image512.png"/><Relationship Id="rId102" Type="http://schemas.openxmlformats.org/officeDocument/2006/relationships/customXml" Target="../ink/ink586.xml"/><Relationship Id="rId123" Type="http://schemas.openxmlformats.org/officeDocument/2006/relationships/customXml" Target="../ink/ink597.xml"/><Relationship Id="rId128" Type="http://schemas.openxmlformats.org/officeDocument/2006/relationships/image" Target="../media/image536.png"/><Relationship Id="rId5" Type="http://schemas.openxmlformats.org/officeDocument/2006/relationships/image" Target="../media/image475.png"/><Relationship Id="rId90" Type="http://schemas.openxmlformats.org/officeDocument/2006/relationships/customXml" Target="../ink/ink580.xml"/><Relationship Id="rId95" Type="http://schemas.openxmlformats.org/officeDocument/2006/relationships/image" Target="../media/image520.png"/><Relationship Id="rId22" Type="http://schemas.openxmlformats.org/officeDocument/2006/relationships/customXml" Target="../ink/ink546.xml"/><Relationship Id="rId27" Type="http://schemas.openxmlformats.org/officeDocument/2006/relationships/image" Target="../media/image486.png"/><Relationship Id="rId43" Type="http://schemas.openxmlformats.org/officeDocument/2006/relationships/image" Target="../media/image494.png"/><Relationship Id="rId48" Type="http://schemas.openxmlformats.org/officeDocument/2006/relationships/customXml" Target="../ink/ink559.xml"/><Relationship Id="rId64" Type="http://schemas.openxmlformats.org/officeDocument/2006/relationships/customXml" Target="../ink/ink567.xml"/><Relationship Id="rId69" Type="http://schemas.openxmlformats.org/officeDocument/2006/relationships/image" Target="../media/image507.png"/><Relationship Id="rId113" Type="http://schemas.openxmlformats.org/officeDocument/2006/relationships/image" Target="../media/image529.png"/><Relationship Id="rId118" Type="http://schemas.openxmlformats.org/officeDocument/2006/relationships/customXml" Target="../ink/ink594.xml"/><Relationship Id="rId80" Type="http://schemas.openxmlformats.org/officeDocument/2006/relationships/customXml" Target="../ink/ink575.xml"/><Relationship Id="rId85" Type="http://schemas.openxmlformats.org/officeDocument/2006/relationships/image" Target="../media/image515.png"/><Relationship Id="rId12" Type="http://schemas.openxmlformats.org/officeDocument/2006/relationships/customXml" Target="../ink/ink541.xml"/><Relationship Id="rId17" Type="http://schemas.openxmlformats.org/officeDocument/2006/relationships/image" Target="../media/image481.png"/><Relationship Id="rId33" Type="http://schemas.openxmlformats.org/officeDocument/2006/relationships/image" Target="../media/image489.png"/><Relationship Id="rId38" Type="http://schemas.openxmlformats.org/officeDocument/2006/relationships/customXml" Target="../ink/ink554.xml"/><Relationship Id="rId59" Type="http://schemas.openxmlformats.org/officeDocument/2006/relationships/image" Target="../media/image502.png"/><Relationship Id="rId103" Type="http://schemas.openxmlformats.org/officeDocument/2006/relationships/image" Target="../media/image524.png"/><Relationship Id="rId108" Type="http://schemas.openxmlformats.org/officeDocument/2006/relationships/customXml" Target="../ink/ink589.xml"/><Relationship Id="rId124" Type="http://schemas.openxmlformats.org/officeDocument/2006/relationships/image" Target="../media/image534.png"/><Relationship Id="rId129" Type="http://schemas.openxmlformats.org/officeDocument/2006/relationships/customXml" Target="../ink/ink600.xml"/><Relationship Id="rId54" Type="http://schemas.openxmlformats.org/officeDocument/2006/relationships/customXml" Target="../ink/ink562.xml"/><Relationship Id="rId70" Type="http://schemas.openxmlformats.org/officeDocument/2006/relationships/customXml" Target="../ink/ink570.xml"/><Relationship Id="rId75" Type="http://schemas.openxmlformats.org/officeDocument/2006/relationships/image" Target="../media/image510.png"/><Relationship Id="rId91" Type="http://schemas.openxmlformats.org/officeDocument/2006/relationships/image" Target="../media/image518.png"/><Relationship Id="rId96" Type="http://schemas.openxmlformats.org/officeDocument/2006/relationships/customXml" Target="../ink/ink58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38.xml"/><Relationship Id="rId23" Type="http://schemas.openxmlformats.org/officeDocument/2006/relationships/image" Target="../media/image484.png"/><Relationship Id="rId28" Type="http://schemas.openxmlformats.org/officeDocument/2006/relationships/customXml" Target="../ink/ink549.xml"/><Relationship Id="rId49" Type="http://schemas.openxmlformats.org/officeDocument/2006/relationships/image" Target="../media/image497.png"/><Relationship Id="rId114" Type="http://schemas.openxmlformats.org/officeDocument/2006/relationships/customXml" Target="../ink/ink592.xml"/><Relationship Id="rId119" Type="http://schemas.openxmlformats.org/officeDocument/2006/relationships/image" Target="../media/image532.png"/><Relationship Id="rId44" Type="http://schemas.openxmlformats.org/officeDocument/2006/relationships/customXml" Target="../ink/ink557.xml"/><Relationship Id="rId60" Type="http://schemas.openxmlformats.org/officeDocument/2006/relationships/customXml" Target="../ink/ink565.xml"/><Relationship Id="rId65" Type="http://schemas.openxmlformats.org/officeDocument/2006/relationships/image" Target="../media/image505.png"/><Relationship Id="rId81" Type="http://schemas.openxmlformats.org/officeDocument/2006/relationships/image" Target="../media/image513.png"/><Relationship Id="rId86" Type="http://schemas.openxmlformats.org/officeDocument/2006/relationships/customXml" Target="../ink/ink578.xml"/><Relationship Id="rId130" Type="http://schemas.openxmlformats.org/officeDocument/2006/relationships/image" Target="../media/image537.png"/><Relationship Id="rId13" Type="http://schemas.openxmlformats.org/officeDocument/2006/relationships/image" Target="../media/image479.png"/><Relationship Id="rId18" Type="http://schemas.openxmlformats.org/officeDocument/2006/relationships/customXml" Target="../ink/ink544.xml"/><Relationship Id="rId39" Type="http://schemas.openxmlformats.org/officeDocument/2006/relationships/image" Target="../media/image492.png"/><Relationship Id="rId109" Type="http://schemas.openxmlformats.org/officeDocument/2006/relationships/image" Target="../media/image527.png"/><Relationship Id="rId34" Type="http://schemas.openxmlformats.org/officeDocument/2006/relationships/customXml" Target="../ink/ink552.xml"/><Relationship Id="rId50" Type="http://schemas.openxmlformats.org/officeDocument/2006/relationships/customXml" Target="../ink/ink560.xml"/><Relationship Id="rId55" Type="http://schemas.openxmlformats.org/officeDocument/2006/relationships/image" Target="../media/image500.png"/><Relationship Id="rId76" Type="http://schemas.openxmlformats.org/officeDocument/2006/relationships/customXml" Target="../ink/ink573.xml"/><Relationship Id="rId97" Type="http://schemas.openxmlformats.org/officeDocument/2006/relationships/image" Target="../media/image521.png"/><Relationship Id="rId104" Type="http://schemas.openxmlformats.org/officeDocument/2006/relationships/customXml" Target="../ink/ink587.xml"/><Relationship Id="rId120" Type="http://schemas.openxmlformats.org/officeDocument/2006/relationships/customXml" Target="../ink/ink595.xml"/><Relationship Id="rId125" Type="http://schemas.openxmlformats.org/officeDocument/2006/relationships/customXml" Target="../ink/ink598.xml"/><Relationship Id="rId7" Type="http://schemas.openxmlformats.org/officeDocument/2006/relationships/image" Target="../media/image476.png"/><Relationship Id="rId71" Type="http://schemas.openxmlformats.org/officeDocument/2006/relationships/image" Target="../media/image508.png"/><Relationship Id="rId92" Type="http://schemas.openxmlformats.org/officeDocument/2006/relationships/customXml" Target="../ink/ink581.xml"/><Relationship Id="rId2" Type="http://schemas.openxmlformats.org/officeDocument/2006/relationships/customXml" Target="../ink/ink536.xml"/><Relationship Id="rId29" Type="http://schemas.openxmlformats.org/officeDocument/2006/relationships/image" Target="../media/image487.png"/><Relationship Id="rId24" Type="http://schemas.openxmlformats.org/officeDocument/2006/relationships/customXml" Target="../ink/ink547.xml"/><Relationship Id="rId40" Type="http://schemas.openxmlformats.org/officeDocument/2006/relationships/customXml" Target="../ink/ink555.xml"/><Relationship Id="rId45" Type="http://schemas.openxmlformats.org/officeDocument/2006/relationships/image" Target="../media/image495.png"/><Relationship Id="rId66" Type="http://schemas.openxmlformats.org/officeDocument/2006/relationships/customXml" Target="../ink/ink568.xml"/><Relationship Id="rId87" Type="http://schemas.openxmlformats.org/officeDocument/2006/relationships/image" Target="../media/image516.png"/><Relationship Id="rId110" Type="http://schemas.openxmlformats.org/officeDocument/2006/relationships/customXml" Target="../ink/ink590.xml"/><Relationship Id="rId115" Type="http://schemas.openxmlformats.org/officeDocument/2006/relationships/image" Target="../media/image530.png"/><Relationship Id="rId131" Type="http://schemas.openxmlformats.org/officeDocument/2006/relationships/customXml" Target="../ink/ink601.xml"/><Relationship Id="rId61" Type="http://schemas.openxmlformats.org/officeDocument/2006/relationships/image" Target="../media/image503.png"/><Relationship Id="rId82" Type="http://schemas.openxmlformats.org/officeDocument/2006/relationships/customXml" Target="../ink/ink576.xml"/><Relationship Id="rId19" Type="http://schemas.openxmlformats.org/officeDocument/2006/relationships/image" Target="../media/image482.png"/><Relationship Id="rId14" Type="http://schemas.openxmlformats.org/officeDocument/2006/relationships/customXml" Target="../ink/ink542.xml"/><Relationship Id="rId30" Type="http://schemas.openxmlformats.org/officeDocument/2006/relationships/customXml" Target="../ink/ink550.xml"/><Relationship Id="rId35" Type="http://schemas.openxmlformats.org/officeDocument/2006/relationships/image" Target="../media/image490.png"/><Relationship Id="rId56" Type="http://schemas.openxmlformats.org/officeDocument/2006/relationships/customXml" Target="../ink/ink563.xml"/><Relationship Id="rId77" Type="http://schemas.openxmlformats.org/officeDocument/2006/relationships/image" Target="../media/image511.png"/><Relationship Id="rId100" Type="http://schemas.openxmlformats.org/officeDocument/2006/relationships/customXml" Target="../ink/ink585.xml"/><Relationship Id="rId105" Type="http://schemas.openxmlformats.org/officeDocument/2006/relationships/image" Target="../media/image525.png"/><Relationship Id="rId126" Type="http://schemas.openxmlformats.org/officeDocument/2006/relationships/image" Target="../media/image535.png"/><Relationship Id="rId8" Type="http://schemas.openxmlformats.org/officeDocument/2006/relationships/customXml" Target="../ink/ink539.xml"/><Relationship Id="rId51" Type="http://schemas.openxmlformats.org/officeDocument/2006/relationships/image" Target="../media/image498.png"/><Relationship Id="rId72" Type="http://schemas.openxmlformats.org/officeDocument/2006/relationships/customXml" Target="../ink/ink571.xml"/><Relationship Id="rId93" Type="http://schemas.openxmlformats.org/officeDocument/2006/relationships/image" Target="../media/image519.png"/><Relationship Id="rId98" Type="http://schemas.openxmlformats.org/officeDocument/2006/relationships/customXml" Target="../ink/ink584.xml"/><Relationship Id="rId121" Type="http://schemas.openxmlformats.org/officeDocument/2006/relationships/customXml" Target="../ink/ink596.xml"/><Relationship Id="rId3" Type="http://schemas.openxmlformats.org/officeDocument/2006/relationships/image" Target="../media/image474.png"/><Relationship Id="rId25" Type="http://schemas.openxmlformats.org/officeDocument/2006/relationships/image" Target="../media/image485.png"/><Relationship Id="rId46" Type="http://schemas.openxmlformats.org/officeDocument/2006/relationships/customXml" Target="../ink/ink558.xml"/><Relationship Id="rId67" Type="http://schemas.openxmlformats.org/officeDocument/2006/relationships/image" Target="../media/image506.png"/><Relationship Id="rId116" Type="http://schemas.openxmlformats.org/officeDocument/2006/relationships/customXml" Target="../ink/ink593.xml"/><Relationship Id="rId20" Type="http://schemas.openxmlformats.org/officeDocument/2006/relationships/customXml" Target="../ink/ink545.xml"/><Relationship Id="rId41" Type="http://schemas.openxmlformats.org/officeDocument/2006/relationships/image" Target="../media/image493.png"/><Relationship Id="rId62" Type="http://schemas.openxmlformats.org/officeDocument/2006/relationships/customXml" Target="../ink/ink566.xml"/><Relationship Id="rId83" Type="http://schemas.openxmlformats.org/officeDocument/2006/relationships/image" Target="../media/image514.png"/><Relationship Id="rId88" Type="http://schemas.openxmlformats.org/officeDocument/2006/relationships/customXml" Target="../ink/ink579.xml"/><Relationship Id="rId111" Type="http://schemas.openxmlformats.org/officeDocument/2006/relationships/image" Target="../media/image528.png"/><Relationship Id="rId132" Type="http://schemas.openxmlformats.org/officeDocument/2006/relationships/image" Target="../media/image538.png"/><Relationship Id="rId15" Type="http://schemas.openxmlformats.org/officeDocument/2006/relationships/image" Target="../media/image480.png"/><Relationship Id="rId36" Type="http://schemas.openxmlformats.org/officeDocument/2006/relationships/customXml" Target="../ink/ink553.xml"/><Relationship Id="rId57" Type="http://schemas.openxmlformats.org/officeDocument/2006/relationships/image" Target="../media/image501.png"/><Relationship Id="rId106" Type="http://schemas.openxmlformats.org/officeDocument/2006/relationships/customXml" Target="../ink/ink588.xml"/><Relationship Id="rId127" Type="http://schemas.openxmlformats.org/officeDocument/2006/relationships/customXml" Target="../ink/ink599.xml"/><Relationship Id="rId10" Type="http://schemas.openxmlformats.org/officeDocument/2006/relationships/customXml" Target="../ink/ink540.xml"/><Relationship Id="rId31" Type="http://schemas.openxmlformats.org/officeDocument/2006/relationships/image" Target="../media/image488.png"/><Relationship Id="rId52" Type="http://schemas.openxmlformats.org/officeDocument/2006/relationships/customXml" Target="../ink/ink561.xml"/><Relationship Id="rId73" Type="http://schemas.openxmlformats.org/officeDocument/2006/relationships/image" Target="../media/image509.png"/><Relationship Id="rId78" Type="http://schemas.openxmlformats.org/officeDocument/2006/relationships/customXml" Target="../ink/ink574.xml"/><Relationship Id="rId94" Type="http://schemas.openxmlformats.org/officeDocument/2006/relationships/customXml" Target="../ink/ink582.xml"/><Relationship Id="rId99" Type="http://schemas.openxmlformats.org/officeDocument/2006/relationships/image" Target="../media/image522.png"/><Relationship Id="rId101" Type="http://schemas.openxmlformats.org/officeDocument/2006/relationships/image" Target="../media/image523.png"/><Relationship Id="rId122" Type="http://schemas.openxmlformats.org/officeDocument/2006/relationships/image" Target="../media/image533.png"/><Relationship Id="rId4" Type="http://schemas.openxmlformats.org/officeDocument/2006/relationships/customXml" Target="../ink/ink537.xml"/><Relationship Id="rId9" Type="http://schemas.openxmlformats.org/officeDocument/2006/relationships/image" Target="../media/image477.png"/><Relationship Id="rId26" Type="http://schemas.openxmlformats.org/officeDocument/2006/relationships/customXml" Target="../ink/ink5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5.png"/><Relationship Id="rId21" Type="http://schemas.openxmlformats.org/officeDocument/2006/relationships/image" Target="../media/image548.png"/><Relationship Id="rId63" Type="http://schemas.openxmlformats.org/officeDocument/2006/relationships/image" Target="../media/image569.png"/><Relationship Id="rId159" Type="http://schemas.openxmlformats.org/officeDocument/2006/relationships/image" Target="../media/image616.png"/><Relationship Id="rId170" Type="http://schemas.openxmlformats.org/officeDocument/2006/relationships/customXml" Target="../ink/ink686.xml"/><Relationship Id="rId191" Type="http://schemas.openxmlformats.org/officeDocument/2006/relationships/customXml" Target="../ink/ink697.xml"/><Relationship Id="rId205" Type="http://schemas.openxmlformats.org/officeDocument/2006/relationships/customXml" Target="../ink/ink704.xml"/><Relationship Id="rId226" Type="http://schemas.openxmlformats.org/officeDocument/2006/relationships/image" Target="../media/image649.png"/><Relationship Id="rId247" Type="http://schemas.openxmlformats.org/officeDocument/2006/relationships/customXml" Target="../ink/ink725.xml"/><Relationship Id="rId107" Type="http://schemas.openxmlformats.org/officeDocument/2006/relationships/image" Target="../media/image43.png"/><Relationship Id="rId11" Type="http://schemas.openxmlformats.org/officeDocument/2006/relationships/image" Target="../media/image543.png"/><Relationship Id="rId32" Type="http://schemas.openxmlformats.org/officeDocument/2006/relationships/customXml" Target="../ink/ink617.xml"/><Relationship Id="rId53" Type="http://schemas.openxmlformats.org/officeDocument/2006/relationships/image" Target="../media/image564.png"/><Relationship Id="rId74" Type="http://schemas.openxmlformats.org/officeDocument/2006/relationships/customXml" Target="../ink/ink638.xml"/><Relationship Id="rId128" Type="http://schemas.openxmlformats.org/officeDocument/2006/relationships/customXml" Target="../ink/ink665.xml"/><Relationship Id="rId149" Type="http://schemas.openxmlformats.org/officeDocument/2006/relationships/image" Target="../media/image611.png"/><Relationship Id="rId5" Type="http://schemas.openxmlformats.org/officeDocument/2006/relationships/image" Target="../media/image540.png"/><Relationship Id="rId95" Type="http://schemas.openxmlformats.org/officeDocument/2006/relationships/image" Target="../media/image585.png"/><Relationship Id="rId160" Type="http://schemas.openxmlformats.org/officeDocument/2006/relationships/customXml" Target="../ink/ink681.xml"/><Relationship Id="rId181" Type="http://schemas.openxmlformats.org/officeDocument/2006/relationships/customXml" Target="../ink/ink692.xml"/><Relationship Id="rId216" Type="http://schemas.openxmlformats.org/officeDocument/2006/relationships/image" Target="../media/image644.png"/><Relationship Id="rId237" Type="http://schemas.openxmlformats.org/officeDocument/2006/relationships/customXml" Target="../ink/ink720.xml"/><Relationship Id="rId258" Type="http://schemas.openxmlformats.org/officeDocument/2006/relationships/image" Target="../media/image665.png"/><Relationship Id="rId22" Type="http://schemas.openxmlformats.org/officeDocument/2006/relationships/customXml" Target="../ink/ink612.xml"/><Relationship Id="rId43" Type="http://schemas.openxmlformats.org/officeDocument/2006/relationships/image" Target="../media/image559.png"/><Relationship Id="rId64" Type="http://schemas.openxmlformats.org/officeDocument/2006/relationships/customXml" Target="../ink/ink633.xml"/><Relationship Id="rId118" Type="http://schemas.openxmlformats.org/officeDocument/2006/relationships/customXml" Target="../ink/ink660.xml"/><Relationship Id="rId139" Type="http://schemas.openxmlformats.org/officeDocument/2006/relationships/image" Target="../media/image606.png"/><Relationship Id="rId85" Type="http://schemas.openxmlformats.org/officeDocument/2006/relationships/image" Target="../media/image580.png"/><Relationship Id="rId150" Type="http://schemas.openxmlformats.org/officeDocument/2006/relationships/customXml" Target="../ink/ink676.xml"/><Relationship Id="rId171" Type="http://schemas.openxmlformats.org/officeDocument/2006/relationships/image" Target="../media/image622.png"/><Relationship Id="rId192" Type="http://schemas.openxmlformats.org/officeDocument/2006/relationships/image" Target="../media/image632.png"/><Relationship Id="rId206" Type="http://schemas.openxmlformats.org/officeDocument/2006/relationships/image" Target="../media/image639.png"/><Relationship Id="rId227" Type="http://schemas.openxmlformats.org/officeDocument/2006/relationships/customXml" Target="../ink/ink715.xml"/><Relationship Id="rId248" Type="http://schemas.openxmlformats.org/officeDocument/2006/relationships/image" Target="../media/image660.png"/><Relationship Id="rId12" Type="http://schemas.openxmlformats.org/officeDocument/2006/relationships/customXml" Target="../ink/ink607.xml"/><Relationship Id="rId33" Type="http://schemas.openxmlformats.org/officeDocument/2006/relationships/image" Target="../media/image554.png"/><Relationship Id="rId108" Type="http://schemas.openxmlformats.org/officeDocument/2006/relationships/customXml" Target="../ink/ink655.xml"/><Relationship Id="rId129" Type="http://schemas.openxmlformats.org/officeDocument/2006/relationships/image" Target="../media/image601.png"/><Relationship Id="rId54" Type="http://schemas.openxmlformats.org/officeDocument/2006/relationships/customXml" Target="../ink/ink628.xml"/><Relationship Id="rId75" Type="http://schemas.openxmlformats.org/officeDocument/2006/relationships/image" Target="../media/image575.png"/><Relationship Id="rId96" Type="http://schemas.openxmlformats.org/officeDocument/2006/relationships/customXml" Target="../ink/ink649.xml"/><Relationship Id="rId140" Type="http://schemas.openxmlformats.org/officeDocument/2006/relationships/customXml" Target="../ink/ink671.xml"/><Relationship Id="rId161" Type="http://schemas.openxmlformats.org/officeDocument/2006/relationships/image" Target="../media/image617.png"/><Relationship Id="rId182" Type="http://schemas.openxmlformats.org/officeDocument/2006/relationships/image" Target="../media/image627.png"/><Relationship Id="rId217" Type="http://schemas.openxmlformats.org/officeDocument/2006/relationships/customXml" Target="../ink/ink710.xml"/><Relationship Id="rId6" Type="http://schemas.openxmlformats.org/officeDocument/2006/relationships/customXml" Target="../ink/ink604.xml"/><Relationship Id="rId238" Type="http://schemas.openxmlformats.org/officeDocument/2006/relationships/image" Target="../media/image655.png"/><Relationship Id="rId259" Type="http://schemas.openxmlformats.org/officeDocument/2006/relationships/customXml" Target="../ink/ink731.xml"/><Relationship Id="rId23" Type="http://schemas.openxmlformats.org/officeDocument/2006/relationships/image" Target="../media/image549.png"/><Relationship Id="rId119" Type="http://schemas.openxmlformats.org/officeDocument/2006/relationships/image" Target="../media/image596.png"/><Relationship Id="rId44" Type="http://schemas.openxmlformats.org/officeDocument/2006/relationships/customXml" Target="../ink/ink623.xml"/><Relationship Id="rId65" Type="http://schemas.openxmlformats.org/officeDocument/2006/relationships/image" Target="../media/image570.png"/><Relationship Id="rId86" Type="http://schemas.openxmlformats.org/officeDocument/2006/relationships/customXml" Target="../ink/ink644.xml"/><Relationship Id="rId130" Type="http://schemas.openxmlformats.org/officeDocument/2006/relationships/customXml" Target="../ink/ink666.xml"/><Relationship Id="rId151" Type="http://schemas.openxmlformats.org/officeDocument/2006/relationships/image" Target="../media/image612.png"/><Relationship Id="rId172" Type="http://schemas.openxmlformats.org/officeDocument/2006/relationships/customXml" Target="../ink/ink687.xml"/><Relationship Id="rId193" Type="http://schemas.openxmlformats.org/officeDocument/2006/relationships/customXml" Target="../ink/ink698.xml"/><Relationship Id="rId207" Type="http://schemas.openxmlformats.org/officeDocument/2006/relationships/customXml" Target="../ink/ink705.xml"/><Relationship Id="rId228" Type="http://schemas.openxmlformats.org/officeDocument/2006/relationships/image" Target="../media/image650.png"/><Relationship Id="rId249" Type="http://schemas.openxmlformats.org/officeDocument/2006/relationships/customXml" Target="../ink/ink726.xml"/><Relationship Id="rId13" Type="http://schemas.openxmlformats.org/officeDocument/2006/relationships/image" Target="../media/image544.png"/><Relationship Id="rId109" Type="http://schemas.openxmlformats.org/officeDocument/2006/relationships/image" Target="../media/image591.png"/><Relationship Id="rId260" Type="http://schemas.openxmlformats.org/officeDocument/2006/relationships/image" Target="../media/image666.png"/><Relationship Id="rId34" Type="http://schemas.openxmlformats.org/officeDocument/2006/relationships/customXml" Target="../ink/ink618.xml"/><Relationship Id="rId55" Type="http://schemas.openxmlformats.org/officeDocument/2006/relationships/image" Target="../media/image565.png"/><Relationship Id="rId76" Type="http://schemas.openxmlformats.org/officeDocument/2006/relationships/customXml" Target="../ink/ink639.xml"/><Relationship Id="rId97" Type="http://schemas.openxmlformats.org/officeDocument/2006/relationships/image" Target="../media/image586.png"/><Relationship Id="rId120" Type="http://schemas.openxmlformats.org/officeDocument/2006/relationships/customXml" Target="../ink/ink661.xml"/><Relationship Id="rId141" Type="http://schemas.openxmlformats.org/officeDocument/2006/relationships/image" Target="../media/image607.png"/><Relationship Id="rId7" Type="http://schemas.openxmlformats.org/officeDocument/2006/relationships/image" Target="../media/image541.png"/><Relationship Id="rId162" Type="http://schemas.openxmlformats.org/officeDocument/2006/relationships/customXml" Target="../ink/ink682.xml"/><Relationship Id="rId183" Type="http://schemas.openxmlformats.org/officeDocument/2006/relationships/customXml" Target="../ink/ink693.xml"/><Relationship Id="rId218" Type="http://schemas.openxmlformats.org/officeDocument/2006/relationships/image" Target="../media/image645.png"/><Relationship Id="rId239" Type="http://schemas.openxmlformats.org/officeDocument/2006/relationships/customXml" Target="../ink/ink721.xml"/><Relationship Id="rId250" Type="http://schemas.openxmlformats.org/officeDocument/2006/relationships/image" Target="../media/image661.png"/><Relationship Id="rId24" Type="http://schemas.openxmlformats.org/officeDocument/2006/relationships/customXml" Target="../ink/ink613.xml"/><Relationship Id="rId45" Type="http://schemas.openxmlformats.org/officeDocument/2006/relationships/image" Target="../media/image560.png"/><Relationship Id="rId66" Type="http://schemas.openxmlformats.org/officeDocument/2006/relationships/customXml" Target="../ink/ink634.xml"/><Relationship Id="rId87" Type="http://schemas.openxmlformats.org/officeDocument/2006/relationships/image" Target="../media/image581.png"/><Relationship Id="rId110" Type="http://schemas.openxmlformats.org/officeDocument/2006/relationships/customXml" Target="../ink/ink656.xml"/><Relationship Id="rId131" Type="http://schemas.openxmlformats.org/officeDocument/2006/relationships/image" Target="../media/image602.png"/><Relationship Id="rId152" Type="http://schemas.openxmlformats.org/officeDocument/2006/relationships/customXml" Target="../ink/ink677.xml"/><Relationship Id="rId173" Type="http://schemas.openxmlformats.org/officeDocument/2006/relationships/image" Target="../media/image623.png"/><Relationship Id="rId194" Type="http://schemas.openxmlformats.org/officeDocument/2006/relationships/image" Target="../media/image633.png"/><Relationship Id="rId208" Type="http://schemas.openxmlformats.org/officeDocument/2006/relationships/image" Target="../media/image640.png"/><Relationship Id="rId229" Type="http://schemas.openxmlformats.org/officeDocument/2006/relationships/customXml" Target="../ink/ink716.xml"/><Relationship Id="rId240" Type="http://schemas.openxmlformats.org/officeDocument/2006/relationships/image" Target="../media/image656.png"/><Relationship Id="rId261" Type="http://schemas.openxmlformats.org/officeDocument/2006/relationships/customXml" Target="../ink/ink732.xml"/><Relationship Id="rId14" Type="http://schemas.openxmlformats.org/officeDocument/2006/relationships/customXml" Target="../ink/ink608.xml"/><Relationship Id="rId35" Type="http://schemas.openxmlformats.org/officeDocument/2006/relationships/image" Target="../media/image555.png"/><Relationship Id="rId56" Type="http://schemas.openxmlformats.org/officeDocument/2006/relationships/customXml" Target="../ink/ink629.xml"/><Relationship Id="rId77" Type="http://schemas.openxmlformats.org/officeDocument/2006/relationships/image" Target="../media/image576.png"/><Relationship Id="rId100" Type="http://schemas.openxmlformats.org/officeDocument/2006/relationships/customXml" Target="../ink/ink651.xml"/><Relationship Id="rId8" Type="http://schemas.openxmlformats.org/officeDocument/2006/relationships/customXml" Target="../ink/ink605.xml"/><Relationship Id="rId98" Type="http://schemas.openxmlformats.org/officeDocument/2006/relationships/customXml" Target="../ink/ink650.xml"/><Relationship Id="rId121" Type="http://schemas.openxmlformats.org/officeDocument/2006/relationships/image" Target="../media/image597.png"/><Relationship Id="rId142" Type="http://schemas.openxmlformats.org/officeDocument/2006/relationships/customXml" Target="../ink/ink672.xml"/><Relationship Id="rId163" Type="http://schemas.openxmlformats.org/officeDocument/2006/relationships/image" Target="../media/image618.png"/><Relationship Id="rId184" Type="http://schemas.openxmlformats.org/officeDocument/2006/relationships/image" Target="../media/image628.png"/><Relationship Id="rId219" Type="http://schemas.openxmlformats.org/officeDocument/2006/relationships/customXml" Target="../ink/ink711.xml"/><Relationship Id="rId230" Type="http://schemas.openxmlformats.org/officeDocument/2006/relationships/image" Target="../media/image651.png"/><Relationship Id="rId251" Type="http://schemas.openxmlformats.org/officeDocument/2006/relationships/customXml" Target="../ink/ink727.xml"/><Relationship Id="rId25" Type="http://schemas.openxmlformats.org/officeDocument/2006/relationships/image" Target="../media/image550.png"/><Relationship Id="rId46" Type="http://schemas.openxmlformats.org/officeDocument/2006/relationships/customXml" Target="../ink/ink624.xml"/><Relationship Id="rId67" Type="http://schemas.openxmlformats.org/officeDocument/2006/relationships/image" Target="../media/image571.png"/><Relationship Id="rId88" Type="http://schemas.openxmlformats.org/officeDocument/2006/relationships/customXml" Target="../ink/ink645.xml"/><Relationship Id="rId111" Type="http://schemas.openxmlformats.org/officeDocument/2006/relationships/image" Target="../media/image592.png"/><Relationship Id="rId132" Type="http://schemas.openxmlformats.org/officeDocument/2006/relationships/customXml" Target="../ink/ink667.xml"/><Relationship Id="rId153" Type="http://schemas.openxmlformats.org/officeDocument/2006/relationships/image" Target="../media/image613.png"/><Relationship Id="rId174" Type="http://schemas.openxmlformats.org/officeDocument/2006/relationships/customXml" Target="../ink/ink688.xml"/><Relationship Id="rId195" Type="http://schemas.openxmlformats.org/officeDocument/2006/relationships/customXml" Target="../ink/ink699.xml"/><Relationship Id="rId209" Type="http://schemas.openxmlformats.org/officeDocument/2006/relationships/customXml" Target="../ink/ink706.xml"/><Relationship Id="rId220" Type="http://schemas.openxmlformats.org/officeDocument/2006/relationships/image" Target="../media/image646.png"/><Relationship Id="rId241" Type="http://schemas.openxmlformats.org/officeDocument/2006/relationships/customXml" Target="../ink/ink722.xml"/><Relationship Id="rId15" Type="http://schemas.openxmlformats.org/officeDocument/2006/relationships/image" Target="../media/image545.png"/><Relationship Id="rId36" Type="http://schemas.openxmlformats.org/officeDocument/2006/relationships/customXml" Target="../ink/ink619.xml"/><Relationship Id="rId57" Type="http://schemas.openxmlformats.org/officeDocument/2006/relationships/image" Target="../media/image566.png"/><Relationship Id="rId262" Type="http://schemas.openxmlformats.org/officeDocument/2006/relationships/image" Target="../media/image667.png"/><Relationship Id="rId78" Type="http://schemas.openxmlformats.org/officeDocument/2006/relationships/customXml" Target="../ink/ink640.xml"/><Relationship Id="rId99" Type="http://schemas.openxmlformats.org/officeDocument/2006/relationships/image" Target="../media/image587.png"/><Relationship Id="rId101" Type="http://schemas.openxmlformats.org/officeDocument/2006/relationships/image" Target="../media/image588.png"/><Relationship Id="rId122" Type="http://schemas.openxmlformats.org/officeDocument/2006/relationships/customXml" Target="../ink/ink662.xml"/><Relationship Id="rId143" Type="http://schemas.openxmlformats.org/officeDocument/2006/relationships/image" Target="../media/image608.png"/><Relationship Id="rId164" Type="http://schemas.openxmlformats.org/officeDocument/2006/relationships/customXml" Target="../ink/ink683.xml"/><Relationship Id="rId185" Type="http://schemas.openxmlformats.org/officeDocument/2006/relationships/customXml" Target="../ink/ink694.xml"/><Relationship Id="rId9" Type="http://schemas.openxmlformats.org/officeDocument/2006/relationships/image" Target="../media/image542.png"/><Relationship Id="rId210" Type="http://schemas.openxmlformats.org/officeDocument/2006/relationships/image" Target="../media/image641.png"/><Relationship Id="rId26" Type="http://schemas.openxmlformats.org/officeDocument/2006/relationships/customXml" Target="../ink/ink614.xml"/><Relationship Id="rId231" Type="http://schemas.openxmlformats.org/officeDocument/2006/relationships/customXml" Target="../ink/ink717.xml"/><Relationship Id="rId252" Type="http://schemas.openxmlformats.org/officeDocument/2006/relationships/image" Target="../media/image662.png"/><Relationship Id="rId47" Type="http://schemas.openxmlformats.org/officeDocument/2006/relationships/image" Target="../media/image561.png"/><Relationship Id="rId68" Type="http://schemas.openxmlformats.org/officeDocument/2006/relationships/customXml" Target="../ink/ink635.xml"/><Relationship Id="rId89" Type="http://schemas.openxmlformats.org/officeDocument/2006/relationships/image" Target="../media/image582.png"/><Relationship Id="rId112" Type="http://schemas.openxmlformats.org/officeDocument/2006/relationships/customXml" Target="../ink/ink657.xml"/><Relationship Id="rId133" Type="http://schemas.openxmlformats.org/officeDocument/2006/relationships/image" Target="../media/image603.png"/><Relationship Id="rId154" Type="http://schemas.openxmlformats.org/officeDocument/2006/relationships/customXml" Target="../ink/ink678.xml"/><Relationship Id="rId175" Type="http://schemas.openxmlformats.org/officeDocument/2006/relationships/image" Target="../media/image624.png"/><Relationship Id="rId196" Type="http://schemas.openxmlformats.org/officeDocument/2006/relationships/image" Target="../media/image634.png"/><Relationship Id="rId200" Type="http://schemas.openxmlformats.org/officeDocument/2006/relationships/image" Target="../media/image636.png"/><Relationship Id="rId16" Type="http://schemas.openxmlformats.org/officeDocument/2006/relationships/customXml" Target="../ink/ink609.xml"/><Relationship Id="rId221" Type="http://schemas.openxmlformats.org/officeDocument/2006/relationships/customXml" Target="../ink/ink712.xml"/><Relationship Id="rId242" Type="http://schemas.openxmlformats.org/officeDocument/2006/relationships/image" Target="../media/image657.png"/><Relationship Id="rId37" Type="http://schemas.openxmlformats.org/officeDocument/2006/relationships/image" Target="../media/image556.png"/><Relationship Id="rId58" Type="http://schemas.openxmlformats.org/officeDocument/2006/relationships/customXml" Target="../ink/ink630.xml"/><Relationship Id="rId79" Type="http://schemas.openxmlformats.org/officeDocument/2006/relationships/image" Target="../media/image577.png"/><Relationship Id="rId102" Type="http://schemas.openxmlformats.org/officeDocument/2006/relationships/customXml" Target="../ink/ink652.xml"/><Relationship Id="rId123" Type="http://schemas.openxmlformats.org/officeDocument/2006/relationships/image" Target="../media/image598.png"/><Relationship Id="rId144" Type="http://schemas.openxmlformats.org/officeDocument/2006/relationships/customXml" Target="../ink/ink673.xml"/><Relationship Id="rId90" Type="http://schemas.openxmlformats.org/officeDocument/2006/relationships/customXml" Target="../ink/ink646.xml"/><Relationship Id="rId165" Type="http://schemas.openxmlformats.org/officeDocument/2006/relationships/image" Target="../media/image619.png"/><Relationship Id="rId186" Type="http://schemas.openxmlformats.org/officeDocument/2006/relationships/image" Target="../media/image629.png"/><Relationship Id="rId211" Type="http://schemas.openxmlformats.org/officeDocument/2006/relationships/customXml" Target="../ink/ink707.xml"/><Relationship Id="rId232" Type="http://schemas.openxmlformats.org/officeDocument/2006/relationships/image" Target="../media/image652.png"/><Relationship Id="rId253" Type="http://schemas.openxmlformats.org/officeDocument/2006/relationships/customXml" Target="../ink/ink728.xml"/><Relationship Id="rId27" Type="http://schemas.openxmlformats.org/officeDocument/2006/relationships/image" Target="../media/image551.png"/><Relationship Id="rId48" Type="http://schemas.openxmlformats.org/officeDocument/2006/relationships/customXml" Target="../ink/ink625.xml"/><Relationship Id="rId69" Type="http://schemas.openxmlformats.org/officeDocument/2006/relationships/image" Target="../media/image572.png"/><Relationship Id="rId113" Type="http://schemas.openxmlformats.org/officeDocument/2006/relationships/image" Target="../media/image593.png"/><Relationship Id="rId134" Type="http://schemas.openxmlformats.org/officeDocument/2006/relationships/customXml" Target="../ink/ink668.xml"/><Relationship Id="rId80" Type="http://schemas.openxmlformats.org/officeDocument/2006/relationships/customXml" Target="../ink/ink641.xml"/><Relationship Id="rId155" Type="http://schemas.openxmlformats.org/officeDocument/2006/relationships/image" Target="../media/image614.png"/><Relationship Id="rId176" Type="http://schemas.openxmlformats.org/officeDocument/2006/relationships/customXml" Target="../ink/ink689.xml"/><Relationship Id="rId197" Type="http://schemas.openxmlformats.org/officeDocument/2006/relationships/customXml" Target="../ink/ink700.xml"/><Relationship Id="rId201" Type="http://schemas.openxmlformats.org/officeDocument/2006/relationships/customXml" Target="../ink/ink702.xml"/><Relationship Id="rId222" Type="http://schemas.openxmlformats.org/officeDocument/2006/relationships/image" Target="../media/image647.png"/><Relationship Id="rId243" Type="http://schemas.openxmlformats.org/officeDocument/2006/relationships/customXml" Target="../ink/ink723.xml"/><Relationship Id="rId17" Type="http://schemas.openxmlformats.org/officeDocument/2006/relationships/image" Target="../media/image546.png"/><Relationship Id="rId38" Type="http://schemas.openxmlformats.org/officeDocument/2006/relationships/customXml" Target="../ink/ink620.xml"/><Relationship Id="rId59" Type="http://schemas.openxmlformats.org/officeDocument/2006/relationships/image" Target="../media/image567.png"/><Relationship Id="rId103" Type="http://schemas.openxmlformats.org/officeDocument/2006/relationships/image" Target="../media/image589.png"/><Relationship Id="rId124" Type="http://schemas.openxmlformats.org/officeDocument/2006/relationships/customXml" Target="../ink/ink663.xml"/><Relationship Id="rId70" Type="http://schemas.openxmlformats.org/officeDocument/2006/relationships/customXml" Target="../ink/ink636.xml"/><Relationship Id="rId91" Type="http://schemas.openxmlformats.org/officeDocument/2006/relationships/image" Target="../media/image583.png"/><Relationship Id="rId145" Type="http://schemas.openxmlformats.org/officeDocument/2006/relationships/image" Target="../media/image609.png"/><Relationship Id="rId166" Type="http://schemas.openxmlformats.org/officeDocument/2006/relationships/customXml" Target="../ink/ink684.xml"/><Relationship Id="rId187" Type="http://schemas.openxmlformats.org/officeDocument/2006/relationships/customXml" Target="../ink/ink695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642.png"/><Relationship Id="rId233" Type="http://schemas.openxmlformats.org/officeDocument/2006/relationships/customXml" Target="../ink/ink718.xml"/><Relationship Id="rId254" Type="http://schemas.openxmlformats.org/officeDocument/2006/relationships/image" Target="../media/image663.png"/><Relationship Id="rId28" Type="http://schemas.openxmlformats.org/officeDocument/2006/relationships/customXml" Target="../ink/ink615.xml"/><Relationship Id="rId49" Type="http://schemas.openxmlformats.org/officeDocument/2006/relationships/image" Target="../media/image562.png"/><Relationship Id="rId114" Type="http://schemas.openxmlformats.org/officeDocument/2006/relationships/customXml" Target="../ink/ink658.xml"/><Relationship Id="rId60" Type="http://schemas.openxmlformats.org/officeDocument/2006/relationships/customXml" Target="../ink/ink631.xml"/><Relationship Id="rId81" Type="http://schemas.openxmlformats.org/officeDocument/2006/relationships/image" Target="../media/image578.png"/><Relationship Id="rId135" Type="http://schemas.openxmlformats.org/officeDocument/2006/relationships/image" Target="../media/image604.png"/><Relationship Id="rId156" Type="http://schemas.openxmlformats.org/officeDocument/2006/relationships/customXml" Target="../ink/ink679.xml"/><Relationship Id="rId177" Type="http://schemas.openxmlformats.org/officeDocument/2006/relationships/customXml" Target="../ink/ink690.xml"/><Relationship Id="rId198" Type="http://schemas.openxmlformats.org/officeDocument/2006/relationships/image" Target="../media/image635.png"/><Relationship Id="rId202" Type="http://schemas.openxmlformats.org/officeDocument/2006/relationships/image" Target="../media/image637.png"/><Relationship Id="rId223" Type="http://schemas.openxmlformats.org/officeDocument/2006/relationships/customXml" Target="../ink/ink713.xml"/><Relationship Id="rId244" Type="http://schemas.openxmlformats.org/officeDocument/2006/relationships/image" Target="../media/image658.png"/><Relationship Id="rId18" Type="http://schemas.openxmlformats.org/officeDocument/2006/relationships/customXml" Target="../ink/ink610.xml"/><Relationship Id="rId39" Type="http://schemas.openxmlformats.org/officeDocument/2006/relationships/image" Target="../media/image557.png"/><Relationship Id="rId50" Type="http://schemas.openxmlformats.org/officeDocument/2006/relationships/customXml" Target="../ink/ink626.xml"/><Relationship Id="rId104" Type="http://schemas.openxmlformats.org/officeDocument/2006/relationships/customXml" Target="../ink/ink653.xml"/><Relationship Id="rId125" Type="http://schemas.openxmlformats.org/officeDocument/2006/relationships/image" Target="../media/image599.png"/><Relationship Id="rId146" Type="http://schemas.openxmlformats.org/officeDocument/2006/relationships/customXml" Target="../ink/ink674.xml"/><Relationship Id="rId167" Type="http://schemas.openxmlformats.org/officeDocument/2006/relationships/image" Target="../media/image620.png"/><Relationship Id="rId188" Type="http://schemas.openxmlformats.org/officeDocument/2006/relationships/image" Target="../media/image630.png"/><Relationship Id="rId71" Type="http://schemas.openxmlformats.org/officeDocument/2006/relationships/image" Target="../media/image573.png"/><Relationship Id="rId92" Type="http://schemas.openxmlformats.org/officeDocument/2006/relationships/customXml" Target="../ink/ink647.xml"/><Relationship Id="rId213" Type="http://schemas.openxmlformats.org/officeDocument/2006/relationships/customXml" Target="../ink/ink708.xml"/><Relationship Id="rId234" Type="http://schemas.openxmlformats.org/officeDocument/2006/relationships/image" Target="../media/image653.png"/><Relationship Id="rId2" Type="http://schemas.openxmlformats.org/officeDocument/2006/relationships/customXml" Target="../ink/ink602.xml"/><Relationship Id="rId29" Type="http://schemas.openxmlformats.org/officeDocument/2006/relationships/image" Target="../media/image552.png"/><Relationship Id="rId255" Type="http://schemas.openxmlformats.org/officeDocument/2006/relationships/customXml" Target="../ink/ink729.xml"/><Relationship Id="rId40" Type="http://schemas.openxmlformats.org/officeDocument/2006/relationships/customXml" Target="../ink/ink621.xml"/><Relationship Id="rId115" Type="http://schemas.openxmlformats.org/officeDocument/2006/relationships/image" Target="../media/image594.png"/><Relationship Id="rId136" Type="http://schemas.openxmlformats.org/officeDocument/2006/relationships/customXml" Target="../ink/ink669.xml"/><Relationship Id="rId157" Type="http://schemas.openxmlformats.org/officeDocument/2006/relationships/image" Target="../media/image615.png"/><Relationship Id="rId178" Type="http://schemas.openxmlformats.org/officeDocument/2006/relationships/image" Target="../media/image625.png"/><Relationship Id="rId61" Type="http://schemas.openxmlformats.org/officeDocument/2006/relationships/image" Target="../media/image568.png"/><Relationship Id="rId82" Type="http://schemas.openxmlformats.org/officeDocument/2006/relationships/customXml" Target="../ink/ink642.xml"/><Relationship Id="rId199" Type="http://schemas.openxmlformats.org/officeDocument/2006/relationships/customXml" Target="../ink/ink701.xml"/><Relationship Id="rId203" Type="http://schemas.openxmlformats.org/officeDocument/2006/relationships/customXml" Target="../ink/ink703.xml"/><Relationship Id="rId19" Type="http://schemas.openxmlformats.org/officeDocument/2006/relationships/image" Target="../media/image547.png"/><Relationship Id="rId224" Type="http://schemas.openxmlformats.org/officeDocument/2006/relationships/image" Target="../media/image648.png"/><Relationship Id="rId245" Type="http://schemas.openxmlformats.org/officeDocument/2006/relationships/customXml" Target="../ink/ink724.xml"/><Relationship Id="rId30" Type="http://schemas.openxmlformats.org/officeDocument/2006/relationships/customXml" Target="../ink/ink616.xml"/><Relationship Id="rId105" Type="http://schemas.openxmlformats.org/officeDocument/2006/relationships/image" Target="../media/image590.png"/><Relationship Id="rId126" Type="http://schemas.openxmlformats.org/officeDocument/2006/relationships/customXml" Target="../ink/ink664.xml"/><Relationship Id="rId147" Type="http://schemas.openxmlformats.org/officeDocument/2006/relationships/image" Target="../media/image610.png"/><Relationship Id="rId168" Type="http://schemas.openxmlformats.org/officeDocument/2006/relationships/customXml" Target="../ink/ink685.xml"/><Relationship Id="rId51" Type="http://schemas.openxmlformats.org/officeDocument/2006/relationships/image" Target="../media/image563.png"/><Relationship Id="rId72" Type="http://schemas.openxmlformats.org/officeDocument/2006/relationships/customXml" Target="../ink/ink637.xml"/><Relationship Id="rId93" Type="http://schemas.openxmlformats.org/officeDocument/2006/relationships/image" Target="../media/image584.png"/><Relationship Id="rId189" Type="http://schemas.openxmlformats.org/officeDocument/2006/relationships/customXml" Target="../ink/ink696.xml"/><Relationship Id="rId3" Type="http://schemas.openxmlformats.org/officeDocument/2006/relationships/image" Target="../media/image539.png"/><Relationship Id="rId214" Type="http://schemas.openxmlformats.org/officeDocument/2006/relationships/image" Target="../media/image643.png"/><Relationship Id="rId235" Type="http://schemas.openxmlformats.org/officeDocument/2006/relationships/customXml" Target="../ink/ink719.xml"/><Relationship Id="rId256" Type="http://schemas.openxmlformats.org/officeDocument/2006/relationships/image" Target="../media/image664.png"/><Relationship Id="rId116" Type="http://schemas.openxmlformats.org/officeDocument/2006/relationships/customXml" Target="../ink/ink659.xml"/><Relationship Id="rId137" Type="http://schemas.openxmlformats.org/officeDocument/2006/relationships/image" Target="../media/image605.png"/><Relationship Id="rId158" Type="http://schemas.openxmlformats.org/officeDocument/2006/relationships/customXml" Target="../ink/ink680.xml"/><Relationship Id="rId20" Type="http://schemas.openxmlformats.org/officeDocument/2006/relationships/customXml" Target="../ink/ink611.xml"/><Relationship Id="rId41" Type="http://schemas.openxmlformats.org/officeDocument/2006/relationships/image" Target="../media/image558.png"/><Relationship Id="rId62" Type="http://schemas.openxmlformats.org/officeDocument/2006/relationships/customXml" Target="../ink/ink632.xml"/><Relationship Id="rId83" Type="http://schemas.openxmlformats.org/officeDocument/2006/relationships/image" Target="../media/image579.png"/><Relationship Id="rId179" Type="http://schemas.openxmlformats.org/officeDocument/2006/relationships/customXml" Target="../ink/ink691.xml"/><Relationship Id="rId190" Type="http://schemas.openxmlformats.org/officeDocument/2006/relationships/image" Target="../media/image631.png"/><Relationship Id="rId204" Type="http://schemas.openxmlformats.org/officeDocument/2006/relationships/image" Target="../media/image638.png"/><Relationship Id="rId225" Type="http://schemas.openxmlformats.org/officeDocument/2006/relationships/customXml" Target="../ink/ink714.xml"/><Relationship Id="rId246" Type="http://schemas.openxmlformats.org/officeDocument/2006/relationships/image" Target="../media/image659.png"/><Relationship Id="rId106" Type="http://schemas.openxmlformats.org/officeDocument/2006/relationships/customXml" Target="../ink/ink654.xml"/><Relationship Id="rId127" Type="http://schemas.openxmlformats.org/officeDocument/2006/relationships/image" Target="../media/image600.png"/><Relationship Id="rId10" Type="http://schemas.openxmlformats.org/officeDocument/2006/relationships/customXml" Target="../ink/ink606.xml"/><Relationship Id="rId31" Type="http://schemas.openxmlformats.org/officeDocument/2006/relationships/image" Target="../media/image553.png"/><Relationship Id="rId52" Type="http://schemas.openxmlformats.org/officeDocument/2006/relationships/customXml" Target="../ink/ink627.xml"/><Relationship Id="rId73" Type="http://schemas.openxmlformats.org/officeDocument/2006/relationships/image" Target="../media/image574.png"/><Relationship Id="rId94" Type="http://schemas.openxmlformats.org/officeDocument/2006/relationships/customXml" Target="../ink/ink648.xml"/><Relationship Id="rId148" Type="http://schemas.openxmlformats.org/officeDocument/2006/relationships/customXml" Target="../ink/ink675.xml"/><Relationship Id="rId169" Type="http://schemas.openxmlformats.org/officeDocument/2006/relationships/image" Target="../media/image621.png"/><Relationship Id="rId4" Type="http://schemas.openxmlformats.org/officeDocument/2006/relationships/customXml" Target="../ink/ink603.xml"/><Relationship Id="rId180" Type="http://schemas.openxmlformats.org/officeDocument/2006/relationships/image" Target="../media/image626.png"/><Relationship Id="rId215" Type="http://schemas.openxmlformats.org/officeDocument/2006/relationships/customXml" Target="../ink/ink709.xml"/><Relationship Id="rId236" Type="http://schemas.openxmlformats.org/officeDocument/2006/relationships/image" Target="../media/image654.png"/><Relationship Id="rId257" Type="http://schemas.openxmlformats.org/officeDocument/2006/relationships/customXml" Target="../ink/ink730.xml"/><Relationship Id="rId42" Type="http://schemas.openxmlformats.org/officeDocument/2006/relationships/customXml" Target="../ink/ink622.xml"/><Relationship Id="rId84" Type="http://schemas.openxmlformats.org/officeDocument/2006/relationships/customXml" Target="../ink/ink643.xml"/><Relationship Id="rId138" Type="http://schemas.openxmlformats.org/officeDocument/2006/relationships/customXml" Target="../ink/ink6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B7B-96FD-1CB5-7CEF-F7E280CCE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Introduction to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8EA36-5E2C-EFFB-8AD9-478B9117C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4283385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F2C3-36B0-1309-F42E-8540427F7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4BA2E-88D5-C964-5B47-EA6A8B341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809420"/>
          </a:xfrm>
        </p:spPr>
        <p:txBody>
          <a:bodyPr>
            <a:normAutofit/>
          </a:bodyPr>
          <a:lstStyle/>
          <a:p>
            <a:r>
              <a:rPr lang="en-US" sz="2000" dirty="0"/>
              <a:t>If the number of nodes in a binary tree is </a:t>
            </a:r>
            <a:r>
              <a:rPr lang="en-US" sz="2000" i="1" dirty="0"/>
              <a:t>n</a:t>
            </a:r>
            <a:r>
              <a:rPr lang="en-US" sz="2000" dirty="0"/>
              <a:t>, then the number of edges of that tree is </a:t>
            </a:r>
            <a:r>
              <a:rPr lang="en-US" sz="2000" i="1" dirty="0"/>
              <a:t>n-1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1EBA9B-F0F7-D39A-CCA6-7C1BE52EBCC5}"/>
              </a:ext>
            </a:extLst>
          </p:cNvPr>
          <p:cNvSpPr txBox="1">
            <a:spLocks/>
          </p:cNvSpPr>
          <p:nvPr/>
        </p:nvSpPr>
        <p:spPr>
          <a:xfrm>
            <a:off x="838200" y="2230336"/>
            <a:ext cx="10515600" cy="476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maximum number of nodes in a binary tree of height </a:t>
            </a:r>
            <a:r>
              <a:rPr lang="en-US" sz="2000" i="1" dirty="0"/>
              <a:t>h</a:t>
            </a:r>
            <a:r>
              <a:rPr lang="en-US" sz="2000" dirty="0"/>
              <a:t>, is 2</a:t>
            </a:r>
            <a:r>
              <a:rPr lang="en-US" sz="2000" baseline="30000" dirty="0"/>
              <a:t>h+1 </a:t>
            </a:r>
            <a:r>
              <a:rPr lang="en-US" sz="2000" dirty="0"/>
              <a:t>- 1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0CAB918-6DC0-EAC7-DDA3-B690D032F49D}"/>
              </a:ext>
            </a:extLst>
          </p:cNvPr>
          <p:cNvSpPr txBox="1">
            <a:spLocks/>
          </p:cNvSpPr>
          <p:nvPr/>
        </p:nvSpPr>
        <p:spPr>
          <a:xfrm>
            <a:off x="838200" y="2635046"/>
            <a:ext cx="10515600" cy="481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maximum number of nodes in a level is 2</a:t>
            </a:r>
            <a:r>
              <a:rPr lang="en-US" sz="2000" baseline="30000" dirty="0"/>
              <a:t>level</a:t>
            </a:r>
            <a:endParaRPr lang="en-US" sz="2000" dirty="0"/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F78A3D42-7C94-EACB-EEF3-51BD2FECDBE7}"/>
              </a:ext>
            </a:extLst>
          </p:cNvPr>
          <p:cNvGrpSpPr/>
          <p:nvPr/>
        </p:nvGrpSpPr>
        <p:grpSpPr>
          <a:xfrm>
            <a:off x="485930" y="3442548"/>
            <a:ext cx="141840" cy="402480"/>
            <a:chOff x="485930" y="3442548"/>
            <a:chExt cx="141840" cy="40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D1D9660-F242-7180-BDFF-F1C2F8106C97}"/>
                    </a:ext>
                  </a:extLst>
                </p14:cNvPr>
                <p14:cNvContentPartPr/>
                <p14:nvPr/>
              </p14:nvContentPartPr>
              <p14:xfrm>
                <a:off x="485930" y="3501588"/>
                <a:ext cx="17280" cy="144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D1D9660-F242-7180-BDFF-F1C2F8106C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7930" y="3483948"/>
                  <a:ext cx="52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51A3EDF-9B73-6996-895A-660C6ADDDA62}"/>
                    </a:ext>
                  </a:extLst>
                </p14:cNvPr>
                <p14:cNvContentPartPr/>
                <p14:nvPr/>
              </p14:nvContentPartPr>
              <p14:xfrm>
                <a:off x="506090" y="3442548"/>
                <a:ext cx="121680" cy="4024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51A3EDF-9B73-6996-895A-660C6ADDDA6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8090" y="3424548"/>
                  <a:ext cx="15732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134462A-C4D3-55B9-49A0-F185364AF972}"/>
                  </a:ext>
                </a:extLst>
              </p14:cNvPr>
              <p14:cNvContentPartPr/>
              <p14:nvPr/>
            </p14:nvContentPartPr>
            <p14:xfrm>
              <a:off x="5346290" y="2172468"/>
              <a:ext cx="194400" cy="36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134462A-C4D3-55B9-49A0-F185364AF97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28650" y="2154468"/>
                <a:ext cx="2300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2FC6D2AA-CB8E-5EA5-F96E-7B691FBFB928}"/>
                  </a:ext>
                </a:extLst>
              </p14:cNvPr>
              <p14:cNvContentPartPr/>
              <p14:nvPr/>
            </p14:nvContentPartPr>
            <p14:xfrm>
              <a:off x="9761690" y="2204868"/>
              <a:ext cx="633960" cy="673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2FC6D2AA-CB8E-5EA5-F96E-7B691FBFB92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44050" y="2187228"/>
                <a:ext cx="669600" cy="102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47A9AC0D-6868-DCF7-ADE3-A775FB09422C}"/>
              </a:ext>
            </a:extLst>
          </p:cNvPr>
          <p:cNvGrpSpPr/>
          <p:nvPr/>
        </p:nvGrpSpPr>
        <p:grpSpPr>
          <a:xfrm>
            <a:off x="1154090" y="3413748"/>
            <a:ext cx="5286600" cy="2371680"/>
            <a:chOff x="1154090" y="3413748"/>
            <a:chExt cx="5286600" cy="237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3626B3F-FCD6-699A-82F1-A179D2D9452B}"/>
                    </a:ext>
                  </a:extLst>
                </p14:cNvPr>
                <p14:cNvContentPartPr/>
                <p14:nvPr/>
              </p14:nvContentPartPr>
              <p14:xfrm>
                <a:off x="1461890" y="3556668"/>
                <a:ext cx="460440" cy="3787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3626B3F-FCD6-699A-82F1-A179D2D9452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4250" y="3539028"/>
                  <a:ext cx="49608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CC6452A-02AF-2C35-FF53-44F635B167B3}"/>
                    </a:ext>
                  </a:extLst>
                </p14:cNvPr>
                <p14:cNvContentPartPr/>
                <p14:nvPr/>
              </p14:nvContentPartPr>
              <p14:xfrm>
                <a:off x="1452530" y="3996228"/>
                <a:ext cx="185760" cy="3326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CC6452A-02AF-2C35-FF53-44F635B167B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34890" y="3978228"/>
                  <a:ext cx="2214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D05B6C9-06CB-9C04-B885-5D4864387792}"/>
                    </a:ext>
                  </a:extLst>
                </p14:cNvPr>
                <p14:cNvContentPartPr/>
                <p14:nvPr/>
              </p14:nvContentPartPr>
              <p14:xfrm>
                <a:off x="1154090" y="4377108"/>
                <a:ext cx="379440" cy="3488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D05B6C9-06CB-9C04-B885-5D48643877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6450" y="4359468"/>
                  <a:ext cx="41508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80041A7-4F83-DB7F-23EB-522FCB5E223A}"/>
                    </a:ext>
                  </a:extLst>
                </p14:cNvPr>
                <p14:cNvContentPartPr/>
                <p14:nvPr/>
              </p14:nvContentPartPr>
              <p14:xfrm>
                <a:off x="1597250" y="3930348"/>
                <a:ext cx="865440" cy="437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80041A7-4F83-DB7F-23EB-522FCB5E223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79610" y="3912708"/>
                  <a:ext cx="901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0FC3531-2721-850F-659E-9E3C2ED0FD92}"/>
                    </a:ext>
                  </a:extLst>
                </p14:cNvPr>
                <p14:cNvContentPartPr/>
                <p14:nvPr/>
              </p14:nvContentPartPr>
              <p14:xfrm>
                <a:off x="2656730" y="4288548"/>
                <a:ext cx="465840" cy="403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0FC3531-2721-850F-659E-9E3C2ED0FD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39090" y="4270548"/>
                  <a:ext cx="5014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1131CAE-C18B-A4C0-84D8-7FDC17860447}"/>
                    </a:ext>
                  </a:extLst>
                </p14:cNvPr>
                <p14:cNvContentPartPr/>
                <p14:nvPr/>
              </p14:nvContentPartPr>
              <p14:xfrm>
                <a:off x="3015290" y="4602108"/>
                <a:ext cx="801720" cy="477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1131CAE-C18B-A4C0-84D8-7FDC1786044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7290" y="4584468"/>
                  <a:ext cx="8373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C097ED7-B8F8-BF49-6CC1-FBF1AA9C2A14}"/>
                    </a:ext>
                  </a:extLst>
                </p14:cNvPr>
                <p14:cNvContentPartPr/>
                <p14:nvPr/>
              </p14:nvContentPartPr>
              <p14:xfrm>
                <a:off x="3954530" y="5083428"/>
                <a:ext cx="473040" cy="339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C097ED7-B8F8-BF49-6CC1-FBF1AA9C2A1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6890" y="5065788"/>
                  <a:ext cx="5086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F0BED71-1D00-E1FD-498F-49EEA2F8E196}"/>
                    </a:ext>
                  </a:extLst>
                </p14:cNvPr>
                <p14:cNvContentPartPr/>
                <p14:nvPr/>
              </p14:nvContentPartPr>
              <p14:xfrm>
                <a:off x="2712890" y="4679148"/>
                <a:ext cx="282240" cy="723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F0BED71-1D00-E1FD-498F-49EEA2F8E19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94890" y="4661148"/>
                  <a:ext cx="317880" cy="75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0A6F0630-80DD-2156-48D6-29CA13854FFD}"/>
                    </a:ext>
                  </a:extLst>
                </p14:cNvPr>
                <p14:cNvContentPartPr/>
                <p14:nvPr/>
              </p14:nvContentPartPr>
              <p14:xfrm>
                <a:off x="2497610" y="5429388"/>
                <a:ext cx="513360" cy="3560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0A6F0630-80DD-2156-48D6-29CA13854FF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79610" y="5411388"/>
                  <a:ext cx="549000" cy="39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8C8CB8C-19AE-C4F4-ABAD-6CD046D13654}"/>
                    </a:ext>
                  </a:extLst>
                </p14:cNvPr>
                <p14:cNvContentPartPr/>
                <p14:nvPr/>
              </p14:nvContentPartPr>
              <p14:xfrm>
                <a:off x="4323530" y="5384028"/>
                <a:ext cx="775080" cy="3070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8C8CB8C-19AE-C4F4-ABAD-6CD046D136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05890" y="5366388"/>
                  <a:ext cx="8107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3B0F202-6D78-2433-C2B5-AAE560CA7543}"/>
                    </a:ext>
                  </a:extLst>
                </p14:cNvPr>
                <p14:cNvContentPartPr/>
                <p14:nvPr/>
              </p14:nvContentPartPr>
              <p14:xfrm>
                <a:off x="1516610" y="3636588"/>
                <a:ext cx="128880" cy="1965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3B0F202-6D78-2433-C2B5-AAE560CA754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98970" y="3618588"/>
                  <a:ext cx="1645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03052BF-9BDA-44EE-408A-7827147D0F22}"/>
                    </a:ext>
                  </a:extLst>
                </p14:cNvPr>
                <p14:cNvContentPartPr/>
                <p14:nvPr/>
              </p14:nvContentPartPr>
              <p14:xfrm>
                <a:off x="1581770" y="3662508"/>
                <a:ext cx="174240" cy="207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03052BF-9BDA-44EE-408A-7827147D0F2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63770" y="3644508"/>
                  <a:ext cx="209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28BF085-BEF7-4D56-7966-2CDA55D648F8}"/>
                    </a:ext>
                  </a:extLst>
                </p14:cNvPr>
                <p14:cNvContentPartPr/>
                <p14:nvPr/>
              </p14:nvContentPartPr>
              <p14:xfrm>
                <a:off x="1207010" y="4424268"/>
                <a:ext cx="182520" cy="1890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28BF085-BEF7-4D56-7966-2CDA55D648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89370" y="4406628"/>
                  <a:ext cx="2181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3165F3F-7AC3-7CF6-D4E6-A6946448E7F4}"/>
                    </a:ext>
                  </a:extLst>
                </p14:cNvPr>
                <p14:cNvContentPartPr/>
                <p14:nvPr/>
              </p14:nvContentPartPr>
              <p14:xfrm>
                <a:off x="1387010" y="4475388"/>
                <a:ext cx="49680" cy="126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3165F3F-7AC3-7CF6-D4E6-A6946448E7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69370" y="4457748"/>
                  <a:ext cx="85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6118AA8-89C4-019D-2314-57959242E82D}"/>
                    </a:ext>
                  </a:extLst>
                </p14:cNvPr>
                <p14:cNvContentPartPr/>
                <p14:nvPr/>
              </p14:nvContentPartPr>
              <p14:xfrm>
                <a:off x="2623250" y="4415268"/>
                <a:ext cx="259560" cy="1958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6118AA8-89C4-019D-2314-57959242E8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605610" y="4397268"/>
                  <a:ext cx="2952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848CC32A-6905-B17B-E1D2-F9ABA06C2F3E}"/>
                    </a:ext>
                  </a:extLst>
                </p14:cNvPr>
                <p14:cNvContentPartPr/>
                <p14:nvPr/>
              </p14:nvContentPartPr>
              <p14:xfrm>
                <a:off x="2869490" y="4457028"/>
                <a:ext cx="117360" cy="1836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848CC32A-6905-B17B-E1D2-F9ABA06C2F3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51490" y="4439388"/>
                  <a:ext cx="1530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97D2CB6-2271-F724-C774-E39164761C4E}"/>
                    </a:ext>
                  </a:extLst>
                </p14:cNvPr>
                <p14:cNvContentPartPr/>
                <p14:nvPr/>
              </p14:nvContentPartPr>
              <p14:xfrm>
                <a:off x="2520290" y="5465748"/>
                <a:ext cx="230760" cy="185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97D2CB6-2271-F724-C774-E39164761C4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02290" y="5448108"/>
                  <a:ext cx="2664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0488297C-101E-33D1-3FDD-F544474DE98D}"/>
                    </a:ext>
                  </a:extLst>
                </p14:cNvPr>
                <p14:cNvContentPartPr/>
                <p14:nvPr/>
              </p14:nvContentPartPr>
              <p14:xfrm>
                <a:off x="2812610" y="5525868"/>
                <a:ext cx="95400" cy="132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0488297C-101E-33D1-3FDD-F544474DE9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794610" y="5508228"/>
                  <a:ext cx="131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8891788-5B70-ECFB-3D15-F56C978B05EE}"/>
                    </a:ext>
                  </a:extLst>
                </p14:cNvPr>
                <p14:cNvContentPartPr/>
                <p14:nvPr/>
              </p14:nvContentPartPr>
              <p14:xfrm>
                <a:off x="3917090" y="5202948"/>
                <a:ext cx="436680" cy="181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8891788-5B70-ECFB-3D15-F56C978B05E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99090" y="5185308"/>
                  <a:ext cx="47232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C370375-DAFB-F6A4-C7A9-5E24D254C383}"/>
                    </a:ext>
                  </a:extLst>
                </p14:cNvPr>
                <p14:cNvContentPartPr/>
                <p14:nvPr/>
              </p14:nvContentPartPr>
              <p14:xfrm>
                <a:off x="3656810" y="3620028"/>
                <a:ext cx="167040" cy="241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C370375-DAFB-F6A4-C7A9-5E24D254C38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39170" y="3602028"/>
                  <a:ext cx="2026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F7224D8-06D1-C54F-9C09-9B9DCBEEDCC9}"/>
                    </a:ext>
                  </a:extLst>
                </p14:cNvPr>
                <p14:cNvContentPartPr/>
                <p14:nvPr/>
              </p14:nvContentPartPr>
              <p14:xfrm>
                <a:off x="4060730" y="3641268"/>
                <a:ext cx="196560" cy="31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F7224D8-06D1-C54F-9C09-9B9DCBEEDC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42730" y="3623628"/>
                  <a:ext cx="232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2766D3D-5499-7F49-2414-E6F420345701}"/>
                    </a:ext>
                  </a:extLst>
                </p14:cNvPr>
                <p14:cNvContentPartPr/>
                <p14:nvPr/>
              </p14:nvContentPartPr>
              <p14:xfrm>
                <a:off x="4019330" y="3795348"/>
                <a:ext cx="274320" cy="45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2766D3D-5499-7F49-2414-E6F42034570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01690" y="3777708"/>
                  <a:ext cx="3099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AE6EA2A-6B40-0674-7C20-675CB104D88F}"/>
                    </a:ext>
                  </a:extLst>
                </p14:cNvPr>
                <p14:cNvContentPartPr/>
                <p14:nvPr/>
              </p14:nvContentPartPr>
              <p14:xfrm>
                <a:off x="4505330" y="3413748"/>
                <a:ext cx="468360" cy="5097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AE6EA2A-6B40-0674-7C20-675CB104D88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87330" y="3395748"/>
                  <a:ext cx="504000" cy="54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2BD75A5F-ADF7-B165-082C-3295911EE824}"/>
                    </a:ext>
                  </a:extLst>
                </p14:cNvPr>
                <p14:cNvContentPartPr/>
                <p14:nvPr/>
              </p14:nvContentPartPr>
              <p14:xfrm>
                <a:off x="4038770" y="4205388"/>
                <a:ext cx="174600" cy="2019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2BD75A5F-ADF7-B165-082C-3295911EE8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1130" y="4187388"/>
                  <a:ext cx="2102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598F627-017C-7517-7773-ECEA33490191}"/>
                    </a:ext>
                  </a:extLst>
                </p14:cNvPr>
                <p14:cNvContentPartPr/>
                <p14:nvPr/>
              </p14:nvContentPartPr>
              <p14:xfrm>
                <a:off x="4339010" y="4090188"/>
                <a:ext cx="159840" cy="2793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598F627-017C-7517-7773-ECEA334901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21010" y="4072188"/>
                  <a:ext cx="1954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DE296A9-51F5-7B03-701B-4048D19FF68D}"/>
                    </a:ext>
                  </a:extLst>
                </p14:cNvPr>
                <p14:cNvContentPartPr/>
                <p14:nvPr/>
              </p14:nvContentPartPr>
              <p14:xfrm>
                <a:off x="4679210" y="4249668"/>
                <a:ext cx="231840" cy="23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DE296A9-51F5-7B03-701B-4048D19FF6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61570" y="4231668"/>
                  <a:ext cx="267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A776972C-8F94-A60F-DF7F-3E75D6020BBC}"/>
                    </a:ext>
                  </a:extLst>
                </p14:cNvPr>
                <p14:cNvContentPartPr/>
                <p14:nvPr/>
              </p14:nvContentPartPr>
              <p14:xfrm>
                <a:off x="4818530" y="4370988"/>
                <a:ext cx="200880" cy="10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A776972C-8F94-A60F-DF7F-3E75D6020BB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00890" y="4353348"/>
                  <a:ext cx="236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A0D0C73-83B9-B06E-DD52-5C361A2EA5F5}"/>
                    </a:ext>
                  </a:extLst>
                </p14:cNvPr>
                <p14:cNvContentPartPr/>
                <p14:nvPr/>
              </p14:nvContentPartPr>
              <p14:xfrm>
                <a:off x="5311010" y="4135908"/>
                <a:ext cx="360" cy="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A0D0C73-83B9-B06E-DD52-5C361A2EA5F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93010" y="41179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97906A1-1F1B-CF90-5638-15C67520D617}"/>
                    </a:ext>
                  </a:extLst>
                </p14:cNvPr>
                <p14:cNvContentPartPr/>
                <p14:nvPr/>
              </p14:nvContentPartPr>
              <p14:xfrm>
                <a:off x="5405690" y="4186668"/>
                <a:ext cx="177120" cy="1904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97906A1-1F1B-CF90-5638-15C67520D61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388050" y="4169028"/>
                  <a:ext cx="21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4964454-71E9-C31C-0DA5-94DA34D9079D}"/>
                    </a:ext>
                  </a:extLst>
                </p14:cNvPr>
                <p14:cNvContentPartPr/>
                <p14:nvPr/>
              </p14:nvContentPartPr>
              <p14:xfrm>
                <a:off x="5813210" y="4253268"/>
                <a:ext cx="235800" cy="34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4964454-71E9-C31C-0DA5-94DA34D9079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795210" y="4235268"/>
                  <a:ext cx="27144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D354C35-9762-D825-2FEE-0DA952E8723E}"/>
                    </a:ext>
                  </a:extLst>
                </p14:cNvPr>
                <p14:cNvContentPartPr/>
                <p14:nvPr/>
              </p14:nvContentPartPr>
              <p14:xfrm>
                <a:off x="6303890" y="4129788"/>
                <a:ext cx="5760" cy="200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D354C35-9762-D825-2FEE-0DA952E872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285890" y="4112148"/>
                  <a:ext cx="41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F827360-8D27-EBB8-726C-0B46BBA7FEBA}"/>
                    </a:ext>
                  </a:extLst>
                </p14:cNvPr>
                <p14:cNvContentPartPr/>
                <p14:nvPr/>
              </p14:nvContentPartPr>
              <p14:xfrm>
                <a:off x="5467970" y="4548468"/>
                <a:ext cx="209520" cy="1825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F827360-8D27-EBB8-726C-0B46BBA7FE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49970" y="4530828"/>
                  <a:ext cx="245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CA85E04F-BF6D-468A-8BA1-92C1F330BC87}"/>
                    </a:ext>
                  </a:extLst>
                </p14:cNvPr>
                <p14:cNvContentPartPr/>
                <p14:nvPr/>
              </p14:nvContentPartPr>
              <p14:xfrm>
                <a:off x="5841290" y="4644588"/>
                <a:ext cx="299160" cy="442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CA85E04F-BF6D-468A-8BA1-92C1F330BC8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23290" y="4626588"/>
                  <a:ext cx="3348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C00B9DA9-B626-00BA-8235-8E64C5A1EC72}"/>
                    </a:ext>
                  </a:extLst>
                </p14:cNvPr>
                <p14:cNvContentPartPr/>
                <p14:nvPr/>
              </p14:nvContentPartPr>
              <p14:xfrm>
                <a:off x="6370850" y="4552428"/>
                <a:ext cx="69840" cy="2152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C00B9DA9-B626-00BA-8235-8E64C5A1EC7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53210" y="4534428"/>
                  <a:ext cx="105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0603288-70CD-5B72-4196-96158485FC37}"/>
                    </a:ext>
                  </a:extLst>
                </p14:cNvPr>
                <p14:cNvContentPartPr/>
                <p14:nvPr/>
              </p14:nvContentPartPr>
              <p14:xfrm>
                <a:off x="5806370" y="4966788"/>
                <a:ext cx="200160" cy="2426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0603288-70CD-5B72-4196-96158485FC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88730" y="4948788"/>
                  <a:ext cx="23580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FCDC4BB-C6EA-FC89-CDD2-D89EC531F2B4}"/>
                    </a:ext>
                  </a:extLst>
                </p14:cNvPr>
                <p14:cNvContentPartPr/>
                <p14:nvPr/>
              </p14:nvContentPartPr>
              <p14:xfrm>
                <a:off x="1497530" y="4106028"/>
                <a:ext cx="127800" cy="961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FCDC4BB-C6EA-FC89-CDD2-D89EC531F2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79890" y="4088028"/>
                  <a:ext cx="1634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F8751B2-9691-0CF7-2842-60647D78ABD7}"/>
                    </a:ext>
                  </a:extLst>
                </p14:cNvPr>
                <p14:cNvContentPartPr/>
                <p14:nvPr/>
              </p14:nvContentPartPr>
              <p14:xfrm>
                <a:off x="2190530" y="3938628"/>
                <a:ext cx="73080" cy="2214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F8751B2-9691-0CF7-2842-60647D78ABD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72890" y="3920628"/>
                  <a:ext cx="1087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942363D-7FE2-44E7-7D60-FFFF1FFEE783}"/>
                    </a:ext>
                  </a:extLst>
                </p14:cNvPr>
                <p14:cNvContentPartPr/>
                <p14:nvPr/>
              </p14:nvContentPartPr>
              <p14:xfrm>
                <a:off x="2747450" y="5101068"/>
                <a:ext cx="271080" cy="135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942363D-7FE2-44E7-7D60-FFFF1FFEE78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29450" y="5083068"/>
                  <a:ext cx="3067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2A0DA999-AB3E-3452-EC6B-FA0720B95B22}"/>
                    </a:ext>
                  </a:extLst>
                </p14:cNvPr>
                <p14:cNvContentPartPr/>
                <p14:nvPr/>
              </p14:nvContentPartPr>
              <p14:xfrm>
                <a:off x="3460970" y="4751148"/>
                <a:ext cx="129960" cy="302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2A0DA999-AB3E-3452-EC6B-FA0720B95B2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43330" y="4733148"/>
                  <a:ext cx="1656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C55637B-654B-447E-B811-ED603B85D9FC}"/>
                    </a:ext>
                  </a:extLst>
                </p14:cNvPr>
                <p14:cNvContentPartPr/>
                <p14:nvPr/>
              </p14:nvContentPartPr>
              <p14:xfrm>
                <a:off x="4550690" y="5441268"/>
                <a:ext cx="256320" cy="2361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C55637B-654B-447E-B811-ED603B85D9F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533050" y="5423268"/>
                  <a:ext cx="291960" cy="27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6AEB259-6C32-9A8E-C7FB-090C52BC8A1B}"/>
                  </a:ext>
                </a:extLst>
              </p14:cNvPr>
              <p14:cNvContentPartPr/>
              <p14:nvPr/>
            </p14:nvContentPartPr>
            <p14:xfrm>
              <a:off x="930530" y="2138988"/>
              <a:ext cx="360" cy="3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6AEB259-6C32-9A8E-C7FB-090C52BC8A1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12530" y="212098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9158928D-7315-AD52-2CCD-12FE141DE756}"/>
                  </a:ext>
                </a:extLst>
              </p14:cNvPr>
              <p14:cNvContentPartPr/>
              <p14:nvPr/>
            </p14:nvContentPartPr>
            <p14:xfrm>
              <a:off x="669170" y="1750548"/>
              <a:ext cx="849960" cy="2512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9158928D-7315-AD52-2CCD-12FE141DE756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51170" y="1732908"/>
                <a:ext cx="8856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CD562E2A-8652-2D10-776F-400F36914D0C}"/>
                  </a:ext>
                </a:extLst>
              </p14:cNvPr>
              <p14:cNvContentPartPr/>
              <p14:nvPr/>
            </p14:nvContentPartPr>
            <p14:xfrm>
              <a:off x="6314690" y="2586468"/>
              <a:ext cx="646200" cy="748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CD562E2A-8652-2D10-776F-400F36914D0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296690" y="2568828"/>
                <a:ext cx="68184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1E7DD06-C8EA-3AFB-E0B0-3E9888BF8222}"/>
              </a:ext>
            </a:extLst>
          </p:cNvPr>
          <p:cNvGrpSpPr/>
          <p:nvPr/>
        </p:nvGrpSpPr>
        <p:grpSpPr>
          <a:xfrm>
            <a:off x="6676130" y="3248148"/>
            <a:ext cx="3742920" cy="2541240"/>
            <a:chOff x="6676130" y="3248148"/>
            <a:chExt cx="3742920" cy="254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1432FDB-3097-C8D7-9654-1085B0EB93FD}"/>
                    </a:ext>
                  </a:extLst>
                </p14:cNvPr>
                <p14:cNvContentPartPr/>
                <p14:nvPr/>
              </p14:nvContentPartPr>
              <p14:xfrm>
                <a:off x="6676130" y="3248148"/>
                <a:ext cx="117720" cy="3632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1432FDB-3097-C8D7-9654-1085B0EB93F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658130" y="3230148"/>
                  <a:ext cx="153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E5B51BE8-4A6D-22B5-DB63-9CA098CD580D}"/>
                    </a:ext>
                  </a:extLst>
                </p14:cNvPr>
                <p14:cNvContentPartPr/>
                <p14:nvPr/>
              </p14:nvContentPartPr>
              <p14:xfrm>
                <a:off x="6864410" y="3407988"/>
                <a:ext cx="163800" cy="22788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E5B51BE8-4A6D-22B5-DB63-9CA098CD580D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846410" y="3390348"/>
                  <a:ext cx="1994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24F780A-6C5A-8A5A-6DB3-4FE50C76EAC7}"/>
                    </a:ext>
                  </a:extLst>
                </p14:cNvPr>
                <p14:cNvContentPartPr/>
                <p14:nvPr/>
              </p14:nvContentPartPr>
              <p14:xfrm>
                <a:off x="7150610" y="3387828"/>
                <a:ext cx="41040" cy="194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24F780A-6C5A-8A5A-6DB3-4FE50C76EAC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132970" y="3369828"/>
                  <a:ext cx="76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8202080-9DB0-5C5C-A5D0-F793A373BB4D}"/>
                    </a:ext>
                  </a:extLst>
                </p14:cNvPr>
                <p14:cNvContentPartPr/>
                <p14:nvPr/>
              </p14:nvContentPartPr>
              <p14:xfrm>
                <a:off x="7186610" y="3513468"/>
                <a:ext cx="152640" cy="2012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8202080-9DB0-5C5C-A5D0-F793A373BB4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168610" y="3495468"/>
                  <a:ext cx="1882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53BA553-DB51-E83E-E116-27494E749BD1}"/>
                    </a:ext>
                  </a:extLst>
                </p14:cNvPr>
                <p14:cNvContentPartPr/>
                <p14:nvPr/>
              </p14:nvContentPartPr>
              <p14:xfrm>
                <a:off x="7405490" y="3353988"/>
                <a:ext cx="194400" cy="2664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53BA553-DB51-E83E-E116-27494E749BD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387850" y="3335988"/>
                  <a:ext cx="2300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29343CFE-1BCB-3591-1724-5817B398D98A}"/>
                    </a:ext>
                  </a:extLst>
                </p14:cNvPr>
                <p14:cNvContentPartPr/>
                <p14:nvPr/>
              </p14:nvContentPartPr>
              <p14:xfrm>
                <a:off x="7535090" y="3550548"/>
                <a:ext cx="75600" cy="7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29343CFE-1BCB-3591-1724-5817B398D98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517450" y="3532908"/>
                  <a:ext cx="1112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95F1108-467B-383E-2457-5CDEC4C54219}"/>
                    </a:ext>
                  </a:extLst>
                </p14:cNvPr>
                <p14:cNvContentPartPr/>
                <p14:nvPr/>
              </p14:nvContentPartPr>
              <p14:xfrm>
                <a:off x="7909130" y="3384948"/>
                <a:ext cx="241560" cy="3934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95F1108-467B-383E-2457-5CDEC4C5421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891490" y="3367308"/>
                  <a:ext cx="27720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AD4661E2-B2C6-DE09-CE98-EBBF0984F851}"/>
                    </a:ext>
                  </a:extLst>
                </p14:cNvPr>
                <p14:cNvContentPartPr/>
                <p14:nvPr/>
              </p14:nvContentPartPr>
              <p14:xfrm>
                <a:off x="8419970" y="3431028"/>
                <a:ext cx="189360" cy="12924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AD4661E2-B2C6-DE09-CE98-EBBF0984F851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402330" y="3413028"/>
                  <a:ext cx="22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3D3F5181-3584-6E12-21E2-3A54FD968824}"/>
                    </a:ext>
                  </a:extLst>
                </p14:cNvPr>
                <p14:cNvContentPartPr/>
                <p14:nvPr/>
              </p14:nvContentPartPr>
              <p14:xfrm>
                <a:off x="8742170" y="3424908"/>
                <a:ext cx="345240" cy="127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3D3F5181-3584-6E12-21E2-3A54FD96882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724170" y="3406908"/>
                  <a:ext cx="380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9456D81-77DA-74D2-82DF-FDE2C5A96EB5}"/>
                    </a:ext>
                  </a:extLst>
                </p14:cNvPr>
                <p14:cNvContentPartPr/>
                <p14:nvPr/>
              </p14:nvContentPartPr>
              <p14:xfrm>
                <a:off x="9210170" y="3279108"/>
                <a:ext cx="299520" cy="314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9456D81-77DA-74D2-82DF-FDE2C5A96EB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192170" y="3261468"/>
                  <a:ext cx="33516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821689C-1BC2-9DF1-8A72-E10EDB916FE9}"/>
                    </a:ext>
                  </a:extLst>
                </p14:cNvPr>
                <p14:cNvContentPartPr/>
                <p14:nvPr/>
              </p14:nvContentPartPr>
              <p14:xfrm>
                <a:off x="9714170" y="3602028"/>
                <a:ext cx="342000" cy="36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821689C-1BC2-9DF1-8A72-E10EDB916FE9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696530" y="3584388"/>
                  <a:ext cx="3776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7190ED0-94A4-AE9E-1F6D-73D349871722}"/>
                    </a:ext>
                  </a:extLst>
                </p14:cNvPr>
                <p14:cNvContentPartPr/>
                <p14:nvPr/>
              </p14:nvContentPartPr>
              <p14:xfrm>
                <a:off x="10029890" y="3471708"/>
                <a:ext cx="131040" cy="3081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7190ED0-94A4-AE9E-1F6D-73D34987172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0011890" y="3453708"/>
                  <a:ext cx="16668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8956D03-0824-F0DB-D8C8-D665EB0AD3F7}"/>
                    </a:ext>
                  </a:extLst>
                </p14:cNvPr>
                <p14:cNvContentPartPr/>
                <p14:nvPr/>
              </p14:nvContentPartPr>
              <p14:xfrm>
                <a:off x="8628050" y="3646668"/>
                <a:ext cx="594360" cy="33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8956D03-0824-F0DB-D8C8-D665EB0AD3F7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610410" y="3628668"/>
                  <a:ext cx="630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7A71EAC-DB87-B606-1DA3-B44DF1E75BF5}"/>
                    </a:ext>
                  </a:extLst>
                </p14:cNvPr>
                <p14:cNvContentPartPr/>
                <p14:nvPr/>
              </p14:nvContentPartPr>
              <p14:xfrm>
                <a:off x="8662970" y="3823068"/>
                <a:ext cx="567000" cy="446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7A71EAC-DB87-B606-1DA3-B44DF1E75BF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644970" y="3805428"/>
                  <a:ext cx="60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ACB8AD8-BD0B-7D6F-E4D6-DF50171D7488}"/>
                    </a:ext>
                  </a:extLst>
                </p14:cNvPr>
                <p14:cNvContentPartPr/>
                <p14:nvPr/>
              </p14:nvContentPartPr>
              <p14:xfrm>
                <a:off x="8689610" y="5608308"/>
                <a:ext cx="132480" cy="150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ACB8AD8-BD0B-7D6F-E4D6-DF50171D748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71610" y="5590308"/>
                  <a:ext cx="168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23FECE7F-D85E-CFF6-04E8-971EB2664F7D}"/>
                    </a:ext>
                  </a:extLst>
                </p14:cNvPr>
                <p14:cNvContentPartPr/>
                <p14:nvPr/>
              </p14:nvContentPartPr>
              <p14:xfrm>
                <a:off x="8914250" y="5580588"/>
                <a:ext cx="270360" cy="2088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23FECE7F-D85E-CFF6-04E8-971EB2664F7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896250" y="5562948"/>
                  <a:ext cx="306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CE9AA89-1813-E1BA-E5A7-9E2EFE2FA64F}"/>
                    </a:ext>
                  </a:extLst>
                </p14:cNvPr>
                <p14:cNvContentPartPr/>
                <p14:nvPr/>
              </p14:nvContentPartPr>
              <p14:xfrm>
                <a:off x="8084810" y="3914148"/>
                <a:ext cx="285840" cy="2826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CE9AA89-1813-E1BA-E5A7-9E2EFE2FA64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067170" y="3896148"/>
                  <a:ext cx="32148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7648AEA9-3254-07D7-FDD0-DE235515F601}"/>
                    </a:ext>
                  </a:extLst>
                </p14:cNvPr>
                <p14:cNvContentPartPr/>
                <p14:nvPr/>
              </p14:nvContentPartPr>
              <p14:xfrm>
                <a:off x="7951250" y="4225548"/>
                <a:ext cx="207000" cy="2217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7648AEA9-3254-07D7-FDD0-DE235515F601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33610" y="4207548"/>
                  <a:ext cx="242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5D4A425-DA45-6CEE-AD7F-7AB0F05BB029}"/>
                    </a:ext>
                  </a:extLst>
                </p14:cNvPr>
                <p14:cNvContentPartPr/>
                <p14:nvPr/>
              </p14:nvContentPartPr>
              <p14:xfrm>
                <a:off x="7866650" y="4435068"/>
                <a:ext cx="259200" cy="2664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5D4A425-DA45-6CEE-AD7F-7AB0F05BB0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7848650" y="4417428"/>
                  <a:ext cx="2948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D8F56FE-FC40-0EDB-5A0D-866939DD9149}"/>
                    </a:ext>
                  </a:extLst>
                </p14:cNvPr>
                <p14:cNvContentPartPr/>
                <p14:nvPr/>
              </p14:nvContentPartPr>
              <p14:xfrm>
                <a:off x="8255090" y="4331028"/>
                <a:ext cx="177120" cy="290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D8F56FE-FC40-0EDB-5A0D-866939DD914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237450" y="4313388"/>
                  <a:ext cx="2127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B67F4B6F-3892-6BBF-6E6B-7244D4BC192A}"/>
                    </a:ext>
                  </a:extLst>
                </p14:cNvPr>
                <p14:cNvContentPartPr/>
                <p14:nvPr/>
              </p14:nvContentPartPr>
              <p14:xfrm>
                <a:off x="8408810" y="4618668"/>
                <a:ext cx="225720" cy="2156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B67F4B6F-3892-6BBF-6E6B-7244D4BC192A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391170" y="4601028"/>
                  <a:ext cx="2613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1CF902C2-70B7-98A9-2813-9CAA71755A27}"/>
                    </a:ext>
                  </a:extLst>
                </p14:cNvPr>
                <p14:cNvContentPartPr/>
                <p14:nvPr/>
              </p14:nvContentPartPr>
              <p14:xfrm>
                <a:off x="8623730" y="4770588"/>
                <a:ext cx="144000" cy="4694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1CF902C2-70B7-98A9-2813-9CAA71755A27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8606090" y="4752588"/>
                  <a:ext cx="179640" cy="50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BFB0049-B19F-6B06-59D8-6663CB4A5875}"/>
                    </a:ext>
                  </a:extLst>
                </p14:cNvPr>
                <p14:cNvContentPartPr/>
                <p14:nvPr/>
              </p14:nvContentPartPr>
              <p14:xfrm>
                <a:off x="8729570" y="5197188"/>
                <a:ext cx="259200" cy="2138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BFB0049-B19F-6B06-59D8-6663CB4A587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11930" y="5179188"/>
                  <a:ext cx="2948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7663593-0698-2A52-77EB-6BAF97E73D8C}"/>
                    </a:ext>
                  </a:extLst>
                </p14:cNvPr>
                <p14:cNvContentPartPr/>
                <p14:nvPr/>
              </p14:nvContentPartPr>
              <p14:xfrm>
                <a:off x="8081570" y="3989388"/>
                <a:ext cx="241560" cy="1710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7663593-0698-2A52-77EB-6BAF97E73D8C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063930" y="3971748"/>
                  <a:ext cx="277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C5252EC0-8947-2192-6AC7-9FB54B3116A2}"/>
                    </a:ext>
                  </a:extLst>
                </p14:cNvPr>
                <p14:cNvContentPartPr/>
                <p14:nvPr/>
              </p14:nvContentPartPr>
              <p14:xfrm>
                <a:off x="7646690" y="4845108"/>
                <a:ext cx="129600" cy="1944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C5252EC0-8947-2192-6AC7-9FB54B3116A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628690" y="4827468"/>
                  <a:ext cx="165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44FCBACE-046E-529C-50B9-408C6C2E078A}"/>
                    </a:ext>
                  </a:extLst>
                </p14:cNvPr>
                <p14:cNvContentPartPr/>
                <p14:nvPr/>
              </p14:nvContentPartPr>
              <p14:xfrm>
                <a:off x="7876730" y="4915308"/>
                <a:ext cx="61560" cy="161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44FCBACE-046E-529C-50B9-408C6C2E078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858730" y="4897308"/>
                  <a:ext cx="972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D5AF9F0-95AA-B550-C526-1BE1BDD54A75}"/>
                    </a:ext>
                  </a:extLst>
                </p14:cNvPr>
                <p14:cNvContentPartPr/>
                <p14:nvPr/>
              </p14:nvContentPartPr>
              <p14:xfrm>
                <a:off x="8143850" y="4225908"/>
                <a:ext cx="4680" cy="3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D5AF9F0-95AA-B550-C526-1BE1BDD54A7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126210" y="4208268"/>
                  <a:ext cx="403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EEAD1C8-A176-7E25-B7C2-7053A74A1000}"/>
                    </a:ext>
                  </a:extLst>
                </p14:cNvPr>
                <p14:cNvContentPartPr/>
                <p14:nvPr/>
              </p14:nvContentPartPr>
              <p14:xfrm>
                <a:off x="8143850" y="4209348"/>
                <a:ext cx="19440" cy="20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EEAD1C8-A176-7E25-B7C2-7053A74A1000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126210" y="4191708"/>
                  <a:ext cx="550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F235761E-899A-C580-CADA-9F6CD9C700F0}"/>
                    </a:ext>
                  </a:extLst>
                </p14:cNvPr>
                <p14:cNvContentPartPr/>
                <p14:nvPr/>
              </p14:nvContentPartPr>
              <p14:xfrm>
                <a:off x="8153210" y="4198548"/>
                <a:ext cx="16200" cy="1116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F235761E-899A-C580-CADA-9F6CD9C700F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135570" y="4180908"/>
                  <a:ext cx="518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DBC0C94-90EC-0381-27F5-EE2208A8A8AB}"/>
                    </a:ext>
                  </a:extLst>
                </p14:cNvPr>
                <p14:cNvContentPartPr/>
                <p14:nvPr/>
              </p14:nvContentPartPr>
              <p14:xfrm>
                <a:off x="8131610" y="4034748"/>
                <a:ext cx="164880" cy="164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DBC0C94-90EC-0381-27F5-EE2208A8A8A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113610" y="4016748"/>
                  <a:ext cx="2005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8078314B-2E6B-5C1A-C018-1D43F1A92204}"/>
                    </a:ext>
                  </a:extLst>
                </p14:cNvPr>
                <p14:cNvContentPartPr/>
                <p14:nvPr/>
              </p14:nvContentPartPr>
              <p14:xfrm>
                <a:off x="7890050" y="4200348"/>
                <a:ext cx="276120" cy="2466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8078314B-2E6B-5C1A-C018-1D43F1A9220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872050" y="4182348"/>
                  <a:ext cx="311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5A38F67F-CE41-F16D-6A73-DDB2CD3FF407}"/>
                    </a:ext>
                  </a:extLst>
                </p14:cNvPr>
                <p14:cNvContentPartPr/>
                <p14:nvPr/>
              </p14:nvContentPartPr>
              <p14:xfrm>
                <a:off x="7627970" y="4201428"/>
                <a:ext cx="53640" cy="1555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5A38F67F-CE41-F16D-6A73-DDB2CD3FF40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609970" y="4183428"/>
                  <a:ext cx="892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5DA9322-A38B-0F50-6A3A-7356161E497F}"/>
                    </a:ext>
                  </a:extLst>
                </p14:cNvPr>
                <p14:cNvContentPartPr/>
                <p14:nvPr/>
              </p14:nvContentPartPr>
              <p14:xfrm>
                <a:off x="7611770" y="4358028"/>
                <a:ext cx="181800" cy="349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5DA9322-A38B-0F50-6A3A-7356161E497F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593770" y="4340388"/>
                  <a:ext cx="217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725BDD71-B150-21A6-59E0-77F87C1A3D32}"/>
                    </a:ext>
                  </a:extLst>
                </p14:cNvPr>
                <p14:cNvContentPartPr/>
                <p14:nvPr/>
              </p14:nvContentPartPr>
              <p14:xfrm>
                <a:off x="8202170" y="4173348"/>
                <a:ext cx="186480" cy="4525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725BDD71-B150-21A6-59E0-77F87C1A3D3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184170" y="4155708"/>
                  <a:ext cx="2221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5ADBD522-3808-F5A0-8FC4-EF12D6CF6FF9}"/>
                    </a:ext>
                  </a:extLst>
                </p14:cNvPr>
                <p14:cNvContentPartPr/>
                <p14:nvPr/>
              </p14:nvContentPartPr>
              <p14:xfrm>
                <a:off x="8651810" y="4758348"/>
                <a:ext cx="137160" cy="435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5ADBD522-3808-F5A0-8FC4-EF12D6CF6FF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633810" y="4740708"/>
                  <a:ext cx="17280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8205318-C4AE-95FE-0F1F-0DC9427541B2}"/>
                    </a:ext>
                  </a:extLst>
                </p14:cNvPr>
                <p14:cNvContentPartPr/>
                <p14:nvPr/>
              </p14:nvContentPartPr>
              <p14:xfrm>
                <a:off x="8733890" y="5179908"/>
                <a:ext cx="260640" cy="1879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8205318-C4AE-95FE-0F1F-0DC9427541B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15890" y="5161908"/>
                  <a:ext cx="2962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D04419D8-6A9D-CCE3-4F78-AE3203B2B037}"/>
                    </a:ext>
                  </a:extLst>
                </p14:cNvPr>
                <p14:cNvContentPartPr/>
                <p14:nvPr/>
              </p14:nvContentPartPr>
              <p14:xfrm>
                <a:off x="8446970" y="4305468"/>
                <a:ext cx="79920" cy="1771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D04419D8-6A9D-CCE3-4F78-AE3203B2B03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429330" y="4287828"/>
                  <a:ext cx="1155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63CCE10A-8753-5B2D-3D8A-B791890CE435}"/>
                    </a:ext>
                  </a:extLst>
                </p14:cNvPr>
                <p14:cNvContentPartPr/>
                <p14:nvPr/>
              </p14:nvContentPartPr>
              <p14:xfrm>
                <a:off x="8471090" y="4501668"/>
                <a:ext cx="126720" cy="7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63CCE10A-8753-5B2D-3D8A-B791890CE43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453090" y="4484028"/>
                  <a:ext cx="1623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FB609AC-F782-0C45-B025-9B9D08DFE234}"/>
                    </a:ext>
                  </a:extLst>
                </p14:cNvPr>
                <p14:cNvContentPartPr/>
                <p14:nvPr/>
              </p14:nvContentPartPr>
              <p14:xfrm>
                <a:off x="8932250" y="4853748"/>
                <a:ext cx="198360" cy="1522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FB609AC-F782-0C45-B025-9B9D08DFE23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914610" y="4836108"/>
                  <a:ext cx="2340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8BECB71-6F79-CD13-4CD7-9102A1722455}"/>
                    </a:ext>
                  </a:extLst>
                </p14:cNvPr>
                <p14:cNvContentPartPr/>
                <p14:nvPr/>
              </p14:nvContentPartPr>
              <p14:xfrm>
                <a:off x="8030090" y="3899388"/>
                <a:ext cx="1224720" cy="16686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8BECB71-6F79-CD13-4CD7-9102A172245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012450" y="3881748"/>
                  <a:ext cx="1260360" cy="17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777CAC6E-B76B-B99B-3608-4A01CFA8227B}"/>
                    </a:ext>
                  </a:extLst>
                </p14:cNvPr>
                <p14:cNvContentPartPr/>
                <p14:nvPr/>
              </p14:nvContentPartPr>
              <p14:xfrm>
                <a:off x="9400610" y="4527228"/>
                <a:ext cx="277920" cy="2228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777CAC6E-B76B-B99B-3608-4A01CFA8227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382970" y="4509228"/>
                  <a:ext cx="3135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A519B8AD-5226-EBB1-B7C6-54EFDC1A5384}"/>
                    </a:ext>
                  </a:extLst>
                </p14:cNvPr>
                <p14:cNvContentPartPr/>
                <p14:nvPr/>
              </p14:nvContentPartPr>
              <p14:xfrm>
                <a:off x="8244290" y="4354068"/>
                <a:ext cx="1440" cy="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A519B8AD-5226-EBB1-B7C6-54EFDC1A538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226650" y="4336068"/>
                  <a:ext cx="370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266F40B-70F8-4683-96C0-EE7850239BE7}"/>
                    </a:ext>
                  </a:extLst>
                </p14:cNvPr>
                <p14:cNvContentPartPr/>
                <p14:nvPr/>
              </p14:nvContentPartPr>
              <p14:xfrm>
                <a:off x="8668730" y="4999908"/>
                <a:ext cx="1440" cy="4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266F40B-70F8-4683-96C0-EE7850239BE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651090" y="4981908"/>
                  <a:ext cx="370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F7CF652-33ED-520A-CEF1-A42FE84EAD5F}"/>
                    </a:ext>
                  </a:extLst>
                </p14:cNvPr>
                <p14:cNvContentPartPr/>
                <p14:nvPr/>
              </p14:nvContentPartPr>
              <p14:xfrm>
                <a:off x="8266610" y="4106748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F7CF652-33ED-520A-CEF1-A42FE84EAD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48610" y="40891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30658FB-3266-5891-A2AA-558A62AE9C8E}"/>
                    </a:ext>
                  </a:extLst>
                </p14:cNvPr>
                <p14:cNvContentPartPr/>
                <p14:nvPr/>
              </p14:nvContentPartPr>
              <p14:xfrm>
                <a:off x="8266610" y="4100988"/>
                <a:ext cx="13320" cy="61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30658FB-3266-5891-A2AA-558A62AE9C8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48610" y="4082988"/>
                  <a:ext cx="48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0FC9B42-DCAA-CDDA-2336-A363ACE2CE98}"/>
                    </a:ext>
                  </a:extLst>
                </p14:cNvPr>
                <p14:cNvContentPartPr/>
                <p14:nvPr/>
              </p14:nvContentPartPr>
              <p14:xfrm>
                <a:off x="8290370" y="4063908"/>
                <a:ext cx="6480" cy="252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0FC9B42-DCAA-CDDA-2336-A363ACE2CE9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272730" y="4045908"/>
                  <a:ext cx="42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A0BBA3A-BFCC-AB4B-DCFE-841854F045DB}"/>
                    </a:ext>
                  </a:extLst>
                </p14:cNvPr>
                <p14:cNvContentPartPr/>
                <p14:nvPr/>
              </p14:nvContentPartPr>
              <p14:xfrm>
                <a:off x="6921650" y="3712188"/>
                <a:ext cx="59040" cy="156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A0BBA3A-BFCC-AB4B-DCFE-841854F045D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903650" y="3694188"/>
                  <a:ext cx="9468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ACFD62A-966C-5DC0-24A9-54E9C5AFD963}"/>
                    </a:ext>
                  </a:extLst>
                </p14:cNvPr>
                <p14:cNvContentPartPr/>
                <p14:nvPr/>
              </p14:nvContentPartPr>
              <p14:xfrm>
                <a:off x="7090490" y="3749988"/>
                <a:ext cx="11160" cy="1256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ACFD62A-966C-5DC0-24A9-54E9C5AFD96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072490" y="3731988"/>
                  <a:ext cx="468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7AC7CA4-DF63-3A54-17C6-8775E8502749}"/>
                    </a:ext>
                  </a:extLst>
                </p14:cNvPr>
                <p14:cNvContentPartPr/>
                <p14:nvPr/>
              </p14:nvContentPartPr>
              <p14:xfrm>
                <a:off x="7895450" y="3876708"/>
                <a:ext cx="86760" cy="126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7AC7CA4-DF63-3A54-17C6-8775E85027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877810" y="3859068"/>
                  <a:ext cx="122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A49636D6-F9AA-5123-D54F-DFB776EE8E94}"/>
                    </a:ext>
                  </a:extLst>
                </p14:cNvPr>
                <p14:cNvContentPartPr/>
                <p14:nvPr/>
              </p14:nvContentPartPr>
              <p14:xfrm>
                <a:off x="8038730" y="3872028"/>
                <a:ext cx="61560" cy="12168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A49636D6-F9AA-5123-D54F-DFB776EE8E9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21090" y="3854028"/>
                  <a:ext cx="97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CCCB9719-AC4E-D887-9E1C-65E8272C1583}"/>
                    </a:ext>
                  </a:extLst>
                </p14:cNvPr>
                <p14:cNvContentPartPr/>
                <p14:nvPr/>
              </p14:nvContentPartPr>
              <p14:xfrm>
                <a:off x="9215930" y="4035468"/>
                <a:ext cx="304560" cy="626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CCCB9719-AC4E-D887-9E1C-65E8272C158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198290" y="4017468"/>
                  <a:ext cx="3402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518C9D6-73BF-6C72-67A0-20291E2707DE}"/>
                    </a:ext>
                  </a:extLst>
                </p14:cNvPr>
                <p14:cNvContentPartPr/>
                <p14:nvPr/>
              </p14:nvContentPartPr>
              <p14:xfrm>
                <a:off x="9341930" y="4067508"/>
                <a:ext cx="34920" cy="2829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518C9D6-73BF-6C72-67A0-20291E2707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323930" y="4049868"/>
                  <a:ext cx="70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E02C1BD5-CBA2-194C-00DC-10BEEE1B13C2}"/>
                    </a:ext>
                  </a:extLst>
                </p14:cNvPr>
                <p14:cNvContentPartPr/>
                <p14:nvPr/>
              </p14:nvContentPartPr>
              <p14:xfrm>
                <a:off x="9480530" y="4191708"/>
                <a:ext cx="117360" cy="1278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E02C1BD5-CBA2-194C-00DC-10BEEE1B13C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462530" y="4173708"/>
                  <a:ext cx="1530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82230CF8-05BF-5F7D-AD52-52D2DB080960}"/>
                    </a:ext>
                  </a:extLst>
                </p14:cNvPr>
                <p14:cNvContentPartPr/>
                <p14:nvPr/>
              </p14:nvContentPartPr>
              <p14:xfrm>
                <a:off x="9646490" y="4206828"/>
                <a:ext cx="236880" cy="1681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82230CF8-05BF-5F7D-AD52-52D2DB08096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628490" y="4188828"/>
                  <a:ext cx="2725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EDA6A0C-28A5-EE98-BC7A-8B3DDB64E115}"/>
                    </a:ext>
                  </a:extLst>
                </p14:cNvPr>
                <p14:cNvContentPartPr/>
                <p14:nvPr/>
              </p14:nvContentPartPr>
              <p14:xfrm>
                <a:off x="10093250" y="4282428"/>
                <a:ext cx="325800" cy="2635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EDA6A0C-28A5-EE98-BC7A-8B3DDB64E11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075250" y="4264788"/>
                  <a:ext cx="361440" cy="29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7F4B60B0-C973-8612-8A12-8781C6BACD7B}"/>
                  </a:ext>
                </a:extLst>
              </p14:cNvPr>
              <p14:cNvContentPartPr/>
              <p14:nvPr/>
            </p14:nvContentPartPr>
            <p14:xfrm>
              <a:off x="803090" y="6418668"/>
              <a:ext cx="76320" cy="17172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7F4B60B0-C973-8612-8A12-8781C6BACD7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85090" y="6400668"/>
                <a:ext cx="11196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3" name="Group 342">
            <a:extLst>
              <a:ext uri="{FF2B5EF4-FFF2-40B4-BE49-F238E27FC236}">
                <a16:creationId xmlns:a16="http://schemas.microsoft.com/office/drawing/2014/main" id="{0EC11183-EC4F-AC07-98C7-B7134B404C9C}"/>
              </a:ext>
            </a:extLst>
          </p:cNvPr>
          <p:cNvGrpSpPr/>
          <p:nvPr/>
        </p:nvGrpSpPr>
        <p:grpSpPr>
          <a:xfrm>
            <a:off x="2634050" y="6458988"/>
            <a:ext cx="1384920" cy="99000"/>
            <a:chOff x="2634050" y="6458988"/>
            <a:chExt cx="138492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615F57BA-C16B-D5D3-76F2-F851401456EF}"/>
                    </a:ext>
                  </a:extLst>
                </p14:cNvPr>
                <p14:cNvContentPartPr/>
                <p14:nvPr/>
              </p14:nvContentPartPr>
              <p14:xfrm>
                <a:off x="2634050" y="6458988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615F57BA-C16B-D5D3-76F2-F851401456E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16410" y="64409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8F9DB2A-38CE-33B8-0BDC-157EC5DDF875}"/>
                    </a:ext>
                  </a:extLst>
                </p14:cNvPr>
                <p14:cNvContentPartPr/>
                <p14:nvPr/>
              </p14:nvContentPartPr>
              <p14:xfrm>
                <a:off x="3981890" y="6544308"/>
                <a:ext cx="37080" cy="1368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8F9DB2A-38CE-33B8-0BDC-157EC5DDF87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964250" y="6526668"/>
                  <a:ext cx="727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4B4C4A1A-3119-1C64-B949-97017B9ABE28}"/>
              </a:ext>
            </a:extLst>
          </p:cNvPr>
          <p:cNvGrpSpPr/>
          <p:nvPr/>
        </p:nvGrpSpPr>
        <p:grpSpPr>
          <a:xfrm>
            <a:off x="5514770" y="6107628"/>
            <a:ext cx="3159000" cy="626760"/>
            <a:chOff x="5514770" y="6107628"/>
            <a:chExt cx="315900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DF3CEF7-46E4-48A4-488E-FC47625F01F3}"/>
                    </a:ext>
                  </a:extLst>
                </p14:cNvPr>
                <p14:cNvContentPartPr/>
                <p14:nvPr/>
              </p14:nvContentPartPr>
              <p14:xfrm>
                <a:off x="5514770" y="6443508"/>
                <a:ext cx="368640" cy="298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DF3CEF7-46E4-48A4-488E-FC47625F01F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5497130" y="6425508"/>
                  <a:ext cx="404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B0AE5A69-94EF-7A8B-6455-C2A2AFE91A52}"/>
                    </a:ext>
                  </a:extLst>
                </p14:cNvPr>
                <p14:cNvContentPartPr/>
                <p14:nvPr/>
              </p14:nvContentPartPr>
              <p14:xfrm>
                <a:off x="7609970" y="6107628"/>
                <a:ext cx="117000" cy="388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B0AE5A69-94EF-7A8B-6455-C2A2AFE91A5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591970" y="6089628"/>
                  <a:ext cx="15264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2794864-3CC6-B45C-2706-37A9F43C4527}"/>
                    </a:ext>
                  </a:extLst>
                </p14:cNvPr>
                <p14:cNvContentPartPr/>
                <p14:nvPr/>
              </p14:nvContentPartPr>
              <p14:xfrm>
                <a:off x="7660730" y="6343428"/>
                <a:ext cx="204120" cy="13248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2794864-3CC6-B45C-2706-37A9F43C452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643090" y="6325428"/>
                  <a:ext cx="239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20A3E86C-2833-9FDC-252A-6F6348A082B0}"/>
                    </a:ext>
                  </a:extLst>
                </p14:cNvPr>
                <p14:cNvContentPartPr/>
                <p14:nvPr/>
              </p14:nvContentPartPr>
              <p14:xfrm>
                <a:off x="7887170" y="6203028"/>
                <a:ext cx="786600" cy="53136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20A3E86C-2833-9FDC-252A-6F6348A082B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869530" y="6185028"/>
                  <a:ext cx="822240" cy="56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3FE06E29-2DA2-1BEE-EBE3-0AA79ED56599}"/>
                  </a:ext>
                </a:extLst>
              </p14:cNvPr>
              <p14:cNvContentPartPr/>
              <p14:nvPr/>
            </p14:nvContentPartPr>
            <p14:xfrm>
              <a:off x="1605170" y="2585028"/>
              <a:ext cx="2863800" cy="61200"/>
            </p14:xfrm>
          </p:contentPart>
        </mc:Choice>
        <mc:Fallback xmlns=""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3FE06E29-2DA2-1BEE-EBE3-0AA79ED56599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1587170" y="2567028"/>
                <a:ext cx="289944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4E408CE7-B21B-03C1-5ABF-774B38AE53CD}"/>
                  </a:ext>
                </a:extLst>
              </p14:cNvPr>
              <p14:cNvContentPartPr/>
              <p14:nvPr/>
            </p14:nvContentPartPr>
            <p14:xfrm>
              <a:off x="7366610" y="2167788"/>
              <a:ext cx="1259280" cy="507600"/>
            </p14:xfrm>
          </p:contentPart>
        </mc:Choice>
        <mc:Fallback xmlns=""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4E408CE7-B21B-03C1-5ABF-774B38AE53C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7348610" y="2150148"/>
                <a:ext cx="1294920" cy="5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0" name="Group 409">
            <a:extLst>
              <a:ext uri="{FF2B5EF4-FFF2-40B4-BE49-F238E27FC236}">
                <a16:creationId xmlns:a16="http://schemas.microsoft.com/office/drawing/2014/main" id="{C3EA6C26-AE5C-CF2E-F854-92BB4C782422}"/>
              </a:ext>
            </a:extLst>
          </p:cNvPr>
          <p:cNvGrpSpPr/>
          <p:nvPr/>
        </p:nvGrpSpPr>
        <p:grpSpPr>
          <a:xfrm>
            <a:off x="9034130" y="2354628"/>
            <a:ext cx="2275560" cy="1860480"/>
            <a:chOff x="9034130" y="2354628"/>
            <a:chExt cx="2275560" cy="186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1CC3CC51-3572-48A3-5896-B316FFF13A46}"/>
                    </a:ext>
                  </a:extLst>
                </p14:cNvPr>
                <p14:cNvContentPartPr/>
                <p14:nvPr/>
              </p14:nvContentPartPr>
              <p14:xfrm>
                <a:off x="9034130" y="2664948"/>
                <a:ext cx="417960" cy="3074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1CC3CC51-3572-48A3-5896-B316FFF13A46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9016130" y="2647308"/>
                  <a:ext cx="453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558BF26-357D-C9BC-74DE-C20B75BBA77A}"/>
                    </a:ext>
                  </a:extLst>
                </p14:cNvPr>
                <p14:cNvContentPartPr/>
                <p14:nvPr/>
              </p14:nvContentPartPr>
              <p14:xfrm>
                <a:off x="9274970" y="2354628"/>
                <a:ext cx="134280" cy="2127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558BF26-357D-C9BC-74DE-C20B75BBA77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9256970" y="2336628"/>
                  <a:ext cx="169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7D7CB3AE-EC61-E965-5164-CD0217C3D3BB}"/>
                    </a:ext>
                  </a:extLst>
                </p14:cNvPr>
                <p14:cNvContentPartPr/>
                <p14:nvPr/>
              </p14:nvContentPartPr>
              <p14:xfrm>
                <a:off x="9495650" y="2481348"/>
                <a:ext cx="216360" cy="108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7D7CB3AE-EC61-E965-5164-CD0217C3D3B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9478010" y="2463708"/>
                  <a:ext cx="252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2DCB1D4A-6A6E-7D04-D561-9D1BCD3A0B16}"/>
                    </a:ext>
                  </a:extLst>
                </p14:cNvPr>
                <p14:cNvContentPartPr/>
                <p14:nvPr/>
              </p14:nvContentPartPr>
              <p14:xfrm>
                <a:off x="9589970" y="2411148"/>
                <a:ext cx="33480" cy="1656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2DCB1D4A-6A6E-7D04-D561-9D1BCD3A0B1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572330" y="2393508"/>
                  <a:ext cx="69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7D4411BB-ABA4-859C-5F75-D1FB355681CE}"/>
                    </a:ext>
                  </a:extLst>
                </p14:cNvPr>
                <p14:cNvContentPartPr/>
                <p14:nvPr/>
              </p14:nvContentPartPr>
              <p14:xfrm>
                <a:off x="9799850" y="2359308"/>
                <a:ext cx="13320" cy="1861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7D4411BB-ABA4-859C-5F75-D1FB355681C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782210" y="2341308"/>
                  <a:ext cx="489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93819CD4-315A-4168-A220-17D51A0A0F21}"/>
                    </a:ext>
                  </a:extLst>
                </p14:cNvPr>
                <p14:cNvContentPartPr/>
                <p14:nvPr/>
              </p14:nvContentPartPr>
              <p14:xfrm>
                <a:off x="9855650" y="2811468"/>
                <a:ext cx="207360" cy="648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93819CD4-315A-4168-A220-17D51A0A0F21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838010" y="2793828"/>
                  <a:ext cx="2430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E51BD948-50CA-5590-198D-9B45491E9B44}"/>
                    </a:ext>
                  </a:extLst>
                </p14:cNvPr>
                <p14:cNvContentPartPr/>
                <p14:nvPr/>
              </p14:nvContentPartPr>
              <p14:xfrm>
                <a:off x="10479170" y="2626428"/>
                <a:ext cx="39600" cy="3348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E51BD948-50CA-5590-198D-9B45491E9B4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0461530" y="2608428"/>
                  <a:ext cx="752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2217905-9D13-0C4A-9F02-20F50827D0A1}"/>
                    </a:ext>
                  </a:extLst>
                </p14:cNvPr>
                <p14:cNvContentPartPr/>
                <p14:nvPr/>
              </p14:nvContentPartPr>
              <p14:xfrm>
                <a:off x="9623810" y="3204948"/>
                <a:ext cx="137520" cy="6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2217905-9D13-0C4A-9F02-20F50827D0A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605810" y="3187308"/>
                  <a:ext cx="173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6D2CCB7-A9B6-42AB-5ABF-85E3C365FA9C}"/>
                    </a:ext>
                  </a:extLst>
                </p14:cNvPr>
                <p14:cNvContentPartPr/>
                <p14:nvPr/>
              </p14:nvContentPartPr>
              <p14:xfrm>
                <a:off x="9624170" y="3295668"/>
                <a:ext cx="169920" cy="252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6D2CCB7-A9B6-42AB-5ABF-85E3C365FA9C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606530" y="3278028"/>
                  <a:ext cx="205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452EF22-023F-4783-E546-3FD5FE22AAE4}"/>
                    </a:ext>
                  </a:extLst>
                </p14:cNvPr>
                <p14:cNvContentPartPr/>
                <p14:nvPr/>
              </p14:nvContentPartPr>
              <p14:xfrm>
                <a:off x="9975170" y="3185868"/>
                <a:ext cx="359640" cy="225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452EF22-023F-4783-E546-3FD5FE22AAE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957170" y="3167868"/>
                  <a:ext cx="3952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D6DAD347-C140-678B-1418-137EA9C95C04}"/>
                    </a:ext>
                  </a:extLst>
                </p14:cNvPr>
                <p14:cNvContentPartPr/>
                <p14:nvPr/>
              </p14:nvContentPartPr>
              <p14:xfrm>
                <a:off x="10257770" y="3076788"/>
                <a:ext cx="121320" cy="590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D6DAD347-C140-678B-1418-137EA9C95C04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239770" y="3059148"/>
                  <a:ext cx="1569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1839B1C6-F731-9636-DF83-F313E5C5F4CE}"/>
                    </a:ext>
                  </a:extLst>
                </p14:cNvPr>
                <p14:cNvContentPartPr/>
                <p14:nvPr/>
              </p14:nvContentPartPr>
              <p14:xfrm>
                <a:off x="10351370" y="3072108"/>
                <a:ext cx="11880" cy="1465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1839B1C6-F731-9636-DF83-F313E5C5F4C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333370" y="3054108"/>
                  <a:ext cx="47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542BA6E-88E0-54DD-0DC7-2BB3584FB62F}"/>
                    </a:ext>
                  </a:extLst>
                </p14:cNvPr>
                <p14:cNvContentPartPr/>
                <p14:nvPr/>
              </p14:nvContentPartPr>
              <p14:xfrm>
                <a:off x="10563410" y="3220428"/>
                <a:ext cx="167760" cy="18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542BA6E-88E0-54DD-0DC7-2BB3584FB62F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0545410" y="3202788"/>
                  <a:ext cx="2034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9E6121BA-8502-E700-B575-D701F483D7A3}"/>
                    </a:ext>
                  </a:extLst>
                </p14:cNvPr>
                <p14:cNvContentPartPr/>
                <p14:nvPr/>
              </p14:nvContentPartPr>
              <p14:xfrm>
                <a:off x="11013770" y="3093348"/>
                <a:ext cx="33120" cy="232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9E6121BA-8502-E700-B575-D701F483D7A3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0996130" y="3075348"/>
                  <a:ext cx="6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F2C311E-7BC6-E724-F8A7-01546E985EA6}"/>
                    </a:ext>
                  </a:extLst>
                </p14:cNvPr>
                <p14:cNvContentPartPr/>
                <p14:nvPr/>
              </p14:nvContentPartPr>
              <p14:xfrm>
                <a:off x="10417610" y="3743868"/>
                <a:ext cx="137520" cy="90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F2C311E-7BC6-E724-F8A7-01546E985EA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0399610" y="3725868"/>
                  <a:ext cx="1731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D64E0F0D-725C-4744-F7B1-7BB7D4C8BC92}"/>
                    </a:ext>
                  </a:extLst>
                </p14:cNvPr>
                <p14:cNvContentPartPr/>
                <p14:nvPr/>
              </p14:nvContentPartPr>
              <p14:xfrm>
                <a:off x="10429850" y="3830988"/>
                <a:ext cx="123840" cy="540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D64E0F0D-725C-4744-F7B1-7BB7D4C8BC9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0412210" y="3813348"/>
                  <a:ext cx="15948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B2C927F-0F48-A45C-BC04-AB15E19DF8B3}"/>
                    </a:ext>
                  </a:extLst>
                </p14:cNvPr>
                <p14:cNvContentPartPr/>
                <p14:nvPr/>
              </p14:nvContentPartPr>
              <p14:xfrm>
                <a:off x="10725410" y="3704268"/>
                <a:ext cx="23400" cy="1904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B2C927F-0F48-A45C-BC04-AB15E19DF8B3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707770" y="3686268"/>
                  <a:ext cx="59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4A048AB5-7396-2721-B308-EB135CB014B2}"/>
                    </a:ext>
                  </a:extLst>
                </p14:cNvPr>
                <p14:cNvContentPartPr/>
                <p14:nvPr/>
              </p14:nvContentPartPr>
              <p14:xfrm>
                <a:off x="10968410" y="3661788"/>
                <a:ext cx="174600" cy="212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4A048AB5-7396-2721-B308-EB135CB014B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950410" y="3644148"/>
                  <a:ext cx="210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4A004D7-46EA-132F-9815-A47D3604C68E}"/>
                    </a:ext>
                  </a:extLst>
                </p14:cNvPr>
                <p14:cNvContentPartPr/>
                <p14:nvPr/>
              </p14:nvContentPartPr>
              <p14:xfrm>
                <a:off x="10933850" y="3682308"/>
                <a:ext cx="177480" cy="2595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4A004D7-46EA-132F-9815-A47D3604C68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915850" y="3664308"/>
                  <a:ext cx="2131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9E8E28B-1CD8-5526-3A61-12B5E8844ECA}"/>
                    </a:ext>
                  </a:extLst>
                </p14:cNvPr>
                <p14:cNvContentPartPr/>
                <p14:nvPr/>
              </p14:nvContentPartPr>
              <p14:xfrm>
                <a:off x="10524170" y="3413028"/>
                <a:ext cx="785520" cy="802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9E8E28B-1CD8-5526-3A61-12B5E8844EC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506530" y="3395388"/>
                  <a:ext cx="821160" cy="83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9BE4D16E-7624-751C-EB25-510ADD8C5BFD}"/>
              </a:ext>
            </a:extLst>
          </p:cNvPr>
          <p:cNvGrpSpPr/>
          <p:nvPr/>
        </p:nvGrpSpPr>
        <p:grpSpPr>
          <a:xfrm>
            <a:off x="199010" y="3309348"/>
            <a:ext cx="6458760" cy="3285000"/>
            <a:chOff x="199010" y="3309348"/>
            <a:chExt cx="6458760" cy="328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8A913267-AF8A-CE5C-012F-D4311A789B00}"/>
                    </a:ext>
                  </a:extLst>
                </p14:cNvPr>
                <p14:cNvContentPartPr/>
                <p14:nvPr/>
              </p14:nvContentPartPr>
              <p14:xfrm>
                <a:off x="1876250" y="3411948"/>
                <a:ext cx="81720" cy="144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8A913267-AF8A-CE5C-012F-D4311A789B0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58250" y="3393948"/>
                  <a:ext cx="1173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5200A6F1-101A-9D4A-A0E4-CE88CBC9714E}"/>
                    </a:ext>
                  </a:extLst>
                </p14:cNvPr>
                <p14:cNvContentPartPr/>
                <p14:nvPr/>
              </p14:nvContentPartPr>
              <p14:xfrm>
                <a:off x="1988210" y="3432468"/>
                <a:ext cx="106920" cy="92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5200A6F1-101A-9D4A-A0E4-CE88CBC9714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970210" y="3414468"/>
                  <a:ext cx="142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186DCB3-8A77-0EE2-4716-9B4D75AA1EEC}"/>
                    </a:ext>
                  </a:extLst>
                </p14:cNvPr>
                <p14:cNvContentPartPr/>
                <p14:nvPr/>
              </p14:nvContentPartPr>
              <p14:xfrm>
                <a:off x="2108810" y="3309348"/>
                <a:ext cx="414720" cy="2322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186DCB3-8A77-0EE2-4716-9B4D75AA1EE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091170" y="3291348"/>
                  <a:ext cx="4503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0D42385-99C7-725D-91C1-28773FE96215}"/>
                    </a:ext>
                  </a:extLst>
                </p14:cNvPr>
                <p14:cNvContentPartPr/>
                <p14:nvPr/>
              </p14:nvContentPartPr>
              <p14:xfrm>
                <a:off x="2429570" y="3433548"/>
                <a:ext cx="272520" cy="2232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0D42385-99C7-725D-91C1-28773FE9621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411930" y="3415548"/>
                  <a:ext cx="3081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363A3DD-B0FD-A756-D84E-C8842360E7FB}"/>
                    </a:ext>
                  </a:extLst>
                </p14:cNvPr>
                <p14:cNvContentPartPr/>
                <p14:nvPr/>
              </p14:nvContentPartPr>
              <p14:xfrm>
                <a:off x="6199130" y="5755188"/>
                <a:ext cx="177120" cy="90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363A3DD-B0FD-A756-D84E-C8842360E7F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181130" y="5737188"/>
                  <a:ext cx="212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BA33D65-BC68-9BEB-936D-E6AB7BDEBFC5}"/>
                    </a:ext>
                  </a:extLst>
                </p14:cNvPr>
                <p14:cNvContentPartPr/>
                <p14:nvPr/>
              </p14:nvContentPartPr>
              <p14:xfrm>
                <a:off x="6437450" y="5596788"/>
                <a:ext cx="220320" cy="3132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BA33D65-BC68-9BEB-936D-E6AB7BDEBFC5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419810" y="5579148"/>
                  <a:ext cx="25596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0E3B5080-5988-E00E-00A1-2A1865785E0D}"/>
                    </a:ext>
                  </a:extLst>
                </p14:cNvPr>
                <p14:cNvContentPartPr/>
                <p14:nvPr/>
              </p14:nvContentPartPr>
              <p14:xfrm>
                <a:off x="788330" y="3677268"/>
                <a:ext cx="136080" cy="1677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0E3B5080-5988-E00E-00A1-2A1865785E0D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70690" y="3659268"/>
                  <a:ext cx="1717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12F4D685-36CC-06D3-A754-91EDD2BF64C7}"/>
                    </a:ext>
                  </a:extLst>
                </p14:cNvPr>
                <p14:cNvContentPartPr/>
                <p14:nvPr/>
              </p14:nvContentPartPr>
              <p14:xfrm>
                <a:off x="628490" y="4474308"/>
                <a:ext cx="58320" cy="1792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12F4D685-36CC-06D3-A754-91EDD2BF64C7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10850" y="4456668"/>
                  <a:ext cx="939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0917C141-A914-6084-BD7D-749442E82061}"/>
                    </a:ext>
                  </a:extLst>
                </p14:cNvPr>
                <p14:cNvContentPartPr/>
                <p14:nvPr/>
              </p14:nvContentPartPr>
              <p14:xfrm>
                <a:off x="1127090" y="4417068"/>
                <a:ext cx="413640" cy="26820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0917C141-A914-6084-BD7D-749442E82061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109450" y="4399428"/>
                  <a:ext cx="4492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751CF11-589E-7140-4B41-FF43C267AB71}"/>
                    </a:ext>
                  </a:extLst>
                </p14:cNvPr>
                <p14:cNvContentPartPr/>
                <p14:nvPr/>
              </p14:nvContentPartPr>
              <p14:xfrm>
                <a:off x="2560970" y="5532708"/>
                <a:ext cx="373320" cy="2710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751CF11-589E-7140-4B41-FF43C267AB71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43330" y="5514708"/>
                  <a:ext cx="40896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45FAE458-7427-22F4-A434-007A984B515D}"/>
                    </a:ext>
                  </a:extLst>
                </p14:cNvPr>
                <p14:cNvContentPartPr/>
                <p14:nvPr/>
              </p14:nvContentPartPr>
              <p14:xfrm>
                <a:off x="2090450" y="4032228"/>
                <a:ext cx="89280" cy="4129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45FAE458-7427-22F4-A434-007A984B515D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072450" y="4014228"/>
                  <a:ext cx="12492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3313805-EE26-F217-15C0-2E94EE36F53A}"/>
                    </a:ext>
                  </a:extLst>
                </p14:cNvPr>
                <p14:cNvContentPartPr/>
                <p14:nvPr/>
              </p14:nvContentPartPr>
              <p14:xfrm>
                <a:off x="4428650" y="5356668"/>
                <a:ext cx="118080" cy="3175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3313805-EE26-F217-15C0-2E94EE36F53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11010" y="5339028"/>
                  <a:ext cx="1537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40452279-281A-6F58-C36A-9E3B428FC53F}"/>
                    </a:ext>
                  </a:extLst>
                </p14:cNvPr>
                <p14:cNvContentPartPr/>
                <p14:nvPr/>
              </p14:nvContentPartPr>
              <p14:xfrm>
                <a:off x="3487610" y="4779588"/>
                <a:ext cx="97920" cy="34596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40452279-281A-6F58-C36A-9E3B428FC53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469610" y="4761588"/>
                  <a:ext cx="133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92200254-34E1-A76D-3828-1D80330A011D}"/>
                    </a:ext>
                  </a:extLst>
                </p14:cNvPr>
                <p14:cNvContentPartPr/>
                <p14:nvPr/>
              </p14:nvContentPartPr>
              <p14:xfrm>
                <a:off x="766370" y="4811268"/>
                <a:ext cx="3240" cy="1368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92200254-34E1-A76D-3828-1D80330A011D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48370" y="4793628"/>
                  <a:ext cx="388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5EA0F8DF-2726-C649-C1C8-A41E6EC7E070}"/>
                    </a:ext>
                  </a:extLst>
                </p14:cNvPr>
                <p14:cNvContentPartPr/>
                <p14:nvPr/>
              </p14:nvContentPartPr>
              <p14:xfrm>
                <a:off x="1249490" y="5763468"/>
                <a:ext cx="5400" cy="2124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5EA0F8DF-2726-C649-C1C8-A41E6EC7E07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231490" y="5745828"/>
                  <a:ext cx="41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2F910F6D-125A-E26F-04F5-614002571C7C}"/>
                    </a:ext>
                  </a:extLst>
                </p14:cNvPr>
                <p14:cNvContentPartPr/>
                <p14:nvPr/>
              </p14:nvContentPartPr>
              <p14:xfrm>
                <a:off x="857450" y="4705428"/>
                <a:ext cx="531000" cy="7171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2F910F6D-125A-E26F-04F5-614002571C7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39810" y="4687788"/>
                  <a:ext cx="566640" cy="75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854AB79F-189E-972A-9BE8-7FEB67CF0556}"/>
                    </a:ext>
                  </a:extLst>
                </p14:cNvPr>
                <p14:cNvContentPartPr/>
                <p14:nvPr/>
              </p14:nvContentPartPr>
              <p14:xfrm>
                <a:off x="1389530" y="4678428"/>
                <a:ext cx="396000" cy="7038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854AB79F-189E-972A-9BE8-7FEB67CF0556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371890" y="4660788"/>
                  <a:ext cx="431640" cy="73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EDAB3DD7-77F7-5CF0-585D-DE17C432D766}"/>
                    </a:ext>
                  </a:extLst>
                </p14:cNvPr>
                <p14:cNvContentPartPr/>
                <p14:nvPr/>
              </p14:nvContentPartPr>
              <p14:xfrm>
                <a:off x="1098650" y="5340108"/>
                <a:ext cx="14040" cy="158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EDAB3DD7-77F7-5CF0-585D-DE17C432D76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1080650" y="5322108"/>
                  <a:ext cx="496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55801D54-4DA8-C11F-C590-F8BCDB7F47A9}"/>
                    </a:ext>
                  </a:extLst>
                </p14:cNvPr>
                <p14:cNvContentPartPr/>
                <p14:nvPr/>
              </p14:nvContentPartPr>
              <p14:xfrm>
                <a:off x="1623890" y="5353068"/>
                <a:ext cx="360" cy="3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55801D54-4DA8-C11F-C590-F8BCDB7F47A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606250" y="53350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0FE0270-1C1F-0BF1-B27E-C3DE8DB51560}"/>
                    </a:ext>
                  </a:extLst>
                </p14:cNvPr>
                <p14:cNvContentPartPr/>
                <p14:nvPr/>
              </p14:nvContentPartPr>
              <p14:xfrm>
                <a:off x="1107290" y="5090268"/>
                <a:ext cx="160920" cy="284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0FE0270-1C1F-0BF1-B27E-C3DE8DB5156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089290" y="5072268"/>
                  <a:ext cx="196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D6CE8AF6-BDB9-C9E2-F109-A9935DAD1118}"/>
                    </a:ext>
                  </a:extLst>
                </p14:cNvPr>
                <p14:cNvContentPartPr/>
                <p14:nvPr/>
              </p14:nvContentPartPr>
              <p14:xfrm>
                <a:off x="889850" y="3960228"/>
                <a:ext cx="360" cy="3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D6CE8AF6-BDB9-C9E2-F109-A9935DAD111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871850" y="39422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464602ED-6E83-7E6A-B3AF-474288BDB4B1}"/>
                    </a:ext>
                  </a:extLst>
                </p14:cNvPr>
                <p14:cNvContentPartPr/>
                <p14:nvPr/>
              </p14:nvContentPartPr>
              <p14:xfrm>
                <a:off x="778250" y="4657188"/>
                <a:ext cx="16200" cy="385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464602ED-6E83-7E6A-B3AF-474288BDB4B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60250" y="4639188"/>
                  <a:ext cx="51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DBE945C-1601-41EE-618D-6B2B445620D9}"/>
                    </a:ext>
                  </a:extLst>
                </p14:cNvPr>
                <p14:cNvContentPartPr/>
                <p14:nvPr/>
              </p14:nvContentPartPr>
              <p14:xfrm>
                <a:off x="635690" y="5443788"/>
                <a:ext cx="4680" cy="1332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DBE945C-1601-41EE-618D-6B2B445620D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17690" y="5425788"/>
                  <a:ext cx="403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05F0FCF-A2DD-D1AA-2D74-4D31BA29EEF2}"/>
                    </a:ext>
                  </a:extLst>
                </p14:cNvPr>
                <p14:cNvContentPartPr/>
                <p14:nvPr/>
              </p14:nvContentPartPr>
              <p14:xfrm>
                <a:off x="1555490" y="3836028"/>
                <a:ext cx="14040" cy="8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05F0FCF-A2DD-D1AA-2D74-4D31BA29EEF2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537850" y="3818028"/>
                  <a:ext cx="496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C2212FC2-F6B3-D14D-C59D-1F424F8DAA83}"/>
                    </a:ext>
                  </a:extLst>
                </p14:cNvPr>
                <p14:cNvContentPartPr/>
                <p14:nvPr/>
              </p14:nvContentPartPr>
              <p14:xfrm>
                <a:off x="1700930" y="3913788"/>
                <a:ext cx="4320" cy="316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C2212FC2-F6B3-D14D-C59D-1F424F8DAA8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683290" y="3896148"/>
                  <a:ext cx="39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49A3EEA5-3AA2-BF52-6163-B6AAC73880CA}"/>
                    </a:ext>
                  </a:extLst>
                </p14:cNvPr>
                <p14:cNvContentPartPr/>
                <p14:nvPr/>
              </p14:nvContentPartPr>
              <p14:xfrm>
                <a:off x="2845730" y="4633068"/>
                <a:ext cx="9720" cy="8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49A3EEA5-3AA2-BF52-6163-B6AAC73880C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827730" y="4615068"/>
                  <a:ext cx="45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1E885D3E-520B-9FC1-F845-D248F3D0067F}"/>
                    </a:ext>
                  </a:extLst>
                </p14:cNvPr>
                <p14:cNvContentPartPr/>
                <p14:nvPr/>
              </p14:nvContentPartPr>
              <p14:xfrm>
                <a:off x="1912610" y="4096668"/>
                <a:ext cx="360" cy="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1E885D3E-520B-9FC1-F845-D248F3D0067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894610" y="40786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3DE868F4-FE57-0176-2639-EC7FABA8A264}"/>
                    </a:ext>
                  </a:extLst>
                </p14:cNvPr>
                <p14:cNvContentPartPr/>
                <p14:nvPr/>
              </p14:nvContentPartPr>
              <p14:xfrm>
                <a:off x="3580850" y="4930068"/>
                <a:ext cx="11160" cy="1692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3DE868F4-FE57-0176-2639-EC7FABA8A26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562850" y="4912068"/>
                  <a:ext cx="46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C7DB0919-A9C9-B0BB-7FFE-0C5B151E3A31}"/>
                    </a:ext>
                  </a:extLst>
                </p14:cNvPr>
                <p14:cNvContentPartPr/>
                <p14:nvPr/>
              </p14:nvContentPartPr>
              <p14:xfrm>
                <a:off x="595010" y="4085508"/>
                <a:ext cx="2730240" cy="738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C7DB0919-A9C9-B0BB-7FFE-0C5B151E3A31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77010" y="4067508"/>
                  <a:ext cx="27658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8ED2688-C6F9-BE7A-D8F1-988CD18B5347}"/>
                    </a:ext>
                  </a:extLst>
                </p14:cNvPr>
                <p14:cNvContentPartPr/>
                <p14:nvPr/>
              </p14:nvContentPartPr>
              <p14:xfrm>
                <a:off x="495650" y="4837908"/>
                <a:ext cx="4349880" cy="957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8ED2688-C6F9-BE7A-D8F1-988CD18B534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478010" y="4819908"/>
                  <a:ext cx="438552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BDF5C9D-0E57-BE95-EC8B-67B785986C78}"/>
                    </a:ext>
                  </a:extLst>
                </p14:cNvPr>
                <p14:cNvContentPartPr/>
                <p14:nvPr/>
              </p14:nvContentPartPr>
              <p14:xfrm>
                <a:off x="5008970" y="5686788"/>
                <a:ext cx="348840" cy="25452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BDF5C9D-0E57-BE95-EC8B-67B785986C78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4990970" y="5668788"/>
                  <a:ext cx="384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73E4F2D-71FC-0074-D8B1-7AB9E27FC6E4}"/>
                    </a:ext>
                  </a:extLst>
                </p14:cNvPr>
                <p14:cNvContentPartPr/>
                <p14:nvPr/>
              </p14:nvContentPartPr>
              <p14:xfrm>
                <a:off x="5167010" y="5966508"/>
                <a:ext cx="349560" cy="2455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73E4F2D-71FC-0074-D8B1-7AB9E27FC6E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149010" y="5948508"/>
                  <a:ext cx="385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3FC0EB8-19CE-E2A9-86C4-606CF90615B9}"/>
                    </a:ext>
                  </a:extLst>
                </p14:cNvPr>
                <p14:cNvContentPartPr/>
                <p14:nvPr/>
              </p14:nvContentPartPr>
              <p14:xfrm>
                <a:off x="551450" y="5961828"/>
                <a:ext cx="41040" cy="100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3FC0EB8-19CE-E2A9-86C4-606CF90615B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33810" y="5944188"/>
                  <a:ext cx="76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96D22D2B-08CA-F199-0D64-106DECC162F4}"/>
                    </a:ext>
                  </a:extLst>
                </p14:cNvPr>
                <p14:cNvContentPartPr/>
                <p14:nvPr/>
              </p14:nvContentPartPr>
              <p14:xfrm>
                <a:off x="433370" y="5627388"/>
                <a:ext cx="5563800" cy="3538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96D22D2B-08CA-F199-0D64-106DECC162F4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15370" y="5609388"/>
                  <a:ext cx="55994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EBA692CD-3064-CE2B-38AD-7F1E5F35736D}"/>
                    </a:ext>
                  </a:extLst>
                </p14:cNvPr>
                <p14:cNvContentPartPr/>
                <p14:nvPr/>
              </p14:nvContentPartPr>
              <p14:xfrm>
                <a:off x="448490" y="6491748"/>
                <a:ext cx="6133320" cy="10260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EBA692CD-3064-CE2B-38AD-7F1E5F35736D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30490" y="6473748"/>
                  <a:ext cx="6168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1C63B24-3C14-2708-6E12-A6638D18006E}"/>
                    </a:ext>
                  </a:extLst>
                </p14:cNvPr>
                <p14:cNvContentPartPr/>
                <p14:nvPr/>
              </p14:nvContentPartPr>
              <p14:xfrm>
                <a:off x="199010" y="5418588"/>
                <a:ext cx="329040" cy="2426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1C63B24-3C14-2708-6E12-A6638D18006E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81010" y="5400588"/>
                  <a:ext cx="364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CD8B32E-FFD6-3801-A4C8-0A3603C87F48}"/>
                    </a:ext>
                  </a:extLst>
                </p14:cNvPr>
                <p14:cNvContentPartPr/>
                <p14:nvPr/>
              </p14:nvContentPartPr>
              <p14:xfrm>
                <a:off x="332930" y="6164868"/>
                <a:ext cx="179280" cy="3974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CD8B32E-FFD6-3801-A4C8-0A3603C87F4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15290" y="6147228"/>
                  <a:ext cx="2149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AF16E85B-8604-6F49-84C8-B2D0FEB6BA3A}"/>
                    </a:ext>
                  </a:extLst>
                </p14:cNvPr>
                <p14:cNvContentPartPr/>
                <p14:nvPr/>
              </p14:nvContentPartPr>
              <p14:xfrm>
                <a:off x="1019810" y="5441628"/>
                <a:ext cx="360" cy="36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AF16E85B-8604-6F49-84C8-B2D0FEB6BA3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1002170" y="54239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6263B1F3-3C7B-5A6B-373D-323A11BB69CE}"/>
                    </a:ext>
                  </a:extLst>
                </p14:cNvPr>
                <p14:cNvContentPartPr/>
                <p14:nvPr/>
              </p14:nvContentPartPr>
              <p14:xfrm>
                <a:off x="807050" y="5422548"/>
                <a:ext cx="213480" cy="9288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6263B1F3-3C7B-5A6B-373D-323A11BB69CE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89050" y="5404548"/>
                  <a:ext cx="24912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2CCF8575-58FF-30A7-235C-776185671D7B}"/>
                    </a:ext>
                  </a:extLst>
                </p14:cNvPr>
                <p14:cNvContentPartPr/>
                <p14:nvPr/>
              </p14:nvContentPartPr>
              <p14:xfrm>
                <a:off x="666290" y="6295548"/>
                <a:ext cx="244080" cy="26352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2CCF8575-58FF-30A7-235C-776185671D7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8650" y="6277548"/>
                  <a:ext cx="2797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DDD1658-6B26-2BC2-D26C-1C93FF6F23AF}"/>
                    </a:ext>
                  </a:extLst>
                </p14:cNvPr>
                <p14:cNvContentPartPr/>
                <p14:nvPr/>
              </p14:nvContentPartPr>
              <p14:xfrm>
                <a:off x="970130" y="5387268"/>
                <a:ext cx="366840" cy="11448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DDD1658-6B26-2BC2-D26C-1C93FF6F23AF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952130" y="5369628"/>
                  <a:ext cx="402480" cy="11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7E012A83-D483-015E-5631-93B17A28F5B7}"/>
                    </a:ext>
                  </a:extLst>
                </p14:cNvPr>
                <p14:cNvContentPartPr/>
                <p14:nvPr/>
              </p14:nvContentPartPr>
              <p14:xfrm>
                <a:off x="1542890" y="5361708"/>
                <a:ext cx="221760" cy="115704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7E012A83-D483-015E-5631-93B17A28F5B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525250" y="5343708"/>
                  <a:ext cx="257400" cy="11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B2E78333-E38D-973D-C572-14BD21FF994B}"/>
                    </a:ext>
                  </a:extLst>
                </p14:cNvPr>
                <p14:cNvContentPartPr/>
                <p14:nvPr/>
              </p14:nvContentPartPr>
              <p14:xfrm>
                <a:off x="1651610" y="5243268"/>
                <a:ext cx="560880" cy="13503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B2E78333-E38D-973D-C572-14BD21FF994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33970" y="5225628"/>
                  <a:ext cx="596520" cy="138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15A538BA-6877-825C-84BA-46F3D08D5730}"/>
                    </a:ext>
                  </a:extLst>
                </p14:cNvPr>
                <p14:cNvContentPartPr/>
                <p14:nvPr/>
              </p14:nvContentPartPr>
              <p14:xfrm>
                <a:off x="2432090" y="5688228"/>
                <a:ext cx="198720" cy="7930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15A538BA-6877-825C-84BA-46F3D08D573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414090" y="5670588"/>
                  <a:ext cx="234360" cy="8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4FD5D06-CD98-8F0C-5DB0-EB1F6DE84FDE}"/>
                    </a:ext>
                  </a:extLst>
                </p14:cNvPr>
                <p14:cNvContentPartPr/>
                <p14:nvPr/>
              </p14:nvContentPartPr>
              <p14:xfrm>
                <a:off x="2711090" y="5718828"/>
                <a:ext cx="289440" cy="7084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4FD5D06-CD98-8F0C-5DB0-EB1F6DE84FD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693450" y="5701188"/>
                  <a:ext cx="325080" cy="74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63C9C942-7649-561E-B30E-681F100CF7F3}"/>
                    </a:ext>
                  </a:extLst>
                </p14:cNvPr>
                <p14:cNvContentPartPr/>
                <p14:nvPr/>
              </p14:nvContentPartPr>
              <p14:xfrm>
                <a:off x="3885770" y="5387268"/>
                <a:ext cx="355320" cy="116604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63C9C942-7649-561E-B30E-681F100CF7F3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868130" y="5369628"/>
                  <a:ext cx="390960" cy="12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F6BDA0F0-0D2D-8B59-06C3-CDB30A9910BC}"/>
              </a:ext>
            </a:extLst>
          </p:cNvPr>
          <p:cNvGrpSpPr/>
          <p:nvPr/>
        </p:nvGrpSpPr>
        <p:grpSpPr>
          <a:xfrm>
            <a:off x="1248770" y="57108"/>
            <a:ext cx="3530880" cy="864000"/>
            <a:chOff x="1248770" y="57108"/>
            <a:chExt cx="3530880" cy="86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A85A2579-FB22-4C36-D2DD-7F284BD3651F}"/>
                    </a:ext>
                  </a:extLst>
                </p14:cNvPr>
                <p14:cNvContentPartPr/>
                <p14:nvPr/>
              </p14:nvContentPartPr>
              <p14:xfrm>
                <a:off x="3018170" y="654708"/>
                <a:ext cx="360" cy="7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A85A2579-FB22-4C36-D2DD-7F284BD3651F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000170" y="636708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DF32C8D-1A8A-7D1D-B7D6-4F36A7BEA18E}"/>
                    </a:ext>
                  </a:extLst>
                </p14:cNvPr>
                <p14:cNvContentPartPr/>
                <p14:nvPr/>
              </p14:nvContentPartPr>
              <p14:xfrm>
                <a:off x="4052090" y="289308"/>
                <a:ext cx="109440" cy="25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DF32C8D-1A8A-7D1D-B7D6-4F36A7BEA18E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034090" y="271308"/>
                  <a:ext cx="1450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DEC33DED-2584-8B97-C05E-3748D1CB26F5}"/>
                    </a:ext>
                  </a:extLst>
                </p14:cNvPr>
                <p14:cNvContentPartPr/>
                <p14:nvPr/>
              </p14:nvContentPartPr>
              <p14:xfrm>
                <a:off x="4035890" y="395508"/>
                <a:ext cx="65880" cy="39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DEC33DED-2584-8B97-C05E-3748D1CB26F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017890" y="377868"/>
                  <a:ext cx="1015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0FD47CA-4AEF-2402-FD36-AF410313E074}"/>
                    </a:ext>
                  </a:extLst>
                </p14:cNvPr>
                <p14:cNvContentPartPr/>
                <p14:nvPr/>
              </p14:nvContentPartPr>
              <p14:xfrm>
                <a:off x="4398050" y="308028"/>
                <a:ext cx="48240" cy="1947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0FD47CA-4AEF-2402-FD36-AF410313E07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4380050" y="290028"/>
                  <a:ext cx="838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7A73073B-113C-CAA6-B304-C67D97D2A255}"/>
                    </a:ext>
                  </a:extLst>
                </p14:cNvPr>
                <p14:cNvContentPartPr/>
                <p14:nvPr/>
              </p14:nvContentPartPr>
              <p14:xfrm>
                <a:off x="4579490" y="178428"/>
                <a:ext cx="114120" cy="594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7A73073B-113C-CAA6-B304-C67D97D2A25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561850" y="160788"/>
                  <a:ext cx="1497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D5B16FE-670C-FF51-AEB2-FC3BB576AE49}"/>
                    </a:ext>
                  </a:extLst>
                </p14:cNvPr>
                <p14:cNvContentPartPr/>
                <p14:nvPr/>
              </p14:nvContentPartPr>
              <p14:xfrm>
                <a:off x="4563290" y="248988"/>
                <a:ext cx="216360" cy="2588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D5B16FE-670C-FF51-AEB2-FC3BB576AE4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545290" y="230988"/>
                  <a:ext cx="2520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C6A76D2-645A-DA7D-F3E5-2FCCDB3C0817}"/>
                    </a:ext>
                  </a:extLst>
                </p14:cNvPr>
                <p14:cNvContentPartPr/>
                <p14:nvPr/>
              </p14:nvContentPartPr>
              <p14:xfrm>
                <a:off x="1497170" y="306588"/>
                <a:ext cx="88200" cy="22680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C6A76D2-645A-DA7D-F3E5-2FCCDB3C081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479170" y="288588"/>
                  <a:ext cx="123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DD51CF5-8071-43A5-A0DA-BE155C7612B3}"/>
                    </a:ext>
                  </a:extLst>
                </p14:cNvPr>
                <p14:cNvContentPartPr/>
                <p14:nvPr/>
              </p14:nvContentPartPr>
              <p14:xfrm>
                <a:off x="1727570" y="415308"/>
                <a:ext cx="207360" cy="97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DD51CF5-8071-43A5-A0DA-BE155C7612B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709570" y="397668"/>
                  <a:ext cx="2430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B4C24A0D-AFF4-8C0A-D6CB-4123D400460E}"/>
                    </a:ext>
                  </a:extLst>
                </p14:cNvPr>
                <p14:cNvContentPartPr/>
                <p14:nvPr/>
              </p14:nvContentPartPr>
              <p14:xfrm>
                <a:off x="1840970" y="327828"/>
                <a:ext cx="18000" cy="203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B4C24A0D-AFF4-8C0A-D6CB-4123D400460E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822970" y="309828"/>
                  <a:ext cx="536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6C78ACD-4271-3A54-2A11-A7E4960E1E10}"/>
                    </a:ext>
                  </a:extLst>
                </p14:cNvPr>
                <p14:cNvContentPartPr/>
                <p14:nvPr/>
              </p14:nvContentPartPr>
              <p14:xfrm>
                <a:off x="2069930" y="279228"/>
                <a:ext cx="258120" cy="1897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6C78ACD-4271-3A54-2A11-A7E4960E1E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2051930" y="261588"/>
                  <a:ext cx="29376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64C0845-95B2-E788-F3BF-D258138DA15C}"/>
                    </a:ext>
                  </a:extLst>
                </p14:cNvPr>
                <p14:cNvContentPartPr/>
                <p14:nvPr/>
              </p14:nvContentPartPr>
              <p14:xfrm>
                <a:off x="2389610" y="357708"/>
                <a:ext cx="208440" cy="147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64C0845-95B2-E788-F3BF-D258138DA15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371610" y="339708"/>
                  <a:ext cx="2440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FDE0AB14-BDA8-C7CA-75BF-9DBAC01AAC30}"/>
                    </a:ext>
                  </a:extLst>
                </p14:cNvPr>
                <p14:cNvContentPartPr/>
                <p14:nvPr/>
              </p14:nvContentPartPr>
              <p14:xfrm>
                <a:off x="2402210" y="238548"/>
                <a:ext cx="32400" cy="2826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FDE0AB14-BDA8-C7CA-75BF-9DBAC01AAC3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2384210" y="220908"/>
                  <a:ext cx="68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5F2FA7E-0B90-070E-5A52-413C89AF40F4}"/>
                    </a:ext>
                  </a:extLst>
                </p14:cNvPr>
                <p14:cNvContentPartPr/>
                <p14:nvPr/>
              </p14:nvContentPartPr>
              <p14:xfrm>
                <a:off x="2683370" y="272028"/>
                <a:ext cx="191160" cy="213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5F2FA7E-0B90-070E-5A52-413C89AF40F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665730" y="254028"/>
                  <a:ext cx="226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FDDF89B-CF40-2394-27AB-2C304D225C68}"/>
                    </a:ext>
                  </a:extLst>
                </p14:cNvPr>
                <p14:cNvContentPartPr/>
                <p14:nvPr/>
              </p14:nvContentPartPr>
              <p14:xfrm>
                <a:off x="3016370" y="390828"/>
                <a:ext cx="233640" cy="277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FDDF89B-CF40-2394-27AB-2C304D225C6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998370" y="372828"/>
                  <a:ext cx="26928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39A77680-EA16-DC75-027A-0E2FABBA6EBE}"/>
                    </a:ext>
                  </a:extLst>
                </p14:cNvPr>
                <p14:cNvContentPartPr/>
                <p14:nvPr/>
              </p14:nvContentPartPr>
              <p14:xfrm>
                <a:off x="3100970" y="296148"/>
                <a:ext cx="29160" cy="32400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39A77680-EA16-DC75-027A-0E2FABBA6EB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083330" y="278148"/>
                  <a:ext cx="648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700970F-D4FA-3ADE-8A57-D3F68CD5F280}"/>
                    </a:ext>
                  </a:extLst>
                </p14:cNvPr>
                <p14:cNvContentPartPr/>
                <p14:nvPr/>
              </p14:nvContentPartPr>
              <p14:xfrm>
                <a:off x="3315170" y="295788"/>
                <a:ext cx="190440" cy="2401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700970F-D4FA-3ADE-8A57-D3F68CD5F280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3297530" y="277788"/>
                  <a:ext cx="2260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D9FE0BB7-F383-FC9C-64F2-8CAD93F8943A}"/>
                    </a:ext>
                  </a:extLst>
                </p14:cNvPr>
                <p14:cNvContentPartPr/>
                <p14:nvPr/>
              </p14:nvContentPartPr>
              <p14:xfrm>
                <a:off x="2826650" y="619788"/>
                <a:ext cx="125640" cy="144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D9FE0BB7-F383-FC9C-64F2-8CAD93F8943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808650" y="601788"/>
                  <a:ext cx="1612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C644426F-2230-AC95-0F14-9C76A0C941FA}"/>
                    </a:ext>
                  </a:extLst>
                </p14:cNvPr>
                <p14:cNvContentPartPr/>
                <p14:nvPr/>
              </p14:nvContentPartPr>
              <p14:xfrm>
                <a:off x="3330290" y="605028"/>
                <a:ext cx="162360" cy="136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C644426F-2230-AC95-0F14-9C76A0C941F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3312650" y="587388"/>
                  <a:ext cx="1980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CC2D7940-6546-4358-0302-85AF0EC25028}"/>
                    </a:ext>
                  </a:extLst>
                </p14:cNvPr>
                <p14:cNvContentPartPr/>
                <p14:nvPr/>
              </p14:nvContentPartPr>
              <p14:xfrm>
                <a:off x="1248770" y="106788"/>
                <a:ext cx="479880" cy="5846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CC2D7940-6546-4358-0302-85AF0EC25028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231130" y="89148"/>
                  <a:ext cx="51552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AC079239-4E04-EF81-7D0B-AFD45541ADA1}"/>
                    </a:ext>
                  </a:extLst>
                </p14:cNvPr>
                <p14:cNvContentPartPr/>
                <p14:nvPr/>
              </p14:nvContentPartPr>
              <p14:xfrm>
                <a:off x="1978490" y="57108"/>
                <a:ext cx="492480" cy="6343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AC079239-4E04-EF81-7D0B-AFD45541ADA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960490" y="39468"/>
                  <a:ext cx="52812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68FE44E2-11F6-A434-BD6D-B4B077FEBE93}"/>
                    </a:ext>
                  </a:extLst>
                </p14:cNvPr>
                <p14:cNvContentPartPr/>
                <p14:nvPr/>
              </p14:nvContentPartPr>
              <p14:xfrm>
                <a:off x="2558810" y="153948"/>
                <a:ext cx="469080" cy="5482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68FE44E2-11F6-A434-BD6D-B4B077FEBE93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2541170" y="136308"/>
                  <a:ext cx="50472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97B78337-BFA0-A827-34CD-5BBCDAE28B7B}"/>
                    </a:ext>
                  </a:extLst>
                </p14:cNvPr>
                <p14:cNvContentPartPr/>
                <p14:nvPr/>
              </p14:nvContentPartPr>
              <p14:xfrm>
                <a:off x="1493570" y="714828"/>
                <a:ext cx="126720" cy="13896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97B78337-BFA0-A827-34CD-5BBCDAE28B7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475570" y="696828"/>
                  <a:ext cx="162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92459D4F-7B33-58DB-9B5B-B421CB3D7A2D}"/>
                    </a:ext>
                  </a:extLst>
                </p14:cNvPr>
                <p14:cNvContentPartPr/>
                <p14:nvPr/>
              </p14:nvContentPartPr>
              <p14:xfrm>
                <a:off x="2058410" y="809508"/>
                <a:ext cx="8640" cy="64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92459D4F-7B33-58DB-9B5B-B421CB3D7A2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040410" y="791868"/>
                  <a:ext cx="442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00A03C15-7922-36B6-4279-3DFB39FB58CF}"/>
                    </a:ext>
                  </a:extLst>
                </p14:cNvPr>
                <p14:cNvContentPartPr/>
                <p14:nvPr/>
              </p14:nvContentPartPr>
              <p14:xfrm>
                <a:off x="2096210" y="741108"/>
                <a:ext cx="80280" cy="1288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00A03C15-7922-36B6-4279-3DFB39FB58C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78570" y="723468"/>
                  <a:ext cx="115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9312AFDE-A480-4E83-CCB3-13EF323A92E2}"/>
                    </a:ext>
                  </a:extLst>
                </p14:cNvPr>
                <p14:cNvContentPartPr/>
                <p14:nvPr/>
              </p14:nvContentPartPr>
              <p14:xfrm>
                <a:off x="2764010" y="761268"/>
                <a:ext cx="137160" cy="15984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9312AFDE-A480-4E83-CCB3-13EF323A92E2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746010" y="743268"/>
                  <a:ext cx="1728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4BC68476-7C0A-CF48-3186-1E10407F9891}"/>
                    </a:ext>
                  </a:extLst>
                </p14:cNvPr>
                <p14:cNvContentPartPr/>
                <p14:nvPr/>
              </p14:nvContentPartPr>
              <p14:xfrm>
                <a:off x="3208610" y="178428"/>
                <a:ext cx="589680" cy="6231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4BC68476-7C0A-CF48-3186-1E10407F989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190610" y="160428"/>
                  <a:ext cx="625320" cy="65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44928FE7-737B-BC93-13E9-B3668AEE5996}"/>
                    </a:ext>
                  </a:extLst>
                </p14:cNvPr>
                <p14:cNvContentPartPr/>
                <p14:nvPr/>
              </p14:nvContentPartPr>
              <p14:xfrm>
                <a:off x="3145250" y="753348"/>
                <a:ext cx="92880" cy="14400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44928FE7-737B-BC93-13E9-B3668AEE5996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127610" y="735708"/>
                  <a:ext cx="1285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4BCE733B-9150-4F2E-F356-620EDF963095}"/>
              </a:ext>
            </a:extLst>
          </p:cNvPr>
          <p:cNvGrpSpPr/>
          <p:nvPr/>
        </p:nvGrpSpPr>
        <p:grpSpPr>
          <a:xfrm>
            <a:off x="4701530" y="649668"/>
            <a:ext cx="346680" cy="226080"/>
            <a:chOff x="4701530" y="649668"/>
            <a:chExt cx="346680" cy="22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6E1EB197-F84B-431D-6BE0-F47378C466B4}"/>
                    </a:ext>
                  </a:extLst>
                </p14:cNvPr>
                <p14:cNvContentPartPr/>
                <p14:nvPr/>
              </p14:nvContentPartPr>
              <p14:xfrm>
                <a:off x="4701530" y="649668"/>
                <a:ext cx="244800" cy="15732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6E1EB197-F84B-431D-6BE0-F47378C466B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683530" y="632028"/>
                  <a:ext cx="280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9085FA0F-777E-9DDF-9EC9-1C197E85BDD0}"/>
                    </a:ext>
                  </a:extLst>
                </p14:cNvPr>
                <p14:cNvContentPartPr/>
                <p14:nvPr/>
              </p14:nvContentPartPr>
              <p14:xfrm>
                <a:off x="4838690" y="725988"/>
                <a:ext cx="209520" cy="1497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9085FA0F-777E-9DDF-9EC9-1C197E85BDD0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821050" y="708348"/>
                  <a:ext cx="245160" cy="18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5C17F0A6-E8D6-5CE9-E2F1-F8A9C9761474}"/>
              </a:ext>
            </a:extLst>
          </p:cNvPr>
          <p:cNvGrpSpPr/>
          <p:nvPr/>
        </p:nvGrpSpPr>
        <p:grpSpPr>
          <a:xfrm>
            <a:off x="10894610" y="4288548"/>
            <a:ext cx="324000" cy="193680"/>
            <a:chOff x="10894610" y="4288548"/>
            <a:chExt cx="32400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39B79FE8-D582-9F9B-BDE3-8065C412D742}"/>
                    </a:ext>
                  </a:extLst>
                </p14:cNvPr>
                <p14:cNvContentPartPr/>
                <p14:nvPr/>
              </p14:nvContentPartPr>
              <p14:xfrm>
                <a:off x="10894610" y="4288548"/>
                <a:ext cx="250920" cy="8748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39B79FE8-D582-9F9B-BDE3-8065C412D742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876610" y="4270548"/>
                  <a:ext cx="28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2E9CDC0E-3D41-3B04-A6A7-F43E5BCE6F7D}"/>
                    </a:ext>
                  </a:extLst>
                </p14:cNvPr>
                <p14:cNvContentPartPr/>
                <p14:nvPr/>
              </p14:nvContentPartPr>
              <p14:xfrm>
                <a:off x="11007290" y="4387188"/>
                <a:ext cx="211320" cy="9504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2E9CDC0E-3D41-3B04-A6A7-F43E5BCE6F7D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0989650" y="4369548"/>
                  <a:ext cx="2469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942F5ECC-0516-BDDF-3544-19E54AF22168}"/>
              </a:ext>
            </a:extLst>
          </p:cNvPr>
          <p:cNvGrpSpPr/>
          <p:nvPr/>
        </p:nvGrpSpPr>
        <p:grpSpPr>
          <a:xfrm>
            <a:off x="650810" y="2874828"/>
            <a:ext cx="5344200" cy="279360"/>
            <a:chOff x="650810" y="2874828"/>
            <a:chExt cx="5344200" cy="27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94C528B-3DBA-21F0-CAA3-6599C89D936F}"/>
                    </a:ext>
                  </a:extLst>
                </p14:cNvPr>
                <p14:cNvContentPartPr/>
                <p14:nvPr/>
              </p14:nvContentPartPr>
              <p14:xfrm>
                <a:off x="1233650" y="3054108"/>
                <a:ext cx="4761360" cy="1000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94C528B-3DBA-21F0-CAA3-6599C89D936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215650" y="3036108"/>
                  <a:ext cx="4797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CDB7B632-128A-7011-FA95-062700428E39}"/>
                    </a:ext>
                  </a:extLst>
                </p14:cNvPr>
                <p14:cNvContentPartPr/>
                <p14:nvPr/>
              </p14:nvContentPartPr>
              <p14:xfrm>
                <a:off x="650810" y="2874828"/>
                <a:ext cx="387000" cy="1400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CDB7B632-128A-7011-FA95-062700428E39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632810" y="2857188"/>
                  <a:ext cx="422640" cy="175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508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7E1CF-F56B-6931-DEF9-5AB20B970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Properties of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72840-C62E-835E-ABA5-FCF5B110C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04828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Full Binary tree – Every node has either 2 children or none, can’t have one child.</a:t>
            </a:r>
          </a:p>
          <a:p>
            <a:r>
              <a:rPr lang="en-US" sz="2400" dirty="0"/>
              <a:t>Complete Binary tree – A binary tree created level wise from left to right. </a:t>
            </a:r>
          </a:p>
          <a:p>
            <a:r>
              <a:rPr lang="en-US" sz="2400" dirty="0"/>
              <a:t>Perfect Binary Tree – Every level of the tree must have 2</a:t>
            </a:r>
            <a:r>
              <a:rPr lang="en-US" sz="2400" baseline="30000" dirty="0"/>
              <a:t>level </a:t>
            </a:r>
            <a:r>
              <a:rPr lang="en-US" sz="2400" dirty="0"/>
              <a:t>number of nodes</a:t>
            </a:r>
          </a:p>
          <a:p>
            <a:r>
              <a:rPr lang="en-US" sz="2400" dirty="0"/>
              <a:t>Balanced Binary Tree – Height of the left subtree and that of the right subtree of a node cannot differ by more than 1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51E649-5823-B9CF-9828-B9A057F8E590}"/>
                  </a:ext>
                </a:extLst>
              </p14:cNvPr>
              <p14:cNvContentPartPr/>
              <p14:nvPr/>
            </p14:nvContentPartPr>
            <p14:xfrm>
              <a:off x="8347250" y="1659108"/>
              <a:ext cx="2917800" cy="61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51E649-5823-B9CF-9828-B9A057F8E59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29610" y="1641468"/>
                <a:ext cx="2953440" cy="65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34EB0D77-4EC9-FD74-CAA8-9FCA40796C03}"/>
              </a:ext>
            </a:extLst>
          </p:cNvPr>
          <p:cNvGrpSpPr/>
          <p:nvPr/>
        </p:nvGrpSpPr>
        <p:grpSpPr>
          <a:xfrm>
            <a:off x="594650" y="3953748"/>
            <a:ext cx="2885040" cy="2533320"/>
            <a:chOff x="594650" y="3953748"/>
            <a:chExt cx="2885040" cy="25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6C7DA64-7C98-0D62-E417-51CECBE7BE0C}"/>
                    </a:ext>
                  </a:extLst>
                </p14:cNvPr>
                <p14:cNvContentPartPr/>
                <p14:nvPr/>
              </p14:nvContentPartPr>
              <p14:xfrm>
                <a:off x="1240850" y="3953748"/>
                <a:ext cx="533520" cy="510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6C7DA64-7C98-0D62-E417-51CECBE7BE0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22850" y="3935748"/>
                  <a:ext cx="56916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C2E5AD0F-27D5-FB32-10E1-C7F3E65329DE}"/>
                    </a:ext>
                  </a:extLst>
                </p14:cNvPr>
                <p14:cNvContentPartPr/>
                <p14:nvPr/>
              </p14:nvContentPartPr>
              <p14:xfrm>
                <a:off x="1111970" y="4467108"/>
                <a:ext cx="231480" cy="398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C2E5AD0F-27D5-FB32-10E1-C7F3E65329D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93970" y="4449108"/>
                  <a:ext cx="26712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DB33BBA-3632-9878-C16F-8F877C7FED2E}"/>
                    </a:ext>
                  </a:extLst>
                </p14:cNvPr>
                <p14:cNvContentPartPr/>
                <p14:nvPr/>
              </p14:nvContentPartPr>
              <p14:xfrm>
                <a:off x="594650" y="4855908"/>
                <a:ext cx="702720" cy="477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DB33BBA-3632-9878-C16F-8F877C7FED2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010" y="4838268"/>
                  <a:ext cx="738360" cy="51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9E6D352-0A10-97BC-51D9-1A847C309091}"/>
                    </a:ext>
                  </a:extLst>
                </p14:cNvPr>
                <p14:cNvContentPartPr/>
                <p14:nvPr/>
              </p14:nvContentPartPr>
              <p14:xfrm>
                <a:off x="1415090" y="4335708"/>
                <a:ext cx="589680" cy="532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9E6D352-0A10-97BC-51D9-1A847C30909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97450" y="4317708"/>
                  <a:ext cx="62532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B78A80-3A56-7111-A3FC-F9B3DB9B87B8}"/>
                    </a:ext>
                  </a:extLst>
                </p14:cNvPr>
                <p14:cNvContentPartPr/>
                <p14:nvPr/>
              </p14:nvContentPartPr>
              <p14:xfrm>
                <a:off x="2044010" y="4781748"/>
                <a:ext cx="546840" cy="548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B78A80-3A56-7111-A3FC-F9B3DB9B87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26010" y="4764108"/>
                  <a:ext cx="58248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E45AEDF-B0D9-068B-D4A2-18621A898703}"/>
                    </a:ext>
                  </a:extLst>
                </p14:cNvPr>
                <p14:cNvContentPartPr/>
                <p14:nvPr/>
              </p14:nvContentPartPr>
              <p14:xfrm>
                <a:off x="2469170" y="5284308"/>
                <a:ext cx="664560" cy="54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E45AEDF-B0D9-068B-D4A2-18621A8987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1530" y="5266308"/>
                  <a:ext cx="700200" cy="58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B2E996-57BD-6FF1-384B-7F6C72ECB1C9}"/>
                    </a:ext>
                  </a:extLst>
                </p14:cNvPr>
                <p14:cNvContentPartPr/>
                <p14:nvPr/>
              </p14:nvContentPartPr>
              <p14:xfrm>
                <a:off x="3080450" y="5762748"/>
                <a:ext cx="399240" cy="416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B2E996-57BD-6FF1-384B-7F6C72ECB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2450" y="5744748"/>
                  <a:ext cx="434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853837E-D8AE-204D-1ED1-6CFDF4D6C816}"/>
                    </a:ext>
                  </a:extLst>
                </p14:cNvPr>
                <p14:cNvContentPartPr/>
                <p14:nvPr/>
              </p14:nvContentPartPr>
              <p14:xfrm>
                <a:off x="2252810" y="5322828"/>
                <a:ext cx="185400" cy="7012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853837E-D8AE-204D-1ED1-6CFDF4D6C81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5170" y="5305188"/>
                  <a:ext cx="22104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E7F967B-E4C8-6B32-1EE5-FB45DD03472F}"/>
                    </a:ext>
                  </a:extLst>
                </p14:cNvPr>
                <p14:cNvContentPartPr/>
                <p14:nvPr/>
              </p14:nvContentPartPr>
              <p14:xfrm>
                <a:off x="1959770" y="6008628"/>
                <a:ext cx="493560" cy="47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E7F967B-E4C8-6B32-1EE5-FB45DD03472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42130" y="5990628"/>
                  <a:ext cx="529200" cy="51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5187BE9-60F0-004C-F943-F8783AE29859}"/>
                    </a:ext>
                  </a:extLst>
                </p14:cNvPr>
                <p14:cNvContentPartPr/>
                <p14:nvPr/>
              </p14:nvContentPartPr>
              <p14:xfrm>
                <a:off x="1239410" y="4031148"/>
                <a:ext cx="187200" cy="28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5187BE9-60F0-004C-F943-F8783AE298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21410" y="4013148"/>
                  <a:ext cx="22284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4154682-F87D-1CE6-4350-41821B25B040}"/>
                    </a:ext>
                  </a:extLst>
                </p14:cNvPr>
                <p14:cNvContentPartPr/>
                <p14:nvPr/>
              </p14:nvContentPartPr>
              <p14:xfrm>
                <a:off x="1261370" y="4032228"/>
                <a:ext cx="222480" cy="331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4154682-F87D-1CE6-4350-41821B25B0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43730" y="4014228"/>
                  <a:ext cx="25812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81DF637-9D56-2A79-2F27-C72D689DEE8A}"/>
                    </a:ext>
                  </a:extLst>
                </p14:cNvPr>
                <p14:cNvContentPartPr/>
                <p14:nvPr/>
              </p14:nvContentPartPr>
              <p14:xfrm>
                <a:off x="1331210" y="4093428"/>
                <a:ext cx="281160" cy="313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81DF637-9D56-2A79-2F27-C72D689DEE8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13210" y="4075428"/>
                  <a:ext cx="31680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34F15B1-AA29-FD6A-FAD5-685D091F390F}"/>
                    </a:ext>
                  </a:extLst>
                </p14:cNvPr>
                <p14:cNvContentPartPr/>
                <p14:nvPr/>
              </p14:nvContentPartPr>
              <p14:xfrm>
                <a:off x="1450010" y="4166868"/>
                <a:ext cx="186480" cy="274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34F15B1-AA29-FD6A-FAD5-685D091F390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32010" y="4149228"/>
                  <a:ext cx="2221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4C35942-3233-59C6-CC6D-4E3D981408DB}"/>
                    </a:ext>
                  </a:extLst>
                </p14:cNvPr>
                <p14:cNvContentPartPr/>
                <p14:nvPr/>
              </p14:nvContentPartPr>
              <p14:xfrm>
                <a:off x="2095130" y="4845108"/>
                <a:ext cx="50040" cy="297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4C35942-3233-59C6-CC6D-4E3D981408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077490" y="4827468"/>
                  <a:ext cx="8568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986B7C9-F7C1-F333-EC53-C3FBBCC528C1}"/>
                    </a:ext>
                  </a:extLst>
                </p14:cNvPr>
                <p14:cNvContentPartPr/>
                <p14:nvPr/>
              </p14:nvContentPartPr>
              <p14:xfrm>
                <a:off x="2161010" y="4828548"/>
                <a:ext cx="99000" cy="423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986B7C9-F7C1-F333-EC53-C3FBBCC528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143010" y="4810548"/>
                  <a:ext cx="13464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A5D1CC7-A54A-056E-40A6-3F0FE00F56F8}"/>
                    </a:ext>
                  </a:extLst>
                </p14:cNvPr>
                <p14:cNvContentPartPr/>
                <p14:nvPr/>
              </p14:nvContentPartPr>
              <p14:xfrm>
                <a:off x="2220770" y="4908468"/>
                <a:ext cx="94680" cy="468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A5D1CC7-A54A-056E-40A6-3F0FE00F56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02770" y="4890828"/>
                  <a:ext cx="13032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C5DD29-7B4A-243D-4D2C-E250358B08DD}"/>
                    </a:ext>
                  </a:extLst>
                </p14:cNvPr>
                <p14:cNvContentPartPr/>
                <p14:nvPr/>
              </p14:nvContentPartPr>
              <p14:xfrm>
                <a:off x="2300690" y="5024748"/>
                <a:ext cx="66600" cy="316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C5DD29-7B4A-243D-4D2C-E250358B08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82690" y="5006748"/>
                  <a:ext cx="102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D60C347-DB55-BCA8-3ADA-5FAB2C207497}"/>
                    </a:ext>
                  </a:extLst>
                </p14:cNvPr>
                <p14:cNvContentPartPr/>
                <p14:nvPr/>
              </p14:nvContentPartPr>
              <p14:xfrm>
                <a:off x="2436410" y="5031588"/>
                <a:ext cx="55440" cy="248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D60C347-DB55-BCA8-3ADA-5FAB2C20749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18410" y="5013948"/>
                  <a:ext cx="9108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5B66496-06FA-905C-2FEB-D9B7CB29C874}"/>
                  </a:ext>
                </a:extLst>
              </p14:cNvPr>
              <p14:cNvContentPartPr/>
              <p14:nvPr/>
            </p14:nvContentPartPr>
            <p14:xfrm>
              <a:off x="7126490" y="3968148"/>
              <a:ext cx="474840" cy="389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5B66496-06FA-905C-2FEB-D9B7CB29C8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08850" y="3950148"/>
                <a:ext cx="510480" cy="42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E7F4B3F1-CCF3-4D34-5F35-23E9636075E9}"/>
              </a:ext>
            </a:extLst>
          </p:cNvPr>
          <p:cNvGrpSpPr/>
          <p:nvPr/>
        </p:nvGrpSpPr>
        <p:grpSpPr>
          <a:xfrm>
            <a:off x="6703850" y="2609508"/>
            <a:ext cx="3460320" cy="28800"/>
            <a:chOff x="6703850" y="2609508"/>
            <a:chExt cx="3460320" cy="2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E77F15-9037-EC66-F64A-161B1BB05909}"/>
                    </a:ext>
                  </a:extLst>
                </p14:cNvPr>
                <p14:cNvContentPartPr/>
                <p14:nvPr/>
              </p14:nvContentPartPr>
              <p14:xfrm>
                <a:off x="6703850" y="2609508"/>
                <a:ext cx="1205640" cy="1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E77F15-9037-EC66-F64A-161B1BB0590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86210" y="2591868"/>
                  <a:ext cx="12412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9044EAE-C08D-7293-2461-33987E6EC7B5}"/>
                    </a:ext>
                  </a:extLst>
                </p14:cNvPr>
                <p14:cNvContentPartPr/>
                <p14:nvPr/>
              </p14:nvContentPartPr>
              <p14:xfrm>
                <a:off x="8740370" y="2617068"/>
                <a:ext cx="1423800" cy="2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9044EAE-C08D-7293-2461-33987E6EC7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722730" y="2599428"/>
                  <a:ext cx="1459440" cy="5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2B91B97-CE18-AFCE-6F00-F60B1BA9A24E}"/>
                  </a:ext>
                </a:extLst>
              </p14:cNvPr>
              <p14:cNvContentPartPr/>
              <p14:nvPr/>
            </p14:nvContentPartPr>
            <p14:xfrm>
              <a:off x="6380570" y="4868868"/>
              <a:ext cx="546120" cy="4402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2B91B97-CE18-AFCE-6F00-F60B1BA9A24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62570" y="4850868"/>
                <a:ext cx="58176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0A506FD-2F63-8FBA-6A81-95C7730C0915}"/>
                  </a:ext>
                </a:extLst>
              </p14:cNvPr>
              <p14:cNvContentPartPr/>
              <p14:nvPr/>
            </p14:nvContentPartPr>
            <p14:xfrm>
              <a:off x="7468850" y="4976868"/>
              <a:ext cx="528840" cy="3751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0A506FD-2F63-8FBA-6A81-95C7730C091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450850" y="4958868"/>
                <a:ext cx="5644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408F242-0CCC-60AC-F600-F0D4E9C61F30}"/>
                  </a:ext>
                </a:extLst>
              </p14:cNvPr>
              <p14:cNvContentPartPr/>
              <p14:nvPr/>
            </p14:nvContentPartPr>
            <p14:xfrm>
              <a:off x="8699690" y="5490948"/>
              <a:ext cx="1440" cy="36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408F242-0CCC-60AC-F600-F0D4E9C61F3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82050" y="5473308"/>
                <a:ext cx="370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F21DF92B-2325-1D9C-7CF6-1ACE4F61229E}"/>
                  </a:ext>
                </a:extLst>
              </p14:cNvPr>
              <p14:cNvContentPartPr/>
              <p14:nvPr/>
            </p14:nvContentPartPr>
            <p14:xfrm>
              <a:off x="615170" y="4890108"/>
              <a:ext cx="153000" cy="348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F21DF92B-2325-1D9C-7CF6-1ACE4F61229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97530" y="4872468"/>
                <a:ext cx="1886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312015C-E1DF-434F-F08B-E8675E464ACC}"/>
                  </a:ext>
                </a:extLst>
              </p14:cNvPr>
              <p14:cNvContentPartPr/>
              <p14:nvPr/>
            </p14:nvContentPartPr>
            <p14:xfrm>
              <a:off x="688610" y="4914588"/>
              <a:ext cx="163440" cy="357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312015C-E1DF-434F-F08B-E8675E464AC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0970" y="4896588"/>
                <a:ext cx="1990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A83887D-CC4D-2485-F320-77DC65E557EF}"/>
                  </a:ext>
                </a:extLst>
              </p14:cNvPr>
              <p14:cNvContentPartPr/>
              <p14:nvPr/>
            </p14:nvContentPartPr>
            <p14:xfrm>
              <a:off x="727130" y="4964268"/>
              <a:ext cx="245520" cy="366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A83887D-CC4D-2485-F320-77DC65E557E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9490" y="4946628"/>
                <a:ext cx="2811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9CBAC2F-654D-A2E9-90D0-E05A566F3139}"/>
                  </a:ext>
                </a:extLst>
              </p14:cNvPr>
              <p14:cNvContentPartPr/>
              <p14:nvPr/>
            </p14:nvContentPartPr>
            <p14:xfrm>
              <a:off x="944210" y="4988028"/>
              <a:ext cx="202680" cy="3546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9CBAC2F-654D-A2E9-90D0-E05A566F313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26210" y="4970388"/>
                <a:ext cx="23832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ECEF895-5DC7-6114-4F30-2E10E7C1F5E9}"/>
                  </a:ext>
                </a:extLst>
              </p14:cNvPr>
              <p14:cNvContentPartPr/>
              <p14:nvPr/>
            </p14:nvContentPartPr>
            <p14:xfrm>
              <a:off x="956450" y="4466388"/>
              <a:ext cx="381960" cy="4831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ECEF895-5DC7-6114-4F30-2E10E7C1F5E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38810" y="4448388"/>
                <a:ext cx="41760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BBA3F13-C8A2-9771-5814-8C5F70C2B748}"/>
                  </a:ext>
                </a:extLst>
              </p14:cNvPr>
              <p14:cNvContentPartPr/>
              <p14:nvPr/>
            </p14:nvContentPartPr>
            <p14:xfrm>
              <a:off x="1404290" y="4503828"/>
              <a:ext cx="720000" cy="436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BBA3F13-C8A2-9771-5814-8C5F70C2B74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386650" y="4486188"/>
                <a:ext cx="75564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B0382CBA-748D-1B96-78F2-C3969EB1158A}"/>
                  </a:ext>
                </a:extLst>
              </p14:cNvPr>
              <p14:cNvContentPartPr/>
              <p14:nvPr/>
            </p14:nvContentPartPr>
            <p14:xfrm>
              <a:off x="629210" y="5659428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B0382CBA-748D-1B96-78F2-C3969EB1158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1210" y="5641428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2859FF3-0DA6-A2C8-E036-1771F7C63ADF}"/>
                  </a:ext>
                </a:extLst>
              </p14:cNvPr>
              <p14:cNvContentPartPr/>
              <p14:nvPr/>
            </p14:nvContentPartPr>
            <p14:xfrm>
              <a:off x="701570" y="5661948"/>
              <a:ext cx="215640" cy="298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2859FF3-0DA6-A2C8-E036-1771F7C63AD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83930" y="5644308"/>
                <a:ext cx="251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D51627B-A3BE-449F-3DA2-791A73E686E2}"/>
                  </a:ext>
                </a:extLst>
              </p14:cNvPr>
              <p14:cNvContentPartPr/>
              <p14:nvPr/>
            </p14:nvContentPartPr>
            <p14:xfrm>
              <a:off x="1065890" y="5639268"/>
              <a:ext cx="248760" cy="35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D51627B-A3BE-449F-3DA2-791A73E686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48250" y="5621628"/>
                <a:ext cx="2844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E91AAC7-E22B-C05A-B4E9-E6F9C2808FCA}"/>
                  </a:ext>
                </a:extLst>
              </p14:cNvPr>
              <p14:cNvContentPartPr/>
              <p14:nvPr/>
            </p14:nvContentPartPr>
            <p14:xfrm>
              <a:off x="1980650" y="6133908"/>
              <a:ext cx="234360" cy="2768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E91AAC7-E22B-C05A-B4E9-E6F9C2808FCA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962650" y="6115908"/>
                <a:ext cx="2700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94091C0-0570-AE12-3796-E507A4E3A93D}"/>
                  </a:ext>
                </a:extLst>
              </p14:cNvPr>
              <p14:cNvContentPartPr/>
              <p14:nvPr/>
            </p14:nvContentPartPr>
            <p14:xfrm>
              <a:off x="2119610" y="6158388"/>
              <a:ext cx="214200" cy="308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94091C0-0570-AE12-3796-E507A4E3A93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101610" y="6140748"/>
                <a:ext cx="24984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1B15E13-1BA8-3ABB-23A2-DFD20D2C825C}"/>
                  </a:ext>
                </a:extLst>
              </p14:cNvPr>
              <p14:cNvContentPartPr/>
              <p14:nvPr/>
            </p14:nvContentPartPr>
            <p14:xfrm>
              <a:off x="2289170" y="5369628"/>
              <a:ext cx="93240" cy="414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1B15E13-1BA8-3ABB-23A2-DFD20D2C825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71530" y="5351628"/>
                <a:ext cx="12888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1C63E8C-EF5E-A2CC-DBF1-4018C451EEA7}"/>
                  </a:ext>
                </a:extLst>
              </p14:cNvPr>
              <p14:cNvContentPartPr/>
              <p14:nvPr/>
            </p14:nvContentPartPr>
            <p14:xfrm>
              <a:off x="2179730" y="5328948"/>
              <a:ext cx="284400" cy="620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1C63E8C-EF5E-A2CC-DBF1-4018C451EEA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161730" y="5310948"/>
                <a:ext cx="32004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A917A60-785B-5E48-79BA-0C51179EE1DD}"/>
                  </a:ext>
                </a:extLst>
              </p14:cNvPr>
              <p14:cNvContentPartPr/>
              <p14:nvPr/>
            </p14:nvContentPartPr>
            <p14:xfrm>
              <a:off x="2509490" y="5251908"/>
              <a:ext cx="610920" cy="6645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A917A60-785B-5E48-79BA-0C51179EE1D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91490" y="5234268"/>
                <a:ext cx="64656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BEED3317-CA1C-2365-5EF2-4EC34160C628}"/>
                  </a:ext>
                </a:extLst>
              </p14:cNvPr>
              <p14:cNvContentPartPr/>
              <p14:nvPr/>
            </p14:nvContentPartPr>
            <p14:xfrm>
              <a:off x="9411050" y="4014948"/>
              <a:ext cx="1741680" cy="23760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BEED3317-CA1C-2365-5EF2-4EC34160C62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393410" y="3996948"/>
                <a:ext cx="1777320" cy="24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B605EE0F-41C2-3C7C-220D-72DB4052C5B3}"/>
                  </a:ext>
                </a:extLst>
              </p14:cNvPr>
              <p14:cNvContentPartPr/>
              <p14:nvPr/>
            </p14:nvContentPartPr>
            <p14:xfrm>
              <a:off x="11195210" y="4064988"/>
              <a:ext cx="688320" cy="13341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B605EE0F-41C2-3C7C-220D-72DB4052C5B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177210" y="4046988"/>
                <a:ext cx="723960" cy="13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4A6435A-2790-7991-29DE-4CBD86520391}"/>
                  </a:ext>
                </a:extLst>
              </p14:cNvPr>
              <p14:cNvContentPartPr/>
              <p14:nvPr/>
            </p14:nvContentPartPr>
            <p14:xfrm>
              <a:off x="10447850" y="4460268"/>
              <a:ext cx="162720" cy="1630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4A6435A-2790-7991-29DE-4CBD8652039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429850" y="4442628"/>
                <a:ext cx="1983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4080A942-3155-2368-9BF0-3CC362D2ACCB}"/>
                  </a:ext>
                </a:extLst>
              </p14:cNvPr>
              <p14:cNvContentPartPr/>
              <p14:nvPr/>
            </p14:nvContentPartPr>
            <p14:xfrm>
              <a:off x="9998570" y="5102148"/>
              <a:ext cx="165600" cy="1580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4080A942-3155-2368-9BF0-3CC362D2ACC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980570" y="5084508"/>
                <a:ext cx="20124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44BCED1-678F-B4B9-ABB6-4FDCF209E7B1}"/>
              </a:ext>
            </a:extLst>
          </p:cNvPr>
          <p:cNvGrpSpPr/>
          <p:nvPr/>
        </p:nvGrpSpPr>
        <p:grpSpPr>
          <a:xfrm>
            <a:off x="9680690" y="5761308"/>
            <a:ext cx="130320" cy="221040"/>
            <a:chOff x="9680690" y="5761308"/>
            <a:chExt cx="13032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3193A81-BE2F-8559-5B15-90E83418622E}"/>
                    </a:ext>
                  </a:extLst>
                </p14:cNvPr>
                <p14:cNvContentPartPr/>
                <p14:nvPr/>
              </p14:nvContentPartPr>
              <p14:xfrm>
                <a:off x="9688970" y="5761308"/>
                <a:ext cx="76680" cy="1576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3193A81-BE2F-8559-5B15-90E83418622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71330" y="5743668"/>
                  <a:ext cx="1123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EB318D19-1F8B-D46E-86FB-3F716DCBEDB3}"/>
                    </a:ext>
                  </a:extLst>
                </p14:cNvPr>
                <p14:cNvContentPartPr/>
                <p14:nvPr/>
              </p14:nvContentPartPr>
              <p14:xfrm>
                <a:off x="9680690" y="5820348"/>
                <a:ext cx="130320" cy="1620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EB318D19-1F8B-D46E-86FB-3F716DCBEDB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62690" y="5802708"/>
                  <a:ext cx="16596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0C14358-3A92-8875-B074-DA4714144302}"/>
              </a:ext>
            </a:extLst>
          </p:cNvPr>
          <p:cNvGrpSpPr/>
          <p:nvPr/>
        </p:nvGrpSpPr>
        <p:grpSpPr>
          <a:xfrm>
            <a:off x="10789850" y="3648108"/>
            <a:ext cx="600120" cy="453600"/>
            <a:chOff x="10789850" y="3648108"/>
            <a:chExt cx="600120" cy="45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4B1542D-26F8-0DE3-9983-D2B81B151091}"/>
                    </a:ext>
                  </a:extLst>
                </p14:cNvPr>
                <p14:cNvContentPartPr/>
                <p14:nvPr/>
              </p14:nvContentPartPr>
              <p14:xfrm>
                <a:off x="11020610" y="3648108"/>
                <a:ext cx="159120" cy="138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4B1542D-26F8-0DE3-9983-D2B81B15109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002610" y="3630108"/>
                  <a:ext cx="1947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A59D60A-5962-7AC4-50AC-31A69A227F28}"/>
                    </a:ext>
                  </a:extLst>
                </p14:cNvPr>
                <p14:cNvContentPartPr/>
                <p14:nvPr/>
              </p14:nvContentPartPr>
              <p14:xfrm>
                <a:off x="11022410" y="3663588"/>
                <a:ext cx="205200" cy="1566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A59D60A-5962-7AC4-50AC-31A69A227F2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004410" y="3645588"/>
                  <a:ext cx="2408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F1725D9-C245-409F-8EC5-42524F65AADC}"/>
                    </a:ext>
                  </a:extLst>
                </p14:cNvPr>
                <p14:cNvContentPartPr/>
                <p14:nvPr/>
              </p14:nvContentPartPr>
              <p14:xfrm>
                <a:off x="11105210" y="3685548"/>
                <a:ext cx="185040" cy="1638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F1725D9-C245-409F-8EC5-42524F65AAD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087210" y="3667548"/>
                  <a:ext cx="2206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01C38F-367D-0848-03CC-D145CF7059F5}"/>
                    </a:ext>
                  </a:extLst>
                </p14:cNvPr>
                <p14:cNvContentPartPr/>
                <p14:nvPr/>
              </p14:nvContentPartPr>
              <p14:xfrm>
                <a:off x="11205290" y="3713988"/>
                <a:ext cx="67680" cy="64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01C38F-367D-0848-03CC-D145CF7059F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87290" y="3695988"/>
                  <a:ext cx="1033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27C5A85-98ED-7D95-E2B1-9B669C96D4A6}"/>
                    </a:ext>
                  </a:extLst>
                </p14:cNvPr>
                <p14:cNvContentPartPr/>
                <p14:nvPr/>
              </p14:nvContentPartPr>
              <p14:xfrm>
                <a:off x="10824770" y="3907308"/>
                <a:ext cx="9720" cy="39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27C5A85-98ED-7D95-E2B1-9B669C96D4A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806770" y="3889668"/>
                  <a:ext cx="453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B836DFF-6888-D13B-D50F-4FB43F1A527F}"/>
                    </a:ext>
                  </a:extLst>
                </p14:cNvPr>
                <p14:cNvContentPartPr/>
                <p14:nvPr/>
              </p14:nvContentPartPr>
              <p14:xfrm>
                <a:off x="10789850" y="3906948"/>
                <a:ext cx="85320" cy="1299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B836DFF-6888-D13B-D50F-4FB43F1A52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72210" y="3888948"/>
                  <a:ext cx="1209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425AADE-1A06-1821-61B7-A81F6016F47F}"/>
                    </a:ext>
                  </a:extLst>
                </p14:cNvPr>
                <p14:cNvContentPartPr/>
                <p14:nvPr/>
              </p14:nvContentPartPr>
              <p14:xfrm>
                <a:off x="11349650" y="3889668"/>
                <a:ext cx="40320" cy="2120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425AADE-1A06-1821-61B7-A81F6016F47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331650" y="3872028"/>
                  <a:ext cx="75960" cy="247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53B1714-BD76-4B36-87A6-0B434877FCC1}"/>
                  </a:ext>
                </a:extLst>
              </p14:cNvPr>
              <p14:cNvContentPartPr/>
              <p14:nvPr/>
            </p14:nvContentPartPr>
            <p14:xfrm>
              <a:off x="11727650" y="4707588"/>
              <a:ext cx="183600" cy="1497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53B1714-BD76-4B36-87A6-0B434877FCC1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709650" y="4689588"/>
                <a:ext cx="219240" cy="18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6" name="Group 255">
            <a:extLst>
              <a:ext uri="{FF2B5EF4-FFF2-40B4-BE49-F238E27FC236}">
                <a16:creationId xmlns:a16="http://schemas.microsoft.com/office/drawing/2014/main" id="{37AE8EEC-0242-1FE8-9E70-4ABA65DEEE40}"/>
              </a:ext>
            </a:extLst>
          </p:cNvPr>
          <p:cNvGrpSpPr/>
          <p:nvPr/>
        </p:nvGrpSpPr>
        <p:grpSpPr>
          <a:xfrm>
            <a:off x="9040610" y="3629388"/>
            <a:ext cx="1269360" cy="1185840"/>
            <a:chOff x="9040610" y="3629388"/>
            <a:chExt cx="1269360" cy="11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EE9ED799-6DE3-D798-9918-115E9072B690}"/>
                    </a:ext>
                  </a:extLst>
                </p14:cNvPr>
                <p14:cNvContentPartPr/>
                <p14:nvPr/>
              </p14:nvContentPartPr>
              <p14:xfrm>
                <a:off x="9040610" y="3629388"/>
                <a:ext cx="152280" cy="277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EE9ED799-6DE3-D798-9918-115E9072B6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22970" y="3611748"/>
                  <a:ext cx="1879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27F2B535-0A3B-0E6F-A33F-F3A6ABF152BC}"/>
                    </a:ext>
                  </a:extLst>
                </p14:cNvPr>
                <p14:cNvContentPartPr/>
                <p14:nvPr/>
              </p14:nvContentPartPr>
              <p14:xfrm>
                <a:off x="9224210" y="3710748"/>
                <a:ext cx="93600" cy="2138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27F2B535-0A3B-0E6F-A33F-F3A6ABF152B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06210" y="3692748"/>
                  <a:ext cx="1292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43A8FB3-F4CB-D6F0-E5D2-8804F7E78E85}"/>
                    </a:ext>
                  </a:extLst>
                </p14:cNvPr>
                <p14:cNvContentPartPr/>
                <p14:nvPr/>
              </p14:nvContentPartPr>
              <p14:xfrm>
                <a:off x="9242570" y="3757908"/>
                <a:ext cx="158760" cy="16488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43A8FB3-F4CB-D6F0-E5D2-8804F7E78E8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224570" y="3740268"/>
                  <a:ext cx="194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047618B9-C6BB-7DA2-A5E0-08FF72FB6CAA}"/>
                    </a:ext>
                  </a:extLst>
                </p14:cNvPr>
                <p14:cNvContentPartPr/>
                <p14:nvPr/>
              </p14:nvContentPartPr>
              <p14:xfrm>
                <a:off x="9529490" y="3784908"/>
                <a:ext cx="142920" cy="928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047618B9-C6BB-7DA2-A5E0-08FF72FB6C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11490" y="3766908"/>
                  <a:ext cx="178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46ACFC7-B85A-6A07-B30A-FDC702A4AC68}"/>
                    </a:ext>
                  </a:extLst>
                </p14:cNvPr>
                <p14:cNvContentPartPr/>
                <p14:nvPr/>
              </p14:nvContentPartPr>
              <p14:xfrm>
                <a:off x="9862490" y="3724788"/>
                <a:ext cx="163800" cy="1702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46ACFC7-B85A-6A07-B30A-FDC702A4AC6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44850" y="3707148"/>
                  <a:ext cx="199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F9403D7A-E335-030D-A62F-C175A9455A67}"/>
                    </a:ext>
                  </a:extLst>
                </p14:cNvPr>
                <p14:cNvContentPartPr/>
                <p14:nvPr/>
              </p14:nvContentPartPr>
              <p14:xfrm>
                <a:off x="9891650" y="3797508"/>
                <a:ext cx="114840" cy="225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F9403D7A-E335-030D-A62F-C175A9455A6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73650" y="3779508"/>
                  <a:ext cx="15048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39CD24EB-22F5-AC09-99AB-BD5DA0316DA5}"/>
                    </a:ext>
                  </a:extLst>
                </p14:cNvPr>
                <p14:cNvContentPartPr/>
                <p14:nvPr/>
              </p14:nvContentPartPr>
              <p14:xfrm>
                <a:off x="9157970" y="4041228"/>
                <a:ext cx="63360" cy="2458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39CD24EB-22F5-AC09-99AB-BD5DA0316DA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39970" y="4023588"/>
                  <a:ext cx="990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E7C8E67-EB6C-3BCB-8522-54E6A1AB9857}"/>
                    </a:ext>
                  </a:extLst>
                </p14:cNvPr>
                <p14:cNvContentPartPr/>
                <p14:nvPr/>
              </p14:nvContentPartPr>
              <p14:xfrm>
                <a:off x="9161570" y="4025748"/>
                <a:ext cx="205200" cy="24624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E7C8E67-EB6C-3BCB-8522-54E6A1AB985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43930" y="4008108"/>
                  <a:ext cx="2408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7728E51-9729-8EE9-F256-A870F18C1321}"/>
                    </a:ext>
                  </a:extLst>
                </p14:cNvPr>
                <p14:cNvContentPartPr/>
                <p14:nvPr/>
              </p14:nvContentPartPr>
              <p14:xfrm>
                <a:off x="9395930" y="4083348"/>
                <a:ext cx="60480" cy="17532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7728E51-9729-8EE9-F256-A870F18C132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77930" y="4065348"/>
                  <a:ext cx="96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9E2F669-7558-0C88-0018-A9DF55943397}"/>
                    </a:ext>
                  </a:extLst>
                </p14:cNvPr>
                <p14:cNvContentPartPr/>
                <p14:nvPr/>
              </p14:nvContentPartPr>
              <p14:xfrm>
                <a:off x="9393410" y="4070388"/>
                <a:ext cx="126720" cy="199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9E2F669-7558-0C88-0018-A9DF5594339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75410" y="4052388"/>
                  <a:ext cx="1623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89928701-7288-524E-06FF-1C874B3CF834}"/>
                    </a:ext>
                  </a:extLst>
                </p14:cNvPr>
                <p14:cNvContentPartPr/>
                <p14:nvPr/>
              </p14:nvContentPartPr>
              <p14:xfrm>
                <a:off x="9685370" y="4152468"/>
                <a:ext cx="99000" cy="810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89928701-7288-524E-06FF-1C874B3CF83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667730" y="4134468"/>
                  <a:ext cx="1346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8FEB39F-69A2-8D02-7588-5EC2F2CE97EE}"/>
                    </a:ext>
                  </a:extLst>
                </p14:cNvPr>
                <p14:cNvContentPartPr/>
                <p14:nvPr/>
              </p14:nvContentPartPr>
              <p14:xfrm>
                <a:off x="9933770" y="4113228"/>
                <a:ext cx="204480" cy="2808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8FEB39F-69A2-8D02-7588-5EC2F2CE97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16130" y="4095588"/>
                  <a:ext cx="2401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74AC47C-B315-EC5E-4A0E-7F82C579710B}"/>
                    </a:ext>
                  </a:extLst>
                </p14:cNvPr>
                <p14:cNvContentPartPr/>
                <p14:nvPr/>
              </p14:nvContentPartPr>
              <p14:xfrm>
                <a:off x="9686090" y="3721908"/>
                <a:ext cx="150840" cy="717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74AC47C-B315-EC5E-4A0E-7F82C579710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668450" y="3704268"/>
                  <a:ext cx="186480" cy="75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24D4493-0886-BFC0-BBD7-F2768C790917}"/>
                    </a:ext>
                  </a:extLst>
                </p14:cNvPr>
                <p14:cNvContentPartPr/>
                <p14:nvPr/>
              </p14:nvContentPartPr>
              <p14:xfrm>
                <a:off x="9688250" y="3669348"/>
                <a:ext cx="621720" cy="8524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24D4493-0886-BFC0-BBD7-F2768C79091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670250" y="3651348"/>
                  <a:ext cx="657360" cy="88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9AD93B3E-EF4C-94A3-070D-D1354888E230}"/>
                    </a:ext>
                  </a:extLst>
                </p14:cNvPr>
                <p14:cNvContentPartPr/>
                <p14:nvPr/>
              </p14:nvContentPartPr>
              <p14:xfrm>
                <a:off x="9636770" y="4538748"/>
                <a:ext cx="189720" cy="2764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9AD93B3E-EF4C-94A3-070D-D1354888E23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619130" y="4521108"/>
                  <a:ext cx="22536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1F9AC9-1E39-1E72-EA85-6DEAFF4FF14F}"/>
              </a:ext>
            </a:extLst>
          </p:cNvPr>
          <p:cNvGrpSpPr/>
          <p:nvPr/>
        </p:nvGrpSpPr>
        <p:grpSpPr>
          <a:xfrm>
            <a:off x="11148050" y="5495268"/>
            <a:ext cx="279360" cy="182520"/>
            <a:chOff x="11148050" y="5495268"/>
            <a:chExt cx="279360" cy="18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8936FEAD-EEB8-86A3-B846-8EFE70438D94}"/>
                    </a:ext>
                  </a:extLst>
                </p14:cNvPr>
                <p14:cNvContentPartPr/>
                <p14:nvPr/>
              </p14:nvContentPartPr>
              <p14:xfrm>
                <a:off x="11148050" y="5496348"/>
                <a:ext cx="279360" cy="1728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8936FEAD-EEB8-86A3-B846-8EFE70438D94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30050" y="5478708"/>
                  <a:ext cx="3150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4139C5F9-0D43-366D-6388-292E5C721FB1}"/>
                    </a:ext>
                  </a:extLst>
                </p14:cNvPr>
                <p14:cNvContentPartPr/>
                <p14:nvPr/>
              </p14:nvContentPartPr>
              <p14:xfrm>
                <a:off x="11208890" y="5495268"/>
                <a:ext cx="147240" cy="18252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4139C5F9-0D43-366D-6388-292E5C721FB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190890" y="5477268"/>
                  <a:ext cx="182880" cy="21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0460AC86-06C9-827F-95F1-1BB7BC37D178}"/>
                  </a:ext>
                </a:extLst>
              </p14:cNvPr>
              <p14:cNvContentPartPr/>
              <p14:nvPr/>
            </p14:nvContentPartPr>
            <p14:xfrm>
              <a:off x="9660530" y="3711828"/>
              <a:ext cx="681120" cy="8215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0460AC86-06C9-827F-95F1-1BB7BC37D17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642530" y="3693828"/>
                <a:ext cx="716760" cy="85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865E4ED-084C-73A4-1440-9A4F62DC8D17}"/>
              </a:ext>
            </a:extLst>
          </p:cNvPr>
          <p:cNvGrpSpPr/>
          <p:nvPr/>
        </p:nvGrpSpPr>
        <p:grpSpPr>
          <a:xfrm>
            <a:off x="8459930" y="4245348"/>
            <a:ext cx="339480" cy="348120"/>
            <a:chOff x="8459930" y="4245348"/>
            <a:chExt cx="339480" cy="3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A37FBED7-42E8-8971-8CC3-49B13BBB8033}"/>
                    </a:ext>
                  </a:extLst>
                </p14:cNvPr>
                <p14:cNvContentPartPr/>
                <p14:nvPr/>
              </p14:nvContentPartPr>
              <p14:xfrm>
                <a:off x="8519690" y="4245348"/>
                <a:ext cx="117000" cy="3110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A37FBED7-42E8-8971-8CC3-49B13BBB80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502050" y="4227708"/>
                  <a:ext cx="152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CC1BF91C-3686-E3C3-394E-888913AC94F4}"/>
                    </a:ext>
                  </a:extLst>
                </p14:cNvPr>
                <p14:cNvContentPartPr/>
                <p14:nvPr/>
              </p14:nvContentPartPr>
              <p14:xfrm>
                <a:off x="8459930" y="4576548"/>
                <a:ext cx="339480" cy="169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CC1BF91C-3686-E3C3-394E-888913AC94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442290" y="4558908"/>
                  <a:ext cx="37512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EA3FA84-48CC-50B3-E86C-DE86DCD58730}"/>
              </a:ext>
            </a:extLst>
          </p:cNvPr>
          <p:cNvGrpSpPr/>
          <p:nvPr/>
        </p:nvGrpSpPr>
        <p:grpSpPr>
          <a:xfrm>
            <a:off x="876890" y="4382868"/>
            <a:ext cx="214920" cy="273240"/>
            <a:chOff x="876890" y="4382868"/>
            <a:chExt cx="21492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5EE00C29-33D9-832E-6AA2-4B903D43E422}"/>
                    </a:ext>
                  </a:extLst>
                </p14:cNvPr>
                <p14:cNvContentPartPr/>
                <p14:nvPr/>
              </p14:nvContentPartPr>
              <p14:xfrm>
                <a:off x="876890" y="4382868"/>
                <a:ext cx="141480" cy="2419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5EE00C29-33D9-832E-6AA2-4B903D43E42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58890" y="4364868"/>
                  <a:ext cx="17712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BB10937-4360-B425-DDB4-3FF888F282C1}"/>
                    </a:ext>
                  </a:extLst>
                </p14:cNvPr>
                <p14:cNvContentPartPr/>
                <p14:nvPr/>
              </p14:nvContentPartPr>
              <p14:xfrm>
                <a:off x="918650" y="4611828"/>
                <a:ext cx="173160" cy="442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BB10937-4360-B425-DDB4-3FF888F282C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01010" y="4594188"/>
                  <a:ext cx="20880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4EA39F84-B9FF-413D-AF63-B23557B07A54}"/>
                  </a:ext>
                </a:extLst>
              </p14:cNvPr>
              <p14:cNvContentPartPr/>
              <p14:nvPr/>
            </p14:nvContentPartPr>
            <p14:xfrm>
              <a:off x="2011610" y="4373868"/>
              <a:ext cx="273600" cy="31572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4EA39F84-B9FF-413D-AF63-B23557B07A5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93970" y="4356228"/>
                <a:ext cx="309240" cy="35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9" name="Group 268">
            <a:extLst>
              <a:ext uri="{FF2B5EF4-FFF2-40B4-BE49-F238E27FC236}">
                <a16:creationId xmlns:a16="http://schemas.microsoft.com/office/drawing/2014/main" id="{3BC2477A-9F78-B8F8-3C03-A89E1E872E81}"/>
              </a:ext>
            </a:extLst>
          </p:cNvPr>
          <p:cNvGrpSpPr/>
          <p:nvPr/>
        </p:nvGrpSpPr>
        <p:grpSpPr>
          <a:xfrm>
            <a:off x="2724770" y="3442548"/>
            <a:ext cx="9125640" cy="3402000"/>
            <a:chOff x="2724770" y="3442548"/>
            <a:chExt cx="9125640" cy="34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A1DE33E-3114-E771-9E15-84B265A88A23}"/>
                    </a:ext>
                  </a:extLst>
                </p14:cNvPr>
                <p14:cNvContentPartPr/>
                <p14:nvPr/>
              </p14:nvContentPartPr>
              <p14:xfrm>
                <a:off x="2973890" y="5850588"/>
                <a:ext cx="208080" cy="314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A1DE33E-3114-E771-9E15-84B265A88A2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956250" y="5832948"/>
                  <a:ext cx="2437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96B68CD-49DF-D387-FE54-20C81F5C9A8C}"/>
                    </a:ext>
                  </a:extLst>
                </p14:cNvPr>
                <p14:cNvContentPartPr/>
                <p14:nvPr/>
              </p14:nvContentPartPr>
              <p14:xfrm>
                <a:off x="3166130" y="5824668"/>
                <a:ext cx="192600" cy="321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96B68CD-49DF-D387-FE54-20C81F5C9A8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148490" y="5807028"/>
                  <a:ext cx="22824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DDB1E4-E4D4-E22F-D9F4-BC68E6757348}"/>
                    </a:ext>
                  </a:extLst>
                </p14:cNvPr>
                <p14:cNvContentPartPr/>
                <p14:nvPr/>
              </p14:nvContentPartPr>
              <p14:xfrm>
                <a:off x="3292130" y="5929068"/>
                <a:ext cx="143280" cy="266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DDB1E4-E4D4-E22F-D9F4-BC68E675734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74130" y="5911068"/>
                  <a:ext cx="1789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A307D6-7EC8-C7F3-47F8-B762D6AE24F5}"/>
                    </a:ext>
                  </a:extLst>
                </p14:cNvPr>
                <p14:cNvContentPartPr/>
                <p14:nvPr/>
              </p14:nvContentPartPr>
              <p14:xfrm>
                <a:off x="4482650" y="3899748"/>
                <a:ext cx="13320" cy="11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A307D6-7EC8-C7F3-47F8-B762D6AE24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464650" y="3881748"/>
                  <a:ext cx="48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A848111-E2C8-494E-B37A-FBAAC45E6F28}"/>
                    </a:ext>
                  </a:extLst>
                </p14:cNvPr>
                <p14:cNvContentPartPr/>
                <p14:nvPr/>
              </p14:nvContentPartPr>
              <p14:xfrm>
                <a:off x="4485890" y="3801828"/>
                <a:ext cx="219960" cy="300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A848111-E2C8-494E-B37A-FBAAC45E6F2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67890" y="3784188"/>
                  <a:ext cx="2556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018B759-4684-63C0-EB92-B2768B24A373}"/>
                    </a:ext>
                  </a:extLst>
                </p14:cNvPr>
                <p14:cNvContentPartPr/>
                <p14:nvPr/>
              </p14:nvContentPartPr>
              <p14:xfrm>
                <a:off x="4735730" y="3942588"/>
                <a:ext cx="114840" cy="154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018B759-4684-63C0-EB92-B2768B24A37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717730" y="3924588"/>
                  <a:ext cx="1504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53A9A2-CB4A-F904-AFF7-9B79762284A3}"/>
                    </a:ext>
                  </a:extLst>
                </p14:cNvPr>
                <p14:cNvContentPartPr/>
                <p14:nvPr/>
              </p14:nvContentPartPr>
              <p14:xfrm>
                <a:off x="4940210" y="3977148"/>
                <a:ext cx="123840" cy="63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53A9A2-CB4A-F904-AFF7-9B79762284A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922210" y="3959508"/>
                  <a:ext cx="159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C498ACF-D4E0-599A-5B28-5F1AA486241D}"/>
                    </a:ext>
                  </a:extLst>
                </p14:cNvPr>
                <p14:cNvContentPartPr/>
                <p14:nvPr/>
              </p14:nvContentPartPr>
              <p14:xfrm>
                <a:off x="5102210" y="3810468"/>
                <a:ext cx="277560" cy="3088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C498ACF-D4E0-599A-5B28-5F1AA486241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084570" y="3792468"/>
                  <a:ext cx="31320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64CC5F6-E7F1-328D-EDC4-53552A15FFD0}"/>
                    </a:ext>
                  </a:extLst>
                </p14:cNvPr>
                <p14:cNvContentPartPr/>
                <p14:nvPr/>
              </p14:nvContentPartPr>
              <p14:xfrm>
                <a:off x="4420730" y="4146348"/>
                <a:ext cx="1228680" cy="55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64CC5F6-E7F1-328D-EDC4-53552A15FFD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02730" y="4128708"/>
                  <a:ext cx="12643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D650636-9D0D-072A-6945-2CA0C98C547F}"/>
                    </a:ext>
                  </a:extLst>
                </p14:cNvPr>
                <p14:cNvContentPartPr/>
                <p14:nvPr/>
              </p14:nvContentPartPr>
              <p14:xfrm>
                <a:off x="4870010" y="4466028"/>
                <a:ext cx="253080" cy="222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D650636-9D0D-072A-6945-2CA0C98C547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852010" y="4448388"/>
                  <a:ext cx="288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3DBA921-6955-6190-A26C-5DB8D8713C4D}"/>
                    </a:ext>
                  </a:extLst>
                </p14:cNvPr>
                <p14:cNvContentPartPr/>
                <p14:nvPr/>
              </p14:nvContentPartPr>
              <p14:xfrm>
                <a:off x="4189250" y="4586988"/>
                <a:ext cx="5116680" cy="286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C3DBA921-6955-6190-A26C-5DB8D8713C4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171610" y="4568988"/>
                  <a:ext cx="51523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E98FB11-CA6B-7B7B-66B4-0A00CC1FD3CC}"/>
                    </a:ext>
                  </a:extLst>
                </p14:cNvPr>
                <p14:cNvContentPartPr/>
                <p14:nvPr/>
              </p14:nvContentPartPr>
              <p14:xfrm>
                <a:off x="5092850" y="5225628"/>
                <a:ext cx="24120" cy="311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E98FB11-CA6B-7B7B-66B4-0A00CC1FD3C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75210" y="5207628"/>
                  <a:ext cx="597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189FAF-0269-CFA9-7029-5AE376CA745F}"/>
                    </a:ext>
                  </a:extLst>
                </p14:cNvPr>
                <p14:cNvContentPartPr/>
                <p14:nvPr/>
              </p14:nvContentPartPr>
              <p14:xfrm>
                <a:off x="4293650" y="5683188"/>
                <a:ext cx="5038560" cy="12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189FAF-0269-CFA9-7029-5AE376CA745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276010" y="5665548"/>
                  <a:ext cx="50742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E63A1A-CE1A-18A9-0BD8-A48D292DAD12}"/>
                    </a:ext>
                  </a:extLst>
                </p14:cNvPr>
                <p14:cNvContentPartPr/>
                <p14:nvPr/>
              </p14:nvContentPartPr>
              <p14:xfrm>
                <a:off x="5033090" y="6122748"/>
                <a:ext cx="523080" cy="216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E63A1A-CE1A-18A9-0BD8-A48D292DAD1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15090" y="6105108"/>
                  <a:ext cx="558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CA87F81-3EDE-F444-8F13-96DC0F7067BE}"/>
                    </a:ext>
                  </a:extLst>
                </p14:cNvPr>
                <p14:cNvContentPartPr/>
                <p14:nvPr/>
              </p14:nvContentPartPr>
              <p14:xfrm>
                <a:off x="4195370" y="6380508"/>
                <a:ext cx="6036480" cy="2311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CA87F81-3EDE-F444-8F13-96DC0F7067B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177730" y="6362868"/>
                  <a:ext cx="60721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4E2F227-5954-84DE-37B6-F97F154C8C29}"/>
                    </a:ext>
                  </a:extLst>
                </p14:cNvPr>
                <p14:cNvContentPartPr/>
                <p14:nvPr/>
              </p14:nvContentPartPr>
              <p14:xfrm>
                <a:off x="5723570" y="3442548"/>
                <a:ext cx="77760" cy="33987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4E2F227-5954-84DE-37B6-F97F154C8C2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705930" y="3424548"/>
                  <a:ext cx="113400" cy="343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57BD93E-7F65-778F-A067-394495EE400F}"/>
                    </a:ext>
                  </a:extLst>
                </p14:cNvPr>
                <p14:cNvContentPartPr/>
                <p14:nvPr/>
              </p14:nvContentPartPr>
              <p14:xfrm>
                <a:off x="5431250" y="5349828"/>
                <a:ext cx="16560" cy="14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57BD93E-7F65-778F-A067-394495EE400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13610" y="5332188"/>
                  <a:ext cx="52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D43917ED-8C59-FFEC-A5C4-5448F7BDEBCC}"/>
                    </a:ext>
                  </a:extLst>
                </p14:cNvPr>
                <p14:cNvContentPartPr/>
                <p14:nvPr/>
              </p14:nvContentPartPr>
              <p14:xfrm>
                <a:off x="5437730" y="5373948"/>
                <a:ext cx="360" cy="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D43917ED-8C59-FFEC-A5C4-5448F7BDEBC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20090" y="53559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CEE16CF-5A39-4ED7-A389-78E6F1BD2867}"/>
                    </a:ext>
                  </a:extLst>
                </p14:cNvPr>
                <p14:cNvContentPartPr/>
                <p14:nvPr/>
              </p14:nvContentPartPr>
              <p14:xfrm>
                <a:off x="5437730" y="5339388"/>
                <a:ext cx="18360" cy="34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CEE16CF-5A39-4ED7-A389-78E6F1BD286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20090" y="5321748"/>
                  <a:ext cx="54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55424FA-88B3-699F-950C-FE50445B9FD7}"/>
                    </a:ext>
                  </a:extLst>
                </p14:cNvPr>
                <p14:cNvContentPartPr/>
                <p14:nvPr/>
              </p14:nvContentPartPr>
              <p14:xfrm>
                <a:off x="6832010" y="4326348"/>
                <a:ext cx="501840" cy="5101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55424FA-88B3-699F-950C-FE50445B9FD7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814370" y="4308708"/>
                  <a:ext cx="53748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4ABB5740-09FB-06AF-E53B-9D8E4C6D0375}"/>
                    </a:ext>
                  </a:extLst>
                </p14:cNvPr>
                <p14:cNvContentPartPr/>
                <p14:nvPr/>
              </p14:nvContentPartPr>
              <p14:xfrm>
                <a:off x="8689610" y="5154708"/>
                <a:ext cx="266760" cy="195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4ABB5740-09FB-06AF-E53B-9D8E4C6D0375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71610" y="5136708"/>
                  <a:ext cx="3024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4E25304-9729-B90C-212F-983AADD10D32}"/>
                    </a:ext>
                  </a:extLst>
                </p14:cNvPr>
                <p14:cNvContentPartPr/>
                <p14:nvPr/>
              </p14:nvContentPartPr>
              <p14:xfrm>
                <a:off x="8961050" y="5004228"/>
                <a:ext cx="45000" cy="117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4E25304-9729-B90C-212F-983AADD10D3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943410" y="4986228"/>
                  <a:ext cx="806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8248891-B0AD-AC12-E482-C9458E563AE6}"/>
                    </a:ext>
                  </a:extLst>
                </p14:cNvPr>
                <p14:cNvContentPartPr/>
                <p14:nvPr/>
              </p14:nvContentPartPr>
              <p14:xfrm>
                <a:off x="9045650" y="5191068"/>
                <a:ext cx="126720" cy="878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8248891-B0AD-AC12-E482-C9458E563AE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028010" y="5173428"/>
                  <a:ext cx="162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72B52C9-01E9-52E8-40F3-B2D666476F81}"/>
                    </a:ext>
                  </a:extLst>
                </p14:cNvPr>
                <p14:cNvContentPartPr/>
                <p14:nvPr/>
              </p14:nvContentPartPr>
              <p14:xfrm>
                <a:off x="9304850" y="5191428"/>
                <a:ext cx="235440" cy="244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72B52C9-01E9-52E8-40F3-B2D666476F8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287210" y="5173428"/>
                  <a:ext cx="27108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900A0C5-02FD-06A5-7597-2240BA3BCD96}"/>
                    </a:ext>
                  </a:extLst>
                </p14:cNvPr>
                <p14:cNvContentPartPr/>
                <p14:nvPr/>
              </p14:nvContentPartPr>
              <p14:xfrm>
                <a:off x="8207210" y="3923868"/>
                <a:ext cx="272520" cy="209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900A0C5-02FD-06A5-7597-2240BA3BCD9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89570" y="3905868"/>
                  <a:ext cx="308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07B60B6-E057-5B4F-2BFB-030547F5457E}"/>
                    </a:ext>
                  </a:extLst>
                </p14:cNvPr>
                <p14:cNvContentPartPr/>
                <p14:nvPr/>
              </p14:nvContentPartPr>
              <p14:xfrm>
                <a:off x="8509610" y="3863388"/>
                <a:ext cx="129960" cy="63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07B60B6-E057-5B4F-2BFB-030547F5457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491610" y="3845388"/>
                  <a:ext cx="1656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2127AE-E5F9-D5FB-1AAE-B3A5687892BC}"/>
                    </a:ext>
                  </a:extLst>
                </p14:cNvPr>
                <p14:cNvContentPartPr/>
                <p14:nvPr/>
              </p14:nvContentPartPr>
              <p14:xfrm>
                <a:off x="8748650" y="4181988"/>
                <a:ext cx="135000" cy="30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2127AE-E5F9-D5FB-1AAE-B3A5687892B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730650" y="4163988"/>
                  <a:ext cx="170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DB79C4-2AE1-73CE-E422-8C3AC30B4EE2}"/>
                    </a:ext>
                  </a:extLst>
                </p14:cNvPr>
                <p14:cNvContentPartPr/>
                <p14:nvPr/>
              </p14:nvContentPartPr>
              <p14:xfrm>
                <a:off x="8705810" y="4244268"/>
                <a:ext cx="149040" cy="44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DB79C4-2AE1-73CE-E422-8C3AC30B4EE2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687810" y="4226628"/>
                  <a:ext cx="184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F772AEC-6C4B-98ED-EA53-3A92A5758CB5}"/>
                    </a:ext>
                  </a:extLst>
                </p14:cNvPr>
                <p14:cNvContentPartPr/>
                <p14:nvPr/>
              </p14:nvContentPartPr>
              <p14:xfrm>
                <a:off x="9135290" y="4177308"/>
                <a:ext cx="100800" cy="2026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F772AEC-6C4B-98ED-EA53-3A92A5758CB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117290" y="4159308"/>
                  <a:ext cx="1364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FC01616-4320-5081-FE74-16301165F333}"/>
                    </a:ext>
                  </a:extLst>
                </p14:cNvPr>
                <p14:cNvContentPartPr/>
                <p14:nvPr/>
              </p14:nvContentPartPr>
              <p14:xfrm>
                <a:off x="7051970" y="4026108"/>
                <a:ext cx="252000" cy="2023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FC01616-4320-5081-FE74-16301165F3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034330" y="4008468"/>
                  <a:ext cx="2876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1A1C08F-8CBC-2937-0268-15C49AE41C86}"/>
                    </a:ext>
                  </a:extLst>
                </p14:cNvPr>
                <p14:cNvContentPartPr/>
                <p14:nvPr/>
              </p14:nvContentPartPr>
              <p14:xfrm>
                <a:off x="7142690" y="4044828"/>
                <a:ext cx="239760" cy="1846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1A1C08F-8CBC-2937-0268-15C49AE41C8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125050" y="4027188"/>
                  <a:ext cx="2754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9EC54D8-8FDE-1B2E-B227-6C0FC4AA67F0}"/>
                    </a:ext>
                  </a:extLst>
                </p14:cNvPr>
                <p14:cNvContentPartPr/>
                <p14:nvPr/>
              </p14:nvContentPartPr>
              <p14:xfrm>
                <a:off x="7207130" y="4075428"/>
                <a:ext cx="244800" cy="18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9EC54D8-8FDE-1B2E-B227-6C0FC4AA67F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189490" y="4057788"/>
                  <a:ext cx="2804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7A6D1BA-C99D-E3DA-2C06-7951AC07C383}"/>
                    </a:ext>
                  </a:extLst>
                </p14:cNvPr>
                <p14:cNvContentPartPr/>
                <p14:nvPr/>
              </p14:nvContentPartPr>
              <p14:xfrm>
                <a:off x="7293890" y="4121148"/>
                <a:ext cx="270720" cy="1936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7A6D1BA-C99D-E3DA-2C06-7951AC07C383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276250" y="4103508"/>
                  <a:ext cx="3063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44A512B-19DB-9320-E5F2-F9AA2A8DEEF1}"/>
                    </a:ext>
                  </a:extLst>
                </p14:cNvPr>
                <p14:cNvContentPartPr/>
                <p14:nvPr/>
              </p14:nvContentPartPr>
              <p14:xfrm>
                <a:off x="7449410" y="4207188"/>
                <a:ext cx="129240" cy="96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44A512B-19DB-9320-E5F2-F9AA2A8DEEF1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431770" y="4189548"/>
                  <a:ext cx="164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62B44D9-436C-9792-9582-882F9E005A8D}"/>
                    </a:ext>
                  </a:extLst>
                </p14:cNvPr>
                <p14:cNvContentPartPr/>
                <p14:nvPr/>
              </p14:nvContentPartPr>
              <p14:xfrm>
                <a:off x="7405130" y="4336068"/>
                <a:ext cx="464040" cy="6206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62B44D9-436C-9792-9582-882F9E005A8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387130" y="4318428"/>
                  <a:ext cx="499680" cy="6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585AE5B-FB68-04EC-137C-261DECD5B243}"/>
                    </a:ext>
                  </a:extLst>
                </p14:cNvPr>
                <p14:cNvContentPartPr/>
                <p14:nvPr/>
              </p14:nvContentPartPr>
              <p14:xfrm>
                <a:off x="7864490" y="5080548"/>
                <a:ext cx="9360" cy="11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585AE5B-FB68-04EC-137C-261DECD5B24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846490" y="5062548"/>
                  <a:ext cx="45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64B301C-0904-1F8A-60A6-8BCEAA528A11}"/>
                    </a:ext>
                  </a:extLst>
                </p14:cNvPr>
                <p14:cNvContentPartPr/>
                <p14:nvPr/>
              </p14:nvContentPartPr>
              <p14:xfrm>
                <a:off x="5978810" y="5298348"/>
                <a:ext cx="568440" cy="6472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64B301C-0904-1F8A-60A6-8BCEAA528A1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961170" y="5280348"/>
                  <a:ext cx="604080" cy="68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17239BC-75EB-CA28-0FF8-AB90ED26CDE1}"/>
                    </a:ext>
                  </a:extLst>
                </p14:cNvPr>
                <p14:cNvContentPartPr/>
                <p14:nvPr/>
              </p14:nvContentPartPr>
              <p14:xfrm>
                <a:off x="5807090" y="5947428"/>
                <a:ext cx="294840" cy="89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17239BC-75EB-CA28-0FF8-AB90ED26CDE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5789090" y="5929428"/>
                  <a:ext cx="330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A55A359-7F05-1D18-F99E-1892CE5A7FF6}"/>
                    </a:ext>
                  </a:extLst>
                </p14:cNvPr>
                <p14:cNvContentPartPr/>
                <p14:nvPr/>
              </p14:nvContentPartPr>
              <p14:xfrm>
                <a:off x="5940650" y="5884428"/>
                <a:ext cx="86040" cy="208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A55A359-7F05-1D18-F99E-1892CE5A7F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922650" y="5866788"/>
                  <a:ext cx="1216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6F31CD0-0B61-B343-B038-A56814C6A2D8}"/>
                    </a:ext>
                  </a:extLst>
                </p14:cNvPr>
                <p14:cNvContentPartPr/>
                <p14:nvPr/>
              </p14:nvContentPartPr>
              <p14:xfrm>
                <a:off x="6565250" y="5326428"/>
                <a:ext cx="65880" cy="736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6F31CD0-0B61-B343-B038-A56814C6A2D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547250" y="5308788"/>
                  <a:ext cx="101520" cy="77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1AAA4BB-CCAB-A1CF-8C54-2166B6440B27}"/>
                    </a:ext>
                  </a:extLst>
                </p14:cNvPr>
                <p14:cNvContentPartPr/>
                <p14:nvPr/>
              </p14:nvContentPartPr>
              <p14:xfrm>
                <a:off x="6507650" y="6068748"/>
                <a:ext cx="231480" cy="124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1AAA4BB-CCAB-A1CF-8C54-2166B6440B2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489650" y="6051108"/>
                  <a:ext cx="2671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38F9C7B-5848-A82E-EE69-0C809368DE91}"/>
                    </a:ext>
                  </a:extLst>
                </p14:cNvPr>
                <p14:cNvContentPartPr/>
                <p14:nvPr/>
              </p14:nvContentPartPr>
              <p14:xfrm>
                <a:off x="6562370" y="6052188"/>
                <a:ext cx="214920" cy="212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38F9C7B-5848-A82E-EE69-0C809368DE9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544730" y="6034188"/>
                  <a:ext cx="2505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2776F24-45C7-B336-0867-5B574F6A92ED}"/>
                    </a:ext>
                  </a:extLst>
                </p14:cNvPr>
                <p14:cNvContentPartPr/>
                <p14:nvPr/>
              </p14:nvContentPartPr>
              <p14:xfrm>
                <a:off x="5916530" y="6106548"/>
                <a:ext cx="62640" cy="1249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2776F24-45C7-B336-0867-5B574F6A92E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898890" y="6088548"/>
                  <a:ext cx="982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E6DA2EA0-0055-4EB8-890E-11DC83643997}"/>
                    </a:ext>
                  </a:extLst>
                </p14:cNvPr>
                <p14:cNvContentPartPr/>
                <p14:nvPr/>
              </p14:nvContentPartPr>
              <p14:xfrm>
                <a:off x="5876570" y="6261708"/>
                <a:ext cx="193320" cy="46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E6DA2EA0-0055-4EB8-890E-11DC8364399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858570" y="6244068"/>
                  <a:ext cx="228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228D6F6-F6C2-160C-D97F-44A361393B99}"/>
                    </a:ext>
                  </a:extLst>
                </p14:cNvPr>
                <p14:cNvContentPartPr/>
                <p14:nvPr/>
              </p14:nvContentPartPr>
              <p14:xfrm>
                <a:off x="6473450" y="6257388"/>
                <a:ext cx="155160" cy="11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228D6F6-F6C2-160C-D97F-44A361393B99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6455810" y="6239388"/>
                  <a:ext cx="190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9C71C4D-C8F1-C8F1-D71D-178E03A269D5}"/>
                    </a:ext>
                  </a:extLst>
                </p14:cNvPr>
                <p14:cNvContentPartPr/>
                <p14:nvPr/>
              </p14:nvContentPartPr>
              <p14:xfrm>
                <a:off x="7142690" y="5393748"/>
                <a:ext cx="558360" cy="5587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9C71C4D-C8F1-C8F1-D71D-178E03A269D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124690" y="5376108"/>
                  <a:ext cx="594000" cy="59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68A0F67-5E60-F161-5ED2-692ACBBABFCB}"/>
                    </a:ext>
                  </a:extLst>
                </p14:cNvPr>
                <p14:cNvContentPartPr/>
                <p14:nvPr/>
              </p14:nvContentPartPr>
              <p14:xfrm>
                <a:off x="6989690" y="5972628"/>
                <a:ext cx="223920" cy="79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68A0F67-5E60-F161-5ED2-692ACBBABFC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971690" y="5954628"/>
                  <a:ext cx="2595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092C0F0-E5CD-BFB4-0D05-BCC32917D876}"/>
                    </a:ext>
                  </a:extLst>
                </p14:cNvPr>
                <p14:cNvContentPartPr/>
                <p14:nvPr/>
              </p14:nvContentPartPr>
              <p14:xfrm>
                <a:off x="7040450" y="5952828"/>
                <a:ext cx="55800" cy="170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092C0F0-E5CD-BFB4-0D05-BCC32917D87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022810" y="5934828"/>
                  <a:ext cx="91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F371047-094A-0D3E-964C-BB8656E55929}"/>
                    </a:ext>
                  </a:extLst>
                </p14:cNvPr>
                <p14:cNvContentPartPr/>
                <p14:nvPr/>
              </p14:nvContentPartPr>
              <p14:xfrm>
                <a:off x="6978170" y="6154788"/>
                <a:ext cx="118800" cy="1573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F371047-094A-0D3E-964C-BB8656E5592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960530" y="6136788"/>
                  <a:ext cx="1544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FAA27BE-E8EF-6467-5D60-4D8089DA110D}"/>
                    </a:ext>
                  </a:extLst>
                </p14:cNvPr>
                <p14:cNvContentPartPr/>
                <p14:nvPr/>
              </p14:nvContentPartPr>
              <p14:xfrm>
                <a:off x="7661810" y="5380428"/>
                <a:ext cx="156960" cy="597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FAA27BE-E8EF-6467-5D60-4D8089DA110D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644170" y="5362428"/>
                  <a:ext cx="19260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1D5FC66-8F17-3C7F-EE77-9797BD64D4E7}"/>
                    </a:ext>
                  </a:extLst>
                </p14:cNvPr>
                <p14:cNvContentPartPr/>
                <p14:nvPr/>
              </p14:nvContentPartPr>
              <p14:xfrm>
                <a:off x="7864490" y="5972628"/>
                <a:ext cx="156600" cy="17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1D5FC66-8F17-3C7F-EE77-9797BD64D4E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46850" y="5954628"/>
                  <a:ext cx="1922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86FFA6B-F094-37DE-E216-2947A437994C}"/>
                    </a:ext>
                  </a:extLst>
                </p14:cNvPr>
                <p14:cNvContentPartPr/>
                <p14:nvPr/>
              </p14:nvContentPartPr>
              <p14:xfrm>
                <a:off x="7746050" y="6033108"/>
                <a:ext cx="267120" cy="165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86FFA6B-F094-37DE-E216-2947A437994C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728410" y="6015108"/>
                  <a:ext cx="302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3F2AD67-8F87-155E-E62F-BAC07986F0DB}"/>
                    </a:ext>
                  </a:extLst>
                </p14:cNvPr>
                <p14:cNvContentPartPr/>
                <p14:nvPr/>
              </p14:nvContentPartPr>
              <p14:xfrm>
                <a:off x="6053330" y="6517308"/>
                <a:ext cx="114840" cy="2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3F2AD67-8F87-155E-E62F-BAC07986F0D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035330" y="6499668"/>
                  <a:ext cx="1504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D9DCE6-8A00-6A42-68DE-376EA6774804}"/>
                    </a:ext>
                  </a:extLst>
                </p14:cNvPr>
                <p14:cNvContentPartPr/>
                <p14:nvPr/>
              </p14:nvContentPartPr>
              <p14:xfrm>
                <a:off x="5916530" y="6586788"/>
                <a:ext cx="393480" cy="11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AD9DCE6-8A00-6A42-68DE-376EA677480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898890" y="6569148"/>
                  <a:ext cx="429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DA85ACE-B9A8-0621-9EC0-208ED9C06497}"/>
                    </a:ext>
                  </a:extLst>
                </p14:cNvPr>
                <p14:cNvContentPartPr/>
                <p14:nvPr/>
              </p14:nvContentPartPr>
              <p14:xfrm>
                <a:off x="6162410" y="6480948"/>
                <a:ext cx="182520" cy="212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DA85ACE-B9A8-0621-9EC0-208ED9C06497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44410" y="6463308"/>
                  <a:ext cx="218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CBC25E2-3659-8C54-29AB-89DCC371B807}"/>
                    </a:ext>
                  </a:extLst>
                </p14:cNvPr>
                <p14:cNvContentPartPr/>
                <p14:nvPr/>
              </p14:nvContentPartPr>
              <p14:xfrm>
                <a:off x="9523730" y="4320588"/>
                <a:ext cx="547200" cy="39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CBC25E2-3659-8C54-29AB-89DCC371B80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506090" y="4302948"/>
                  <a:ext cx="5828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ECB7411-C38F-7065-9A7C-A7C1EAEFDBDF}"/>
                    </a:ext>
                  </a:extLst>
                </p14:cNvPr>
                <p14:cNvContentPartPr/>
                <p14:nvPr/>
              </p14:nvContentPartPr>
              <p14:xfrm>
                <a:off x="10082450" y="4237788"/>
                <a:ext cx="69840" cy="2062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ECB7411-C38F-7065-9A7C-A7C1EAEFDBDF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0064450" y="4220148"/>
                  <a:ext cx="10548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4EDFC61-E523-0903-6BD1-511216A83CCA}"/>
                    </a:ext>
                  </a:extLst>
                </p14:cNvPr>
                <p14:cNvContentPartPr/>
                <p14:nvPr/>
              </p14:nvContentPartPr>
              <p14:xfrm>
                <a:off x="9484490" y="4992708"/>
                <a:ext cx="420480" cy="324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4EDFC61-E523-0903-6BD1-511216A83CCA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466490" y="4975068"/>
                  <a:ext cx="4561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C1E6066-893A-66D6-EE2F-6F79BB1D30EF}"/>
                    </a:ext>
                  </a:extLst>
                </p14:cNvPr>
                <p14:cNvContentPartPr/>
                <p14:nvPr/>
              </p14:nvContentPartPr>
              <p14:xfrm>
                <a:off x="9756650" y="4863468"/>
                <a:ext cx="196200" cy="248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C1E6066-893A-66D6-EE2F-6F79BB1D30E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738650" y="4845468"/>
                  <a:ext cx="2318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EC376DA-4B28-21AE-99E6-E4FA10DAEE88}"/>
                    </a:ext>
                  </a:extLst>
                </p14:cNvPr>
                <p14:cNvContentPartPr/>
                <p14:nvPr/>
              </p14:nvContentPartPr>
              <p14:xfrm>
                <a:off x="10683290" y="6106908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EC376DA-4B28-21AE-99E6-E4FA10DAEE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665290" y="60892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B96B76-1558-34D2-3AFF-73A1AAC34E4F}"/>
                    </a:ext>
                  </a:extLst>
                </p14:cNvPr>
                <p14:cNvContentPartPr/>
                <p14:nvPr/>
              </p14:nvContentPartPr>
              <p14:xfrm>
                <a:off x="10841330" y="6105468"/>
                <a:ext cx="210600" cy="23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B96B76-1558-34D2-3AFF-73A1AAC34E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823690" y="6087468"/>
                  <a:ext cx="246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E4E99BF-B167-A05E-D9E7-CCEAE734DD03}"/>
                    </a:ext>
                  </a:extLst>
                </p14:cNvPr>
                <p14:cNvContentPartPr/>
                <p14:nvPr/>
              </p14:nvContentPartPr>
              <p14:xfrm>
                <a:off x="11270810" y="6126348"/>
                <a:ext cx="336600" cy="12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E4E99BF-B167-A05E-D9E7-CCEAE734DD0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253170" y="6108348"/>
                  <a:ext cx="372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9CBB6DE-B153-5B62-A35B-2D6F29DD9106}"/>
                    </a:ext>
                  </a:extLst>
                </p14:cNvPr>
                <p14:cNvContentPartPr/>
                <p14:nvPr/>
              </p14:nvContentPartPr>
              <p14:xfrm>
                <a:off x="9058250" y="4577268"/>
                <a:ext cx="114120" cy="2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9CBB6DE-B153-5B62-A35B-2D6F29DD910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40250" y="4559628"/>
                  <a:ext cx="1497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3695CCB-8332-4185-6B1C-813BCB0841A0}"/>
                    </a:ext>
                  </a:extLst>
                </p14:cNvPr>
                <p14:cNvContentPartPr/>
                <p14:nvPr/>
              </p14:nvContentPartPr>
              <p14:xfrm>
                <a:off x="9062570" y="4636668"/>
                <a:ext cx="87120" cy="450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3695CCB-8332-4185-6B1C-813BCB0841A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044570" y="4618668"/>
                  <a:ext cx="1227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22E7301-2387-2478-214D-426BCACE9B42}"/>
                    </a:ext>
                  </a:extLst>
                </p14:cNvPr>
                <p14:cNvContentPartPr/>
                <p14:nvPr/>
              </p14:nvContentPartPr>
              <p14:xfrm>
                <a:off x="8463890" y="5912148"/>
                <a:ext cx="267480" cy="2332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22E7301-2387-2478-214D-426BCACE9B4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46250" y="5894508"/>
                  <a:ext cx="3031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CAAFAE-AC42-0ED1-4542-6DBE392FF5F7}"/>
                    </a:ext>
                  </a:extLst>
                </p14:cNvPr>
                <p14:cNvContentPartPr/>
                <p14:nvPr/>
              </p14:nvContentPartPr>
              <p14:xfrm>
                <a:off x="8791130" y="5739708"/>
                <a:ext cx="184320" cy="177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CAAFAE-AC42-0ED1-4542-6DBE392FF5F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773490" y="5722068"/>
                  <a:ext cx="2199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4640B56-EEA7-8336-B8EF-A7A7CAD4FE35}"/>
                    </a:ext>
                  </a:extLst>
                </p14:cNvPr>
                <p14:cNvContentPartPr/>
                <p14:nvPr/>
              </p14:nvContentPartPr>
              <p14:xfrm>
                <a:off x="8857370" y="6007548"/>
                <a:ext cx="151560" cy="442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4640B56-EEA7-8336-B8EF-A7A7CAD4FE3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839730" y="5989548"/>
                  <a:ext cx="187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CBA5C14-8D1C-E38A-6959-0A42A1917541}"/>
                    </a:ext>
                  </a:extLst>
                </p14:cNvPr>
                <p14:cNvContentPartPr/>
                <p14:nvPr/>
              </p14:nvContentPartPr>
              <p14:xfrm>
                <a:off x="8822450" y="6065508"/>
                <a:ext cx="138240" cy="41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CBA5C14-8D1C-E38A-6959-0A42A191754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804450" y="6047868"/>
                  <a:ext cx="173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E2BF208A-18BA-7EE0-DEB8-D609AE742712}"/>
                    </a:ext>
                  </a:extLst>
                </p14:cNvPr>
                <p14:cNvContentPartPr/>
                <p14:nvPr/>
              </p14:nvContentPartPr>
              <p14:xfrm>
                <a:off x="9134210" y="5969388"/>
                <a:ext cx="149040" cy="2109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E2BF208A-18BA-7EE0-DEB8-D609AE742712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16570" y="5951388"/>
                  <a:ext cx="18468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1BB3B44-B42E-316E-9557-65CFC2E4AF44}"/>
                    </a:ext>
                  </a:extLst>
                </p14:cNvPr>
                <p14:cNvContentPartPr/>
                <p14:nvPr/>
              </p14:nvContentPartPr>
              <p14:xfrm>
                <a:off x="8985170" y="6050028"/>
                <a:ext cx="336240" cy="207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1BB3B44-B42E-316E-9557-65CFC2E4AF44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967170" y="6032028"/>
                  <a:ext cx="37188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C19C186-A238-66A9-71F4-E32DD1814CD5}"/>
                    </a:ext>
                  </a:extLst>
                </p14:cNvPr>
                <p14:cNvContentPartPr/>
                <p14:nvPr/>
              </p14:nvContentPartPr>
              <p14:xfrm>
                <a:off x="5174930" y="6603348"/>
                <a:ext cx="343440" cy="2412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C19C186-A238-66A9-71F4-E32DD1814CD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156930" y="6585708"/>
                  <a:ext cx="379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599FEA5-01A5-9B3C-59DB-35CD6283AEB2}"/>
                    </a:ext>
                  </a:extLst>
                </p14:cNvPr>
                <p14:cNvContentPartPr/>
                <p14:nvPr/>
              </p14:nvContentPartPr>
              <p14:xfrm>
                <a:off x="8882570" y="6498588"/>
                <a:ext cx="241200" cy="2354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599FEA5-01A5-9B3C-59DB-35CD6283AEB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864930" y="6480588"/>
                  <a:ext cx="276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0D8EFDA1-9EA6-B486-4A7F-7BC95900826D}"/>
                    </a:ext>
                  </a:extLst>
                </p14:cNvPr>
                <p14:cNvContentPartPr/>
                <p14:nvPr/>
              </p14:nvContentPartPr>
              <p14:xfrm>
                <a:off x="4058570" y="5279988"/>
                <a:ext cx="181800" cy="315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0D8EFDA1-9EA6-B486-4A7F-7BC95900826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40930" y="5262348"/>
                  <a:ext cx="2174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FF3777E-95E4-7D64-A3E4-0F7554DA9DAC}"/>
                    </a:ext>
                  </a:extLst>
                </p14:cNvPr>
                <p14:cNvContentPartPr/>
                <p14:nvPr/>
              </p14:nvContentPartPr>
              <p14:xfrm>
                <a:off x="4057850" y="5430468"/>
                <a:ext cx="174960" cy="374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FF3777E-95E4-7D64-A3E4-0F7554DA9DA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040210" y="5412468"/>
                  <a:ext cx="21060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7304D32-AFEC-89A0-1A4F-ADB0128B74FA}"/>
                    </a:ext>
                  </a:extLst>
                </p14:cNvPr>
                <p14:cNvContentPartPr/>
                <p14:nvPr/>
              </p14:nvContentPartPr>
              <p14:xfrm>
                <a:off x="3476090" y="3784188"/>
                <a:ext cx="157680" cy="163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7304D32-AFEC-89A0-1A4F-ADB0128B74F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58450" y="3766188"/>
                  <a:ext cx="1933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686AC36-C814-1E95-612E-D199FF578B73}"/>
                    </a:ext>
                  </a:extLst>
                </p14:cNvPr>
                <p14:cNvContentPartPr/>
                <p14:nvPr/>
              </p14:nvContentPartPr>
              <p14:xfrm>
                <a:off x="3289970" y="3973548"/>
                <a:ext cx="218520" cy="342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686AC36-C814-1E95-612E-D199FF578B73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272330" y="3955548"/>
                  <a:ext cx="2541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F2C68B3-7E4D-93C8-3D96-D80702561FAF}"/>
                    </a:ext>
                  </a:extLst>
                </p14:cNvPr>
                <p14:cNvContentPartPr/>
                <p14:nvPr/>
              </p14:nvContentPartPr>
              <p14:xfrm>
                <a:off x="3520730" y="3897588"/>
                <a:ext cx="344160" cy="412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F2C68B3-7E4D-93C8-3D96-D80702561FA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502730" y="3879948"/>
                  <a:ext cx="3798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7ED9D4-3A1A-BBF1-F79C-771305B4B49F}"/>
                    </a:ext>
                  </a:extLst>
                </p14:cNvPr>
                <p14:cNvContentPartPr/>
                <p14:nvPr/>
              </p14:nvContentPartPr>
              <p14:xfrm>
                <a:off x="2917370" y="3816588"/>
                <a:ext cx="100080" cy="972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7ED9D4-3A1A-BBF1-F79C-771305B4B49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899370" y="3798588"/>
                  <a:ext cx="135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C85E4B-E6B6-E341-465C-CEED621D6583}"/>
                    </a:ext>
                  </a:extLst>
                </p14:cNvPr>
                <p14:cNvContentPartPr/>
                <p14:nvPr/>
              </p14:nvContentPartPr>
              <p14:xfrm>
                <a:off x="2927450" y="4264788"/>
                <a:ext cx="33480" cy="134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C85E4B-E6B6-E341-465C-CEED621D658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909810" y="4246788"/>
                  <a:ext cx="69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2A624C1-2DEE-298F-B022-F3D632D5A682}"/>
                    </a:ext>
                  </a:extLst>
                </p14:cNvPr>
                <p14:cNvContentPartPr/>
                <p14:nvPr/>
              </p14:nvContentPartPr>
              <p14:xfrm>
                <a:off x="3174770" y="4292868"/>
                <a:ext cx="194400" cy="302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2A624C1-2DEE-298F-B022-F3D632D5A68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157130" y="4275228"/>
                  <a:ext cx="2300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801DAE3-56F8-6BAD-4398-4A49D5AEB83F}"/>
                    </a:ext>
                  </a:extLst>
                </p14:cNvPr>
                <p14:cNvContentPartPr/>
                <p14:nvPr/>
              </p14:nvContentPartPr>
              <p14:xfrm>
                <a:off x="3372770" y="4320228"/>
                <a:ext cx="78840" cy="313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801DAE3-56F8-6BAD-4398-4A49D5AEB83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354770" y="4302228"/>
                  <a:ext cx="11448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E825501-1B3F-CC76-5CEE-E878E62869CC}"/>
                    </a:ext>
                  </a:extLst>
                </p14:cNvPr>
                <p14:cNvContentPartPr/>
                <p14:nvPr/>
              </p14:nvContentPartPr>
              <p14:xfrm>
                <a:off x="3693170" y="4317348"/>
                <a:ext cx="134640" cy="352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E825501-1B3F-CC76-5CEE-E878E62869C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75530" y="4299708"/>
                  <a:ext cx="17028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3C17E8AA-6ECF-543E-B4BB-53AB92C51A4B}"/>
                    </a:ext>
                  </a:extLst>
                </p14:cNvPr>
                <p14:cNvContentPartPr/>
                <p14:nvPr/>
              </p14:nvContentPartPr>
              <p14:xfrm>
                <a:off x="3893690" y="4321308"/>
                <a:ext cx="166320" cy="3013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3C17E8AA-6ECF-543E-B4BB-53AB92C51A4B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875690" y="4303308"/>
                  <a:ext cx="20196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78A3029B-12F9-4046-9AAC-DFFD39ADD0EC}"/>
                    </a:ext>
                  </a:extLst>
                </p14:cNvPr>
                <p14:cNvContentPartPr/>
                <p14:nvPr/>
              </p14:nvContentPartPr>
              <p14:xfrm>
                <a:off x="2959850" y="4635588"/>
                <a:ext cx="185400" cy="305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78A3029B-12F9-4046-9AAC-DFFD39ADD0E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942210" y="4617588"/>
                  <a:ext cx="2210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A352E99-EA0D-1DC1-FE86-300B464A713A}"/>
                    </a:ext>
                  </a:extLst>
                </p14:cNvPr>
                <p14:cNvContentPartPr/>
                <p14:nvPr/>
              </p14:nvContentPartPr>
              <p14:xfrm>
                <a:off x="3145250" y="4612908"/>
                <a:ext cx="83520" cy="362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A352E99-EA0D-1DC1-FE86-300B464A713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127610" y="4595268"/>
                  <a:ext cx="1191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83EC8F6A-C8BE-C451-668C-BFD7EA8E43C6}"/>
                    </a:ext>
                  </a:extLst>
                </p14:cNvPr>
                <p14:cNvContentPartPr/>
                <p14:nvPr/>
              </p14:nvContentPartPr>
              <p14:xfrm>
                <a:off x="3278810" y="4679148"/>
                <a:ext cx="79560" cy="3146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83EC8F6A-C8BE-C451-668C-BFD7EA8E43C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260810" y="4661148"/>
                  <a:ext cx="115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BB05A87-B8A1-C443-603D-84603ED020EC}"/>
                    </a:ext>
                  </a:extLst>
                </p14:cNvPr>
                <p14:cNvContentPartPr/>
                <p14:nvPr/>
              </p14:nvContentPartPr>
              <p14:xfrm>
                <a:off x="3351890" y="4674108"/>
                <a:ext cx="146160" cy="318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BB05A87-B8A1-C443-603D-84603ED020EC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334250" y="4656468"/>
                  <a:ext cx="18180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BEAE661-5136-FFCB-3222-FBE3B67E120B}"/>
                    </a:ext>
                  </a:extLst>
                </p14:cNvPr>
                <p14:cNvContentPartPr/>
                <p14:nvPr/>
              </p14:nvContentPartPr>
              <p14:xfrm>
                <a:off x="3548810" y="4638828"/>
                <a:ext cx="75960" cy="314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BEAE661-5136-FFCB-3222-FBE3B67E120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530810" y="4620828"/>
                  <a:ext cx="1116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EDEF63CE-614B-2DCC-2F70-8A135C46D90B}"/>
                    </a:ext>
                  </a:extLst>
                </p14:cNvPr>
                <p14:cNvContentPartPr/>
                <p14:nvPr/>
              </p14:nvContentPartPr>
              <p14:xfrm>
                <a:off x="3571490" y="4659348"/>
                <a:ext cx="167760" cy="2786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EDEF63CE-614B-2DCC-2F70-8A135C46D90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53850" y="4641348"/>
                  <a:ext cx="20340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35AC0F84-46DB-B44E-4332-EF2E89A861E6}"/>
                    </a:ext>
                  </a:extLst>
                </p14:cNvPr>
                <p14:cNvContentPartPr/>
                <p14:nvPr/>
              </p14:nvContentPartPr>
              <p14:xfrm>
                <a:off x="3881450" y="4596708"/>
                <a:ext cx="57240" cy="3427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35AC0F84-46DB-B44E-4332-EF2E89A861E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63450" y="4579068"/>
                  <a:ext cx="928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58573C8-8383-C928-AE69-D8A0B5423867}"/>
                    </a:ext>
                  </a:extLst>
                </p14:cNvPr>
                <p14:cNvContentPartPr/>
                <p14:nvPr/>
              </p14:nvContentPartPr>
              <p14:xfrm>
                <a:off x="3999890" y="4658268"/>
                <a:ext cx="121320" cy="2862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58573C8-8383-C928-AE69-D8A0B542386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982250" y="4640268"/>
                  <a:ext cx="15696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38D7EB20-1165-5FBA-7528-D558B2691856}"/>
                    </a:ext>
                  </a:extLst>
                </p14:cNvPr>
                <p14:cNvContentPartPr/>
                <p14:nvPr/>
              </p14:nvContentPartPr>
              <p14:xfrm>
                <a:off x="3146690" y="4983708"/>
                <a:ext cx="69120" cy="299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38D7EB20-1165-5FBA-7528-D558B269185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128690" y="4966068"/>
                  <a:ext cx="10476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B0E6E79-9B7F-EF51-4A64-BB79F073D037}"/>
                    </a:ext>
                  </a:extLst>
                </p14:cNvPr>
                <p14:cNvContentPartPr/>
                <p14:nvPr/>
              </p14:nvContentPartPr>
              <p14:xfrm>
                <a:off x="2900450" y="4532268"/>
                <a:ext cx="128160" cy="174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B0E6E79-9B7F-EF51-4A64-BB79F073D03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2882450" y="4514628"/>
                  <a:ext cx="1638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0F09177-2844-16CC-2892-E6356FFE4751}"/>
                    </a:ext>
                  </a:extLst>
                </p14:cNvPr>
                <p14:cNvContentPartPr/>
                <p14:nvPr/>
              </p14:nvContentPartPr>
              <p14:xfrm>
                <a:off x="2748530" y="4867428"/>
                <a:ext cx="92520" cy="153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0F09177-2844-16CC-2892-E6356FFE475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730530" y="4849428"/>
                  <a:ext cx="128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F02E338B-F308-6F0E-80A9-BB85077AE761}"/>
                    </a:ext>
                  </a:extLst>
                </p14:cNvPr>
                <p14:cNvContentPartPr/>
                <p14:nvPr/>
              </p14:nvContentPartPr>
              <p14:xfrm>
                <a:off x="2724770" y="5192868"/>
                <a:ext cx="148680" cy="1137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F02E338B-F308-6F0E-80A9-BB85077AE76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706770" y="5174868"/>
                  <a:ext cx="184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A4A7DE9-DBE3-D2FB-D94F-8C469033C54C}"/>
                    </a:ext>
                  </a:extLst>
                </p14:cNvPr>
                <p14:cNvContentPartPr/>
                <p14:nvPr/>
              </p14:nvContentPartPr>
              <p14:xfrm>
                <a:off x="2776610" y="5184228"/>
                <a:ext cx="79560" cy="311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A4A7DE9-DBE3-D2FB-D94F-8C469033C54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758970" y="5166228"/>
                  <a:ext cx="1152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8F7E137-D1FB-E27E-4EF7-F554E2BEF251}"/>
                    </a:ext>
                  </a:extLst>
                </p14:cNvPr>
                <p14:cNvContentPartPr/>
                <p14:nvPr/>
              </p14:nvContentPartPr>
              <p14:xfrm>
                <a:off x="3022130" y="5168748"/>
                <a:ext cx="71640" cy="2174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8F7E137-D1FB-E27E-4EF7-F554E2BEF251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04130" y="5150748"/>
                  <a:ext cx="1072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789B5EEE-6106-7B80-B0D6-EC875E29858A}"/>
                    </a:ext>
                  </a:extLst>
                </p14:cNvPr>
                <p14:cNvContentPartPr/>
                <p14:nvPr/>
              </p14:nvContentPartPr>
              <p14:xfrm>
                <a:off x="3076490" y="5153268"/>
                <a:ext cx="263520" cy="27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789B5EEE-6106-7B80-B0D6-EC875E29858A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58850" y="5135268"/>
                  <a:ext cx="299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CEC2AB0-DC07-F83E-6086-00C1E28B39BF}"/>
                    </a:ext>
                  </a:extLst>
                </p14:cNvPr>
                <p14:cNvContentPartPr/>
                <p14:nvPr/>
              </p14:nvContentPartPr>
              <p14:xfrm>
                <a:off x="2948690" y="5413908"/>
                <a:ext cx="439560" cy="15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CEC2AB0-DC07-F83E-6086-00C1E28B39BF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30690" y="5396268"/>
                  <a:ext cx="4752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CCC97474-7004-B916-3A2D-9E52646557C5}"/>
                    </a:ext>
                  </a:extLst>
                </p14:cNvPr>
                <p14:cNvContentPartPr/>
                <p14:nvPr/>
              </p14:nvContentPartPr>
              <p14:xfrm>
                <a:off x="3579770" y="5265588"/>
                <a:ext cx="100440" cy="24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CCC97474-7004-B916-3A2D-9E52646557C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561770" y="5247948"/>
                  <a:ext cx="1360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650B79B-689A-64ED-52B5-A2D9B25CD012}"/>
                    </a:ext>
                  </a:extLst>
                </p14:cNvPr>
                <p14:cNvContentPartPr/>
                <p14:nvPr/>
              </p14:nvContentPartPr>
              <p14:xfrm>
                <a:off x="3520730" y="5377908"/>
                <a:ext cx="122760" cy="25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650B79B-689A-64ED-52B5-A2D9B25CD01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02730" y="5360268"/>
                  <a:ext cx="158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56C3F1E-38DF-FF22-4C7E-C0D461ED522C}"/>
                    </a:ext>
                  </a:extLst>
                </p14:cNvPr>
                <p14:cNvContentPartPr/>
                <p14:nvPr/>
              </p14:nvContentPartPr>
              <p14:xfrm>
                <a:off x="3744650" y="5232108"/>
                <a:ext cx="239760" cy="215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56C3F1E-38DF-FF22-4C7E-C0D461ED522C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27010" y="5214108"/>
                  <a:ext cx="2754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713072A-ECD6-9A03-B32B-95510B36A64A}"/>
                    </a:ext>
                  </a:extLst>
                </p14:cNvPr>
                <p14:cNvContentPartPr/>
                <p14:nvPr/>
              </p14:nvContentPartPr>
              <p14:xfrm>
                <a:off x="3667250" y="5326068"/>
                <a:ext cx="314640" cy="1990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713072A-ECD6-9A03-B32B-95510B36A64A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649610" y="5308428"/>
                  <a:ext cx="350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64219D6D-1CD1-3CC2-DC40-7B592A1437CC}"/>
                    </a:ext>
                  </a:extLst>
                </p14:cNvPr>
                <p14:cNvContentPartPr/>
                <p14:nvPr/>
              </p14:nvContentPartPr>
              <p14:xfrm>
                <a:off x="11031410" y="3605268"/>
                <a:ext cx="308520" cy="275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64219D6D-1CD1-3CC2-DC40-7B592A1437C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013770" y="3587268"/>
                  <a:ext cx="3441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9F79D35-70A8-3F17-E5F9-67D782D76675}"/>
                    </a:ext>
                  </a:extLst>
                </p14:cNvPr>
                <p14:cNvContentPartPr/>
                <p14:nvPr/>
              </p14:nvContentPartPr>
              <p14:xfrm>
                <a:off x="10917290" y="3840708"/>
                <a:ext cx="229320" cy="2912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9F79D35-70A8-3F17-E5F9-67D782D76675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0899290" y="3823068"/>
                  <a:ext cx="2649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FC6488D-829E-90C6-9033-F872CA7BF6FB}"/>
                    </a:ext>
                  </a:extLst>
                </p14:cNvPr>
                <p14:cNvContentPartPr/>
                <p14:nvPr/>
              </p14:nvContentPartPr>
              <p14:xfrm>
                <a:off x="10683650" y="4163268"/>
                <a:ext cx="362880" cy="293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FC6488D-829E-90C6-9033-F872CA7BF6F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0665650" y="4145268"/>
                  <a:ext cx="3985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D5B078C-D897-2CA3-66A0-6746440D4F87}"/>
                    </a:ext>
                  </a:extLst>
                </p14:cNvPr>
                <p14:cNvContentPartPr/>
                <p14:nvPr/>
              </p14:nvContentPartPr>
              <p14:xfrm>
                <a:off x="11143370" y="3879588"/>
                <a:ext cx="254160" cy="426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D5B078C-D897-2CA3-66A0-6746440D4F87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125730" y="3861588"/>
                  <a:ext cx="28980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13C031E-7DEB-C1CD-F61B-FBC8021B5B99}"/>
                    </a:ext>
                  </a:extLst>
                </p14:cNvPr>
                <p14:cNvContentPartPr/>
                <p14:nvPr/>
              </p14:nvContentPartPr>
              <p14:xfrm>
                <a:off x="11317970" y="4243548"/>
                <a:ext cx="365400" cy="299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13C031E-7DEB-C1CD-F61B-FBC8021B5B99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299970" y="4225548"/>
                  <a:ext cx="4010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EDD289E3-18DF-9D77-738E-468C0629DBA6}"/>
                    </a:ext>
                  </a:extLst>
                </p14:cNvPr>
                <p14:cNvContentPartPr/>
                <p14:nvPr/>
              </p14:nvContentPartPr>
              <p14:xfrm>
                <a:off x="10539650" y="4475028"/>
                <a:ext cx="187200" cy="3294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EDD289E3-18DF-9D77-738E-468C0629DBA6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0521650" y="4457028"/>
                  <a:ext cx="22284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0F3A8F1-5309-D9CA-C474-98A61112A929}"/>
                    </a:ext>
                  </a:extLst>
                </p14:cNvPr>
                <p14:cNvContentPartPr/>
                <p14:nvPr/>
              </p14:nvContentPartPr>
              <p14:xfrm>
                <a:off x="10324010" y="4733508"/>
                <a:ext cx="297360" cy="296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0F3A8F1-5309-D9CA-C474-98A61112A92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0306370" y="4715508"/>
                  <a:ext cx="3330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F4150A4-B387-4D54-8245-90D7795B4B44}"/>
                    </a:ext>
                  </a:extLst>
                </p14:cNvPr>
                <p14:cNvContentPartPr/>
                <p14:nvPr/>
              </p14:nvContentPartPr>
              <p14:xfrm>
                <a:off x="10140410" y="5083788"/>
                <a:ext cx="240840" cy="3693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F4150A4-B387-4D54-8245-90D7795B4B4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0122770" y="5065788"/>
                  <a:ext cx="27648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C85F501-4B35-0295-15FF-C37CBC0393B4}"/>
                    </a:ext>
                  </a:extLst>
                </p14:cNvPr>
                <p14:cNvContentPartPr/>
                <p14:nvPr/>
              </p14:nvContentPartPr>
              <p14:xfrm>
                <a:off x="9921890" y="5521548"/>
                <a:ext cx="280800" cy="244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C85F501-4B35-0295-15FF-C37CBC0393B4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9903890" y="5503908"/>
                  <a:ext cx="3164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CB70567-85BD-743F-B500-21E1B1526D4A}"/>
                    </a:ext>
                  </a:extLst>
                </p14:cNvPr>
                <p14:cNvContentPartPr/>
                <p14:nvPr/>
              </p14:nvContentPartPr>
              <p14:xfrm>
                <a:off x="9770690" y="5870028"/>
                <a:ext cx="162720" cy="2070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CB70567-85BD-743F-B500-21E1B1526D4A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9753050" y="5852028"/>
                  <a:ext cx="198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53272F-C3F9-680E-571B-72D47F7F44C4}"/>
                    </a:ext>
                  </a:extLst>
                </p14:cNvPr>
                <p14:cNvContentPartPr/>
                <p14:nvPr/>
              </p14:nvContentPartPr>
              <p14:xfrm>
                <a:off x="9705890" y="6143268"/>
                <a:ext cx="323640" cy="202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53272F-C3F9-680E-571B-72D47F7F44C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9687890" y="6125268"/>
                  <a:ext cx="3592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CA12D36-0F61-531D-E653-91148EC0EE21}"/>
                    </a:ext>
                  </a:extLst>
                </p14:cNvPr>
                <p14:cNvContentPartPr/>
                <p14:nvPr/>
              </p14:nvContentPartPr>
              <p14:xfrm>
                <a:off x="10558370" y="4937988"/>
                <a:ext cx="166320" cy="311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CA12D36-0F61-531D-E653-91148EC0EE2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0540730" y="4920348"/>
                  <a:ext cx="2019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698507C-5872-D817-30E0-EBD4BD995D3C}"/>
                    </a:ext>
                  </a:extLst>
                </p14:cNvPr>
                <p14:cNvContentPartPr/>
                <p14:nvPr/>
              </p14:nvContentPartPr>
              <p14:xfrm>
                <a:off x="10647650" y="5166588"/>
                <a:ext cx="275040" cy="3607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698507C-5872-D817-30E0-EBD4BD995D3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630010" y="5148588"/>
                  <a:ext cx="31068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31AB4EF-0FF8-3A2C-8073-4E8BFED65FCF}"/>
                    </a:ext>
                  </a:extLst>
                </p14:cNvPr>
                <p14:cNvContentPartPr/>
                <p14:nvPr/>
              </p14:nvContentPartPr>
              <p14:xfrm>
                <a:off x="11301770" y="4580868"/>
                <a:ext cx="200880" cy="37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31AB4EF-0FF8-3A2C-8073-4E8BFED65FC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1284130" y="4562868"/>
                  <a:ext cx="23652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D6720D2-834E-6AB6-9918-56A78D47323B}"/>
                    </a:ext>
                  </a:extLst>
                </p14:cNvPr>
                <p14:cNvContentPartPr/>
                <p14:nvPr/>
              </p14:nvContentPartPr>
              <p14:xfrm>
                <a:off x="11222210" y="4886148"/>
                <a:ext cx="206280" cy="274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D6720D2-834E-6AB6-9918-56A78D47323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204210" y="4868148"/>
                  <a:ext cx="24192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1C2044F-1DF8-956A-F1F3-9CB9EE17FD02}"/>
                    </a:ext>
                  </a:extLst>
                </p14:cNvPr>
                <p14:cNvContentPartPr/>
                <p14:nvPr/>
              </p14:nvContentPartPr>
              <p14:xfrm>
                <a:off x="11586530" y="4588788"/>
                <a:ext cx="263880" cy="6177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1C2044F-1DF8-956A-F1F3-9CB9EE17FD02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1568530" y="4571148"/>
                  <a:ext cx="299520" cy="6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56B1A11-A123-D77B-9390-2399B660735E}"/>
                    </a:ext>
                  </a:extLst>
                </p14:cNvPr>
                <p14:cNvContentPartPr/>
                <p14:nvPr/>
              </p14:nvContentPartPr>
              <p14:xfrm>
                <a:off x="3095570" y="5455668"/>
                <a:ext cx="320040" cy="198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56B1A11-A123-D77B-9390-2399B660735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077930" y="5437668"/>
                  <a:ext cx="35568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DB8369A6-1B9F-88A4-430F-D6D6E1CA736E}"/>
              </a:ext>
            </a:extLst>
          </p:cNvPr>
          <p:cNvGrpSpPr/>
          <p:nvPr/>
        </p:nvGrpSpPr>
        <p:grpSpPr>
          <a:xfrm>
            <a:off x="845930" y="5841948"/>
            <a:ext cx="279000" cy="284760"/>
            <a:chOff x="845930" y="5841948"/>
            <a:chExt cx="279000" cy="28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1476167-9403-EEB6-1068-9F01CD577819}"/>
                    </a:ext>
                  </a:extLst>
                </p14:cNvPr>
                <p14:cNvContentPartPr/>
                <p14:nvPr/>
              </p14:nvContentPartPr>
              <p14:xfrm>
                <a:off x="845930" y="5841948"/>
                <a:ext cx="144000" cy="2584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1476167-9403-EEB6-1068-9F01CD577819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27930" y="5823948"/>
                  <a:ext cx="179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B20E014-FD8D-8AE5-FB80-05A98D53E68A}"/>
                    </a:ext>
                  </a:extLst>
                </p14:cNvPr>
                <p14:cNvContentPartPr/>
                <p14:nvPr/>
              </p14:nvContentPartPr>
              <p14:xfrm>
                <a:off x="884450" y="6065148"/>
                <a:ext cx="240480" cy="615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B20E014-FD8D-8AE5-FB80-05A98D53E68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6450" y="6047148"/>
                  <a:ext cx="276120" cy="97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248CC74E-F3CB-421D-D9A5-363145C11CCA}"/>
                  </a:ext>
                </a:extLst>
              </p14:cNvPr>
              <p14:cNvContentPartPr/>
              <p14:nvPr/>
            </p14:nvContentPartPr>
            <p14:xfrm>
              <a:off x="1337690" y="5473668"/>
              <a:ext cx="588600" cy="19692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248CC74E-F3CB-421D-D9A5-363145C11CCA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1320050" y="5455668"/>
                <a:ext cx="62424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451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CE6BC-18F5-69D1-5AE1-FC9B3AE1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Binary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EAB82-1901-2081-C5AD-38A3E343AF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3</a:t>
            </a:r>
          </a:p>
        </p:txBody>
      </p:sp>
    </p:spTree>
    <p:extLst>
      <p:ext uri="{BB962C8B-B14F-4D97-AF65-F5344CB8AC3E}">
        <p14:creationId xmlns:p14="http://schemas.microsoft.com/office/powerpoint/2010/main" val="104688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FDEA-C25D-00AD-F935-D9B72C84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Tree Structure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B9611-BFF1-57FC-542A-E2849D0FC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68233"/>
          </a:xfrm>
        </p:spPr>
        <p:txBody>
          <a:bodyPr>
            <a:normAutofit/>
          </a:bodyPr>
          <a:lstStyle/>
          <a:p>
            <a:r>
              <a:rPr lang="en-US" sz="2400" dirty="0"/>
              <a:t>Tree, unlike array and list, is a non linear data structure by nature</a:t>
            </a:r>
          </a:p>
          <a:p>
            <a:pPr marL="0" indent="0">
              <a:buNone/>
            </a:pPr>
            <a:r>
              <a:rPr lang="en-US" sz="2400" dirty="0"/>
              <a:t>What do we mean by non linear?</a:t>
            </a:r>
          </a:p>
          <a:p>
            <a:r>
              <a:rPr lang="en-US" sz="2400" dirty="0"/>
              <a:t>In an array or a linked list, we can start from a point and move along a straight path to capture the subsequent cells/nodes</a:t>
            </a:r>
          </a:p>
          <a:p>
            <a:r>
              <a:rPr lang="en-US" sz="2400" dirty="0"/>
              <a:t>If you notice a tree expands at each level, hence moving along a staring line does not capture all nodes.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i="1" dirty="0">
                <a:solidFill>
                  <a:srgbClr val="00B0F0"/>
                </a:solidFill>
              </a:rPr>
              <a:t>How do we deal with it?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B0F0"/>
                </a:solidFill>
              </a:rPr>
              <a:t>- Using recursion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00B0F0"/>
                </a:solidFill>
              </a:rPr>
              <a:t>- Array representation of tree</a:t>
            </a:r>
            <a:endParaRPr lang="en-US" sz="2400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D4BE68F-58AD-B377-9A7B-CC857615FF01}"/>
                  </a:ext>
                </a:extLst>
              </p14:cNvPr>
              <p14:cNvContentPartPr/>
              <p14:nvPr/>
            </p14:nvContentPartPr>
            <p14:xfrm>
              <a:off x="8651798" y="1718296"/>
              <a:ext cx="360" cy="3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D4BE68F-58AD-B377-9A7B-CC857615FF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3798" y="17002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8075D47-27DB-11CA-2A4E-EB217DA37105}"/>
                  </a:ext>
                </a:extLst>
              </p14:cNvPr>
              <p14:cNvContentPartPr/>
              <p14:nvPr/>
            </p14:nvContentPartPr>
            <p14:xfrm>
              <a:off x="9304838" y="1540096"/>
              <a:ext cx="52920" cy="54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8075D47-27DB-11CA-2A4E-EB217DA371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7198" y="1522096"/>
                <a:ext cx="885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EEEA177B-C346-08C8-438C-6DDECBCDDD92}"/>
                  </a:ext>
                </a:extLst>
              </p14:cNvPr>
              <p14:cNvContentPartPr/>
              <p14:nvPr/>
            </p14:nvContentPartPr>
            <p14:xfrm>
              <a:off x="9768518" y="4933096"/>
              <a:ext cx="85320" cy="118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EEEA177B-C346-08C8-438C-6DDECBCDDD9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50518" y="4915456"/>
                <a:ext cx="1209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3E058D2C-D13D-DEF1-2A71-1CC486C74FB4}"/>
                  </a:ext>
                </a:extLst>
              </p14:cNvPr>
              <p14:cNvContentPartPr/>
              <p14:nvPr/>
            </p14:nvContentPartPr>
            <p14:xfrm>
              <a:off x="9923678" y="4923736"/>
              <a:ext cx="48600" cy="79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3E058D2C-D13D-DEF1-2A71-1CC486C74FB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06038" y="4905736"/>
                <a:ext cx="84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DE9641F-2B3E-A14B-7275-81E22E4457DB}"/>
                  </a:ext>
                </a:extLst>
              </p14:cNvPr>
              <p14:cNvContentPartPr/>
              <p14:nvPr/>
            </p14:nvContentPartPr>
            <p14:xfrm>
              <a:off x="10077398" y="4920136"/>
              <a:ext cx="51480" cy="5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DE9641F-2B3E-A14B-7275-81E22E4457D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059398" y="4902496"/>
                <a:ext cx="871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C65087A0-263F-1182-2295-01E185B1F100}"/>
              </a:ext>
            </a:extLst>
          </p:cNvPr>
          <p:cNvGrpSpPr/>
          <p:nvPr/>
        </p:nvGrpSpPr>
        <p:grpSpPr>
          <a:xfrm>
            <a:off x="2056958" y="1108816"/>
            <a:ext cx="2190240" cy="782640"/>
            <a:chOff x="2056958" y="1108816"/>
            <a:chExt cx="2190240" cy="7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7CD668A-24C7-678B-F988-10A6672BFBFB}"/>
                    </a:ext>
                  </a:extLst>
                </p14:cNvPr>
                <p14:cNvContentPartPr/>
                <p14:nvPr/>
              </p14:nvContentPartPr>
              <p14:xfrm>
                <a:off x="2074238" y="1421656"/>
                <a:ext cx="15840" cy="4687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7CD668A-24C7-678B-F988-10A6672BFBF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56238" y="1404016"/>
                  <a:ext cx="5148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F4670CA-56FA-8496-5614-48CCD047FA75}"/>
                    </a:ext>
                  </a:extLst>
                </p14:cNvPr>
                <p14:cNvContentPartPr/>
                <p14:nvPr/>
              </p14:nvContentPartPr>
              <p14:xfrm>
                <a:off x="2056958" y="1297816"/>
                <a:ext cx="2190240" cy="568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F4670CA-56FA-8496-5614-48CCD047FA7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38958" y="1279816"/>
                  <a:ext cx="222588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CF279422-D586-B0DD-EF1B-14A28E7F1D40}"/>
                    </a:ext>
                  </a:extLst>
                </p14:cNvPr>
                <p14:cNvContentPartPr/>
                <p14:nvPr/>
              </p14:nvContentPartPr>
              <p14:xfrm>
                <a:off x="2601278" y="1347496"/>
                <a:ext cx="37440" cy="5439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CF279422-D586-B0DD-EF1B-14A28E7F1D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3638" y="1329496"/>
                  <a:ext cx="73080" cy="57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23D415D4-82D9-9E4D-8620-E56983634945}"/>
                    </a:ext>
                  </a:extLst>
                </p14:cNvPr>
                <p14:cNvContentPartPr/>
                <p14:nvPr/>
              </p14:nvContentPartPr>
              <p14:xfrm>
                <a:off x="3054878" y="1370176"/>
                <a:ext cx="38880" cy="40968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23D415D4-82D9-9E4D-8620-E5698363494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37238" y="1352176"/>
                  <a:ext cx="74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4EC05046-0290-627E-C572-F1CBDB0F70EE}"/>
                    </a:ext>
                  </a:extLst>
                </p14:cNvPr>
                <p14:cNvContentPartPr/>
                <p14:nvPr/>
              </p14:nvContentPartPr>
              <p14:xfrm>
                <a:off x="3389678" y="1363336"/>
                <a:ext cx="28440" cy="376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4EC05046-0290-627E-C572-F1CBDB0F70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71678" y="1345336"/>
                  <a:ext cx="6408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C4DB915D-D2C0-52D3-5F5F-628BEC3D8FA3}"/>
                    </a:ext>
                  </a:extLst>
                </p14:cNvPr>
                <p14:cNvContentPartPr/>
                <p14:nvPr/>
              </p14:nvContentPartPr>
              <p14:xfrm>
                <a:off x="2338838" y="1627936"/>
                <a:ext cx="141480" cy="741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C4DB915D-D2C0-52D3-5F5F-628BEC3D8FA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20838" y="1610296"/>
                  <a:ext cx="177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7ABD6D4-23A0-F4D5-2B30-C70BF9EC58E3}"/>
                    </a:ext>
                  </a:extLst>
                </p14:cNvPr>
                <p14:cNvContentPartPr/>
                <p14:nvPr/>
              </p14:nvContentPartPr>
              <p14:xfrm>
                <a:off x="2291678" y="1608496"/>
                <a:ext cx="136080" cy="7380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7ABD6D4-23A0-F4D5-2B30-C70BF9EC58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74038" y="1590856"/>
                  <a:ext cx="1717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B50E816C-6761-0EA5-E9B9-99E7F9CBB16E}"/>
                    </a:ext>
                  </a:extLst>
                </p14:cNvPr>
                <p14:cNvContentPartPr/>
                <p14:nvPr/>
              </p14:nvContentPartPr>
              <p14:xfrm>
                <a:off x="2227238" y="1582576"/>
                <a:ext cx="124920" cy="644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B50E816C-6761-0EA5-E9B9-99E7F9CBB1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209238" y="1564936"/>
                  <a:ext cx="160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0CE1CC8-EFC6-B302-7B73-A43A9742C8CD}"/>
                    </a:ext>
                  </a:extLst>
                </p14:cNvPr>
                <p14:cNvContentPartPr/>
                <p14:nvPr/>
              </p14:nvContentPartPr>
              <p14:xfrm>
                <a:off x="2163878" y="1529296"/>
                <a:ext cx="160200" cy="594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0CE1CC8-EFC6-B302-7B73-A43A9742C8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46238" y="1511296"/>
                  <a:ext cx="195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29F6ABC2-7A48-EBA2-482D-1FF3C114B1C6}"/>
                    </a:ext>
                  </a:extLst>
                </p14:cNvPr>
                <p14:cNvContentPartPr/>
                <p14:nvPr/>
              </p14:nvContentPartPr>
              <p14:xfrm>
                <a:off x="2273318" y="1279816"/>
                <a:ext cx="429120" cy="122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29F6ABC2-7A48-EBA2-482D-1FF3C114B1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55678" y="1261816"/>
                  <a:ext cx="464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3E15A0A-ACF8-6B7C-AF7F-49C89A2177D0}"/>
                    </a:ext>
                  </a:extLst>
                </p14:cNvPr>
                <p14:cNvContentPartPr/>
                <p14:nvPr/>
              </p14:nvContentPartPr>
              <p14:xfrm>
                <a:off x="2638358" y="1213936"/>
                <a:ext cx="162360" cy="1303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3E15A0A-ACF8-6B7C-AF7F-49C89A2177D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20718" y="1196296"/>
                  <a:ext cx="198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892EF610-B1C1-F831-53AD-A4CFA120581F}"/>
                    </a:ext>
                  </a:extLst>
                </p14:cNvPr>
                <p14:cNvContentPartPr/>
                <p14:nvPr/>
              </p14:nvContentPartPr>
              <p14:xfrm>
                <a:off x="2751758" y="1497976"/>
                <a:ext cx="77760" cy="968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892EF610-B1C1-F831-53AD-A4CFA12058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34118" y="1479976"/>
                  <a:ext cx="113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6B1F7A0D-75AE-A16E-7684-30D6CE65F890}"/>
                    </a:ext>
                  </a:extLst>
                </p14:cNvPr>
                <p14:cNvContentPartPr/>
                <p14:nvPr/>
              </p14:nvContentPartPr>
              <p14:xfrm>
                <a:off x="2779478" y="1522816"/>
                <a:ext cx="133200" cy="1501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6B1F7A0D-75AE-A16E-7684-30D6CE65F89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61478" y="1505176"/>
                  <a:ext cx="1688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9CB0ED3-23A9-E0AE-2EC5-0EA67A1BDA1A}"/>
                    </a:ext>
                  </a:extLst>
                </p14:cNvPr>
                <p14:cNvContentPartPr/>
                <p14:nvPr/>
              </p14:nvContentPartPr>
              <p14:xfrm>
                <a:off x="2878478" y="1577536"/>
                <a:ext cx="84960" cy="13104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9CB0ED3-23A9-E0AE-2EC5-0EA67A1BDA1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860838" y="1559536"/>
                  <a:ext cx="120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A02B5ACE-611C-AA31-E45F-7E3E96EC9FE8}"/>
                    </a:ext>
                  </a:extLst>
                </p14:cNvPr>
                <p14:cNvContentPartPr/>
                <p14:nvPr/>
              </p14:nvContentPartPr>
              <p14:xfrm>
                <a:off x="3093398" y="1464856"/>
                <a:ext cx="132840" cy="142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A02B5ACE-611C-AA31-E45F-7E3E96EC9FE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75758" y="1447216"/>
                  <a:ext cx="168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6A7AC7D6-8879-F6D2-557C-9A5653E65C66}"/>
                    </a:ext>
                  </a:extLst>
                </p14:cNvPr>
                <p14:cNvContentPartPr/>
                <p14:nvPr/>
              </p14:nvContentPartPr>
              <p14:xfrm>
                <a:off x="3163598" y="1492216"/>
                <a:ext cx="119160" cy="1321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6A7AC7D6-8879-F6D2-557C-9A5653E65C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145958" y="1474576"/>
                  <a:ext cx="154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1498008-D29F-A41A-A739-667C6172E071}"/>
                    </a:ext>
                  </a:extLst>
                </p14:cNvPr>
                <p14:cNvContentPartPr/>
                <p14:nvPr/>
              </p14:nvContentPartPr>
              <p14:xfrm>
                <a:off x="3222998" y="1568176"/>
                <a:ext cx="84600" cy="1303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1498008-D29F-A41A-A739-667C6172E07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04998" y="1550536"/>
                  <a:ext cx="1202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DC3F4EAD-3292-2E56-DC35-4981BCCF7DD9}"/>
                    </a:ext>
                  </a:extLst>
                </p14:cNvPr>
                <p14:cNvContentPartPr/>
                <p14:nvPr/>
              </p14:nvContentPartPr>
              <p14:xfrm>
                <a:off x="3532958" y="1429216"/>
                <a:ext cx="124200" cy="130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DC3F4EAD-3292-2E56-DC35-4981BCCF7D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15318" y="1411216"/>
                  <a:ext cx="1598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91FD8D7-8ED5-5D87-EEEE-0B81B1FC4F24}"/>
                    </a:ext>
                  </a:extLst>
                </p14:cNvPr>
                <p14:cNvContentPartPr/>
                <p14:nvPr/>
              </p14:nvContentPartPr>
              <p14:xfrm>
                <a:off x="3565718" y="1488976"/>
                <a:ext cx="183240" cy="1684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91FD8D7-8ED5-5D87-EEEE-0B81B1FC4F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47718" y="1470976"/>
                  <a:ext cx="218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6399C69-8B68-EED9-EA9A-CAAEA23DFBB9}"/>
                    </a:ext>
                  </a:extLst>
                </p14:cNvPr>
                <p14:cNvContentPartPr/>
                <p14:nvPr/>
              </p14:nvContentPartPr>
              <p14:xfrm>
                <a:off x="2798558" y="1216096"/>
                <a:ext cx="969120" cy="446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6399C69-8B68-EED9-EA9A-CAAEA23DFBB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80558" y="1198456"/>
                  <a:ext cx="10047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B9CE968-8A29-BCB5-49BB-D2BA7B7C48F1}"/>
                    </a:ext>
                  </a:extLst>
                </p14:cNvPr>
                <p14:cNvContentPartPr/>
                <p14:nvPr/>
              </p14:nvContentPartPr>
              <p14:xfrm>
                <a:off x="3755438" y="1108816"/>
                <a:ext cx="83880" cy="216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B9CE968-8A29-BCB5-49BB-D2BA7B7C48F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737438" y="1091176"/>
                  <a:ext cx="11952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2" name="Group 311">
            <a:extLst>
              <a:ext uri="{FF2B5EF4-FFF2-40B4-BE49-F238E27FC236}">
                <a16:creationId xmlns:a16="http://schemas.microsoft.com/office/drawing/2014/main" id="{D89C5FB2-70AF-D52E-AEE8-DCB9C89D7EE4}"/>
              </a:ext>
            </a:extLst>
          </p:cNvPr>
          <p:cNvGrpSpPr/>
          <p:nvPr/>
        </p:nvGrpSpPr>
        <p:grpSpPr>
          <a:xfrm>
            <a:off x="4965398" y="1200976"/>
            <a:ext cx="2127600" cy="702000"/>
            <a:chOff x="4965398" y="1200976"/>
            <a:chExt cx="212760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252485C4-967D-5152-1921-9AFE821C58C5}"/>
                    </a:ext>
                  </a:extLst>
                </p14:cNvPr>
                <p14:cNvContentPartPr/>
                <p14:nvPr/>
              </p14:nvContentPartPr>
              <p14:xfrm>
                <a:off x="4979438" y="1436056"/>
                <a:ext cx="20880" cy="360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252485C4-967D-5152-1921-9AFE821C58C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1798" y="1418056"/>
                  <a:ext cx="5652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5DFDB091-3E04-4DCE-B22A-09C531AD6B47}"/>
                    </a:ext>
                  </a:extLst>
                </p14:cNvPr>
                <p14:cNvContentPartPr/>
                <p14:nvPr/>
              </p14:nvContentPartPr>
              <p14:xfrm>
                <a:off x="4965398" y="1395016"/>
                <a:ext cx="459360" cy="4507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5DFDB091-3E04-4DCE-B22A-09C531AD6B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47758" y="1377376"/>
                  <a:ext cx="49500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9A521C7C-7CCB-5601-E8AC-509AFA4FE653}"/>
                    </a:ext>
                  </a:extLst>
                </p14:cNvPr>
                <p14:cNvContentPartPr/>
                <p14:nvPr/>
              </p14:nvContentPartPr>
              <p14:xfrm>
                <a:off x="5316038" y="1643056"/>
                <a:ext cx="468000" cy="32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9A521C7C-7CCB-5601-E8AC-509AFA4FE65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298398" y="1625416"/>
                  <a:ext cx="5036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B55FCBE-DA8A-6456-2343-8CB28E205095}"/>
                    </a:ext>
                  </a:extLst>
                </p14:cNvPr>
                <p14:cNvContentPartPr/>
                <p14:nvPr/>
              </p14:nvContentPartPr>
              <p14:xfrm>
                <a:off x="5702318" y="1496896"/>
                <a:ext cx="207360" cy="2930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B55FCBE-DA8A-6456-2343-8CB28E20509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684678" y="1478896"/>
                  <a:ext cx="243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B50EFDE-7692-AC57-67C2-56BBF6B3FA05}"/>
                    </a:ext>
                  </a:extLst>
                </p14:cNvPr>
                <p14:cNvContentPartPr/>
                <p14:nvPr/>
              </p14:nvContentPartPr>
              <p14:xfrm>
                <a:off x="5880518" y="1435336"/>
                <a:ext cx="394560" cy="4129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B50EFDE-7692-AC57-67C2-56BBF6B3FA0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62878" y="1417336"/>
                  <a:ext cx="43020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10F2C15-44C6-039B-C30A-393A8AD92560}"/>
                    </a:ext>
                  </a:extLst>
                </p14:cNvPr>
                <p14:cNvContentPartPr/>
                <p14:nvPr/>
              </p14:nvContentPartPr>
              <p14:xfrm>
                <a:off x="6175718" y="1556656"/>
                <a:ext cx="433080" cy="22284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10F2C15-44C6-039B-C30A-393A8AD9256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57718" y="1538656"/>
                  <a:ext cx="4687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32920EB-BE15-D273-6B7C-28CACAB3990C}"/>
                    </a:ext>
                  </a:extLst>
                </p14:cNvPr>
                <p14:cNvContentPartPr/>
                <p14:nvPr/>
              </p14:nvContentPartPr>
              <p14:xfrm>
                <a:off x="6639758" y="1447936"/>
                <a:ext cx="35280" cy="387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32920EB-BE15-D273-6B7C-28CACAB3990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22118" y="1429936"/>
                  <a:ext cx="709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4EF21F3B-E12B-33CB-161E-4E49D7CB1FEC}"/>
                    </a:ext>
                  </a:extLst>
                </p14:cNvPr>
                <p14:cNvContentPartPr/>
                <p14:nvPr/>
              </p14:nvContentPartPr>
              <p14:xfrm>
                <a:off x="6492158" y="1428136"/>
                <a:ext cx="600840" cy="47484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4EF21F3B-E12B-33CB-161E-4E49D7CB1F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474158" y="1410496"/>
                  <a:ext cx="63648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2460E6B-E62E-D43A-4CD5-CE47F47035B8}"/>
                    </a:ext>
                  </a:extLst>
                </p14:cNvPr>
                <p14:cNvContentPartPr/>
                <p14:nvPr/>
              </p14:nvContentPartPr>
              <p14:xfrm>
                <a:off x="5066918" y="1536496"/>
                <a:ext cx="164520" cy="2041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2460E6B-E62E-D43A-4CD5-CE47F47035B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48918" y="1518856"/>
                  <a:ext cx="200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16554B99-802B-3719-E115-65427B0867CC}"/>
                    </a:ext>
                  </a:extLst>
                </p14:cNvPr>
                <p14:cNvContentPartPr/>
                <p14:nvPr/>
              </p14:nvContentPartPr>
              <p14:xfrm>
                <a:off x="5111558" y="1596616"/>
                <a:ext cx="133920" cy="16632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16554B99-802B-3719-E115-65427B0867C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093558" y="1578976"/>
                  <a:ext cx="1695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E5AB9670-7AC0-454B-6FFB-852888F25484}"/>
                    </a:ext>
                  </a:extLst>
                </p14:cNvPr>
                <p14:cNvContentPartPr/>
                <p14:nvPr/>
              </p14:nvContentPartPr>
              <p14:xfrm>
                <a:off x="5213078" y="1678336"/>
                <a:ext cx="77760" cy="124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E5AB9670-7AC0-454B-6FFB-852888F2548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95438" y="1660696"/>
                  <a:ext cx="1134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EF4BEBA1-C9C4-F025-8B6E-48789BC84EE9}"/>
                    </a:ext>
                  </a:extLst>
                </p14:cNvPr>
                <p14:cNvContentPartPr/>
                <p14:nvPr/>
              </p14:nvContentPartPr>
              <p14:xfrm>
                <a:off x="4980878" y="1304656"/>
                <a:ext cx="413640" cy="363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EF4BEBA1-C9C4-F025-8B6E-48789BC84E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63238" y="1287016"/>
                  <a:ext cx="449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43E3775B-5CAA-3095-5EFC-9726C94FE871}"/>
                    </a:ext>
                  </a:extLst>
                </p14:cNvPr>
                <p14:cNvContentPartPr/>
                <p14:nvPr/>
              </p14:nvContentPartPr>
              <p14:xfrm>
                <a:off x="5328278" y="1255336"/>
                <a:ext cx="79560" cy="21960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43E3775B-5CAA-3095-5EFC-9726C94FE87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310278" y="1237696"/>
                  <a:ext cx="1152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2E2C2953-8BA7-5FA4-46D4-C5331EC74053}"/>
                    </a:ext>
                  </a:extLst>
                </p14:cNvPr>
                <p14:cNvContentPartPr/>
                <p14:nvPr/>
              </p14:nvContentPartPr>
              <p14:xfrm>
                <a:off x="5896718" y="1474576"/>
                <a:ext cx="119520" cy="1846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2E2C2953-8BA7-5FA4-46D4-C5331EC7405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78718" y="1456936"/>
                  <a:ext cx="155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DC49C83-5C35-B775-FB9A-A79E4DABF5BC}"/>
                    </a:ext>
                  </a:extLst>
                </p14:cNvPr>
                <p14:cNvContentPartPr/>
                <p14:nvPr/>
              </p14:nvContentPartPr>
              <p14:xfrm>
                <a:off x="5927318" y="1521736"/>
                <a:ext cx="163080" cy="1735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DC49C83-5C35-B775-FB9A-A79E4DABF5B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909318" y="1504096"/>
                  <a:ext cx="1987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A0B79B76-BE0D-74C7-B9D9-0BB7352ABC65}"/>
                    </a:ext>
                  </a:extLst>
                </p14:cNvPr>
                <p14:cNvContentPartPr/>
                <p14:nvPr/>
              </p14:nvContentPartPr>
              <p14:xfrm>
                <a:off x="5948918" y="1576096"/>
                <a:ext cx="155880" cy="2131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A0B79B76-BE0D-74C7-B9D9-0BB7352ABC6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931278" y="1558456"/>
                  <a:ext cx="191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C1C047E-E3EF-A2F7-3BA9-605AD890E50B}"/>
                    </a:ext>
                  </a:extLst>
                </p14:cNvPr>
                <p14:cNvContentPartPr/>
                <p14:nvPr/>
              </p14:nvContentPartPr>
              <p14:xfrm>
                <a:off x="6030278" y="1643776"/>
                <a:ext cx="118800" cy="15300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C1C047E-E3EF-A2F7-3BA9-605AD890E5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012278" y="1626136"/>
                  <a:ext cx="1544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320B120D-107F-703A-A5C4-217E45B1B4BF}"/>
                    </a:ext>
                  </a:extLst>
                </p14:cNvPr>
                <p14:cNvContentPartPr/>
                <p14:nvPr/>
              </p14:nvContentPartPr>
              <p14:xfrm>
                <a:off x="6662438" y="1539376"/>
                <a:ext cx="149400" cy="1764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320B120D-107F-703A-A5C4-217E45B1B4B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644438" y="1521376"/>
                  <a:ext cx="1850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1C08571-469F-3783-1FB3-2B47A46441A8}"/>
                    </a:ext>
                  </a:extLst>
                </p14:cNvPr>
                <p14:cNvContentPartPr/>
                <p14:nvPr/>
              </p14:nvContentPartPr>
              <p14:xfrm>
                <a:off x="6716798" y="1588696"/>
                <a:ext cx="169560" cy="1774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1C08571-469F-3783-1FB3-2B47A46441A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99158" y="1571056"/>
                  <a:ext cx="2052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B032D53-D060-CE6F-D30F-41BDA0401FCC}"/>
                    </a:ext>
                  </a:extLst>
                </p14:cNvPr>
                <p14:cNvContentPartPr/>
                <p14:nvPr/>
              </p14:nvContentPartPr>
              <p14:xfrm>
                <a:off x="6742358" y="1665376"/>
                <a:ext cx="202680" cy="180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B032D53-D060-CE6F-D30F-41BDA0401F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724718" y="1647736"/>
                  <a:ext cx="238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001D2F71-53C2-2DAB-D62C-34F355428B32}"/>
                    </a:ext>
                  </a:extLst>
                </p14:cNvPr>
                <p14:cNvContentPartPr/>
                <p14:nvPr/>
              </p14:nvContentPartPr>
              <p14:xfrm>
                <a:off x="5581358" y="1275856"/>
                <a:ext cx="574920" cy="5652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001D2F71-53C2-2DAB-D62C-34F355428B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563718" y="1257856"/>
                  <a:ext cx="6105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BC710BA5-4D5D-3F9C-D660-0E50DDCC8C47}"/>
                    </a:ext>
                  </a:extLst>
                </p14:cNvPr>
                <p14:cNvContentPartPr/>
                <p14:nvPr/>
              </p14:nvContentPartPr>
              <p14:xfrm>
                <a:off x="6056918" y="1200976"/>
                <a:ext cx="152640" cy="315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BC710BA5-4D5D-3F9C-D660-0E50DDCC8C4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38918" y="1182976"/>
                  <a:ext cx="18828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6" name="Group 365">
            <a:extLst>
              <a:ext uri="{FF2B5EF4-FFF2-40B4-BE49-F238E27FC236}">
                <a16:creationId xmlns:a16="http://schemas.microsoft.com/office/drawing/2014/main" id="{73663C65-D87E-0D22-C800-B55C90773DFB}"/>
              </a:ext>
            </a:extLst>
          </p:cNvPr>
          <p:cNvGrpSpPr/>
          <p:nvPr/>
        </p:nvGrpSpPr>
        <p:grpSpPr>
          <a:xfrm>
            <a:off x="5159078" y="4080976"/>
            <a:ext cx="3855960" cy="2656800"/>
            <a:chOff x="5159078" y="4080976"/>
            <a:chExt cx="3855960" cy="26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DF5D44DC-A61E-5474-EBD1-B2F56AE5334E}"/>
                    </a:ext>
                  </a:extLst>
                </p14:cNvPr>
                <p14:cNvContentPartPr/>
                <p14:nvPr/>
              </p14:nvContentPartPr>
              <p14:xfrm>
                <a:off x="5375078" y="5752816"/>
                <a:ext cx="2516760" cy="2811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DF5D44DC-A61E-5474-EBD1-B2F56AE5334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357438" y="5734816"/>
                  <a:ext cx="255240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8972BB40-10F7-828B-BEE7-BED90A38EB5B}"/>
                    </a:ext>
                  </a:extLst>
                </p14:cNvPr>
                <p14:cNvContentPartPr/>
                <p14:nvPr/>
              </p14:nvContentPartPr>
              <p14:xfrm>
                <a:off x="6219638" y="4080976"/>
                <a:ext cx="400680" cy="2952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8972BB40-10F7-828B-BEE7-BED90A38EB5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01998" y="4063336"/>
                  <a:ext cx="436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602EC25-2089-220F-C041-BBAFB1C7327D}"/>
                    </a:ext>
                  </a:extLst>
                </p14:cNvPr>
                <p14:cNvContentPartPr/>
                <p14:nvPr/>
              </p14:nvContentPartPr>
              <p14:xfrm>
                <a:off x="6260318" y="4411456"/>
                <a:ext cx="159840" cy="3128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602EC25-2089-220F-C041-BBAFB1C7327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42678" y="4393456"/>
                  <a:ext cx="1954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996B9DC-3C5E-3F6F-1B26-B8B1B36FB2D5}"/>
                    </a:ext>
                  </a:extLst>
                </p14:cNvPr>
                <p14:cNvContentPartPr/>
                <p14:nvPr/>
              </p14:nvContentPartPr>
              <p14:xfrm>
                <a:off x="6059438" y="4729336"/>
                <a:ext cx="299520" cy="2977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996B9DC-3C5E-3F6F-1B26-B8B1B36FB2D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41438" y="4711336"/>
                  <a:ext cx="335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C586CE51-BC75-F54C-17A1-DEFD11BA0FD5}"/>
                    </a:ext>
                  </a:extLst>
                </p14:cNvPr>
                <p14:cNvContentPartPr/>
                <p14:nvPr/>
              </p14:nvContentPartPr>
              <p14:xfrm>
                <a:off x="6416198" y="4410736"/>
                <a:ext cx="358200" cy="3668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C586CE51-BC75-F54C-17A1-DEFD11BA0F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8558" y="4392736"/>
                  <a:ext cx="39384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604115D0-BDF5-4E64-8C8A-F50A2CE2D810}"/>
                    </a:ext>
                  </a:extLst>
                </p14:cNvPr>
                <p14:cNvContentPartPr/>
                <p14:nvPr/>
              </p14:nvContentPartPr>
              <p14:xfrm>
                <a:off x="6679718" y="4719976"/>
                <a:ext cx="363240" cy="3175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604115D0-BDF5-4E64-8C8A-F50A2CE2D81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61718" y="4702336"/>
                  <a:ext cx="39888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B3CFE860-F7E2-C655-817C-EC07ADB2CCC4}"/>
                    </a:ext>
                  </a:extLst>
                </p14:cNvPr>
                <p14:cNvContentPartPr/>
                <p14:nvPr/>
              </p14:nvContentPartPr>
              <p14:xfrm>
                <a:off x="6053318" y="5079256"/>
                <a:ext cx="138240" cy="30312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B3CFE860-F7E2-C655-817C-EC07ADB2CC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035678" y="5061256"/>
                  <a:ext cx="173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1DAA192-980B-3553-C8C4-143A42F749F2}"/>
                    </a:ext>
                  </a:extLst>
                </p14:cNvPr>
                <p14:cNvContentPartPr/>
                <p14:nvPr/>
              </p14:nvContentPartPr>
              <p14:xfrm>
                <a:off x="5510438" y="5207416"/>
                <a:ext cx="2172960" cy="3132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1DAA192-980B-3553-C8C4-143A42F749F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92438" y="5189776"/>
                  <a:ext cx="220860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372CE0D-DCAF-6399-4FB7-D612A4CF2082}"/>
                    </a:ext>
                  </a:extLst>
                </p14:cNvPr>
                <p14:cNvContentPartPr/>
                <p14:nvPr/>
              </p14:nvContentPartPr>
              <p14:xfrm>
                <a:off x="5159078" y="4465816"/>
                <a:ext cx="2446920" cy="478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372CE0D-DCAF-6399-4FB7-D612A4CF208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41438" y="4448176"/>
                  <a:ext cx="248256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7B232B08-F90E-6DEE-C379-D1F64D6A6FAE}"/>
                    </a:ext>
                  </a:extLst>
                </p14:cNvPr>
                <p14:cNvContentPartPr/>
                <p14:nvPr/>
              </p14:nvContentPartPr>
              <p14:xfrm>
                <a:off x="5893118" y="5452576"/>
                <a:ext cx="144360" cy="26928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7B232B08-F90E-6DEE-C379-D1F64D6A6FA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75478" y="5434936"/>
                  <a:ext cx="18000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E1CBD33-08F2-E96D-4FBA-492FCA57C9A8}"/>
                    </a:ext>
                  </a:extLst>
                </p14:cNvPr>
                <p14:cNvContentPartPr/>
                <p14:nvPr/>
              </p14:nvContentPartPr>
              <p14:xfrm>
                <a:off x="5825798" y="5662096"/>
                <a:ext cx="119880" cy="17964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E1CBD33-08F2-E96D-4FBA-492FCA57C9A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07798" y="5644096"/>
                  <a:ext cx="1555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BEE2CBF0-DCCA-7911-6BCA-4DA91E9F602D}"/>
                    </a:ext>
                  </a:extLst>
                </p14:cNvPr>
                <p14:cNvContentPartPr/>
                <p14:nvPr/>
              </p14:nvContentPartPr>
              <p14:xfrm>
                <a:off x="5195798" y="6203176"/>
                <a:ext cx="3289320" cy="52380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BEE2CBF0-DCCA-7911-6BCA-4DA91E9F602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78158" y="6185176"/>
                  <a:ext cx="33249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1D25CC44-B150-21E0-1C3A-97199EF92230}"/>
                    </a:ext>
                  </a:extLst>
                </p14:cNvPr>
                <p14:cNvContentPartPr/>
                <p14:nvPr/>
              </p14:nvContentPartPr>
              <p14:xfrm>
                <a:off x="7053398" y="5092216"/>
                <a:ext cx="45720" cy="230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1D25CC44-B150-21E0-1C3A-97199EF922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035758" y="5074576"/>
                  <a:ext cx="81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741FE423-F564-493C-BC4A-346FAB7C7901}"/>
                    </a:ext>
                  </a:extLst>
                </p14:cNvPr>
                <p14:cNvContentPartPr/>
                <p14:nvPr/>
              </p14:nvContentPartPr>
              <p14:xfrm>
                <a:off x="7255358" y="5293816"/>
                <a:ext cx="232560" cy="2588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741FE423-F564-493C-BC4A-346FAB7C790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237358" y="5276176"/>
                  <a:ext cx="2682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C54A14A-22F0-46F3-AB38-81BFBF730BCB}"/>
                    </a:ext>
                  </a:extLst>
                </p14:cNvPr>
                <p14:cNvContentPartPr/>
                <p14:nvPr/>
              </p14:nvContentPartPr>
              <p14:xfrm>
                <a:off x="7632278" y="5752096"/>
                <a:ext cx="275400" cy="3880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C54A14A-22F0-46F3-AB38-81BFBF730B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614638" y="5734456"/>
                  <a:ext cx="3110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7F3F0EB0-88CD-698B-F215-18BD32D425D7}"/>
                    </a:ext>
                  </a:extLst>
                </p14:cNvPr>
                <p14:cNvContentPartPr/>
                <p14:nvPr/>
              </p14:nvContentPartPr>
              <p14:xfrm>
                <a:off x="7841798" y="6100936"/>
                <a:ext cx="192600" cy="1756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7F3F0EB0-88CD-698B-F215-18BD32D425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24158" y="6082936"/>
                  <a:ext cx="228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787B9EF3-799F-CB87-FB5C-983FED52A1C0}"/>
                    </a:ext>
                  </a:extLst>
                </p14:cNvPr>
                <p14:cNvContentPartPr/>
                <p14:nvPr/>
              </p14:nvContentPartPr>
              <p14:xfrm>
                <a:off x="7168958" y="5600896"/>
                <a:ext cx="341640" cy="7063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787B9EF3-799F-CB87-FB5C-983FED52A1C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150958" y="5583256"/>
                  <a:ext cx="37728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A468D788-54F8-D9F1-4E5F-9BA30A2A7959}"/>
                    </a:ext>
                  </a:extLst>
                </p14:cNvPr>
                <p14:cNvContentPartPr/>
                <p14:nvPr/>
              </p14:nvContentPartPr>
              <p14:xfrm>
                <a:off x="7093718" y="6169696"/>
                <a:ext cx="237600" cy="1735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A468D788-54F8-D9F1-4E5F-9BA30A2A79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076078" y="6152056"/>
                  <a:ext cx="273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9C732938-8626-994F-8B04-7F4E04961FF4}"/>
                    </a:ext>
                  </a:extLst>
                </p14:cNvPr>
                <p14:cNvContentPartPr/>
                <p14:nvPr/>
              </p14:nvContentPartPr>
              <p14:xfrm>
                <a:off x="8227718" y="5794936"/>
                <a:ext cx="60120" cy="23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9C732938-8626-994F-8B04-7F4E04961FF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209718" y="5776936"/>
                  <a:ext cx="957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36779BB0-A8E0-E40D-6C4D-A230BFB5982F}"/>
                    </a:ext>
                  </a:extLst>
                </p14:cNvPr>
                <p14:cNvContentPartPr/>
                <p14:nvPr/>
              </p14:nvContentPartPr>
              <p14:xfrm>
                <a:off x="8400158" y="5891776"/>
                <a:ext cx="381960" cy="1843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36779BB0-A8E0-E40D-6C4D-A230BFB5982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382158" y="5874136"/>
                  <a:ext cx="417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3591538-B453-B0D4-8D71-0D747736945E}"/>
                    </a:ext>
                  </a:extLst>
                </p14:cNvPr>
                <p14:cNvContentPartPr/>
                <p14:nvPr/>
              </p14:nvContentPartPr>
              <p14:xfrm>
                <a:off x="8787518" y="6107056"/>
                <a:ext cx="227520" cy="175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3591538-B453-B0D4-8D71-0D747736945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769878" y="6089056"/>
                  <a:ext cx="2631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1AB090AD-2B51-1DA6-C29E-C92EACD64863}"/>
                    </a:ext>
                  </a:extLst>
                </p14:cNvPr>
                <p14:cNvContentPartPr/>
                <p14:nvPr/>
              </p14:nvContentPartPr>
              <p14:xfrm>
                <a:off x="6201998" y="4102936"/>
                <a:ext cx="151560" cy="232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1AB090AD-2B51-1DA6-C29E-C92EACD6486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84358" y="4085296"/>
                  <a:ext cx="187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B5FEC3A-012B-8CC7-3434-54FBEFC26A45}"/>
                    </a:ext>
                  </a:extLst>
                </p14:cNvPr>
                <p14:cNvContentPartPr/>
                <p14:nvPr/>
              </p14:nvContentPartPr>
              <p14:xfrm>
                <a:off x="6237638" y="4119496"/>
                <a:ext cx="181440" cy="25056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B5FEC3A-012B-8CC7-3434-54FBEFC26A4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219998" y="4101496"/>
                  <a:ext cx="217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3E28B143-6B29-8E5D-A6B9-C568D9C931D7}"/>
                    </a:ext>
                  </a:extLst>
                </p14:cNvPr>
                <p14:cNvContentPartPr/>
                <p14:nvPr/>
              </p14:nvContentPartPr>
              <p14:xfrm>
                <a:off x="6296678" y="4136056"/>
                <a:ext cx="191880" cy="243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3E28B143-6B29-8E5D-A6B9-C568D9C931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78678" y="4118056"/>
                  <a:ext cx="227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FBCCAAE6-B099-F706-C2D3-9A5012DD6CD5}"/>
                    </a:ext>
                  </a:extLst>
                </p14:cNvPr>
                <p14:cNvContentPartPr/>
                <p14:nvPr/>
              </p14:nvContentPartPr>
              <p14:xfrm>
                <a:off x="6387038" y="4154056"/>
                <a:ext cx="163800" cy="2160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FBCCAAE6-B099-F706-C2D3-9A5012DD6CD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9038" y="4136416"/>
                  <a:ext cx="1994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6B1D731-8479-B979-2D81-4BEE0AEB97FD}"/>
                    </a:ext>
                  </a:extLst>
                </p14:cNvPr>
                <p14:cNvContentPartPr/>
                <p14:nvPr/>
              </p14:nvContentPartPr>
              <p14:xfrm>
                <a:off x="6506918" y="4191496"/>
                <a:ext cx="126720" cy="16416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6B1D731-8479-B979-2D81-4BEE0AEB97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89278" y="4173856"/>
                  <a:ext cx="16236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3824228C-8F90-0BB4-FAEC-5F3A74026B38}"/>
                    </a:ext>
                  </a:extLst>
                </p14:cNvPr>
                <p14:cNvContentPartPr/>
                <p14:nvPr/>
              </p14:nvContentPartPr>
              <p14:xfrm>
                <a:off x="5670278" y="4470496"/>
                <a:ext cx="272520" cy="4294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3824228C-8F90-0BB4-FAEC-5F3A74026B3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2638" y="4452496"/>
                  <a:ext cx="3081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4CC2D05D-E48C-0B0C-2107-017E754E839C}"/>
                    </a:ext>
                  </a:extLst>
                </p14:cNvPr>
                <p14:cNvContentPartPr/>
                <p14:nvPr/>
              </p14:nvContentPartPr>
              <p14:xfrm>
                <a:off x="5614118" y="4840576"/>
                <a:ext cx="264600" cy="1155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4CC2D05D-E48C-0B0C-2107-017E754E839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96478" y="4822936"/>
                  <a:ext cx="30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2AF310D-251C-D98B-BA49-7EEE32021E5F}"/>
                    </a:ext>
                  </a:extLst>
                </p14:cNvPr>
                <p14:cNvContentPartPr/>
                <p14:nvPr/>
              </p14:nvContentPartPr>
              <p14:xfrm>
                <a:off x="6085358" y="4765336"/>
                <a:ext cx="161280" cy="2048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2AF310D-251C-D98B-BA49-7EEE32021E5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67358" y="4747336"/>
                  <a:ext cx="19692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28E759C7-8ECB-CE6C-1C63-00021D3F0680}"/>
                    </a:ext>
                  </a:extLst>
                </p14:cNvPr>
                <p14:cNvContentPartPr/>
                <p14:nvPr/>
              </p14:nvContentPartPr>
              <p14:xfrm>
                <a:off x="6148718" y="4803136"/>
                <a:ext cx="146880" cy="1951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28E759C7-8ECB-CE6C-1C63-00021D3F06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131078" y="4785496"/>
                  <a:ext cx="182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1216BCF3-D4F3-F5E9-21A8-8E5ACF4C4823}"/>
                    </a:ext>
                  </a:extLst>
                </p14:cNvPr>
                <p14:cNvContentPartPr/>
                <p14:nvPr/>
              </p14:nvContentPartPr>
              <p14:xfrm>
                <a:off x="6201638" y="4886656"/>
                <a:ext cx="113760" cy="16092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1216BCF3-D4F3-F5E9-21A8-8E5ACF4C482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83638" y="4869016"/>
                  <a:ext cx="149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3B5ED50A-9405-9569-D671-CF6D31CCEA19}"/>
                    </a:ext>
                  </a:extLst>
                </p14:cNvPr>
                <p14:cNvContentPartPr/>
                <p14:nvPr/>
              </p14:nvContentPartPr>
              <p14:xfrm>
                <a:off x="5839838" y="5646616"/>
                <a:ext cx="121320" cy="1472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3B5ED50A-9405-9569-D671-CF6D31CCEA1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22198" y="5628976"/>
                  <a:ext cx="1569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E1DD623-2624-F408-1E14-8550C05580A2}"/>
                    </a:ext>
                  </a:extLst>
                </p14:cNvPr>
                <p14:cNvContentPartPr/>
                <p14:nvPr/>
              </p14:nvContentPartPr>
              <p14:xfrm>
                <a:off x="5822198" y="5623216"/>
                <a:ext cx="136080" cy="19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E1DD623-2624-F408-1E14-8550C05580A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804198" y="5605576"/>
                  <a:ext cx="171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38CE302E-D74E-293C-4874-7DFD8A9ACC05}"/>
                    </a:ext>
                  </a:extLst>
                </p14:cNvPr>
                <p14:cNvContentPartPr/>
                <p14:nvPr/>
              </p14:nvContentPartPr>
              <p14:xfrm>
                <a:off x="5867558" y="5681176"/>
                <a:ext cx="162360" cy="20700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38CE302E-D74E-293C-4874-7DFD8A9ACC0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49558" y="5663536"/>
                  <a:ext cx="1980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34AE9D8-4EDB-C515-1D7F-974EABD5BAB0}"/>
                    </a:ext>
                  </a:extLst>
                </p14:cNvPr>
                <p14:cNvContentPartPr/>
                <p14:nvPr/>
              </p14:nvContentPartPr>
              <p14:xfrm>
                <a:off x="5952518" y="5776216"/>
                <a:ext cx="81360" cy="14652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34AE9D8-4EDB-C515-1D7F-974EABD5BAB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934878" y="5758216"/>
                  <a:ext cx="117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6CBD94E7-6494-29D1-6DD1-053D93862127}"/>
                    </a:ext>
                  </a:extLst>
                </p14:cNvPr>
                <p14:cNvContentPartPr/>
                <p14:nvPr/>
              </p14:nvContentPartPr>
              <p14:xfrm>
                <a:off x="5776478" y="5556976"/>
                <a:ext cx="366120" cy="4237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6CBD94E7-6494-29D1-6DD1-053D9386212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758838" y="5539336"/>
                  <a:ext cx="4017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C7AF7EA9-978E-376C-B339-8C0AFE219E13}"/>
                    </a:ext>
                  </a:extLst>
                </p14:cNvPr>
                <p14:cNvContentPartPr/>
                <p14:nvPr/>
              </p14:nvContentPartPr>
              <p14:xfrm>
                <a:off x="5750558" y="6111016"/>
                <a:ext cx="160920" cy="307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C7AF7EA9-978E-376C-B339-8C0AFE219E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732558" y="6093376"/>
                  <a:ext cx="196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EFA3CA05-8041-BDA5-57EF-A7E5AF0508EA}"/>
                    </a:ext>
                  </a:extLst>
                </p14:cNvPr>
                <p14:cNvContentPartPr/>
                <p14:nvPr/>
              </p14:nvContentPartPr>
              <p14:xfrm>
                <a:off x="5602238" y="6424936"/>
                <a:ext cx="278280" cy="291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EFA3CA05-8041-BDA5-57EF-A7E5AF0508E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584598" y="6406936"/>
                  <a:ext cx="313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4BA6D27-6738-E1CE-F56E-6AC179DE16FC}"/>
                    </a:ext>
                  </a:extLst>
                </p14:cNvPr>
                <p14:cNvContentPartPr/>
                <p14:nvPr/>
              </p14:nvContentPartPr>
              <p14:xfrm>
                <a:off x="5679278" y="6497296"/>
                <a:ext cx="97560" cy="19692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4BA6D27-6738-E1CE-F56E-6AC179DE16F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661278" y="6479656"/>
                  <a:ext cx="133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7058D6B-473F-EDF9-CC67-C97EDA08BA39}"/>
                    </a:ext>
                  </a:extLst>
                </p14:cNvPr>
                <p14:cNvContentPartPr/>
                <p14:nvPr/>
              </p14:nvContentPartPr>
              <p14:xfrm>
                <a:off x="5688638" y="6513856"/>
                <a:ext cx="117360" cy="1627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7058D6B-473F-EDF9-CC67-C97EDA08BA3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70998" y="6495856"/>
                  <a:ext cx="1530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324F11EE-27C3-38F1-84B5-71F8991EB4E7}"/>
                    </a:ext>
                  </a:extLst>
                </p14:cNvPr>
                <p14:cNvContentPartPr/>
                <p14:nvPr/>
              </p14:nvContentPartPr>
              <p14:xfrm>
                <a:off x="5627798" y="6504856"/>
                <a:ext cx="118800" cy="196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324F11EE-27C3-38F1-84B5-71F8991EB4E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610158" y="6486856"/>
                  <a:ext cx="154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4FC0D54C-1DBB-F588-6556-820812A20407}"/>
                    </a:ext>
                  </a:extLst>
                </p14:cNvPr>
                <p14:cNvContentPartPr/>
                <p14:nvPr/>
              </p14:nvContentPartPr>
              <p14:xfrm>
                <a:off x="5751278" y="6555256"/>
                <a:ext cx="134280" cy="1825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4FC0D54C-1DBB-F588-6556-820812A2040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733278" y="6537616"/>
                  <a:ext cx="1699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781BF9CF-1A08-257F-9070-629CEC6F2160}"/>
                    </a:ext>
                  </a:extLst>
                </p14:cNvPr>
                <p14:cNvContentPartPr/>
                <p14:nvPr/>
              </p14:nvContentPartPr>
              <p14:xfrm>
                <a:off x="6312158" y="5021296"/>
                <a:ext cx="389160" cy="441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781BF9CF-1A08-257F-9070-629CEC6F216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294158" y="5003656"/>
                  <a:ext cx="4248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40AACA1-A9B7-B629-A68D-9158DFF43DA0}"/>
                    </a:ext>
                  </a:extLst>
                </p14:cNvPr>
                <p14:cNvContentPartPr/>
                <p14:nvPr/>
              </p14:nvContentPartPr>
              <p14:xfrm>
                <a:off x="6606998" y="5496136"/>
                <a:ext cx="282960" cy="31788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40AACA1-A9B7-B629-A68D-9158DFF43DA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88998" y="5478136"/>
                  <a:ext cx="318600" cy="35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0BE5A3A4-4213-7318-354A-62BF63FEFAC5}"/>
              </a:ext>
            </a:extLst>
          </p:cNvPr>
          <p:cNvGrpSpPr/>
          <p:nvPr/>
        </p:nvGrpSpPr>
        <p:grpSpPr>
          <a:xfrm>
            <a:off x="6640478" y="4766416"/>
            <a:ext cx="343440" cy="381960"/>
            <a:chOff x="6640478" y="4766416"/>
            <a:chExt cx="34344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3D7E4BFD-C191-2896-14A4-57DFA0BCD3E9}"/>
                    </a:ext>
                  </a:extLst>
                </p14:cNvPr>
                <p14:cNvContentPartPr/>
                <p14:nvPr/>
              </p14:nvContentPartPr>
              <p14:xfrm>
                <a:off x="6640478" y="4766416"/>
                <a:ext cx="135000" cy="24588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3D7E4BFD-C191-2896-14A4-57DFA0BCD3E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22478" y="4748776"/>
                  <a:ext cx="170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9FF99B70-9510-6F9C-09E9-56607F7319F7}"/>
                    </a:ext>
                  </a:extLst>
                </p14:cNvPr>
                <p14:cNvContentPartPr/>
                <p14:nvPr/>
              </p14:nvContentPartPr>
              <p14:xfrm>
                <a:off x="6710678" y="4808176"/>
                <a:ext cx="104400" cy="16848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9FF99B70-9510-6F9C-09E9-56607F7319F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92678" y="4790536"/>
                  <a:ext cx="1400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6BCBC44-4B81-12FF-C035-F4C97A3EFF32}"/>
                    </a:ext>
                  </a:extLst>
                </p14:cNvPr>
                <p14:cNvContentPartPr/>
                <p14:nvPr/>
              </p14:nvContentPartPr>
              <p14:xfrm>
                <a:off x="6726878" y="4815736"/>
                <a:ext cx="137880" cy="2044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6BCBC44-4B81-12FF-C035-F4C97A3EFF3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09238" y="4797736"/>
                  <a:ext cx="1735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0C9A68C-4275-9793-958C-5C3BEFB999A1}"/>
                    </a:ext>
                  </a:extLst>
                </p14:cNvPr>
                <p14:cNvContentPartPr/>
                <p14:nvPr/>
              </p14:nvContentPartPr>
              <p14:xfrm>
                <a:off x="6789518" y="4887736"/>
                <a:ext cx="150120" cy="1580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0C9A68C-4275-9793-958C-5C3BEFB999A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771518" y="4870096"/>
                  <a:ext cx="1857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093F1CA-E3C3-88EE-09F6-4A3FAA89E931}"/>
                    </a:ext>
                  </a:extLst>
                </p14:cNvPr>
                <p14:cNvContentPartPr/>
                <p14:nvPr/>
              </p14:nvContentPartPr>
              <p14:xfrm>
                <a:off x="6894998" y="4902136"/>
                <a:ext cx="88920" cy="2462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093F1CA-E3C3-88EE-09F6-4A3FAA89E93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876998" y="4884136"/>
                  <a:ext cx="12456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AEF8B0A9-F3C0-652B-55AA-37DDA72CD65D}"/>
              </a:ext>
            </a:extLst>
          </p:cNvPr>
          <p:cNvGrpSpPr/>
          <p:nvPr/>
        </p:nvGrpSpPr>
        <p:grpSpPr>
          <a:xfrm>
            <a:off x="6598358" y="5537536"/>
            <a:ext cx="239040" cy="285120"/>
            <a:chOff x="6598358" y="5537536"/>
            <a:chExt cx="23904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875B3448-701C-C788-1FF7-D302FCD98BF0}"/>
                    </a:ext>
                  </a:extLst>
                </p14:cNvPr>
                <p14:cNvContentPartPr/>
                <p14:nvPr/>
              </p14:nvContentPartPr>
              <p14:xfrm>
                <a:off x="6598358" y="5545096"/>
                <a:ext cx="87120" cy="169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875B3448-701C-C788-1FF7-D302FCD98BF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80718" y="5527096"/>
                  <a:ext cx="122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1BA0ECA1-B39B-98F7-59FF-D167925B6D30}"/>
                    </a:ext>
                  </a:extLst>
                </p14:cNvPr>
                <p14:cNvContentPartPr/>
                <p14:nvPr/>
              </p14:nvContentPartPr>
              <p14:xfrm>
                <a:off x="6615278" y="5537536"/>
                <a:ext cx="131400" cy="2354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1BA0ECA1-B39B-98F7-59FF-D167925B6D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597638" y="5519896"/>
                  <a:ext cx="167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1882C31-B54C-1940-C2D2-72DA58CA91D9}"/>
                    </a:ext>
                  </a:extLst>
                </p14:cNvPr>
                <p14:cNvContentPartPr/>
                <p14:nvPr/>
              </p14:nvContentPartPr>
              <p14:xfrm>
                <a:off x="6674318" y="5552296"/>
                <a:ext cx="135000" cy="2314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1882C31-B54C-1940-C2D2-72DA58CA91D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656318" y="5534656"/>
                  <a:ext cx="170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FAB37D0F-A17F-741D-BB5C-BFDEE473D283}"/>
                    </a:ext>
                  </a:extLst>
                </p14:cNvPr>
                <p14:cNvContentPartPr/>
                <p14:nvPr/>
              </p14:nvContentPartPr>
              <p14:xfrm>
                <a:off x="6693758" y="5627896"/>
                <a:ext cx="143640" cy="19476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FAB37D0F-A17F-741D-BB5C-BFDEE473D28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675758" y="5609896"/>
                  <a:ext cx="179280" cy="23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43DEFC69-2D5E-EB1C-6CB4-D78516D01710}"/>
              </a:ext>
            </a:extLst>
          </p:cNvPr>
          <p:cNvGrpSpPr/>
          <p:nvPr/>
        </p:nvGrpSpPr>
        <p:grpSpPr>
          <a:xfrm>
            <a:off x="7104158" y="6187336"/>
            <a:ext cx="305280" cy="201960"/>
            <a:chOff x="7104158" y="6187336"/>
            <a:chExt cx="30528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98223D8-D295-A205-4A01-6AE81D4500A0}"/>
                    </a:ext>
                  </a:extLst>
                </p14:cNvPr>
                <p14:cNvContentPartPr/>
                <p14:nvPr/>
              </p14:nvContentPartPr>
              <p14:xfrm>
                <a:off x="7104158" y="6197056"/>
                <a:ext cx="119520" cy="192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98223D8-D295-A205-4A01-6AE81D4500A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086518" y="6179056"/>
                  <a:ext cx="1551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7C17219-5077-5F9B-96ED-6A7633F9F44C}"/>
                    </a:ext>
                  </a:extLst>
                </p14:cNvPr>
                <p14:cNvContentPartPr/>
                <p14:nvPr/>
              </p14:nvContentPartPr>
              <p14:xfrm>
                <a:off x="7225478" y="6187336"/>
                <a:ext cx="183960" cy="1663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7C17219-5077-5F9B-96ED-6A7633F9F44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207838" y="6169336"/>
                  <a:ext cx="21960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446A295F-A9FF-A40B-B87A-8AB09A7105B6}"/>
              </a:ext>
            </a:extLst>
          </p:cNvPr>
          <p:cNvGrpSpPr/>
          <p:nvPr/>
        </p:nvGrpSpPr>
        <p:grpSpPr>
          <a:xfrm>
            <a:off x="7802558" y="6140176"/>
            <a:ext cx="221400" cy="139680"/>
            <a:chOff x="7802558" y="6140176"/>
            <a:chExt cx="22140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FF9C401-6555-CE29-F332-6C039149A787}"/>
                    </a:ext>
                  </a:extLst>
                </p14:cNvPr>
                <p14:cNvContentPartPr/>
                <p14:nvPr/>
              </p14:nvContentPartPr>
              <p14:xfrm>
                <a:off x="7802558" y="6140176"/>
                <a:ext cx="153360" cy="127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FF9C401-6555-CE29-F332-6C039149A78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84558" y="6122176"/>
                  <a:ext cx="1890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2B02E979-7B28-B5CA-EF08-8BE3E85FB75D}"/>
                    </a:ext>
                  </a:extLst>
                </p14:cNvPr>
                <p14:cNvContentPartPr/>
                <p14:nvPr/>
              </p14:nvContentPartPr>
              <p14:xfrm>
                <a:off x="7889318" y="6155296"/>
                <a:ext cx="130680" cy="91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2B02E979-7B28-B5CA-EF08-8BE3E85FB75D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71318" y="6137656"/>
                  <a:ext cx="1663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49AB186C-0575-CA8E-2C56-4BAF3E1593F5}"/>
                    </a:ext>
                  </a:extLst>
                </p14:cNvPr>
                <p14:cNvContentPartPr/>
                <p14:nvPr/>
              </p14:nvContentPartPr>
              <p14:xfrm>
                <a:off x="7901558" y="6204976"/>
                <a:ext cx="122400" cy="748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49AB186C-0575-CA8E-2C56-4BAF3E1593F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883918" y="6186976"/>
                  <a:ext cx="15804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3DE79A39-B409-2A4F-C2B5-B499A25F09A6}"/>
              </a:ext>
            </a:extLst>
          </p:cNvPr>
          <p:cNvGrpSpPr/>
          <p:nvPr/>
        </p:nvGrpSpPr>
        <p:grpSpPr>
          <a:xfrm>
            <a:off x="6673598" y="4001416"/>
            <a:ext cx="162000" cy="167760"/>
            <a:chOff x="6673598" y="4001416"/>
            <a:chExt cx="162000" cy="16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6846B64-5142-A599-1FB2-C408A19CC3AD}"/>
                    </a:ext>
                  </a:extLst>
                </p14:cNvPr>
                <p14:cNvContentPartPr/>
                <p14:nvPr/>
              </p14:nvContentPartPr>
              <p14:xfrm>
                <a:off x="6673598" y="4001416"/>
                <a:ext cx="162000" cy="1220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6846B64-5142-A599-1FB2-C408A19CC3A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655958" y="3983416"/>
                  <a:ext cx="197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39D7694D-991E-D9C9-CC03-E261F3B6A5B1}"/>
                    </a:ext>
                  </a:extLst>
                </p14:cNvPr>
                <p14:cNvContentPartPr/>
                <p14:nvPr/>
              </p14:nvContentPartPr>
              <p14:xfrm>
                <a:off x="6698798" y="4013296"/>
                <a:ext cx="121680" cy="15588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39D7694D-991E-D9C9-CC03-E261F3B6A5B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81158" y="3995296"/>
                  <a:ext cx="15732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0" name="Group 389">
            <a:extLst>
              <a:ext uri="{FF2B5EF4-FFF2-40B4-BE49-F238E27FC236}">
                <a16:creationId xmlns:a16="http://schemas.microsoft.com/office/drawing/2014/main" id="{2CE14ED9-FF95-1FE8-E80A-6270B2EC014D}"/>
              </a:ext>
            </a:extLst>
          </p:cNvPr>
          <p:cNvGrpSpPr/>
          <p:nvPr/>
        </p:nvGrpSpPr>
        <p:grpSpPr>
          <a:xfrm>
            <a:off x="7941158" y="4708096"/>
            <a:ext cx="195480" cy="460080"/>
            <a:chOff x="7941158" y="4708096"/>
            <a:chExt cx="19548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7E9F850C-2E7A-E97F-95E3-B9328D96224F}"/>
                    </a:ext>
                  </a:extLst>
                </p14:cNvPr>
                <p14:cNvContentPartPr/>
                <p14:nvPr/>
              </p14:nvContentPartPr>
              <p14:xfrm>
                <a:off x="7949798" y="4708096"/>
                <a:ext cx="186840" cy="28404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7E9F850C-2E7A-E97F-95E3-B9328D96224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31798" y="4690456"/>
                  <a:ext cx="2224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DF75398C-3BB2-D157-4E7C-B6E49F871BED}"/>
                    </a:ext>
                  </a:extLst>
                </p14:cNvPr>
                <p14:cNvContentPartPr/>
                <p14:nvPr/>
              </p14:nvContentPartPr>
              <p14:xfrm>
                <a:off x="7941158" y="5096896"/>
                <a:ext cx="121320" cy="7128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DF75398C-3BB2-D157-4E7C-B6E49F871BE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23518" y="5078896"/>
                  <a:ext cx="156960" cy="106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CB2B20D8-4580-5C5D-7D22-7DFC53198774}"/>
                  </a:ext>
                </a:extLst>
              </p14:cNvPr>
              <p14:cNvContentPartPr/>
              <p14:nvPr/>
            </p14:nvContentPartPr>
            <p14:xfrm>
              <a:off x="2001158" y="5118856"/>
              <a:ext cx="358560" cy="1296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CB2B20D8-4580-5C5D-7D22-7DFC5319877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983518" y="5101216"/>
                <a:ext cx="3942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F5461E98-6CB5-526A-5F24-CF9401BE4D8D}"/>
                  </a:ext>
                </a:extLst>
              </p14:cNvPr>
              <p14:cNvContentPartPr/>
              <p14:nvPr/>
            </p14:nvContentPartPr>
            <p14:xfrm>
              <a:off x="1904318" y="5672176"/>
              <a:ext cx="806400" cy="486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F5461E98-6CB5-526A-5F24-CF9401BE4D8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886678" y="5654176"/>
                <a:ext cx="842040" cy="8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6" name="Group 395">
            <a:extLst>
              <a:ext uri="{FF2B5EF4-FFF2-40B4-BE49-F238E27FC236}">
                <a16:creationId xmlns:a16="http://schemas.microsoft.com/office/drawing/2014/main" id="{D6C1CAA6-D7B0-5E74-0848-5FEE9E2E2C8B}"/>
              </a:ext>
            </a:extLst>
          </p:cNvPr>
          <p:cNvGrpSpPr/>
          <p:nvPr/>
        </p:nvGrpSpPr>
        <p:grpSpPr>
          <a:xfrm>
            <a:off x="8505638" y="4998976"/>
            <a:ext cx="701280" cy="549720"/>
            <a:chOff x="8505638" y="4998976"/>
            <a:chExt cx="70128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CFDB8815-EB98-B930-C33D-9928BDBE2062}"/>
                    </a:ext>
                  </a:extLst>
                </p14:cNvPr>
                <p14:cNvContentPartPr/>
                <p14:nvPr/>
              </p14:nvContentPartPr>
              <p14:xfrm>
                <a:off x="8579438" y="5162776"/>
                <a:ext cx="234720" cy="90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CFDB8815-EB98-B930-C33D-9928BDBE206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61798" y="5144776"/>
                  <a:ext cx="270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2402B874-2A34-AE9C-5823-F61F56996F8A}"/>
                    </a:ext>
                  </a:extLst>
                </p14:cNvPr>
                <p14:cNvContentPartPr/>
                <p14:nvPr/>
              </p14:nvContentPartPr>
              <p14:xfrm>
                <a:off x="8505638" y="5323336"/>
                <a:ext cx="357480" cy="828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2402B874-2A34-AE9C-5823-F61F56996F8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87638" y="5305696"/>
                  <a:ext cx="3931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2F06A70B-4B58-F98C-7CAC-B29CB0B662D3}"/>
                    </a:ext>
                  </a:extLst>
                </p14:cNvPr>
                <p14:cNvContentPartPr/>
                <p14:nvPr/>
              </p14:nvContentPartPr>
              <p14:xfrm>
                <a:off x="8809118" y="4998976"/>
                <a:ext cx="397800" cy="54972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2F06A70B-4B58-F98C-7CAC-B29CB0B662D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791478" y="4981336"/>
                  <a:ext cx="433440" cy="58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A964C1B9-4EAD-0643-A693-25396A1B8C61}"/>
              </a:ext>
            </a:extLst>
          </p:cNvPr>
          <p:cNvGrpSpPr/>
          <p:nvPr/>
        </p:nvGrpSpPr>
        <p:grpSpPr>
          <a:xfrm>
            <a:off x="9524798" y="4665616"/>
            <a:ext cx="2289600" cy="883080"/>
            <a:chOff x="9524798" y="4665616"/>
            <a:chExt cx="2289600" cy="88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ED545890-C0E8-F815-D554-F26321FC080B}"/>
                    </a:ext>
                  </a:extLst>
                </p14:cNvPr>
                <p14:cNvContentPartPr/>
                <p14:nvPr/>
              </p14:nvContentPartPr>
              <p14:xfrm>
                <a:off x="9543878" y="5051896"/>
                <a:ext cx="53640" cy="448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ED545890-C0E8-F815-D554-F26321FC08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25878" y="5034256"/>
                  <a:ext cx="8928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E7252AA0-AAF9-7538-9108-9280AF2952A2}"/>
                    </a:ext>
                  </a:extLst>
                </p14:cNvPr>
                <p14:cNvContentPartPr/>
                <p14:nvPr/>
              </p14:nvContentPartPr>
              <p14:xfrm>
                <a:off x="9533798" y="4976296"/>
                <a:ext cx="2280600" cy="4968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E7252AA0-AAF9-7538-9108-9280AF2952A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516158" y="4958656"/>
                  <a:ext cx="23162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A38CE3B3-7295-DDF6-9595-39AFBE723715}"/>
                    </a:ext>
                  </a:extLst>
                </p14:cNvPr>
                <p14:cNvContentPartPr/>
                <p14:nvPr/>
              </p14:nvContentPartPr>
              <p14:xfrm>
                <a:off x="10047518" y="4974856"/>
                <a:ext cx="171360" cy="42804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A38CE3B3-7295-DDF6-9595-39AFBE7237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29518" y="4957216"/>
                  <a:ext cx="20700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C86AB100-EC46-C8EF-5AA9-D9095D78AF92}"/>
                    </a:ext>
                  </a:extLst>
                </p14:cNvPr>
                <p14:cNvContentPartPr/>
                <p14:nvPr/>
              </p14:nvContentPartPr>
              <p14:xfrm>
                <a:off x="10487078" y="4954336"/>
                <a:ext cx="216000" cy="4982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C86AB100-EC46-C8EF-5AA9-D9095D78AF9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69078" y="4936336"/>
                  <a:ext cx="251640" cy="53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BC72002-785F-7963-38D8-F3F6AE1961C5}"/>
                    </a:ext>
                  </a:extLst>
                </p14:cNvPr>
                <p14:cNvContentPartPr/>
                <p14:nvPr/>
              </p14:nvContentPartPr>
              <p14:xfrm>
                <a:off x="10929518" y="5011576"/>
                <a:ext cx="201960" cy="4561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BC72002-785F-7963-38D8-F3F6AE1961C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911878" y="4993936"/>
                  <a:ext cx="237600" cy="49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4C6AA30-2ABF-D7E9-DE93-537A631108AB}"/>
                    </a:ext>
                  </a:extLst>
                </p14:cNvPr>
                <p14:cNvContentPartPr/>
                <p14:nvPr/>
              </p14:nvContentPartPr>
              <p14:xfrm>
                <a:off x="11249918" y="4983136"/>
                <a:ext cx="387000" cy="5655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4C6AA30-2ABF-D7E9-DE93-537A631108A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232278" y="4965496"/>
                  <a:ext cx="42264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A48AFF74-BB69-EFA3-4A0F-F647C0C1C89C}"/>
                    </a:ext>
                  </a:extLst>
                </p14:cNvPr>
                <p14:cNvContentPartPr/>
                <p14:nvPr/>
              </p14:nvContentPartPr>
              <p14:xfrm>
                <a:off x="9524798" y="4705576"/>
                <a:ext cx="404280" cy="529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A48AFF74-BB69-EFA3-4A0F-F647C0C1C89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507158" y="4687576"/>
                  <a:ext cx="439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5C161A38-B9F3-DCEF-04DC-FFCD4FB548B4}"/>
                    </a:ext>
                  </a:extLst>
                </p14:cNvPr>
                <p14:cNvContentPartPr/>
                <p14:nvPr/>
              </p14:nvContentPartPr>
              <p14:xfrm>
                <a:off x="9910718" y="4665616"/>
                <a:ext cx="126000" cy="1954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5C161A38-B9F3-DCEF-04DC-FFCD4FB548B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893078" y="4647976"/>
                  <a:ext cx="1616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346F1AE0-F30E-7CD8-F57C-40EC3502767C}"/>
                    </a:ext>
                  </a:extLst>
                </p14:cNvPr>
                <p14:cNvContentPartPr/>
                <p14:nvPr/>
              </p14:nvContentPartPr>
              <p14:xfrm>
                <a:off x="10199798" y="4773256"/>
                <a:ext cx="214560" cy="158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346F1AE0-F30E-7CD8-F57C-40EC3502767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182158" y="4755256"/>
                  <a:ext cx="2502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1D102A0-09D0-9942-4DDB-1EE061832579}"/>
                    </a:ext>
                  </a:extLst>
                </p14:cNvPr>
                <p14:cNvContentPartPr/>
                <p14:nvPr/>
              </p14:nvContentPartPr>
              <p14:xfrm>
                <a:off x="10530638" y="4785496"/>
                <a:ext cx="130320" cy="1332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1D102A0-09D0-9942-4DDB-1EE06183257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512638" y="4767856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8F5186F1-ADFB-F350-7083-6B8E8CEEDA89}"/>
                    </a:ext>
                  </a:extLst>
                </p14:cNvPr>
                <p14:cNvContentPartPr/>
                <p14:nvPr/>
              </p14:nvContentPartPr>
              <p14:xfrm>
                <a:off x="10775438" y="4795936"/>
                <a:ext cx="320040" cy="1213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8F5186F1-ADFB-F350-7083-6B8E8CEEDA8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0757438" y="4777936"/>
                  <a:ext cx="3556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2659EC2D-8438-310E-1551-1746269FA56B}"/>
                    </a:ext>
                  </a:extLst>
                </p14:cNvPr>
                <p14:cNvContentPartPr/>
                <p14:nvPr/>
              </p14:nvContentPartPr>
              <p14:xfrm>
                <a:off x="11279438" y="4786216"/>
                <a:ext cx="199080" cy="6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2659EC2D-8438-310E-1551-1746269FA56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1261798" y="4768216"/>
                  <a:ext cx="234720" cy="41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0269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9CC17-6AED-2877-1F3F-2BCDF4CD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Binary Tree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46013-C580-A0D6-7DCC-9056A98BD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/>
              <a:t>Dynamic Representation (Linked List)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69F75-523B-8986-C1C1-63560AD3A8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6"/>
            <a:ext cx="5157787" cy="1204480"/>
          </a:xfrm>
        </p:spPr>
        <p:txBody>
          <a:bodyPr>
            <a:normAutofit/>
          </a:bodyPr>
          <a:lstStyle/>
          <a:p>
            <a:pPr algn="just"/>
            <a:r>
              <a:rPr lang="en-US" sz="2000" dirty="0"/>
              <a:t>A tree is a linked list – nodes having links between them</a:t>
            </a:r>
          </a:p>
          <a:p>
            <a:pPr algn="just"/>
            <a:r>
              <a:rPr lang="en-US" sz="2000" dirty="0"/>
              <a:t>At each level number of nodes increases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88B30-D137-B044-2E41-52B2800C7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/>
              <a:t>Sequential Representation (Array)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953E83-D55F-D196-91E7-93175843FB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1204480"/>
          </a:xfrm>
        </p:spPr>
        <p:txBody>
          <a:bodyPr>
            <a:normAutofit/>
          </a:bodyPr>
          <a:lstStyle/>
          <a:p>
            <a:r>
              <a:rPr lang="en-US" sz="2000" dirty="0"/>
              <a:t>A tree can be given linearity using an array</a:t>
            </a:r>
          </a:p>
          <a:p>
            <a:r>
              <a:rPr lang="en-US" sz="2000" dirty="0"/>
              <a:t>For a tree of height h, an array of length 2</a:t>
            </a:r>
            <a:r>
              <a:rPr lang="en-US" sz="2000" baseline="30000" dirty="0"/>
              <a:t>h+1</a:t>
            </a:r>
            <a:r>
              <a:rPr lang="en-US" sz="2000" dirty="0"/>
              <a:t> is required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DDCA9-7E2C-8DB9-BC93-3F8F5338560E}"/>
              </a:ext>
            </a:extLst>
          </p:cNvPr>
          <p:cNvSpPr txBox="1"/>
          <p:nvPr/>
        </p:nvSpPr>
        <p:spPr>
          <a:xfrm>
            <a:off x="839788" y="3709556"/>
            <a:ext cx="8437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Pros and cons: An array is easier to work with but for a sparse tree a lot of space will be wasted. A tree is best visualized when drawn as linked list.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3A9D61E-530A-81D4-F8B7-FABF6C3820E3}"/>
                  </a:ext>
                </a:extLst>
              </p14:cNvPr>
              <p14:cNvContentPartPr/>
              <p14:nvPr/>
            </p14:nvContentPartPr>
            <p14:xfrm>
              <a:off x="5346638" y="4550416"/>
              <a:ext cx="284760" cy="4240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3A9D61E-530A-81D4-F8B7-FABF6C3820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28998" y="4532776"/>
                <a:ext cx="320400" cy="45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225FDD8E-59DE-24EE-C823-F370B943C130}"/>
                  </a:ext>
                </a:extLst>
              </p14:cNvPr>
              <p14:cNvContentPartPr/>
              <p14:nvPr/>
            </p14:nvContentPartPr>
            <p14:xfrm>
              <a:off x="5211998" y="5074216"/>
              <a:ext cx="235800" cy="4622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225FDD8E-59DE-24EE-C823-F370B943C13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3998" y="5056216"/>
                <a:ext cx="27144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9907896C-165B-66AD-3699-2881AF91A4DD}"/>
                  </a:ext>
                </a:extLst>
              </p14:cNvPr>
              <p14:cNvContentPartPr/>
              <p14:nvPr/>
            </p14:nvContentPartPr>
            <p14:xfrm>
              <a:off x="5431958" y="5136496"/>
              <a:ext cx="278280" cy="3020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9907896C-165B-66AD-3699-2881AF91A4D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13958" y="5118856"/>
                <a:ext cx="3139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32DBDB7-33D0-9F36-AD71-52A3F3E04C55}"/>
                  </a:ext>
                </a:extLst>
              </p14:cNvPr>
              <p14:cNvContentPartPr/>
              <p14:nvPr/>
            </p14:nvContentPartPr>
            <p14:xfrm>
              <a:off x="5831558" y="5343136"/>
              <a:ext cx="372960" cy="3384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32DBDB7-33D0-9F36-AD71-52A3F3E04C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3558" y="5325136"/>
                <a:ext cx="408600" cy="37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8E9094F-5609-FD1E-043E-D5AC1375BD78}"/>
                  </a:ext>
                </a:extLst>
              </p14:cNvPr>
              <p14:cNvContentPartPr/>
              <p14:nvPr/>
            </p14:nvContentPartPr>
            <p14:xfrm>
              <a:off x="5025518" y="5598016"/>
              <a:ext cx="299520" cy="3218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8E9094F-5609-FD1E-043E-D5AC1375BD7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07518" y="5580016"/>
                <a:ext cx="33516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8AB6F39C-F562-A83A-B0B9-FA3CE7ADCF5D}"/>
                  </a:ext>
                </a:extLst>
              </p14:cNvPr>
              <p14:cNvContentPartPr/>
              <p14:nvPr/>
            </p14:nvContentPartPr>
            <p14:xfrm>
              <a:off x="4960358" y="5972056"/>
              <a:ext cx="179640" cy="411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8AB6F39C-F562-A83A-B0B9-FA3CE7ADCF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42358" y="5954056"/>
                <a:ext cx="21528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EE962CF6-71E9-5312-6962-2B1DF6F55818}"/>
                  </a:ext>
                </a:extLst>
              </p14:cNvPr>
              <p14:cNvContentPartPr/>
              <p14:nvPr/>
            </p14:nvContentPartPr>
            <p14:xfrm>
              <a:off x="4860998" y="6369496"/>
              <a:ext cx="175680" cy="2480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EE962CF6-71E9-5312-6962-2B1DF6F5581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43358" y="6351856"/>
                <a:ext cx="21132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7DE19EC-001C-F9FC-1458-07158F14D1A0}"/>
                  </a:ext>
                </a:extLst>
              </p14:cNvPr>
              <p14:cNvContentPartPr/>
              <p14:nvPr/>
            </p14:nvContentPartPr>
            <p14:xfrm>
              <a:off x="5181398" y="6012736"/>
              <a:ext cx="297000" cy="4863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7DE19EC-001C-F9FC-1458-07158F14D1A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63758" y="5995096"/>
                <a:ext cx="33264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B285FB9-AD3E-211A-ADC0-651CA9397734}"/>
                  </a:ext>
                </a:extLst>
              </p14:cNvPr>
              <p14:cNvContentPartPr/>
              <p14:nvPr/>
            </p14:nvContentPartPr>
            <p14:xfrm>
              <a:off x="5444558" y="6344656"/>
              <a:ext cx="254160" cy="3297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B285FB9-AD3E-211A-ADC0-651CA939773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26558" y="6327016"/>
                <a:ext cx="28980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46746A2-3CD0-7D6F-7822-FB704E747072}"/>
                  </a:ext>
                </a:extLst>
              </p14:cNvPr>
              <p14:cNvContentPartPr/>
              <p14:nvPr/>
            </p14:nvContentPartPr>
            <p14:xfrm>
              <a:off x="4685318" y="4347736"/>
              <a:ext cx="1232280" cy="1730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46746A2-3CD0-7D6F-7822-FB704E74707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67678" y="4329736"/>
                <a:ext cx="1267920" cy="17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C061A27-6B37-5661-5A22-FA8DF9A24184}"/>
                  </a:ext>
                </a:extLst>
              </p14:cNvPr>
              <p14:cNvContentPartPr/>
              <p14:nvPr/>
            </p14:nvContentPartPr>
            <p14:xfrm>
              <a:off x="5185358" y="5041816"/>
              <a:ext cx="305280" cy="541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C061A27-6B37-5661-5A22-FA8DF9A2418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67718" y="5023816"/>
                <a:ext cx="34092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F5F1E80-7BE7-E366-EEA0-FBEE00F82B3C}"/>
                  </a:ext>
                </a:extLst>
              </p14:cNvPr>
              <p14:cNvContentPartPr/>
              <p14:nvPr/>
            </p14:nvContentPartPr>
            <p14:xfrm>
              <a:off x="5417558" y="4676056"/>
              <a:ext cx="183600" cy="2145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F5F1E80-7BE7-E366-EEA0-FBEE00F82B3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99918" y="4658056"/>
                <a:ext cx="2192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2CD4BB15-DA24-3064-BF47-F6C226AA2A5C}"/>
                  </a:ext>
                </a:extLst>
              </p14:cNvPr>
              <p14:cNvContentPartPr/>
              <p14:nvPr/>
            </p14:nvContentPartPr>
            <p14:xfrm>
              <a:off x="5500718" y="4835176"/>
              <a:ext cx="62640" cy="79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2CD4BB15-DA24-3064-BF47-F6C226AA2A5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2718" y="4817176"/>
                <a:ext cx="9828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23A1944-E356-5FDB-4DC6-8BEDA62A5696}"/>
                  </a:ext>
                </a:extLst>
              </p14:cNvPr>
              <p14:cNvContentPartPr/>
              <p14:nvPr/>
            </p14:nvContentPartPr>
            <p14:xfrm>
              <a:off x="4461398" y="5481376"/>
              <a:ext cx="955800" cy="1305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23A1944-E356-5FDB-4DC6-8BEDA62A569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43398" y="5463376"/>
                <a:ext cx="991440" cy="13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45AF93C-5DD8-BE26-3FB7-03AEEA53C9B8}"/>
                  </a:ext>
                </a:extLst>
              </p14:cNvPr>
              <p14:cNvContentPartPr/>
              <p14:nvPr/>
            </p14:nvContentPartPr>
            <p14:xfrm>
              <a:off x="3169718" y="5641576"/>
              <a:ext cx="7200" cy="82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45AF93C-5DD8-BE26-3FB7-03AEEA53C9B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51718" y="5623576"/>
                <a:ext cx="4284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C4BD6EE2-E312-08D0-CE67-16F8679F7A0E}"/>
              </a:ext>
            </a:extLst>
          </p:cNvPr>
          <p:cNvGrpSpPr/>
          <p:nvPr/>
        </p:nvGrpSpPr>
        <p:grpSpPr>
          <a:xfrm>
            <a:off x="6425198" y="4426576"/>
            <a:ext cx="1449000" cy="812160"/>
            <a:chOff x="6425198" y="4426576"/>
            <a:chExt cx="1449000" cy="81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B58BDBF2-4A88-9885-7916-F3F2AE7057DD}"/>
                    </a:ext>
                  </a:extLst>
                </p14:cNvPr>
                <p14:cNvContentPartPr/>
                <p14:nvPr/>
              </p14:nvContentPartPr>
              <p14:xfrm>
                <a:off x="6425198" y="4440976"/>
                <a:ext cx="197280" cy="3139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B58BDBF2-4A88-9885-7916-F3F2AE7057D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7558" y="4422976"/>
                  <a:ext cx="2329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93682D6-7F34-C756-7B9D-40AD1A434E8B}"/>
                    </a:ext>
                  </a:extLst>
                </p14:cNvPr>
                <p14:cNvContentPartPr/>
                <p14:nvPr/>
              </p14:nvContentPartPr>
              <p14:xfrm>
                <a:off x="6544718" y="4426576"/>
                <a:ext cx="177840" cy="2977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93682D6-7F34-C756-7B9D-40AD1A434E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27078" y="4408576"/>
                  <a:ext cx="21348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FA500C-61F3-7821-4CC6-3AF7EE336DD6}"/>
                    </a:ext>
                  </a:extLst>
                </p14:cNvPr>
                <p14:cNvContentPartPr/>
                <p14:nvPr/>
              </p14:nvContentPartPr>
              <p14:xfrm>
                <a:off x="6756038" y="4529536"/>
                <a:ext cx="99360" cy="2196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FA500C-61F3-7821-4CC6-3AF7EE336DD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38398" y="4511536"/>
                  <a:ext cx="1350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2400C2A-08A3-E776-E291-A1125A66013A}"/>
                    </a:ext>
                  </a:extLst>
                </p14:cNvPr>
                <p14:cNvContentPartPr/>
                <p14:nvPr/>
              </p14:nvContentPartPr>
              <p14:xfrm>
                <a:off x="6869438" y="4606216"/>
                <a:ext cx="195120" cy="1310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2400C2A-08A3-E776-E291-A1125A66013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1798" y="4588576"/>
                  <a:ext cx="2307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D0133C79-7108-13CD-D325-E58C945D1C8D}"/>
                    </a:ext>
                  </a:extLst>
                </p14:cNvPr>
                <p14:cNvContentPartPr/>
                <p14:nvPr/>
              </p14:nvContentPartPr>
              <p14:xfrm>
                <a:off x="7121438" y="4585696"/>
                <a:ext cx="129600" cy="13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D0133C79-7108-13CD-D325-E58C945D1C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03798" y="4568056"/>
                  <a:ext cx="165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28E3BF0-E3F6-A66A-4726-485DAAF182CE}"/>
                    </a:ext>
                  </a:extLst>
                </p14:cNvPr>
                <p14:cNvContentPartPr/>
                <p14:nvPr/>
              </p14:nvContentPartPr>
              <p14:xfrm>
                <a:off x="7323398" y="4575616"/>
                <a:ext cx="165240" cy="928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28E3BF0-E3F6-A66A-4726-485DAAF182C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305758" y="4557616"/>
                  <a:ext cx="20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2DC67D-9096-6211-AE8B-DAC609C7CD2A}"/>
                    </a:ext>
                  </a:extLst>
                </p14:cNvPr>
                <p14:cNvContentPartPr/>
                <p14:nvPr/>
              </p14:nvContentPartPr>
              <p14:xfrm>
                <a:off x="7385678" y="4518016"/>
                <a:ext cx="488520" cy="720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2DC67D-9096-6211-AE8B-DAC609C7CD2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8038" y="4500016"/>
                  <a:ext cx="524160" cy="75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31D3C29-77E3-910C-B18B-9D8C6B00A81A}"/>
                    </a:ext>
                  </a:extLst>
                </p14:cNvPr>
                <p14:cNvContentPartPr/>
                <p14:nvPr/>
              </p14:nvContentPartPr>
              <p14:xfrm>
                <a:off x="6808598" y="4816456"/>
                <a:ext cx="291600" cy="1242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31D3C29-77E3-910C-B18B-9D8C6B00A81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790958" y="4798456"/>
                  <a:ext cx="3272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F96E52C-B7CB-C93C-F31D-C63F2238AE61}"/>
                    </a:ext>
                  </a:extLst>
                </p14:cNvPr>
                <p14:cNvContentPartPr/>
                <p14:nvPr/>
              </p14:nvContentPartPr>
              <p14:xfrm>
                <a:off x="6866198" y="4899616"/>
                <a:ext cx="253080" cy="1018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F96E52C-B7CB-C93C-F31D-C63F2238AE6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848198" y="4881976"/>
                  <a:ext cx="28872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55DA558E-B13F-925E-ECA7-C544DCAC5AFC}"/>
                  </a:ext>
                </a:extLst>
              </p14:cNvPr>
              <p14:cNvContentPartPr/>
              <p14:nvPr/>
            </p14:nvContentPartPr>
            <p14:xfrm>
              <a:off x="3147758" y="6420256"/>
              <a:ext cx="360" cy="36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55DA558E-B13F-925E-ECA7-C544DCAC5AF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130118" y="640225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301669B-43AB-EA7C-C487-8505DCA6E7D6}"/>
              </a:ext>
            </a:extLst>
          </p:cNvPr>
          <p:cNvGrpSpPr/>
          <p:nvPr/>
        </p:nvGrpSpPr>
        <p:grpSpPr>
          <a:xfrm>
            <a:off x="902798" y="4493536"/>
            <a:ext cx="3364200" cy="2042280"/>
            <a:chOff x="902798" y="4493536"/>
            <a:chExt cx="3364200" cy="20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79D85B-4DC1-02B6-5EF8-9BEDC5008B55}"/>
                    </a:ext>
                  </a:extLst>
                </p14:cNvPr>
                <p14:cNvContentPartPr/>
                <p14:nvPr/>
              </p14:nvContentPartPr>
              <p14:xfrm>
                <a:off x="926198" y="4806736"/>
                <a:ext cx="15120" cy="495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79D85B-4DC1-02B6-5EF8-9BEDC5008B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8558" y="4788736"/>
                  <a:ext cx="5076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6B8F971-7E01-7F4D-0D17-52927BA06F0E}"/>
                    </a:ext>
                  </a:extLst>
                </p14:cNvPr>
                <p14:cNvContentPartPr/>
                <p14:nvPr/>
              </p14:nvContentPartPr>
              <p14:xfrm>
                <a:off x="902798" y="4795936"/>
                <a:ext cx="735480" cy="458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6B8F971-7E01-7F4D-0D17-52927BA06F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158" y="4777936"/>
                  <a:ext cx="77112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2AC85C-092F-CFE3-D1E0-60F736DAEFF4}"/>
                    </a:ext>
                  </a:extLst>
                </p14:cNvPr>
                <p14:cNvContentPartPr/>
                <p14:nvPr/>
              </p14:nvContentPartPr>
              <p14:xfrm>
                <a:off x="1482758" y="4942096"/>
                <a:ext cx="664560" cy="46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2AC85C-092F-CFE3-D1E0-60F736DAEFF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64758" y="4924456"/>
                  <a:ext cx="7002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0CA2269-91C7-2665-A2DF-DD2289B7FD9A}"/>
                    </a:ext>
                  </a:extLst>
                </p14:cNvPr>
                <p14:cNvContentPartPr/>
                <p14:nvPr/>
              </p14:nvContentPartPr>
              <p14:xfrm>
                <a:off x="2034998" y="4785136"/>
                <a:ext cx="291600" cy="47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0CA2269-91C7-2665-A2DF-DD2289B7FD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17358" y="4767136"/>
                  <a:ext cx="32724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453DBDA-F0B5-EC03-8011-8A59D08DFDFB}"/>
                    </a:ext>
                  </a:extLst>
                </p14:cNvPr>
                <p14:cNvContentPartPr/>
                <p14:nvPr/>
              </p14:nvContentPartPr>
              <p14:xfrm>
                <a:off x="2313638" y="4748776"/>
                <a:ext cx="717480" cy="599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453DBDA-F0B5-EC03-8011-8A59D08DFD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95638" y="4731136"/>
                  <a:ext cx="7531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07F3797-BB0C-0357-CD25-BB715184CC7A}"/>
                    </a:ext>
                  </a:extLst>
                </p14:cNvPr>
                <p14:cNvContentPartPr/>
                <p14:nvPr/>
              </p14:nvContentPartPr>
              <p14:xfrm>
                <a:off x="2983598" y="4878736"/>
                <a:ext cx="565920" cy="381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07F3797-BB0C-0357-CD25-BB715184CC7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965598" y="4861096"/>
                  <a:ext cx="60156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1A23848-C59F-648F-DC50-C0D06685BC21}"/>
                    </a:ext>
                  </a:extLst>
                </p14:cNvPr>
                <p14:cNvContentPartPr/>
                <p14:nvPr/>
              </p14:nvContentPartPr>
              <p14:xfrm>
                <a:off x="3627638" y="4803136"/>
                <a:ext cx="32400" cy="479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1A23848-C59F-648F-DC50-C0D06685BC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09638" y="4785496"/>
                  <a:ext cx="6804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7D8AFD9-362B-DA53-31A5-7CA7FCEBFF4F}"/>
                    </a:ext>
                  </a:extLst>
                </p14:cNvPr>
                <p14:cNvContentPartPr/>
                <p14:nvPr/>
              </p14:nvContentPartPr>
              <p14:xfrm>
                <a:off x="3622958" y="4709536"/>
                <a:ext cx="639720" cy="606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7D8AFD9-362B-DA53-31A5-7CA7FCEBFF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04958" y="4691896"/>
                  <a:ext cx="67536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A70850-5432-E7E6-44F8-8D84D0266434}"/>
                    </a:ext>
                  </a:extLst>
                </p14:cNvPr>
                <p14:cNvContentPartPr/>
                <p14:nvPr/>
              </p14:nvContentPartPr>
              <p14:xfrm>
                <a:off x="2376998" y="4807456"/>
                <a:ext cx="188640" cy="301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A70850-5432-E7E6-44F8-8D84D026643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58998" y="4789456"/>
                  <a:ext cx="22428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2F69B8B-408C-2A3E-B2E5-1EF5A67CC8C4}"/>
                    </a:ext>
                  </a:extLst>
                </p14:cNvPr>
                <p14:cNvContentPartPr/>
                <p14:nvPr/>
              </p14:nvContentPartPr>
              <p14:xfrm>
                <a:off x="2496878" y="4901416"/>
                <a:ext cx="168840" cy="224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2F69B8B-408C-2A3E-B2E5-1EF5A67CC8C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79238" y="4883776"/>
                  <a:ext cx="20448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2F8F54-913C-B086-80A9-85F599DBA19A}"/>
                    </a:ext>
                  </a:extLst>
                </p14:cNvPr>
                <p14:cNvContentPartPr/>
                <p14:nvPr/>
              </p14:nvContentPartPr>
              <p14:xfrm>
                <a:off x="2600558" y="4921936"/>
                <a:ext cx="208440" cy="275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2F8F54-913C-B086-80A9-85F599DBA1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82918" y="4903936"/>
                  <a:ext cx="24408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8B70F42-079E-C9B7-F601-DAFBBD1F3513}"/>
                    </a:ext>
                  </a:extLst>
                </p14:cNvPr>
                <p14:cNvContentPartPr/>
                <p14:nvPr/>
              </p14:nvContentPartPr>
              <p14:xfrm>
                <a:off x="2886758" y="5091136"/>
                <a:ext cx="58680" cy="124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8B70F42-079E-C9B7-F601-DAFBBD1F351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868758" y="5073496"/>
                  <a:ext cx="94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54550A-AEDE-8FE6-C46C-34D432EA8407}"/>
                    </a:ext>
                  </a:extLst>
                </p14:cNvPr>
                <p14:cNvContentPartPr/>
                <p14:nvPr/>
              </p14:nvContentPartPr>
              <p14:xfrm>
                <a:off x="3736358" y="4884856"/>
                <a:ext cx="212400" cy="254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54550A-AEDE-8FE6-C46C-34D432EA840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718718" y="4867216"/>
                  <a:ext cx="24804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290A7E2-7957-5DD3-1D9A-3A6808267261}"/>
                    </a:ext>
                  </a:extLst>
                </p14:cNvPr>
                <p14:cNvContentPartPr/>
                <p14:nvPr/>
              </p14:nvContentPartPr>
              <p14:xfrm>
                <a:off x="3926438" y="4940656"/>
                <a:ext cx="126720" cy="167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290A7E2-7957-5DD3-1D9A-3A680826726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908438" y="4922656"/>
                  <a:ext cx="162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CA3BC4-21CB-5014-D10F-BDB962DB8627}"/>
                    </a:ext>
                  </a:extLst>
                </p14:cNvPr>
                <p14:cNvContentPartPr/>
                <p14:nvPr/>
              </p14:nvContentPartPr>
              <p14:xfrm>
                <a:off x="3988358" y="4967296"/>
                <a:ext cx="213480" cy="235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CA3BC4-21CB-5014-D10F-BDB962DB862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970718" y="4949656"/>
                  <a:ext cx="2491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258DBAB-0597-84D0-E57F-33815F3C82C1}"/>
                    </a:ext>
                  </a:extLst>
                </p14:cNvPr>
                <p14:cNvContentPartPr/>
                <p14:nvPr/>
              </p14:nvContentPartPr>
              <p14:xfrm>
                <a:off x="2745638" y="5369416"/>
                <a:ext cx="12960" cy="14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258DBAB-0597-84D0-E57F-33815F3C82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27998" y="5351776"/>
                  <a:ext cx="48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DCE7E7D-E88C-B82F-8203-C753BDF6CB3F}"/>
                    </a:ext>
                  </a:extLst>
                </p14:cNvPr>
                <p14:cNvContentPartPr/>
                <p14:nvPr/>
              </p14:nvContentPartPr>
              <p14:xfrm>
                <a:off x="3731678" y="5363296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DCE7E7D-E88C-B82F-8203-C753BDF6CB3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14038" y="53452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FB251E2-05E7-1049-0997-FA7C8D729193}"/>
                    </a:ext>
                  </a:extLst>
                </p14:cNvPr>
                <p14:cNvContentPartPr/>
                <p14:nvPr/>
              </p14:nvContentPartPr>
              <p14:xfrm>
                <a:off x="2571038" y="4705936"/>
                <a:ext cx="46080" cy="3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FB251E2-05E7-1049-0997-FA7C8D72919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553038" y="4688296"/>
                  <a:ext cx="817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AC555BE-F446-BC8B-E111-8304F8F4F7E5}"/>
                    </a:ext>
                  </a:extLst>
                </p14:cNvPr>
                <p14:cNvContentPartPr/>
                <p14:nvPr/>
              </p14:nvContentPartPr>
              <p14:xfrm>
                <a:off x="2731238" y="4539256"/>
                <a:ext cx="151200" cy="58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EAC555BE-F446-BC8B-E111-8304F8F4F7E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713598" y="4521256"/>
                  <a:ext cx="186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DFAB626-8EAF-FA8D-0851-7C86E8D20E0A}"/>
                    </a:ext>
                  </a:extLst>
                </p14:cNvPr>
                <p14:cNvContentPartPr/>
                <p14:nvPr/>
              </p14:nvContentPartPr>
              <p14:xfrm>
                <a:off x="2994398" y="4493536"/>
                <a:ext cx="329400" cy="1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DFAB626-8EAF-FA8D-0851-7C86E8D20E0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76398" y="4475896"/>
                  <a:ext cx="36504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CAB2107-2D9A-0AA7-DA38-4919228BBFC4}"/>
                    </a:ext>
                  </a:extLst>
                </p14:cNvPr>
                <p14:cNvContentPartPr/>
                <p14:nvPr/>
              </p14:nvContentPartPr>
              <p14:xfrm>
                <a:off x="3402998" y="4531696"/>
                <a:ext cx="138600" cy="48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CAB2107-2D9A-0AA7-DA38-4919228BBFC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84998" y="4514056"/>
                  <a:ext cx="1742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13D7DFB-D4C3-5E2C-FC3E-A0C905D1271C}"/>
                    </a:ext>
                  </a:extLst>
                </p14:cNvPr>
                <p14:cNvContentPartPr/>
                <p14:nvPr/>
              </p14:nvContentPartPr>
              <p14:xfrm>
                <a:off x="3606758" y="4632136"/>
                <a:ext cx="83520" cy="64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13D7DFB-D4C3-5E2C-FC3E-A0C905D1271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589118" y="4614496"/>
                  <a:ext cx="1191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E37F43-7EA0-11DF-5FEA-20A2B95A201D}"/>
                    </a:ext>
                  </a:extLst>
                </p14:cNvPr>
                <p14:cNvContentPartPr/>
                <p14:nvPr/>
              </p14:nvContentPartPr>
              <p14:xfrm>
                <a:off x="1086758" y="5743456"/>
                <a:ext cx="16560" cy="3859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E37F43-7EA0-11DF-5FEA-20A2B95A201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69118" y="5725816"/>
                  <a:ext cx="522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E69ADD7-8266-29C6-1BA7-5AE629D93DDE}"/>
                    </a:ext>
                  </a:extLst>
                </p14:cNvPr>
                <p14:cNvContentPartPr/>
                <p14:nvPr/>
              </p14:nvContentPartPr>
              <p14:xfrm>
                <a:off x="1026278" y="5653816"/>
                <a:ext cx="809280" cy="597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E69ADD7-8266-29C6-1BA7-5AE629D93DD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08278" y="5636176"/>
                  <a:ext cx="844920" cy="63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70656ED-6ED1-F543-6C98-7910B9F9EB92}"/>
                    </a:ext>
                  </a:extLst>
                </p14:cNvPr>
                <p14:cNvContentPartPr/>
                <p14:nvPr/>
              </p14:nvContentPartPr>
              <p14:xfrm>
                <a:off x="2475638" y="5754976"/>
                <a:ext cx="41760" cy="443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70656ED-6ED1-F543-6C98-7910B9F9EB9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457998" y="5737336"/>
                  <a:ext cx="774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708B457-D444-EE2B-C5FD-0D9850022BB1}"/>
                    </a:ext>
                  </a:extLst>
                </p14:cNvPr>
                <p14:cNvContentPartPr/>
                <p14:nvPr/>
              </p14:nvContentPartPr>
              <p14:xfrm>
                <a:off x="2483918" y="5687656"/>
                <a:ext cx="729000" cy="5612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708B457-D444-EE2B-C5FD-0D9850022BB1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65918" y="5670016"/>
                  <a:ext cx="76464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C85AD78-E876-EE1D-3869-594D277BE045}"/>
                    </a:ext>
                  </a:extLst>
                </p14:cNvPr>
                <p14:cNvContentPartPr/>
                <p14:nvPr/>
              </p14:nvContentPartPr>
              <p14:xfrm>
                <a:off x="3637358" y="5776576"/>
                <a:ext cx="57240" cy="462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C85AD78-E876-EE1D-3869-594D277BE04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619358" y="5758936"/>
                  <a:ext cx="9288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104A593-98C3-DF31-22D7-1723AB6CAB29}"/>
                    </a:ext>
                  </a:extLst>
                </p14:cNvPr>
                <p14:cNvContentPartPr/>
                <p14:nvPr/>
              </p14:nvContentPartPr>
              <p14:xfrm>
                <a:off x="3714038" y="5688376"/>
                <a:ext cx="540720" cy="5299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104A593-98C3-DF31-22D7-1723AB6CAB2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696398" y="5670376"/>
                  <a:ext cx="57636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A58C45E-1357-87EF-04AD-1AE639479DDD}"/>
                    </a:ext>
                  </a:extLst>
                </p14:cNvPr>
                <p14:cNvContentPartPr/>
                <p14:nvPr/>
              </p14:nvContentPartPr>
              <p14:xfrm>
                <a:off x="3735638" y="6141256"/>
                <a:ext cx="531360" cy="101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A58C45E-1357-87EF-04AD-1AE639479DD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717998" y="6123256"/>
                  <a:ext cx="567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188F35B-63A6-3BDC-23A1-1F8E007CBCD9}"/>
                    </a:ext>
                  </a:extLst>
                </p14:cNvPr>
                <p14:cNvContentPartPr/>
                <p14:nvPr/>
              </p14:nvContentPartPr>
              <p14:xfrm>
                <a:off x="1641518" y="5877016"/>
                <a:ext cx="687960" cy="15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188F35B-63A6-3BDC-23A1-1F8E007CBCD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623518" y="5859376"/>
                  <a:ext cx="723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BE1D3BE-6703-6E96-0606-C32D888F677D}"/>
                    </a:ext>
                  </a:extLst>
                </p14:cNvPr>
                <p14:cNvContentPartPr/>
                <p14:nvPr/>
              </p14:nvContentPartPr>
              <p14:xfrm>
                <a:off x="2167478" y="5812576"/>
                <a:ext cx="128880" cy="268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BE1D3BE-6703-6E96-0606-C32D888F677D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49838" y="5794576"/>
                  <a:ext cx="1645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C0507F6-3CC0-33FE-8D2D-7305527FD587}"/>
                    </a:ext>
                  </a:extLst>
                </p14:cNvPr>
                <p14:cNvContentPartPr/>
                <p14:nvPr/>
              </p14:nvContentPartPr>
              <p14:xfrm>
                <a:off x="2040038" y="6225136"/>
                <a:ext cx="576360" cy="874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C0507F6-3CC0-33FE-8D2D-7305527FD587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022398" y="6207496"/>
                  <a:ext cx="612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350ED1A-E44D-A889-3C7E-294006B012E1}"/>
                    </a:ext>
                  </a:extLst>
                </p14:cNvPr>
                <p14:cNvContentPartPr/>
                <p14:nvPr/>
              </p14:nvContentPartPr>
              <p14:xfrm>
                <a:off x="2128958" y="6165016"/>
                <a:ext cx="246960" cy="252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350ED1A-E44D-A889-3C7E-294006B012E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110958" y="6147376"/>
                  <a:ext cx="282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4521A039-E166-B3B1-CE82-5DE1477FA7D2}"/>
                    </a:ext>
                  </a:extLst>
                </p14:cNvPr>
                <p14:cNvContentPartPr/>
                <p14:nvPr/>
              </p14:nvContentPartPr>
              <p14:xfrm>
                <a:off x="3105998" y="5861536"/>
                <a:ext cx="397800" cy="42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4521A039-E166-B3B1-CE82-5DE1477FA7D2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088358" y="5843536"/>
                  <a:ext cx="4334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3DCA157-AED1-35E8-B043-BBCA489BAB19}"/>
                    </a:ext>
                  </a:extLst>
                </p14:cNvPr>
                <p14:cNvContentPartPr/>
                <p14:nvPr/>
              </p14:nvContentPartPr>
              <p14:xfrm>
                <a:off x="3481478" y="5835256"/>
                <a:ext cx="139680" cy="28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3DCA157-AED1-35E8-B043-BBCA489BAB1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63478" y="5817616"/>
                  <a:ext cx="1753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3D5CC32-9F59-609E-0894-7F2897C3CE6C}"/>
                    </a:ext>
                  </a:extLst>
                </p14:cNvPr>
                <p14:cNvContentPartPr/>
                <p14:nvPr/>
              </p14:nvContentPartPr>
              <p14:xfrm>
                <a:off x="3412358" y="6227656"/>
                <a:ext cx="290160" cy="7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3D5CC32-9F59-609E-0894-7F2897C3CE6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394358" y="6210016"/>
                  <a:ext cx="325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24FD81-6404-CA45-6995-AA6DFBDF25A1}"/>
                    </a:ext>
                  </a:extLst>
                </p14:cNvPr>
                <p14:cNvContentPartPr/>
                <p14:nvPr/>
              </p14:nvContentPartPr>
              <p14:xfrm>
                <a:off x="3413798" y="6162856"/>
                <a:ext cx="108720" cy="305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24FD81-6404-CA45-6995-AA6DFBDF25A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396158" y="6144856"/>
                  <a:ext cx="14436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482D2C0-62C5-8732-2F0C-12CD7922C813}"/>
                    </a:ext>
                  </a:extLst>
                </p14:cNvPr>
                <p14:cNvContentPartPr/>
                <p14:nvPr/>
              </p14:nvContentPartPr>
              <p14:xfrm>
                <a:off x="2524598" y="5793856"/>
                <a:ext cx="224280" cy="36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482D2C0-62C5-8732-2F0C-12CD7922C813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506958" y="5775856"/>
                  <a:ext cx="25992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198160A-3A42-544C-7324-0277993C7612}"/>
                    </a:ext>
                  </a:extLst>
                </p14:cNvPr>
                <p14:cNvContentPartPr/>
                <p14:nvPr/>
              </p14:nvContentPartPr>
              <p14:xfrm>
                <a:off x="2710358" y="5877736"/>
                <a:ext cx="220680" cy="255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198160A-3A42-544C-7324-0277993C761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692718" y="5859736"/>
                  <a:ext cx="2563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1D51553-035C-0DDD-43BA-D12EA87E17C5}"/>
                    </a:ext>
                  </a:extLst>
                </p14:cNvPr>
                <p14:cNvContentPartPr/>
                <p14:nvPr/>
              </p14:nvContentPartPr>
              <p14:xfrm>
                <a:off x="2803598" y="5921296"/>
                <a:ext cx="215640" cy="270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1D51553-035C-0DDD-43BA-D12EA87E17C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85958" y="5903656"/>
                  <a:ext cx="251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A024EF1B-963C-5137-BF95-87314B1CC87B}"/>
                    </a:ext>
                  </a:extLst>
                </p14:cNvPr>
                <p14:cNvContentPartPr/>
                <p14:nvPr/>
              </p14:nvContentPartPr>
              <p14:xfrm>
                <a:off x="3031118" y="5599456"/>
                <a:ext cx="186480" cy="78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024EF1B-963C-5137-BF95-87314B1CC87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013118" y="5581456"/>
                  <a:ext cx="2221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263FA76-1BE1-F925-B646-806B3406F92D}"/>
                    </a:ext>
                  </a:extLst>
                </p14:cNvPr>
                <p14:cNvContentPartPr/>
                <p14:nvPr/>
              </p14:nvContentPartPr>
              <p14:xfrm>
                <a:off x="3318038" y="5578576"/>
                <a:ext cx="267840" cy="89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263FA76-1BE1-F925-B646-806B3406F92D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300398" y="5560576"/>
                  <a:ext cx="3034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63DC93A-061C-047B-9FF7-05B941CB94C8}"/>
                    </a:ext>
                  </a:extLst>
                </p14:cNvPr>
                <p14:cNvContentPartPr/>
                <p14:nvPr/>
              </p14:nvContentPartPr>
              <p14:xfrm>
                <a:off x="2534678" y="5693056"/>
                <a:ext cx="9360" cy="19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63DC93A-061C-047B-9FF7-05B941CB94C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517038" y="5675416"/>
                  <a:ext cx="45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4DDAA63-46AA-3D73-D18E-4EA4986021B3}"/>
                    </a:ext>
                  </a:extLst>
                </p14:cNvPr>
                <p14:cNvContentPartPr/>
                <p14:nvPr/>
              </p14:nvContentPartPr>
              <p14:xfrm>
                <a:off x="2283758" y="5600176"/>
                <a:ext cx="174600" cy="54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4DDAA63-46AA-3D73-D18E-4EA4986021B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266118" y="5582176"/>
                  <a:ext cx="2102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1236C2D-96DE-508E-0A24-6B4F25C2EAAD}"/>
                    </a:ext>
                  </a:extLst>
                </p14:cNvPr>
                <p14:cNvContentPartPr/>
                <p14:nvPr/>
              </p14:nvContentPartPr>
              <p14:xfrm>
                <a:off x="1975958" y="5564176"/>
                <a:ext cx="222120" cy="11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1236C2D-96DE-508E-0A24-6B4F25C2EAA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58318" y="5546536"/>
                  <a:ext cx="257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23E7FC5-4EC5-6FB7-226A-FA427CD37409}"/>
                    </a:ext>
                  </a:extLst>
                </p14:cNvPr>
                <p14:cNvContentPartPr/>
                <p14:nvPr/>
              </p14:nvContentPartPr>
              <p14:xfrm>
                <a:off x="1751318" y="5614216"/>
                <a:ext cx="141480" cy="120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23E7FC5-4EC5-6FB7-226A-FA427CD3740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33678" y="5596216"/>
                  <a:ext cx="177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CF198F-3BEE-E9A4-82F6-B355DCACEC07}"/>
                    </a:ext>
                  </a:extLst>
                </p14:cNvPr>
                <p14:cNvContentPartPr/>
                <p14:nvPr/>
              </p14:nvContentPartPr>
              <p14:xfrm>
                <a:off x="1733318" y="5711776"/>
                <a:ext cx="94680" cy="6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CF198F-3BEE-E9A4-82F6-B355DCACEC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15678" y="5694136"/>
                  <a:ext cx="130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08734BE-7079-2F9A-C12B-0913DCE95372}"/>
                    </a:ext>
                  </a:extLst>
                </p14:cNvPr>
                <p14:cNvContentPartPr/>
                <p14:nvPr/>
              </p14:nvContentPartPr>
              <p14:xfrm>
                <a:off x="1501118" y="5447176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08734BE-7079-2F9A-C12B-0913DCE9537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483118" y="54295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C1D3647-85B6-E151-2AF5-237370611C99}"/>
                    </a:ext>
                  </a:extLst>
                </p14:cNvPr>
                <p14:cNvContentPartPr/>
                <p14:nvPr/>
              </p14:nvContentPartPr>
              <p14:xfrm>
                <a:off x="1460798" y="5447176"/>
                <a:ext cx="118440" cy="11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C1D3647-85B6-E151-2AF5-237370611C9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443158" y="5429536"/>
                  <a:ext cx="1540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CBE2996-5353-D165-D964-606F202C7539}"/>
                    </a:ext>
                  </a:extLst>
                </p14:cNvPr>
                <p14:cNvContentPartPr/>
                <p14:nvPr/>
              </p14:nvContentPartPr>
              <p14:xfrm>
                <a:off x="2454038" y="5492536"/>
                <a:ext cx="125640" cy="18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CBE2996-5353-D165-D964-606F202C753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36038" y="5474896"/>
                  <a:ext cx="1612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BBFE6441-4F9C-6F05-ABF0-A05CED8DF17A}"/>
                    </a:ext>
                  </a:extLst>
                </p14:cNvPr>
                <p14:cNvContentPartPr/>
                <p14:nvPr/>
              </p14:nvContentPartPr>
              <p14:xfrm>
                <a:off x="1593998" y="4967296"/>
                <a:ext cx="639360" cy="43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BBFE6441-4F9C-6F05-ABF0-A05CED8DF17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75998" y="4949656"/>
                  <a:ext cx="6750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F602014-1F48-F12B-A391-7D288BF1C012}"/>
                    </a:ext>
                  </a:extLst>
                </p14:cNvPr>
                <p14:cNvContentPartPr/>
                <p14:nvPr/>
              </p14:nvContentPartPr>
              <p14:xfrm>
                <a:off x="2022038" y="4833376"/>
                <a:ext cx="177120" cy="4017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F602014-1F48-F12B-A391-7D288BF1C01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04398" y="4815376"/>
                  <a:ext cx="212760" cy="43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7B40450-FA24-6B1E-72D7-B61CA3E45FF7}"/>
                    </a:ext>
                  </a:extLst>
                </p14:cNvPr>
                <p14:cNvContentPartPr/>
                <p14:nvPr/>
              </p14:nvContentPartPr>
              <p14:xfrm>
                <a:off x="1882718" y="4541056"/>
                <a:ext cx="264240" cy="240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7B40450-FA24-6B1E-72D7-B61CA3E45FF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865078" y="4523056"/>
                  <a:ext cx="2998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F22405E-B494-A535-E9B8-1D6A146F1622}"/>
                    </a:ext>
                  </a:extLst>
                </p14:cNvPr>
                <p14:cNvContentPartPr/>
                <p14:nvPr/>
              </p14:nvContentPartPr>
              <p14:xfrm>
                <a:off x="1386638" y="4546456"/>
                <a:ext cx="117720" cy="227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F22405E-B494-A535-E9B8-1D6A146F162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368998" y="4528456"/>
                  <a:ext cx="153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06D5FFB-3AE7-19A3-53A9-767DD8C214A7}"/>
                    </a:ext>
                  </a:extLst>
                </p14:cNvPr>
                <p14:cNvContentPartPr/>
                <p14:nvPr/>
              </p14:nvContentPartPr>
              <p14:xfrm>
                <a:off x="3178718" y="5865856"/>
                <a:ext cx="46800" cy="47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06D5FFB-3AE7-19A3-53A9-767DD8C214A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161078" y="5848216"/>
                  <a:ext cx="8244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606AA28-773F-6D75-6424-7CA9A3424494}"/>
                    </a:ext>
                  </a:extLst>
                </p14:cNvPr>
                <p14:cNvContentPartPr/>
                <p14:nvPr/>
              </p14:nvContentPartPr>
              <p14:xfrm>
                <a:off x="3135878" y="5794216"/>
                <a:ext cx="514080" cy="878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606AA28-773F-6D75-6424-7CA9A342449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118238" y="5776576"/>
                  <a:ext cx="5497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1560137-A5F5-C76C-3E4C-DECE50A4DD44}"/>
                    </a:ext>
                  </a:extLst>
                </p14:cNvPr>
                <p14:cNvContentPartPr/>
                <p14:nvPr/>
              </p14:nvContentPartPr>
              <p14:xfrm>
                <a:off x="3419918" y="5690176"/>
                <a:ext cx="258840" cy="3207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1560137-A5F5-C76C-3E4C-DECE50A4DD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402278" y="5672536"/>
                  <a:ext cx="29448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DE45D36-B772-3BFE-85E8-189677E7F040}"/>
                    </a:ext>
                  </a:extLst>
                </p14:cNvPr>
                <p14:cNvContentPartPr/>
                <p14:nvPr/>
              </p14:nvContentPartPr>
              <p14:xfrm>
                <a:off x="2110958" y="6210016"/>
                <a:ext cx="547560" cy="104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DE45D36-B772-3BFE-85E8-189677E7F0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92958" y="6192376"/>
                  <a:ext cx="5832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21A478F-0633-C940-F273-C134771DB342}"/>
                    </a:ext>
                  </a:extLst>
                </p14:cNvPr>
                <p14:cNvContentPartPr/>
                <p14:nvPr/>
              </p14:nvContentPartPr>
              <p14:xfrm>
                <a:off x="2117438" y="6041536"/>
                <a:ext cx="218160" cy="443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21A478F-0633-C940-F273-C134771DB34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99798" y="6023536"/>
                  <a:ext cx="25380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7F08C56-BA53-8F7B-2401-BF61F627FE99}"/>
                    </a:ext>
                  </a:extLst>
                </p14:cNvPr>
                <p14:cNvContentPartPr/>
                <p14:nvPr/>
              </p14:nvContentPartPr>
              <p14:xfrm>
                <a:off x="2353598" y="6535456"/>
                <a:ext cx="360" cy="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7F08C56-BA53-8F7B-2401-BF61F627FE9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35958" y="65174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8F1354C-25E4-E408-5F13-BB3F9ACC7BDA}"/>
              </a:ext>
            </a:extLst>
          </p:cNvPr>
          <p:cNvGrpSpPr/>
          <p:nvPr/>
        </p:nvGrpSpPr>
        <p:grpSpPr>
          <a:xfrm>
            <a:off x="6045758" y="5665336"/>
            <a:ext cx="662400" cy="674280"/>
            <a:chOff x="6045758" y="5665336"/>
            <a:chExt cx="66240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8CA7244-9321-1E99-A69F-CF0ED085BB92}"/>
                    </a:ext>
                  </a:extLst>
                </p14:cNvPr>
                <p14:cNvContentPartPr/>
                <p14:nvPr/>
              </p14:nvContentPartPr>
              <p14:xfrm>
                <a:off x="6045758" y="5665336"/>
                <a:ext cx="378000" cy="312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8CA7244-9321-1E99-A69F-CF0ED085BB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027758" y="5647336"/>
                  <a:ext cx="4136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B6A3AD3-39AC-591B-36F0-6930D82C1139}"/>
                    </a:ext>
                  </a:extLst>
                </p14:cNvPr>
                <p14:cNvContentPartPr/>
                <p14:nvPr/>
              </p14:nvContentPartPr>
              <p14:xfrm>
                <a:off x="6314318" y="5918416"/>
                <a:ext cx="393840" cy="4212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B6A3AD3-39AC-591B-36F0-6930D82C1139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296678" y="5900776"/>
                  <a:ext cx="42948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24C283C-C7C0-57D6-4815-A04F7706C155}"/>
              </a:ext>
            </a:extLst>
          </p:cNvPr>
          <p:cNvGrpSpPr/>
          <p:nvPr/>
        </p:nvGrpSpPr>
        <p:grpSpPr>
          <a:xfrm>
            <a:off x="10556918" y="3266656"/>
            <a:ext cx="514080" cy="163800"/>
            <a:chOff x="10556918" y="3266656"/>
            <a:chExt cx="514080" cy="16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664EFCD-6D35-D154-9CC1-031FB575799E}"/>
                    </a:ext>
                  </a:extLst>
                </p14:cNvPr>
                <p14:cNvContentPartPr/>
                <p14:nvPr/>
              </p14:nvContentPartPr>
              <p14:xfrm>
                <a:off x="10569518" y="3266656"/>
                <a:ext cx="495360" cy="4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664EFCD-6D35-D154-9CC1-031FB575799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51878" y="3248656"/>
                  <a:ext cx="5310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AD07374-8A1B-2CB5-8DAF-6ACE8A6C7C1B}"/>
                    </a:ext>
                  </a:extLst>
                </p14:cNvPr>
                <p14:cNvContentPartPr/>
                <p14:nvPr/>
              </p14:nvContentPartPr>
              <p14:xfrm>
                <a:off x="10556918" y="3376096"/>
                <a:ext cx="514080" cy="54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AD07374-8A1B-2CB5-8DAF-6ACE8A6C7C1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539278" y="3358096"/>
                  <a:ext cx="54972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ACD3DAE3-C980-620F-9AAC-7A601FE9FDE3}"/>
              </a:ext>
            </a:extLst>
          </p:cNvPr>
          <p:cNvGrpSpPr/>
          <p:nvPr/>
        </p:nvGrpSpPr>
        <p:grpSpPr>
          <a:xfrm>
            <a:off x="4104278" y="4104998"/>
            <a:ext cx="7190280" cy="2770920"/>
            <a:chOff x="4104278" y="4104998"/>
            <a:chExt cx="7190280" cy="27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546E8B5-2F3C-4AC4-66C6-DBD731FD7A73}"/>
                    </a:ext>
                  </a:extLst>
                </p14:cNvPr>
                <p14:cNvContentPartPr/>
                <p14:nvPr/>
              </p14:nvContentPartPr>
              <p14:xfrm>
                <a:off x="5491358" y="6479656"/>
                <a:ext cx="198000" cy="131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546E8B5-2F3C-4AC4-66C6-DBD731FD7A7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73718" y="6461656"/>
                  <a:ext cx="2336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3A5A2036-2276-3E2C-6436-64013E2A79EB}"/>
                    </a:ext>
                  </a:extLst>
                </p14:cNvPr>
                <p14:cNvContentPartPr/>
                <p14:nvPr/>
              </p14:nvContentPartPr>
              <p14:xfrm>
                <a:off x="4865318" y="6434656"/>
                <a:ext cx="133560" cy="946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3A5A2036-2276-3E2C-6436-64013E2A79EB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847678" y="6417016"/>
                  <a:ext cx="169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38606F1-BB78-5C89-E175-829F63B463EB}"/>
                    </a:ext>
                  </a:extLst>
                </p14:cNvPr>
                <p14:cNvContentPartPr/>
                <p14:nvPr/>
              </p14:nvContentPartPr>
              <p14:xfrm>
                <a:off x="5498558" y="4674256"/>
                <a:ext cx="32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38606F1-BB78-5C89-E175-829F63B463E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80558" y="4656256"/>
                  <a:ext cx="3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9BF8FDE-09B3-EFE2-8D05-92ACBC35E8BA}"/>
                    </a:ext>
                  </a:extLst>
                </p14:cNvPr>
                <p14:cNvContentPartPr/>
                <p14:nvPr/>
              </p14:nvContentPartPr>
              <p14:xfrm>
                <a:off x="5381198" y="4634656"/>
                <a:ext cx="154800" cy="144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9BF8FDE-09B3-EFE2-8D05-92ACBC35E8B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363198" y="4616656"/>
                  <a:ext cx="190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66713E1-F763-9B44-EC6D-575681C84AD3}"/>
                    </a:ext>
                  </a:extLst>
                </p14:cNvPr>
                <p14:cNvContentPartPr/>
                <p14:nvPr/>
              </p14:nvContentPartPr>
              <p14:xfrm>
                <a:off x="5349878" y="4587496"/>
                <a:ext cx="266040" cy="3542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66713E1-F763-9B44-EC6D-575681C84AD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332238" y="4569496"/>
                  <a:ext cx="30168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5E08958D-C113-B49D-AA44-248B87B8B448}"/>
                    </a:ext>
                  </a:extLst>
                </p14:cNvPr>
                <p14:cNvContentPartPr/>
                <p14:nvPr/>
              </p14:nvContentPartPr>
              <p14:xfrm>
                <a:off x="4908878" y="4974856"/>
                <a:ext cx="521640" cy="670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5E08958D-C113-B49D-AA44-248B87B8B44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890878" y="4956856"/>
                  <a:ext cx="557280" cy="70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83B67C8-A3D0-5A69-64D8-01697164C1E3}"/>
                    </a:ext>
                  </a:extLst>
                </p14:cNvPr>
                <p14:cNvContentPartPr/>
                <p14:nvPr/>
              </p14:nvContentPartPr>
              <p14:xfrm>
                <a:off x="5481638" y="4998976"/>
                <a:ext cx="532800" cy="480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83B67C8-A3D0-5A69-64D8-01697164C1E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463998" y="4981336"/>
                  <a:ext cx="5684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B1BF4FC-ABEA-D848-44C6-3CE01A09F49C}"/>
                    </a:ext>
                  </a:extLst>
                </p14:cNvPr>
                <p14:cNvContentPartPr/>
                <p14:nvPr/>
              </p14:nvContentPartPr>
              <p14:xfrm>
                <a:off x="5056478" y="5694136"/>
                <a:ext cx="87480" cy="129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B1BF4FC-ABEA-D848-44C6-3CE01A09F49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38838" y="5676496"/>
                  <a:ext cx="1231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A97600F-8097-3728-8EE8-F9248589964F}"/>
                    </a:ext>
                  </a:extLst>
                </p14:cNvPr>
                <p14:cNvContentPartPr/>
                <p14:nvPr/>
              </p14:nvContentPartPr>
              <p14:xfrm>
                <a:off x="5089598" y="5659576"/>
                <a:ext cx="120960" cy="1717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A97600F-8097-3728-8EE8-F9248589964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071958" y="5641936"/>
                  <a:ext cx="1566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F303C95-817E-6230-0611-0A31823CC7E4}"/>
                    </a:ext>
                  </a:extLst>
                </p14:cNvPr>
                <p14:cNvContentPartPr/>
                <p14:nvPr/>
              </p14:nvContentPartPr>
              <p14:xfrm>
                <a:off x="5104718" y="5679016"/>
                <a:ext cx="123480" cy="194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F303C95-817E-6230-0611-0A31823CC7E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087078" y="5661376"/>
                  <a:ext cx="159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EFEB4E1-0DA3-C9C2-1248-5E131B7F5166}"/>
                    </a:ext>
                  </a:extLst>
                </p14:cNvPr>
                <p14:cNvContentPartPr/>
                <p14:nvPr/>
              </p14:nvContentPartPr>
              <p14:xfrm>
                <a:off x="5139638" y="5740216"/>
                <a:ext cx="117000" cy="189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EFEB4E1-0DA3-C9C2-1248-5E131B7F516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21998" y="5722576"/>
                  <a:ext cx="1526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3C0F83-5DAA-6445-9B35-FB4DBC3DEA31}"/>
                    </a:ext>
                  </a:extLst>
                </p14:cNvPr>
                <p14:cNvContentPartPr/>
                <p14:nvPr/>
              </p14:nvContentPartPr>
              <p14:xfrm>
                <a:off x="5814998" y="5454736"/>
                <a:ext cx="144360" cy="198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3C0F83-5DAA-6445-9B35-FB4DBC3DEA3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797358" y="5436736"/>
                  <a:ext cx="180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EA4B030-F694-8BC3-61D1-1F48E06D1080}"/>
                    </a:ext>
                  </a:extLst>
                </p14:cNvPr>
                <p14:cNvContentPartPr/>
                <p14:nvPr/>
              </p14:nvContentPartPr>
              <p14:xfrm>
                <a:off x="5890598" y="5476696"/>
                <a:ext cx="119880" cy="172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EA4B030-F694-8BC3-61D1-1F48E06D108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872598" y="5459056"/>
                  <a:ext cx="15552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814924-9C14-7AA2-11D4-864FA3E49E12}"/>
                    </a:ext>
                  </a:extLst>
                </p14:cNvPr>
                <p14:cNvContentPartPr/>
                <p14:nvPr/>
              </p14:nvContentPartPr>
              <p14:xfrm>
                <a:off x="5907878" y="5479216"/>
                <a:ext cx="151920" cy="1717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814924-9C14-7AA2-11D4-864FA3E49E1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5890238" y="5461216"/>
                  <a:ext cx="1875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7435DE-A1BE-7A4B-ED36-97A65E1483E7}"/>
                    </a:ext>
                  </a:extLst>
                </p14:cNvPr>
                <p14:cNvContentPartPr/>
                <p14:nvPr/>
              </p14:nvContentPartPr>
              <p14:xfrm>
                <a:off x="5979878" y="5490016"/>
                <a:ext cx="215280" cy="1566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7435DE-A1BE-7A4B-ED36-97A65E1483E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5961878" y="5472016"/>
                  <a:ext cx="2509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6A1A5EC-AC11-2BE4-863F-28BF0646BF1B}"/>
                    </a:ext>
                  </a:extLst>
                </p14:cNvPr>
                <p14:cNvContentPartPr/>
                <p14:nvPr/>
              </p14:nvContentPartPr>
              <p14:xfrm>
                <a:off x="6102278" y="5606296"/>
                <a:ext cx="21960" cy="1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6A1A5EC-AC11-2BE4-863F-28BF0646BF1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084638" y="5588296"/>
                  <a:ext cx="57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8126B61-58C2-45E1-6BE5-7F7A09490A83}"/>
                    </a:ext>
                  </a:extLst>
                </p14:cNvPr>
                <p14:cNvContentPartPr/>
                <p14:nvPr/>
              </p14:nvContentPartPr>
              <p14:xfrm>
                <a:off x="6097598" y="5611336"/>
                <a:ext cx="26640" cy="219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8126B61-58C2-45E1-6BE5-7F7A09490A83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079958" y="5593696"/>
                  <a:ext cx="622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8E6948F-C140-BE47-A1D8-04F680BCBE3A}"/>
                    </a:ext>
                  </a:extLst>
                </p14:cNvPr>
                <p14:cNvContentPartPr/>
                <p14:nvPr/>
              </p14:nvContentPartPr>
              <p14:xfrm>
                <a:off x="6057998" y="5636536"/>
                <a:ext cx="54000" cy="3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8E6948F-C140-BE47-A1D8-04F680BCBE3A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040358" y="5618536"/>
                  <a:ext cx="89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17C841-5A6E-8A91-B049-9A3EE50EAE45}"/>
                    </a:ext>
                  </a:extLst>
                </p14:cNvPr>
                <p14:cNvContentPartPr/>
                <p14:nvPr/>
              </p14:nvContentPartPr>
              <p14:xfrm>
                <a:off x="6335198" y="5981776"/>
                <a:ext cx="95760" cy="142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17C841-5A6E-8A91-B049-9A3EE50EAE4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317558" y="5963776"/>
                  <a:ext cx="1314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2D828FEA-17F6-FE47-880D-2C5BCDB0F398}"/>
                    </a:ext>
                  </a:extLst>
                </p14:cNvPr>
                <p14:cNvContentPartPr/>
                <p14:nvPr/>
              </p14:nvContentPartPr>
              <p14:xfrm>
                <a:off x="6401438" y="6005536"/>
                <a:ext cx="124560" cy="1202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D828FEA-17F6-FE47-880D-2C5BCDB0F39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83798" y="5987536"/>
                  <a:ext cx="1602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A70EEE03-C304-C901-49F7-004181821D74}"/>
                    </a:ext>
                  </a:extLst>
                </p14:cNvPr>
                <p14:cNvContentPartPr/>
                <p14:nvPr/>
              </p14:nvContentPartPr>
              <p14:xfrm>
                <a:off x="6394958" y="6036856"/>
                <a:ext cx="144000" cy="178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A70EEE03-C304-C901-49F7-004181821D7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376958" y="6018856"/>
                  <a:ext cx="179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DEB3A37-76DF-86A4-B81F-20E7FD7B3B38}"/>
                    </a:ext>
                  </a:extLst>
                </p14:cNvPr>
                <p14:cNvContentPartPr/>
                <p14:nvPr/>
              </p14:nvContentPartPr>
              <p14:xfrm>
                <a:off x="6467678" y="6119656"/>
                <a:ext cx="175680" cy="172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DEB3A37-76DF-86A4-B81F-20E7FD7B3B3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449678" y="6102016"/>
                  <a:ext cx="2113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D12E2C5-D421-80C6-0084-2D0EF24E9E68}"/>
                    </a:ext>
                  </a:extLst>
                </p14:cNvPr>
                <p14:cNvContentPartPr/>
                <p14:nvPr/>
              </p14:nvContentPartPr>
              <p14:xfrm>
                <a:off x="4407038" y="5227216"/>
                <a:ext cx="2537640" cy="154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D12E2C5-D421-80C6-0084-2D0EF24E9E6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89038" y="5209216"/>
                  <a:ext cx="2573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6258DCC-B558-709A-1F96-ECFE75BDB5DA}"/>
                    </a:ext>
                  </a:extLst>
                </p14:cNvPr>
                <p14:cNvContentPartPr/>
                <p14:nvPr/>
              </p14:nvContentPartPr>
              <p14:xfrm>
                <a:off x="4105358" y="5856136"/>
                <a:ext cx="2906280" cy="1238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6258DCC-B558-709A-1F96-ECFE75BDB5DA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087358" y="5838136"/>
                  <a:ext cx="2941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2C27D36-1C5B-16E5-E9EE-559A66135CE5}"/>
                    </a:ext>
                  </a:extLst>
                </p14:cNvPr>
                <p14:cNvContentPartPr/>
                <p14:nvPr/>
              </p14:nvContentPartPr>
              <p14:xfrm>
                <a:off x="4104278" y="6742456"/>
                <a:ext cx="3348360" cy="122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2C27D36-1C5B-16E5-E9EE-559A66135CE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086278" y="6724816"/>
                  <a:ext cx="3384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972DAC2-952D-C64B-5BCF-B01787F2A125}"/>
                    </a:ext>
                  </a:extLst>
                </p14:cNvPr>
                <p14:cNvContentPartPr/>
                <p14:nvPr/>
              </p14:nvContentPartPr>
              <p14:xfrm>
                <a:off x="4380398" y="4691438"/>
                <a:ext cx="272880" cy="281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972DAC2-952D-C64B-5BCF-B01787F2A125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362398" y="4673438"/>
                  <a:ext cx="3085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5F9DCA1-BBA1-A1EB-BAED-B8D5912E8D3E}"/>
                    </a:ext>
                  </a:extLst>
                </p14:cNvPr>
                <p14:cNvContentPartPr/>
                <p14:nvPr/>
              </p14:nvContentPartPr>
              <p14:xfrm>
                <a:off x="4461758" y="5450678"/>
                <a:ext cx="102240" cy="417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5F9DCA1-BBA1-A1EB-BAED-B8D5912E8D3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444118" y="5432678"/>
                  <a:ext cx="1378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AAB0B0-DA5B-4CDF-42A2-1B789749906C}"/>
                    </a:ext>
                  </a:extLst>
                </p14:cNvPr>
                <p14:cNvContentPartPr/>
                <p14:nvPr/>
              </p14:nvContentPartPr>
              <p14:xfrm>
                <a:off x="4143518" y="6278678"/>
                <a:ext cx="420480" cy="329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AAB0B0-DA5B-4CDF-42A2-1B789749906C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125878" y="6261038"/>
                  <a:ext cx="45612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4B5750B-EBC9-E5AE-FF00-6826EA17D7CC}"/>
                    </a:ext>
                  </a:extLst>
                </p14:cNvPr>
                <p14:cNvContentPartPr/>
                <p14:nvPr/>
              </p14:nvContentPartPr>
              <p14:xfrm>
                <a:off x="9245798" y="4502798"/>
                <a:ext cx="333360" cy="4568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4B5750B-EBC9-E5AE-FF00-6826EA17D7CC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228158" y="4484798"/>
                  <a:ext cx="3690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36E6E624-5F5C-042B-6B8B-1D0EA984E67D}"/>
                    </a:ext>
                  </a:extLst>
                </p14:cNvPr>
                <p14:cNvContentPartPr/>
                <p14:nvPr/>
              </p14:nvContentPartPr>
              <p14:xfrm>
                <a:off x="9599318" y="4104998"/>
                <a:ext cx="178920" cy="2689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36E6E624-5F5C-042B-6B8B-1D0EA984E67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581678" y="4086998"/>
                  <a:ext cx="2145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765C466-F08D-3291-CE2C-16F361CC1B81}"/>
                    </a:ext>
                  </a:extLst>
                </p14:cNvPr>
                <p14:cNvContentPartPr/>
                <p14:nvPr/>
              </p14:nvContentPartPr>
              <p14:xfrm>
                <a:off x="10334438" y="4681358"/>
                <a:ext cx="354240" cy="42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765C466-F08D-3291-CE2C-16F361CC1B8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0316438" y="4663718"/>
                  <a:ext cx="38988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20C90CA-35B6-FAD2-AD79-08D878E517DE}"/>
                    </a:ext>
                  </a:extLst>
                </p14:cNvPr>
                <p14:cNvContentPartPr/>
                <p14:nvPr/>
              </p14:nvContentPartPr>
              <p14:xfrm>
                <a:off x="10705238" y="4306598"/>
                <a:ext cx="134640" cy="1645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20C90CA-35B6-FAD2-AD79-08D878E517DE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10687598" y="4288598"/>
                  <a:ext cx="1702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56A3582-875F-69BF-F209-580593AA0EB0}"/>
                    </a:ext>
                  </a:extLst>
                </p14:cNvPr>
                <p14:cNvContentPartPr/>
                <p14:nvPr/>
              </p14:nvContentPartPr>
              <p14:xfrm>
                <a:off x="10995758" y="4435838"/>
                <a:ext cx="199080" cy="33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56A3582-875F-69BF-F209-580593AA0EB0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10978118" y="4417838"/>
                  <a:ext cx="234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ADCC0D64-C558-408C-F20D-6E6F153F84AE}"/>
                    </a:ext>
                  </a:extLst>
                </p14:cNvPr>
                <p14:cNvContentPartPr/>
                <p14:nvPr/>
              </p14:nvContentPartPr>
              <p14:xfrm>
                <a:off x="11052278" y="4365278"/>
                <a:ext cx="242280" cy="240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ADCC0D64-C558-408C-F20D-6E6F153F84A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1034278" y="4347278"/>
                  <a:ext cx="2779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F5ED9A5-E74F-C030-3A1B-D03076872F6E}"/>
                    </a:ext>
                  </a:extLst>
                </p14:cNvPr>
                <p14:cNvContentPartPr/>
                <p14:nvPr/>
              </p14:nvContentPartPr>
              <p14:xfrm>
                <a:off x="8732438" y="5535736"/>
                <a:ext cx="275400" cy="3348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F5ED9A5-E74F-C030-3A1B-D03076872F6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714438" y="5517736"/>
                  <a:ext cx="31104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782C2D28-DC2C-F9D6-E60D-E6F6361AD78A}"/>
                    </a:ext>
                  </a:extLst>
                </p14:cNvPr>
                <p14:cNvContentPartPr/>
                <p14:nvPr/>
              </p14:nvContentPartPr>
              <p14:xfrm>
                <a:off x="7510598" y="5566336"/>
                <a:ext cx="167400" cy="248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82C2D28-DC2C-F9D6-E60D-E6F6361AD78A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492598" y="5548696"/>
                  <a:ext cx="203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5380C11-80E4-ED25-7B93-5ABF8754AE59}"/>
                    </a:ext>
                  </a:extLst>
                </p14:cNvPr>
                <p14:cNvContentPartPr/>
                <p14:nvPr/>
              </p14:nvContentPartPr>
              <p14:xfrm>
                <a:off x="7712558" y="5931016"/>
                <a:ext cx="117360" cy="1044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5380C11-80E4-ED25-7B93-5ABF8754AE5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694558" y="5913376"/>
                  <a:ext cx="153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F71051A-170C-F58E-DB8B-64A3300676BE}"/>
                    </a:ext>
                  </a:extLst>
                </p14:cNvPr>
                <p14:cNvContentPartPr/>
                <p14:nvPr/>
              </p14:nvContentPartPr>
              <p14:xfrm>
                <a:off x="8104958" y="5587936"/>
                <a:ext cx="100080" cy="19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F71051A-170C-F58E-DB8B-64A3300676BE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087318" y="5570296"/>
                  <a:ext cx="13572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32E4954-B23C-AADA-82C1-D031065EBC09}"/>
                    </a:ext>
                  </a:extLst>
                </p14:cNvPr>
                <p14:cNvContentPartPr/>
                <p14:nvPr/>
              </p14:nvContentPartPr>
              <p14:xfrm>
                <a:off x="8278118" y="5922736"/>
                <a:ext cx="95040" cy="1224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32E4954-B23C-AADA-82C1-D031065EBC0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260118" y="5904736"/>
                  <a:ext cx="13068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588081B-3CF5-0E75-0F66-AF576B136B7B}"/>
                    </a:ext>
                  </a:extLst>
                </p14:cNvPr>
                <p14:cNvContentPartPr/>
                <p14:nvPr/>
              </p14:nvContentPartPr>
              <p14:xfrm>
                <a:off x="9679598" y="5792678"/>
                <a:ext cx="176760" cy="12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588081B-3CF5-0E75-0F66-AF576B136B7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661958" y="5775038"/>
                  <a:ext cx="212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0378270F-C0F7-C5C8-04EC-AF048BFBF4D5}"/>
                    </a:ext>
                  </a:extLst>
                </p14:cNvPr>
                <p14:cNvContentPartPr/>
                <p14:nvPr/>
              </p14:nvContentPartPr>
              <p14:xfrm>
                <a:off x="9673478" y="5892398"/>
                <a:ext cx="169560" cy="115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0378270F-C0F7-C5C8-04EC-AF048BFBF4D5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55478" y="5874758"/>
                  <a:ext cx="205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F616E2D-E510-D014-5C0C-D5AF37280999}"/>
                    </a:ext>
                  </a:extLst>
                </p14:cNvPr>
                <p14:cNvContentPartPr/>
                <p14:nvPr/>
              </p14:nvContentPartPr>
              <p14:xfrm>
                <a:off x="10255598" y="5535998"/>
                <a:ext cx="349200" cy="516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F616E2D-E510-D014-5C0C-D5AF3728099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0237958" y="5518358"/>
                  <a:ext cx="384840" cy="55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716951C7-E272-2614-0B1F-F92BF69ACAB2}"/>
                    </a:ext>
                  </a:extLst>
                </p14:cNvPr>
                <p14:cNvContentPartPr/>
                <p14:nvPr/>
              </p14:nvContentPartPr>
              <p14:xfrm>
                <a:off x="9760238" y="5432678"/>
                <a:ext cx="207000" cy="816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716951C7-E272-2614-0B1F-F92BF69ACAB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9742238" y="5415038"/>
                  <a:ext cx="24264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92B8364-93EB-7804-4DCE-A8CCF919B165}"/>
                    </a:ext>
                  </a:extLst>
                </p14:cNvPr>
                <p14:cNvContentPartPr/>
                <p14:nvPr/>
              </p14:nvContentPartPr>
              <p14:xfrm>
                <a:off x="9674198" y="5348078"/>
                <a:ext cx="1363680" cy="8899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92B8364-93EB-7804-4DCE-A8CCF919B165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9656198" y="5330438"/>
                  <a:ext cx="139932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96D5757-1A44-6841-AB61-95A8FA702BC1}"/>
                    </a:ext>
                  </a:extLst>
                </p14:cNvPr>
                <p14:cNvContentPartPr/>
                <p14:nvPr/>
              </p14:nvContentPartPr>
              <p14:xfrm>
                <a:off x="8026118" y="6375518"/>
                <a:ext cx="24480" cy="390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96D5757-1A44-6841-AB61-95A8FA702BC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008118" y="6357878"/>
                  <a:ext cx="601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C4066708-8204-C00A-F4AE-B3102953F024}"/>
                    </a:ext>
                  </a:extLst>
                </p14:cNvPr>
                <p14:cNvContentPartPr/>
                <p14:nvPr/>
              </p14:nvContentPartPr>
              <p14:xfrm>
                <a:off x="7993718" y="6324038"/>
                <a:ext cx="3022560" cy="5014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C4066708-8204-C00A-F4AE-B3102953F02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976078" y="6306398"/>
                  <a:ext cx="3058200" cy="53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82770BC-BBA6-DB17-97E8-59E087E3A8C8}"/>
                    </a:ext>
                  </a:extLst>
                </p14:cNvPr>
                <p14:cNvContentPartPr/>
                <p14:nvPr/>
              </p14:nvContentPartPr>
              <p14:xfrm>
                <a:off x="8570438" y="6465878"/>
                <a:ext cx="34920" cy="330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82770BC-BBA6-DB17-97E8-59E087E3A8C8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552438" y="6447878"/>
                  <a:ext cx="7056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38D6A15-0809-CB2D-3FDD-21E3331A34EF}"/>
                    </a:ext>
                  </a:extLst>
                </p14:cNvPr>
                <p14:cNvContentPartPr/>
                <p14:nvPr/>
              </p14:nvContentPartPr>
              <p14:xfrm>
                <a:off x="8987318" y="6467678"/>
                <a:ext cx="417960" cy="4082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38D6A15-0809-CB2D-3FDD-21E3331A34E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8969678" y="6449678"/>
                  <a:ext cx="45360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A4CCCED-A757-01DD-5954-50C48ECAD788}"/>
                    </a:ext>
                  </a:extLst>
                </p14:cNvPr>
                <p14:cNvContentPartPr/>
                <p14:nvPr/>
              </p14:nvContentPartPr>
              <p14:xfrm>
                <a:off x="9706598" y="6428029"/>
                <a:ext cx="504000" cy="437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A4CCCED-A757-01DD-5954-50C48ECAD788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688598" y="6410029"/>
                  <a:ext cx="53964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34E0C25-305A-8432-EC37-9E22C0F461F1}"/>
                    </a:ext>
                  </a:extLst>
                </p14:cNvPr>
                <p14:cNvContentPartPr/>
                <p14:nvPr/>
              </p14:nvContentPartPr>
              <p14:xfrm>
                <a:off x="8294678" y="6183949"/>
                <a:ext cx="111240" cy="156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34E0C25-305A-8432-EC37-9E22C0F461F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8276678" y="6166309"/>
                  <a:ext cx="1468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F4AB26C-790D-3225-F378-C2E21C266C4B}"/>
                    </a:ext>
                  </a:extLst>
                </p14:cNvPr>
                <p14:cNvContentPartPr/>
                <p14:nvPr/>
              </p14:nvContentPartPr>
              <p14:xfrm>
                <a:off x="10425158" y="6212029"/>
                <a:ext cx="122400" cy="201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F4AB26C-790D-3225-F378-C2E21C266C4B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10407158" y="6194389"/>
                  <a:ext cx="1580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EEFAE87-F839-238F-BC74-34802A473B38}"/>
                    </a:ext>
                  </a:extLst>
                </p14:cNvPr>
                <p14:cNvContentPartPr/>
                <p14:nvPr/>
              </p14:nvContentPartPr>
              <p14:xfrm>
                <a:off x="10472318" y="6264589"/>
                <a:ext cx="214920" cy="66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EEFAE87-F839-238F-BC74-34802A473B38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0454318" y="6246949"/>
                  <a:ext cx="2505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D6EC23-F017-5BDC-55A5-53372A197161}"/>
                    </a:ext>
                  </a:extLst>
                </p14:cNvPr>
                <p14:cNvContentPartPr/>
                <p14:nvPr/>
              </p14:nvContentPartPr>
              <p14:xfrm>
                <a:off x="5905358" y="5505709"/>
                <a:ext cx="7920" cy="104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D6EC23-F017-5BDC-55A5-53372A19716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887358" y="5487709"/>
                  <a:ext cx="43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28D6CD37-5C2B-44AC-E0CE-2DE4E128FC57}"/>
                    </a:ext>
                  </a:extLst>
                </p14:cNvPr>
                <p14:cNvContentPartPr/>
                <p14:nvPr/>
              </p14:nvContentPartPr>
              <p14:xfrm>
                <a:off x="5862158" y="5460709"/>
                <a:ext cx="238320" cy="417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28D6CD37-5C2B-44AC-E0CE-2DE4E128FC5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844518" y="5443069"/>
                  <a:ext cx="2739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2C6849E-1B66-7DA1-EBCF-D6B9D8F3E3C4}"/>
                    </a:ext>
                  </a:extLst>
                </p14:cNvPr>
                <p14:cNvContentPartPr/>
                <p14:nvPr/>
              </p14:nvContentPartPr>
              <p14:xfrm>
                <a:off x="5905358" y="5484109"/>
                <a:ext cx="166680" cy="720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2C6849E-1B66-7DA1-EBCF-D6B9D8F3E3C4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887358" y="5466469"/>
                  <a:ext cx="2023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2491425-92B2-C487-7279-D01B49E7F292}"/>
                    </a:ext>
                  </a:extLst>
                </p14:cNvPr>
                <p14:cNvContentPartPr/>
                <p14:nvPr/>
              </p14:nvContentPartPr>
              <p14:xfrm>
                <a:off x="5881238" y="5538829"/>
                <a:ext cx="186480" cy="131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2491425-92B2-C487-7279-D01B49E7F292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863238" y="5520829"/>
                  <a:ext cx="222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E580911-C098-3232-5B1A-A67D821ADEBF}"/>
                    </a:ext>
                  </a:extLst>
                </p14:cNvPr>
                <p14:cNvContentPartPr/>
                <p14:nvPr/>
              </p14:nvContentPartPr>
              <p14:xfrm>
                <a:off x="5922278" y="5449549"/>
                <a:ext cx="199080" cy="102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E580911-C098-3232-5B1A-A67D821ADEB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904638" y="5431549"/>
                  <a:ext cx="2347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268E5FD-6B99-D49B-87C7-924D6EA7545F}"/>
                    </a:ext>
                  </a:extLst>
                </p14:cNvPr>
                <p14:cNvContentPartPr/>
                <p14:nvPr/>
              </p14:nvContentPartPr>
              <p14:xfrm>
                <a:off x="5979518" y="5494189"/>
                <a:ext cx="2363040" cy="10548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268E5FD-6B99-D49B-87C7-924D6EA7545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961518" y="5476189"/>
                  <a:ext cx="2398680" cy="10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7F249F9-6558-15F9-F645-2F9D854B4D4C}"/>
                    </a:ext>
                  </a:extLst>
                </p14:cNvPr>
                <p14:cNvContentPartPr/>
                <p14:nvPr/>
              </p14:nvContentPartPr>
              <p14:xfrm>
                <a:off x="8170478" y="6541069"/>
                <a:ext cx="219240" cy="47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7F249F9-6558-15F9-F645-2F9D854B4D4C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152478" y="6523069"/>
                  <a:ext cx="254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FF80A8B-A828-13D4-C555-29E27B2199FB}"/>
                    </a:ext>
                  </a:extLst>
                </p14:cNvPr>
                <p14:cNvContentPartPr/>
                <p14:nvPr/>
              </p14:nvContentPartPr>
              <p14:xfrm>
                <a:off x="8818838" y="6617389"/>
                <a:ext cx="99000" cy="252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FF80A8B-A828-13D4-C555-29E27B2199FB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800838" y="6599389"/>
                  <a:ext cx="1346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BE877D1-65A5-CD03-1D54-CFA75B3FDCEE}"/>
                    </a:ext>
                  </a:extLst>
                </p14:cNvPr>
                <p14:cNvContentPartPr/>
                <p14:nvPr/>
              </p14:nvContentPartPr>
              <p14:xfrm>
                <a:off x="9182438" y="6629989"/>
                <a:ext cx="89640" cy="19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BE877D1-65A5-CD03-1D54-CFA75B3FDCEE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9164438" y="6612349"/>
                  <a:ext cx="1252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5300B01B-96D2-249B-5E34-E0BFA9716837}"/>
                    </a:ext>
                  </a:extLst>
                </p14:cNvPr>
                <p14:cNvContentPartPr/>
                <p14:nvPr/>
              </p14:nvContentPartPr>
              <p14:xfrm>
                <a:off x="9562598" y="6676429"/>
                <a:ext cx="81000" cy="24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5300B01B-96D2-249B-5E34-E0BFA9716837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9544958" y="6658429"/>
                  <a:ext cx="1166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2AF5950-8787-AB7F-4C4F-51859932FC2E}"/>
                    </a:ext>
                  </a:extLst>
                </p14:cNvPr>
                <p14:cNvContentPartPr/>
                <p14:nvPr/>
              </p14:nvContentPartPr>
              <p14:xfrm>
                <a:off x="10066958" y="6639349"/>
                <a:ext cx="76680" cy="1404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2AF5950-8787-AB7F-4C4F-51859932FC2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0049318" y="6621349"/>
                  <a:ext cx="1123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3D3B64F-3424-6968-A302-B29373CF17C7}"/>
                    </a:ext>
                  </a:extLst>
                </p14:cNvPr>
                <p14:cNvContentPartPr/>
                <p14:nvPr/>
              </p14:nvContentPartPr>
              <p14:xfrm>
                <a:off x="10559078" y="6597229"/>
                <a:ext cx="49680" cy="104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3D3B64F-3424-6968-A302-B29373CF17C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10541438" y="6579229"/>
                  <a:ext cx="8532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06576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0A81-D69D-0D5D-EFF2-88B9E393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recursion 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7FE57-3EA1-0CCA-56AF-7D7A19E58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33652"/>
          </a:xfrm>
        </p:spPr>
        <p:txBody>
          <a:bodyPr>
            <a:normAutofit/>
          </a:bodyPr>
          <a:lstStyle/>
          <a:p>
            <a:r>
              <a:rPr lang="en-US" sz="2400" dirty="0"/>
              <a:t>Let us divide a tree in to smaller segments.</a:t>
            </a:r>
          </a:p>
          <a:p>
            <a:r>
              <a:rPr lang="en-US" sz="2400" dirty="0"/>
              <a:t>Each segment is a tree itself</a:t>
            </a:r>
          </a:p>
          <a:p>
            <a:r>
              <a:rPr lang="en-US" sz="2400" dirty="0"/>
              <a:t>Therefore instead of applying some task linearly on all nodes, we can apply the task on one segment and recursively move to the other segment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F99F7359-1E47-44EF-87C5-8B12A9B94231}"/>
              </a:ext>
            </a:extLst>
          </p:cNvPr>
          <p:cNvGrpSpPr/>
          <p:nvPr/>
        </p:nvGrpSpPr>
        <p:grpSpPr>
          <a:xfrm>
            <a:off x="411758" y="4091056"/>
            <a:ext cx="337320" cy="264240"/>
            <a:chOff x="411758" y="4091056"/>
            <a:chExt cx="3373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F015CDA2-B3C6-48FA-68B8-1C27077EB945}"/>
                    </a:ext>
                  </a:extLst>
                </p14:cNvPr>
                <p14:cNvContentPartPr/>
                <p14:nvPr/>
              </p14:nvContentPartPr>
              <p14:xfrm>
                <a:off x="585638" y="4091056"/>
                <a:ext cx="94320" cy="253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F015CDA2-B3C6-48FA-68B8-1C27077EB94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7638" y="4073056"/>
                  <a:ext cx="1299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E6870DBA-A7E1-F3A6-3EEB-3D5A2C71D115}"/>
                    </a:ext>
                  </a:extLst>
                </p14:cNvPr>
                <p14:cNvContentPartPr/>
                <p14:nvPr/>
              </p14:nvContentPartPr>
              <p14:xfrm>
                <a:off x="515438" y="4156216"/>
                <a:ext cx="145440" cy="1990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E6870DBA-A7E1-F3A6-3EEB-3D5A2C71D11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7798" y="4138576"/>
                  <a:ext cx="1810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A6079D4-2403-5EFE-A3E7-CC4F637858E1}"/>
                    </a:ext>
                  </a:extLst>
                </p14:cNvPr>
                <p14:cNvContentPartPr/>
                <p14:nvPr/>
              </p14:nvContentPartPr>
              <p14:xfrm>
                <a:off x="411758" y="4221016"/>
                <a:ext cx="337320" cy="817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A6079D4-2403-5EFE-A3E7-CC4F637858E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4118" y="4203376"/>
                  <a:ext cx="37296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2210B9ED-C071-5F10-3801-2BCDF97E646C}"/>
              </a:ext>
            </a:extLst>
          </p:cNvPr>
          <p:cNvGrpSpPr/>
          <p:nvPr/>
        </p:nvGrpSpPr>
        <p:grpSpPr>
          <a:xfrm>
            <a:off x="1034198" y="3961456"/>
            <a:ext cx="2528640" cy="416880"/>
            <a:chOff x="1034198" y="3961456"/>
            <a:chExt cx="2528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DF7B0BF7-06A6-3B11-AE63-258757AA8CB8}"/>
                    </a:ext>
                  </a:extLst>
                </p14:cNvPr>
                <p14:cNvContentPartPr/>
                <p14:nvPr/>
              </p14:nvContentPartPr>
              <p14:xfrm>
                <a:off x="1034198" y="3965056"/>
                <a:ext cx="219240" cy="4057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DF7B0BF7-06A6-3B11-AE63-258757AA8C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16198" y="3947056"/>
                  <a:ext cx="25488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C68CFA6-6824-6073-7936-FA6749935C50}"/>
                    </a:ext>
                  </a:extLst>
                </p14:cNvPr>
                <p14:cNvContentPartPr/>
                <p14:nvPr/>
              </p14:nvContentPartPr>
              <p14:xfrm>
                <a:off x="1294118" y="4218496"/>
                <a:ext cx="93240" cy="159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C68CFA6-6824-6073-7936-FA6749935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76478" y="4200496"/>
                  <a:ext cx="12888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60C384E-435A-B8FA-DA7D-C91F9B1CF3C6}"/>
                    </a:ext>
                  </a:extLst>
                </p14:cNvPr>
                <p14:cNvContentPartPr/>
                <p14:nvPr/>
              </p14:nvContentPartPr>
              <p14:xfrm>
                <a:off x="1461158" y="3961456"/>
                <a:ext cx="527040" cy="3888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60C384E-435A-B8FA-DA7D-C91F9B1CF3C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43518" y="3943816"/>
                  <a:ext cx="56268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183D1A9-F693-ECF5-39E1-BCE486F2F0E1}"/>
                    </a:ext>
                  </a:extLst>
                </p14:cNvPr>
                <p14:cNvContentPartPr/>
                <p14:nvPr/>
              </p14:nvContentPartPr>
              <p14:xfrm>
                <a:off x="1888478" y="4152976"/>
                <a:ext cx="395640" cy="1530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183D1A9-F693-ECF5-39E1-BCE486F2F0E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70478" y="4135336"/>
                  <a:ext cx="43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AFADD8-869B-7A0F-D127-E3D063F27E4B}"/>
                    </a:ext>
                  </a:extLst>
                </p14:cNvPr>
                <p14:cNvContentPartPr/>
                <p14:nvPr/>
              </p14:nvContentPartPr>
              <p14:xfrm>
                <a:off x="2440358" y="4133536"/>
                <a:ext cx="64440" cy="2037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AFADD8-869B-7A0F-D127-E3D063F27E4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22358" y="4115896"/>
                  <a:ext cx="100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F8901C4-D457-F837-6566-BDCF849F5B76}"/>
                    </a:ext>
                  </a:extLst>
                </p14:cNvPr>
                <p14:cNvContentPartPr/>
                <p14:nvPr/>
              </p14:nvContentPartPr>
              <p14:xfrm>
                <a:off x="2619638" y="3985936"/>
                <a:ext cx="43200" cy="3769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F8901C4-D457-F837-6566-BDCF849F5B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01638" y="3968296"/>
                  <a:ext cx="7884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1067AF9-048B-C818-CC41-910579678643}"/>
                    </a:ext>
                  </a:extLst>
                </p14:cNvPr>
                <p14:cNvContentPartPr/>
                <p14:nvPr/>
              </p14:nvContentPartPr>
              <p14:xfrm>
                <a:off x="2619998" y="4159816"/>
                <a:ext cx="420840" cy="167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1067AF9-048B-C818-CC41-9105796786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02358" y="4141816"/>
                  <a:ext cx="4564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B326BA6-C215-5E4F-A0A9-85593A51F3E3}"/>
                    </a:ext>
                  </a:extLst>
                </p14:cNvPr>
                <p14:cNvContentPartPr/>
                <p14:nvPr/>
              </p14:nvContentPartPr>
              <p14:xfrm>
                <a:off x="3058118" y="4207336"/>
                <a:ext cx="148320" cy="126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B326BA6-C215-5E4F-A0A9-85593A51F3E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40118" y="4189696"/>
                  <a:ext cx="1839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235FA27-26D8-FC79-1D2A-23970CA6BACC}"/>
                    </a:ext>
                  </a:extLst>
                </p14:cNvPr>
                <p14:cNvContentPartPr/>
                <p14:nvPr/>
              </p14:nvContentPartPr>
              <p14:xfrm>
                <a:off x="3269438" y="4043896"/>
                <a:ext cx="32400" cy="3207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235FA27-26D8-FC79-1D2A-23970CA6BAC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51438" y="4026256"/>
                  <a:ext cx="68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9804461-E0A1-2764-C25F-AA7214E25674}"/>
                    </a:ext>
                  </a:extLst>
                </p14:cNvPr>
                <p14:cNvContentPartPr/>
                <p14:nvPr/>
              </p14:nvContentPartPr>
              <p14:xfrm>
                <a:off x="3266918" y="4158736"/>
                <a:ext cx="295920" cy="1994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9804461-E0A1-2764-C25F-AA7214E2567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49278" y="4141096"/>
                  <a:ext cx="33156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560BC0E9-94F7-8CB0-B28F-4251A4528795}"/>
              </a:ext>
            </a:extLst>
          </p:cNvPr>
          <p:cNvGrpSpPr/>
          <p:nvPr/>
        </p:nvGrpSpPr>
        <p:grpSpPr>
          <a:xfrm>
            <a:off x="3812678" y="3785056"/>
            <a:ext cx="1681560" cy="852840"/>
            <a:chOff x="3812678" y="3785056"/>
            <a:chExt cx="1681560" cy="85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DF1EAB5-40EE-8AB5-A9F3-6A624D99BC76}"/>
                    </a:ext>
                  </a:extLst>
                </p14:cNvPr>
                <p14:cNvContentPartPr/>
                <p14:nvPr/>
              </p14:nvContentPartPr>
              <p14:xfrm>
                <a:off x="3812678" y="3785056"/>
                <a:ext cx="227520" cy="852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DF1EAB5-40EE-8AB5-A9F3-6A624D99BC7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95038" y="3767056"/>
                  <a:ext cx="263160" cy="88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1650FBB-9334-5059-9003-31C84DAC85E0}"/>
                    </a:ext>
                  </a:extLst>
                </p14:cNvPr>
                <p14:cNvContentPartPr/>
                <p14:nvPr/>
              </p14:nvContentPartPr>
              <p14:xfrm>
                <a:off x="4168718" y="4105456"/>
                <a:ext cx="152280" cy="2232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1650FBB-9334-5059-9003-31C84DAC85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51078" y="4087456"/>
                  <a:ext cx="187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BBD1D56-CACC-EA5C-A544-427EBFDB00FA}"/>
                    </a:ext>
                  </a:extLst>
                </p14:cNvPr>
                <p14:cNvContentPartPr/>
                <p14:nvPr/>
              </p14:nvContentPartPr>
              <p14:xfrm>
                <a:off x="4368878" y="4165936"/>
                <a:ext cx="376200" cy="2682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BBD1D56-CACC-EA5C-A544-427EBFDB00F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350878" y="4148296"/>
                  <a:ext cx="4118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96BA989-2B6A-F853-B9DC-7ECA4A3BE048}"/>
                    </a:ext>
                  </a:extLst>
                </p14:cNvPr>
                <p14:cNvContentPartPr/>
                <p14:nvPr/>
              </p14:nvContentPartPr>
              <p14:xfrm>
                <a:off x="4849118" y="3984136"/>
                <a:ext cx="12240" cy="338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96BA989-2B6A-F853-B9DC-7ECA4A3BE04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31478" y="3966496"/>
                  <a:ext cx="478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E36A8A7-0356-5E2C-B6EA-5468AC6191DB}"/>
                    </a:ext>
                  </a:extLst>
                </p14:cNvPr>
                <p14:cNvContentPartPr/>
                <p14:nvPr/>
              </p14:nvContentPartPr>
              <p14:xfrm>
                <a:off x="4743278" y="4188256"/>
                <a:ext cx="338400" cy="83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E36A8A7-0356-5E2C-B6EA-5468AC6191D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725278" y="4170616"/>
                  <a:ext cx="374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50B6781-0C5F-FBD0-E0CE-71B024B14BA4}"/>
                    </a:ext>
                  </a:extLst>
                </p14:cNvPr>
                <p14:cNvContentPartPr/>
                <p14:nvPr/>
              </p14:nvContentPartPr>
              <p14:xfrm>
                <a:off x="5166638" y="4173496"/>
                <a:ext cx="327600" cy="1605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50B6781-0C5F-FBD0-E0CE-71B024B14BA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148638" y="4155496"/>
                  <a:ext cx="36324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2A63929A-522F-F75A-AF00-34995E56E645}"/>
              </a:ext>
            </a:extLst>
          </p:cNvPr>
          <p:cNvGrpSpPr/>
          <p:nvPr/>
        </p:nvGrpSpPr>
        <p:grpSpPr>
          <a:xfrm>
            <a:off x="5773238" y="3805576"/>
            <a:ext cx="2748960" cy="691920"/>
            <a:chOff x="5773238" y="3805576"/>
            <a:chExt cx="2748960" cy="69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8BD0942-4047-B40B-2A48-080F6F979077}"/>
                    </a:ext>
                  </a:extLst>
                </p14:cNvPr>
                <p14:cNvContentPartPr/>
                <p14:nvPr/>
              </p14:nvContentPartPr>
              <p14:xfrm>
                <a:off x="5773238" y="4154416"/>
                <a:ext cx="272880" cy="111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8BD0942-4047-B40B-2A48-080F6F97907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55238" y="4136776"/>
                  <a:ext cx="3085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2370881D-ACED-CDF2-17F1-CE15ED6486E5}"/>
                    </a:ext>
                  </a:extLst>
                </p14:cNvPr>
                <p14:cNvContentPartPr/>
                <p14:nvPr/>
              </p14:nvContentPartPr>
              <p14:xfrm>
                <a:off x="6099398" y="4033816"/>
                <a:ext cx="22680" cy="3027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2370881D-ACED-CDF2-17F1-CE15ED6486E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81758" y="4015816"/>
                  <a:ext cx="5832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8FBEAB9-937B-38F4-8454-6DFEAC3F29B6}"/>
                    </a:ext>
                  </a:extLst>
                </p14:cNvPr>
                <p14:cNvContentPartPr/>
                <p14:nvPr/>
              </p14:nvContentPartPr>
              <p14:xfrm>
                <a:off x="6280118" y="4012576"/>
                <a:ext cx="429480" cy="310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8FBEAB9-937B-38F4-8454-6DFEAC3F29B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2478" y="3994936"/>
                  <a:ext cx="46512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C10E511-2750-91EC-D06E-A7B351B16ECC}"/>
                    </a:ext>
                  </a:extLst>
                </p14:cNvPr>
                <p14:cNvContentPartPr/>
                <p14:nvPr/>
              </p14:nvContentPartPr>
              <p14:xfrm>
                <a:off x="6636518" y="4112296"/>
                <a:ext cx="303480" cy="177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C10E511-2750-91EC-D06E-A7B351B16E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18518" y="4094656"/>
                  <a:ext cx="339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0D12C68-576A-5572-5D9F-A3DFA6A78EE4}"/>
                    </a:ext>
                  </a:extLst>
                </p14:cNvPr>
                <p14:cNvContentPartPr/>
                <p14:nvPr/>
              </p14:nvContentPartPr>
              <p14:xfrm>
                <a:off x="7002638" y="4154776"/>
                <a:ext cx="156960" cy="131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0D12C68-576A-5572-5D9F-A3DFA6A78E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984638" y="4136776"/>
                  <a:ext cx="192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CB18791-9204-8610-8933-3A4B119B0FEF}"/>
                    </a:ext>
                  </a:extLst>
                </p14:cNvPr>
                <p14:cNvContentPartPr/>
                <p14:nvPr/>
              </p14:nvContentPartPr>
              <p14:xfrm>
                <a:off x="7318718" y="4108696"/>
                <a:ext cx="311040" cy="1393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CB18791-9204-8610-8933-3A4B119B0FE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01078" y="4090696"/>
                  <a:ext cx="346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D183804-47B0-52F3-DB77-AD039DA0B232}"/>
                    </a:ext>
                  </a:extLst>
                </p14:cNvPr>
                <p14:cNvContentPartPr/>
                <p14:nvPr/>
              </p14:nvContentPartPr>
              <p14:xfrm>
                <a:off x="7792118" y="4015456"/>
                <a:ext cx="256680" cy="184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D183804-47B0-52F3-DB77-AD039DA0B23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74118" y="3997816"/>
                  <a:ext cx="292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1618BCC-3772-1641-C5FE-9133794A5324}"/>
                    </a:ext>
                  </a:extLst>
                </p14:cNvPr>
                <p14:cNvContentPartPr/>
                <p14:nvPr/>
              </p14:nvContentPartPr>
              <p14:xfrm>
                <a:off x="8085518" y="4095016"/>
                <a:ext cx="109800" cy="131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1618BCC-3772-1641-C5FE-9133794A532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067878" y="4077376"/>
                  <a:ext cx="14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CE962DA-E6EF-8518-BBDC-537DBFE69FFC}"/>
                    </a:ext>
                  </a:extLst>
                </p14:cNvPr>
                <p14:cNvContentPartPr/>
                <p14:nvPr/>
              </p14:nvContentPartPr>
              <p14:xfrm>
                <a:off x="8229518" y="3805576"/>
                <a:ext cx="292680" cy="691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CE962DA-E6EF-8518-BBDC-537DBFE69FF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211878" y="3787936"/>
                  <a:ext cx="328320" cy="727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AD7E8AE8-87B7-3980-3617-DFC52304372F}"/>
              </a:ext>
            </a:extLst>
          </p:cNvPr>
          <p:cNvGrpSpPr/>
          <p:nvPr/>
        </p:nvGrpSpPr>
        <p:grpSpPr>
          <a:xfrm>
            <a:off x="8802278" y="4121296"/>
            <a:ext cx="579600" cy="139320"/>
            <a:chOff x="8802278" y="4121296"/>
            <a:chExt cx="57960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D0E6FC5C-4146-7C19-CE04-2A1CB036E284}"/>
                    </a:ext>
                  </a:extLst>
                </p14:cNvPr>
                <p14:cNvContentPartPr/>
                <p14:nvPr/>
              </p14:nvContentPartPr>
              <p14:xfrm>
                <a:off x="8802278" y="4121296"/>
                <a:ext cx="113760" cy="139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D0E6FC5C-4146-7C19-CE04-2A1CB036E2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84638" y="4103296"/>
                  <a:ext cx="1494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06185619-F459-E171-08D3-2BC4D47B4E78}"/>
                    </a:ext>
                  </a:extLst>
                </p14:cNvPr>
                <p14:cNvContentPartPr/>
                <p14:nvPr/>
              </p14:nvContentPartPr>
              <p14:xfrm>
                <a:off x="8958158" y="4141816"/>
                <a:ext cx="159120" cy="114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06185619-F459-E171-08D3-2BC4D47B4E7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40518" y="4124176"/>
                  <a:ext cx="1947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6B60D03-E4C0-4482-26AD-E7EF4B168E90}"/>
                    </a:ext>
                  </a:extLst>
                </p14:cNvPr>
                <p14:cNvContentPartPr/>
                <p14:nvPr/>
              </p14:nvContentPartPr>
              <p14:xfrm>
                <a:off x="9150038" y="4132096"/>
                <a:ext cx="231840" cy="1090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6B60D03-E4C0-4482-26AD-E7EF4B168E9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132398" y="4114096"/>
                  <a:ext cx="2674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25DBA09-4208-FDF7-82A0-17BD8ADFB3A2}"/>
              </a:ext>
            </a:extLst>
          </p:cNvPr>
          <p:cNvGrpSpPr/>
          <p:nvPr/>
        </p:nvGrpSpPr>
        <p:grpSpPr>
          <a:xfrm>
            <a:off x="9672758" y="3880816"/>
            <a:ext cx="1133280" cy="539280"/>
            <a:chOff x="9672758" y="3880816"/>
            <a:chExt cx="1133280" cy="53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A4E170E-A0A0-0970-40AB-DD59334159FF}"/>
                    </a:ext>
                  </a:extLst>
                </p14:cNvPr>
                <p14:cNvContentPartPr/>
                <p14:nvPr/>
              </p14:nvContentPartPr>
              <p14:xfrm>
                <a:off x="9672758" y="4093936"/>
                <a:ext cx="192960" cy="964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A4E170E-A0A0-0970-40AB-DD59334159F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654758" y="4075936"/>
                  <a:ext cx="2286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1500B98-1C91-A8B6-BCB5-2E5F187472FF}"/>
                    </a:ext>
                  </a:extLst>
                </p14:cNvPr>
                <p14:cNvContentPartPr/>
                <p14:nvPr/>
              </p14:nvContentPartPr>
              <p14:xfrm>
                <a:off x="10046078" y="3880816"/>
                <a:ext cx="56160" cy="3870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1500B98-1C91-A8B6-BCB5-2E5F187472F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028078" y="3863176"/>
                  <a:ext cx="9180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71E39BF5-E249-489D-0590-0B9AC5ACFBE1}"/>
                    </a:ext>
                  </a:extLst>
                </p14:cNvPr>
                <p14:cNvContentPartPr/>
                <p14:nvPr/>
              </p14:nvContentPartPr>
              <p14:xfrm>
                <a:off x="9989198" y="4042096"/>
                <a:ext cx="508680" cy="1674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71E39BF5-E249-489D-0590-0B9AC5ACFBE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971198" y="4024456"/>
                  <a:ext cx="544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1B9469D-C4FF-6B86-D676-3B5B5F618360}"/>
                    </a:ext>
                  </a:extLst>
                </p14:cNvPr>
                <p14:cNvContentPartPr/>
                <p14:nvPr/>
              </p14:nvContentPartPr>
              <p14:xfrm>
                <a:off x="10501478" y="4121296"/>
                <a:ext cx="98280" cy="1321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1B9469D-C4FF-6B86-D676-3B5B5F61836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83478" y="4103656"/>
                  <a:ext cx="1339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13C1BFE-DAEE-6AA6-0C5E-42E7FEC4C1C7}"/>
                    </a:ext>
                  </a:extLst>
                </p14:cNvPr>
                <p14:cNvContentPartPr/>
                <p14:nvPr/>
              </p14:nvContentPartPr>
              <p14:xfrm>
                <a:off x="10720358" y="4052536"/>
                <a:ext cx="85680" cy="367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13C1BFE-DAEE-6AA6-0C5E-42E7FEC4C1C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702718" y="4034896"/>
                  <a:ext cx="12132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30153DF-7520-2304-79AC-E08306FFE874}"/>
                  </a:ext>
                </a:extLst>
              </p14:cNvPr>
              <p14:cNvContentPartPr/>
              <p14:nvPr/>
            </p14:nvContentPartPr>
            <p14:xfrm>
              <a:off x="10784438" y="4568416"/>
              <a:ext cx="77400" cy="33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30153DF-7520-2304-79AC-E08306FFE87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766798" y="4550416"/>
                <a:ext cx="113040" cy="6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F79644C9-E257-A374-6DD1-343B342648D3}"/>
              </a:ext>
            </a:extLst>
          </p:cNvPr>
          <p:cNvGrpSpPr/>
          <p:nvPr/>
        </p:nvGrpSpPr>
        <p:grpSpPr>
          <a:xfrm>
            <a:off x="411758" y="4602616"/>
            <a:ext cx="2591640" cy="2157840"/>
            <a:chOff x="411758" y="4602616"/>
            <a:chExt cx="2591640" cy="21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C8BF2D03-5738-B2CD-BC2A-706746B9DFD1}"/>
                    </a:ext>
                  </a:extLst>
                </p14:cNvPr>
                <p14:cNvContentPartPr/>
                <p14:nvPr/>
              </p14:nvContentPartPr>
              <p14:xfrm>
                <a:off x="1970558" y="4602616"/>
                <a:ext cx="423720" cy="421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C8BF2D03-5738-B2CD-BC2A-706746B9DF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2918" y="4584616"/>
                  <a:ext cx="45936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7E0A1DE0-355A-9FD1-C964-8CBA62C23817}"/>
                    </a:ext>
                  </a:extLst>
                </p14:cNvPr>
                <p14:cNvContentPartPr/>
                <p14:nvPr/>
              </p14:nvContentPartPr>
              <p14:xfrm>
                <a:off x="1817198" y="5054416"/>
                <a:ext cx="228240" cy="284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7E0A1DE0-355A-9FD1-C964-8CBA62C2381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799558" y="5036416"/>
                  <a:ext cx="2638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D33FD0AF-DAF3-2E7A-384C-1180810EFD9C}"/>
                    </a:ext>
                  </a:extLst>
                </p14:cNvPr>
                <p14:cNvContentPartPr/>
                <p14:nvPr/>
              </p14:nvContentPartPr>
              <p14:xfrm>
                <a:off x="1543598" y="5361496"/>
                <a:ext cx="373680" cy="408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D33FD0AF-DAF3-2E7A-384C-1180810EFD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25958" y="5343496"/>
                  <a:ext cx="40932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A0F7BD5-9B7E-D921-FF71-EE5AD398E19F}"/>
                    </a:ext>
                  </a:extLst>
                </p14:cNvPr>
                <p14:cNvContentPartPr/>
                <p14:nvPr/>
              </p14:nvContentPartPr>
              <p14:xfrm>
                <a:off x="1946438" y="4977016"/>
                <a:ext cx="371520" cy="5094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A0F7BD5-9B7E-D921-FF71-EE5AD398E19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928438" y="4959016"/>
                  <a:ext cx="4071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F375D2A6-B922-0DD8-BA6E-54DF7C03FBCD}"/>
                    </a:ext>
                  </a:extLst>
                </p14:cNvPr>
                <p14:cNvContentPartPr/>
                <p14:nvPr/>
              </p14:nvContentPartPr>
              <p14:xfrm>
                <a:off x="2354318" y="5364376"/>
                <a:ext cx="299880" cy="374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F375D2A6-B922-0DD8-BA6E-54DF7C03FBC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6318" y="5346736"/>
                  <a:ext cx="3355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79EA905-386B-27E0-A8EF-C2AF03429E32}"/>
                    </a:ext>
                  </a:extLst>
                </p14:cNvPr>
                <p14:cNvContentPartPr/>
                <p14:nvPr/>
              </p14:nvContentPartPr>
              <p14:xfrm>
                <a:off x="2548358" y="5648776"/>
                <a:ext cx="368280" cy="5461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79EA905-386B-27E0-A8EF-C2AF03429E3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0718" y="5631136"/>
                  <a:ext cx="40392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DFB38463-4BC5-15B7-7A0E-53F260EC1195}"/>
                    </a:ext>
                  </a:extLst>
                </p14:cNvPr>
                <p14:cNvContentPartPr/>
                <p14:nvPr/>
              </p14:nvContentPartPr>
              <p14:xfrm>
                <a:off x="2726198" y="6180496"/>
                <a:ext cx="277200" cy="363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DFB38463-4BC5-15B7-7A0E-53F260EC119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08558" y="6162496"/>
                  <a:ext cx="3128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5BCC7B3D-526B-439B-3D9B-2887482340FA}"/>
                    </a:ext>
                  </a:extLst>
                </p14:cNvPr>
                <p14:cNvContentPartPr/>
                <p14:nvPr/>
              </p14:nvContentPartPr>
              <p14:xfrm>
                <a:off x="1294838" y="5736256"/>
                <a:ext cx="266400" cy="2966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5BCC7B3D-526B-439B-3D9B-2887482340F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76838" y="5718616"/>
                  <a:ext cx="3020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B6F8967-2AFE-AC29-B8CE-C2ACE6EB2D28}"/>
                    </a:ext>
                  </a:extLst>
                </p14:cNvPr>
                <p14:cNvContentPartPr/>
                <p14:nvPr/>
              </p14:nvContentPartPr>
              <p14:xfrm>
                <a:off x="1055798" y="5885656"/>
                <a:ext cx="214200" cy="3362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B6F8967-2AFE-AC29-B8CE-C2ACE6EB2D2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37798" y="5868016"/>
                  <a:ext cx="2498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636FC0B-16E4-8C69-06E8-238A926F1C56}"/>
                    </a:ext>
                  </a:extLst>
                </p14:cNvPr>
                <p14:cNvContentPartPr/>
                <p14:nvPr/>
              </p14:nvContentPartPr>
              <p14:xfrm>
                <a:off x="635318" y="6210016"/>
                <a:ext cx="282960" cy="343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636FC0B-16E4-8C69-06E8-238A926F1C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318" y="6192376"/>
                  <a:ext cx="31860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C92B3F06-57F6-8917-9ADB-8B745D6AA73D}"/>
                    </a:ext>
                  </a:extLst>
                </p14:cNvPr>
                <p14:cNvContentPartPr/>
                <p14:nvPr/>
              </p14:nvContentPartPr>
              <p14:xfrm>
                <a:off x="411758" y="6426016"/>
                <a:ext cx="183240" cy="3344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C92B3F06-57F6-8917-9ADB-8B745D6AA7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3758" y="6408376"/>
                  <a:ext cx="218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18749F8-45E7-8E0D-FB54-205E9B3134BD}"/>
                    </a:ext>
                  </a:extLst>
                </p14:cNvPr>
                <p14:cNvContentPartPr/>
                <p14:nvPr/>
              </p14:nvContentPartPr>
              <p14:xfrm>
                <a:off x="999638" y="6147376"/>
                <a:ext cx="230040" cy="4190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18749F8-45E7-8E0D-FB54-205E9B3134B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81998" y="6129736"/>
                  <a:ext cx="265680" cy="45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1A341A0-7FFE-EB51-B325-4B5877AAE7DA}"/>
                    </a:ext>
                  </a:extLst>
                </p14:cNvPr>
                <p14:cNvContentPartPr/>
                <p14:nvPr/>
              </p14:nvContentPartPr>
              <p14:xfrm>
                <a:off x="1285478" y="6462016"/>
                <a:ext cx="199080" cy="282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1A341A0-7FFE-EB51-B325-4B5877AAE7D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267838" y="6444376"/>
                  <a:ext cx="234720" cy="31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AD4CA787-3C69-0143-69BA-A698EE4A7BE7}"/>
                  </a:ext>
                </a:extLst>
              </p14:cNvPr>
              <p14:cNvContentPartPr/>
              <p14:nvPr/>
            </p14:nvContentPartPr>
            <p14:xfrm>
              <a:off x="3011678" y="5266096"/>
              <a:ext cx="28440" cy="169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AD4CA787-3C69-0143-69BA-A698EE4A7BE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993678" y="5248096"/>
                <a:ext cx="640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2" name="Group 211">
            <a:extLst>
              <a:ext uri="{FF2B5EF4-FFF2-40B4-BE49-F238E27FC236}">
                <a16:creationId xmlns:a16="http://schemas.microsoft.com/office/drawing/2014/main" id="{2AAD0F81-C051-1B8C-CFED-CB0D0E0B72DB}"/>
              </a:ext>
            </a:extLst>
          </p:cNvPr>
          <p:cNvGrpSpPr/>
          <p:nvPr/>
        </p:nvGrpSpPr>
        <p:grpSpPr>
          <a:xfrm>
            <a:off x="4799078" y="4691536"/>
            <a:ext cx="609480" cy="538560"/>
            <a:chOff x="4799078" y="4691536"/>
            <a:chExt cx="609480" cy="53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F15DA624-0D16-400C-8D59-12ABEA563BB0}"/>
                    </a:ext>
                  </a:extLst>
                </p14:cNvPr>
                <p14:cNvContentPartPr/>
                <p14:nvPr/>
              </p14:nvContentPartPr>
              <p14:xfrm>
                <a:off x="4799078" y="4691536"/>
                <a:ext cx="609480" cy="5367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F15DA624-0D16-400C-8D59-12ABEA563BB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81438" y="4673536"/>
                  <a:ext cx="64512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614BE95A-6B0C-A8D9-EF42-76884D159ED6}"/>
                    </a:ext>
                  </a:extLst>
                </p14:cNvPr>
                <p14:cNvContentPartPr/>
                <p14:nvPr/>
              </p14:nvContentPartPr>
              <p14:xfrm>
                <a:off x="4829318" y="4841296"/>
                <a:ext cx="168480" cy="297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614BE95A-6B0C-A8D9-EF42-76884D159ED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11318" y="4823296"/>
                  <a:ext cx="2041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4C59941-BB4E-EF70-FABE-2703C2EEF219}"/>
                    </a:ext>
                  </a:extLst>
                </p14:cNvPr>
                <p14:cNvContentPartPr/>
                <p14:nvPr/>
              </p14:nvContentPartPr>
              <p14:xfrm>
                <a:off x="4932278" y="4832296"/>
                <a:ext cx="143280" cy="2642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4C59941-BB4E-EF70-FABE-2703C2EEF2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14638" y="4814296"/>
                  <a:ext cx="178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69D507C-4203-92CE-367F-03E48CD3006D}"/>
                    </a:ext>
                  </a:extLst>
                </p14:cNvPr>
                <p14:cNvContentPartPr/>
                <p14:nvPr/>
              </p14:nvContentPartPr>
              <p14:xfrm>
                <a:off x="4996718" y="4828696"/>
                <a:ext cx="205560" cy="266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69D507C-4203-92CE-367F-03E48CD3006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79078" y="4811056"/>
                  <a:ext cx="241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E4302DB-A296-288A-04A8-41AA88DAF0E5}"/>
                    </a:ext>
                  </a:extLst>
                </p14:cNvPr>
                <p14:cNvContentPartPr/>
                <p14:nvPr/>
              </p14:nvContentPartPr>
              <p14:xfrm>
                <a:off x="5144318" y="4921936"/>
                <a:ext cx="155160" cy="3081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E4302DB-A296-288A-04A8-41AA88DAF0E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126318" y="4903936"/>
                  <a:ext cx="190800" cy="343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7B499FD7-848D-AE76-5417-27E3AE30CD7D}"/>
                  </a:ext>
                </a:extLst>
              </p14:cNvPr>
              <p14:cNvContentPartPr/>
              <p14:nvPr/>
            </p14:nvContentPartPr>
            <p14:xfrm>
              <a:off x="98198" y="5114536"/>
              <a:ext cx="1974600" cy="17960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7B499FD7-848D-AE76-5417-27E3AE30CD7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0558" y="5096536"/>
                <a:ext cx="2010240" cy="18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5B92F1E7-0193-1062-3367-F25B20C9C15E}"/>
              </a:ext>
            </a:extLst>
          </p:cNvPr>
          <p:cNvGrpSpPr/>
          <p:nvPr/>
        </p:nvGrpSpPr>
        <p:grpSpPr>
          <a:xfrm>
            <a:off x="1908998" y="4642936"/>
            <a:ext cx="1620720" cy="2256906"/>
            <a:chOff x="1908998" y="4642936"/>
            <a:chExt cx="1620720" cy="225690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EF4D2A3-7C09-5959-C1E4-43C13938B69F}"/>
                    </a:ext>
                  </a:extLst>
                </p14:cNvPr>
                <p14:cNvContentPartPr/>
                <p14:nvPr/>
              </p14:nvContentPartPr>
              <p14:xfrm>
                <a:off x="1972718" y="4669576"/>
                <a:ext cx="133920" cy="3218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EF4D2A3-7C09-5959-C1E4-43C13938B69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55078" y="4651936"/>
                  <a:ext cx="1695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035A5214-7375-82F6-3839-42BA961AAD3B}"/>
                    </a:ext>
                  </a:extLst>
                </p14:cNvPr>
                <p14:cNvContentPartPr/>
                <p14:nvPr/>
              </p14:nvContentPartPr>
              <p14:xfrm>
                <a:off x="2078198" y="4642936"/>
                <a:ext cx="124560" cy="286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035A5214-7375-82F6-3839-42BA961AAD3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60198" y="4625296"/>
                  <a:ext cx="1602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B19B8EF-2EDF-2093-0ED7-4C7B374BA3B6}"/>
                    </a:ext>
                  </a:extLst>
                </p14:cNvPr>
                <p14:cNvContentPartPr/>
                <p14:nvPr/>
              </p14:nvContentPartPr>
              <p14:xfrm>
                <a:off x="2177918" y="4679296"/>
                <a:ext cx="136800" cy="345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B19B8EF-2EDF-2093-0ED7-4C7B374BA3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59918" y="4661656"/>
                  <a:ext cx="17244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7EF8BD9-DB9C-CD66-FFC3-9CC7A63F3FE8}"/>
                    </a:ext>
                  </a:extLst>
                </p14:cNvPr>
                <p14:cNvContentPartPr/>
                <p14:nvPr/>
              </p14:nvContentPartPr>
              <p14:xfrm>
                <a:off x="2027798" y="4996456"/>
                <a:ext cx="1440" cy="3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7EF8BD9-DB9C-CD66-FFC3-9CC7A63F3FE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09798" y="4978456"/>
                  <a:ext cx="37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D4CADD6-C493-7740-477C-D75BECFEA0D6}"/>
                    </a:ext>
                  </a:extLst>
                </p14:cNvPr>
                <p14:cNvContentPartPr/>
                <p14:nvPr/>
              </p14:nvContentPartPr>
              <p14:xfrm>
                <a:off x="1908998" y="5043976"/>
                <a:ext cx="144720" cy="1389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D4CADD6-C493-7740-477C-D75BECFEA0D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91358" y="5026336"/>
                  <a:ext cx="1803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9E9D4BC-259E-AC22-CA1B-68B4500F9877}"/>
                    </a:ext>
                  </a:extLst>
                </p14:cNvPr>
                <p14:cNvContentPartPr/>
                <p14:nvPr/>
              </p14:nvContentPartPr>
              <p14:xfrm>
                <a:off x="2106278" y="5087962"/>
                <a:ext cx="1423440" cy="18118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9E9D4BC-259E-AC22-CA1B-68B4500F98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88278" y="5069962"/>
                  <a:ext cx="1459080" cy="18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711EF22A-49FF-62D5-9971-D3E949E0F518}"/>
              </a:ext>
            </a:extLst>
          </p:cNvPr>
          <p:cNvGrpSpPr/>
          <p:nvPr/>
        </p:nvGrpSpPr>
        <p:grpSpPr>
          <a:xfrm>
            <a:off x="165158" y="5402962"/>
            <a:ext cx="1784160" cy="1574640"/>
            <a:chOff x="165158" y="5402962"/>
            <a:chExt cx="1784160" cy="157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9C39AABE-D084-6100-576A-39E6704EF26E}"/>
                    </a:ext>
                  </a:extLst>
                </p14:cNvPr>
                <p14:cNvContentPartPr/>
                <p14:nvPr/>
              </p14:nvContentPartPr>
              <p14:xfrm>
                <a:off x="1560158" y="5402962"/>
                <a:ext cx="147600" cy="228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9C39AABE-D084-6100-576A-39E6704EF2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542158" y="5384962"/>
                  <a:ext cx="18324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3FED017-8F51-686C-D67B-D44F345A12F1}"/>
                    </a:ext>
                  </a:extLst>
                </p14:cNvPr>
                <p14:cNvContentPartPr/>
                <p14:nvPr/>
              </p14:nvContentPartPr>
              <p14:xfrm>
                <a:off x="1573118" y="5443642"/>
                <a:ext cx="177120" cy="2707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3FED017-8F51-686C-D67B-D44F345A12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55118" y="5426002"/>
                  <a:ext cx="21276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7111830-3602-FCF6-349A-CDF8BD7BCB4E}"/>
                    </a:ext>
                  </a:extLst>
                </p14:cNvPr>
                <p14:cNvContentPartPr/>
                <p14:nvPr/>
              </p14:nvContentPartPr>
              <p14:xfrm>
                <a:off x="1617038" y="5478922"/>
                <a:ext cx="165240" cy="230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7111830-3602-FCF6-349A-CDF8BD7BCB4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599038" y="5460922"/>
                  <a:ext cx="2008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AB71CA6-1FF3-2F4D-9B1B-5DA6EAEEE30A}"/>
                    </a:ext>
                  </a:extLst>
                </p14:cNvPr>
                <p14:cNvContentPartPr/>
                <p14:nvPr/>
              </p14:nvContentPartPr>
              <p14:xfrm>
                <a:off x="1712438" y="5490442"/>
                <a:ext cx="131400" cy="248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AB71CA6-1FF3-2F4D-9B1B-5DA6EAEEE30A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694798" y="5472442"/>
                  <a:ext cx="167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D87293C-2B4B-2003-FD5D-D5B56EA5D5B0}"/>
                    </a:ext>
                  </a:extLst>
                </p14:cNvPr>
                <p14:cNvContentPartPr/>
                <p14:nvPr/>
              </p14:nvContentPartPr>
              <p14:xfrm>
                <a:off x="165158" y="5724802"/>
                <a:ext cx="1600560" cy="1252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D87293C-2B4B-2003-FD5D-D5B56EA5D5B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7158" y="5707162"/>
                  <a:ext cx="1636200" cy="12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016F1703-B058-C326-6EA3-9486586BE1FE}"/>
                    </a:ext>
                  </a:extLst>
                </p14:cNvPr>
                <p14:cNvContentPartPr/>
                <p14:nvPr/>
              </p14:nvContentPartPr>
              <p14:xfrm>
                <a:off x="1827638" y="5732362"/>
                <a:ext cx="121680" cy="384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016F1703-B058-C326-6EA3-9486586BE1F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09998" y="5714362"/>
                  <a:ext cx="15732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8B67F338-1A5D-4472-2C3C-0EA8A237AA8A}"/>
              </a:ext>
            </a:extLst>
          </p:cNvPr>
          <p:cNvGrpSpPr/>
          <p:nvPr/>
        </p:nvGrpSpPr>
        <p:grpSpPr>
          <a:xfrm>
            <a:off x="2293118" y="5475682"/>
            <a:ext cx="943560" cy="1255680"/>
            <a:chOff x="2293118" y="5475682"/>
            <a:chExt cx="943560" cy="12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E278D29-EC5C-DC84-D1F3-B6FF852F8E40}"/>
                    </a:ext>
                  </a:extLst>
                </p14:cNvPr>
                <p14:cNvContentPartPr/>
                <p14:nvPr/>
              </p14:nvContentPartPr>
              <p14:xfrm>
                <a:off x="2319038" y="5475682"/>
                <a:ext cx="177120" cy="2772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E278D29-EC5C-DC84-D1F3-B6FF852F8E4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301038" y="5457682"/>
                  <a:ext cx="2127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6E0E5C1-FF6A-4321-78A0-645737503DD1}"/>
                    </a:ext>
                  </a:extLst>
                </p14:cNvPr>
                <p14:cNvContentPartPr/>
                <p14:nvPr/>
              </p14:nvContentPartPr>
              <p14:xfrm>
                <a:off x="2406158" y="5499442"/>
                <a:ext cx="138600" cy="204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6E0E5C1-FF6A-4321-78A0-645737503DD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88158" y="5481442"/>
                  <a:ext cx="1742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EB0CAD0-F806-BA5F-2611-105FCF9072FB}"/>
                    </a:ext>
                  </a:extLst>
                </p14:cNvPr>
                <p14:cNvContentPartPr/>
                <p14:nvPr/>
              </p14:nvContentPartPr>
              <p14:xfrm>
                <a:off x="2469878" y="5501242"/>
                <a:ext cx="136080" cy="2041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EB0CAD0-F806-BA5F-2611-105FCF9072F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452238" y="5483242"/>
                  <a:ext cx="171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F2FA4B44-F2F2-ACC5-81A8-BED123EAD316}"/>
                    </a:ext>
                  </a:extLst>
                </p14:cNvPr>
                <p14:cNvContentPartPr/>
                <p14:nvPr/>
              </p14:nvContentPartPr>
              <p14:xfrm>
                <a:off x="2293118" y="5751082"/>
                <a:ext cx="124560" cy="1904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F2FA4B44-F2F2-ACC5-81A8-BED123EAD31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275118" y="5733082"/>
                  <a:ext cx="160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E786DE58-738F-081E-AA78-A56DE07F9802}"/>
                    </a:ext>
                  </a:extLst>
                </p14:cNvPr>
                <p14:cNvContentPartPr/>
                <p14:nvPr/>
              </p14:nvContentPartPr>
              <p14:xfrm>
                <a:off x="2437118" y="5991922"/>
                <a:ext cx="114120" cy="73944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E786DE58-738F-081E-AA78-A56DE07F98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419478" y="5973922"/>
                  <a:ext cx="149760" cy="77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8B0D09B-49ED-4D79-51F0-C40AC9EE6417}"/>
                    </a:ext>
                  </a:extLst>
                </p14:cNvPr>
                <p14:cNvContentPartPr/>
                <p14:nvPr/>
              </p14:nvContentPartPr>
              <p14:xfrm>
                <a:off x="2486078" y="5937202"/>
                <a:ext cx="750600" cy="72684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8B0D09B-49ED-4D79-51F0-C40AC9EE641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468078" y="5919562"/>
                  <a:ext cx="786240" cy="76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58247480-0B10-0D00-F38B-81CC0E9BA4BF}"/>
              </a:ext>
            </a:extLst>
          </p:cNvPr>
          <p:cNvGrpSpPr/>
          <p:nvPr/>
        </p:nvGrpSpPr>
        <p:grpSpPr>
          <a:xfrm>
            <a:off x="1071998" y="5924962"/>
            <a:ext cx="254880" cy="235080"/>
            <a:chOff x="1071998" y="5924962"/>
            <a:chExt cx="254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0986FD2-4985-2137-DD0C-2049A26D3D3D}"/>
                    </a:ext>
                  </a:extLst>
                </p14:cNvPr>
                <p14:cNvContentPartPr/>
                <p14:nvPr/>
              </p14:nvContentPartPr>
              <p14:xfrm>
                <a:off x="1116998" y="5924962"/>
                <a:ext cx="209880" cy="2322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0986FD2-4985-2137-DD0C-2049A26D3D3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98998" y="5906962"/>
                  <a:ext cx="24552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AFB0F5D-E807-C777-6FF6-7803A96F25CE}"/>
                    </a:ext>
                  </a:extLst>
                </p14:cNvPr>
                <p14:cNvContentPartPr/>
                <p14:nvPr/>
              </p14:nvContentPartPr>
              <p14:xfrm>
                <a:off x="1071998" y="5956642"/>
                <a:ext cx="216720" cy="2034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AFB0F5D-E807-C777-6FF6-7803A96F25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53998" y="5938642"/>
                  <a:ext cx="252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28B548-2979-443D-DAC4-B7660BCADF61}"/>
                    </a:ext>
                  </a:extLst>
                </p14:cNvPr>
                <p14:cNvContentPartPr/>
                <p14:nvPr/>
              </p14:nvContentPartPr>
              <p14:xfrm>
                <a:off x="1091798" y="5947282"/>
                <a:ext cx="146880" cy="189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28B548-2979-443D-DAC4-B7660BCADF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74158" y="5929642"/>
                  <a:ext cx="1825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5143DC4D-13E7-9981-1382-35E60E480BB4}"/>
                  </a:ext>
                </a:extLst>
              </p14:cNvPr>
              <p14:cNvContentPartPr/>
              <p14:nvPr/>
            </p14:nvContentPartPr>
            <p14:xfrm>
              <a:off x="1835198" y="6821362"/>
              <a:ext cx="2520" cy="925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5143DC4D-13E7-9981-1382-35E60E480BB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817198" y="6803722"/>
                <a:ext cx="3816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C1F7325F-0D68-09B3-3017-ECF0635FDA17}"/>
              </a:ext>
            </a:extLst>
          </p:cNvPr>
          <p:cNvGrpSpPr/>
          <p:nvPr/>
        </p:nvGrpSpPr>
        <p:grpSpPr>
          <a:xfrm>
            <a:off x="6752798" y="1301122"/>
            <a:ext cx="3212280" cy="1318680"/>
            <a:chOff x="6752798" y="1301122"/>
            <a:chExt cx="3212280" cy="13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6318DBF-859F-6A02-F34A-DFF9F85A4437}"/>
                    </a:ext>
                  </a:extLst>
                </p14:cNvPr>
                <p14:cNvContentPartPr/>
                <p14:nvPr/>
              </p14:nvContentPartPr>
              <p14:xfrm>
                <a:off x="6752798" y="2299402"/>
                <a:ext cx="262800" cy="207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6318DBF-859F-6A02-F34A-DFF9F85A443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34798" y="2281402"/>
                  <a:ext cx="2984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C3E0F0AB-B2F0-C31F-E9A9-51D0C19B5B84}"/>
                    </a:ext>
                  </a:extLst>
                </p14:cNvPr>
                <p14:cNvContentPartPr/>
                <p14:nvPr/>
              </p14:nvContentPartPr>
              <p14:xfrm>
                <a:off x="6801398" y="2446642"/>
                <a:ext cx="199800" cy="1152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C3E0F0AB-B2F0-C31F-E9A9-51D0C19B5B8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83758" y="2429002"/>
                  <a:ext cx="235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5F17ADC-EA70-8A6C-9640-E631ED56318E}"/>
                    </a:ext>
                  </a:extLst>
                </p14:cNvPr>
                <p14:cNvContentPartPr/>
                <p14:nvPr/>
              </p14:nvContentPartPr>
              <p14:xfrm>
                <a:off x="6808238" y="2316322"/>
                <a:ext cx="214560" cy="3034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5F17ADC-EA70-8A6C-9640-E631ED56318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90598" y="2298322"/>
                  <a:ext cx="25020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D09C7B1-881D-C76E-C663-88CC862540BD}"/>
                    </a:ext>
                  </a:extLst>
                </p14:cNvPr>
                <p14:cNvContentPartPr/>
                <p14:nvPr/>
              </p14:nvContentPartPr>
              <p14:xfrm>
                <a:off x="7190918" y="2117962"/>
                <a:ext cx="250920" cy="345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D09C7B1-881D-C76E-C663-88CC862540B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72918" y="2099962"/>
                  <a:ext cx="2865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4F473F6-6A97-9064-F259-86C3D361FE4F}"/>
                    </a:ext>
                  </a:extLst>
                </p14:cNvPr>
                <p14:cNvContentPartPr/>
                <p14:nvPr/>
              </p14:nvContentPartPr>
              <p14:xfrm>
                <a:off x="7405838" y="2014642"/>
                <a:ext cx="92160" cy="723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4F473F6-6A97-9064-F259-86C3D361FE4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88198" y="1996642"/>
                  <a:ext cx="127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1BE85247-A1F7-E300-10D9-3043AFF334F8}"/>
                    </a:ext>
                  </a:extLst>
                </p14:cNvPr>
                <p14:cNvContentPartPr/>
                <p14:nvPr/>
              </p14:nvContentPartPr>
              <p14:xfrm>
                <a:off x="7546238" y="2080882"/>
                <a:ext cx="150120" cy="19836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1BE85247-A1F7-E300-10D9-3043AFF334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28238" y="2062882"/>
                  <a:ext cx="185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1CA7E3B8-6F2B-F1DC-C9C4-9EF438A2045E}"/>
                    </a:ext>
                  </a:extLst>
                </p14:cNvPr>
                <p14:cNvContentPartPr/>
                <p14:nvPr/>
              </p14:nvContentPartPr>
              <p14:xfrm>
                <a:off x="7702838" y="1863442"/>
                <a:ext cx="492840" cy="481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1CA7E3B8-6F2B-F1DC-C9C4-9EF438A204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85198" y="1845802"/>
                  <a:ext cx="52848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E9FE9A5-FE2E-6039-A741-E1A7313BE58D}"/>
                    </a:ext>
                  </a:extLst>
                </p14:cNvPr>
                <p14:cNvContentPartPr/>
                <p14:nvPr/>
              </p14:nvContentPartPr>
              <p14:xfrm>
                <a:off x="8541638" y="1692442"/>
                <a:ext cx="151200" cy="2048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E9FE9A5-FE2E-6039-A741-E1A7313BE5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523998" y="1674802"/>
                  <a:ext cx="186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4D64641-962D-58E6-2A4C-391DCC8DAE44}"/>
                    </a:ext>
                  </a:extLst>
                </p14:cNvPr>
                <p14:cNvContentPartPr/>
                <p14:nvPr/>
              </p14:nvContentPartPr>
              <p14:xfrm>
                <a:off x="8802998" y="1628722"/>
                <a:ext cx="132840" cy="17460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4D64641-962D-58E6-2A4C-391DCC8DAE4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84998" y="1611082"/>
                  <a:ext cx="168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E9DA4A5-717D-1159-A59F-A3497759074F}"/>
                    </a:ext>
                  </a:extLst>
                </p14:cNvPr>
                <p14:cNvContentPartPr/>
                <p14:nvPr/>
              </p14:nvContentPartPr>
              <p14:xfrm>
                <a:off x="8999558" y="1431802"/>
                <a:ext cx="477000" cy="2977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E9DA4A5-717D-1159-A59F-A349775907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81558" y="1414162"/>
                  <a:ext cx="5126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8292C26D-47DE-05EA-ABEA-9A6CADB9F2DB}"/>
                    </a:ext>
                  </a:extLst>
                </p14:cNvPr>
                <p14:cNvContentPartPr/>
                <p14:nvPr/>
              </p14:nvContentPartPr>
              <p14:xfrm>
                <a:off x="9692198" y="1301122"/>
                <a:ext cx="43920" cy="177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8292C26D-47DE-05EA-ABEA-9A6CADB9F2D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674558" y="1283482"/>
                  <a:ext cx="795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EAE801E-2347-4F52-7867-112F446AB107}"/>
                    </a:ext>
                  </a:extLst>
                </p14:cNvPr>
                <p14:cNvContentPartPr/>
                <p14:nvPr/>
              </p14:nvContentPartPr>
              <p14:xfrm>
                <a:off x="9730718" y="1341442"/>
                <a:ext cx="203040" cy="2451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EAE801E-2347-4F52-7867-112F446AB10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12718" y="1323802"/>
                  <a:ext cx="2386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1C2747D-DB76-A780-0E2A-C512E3F747CB}"/>
                    </a:ext>
                  </a:extLst>
                </p14:cNvPr>
                <p14:cNvContentPartPr/>
                <p14:nvPr/>
              </p14:nvContentPartPr>
              <p14:xfrm>
                <a:off x="8107838" y="2139922"/>
                <a:ext cx="327600" cy="308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1C2747D-DB76-A780-0E2A-C512E3F747C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89838" y="2122282"/>
                  <a:ext cx="3632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571B3B9-C03C-6AF5-0C8D-C5CD35279D50}"/>
                    </a:ext>
                  </a:extLst>
                </p14:cNvPr>
                <p14:cNvContentPartPr/>
                <p14:nvPr/>
              </p14:nvContentPartPr>
              <p14:xfrm>
                <a:off x="8531198" y="2192482"/>
                <a:ext cx="129240" cy="202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571B3B9-C03C-6AF5-0C8D-C5CD35279D5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13558" y="2174482"/>
                  <a:ext cx="1648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3A326E9B-CC0B-CC23-7866-CFE5A56B4B13}"/>
                    </a:ext>
                  </a:extLst>
                </p14:cNvPr>
                <p14:cNvContentPartPr/>
                <p14:nvPr/>
              </p14:nvContentPartPr>
              <p14:xfrm>
                <a:off x="8676278" y="1944082"/>
                <a:ext cx="585000" cy="3880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3A326E9B-CC0B-CC23-7866-CFE5A56B4B1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658638" y="1926442"/>
                  <a:ext cx="6206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1D691E2-8043-2221-13F0-EFD168D3FD1E}"/>
                    </a:ext>
                  </a:extLst>
                </p14:cNvPr>
                <p14:cNvContentPartPr/>
                <p14:nvPr/>
              </p14:nvContentPartPr>
              <p14:xfrm>
                <a:off x="9124838" y="2031202"/>
                <a:ext cx="276480" cy="1011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1D691E2-8043-2221-13F0-EFD168D3FD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107198" y="2013202"/>
                  <a:ext cx="312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89A53DF-3D66-DA4C-9AC3-08EC49865BCE}"/>
                    </a:ext>
                  </a:extLst>
                </p14:cNvPr>
                <p14:cNvContentPartPr/>
                <p14:nvPr/>
              </p14:nvContentPartPr>
              <p14:xfrm>
                <a:off x="9482678" y="1970002"/>
                <a:ext cx="127440" cy="1634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89A53DF-3D66-DA4C-9AC3-08EC49865B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464678" y="1952362"/>
                  <a:ext cx="1630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B24EF2C0-7668-9A6D-4B4D-6B3BCCE8814D}"/>
                    </a:ext>
                  </a:extLst>
                </p14:cNvPr>
                <p14:cNvContentPartPr/>
                <p14:nvPr/>
              </p14:nvContentPartPr>
              <p14:xfrm>
                <a:off x="9682118" y="1942282"/>
                <a:ext cx="282960" cy="1929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B24EF2C0-7668-9A6D-4B4D-6B3BCCE8814D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664118" y="1924642"/>
                  <a:ext cx="318600" cy="22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7581C91D-D86F-5177-0E72-26CE86E4A79C}"/>
                  </a:ext>
                </a:extLst>
              </p14:cNvPr>
              <p14:cNvContentPartPr/>
              <p14:nvPr/>
            </p14:nvContentPartPr>
            <p14:xfrm>
              <a:off x="1364318" y="4581442"/>
              <a:ext cx="146160" cy="3708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7581C91D-D86F-5177-0E72-26CE86E4A79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346678" y="4563442"/>
                <a:ext cx="18180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0380C5D0-D7B1-FDFA-D19C-DCFB243D9D65}"/>
                  </a:ext>
                </a:extLst>
              </p14:cNvPr>
              <p14:cNvContentPartPr/>
              <p14:nvPr/>
            </p14:nvContentPartPr>
            <p14:xfrm>
              <a:off x="1308518" y="4857202"/>
              <a:ext cx="585000" cy="169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0380C5D0-D7B1-FDFA-D19C-DCFB243D9D65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90878" y="4839202"/>
                <a:ext cx="62064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E30A432-07BF-5636-38EF-E993791B9274}"/>
              </a:ext>
            </a:extLst>
          </p:cNvPr>
          <p:cNvGrpSpPr/>
          <p:nvPr/>
        </p:nvGrpSpPr>
        <p:grpSpPr>
          <a:xfrm>
            <a:off x="1193678" y="5334202"/>
            <a:ext cx="247680" cy="345600"/>
            <a:chOff x="1193678" y="5334202"/>
            <a:chExt cx="24768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0E64A83-7DF4-4560-71F4-6BDB6DCACF10}"/>
                    </a:ext>
                  </a:extLst>
                </p14:cNvPr>
                <p14:cNvContentPartPr/>
                <p14:nvPr/>
              </p14:nvContentPartPr>
              <p14:xfrm>
                <a:off x="1253438" y="5339242"/>
                <a:ext cx="10080" cy="2516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0E64A83-7DF4-4560-71F4-6BDB6DCACF1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235798" y="5321242"/>
                  <a:ext cx="45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E7A7FC3-2C66-B0E5-8D9B-52166A80083F}"/>
                    </a:ext>
                  </a:extLst>
                </p14:cNvPr>
                <p14:cNvContentPartPr/>
                <p14:nvPr/>
              </p14:nvContentPartPr>
              <p14:xfrm>
                <a:off x="1193678" y="5334202"/>
                <a:ext cx="247680" cy="3456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E7A7FC3-2C66-B0E5-8D9B-52166A8008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76038" y="5316202"/>
                  <a:ext cx="283320" cy="38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FBFEE683-432E-7729-6D30-4BBE4465EB7C}"/>
                  </a:ext>
                </a:extLst>
              </p14:cNvPr>
              <p14:cNvContentPartPr/>
              <p14:nvPr/>
            </p14:nvContentPartPr>
            <p14:xfrm>
              <a:off x="2798918" y="5379202"/>
              <a:ext cx="406800" cy="26460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FBFEE683-432E-7729-6D30-4BBE4465EB7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80918" y="5361562"/>
                <a:ext cx="442440" cy="30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D37046C-ADAC-8FE0-C0C7-77B259A71E6C}"/>
              </a:ext>
            </a:extLst>
          </p:cNvPr>
          <p:cNvGrpSpPr/>
          <p:nvPr/>
        </p:nvGrpSpPr>
        <p:grpSpPr>
          <a:xfrm>
            <a:off x="106490" y="5829922"/>
            <a:ext cx="656628" cy="727188"/>
            <a:chOff x="106490" y="5829922"/>
            <a:chExt cx="656628" cy="727188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FB0FA7A-CC57-F71B-AE43-CAED935C605A}"/>
                    </a:ext>
                  </a:extLst>
                </p14:cNvPr>
                <p14:cNvContentPartPr/>
                <p14:nvPr/>
              </p14:nvContentPartPr>
              <p14:xfrm>
                <a:off x="558638" y="5849002"/>
                <a:ext cx="89280" cy="29124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FB0FA7A-CC57-F71B-AE43-CAED935C605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40638" y="5831002"/>
                  <a:ext cx="1249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DAA901B-38DD-0472-DD7A-C4D7DE30BDFB}"/>
                    </a:ext>
                  </a:extLst>
                </p14:cNvPr>
                <p14:cNvContentPartPr/>
                <p14:nvPr/>
              </p14:nvContentPartPr>
              <p14:xfrm>
                <a:off x="550358" y="5829922"/>
                <a:ext cx="212760" cy="3240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DAA901B-38DD-0472-DD7A-C4D7DE30BDF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32718" y="5812282"/>
                  <a:ext cx="24840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1E217FFC-EA1C-A3A5-EC30-175886B7CBD8}"/>
                    </a:ext>
                  </a:extLst>
                </p14:cNvPr>
                <p14:cNvContentPartPr/>
                <p14:nvPr/>
              </p14:nvContentPartPr>
              <p14:xfrm>
                <a:off x="111890" y="6326350"/>
                <a:ext cx="57240" cy="202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1E217FFC-EA1C-A3A5-EC30-175886B7CBD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3890" y="6308350"/>
                  <a:ext cx="92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D9FA53A-F734-9DDD-C6B2-F180C1CE5E9B}"/>
                    </a:ext>
                  </a:extLst>
                </p14:cNvPr>
                <p14:cNvContentPartPr/>
                <p14:nvPr/>
              </p14:nvContentPartPr>
              <p14:xfrm>
                <a:off x="123770" y="6291790"/>
                <a:ext cx="87120" cy="666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D9FA53A-F734-9DDD-C6B2-F180C1CE5E9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5770" y="6273790"/>
                  <a:ext cx="1227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723C963D-739A-AE2B-C5D0-98D22A67724B}"/>
                    </a:ext>
                  </a:extLst>
                </p14:cNvPr>
                <p14:cNvContentPartPr/>
                <p14:nvPr/>
              </p14:nvContentPartPr>
              <p14:xfrm>
                <a:off x="106490" y="6333910"/>
                <a:ext cx="367560" cy="2232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723C963D-739A-AE2B-C5D0-98D22A67724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88490" y="6316270"/>
                  <a:ext cx="403200" cy="25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2D5EDDD7-14E6-3DD7-2EBA-6C433FB0CDCE}"/>
              </a:ext>
            </a:extLst>
          </p:cNvPr>
          <p:cNvGrpSpPr/>
          <p:nvPr/>
        </p:nvGrpSpPr>
        <p:grpSpPr>
          <a:xfrm>
            <a:off x="1424090" y="6347950"/>
            <a:ext cx="204120" cy="210600"/>
            <a:chOff x="1424090" y="6347950"/>
            <a:chExt cx="2041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5F3259E-BEDB-A8C7-4BA0-2EC6CE6A84C8}"/>
                    </a:ext>
                  </a:extLst>
                </p14:cNvPr>
                <p14:cNvContentPartPr/>
                <p14:nvPr/>
              </p14:nvContentPartPr>
              <p14:xfrm>
                <a:off x="1444970" y="6387550"/>
                <a:ext cx="39960" cy="171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5F3259E-BEDB-A8C7-4BA0-2EC6CE6A84C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427330" y="6369910"/>
                  <a:ext cx="756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2CFF991-7986-AF27-D425-320A7CFD8627}"/>
                    </a:ext>
                  </a:extLst>
                </p14:cNvPr>
                <p14:cNvContentPartPr/>
                <p14:nvPr/>
              </p14:nvContentPartPr>
              <p14:xfrm>
                <a:off x="1424090" y="6347950"/>
                <a:ext cx="204120" cy="1555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2CFF991-7986-AF27-D425-320A7CFD862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406090" y="6330310"/>
                  <a:ext cx="23976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73346F45-8556-43B1-EA23-2D9CB1B8978B}"/>
                  </a:ext>
                </a:extLst>
              </p14:cNvPr>
              <p14:cNvContentPartPr/>
              <p14:nvPr/>
            </p14:nvContentPartPr>
            <p14:xfrm>
              <a:off x="3046970" y="6139870"/>
              <a:ext cx="191520" cy="3578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73346F45-8556-43B1-EA23-2D9CB1B8978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028970" y="6121870"/>
                <a:ext cx="227160" cy="39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0" name="Group 319">
            <a:extLst>
              <a:ext uri="{FF2B5EF4-FFF2-40B4-BE49-F238E27FC236}">
                <a16:creationId xmlns:a16="http://schemas.microsoft.com/office/drawing/2014/main" id="{DE8CE6A3-341E-79C5-77A8-F5BE50545308}"/>
              </a:ext>
            </a:extLst>
          </p:cNvPr>
          <p:cNvGrpSpPr/>
          <p:nvPr/>
        </p:nvGrpSpPr>
        <p:grpSpPr>
          <a:xfrm>
            <a:off x="10312130" y="5071750"/>
            <a:ext cx="1058760" cy="1333080"/>
            <a:chOff x="10312130" y="5071750"/>
            <a:chExt cx="1058760" cy="133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9F8F5226-9D77-5A5B-C46B-94166E996263}"/>
                    </a:ext>
                  </a:extLst>
                </p14:cNvPr>
                <p14:cNvContentPartPr/>
                <p14:nvPr/>
              </p14:nvContentPartPr>
              <p14:xfrm>
                <a:off x="10843490" y="5168230"/>
                <a:ext cx="48240" cy="24372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9F8F5226-9D77-5A5B-C46B-94166E99626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825850" y="5150230"/>
                  <a:ext cx="83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36B6504-7D3A-F9F3-39F7-FE2AF7D79E0B}"/>
                    </a:ext>
                  </a:extLst>
                </p14:cNvPr>
                <p14:cNvContentPartPr/>
                <p14:nvPr/>
              </p14:nvContentPartPr>
              <p14:xfrm>
                <a:off x="10766810" y="5146990"/>
                <a:ext cx="199080" cy="27972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36B6504-7D3A-F9F3-39F7-FE2AF7D79E0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748810" y="5128990"/>
                  <a:ext cx="23472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2ED756C-F32B-EB69-C334-866EE5C483DD}"/>
                    </a:ext>
                  </a:extLst>
                </p14:cNvPr>
                <p14:cNvContentPartPr/>
                <p14:nvPr/>
              </p14:nvContentPartPr>
              <p14:xfrm>
                <a:off x="10618490" y="5071750"/>
                <a:ext cx="607680" cy="5223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2ED756C-F32B-EB69-C334-866EE5C483D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600850" y="5053750"/>
                  <a:ext cx="64332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7B90009E-147C-BAB4-18CD-2C8D39820425}"/>
                    </a:ext>
                  </a:extLst>
                </p14:cNvPr>
                <p14:cNvContentPartPr/>
                <p14:nvPr/>
              </p14:nvContentPartPr>
              <p14:xfrm>
                <a:off x="10642610" y="5567830"/>
                <a:ext cx="262080" cy="2923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7B90009E-147C-BAB4-18CD-2C8D3982042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624610" y="5550190"/>
                  <a:ext cx="29772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1A93FD6-C3AA-14F6-CEBB-C477B963988B}"/>
                    </a:ext>
                  </a:extLst>
                </p14:cNvPr>
                <p14:cNvContentPartPr/>
                <p14:nvPr/>
              </p14:nvContentPartPr>
              <p14:xfrm>
                <a:off x="10345970" y="6048070"/>
                <a:ext cx="114120" cy="2534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1A93FD6-C3AA-14F6-CEBB-C477B963988B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27970" y="6030070"/>
                  <a:ext cx="149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804392D3-AE72-756D-35D2-33F757C35C3B}"/>
                    </a:ext>
                  </a:extLst>
                </p14:cNvPr>
                <p14:cNvContentPartPr/>
                <p14:nvPr/>
              </p14:nvContentPartPr>
              <p14:xfrm>
                <a:off x="10312130" y="6043030"/>
                <a:ext cx="330480" cy="2347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804392D3-AE72-756D-35D2-33F757C35C3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294490" y="6025390"/>
                  <a:ext cx="366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D7103CD1-FD6F-28B1-E127-79CEC0B37F0C}"/>
                    </a:ext>
                  </a:extLst>
                </p14:cNvPr>
                <p14:cNvContentPartPr/>
                <p14:nvPr/>
              </p14:nvContentPartPr>
              <p14:xfrm>
                <a:off x="11107370" y="6209710"/>
                <a:ext cx="92880" cy="19512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D7103CD1-FD6F-28B1-E127-79CEC0B37F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089370" y="6191710"/>
                  <a:ext cx="1285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AA36D6B6-CC42-8FE7-AFEE-4DD55B997D82}"/>
                    </a:ext>
                  </a:extLst>
                </p14:cNvPr>
                <p14:cNvContentPartPr/>
                <p14:nvPr/>
              </p14:nvContentPartPr>
              <p14:xfrm>
                <a:off x="11114570" y="6118270"/>
                <a:ext cx="256320" cy="1659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AA36D6B6-CC42-8FE7-AFEE-4DD55B997D8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96930" y="6100630"/>
                  <a:ext cx="2919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3148E85-D312-5B9A-2D50-96871E894963}"/>
                    </a:ext>
                  </a:extLst>
                </p14:cNvPr>
                <p14:cNvContentPartPr/>
                <p14:nvPr/>
              </p14:nvContentPartPr>
              <p14:xfrm>
                <a:off x="10839890" y="5498710"/>
                <a:ext cx="210600" cy="441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3148E85-D312-5B9A-2D50-96871E89496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821890" y="5481070"/>
                  <a:ext cx="24624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D22DE0D2-E65B-833F-BCE2-64F439AECF46}"/>
              </a:ext>
            </a:extLst>
          </p:cNvPr>
          <p:cNvGrpSpPr/>
          <p:nvPr/>
        </p:nvGrpSpPr>
        <p:grpSpPr>
          <a:xfrm>
            <a:off x="11054090" y="4471270"/>
            <a:ext cx="305280" cy="299880"/>
            <a:chOff x="11054090" y="4471270"/>
            <a:chExt cx="30528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978A40E7-F13A-BF75-C971-FAB04B5999DF}"/>
                    </a:ext>
                  </a:extLst>
                </p14:cNvPr>
                <p14:cNvContentPartPr/>
                <p14:nvPr/>
              </p14:nvContentPartPr>
              <p14:xfrm>
                <a:off x="11116370" y="4471270"/>
                <a:ext cx="108360" cy="246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978A40E7-F13A-BF75-C971-FAB04B5999D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98370" y="4453270"/>
                  <a:ext cx="1440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588F2569-E63B-EB46-90E5-A74323006E94}"/>
                    </a:ext>
                  </a:extLst>
                </p14:cNvPr>
                <p14:cNvContentPartPr/>
                <p14:nvPr/>
              </p14:nvContentPartPr>
              <p14:xfrm>
                <a:off x="11216090" y="4499350"/>
                <a:ext cx="143280" cy="2052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588F2569-E63B-EB46-90E5-A74323006E9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98450" y="4481350"/>
                  <a:ext cx="178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34F9EBB9-10A0-A2DF-3B9A-84611C142C0B}"/>
                    </a:ext>
                  </a:extLst>
                </p14:cNvPr>
                <p14:cNvContentPartPr/>
                <p14:nvPr/>
              </p14:nvContentPartPr>
              <p14:xfrm>
                <a:off x="11054090" y="4588990"/>
                <a:ext cx="300600" cy="1821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34F9EBB9-10A0-A2DF-3B9A-84611C142C0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36090" y="4570990"/>
                  <a:ext cx="336240" cy="21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7B3A9A5-E50B-4DE3-A6CB-C4F73EFA7C4D}"/>
              </a:ext>
            </a:extLst>
          </p:cNvPr>
          <p:cNvGrpSpPr/>
          <p:nvPr/>
        </p:nvGrpSpPr>
        <p:grpSpPr>
          <a:xfrm>
            <a:off x="11753570" y="4849990"/>
            <a:ext cx="295560" cy="264960"/>
            <a:chOff x="11753570" y="4849990"/>
            <a:chExt cx="29556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0341EB1A-82D8-82E7-0A1C-87553EC72671}"/>
                    </a:ext>
                  </a:extLst>
                </p14:cNvPr>
                <p14:cNvContentPartPr/>
                <p14:nvPr/>
              </p14:nvContentPartPr>
              <p14:xfrm>
                <a:off x="11753570" y="4855030"/>
                <a:ext cx="137520" cy="259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0341EB1A-82D8-82E7-0A1C-87553EC7267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735930" y="4837030"/>
                  <a:ext cx="1731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E024C8-1F86-2D13-4400-145DBA0D9512}"/>
                    </a:ext>
                  </a:extLst>
                </p14:cNvPr>
                <p14:cNvContentPartPr/>
                <p14:nvPr/>
              </p14:nvContentPartPr>
              <p14:xfrm>
                <a:off x="11854730" y="4849990"/>
                <a:ext cx="194400" cy="428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E024C8-1F86-2D13-4400-145DBA0D951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837090" y="4831990"/>
                  <a:ext cx="2300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961EC034-A57F-5835-6237-A738B01DDF8B}"/>
                    </a:ext>
                  </a:extLst>
                </p14:cNvPr>
                <p14:cNvContentPartPr/>
                <p14:nvPr/>
              </p14:nvContentPartPr>
              <p14:xfrm>
                <a:off x="11771930" y="4927390"/>
                <a:ext cx="116280" cy="30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961EC034-A57F-5835-6237-A738B01DDF8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753930" y="4909750"/>
                  <a:ext cx="1519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5D6E35A0-0415-E9CA-0185-2442DF174A3A}"/>
              </a:ext>
            </a:extLst>
          </p:cNvPr>
          <p:cNvGrpSpPr/>
          <p:nvPr/>
        </p:nvGrpSpPr>
        <p:grpSpPr>
          <a:xfrm>
            <a:off x="8328170" y="5736310"/>
            <a:ext cx="255600" cy="228240"/>
            <a:chOff x="8328170" y="5736310"/>
            <a:chExt cx="255600" cy="2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9D0653B0-AF61-F626-E08F-61624E1EF7DD}"/>
                    </a:ext>
                  </a:extLst>
                </p14:cNvPr>
                <p14:cNvContentPartPr/>
                <p14:nvPr/>
              </p14:nvContentPartPr>
              <p14:xfrm>
                <a:off x="8328890" y="5818030"/>
                <a:ext cx="171360" cy="507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9D0653B0-AF61-F626-E08F-61624E1EF7D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8310890" y="5800030"/>
                  <a:ext cx="207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9D941F18-660C-6981-3DA6-3793127C6400}"/>
                    </a:ext>
                  </a:extLst>
                </p14:cNvPr>
                <p14:cNvContentPartPr/>
                <p14:nvPr/>
              </p14:nvContentPartPr>
              <p14:xfrm>
                <a:off x="8328170" y="5736310"/>
                <a:ext cx="255600" cy="22824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9D941F18-660C-6981-3DA6-3793127C640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310530" y="5718310"/>
                  <a:ext cx="29124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E2027980-46CC-94CC-1FCD-927E116FECAD}"/>
              </a:ext>
            </a:extLst>
          </p:cNvPr>
          <p:cNvGrpSpPr/>
          <p:nvPr/>
        </p:nvGrpSpPr>
        <p:grpSpPr>
          <a:xfrm>
            <a:off x="3545930" y="4640470"/>
            <a:ext cx="2435760" cy="1794240"/>
            <a:chOff x="3545930" y="4640470"/>
            <a:chExt cx="2435760" cy="179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1206481-639C-8836-5780-D0EDDED27F3D}"/>
                    </a:ext>
                  </a:extLst>
                </p14:cNvPr>
                <p14:cNvContentPartPr/>
                <p14:nvPr/>
              </p14:nvContentPartPr>
              <p14:xfrm>
                <a:off x="4759490" y="5225110"/>
                <a:ext cx="254160" cy="4258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1206481-639C-8836-5780-D0EDDED27F3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41850" y="5207470"/>
                  <a:ext cx="28980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480D72F5-8628-AEE5-07A3-7DDC46DAE4B1}"/>
                    </a:ext>
                  </a:extLst>
                </p14:cNvPr>
                <p14:cNvContentPartPr/>
                <p14:nvPr/>
              </p14:nvContentPartPr>
              <p14:xfrm>
                <a:off x="4985570" y="5197750"/>
                <a:ext cx="367920" cy="42372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480D72F5-8628-AEE5-07A3-7DDC46DAE4B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67930" y="5180110"/>
                  <a:ext cx="4035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7434BDE0-D774-174F-0CB6-F769DC7F23E8}"/>
                    </a:ext>
                  </a:extLst>
                </p14:cNvPr>
                <p14:cNvContentPartPr/>
                <p14:nvPr/>
              </p14:nvContentPartPr>
              <p14:xfrm>
                <a:off x="4369250" y="5801470"/>
                <a:ext cx="11160" cy="228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7434BDE0-D774-174F-0CB6-F769DC7F23E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51250" y="5783470"/>
                  <a:ext cx="468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74D9154F-C903-5CA3-8F12-930588C7E18C}"/>
                    </a:ext>
                  </a:extLst>
                </p14:cNvPr>
                <p14:cNvContentPartPr/>
                <p14:nvPr/>
              </p14:nvContentPartPr>
              <p14:xfrm>
                <a:off x="4360610" y="5767270"/>
                <a:ext cx="179640" cy="342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74D9154F-C903-5CA3-8F12-930588C7E1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42610" y="5749630"/>
                  <a:ext cx="2152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188B6F53-2EE1-2E2C-950E-DEE08659660B}"/>
                    </a:ext>
                  </a:extLst>
                </p14:cNvPr>
                <p14:cNvContentPartPr/>
                <p14:nvPr/>
              </p14:nvContentPartPr>
              <p14:xfrm>
                <a:off x="4171250" y="5645590"/>
                <a:ext cx="519480" cy="5594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188B6F53-2EE1-2E2C-950E-DEE08659660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153610" y="5627590"/>
                  <a:ext cx="5551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E783DA8-7C48-9A71-2A24-16A45073C0CF}"/>
                    </a:ext>
                  </a:extLst>
                </p14:cNvPr>
                <p14:cNvContentPartPr/>
                <p14:nvPr/>
              </p14:nvContentPartPr>
              <p14:xfrm>
                <a:off x="5383010" y="5797870"/>
                <a:ext cx="131760" cy="22356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E783DA8-7C48-9A71-2A24-16A45073C0C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365010" y="5780230"/>
                  <a:ext cx="16740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642BD68-DAE2-F7E3-6929-34A87D23D0CB}"/>
                    </a:ext>
                  </a:extLst>
                </p14:cNvPr>
                <p14:cNvContentPartPr/>
                <p14:nvPr/>
              </p14:nvContentPartPr>
              <p14:xfrm>
                <a:off x="5135330" y="5666470"/>
                <a:ext cx="480600" cy="59508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642BD68-DAE2-F7E3-6929-34A87D23D0C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117690" y="5648470"/>
                  <a:ext cx="516240" cy="6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7DCC6437-912D-CA60-0FBB-ACAF4BA1895C}"/>
                    </a:ext>
                  </a:extLst>
                </p14:cNvPr>
                <p14:cNvContentPartPr/>
                <p14:nvPr/>
              </p14:nvContentPartPr>
              <p14:xfrm>
                <a:off x="3668690" y="4785190"/>
                <a:ext cx="507600" cy="1352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7DCC6437-912D-CA60-0FBB-ACAF4BA189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650690" y="4767190"/>
                  <a:ext cx="543240" cy="13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5E981D0-5D98-1C53-B031-DB79E8D3185D}"/>
                    </a:ext>
                  </a:extLst>
                </p14:cNvPr>
                <p14:cNvContentPartPr/>
                <p14:nvPr/>
              </p14:nvContentPartPr>
              <p14:xfrm>
                <a:off x="3545930" y="4640470"/>
                <a:ext cx="2435760" cy="1794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5E981D0-5D98-1C53-B031-DB79E8D318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528290" y="4622470"/>
                  <a:ext cx="2471400" cy="18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8C477D1-FFF8-D569-B43B-1E29E3A3B72E}"/>
                    </a:ext>
                  </a:extLst>
                </p14:cNvPr>
                <p14:cNvContentPartPr/>
                <p14:nvPr/>
              </p14:nvContentPartPr>
              <p14:xfrm>
                <a:off x="3554930" y="6099550"/>
                <a:ext cx="167760" cy="2732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8C477D1-FFF8-D569-B43B-1E29E3A3B72E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36930" y="6081550"/>
                  <a:ext cx="2034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05FC79D-E9CE-BF20-9F1D-3FAD16E3B4EE}"/>
                    </a:ext>
                  </a:extLst>
                </p14:cNvPr>
                <p14:cNvContentPartPr/>
                <p14:nvPr/>
              </p14:nvContentPartPr>
              <p14:xfrm>
                <a:off x="4241810" y="5742790"/>
                <a:ext cx="189000" cy="22428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05FC79D-E9CE-BF20-9F1D-3FAD16E3B4E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23810" y="5725150"/>
                  <a:ext cx="224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3FC9FDB-5719-6E84-54BE-C5AF83A52F12}"/>
                    </a:ext>
                  </a:extLst>
                </p14:cNvPr>
                <p14:cNvContentPartPr/>
                <p14:nvPr/>
              </p14:nvContentPartPr>
              <p14:xfrm>
                <a:off x="4252250" y="5780950"/>
                <a:ext cx="268200" cy="3171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3FC9FDB-5719-6E84-54BE-C5AF83A52F12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234250" y="5762950"/>
                  <a:ext cx="3038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4550CA44-504D-430C-A4F0-236F88A3DC12}"/>
                    </a:ext>
                  </a:extLst>
                </p14:cNvPr>
                <p14:cNvContentPartPr/>
                <p14:nvPr/>
              </p14:nvContentPartPr>
              <p14:xfrm>
                <a:off x="4362410" y="5930710"/>
                <a:ext cx="196920" cy="2260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4550CA44-504D-430C-A4F0-236F88A3DC1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44770" y="5913070"/>
                  <a:ext cx="232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4DC4AE77-8CB4-9FC2-1959-965D4AFC72DA}"/>
                    </a:ext>
                  </a:extLst>
                </p14:cNvPr>
                <p14:cNvContentPartPr/>
                <p14:nvPr/>
              </p14:nvContentPartPr>
              <p14:xfrm>
                <a:off x="5097170" y="5777710"/>
                <a:ext cx="415800" cy="331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4DC4AE77-8CB4-9FC2-1959-965D4AFC72D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079530" y="5759710"/>
                  <a:ext cx="4514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6E2951CB-1BC0-4A5B-BD7A-6E1E6EDD0FE8}"/>
                    </a:ext>
                  </a:extLst>
                </p14:cNvPr>
                <p14:cNvContentPartPr/>
                <p14:nvPr/>
              </p14:nvContentPartPr>
              <p14:xfrm>
                <a:off x="5361770" y="5974990"/>
                <a:ext cx="245880" cy="2667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6E2951CB-1BC0-4A5B-BD7A-6E1E6EDD0FE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344130" y="5956990"/>
                  <a:ext cx="281520" cy="30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FE1FD059-5695-F191-2124-D10C54C49286}"/>
              </a:ext>
            </a:extLst>
          </p:cNvPr>
          <p:cNvGrpSpPr/>
          <p:nvPr/>
        </p:nvGrpSpPr>
        <p:grpSpPr>
          <a:xfrm>
            <a:off x="6251690" y="4921270"/>
            <a:ext cx="1563480" cy="1245240"/>
            <a:chOff x="6251690" y="4921270"/>
            <a:chExt cx="1563480" cy="12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70B4ECF4-B295-7362-FB8A-BE5C7EFA390D}"/>
                    </a:ext>
                  </a:extLst>
                </p14:cNvPr>
                <p14:cNvContentPartPr/>
                <p14:nvPr/>
              </p14:nvContentPartPr>
              <p14:xfrm>
                <a:off x="7356530" y="4962670"/>
                <a:ext cx="28800" cy="2469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70B4ECF4-B295-7362-FB8A-BE5C7EFA390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38890" y="4944670"/>
                  <a:ext cx="64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F95AC657-8ED2-5D67-6A70-786CD2525E51}"/>
                    </a:ext>
                  </a:extLst>
                </p14:cNvPr>
                <p14:cNvContentPartPr/>
                <p14:nvPr/>
              </p14:nvContentPartPr>
              <p14:xfrm>
                <a:off x="7383170" y="4921270"/>
                <a:ext cx="209160" cy="3290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F95AC657-8ED2-5D67-6A70-786CD2525E5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65530" y="4903270"/>
                  <a:ext cx="24480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8E6FE6A5-17A1-0435-30C4-A5B46C0EDC29}"/>
                    </a:ext>
                  </a:extLst>
                </p14:cNvPr>
                <p14:cNvContentPartPr/>
                <p14:nvPr/>
              </p14:nvContentPartPr>
              <p14:xfrm>
                <a:off x="7254290" y="4975270"/>
                <a:ext cx="560880" cy="4600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8E6FE6A5-17A1-0435-30C4-A5B46C0EDC2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236290" y="4957270"/>
                  <a:ext cx="596520" cy="49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9EF9847-4B09-6690-94D9-D3A10C74594D}"/>
                    </a:ext>
                  </a:extLst>
                </p14:cNvPr>
                <p14:cNvContentPartPr/>
                <p14:nvPr/>
              </p14:nvContentPartPr>
              <p14:xfrm>
                <a:off x="7097690" y="5397190"/>
                <a:ext cx="302760" cy="28440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9EF9847-4B09-6690-94D9-D3A10C74594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079690" y="5379550"/>
                  <a:ext cx="3384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2A39EAD-88C0-5296-8681-F6E4F47B292B}"/>
                    </a:ext>
                  </a:extLst>
                </p14:cNvPr>
                <p14:cNvContentPartPr/>
                <p14:nvPr/>
              </p14:nvContentPartPr>
              <p14:xfrm>
                <a:off x="6897890" y="5685910"/>
                <a:ext cx="37800" cy="250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2A39EAD-88C0-5296-8681-F6E4F47B292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880250" y="5668270"/>
                  <a:ext cx="734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CA10668F-606B-164F-6957-EC1A9F12BCA5}"/>
                    </a:ext>
                  </a:extLst>
                </p14:cNvPr>
                <p14:cNvContentPartPr/>
                <p14:nvPr/>
              </p14:nvContentPartPr>
              <p14:xfrm>
                <a:off x="6861890" y="5709670"/>
                <a:ext cx="139680" cy="225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CA10668F-606B-164F-6957-EC1A9F12BCA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843890" y="5692030"/>
                  <a:ext cx="175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D69FFBF3-181B-3D23-F9C0-FC2DC7F92534}"/>
                    </a:ext>
                  </a:extLst>
                </p14:cNvPr>
                <p14:cNvContentPartPr/>
                <p14:nvPr/>
              </p14:nvContentPartPr>
              <p14:xfrm>
                <a:off x="6675770" y="5543350"/>
                <a:ext cx="483840" cy="53856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D69FFBF3-181B-3D23-F9C0-FC2DC7F9253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657770" y="5525350"/>
                  <a:ext cx="5194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E9EB65A1-55A8-0576-8400-8E44F24696A5}"/>
                    </a:ext>
                  </a:extLst>
                </p14:cNvPr>
                <p14:cNvContentPartPr/>
                <p14:nvPr/>
              </p14:nvContentPartPr>
              <p14:xfrm>
                <a:off x="6251690" y="5334190"/>
                <a:ext cx="189000" cy="399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E9EB65A1-55A8-0576-8400-8E44F24696A5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234050" y="5316550"/>
                  <a:ext cx="224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0557D5F-B429-E575-F8EB-6D6DBA540958}"/>
                    </a:ext>
                  </a:extLst>
                </p14:cNvPr>
                <p14:cNvContentPartPr/>
                <p14:nvPr/>
              </p14:nvContentPartPr>
              <p14:xfrm>
                <a:off x="6321530" y="5272630"/>
                <a:ext cx="200520" cy="2836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0557D5F-B429-E575-F8EB-6D6DBA54095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03890" y="5254630"/>
                  <a:ext cx="236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76EC544-4507-7782-04B4-DBC8BCD8489E}"/>
                    </a:ext>
                  </a:extLst>
                </p14:cNvPr>
                <p14:cNvContentPartPr/>
                <p14:nvPr/>
              </p14:nvContentPartPr>
              <p14:xfrm>
                <a:off x="7506290" y="5141950"/>
                <a:ext cx="20520" cy="306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76EC544-4507-7782-04B4-DBC8BCD8489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7488650" y="5123950"/>
                  <a:ext cx="56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8D26CF3C-2DF1-5F55-FC50-F512708839B0}"/>
                    </a:ext>
                  </a:extLst>
                </p14:cNvPr>
                <p14:cNvContentPartPr/>
                <p14:nvPr/>
              </p14:nvContentPartPr>
              <p14:xfrm>
                <a:off x="7336370" y="5062390"/>
                <a:ext cx="258840" cy="13968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8D26CF3C-2DF1-5F55-FC50-F512708839B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318370" y="5044750"/>
                  <a:ext cx="294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D2DB5DB-6DD2-E8A3-3605-FFC10EA6AEA4}"/>
                    </a:ext>
                  </a:extLst>
                </p14:cNvPr>
                <p14:cNvContentPartPr/>
                <p14:nvPr/>
              </p14:nvContentPartPr>
              <p14:xfrm>
                <a:off x="7416290" y="5125750"/>
                <a:ext cx="316440" cy="324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D2DB5DB-6DD2-E8A3-3605-FFC10EA6AEA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98650" y="5108110"/>
                  <a:ext cx="3520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85514073-7FC5-013D-AC5F-72DE2F27F1CB}"/>
                    </a:ext>
                  </a:extLst>
                </p14:cNvPr>
                <p14:cNvContentPartPr/>
                <p14:nvPr/>
              </p14:nvContentPartPr>
              <p14:xfrm>
                <a:off x="6721850" y="5640550"/>
                <a:ext cx="294840" cy="1551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85514073-7FC5-013D-AC5F-72DE2F27F1C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703850" y="5622910"/>
                  <a:ext cx="330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5947F7A-0831-7169-606E-C7B07641889D}"/>
                    </a:ext>
                  </a:extLst>
                </p14:cNvPr>
                <p14:cNvContentPartPr/>
                <p14:nvPr/>
              </p14:nvContentPartPr>
              <p14:xfrm>
                <a:off x="6819410" y="5711110"/>
                <a:ext cx="264240" cy="25344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5947F7A-0831-7169-606E-C7B07641889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801410" y="5693110"/>
                  <a:ext cx="2998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6F6F5C07-795D-EF91-8470-CF45B968290C}"/>
                    </a:ext>
                  </a:extLst>
                </p14:cNvPr>
                <p14:cNvContentPartPr/>
                <p14:nvPr/>
              </p14:nvContentPartPr>
              <p14:xfrm>
                <a:off x="6850370" y="5941510"/>
                <a:ext cx="258480" cy="22500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6F6F5C07-795D-EF91-8470-CF45B968290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832370" y="5923870"/>
                  <a:ext cx="2941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2CF3B9D5-B005-1928-4953-3815586F2F89}"/>
                    </a:ext>
                  </a:extLst>
                </p14:cNvPr>
                <p14:cNvContentPartPr/>
                <p14:nvPr/>
              </p14:nvContentPartPr>
              <p14:xfrm>
                <a:off x="6925610" y="5916670"/>
                <a:ext cx="16560" cy="61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2CF3B9D5-B005-1928-4953-3815586F2F8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907970" y="5899030"/>
                  <a:ext cx="52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7EB0EC5A-20CC-AC3D-B67D-573D275FB9FB}"/>
                    </a:ext>
                  </a:extLst>
                </p14:cNvPr>
                <p14:cNvContentPartPr/>
                <p14:nvPr/>
              </p14:nvContentPartPr>
              <p14:xfrm>
                <a:off x="7313330" y="5245630"/>
                <a:ext cx="54720" cy="277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7EB0EC5A-20CC-AC3D-B67D-573D275FB9F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295690" y="5227630"/>
                  <a:ext cx="90360" cy="6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DC5C8BFE-65FA-CF01-9034-70A65AF738BA}"/>
              </a:ext>
            </a:extLst>
          </p:cNvPr>
          <p:cNvGrpSpPr/>
          <p:nvPr/>
        </p:nvGrpSpPr>
        <p:grpSpPr>
          <a:xfrm>
            <a:off x="8878610" y="4905430"/>
            <a:ext cx="1001160" cy="1495080"/>
            <a:chOff x="8878610" y="4905430"/>
            <a:chExt cx="1001160" cy="149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17BCC3B7-78A9-F06E-CC3E-62546BDC71B9}"/>
                    </a:ext>
                  </a:extLst>
                </p14:cNvPr>
                <p14:cNvContentPartPr/>
                <p14:nvPr/>
              </p14:nvContentPartPr>
              <p14:xfrm>
                <a:off x="8906690" y="4935310"/>
                <a:ext cx="238680" cy="259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17BCC3B7-78A9-F06E-CC3E-62546BDC71B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888690" y="4917310"/>
                  <a:ext cx="2743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DB16727-9E7E-6856-69CB-69985EF15076}"/>
                    </a:ext>
                  </a:extLst>
                </p14:cNvPr>
                <p14:cNvContentPartPr/>
                <p14:nvPr/>
              </p14:nvContentPartPr>
              <p14:xfrm>
                <a:off x="8878610" y="4905430"/>
                <a:ext cx="533160" cy="477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DB16727-9E7E-6856-69CB-69985EF15076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860970" y="4887430"/>
                  <a:ext cx="5688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68F14E90-0D43-7D6D-A722-D6C73D221690}"/>
                    </a:ext>
                  </a:extLst>
                </p14:cNvPr>
                <p14:cNvContentPartPr/>
                <p14:nvPr/>
              </p14:nvContentPartPr>
              <p14:xfrm>
                <a:off x="9291170" y="5485750"/>
                <a:ext cx="194400" cy="378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68F14E90-0D43-7D6D-A722-D6C73D22169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273530" y="5468110"/>
                  <a:ext cx="2300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2E74B83-50EE-8F8D-7594-1C3E548E66EA}"/>
                    </a:ext>
                  </a:extLst>
                </p14:cNvPr>
                <p14:cNvContentPartPr/>
                <p14:nvPr/>
              </p14:nvContentPartPr>
              <p14:xfrm>
                <a:off x="9421850" y="5942950"/>
                <a:ext cx="156600" cy="31500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2E74B83-50EE-8F8D-7594-1C3E548E66E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404210" y="5925310"/>
                  <a:ext cx="19224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1AB2DC4-8649-BA51-AB79-2F1CD77C49EF}"/>
                    </a:ext>
                  </a:extLst>
                </p14:cNvPr>
                <p14:cNvContentPartPr/>
                <p14:nvPr/>
              </p14:nvContentPartPr>
              <p14:xfrm>
                <a:off x="9236090" y="5758630"/>
                <a:ext cx="643680" cy="6418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1AB2DC4-8649-BA51-AB79-2F1CD77C49E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218450" y="5740630"/>
                  <a:ext cx="67932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A5B98E1-6447-FB71-B7A8-866D03095A41}"/>
                    </a:ext>
                  </a:extLst>
                </p14:cNvPr>
                <p14:cNvContentPartPr/>
                <p14:nvPr/>
              </p14:nvContentPartPr>
              <p14:xfrm>
                <a:off x="9061850" y="5041870"/>
                <a:ext cx="10800" cy="3312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A5B98E1-6447-FB71-B7A8-866D03095A4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044210" y="5024230"/>
                  <a:ext cx="464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B2C72CBD-AE9E-C1CD-DD41-C560BA985047}"/>
                    </a:ext>
                  </a:extLst>
                </p14:cNvPr>
                <p14:cNvContentPartPr/>
                <p14:nvPr/>
              </p14:nvContentPartPr>
              <p14:xfrm>
                <a:off x="9342650" y="5773390"/>
                <a:ext cx="360" cy="36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B2C72CBD-AE9E-C1CD-DD41-C560BA9850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325010" y="5755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4FA7864C-352F-4810-D502-E4EEDA3A8824}"/>
                    </a:ext>
                  </a:extLst>
                </p14:cNvPr>
                <p14:cNvContentPartPr/>
                <p14:nvPr/>
              </p14:nvContentPartPr>
              <p14:xfrm>
                <a:off x="9417530" y="6170470"/>
                <a:ext cx="360" cy="3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4FA7864C-352F-4810-D502-E4EEDA3A882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399890" y="615247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79287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A7C0-8849-7717-D74E-CACCB1121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Binary Tree is Made Up of Binary Trees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7051B39-68C5-CA4D-C440-C940ED8366C7}"/>
                  </a:ext>
                </a:extLst>
              </p14:cNvPr>
              <p14:cNvContentPartPr/>
              <p14:nvPr/>
            </p14:nvContentPartPr>
            <p14:xfrm>
              <a:off x="4301930" y="1769516"/>
              <a:ext cx="700560" cy="6534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7051B39-68C5-CA4D-C440-C940ED8366C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3930" y="1751516"/>
                <a:ext cx="73620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E8B38FAD-EE14-BAAF-9438-8F87BD7E0DDF}"/>
                  </a:ext>
                </a:extLst>
              </p14:cNvPr>
              <p14:cNvContentPartPr/>
              <p14:nvPr/>
            </p14:nvContentPartPr>
            <p14:xfrm>
              <a:off x="4197530" y="2395556"/>
              <a:ext cx="324360" cy="40284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E8B38FAD-EE14-BAAF-9438-8F87BD7E0DD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79530" y="2377556"/>
                <a:ext cx="3600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5CDE1AC-A2F8-9F1D-8373-9664120DCBA6}"/>
                  </a:ext>
                </a:extLst>
              </p14:cNvPr>
              <p14:cNvContentPartPr/>
              <p14:nvPr/>
            </p14:nvContentPartPr>
            <p14:xfrm>
              <a:off x="4844450" y="2378996"/>
              <a:ext cx="159480" cy="5252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5CDE1AC-A2F8-9F1D-8373-9664120DCBA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6450" y="2361356"/>
                <a:ext cx="19512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98257F96-1DE8-C5A9-281A-F88789ED0B1D}"/>
                  </a:ext>
                </a:extLst>
              </p14:cNvPr>
              <p14:cNvContentPartPr/>
              <p14:nvPr/>
            </p14:nvContentPartPr>
            <p14:xfrm>
              <a:off x="3417050" y="2843396"/>
              <a:ext cx="1136160" cy="925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98257F96-1DE8-C5A9-281A-F88789ED0B1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99050" y="2825396"/>
                <a:ext cx="11718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19676ED-FE64-8B1E-A289-4478137B8247}"/>
                  </a:ext>
                </a:extLst>
              </p14:cNvPr>
              <p14:cNvContentPartPr/>
              <p14:nvPr/>
            </p14:nvContentPartPr>
            <p14:xfrm>
              <a:off x="2447210" y="2894156"/>
              <a:ext cx="1575360" cy="2679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19676ED-FE64-8B1E-A289-4478137B824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29210" y="2876156"/>
                <a:ext cx="1611000" cy="27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927AFE4C-3E5C-5CB0-D8AD-62A02C9875CB}"/>
                  </a:ext>
                </a:extLst>
              </p14:cNvPr>
              <p14:cNvContentPartPr/>
              <p14:nvPr/>
            </p14:nvContentPartPr>
            <p14:xfrm>
              <a:off x="3791810" y="2805956"/>
              <a:ext cx="802800" cy="233280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927AFE4C-3E5C-5CB0-D8AD-62A02C9875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3810" y="2788316"/>
                <a:ext cx="838440" cy="23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7C11D2C3-FCAB-3337-B2F7-F9024DAE951E}"/>
                  </a:ext>
                </a:extLst>
              </p14:cNvPr>
              <p14:cNvContentPartPr/>
              <p14:nvPr/>
            </p14:nvContentPartPr>
            <p14:xfrm>
              <a:off x="4613330" y="2847356"/>
              <a:ext cx="511560" cy="256320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7C11D2C3-FCAB-3337-B2F7-F9024DAE95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595330" y="2829356"/>
                <a:ext cx="547200" cy="25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273BC1BD-3DCF-50C6-04D2-D8E984C1D2DC}"/>
                  </a:ext>
                </a:extLst>
              </p14:cNvPr>
              <p14:cNvContentPartPr/>
              <p14:nvPr/>
            </p14:nvContentPartPr>
            <p14:xfrm>
              <a:off x="4897370" y="2838716"/>
              <a:ext cx="1990800" cy="266976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273BC1BD-3DCF-50C6-04D2-D8E984C1D2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79370" y="2820716"/>
                <a:ext cx="2026440" cy="27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6CDBF59-E5DA-60B6-B6C4-B691FFFA8B78}"/>
                  </a:ext>
                </a:extLst>
              </p14:cNvPr>
              <p14:cNvContentPartPr/>
              <p14:nvPr/>
            </p14:nvContentPartPr>
            <p14:xfrm>
              <a:off x="1954730" y="1639196"/>
              <a:ext cx="84240" cy="1332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6CDBF59-E5DA-60B6-B6C4-B691FFFA8B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936730" y="1621556"/>
                <a:ext cx="119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D4178FE0-8463-78F1-AD18-D93D0B23AD23}"/>
                  </a:ext>
                </a:extLst>
              </p14:cNvPr>
              <p14:cNvContentPartPr/>
              <p14:nvPr/>
            </p14:nvContentPartPr>
            <p14:xfrm>
              <a:off x="2468810" y="1571156"/>
              <a:ext cx="1090080" cy="5724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D4178FE0-8463-78F1-AD18-D93D0B23AD2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50810" y="1553156"/>
                <a:ext cx="112572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51D6B05C-9A95-7813-AE7B-D777648ED6E4}"/>
                  </a:ext>
                </a:extLst>
              </p14:cNvPr>
              <p14:cNvContentPartPr/>
              <p14:nvPr/>
            </p14:nvContentPartPr>
            <p14:xfrm>
              <a:off x="3979370" y="1581236"/>
              <a:ext cx="2246040" cy="1490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51D6B05C-9A95-7813-AE7B-D777648ED6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1370" y="1563596"/>
                <a:ext cx="22816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69831418-2492-B56B-5CF6-D4C650167FE8}"/>
                  </a:ext>
                </a:extLst>
              </p14:cNvPr>
              <p14:cNvContentPartPr/>
              <p14:nvPr/>
            </p14:nvContentPartPr>
            <p14:xfrm>
              <a:off x="5848130" y="5759396"/>
              <a:ext cx="1814040" cy="41508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69831418-2492-B56B-5CF6-D4C650167F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30490" y="5741756"/>
                <a:ext cx="18496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236E5B8C-719A-96E4-8AF4-09CB5A727D79}"/>
                  </a:ext>
                </a:extLst>
              </p14:cNvPr>
              <p14:cNvContentPartPr/>
              <p14:nvPr/>
            </p14:nvContentPartPr>
            <p14:xfrm>
              <a:off x="3070730" y="5824556"/>
              <a:ext cx="2194560" cy="2372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236E5B8C-719A-96E4-8AF4-09CB5A727D7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52730" y="5806556"/>
                <a:ext cx="22302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40538FA9-FE4F-0747-7162-45585FDB8254}"/>
                  </a:ext>
                </a:extLst>
              </p14:cNvPr>
              <p14:cNvContentPartPr/>
              <p14:nvPr/>
            </p14:nvContentPartPr>
            <p14:xfrm>
              <a:off x="1755290" y="4289156"/>
              <a:ext cx="774720" cy="144612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40538FA9-FE4F-0747-7162-45585FDB825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737290" y="4271516"/>
                <a:ext cx="810360" cy="148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17D9F87-0550-A9D4-F2F3-AE04646695F4}"/>
                  </a:ext>
                </a:extLst>
              </p14:cNvPr>
              <p14:cNvContentPartPr/>
              <p14:nvPr/>
            </p14:nvContentPartPr>
            <p14:xfrm>
              <a:off x="1727570" y="2127356"/>
              <a:ext cx="258480" cy="168012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17D9F87-0550-A9D4-F2F3-AE04646695F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09570" y="2109356"/>
                <a:ext cx="294120" cy="171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BD5E3FB6-6A1A-FF94-2DCD-4B717E3CD373}"/>
                  </a:ext>
                </a:extLst>
              </p14:cNvPr>
              <p14:cNvContentPartPr/>
              <p14:nvPr/>
            </p14:nvContentPartPr>
            <p14:xfrm>
              <a:off x="2065970" y="1524716"/>
              <a:ext cx="148680" cy="4233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BD5E3FB6-6A1A-FF94-2DCD-4B717E3CD37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048330" y="1507076"/>
                <a:ext cx="184320" cy="45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9" name="Group 388">
            <a:extLst>
              <a:ext uri="{FF2B5EF4-FFF2-40B4-BE49-F238E27FC236}">
                <a16:creationId xmlns:a16="http://schemas.microsoft.com/office/drawing/2014/main" id="{A31464F6-6AC7-527F-C9B9-1AB699B218DD}"/>
              </a:ext>
            </a:extLst>
          </p:cNvPr>
          <p:cNvGrpSpPr/>
          <p:nvPr/>
        </p:nvGrpSpPr>
        <p:grpSpPr>
          <a:xfrm>
            <a:off x="6874850" y="1548476"/>
            <a:ext cx="1995480" cy="1839600"/>
            <a:chOff x="6874850" y="1548476"/>
            <a:chExt cx="1995480" cy="18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0E438CB-B7A2-90AC-C71E-A57BBAFF8DFD}"/>
                    </a:ext>
                  </a:extLst>
                </p14:cNvPr>
                <p14:cNvContentPartPr/>
                <p14:nvPr/>
              </p14:nvContentPartPr>
              <p14:xfrm>
                <a:off x="6914810" y="1688516"/>
                <a:ext cx="108000" cy="2210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0E438CB-B7A2-90AC-C71E-A57BBAFF8DF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97170" y="1670876"/>
                  <a:ext cx="14364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DAE3D764-D58C-74EC-067D-BF0058A78EE2}"/>
                    </a:ext>
                  </a:extLst>
                </p14:cNvPr>
                <p14:cNvContentPartPr/>
                <p14:nvPr/>
              </p14:nvContentPartPr>
              <p14:xfrm>
                <a:off x="7069250" y="1750436"/>
                <a:ext cx="142920" cy="1314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DAE3D764-D58C-74EC-067D-BF0058A78E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51610" y="1732796"/>
                  <a:ext cx="1785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C4A23115-4D3F-1F7E-291D-E3EA30977B43}"/>
                    </a:ext>
                  </a:extLst>
                </p14:cNvPr>
                <p14:cNvContentPartPr/>
                <p14:nvPr/>
              </p14:nvContentPartPr>
              <p14:xfrm>
                <a:off x="7264370" y="1548476"/>
                <a:ext cx="464040" cy="3024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C4A23115-4D3F-1F7E-291D-E3EA30977B4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6730" y="1530836"/>
                  <a:ext cx="4996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6F510B12-C684-655C-4332-7C342884BF49}"/>
                    </a:ext>
                  </a:extLst>
                </p14:cNvPr>
                <p14:cNvContentPartPr/>
                <p14:nvPr/>
              </p14:nvContentPartPr>
              <p14:xfrm>
                <a:off x="7195250" y="2054636"/>
                <a:ext cx="162360" cy="4532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6F510B12-C684-655C-4332-7C342884BF4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177250" y="2036996"/>
                  <a:ext cx="198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1A85F529-1939-4E46-961F-061385CC38D6}"/>
                    </a:ext>
                  </a:extLst>
                </p14:cNvPr>
                <p14:cNvContentPartPr/>
                <p14:nvPr/>
              </p14:nvContentPartPr>
              <p14:xfrm>
                <a:off x="6874850" y="2429396"/>
                <a:ext cx="95760" cy="321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1A85F529-1939-4E46-961F-061385CC38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856850" y="2411396"/>
                  <a:ext cx="1314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5797E915-4521-FA35-23EE-926EAA47F30C}"/>
                    </a:ext>
                  </a:extLst>
                </p14:cNvPr>
                <p14:cNvContentPartPr/>
                <p14:nvPr/>
              </p14:nvContentPartPr>
              <p14:xfrm>
                <a:off x="6987890" y="2576996"/>
                <a:ext cx="129600" cy="17064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5797E915-4521-FA35-23EE-926EAA47F3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969890" y="2559356"/>
                  <a:ext cx="165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E69C1815-89A8-E2BE-4B00-D2BD538E5223}"/>
                    </a:ext>
                  </a:extLst>
                </p14:cNvPr>
                <p14:cNvContentPartPr/>
                <p14:nvPr/>
              </p14:nvContentPartPr>
              <p14:xfrm>
                <a:off x="7142690" y="2400236"/>
                <a:ext cx="160200" cy="4183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E69C1815-89A8-E2BE-4B00-D2BD538E52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5050" y="2382236"/>
                  <a:ext cx="1958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5CBCBC74-5D54-620D-A051-11CFA4DBC11A}"/>
                    </a:ext>
                  </a:extLst>
                </p14:cNvPr>
                <p14:cNvContentPartPr/>
                <p14:nvPr/>
              </p14:nvContentPartPr>
              <p14:xfrm>
                <a:off x="7291370" y="2512196"/>
                <a:ext cx="140040" cy="24264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5CBCBC74-5D54-620D-A051-11CFA4DBC1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273370" y="2494196"/>
                  <a:ext cx="175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273B1FAF-423E-EF37-B850-BF51DACECE9D}"/>
                    </a:ext>
                  </a:extLst>
                </p14:cNvPr>
                <p14:cNvContentPartPr/>
                <p14:nvPr/>
              </p14:nvContentPartPr>
              <p14:xfrm>
                <a:off x="7089410" y="3190796"/>
                <a:ext cx="74160" cy="19728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273B1FAF-423E-EF37-B850-BF51DACECE9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071410" y="3172796"/>
                  <a:ext cx="1098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DAA825E4-0958-0925-7E09-34B9DE28B8C3}"/>
                    </a:ext>
                  </a:extLst>
                </p14:cNvPr>
                <p14:cNvContentPartPr/>
                <p14:nvPr/>
              </p14:nvContentPartPr>
              <p14:xfrm>
                <a:off x="7225130" y="3142916"/>
                <a:ext cx="113400" cy="1198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DAA825E4-0958-0925-7E09-34B9DE28B8C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207490" y="3125276"/>
                  <a:ext cx="1490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EAFED35-AFCB-D306-BFA0-C6D8897417B0}"/>
                    </a:ext>
                  </a:extLst>
                </p14:cNvPr>
                <p14:cNvContentPartPr/>
                <p14:nvPr/>
              </p14:nvContentPartPr>
              <p14:xfrm>
                <a:off x="7381730" y="2980196"/>
                <a:ext cx="124560" cy="2480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EAFED35-AFCB-D306-BFA0-C6D8897417B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64090" y="2962196"/>
                  <a:ext cx="16020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4BE91BD4-732F-BCCC-0EE3-697BE9DF7292}"/>
                    </a:ext>
                  </a:extLst>
                </p14:cNvPr>
                <p14:cNvContentPartPr/>
                <p14:nvPr/>
              </p14:nvContentPartPr>
              <p14:xfrm>
                <a:off x="7371650" y="2161196"/>
                <a:ext cx="403200" cy="3927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4BE91BD4-732F-BCCC-0EE3-697BE9DF729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3650" y="2143196"/>
                  <a:ext cx="43884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BD5E8AB5-15D8-367B-7B84-8EB7473B0009}"/>
                    </a:ext>
                  </a:extLst>
                </p14:cNvPr>
                <p14:cNvContentPartPr/>
                <p14:nvPr/>
              </p14:nvContentPartPr>
              <p14:xfrm>
                <a:off x="7939010" y="2508956"/>
                <a:ext cx="47520" cy="225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BD5E8AB5-15D8-367B-7B84-8EB7473B000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21370" y="2490956"/>
                  <a:ext cx="83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96CAB7D7-E6C6-F765-0373-7599E59FF0AF}"/>
                    </a:ext>
                  </a:extLst>
                </p14:cNvPr>
                <p14:cNvContentPartPr/>
                <p14:nvPr/>
              </p14:nvContentPartPr>
              <p14:xfrm>
                <a:off x="8026850" y="2267036"/>
                <a:ext cx="113760" cy="3780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96CAB7D7-E6C6-F765-0373-7599E59FF0A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9210" y="2249036"/>
                  <a:ext cx="1494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801BED5-DD38-ED6C-B65A-AC24404CDCC7}"/>
                    </a:ext>
                  </a:extLst>
                </p14:cNvPr>
                <p14:cNvContentPartPr/>
                <p14:nvPr/>
              </p14:nvContentPartPr>
              <p14:xfrm>
                <a:off x="8222690" y="2487356"/>
                <a:ext cx="73080" cy="280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801BED5-DD38-ED6C-B65A-AC24404CDCC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205050" y="2469356"/>
                  <a:ext cx="108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E8624322-0420-704A-BA4E-2CEDF338C9AB}"/>
                    </a:ext>
                  </a:extLst>
                </p14:cNvPr>
                <p14:cNvContentPartPr/>
                <p14:nvPr/>
              </p14:nvContentPartPr>
              <p14:xfrm>
                <a:off x="8282810" y="2281076"/>
                <a:ext cx="197640" cy="27936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E8624322-0420-704A-BA4E-2CEDF338C9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264810" y="2263076"/>
                  <a:ext cx="2332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833777A9-7587-9846-5555-BCFFC726BA30}"/>
                    </a:ext>
                  </a:extLst>
                </p14:cNvPr>
                <p14:cNvContentPartPr/>
                <p14:nvPr/>
              </p14:nvContentPartPr>
              <p14:xfrm>
                <a:off x="8494850" y="2185316"/>
                <a:ext cx="307800" cy="29952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833777A9-7587-9846-5555-BCFFC726BA3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76850" y="2167316"/>
                  <a:ext cx="3434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01A3401C-BDEB-5490-48F3-6897F3B2CCF0}"/>
                    </a:ext>
                  </a:extLst>
                </p14:cNvPr>
                <p14:cNvContentPartPr/>
                <p14:nvPr/>
              </p14:nvContentPartPr>
              <p14:xfrm>
                <a:off x="8263370" y="2816036"/>
                <a:ext cx="135360" cy="2844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01A3401C-BDEB-5490-48F3-6897F3B2CC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45370" y="2798396"/>
                  <a:ext cx="171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9CF3CCF1-1242-43C5-CF60-C82D08C941CA}"/>
                    </a:ext>
                  </a:extLst>
                </p14:cNvPr>
                <p14:cNvContentPartPr/>
                <p14:nvPr/>
              </p14:nvContentPartPr>
              <p14:xfrm>
                <a:off x="8420690" y="2854556"/>
                <a:ext cx="74520" cy="23724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9CF3CCF1-1242-43C5-CF60-C82D08C941C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2690" y="2836916"/>
                  <a:ext cx="110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4E3BF215-1158-6957-3B24-1BA1214CD305}"/>
                    </a:ext>
                  </a:extLst>
                </p14:cNvPr>
                <p14:cNvContentPartPr/>
                <p14:nvPr/>
              </p14:nvContentPartPr>
              <p14:xfrm>
                <a:off x="8549930" y="2819636"/>
                <a:ext cx="94680" cy="1465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4E3BF215-1158-6957-3B24-1BA1214CD30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32290" y="2801996"/>
                  <a:ext cx="130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C795E339-C571-32F4-88C9-2AA8067308D9}"/>
                    </a:ext>
                  </a:extLst>
                </p14:cNvPr>
                <p14:cNvContentPartPr/>
                <p14:nvPr/>
              </p14:nvContentPartPr>
              <p14:xfrm>
                <a:off x="8684210" y="2743676"/>
                <a:ext cx="186120" cy="22356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C795E339-C571-32F4-88C9-2AA8067308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66570" y="2725676"/>
                  <a:ext cx="221760" cy="25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3" name="Group 392">
            <a:extLst>
              <a:ext uri="{FF2B5EF4-FFF2-40B4-BE49-F238E27FC236}">
                <a16:creationId xmlns:a16="http://schemas.microsoft.com/office/drawing/2014/main" id="{4B273F5D-BC4F-197D-521C-16CE665CF5DE}"/>
              </a:ext>
            </a:extLst>
          </p:cNvPr>
          <p:cNvGrpSpPr/>
          <p:nvPr/>
        </p:nvGrpSpPr>
        <p:grpSpPr>
          <a:xfrm>
            <a:off x="9951770" y="1790396"/>
            <a:ext cx="1157760" cy="1274040"/>
            <a:chOff x="9951770" y="1790396"/>
            <a:chExt cx="1157760" cy="12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BFEB3285-1B3A-71C5-5DD2-D7D0C67D06B3}"/>
                    </a:ext>
                  </a:extLst>
                </p14:cNvPr>
                <p14:cNvContentPartPr/>
                <p14:nvPr/>
              </p14:nvContentPartPr>
              <p14:xfrm>
                <a:off x="10304210" y="1790396"/>
                <a:ext cx="518760" cy="5554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BFEB3285-1B3A-71C5-5DD2-D7D0C67D06B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86570" y="1772756"/>
                  <a:ext cx="554400" cy="59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E7DAAFC-741E-28D1-02FE-FA15AA2522B3}"/>
                    </a:ext>
                  </a:extLst>
                </p14:cNvPr>
                <p14:cNvContentPartPr/>
                <p14:nvPr/>
              </p14:nvContentPartPr>
              <p14:xfrm>
                <a:off x="9951770" y="2345156"/>
                <a:ext cx="423000" cy="7192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E7DAAFC-741E-28D1-02FE-FA15AA2522B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33770" y="2327516"/>
                  <a:ext cx="458640" cy="75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0B82D5B-DC6C-A950-A9B2-B4A0B5A3507F}"/>
                    </a:ext>
                  </a:extLst>
                </p14:cNvPr>
                <p14:cNvContentPartPr/>
                <p14:nvPr/>
              </p14:nvContentPartPr>
              <p14:xfrm>
                <a:off x="10597970" y="2367476"/>
                <a:ext cx="511560" cy="56340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0B82D5B-DC6C-A950-A9B2-B4A0B5A3507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580330" y="2349476"/>
                  <a:ext cx="547200" cy="59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9" name="Group 398">
            <a:extLst>
              <a:ext uri="{FF2B5EF4-FFF2-40B4-BE49-F238E27FC236}">
                <a16:creationId xmlns:a16="http://schemas.microsoft.com/office/drawing/2014/main" id="{AE7B4E8A-E4A7-84E5-9303-F3353EB2BB00}"/>
              </a:ext>
            </a:extLst>
          </p:cNvPr>
          <p:cNvGrpSpPr/>
          <p:nvPr/>
        </p:nvGrpSpPr>
        <p:grpSpPr>
          <a:xfrm>
            <a:off x="10519850" y="538316"/>
            <a:ext cx="858600" cy="590040"/>
            <a:chOff x="10519850" y="538316"/>
            <a:chExt cx="85860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C12A31FD-2A54-DC85-A80F-6CE9DDFCC661}"/>
                    </a:ext>
                  </a:extLst>
                </p14:cNvPr>
                <p14:cNvContentPartPr/>
                <p14:nvPr/>
              </p14:nvContentPartPr>
              <p14:xfrm>
                <a:off x="10554050" y="826316"/>
                <a:ext cx="21600" cy="30204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C12A31FD-2A54-DC85-A80F-6CE9DDFCC66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536050" y="808316"/>
                  <a:ext cx="572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BE6F1DBF-C259-80A1-7462-75B073BAB45D}"/>
                    </a:ext>
                  </a:extLst>
                </p14:cNvPr>
                <p14:cNvContentPartPr/>
                <p14:nvPr/>
              </p14:nvContentPartPr>
              <p14:xfrm>
                <a:off x="10519850" y="704276"/>
                <a:ext cx="154440" cy="2408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BE6F1DBF-C259-80A1-7462-75B073BAB4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501850" y="686636"/>
                  <a:ext cx="1900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7BDB3B9C-A964-6CD8-366E-5E7F157B2B1B}"/>
                    </a:ext>
                  </a:extLst>
                </p14:cNvPr>
                <p14:cNvContentPartPr/>
                <p14:nvPr/>
              </p14:nvContentPartPr>
              <p14:xfrm>
                <a:off x="10681130" y="667196"/>
                <a:ext cx="174600" cy="19836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7BDB3B9C-A964-6CD8-366E-5E7F157B2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663490" y="649196"/>
                  <a:ext cx="21024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43EE32CA-27DF-8BC4-2980-7C3BD937B227}"/>
                    </a:ext>
                  </a:extLst>
                </p14:cNvPr>
                <p14:cNvContentPartPr/>
                <p14:nvPr/>
              </p14:nvContentPartPr>
              <p14:xfrm>
                <a:off x="10947170" y="538316"/>
                <a:ext cx="304560" cy="270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43EE32CA-27DF-8BC4-2980-7C3BD937B22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929170" y="520316"/>
                  <a:ext cx="340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64788B99-4557-9444-89C2-2B28CC3D44FB}"/>
                    </a:ext>
                  </a:extLst>
                </p14:cNvPr>
                <p14:cNvContentPartPr/>
                <p14:nvPr/>
              </p14:nvContentPartPr>
              <p14:xfrm>
                <a:off x="11120690" y="654596"/>
                <a:ext cx="257760" cy="2174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64788B99-4557-9444-89C2-2B28CC3D44F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103050" y="636956"/>
                  <a:ext cx="293400" cy="25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08FEBB66-56F9-5F08-D854-051905A59EDB}"/>
                  </a:ext>
                </a:extLst>
              </p14:cNvPr>
              <p14:cNvContentPartPr/>
              <p14:nvPr/>
            </p14:nvContentPartPr>
            <p14:xfrm>
              <a:off x="10302770" y="1890836"/>
              <a:ext cx="473040" cy="421560"/>
            </p14:xfrm>
          </p:contentPart>
        </mc:Choice>
        <mc:Fallback xmlns=""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08FEBB66-56F9-5F08-D854-051905A59ED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285130" y="1873196"/>
                <a:ext cx="508680" cy="45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8" name="Group 447">
            <a:extLst>
              <a:ext uri="{FF2B5EF4-FFF2-40B4-BE49-F238E27FC236}">
                <a16:creationId xmlns:a16="http://schemas.microsoft.com/office/drawing/2014/main" id="{1F48973B-D96B-106D-F594-B7CB53EB77A3}"/>
              </a:ext>
            </a:extLst>
          </p:cNvPr>
          <p:cNvGrpSpPr/>
          <p:nvPr/>
        </p:nvGrpSpPr>
        <p:grpSpPr>
          <a:xfrm>
            <a:off x="10768970" y="2003156"/>
            <a:ext cx="41400" cy="99000"/>
            <a:chOff x="10768970" y="2003156"/>
            <a:chExt cx="41400" cy="9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2EF2E1DB-7740-F2E8-2237-12ECB8857C00}"/>
                    </a:ext>
                  </a:extLst>
                </p14:cNvPr>
                <p14:cNvContentPartPr/>
                <p14:nvPr/>
              </p14:nvContentPartPr>
              <p14:xfrm>
                <a:off x="10768970" y="2003156"/>
                <a:ext cx="360" cy="3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EF2E1DB-7740-F2E8-2237-12ECB8857C0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50970" y="19851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50147B38-9F48-EA25-AF05-E841E0CA7D3A}"/>
                    </a:ext>
                  </a:extLst>
                </p14:cNvPr>
                <p14:cNvContentPartPr/>
                <p14:nvPr/>
              </p14:nvContentPartPr>
              <p14:xfrm>
                <a:off x="10806410" y="2085236"/>
                <a:ext cx="3960" cy="1692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50147B38-9F48-EA25-AF05-E841E0CA7D3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88770" y="2067596"/>
                  <a:ext cx="3960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273A1401-958A-DD13-5044-EEA7C7A22A5A}"/>
              </a:ext>
            </a:extLst>
          </p:cNvPr>
          <p:cNvGrpSpPr/>
          <p:nvPr/>
        </p:nvGrpSpPr>
        <p:grpSpPr>
          <a:xfrm>
            <a:off x="8420690" y="2318156"/>
            <a:ext cx="3761640" cy="3924360"/>
            <a:chOff x="8420690" y="2318156"/>
            <a:chExt cx="3761640" cy="39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5FB54C88-B6A1-E613-63C4-B41A37D52FFE}"/>
                    </a:ext>
                  </a:extLst>
                </p14:cNvPr>
                <p14:cNvContentPartPr/>
                <p14:nvPr/>
              </p14:nvContentPartPr>
              <p14:xfrm>
                <a:off x="8677010" y="3166676"/>
                <a:ext cx="748080" cy="1840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5FB54C88-B6A1-E613-63C4-B41A37D52F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659010" y="3148676"/>
                  <a:ext cx="783720" cy="18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B475AE97-24BA-5EBE-693E-8A2CB51197FA}"/>
                    </a:ext>
                  </a:extLst>
                </p14:cNvPr>
                <p14:cNvContentPartPr/>
                <p14:nvPr/>
              </p14:nvContentPartPr>
              <p14:xfrm>
                <a:off x="9180290" y="2996396"/>
                <a:ext cx="1620720" cy="2187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B475AE97-24BA-5EBE-693E-8A2CB51197F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62290" y="2978396"/>
                  <a:ext cx="1656360" cy="22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0D34ED88-5539-D8E1-B49D-92C06B11D32A}"/>
                    </a:ext>
                  </a:extLst>
                </p14:cNvPr>
                <p14:cNvContentPartPr/>
                <p14:nvPr/>
              </p14:nvContentPartPr>
              <p14:xfrm>
                <a:off x="9094250" y="2376116"/>
                <a:ext cx="133200" cy="5443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0D34ED88-5539-D8E1-B49D-92C06B11D3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076610" y="2358116"/>
                  <a:ext cx="1688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8C3A3410-8DB1-87CC-F3CF-CEE9F8BD675E}"/>
                    </a:ext>
                  </a:extLst>
                </p14:cNvPr>
                <p14:cNvContentPartPr/>
                <p14:nvPr/>
              </p14:nvContentPartPr>
              <p14:xfrm>
                <a:off x="9194690" y="2627756"/>
                <a:ext cx="129960" cy="2761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8C3A3410-8DB1-87CC-F3CF-CEE9F8BD675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76690" y="2610116"/>
                  <a:ext cx="16560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999F0D56-A01C-51EE-FDE1-E65BB7280009}"/>
                    </a:ext>
                  </a:extLst>
                </p14:cNvPr>
                <p14:cNvContentPartPr/>
                <p14:nvPr/>
              </p14:nvContentPartPr>
              <p14:xfrm>
                <a:off x="9363890" y="2503916"/>
                <a:ext cx="262080" cy="6652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999F0D56-A01C-51EE-FDE1-E65BB728000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346250" y="2486276"/>
                  <a:ext cx="297720" cy="70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8E5316C-FEC9-038A-249B-DBB9C0AE30FC}"/>
                    </a:ext>
                  </a:extLst>
                </p14:cNvPr>
                <p14:cNvContentPartPr/>
                <p14:nvPr/>
              </p14:nvContentPartPr>
              <p14:xfrm>
                <a:off x="9364970" y="2575916"/>
                <a:ext cx="417960" cy="497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8E5316C-FEC9-038A-249B-DBB9C0AE30F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47330" y="2558276"/>
                  <a:ext cx="453600" cy="53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8E21728-5909-86DE-9F6E-75E2B95994C4}"/>
                    </a:ext>
                  </a:extLst>
                </p14:cNvPr>
                <p14:cNvContentPartPr/>
                <p14:nvPr/>
              </p14:nvContentPartPr>
              <p14:xfrm>
                <a:off x="8512850" y="3472316"/>
                <a:ext cx="97560" cy="25848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8E21728-5909-86DE-9F6E-75E2B95994C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495210" y="3454316"/>
                  <a:ext cx="13320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F07B23A-CB60-E439-2F2F-41828469420E}"/>
                    </a:ext>
                  </a:extLst>
                </p14:cNvPr>
                <p14:cNvContentPartPr/>
                <p14:nvPr/>
              </p14:nvContentPartPr>
              <p14:xfrm>
                <a:off x="8750090" y="3472316"/>
                <a:ext cx="119520" cy="1612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F07B23A-CB60-E439-2F2F-41828469420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32450" y="3454676"/>
                  <a:ext cx="155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0C22D8D4-DEBB-13A2-2240-6A29F8DEB5DD}"/>
                    </a:ext>
                  </a:extLst>
                </p14:cNvPr>
                <p14:cNvContentPartPr/>
                <p14:nvPr/>
              </p14:nvContentPartPr>
              <p14:xfrm>
                <a:off x="8878610" y="3309596"/>
                <a:ext cx="109080" cy="27612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0C22D8D4-DEBB-13A2-2240-6A29F8DEB5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60970" y="3291596"/>
                  <a:ext cx="1447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9EC98E2-32F8-DD9C-F846-A7CDDCC9F55B}"/>
                    </a:ext>
                  </a:extLst>
                </p14:cNvPr>
                <p14:cNvContentPartPr/>
                <p14:nvPr/>
              </p14:nvContentPartPr>
              <p14:xfrm>
                <a:off x="9700850" y="3098276"/>
                <a:ext cx="478800" cy="44604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9EC98E2-32F8-DD9C-F846-A7CDDCC9F55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2850" y="3080636"/>
                  <a:ext cx="51444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B72AA7E-8057-8BD7-A61E-70DFB0B490EC}"/>
                    </a:ext>
                  </a:extLst>
                </p14:cNvPr>
                <p14:cNvContentPartPr/>
                <p14:nvPr/>
              </p14:nvContentPartPr>
              <p14:xfrm>
                <a:off x="9605090" y="3505796"/>
                <a:ext cx="306720" cy="402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B72AA7E-8057-8BD7-A61E-70DFB0B490E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587450" y="3487796"/>
                  <a:ext cx="3423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B372A89F-5D5A-742D-CFC8-788D6523BF31}"/>
                    </a:ext>
                  </a:extLst>
                </p14:cNvPr>
                <p14:cNvContentPartPr/>
                <p14:nvPr/>
              </p14:nvContentPartPr>
              <p14:xfrm>
                <a:off x="9034850" y="4227956"/>
                <a:ext cx="99720" cy="19188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B372A89F-5D5A-742D-CFC8-788D6523BF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17210" y="4209956"/>
                  <a:ext cx="135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15472349-5187-5094-9A73-F06D3B460CB0}"/>
                    </a:ext>
                  </a:extLst>
                </p14:cNvPr>
                <p14:cNvContentPartPr/>
                <p14:nvPr/>
              </p14:nvContentPartPr>
              <p14:xfrm>
                <a:off x="9104690" y="4078916"/>
                <a:ext cx="326520" cy="507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15472349-5187-5094-9A73-F06D3B460CB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86690" y="4061276"/>
                  <a:ext cx="36216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653A5F99-54FE-F7E6-081B-8DE587CADB30}"/>
                    </a:ext>
                  </a:extLst>
                </p14:cNvPr>
                <p14:cNvContentPartPr/>
                <p14:nvPr/>
              </p14:nvContentPartPr>
              <p14:xfrm>
                <a:off x="9251570" y="3971636"/>
                <a:ext cx="298440" cy="45540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653A5F99-54FE-F7E6-081B-8DE587CADB3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233930" y="3953636"/>
                  <a:ext cx="334080" cy="49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DA04D64B-3CCF-E485-2E77-82F1547A6F5C}"/>
                    </a:ext>
                  </a:extLst>
                </p14:cNvPr>
                <p14:cNvContentPartPr/>
                <p14:nvPr/>
              </p14:nvContentPartPr>
              <p14:xfrm>
                <a:off x="9344450" y="4252076"/>
                <a:ext cx="226440" cy="17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DA04D64B-3CCF-E485-2E77-82F1547A6F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326450" y="4234436"/>
                  <a:ext cx="262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766FA3CC-6314-9027-66A8-68369C09B808}"/>
                    </a:ext>
                  </a:extLst>
                </p14:cNvPr>
                <p14:cNvContentPartPr/>
                <p14:nvPr/>
              </p14:nvContentPartPr>
              <p14:xfrm>
                <a:off x="9953930" y="3592196"/>
                <a:ext cx="168840" cy="7614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766FA3CC-6314-9027-66A8-68369C09B80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35930" y="3574196"/>
                  <a:ext cx="204480" cy="79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385BBE3-BA90-D21D-DC77-08138674AB86}"/>
                    </a:ext>
                  </a:extLst>
                </p14:cNvPr>
                <p14:cNvContentPartPr/>
                <p14:nvPr/>
              </p14:nvContentPartPr>
              <p14:xfrm>
                <a:off x="9855650" y="4457276"/>
                <a:ext cx="46080" cy="1926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385BBE3-BA90-D21D-DC77-08138674AB8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838010" y="4439636"/>
                  <a:ext cx="817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B074F481-5713-ADE6-222C-D2A2B7C687E9}"/>
                    </a:ext>
                  </a:extLst>
                </p14:cNvPr>
                <p14:cNvContentPartPr/>
                <p14:nvPr/>
              </p14:nvContentPartPr>
              <p14:xfrm>
                <a:off x="9983810" y="4381676"/>
                <a:ext cx="62280" cy="2160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B074F481-5713-ADE6-222C-D2A2B7C687E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965810" y="4363676"/>
                  <a:ext cx="979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A5581ABD-6C32-75B3-88DD-6D040CFD0061}"/>
                    </a:ext>
                  </a:extLst>
                </p14:cNvPr>
                <p14:cNvContentPartPr/>
                <p14:nvPr/>
              </p14:nvContentPartPr>
              <p14:xfrm>
                <a:off x="9955370" y="4428476"/>
                <a:ext cx="211320" cy="391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A5581ABD-6C32-75B3-88DD-6D040CFD006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937730" y="4410476"/>
                  <a:ext cx="2469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6D3F9B37-3047-03F6-72F8-3BEB58CD9E16}"/>
                    </a:ext>
                  </a:extLst>
                </p14:cNvPr>
                <p14:cNvContentPartPr/>
                <p14:nvPr/>
              </p14:nvContentPartPr>
              <p14:xfrm>
                <a:off x="10159850" y="4320476"/>
                <a:ext cx="236880" cy="41688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6D3F9B37-3047-03F6-72F8-3BEB58CD9E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42210" y="4302476"/>
                  <a:ext cx="27252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7226824-D064-01E2-881A-1BE5D973A165}"/>
                    </a:ext>
                  </a:extLst>
                </p14:cNvPr>
                <p14:cNvContentPartPr/>
                <p14:nvPr/>
              </p14:nvContentPartPr>
              <p14:xfrm>
                <a:off x="10295930" y="4478876"/>
                <a:ext cx="154440" cy="338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7226824-D064-01E2-881A-1BE5D973A16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278290" y="4460876"/>
                  <a:ext cx="190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FC317E45-0459-87BE-1690-4ABC20116220}"/>
                    </a:ext>
                  </a:extLst>
                </p14:cNvPr>
                <p14:cNvContentPartPr/>
                <p14:nvPr/>
              </p14:nvContentPartPr>
              <p14:xfrm>
                <a:off x="8882570" y="3002516"/>
                <a:ext cx="1721160" cy="19486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FC317E45-0459-87BE-1690-4ABC201162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864930" y="2984516"/>
                  <a:ext cx="1756800" cy="19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79A4049-C7DD-214A-DC59-289000147C45}"/>
                    </a:ext>
                  </a:extLst>
                </p14:cNvPr>
                <p14:cNvContentPartPr/>
                <p14:nvPr/>
              </p14:nvContentPartPr>
              <p14:xfrm>
                <a:off x="9613370" y="3206996"/>
                <a:ext cx="190800" cy="1954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79A4049-C7DD-214A-DC59-289000147C4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595370" y="3189356"/>
                  <a:ext cx="2264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5EBBAC38-7193-C5D5-1839-FDB34795623D}"/>
                    </a:ext>
                  </a:extLst>
                </p14:cNvPr>
                <p14:cNvContentPartPr/>
                <p14:nvPr/>
              </p14:nvContentPartPr>
              <p14:xfrm>
                <a:off x="9651170" y="3188996"/>
                <a:ext cx="248040" cy="22140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5EBBAC38-7193-C5D5-1839-FDB3479562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633530" y="3171356"/>
                  <a:ext cx="2836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2288E29A-C8A2-2FD1-02A9-DF34AF8B5ABE}"/>
                    </a:ext>
                  </a:extLst>
                </p14:cNvPr>
                <p14:cNvContentPartPr/>
                <p14:nvPr/>
              </p14:nvContentPartPr>
              <p14:xfrm>
                <a:off x="9686450" y="3210236"/>
                <a:ext cx="265680" cy="2397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2288E29A-C8A2-2FD1-02A9-DF34AF8B5AB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668450" y="3192236"/>
                  <a:ext cx="301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7D5DDBB0-B540-0C9B-4194-EBCC83D112B6}"/>
                    </a:ext>
                  </a:extLst>
                </p14:cNvPr>
                <p14:cNvContentPartPr/>
                <p14:nvPr/>
              </p14:nvContentPartPr>
              <p14:xfrm>
                <a:off x="9781490" y="3215996"/>
                <a:ext cx="178920" cy="22212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7D5DDBB0-B540-0C9B-4194-EBCC83D112B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763490" y="3198356"/>
                  <a:ext cx="2145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BDE82545-4A42-414D-5351-DEFD42A8F51D}"/>
                    </a:ext>
                  </a:extLst>
                </p14:cNvPr>
                <p14:cNvContentPartPr/>
                <p14:nvPr/>
              </p14:nvContentPartPr>
              <p14:xfrm>
                <a:off x="9818210" y="3203756"/>
                <a:ext cx="255960" cy="3045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BDE82545-4A42-414D-5351-DEFD42A8F5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800570" y="3185756"/>
                  <a:ext cx="2916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20B17F5-66FB-A104-C99B-DD2190E863E3}"/>
                    </a:ext>
                  </a:extLst>
                </p14:cNvPr>
                <p14:cNvContentPartPr/>
                <p14:nvPr/>
              </p14:nvContentPartPr>
              <p14:xfrm>
                <a:off x="9968690" y="3289796"/>
                <a:ext cx="142920" cy="19224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20B17F5-66FB-A104-C99B-DD2190E863E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950690" y="3271796"/>
                  <a:ext cx="178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B3D39DF-2A78-0371-F39F-A7AACC625F20}"/>
                    </a:ext>
                  </a:extLst>
                </p14:cNvPr>
                <p14:cNvContentPartPr/>
                <p14:nvPr/>
              </p14:nvContentPartPr>
              <p14:xfrm>
                <a:off x="10033130" y="3312836"/>
                <a:ext cx="115200" cy="1724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B3D39DF-2A78-0371-F39F-A7AACC625F2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15490" y="3294836"/>
                  <a:ext cx="1508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B57FABBB-3ECB-A138-255E-B69AF14B2085}"/>
                    </a:ext>
                  </a:extLst>
                </p14:cNvPr>
                <p14:cNvContentPartPr/>
                <p14:nvPr/>
              </p14:nvContentPartPr>
              <p14:xfrm>
                <a:off x="10860770" y="3045716"/>
                <a:ext cx="365040" cy="177912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B57FABBB-3ECB-A138-255E-B69AF14B20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842770" y="3027716"/>
                  <a:ext cx="400680" cy="181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C01449FE-DBB1-9AF9-A85E-60433B6FB369}"/>
                    </a:ext>
                  </a:extLst>
                </p14:cNvPr>
                <p14:cNvContentPartPr/>
                <p14:nvPr/>
              </p14:nvContentPartPr>
              <p14:xfrm>
                <a:off x="10875170" y="2853836"/>
                <a:ext cx="1165680" cy="20062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C01449FE-DBB1-9AF9-A85E-60433B6FB36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857170" y="2835836"/>
                  <a:ext cx="1201320" cy="20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66E8242-3FB5-4967-114F-CA928D065920}"/>
                    </a:ext>
                  </a:extLst>
                </p14:cNvPr>
                <p14:cNvContentPartPr/>
                <p14:nvPr/>
              </p14:nvContentPartPr>
              <p14:xfrm>
                <a:off x="11291330" y="2587436"/>
                <a:ext cx="66600" cy="28584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66E8242-3FB5-4967-114F-CA928D06592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273690" y="2569436"/>
                  <a:ext cx="10224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5511B3BD-746D-5B5F-F7A4-4514D84E170D}"/>
                    </a:ext>
                  </a:extLst>
                </p14:cNvPr>
                <p14:cNvContentPartPr/>
                <p14:nvPr/>
              </p14:nvContentPartPr>
              <p14:xfrm>
                <a:off x="11459450" y="2485196"/>
                <a:ext cx="27000" cy="1411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5511B3BD-746D-5B5F-F7A4-4514D84E170D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441810" y="2467196"/>
                  <a:ext cx="626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F6A25D95-6B8C-44A9-1DE7-82AB7C877F9D}"/>
                    </a:ext>
                  </a:extLst>
                </p14:cNvPr>
                <p14:cNvContentPartPr/>
                <p14:nvPr/>
              </p14:nvContentPartPr>
              <p14:xfrm>
                <a:off x="11451890" y="2447036"/>
                <a:ext cx="123480" cy="29808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F6A25D95-6B8C-44A9-1DE7-82AB7C877F9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1433890" y="2429036"/>
                  <a:ext cx="1591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5EAA313-ECF5-EA1F-12C0-F9749F655C88}"/>
                    </a:ext>
                  </a:extLst>
                </p14:cNvPr>
                <p14:cNvContentPartPr/>
                <p14:nvPr/>
              </p14:nvContentPartPr>
              <p14:xfrm>
                <a:off x="11636210" y="2421836"/>
                <a:ext cx="127440" cy="2282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5EAA313-ECF5-EA1F-12C0-F9749F655C8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1618570" y="2403836"/>
                  <a:ext cx="1630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EAC1E8B-E4A8-6B4C-6A46-F9A10B7A757A}"/>
                    </a:ext>
                  </a:extLst>
                </p14:cNvPr>
                <p14:cNvContentPartPr/>
                <p14:nvPr/>
              </p14:nvContentPartPr>
              <p14:xfrm>
                <a:off x="11894330" y="2318156"/>
                <a:ext cx="244800" cy="369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EAC1E8B-E4A8-6B4C-6A46-F9A10B7A757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1876690" y="2300156"/>
                  <a:ext cx="28044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BE6B2623-4589-2A2F-6E9F-20958DFE9CE5}"/>
                    </a:ext>
                  </a:extLst>
                </p14:cNvPr>
                <p14:cNvContentPartPr/>
                <p14:nvPr/>
              </p14:nvContentPartPr>
              <p14:xfrm>
                <a:off x="11545850" y="2805596"/>
                <a:ext cx="123480" cy="1461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BE6B2623-4589-2A2F-6E9F-20958DFE9CE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528210" y="2787596"/>
                  <a:ext cx="1591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D10BF2B0-B6C5-A841-F96B-9A58195761AA}"/>
                    </a:ext>
                  </a:extLst>
                </p14:cNvPr>
                <p14:cNvContentPartPr/>
                <p14:nvPr/>
              </p14:nvContentPartPr>
              <p14:xfrm>
                <a:off x="11688410" y="2797316"/>
                <a:ext cx="133920" cy="9504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D10BF2B0-B6C5-A841-F96B-9A58195761A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1670410" y="2779676"/>
                  <a:ext cx="1695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23CD3293-116E-25F1-436E-0CBBB46B0D02}"/>
                    </a:ext>
                  </a:extLst>
                </p14:cNvPr>
                <p14:cNvContentPartPr/>
                <p14:nvPr/>
              </p14:nvContentPartPr>
              <p14:xfrm>
                <a:off x="11813690" y="2710196"/>
                <a:ext cx="167760" cy="207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23CD3293-116E-25F1-436E-0CBBB46B0D0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796050" y="2692556"/>
                  <a:ext cx="2034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FA0B2C8C-EE3F-9608-C13C-0DB9AEDA129D}"/>
                    </a:ext>
                  </a:extLst>
                </p14:cNvPr>
                <p14:cNvContentPartPr/>
                <p14:nvPr/>
              </p14:nvContentPartPr>
              <p14:xfrm>
                <a:off x="11248490" y="2957876"/>
                <a:ext cx="485640" cy="4708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FA0B2C8C-EE3F-9608-C13C-0DB9AEDA129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30850" y="2939876"/>
                  <a:ext cx="521280" cy="50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86D2BCFF-853D-4A59-8063-4573BC7D816A}"/>
                    </a:ext>
                  </a:extLst>
                </p14:cNvPr>
                <p14:cNvContentPartPr/>
                <p14:nvPr/>
              </p14:nvContentPartPr>
              <p14:xfrm>
                <a:off x="11052290" y="3478076"/>
                <a:ext cx="327960" cy="5421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86D2BCFF-853D-4A59-8063-4573BC7D816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034650" y="3460436"/>
                  <a:ext cx="36360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650442E-ACA5-E0D9-71C7-EA6B479DCDB7}"/>
                    </a:ext>
                  </a:extLst>
                </p14:cNvPr>
                <p14:cNvContentPartPr/>
                <p14:nvPr/>
              </p14:nvContentPartPr>
              <p14:xfrm>
                <a:off x="10852850" y="3944636"/>
                <a:ext cx="73440" cy="3366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650442E-ACA5-E0D9-71C7-EA6B479DCDB7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835210" y="3926996"/>
                  <a:ext cx="1090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9421FFF-552C-B8B3-457D-0AE4A75D7B7C}"/>
                    </a:ext>
                  </a:extLst>
                </p14:cNvPr>
                <p14:cNvContentPartPr/>
                <p14:nvPr/>
              </p14:nvContentPartPr>
              <p14:xfrm>
                <a:off x="10933130" y="4094396"/>
                <a:ext cx="127440" cy="20052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9421FFF-552C-B8B3-457D-0AE4A75D7B7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915130" y="4076756"/>
                  <a:ext cx="163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C083AC1C-7AAF-A972-77D5-A95472AD83BA}"/>
                    </a:ext>
                  </a:extLst>
                </p14:cNvPr>
                <p14:cNvContentPartPr/>
                <p14:nvPr/>
              </p14:nvContentPartPr>
              <p14:xfrm>
                <a:off x="11129330" y="3946796"/>
                <a:ext cx="184680" cy="38448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C083AC1C-7AAF-A972-77D5-A95472AD83B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11690" y="3929156"/>
                  <a:ext cx="22032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17BB0CD5-1D6B-BCB3-5532-3FCA91DADA57}"/>
                    </a:ext>
                  </a:extLst>
                </p14:cNvPr>
                <p14:cNvContentPartPr/>
                <p14:nvPr/>
              </p14:nvContentPartPr>
              <p14:xfrm>
                <a:off x="11249210" y="3996836"/>
                <a:ext cx="245520" cy="29448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17BB0CD5-1D6B-BCB3-5532-3FCA91DADA5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1231210" y="3978836"/>
                  <a:ext cx="281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DC67BC40-474A-DCB7-F4A1-77401E0EFA9E}"/>
                    </a:ext>
                  </a:extLst>
                </p14:cNvPr>
                <p14:cNvContentPartPr/>
                <p14:nvPr/>
              </p14:nvContentPartPr>
              <p14:xfrm>
                <a:off x="11673290" y="3468716"/>
                <a:ext cx="147960" cy="6418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DC67BC40-474A-DCB7-F4A1-77401E0EFA9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1655290" y="3450716"/>
                  <a:ext cx="183600" cy="67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13E7820-2B1F-2F30-7AB7-5E7C135C399F}"/>
                    </a:ext>
                  </a:extLst>
                </p14:cNvPr>
                <p14:cNvContentPartPr/>
                <p14:nvPr/>
              </p14:nvContentPartPr>
              <p14:xfrm>
                <a:off x="11670770" y="4358996"/>
                <a:ext cx="143280" cy="1422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13E7820-2B1F-2F30-7AB7-5E7C135C399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652770" y="4341356"/>
                  <a:ext cx="1789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4A86A09-4EA3-3924-1F09-FA6E37B13A27}"/>
                    </a:ext>
                  </a:extLst>
                </p14:cNvPr>
                <p14:cNvContentPartPr/>
                <p14:nvPr/>
              </p14:nvContentPartPr>
              <p14:xfrm>
                <a:off x="11899730" y="4261796"/>
                <a:ext cx="192600" cy="3740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4A86A09-4EA3-3924-1F09-FA6E37B13A2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881730" y="4243796"/>
                  <a:ext cx="22824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B37E2E67-FF53-7EBD-A04B-694DB8422821}"/>
                    </a:ext>
                  </a:extLst>
                </p14:cNvPr>
                <p14:cNvContentPartPr/>
                <p14:nvPr/>
              </p14:nvContentPartPr>
              <p14:xfrm>
                <a:off x="11298530" y="3030236"/>
                <a:ext cx="136080" cy="14220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B37E2E67-FF53-7EBD-A04B-694DB842282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1280890" y="3012236"/>
                  <a:ext cx="1717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A8043065-4508-BBD8-F782-BA68D5F09E84}"/>
                    </a:ext>
                  </a:extLst>
                </p14:cNvPr>
                <p14:cNvContentPartPr/>
                <p14:nvPr/>
              </p14:nvContentPartPr>
              <p14:xfrm>
                <a:off x="11252450" y="3019796"/>
                <a:ext cx="241560" cy="2048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A8043065-4508-BBD8-F782-BA68D5F09E8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234810" y="3001796"/>
                  <a:ext cx="2772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00DF62BB-E57B-936C-2E04-96B2FFDF56BA}"/>
                    </a:ext>
                  </a:extLst>
                </p14:cNvPr>
                <p14:cNvContentPartPr/>
                <p14:nvPr/>
              </p14:nvContentPartPr>
              <p14:xfrm>
                <a:off x="11299970" y="3089276"/>
                <a:ext cx="220320" cy="21564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00DF62BB-E57B-936C-2E04-96B2FFDF56B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281970" y="3071276"/>
                  <a:ext cx="2559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A9EF2CCF-29E4-176B-E045-10ADEB3967F4}"/>
                    </a:ext>
                  </a:extLst>
                </p14:cNvPr>
                <p14:cNvContentPartPr/>
                <p14:nvPr/>
              </p14:nvContentPartPr>
              <p14:xfrm>
                <a:off x="11403290" y="3100436"/>
                <a:ext cx="203400" cy="2152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A9EF2CCF-29E4-176B-E045-10ADEB3967F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385650" y="3082796"/>
                  <a:ext cx="23904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17E1B4A5-C092-18E3-3D09-F43FE780A280}"/>
                    </a:ext>
                  </a:extLst>
                </p14:cNvPr>
                <p14:cNvContentPartPr/>
                <p14:nvPr/>
              </p14:nvContentPartPr>
              <p14:xfrm>
                <a:off x="11457650" y="3145436"/>
                <a:ext cx="247320" cy="214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17E1B4A5-C092-18E3-3D09-F43FE780A28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440010" y="3127796"/>
                  <a:ext cx="2829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96CE6F7D-386A-64A7-1463-FB4259A22DA9}"/>
                    </a:ext>
                  </a:extLst>
                </p14:cNvPr>
                <p14:cNvContentPartPr/>
                <p14:nvPr/>
              </p14:nvContentPartPr>
              <p14:xfrm>
                <a:off x="11575730" y="3223556"/>
                <a:ext cx="181440" cy="230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96CE6F7D-386A-64A7-1463-FB4259A22D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557730" y="3205556"/>
                  <a:ext cx="217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11688674-0962-3705-54A0-0CD501146780}"/>
                    </a:ext>
                  </a:extLst>
                </p14:cNvPr>
                <p14:cNvContentPartPr/>
                <p14:nvPr/>
              </p14:nvContentPartPr>
              <p14:xfrm>
                <a:off x="8559290" y="3946076"/>
                <a:ext cx="925200" cy="129240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11688674-0962-3705-54A0-0CD50114678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541290" y="3928076"/>
                  <a:ext cx="960840" cy="13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62560890-07A8-E313-8EF7-C9213097043B}"/>
                    </a:ext>
                  </a:extLst>
                </p14:cNvPr>
                <p14:cNvContentPartPr/>
                <p14:nvPr/>
              </p14:nvContentPartPr>
              <p14:xfrm>
                <a:off x="9597530" y="4393916"/>
                <a:ext cx="102240" cy="844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62560890-07A8-E313-8EF7-C9213097043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579890" y="4376276"/>
                  <a:ext cx="13788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12CDCBF3-0010-35B0-2022-D9DCEFB7342A}"/>
                    </a:ext>
                  </a:extLst>
                </p14:cNvPr>
                <p14:cNvContentPartPr/>
                <p14:nvPr/>
              </p14:nvContentPartPr>
              <p14:xfrm>
                <a:off x="9804890" y="4314356"/>
                <a:ext cx="325800" cy="13356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12CDCBF3-0010-35B0-2022-D9DCEFB7342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786890" y="4296716"/>
                  <a:ext cx="3614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22A1FEC0-9FF1-EC7C-7529-AE6BED12C1A9}"/>
                    </a:ext>
                  </a:extLst>
                </p14:cNvPr>
                <p14:cNvContentPartPr/>
                <p14:nvPr/>
              </p14:nvContentPartPr>
              <p14:xfrm>
                <a:off x="10046450" y="4277276"/>
                <a:ext cx="409680" cy="8092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22A1FEC0-9FF1-EC7C-7529-AE6BED12C1A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28450" y="4259636"/>
                  <a:ext cx="44532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5463E687-5D15-70F5-6532-94D03B425068}"/>
                    </a:ext>
                  </a:extLst>
                </p14:cNvPr>
                <p14:cNvContentPartPr/>
                <p14:nvPr/>
              </p14:nvContentPartPr>
              <p14:xfrm>
                <a:off x="10626050" y="3905036"/>
                <a:ext cx="310680" cy="93996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5463E687-5D15-70F5-6532-94D03B425068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608410" y="3887036"/>
                  <a:ext cx="346320" cy="9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9552D10C-BA68-A476-2368-B9B7B748F102}"/>
                    </a:ext>
                  </a:extLst>
                </p14:cNvPr>
                <p14:cNvContentPartPr/>
                <p14:nvPr/>
              </p14:nvContentPartPr>
              <p14:xfrm>
                <a:off x="11175410" y="4176836"/>
                <a:ext cx="180000" cy="5763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9552D10C-BA68-A476-2368-B9B7B748F10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157770" y="4159196"/>
                  <a:ext cx="21564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26AC5D6A-0920-DCC1-931A-E462C32EB671}"/>
                    </a:ext>
                  </a:extLst>
                </p14:cNvPr>
                <p14:cNvContentPartPr/>
                <p14:nvPr/>
              </p14:nvContentPartPr>
              <p14:xfrm>
                <a:off x="11373050" y="4392476"/>
                <a:ext cx="166320" cy="72936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26AC5D6A-0920-DCC1-931A-E462C32EB67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355050" y="4374836"/>
                  <a:ext cx="201960" cy="76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83FD282D-BC80-D685-8A77-0A72B15C820D}"/>
                    </a:ext>
                  </a:extLst>
                </p14:cNvPr>
                <p14:cNvContentPartPr/>
                <p14:nvPr/>
              </p14:nvContentPartPr>
              <p14:xfrm>
                <a:off x="11128250" y="4257476"/>
                <a:ext cx="1054080" cy="889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83FD282D-BC80-D685-8A77-0A72B15C820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110610" y="4239476"/>
                  <a:ext cx="108972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1CFDD29-A7EB-98EB-1C26-D3A09A30C792}"/>
                    </a:ext>
                  </a:extLst>
                </p14:cNvPr>
                <p14:cNvContentPartPr/>
                <p14:nvPr/>
              </p14:nvContentPartPr>
              <p14:xfrm>
                <a:off x="8420690" y="4951196"/>
                <a:ext cx="26280" cy="20520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1CFDD29-A7EB-98EB-1C26-D3A09A30C792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402690" y="4933556"/>
                  <a:ext cx="619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551B499-56E5-CE64-EC8D-801D8423684D}"/>
                    </a:ext>
                  </a:extLst>
                </p14:cNvPr>
                <p14:cNvContentPartPr/>
                <p14:nvPr/>
              </p14:nvContentPartPr>
              <p14:xfrm>
                <a:off x="8650010" y="4469156"/>
                <a:ext cx="483840" cy="71568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551B499-56E5-CE64-EC8D-801D8423684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632010" y="4451516"/>
                  <a:ext cx="519480" cy="7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BF663612-DF75-7E6C-8A69-729B2D4A216E}"/>
                    </a:ext>
                  </a:extLst>
                </p14:cNvPr>
                <p14:cNvContentPartPr/>
                <p14:nvPr/>
              </p14:nvContentPartPr>
              <p14:xfrm>
                <a:off x="8817050" y="4338116"/>
                <a:ext cx="452160" cy="51876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BF663612-DF75-7E6C-8A69-729B2D4A216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799410" y="4320476"/>
                  <a:ext cx="487800" cy="55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A39D8591-1C80-7CC7-FAC8-0D2A75F5D175}"/>
                    </a:ext>
                  </a:extLst>
                </p14:cNvPr>
                <p14:cNvContentPartPr/>
                <p14:nvPr/>
              </p14:nvContentPartPr>
              <p14:xfrm>
                <a:off x="8497010" y="4810436"/>
                <a:ext cx="447120" cy="68292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A39D8591-1C80-7CC7-FAC8-0D2A75F5D17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79370" y="4792796"/>
                  <a:ext cx="48276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B5DAE0CD-BCD8-7A3F-E9D7-7B0C12034EE4}"/>
                    </a:ext>
                  </a:extLst>
                </p14:cNvPr>
                <p14:cNvContentPartPr/>
                <p14:nvPr/>
              </p14:nvContentPartPr>
              <p14:xfrm>
                <a:off x="8884730" y="4822676"/>
                <a:ext cx="491760" cy="73440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B5DAE0CD-BCD8-7A3F-E9D7-7B0C12034E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866730" y="4805036"/>
                  <a:ext cx="52740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92079C76-F6CE-1921-3627-D33AA29A7662}"/>
                    </a:ext>
                  </a:extLst>
                </p14:cNvPr>
                <p14:cNvContentPartPr/>
                <p14:nvPr/>
              </p14:nvContentPartPr>
              <p14:xfrm>
                <a:off x="9447050" y="4938956"/>
                <a:ext cx="686160" cy="70920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92079C76-F6CE-1921-3627-D33AA29A766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29050" y="4920956"/>
                  <a:ext cx="72180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D5807711-BFFC-451F-44A2-FE37F00CE7A0}"/>
                    </a:ext>
                  </a:extLst>
                </p14:cNvPr>
                <p14:cNvContentPartPr/>
                <p14:nvPr/>
              </p14:nvContentPartPr>
              <p14:xfrm>
                <a:off x="10357130" y="5159996"/>
                <a:ext cx="728280" cy="61344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D5807711-BFFC-451F-44A2-FE37F00CE7A0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339490" y="5142356"/>
                  <a:ext cx="763920" cy="64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D83CBDDB-2076-7F8C-F03A-19C95A6D9794}"/>
                    </a:ext>
                  </a:extLst>
                </p14:cNvPr>
                <p14:cNvContentPartPr/>
                <p14:nvPr/>
              </p14:nvContentPartPr>
              <p14:xfrm>
                <a:off x="10721810" y="5379956"/>
                <a:ext cx="407520" cy="38664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D83CBDDB-2076-7F8C-F03A-19C95A6D979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03810" y="5362316"/>
                  <a:ext cx="4431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EB3C9FAC-F59E-9949-1CC8-3C53DD895A64}"/>
                    </a:ext>
                  </a:extLst>
                </p14:cNvPr>
                <p14:cNvContentPartPr/>
                <p14:nvPr/>
              </p14:nvContentPartPr>
              <p14:xfrm>
                <a:off x="11040410" y="5330276"/>
                <a:ext cx="672840" cy="91224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EB3C9FAC-F59E-9949-1CC8-3C53DD895A6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022770" y="5312636"/>
                  <a:ext cx="708480" cy="947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8199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500">
            <a:extLst>
              <a:ext uri="{FF2B5EF4-FFF2-40B4-BE49-F238E27FC236}">
                <a16:creationId xmlns:a16="http://schemas.microsoft.com/office/drawing/2014/main" id="{59B875B8-C1E7-DA39-16FD-5C21C9690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2711"/>
          </a:xfrm>
        </p:spPr>
        <p:txBody>
          <a:bodyPr/>
          <a:lstStyle/>
          <a:p>
            <a:r>
              <a:rPr lang="en-US" dirty="0"/>
              <a:t>Create a Binary Tree from Scratch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02" name="Ink 501">
                <a:extLst>
                  <a:ext uri="{FF2B5EF4-FFF2-40B4-BE49-F238E27FC236}">
                    <a16:creationId xmlns:a16="http://schemas.microsoft.com/office/drawing/2014/main" id="{5614FF83-E907-C737-99F9-064925FD5FA4}"/>
                  </a:ext>
                </a:extLst>
              </p14:cNvPr>
              <p14:cNvContentPartPr/>
              <p14:nvPr/>
            </p14:nvContentPartPr>
            <p14:xfrm>
              <a:off x="861050" y="1925756"/>
              <a:ext cx="2520" cy="483480"/>
            </p14:xfrm>
          </p:contentPart>
        </mc:Choice>
        <mc:Fallback xmlns="">
          <p:pic>
            <p:nvPicPr>
              <p:cNvPr id="502" name="Ink 501">
                <a:extLst>
                  <a:ext uri="{FF2B5EF4-FFF2-40B4-BE49-F238E27FC236}">
                    <a16:creationId xmlns:a16="http://schemas.microsoft.com/office/drawing/2014/main" id="{5614FF83-E907-C737-99F9-064925FD5F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3410" y="1907756"/>
                <a:ext cx="381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3" name="Ink 502">
                <a:extLst>
                  <a:ext uri="{FF2B5EF4-FFF2-40B4-BE49-F238E27FC236}">
                    <a16:creationId xmlns:a16="http://schemas.microsoft.com/office/drawing/2014/main" id="{F048DE7F-E187-9539-986E-AA58B1045056}"/>
                  </a:ext>
                </a:extLst>
              </p14:cNvPr>
              <p14:cNvContentPartPr/>
              <p14:nvPr/>
            </p14:nvContentPartPr>
            <p14:xfrm>
              <a:off x="611570" y="1886516"/>
              <a:ext cx="511200" cy="233640"/>
            </p14:xfrm>
          </p:contentPart>
        </mc:Choice>
        <mc:Fallback xmlns="">
          <p:pic>
            <p:nvPicPr>
              <p:cNvPr id="503" name="Ink 502">
                <a:extLst>
                  <a:ext uri="{FF2B5EF4-FFF2-40B4-BE49-F238E27FC236}">
                    <a16:creationId xmlns:a16="http://schemas.microsoft.com/office/drawing/2014/main" id="{F048DE7F-E187-9539-986E-AA58B10450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930" y="1868516"/>
                <a:ext cx="5468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04" name="Ink 503">
                <a:extLst>
                  <a:ext uri="{FF2B5EF4-FFF2-40B4-BE49-F238E27FC236}">
                    <a16:creationId xmlns:a16="http://schemas.microsoft.com/office/drawing/2014/main" id="{E52EA2B9-143C-360E-B283-5AD9BC6B8BED}"/>
                  </a:ext>
                </a:extLst>
              </p14:cNvPr>
              <p14:cNvContentPartPr/>
              <p14:nvPr/>
            </p14:nvContentPartPr>
            <p14:xfrm>
              <a:off x="1082810" y="2115836"/>
              <a:ext cx="438840" cy="217080"/>
            </p14:xfrm>
          </p:contentPart>
        </mc:Choice>
        <mc:Fallback xmlns="">
          <p:pic>
            <p:nvPicPr>
              <p:cNvPr id="504" name="Ink 503">
                <a:extLst>
                  <a:ext uri="{FF2B5EF4-FFF2-40B4-BE49-F238E27FC236}">
                    <a16:creationId xmlns:a16="http://schemas.microsoft.com/office/drawing/2014/main" id="{E52EA2B9-143C-360E-B283-5AD9BC6B8B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5170" y="2098196"/>
                <a:ext cx="4744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5" name="Ink 504">
                <a:extLst>
                  <a:ext uri="{FF2B5EF4-FFF2-40B4-BE49-F238E27FC236}">
                    <a16:creationId xmlns:a16="http://schemas.microsoft.com/office/drawing/2014/main" id="{5868E774-60F8-FABC-D6BC-665261F49A6C}"/>
                  </a:ext>
                </a:extLst>
              </p14:cNvPr>
              <p14:cNvContentPartPr/>
              <p14:nvPr/>
            </p14:nvContentPartPr>
            <p14:xfrm>
              <a:off x="1607330" y="2136716"/>
              <a:ext cx="146160" cy="176400"/>
            </p14:xfrm>
          </p:contentPart>
        </mc:Choice>
        <mc:Fallback xmlns="">
          <p:pic>
            <p:nvPicPr>
              <p:cNvPr id="505" name="Ink 504">
                <a:extLst>
                  <a:ext uri="{FF2B5EF4-FFF2-40B4-BE49-F238E27FC236}">
                    <a16:creationId xmlns:a16="http://schemas.microsoft.com/office/drawing/2014/main" id="{5868E774-60F8-FABC-D6BC-665261F49A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9330" y="2118716"/>
                <a:ext cx="181800" cy="21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9" name="Group 518">
            <a:extLst>
              <a:ext uri="{FF2B5EF4-FFF2-40B4-BE49-F238E27FC236}">
                <a16:creationId xmlns:a16="http://schemas.microsoft.com/office/drawing/2014/main" id="{C996A13F-708A-F438-4A2C-B3D9286B2E90}"/>
              </a:ext>
            </a:extLst>
          </p:cNvPr>
          <p:cNvGrpSpPr/>
          <p:nvPr/>
        </p:nvGrpSpPr>
        <p:grpSpPr>
          <a:xfrm>
            <a:off x="2026370" y="1876796"/>
            <a:ext cx="2783520" cy="480600"/>
            <a:chOff x="2026370" y="1876796"/>
            <a:chExt cx="2783520" cy="48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F681A88B-C879-26F1-D0BE-B6792E9D541C}"/>
                    </a:ext>
                  </a:extLst>
                </p14:cNvPr>
                <p14:cNvContentPartPr/>
                <p14:nvPr/>
              </p14:nvContentPartPr>
              <p14:xfrm>
                <a:off x="2026370" y="2062916"/>
                <a:ext cx="454320" cy="22212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F681A88B-C879-26F1-D0BE-B6792E9D541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8370" y="2044916"/>
                  <a:ext cx="4899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599EAD5C-2D32-BB12-AD34-3000F6355F1B}"/>
                    </a:ext>
                  </a:extLst>
                </p14:cNvPr>
                <p14:cNvContentPartPr/>
                <p14:nvPr/>
              </p14:nvContentPartPr>
              <p14:xfrm>
                <a:off x="2663930" y="1944116"/>
                <a:ext cx="274320" cy="54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599EAD5C-2D32-BB12-AD34-3000F6355F1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46290" y="1926116"/>
                  <a:ext cx="3099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8F4F82BE-9F95-5A61-A176-449365B52C14}"/>
                    </a:ext>
                  </a:extLst>
                </p14:cNvPr>
                <p14:cNvContentPartPr/>
                <p14:nvPr/>
              </p14:nvContentPartPr>
              <p14:xfrm>
                <a:off x="2707850" y="1876796"/>
                <a:ext cx="690120" cy="4024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8F4F82BE-9F95-5A61-A176-449365B52C1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690210" y="1859156"/>
                  <a:ext cx="725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66E8676B-1081-3F41-7D7E-CF1629727EB4}"/>
                    </a:ext>
                  </a:extLst>
                </p14:cNvPr>
                <p14:cNvContentPartPr/>
                <p14:nvPr/>
              </p14:nvContentPartPr>
              <p14:xfrm>
                <a:off x="3562490" y="1992356"/>
                <a:ext cx="126720" cy="3081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66E8676B-1081-3F41-7D7E-CF1629727E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44490" y="1974716"/>
                  <a:ext cx="1623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A25F4AAA-7482-59D7-EE9B-CF284676894A}"/>
                    </a:ext>
                  </a:extLst>
                </p14:cNvPr>
                <p14:cNvContentPartPr/>
                <p14:nvPr/>
              </p14:nvContentPartPr>
              <p14:xfrm>
                <a:off x="3711890" y="2114396"/>
                <a:ext cx="291600" cy="1947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A25F4AAA-7482-59D7-EE9B-CF284676894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94250" y="2096396"/>
                  <a:ext cx="3272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C1D15001-0561-E324-CD1A-90D8C4E9B956}"/>
                    </a:ext>
                  </a:extLst>
                </p14:cNvPr>
                <p14:cNvContentPartPr/>
                <p14:nvPr/>
              </p14:nvContentPartPr>
              <p14:xfrm>
                <a:off x="4051010" y="1911716"/>
                <a:ext cx="34560" cy="41148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C1D15001-0561-E324-CD1A-90D8C4E9B95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33010" y="1894076"/>
                  <a:ext cx="7020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B589F63F-2611-8F77-8856-B44AC1505A21}"/>
                    </a:ext>
                  </a:extLst>
                </p14:cNvPr>
                <p14:cNvContentPartPr/>
                <p14:nvPr/>
              </p14:nvContentPartPr>
              <p14:xfrm>
                <a:off x="4107890" y="1939076"/>
                <a:ext cx="702000" cy="41832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B589F63F-2611-8F77-8856-B44AC1505A2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090250" y="1921436"/>
                  <a:ext cx="737640" cy="45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5F512F45-FB42-E9C5-15FC-F6BA6244CFDE}"/>
              </a:ext>
            </a:extLst>
          </p:cNvPr>
          <p:cNvGrpSpPr/>
          <p:nvPr/>
        </p:nvGrpSpPr>
        <p:grpSpPr>
          <a:xfrm>
            <a:off x="5090690" y="1952756"/>
            <a:ext cx="1174320" cy="560160"/>
            <a:chOff x="5090690" y="1952756"/>
            <a:chExt cx="117432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F1BE9EE-E7C2-5489-C06F-856A872029E2}"/>
                    </a:ext>
                  </a:extLst>
                </p14:cNvPr>
                <p14:cNvContentPartPr/>
                <p14:nvPr/>
              </p14:nvContentPartPr>
              <p14:xfrm>
                <a:off x="5090690" y="1952756"/>
                <a:ext cx="267480" cy="4572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F1BE9EE-E7C2-5489-C06F-856A872029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72690" y="1934756"/>
                  <a:ext cx="3031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41A80A61-8C94-645F-A97C-179D64362E73}"/>
                    </a:ext>
                  </a:extLst>
                </p14:cNvPr>
                <p14:cNvContentPartPr/>
                <p14:nvPr/>
              </p14:nvContentPartPr>
              <p14:xfrm>
                <a:off x="5400650" y="2101076"/>
                <a:ext cx="173880" cy="3913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41A80A61-8C94-645F-A97C-179D64362E7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82650" y="2083076"/>
                  <a:ext cx="20952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5DE5969C-8304-9F3F-13CD-78DB9D7D4DE2}"/>
                    </a:ext>
                  </a:extLst>
                </p14:cNvPr>
                <p14:cNvContentPartPr/>
                <p14:nvPr/>
              </p14:nvContentPartPr>
              <p14:xfrm>
                <a:off x="5737970" y="2051396"/>
                <a:ext cx="50040" cy="46152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5DE5969C-8304-9F3F-13CD-78DB9D7D4D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719970" y="2033756"/>
                  <a:ext cx="856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CD3A9EF-2F50-46E5-C57C-B6825D2EC42F}"/>
                    </a:ext>
                  </a:extLst>
                </p14:cNvPr>
                <p14:cNvContentPartPr/>
                <p14:nvPr/>
              </p14:nvContentPartPr>
              <p14:xfrm>
                <a:off x="5733290" y="2279276"/>
                <a:ext cx="531720" cy="1062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CD3A9EF-2F50-46E5-C57C-B6825D2EC42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5650" y="2261636"/>
                  <a:ext cx="567360" cy="14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0" name="Group 599">
            <a:extLst>
              <a:ext uri="{FF2B5EF4-FFF2-40B4-BE49-F238E27FC236}">
                <a16:creationId xmlns:a16="http://schemas.microsoft.com/office/drawing/2014/main" id="{AC00FD1A-61AF-E3EA-55B0-56604407155D}"/>
              </a:ext>
            </a:extLst>
          </p:cNvPr>
          <p:cNvGrpSpPr/>
          <p:nvPr/>
        </p:nvGrpSpPr>
        <p:grpSpPr>
          <a:xfrm>
            <a:off x="7163210" y="1562876"/>
            <a:ext cx="770040" cy="548280"/>
            <a:chOff x="7163210" y="1562876"/>
            <a:chExt cx="770040" cy="54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15120A37-79F6-8D9E-0735-A7504396E402}"/>
                    </a:ext>
                  </a:extLst>
                </p14:cNvPr>
                <p14:cNvContentPartPr/>
                <p14:nvPr/>
              </p14:nvContentPartPr>
              <p14:xfrm>
                <a:off x="7163210" y="1673036"/>
                <a:ext cx="178560" cy="25632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15120A37-79F6-8D9E-0735-A7504396E40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45570" y="1655396"/>
                  <a:ext cx="214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D2EBF0FE-8935-FE03-64CF-C79EB4F1DC9C}"/>
                    </a:ext>
                  </a:extLst>
                </p14:cNvPr>
                <p14:cNvContentPartPr/>
                <p14:nvPr/>
              </p14:nvContentPartPr>
              <p14:xfrm>
                <a:off x="7438970" y="1782116"/>
                <a:ext cx="172800" cy="14652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D2EBF0FE-8935-FE03-64CF-C79EB4F1DC9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421330" y="1764476"/>
                  <a:ext cx="208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134354F8-CF94-F5F8-FA00-DE36B3F03B74}"/>
                    </a:ext>
                  </a:extLst>
                </p14:cNvPr>
                <p14:cNvContentPartPr/>
                <p14:nvPr/>
              </p14:nvContentPartPr>
              <p14:xfrm>
                <a:off x="7759010" y="1562876"/>
                <a:ext cx="104400" cy="54828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134354F8-CF94-F5F8-FA00-DE36B3F03B7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41370" y="1544876"/>
                  <a:ext cx="140040" cy="58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089E93E-1D1D-76B2-96DA-309E1020A809}"/>
                    </a:ext>
                  </a:extLst>
                </p14:cNvPr>
                <p14:cNvContentPartPr/>
                <p14:nvPr/>
              </p14:nvContentPartPr>
              <p14:xfrm>
                <a:off x="7711850" y="1907036"/>
                <a:ext cx="221400" cy="684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089E93E-1D1D-76B2-96DA-309E1020A8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694210" y="1889036"/>
                  <a:ext cx="257040" cy="4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8" name="Group 607">
            <a:extLst>
              <a:ext uri="{FF2B5EF4-FFF2-40B4-BE49-F238E27FC236}">
                <a16:creationId xmlns:a16="http://schemas.microsoft.com/office/drawing/2014/main" id="{B4534476-0D42-69EF-552E-EFD582610506}"/>
              </a:ext>
            </a:extLst>
          </p:cNvPr>
          <p:cNvGrpSpPr/>
          <p:nvPr/>
        </p:nvGrpSpPr>
        <p:grpSpPr>
          <a:xfrm>
            <a:off x="8264450" y="1480436"/>
            <a:ext cx="2025000" cy="797040"/>
            <a:chOff x="8264450" y="1480436"/>
            <a:chExt cx="2025000" cy="79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B24BD722-2CE5-5F1A-CCCA-EAFEB4242D6C}"/>
                    </a:ext>
                  </a:extLst>
                </p14:cNvPr>
                <p14:cNvContentPartPr/>
                <p14:nvPr/>
              </p14:nvContentPartPr>
              <p14:xfrm>
                <a:off x="8308730" y="1713356"/>
                <a:ext cx="146160" cy="22536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B24BD722-2CE5-5F1A-CCCA-EAFEB4242D6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291090" y="1695716"/>
                  <a:ext cx="18180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00232D8D-AF95-0C21-B5CC-3FFFE1F810F0}"/>
                    </a:ext>
                  </a:extLst>
                </p14:cNvPr>
                <p14:cNvContentPartPr/>
                <p14:nvPr/>
              </p14:nvContentPartPr>
              <p14:xfrm>
                <a:off x="8264450" y="1749356"/>
                <a:ext cx="391320" cy="12564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00232D8D-AF95-0C21-B5CC-3FFFE1F810F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46450" y="1731716"/>
                  <a:ext cx="4269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EC2B2B30-B16B-94A2-1484-124754729972}"/>
                    </a:ext>
                  </a:extLst>
                </p14:cNvPr>
                <p14:cNvContentPartPr/>
                <p14:nvPr/>
              </p14:nvContentPartPr>
              <p14:xfrm>
                <a:off x="8583050" y="1890116"/>
                <a:ext cx="34200" cy="27684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EC2B2B30-B16B-94A2-1484-12475472997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565410" y="1872476"/>
                  <a:ext cx="69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6F49EFEA-79B4-7700-86EF-04DA263053D2}"/>
                    </a:ext>
                  </a:extLst>
                </p14:cNvPr>
                <p14:cNvContentPartPr/>
                <p14:nvPr/>
              </p14:nvContentPartPr>
              <p14:xfrm>
                <a:off x="8725250" y="1731716"/>
                <a:ext cx="229320" cy="20052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6F49EFEA-79B4-7700-86EF-04DA263053D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07250" y="1714076"/>
                  <a:ext cx="264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98" name="Ink 597">
                  <a:extLst>
                    <a:ext uri="{FF2B5EF4-FFF2-40B4-BE49-F238E27FC236}">
                      <a16:creationId xmlns:a16="http://schemas.microsoft.com/office/drawing/2014/main" id="{AE13F33A-2F0F-687F-B148-6F2EE2C81838}"/>
                    </a:ext>
                  </a:extLst>
                </p14:cNvPr>
                <p14:cNvContentPartPr/>
                <p14:nvPr/>
              </p14:nvContentPartPr>
              <p14:xfrm>
                <a:off x="9108650" y="1480436"/>
                <a:ext cx="355320" cy="797040"/>
              </p14:xfrm>
            </p:contentPart>
          </mc:Choice>
          <mc:Fallback xmlns="">
            <p:pic>
              <p:nvPicPr>
                <p:cNvPr id="598" name="Ink 597">
                  <a:extLst>
                    <a:ext uri="{FF2B5EF4-FFF2-40B4-BE49-F238E27FC236}">
                      <a16:creationId xmlns:a16="http://schemas.microsoft.com/office/drawing/2014/main" id="{AE13F33A-2F0F-687F-B148-6F2EE2C8183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90650" y="1462796"/>
                  <a:ext cx="390960" cy="83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1" name="Ink 600">
                  <a:extLst>
                    <a:ext uri="{FF2B5EF4-FFF2-40B4-BE49-F238E27FC236}">
                      <a16:creationId xmlns:a16="http://schemas.microsoft.com/office/drawing/2014/main" id="{31C7B274-3EBC-B3DE-4E91-278D5DCD2156}"/>
                    </a:ext>
                  </a:extLst>
                </p14:cNvPr>
                <p14:cNvContentPartPr/>
                <p14:nvPr/>
              </p14:nvContentPartPr>
              <p14:xfrm>
                <a:off x="9400250" y="1835396"/>
                <a:ext cx="52560" cy="182520"/>
              </p14:xfrm>
            </p:contentPart>
          </mc:Choice>
          <mc:Fallback xmlns="">
            <p:pic>
              <p:nvPicPr>
                <p:cNvPr id="601" name="Ink 600">
                  <a:extLst>
                    <a:ext uri="{FF2B5EF4-FFF2-40B4-BE49-F238E27FC236}">
                      <a16:creationId xmlns:a16="http://schemas.microsoft.com/office/drawing/2014/main" id="{31C7B274-3EBC-B3DE-4E91-278D5DCD21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382610" y="1817756"/>
                  <a:ext cx="8820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02" name="Ink 601">
                  <a:extLst>
                    <a:ext uri="{FF2B5EF4-FFF2-40B4-BE49-F238E27FC236}">
                      <a16:creationId xmlns:a16="http://schemas.microsoft.com/office/drawing/2014/main" id="{04B47015-3F18-07FA-7F28-7053F75D753F}"/>
                    </a:ext>
                  </a:extLst>
                </p14:cNvPr>
                <p14:cNvContentPartPr/>
                <p14:nvPr/>
              </p14:nvContentPartPr>
              <p14:xfrm>
                <a:off x="9502130" y="1668356"/>
                <a:ext cx="47880" cy="70920"/>
              </p14:xfrm>
            </p:contentPart>
          </mc:Choice>
          <mc:Fallback xmlns="">
            <p:pic>
              <p:nvPicPr>
                <p:cNvPr id="602" name="Ink 601">
                  <a:extLst>
                    <a:ext uri="{FF2B5EF4-FFF2-40B4-BE49-F238E27FC236}">
                      <a16:creationId xmlns:a16="http://schemas.microsoft.com/office/drawing/2014/main" id="{04B47015-3F18-07FA-7F28-7053F75D753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84130" y="1650356"/>
                  <a:ext cx="835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B8DB3153-2DE4-44AE-1BFF-BD994ACB062F}"/>
                    </a:ext>
                  </a:extLst>
                </p14:cNvPr>
                <p14:cNvContentPartPr/>
                <p14:nvPr/>
              </p14:nvContentPartPr>
              <p14:xfrm>
                <a:off x="9586730" y="1906676"/>
                <a:ext cx="90720" cy="10800"/>
              </p14:xfrm>
            </p:contentPart>
          </mc:Choice>
          <mc:Fallback xmlns=""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B8DB3153-2DE4-44AE-1BFF-BD994ACB062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569090" y="1888676"/>
                  <a:ext cx="1263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1B5BDA3D-CE97-C25A-590A-3FC9C8EAA425}"/>
                    </a:ext>
                  </a:extLst>
                </p14:cNvPr>
                <p14:cNvContentPartPr/>
                <p14:nvPr/>
              </p14:nvContentPartPr>
              <p14:xfrm>
                <a:off x="9582050" y="2003516"/>
                <a:ext cx="115560" cy="16560"/>
              </p14:xfrm>
            </p:contentPart>
          </mc:Choice>
          <mc:Fallback xmlns=""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1B5BDA3D-CE97-C25A-590A-3FC9C8EAA42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64050" y="1985516"/>
                  <a:ext cx="1512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445D994D-0CD0-18BA-01ED-EFD219CC1CD4}"/>
                    </a:ext>
                  </a:extLst>
                </p14:cNvPr>
                <p14:cNvContentPartPr/>
                <p14:nvPr/>
              </p14:nvContentPartPr>
              <p14:xfrm>
                <a:off x="9843410" y="1757636"/>
                <a:ext cx="170640" cy="228600"/>
              </p14:xfrm>
            </p:contentPart>
          </mc:Choice>
          <mc:Fallback xmlns=""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445D994D-0CD0-18BA-01ED-EFD219CC1CD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25410" y="1739636"/>
                  <a:ext cx="206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607" name="Ink 606">
                  <a:extLst>
                    <a:ext uri="{FF2B5EF4-FFF2-40B4-BE49-F238E27FC236}">
                      <a16:creationId xmlns:a16="http://schemas.microsoft.com/office/drawing/2014/main" id="{CF5D8D30-7950-5A0C-3355-639DC8432EC0}"/>
                    </a:ext>
                  </a:extLst>
                </p14:cNvPr>
                <p14:cNvContentPartPr/>
                <p14:nvPr/>
              </p14:nvContentPartPr>
              <p14:xfrm>
                <a:off x="10186850" y="1968596"/>
                <a:ext cx="102600" cy="135000"/>
              </p14:xfrm>
            </p:contentPart>
          </mc:Choice>
          <mc:Fallback xmlns="">
            <p:pic>
              <p:nvPicPr>
                <p:cNvPr id="607" name="Ink 606">
                  <a:extLst>
                    <a:ext uri="{FF2B5EF4-FFF2-40B4-BE49-F238E27FC236}">
                      <a16:creationId xmlns:a16="http://schemas.microsoft.com/office/drawing/2014/main" id="{CF5D8D30-7950-5A0C-3355-639DC8432E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69210" y="1950596"/>
                  <a:ext cx="13824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EBC86BAB-483B-9CB4-988B-644020E46A7B}"/>
              </a:ext>
            </a:extLst>
          </p:cNvPr>
          <p:cNvGrpSpPr/>
          <p:nvPr/>
        </p:nvGrpSpPr>
        <p:grpSpPr>
          <a:xfrm>
            <a:off x="10505090" y="1429676"/>
            <a:ext cx="553320" cy="930960"/>
            <a:chOff x="10505090" y="1429676"/>
            <a:chExt cx="553320" cy="9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69B11069-6F15-8A91-12C6-439E7194C0CF}"/>
                    </a:ext>
                  </a:extLst>
                </p14:cNvPr>
                <p14:cNvContentPartPr/>
                <p14:nvPr/>
              </p14:nvContentPartPr>
              <p14:xfrm>
                <a:off x="10505090" y="1734596"/>
                <a:ext cx="154800" cy="19620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69B11069-6F15-8A91-12C6-439E7194C0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487450" y="1716956"/>
                  <a:ext cx="1904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EC330A80-1B56-72AF-EAD3-D56CDD7A9979}"/>
                    </a:ext>
                  </a:extLst>
                </p14:cNvPr>
                <p14:cNvContentPartPr/>
                <p14:nvPr/>
              </p14:nvContentPartPr>
              <p14:xfrm>
                <a:off x="10775450" y="1429676"/>
                <a:ext cx="282960" cy="93096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EC330A80-1B56-72AF-EAD3-D56CDD7A99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57450" y="1412036"/>
                  <a:ext cx="318600" cy="96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7" name="Group 616">
            <a:extLst>
              <a:ext uri="{FF2B5EF4-FFF2-40B4-BE49-F238E27FC236}">
                <a16:creationId xmlns:a16="http://schemas.microsoft.com/office/drawing/2014/main" id="{145A2513-E20D-DE42-9A3E-3ABEBA680755}"/>
              </a:ext>
            </a:extLst>
          </p:cNvPr>
          <p:cNvGrpSpPr/>
          <p:nvPr/>
        </p:nvGrpSpPr>
        <p:grpSpPr>
          <a:xfrm>
            <a:off x="10562690" y="879236"/>
            <a:ext cx="703800" cy="323280"/>
            <a:chOff x="10562690" y="879236"/>
            <a:chExt cx="703800" cy="32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F8956150-BE59-2774-AA2C-4E0A054AA926}"/>
                    </a:ext>
                  </a:extLst>
                </p14:cNvPr>
                <p14:cNvContentPartPr/>
                <p14:nvPr/>
              </p14:nvContentPartPr>
              <p14:xfrm>
                <a:off x="10568090" y="1013156"/>
                <a:ext cx="43200" cy="18936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F8956150-BE59-2774-AA2C-4E0A054AA9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550450" y="995516"/>
                  <a:ext cx="788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82130AD3-0FA9-CBE8-5A45-F7A339A4FA74}"/>
                    </a:ext>
                  </a:extLst>
                </p14:cNvPr>
                <p14:cNvContentPartPr/>
                <p14:nvPr/>
              </p14:nvContentPartPr>
              <p14:xfrm>
                <a:off x="10562690" y="981836"/>
                <a:ext cx="176040" cy="15300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82130AD3-0FA9-CBE8-5A45-F7A339A4FA7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545050" y="964196"/>
                  <a:ext cx="2116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1C3A49D6-D603-2CDC-A6B5-479396FAB9FD}"/>
                    </a:ext>
                  </a:extLst>
                </p14:cNvPr>
                <p14:cNvContentPartPr/>
                <p14:nvPr/>
              </p14:nvContentPartPr>
              <p14:xfrm>
                <a:off x="10775810" y="996596"/>
                <a:ext cx="80280" cy="8676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1C3A49D6-D603-2CDC-A6B5-479396FAB9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757810" y="978596"/>
                  <a:ext cx="1159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18100CD9-C9E7-96FE-1B66-1FC4EC6EA84A}"/>
                    </a:ext>
                  </a:extLst>
                </p14:cNvPr>
                <p14:cNvContentPartPr/>
                <p14:nvPr/>
              </p14:nvContentPartPr>
              <p14:xfrm>
                <a:off x="10934210" y="939356"/>
                <a:ext cx="131400" cy="13176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18100CD9-C9E7-96FE-1B66-1FC4EC6EA84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16210" y="921356"/>
                  <a:ext cx="16704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D76BB724-7086-0B4F-4209-5177AA22A31F}"/>
                    </a:ext>
                  </a:extLst>
                </p14:cNvPr>
                <p14:cNvContentPartPr/>
                <p14:nvPr/>
              </p14:nvContentPartPr>
              <p14:xfrm>
                <a:off x="11152010" y="879236"/>
                <a:ext cx="114480" cy="18576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D76BB724-7086-0B4F-4209-5177AA22A3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34370" y="861596"/>
                  <a:ext cx="15012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4A07BE07-AF0D-CC28-5FAA-1A60AD332980}"/>
                  </a:ext>
                </a:extLst>
              </p14:cNvPr>
              <p14:cNvContentPartPr/>
              <p14:nvPr/>
            </p14:nvContentPartPr>
            <p14:xfrm>
              <a:off x="2712170" y="5797196"/>
              <a:ext cx="71640" cy="21960"/>
            </p14:xfrm>
          </p:contentPart>
        </mc:Choice>
        <mc:Fallback xmlns=""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4A07BE07-AF0D-CC28-5FAA-1A60AD33298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694170" y="5779196"/>
                <a:ext cx="1072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C994D715-6B7F-17CE-7CF4-3E508E02EC71}"/>
                  </a:ext>
                </a:extLst>
              </p14:cNvPr>
              <p14:cNvContentPartPr/>
              <p14:nvPr/>
            </p14:nvContentPartPr>
            <p14:xfrm>
              <a:off x="2716490" y="5811236"/>
              <a:ext cx="210600" cy="290880"/>
            </p14:xfrm>
          </p:contentPart>
        </mc:Choice>
        <mc:Fallback xmlns=""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C994D715-6B7F-17CE-7CF4-3E508E02EC7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98850" y="5793236"/>
                <a:ext cx="246240" cy="32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41" name="Group 640">
            <a:extLst>
              <a:ext uri="{FF2B5EF4-FFF2-40B4-BE49-F238E27FC236}">
                <a16:creationId xmlns:a16="http://schemas.microsoft.com/office/drawing/2014/main" id="{41496006-34D1-2A7F-2FDB-87E6C64AA185}"/>
              </a:ext>
            </a:extLst>
          </p:cNvPr>
          <p:cNvGrpSpPr/>
          <p:nvPr/>
        </p:nvGrpSpPr>
        <p:grpSpPr>
          <a:xfrm>
            <a:off x="7944050" y="2365316"/>
            <a:ext cx="2081520" cy="1046880"/>
            <a:chOff x="7944050" y="2365316"/>
            <a:chExt cx="2081520" cy="10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4A035E16-C6A8-177C-1930-D91681EED4C7}"/>
                    </a:ext>
                  </a:extLst>
                </p14:cNvPr>
                <p14:cNvContentPartPr/>
                <p14:nvPr/>
              </p14:nvContentPartPr>
              <p14:xfrm>
                <a:off x="7944050" y="2616236"/>
                <a:ext cx="9360" cy="23004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4A035E16-C6A8-177C-1930-D91681EED4C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26050" y="2598596"/>
                  <a:ext cx="45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DD7F6494-F97E-0AEF-2B92-72813B3576E5}"/>
                    </a:ext>
                  </a:extLst>
                </p14:cNvPr>
                <p14:cNvContentPartPr/>
                <p14:nvPr/>
              </p14:nvContentPartPr>
              <p14:xfrm>
                <a:off x="7951970" y="2461796"/>
                <a:ext cx="75960" cy="9720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DD7F6494-F97E-0AEF-2B92-72813B3576E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933970" y="2444156"/>
                  <a:ext cx="1116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761E00E-853C-A8E7-7AF9-76564E9C5C77}"/>
                    </a:ext>
                  </a:extLst>
                </p14:cNvPr>
                <p14:cNvContentPartPr/>
                <p14:nvPr/>
              </p14:nvContentPartPr>
              <p14:xfrm>
                <a:off x="8149970" y="2421116"/>
                <a:ext cx="135720" cy="6109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761E00E-853C-A8E7-7AF9-76564E9C5C7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32330" y="2403476"/>
                  <a:ext cx="171360" cy="64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CD374ADD-B99F-6932-8017-455311E3F452}"/>
                    </a:ext>
                  </a:extLst>
                </p14:cNvPr>
                <p14:cNvContentPartPr/>
                <p14:nvPr/>
              </p14:nvContentPartPr>
              <p14:xfrm>
                <a:off x="8085530" y="2769596"/>
                <a:ext cx="204120" cy="1656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CD374ADD-B99F-6932-8017-455311E3F45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67530" y="2751596"/>
                  <a:ext cx="239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C0621033-84ED-267A-374D-D2DB5BFFA3C7}"/>
                    </a:ext>
                  </a:extLst>
                </p14:cNvPr>
                <p14:cNvContentPartPr/>
                <p14:nvPr/>
              </p14:nvContentPartPr>
              <p14:xfrm>
                <a:off x="8477930" y="2365316"/>
                <a:ext cx="269280" cy="92772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C0621033-84ED-267A-374D-D2DB5BFFA3C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60290" y="2347316"/>
                  <a:ext cx="304920" cy="9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2" name="Ink 631">
                  <a:extLst>
                    <a:ext uri="{FF2B5EF4-FFF2-40B4-BE49-F238E27FC236}">
                      <a16:creationId xmlns:a16="http://schemas.microsoft.com/office/drawing/2014/main" id="{9E8402EC-E4F1-F142-632B-E1CA97418468}"/>
                    </a:ext>
                  </a:extLst>
                </p14:cNvPr>
                <p14:cNvContentPartPr/>
                <p14:nvPr/>
              </p14:nvContentPartPr>
              <p14:xfrm>
                <a:off x="8908490" y="2823236"/>
                <a:ext cx="19440" cy="161640"/>
              </p14:xfrm>
            </p:contentPart>
          </mc:Choice>
          <mc:Fallback xmlns="">
            <p:pic>
              <p:nvPicPr>
                <p:cNvPr id="632" name="Ink 631">
                  <a:extLst>
                    <a:ext uri="{FF2B5EF4-FFF2-40B4-BE49-F238E27FC236}">
                      <a16:creationId xmlns:a16="http://schemas.microsoft.com/office/drawing/2014/main" id="{9E8402EC-E4F1-F142-632B-E1CA9741846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890490" y="2805236"/>
                  <a:ext cx="550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D0ABFB0A-7590-41B3-F98F-C1D59EF303F2}"/>
                    </a:ext>
                  </a:extLst>
                </p14:cNvPr>
                <p14:cNvContentPartPr/>
                <p14:nvPr/>
              </p14:nvContentPartPr>
              <p14:xfrm>
                <a:off x="8943410" y="2603276"/>
                <a:ext cx="137160" cy="15588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D0ABFB0A-7590-41B3-F98F-C1D59EF303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25410" y="2585636"/>
                  <a:ext cx="172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DD412D84-CC1F-75CF-FCE0-CA86A4589499}"/>
                    </a:ext>
                  </a:extLst>
                </p14:cNvPr>
                <p14:cNvContentPartPr/>
                <p14:nvPr/>
              </p14:nvContentPartPr>
              <p14:xfrm>
                <a:off x="9189290" y="2678876"/>
                <a:ext cx="183600" cy="40032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DD412D84-CC1F-75CF-FCE0-CA86A458949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71650" y="2661236"/>
                  <a:ext cx="2192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6266F8C1-DA06-DC4F-73E7-49C701DFB5E4}"/>
                    </a:ext>
                  </a:extLst>
                </p14:cNvPr>
                <p14:cNvContentPartPr/>
                <p14:nvPr/>
              </p14:nvContentPartPr>
              <p14:xfrm>
                <a:off x="9538490" y="2720996"/>
                <a:ext cx="133920" cy="3078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6266F8C1-DA06-DC4F-73E7-49C701DFB5E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520850" y="2702996"/>
                  <a:ext cx="16956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DE3006EB-1200-CB6E-B293-5195C146FA2F}"/>
                    </a:ext>
                  </a:extLst>
                </p14:cNvPr>
                <p14:cNvContentPartPr/>
                <p14:nvPr/>
              </p14:nvContentPartPr>
              <p14:xfrm>
                <a:off x="9808850" y="2478716"/>
                <a:ext cx="216720" cy="933480"/>
              </p14:xfrm>
            </p:contentPart>
          </mc:Choice>
          <mc:Fallback xmlns=""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DE3006EB-1200-CB6E-B293-5195C146FA2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790850" y="2460716"/>
                  <a:ext cx="252360" cy="9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F3BE5534-83CF-9717-4935-D205BDD8919B}"/>
              </a:ext>
            </a:extLst>
          </p:cNvPr>
          <p:cNvGrpSpPr/>
          <p:nvPr/>
        </p:nvGrpSpPr>
        <p:grpSpPr>
          <a:xfrm>
            <a:off x="10265330" y="2795156"/>
            <a:ext cx="84960" cy="219600"/>
            <a:chOff x="10265330" y="2795156"/>
            <a:chExt cx="84960" cy="21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8" name="Ink 637">
                  <a:extLst>
                    <a:ext uri="{FF2B5EF4-FFF2-40B4-BE49-F238E27FC236}">
                      <a16:creationId xmlns:a16="http://schemas.microsoft.com/office/drawing/2014/main" id="{3B8C7C53-A6CD-ED62-207A-7CC76E315DA1}"/>
                    </a:ext>
                  </a:extLst>
                </p14:cNvPr>
                <p14:cNvContentPartPr/>
                <p14:nvPr/>
              </p14:nvContentPartPr>
              <p14:xfrm>
                <a:off x="10298810" y="2795156"/>
                <a:ext cx="51480" cy="48240"/>
              </p14:xfrm>
            </p:contentPart>
          </mc:Choice>
          <mc:Fallback xmlns="">
            <p:pic>
              <p:nvPicPr>
                <p:cNvPr id="638" name="Ink 637">
                  <a:extLst>
                    <a:ext uri="{FF2B5EF4-FFF2-40B4-BE49-F238E27FC236}">
                      <a16:creationId xmlns:a16="http://schemas.microsoft.com/office/drawing/2014/main" id="{3B8C7C53-A6CD-ED62-207A-7CC76E315D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81170" y="2777516"/>
                  <a:ext cx="871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9" name="Ink 638">
                  <a:extLst>
                    <a:ext uri="{FF2B5EF4-FFF2-40B4-BE49-F238E27FC236}">
                      <a16:creationId xmlns:a16="http://schemas.microsoft.com/office/drawing/2014/main" id="{4FACE488-A02A-449D-2D11-3B43F44CB161}"/>
                    </a:ext>
                  </a:extLst>
                </p14:cNvPr>
                <p14:cNvContentPartPr/>
                <p14:nvPr/>
              </p14:nvContentPartPr>
              <p14:xfrm>
                <a:off x="10265330" y="2976956"/>
                <a:ext cx="45360" cy="37800"/>
              </p14:xfrm>
            </p:contentPart>
          </mc:Choice>
          <mc:Fallback xmlns="">
            <p:pic>
              <p:nvPicPr>
                <p:cNvPr id="639" name="Ink 638">
                  <a:extLst>
                    <a:ext uri="{FF2B5EF4-FFF2-40B4-BE49-F238E27FC236}">
                      <a16:creationId xmlns:a16="http://schemas.microsoft.com/office/drawing/2014/main" id="{4FACE488-A02A-449D-2D11-3B43F44CB16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247330" y="2958956"/>
                  <a:ext cx="8100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6" name="Group 655">
            <a:extLst>
              <a:ext uri="{FF2B5EF4-FFF2-40B4-BE49-F238E27FC236}">
                <a16:creationId xmlns:a16="http://schemas.microsoft.com/office/drawing/2014/main" id="{A240B517-281E-7CB3-E35E-78EE32A7C9C8}"/>
              </a:ext>
            </a:extLst>
          </p:cNvPr>
          <p:cNvGrpSpPr/>
          <p:nvPr/>
        </p:nvGrpSpPr>
        <p:grpSpPr>
          <a:xfrm>
            <a:off x="8668370" y="3437396"/>
            <a:ext cx="3304800" cy="788760"/>
            <a:chOff x="8668370" y="3437396"/>
            <a:chExt cx="3304800" cy="78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92834FE3-13B8-5638-4ECC-0578E1E9DE45}"/>
                    </a:ext>
                  </a:extLst>
                </p14:cNvPr>
                <p14:cNvContentPartPr/>
                <p14:nvPr/>
              </p14:nvContentPartPr>
              <p14:xfrm>
                <a:off x="8687090" y="3755636"/>
                <a:ext cx="19080" cy="12708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92834FE3-13B8-5638-4ECC-0578E1E9DE4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9450" y="3737636"/>
                  <a:ext cx="54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71E2C340-2AA8-6BF9-3968-D5216090C15E}"/>
                    </a:ext>
                  </a:extLst>
                </p14:cNvPr>
                <p14:cNvContentPartPr/>
                <p14:nvPr/>
              </p14:nvContentPartPr>
              <p14:xfrm>
                <a:off x="8668370" y="3601916"/>
                <a:ext cx="89280" cy="8028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71E2C340-2AA8-6BF9-3968-D5216090C1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650370" y="3584276"/>
                  <a:ext cx="124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CB8834C1-BCAB-20BF-D162-E59101B0B14F}"/>
                    </a:ext>
                  </a:extLst>
                </p14:cNvPr>
                <p14:cNvContentPartPr/>
                <p14:nvPr/>
              </p14:nvContentPartPr>
              <p14:xfrm>
                <a:off x="8841170" y="3552596"/>
                <a:ext cx="241200" cy="48096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CB8834C1-BCAB-20BF-D162-E59101B0B1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823530" y="3534596"/>
                  <a:ext cx="27684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5" name="Ink 644">
                  <a:extLst>
                    <a:ext uri="{FF2B5EF4-FFF2-40B4-BE49-F238E27FC236}">
                      <a16:creationId xmlns:a16="http://schemas.microsoft.com/office/drawing/2014/main" id="{4BB3D9B3-4848-741C-BD7E-387CDE7F991B}"/>
                    </a:ext>
                  </a:extLst>
                </p14:cNvPr>
                <p14:cNvContentPartPr/>
                <p14:nvPr/>
              </p14:nvContentPartPr>
              <p14:xfrm>
                <a:off x="9283250" y="3437396"/>
                <a:ext cx="166320" cy="686520"/>
              </p14:xfrm>
            </p:contentPart>
          </mc:Choice>
          <mc:Fallback xmlns="">
            <p:pic>
              <p:nvPicPr>
                <p:cNvPr id="645" name="Ink 644">
                  <a:extLst>
                    <a:ext uri="{FF2B5EF4-FFF2-40B4-BE49-F238E27FC236}">
                      <a16:creationId xmlns:a16="http://schemas.microsoft.com/office/drawing/2014/main" id="{4BB3D9B3-4848-741C-BD7E-387CDE7F991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265250" y="3419396"/>
                  <a:ext cx="20196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BE6FD0DA-0E58-84D3-DA28-EBC1A8B54D77}"/>
                    </a:ext>
                  </a:extLst>
                </p14:cNvPr>
                <p14:cNvContentPartPr/>
                <p14:nvPr/>
              </p14:nvContentPartPr>
              <p14:xfrm>
                <a:off x="9641090" y="3718916"/>
                <a:ext cx="199080" cy="28476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BE6FD0DA-0E58-84D3-DA28-EBC1A8B54D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623090" y="3701276"/>
                  <a:ext cx="2347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A56EA6A5-DB45-C875-CB98-3706A38177F1}"/>
                    </a:ext>
                  </a:extLst>
                </p14:cNvPr>
                <p14:cNvContentPartPr/>
                <p14:nvPr/>
              </p14:nvContentPartPr>
              <p14:xfrm>
                <a:off x="10004330" y="3778676"/>
                <a:ext cx="174240" cy="14328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A56EA6A5-DB45-C875-CB98-3706A38177F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986330" y="3760676"/>
                  <a:ext cx="2098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BB441778-0FA4-76AE-42EE-B77B06C9E3E4}"/>
                    </a:ext>
                  </a:extLst>
                </p14:cNvPr>
                <p14:cNvContentPartPr/>
                <p14:nvPr/>
              </p14:nvContentPartPr>
              <p14:xfrm>
                <a:off x="10290170" y="3770756"/>
                <a:ext cx="243360" cy="1314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BB441778-0FA4-76AE-42EE-B77B06C9E3E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272170" y="3753116"/>
                  <a:ext cx="279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1D4750B2-654C-E8E8-5DC3-2219F6F4C4A0}"/>
                    </a:ext>
                  </a:extLst>
                </p14:cNvPr>
                <p14:cNvContentPartPr/>
                <p14:nvPr/>
              </p14:nvContentPartPr>
              <p14:xfrm>
                <a:off x="10673930" y="3749156"/>
                <a:ext cx="270000" cy="21924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1D4750B2-654C-E8E8-5DC3-2219F6F4C4A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655930" y="3731156"/>
                  <a:ext cx="3056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F8291A16-B5DB-09AC-7E24-3A0B74EC0C53}"/>
                    </a:ext>
                  </a:extLst>
                </p14:cNvPr>
                <p14:cNvContentPartPr/>
                <p14:nvPr/>
              </p14:nvContentPartPr>
              <p14:xfrm>
                <a:off x="11029250" y="3808196"/>
                <a:ext cx="136080" cy="1195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F8291A16-B5DB-09AC-7E24-3A0B74EC0C53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011610" y="3790556"/>
                  <a:ext cx="1717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51" name="Ink 650">
                  <a:extLst>
                    <a:ext uri="{FF2B5EF4-FFF2-40B4-BE49-F238E27FC236}">
                      <a16:creationId xmlns:a16="http://schemas.microsoft.com/office/drawing/2014/main" id="{A4531CB3-084F-618F-7815-BE26D1DD9F97}"/>
                    </a:ext>
                  </a:extLst>
                </p14:cNvPr>
                <p14:cNvContentPartPr/>
                <p14:nvPr/>
              </p14:nvContentPartPr>
              <p14:xfrm>
                <a:off x="11204930" y="3796676"/>
                <a:ext cx="159480" cy="120960"/>
              </p14:xfrm>
            </p:contentPart>
          </mc:Choice>
          <mc:Fallback xmlns="">
            <p:pic>
              <p:nvPicPr>
                <p:cNvPr id="651" name="Ink 650">
                  <a:extLst>
                    <a:ext uri="{FF2B5EF4-FFF2-40B4-BE49-F238E27FC236}">
                      <a16:creationId xmlns:a16="http://schemas.microsoft.com/office/drawing/2014/main" id="{A4531CB3-084F-618F-7815-BE26D1DD9F9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187290" y="3779036"/>
                  <a:ext cx="1951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6FF993CD-97F8-D03D-F9F6-ED9BE7B5DC0A}"/>
                    </a:ext>
                  </a:extLst>
                </p14:cNvPr>
                <p14:cNvContentPartPr/>
                <p14:nvPr/>
              </p14:nvContentPartPr>
              <p14:xfrm>
                <a:off x="11458010" y="3780116"/>
                <a:ext cx="99000" cy="18216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6FF993CD-97F8-D03D-F9F6-ED9BE7B5DC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440010" y="3762476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B31E9706-B43E-4350-F2DA-71780434500E}"/>
                    </a:ext>
                  </a:extLst>
                </p14:cNvPr>
                <p14:cNvContentPartPr/>
                <p14:nvPr/>
              </p14:nvContentPartPr>
              <p14:xfrm>
                <a:off x="11489330" y="3571316"/>
                <a:ext cx="292320" cy="65484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B31E9706-B43E-4350-F2DA-71780434500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471690" y="3553316"/>
                  <a:ext cx="327960" cy="69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4667D85E-B52D-D3A1-B974-D162C4F25E44}"/>
                    </a:ext>
                  </a:extLst>
                </p14:cNvPr>
                <p14:cNvContentPartPr/>
                <p14:nvPr/>
              </p14:nvContentPartPr>
              <p14:xfrm>
                <a:off x="11913770" y="3950036"/>
                <a:ext cx="59400" cy="1616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4667D85E-B52D-D3A1-B974-D162C4F25E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896130" y="3932396"/>
                  <a:ext cx="950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7" name="Group 666">
            <a:extLst>
              <a:ext uri="{FF2B5EF4-FFF2-40B4-BE49-F238E27FC236}">
                <a16:creationId xmlns:a16="http://schemas.microsoft.com/office/drawing/2014/main" id="{704A7283-0F4E-6A89-2D46-FCE5851BC553}"/>
              </a:ext>
            </a:extLst>
          </p:cNvPr>
          <p:cNvGrpSpPr/>
          <p:nvPr/>
        </p:nvGrpSpPr>
        <p:grpSpPr>
          <a:xfrm>
            <a:off x="9424730" y="4309676"/>
            <a:ext cx="2323080" cy="516240"/>
            <a:chOff x="9424730" y="4309676"/>
            <a:chExt cx="2323080" cy="51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8AF26DD9-95CC-EE92-EC84-437EED47441C}"/>
                    </a:ext>
                  </a:extLst>
                </p14:cNvPr>
                <p14:cNvContentPartPr/>
                <p14:nvPr/>
              </p14:nvContentPartPr>
              <p14:xfrm>
                <a:off x="9424730" y="4529996"/>
                <a:ext cx="182160" cy="23940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8AF26DD9-95CC-EE92-EC84-437EED47441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406730" y="4511996"/>
                  <a:ext cx="217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3D4DAA05-A367-0D31-A7F1-A42CC82B9AAD}"/>
                    </a:ext>
                  </a:extLst>
                </p14:cNvPr>
                <p14:cNvContentPartPr/>
                <p14:nvPr/>
              </p14:nvContentPartPr>
              <p14:xfrm>
                <a:off x="9771770" y="4538636"/>
                <a:ext cx="176760" cy="2304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3D4DAA05-A367-0D31-A7F1-A42CC82B9AA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753770" y="4520636"/>
                  <a:ext cx="2124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AFFD7A4A-014D-E496-7B18-D78636881686}"/>
                    </a:ext>
                  </a:extLst>
                </p14:cNvPr>
                <p14:cNvContentPartPr/>
                <p14:nvPr/>
              </p14:nvContentPartPr>
              <p14:xfrm>
                <a:off x="9740810" y="4626836"/>
                <a:ext cx="241560" cy="3132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AFFD7A4A-014D-E496-7B18-D7863688168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722810" y="4608836"/>
                  <a:ext cx="2772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28D1C356-6657-39AB-01FF-5EFAA63DD0FE}"/>
                    </a:ext>
                  </a:extLst>
                </p14:cNvPr>
                <p14:cNvContentPartPr/>
                <p14:nvPr/>
              </p14:nvContentPartPr>
              <p14:xfrm>
                <a:off x="10212410" y="4491116"/>
                <a:ext cx="12240" cy="19512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28D1C356-6657-39AB-01FF-5EFAA63DD0F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194770" y="4473476"/>
                  <a:ext cx="47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F82A081F-AF8E-BDC0-8305-64F04EB6B527}"/>
                    </a:ext>
                  </a:extLst>
                </p14:cNvPr>
                <p14:cNvContentPartPr/>
                <p14:nvPr/>
              </p14:nvContentPartPr>
              <p14:xfrm>
                <a:off x="10165970" y="4394276"/>
                <a:ext cx="312120" cy="26028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F82A081F-AF8E-BDC0-8305-64F04EB6B52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47970" y="4376636"/>
                  <a:ext cx="3477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80905966-7491-F596-1B1F-B5EE7BB8A7D5}"/>
                    </a:ext>
                  </a:extLst>
                </p14:cNvPr>
                <p14:cNvContentPartPr/>
                <p14:nvPr/>
              </p14:nvContentPartPr>
              <p14:xfrm>
                <a:off x="10521290" y="4445396"/>
                <a:ext cx="149400" cy="18756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80905966-7491-F596-1B1F-B5EE7BB8A7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503650" y="4427756"/>
                  <a:ext cx="1850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B663EAB0-8C2E-6641-F768-6C6482825D9A}"/>
                    </a:ext>
                  </a:extLst>
                </p14:cNvPr>
                <p14:cNvContentPartPr/>
                <p14:nvPr/>
              </p14:nvContentPartPr>
              <p14:xfrm>
                <a:off x="10677890" y="4313276"/>
                <a:ext cx="441720" cy="39528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B663EAB0-8C2E-6641-F768-6C6482825D9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59890" y="4295636"/>
                  <a:ext cx="477360" cy="4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EC4A0CD-5B99-8876-CA70-B2D1B0BC4E74}"/>
                    </a:ext>
                  </a:extLst>
                </p14:cNvPr>
                <p14:cNvContentPartPr/>
                <p14:nvPr/>
              </p14:nvContentPartPr>
              <p14:xfrm>
                <a:off x="11272610" y="4309676"/>
                <a:ext cx="175680" cy="516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EC4A0CD-5B99-8876-CA70-B2D1B0BC4E7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254610" y="4291676"/>
                  <a:ext cx="2113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4BA92909-6266-53B8-8796-BAB35B248DB1}"/>
                    </a:ext>
                  </a:extLst>
                </p14:cNvPr>
                <p14:cNvContentPartPr/>
                <p14:nvPr/>
              </p14:nvContentPartPr>
              <p14:xfrm>
                <a:off x="11579690" y="4376636"/>
                <a:ext cx="168120" cy="44316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4BA92909-6266-53B8-8796-BAB35B248D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561690" y="4358996"/>
                  <a:ext cx="203760" cy="47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668" name="Ink 667">
                <a:extLst>
                  <a:ext uri="{FF2B5EF4-FFF2-40B4-BE49-F238E27FC236}">
                    <a16:creationId xmlns:a16="http://schemas.microsoft.com/office/drawing/2014/main" id="{7B860C7D-DED6-FAAB-FAC2-57FF31EB1785}"/>
                  </a:ext>
                </a:extLst>
              </p14:cNvPr>
              <p14:cNvContentPartPr/>
              <p14:nvPr/>
            </p14:nvContentPartPr>
            <p14:xfrm>
              <a:off x="6017330" y="3157676"/>
              <a:ext cx="450000" cy="471960"/>
            </p14:xfrm>
          </p:contentPart>
        </mc:Choice>
        <mc:Fallback xmlns="">
          <p:pic>
            <p:nvPicPr>
              <p:cNvPr id="668" name="Ink 667">
                <a:extLst>
                  <a:ext uri="{FF2B5EF4-FFF2-40B4-BE49-F238E27FC236}">
                    <a16:creationId xmlns:a16="http://schemas.microsoft.com/office/drawing/2014/main" id="{7B860C7D-DED6-FAAB-FAC2-57FF31EB178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99330" y="3140036"/>
                <a:ext cx="485640" cy="5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83" name="Group 682">
            <a:extLst>
              <a:ext uri="{FF2B5EF4-FFF2-40B4-BE49-F238E27FC236}">
                <a16:creationId xmlns:a16="http://schemas.microsoft.com/office/drawing/2014/main" id="{F874D32A-00BA-9E4E-DC43-73B6A0668AA5}"/>
              </a:ext>
            </a:extLst>
          </p:cNvPr>
          <p:cNvGrpSpPr/>
          <p:nvPr/>
        </p:nvGrpSpPr>
        <p:grpSpPr>
          <a:xfrm>
            <a:off x="9431210" y="4847156"/>
            <a:ext cx="1719720" cy="750240"/>
            <a:chOff x="9431210" y="4847156"/>
            <a:chExt cx="1719720" cy="75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570B79F2-72DD-8CB5-1C31-AE5D7EF7EDE6}"/>
                    </a:ext>
                  </a:extLst>
                </p14:cNvPr>
                <p14:cNvContentPartPr/>
                <p14:nvPr/>
              </p14:nvContentPartPr>
              <p14:xfrm>
                <a:off x="9474050" y="5114636"/>
                <a:ext cx="102240" cy="1663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570B79F2-72DD-8CB5-1C31-AE5D7EF7ED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456050" y="5096636"/>
                  <a:ext cx="1378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F78C0EE7-0E1F-1E17-056F-1CB375974680}"/>
                    </a:ext>
                  </a:extLst>
                </p14:cNvPr>
                <p14:cNvContentPartPr/>
                <p14:nvPr/>
              </p14:nvContentPartPr>
              <p14:xfrm>
                <a:off x="9431210" y="5122196"/>
                <a:ext cx="223200" cy="13788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F78C0EE7-0E1F-1E17-056F-1CB37597468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413210" y="5104196"/>
                  <a:ext cx="2588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DAD3F3EA-FFC2-90F5-AA14-B9B175566FB0}"/>
                    </a:ext>
                  </a:extLst>
                </p14:cNvPr>
                <p14:cNvContentPartPr/>
                <p14:nvPr/>
              </p14:nvContentPartPr>
              <p14:xfrm>
                <a:off x="9689690" y="5129756"/>
                <a:ext cx="186480" cy="343080"/>
              </p14:xfrm>
            </p:contentPart>
          </mc:Choice>
          <mc:Fallback xmlns=""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DAD3F3EA-FFC2-90F5-AA14-B9B175566FB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672050" y="5111756"/>
                  <a:ext cx="2221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5D087A41-587E-281D-F195-BE1C18083B41}"/>
                    </a:ext>
                  </a:extLst>
                </p14:cNvPr>
                <p14:cNvContentPartPr/>
                <p14:nvPr/>
              </p14:nvContentPartPr>
              <p14:xfrm>
                <a:off x="9971210" y="5101676"/>
                <a:ext cx="126720" cy="22392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5D087A41-587E-281D-F195-BE1C18083B4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953570" y="5083676"/>
                  <a:ext cx="162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FFA196AE-F65D-E170-C2B4-2D4C1769ADB3}"/>
                    </a:ext>
                  </a:extLst>
                </p14:cNvPr>
                <p14:cNvContentPartPr/>
                <p14:nvPr/>
              </p14:nvContentPartPr>
              <p14:xfrm>
                <a:off x="9955370" y="5185556"/>
                <a:ext cx="183960" cy="1224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FFA196AE-F65D-E170-C2B4-2D4C1769AD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937730" y="5167556"/>
                  <a:ext cx="21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ECCCA81E-AA5C-3A72-AC7E-A1E8501EB773}"/>
                    </a:ext>
                  </a:extLst>
                </p14:cNvPr>
                <p14:cNvContentPartPr/>
                <p14:nvPr/>
              </p14:nvContentPartPr>
              <p14:xfrm>
                <a:off x="10277210" y="4940396"/>
                <a:ext cx="216360" cy="4723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ECCCA81E-AA5C-3A72-AC7E-A1E8501EB77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259210" y="4922756"/>
                  <a:ext cx="25200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E4438B01-D3E4-C748-9265-6B2FB1B58A5A}"/>
                    </a:ext>
                  </a:extLst>
                </p14:cNvPr>
                <p14:cNvContentPartPr/>
                <p14:nvPr/>
              </p14:nvContentPartPr>
              <p14:xfrm>
                <a:off x="10586090" y="5162876"/>
                <a:ext cx="43920" cy="17568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E4438B01-D3E4-C748-9265-6B2FB1B58A5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568090" y="5145236"/>
                  <a:ext cx="795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E69A16AB-6265-5CA7-998F-53BF156C5F01}"/>
                    </a:ext>
                  </a:extLst>
                </p14:cNvPr>
                <p14:cNvContentPartPr/>
                <p14:nvPr/>
              </p14:nvContentPartPr>
              <p14:xfrm>
                <a:off x="10615610" y="5006996"/>
                <a:ext cx="236520" cy="2505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E69A16AB-6265-5CA7-998F-53BF156C5F0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597610" y="4989356"/>
                  <a:ext cx="2721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4815F66-C4DD-9B25-3737-B35BE6651DCF}"/>
                    </a:ext>
                  </a:extLst>
                </p14:cNvPr>
                <p14:cNvContentPartPr/>
                <p14:nvPr/>
              </p14:nvContentPartPr>
              <p14:xfrm>
                <a:off x="10783370" y="5150636"/>
                <a:ext cx="11520" cy="2142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4815F66-C4DD-9B25-3737-B35BE6651DC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765730" y="5132996"/>
                  <a:ext cx="47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EEB01AB7-D14A-AA4D-BBF7-050F075075B9}"/>
                    </a:ext>
                  </a:extLst>
                </p14:cNvPr>
                <p14:cNvContentPartPr/>
                <p14:nvPr/>
              </p14:nvContentPartPr>
              <p14:xfrm>
                <a:off x="10950770" y="5110316"/>
                <a:ext cx="40680" cy="25740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EEB01AB7-D14A-AA4D-BBF7-050F075075B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933130" y="5092316"/>
                  <a:ext cx="76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E8064E5D-CB44-BE86-4848-DB99F3E69956}"/>
                    </a:ext>
                  </a:extLst>
                </p14:cNvPr>
                <p14:cNvContentPartPr/>
                <p14:nvPr/>
              </p14:nvContentPartPr>
              <p14:xfrm>
                <a:off x="11027810" y="5430716"/>
                <a:ext cx="123120" cy="16668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E8064E5D-CB44-BE86-4848-DB99F3E6995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010170" y="5413076"/>
                  <a:ext cx="1587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706A682A-1C12-8869-2EE1-EABB0C887B9A}"/>
                    </a:ext>
                  </a:extLst>
                </p14:cNvPr>
                <p14:cNvContentPartPr/>
                <p14:nvPr/>
              </p14:nvContentPartPr>
              <p14:xfrm>
                <a:off x="9438410" y="4847156"/>
                <a:ext cx="185760" cy="3996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706A682A-1C12-8869-2EE1-EABB0C887B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420410" y="4829156"/>
                  <a:ext cx="221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AC9F2542-5A14-5B6E-480D-436B682261AF}"/>
                    </a:ext>
                  </a:extLst>
                </p14:cNvPr>
                <p14:cNvContentPartPr/>
                <p14:nvPr/>
              </p14:nvContentPartPr>
              <p14:xfrm>
                <a:off x="9448130" y="4966316"/>
                <a:ext cx="159120" cy="1836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AC9F2542-5A14-5B6E-480D-436B682261A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30130" y="4948316"/>
                  <a:ext cx="19476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29F05E59-6F0C-D223-9E03-408123A4248C}"/>
              </a:ext>
            </a:extLst>
          </p:cNvPr>
          <p:cNvGrpSpPr/>
          <p:nvPr/>
        </p:nvGrpSpPr>
        <p:grpSpPr>
          <a:xfrm>
            <a:off x="11314370" y="4990796"/>
            <a:ext cx="369360" cy="554400"/>
            <a:chOff x="11314370" y="4990796"/>
            <a:chExt cx="369360" cy="55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8B6F5DA9-1B1F-B65A-C99E-CE1ACB41A348}"/>
                    </a:ext>
                  </a:extLst>
                </p14:cNvPr>
                <p14:cNvContentPartPr/>
                <p14:nvPr/>
              </p14:nvContentPartPr>
              <p14:xfrm>
                <a:off x="11314370" y="5152436"/>
                <a:ext cx="171000" cy="18000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8B6F5DA9-1B1F-B65A-C99E-CE1ACB41A34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296730" y="5134796"/>
                  <a:ext cx="2066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413F9FB0-66B1-CD52-E1B8-6C03CE6757C6}"/>
                    </a:ext>
                  </a:extLst>
                </p14:cNvPr>
                <p14:cNvContentPartPr/>
                <p14:nvPr/>
              </p14:nvContentPartPr>
              <p14:xfrm>
                <a:off x="11458010" y="4990796"/>
                <a:ext cx="225720" cy="55440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413F9FB0-66B1-CD52-E1B8-6C03CE6757C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440010" y="4972796"/>
                  <a:ext cx="26136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3A785111-4B1D-CB28-D2C2-021EEF5BD7D6}"/>
              </a:ext>
            </a:extLst>
          </p:cNvPr>
          <p:cNvGrpSpPr/>
          <p:nvPr/>
        </p:nvGrpSpPr>
        <p:grpSpPr>
          <a:xfrm>
            <a:off x="8491250" y="5463836"/>
            <a:ext cx="924840" cy="348480"/>
            <a:chOff x="8491250" y="5463836"/>
            <a:chExt cx="92484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1744680A-85A6-3B6D-3408-12177362DF96}"/>
                    </a:ext>
                  </a:extLst>
                </p14:cNvPr>
                <p14:cNvContentPartPr/>
                <p14:nvPr/>
              </p14:nvContentPartPr>
              <p14:xfrm>
                <a:off x="8491250" y="5544116"/>
                <a:ext cx="229680" cy="1404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1744680A-85A6-3B6D-3408-12177362DF9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473250" y="5526476"/>
                  <a:ext cx="2653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3D31A969-6153-2E28-B524-F88BA21F34F4}"/>
                    </a:ext>
                  </a:extLst>
                </p14:cNvPr>
                <p14:cNvContentPartPr/>
                <p14:nvPr/>
              </p14:nvContentPartPr>
              <p14:xfrm>
                <a:off x="8748650" y="5463836"/>
                <a:ext cx="16560" cy="24552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3D31A969-6153-2E28-B524-F88BA21F34F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731010" y="5446196"/>
                  <a:ext cx="522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4B0651B3-5014-DA11-AF01-4973420F4DF1}"/>
                    </a:ext>
                  </a:extLst>
                </p14:cNvPr>
                <p14:cNvContentPartPr/>
                <p14:nvPr/>
              </p14:nvContentPartPr>
              <p14:xfrm>
                <a:off x="8866730" y="5532596"/>
                <a:ext cx="352080" cy="216360"/>
              </p14:xfrm>
            </p:contentPart>
          </mc:Choice>
          <mc:Fallback xmlns=""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4B0651B3-5014-DA11-AF01-4973420F4DF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849090" y="5514596"/>
                  <a:ext cx="3877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A2C48B05-E9AD-F410-877D-897FB4CE3AAE}"/>
                    </a:ext>
                  </a:extLst>
                </p14:cNvPr>
                <p14:cNvContentPartPr/>
                <p14:nvPr/>
              </p14:nvContentPartPr>
              <p14:xfrm>
                <a:off x="9400970" y="5618996"/>
                <a:ext cx="15120" cy="41040"/>
              </p14:xfrm>
            </p:contentPart>
          </mc:Choice>
          <mc:Fallback xmlns=""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A2C48B05-E9AD-F410-877D-897FB4CE3AA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382970" y="5600996"/>
                  <a:ext cx="50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99688144-8C59-6D58-F5F2-53F2A5569874}"/>
                    </a:ext>
                  </a:extLst>
                </p14:cNvPr>
                <p14:cNvContentPartPr/>
                <p14:nvPr/>
              </p14:nvContentPartPr>
              <p14:xfrm>
                <a:off x="9389810" y="5756876"/>
                <a:ext cx="15480" cy="5544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99688144-8C59-6D58-F5F2-53F2A556987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372170" y="5738876"/>
                  <a:ext cx="5112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6" name="Group 695">
            <a:extLst>
              <a:ext uri="{FF2B5EF4-FFF2-40B4-BE49-F238E27FC236}">
                <a16:creationId xmlns:a16="http://schemas.microsoft.com/office/drawing/2014/main" id="{FE56D9DF-7F9E-4537-0CD4-53EB3FAB4FDD}"/>
              </a:ext>
            </a:extLst>
          </p:cNvPr>
          <p:cNvGrpSpPr/>
          <p:nvPr/>
        </p:nvGrpSpPr>
        <p:grpSpPr>
          <a:xfrm>
            <a:off x="879770" y="3023036"/>
            <a:ext cx="6032160" cy="2758680"/>
            <a:chOff x="879770" y="3023036"/>
            <a:chExt cx="6032160" cy="275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5812A6A6-C0A7-69E1-5C63-24CAC198693D}"/>
                    </a:ext>
                  </a:extLst>
                </p14:cNvPr>
                <p14:cNvContentPartPr/>
                <p14:nvPr/>
              </p14:nvContentPartPr>
              <p14:xfrm>
                <a:off x="879770" y="3167396"/>
                <a:ext cx="276120" cy="1969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5812A6A6-C0A7-69E1-5C63-24CAC198693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62130" y="3149756"/>
                  <a:ext cx="311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20576779-AFA0-229D-D7A9-CE30FBA504FD}"/>
                    </a:ext>
                  </a:extLst>
                </p14:cNvPr>
                <p14:cNvContentPartPr/>
                <p14:nvPr/>
              </p14:nvContentPartPr>
              <p14:xfrm>
                <a:off x="1149410" y="3023036"/>
                <a:ext cx="64800" cy="36504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20576779-AFA0-229D-D7A9-CE30FBA504F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31770" y="3005396"/>
                  <a:ext cx="100440" cy="40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F1ED4DB2-61CE-5A72-AF60-AB2F2A653139}"/>
                    </a:ext>
                  </a:extLst>
                </p14:cNvPr>
                <p14:cNvContentPartPr/>
                <p14:nvPr/>
              </p14:nvContentPartPr>
              <p14:xfrm>
                <a:off x="1248410" y="3222836"/>
                <a:ext cx="122400" cy="82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F1ED4DB2-61CE-5A72-AF60-AB2F2A65313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30410" y="3204836"/>
                  <a:ext cx="1580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7490E796-0AE8-B5D4-2252-48F15191A808}"/>
                    </a:ext>
                  </a:extLst>
                </p14:cNvPr>
                <p14:cNvContentPartPr/>
                <p14:nvPr/>
              </p14:nvContentPartPr>
              <p14:xfrm>
                <a:off x="1459010" y="3160196"/>
                <a:ext cx="234720" cy="20412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7490E796-0AE8-B5D4-2252-48F15191A80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41370" y="3142196"/>
                  <a:ext cx="2703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50D65CCA-031D-4BA2-A447-45782C214184}"/>
                    </a:ext>
                  </a:extLst>
                </p14:cNvPr>
                <p14:cNvContentPartPr/>
                <p14:nvPr/>
              </p14:nvContentPartPr>
              <p14:xfrm>
                <a:off x="2004050" y="3129596"/>
                <a:ext cx="374760" cy="32688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50D65CCA-031D-4BA2-A447-45782C2141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986410" y="3111596"/>
                  <a:ext cx="410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94D8C64C-47F9-819B-55BC-3547F26730A1}"/>
                    </a:ext>
                  </a:extLst>
                </p14:cNvPr>
                <p14:cNvContentPartPr/>
                <p14:nvPr/>
              </p14:nvContentPartPr>
              <p14:xfrm>
                <a:off x="2279090" y="3104396"/>
                <a:ext cx="102960" cy="34956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94D8C64C-47F9-819B-55BC-3547F26730A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261090" y="3086396"/>
                  <a:ext cx="1386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CCC3D85D-14A4-E7E8-5457-8A172729C9DD}"/>
                    </a:ext>
                  </a:extLst>
                </p14:cNvPr>
                <p14:cNvContentPartPr/>
                <p14:nvPr/>
              </p14:nvContentPartPr>
              <p14:xfrm>
                <a:off x="2430650" y="3245516"/>
                <a:ext cx="117360" cy="15372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CCC3D85D-14A4-E7E8-5457-8A172729C9D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412650" y="3227516"/>
                  <a:ext cx="153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1C0D8654-411E-FD25-A99C-6A422CCFB506}"/>
                    </a:ext>
                  </a:extLst>
                </p14:cNvPr>
                <p14:cNvContentPartPr/>
                <p14:nvPr/>
              </p14:nvContentPartPr>
              <p14:xfrm>
                <a:off x="2618210" y="3094676"/>
                <a:ext cx="311760" cy="3520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1C0D8654-411E-FD25-A99C-6A422CCFB50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00570" y="3076676"/>
                  <a:ext cx="34740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8E4A0453-753C-9002-A065-7C8F31405123}"/>
                    </a:ext>
                  </a:extLst>
                </p14:cNvPr>
                <p14:cNvContentPartPr/>
                <p14:nvPr/>
              </p14:nvContentPartPr>
              <p14:xfrm>
                <a:off x="1755290" y="3860756"/>
                <a:ext cx="63720" cy="3229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8E4A0453-753C-9002-A065-7C8F314051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37650" y="3843116"/>
                  <a:ext cx="993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3DBEACB5-83A9-6C0B-0DB4-2CD3FFA17989}"/>
                    </a:ext>
                  </a:extLst>
                </p14:cNvPr>
                <p14:cNvContentPartPr/>
                <p14:nvPr/>
              </p14:nvContentPartPr>
              <p14:xfrm>
                <a:off x="1886690" y="4007276"/>
                <a:ext cx="115920" cy="1425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3DBEACB5-83A9-6C0B-0DB4-2CD3FFA17989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69050" y="3989276"/>
                  <a:ext cx="15156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25E4A7BC-D7FD-3BB4-08BD-82ED0F0C0AEC}"/>
                    </a:ext>
                  </a:extLst>
                </p14:cNvPr>
                <p14:cNvContentPartPr/>
                <p14:nvPr/>
              </p14:nvContentPartPr>
              <p14:xfrm>
                <a:off x="2042930" y="3860396"/>
                <a:ext cx="184680" cy="47052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25E4A7BC-D7FD-3BB4-08BD-82ED0F0C0AE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025290" y="3842756"/>
                  <a:ext cx="2203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8CE7FBF7-C47D-BA10-4FCF-F5293C53846E}"/>
                    </a:ext>
                  </a:extLst>
                </p14:cNvPr>
                <p14:cNvContentPartPr/>
                <p14:nvPr/>
              </p14:nvContentPartPr>
              <p14:xfrm>
                <a:off x="2122850" y="4143716"/>
                <a:ext cx="150120" cy="3420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8CE7FBF7-C47D-BA10-4FCF-F5293C53846E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04850" y="4125716"/>
                  <a:ext cx="1857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19A9968C-64E5-4383-ECD0-935FDFF3E79D}"/>
                    </a:ext>
                  </a:extLst>
                </p14:cNvPr>
                <p14:cNvContentPartPr/>
                <p14:nvPr/>
              </p14:nvContentPartPr>
              <p14:xfrm>
                <a:off x="2361890" y="3847076"/>
                <a:ext cx="240120" cy="36540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19A9968C-64E5-4383-ECD0-935FDFF3E79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344250" y="3829076"/>
                  <a:ext cx="27576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571B6017-820E-DF2C-4217-94E57C03E8F7}"/>
                    </a:ext>
                  </a:extLst>
                </p14:cNvPr>
                <p14:cNvContentPartPr/>
                <p14:nvPr/>
              </p14:nvContentPartPr>
              <p14:xfrm>
                <a:off x="1782650" y="4726556"/>
                <a:ext cx="142920" cy="14400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571B6017-820E-DF2C-4217-94E57C03E8F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65010" y="4708916"/>
                  <a:ext cx="1785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3D8CCB7D-FE57-4DD1-BD1D-EA9F6E8C42B5}"/>
                    </a:ext>
                  </a:extLst>
                </p14:cNvPr>
                <p14:cNvContentPartPr/>
                <p14:nvPr/>
              </p14:nvContentPartPr>
              <p14:xfrm>
                <a:off x="2070290" y="4552316"/>
                <a:ext cx="23760" cy="28944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3D8CCB7D-FE57-4DD1-BD1D-EA9F6E8C42B5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52290" y="4534676"/>
                  <a:ext cx="594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7BF2161A-B28D-A5D4-A56B-FD536280F39F}"/>
                    </a:ext>
                  </a:extLst>
                </p14:cNvPr>
                <p14:cNvContentPartPr/>
                <p14:nvPr/>
              </p14:nvContentPartPr>
              <p14:xfrm>
                <a:off x="2122130" y="4701356"/>
                <a:ext cx="135000" cy="24660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7BF2161A-B28D-A5D4-A56B-FD536280F39F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04130" y="4683356"/>
                  <a:ext cx="170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4AFD253-5874-6C73-C8A6-2791787E600E}"/>
                    </a:ext>
                  </a:extLst>
                </p14:cNvPr>
                <p14:cNvContentPartPr/>
                <p14:nvPr/>
              </p14:nvContentPartPr>
              <p14:xfrm>
                <a:off x="2293490" y="4603436"/>
                <a:ext cx="164520" cy="24228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4AFD253-5874-6C73-C8A6-2791787E600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275850" y="4585796"/>
                  <a:ext cx="200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FE2E779-C6CF-EA14-85BD-5A86567F185E}"/>
                    </a:ext>
                  </a:extLst>
                </p14:cNvPr>
                <p14:cNvContentPartPr/>
                <p14:nvPr/>
              </p14:nvContentPartPr>
              <p14:xfrm>
                <a:off x="2590130" y="4477796"/>
                <a:ext cx="21600" cy="3726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FE2E779-C6CF-EA14-85BD-5A86567F185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572130" y="4460156"/>
                  <a:ext cx="572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7834C7E8-A5B6-5F24-E3EB-BBC5B0BF286F}"/>
                    </a:ext>
                  </a:extLst>
                </p14:cNvPr>
                <p14:cNvContentPartPr/>
                <p14:nvPr/>
              </p14:nvContentPartPr>
              <p14:xfrm>
                <a:off x="2628290" y="4588316"/>
                <a:ext cx="263160" cy="457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7834C7E8-A5B6-5F24-E3EB-BBC5B0BF28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10290" y="4570316"/>
                  <a:ext cx="2988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CE350C2B-B848-B422-E9B8-8F8F7396D642}"/>
                    </a:ext>
                  </a:extLst>
                </p14:cNvPr>
                <p14:cNvContentPartPr/>
                <p14:nvPr/>
              </p14:nvContentPartPr>
              <p14:xfrm>
                <a:off x="1759970" y="5285276"/>
                <a:ext cx="161640" cy="16956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CE350C2B-B848-B422-E9B8-8F8F7396D64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741970" y="5267276"/>
                  <a:ext cx="197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AF2868F2-FBC9-1455-2A92-370913496417}"/>
                    </a:ext>
                  </a:extLst>
                </p14:cNvPr>
                <p14:cNvContentPartPr/>
                <p14:nvPr/>
              </p14:nvContentPartPr>
              <p14:xfrm>
                <a:off x="2015570" y="5138756"/>
                <a:ext cx="12240" cy="3096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AF2868F2-FBC9-1455-2A92-3709134964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997570" y="5121116"/>
                  <a:ext cx="4788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E940810F-7DCD-A91A-7F3D-07791FACAB3E}"/>
                    </a:ext>
                  </a:extLst>
                </p14:cNvPr>
                <p14:cNvContentPartPr/>
                <p14:nvPr/>
              </p14:nvContentPartPr>
              <p14:xfrm>
                <a:off x="2090810" y="5291396"/>
                <a:ext cx="146160" cy="18108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E940810F-7DCD-A91A-7F3D-07791FACAB3E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73170" y="5273756"/>
                  <a:ext cx="1818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18CADB78-F8C6-EB2B-EEBE-F1B4E6216BEF}"/>
                    </a:ext>
                  </a:extLst>
                </p14:cNvPr>
                <p14:cNvContentPartPr/>
                <p14:nvPr/>
              </p14:nvContentPartPr>
              <p14:xfrm>
                <a:off x="2346770" y="5262236"/>
                <a:ext cx="205560" cy="16452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18CADB78-F8C6-EB2B-EEBE-F1B4E6216BE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8770" y="5244596"/>
                  <a:ext cx="2412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1616528-7CF7-667F-BA6D-CE7B713B6D03}"/>
                    </a:ext>
                  </a:extLst>
                </p14:cNvPr>
                <p14:cNvContentPartPr/>
                <p14:nvPr/>
              </p14:nvContentPartPr>
              <p14:xfrm>
                <a:off x="3218690" y="3174596"/>
                <a:ext cx="44640" cy="8388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1616528-7CF7-667F-BA6D-CE7B713B6D0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200690" y="3156956"/>
                  <a:ext cx="80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8DEF767D-F3EA-E015-4179-F4162F31F0F8}"/>
                    </a:ext>
                  </a:extLst>
                </p14:cNvPr>
                <p14:cNvContentPartPr/>
                <p14:nvPr/>
              </p14:nvContentPartPr>
              <p14:xfrm>
                <a:off x="3238130" y="3374396"/>
                <a:ext cx="63360" cy="8820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8DEF767D-F3EA-E015-4179-F4162F31F0F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20490" y="3356756"/>
                  <a:ext cx="99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8DB4AA93-CF5F-FE39-A107-A9212E6D395F}"/>
                    </a:ext>
                  </a:extLst>
                </p14:cNvPr>
                <p14:cNvContentPartPr/>
                <p14:nvPr/>
              </p14:nvContentPartPr>
              <p14:xfrm>
                <a:off x="4366010" y="3060116"/>
                <a:ext cx="535680" cy="52128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8DB4AA93-CF5F-FE39-A107-A9212E6D39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348010" y="3042116"/>
                  <a:ext cx="571320" cy="5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7C109C56-BA6F-04DE-93A3-A0D5065958BC}"/>
                    </a:ext>
                  </a:extLst>
                </p14:cNvPr>
                <p14:cNvContentPartPr/>
                <p14:nvPr/>
              </p14:nvContentPartPr>
              <p14:xfrm>
                <a:off x="4330370" y="3609836"/>
                <a:ext cx="159840" cy="3852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7C109C56-BA6F-04DE-93A3-A0D5065958B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312730" y="3591836"/>
                  <a:ext cx="1954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083A11C5-932D-3430-9A87-2E4A2818FF28}"/>
                    </a:ext>
                  </a:extLst>
                </p14:cNvPr>
                <p14:cNvContentPartPr/>
                <p14:nvPr/>
              </p14:nvContentPartPr>
              <p14:xfrm>
                <a:off x="3906650" y="4025996"/>
                <a:ext cx="556920" cy="46620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083A11C5-932D-3430-9A87-2E4A2818FF28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889010" y="4007996"/>
                  <a:ext cx="59256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EE0E11B-C2FB-9066-988F-979201DBC242}"/>
                    </a:ext>
                  </a:extLst>
                </p14:cNvPr>
                <p14:cNvContentPartPr/>
                <p14:nvPr/>
              </p14:nvContentPartPr>
              <p14:xfrm>
                <a:off x="4482650" y="3559436"/>
                <a:ext cx="518400" cy="67644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EE0E11B-C2FB-9066-988F-979201DBC2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64650" y="3541436"/>
                  <a:ext cx="554040" cy="71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CC593DAA-14A0-9A08-973C-98AE976C4A7F}"/>
                    </a:ext>
                  </a:extLst>
                </p14:cNvPr>
                <p14:cNvContentPartPr/>
                <p14:nvPr/>
              </p14:nvContentPartPr>
              <p14:xfrm>
                <a:off x="5063330" y="4173596"/>
                <a:ext cx="412200" cy="4140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CC593DAA-14A0-9A08-973C-98AE976C4A7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045690" y="4155956"/>
                  <a:ext cx="447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D2D4375D-80BC-6E6E-118D-AFB5E9C2A155}"/>
                    </a:ext>
                  </a:extLst>
                </p14:cNvPr>
                <p14:cNvContentPartPr/>
                <p14:nvPr/>
              </p14:nvContentPartPr>
              <p14:xfrm>
                <a:off x="3749330" y="4471316"/>
                <a:ext cx="209880" cy="46260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D2D4375D-80BC-6E6E-118D-AFB5E9C2A15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31330" y="4453676"/>
                  <a:ext cx="24552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4F7F65D9-96B6-7785-5559-84C54F875C58}"/>
                    </a:ext>
                  </a:extLst>
                </p14:cNvPr>
                <p14:cNvContentPartPr/>
                <p14:nvPr/>
              </p14:nvContentPartPr>
              <p14:xfrm>
                <a:off x="3417770" y="4951196"/>
                <a:ext cx="379800" cy="4024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4F7F65D9-96B6-7785-5559-84C54F875C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00130" y="4933556"/>
                  <a:ext cx="41544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B218C13C-CCC2-9324-7664-D7D880110FD0}"/>
                    </a:ext>
                  </a:extLst>
                </p14:cNvPr>
                <p14:cNvContentPartPr/>
                <p14:nvPr/>
              </p14:nvContentPartPr>
              <p14:xfrm>
                <a:off x="3928250" y="4476716"/>
                <a:ext cx="379440" cy="6487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B218C13C-CCC2-9324-7664-D7D880110FD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910610" y="4459076"/>
                  <a:ext cx="415080" cy="68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52F1389D-7A0A-4873-C23A-4B1FA621368F}"/>
                    </a:ext>
                  </a:extLst>
                </p14:cNvPr>
                <p14:cNvContentPartPr/>
                <p14:nvPr/>
              </p14:nvContentPartPr>
              <p14:xfrm>
                <a:off x="4227050" y="5071796"/>
                <a:ext cx="315720" cy="37044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52F1389D-7A0A-4873-C23A-4B1FA621368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09050" y="5054156"/>
                  <a:ext cx="35136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AC317866-B14E-CA3C-DFFD-0C6216EF75C7}"/>
                    </a:ext>
                  </a:extLst>
                </p14:cNvPr>
                <p14:cNvContentPartPr/>
                <p14:nvPr/>
              </p14:nvContentPartPr>
              <p14:xfrm>
                <a:off x="4337570" y="5094476"/>
                <a:ext cx="229320" cy="40284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AC317866-B14E-CA3C-DFFD-0C6216EF75C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319930" y="5076836"/>
                  <a:ext cx="264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AF0E8C12-CDBB-4634-6183-39DF6C856693}"/>
                    </a:ext>
                  </a:extLst>
                </p14:cNvPr>
                <p14:cNvContentPartPr/>
                <p14:nvPr/>
              </p14:nvContentPartPr>
              <p14:xfrm>
                <a:off x="5199770" y="4587956"/>
                <a:ext cx="162000" cy="3787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AF0E8C12-CDBB-4634-6183-39DF6C856693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82130" y="4570316"/>
                  <a:ext cx="1976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28E8A0BB-D2BC-896A-135B-F305BA49F63E}"/>
                    </a:ext>
                  </a:extLst>
                </p14:cNvPr>
                <p14:cNvContentPartPr/>
                <p14:nvPr/>
              </p14:nvContentPartPr>
              <p14:xfrm>
                <a:off x="4993850" y="4976756"/>
                <a:ext cx="318600" cy="36360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28E8A0BB-D2BC-896A-135B-F305BA49F63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976210" y="4959116"/>
                  <a:ext cx="35424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9C7BDC37-1570-1DC3-1B03-AE18D8D23BE3}"/>
                    </a:ext>
                  </a:extLst>
                </p14:cNvPr>
                <p14:cNvContentPartPr/>
                <p14:nvPr/>
              </p14:nvContentPartPr>
              <p14:xfrm>
                <a:off x="5346290" y="4525676"/>
                <a:ext cx="232920" cy="62820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9C7BDC37-1570-1DC3-1B03-AE18D8D23BE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328290" y="4507676"/>
                  <a:ext cx="26856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921024CF-DF05-4D31-CFFE-12F01F27AAD4}"/>
                    </a:ext>
                  </a:extLst>
                </p14:cNvPr>
                <p14:cNvContentPartPr/>
                <p14:nvPr/>
              </p14:nvContentPartPr>
              <p14:xfrm>
                <a:off x="5561930" y="5067836"/>
                <a:ext cx="386280" cy="39420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921024CF-DF05-4D31-CFFE-12F01F27AAD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543930" y="5050196"/>
                  <a:ext cx="42192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BD9BB358-1449-7B5E-9508-620700E9B854}"/>
                    </a:ext>
                  </a:extLst>
                </p14:cNvPr>
                <p14:cNvContentPartPr/>
                <p14:nvPr/>
              </p14:nvContentPartPr>
              <p14:xfrm>
                <a:off x="3548090" y="3820796"/>
                <a:ext cx="2740680" cy="1486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BD9BB358-1449-7B5E-9508-620700E9B85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530450" y="3803156"/>
                  <a:ext cx="27763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D5D570E5-0945-3A03-A515-301A43635130}"/>
                    </a:ext>
                  </a:extLst>
                </p14:cNvPr>
                <p14:cNvContentPartPr/>
                <p14:nvPr/>
              </p14:nvContentPartPr>
              <p14:xfrm>
                <a:off x="2953370" y="4578596"/>
                <a:ext cx="3483720" cy="26172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D5D570E5-0945-3A03-A515-301A4363513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35730" y="4560956"/>
                  <a:ext cx="35193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19755184-5F10-BEA6-0EA5-3CD873857E5D}"/>
                    </a:ext>
                  </a:extLst>
                </p14:cNvPr>
                <p14:cNvContentPartPr/>
                <p14:nvPr/>
              </p14:nvContentPartPr>
              <p14:xfrm>
                <a:off x="2531810" y="5558156"/>
                <a:ext cx="4380120" cy="22356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19755184-5F10-BEA6-0EA5-3CD873857E5D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513810" y="5540516"/>
                  <a:ext cx="44157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1B15C5C3-3057-B92E-7C71-9D184626A4FC}"/>
                    </a:ext>
                  </a:extLst>
                </p14:cNvPr>
                <p14:cNvContentPartPr/>
                <p14:nvPr/>
              </p14:nvContentPartPr>
              <p14:xfrm>
                <a:off x="3561770" y="3460076"/>
                <a:ext cx="157680" cy="11880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1B15C5C3-3057-B92E-7C71-9D184626A4FC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543770" y="3442076"/>
                  <a:ext cx="193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D6D5C4B5-0BCC-C36C-137E-0A75BE811F62}"/>
                    </a:ext>
                  </a:extLst>
                </p14:cNvPr>
                <p14:cNvContentPartPr/>
                <p14:nvPr/>
              </p14:nvContentPartPr>
              <p14:xfrm>
                <a:off x="3222290" y="4091876"/>
                <a:ext cx="55800" cy="2912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D6D5C4B5-0BCC-C36C-137E-0A75BE811F62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204650" y="4074236"/>
                  <a:ext cx="9144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F96F253D-7CEF-A00A-6EA8-7383905A95C0}"/>
                    </a:ext>
                  </a:extLst>
                </p14:cNvPr>
                <p14:cNvContentPartPr/>
                <p14:nvPr/>
              </p14:nvContentPartPr>
              <p14:xfrm>
                <a:off x="2830250" y="5087636"/>
                <a:ext cx="252360" cy="2181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F96F253D-7CEF-A00A-6EA8-7383905A95C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812610" y="5069996"/>
                  <a:ext cx="288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C46E0222-3D91-959D-F487-E95D6E7D7A22}"/>
                    </a:ext>
                  </a:extLst>
                </p14:cNvPr>
                <p14:cNvContentPartPr/>
                <p14:nvPr/>
              </p14:nvContentPartPr>
              <p14:xfrm>
                <a:off x="3680930" y="3851756"/>
                <a:ext cx="59040" cy="79848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C46E0222-3D91-959D-F487-E95D6E7D7A2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663290" y="3833756"/>
                  <a:ext cx="9468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D4BA2833-4EF0-44C8-943E-B5CC073F14A3}"/>
                    </a:ext>
                  </a:extLst>
                </p14:cNvPr>
                <p14:cNvContentPartPr/>
                <p14:nvPr/>
              </p14:nvContentPartPr>
              <p14:xfrm>
                <a:off x="3494450" y="3834116"/>
                <a:ext cx="2270520" cy="92952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D4BA2833-4EF0-44C8-943E-B5CC073F14A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476810" y="3816116"/>
                  <a:ext cx="2306160" cy="96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C9431C5A-25F0-8214-9AFC-929C62AB78CE}"/>
              </a:ext>
            </a:extLst>
          </p:cNvPr>
          <p:cNvGrpSpPr/>
          <p:nvPr/>
        </p:nvGrpSpPr>
        <p:grpSpPr>
          <a:xfrm>
            <a:off x="8989130" y="5968556"/>
            <a:ext cx="469080" cy="168120"/>
            <a:chOff x="8989130" y="5968556"/>
            <a:chExt cx="469080" cy="16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9B43E837-9A83-8CA1-2369-D80BFD000AA8}"/>
                    </a:ext>
                  </a:extLst>
                </p14:cNvPr>
                <p14:cNvContentPartPr/>
                <p14:nvPr/>
              </p14:nvContentPartPr>
              <p14:xfrm>
                <a:off x="9017570" y="5968556"/>
                <a:ext cx="174960" cy="1648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9B43E837-9A83-8CA1-2369-D80BFD000AA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999570" y="5950556"/>
                  <a:ext cx="2106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8BFC09EB-6A48-AD5A-08F2-7EFB99EF2447}"/>
                    </a:ext>
                  </a:extLst>
                </p14:cNvPr>
                <p14:cNvContentPartPr/>
                <p14:nvPr/>
              </p14:nvContentPartPr>
              <p14:xfrm>
                <a:off x="8989130" y="5973956"/>
                <a:ext cx="172080" cy="16272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8BFC09EB-6A48-AD5A-08F2-7EFB99EF244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971490" y="5955956"/>
                  <a:ext cx="2077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49C0CD51-C73C-025D-C462-82D100501E5A}"/>
                    </a:ext>
                  </a:extLst>
                </p14:cNvPr>
                <p14:cNvContentPartPr/>
                <p14:nvPr/>
              </p14:nvContentPartPr>
              <p14:xfrm>
                <a:off x="9291890" y="5982236"/>
                <a:ext cx="166320" cy="1202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49C0CD51-C73C-025D-C462-82D100501E5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273890" y="5964596"/>
                  <a:ext cx="20196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6" name="Group 715">
            <a:extLst>
              <a:ext uri="{FF2B5EF4-FFF2-40B4-BE49-F238E27FC236}">
                <a16:creationId xmlns:a16="http://schemas.microsoft.com/office/drawing/2014/main" id="{6359B1DA-3866-9B8B-35EB-43F611A7A08D}"/>
              </a:ext>
            </a:extLst>
          </p:cNvPr>
          <p:cNvGrpSpPr/>
          <p:nvPr/>
        </p:nvGrpSpPr>
        <p:grpSpPr>
          <a:xfrm>
            <a:off x="9044570" y="6266276"/>
            <a:ext cx="358560" cy="243360"/>
            <a:chOff x="9044570" y="6266276"/>
            <a:chExt cx="358560" cy="24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1BA149CA-2A53-CD32-B691-DEDC241457AC}"/>
                    </a:ext>
                  </a:extLst>
                </p14:cNvPr>
                <p14:cNvContentPartPr/>
                <p14:nvPr/>
              </p14:nvContentPartPr>
              <p14:xfrm>
                <a:off x="9044570" y="6266276"/>
                <a:ext cx="159120" cy="11520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1BA149CA-2A53-CD32-B691-DEDC241457A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26570" y="6248276"/>
                  <a:ext cx="1947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2F1934AD-42CE-48CE-6FC4-7A964A2DAFC6}"/>
                    </a:ext>
                  </a:extLst>
                </p14:cNvPr>
                <p14:cNvContentPartPr/>
                <p14:nvPr/>
              </p14:nvContentPartPr>
              <p14:xfrm>
                <a:off x="9057170" y="6344036"/>
                <a:ext cx="47520" cy="16560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2F1934AD-42CE-48CE-6FC4-7A964A2DAFC6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039530" y="6326396"/>
                  <a:ext cx="831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77EE54AC-7B59-1695-9C0C-1BF193FAD509}"/>
                    </a:ext>
                  </a:extLst>
                </p14:cNvPr>
                <p14:cNvContentPartPr/>
                <p14:nvPr/>
              </p14:nvContentPartPr>
              <p14:xfrm>
                <a:off x="9245090" y="6309116"/>
                <a:ext cx="158040" cy="13140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77EE54AC-7B59-1695-9C0C-1BF193FAD50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227450" y="6291476"/>
                  <a:ext cx="193680" cy="16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5" name="Group 714">
            <a:extLst>
              <a:ext uri="{FF2B5EF4-FFF2-40B4-BE49-F238E27FC236}">
                <a16:creationId xmlns:a16="http://schemas.microsoft.com/office/drawing/2014/main" id="{1B0D4976-D8B9-4488-51BC-328E9A6F79E5}"/>
              </a:ext>
            </a:extLst>
          </p:cNvPr>
          <p:cNvGrpSpPr/>
          <p:nvPr/>
        </p:nvGrpSpPr>
        <p:grpSpPr>
          <a:xfrm>
            <a:off x="9656570" y="5737436"/>
            <a:ext cx="1506960" cy="777600"/>
            <a:chOff x="9656570" y="5737436"/>
            <a:chExt cx="1506960" cy="7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6398B423-8BA7-3C43-8E43-635C45B65781}"/>
                    </a:ext>
                  </a:extLst>
                </p14:cNvPr>
                <p14:cNvContentPartPr/>
                <p14:nvPr/>
              </p14:nvContentPartPr>
              <p14:xfrm>
                <a:off x="9752330" y="5890076"/>
                <a:ext cx="24120" cy="19476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6398B423-8BA7-3C43-8E43-635C45B6578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34330" y="5872076"/>
                  <a:ext cx="59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909AAB2B-E427-0F9F-6558-5A8FB42ED488}"/>
                    </a:ext>
                  </a:extLst>
                </p14:cNvPr>
                <p14:cNvContentPartPr/>
                <p14:nvPr/>
              </p14:nvContentPartPr>
              <p14:xfrm>
                <a:off x="9726770" y="5843636"/>
                <a:ext cx="240840" cy="17712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909AAB2B-E427-0F9F-6558-5A8FB42ED488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708770" y="5825636"/>
                  <a:ext cx="2764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553FEBD7-1245-4165-B694-92BEED0C26EC}"/>
                    </a:ext>
                  </a:extLst>
                </p14:cNvPr>
                <p14:cNvContentPartPr/>
                <p14:nvPr/>
              </p14:nvContentPartPr>
              <p14:xfrm>
                <a:off x="10035290" y="5901956"/>
                <a:ext cx="173880" cy="15048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553FEBD7-1245-4165-B694-92BEED0C26E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017290" y="5883956"/>
                  <a:ext cx="209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55E1CBEB-55AC-A89C-F72D-374373CCBE5F}"/>
                    </a:ext>
                  </a:extLst>
                </p14:cNvPr>
                <p14:cNvContentPartPr/>
                <p14:nvPr/>
              </p14:nvContentPartPr>
              <p14:xfrm>
                <a:off x="10232930" y="5752556"/>
                <a:ext cx="399240" cy="27864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55E1CBEB-55AC-A89C-F72D-374373CCBE5F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214930" y="5734916"/>
                  <a:ext cx="4348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04" name="Ink 703">
                  <a:extLst>
                    <a:ext uri="{FF2B5EF4-FFF2-40B4-BE49-F238E27FC236}">
                      <a16:creationId xmlns:a16="http://schemas.microsoft.com/office/drawing/2014/main" id="{01E4EA66-DDD4-B779-1EB4-B4EF17A7A414}"/>
                    </a:ext>
                  </a:extLst>
                </p14:cNvPr>
                <p14:cNvContentPartPr/>
                <p14:nvPr/>
              </p14:nvContentPartPr>
              <p14:xfrm>
                <a:off x="10699490" y="5778116"/>
                <a:ext cx="156960" cy="285120"/>
              </p14:xfrm>
            </p:contentPart>
          </mc:Choice>
          <mc:Fallback xmlns="">
            <p:pic>
              <p:nvPicPr>
                <p:cNvPr id="704" name="Ink 703">
                  <a:extLst>
                    <a:ext uri="{FF2B5EF4-FFF2-40B4-BE49-F238E27FC236}">
                      <a16:creationId xmlns:a16="http://schemas.microsoft.com/office/drawing/2014/main" id="{01E4EA66-DDD4-B779-1EB4-B4EF17A7A414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81490" y="5760476"/>
                  <a:ext cx="19260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705" name="Ink 704">
                  <a:extLst>
                    <a:ext uri="{FF2B5EF4-FFF2-40B4-BE49-F238E27FC236}">
                      <a16:creationId xmlns:a16="http://schemas.microsoft.com/office/drawing/2014/main" id="{EEE3BBB8-C56A-672E-D987-CF11AD0BDFA7}"/>
                    </a:ext>
                  </a:extLst>
                </p14:cNvPr>
                <p14:cNvContentPartPr/>
                <p14:nvPr/>
              </p14:nvContentPartPr>
              <p14:xfrm>
                <a:off x="11007290" y="5737436"/>
                <a:ext cx="156240" cy="405000"/>
              </p14:xfrm>
            </p:contentPart>
          </mc:Choice>
          <mc:Fallback xmlns="">
            <p:pic>
              <p:nvPicPr>
                <p:cNvPr id="705" name="Ink 704">
                  <a:extLst>
                    <a:ext uri="{FF2B5EF4-FFF2-40B4-BE49-F238E27FC236}">
                      <a16:creationId xmlns:a16="http://schemas.microsoft.com/office/drawing/2014/main" id="{EEE3BBB8-C56A-672E-D987-CF11AD0BDFA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989650" y="5719436"/>
                  <a:ext cx="191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588C63A3-2DF7-3029-9FEB-27F1D863CC63}"/>
                    </a:ext>
                  </a:extLst>
                </p14:cNvPr>
                <p14:cNvContentPartPr/>
                <p14:nvPr/>
              </p14:nvContentPartPr>
              <p14:xfrm>
                <a:off x="9656570" y="6242516"/>
                <a:ext cx="57600" cy="20592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588C63A3-2DF7-3029-9FEB-27F1D863CC6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638930" y="6224516"/>
                  <a:ext cx="932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17E97D2F-FBA2-19F4-A2E8-F8502E7083F7}"/>
                    </a:ext>
                  </a:extLst>
                </p14:cNvPr>
                <p14:cNvContentPartPr/>
                <p14:nvPr/>
              </p14:nvContentPartPr>
              <p14:xfrm>
                <a:off x="9700130" y="6236756"/>
                <a:ext cx="170280" cy="151920"/>
              </p14:xfrm>
            </p:contentPart>
          </mc:Choice>
          <mc:Fallback xmlns=""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17E97D2F-FBA2-19F4-A2E8-F8502E7083F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682130" y="6219116"/>
                  <a:ext cx="20592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81739AB7-2642-4C74-B521-33A09A5CF518}"/>
                    </a:ext>
                  </a:extLst>
                </p14:cNvPr>
                <p14:cNvContentPartPr/>
                <p14:nvPr/>
              </p14:nvContentPartPr>
              <p14:xfrm>
                <a:off x="9929450" y="6269516"/>
                <a:ext cx="135360" cy="14580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81739AB7-2642-4C74-B521-33A09A5CF518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911810" y="6251516"/>
                  <a:ext cx="171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9DAC1C64-72B8-04B6-E19D-E1A658E20580}"/>
                    </a:ext>
                  </a:extLst>
                </p14:cNvPr>
                <p14:cNvContentPartPr/>
                <p14:nvPr/>
              </p14:nvContentPartPr>
              <p14:xfrm>
                <a:off x="10126730" y="6175916"/>
                <a:ext cx="334800" cy="22284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9DAC1C64-72B8-04B6-E19D-E1A658E2058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109090" y="6158276"/>
                  <a:ext cx="3704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713" name="Ink 712">
                  <a:extLst>
                    <a:ext uri="{FF2B5EF4-FFF2-40B4-BE49-F238E27FC236}">
                      <a16:creationId xmlns:a16="http://schemas.microsoft.com/office/drawing/2014/main" id="{60E4C669-6ABD-F2D5-EA45-E281DE2F55AA}"/>
                    </a:ext>
                  </a:extLst>
                </p14:cNvPr>
                <p14:cNvContentPartPr/>
                <p14:nvPr/>
              </p14:nvContentPartPr>
              <p14:xfrm>
                <a:off x="10618490" y="6179156"/>
                <a:ext cx="204120" cy="322920"/>
              </p14:xfrm>
            </p:contentPart>
          </mc:Choice>
          <mc:Fallback xmlns="">
            <p:pic>
              <p:nvPicPr>
                <p:cNvPr id="713" name="Ink 712">
                  <a:extLst>
                    <a:ext uri="{FF2B5EF4-FFF2-40B4-BE49-F238E27FC236}">
                      <a16:creationId xmlns:a16="http://schemas.microsoft.com/office/drawing/2014/main" id="{60E4C669-6ABD-F2D5-EA45-E281DE2F55A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600490" y="6161516"/>
                  <a:ext cx="23976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841AD1E8-75A7-40B9-053D-03F975A63CEF}"/>
                    </a:ext>
                  </a:extLst>
                </p14:cNvPr>
                <p14:cNvContentPartPr/>
                <p14:nvPr/>
              </p14:nvContentPartPr>
              <p14:xfrm>
                <a:off x="10859330" y="6159356"/>
                <a:ext cx="272160" cy="3556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841AD1E8-75A7-40B9-053D-03F975A63CEF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841690" y="6141356"/>
                  <a:ext cx="307800" cy="39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769" name="Ink 768">
                <a:extLst>
                  <a:ext uri="{FF2B5EF4-FFF2-40B4-BE49-F238E27FC236}">
                    <a16:creationId xmlns:a16="http://schemas.microsoft.com/office/drawing/2014/main" id="{E791F8E7-C49F-D6A2-ED1F-D0C99C36F6A8}"/>
                  </a:ext>
                </a:extLst>
              </p14:cNvPr>
              <p14:cNvContentPartPr/>
              <p14:nvPr/>
            </p14:nvContentPartPr>
            <p14:xfrm>
              <a:off x="3219050" y="4472756"/>
              <a:ext cx="121320" cy="1291680"/>
            </p14:xfrm>
          </p:contentPart>
        </mc:Choice>
        <mc:Fallback xmlns="">
          <p:pic>
            <p:nvPicPr>
              <p:cNvPr id="769" name="Ink 768">
                <a:extLst>
                  <a:ext uri="{FF2B5EF4-FFF2-40B4-BE49-F238E27FC236}">
                    <a16:creationId xmlns:a16="http://schemas.microsoft.com/office/drawing/2014/main" id="{E791F8E7-C49F-D6A2-ED1F-D0C99C36F6A8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3201410" y="4454756"/>
                <a:ext cx="156960" cy="1327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40" name="Group 839">
            <a:extLst>
              <a:ext uri="{FF2B5EF4-FFF2-40B4-BE49-F238E27FC236}">
                <a16:creationId xmlns:a16="http://schemas.microsoft.com/office/drawing/2014/main" id="{E8C5F799-129C-F765-9B01-1B2D2BDDC110}"/>
              </a:ext>
            </a:extLst>
          </p:cNvPr>
          <p:cNvGrpSpPr/>
          <p:nvPr/>
        </p:nvGrpSpPr>
        <p:grpSpPr>
          <a:xfrm>
            <a:off x="3167210" y="3042476"/>
            <a:ext cx="5838120" cy="3888945"/>
            <a:chOff x="3167210" y="3042476"/>
            <a:chExt cx="5838120" cy="3888945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737" name="Ink 736">
                  <a:extLst>
                    <a:ext uri="{FF2B5EF4-FFF2-40B4-BE49-F238E27FC236}">
                      <a16:creationId xmlns:a16="http://schemas.microsoft.com/office/drawing/2014/main" id="{A91D96DB-6C81-9CAB-043B-0AE6E13FE93C}"/>
                    </a:ext>
                  </a:extLst>
                </p14:cNvPr>
                <p14:cNvContentPartPr/>
                <p14:nvPr/>
              </p14:nvContentPartPr>
              <p14:xfrm>
                <a:off x="6116330" y="6206876"/>
                <a:ext cx="2889000" cy="438480"/>
              </p14:xfrm>
            </p:contentPart>
          </mc:Choice>
          <mc:Fallback xmlns="">
            <p:pic>
              <p:nvPicPr>
                <p:cNvPr id="737" name="Ink 736">
                  <a:extLst>
                    <a:ext uri="{FF2B5EF4-FFF2-40B4-BE49-F238E27FC236}">
                      <a16:creationId xmlns:a16="http://schemas.microsoft.com/office/drawing/2014/main" id="{A91D96DB-6C81-9CAB-043B-0AE6E13FE93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6098690" y="6188876"/>
                  <a:ext cx="292464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718" name="Ink 717">
                  <a:extLst>
                    <a:ext uri="{FF2B5EF4-FFF2-40B4-BE49-F238E27FC236}">
                      <a16:creationId xmlns:a16="http://schemas.microsoft.com/office/drawing/2014/main" id="{ACC369CB-882B-9D36-9810-E603A1A73311}"/>
                    </a:ext>
                  </a:extLst>
                </p14:cNvPr>
                <p14:cNvContentPartPr/>
                <p14:nvPr/>
              </p14:nvContentPartPr>
              <p14:xfrm>
                <a:off x="6224690" y="4004396"/>
                <a:ext cx="362520" cy="427680"/>
              </p14:xfrm>
            </p:contentPart>
          </mc:Choice>
          <mc:Fallback xmlns="">
            <p:pic>
              <p:nvPicPr>
                <p:cNvPr id="718" name="Ink 717">
                  <a:extLst>
                    <a:ext uri="{FF2B5EF4-FFF2-40B4-BE49-F238E27FC236}">
                      <a16:creationId xmlns:a16="http://schemas.microsoft.com/office/drawing/2014/main" id="{ACC369CB-882B-9D36-9810-E603A1A7331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206690" y="3986396"/>
                  <a:ext cx="39816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1F739432-CEC9-D7BF-03D2-2E8E04F52F0B}"/>
                    </a:ext>
                  </a:extLst>
                </p14:cNvPr>
                <p14:cNvContentPartPr/>
                <p14:nvPr/>
              </p14:nvContentPartPr>
              <p14:xfrm>
                <a:off x="7124690" y="4008356"/>
                <a:ext cx="372240" cy="40428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1F739432-CEC9-D7BF-03D2-2E8E04F52F0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106690" y="3990356"/>
                  <a:ext cx="40788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DF9EC1BE-D9A4-175A-DA38-CA9261998B15}"/>
                    </a:ext>
                  </a:extLst>
                </p14:cNvPr>
                <p14:cNvContentPartPr/>
                <p14:nvPr/>
              </p14:nvContentPartPr>
              <p14:xfrm>
                <a:off x="7729130" y="4149836"/>
                <a:ext cx="130320" cy="143280"/>
              </p14:xfrm>
            </p:contentPart>
          </mc:Choice>
          <mc:Fallback xmlns=""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DF9EC1BE-D9A4-175A-DA38-CA9261998B1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711490" y="4131836"/>
                  <a:ext cx="165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8BC8B633-2BB0-2C2E-4272-3EBA913590F9}"/>
                    </a:ext>
                  </a:extLst>
                </p14:cNvPr>
                <p14:cNvContentPartPr/>
                <p14:nvPr/>
              </p14:nvContentPartPr>
              <p14:xfrm>
                <a:off x="7714370" y="4286996"/>
                <a:ext cx="68760" cy="37656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8BC8B633-2BB0-2C2E-4272-3EBA913590F9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696730" y="4269356"/>
                  <a:ext cx="10440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748" name="Ink 747">
                  <a:extLst>
                    <a:ext uri="{FF2B5EF4-FFF2-40B4-BE49-F238E27FC236}">
                      <a16:creationId xmlns:a16="http://schemas.microsoft.com/office/drawing/2014/main" id="{E80475B4-3E7E-D4F3-3A0A-9D3A8F17772C}"/>
                    </a:ext>
                  </a:extLst>
                </p14:cNvPr>
                <p14:cNvContentPartPr/>
                <p14:nvPr/>
              </p14:nvContentPartPr>
              <p14:xfrm>
                <a:off x="6420890" y="3487436"/>
                <a:ext cx="848880" cy="561240"/>
              </p14:xfrm>
            </p:contentPart>
          </mc:Choice>
          <mc:Fallback xmlns="">
            <p:pic>
              <p:nvPicPr>
                <p:cNvPr id="748" name="Ink 747">
                  <a:extLst>
                    <a:ext uri="{FF2B5EF4-FFF2-40B4-BE49-F238E27FC236}">
                      <a16:creationId xmlns:a16="http://schemas.microsoft.com/office/drawing/2014/main" id="{E80475B4-3E7E-D4F3-3A0A-9D3A8F17772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402890" y="3469436"/>
                  <a:ext cx="884520" cy="5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62ECF02D-7FFC-E0BC-ADB5-EE499A5A69E1}"/>
                    </a:ext>
                  </a:extLst>
                </p14:cNvPr>
                <p14:cNvContentPartPr/>
                <p14:nvPr/>
              </p14:nvContentPartPr>
              <p14:xfrm>
                <a:off x="3570050" y="5699636"/>
                <a:ext cx="183240" cy="23724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62ECF02D-7FFC-E0BC-ADB5-EE499A5A69E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552050" y="5681996"/>
                  <a:ext cx="218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EDA58D39-4E79-525C-9E30-1002ECC1E4BA}"/>
                    </a:ext>
                  </a:extLst>
                </p14:cNvPr>
                <p14:cNvContentPartPr/>
                <p14:nvPr/>
              </p14:nvContentPartPr>
              <p14:xfrm>
                <a:off x="3865610" y="5765876"/>
                <a:ext cx="24840" cy="4752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EDA58D39-4E79-525C-9E30-1002ECC1E4BA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847610" y="5748236"/>
                  <a:ext cx="60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DF90ADFF-01DA-13E5-2CE2-58540D4A6FA8}"/>
                    </a:ext>
                  </a:extLst>
                </p14:cNvPr>
                <p14:cNvContentPartPr/>
                <p14:nvPr/>
              </p14:nvContentPartPr>
              <p14:xfrm>
                <a:off x="4001690" y="5619356"/>
                <a:ext cx="91440" cy="2847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DF90ADFF-01DA-13E5-2CE2-58540D4A6FA8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3984050" y="5601356"/>
                  <a:ext cx="12708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3DAD2691-FD3F-8AFF-D156-8668B47CB3AD}"/>
                    </a:ext>
                  </a:extLst>
                </p14:cNvPr>
                <p14:cNvContentPartPr/>
                <p14:nvPr/>
              </p14:nvContentPartPr>
              <p14:xfrm>
                <a:off x="4110410" y="5725196"/>
                <a:ext cx="126000" cy="15696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3DAD2691-FD3F-8AFF-D156-8668B47CB3AD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092770" y="5707196"/>
                  <a:ext cx="161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4A23D49A-D95F-4CA4-767B-CD6CC65D9A64}"/>
                    </a:ext>
                  </a:extLst>
                </p14:cNvPr>
                <p14:cNvContentPartPr/>
                <p14:nvPr/>
              </p14:nvContentPartPr>
              <p14:xfrm>
                <a:off x="4325330" y="5636996"/>
                <a:ext cx="187200" cy="36252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4A23D49A-D95F-4CA4-767B-CD6CC65D9A6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07330" y="5618996"/>
                  <a:ext cx="222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84A0E47C-9BE0-38AD-8678-13E71E74DDD7}"/>
                    </a:ext>
                  </a:extLst>
                </p14:cNvPr>
                <p14:cNvContentPartPr/>
                <p14:nvPr/>
              </p14:nvContentPartPr>
              <p14:xfrm>
                <a:off x="4256930" y="5648876"/>
                <a:ext cx="414720" cy="29124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84A0E47C-9BE0-38AD-8678-13E71E74DDD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238930" y="5630876"/>
                  <a:ext cx="4503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F8D7DEA3-8E71-5789-10A1-A49B68549D24}"/>
                    </a:ext>
                  </a:extLst>
                </p14:cNvPr>
                <p14:cNvContentPartPr/>
                <p14:nvPr/>
              </p14:nvContentPartPr>
              <p14:xfrm>
                <a:off x="4521890" y="5724116"/>
                <a:ext cx="591840" cy="73800"/>
              </p14:xfrm>
            </p:contentPart>
          </mc:Choice>
          <mc:Fallback xmlns=""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F8D7DEA3-8E71-5789-10A1-A49B68549D24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504250" y="5706476"/>
                  <a:ext cx="627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D415389E-C781-1761-DDEA-791CC795F77C}"/>
                    </a:ext>
                  </a:extLst>
                </p14:cNvPr>
                <p14:cNvContentPartPr/>
                <p14:nvPr/>
              </p14:nvContentPartPr>
              <p14:xfrm>
                <a:off x="4889090" y="5848676"/>
                <a:ext cx="213840" cy="154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D415389E-C781-1761-DDEA-791CC795F77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871450" y="5831036"/>
                  <a:ext cx="2494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3DC04581-E3EA-337B-8B1A-0826FCA6361D}"/>
                    </a:ext>
                  </a:extLst>
                </p14:cNvPr>
                <p14:cNvContentPartPr/>
                <p14:nvPr/>
              </p14:nvContentPartPr>
              <p14:xfrm>
                <a:off x="5257730" y="5686316"/>
                <a:ext cx="249120" cy="29268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3DC04581-E3EA-337B-8B1A-0826FCA6361D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5240090" y="5668676"/>
                  <a:ext cx="2847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66D3D932-1EA9-9EC6-5554-939FFCAD3716}"/>
                    </a:ext>
                  </a:extLst>
                </p14:cNvPr>
                <p14:cNvContentPartPr/>
                <p14:nvPr/>
              </p14:nvContentPartPr>
              <p14:xfrm>
                <a:off x="3471050" y="6012836"/>
                <a:ext cx="207720" cy="1569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66D3D932-1EA9-9EC6-5554-939FFCAD371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453410" y="5994836"/>
                  <a:ext cx="2433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A932C35A-CE90-8ABB-A56E-993B394F10F9}"/>
                    </a:ext>
                  </a:extLst>
                </p14:cNvPr>
                <p14:cNvContentPartPr/>
                <p14:nvPr/>
              </p14:nvContentPartPr>
              <p14:xfrm>
                <a:off x="3753650" y="6089516"/>
                <a:ext cx="47520" cy="4320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A932C35A-CE90-8ABB-A56E-993B394F10F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736010" y="6071516"/>
                  <a:ext cx="831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DBD38756-D2CE-5C1B-5F09-64C382BA6385}"/>
                    </a:ext>
                  </a:extLst>
                </p14:cNvPr>
                <p14:cNvContentPartPr/>
                <p14:nvPr/>
              </p14:nvContentPartPr>
              <p14:xfrm>
                <a:off x="3936530" y="6081236"/>
                <a:ext cx="261000" cy="18036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DBD38756-D2CE-5C1B-5F09-64C382BA6385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918530" y="6063596"/>
                  <a:ext cx="29664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9154F5FA-0753-42F5-3257-6BBC678F9B6C}"/>
                    </a:ext>
                  </a:extLst>
                </p14:cNvPr>
                <p14:cNvContentPartPr/>
                <p14:nvPr/>
              </p14:nvContentPartPr>
              <p14:xfrm>
                <a:off x="4240370" y="6033716"/>
                <a:ext cx="32400" cy="6228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9154F5FA-0753-42F5-3257-6BBC678F9B6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4222730" y="6016076"/>
                  <a:ext cx="680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D86E9FFF-F4A9-EFDC-02C7-2AEA2198055C}"/>
                    </a:ext>
                  </a:extLst>
                </p14:cNvPr>
                <p14:cNvContentPartPr/>
                <p14:nvPr/>
              </p14:nvContentPartPr>
              <p14:xfrm>
                <a:off x="4169450" y="6098876"/>
                <a:ext cx="177120" cy="2361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D86E9FFF-F4A9-EFDC-02C7-2AEA2198055C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4151450" y="6080876"/>
                  <a:ext cx="21276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32B44130-0CA5-DCD2-73C1-FF8F1F00FD87}"/>
                    </a:ext>
                  </a:extLst>
                </p14:cNvPr>
                <p14:cNvContentPartPr/>
                <p14:nvPr/>
              </p14:nvContentPartPr>
              <p14:xfrm>
                <a:off x="4318850" y="5946956"/>
                <a:ext cx="396720" cy="2887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32B44130-0CA5-DCD2-73C1-FF8F1F00FD8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300850" y="5929316"/>
                  <a:ext cx="4323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BD614C59-DD60-E98C-B990-A209F3A74C59}"/>
                    </a:ext>
                  </a:extLst>
                </p14:cNvPr>
                <p14:cNvContentPartPr/>
                <p14:nvPr/>
              </p14:nvContentPartPr>
              <p14:xfrm>
                <a:off x="4544210" y="6027596"/>
                <a:ext cx="431280" cy="6984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BD614C59-DD60-E98C-B990-A209F3A74C5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526570" y="6009596"/>
                  <a:ext cx="4669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07E3CA41-1FC8-E8D7-0D8C-59CFEE5743C5}"/>
                    </a:ext>
                  </a:extLst>
                </p14:cNvPr>
                <p14:cNvContentPartPr/>
                <p14:nvPr/>
              </p14:nvContentPartPr>
              <p14:xfrm>
                <a:off x="4816370" y="6114716"/>
                <a:ext cx="171720" cy="1224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07E3CA41-1FC8-E8D7-0D8C-59CFEE5743C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4798730" y="6096716"/>
                  <a:ext cx="2073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D19F8E91-DC70-E0B7-69D7-53662DC9D4E9}"/>
                    </a:ext>
                  </a:extLst>
                </p14:cNvPr>
                <p14:cNvContentPartPr/>
                <p14:nvPr/>
              </p14:nvContentPartPr>
              <p14:xfrm>
                <a:off x="5113370" y="5979716"/>
                <a:ext cx="214200" cy="35640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D19F8E91-DC70-E0B7-69D7-53662DC9D4E9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095370" y="5961716"/>
                  <a:ext cx="2498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713C7EDD-4240-A407-C8FE-9063F12A3345}"/>
                    </a:ext>
                  </a:extLst>
                </p14:cNvPr>
                <p14:cNvContentPartPr/>
                <p14:nvPr/>
              </p14:nvContentPartPr>
              <p14:xfrm>
                <a:off x="7138730" y="4045076"/>
                <a:ext cx="134280" cy="25812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713C7EDD-4240-A407-C8FE-9063F12A334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121090" y="4027436"/>
                  <a:ext cx="169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087241BB-5992-C8F5-1D38-AC73C76CED9E}"/>
                    </a:ext>
                  </a:extLst>
                </p14:cNvPr>
                <p14:cNvContentPartPr/>
                <p14:nvPr/>
              </p14:nvContentPartPr>
              <p14:xfrm>
                <a:off x="7142690" y="4102316"/>
                <a:ext cx="154800" cy="26028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087241BB-5992-C8F5-1D38-AC73C76CED9E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24690" y="4084316"/>
                  <a:ext cx="1904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20C38B6B-5EEC-8848-A415-1A5C89C74FCE}"/>
                    </a:ext>
                  </a:extLst>
                </p14:cNvPr>
                <p14:cNvContentPartPr/>
                <p14:nvPr/>
              </p14:nvContentPartPr>
              <p14:xfrm>
                <a:off x="7199210" y="4102316"/>
                <a:ext cx="160200" cy="25992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20C38B6B-5EEC-8848-A415-1A5C89C74FC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181210" y="4084316"/>
                  <a:ext cx="1958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083FF785-50EE-D3BC-79AF-55F85635AAF8}"/>
                    </a:ext>
                  </a:extLst>
                </p14:cNvPr>
                <p14:cNvContentPartPr/>
                <p14:nvPr/>
              </p14:nvContentPartPr>
              <p14:xfrm>
                <a:off x="7251050" y="4126796"/>
                <a:ext cx="167400" cy="26820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083FF785-50EE-D3BC-79AF-55F85635AAF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33410" y="4109156"/>
                  <a:ext cx="2030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364851B7-70AF-A7D6-9ABE-8B182DD2BA99}"/>
                    </a:ext>
                  </a:extLst>
                </p14:cNvPr>
                <p14:cNvContentPartPr/>
                <p14:nvPr/>
              </p14:nvContentPartPr>
              <p14:xfrm>
                <a:off x="7373090" y="4211756"/>
                <a:ext cx="76320" cy="231480"/>
              </p14:xfrm>
            </p:contentPart>
          </mc:Choice>
          <mc:Fallback xmlns=""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364851B7-70AF-A7D6-9ABE-8B182DD2BA9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355090" y="4194116"/>
                  <a:ext cx="1119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F4E0DAE3-3C75-3BCA-E4F8-657EFBC62CEB}"/>
                    </a:ext>
                  </a:extLst>
                </p14:cNvPr>
                <p14:cNvContentPartPr/>
                <p14:nvPr/>
              </p14:nvContentPartPr>
              <p14:xfrm>
                <a:off x="6165650" y="4559516"/>
                <a:ext cx="90000" cy="2952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F4E0DAE3-3C75-3BCA-E4F8-657EFBC62CEB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147650" y="4541516"/>
                  <a:ext cx="125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535897BC-AFEC-F90C-565A-E688021D6C25}"/>
                    </a:ext>
                  </a:extLst>
                </p14:cNvPr>
                <p14:cNvContentPartPr/>
                <p14:nvPr/>
              </p14:nvContentPartPr>
              <p14:xfrm>
                <a:off x="6177890" y="4594796"/>
                <a:ext cx="74160" cy="115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535897BC-AFEC-F90C-565A-E688021D6C25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160250" y="4577156"/>
                  <a:ext cx="1098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0C19F7B9-929F-1FAD-F67E-5345A113EA38}"/>
                    </a:ext>
                  </a:extLst>
                </p14:cNvPr>
                <p14:cNvContentPartPr/>
                <p14:nvPr/>
              </p14:nvContentPartPr>
              <p14:xfrm>
                <a:off x="6188690" y="4636196"/>
                <a:ext cx="97560" cy="410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0C19F7B9-929F-1FAD-F67E-5345A113EA38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71050" y="4618556"/>
                  <a:ext cx="133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1176A242-C0A2-7D6A-29B1-9874809F02C6}"/>
                    </a:ext>
                  </a:extLst>
                </p14:cNvPr>
                <p14:cNvContentPartPr/>
                <p14:nvPr/>
              </p14:nvContentPartPr>
              <p14:xfrm>
                <a:off x="6286970" y="4045796"/>
                <a:ext cx="124560" cy="26208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1176A242-C0A2-7D6A-29B1-9874809F02C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269330" y="4027796"/>
                  <a:ext cx="1602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BCA238AB-3B4C-E6F1-9042-3C5B90568BE1}"/>
                    </a:ext>
                  </a:extLst>
                </p14:cNvPr>
                <p14:cNvContentPartPr/>
                <p14:nvPr/>
              </p14:nvContentPartPr>
              <p14:xfrm>
                <a:off x="6241970" y="4069556"/>
                <a:ext cx="137880" cy="25056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BCA238AB-3B4C-E6F1-9042-3C5B90568BE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224330" y="4051556"/>
                  <a:ext cx="173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1C4F67A3-A61E-6124-AFD8-F0915034EA0C}"/>
                    </a:ext>
                  </a:extLst>
                </p14:cNvPr>
                <p14:cNvContentPartPr/>
                <p14:nvPr/>
              </p14:nvContentPartPr>
              <p14:xfrm>
                <a:off x="6328010" y="4052636"/>
                <a:ext cx="148320" cy="29556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1C4F67A3-A61E-6124-AFD8-F0915034EA0C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310370" y="4034996"/>
                  <a:ext cx="18396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EC3E3D16-3717-58D1-FBD6-5799C92A24FD}"/>
                    </a:ext>
                  </a:extLst>
                </p14:cNvPr>
                <p14:cNvContentPartPr/>
                <p14:nvPr/>
              </p14:nvContentPartPr>
              <p14:xfrm>
                <a:off x="6401810" y="4218236"/>
                <a:ext cx="93240" cy="186120"/>
              </p14:xfrm>
            </p:contentPart>
          </mc:Choice>
          <mc:Fallback xmlns=""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EC3E3D16-3717-58D1-FBD6-5799C92A24FD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384170" y="4200596"/>
                  <a:ext cx="128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B523FF00-CB71-7FA0-0414-500558B7F955}"/>
                    </a:ext>
                  </a:extLst>
                </p14:cNvPr>
                <p14:cNvContentPartPr/>
                <p14:nvPr/>
              </p14:nvContentPartPr>
              <p14:xfrm>
                <a:off x="6023450" y="4289876"/>
                <a:ext cx="97560" cy="20592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B523FF00-CB71-7FA0-0414-500558B7F95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005450" y="4272236"/>
                  <a:ext cx="1332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28C834BA-A64F-1FFF-8769-EB94E1BE55D9}"/>
                    </a:ext>
                  </a:extLst>
                </p14:cNvPr>
                <p14:cNvContentPartPr/>
                <p14:nvPr/>
              </p14:nvContentPartPr>
              <p14:xfrm>
                <a:off x="6030650" y="4344596"/>
                <a:ext cx="231480" cy="15336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28C834BA-A64F-1FFF-8769-EB94E1BE55D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6012650" y="4326596"/>
                  <a:ext cx="267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2EB74016-0757-D851-80A4-A7FCC8277FB8}"/>
                    </a:ext>
                  </a:extLst>
                </p14:cNvPr>
                <p14:cNvContentPartPr/>
                <p14:nvPr/>
              </p14:nvContentPartPr>
              <p14:xfrm>
                <a:off x="5858570" y="3543596"/>
                <a:ext cx="164160" cy="16668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2EB74016-0757-D851-80A4-A7FCC8277FB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840930" y="3525596"/>
                  <a:ext cx="199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CEF3386A-79C3-F3B0-BEEA-92C04E54A0E9}"/>
                    </a:ext>
                  </a:extLst>
                </p14:cNvPr>
                <p14:cNvContentPartPr/>
                <p14:nvPr/>
              </p14:nvContentPartPr>
              <p14:xfrm>
                <a:off x="6052250" y="3633596"/>
                <a:ext cx="177840" cy="51516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CEF3386A-79C3-F3B0-BEEA-92C04E54A0E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6034250" y="3615596"/>
                  <a:ext cx="21348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9A150509-B1DB-48CE-2922-1DE307298F55}"/>
                    </a:ext>
                  </a:extLst>
                </p14:cNvPr>
                <p14:cNvContentPartPr/>
                <p14:nvPr/>
              </p14:nvContentPartPr>
              <p14:xfrm>
                <a:off x="3414530" y="3328316"/>
                <a:ext cx="39240" cy="1401120"/>
              </p14:xfrm>
            </p:contentPart>
          </mc:Choice>
          <mc:Fallback xmlns=""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9A150509-B1DB-48CE-2922-1DE307298F5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396890" y="3310676"/>
                  <a:ext cx="74880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AA5251CE-8586-C543-EB8E-998CA6E38C14}"/>
                    </a:ext>
                  </a:extLst>
                </p14:cNvPr>
                <p14:cNvContentPartPr/>
                <p14:nvPr/>
              </p14:nvContentPartPr>
              <p14:xfrm>
                <a:off x="3167210" y="3042476"/>
                <a:ext cx="2809440" cy="16912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AA5251CE-8586-C543-EB8E-998CA6E38C14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149570" y="3024836"/>
                  <a:ext cx="2845080" cy="172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AF78AC3E-C4BE-E5D5-B878-2B2C0C97F43C}"/>
                    </a:ext>
                  </a:extLst>
                </p14:cNvPr>
                <p14:cNvContentPartPr/>
                <p14:nvPr/>
              </p14:nvContentPartPr>
              <p14:xfrm>
                <a:off x="3183770" y="4413716"/>
                <a:ext cx="1706400" cy="132588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AF78AC3E-C4BE-E5D5-B878-2B2C0C97F43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166130" y="4395716"/>
                  <a:ext cx="1742040" cy="13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40E1D520-0313-4606-7C52-C036BC392596}"/>
                    </a:ext>
                  </a:extLst>
                </p14:cNvPr>
                <p14:cNvContentPartPr/>
                <p14:nvPr/>
              </p14:nvContentPartPr>
              <p14:xfrm>
                <a:off x="3772010" y="3420836"/>
                <a:ext cx="42840" cy="96876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40E1D520-0313-4606-7C52-C036BC39259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754010" y="3402836"/>
                  <a:ext cx="7848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35CE40DC-7E46-E330-FD9C-8A07E12ED0EE}"/>
                    </a:ext>
                  </a:extLst>
                </p14:cNvPr>
                <p14:cNvContentPartPr/>
                <p14:nvPr/>
              </p14:nvContentPartPr>
              <p14:xfrm>
                <a:off x="3753290" y="3547556"/>
                <a:ext cx="1865520" cy="118548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35CE40DC-7E46-E330-FD9C-8A07E12ED0E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735290" y="3529556"/>
                  <a:ext cx="1901160" cy="12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77B55752-9F22-AA8D-E1BC-574F6EFFDAB9}"/>
                    </a:ext>
                  </a:extLst>
                </p14:cNvPr>
                <p14:cNvContentPartPr/>
                <p14:nvPr/>
              </p14:nvContentPartPr>
              <p14:xfrm>
                <a:off x="3693170" y="3699116"/>
                <a:ext cx="441000" cy="4939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77B55752-9F22-AA8D-E1BC-574F6EFFDAB9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3675170" y="3681476"/>
                  <a:ext cx="47664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7D1E92DB-787F-98AE-F229-1E26E07C1696}"/>
                    </a:ext>
                  </a:extLst>
                </p14:cNvPr>
                <p14:cNvContentPartPr/>
                <p14:nvPr/>
              </p14:nvContentPartPr>
              <p14:xfrm>
                <a:off x="3818810" y="3756716"/>
                <a:ext cx="531360" cy="58320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7D1E92DB-787F-98AE-F229-1E26E07C169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3800810" y="3738716"/>
                  <a:ext cx="567000" cy="6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58535E5F-F4C2-9A3A-D0C2-7701C8B3DE43}"/>
                    </a:ext>
                  </a:extLst>
                </p14:cNvPr>
                <p14:cNvContentPartPr/>
                <p14:nvPr/>
              </p14:nvContentPartPr>
              <p14:xfrm>
                <a:off x="4060730" y="3838436"/>
                <a:ext cx="855000" cy="60480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58535E5F-F4C2-9A3A-D0C2-7701C8B3DE43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042730" y="3820436"/>
                  <a:ext cx="890640" cy="64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F3ECE2B0-A29D-A263-10F0-C7DFA3D7BA15}"/>
                    </a:ext>
                  </a:extLst>
                </p14:cNvPr>
                <p14:cNvContentPartPr/>
                <p14:nvPr/>
              </p14:nvContentPartPr>
              <p14:xfrm>
                <a:off x="4649330" y="3968756"/>
                <a:ext cx="634320" cy="47664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F3ECE2B0-A29D-A263-10F0-C7DFA3D7BA15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631330" y="3951116"/>
                  <a:ext cx="66996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7541F0E1-F918-2877-378E-051696A9DA7D}"/>
                    </a:ext>
                  </a:extLst>
                </p14:cNvPr>
                <p14:cNvContentPartPr/>
                <p14:nvPr/>
              </p14:nvContentPartPr>
              <p14:xfrm>
                <a:off x="5081690" y="4074596"/>
                <a:ext cx="379080" cy="35892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7541F0E1-F918-2877-378E-051696A9DA7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064050" y="4056956"/>
                  <a:ext cx="414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69B51810-021A-22F5-2EB5-24FA15FEACF2}"/>
                    </a:ext>
                  </a:extLst>
                </p14:cNvPr>
                <p14:cNvContentPartPr/>
                <p14:nvPr/>
              </p14:nvContentPartPr>
              <p14:xfrm>
                <a:off x="5226050" y="4228316"/>
                <a:ext cx="337680" cy="49644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69B51810-021A-22F5-2EB5-24FA15FEACF2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08410" y="4210676"/>
                  <a:ext cx="373320" cy="53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19EEB99B-0F13-1521-BE32-18D317AB9208}"/>
                    </a:ext>
                  </a:extLst>
                </p14:cNvPr>
                <p14:cNvContentPartPr/>
                <p14:nvPr/>
              </p14:nvContentPartPr>
              <p14:xfrm>
                <a:off x="3288170" y="5393636"/>
                <a:ext cx="615600" cy="30312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19EEB99B-0F13-1521-BE32-18D317AB920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270170" y="5375636"/>
                  <a:ext cx="6512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E2BAF6A4-4CCB-1136-E27B-5A31009D18AF}"/>
                    </a:ext>
                  </a:extLst>
                </p14:cNvPr>
                <p14:cNvContentPartPr/>
                <p14:nvPr/>
              </p14:nvContentPartPr>
              <p14:xfrm>
                <a:off x="3310130" y="5126516"/>
                <a:ext cx="767160" cy="41364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E2BAF6A4-4CCB-1136-E27B-5A31009D18AF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292490" y="5108876"/>
                  <a:ext cx="802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70DA8FFA-AF0C-CA9E-BE2F-1B84E6222D02}"/>
                    </a:ext>
                  </a:extLst>
                </p14:cNvPr>
                <p14:cNvContentPartPr/>
                <p14:nvPr/>
              </p14:nvContentPartPr>
              <p14:xfrm>
                <a:off x="3214730" y="4822316"/>
                <a:ext cx="1181880" cy="5504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70DA8FFA-AF0C-CA9E-BE2F-1B84E6222D0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197090" y="4804316"/>
                  <a:ext cx="12175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27106016-3CB3-C199-2FBE-862FD45CF4A9}"/>
                    </a:ext>
                  </a:extLst>
                </p14:cNvPr>
                <p14:cNvContentPartPr/>
                <p14:nvPr/>
              </p14:nvContentPartPr>
              <p14:xfrm>
                <a:off x="3552050" y="4577876"/>
                <a:ext cx="961560" cy="34416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27106016-3CB3-C199-2FBE-862FD45CF4A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3534410" y="4560236"/>
                  <a:ext cx="997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C8161B39-3440-7497-FE99-134DE6C6FCE6}"/>
                    </a:ext>
                  </a:extLst>
                </p14:cNvPr>
                <p14:cNvContentPartPr/>
                <p14:nvPr/>
              </p14:nvContentPartPr>
              <p14:xfrm>
                <a:off x="4835450" y="4887476"/>
                <a:ext cx="126720" cy="90720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C8161B39-3440-7497-FE99-134DE6C6FCE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4817810" y="4869476"/>
                  <a:ext cx="162360" cy="9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7A08E8F3-4045-14BE-1D38-4019139C1050}"/>
                    </a:ext>
                  </a:extLst>
                </p14:cNvPr>
                <p14:cNvContentPartPr/>
                <p14:nvPr/>
              </p14:nvContentPartPr>
              <p14:xfrm>
                <a:off x="4897370" y="4602716"/>
                <a:ext cx="1599480" cy="12837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7A08E8F3-4045-14BE-1D38-4019139C1050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879370" y="4585076"/>
                  <a:ext cx="1635120" cy="13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D7425E1E-2176-8A64-65C6-6D3BFFBFD410}"/>
                    </a:ext>
                  </a:extLst>
                </p14:cNvPr>
                <p14:cNvContentPartPr/>
                <p14:nvPr/>
              </p14:nvContentPartPr>
              <p14:xfrm>
                <a:off x="4941650" y="5348636"/>
                <a:ext cx="858960" cy="40860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D7425E1E-2176-8A64-65C6-6D3BFFBFD41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924010" y="5330996"/>
                  <a:ext cx="89460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FD4B23D1-E156-3AE9-8062-DB1E3ECBA4AD}"/>
                    </a:ext>
                  </a:extLst>
                </p14:cNvPr>
                <p14:cNvContentPartPr/>
                <p14:nvPr/>
              </p14:nvContentPartPr>
              <p14:xfrm>
                <a:off x="4668770" y="5147036"/>
                <a:ext cx="1191960" cy="500040"/>
              </p14:xfrm>
            </p:contentPart>
          </mc:Choice>
          <mc:Fallback xmlns=""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FD4B23D1-E156-3AE9-8062-DB1E3ECBA4A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650770" y="5129036"/>
                  <a:ext cx="122760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35142377-FE90-162C-CCDA-95188FF12298}"/>
                    </a:ext>
                  </a:extLst>
                </p14:cNvPr>
                <p14:cNvContentPartPr/>
                <p14:nvPr/>
              </p14:nvContentPartPr>
              <p14:xfrm>
                <a:off x="4849130" y="5000516"/>
                <a:ext cx="1182600" cy="43668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35142377-FE90-162C-CCDA-95188FF1229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831130" y="4982876"/>
                  <a:ext cx="121824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86293E33-0408-AE42-32F0-2CC03631C560}"/>
                    </a:ext>
                  </a:extLst>
                </p14:cNvPr>
                <p14:cNvContentPartPr/>
                <p14:nvPr/>
              </p14:nvContentPartPr>
              <p14:xfrm>
                <a:off x="5078450" y="4861916"/>
                <a:ext cx="965160" cy="3369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86293E33-0408-AE42-32F0-2CC03631C56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060450" y="4844276"/>
                  <a:ext cx="10008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93" name="Ink 792">
                  <a:extLst>
                    <a:ext uri="{FF2B5EF4-FFF2-40B4-BE49-F238E27FC236}">
                      <a16:creationId xmlns:a16="http://schemas.microsoft.com/office/drawing/2014/main" id="{3DABC38B-186D-7E9B-A1BC-CB17181651AF}"/>
                    </a:ext>
                  </a:extLst>
                </p14:cNvPr>
                <p14:cNvContentPartPr/>
                <p14:nvPr/>
              </p14:nvContentPartPr>
              <p14:xfrm>
                <a:off x="5358170" y="4715756"/>
                <a:ext cx="713160" cy="149400"/>
              </p14:xfrm>
            </p:contentPart>
          </mc:Choice>
          <mc:Fallback xmlns="">
            <p:pic>
              <p:nvPicPr>
                <p:cNvPr id="793" name="Ink 792">
                  <a:extLst>
                    <a:ext uri="{FF2B5EF4-FFF2-40B4-BE49-F238E27FC236}">
                      <a16:creationId xmlns:a16="http://schemas.microsoft.com/office/drawing/2014/main" id="{3DABC38B-186D-7E9B-A1BC-CB17181651AF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5340170" y="4698116"/>
                  <a:ext cx="7488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91C6EB60-3866-8A0C-DA98-0B8567D0072E}"/>
                    </a:ext>
                  </a:extLst>
                </p14:cNvPr>
                <p14:cNvContentPartPr/>
                <p14:nvPr/>
              </p14:nvContentPartPr>
              <p14:xfrm>
                <a:off x="3512090" y="6324596"/>
                <a:ext cx="177480" cy="150120"/>
              </p14:xfrm>
            </p:contentPart>
          </mc:Choice>
          <mc:Fallback xmlns=""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91C6EB60-3866-8A0C-DA98-0B8567D0072E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494090" y="6306956"/>
                  <a:ext cx="2131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5FF99364-6B7D-A531-2EC2-2B337AA4BA96}"/>
                    </a:ext>
                  </a:extLst>
                </p14:cNvPr>
                <p14:cNvContentPartPr/>
                <p14:nvPr/>
              </p14:nvContentPartPr>
              <p14:xfrm>
                <a:off x="3505970" y="6342956"/>
                <a:ext cx="194040" cy="1497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5FF99364-6B7D-A531-2EC2-2B337AA4BA96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488330" y="6325316"/>
                  <a:ext cx="22968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8A082DBA-B8A6-23A7-F898-B18FBB69CAC8}"/>
                    </a:ext>
                  </a:extLst>
                </p14:cNvPr>
                <p14:cNvContentPartPr/>
                <p14:nvPr/>
              </p14:nvContentPartPr>
              <p14:xfrm>
                <a:off x="3766610" y="6341516"/>
                <a:ext cx="162360" cy="34272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8A082DBA-B8A6-23A7-F898-B18FBB69CAC8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3748970" y="6323876"/>
                  <a:ext cx="1980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DFAB0D7A-1AC4-3233-E0B1-D1455A519C91}"/>
                    </a:ext>
                  </a:extLst>
                </p14:cNvPr>
                <p14:cNvContentPartPr/>
                <p14:nvPr/>
              </p14:nvContentPartPr>
              <p14:xfrm>
                <a:off x="4042370" y="6324596"/>
                <a:ext cx="148680" cy="2466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DFAB0D7A-1AC4-3233-E0B1-D1455A519C91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4024730" y="6306956"/>
                  <a:ext cx="1843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EDB3190D-AB2E-C61E-DEA7-CA32E3F0FB2B}"/>
                    </a:ext>
                  </a:extLst>
                </p14:cNvPr>
                <p14:cNvContentPartPr/>
                <p14:nvPr/>
              </p14:nvContentPartPr>
              <p14:xfrm>
                <a:off x="4034090" y="6436196"/>
                <a:ext cx="216720" cy="4104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EDB3190D-AB2E-C61E-DEA7-CA32E3F0FB2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4016090" y="6418196"/>
                  <a:ext cx="2523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742A6E61-9802-43C7-1B0C-6A54A7225F64}"/>
                    </a:ext>
                  </a:extLst>
                </p14:cNvPr>
                <p14:cNvContentPartPr/>
                <p14:nvPr/>
              </p14:nvContentPartPr>
              <p14:xfrm>
                <a:off x="4333610" y="6223796"/>
                <a:ext cx="190800" cy="48600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742A6E61-9802-43C7-1B0C-6A54A7225F64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4315970" y="6205796"/>
                  <a:ext cx="22644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0B5426A4-0C96-202A-634D-077222CE8246}"/>
                    </a:ext>
                  </a:extLst>
                </p14:cNvPr>
                <p14:cNvContentPartPr/>
                <p14:nvPr/>
              </p14:nvContentPartPr>
              <p14:xfrm>
                <a:off x="4533050" y="6452036"/>
                <a:ext cx="90360" cy="12600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0B5426A4-0C96-202A-634D-077222CE8246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4515050" y="6434396"/>
                  <a:ext cx="126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A8694444-5A76-2D1B-5A77-75CCE8D62574}"/>
                    </a:ext>
                  </a:extLst>
                </p14:cNvPr>
                <p14:cNvContentPartPr/>
                <p14:nvPr/>
              </p14:nvContentPartPr>
              <p14:xfrm>
                <a:off x="4654370" y="6356276"/>
                <a:ext cx="68400" cy="6552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A8694444-5A76-2D1B-5A77-75CCE8D62574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4636370" y="6338276"/>
                  <a:ext cx="104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EEB0F40D-2062-2E37-4C86-4D8D3135BDFE}"/>
                    </a:ext>
                  </a:extLst>
                </p14:cNvPr>
                <p14:cNvContentPartPr/>
                <p14:nvPr/>
              </p14:nvContentPartPr>
              <p14:xfrm>
                <a:off x="4687850" y="6485876"/>
                <a:ext cx="154800" cy="106920"/>
              </p14:xfrm>
            </p:contentPart>
          </mc:Choice>
          <mc:Fallback xmlns=""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EEB0F40D-2062-2E37-4C86-4D8D3135BDFE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4670210" y="6468236"/>
                  <a:ext cx="1904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1B8B41BC-3027-FCBC-EA17-665D0399E7F1}"/>
                    </a:ext>
                  </a:extLst>
                </p14:cNvPr>
                <p14:cNvContentPartPr/>
                <p14:nvPr/>
              </p14:nvContentPartPr>
              <p14:xfrm>
                <a:off x="4905290" y="6496676"/>
                <a:ext cx="60840" cy="9360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1B8B41BC-3027-FCBC-EA17-665D0399E7F1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4887290" y="6479036"/>
                  <a:ext cx="9648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806" name="Ink 805">
                  <a:extLst>
                    <a:ext uri="{FF2B5EF4-FFF2-40B4-BE49-F238E27FC236}">
                      <a16:creationId xmlns:a16="http://schemas.microsoft.com/office/drawing/2014/main" id="{45348C1A-8143-FFD7-0ED8-8A647D9F1318}"/>
                    </a:ext>
                  </a:extLst>
                </p14:cNvPr>
                <p14:cNvContentPartPr/>
                <p14:nvPr/>
              </p14:nvContentPartPr>
              <p14:xfrm>
                <a:off x="5001410" y="6409196"/>
                <a:ext cx="251280" cy="130320"/>
              </p14:xfrm>
            </p:contentPart>
          </mc:Choice>
          <mc:Fallback xmlns="">
            <p:pic>
              <p:nvPicPr>
                <p:cNvPr id="806" name="Ink 805">
                  <a:extLst>
                    <a:ext uri="{FF2B5EF4-FFF2-40B4-BE49-F238E27FC236}">
                      <a16:creationId xmlns:a16="http://schemas.microsoft.com/office/drawing/2014/main" id="{45348C1A-8143-FFD7-0ED8-8A647D9F1318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4983410" y="6391196"/>
                  <a:ext cx="2869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A65C1819-DAE7-3976-2DEB-5932F990F08F}"/>
                    </a:ext>
                  </a:extLst>
                </p14:cNvPr>
                <p14:cNvContentPartPr/>
                <p14:nvPr/>
              </p14:nvContentPartPr>
              <p14:xfrm>
                <a:off x="5081690" y="6476516"/>
                <a:ext cx="82080" cy="16164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A65C1819-DAE7-3976-2DEB-5932F990F08F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063690" y="6458516"/>
                  <a:ext cx="1177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00A7BB55-EF5B-DE9B-F90D-091A752659C3}"/>
                    </a:ext>
                  </a:extLst>
                </p14:cNvPr>
                <p14:cNvContentPartPr/>
                <p14:nvPr/>
              </p14:nvContentPartPr>
              <p14:xfrm>
                <a:off x="5254850" y="6363476"/>
                <a:ext cx="183240" cy="29268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00A7BB55-EF5B-DE9B-F90D-091A752659C3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237210" y="6345476"/>
                  <a:ext cx="2188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CFD2DC85-5B5F-5853-DEE6-665718A26920}"/>
                    </a:ext>
                  </a:extLst>
                </p14:cNvPr>
                <p14:cNvContentPartPr/>
                <p14:nvPr/>
              </p14:nvContentPartPr>
              <p14:xfrm>
                <a:off x="5500730" y="6542396"/>
                <a:ext cx="123120" cy="1400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CFD2DC85-5B5F-5853-DEE6-665718A26920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483090" y="6524756"/>
                  <a:ext cx="158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5F931D8C-9392-7DD4-3552-B832DFAA5DFC}"/>
                    </a:ext>
                  </a:extLst>
                </p14:cNvPr>
                <p14:cNvContentPartPr/>
                <p14:nvPr/>
              </p14:nvContentPartPr>
              <p14:xfrm>
                <a:off x="5737250" y="6392276"/>
                <a:ext cx="200880" cy="16452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5F931D8C-9392-7DD4-3552-B832DFAA5DF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719250" y="6374636"/>
                  <a:ext cx="2365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231D43DE-4A05-5BCC-EE8D-93F977B7AC7A}"/>
                    </a:ext>
                  </a:extLst>
                </p14:cNvPr>
                <p14:cNvContentPartPr/>
                <p14:nvPr/>
              </p14:nvContentPartPr>
              <p14:xfrm>
                <a:off x="5774690" y="6412436"/>
                <a:ext cx="167760" cy="14328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231D43DE-4A05-5BCC-EE8D-93F977B7AC7A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5756690" y="6394436"/>
                  <a:ext cx="2034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6C0AA5D6-0264-D388-B4AD-405F86F76B97}"/>
                    </a:ext>
                  </a:extLst>
                </p14:cNvPr>
                <p14:cNvContentPartPr/>
                <p14:nvPr/>
              </p14:nvContentPartPr>
              <p14:xfrm>
                <a:off x="5889890" y="6188876"/>
                <a:ext cx="183960" cy="51300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6C0AA5D6-0264-D388-B4AD-405F86F76B97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5872250" y="6170876"/>
                  <a:ext cx="21960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F1FF06ED-D7E4-BDA7-48F0-2A12F9BA9C15}"/>
                    </a:ext>
                  </a:extLst>
                </p14:cNvPr>
                <p14:cNvContentPartPr/>
                <p14:nvPr/>
              </p14:nvContentPartPr>
              <p14:xfrm>
                <a:off x="3401930" y="5026076"/>
                <a:ext cx="305280" cy="28476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F1FF06ED-D7E4-BDA7-48F0-2A12F9BA9C1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3383930" y="5008076"/>
                  <a:ext cx="340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F252BA8D-6832-0512-D82E-3DB6267AB68D}"/>
                    </a:ext>
                  </a:extLst>
                </p14:cNvPr>
                <p14:cNvContentPartPr/>
                <p14:nvPr/>
              </p14:nvContentPartPr>
              <p14:xfrm>
                <a:off x="4470050" y="5315156"/>
                <a:ext cx="47520" cy="288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F252BA8D-6832-0512-D82E-3DB6267AB68D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4452050" y="5297156"/>
                  <a:ext cx="83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816" name="Ink 815">
                  <a:extLst>
                    <a:ext uri="{FF2B5EF4-FFF2-40B4-BE49-F238E27FC236}">
                      <a16:creationId xmlns:a16="http://schemas.microsoft.com/office/drawing/2014/main" id="{F94A7320-86B2-3650-33C3-AEA72B832094}"/>
                    </a:ext>
                  </a:extLst>
                </p14:cNvPr>
                <p14:cNvContentPartPr/>
                <p14:nvPr/>
              </p14:nvContentPartPr>
              <p14:xfrm>
                <a:off x="4192130" y="5136956"/>
                <a:ext cx="324360" cy="275760"/>
              </p14:xfrm>
            </p:contentPart>
          </mc:Choice>
          <mc:Fallback xmlns="">
            <p:pic>
              <p:nvPicPr>
                <p:cNvPr id="816" name="Ink 815">
                  <a:extLst>
                    <a:ext uri="{FF2B5EF4-FFF2-40B4-BE49-F238E27FC236}">
                      <a16:creationId xmlns:a16="http://schemas.microsoft.com/office/drawing/2014/main" id="{F94A7320-86B2-3650-33C3-AEA72B832094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4174130" y="5119316"/>
                  <a:ext cx="3600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B7A1F2C4-7701-2A17-5968-D5E84BF1901E}"/>
                    </a:ext>
                  </a:extLst>
                </p14:cNvPr>
                <p14:cNvContentPartPr/>
                <p14:nvPr/>
              </p14:nvContentPartPr>
              <p14:xfrm>
                <a:off x="3491930" y="6598556"/>
                <a:ext cx="140400" cy="18072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B7A1F2C4-7701-2A17-5968-D5E84BF1901E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3473930" y="6580556"/>
                  <a:ext cx="176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819" name="Ink 818">
                  <a:extLst>
                    <a:ext uri="{FF2B5EF4-FFF2-40B4-BE49-F238E27FC236}">
                      <a16:creationId xmlns:a16="http://schemas.microsoft.com/office/drawing/2014/main" id="{74959047-130A-130C-2354-FFC0B7FCB1DA}"/>
                    </a:ext>
                  </a:extLst>
                </p14:cNvPr>
                <p14:cNvContentPartPr/>
                <p14:nvPr/>
              </p14:nvContentPartPr>
              <p14:xfrm>
                <a:off x="3478970" y="6594956"/>
                <a:ext cx="390240" cy="246600"/>
              </p14:xfrm>
            </p:contentPart>
          </mc:Choice>
          <mc:Fallback xmlns="">
            <p:pic>
              <p:nvPicPr>
                <p:cNvPr id="819" name="Ink 818">
                  <a:extLst>
                    <a:ext uri="{FF2B5EF4-FFF2-40B4-BE49-F238E27FC236}">
                      <a16:creationId xmlns:a16="http://schemas.microsoft.com/office/drawing/2014/main" id="{74959047-130A-130C-2354-FFC0B7FCB1DA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3460970" y="6577316"/>
                  <a:ext cx="4258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2C0F61B0-B06E-E44D-1607-E886F7F7E270}"/>
                    </a:ext>
                  </a:extLst>
                </p14:cNvPr>
                <p14:cNvContentPartPr/>
                <p14:nvPr/>
              </p14:nvContentPartPr>
              <p14:xfrm>
                <a:off x="3959930" y="6615476"/>
                <a:ext cx="94680" cy="17856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2C0F61B0-B06E-E44D-1607-E886F7F7E270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3941930" y="6597836"/>
                  <a:ext cx="13032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E36CE78C-5B9A-3518-A108-C8BE687C1CF8}"/>
                    </a:ext>
                  </a:extLst>
                </p14:cNvPr>
                <p14:cNvContentPartPr/>
                <p14:nvPr/>
              </p14:nvContentPartPr>
              <p14:xfrm>
                <a:off x="3970730" y="6531236"/>
                <a:ext cx="405360" cy="29952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E36CE78C-5B9A-3518-A108-C8BE687C1CF8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3952730" y="6513236"/>
                  <a:ext cx="4410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C1182815-06F2-A520-031F-477C3F25926E}"/>
                    </a:ext>
                  </a:extLst>
                </p14:cNvPr>
                <p14:cNvContentPartPr/>
                <p14:nvPr/>
              </p14:nvContentPartPr>
              <p14:xfrm>
                <a:off x="4441970" y="6694676"/>
                <a:ext cx="51120" cy="1436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C1182815-06F2-A520-031F-477C3F25926E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4424330" y="6676676"/>
                  <a:ext cx="867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823" name="Ink 822">
                  <a:extLst>
                    <a:ext uri="{FF2B5EF4-FFF2-40B4-BE49-F238E27FC236}">
                      <a16:creationId xmlns:a16="http://schemas.microsoft.com/office/drawing/2014/main" id="{6F5308A5-A694-A3F6-1134-8C8AC1E2442D}"/>
                    </a:ext>
                  </a:extLst>
                </p14:cNvPr>
                <p14:cNvContentPartPr/>
                <p14:nvPr/>
              </p14:nvContentPartPr>
              <p14:xfrm>
                <a:off x="4513250" y="6628076"/>
                <a:ext cx="219240" cy="145080"/>
              </p14:xfrm>
            </p:contentPart>
          </mc:Choice>
          <mc:Fallback xmlns="">
            <p:pic>
              <p:nvPicPr>
                <p:cNvPr id="823" name="Ink 822">
                  <a:extLst>
                    <a:ext uri="{FF2B5EF4-FFF2-40B4-BE49-F238E27FC236}">
                      <a16:creationId xmlns:a16="http://schemas.microsoft.com/office/drawing/2014/main" id="{6F5308A5-A694-A3F6-1134-8C8AC1E2442D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4495610" y="6610436"/>
                  <a:ext cx="254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EB1DFFC1-7F1B-F0C9-F181-5ADEE11B112E}"/>
                    </a:ext>
                  </a:extLst>
                </p14:cNvPr>
                <p14:cNvContentPartPr/>
                <p14:nvPr/>
              </p14:nvContentPartPr>
              <p14:xfrm>
                <a:off x="4628810" y="6675596"/>
                <a:ext cx="67680" cy="18792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EB1DFFC1-7F1B-F0C9-F181-5ADEE11B112E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4611170" y="6657956"/>
                  <a:ext cx="103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F5D2094B-B6D6-CCEC-737D-8B39E6BC9190}"/>
                    </a:ext>
                  </a:extLst>
                </p14:cNvPr>
                <p14:cNvContentPartPr/>
                <p14:nvPr/>
              </p14:nvContentPartPr>
              <p14:xfrm>
                <a:off x="4781090" y="6695036"/>
                <a:ext cx="49320" cy="14148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F5D2094B-B6D6-CCEC-737D-8B39E6BC9190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4763090" y="6677396"/>
                  <a:ext cx="849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826" name="Ink 825">
                  <a:extLst>
                    <a:ext uri="{FF2B5EF4-FFF2-40B4-BE49-F238E27FC236}">
                      <a16:creationId xmlns:a16="http://schemas.microsoft.com/office/drawing/2014/main" id="{30BA4364-0BBC-8176-8892-20573CBB1FE1}"/>
                    </a:ext>
                  </a:extLst>
                </p14:cNvPr>
                <p14:cNvContentPartPr/>
                <p14:nvPr/>
              </p14:nvContentPartPr>
              <p14:xfrm>
                <a:off x="4959650" y="6788996"/>
                <a:ext cx="67320" cy="83880"/>
              </p14:xfrm>
            </p:contentPart>
          </mc:Choice>
          <mc:Fallback xmlns="">
            <p:pic>
              <p:nvPicPr>
                <p:cNvPr id="826" name="Ink 825">
                  <a:extLst>
                    <a:ext uri="{FF2B5EF4-FFF2-40B4-BE49-F238E27FC236}">
                      <a16:creationId xmlns:a16="http://schemas.microsoft.com/office/drawing/2014/main" id="{30BA4364-0BBC-8176-8892-20573CBB1FE1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41650" y="6771356"/>
                  <a:ext cx="1029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D4B91D75-CD1A-1F3A-3C3A-CCB5B839B1EC}"/>
                    </a:ext>
                  </a:extLst>
                </p14:cNvPr>
                <p14:cNvContentPartPr/>
                <p14:nvPr/>
              </p14:nvContentPartPr>
              <p14:xfrm>
                <a:off x="5132090" y="6639821"/>
                <a:ext cx="125640" cy="15336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D4B91D75-CD1A-1F3A-3C3A-CCB5B839B1E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114090" y="6622181"/>
                  <a:ext cx="161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10A93D2C-5FFF-4FB1-D10D-511BCED9C4D1}"/>
                    </a:ext>
                  </a:extLst>
                </p14:cNvPr>
                <p14:cNvContentPartPr/>
                <p14:nvPr/>
              </p14:nvContentPartPr>
              <p14:xfrm>
                <a:off x="5076290" y="6751061"/>
                <a:ext cx="95760" cy="18036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10A93D2C-5FFF-4FB1-D10D-511BCED9C4D1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058650" y="6733061"/>
                  <a:ext cx="1314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E97FE36-191C-394F-A9A5-15910D60A571}"/>
                    </a:ext>
                  </a:extLst>
                </p14:cNvPr>
                <p14:cNvContentPartPr/>
                <p14:nvPr/>
              </p14:nvContentPartPr>
              <p14:xfrm>
                <a:off x="5314250" y="6603550"/>
                <a:ext cx="122760" cy="289080"/>
              </p14:xfrm>
            </p:contentPart>
          </mc:Choice>
          <mc:Fallback xmlns=""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E97FE36-191C-394F-A9A5-15910D60A57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296250" y="6585910"/>
                  <a:ext cx="158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524A2C2E-68F2-BD67-8A79-125953673FEF}"/>
                    </a:ext>
                  </a:extLst>
                </p14:cNvPr>
                <p14:cNvContentPartPr/>
                <p14:nvPr/>
              </p14:nvContentPartPr>
              <p14:xfrm>
                <a:off x="5006090" y="5065630"/>
                <a:ext cx="210960" cy="20952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524A2C2E-68F2-BD67-8A79-125953673FEF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988090" y="5047990"/>
                  <a:ext cx="2466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D5E96A42-082E-78BD-EAF2-47196F8E353E}"/>
                    </a:ext>
                  </a:extLst>
                </p14:cNvPr>
                <p14:cNvContentPartPr/>
                <p14:nvPr/>
              </p14:nvContentPartPr>
              <p14:xfrm>
                <a:off x="5014730" y="5063470"/>
                <a:ext cx="183600" cy="25056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D5E96A42-082E-78BD-EAF2-47196F8E353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996730" y="5045830"/>
                  <a:ext cx="2192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F22DD385-A805-2A9E-EC48-1532EDD9B596}"/>
                    </a:ext>
                  </a:extLst>
                </p14:cNvPr>
                <p14:cNvContentPartPr/>
                <p14:nvPr/>
              </p14:nvContentPartPr>
              <p14:xfrm>
                <a:off x="5029850" y="5049430"/>
                <a:ext cx="226800" cy="29736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F22DD385-A805-2A9E-EC48-1532EDD9B596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5012210" y="5031790"/>
                  <a:ext cx="2624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A6BE5E8A-BC30-A482-3607-89DD3DA9EB55}"/>
                    </a:ext>
                  </a:extLst>
                </p14:cNvPr>
                <p14:cNvContentPartPr/>
                <p14:nvPr/>
              </p14:nvContentPartPr>
              <p14:xfrm>
                <a:off x="5566970" y="5152030"/>
                <a:ext cx="134280" cy="256680"/>
              </p14:xfrm>
            </p:contentPart>
          </mc:Choice>
          <mc:Fallback xmlns=""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A6BE5E8A-BC30-A482-3607-89DD3DA9EB55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5548970" y="5134390"/>
                  <a:ext cx="16992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836" name="Ink 835">
                  <a:extLst>
                    <a:ext uri="{FF2B5EF4-FFF2-40B4-BE49-F238E27FC236}">
                      <a16:creationId xmlns:a16="http://schemas.microsoft.com/office/drawing/2014/main" id="{D9825FC2-21BC-C5F2-4657-E59D269CD0A4}"/>
                    </a:ext>
                  </a:extLst>
                </p14:cNvPr>
                <p14:cNvContentPartPr/>
                <p14:nvPr/>
              </p14:nvContentPartPr>
              <p14:xfrm>
                <a:off x="5667770" y="5169310"/>
                <a:ext cx="144720" cy="225000"/>
              </p14:xfrm>
            </p:contentPart>
          </mc:Choice>
          <mc:Fallback xmlns="">
            <p:pic>
              <p:nvPicPr>
                <p:cNvPr id="836" name="Ink 835">
                  <a:extLst>
                    <a:ext uri="{FF2B5EF4-FFF2-40B4-BE49-F238E27FC236}">
                      <a16:creationId xmlns:a16="http://schemas.microsoft.com/office/drawing/2014/main" id="{D9825FC2-21BC-C5F2-4657-E59D269CD0A4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649770" y="5151310"/>
                  <a:ext cx="1803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538C9E9E-CA47-6B5A-60DA-B9FE3204CDDA}"/>
                    </a:ext>
                  </a:extLst>
                </p14:cNvPr>
                <p14:cNvContentPartPr/>
                <p14:nvPr/>
              </p14:nvContentPartPr>
              <p14:xfrm>
                <a:off x="5700530" y="5202790"/>
                <a:ext cx="209880" cy="306000"/>
              </p14:xfrm>
            </p:contentPart>
          </mc:Choice>
          <mc:Fallback xmlns=""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538C9E9E-CA47-6B5A-60DA-B9FE3204CDD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682530" y="5184790"/>
                  <a:ext cx="24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C0872125-6953-BA9A-3510-228E0AEED2E0}"/>
                    </a:ext>
                  </a:extLst>
                </p14:cNvPr>
                <p14:cNvContentPartPr/>
                <p14:nvPr/>
              </p14:nvContentPartPr>
              <p14:xfrm>
                <a:off x="3657530" y="3163750"/>
                <a:ext cx="2216520" cy="160740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C0872125-6953-BA9A-3510-228E0AEED2E0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3639890" y="3146110"/>
                  <a:ext cx="2252160" cy="164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4702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F471C-0591-A690-E012-BABE44415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6930" cy="1325563"/>
          </a:xfrm>
        </p:spPr>
        <p:txBody>
          <a:bodyPr/>
          <a:lstStyle/>
          <a:p>
            <a:r>
              <a:rPr lang="en-US" dirty="0"/>
              <a:t>Visualize the Code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A1843078-710D-666C-57A4-7B77F804D1E3}"/>
                  </a:ext>
                </a:extLst>
              </p14:cNvPr>
              <p14:cNvContentPartPr/>
              <p14:nvPr/>
            </p14:nvContentPartPr>
            <p14:xfrm>
              <a:off x="4657250" y="1665116"/>
              <a:ext cx="31320" cy="284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A1843078-710D-666C-57A4-7B77F804D1E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39250" y="1647116"/>
                <a:ext cx="66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6EE8AEF4-18DC-46CB-6961-1C8828C5585D}"/>
                  </a:ext>
                </a:extLst>
              </p14:cNvPr>
              <p14:cNvContentPartPr/>
              <p14:nvPr/>
            </p14:nvContentPartPr>
            <p14:xfrm>
              <a:off x="7274450" y="2816756"/>
              <a:ext cx="405360" cy="2221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6EE8AEF4-18DC-46CB-6961-1C8828C558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6450" y="2798756"/>
                <a:ext cx="4410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78C9C72-8EAF-738B-39D3-31E37ADBC1CD}"/>
                  </a:ext>
                </a:extLst>
              </p14:cNvPr>
              <p14:cNvContentPartPr/>
              <p14:nvPr/>
            </p14:nvContentPartPr>
            <p14:xfrm>
              <a:off x="4872170" y="5179796"/>
              <a:ext cx="21960" cy="288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78C9C72-8EAF-738B-39D3-31E37ADBC1C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54530" y="5161796"/>
                <a:ext cx="576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5E7A3F56-A37F-5DBE-3AB1-871E24401718}"/>
                  </a:ext>
                </a:extLst>
              </p14:cNvPr>
              <p14:cNvContentPartPr/>
              <p14:nvPr/>
            </p14:nvContentPartPr>
            <p14:xfrm>
              <a:off x="5603690" y="5102396"/>
              <a:ext cx="33480" cy="504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5E7A3F56-A37F-5DBE-3AB1-871E2440171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6050" y="5084396"/>
                <a:ext cx="691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8C90F887-DD1A-8883-4823-345B4E276683}"/>
                  </a:ext>
                </a:extLst>
              </p14:cNvPr>
              <p14:cNvContentPartPr/>
              <p14:nvPr/>
            </p14:nvContentPartPr>
            <p14:xfrm>
              <a:off x="6187250" y="6074756"/>
              <a:ext cx="1649160" cy="10152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8C90F887-DD1A-8883-4823-345B4E27668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69250" y="6057116"/>
                <a:ext cx="1684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EA8AF913-72D0-703B-9014-19F441E7A256}"/>
                  </a:ext>
                </a:extLst>
              </p14:cNvPr>
              <p14:cNvContentPartPr/>
              <p14:nvPr/>
            </p14:nvContentPartPr>
            <p14:xfrm>
              <a:off x="5748410" y="4664996"/>
              <a:ext cx="3029760" cy="1377720"/>
            </p14:xfrm>
          </p:contentPart>
        </mc:Choice>
        <mc:Fallback xmlns=""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EA8AF913-72D0-703B-9014-19F441E7A2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730410" y="4646996"/>
                <a:ext cx="3065400" cy="14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01C4A85E-D7EF-53C7-3CDE-FBCFDF726B2E}"/>
                  </a:ext>
                </a:extLst>
              </p14:cNvPr>
              <p14:cNvContentPartPr/>
              <p14:nvPr/>
            </p14:nvContentPartPr>
            <p14:xfrm>
              <a:off x="8635250" y="3655196"/>
              <a:ext cx="1361160" cy="657000"/>
            </p14:xfrm>
          </p:contentPart>
        </mc:Choice>
        <mc:Fallback xmlns=""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01C4A85E-D7EF-53C7-3CDE-FBCFDF726B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17610" y="3637196"/>
                <a:ext cx="1396800" cy="692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70" name="Group 469">
            <a:extLst>
              <a:ext uri="{FF2B5EF4-FFF2-40B4-BE49-F238E27FC236}">
                <a16:creationId xmlns:a16="http://schemas.microsoft.com/office/drawing/2014/main" id="{EF17B6B1-FA1B-573C-C9BC-977413DBEC2C}"/>
              </a:ext>
            </a:extLst>
          </p:cNvPr>
          <p:cNvGrpSpPr/>
          <p:nvPr/>
        </p:nvGrpSpPr>
        <p:grpSpPr>
          <a:xfrm>
            <a:off x="508610" y="394676"/>
            <a:ext cx="10787400" cy="6414120"/>
            <a:chOff x="508610" y="394676"/>
            <a:chExt cx="10787400" cy="64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BF9DE38-2DD3-DCED-BEDC-E21E28763B10}"/>
                    </a:ext>
                  </a:extLst>
                </p14:cNvPr>
                <p14:cNvContentPartPr/>
                <p14:nvPr/>
              </p14:nvContentPartPr>
              <p14:xfrm>
                <a:off x="5431970" y="483956"/>
                <a:ext cx="43200" cy="1018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BF9DE38-2DD3-DCED-BEDC-E21E28763B1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13970" y="465956"/>
                  <a:ext cx="78840" cy="10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F753A19-DE50-76F3-AF12-4F527FCB7772}"/>
                    </a:ext>
                  </a:extLst>
                </p14:cNvPr>
                <p14:cNvContentPartPr/>
                <p14:nvPr/>
              </p14:nvContentPartPr>
              <p14:xfrm>
                <a:off x="5410730" y="445076"/>
                <a:ext cx="520560" cy="356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F753A19-DE50-76F3-AF12-4F527FCB777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93090" y="427436"/>
                  <a:ext cx="5562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19193F95-0BCD-61ED-CFB6-A8B5BA033BAC}"/>
                    </a:ext>
                  </a:extLst>
                </p14:cNvPr>
                <p14:cNvContentPartPr/>
                <p14:nvPr/>
              </p14:nvContentPartPr>
              <p14:xfrm>
                <a:off x="9206570" y="2559356"/>
                <a:ext cx="69840" cy="4176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19193F95-0BCD-61ED-CFB6-A8B5BA033BA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88930" y="2541356"/>
                  <a:ext cx="1054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1DA5593A-1660-21C5-BA52-C3A67DAD45FE}"/>
                    </a:ext>
                  </a:extLst>
                </p14:cNvPr>
                <p14:cNvContentPartPr/>
                <p14:nvPr/>
              </p14:nvContentPartPr>
              <p14:xfrm>
                <a:off x="9477290" y="2635676"/>
                <a:ext cx="166680" cy="154476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1DA5593A-1660-21C5-BA52-C3A67DAD45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59290" y="2617676"/>
                  <a:ext cx="202320" cy="15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AB8717-0F44-59CA-A308-1F1D9AB491E1}"/>
                    </a:ext>
                  </a:extLst>
                </p14:cNvPr>
                <p14:cNvContentPartPr/>
                <p14:nvPr/>
              </p14:nvContentPartPr>
              <p14:xfrm>
                <a:off x="508610" y="1675556"/>
                <a:ext cx="166320" cy="27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AB8717-0F44-59CA-A308-1F1D9AB491E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0610" y="1657556"/>
                  <a:ext cx="2019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C29658-F373-ABE2-372E-AF0C2059626C}"/>
                    </a:ext>
                  </a:extLst>
                </p14:cNvPr>
                <p14:cNvContentPartPr/>
                <p14:nvPr/>
              </p14:nvContentPartPr>
              <p14:xfrm>
                <a:off x="714890" y="1846556"/>
                <a:ext cx="92520" cy="1134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C29658-F373-ABE2-372E-AF0C205962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890" y="1828916"/>
                  <a:ext cx="12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AD4CAE7-7DDC-56D0-4B93-25D0DCC0688A}"/>
                    </a:ext>
                  </a:extLst>
                </p14:cNvPr>
                <p14:cNvContentPartPr/>
                <p14:nvPr/>
              </p14:nvContentPartPr>
              <p14:xfrm>
                <a:off x="909290" y="1702196"/>
                <a:ext cx="63720" cy="376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AD4CAE7-7DDC-56D0-4B93-25D0DCC0688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1650" y="1684196"/>
                  <a:ext cx="993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B8B969-52B7-0461-9262-9CA5B1BD3FDF}"/>
                    </a:ext>
                  </a:extLst>
                </p14:cNvPr>
                <p14:cNvContentPartPr/>
                <p14:nvPr/>
              </p14:nvContentPartPr>
              <p14:xfrm>
                <a:off x="868610" y="1875356"/>
                <a:ext cx="162000" cy="53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B8B969-52B7-0461-9262-9CA5B1BD3F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970" y="1857356"/>
                  <a:ext cx="1976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8373AAC-E968-D687-C319-356EB686884F}"/>
                    </a:ext>
                  </a:extLst>
                </p14:cNvPr>
                <p14:cNvContentPartPr/>
                <p14:nvPr/>
              </p14:nvContentPartPr>
              <p14:xfrm>
                <a:off x="1270010" y="1771676"/>
                <a:ext cx="137520" cy="1861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8373AAC-E968-D687-C319-356EB686884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52010" y="1753676"/>
                  <a:ext cx="1731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871A3BD-5E5C-1B40-5B6A-BDB0F1FE8979}"/>
                    </a:ext>
                  </a:extLst>
                </p14:cNvPr>
                <p14:cNvContentPartPr/>
                <p14:nvPr/>
              </p14:nvContentPartPr>
              <p14:xfrm>
                <a:off x="1422650" y="1799036"/>
                <a:ext cx="113040" cy="294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871A3BD-5E5C-1B40-5B6A-BDB0F1FE897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05010" y="1781036"/>
                  <a:ext cx="14868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116EF1-DA58-73D2-4883-3DCAF7189D2C}"/>
                    </a:ext>
                  </a:extLst>
                </p14:cNvPr>
                <p14:cNvContentPartPr/>
                <p14:nvPr/>
              </p14:nvContentPartPr>
              <p14:xfrm>
                <a:off x="1597970" y="1741436"/>
                <a:ext cx="150120" cy="214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116EF1-DA58-73D2-4883-3DCAF7189D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79970" y="1723436"/>
                  <a:ext cx="1857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5ADA4A8-DED9-EFAF-1073-2D3B1DF2EF01}"/>
                    </a:ext>
                  </a:extLst>
                </p14:cNvPr>
                <p14:cNvContentPartPr/>
                <p14:nvPr/>
              </p14:nvContentPartPr>
              <p14:xfrm>
                <a:off x="1588250" y="1798316"/>
                <a:ext cx="210600" cy="46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5ADA4A8-DED9-EFAF-1073-2D3B1DF2EF0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70250" y="1780676"/>
                  <a:ext cx="2462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B9AC211-76A9-E619-4891-7FF0069FDDFE}"/>
                    </a:ext>
                  </a:extLst>
                </p14:cNvPr>
                <p14:cNvContentPartPr/>
                <p14:nvPr/>
              </p14:nvContentPartPr>
              <p14:xfrm>
                <a:off x="1907930" y="1610396"/>
                <a:ext cx="280080" cy="348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B9AC211-76A9-E619-4891-7FF0069FDD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890290" y="1592396"/>
                  <a:ext cx="31572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34F5135-EFEE-EA7E-DED3-34A900A6E3A5}"/>
                    </a:ext>
                  </a:extLst>
                </p14:cNvPr>
                <p14:cNvContentPartPr/>
                <p14:nvPr/>
              </p14:nvContentPartPr>
              <p14:xfrm>
                <a:off x="2226890" y="1637036"/>
                <a:ext cx="82440" cy="94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34F5135-EFEE-EA7E-DED3-34A900A6E3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08890" y="1619036"/>
                  <a:ext cx="1180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F8AC4AC-0AD5-6A72-0588-BC8B9C4CCA99}"/>
                    </a:ext>
                  </a:extLst>
                </p14:cNvPr>
                <p14:cNvContentPartPr/>
                <p14:nvPr/>
              </p14:nvContentPartPr>
              <p14:xfrm>
                <a:off x="2314370" y="1869956"/>
                <a:ext cx="65520" cy="115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F8AC4AC-0AD5-6A72-0588-BC8B9C4CCA9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6370" y="1851956"/>
                  <a:ext cx="1011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7A6BEBC-CF69-5FE0-BD9D-00D6EF93508A}"/>
                    </a:ext>
                  </a:extLst>
                </p14:cNvPr>
                <p14:cNvContentPartPr/>
                <p14:nvPr/>
              </p14:nvContentPartPr>
              <p14:xfrm>
                <a:off x="2465930" y="1768436"/>
                <a:ext cx="125280" cy="150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7A6BEBC-CF69-5FE0-BD9D-00D6EF93508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48290" y="1750796"/>
                  <a:ext cx="1609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1AD432-7702-77CA-F0CD-803525DACE66}"/>
                    </a:ext>
                  </a:extLst>
                </p14:cNvPr>
                <p14:cNvContentPartPr/>
                <p14:nvPr/>
              </p14:nvContentPartPr>
              <p14:xfrm>
                <a:off x="2683370" y="1596356"/>
                <a:ext cx="327960" cy="525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1AD432-7702-77CA-F0CD-803525DACE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65730" y="1578356"/>
                  <a:ext cx="363600" cy="56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0B5384-AAA6-4EF1-BE8F-891CDA15AED5}"/>
                    </a:ext>
                  </a:extLst>
                </p14:cNvPr>
                <p14:cNvContentPartPr/>
                <p14:nvPr/>
              </p14:nvContentPartPr>
              <p14:xfrm>
                <a:off x="3081530" y="200351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0B5384-AAA6-4EF1-BE8F-891CDA15AED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3530" y="1985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2F2A91-CBD0-458F-0C4B-58556EFB6729}"/>
                    </a:ext>
                  </a:extLst>
                </p14:cNvPr>
                <p14:cNvContentPartPr/>
                <p14:nvPr/>
              </p14:nvContentPartPr>
              <p14:xfrm>
                <a:off x="1021610" y="2401316"/>
                <a:ext cx="1368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2F2A91-CBD0-458F-0C4B-58556EFB67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03610" y="2383676"/>
                  <a:ext cx="493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B8273C-EDF2-81FA-4189-EC15C3B4C489}"/>
                    </a:ext>
                  </a:extLst>
                </p14:cNvPr>
                <p14:cNvContentPartPr/>
                <p14:nvPr/>
              </p14:nvContentPartPr>
              <p14:xfrm>
                <a:off x="1024850" y="2229236"/>
                <a:ext cx="58680" cy="67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B8273C-EDF2-81FA-4189-EC15C3B4C48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06850" y="2211596"/>
                  <a:ext cx="94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13E222-A7EC-3D39-B9A5-55D4D804A36E}"/>
                    </a:ext>
                  </a:extLst>
                </p14:cNvPr>
                <p14:cNvContentPartPr/>
                <p14:nvPr/>
              </p14:nvContentPartPr>
              <p14:xfrm>
                <a:off x="1086770" y="2245796"/>
                <a:ext cx="285120" cy="409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13E222-A7EC-3D39-B9A5-55D4D804A3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68770" y="2227796"/>
                  <a:ext cx="32076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157AD33-9ED2-8CC7-C546-1604B6826FEB}"/>
                    </a:ext>
                  </a:extLst>
                </p14:cNvPr>
                <p14:cNvContentPartPr/>
                <p14:nvPr/>
              </p14:nvContentPartPr>
              <p14:xfrm>
                <a:off x="1378010" y="2237876"/>
                <a:ext cx="277920" cy="422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157AD33-9ED2-8CC7-C546-1604B6826FE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60010" y="2220236"/>
                  <a:ext cx="31356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47D8C87-3398-01D3-D7C7-BFE838B606AB}"/>
                    </a:ext>
                  </a:extLst>
                </p14:cNvPr>
                <p14:cNvContentPartPr/>
                <p14:nvPr/>
              </p14:nvContentPartPr>
              <p14:xfrm>
                <a:off x="1626770" y="2256596"/>
                <a:ext cx="64800" cy="99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47D8C87-3398-01D3-D7C7-BFE838B606A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609130" y="2238596"/>
                  <a:ext cx="1004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A5BC7C-CD13-2D6E-61F9-542B297DB1D8}"/>
                    </a:ext>
                  </a:extLst>
                </p14:cNvPr>
                <p14:cNvContentPartPr/>
                <p14:nvPr/>
              </p14:nvContentPartPr>
              <p14:xfrm>
                <a:off x="1705250" y="2275676"/>
                <a:ext cx="128520" cy="301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A5BC7C-CD13-2D6E-61F9-542B297DB1D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87610" y="2257676"/>
                  <a:ext cx="16416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C06F35E-10EB-993B-B92E-2FB763ACA8A2}"/>
                    </a:ext>
                  </a:extLst>
                </p14:cNvPr>
                <p14:cNvContentPartPr/>
                <p14:nvPr/>
              </p14:nvContentPartPr>
              <p14:xfrm>
                <a:off x="1897850" y="2311316"/>
                <a:ext cx="114120" cy="29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C06F35E-10EB-993B-B92E-2FB763ACA8A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79850" y="2293316"/>
                  <a:ext cx="1497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063EF0B-B8A0-3610-8A8F-2CA8425AC391}"/>
                    </a:ext>
                  </a:extLst>
                </p14:cNvPr>
                <p14:cNvContentPartPr/>
                <p14:nvPr/>
              </p14:nvContentPartPr>
              <p14:xfrm>
                <a:off x="2031410" y="2190716"/>
                <a:ext cx="122040" cy="499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063EF0B-B8A0-3610-8A8F-2CA8425AC3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013770" y="2172716"/>
                  <a:ext cx="15768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91B6139-BE5E-5A08-63BA-02924E3187B2}"/>
                    </a:ext>
                  </a:extLst>
                </p14:cNvPr>
                <p14:cNvContentPartPr/>
                <p14:nvPr/>
              </p14:nvContentPartPr>
              <p14:xfrm>
                <a:off x="2289890" y="2372876"/>
                <a:ext cx="19440" cy="210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91B6139-BE5E-5A08-63BA-02924E3187B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271890" y="2354876"/>
                  <a:ext cx="5508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5B2CCEC-CC09-0308-F8C1-59DCE61F8D8B}"/>
                    </a:ext>
                  </a:extLst>
                </p14:cNvPr>
                <p14:cNvContentPartPr/>
                <p14:nvPr/>
              </p14:nvContentPartPr>
              <p14:xfrm>
                <a:off x="1543250" y="3012956"/>
                <a:ext cx="10440" cy="115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5B2CCEC-CC09-0308-F8C1-59DCE61F8D8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525250" y="2994956"/>
                  <a:ext cx="46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122F11D-5800-5B13-BFC2-FC827A18EBA8}"/>
                    </a:ext>
                  </a:extLst>
                </p14:cNvPr>
                <p14:cNvContentPartPr/>
                <p14:nvPr/>
              </p14:nvContentPartPr>
              <p14:xfrm>
                <a:off x="1525250" y="2810636"/>
                <a:ext cx="265680" cy="5572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122F11D-5800-5B13-BFC2-FC827A18EBA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07610" y="2792636"/>
                  <a:ext cx="301320" cy="5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31508B4-2C69-854E-52D4-D66F21B4CFC6}"/>
                    </a:ext>
                  </a:extLst>
                </p14:cNvPr>
                <p14:cNvContentPartPr/>
                <p14:nvPr/>
              </p14:nvContentPartPr>
              <p14:xfrm>
                <a:off x="1953650" y="2795876"/>
                <a:ext cx="141480" cy="523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1508B4-2C69-854E-52D4-D66F21B4CFC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5650" y="2777876"/>
                  <a:ext cx="17712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1CAE19F-AAE7-9CB9-DA55-E7FAAA890989}"/>
                    </a:ext>
                  </a:extLst>
                </p14:cNvPr>
                <p14:cNvContentPartPr/>
                <p14:nvPr/>
              </p14:nvContentPartPr>
              <p14:xfrm>
                <a:off x="2082170" y="2988116"/>
                <a:ext cx="140400" cy="166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1CAE19F-AAE7-9CB9-DA55-E7FAAA89098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064170" y="2970476"/>
                  <a:ext cx="1760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F5AD58D-D5B2-E7EA-0521-8583C7687606}"/>
                    </a:ext>
                  </a:extLst>
                </p14:cNvPr>
                <p14:cNvContentPartPr/>
                <p14:nvPr/>
              </p14:nvContentPartPr>
              <p14:xfrm>
                <a:off x="2281250" y="2988476"/>
                <a:ext cx="126720" cy="101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F5AD58D-D5B2-E7EA-0521-8583C768760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63250" y="2970836"/>
                  <a:ext cx="162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85391C1-445C-9438-9896-46D9E06FE86D}"/>
                    </a:ext>
                  </a:extLst>
                </p14:cNvPr>
                <p14:cNvContentPartPr/>
                <p14:nvPr/>
              </p14:nvContentPartPr>
              <p14:xfrm>
                <a:off x="2485010" y="2935556"/>
                <a:ext cx="323640" cy="222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85391C1-445C-9438-9896-46D9E06FE86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67010" y="2917556"/>
                  <a:ext cx="3592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A18884B-1149-1967-ECE8-5EFA16851679}"/>
                    </a:ext>
                  </a:extLst>
                </p14:cNvPr>
                <p14:cNvContentPartPr/>
                <p14:nvPr/>
              </p14:nvContentPartPr>
              <p14:xfrm>
                <a:off x="2809730" y="2873636"/>
                <a:ext cx="188640" cy="236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18884B-1149-1967-ECE8-5EFA168516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792090" y="2855996"/>
                  <a:ext cx="2242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D93CF5C-9822-AE11-EC1A-4EA7BEF1FB81}"/>
                    </a:ext>
                  </a:extLst>
                </p14:cNvPr>
                <p14:cNvContentPartPr/>
                <p14:nvPr/>
              </p14:nvContentPartPr>
              <p14:xfrm>
                <a:off x="3030770" y="2890196"/>
                <a:ext cx="329040" cy="1684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D93CF5C-9822-AE11-EC1A-4EA7BEF1FB8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13130" y="2872556"/>
                  <a:ext cx="3646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0417E9-8AAD-25A7-441E-6868876B6A16}"/>
                    </a:ext>
                  </a:extLst>
                </p14:cNvPr>
                <p14:cNvContentPartPr/>
                <p14:nvPr/>
              </p14:nvContentPartPr>
              <p14:xfrm>
                <a:off x="3359450" y="2819996"/>
                <a:ext cx="156960" cy="457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0417E9-8AAD-25A7-441E-6868876B6A1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41810" y="2801996"/>
                  <a:ext cx="1926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FEB0F4-1781-420A-3903-016746954593}"/>
                    </a:ext>
                  </a:extLst>
                </p14:cNvPr>
                <p14:cNvContentPartPr/>
                <p14:nvPr/>
              </p14:nvContentPartPr>
              <p14:xfrm>
                <a:off x="3671930" y="2898836"/>
                <a:ext cx="19440" cy="18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FEB0F4-1781-420A-3903-01674695459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53930" y="2881196"/>
                  <a:ext cx="55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31C9C29-C3D1-99AA-8C9F-48C98C122A29}"/>
                    </a:ext>
                  </a:extLst>
                </p14:cNvPr>
                <p14:cNvContentPartPr/>
                <p14:nvPr/>
              </p14:nvContentPartPr>
              <p14:xfrm>
                <a:off x="2191610" y="3704516"/>
                <a:ext cx="126720" cy="165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31C9C29-C3D1-99AA-8C9F-48C98C122A2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173970" y="3686876"/>
                  <a:ext cx="1623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4E67CA-3E7D-9C62-2D0F-DACD5F4F2C74}"/>
                    </a:ext>
                  </a:extLst>
                </p14:cNvPr>
                <p14:cNvContentPartPr/>
                <p14:nvPr/>
              </p14:nvContentPartPr>
              <p14:xfrm>
                <a:off x="2330570" y="3733676"/>
                <a:ext cx="141480" cy="78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4E67CA-3E7D-9C62-2D0F-DACD5F4F2C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12570" y="3715676"/>
                  <a:ext cx="177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437AD6A-D488-17F6-38A0-E614C7B5FF0E}"/>
                    </a:ext>
                  </a:extLst>
                </p14:cNvPr>
                <p14:cNvContentPartPr/>
                <p14:nvPr/>
              </p14:nvContentPartPr>
              <p14:xfrm>
                <a:off x="2647730" y="3610916"/>
                <a:ext cx="227520" cy="14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437AD6A-D488-17F6-38A0-E614C7B5FF0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29730" y="3592916"/>
                  <a:ext cx="263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37F2E6-5B89-55CA-43FE-C07FDB4DEDB2}"/>
                    </a:ext>
                  </a:extLst>
                </p14:cNvPr>
                <p14:cNvContentPartPr/>
                <p14:nvPr/>
              </p14:nvContentPartPr>
              <p14:xfrm>
                <a:off x="2946890" y="3636116"/>
                <a:ext cx="132120" cy="9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37F2E6-5B89-55CA-43FE-C07FDB4DEDB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29250" y="3618476"/>
                  <a:ext cx="1677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64E573A-F92B-1422-1F13-FB4035A4E8E7}"/>
                    </a:ext>
                  </a:extLst>
                </p14:cNvPr>
                <p14:cNvContentPartPr/>
                <p14:nvPr/>
              </p14:nvContentPartPr>
              <p14:xfrm>
                <a:off x="3088010" y="3496436"/>
                <a:ext cx="436320" cy="191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64E573A-F92B-1422-1F13-FB4035A4E8E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070010" y="3478796"/>
                  <a:ext cx="4719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6B22EC2-7EAF-ECCF-DF4D-20A1CF6ADCA1}"/>
                    </a:ext>
                  </a:extLst>
                </p14:cNvPr>
                <p14:cNvContentPartPr/>
                <p14:nvPr/>
              </p14:nvContentPartPr>
              <p14:xfrm>
                <a:off x="3688850" y="3352436"/>
                <a:ext cx="123480" cy="34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6B22EC2-7EAF-ECCF-DF4D-20A1CF6ADC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70850" y="3334796"/>
                  <a:ext cx="15912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B80C3A-E2C3-A2B2-261C-19EBA392E69B}"/>
                    </a:ext>
                  </a:extLst>
                </p14:cNvPr>
                <p14:cNvContentPartPr/>
                <p14:nvPr/>
              </p14:nvContentPartPr>
              <p14:xfrm>
                <a:off x="3982610" y="3289796"/>
                <a:ext cx="109800" cy="40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B80C3A-E2C3-A2B2-261C-19EBA392E69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964610" y="3271796"/>
                  <a:ext cx="14544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04F1F15-285B-F633-F656-8E9C69DD6230}"/>
                    </a:ext>
                  </a:extLst>
                </p14:cNvPr>
                <p14:cNvContentPartPr/>
                <p14:nvPr/>
              </p14:nvContentPartPr>
              <p14:xfrm>
                <a:off x="2245970" y="4155596"/>
                <a:ext cx="404280" cy="3621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04F1F15-285B-F633-F656-8E9C69DD62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28330" y="4137596"/>
                  <a:ext cx="43992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21B881E-8C5B-8274-BB09-49165429A49B}"/>
                    </a:ext>
                  </a:extLst>
                </p14:cNvPr>
                <p14:cNvContentPartPr/>
                <p14:nvPr/>
              </p14:nvContentPartPr>
              <p14:xfrm>
                <a:off x="2720450" y="4167836"/>
                <a:ext cx="155880" cy="208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21B881E-8C5B-8274-BB09-49165429A49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02450" y="4150196"/>
                  <a:ext cx="1915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22EB2D7-D33F-A9E1-6151-8914C031142A}"/>
                    </a:ext>
                  </a:extLst>
                </p14:cNvPr>
                <p14:cNvContentPartPr/>
                <p14:nvPr/>
              </p14:nvContentPartPr>
              <p14:xfrm>
                <a:off x="2717210" y="4218236"/>
                <a:ext cx="180360" cy="349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22EB2D7-D33F-A9E1-6151-8914C03114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99210" y="4200596"/>
                  <a:ext cx="2160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34A4DC9-46A6-FDB1-C549-1BE271920176}"/>
                    </a:ext>
                  </a:extLst>
                </p14:cNvPr>
                <p14:cNvContentPartPr/>
                <p14:nvPr/>
              </p14:nvContentPartPr>
              <p14:xfrm>
                <a:off x="3072530" y="4001156"/>
                <a:ext cx="195480" cy="3996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34A4DC9-46A6-FDB1-C549-1BE2719201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054530" y="3983156"/>
                  <a:ext cx="23112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BAC7F41D-7C20-B698-39FE-722F03B0E54E}"/>
                    </a:ext>
                  </a:extLst>
                </p14:cNvPr>
                <p14:cNvContentPartPr/>
                <p14:nvPr/>
              </p14:nvContentPartPr>
              <p14:xfrm>
                <a:off x="3263690" y="4113476"/>
                <a:ext cx="53280" cy="144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BAC7F41D-7C20-B698-39FE-722F03B0E54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245690" y="4095476"/>
                  <a:ext cx="88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664B771-2B29-1059-B1E9-C833B806F818}"/>
                    </a:ext>
                  </a:extLst>
                </p14:cNvPr>
                <p14:cNvContentPartPr/>
                <p14:nvPr/>
              </p14:nvContentPartPr>
              <p14:xfrm>
                <a:off x="3226250" y="3987476"/>
                <a:ext cx="321120" cy="147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664B771-2B29-1059-B1E9-C833B806F81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08250" y="3969836"/>
                  <a:ext cx="3567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E9E0906-B63B-B959-EC00-D6F7C93E1AB2}"/>
                    </a:ext>
                  </a:extLst>
                </p14:cNvPr>
                <p14:cNvContentPartPr/>
                <p14:nvPr/>
              </p14:nvContentPartPr>
              <p14:xfrm>
                <a:off x="3438650" y="4050116"/>
                <a:ext cx="179280" cy="212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E9E0906-B63B-B959-EC00-D6F7C93E1AB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21010" y="4032116"/>
                  <a:ext cx="2149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2CFBC1D-83FA-2C80-F35A-2A8A1B873C80}"/>
                    </a:ext>
                  </a:extLst>
                </p14:cNvPr>
                <p14:cNvContentPartPr/>
                <p14:nvPr/>
              </p14:nvContentPartPr>
              <p14:xfrm>
                <a:off x="3735290" y="4259636"/>
                <a:ext cx="95400" cy="152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2CFBC1D-83FA-2C80-F35A-2A8A1B873C8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717290" y="4241636"/>
                  <a:ext cx="131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163CAC1-8C04-3C8F-0EE2-9AA754279E5D}"/>
                    </a:ext>
                  </a:extLst>
                </p14:cNvPr>
                <p14:cNvContentPartPr/>
                <p14:nvPr/>
              </p14:nvContentPartPr>
              <p14:xfrm>
                <a:off x="3931490" y="4062356"/>
                <a:ext cx="149040" cy="143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163CAC1-8C04-3C8F-0EE2-9AA754279E5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913850" y="4044356"/>
                  <a:ext cx="184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3D90BDE-961B-6B40-EB57-C69F06D4E76E}"/>
                    </a:ext>
                  </a:extLst>
                </p14:cNvPr>
                <p14:cNvContentPartPr/>
                <p14:nvPr/>
              </p14:nvContentPartPr>
              <p14:xfrm>
                <a:off x="4096010" y="3874796"/>
                <a:ext cx="172800" cy="511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3D90BDE-961B-6B40-EB57-C69F06D4E76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078010" y="3857156"/>
                  <a:ext cx="2084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AB71C05-1F31-A39B-E5FB-9CF017F8DEAC}"/>
                    </a:ext>
                  </a:extLst>
                </p14:cNvPr>
                <p14:cNvContentPartPr/>
                <p14:nvPr/>
              </p14:nvContentPartPr>
              <p14:xfrm>
                <a:off x="2325530" y="4417676"/>
                <a:ext cx="67680" cy="2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AB71C05-1F31-A39B-E5FB-9CF017F8DEA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07890" y="4399676"/>
                  <a:ext cx="1033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8AAD365-236C-FA61-BFD2-2FE1182016D9}"/>
                    </a:ext>
                  </a:extLst>
                </p14:cNvPr>
                <p14:cNvContentPartPr/>
                <p14:nvPr/>
              </p14:nvContentPartPr>
              <p14:xfrm>
                <a:off x="2331650" y="4480316"/>
                <a:ext cx="128160" cy="496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8AAD365-236C-FA61-BFD2-2FE1182016D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13650" y="4462676"/>
                  <a:ext cx="1638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675CC84-C451-BD3F-AE34-16FC93587804}"/>
                    </a:ext>
                  </a:extLst>
                </p14:cNvPr>
                <p14:cNvContentPartPr/>
                <p14:nvPr/>
              </p14:nvContentPartPr>
              <p14:xfrm>
                <a:off x="4552850" y="5640236"/>
                <a:ext cx="283320" cy="68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675CC84-C451-BD3F-AE34-16FC9358780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535210" y="5622236"/>
                  <a:ext cx="3189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E88425E-EFE3-AD26-96CC-F3E2BF4FFD87}"/>
                    </a:ext>
                  </a:extLst>
                </p14:cNvPr>
                <p14:cNvContentPartPr/>
                <p14:nvPr/>
              </p14:nvContentPartPr>
              <p14:xfrm>
                <a:off x="3576530" y="5800436"/>
                <a:ext cx="68040" cy="2001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E88425E-EFE3-AD26-96CC-F3E2BF4FFD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58530" y="5782436"/>
                  <a:ext cx="1036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E8513E3-6219-D1D8-3F5E-84AF357698F5}"/>
                    </a:ext>
                  </a:extLst>
                </p14:cNvPr>
                <p14:cNvContentPartPr/>
                <p14:nvPr/>
              </p14:nvContentPartPr>
              <p14:xfrm>
                <a:off x="1821530" y="4690916"/>
                <a:ext cx="208440" cy="232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E8513E3-6219-D1D8-3F5E-84AF357698F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03530" y="4673276"/>
                  <a:ext cx="24408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9B397C9-AE7B-0869-5974-0811251B88ED}"/>
                    </a:ext>
                  </a:extLst>
                </p14:cNvPr>
                <p14:cNvContentPartPr/>
                <p14:nvPr/>
              </p14:nvContentPartPr>
              <p14:xfrm>
                <a:off x="2049410" y="4742036"/>
                <a:ext cx="176400" cy="201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9B397C9-AE7B-0869-5974-0811251B88E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031410" y="4724396"/>
                  <a:ext cx="212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B9EE60B-2A71-67C8-3458-C90383D0E6E2}"/>
                    </a:ext>
                  </a:extLst>
                </p14:cNvPr>
                <p14:cNvContentPartPr/>
                <p14:nvPr/>
              </p14:nvContentPartPr>
              <p14:xfrm>
                <a:off x="2346770" y="4776236"/>
                <a:ext cx="23760" cy="76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B9EE60B-2A71-67C8-3458-C90383D0E6E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328770" y="4758236"/>
                  <a:ext cx="594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E8544E5-75F8-1D42-A52B-75FF1D3999C2}"/>
                    </a:ext>
                  </a:extLst>
                </p14:cNvPr>
                <p14:cNvContentPartPr/>
                <p14:nvPr/>
              </p14:nvContentPartPr>
              <p14:xfrm>
                <a:off x="2383130" y="4937156"/>
                <a:ext cx="9360" cy="45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E8544E5-75F8-1D42-A52B-75FF1D3999C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65130" y="4919516"/>
                  <a:ext cx="45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7269B44F-FDA6-47DD-FE41-AB1995EC792C}"/>
                    </a:ext>
                  </a:extLst>
                </p14:cNvPr>
                <p14:cNvContentPartPr/>
                <p14:nvPr/>
              </p14:nvContentPartPr>
              <p14:xfrm>
                <a:off x="2158130" y="5191316"/>
                <a:ext cx="153720" cy="139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7269B44F-FDA6-47DD-FE41-AB1995EC792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140490" y="5173676"/>
                  <a:ext cx="1893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C20F0A6-9799-4DD9-C5A5-DE26B07BAAFE}"/>
                    </a:ext>
                  </a:extLst>
                </p14:cNvPr>
                <p14:cNvContentPartPr/>
                <p14:nvPr/>
              </p14:nvContentPartPr>
              <p14:xfrm>
                <a:off x="2388530" y="5198156"/>
                <a:ext cx="107640" cy="13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C20F0A6-9799-4DD9-C5A5-DE26B07BAAF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370530" y="5180516"/>
                  <a:ext cx="143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771C6AEA-0233-A3E5-8392-C0C0776F8BAF}"/>
                    </a:ext>
                  </a:extLst>
                </p14:cNvPr>
                <p14:cNvContentPartPr/>
                <p14:nvPr/>
              </p14:nvContentPartPr>
              <p14:xfrm>
                <a:off x="2397530" y="5247476"/>
                <a:ext cx="165240" cy="25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771C6AEA-0233-A3E5-8392-C0C0776F8B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379890" y="5229476"/>
                  <a:ext cx="2008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1B388F-AC9D-E293-8F3A-34EDB32B08A9}"/>
                    </a:ext>
                  </a:extLst>
                </p14:cNvPr>
                <p14:cNvContentPartPr/>
                <p14:nvPr/>
              </p14:nvContentPartPr>
              <p14:xfrm>
                <a:off x="2702810" y="5111756"/>
                <a:ext cx="233640" cy="137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1B388F-AC9D-E293-8F3A-34EDB32B08A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684810" y="5093756"/>
                  <a:ext cx="2692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16C67D8-06C0-324A-03DC-1D26DCC311CA}"/>
                    </a:ext>
                  </a:extLst>
                </p14:cNvPr>
                <p14:cNvContentPartPr/>
                <p14:nvPr/>
              </p14:nvContentPartPr>
              <p14:xfrm>
                <a:off x="3004490" y="5116796"/>
                <a:ext cx="84600" cy="115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E16C67D8-06C0-324A-03DC-1D26DCC311C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986850" y="5098796"/>
                  <a:ext cx="120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9BC241CA-6E41-CE14-9F32-F605C64E55C2}"/>
                    </a:ext>
                  </a:extLst>
                </p14:cNvPr>
                <p14:cNvContentPartPr/>
                <p14:nvPr/>
              </p14:nvContentPartPr>
              <p14:xfrm>
                <a:off x="3128690" y="4984676"/>
                <a:ext cx="345600" cy="180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9BC241CA-6E41-CE14-9F32-F605C64E55C2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111050" y="4966676"/>
                  <a:ext cx="3812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33A9E22-4B05-A65B-08E3-00A7FE61A839}"/>
                    </a:ext>
                  </a:extLst>
                </p14:cNvPr>
                <p14:cNvContentPartPr/>
                <p14:nvPr/>
              </p14:nvContentPartPr>
              <p14:xfrm>
                <a:off x="3568970" y="4873436"/>
                <a:ext cx="176760" cy="298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33A9E22-4B05-A65B-08E3-00A7FE61A83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551330" y="4855436"/>
                  <a:ext cx="2124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B885EC0-E6D7-DC27-8876-31C311E42840}"/>
                    </a:ext>
                  </a:extLst>
                </p14:cNvPr>
                <p14:cNvContentPartPr/>
                <p14:nvPr/>
              </p14:nvContentPartPr>
              <p14:xfrm>
                <a:off x="3773450" y="4895756"/>
                <a:ext cx="87480" cy="3038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B885EC0-E6D7-DC27-8876-31C311E4284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755450" y="4878116"/>
                  <a:ext cx="1231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D24B20B-C47B-D646-732C-3D9748974D58}"/>
                    </a:ext>
                  </a:extLst>
                </p14:cNvPr>
                <p14:cNvContentPartPr/>
                <p14:nvPr/>
              </p14:nvContentPartPr>
              <p14:xfrm>
                <a:off x="2180450" y="5429636"/>
                <a:ext cx="203040" cy="137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D24B20B-C47B-D646-732C-3D9748974D5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162450" y="5411996"/>
                  <a:ext cx="238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CCBB167-AEDA-510C-7F29-5A707F052F5D}"/>
                    </a:ext>
                  </a:extLst>
                </p14:cNvPr>
                <p14:cNvContentPartPr/>
                <p14:nvPr/>
              </p14:nvContentPartPr>
              <p14:xfrm>
                <a:off x="2283050" y="5555636"/>
                <a:ext cx="30600" cy="19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CCBB167-AEDA-510C-7F29-5A707F052F5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265050" y="5537996"/>
                  <a:ext cx="66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492750A-2663-4FA0-F5E1-C0B5D4BC32F9}"/>
                    </a:ext>
                  </a:extLst>
                </p14:cNvPr>
                <p14:cNvContentPartPr/>
                <p14:nvPr/>
              </p14:nvContentPartPr>
              <p14:xfrm>
                <a:off x="2434610" y="5508476"/>
                <a:ext cx="152280" cy="1213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492750A-2663-4FA0-F5E1-C0B5D4BC32F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416610" y="5490476"/>
                  <a:ext cx="1879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0C3A112-37CD-3DD4-5809-A1D826D7CA0F}"/>
                    </a:ext>
                  </a:extLst>
                </p14:cNvPr>
                <p14:cNvContentPartPr/>
                <p14:nvPr/>
              </p14:nvContentPartPr>
              <p14:xfrm>
                <a:off x="2735930" y="5423516"/>
                <a:ext cx="249480" cy="153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0C3A112-37CD-3DD4-5809-A1D826D7CA0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18290" y="5405516"/>
                  <a:ext cx="285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72B05AF-357E-5DB5-8C49-92959F7AADD1}"/>
                    </a:ext>
                  </a:extLst>
                </p14:cNvPr>
                <p14:cNvContentPartPr/>
                <p14:nvPr/>
              </p14:nvContentPartPr>
              <p14:xfrm>
                <a:off x="3109610" y="5387516"/>
                <a:ext cx="430200" cy="185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72B05AF-357E-5DB5-8C49-92959F7AADD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091970" y="5369876"/>
                  <a:ext cx="4658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60206B7-B55C-18AE-F1D7-475A384841F2}"/>
                    </a:ext>
                  </a:extLst>
                </p14:cNvPr>
                <p14:cNvContentPartPr/>
                <p14:nvPr/>
              </p14:nvContentPartPr>
              <p14:xfrm>
                <a:off x="3607490" y="5303636"/>
                <a:ext cx="173160" cy="248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60206B7-B55C-18AE-F1D7-475A384841F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89850" y="5285996"/>
                  <a:ext cx="208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558916F4-EE9A-0331-ADC1-4F59D4C29658}"/>
                    </a:ext>
                  </a:extLst>
                </p14:cNvPr>
                <p14:cNvContentPartPr/>
                <p14:nvPr/>
              </p14:nvContentPartPr>
              <p14:xfrm>
                <a:off x="3890810" y="5218316"/>
                <a:ext cx="114120" cy="313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558916F4-EE9A-0331-ADC1-4F59D4C2965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73170" y="5200676"/>
                  <a:ext cx="1497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E363F7A-4E96-DCCC-8444-F0822ECD9AA1}"/>
                    </a:ext>
                  </a:extLst>
                </p14:cNvPr>
                <p14:cNvContentPartPr/>
                <p14:nvPr/>
              </p14:nvContentPartPr>
              <p14:xfrm>
                <a:off x="2209970" y="5888276"/>
                <a:ext cx="90360" cy="1605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E363F7A-4E96-DCCC-8444-F0822ECD9AA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192330" y="5870636"/>
                  <a:ext cx="126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8E2EC7B-A8F2-DF86-1B4C-9E529C65D0C0}"/>
                    </a:ext>
                  </a:extLst>
                </p14:cNvPr>
                <p14:cNvContentPartPr/>
                <p14:nvPr/>
              </p14:nvContentPartPr>
              <p14:xfrm>
                <a:off x="2202410" y="5910596"/>
                <a:ext cx="135000" cy="105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8E2EC7B-A8F2-DF86-1B4C-9E529C65D0C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84770" y="5892596"/>
                  <a:ext cx="170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EAF4AE-02C7-A8EC-492F-9D364EDADEA3}"/>
                    </a:ext>
                  </a:extLst>
                </p14:cNvPr>
                <p14:cNvContentPartPr/>
                <p14:nvPr/>
              </p14:nvContentPartPr>
              <p14:xfrm>
                <a:off x="2379890" y="5869196"/>
                <a:ext cx="94680" cy="246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EAF4AE-02C7-A8EC-492F-9D364EDADEA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361890" y="5851196"/>
                  <a:ext cx="1303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DC7E1D3-2DB2-6F5A-DC44-75B841B3EA30}"/>
                    </a:ext>
                  </a:extLst>
                </p14:cNvPr>
                <p14:cNvContentPartPr/>
                <p14:nvPr/>
              </p14:nvContentPartPr>
              <p14:xfrm>
                <a:off x="2539730" y="5831036"/>
                <a:ext cx="170640" cy="1677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DC7E1D3-2DB2-6F5A-DC44-75B841B3EA30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522090" y="5813396"/>
                  <a:ext cx="20628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F0CC9CA5-045F-7567-6504-22DAAFD9C0BE}"/>
                    </a:ext>
                  </a:extLst>
                </p14:cNvPr>
                <p14:cNvContentPartPr/>
                <p14:nvPr/>
              </p14:nvContentPartPr>
              <p14:xfrm>
                <a:off x="2780930" y="5693516"/>
                <a:ext cx="99720" cy="355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F0CC9CA5-045F-7567-6504-22DAAFD9C0B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762930" y="5675516"/>
                  <a:ext cx="135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B36D8977-40EB-F4DF-F373-CFF23C624636}"/>
                    </a:ext>
                  </a:extLst>
                </p14:cNvPr>
                <p14:cNvContentPartPr/>
                <p14:nvPr/>
              </p14:nvContentPartPr>
              <p14:xfrm>
                <a:off x="2944370" y="5869916"/>
                <a:ext cx="14760" cy="73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B36D8977-40EB-F4DF-F373-CFF23C62463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926370" y="5851916"/>
                  <a:ext cx="50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C22A3D5-38F8-6BC9-FF1A-FC617B755E2B}"/>
                    </a:ext>
                  </a:extLst>
                </p14:cNvPr>
                <p14:cNvContentPartPr/>
                <p14:nvPr/>
              </p14:nvContentPartPr>
              <p14:xfrm>
                <a:off x="2959490" y="5756156"/>
                <a:ext cx="35640" cy="709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C22A3D5-38F8-6BC9-FF1A-FC617B755E2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41490" y="5738516"/>
                  <a:ext cx="7128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55BFDEE-AC32-78D3-DB00-5EE9FC728E97}"/>
                    </a:ext>
                  </a:extLst>
                </p14:cNvPr>
                <p14:cNvContentPartPr/>
                <p14:nvPr/>
              </p14:nvContentPartPr>
              <p14:xfrm>
                <a:off x="3032570" y="5845076"/>
                <a:ext cx="153720" cy="186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55BFDEE-AC32-78D3-DB00-5EE9FC728E9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014930" y="5827076"/>
                  <a:ext cx="189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221258C-E3F8-D4BC-2AE5-298A702C56EC}"/>
                    </a:ext>
                  </a:extLst>
                </p14:cNvPr>
                <p14:cNvContentPartPr/>
                <p14:nvPr/>
              </p14:nvContentPartPr>
              <p14:xfrm>
                <a:off x="3224450" y="5810516"/>
                <a:ext cx="21960" cy="194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221258C-E3F8-D4BC-2AE5-298A702C56E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206810" y="5792876"/>
                  <a:ext cx="576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0107BED5-796B-A659-8837-62729C42546B}"/>
                    </a:ext>
                  </a:extLst>
                </p14:cNvPr>
                <p14:cNvContentPartPr/>
                <p14:nvPr/>
              </p14:nvContentPartPr>
              <p14:xfrm>
                <a:off x="3383570" y="5860916"/>
                <a:ext cx="37080" cy="134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0107BED5-796B-A659-8837-62729C42546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365570" y="5843276"/>
                  <a:ext cx="72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E2EA862-B43A-8D1B-DE0A-2CE777133519}"/>
                    </a:ext>
                  </a:extLst>
                </p14:cNvPr>
                <p14:cNvContentPartPr/>
                <p14:nvPr/>
              </p14:nvContentPartPr>
              <p14:xfrm>
                <a:off x="3537290" y="5778116"/>
                <a:ext cx="151200" cy="117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E2EA862-B43A-8D1B-DE0A-2CE77713351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519650" y="5760476"/>
                  <a:ext cx="186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3C286247-42A5-8490-38B8-D2B3EDEF1549}"/>
                    </a:ext>
                  </a:extLst>
                </p14:cNvPr>
                <p14:cNvContentPartPr/>
                <p14:nvPr/>
              </p14:nvContentPartPr>
              <p14:xfrm>
                <a:off x="3700730" y="5655356"/>
                <a:ext cx="106200" cy="306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C286247-42A5-8490-38B8-D2B3EDEF154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682730" y="5637356"/>
                  <a:ext cx="14184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EFD8AED-2BAF-0139-22E9-A1D0110F6305}"/>
                    </a:ext>
                  </a:extLst>
                </p14:cNvPr>
                <p14:cNvContentPartPr/>
                <p14:nvPr/>
              </p14:nvContentPartPr>
              <p14:xfrm>
                <a:off x="2205650" y="6224876"/>
                <a:ext cx="94320" cy="207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EFD8AED-2BAF-0139-22E9-A1D0110F630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188010" y="6206876"/>
                  <a:ext cx="1299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5547DE7E-951C-30C6-D40B-227158F3F1E4}"/>
                    </a:ext>
                  </a:extLst>
                </p14:cNvPr>
                <p14:cNvContentPartPr/>
                <p14:nvPr/>
              </p14:nvContentPartPr>
              <p14:xfrm>
                <a:off x="2194850" y="6300476"/>
                <a:ext cx="133920" cy="673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5547DE7E-951C-30C6-D40B-227158F3F1E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177210" y="6282836"/>
                  <a:ext cx="16956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538F61-5533-25E9-31E5-0EDBEA386212}"/>
                    </a:ext>
                  </a:extLst>
                </p14:cNvPr>
                <p14:cNvContentPartPr/>
                <p14:nvPr/>
              </p14:nvContentPartPr>
              <p14:xfrm>
                <a:off x="2374490" y="6247916"/>
                <a:ext cx="99720" cy="249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538F61-5533-25E9-31E5-0EDBEA38621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356490" y="6230276"/>
                  <a:ext cx="135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526BD23-9817-EE74-286E-F3CF83C4EC4B}"/>
                    </a:ext>
                  </a:extLst>
                </p14:cNvPr>
                <p14:cNvContentPartPr/>
                <p14:nvPr/>
              </p14:nvContentPartPr>
              <p14:xfrm>
                <a:off x="2486090" y="6259076"/>
                <a:ext cx="195120" cy="153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526BD23-9817-EE74-286E-F3CF83C4EC4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68090" y="6241076"/>
                  <a:ext cx="230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36C3277-89EF-E248-059D-FA633405C2F8}"/>
                    </a:ext>
                  </a:extLst>
                </p14:cNvPr>
                <p14:cNvContentPartPr/>
                <p14:nvPr/>
              </p14:nvContentPartPr>
              <p14:xfrm>
                <a:off x="2782370" y="6155396"/>
                <a:ext cx="286920" cy="2898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36C3277-89EF-E248-059D-FA633405C2F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64730" y="6137756"/>
                  <a:ext cx="322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DE2A033-C853-4E61-D4D4-6A7434F2F9D9}"/>
                    </a:ext>
                  </a:extLst>
                </p14:cNvPr>
                <p14:cNvContentPartPr/>
                <p14:nvPr/>
              </p14:nvContentPartPr>
              <p14:xfrm>
                <a:off x="3026450" y="6154316"/>
                <a:ext cx="55080" cy="62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DE2A033-C853-4E61-D4D4-6A7434F2F9D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008810" y="6136676"/>
                  <a:ext cx="90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0CBEF805-502D-58F9-C199-93B4B64FE222}"/>
                    </a:ext>
                  </a:extLst>
                </p14:cNvPr>
                <p14:cNvContentPartPr/>
                <p14:nvPr/>
              </p14:nvContentPartPr>
              <p14:xfrm>
                <a:off x="3113930" y="6237116"/>
                <a:ext cx="133920" cy="204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CBEF805-502D-58F9-C199-93B4B64FE222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096290" y="6219476"/>
                  <a:ext cx="1695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B0949BD-6B29-DD8E-F0A3-28A482252F03}"/>
                    </a:ext>
                  </a:extLst>
                </p14:cNvPr>
                <p14:cNvContentPartPr/>
                <p14:nvPr/>
              </p14:nvContentPartPr>
              <p14:xfrm>
                <a:off x="3277010" y="6209756"/>
                <a:ext cx="34560" cy="1605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B0949BD-6B29-DD8E-F0A3-28A482252F0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259370" y="6192116"/>
                  <a:ext cx="702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C503890-DB98-CC69-A702-94FB393A6240}"/>
                    </a:ext>
                  </a:extLst>
                </p14:cNvPr>
                <p14:cNvContentPartPr/>
                <p14:nvPr/>
              </p14:nvContentPartPr>
              <p14:xfrm>
                <a:off x="3403370" y="6316316"/>
                <a:ext cx="50040" cy="12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C503890-DB98-CC69-A702-94FB393A624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85370" y="6298316"/>
                  <a:ext cx="8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4728D9F-8CE3-64AA-8E17-A513CD23D2DC}"/>
                    </a:ext>
                  </a:extLst>
                </p14:cNvPr>
                <p14:cNvContentPartPr/>
                <p14:nvPr/>
              </p14:nvContentPartPr>
              <p14:xfrm>
                <a:off x="3525050" y="6163316"/>
                <a:ext cx="136080" cy="119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4728D9F-8CE3-64AA-8E17-A513CD23D2D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07050" y="6145676"/>
                  <a:ext cx="1717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930CD3D-BFC2-5FD7-664F-6559EE8B2765}"/>
                    </a:ext>
                  </a:extLst>
                </p14:cNvPr>
                <p14:cNvContentPartPr/>
                <p14:nvPr/>
              </p14:nvContentPartPr>
              <p14:xfrm>
                <a:off x="3575810" y="6257636"/>
                <a:ext cx="19800" cy="2246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930CD3D-BFC2-5FD7-664F-6559EE8B276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558170" y="6239636"/>
                  <a:ext cx="554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1A8472-14AC-184A-8A05-6D72FF077898}"/>
                    </a:ext>
                  </a:extLst>
                </p14:cNvPr>
                <p14:cNvContentPartPr/>
                <p14:nvPr/>
              </p14:nvContentPartPr>
              <p14:xfrm>
                <a:off x="3707570" y="6039836"/>
                <a:ext cx="163440" cy="5569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1A8472-14AC-184A-8A05-6D72FF077898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689930" y="6022196"/>
                  <a:ext cx="19908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256DEF6-28B1-3711-57BA-EA006D208CE0}"/>
                    </a:ext>
                  </a:extLst>
                </p14:cNvPr>
                <p14:cNvContentPartPr/>
                <p14:nvPr/>
              </p14:nvContentPartPr>
              <p14:xfrm>
                <a:off x="2353610" y="5715836"/>
                <a:ext cx="90000" cy="64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256DEF6-28B1-3711-57BA-EA006D208CE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335970" y="5698196"/>
                  <a:ext cx="125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1722A41-AB96-7CD4-192C-313AE0D3A8B8}"/>
                    </a:ext>
                  </a:extLst>
                </p14:cNvPr>
                <p14:cNvContentPartPr/>
                <p14:nvPr/>
              </p14:nvContentPartPr>
              <p14:xfrm>
                <a:off x="2397530" y="5761196"/>
                <a:ext cx="121320" cy="543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1722A41-AB96-7CD4-192C-313AE0D3A8B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79890" y="5743196"/>
                  <a:ext cx="1569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64515AA-5020-948B-6C12-9C433C43CAA4}"/>
                    </a:ext>
                  </a:extLst>
                </p14:cNvPr>
                <p14:cNvContentPartPr/>
                <p14:nvPr/>
              </p14:nvContentPartPr>
              <p14:xfrm>
                <a:off x="2501210" y="6083756"/>
                <a:ext cx="99360" cy="320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64515AA-5020-948B-6C12-9C433C43CAA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83570" y="6066116"/>
                  <a:ext cx="1350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4847232D-43B9-B100-55ED-95B3CE75FCB7}"/>
                    </a:ext>
                  </a:extLst>
                </p14:cNvPr>
                <p14:cNvContentPartPr/>
                <p14:nvPr/>
              </p14:nvContentPartPr>
              <p14:xfrm>
                <a:off x="2509850" y="6166196"/>
                <a:ext cx="96120" cy="40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4847232D-43B9-B100-55ED-95B3CE75FCB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492210" y="6148556"/>
                  <a:ext cx="131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80E5745-EFEC-7D0E-4CAD-6B80E6525FE5}"/>
                    </a:ext>
                  </a:extLst>
                </p14:cNvPr>
                <p14:cNvContentPartPr/>
                <p14:nvPr/>
              </p14:nvContentPartPr>
              <p14:xfrm>
                <a:off x="3605690" y="6030476"/>
                <a:ext cx="133200" cy="417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80E5745-EFEC-7D0E-4CAD-6B80E6525FE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88050" y="6012476"/>
                  <a:ext cx="168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809FCB8-A91F-C9D1-5834-B1661B732CD5}"/>
                    </a:ext>
                  </a:extLst>
                </p14:cNvPr>
                <p14:cNvContentPartPr/>
                <p14:nvPr/>
              </p14:nvContentPartPr>
              <p14:xfrm>
                <a:off x="3556730" y="6095996"/>
                <a:ext cx="115560" cy="518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809FCB8-A91F-C9D1-5834-B1661B732CD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38730" y="6078356"/>
                  <a:ext cx="1512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9E7D6DD-4E62-8441-3046-3408D51C0279}"/>
                    </a:ext>
                  </a:extLst>
                </p14:cNvPr>
                <p14:cNvContentPartPr/>
                <p14:nvPr/>
              </p14:nvContentPartPr>
              <p14:xfrm>
                <a:off x="1902890" y="6512876"/>
                <a:ext cx="36720" cy="3564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9E7D6DD-4E62-8441-3046-3408D51C027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885250" y="6495236"/>
                  <a:ext cx="72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BCCBB619-048C-771B-349D-C4E473B515B4}"/>
                    </a:ext>
                  </a:extLst>
                </p14:cNvPr>
                <p14:cNvContentPartPr/>
                <p14:nvPr/>
              </p14:nvContentPartPr>
              <p14:xfrm>
                <a:off x="2139770" y="6066836"/>
                <a:ext cx="29160" cy="16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BCCBB619-048C-771B-349D-C4E473B515B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121770" y="6049196"/>
                  <a:ext cx="64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BB2F00C-2353-6505-CA1B-148095A37DD5}"/>
                    </a:ext>
                  </a:extLst>
                </p14:cNvPr>
                <p14:cNvContentPartPr/>
                <p14:nvPr/>
              </p14:nvContentPartPr>
              <p14:xfrm>
                <a:off x="7807970" y="2845916"/>
                <a:ext cx="229320" cy="3070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BB2F00C-2353-6505-CA1B-148095A37DD5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789970" y="2827916"/>
                  <a:ext cx="26496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3D1EEBD-33B6-25E6-A9A2-FD61BE36EDA8}"/>
                    </a:ext>
                  </a:extLst>
                </p14:cNvPr>
                <p14:cNvContentPartPr/>
                <p14:nvPr/>
              </p14:nvContentPartPr>
              <p14:xfrm>
                <a:off x="6524930" y="4159556"/>
                <a:ext cx="3240" cy="90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3D1EEBD-33B6-25E6-A9A2-FD61BE36EDA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507290" y="4141916"/>
                  <a:ext cx="38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A1FD391-0D59-BB44-B16D-6C150C143C0B}"/>
                    </a:ext>
                  </a:extLst>
                </p14:cNvPr>
                <p14:cNvContentPartPr/>
                <p14:nvPr/>
              </p14:nvContentPartPr>
              <p14:xfrm>
                <a:off x="5663450" y="688796"/>
                <a:ext cx="29160" cy="111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A1FD391-0D59-BB44-B16D-6C150C143C0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45450" y="670796"/>
                  <a:ext cx="64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C735B5-3DF0-08F4-B666-B4078954DC55}"/>
                    </a:ext>
                  </a:extLst>
                </p14:cNvPr>
                <p14:cNvContentPartPr/>
                <p14:nvPr/>
              </p14:nvContentPartPr>
              <p14:xfrm>
                <a:off x="5691890" y="573596"/>
                <a:ext cx="44280" cy="40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C735B5-3DF0-08F4-B666-B4078954DC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673890" y="555956"/>
                  <a:ext cx="79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4AEECB2-DD0A-F903-53EF-4038F1C7E2B3}"/>
                    </a:ext>
                  </a:extLst>
                </p14:cNvPr>
                <p14:cNvContentPartPr/>
                <p14:nvPr/>
              </p14:nvContentPartPr>
              <p14:xfrm>
                <a:off x="5787650" y="716516"/>
                <a:ext cx="91080" cy="12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4AEECB2-DD0A-F903-53EF-4038F1C7E2B3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769650" y="698516"/>
                  <a:ext cx="1267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48E4D2-B623-AC57-836E-6530C8948FA4}"/>
                    </a:ext>
                  </a:extLst>
                </p14:cNvPr>
                <p14:cNvContentPartPr/>
                <p14:nvPr/>
              </p14:nvContentPartPr>
              <p14:xfrm>
                <a:off x="5806730" y="813356"/>
                <a:ext cx="93240" cy="133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48E4D2-B623-AC57-836E-6530C8948FA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788730" y="795356"/>
                  <a:ext cx="128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8EFF04A-CB40-AB33-03B5-4E0F87C3B978}"/>
                    </a:ext>
                  </a:extLst>
                </p14:cNvPr>
                <p14:cNvContentPartPr/>
                <p14:nvPr/>
              </p14:nvContentPartPr>
              <p14:xfrm>
                <a:off x="5957570" y="681596"/>
                <a:ext cx="72720" cy="121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8EFF04A-CB40-AB33-03B5-4E0F87C3B97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39930" y="663956"/>
                  <a:ext cx="1083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101943F-EDAB-4FCD-2E3D-36BB2BCE3387}"/>
                    </a:ext>
                  </a:extLst>
                </p14:cNvPr>
                <p14:cNvContentPartPr/>
                <p14:nvPr/>
              </p14:nvContentPartPr>
              <p14:xfrm>
                <a:off x="6159530" y="848636"/>
                <a:ext cx="48240" cy="65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101943F-EDAB-4FCD-2E3D-36BB2BCE338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41530" y="830996"/>
                  <a:ext cx="83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0F34F9B4-67AC-6226-0D9D-4B1CBAC9C2D4}"/>
                    </a:ext>
                  </a:extLst>
                </p14:cNvPr>
                <p14:cNvContentPartPr/>
                <p14:nvPr/>
              </p14:nvContentPartPr>
              <p14:xfrm>
                <a:off x="6295610" y="687716"/>
                <a:ext cx="60840" cy="982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0F34F9B4-67AC-6226-0D9D-4B1CBAC9C2D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277970" y="669716"/>
                  <a:ext cx="964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4B177619-731F-1AA3-6938-50162ED3BC5D}"/>
                    </a:ext>
                  </a:extLst>
                </p14:cNvPr>
                <p14:cNvContentPartPr/>
                <p14:nvPr/>
              </p14:nvContentPartPr>
              <p14:xfrm>
                <a:off x="6434570" y="710036"/>
                <a:ext cx="83880" cy="11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4B177619-731F-1AA3-6938-50162ED3BC5D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416570" y="692396"/>
                  <a:ext cx="11952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37C01FB-A436-20EF-A25C-29C7BAC53C13}"/>
                    </a:ext>
                  </a:extLst>
                </p14:cNvPr>
                <p14:cNvContentPartPr/>
                <p14:nvPr/>
              </p14:nvContentPartPr>
              <p14:xfrm>
                <a:off x="6443570" y="706436"/>
                <a:ext cx="185400" cy="1717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37C01FB-A436-20EF-A25C-29C7BAC53C1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425930" y="688436"/>
                  <a:ext cx="2210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B8B01DB-EE44-B8DA-B999-958D4DC4031F}"/>
                    </a:ext>
                  </a:extLst>
                </p14:cNvPr>
                <p14:cNvContentPartPr/>
                <p14:nvPr/>
              </p14:nvContentPartPr>
              <p14:xfrm>
                <a:off x="6618890" y="726956"/>
                <a:ext cx="89280" cy="990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B8B01DB-EE44-B8DA-B999-958D4DC403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600890" y="708956"/>
                  <a:ext cx="1249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D4C4E48-0591-FEE4-7C70-2AD969699955}"/>
                    </a:ext>
                  </a:extLst>
                </p14:cNvPr>
                <p14:cNvContentPartPr/>
                <p14:nvPr/>
              </p14:nvContentPartPr>
              <p14:xfrm>
                <a:off x="6715010" y="670796"/>
                <a:ext cx="17640" cy="1936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D4C4E48-0591-FEE4-7C70-2AD96969995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697010" y="653156"/>
                  <a:ext cx="53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8A5BDAED-DFF7-DCBF-0918-3CD88CA0B4B1}"/>
                    </a:ext>
                  </a:extLst>
                </p14:cNvPr>
                <p14:cNvContentPartPr/>
                <p14:nvPr/>
              </p14:nvContentPartPr>
              <p14:xfrm>
                <a:off x="6765410" y="758996"/>
                <a:ext cx="180720" cy="1098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8A5BDAED-DFF7-DCBF-0918-3CD88CA0B4B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747770" y="741356"/>
                  <a:ext cx="216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E8003A0-492B-79DE-9408-739DBCC49741}"/>
                    </a:ext>
                  </a:extLst>
                </p14:cNvPr>
                <p14:cNvContentPartPr/>
                <p14:nvPr/>
              </p14:nvContentPartPr>
              <p14:xfrm>
                <a:off x="6994370" y="746756"/>
                <a:ext cx="100080" cy="157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E8003A0-492B-79DE-9408-739DBCC4974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976730" y="728756"/>
                  <a:ext cx="135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7F169C22-1D4D-3836-3077-57B008EBE7B1}"/>
                    </a:ext>
                  </a:extLst>
                </p14:cNvPr>
                <p14:cNvContentPartPr/>
                <p14:nvPr/>
              </p14:nvContentPartPr>
              <p14:xfrm>
                <a:off x="6568850" y="595556"/>
                <a:ext cx="392760" cy="3769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7F169C22-1D4D-3836-3077-57B008EBE7B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551210" y="577916"/>
                  <a:ext cx="4284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7410463-E31D-C877-EAF4-CA456509548E}"/>
                    </a:ext>
                  </a:extLst>
                </p14:cNvPr>
                <p14:cNvContentPartPr/>
                <p14:nvPr/>
              </p14:nvContentPartPr>
              <p14:xfrm>
                <a:off x="6747770" y="958796"/>
                <a:ext cx="343440" cy="3006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7410463-E31D-C877-EAF4-CA456509548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730130" y="940796"/>
                  <a:ext cx="3790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C76A787-D5BB-1504-C0E2-74303F4FAD70}"/>
                    </a:ext>
                  </a:extLst>
                </p14:cNvPr>
                <p14:cNvContentPartPr/>
                <p14:nvPr/>
              </p14:nvContentPartPr>
              <p14:xfrm>
                <a:off x="6804290" y="995156"/>
                <a:ext cx="119160" cy="1530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C76A787-D5BB-1504-C0E2-74303F4FAD7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786290" y="977516"/>
                  <a:ext cx="154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E897E75-A665-ED8D-0248-4526662F1C3C}"/>
                    </a:ext>
                  </a:extLst>
                </p14:cNvPr>
                <p14:cNvContentPartPr/>
                <p14:nvPr/>
              </p14:nvContentPartPr>
              <p14:xfrm>
                <a:off x="6892130" y="994796"/>
                <a:ext cx="51120" cy="186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E897E75-A665-ED8D-0248-4526662F1C3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74130" y="977156"/>
                  <a:ext cx="86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00D8770-3434-AC86-2FCE-EEF3D5AF6320}"/>
                    </a:ext>
                  </a:extLst>
                </p14:cNvPr>
                <p14:cNvContentPartPr/>
                <p14:nvPr/>
              </p14:nvContentPartPr>
              <p14:xfrm>
                <a:off x="6821930" y="1088036"/>
                <a:ext cx="122040" cy="26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00D8770-3434-AC86-2FCE-EEF3D5AF632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03930" y="1070036"/>
                  <a:ext cx="1576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C61C1670-5825-A561-CF94-1D0E8D5A00D4}"/>
                    </a:ext>
                  </a:extLst>
                </p14:cNvPr>
                <p14:cNvContentPartPr/>
                <p14:nvPr/>
              </p14:nvContentPartPr>
              <p14:xfrm>
                <a:off x="6731210" y="1466756"/>
                <a:ext cx="90360" cy="195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C61C1670-5825-A561-CF94-1D0E8D5A00D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13210" y="1449116"/>
                  <a:ext cx="126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D51B6D3-18D9-8C62-AE47-70AB96C20C27}"/>
                    </a:ext>
                  </a:extLst>
                </p14:cNvPr>
                <p14:cNvContentPartPr/>
                <p14:nvPr/>
              </p14:nvContentPartPr>
              <p14:xfrm>
                <a:off x="6810770" y="1419956"/>
                <a:ext cx="64080" cy="21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D51B6D3-18D9-8C62-AE47-70AB96C20C2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92770" y="1402316"/>
                  <a:ext cx="99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D1EE236C-6EB2-EF12-D5BD-6435B54D1607}"/>
                    </a:ext>
                  </a:extLst>
                </p14:cNvPr>
                <p14:cNvContentPartPr/>
                <p14:nvPr/>
              </p14:nvContentPartPr>
              <p14:xfrm>
                <a:off x="6749930" y="1554596"/>
                <a:ext cx="109800" cy="16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D1EE236C-6EB2-EF12-D5BD-6435B54D160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732290" y="1536596"/>
                  <a:ext cx="145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6228440-3835-CA01-E79C-39AF32A95B76}"/>
                    </a:ext>
                  </a:extLst>
                </p14:cNvPr>
                <p14:cNvContentPartPr/>
                <p14:nvPr/>
              </p14:nvContentPartPr>
              <p14:xfrm>
                <a:off x="6605930" y="1389356"/>
                <a:ext cx="368640" cy="342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6228440-3835-CA01-E79C-39AF32A95B7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588290" y="1371356"/>
                  <a:ext cx="40428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3A9791AD-CBFC-5590-356F-162612D26DB6}"/>
                    </a:ext>
                  </a:extLst>
                </p14:cNvPr>
                <p14:cNvContentPartPr/>
                <p14:nvPr/>
              </p14:nvContentPartPr>
              <p14:xfrm>
                <a:off x="7024970" y="1341476"/>
                <a:ext cx="101160" cy="4752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3A9791AD-CBFC-5590-356F-162612D26DB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006970" y="1323836"/>
                  <a:ext cx="13680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9553AB6-933B-57B4-98DE-2931CDB2DA04}"/>
                    </a:ext>
                  </a:extLst>
                </p14:cNvPr>
                <p14:cNvContentPartPr/>
                <p14:nvPr/>
              </p14:nvContentPartPr>
              <p14:xfrm>
                <a:off x="7182290" y="622556"/>
                <a:ext cx="243000" cy="124596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9553AB6-933B-57B4-98DE-2931CDB2DA0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164290" y="604916"/>
                  <a:ext cx="27864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13AA873-4AA7-C589-6F70-79F449BA78AB}"/>
                    </a:ext>
                  </a:extLst>
                </p14:cNvPr>
                <p14:cNvContentPartPr/>
                <p14:nvPr/>
              </p14:nvContentPartPr>
              <p14:xfrm>
                <a:off x="5723570" y="1273436"/>
                <a:ext cx="360" cy="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13AA873-4AA7-C589-6F70-79F449BA78A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5930" y="1255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7A0713D-E94F-C73C-AE68-3F865F65422E}"/>
                    </a:ext>
                  </a:extLst>
                </p14:cNvPr>
                <p14:cNvContentPartPr/>
                <p14:nvPr/>
              </p14:nvContentPartPr>
              <p14:xfrm>
                <a:off x="5723570" y="1273436"/>
                <a:ext cx="360" cy="36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7A0713D-E94F-C73C-AE68-3F865F6542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705930" y="1255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A6E916F4-4994-1532-83FB-2666D1DD420F}"/>
                    </a:ext>
                  </a:extLst>
                </p14:cNvPr>
                <p14:cNvContentPartPr/>
                <p14:nvPr/>
              </p14:nvContentPartPr>
              <p14:xfrm>
                <a:off x="5638610" y="1266236"/>
                <a:ext cx="109080" cy="163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A6E916F4-4994-1532-83FB-2666D1DD420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620610" y="1248236"/>
                  <a:ext cx="144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EDE28251-61EB-558D-9C1E-390DC94C4D5B}"/>
                    </a:ext>
                  </a:extLst>
                </p14:cNvPr>
                <p14:cNvContentPartPr/>
                <p14:nvPr/>
              </p14:nvContentPartPr>
              <p14:xfrm>
                <a:off x="5786210" y="1279196"/>
                <a:ext cx="96840" cy="346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EDE28251-61EB-558D-9C1E-390DC94C4D5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768210" y="1261556"/>
                  <a:ext cx="1324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80865C4-BE4D-5DAD-4D1A-95F6056FD784}"/>
                    </a:ext>
                  </a:extLst>
                </p14:cNvPr>
                <p14:cNvContentPartPr/>
                <p14:nvPr/>
              </p14:nvContentPartPr>
              <p14:xfrm>
                <a:off x="5984930" y="1279916"/>
                <a:ext cx="89280" cy="190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80865C4-BE4D-5DAD-4D1A-95F6056FD78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967290" y="1261916"/>
                  <a:ext cx="1249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E1922C8-DE5C-E35C-9300-C01F0C988BBD}"/>
                    </a:ext>
                  </a:extLst>
                </p14:cNvPr>
                <p14:cNvContentPartPr/>
                <p14:nvPr/>
              </p14:nvContentPartPr>
              <p14:xfrm>
                <a:off x="5965850" y="1366676"/>
                <a:ext cx="176040" cy="24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E1922C8-DE5C-E35C-9300-C01F0C988BB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948210" y="1349036"/>
                  <a:ext cx="2116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CB73BDE-7AFD-6E3B-17AC-24909F5C78B2}"/>
                    </a:ext>
                  </a:extLst>
                </p14:cNvPr>
                <p14:cNvContentPartPr/>
                <p14:nvPr/>
              </p14:nvContentPartPr>
              <p14:xfrm>
                <a:off x="6230450" y="1100276"/>
                <a:ext cx="141480" cy="477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CB73BDE-7AFD-6E3B-17AC-24909F5C78B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6212450" y="1082636"/>
                  <a:ext cx="17712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0EE82F06-1A8E-F22A-7746-381E227EE98A}"/>
                    </a:ext>
                  </a:extLst>
                </p14:cNvPr>
                <p14:cNvContentPartPr/>
                <p14:nvPr/>
              </p14:nvContentPartPr>
              <p14:xfrm>
                <a:off x="6369410" y="1310516"/>
                <a:ext cx="43200" cy="136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0EE82F06-1A8E-F22A-7746-381E227EE98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51410" y="1292516"/>
                  <a:ext cx="78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6B587B2-188D-0669-62E3-5E45E800CBF7}"/>
                    </a:ext>
                  </a:extLst>
                </p14:cNvPr>
                <p14:cNvContentPartPr/>
                <p14:nvPr/>
              </p14:nvContentPartPr>
              <p14:xfrm>
                <a:off x="6432410" y="1460636"/>
                <a:ext cx="114120" cy="1249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6B587B2-188D-0669-62E3-5E45E800CBF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414410" y="1442636"/>
                  <a:ext cx="1497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C58BBFDA-9D56-5B86-1EA4-B39ABD984DDD}"/>
                    </a:ext>
                  </a:extLst>
                </p14:cNvPr>
                <p14:cNvContentPartPr/>
                <p14:nvPr/>
              </p14:nvContentPartPr>
              <p14:xfrm>
                <a:off x="5841290" y="1664756"/>
                <a:ext cx="98280" cy="63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C58BBFDA-9D56-5B86-1EA4-B39ABD984DD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823650" y="1646756"/>
                  <a:ext cx="1339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36C41351-F9A8-A84F-B610-A42EB2531F5A}"/>
                    </a:ext>
                  </a:extLst>
                </p14:cNvPr>
                <p14:cNvContentPartPr/>
                <p14:nvPr/>
              </p14:nvContentPartPr>
              <p14:xfrm>
                <a:off x="5888450" y="1710116"/>
                <a:ext cx="365760" cy="4125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36C41351-F9A8-A84F-B610-A42EB2531F5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870450" y="1692476"/>
                  <a:ext cx="40140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D6F9A1D-DE0D-9A44-B827-7E1BAC3AA3A4}"/>
                    </a:ext>
                  </a:extLst>
                </p14:cNvPr>
                <p14:cNvContentPartPr/>
                <p14:nvPr/>
              </p14:nvContentPartPr>
              <p14:xfrm>
                <a:off x="6094370" y="2064356"/>
                <a:ext cx="286200" cy="163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D6F9A1D-DE0D-9A44-B827-7E1BAC3AA3A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76730" y="2046716"/>
                  <a:ext cx="321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0D4BF36-367A-D3C7-F3BD-2EF6F9429276}"/>
                    </a:ext>
                  </a:extLst>
                </p14:cNvPr>
                <p14:cNvContentPartPr/>
                <p14:nvPr/>
              </p14:nvContentPartPr>
              <p14:xfrm>
                <a:off x="6448970" y="2431556"/>
                <a:ext cx="14400" cy="1566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0D4BF36-367A-D3C7-F3BD-2EF6F942927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431330" y="2413556"/>
                  <a:ext cx="500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1550B774-A2A3-B523-A2A6-E4AE7881B66B}"/>
                    </a:ext>
                  </a:extLst>
                </p14:cNvPr>
                <p14:cNvContentPartPr/>
                <p14:nvPr/>
              </p14:nvContentPartPr>
              <p14:xfrm>
                <a:off x="6483530" y="2313116"/>
                <a:ext cx="45000" cy="69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1550B774-A2A3-B523-A2A6-E4AE7881B66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465890" y="2295476"/>
                  <a:ext cx="806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B819D70-0657-97CE-EAA8-3681AECD5AC4}"/>
                    </a:ext>
                  </a:extLst>
                </p14:cNvPr>
                <p14:cNvContentPartPr/>
                <p14:nvPr/>
              </p14:nvContentPartPr>
              <p14:xfrm>
                <a:off x="6548330" y="2511116"/>
                <a:ext cx="83160" cy="234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B819D70-0657-97CE-EAA8-3681AECD5AC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530330" y="2493476"/>
                  <a:ext cx="118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0BB1AA-4D08-5172-FA1C-3FFEE899415A}"/>
                    </a:ext>
                  </a:extLst>
                </p14:cNvPr>
                <p14:cNvContentPartPr/>
                <p14:nvPr/>
              </p14:nvContentPartPr>
              <p14:xfrm>
                <a:off x="6573170" y="2568716"/>
                <a:ext cx="93960" cy="8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0BB1AA-4D08-5172-FA1C-3FFEE89941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555530" y="2551076"/>
                  <a:ext cx="1296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565D37E-4340-88D8-BFCE-15F8C98F153E}"/>
                    </a:ext>
                  </a:extLst>
                </p14:cNvPr>
                <p14:cNvContentPartPr/>
                <p14:nvPr/>
              </p14:nvContentPartPr>
              <p14:xfrm>
                <a:off x="6712490" y="2423276"/>
                <a:ext cx="20880" cy="200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565D37E-4340-88D8-BFCE-15F8C98F153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694850" y="2405636"/>
                  <a:ext cx="56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CFD7D85-9210-2FD4-C458-A05D1535FD66}"/>
                    </a:ext>
                  </a:extLst>
                </p14:cNvPr>
                <p14:cNvContentPartPr/>
                <p14:nvPr/>
              </p14:nvContentPartPr>
              <p14:xfrm>
                <a:off x="6794930" y="2603276"/>
                <a:ext cx="87480" cy="128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CFD7D85-9210-2FD4-C458-A05D1535FD66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777290" y="2585636"/>
                  <a:ext cx="123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66C76B7-B779-3BFB-2D5F-C8FEE6404A0E}"/>
                    </a:ext>
                  </a:extLst>
                </p14:cNvPr>
                <p14:cNvContentPartPr/>
                <p14:nvPr/>
              </p14:nvContentPartPr>
              <p14:xfrm>
                <a:off x="7108850" y="2497436"/>
                <a:ext cx="95040" cy="119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66C76B7-B779-3BFB-2D5F-C8FEE6404A0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090850" y="2479796"/>
                  <a:ext cx="1306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146D78-CC71-3B9E-4CCD-706CC512FAB8}"/>
                    </a:ext>
                  </a:extLst>
                </p14:cNvPr>
                <p14:cNvContentPartPr/>
                <p14:nvPr/>
              </p14:nvContentPartPr>
              <p14:xfrm>
                <a:off x="7430330" y="2569436"/>
                <a:ext cx="82080" cy="82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146D78-CC71-3B9E-4CCD-706CC512FAB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412690" y="2551796"/>
                  <a:ext cx="117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11729C0-EC3B-1FCE-2E00-27EB44DC47CA}"/>
                    </a:ext>
                  </a:extLst>
                </p14:cNvPr>
                <p14:cNvContentPartPr/>
                <p14:nvPr/>
              </p14:nvContentPartPr>
              <p14:xfrm>
                <a:off x="7422410" y="2631716"/>
                <a:ext cx="110520" cy="165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11729C0-EC3B-1FCE-2E00-27EB44DC47CA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404410" y="2614076"/>
                  <a:ext cx="1461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E6882CA-4DDB-D861-D147-11E068F9B44A}"/>
                    </a:ext>
                  </a:extLst>
                </p14:cNvPr>
                <p14:cNvContentPartPr/>
                <p14:nvPr/>
              </p14:nvContentPartPr>
              <p14:xfrm>
                <a:off x="7724810" y="2573396"/>
                <a:ext cx="118440" cy="169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E6882CA-4DDB-D861-D147-11E068F9B44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707170" y="2555396"/>
                  <a:ext cx="154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146C4A3-BE18-DD04-671F-364934058A56}"/>
                    </a:ext>
                  </a:extLst>
                </p14:cNvPr>
                <p14:cNvContentPartPr/>
                <p14:nvPr/>
              </p14:nvContentPartPr>
              <p14:xfrm>
                <a:off x="7827410" y="2544956"/>
                <a:ext cx="75600" cy="175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146C4A3-BE18-DD04-671F-364934058A56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809410" y="2526956"/>
                  <a:ext cx="1112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BC155D49-2211-4737-1889-9C92A819F3B5}"/>
                    </a:ext>
                  </a:extLst>
                </p14:cNvPr>
                <p14:cNvContentPartPr/>
                <p14:nvPr/>
              </p14:nvContentPartPr>
              <p14:xfrm>
                <a:off x="7747130" y="2651156"/>
                <a:ext cx="88200" cy="212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BC155D49-2211-4737-1889-9C92A819F3B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729490" y="2633516"/>
                  <a:ext cx="1238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094F4E4-F679-E7B1-E8BF-B45021A25144}"/>
                    </a:ext>
                  </a:extLst>
                </p14:cNvPr>
                <p14:cNvContentPartPr/>
                <p14:nvPr/>
              </p14:nvContentPartPr>
              <p14:xfrm>
                <a:off x="7629050" y="2467916"/>
                <a:ext cx="411480" cy="3758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094F4E4-F679-E7B1-E8BF-B45021A2514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611050" y="2450276"/>
                  <a:ext cx="447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4925C8F-8D5F-46B7-298F-3620F9DE9EFA}"/>
                    </a:ext>
                  </a:extLst>
                </p14:cNvPr>
                <p14:cNvContentPartPr/>
                <p14:nvPr/>
              </p14:nvContentPartPr>
              <p14:xfrm>
                <a:off x="8101010" y="3191156"/>
                <a:ext cx="186840" cy="155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4925C8F-8D5F-46B7-298F-3620F9DE9EF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083370" y="3173156"/>
                  <a:ext cx="222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BA7A5CE-C44E-4CAE-59C5-67E268273AE4}"/>
                    </a:ext>
                  </a:extLst>
                </p14:cNvPr>
                <p14:cNvContentPartPr/>
                <p14:nvPr/>
              </p14:nvContentPartPr>
              <p14:xfrm>
                <a:off x="7971770" y="3073076"/>
                <a:ext cx="393840" cy="3456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BA7A5CE-C44E-4CAE-59C5-67E268273A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953770" y="3055076"/>
                  <a:ext cx="4294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45D58CF-BF0C-2371-D7A7-76E27A6BD583}"/>
                    </a:ext>
                  </a:extLst>
                </p14:cNvPr>
                <p14:cNvContentPartPr/>
                <p14:nvPr/>
              </p14:nvContentPartPr>
              <p14:xfrm>
                <a:off x="8487290" y="3250196"/>
                <a:ext cx="111960" cy="936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45D58CF-BF0C-2371-D7A7-76E27A6BD58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469290" y="3232196"/>
                  <a:ext cx="147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DE454046-3FA2-CA3E-3A95-DD9AAFF3A914}"/>
                    </a:ext>
                  </a:extLst>
                </p14:cNvPr>
                <p14:cNvContentPartPr/>
                <p14:nvPr/>
              </p14:nvContentPartPr>
              <p14:xfrm>
                <a:off x="8439410" y="3372956"/>
                <a:ext cx="58320" cy="1836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DE454046-3FA2-CA3E-3A95-DD9AAFF3A91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421770" y="3354956"/>
                  <a:ext cx="939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D4C1F86-8EB0-8707-8908-CEB9D502EEDB}"/>
                    </a:ext>
                  </a:extLst>
                </p14:cNvPr>
                <p14:cNvContentPartPr/>
                <p14:nvPr/>
              </p14:nvContentPartPr>
              <p14:xfrm>
                <a:off x="6362210" y="2897756"/>
                <a:ext cx="171720" cy="115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D4C1F86-8EB0-8707-8908-CEB9D502EED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344570" y="2879756"/>
                  <a:ext cx="207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6FF2CEB-C9E3-2B33-3F71-B199EC3CF547}"/>
                    </a:ext>
                  </a:extLst>
                </p14:cNvPr>
                <p14:cNvContentPartPr/>
                <p14:nvPr/>
              </p14:nvContentPartPr>
              <p14:xfrm>
                <a:off x="6401810" y="2900636"/>
                <a:ext cx="77040" cy="119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6FF2CEB-C9E3-2B33-3F71-B199EC3CF54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384170" y="2882636"/>
                  <a:ext cx="1126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2879A67-F0BD-E9B4-9E27-1E566962A93C}"/>
                    </a:ext>
                  </a:extLst>
                </p14:cNvPr>
                <p14:cNvContentPartPr/>
                <p14:nvPr/>
              </p14:nvContentPartPr>
              <p14:xfrm>
                <a:off x="6652010" y="2976236"/>
                <a:ext cx="68760" cy="190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2879A67-F0BD-E9B4-9E27-1E566962A93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34010" y="2958596"/>
                  <a:ext cx="1044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131BD32F-4DA7-26AE-D00E-4D33488704DC}"/>
                    </a:ext>
                  </a:extLst>
                </p14:cNvPr>
                <p14:cNvContentPartPr/>
                <p14:nvPr/>
              </p14:nvContentPartPr>
              <p14:xfrm>
                <a:off x="6620330" y="3029156"/>
                <a:ext cx="91080" cy="320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131BD32F-4DA7-26AE-D00E-4D33488704D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602690" y="3011156"/>
                  <a:ext cx="1267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2A716CB-1638-EDF6-06DC-7A8F12436BF5}"/>
                    </a:ext>
                  </a:extLst>
                </p14:cNvPr>
                <p14:cNvContentPartPr/>
                <p14:nvPr/>
              </p14:nvContentPartPr>
              <p14:xfrm>
                <a:off x="6924530" y="2955716"/>
                <a:ext cx="363240" cy="3466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2A716CB-1638-EDF6-06DC-7A8F12436BF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06890" y="2937716"/>
                  <a:ext cx="39888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A6AEE0C-5E9D-599E-2007-51D053D1CD11}"/>
                    </a:ext>
                  </a:extLst>
                </p14:cNvPr>
                <p14:cNvContentPartPr/>
                <p14:nvPr/>
              </p14:nvContentPartPr>
              <p14:xfrm>
                <a:off x="7013450" y="3104396"/>
                <a:ext cx="54720" cy="1483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A6AEE0C-5E9D-599E-2007-51D053D1CD1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95810" y="3086756"/>
                  <a:ext cx="90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4197B7C-9DFF-1945-3527-CD3F8897CD16}"/>
                    </a:ext>
                  </a:extLst>
                </p14:cNvPr>
                <p14:cNvContentPartPr/>
                <p14:nvPr/>
              </p14:nvContentPartPr>
              <p14:xfrm>
                <a:off x="6983210" y="3085676"/>
                <a:ext cx="155160" cy="145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4197B7C-9DFF-1945-3527-CD3F8897CD1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965570" y="3068036"/>
                  <a:ext cx="190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C7B09CB-E038-CCC7-1493-86465594AA10}"/>
                    </a:ext>
                  </a:extLst>
                </p14:cNvPr>
                <p14:cNvContentPartPr/>
                <p14:nvPr/>
              </p14:nvContentPartPr>
              <p14:xfrm>
                <a:off x="6261050" y="3320756"/>
                <a:ext cx="149760" cy="1713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C7B09CB-E038-CCC7-1493-86465594AA1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243410" y="3303116"/>
                  <a:ext cx="185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47EE43BE-0738-E9B4-FFF2-8804050F3523}"/>
                    </a:ext>
                  </a:extLst>
                </p14:cNvPr>
                <p14:cNvContentPartPr/>
                <p14:nvPr/>
              </p14:nvContentPartPr>
              <p14:xfrm>
                <a:off x="6295610" y="3377276"/>
                <a:ext cx="60120" cy="102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47EE43BE-0738-E9B4-FFF2-8804050F352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277970" y="3359276"/>
                  <a:ext cx="957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F471B42A-4C9A-E2A9-E2AF-5DDC2578532B}"/>
                    </a:ext>
                  </a:extLst>
                </p14:cNvPr>
                <p14:cNvContentPartPr/>
                <p14:nvPr/>
              </p14:nvContentPartPr>
              <p14:xfrm>
                <a:off x="6444650" y="3399236"/>
                <a:ext cx="104400" cy="561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F471B42A-4C9A-E2A9-E2AF-5DDC2578532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426650" y="3381596"/>
                  <a:ext cx="1400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B648906-1CB4-BEE9-3D47-7B0F1D79CCB3}"/>
                    </a:ext>
                  </a:extLst>
                </p14:cNvPr>
                <p14:cNvContentPartPr/>
                <p14:nvPr/>
              </p14:nvContentPartPr>
              <p14:xfrm>
                <a:off x="6414410" y="3484196"/>
                <a:ext cx="72720" cy="2030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B648906-1CB4-BEE9-3D47-7B0F1D79CCB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396410" y="3466196"/>
                  <a:ext cx="1083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6A3160B-A1D1-21DE-2A7A-ACAC2C053F9D}"/>
                    </a:ext>
                  </a:extLst>
                </p14:cNvPr>
                <p14:cNvContentPartPr/>
                <p14:nvPr/>
              </p14:nvContentPartPr>
              <p14:xfrm>
                <a:off x="6576050" y="3474116"/>
                <a:ext cx="180360" cy="1958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6A3160B-A1D1-21DE-2A7A-ACAC2C053F9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58050" y="3456476"/>
                  <a:ext cx="216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091AC8F7-006E-54DA-C2AE-09F7AAB43945}"/>
                    </a:ext>
                  </a:extLst>
                </p14:cNvPr>
                <p14:cNvContentPartPr/>
                <p14:nvPr/>
              </p14:nvContentPartPr>
              <p14:xfrm>
                <a:off x="6802850" y="3403556"/>
                <a:ext cx="153360" cy="4024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091AC8F7-006E-54DA-C2AE-09F7AAB43945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85210" y="3385556"/>
                  <a:ext cx="18900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1AA606C-B732-AAAE-CA99-DC393C81EAF1}"/>
                    </a:ext>
                  </a:extLst>
                </p14:cNvPr>
                <p14:cNvContentPartPr/>
                <p14:nvPr/>
              </p14:nvContentPartPr>
              <p14:xfrm>
                <a:off x="6888890" y="3650516"/>
                <a:ext cx="11160" cy="79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1AA606C-B732-AAAE-CA99-DC393C81EA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70890" y="3632876"/>
                  <a:ext cx="46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E853B93-399B-259F-B0A9-D59675BA1A8C}"/>
                    </a:ext>
                  </a:extLst>
                </p14:cNvPr>
                <p14:cNvContentPartPr/>
                <p14:nvPr/>
              </p14:nvContentPartPr>
              <p14:xfrm>
                <a:off x="6895370" y="3560516"/>
                <a:ext cx="116280" cy="196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E853B93-399B-259F-B0A9-D59675BA1A8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877370" y="3542876"/>
                  <a:ext cx="151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0709FCC-A022-1A99-0DE3-7A17F52929CF}"/>
                    </a:ext>
                  </a:extLst>
                </p14:cNvPr>
                <p14:cNvContentPartPr/>
                <p14:nvPr/>
              </p14:nvContentPartPr>
              <p14:xfrm>
                <a:off x="6952250" y="3759236"/>
                <a:ext cx="93960" cy="1206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0709FCC-A022-1A99-0DE3-7A17F52929CF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934250" y="3741596"/>
                  <a:ext cx="1296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BF5B8EE-7D12-0422-73FF-B9C7FAC05FEE}"/>
                    </a:ext>
                  </a:extLst>
                </p14:cNvPr>
                <p14:cNvContentPartPr/>
                <p14:nvPr/>
              </p14:nvContentPartPr>
              <p14:xfrm>
                <a:off x="7292810" y="3563036"/>
                <a:ext cx="41040" cy="178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BF5B8EE-7D12-0422-73FF-B9C7FAC05FE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274810" y="3545396"/>
                  <a:ext cx="76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7B5AFF7-8641-BBF9-8A21-784425640F30}"/>
                    </a:ext>
                  </a:extLst>
                </p14:cNvPr>
                <p14:cNvContentPartPr/>
                <p14:nvPr/>
              </p14:nvContentPartPr>
              <p14:xfrm>
                <a:off x="7300730" y="3563396"/>
                <a:ext cx="130680" cy="19260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7B5AFF7-8641-BBF9-8A21-784425640F30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283090" y="3545756"/>
                  <a:ext cx="166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EDDC140F-F173-56A1-F734-DD6A064C432C}"/>
                    </a:ext>
                  </a:extLst>
                </p14:cNvPr>
                <p14:cNvContentPartPr/>
                <p14:nvPr/>
              </p14:nvContentPartPr>
              <p14:xfrm>
                <a:off x="7127570" y="3511916"/>
                <a:ext cx="384480" cy="3848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EDDC140F-F173-56A1-F734-DD6A064C432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109570" y="3494276"/>
                  <a:ext cx="420120" cy="42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DFE763E2-FA04-4DA2-6E1B-A33D4500E76D}"/>
                    </a:ext>
                  </a:extLst>
                </p14:cNvPr>
                <p14:cNvContentPartPr/>
                <p14:nvPr/>
              </p14:nvContentPartPr>
              <p14:xfrm>
                <a:off x="7409090" y="3491036"/>
                <a:ext cx="188640" cy="4939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DFE763E2-FA04-4DA2-6E1B-A33D4500E76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391090" y="3473036"/>
                  <a:ext cx="224280" cy="52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7ABC150-6042-BF4B-D82B-913994320EBC}"/>
                    </a:ext>
                  </a:extLst>
                </p14:cNvPr>
                <p14:cNvContentPartPr/>
                <p14:nvPr/>
              </p14:nvContentPartPr>
              <p14:xfrm>
                <a:off x="6104450" y="2333636"/>
                <a:ext cx="144360" cy="14234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7ABC150-6042-BF4B-D82B-913994320EBC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86450" y="2315636"/>
                  <a:ext cx="180000" cy="14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0209761-6AD6-18E7-C314-F91B10DF5FA2}"/>
                    </a:ext>
                  </a:extLst>
                </p14:cNvPr>
                <p14:cNvContentPartPr/>
                <p14:nvPr/>
              </p14:nvContentPartPr>
              <p14:xfrm>
                <a:off x="6918050" y="4069916"/>
                <a:ext cx="54360" cy="50076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0209761-6AD6-18E7-C314-F91B10DF5FA2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900410" y="4052276"/>
                  <a:ext cx="90000" cy="53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5D17CC4-0F55-1F18-5D70-8BA46800DA96}"/>
                    </a:ext>
                  </a:extLst>
                </p14:cNvPr>
                <p14:cNvContentPartPr/>
                <p14:nvPr/>
              </p14:nvContentPartPr>
              <p14:xfrm>
                <a:off x="6872690" y="4492916"/>
                <a:ext cx="205920" cy="1170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5D17CC4-0F55-1F18-5D70-8BA46800DA9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854690" y="4474916"/>
                  <a:ext cx="241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34E0A833-72FF-4DA3-F40C-AFA343917757}"/>
                    </a:ext>
                  </a:extLst>
                </p14:cNvPr>
                <p14:cNvContentPartPr/>
                <p14:nvPr/>
              </p14:nvContentPartPr>
              <p14:xfrm>
                <a:off x="7221530" y="4004396"/>
                <a:ext cx="91080" cy="79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34E0A833-72FF-4DA3-F40C-AFA343917757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03890" y="3986396"/>
                  <a:ext cx="12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9390E16A-6855-5FA3-2176-871346E5E777}"/>
                    </a:ext>
                  </a:extLst>
                </p14:cNvPr>
                <p14:cNvContentPartPr/>
                <p14:nvPr/>
              </p14:nvContentPartPr>
              <p14:xfrm>
                <a:off x="7173290" y="4111676"/>
                <a:ext cx="113760" cy="126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9390E16A-6855-5FA3-2176-871346E5E77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55650" y="4094036"/>
                  <a:ext cx="149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45BC6ED6-362B-E051-71B5-AB740BC4F9A7}"/>
                    </a:ext>
                  </a:extLst>
                </p14:cNvPr>
                <p14:cNvContentPartPr/>
                <p14:nvPr/>
              </p14:nvContentPartPr>
              <p14:xfrm>
                <a:off x="1786970" y="6063236"/>
                <a:ext cx="244080" cy="3600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45BC6ED6-362B-E051-71B5-AB740BC4F9A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769330" y="6045596"/>
                  <a:ext cx="279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7B08622-9DEC-F300-F823-9C72C32B114B}"/>
                    </a:ext>
                  </a:extLst>
                </p14:cNvPr>
                <p14:cNvContentPartPr/>
                <p14:nvPr/>
              </p14:nvContentPartPr>
              <p14:xfrm>
                <a:off x="1964090" y="5978276"/>
                <a:ext cx="136800" cy="19764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7B08622-9DEC-F300-F823-9C72C32B114B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46090" y="5960276"/>
                  <a:ext cx="1724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DEE3A677-914D-4D5D-4139-E90479A63521}"/>
                    </a:ext>
                  </a:extLst>
                </p14:cNvPr>
                <p14:cNvContentPartPr/>
                <p14:nvPr/>
              </p14:nvContentPartPr>
              <p14:xfrm>
                <a:off x="1956530" y="6427556"/>
                <a:ext cx="183240" cy="5256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DEE3A677-914D-4D5D-4139-E90479A63521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938530" y="6409556"/>
                  <a:ext cx="2188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59E91181-8AA0-E03E-0CD1-6907B2F33BD5}"/>
                    </a:ext>
                  </a:extLst>
                </p14:cNvPr>
                <p14:cNvContentPartPr/>
                <p14:nvPr/>
              </p14:nvContentPartPr>
              <p14:xfrm>
                <a:off x="1944290" y="6500636"/>
                <a:ext cx="219960" cy="82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59E91181-8AA0-E03E-0CD1-6907B2F33BD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926650" y="6482636"/>
                  <a:ext cx="255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5229EFE-3BC9-9D07-E243-F8F0A34A2DBA}"/>
                    </a:ext>
                  </a:extLst>
                </p14:cNvPr>
                <p14:cNvContentPartPr/>
                <p14:nvPr/>
              </p14:nvContentPartPr>
              <p14:xfrm>
                <a:off x="1993610" y="6562916"/>
                <a:ext cx="170640" cy="5400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5229EFE-3BC9-9D07-E243-F8F0A34A2DBA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1975970" y="6544916"/>
                  <a:ext cx="206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76A1B2E-240A-CD4F-F162-04F8214E061F}"/>
                    </a:ext>
                  </a:extLst>
                </p14:cNvPr>
                <p14:cNvContentPartPr/>
                <p14:nvPr/>
              </p14:nvContentPartPr>
              <p14:xfrm>
                <a:off x="4386530" y="4911236"/>
                <a:ext cx="82080" cy="165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76A1B2E-240A-CD4F-F162-04F8214E061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368890" y="4893596"/>
                  <a:ext cx="117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1BC444-F4EC-AB65-21D5-49F23EEC415F}"/>
                    </a:ext>
                  </a:extLst>
                </p14:cNvPr>
                <p14:cNvContentPartPr/>
                <p14:nvPr/>
              </p14:nvContentPartPr>
              <p14:xfrm>
                <a:off x="4534490" y="4995836"/>
                <a:ext cx="30960" cy="586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1BC444-F4EC-AB65-21D5-49F23EEC415F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516850" y="4978196"/>
                  <a:ext cx="666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983610-FEEC-DB68-2995-0BCFBA12599B}"/>
                    </a:ext>
                  </a:extLst>
                </p14:cNvPr>
                <p14:cNvContentPartPr/>
                <p14:nvPr/>
              </p14:nvContentPartPr>
              <p14:xfrm>
                <a:off x="4677410" y="4812956"/>
                <a:ext cx="10800" cy="251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983610-FEEC-DB68-2995-0BCFBA12599B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4659770" y="4795316"/>
                  <a:ext cx="46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BF7188F-D37F-34CD-D680-EB79B4221B56}"/>
                    </a:ext>
                  </a:extLst>
                </p14:cNvPr>
                <p14:cNvContentPartPr/>
                <p14:nvPr/>
              </p14:nvContentPartPr>
              <p14:xfrm>
                <a:off x="4736810" y="4907996"/>
                <a:ext cx="100080" cy="185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BF7188F-D37F-34CD-D680-EB79B4221B56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719170" y="4890356"/>
                  <a:ext cx="1357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379B93C-D256-35DF-243A-6D35CEE8161F}"/>
                    </a:ext>
                  </a:extLst>
                </p14:cNvPr>
                <p14:cNvContentPartPr/>
                <p14:nvPr/>
              </p14:nvContentPartPr>
              <p14:xfrm>
                <a:off x="4837250" y="4773356"/>
                <a:ext cx="166320" cy="323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379B93C-D256-35DF-243A-6D35CEE8161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819250" y="4755716"/>
                  <a:ext cx="2019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7710501-9A68-65C5-65B2-E24A76F04DF3}"/>
                    </a:ext>
                  </a:extLst>
                </p14:cNvPr>
                <p14:cNvContentPartPr/>
                <p14:nvPr/>
              </p14:nvContentPartPr>
              <p14:xfrm>
                <a:off x="4972610" y="4806116"/>
                <a:ext cx="140760" cy="267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7710501-9A68-65C5-65B2-E24A76F04DF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954970" y="4788476"/>
                  <a:ext cx="17640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FEF2D20-C4C7-CEC8-11E6-E095F18204D1}"/>
                    </a:ext>
                  </a:extLst>
                </p14:cNvPr>
                <p14:cNvContentPartPr/>
                <p14:nvPr/>
              </p14:nvContentPartPr>
              <p14:xfrm>
                <a:off x="5269250" y="4884236"/>
                <a:ext cx="138240" cy="1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FEF2D20-C4C7-CEC8-11E6-E095F18204D1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251250" y="4866236"/>
                  <a:ext cx="173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51C1F25-2CD5-1E6B-ADDA-F137C027D3C5}"/>
                    </a:ext>
                  </a:extLst>
                </p14:cNvPr>
                <p14:cNvContentPartPr/>
                <p14:nvPr/>
              </p14:nvContentPartPr>
              <p14:xfrm>
                <a:off x="5246570" y="4804676"/>
                <a:ext cx="366840" cy="173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51C1F25-2CD5-1E6B-ADDA-F137C027D3C5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5228570" y="4786676"/>
                  <a:ext cx="4024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0529BCC-71BE-D3D5-B65F-BA6B228DD7EA}"/>
                    </a:ext>
                  </a:extLst>
                </p14:cNvPr>
                <p14:cNvContentPartPr/>
                <p14:nvPr/>
              </p14:nvContentPartPr>
              <p14:xfrm>
                <a:off x="5535290" y="4870556"/>
                <a:ext cx="195840" cy="186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0529BCC-71BE-D3D5-B65F-BA6B228DD7E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17650" y="4852916"/>
                  <a:ext cx="2314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072FA59-ABCF-B583-59FB-352404B3743C}"/>
                    </a:ext>
                  </a:extLst>
                </p14:cNvPr>
                <p14:cNvContentPartPr/>
                <p14:nvPr/>
              </p14:nvContentPartPr>
              <p14:xfrm>
                <a:off x="4449530" y="5434676"/>
                <a:ext cx="122760" cy="174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072FA59-ABCF-B583-59FB-352404B3743C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4431890" y="5416676"/>
                  <a:ext cx="1584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0CF4397-ED23-D120-6F49-6C607016C815}"/>
                    </a:ext>
                  </a:extLst>
                </p14:cNvPr>
                <p14:cNvContentPartPr/>
                <p14:nvPr/>
              </p14:nvContentPartPr>
              <p14:xfrm>
                <a:off x="4645370" y="5512436"/>
                <a:ext cx="30240" cy="73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0CF4397-ED23-D120-6F49-6C607016C81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627370" y="5494436"/>
                  <a:ext cx="65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F9BA613-44BA-8A74-3814-589DAB45EFD4}"/>
                    </a:ext>
                  </a:extLst>
                </p14:cNvPr>
                <p14:cNvContentPartPr/>
                <p14:nvPr/>
              </p14:nvContentPartPr>
              <p14:xfrm>
                <a:off x="4740410" y="5445116"/>
                <a:ext cx="117360" cy="131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F9BA613-44BA-8A74-3814-589DAB45EFD4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4722770" y="5427116"/>
                  <a:ext cx="153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DE2DAF4-3607-65F5-73A6-C300A75F865D}"/>
                    </a:ext>
                  </a:extLst>
                </p14:cNvPr>
                <p14:cNvContentPartPr/>
                <p14:nvPr/>
              </p14:nvContentPartPr>
              <p14:xfrm>
                <a:off x="4841210" y="5305436"/>
                <a:ext cx="58680" cy="109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DE2DAF4-3607-65F5-73A6-C300A75F865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823570" y="5287796"/>
                  <a:ext cx="94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9F000B-B7FF-D12B-3D36-8F4DBD6D74F5}"/>
                    </a:ext>
                  </a:extLst>
                </p14:cNvPr>
                <p14:cNvContentPartPr/>
                <p14:nvPr/>
              </p14:nvContentPartPr>
              <p14:xfrm>
                <a:off x="4888010" y="5415956"/>
                <a:ext cx="90360" cy="224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9F000B-B7FF-D12B-3D36-8F4DBD6D74F5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870370" y="5398316"/>
                  <a:ext cx="12600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75AD100-6337-A3A1-E1FD-6FBA8CA0B319}"/>
                    </a:ext>
                  </a:extLst>
                </p14:cNvPr>
                <p14:cNvContentPartPr/>
                <p14:nvPr/>
              </p14:nvContentPartPr>
              <p14:xfrm>
                <a:off x="5007170" y="5320916"/>
                <a:ext cx="117360" cy="2030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75AD100-6337-A3A1-E1FD-6FBA8CA0B31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989530" y="5303276"/>
                  <a:ext cx="1530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5D7C0F5-ED59-10F7-CE5A-284F41235E44}"/>
                    </a:ext>
                  </a:extLst>
                </p14:cNvPr>
                <p14:cNvContentPartPr/>
                <p14:nvPr/>
              </p14:nvContentPartPr>
              <p14:xfrm>
                <a:off x="5172770" y="5279516"/>
                <a:ext cx="376920" cy="254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5D7C0F5-ED59-10F7-CE5A-284F41235E44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154770" y="5261876"/>
                  <a:ext cx="4125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4BB946DC-62BC-40D6-7063-16E1EF8DBED5}"/>
                    </a:ext>
                  </a:extLst>
                </p14:cNvPr>
                <p14:cNvContentPartPr/>
                <p14:nvPr/>
              </p14:nvContentPartPr>
              <p14:xfrm>
                <a:off x="5456450" y="5404436"/>
                <a:ext cx="118080" cy="12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BB946DC-62BC-40D6-7063-16E1EF8DBED5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438450" y="5386436"/>
                  <a:ext cx="15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C6B2D77-BF22-B4E4-5AFB-F1B06652DAFD}"/>
                    </a:ext>
                  </a:extLst>
                </p14:cNvPr>
                <p14:cNvContentPartPr/>
                <p14:nvPr/>
              </p14:nvContentPartPr>
              <p14:xfrm>
                <a:off x="5689010" y="5275196"/>
                <a:ext cx="137880" cy="3009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C6B2D77-BF22-B4E4-5AFB-F1B06652DAF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671010" y="5257556"/>
                  <a:ext cx="17352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7E5593B-0819-F985-9240-6040D649C59E}"/>
                    </a:ext>
                  </a:extLst>
                </p14:cNvPr>
                <p14:cNvContentPartPr/>
                <p14:nvPr/>
              </p14:nvContentPartPr>
              <p14:xfrm>
                <a:off x="4108250" y="5162876"/>
                <a:ext cx="33840" cy="61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7E5593B-0819-F985-9240-6040D649C59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090610" y="5145236"/>
                  <a:ext cx="694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3076A93-80BF-2E11-59FA-3AA0E5920E53}"/>
                    </a:ext>
                  </a:extLst>
                </p14:cNvPr>
                <p14:cNvContentPartPr/>
                <p14:nvPr/>
              </p14:nvContentPartPr>
              <p14:xfrm>
                <a:off x="4136690" y="5561036"/>
                <a:ext cx="64440" cy="67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3076A93-80BF-2E11-59FA-3AA0E5920E53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118690" y="5543396"/>
                  <a:ext cx="1000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885462E-A91E-B006-C496-7E83490F8CEA}"/>
                    </a:ext>
                  </a:extLst>
                </p14:cNvPr>
                <p14:cNvContentPartPr/>
                <p14:nvPr/>
              </p14:nvContentPartPr>
              <p14:xfrm>
                <a:off x="4306250" y="5173676"/>
                <a:ext cx="107640" cy="2556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885462E-A91E-B006-C496-7E83490F8CEA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288610" y="5156036"/>
                  <a:ext cx="14328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C73B5A5F-8B76-14BD-F783-E59667620DB5}"/>
                    </a:ext>
                  </a:extLst>
                </p14:cNvPr>
                <p14:cNvContentPartPr/>
                <p14:nvPr/>
              </p14:nvContentPartPr>
              <p14:xfrm>
                <a:off x="4319930" y="5260796"/>
                <a:ext cx="118080" cy="2772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C73B5A5F-8B76-14BD-F783-E59667620DB5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301930" y="5242796"/>
                  <a:ext cx="1537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2C44AC88-0681-300A-AAF8-F9344698AD3C}"/>
                    </a:ext>
                  </a:extLst>
                </p14:cNvPr>
                <p14:cNvContentPartPr/>
                <p14:nvPr/>
              </p14:nvContentPartPr>
              <p14:xfrm>
                <a:off x="6496850" y="5357636"/>
                <a:ext cx="360" cy="46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2C44AC88-0681-300A-AAF8-F9344698AD3C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478850" y="5339636"/>
                  <a:ext cx="36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E6005B9-953E-4B17-C889-3F8301F526DD}"/>
                    </a:ext>
                  </a:extLst>
                </p14:cNvPr>
                <p14:cNvContentPartPr/>
                <p14:nvPr/>
              </p14:nvContentPartPr>
              <p14:xfrm>
                <a:off x="6443210" y="5396156"/>
                <a:ext cx="94320" cy="17964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E6005B9-953E-4B17-C889-3F8301F526D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425210" y="5378516"/>
                  <a:ext cx="1299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C5C31F9-69A0-1137-71A3-B56E306C4880}"/>
                    </a:ext>
                  </a:extLst>
                </p14:cNvPr>
                <p14:cNvContentPartPr/>
                <p14:nvPr/>
              </p14:nvContentPartPr>
              <p14:xfrm>
                <a:off x="6425570" y="5443316"/>
                <a:ext cx="131760" cy="1353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C5C31F9-69A0-1137-71A3-B56E306C4880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407930" y="5425676"/>
                  <a:ext cx="1674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D5571E9-71B4-CD04-D4EC-60C9BE6531AF}"/>
                    </a:ext>
                  </a:extLst>
                </p14:cNvPr>
                <p14:cNvContentPartPr/>
                <p14:nvPr/>
              </p14:nvContentPartPr>
              <p14:xfrm>
                <a:off x="6628970" y="5460236"/>
                <a:ext cx="52200" cy="46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D5571E9-71B4-CD04-D4EC-60C9BE6531AF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6611330" y="5442236"/>
                  <a:ext cx="87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415B964B-E440-12F5-F8A4-1DFE38EAF61A}"/>
                    </a:ext>
                  </a:extLst>
                </p14:cNvPr>
                <p14:cNvContentPartPr/>
                <p14:nvPr/>
              </p14:nvContentPartPr>
              <p14:xfrm>
                <a:off x="6610610" y="5569316"/>
                <a:ext cx="102960" cy="133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415B964B-E440-12F5-F8A4-1DFE38EAF61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6592970" y="5551316"/>
                  <a:ext cx="138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76E93C2-838B-B8EB-447B-DA172BD4E9B0}"/>
                    </a:ext>
                  </a:extLst>
                </p14:cNvPr>
                <p14:cNvContentPartPr/>
                <p14:nvPr/>
              </p14:nvContentPartPr>
              <p14:xfrm>
                <a:off x="6895730" y="5402276"/>
                <a:ext cx="399600" cy="3358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76E93C2-838B-B8EB-447B-DA172BD4E9B0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78090" y="5384276"/>
                  <a:ext cx="43524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46019EB-724B-FE6C-088B-373872FFCDA3}"/>
                    </a:ext>
                  </a:extLst>
                </p14:cNvPr>
                <p14:cNvContentPartPr/>
                <p14:nvPr/>
              </p14:nvContentPartPr>
              <p14:xfrm>
                <a:off x="7034330" y="5521436"/>
                <a:ext cx="20160" cy="1400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46019EB-724B-FE6C-088B-373872FFCDA3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016330" y="5503436"/>
                  <a:ext cx="55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C91855D4-24A5-337A-07AE-DF5C52F0209D}"/>
                    </a:ext>
                  </a:extLst>
                </p14:cNvPr>
                <p14:cNvContentPartPr/>
                <p14:nvPr/>
              </p14:nvContentPartPr>
              <p14:xfrm>
                <a:off x="6981410" y="5533676"/>
                <a:ext cx="167400" cy="122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C91855D4-24A5-337A-07AE-DF5C52F0209D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63770" y="5515676"/>
                  <a:ext cx="203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A665C6E-ABA3-DE34-AC7E-2C0A35B4C6EA}"/>
                    </a:ext>
                  </a:extLst>
                </p14:cNvPr>
                <p14:cNvContentPartPr/>
                <p14:nvPr/>
              </p14:nvContentPartPr>
              <p14:xfrm>
                <a:off x="6452210" y="4950836"/>
                <a:ext cx="22680" cy="160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A665C6E-ABA3-DE34-AC7E-2C0A35B4C6EA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434570" y="4932836"/>
                  <a:ext cx="583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3D76E5DC-F9FA-A144-352C-037E7BEB6C1C}"/>
                    </a:ext>
                  </a:extLst>
                </p14:cNvPr>
                <p14:cNvContentPartPr/>
                <p14:nvPr/>
              </p14:nvContentPartPr>
              <p14:xfrm>
                <a:off x="6462290" y="4847156"/>
                <a:ext cx="68400" cy="94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3D76E5DC-F9FA-A144-352C-037E7BEB6C1C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444650" y="4829156"/>
                  <a:ext cx="1040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939C9966-3B18-AAC4-589A-7EE8BB7A8981}"/>
                    </a:ext>
                  </a:extLst>
                </p14:cNvPr>
                <p14:cNvContentPartPr/>
                <p14:nvPr/>
              </p14:nvContentPartPr>
              <p14:xfrm>
                <a:off x="6622130" y="4968116"/>
                <a:ext cx="82440" cy="18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939C9966-3B18-AAC4-589A-7EE8BB7A8981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604130" y="4950116"/>
                  <a:ext cx="1180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1F064244-7124-C4E1-E385-2499684B39C6}"/>
                    </a:ext>
                  </a:extLst>
                </p14:cNvPr>
                <p14:cNvContentPartPr/>
                <p14:nvPr/>
              </p14:nvContentPartPr>
              <p14:xfrm>
                <a:off x="6583970" y="5057036"/>
                <a:ext cx="120240" cy="3744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1F064244-7124-C4E1-E385-2499684B39C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6566330" y="5039396"/>
                  <a:ext cx="1558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8576CF72-A6B7-11CB-58FC-042AD1061D4E}"/>
                    </a:ext>
                  </a:extLst>
                </p14:cNvPr>
                <p14:cNvContentPartPr/>
                <p14:nvPr/>
              </p14:nvContentPartPr>
              <p14:xfrm>
                <a:off x="6784850" y="4906556"/>
                <a:ext cx="115920" cy="197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8576CF72-A6B7-11CB-58FC-042AD1061D4E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6766850" y="4888556"/>
                  <a:ext cx="151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469BD880-40CA-4A1E-154B-C8A8FFD809F8}"/>
                    </a:ext>
                  </a:extLst>
                </p14:cNvPr>
                <p14:cNvContentPartPr/>
                <p14:nvPr/>
              </p14:nvContentPartPr>
              <p14:xfrm>
                <a:off x="6924170" y="5085116"/>
                <a:ext cx="82800" cy="10260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469BD880-40CA-4A1E-154B-C8A8FFD809F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6906170" y="5067116"/>
                  <a:ext cx="1184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66512340-3DA2-13BF-1724-CA8B034AB929}"/>
                    </a:ext>
                  </a:extLst>
                </p14:cNvPr>
                <p14:cNvContentPartPr/>
                <p14:nvPr/>
              </p14:nvContentPartPr>
              <p14:xfrm>
                <a:off x="7100930" y="4893236"/>
                <a:ext cx="119160" cy="1490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66512340-3DA2-13BF-1724-CA8B034AB929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7082930" y="4875596"/>
                  <a:ext cx="1548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B2904523-CA70-9CFE-D709-7D854525951E}"/>
                    </a:ext>
                  </a:extLst>
                </p14:cNvPr>
                <p14:cNvContentPartPr/>
                <p14:nvPr/>
              </p14:nvContentPartPr>
              <p14:xfrm>
                <a:off x="7284170" y="4928156"/>
                <a:ext cx="186480" cy="1018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B2904523-CA70-9CFE-D709-7D854525951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7266170" y="4910516"/>
                  <a:ext cx="222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86C3B6A-96B1-36AB-342C-6C47486D91F1}"/>
                    </a:ext>
                  </a:extLst>
                </p14:cNvPr>
                <p14:cNvContentPartPr/>
                <p14:nvPr/>
              </p14:nvContentPartPr>
              <p14:xfrm>
                <a:off x="7550210" y="4901516"/>
                <a:ext cx="30600" cy="19080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86C3B6A-96B1-36AB-342C-6C47486D91F1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7532570" y="4883876"/>
                  <a:ext cx="662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E39CC00E-77F5-38F8-5043-8029E0A17ED7}"/>
                    </a:ext>
                  </a:extLst>
                </p14:cNvPr>
                <p14:cNvContentPartPr/>
                <p14:nvPr/>
              </p14:nvContentPartPr>
              <p14:xfrm>
                <a:off x="7541210" y="4857596"/>
                <a:ext cx="160920" cy="24876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E39CC00E-77F5-38F8-5043-8029E0A17ED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7523210" y="4839956"/>
                  <a:ext cx="1965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2B943D25-527B-8174-E0EA-74AEF4CD9607}"/>
                    </a:ext>
                  </a:extLst>
                </p14:cNvPr>
                <p14:cNvContentPartPr/>
                <p14:nvPr/>
              </p14:nvContentPartPr>
              <p14:xfrm>
                <a:off x="7410170" y="4819796"/>
                <a:ext cx="397080" cy="436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2B943D25-527B-8174-E0EA-74AEF4CD9607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7392530" y="4801796"/>
                  <a:ext cx="43272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3EA5E75D-DEA4-3687-A304-76CB2E5A9F1A}"/>
                    </a:ext>
                  </a:extLst>
                </p14:cNvPr>
                <p14:cNvContentPartPr/>
                <p14:nvPr/>
              </p14:nvContentPartPr>
              <p14:xfrm>
                <a:off x="7116050" y="5147036"/>
                <a:ext cx="119160" cy="219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3EA5E75D-DEA4-3687-A304-76CB2E5A9F1A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7098050" y="5129036"/>
                  <a:ext cx="1548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0B2DEF27-E18A-C647-EC55-F46972365633}"/>
                    </a:ext>
                  </a:extLst>
                </p14:cNvPr>
                <p14:cNvContentPartPr/>
                <p14:nvPr/>
              </p14:nvContentPartPr>
              <p14:xfrm>
                <a:off x="7050890" y="5244236"/>
                <a:ext cx="106560" cy="79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0B2DEF27-E18A-C647-EC55-F46972365633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7033250" y="5226236"/>
                  <a:ext cx="1422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04629DC-06A2-0CE9-DB2C-27851D46B8E3}"/>
                    </a:ext>
                  </a:extLst>
                </p14:cNvPr>
                <p14:cNvContentPartPr/>
                <p14:nvPr/>
              </p14:nvContentPartPr>
              <p14:xfrm>
                <a:off x="7257530" y="5261876"/>
                <a:ext cx="276480" cy="253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04629DC-06A2-0CE9-DB2C-27851D46B8E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239530" y="5243876"/>
                  <a:ext cx="3121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BBCF1F0-C666-8953-A203-ACF8CFF7FE7C}"/>
                    </a:ext>
                  </a:extLst>
                </p14:cNvPr>
                <p14:cNvContentPartPr/>
                <p14:nvPr/>
              </p14:nvContentPartPr>
              <p14:xfrm>
                <a:off x="4494530" y="5742476"/>
                <a:ext cx="442080" cy="12240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BBCF1F0-C666-8953-A203-ACF8CFF7FE7C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4476530" y="5724476"/>
                  <a:ext cx="4777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B0CC9ECE-5905-86C9-74BA-C14D4000A289}"/>
                    </a:ext>
                  </a:extLst>
                </p14:cNvPr>
                <p14:cNvContentPartPr/>
                <p14:nvPr/>
              </p14:nvContentPartPr>
              <p14:xfrm>
                <a:off x="7955570" y="5451236"/>
                <a:ext cx="385560" cy="33840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B0CC9ECE-5905-86C9-74BA-C14D4000A28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937930" y="5433236"/>
                  <a:ext cx="421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99592E4-D739-395D-15CD-0C45402036E1}"/>
                    </a:ext>
                  </a:extLst>
                </p14:cNvPr>
                <p14:cNvContentPartPr/>
                <p14:nvPr/>
              </p14:nvContentPartPr>
              <p14:xfrm>
                <a:off x="8038730" y="5581196"/>
                <a:ext cx="94680" cy="19476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99592E4-D739-395D-15CD-0C45402036E1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021090" y="5563196"/>
                  <a:ext cx="1303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ECFF2216-A2DC-A497-FE0F-DCDB4847C4FA}"/>
                    </a:ext>
                  </a:extLst>
                </p14:cNvPr>
                <p14:cNvContentPartPr/>
                <p14:nvPr/>
              </p14:nvContentPartPr>
              <p14:xfrm>
                <a:off x="8032970" y="5663636"/>
                <a:ext cx="133920" cy="1980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ECFF2216-A2DC-A497-FE0F-DCDB4847C4FA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014970" y="5645996"/>
                  <a:ext cx="169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A2EEBEE5-A0E0-182E-C971-81C550855CBF}"/>
                    </a:ext>
                  </a:extLst>
                </p14:cNvPr>
                <p14:cNvContentPartPr/>
                <p14:nvPr/>
              </p14:nvContentPartPr>
              <p14:xfrm>
                <a:off x="8065010" y="5556716"/>
                <a:ext cx="93960" cy="306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A2EEBEE5-A0E0-182E-C971-81C550855CBF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047010" y="5539076"/>
                  <a:ext cx="12960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A6FC980C-9B3B-A356-F208-9BD04D9158CA}"/>
                    </a:ext>
                  </a:extLst>
                </p14:cNvPr>
                <p14:cNvContentPartPr/>
                <p14:nvPr/>
              </p14:nvContentPartPr>
              <p14:xfrm>
                <a:off x="7632290" y="5239196"/>
                <a:ext cx="324720" cy="3009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A6FC980C-9B3B-A356-F208-9BD04D9158C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7614290" y="5221556"/>
                  <a:ext cx="360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A1E53DA5-A126-9889-D3A7-E3C65E5131BB}"/>
                    </a:ext>
                  </a:extLst>
                </p14:cNvPr>
                <p14:cNvContentPartPr/>
                <p14:nvPr/>
              </p14:nvContentPartPr>
              <p14:xfrm>
                <a:off x="4971530" y="6412796"/>
                <a:ext cx="30600" cy="1663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A1E53DA5-A126-9889-D3A7-E3C65E5131B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953890" y="6394796"/>
                  <a:ext cx="662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44784AA0-ED5A-9746-A88B-9B972A133F3C}"/>
                    </a:ext>
                  </a:extLst>
                </p14:cNvPr>
                <p14:cNvContentPartPr/>
                <p14:nvPr/>
              </p14:nvContentPartPr>
              <p14:xfrm>
                <a:off x="5047130" y="6293636"/>
                <a:ext cx="59760" cy="10512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44784AA0-ED5A-9746-A88B-9B972A133F3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5029130" y="6275996"/>
                  <a:ext cx="954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9692AFB3-346F-6D3C-F0E2-4399557F5384}"/>
                    </a:ext>
                  </a:extLst>
                </p14:cNvPr>
                <p14:cNvContentPartPr/>
                <p14:nvPr/>
              </p14:nvContentPartPr>
              <p14:xfrm>
                <a:off x="5149010" y="6401636"/>
                <a:ext cx="146880" cy="11484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9692AFB3-346F-6D3C-F0E2-4399557F538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5131010" y="6383996"/>
                  <a:ext cx="1825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D3ACBE8-9DC9-53C3-8A06-EE6A2AB55308}"/>
                    </a:ext>
                  </a:extLst>
                </p14:cNvPr>
                <p14:cNvContentPartPr/>
                <p14:nvPr/>
              </p14:nvContentPartPr>
              <p14:xfrm>
                <a:off x="5370050" y="6287156"/>
                <a:ext cx="87120" cy="2419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D3ACBE8-9DC9-53C3-8A06-EE6A2AB5530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5352050" y="6269156"/>
                  <a:ext cx="1227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A9340290-5F3C-B234-664D-D399FD826721}"/>
                    </a:ext>
                  </a:extLst>
                </p14:cNvPr>
                <p14:cNvContentPartPr/>
                <p14:nvPr/>
              </p14:nvContentPartPr>
              <p14:xfrm>
                <a:off x="5158370" y="6090596"/>
                <a:ext cx="368640" cy="7182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A9340290-5F3C-B234-664D-D399FD826721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5140730" y="6072596"/>
                  <a:ext cx="40428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3CE6D90-1191-FC63-52D9-E66068DF356A}"/>
                    </a:ext>
                  </a:extLst>
                </p14:cNvPr>
                <p14:cNvContentPartPr/>
                <p14:nvPr/>
              </p14:nvContentPartPr>
              <p14:xfrm>
                <a:off x="6315050" y="5982596"/>
                <a:ext cx="127080" cy="1580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3CE6D90-1191-FC63-52D9-E66068DF356A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6297410" y="5964596"/>
                  <a:ext cx="1627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FB462560-4820-3256-9737-1F4259499BA7}"/>
                    </a:ext>
                  </a:extLst>
                </p14:cNvPr>
                <p14:cNvContentPartPr/>
                <p14:nvPr/>
              </p14:nvContentPartPr>
              <p14:xfrm>
                <a:off x="6304250" y="6011396"/>
                <a:ext cx="134280" cy="100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FB462560-4820-3256-9737-1F4259499BA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6286610" y="5993756"/>
                  <a:ext cx="1699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515ADD07-FA6D-48B8-688A-8B3E7CC3C876}"/>
                    </a:ext>
                  </a:extLst>
                </p14:cNvPr>
                <p14:cNvContentPartPr/>
                <p14:nvPr/>
              </p14:nvContentPartPr>
              <p14:xfrm>
                <a:off x="6484250" y="6008156"/>
                <a:ext cx="164160" cy="300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515ADD07-FA6D-48B8-688A-8B3E7CC3C876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466610" y="5990516"/>
                  <a:ext cx="1998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E5DB817D-B1DA-CB21-96BE-CDE0EB00938F}"/>
                    </a:ext>
                  </a:extLst>
                </p14:cNvPr>
                <p14:cNvContentPartPr/>
                <p14:nvPr/>
              </p14:nvContentPartPr>
              <p14:xfrm>
                <a:off x="6728690" y="5910956"/>
                <a:ext cx="122400" cy="20772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E5DB817D-B1DA-CB21-96BE-CDE0EB00938F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711050" y="5893316"/>
                  <a:ext cx="1580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1A68A3F1-8E4F-CF21-43A5-955B6D2F2E9E}"/>
                    </a:ext>
                  </a:extLst>
                </p14:cNvPr>
                <p14:cNvContentPartPr/>
                <p14:nvPr/>
              </p14:nvContentPartPr>
              <p14:xfrm>
                <a:off x="6712490" y="6021836"/>
                <a:ext cx="181080" cy="2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1A68A3F1-8E4F-CF21-43A5-955B6D2F2E9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694850" y="6003836"/>
                  <a:ext cx="216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8B0D3A94-7F76-BF1D-FB1F-21CA06D0F3C7}"/>
                    </a:ext>
                  </a:extLst>
                </p14:cNvPr>
                <p14:cNvContentPartPr/>
                <p14:nvPr/>
              </p14:nvContentPartPr>
              <p14:xfrm>
                <a:off x="6923450" y="5887196"/>
                <a:ext cx="160920" cy="360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8B0D3A94-7F76-BF1D-FB1F-21CA06D0F3C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905810" y="5869556"/>
                  <a:ext cx="1965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1FD677F-3EE4-1204-5B64-F9C1D7488570}"/>
                    </a:ext>
                  </a:extLst>
                </p14:cNvPr>
                <p14:cNvContentPartPr/>
                <p14:nvPr/>
              </p14:nvContentPartPr>
              <p14:xfrm>
                <a:off x="7101290" y="5986196"/>
                <a:ext cx="92880" cy="19800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1FD677F-3EE4-1204-5B64-F9C1D7488570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7083650" y="5968556"/>
                  <a:ext cx="128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15A347A-4CDE-D592-A014-01EA9EEB290D}"/>
                    </a:ext>
                  </a:extLst>
                </p14:cNvPr>
                <p14:cNvContentPartPr/>
                <p14:nvPr/>
              </p14:nvContentPartPr>
              <p14:xfrm>
                <a:off x="7108490" y="6180236"/>
                <a:ext cx="137520" cy="1375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15A347A-4CDE-D592-A014-01EA9EEB290D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090490" y="6162596"/>
                  <a:ext cx="173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7B1F2BD7-3E55-07D2-93FB-05F2EC9926BD}"/>
                    </a:ext>
                  </a:extLst>
                </p14:cNvPr>
                <p14:cNvContentPartPr/>
                <p14:nvPr/>
              </p14:nvContentPartPr>
              <p14:xfrm>
                <a:off x="7382810" y="6044516"/>
                <a:ext cx="36720" cy="15480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7B1F2BD7-3E55-07D2-93FB-05F2EC9926BD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365170" y="6026516"/>
                  <a:ext cx="72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AFCF003-C633-F134-9D89-6AE4055445BB}"/>
                    </a:ext>
                  </a:extLst>
                </p14:cNvPr>
                <p14:cNvContentPartPr/>
                <p14:nvPr/>
              </p14:nvContentPartPr>
              <p14:xfrm>
                <a:off x="7378850" y="6021476"/>
                <a:ext cx="88200" cy="213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AFCF003-C633-F134-9D89-6AE4055445BB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361210" y="6003476"/>
                  <a:ext cx="1238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71E8F471-2844-B808-F0B6-933901D58366}"/>
                    </a:ext>
                  </a:extLst>
                </p14:cNvPr>
                <p14:cNvContentPartPr/>
                <p14:nvPr/>
              </p14:nvContentPartPr>
              <p14:xfrm>
                <a:off x="7466330" y="5932196"/>
                <a:ext cx="159840" cy="40788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71E8F471-2844-B808-F0B6-933901D5836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448330" y="5914556"/>
                  <a:ext cx="1954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3DD22764-D2C3-246D-E900-2AE7C9D20DA2}"/>
                    </a:ext>
                  </a:extLst>
                </p14:cNvPr>
                <p14:cNvContentPartPr/>
                <p14:nvPr/>
              </p14:nvContentPartPr>
              <p14:xfrm>
                <a:off x="5822570" y="6330356"/>
                <a:ext cx="773280" cy="2394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3DD22764-D2C3-246D-E900-2AE7C9D20DA2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5804570" y="6312356"/>
                  <a:ext cx="8089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1243D394-604D-C376-460D-99E69D7F6D5B}"/>
                    </a:ext>
                  </a:extLst>
                </p14:cNvPr>
                <p14:cNvContentPartPr/>
                <p14:nvPr/>
              </p14:nvContentPartPr>
              <p14:xfrm>
                <a:off x="5707730" y="6441596"/>
                <a:ext cx="163800" cy="22860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1243D394-604D-C376-460D-99E69D7F6D5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5689730" y="6423596"/>
                  <a:ext cx="199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2F9EEEC-2A5D-BC38-2375-5712DCFF474E}"/>
                    </a:ext>
                  </a:extLst>
                </p14:cNvPr>
                <p14:cNvContentPartPr/>
                <p14:nvPr/>
              </p14:nvContentPartPr>
              <p14:xfrm>
                <a:off x="5955770" y="6756236"/>
                <a:ext cx="73440" cy="1872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2F9EEEC-2A5D-BC38-2375-5712DCFF474E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5937770" y="6738596"/>
                  <a:ext cx="109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FCA21791-E483-7D49-93A0-448C193C9C96}"/>
                    </a:ext>
                  </a:extLst>
                </p14:cNvPr>
                <p14:cNvContentPartPr/>
                <p14:nvPr/>
              </p14:nvContentPartPr>
              <p14:xfrm>
                <a:off x="6119930" y="6733196"/>
                <a:ext cx="78480" cy="25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FCA21791-E483-7D49-93A0-448C193C9C96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102290" y="6715556"/>
                  <a:ext cx="114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7FE366C4-D522-31D5-9AFE-22B098ACC7B5}"/>
                    </a:ext>
                  </a:extLst>
                </p14:cNvPr>
                <p14:cNvContentPartPr/>
                <p14:nvPr/>
              </p14:nvContentPartPr>
              <p14:xfrm>
                <a:off x="6315770" y="6691436"/>
                <a:ext cx="92160" cy="24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7FE366C4-D522-31D5-9AFE-22B098ACC7B5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6297770" y="6673436"/>
                  <a:ext cx="127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86636AEB-F8C6-B794-120A-CCFC0E945FB3}"/>
                    </a:ext>
                  </a:extLst>
                </p14:cNvPr>
                <p14:cNvContentPartPr/>
                <p14:nvPr/>
              </p14:nvContentPartPr>
              <p14:xfrm>
                <a:off x="6528170" y="6557876"/>
                <a:ext cx="202680" cy="766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86636AEB-F8C6-B794-120A-CCFC0E945FB3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6510530" y="6540236"/>
                  <a:ext cx="2383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10B8500F-5354-0428-668D-AED33F55AC10}"/>
                    </a:ext>
                  </a:extLst>
                </p14:cNvPr>
                <p14:cNvContentPartPr/>
                <p14:nvPr/>
              </p14:nvContentPartPr>
              <p14:xfrm>
                <a:off x="6780890" y="6355916"/>
                <a:ext cx="230400" cy="174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10B8500F-5354-0428-668D-AED33F55AC10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6763250" y="6338276"/>
                  <a:ext cx="266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6F4045D0-0E1F-C09D-7F18-5E0A4C55E83D}"/>
                    </a:ext>
                  </a:extLst>
                </p14:cNvPr>
                <p14:cNvContentPartPr/>
                <p14:nvPr/>
              </p14:nvContentPartPr>
              <p14:xfrm>
                <a:off x="6837410" y="6307676"/>
                <a:ext cx="194760" cy="1260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6F4045D0-0E1F-C09D-7F18-5E0A4C55E83D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6819770" y="6289676"/>
                  <a:ext cx="230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5354BFC2-4F77-5616-DA8D-ACBE8E9F6685}"/>
                    </a:ext>
                  </a:extLst>
                </p14:cNvPr>
                <p14:cNvContentPartPr/>
                <p14:nvPr/>
              </p14:nvContentPartPr>
              <p14:xfrm>
                <a:off x="7029290" y="6311996"/>
                <a:ext cx="14040" cy="2228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5354BFC2-4F77-5616-DA8D-ACBE8E9F668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7011290" y="6293996"/>
                  <a:ext cx="496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A139197-9EC8-D8DA-F0EC-5067A720B309}"/>
                    </a:ext>
                  </a:extLst>
                </p14:cNvPr>
                <p14:cNvContentPartPr/>
                <p14:nvPr/>
              </p14:nvContentPartPr>
              <p14:xfrm>
                <a:off x="6039650" y="4735916"/>
                <a:ext cx="174600" cy="10954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A139197-9EC8-D8DA-F0EC-5067A720B309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6022010" y="4717916"/>
                  <a:ext cx="210240" cy="11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7435645-B5C3-7C62-5ED7-5C4D8367A53F}"/>
                    </a:ext>
                  </a:extLst>
                </p14:cNvPr>
                <p14:cNvContentPartPr/>
                <p14:nvPr/>
              </p14:nvContentPartPr>
              <p14:xfrm>
                <a:off x="8391530" y="4721156"/>
                <a:ext cx="169200" cy="127800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7435645-B5C3-7C62-5ED7-5C4D8367A53F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373530" y="4703516"/>
                  <a:ext cx="204840" cy="13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ADEAE62D-9F29-804B-C7C1-1BC873C4E63D}"/>
                    </a:ext>
                  </a:extLst>
                </p14:cNvPr>
                <p14:cNvContentPartPr/>
                <p14:nvPr/>
              </p14:nvContentPartPr>
              <p14:xfrm>
                <a:off x="8055650" y="6101756"/>
                <a:ext cx="158040" cy="13932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ADEAE62D-9F29-804B-C7C1-1BC873C4E63D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037650" y="6084116"/>
                  <a:ext cx="1936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0B0B687-CC37-5F87-9215-7049708A6CD1}"/>
                    </a:ext>
                  </a:extLst>
                </p14:cNvPr>
                <p14:cNvContentPartPr/>
                <p14:nvPr/>
              </p14:nvContentPartPr>
              <p14:xfrm>
                <a:off x="8061410" y="6104996"/>
                <a:ext cx="96480" cy="1184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0B0B687-CC37-5F87-9215-7049708A6CD1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8043770" y="6087356"/>
                  <a:ext cx="1321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4140BF43-AC3F-9D74-D5C7-0AC411BAFBA5}"/>
                    </a:ext>
                  </a:extLst>
                </p14:cNvPr>
                <p14:cNvContentPartPr/>
                <p14:nvPr/>
              </p14:nvContentPartPr>
              <p14:xfrm>
                <a:off x="8233130" y="6094196"/>
                <a:ext cx="141120" cy="32040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4140BF43-AC3F-9D74-D5C7-0AC411BAFBA5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8215130" y="6076556"/>
                  <a:ext cx="176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E9EB3860-4391-BC9B-D27B-AA5A838E1FC8}"/>
                    </a:ext>
                  </a:extLst>
                </p14:cNvPr>
                <p14:cNvContentPartPr/>
                <p14:nvPr/>
              </p14:nvContentPartPr>
              <p14:xfrm>
                <a:off x="8436890" y="6120476"/>
                <a:ext cx="89280" cy="1735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E9EB3860-4391-BC9B-D27B-AA5A838E1FC8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8418890" y="6102476"/>
                  <a:ext cx="124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58184784-01BB-0CE2-99C3-15B0A3C0F96D}"/>
                    </a:ext>
                  </a:extLst>
                </p14:cNvPr>
                <p14:cNvContentPartPr/>
                <p14:nvPr/>
              </p14:nvContentPartPr>
              <p14:xfrm>
                <a:off x="8428250" y="6175556"/>
                <a:ext cx="182160" cy="25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58184784-01BB-0CE2-99C3-15B0A3C0F96D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8410250" y="6157556"/>
                  <a:ext cx="2178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102CDA32-FCFC-DD24-9B89-813CE5EAE9D8}"/>
                    </a:ext>
                  </a:extLst>
                </p14:cNvPr>
                <p14:cNvContentPartPr/>
                <p14:nvPr/>
              </p14:nvContentPartPr>
              <p14:xfrm>
                <a:off x="8661530" y="5998436"/>
                <a:ext cx="173160" cy="4312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102CDA32-FCFC-DD24-9B89-813CE5EAE9D8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643530" y="5980796"/>
                  <a:ext cx="2088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A7C1FDE2-F668-EAA6-7B26-73923CE8D01D}"/>
                    </a:ext>
                  </a:extLst>
                </p14:cNvPr>
                <p14:cNvContentPartPr/>
                <p14:nvPr/>
              </p14:nvContentPartPr>
              <p14:xfrm>
                <a:off x="8812370" y="6153956"/>
                <a:ext cx="127800" cy="1879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A7C1FDE2-F668-EAA6-7B26-73923CE8D01D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8794730" y="6135956"/>
                  <a:ext cx="1634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9F9AA34F-2336-457D-17DC-68A3C82B96A5}"/>
                    </a:ext>
                  </a:extLst>
                </p14:cNvPr>
                <p14:cNvContentPartPr/>
                <p14:nvPr/>
              </p14:nvContentPartPr>
              <p14:xfrm>
                <a:off x="9048890" y="6345116"/>
                <a:ext cx="93600" cy="1260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9F9AA34F-2336-457D-17DC-68A3C82B96A5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031250" y="6327476"/>
                  <a:ext cx="1292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AFA36483-4FFB-3AC2-3A37-2470E6C5A378}"/>
                    </a:ext>
                  </a:extLst>
                </p14:cNvPr>
                <p14:cNvContentPartPr/>
                <p14:nvPr/>
              </p14:nvContentPartPr>
              <p14:xfrm>
                <a:off x="8114690" y="5890076"/>
                <a:ext cx="34920" cy="93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AFA36483-4FFB-3AC2-3A37-2470E6C5A378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8097050" y="5872076"/>
                  <a:ext cx="705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9ED18317-153B-FD38-0E88-877E3833E68A}"/>
                    </a:ext>
                  </a:extLst>
                </p14:cNvPr>
                <p14:cNvContentPartPr/>
                <p14:nvPr/>
              </p14:nvContentPartPr>
              <p14:xfrm>
                <a:off x="8115770" y="5905556"/>
                <a:ext cx="79920" cy="24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9ED18317-153B-FD38-0E88-877E3833E68A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8098130" y="5887916"/>
                  <a:ext cx="115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C609755-3326-D0D5-731D-5E9C25E85A00}"/>
                    </a:ext>
                  </a:extLst>
                </p14:cNvPr>
                <p14:cNvContentPartPr/>
                <p14:nvPr/>
              </p14:nvContentPartPr>
              <p14:xfrm>
                <a:off x="8102810" y="5924276"/>
                <a:ext cx="148320" cy="19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C609755-3326-D0D5-731D-5E9C25E85A00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8084810" y="5906276"/>
                  <a:ext cx="183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B9611D56-D703-19A5-7F5C-8CE29DCABD15}"/>
                    </a:ext>
                  </a:extLst>
                </p14:cNvPr>
                <p14:cNvContentPartPr/>
                <p14:nvPr/>
              </p14:nvContentPartPr>
              <p14:xfrm>
                <a:off x="9260930" y="6149996"/>
                <a:ext cx="54720" cy="18468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B9611D56-D703-19A5-7F5C-8CE29DCABD15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9243290" y="6132356"/>
                  <a:ext cx="90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70513F19-947C-ABE4-D6CB-EF834DBB215C}"/>
                    </a:ext>
                  </a:extLst>
                </p14:cNvPr>
                <p14:cNvContentPartPr/>
                <p14:nvPr/>
              </p14:nvContentPartPr>
              <p14:xfrm>
                <a:off x="9304850" y="6140276"/>
                <a:ext cx="100440" cy="3384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70513F19-947C-ABE4-D6CB-EF834DBB215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9287210" y="6122636"/>
                  <a:ext cx="136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3AB0F2AB-13E1-3D1C-2CC4-B94802ADC606}"/>
                    </a:ext>
                  </a:extLst>
                </p14:cNvPr>
                <p14:cNvContentPartPr/>
                <p14:nvPr/>
              </p14:nvContentPartPr>
              <p14:xfrm>
                <a:off x="9245810" y="6231716"/>
                <a:ext cx="104400" cy="3312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3AB0F2AB-13E1-3D1C-2CC4-B94802ADC606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9227810" y="6214076"/>
                  <a:ext cx="1400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A5F59826-FE58-13C6-0538-13402D4BACF0}"/>
                    </a:ext>
                  </a:extLst>
                </p14:cNvPr>
                <p14:cNvContentPartPr/>
                <p14:nvPr/>
              </p14:nvContentPartPr>
              <p14:xfrm>
                <a:off x="9228890" y="6316676"/>
                <a:ext cx="137160" cy="6228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A5F59826-FE58-13C6-0538-13402D4BACF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9211250" y="6299036"/>
                  <a:ext cx="1728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9D78D1F-C3B2-9C1F-CA09-4CB948875305}"/>
                    </a:ext>
                  </a:extLst>
                </p14:cNvPr>
                <p14:cNvContentPartPr/>
                <p14:nvPr/>
              </p14:nvContentPartPr>
              <p14:xfrm>
                <a:off x="9358130" y="6005996"/>
                <a:ext cx="295200" cy="6361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9D78D1F-C3B2-9C1F-CA09-4CB94887530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9340130" y="5988356"/>
                  <a:ext cx="330840" cy="6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3C818A2E-12A6-09C2-E409-36F3E2E07CAF}"/>
                    </a:ext>
                  </a:extLst>
                </p14:cNvPr>
                <p14:cNvContentPartPr/>
                <p14:nvPr/>
              </p14:nvContentPartPr>
              <p14:xfrm>
                <a:off x="8202530" y="6492356"/>
                <a:ext cx="223920" cy="18072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3C818A2E-12A6-09C2-E409-36F3E2E07CAF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8184530" y="6474716"/>
                  <a:ext cx="259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C32A83BB-10BC-094C-36AF-FE61C4B15669}"/>
                    </a:ext>
                  </a:extLst>
                </p14:cNvPr>
                <p14:cNvContentPartPr/>
                <p14:nvPr/>
              </p14:nvContentPartPr>
              <p14:xfrm>
                <a:off x="8142410" y="6589196"/>
                <a:ext cx="154080" cy="1206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C32A83BB-10BC-094C-36AF-FE61C4B15669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8124770" y="6571556"/>
                  <a:ext cx="189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D5104C49-8B66-C725-CB9D-AFBF6504C57D}"/>
                    </a:ext>
                  </a:extLst>
                </p14:cNvPr>
                <p14:cNvContentPartPr/>
                <p14:nvPr/>
              </p14:nvContentPartPr>
              <p14:xfrm>
                <a:off x="7616450" y="6656516"/>
                <a:ext cx="6480" cy="1152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D5104C49-8B66-C725-CB9D-AFBF6504C57D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598450" y="6638516"/>
                  <a:ext cx="421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1C74A86F-D84E-89A8-D7A5-DC71EE34E21D}"/>
                    </a:ext>
                  </a:extLst>
                </p14:cNvPr>
                <p14:cNvContentPartPr/>
                <p14:nvPr/>
              </p14:nvContentPartPr>
              <p14:xfrm>
                <a:off x="7672250" y="6547436"/>
                <a:ext cx="185400" cy="1641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1C74A86F-D84E-89A8-D7A5-DC71EE34E21D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654610" y="6529436"/>
                  <a:ext cx="2210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31E4D5C6-34B3-14AD-3A14-4C941EC06BCA}"/>
                    </a:ext>
                  </a:extLst>
                </p14:cNvPr>
                <p14:cNvContentPartPr/>
                <p14:nvPr/>
              </p14:nvContentPartPr>
              <p14:xfrm>
                <a:off x="7879250" y="6553916"/>
                <a:ext cx="100080" cy="2134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31E4D5C6-34B3-14AD-3A14-4C941EC06BCA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861610" y="6536276"/>
                  <a:ext cx="1357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3BB4F3D4-E47B-25F4-575F-EE8BC8B8396A}"/>
                    </a:ext>
                  </a:extLst>
                </p14:cNvPr>
                <p14:cNvContentPartPr/>
                <p14:nvPr/>
              </p14:nvContentPartPr>
              <p14:xfrm>
                <a:off x="7700690" y="6369956"/>
                <a:ext cx="368640" cy="4078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3BB4F3D4-E47B-25F4-575F-EE8BC8B8396A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683050" y="6352316"/>
                  <a:ext cx="40428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C0CC4121-3101-3CAA-8C5C-EB6F1835CF3B}"/>
                    </a:ext>
                  </a:extLst>
                </p14:cNvPr>
                <p14:cNvContentPartPr/>
                <p14:nvPr/>
              </p14:nvContentPartPr>
              <p14:xfrm>
                <a:off x="8416010" y="6788996"/>
                <a:ext cx="35640" cy="684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C0CC4121-3101-3CAA-8C5C-EB6F1835CF3B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8398370" y="6771356"/>
                  <a:ext cx="712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A48EFE6A-D368-CDC3-D33B-07BB7A02F52B}"/>
                    </a:ext>
                  </a:extLst>
                </p14:cNvPr>
                <p14:cNvContentPartPr/>
                <p14:nvPr/>
              </p14:nvContentPartPr>
              <p14:xfrm>
                <a:off x="8520410" y="6757316"/>
                <a:ext cx="116280" cy="295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A48EFE6A-D368-CDC3-D33B-07BB7A02F52B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8502410" y="6739676"/>
                  <a:ext cx="151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9D322457-726F-F508-1F0E-7D656011884A}"/>
                    </a:ext>
                  </a:extLst>
                </p14:cNvPr>
                <p14:cNvContentPartPr/>
                <p14:nvPr/>
              </p14:nvContentPartPr>
              <p14:xfrm>
                <a:off x="8657570" y="6665156"/>
                <a:ext cx="128880" cy="889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9D322457-726F-F508-1F0E-7D656011884A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8639570" y="6647156"/>
                  <a:ext cx="1645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E7EA293-6438-C3DA-CCEF-B6F880E9C8F9}"/>
                    </a:ext>
                  </a:extLst>
                </p14:cNvPr>
                <p14:cNvContentPartPr/>
                <p14:nvPr/>
              </p14:nvContentPartPr>
              <p14:xfrm>
                <a:off x="8794730" y="6615116"/>
                <a:ext cx="21960" cy="3312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E7EA293-6438-C3DA-CCEF-B6F880E9C8F9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8776730" y="6597116"/>
                  <a:ext cx="5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FD2B905A-B9A5-5737-D8C5-054AB6772AD4}"/>
                    </a:ext>
                  </a:extLst>
                </p14:cNvPr>
                <p14:cNvContentPartPr/>
                <p14:nvPr/>
              </p14:nvContentPartPr>
              <p14:xfrm>
                <a:off x="8729930" y="6539876"/>
                <a:ext cx="138240" cy="4680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FD2B905A-B9A5-5737-D8C5-054AB6772AD4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8712290" y="6522236"/>
                  <a:ext cx="173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F6546C3-6F3E-70B6-E173-4CD823D057D8}"/>
                    </a:ext>
                  </a:extLst>
                </p14:cNvPr>
                <p14:cNvContentPartPr/>
                <p14:nvPr/>
              </p14:nvContentPartPr>
              <p14:xfrm>
                <a:off x="8857370" y="6561836"/>
                <a:ext cx="59040" cy="1094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F6546C3-6F3E-70B6-E173-4CD823D057D8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8839730" y="6543836"/>
                  <a:ext cx="9468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F7C6CEF4-5856-B92D-7E83-C68500A5EE05}"/>
                    </a:ext>
                  </a:extLst>
                </p14:cNvPr>
                <p14:cNvContentPartPr/>
                <p14:nvPr/>
              </p14:nvContentPartPr>
              <p14:xfrm>
                <a:off x="7882490" y="6218396"/>
                <a:ext cx="1957320" cy="2138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F7C6CEF4-5856-B92D-7E83-C68500A5EE05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864850" y="6200396"/>
                  <a:ext cx="19929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537976A-7177-CC56-709C-505E58111608}"/>
                    </a:ext>
                  </a:extLst>
                </p14:cNvPr>
                <p14:cNvContentPartPr/>
                <p14:nvPr/>
              </p14:nvContentPartPr>
              <p14:xfrm>
                <a:off x="2137970" y="6725636"/>
                <a:ext cx="17280" cy="792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537976A-7177-CC56-709C-505E5811160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120330" y="6707996"/>
                  <a:ext cx="529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99264526-A17C-DC6D-F765-1598263E7494}"/>
                    </a:ext>
                  </a:extLst>
                </p14:cNvPr>
                <p14:cNvContentPartPr/>
                <p14:nvPr/>
              </p14:nvContentPartPr>
              <p14:xfrm>
                <a:off x="2139050" y="6704756"/>
                <a:ext cx="6840" cy="72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99264526-A17C-DC6D-F765-1598263E7494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2121410" y="6686756"/>
                  <a:ext cx="42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0F523EF-A852-4680-6075-C07E38F407AC}"/>
                    </a:ext>
                  </a:extLst>
                </p14:cNvPr>
                <p14:cNvContentPartPr/>
                <p14:nvPr/>
              </p14:nvContentPartPr>
              <p14:xfrm>
                <a:off x="2157410" y="6737156"/>
                <a:ext cx="360" cy="3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0F523EF-A852-4680-6075-C07E38F407A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39770" y="67191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8E1BF93-0E1D-5172-0D18-1AF405C08E16}"/>
                    </a:ext>
                  </a:extLst>
                </p14:cNvPr>
                <p14:cNvContentPartPr/>
                <p14:nvPr/>
              </p14:nvContentPartPr>
              <p14:xfrm>
                <a:off x="2172890" y="6720236"/>
                <a:ext cx="5760" cy="648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8E1BF93-0E1D-5172-0D18-1AF405C08E16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2154890" y="6702596"/>
                  <a:ext cx="414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FD082DE-7C5C-23B5-A7B1-40BA8D78C125}"/>
                    </a:ext>
                  </a:extLst>
                </p14:cNvPr>
                <p14:cNvContentPartPr/>
                <p14:nvPr/>
              </p14:nvContentPartPr>
              <p14:xfrm>
                <a:off x="2218610" y="6733916"/>
                <a:ext cx="360" cy="3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FD082DE-7C5C-23B5-A7B1-40BA8D78C12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00970" y="6715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D3F4B2CB-2D62-28FD-D1FE-AF0193BE4407}"/>
                    </a:ext>
                  </a:extLst>
                </p14:cNvPr>
                <p14:cNvContentPartPr/>
                <p14:nvPr/>
              </p14:nvContentPartPr>
              <p14:xfrm>
                <a:off x="2211770" y="6729956"/>
                <a:ext cx="7560" cy="115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D3F4B2CB-2D62-28FD-D1FE-AF0193BE4407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2193770" y="6712316"/>
                  <a:ext cx="43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62D8E364-BB66-D573-608F-06DEEC8EEAE0}"/>
                    </a:ext>
                  </a:extLst>
                </p14:cNvPr>
                <p14:cNvContentPartPr/>
                <p14:nvPr/>
              </p14:nvContentPartPr>
              <p14:xfrm>
                <a:off x="2157050" y="6738236"/>
                <a:ext cx="44280" cy="4572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62D8E364-BB66-D573-608F-06DEEC8EEAE0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2139410" y="6720236"/>
                  <a:ext cx="799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69CAA7A9-E705-4E5B-2742-13ABAA34DEBC}"/>
                    </a:ext>
                  </a:extLst>
                </p14:cNvPr>
                <p14:cNvContentPartPr/>
                <p14:nvPr/>
              </p14:nvContentPartPr>
              <p14:xfrm>
                <a:off x="2157410" y="6750836"/>
                <a:ext cx="29520" cy="496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69CAA7A9-E705-4E5B-2742-13ABAA34DEBC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2139770" y="6733196"/>
                  <a:ext cx="651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563C912F-47B5-86B5-3509-F0E28DC02690}"/>
                    </a:ext>
                  </a:extLst>
                </p14:cNvPr>
                <p14:cNvContentPartPr/>
                <p14:nvPr/>
              </p14:nvContentPartPr>
              <p14:xfrm>
                <a:off x="2184050" y="6744356"/>
                <a:ext cx="3240" cy="68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563C912F-47B5-86B5-3509-F0E28DC0269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2166050" y="6726716"/>
                  <a:ext cx="38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F73D5A3E-3C88-4A99-D0AF-FE279EEDD920}"/>
                    </a:ext>
                  </a:extLst>
                </p14:cNvPr>
                <p14:cNvContentPartPr/>
                <p14:nvPr/>
              </p14:nvContentPartPr>
              <p14:xfrm>
                <a:off x="2195930" y="6723476"/>
                <a:ext cx="360" cy="72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F73D5A3E-3C88-4A99-D0AF-FE279EEDD92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177930" y="6705836"/>
                  <a:ext cx="360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F471079-815B-894F-412D-51EA0067C998}"/>
                    </a:ext>
                  </a:extLst>
                </p14:cNvPr>
                <p14:cNvContentPartPr/>
                <p14:nvPr/>
              </p14:nvContentPartPr>
              <p14:xfrm>
                <a:off x="8419610" y="5359796"/>
                <a:ext cx="22320" cy="936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F471079-815B-894F-412D-51EA0067C99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8401610" y="5341796"/>
                  <a:ext cx="579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CE2A9C41-ADD3-76AD-2CD1-8D624B4AB074}"/>
                    </a:ext>
                  </a:extLst>
                </p14:cNvPr>
                <p14:cNvContentPartPr/>
                <p14:nvPr/>
              </p14:nvContentPartPr>
              <p14:xfrm>
                <a:off x="8540210" y="5233436"/>
                <a:ext cx="239040" cy="10404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CE2A9C41-ADD3-76AD-2CD1-8D624B4AB074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8522570" y="5215436"/>
                  <a:ext cx="274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292FA9B8-A2D9-E110-1341-97D4D8DD9E72}"/>
                    </a:ext>
                  </a:extLst>
                </p14:cNvPr>
                <p14:cNvContentPartPr/>
                <p14:nvPr/>
              </p14:nvContentPartPr>
              <p14:xfrm>
                <a:off x="8809850" y="4671836"/>
                <a:ext cx="100080" cy="5148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292FA9B8-A2D9-E110-1341-97D4D8DD9E72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8791850" y="4653836"/>
                  <a:ext cx="135720" cy="55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F4A66AED-19A5-40FC-91E9-9D1208D00FEC}"/>
                    </a:ext>
                  </a:extLst>
                </p14:cNvPr>
                <p14:cNvContentPartPr/>
                <p14:nvPr/>
              </p14:nvContentPartPr>
              <p14:xfrm>
                <a:off x="8099930" y="4999076"/>
                <a:ext cx="360" cy="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F4A66AED-19A5-40FC-91E9-9D1208D00FE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82290" y="4981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AE2C5132-0FCC-3B2D-528C-B91DCFE2C771}"/>
                    </a:ext>
                  </a:extLst>
                </p14:cNvPr>
                <p14:cNvContentPartPr/>
                <p14:nvPr/>
              </p14:nvContentPartPr>
              <p14:xfrm>
                <a:off x="8011730" y="4611716"/>
                <a:ext cx="105480" cy="3211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AE2C5132-0FCC-3B2D-528C-B91DCFE2C771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7993730" y="4593716"/>
                  <a:ext cx="141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ED005A6C-A590-ED8A-4582-31D8B1255132}"/>
                    </a:ext>
                  </a:extLst>
                </p14:cNvPr>
                <p14:cNvContentPartPr/>
                <p14:nvPr/>
              </p14:nvContentPartPr>
              <p14:xfrm>
                <a:off x="7590530" y="4163516"/>
                <a:ext cx="340920" cy="3384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ED005A6C-A590-ED8A-4582-31D8B125513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7572530" y="4145516"/>
                  <a:ext cx="37656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EB4F8291-EB72-D03B-76A5-5FFC87D9901F}"/>
                    </a:ext>
                  </a:extLst>
                </p14:cNvPr>
                <p14:cNvContentPartPr/>
                <p14:nvPr/>
              </p14:nvContentPartPr>
              <p14:xfrm>
                <a:off x="7436450" y="4039316"/>
                <a:ext cx="46440" cy="4716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EB4F8291-EB72-D03B-76A5-5FFC87D9901F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7418450" y="4021316"/>
                  <a:ext cx="82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955FAE1F-5639-EEE8-D2EC-185C3FC2C466}"/>
                    </a:ext>
                  </a:extLst>
                </p14:cNvPr>
                <p14:cNvContentPartPr/>
                <p14:nvPr/>
              </p14:nvContentPartPr>
              <p14:xfrm>
                <a:off x="7186610" y="3927356"/>
                <a:ext cx="219600" cy="1897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955FAE1F-5639-EEE8-D2EC-185C3FC2C466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7168610" y="3909716"/>
                  <a:ext cx="255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CD81A423-0DAC-5863-5DCB-36B23F22FE83}"/>
                    </a:ext>
                  </a:extLst>
                </p14:cNvPr>
                <p14:cNvContentPartPr/>
                <p14:nvPr/>
              </p14:nvContentPartPr>
              <p14:xfrm>
                <a:off x="6494690" y="3411836"/>
                <a:ext cx="1097280" cy="5079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CD81A423-0DAC-5863-5DCB-36B23F22FE83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6476690" y="3394196"/>
                  <a:ext cx="113292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E4B68111-0373-9EA9-60FA-F46C7B2FA04B}"/>
                    </a:ext>
                  </a:extLst>
                </p14:cNvPr>
                <p14:cNvContentPartPr/>
                <p14:nvPr/>
              </p14:nvContentPartPr>
              <p14:xfrm>
                <a:off x="2499770" y="6038396"/>
                <a:ext cx="360" cy="144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E4B68111-0373-9EA9-60FA-F46C7B2FA04B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2481770" y="6020396"/>
                  <a:ext cx="36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CFA9307D-83AD-8493-F5CE-B1E6624B450D}"/>
                    </a:ext>
                  </a:extLst>
                </p14:cNvPr>
                <p14:cNvContentPartPr/>
                <p14:nvPr/>
              </p14:nvContentPartPr>
              <p14:xfrm>
                <a:off x="2499770" y="6013556"/>
                <a:ext cx="3600" cy="2628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CFA9307D-83AD-8493-F5CE-B1E6624B450D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2481770" y="5995916"/>
                  <a:ext cx="392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7C0CFF7-92CA-FC84-C624-5107185B29F3}"/>
                    </a:ext>
                  </a:extLst>
                </p14:cNvPr>
                <p14:cNvContentPartPr/>
                <p14:nvPr/>
              </p14:nvContentPartPr>
              <p14:xfrm>
                <a:off x="2492570" y="6013556"/>
                <a:ext cx="10440" cy="39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7C0CFF7-92CA-FC84-C624-5107185B29F3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2474930" y="5995916"/>
                  <a:ext cx="4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1ACE086-229D-2829-7F0F-44FD4E85BD08}"/>
                    </a:ext>
                  </a:extLst>
                </p14:cNvPr>
                <p14:cNvContentPartPr/>
                <p14:nvPr/>
              </p14:nvContentPartPr>
              <p14:xfrm>
                <a:off x="2529290" y="6637436"/>
                <a:ext cx="8640" cy="6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1ACE086-229D-2829-7F0F-44FD4E85BD08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2511650" y="6619796"/>
                  <a:ext cx="442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9488336-A943-5E84-E87A-63B00C403FD2}"/>
                    </a:ext>
                  </a:extLst>
                </p14:cNvPr>
                <p14:cNvContentPartPr/>
                <p14:nvPr/>
              </p14:nvContentPartPr>
              <p14:xfrm>
                <a:off x="2544050" y="6625916"/>
                <a:ext cx="7560" cy="12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9488336-A943-5E84-E87A-63B00C403FD2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2526410" y="6607916"/>
                  <a:ext cx="432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F44E75A-B158-3984-434B-0D6FDC02BE20}"/>
                    </a:ext>
                  </a:extLst>
                </p14:cNvPr>
                <p14:cNvContentPartPr/>
                <p14:nvPr/>
              </p14:nvContentPartPr>
              <p14:xfrm>
                <a:off x="2492570" y="6642476"/>
                <a:ext cx="38880" cy="223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F44E75A-B158-3984-434B-0D6FDC02BE20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2474930" y="6624476"/>
                  <a:ext cx="745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EA452B9-B51F-A510-E6B2-A5FA51CE4501}"/>
                    </a:ext>
                  </a:extLst>
                </p14:cNvPr>
                <p14:cNvContentPartPr/>
                <p14:nvPr/>
              </p14:nvContentPartPr>
              <p14:xfrm>
                <a:off x="8538050" y="4016636"/>
                <a:ext cx="281160" cy="4374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EA452B9-B51F-A510-E6B2-A5FA51CE4501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8520410" y="3998996"/>
                  <a:ext cx="31680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EBC40582-EDE8-C808-9F29-ACD24B0CCC15}"/>
                    </a:ext>
                  </a:extLst>
                </p14:cNvPr>
                <p14:cNvContentPartPr/>
                <p14:nvPr/>
              </p14:nvContentPartPr>
              <p14:xfrm>
                <a:off x="8360210" y="3833036"/>
                <a:ext cx="78840" cy="82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EBC40582-EDE8-C808-9F29-ACD24B0CCC15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8342570" y="3815036"/>
                  <a:ext cx="114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583E5E48-DE0F-A795-FD63-D5BF32D83DD8}"/>
                    </a:ext>
                  </a:extLst>
                </p14:cNvPr>
                <p14:cNvContentPartPr/>
                <p14:nvPr/>
              </p14:nvContentPartPr>
              <p14:xfrm>
                <a:off x="8256170" y="3777956"/>
                <a:ext cx="3240" cy="576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583E5E48-DE0F-A795-FD63-D5BF32D83DD8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238530" y="3760316"/>
                  <a:ext cx="38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FAB5BFF-AF6A-D67E-8C65-990F00CF658A}"/>
                    </a:ext>
                  </a:extLst>
                </p14:cNvPr>
                <p14:cNvContentPartPr/>
                <p14:nvPr/>
              </p14:nvContentPartPr>
              <p14:xfrm>
                <a:off x="8188850" y="3757076"/>
                <a:ext cx="138240" cy="8136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FAB5BFF-AF6A-D67E-8C65-990F00CF658A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8171210" y="3739436"/>
                  <a:ext cx="1738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2E71026A-91D0-E7AF-C027-97267C584C69}"/>
                    </a:ext>
                  </a:extLst>
                </p14:cNvPr>
                <p14:cNvContentPartPr/>
                <p14:nvPr/>
              </p14:nvContentPartPr>
              <p14:xfrm>
                <a:off x="8255090" y="3810356"/>
                <a:ext cx="12960" cy="1116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2E71026A-91D0-E7AF-C027-97267C584C6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8237450" y="3792716"/>
                  <a:ext cx="48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0BF5223D-463B-44E7-26D8-8C9A36773F03}"/>
                    </a:ext>
                  </a:extLst>
                </p14:cNvPr>
                <p14:cNvContentPartPr/>
                <p14:nvPr/>
              </p14:nvContentPartPr>
              <p14:xfrm>
                <a:off x="8191010" y="3819356"/>
                <a:ext cx="136080" cy="230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0BF5223D-463B-44E7-26D8-8C9A36773F03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8173370" y="3801716"/>
                  <a:ext cx="1717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4547035D-3ABE-730B-E805-C3E9ED4B73DE}"/>
                    </a:ext>
                  </a:extLst>
                </p14:cNvPr>
                <p14:cNvContentPartPr/>
                <p14:nvPr/>
              </p14:nvContentPartPr>
              <p14:xfrm>
                <a:off x="8454530" y="3788396"/>
                <a:ext cx="186840" cy="1486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4547035D-3ABE-730B-E805-C3E9ED4B73DE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8436890" y="3770396"/>
                  <a:ext cx="2224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09477411-7617-364B-5771-29B810914120}"/>
                    </a:ext>
                  </a:extLst>
                </p14:cNvPr>
                <p14:cNvContentPartPr/>
                <p14:nvPr/>
              </p14:nvContentPartPr>
              <p14:xfrm>
                <a:off x="8515370" y="3775796"/>
                <a:ext cx="105480" cy="1346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09477411-7617-364B-5771-29B810914120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8497730" y="3758156"/>
                  <a:ext cx="1411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CAE2106-5959-E67D-FB5C-4FA2E0EDB207}"/>
                    </a:ext>
                  </a:extLst>
                </p14:cNvPr>
                <p14:cNvContentPartPr/>
                <p14:nvPr/>
              </p14:nvContentPartPr>
              <p14:xfrm>
                <a:off x="8649650" y="3801356"/>
                <a:ext cx="145800" cy="25848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CAE2106-5959-E67D-FB5C-4FA2E0EDB207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8631650" y="3783356"/>
                  <a:ext cx="1814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7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B984B389-4BAC-09F8-8EE9-510EAC158972}"/>
                    </a:ext>
                  </a:extLst>
                </p14:cNvPr>
                <p14:cNvContentPartPr/>
                <p14:nvPr/>
              </p14:nvContentPartPr>
              <p14:xfrm>
                <a:off x="8840450" y="3810716"/>
                <a:ext cx="118800" cy="17784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B984B389-4BAC-09F8-8EE9-510EAC158972}"/>
                    </a:ext>
                  </a:extLst>
                </p:cNvPr>
                <p:cNvPicPr/>
                <p:nvPr/>
              </p:nvPicPr>
              <p:blipFill>
                <a:blip r:embed="rId678"/>
                <a:stretch>
                  <a:fillRect/>
                </a:stretch>
              </p:blipFill>
              <p:spPr>
                <a:xfrm>
                  <a:off x="8822810" y="3792716"/>
                  <a:ext cx="1544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9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F081B075-736C-C1C5-EC42-81E51C63F0CE}"/>
                    </a:ext>
                  </a:extLst>
                </p14:cNvPr>
                <p14:cNvContentPartPr/>
                <p14:nvPr/>
              </p14:nvContentPartPr>
              <p14:xfrm>
                <a:off x="8843330" y="3899996"/>
                <a:ext cx="133920" cy="144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F081B075-736C-C1C5-EC42-81E51C63F0CE}"/>
                    </a:ext>
                  </a:extLst>
                </p:cNvPr>
                <p:cNvPicPr/>
                <p:nvPr/>
              </p:nvPicPr>
              <p:blipFill>
                <a:blip r:embed="rId680"/>
                <a:stretch>
                  <a:fillRect/>
                </a:stretch>
              </p:blipFill>
              <p:spPr>
                <a:xfrm>
                  <a:off x="8825690" y="3882356"/>
                  <a:ext cx="1695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1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21011D78-57E8-D872-CB66-FCDD8BB0F108}"/>
                    </a:ext>
                  </a:extLst>
                </p14:cNvPr>
                <p14:cNvContentPartPr/>
                <p14:nvPr/>
              </p14:nvContentPartPr>
              <p14:xfrm>
                <a:off x="9083090" y="3686876"/>
                <a:ext cx="358920" cy="66384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21011D78-57E8-D872-CB66-FCDD8BB0F108}"/>
                    </a:ext>
                  </a:extLst>
                </p:cNvPr>
                <p:cNvPicPr/>
                <p:nvPr/>
              </p:nvPicPr>
              <p:blipFill>
                <a:blip r:embed="rId682"/>
                <a:stretch>
                  <a:fillRect/>
                </a:stretch>
              </p:blipFill>
              <p:spPr>
                <a:xfrm>
                  <a:off x="9065090" y="3668876"/>
                  <a:ext cx="394560" cy="69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3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6B86CF1-A3EF-D8B5-A043-054EE9E76709}"/>
                    </a:ext>
                  </a:extLst>
                </p14:cNvPr>
                <p14:cNvContentPartPr/>
                <p14:nvPr/>
              </p14:nvContentPartPr>
              <p14:xfrm>
                <a:off x="9191450" y="3948596"/>
                <a:ext cx="178200" cy="2667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6B86CF1-A3EF-D8B5-A043-054EE9E76709}"/>
                    </a:ext>
                  </a:extLst>
                </p:cNvPr>
                <p:cNvPicPr/>
                <p:nvPr/>
              </p:nvPicPr>
              <p:blipFill>
                <a:blip r:embed="rId684"/>
                <a:stretch>
                  <a:fillRect/>
                </a:stretch>
              </p:blipFill>
              <p:spPr>
                <a:xfrm>
                  <a:off x="9173810" y="3930596"/>
                  <a:ext cx="2138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5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824765B-6C92-A67A-A8B3-B66353D827B9}"/>
                    </a:ext>
                  </a:extLst>
                </p14:cNvPr>
                <p14:cNvContentPartPr/>
                <p14:nvPr/>
              </p14:nvContentPartPr>
              <p14:xfrm>
                <a:off x="9366050" y="4349276"/>
                <a:ext cx="93600" cy="9504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824765B-6C92-A67A-A8B3-B66353D827B9}"/>
                    </a:ext>
                  </a:extLst>
                </p:cNvPr>
                <p:cNvPicPr/>
                <p:nvPr/>
              </p:nvPicPr>
              <p:blipFill>
                <a:blip r:embed="rId686"/>
                <a:stretch>
                  <a:fillRect/>
                </a:stretch>
              </p:blipFill>
              <p:spPr>
                <a:xfrm>
                  <a:off x="9348410" y="4331636"/>
                  <a:ext cx="129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7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554FB09F-AD49-90EC-017C-53A0336A628B}"/>
                    </a:ext>
                  </a:extLst>
                </p14:cNvPr>
                <p14:cNvContentPartPr/>
                <p14:nvPr/>
              </p14:nvContentPartPr>
              <p14:xfrm>
                <a:off x="9670250" y="3976676"/>
                <a:ext cx="123480" cy="2044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554FB09F-AD49-90EC-017C-53A0336A628B}"/>
                    </a:ext>
                  </a:extLst>
                </p:cNvPr>
                <p:cNvPicPr/>
                <p:nvPr/>
              </p:nvPicPr>
              <p:blipFill>
                <a:blip r:embed="rId688"/>
                <a:stretch>
                  <a:fillRect/>
                </a:stretch>
              </p:blipFill>
              <p:spPr>
                <a:xfrm>
                  <a:off x="9652250" y="3958676"/>
                  <a:ext cx="1591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9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170BF06A-1A2C-DD40-442C-F5B9E5704E9E}"/>
                    </a:ext>
                  </a:extLst>
                </p14:cNvPr>
                <p14:cNvContentPartPr/>
                <p14:nvPr/>
              </p14:nvContentPartPr>
              <p14:xfrm>
                <a:off x="9990290" y="3787676"/>
                <a:ext cx="261720" cy="5500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170BF06A-1A2C-DD40-442C-F5B9E5704E9E}"/>
                    </a:ext>
                  </a:extLst>
                </p:cNvPr>
                <p:cNvPicPr/>
                <p:nvPr/>
              </p:nvPicPr>
              <p:blipFill>
                <a:blip r:embed="rId690"/>
                <a:stretch>
                  <a:fillRect/>
                </a:stretch>
              </p:blipFill>
              <p:spPr>
                <a:xfrm>
                  <a:off x="9972290" y="3770036"/>
                  <a:ext cx="2973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7FDBE2D4-E368-42DE-27CC-FFAF09A1EED6}"/>
                    </a:ext>
                  </a:extLst>
                </p14:cNvPr>
                <p14:cNvContentPartPr/>
                <p14:nvPr/>
              </p14:nvContentPartPr>
              <p14:xfrm>
                <a:off x="9988850" y="4743476"/>
                <a:ext cx="248040" cy="23292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7FDBE2D4-E368-42DE-27CC-FFAF09A1EED6}"/>
                    </a:ext>
                  </a:extLst>
                </p:cNvPr>
                <p:cNvPicPr/>
                <p:nvPr/>
              </p:nvPicPr>
              <p:blipFill>
                <a:blip r:embed="rId692"/>
                <a:stretch>
                  <a:fillRect/>
                </a:stretch>
              </p:blipFill>
              <p:spPr>
                <a:xfrm>
                  <a:off x="9970850" y="4725476"/>
                  <a:ext cx="283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2FEA2BD-F2CA-DC73-B713-1685D1C6DB38}"/>
                    </a:ext>
                  </a:extLst>
                </p14:cNvPr>
                <p14:cNvContentPartPr/>
                <p14:nvPr/>
              </p14:nvContentPartPr>
              <p14:xfrm>
                <a:off x="9843410" y="5113916"/>
                <a:ext cx="165960" cy="26496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2FEA2BD-F2CA-DC73-B713-1685D1C6DB38}"/>
                    </a:ext>
                  </a:extLst>
                </p:cNvPr>
                <p:cNvPicPr/>
                <p:nvPr/>
              </p:nvPicPr>
              <p:blipFill>
                <a:blip r:embed="rId694"/>
                <a:stretch>
                  <a:fillRect/>
                </a:stretch>
              </p:blipFill>
              <p:spPr>
                <a:xfrm>
                  <a:off x="9825770" y="5096276"/>
                  <a:ext cx="2016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2C2240DA-1554-9FE2-88DD-DC2A85758B53}"/>
                    </a:ext>
                  </a:extLst>
                </p14:cNvPr>
                <p14:cNvContentPartPr/>
                <p14:nvPr/>
              </p14:nvContentPartPr>
              <p14:xfrm>
                <a:off x="9638210" y="5684516"/>
                <a:ext cx="7560" cy="1785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2C2240DA-1554-9FE2-88DD-DC2A85758B53}"/>
                    </a:ext>
                  </a:extLst>
                </p:cNvPr>
                <p:cNvPicPr/>
                <p:nvPr/>
              </p:nvPicPr>
              <p:blipFill>
                <a:blip r:embed="rId696"/>
                <a:stretch>
                  <a:fillRect/>
                </a:stretch>
              </p:blipFill>
              <p:spPr>
                <a:xfrm>
                  <a:off x="9620570" y="5666516"/>
                  <a:ext cx="4320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7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E555A23-7F35-CCAC-44C1-C5BCA5DB7AD1}"/>
                    </a:ext>
                  </a:extLst>
                </p14:cNvPr>
                <p14:cNvContentPartPr/>
                <p14:nvPr/>
              </p14:nvContentPartPr>
              <p14:xfrm>
                <a:off x="9651170" y="5637716"/>
                <a:ext cx="127800" cy="460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E555A23-7F35-CCAC-44C1-C5BCA5DB7AD1}"/>
                    </a:ext>
                  </a:extLst>
                </p:cNvPr>
                <p:cNvPicPr/>
                <p:nvPr/>
              </p:nvPicPr>
              <p:blipFill>
                <a:blip r:embed="rId698"/>
                <a:stretch>
                  <a:fillRect/>
                </a:stretch>
              </p:blipFill>
              <p:spPr>
                <a:xfrm>
                  <a:off x="9633530" y="5619716"/>
                  <a:ext cx="1634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9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6766C544-A103-C6C6-E0A6-536017DB3F6C}"/>
                    </a:ext>
                  </a:extLst>
                </p14:cNvPr>
                <p14:cNvContentPartPr/>
                <p14:nvPr/>
              </p14:nvContentPartPr>
              <p14:xfrm>
                <a:off x="9602930" y="5760116"/>
                <a:ext cx="140400" cy="864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6766C544-A103-C6C6-E0A6-536017DB3F6C}"/>
                    </a:ext>
                  </a:extLst>
                </p:cNvPr>
                <p:cNvPicPr/>
                <p:nvPr/>
              </p:nvPicPr>
              <p:blipFill>
                <a:blip r:embed="rId700"/>
                <a:stretch>
                  <a:fillRect/>
                </a:stretch>
              </p:blipFill>
              <p:spPr>
                <a:xfrm>
                  <a:off x="9585290" y="5742476"/>
                  <a:ext cx="1760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1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AB4B77BF-8788-2F40-1BC8-12FFEE1DB2D8}"/>
                    </a:ext>
                  </a:extLst>
                </p14:cNvPr>
                <p14:cNvContentPartPr/>
                <p14:nvPr/>
              </p14:nvContentPartPr>
              <p14:xfrm>
                <a:off x="10628570" y="5569316"/>
                <a:ext cx="183600" cy="33408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AB4B77BF-8788-2F40-1BC8-12FFEE1DB2D8}"/>
                    </a:ext>
                  </a:extLst>
                </p:cNvPr>
                <p:cNvPicPr/>
                <p:nvPr/>
              </p:nvPicPr>
              <p:blipFill>
                <a:blip r:embed="rId702"/>
                <a:stretch>
                  <a:fillRect/>
                </a:stretch>
              </p:blipFill>
              <p:spPr>
                <a:xfrm>
                  <a:off x="10610570" y="5551316"/>
                  <a:ext cx="2192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3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24CC2D88-6311-82B9-B3B5-B98D34537147}"/>
                    </a:ext>
                  </a:extLst>
                </p14:cNvPr>
                <p14:cNvContentPartPr/>
                <p14:nvPr/>
              </p14:nvContentPartPr>
              <p14:xfrm>
                <a:off x="10027010" y="5100596"/>
                <a:ext cx="604800" cy="44208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24CC2D88-6311-82B9-B3B5-B98D34537147}"/>
                    </a:ext>
                  </a:extLst>
                </p:cNvPr>
                <p:cNvPicPr/>
                <p:nvPr/>
              </p:nvPicPr>
              <p:blipFill>
                <a:blip r:embed="rId704"/>
                <a:stretch>
                  <a:fillRect/>
                </a:stretch>
              </p:blipFill>
              <p:spPr>
                <a:xfrm>
                  <a:off x="10009370" y="5082596"/>
                  <a:ext cx="6404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CFE74A30-2966-2EE4-74B5-0F7CF6B28677}"/>
                    </a:ext>
                  </a:extLst>
                </p14:cNvPr>
                <p14:cNvContentPartPr/>
                <p14:nvPr/>
              </p14:nvContentPartPr>
              <p14:xfrm>
                <a:off x="9236450" y="4947236"/>
                <a:ext cx="151560" cy="9003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CFE74A30-2966-2EE4-74B5-0F7CF6B28677}"/>
                    </a:ext>
                  </a:extLst>
                </p:cNvPr>
                <p:cNvPicPr/>
                <p:nvPr/>
              </p:nvPicPr>
              <p:blipFill>
                <a:blip r:embed="rId706"/>
                <a:stretch>
                  <a:fillRect/>
                </a:stretch>
              </p:blipFill>
              <p:spPr>
                <a:xfrm>
                  <a:off x="9218810" y="4929236"/>
                  <a:ext cx="187200" cy="9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7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22D43637-7257-1152-DC37-7FBC82FAEE0E}"/>
                    </a:ext>
                  </a:extLst>
                </p14:cNvPr>
                <p14:cNvContentPartPr/>
                <p14:nvPr/>
              </p14:nvContentPartPr>
              <p14:xfrm>
                <a:off x="10964090" y="4852196"/>
                <a:ext cx="294840" cy="73188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22D43637-7257-1152-DC37-7FBC82FAEE0E}"/>
                    </a:ext>
                  </a:extLst>
                </p:cNvPr>
                <p:cNvPicPr/>
                <p:nvPr/>
              </p:nvPicPr>
              <p:blipFill>
                <a:blip r:embed="rId708"/>
                <a:stretch>
                  <a:fillRect/>
                </a:stretch>
              </p:blipFill>
              <p:spPr>
                <a:xfrm>
                  <a:off x="10946090" y="4834196"/>
                  <a:ext cx="330480" cy="76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9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42AD302-21AF-0764-DF6C-6F377C1DB667}"/>
                    </a:ext>
                  </a:extLst>
                </p14:cNvPr>
                <p14:cNvContentPartPr/>
                <p14:nvPr/>
              </p14:nvContentPartPr>
              <p14:xfrm>
                <a:off x="9565850" y="4684076"/>
                <a:ext cx="1730160" cy="9925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42AD302-21AF-0764-DF6C-6F377C1DB667}"/>
                    </a:ext>
                  </a:extLst>
                </p:cNvPr>
                <p:cNvPicPr/>
                <p:nvPr/>
              </p:nvPicPr>
              <p:blipFill>
                <a:blip r:embed="rId710"/>
                <a:stretch>
                  <a:fillRect/>
                </a:stretch>
              </p:blipFill>
              <p:spPr>
                <a:xfrm>
                  <a:off x="9548210" y="4666076"/>
                  <a:ext cx="1765800" cy="10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1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6F8E89AD-D057-B67D-69C7-E1912D8A9980}"/>
                    </a:ext>
                  </a:extLst>
                </p14:cNvPr>
                <p14:cNvContentPartPr/>
                <p14:nvPr/>
              </p14:nvContentPartPr>
              <p14:xfrm>
                <a:off x="10504010" y="4198076"/>
                <a:ext cx="613440" cy="80316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6F8E89AD-D057-B67D-69C7-E1912D8A9980}"/>
                    </a:ext>
                  </a:extLst>
                </p:cNvPr>
                <p:cNvPicPr/>
                <p:nvPr/>
              </p:nvPicPr>
              <p:blipFill>
                <a:blip r:embed="rId712"/>
                <a:stretch>
                  <a:fillRect/>
                </a:stretch>
              </p:blipFill>
              <p:spPr>
                <a:xfrm>
                  <a:off x="10486010" y="4180076"/>
                  <a:ext cx="649080" cy="83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3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E9C8EB36-6C20-04DF-5C31-6127E0144801}"/>
                    </a:ext>
                  </a:extLst>
                </p14:cNvPr>
                <p14:cNvContentPartPr/>
                <p14:nvPr/>
              </p14:nvContentPartPr>
              <p14:xfrm>
                <a:off x="10426610" y="4106276"/>
                <a:ext cx="163800" cy="2793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E9C8EB36-6C20-04DF-5C31-6127E0144801}"/>
                    </a:ext>
                  </a:extLst>
                </p:cNvPr>
                <p:cNvPicPr/>
                <p:nvPr/>
              </p:nvPicPr>
              <p:blipFill>
                <a:blip r:embed="rId714"/>
                <a:stretch>
                  <a:fillRect/>
                </a:stretch>
              </p:blipFill>
              <p:spPr>
                <a:xfrm>
                  <a:off x="10408610" y="4088636"/>
                  <a:ext cx="1994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10E9F381-6EB1-4010-8E76-1B9F532C228C}"/>
                    </a:ext>
                  </a:extLst>
                </p14:cNvPr>
                <p14:cNvContentPartPr/>
                <p14:nvPr/>
              </p14:nvContentPartPr>
              <p14:xfrm>
                <a:off x="6923810" y="2309876"/>
                <a:ext cx="2171160" cy="11818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10E9F381-6EB1-4010-8E76-1B9F532C228C}"/>
                    </a:ext>
                  </a:extLst>
                </p:cNvPr>
                <p:cNvPicPr/>
                <p:nvPr/>
              </p:nvPicPr>
              <p:blipFill>
                <a:blip r:embed="rId716"/>
                <a:stretch>
                  <a:fillRect/>
                </a:stretch>
              </p:blipFill>
              <p:spPr>
                <a:xfrm>
                  <a:off x="6905810" y="2292236"/>
                  <a:ext cx="2206800" cy="12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7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BE5B320-D700-5E2C-8467-FCE966FFC60F}"/>
                    </a:ext>
                  </a:extLst>
                </p14:cNvPr>
                <p14:cNvContentPartPr/>
                <p14:nvPr/>
              </p14:nvContentPartPr>
              <p14:xfrm>
                <a:off x="8118650" y="1601036"/>
                <a:ext cx="1069920" cy="148320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BE5B320-D700-5E2C-8467-FCE966FFC60F}"/>
                    </a:ext>
                  </a:extLst>
                </p:cNvPr>
                <p:cNvPicPr/>
                <p:nvPr/>
              </p:nvPicPr>
              <p:blipFill>
                <a:blip r:embed="rId718"/>
                <a:stretch>
                  <a:fillRect/>
                </a:stretch>
              </p:blipFill>
              <p:spPr>
                <a:xfrm>
                  <a:off x="8100650" y="1583396"/>
                  <a:ext cx="1105560" cy="151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AEB5F8FC-7F47-0C6F-57DB-F921BA251B85}"/>
                    </a:ext>
                  </a:extLst>
                </p14:cNvPr>
                <p14:cNvContentPartPr/>
                <p14:nvPr/>
              </p14:nvContentPartPr>
              <p14:xfrm>
                <a:off x="8531210" y="2117996"/>
                <a:ext cx="97560" cy="1587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AEB5F8FC-7F47-0C6F-57DB-F921BA251B85}"/>
                    </a:ext>
                  </a:extLst>
                </p:cNvPr>
                <p:cNvPicPr/>
                <p:nvPr/>
              </p:nvPicPr>
              <p:blipFill>
                <a:blip r:embed="rId720"/>
                <a:stretch>
                  <a:fillRect/>
                </a:stretch>
              </p:blipFill>
              <p:spPr>
                <a:xfrm>
                  <a:off x="8513210" y="2100356"/>
                  <a:ext cx="1332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1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6941CD4A-103D-3621-15C2-E9918F1050CE}"/>
                    </a:ext>
                  </a:extLst>
                </p14:cNvPr>
                <p14:cNvContentPartPr/>
                <p14:nvPr/>
              </p14:nvContentPartPr>
              <p14:xfrm>
                <a:off x="7714010" y="1490516"/>
                <a:ext cx="523080" cy="1882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6941CD4A-103D-3621-15C2-E9918F1050CE}"/>
                    </a:ext>
                  </a:extLst>
                </p:cNvPr>
                <p:cNvPicPr/>
                <p:nvPr/>
              </p:nvPicPr>
              <p:blipFill>
                <a:blip r:embed="rId722"/>
                <a:stretch>
                  <a:fillRect/>
                </a:stretch>
              </p:blipFill>
              <p:spPr>
                <a:xfrm>
                  <a:off x="7696370" y="1472876"/>
                  <a:ext cx="558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3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D9499631-8847-17F9-D97F-FFA55A6846F8}"/>
                    </a:ext>
                  </a:extLst>
                </p14:cNvPr>
                <p14:cNvContentPartPr/>
                <p14:nvPr/>
              </p14:nvContentPartPr>
              <p14:xfrm>
                <a:off x="7593770" y="1329236"/>
                <a:ext cx="289080" cy="4262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D9499631-8847-17F9-D97F-FFA55A6846F8}"/>
                    </a:ext>
                  </a:extLst>
                </p:cNvPr>
                <p:cNvPicPr/>
                <p:nvPr/>
              </p:nvPicPr>
              <p:blipFill>
                <a:blip r:embed="rId724"/>
                <a:stretch>
                  <a:fillRect/>
                </a:stretch>
              </p:blipFill>
              <p:spPr>
                <a:xfrm>
                  <a:off x="7576130" y="1311596"/>
                  <a:ext cx="32472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5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6DE7CC4C-1204-A439-6340-641E34AE8E85}"/>
                    </a:ext>
                  </a:extLst>
                </p14:cNvPr>
                <p14:cNvContentPartPr/>
                <p14:nvPr/>
              </p14:nvContentPartPr>
              <p14:xfrm>
                <a:off x="5838050" y="394676"/>
                <a:ext cx="1605240" cy="12452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6DE7CC4C-1204-A439-6340-641E34AE8E85}"/>
                    </a:ext>
                  </a:extLst>
                </p:cNvPr>
                <p:cNvPicPr/>
                <p:nvPr/>
              </p:nvPicPr>
              <p:blipFill>
                <a:blip r:embed="rId726"/>
                <a:stretch>
                  <a:fillRect/>
                </a:stretch>
              </p:blipFill>
              <p:spPr>
                <a:xfrm>
                  <a:off x="5820410" y="377036"/>
                  <a:ext cx="1640880" cy="128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0" name="Group 489">
            <a:extLst>
              <a:ext uri="{FF2B5EF4-FFF2-40B4-BE49-F238E27FC236}">
                <a16:creationId xmlns:a16="http://schemas.microsoft.com/office/drawing/2014/main" id="{5480D9D6-770C-68C6-A6BA-B82DD0863732}"/>
              </a:ext>
            </a:extLst>
          </p:cNvPr>
          <p:cNvGrpSpPr/>
          <p:nvPr/>
        </p:nvGrpSpPr>
        <p:grpSpPr>
          <a:xfrm>
            <a:off x="6561290" y="5260796"/>
            <a:ext cx="2097720" cy="762840"/>
            <a:chOff x="6561290" y="5260796"/>
            <a:chExt cx="2097720" cy="76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7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1EF9FA43-9C7E-FBE3-B090-B83C9041E771}"/>
                    </a:ext>
                  </a:extLst>
                </p14:cNvPr>
                <p14:cNvContentPartPr/>
                <p14:nvPr/>
              </p14:nvContentPartPr>
              <p14:xfrm>
                <a:off x="6711050" y="5513876"/>
                <a:ext cx="69840" cy="38772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1EF9FA43-9C7E-FBE3-B090-B83C9041E771}"/>
                    </a:ext>
                  </a:extLst>
                </p:cNvPr>
                <p:cNvPicPr/>
                <p:nvPr/>
              </p:nvPicPr>
              <p:blipFill>
                <a:blip r:embed="rId728"/>
                <a:stretch>
                  <a:fillRect/>
                </a:stretch>
              </p:blipFill>
              <p:spPr>
                <a:xfrm>
                  <a:off x="6693050" y="5496236"/>
                  <a:ext cx="1054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5C9BFBA7-6079-34E9-6658-24A651CC6D5F}"/>
                    </a:ext>
                  </a:extLst>
                </p14:cNvPr>
                <p14:cNvContentPartPr/>
                <p14:nvPr/>
              </p14:nvContentPartPr>
              <p14:xfrm>
                <a:off x="6561290" y="5260796"/>
                <a:ext cx="2097720" cy="76284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5C9BFBA7-6079-34E9-6658-24A651CC6D5F}"/>
                    </a:ext>
                  </a:extLst>
                </p:cNvPr>
                <p:cNvPicPr/>
                <p:nvPr/>
              </p:nvPicPr>
              <p:blipFill>
                <a:blip r:embed="rId730"/>
                <a:stretch>
                  <a:fillRect/>
                </a:stretch>
              </p:blipFill>
              <p:spPr>
                <a:xfrm>
                  <a:off x="6543650" y="5242796"/>
                  <a:ext cx="2133360" cy="79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3" name="Group 492">
            <a:extLst>
              <a:ext uri="{FF2B5EF4-FFF2-40B4-BE49-F238E27FC236}">
                <a16:creationId xmlns:a16="http://schemas.microsoft.com/office/drawing/2014/main" id="{A5C16935-0F0D-1E64-CC19-B776C9A25029}"/>
              </a:ext>
            </a:extLst>
          </p:cNvPr>
          <p:cNvGrpSpPr/>
          <p:nvPr/>
        </p:nvGrpSpPr>
        <p:grpSpPr>
          <a:xfrm>
            <a:off x="9274970" y="5500556"/>
            <a:ext cx="1754640" cy="540000"/>
            <a:chOff x="9274970" y="5500556"/>
            <a:chExt cx="1754640" cy="54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1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BCD64080-C04D-306F-973C-A83A3DA8EDC9}"/>
                    </a:ext>
                  </a:extLst>
                </p14:cNvPr>
                <p14:cNvContentPartPr/>
                <p14:nvPr/>
              </p14:nvContentPartPr>
              <p14:xfrm>
                <a:off x="9373970" y="5573996"/>
                <a:ext cx="101520" cy="46656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BCD64080-C04D-306F-973C-A83A3DA8EDC9}"/>
                    </a:ext>
                  </a:extLst>
                </p:cNvPr>
                <p:cNvPicPr/>
                <p:nvPr/>
              </p:nvPicPr>
              <p:blipFill>
                <a:blip r:embed="rId732"/>
                <a:stretch>
                  <a:fillRect/>
                </a:stretch>
              </p:blipFill>
              <p:spPr>
                <a:xfrm>
                  <a:off x="9355970" y="5556356"/>
                  <a:ext cx="13716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3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7D6E063-0A33-13F5-D4C2-31B90091568A}"/>
                    </a:ext>
                  </a:extLst>
                </p14:cNvPr>
                <p14:cNvContentPartPr/>
                <p14:nvPr/>
              </p14:nvContentPartPr>
              <p14:xfrm>
                <a:off x="9274970" y="5500556"/>
                <a:ext cx="1754640" cy="53676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7D6E063-0A33-13F5-D4C2-31B90091568A}"/>
                    </a:ext>
                  </a:extLst>
                </p:cNvPr>
                <p:cNvPicPr/>
                <p:nvPr/>
              </p:nvPicPr>
              <p:blipFill>
                <a:blip r:embed="rId734"/>
                <a:stretch>
                  <a:fillRect/>
                </a:stretch>
              </p:blipFill>
              <p:spPr>
                <a:xfrm>
                  <a:off x="9257330" y="5482556"/>
                  <a:ext cx="1790280" cy="5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9725EFB0-9275-AF1D-9478-080374C07A21}"/>
              </a:ext>
            </a:extLst>
          </p:cNvPr>
          <p:cNvGrpSpPr/>
          <p:nvPr/>
        </p:nvGrpSpPr>
        <p:grpSpPr>
          <a:xfrm>
            <a:off x="6536810" y="806876"/>
            <a:ext cx="5309640" cy="3477600"/>
            <a:chOff x="6536810" y="806876"/>
            <a:chExt cx="5309640" cy="347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5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E506FFFD-FD01-D233-70A1-E23D68950E74}"/>
                    </a:ext>
                  </a:extLst>
                </p14:cNvPr>
                <p14:cNvContentPartPr/>
                <p14:nvPr/>
              </p14:nvContentPartPr>
              <p14:xfrm>
                <a:off x="6536810" y="806876"/>
                <a:ext cx="731520" cy="5688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E506FFFD-FD01-D233-70A1-E23D68950E74}"/>
                    </a:ext>
                  </a:extLst>
                </p:cNvPr>
                <p:cNvPicPr/>
                <p:nvPr/>
              </p:nvPicPr>
              <p:blipFill>
                <a:blip r:embed="rId736"/>
                <a:stretch>
                  <a:fillRect/>
                </a:stretch>
              </p:blipFill>
              <p:spPr>
                <a:xfrm>
                  <a:off x="6519170" y="789236"/>
                  <a:ext cx="767160" cy="60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7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E1DB9688-2A94-D280-7880-A5DF57B7FB17}"/>
                    </a:ext>
                  </a:extLst>
                </p14:cNvPr>
                <p14:cNvContentPartPr/>
                <p14:nvPr/>
              </p14:nvContentPartPr>
              <p14:xfrm>
                <a:off x="9671330" y="1031516"/>
                <a:ext cx="238320" cy="319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E1DB9688-2A94-D280-7880-A5DF57B7FB17}"/>
                    </a:ext>
                  </a:extLst>
                </p:cNvPr>
                <p:cNvPicPr/>
                <p:nvPr/>
              </p:nvPicPr>
              <p:blipFill>
                <a:blip r:embed="rId738"/>
                <a:stretch>
                  <a:fillRect/>
                </a:stretch>
              </p:blipFill>
              <p:spPr>
                <a:xfrm>
                  <a:off x="9653690" y="1013876"/>
                  <a:ext cx="273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9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0CA38FA-9361-57FB-4F1E-4048DB59D6EB}"/>
                    </a:ext>
                  </a:extLst>
                </p14:cNvPr>
                <p14:cNvContentPartPr/>
                <p14:nvPr/>
              </p14:nvContentPartPr>
              <p14:xfrm>
                <a:off x="9893810" y="977516"/>
                <a:ext cx="157680" cy="30492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0CA38FA-9361-57FB-4F1E-4048DB59D6EB}"/>
                    </a:ext>
                  </a:extLst>
                </p:cNvPr>
                <p:cNvPicPr/>
                <p:nvPr/>
              </p:nvPicPr>
              <p:blipFill>
                <a:blip r:embed="rId740"/>
                <a:stretch>
                  <a:fillRect/>
                </a:stretch>
              </p:blipFill>
              <p:spPr>
                <a:xfrm>
                  <a:off x="9875810" y="959516"/>
                  <a:ext cx="193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1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2FC667A3-B783-46A2-DAAF-2BABC7A070F2}"/>
                    </a:ext>
                  </a:extLst>
                </p14:cNvPr>
                <p14:cNvContentPartPr/>
                <p14:nvPr/>
              </p14:nvContentPartPr>
              <p14:xfrm>
                <a:off x="9711650" y="1155356"/>
                <a:ext cx="239040" cy="3348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2FC667A3-B783-46A2-DAAF-2BABC7A070F2}"/>
                    </a:ext>
                  </a:extLst>
                </p:cNvPr>
                <p:cNvPicPr/>
                <p:nvPr/>
              </p:nvPicPr>
              <p:blipFill>
                <a:blip r:embed="rId742"/>
                <a:stretch>
                  <a:fillRect/>
                </a:stretch>
              </p:blipFill>
              <p:spPr>
                <a:xfrm>
                  <a:off x="9694010" y="1137356"/>
                  <a:ext cx="27468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3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459D945A-852A-8008-EC9B-454747DA05BF}"/>
                    </a:ext>
                  </a:extLst>
                </p14:cNvPr>
                <p14:cNvContentPartPr/>
                <p14:nvPr/>
              </p14:nvContentPartPr>
              <p14:xfrm>
                <a:off x="9442730" y="874196"/>
                <a:ext cx="966600" cy="76860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459D945A-852A-8008-EC9B-454747DA05BF}"/>
                    </a:ext>
                  </a:extLst>
                </p:cNvPr>
                <p:cNvPicPr/>
                <p:nvPr/>
              </p:nvPicPr>
              <p:blipFill>
                <a:blip r:embed="rId744"/>
                <a:stretch>
                  <a:fillRect/>
                </a:stretch>
              </p:blipFill>
              <p:spPr>
                <a:xfrm>
                  <a:off x="9424730" y="856196"/>
                  <a:ext cx="1002240" cy="80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5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11584C9A-0679-679D-3CEF-08E757CF32D0}"/>
                    </a:ext>
                  </a:extLst>
                </p14:cNvPr>
                <p14:cNvContentPartPr/>
                <p14:nvPr/>
              </p14:nvContentPartPr>
              <p14:xfrm>
                <a:off x="6799250" y="2962196"/>
                <a:ext cx="44640" cy="4312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11584C9A-0679-679D-3CEF-08E757CF32D0}"/>
                    </a:ext>
                  </a:extLst>
                </p:cNvPr>
                <p:cNvPicPr/>
                <p:nvPr/>
              </p:nvPicPr>
              <p:blipFill>
                <a:blip r:embed="rId746"/>
                <a:stretch>
                  <a:fillRect/>
                </a:stretch>
              </p:blipFill>
              <p:spPr>
                <a:xfrm>
                  <a:off x="6781610" y="2944556"/>
                  <a:ext cx="8028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7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5DD2EE91-1D0C-2677-2A7F-F43D1E0D51C6}"/>
                    </a:ext>
                  </a:extLst>
                </p14:cNvPr>
                <p14:cNvContentPartPr/>
                <p14:nvPr/>
              </p14:nvContentPartPr>
              <p14:xfrm>
                <a:off x="6789170" y="2921876"/>
                <a:ext cx="1922400" cy="7552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5DD2EE91-1D0C-2677-2A7F-F43D1E0D51C6}"/>
                    </a:ext>
                  </a:extLst>
                </p:cNvPr>
                <p:cNvPicPr/>
                <p:nvPr/>
              </p:nvPicPr>
              <p:blipFill>
                <a:blip r:embed="rId748"/>
                <a:stretch>
                  <a:fillRect/>
                </a:stretch>
              </p:blipFill>
              <p:spPr>
                <a:xfrm>
                  <a:off x="6771170" y="2904236"/>
                  <a:ext cx="1958040" cy="79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9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AF8B7FCE-4E47-5EF1-00E6-967606446431}"/>
                    </a:ext>
                  </a:extLst>
                </p14:cNvPr>
                <p14:cNvContentPartPr/>
                <p14:nvPr/>
              </p14:nvContentPartPr>
              <p14:xfrm>
                <a:off x="9807410" y="1731356"/>
                <a:ext cx="176400" cy="42768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AF8B7FCE-4E47-5EF1-00E6-967606446431}"/>
                    </a:ext>
                  </a:extLst>
                </p:cNvPr>
                <p:cNvPicPr/>
                <p:nvPr/>
              </p:nvPicPr>
              <p:blipFill>
                <a:blip r:embed="rId750"/>
                <a:stretch>
                  <a:fillRect/>
                </a:stretch>
              </p:blipFill>
              <p:spPr>
                <a:xfrm>
                  <a:off x="9789770" y="1713356"/>
                  <a:ext cx="21204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1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30811E34-ADE8-FB31-00A8-C8D49B565109}"/>
                    </a:ext>
                  </a:extLst>
                </p14:cNvPr>
                <p14:cNvContentPartPr/>
                <p14:nvPr/>
              </p14:nvContentPartPr>
              <p14:xfrm>
                <a:off x="9728210" y="2265236"/>
                <a:ext cx="104040" cy="276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30811E34-ADE8-FB31-00A8-C8D49B565109}"/>
                    </a:ext>
                  </a:extLst>
                </p:cNvPr>
                <p:cNvPicPr/>
                <p:nvPr/>
              </p:nvPicPr>
              <p:blipFill>
                <a:blip r:embed="rId752"/>
                <a:stretch>
                  <a:fillRect/>
                </a:stretch>
              </p:blipFill>
              <p:spPr>
                <a:xfrm>
                  <a:off x="9710570" y="2247596"/>
                  <a:ext cx="139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B48017E8-AEB8-C9A0-1E42-937B4B109627}"/>
                    </a:ext>
                  </a:extLst>
                </p14:cNvPr>
                <p14:cNvContentPartPr/>
                <p14:nvPr/>
              </p14:nvContentPartPr>
              <p14:xfrm>
                <a:off x="9753770" y="2196476"/>
                <a:ext cx="164520" cy="37332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B48017E8-AEB8-C9A0-1E42-937B4B109627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9736130" y="2178836"/>
                  <a:ext cx="20016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7BD4ECAA-86B2-80E1-3586-EEF9842086D6}"/>
                    </a:ext>
                  </a:extLst>
                </p14:cNvPr>
                <p14:cNvContentPartPr/>
                <p14:nvPr/>
              </p14:nvContentPartPr>
              <p14:xfrm>
                <a:off x="9497810" y="2132396"/>
                <a:ext cx="720360" cy="68652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7BD4ECAA-86B2-80E1-3586-EEF9842086D6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9480170" y="2114396"/>
                  <a:ext cx="756000" cy="72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E0C583A8-5DE1-881C-5FB7-B0D3D31DEA3B}"/>
                    </a:ext>
                  </a:extLst>
                </p14:cNvPr>
                <p14:cNvContentPartPr/>
                <p14:nvPr/>
              </p14:nvContentPartPr>
              <p14:xfrm>
                <a:off x="10010810" y="1773476"/>
                <a:ext cx="483840" cy="70632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E0C583A8-5DE1-881C-5FB7-B0D3D31DEA3B}"/>
                    </a:ext>
                  </a:extLst>
                </p:cNvPr>
                <p:cNvPicPr/>
                <p:nvPr/>
              </p:nvPicPr>
              <p:blipFill>
                <a:blip r:embed="rId758"/>
                <a:stretch>
                  <a:fillRect/>
                </a:stretch>
              </p:blipFill>
              <p:spPr>
                <a:xfrm>
                  <a:off x="9992810" y="1755836"/>
                  <a:ext cx="519480" cy="74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9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545FEF79-CDE3-0F3E-C949-5A13F3485D25}"/>
                    </a:ext>
                  </a:extLst>
                </p14:cNvPr>
                <p14:cNvContentPartPr/>
                <p14:nvPr/>
              </p14:nvContentPartPr>
              <p14:xfrm>
                <a:off x="10646930" y="2534156"/>
                <a:ext cx="141480" cy="2606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545FEF79-CDE3-0F3E-C949-5A13F3485D25}"/>
                    </a:ext>
                  </a:extLst>
                </p:cNvPr>
                <p:cNvPicPr/>
                <p:nvPr/>
              </p:nvPicPr>
              <p:blipFill>
                <a:blip r:embed="rId760"/>
                <a:stretch>
                  <a:fillRect/>
                </a:stretch>
              </p:blipFill>
              <p:spPr>
                <a:xfrm>
                  <a:off x="10628930" y="2516156"/>
                  <a:ext cx="1771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1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86F3C31-52C0-3095-0D68-2ADC1C21D2EF}"/>
                    </a:ext>
                  </a:extLst>
                </p14:cNvPr>
                <p14:cNvContentPartPr/>
                <p14:nvPr/>
              </p14:nvContentPartPr>
              <p14:xfrm>
                <a:off x="10317530" y="2319596"/>
                <a:ext cx="806760" cy="75492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86F3C31-52C0-3095-0D68-2ADC1C21D2EF}"/>
                    </a:ext>
                  </a:extLst>
                </p:cNvPr>
                <p:cNvPicPr/>
                <p:nvPr/>
              </p:nvPicPr>
              <p:blipFill>
                <a:blip r:embed="rId762"/>
                <a:stretch>
                  <a:fillRect/>
                </a:stretch>
              </p:blipFill>
              <p:spPr>
                <a:xfrm>
                  <a:off x="10299890" y="2301956"/>
                  <a:ext cx="842400" cy="79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3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421D4375-4601-AE71-C783-A959A7588405}"/>
                    </a:ext>
                  </a:extLst>
                </p14:cNvPr>
                <p14:cNvContentPartPr/>
                <p14:nvPr/>
              </p14:nvContentPartPr>
              <p14:xfrm>
                <a:off x="9118370" y="3172076"/>
                <a:ext cx="52560" cy="24408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421D4375-4601-AE71-C783-A959A7588405}"/>
                    </a:ext>
                  </a:extLst>
                </p:cNvPr>
                <p:cNvPicPr/>
                <p:nvPr/>
              </p:nvPicPr>
              <p:blipFill>
                <a:blip r:embed="rId764"/>
                <a:stretch>
                  <a:fillRect/>
                </a:stretch>
              </p:blipFill>
              <p:spPr>
                <a:xfrm>
                  <a:off x="9100370" y="3154076"/>
                  <a:ext cx="88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5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C030E6EF-CBD3-4003-01F7-2E02D30BCFBC}"/>
                    </a:ext>
                  </a:extLst>
                </p14:cNvPr>
                <p14:cNvContentPartPr/>
                <p14:nvPr/>
              </p14:nvContentPartPr>
              <p14:xfrm>
                <a:off x="9127010" y="3159116"/>
                <a:ext cx="176400" cy="26532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C030E6EF-CBD3-4003-01F7-2E02D30BCFBC}"/>
                    </a:ext>
                  </a:extLst>
                </p:cNvPr>
                <p:cNvPicPr/>
                <p:nvPr/>
              </p:nvPicPr>
              <p:blipFill>
                <a:blip r:embed="rId766"/>
                <a:stretch>
                  <a:fillRect/>
                </a:stretch>
              </p:blipFill>
              <p:spPr>
                <a:xfrm>
                  <a:off x="9109370" y="3141116"/>
                  <a:ext cx="2120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7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6A87532A-2CF4-BE17-65E7-D6E7116E513E}"/>
                    </a:ext>
                  </a:extLst>
                </p14:cNvPr>
                <p14:cNvContentPartPr/>
                <p14:nvPr/>
              </p14:nvContentPartPr>
              <p14:xfrm>
                <a:off x="8712650" y="2948876"/>
                <a:ext cx="872640" cy="7124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6A87532A-2CF4-BE17-65E7-D6E7116E513E}"/>
                    </a:ext>
                  </a:extLst>
                </p:cNvPr>
                <p:cNvPicPr/>
                <p:nvPr/>
              </p:nvPicPr>
              <p:blipFill>
                <a:blip r:embed="rId768"/>
                <a:stretch>
                  <a:fillRect/>
                </a:stretch>
              </p:blipFill>
              <p:spPr>
                <a:xfrm>
                  <a:off x="8694650" y="2930876"/>
                  <a:ext cx="908280" cy="74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9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CA11F32E-947A-5DD8-C92B-9414F8563AFE}"/>
                    </a:ext>
                  </a:extLst>
                </p14:cNvPr>
                <p14:cNvContentPartPr/>
                <p14:nvPr/>
              </p14:nvContentPartPr>
              <p14:xfrm>
                <a:off x="9850970" y="3300236"/>
                <a:ext cx="72360" cy="2545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CA11F32E-947A-5DD8-C92B-9414F8563AFE}"/>
                    </a:ext>
                  </a:extLst>
                </p:cNvPr>
                <p:cNvPicPr/>
                <p:nvPr/>
              </p:nvPicPr>
              <p:blipFill>
                <a:blip r:embed="rId770"/>
                <a:stretch>
                  <a:fillRect/>
                </a:stretch>
              </p:blipFill>
              <p:spPr>
                <a:xfrm>
                  <a:off x="9832970" y="3282596"/>
                  <a:ext cx="1080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1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43B484CA-530F-8656-2DCF-D9ADE432A151}"/>
                    </a:ext>
                  </a:extLst>
                </p14:cNvPr>
                <p14:cNvContentPartPr/>
                <p14:nvPr/>
              </p14:nvContentPartPr>
              <p14:xfrm>
                <a:off x="9821090" y="3334796"/>
                <a:ext cx="166680" cy="3204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43B484CA-530F-8656-2DCF-D9ADE432A151}"/>
                    </a:ext>
                  </a:extLst>
                </p:cNvPr>
                <p:cNvPicPr/>
                <p:nvPr/>
              </p:nvPicPr>
              <p:blipFill>
                <a:blip r:embed="rId772"/>
                <a:stretch>
                  <a:fillRect/>
                </a:stretch>
              </p:blipFill>
              <p:spPr>
                <a:xfrm>
                  <a:off x="9803090" y="3316796"/>
                  <a:ext cx="2023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3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3D027A5-DE6F-B515-BD1D-13A95639575C}"/>
                    </a:ext>
                  </a:extLst>
                </p14:cNvPr>
                <p14:cNvContentPartPr/>
                <p14:nvPr/>
              </p14:nvContentPartPr>
              <p14:xfrm>
                <a:off x="9765290" y="3434156"/>
                <a:ext cx="244800" cy="132840"/>
              </p14:xfrm>
            </p:contentPart>
          </mc:Choice>
          <mc:Fallback xmlns=""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3D027A5-DE6F-B515-BD1D-13A95639575C}"/>
                    </a:ext>
                  </a:extLst>
                </p:cNvPr>
                <p:cNvPicPr/>
                <p:nvPr/>
              </p:nvPicPr>
              <p:blipFill>
                <a:blip r:embed="rId774"/>
                <a:stretch>
                  <a:fillRect/>
                </a:stretch>
              </p:blipFill>
              <p:spPr>
                <a:xfrm>
                  <a:off x="9747290" y="3416156"/>
                  <a:ext cx="280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5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CC7652DD-59AA-AF98-9726-B88F4AF13E27}"/>
                    </a:ext>
                  </a:extLst>
                </p14:cNvPr>
                <p14:cNvContentPartPr/>
                <p14:nvPr/>
              </p14:nvContentPartPr>
              <p14:xfrm>
                <a:off x="9599330" y="3199436"/>
                <a:ext cx="673200" cy="568080"/>
              </p14:xfrm>
            </p:contentPart>
          </mc:Choice>
          <mc:Fallback xmlns=""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CC7652DD-59AA-AF98-9726-B88F4AF13E27}"/>
                    </a:ext>
                  </a:extLst>
                </p:cNvPr>
                <p:cNvPicPr/>
                <p:nvPr/>
              </p:nvPicPr>
              <p:blipFill>
                <a:blip r:embed="rId776"/>
                <a:stretch>
                  <a:fillRect/>
                </a:stretch>
              </p:blipFill>
              <p:spPr>
                <a:xfrm>
                  <a:off x="9581330" y="3181796"/>
                  <a:ext cx="708840" cy="60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7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4578A0CC-10FB-103C-9603-04954F73E9A8}"/>
                    </a:ext>
                  </a:extLst>
                </p14:cNvPr>
                <p14:cNvContentPartPr/>
                <p14:nvPr/>
              </p14:nvContentPartPr>
              <p14:xfrm>
                <a:off x="9354530" y="2722076"/>
                <a:ext cx="369720" cy="55008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4578A0CC-10FB-103C-9603-04954F73E9A8}"/>
                    </a:ext>
                  </a:extLst>
                </p:cNvPr>
                <p:cNvPicPr/>
                <p:nvPr/>
              </p:nvPicPr>
              <p:blipFill>
                <a:blip r:embed="rId778"/>
                <a:stretch>
                  <a:fillRect/>
                </a:stretch>
              </p:blipFill>
              <p:spPr>
                <a:xfrm>
                  <a:off x="9336890" y="2704436"/>
                  <a:ext cx="4053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9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79A5FC30-7745-CF7C-F631-FFFF7590D0B0}"/>
                    </a:ext>
                  </a:extLst>
                </p14:cNvPr>
                <p14:cNvContentPartPr/>
                <p14:nvPr/>
              </p14:nvContentPartPr>
              <p14:xfrm>
                <a:off x="9642170" y="2716316"/>
                <a:ext cx="450000" cy="46476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79A5FC30-7745-CF7C-F631-FFFF7590D0B0}"/>
                    </a:ext>
                  </a:extLst>
                </p:cNvPr>
                <p:cNvPicPr/>
                <p:nvPr/>
              </p:nvPicPr>
              <p:blipFill>
                <a:blip r:embed="rId780"/>
                <a:stretch>
                  <a:fillRect/>
                </a:stretch>
              </p:blipFill>
              <p:spPr>
                <a:xfrm>
                  <a:off x="9624170" y="2698316"/>
                  <a:ext cx="485640" cy="50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1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D7393AE4-2EA3-276D-5731-714BA7555A9F}"/>
                    </a:ext>
                  </a:extLst>
                </p14:cNvPr>
                <p14:cNvContentPartPr/>
                <p14:nvPr/>
              </p14:nvContentPartPr>
              <p14:xfrm>
                <a:off x="10758530" y="3007556"/>
                <a:ext cx="119520" cy="4194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D7393AE4-2EA3-276D-5731-714BA7555A9F}"/>
                    </a:ext>
                  </a:extLst>
                </p:cNvPr>
                <p:cNvPicPr/>
                <p:nvPr/>
              </p:nvPicPr>
              <p:blipFill>
                <a:blip r:embed="rId782"/>
                <a:stretch>
                  <a:fillRect/>
                </a:stretch>
              </p:blipFill>
              <p:spPr>
                <a:xfrm>
                  <a:off x="10740530" y="2989556"/>
                  <a:ext cx="155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3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0D30C47D-1880-ED94-BCDD-2FC502F24D4C}"/>
                    </a:ext>
                  </a:extLst>
                </p14:cNvPr>
                <p14:cNvContentPartPr/>
                <p14:nvPr/>
              </p14:nvContentPartPr>
              <p14:xfrm>
                <a:off x="10657730" y="3739436"/>
                <a:ext cx="109440" cy="21744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0D30C47D-1880-ED94-BCDD-2FC502F24D4C}"/>
                    </a:ext>
                  </a:extLst>
                </p:cNvPr>
                <p:cNvPicPr/>
                <p:nvPr/>
              </p:nvPicPr>
              <p:blipFill>
                <a:blip r:embed="rId784"/>
                <a:stretch>
                  <a:fillRect/>
                </a:stretch>
              </p:blipFill>
              <p:spPr>
                <a:xfrm>
                  <a:off x="10639730" y="3721436"/>
                  <a:ext cx="14508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5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48CCCDD2-7C8B-7360-9CAC-DC5F8D94E126}"/>
                    </a:ext>
                  </a:extLst>
                </p14:cNvPr>
                <p14:cNvContentPartPr/>
                <p14:nvPr/>
              </p14:nvContentPartPr>
              <p14:xfrm>
                <a:off x="10741250" y="3730796"/>
                <a:ext cx="105840" cy="12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48CCCDD2-7C8B-7360-9CAC-DC5F8D94E126}"/>
                    </a:ext>
                  </a:extLst>
                </p:cNvPr>
                <p:cNvPicPr/>
                <p:nvPr/>
              </p:nvPicPr>
              <p:blipFill>
                <a:blip r:embed="rId786"/>
                <a:stretch>
                  <a:fillRect/>
                </a:stretch>
              </p:blipFill>
              <p:spPr>
                <a:xfrm>
                  <a:off x="10723250" y="3713156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7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5568B872-CAB0-5289-20F0-32D1F5144982}"/>
                    </a:ext>
                  </a:extLst>
                </p14:cNvPr>
                <p14:cNvContentPartPr/>
                <p14:nvPr/>
              </p14:nvContentPartPr>
              <p14:xfrm>
                <a:off x="10626770" y="3858596"/>
                <a:ext cx="230760" cy="147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5568B872-CAB0-5289-20F0-32D1F5144982}"/>
                    </a:ext>
                  </a:extLst>
                </p:cNvPr>
                <p:cNvPicPr/>
                <p:nvPr/>
              </p:nvPicPr>
              <p:blipFill>
                <a:blip r:embed="rId788"/>
                <a:stretch>
                  <a:fillRect/>
                </a:stretch>
              </p:blipFill>
              <p:spPr>
                <a:xfrm>
                  <a:off x="10608770" y="3840956"/>
                  <a:ext cx="266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9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13B26FFA-08CD-256F-7532-61C6BB4B0C2F}"/>
                    </a:ext>
                  </a:extLst>
                </p14:cNvPr>
                <p14:cNvContentPartPr/>
                <p14:nvPr/>
              </p14:nvContentPartPr>
              <p14:xfrm>
                <a:off x="10369370" y="3638996"/>
                <a:ext cx="703080" cy="4338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13B26FFA-08CD-256F-7532-61C6BB4B0C2F}"/>
                    </a:ext>
                  </a:extLst>
                </p:cNvPr>
                <p:cNvPicPr/>
                <p:nvPr/>
              </p:nvPicPr>
              <p:blipFill>
                <a:blip r:embed="rId790"/>
                <a:stretch>
                  <a:fillRect/>
                </a:stretch>
              </p:blipFill>
              <p:spPr>
                <a:xfrm>
                  <a:off x="10351370" y="3621356"/>
                  <a:ext cx="73872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1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B150B50E-244D-F42E-5D37-A522260457B5}"/>
                    </a:ext>
                  </a:extLst>
                </p14:cNvPr>
                <p14:cNvContentPartPr/>
                <p14:nvPr/>
              </p14:nvContentPartPr>
              <p14:xfrm>
                <a:off x="10983530" y="3033836"/>
                <a:ext cx="411120" cy="55008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B150B50E-244D-F42E-5D37-A522260457B5}"/>
                    </a:ext>
                  </a:extLst>
                </p:cNvPr>
                <p:cNvPicPr/>
                <p:nvPr/>
              </p:nvPicPr>
              <p:blipFill>
                <a:blip r:embed="rId792"/>
                <a:stretch>
                  <a:fillRect/>
                </a:stretch>
              </p:blipFill>
              <p:spPr>
                <a:xfrm>
                  <a:off x="10965530" y="3015836"/>
                  <a:ext cx="446760" cy="58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3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5DADDDE3-0D8B-0582-B972-5D83F8C00CF7}"/>
                    </a:ext>
                  </a:extLst>
                </p14:cNvPr>
                <p14:cNvContentPartPr/>
                <p14:nvPr/>
              </p14:nvContentPartPr>
              <p14:xfrm>
                <a:off x="11322290" y="3726476"/>
                <a:ext cx="284760" cy="4363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5DADDDE3-0D8B-0582-B972-5D83F8C00CF7}"/>
                    </a:ext>
                  </a:extLst>
                </p:cNvPr>
                <p:cNvPicPr/>
                <p:nvPr/>
              </p:nvPicPr>
              <p:blipFill>
                <a:blip r:embed="rId794"/>
                <a:stretch>
                  <a:fillRect/>
                </a:stretch>
              </p:blipFill>
              <p:spPr>
                <a:xfrm>
                  <a:off x="11304650" y="3708476"/>
                  <a:ext cx="32040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5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C03B67AE-234F-0FFB-CD35-A46A5EF37128}"/>
                    </a:ext>
                  </a:extLst>
                </p14:cNvPr>
                <p14:cNvContentPartPr/>
                <p14:nvPr/>
              </p14:nvContentPartPr>
              <p14:xfrm>
                <a:off x="11164250" y="3586076"/>
                <a:ext cx="682200" cy="69840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C03B67AE-234F-0FFB-CD35-A46A5EF37128}"/>
                    </a:ext>
                  </a:extLst>
                </p:cNvPr>
                <p:cNvPicPr/>
                <p:nvPr/>
              </p:nvPicPr>
              <p:blipFill>
                <a:blip r:embed="rId796"/>
                <a:stretch>
                  <a:fillRect/>
                </a:stretch>
              </p:blipFill>
              <p:spPr>
                <a:xfrm>
                  <a:off x="11146250" y="3568076"/>
                  <a:ext cx="717840" cy="734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7">
            <p14:nvContentPartPr>
              <p14:cNvPr id="513" name="Ink 512">
                <a:extLst>
                  <a:ext uri="{FF2B5EF4-FFF2-40B4-BE49-F238E27FC236}">
                    <a16:creationId xmlns:a16="http://schemas.microsoft.com/office/drawing/2014/main" id="{4D1216CB-0B10-16ED-C64B-88ECFF4BD3B5}"/>
                  </a:ext>
                </a:extLst>
              </p14:cNvPr>
              <p14:cNvContentPartPr/>
              <p14:nvPr/>
            </p14:nvContentPartPr>
            <p14:xfrm>
              <a:off x="1037810" y="3464036"/>
              <a:ext cx="354960" cy="2188800"/>
            </p14:xfrm>
          </p:contentPart>
        </mc:Choice>
        <mc:Fallback xmlns="">
          <p:pic>
            <p:nvPicPr>
              <p:cNvPr id="513" name="Ink 512">
                <a:extLst>
                  <a:ext uri="{FF2B5EF4-FFF2-40B4-BE49-F238E27FC236}">
                    <a16:creationId xmlns:a16="http://schemas.microsoft.com/office/drawing/2014/main" id="{4D1216CB-0B10-16ED-C64B-88ECFF4BD3B5}"/>
                  </a:ext>
                </a:extLst>
              </p:cNvPr>
              <p:cNvPicPr/>
              <p:nvPr/>
            </p:nvPicPr>
            <p:blipFill>
              <a:blip r:embed="rId798"/>
              <a:stretch>
                <a:fillRect/>
              </a:stretch>
            </p:blipFill>
            <p:spPr>
              <a:xfrm>
                <a:off x="1020170" y="3446036"/>
                <a:ext cx="390600" cy="22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9">
            <p14:nvContentPartPr>
              <p14:cNvPr id="514" name="Ink 513">
                <a:extLst>
                  <a:ext uri="{FF2B5EF4-FFF2-40B4-BE49-F238E27FC236}">
                    <a16:creationId xmlns:a16="http://schemas.microsoft.com/office/drawing/2014/main" id="{D610FCCA-98BC-F0DC-EF1E-AD6533843DAA}"/>
                  </a:ext>
                </a:extLst>
              </p14:cNvPr>
              <p14:cNvContentPartPr/>
              <p14:nvPr/>
            </p14:nvContentPartPr>
            <p14:xfrm>
              <a:off x="4795130" y="2768876"/>
              <a:ext cx="332640" cy="657720"/>
            </p14:xfrm>
          </p:contentPart>
        </mc:Choice>
        <mc:Fallback xmlns="">
          <p:pic>
            <p:nvPicPr>
              <p:cNvPr id="514" name="Ink 513">
                <a:extLst>
                  <a:ext uri="{FF2B5EF4-FFF2-40B4-BE49-F238E27FC236}">
                    <a16:creationId xmlns:a16="http://schemas.microsoft.com/office/drawing/2014/main" id="{D610FCCA-98BC-F0DC-EF1E-AD6533843DAA}"/>
                  </a:ext>
                </a:extLst>
              </p:cNvPr>
              <p:cNvPicPr/>
              <p:nvPr/>
            </p:nvPicPr>
            <p:blipFill>
              <a:blip r:embed="rId800"/>
              <a:stretch>
                <a:fillRect/>
              </a:stretch>
            </p:blipFill>
            <p:spPr>
              <a:xfrm>
                <a:off x="4777490" y="2750876"/>
                <a:ext cx="3682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1">
            <p14:nvContentPartPr>
              <p14:cNvPr id="515" name="Ink 514">
                <a:extLst>
                  <a:ext uri="{FF2B5EF4-FFF2-40B4-BE49-F238E27FC236}">
                    <a16:creationId xmlns:a16="http://schemas.microsoft.com/office/drawing/2014/main" id="{612B5928-8F62-66FC-B221-7431AD9FB5D1}"/>
                  </a:ext>
                </a:extLst>
              </p14:cNvPr>
              <p14:cNvContentPartPr/>
              <p14:nvPr/>
            </p14:nvContentPartPr>
            <p14:xfrm>
              <a:off x="5024810" y="3639716"/>
              <a:ext cx="231840" cy="174960"/>
            </p14:xfrm>
          </p:contentPart>
        </mc:Choice>
        <mc:Fallback xmlns="">
          <p:pic>
            <p:nvPicPr>
              <p:cNvPr id="515" name="Ink 514">
                <a:extLst>
                  <a:ext uri="{FF2B5EF4-FFF2-40B4-BE49-F238E27FC236}">
                    <a16:creationId xmlns:a16="http://schemas.microsoft.com/office/drawing/2014/main" id="{612B5928-8F62-66FC-B221-7431AD9FB5D1}"/>
                  </a:ext>
                </a:extLst>
              </p:cNvPr>
              <p:cNvPicPr/>
              <p:nvPr/>
            </p:nvPicPr>
            <p:blipFill>
              <a:blip r:embed="rId802"/>
              <a:stretch>
                <a:fillRect/>
              </a:stretch>
            </p:blipFill>
            <p:spPr>
              <a:xfrm>
                <a:off x="5006810" y="3621716"/>
                <a:ext cx="26748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219E21CB-AEE8-0C44-6E6D-447A92578387}"/>
              </a:ext>
            </a:extLst>
          </p:cNvPr>
          <p:cNvGrpSpPr/>
          <p:nvPr/>
        </p:nvGrpSpPr>
        <p:grpSpPr>
          <a:xfrm>
            <a:off x="3528290" y="1397636"/>
            <a:ext cx="1341720" cy="369000"/>
            <a:chOff x="3528290" y="1397636"/>
            <a:chExt cx="134172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3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BBC08F26-EB5E-766F-4A75-D47A76FF843A}"/>
                    </a:ext>
                  </a:extLst>
                </p14:cNvPr>
                <p14:cNvContentPartPr/>
                <p14:nvPr/>
              </p14:nvContentPartPr>
              <p14:xfrm>
                <a:off x="3528290" y="1397636"/>
                <a:ext cx="182160" cy="3484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BBC08F26-EB5E-766F-4A75-D47A76FF843A}"/>
                    </a:ext>
                  </a:extLst>
                </p:cNvPr>
                <p:cNvPicPr/>
                <p:nvPr/>
              </p:nvPicPr>
              <p:blipFill>
                <a:blip r:embed="rId804"/>
                <a:stretch>
                  <a:fillRect/>
                </a:stretch>
              </p:blipFill>
              <p:spPr>
                <a:xfrm>
                  <a:off x="3510290" y="1379636"/>
                  <a:ext cx="21780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5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593DD28B-0758-C5DF-2FCA-E38FDD61621C}"/>
                    </a:ext>
                  </a:extLst>
                </p14:cNvPr>
                <p14:cNvContentPartPr/>
                <p14:nvPr/>
              </p14:nvContentPartPr>
              <p14:xfrm>
                <a:off x="3723410" y="1550276"/>
                <a:ext cx="213840" cy="21636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593DD28B-0758-C5DF-2FCA-E38FDD61621C}"/>
                    </a:ext>
                  </a:extLst>
                </p:cNvPr>
                <p:cNvPicPr/>
                <p:nvPr/>
              </p:nvPicPr>
              <p:blipFill>
                <a:blip r:embed="rId806"/>
                <a:stretch>
                  <a:fillRect/>
                </a:stretch>
              </p:blipFill>
              <p:spPr>
                <a:xfrm>
                  <a:off x="3705410" y="1532636"/>
                  <a:ext cx="2494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7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90A381D8-757B-4307-7F61-FB5B75C9EAE4}"/>
                    </a:ext>
                  </a:extLst>
                </p14:cNvPr>
                <p14:cNvContentPartPr/>
                <p14:nvPr/>
              </p14:nvContentPartPr>
              <p14:xfrm>
                <a:off x="4018970" y="1448036"/>
                <a:ext cx="39240" cy="29808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90A381D8-757B-4307-7F61-FB5B75C9EAE4}"/>
                    </a:ext>
                  </a:extLst>
                </p:cNvPr>
                <p:cNvPicPr/>
                <p:nvPr/>
              </p:nvPicPr>
              <p:blipFill>
                <a:blip r:embed="rId808"/>
                <a:stretch>
                  <a:fillRect/>
                </a:stretch>
              </p:blipFill>
              <p:spPr>
                <a:xfrm>
                  <a:off x="4001330" y="1430036"/>
                  <a:ext cx="74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9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F08A04A3-C18C-C681-BBE3-143590AD58BD}"/>
                    </a:ext>
                  </a:extLst>
                </p14:cNvPr>
                <p14:cNvContentPartPr/>
                <p14:nvPr/>
              </p14:nvContentPartPr>
              <p14:xfrm>
                <a:off x="4114370" y="1561436"/>
                <a:ext cx="254520" cy="1980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F08A04A3-C18C-C681-BBE3-143590AD58BD}"/>
                    </a:ext>
                  </a:extLst>
                </p:cNvPr>
                <p:cNvPicPr/>
                <p:nvPr/>
              </p:nvPicPr>
              <p:blipFill>
                <a:blip r:embed="rId810"/>
                <a:stretch>
                  <a:fillRect/>
                </a:stretch>
              </p:blipFill>
              <p:spPr>
                <a:xfrm>
                  <a:off x="4096370" y="1543436"/>
                  <a:ext cx="2901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1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571468B2-882E-75B0-C747-9AC5133AF5EC}"/>
                    </a:ext>
                  </a:extLst>
                </p14:cNvPr>
                <p14:cNvContentPartPr/>
                <p14:nvPr/>
              </p14:nvContentPartPr>
              <p14:xfrm>
                <a:off x="4461050" y="1500956"/>
                <a:ext cx="408960" cy="1998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571468B2-882E-75B0-C747-9AC5133AF5EC}"/>
                    </a:ext>
                  </a:extLst>
                </p:cNvPr>
                <p:cNvPicPr/>
                <p:nvPr/>
              </p:nvPicPr>
              <p:blipFill>
                <a:blip r:embed="rId812"/>
                <a:stretch>
                  <a:fillRect/>
                </a:stretch>
              </p:blipFill>
              <p:spPr>
                <a:xfrm>
                  <a:off x="4443410" y="1482956"/>
                  <a:ext cx="44460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21BB861B-F8E3-EEB0-8640-3883EE37DD94}"/>
              </a:ext>
            </a:extLst>
          </p:cNvPr>
          <p:cNvGrpSpPr/>
          <p:nvPr/>
        </p:nvGrpSpPr>
        <p:grpSpPr>
          <a:xfrm>
            <a:off x="3545570" y="1887236"/>
            <a:ext cx="2037960" cy="1248120"/>
            <a:chOff x="3545570" y="1887236"/>
            <a:chExt cx="2037960" cy="124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3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CC5702B8-0F77-AEA8-D3E5-4EC1D03C5482}"/>
                    </a:ext>
                  </a:extLst>
                </p14:cNvPr>
                <p14:cNvContentPartPr/>
                <p14:nvPr/>
              </p14:nvContentPartPr>
              <p14:xfrm>
                <a:off x="3756530" y="2622716"/>
                <a:ext cx="586800" cy="2286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CC5702B8-0F77-AEA8-D3E5-4EC1D03C5482}"/>
                    </a:ext>
                  </a:extLst>
                </p:cNvPr>
                <p:cNvPicPr/>
                <p:nvPr/>
              </p:nvPicPr>
              <p:blipFill>
                <a:blip r:embed="rId814"/>
                <a:stretch>
                  <a:fillRect/>
                </a:stretch>
              </p:blipFill>
              <p:spPr>
                <a:xfrm>
                  <a:off x="3738530" y="2605076"/>
                  <a:ext cx="6224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5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46B805C-FAE6-FD6D-493D-1B93DE59E77F}"/>
                    </a:ext>
                  </a:extLst>
                </p14:cNvPr>
                <p14:cNvContentPartPr/>
                <p14:nvPr/>
              </p14:nvContentPartPr>
              <p14:xfrm>
                <a:off x="3754730" y="2870036"/>
                <a:ext cx="790560" cy="22104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46B805C-FAE6-FD6D-493D-1B93DE59E77F}"/>
                    </a:ext>
                  </a:extLst>
                </p:cNvPr>
                <p:cNvPicPr/>
                <p:nvPr/>
              </p:nvPicPr>
              <p:blipFill>
                <a:blip r:embed="rId816"/>
                <a:stretch>
                  <a:fillRect/>
                </a:stretch>
              </p:blipFill>
              <p:spPr>
                <a:xfrm>
                  <a:off x="3737090" y="2852036"/>
                  <a:ext cx="82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7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ADF7FC2B-BC5C-1690-6495-A314D10FF70A}"/>
                    </a:ext>
                  </a:extLst>
                </p14:cNvPr>
                <p14:cNvContentPartPr/>
                <p14:nvPr/>
              </p14:nvContentPartPr>
              <p14:xfrm>
                <a:off x="3545570" y="1964276"/>
                <a:ext cx="52920" cy="46548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ADF7FC2B-BC5C-1690-6495-A314D10FF70A}"/>
                    </a:ext>
                  </a:extLst>
                </p:cNvPr>
                <p:cNvPicPr/>
                <p:nvPr/>
              </p:nvPicPr>
              <p:blipFill>
                <a:blip r:embed="rId818"/>
                <a:stretch>
                  <a:fillRect/>
                </a:stretch>
              </p:blipFill>
              <p:spPr>
                <a:xfrm>
                  <a:off x="3527930" y="1946636"/>
                  <a:ext cx="8856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9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F22949DD-4FA6-9D58-75FC-E79B027A64FF}"/>
                    </a:ext>
                  </a:extLst>
                </p14:cNvPr>
                <p14:cNvContentPartPr/>
                <p14:nvPr/>
              </p14:nvContentPartPr>
              <p14:xfrm>
                <a:off x="3738890" y="2159756"/>
                <a:ext cx="109080" cy="13788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F22949DD-4FA6-9D58-75FC-E79B027A64FF}"/>
                    </a:ext>
                  </a:extLst>
                </p:cNvPr>
                <p:cNvPicPr/>
                <p:nvPr/>
              </p:nvPicPr>
              <p:blipFill>
                <a:blip r:embed="rId820"/>
                <a:stretch>
                  <a:fillRect/>
                </a:stretch>
              </p:blipFill>
              <p:spPr>
                <a:xfrm>
                  <a:off x="3720890" y="2141756"/>
                  <a:ext cx="1447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1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B587648-96B6-DCFF-C355-768E0C018266}"/>
                    </a:ext>
                  </a:extLst>
                </p14:cNvPr>
                <p14:cNvContentPartPr/>
                <p14:nvPr/>
              </p14:nvContentPartPr>
              <p14:xfrm>
                <a:off x="3952010" y="2127716"/>
                <a:ext cx="115200" cy="31140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B587648-96B6-DCFF-C355-768E0C018266}"/>
                    </a:ext>
                  </a:extLst>
                </p:cNvPr>
                <p:cNvPicPr/>
                <p:nvPr/>
              </p:nvPicPr>
              <p:blipFill>
                <a:blip r:embed="rId822"/>
                <a:stretch>
                  <a:fillRect/>
                </a:stretch>
              </p:blipFill>
              <p:spPr>
                <a:xfrm>
                  <a:off x="3934010" y="2110076"/>
                  <a:ext cx="1508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3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D84199D1-D665-1502-0869-37941547640E}"/>
                    </a:ext>
                  </a:extLst>
                </p14:cNvPr>
                <p14:cNvContentPartPr/>
                <p14:nvPr/>
              </p14:nvContentPartPr>
              <p14:xfrm>
                <a:off x="4276370" y="2170916"/>
                <a:ext cx="23040" cy="12600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D84199D1-D665-1502-0869-37941547640E}"/>
                    </a:ext>
                  </a:extLst>
                </p:cNvPr>
                <p:cNvPicPr/>
                <p:nvPr/>
              </p:nvPicPr>
              <p:blipFill>
                <a:blip r:embed="rId824"/>
                <a:stretch>
                  <a:fillRect/>
                </a:stretch>
              </p:blipFill>
              <p:spPr>
                <a:xfrm>
                  <a:off x="4258730" y="2152916"/>
                  <a:ext cx="586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5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48BBAFE2-77B9-885A-025C-9F6243E1D503}"/>
                    </a:ext>
                  </a:extLst>
                </p14:cNvPr>
                <p14:cNvContentPartPr/>
                <p14:nvPr/>
              </p14:nvContentPartPr>
              <p14:xfrm>
                <a:off x="4354850" y="2079116"/>
                <a:ext cx="330840" cy="2185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48BBAFE2-77B9-885A-025C-9F6243E1D503}"/>
                    </a:ext>
                  </a:extLst>
                </p:cNvPr>
                <p:cNvPicPr/>
                <p:nvPr/>
              </p:nvPicPr>
              <p:blipFill>
                <a:blip r:embed="rId826"/>
                <a:stretch>
                  <a:fillRect/>
                </a:stretch>
              </p:blipFill>
              <p:spPr>
                <a:xfrm>
                  <a:off x="4337210" y="2061116"/>
                  <a:ext cx="3664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7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10D165A9-D331-F2B1-A433-85FCEBCEED95}"/>
                    </a:ext>
                  </a:extLst>
                </p14:cNvPr>
                <p14:cNvContentPartPr/>
                <p14:nvPr/>
              </p14:nvContentPartPr>
              <p14:xfrm>
                <a:off x="4143530" y="1928636"/>
                <a:ext cx="157680" cy="2160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10D165A9-D331-F2B1-A433-85FCEBCEED95}"/>
                    </a:ext>
                  </a:extLst>
                </p:cNvPr>
                <p:cNvPicPr/>
                <p:nvPr/>
              </p:nvPicPr>
              <p:blipFill>
                <a:blip r:embed="rId828"/>
                <a:stretch>
                  <a:fillRect/>
                </a:stretch>
              </p:blipFill>
              <p:spPr>
                <a:xfrm>
                  <a:off x="4125890" y="1910996"/>
                  <a:ext cx="1933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9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13EA3D91-1B25-5B65-B474-1384327319BC}"/>
                    </a:ext>
                  </a:extLst>
                </p14:cNvPr>
                <p14:cNvContentPartPr/>
                <p14:nvPr/>
              </p14:nvContentPartPr>
              <p14:xfrm>
                <a:off x="4101410" y="2032676"/>
                <a:ext cx="212400" cy="1476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13EA3D91-1B25-5B65-B474-1384327319BC}"/>
                    </a:ext>
                  </a:extLst>
                </p:cNvPr>
                <p:cNvPicPr/>
                <p:nvPr/>
              </p:nvPicPr>
              <p:blipFill>
                <a:blip r:embed="rId830"/>
                <a:stretch>
                  <a:fillRect/>
                </a:stretch>
              </p:blipFill>
              <p:spPr>
                <a:xfrm>
                  <a:off x="4083410" y="2014676"/>
                  <a:ext cx="248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1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E0C8D842-444C-BD21-1F5D-1A1E8110FB20}"/>
                    </a:ext>
                  </a:extLst>
                </p14:cNvPr>
                <p14:cNvContentPartPr/>
                <p14:nvPr/>
              </p14:nvContentPartPr>
              <p14:xfrm>
                <a:off x="4799090" y="1895156"/>
                <a:ext cx="162360" cy="27540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E0C8D842-444C-BD21-1F5D-1A1E8110FB20}"/>
                    </a:ext>
                  </a:extLst>
                </p:cNvPr>
                <p:cNvPicPr/>
                <p:nvPr/>
              </p:nvPicPr>
              <p:blipFill>
                <a:blip r:embed="rId832"/>
                <a:stretch>
                  <a:fillRect/>
                </a:stretch>
              </p:blipFill>
              <p:spPr>
                <a:xfrm>
                  <a:off x="4781450" y="1877156"/>
                  <a:ext cx="1980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3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FC3225-0FAF-D737-FEDF-12216E74BE81}"/>
                    </a:ext>
                  </a:extLst>
                </p14:cNvPr>
                <p14:cNvContentPartPr/>
                <p14:nvPr/>
              </p14:nvContentPartPr>
              <p14:xfrm>
                <a:off x="5057210" y="1984436"/>
                <a:ext cx="241560" cy="12132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FC3225-0FAF-D737-FEDF-12216E74BE81}"/>
                    </a:ext>
                  </a:extLst>
                </p:cNvPr>
                <p:cNvPicPr/>
                <p:nvPr/>
              </p:nvPicPr>
              <p:blipFill>
                <a:blip r:embed="rId834"/>
                <a:stretch>
                  <a:fillRect/>
                </a:stretch>
              </p:blipFill>
              <p:spPr>
                <a:xfrm>
                  <a:off x="5039570" y="1966436"/>
                  <a:ext cx="2772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5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E6AA439E-994C-C218-AFDC-D5B1DCE71F83}"/>
                    </a:ext>
                  </a:extLst>
                </p14:cNvPr>
                <p14:cNvContentPartPr/>
                <p14:nvPr/>
              </p14:nvContentPartPr>
              <p14:xfrm>
                <a:off x="5367530" y="1887236"/>
                <a:ext cx="216000" cy="1728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E6AA439E-994C-C218-AFDC-D5B1DCE71F83}"/>
                    </a:ext>
                  </a:extLst>
                </p:cNvPr>
                <p:cNvPicPr/>
                <p:nvPr/>
              </p:nvPicPr>
              <p:blipFill>
                <a:blip r:embed="rId836"/>
                <a:stretch>
                  <a:fillRect/>
                </a:stretch>
              </p:blipFill>
              <p:spPr>
                <a:xfrm>
                  <a:off x="5349530" y="1869236"/>
                  <a:ext cx="2516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6EE5C9A3-A250-6090-1915-AE13E37BBA4C}"/>
                    </a:ext>
                  </a:extLst>
                </p14:cNvPr>
                <p14:cNvContentPartPr/>
                <p14:nvPr/>
              </p14:nvContentPartPr>
              <p14:xfrm>
                <a:off x="3965330" y="2515796"/>
                <a:ext cx="197280" cy="352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6EE5C9A3-A250-6090-1915-AE13E37BBA4C}"/>
                    </a:ext>
                  </a:extLst>
                </p:cNvPr>
                <p:cNvPicPr/>
                <p:nvPr/>
              </p:nvPicPr>
              <p:blipFill>
                <a:blip r:embed="rId838"/>
                <a:stretch>
                  <a:fillRect/>
                </a:stretch>
              </p:blipFill>
              <p:spPr>
                <a:xfrm>
                  <a:off x="3947330" y="2498156"/>
                  <a:ext cx="2329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9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7F12F30B-C025-1759-B33A-0F2A0C0DB8BB}"/>
                    </a:ext>
                  </a:extLst>
                </p14:cNvPr>
                <p14:cNvContentPartPr/>
                <p14:nvPr/>
              </p14:nvContentPartPr>
              <p14:xfrm>
                <a:off x="3906290" y="2623436"/>
                <a:ext cx="177120" cy="3780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7F12F30B-C025-1759-B33A-0F2A0C0DB8BB}"/>
                    </a:ext>
                  </a:extLst>
                </p:cNvPr>
                <p:cNvPicPr/>
                <p:nvPr/>
              </p:nvPicPr>
              <p:blipFill>
                <a:blip r:embed="rId840"/>
                <a:stretch>
                  <a:fillRect/>
                </a:stretch>
              </p:blipFill>
              <p:spPr>
                <a:xfrm>
                  <a:off x="3888290" y="2605436"/>
                  <a:ext cx="212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1D508BFE-9E16-DA89-F66E-B72D64B51748}"/>
                    </a:ext>
                  </a:extLst>
                </p14:cNvPr>
                <p14:cNvContentPartPr/>
                <p14:nvPr/>
              </p14:nvContentPartPr>
              <p14:xfrm>
                <a:off x="3916010" y="2716316"/>
                <a:ext cx="150480" cy="270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1D508BFE-9E16-DA89-F66E-B72D64B51748}"/>
                    </a:ext>
                  </a:extLst>
                </p:cNvPr>
                <p:cNvPicPr/>
                <p:nvPr/>
              </p:nvPicPr>
              <p:blipFill>
                <a:blip r:embed="rId842"/>
                <a:stretch>
                  <a:fillRect/>
                </a:stretch>
              </p:blipFill>
              <p:spPr>
                <a:xfrm>
                  <a:off x="3898010" y="2698676"/>
                  <a:ext cx="18612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3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8C9F04A1-3184-4172-BA62-EF96725E42A5}"/>
                    </a:ext>
                  </a:extLst>
                </p14:cNvPr>
                <p14:cNvContentPartPr/>
                <p14:nvPr/>
              </p14:nvContentPartPr>
              <p14:xfrm>
                <a:off x="3913850" y="2822156"/>
                <a:ext cx="188640" cy="2232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8C9F04A1-3184-4172-BA62-EF96725E42A5}"/>
                    </a:ext>
                  </a:extLst>
                </p:cNvPr>
                <p:cNvPicPr/>
                <p:nvPr/>
              </p:nvPicPr>
              <p:blipFill>
                <a:blip r:embed="rId844"/>
                <a:stretch>
                  <a:fillRect/>
                </a:stretch>
              </p:blipFill>
              <p:spPr>
                <a:xfrm>
                  <a:off x="3895850" y="2804156"/>
                  <a:ext cx="224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5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93211775-9A22-44E8-0FB8-171AE1BCC98E}"/>
                    </a:ext>
                  </a:extLst>
                </p14:cNvPr>
                <p14:cNvContentPartPr/>
                <p14:nvPr/>
              </p14:nvContentPartPr>
              <p14:xfrm>
                <a:off x="3929330" y="2903876"/>
                <a:ext cx="203760" cy="1332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93211775-9A22-44E8-0FB8-171AE1BCC98E}"/>
                    </a:ext>
                  </a:extLst>
                </p:cNvPr>
                <p:cNvPicPr/>
                <p:nvPr/>
              </p:nvPicPr>
              <p:blipFill>
                <a:blip r:embed="rId846"/>
                <a:stretch>
                  <a:fillRect/>
                </a:stretch>
              </p:blipFill>
              <p:spPr>
                <a:xfrm>
                  <a:off x="3911690" y="2885876"/>
                  <a:ext cx="23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7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F0091FD7-2189-FD2F-DD7E-6906F9884623}"/>
                    </a:ext>
                  </a:extLst>
                </p14:cNvPr>
                <p14:cNvContentPartPr/>
                <p14:nvPr/>
              </p14:nvContentPartPr>
              <p14:xfrm>
                <a:off x="3987290" y="3116996"/>
                <a:ext cx="111960" cy="1836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F0091FD7-2189-FD2F-DD7E-6906F9884623}"/>
                    </a:ext>
                  </a:extLst>
                </p:cNvPr>
                <p:cNvPicPr/>
                <p:nvPr/>
              </p:nvPicPr>
              <p:blipFill>
                <a:blip r:embed="rId848"/>
                <a:stretch>
                  <a:fillRect/>
                </a:stretch>
              </p:blipFill>
              <p:spPr>
                <a:xfrm>
                  <a:off x="3969650" y="3099356"/>
                  <a:ext cx="14760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74265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59A4BD4E-D100-264B-9D20-5AB50AE5EAD2}"/>
              </a:ext>
            </a:extLst>
          </p:cNvPr>
          <p:cNvGrpSpPr/>
          <p:nvPr/>
        </p:nvGrpSpPr>
        <p:grpSpPr>
          <a:xfrm>
            <a:off x="9530570" y="1810556"/>
            <a:ext cx="445680" cy="218160"/>
            <a:chOff x="9530570" y="1810556"/>
            <a:chExt cx="4456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F9B0095-A348-9D8F-35C8-4D5AD7057879}"/>
                    </a:ext>
                  </a:extLst>
                </p14:cNvPr>
                <p14:cNvContentPartPr/>
                <p14:nvPr/>
              </p14:nvContentPartPr>
              <p14:xfrm>
                <a:off x="9530570" y="1810556"/>
                <a:ext cx="168480" cy="146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F9B0095-A348-9D8F-35C8-4D5AD705787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512570" y="1792916"/>
                  <a:ext cx="204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80D2720-D65C-9BFC-645F-A8D048BE6B40}"/>
                    </a:ext>
                  </a:extLst>
                </p14:cNvPr>
                <p14:cNvContentPartPr/>
                <p14:nvPr/>
              </p14:nvContentPartPr>
              <p14:xfrm>
                <a:off x="9797330" y="1868156"/>
                <a:ext cx="178920" cy="160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80D2720-D65C-9BFC-645F-A8D048BE6B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779330" y="1850516"/>
                  <a:ext cx="21456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AA6A6DF-F450-F505-B69B-E8077A32B843}"/>
              </a:ext>
            </a:extLst>
          </p:cNvPr>
          <p:cNvGrpSpPr/>
          <p:nvPr/>
        </p:nvGrpSpPr>
        <p:grpSpPr>
          <a:xfrm>
            <a:off x="10542530" y="1405196"/>
            <a:ext cx="1454760" cy="523800"/>
            <a:chOff x="10542530" y="1405196"/>
            <a:chExt cx="1454760" cy="5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DEF11EB-D7FA-DD32-8889-B4FCB40F8371}"/>
                    </a:ext>
                  </a:extLst>
                </p14:cNvPr>
                <p14:cNvContentPartPr/>
                <p14:nvPr/>
              </p14:nvContentPartPr>
              <p14:xfrm>
                <a:off x="10542530" y="1405196"/>
                <a:ext cx="248760" cy="203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DEF11EB-D7FA-DD32-8889-B4FCB40F837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524530" y="1387196"/>
                  <a:ext cx="2844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CB6145A-257D-3284-70CE-B92E7331AFFB}"/>
                    </a:ext>
                  </a:extLst>
                </p14:cNvPr>
                <p14:cNvContentPartPr/>
                <p14:nvPr/>
              </p14:nvContentPartPr>
              <p14:xfrm>
                <a:off x="10784090" y="1484396"/>
                <a:ext cx="147960" cy="226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CB6145A-257D-3284-70CE-B92E7331AFF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766090" y="1466756"/>
                  <a:ext cx="1836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5707811-DC5D-F0B9-7928-34CFAA6CC925}"/>
                    </a:ext>
                  </a:extLst>
                </p14:cNvPr>
                <p14:cNvContentPartPr/>
                <p14:nvPr/>
              </p14:nvContentPartPr>
              <p14:xfrm>
                <a:off x="10745930" y="1571516"/>
                <a:ext cx="455400" cy="3574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5707811-DC5D-F0B9-7928-34CFAA6CC92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8290" y="1553876"/>
                  <a:ext cx="4910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4145DBD-3436-F804-C812-1179F93D97B9}"/>
                    </a:ext>
                  </a:extLst>
                </p14:cNvPr>
                <p14:cNvContentPartPr/>
                <p14:nvPr/>
              </p14:nvContentPartPr>
              <p14:xfrm>
                <a:off x="11199530" y="1594556"/>
                <a:ext cx="120240" cy="123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4145DBD-3436-F804-C812-1179F93D97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81890" y="1576916"/>
                  <a:ext cx="1558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490F214-C794-FD57-AEEB-D516267A2747}"/>
                    </a:ext>
                  </a:extLst>
                </p14:cNvPr>
                <p14:cNvContentPartPr/>
                <p14:nvPr/>
              </p14:nvContentPartPr>
              <p14:xfrm>
                <a:off x="11397530" y="1540916"/>
                <a:ext cx="326520" cy="2808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490F214-C794-FD57-AEEB-D516267A274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379530" y="1523276"/>
                  <a:ext cx="362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048D335-453F-486A-3F11-12021061E007}"/>
                    </a:ext>
                  </a:extLst>
                </p14:cNvPr>
                <p14:cNvContentPartPr/>
                <p14:nvPr/>
              </p14:nvContentPartPr>
              <p14:xfrm>
                <a:off x="11651330" y="1606076"/>
                <a:ext cx="345960" cy="3229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048D335-453F-486A-3F11-12021061E00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633330" y="1588076"/>
                  <a:ext cx="38160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31D0DBF-7739-93B1-DCD9-B4F6EEA77ED3}"/>
              </a:ext>
            </a:extLst>
          </p:cNvPr>
          <p:cNvGrpSpPr/>
          <p:nvPr/>
        </p:nvGrpSpPr>
        <p:grpSpPr>
          <a:xfrm>
            <a:off x="10407890" y="2198636"/>
            <a:ext cx="1306080" cy="525240"/>
            <a:chOff x="10407890" y="2198636"/>
            <a:chExt cx="1306080" cy="52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374DC30-F1B4-3090-90BA-0E49D2AB6DB9}"/>
                    </a:ext>
                  </a:extLst>
                </p14:cNvPr>
                <p14:cNvContentPartPr/>
                <p14:nvPr/>
              </p14:nvContentPartPr>
              <p14:xfrm>
                <a:off x="10407890" y="2246876"/>
                <a:ext cx="150480" cy="1353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374DC30-F1B4-3090-90BA-0E49D2AB6D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389890" y="2229236"/>
                  <a:ext cx="1861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78EA73B-B69A-053E-7B43-BCA1285BB478}"/>
                    </a:ext>
                  </a:extLst>
                </p14:cNvPr>
                <p14:cNvContentPartPr/>
                <p14:nvPr/>
              </p14:nvContentPartPr>
              <p14:xfrm>
                <a:off x="10608050" y="2293676"/>
                <a:ext cx="127080" cy="99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78EA73B-B69A-053E-7B43-BCA1285BB4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590050" y="2276036"/>
                  <a:ext cx="1627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33CF7C8-023A-C970-AD1C-FBE908104C5A}"/>
                    </a:ext>
                  </a:extLst>
                </p14:cNvPr>
                <p14:cNvContentPartPr/>
                <p14:nvPr/>
              </p14:nvContentPartPr>
              <p14:xfrm>
                <a:off x="10762850" y="2198636"/>
                <a:ext cx="243000" cy="525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33CF7C8-023A-C970-AD1C-FBE908104C5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744850" y="2180996"/>
                  <a:ext cx="278640" cy="56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5B67BC6-BA3F-958F-B4B1-0CCE5F925485}"/>
                    </a:ext>
                  </a:extLst>
                </p14:cNvPr>
                <p14:cNvContentPartPr/>
                <p14:nvPr/>
              </p14:nvContentPartPr>
              <p14:xfrm>
                <a:off x="10965170" y="2425436"/>
                <a:ext cx="122040" cy="95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5B67BC6-BA3F-958F-B4B1-0CCE5F92548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947170" y="2407436"/>
                  <a:ext cx="1576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58C4B28-4B6A-33AB-E6F7-D32BFED6A99A}"/>
                    </a:ext>
                  </a:extLst>
                </p14:cNvPr>
                <p14:cNvContentPartPr/>
                <p14:nvPr/>
              </p14:nvContentPartPr>
              <p14:xfrm>
                <a:off x="11154890" y="2334716"/>
                <a:ext cx="285120" cy="366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58C4B28-4B6A-33AB-E6F7-D32BFED6A99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136890" y="2316716"/>
                  <a:ext cx="3207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8742F36-BEF4-31A6-63E7-3B4C16E9A9A3}"/>
                    </a:ext>
                  </a:extLst>
                </p14:cNvPr>
                <p14:cNvContentPartPr/>
                <p14:nvPr/>
              </p14:nvContentPartPr>
              <p14:xfrm>
                <a:off x="11409050" y="2490956"/>
                <a:ext cx="304920" cy="119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8742F36-BEF4-31A6-63E7-3B4C16E9A9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91410" y="2473316"/>
                  <a:ext cx="34056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371B77E-0E5F-EFFD-8EA9-65CC4D502B9F}"/>
              </a:ext>
            </a:extLst>
          </p:cNvPr>
          <p:cNvGrpSpPr/>
          <p:nvPr/>
        </p:nvGrpSpPr>
        <p:grpSpPr>
          <a:xfrm>
            <a:off x="717770" y="544076"/>
            <a:ext cx="8516520" cy="3556080"/>
            <a:chOff x="717770" y="544076"/>
            <a:chExt cx="8516520" cy="355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AE561D8-6FF9-C2FE-5A3A-2008D8AC3826}"/>
                    </a:ext>
                  </a:extLst>
                </p14:cNvPr>
                <p14:cNvContentPartPr/>
                <p14:nvPr/>
              </p14:nvContentPartPr>
              <p14:xfrm>
                <a:off x="717770" y="852596"/>
                <a:ext cx="101160" cy="81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AE561D8-6FF9-C2FE-5A3A-2008D8AC382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0130" y="834596"/>
                  <a:ext cx="1368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2291AF3E-1C50-663B-9DE5-473786049214}"/>
                    </a:ext>
                  </a:extLst>
                </p14:cNvPr>
                <p14:cNvContentPartPr/>
                <p14:nvPr/>
              </p14:nvContentPartPr>
              <p14:xfrm>
                <a:off x="1147250" y="843956"/>
                <a:ext cx="28440" cy="3308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2291AF3E-1C50-663B-9DE5-47378604921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29610" y="826316"/>
                  <a:ext cx="6408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8BDB43A-9C27-25E5-28BF-8CF7469497AF}"/>
                    </a:ext>
                  </a:extLst>
                </p14:cNvPr>
                <p14:cNvContentPartPr/>
                <p14:nvPr/>
              </p14:nvContentPartPr>
              <p14:xfrm>
                <a:off x="1082450" y="852596"/>
                <a:ext cx="216000" cy="370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8BDB43A-9C27-25E5-28BF-8CF7469497A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64450" y="834596"/>
                  <a:ext cx="25164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EB31F4A-FAD3-5DF8-2809-B6959EE64342}"/>
                    </a:ext>
                  </a:extLst>
                </p14:cNvPr>
                <p14:cNvContentPartPr/>
                <p14:nvPr/>
              </p14:nvContentPartPr>
              <p14:xfrm>
                <a:off x="1395650" y="972476"/>
                <a:ext cx="80640" cy="214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EB31F4A-FAD3-5DF8-2809-B6959EE6434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378010" y="954476"/>
                  <a:ext cx="1162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8DB5F1B-AE5A-94DF-9BED-7BF0A6AAB3D2}"/>
                    </a:ext>
                  </a:extLst>
                </p14:cNvPr>
                <p14:cNvContentPartPr/>
                <p14:nvPr/>
              </p14:nvContentPartPr>
              <p14:xfrm>
                <a:off x="1559810" y="1004516"/>
                <a:ext cx="133920" cy="133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8DB5F1B-AE5A-94DF-9BED-7BF0A6AAB3D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41810" y="986876"/>
                  <a:ext cx="169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82D626E-C8AD-54B9-62AF-7E21FB2F096D}"/>
                    </a:ext>
                  </a:extLst>
                </p14:cNvPr>
                <p14:cNvContentPartPr/>
                <p14:nvPr/>
              </p14:nvContentPartPr>
              <p14:xfrm>
                <a:off x="1726850" y="924956"/>
                <a:ext cx="241200" cy="18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82D626E-C8AD-54B9-62AF-7E21FB2F09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8850" y="907316"/>
                  <a:ext cx="2768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3F172F-54B5-2AED-7678-F05E4E6138B3}"/>
                    </a:ext>
                  </a:extLst>
                </p14:cNvPr>
                <p14:cNvContentPartPr/>
                <p14:nvPr/>
              </p14:nvContentPartPr>
              <p14:xfrm>
                <a:off x="2400050" y="864476"/>
                <a:ext cx="91800" cy="296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3F172F-54B5-2AED-7678-F05E4E6138B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82050" y="846476"/>
                  <a:ext cx="127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243A80-AF6C-E385-C76B-DFA4CE0561D4}"/>
                    </a:ext>
                  </a:extLst>
                </p14:cNvPr>
                <p14:cNvContentPartPr/>
                <p14:nvPr/>
              </p14:nvContentPartPr>
              <p14:xfrm>
                <a:off x="2299970" y="856556"/>
                <a:ext cx="710640" cy="2811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243A80-AF6C-E385-C76B-DFA4CE0561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82330" y="838916"/>
                  <a:ext cx="74628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7F25FAA-C963-477D-2929-4FF4EB349FB4}"/>
                    </a:ext>
                  </a:extLst>
                </p14:cNvPr>
                <p14:cNvContentPartPr/>
                <p14:nvPr/>
              </p14:nvContentPartPr>
              <p14:xfrm>
                <a:off x="3478250" y="1014236"/>
                <a:ext cx="63360" cy="412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7F25FAA-C963-477D-2929-4FF4EB349FB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60610" y="996596"/>
                  <a:ext cx="9900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A1CFC4-5B09-1619-7F8C-F5C5BFB62603}"/>
                    </a:ext>
                  </a:extLst>
                </p14:cNvPr>
                <p14:cNvContentPartPr/>
                <p14:nvPr/>
              </p14:nvContentPartPr>
              <p14:xfrm>
                <a:off x="3458810" y="1028276"/>
                <a:ext cx="129240" cy="170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A1CFC4-5B09-1619-7F8C-F5C5BFB6260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440810" y="1010636"/>
                  <a:ext cx="1648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B3D21C-2054-0EB7-CC47-BB23D28BCAA1}"/>
                    </a:ext>
                  </a:extLst>
                </p14:cNvPr>
                <p14:cNvContentPartPr/>
                <p14:nvPr/>
              </p14:nvContentPartPr>
              <p14:xfrm>
                <a:off x="3658970" y="911996"/>
                <a:ext cx="501840" cy="266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B3D21C-2054-0EB7-CC47-BB23D28BCA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40970" y="893996"/>
                  <a:ext cx="53748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D9B15E1-93B0-E0F5-C8F9-28DA7442EC54}"/>
                    </a:ext>
                  </a:extLst>
                </p14:cNvPr>
                <p14:cNvContentPartPr/>
                <p14:nvPr/>
              </p14:nvContentPartPr>
              <p14:xfrm>
                <a:off x="4268450" y="901916"/>
                <a:ext cx="336600" cy="28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D9B15E1-93B0-E0F5-C8F9-28DA7442EC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50450" y="884276"/>
                  <a:ext cx="37224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C21857C-90EF-9A2A-9219-2007D06C9720}"/>
                    </a:ext>
                  </a:extLst>
                </p14:cNvPr>
                <p14:cNvContentPartPr/>
                <p14:nvPr/>
              </p14:nvContentPartPr>
              <p14:xfrm>
                <a:off x="4656170" y="1035476"/>
                <a:ext cx="390240" cy="180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C21857C-90EF-9A2A-9219-2007D06C97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638530" y="1017476"/>
                  <a:ext cx="4258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9986852-005B-C6A5-3986-06E16723B3AE}"/>
                    </a:ext>
                  </a:extLst>
                </p14:cNvPr>
                <p14:cNvContentPartPr/>
                <p14:nvPr/>
              </p14:nvContentPartPr>
              <p14:xfrm>
                <a:off x="6208130" y="753236"/>
                <a:ext cx="347400" cy="250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9986852-005B-C6A5-3986-06E16723B3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190490" y="735236"/>
                  <a:ext cx="3830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36C563-5E63-E12C-ED73-DEDF77C46EA9}"/>
                    </a:ext>
                  </a:extLst>
                </p14:cNvPr>
                <p14:cNvContentPartPr/>
                <p14:nvPr/>
              </p14:nvContentPartPr>
              <p14:xfrm>
                <a:off x="6188690" y="1091636"/>
                <a:ext cx="92160" cy="2228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36C563-5E63-E12C-ED73-DEDF77C46EA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171050" y="1073996"/>
                  <a:ext cx="1278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6C2EDD6-A734-EA5C-4C08-218939D7D92E}"/>
                    </a:ext>
                  </a:extLst>
                </p14:cNvPr>
                <p14:cNvContentPartPr/>
                <p14:nvPr/>
              </p14:nvContentPartPr>
              <p14:xfrm>
                <a:off x="6072410" y="1285676"/>
                <a:ext cx="230400" cy="32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6C2EDD6-A734-EA5C-4C08-218939D7D92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54770" y="1268036"/>
                  <a:ext cx="26604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8FCF909-5AF0-8AB3-05E8-813F2B103382}"/>
                    </a:ext>
                  </a:extLst>
                </p14:cNvPr>
                <p14:cNvContentPartPr/>
                <p14:nvPr/>
              </p14:nvContentPartPr>
              <p14:xfrm>
                <a:off x="6367610" y="973916"/>
                <a:ext cx="361800" cy="640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8FCF909-5AF0-8AB3-05E8-813F2B1033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49970" y="956276"/>
                  <a:ext cx="39744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68DB086-1084-FA20-80EE-513F0FF52A88}"/>
                    </a:ext>
                  </a:extLst>
                </p14:cNvPr>
                <p14:cNvContentPartPr/>
                <p14:nvPr/>
              </p14:nvContentPartPr>
              <p14:xfrm>
                <a:off x="5938130" y="1709756"/>
                <a:ext cx="84960" cy="111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68DB086-1084-FA20-80EE-513F0FF52A8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920490" y="1691756"/>
                  <a:ext cx="120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CA31C43-7F9A-9AAC-08E8-B9DDC4AC4700}"/>
                    </a:ext>
                  </a:extLst>
                </p14:cNvPr>
                <p14:cNvContentPartPr/>
                <p14:nvPr/>
              </p14:nvContentPartPr>
              <p14:xfrm>
                <a:off x="5741930" y="2127356"/>
                <a:ext cx="47520" cy="53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CA31C43-7F9A-9AAC-08E8-B9DDC4AC47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24290" y="2109356"/>
                  <a:ext cx="8316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F72EA78-2CEB-8468-3B29-CC34214DBA3F}"/>
                    </a:ext>
                  </a:extLst>
                </p14:cNvPr>
                <p14:cNvContentPartPr/>
                <p14:nvPr/>
              </p14:nvContentPartPr>
              <p14:xfrm>
                <a:off x="4758770" y="2571596"/>
                <a:ext cx="762840" cy="924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F72EA78-2CEB-8468-3B29-CC34214DBA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741130" y="2553956"/>
                  <a:ext cx="798480" cy="9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CD6138A-71AE-4709-2937-53F3D8493E52}"/>
                    </a:ext>
                  </a:extLst>
                </p14:cNvPr>
                <p14:cNvContentPartPr/>
                <p14:nvPr/>
              </p14:nvContentPartPr>
              <p14:xfrm>
                <a:off x="6968090" y="1881836"/>
                <a:ext cx="335520" cy="951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CD6138A-71AE-4709-2937-53F3D8493E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950090" y="1863836"/>
                  <a:ext cx="371160" cy="9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6A06959-88DD-499B-6DA4-C3E53AE47A0D}"/>
                    </a:ext>
                  </a:extLst>
                </p14:cNvPr>
                <p14:cNvContentPartPr/>
                <p14:nvPr/>
              </p14:nvContentPartPr>
              <p14:xfrm>
                <a:off x="7422410" y="3104396"/>
                <a:ext cx="183600" cy="295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6A06959-88DD-499B-6DA4-C3E53AE47A0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404410" y="3086396"/>
                  <a:ext cx="2192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7D1C838-6181-AC42-5E4F-4DC554328950}"/>
                    </a:ext>
                  </a:extLst>
                </p14:cNvPr>
                <p14:cNvContentPartPr/>
                <p14:nvPr/>
              </p14:nvContentPartPr>
              <p14:xfrm>
                <a:off x="7816610" y="3645836"/>
                <a:ext cx="2520" cy="3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7D1C838-6181-AC42-5E4F-4DC55432895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798610" y="3628196"/>
                  <a:ext cx="38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843D29-0874-A470-547F-E8BBD7387ACD}"/>
                    </a:ext>
                  </a:extLst>
                </p14:cNvPr>
                <p14:cNvContentPartPr/>
                <p14:nvPr/>
              </p14:nvContentPartPr>
              <p14:xfrm>
                <a:off x="5632850" y="603116"/>
                <a:ext cx="106200" cy="1414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843D29-0874-A470-547F-E8BBD7387A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614850" y="585476"/>
                  <a:ext cx="141840" cy="144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5954575-E179-C140-9188-7492E0014954}"/>
                    </a:ext>
                  </a:extLst>
                </p14:cNvPr>
                <p14:cNvContentPartPr/>
                <p14:nvPr/>
              </p14:nvContentPartPr>
              <p14:xfrm>
                <a:off x="5746250" y="544076"/>
                <a:ext cx="1368720" cy="1336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5954575-E179-C140-9188-7492E00149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728610" y="526436"/>
                  <a:ext cx="1404360" cy="13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78CA1E2-B994-3D24-D453-CCE51BC79CDB}"/>
                    </a:ext>
                  </a:extLst>
                </p14:cNvPr>
                <p14:cNvContentPartPr/>
                <p14:nvPr/>
              </p14:nvContentPartPr>
              <p14:xfrm>
                <a:off x="5575970" y="1969316"/>
                <a:ext cx="1597320" cy="143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78CA1E2-B994-3D24-D453-CCE51BC79C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58330" y="1951676"/>
                  <a:ext cx="1632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B107C4E-EF86-5C5B-8A33-1EED04ABCE34}"/>
                    </a:ext>
                  </a:extLst>
                </p14:cNvPr>
                <p14:cNvContentPartPr/>
                <p14:nvPr/>
              </p14:nvContentPartPr>
              <p14:xfrm>
                <a:off x="782930" y="2277836"/>
                <a:ext cx="11160" cy="36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B107C4E-EF86-5C5B-8A33-1EED04ABCE3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65290" y="2259836"/>
                  <a:ext cx="468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821EA68-EAC6-791C-854D-09A9392136D8}"/>
                    </a:ext>
                  </a:extLst>
                </p14:cNvPr>
                <p14:cNvContentPartPr/>
                <p14:nvPr/>
              </p14:nvContentPartPr>
              <p14:xfrm>
                <a:off x="726770" y="2332556"/>
                <a:ext cx="96480" cy="113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821EA68-EAC6-791C-854D-09A9392136D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8770" y="2314556"/>
                  <a:ext cx="1321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F635E10-75AD-7302-87BB-2A8405C1D81A}"/>
                    </a:ext>
                  </a:extLst>
                </p14:cNvPr>
                <p14:cNvContentPartPr/>
                <p14:nvPr/>
              </p14:nvContentPartPr>
              <p14:xfrm>
                <a:off x="1418330" y="2423276"/>
                <a:ext cx="35640" cy="412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F635E10-75AD-7302-87BB-2A8405C1D8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400690" y="2405636"/>
                  <a:ext cx="712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30E13D6-989B-423E-4E6D-E7E87F70BA14}"/>
                    </a:ext>
                  </a:extLst>
                </p14:cNvPr>
                <p14:cNvContentPartPr/>
                <p14:nvPr/>
              </p14:nvContentPartPr>
              <p14:xfrm>
                <a:off x="928010" y="2705516"/>
                <a:ext cx="149400" cy="297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30E13D6-989B-423E-4E6D-E7E87F70BA1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10370" y="2687516"/>
                  <a:ext cx="1850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2D30AE8-E589-7B2B-D042-9EF03D6594C3}"/>
                    </a:ext>
                  </a:extLst>
                </p14:cNvPr>
                <p14:cNvContentPartPr/>
                <p14:nvPr/>
              </p14:nvContentPartPr>
              <p14:xfrm>
                <a:off x="1092170" y="2753396"/>
                <a:ext cx="216720" cy="19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2D30AE8-E589-7B2B-D042-9EF03D6594C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74170" y="2735756"/>
                  <a:ext cx="25236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0DB9762-D526-61CA-811F-1E649AF83AB0}"/>
                    </a:ext>
                  </a:extLst>
                </p14:cNvPr>
                <p14:cNvContentPartPr/>
                <p14:nvPr/>
              </p14:nvContentPartPr>
              <p14:xfrm>
                <a:off x="1267850" y="2557556"/>
                <a:ext cx="322560" cy="142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0DB9762-D526-61CA-811F-1E649AF83A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49850" y="2539916"/>
                  <a:ext cx="35820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6F608AB-9547-FE14-7B49-F68F0F6BC9DA}"/>
                    </a:ext>
                  </a:extLst>
                </p14:cNvPr>
                <p14:cNvContentPartPr/>
                <p14:nvPr/>
              </p14:nvContentPartPr>
              <p14:xfrm>
                <a:off x="1823690" y="2466116"/>
                <a:ext cx="150480" cy="110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6F608AB-9547-FE14-7B49-F68F0F6BC9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805690" y="2448476"/>
                  <a:ext cx="1861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FAF745-7367-2A8E-DCB1-1E657C7D6266}"/>
                    </a:ext>
                  </a:extLst>
                </p14:cNvPr>
                <p14:cNvContentPartPr/>
                <p14:nvPr/>
              </p14:nvContentPartPr>
              <p14:xfrm>
                <a:off x="2040770" y="2430476"/>
                <a:ext cx="143640" cy="318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FAF745-7367-2A8E-DCB1-1E657C7D626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023130" y="2412476"/>
                  <a:ext cx="1792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88441BE-070F-ABA9-BB09-DC83376E8AAB}"/>
                    </a:ext>
                  </a:extLst>
                </p14:cNvPr>
                <p14:cNvContentPartPr/>
                <p14:nvPr/>
              </p14:nvContentPartPr>
              <p14:xfrm>
                <a:off x="2326610" y="2334716"/>
                <a:ext cx="230400" cy="147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88441BE-070F-ABA9-BB09-DC83376E8AA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08610" y="2316716"/>
                  <a:ext cx="2660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2542219-1840-8970-0C90-396B132AA3B9}"/>
                    </a:ext>
                  </a:extLst>
                </p14:cNvPr>
                <p14:cNvContentPartPr/>
                <p14:nvPr/>
              </p14:nvContentPartPr>
              <p14:xfrm>
                <a:off x="2841770" y="2041676"/>
                <a:ext cx="113760" cy="359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2542219-1840-8970-0C90-396B132AA3B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824130" y="2024036"/>
                  <a:ext cx="149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987B572-B1ED-A726-0B73-67221B5E7D39}"/>
                    </a:ext>
                  </a:extLst>
                </p14:cNvPr>
                <p14:cNvContentPartPr/>
                <p14:nvPr/>
              </p14:nvContentPartPr>
              <p14:xfrm>
                <a:off x="3076490" y="2186756"/>
                <a:ext cx="114480" cy="136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987B572-B1ED-A726-0B73-67221B5E7D3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058490" y="2169116"/>
                  <a:ext cx="1501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BE3FF18-3E6C-20D3-84EF-3BB0062F0A49}"/>
                    </a:ext>
                  </a:extLst>
                </p14:cNvPr>
                <p14:cNvContentPartPr/>
                <p14:nvPr/>
              </p14:nvContentPartPr>
              <p14:xfrm>
                <a:off x="3283130" y="2193236"/>
                <a:ext cx="352080" cy="326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BE3FF18-3E6C-20D3-84EF-3BB0062F0A4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265490" y="2175596"/>
                  <a:ext cx="3877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15041DA-BC16-4BA4-46DF-C707F37BF6C0}"/>
                    </a:ext>
                  </a:extLst>
                </p14:cNvPr>
                <p14:cNvContentPartPr/>
                <p14:nvPr/>
              </p14:nvContentPartPr>
              <p14:xfrm>
                <a:off x="3619370" y="2077316"/>
                <a:ext cx="33480" cy="89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15041DA-BC16-4BA4-46DF-C707F37BF6C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601730" y="2059316"/>
                  <a:ext cx="691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F908924-932C-50D1-3A5E-40A98F17E48B}"/>
                    </a:ext>
                  </a:extLst>
                </p14:cNvPr>
                <p14:cNvContentPartPr/>
                <p14:nvPr/>
              </p14:nvContentPartPr>
              <p14:xfrm>
                <a:off x="3766610" y="2160116"/>
                <a:ext cx="156240" cy="24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F908924-932C-50D1-3A5E-40A98F17E48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748970" y="2142116"/>
                  <a:ext cx="191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2408D70-92D1-302F-649F-F5E6413BCF16}"/>
                    </a:ext>
                  </a:extLst>
                </p14:cNvPr>
                <p14:cNvContentPartPr/>
                <p14:nvPr/>
              </p14:nvContentPartPr>
              <p14:xfrm>
                <a:off x="4007450" y="1548476"/>
                <a:ext cx="1463760" cy="1023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2408D70-92D1-302F-649F-F5E6413BCF1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989810" y="1530836"/>
                  <a:ext cx="1499400" cy="10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307B45-178C-17AF-1172-294DFC46F71F}"/>
                    </a:ext>
                  </a:extLst>
                </p14:cNvPr>
                <p14:cNvContentPartPr/>
                <p14:nvPr/>
              </p14:nvContentPartPr>
              <p14:xfrm>
                <a:off x="5300210" y="1453436"/>
                <a:ext cx="191520" cy="380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307B45-178C-17AF-1172-294DFC46F7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82210" y="1435436"/>
                  <a:ext cx="22716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44E1A49-FF39-FF5E-E7A4-08F194E223F2}"/>
                    </a:ext>
                  </a:extLst>
                </p14:cNvPr>
                <p14:cNvContentPartPr/>
                <p14:nvPr/>
              </p14:nvContentPartPr>
              <p14:xfrm>
                <a:off x="7423490" y="1459196"/>
                <a:ext cx="145800" cy="16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44E1A49-FF39-FF5E-E7A4-08F194E223F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05490" y="1441556"/>
                  <a:ext cx="181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47F209-3A2E-4006-A7CE-497515BDEF0D}"/>
                    </a:ext>
                  </a:extLst>
                </p14:cNvPr>
                <p14:cNvContentPartPr/>
                <p14:nvPr/>
              </p14:nvContentPartPr>
              <p14:xfrm>
                <a:off x="7382810" y="1568996"/>
                <a:ext cx="151560" cy="19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47F209-3A2E-4006-A7CE-497515BDEF0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364810" y="1550996"/>
                  <a:ext cx="1872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740BBEC-8B98-127B-46D0-FC70DB214FAD}"/>
                    </a:ext>
                  </a:extLst>
                </p14:cNvPr>
                <p14:cNvContentPartPr/>
                <p14:nvPr/>
              </p14:nvContentPartPr>
              <p14:xfrm>
                <a:off x="7873130" y="1466396"/>
                <a:ext cx="146880" cy="209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740BBEC-8B98-127B-46D0-FC70DB214FA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855490" y="1448396"/>
                  <a:ext cx="1825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F71A04A-0612-D5EC-B450-441BEDCE10CC}"/>
                    </a:ext>
                  </a:extLst>
                </p14:cNvPr>
                <p14:cNvContentPartPr/>
                <p14:nvPr/>
              </p14:nvContentPartPr>
              <p14:xfrm>
                <a:off x="8095610" y="1582316"/>
                <a:ext cx="138240" cy="8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F71A04A-0612-D5EC-B450-441BEDCE10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077970" y="1564676"/>
                  <a:ext cx="1738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EBB067E8-A663-E8C8-BC24-EB57D0E3CE04}"/>
                    </a:ext>
                  </a:extLst>
                </p14:cNvPr>
                <p14:cNvContentPartPr/>
                <p14:nvPr/>
              </p14:nvContentPartPr>
              <p14:xfrm>
                <a:off x="8293610" y="1457756"/>
                <a:ext cx="180000" cy="304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EBB067E8-A663-E8C8-BC24-EB57D0E3CE0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275970" y="1439756"/>
                  <a:ext cx="21564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51DB49A-B05F-8D96-692C-8B1303DC6B4C}"/>
                    </a:ext>
                  </a:extLst>
                </p14:cNvPr>
                <p14:cNvContentPartPr/>
                <p14:nvPr/>
              </p14:nvContentPartPr>
              <p14:xfrm>
                <a:off x="8528330" y="1609676"/>
                <a:ext cx="40680" cy="390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51DB49A-B05F-8D96-692C-8B1303DC6B4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0690" y="1592036"/>
                  <a:ext cx="76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42B1EBB-4C7E-94A6-D0E8-2847845C45DF}"/>
                    </a:ext>
                  </a:extLst>
                </p14:cNvPr>
                <p14:cNvContentPartPr/>
                <p14:nvPr/>
              </p14:nvContentPartPr>
              <p14:xfrm>
                <a:off x="8577290" y="1623356"/>
                <a:ext cx="335520" cy="1627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42B1EBB-4C7E-94A6-D0E8-2847845C45D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559290" y="1605356"/>
                  <a:ext cx="3711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0768E8EC-2BB3-7213-C25F-4A5672BD88D8}"/>
                    </a:ext>
                  </a:extLst>
                </p14:cNvPr>
                <p14:cNvContentPartPr/>
                <p14:nvPr/>
              </p14:nvContentPartPr>
              <p14:xfrm>
                <a:off x="9006050" y="1530116"/>
                <a:ext cx="20520" cy="3567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0768E8EC-2BB3-7213-C25F-4A5672BD88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988410" y="1512476"/>
                  <a:ext cx="56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BEBB2A8-185E-7C4A-CCE1-AE2F82334EB3}"/>
                    </a:ext>
                  </a:extLst>
                </p14:cNvPr>
                <p14:cNvContentPartPr/>
                <p14:nvPr/>
              </p14:nvContentPartPr>
              <p14:xfrm>
                <a:off x="9000650" y="1712636"/>
                <a:ext cx="233640" cy="37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BEBB2A8-185E-7C4A-CCE1-AE2F82334E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83010" y="1694636"/>
                  <a:ext cx="2692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F8BEF52-2D37-5D9E-B5A2-A34205291DBF}"/>
                    </a:ext>
                  </a:extLst>
                </p14:cNvPr>
                <p14:cNvContentPartPr/>
                <p14:nvPr/>
              </p14:nvContentPartPr>
              <p14:xfrm>
                <a:off x="6000770" y="1777436"/>
                <a:ext cx="32400" cy="896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F8BEF52-2D37-5D9E-B5A2-A34205291DB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982770" y="1759436"/>
                  <a:ext cx="680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06E2174B-6B1E-9804-3632-272C7968A4B1}"/>
                    </a:ext>
                  </a:extLst>
                </p14:cNvPr>
                <p14:cNvContentPartPr/>
                <p14:nvPr/>
              </p14:nvContentPartPr>
              <p14:xfrm>
                <a:off x="5505050" y="2196116"/>
                <a:ext cx="354240" cy="528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06E2174B-6B1E-9804-3632-272C7968A4B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87410" y="2178116"/>
                  <a:ext cx="389880" cy="56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E3680FD-E92E-A862-3375-00A67D5914F8}"/>
                    </a:ext>
                  </a:extLst>
                </p14:cNvPr>
                <p14:cNvContentPartPr/>
                <p14:nvPr/>
              </p14:nvContentPartPr>
              <p14:xfrm>
                <a:off x="6074930" y="1803716"/>
                <a:ext cx="137160" cy="6624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E3680FD-E92E-A862-3375-00A67D5914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57290" y="1786076"/>
                  <a:ext cx="172800" cy="6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B95C235-EA16-3FDD-BB72-04D34A69640D}"/>
                    </a:ext>
                  </a:extLst>
                </p14:cNvPr>
                <p14:cNvContentPartPr/>
                <p14:nvPr/>
              </p14:nvContentPartPr>
              <p14:xfrm>
                <a:off x="5974490" y="2895236"/>
                <a:ext cx="26280" cy="61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DB95C235-EA16-3FDD-BB72-04D34A69640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956850" y="2877236"/>
                  <a:ext cx="619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5721079-12A8-90F3-6C64-B1381E4CD768}"/>
                    </a:ext>
                  </a:extLst>
                </p14:cNvPr>
                <p14:cNvContentPartPr/>
                <p14:nvPr/>
              </p14:nvContentPartPr>
              <p14:xfrm>
                <a:off x="6332690" y="2293316"/>
                <a:ext cx="292320" cy="10188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5721079-12A8-90F3-6C64-B1381E4CD7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315050" y="2275316"/>
                  <a:ext cx="32796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DCDC67-3B97-7CA5-3162-AF6D1E088621}"/>
                    </a:ext>
                  </a:extLst>
                </p14:cNvPr>
                <p14:cNvContentPartPr/>
                <p14:nvPr/>
              </p14:nvContentPartPr>
              <p14:xfrm>
                <a:off x="6325850" y="3082076"/>
                <a:ext cx="692280" cy="489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DCDC67-3B97-7CA5-3162-AF6D1E08862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308210" y="3064436"/>
                  <a:ext cx="727920" cy="52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97669FF-E209-FB42-FAE5-F86121A88789}"/>
                    </a:ext>
                  </a:extLst>
                </p14:cNvPr>
                <p14:cNvContentPartPr/>
                <p14:nvPr/>
              </p14:nvContentPartPr>
              <p14:xfrm>
                <a:off x="6894650" y="3639356"/>
                <a:ext cx="20520" cy="460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97669FF-E209-FB42-FAE5-F86121A8878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77010" y="3621716"/>
                  <a:ext cx="561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80DD0E8-E57A-1200-AFD5-1F97E93C8DC3}"/>
                    </a:ext>
                  </a:extLst>
                </p14:cNvPr>
                <p14:cNvContentPartPr/>
                <p14:nvPr/>
              </p14:nvContentPartPr>
              <p14:xfrm>
                <a:off x="5702690" y="616796"/>
                <a:ext cx="24480" cy="33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80DD0E8-E57A-1200-AFD5-1F97E93C8DC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684690" y="598796"/>
                  <a:ext cx="60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5E54C4D-DEB0-1179-0E7A-CA08172EB38E}"/>
                    </a:ext>
                  </a:extLst>
                </p14:cNvPr>
                <p14:cNvContentPartPr/>
                <p14:nvPr/>
              </p14:nvContentPartPr>
              <p14:xfrm>
                <a:off x="5636450" y="595556"/>
                <a:ext cx="212400" cy="280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5E54C4D-DEB0-1179-0E7A-CA08172EB38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8450" y="577916"/>
                  <a:ext cx="248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EB5812-3ECC-F7A1-3134-8D1E4EEEF829}"/>
                    </a:ext>
                  </a:extLst>
                </p14:cNvPr>
                <p14:cNvContentPartPr/>
                <p14:nvPr/>
              </p14:nvContentPartPr>
              <p14:xfrm>
                <a:off x="5562650" y="666116"/>
                <a:ext cx="449640" cy="576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EB5812-3ECC-F7A1-3134-8D1E4EEEF82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45010" y="648116"/>
                  <a:ext cx="485280" cy="61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8F025E9-8531-C66D-25F1-0ED35FBD4952}"/>
                    </a:ext>
                  </a:extLst>
                </p14:cNvPr>
                <p14:cNvContentPartPr/>
                <p14:nvPr/>
              </p14:nvContentPartPr>
              <p14:xfrm>
                <a:off x="5662730" y="821276"/>
                <a:ext cx="496440" cy="6868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8F025E9-8531-C66D-25F1-0ED35FBD495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45090" y="803636"/>
                  <a:ext cx="53208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9BF3330-2125-361B-F48D-113D3F6F0BD0}"/>
                    </a:ext>
                  </a:extLst>
                </p14:cNvPr>
                <p14:cNvContentPartPr/>
                <p14:nvPr/>
              </p14:nvContentPartPr>
              <p14:xfrm>
                <a:off x="5775770" y="912716"/>
                <a:ext cx="547560" cy="778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9BF3330-2125-361B-F48D-113D3F6F0BD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57770" y="895076"/>
                  <a:ext cx="583200" cy="81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4D0EBD6-FDB5-D335-AE0D-D71DA2893903}"/>
                    </a:ext>
                  </a:extLst>
                </p14:cNvPr>
                <p14:cNvContentPartPr/>
                <p14:nvPr/>
              </p14:nvContentPartPr>
              <p14:xfrm>
                <a:off x="6067370" y="1034036"/>
                <a:ext cx="775800" cy="847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4D0EBD6-FDB5-D335-AE0D-D71DA289390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49370" y="1016396"/>
                  <a:ext cx="811440" cy="88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A268DB8-3734-7701-24E5-C2AD9B498C67}"/>
                    </a:ext>
                  </a:extLst>
                </p14:cNvPr>
                <p14:cNvContentPartPr/>
                <p14:nvPr/>
              </p14:nvContentPartPr>
              <p14:xfrm>
                <a:off x="6702770" y="1639196"/>
                <a:ext cx="268920" cy="320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A268DB8-3734-7701-24E5-C2AD9B498C6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85130" y="1621556"/>
                  <a:ext cx="3045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D70CBC-266A-256A-9A6B-2DC1626C269A}"/>
                    </a:ext>
                  </a:extLst>
                </p14:cNvPr>
                <p14:cNvContentPartPr/>
                <p14:nvPr/>
              </p14:nvContentPartPr>
              <p14:xfrm>
                <a:off x="5897810" y="2059676"/>
                <a:ext cx="56160" cy="127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D70CBC-266A-256A-9A6B-2DC1626C269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879810" y="2041676"/>
                  <a:ext cx="91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2664B1-3130-EDFE-8A4B-41C9D78C84E8}"/>
                    </a:ext>
                  </a:extLst>
                </p14:cNvPr>
                <p14:cNvContentPartPr/>
                <p14:nvPr/>
              </p14:nvContentPartPr>
              <p14:xfrm>
                <a:off x="5437010" y="2332916"/>
                <a:ext cx="385560" cy="634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2664B1-3130-EDFE-8A4B-41C9D78C84E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419370" y="2315276"/>
                  <a:ext cx="42120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0FD1C60-F981-ED1C-A8FA-7F0FE45E36CC}"/>
                    </a:ext>
                  </a:extLst>
                </p14:cNvPr>
                <p14:cNvContentPartPr/>
                <p14:nvPr/>
              </p14:nvContentPartPr>
              <p14:xfrm>
                <a:off x="6058730" y="2098916"/>
                <a:ext cx="91440" cy="36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0FD1C60-F981-ED1C-A8FA-7F0FE45E36C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40730" y="2080916"/>
                  <a:ext cx="1270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FDD2994-D658-4040-E89B-565B9AB7211E}"/>
                    </a:ext>
                  </a:extLst>
                </p14:cNvPr>
                <p14:cNvContentPartPr/>
                <p14:nvPr/>
              </p14:nvContentPartPr>
              <p14:xfrm>
                <a:off x="6193010" y="2643596"/>
                <a:ext cx="101880" cy="3186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FDD2994-D658-4040-E89B-565B9AB7211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75370" y="2625956"/>
                  <a:ext cx="1375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C5C4D67-C541-36B4-83CD-0CBC9685792A}"/>
                    </a:ext>
                  </a:extLst>
                </p14:cNvPr>
                <p14:cNvContentPartPr/>
                <p14:nvPr/>
              </p14:nvContentPartPr>
              <p14:xfrm>
                <a:off x="6733010" y="2147156"/>
                <a:ext cx="69120" cy="1422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C5C4D67-C541-36B4-83CD-0CBC9685792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715370" y="2129156"/>
                  <a:ext cx="1047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B647FB5-4D23-F332-71BC-36E643FCDBE8}"/>
                    </a:ext>
                  </a:extLst>
                </p14:cNvPr>
                <p14:cNvContentPartPr/>
                <p14:nvPr/>
              </p14:nvContentPartPr>
              <p14:xfrm>
                <a:off x="6403610" y="2674196"/>
                <a:ext cx="141840" cy="37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B647FB5-4D23-F332-71BC-36E643FCDBE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85610" y="2656556"/>
                  <a:ext cx="1774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30FCE32-58D9-05CB-8D80-76C7252462AB}"/>
                    </a:ext>
                  </a:extLst>
                </p14:cNvPr>
                <p14:cNvContentPartPr/>
                <p14:nvPr/>
              </p14:nvContentPartPr>
              <p14:xfrm>
                <a:off x="6907610" y="2103596"/>
                <a:ext cx="266760" cy="932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30FCE32-58D9-05CB-8D80-76C7252462A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89970" y="2085956"/>
                  <a:ext cx="302400" cy="9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F8773A7-55ED-ADBA-DC52-F445E34922D8}"/>
              </a:ext>
            </a:extLst>
          </p:cNvPr>
          <p:cNvGrpSpPr/>
          <p:nvPr/>
        </p:nvGrpSpPr>
        <p:grpSpPr>
          <a:xfrm>
            <a:off x="5382290" y="4260716"/>
            <a:ext cx="1106640" cy="572760"/>
            <a:chOff x="5382290" y="4260716"/>
            <a:chExt cx="1106640" cy="57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0747C73-CCC4-2BE1-1D12-C0D50EBC93EB}"/>
                    </a:ext>
                  </a:extLst>
                </p14:cNvPr>
                <p14:cNvContentPartPr/>
                <p14:nvPr/>
              </p14:nvContentPartPr>
              <p14:xfrm>
                <a:off x="5382290" y="4336676"/>
                <a:ext cx="321120" cy="4968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0747C73-CCC4-2BE1-1D12-C0D50EBC93E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364290" y="4319036"/>
                  <a:ext cx="35676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89248BF-0340-7BB4-9433-5801AF5A6394}"/>
                    </a:ext>
                  </a:extLst>
                </p14:cNvPr>
                <p14:cNvContentPartPr/>
                <p14:nvPr/>
              </p14:nvContentPartPr>
              <p14:xfrm>
                <a:off x="5710970" y="4260716"/>
                <a:ext cx="89640" cy="1033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89248BF-0340-7BB4-9433-5801AF5A639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693330" y="4242716"/>
                  <a:ext cx="125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DDE74AF-4AF7-1017-0BEA-2DFCC9A4C233}"/>
                    </a:ext>
                  </a:extLst>
                </p14:cNvPr>
                <p14:cNvContentPartPr/>
                <p14:nvPr/>
              </p14:nvContentPartPr>
              <p14:xfrm>
                <a:off x="5786570" y="4319396"/>
                <a:ext cx="354960" cy="178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DDE74AF-4AF7-1017-0BEA-2DFCC9A4C23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768570" y="4301396"/>
                  <a:ext cx="3906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34A83A1-4FCA-E5CE-2112-C5825A34AD56}"/>
                    </a:ext>
                  </a:extLst>
                </p14:cNvPr>
                <p14:cNvContentPartPr/>
                <p14:nvPr/>
              </p14:nvContentPartPr>
              <p14:xfrm>
                <a:off x="6233690" y="4345676"/>
                <a:ext cx="255240" cy="137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34A83A1-4FCA-E5CE-2112-C5825A34AD5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216050" y="4327676"/>
                  <a:ext cx="290880" cy="17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C38C8BF-82B9-17C3-2BD7-6AD1EAD62668}"/>
              </a:ext>
            </a:extLst>
          </p:cNvPr>
          <p:cNvGrpSpPr/>
          <p:nvPr/>
        </p:nvGrpSpPr>
        <p:grpSpPr>
          <a:xfrm>
            <a:off x="6822650" y="4133996"/>
            <a:ext cx="1609560" cy="545760"/>
            <a:chOff x="6822650" y="4133996"/>
            <a:chExt cx="160956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730F097-CC2D-06D6-DABC-8208E7AD4616}"/>
                    </a:ext>
                  </a:extLst>
                </p14:cNvPr>
                <p14:cNvContentPartPr/>
                <p14:nvPr/>
              </p14:nvContentPartPr>
              <p14:xfrm>
                <a:off x="6822650" y="4304996"/>
                <a:ext cx="210960" cy="1789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730F097-CC2D-06D6-DABC-8208E7AD461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805010" y="4287356"/>
                  <a:ext cx="246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A8E4B2A-2E09-9DD7-334B-A1A46D44E535}"/>
                    </a:ext>
                  </a:extLst>
                </p14:cNvPr>
                <p14:cNvContentPartPr/>
                <p14:nvPr/>
              </p14:nvContentPartPr>
              <p14:xfrm>
                <a:off x="7280210" y="4133996"/>
                <a:ext cx="162360" cy="392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A8E4B2A-2E09-9DD7-334B-A1A46D44E53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62570" y="4115996"/>
                  <a:ext cx="19800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09931B2-CF60-87A5-1AD8-03608C1EE6D3}"/>
                    </a:ext>
                  </a:extLst>
                </p14:cNvPr>
                <p14:cNvContentPartPr/>
                <p14:nvPr/>
              </p14:nvContentPartPr>
              <p14:xfrm>
                <a:off x="7299650" y="4234076"/>
                <a:ext cx="592200" cy="163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09931B2-CF60-87A5-1AD8-03608C1EE6D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282010" y="4216076"/>
                  <a:ext cx="6278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C43E967-3514-7E8C-6C9C-6378081484E4}"/>
                    </a:ext>
                  </a:extLst>
                </p14:cNvPr>
                <p14:cNvContentPartPr/>
                <p14:nvPr/>
              </p14:nvContentPartPr>
              <p14:xfrm>
                <a:off x="7891130" y="4223276"/>
                <a:ext cx="262800" cy="1785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C43E967-3514-7E8C-6C9C-6378081484E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73490" y="4205276"/>
                  <a:ext cx="2984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BAD849C-EDF1-1240-FFA8-413C0D88AB45}"/>
                    </a:ext>
                  </a:extLst>
                </p14:cNvPr>
                <p14:cNvContentPartPr/>
                <p14:nvPr/>
              </p14:nvContentPartPr>
              <p14:xfrm>
                <a:off x="8168330" y="4563836"/>
                <a:ext cx="263880" cy="115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BAD849C-EDF1-1240-FFA8-413C0D88AB4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150690" y="4545836"/>
                  <a:ext cx="29952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B9F6427-C786-4032-CFA1-F85826AECB0C}"/>
              </a:ext>
            </a:extLst>
          </p:cNvPr>
          <p:cNvGrpSpPr/>
          <p:nvPr/>
        </p:nvGrpSpPr>
        <p:grpSpPr>
          <a:xfrm>
            <a:off x="5070170" y="5051636"/>
            <a:ext cx="1098720" cy="439560"/>
            <a:chOff x="5070170" y="5051636"/>
            <a:chExt cx="109872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191FFD3-D737-0E3D-6135-A5E483A6BC33}"/>
                    </a:ext>
                  </a:extLst>
                </p14:cNvPr>
                <p14:cNvContentPartPr/>
                <p14:nvPr/>
              </p14:nvContentPartPr>
              <p14:xfrm>
                <a:off x="5070170" y="5051636"/>
                <a:ext cx="729360" cy="439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191FFD3-D737-0E3D-6135-A5E483A6BC3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2530" y="5033636"/>
                  <a:ext cx="76500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230CD90-F25C-6C34-3F44-DEA159028F64}"/>
                    </a:ext>
                  </a:extLst>
                </p14:cNvPr>
                <p14:cNvContentPartPr/>
                <p14:nvPr/>
              </p14:nvContentPartPr>
              <p14:xfrm>
                <a:off x="5899250" y="5266556"/>
                <a:ext cx="269640" cy="129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230CD90-F25C-6C34-3F44-DEA159028F6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881610" y="5248556"/>
                  <a:ext cx="305280" cy="16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7A4A7463-FDB8-4425-9EE2-A66554CAB17A}"/>
              </a:ext>
            </a:extLst>
          </p:cNvPr>
          <p:cNvGrpSpPr/>
          <p:nvPr/>
        </p:nvGrpSpPr>
        <p:grpSpPr>
          <a:xfrm>
            <a:off x="6443570" y="5011316"/>
            <a:ext cx="1183320" cy="737280"/>
            <a:chOff x="6443570" y="5011316"/>
            <a:chExt cx="1183320" cy="73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CA901C0-4DB1-617E-67FC-C73BDE25B3AA}"/>
                    </a:ext>
                  </a:extLst>
                </p14:cNvPr>
                <p14:cNvContentPartPr/>
                <p14:nvPr/>
              </p14:nvContentPartPr>
              <p14:xfrm>
                <a:off x="6443570" y="5149556"/>
                <a:ext cx="334440" cy="1897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CA901C0-4DB1-617E-67FC-C73BDE25B3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25930" y="5131556"/>
                  <a:ext cx="370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719C130B-6186-4C68-D71C-6A4EC6757203}"/>
                    </a:ext>
                  </a:extLst>
                </p14:cNvPr>
                <p14:cNvContentPartPr/>
                <p14:nvPr/>
              </p14:nvContentPartPr>
              <p14:xfrm>
                <a:off x="6930650" y="5088356"/>
                <a:ext cx="145800" cy="153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719C130B-6186-4C68-D71C-6A4EC675720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12650" y="5070356"/>
                  <a:ext cx="181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F48E387-0E4A-AF98-2383-D63BEAE13E98}"/>
                    </a:ext>
                  </a:extLst>
                </p14:cNvPr>
                <p14:cNvContentPartPr/>
                <p14:nvPr/>
              </p14:nvContentPartPr>
              <p14:xfrm>
                <a:off x="7192370" y="5089436"/>
                <a:ext cx="137520" cy="1256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F48E387-0E4A-AF98-2383-D63BEAE13E9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174730" y="5071436"/>
                  <a:ext cx="173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2151AA0-1342-086B-929C-1E7120ACB232}"/>
                    </a:ext>
                  </a:extLst>
                </p14:cNvPr>
                <p14:cNvContentPartPr/>
                <p14:nvPr/>
              </p14:nvContentPartPr>
              <p14:xfrm>
                <a:off x="7328450" y="5011316"/>
                <a:ext cx="298440" cy="737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2151AA0-1342-086B-929C-1E7120ACB23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310450" y="4993676"/>
                  <a:ext cx="334080" cy="77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277273F-AE3F-95D3-62C5-84FF8B34DFD0}"/>
              </a:ext>
            </a:extLst>
          </p:cNvPr>
          <p:cNvGrpSpPr/>
          <p:nvPr/>
        </p:nvGrpSpPr>
        <p:grpSpPr>
          <a:xfrm>
            <a:off x="7984370" y="4991516"/>
            <a:ext cx="916560" cy="302400"/>
            <a:chOff x="7984370" y="4991516"/>
            <a:chExt cx="91656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4351B99-DD1C-3622-FBD8-F3C010DBF73F}"/>
                    </a:ext>
                  </a:extLst>
                </p14:cNvPr>
                <p14:cNvContentPartPr/>
                <p14:nvPr/>
              </p14:nvContentPartPr>
              <p14:xfrm>
                <a:off x="7984370" y="5036876"/>
                <a:ext cx="210960" cy="257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4351B99-DD1C-3622-FBD8-F3C010DBF73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966730" y="5018876"/>
                  <a:ext cx="246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7D1576-119E-8C87-EA79-CC7BEFE7130E}"/>
                    </a:ext>
                  </a:extLst>
                </p14:cNvPr>
                <p14:cNvContentPartPr/>
                <p14:nvPr/>
              </p14:nvContentPartPr>
              <p14:xfrm>
                <a:off x="8309810" y="5154236"/>
                <a:ext cx="59760" cy="110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7D1576-119E-8C87-EA79-CC7BEFE7130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292170" y="5136596"/>
                  <a:ext cx="95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2AC4DCD5-2213-B495-F5AD-E6B0466DEA65}"/>
                    </a:ext>
                  </a:extLst>
                </p14:cNvPr>
                <p14:cNvContentPartPr/>
                <p14:nvPr/>
              </p14:nvContentPartPr>
              <p14:xfrm>
                <a:off x="8434010" y="4991516"/>
                <a:ext cx="410040" cy="269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AC4DCD5-2213-B495-F5AD-E6B0466DEA6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416370" y="4973876"/>
                  <a:ext cx="445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04ADE48-AC81-570A-406E-21A2F4932E2E}"/>
                    </a:ext>
                  </a:extLst>
                </p14:cNvPr>
                <p14:cNvContentPartPr/>
                <p14:nvPr/>
              </p14:nvContentPartPr>
              <p14:xfrm>
                <a:off x="8822450" y="5209316"/>
                <a:ext cx="78480" cy="748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04ADE48-AC81-570A-406E-21A2F4932E2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804450" y="5191316"/>
                  <a:ext cx="114120" cy="11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DF66CB1-08C8-CCFC-6C22-C5131A54AD45}"/>
              </a:ext>
            </a:extLst>
          </p:cNvPr>
          <p:cNvGrpSpPr/>
          <p:nvPr/>
        </p:nvGrpSpPr>
        <p:grpSpPr>
          <a:xfrm>
            <a:off x="9199730" y="4926356"/>
            <a:ext cx="297360" cy="312840"/>
            <a:chOff x="9199730" y="4926356"/>
            <a:chExt cx="297360" cy="31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5BA665D-2D22-A556-3569-5538D3122F5A}"/>
                    </a:ext>
                  </a:extLst>
                </p14:cNvPr>
                <p14:cNvContentPartPr/>
                <p14:nvPr/>
              </p14:nvContentPartPr>
              <p14:xfrm>
                <a:off x="9210530" y="4926356"/>
                <a:ext cx="106560" cy="270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5BA665D-2D22-A556-3569-5538D3122F5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192530" y="4908716"/>
                  <a:ext cx="1422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65E5FE0-30A7-A2C6-D4CF-403017E42CAC}"/>
                    </a:ext>
                  </a:extLst>
                </p14:cNvPr>
                <p14:cNvContentPartPr/>
                <p14:nvPr/>
              </p14:nvContentPartPr>
              <p14:xfrm>
                <a:off x="9199730" y="4937156"/>
                <a:ext cx="157680" cy="590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65E5FE0-30A7-A2C6-D4CF-403017E42CA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181730" y="4919516"/>
                  <a:ext cx="1933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666114A-E272-455E-177C-F569EFA7DAB2}"/>
                    </a:ext>
                  </a:extLst>
                </p14:cNvPr>
                <p14:cNvContentPartPr/>
                <p14:nvPr/>
              </p14:nvContentPartPr>
              <p14:xfrm>
                <a:off x="9328610" y="5107076"/>
                <a:ext cx="168480" cy="1321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666114A-E272-455E-177C-F569EFA7DAB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310970" y="5089436"/>
                  <a:ext cx="20412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6AD494F-DF9B-6273-B617-4237085B7B5E}"/>
              </a:ext>
            </a:extLst>
          </p:cNvPr>
          <p:cNvGrpSpPr/>
          <p:nvPr/>
        </p:nvGrpSpPr>
        <p:grpSpPr>
          <a:xfrm>
            <a:off x="9737570" y="4842116"/>
            <a:ext cx="1468440" cy="456480"/>
            <a:chOff x="9737570" y="4842116"/>
            <a:chExt cx="146844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4911F8A-8C74-FF4B-8311-A0304DEFD04D}"/>
                    </a:ext>
                  </a:extLst>
                </p14:cNvPr>
                <p14:cNvContentPartPr/>
                <p14:nvPr/>
              </p14:nvContentPartPr>
              <p14:xfrm>
                <a:off x="9910370" y="4895756"/>
                <a:ext cx="58320" cy="4028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4911F8A-8C74-FF4B-8311-A0304DEFD04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892730" y="4878116"/>
                  <a:ext cx="939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C5E8F2C7-8FD3-484E-B713-A644EA230D66}"/>
                    </a:ext>
                  </a:extLst>
                </p14:cNvPr>
                <p14:cNvContentPartPr/>
                <p14:nvPr/>
              </p14:nvContentPartPr>
              <p14:xfrm>
                <a:off x="9737570" y="5018516"/>
                <a:ext cx="537120" cy="1274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5E8F2C7-8FD3-484E-B713-A644EA230D6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19570" y="5000516"/>
                  <a:ext cx="5727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FAF92834-A1E2-8724-ECDC-1716CBCC8C2C}"/>
                    </a:ext>
                  </a:extLst>
                </p14:cNvPr>
                <p14:cNvContentPartPr/>
                <p14:nvPr/>
              </p14:nvContentPartPr>
              <p14:xfrm>
                <a:off x="10423730" y="4842116"/>
                <a:ext cx="55800" cy="3596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FAF92834-A1E2-8724-ECDC-1716CBCC8C2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406090" y="4824476"/>
                  <a:ext cx="914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807D6A3-42DE-D4F4-100D-94488EE100E1}"/>
                    </a:ext>
                  </a:extLst>
                </p14:cNvPr>
                <p14:cNvContentPartPr/>
                <p14:nvPr/>
              </p14:nvContentPartPr>
              <p14:xfrm>
                <a:off x="10394210" y="4956236"/>
                <a:ext cx="730080" cy="250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807D6A3-42DE-D4F4-100D-94488EE100E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376210" y="4938236"/>
                  <a:ext cx="765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F9E7AB8-D903-FDD9-25F5-BEBFA208A3A8}"/>
                    </a:ext>
                  </a:extLst>
                </p14:cNvPr>
                <p14:cNvContentPartPr/>
                <p14:nvPr/>
              </p14:nvContentPartPr>
              <p14:xfrm>
                <a:off x="11125010" y="5254316"/>
                <a:ext cx="81000" cy="37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F9E7AB8-D903-FDD9-25F5-BEBFA208A3A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107370" y="5236676"/>
                  <a:ext cx="1166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0387A8BE-5734-CE1B-E356-0E2CB4EA353D}"/>
                    </a:ext>
                  </a:extLst>
                </p14:cNvPr>
                <p14:cNvContentPartPr/>
                <p14:nvPr/>
              </p14:nvContentPartPr>
              <p14:xfrm>
                <a:off x="10068770" y="4998356"/>
                <a:ext cx="250200" cy="174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0387A8BE-5734-CE1B-E356-0E2CB4EA353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51130" y="4980356"/>
                  <a:ext cx="285840" cy="20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FB0C476D-652D-0405-9AD7-54D70CAAB4FD}"/>
                  </a:ext>
                </a:extLst>
              </p14:cNvPr>
              <p14:cNvContentPartPr/>
              <p14:nvPr/>
            </p14:nvContentPartPr>
            <p14:xfrm>
              <a:off x="2308250" y="2914676"/>
              <a:ext cx="192600" cy="262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FB0C476D-652D-0405-9AD7-54D70CAAB4F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290250" y="2896676"/>
                <a:ext cx="2282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8AA7BE4-E214-3188-4E4A-334638D7BEEB}"/>
                  </a:ext>
                </a:extLst>
              </p14:cNvPr>
              <p14:cNvContentPartPr/>
              <p14:nvPr/>
            </p14:nvContentPartPr>
            <p14:xfrm>
              <a:off x="2293490" y="3077756"/>
              <a:ext cx="145080" cy="18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8AA7BE4-E214-3188-4E4A-334638D7BEEB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275850" y="3059756"/>
                <a:ext cx="1807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BC0E0DF-7D21-CFEA-C347-7AB02D9C021A}"/>
                  </a:ext>
                </a:extLst>
              </p14:cNvPr>
              <p14:cNvContentPartPr/>
              <p14:nvPr/>
            </p14:nvContentPartPr>
            <p14:xfrm>
              <a:off x="2292410" y="3276116"/>
              <a:ext cx="178560" cy="79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BC0E0DF-7D21-CFEA-C347-7AB02D9C02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274770" y="3258476"/>
                <a:ext cx="214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376431D-8C99-9CE0-CB18-408C24E4F401}"/>
                  </a:ext>
                </a:extLst>
              </p14:cNvPr>
              <p14:cNvContentPartPr/>
              <p14:nvPr/>
            </p14:nvContentPartPr>
            <p14:xfrm>
              <a:off x="2189810" y="3196556"/>
              <a:ext cx="2275200" cy="17679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376431D-8C99-9CE0-CB18-408C24E4F40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171810" y="3178556"/>
                <a:ext cx="2310840" cy="180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7" name="Group 246">
            <a:extLst>
              <a:ext uri="{FF2B5EF4-FFF2-40B4-BE49-F238E27FC236}">
                <a16:creationId xmlns:a16="http://schemas.microsoft.com/office/drawing/2014/main" id="{F698C7F9-2B9E-A1E0-EAC1-A76956435D8A}"/>
              </a:ext>
            </a:extLst>
          </p:cNvPr>
          <p:cNvGrpSpPr/>
          <p:nvPr/>
        </p:nvGrpSpPr>
        <p:grpSpPr>
          <a:xfrm>
            <a:off x="45290" y="3414716"/>
            <a:ext cx="5115960" cy="3323160"/>
            <a:chOff x="45290" y="3414716"/>
            <a:chExt cx="5115960" cy="332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819843B7-D17F-C7BF-F0A7-0D27ABAA68EA}"/>
                    </a:ext>
                  </a:extLst>
                </p14:cNvPr>
                <p14:cNvContentPartPr/>
                <p14:nvPr/>
              </p14:nvContentPartPr>
              <p14:xfrm>
                <a:off x="3048770" y="3490316"/>
                <a:ext cx="273240" cy="352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819843B7-D17F-C7BF-F0A7-0D27ABAA68E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030770" y="3472676"/>
                  <a:ext cx="3088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0D44FFC-185D-E054-ABEA-C883246C5DAD}"/>
                    </a:ext>
                  </a:extLst>
                </p14:cNvPr>
                <p14:cNvContentPartPr/>
                <p14:nvPr/>
              </p14:nvContentPartPr>
              <p14:xfrm>
                <a:off x="2773010" y="3917996"/>
                <a:ext cx="226080" cy="495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0D44FFC-185D-E054-ABEA-C883246C5DAD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755010" y="3899996"/>
                  <a:ext cx="26172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325EC07-6E1D-7C80-8C80-B595DA25538A}"/>
                    </a:ext>
                  </a:extLst>
                </p14:cNvPr>
                <p14:cNvContentPartPr/>
                <p14:nvPr/>
              </p14:nvContentPartPr>
              <p14:xfrm>
                <a:off x="2556290" y="4427756"/>
                <a:ext cx="209160" cy="337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325EC07-6E1D-7C80-8C80-B595DA25538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38290" y="4410116"/>
                  <a:ext cx="24480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29F00E01-E1E0-3A7D-592E-13B6A9FF052E}"/>
                    </a:ext>
                  </a:extLst>
                </p14:cNvPr>
                <p14:cNvContentPartPr/>
                <p14:nvPr/>
              </p14:nvContentPartPr>
              <p14:xfrm>
                <a:off x="2328770" y="4601996"/>
                <a:ext cx="337680" cy="7329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29F00E01-E1E0-3A7D-592E-13B6A9FF052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311130" y="4583996"/>
                  <a:ext cx="373320" cy="76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C88938CE-0FDE-4598-4B02-EE072370ECBD}"/>
                    </a:ext>
                  </a:extLst>
                </p14:cNvPr>
                <p14:cNvContentPartPr/>
                <p14:nvPr/>
              </p14:nvContentPartPr>
              <p14:xfrm>
                <a:off x="2082530" y="5302556"/>
                <a:ext cx="205920" cy="391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C88938CE-0FDE-4598-4B02-EE072370ECB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064890" y="5284916"/>
                  <a:ext cx="24156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21B5335-7582-D6A7-83CE-56DEEB711EA9}"/>
                    </a:ext>
                  </a:extLst>
                </p14:cNvPr>
                <p14:cNvContentPartPr/>
                <p14:nvPr/>
              </p14:nvContentPartPr>
              <p14:xfrm>
                <a:off x="3446210" y="3749516"/>
                <a:ext cx="270360" cy="3722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21B5335-7582-D6A7-83CE-56DEEB711EA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428570" y="3731876"/>
                  <a:ext cx="3060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026D927-4727-BEBF-B4A8-1248A3349764}"/>
                    </a:ext>
                  </a:extLst>
                </p14:cNvPr>
                <p14:cNvContentPartPr/>
                <p14:nvPr/>
              </p14:nvContentPartPr>
              <p14:xfrm>
                <a:off x="3728810" y="4036436"/>
                <a:ext cx="219600" cy="261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026D927-4727-BEBF-B4A8-1248A334976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10810" y="4018796"/>
                  <a:ext cx="2552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022CA16-341C-D3D7-A870-14DADEF9282B}"/>
                    </a:ext>
                  </a:extLst>
                </p14:cNvPr>
                <p14:cNvContentPartPr/>
                <p14:nvPr/>
              </p14:nvContentPartPr>
              <p14:xfrm>
                <a:off x="3846530" y="4305716"/>
                <a:ext cx="312840" cy="5241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022CA16-341C-D3D7-A870-14DADEF9282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828530" y="4288076"/>
                  <a:ext cx="3484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C310ED7-33E9-BD5A-1F3A-47D3944915CD}"/>
                    </a:ext>
                  </a:extLst>
                </p14:cNvPr>
                <p14:cNvContentPartPr/>
                <p14:nvPr/>
              </p14:nvContentPartPr>
              <p14:xfrm>
                <a:off x="4169810" y="4776956"/>
                <a:ext cx="264240" cy="886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C310ED7-33E9-BD5A-1F3A-47D3944915C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51810" y="4759316"/>
                  <a:ext cx="29988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FBE3585-6545-B41C-256A-5845DC6A1E32}"/>
                    </a:ext>
                  </a:extLst>
                </p14:cNvPr>
                <p14:cNvContentPartPr/>
                <p14:nvPr/>
              </p14:nvContentPartPr>
              <p14:xfrm>
                <a:off x="4089890" y="5688116"/>
                <a:ext cx="305280" cy="3085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FBE3585-6545-B41C-256A-5845DC6A1E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72250" y="5670116"/>
                  <a:ext cx="340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FBC4CF7-B16F-F43D-43CA-98B58234B7C1}"/>
                    </a:ext>
                  </a:extLst>
                </p14:cNvPr>
                <p14:cNvContentPartPr/>
                <p14:nvPr/>
              </p14:nvContentPartPr>
              <p14:xfrm>
                <a:off x="2676890" y="4747076"/>
                <a:ext cx="151560" cy="635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FBC4CF7-B16F-F43D-43CA-98B58234B7C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659250" y="4729076"/>
                  <a:ext cx="187200" cy="67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EEAC2D2B-A8D6-C583-FF5E-8B63D79E6EAA}"/>
                    </a:ext>
                  </a:extLst>
                </p14:cNvPr>
                <p14:cNvContentPartPr/>
                <p14:nvPr/>
              </p14:nvContentPartPr>
              <p14:xfrm>
                <a:off x="2801450" y="5269436"/>
                <a:ext cx="150480" cy="282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EEAC2D2B-A8D6-C583-FF5E-8B63D79E6EA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783810" y="5251436"/>
                  <a:ext cx="186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4CB9455-6566-8643-83D1-CFAEBE9FCCE5}"/>
                    </a:ext>
                  </a:extLst>
                </p14:cNvPr>
                <p14:cNvContentPartPr/>
                <p14:nvPr/>
              </p14:nvContentPartPr>
              <p14:xfrm>
                <a:off x="3700730" y="5118956"/>
                <a:ext cx="416880" cy="4705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4CB9455-6566-8643-83D1-CFAEBE9FCCE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682730" y="5100956"/>
                  <a:ext cx="45252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88806F0-1971-F341-9938-23F1BD7471B5}"/>
                    </a:ext>
                  </a:extLst>
                </p14:cNvPr>
                <p14:cNvContentPartPr/>
                <p14:nvPr/>
              </p14:nvContentPartPr>
              <p14:xfrm>
                <a:off x="3491570" y="5590916"/>
                <a:ext cx="186480" cy="3124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88806F0-1971-F341-9938-23F1BD7471B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473930" y="5572916"/>
                  <a:ext cx="222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24AE614-8FB8-8DBE-CB1D-47732AF5C545}"/>
                    </a:ext>
                  </a:extLst>
                </p14:cNvPr>
                <p14:cNvContentPartPr/>
                <p14:nvPr/>
              </p14:nvContentPartPr>
              <p14:xfrm>
                <a:off x="4325690" y="6068276"/>
                <a:ext cx="378360" cy="2476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24AE614-8FB8-8DBE-CB1D-47732AF5C54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308050" y="6050636"/>
                  <a:ext cx="4140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550F8EB-2541-1A68-9A67-418960EF5B6F}"/>
                    </a:ext>
                  </a:extLst>
                </p14:cNvPr>
                <p14:cNvContentPartPr/>
                <p14:nvPr/>
              </p14:nvContentPartPr>
              <p14:xfrm>
                <a:off x="4847330" y="6273476"/>
                <a:ext cx="313920" cy="286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550F8EB-2541-1A68-9A67-418960EF5B6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29690" y="6255476"/>
                  <a:ext cx="3495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9BE586C-E106-E541-0CD0-A799E6B8FC0D}"/>
                    </a:ext>
                  </a:extLst>
                </p14:cNvPr>
                <p14:cNvContentPartPr/>
                <p14:nvPr/>
              </p14:nvContentPartPr>
              <p14:xfrm>
                <a:off x="2906930" y="3414716"/>
                <a:ext cx="113760" cy="174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9BE586C-E106-E541-0CD0-A799E6B8FC0D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89290" y="3397076"/>
                  <a:ext cx="149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0B3B3EC2-375F-BC7E-7B9A-C724C9554DA5}"/>
                    </a:ext>
                  </a:extLst>
                </p14:cNvPr>
                <p14:cNvContentPartPr/>
                <p14:nvPr/>
              </p14:nvContentPartPr>
              <p14:xfrm>
                <a:off x="2897210" y="3478796"/>
                <a:ext cx="136080" cy="40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0B3B3EC2-375F-BC7E-7B9A-C724C9554DA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879210" y="3460796"/>
                  <a:ext cx="171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29F2499-5E97-9D95-DC28-41D250F3E681}"/>
                    </a:ext>
                  </a:extLst>
                </p14:cNvPr>
                <p14:cNvContentPartPr/>
                <p14:nvPr/>
              </p14:nvContentPartPr>
              <p14:xfrm>
                <a:off x="579530" y="5183396"/>
                <a:ext cx="37440" cy="3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29F2499-5E97-9D95-DC28-41D250F3E68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1890" y="5165396"/>
                  <a:ext cx="73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3BFD84A-892C-3A16-FCCF-FECE0CC31D40}"/>
                    </a:ext>
                  </a:extLst>
                </p14:cNvPr>
                <p14:cNvContentPartPr/>
                <p14:nvPr/>
              </p14:nvContentPartPr>
              <p14:xfrm>
                <a:off x="566210" y="5260796"/>
                <a:ext cx="63360" cy="158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3BFD84A-892C-3A16-FCCF-FECE0CC31D4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48210" y="5242796"/>
                  <a:ext cx="99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C7CBE24-E11B-032F-936D-BA132D4D4A85}"/>
                    </a:ext>
                  </a:extLst>
                </p14:cNvPr>
                <p14:cNvContentPartPr/>
                <p14:nvPr/>
              </p14:nvContentPartPr>
              <p14:xfrm>
                <a:off x="1029530" y="3686516"/>
                <a:ext cx="174960" cy="289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C7CBE24-E11B-032F-936D-BA132D4D4A8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11530" y="3668516"/>
                  <a:ext cx="210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F3538FE-4717-FE19-EC93-2C867F683E0B}"/>
                    </a:ext>
                  </a:extLst>
                </p14:cNvPr>
                <p14:cNvContentPartPr/>
                <p14:nvPr/>
              </p14:nvContentPartPr>
              <p14:xfrm>
                <a:off x="693650" y="3979556"/>
                <a:ext cx="361440" cy="650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F3538FE-4717-FE19-EC93-2C867F683E0B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75650" y="3961916"/>
                  <a:ext cx="397080" cy="68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E46B598-98DE-44D2-AC6E-29EC31FB86A5}"/>
                    </a:ext>
                  </a:extLst>
                </p14:cNvPr>
                <p14:cNvContentPartPr/>
                <p14:nvPr/>
              </p14:nvContentPartPr>
              <p14:xfrm>
                <a:off x="553610" y="4620356"/>
                <a:ext cx="221040" cy="330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E46B598-98DE-44D2-AC6E-29EC31FB86A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35970" y="4602356"/>
                  <a:ext cx="25668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9D4ADAB-BBFA-07C4-3E62-BF42AC57C34D}"/>
                    </a:ext>
                  </a:extLst>
                </p14:cNvPr>
                <p14:cNvContentPartPr/>
                <p14:nvPr/>
              </p14:nvContentPartPr>
              <p14:xfrm>
                <a:off x="1137170" y="3861476"/>
                <a:ext cx="546840" cy="8366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9D4ADAB-BBFA-07C4-3E62-BF42AC57C34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119170" y="3843476"/>
                  <a:ext cx="582480" cy="87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1C2E917-D5D3-94EE-6AC3-11E11E082B61}"/>
                    </a:ext>
                  </a:extLst>
                </p14:cNvPr>
                <p14:cNvContentPartPr/>
                <p14:nvPr/>
              </p14:nvContentPartPr>
              <p14:xfrm>
                <a:off x="1651250" y="4690196"/>
                <a:ext cx="207720" cy="3200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1C2E917-D5D3-94EE-6AC3-11E11E082B61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633250" y="4672196"/>
                  <a:ext cx="24336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50FB742-44FB-F845-DE35-FC427DA123DC}"/>
                    </a:ext>
                  </a:extLst>
                </p14:cNvPr>
                <p14:cNvContentPartPr/>
                <p14:nvPr/>
              </p14:nvContentPartPr>
              <p14:xfrm>
                <a:off x="757010" y="3476276"/>
                <a:ext cx="151200" cy="2689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50FB742-44FB-F845-DE35-FC427DA123D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39010" y="3458276"/>
                  <a:ext cx="1868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77C90CB-F6A1-A597-F244-D90EE93E36F5}"/>
                    </a:ext>
                  </a:extLst>
                </p14:cNvPr>
                <p14:cNvContentPartPr/>
                <p14:nvPr/>
              </p14:nvContentPartPr>
              <p14:xfrm>
                <a:off x="769610" y="3538916"/>
                <a:ext cx="252000" cy="1879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77C90CB-F6A1-A597-F244-D90EE93E36F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51610" y="3521276"/>
                  <a:ext cx="2876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EBE6F7C-6086-E19C-22CF-50633AB76854}"/>
                    </a:ext>
                  </a:extLst>
                </p14:cNvPr>
                <p14:cNvContentPartPr/>
                <p14:nvPr/>
              </p14:nvContentPartPr>
              <p14:xfrm>
                <a:off x="1411850" y="3624596"/>
                <a:ext cx="56160" cy="964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EBE6F7C-6086-E19C-22CF-50633AB76854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93850" y="3606596"/>
                  <a:ext cx="918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A7014E4-67E8-7FF8-6598-B6BFEC608A82}"/>
                    </a:ext>
                  </a:extLst>
                </p14:cNvPr>
                <p14:cNvContentPartPr/>
                <p14:nvPr/>
              </p14:nvContentPartPr>
              <p14:xfrm>
                <a:off x="1390970" y="3805676"/>
                <a:ext cx="15120" cy="65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A7014E4-67E8-7FF8-6598-B6BFEC608A82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372970" y="3787676"/>
                  <a:ext cx="507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E79009-5A6D-BB30-4EEF-696D41C538C6}"/>
                    </a:ext>
                  </a:extLst>
                </p14:cNvPr>
                <p14:cNvContentPartPr/>
                <p14:nvPr/>
              </p14:nvContentPartPr>
              <p14:xfrm>
                <a:off x="1307450" y="3861476"/>
                <a:ext cx="181440" cy="252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E79009-5A6D-BB30-4EEF-696D41C538C6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289450" y="3843476"/>
                  <a:ext cx="2170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478DBB1-4668-CFE6-D6A4-F2B407C2DEFE}"/>
                    </a:ext>
                  </a:extLst>
                </p14:cNvPr>
                <p14:cNvContentPartPr/>
                <p14:nvPr/>
              </p14:nvContentPartPr>
              <p14:xfrm>
                <a:off x="1393490" y="3620636"/>
                <a:ext cx="57240" cy="277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478DBB1-4668-CFE6-D6A4-F2B407C2DEFE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375850" y="3602996"/>
                  <a:ext cx="928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3E3A3E05-26C7-B5F9-9252-FC1CA5331B2F}"/>
                    </a:ext>
                  </a:extLst>
                </p14:cNvPr>
                <p14:cNvContentPartPr/>
                <p14:nvPr/>
              </p14:nvContentPartPr>
              <p14:xfrm>
                <a:off x="1279010" y="3885596"/>
                <a:ext cx="255600" cy="1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3E3A3E05-26C7-B5F9-9252-FC1CA5331B2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261370" y="3867596"/>
                  <a:ext cx="291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C002EC7-14C1-90E4-1E4A-F62E620DE550}"/>
                    </a:ext>
                  </a:extLst>
                </p14:cNvPr>
                <p14:cNvContentPartPr/>
                <p14:nvPr/>
              </p14:nvContentPartPr>
              <p14:xfrm>
                <a:off x="1610930" y="3776876"/>
                <a:ext cx="118800" cy="11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C002EC7-14C1-90E4-1E4A-F62E620DE550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93290" y="3759236"/>
                  <a:ext cx="154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54F517F1-9F62-CC56-4A2C-5D894D6F497C}"/>
                    </a:ext>
                  </a:extLst>
                </p14:cNvPr>
                <p14:cNvContentPartPr/>
                <p14:nvPr/>
              </p14:nvContentPartPr>
              <p14:xfrm>
                <a:off x="1670690" y="3686876"/>
                <a:ext cx="17640" cy="2181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54F517F1-9F62-CC56-4A2C-5D894D6F497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52690" y="3668876"/>
                  <a:ext cx="53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0A338BC-C6B9-8B50-38A4-54E68DEBC34B}"/>
                    </a:ext>
                  </a:extLst>
                </p14:cNvPr>
                <p14:cNvContentPartPr/>
                <p14:nvPr/>
              </p14:nvContentPartPr>
              <p14:xfrm>
                <a:off x="721370" y="4664276"/>
                <a:ext cx="7200" cy="14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0A338BC-C6B9-8B50-38A4-54E68DEBC34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03730" y="4646636"/>
                  <a:ext cx="42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ABC1C47-CEAF-4CEA-8538-CBCB676766D7}"/>
                    </a:ext>
                  </a:extLst>
                </p14:cNvPr>
                <p14:cNvContentPartPr/>
                <p14:nvPr/>
              </p14:nvContentPartPr>
              <p14:xfrm>
                <a:off x="676730" y="4623596"/>
                <a:ext cx="62280" cy="42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ABC1C47-CEAF-4CEA-8538-CBCB676766D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59090" y="4605956"/>
                  <a:ext cx="9792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4E40961-8626-A92F-DE2A-89697FC11D8C}"/>
                    </a:ext>
                  </a:extLst>
                </p14:cNvPr>
                <p14:cNvContentPartPr/>
                <p14:nvPr/>
              </p14:nvContentPartPr>
              <p14:xfrm>
                <a:off x="420410" y="6312356"/>
                <a:ext cx="172080" cy="350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4E40961-8626-A92F-DE2A-89697FC11D8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02410" y="6294356"/>
                  <a:ext cx="2077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781ED74-2E2D-88FC-10FA-05AB469D782B}"/>
                    </a:ext>
                  </a:extLst>
                </p14:cNvPr>
                <p14:cNvContentPartPr/>
                <p14:nvPr/>
              </p14:nvContentPartPr>
              <p14:xfrm>
                <a:off x="382970" y="6553196"/>
                <a:ext cx="624600" cy="1846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781ED74-2E2D-88FC-10FA-05AB469D782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364970" y="6535556"/>
                  <a:ext cx="660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0364962-C4F7-8B1F-C71E-06F65A5A2B0F}"/>
                    </a:ext>
                  </a:extLst>
                </p14:cNvPr>
                <p14:cNvContentPartPr/>
                <p14:nvPr/>
              </p14:nvContentPartPr>
              <p14:xfrm>
                <a:off x="884810" y="6463556"/>
                <a:ext cx="33480" cy="2487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0364962-C4F7-8B1F-C71E-06F65A5A2B0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67170" y="6445556"/>
                  <a:ext cx="691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8E4EF85-40D3-5B75-DA39-13C45D51A865}"/>
                    </a:ext>
                  </a:extLst>
                </p14:cNvPr>
                <p14:cNvContentPartPr/>
                <p14:nvPr/>
              </p14:nvContentPartPr>
              <p14:xfrm>
                <a:off x="1433810" y="6107876"/>
                <a:ext cx="110880" cy="128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8E4EF85-40D3-5B75-DA39-13C45D51A865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415810" y="6089876"/>
                  <a:ext cx="146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960C101-B599-F449-48F3-0C04AC9EFD8D}"/>
                    </a:ext>
                  </a:extLst>
                </p14:cNvPr>
                <p14:cNvContentPartPr/>
                <p14:nvPr/>
              </p14:nvContentPartPr>
              <p14:xfrm>
                <a:off x="1641530" y="6128756"/>
                <a:ext cx="69120" cy="92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960C101-B599-F449-48F3-0C04AC9EFD8D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23890" y="6110756"/>
                  <a:ext cx="10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3FD86B0-4BE1-6BA5-3213-444C9F948959}"/>
                    </a:ext>
                  </a:extLst>
                </p14:cNvPr>
                <p14:cNvContentPartPr/>
                <p14:nvPr/>
              </p14:nvContentPartPr>
              <p14:xfrm>
                <a:off x="1743770" y="5988356"/>
                <a:ext cx="194400" cy="270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3FD86B0-4BE1-6BA5-3213-444C9F948959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726130" y="5970716"/>
                  <a:ext cx="230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68BF3E27-0142-B2BE-C9B9-3C6998E6E497}"/>
                    </a:ext>
                  </a:extLst>
                </p14:cNvPr>
                <p14:cNvContentPartPr/>
                <p14:nvPr/>
              </p14:nvContentPartPr>
              <p14:xfrm>
                <a:off x="1989290" y="6083036"/>
                <a:ext cx="66960" cy="168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68BF3E27-0142-B2BE-C9B9-3C6998E6E49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71650" y="6065036"/>
                  <a:ext cx="1026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FB8EA8B-1A60-EBC2-438B-321FBD98165F}"/>
                    </a:ext>
                  </a:extLst>
                </p14:cNvPr>
                <p14:cNvContentPartPr/>
                <p14:nvPr/>
              </p14:nvContentPartPr>
              <p14:xfrm>
                <a:off x="1446770" y="6447356"/>
                <a:ext cx="1800" cy="68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FB8EA8B-1A60-EBC2-438B-321FBD98165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8770" y="6429356"/>
                  <a:ext cx="374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6D12154-6A96-CC47-0A2E-A3D643AA54B3}"/>
                    </a:ext>
                  </a:extLst>
                </p14:cNvPr>
                <p14:cNvContentPartPr/>
                <p14:nvPr/>
              </p14:nvContentPartPr>
              <p14:xfrm>
                <a:off x="1658810" y="6372116"/>
                <a:ext cx="5760" cy="9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6D12154-6A96-CC47-0A2E-A3D643AA54B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640810" y="6354116"/>
                  <a:ext cx="41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5EEE6BF-CDD2-4284-92DE-91BFB2BA2755}"/>
                    </a:ext>
                  </a:extLst>
                </p14:cNvPr>
                <p14:cNvContentPartPr/>
                <p14:nvPr/>
              </p14:nvContentPartPr>
              <p14:xfrm>
                <a:off x="2217170" y="6142076"/>
                <a:ext cx="44640" cy="918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5EEE6BF-CDD2-4284-92DE-91BFB2BA275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199530" y="6124436"/>
                  <a:ext cx="802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66D86A5-02F8-9725-4725-E2B20F5775D7}"/>
                    </a:ext>
                  </a:extLst>
                </p14:cNvPr>
                <p14:cNvContentPartPr/>
                <p14:nvPr/>
              </p14:nvContentPartPr>
              <p14:xfrm>
                <a:off x="2327690" y="6122276"/>
                <a:ext cx="94320" cy="117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66D86A5-02F8-9725-4725-E2B20F5775D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310050" y="6104276"/>
                  <a:ext cx="129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8787FBF9-452C-87A3-8241-50BB6DD6E4CD}"/>
                    </a:ext>
                  </a:extLst>
                </p14:cNvPr>
                <p14:cNvContentPartPr/>
                <p14:nvPr/>
              </p14:nvContentPartPr>
              <p14:xfrm>
                <a:off x="1765370" y="6436556"/>
                <a:ext cx="23760" cy="2653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8787FBF9-452C-87A3-8241-50BB6DD6E4C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747730" y="6418916"/>
                  <a:ext cx="5940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EB0EF88-7982-5C5C-860E-B7C80B34A3F4}"/>
                    </a:ext>
                  </a:extLst>
                </p14:cNvPr>
                <p14:cNvContentPartPr/>
                <p14:nvPr/>
              </p14:nvContentPartPr>
              <p14:xfrm>
                <a:off x="1848890" y="6566156"/>
                <a:ext cx="71280" cy="134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EB0EF88-7982-5C5C-860E-B7C80B34A3F4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831250" y="6548516"/>
                  <a:ext cx="106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8BFE333-317F-FCD8-7DBF-427D18CBB84E}"/>
                    </a:ext>
                  </a:extLst>
                </p14:cNvPr>
                <p14:cNvContentPartPr/>
                <p14:nvPr/>
              </p14:nvContentPartPr>
              <p14:xfrm>
                <a:off x="1918010" y="6475076"/>
                <a:ext cx="225000" cy="2552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8BFE333-317F-FCD8-7DBF-427D18CBB84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00010" y="6457436"/>
                  <a:ext cx="2606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6DA66450-7E29-96AB-A71D-A90A97DA674E}"/>
                    </a:ext>
                  </a:extLst>
                </p14:cNvPr>
                <p14:cNvContentPartPr/>
                <p14:nvPr/>
              </p14:nvContentPartPr>
              <p14:xfrm>
                <a:off x="2130410" y="6471476"/>
                <a:ext cx="103320" cy="2120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6DA66450-7E29-96AB-A71D-A90A97DA674E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112410" y="6453836"/>
                  <a:ext cx="1389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F10DF8C-8D6A-2CEC-17E3-D187C13EDDFE}"/>
                    </a:ext>
                  </a:extLst>
                </p14:cNvPr>
                <p14:cNvContentPartPr/>
                <p14:nvPr/>
              </p14:nvContentPartPr>
              <p14:xfrm>
                <a:off x="2530370" y="6388316"/>
                <a:ext cx="248040" cy="2656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F10DF8C-8D6A-2CEC-17E3-D187C13EDDF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12730" y="6370316"/>
                  <a:ext cx="2836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C1F5BA9-5918-C94E-C418-54FEC3850A5A}"/>
                    </a:ext>
                  </a:extLst>
                </p14:cNvPr>
                <p14:cNvContentPartPr/>
                <p14:nvPr/>
              </p14:nvContentPartPr>
              <p14:xfrm>
                <a:off x="3062450" y="6295796"/>
                <a:ext cx="109080" cy="2239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C1F5BA9-5918-C94E-C418-54FEC3850A5A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3044810" y="6277796"/>
                  <a:ext cx="1447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CBA74ED-154F-47CF-9D7F-D32BBEE562F0}"/>
                    </a:ext>
                  </a:extLst>
                </p14:cNvPr>
                <p14:cNvContentPartPr/>
                <p14:nvPr/>
              </p14:nvContentPartPr>
              <p14:xfrm>
                <a:off x="3272690" y="6385076"/>
                <a:ext cx="63000" cy="8820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CBA74ED-154F-47CF-9D7F-D32BBEE562F0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255050" y="6367076"/>
                  <a:ext cx="986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8B2870-08BE-AF60-A120-FB3BE60E1CCF}"/>
                    </a:ext>
                  </a:extLst>
                </p14:cNvPr>
                <p14:cNvContentPartPr/>
                <p14:nvPr/>
              </p14:nvContentPartPr>
              <p14:xfrm>
                <a:off x="3420650" y="6233516"/>
                <a:ext cx="231480" cy="232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8B2870-08BE-AF60-A120-FB3BE60E1CCF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403010" y="6215516"/>
                  <a:ext cx="267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9982CDC4-9BF4-D47E-9027-E2F19D4D1321}"/>
                    </a:ext>
                  </a:extLst>
                </p14:cNvPr>
                <p14:cNvContentPartPr/>
                <p14:nvPr/>
              </p14:nvContentPartPr>
              <p14:xfrm>
                <a:off x="3375650" y="6559676"/>
                <a:ext cx="238680" cy="1249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9982CDC4-9BF4-D47E-9027-E2F19D4D1321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358010" y="6541676"/>
                  <a:ext cx="2743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70939304-4469-9278-2863-6F052B8F0DF6}"/>
                    </a:ext>
                  </a:extLst>
                </p14:cNvPr>
                <p14:cNvContentPartPr/>
                <p14:nvPr/>
              </p14:nvContentPartPr>
              <p14:xfrm>
                <a:off x="3785330" y="6530156"/>
                <a:ext cx="161280" cy="1090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70939304-4469-9278-2863-6F052B8F0DF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767330" y="6512156"/>
                  <a:ext cx="196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7E5997F2-5A5D-5C8E-B24D-AF9495BC9A10}"/>
                    </a:ext>
                  </a:extLst>
                </p14:cNvPr>
                <p14:cNvContentPartPr/>
                <p14:nvPr/>
              </p14:nvContentPartPr>
              <p14:xfrm>
                <a:off x="3981890" y="6382196"/>
                <a:ext cx="180000" cy="31104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7E5997F2-5A5D-5C8E-B24D-AF9495BC9A1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963890" y="6364556"/>
                  <a:ext cx="215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6946404D-4630-389A-D5EA-74BB7F4987AF}"/>
                    </a:ext>
                  </a:extLst>
                </p14:cNvPr>
                <p14:cNvContentPartPr/>
                <p14:nvPr/>
              </p14:nvContentPartPr>
              <p14:xfrm>
                <a:off x="4243250" y="6318836"/>
                <a:ext cx="240480" cy="262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6946404D-4630-389A-D5EA-74BB7F4987A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4225610" y="6301196"/>
                  <a:ext cx="276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0F5E579-962A-946A-13E2-DDB2B9B953B7}"/>
                    </a:ext>
                  </a:extLst>
                </p14:cNvPr>
                <p14:cNvContentPartPr/>
                <p14:nvPr/>
              </p14:nvContentPartPr>
              <p14:xfrm>
                <a:off x="1260290" y="6073676"/>
                <a:ext cx="77400" cy="6310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0F5E579-962A-946A-13E2-DDB2B9B953B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242290" y="6056036"/>
                  <a:ext cx="11304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C4164300-A59B-15CD-20FC-6166D8EC5E6D}"/>
                    </a:ext>
                  </a:extLst>
                </p14:cNvPr>
                <p14:cNvContentPartPr/>
                <p14:nvPr/>
              </p14:nvContentPartPr>
              <p14:xfrm>
                <a:off x="1343090" y="5845436"/>
                <a:ext cx="1305720" cy="635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C4164300-A59B-15CD-20FC-6166D8EC5E6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325450" y="5827436"/>
                  <a:ext cx="1341360" cy="67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3AC54E9F-B8EF-CE48-C93F-42979272786D}"/>
                    </a:ext>
                  </a:extLst>
                </p14:cNvPr>
                <p14:cNvContentPartPr/>
                <p14:nvPr/>
              </p14:nvContentPartPr>
              <p14:xfrm>
                <a:off x="2985770" y="5999156"/>
                <a:ext cx="48600" cy="6955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3AC54E9F-B8EF-CE48-C93F-42979272786D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67770" y="5981156"/>
                  <a:ext cx="84240" cy="73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96CB307B-642B-2B8A-F2C8-6A974F1950E6}"/>
                    </a:ext>
                  </a:extLst>
                </p14:cNvPr>
                <p14:cNvContentPartPr/>
                <p14:nvPr/>
              </p14:nvContentPartPr>
              <p14:xfrm>
                <a:off x="3062450" y="5987996"/>
                <a:ext cx="1349640" cy="6552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96CB307B-642B-2B8A-F2C8-6A974F1950E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44810" y="5969996"/>
                  <a:ext cx="138528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979EF01-A07F-842F-29C7-A16C5A95BF2D}"/>
                    </a:ext>
                  </a:extLst>
                </p14:cNvPr>
                <p14:cNvContentPartPr/>
                <p14:nvPr/>
              </p14:nvContentPartPr>
              <p14:xfrm>
                <a:off x="2437130" y="6516116"/>
                <a:ext cx="223200" cy="561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979EF01-A07F-842F-29C7-A16C5A95BF2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2419490" y="6498476"/>
                  <a:ext cx="2588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D3BEFAC-EB82-9400-CAAC-2275B26CAFB3}"/>
                    </a:ext>
                  </a:extLst>
                </p14:cNvPr>
                <p14:cNvContentPartPr/>
                <p14:nvPr/>
              </p14:nvContentPartPr>
              <p14:xfrm>
                <a:off x="112610" y="4492916"/>
                <a:ext cx="317520" cy="140544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D3BEFAC-EB82-9400-CAAC-2275B26CAFB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4970" y="4474916"/>
                  <a:ext cx="353160" cy="14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ACC361E-9A52-24F8-FE82-2B5D245929C7}"/>
                    </a:ext>
                  </a:extLst>
                </p14:cNvPr>
                <p14:cNvContentPartPr/>
                <p14:nvPr/>
              </p14:nvContentPartPr>
              <p14:xfrm>
                <a:off x="173090" y="4423436"/>
                <a:ext cx="1008720" cy="1612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ACC361E-9A52-24F8-FE82-2B5D245929C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55450" y="4405436"/>
                  <a:ext cx="1044360" cy="164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5BBD87FD-5118-9C9C-F091-A214C892B559}"/>
                    </a:ext>
                  </a:extLst>
                </p14:cNvPr>
                <p14:cNvContentPartPr/>
                <p14:nvPr/>
              </p14:nvContentPartPr>
              <p14:xfrm>
                <a:off x="1186490" y="4339196"/>
                <a:ext cx="163080" cy="1718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5BBD87FD-5118-9C9C-F091-A214C892B55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68850" y="4321196"/>
                  <a:ext cx="198720" cy="175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D6A637B-602E-334C-24B9-5BC930FF5AA4}"/>
                    </a:ext>
                  </a:extLst>
                </p14:cNvPr>
                <p14:cNvContentPartPr/>
                <p14:nvPr/>
              </p14:nvContentPartPr>
              <p14:xfrm>
                <a:off x="1363610" y="4315796"/>
                <a:ext cx="1212120" cy="1679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D6A637B-602E-334C-24B9-5BC930FF5AA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345970" y="4297796"/>
                  <a:ext cx="1247760" cy="171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90DCE21-0887-C5FF-ED5B-B62EE4677938}"/>
                    </a:ext>
                  </a:extLst>
                </p14:cNvPr>
                <p14:cNvContentPartPr/>
                <p14:nvPr/>
              </p14:nvContentPartPr>
              <p14:xfrm>
                <a:off x="598610" y="5230556"/>
                <a:ext cx="27000" cy="1857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90DCE21-0887-C5FF-ED5B-B62EE467793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580970" y="5212916"/>
                  <a:ext cx="6264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F848A38-B8D2-373F-BE23-9537F5C03A0E}"/>
                    </a:ext>
                  </a:extLst>
                </p14:cNvPr>
                <p14:cNvContentPartPr/>
                <p14:nvPr/>
              </p14:nvContentPartPr>
              <p14:xfrm>
                <a:off x="465770" y="4934636"/>
                <a:ext cx="165960" cy="4251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F848A38-B8D2-373F-BE23-9537F5C03A0E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48130" y="4916996"/>
                  <a:ext cx="20160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10342CAF-8473-66E4-62D3-14D823000D4E}"/>
                    </a:ext>
                  </a:extLst>
                </p14:cNvPr>
                <p14:cNvContentPartPr/>
                <p14:nvPr/>
              </p14:nvContentPartPr>
              <p14:xfrm>
                <a:off x="362810" y="5349356"/>
                <a:ext cx="135360" cy="286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10342CAF-8473-66E4-62D3-14D823000D4E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344810" y="5331716"/>
                  <a:ext cx="1710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38E4510C-D6BF-1261-4BE8-A851E8E1091F}"/>
                    </a:ext>
                  </a:extLst>
                </p14:cNvPr>
                <p14:cNvContentPartPr/>
                <p14:nvPr/>
              </p14:nvContentPartPr>
              <p14:xfrm>
                <a:off x="820010" y="4892516"/>
                <a:ext cx="201600" cy="6685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38E4510C-D6BF-1261-4BE8-A851E8E1091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802010" y="4874876"/>
                  <a:ext cx="237240" cy="70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0D9AD93C-C4AB-5305-8781-C427228AC942}"/>
                    </a:ext>
                  </a:extLst>
                </p14:cNvPr>
                <p14:cNvContentPartPr/>
                <p14:nvPr/>
              </p14:nvContentPartPr>
              <p14:xfrm>
                <a:off x="60410" y="5782436"/>
                <a:ext cx="237960" cy="3708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0D9AD93C-C4AB-5305-8781-C427228AC942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2410" y="5764436"/>
                  <a:ext cx="273600" cy="40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2970313-CDD8-E22A-7186-DF167AD026D0}"/>
                    </a:ext>
                  </a:extLst>
                </p14:cNvPr>
                <p14:cNvContentPartPr/>
                <p14:nvPr/>
              </p14:nvContentPartPr>
              <p14:xfrm>
                <a:off x="45290" y="5665436"/>
                <a:ext cx="485640" cy="596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2970313-CDD8-E22A-7186-DF167AD026D0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290" y="5647436"/>
                  <a:ext cx="521280" cy="63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8804CA5-4B63-1A44-F113-D9B27B9E6C76}"/>
                    </a:ext>
                  </a:extLst>
                </p14:cNvPr>
                <p14:cNvContentPartPr/>
                <p14:nvPr/>
              </p14:nvContentPartPr>
              <p14:xfrm>
                <a:off x="607970" y="5876756"/>
                <a:ext cx="117720" cy="22068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8804CA5-4B63-1A44-F113-D9B27B9E6C76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589970" y="5858756"/>
                  <a:ext cx="1533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BBCB1DE-A3A2-6147-32A7-E2956F15333C}"/>
                    </a:ext>
                  </a:extLst>
                </p14:cNvPr>
                <p14:cNvContentPartPr/>
                <p14:nvPr/>
              </p14:nvContentPartPr>
              <p14:xfrm>
                <a:off x="272090" y="4625036"/>
                <a:ext cx="101520" cy="299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BBCB1DE-A3A2-6147-32A7-E2956F15333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54450" y="4607396"/>
                  <a:ext cx="13716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22BDD307-D783-9F1F-0DFF-112A711A72C4}"/>
                    </a:ext>
                  </a:extLst>
                </p14:cNvPr>
                <p14:cNvContentPartPr/>
                <p14:nvPr/>
              </p14:nvContentPartPr>
              <p14:xfrm>
                <a:off x="210890" y="4955876"/>
                <a:ext cx="198720" cy="25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22BDD307-D783-9F1F-0DFF-112A711A72C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93250" y="4937876"/>
                  <a:ext cx="234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87770E9-1BB0-AFA2-15BF-D3DAE1C3F712}"/>
                    </a:ext>
                  </a:extLst>
                </p14:cNvPr>
                <p14:cNvContentPartPr/>
                <p14:nvPr/>
              </p14:nvContentPartPr>
              <p14:xfrm>
                <a:off x="62570" y="5082236"/>
                <a:ext cx="281160" cy="1010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87770E9-1BB0-AFA2-15BF-D3DAE1C3F71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44570" y="5064596"/>
                  <a:ext cx="31680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C8807B47-B61D-5AE1-BE2D-59517A7B3FA5}"/>
                    </a:ext>
                  </a:extLst>
                </p14:cNvPr>
                <p14:cNvContentPartPr/>
                <p14:nvPr/>
              </p14:nvContentPartPr>
              <p14:xfrm>
                <a:off x="278930" y="5194916"/>
                <a:ext cx="453240" cy="911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C8807B47-B61D-5AE1-BE2D-59517A7B3FA5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260930" y="5176916"/>
                  <a:ext cx="488880" cy="9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97AA8FD0-DD78-9F5A-1673-4C183F55AB5B}"/>
                    </a:ext>
                  </a:extLst>
                </p14:cNvPr>
                <p14:cNvContentPartPr/>
                <p14:nvPr/>
              </p14:nvContentPartPr>
              <p14:xfrm>
                <a:off x="742970" y="5060996"/>
                <a:ext cx="76320" cy="976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97AA8FD0-DD78-9F5A-1673-4C183F55AB5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25330" y="5042996"/>
                  <a:ext cx="111960" cy="10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82EDD830-2D1F-85FF-1212-DC4C30BA07AE}"/>
                    </a:ext>
                  </a:extLst>
                </p14:cNvPr>
                <p14:cNvContentPartPr/>
                <p14:nvPr/>
              </p14:nvContentPartPr>
              <p14:xfrm>
                <a:off x="827570" y="5045156"/>
                <a:ext cx="524520" cy="949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82EDD830-2D1F-85FF-1212-DC4C30BA07AE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9570" y="5027156"/>
                  <a:ext cx="560160" cy="9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B4C13A9-037C-2465-E863-A6151294155C}"/>
                    </a:ext>
                  </a:extLst>
                </p14:cNvPr>
                <p14:cNvContentPartPr/>
                <p14:nvPr/>
              </p14:nvContentPartPr>
              <p14:xfrm>
                <a:off x="70130" y="6242156"/>
                <a:ext cx="103320" cy="12456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B4C13A9-037C-2465-E863-A6151294155C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2130" y="6224516"/>
                  <a:ext cx="138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053DA9F6-6EF8-4C15-8FEB-4AD556542435}"/>
                    </a:ext>
                  </a:extLst>
                </p14:cNvPr>
                <p14:cNvContentPartPr/>
                <p14:nvPr/>
              </p14:nvContentPartPr>
              <p14:xfrm>
                <a:off x="124130" y="6229556"/>
                <a:ext cx="157320" cy="220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053DA9F6-6EF8-4C15-8FEB-4AD55654243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06490" y="6211916"/>
                  <a:ext cx="192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5F29032-A04F-24B9-B3DB-6DE835D66D95}"/>
                    </a:ext>
                  </a:extLst>
                </p14:cNvPr>
                <p14:cNvContentPartPr/>
                <p14:nvPr/>
              </p14:nvContentPartPr>
              <p14:xfrm>
                <a:off x="293330" y="5967116"/>
                <a:ext cx="70200" cy="2577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5F29032-A04F-24B9-B3DB-6DE835D66D9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75690" y="5949116"/>
                  <a:ext cx="1058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7EB882A9-97EA-052C-FDB5-887B3EE87B65}"/>
                    </a:ext>
                  </a:extLst>
                </p14:cNvPr>
                <p14:cNvContentPartPr/>
                <p14:nvPr/>
              </p14:nvContentPartPr>
              <p14:xfrm>
                <a:off x="342290" y="6201116"/>
                <a:ext cx="120240" cy="47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7EB882A9-97EA-052C-FDB5-887B3EE87B6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24290" y="6183476"/>
                  <a:ext cx="155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784AC2FB-6F6A-EB5C-A9F7-7BCAF83CF5A1}"/>
                    </a:ext>
                  </a:extLst>
                </p14:cNvPr>
                <p14:cNvContentPartPr/>
                <p14:nvPr/>
              </p14:nvContentPartPr>
              <p14:xfrm>
                <a:off x="55370" y="5959556"/>
                <a:ext cx="264960" cy="489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784AC2FB-6F6A-EB5C-A9F7-7BCAF83CF5A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7730" y="5941556"/>
                  <a:ext cx="300600" cy="525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409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C072-55B6-89A9-0541-23CBC2F5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Tree?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87305-7188-6E68-AE3A-D5373A58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22324"/>
          </a:xfrm>
        </p:spPr>
        <p:txBody>
          <a:bodyPr/>
          <a:lstStyle/>
          <a:p>
            <a:r>
              <a:rPr lang="en-US" sz="2400" dirty="0"/>
              <a:t>We have all seen a family tree – a very effective technique to demonstrate hierarchical relationships</a:t>
            </a:r>
          </a:p>
          <a:p>
            <a:r>
              <a:rPr lang="en-US" sz="2400" dirty="0"/>
              <a:t>It is a data structure that is used to store and work with (insert, delete, search, etc.) hierarchical information quite effectively 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6A4B90D-5A4E-2776-DFC3-908DAF1B88CF}"/>
              </a:ext>
            </a:extLst>
          </p:cNvPr>
          <p:cNvGrpSpPr/>
          <p:nvPr/>
        </p:nvGrpSpPr>
        <p:grpSpPr>
          <a:xfrm>
            <a:off x="452257" y="4406675"/>
            <a:ext cx="3645000" cy="2086200"/>
            <a:chOff x="816050" y="3912708"/>
            <a:chExt cx="3645000" cy="20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6C18999-5DC2-7117-B008-A64D4B689BCB}"/>
                    </a:ext>
                  </a:extLst>
                </p14:cNvPr>
                <p14:cNvContentPartPr/>
                <p14:nvPr/>
              </p14:nvContentPartPr>
              <p14:xfrm>
                <a:off x="2087210" y="3912708"/>
                <a:ext cx="394560" cy="338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6C18999-5DC2-7117-B008-A64D4B689BC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9210" y="3895068"/>
                  <a:ext cx="43020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9A363BA-3867-1CE5-C766-E6B8E8020440}"/>
                    </a:ext>
                  </a:extLst>
                </p14:cNvPr>
                <p14:cNvContentPartPr/>
                <p14:nvPr/>
              </p14:nvContentPartPr>
              <p14:xfrm>
                <a:off x="2134370" y="3944388"/>
                <a:ext cx="309240" cy="26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9A363BA-3867-1CE5-C766-E6B8E802044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16370" y="3926388"/>
                  <a:ext cx="3448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DE9401C-4804-657A-2908-3835B556C497}"/>
                    </a:ext>
                  </a:extLst>
                </p14:cNvPr>
                <p14:cNvContentPartPr/>
                <p14:nvPr/>
              </p14:nvContentPartPr>
              <p14:xfrm>
                <a:off x="1913690" y="4284228"/>
                <a:ext cx="268200" cy="288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DE9401C-4804-657A-2908-3835B556C49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5690" y="4266228"/>
                  <a:ext cx="3038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FFE6BDC-1EB5-0FB9-2E86-42E87F233908}"/>
                    </a:ext>
                  </a:extLst>
                </p14:cNvPr>
                <p14:cNvContentPartPr/>
                <p14:nvPr/>
              </p14:nvContentPartPr>
              <p14:xfrm>
                <a:off x="1477730" y="4552788"/>
                <a:ext cx="498960" cy="431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FFE6BDC-1EB5-0FB9-2E86-42E87F2339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60090" y="4535148"/>
                  <a:ext cx="5346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FB5CBCB-AF5A-5320-80D3-76B001FDF816}"/>
                    </a:ext>
                  </a:extLst>
                </p14:cNvPr>
                <p14:cNvContentPartPr/>
                <p14:nvPr/>
              </p14:nvContentPartPr>
              <p14:xfrm>
                <a:off x="1565930" y="4610028"/>
                <a:ext cx="285120" cy="295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FB5CBCB-AF5A-5320-80D3-76B001FDF81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7930" y="4592028"/>
                  <a:ext cx="3207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58EE6D0-F4C0-4D1A-C859-EAD6547DA397}"/>
                    </a:ext>
                  </a:extLst>
                </p14:cNvPr>
                <p14:cNvContentPartPr/>
                <p14:nvPr/>
              </p14:nvContentPartPr>
              <p14:xfrm>
                <a:off x="2179730" y="4241748"/>
                <a:ext cx="333720" cy="495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58EE6D0-F4C0-4D1A-C859-EAD6547DA3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2090" y="4223748"/>
                  <a:ext cx="369360" cy="53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4FE78B-C3C8-7D59-BED7-F0AB49929833}"/>
                    </a:ext>
                  </a:extLst>
                </p14:cNvPr>
                <p14:cNvContentPartPr/>
                <p14:nvPr/>
              </p14:nvContentPartPr>
              <p14:xfrm>
                <a:off x="2413370" y="4707588"/>
                <a:ext cx="391320" cy="46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4FE78B-C3C8-7D59-BED7-F0AB4992983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5730" y="4689588"/>
                  <a:ext cx="42696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1FDABC4E-B3A3-B39F-A17C-BB9C7B97BE77}"/>
                    </a:ext>
                  </a:extLst>
                </p14:cNvPr>
                <p14:cNvContentPartPr/>
                <p14:nvPr/>
              </p14:nvContentPartPr>
              <p14:xfrm>
                <a:off x="2273690" y="4231308"/>
                <a:ext cx="1346040" cy="417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1FDABC4E-B3A3-B39F-A17C-BB9C7B97BE7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5690" y="4213668"/>
                  <a:ext cx="1381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941FA48-3DD2-E00E-DB06-E8807F7928E1}"/>
                    </a:ext>
                  </a:extLst>
                </p14:cNvPr>
                <p14:cNvContentPartPr/>
                <p14:nvPr/>
              </p14:nvContentPartPr>
              <p14:xfrm>
                <a:off x="3567530" y="4658988"/>
                <a:ext cx="379800" cy="388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941FA48-3DD2-E00E-DB06-E8807F7928E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49530" y="4641348"/>
                  <a:ext cx="41544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8E67DE-CB5D-0260-93C9-0081958986CE}"/>
                    </a:ext>
                  </a:extLst>
                </p14:cNvPr>
                <p14:cNvContentPartPr/>
                <p14:nvPr/>
              </p14:nvContentPartPr>
              <p14:xfrm>
                <a:off x="2417330" y="4773828"/>
                <a:ext cx="293760" cy="345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8E67DE-CB5D-0260-93C9-0081958986C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399330" y="4756188"/>
                  <a:ext cx="3294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741DD76-F61E-4165-9276-DD4075908F91}"/>
                    </a:ext>
                  </a:extLst>
                </p14:cNvPr>
                <p14:cNvContentPartPr/>
                <p14:nvPr/>
              </p14:nvContentPartPr>
              <p14:xfrm>
                <a:off x="3549890" y="4685628"/>
                <a:ext cx="309960" cy="273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741DD76-F61E-4165-9276-DD4075908F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32250" y="4667628"/>
                  <a:ext cx="3456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051947B-CEEC-9553-FA92-668FFB0C2C5A}"/>
                    </a:ext>
                  </a:extLst>
                </p14:cNvPr>
                <p14:cNvContentPartPr/>
                <p14:nvPr/>
              </p14:nvContentPartPr>
              <p14:xfrm>
                <a:off x="3573290" y="5085588"/>
                <a:ext cx="117360" cy="32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051947B-CEEC-9553-FA92-668FFB0C2C5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5650" y="5067588"/>
                  <a:ext cx="15300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FA75413-3215-53D8-2966-745ECE05D31B}"/>
                    </a:ext>
                  </a:extLst>
                </p14:cNvPr>
                <p14:cNvContentPartPr/>
                <p14:nvPr/>
              </p14:nvContentPartPr>
              <p14:xfrm>
                <a:off x="3299330" y="5312028"/>
                <a:ext cx="393840" cy="47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FA75413-3215-53D8-2966-745ECE05D3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281330" y="5294388"/>
                  <a:ext cx="42948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E1236A-CEAC-B43F-EB93-3E93214A8C84}"/>
                    </a:ext>
                  </a:extLst>
                </p14:cNvPr>
                <p14:cNvContentPartPr/>
                <p14:nvPr/>
              </p14:nvContentPartPr>
              <p14:xfrm>
                <a:off x="3615050" y="5039148"/>
                <a:ext cx="563760" cy="504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E1236A-CEAC-B43F-EB93-3E93214A8C8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97050" y="5021148"/>
                  <a:ext cx="599400" cy="54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39939D4-BFDB-3B2A-5173-427B069F23ED}"/>
                    </a:ext>
                  </a:extLst>
                </p14:cNvPr>
                <p14:cNvContentPartPr/>
                <p14:nvPr/>
              </p14:nvContentPartPr>
              <p14:xfrm>
                <a:off x="4081250" y="5526948"/>
                <a:ext cx="379800" cy="47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39939D4-BFDB-3B2A-5173-427B069F23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63250" y="5509308"/>
                  <a:ext cx="415440" cy="50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EEB73B2-576A-1665-A378-85DD5E8E4CCD}"/>
                    </a:ext>
                  </a:extLst>
                </p14:cNvPr>
                <p14:cNvContentPartPr/>
                <p14:nvPr/>
              </p14:nvContentPartPr>
              <p14:xfrm>
                <a:off x="3295370" y="5413548"/>
                <a:ext cx="97200" cy="291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EEB73B2-576A-1665-A378-85DD5E8E4CC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77370" y="5395908"/>
                  <a:ext cx="1328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E58149D-8581-D4D9-D802-3108312ACCB0}"/>
                    </a:ext>
                  </a:extLst>
                </p14:cNvPr>
                <p14:cNvContentPartPr/>
                <p14:nvPr/>
              </p14:nvContentPartPr>
              <p14:xfrm>
                <a:off x="3342170" y="5462148"/>
                <a:ext cx="94320" cy="270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E58149D-8581-D4D9-D802-3108312ACC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24170" y="5444148"/>
                  <a:ext cx="129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8A98E13-9100-D0FE-B426-E709A18A82DD}"/>
                    </a:ext>
                  </a:extLst>
                </p14:cNvPr>
                <p14:cNvContentPartPr/>
                <p14:nvPr/>
              </p14:nvContentPartPr>
              <p14:xfrm>
                <a:off x="3400130" y="5482308"/>
                <a:ext cx="244800" cy="252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8A98E13-9100-D0FE-B426-E709A18A82D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82490" y="5464668"/>
                  <a:ext cx="2804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E43D01D-EB32-2579-9F20-2EA07031B9C6}"/>
                    </a:ext>
                  </a:extLst>
                </p14:cNvPr>
                <p14:cNvContentPartPr/>
                <p14:nvPr/>
              </p14:nvContentPartPr>
              <p14:xfrm>
                <a:off x="4060010" y="5594988"/>
                <a:ext cx="353160" cy="322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E43D01D-EB32-2579-9F20-2EA07031B9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42370" y="5576988"/>
                  <a:ext cx="3888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0B4C9C6-720D-E020-5D2F-CE75CF640CDA}"/>
                    </a:ext>
                  </a:extLst>
                </p14:cNvPr>
                <p14:cNvContentPartPr/>
                <p14:nvPr/>
              </p14:nvContentPartPr>
              <p14:xfrm>
                <a:off x="2554490" y="5189988"/>
                <a:ext cx="18360" cy="311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0B4C9C6-720D-E020-5D2F-CE75CF640C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36850" y="5172348"/>
                  <a:ext cx="54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5AF79B4-8C65-835F-DA73-6E5B5ACF5C13}"/>
                    </a:ext>
                  </a:extLst>
                </p14:cNvPr>
                <p14:cNvContentPartPr/>
                <p14:nvPr/>
              </p14:nvContentPartPr>
              <p14:xfrm>
                <a:off x="2357930" y="5517948"/>
                <a:ext cx="396720" cy="387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5AF79B4-8C65-835F-DA73-6E5B5ACF5C1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40290" y="5500308"/>
                  <a:ext cx="43236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3DA3FFB-FE2B-813E-EE58-BC00E78293D5}"/>
                    </a:ext>
                  </a:extLst>
                </p14:cNvPr>
                <p14:cNvContentPartPr/>
                <p14:nvPr/>
              </p14:nvContentPartPr>
              <p14:xfrm>
                <a:off x="2317250" y="5549268"/>
                <a:ext cx="148320" cy="269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3DA3FFB-FE2B-813E-EE58-BC00E78293D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99250" y="5531268"/>
                  <a:ext cx="1839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E2E86F9-3C85-D602-8303-B6498F044AAC}"/>
                    </a:ext>
                  </a:extLst>
                </p14:cNvPr>
                <p14:cNvContentPartPr/>
                <p14:nvPr/>
              </p14:nvContentPartPr>
              <p14:xfrm>
                <a:off x="2402930" y="5584548"/>
                <a:ext cx="227160" cy="25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E2E86F9-3C85-D602-8303-B6498F044AA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85290" y="5566908"/>
                  <a:ext cx="26280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668A182-B246-DFF7-4DB1-949B35457833}"/>
                    </a:ext>
                  </a:extLst>
                </p14:cNvPr>
                <p14:cNvContentPartPr/>
                <p14:nvPr/>
              </p14:nvContentPartPr>
              <p14:xfrm>
                <a:off x="1169570" y="4965348"/>
                <a:ext cx="418320" cy="21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668A182-B246-DFF7-4DB1-949B3545783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1570" y="4947348"/>
                  <a:ext cx="453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DD9BED0-DC49-D93B-B303-F9A19022131A}"/>
                    </a:ext>
                  </a:extLst>
                </p14:cNvPr>
                <p14:cNvContentPartPr/>
                <p14:nvPr/>
              </p14:nvContentPartPr>
              <p14:xfrm>
                <a:off x="816050" y="5160108"/>
                <a:ext cx="413280" cy="39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DD9BED0-DC49-D93B-B303-F9A19022131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98050" y="5142108"/>
                  <a:ext cx="4489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50466A8-6929-C798-74A5-6DDE3BAA068C}"/>
                    </a:ext>
                  </a:extLst>
                </p14:cNvPr>
                <p14:cNvContentPartPr/>
                <p14:nvPr/>
              </p14:nvContentPartPr>
              <p14:xfrm>
                <a:off x="1612010" y="4967508"/>
                <a:ext cx="21960" cy="4701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50466A8-6929-C798-74A5-6DDE3BAA068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94010" y="4949868"/>
                  <a:ext cx="5760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642C322-60C1-E5D1-39F9-CCF457B35BFC}"/>
                    </a:ext>
                  </a:extLst>
                </p14:cNvPr>
                <p14:cNvContentPartPr/>
                <p14:nvPr/>
              </p14:nvContentPartPr>
              <p14:xfrm>
                <a:off x="1428410" y="5407068"/>
                <a:ext cx="336600" cy="371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642C322-60C1-E5D1-39F9-CCF457B35B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10770" y="5389428"/>
                  <a:ext cx="37224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DF8FA4-9C3E-1EF6-4B1A-B1E9C8D2B24E}"/>
                    </a:ext>
                  </a:extLst>
                </p14:cNvPr>
                <p14:cNvContentPartPr/>
                <p14:nvPr/>
              </p14:nvContentPartPr>
              <p14:xfrm>
                <a:off x="1672850" y="4970748"/>
                <a:ext cx="430200" cy="40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DF8FA4-9C3E-1EF6-4B1A-B1E9C8D2B24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54850" y="4953108"/>
                  <a:ext cx="46584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E97ED7F-3A34-F7A2-B2FC-2DF588DA1354}"/>
                    </a:ext>
                  </a:extLst>
                </p14:cNvPr>
                <p14:cNvContentPartPr/>
                <p14:nvPr/>
              </p14:nvContentPartPr>
              <p14:xfrm>
                <a:off x="2072810" y="5229228"/>
                <a:ext cx="235440" cy="338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E97ED7F-3A34-F7A2-B2FC-2DF588DA135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54810" y="5211588"/>
                  <a:ext cx="271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D098D94-CB0E-6CB0-1256-7BEDB9889907}"/>
                    </a:ext>
                  </a:extLst>
                </p14:cNvPr>
                <p14:cNvContentPartPr/>
                <p14:nvPr/>
              </p14:nvContentPartPr>
              <p14:xfrm>
                <a:off x="913970" y="5236788"/>
                <a:ext cx="199800" cy="268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D098D94-CB0E-6CB0-1256-7BEDB988990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95970" y="5219148"/>
                  <a:ext cx="2354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26E5AE5-0C0C-1718-5424-63F8C1580332}"/>
                    </a:ext>
                  </a:extLst>
                </p14:cNvPr>
                <p14:cNvContentPartPr/>
                <p14:nvPr/>
              </p14:nvContentPartPr>
              <p14:xfrm>
                <a:off x="1437050" y="5539548"/>
                <a:ext cx="202680" cy="192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26E5AE5-0C0C-1718-5424-63F8C158033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419410" y="5521548"/>
                  <a:ext cx="23832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6568215-D337-F968-6A00-E6F47DEE2463}"/>
                    </a:ext>
                  </a:extLst>
                </p14:cNvPr>
                <p14:cNvContentPartPr/>
                <p14:nvPr/>
              </p14:nvContentPartPr>
              <p14:xfrm>
                <a:off x="2123570" y="5274228"/>
                <a:ext cx="159480" cy="230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6568215-D337-F968-6A00-E6F47DEE24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05930" y="5256228"/>
                  <a:ext cx="195120" cy="2664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2E56734-4D67-A5C2-1183-6946A3372F50}"/>
              </a:ext>
            </a:extLst>
          </p:cNvPr>
          <p:cNvSpPr txBox="1"/>
          <p:nvPr/>
        </p:nvSpPr>
        <p:spPr>
          <a:xfrm>
            <a:off x="2492962" y="3559681"/>
            <a:ext cx="84954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object where information is stored is called a node or vertex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link/connections are called edges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tree is implemented in code using linked list or linear array</a:t>
            </a:r>
            <a:endParaRPr lang="en-US" sz="20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F520CB2-980B-92F3-C065-F26B6789A365}"/>
              </a:ext>
            </a:extLst>
          </p:cNvPr>
          <p:cNvGrpSpPr/>
          <p:nvPr/>
        </p:nvGrpSpPr>
        <p:grpSpPr>
          <a:xfrm>
            <a:off x="1248410" y="4346508"/>
            <a:ext cx="1615680" cy="782640"/>
            <a:chOff x="1248410" y="4346508"/>
            <a:chExt cx="1615680" cy="78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23A9283-07CD-480F-0703-962FC19E8233}"/>
                    </a:ext>
                  </a:extLst>
                </p14:cNvPr>
                <p14:cNvContentPartPr/>
                <p14:nvPr/>
              </p14:nvContentPartPr>
              <p14:xfrm>
                <a:off x="1378370" y="4350468"/>
                <a:ext cx="174600" cy="54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23A9283-07CD-480F-0703-962FC19E823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60370" y="4332468"/>
                  <a:ext cx="210240" cy="57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12C2B79-76DC-B5F1-2387-9601B8B70E19}"/>
                    </a:ext>
                  </a:extLst>
                </p14:cNvPr>
                <p14:cNvContentPartPr/>
                <p14:nvPr/>
              </p14:nvContentPartPr>
              <p14:xfrm>
                <a:off x="1903250" y="4346508"/>
                <a:ext cx="578520" cy="519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12C2B79-76DC-B5F1-2387-9601B8B70E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85250" y="4328508"/>
                  <a:ext cx="614160" cy="55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34F2252-9F8E-03DC-F2A3-3A0828A0AA1F}"/>
                    </a:ext>
                  </a:extLst>
                </p14:cNvPr>
                <p14:cNvContentPartPr/>
                <p14:nvPr/>
              </p14:nvContentPartPr>
              <p14:xfrm>
                <a:off x="1248410" y="4882908"/>
                <a:ext cx="1159560" cy="295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34F2252-9F8E-03DC-F2A3-3A0828A0AA1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230410" y="4864908"/>
                  <a:ext cx="11952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F163F90-FEEF-44B0-03E6-AA52F354BBF7}"/>
                    </a:ext>
                  </a:extLst>
                </p14:cNvPr>
                <p14:cNvContentPartPr/>
                <p14:nvPr/>
              </p14:nvContentPartPr>
              <p14:xfrm>
                <a:off x="2618930" y="4880748"/>
                <a:ext cx="245160" cy="248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F163F90-FEEF-44B0-03E6-AA52F354BB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00930" y="4863108"/>
                  <a:ext cx="28080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FA2654-46FA-1644-27E6-6F37C6513339}"/>
              </a:ext>
            </a:extLst>
          </p:cNvPr>
          <p:cNvGrpSpPr/>
          <p:nvPr/>
        </p:nvGrpSpPr>
        <p:grpSpPr>
          <a:xfrm>
            <a:off x="2968850" y="5065788"/>
            <a:ext cx="838080" cy="1058760"/>
            <a:chOff x="2968850" y="5065788"/>
            <a:chExt cx="838080" cy="105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CE2D2C3-827C-3FC6-ACBB-203EEC6BF9ED}"/>
                    </a:ext>
                  </a:extLst>
                </p14:cNvPr>
                <p14:cNvContentPartPr/>
                <p14:nvPr/>
              </p14:nvContentPartPr>
              <p14:xfrm>
                <a:off x="2973890" y="5104308"/>
                <a:ext cx="127440" cy="4435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CE2D2C3-827C-3FC6-ACBB-203EEC6BF9E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55890" y="5086308"/>
                  <a:ext cx="16308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4E40322-F897-92F4-BC0C-38A49F9C11E9}"/>
                    </a:ext>
                  </a:extLst>
                </p14:cNvPr>
                <p14:cNvContentPartPr/>
                <p14:nvPr/>
              </p14:nvContentPartPr>
              <p14:xfrm>
                <a:off x="2968850" y="5065788"/>
                <a:ext cx="836280" cy="570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4E40322-F897-92F4-BC0C-38A49F9C11E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51210" y="5047788"/>
                  <a:ext cx="87192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9908ADC-B6CD-39E7-DD34-98F84B802D2A}"/>
                    </a:ext>
                  </a:extLst>
                </p14:cNvPr>
                <p14:cNvContentPartPr/>
                <p14:nvPr/>
              </p14:nvContentPartPr>
              <p14:xfrm>
                <a:off x="3091970" y="5629188"/>
                <a:ext cx="195120" cy="28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9908ADC-B6CD-39E7-DD34-98F84B802D2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073970" y="5611548"/>
                  <a:ext cx="2307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3A20876-BAEF-3220-A53C-5EF0152BDD81}"/>
                    </a:ext>
                  </a:extLst>
                </p14:cNvPr>
                <p14:cNvContentPartPr/>
                <p14:nvPr/>
              </p14:nvContentPartPr>
              <p14:xfrm>
                <a:off x="3459890" y="5548188"/>
                <a:ext cx="347040" cy="576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3A20876-BAEF-3220-A53C-5EF0152BDD8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42250" y="5530188"/>
                  <a:ext cx="382680" cy="61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8B17BACF-78DE-2DBA-1A7B-14B4A2AE522E}"/>
                  </a:ext>
                </a:extLst>
              </p14:cNvPr>
              <p14:cNvContentPartPr/>
              <p14:nvPr/>
            </p14:nvContentPartPr>
            <p14:xfrm>
              <a:off x="7670810" y="4781028"/>
              <a:ext cx="584280" cy="38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8B17BACF-78DE-2DBA-1A7B-14B4A2AE522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652810" y="4763388"/>
                <a:ext cx="6199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D7A419A-741C-4C11-22B3-7BF919C7275E}"/>
                  </a:ext>
                </a:extLst>
              </p14:cNvPr>
              <p14:cNvContentPartPr/>
              <p14:nvPr/>
            </p14:nvContentPartPr>
            <p14:xfrm>
              <a:off x="9273890" y="4795068"/>
              <a:ext cx="604800" cy="687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D7A419A-741C-4C11-22B3-7BF919C727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56250" y="4777428"/>
                <a:ext cx="640440" cy="10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40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A77E0-3D3E-2CB4-2221-F2EA1BBF1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to Binary Tree and Vice Versa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5B4E02-B3FA-75B7-1865-BB4950A431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7177A06-9728-30D7-D141-56DB738BA1C6}"/>
                  </a:ext>
                </a:extLst>
              </p14:cNvPr>
              <p14:cNvContentPartPr/>
              <p14:nvPr/>
            </p14:nvContentPartPr>
            <p14:xfrm>
              <a:off x="237170" y="356516"/>
              <a:ext cx="20880" cy="9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7177A06-9728-30D7-D141-56DB738BA1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170" y="338876"/>
                <a:ext cx="56520" cy="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184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E5CF31-3930-59EC-A520-88E2AA6C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10ED1-2CFD-B35B-8D81-83BF1DB05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08260"/>
          </a:xfrm>
        </p:spPr>
        <p:txBody>
          <a:bodyPr/>
          <a:lstStyle/>
          <a:p>
            <a:r>
              <a:rPr lang="en-US" dirty="0"/>
              <a:t>In the previous lecture we looked into the recursive structure of trees</a:t>
            </a:r>
          </a:p>
          <a:p>
            <a:pPr lvl="1"/>
            <a:r>
              <a:rPr lang="en-US" i="1" dirty="0"/>
              <a:t>A tree is made up of trees</a:t>
            </a:r>
          </a:p>
          <a:p>
            <a:pPr lvl="1"/>
            <a:r>
              <a:rPr lang="en-US" i="1" dirty="0"/>
              <a:t>A binary tree is made up of another binary tree on the left and one on the right</a:t>
            </a:r>
          </a:p>
          <a:p>
            <a:r>
              <a:rPr lang="en-US" dirty="0"/>
              <a:t>We looked why and how recursion is applied on binary trees</a:t>
            </a:r>
          </a:p>
          <a:p>
            <a:pPr lvl="1"/>
            <a:r>
              <a:rPr lang="en-US" i="1" dirty="0"/>
              <a:t>Applying a task on one node and recursively calling the function on left and right, is eventually applying the task on all nodes</a:t>
            </a:r>
          </a:p>
          <a:p>
            <a:r>
              <a:rPr lang="en-US" dirty="0"/>
              <a:t>Construct a binary tree (coding) and traced every step for a clear understanding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D7DEC3F-0F5F-306C-0CF2-6281F8BCE7CD}"/>
              </a:ext>
            </a:extLst>
          </p:cNvPr>
          <p:cNvGrpSpPr/>
          <p:nvPr/>
        </p:nvGrpSpPr>
        <p:grpSpPr>
          <a:xfrm>
            <a:off x="4380050" y="352196"/>
            <a:ext cx="269640" cy="1513080"/>
            <a:chOff x="4380050" y="352196"/>
            <a:chExt cx="269640" cy="151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F9EF365-3D26-3350-6E5E-C97001206CC2}"/>
                    </a:ext>
                  </a:extLst>
                </p14:cNvPr>
                <p14:cNvContentPartPr/>
                <p14:nvPr/>
              </p14:nvContentPartPr>
              <p14:xfrm>
                <a:off x="4620170" y="352196"/>
                <a:ext cx="29520" cy="5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F9EF365-3D26-3350-6E5E-C97001206CC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602530" y="334556"/>
                  <a:ext cx="65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089985-287C-1B94-386C-75F89501E59D}"/>
                    </a:ext>
                  </a:extLst>
                </p14:cNvPr>
                <p14:cNvContentPartPr/>
                <p14:nvPr/>
              </p14:nvContentPartPr>
              <p14:xfrm>
                <a:off x="4380050" y="408716"/>
                <a:ext cx="248400" cy="14565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089985-287C-1B94-386C-75F89501E5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362050" y="390716"/>
                  <a:ext cx="284040" cy="149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10A086C-0ADB-24DD-64CE-C0ED4A9FED54}"/>
              </a:ext>
            </a:extLst>
          </p:cNvPr>
          <p:cNvGrpSpPr/>
          <p:nvPr/>
        </p:nvGrpSpPr>
        <p:grpSpPr>
          <a:xfrm>
            <a:off x="5161970" y="239516"/>
            <a:ext cx="4035240" cy="1591200"/>
            <a:chOff x="5161970" y="239516"/>
            <a:chExt cx="4035240" cy="159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EA04DC2-0579-9DC8-802B-DB955868438F}"/>
                    </a:ext>
                  </a:extLst>
                </p14:cNvPr>
                <p14:cNvContentPartPr/>
                <p14:nvPr/>
              </p14:nvContentPartPr>
              <p14:xfrm>
                <a:off x="6461210" y="239516"/>
                <a:ext cx="333360" cy="3409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EA04DC2-0579-9DC8-802B-DB955868438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443570" y="221516"/>
                  <a:ext cx="36900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7D04E17-3A75-093F-2E54-205EB263DE64}"/>
                    </a:ext>
                  </a:extLst>
                </p14:cNvPr>
                <p14:cNvContentPartPr/>
                <p14:nvPr/>
              </p14:nvContentPartPr>
              <p14:xfrm>
                <a:off x="6211730" y="542636"/>
                <a:ext cx="307800" cy="246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7D04E17-3A75-093F-2E54-205EB263DE6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93730" y="524636"/>
                  <a:ext cx="3434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A340BAAE-86A8-3E0E-7B49-BB8A6669CD0C}"/>
                    </a:ext>
                  </a:extLst>
                </p14:cNvPr>
                <p14:cNvContentPartPr/>
                <p14:nvPr/>
              </p14:nvContentPartPr>
              <p14:xfrm>
                <a:off x="6024170" y="834236"/>
                <a:ext cx="271800" cy="3495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A340BAAE-86A8-3E0E-7B49-BB8A6669CD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06530" y="816596"/>
                  <a:ext cx="30744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123ECA9-04C1-E494-0811-7F21EF888AA3}"/>
                    </a:ext>
                  </a:extLst>
                </p14:cNvPr>
                <p14:cNvContentPartPr/>
                <p14:nvPr/>
              </p14:nvContentPartPr>
              <p14:xfrm>
                <a:off x="6481730" y="684476"/>
                <a:ext cx="120240" cy="325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123ECA9-04C1-E494-0811-7F21EF888AA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63730" y="666476"/>
                  <a:ext cx="1558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9CCB4E-9213-0362-A2CC-5796F1D8E3E2}"/>
                    </a:ext>
                  </a:extLst>
                </p14:cNvPr>
                <p14:cNvContentPartPr/>
                <p14:nvPr/>
              </p14:nvContentPartPr>
              <p14:xfrm>
                <a:off x="6487490" y="547316"/>
                <a:ext cx="744120" cy="64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9CCB4E-9213-0362-A2CC-5796F1D8E3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69850" y="529676"/>
                  <a:ext cx="779760" cy="67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2488512-EF77-9E32-219B-F891ACBF3984}"/>
                    </a:ext>
                  </a:extLst>
                </p14:cNvPr>
                <p14:cNvContentPartPr/>
                <p14:nvPr/>
              </p14:nvContentPartPr>
              <p14:xfrm>
                <a:off x="7318730" y="742436"/>
                <a:ext cx="325800" cy="2440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2488512-EF77-9E32-219B-F891ACBF39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01090" y="724436"/>
                  <a:ext cx="361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E799B22-24CF-533B-C5C0-714752446152}"/>
                    </a:ext>
                  </a:extLst>
                </p14:cNvPr>
                <p14:cNvContentPartPr/>
                <p14:nvPr/>
              </p14:nvContentPartPr>
              <p14:xfrm>
                <a:off x="5380490" y="1076156"/>
                <a:ext cx="534960" cy="474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E799B22-24CF-533B-C5C0-71475244615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62490" y="1058156"/>
                  <a:ext cx="570600" cy="51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83C47D-0F1B-7735-B3BB-E21C37B0B04F}"/>
                    </a:ext>
                  </a:extLst>
                </p14:cNvPr>
                <p14:cNvContentPartPr/>
                <p14:nvPr/>
              </p14:nvContentPartPr>
              <p14:xfrm>
                <a:off x="5161970" y="1488716"/>
                <a:ext cx="186120" cy="257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83C47D-0F1B-7735-B3BB-E21C37B0B04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44330" y="1471076"/>
                  <a:ext cx="2217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E7F4661D-DB0D-3FFD-E68B-DFD1C8186C0E}"/>
                    </a:ext>
                  </a:extLst>
                </p14:cNvPr>
                <p14:cNvContentPartPr/>
                <p14:nvPr/>
              </p14:nvContentPartPr>
              <p14:xfrm>
                <a:off x="5880890" y="1163276"/>
                <a:ext cx="54360" cy="482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E7F4661D-DB0D-3FFD-E68B-DFD1C8186C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862890" y="1145276"/>
                  <a:ext cx="90000" cy="51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06A2408-C702-EB90-A3B0-B365DFBD1AFA}"/>
                    </a:ext>
                  </a:extLst>
                </p14:cNvPr>
                <p14:cNvContentPartPr/>
                <p14:nvPr/>
              </p14:nvContentPartPr>
              <p14:xfrm>
                <a:off x="5852450" y="1139516"/>
                <a:ext cx="545040" cy="643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06A2408-C702-EB90-A3B0-B365DFBD1AF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834450" y="1121876"/>
                  <a:ext cx="58068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D11924E-F5B8-7427-37FF-E8E81361EACB}"/>
                    </a:ext>
                  </a:extLst>
                </p14:cNvPr>
                <p14:cNvContentPartPr/>
                <p14:nvPr/>
              </p14:nvContentPartPr>
              <p14:xfrm>
                <a:off x="6364370" y="1458116"/>
                <a:ext cx="186840" cy="237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D11924E-F5B8-7427-37FF-E8E81361EAC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6370" y="1440476"/>
                  <a:ext cx="2224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FC7722-3101-AEE3-EBCB-F825E567ED72}"/>
                    </a:ext>
                  </a:extLst>
                </p14:cNvPr>
                <p14:cNvContentPartPr/>
                <p14:nvPr/>
              </p14:nvContentPartPr>
              <p14:xfrm>
                <a:off x="7421330" y="988676"/>
                <a:ext cx="101880" cy="421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FC7722-3101-AEE3-EBCB-F825E567ED7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403330" y="970676"/>
                  <a:ext cx="1375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0D28E10-7797-633D-5D99-7DAA5FD50A07}"/>
                    </a:ext>
                  </a:extLst>
                </p14:cNvPr>
                <p14:cNvContentPartPr/>
                <p14:nvPr/>
              </p14:nvContentPartPr>
              <p14:xfrm>
                <a:off x="7343570" y="927836"/>
                <a:ext cx="413280" cy="705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0D28E10-7797-633D-5D99-7DAA5FD50A0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325570" y="909836"/>
                  <a:ext cx="448920" cy="74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0714469A-41BC-2E88-B4B8-F4DC73B404B5}"/>
                    </a:ext>
                  </a:extLst>
                </p14:cNvPr>
                <p14:cNvContentPartPr/>
                <p14:nvPr/>
              </p14:nvContentPartPr>
              <p14:xfrm>
                <a:off x="7869530" y="1377476"/>
                <a:ext cx="108720" cy="1980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0714469A-41BC-2E88-B4B8-F4DC73B404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851530" y="1359836"/>
                  <a:ext cx="144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5E67885-F82D-820F-1BF5-64395C9DEEA3}"/>
                    </a:ext>
                  </a:extLst>
                </p14:cNvPr>
                <p14:cNvContentPartPr/>
                <p14:nvPr/>
              </p14:nvContentPartPr>
              <p14:xfrm>
                <a:off x="7761170" y="813716"/>
                <a:ext cx="667440" cy="6904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5E67885-F82D-820F-1BF5-64395C9DEE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43530" y="796076"/>
                  <a:ext cx="70308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9FE1E28-58F3-04BC-757E-701851E55EDE}"/>
                    </a:ext>
                  </a:extLst>
                </p14:cNvPr>
                <p14:cNvContentPartPr/>
                <p14:nvPr/>
              </p14:nvContentPartPr>
              <p14:xfrm>
                <a:off x="8408090" y="1357676"/>
                <a:ext cx="212760" cy="2548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FE1E28-58F3-04BC-757E-701851E55E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90090" y="1340036"/>
                  <a:ext cx="248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A122670-4F00-33E4-3485-F05DA5863089}"/>
                    </a:ext>
                  </a:extLst>
                </p14:cNvPr>
                <p14:cNvContentPartPr/>
                <p14:nvPr/>
              </p14:nvContentPartPr>
              <p14:xfrm>
                <a:off x="8728490" y="346796"/>
                <a:ext cx="468720" cy="148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A122670-4F00-33E4-3485-F05DA586308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10490" y="328796"/>
                  <a:ext cx="504360" cy="151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C0C5B5-CA0A-0A8F-7B52-8DFD3843CEA2}"/>
              </a:ext>
            </a:extLst>
          </p:cNvPr>
          <p:cNvGrpSpPr/>
          <p:nvPr/>
        </p:nvGrpSpPr>
        <p:grpSpPr>
          <a:xfrm>
            <a:off x="4622690" y="121796"/>
            <a:ext cx="4472640" cy="1958400"/>
            <a:chOff x="4622690" y="121796"/>
            <a:chExt cx="4472640" cy="19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CB33277-750D-6F3A-A738-7AECE3149FCA}"/>
                    </a:ext>
                  </a:extLst>
                </p14:cNvPr>
                <p14:cNvContentPartPr/>
                <p14:nvPr/>
              </p14:nvContentPartPr>
              <p14:xfrm>
                <a:off x="4622690" y="814076"/>
                <a:ext cx="2234520" cy="1266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CB33277-750D-6F3A-A738-7AECE3149F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04690" y="796076"/>
                  <a:ext cx="2270160" cy="13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074899E-7E37-5B46-3D88-4C1B6D6BB33A}"/>
                    </a:ext>
                  </a:extLst>
                </p14:cNvPr>
                <p14:cNvContentPartPr/>
                <p14:nvPr/>
              </p14:nvContentPartPr>
              <p14:xfrm>
                <a:off x="6444290" y="923516"/>
                <a:ext cx="23040" cy="13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074899E-7E37-5B46-3D88-4C1B6D6BB33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26290" y="905516"/>
                  <a:ext cx="58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7988606-C4C4-D1EF-5399-5D83A572C58B}"/>
                    </a:ext>
                  </a:extLst>
                </p14:cNvPr>
                <p14:cNvContentPartPr/>
                <p14:nvPr/>
              </p14:nvContentPartPr>
              <p14:xfrm>
                <a:off x="7191290" y="840716"/>
                <a:ext cx="66240" cy="904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7988606-C4C4-D1EF-5399-5D83A572C58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73650" y="823076"/>
                  <a:ext cx="101880" cy="9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75D31AC-69A8-DE3B-7DB9-A953CA93FD56}"/>
                    </a:ext>
                  </a:extLst>
                </p14:cNvPr>
                <p14:cNvContentPartPr/>
                <p14:nvPr/>
              </p14:nvContentPartPr>
              <p14:xfrm>
                <a:off x="7147370" y="655676"/>
                <a:ext cx="1947960" cy="117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75D31AC-69A8-DE3B-7DB9-A953CA93FD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29730" y="637676"/>
                  <a:ext cx="1983600" cy="12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1B8F12-8861-2C5B-1412-3920398E075B}"/>
                    </a:ext>
                  </a:extLst>
                </p14:cNvPr>
                <p14:cNvContentPartPr/>
                <p14:nvPr/>
              </p14:nvContentPartPr>
              <p14:xfrm>
                <a:off x="6334130" y="937556"/>
                <a:ext cx="114840" cy="4572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1B8F12-8861-2C5B-1412-3920398E07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16130" y="919556"/>
                  <a:ext cx="15048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D652598-0606-7245-07F0-CC12805A4AC4}"/>
                    </a:ext>
                  </a:extLst>
                </p14:cNvPr>
                <p14:cNvContentPartPr/>
                <p14:nvPr/>
              </p14:nvContentPartPr>
              <p14:xfrm>
                <a:off x="6256010" y="847556"/>
                <a:ext cx="829080" cy="534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D652598-0606-7245-07F0-CC12805A4AC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38370" y="829916"/>
                  <a:ext cx="864720" cy="57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5FB21E3-975A-2679-EEE1-AE0DFB4B271A}"/>
                    </a:ext>
                  </a:extLst>
                </p14:cNvPr>
                <p14:cNvContentPartPr/>
                <p14:nvPr/>
              </p14:nvContentPartPr>
              <p14:xfrm>
                <a:off x="4986290" y="1532276"/>
                <a:ext cx="90360" cy="392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5FB21E3-975A-2679-EEE1-AE0DFB4B271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68290" y="1514636"/>
                  <a:ext cx="12600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E39858-6128-D657-40F7-FCD5DB896447}"/>
                    </a:ext>
                  </a:extLst>
                </p14:cNvPr>
                <p14:cNvContentPartPr/>
                <p14:nvPr/>
              </p14:nvContentPartPr>
              <p14:xfrm>
                <a:off x="5026250" y="1364156"/>
                <a:ext cx="525240" cy="582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E39858-6128-D657-40F7-FCD5DB89644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08610" y="1346156"/>
                  <a:ext cx="5608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BB7C2CF-A8A7-0220-1D84-6640E759DF46}"/>
                    </a:ext>
                  </a:extLst>
                </p14:cNvPr>
                <p14:cNvContentPartPr/>
                <p14:nvPr/>
              </p14:nvContentPartPr>
              <p14:xfrm>
                <a:off x="5690450" y="1615076"/>
                <a:ext cx="73440" cy="360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BB7C2CF-A8A7-0220-1D84-6640E759DF4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2810" y="1597436"/>
                  <a:ext cx="1090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8A89355-9B52-AA59-43E6-3825DBFDA8D8}"/>
                    </a:ext>
                  </a:extLst>
                </p14:cNvPr>
                <p14:cNvContentPartPr/>
                <p14:nvPr/>
              </p14:nvContentPartPr>
              <p14:xfrm>
                <a:off x="5628170" y="1493036"/>
                <a:ext cx="412200" cy="403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8A89355-9B52-AA59-43E6-3825DBFDA8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10170" y="1475036"/>
                  <a:ext cx="44784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961F49E-D06A-1161-0BD7-EA847E7025FF}"/>
                    </a:ext>
                  </a:extLst>
                </p14:cNvPr>
                <p14:cNvContentPartPr/>
                <p14:nvPr/>
              </p14:nvContentPartPr>
              <p14:xfrm>
                <a:off x="6156650" y="1524356"/>
                <a:ext cx="68040" cy="30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961F49E-D06A-1161-0BD7-EA847E7025F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39010" y="1506356"/>
                  <a:ext cx="1036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2C18EE-23FA-4555-77BF-919052252851}"/>
                    </a:ext>
                  </a:extLst>
                </p14:cNvPr>
                <p14:cNvContentPartPr/>
                <p14:nvPr/>
              </p14:nvContentPartPr>
              <p14:xfrm>
                <a:off x="6217130" y="1343276"/>
                <a:ext cx="577800" cy="510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A2C18EE-23FA-4555-77BF-9190522528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199130" y="1325636"/>
                  <a:ext cx="6134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703162C-58E3-603D-76CA-EA3C26CAEBB9}"/>
                    </a:ext>
                  </a:extLst>
                </p14:cNvPr>
                <p14:cNvContentPartPr/>
                <p14:nvPr/>
              </p14:nvContentPartPr>
              <p14:xfrm>
                <a:off x="7044770" y="1393316"/>
                <a:ext cx="93600" cy="4705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703162C-58E3-603D-76CA-EA3C26CAEBB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27130" y="1375316"/>
                  <a:ext cx="1292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3D1A27F-B004-8A55-F9BE-E7ED54B2FBAD}"/>
                    </a:ext>
                  </a:extLst>
                </p14:cNvPr>
                <p14:cNvContentPartPr/>
                <p14:nvPr/>
              </p14:nvContentPartPr>
              <p14:xfrm>
                <a:off x="7010930" y="1435436"/>
                <a:ext cx="581040" cy="460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3D1A27F-B004-8A55-F9BE-E7ED54B2FBA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992930" y="1417436"/>
                  <a:ext cx="61668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D1005DA-E088-7139-4058-858A751BA037}"/>
                    </a:ext>
                  </a:extLst>
                </p14:cNvPr>
                <p14:cNvContentPartPr/>
                <p14:nvPr/>
              </p14:nvContentPartPr>
              <p14:xfrm>
                <a:off x="7741730" y="1390076"/>
                <a:ext cx="17640" cy="417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D1005DA-E088-7139-4058-858A751BA03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24090" y="1372076"/>
                  <a:ext cx="532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F94AB0E-F276-CCA9-D080-6705227AD77E}"/>
                    </a:ext>
                  </a:extLst>
                </p14:cNvPr>
                <p14:cNvContentPartPr/>
                <p14:nvPr/>
              </p14:nvContentPartPr>
              <p14:xfrm>
                <a:off x="7741010" y="1409156"/>
                <a:ext cx="345240" cy="408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F94AB0E-F276-CCA9-D080-6705227AD77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23370" y="1391156"/>
                  <a:ext cx="380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59753F-5719-16B5-1836-FA96C6EE8BA4}"/>
                    </a:ext>
                  </a:extLst>
                </p14:cNvPr>
                <p14:cNvContentPartPr/>
                <p14:nvPr/>
              </p14:nvContentPartPr>
              <p14:xfrm>
                <a:off x="8199290" y="1318796"/>
                <a:ext cx="551880" cy="545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59753F-5719-16B5-1836-FA96C6EE8BA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81650" y="1301156"/>
                  <a:ext cx="587520" cy="58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87BE329-2ECF-1E29-2B39-D05413051CF7}"/>
                    </a:ext>
                  </a:extLst>
                </p14:cNvPr>
                <p14:cNvContentPartPr/>
                <p14:nvPr/>
              </p14:nvContentPartPr>
              <p14:xfrm>
                <a:off x="6206330" y="297476"/>
                <a:ext cx="79560" cy="4766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87BE329-2ECF-1E29-2B39-D05413051CF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88330" y="279476"/>
                  <a:ext cx="115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BF33A43-661C-71F1-4C33-6CC0890DE8F3}"/>
                    </a:ext>
                  </a:extLst>
                </p14:cNvPr>
                <p14:cNvContentPartPr/>
                <p14:nvPr/>
              </p14:nvContentPartPr>
              <p14:xfrm>
                <a:off x="6128210" y="121796"/>
                <a:ext cx="911160" cy="687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BF33A43-661C-71F1-4C33-6CC0890DE8F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10210" y="103796"/>
                  <a:ext cx="946800" cy="72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C836850-2CCD-8369-74C1-BC5BBD6D327F}"/>
              </a:ext>
            </a:extLst>
          </p:cNvPr>
          <p:cNvGrpSpPr/>
          <p:nvPr/>
        </p:nvGrpSpPr>
        <p:grpSpPr>
          <a:xfrm>
            <a:off x="9202610" y="207476"/>
            <a:ext cx="2613240" cy="2035440"/>
            <a:chOff x="9202610" y="207476"/>
            <a:chExt cx="2613240" cy="20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DC56761-2198-B115-48C5-5493949C4ED8}"/>
                    </a:ext>
                  </a:extLst>
                </p14:cNvPr>
                <p14:cNvContentPartPr/>
                <p14:nvPr/>
              </p14:nvContentPartPr>
              <p14:xfrm>
                <a:off x="10696250" y="207476"/>
                <a:ext cx="477000" cy="428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DC56761-2198-B115-48C5-5493949C4ED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78250" y="189476"/>
                  <a:ext cx="51264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D64253-B28A-513F-FF94-865D95B553E9}"/>
                    </a:ext>
                  </a:extLst>
                </p14:cNvPr>
                <p14:cNvContentPartPr/>
                <p14:nvPr/>
              </p14:nvContentPartPr>
              <p14:xfrm>
                <a:off x="10417970" y="686996"/>
                <a:ext cx="292680" cy="314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D64253-B28A-513F-FF94-865D95B553E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00330" y="669356"/>
                  <a:ext cx="3283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F7AE836-C2FB-5C9B-7312-C9433D3D5EE7}"/>
                    </a:ext>
                  </a:extLst>
                </p14:cNvPr>
                <p14:cNvContentPartPr/>
                <p14:nvPr/>
              </p14:nvContentPartPr>
              <p14:xfrm>
                <a:off x="10122770" y="973916"/>
                <a:ext cx="329760" cy="387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F7AE836-C2FB-5C9B-7312-C9433D3D5EE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104770" y="956276"/>
                  <a:ext cx="36540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91DEB9C-5446-B8CC-5AFF-AA84BBE4D558}"/>
                    </a:ext>
                  </a:extLst>
                </p14:cNvPr>
                <p14:cNvContentPartPr/>
                <p14:nvPr/>
              </p14:nvContentPartPr>
              <p14:xfrm>
                <a:off x="10699850" y="715436"/>
                <a:ext cx="303840" cy="439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91DEB9C-5446-B8CC-5AFF-AA84BBE4D5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82210" y="697796"/>
                  <a:ext cx="33948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66059DF-7831-CFF5-EB07-3A0B1FB748D5}"/>
                    </a:ext>
                  </a:extLst>
                </p14:cNvPr>
                <p14:cNvContentPartPr/>
                <p14:nvPr/>
              </p14:nvContentPartPr>
              <p14:xfrm>
                <a:off x="10984970" y="1054916"/>
                <a:ext cx="297360" cy="2890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66059DF-7831-CFF5-EB07-3A0B1FB748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967330" y="1036916"/>
                  <a:ext cx="3330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94610B8-F53D-09DB-DFA3-C293D357B5B1}"/>
                    </a:ext>
                  </a:extLst>
                </p14:cNvPr>
                <p14:cNvContentPartPr/>
                <p14:nvPr/>
              </p14:nvContentPartPr>
              <p14:xfrm>
                <a:off x="9649730" y="1376756"/>
                <a:ext cx="370080" cy="317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94610B8-F53D-09DB-DFA3-C293D357B5B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631730" y="1359116"/>
                  <a:ext cx="40572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F806DC3-D0DE-1DAC-F04A-C8C82CD1F478}"/>
                    </a:ext>
                  </a:extLst>
                </p14:cNvPr>
                <p14:cNvContentPartPr/>
                <p14:nvPr/>
              </p14:nvContentPartPr>
              <p14:xfrm>
                <a:off x="9413210" y="1403396"/>
                <a:ext cx="728640" cy="483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F806DC3-D0DE-1DAC-F04A-C8C82CD1F4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395570" y="1385756"/>
                  <a:ext cx="76428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2280C10-7EA9-DA40-A0A2-84918A4A41A8}"/>
                    </a:ext>
                  </a:extLst>
                </p14:cNvPr>
                <p14:cNvContentPartPr/>
                <p14:nvPr/>
              </p14:nvContentPartPr>
              <p14:xfrm>
                <a:off x="10176410" y="1701476"/>
                <a:ext cx="231480" cy="255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2280C10-7EA9-DA40-A0A2-84918A4A41A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58410" y="1683836"/>
                  <a:ext cx="267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3CB3449-52F5-65D7-BA44-FE182A3ABA20}"/>
                    </a:ext>
                  </a:extLst>
                </p14:cNvPr>
                <p14:cNvContentPartPr/>
                <p14:nvPr/>
              </p14:nvContentPartPr>
              <p14:xfrm>
                <a:off x="10795970" y="1352996"/>
                <a:ext cx="346680" cy="6249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3CB3449-52F5-65D7-BA44-FE182A3ABA2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778330" y="1334996"/>
                  <a:ext cx="38232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B3FCB71-C737-F81C-8AAB-BA4E833A54CE}"/>
                    </a:ext>
                  </a:extLst>
                </p14:cNvPr>
                <p14:cNvContentPartPr/>
                <p14:nvPr/>
              </p14:nvContentPartPr>
              <p14:xfrm>
                <a:off x="10758890" y="1805156"/>
                <a:ext cx="275400" cy="287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B3FCB71-C737-F81C-8AAB-BA4E833A54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740890" y="1787156"/>
                  <a:ext cx="311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F997986-C80B-443E-8745-AC10D6FF926A}"/>
                    </a:ext>
                  </a:extLst>
                </p14:cNvPr>
                <p14:cNvContentPartPr/>
                <p14:nvPr/>
              </p14:nvContentPartPr>
              <p14:xfrm>
                <a:off x="9310250" y="891476"/>
                <a:ext cx="617400" cy="978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F997986-C80B-443E-8745-AC10D6FF92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292250" y="873476"/>
                  <a:ext cx="65304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01E2F29-0901-53DF-9FE0-7B2E58899E2C}"/>
                    </a:ext>
                  </a:extLst>
                </p14:cNvPr>
                <p14:cNvContentPartPr/>
                <p14:nvPr/>
              </p14:nvContentPartPr>
              <p14:xfrm>
                <a:off x="9420770" y="774116"/>
                <a:ext cx="1337400" cy="13323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01E2F29-0901-53DF-9FE0-7B2E58899E2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403130" y="756116"/>
                  <a:ext cx="1373040" cy="13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FAB9C53-3DCC-F49D-5EC6-26166E7C7AD4}"/>
                    </a:ext>
                  </a:extLst>
                </p14:cNvPr>
                <p14:cNvContentPartPr/>
                <p14:nvPr/>
              </p14:nvContentPartPr>
              <p14:xfrm>
                <a:off x="10747010" y="1081916"/>
                <a:ext cx="10440" cy="945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FAB9C53-3DCC-F49D-5EC6-26166E7C7AD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729370" y="1064276"/>
                  <a:ext cx="46080" cy="9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7F94E1F-F2D3-893A-92C2-DB47EBA2FFDB}"/>
                    </a:ext>
                  </a:extLst>
                </p14:cNvPr>
                <p14:cNvContentPartPr/>
                <p14:nvPr/>
              </p14:nvContentPartPr>
              <p14:xfrm>
                <a:off x="10751330" y="927476"/>
                <a:ext cx="1064520" cy="13154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7F94E1F-F2D3-893A-92C2-DB47EBA2FFD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733330" y="909476"/>
                  <a:ext cx="1100160" cy="13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A1823C-E4C3-22A9-2001-40B89C8700CF}"/>
                    </a:ext>
                  </a:extLst>
                </p14:cNvPr>
                <p14:cNvContentPartPr/>
                <p14:nvPr/>
              </p14:nvContentPartPr>
              <p14:xfrm>
                <a:off x="9920810" y="841436"/>
                <a:ext cx="92160" cy="136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A1823C-E4C3-22A9-2001-40B89C8700C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02810" y="823436"/>
                  <a:ext cx="1278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A6DBE0B-E16E-DA45-DBCA-4B3A3BE12FA7}"/>
                    </a:ext>
                  </a:extLst>
                </p14:cNvPr>
                <p14:cNvContentPartPr/>
                <p14:nvPr/>
              </p14:nvContentPartPr>
              <p14:xfrm>
                <a:off x="9202610" y="1445516"/>
                <a:ext cx="393480" cy="6274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A6DBE0B-E16E-DA45-DBCA-4B3A3BE12FA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84970" y="1427516"/>
                  <a:ext cx="42912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0BA303E-47E7-F534-3BED-5196AF544DBE}"/>
                    </a:ext>
                  </a:extLst>
                </p14:cNvPr>
                <p14:cNvContentPartPr/>
                <p14:nvPr/>
              </p14:nvContentPartPr>
              <p14:xfrm>
                <a:off x="9424730" y="1413476"/>
                <a:ext cx="429840" cy="696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0BA303E-47E7-F534-3BED-5196AF544D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407090" y="1395836"/>
                  <a:ext cx="46548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9670C23-C48F-82C2-952C-91921DCF8BF0}"/>
                    </a:ext>
                  </a:extLst>
                </p14:cNvPr>
                <p14:cNvContentPartPr/>
                <p14:nvPr/>
              </p14:nvContentPartPr>
              <p14:xfrm>
                <a:off x="10003250" y="1669436"/>
                <a:ext cx="94680" cy="499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9670C23-C48F-82C2-952C-91921DCF8BF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985250" y="1651436"/>
                  <a:ext cx="130320" cy="53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4FE200D-7BBA-3B9A-3D5A-FD5CBEE8A594}"/>
                    </a:ext>
                  </a:extLst>
                </p14:cNvPr>
                <p14:cNvContentPartPr/>
                <p14:nvPr/>
              </p14:nvContentPartPr>
              <p14:xfrm>
                <a:off x="10133930" y="1550636"/>
                <a:ext cx="512640" cy="66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4FE200D-7BBA-3B9A-3D5A-FD5CBEE8A59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115930" y="1532636"/>
                  <a:ext cx="548280" cy="69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51B0B7E5-2C36-2461-133B-889B3C221273}"/>
              </a:ext>
            </a:extLst>
          </p:cNvPr>
          <p:cNvGrpSpPr/>
          <p:nvPr/>
        </p:nvGrpSpPr>
        <p:grpSpPr>
          <a:xfrm>
            <a:off x="2113850" y="215756"/>
            <a:ext cx="2058840" cy="1808280"/>
            <a:chOff x="2113850" y="215756"/>
            <a:chExt cx="2058840" cy="180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71FD5D1-F253-3F94-A133-B7C481040EF4}"/>
                    </a:ext>
                  </a:extLst>
                </p14:cNvPr>
                <p14:cNvContentPartPr/>
                <p14:nvPr/>
              </p14:nvContentPartPr>
              <p14:xfrm>
                <a:off x="3279530" y="303596"/>
                <a:ext cx="360000" cy="412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71FD5D1-F253-3F94-A133-B7C481040EF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261530" y="285596"/>
                  <a:ext cx="3956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E865C42-FB51-09A6-4807-3F4439C59E5D}"/>
                    </a:ext>
                  </a:extLst>
                </p14:cNvPr>
                <p14:cNvContentPartPr/>
                <p14:nvPr/>
              </p14:nvContentPartPr>
              <p14:xfrm>
                <a:off x="2925650" y="783116"/>
                <a:ext cx="307080" cy="31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E865C42-FB51-09A6-4807-3F4439C59E5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08010" y="765476"/>
                  <a:ext cx="3427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237D669-B625-E28A-9DE1-C3FBC6CDF398}"/>
                    </a:ext>
                  </a:extLst>
                </p14:cNvPr>
                <p14:cNvContentPartPr/>
                <p14:nvPr/>
              </p14:nvContentPartPr>
              <p14:xfrm>
                <a:off x="2722250" y="1086956"/>
                <a:ext cx="375840" cy="419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37D669-B625-E28A-9DE1-C3FBC6CDF3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704610" y="1068956"/>
                  <a:ext cx="4114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2DA5CF0-1E3C-A7E2-50E6-85B9C4DF28D1}"/>
                    </a:ext>
                  </a:extLst>
                </p14:cNvPr>
                <p14:cNvContentPartPr/>
                <p14:nvPr/>
              </p14:nvContentPartPr>
              <p14:xfrm>
                <a:off x="3305450" y="793916"/>
                <a:ext cx="246960" cy="493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2DA5CF0-1E3C-A7E2-50E6-85B9C4DF28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87450" y="776276"/>
                  <a:ext cx="28260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5437F1A-E3E1-483E-E993-E266CFEBB167}"/>
                    </a:ext>
                  </a:extLst>
                </p14:cNvPr>
                <p14:cNvContentPartPr/>
                <p14:nvPr/>
              </p14:nvContentPartPr>
              <p14:xfrm>
                <a:off x="3571130" y="1216916"/>
                <a:ext cx="259200" cy="3052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5437F1A-E3E1-483E-E993-E266CFEBB167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553490" y="1199276"/>
                  <a:ext cx="29484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F1A28CE-68ED-81AD-8F88-F037C08A6C7B}"/>
                    </a:ext>
                  </a:extLst>
                </p14:cNvPr>
                <p14:cNvContentPartPr/>
                <p14:nvPr/>
              </p14:nvContentPartPr>
              <p14:xfrm>
                <a:off x="2440370" y="1457036"/>
                <a:ext cx="345240" cy="18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F1A28CE-68ED-81AD-8F88-F037C08A6C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422730" y="1439036"/>
                  <a:ext cx="3808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F9FB14B-3AF8-303D-C0D3-DD176477EF40}"/>
                    </a:ext>
                  </a:extLst>
                </p14:cNvPr>
                <p14:cNvContentPartPr/>
                <p14:nvPr/>
              </p14:nvContentPartPr>
              <p14:xfrm>
                <a:off x="2118890" y="1640636"/>
                <a:ext cx="297720" cy="3265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F9FB14B-3AF8-303D-C0D3-DD176477EF4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101250" y="1622996"/>
                  <a:ext cx="33336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80934CB-BD8F-1EEA-5E8B-0BADD366F309}"/>
                    </a:ext>
                  </a:extLst>
                </p14:cNvPr>
                <p14:cNvContentPartPr/>
                <p14:nvPr/>
              </p14:nvContentPartPr>
              <p14:xfrm>
                <a:off x="2945090" y="362996"/>
                <a:ext cx="109440" cy="186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80934CB-BD8F-1EEA-5E8B-0BADD366F30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927450" y="345356"/>
                  <a:ext cx="1450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613077-D53E-DE6B-A598-2A95A1C705D6}"/>
                    </a:ext>
                  </a:extLst>
                </p14:cNvPr>
                <p14:cNvContentPartPr/>
                <p14:nvPr/>
              </p14:nvContentPartPr>
              <p14:xfrm>
                <a:off x="2912690" y="411956"/>
                <a:ext cx="154440" cy="123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613077-D53E-DE6B-A598-2A95A1C705D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95050" y="393956"/>
                  <a:ext cx="1900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8FF7893-8DFB-9DA7-8D60-60FF131C28EC}"/>
                    </a:ext>
                  </a:extLst>
                </p14:cNvPr>
                <p14:cNvContentPartPr/>
                <p14:nvPr/>
              </p14:nvContentPartPr>
              <p14:xfrm>
                <a:off x="3257930" y="413396"/>
                <a:ext cx="147600" cy="27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8FF7893-8DFB-9DA7-8D60-60FF131C28E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39930" y="395756"/>
                  <a:ext cx="183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1889EA0A-6202-307D-9289-6D03E12A7886}"/>
                    </a:ext>
                  </a:extLst>
                </p14:cNvPr>
                <p14:cNvContentPartPr/>
                <p14:nvPr/>
              </p14:nvContentPartPr>
              <p14:xfrm>
                <a:off x="3320930" y="449396"/>
                <a:ext cx="158040" cy="2440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1889EA0A-6202-307D-9289-6D03E12A788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303290" y="431756"/>
                  <a:ext cx="1936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18B20B-AD4F-54C5-7805-66C20A2B08DD}"/>
                    </a:ext>
                  </a:extLst>
                </p14:cNvPr>
                <p14:cNvContentPartPr/>
                <p14:nvPr/>
              </p14:nvContentPartPr>
              <p14:xfrm>
                <a:off x="3405530" y="431396"/>
                <a:ext cx="281160" cy="250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18B20B-AD4F-54C5-7805-66C20A2B08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87890" y="413396"/>
                  <a:ext cx="316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E07B5F7-5A2E-5AD4-47A0-6FCFC2C44FCD}"/>
                    </a:ext>
                  </a:extLst>
                </p14:cNvPr>
                <p14:cNvContentPartPr/>
                <p14:nvPr/>
              </p14:nvContentPartPr>
              <p14:xfrm>
                <a:off x="2761130" y="1180916"/>
                <a:ext cx="100080" cy="2581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E07B5F7-5A2E-5AD4-47A0-6FCFC2C44FCD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743130" y="1162916"/>
                  <a:ext cx="1357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BD92555-F681-1B76-428B-705D13740281}"/>
                    </a:ext>
                  </a:extLst>
                </p14:cNvPr>
                <p14:cNvContentPartPr/>
                <p14:nvPr/>
              </p14:nvContentPartPr>
              <p14:xfrm>
                <a:off x="2793890" y="1213316"/>
                <a:ext cx="132480" cy="264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BD92555-F681-1B76-428B-705D1374028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76250" y="1195316"/>
                  <a:ext cx="1681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2CFC10A-5624-6BB9-C647-B715948A32D4}"/>
                    </a:ext>
                  </a:extLst>
                </p14:cNvPr>
                <p14:cNvContentPartPr/>
                <p14:nvPr/>
              </p14:nvContentPartPr>
              <p14:xfrm>
                <a:off x="2872730" y="1228076"/>
                <a:ext cx="114120" cy="210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2CFC10A-5624-6BB9-C647-B715948A32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855090" y="1210436"/>
                  <a:ext cx="149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BD0896F-5FC1-4565-41CE-C3C109B6C6AC}"/>
                    </a:ext>
                  </a:extLst>
                </p14:cNvPr>
                <p14:cNvContentPartPr/>
                <p14:nvPr/>
              </p14:nvContentPartPr>
              <p14:xfrm>
                <a:off x="3016370" y="1248596"/>
                <a:ext cx="57240" cy="1638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BD0896F-5FC1-4565-41CE-C3C109B6C6A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998370" y="1230956"/>
                  <a:ext cx="92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4C6017E-0336-6DF5-CE7F-9943CE74BD55}"/>
                    </a:ext>
                  </a:extLst>
                </p14:cNvPr>
                <p14:cNvContentPartPr/>
                <p14:nvPr/>
              </p14:nvContentPartPr>
              <p14:xfrm>
                <a:off x="2113850" y="1675196"/>
                <a:ext cx="129960" cy="249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4C6017E-0336-6DF5-CE7F-9943CE74BD5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096210" y="1657556"/>
                  <a:ext cx="1656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7DAF1E8-8B61-3221-C630-E956BE7DF2F5}"/>
                    </a:ext>
                  </a:extLst>
                </p14:cNvPr>
                <p14:cNvContentPartPr/>
                <p14:nvPr/>
              </p14:nvContentPartPr>
              <p14:xfrm>
                <a:off x="2225450" y="1695356"/>
                <a:ext cx="104400" cy="2044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7DAF1E8-8B61-3221-C630-E956BE7DF2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207810" y="1677356"/>
                  <a:ext cx="1400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4DDD2D9-2A90-76B5-1194-5DE51AFD5106}"/>
                    </a:ext>
                  </a:extLst>
                </p14:cNvPr>
                <p14:cNvContentPartPr/>
                <p14:nvPr/>
              </p14:nvContentPartPr>
              <p14:xfrm>
                <a:off x="2290250" y="1709036"/>
                <a:ext cx="93600" cy="2235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4DDD2D9-2A90-76B5-1194-5DE51AFD510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272250" y="1691396"/>
                  <a:ext cx="12924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D9D7816-DEE7-BE0B-9A5C-9421B2E98844}"/>
                    </a:ext>
                  </a:extLst>
                </p14:cNvPr>
                <p14:cNvContentPartPr/>
                <p14:nvPr/>
              </p14:nvContentPartPr>
              <p14:xfrm>
                <a:off x="2344610" y="1823516"/>
                <a:ext cx="53640" cy="145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D9D7816-DEE7-BE0B-9A5C-9421B2E9884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26610" y="1805876"/>
                  <a:ext cx="89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9735A37-5488-FF87-2D80-364EEDA742FB}"/>
                    </a:ext>
                  </a:extLst>
                </p14:cNvPr>
                <p14:cNvContentPartPr/>
                <p14:nvPr/>
              </p14:nvContentPartPr>
              <p14:xfrm>
                <a:off x="3483290" y="1598876"/>
                <a:ext cx="132480" cy="285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9735A37-5488-FF87-2D80-364EEDA742F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465650" y="1581236"/>
                  <a:ext cx="16812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A36B8689-1F94-69AB-056B-8E09FE9F6FA9}"/>
                    </a:ext>
                  </a:extLst>
                </p14:cNvPr>
                <p14:cNvContentPartPr/>
                <p14:nvPr/>
              </p14:nvContentPartPr>
              <p14:xfrm>
                <a:off x="3366650" y="1803716"/>
                <a:ext cx="209160" cy="220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A36B8689-1F94-69AB-056B-8E09FE9F6FA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49010" y="1786076"/>
                  <a:ext cx="2448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B61A4F1-3ECE-5E7D-CE01-9BE66C6ECA30}"/>
                    </a:ext>
                  </a:extLst>
                </p14:cNvPr>
                <p14:cNvContentPartPr/>
                <p14:nvPr/>
              </p14:nvContentPartPr>
              <p14:xfrm>
                <a:off x="3698930" y="1568996"/>
                <a:ext cx="247680" cy="270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B61A4F1-3ECE-5E7D-CE01-9BE66C6ECA3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681290" y="1550996"/>
                  <a:ext cx="2833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01D3E9B-6DE8-37BA-4263-ADB661A139EA}"/>
                    </a:ext>
                  </a:extLst>
                </p14:cNvPr>
                <p14:cNvContentPartPr/>
                <p14:nvPr/>
              </p14:nvContentPartPr>
              <p14:xfrm>
                <a:off x="3989090" y="1755836"/>
                <a:ext cx="183600" cy="222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01D3E9B-6DE8-37BA-4263-ADB661A139E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971090" y="1738196"/>
                  <a:ext cx="2192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AB0BF8-6E8E-DBA5-77DF-29D3E7AFED8C}"/>
                    </a:ext>
                  </a:extLst>
                </p14:cNvPr>
                <p14:cNvContentPartPr/>
                <p14:nvPr/>
              </p14:nvContentPartPr>
              <p14:xfrm>
                <a:off x="3971090" y="215756"/>
                <a:ext cx="165240" cy="3006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AB0BF8-6E8E-DBA5-77DF-29D3E7AFED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53450" y="197756"/>
                  <a:ext cx="200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EC7D505-D9C8-1065-034B-0D80A68E9899}"/>
                    </a:ext>
                  </a:extLst>
                </p14:cNvPr>
                <p14:cNvContentPartPr/>
                <p14:nvPr/>
              </p14:nvContentPartPr>
              <p14:xfrm>
                <a:off x="3895850" y="415916"/>
                <a:ext cx="116280" cy="291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EC7D505-D9C8-1065-034B-0D80A68E989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877850" y="398276"/>
                  <a:ext cx="151920" cy="6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2E146AF-A034-0FF6-2CE3-7A260F8FD7BA}"/>
              </a:ext>
            </a:extLst>
          </p:cNvPr>
          <p:cNvGrpSpPr/>
          <p:nvPr/>
        </p:nvGrpSpPr>
        <p:grpSpPr>
          <a:xfrm>
            <a:off x="2065970" y="248516"/>
            <a:ext cx="2395440" cy="1751760"/>
            <a:chOff x="2065970" y="248516"/>
            <a:chExt cx="2395440" cy="175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A3384B5-900B-A267-638B-789BA9AF0323}"/>
                    </a:ext>
                  </a:extLst>
                </p14:cNvPr>
                <p14:cNvContentPartPr/>
                <p14:nvPr/>
              </p14:nvContentPartPr>
              <p14:xfrm>
                <a:off x="3357290" y="355796"/>
                <a:ext cx="193320" cy="23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A3384B5-900B-A267-638B-789BA9AF032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339650" y="337796"/>
                  <a:ext cx="2289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1B71D7B-DB52-63D0-906E-1D56CF60265B}"/>
                    </a:ext>
                  </a:extLst>
                </p14:cNvPr>
                <p14:cNvContentPartPr/>
                <p14:nvPr/>
              </p14:nvContentPartPr>
              <p14:xfrm>
                <a:off x="3283130" y="419876"/>
                <a:ext cx="248400" cy="244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1B71D7B-DB52-63D0-906E-1D56CF60265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265130" y="402236"/>
                  <a:ext cx="2840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41F14CC-71C2-557D-1E86-26BE140EED5A}"/>
                    </a:ext>
                  </a:extLst>
                </p14:cNvPr>
                <p14:cNvContentPartPr/>
                <p14:nvPr/>
              </p14:nvContentPartPr>
              <p14:xfrm>
                <a:off x="3250730" y="499076"/>
                <a:ext cx="287640" cy="15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41F14CC-71C2-557D-1E86-26BE140EED5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232730" y="481076"/>
                  <a:ext cx="323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1A7A369-8F2E-C3FA-69FD-9802D6375FCA}"/>
                    </a:ext>
                  </a:extLst>
                </p14:cNvPr>
                <p14:cNvContentPartPr/>
                <p14:nvPr/>
              </p14:nvContentPartPr>
              <p14:xfrm>
                <a:off x="3206090" y="555596"/>
                <a:ext cx="302760" cy="11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1A7A369-8F2E-C3FA-69FD-9802D6375FC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88450" y="537596"/>
                  <a:ext cx="338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12F892-7E01-22CC-0642-56E6922339D1}"/>
                    </a:ext>
                  </a:extLst>
                </p14:cNvPr>
                <p14:cNvContentPartPr/>
                <p14:nvPr/>
              </p14:nvContentPartPr>
              <p14:xfrm>
                <a:off x="3295010" y="608156"/>
                <a:ext cx="202680" cy="12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12F892-7E01-22CC-0642-56E6922339D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277370" y="590156"/>
                  <a:ext cx="2383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D301ED7-2108-BF05-8710-169D99D7DBE1}"/>
                    </a:ext>
                  </a:extLst>
                </p14:cNvPr>
                <p14:cNvContentPartPr/>
                <p14:nvPr/>
              </p14:nvContentPartPr>
              <p14:xfrm>
                <a:off x="3321650" y="673316"/>
                <a:ext cx="274680" cy="3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D301ED7-2108-BF05-8710-169D99D7DBE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303650" y="655676"/>
                  <a:ext cx="3103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2434A68-BD41-7707-FB92-C4D2B7E50486}"/>
                    </a:ext>
                  </a:extLst>
                </p14:cNvPr>
                <p14:cNvContentPartPr/>
                <p14:nvPr/>
              </p14:nvContentPartPr>
              <p14:xfrm>
                <a:off x="2820890" y="735236"/>
                <a:ext cx="301320" cy="2160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2434A68-BD41-7707-FB92-C4D2B7E5048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802890" y="717596"/>
                  <a:ext cx="336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6EB89EE-ED21-71FC-9767-88A904340E69}"/>
                    </a:ext>
                  </a:extLst>
                </p14:cNvPr>
                <p14:cNvContentPartPr/>
                <p14:nvPr/>
              </p14:nvContentPartPr>
              <p14:xfrm>
                <a:off x="2748170" y="874196"/>
                <a:ext cx="117360" cy="157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6EB89EE-ED21-71FC-9767-88A904340E6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30170" y="856196"/>
                  <a:ext cx="153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AC12CC9-BF8F-2FE7-1688-84E3EEC32E7E}"/>
                    </a:ext>
                  </a:extLst>
                </p14:cNvPr>
                <p14:cNvContentPartPr/>
                <p14:nvPr/>
              </p14:nvContentPartPr>
              <p14:xfrm>
                <a:off x="3549890" y="805796"/>
                <a:ext cx="215640" cy="2718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AC12CC9-BF8F-2FE7-1688-84E3EEC32E7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532250" y="788156"/>
                  <a:ext cx="2512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EA6DCC4-8ED3-E747-CFD7-8A441D303438}"/>
                    </a:ext>
                  </a:extLst>
                </p14:cNvPr>
                <p14:cNvContentPartPr/>
                <p14:nvPr/>
              </p14:nvContentPartPr>
              <p14:xfrm>
                <a:off x="3624770" y="1046996"/>
                <a:ext cx="159120" cy="63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EA6DCC4-8ED3-E747-CFD7-8A441D30343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606770" y="1029356"/>
                  <a:ext cx="194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A2E77B6A-A448-7EE9-FF7D-503FB3B4358A}"/>
                    </a:ext>
                  </a:extLst>
                </p14:cNvPr>
                <p14:cNvContentPartPr/>
                <p14:nvPr/>
              </p14:nvContentPartPr>
              <p14:xfrm>
                <a:off x="3751850" y="965276"/>
                <a:ext cx="63000" cy="1486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A2E77B6A-A448-7EE9-FF7D-503FB3B4358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734210" y="947636"/>
                  <a:ext cx="98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9B071F55-9941-FD4F-8EA3-E65DE0C84597}"/>
                    </a:ext>
                  </a:extLst>
                </p14:cNvPr>
                <p14:cNvContentPartPr/>
                <p14:nvPr/>
              </p14:nvContentPartPr>
              <p14:xfrm>
                <a:off x="3798650" y="261836"/>
                <a:ext cx="46440" cy="408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9B071F55-9941-FD4F-8EA3-E65DE0C8459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781010" y="243836"/>
                  <a:ext cx="820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41C16FC-7662-94EB-195D-A3AABF29C7CA}"/>
                    </a:ext>
                  </a:extLst>
                </p14:cNvPr>
                <p14:cNvContentPartPr/>
                <p14:nvPr/>
              </p14:nvContentPartPr>
              <p14:xfrm>
                <a:off x="3828170" y="248516"/>
                <a:ext cx="473760" cy="444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41C16FC-7662-94EB-195D-A3AABF29C7C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10170" y="230876"/>
                  <a:ext cx="509400" cy="4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EDB68A9-4F49-31EB-7A27-1E297E36F292}"/>
                    </a:ext>
                  </a:extLst>
                </p14:cNvPr>
                <p14:cNvContentPartPr/>
                <p14:nvPr/>
              </p14:nvContentPartPr>
              <p14:xfrm>
                <a:off x="3610010" y="1493756"/>
                <a:ext cx="221400" cy="21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EDB68A9-4F49-31EB-7A27-1E297E36F29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592370" y="1475756"/>
                  <a:ext cx="2570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AE86FA77-D4C7-3F9B-C563-11ED4B22A392}"/>
                    </a:ext>
                  </a:extLst>
                </p14:cNvPr>
                <p14:cNvContentPartPr/>
                <p14:nvPr/>
              </p14:nvContentPartPr>
              <p14:xfrm>
                <a:off x="3516770" y="1445876"/>
                <a:ext cx="272520" cy="12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AE86FA77-D4C7-3F9B-C563-11ED4B22A39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499130" y="1427876"/>
                  <a:ext cx="308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65A20FA-C26D-A5F2-7511-3CEB41061330}"/>
                    </a:ext>
                  </a:extLst>
                </p14:cNvPr>
                <p14:cNvContentPartPr/>
                <p14:nvPr/>
              </p14:nvContentPartPr>
              <p14:xfrm>
                <a:off x="3582290" y="1391516"/>
                <a:ext cx="192600" cy="129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65A20FA-C26D-A5F2-7511-3CEB4106133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64650" y="1373876"/>
                  <a:ext cx="2282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95345A59-8EDC-6F73-CD19-A5EB2784BF6F}"/>
                    </a:ext>
                  </a:extLst>
                </p14:cNvPr>
                <p14:cNvContentPartPr/>
                <p14:nvPr/>
              </p14:nvContentPartPr>
              <p14:xfrm>
                <a:off x="3640970" y="1359476"/>
                <a:ext cx="160200" cy="61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95345A59-8EDC-6F73-CD19-A5EB2784BF6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23330" y="1341836"/>
                  <a:ext cx="195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62D071-915A-2EA8-0D9D-DC782EB97C06}"/>
                    </a:ext>
                  </a:extLst>
                </p14:cNvPr>
                <p14:cNvContentPartPr/>
                <p14:nvPr/>
              </p14:nvContentPartPr>
              <p14:xfrm>
                <a:off x="3644930" y="1301516"/>
                <a:ext cx="233640" cy="22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62D071-915A-2EA8-0D9D-DC782EB97C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626930" y="1283516"/>
                  <a:ext cx="269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32223183-57D9-ADBE-53B6-4084C0DF3726}"/>
                    </a:ext>
                  </a:extLst>
                </p14:cNvPr>
                <p14:cNvContentPartPr/>
                <p14:nvPr/>
              </p14:nvContentPartPr>
              <p14:xfrm>
                <a:off x="2748530" y="1436876"/>
                <a:ext cx="282600" cy="23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32223183-57D9-ADBE-53B6-4084C0DF372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730530" y="1418876"/>
                  <a:ext cx="318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1CD79E0B-EA6A-22C3-B75D-B1E7ECAF407B}"/>
                    </a:ext>
                  </a:extLst>
                </p14:cNvPr>
                <p14:cNvContentPartPr/>
                <p14:nvPr/>
              </p14:nvContentPartPr>
              <p14:xfrm>
                <a:off x="2628290" y="1338236"/>
                <a:ext cx="416880" cy="9864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1CD79E0B-EA6A-22C3-B75D-B1E7ECAF407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10290" y="1320596"/>
                  <a:ext cx="452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DA1E2B6-C39F-4847-C4BC-9B6C4D269163}"/>
                    </a:ext>
                  </a:extLst>
                </p14:cNvPr>
                <p14:cNvContentPartPr/>
                <p14:nvPr/>
              </p14:nvContentPartPr>
              <p14:xfrm>
                <a:off x="2770130" y="1310876"/>
                <a:ext cx="300600" cy="45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DA1E2B6-C39F-4847-C4BC-9B6C4D26916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52490" y="1293236"/>
                  <a:ext cx="336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2C7ACCC-4D58-3AA2-9569-85A379BF8C96}"/>
                    </a:ext>
                  </a:extLst>
                </p14:cNvPr>
                <p14:cNvContentPartPr/>
                <p14:nvPr/>
              </p14:nvContentPartPr>
              <p14:xfrm>
                <a:off x="2790290" y="1241036"/>
                <a:ext cx="244440" cy="558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2C7ACCC-4D58-3AA2-9569-85A379BF8C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72290" y="1223396"/>
                  <a:ext cx="2800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978C1304-79D8-A01F-1600-011A6E925903}"/>
                    </a:ext>
                  </a:extLst>
                </p14:cNvPr>
                <p14:cNvContentPartPr/>
                <p14:nvPr/>
              </p14:nvContentPartPr>
              <p14:xfrm>
                <a:off x="2818010" y="1185956"/>
                <a:ext cx="338040" cy="673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978C1304-79D8-A01F-1600-011A6E92590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00010" y="1167956"/>
                  <a:ext cx="3736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5145A81-5B6D-5606-488E-8CDA47E244DA}"/>
                    </a:ext>
                  </a:extLst>
                </p14:cNvPr>
                <p14:cNvContentPartPr/>
                <p14:nvPr/>
              </p14:nvContentPartPr>
              <p14:xfrm>
                <a:off x="2264690" y="1323836"/>
                <a:ext cx="262080" cy="1198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5145A81-5B6D-5606-488E-8CDA47E244DA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46690" y="1306196"/>
                  <a:ext cx="29772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AA908DB4-4FA1-1C01-E247-CC46F869688B}"/>
                    </a:ext>
                  </a:extLst>
                </p14:cNvPr>
                <p14:cNvContentPartPr/>
                <p14:nvPr/>
              </p14:nvContentPartPr>
              <p14:xfrm>
                <a:off x="2223290" y="1371716"/>
                <a:ext cx="149760" cy="84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AA908DB4-4FA1-1C01-E247-CC46F869688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205290" y="1353716"/>
                  <a:ext cx="185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D667A00-1834-EC51-5046-7D8761F04941}"/>
                    </a:ext>
                  </a:extLst>
                </p14:cNvPr>
                <p14:cNvContentPartPr/>
                <p14:nvPr/>
              </p14:nvContentPartPr>
              <p14:xfrm>
                <a:off x="2963810" y="1510676"/>
                <a:ext cx="82800" cy="185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D667A00-1834-EC51-5046-7D8761F0494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45810" y="1492676"/>
                  <a:ext cx="1184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F42FE8A-0027-D6D8-CAF1-BA6B82E3C9EB}"/>
                    </a:ext>
                  </a:extLst>
                </p14:cNvPr>
                <p14:cNvContentPartPr/>
                <p14:nvPr/>
              </p14:nvContentPartPr>
              <p14:xfrm>
                <a:off x="2927450" y="1606076"/>
                <a:ext cx="195120" cy="1400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F42FE8A-0027-D6D8-CAF1-BA6B82E3C9E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909450" y="1588076"/>
                  <a:ext cx="2307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6A1A3E0-D44E-C10B-115D-FDD1A9B92FD9}"/>
                    </a:ext>
                  </a:extLst>
                </p14:cNvPr>
                <p14:cNvContentPartPr/>
                <p14:nvPr/>
              </p14:nvContentPartPr>
              <p14:xfrm>
                <a:off x="3379250" y="1470716"/>
                <a:ext cx="131760" cy="1897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6A1A3E0-D44E-C10B-115D-FDD1A9B92FD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61250" y="1452716"/>
                  <a:ext cx="1674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E2B7884-B49B-BC34-0D5B-3EA69B3AA95A}"/>
                    </a:ext>
                  </a:extLst>
                </p14:cNvPr>
                <p14:cNvContentPartPr/>
                <p14:nvPr/>
              </p14:nvContentPartPr>
              <p14:xfrm>
                <a:off x="3321650" y="1621196"/>
                <a:ext cx="158760" cy="71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E2B7884-B49B-BC34-0D5B-3EA69B3AA95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03650" y="1603196"/>
                  <a:ext cx="194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DA54C26F-C451-0E25-885F-E6E07ABD8A66}"/>
                    </a:ext>
                  </a:extLst>
                </p14:cNvPr>
                <p14:cNvContentPartPr/>
                <p14:nvPr/>
              </p14:nvContentPartPr>
              <p14:xfrm>
                <a:off x="3917450" y="1427516"/>
                <a:ext cx="195120" cy="133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DA54C26F-C451-0E25-885F-E6E07ABD8A6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99810" y="1409876"/>
                  <a:ext cx="230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5BDEEC2-27EE-EBF2-D002-16F19C51A1B4}"/>
                    </a:ext>
                  </a:extLst>
                </p14:cNvPr>
                <p14:cNvContentPartPr/>
                <p14:nvPr/>
              </p14:nvContentPartPr>
              <p14:xfrm>
                <a:off x="3970730" y="1455956"/>
                <a:ext cx="213480" cy="1630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5BDEEC2-27EE-EBF2-D002-16F19C51A1B4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52730" y="1438316"/>
                  <a:ext cx="24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5B1360F1-D891-E7F8-D273-8E49F0C6EDD4}"/>
                    </a:ext>
                  </a:extLst>
                </p14:cNvPr>
                <p14:cNvContentPartPr/>
                <p14:nvPr/>
              </p14:nvContentPartPr>
              <p14:xfrm>
                <a:off x="2077850" y="1829996"/>
                <a:ext cx="234720" cy="155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5B1360F1-D891-E7F8-D273-8E49F0C6EDD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059850" y="1812356"/>
                  <a:ext cx="270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D4FB377-6DF9-64D1-723E-E92418CEBC85}"/>
                    </a:ext>
                  </a:extLst>
                </p14:cNvPr>
                <p14:cNvContentPartPr/>
                <p14:nvPr/>
              </p14:nvContentPartPr>
              <p14:xfrm>
                <a:off x="2065970" y="1799036"/>
                <a:ext cx="259920" cy="1486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D4FB377-6DF9-64D1-723E-E92418CEBC8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047970" y="1781036"/>
                  <a:ext cx="2955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36FBA04-DA0E-DC7A-14F7-8B7A5B24F81A}"/>
                    </a:ext>
                  </a:extLst>
                </p14:cNvPr>
                <p14:cNvContentPartPr/>
                <p14:nvPr/>
              </p14:nvContentPartPr>
              <p14:xfrm>
                <a:off x="2179370" y="1756916"/>
                <a:ext cx="193680" cy="135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36FBA04-DA0E-DC7A-14F7-8B7A5B24F81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161370" y="1739276"/>
                  <a:ext cx="2293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238F7BDB-381F-5639-E0A0-3AE7DE350EA4}"/>
                    </a:ext>
                  </a:extLst>
                </p14:cNvPr>
                <p14:cNvContentPartPr/>
                <p14:nvPr/>
              </p14:nvContentPartPr>
              <p14:xfrm>
                <a:off x="2198090" y="1700036"/>
                <a:ext cx="277920" cy="134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238F7BDB-381F-5639-E0A0-3AE7DE350EA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180450" y="1682036"/>
                  <a:ext cx="313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0706150-8017-1DE5-28A8-8756AABFB3B2}"/>
                    </a:ext>
                  </a:extLst>
                </p14:cNvPr>
                <p14:cNvContentPartPr/>
                <p14:nvPr/>
              </p14:nvContentPartPr>
              <p14:xfrm>
                <a:off x="3404090" y="1948796"/>
                <a:ext cx="137160" cy="51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0706150-8017-1DE5-28A8-8756AABFB3B2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386090" y="1931156"/>
                  <a:ext cx="1728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C3901366-11CD-9DFD-0299-B11F2973BC8F}"/>
                    </a:ext>
                  </a:extLst>
                </p14:cNvPr>
                <p14:cNvContentPartPr/>
                <p14:nvPr/>
              </p14:nvContentPartPr>
              <p14:xfrm>
                <a:off x="3419930" y="1949876"/>
                <a:ext cx="115560" cy="208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C3901366-11CD-9DFD-0299-B11F2973BC8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01930" y="1931876"/>
                  <a:ext cx="151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417C55B-377E-9441-A6A9-20E01D0324F2}"/>
                    </a:ext>
                  </a:extLst>
                </p14:cNvPr>
                <p14:cNvContentPartPr/>
                <p14:nvPr/>
              </p14:nvContentPartPr>
              <p14:xfrm>
                <a:off x="3388970" y="1869236"/>
                <a:ext cx="186480" cy="583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417C55B-377E-9441-A6A9-20E01D0324F2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370970" y="1851596"/>
                  <a:ext cx="2221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23D6C96-DAAB-DC01-B777-3B42C97243FC}"/>
                    </a:ext>
                  </a:extLst>
                </p14:cNvPr>
                <p14:cNvContentPartPr/>
                <p14:nvPr/>
              </p14:nvContentPartPr>
              <p14:xfrm>
                <a:off x="4015730" y="1945196"/>
                <a:ext cx="127800" cy="17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23D6C96-DAAB-DC01-B777-3B42C97243F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997730" y="1927196"/>
                  <a:ext cx="163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2F350B1-08B9-FCDD-E1C7-2758EAA73D31}"/>
                    </a:ext>
                  </a:extLst>
                </p14:cNvPr>
                <p14:cNvContentPartPr/>
                <p14:nvPr/>
              </p14:nvContentPartPr>
              <p14:xfrm>
                <a:off x="3991250" y="1899476"/>
                <a:ext cx="167400" cy="266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2F350B1-08B9-FCDD-E1C7-2758EAA73D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73250" y="1881836"/>
                  <a:ext cx="203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BFB4F03-B692-FBBF-FE22-224A1278E6C2}"/>
                    </a:ext>
                  </a:extLst>
                </p14:cNvPr>
                <p14:cNvContentPartPr/>
                <p14:nvPr/>
              </p14:nvContentPartPr>
              <p14:xfrm>
                <a:off x="4035890" y="1882916"/>
                <a:ext cx="106920" cy="169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BFB4F03-B692-FBBF-FE22-224A1278E6C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17890" y="1864916"/>
                  <a:ext cx="1425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AD248C7-7FA3-DFA5-20F9-74FED6DC7167}"/>
                    </a:ext>
                  </a:extLst>
                </p14:cNvPr>
                <p14:cNvContentPartPr/>
                <p14:nvPr/>
              </p14:nvContentPartPr>
              <p14:xfrm>
                <a:off x="4043450" y="1839716"/>
                <a:ext cx="101880" cy="6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AD248C7-7FA3-DFA5-20F9-74FED6DC716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25450" y="1822076"/>
                  <a:ext cx="137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23E7DE9E-98D3-AB24-61DC-550E4139D159}"/>
                    </a:ext>
                  </a:extLst>
                </p14:cNvPr>
                <p14:cNvContentPartPr/>
                <p14:nvPr/>
              </p14:nvContentPartPr>
              <p14:xfrm>
                <a:off x="2332010" y="805436"/>
                <a:ext cx="1726920" cy="93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23E7DE9E-98D3-AB24-61DC-550E4139D159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314370" y="787436"/>
                  <a:ext cx="17625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2A8406-8914-5F65-A278-0053E299FC83}"/>
                    </a:ext>
                  </a:extLst>
                </p14:cNvPr>
                <p14:cNvContentPartPr/>
                <p14:nvPr/>
              </p14:nvContentPartPr>
              <p14:xfrm>
                <a:off x="2248490" y="1511756"/>
                <a:ext cx="2212920" cy="64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2A8406-8914-5F65-A278-0053E299FC8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230850" y="1494116"/>
                  <a:ext cx="224856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1A46FA8-516E-91B1-BCEB-41C8FC36750A}"/>
                  </a:ext>
                </a:extLst>
              </p14:cNvPr>
              <p14:cNvContentPartPr/>
              <p14:nvPr/>
            </p14:nvContentPartPr>
            <p14:xfrm>
              <a:off x="1983170" y="2212316"/>
              <a:ext cx="2241000" cy="84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1A46FA8-516E-91B1-BCEB-41C8FC36750A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965530" y="2194316"/>
                <a:ext cx="2276640" cy="12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394AB69-B51B-CA58-F6E8-83869A5603F3}"/>
              </a:ext>
            </a:extLst>
          </p:cNvPr>
          <p:cNvGrpSpPr/>
          <p:nvPr/>
        </p:nvGrpSpPr>
        <p:grpSpPr>
          <a:xfrm>
            <a:off x="4080890" y="5342516"/>
            <a:ext cx="3980520" cy="392040"/>
            <a:chOff x="4080890" y="5342516"/>
            <a:chExt cx="3980520" cy="39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E951608-2956-7B6A-35D2-0131CEB8712F}"/>
                    </a:ext>
                  </a:extLst>
                </p14:cNvPr>
                <p14:cNvContentPartPr/>
                <p14:nvPr/>
              </p14:nvContentPartPr>
              <p14:xfrm>
                <a:off x="4080890" y="5396156"/>
                <a:ext cx="228600" cy="109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E951608-2956-7B6A-35D2-0131CEB8712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062890" y="5378516"/>
                  <a:ext cx="264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B4B2BED-8872-2C2B-14F1-905865F9A041}"/>
                    </a:ext>
                  </a:extLst>
                </p14:cNvPr>
                <p14:cNvContentPartPr/>
                <p14:nvPr/>
              </p14:nvContentPartPr>
              <p14:xfrm>
                <a:off x="4389050" y="5447636"/>
                <a:ext cx="16920" cy="230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B4B2BED-8872-2C2B-14F1-905865F9A04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371410" y="5429996"/>
                  <a:ext cx="5256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DD9CDCC2-BC42-6CC1-3904-79CBF4D13B3C}"/>
                    </a:ext>
                  </a:extLst>
                </p14:cNvPr>
                <p14:cNvContentPartPr/>
                <p14:nvPr/>
              </p14:nvContentPartPr>
              <p14:xfrm>
                <a:off x="4383290" y="5468876"/>
                <a:ext cx="152640" cy="205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DD9CDCC2-BC42-6CC1-3904-79CBF4D13B3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65290" y="5451236"/>
                  <a:ext cx="188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74FA6CC-ADA5-7810-8280-F19529B990A3}"/>
                    </a:ext>
                  </a:extLst>
                </p14:cNvPr>
                <p14:cNvContentPartPr/>
                <p14:nvPr/>
              </p14:nvContentPartPr>
              <p14:xfrm>
                <a:off x="4519730" y="5472476"/>
                <a:ext cx="96120" cy="1098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74FA6CC-ADA5-7810-8280-F19529B990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502090" y="5454836"/>
                  <a:ext cx="1317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27BAC8A-161B-2F29-8059-78A034B50E2D}"/>
                    </a:ext>
                  </a:extLst>
                </p14:cNvPr>
                <p14:cNvContentPartPr/>
                <p14:nvPr/>
              </p14:nvContentPartPr>
              <p14:xfrm>
                <a:off x="4792610" y="5342516"/>
                <a:ext cx="12240" cy="2250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27BAC8A-161B-2F29-8059-78A034B50E2D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74970" y="5324516"/>
                  <a:ext cx="478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71C59BD-1544-2780-6948-31A48666C02C}"/>
                    </a:ext>
                  </a:extLst>
                </p14:cNvPr>
                <p14:cNvContentPartPr/>
                <p14:nvPr/>
              </p14:nvContentPartPr>
              <p14:xfrm>
                <a:off x="4875050" y="5493356"/>
                <a:ext cx="134280" cy="1587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71C59BD-1544-2780-6948-31A48666C02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57050" y="5475716"/>
                  <a:ext cx="1699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BD3D324D-C469-0B51-159E-91F53ED90614}"/>
                    </a:ext>
                  </a:extLst>
                </p14:cNvPr>
                <p14:cNvContentPartPr/>
                <p14:nvPr/>
              </p14:nvContentPartPr>
              <p14:xfrm>
                <a:off x="5264210" y="5476436"/>
                <a:ext cx="164160" cy="25812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BD3D324D-C469-0B51-159E-91F53ED9061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246210" y="5458436"/>
                  <a:ext cx="19980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B28832D-F8B7-5D39-9C63-EC456D249B94}"/>
                    </a:ext>
                  </a:extLst>
                </p14:cNvPr>
                <p14:cNvContentPartPr/>
                <p14:nvPr/>
              </p14:nvContentPartPr>
              <p14:xfrm>
                <a:off x="5166650" y="5581196"/>
                <a:ext cx="188640" cy="136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B28832D-F8B7-5D39-9C63-EC456D249B9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149010" y="5563196"/>
                  <a:ext cx="224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7D0D72D-0CD2-C5E4-6213-80FA2D48B9E8}"/>
                    </a:ext>
                  </a:extLst>
                </p14:cNvPr>
                <p14:cNvContentPartPr/>
                <p14:nvPr/>
              </p14:nvContentPartPr>
              <p14:xfrm>
                <a:off x="5749130" y="5491916"/>
                <a:ext cx="336600" cy="13212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7D0D72D-0CD2-C5E4-6213-80FA2D48B9E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731130" y="5473916"/>
                  <a:ext cx="37224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9E6A8B3-13FB-2652-91BE-4FF0DE62915E}"/>
                    </a:ext>
                  </a:extLst>
                </p14:cNvPr>
                <p14:cNvContentPartPr/>
                <p14:nvPr/>
              </p14:nvContentPartPr>
              <p14:xfrm>
                <a:off x="6344930" y="5484356"/>
                <a:ext cx="563760" cy="1260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9E6A8B3-13FB-2652-91BE-4FF0DE62915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27290" y="5466716"/>
                  <a:ext cx="599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41CC223-871B-9FAE-C753-404860E00016}"/>
                    </a:ext>
                  </a:extLst>
                </p14:cNvPr>
                <p14:cNvContentPartPr/>
                <p14:nvPr/>
              </p14:nvContentPartPr>
              <p14:xfrm>
                <a:off x="7141610" y="5510636"/>
                <a:ext cx="114840" cy="1069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41CC223-871B-9FAE-C753-404860E0001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23610" y="5492996"/>
                  <a:ext cx="1504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4E8BA396-52D0-B4F8-F744-DD523410B401}"/>
                    </a:ext>
                  </a:extLst>
                </p14:cNvPr>
                <p14:cNvContentPartPr/>
                <p14:nvPr/>
              </p14:nvContentPartPr>
              <p14:xfrm>
                <a:off x="7330970" y="5546276"/>
                <a:ext cx="102240" cy="637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4E8BA396-52D0-B4F8-F744-DD523410B40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13330" y="5528636"/>
                  <a:ext cx="1378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5162E50-3302-1873-F601-6D838ECC0FC6}"/>
                    </a:ext>
                  </a:extLst>
                </p14:cNvPr>
                <p14:cNvContentPartPr/>
                <p14:nvPr/>
              </p14:nvContentPartPr>
              <p14:xfrm>
                <a:off x="7564970" y="5372396"/>
                <a:ext cx="496440" cy="21060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5162E50-3302-1873-F601-6D838ECC0FC6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47330" y="5354756"/>
                  <a:ext cx="5320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B4C6DFB8-22D4-B597-A50C-57F965D69EE4}"/>
              </a:ext>
            </a:extLst>
          </p:cNvPr>
          <p:cNvGrpSpPr/>
          <p:nvPr/>
        </p:nvGrpSpPr>
        <p:grpSpPr>
          <a:xfrm>
            <a:off x="4290050" y="5917436"/>
            <a:ext cx="1952280" cy="439920"/>
            <a:chOff x="4290050" y="5917436"/>
            <a:chExt cx="195228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5A97AC7-FBEC-C376-A385-E3D537F5150F}"/>
                    </a:ext>
                  </a:extLst>
                </p14:cNvPr>
                <p14:cNvContentPartPr/>
                <p14:nvPr/>
              </p14:nvContentPartPr>
              <p14:xfrm>
                <a:off x="4290050" y="6017156"/>
                <a:ext cx="327960" cy="1537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5A97AC7-FBEC-C376-A385-E3D537F5150F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72050" y="5999156"/>
                  <a:ext cx="3636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6EFA4F3-A92B-EF37-A686-1753240422FF}"/>
                    </a:ext>
                  </a:extLst>
                </p14:cNvPr>
                <p14:cNvContentPartPr/>
                <p14:nvPr/>
              </p14:nvContentPartPr>
              <p14:xfrm>
                <a:off x="4735730" y="6009956"/>
                <a:ext cx="348120" cy="1353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6EFA4F3-A92B-EF37-A686-1753240422F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718090" y="5992316"/>
                  <a:ext cx="383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DFF71861-3462-6654-71CC-493046687274}"/>
                    </a:ext>
                  </a:extLst>
                </p14:cNvPr>
                <p14:cNvContentPartPr/>
                <p14:nvPr/>
              </p14:nvContentPartPr>
              <p14:xfrm>
                <a:off x="5192930" y="6043796"/>
                <a:ext cx="162000" cy="993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DFF71861-3462-6654-71CC-49304668727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174930" y="6025796"/>
                  <a:ext cx="1976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B6BF54E0-B1E2-AFDF-1ED6-215A2853700C}"/>
                    </a:ext>
                  </a:extLst>
                </p14:cNvPr>
                <p14:cNvContentPartPr/>
                <p14:nvPr/>
              </p14:nvContentPartPr>
              <p14:xfrm>
                <a:off x="5431250" y="6038756"/>
                <a:ext cx="58320" cy="1483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B6BF54E0-B1E2-AFDF-1ED6-215A2853700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413610" y="6021116"/>
                  <a:ext cx="93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18CEF1E-955C-B8BF-621F-4F90999F1B8C}"/>
                    </a:ext>
                  </a:extLst>
                </p14:cNvPr>
                <p14:cNvContentPartPr/>
                <p14:nvPr/>
              </p14:nvContentPartPr>
              <p14:xfrm>
                <a:off x="5562650" y="5917436"/>
                <a:ext cx="679680" cy="439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18CEF1E-955C-B8BF-621F-4F90999F1B8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544650" y="5899796"/>
                  <a:ext cx="71532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60D0D70-AC32-DACB-F6DB-E9FD2642CB0F}"/>
              </a:ext>
            </a:extLst>
          </p:cNvPr>
          <p:cNvGrpSpPr/>
          <p:nvPr/>
        </p:nvGrpSpPr>
        <p:grpSpPr>
          <a:xfrm>
            <a:off x="6713570" y="5814836"/>
            <a:ext cx="1438920" cy="254520"/>
            <a:chOff x="6713570" y="5814836"/>
            <a:chExt cx="14389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DB4BBF8-DA44-B72D-8081-8B430C68B80C}"/>
                    </a:ext>
                  </a:extLst>
                </p14:cNvPr>
                <p14:cNvContentPartPr/>
                <p14:nvPr/>
              </p14:nvContentPartPr>
              <p14:xfrm>
                <a:off x="6713570" y="5922836"/>
                <a:ext cx="464400" cy="146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DB4BBF8-DA44-B72D-8081-8B430C68B80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6695930" y="5905196"/>
                  <a:ext cx="5000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A7713E2D-2CB5-EF88-C009-268190D6E979}"/>
                    </a:ext>
                  </a:extLst>
                </p14:cNvPr>
                <p14:cNvContentPartPr/>
                <p14:nvPr/>
              </p14:nvContentPartPr>
              <p14:xfrm>
                <a:off x="7201010" y="5910956"/>
                <a:ext cx="434520" cy="136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A7713E2D-2CB5-EF88-C009-268190D6E97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183370" y="5892956"/>
                  <a:ext cx="47016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0255ED04-3AAF-99A7-E4F1-9F58C568D8ED}"/>
                    </a:ext>
                  </a:extLst>
                </p14:cNvPr>
                <p14:cNvContentPartPr/>
                <p14:nvPr/>
              </p14:nvContentPartPr>
              <p14:xfrm>
                <a:off x="7837490" y="5814836"/>
                <a:ext cx="21960" cy="216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0255ED04-3AAF-99A7-E4F1-9F58C568D8E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7819850" y="5796836"/>
                  <a:ext cx="576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BBBAD8C8-367D-C371-EE6B-C518432D253E}"/>
                    </a:ext>
                  </a:extLst>
                </p14:cNvPr>
                <p14:cNvContentPartPr/>
                <p14:nvPr/>
              </p14:nvContentPartPr>
              <p14:xfrm>
                <a:off x="7706810" y="5914196"/>
                <a:ext cx="445680" cy="1108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BBBAD8C8-367D-C371-EE6B-C518432D253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7689170" y="5896556"/>
                  <a:ext cx="48132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2B2FBF7-F25E-009A-14FF-378DECD71919}"/>
              </a:ext>
            </a:extLst>
          </p:cNvPr>
          <p:cNvGrpSpPr/>
          <p:nvPr/>
        </p:nvGrpSpPr>
        <p:grpSpPr>
          <a:xfrm>
            <a:off x="8562170" y="5701076"/>
            <a:ext cx="752400" cy="389160"/>
            <a:chOff x="8562170" y="5701076"/>
            <a:chExt cx="75240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E563423A-ED1A-7B87-D7E4-F74DC3FBD931}"/>
                    </a:ext>
                  </a:extLst>
                </p14:cNvPr>
                <p14:cNvContentPartPr/>
                <p14:nvPr/>
              </p14:nvContentPartPr>
              <p14:xfrm>
                <a:off x="8562170" y="5701076"/>
                <a:ext cx="18360" cy="3402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E563423A-ED1A-7B87-D7E4-F74DC3FBD93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544170" y="5683076"/>
                  <a:ext cx="540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31BD6789-B73F-4DCE-8619-C67FE41F1B5E}"/>
                    </a:ext>
                  </a:extLst>
                </p14:cNvPr>
                <p14:cNvContentPartPr/>
                <p14:nvPr/>
              </p14:nvContentPartPr>
              <p14:xfrm>
                <a:off x="8668010" y="5883956"/>
                <a:ext cx="175320" cy="19692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31BD6789-B73F-4DCE-8619-C67FE41F1B5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650010" y="5866316"/>
                  <a:ext cx="210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639AEA37-DDFB-47B4-0DF5-E06795657EAE}"/>
                    </a:ext>
                  </a:extLst>
                </p14:cNvPr>
                <p14:cNvContentPartPr/>
                <p14:nvPr/>
              </p14:nvContentPartPr>
              <p14:xfrm>
                <a:off x="8958890" y="5777756"/>
                <a:ext cx="91440" cy="3124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639AEA37-DDFB-47B4-0DF5-E06795657EA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941250" y="5759756"/>
                  <a:ext cx="1270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099F200-E8DA-5994-FC2E-975475AA1012}"/>
                    </a:ext>
                  </a:extLst>
                </p14:cNvPr>
                <p14:cNvContentPartPr/>
                <p14:nvPr/>
              </p14:nvContentPartPr>
              <p14:xfrm>
                <a:off x="8924690" y="5823836"/>
                <a:ext cx="316440" cy="2494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099F200-E8DA-5994-FC2E-975475AA1012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907050" y="5806196"/>
                  <a:ext cx="352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F80D22E-12C9-6CB5-26B8-0848158C7D36}"/>
                    </a:ext>
                  </a:extLst>
                </p14:cNvPr>
                <p14:cNvContentPartPr/>
                <p14:nvPr/>
              </p14:nvContentPartPr>
              <p14:xfrm>
                <a:off x="9147170" y="5977196"/>
                <a:ext cx="167400" cy="9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F80D22E-12C9-6CB5-26B8-0848158C7D3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29170" y="5959196"/>
                  <a:ext cx="20304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6BB58FB-097F-FF89-E7A3-FB9FF2069345}"/>
              </a:ext>
            </a:extLst>
          </p:cNvPr>
          <p:cNvGrpSpPr/>
          <p:nvPr/>
        </p:nvGrpSpPr>
        <p:grpSpPr>
          <a:xfrm>
            <a:off x="9652610" y="5874596"/>
            <a:ext cx="1765800" cy="364680"/>
            <a:chOff x="9652610" y="5874596"/>
            <a:chExt cx="176580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EF2275-5247-B69C-5805-CEEB41F27156}"/>
                    </a:ext>
                  </a:extLst>
                </p14:cNvPr>
                <p14:cNvContentPartPr/>
                <p14:nvPr/>
              </p14:nvContentPartPr>
              <p14:xfrm>
                <a:off x="9652610" y="5946236"/>
                <a:ext cx="153360" cy="142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EF2275-5247-B69C-5805-CEEB41F2715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634610" y="5928236"/>
                  <a:ext cx="189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77ED7B6-23DF-E5C2-64FD-CF8082563AB0}"/>
                    </a:ext>
                  </a:extLst>
                </p14:cNvPr>
                <p14:cNvContentPartPr/>
                <p14:nvPr/>
              </p14:nvContentPartPr>
              <p14:xfrm>
                <a:off x="9843770" y="6001676"/>
                <a:ext cx="221400" cy="1076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77ED7B6-23DF-E5C2-64FD-CF8082563AB0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826130" y="5984036"/>
                  <a:ext cx="257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6743BACE-FD80-03D3-03C6-7B356A466A03}"/>
                    </a:ext>
                  </a:extLst>
                </p14:cNvPr>
                <p14:cNvContentPartPr/>
                <p14:nvPr/>
              </p14:nvContentPartPr>
              <p14:xfrm>
                <a:off x="10140410" y="5890436"/>
                <a:ext cx="112680" cy="2354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6743BACE-FD80-03D3-03C6-7B356A466A0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0122410" y="5872796"/>
                  <a:ext cx="1483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B03CA2E7-521E-51CD-2AA6-AC206E0C2DB1}"/>
                    </a:ext>
                  </a:extLst>
                </p14:cNvPr>
                <p14:cNvContentPartPr/>
                <p14:nvPr/>
              </p14:nvContentPartPr>
              <p14:xfrm>
                <a:off x="10471250" y="6010676"/>
                <a:ext cx="221040" cy="9252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B03CA2E7-521E-51CD-2AA6-AC206E0C2DB1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53250" y="5993036"/>
                  <a:ext cx="256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2D793CB0-47C2-AB93-410B-2951F5298E44}"/>
                    </a:ext>
                  </a:extLst>
                </p14:cNvPr>
                <p14:cNvContentPartPr/>
                <p14:nvPr/>
              </p14:nvContentPartPr>
              <p14:xfrm>
                <a:off x="10697690" y="5912036"/>
                <a:ext cx="349200" cy="3272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2D793CB0-47C2-AB93-410B-2951F5298E44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80050" y="5894396"/>
                  <a:ext cx="38484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792E13A4-69B4-0BDA-7148-8B482F792067}"/>
                    </a:ext>
                  </a:extLst>
                </p14:cNvPr>
                <p14:cNvContentPartPr/>
                <p14:nvPr/>
              </p14:nvContentPartPr>
              <p14:xfrm>
                <a:off x="11161730" y="5874596"/>
                <a:ext cx="256680" cy="2840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792E13A4-69B4-0BDA-7148-8B482F79206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144090" y="5856596"/>
                  <a:ext cx="292320" cy="31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9B83919-531F-3A4B-B46E-D388CC5BFA16}"/>
              </a:ext>
            </a:extLst>
          </p:cNvPr>
          <p:cNvGrpSpPr/>
          <p:nvPr/>
        </p:nvGrpSpPr>
        <p:grpSpPr>
          <a:xfrm>
            <a:off x="2830610" y="5266556"/>
            <a:ext cx="1077480" cy="1316520"/>
            <a:chOff x="2830610" y="5266556"/>
            <a:chExt cx="1077480" cy="13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4C7E01F-40E4-579E-3FFA-44D94612044B}"/>
                    </a:ext>
                  </a:extLst>
                </p14:cNvPr>
                <p14:cNvContentPartPr/>
                <p14:nvPr/>
              </p14:nvContentPartPr>
              <p14:xfrm>
                <a:off x="3485810" y="5607116"/>
                <a:ext cx="186480" cy="3276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4C7E01F-40E4-579E-3FFA-44D94612044B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68170" y="5589476"/>
                  <a:ext cx="222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A1E30C7-BDC9-6605-2241-B5D3073B9C37}"/>
                    </a:ext>
                  </a:extLst>
                </p14:cNvPr>
                <p14:cNvContentPartPr/>
                <p14:nvPr/>
              </p14:nvContentPartPr>
              <p14:xfrm>
                <a:off x="3700010" y="5539076"/>
                <a:ext cx="146160" cy="2142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A1E30C7-BDC9-6605-2241-B5D3073B9C3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82370" y="5521436"/>
                  <a:ext cx="181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74D7A77-C74F-4F24-4EF8-E4F8AEBB395D}"/>
                    </a:ext>
                  </a:extLst>
                </p14:cNvPr>
                <p14:cNvContentPartPr/>
                <p14:nvPr/>
              </p14:nvContentPartPr>
              <p14:xfrm>
                <a:off x="3613250" y="6107156"/>
                <a:ext cx="204120" cy="5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74D7A77-C74F-4F24-4EF8-E4F8AEBB395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595610" y="6089516"/>
                  <a:ext cx="239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E69293C8-3A93-B6CB-FB99-4501C53226C2}"/>
                    </a:ext>
                  </a:extLst>
                </p14:cNvPr>
                <p14:cNvContentPartPr/>
                <p14:nvPr/>
              </p14:nvContentPartPr>
              <p14:xfrm>
                <a:off x="3823490" y="6000236"/>
                <a:ext cx="84600" cy="2480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E69293C8-3A93-B6CB-FB99-4501C53226C2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805490" y="5982236"/>
                  <a:ext cx="1202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6B3635D-299D-5011-D105-8C0C93F4F236}"/>
                    </a:ext>
                  </a:extLst>
                </p14:cNvPr>
                <p14:cNvContentPartPr/>
                <p14:nvPr/>
              </p14:nvContentPartPr>
              <p14:xfrm>
                <a:off x="2830610" y="5384276"/>
                <a:ext cx="856080" cy="11988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6B3635D-299D-5011-D105-8C0C93F4F23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2812610" y="5366636"/>
                  <a:ext cx="891720" cy="12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83784BE3-061E-6ABD-AF89-B82AA5F7225C}"/>
                    </a:ext>
                  </a:extLst>
                </p14:cNvPr>
                <p14:cNvContentPartPr/>
                <p14:nvPr/>
              </p14:nvContentPartPr>
              <p14:xfrm>
                <a:off x="3420290" y="5266556"/>
                <a:ext cx="144720" cy="274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83784BE3-061E-6ABD-AF89-B82AA5F722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402650" y="5248916"/>
                  <a:ext cx="180360" cy="309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6798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8A7B-27C5-B8EE-D32B-CC7C416C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Representation of a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F26EA3-DFA5-8701-C3AF-D9B1B1159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14452"/>
          </a:xfrm>
        </p:spPr>
        <p:txBody>
          <a:bodyPr/>
          <a:lstStyle/>
          <a:p>
            <a:r>
              <a:rPr lang="en-US" dirty="0"/>
              <a:t>A tree with height h requires an array of length 2</a:t>
            </a:r>
            <a:r>
              <a:rPr lang="en-US" baseline="30000" dirty="0"/>
              <a:t>h+1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B6CF008-BFF6-69AC-225E-998AB366AC70}"/>
                  </a:ext>
                </a:extLst>
              </p14:cNvPr>
              <p14:cNvContentPartPr/>
              <p14:nvPr/>
            </p14:nvContentPartPr>
            <p14:xfrm>
              <a:off x="-442510" y="3480596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B6CF008-BFF6-69AC-225E-998AB366AC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60510" y="34625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8D6BC5-E89A-A0A0-5E92-DF64A2A91245}"/>
                  </a:ext>
                </a:extLst>
              </p14:cNvPr>
              <p14:cNvContentPartPr/>
              <p14:nvPr/>
            </p14:nvContentPartPr>
            <p14:xfrm>
              <a:off x="3024650" y="4205276"/>
              <a:ext cx="3600" cy="2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8D6BC5-E89A-A0A0-5E92-DF64A2A912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06650" y="4187636"/>
                <a:ext cx="3924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11BC1069-A498-3550-35EC-43FB04E30A09}"/>
              </a:ext>
            </a:extLst>
          </p:cNvPr>
          <p:cNvGrpSpPr/>
          <p:nvPr/>
        </p:nvGrpSpPr>
        <p:grpSpPr>
          <a:xfrm>
            <a:off x="111170" y="2758796"/>
            <a:ext cx="4152600" cy="2858040"/>
            <a:chOff x="111170" y="2758796"/>
            <a:chExt cx="4152600" cy="28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622B15-6140-1E7C-1E65-129664043BB6}"/>
                    </a:ext>
                  </a:extLst>
                </p14:cNvPr>
                <p14:cNvContentPartPr/>
                <p14:nvPr/>
              </p14:nvContentPartPr>
              <p14:xfrm>
                <a:off x="1809650" y="2758796"/>
                <a:ext cx="393480" cy="355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622B15-6140-1E7C-1E65-129664043B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91650" y="2741156"/>
                  <a:ext cx="42912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A87D97B-24C4-DE23-AE06-454FCB7186D5}"/>
                    </a:ext>
                  </a:extLst>
                </p14:cNvPr>
                <p14:cNvContentPartPr/>
                <p14:nvPr/>
              </p14:nvContentPartPr>
              <p14:xfrm>
                <a:off x="1627130" y="3106916"/>
                <a:ext cx="277560" cy="338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A87D97B-24C4-DE23-AE06-454FCB7186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9490" y="3088916"/>
                  <a:ext cx="31320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FE40025-7063-3A7C-8C3B-58525DFA96F8}"/>
                    </a:ext>
                  </a:extLst>
                </p14:cNvPr>
                <p14:cNvContentPartPr/>
                <p14:nvPr/>
              </p14:nvContentPartPr>
              <p14:xfrm>
                <a:off x="1279370" y="3467996"/>
                <a:ext cx="494280" cy="338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FE40025-7063-3A7C-8C3B-58525DFA96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61730" y="3449996"/>
                  <a:ext cx="529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FAD0BA4-38D6-0444-8F07-E230ECBD16D8}"/>
                    </a:ext>
                  </a:extLst>
                </p14:cNvPr>
                <p14:cNvContentPartPr/>
                <p14:nvPr/>
              </p14:nvContentPartPr>
              <p14:xfrm>
                <a:off x="1875530" y="3130676"/>
                <a:ext cx="367560" cy="49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FAD0BA4-38D6-0444-8F07-E230ECBD16D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7890" y="3112676"/>
                  <a:ext cx="40320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7A2BE67-74DC-D36A-C358-A8BEDAA84E9F}"/>
                    </a:ext>
                  </a:extLst>
                </p14:cNvPr>
                <p14:cNvContentPartPr/>
                <p14:nvPr/>
              </p14:nvContentPartPr>
              <p14:xfrm>
                <a:off x="2134010" y="3664196"/>
                <a:ext cx="388800" cy="316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7A2BE67-74DC-D36A-C358-A8BEDAA84E9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16010" y="3646196"/>
                  <a:ext cx="4244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F38215E-702B-4EC2-25B8-F57FD14172ED}"/>
                    </a:ext>
                  </a:extLst>
                </p14:cNvPr>
                <p14:cNvContentPartPr/>
                <p14:nvPr/>
              </p14:nvContentPartPr>
              <p14:xfrm>
                <a:off x="1192970" y="3803876"/>
                <a:ext cx="232920" cy="336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F38215E-702B-4EC2-25B8-F57FD14172E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74970" y="3786236"/>
                  <a:ext cx="26856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BE36E2-7674-3402-FE6E-5355C097A686}"/>
                    </a:ext>
                  </a:extLst>
                </p14:cNvPr>
                <p14:cNvContentPartPr/>
                <p14:nvPr/>
              </p14:nvContentPartPr>
              <p14:xfrm>
                <a:off x="841610" y="4176476"/>
                <a:ext cx="395640" cy="312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BE36E2-7674-3402-FE6E-5355C097A6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3970" y="4158476"/>
                  <a:ext cx="4312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61EF35E-7948-D3CC-266C-BB618C392552}"/>
                    </a:ext>
                  </a:extLst>
                </p14:cNvPr>
                <p14:cNvContentPartPr/>
                <p14:nvPr/>
              </p14:nvContentPartPr>
              <p14:xfrm>
                <a:off x="2284850" y="3994316"/>
                <a:ext cx="281880" cy="46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61EF35E-7948-D3CC-266C-BB618C39255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67210" y="3976316"/>
                  <a:ext cx="3175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5EAEF02-36E3-BECD-2268-05F227F8FBF0}"/>
                    </a:ext>
                  </a:extLst>
                </p14:cNvPr>
                <p14:cNvContentPartPr/>
                <p14:nvPr/>
              </p14:nvContentPartPr>
              <p14:xfrm>
                <a:off x="2435690" y="4464116"/>
                <a:ext cx="295200" cy="304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5EAEF02-36E3-BECD-2268-05F227F8FB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18050" y="4446116"/>
                  <a:ext cx="33084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9ADBE03-50DF-41B2-5B4E-9BCAE0945995}"/>
                    </a:ext>
                  </a:extLst>
                </p14:cNvPr>
                <p14:cNvContentPartPr/>
                <p14:nvPr/>
              </p14:nvContentPartPr>
              <p14:xfrm>
                <a:off x="2280530" y="4797116"/>
                <a:ext cx="221040" cy="374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9ADBE03-50DF-41B2-5B4E-9BCAE094599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62530" y="4779116"/>
                  <a:ext cx="256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0FF379-9A7C-8335-34EF-40C3AD6E161A}"/>
                    </a:ext>
                  </a:extLst>
                </p14:cNvPr>
                <p14:cNvContentPartPr/>
                <p14:nvPr/>
              </p14:nvContentPartPr>
              <p14:xfrm>
                <a:off x="2028890" y="5143796"/>
                <a:ext cx="365040" cy="284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0FF379-9A7C-8335-34EF-40C3AD6E16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10890" y="5125796"/>
                  <a:ext cx="4006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CBD7217-B5A0-11AE-584F-E4BB36A4C262}"/>
                    </a:ext>
                  </a:extLst>
                </p14:cNvPr>
                <p14:cNvContentPartPr/>
                <p14:nvPr/>
              </p14:nvContentPartPr>
              <p14:xfrm>
                <a:off x="2609570" y="4718636"/>
                <a:ext cx="332640" cy="36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CBD7217-B5A0-11AE-584F-E4BB36A4C26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91930" y="4700636"/>
                  <a:ext cx="3682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1A67CC8-4EF6-D280-23CD-5E5476F94479}"/>
                    </a:ext>
                  </a:extLst>
                </p14:cNvPr>
                <p14:cNvContentPartPr/>
                <p14:nvPr/>
              </p14:nvContentPartPr>
              <p14:xfrm>
                <a:off x="3040850" y="5012036"/>
                <a:ext cx="270720" cy="338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1A67CC8-4EF6-D280-23CD-5E5476F9447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23210" y="4994036"/>
                  <a:ext cx="3063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218EEF5-C13E-D8E6-661F-D9C581D8B006}"/>
                    </a:ext>
                  </a:extLst>
                </p14:cNvPr>
                <p14:cNvContentPartPr/>
                <p14:nvPr/>
              </p14:nvContentPartPr>
              <p14:xfrm>
                <a:off x="613370" y="3169556"/>
                <a:ext cx="2634840" cy="78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218EEF5-C13E-D8E6-661F-D9C581D8B0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95370" y="3151916"/>
                  <a:ext cx="2670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298D616-33E2-2C31-102F-4905D59CE453}"/>
                    </a:ext>
                  </a:extLst>
                </p14:cNvPr>
                <p14:cNvContentPartPr/>
                <p14:nvPr/>
              </p14:nvContentPartPr>
              <p14:xfrm>
                <a:off x="448850" y="3881996"/>
                <a:ext cx="3158280" cy="131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298D616-33E2-2C31-102F-4905D59CE45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1210" y="3863996"/>
                  <a:ext cx="31939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954EC44-684E-93E5-DF3C-8A006DBFD1E6}"/>
                    </a:ext>
                  </a:extLst>
                </p14:cNvPr>
                <p14:cNvContentPartPr/>
                <p14:nvPr/>
              </p14:nvContentPartPr>
              <p14:xfrm>
                <a:off x="388730" y="4718996"/>
                <a:ext cx="3646440" cy="9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954EC44-684E-93E5-DF3C-8A006DBFD1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1090" y="4701356"/>
                  <a:ext cx="3682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B014CA7-6233-F05B-4AFF-E3C657FF237F}"/>
                    </a:ext>
                  </a:extLst>
                </p14:cNvPr>
                <p14:cNvContentPartPr/>
                <p14:nvPr/>
              </p14:nvContentPartPr>
              <p14:xfrm>
                <a:off x="147530" y="5504876"/>
                <a:ext cx="411624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B014CA7-6233-F05B-4AFF-E3C657FF237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9530" y="5486876"/>
                  <a:ext cx="4151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59C0BA-C175-180F-FE57-4CC859C77E75}"/>
                    </a:ext>
                  </a:extLst>
                </p14:cNvPr>
                <p14:cNvContentPartPr/>
                <p14:nvPr/>
              </p14:nvContentPartPr>
              <p14:xfrm>
                <a:off x="565130" y="2812796"/>
                <a:ext cx="174960" cy="1573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59C0BA-C175-180F-FE57-4CC859C77E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7130" y="2795156"/>
                  <a:ext cx="2106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4C26E90-282D-CDBA-95DC-296451573C40}"/>
                    </a:ext>
                  </a:extLst>
                </p14:cNvPr>
                <p14:cNvContentPartPr/>
                <p14:nvPr/>
              </p14:nvContentPartPr>
              <p14:xfrm>
                <a:off x="448850" y="3544316"/>
                <a:ext cx="5724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4C26E90-282D-CDBA-95DC-296451573C4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1210" y="3526676"/>
                  <a:ext cx="928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7D5FF01-FD7F-548C-A2F7-8911476BB2CA}"/>
                    </a:ext>
                  </a:extLst>
                </p14:cNvPr>
                <p14:cNvContentPartPr/>
                <p14:nvPr/>
              </p14:nvContentPartPr>
              <p14:xfrm>
                <a:off x="384410" y="4246676"/>
                <a:ext cx="197640" cy="126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7D5FF01-FD7F-548C-A2F7-8911476BB2C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6770" y="4228676"/>
                  <a:ext cx="2332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15C1417-CA12-B114-EE8A-754E35B6597C}"/>
                    </a:ext>
                  </a:extLst>
                </p14:cNvPr>
                <p14:cNvContentPartPr/>
                <p14:nvPr/>
              </p14:nvContentPartPr>
              <p14:xfrm>
                <a:off x="111170" y="5235236"/>
                <a:ext cx="156240" cy="207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15C1417-CA12-B114-EE8A-754E35B6597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530" y="5217236"/>
                  <a:ext cx="19188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C22B8DB-FD1D-9F16-FA87-7DFD48E0C615}"/>
              </a:ext>
            </a:extLst>
          </p:cNvPr>
          <p:cNvGrpSpPr/>
          <p:nvPr/>
        </p:nvGrpSpPr>
        <p:grpSpPr>
          <a:xfrm>
            <a:off x="543530" y="5688476"/>
            <a:ext cx="1674720" cy="393480"/>
            <a:chOff x="543530" y="5688476"/>
            <a:chExt cx="167472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E543AA-6B19-5D47-F69B-F157D4A7B00B}"/>
                    </a:ext>
                  </a:extLst>
                </p14:cNvPr>
                <p14:cNvContentPartPr/>
                <p14:nvPr/>
              </p14:nvContentPartPr>
              <p14:xfrm>
                <a:off x="543530" y="5786036"/>
                <a:ext cx="191160" cy="20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E543AA-6B19-5D47-F69B-F157D4A7B00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5530" y="5768396"/>
                  <a:ext cx="2268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A2E406E-DDFD-B0AD-8C1E-957398D95DDB}"/>
                    </a:ext>
                  </a:extLst>
                </p14:cNvPr>
                <p14:cNvContentPartPr/>
                <p14:nvPr/>
              </p14:nvContentPartPr>
              <p14:xfrm>
                <a:off x="779330" y="5858036"/>
                <a:ext cx="266040" cy="118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A2E406E-DDFD-B0AD-8C1E-957398D95D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61330" y="5840036"/>
                  <a:ext cx="301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498DE7-287E-9968-2805-FB75B5228A95}"/>
                    </a:ext>
                  </a:extLst>
                </p14:cNvPr>
                <p14:cNvContentPartPr/>
                <p14:nvPr/>
              </p14:nvContentPartPr>
              <p14:xfrm>
                <a:off x="1029170" y="5740316"/>
                <a:ext cx="71640" cy="86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498DE7-287E-9968-2805-FB75B5228A9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530" y="5722676"/>
                  <a:ext cx="107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F3B3247-C537-680F-0CA8-9C1931EF48BC}"/>
                    </a:ext>
                  </a:extLst>
                </p14:cNvPr>
                <p14:cNvContentPartPr/>
                <p14:nvPr/>
              </p14:nvContentPartPr>
              <p14:xfrm>
                <a:off x="1055090" y="5841476"/>
                <a:ext cx="142560" cy="240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F3B3247-C537-680F-0CA8-9C1931EF48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37450" y="5823476"/>
                  <a:ext cx="1782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BA1FCB6-3E1B-30ED-93EC-DB7301EAA16C}"/>
                    </a:ext>
                  </a:extLst>
                </p14:cNvPr>
                <p14:cNvContentPartPr/>
                <p14:nvPr/>
              </p14:nvContentPartPr>
              <p14:xfrm>
                <a:off x="1225010" y="5777036"/>
                <a:ext cx="122760" cy="18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BA1FCB6-3E1B-30ED-93EC-DB7301EAA16C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07010" y="5759396"/>
                  <a:ext cx="1584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501B0F2-BE11-A730-307D-E64961BCAF27}"/>
                    </a:ext>
                  </a:extLst>
                </p14:cNvPr>
                <p14:cNvContentPartPr/>
                <p14:nvPr/>
              </p14:nvContentPartPr>
              <p14:xfrm>
                <a:off x="1396370" y="5733116"/>
                <a:ext cx="110520" cy="194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501B0F2-BE11-A730-307D-E64961BCAF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78370" y="5715476"/>
                  <a:ext cx="1461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249E8A1-E7A5-CF91-11A7-99A5BBA7F6BF}"/>
                    </a:ext>
                  </a:extLst>
                </p14:cNvPr>
                <p14:cNvContentPartPr/>
                <p14:nvPr/>
              </p14:nvContentPartPr>
              <p14:xfrm>
                <a:off x="1730090" y="5806196"/>
                <a:ext cx="129960" cy="151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249E8A1-E7A5-CF91-11A7-99A5BBA7F6B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12450" y="5788556"/>
                  <a:ext cx="1656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2DDDD90-A4AE-208C-1993-278A3FB36C8F}"/>
                    </a:ext>
                  </a:extLst>
                </p14:cNvPr>
                <p14:cNvContentPartPr/>
                <p14:nvPr/>
              </p14:nvContentPartPr>
              <p14:xfrm>
                <a:off x="1700570" y="5889356"/>
                <a:ext cx="133560" cy="14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2DDDD90-A4AE-208C-1993-278A3FB36C8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82570" y="5871716"/>
                  <a:ext cx="1692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DCAC025-00E1-2900-9343-0501DA16AFE9}"/>
                    </a:ext>
                  </a:extLst>
                </p14:cNvPr>
                <p14:cNvContentPartPr/>
                <p14:nvPr/>
              </p14:nvContentPartPr>
              <p14:xfrm>
                <a:off x="1961210" y="5688476"/>
                <a:ext cx="257040" cy="230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DCAC025-00E1-2900-9343-0501DA16AF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943570" y="5670836"/>
                  <a:ext cx="29268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DFA9238-BA13-EDFC-A550-857F8783F750}"/>
              </a:ext>
            </a:extLst>
          </p:cNvPr>
          <p:cNvGrpSpPr/>
          <p:nvPr/>
        </p:nvGrpSpPr>
        <p:grpSpPr>
          <a:xfrm>
            <a:off x="1901090" y="2875796"/>
            <a:ext cx="221400" cy="174960"/>
            <a:chOff x="1901090" y="2875796"/>
            <a:chExt cx="22140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C573E0-F29C-96D1-9B03-F2A260DA4CA9}"/>
                    </a:ext>
                  </a:extLst>
                </p14:cNvPr>
                <p14:cNvContentPartPr/>
                <p14:nvPr/>
              </p14:nvContentPartPr>
              <p14:xfrm>
                <a:off x="1950410" y="2875796"/>
                <a:ext cx="44280" cy="17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C573E0-F29C-96D1-9B03-F2A260DA4CA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32410" y="2858156"/>
                  <a:ext cx="7992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687FB90-EC9F-C178-8553-D39A41F31B19}"/>
                    </a:ext>
                  </a:extLst>
                </p14:cNvPr>
                <p14:cNvContentPartPr/>
                <p14:nvPr/>
              </p14:nvContentPartPr>
              <p14:xfrm>
                <a:off x="1952570" y="2890196"/>
                <a:ext cx="169920" cy="152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687FB90-EC9F-C178-8553-D39A41F31B1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934570" y="2872556"/>
                  <a:ext cx="205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CF4B43B-515C-526C-C38E-BFD1F42F989B}"/>
                    </a:ext>
                  </a:extLst>
                </p14:cNvPr>
                <p14:cNvContentPartPr/>
                <p14:nvPr/>
              </p14:nvContentPartPr>
              <p14:xfrm>
                <a:off x="1901090" y="2961116"/>
                <a:ext cx="221040" cy="69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CF4B43B-515C-526C-C38E-BFD1F42F98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83090" y="2943476"/>
                  <a:ext cx="256680" cy="105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1BD4B1F-D177-7680-555B-45D3D8B3795B}"/>
                  </a:ext>
                </a:extLst>
              </p14:cNvPr>
              <p14:cNvContentPartPr/>
              <p14:nvPr/>
            </p14:nvContentPartPr>
            <p14:xfrm>
              <a:off x="1445690" y="3562676"/>
              <a:ext cx="140760" cy="237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1BD4B1F-D177-7680-555B-45D3D8B3795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27690" y="3545036"/>
                <a:ext cx="17640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E60BA529-E024-0951-1DAB-54C7EB66799B}"/>
                  </a:ext>
                </a:extLst>
              </p14:cNvPr>
              <p14:cNvContentPartPr/>
              <p14:nvPr/>
            </p14:nvContentPartPr>
            <p14:xfrm>
              <a:off x="2227250" y="3732236"/>
              <a:ext cx="222480" cy="1587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E60BA529-E024-0951-1DAB-54C7EB66799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209250" y="3714596"/>
                <a:ext cx="25812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3096757-8CC4-2056-8E4D-6B6BD981B1C3}"/>
              </a:ext>
            </a:extLst>
          </p:cNvPr>
          <p:cNvGrpSpPr/>
          <p:nvPr/>
        </p:nvGrpSpPr>
        <p:grpSpPr>
          <a:xfrm>
            <a:off x="919730" y="4256756"/>
            <a:ext cx="173520" cy="178920"/>
            <a:chOff x="919730" y="4256756"/>
            <a:chExt cx="173520" cy="17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91681F1-6D86-5E5D-7765-26E5F7EFEDE2}"/>
                    </a:ext>
                  </a:extLst>
                </p14:cNvPr>
                <p14:cNvContentPartPr/>
                <p14:nvPr/>
              </p14:nvContentPartPr>
              <p14:xfrm>
                <a:off x="962930" y="4286996"/>
                <a:ext cx="54000" cy="148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91681F1-6D86-5E5D-7765-26E5F7EFED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45290" y="4269356"/>
                  <a:ext cx="896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4FC9A41-2DBE-ED4F-710B-A13CA9CCE0C2}"/>
                    </a:ext>
                  </a:extLst>
                </p14:cNvPr>
                <p14:cNvContentPartPr/>
                <p14:nvPr/>
              </p14:nvContentPartPr>
              <p14:xfrm>
                <a:off x="919730" y="4256756"/>
                <a:ext cx="173520" cy="177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4FC9A41-2DBE-ED4F-710B-A13CA9CCE0C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01730" y="4238756"/>
                  <a:ext cx="20916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4B79F94-501A-DBB1-265C-9BAEDA7C58B6}"/>
              </a:ext>
            </a:extLst>
          </p:cNvPr>
          <p:cNvGrpSpPr/>
          <p:nvPr/>
        </p:nvGrpSpPr>
        <p:grpSpPr>
          <a:xfrm>
            <a:off x="2429210" y="4571396"/>
            <a:ext cx="281160" cy="137160"/>
            <a:chOff x="2429210" y="4571396"/>
            <a:chExt cx="2811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584B669-6B59-06E0-7E82-C9CE8DB7CEE5}"/>
                    </a:ext>
                  </a:extLst>
                </p14:cNvPr>
                <p14:cNvContentPartPr/>
                <p14:nvPr/>
              </p14:nvContentPartPr>
              <p14:xfrm>
                <a:off x="2453690" y="4583636"/>
                <a:ext cx="52920" cy="117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584B669-6B59-06E0-7E82-C9CE8DB7CEE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35690" y="4565996"/>
                  <a:ext cx="88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87389E7-DC7A-7B80-6D6F-6628C18236B8}"/>
                    </a:ext>
                  </a:extLst>
                </p14:cNvPr>
                <p14:cNvContentPartPr/>
                <p14:nvPr/>
              </p14:nvContentPartPr>
              <p14:xfrm>
                <a:off x="2429210" y="4571396"/>
                <a:ext cx="141480" cy="41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87389E7-DC7A-7B80-6D6F-6628C18236B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11210" y="4553396"/>
                  <a:ext cx="1771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938E5BF-5B20-475B-4F14-6A17BFAB5F58}"/>
                    </a:ext>
                  </a:extLst>
                </p14:cNvPr>
                <p14:cNvContentPartPr/>
                <p14:nvPr/>
              </p14:nvContentPartPr>
              <p14:xfrm>
                <a:off x="2431370" y="4612796"/>
                <a:ext cx="153720" cy="55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938E5BF-5B20-475B-4F14-6A17BFAB5F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13370" y="4594796"/>
                  <a:ext cx="1893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7EBC370-3ED0-D00D-F19C-F3B829368DFE}"/>
                    </a:ext>
                  </a:extLst>
                </p14:cNvPr>
                <p14:cNvContentPartPr/>
                <p14:nvPr/>
              </p14:nvContentPartPr>
              <p14:xfrm>
                <a:off x="2475290" y="4653476"/>
                <a:ext cx="235080" cy="550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7EBC370-3ED0-D00D-F19C-F3B829368DF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57290" y="4635836"/>
                  <a:ext cx="270720" cy="9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DE3965F-8C64-0B62-7169-43E0BBC9CF1A}"/>
              </a:ext>
            </a:extLst>
          </p:cNvPr>
          <p:cNvGrpSpPr/>
          <p:nvPr/>
        </p:nvGrpSpPr>
        <p:grpSpPr>
          <a:xfrm>
            <a:off x="2088290" y="5237036"/>
            <a:ext cx="177840" cy="196200"/>
            <a:chOff x="2088290" y="5237036"/>
            <a:chExt cx="17784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386E4F2-4038-1183-03DF-DC565B648633}"/>
                    </a:ext>
                  </a:extLst>
                </p14:cNvPr>
                <p14:cNvContentPartPr/>
                <p14:nvPr/>
              </p14:nvContentPartPr>
              <p14:xfrm>
                <a:off x="2120690" y="5274836"/>
                <a:ext cx="47520" cy="158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386E4F2-4038-1183-03DF-DC565B64863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102690" y="5256836"/>
                  <a:ext cx="831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56D8A45-BA40-C9F8-9FE2-11CC8A434F25}"/>
                    </a:ext>
                  </a:extLst>
                </p14:cNvPr>
                <p14:cNvContentPartPr/>
                <p14:nvPr/>
              </p14:nvContentPartPr>
              <p14:xfrm>
                <a:off x="2088290" y="5237036"/>
                <a:ext cx="171720" cy="8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56D8A45-BA40-C9F8-9FE2-11CC8A434F2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70290" y="5219396"/>
                  <a:ext cx="2073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887E4EC-F90A-E1A9-520A-6F1CF89F4AC0}"/>
                    </a:ext>
                  </a:extLst>
                </p14:cNvPr>
                <p14:cNvContentPartPr/>
                <p14:nvPr/>
              </p14:nvContentPartPr>
              <p14:xfrm>
                <a:off x="2114570" y="5282396"/>
                <a:ext cx="151560" cy="65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887E4EC-F90A-E1A9-520A-6F1CF89F4AC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096930" y="5264396"/>
                  <a:ext cx="18720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12ABA5F-1AC4-39D6-2726-EB4BC426AD22}"/>
                  </a:ext>
                </a:extLst>
              </p14:cNvPr>
              <p14:cNvContentPartPr/>
              <p14:nvPr/>
            </p14:nvContentPartPr>
            <p14:xfrm>
              <a:off x="3094490" y="5144156"/>
              <a:ext cx="173880" cy="210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12ABA5F-1AC4-39D6-2726-EB4BC426AD22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076490" y="5126156"/>
                <a:ext cx="209520" cy="246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7C537A2D-80DE-5F7A-D47F-783FC8DC9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40821"/>
              </p:ext>
            </p:extLst>
          </p:nvPr>
        </p:nvGraphicFramePr>
        <p:xfrm>
          <a:off x="3752645" y="279871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7195875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1688777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3575257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24821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39671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3549721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03137534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415651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5868094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0364879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4116527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949997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276877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4185296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462174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0384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075770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11227F6C-E69C-772E-34C6-DBB3D48590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145641"/>
              </p:ext>
            </p:extLst>
          </p:nvPr>
        </p:nvGraphicFramePr>
        <p:xfrm>
          <a:off x="3752645" y="3275396"/>
          <a:ext cx="8128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3719587500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1688777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3575257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79248212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3439671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03549721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03137534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4156513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95868094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903648799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24116527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99499974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227687735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4185296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462174657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3038409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075770"/>
                  </a:ext>
                </a:extLst>
              </a:tr>
            </a:tbl>
          </a:graphicData>
        </a:graphic>
      </p:graphicFrame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6960D1F-C377-0DAB-97A2-BD17D9167E55}"/>
              </a:ext>
            </a:extLst>
          </p:cNvPr>
          <p:cNvSpPr txBox="1">
            <a:spLocks/>
          </p:cNvSpPr>
          <p:nvPr/>
        </p:nvSpPr>
        <p:spPr>
          <a:xfrm>
            <a:off x="6192404" y="4310036"/>
            <a:ext cx="5616677" cy="2066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Put root at index 1</a:t>
            </a:r>
          </a:p>
          <a:p>
            <a:r>
              <a:rPr lang="en-US" sz="2400" dirty="0"/>
              <a:t>Left child of a node at index </a:t>
            </a:r>
            <a:r>
              <a:rPr lang="en-US" sz="2400" i="1" dirty="0"/>
              <a:t>i</a:t>
            </a:r>
            <a:r>
              <a:rPr lang="en-US" sz="2400" dirty="0"/>
              <a:t>, will be placed at index </a:t>
            </a:r>
            <a:r>
              <a:rPr lang="en-US" sz="2400" i="1" dirty="0"/>
              <a:t>2 x </a:t>
            </a:r>
            <a:r>
              <a:rPr lang="en-US" sz="2400" i="1" dirty="0" err="1"/>
              <a:t>i</a:t>
            </a:r>
            <a:r>
              <a:rPr lang="en-US" sz="2400" i="1" dirty="0"/>
              <a:t> </a:t>
            </a:r>
          </a:p>
          <a:p>
            <a:r>
              <a:rPr lang="en-US" sz="2400" dirty="0"/>
              <a:t>Right child of a node at index </a:t>
            </a:r>
            <a:r>
              <a:rPr lang="en-US" sz="2400" i="1" dirty="0" err="1"/>
              <a:t>i</a:t>
            </a:r>
            <a:r>
              <a:rPr lang="en-US" sz="2400" dirty="0"/>
              <a:t>, will be placed at index </a:t>
            </a:r>
            <a:r>
              <a:rPr lang="en-US" sz="2400" i="1" dirty="0"/>
              <a:t>(2 x </a:t>
            </a:r>
            <a:r>
              <a:rPr lang="en-US" sz="2400" i="1" dirty="0" err="1"/>
              <a:t>i</a:t>
            </a:r>
            <a:r>
              <a:rPr lang="en-US" sz="2400" i="1" dirty="0"/>
              <a:t>) + 1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7816BA6-3587-D0EB-1B2E-8453558F2263}"/>
                  </a:ext>
                </a:extLst>
              </p14:cNvPr>
              <p14:cNvContentPartPr/>
              <p14:nvPr/>
            </p14:nvContentPartPr>
            <p14:xfrm>
              <a:off x="3855170" y="2259836"/>
              <a:ext cx="221400" cy="13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7816BA6-3587-D0EB-1B2E-8453558F226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837170" y="2242196"/>
                <a:ext cx="2570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A9BD615-6185-DEE5-B46A-E18CA455F7E2}"/>
                  </a:ext>
                </a:extLst>
              </p14:cNvPr>
              <p14:cNvContentPartPr/>
              <p14:nvPr/>
            </p14:nvContentPartPr>
            <p14:xfrm>
              <a:off x="3807290" y="2409956"/>
              <a:ext cx="287280" cy="10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A9BD615-6185-DEE5-B46A-E18CA455F7E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89650" y="2391956"/>
                <a:ext cx="322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744C77C7-E15A-DAEC-B92B-9F94BDBD8DB5}"/>
                  </a:ext>
                </a:extLst>
              </p14:cNvPr>
              <p14:cNvContentPartPr/>
              <p14:nvPr/>
            </p14:nvContentPartPr>
            <p14:xfrm>
              <a:off x="8031890" y="2252636"/>
              <a:ext cx="326160" cy="82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744C77C7-E15A-DAEC-B92B-9F94BDBD8DB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013890" y="2234636"/>
                <a:ext cx="361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58BBC3F4-F06E-6687-F577-BAEE71725694}"/>
                  </a:ext>
                </a:extLst>
              </p14:cNvPr>
              <p14:cNvContentPartPr/>
              <p14:nvPr/>
            </p14:nvContentPartPr>
            <p14:xfrm>
              <a:off x="8035130" y="2391596"/>
              <a:ext cx="425160" cy="223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58BBC3F4-F06E-6687-F577-BAEE7172569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017490" y="2373956"/>
                <a:ext cx="4608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E901A59-F884-F98C-5554-6255C96B5DE3}"/>
                  </a:ext>
                </a:extLst>
              </p14:cNvPr>
              <p14:cNvContentPartPr/>
              <p14:nvPr/>
            </p14:nvContentPartPr>
            <p14:xfrm>
              <a:off x="1634330" y="3137876"/>
              <a:ext cx="277560" cy="396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E901A59-F884-F98C-5554-6255C96B5DE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616330" y="3120236"/>
                <a:ext cx="31320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0B701CC-81BC-0128-1195-E8649B9362C7}"/>
                  </a:ext>
                </a:extLst>
              </p14:cNvPr>
              <p14:cNvContentPartPr/>
              <p14:nvPr/>
            </p14:nvContentPartPr>
            <p14:xfrm>
              <a:off x="1211690" y="3894236"/>
              <a:ext cx="212760" cy="341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0B701CC-81BC-0128-1195-E8649B9362C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93690" y="3876596"/>
                <a:ext cx="24840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BCE08D6D-1AE8-E8FB-E7D3-E06E2B27A0F5}"/>
                  </a:ext>
                </a:extLst>
              </p14:cNvPr>
              <p14:cNvContentPartPr/>
              <p14:nvPr/>
            </p14:nvContentPartPr>
            <p14:xfrm>
              <a:off x="1644410" y="3147596"/>
              <a:ext cx="292320" cy="37980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BCE08D6D-1AE8-E8FB-E7D3-E06E2B27A0F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626770" y="3129956"/>
                <a:ext cx="3279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3935F331-C2B6-B597-EFBE-3933B52D2D11}"/>
                  </a:ext>
                </a:extLst>
              </p14:cNvPr>
              <p14:cNvContentPartPr/>
              <p14:nvPr/>
            </p14:nvContentPartPr>
            <p14:xfrm>
              <a:off x="1976330" y="3175316"/>
              <a:ext cx="313920" cy="532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3935F331-C2B6-B597-EFBE-3933B52D2D1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58690" y="3157316"/>
                <a:ext cx="34956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C6FC6B9-6FAF-2D26-15C4-9626C3967313}"/>
                  </a:ext>
                </a:extLst>
              </p14:cNvPr>
              <p14:cNvContentPartPr/>
              <p14:nvPr/>
            </p14:nvContentPartPr>
            <p14:xfrm>
              <a:off x="1998650" y="3201956"/>
              <a:ext cx="219240" cy="4456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C6FC6B9-6FAF-2D26-15C4-9626C396731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80650" y="3184316"/>
                <a:ext cx="25488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526B1431-E546-BDC6-BE4A-FE5BEABDB0E8}"/>
              </a:ext>
            </a:extLst>
          </p:cNvPr>
          <p:cNvGrpSpPr/>
          <p:nvPr/>
        </p:nvGrpSpPr>
        <p:grpSpPr>
          <a:xfrm>
            <a:off x="6323690" y="260756"/>
            <a:ext cx="1225800" cy="519480"/>
            <a:chOff x="6323690" y="260756"/>
            <a:chExt cx="1225800" cy="51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BBF03C1-D267-F880-A736-119DAED45E8E}"/>
                    </a:ext>
                  </a:extLst>
                </p14:cNvPr>
                <p14:cNvContentPartPr/>
                <p14:nvPr/>
              </p14:nvContentPartPr>
              <p14:xfrm>
                <a:off x="6323690" y="260756"/>
                <a:ext cx="390600" cy="231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BBF03C1-D267-F880-A736-119DAED45E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06050" y="242756"/>
                  <a:ext cx="4262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794F9D5-6898-80F4-D0E5-6C0157AAE040}"/>
                    </a:ext>
                  </a:extLst>
                </p14:cNvPr>
                <p14:cNvContentPartPr/>
                <p14:nvPr/>
              </p14:nvContentPartPr>
              <p14:xfrm>
                <a:off x="6712130" y="593396"/>
                <a:ext cx="141480" cy="176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794F9D5-6898-80F4-D0E5-6C0157AAE04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694130" y="575756"/>
                  <a:ext cx="1771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C5B7DB3-FA0E-DA2F-A9FE-577C60056D7A}"/>
                    </a:ext>
                  </a:extLst>
                </p14:cNvPr>
                <p14:cNvContentPartPr/>
                <p14:nvPr/>
              </p14:nvContentPartPr>
              <p14:xfrm>
                <a:off x="7121810" y="337796"/>
                <a:ext cx="218160" cy="290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C5B7DB3-FA0E-DA2F-A9FE-577C60056D7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104170" y="320156"/>
                  <a:ext cx="2538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97A5F84-92C2-CFC2-C924-C1A5D6B45B77}"/>
                    </a:ext>
                  </a:extLst>
                </p14:cNvPr>
                <p14:cNvContentPartPr/>
                <p14:nvPr/>
              </p14:nvContentPartPr>
              <p14:xfrm>
                <a:off x="7377770" y="627956"/>
                <a:ext cx="171720" cy="152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97A5F84-92C2-CFC2-C924-C1A5D6B45B7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59770" y="609956"/>
                  <a:ext cx="2073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1644E5D-7108-80BC-32A2-99146474E766}"/>
                  </a:ext>
                </a:extLst>
              </p14:cNvPr>
              <p14:cNvContentPartPr/>
              <p14:nvPr/>
            </p14:nvContentPartPr>
            <p14:xfrm>
              <a:off x="7926770" y="308276"/>
              <a:ext cx="261360" cy="36468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1644E5D-7108-80BC-32A2-99146474E76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09130" y="290276"/>
                <a:ext cx="297000" cy="40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6A9953B-0F18-7B2F-C582-389674BCD2FF}"/>
              </a:ext>
            </a:extLst>
          </p:cNvPr>
          <p:cNvGrpSpPr/>
          <p:nvPr/>
        </p:nvGrpSpPr>
        <p:grpSpPr>
          <a:xfrm>
            <a:off x="8767010" y="385316"/>
            <a:ext cx="201600" cy="120600"/>
            <a:chOff x="8767010" y="385316"/>
            <a:chExt cx="20160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8236229-5D61-A67B-5099-CADC06800D59}"/>
                    </a:ext>
                  </a:extLst>
                </p14:cNvPr>
                <p14:cNvContentPartPr/>
                <p14:nvPr/>
              </p14:nvContentPartPr>
              <p14:xfrm>
                <a:off x="8767010" y="385316"/>
                <a:ext cx="188280" cy="20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8236229-5D61-A67B-5099-CADC06800D5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749010" y="367316"/>
                  <a:ext cx="223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73DF48C-3A3A-C9AC-66F7-AF1E30F28F0F}"/>
                    </a:ext>
                  </a:extLst>
                </p14:cNvPr>
                <p14:cNvContentPartPr/>
                <p14:nvPr/>
              </p14:nvContentPartPr>
              <p14:xfrm>
                <a:off x="8774570" y="503396"/>
                <a:ext cx="194040" cy="25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73DF48C-3A3A-C9AC-66F7-AF1E30F28F0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56930" y="485396"/>
                  <a:ext cx="22968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F5D0D4D-4703-C543-C551-B352B81CBFC2}"/>
                  </a:ext>
                </a:extLst>
              </p14:cNvPr>
              <p14:cNvContentPartPr/>
              <p14:nvPr/>
            </p14:nvContentPartPr>
            <p14:xfrm>
              <a:off x="9321770" y="279116"/>
              <a:ext cx="236880" cy="3261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F5D0D4D-4703-C543-C551-B352B81CBFC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303770" y="261476"/>
                <a:ext cx="272520" cy="36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2BF53DD-CB57-9774-99D7-4B38322879ED}"/>
              </a:ext>
            </a:extLst>
          </p:cNvPr>
          <p:cNvGrpSpPr/>
          <p:nvPr/>
        </p:nvGrpSpPr>
        <p:grpSpPr>
          <a:xfrm>
            <a:off x="766730" y="3895676"/>
            <a:ext cx="11270520" cy="2921400"/>
            <a:chOff x="766730" y="3895676"/>
            <a:chExt cx="11270520" cy="29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2AD2AA2-0D5F-9878-3BEC-64B5C3DFE971}"/>
                    </a:ext>
                  </a:extLst>
                </p14:cNvPr>
                <p14:cNvContentPartPr/>
                <p14:nvPr/>
              </p14:nvContentPartPr>
              <p14:xfrm>
                <a:off x="766730" y="6185636"/>
                <a:ext cx="5400" cy="36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2AD2AA2-0D5F-9878-3BEC-64B5C3DFE97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9090" y="6167636"/>
                  <a:ext cx="410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065F3CC-33A4-C52A-4BF2-0F4C8069DC11}"/>
                    </a:ext>
                  </a:extLst>
                </p14:cNvPr>
                <p14:cNvContentPartPr/>
                <p14:nvPr/>
              </p14:nvContentPartPr>
              <p14:xfrm>
                <a:off x="828650" y="6077636"/>
                <a:ext cx="286200" cy="124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065F3CC-33A4-C52A-4BF2-0F4C8069DC1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810650" y="6059996"/>
                  <a:ext cx="321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4D37C66-6DEF-1D61-514F-22AD45D5B7CE}"/>
                    </a:ext>
                  </a:extLst>
                </p14:cNvPr>
                <p14:cNvContentPartPr/>
                <p14:nvPr/>
              </p14:nvContentPartPr>
              <p14:xfrm>
                <a:off x="908210" y="6241076"/>
                <a:ext cx="288720" cy="109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4D37C66-6DEF-1D61-514F-22AD45D5B7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90570" y="6223076"/>
                  <a:ext cx="324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F3DEC880-02A8-A5EE-5FD7-970759912862}"/>
                    </a:ext>
                  </a:extLst>
                </p14:cNvPr>
                <p14:cNvContentPartPr/>
                <p14:nvPr/>
              </p14:nvContentPartPr>
              <p14:xfrm>
                <a:off x="1415450" y="6115436"/>
                <a:ext cx="299880" cy="339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F3DEC880-02A8-A5EE-5FD7-97075991286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397810" y="6097436"/>
                  <a:ext cx="3355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05FA46F-3FF1-E5A8-8245-D560E30ACC8B}"/>
                    </a:ext>
                  </a:extLst>
                </p14:cNvPr>
                <p14:cNvContentPartPr/>
                <p14:nvPr/>
              </p14:nvContentPartPr>
              <p14:xfrm>
                <a:off x="1852850" y="6225236"/>
                <a:ext cx="116280" cy="2001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05FA46F-3FF1-E5A8-8245-D560E30ACC8B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834850" y="6207596"/>
                  <a:ext cx="1519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CE2C60F-434A-E947-8990-39FE095A22FB}"/>
                    </a:ext>
                  </a:extLst>
                </p14:cNvPr>
                <p14:cNvContentPartPr/>
                <p14:nvPr/>
              </p14:nvContentPartPr>
              <p14:xfrm>
                <a:off x="2071730" y="6128036"/>
                <a:ext cx="19080" cy="289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CE2C60F-434A-E947-8990-39FE095A22F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053730" y="6110396"/>
                  <a:ext cx="547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F52B271-3B0A-0ADC-6A3C-CEF82A4492EF}"/>
                    </a:ext>
                  </a:extLst>
                </p14:cNvPr>
                <p14:cNvContentPartPr/>
                <p14:nvPr/>
              </p14:nvContentPartPr>
              <p14:xfrm>
                <a:off x="2042930" y="6255116"/>
                <a:ext cx="171720" cy="106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F52B271-3B0A-0ADC-6A3C-CEF82A4492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025290" y="6237116"/>
                  <a:ext cx="2073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D9B5D05-9B73-07A1-143C-831F881EF07C}"/>
                    </a:ext>
                  </a:extLst>
                </p14:cNvPr>
                <p14:cNvContentPartPr/>
                <p14:nvPr/>
              </p14:nvContentPartPr>
              <p14:xfrm>
                <a:off x="2234090" y="6200756"/>
                <a:ext cx="240120" cy="190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D9B5D05-9B73-07A1-143C-831F881EF07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2216090" y="6182756"/>
                  <a:ext cx="275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4B9FD44-BF49-57DE-86BF-F26A9164CEE0}"/>
                    </a:ext>
                  </a:extLst>
                </p14:cNvPr>
                <p14:cNvContentPartPr/>
                <p14:nvPr/>
              </p14:nvContentPartPr>
              <p14:xfrm>
                <a:off x="2404370" y="6204356"/>
                <a:ext cx="237600" cy="1515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4B9FD44-BF49-57DE-86BF-F26A9164CEE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2386730" y="6186356"/>
                  <a:ext cx="273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0064B6C-AEE6-037A-C636-4BD360D984D6}"/>
                    </a:ext>
                  </a:extLst>
                </p14:cNvPr>
                <p14:cNvContentPartPr/>
                <p14:nvPr/>
              </p14:nvContentPartPr>
              <p14:xfrm>
                <a:off x="2727290" y="6197516"/>
                <a:ext cx="209160" cy="17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0064B6C-AEE6-037A-C636-4BD360D984D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2709650" y="6179516"/>
                  <a:ext cx="2448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3760415-DE65-7ED0-3674-ABE1BFAB97F5}"/>
                    </a:ext>
                  </a:extLst>
                </p14:cNvPr>
                <p14:cNvContentPartPr/>
                <p14:nvPr/>
              </p14:nvContentPartPr>
              <p14:xfrm>
                <a:off x="3116810" y="6056756"/>
                <a:ext cx="259920" cy="1947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3760415-DE65-7ED0-3674-ABE1BFAB97F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098810" y="6038756"/>
                  <a:ext cx="2955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1610241-7B80-4CF3-16C2-88D74F591BBE}"/>
                    </a:ext>
                  </a:extLst>
                </p14:cNvPr>
                <p14:cNvContentPartPr/>
                <p14:nvPr/>
              </p14:nvContentPartPr>
              <p14:xfrm>
                <a:off x="3421730" y="6065756"/>
                <a:ext cx="151200" cy="1609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1610241-7B80-4CF3-16C2-88D74F591BB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404090" y="6048116"/>
                  <a:ext cx="186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325C12-B599-2421-E2C0-C37BEBFD24D5}"/>
                    </a:ext>
                  </a:extLst>
                </p14:cNvPr>
                <p14:cNvContentPartPr/>
                <p14:nvPr/>
              </p14:nvContentPartPr>
              <p14:xfrm>
                <a:off x="3664730" y="5967476"/>
                <a:ext cx="263880" cy="259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325C12-B599-2421-E2C0-C37BEBFD24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647090" y="5949476"/>
                  <a:ext cx="2995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B7975BD-2417-69DC-4FEB-93BB06921BEE}"/>
                    </a:ext>
                  </a:extLst>
                </p14:cNvPr>
                <p14:cNvContentPartPr/>
                <p14:nvPr/>
              </p14:nvContentPartPr>
              <p14:xfrm>
                <a:off x="4299050" y="5904836"/>
                <a:ext cx="138240" cy="199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B7975BD-2417-69DC-4FEB-93BB06921BEE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281410" y="5886836"/>
                  <a:ext cx="173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6A0AF7E-2C35-D368-A74D-E4956C87ABE5}"/>
                    </a:ext>
                  </a:extLst>
                </p14:cNvPr>
                <p14:cNvContentPartPr/>
                <p14:nvPr/>
              </p14:nvContentPartPr>
              <p14:xfrm>
                <a:off x="4499210" y="5935796"/>
                <a:ext cx="157680" cy="1454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6A0AF7E-2C35-D368-A74D-E4956C87ABE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481570" y="5917796"/>
                  <a:ext cx="193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0056DEA-8722-8BEC-F485-29CDFB11EF4A}"/>
                    </a:ext>
                  </a:extLst>
                </p14:cNvPr>
                <p14:cNvContentPartPr/>
                <p14:nvPr/>
              </p14:nvContentPartPr>
              <p14:xfrm>
                <a:off x="4772450" y="6035516"/>
                <a:ext cx="5760" cy="26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0056DEA-8722-8BEC-F485-29CDFB11EF4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54810" y="6017876"/>
                  <a:ext cx="414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1E23E6F-60D9-EB8F-C489-11889C2E3455}"/>
                    </a:ext>
                  </a:extLst>
                </p14:cNvPr>
                <p14:cNvContentPartPr/>
                <p14:nvPr/>
              </p14:nvContentPartPr>
              <p14:xfrm>
                <a:off x="4938410" y="5771276"/>
                <a:ext cx="585360" cy="463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1E23E6F-60D9-EB8F-C489-11889C2E345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20770" y="5753276"/>
                  <a:ext cx="62100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832E03F-F693-14E1-7E4D-C464EE3D4B2D}"/>
                    </a:ext>
                  </a:extLst>
                </p14:cNvPr>
                <p14:cNvContentPartPr/>
                <p14:nvPr/>
              </p14:nvContentPartPr>
              <p14:xfrm>
                <a:off x="2970290" y="6534476"/>
                <a:ext cx="187200" cy="133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832E03F-F693-14E1-7E4D-C464EE3D4B2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52650" y="6516476"/>
                  <a:ext cx="2228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3855F54-E26F-6164-986A-0CC9B2F4A8B4}"/>
                    </a:ext>
                  </a:extLst>
                </p14:cNvPr>
                <p14:cNvContentPartPr/>
                <p14:nvPr/>
              </p14:nvContentPartPr>
              <p14:xfrm>
                <a:off x="3142370" y="6454916"/>
                <a:ext cx="355320" cy="28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3855F54-E26F-6164-986A-0CC9B2F4A8B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24730" y="6436916"/>
                  <a:ext cx="3909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5B0B30-36D5-C09F-3702-01EDEE3BD8EB}"/>
                    </a:ext>
                  </a:extLst>
                </p14:cNvPr>
                <p14:cNvContentPartPr/>
                <p14:nvPr/>
              </p14:nvContentPartPr>
              <p14:xfrm>
                <a:off x="3581210" y="6527996"/>
                <a:ext cx="56160" cy="178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5B0B30-36D5-C09F-3702-01EDEE3BD8E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63570" y="6509996"/>
                  <a:ext cx="918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A872778-CF86-A8A8-4077-3F65268471F0}"/>
                    </a:ext>
                  </a:extLst>
                </p14:cNvPr>
                <p14:cNvContentPartPr/>
                <p14:nvPr/>
              </p14:nvContentPartPr>
              <p14:xfrm>
                <a:off x="3968570" y="6534476"/>
                <a:ext cx="210240" cy="1540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A872778-CF86-A8A8-4077-3F65268471F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50570" y="6516476"/>
                  <a:ext cx="245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475C207-B3CA-7EAB-9EA3-D0C7012C429C}"/>
                    </a:ext>
                  </a:extLst>
                </p14:cNvPr>
                <p14:cNvContentPartPr/>
                <p14:nvPr/>
              </p14:nvContentPartPr>
              <p14:xfrm>
                <a:off x="4176290" y="6521516"/>
                <a:ext cx="133920" cy="160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475C207-B3CA-7EAB-9EA3-D0C7012C429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58650" y="6503516"/>
                  <a:ext cx="1695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D49A8488-20FD-8105-B8DD-31F69531591B}"/>
                    </a:ext>
                  </a:extLst>
                </p14:cNvPr>
                <p14:cNvContentPartPr/>
                <p14:nvPr/>
              </p14:nvContentPartPr>
              <p14:xfrm>
                <a:off x="4298330" y="6533756"/>
                <a:ext cx="191520" cy="1483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49A8488-20FD-8105-B8DD-31F69531591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80330" y="6516116"/>
                  <a:ext cx="227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DF12E2B-F85F-677A-6005-47FCD178F82F}"/>
                    </a:ext>
                  </a:extLst>
                </p14:cNvPr>
                <p14:cNvContentPartPr/>
                <p14:nvPr/>
              </p14:nvContentPartPr>
              <p14:xfrm>
                <a:off x="4530890" y="6497756"/>
                <a:ext cx="119520" cy="1173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DF12E2B-F85F-677A-6005-47FCD178F82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512890" y="6480116"/>
                  <a:ext cx="1551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9CE20E6-1F42-39E0-B9FF-8CF1C052D0E2}"/>
                    </a:ext>
                  </a:extLst>
                </p14:cNvPr>
                <p14:cNvContentPartPr/>
                <p14:nvPr/>
              </p14:nvContentPartPr>
              <p14:xfrm>
                <a:off x="4734650" y="6455636"/>
                <a:ext cx="271440" cy="1371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9CE20E6-1F42-39E0-B9FF-8CF1C052D0E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6650" y="6437636"/>
                  <a:ext cx="30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1CF66F10-F505-9441-AEC9-8DF33B66A661}"/>
                    </a:ext>
                  </a:extLst>
                </p14:cNvPr>
                <p14:cNvContentPartPr/>
                <p14:nvPr/>
              </p14:nvContentPartPr>
              <p14:xfrm>
                <a:off x="5035970" y="6367796"/>
                <a:ext cx="592920" cy="27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CF66F10-F505-9441-AEC9-8DF33B66A66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18330" y="6350156"/>
                  <a:ext cx="6285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C19769-2492-9B3C-1358-8FD8A6D076E2}"/>
                    </a:ext>
                  </a:extLst>
                </p14:cNvPr>
                <p14:cNvContentPartPr/>
                <p14:nvPr/>
              </p14:nvContentPartPr>
              <p14:xfrm>
                <a:off x="5499290" y="6546356"/>
                <a:ext cx="396360" cy="1080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C19769-2492-9B3C-1358-8FD8A6D076E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81290" y="6528356"/>
                  <a:ext cx="432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67DA2C9-8BBA-A7CD-493D-53F786069A39}"/>
                    </a:ext>
                  </a:extLst>
                </p14:cNvPr>
                <p14:cNvContentPartPr/>
                <p14:nvPr/>
              </p14:nvContentPartPr>
              <p14:xfrm>
                <a:off x="6020570" y="6516116"/>
                <a:ext cx="502560" cy="150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67DA2C9-8BBA-A7CD-493D-53F786069A3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002930" y="6498116"/>
                  <a:ext cx="538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8F96243-75D3-419F-A517-5C9A0C1FC4AC}"/>
                    </a:ext>
                  </a:extLst>
                </p14:cNvPr>
                <p14:cNvContentPartPr/>
                <p14:nvPr/>
              </p14:nvContentPartPr>
              <p14:xfrm>
                <a:off x="6534290" y="6535196"/>
                <a:ext cx="362160" cy="129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8F96243-75D3-419F-A517-5C9A0C1FC4A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516290" y="6517196"/>
                  <a:ext cx="397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DB25207-B52E-FEC9-6025-A02F2E10D60F}"/>
                    </a:ext>
                  </a:extLst>
                </p14:cNvPr>
                <p14:cNvContentPartPr/>
                <p14:nvPr/>
              </p14:nvContentPartPr>
              <p14:xfrm>
                <a:off x="7213610" y="6409556"/>
                <a:ext cx="152640" cy="3373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DB25207-B52E-FEC9-6025-A02F2E10D60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95970" y="6391916"/>
                  <a:ext cx="18828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5CBAD43-AF7A-9025-A64B-9A20ABE51743}"/>
                    </a:ext>
                  </a:extLst>
                </p14:cNvPr>
                <p14:cNvContentPartPr/>
                <p14:nvPr/>
              </p14:nvContentPartPr>
              <p14:xfrm>
                <a:off x="7068170" y="6556076"/>
                <a:ext cx="763560" cy="144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5CBAD43-AF7A-9025-A64B-9A20ABE5174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50530" y="6538436"/>
                  <a:ext cx="799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89412B3-89F0-EA46-D9D2-E6F9B4D839C7}"/>
                    </a:ext>
                  </a:extLst>
                </p14:cNvPr>
                <p14:cNvContentPartPr/>
                <p14:nvPr/>
              </p14:nvContentPartPr>
              <p14:xfrm>
                <a:off x="8074730" y="6516116"/>
                <a:ext cx="177120" cy="155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89412B3-89F0-EA46-D9D2-E6F9B4D839C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056730" y="6498476"/>
                  <a:ext cx="212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511C635F-31C9-46DD-3FA9-E78CF35645BE}"/>
                    </a:ext>
                  </a:extLst>
                </p14:cNvPr>
                <p14:cNvContentPartPr/>
                <p14:nvPr/>
              </p14:nvContentPartPr>
              <p14:xfrm>
                <a:off x="8299730" y="6542396"/>
                <a:ext cx="88200" cy="51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511C635F-31C9-46DD-3FA9-E78CF35645B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81730" y="6524756"/>
                  <a:ext cx="1238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997ACEC1-0E28-4849-5463-FB8E876595A2}"/>
                    </a:ext>
                  </a:extLst>
                </p14:cNvPr>
                <p14:cNvContentPartPr/>
                <p14:nvPr/>
              </p14:nvContentPartPr>
              <p14:xfrm>
                <a:off x="8473610" y="6390476"/>
                <a:ext cx="264240" cy="252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997ACEC1-0E28-4849-5463-FB8E876595A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455970" y="6372476"/>
                  <a:ext cx="2998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8C9A9B5-2298-DF36-8D4D-C01C732B517B}"/>
                    </a:ext>
                  </a:extLst>
                </p14:cNvPr>
                <p14:cNvContentPartPr/>
                <p14:nvPr/>
              </p14:nvContentPartPr>
              <p14:xfrm>
                <a:off x="8656850" y="6454916"/>
                <a:ext cx="536040" cy="2160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8C9A9B5-2298-DF36-8D4D-C01C732B517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639210" y="6436916"/>
                  <a:ext cx="5716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457BC8-2403-B528-F3EC-207FEAAEA8AE}"/>
                    </a:ext>
                  </a:extLst>
                </p14:cNvPr>
                <p14:cNvContentPartPr/>
                <p14:nvPr/>
              </p14:nvContentPartPr>
              <p14:xfrm>
                <a:off x="9001730" y="6550676"/>
                <a:ext cx="348480" cy="104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457BC8-2403-B528-F3EC-207FEAAEA8A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984090" y="6533036"/>
                  <a:ext cx="384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CD63F27-BC37-2CE5-8AD3-A9497F9FD60D}"/>
                    </a:ext>
                  </a:extLst>
                </p14:cNvPr>
                <p14:cNvContentPartPr/>
                <p14:nvPr/>
              </p14:nvContentPartPr>
              <p14:xfrm>
                <a:off x="9534890" y="6436196"/>
                <a:ext cx="43200" cy="200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CD63F27-BC37-2CE5-8AD3-A9497F9FD6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516890" y="6418196"/>
                  <a:ext cx="78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55A2AB0-B21E-83B1-0399-4D23B1CA452A}"/>
                    </a:ext>
                  </a:extLst>
                </p14:cNvPr>
                <p14:cNvContentPartPr/>
                <p14:nvPr/>
              </p14:nvContentPartPr>
              <p14:xfrm>
                <a:off x="9472250" y="6489116"/>
                <a:ext cx="625680" cy="1605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55A2AB0-B21E-83B1-0399-4D23B1CA45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454610" y="6471476"/>
                  <a:ext cx="661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18BCBF3-C835-3171-3AFF-75DC86E41350}"/>
                    </a:ext>
                  </a:extLst>
                </p14:cNvPr>
                <p14:cNvContentPartPr/>
                <p14:nvPr/>
              </p14:nvContentPartPr>
              <p14:xfrm>
                <a:off x="10299890" y="6324236"/>
                <a:ext cx="44280" cy="3358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18BCBF3-C835-3171-3AFF-75DC86E4135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282250" y="6306596"/>
                  <a:ext cx="799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A0B1005-756C-6D0E-0638-A2658958BE42}"/>
                    </a:ext>
                  </a:extLst>
                </p14:cNvPr>
                <p14:cNvContentPartPr/>
                <p14:nvPr/>
              </p14:nvContentPartPr>
              <p14:xfrm>
                <a:off x="10428770" y="6445556"/>
                <a:ext cx="77400" cy="1195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A0B1005-756C-6D0E-0638-A2658958BE4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411130" y="6427916"/>
                  <a:ext cx="1130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8C78775-A777-E190-908E-DFC4309F4F60}"/>
                    </a:ext>
                  </a:extLst>
                </p14:cNvPr>
                <p14:cNvContentPartPr/>
                <p14:nvPr/>
              </p14:nvContentPartPr>
              <p14:xfrm>
                <a:off x="10581410" y="6467516"/>
                <a:ext cx="176400" cy="10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8C78775-A777-E190-908E-DFC4309F4F60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563770" y="6449876"/>
                  <a:ext cx="212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13EF50F-7CA2-0A9E-2201-515BFFFF9388}"/>
                    </a:ext>
                  </a:extLst>
                </p14:cNvPr>
                <p14:cNvContentPartPr/>
                <p14:nvPr/>
              </p14:nvContentPartPr>
              <p14:xfrm>
                <a:off x="10768250" y="6471476"/>
                <a:ext cx="254520" cy="20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13EF50F-7CA2-0A9E-2201-515BFFFF93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750610" y="6453836"/>
                  <a:ext cx="2901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D6372A9B-4668-C187-68F6-36A8A1F3B0AC}"/>
                    </a:ext>
                  </a:extLst>
                </p14:cNvPr>
                <p14:cNvContentPartPr/>
                <p14:nvPr/>
              </p14:nvContentPartPr>
              <p14:xfrm>
                <a:off x="11111330" y="6380756"/>
                <a:ext cx="150120" cy="209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D6372A9B-4668-C187-68F6-36A8A1F3B0A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093690" y="6362756"/>
                  <a:ext cx="185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2BEA752-437B-0F95-A35C-0FCEF4BC8CA7}"/>
                    </a:ext>
                  </a:extLst>
                </p14:cNvPr>
                <p14:cNvContentPartPr/>
                <p14:nvPr/>
              </p14:nvContentPartPr>
              <p14:xfrm>
                <a:off x="11447570" y="6392636"/>
                <a:ext cx="16200" cy="2322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2BEA752-437B-0F95-A35C-0FCEF4BC8C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1429930" y="6374636"/>
                  <a:ext cx="5184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92F92BD-515B-11C7-F628-1704C37F771B}"/>
                    </a:ext>
                  </a:extLst>
                </p14:cNvPr>
                <p14:cNvContentPartPr/>
                <p14:nvPr/>
              </p14:nvContentPartPr>
              <p14:xfrm>
                <a:off x="11508770" y="6525836"/>
                <a:ext cx="143280" cy="108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92F92BD-515B-11C7-F628-1704C37F771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1491130" y="6508196"/>
                  <a:ext cx="178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FA5BDE-FD4A-DF87-2B79-3279C85991F8}"/>
                    </a:ext>
                  </a:extLst>
                </p14:cNvPr>
                <p14:cNvContentPartPr/>
                <p14:nvPr/>
              </p14:nvContentPartPr>
              <p14:xfrm>
                <a:off x="11694890" y="6471836"/>
                <a:ext cx="342360" cy="345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FA5BDE-FD4A-DF87-2B79-3279C85991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1677250" y="6454196"/>
                  <a:ext cx="3780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33E73B5-FC42-6171-CE77-5C12BBDDCF56}"/>
                    </a:ext>
                  </a:extLst>
                </p14:cNvPr>
                <p14:cNvContentPartPr/>
                <p14:nvPr/>
              </p14:nvContentPartPr>
              <p14:xfrm>
                <a:off x="1117010" y="4575716"/>
                <a:ext cx="96840" cy="74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33E73B5-FC42-6171-CE77-5C12BBDDCF5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99370" y="4557716"/>
                  <a:ext cx="1324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4C83569-9C05-B80E-31BC-977988BBD50F}"/>
                    </a:ext>
                  </a:extLst>
                </p14:cNvPr>
                <p14:cNvContentPartPr/>
                <p14:nvPr/>
              </p14:nvContentPartPr>
              <p14:xfrm>
                <a:off x="1126730" y="4634396"/>
                <a:ext cx="140040" cy="50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4C83569-9C05-B80E-31BC-977988BBD50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109090" y="4616396"/>
                  <a:ext cx="17568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9211E8E-FB13-B16A-9F69-9430DAD7333F}"/>
                    </a:ext>
                  </a:extLst>
                </p14:cNvPr>
                <p14:cNvContentPartPr/>
                <p14:nvPr/>
              </p14:nvContentPartPr>
              <p14:xfrm>
                <a:off x="1222490" y="3895676"/>
                <a:ext cx="185400" cy="3337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9211E8E-FB13-B16A-9F69-9430DAD7333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204850" y="3878036"/>
                  <a:ext cx="2210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ACD0D17-CCEB-B366-F943-7B969827DC0C}"/>
                    </a:ext>
                  </a:extLst>
                </p14:cNvPr>
                <p14:cNvContentPartPr/>
                <p14:nvPr/>
              </p14:nvContentPartPr>
              <p14:xfrm>
                <a:off x="2295650" y="4004036"/>
                <a:ext cx="363600" cy="570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ACD0D17-CCEB-B366-F943-7B969827DC0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78010" y="3986036"/>
                  <a:ext cx="39924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FB0D2A1-8FAD-C631-9B46-EF9495A6A1E1}"/>
                    </a:ext>
                  </a:extLst>
                </p14:cNvPr>
                <p14:cNvContentPartPr/>
                <p14:nvPr/>
              </p14:nvContentPartPr>
              <p14:xfrm>
                <a:off x="2261090" y="3953996"/>
                <a:ext cx="268920" cy="4683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FB0D2A1-8FAD-C631-9B46-EF9495A6A1E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243090" y="3935996"/>
                  <a:ext cx="3045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FE7B9B4-E3DE-FAFB-99F1-4B1A407A411D}"/>
                    </a:ext>
                  </a:extLst>
                </p14:cNvPr>
                <p14:cNvContentPartPr/>
                <p14:nvPr/>
              </p14:nvContentPartPr>
              <p14:xfrm>
                <a:off x="2489690" y="5343956"/>
                <a:ext cx="57960" cy="900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FE7B9B4-E3DE-FAFB-99F1-4B1A407A411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471690" y="5325956"/>
                  <a:ext cx="93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64F80FB-4428-2E07-DB8D-2962237D4B18}"/>
                    </a:ext>
                  </a:extLst>
                </p14:cNvPr>
                <p14:cNvContentPartPr/>
                <p14:nvPr/>
              </p14:nvContentPartPr>
              <p14:xfrm>
                <a:off x="2545850" y="5355476"/>
                <a:ext cx="81720" cy="146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64F80FB-4428-2E07-DB8D-2962237D4B1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527850" y="5337476"/>
                  <a:ext cx="11736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8AD5231-EFF7-682C-5794-95FD05633E30}"/>
                    </a:ext>
                  </a:extLst>
                </p14:cNvPr>
                <p14:cNvContentPartPr/>
                <p14:nvPr/>
              </p14:nvContentPartPr>
              <p14:xfrm>
                <a:off x="2355410" y="5344676"/>
                <a:ext cx="223920" cy="94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8AD5231-EFF7-682C-5794-95FD05633E3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37770" y="5327036"/>
                  <a:ext cx="2595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408746B-4049-D6CC-836B-56D8C56B77C4}"/>
                    </a:ext>
                  </a:extLst>
                </p14:cNvPr>
                <p14:cNvContentPartPr/>
                <p14:nvPr/>
              </p14:nvContentPartPr>
              <p14:xfrm>
                <a:off x="1916210" y="5126516"/>
                <a:ext cx="532440" cy="387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408746B-4049-D6CC-836B-56D8C56B77C4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898210" y="5108516"/>
                  <a:ext cx="56808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F16A37-3EA6-CA7E-8BBE-981EE2D686E1}"/>
                    </a:ext>
                  </a:extLst>
                </p14:cNvPr>
                <p14:cNvContentPartPr/>
                <p14:nvPr/>
              </p14:nvContentPartPr>
              <p14:xfrm>
                <a:off x="2312570" y="4786676"/>
                <a:ext cx="223200" cy="4510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F16A37-3EA6-CA7E-8BBE-981EE2D686E1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94570" y="4768676"/>
                  <a:ext cx="258840" cy="48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40E5768-0C65-A297-DEA3-AA5BE4DBBC6C}"/>
                    </a:ext>
                  </a:extLst>
                </p14:cNvPr>
                <p14:cNvContentPartPr/>
                <p14:nvPr/>
              </p14:nvContentPartPr>
              <p14:xfrm>
                <a:off x="3477530" y="5332076"/>
                <a:ext cx="108360" cy="108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40E5768-0C65-A297-DEA3-AA5BE4DBBC6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459530" y="5314436"/>
                  <a:ext cx="144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155762-DE70-FF74-1257-4FAA05888D54}"/>
                    </a:ext>
                  </a:extLst>
                </p14:cNvPr>
                <p14:cNvContentPartPr/>
                <p14:nvPr/>
              </p14:nvContentPartPr>
              <p14:xfrm>
                <a:off x="3548090" y="5367356"/>
                <a:ext cx="133560" cy="1227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155762-DE70-FF74-1257-4FAA05888D5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30090" y="5349356"/>
                  <a:ext cx="169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7CCFB99-90B3-3EAA-3231-24DBB61EB195}"/>
                    </a:ext>
                  </a:extLst>
                </p14:cNvPr>
                <p14:cNvContentPartPr/>
                <p14:nvPr/>
              </p14:nvContentPartPr>
              <p14:xfrm>
                <a:off x="3003770" y="5107796"/>
                <a:ext cx="345240" cy="2905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7CCFB99-90B3-3EAA-3231-24DBB61EB195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986130" y="5089796"/>
                  <a:ext cx="3808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FE19441-AF46-812C-87DC-49F1593F71E2}"/>
                    </a:ext>
                  </a:extLst>
                </p14:cNvPr>
                <p14:cNvContentPartPr/>
                <p14:nvPr/>
              </p14:nvContentPartPr>
              <p14:xfrm>
                <a:off x="2636930" y="4778756"/>
                <a:ext cx="320400" cy="346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FE19441-AF46-812C-87DC-49F1593F71E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18930" y="4760756"/>
                  <a:ext cx="3560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C31947C-3211-2D0D-4540-B7E628C6E643}"/>
                    </a:ext>
                  </a:extLst>
                </p14:cNvPr>
                <p14:cNvContentPartPr/>
                <p14:nvPr/>
              </p14:nvContentPartPr>
              <p14:xfrm>
                <a:off x="1763570" y="5495516"/>
                <a:ext cx="626400" cy="619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C31947C-3211-2D0D-4540-B7E628C6E64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45930" y="5477876"/>
                  <a:ext cx="662040" cy="65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C6AB7CD4-C26C-481A-A491-D7BE333D644B}"/>
              </a:ext>
            </a:extLst>
          </p:cNvPr>
          <p:cNvGrpSpPr/>
          <p:nvPr/>
        </p:nvGrpSpPr>
        <p:grpSpPr>
          <a:xfrm>
            <a:off x="9070850" y="1471796"/>
            <a:ext cx="2620440" cy="902880"/>
            <a:chOff x="9070850" y="1471796"/>
            <a:chExt cx="2620440" cy="90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DFCB2C6E-02FA-7746-6191-8F0C41C7D08E}"/>
                    </a:ext>
                  </a:extLst>
                </p14:cNvPr>
                <p14:cNvContentPartPr/>
                <p14:nvPr/>
              </p14:nvContentPartPr>
              <p14:xfrm>
                <a:off x="9070850" y="1823876"/>
                <a:ext cx="569520" cy="454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DFCB2C6E-02FA-7746-6191-8F0C41C7D08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52850" y="1805876"/>
                  <a:ext cx="60516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C9FEAFC6-0097-F938-6DCB-D4643C0AA4BF}"/>
                    </a:ext>
                  </a:extLst>
                </p14:cNvPr>
                <p14:cNvContentPartPr/>
                <p14:nvPr/>
              </p14:nvContentPartPr>
              <p14:xfrm>
                <a:off x="9560810" y="1471796"/>
                <a:ext cx="241560" cy="2613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C9FEAFC6-0097-F938-6DCB-D4643C0AA4B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542810" y="1453796"/>
                  <a:ext cx="277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DF78E9B-5271-5277-C031-857C1E8C1C3E}"/>
                    </a:ext>
                  </a:extLst>
                </p14:cNvPr>
                <p14:cNvContentPartPr/>
                <p14:nvPr/>
              </p14:nvContentPartPr>
              <p14:xfrm>
                <a:off x="9854210" y="1586276"/>
                <a:ext cx="232920" cy="1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DF78E9B-5271-5277-C031-857C1E8C1C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36210" y="1568636"/>
                  <a:ext cx="2685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85CD8688-755F-E3A9-307B-A503750237B4}"/>
                    </a:ext>
                  </a:extLst>
                </p14:cNvPr>
                <p14:cNvContentPartPr/>
                <p14:nvPr/>
              </p14:nvContentPartPr>
              <p14:xfrm>
                <a:off x="9987410" y="1508156"/>
                <a:ext cx="211680" cy="3283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85CD8688-755F-E3A9-307B-A503750237B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969770" y="1490516"/>
                  <a:ext cx="24732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7BCF8B2-1F40-1C8C-0453-776E7B1AB62F}"/>
                    </a:ext>
                  </a:extLst>
                </p14:cNvPr>
                <p14:cNvContentPartPr/>
                <p14:nvPr/>
              </p14:nvContentPartPr>
              <p14:xfrm>
                <a:off x="10051850" y="2123396"/>
                <a:ext cx="183960" cy="324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7BCF8B2-1F40-1C8C-0453-776E7B1AB62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034210" y="2105396"/>
                  <a:ext cx="2196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400B97BD-D010-1170-F0F9-D71DF7A36CF3}"/>
                    </a:ext>
                  </a:extLst>
                </p14:cNvPr>
                <p14:cNvContentPartPr/>
                <p14:nvPr/>
              </p14:nvContentPartPr>
              <p14:xfrm>
                <a:off x="10036730" y="2205836"/>
                <a:ext cx="159840" cy="7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400B97BD-D010-1170-F0F9-D71DF7A36C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19090" y="2187836"/>
                  <a:ext cx="195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2E6BD37-752D-E72A-41A7-781DDF7B8EA3}"/>
                    </a:ext>
                  </a:extLst>
                </p14:cNvPr>
                <p14:cNvContentPartPr/>
                <p14:nvPr/>
              </p14:nvContentPartPr>
              <p14:xfrm>
                <a:off x="10327970" y="1960316"/>
                <a:ext cx="396720" cy="26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2E6BD37-752D-E72A-41A7-781DDF7B8E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309970" y="1942676"/>
                  <a:ext cx="432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BA844CF-1BE0-BCA8-3FF9-EA6C1D872710}"/>
                    </a:ext>
                  </a:extLst>
                </p14:cNvPr>
                <p14:cNvContentPartPr/>
                <p14:nvPr/>
              </p14:nvContentPartPr>
              <p14:xfrm>
                <a:off x="10625330" y="1677356"/>
                <a:ext cx="201240" cy="2959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BA844CF-1BE0-BCA8-3FF9-EA6C1D8727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0607330" y="1659716"/>
                  <a:ext cx="2368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5BC9560-E771-9BAF-1956-97C09962176C}"/>
                    </a:ext>
                  </a:extLst>
                </p14:cNvPr>
                <p14:cNvContentPartPr/>
                <p14:nvPr/>
              </p14:nvContentPartPr>
              <p14:xfrm>
                <a:off x="10855730" y="2039156"/>
                <a:ext cx="278640" cy="1483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5BC9560-E771-9BAF-1956-97C09962176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10837730" y="2021156"/>
                  <a:ext cx="3142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6447569-D74B-A66C-6523-4DD87B3B02C2}"/>
                    </a:ext>
                  </a:extLst>
                </p14:cNvPr>
                <p14:cNvContentPartPr/>
                <p14:nvPr/>
              </p14:nvContentPartPr>
              <p14:xfrm>
                <a:off x="11177570" y="1953116"/>
                <a:ext cx="81720" cy="375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6447569-D74B-A66C-6523-4DD87B3B02C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11159930" y="1935476"/>
                  <a:ext cx="11736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8BFC6C-A282-D9AB-EAB0-971CD218C3CF}"/>
                    </a:ext>
                  </a:extLst>
                </p14:cNvPr>
                <p14:cNvContentPartPr/>
                <p14:nvPr/>
              </p14:nvContentPartPr>
              <p14:xfrm>
                <a:off x="11382770" y="1955996"/>
                <a:ext cx="308520" cy="418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8BFC6C-A282-D9AB-EAB0-971CD218C3C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1365130" y="1937996"/>
                  <a:ext cx="344160" cy="454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C216F172-D224-73E0-4A56-4DD9A88761FF}"/>
                  </a:ext>
                </a:extLst>
              </p14:cNvPr>
              <p14:cNvContentPartPr/>
              <p14:nvPr/>
            </p14:nvContentPartPr>
            <p14:xfrm>
              <a:off x="6197330" y="4678316"/>
              <a:ext cx="2991960" cy="1047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C216F172-D224-73E0-4A56-4DD9A88761FF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6179690" y="4660316"/>
                <a:ext cx="302760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1AACC60-2436-6DFA-0DB1-B9875ECABDC9}"/>
              </a:ext>
            </a:extLst>
          </p:cNvPr>
          <p:cNvGrpSpPr/>
          <p:nvPr/>
        </p:nvGrpSpPr>
        <p:grpSpPr>
          <a:xfrm>
            <a:off x="4318130" y="3330836"/>
            <a:ext cx="294120" cy="245520"/>
            <a:chOff x="4318130" y="3330836"/>
            <a:chExt cx="294120" cy="24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A1B61BD-FB54-E0FA-7E1A-D352DBF3942F}"/>
                    </a:ext>
                  </a:extLst>
                </p14:cNvPr>
                <p14:cNvContentPartPr/>
                <p14:nvPr/>
              </p14:nvContentPartPr>
              <p14:xfrm>
                <a:off x="4351970" y="3330836"/>
                <a:ext cx="137520" cy="2196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A1B61BD-FB54-E0FA-7E1A-D352DBF3942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333970" y="3313196"/>
                  <a:ext cx="173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9C5508A-C86D-9504-498D-685F02D6ADE9}"/>
                    </a:ext>
                  </a:extLst>
                </p14:cNvPr>
                <p14:cNvContentPartPr/>
                <p14:nvPr/>
              </p14:nvContentPartPr>
              <p14:xfrm>
                <a:off x="4402730" y="3332636"/>
                <a:ext cx="209520" cy="2437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9C5508A-C86D-9504-498D-685F02D6ADE9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85090" y="3314636"/>
                  <a:ext cx="245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4ED7883-4FA9-243D-23D0-26628887A2B5}"/>
                    </a:ext>
                  </a:extLst>
                </p14:cNvPr>
                <p14:cNvContentPartPr/>
                <p14:nvPr/>
              </p14:nvContentPartPr>
              <p14:xfrm>
                <a:off x="4318130" y="3478796"/>
                <a:ext cx="223200" cy="1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4ED7883-4FA9-243D-23D0-26628887A2B5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300490" y="3460796"/>
                  <a:ext cx="25884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0D6F3B10-A368-37D8-4649-6F900DDC32C5}"/>
              </a:ext>
            </a:extLst>
          </p:cNvPr>
          <p:cNvGrpSpPr/>
          <p:nvPr/>
        </p:nvGrpSpPr>
        <p:grpSpPr>
          <a:xfrm>
            <a:off x="1222850" y="2706956"/>
            <a:ext cx="2433240" cy="470520"/>
            <a:chOff x="1222850" y="2706956"/>
            <a:chExt cx="24332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F87CEF9-707F-7797-4BB2-292D3BCFD99A}"/>
                    </a:ext>
                  </a:extLst>
                </p14:cNvPr>
                <p14:cNvContentPartPr/>
                <p14:nvPr/>
              </p14:nvContentPartPr>
              <p14:xfrm>
                <a:off x="1350650" y="2799476"/>
                <a:ext cx="28080" cy="219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F87CEF9-707F-7797-4BB2-292D3BCFD99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333010" y="2781836"/>
                  <a:ext cx="6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4CCBAB5-8313-32E7-933A-688475DD4CD5}"/>
                    </a:ext>
                  </a:extLst>
                </p14:cNvPr>
                <p14:cNvContentPartPr/>
                <p14:nvPr/>
              </p14:nvContentPartPr>
              <p14:xfrm>
                <a:off x="1222850" y="2818916"/>
                <a:ext cx="166680" cy="1260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4CCBAB5-8313-32E7-933A-688475DD4CD5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04850" y="2800916"/>
                  <a:ext cx="202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EB5AE4F-980A-BE24-344C-892699385FBD}"/>
                    </a:ext>
                  </a:extLst>
                </p14:cNvPr>
                <p14:cNvContentPartPr/>
                <p14:nvPr/>
              </p14:nvContentPartPr>
              <p14:xfrm>
                <a:off x="1342010" y="2830076"/>
                <a:ext cx="158760" cy="131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EB5AE4F-980A-BE24-344C-892699385FBD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324370" y="2812436"/>
                  <a:ext cx="1944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A8A3F13-2C7D-BF24-2AC9-B982B3D91409}"/>
                    </a:ext>
                  </a:extLst>
                </p14:cNvPr>
                <p14:cNvContentPartPr/>
                <p14:nvPr/>
              </p14:nvContentPartPr>
              <p14:xfrm>
                <a:off x="1322570" y="2876516"/>
                <a:ext cx="123840" cy="59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A8A3F13-2C7D-BF24-2AC9-B982B3D9140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304570" y="2858516"/>
                  <a:ext cx="15948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33DF1BE-D406-669A-9018-1B5DC082D9F2}"/>
                    </a:ext>
                  </a:extLst>
                </p14:cNvPr>
                <p14:cNvContentPartPr/>
                <p14:nvPr/>
              </p14:nvContentPartPr>
              <p14:xfrm>
                <a:off x="2189810" y="3043916"/>
                <a:ext cx="93240" cy="1119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33DF1BE-D406-669A-9018-1B5DC082D9F2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71810" y="3026276"/>
                  <a:ext cx="1288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AA6FA74-4FB0-942C-B674-341F8E353DC7}"/>
                    </a:ext>
                  </a:extLst>
                </p14:cNvPr>
                <p14:cNvContentPartPr/>
                <p14:nvPr/>
              </p14:nvContentPartPr>
              <p14:xfrm>
                <a:off x="2253890" y="3095036"/>
                <a:ext cx="77400" cy="824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AA6FA74-4FB0-942C-B674-341F8E353DC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36250" y="3077396"/>
                  <a:ext cx="1130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C04F1ED3-7190-A98D-64B1-E7FA3B6C23E4}"/>
                    </a:ext>
                  </a:extLst>
                </p14:cNvPr>
                <p14:cNvContentPartPr/>
                <p14:nvPr/>
              </p14:nvContentPartPr>
              <p14:xfrm>
                <a:off x="2398970" y="2924036"/>
                <a:ext cx="1257120" cy="1857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C04F1ED3-7190-A98D-64B1-E7FA3B6C23E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380970" y="2906396"/>
                  <a:ext cx="12927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7B67F3B-0C34-DD03-ECD5-A780C64E2D64}"/>
                    </a:ext>
                  </a:extLst>
                </p14:cNvPr>
                <p14:cNvContentPartPr/>
                <p14:nvPr/>
              </p14:nvContentPartPr>
              <p14:xfrm>
                <a:off x="3593450" y="2979116"/>
                <a:ext cx="53280" cy="1252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7B67F3B-0C34-DD03-ECD5-A780C64E2D6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3575450" y="2961116"/>
                  <a:ext cx="889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354C267-24BD-11DB-DC4A-83DF1BBFF7F0}"/>
                    </a:ext>
                  </a:extLst>
                </p14:cNvPr>
                <p14:cNvContentPartPr/>
                <p14:nvPr/>
              </p14:nvContentPartPr>
              <p14:xfrm>
                <a:off x="2001890" y="3137516"/>
                <a:ext cx="13320" cy="1908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354C267-24BD-11DB-DC4A-83DF1BBFF7F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984250" y="3119876"/>
                  <a:ext cx="48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21441234-AC5C-90F1-8B26-B2E454B18749}"/>
                    </a:ext>
                  </a:extLst>
                </p14:cNvPr>
                <p14:cNvContentPartPr/>
                <p14:nvPr/>
              </p14:nvContentPartPr>
              <p14:xfrm>
                <a:off x="2000090" y="3138596"/>
                <a:ext cx="10440" cy="3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21441234-AC5C-90F1-8B26-B2E454B1874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82090" y="3120956"/>
                  <a:ext cx="46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40F60106-E745-E81C-270D-6FEC3C04F002}"/>
                    </a:ext>
                  </a:extLst>
                </p14:cNvPr>
                <p14:cNvContentPartPr/>
                <p14:nvPr/>
              </p14:nvContentPartPr>
              <p14:xfrm>
                <a:off x="1721450" y="2706956"/>
                <a:ext cx="504000" cy="4597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40F60106-E745-E81C-270D-6FEC3C04F0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703810" y="2689316"/>
                  <a:ext cx="539640" cy="49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1EFD0AA-0FBD-6760-14FE-93A6F22D7D98}"/>
                  </a:ext>
                </a:extLst>
              </p14:cNvPr>
              <p14:cNvContentPartPr/>
              <p14:nvPr/>
            </p14:nvContentPartPr>
            <p14:xfrm>
              <a:off x="1356050" y="3532076"/>
              <a:ext cx="21960" cy="273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1EFD0AA-0FBD-6760-14FE-93A6F22D7D9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338410" y="3514076"/>
                <a:ext cx="57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EC66CC9B-696A-12EE-8982-8A1205C529FD}"/>
                  </a:ext>
                </a:extLst>
              </p14:cNvPr>
              <p14:cNvContentPartPr/>
              <p14:nvPr/>
            </p14:nvContentPartPr>
            <p14:xfrm>
              <a:off x="1312850" y="3463676"/>
              <a:ext cx="506520" cy="4305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EC66CC9B-696A-12EE-8982-8A1205C529FD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294850" y="3445676"/>
                <a:ext cx="5421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B0BA548A-22D7-AF44-77B4-7FF745D4F756}"/>
                  </a:ext>
                </a:extLst>
              </p14:cNvPr>
              <p14:cNvContentPartPr/>
              <p14:nvPr/>
            </p14:nvContentPartPr>
            <p14:xfrm>
              <a:off x="5358530" y="3357476"/>
              <a:ext cx="223200" cy="2181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B0BA548A-22D7-AF44-77B4-7FF745D4F756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340890" y="3339476"/>
                <a:ext cx="25884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0D76B35D-FF97-AED7-48CE-6C95236A60D6}"/>
                  </a:ext>
                </a:extLst>
              </p14:cNvPr>
              <p14:cNvContentPartPr/>
              <p14:nvPr/>
            </p14:nvContentPartPr>
            <p14:xfrm>
              <a:off x="5320370" y="2893796"/>
              <a:ext cx="394200" cy="2818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0D76B35D-FF97-AED7-48CE-6C95236A60D6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302730" y="2876156"/>
                <a:ext cx="4298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3675517F-B9D9-02AE-5E66-274592DAFB5C}"/>
                  </a:ext>
                </a:extLst>
              </p14:cNvPr>
              <p14:cNvContentPartPr/>
              <p14:nvPr/>
            </p14:nvContentPartPr>
            <p14:xfrm>
              <a:off x="5902130" y="2846276"/>
              <a:ext cx="369360" cy="32076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3675517F-B9D9-02AE-5E66-274592DAFB5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5884490" y="2828276"/>
                <a:ext cx="40500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367" name="Ink 366">
                <a:extLst>
                  <a:ext uri="{FF2B5EF4-FFF2-40B4-BE49-F238E27FC236}">
                    <a16:creationId xmlns:a16="http://schemas.microsoft.com/office/drawing/2014/main" id="{5F149DE4-5998-9006-5C82-257352522233}"/>
                  </a:ext>
                </a:extLst>
              </p14:cNvPr>
              <p14:cNvContentPartPr/>
              <p14:nvPr/>
            </p14:nvContentPartPr>
            <p14:xfrm>
              <a:off x="7413050" y="2815316"/>
              <a:ext cx="334440" cy="369000"/>
            </p14:xfrm>
          </p:contentPart>
        </mc:Choice>
        <mc:Fallback xmlns="">
          <p:pic>
            <p:nvPicPr>
              <p:cNvPr id="367" name="Ink 366">
                <a:extLst>
                  <a:ext uri="{FF2B5EF4-FFF2-40B4-BE49-F238E27FC236}">
                    <a16:creationId xmlns:a16="http://schemas.microsoft.com/office/drawing/2014/main" id="{5F149DE4-5998-9006-5C82-25735252223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7395050" y="2797676"/>
                <a:ext cx="3700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83FB19D7-4484-4A4F-9CCE-7FEE6D1E6D97}"/>
                  </a:ext>
                </a:extLst>
              </p14:cNvPr>
              <p14:cNvContentPartPr/>
              <p14:nvPr/>
            </p14:nvContentPartPr>
            <p14:xfrm>
              <a:off x="2937890" y="5050556"/>
              <a:ext cx="402120" cy="36936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83FB19D7-4484-4A4F-9CCE-7FEE6D1E6D9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2919890" y="5032556"/>
                <a:ext cx="43776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755BE3DC-886E-BF47-6C05-DA4F9601B500}"/>
                  </a:ext>
                </a:extLst>
              </p14:cNvPr>
              <p14:cNvContentPartPr/>
              <p14:nvPr/>
            </p14:nvContentPartPr>
            <p14:xfrm>
              <a:off x="11372330" y="3334436"/>
              <a:ext cx="321480" cy="32724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755BE3DC-886E-BF47-6C05-DA4F9601B500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354690" y="3316796"/>
                <a:ext cx="357120" cy="36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8" name="Group 427">
            <a:extLst>
              <a:ext uri="{FF2B5EF4-FFF2-40B4-BE49-F238E27FC236}">
                <a16:creationId xmlns:a16="http://schemas.microsoft.com/office/drawing/2014/main" id="{5088D4CC-E673-018D-81B2-A6FA71BBD9E7}"/>
              </a:ext>
            </a:extLst>
          </p:cNvPr>
          <p:cNvGrpSpPr/>
          <p:nvPr/>
        </p:nvGrpSpPr>
        <p:grpSpPr>
          <a:xfrm>
            <a:off x="1488530" y="283436"/>
            <a:ext cx="313560" cy="418680"/>
            <a:chOff x="1488530" y="283436"/>
            <a:chExt cx="313560" cy="41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1B136A0-A7D9-3758-908A-F31888CBA96C}"/>
                    </a:ext>
                  </a:extLst>
                </p14:cNvPr>
                <p14:cNvContentPartPr/>
                <p14:nvPr/>
              </p14:nvContentPartPr>
              <p14:xfrm>
                <a:off x="1488530" y="283436"/>
                <a:ext cx="170280" cy="289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1B136A0-A7D9-3758-908A-F31888CBA96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470530" y="265796"/>
                  <a:ext cx="2059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04295872-AF76-EFD5-DBCF-CCEA1E4CB323}"/>
                    </a:ext>
                  </a:extLst>
                </p14:cNvPr>
                <p14:cNvContentPartPr/>
                <p14:nvPr/>
              </p14:nvContentPartPr>
              <p14:xfrm>
                <a:off x="1672850" y="528596"/>
                <a:ext cx="129240" cy="17352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04295872-AF76-EFD5-DBCF-CCEA1E4CB32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54850" y="510596"/>
                  <a:ext cx="1648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7" name="Group 426">
            <a:extLst>
              <a:ext uri="{FF2B5EF4-FFF2-40B4-BE49-F238E27FC236}">
                <a16:creationId xmlns:a16="http://schemas.microsoft.com/office/drawing/2014/main" id="{15D7EF36-2836-1846-E3A5-9E2E6BB5C86D}"/>
              </a:ext>
            </a:extLst>
          </p:cNvPr>
          <p:cNvGrpSpPr/>
          <p:nvPr/>
        </p:nvGrpSpPr>
        <p:grpSpPr>
          <a:xfrm>
            <a:off x="2103410" y="349676"/>
            <a:ext cx="811440" cy="409320"/>
            <a:chOff x="2103410" y="349676"/>
            <a:chExt cx="811440" cy="40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4F721F1-2400-66E0-57BA-A28529E2AD41}"/>
                    </a:ext>
                  </a:extLst>
                </p14:cNvPr>
                <p14:cNvContentPartPr/>
                <p14:nvPr/>
              </p14:nvContentPartPr>
              <p14:xfrm>
                <a:off x="2103410" y="351836"/>
                <a:ext cx="214920" cy="2293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4F721F1-2400-66E0-57BA-A28529E2AD4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085410" y="333836"/>
                  <a:ext cx="2505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98C61D4-28E6-5100-EB2A-7C50023FC533}"/>
                    </a:ext>
                  </a:extLst>
                </p14:cNvPr>
                <p14:cNvContentPartPr/>
                <p14:nvPr/>
              </p14:nvContentPartPr>
              <p14:xfrm>
                <a:off x="2311490" y="618236"/>
                <a:ext cx="175320" cy="14076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98C61D4-28E6-5100-EB2A-7C50023FC53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293850" y="600596"/>
                  <a:ext cx="2109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3A013B76-EE60-743D-DED5-FC30FD9641D2}"/>
                    </a:ext>
                  </a:extLst>
                </p14:cNvPr>
                <p14:cNvContentPartPr/>
                <p14:nvPr/>
              </p14:nvContentPartPr>
              <p14:xfrm>
                <a:off x="2682290" y="349676"/>
                <a:ext cx="232560" cy="2718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3A013B76-EE60-743D-DED5-FC30FD9641D2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664650" y="331676"/>
                  <a:ext cx="268200" cy="30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6" name="Group 425">
            <a:extLst>
              <a:ext uri="{FF2B5EF4-FFF2-40B4-BE49-F238E27FC236}">
                <a16:creationId xmlns:a16="http://schemas.microsoft.com/office/drawing/2014/main" id="{8E65C81F-D914-A893-8122-1D642AD25F90}"/>
              </a:ext>
            </a:extLst>
          </p:cNvPr>
          <p:cNvGrpSpPr/>
          <p:nvPr/>
        </p:nvGrpSpPr>
        <p:grpSpPr>
          <a:xfrm>
            <a:off x="3406250" y="433556"/>
            <a:ext cx="158040" cy="112320"/>
            <a:chOff x="3406250" y="433556"/>
            <a:chExt cx="158040" cy="11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7D2B80D-0928-402E-59F4-60D9DD26606B}"/>
                    </a:ext>
                  </a:extLst>
                </p14:cNvPr>
                <p14:cNvContentPartPr/>
                <p14:nvPr/>
              </p14:nvContentPartPr>
              <p14:xfrm>
                <a:off x="3409490" y="433556"/>
                <a:ext cx="109440" cy="133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7D2B80D-0928-402E-59F4-60D9DD26606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391490" y="415556"/>
                  <a:ext cx="145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D1EEE508-C389-E738-0C04-3A31336428A8}"/>
                    </a:ext>
                  </a:extLst>
                </p14:cNvPr>
                <p14:cNvContentPartPr/>
                <p14:nvPr/>
              </p14:nvContentPartPr>
              <p14:xfrm>
                <a:off x="3406250" y="528956"/>
                <a:ext cx="158040" cy="1692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D1EEE508-C389-E738-0C04-3A31336428A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388250" y="511316"/>
                  <a:ext cx="1936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3" name="Group 432">
            <a:extLst>
              <a:ext uri="{FF2B5EF4-FFF2-40B4-BE49-F238E27FC236}">
                <a16:creationId xmlns:a16="http://schemas.microsoft.com/office/drawing/2014/main" id="{17CE575C-5B96-EB07-B4EA-D677DCFF3EF1}"/>
              </a:ext>
            </a:extLst>
          </p:cNvPr>
          <p:cNvGrpSpPr/>
          <p:nvPr/>
        </p:nvGrpSpPr>
        <p:grpSpPr>
          <a:xfrm>
            <a:off x="3951650" y="406556"/>
            <a:ext cx="1062000" cy="306000"/>
            <a:chOff x="3951650" y="406556"/>
            <a:chExt cx="1062000" cy="30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0B5EDE5C-5462-9D8E-E07A-C7C4BAA4BBB1}"/>
                    </a:ext>
                  </a:extLst>
                </p14:cNvPr>
                <p14:cNvContentPartPr/>
                <p14:nvPr/>
              </p14:nvContentPartPr>
              <p14:xfrm>
                <a:off x="3951650" y="406556"/>
                <a:ext cx="164160" cy="13968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0B5EDE5C-5462-9D8E-E07A-C7C4BAA4BBB1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934010" y="388556"/>
                  <a:ext cx="19980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295A161-18C0-4F09-6CCA-D6708AA312C8}"/>
                    </a:ext>
                  </a:extLst>
                </p14:cNvPr>
                <p14:cNvContentPartPr/>
                <p14:nvPr/>
              </p14:nvContentPartPr>
              <p14:xfrm>
                <a:off x="4296530" y="447956"/>
                <a:ext cx="471600" cy="2192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295A161-18C0-4F09-6CCA-D6708AA312C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278530" y="429956"/>
                  <a:ext cx="507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833E0DD0-7FB1-E794-5E92-4150AF51C699}"/>
                    </a:ext>
                  </a:extLst>
                </p14:cNvPr>
                <p14:cNvContentPartPr/>
                <p14:nvPr/>
              </p14:nvContentPartPr>
              <p14:xfrm>
                <a:off x="4931570" y="581156"/>
                <a:ext cx="82080" cy="131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833E0DD0-7FB1-E794-5E92-4150AF51C69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913570" y="563516"/>
                  <a:ext cx="117720" cy="16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432" name="Ink 431">
                <a:extLst>
                  <a:ext uri="{FF2B5EF4-FFF2-40B4-BE49-F238E27FC236}">
                    <a16:creationId xmlns:a16="http://schemas.microsoft.com/office/drawing/2014/main" id="{BA72D125-D3E4-187F-2F0A-FAB4BE58D264}"/>
                  </a:ext>
                </a:extLst>
              </p14:cNvPr>
              <p14:cNvContentPartPr/>
              <p14:nvPr/>
            </p14:nvContentPartPr>
            <p14:xfrm>
              <a:off x="5339090" y="419156"/>
              <a:ext cx="254160" cy="254160"/>
            </p14:xfrm>
          </p:contentPart>
        </mc:Choice>
        <mc:Fallback xmlns="">
          <p:pic>
            <p:nvPicPr>
              <p:cNvPr id="432" name="Ink 431">
                <a:extLst>
                  <a:ext uri="{FF2B5EF4-FFF2-40B4-BE49-F238E27FC236}">
                    <a16:creationId xmlns:a16="http://schemas.microsoft.com/office/drawing/2014/main" id="{BA72D125-D3E4-187F-2F0A-FAB4BE58D264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321450" y="401516"/>
                <a:ext cx="28980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9" name="Group 448">
            <a:extLst>
              <a:ext uri="{FF2B5EF4-FFF2-40B4-BE49-F238E27FC236}">
                <a16:creationId xmlns:a16="http://schemas.microsoft.com/office/drawing/2014/main" id="{FB4A51C5-F1F6-5A19-4E38-E6A29E531652}"/>
              </a:ext>
            </a:extLst>
          </p:cNvPr>
          <p:cNvGrpSpPr/>
          <p:nvPr/>
        </p:nvGrpSpPr>
        <p:grpSpPr>
          <a:xfrm>
            <a:off x="10173530" y="370916"/>
            <a:ext cx="1739520" cy="657360"/>
            <a:chOff x="10173530" y="370916"/>
            <a:chExt cx="173952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BC46B2AF-BB34-B99E-0FAA-178B89EDF514}"/>
                    </a:ext>
                  </a:extLst>
                </p14:cNvPr>
                <p14:cNvContentPartPr/>
                <p14:nvPr/>
              </p14:nvContentPartPr>
              <p14:xfrm>
                <a:off x="10173530" y="714356"/>
                <a:ext cx="348120" cy="30096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BC46B2AF-BB34-B99E-0FAA-178B89EDF514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0155530" y="696356"/>
                  <a:ext cx="3837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952C407-8866-C7AB-7571-9C1D1526E7FE}"/>
                    </a:ext>
                  </a:extLst>
                </p14:cNvPr>
                <p14:cNvContentPartPr/>
                <p14:nvPr/>
              </p14:nvContentPartPr>
              <p14:xfrm>
                <a:off x="10394930" y="388196"/>
                <a:ext cx="126720" cy="23868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952C407-8866-C7AB-7571-9C1D1526E7F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0376930" y="370556"/>
                  <a:ext cx="162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5248BF7-FC1E-3545-258D-C468A20E13EC}"/>
                    </a:ext>
                  </a:extLst>
                </p14:cNvPr>
                <p14:cNvContentPartPr/>
                <p14:nvPr/>
              </p14:nvContentPartPr>
              <p14:xfrm>
                <a:off x="10683290" y="562436"/>
                <a:ext cx="159840" cy="93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5248BF7-FC1E-3545-258D-C468A20E13EC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0665290" y="544796"/>
                  <a:ext cx="195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DF1C4874-81FA-EC21-AE65-3FDC4C3A5285}"/>
                    </a:ext>
                  </a:extLst>
                </p14:cNvPr>
                <p14:cNvContentPartPr/>
                <p14:nvPr/>
              </p14:nvContentPartPr>
              <p14:xfrm>
                <a:off x="10756370" y="430676"/>
                <a:ext cx="213840" cy="2206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DF1C4874-81FA-EC21-AE65-3FDC4C3A528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0738370" y="413036"/>
                  <a:ext cx="2494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27A3F46A-BB02-D404-BA45-0E822C6E28E8}"/>
                    </a:ext>
                  </a:extLst>
                </p14:cNvPr>
                <p14:cNvContentPartPr/>
                <p14:nvPr/>
              </p14:nvContentPartPr>
              <p14:xfrm>
                <a:off x="10956890" y="845036"/>
                <a:ext cx="251280" cy="16164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27A3F46A-BB02-D404-BA45-0E822C6E28E8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0939250" y="827036"/>
                  <a:ext cx="28692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FCC62CAD-65DE-62D3-3A76-2DF6DF4D16D7}"/>
                    </a:ext>
                  </a:extLst>
                </p14:cNvPr>
                <p14:cNvContentPartPr/>
                <p14:nvPr/>
              </p14:nvContentPartPr>
              <p14:xfrm>
                <a:off x="11350010" y="765476"/>
                <a:ext cx="264960" cy="2628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FCC62CAD-65DE-62D3-3A76-2DF6DF4D16D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1332370" y="747476"/>
                  <a:ext cx="30060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6184C087-E0AD-D803-E1E7-B38BC40A7517}"/>
                    </a:ext>
                  </a:extLst>
                </p14:cNvPr>
                <p14:cNvContentPartPr/>
                <p14:nvPr/>
              </p14:nvContentPartPr>
              <p14:xfrm>
                <a:off x="11719730" y="370916"/>
                <a:ext cx="193320" cy="32616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6184C087-E0AD-D803-E1E7-B38BC40A7517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1702090" y="353276"/>
                  <a:ext cx="22896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D18BE5FB-2470-4FAA-F44E-954420B3C105}"/>
              </a:ext>
            </a:extLst>
          </p:cNvPr>
          <p:cNvGrpSpPr/>
          <p:nvPr/>
        </p:nvGrpSpPr>
        <p:grpSpPr>
          <a:xfrm>
            <a:off x="11261090" y="1359116"/>
            <a:ext cx="482040" cy="284400"/>
            <a:chOff x="11261090" y="1359116"/>
            <a:chExt cx="4820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8841593-D396-5BB7-DD42-21803C2941A0}"/>
                    </a:ext>
                  </a:extLst>
                </p14:cNvPr>
                <p14:cNvContentPartPr/>
                <p14:nvPr/>
              </p14:nvContentPartPr>
              <p14:xfrm>
                <a:off x="11261090" y="1484036"/>
                <a:ext cx="140760" cy="2016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8841593-D396-5BB7-DD42-21803C2941A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1243450" y="1466036"/>
                  <a:ext cx="176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013FA793-F06B-6BEF-7C4F-01E5EFE151AC}"/>
                    </a:ext>
                  </a:extLst>
                </p14:cNvPr>
                <p14:cNvContentPartPr/>
                <p14:nvPr/>
              </p14:nvContentPartPr>
              <p14:xfrm>
                <a:off x="11269730" y="1588796"/>
                <a:ext cx="78480" cy="396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013FA793-F06B-6BEF-7C4F-01E5EFE151A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1252090" y="1570796"/>
                  <a:ext cx="114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478135B-8650-CFC0-5F46-1C4CB1E7C783}"/>
                    </a:ext>
                  </a:extLst>
                </p14:cNvPr>
                <p14:cNvContentPartPr/>
                <p14:nvPr/>
              </p14:nvContentPartPr>
              <p14:xfrm>
                <a:off x="11627210" y="1359116"/>
                <a:ext cx="101880" cy="1641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478135B-8650-CFC0-5F46-1C4CB1E7C783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11609210" y="1341116"/>
                  <a:ext cx="1375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9D95DA17-68FC-68CE-40D2-B4C1CC2709FE}"/>
                    </a:ext>
                  </a:extLst>
                </p14:cNvPr>
                <p14:cNvContentPartPr/>
                <p14:nvPr/>
              </p14:nvContentPartPr>
              <p14:xfrm>
                <a:off x="11437850" y="1405556"/>
                <a:ext cx="77400" cy="2379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9D95DA17-68FC-68CE-40D2-B4C1CC2709F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1420210" y="1387556"/>
                  <a:ext cx="113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39F64283-EE7C-F763-7048-1B3F2E863A1A}"/>
                    </a:ext>
                  </a:extLst>
                </p14:cNvPr>
                <p14:cNvContentPartPr/>
                <p14:nvPr/>
              </p14:nvContentPartPr>
              <p14:xfrm>
                <a:off x="11391770" y="1477556"/>
                <a:ext cx="232560" cy="11016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39F64283-EE7C-F763-7048-1B3F2E863A1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1374130" y="1459556"/>
                  <a:ext cx="268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D9190E1D-3B59-D40F-7D83-69C061913D9A}"/>
                    </a:ext>
                  </a:extLst>
                </p14:cNvPr>
                <p14:cNvContentPartPr/>
                <p14:nvPr/>
              </p14:nvContentPartPr>
              <p14:xfrm>
                <a:off x="11660690" y="1601036"/>
                <a:ext cx="72360" cy="2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D9190E1D-3B59-D40F-7D83-69C061913D9A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1643050" y="1583396"/>
                  <a:ext cx="108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918CBFD5-B853-CD02-2BE3-D632F619AC60}"/>
                    </a:ext>
                  </a:extLst>
                </p14:cNvPr>
                <p14:cNvContentPartPr/>
                <p14:nvPr/>
              </p14:nvContentPartPr>
              <p14:xfrm>
                <a:off x="11694890" y="1634516"/>
                <a:ext cx="48240" cy="504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918CBFD5-B853-CD02-2BE3-D632F619AC6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1677250" y="1616516"/>
                  <a:ext cx="8388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5" name="Group 464">
            <a:extLst>
              <a:ext uri="{FF2B5EF4-FFF2-40B4-BE49-F238E27FC236}">
                <a16:creationId xmlns:a16="http://schemas.microsoft.com/office/drawing/2014/main" id="{B57A7AB3-4F78-7F8D-A6B5-EE32948B2DC0}"/>
              </a:ext>
            </a:extLst>
          </p:cNvPr>
          <p:cNvGrpSpPr/>
          <p:nvPr/>
        </p:nvGrpSpPr>
        <p:grpSpPr>
          <a:xfrm>
            <a:off x="372530" y="2468636"/>
            <a:ext cx="10722600" cy="3134160"/>
            <a:chOff x="372530" y="2468636"/>
            <a:chExt cx="10722600" cy="313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42E3963-DDB6-6119-2299-655DC8E48D2E}"/>
                    </a:ext>
                  </a:extLst>
                </p14:cNvPr>
                <p14:cNvContentPartPr/>
                <p14:nvPr/>
              </p14:nvContentPartPr>
              <p14:xfrm>
                <a:off x="2168930" y="3096836"/>
                <a:ext cx="7560" cy="5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42E3963-DDB6-6119-2299-655DC8E48D2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2150930" y="3078836"/>
                  <a:ext cx="43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FC1C16A-1576-D4A8-8C21-DBC602D2BF15}"/>
                    </a:ext>
                  </a:extLst>
                </p14:cNvPr>
                <p14:cNvContentPartPr/>
                <p14:nvPr/>
              </p14:nvContentPartPr>
              <p14:xfrm>
                <a:off x="4359890" y="2839436"/>
                <a:ext cx="290160" cy="318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FC1C16A-1576-D4A8-8C21-DBC602D2BF15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42250" y="2821436"/>
                  <a:ext cx="3258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F9693A20-07C3-096B-2BF4-CD65792E3A00}"/>
                    </a:ext>
                  </a:extLst>
                </p14:cNvPr>
                <p14:cNvContentPartPr/>
                <p14:nvPr/>
              </p14:nvContentPartPr>
              <p14:xfrm>
                <a:off x="4879370" y="2811356"/>
                <a:ext cx="310320" cy="3261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F9693A20-07C3-096B-2BF4-CD65792E3A0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861370" y="2793716"/>
                  <a:ext cx="345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2A722089-C646-8F31-19DA-BBED5C5938D9}"/>
                    </a:ext>
                  </a:extLst>
                </p14:cNvPr>
                <p14:cNvContentPartPr/>
                <p14:nvPr/>
              </p14:nvContentPartPr>
              <p14:xfrm>
                <a:off x="4924370" y="3356036"/>
                <a:ext cx="10080" cy="2250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2A722089-C646-8F31-19DA-BBED5C5938D9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906370" y="3338396"/>
                  <a:ext cx="45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B981729-09FA-2AE2-CC38-A9CE78DBEAD4}"/>
                    </a:ext>
                  </a:extLst>
                </p14:cNvPr>
                <p14:cNvContentPartPr/>
                <p14:nvPr/>
              </p14:nvContentPartPr>
              <p14:xfrm>
                <a:off x="4911410" y="3343076"/>
                <a:ext cx="183240" cy="2394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B981729-09FA-2AE2-CC38-A9CE78DBEAD4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893770" y="3325076"/>
                  <a:ext cx="218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F16D96F-7E8D-38CA-4C3F-F3FFBAEC83A2}"/>
                    </a:ext>
                  </a:extLst>
                </p14:cNvPr>
                <p14:cNvContentPartPr/>
                <p14:nvPr/>
              </p14:nvContentPartPr>
              <p14:xfrm>
                <a:off x="9901370" y="5131916"/>
                <a:ext cx="130320" cy="572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F16D96F-7E8D-38CA-4C3F-F3FFBAEC83A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883370" y="5113916"/>
                  <a:ext cx="1659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F5E4D95E-15A5-8E7E-F730-11885BC6D774}"/>
                    </a:ext>
                  </a:extLst>
                </p14:cNvPr>
                <p14:cNvContentPartPr/>
                <p14:nvPr/>
              </p14:nvContentPartPr>
              <p14:xfrm>
                <a:off x="9955370" y="5204996"/>
                <a:ext cx="115200" cy="84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F5E4D95E-15A5-8E7E-F730-11885BC6D77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9937730" y="5186996"/>
                  <a:ext cx="1508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A7A33AD-A44E-4620-F057-3DE4B4E95A11}"/>
                    </a:ext>
                  </a:extLst>
                </p14:cNvPr>
                <p14:cNvContentPartPr/>
                <p14:nvPr/>
              </p14:nvContentPartPr>
              <p14:xfrm>
                <a:off x="8387570" y="5501996"/>
                <a:ext cx="557640" cy="104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A7A33AD-A44E-4620-F057-3DE4B4E95A11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369570" y="5484356"/>
                  <a:ext cx="5932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F4C30C1A-B760-0A69-3A6B-9A5033D59AA7}"/>
                    </a:ext>
                  </a:extLst>
                </p14:cNvPr>
                <p14:cNvContentPartPr/>
                <p14:nvPr/>
              </p14:nvContentPartPr>
              <p14:xfrm>
                <a:off x="8352650" y="5585156"/>
                <a:ext cx="599760" cy="17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F4C30C1A-B760-0A69-3A6B-9A5033D59AA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335010" y="5567516"/>
                  <a:ext cx="635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DDA46F-F2BF-C88F-4272-44BCFF8154EF}"/>
                    </a:ext>
                  </a:extLst>
                </p14:cNvPr>
                <p14:cNvContentPartPr/>
                <p14:nvPr/>
              </p14:nvContentPartPr>
              <p14:xfrm>
                <a:off x="2197730" y="3754196"/>
                <a:ext cx="258120" cy="162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DDA46F-F2BF-C88F-4272-44BCFF8154E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2179730" y="3736556"/>
                  <a:ext cx="293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5D2B43A-43EE-8FC1-EC1E-88498F363D65}"/>
                    </a:ext>
                  </a:extLst>
                </p14:cNvPr>
                <p14:cNvContentPartPr/>
                <p14:nvPr/>
              </p14:nvContentPartPr>
              <p14:xfrm>
                <a:off x="1785530" y="2814596"/>
                <a:ext cx="128880" cy="2480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5D2B43A-43EE-8FC1-EC1E-88498F363D6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767890" y="2796596"/>
                  <a:ext cx="16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D3DF4133-CDF0-8DEF-64F1-D2EC467E25F7}"/>
                    </a:ext>
                  </a:extLst>
                </p14:cNvPr>
                <p14:cNvContentPartPr/>
                <p14:nvPr/>
              </p14:nvContentPartPr>
              <p14:xfrm>
                <a:off x="1867610" y="2793716"/>
                <a:ext cx="95760" cy="252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D3DF4133-CDF0-8DEF-64F1-D2EC467E25F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849610" y="2775716"/>
                  <a:ext cx="13140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72B75C8-C12A-A061-DE68-2F8E8A6C1EB0}"/>
                    </a:ext>
                  </a:extLst>
                </p14:cNvPr>
                <p14:cNvContentPartPr/>
                <p14:nvPr/>
              </p14:nvContentPartPr>
              <p14:xfrm>
                <a:off x="1930970" y="2752316"/>
                <a:ext cx="116280" cy="2970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72B75C8-C12A-A061-DE68-2F8E8A6C1EB0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913330" y="2734316"/>
                  <a:ext cx="15192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E6B002B-27C2-1715-19F7-68E8DD92BF5F}"/>
                    </a:ext>
                  </a:extLst>
                </p14:cNvPr>
                <p14:cNvContentPartPr/>
                <p14:nvPr/>
              </p14:nvContentPartPr>
              <p14:xfrm>
                <a:off x="2024210" y="2785076"/>
                <a:ext cx="106200" cy="2293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E6B002B-27C2-1715-19F7-68E8DD92BF5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006210" y="2767076"/>
                  <a:ext cx="1418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CB25742-A177-90BD-530A-82C086A70BF0}"/>
                    </a:ext>
                  </a:extLst>
                </p14:cNvPr>
                <p14:cNvContentPartPr/>
                <p14:nvPr/>
              </p14:nvContentPartPr>
              <p14:xfrm>
                <a:off x="2068490" y="2826476"/>
                <a:ext cx="115920" cy="2728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CB25742-A177-90BD-530A-82C086A70BF0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050850" y="2808476"/>
                  <a:ext cx="151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C9877D78-86A0-A249-71B9-FBE393A7B3FF}"/>
                    </a:ext>
                  </a:extLst>
                </p14:cNvPr>
                <p14:cNvContentPartPr/>
                <p14:nvPr/>
              </p14:nvContentPartPr>
              <p14:xfrm>
                <a:off x="2150930" y="2873276"/>
                <a:ext cx="133200" cy="254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C9877D78-86A0-A249-71B9-FBE393A7B3F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132930" y="2855276"/>
                  <a:ext cx="16884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19B7414-9097-83C6-F027-A3317772F778}"/>
                    </a:ext>
                  </a:extLst>
                </p14:cNvPr>
                <p14:cNvContentPartPr/>
                <p14:nvPr/>
              </p14:nvContentPartPr>
              <p14:xfrm>
                <a:off x="1875530" y="2742956"/>
                <a:ext cx="316080" cy="397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19B7414-9097-83C6-F027-A3317772F77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1857890" y="2724956"/>
                  <a:ext cx="3517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3B2A85-D98D-4913-CB86-8148C265EA7A}"/>
                    </a:ext>
                  </a:extLst>
                </p14:cNvPr>
                <p14:cNvContentPartPr/>
                <p14:nvPr/>
              </p14:nvContentPartPr>
              <p14:xfrm>
                <a:off x="1728650" y="2779316"/>
                <a:ext cx="285840" cy="380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3B2A85-D98D-4913-CB86-8148C265EA7A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1711010" y="2761316"/>
                  <a:ext cx="32148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ACD52C76-AB7B-6122-CAE8-49E8E048F009}"/>
                    </a:ext>
                  </a:extLst>
                </p14:cNvPr>
                <p14:cNvContentPartPr/>
                <p14:nvPr/>
              </p14:nvContentPartPr>
              <p14:xfrm>
                <a:off x="2352170" y="2669516"/>
                <a:ext cx="14040" cy="17244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ACD52C76-AB7B-6122-CAE8-49E8E048F00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334170" y="2651516"/>
                  <a:ext cx="496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A1AA36DD-DB8B-EAC4-8AA1-F27DA26186CD}"/>
                    </a:ext>
                  </a:extLst>
                </p14:cNvPr>
                <p14:cNvContentPartPr/>
                <p14:nvPr/>
              </p14:nvContentPartPr>
              <p14:xfrm>
                <a:off x="2250290" y="2468636"/>
                <a:ext cx="114480" cy="10620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A1AA36DD-DB8B-EAC4-8AA1-F27DA26186CD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232290" y="2450636"/>
                  <a:ext cx="1501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9DC662D-1465-881D-5F5F-777D152B0816}"/>
                    </a:ext>
                  </a:extLst>
                </p14:cNvPr>
                <p14:cNvContentPartPr/>
                <p14:nvPr/>
              </p14:nvContentPartPr>
              <p14:xfrm>
                <a:off x="2499770" y="2676356"/>
                <a:ext cx="94680" cy="125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9DC662D-1465-881D-5F5F-777D152B0816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2481770" y="2658716"/>
                  <a:ext cx="1303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E7B8081-D46D-60BE-D6EE-7BDA3883375D}"/>
                    </a:ext>
                  </a:extLst>
                </p14:cNvPr>
                <p14:cNvContentPartPr/>
                <p14:nvPr/>
              </p14:nvContentPartPr>
              <p14:xfrm>
                <a:off x="2458010" y="2718476"/>
                <a:ext cx="176040" cy="658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E7B8081-D46D-60BE-D6EE-7BDA3883375D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440010" y="2700476"/>
                  <a:ext cx="2116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45803B-A5DC-8B63-5E14-BFADDE0A66CB}"/>
                    </a:ext>
                  </a:extLst>
                </p14:cNvPr>
                <p14:cNvContentPartPr/>
                <p14:nvPr/>
              </p14:nvContentPartPr>
              <p14:xfrm>
                <a:off x="2683730" y="2578796"/>
                <a:ext cx="246960" cy="230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45803B-A5DC-8B63-5E14-BFADDE0A66C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666090" y="2560796"/>
                  <a:ext cx="282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F37E3A92-6BE3-6D54-9EED-545E4E408304}"/>
                    </a:ext>
                  </a:extLst>
                </p14:cNvPr>
                <p14:cNvContentPartPr/>
                <p14:nvPr/>
              </p14:nvContentPartPr>
              <p14:xfrm>
                <a:off x="1996490" y="3148676"/>
                <a:ext cx="1440" cy="3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F37E3A92-6BE3-6D54-9EED-545E4E40830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978490" y="3131036"/>
                  <a:ext cx="370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0E54C87-878B-4619-C610-7791B38F3362}"/>
                    </a:ext>
                  </a:extLst>
                </p14:cNvPr>
                <p14:cNvContentPartPr/>
                <p14:nvPr/>
              </p14:nvContentPartPr>
              <p14:xfrm>
                <a:off x="1999010" y="3195476"/>
                <a:ext cx="7920" cy="18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0E54C87-878B-4619-C610-7791B38F336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1981370" y="3177836"/>
                  <a:ext cx="435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CC70AF-CF5C-F37D-E5D1-FBD754806201}"/>
                    </a:ext>
                  </a:extLst>
                </p14:cNvPr>
                <p14:cNvContentPartPr/>
                <p14:nvPr/>
              </p14:nvContentPartPr>
              <p14:xfrm>
                <a:off x="1999010" y="3191156"/>
                <a:ext cx="23040" cy="46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DCC70AF-CF5C-F37D-E5D1-FBD754806201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1981370" y="3173516"/>
                  <a:ext cx="586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687EE3A2-BFEC-722E-2440-A267C2868636}"/>
                    </a:ext>
                  </a:extLst>
                </p14:cNvPr>
                <p14:cNvContentPartPr/>
                <p14:nvPr/>
              </p14:nvContentPartPr>
              <p14:xfrm>
                <a:off x="4182770" y="2982356"/>
                <a:ext cx="35640" cy="13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687EE3A2-BFEC-722E-2440-A267C2868636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4164770" y="2964356"/>
                  <a:ext cx="712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8BB4331E-A628-000F-4361-946AD6DEFCB2}"/>
                    </a:ext>
                  </a:extLst>
                </p14:cNvPr>
                <p14:cNvContentPartPr/>
                <p14:nvPr/>
              </p14:nvContentPartPr>
              <p14:xfrm>
                <a:off x="3066410" y="2705516"/>
                <a:ext cx="136440" cy="169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8BB4331E-A628-000F-4361-946AD6DEFCB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048410" y="2687516"/>
                  <a:ext cx="172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A3350EC-8052-5DB9-D97C-C458B9527C74}"/>
                    </a:ext>
                  </a:extLst>
                </p14:cNvPr>
                <p14:cNvContentPartPr/>
                <p14:nvPr/>
              </p14:nvContentPartPr>
              <p14:xfrm>
                <a:off x="3076130" y="2687156"/>
                <a:ext cx="79920" cy="124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A3350EC-8052-5DB9-D97C-C458B9527C7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3058130" y="2669516"/>
                  <a:ext cx="1155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72DCA84-E165-426E-B984-5F73CB0F5CF4}"/>
                    </a:ext>
                  </a:extLst>
                </p14:cNvPr>
                <p14:cNvContentPartPr/>
                <p14:nvPr/>
              </p14:nvContentPartPr>
              <p14:xfrm>
                <a:off x="3421370" y="2520116"/>
                <a:ext cx="33840" cy="1846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72DCA84-E165-426E-B984-5F73CB0F5CF4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3403730" y="2502116"/>
                  <a:ext cx="69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705D2F7-1206-1935-74D9-8652AE4EF6D0}"/>
                    </a:ext>
                  </a:extLst>
                </p14:cNvPr>
                <p14:cNvContentPartPr/>
                <p14:nvPr/>
              </p14:nvContentPartPr>
              <p14:xfrm>
                <a:off x="5023730" y="3797036"/>
                <a:ext cx="11880" cy="11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705D2F7-1206-1935-74D9-8652AE4EF6D0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5005730" y="3779036"/>
                  <a:ext cx="4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44EE2234-3A23-615E-7B33-8572D8504FC2}"/>
                    </a:ext>
                  </a:extLst>
                </p14:cNvPr>
                <p14:cNvContentPartPr/>
                <p14:nvPr/>
              </p14:nvContentPartPr>
              <p14:xfrm>
                <a:off x="5953610" y="3403916"/>
                <a:ext cx="11160" cy="20880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44EE2234-3A23-615E-7B33-8572D8504FC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5935610" y="3386276"/>
                  <a:ext cx="46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395279C6-72DE-6EAD-8ACF-C3E9DF642D13}"/>
                    </a:ext>
                  </a:extLst>
                </p14:cNvPr>
                <p14:cNvContentPartPr/>
                <p14:nvPr/>
              </p14:nvContentPartPr>
              <p14:xfrm>
                <a:off x="5803850" y="3404276"/>
                <a:ext cx="355680" cy="2484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395279C6-72DE-6EAD-8ACF-C3E9DF642D13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85850" y="3386276"/>
                  <a:ext cx="391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93F090C-B049-6573-D87C-11C52F0EEA30}"/>
                    </a:ext>
                  </a:extLst>
                </p14:cNvPr>
                <p14:cNvContentPartPr/>
                <p14:nvPr/>
              </p14:nvContentPartPr>
              <p14:xfrm>
                <a:off x="6318650" y="3379436"/>
                <a:ext cx="91800" cy="1501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93F090C-B049-6573-D87C-11C52F0EEA3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300650" y="3361796"/>
                  <a:ext cx="1274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54C32401-7364-9963-C0E8-455457949F7E}"/>
                    </a:ext>
                  </a:extLst>
                </p14:cNvPr>
                <p14:cNvContentPartPr/>
                <p14:nvPr/>
              </p14:nvContentPartPr>
              <p14:xfrm>
                <a:off x="6349970" y="3414356"/>
                <a:ext cx="99000" cy="12600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54C32401-7364-9963-C0E8-455457949F7E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331970" y="3396356"/>
                  <a:ext cx="1346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DB99A748-ECCF-262B-B823-95E31289E696}"/>
                    </a:ext>
                  </a:extLst>
                </p14:cNvPr>
                <p14:cNvContentPartPr/>
                <p14:nvPr/>
              </p14:nvContentPartPr>
              <p14:xfrm>
                <a:off x="6434570" y="3422996"/>
                <a:ext cx="74160" cy="151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DB99A748-ECCF-262B-B823-95E31289E69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416570" y="3404996"/>
                  <a:ext cx="10980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981FFBFB-8FDE-8BA6-E78A-9FA6028B566E}"/>
                    </a:ext>
                  </a:extLst>
                </p14:cNvPr>
                <p14:cNvContentPartPr/>
                <p14:nvPr/>
              </p14:nvContentPartPr>
              <p14:xfrm>
                <a:off x="6464810" y="3497876"/>
                <a:ext cx="107280" cy="662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981FFBFB-8FDE-8BA6-E78A-9FA6028B566E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446810" y="3480236"/>
                  <a:ext cx="142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251F8AF0-AD51-AE54-4926-820B337E9B7A}"/>
                    </a:ext>
                  </a:extLst>
                </p14:cNvPr>
                <p14:cNvContentPartPr/>
                <p14:nvPr/>
              </p14:nvContentPartPr>
              <p14:xfrm>
                <a:off x="6569570" y="3455756"/>
                <a:ext cx="180360" cy="9468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251F8AF0-AD51-AE54-4926-820B337E9B7A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51570" y="3437756"/>
                  <a:ext cx="2160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961A0D5-EECB-8C78-1C20-150FB19FA49D}"/>
                    </a:ext>
                  </a:extLst>
                </p14:cNvPr>
                <p14:cNvContentPartPr/>
                <p14:nvPr/>
              </p14:nvContentPartPr>
              <p14:xfrm>
                <a:off x="2400410" y="4465916"/>
                <a:ext cx="474480" cy="42408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961A0D5-EECB-8C78-1C20-150FB19FA49D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2382410" y="4448276"/>
                  <a:ext cx="51012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10F8B0D3-774E-6F3F-CEBB-A4843E7DD611}"/>
                    </a:ext>
                  </a:extLst>
                </p14:cNvPr>
                <p14:cNvContentPartPr/>
                <p14:nvPr/>
              </p14:nvContentPartPr>
              <p14:xfrm>
                <a:off x="7440410" y="3349196"/>
                <a:ext cx="30240" cy="2851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10F8B0D3-774E-6F3F-CEBB-A4843E7DD611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422410" y="3331556"/>
                  <a:ext cx="65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A05CF3F8-FD69-27F2-9B5F-EA4A505085FA}"/>
                    </a:ext>
                  </a:extLst>
                </p14:cNvPr>
                <p14:cNvContentPartPr/>
                <p14:nvPr/>
              </p14:nvContentPartPr>
              <p14:xfrm>
                <a:off x="7427090" y="3373676"/>
                <a:ext cx="191880" cy="2520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A05CF3F8-FD69-27F2-9B5F-EA4A505085FA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409450" y="3356036"/>
                  <a:ext cx="2275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6D7AE604-F2B3-332A-3028-29ABEDB38CB8}"/>
                    </a:ext>
                  </a:extLst>
                </p14:cNvPr>
                <p14:cNvContentPartPr/>
                <p14:nvPr/>
              </p14:nvContentPartPr>
              <p14:xfrm>
                <a:off x="7417010" y="3492116"/>
                <a:ext cx="224280" cy="2016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6D7AE604-F2B3-332A-3028-29ABEDB38CB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399010" y="3474476"/>
                  <a:ext cx="2599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3C44F27E-8C01-4388-FB0E-A8A86687A123}"/>
                    </a:ext>
                  </a:extLst>
                </p14:cNvPr>
                <p14:cNvContentPartPr/>
                <p14:nvPr/>
              </p14:nvContentPartPr>
              <p14:xfrm>
                <a:off x="7423490" y="3613796"/>
                <a:ext cx="341640" cy="525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3C44F27E-8C01-4388-FB0E-A8A86687A123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405490" y="3595796"/>
                  <a:ext cx="3772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9BE82C99-887E-F861-5E95-7ACA6C18F54C}"/>
                    </a:ext>
                  </a:extLst>
                </p14:cNvPr>
                <p14:cNvContentPartPr/>
                <p14:nvPr/>
              </p14:nvContentPartPr>
              <p14:xfrm>
                <a:off x="6836330" y="3413276"/>
                <a:ext cx="98280" cy="1432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9BE82C99-887E-F861-5E95-7ACA6C18F54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6818690" y="3395276"/>
                  <a:ext cx="13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FBB62DE0-B9E0-A04D-D141-3D028944B675}"/>
                    </a:ext>
                  </a:extLst>
                </p14:cNvPr>
                <p14:cNvContentPartPr/>
                <p14:nvPr/>
              </p14:nvContentPartPr>
              <p14:xfrm>
                <a:off x="6898970" y="3434876"/>
                <a:ext cx="57960" cy="11016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FBB62DE0-B9E0-A04D-D141-3D028944B675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6881330" y="3416876"/>
                  <a:ext cx="936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6D66E46F-DBB6-EFC7-3A35-94E767AC422B}"/>
                    </a:ext>
                  </a:extLst>
                </p14:cNvPr>
                <p14:cNvContentPartPr/>
                <p14:nvPr/>
              </p14:nvContentPartPr>
              <p14:xfrm>
                <a:off x="6955850" y="3417956"/>
                <a:ext cx="95400" cy="1731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6D66E46F-DBB6-EFC7-3A35-94E767AC422B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6938210" y="3400316"/>
                  <a:ext cx="13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0D7A67A0-87D7-1F15-A35E-BD5C8AA094E0}"/>
                    </a:ext>
                  </a:extLst>
                </p14:cNvPr>
                <p14:cNvContentPartPr/>
                <p14:nvPr/>
              </p14:nvContentPartPr>
              <p14:xfrm>
                <a:off x="7015610" y="3502916"/>
                <a:ext cx="227880" cy="777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0D7A67A0-87D7-1F15-A35E-BD5C8AA094E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6997970" y="3485276"/>
                  <a:ext cx="263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70FAC584-FEB6-852E-7239-A128616BE338}"/>
                    </a:ext>
                  </a:extLst>
                </p14:cNvPr>
                <p14:cNvContentPartPr/>
                <p14:nvPr/>
              </p14:nvContentPartPr>
              <p14:xfrm>
                <a:off x="7823450" y="3419756"/>
                <a:ext cx="104040" cy="15228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70FAC584-FEB6-852E-7239-A128616BE33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805810" y="3401756"/>
                  <a:ext cx="139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B545DA9C-BF1D-0C50-7AE1-F860090FEB2D}"/>
                    </a:ext>
                  </a:extLst>
                </p14:cNvPr>
                <p14:cNvContentPartPr/>
                <p14:nvPr/>
              </p14:nvContentPartPr>
              <p14:xfrm>
                <a:off x="7918490" y="3421916"/>
                <a:ext cx="133200" cy="20556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B545DA9C-BF1D-0C50-7AE1-F860090FEB2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7900490" y="3403916"/>
                  <a:ext cx="1688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B10D67B0-FE0A-8837-9401-F1CCCFDB2ED5}"/>
                    </a:ext>
                  </a:extLst>
                </p14:cNvPr>
                <p14:cNvContentPartPr/>
                <p14:nvPr/>
              </p14:nvContentPartPr>
              <p14:xfrm>
                <a:off x="7964570" y="3522356"/>
                <a:ext cx="241560" cy="709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B10D67B0-FE0A-8837-9401-F1CCCFDB2ED5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7946570" y="3504356"/>
                  <a:ext cx="2772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9F7EA89-4D81-320C-35CE-1851C34BD50B}"/>
                    </a:ext>
                  </a:extLst>
                </p14:cNvPr>
                <p14:cNvContentPartPr/>
                <p14:nvPr/>
              </p14:nvContentPartPr>
              <p14:xfrm>
                <a:off x="8305490" y="3375116"/>
                <a:ext cx="131040" cy="15948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9F7EA89-4D81-320C-35CE-1851C34BD50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287850" y="3357116"/>
                  <a:ext cx="1666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2E202E9E-EE09-1E2F-646C-9C27EE555C8F}"/>
                    </a:ext>
                  </a:extLst>
                </p14:cNvPr>
                <p14:cNvContentPartPr/>
                <p14:nvPr/>
              </p14:nvContentPartPr>
              <p14:xfrm>
                <a:off x="8399810" y="3381956"/>
                <a:ext cx="147960" cy="1861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2E202E9E-EE09-1E2F-646C-9C27EE555C8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382170" y="3364316"/>
                  <a:ext cx="183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8DA4DE91-0E4B-66AD-4C55-85CCE68719A2}"/>
                    </a:ext>
                  </a:extLst>
                </p14:cNvPr>
                <p14:cNvContentPartPr/>
                <p14:nvPr/>
              </p14:nvContentPartPr>
              <p14:xfrm>
                <a:off x="8543450" y="3492116"/>
                <a:ext cx="47520" cy="4392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8DA4DE91-0E4B-66AD-4C55-85CCE68719A2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525810" y="3474476"/>
                  <a:ext cx="83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CCFFBE01-90DF-668C-EF99-99952E4C4894}"/>
                    </a:ext>
                  </a:extLst>
                </p14:cNvPr>
                <p14:cNvContentPartPr/>
                <p14:nvPr/>
              </p14:nvContentPartPr>
              <p14:xfrm>
                <a:off x="8647850" y="3450356"/>
                <a:ext cx="228240" cy="103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CCFFBE01-90DF-668C-EF99-99952E4C489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629850" y="3432716"/>
                  <a:ext cx="263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6BD59402-ECD4-3DDD-1FCF-8E4813D6F840}"/>
                    </a:ext>
                  </a:extLst>
                </p14:cNvPr>
                <p14:cNvContentPartPr/>
                <p14:nvPr/>
              </p14:nvContentPartPr>
              <p14:xfrm>
                <a:off x="900650" y="4295636"/>
                <a:ext cx="24840" cy="320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6BD59402-ECD4-3DDD-1FCF-8E4813D6F840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83010" y="4277996"/>
                  <a:ext cx="604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CF63F3D8-F58B-CDDF-2B55-E788E59D44BD}"/>
                    </a:ext>
                  </a:extLst>
                </p14:cNvPr>
                <p14:cNvContentPartPr/>
                <p14:nvPr/>
              </p14:nvContentPartPr>
              <p14:xfrm>
                <a:off x="997850" y="4279436"/>
                <a:ext cx="30240" cy="27108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CF63F3D8-F58B-CDDF-2B55-E788E59D44BD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79850" y="4261796"/>
                  <a:ext cx="65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2F52B52C-5C6A-3A71-A57D-50D4087A0EE2}"/>
                    </a:ext>
                  </a:extLst>
                </p14:cNvPr>
                <p14:cNvContentPartPr/>
                <p14:nvPr/>
              </p14:nvContentPartPr>
              <p14:xfrm>
                <a:off x="1064810" y="4284836"/>
                <a:ext cx="90360" cy="2854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2F52B52C-5C6A-3A71-A57D-50D4087A0EE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46810" y="4267196"/>
                  <a:ext cx="126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036CCA2-7F7E-3AB1-7826-3E30D796C9F2}"/>
                    </a:ext>
                  </a:extLst>
                </p14:cNvPr>
                <p14:cNvContentPartPr/>
                <p14:nvPr/>
              </p14:nvContentPartPr>
              <p14:xfrm>
                <a:off x="1340930" y="3551156"/>
                <a:ext cx="175320" cy="238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036CCA2-7F7E-3AB1-7826-3E30D796C9F2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1323290" y="3533156"/>
                  <a:ext cx="2109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149DDA6-4327-15F1-5ACA-6161D13A9730}"/>
                    </a:ext>
                  </a:extLst>
                </p14:cNvPr>
                <p14:cNvContentPartPr/>
                <p14:nvPr/>
              </p14:nvContentPartPr>
              <p14:xfrm>
                <a:off x="1491770" y="3554036"/>
                <a:ext cx="158040" cy="23364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149DDA6-4327-15F1-5ACA-6161D13A9730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1473770" y="3536036"/>
                  <a:ext cx="1936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BFA6CC13-E186-6C21-5444-0B60321FCE3D}"/>
                    </a:ext>
                  </a:extLst>
                </p14:cNvPr>
                <p14:cNvContentPartPr/>
                <p14:nvPr/>
              </p14:nvContentPartPr>
              <p14:xfrm>
                <a:off x="1561250" y="3610916"/>
                <a:ext cx="228960" cy="2444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BFA6CC13-E186-6C21-5444-0B60321FCE3D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1543610" y="3593276"/>
                  <a:ext cx="264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865719AC-6247-8031-4973-7A298FEACE8F}"/>
                    </a:ext>
                  </a:extLst>
                </p14:cNvPr>
                <p14:cNvContentPartPr/>
                <p14:nvPr/>
              </p14:nvContentPartPr>
              <p14:xfrm>
                <a:off x="2142290" y="3719996"/>
                <a:ext cx="141840" cy="226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865719AC-6247-8031-4973-7A298FEACE8F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124650" y="3702356"/>
                  <a:ext cx="1774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B0802798-BC91-0804-1BB5-A03B806181F3}"/>
                    </a:ext>
                  </a:extLst>
                </p14:cNvPr>
                <p14:cNvContentPartPr/>
                <p14:nvPr/>
              </p14:nvContentPartPr>
              <p14:xfrm>
                <a:off x="2223650" y="3748076"/>
                <a:ext cx="167760" cy="2066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B0802798-BC91-0804-1BB5-A03B806181F3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206010" y="3730076"/>
                  <a:ext cx="2034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9AB525A7-65FE-A4EB-1778-87ADCDFF6F26}"/>
                    </a:ext>
                  </a:extLst>
                </p14:cNvPr>
                <p14:cNvContentPartPr/>
                <p14:nvPr/>
              </p14:nvContentPartPr>
              <p14:xfrm>
                <a:off x="2339210" y="3765716"/>
                <a:ext cx="125640" cy="1814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9AB525A7-65FE-A4EB-1778-87ADCDFF6F26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321210" y="3748076"/>
                  <a:ext cx="161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A95F4F1D-1AC1-F68D-FE42-69D33FAD549B}"/>
                    </a:ext>
                  </a:extLst>
                </p14:cNvPr>
                <p14:cNvContentPartPr/>
                <p14:nvPr/>
              </p14:nvContentPartPr>
              <p14:xfrm>
                <a:off x="2450450" y="3806756"/>
                <a:ext cx="82800" cy="1036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A95F4F1D-1AC1-F68D-FE42-69D33FAD549B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432450" y="3788756"/>
                  <a:ext cx="1184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12F3937-12CE-E054-1650-FADAAFE2B7DD}"/>
                    </a:ext>
                  </a:extLst>
                </p14:cNvPr>
                <p14:cNvContentPartPr/>
                <p14:nvPr/>
              </p14:nvContentPartPr>
              <p14:xfrm>
                <a:off x="1579970" y="3862196"/>
                <a:ext cx="246240" cy="4168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12F3937-12CE-E054-1650-FADAAFE2B7DD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1561970" y="3844196"/>
                  <a:ext cx="281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53E15EB5-BE4C-7291-A06E-D9E331E88FD3}"/>
                    </a:ext>
                  </a:extLst>
                </p14:cNvPr>
                <p14:cNvContentPartPr/>
                <p14:nvPr/>
              </p14:nvContentPartPr>
              <p14:xfrm>
                <a:off x="1848530" y="4322636"/>
                <a:ext cx="58320" cy="16380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53E15EB5-BE4C-7291-A06E-D9E331E88FD3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1830530" y="4304636"/>
                  <a:ext cx="939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6EECF8E-A1DF-5090-5AC4-6FC861C4AFE0}"/>
                    </a:ext>
                  </a:extLst>
                </p14:cNvPr>
                <p14:cNvContentPartPr/>
                <p14:nvPr/>
              </p14:nvContentPartPr>
              <p14:xfrm>
                <a:off x="1777970" y="4368716"/>
                <a:ext cx="193320" cy="698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6EECF8E-A1DF-5090-5AC4-6FC861C4AFE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1759970" y="4350716"/>
                  <a:ext cx="228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46EE8737-11B5-C71A-0144-00089CD362DB}"/>
                    </a:ext>
                  </a:extLst>
                </p14:cNvPr>
                <p14:cNvContentPartPr/>
                <p14:nvPr/>
              </p14:nvContentPartPr>
              <p14:xfrm>
                <a:off x="2021330" y="3959036"/>
                <a:ext cx="250200" cy="64224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46EE8737-11B5-C71A-0144-00089CD362DB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2003690" y="3941396"/>
                  <a:ext cx="285840" cy="67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6282973E-1B68-62DE-6CC1-A8AAD6F573FB}"/>
                    </a:ext>
                  </a:extLst>
                </p14:cNvPr>
                <p14:cNvContentPartPr/>
                <p14:nvPr/>
              </p14:nvContentPartPr>
              <p14:xfrm>
                <a:off x="1968770" y="4577516"/>
                <a:ext cx="47880" cy="13968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6282973E-1B68-62DE-6CC1-A8AAD6F573FB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1950770" y="4559876"/>
                  <a:ext cx="83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E2914069-38CC-F643-B941-D0084A909901}"/>
                    </a:ext>
                  </a:extLst>
                </p14:cNvPr>
                <p14:cNvContentPartPr/>
                <p14:nvPr/>
              </p14:nvContentPartPr>
              <p14:xfrm>
                <a:off x="1915850" y="4631876"/>
                <a:ext cx="130320" cy="450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E2914069-38CC-F643-B941-D0084A909901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1897850" y="4614236"/>
                  <a:ext cx="165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F210D644-40CB-8474-0A64-F90639039FF6}"/>
                    </a:ext>
                  </a:extLst>
                </p14:cNvPr>
                <p14:cNvContentPartPr/>
                <p14:nvPr/>
              </p14:nvContentPartPr>
              <p14:xfrm>
                <a:off x="1165970" y="4565996"/>
                <a:ext cx="280800" cy="36000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F210D644-40CB-8474-0A64-F90639039FF6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147970" y="4547996"/>
                  <a:ext cx="31644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CAA32CD-1D45-DA54-06D7-AE3A21D06ABE}"/>
                    </a:ext>
                  </a:extLst>
                </p14:cNvPr>
                <p14:cNvContentPartPr/>
                <p14:nvPr/>
              </p14:nvContentPartPr>
              <p14:xfrm>
                <a:off x="1546850" y="4943276"/>
                <a:ext cx="35640" cy="2336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CAA32CD-1D45-DA54-06D7-AE3A21D06AB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1529210" y="4925276"/>
                  <a:ext cx="712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672E183-93D7-91F6-F15A-16E3546F54A5}"/>
                    </a:ext>
                  </a:extLst>
                </p14:cNvPr>
                <p14:cNvContentPartPr/>
                <p14:nvPr/>
              </p14:nvContentPartPr>
              <p14:xfrm>
                <a:off x="1467290" y="5010956"/>
                <a:ext cx="299160" cy="15516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672E183-93D7-91F6-F15A-16E3546F54A5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1449290" y="4992956"/>
                  <a:ext cx="3348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3DB576B-A50A-3CF4-C9CA-CF1D5F5CEB28}"/>
                    </a:ext>
                  </a:extLst>
                </p14:cNvPr>
                <p14:cNvContentPartPr/>
                <p14:nvPr/>
              </p14:nvContentPartPr>
              <p14:xfrm>
                <a:off x="710930" y="4516316"/>
                <a:ext cx="279720" cy="49464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3DB576B-A50A-3CF4-C9CA-CF1D5F5CEB2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692930" y="4498676"/>
                  <a:ext cx="31536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5EF55BC3-E513-95B5-D684-EF6962412612}"/>
                    </a:ext>
                  </a:extLst>
                </p14:cNvPr>
                <p14:cNvContentPartPr/>
                <p14:nvPr/>
              </p14:nvContentPartPr>
              <p14:xfrm>
                <a:off x="615530" y="5031836"/>
                <a:ext cx="305280" cy="1141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5EF55BC3-E513-95B5-D684-EF6962412612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597530" y="5014196"/>
                  <a:ext cx="3409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F78E7988-689D-775F-C026-68DAEB1CA9BE}"/>
                    </a:ext>
                  </a:extLst>
                </p14:cNvPr>
                <p14:cNvContentPartPr/>
                <p14:nvPr/>
              </p14:nvContentPartPr>
              <p14:xfrm>
                <a:off x="680690" y="5009156"/>
                <a:ext cx="176040" cy="23040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F78E7988-689D-775F-C026-68DAEB1CA9BE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62690" y="4991516"/>
                  <a:ext cx="21168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420E9EBB-F779-F1EE-1CBB-6EF7BED2DF8C}"/>
                    </a:ext>
                  </a:extLst>
                </p14:cNvPr>
                <p14:cNvContentPartPr/>
                <p14:nvPr/>
              </p14:nvContentPartPr>
              <p14:xfrm>
                <a:off x="8935490" y="3392396"/>
                <a:ext cx="13320" cy="2016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420E9EBB-F779-F1EE-1CBB-6EF7BED2DF8C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8917490" y="3374396"/>
                  <a:ext cx="48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8CC235D5-CCFB-7ABA-B8A7-CAFDC1169277}"/>
                    </a:ext>
                  </a:extLst>
                </p14:cNvPr>
                <p14:cNvContentPartPr/>
                <p14:nvPr/>
              </p14:nvContentPartPr>
              <p14:xfrm>
                <a:off x="8922530" y="3456836"/>
                <a:ext cx="285480" cy="14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8CC235D5-CCFB-7ABA-B8A7-CAFDC1169277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8904890" y="3438836"/>
                  <a:ext cx="321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079844F-1E58-13F0-55EE-75B88EFB2923}"/>
                    </a:ext>
                  </a:extLst>
                </p14:cNvPr>
                <p14:cNvContentPartPr/>
                <p14:nvPr/>
              </p14:nvContentPartPr>
              <p14:xfrm>
                <a:off x="9499970" y="3512636"/>
                <a:ext cx="293760" cy="1188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079844F-1E58-13F0-55EE-75B88EFB2923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9482330" y="3494996"/>
                  <a:ext cx="3294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C2EF0C0E-F8E7-E9A8-FE36-58EC3AF0C3D4}"/>
                    </a:ext>
                  </a:extLst>
                </p14:cNvPr>
                <p14:cNvContentPartPr/>
                <p14:nvPr/>
              </p14:nvContentPartPr>
              <p14:xfrm>
                <a:off x="7084370" y="3685796"/>
                <a:ext cx="2520" cy="72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C2EF0C0E-F8E7-E9A8-FE36-58EC3AF0C3D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066730" y="3667796"/>
                  <a:ext cx="3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F5BFC22E-6CFE-F318-F82F-5DB5EB052CE0}"/>
                    </a:ext>
                  </a:extLst>
                </p14:cNvPr>
                <p14:cNvContentPartPr/>
                <p14:nvPr/>
              </p14:nvContentPartPr>
              <p14:xfrm>
                <a:off x="10024490" y="3482036"/>
                <a:ext cx="143640" cy="252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F5BFC22E-6CFE-F318-F82F-5DB5EB052CE0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006850" y="3464036"/>
                  <a:ext cx="1792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98869E61-65AE-2C2C-6957-BEAE440E716F}"/>
                    </a:ext>
                  </a:extLst>
                </p14:cNvPr>
                <p14:cNvContentPartPr/>
                <p14:nvPr/>
              </p14:nvContentPartPr>
              <p14:xfrm>
                <a:off x="10498610" y="3518036"/>
                <a:ext cx="209520" cy="1116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98869E61-65AE-2C2C-6957-BEAE440E716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0480970" y="3500036"/>
                  <a:ext cx="2451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85EF899E-00F0-A4A8-F570-80F8E5A6A745}"/>
                    </a:ext>
                  </a:extLst>
                </p14:cNvPr>
                <p14:cNvContentPartPr/>
                <p14:nvPr/>
              </p14:nvContentPartPr>
              <p14:xfrm>
                <a:off x="6529970" y="3160196"/>
                <a:ext cx="101520" cy="2268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85EF899E-00F0-A4A8-F570-80F8E5A6A745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511970" y="3142556"/>
                  <a:ext cx="137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0A4F2249-10F4-217E-06A2-A279D8ADBB9A}"/>
                    </a:ext>
                  </a:extLst>
                </p14:cNvPr>
                <p14:cNvContentPartPr/>
                <p14:nvPr/>
              </p14:nvContentPartPr>
              <p14:xfrm>
                <a:off x="6548690" y="3220316"/>
                <a:ext cx="103320" cy="2016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0A4F2249-10F4-217E-06A2-A279D8ADBB9A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531050" y="3202316"/>
                  <a:ext cx="1389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8143EF6-98C4-C0FE-EB33-2845EC754BC9}"/>
                    </a:ext>
                  </a:extLst>
                </p14:cNvPr>
                <p14:cNvContentPartPr/>
                <p14:nvPr/>
              </p14:nvContentPartPr>
              <p14:xfrm>
                <a:off x="6406850" y="2870396"/>
                <a:ext cx="330840" cy="31860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8143EF6-98C4-C0FE-EB33-2845EC754BC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388850" y="2852756"/>
                  <a:ext cx="366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21B3B7E-5A77-47EF-B5AE-3BCABD83D99D}"/>
                    </a:ext>
                  </a:extLst>
                </p14:cNvPr>
                <p14:cNvContentPartPr/>
                <p14:nvPr/>
              </p14:nvContentPartPr>
              <p14:xfrm>
                <a:off x="6911210" y="2879036"/>
                <a:ext cx="352800" cy="2970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21B3B7E-5A77-47EF-B5AE-3BCABD83D99D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6893570" y="2861396"/>
                  <a:ext cx="3884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6C0F184B-D5CB-D074-3F10-9B8847F95277}"/>
                    </a:ext>
                  </a:extLst>
                </p14:cNvPr>
                <p14:cNvContentPartPr/>
                <p14:nvPr/>
              </p14:nvContentPartPr>
              <p14:xfrm>
                <a:off x="1957610" y="5109236"/>
                <a:ext cx="480240" cy="3938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6C0F184B-D5CB-D074-3F10-9B8847F9527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1939610" y="5091596"/>
                  <a:ext cx="51588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21AD77E-8672-39E1-7216-74EDACE7DEEC}"/>
                    </a:ext>
                  </a:extLst>
                </p14:cNvPr>
                <p14:cNvContentPartPr/>
                <p14:nvPr/>
              </p14:nvContentPartPr>
              <p14:xfrm>
                <a:off x="10882730" y="3394556"/>
                <a:ext cx="69120" cy="244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21AD77E-8672-39E1-7216-74EDACE7DEEC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864730" y="3376556"/>
                  <a:ext cx="104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48D15AB-5A14-8CCD-3CF2-70A091EAD465}"/>
                    </a:ext>
                  </a:extLst>
                </p14:cNvPr>
                <p14:cNvContentPartPr/>
                <p14:nvPr/>
              </p14:nvContentPartPr>
              <p14:xfrm>
                <a:off x="10851050" y="3371516"/>
                <a:ext cx="234720" cy="42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48D15AB-5A14-8CCD-3CF2-70A091EAD465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10833410" y="3353516"/>
                  <a:ext cx="2703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432F6E9A-13E6-9218-C561-1BAE709CF617}"/>
                    </a:ext>
                  </a:extLst>
                </p14:cNvPr>
                <p14:cNvContentPartPr/>
                <p14:nvPr/>
              </p14:nvContentPartPr>
              <p14:xfrm>
                <a:off x="10908650" y="3487076"/>
                <a:ext cx="179280" cy="291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432F6E9A-13E6-9218-C561-1BAE709CF61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10891010" y="3469076"/>
                  <a:ext cx="2149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E42B84B4-E0D3-D7E8-CC87-7C476B7EB330}"/>
                    </a:ext>
                  </a:extLst>
                </p14:cNvPr>
                <p14:cNvContentPartPr/>
                <p14:nvPr/>
              </p14:nvContentPartPr>
              <p14:xfrm>
                <a:off x="8356970" y="3837716"/>
                <a:ext cx="214200" cy="1915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E42B84B4-E0D3-D7E8-CC87-7C476B7EB330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8338970" y="3820076"/>
                  <a:ext cx="24984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2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C39ABA24-875C-90A9-8223-36E5C24A5635}"/>
                    </a:ext>
                  </a:extLst>
                </p14:cNvPr>
                <p14:cNvContentPartPr/>
                <p14:nvPr/>
              </p14:nvContentPartPr>
              <p14:xfrm>
                <a:off x="8544530" y="3883076"/>
                <a:ext cx="169560" cy="31968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C39ABA24-875C-90A9-8223-36E5C24A5635}"/>
                    </a:ext>
                  </a:extLst>
                </p:cNvPr>
                <p:cNvPicPr/>
                <p:nvPr/>
              </p:nvPicPr>
              <p:blipFill>
                <a:blip r:embed="rId553"/>
                <a:stretch>
                  <a:fillRect/>
                </a:stretch>
              </p:blipFill>
              <p:spPr>
                <a:xfrm>
                  <a:off x="8526890" y="3865076"/>
                  <a:ext cx="2052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E7632A00-8CC1-4F5E-3112-31662E40CAC9}"/>
                    </a:ext>
                  </a:extLst>
                </p14:cNvPr>
                <p14:cNvContentPartPr/>
                <p14:nvPr/>
              </p14:nvContentPartPr>
              <p14:xfrm>
                <a:off x="8606450" y="3892076"/>
                <a:ext cx="178560" cy="15624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E7632A00-8CC1-4F5E-3112-31662E40CAC9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8588810" y="3874076"/>
                  <a:ext cx="2142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6006B852-B7A0-4A75-D5A8-37D660D69AA8}"/>
                    </a:ext>
                  </a:extLst>
                </p14:cNvPr>
                <p14:cNvContentPartPr/>
                <p14:nvPr/>
              </p14:nvContentPartPr>
              <p14:xfrm>
                <a:off x="8799050" y="3880916"/>
                <a:ext cx="407160" cy="1818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6006B852-B7A0-4A75-D5A8-37D660D69AA8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8781050" y="3862916"/>
                  <a:ext cx="4428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C3C65439-7B90-E148-9366-52F8CC470BC0}"/>
                    </a:ext>
                  </a:extLst>
                </p14:cNvPr>
                <p14:cNvContentPartPr/>
                <p14:nvPr/>
              </p14:nvContentPartPr>
              <p14:xfrm>
                <a:off x="9238250" y="3894236"/>
                <a:ext cx="126360" cy="14868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C3C65439-7B90-E148-9366-52F8CC470BC0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9220610" y="3876596"/>
                  <a:ext cx="162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D9A70BE1-EB6E-6C06-92AB-C0DFCC46335E}"/>
                    </a:ext>
                  </a:extLst>
                </p14:cNvPr>
                <p14:cNvContentPartPr/>
                <p14:nvPr/>
              </p14:nvContentPartPr>
              <p14:xfrm>
                <a:off x="9373970" y="3921956"/>
                <a:ext cx="204120" cy="1216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D9A70BE1-EB6E-6C06-92AB-C0DFCC46335E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9355970" y="3903956"/>
                  <a:ext cx="239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E19017F2-BB3F-855F-1C94-031031605F70}"/>
                    </a:ext>
                  </a:extLst>
                </p14:cNvPr>
                <p14:cNvContentPartPr/>
                <p14:nvPr/>
              </p14:nvContentPartPr>
              <p14:xfrm>
                <a:off x="9839090" y="3878756"/>
                <a:ext cx="268200" cy="28332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E19017F2-BB3F-855F-1C94-031031605F70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9821090" y="3860756"/>
                  <a:ext cx="3038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76449546-CD06-80D5-1865-52C3536664C9}"/>
                    </a:ext>
                  </a:extLst>
                </p14:cNvPr>
                <p14:cNvContentPartPr/>
                <p14:nvPr/>
              </p14:nvContentPartPr>
              <p14:xfrm>
                <a:off x="10084610" y="3959756"/>
                <a:ext cx="190800" cy="13284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76449546-CD06-80D5-1865-52C3536664C9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10066610" y="3941756"/>
                  <a:ext cx="2264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634C3407-61CE-C664-5155-8BFD4A55DE14}"/>
                    </a:ext>
                  </a:extLst>
                </p14:cNvPr>
                <p14:cNvContentPartPr/>
                <p14:nvPr/>
              </p14:nvContentPartPr>
              <p14:xfrm>
                <a:off x="10297730" y="3940676"/>
                <a:ext cx="152640" cy="13104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634C3407-61CE-C664-5155-8BFD4A55DE14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10279730" y="3923036"/>
                  <a:ext cx="188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FE2093DD-BF64-C695-9E57-F1356BF31074}"/>
                    </a:ext>
                  </a:extLst>
                </p14:cNvPr>
                <p14:cNvContentPartPr/>
                <p14:nvPr/>
              </p14:nvContentPartPr>
              <p14:xfrm>
                <a:off x="10515890" y="3962996"/>
                <a:ext cx="191160" cy="1587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FE2093DD-BF64-C695-9E57-F1356BF31074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10498250" y="3944996"/>
                  <a:ext cx="22680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41FD6633-6A1C-D9C1-7799-3B33479EC030}"/>
                    </a:ext>
                  </a:extLst>
                </p14:cNvPr>
                <p14:cNvContentPartPr/>
                <p14:nvPr/>
              </p14:nvContentPartPr>
              <p14:xfrm>
                <a:off x="10793090" y="4043996"/>
                <a:ext cx="230400" cy="30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41FD6633-6A1C-D9C1-7799-3B33479EC030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775450" y="4025996"/>
                  <a:ext cx="2660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8356549-736A-F322-0D0D-CCF5A4B9282F}"/>
                    </a:ext>
                  </a:extLst>
                </p14:cNvPr>
                <p14:cNvContentPartPr/>
                <p14:nvPr/>
              </p14:nvContentPartPr>
              <p14:xfrm>
                <a:off x="10980650" y="3975236"/>
                <a:ext cx="114480" cy="2271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8356549-736A-F322-0D0D-CCF5A4B9282F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0963010" y="3957596"/>
                  <a:ext cx="1501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43A2694F-13C6-04E5-3FF8-065E29660FB9}"/>
                    </a:ext>
                  </a:extLst>
                </p14:cNvPr>
                <p14:cNvContentPartPr/>
                <p14:nvPr/>
              </p14:nvContentPartPr>
              <p14:xfrm>
                <a:off x="476210" y="3754196"/>
                <a:ext cx="162000" cy="450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43A2694F-13C6-04E5-3FF8-065E29660FB9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58210" y="3736556"/>
                  <a:ext cx="197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4F963ED6-E3AA-BA92-3E78-06DB63C8DD76}"/>
                    </a:ext>
                  </a:extLst>
                </p14:cNvPr>
                <p14:cNvContentPartPr/>
                <p14:nvPr/>
              </p14:nvContentPartPr>
              <p14:xfrm>
                <a:off x="502850" y="3824756"/>
                <a:ext cx="163080" cy="262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4F963ED6-E3AA-BA92-3E78-06DB63C8DD76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484850" y="3807116"/>
                  <a:ext cx="1987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B5D59048-EFB9-0D8F-E803-B0945FFF10D8}"/>
                    </a:ext>
                  </a:extLst>
                </p14:cNvPr>
                <p14:cNvContentPartPr/>
                <p14:nvPr/>
              </p14:nvContentPartPr>
              <p14:xfrm>
                <a:off x="485210" y="4527116"/>
                <a:ext cx="132120" cy="442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B5D59048-EFB9-0D8F-E803-B0945FFF10D8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467570" y="4509476"/>
                  <a:ext cx="1677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A1DB9DB-EDC5-8797-9032-10AB96102FF8}"/>
                    </a:ext>
                  </a:extLst>
                </p14:cNvPr>
                <p14:cNvContentPartPr/>
                <p14:nvPr/>
              </p14:nvContentPartPr>
              <p14:xfrm>
                <a:off x="487010" y="4597676"/>
                <a:ext cx="121680" cy="3600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A1DB9DB-EDC5-8797-9032-10AB96102FF8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469010" y="4579676"/>
                  <a:ext cx="157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D6D203CE-7F2D-647C-7AA2-82FFBE005071}"/>
                    </a:ext>
                  </a:extLst>
                </p14:cNvPr>
                <p14:cNvContentPartPr/>
                <p14:nvPr/>
              </p14:nvContentPartPr>
              <p14:xfrm>
                <a:off x="372530" y="5366636"/>
                <a:ext cx="139680" cy="831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D6D203CE-7F2D-647C-7AA2-82FFBE005071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354890" y="5348996"/>
                  <a:ext cx="175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32EACCFD-4E34-BB80-E29A-0707E9EB3BE0}"/>
                    </a:ext>
                  </a:extLst>
                </p14:cNvPr>
                <p14:cNvContentPartPr/>
                <p14:nvPr/>
              </p14:nvContentPartPr>
              <p14:xfrm>
                <a:off x="387290" y="5419916"/>
                <a:ext cx="164880" cy="6732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32EACCFD-4E34-BB80-E29A-0707E9EB3BE0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369290" y="5402276"/>
                  <a:ext cx="2005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A107872-8BD9-90F1-6592-F4D2EA006B03}"/>
                    </a:ext>
                  </a:extLst>
                </p14:cNvPr>
                <p14:cNvContentPartPr/>
                <p14:nvPr/>
              </p14:nvContentPartPr>
              <p14:xfrm>
                <a:off x="6440330" y="5163596"/>
                <a:ext cx="167760" cy="104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A107872-8BD9-90F1-6592-F4D2EA006B03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422690" y="5145596"/>
                  <a:ext cx="203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8C869475-561A-AF48-549A-67193EAF980A}"/>
                    </a:ext>
                  </a:extLst>
                </p14:cNvPr>
                <p14:cNvContentPartPr/>
                <p14:nvPr/>
              </p14:nvContentPartPr>
              <p14:xfrm>
                <a:off x="6386330" y="5197796"/>
                <a:ext cx="227520" cy="126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8C869475-561A-AF48-549A-67193EAF980A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368330" y="5180156"/>
                  <a:ext cx="2631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C0BE530-C38F-B81A-8A69-BEE90A9A27A7}"/>
                    </a:ext>
                  </a:extLst>
                </p14:cNvPr>
                <p14:cNvContentPartPr/>
                <p14:nvPr/>
              </p14:nvContentPartPr>
              <p14:xfrm>
                <a:off x="3874610" y="3948956"/>
                <a:ext cx="176040" cy="21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C0BE530-C38F-B81A-8A69-BEE90A9A27A7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3856970" y="3930956"/>
                  <a:ext cx="211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B5AEBED-AE00-67C1-B389-A06BB441DCC1}"/>
                    </a:ext>
                  </a:extLst>
                </p14:cNvPr>
                <p14:cNvContentPartPr/>
                <p14:nvPr/>
              </p14:nvContentPartPr>
              <p14:xfrm>
                <a:off x="4167290" y="4054436"/>
                <a:ext cx="3600" cy="57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B5AEBED-AE00-67C1-B389-A06BB441DCC1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4149650" y="4036436"/>
                  <a:ext cx="3924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5043157A-3EA0-FC21-8D53-48C1F69DD364}"/>
                    </a:ext>
                  </a:extLst>
                </p14:cNvPr>
                <p14:cNvContentPartPr/>
                <p14:nvPr/>
              </p14:nvContentPartPr>
              <p14:xfrm>
                <a:off x="4290410" y="3934196"/>
                <a:ext cx="143640" cy="2228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5043157A-3EA0-FC21-8D53-48C1F69DD364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272410" y="3916196"/>
                  <a:ext cx="1792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6566843D-B156-1BC8-D281-B1A7015408BE}"/>
                    </a:ext>
                  </a:extLst>
                </p14:cNvPr>
                <p14:cNvContentPartPr/>
                <p14:nvPr/>
              </p14:nvContentPartPr>
              <p14:xfrm>
                <a:off x="4692890" y="3929876"/>
                <a:ext cx="304560" cy="3441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6566843D-B156-1BC8-D281-B1A7015408BE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4674890" y="3912236"/>
                  <a:ext cx="340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0F1F0204-43D6-9F89-041E-713579FCBFEF}"/>
                    </a:ext>
                  </a:extLst>
                </p14:cNvPr>
                <p14:cNvContentPartPr/>
                <p14:nvPr/>
              </p14:nvContentPartPr>
              <p14:xfrm>
                <a:off x="5166650" y="3998996"/>
                <a:ext cx="46440" cy="1915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0F1F0204-43D6-9F89-041E-713579FCBFE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5149010" y="3980996"/>
                  <a:ext cx="820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7CD0AB0B-5C72-7D60-A953-8FAB8D0AB776}"/>
                    </a:ext>
                  </a:extLst>
                </p14:cNvPr>
                <p14:cNvContentPartPr/>
                <p14:nvPr/>
              </p14:nvContentPartPr>
              <p14:xfrm>
                <a:off x="5165930" y="3987116"/>
                <a:ext cx="191880" cy="2498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7CD0AB0B-5C72-7D60-A953-8FAB8D0AB776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5148290" y="3969476"/>
                  <a:ext cx="227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6D03BCE1-7E0B-3C78-4B9A-0652373DC36C}"/>
                    </a:ext>
                  </a:extLst>
                </p14:cNvPr>
                <p14:cNvContentPartPr/>
                <p14:nvPr/>
              </p14:nvContentPartPr>
              <p14:xfrm>
                <a:off x="5605850" y="4006916"/>
                <a:ext cx="134280" cy="2520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6D03BCE1-7E0B-3C78-4B9A-0652373DC36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5588210" y="3988916"/>
                  <a:ext cx="169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633356E9-B6B5-8DC1-4320-5D4ADC4B9EA5}"/>
                    </a:ext>
                  </a:extLst>
                </p14:cNvPr>
                <p14:cNvContentPartPr/>
                <p14:nvPr/>
              </p14:nvContentPartPr>
              <p14:xfrm>
                <a:off x="5587130" y="4124276"/>
                <a:ext cx="167760" cy="39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633356E9-B6B5-8DC1-4320-5D4ADC4B9EA5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5569130" y="4106276"/>
                  <a:ext cx="203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61EFB01-BAF2-22D1-33F5-E520864B2178}"/>
                    </a:ext>
                  </a:extLst>
                </p14:cNvPr>
                <p14:cNvContentPartPr/>
                <p14:nvPr/>
              </p14:nvContentPartPr>
              <p14:xfrm>
                <a:off x="5932370" y="3988196"/>
                <a:ext cx="225000" cy="1897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61EFB01-BAF2-22D1-33F5-E520864B2178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5914370" y="3970556"/>
                  <a:ext cx="2606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84733C5-A3E1-3582-B3C8-9A96FF21ABAE}"/>
                    </a:ext>
                  </a:extLst>
                </p14:cNvPr>
                <p14:cNvContentPartPr/>
                <p14:nvPr/>
              </p14:nvContentPartPr>
              <p14:xfrm>
                <a:off x="6196970" y="4033916"/>
                <a:ext cx="104400" cy="1314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84733C5-A3E1-3582-B3C8-9A96FF21ABAE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6178970" y="4015916"/>
                  <a:ext cx="140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B565C9A9-AC71-9420-B2DE-C7D08829C887}"/>
                    </a:ext>
                  </a:extLst>
                </p14:cNvPr>
                <p14:cNvContentPartPr/>
                <p14:nvPr/>
              </p14:nvContentPartPr>
              <p14:xfrm>
                <a:off x="6168890" y="4064516"/>
                <a:ext cx="147960" cy="11232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B565C9A9-AC71-9420-B2DE-C7D08829C887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6151250" y="4046876"/>
                  <a:ext cx="183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6B1D0FE-B15E-4420-20E1-C4BB1E21C661}"/>
                    </a:ext>
                  </a:extLst>
                </p14:cNvPr>
                <p14:cNvContentPartPr/>
                <p14:nvPr/>
              </p14:nvContentPartPr>
              <p14:xfrm>
                <a:off x="6398930" y="3960836"/>
                <a:ext cx="197640" cy="2451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6B1D0FE-B15E-4420-20E1-C4BB1E21C66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6380930" y="3943196"/>
                  <a:ext cx="233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CA4F3C4-3C29-ED5B-E5E9-CCC8AC0E915C}"/>
                    </a:ext>
                  </a:extLst>
                </p14:cNvPr>
                <p14:cNvContentPartPr/>
                <p14:nvPr/>
              </p14:nvContentPartPr>
              <p14:xfrm>
                <a:off x="6847130" y="4014116"/>
                <a:ext cx="118080" cy="19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CA4F3C4-3C29-ED5B-E5E9-CCC8AC0E915C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6829130" y="3996116"/>
                  <a:ext cx="153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BFE38811-C53B-2D7D-DEBB-87ADB18A54FF}"/>
                    </a:ext>
                  </a:extLst>
                </p14:cNvPr>
                <p14:cNvContentPartPr/>
                <p14:nvPr/>
              </p14:nvContentPartPr>
              <p14:xfrm>
                <a:off x="6811850" y="4107356"/>
                <a:ext cx="149400" cy="24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BFE38811-C53B-2D7D-DEBB-87ADB18A54FF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6793850" y="4089716"/>
                  <a:ext cx="1850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8154BFEF-1265-208A-05C3-54088E123551}"/>
                    </a:ext>
                  </a:extLst>
                </p14:cNvPr>
                <p14:cNvContentPartPr/>
                <p14:nvPr/>
              </p14:nvContentPartPr>
              <p14:xfrm>
                <a:off x="7147370" y="3981356"/>
                <a:ext cx="172080" cy="1303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8154BFEF-1265-208A-05C3-54088E123551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7129730" y="3963716"/>
                  <a:ext cx="207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F5567B03-7D96-8E90-C747-53C0113203DA}"/>
                    </a:ext>
                  </a:extLst>
                </p14:cNvPr>
                <p14:cNvContentPartPr/>
                <p14:nvPr/>
              </p14:nvContentPartPr>
              <p14:xfrm>
                <a:off x="7196690" y="4027076"/>
                <a:ext cx="78840" cy="26532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F5567B03-7D96-8E90-C747-53C0113203D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7179050" y="4009076"/>
                  <a:ext cx="1144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B311170-321E-E9EF-6634-BD02805B27D4}"/>
                    </a:ext>
                  </a:extLst>
                </p14:cNvPr>
                <p14:cNvContentPartPr/>
                <p14:nvPr/>
              </p14:nvContentPartPr>
              <p14:xfrm>
                <a:off x="3773450" y="4374476"/>
                <a:ext cx="59040" cy="2091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B311170-321E-E9EF-6634-BD02805B27D4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3755450" y="4356836"/>
                  <a:ext cx="946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66318FC-3281-8D2F-DA8D-73840971A15D}"/>
                    </a:ext>
                  </a:extLst>
                </p14:cNvPr>
                <p14:cNvContentPartPr/>
                <p14:nvPr/>
              </p14:nvContentPartPr>
              <p14:xfrm>
                <a:off x="3774170" y="4317596"/>
                <a:ext cx="174240" cy="3056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66318FC-3281-8D2F-DA8D-73840971A15D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3756170" y="4299956"/>
                  <a:ext cx="2098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E6A0B2AC-8627-5014-2CDB-4B916FFE0AA1}"/>
                    </a:ext>
                  </a:extLst>
                </p14:cNvPr>
                <p14:cNvContentPartPr/>
                <p14:nvPr/>
              </p14:nvContentPartPr>
              <p14:xfrm>
                <a:off x="4061810" y="4523516"/>
                <a:ext cx="25920" cy="4212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E6A0B2AC-8627-5014-2CDB-4B916FFE0AA1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4043810" y="4505516"/>
                  <a:ext cx="615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CA7E233A-0FC8-1D24-67BC-3C45A80F2FC5}"/>
                    </a:ext>
                  </a:extLst>
                </p14:cNvPr>
                <p14:cNvContentPartPr/>
                <p14:nvPr/>
              </p14:nvContentPartPr>
              <p14:xfrm>
                <a:off x="4160810" y="4379876"/>
                <a:ext cx="147960" cy="21132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CA7E233A-0FC8-1D24-67BC-3C45A80F2FC5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4143170" y="4362236"/>
                  <a:ext cx="18360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C3DB0D9E-548C-5BD7-E73F-13C2D7118F0A}"/>
                    </a:ext>
                  </a:extLst>
                </p14:cNvPr>
                <p14:cNvContentPartPr/>
                <p14:nvPr/>
              </p14:nvContentPartPr>
              <p14:xfrm>
                <a:off x="4549250" y="4553756"/>
                <a:ext cx="30600" cy="6624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C3DB0D9E-548C-5BD7-E73F-13C2D7118F0A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4531250" y="4536116"/>
                  <a:ext cx="662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E9644F0-FF09-FE4D-9693-210D22F93858}"/>
                    </a:ext>
                  </a:extLst>
                </p14:cNvPr>
                <p14:cNvContentPartPr/>
                <p14:nvPr/>
              </p14:nvContentPartPr>
              <p14:xfrm>
                <a:off x="4616570" y="4533596"/>
                <a:ext cx="34560" cy="972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E9644F0-FF09-FE4D-9693-210D22F93858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4598570" y="4515956"/>
                  <a:ext cx="70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8504F3A6-86D5-661C-FD1E-B0BC56EA0792}"/>
                    </a:ext>
                  </a:extLst>
                </p14:cNvPr>
                <p14:cNvContentPartPr/>
                <p14:nvPr/>
              </p14:nvContentPartPr>
              <p14:xfrm>
                <a:off x="4910330" y="4501916"/>
                <a:ext cx="63360" cy="9648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8504F3A6-86D5-661C-FD1E-B0BC56EA0792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4892330" y="4484276"/>
                  <a:ext cx="99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D011A21-5354-73DC-07C3-F1408E11E9A4}"/>
                    </a:ext>
                  </a:extLst>
                </p14:cNvPr>
                <p14:cNvContentPartPr/>
                <p14:nvPr/>
              </p14:nvContentPartPr>
              <p14:xfrm>
                <a:off x="5004650" y="4506236"/>
                <a:ext cx="235800" cy="111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D011A21-5354-73DC-07C3-F1408E11E9A4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4986650" y="4488596"/>
                  <a:ext cx="271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59D0DCFE-34FE-CD47-DA06-CB38911EE913}"/>
                    </a:ext>
                  </a:extLst>
                </p14:cNvPr>
                <p14:cNvContentPartPr/>
                <p14:nvPr/>
              </p14:nvContentPartPr>
              <p14:xfrm>
                <a:off x="5111930" y="4657436"/>
                <a:ext cx="106920" cy="68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59D0DCFE-34FE-CD47-DA06-CB38911EE913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5094290" y="4639436"/>
                  <a:ext cx="14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6633A80F-D2DC-B326-C751-BEEB6E4FFAC4}"/>
                    </a:ext>
                  </a:extLst>
                </p14:cNvPr>
                <p14:cNvContentPartPr/>
                <p14:nvPr/>
              </p14:nvContentPartPr>
              <p14:xfrm>
                <a:off x="5089970" y="4816196"/>
                <a:ext cx="125280" cy="16092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6633A80F-D2DC-B326-C751-BEEB6E4FFAC4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5072330" y="4798196"/>
                  <a:ext cx="1609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82C2F171-611B-D945-F40F-FA867ABBB4D1}"/>
                    </a:ext>
                  </a:extLst>
                </p14:cNvPr>
                <p14:cNvContentPartPr/>
                <p14:nvPr/>
              </p14:nvContentPartPr>
              <p14:xfrm>
                <a:off x="5250170" y="4824476"/>
                <a:ext cx="146160" cy="16380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82C2F171-611B-D945-F40F-FA867ABBB4D1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5232530" y="4806476"/>
                  <a:ext cx="1818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387E8CC-AB9E-8CDA-DFDB-AABB864D0421}"/>
                    </a:ext>
                  </a:extLst>
                </p14:cNvPr>
                <p14:cNvContentPartPr/>
                <p14:nvPr/>
              </p14:nvContentPartPr>
              <p14:xfrm>
                <a:off x="5229650" y="4902236"/>
                <a:ext cx="118080" cy="4104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387E8CC-AB9E-8CDA-DFDB-AABB864D0421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5211650" y="4884236"/>
                  <a:ext cx="15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CF7ED2E3-C072-71A7-0EB6-387968637F60}"/>
                    </a:ext>
                  </a:extLst>
                </p14:cNvPr>
                <p14:cNvContentPartPr/>
                <p14:nvPr/>
              </p14:nvContentPartPr>
              <p14:xfrm>
                <a:off x="5446730" y="4794956"/>
                <a:ext cx="324720" cy="140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CF7ED2E3-C072-71A7-0EB6-387968637F60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429090" y="4777316"/>
                  <a:ext cx="36036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A2948993-4998-31F3-EE4D-DAF7A2E254D5}"/>
                    </a:ext>
                  </a:extLst>
                </p14:cNvPr>
                <p14:cNvContentPartPr/>
                <p14:nvPr/>
              </p14:nvContentPartPr>
              <p14:xfrm>
                <a:off x="5675330" y="4804316"/>
                <a:ext cx="20160" cy="195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A2948993-4998-31F3-EE4D-DAF7A2E254D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657690" y="4786316"/>
                  <a:ext cx="55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9F56E036-F24F-70D4-4FC4-63D87E2C51FE}"/>
                    </a:ext>
                  </a:extLst>
                </p14:cNvPr>
                <p14:cNvContentPartPr/>
                <p14:nvPr/>
              </p14:nvContentPartPr>
              <p14:xfrm>
                <a:off x="5928050" y="4758596"/>
                <a:ext cx="17280" cy="2289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9F56E036-F24F-70D4-4FC4-63D87E2C51FE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910050" y="4740596"/>
                  <a:ext cx="529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493E71A3-9F6B-B66A-389C-916A2ED1DDC7}"/>
                    </a:ext>
                  </a:extLst>
                </p14:cNvPr>
                <p14:cNvContentPartPr/>
                <p14:nvPr/>
              </p14:nvContentPartPr>
              <p14:xfrm>
                <a:off x="4972610" y="4748516"/>
                <a:ext cx="322560" cy="407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493E71A3-9F6B-B66A-389C-916A2ED1DDC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954970" y="4730876"/>
                  <a:ext cx="35820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D42EC728-F388-2BDF-E5C6-EFCCFE5B2E70}"/>
                    </a:ext>
                  </a:extLst>
                </p14:cNvPr>
                <p14:cNvContentPartPr/>
                <p14:nvPr/>
              </p14:nvContentPartPr>
              <p14:xfrm>
                <a:off x="5368610" y="4742756"/>
                <a:ext cx="39240" cy="1692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D42EC728-F388-2BDF-E5C6-EFCCFE5B2E70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5350610" y="4724756"/>
                  <a:ext cx="748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F24AB48D-F1B6-4CD3-4813-F6A22D3C1514}"/>
                    </a:ext>
                  </a:extLst>
                </p14:cNvPr>
                <p14:cNvContentPartPr/>
                <p14:nvPr/>
              </p14:nvContentPartPr>
              <p14:xfrm>
                <a:off x="5476250" y="5050196"/>
                <a:ext cx="65880" cy="126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F24AB48D-F1B6-4CD3-4813-F6A22D3C1514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5458610" y="5032196"/>
                  <a:ext cx="1015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E9DF04E-3B84-3206-1735-D81ACFD29FCF}"/>
                    </a:ext>
                  </a:extLst>
                </p14:cNvPr>
                <p14:cNvContentPartPr/>
                <p14:nvPr/>
              </p14:nvContentPartPr>
              <p14:xfrm>
                <a:off x="5474810" y="5122196"/>
                <a:ext cx="76680" cy="5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E9DF04E-3B84-3206-1735-D81ACFD29FCF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5456810" y="5104196"/>
                  <a:ext cx="112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BCF8667-AE31-F3DF-20DD-F16E9EAE532B}"/>
                    </a:ext>
                  </a:extLst>
                </p14:cNvPr>
                <p14:cNvContentPartPr/>
                <p14:nvPr/>
              </p14:nvContentPartPr>
              <p14:xfrm>
                <a:off x="5975210" y="5100956"/>
                <a:ext cx="55080" cy="3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BCF8667-AE31-F3DF-20DD-F16E9EAE532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5957210" y="5082956"/>
                  <a:ext cx="907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E6E0A847-444B-AA6B-1A63-CEF99FFDA627}"/>
                    </a:ext>
                  </a:extLst>
                </p14:cNvPr>
                <p14:cNvContentPartPr/>
                <p14:nvPr/>
              </p14:nvContentPartPr>
              <p14:xfrm>
                <a:off x="5947490" y="5152796"/>
                <a:ext cx="87480" cy="720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E6E0A847-444B-AA6B-1A63-CEF99FFDA627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5929850" y="5134796"/>
                  <a:ext cx="123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076DD89B-A349-C029-FD68-9A72BAE4FE86}"/>
                    </a:ext>
                  </a:extLst>
                </p14:cNvPr>
                <p14:cNvContentPartPr/>
                <p14:nvPr/>
              </p14:nvContentPartPr>
              <p14:xfrm>
                <a:off x="3038330" y="4239476"/>
                <a:ext cx="148680" cy="4176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076DD89B-A349-C029-FD68-9A72BAE4FE86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3020690" y="4221836"/>
                  <a:ext cx="184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79B61D38-83C5-1FAE-E2DD-4073E75A002F}"/>
                    </a:ext>
                  </a:extLst>
                </p14:cNvPr>
                <p14:cNvContentPartPr/>
                <p14:nvPr/>
              </p14:nvContentPartPr>
              <p14:xfrm>
                <a:off x="3005570" y="4337396"/>
                <a:ext cx="221040" cy="2520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79B61D38-83C5-1FAE-E2DD-4073E75A002F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2987570" y="4319756"/>
                  <a:ext cx="2566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76C08FF-4EB1-ECA2-152C-6C858047C24C}"/>
                    </a:ext>
                  </a:extLst>
                </p14:cNvPr>
                <p14:cNvContentPartPr/>
                <p14:nvPr/>
              </p14:nvContentPartPr>
              <p14:xfrm>
                <a:off x="3352970" y="4209236"/>
                <a:ext cx="230400" cy="32868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76C08FF-4EB1-ECA2-152C-6C858047C24C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3335330" y="4191236"/>
                  <a:ext cx="26604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7E5FF200-2C6F-6BFD-4443-41FB7ABD1A86}"/>
                    </a:ext>
                  </a:extLst>
                </p14:cNvPr>
                <p14:cNvContentPartPr/>
                <p14:nvPr/>
              </p14:nvContentPartPr>
              <p14:xfrm>
                <a:off x="3845810" y="5214716"/>
                <a:ext cx="111960" cy="205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7E5FF200-2C6F-6BFD-4443-41FB7ABD1A86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3828170" y="5197076"/>
                  <a:ext cx="147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664744F-3CA8-4E75-0ABD-D0B6346465CB}"/>
                    </a:ext>
                  </a:extLst>
                </p14:cNvPr>
                <p14:cNvContentPartPr/>
                <p14:nvPr/>
              </p14:nvContentPartPr>
              <p14:xfrm>
                <a:off x="4088450" y="5200676"/>
                <a:ext cx="138600" cy="18684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664744F-3CA8-4E75-0ABD-D0B6346465CB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4070450" y="5182676"/>
                  <a:ext cx="17424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665ABEAD-DC26-B3CE-9380-C712DB6F236D}"/>
                    </a:ext>
                  </a:extLst>
                </p14:cNvPr>
                <p14:cNvContentPartPr/>
                <p14:nvPr/>
              </p14:nvContentPartPr>
              <p14:xfrm>
                <a:off x="4282850" y="5082236"/>
                <a:ext cx="139320" cy="1735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665ABEAD-DC26-B3CE-9380-C712DB6F236D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4265210" y="5064596"/>
                  <a:ext cx="174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3FB1F58E-06E4-41DD-5E79-C57B9FDAC674}"/>
                    </a:ext>
                  </a:extLst>
                </p14:cNvPr>
                <p14:cNvContentPartPr/>
                <p14:nvPr/>
              </p14:nvContentPartPr>
              <p14:xfrm>
                <a:off x="4387610" y="5327036"/>
                <a:ext cx="154800" cy="2088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3FB1F58E-06E4-41DD-5E79-C57B9FDAC674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369610" y="5309036"/>
                  <a:ext cx="1904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FB86349A-3BC5-D7AF-DBC4-25A7A00507D4}"/>
                    </a:ext>
                  </a:extLst>
                </p14:cNvPr>
                <p14:cNvContentPartPr/>
                <p14:nvPr/>
              </p14:nvContentPartPr>
              <p14:xfrm>
                <a:off x="4410290" y="5399036"/>
                <a:ext cx="70920" cy="1476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FB86349A-3BC5-D7AF-DBC4-25A7A00507D4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392650" y="5381036"/>
                  <a:ext cx="106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6C3D667A-CA37-A303-6D3E-776551A56F0C}"/>
                    </a:ext>
                  </a:extLst>
                </p14:cNvPr>
                <p14:cNvContentPartPr/>
                <p14:nvPr/>
              </p14:nvContentPartPr>
              <p14:xfrm>
                <a:off x="4660850" y="5304716"/>
                <a:ext cx="200520" cy="2041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6C3D667A-CA37-A303-6D3E-776551A56F0C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4642850" y="5287076"/>
                  <a:ext cx="2361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218D3F15-6CA4-497C-DA7D-06B68A9A9037}"/>
                    </a:ext>
                  </a:extLst>
                </p14:cNvPr>
                <p14:cNvContentPartPr/>
                <p14:nvPr/>
              </p14:nvContentPartPr>
              <p14:xfrm>
                <a:off x="2891450" y="3610916"/>
                <a:ext cx="456840" cy="40752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218D3F15-6CA4-497C-DA7D-06B68A9A9037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2873450" y="3592916"/>
                  <a:ext cx="49248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7EB3ED18-AFBC-4831-F269-3E9BF1699D5F}"/>
                    </a:ext>
                  </a:extLst>
                </p14:cNvPr>
                <p14:cNvContentPartPr/>
                <p14:nvPr/>
              </p14:nvContentPartPr>
              <p14:xfrm>
                <a:off x="3324170" y="3471956"/>
                <a:ext cx="132480" cy="25092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7EB3ED18-AFBC-4831-F269-3E9BF1699D5F}"/>
                    </a:ext>
                  </a:extLst>
                </p:cNvPr>
                <p:cNvPicPr/>
                <p:nvPr/>
              </p:nvPicPr>
              <p:blipFill>
                <a:blip r:embed="rId685"/>
                <a:stretch>
                  <a:fillRect/>
                </a:stretch>
              </p:blipFill>
              <p:spPr>
                <a:xfrm>
                  <a:off x="3306530" y="3453956"/>
                  <a:ext cx="16812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C1AAE40-CE8E-4347-779B-6CEB9BAA6430}"/>
                    </a:ext>
                  </a:extLst>
                </p14:cNvPr>
                <p14:cNvContentPartPr/>
                <p14:nvPr/>
              </p14:nvContentPartPr>
              <p14:xfrm>
                <a:off x="6515210" y="3707036"/>
                <a:ext cx="360" cy="36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C1AAE40-CE8E-4347-779B-6CEB9BAA6430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6497570" y="36893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CBD56FFC-B2B5-4CC8-70DC-6459F1E8FFFF}"/>
                    </a:ext>
                  </a:extLst>
                </p14:cNvPr>
                <p14:cNvContentPartPr/>
                <p14:nvPr/>
              </p14:nvContentPartPr>
              <p14:xfrm>
                <a:off x="6491810" y="3707036"/>
                <a:ext cx="147600" cy="3420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CBD56FFC-B2B5-4CC8-70DC-6459F1E8FFFF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6474170" y="3689396"/>
                  <a:ext cx="183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FF572CBD-6BF2-A317-7F2B-22AAFCC636F2}"/>
                    </a:ext>
                  </a:extLst>
                </p14:cNvPr>
                <p14:cNvContentPartPr/>
                <p14:nvPr/>
              </p14:nvContentPartPr>
              <p14:xfrm>
                <a:off x="6503690" y="3800276"/>
                <a:ext cx="123840" cy="57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FF572CBD-6BF2-A317-7F2B-22AAFCC636F2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6486050" y="3782276"/>
                  <a:ext cx="1594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F9CCDA73-569A-EB82-A195-54D2F5F41C2C}"/>
                    </a:ext>
                  </a:extLst>
                </p14:cNvPr>
                <p14:cNvContentPartPr/>
                <p14:nvPr/>
              </p14:nvContentPartPr>
              <p14:xfrm>
                <a:off x="7006970" y="3774716"/>
                <a:ext cx="203040" cy="11016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F9CCDA73-569A-EB82-A195-54D2F5F41C2C}"/>
                    </a:ext>
                  </a:extLst>
                </p:cNvPr>
                <p:cNvPicPr/>
                <p:nvPr/>
              </p:nvPicPr>
              <p:blipFill>
                <a:blip r:embed="rId693"/>
                <a:stretch>
                  <a:fillRect/>
                </a:stretch>
              </p:blipFill>
              <p:spPr>
                <a:xfrm>
                  <a:off x="6989330" y="3757076"/>
                  <a:ext cx="238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0352FC8-E1B5-C01A-374F-166E44D73F82}"/>
                    </a:ext>
                  </a:extLst>
                </p14:cNvPr>
                <p14:cNvContentPartPr/>
                <p14:nvPr/>
              </p14:nvContentPartPr>
              <p14:xfrm>
                <a:off x="9105770" y="4367996"/>
                <a:ext cx="75960" cy="282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0352FC8-E1B5-C01A-374F-166E44D73F82}"/>
                    </a:ext>
                  </a:extLst>
                </p:cNvPr>
                <p:cNvPicPr/>
                <p:nvPr/>
              </p:nvPicPr>
              <p:blipFill>
                <a:blip r:embed="rId695"/>
                <a:stretch>
                  <a:fillRect/>
                </a:stretch>
              </p:blipFill>
              <p:spPr>
                <a:xfrm>
                  <a:off x="9088130" y="4350356"/>
                  <a:ext cx="1116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C19F62E-E89E-0DE5-0915-575602F23C32}"/>
                    </a:ext>
                  </a:extLst>
                </p14:cNvPr>
                <p14:cNvContentPartPr/>
                <p14:nvPr/>
              </p14:nvContentPartPr>
              <p14:xfrm>
                <a:off x="9106850" y="4412276"/>
                <a:ext cx="167400" cy="24804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C19F62E-E89E-0DE5-0915-575602F23C32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9089210" y="4394276"/>
                  <a:ext cx="20304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7AE51041-3F84-49B4-53AF-A3B47817D830}"/>
                    </a:ext>
                  </a:extLst>
                </p14:cNvPr>
                <p14:cNvContentPartPr/>
                <p14:nvPr/>
              </p14:nvContentPartPr>
              <p14:xfrm>
                <a:off x="9319610" y="4480676"/>
                <a:ext cx="174600" cy="172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7AE51041-3F84-49B4-53AF-A3B47817D830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9301610" y="4463036"/>
                  <a:ext cx="2102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BA1D69AF-6141-5384-D393-2CDDF4C52A0D}"/>
                    </a:ext>
                  </a:extLst>
                </p14:cNvPr>
                <p14:cNvContentPartPr/>
                <p14:nvPr/>
              </p14:nvContentPartPr>
              <p14:xfrm>
                <a:off x="9499610" y="4462676"/>
                <a:ext cx="325440" cy="1699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BA1D69AF-6141-5384-D393-2CDDF4C52A0D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9481970" y="4445036"/>
                  <a:ext cx="36108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AC943B0E-2431-CAE0-3D46-2D9930BF83C5}"/>
                    </a:ext>
                  </a:extLst>
                </p14:cNvPr>
                <p14:cNvContentPartPr/>
                <p14:nvPr/>
              </p14:nvContentPartPr>
              <p14:xfrm>
                <a:off x="9824690" y="4489676"/>
                <a:ext cx="120240" cy="1335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AC943B0E-2431-CAE0-3D46-2D9930BF83C5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9807050" y="4472036"/>
                  <a:ext cx="1558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5561C96C-026E-134D-2825-6F35295C0BC6}"/>
                    </a:ext>
                  </a:extLst>
                </p14:cNvPr>
                <p14:cNvContentPartPr/>
                <p14:nvPr/>
              </p14:nvContentPartPr>
              <p14:xfrm>
                <a:off x="10112690" y="4423436"/>
                <a:ext cx="292680" cy="26892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5561C96C-026E-134D-2825-6F35295C0BC6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10095050" y="4405796"/>
                  <a:ext cx="3283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E686E689-03AC-E00F-C270-49BAE0C32C96}"/>
                    </a:ext>
                  </a:extLst>
                </p14:cNvPr>
                <p14:cNvContentPartPr/>
                <p14:nvPr/>
              </p14:nvContentPartPr>
              <p14:xfrm>
                <a:off x="10329770" y="4549436"/>
                <a:ext cx="181440" cy="8856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E686E689-03AC-E00F-C270-49BAE0C32C96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10311770" y="4531436"/>
                  <a:ext cx="2170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C2BAC853-C34E-28DE-E0C6-471CC7D95DF2}"/>
                    </a:ext>
                  </a:extLst>
                </p14:cNvPr>
                <p14:cNvContentPartPr/>
                <p14:nvPr/>
              </p14:nvContentPartPr>
              <p14:xfrm>
                <a:off x="10545050" y="4498676"/>
                <a:ext cx="335880" cy="1508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C2BAC853-C34E-28DE-E0C6-471CC7D95DF2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10527050" y="4481036"/>
                  <a:ext cx="3715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789F7254-A52C-EE2E-27D0-AFF41EE2C244}"/>
                    </a:ext>
                  </a:extLst>
                </p14:cNvPr>
                <p14:cNvContentPartPr/>
                <p14:nvPr/>
              </p14:nvContentPartPr>
              <p14:xfrm>
                <a:off x="9746210" y="4700276"/>
                <a:ext cx="153000" cy="33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789F7254-A52C-EE2E-27D0-AFF41EE2C24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9728210" y="4682276"/>
                  <a:ext cx="188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E50004C-3EE0-B836-5319-4962F7B4A8FB}"/>
                    </a:ext>
                  </a:extLst>
                </p14:cNvPr>
                <p14:cNvContentPartPr/>
                <p14:nvPr/>
              </p14:nvContentPartPr>
              <p14:xfrm>
                <a:off x="9790130" y="4790276"/>
                <a:ext cx="116280" cy="154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E50004C-3EE0-B836-5319-4962F7B4A8FB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9772130" y="4772276"/>
                  <a:ext cx="1519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9CA3E7F2-5E5B-D241-5E0F-F1E938216B70}"/>
                    </a:ext>
                  </a:extLst>
                </p14:cNvPr>
                <p14:cNvContentPartPr/>
                <p14:nvPr/>
              </p14:nvContentPartPr>
              <p14:xfrm>
                <a:off x="3510290" y="3272876"/>
                <a:ext cx="424440" cy="2372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9CA3E7F2-5E5B-D241-5E0F-F1E938216B7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492650" y="3255236"/>
                  <a:ext cx="4600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FB1EA18-A2F8-44AB-C167-2432AABFB8D7}"/>
                    </a:ext>
                  </a:extLst>
                </p14:cNvPr>
                <p14:cNvContentPartPr/>
                <p14:nvPr/>
              </p14:nvContentPartPr>
              <p14:xfrm>
                <a:off x="3594890" y="3349196"/>
                <a:ext cx="508320" cy="25884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FB1EA18-A2F8-44AB-C167-2432AABFB8D7}"/>
                    </a:ext>
                  </a:extLst>
                </p:cNvPr>
                <p:cNvPicPr/>
                <p:nvPr/>
              </p:nvPicPr>
              <p:blipFill>
                <a:blip r:embed="rId717"/>
                <a:stretch>
                  <a:fillRect/>
                </a:stretch>
              </p:blipFill>
              <p:spPr>
                <a:xfrm>
                  <a:off x="3577250" y="3331556"/>
                  <a:ext cx="543960" cy="294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1212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2087-325E-D7B8-BEF0-423986D0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Tree using Linked List Given an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297B7-2469-3BAA-2CAA-0D5FA9E9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30997"/>
          </a:xfrm>
        </p:spPr>
        <p:txBody>
          <a:bodyPr>
            <a:normAutofit/>
          </a:bodyPr>
          <a:lstStyle/>
          <a:p>
            <a:r>
              <a:rPr lang="en-US" sz="2400" dirty="0"/>
              <a:t>Given an array representation of a tree, we need to create a “linked list” – create root(head), create the left child, create the right child and link them with the root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BF686-682E-9A6A-5252-9B55C1BAE936}"/>
              </a:ext>
            </a:extLst>
          </p:cNvPr>
          <p:cNvSpPr txBox="1"/>
          <p:nvPr/>
        </p:nvSpPr>
        <p:spPr>
          <a:xfrm>
            <a:off x="6096000" y="2791559"/>
            <a:ext cx="53094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the left and right child do the exact same thing ~ </a:t>
            </a:r>
            <a:r>
              <a:rPr lang="en-US" sz="2400" i="1" dirty="0"/>
              <a:t>recursion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 other words, create a node, create its left subtree and right subtree and link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1E75A4B-D820-DFC1-D6E7-42B90A22D67B}"/>
                  </a:ext>
                </a:extLst>
              </p14:cNvPr>
              <p14:cNvContentPartPr/>
              <p14:nvPr/>
            </p14:nvContentPartPr>
            <p14:xfrm>
              <a:off x="7913450" y="1318076"/>
              <a:ext cx="3071520" cy="100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1E75A4B-D820-DFC1-D6E7-42B90A22D6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95810" y="1300076"/>
                <a:ext cx="31071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90CF677-BCB1-73C8-953E-B80DD9DB24DA}"/>
                  </a:ext>
                </a:extLst>
              </p14:cNvPr>
              <p14:cNvContentPartPr/>
              <p14:nvPr/>
            </p14:nvContentPartPr>
            <p14:xfrm>
              <a:off x="7998770" y="1511396"/>
              <a:ext cx="554040" cy="60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90CF677-BCB1-73C8-953E-B80DD9DB24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80770" y="1493396"/>
                <a:ext cx="58968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97C8D69-BDB0-90D4-1E72-C7B7730252B6}"/>
                  </a:ext>
                </a:extLst>
              </p14:cNvPr>
              <p14:cNvContentPartPr/>
              <p14:nvPr/>
            </p14:nvContentPartPr>
            <p14:xfrm>
              <a:off x="6979610" y="1344356"/>
              <a:ext cx="124560" cy="1242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97C8D69-BDB0-90D4-1E72-C7B7730252B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61610" y="1326356"/>
                <a:ext cx="1602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37F96F6-230A-A59C-1B50-1E82DA4CB02A}"/>
                  </a:ext>
                </a:extLst>
              </p14:cNvPr>
              <p14:cNvContentPartPr/>
              <p14:nvPr/>
            </p14:nvContentPartPr>
            <p14:xfrm>
              <a:off x="6990770" y="1398716"/>
              <a:ext cx="44640" cy="194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37F96F6-230A-A59C-1B50-1E82DA4CB02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3130" y="1380716"/>
                <a:ext cx="802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9D9E3F1-C807-5CAD-7CD0-7047296C3E74}"/>
                  </a:ext>
                </a:extLst>
              </p14:cNvPr>
              <p14:cNvContentPartPr/>
              <p14:nvPr/>
            </p14:nvContentPartPr>
            <p14:xfrm>
              <a:off x="7035050" y="1361276"/>
              <a:ext cx="145080" cy="198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9D9E3F1-C807-5CAD-7CD0-7047296C3E7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17410" y="1343276"/>
                <a:ext cx="1807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FCEA542-C023-63DF-CD8C-8A5065AEC956}"/>
                  </a:ext>
                </a:extLst>
              </p14:cNvPr>
              <p14:cNvContentPartPr/>
              <p14:nvPr/>
            </p14:nvContentPartPr>
            <p14:xfrm>
              <a:off x="6711050" y="1586996"/>
              <a:ext cx="287280" cy="293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FCEA542-C023-63DF-CD8C-8A5065AEC95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693050" y="1569356"/>
                <a:ext cx="32292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7D471126-FCDD-F248-C64E-8A84615EF74C}"/>
                  </a:ext>
                </a:extLst>
              </p14:cNvPr>
              <p14:cNvContentPartPr/>
              <p14:nvPr/>
            </p14:nvContentPartPr>
            <p14:xfrm>
              <a:off x="6770090" y="1652516"/>
              <a:ext cx="163440" cy="2008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7D471126-FCDD-F248-C64E-8A84615EF74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752090" y="1634516"/>
                <a:ext cx="19908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638E9EB-A4C3-2F5C-63A2-A68761E06F31}"/>
                  </a:ext>
                </a:extLst>
              </p14:cNvPr>
              <p14:cNvContentPartPr/>
              <p14:nvPr/>
            </p14:nvContentPartPr>
            <p14:xfrm>
              <a:off x="7099130" y="1653956"/>
              <a:ext cx="194040" cy="2433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638E9EB-A4C3-2F5C-63A2-A68761E06F3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081490" y="1635956"/>
                <a:ext cx="2296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9A384FA1-D63C-205B-516D-9824D8009728}"/>
                  </a:ext>
                </a:extLst>
              </p14:cNvPr>
              <p14:cNvContentPartPr/>
              <p14:nvPr/>
            </p14:nvContentPartPr>
            <p14:xfrm>
              <a:off x="7284530" y="1685996"/>
              <a:ext cx="171720" cy="238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9A384FA1-D63C-205B-516D-9824D800972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66890" y="1668356"/>
                <a:ext cx="207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91787C15-B860-4D0A-4BD3-5307103C7BF5}"/>
                  </a:ext>
                </a:extLst>
              </p14:cNvPr>
              <p14:cNvContentPartPr/>
              <p14:nvPr/>
            </p14:nvContentPartPr>
            <p14:xfrm>
              <a:off x="7481450" y="1839356"/>
              <a:ext cx="250200" cy="792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91787C15-B860-4D0A-4BD3-5307103C7B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463450" y="1821716"/>
                <a:ext cx="285840" cy="1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3FAE0AD1-ECDC-8D1F-79BB-8256355C2610}"/>
                  </a:ext>
                </a:extLst>
              </p14:cNvPr>
              <p14:cNvContentPartPr/>
              <p14:nvPr/>
            </p14:nvContentPartPr>
            <p14:xfrm>
              <a:off x="7728050" y="1854116"/>
              <a:ext cx="158040" cy="109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3FAE0AD1-ECDC-8D1F-79BB-8256355C261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10050" y="1836476"/>
                <a:ext cx="19368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76803F0-FE08-273A-E58B-AAFBD6DD0B18}"/>
                  </a:ext>
                </a:extLst>
              </p14:cNvPr>
              <p14:cNvContentPartPr/>
              <p14:nvPr/>
            </p14:nvContentPartPr>
            <p14:xfrm>
              <a:off x="7440770" y="1880756"/>
              <a:ext cx="198720" cy="271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76803F0-FE08-273A-E58B-AAFBD6DD0B1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23130" y="1862756"/>
                <a:ext cx="23436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1E512E1-68E8-F4C1-C252-0E1097675009}"/>
                  </a:ext>
                </a:extLst>
              </p14:cNvPr>
              <p14:cNvContentPartPr/>
              <p14:nvPr/>
            </p14:nvContentPartPr>
            <p14:xfrm>
              <a:off x="7375250" y="2067596"/>
              <a:ext cx="205200" cy="1512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1E512E1-68E8-F4C1-C252-0E10976750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57250" y="2049956"/>
                <a:ext cx="240840" cy="18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BAA367C-FF1F-1D2D-F121-1DB113C7C70A}"/>
              </a:ext>
            </a:extLst>
          </p:cNvPr>
          <p:cNvGrpSpPr/>
          <p:nvPr/>
        </p:nvGrpSpPr>
        <p:grpSpPr>
          <a:xfrm>
            <a:off x="1180370" y="2555396"/>
            <a:ext cx="1141200" cy="113040"/>
            <a:chOff x="1180370" y="2555396"/>
            <a:chExt cx="1141200" cy="11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86E42A-4335-0964-5BED-A731EFCAA039}"/>
                    </a:ext>
                  </a:extLst>
                </p14:cNvPr>
                <p14:cNvContentPartPr/>
                <p14:nvPr/>
              </p14:nvContentPartPr>
              <p14:xfrm>
                <a:off x="1221050" y="2555396"/>
                <a:ext cx="54000" cy="39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86E42A-4335-0964-5BED-A731EFCAA03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03410" y="2537756"/>
                  <a:ext cx="89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20E50A3-2184-5D3E-8185-F29D7866956D}"/>
                    </a:ext>
                  </a:extLst>
                </p14:cNvPr>
                <p14:cNvContentPartPr/>
                <p14:nvPr/>
              </p14:nvContentPartPr>
              <p14:xfrm>
                <a:off x="1180370" y="2627396"/>
                <a:ext cx="1141200" cy="4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20E50A3-2184-5D3E-8185-F29D7866956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62730" y="2609396"/>
                  <a:ext cx="117684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43AA2C-F4A2-659C-58DD-674A161FD333}"/>
              </a:ext>
            </a:extLst>
          </p:cNvPr>
          <p:cNvGrpSpPr/>
          <p:nvPr/>
        </p:nvGrpSpPr>
        <p:grpSpPr>
          <a:xfrm>
            <a:off x="1491050" y="1210436"/>
            <a:ext cx="4963680" cy="711000"/>
            <a:chOff x="1491050" y="1210436"/>
            <a:chExt cx="4963680" cy="71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936847-05DF-7051-EA69-B0CBB5743763}"/>
                    </a:ext>
                  </a:extLst>
                </p14:cNvPr>
                <p14:cNvContentPartPr/>
                <p14:nvPr/>
              </p14:nvContentPartPr>
              <p14:xfrm>
                <a:off x="1596890" y="1457756"/>
                <a:ext cx="29160" cy="463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936847-05DF-7051-EA69-B0CBB574376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79250" y="1439756"/>
                  <a:ext cx="648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FA4F065-AA15-CE2B-9F85-A0CDA4CD83E7}"/>
                    </a:ext>
                  </a:extLst>
                </p14:cNvPr>
                <p14:cNvContentPartPr/>
                <p14:nvPr/>
              </p14:nvContentPartPr>
              <p14:xfrm>
                <a:off x="1552970" y="1439036"/>
                <a:ext cx="4520880" cy="65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FA4F065-AA15-CE2B-9F85-A0CDA4CD83E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34970" y="1421036"/>
                  <a:ext cx="45565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0D95E3-02B3-6C7A-D39C-423403D4EFF4}"/>
                    </a:ext>
                  </a:extLst>
                </p14:cNvPr>
                <p14:cNvContentPartPr/>
                <p14:nvPr/>
              </p14:nvContentPartPr>
              <p14:xfrm>
                <a:off x="1821530" y="1288556"/>
                <a:ext cx="216360" cy="193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0D95E3-02B3-6C7A-D39C-423403D4EF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3890" y="1270556"/>
                  <a:ext cx="2520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B68B0DC-83CD-79E1-37A0-1F0F6566BA1E}"/>
                    </a:ext>
                  </a:extLst>
                </p14:cNvPr>
                <p14:cNvContentPartPr/>
                <p14:nvPr/>
              </p14:nvContentPartPr>
              <p14:xfrm>
                <a:off x="2501570" y="1293596"/>
                <a:ext cx="30960" cy="170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B68B0DC-83CD-79E1-37A0-1F0F6566BA1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483930" y="1275956"/>
                  <a:ext cx="666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6993F9-3B9E-8908-0D93-A9FA2F0700FF}"/>
                    </a:ext>
                  </a:extLst>
                </p14:cNvPr>
                <p14:cNvContentPartPr/>
                <p14:nvPr/>
              </p14:nvContentPartPr>
              <p14:xfrm>
                <a:off x="3075050" y="1278836"/>
                <a:ext cx="308160" cy="163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86993F9-3B9E-8908-0D93-A9FA2F0700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57050" y="1260836"/>
                  <a:ext cx="3438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427368-3B25-2575-0D31-6B3070D5C9DE}"/>
                    </a:ext>
                  </a:extLst>
                </p14:cNvPr>
                <p14:cNvContentPartPr/>
                <p14:nvPr/>
              </p14:nvContentPartPr>
              <p14:xfrm>
                <a:off x="3744650" y="1277756"/>
                <a:ext cx="280080" cy="180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427368-3B25-2575-0D31-6B3070D5C9D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726650" y="1260116"/>
                  <a:ext cx="3157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4AFE13B-0934-56FE-0A53-181E45B96260}"/>
                    </a:ext>
                  </a:extLst>
                </p14:cNvPr>
                <p14:cNvContentPartPr/>
                <p14:nvPr/>
              </p14:nvContentPartPr>
              <p14:xfrm>
                <a:off x="4406690" y="1262996"/>
                <a:ext cx="252720" cy="178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4AFE13B-0934-56FE-0A53-181E45B962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9050" y="1245356"/>
                  <a:ext cx="2883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0D0560-3DE4-948B-85E3-1788E24386B9}"/>
                    </a:ext>
                  </a:extLst>
                </p14:cNvPr>
                <p14:cNvContentPartPr/>
                <p14:nvPr/>
              </p14:nvContentPartPr>
              <p14:xfrm>
                <a:off x="5042090" y="1242116"/>
                <a:ext cx="184680" cy="201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0D0560-3DE4-948B-85E3-1788E24386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24450" y="1224116"/>
                  <a:ext cx="22032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88AC343-83D8-DFA2-63F1-D2EBFDD229AE}"/>
                    </a:ext>
                  </a:extLst>
                </p14:cNvPr>
                <p14:cNvContentPartPr/>
                <p14:nvPr/>
              </p14:nvContentPartPr>
              <p14:xfrm>
                <a:off x="5477690" y="1270196"/>
                <a:ext cx="152280" cy="1684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88AC343-83D8-DFA2-63F1-D2EBFDD229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59690" y="1252196"/>
                  <a:ext cx="1879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21D9881-7441-57AF-1519-B3797C3D9FF9}"/>
                    </a:ext>
                  </a:extLst>
                </p14:cNvPr>
                <p14:cNvContentPartPr/>
                <p14:nvPr/>
              </p14:nvContentPartPr>
              <p14:xfrm>
                <a:off x="5874410" y="1210436"/>
                <a:ext cx="117360" cy="270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21D9881-7441-57AF-1519-B3797C3D9FF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856410" y="1192796"/>
                  <a:ext cx="15300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0617376-BB90-3520-0913-70715D7D0FCD}"/>
                    </a:ext>
                  </a:extLst>
                </p14:cNvPr>
                <p14:cNvContentPartPr/>
                <p14:nvPr/>
              </p14:nvContentPartPr>
              <p14:xfrm>
                <a:off x="5874410" y="1385756"/>
                <a:ext cx="156600" cy="57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0617376-BB90-3520-0913-70715D7D0F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56410" y="1367756"/>
                  <a:ext cx="192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A2A8CEF-279A-8EC6-B4E6-6E17D52AA710}"/>
                    </a:ext>
                  </a:extLst>
                </p14:cNvPr>
                <p14:cNvContentPartPr/>
                <p14:nvPr/>
              </p14:nvContentPartPr>
              <p14:xfrm>
                <a:off x="2194490" y="1487276"/>
                <a:ext cx="41400" cy="331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A2A8CEF-279A-8EC6-B4E6-6E17D52AA71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76490" y="1469636"/>
                  <a:ext cx="77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2FA1003-CCD7-4B73-2140-138252AA71D0}"/>
                    </a:ext>
                  </a:extLst>
                </p14:cNvPr>
                <p14:cNvContentPartPr/>
                <p14:nvPr/>
              </p14:nvContentPartPr>
              <p14:xfrm>
                <a:off x="2760770" y="1495916"/>
                <a:ext cx="63000" cy="358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2FA1003-CCD7-4B73-2140-138252AA71D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42770" y="1477916"/>
                  <a:ext cx="9864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2DD2F7E-9A9C-6682-046A-6D79F28B9121}"/>
                    </a:ext>
                  </a:extLst>
                </p14:cNvPr>
                <p14:cNvContentPartPr/>
                <p14:nvPr/>
              </p14:nvContentPartPr>
              <p14:xfrm>
                <a:off x="3570410" y="1500596"/>
                <a:ext cx="43560" cy="311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2DD2F7E-9A9C-6682-046A-6D79F28B91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552410" y="1482956"/>
                  <a:ext cx="792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4FF4A55-0C24-600D-A5EE-BE8B3CFD2352}"/>
                    </a:ext>
                  </a:extLst>
                </p14:cNvPr>
                <p14:cNvContentPartPr/>
                <p14:nvPr/>
              </p14:nvContentPartPr>
              <p14:xfrm>
                <a:off x="4319210" y="1515716"/>
                <a:ext cx="72360" cy="316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4FF4A55-0C24-600D-A5EE-BE8B3CFD235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01570" y="1497716"/>
                  <a:ext cx="108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E1A3154-7BAB-4F44-BA26-63D4693CA210}"/>
                    </a:ext>
                  </a:extLst>
                </p14:cNvPr>
                <p14:cNvContentPartPr/>
                <p14:nvPr/>
              </p14:nvContentPartPr>
              <p14:xfrm>
                <a:off x="4848050" y="1489796"/>
                <a:ext cx="37800" cy="296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E1A3154-7BAB-4F44-BA26-63D4693CA2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30050" y="1472156"/>
                  <a:ext cx="73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E769C6-1A67-4004-3148-77C9769949BD}"/>
                    </a:ext>
                  </a:extLst>
                </p14:cNvPr>
                <p14:cNvContentPartPr/>
                <p14:nvPr/>
              </p14:nvContentPartPr>
              <p14:xfrm>
                <a:off x="5219210" y="1493396"/>
                <a:ext cx="30960" cy="26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FE769C6-1A67-4004-3148-77C9769949B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201210" y="1475396"/>
                  <a:ext cx="6660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62E9B7B-50A0-145A-E268-8E5C7BB7CE5D}"/>
                    </a:ext>
                  </a:extLst>
                </p14:cNvPr>
                <p14:cNvContentPartPr/>
                <p14:nvPr/>
              </p14:nvContentPartPr>
              <p14:xfrm>
                <a:off x="5929490" y="1459196"/>
                <a:ext cx="58680" cy="331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62E9B7B-50A0-145A-E268-8E5C7BB7CE5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911850" y="1441196"/>
                  <a:ext cx="9432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3AFCCCD-BB2D-8C1C-4846-D1B7893B02F0}"/>
                    </a:ext>
                  </a:extLst>
                </p14:cNvPr>
                <p14:cNvContentPartPr/>
                <p14:nvPr/>
              </p14:nvContentPartPr>
              <p14:xfrm>
                <a:off x="1491050" y="1854836"/>
                <a:ext cx="4673160" cy="57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3AFCCCD-BB2D-8C1C-4846-D1B7893B02F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473410" y="1836836"/>
                  <a:ext cx="470880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CC89576-83AC-1277-79F9-F997745EEF7F}"/>
                    </a:ext>
                  </a:extLst>
                </p14:cNvPr>
                <p14:cNvContentPartPr/>
                <p14:nvPr/>
              </p14:nvContentPartPr>
              <p14:xfrm>
                <a:off x="2427770" y="1558556"/>
                <a:ext cx="169200" cy="2692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CC89576-83AC-1277-79F9-F997745EEF7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409770" y="1540556"/>
                  <a:ext cx="2048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8CE7567-01BA-DA9F-B8AF-C7C9335671D2}"/>
                    </a:ext>
                  </a:extLst>
                </p14:cNvPr>
                <p14:cNvContentPartPr/>
                <p14:nvPr/>
              </p14:nvContentPartPr>
              <p14:xfrm>
                <a:off x="2370530" y="1681316"/>
                <a:ext cx="309240" cy="66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8CE7567-01BA-DA9F-B8AF-C7C9335671D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52890" y="1663316"/>
                  <a:ext cx="344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775F1D9-EAC4-502B-7AFE-20D4C0B2256A}"/>
                    </a:ext>
                  </a:extLst>
                </p14:cNvPr>
                <p14:cNvContentPartPr/>
                <p14:nvPr/>
              </p14:nvContentPartPr>
              <p14:xfrm>
                <a:off x="3099170" y="1600676"/>
                <a:ext cx="17280" cy="209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775F1D9-EAC4-502B-7AFE-20D4C0B2256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081530" y="1582676"/>
                  <a:ext cx="5292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0036BFF-E92F-F76D-68A5-57A3E172F81B}"/>
                    </a:ext>
                  </a:extLst>
                </p14:cNvPr>
                <p14:cNvContentPartPr/>
                <p14:nvPr/>
              </p14:nvContentPartPr>
              <p14:xfrm>
                <a:off x="3070730" y="1575476"/>
                <a:ext cx="178560" cy="330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10036BFF-E92F-F76D-68A5-57A3E172F8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52730" y="1557476"/>
                  <a:ext cx="21420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905AE6A-00F7-CEA8-4A44-3D0D22D6738F}"/>
                    </a:ext>
                  </a:extLst>
                </p14:cNvPr>
                <p14:cNvContentPartPr/>
                <p14:nvPr/>
              </p14:nvContentPartPr>
              <p14:xfrm>
                <a:off x="3823850" y="1572956"/>
                <a:ext cx="237600" cy="254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905AE6A-00F7-CEA8-4A44-3D0D22D673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806210" y="1555316"/>
                  <a:ext cx="2732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65A01DD-C0D8-D006-EF85-00BD9F432E1B}"/>
                    </a:ext>
                  </a:extLst>
                </p14:cNvPr>
                <p14:cNvContentPartPr/>
                <p14:nvPr/>
              </p14:nvContentPartPr>
              <p14:xfrm>
                <a:off x="4528010" y="1642436"/>
                <a:ext cx="5040" cy="183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65A01DD-C0D8-D006-EF85-00BD9F432E1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0370" y="1624796"/>
                  <a:ext cx="406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2D6A725-4A45-ACEE-0BBB-9FA6F28370C4}"/>
                    </a:ext>
                  </a:extLst>
                </p14:cNvPr>
                <p14:cNvContentPartPr/>
                <p14:nvPr/>
              </p14:nvContentPartPr>
              <p14:xfrm>
                <a:off x="4492370" y="1624796"/>
                <a:ext cx="204840" cy="241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2D6A725-4A45-ACEE-0BBB-9FA6F28370C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74370" y="1607156"/>
                  <a:ext cx="24048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4D1241-88BE-855F-E66A-63AB00219D66}"/>
                    </a:ext>
                  </a:extLst>
                </p14:cNvPr>
                <p14:cNvContentPartPr/>
                <p14:nvPr/>
              </p14:nvContentPartPr>
              <p14:xfrm>
                <a:off x="5554370" y="1471796"/>
                <a:ext cx="63360" cy="372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4D1241-88BE-855F-E66A-63AB00219D6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36730" y="1453796"/>
                  <a:ext cx="990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7F9F070-E901-6EBD-3F1D-3E03411F8B47}"/>
                    </a:ext>
                  </a:extLst>
                </p14:cNvPr>
                <p14:cNvContentPartPr/>
                <p14:nvPr/>
              </p14:nvContentPartPr>
              <p14:xfrm>
                <a:off x="5634290" y="1585556"/>
                <a:ext cx="34560" cy="2264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C7F9F070-E901-6EBD-3F1D-3E03411F8B4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16290" y="1567916"/>
                  <a:ext cx="702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4069C12-525C-4A98-CFF8-B2841EA2BB5E}"/>
                    </a:ext>
                  </a:extLst>
                </p14:cNvPr>
                <p14:cNvContentPartPr/>
                <p14:nvPr/>
              </p14:nvContentPartPr>
              <p14:xfrm>
                <a:off x="5633210" y="1595276"/>
                <a:ext cx="142920" cy="145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4069C12-525C-4A98-CFF8-B2841EA2BB5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615210" y="1577636"/>
                  <a:ext cx="1785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18B8C0F-EA52-2CCE-12FA-6AF3FE98D15C}"/>
                    </a:ext>
                  </a:extLst>
                </p14:cNvPr>
                <p14:cNvContentPartPr/>
                <p14:nvPr/>
              </p14:nvContentPartPr>
              <p14:xfrm>
                <a:off x="5625290" y="1793996"/>
                <a:ext cx="219240" cy="56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18B8C0F-EA52-2CCE-12FA-6AF3FE98D15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07650" y="1776356"/>
                  <a:ext cx="2548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3F63BF-525E-7433-6ADB-0085F5972ABB}"/>
                    </a:ext>
                  </a:extLst>
                </p14:cNvPr>
                <p14:cNvContentPartPr/>
                <p14:nvPr/>
              </p14:nvContentPartPr>
              <p14:xfrm>
                <a:off x="6162410" y="1666556"/>
                <a:ext cx="232200" cy="15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3F63BF-525E-7433-6ADB-0085F5972A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44410" y="1648556"/>
                  <a:ext cx="267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79E57F-107A-9C33-2A6D-6B2D752591B2}"/>
                    </a:ext>
                  </a:extLst>
                </p14:cNvPr>
                <p14:cNvContentPartPr/>
                <p14:nvPr/>
              </p14:nvContentPartPr>
              <p14:xfrm>
                <a:off x="6369410" y="1557116"/>
                <a:ext cx="85320" cy="2199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79E57F-107A-9C33-2A6D-6B2D752591B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351770" y="1539116"/>
                  <a:ext cx="120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AFB7D7-2839-CC16-89EC-30CAE8A0B5BB}"/>
                    </a:ext>
                  </a:extLst>
                </p14:cNvPr>
                <p14:cNvContentPartPr/>
                <p14:nvPr/>
              </p14:nvContentPartPr>
              <p14:xfrm>
                <a:off x="1623530" y="1526516"/>
                <a:ext cx="170640" cy="203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FAFB7D7-2839-CC16-89EC-30CAE8A0B5B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05890" y="1508516"/>
                  <a:ext cx="206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7853D37-FDA4-3313-2BD5-6446F0474E76}"/>
                    </a:ext>
                  </a:extLst>
                </p14:cNvPr>
                <p14:cNvContentPartPr/>
                <p14:nvPr/>
              </p14:nvContentPartPr>
              <p14:xfrm>
                <a:off x="1678250" y="1500236"/>
                <a:ext cx="311400" cy="298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7853D37-FDA4-3313-2BD5-6446F0474E7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60610" y="1482596"/>
                  <a:ext cx="3470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17CC2F7-5784-BAB5-1816-ADE2C69B82E2}"/>
                    </a:ext>
                  </a:extLst>
                </p14:cNvPr>
                <p14:cNvContentPartPr/>
                <p14:nvPr/>
              </p14:nvContentPartPr>
              <p14:xfrm>
                <a:off x="1896770" y="1525436"/>
                <a:ext cx="258840" cy="31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17CC2F7-5784-BAB5-1816-ADE2C69B82E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879130" y="1507436"/>
                  <a:ext cx="29448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B0D3593-2686-EF4A-3C9F-575B0CF19ACC}"/>
                    </a:ext>
                  </a:extLst>
                </p14:cNvPr>
                <p14:cNvContentPartPr/>
                <p14:nvPr/>
              </p14:nvContentPartPr>
              <p14:xfrm>
                <a:off x="2019890" y="1632716"/>
                <a:ext cx="210600" cy="220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B0D3593-2686-EF4A-3C9F-575B0CF19AC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01890" y="1615076"/>
                  <a:ext cx="24624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E4FB5EF-A441-36F4-47D7-B6E290C47DD3}"/>
              </a:ext>
            </a:extLst>
          </p:cNvPr>
          <p:cNvGrpSpPr/>
          <p:nvPr/>
        </p:nvGrpSpPr>
        <p:grpSpPr>
          <a:xfrm>
            <a:off x="6676850" y="4715036"/>
            <a:ext cx="1556640" cy="1007280"/>
            <a:chOff x="6676850" y="4715036"/>
            <a:chExt cx="1556640" cy="10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5F18327-D54C-B613-4FB3-D138B017A4BA}"/>
                    </a:ext>
                  </a:extLst>
                </p14:cNvPr>
                <p14:cNvContentPartPr/>
                <p14:nvPr/>
              </p14:nvContentPartPr>
              <p14:xfrm>
                <a:off x="6707090" y="5196356"/>
                <a:ext cx="88200" cy="2966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5F18327-D54C-B613-4FB3-D138B017A4B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689450" y="5178356"/>
                  <a:ext cx="1238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047C771-FF6C-7FE3-4843-AE426715F72F}"/>
                    </a:ext>
                  </a:extLst>
                </p14:cNvPr>
                <p14:cNvContentPartPr/>
                <p14:nvPr/>
              </p14:nvContentPartPr>
              <p14:xfrm>
                <a:off x="6776570" y="5177996"/>
                <a:ext cx="338400" cy="422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047C771-FF6C-7FE3-4843-AE426715F7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758570" y="5159996"/>
                  <a:ext cx="374040" cy="45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F448F11-A3D0-3269-3485-E80253B510D0}"/>
                    </a:ext>
                  </a:extLst>
                </p14:cNvPr>
                <p14:cNvContentPartPr/>
                <p14:nvPr/>
              </p14:nvContentPartPr>
              <p14:xfrm>
                <a:off x="7145930" y="5363396"/>
                <a:ext cx="356400" cy="17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F448F11-A3D0-3269-3485-E80253B510D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127930" y="5345756"/>
                  <a:ext cx="3920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9CB70F7-A9D3-6887-1BFB-2CF4ED858668}"/>
                    </a:ext>
                  </a:extLst>
                </p14:cNvPr>
                <p14:cNvContentPartPr/>
                <p14:nvPr/>
              </p14:nvContentPartPr>
              <p14:xfrm>
                <a:off x="7490810" y="5297876"/>
                <a:ext cx="66240" cy="235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9CB70F7-A9D3-6887-1BFB-2CF4ED85866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472810" y="5279876"/>
                  <a:ext cx="1018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28DA741-86B3-07C8-9038-453C00D4A177}"/>
                    </a:ext>
                  </a:extLst>
                </p14:cNvPr>
                <p14:cNvContentPartPr/>
                <p14:nvPr/>
              </p14:nvContentPartPr>
              <p14:xfrm>
                <a:off x="7719050" y="5207156"/>
                <a:ext cx="78840" cy="343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28DA741-86B3-07C8-9038-453C00D4A17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701410" y="5189156"/>
                  <a:ext cx="114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6B0CEC2-9B7C-8F6D-FC0E-DF7B2A4A1449}"/>
                    </a:ext>
                  </a:extLst>
                </p14:cNvPr>
                <p14:cNvContentPartPr/>
                <p14:nvPr/>
              </p14:nvContentPartPr>
              <p14:xfrm>
                <a:off x="7677650" y="5118596"/>
                <a:ext cx="555840" cy="433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6B0CEC2-9B7C-8F6D-FC0E-DF7B2A4A14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660010" y="5100956"/>
                  <a:ext cx="5914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C122B03-DA17-016B-0FCE-A7A491A55E64}"/>
                    </a:ext>
                  </a:extLst>
                </p14:cNvPr>
                <p14:cNvContentPartPr/>
                <p14:nvPr/>
              </p14:nvContentPartPr>
              <p14:xfrm>
                <a:off x="6737330" y="5211836"/>
                <a:ext cx="209160" cy="273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C122B03-DA17-016B-0FCE-A7A491A55E6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719330" y="5193836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573F191-4A89-DC41-7AAA-CF01A4EC1F87}"/>
                    </a:ext>
                  </a:extLst>
                </p14:cNvPr>
                <p14:cNvContentPartPr/>
                <p14:nvPr/>
              </p14:nvContentPartPr>
              <p14:xfrm>
                <a:off x="6803210" y="5257556"/>
                <a:ext cx="214560" cy="258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573F191-4A89-DC41-7AAA-CF01A4EC1F8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785210" y="5239556"/>
                  <a:ext cx="2502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7EE0168-C5D5-15A2-DFDC-7BF162C26EA2}"/>
                    </a:ext>
                  </a:extLst>
                </p14:cNvPr>
                <p14:cNvContentPartPr/>
                <p14:nvPr/>
              </p14:nvContentPartPr>
              <p14:xfrm>
                <a:off x="6878450" y="5307596"/>
                <a:ext cx="169560" cy="300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7EE0168-C5D5-15A2-DFDC-7BF162C26EA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60810" y="5289596"/>
                  <a:ext cx="2052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CF6D8F0-7EE6-3EB5-0A8C-B5271800F1D4}"/>
                    </a:ext>
                  </a:extLst>
                </p14:cNvPr>
                <p14:cNvContentPartPr/>
                <p14:nvPr/>
              </p14:nvContentPartPr>
              <p14:xfrm>
                <a:off x="6904010" y="5461316"/>
                <a:ext cx="171000" cy="214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CF6D8F0-7EE6-3EB5-0A8C-B5271800F1D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86010" y="5443316"/>
                  <a:ext cx="20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3370C94-AF94-E0B2-87C7-05AE0ACEE22C}"/>
                    </a:ext>
                  </a:extLst>
                </p14:cNvPr>
                <p14:cNvContentPartPr/>
                <p14:nvPr/>
              </p14:nvContentPartPr>
              <p14:xfrm>
                <a:off x="6676850" y="4715036"/>
                <a:ext cx="699480" cy="3862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3370C94-AF94-E0B2-87C7-05AE0ACEE22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58850" y="4697396"/>
                  <a:ext cx="7351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9A818FF-3FD9-6D15-1477-43373398B8FA}"/>
                    </a:ext>
                  </a:extLst>
                </p14:cNvPr>
                <p14:cNvContentPartPr/>
                <p14:nvPr/>
              </p14:nvContentPartPr>
              <p14:xfrm>
                <a:off x="7752170" y="5160356"/>
                <a:ext cx="203040" cy="25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9A818FF-3FD9-6D15-1477-43373398B8F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734170" y="5142356"/>
                  <a:ext cx="2386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1749139-55BC-0228-80D4-FEE4C942D16F}"/>
                    </a:ext>
                  </a:extLst>
                </p14:cNvPr>
                <p14:cNvContentPartPr/>
                <p14:nvPr/>
              </p14:nvContentPartPr>
              <p14:xfrm>
                <a:off x="7826330" y="5212916"/>
                <a:ext cx="201960" cy="2271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1749139-55BC-0228-80D4-FEE4C942D16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08330" y="5195276"/>
                  <a:ext cx="2376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D3A7C13-657F-302F-5872-06DFD8D74B11}"/>
                    </a:ext>
                  </a:extLst>
                </p14:cNvPr>
                <p14:cNvContentPartPr/>
                <p14:nvPr/>
              </p14:nvContentPartPr>
              <p14:xfrm>
                <a:off x="7906610" y="5285636"/>
                <a:ext cx="150120" cy="159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D3A7C13-657F-302F-5872-06DFD8D74B1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888610" y="5267636"/>
                  <a:ext cx="1857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1737363-5C5A-084E-2914-170733D0FA27}"/>
                    </a:ext>
                  </a:extLst>
                </p14:cNvPr>
                <p14:cNvContentPartPr/>
                <p14:nvPr/>
              </p14:nvContentPartPr>
              <p14:xfrm>
                <a:off x="7982930" y="5342876"/>
                <a:ext cx="132120" cy="1749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1737363-5C5A-084E-2914-170733D0FA2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965290" y="5325236"/>
                  <a:ext cx="1677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1035707-3D0F-B209-3395-824771CE7704}"/>
                    </a:ext>
                  </a:extLst>
                </p14:cNvPr>
                <p14:cNvContentPartPr/>
                <p14:nvPr/>
              </p14:nvContentPartPr>
              <p14:xfrm>
                <a:off x="7159250" y="5400116"/>
                <a:ext cx="468720" cy="259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1035707-3D0F-B209-3395-824771CE770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141610" y="5382116"/>
                  <a:ext cx="504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DB0E55C-D125-CAFD-7335-491059BF85E7}"/>
                    </a:ext>
                  </a:extLst>
                </p14:cNvPr>
                <p14:cNvContentPartPr/>
                <p14:nvPr/>
              </p14:nvContentPartPr>
              <p14:xfrm>
                <a:off x="7490090" y="5249996"/>
                <a:ext cx="207720" cy="472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DB0E55C-D125-CAFD-7335-491059BF85E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472450" y="5232356"/>
                  <a:ext cx="243360" cy="50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54959D4-0683-AE22-9E6B-1FDB055EE752}"/>
                  </a:ext>
                </a:extLst>
              </p14:cNvPr>
              <p14:cNvContentPartPr/>
              <p14:nvPr/>
            </p14:nvContentPartPr>
            <p14:xfrm>
              <a:off x="6511970" y="3270356"/>
              <a:ext cx="3796560" cy="34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54959D4-0683-AE22-9E6B-1FDB055EE75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493970" y="3252356"/>
                <a:ext cx="38322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AF80186-AEB6-E963-D910-8D11A57C8781}"/>
                  </a:ext>
                </a:extLst>
              </p14:cNvPr>
              <p14:cNvContentPartPr/>
              <p14:nvPr/>
            </p14:nvContentPartPr>
            <p14:xfrm>
              <a:off x="6608090" y="3575636"/>
              <a:ext cx="3689640" cy="97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AF80186-AEB6-E963-D910-8D11A57C878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590090" y="3557996"/>
                <a:ext cx="37252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9" name="Group 178">
            <a:extLst>
              <a:ext uri="{FF2B5EF4-FFF2-40B4-BE49-F238E27FC236}">
                <a16:creationId xmlns:a16="http://schemas.microsoft.com/office/drawing/2014/main" id="{B0CDE657-D8EA-45EF-602D-A55DB010B109}"/>
              </a:ext>
            </a:extLst>
          </p:cNvPr>
          <p:cNvGrpSpPr/>
          <p:nvPr/>
        </p:nvGrpSpPr>
        <p:grpSpPr>
          <a:xfrm>
            <a:off x="298730" y="3124196"/>
            <a:ext cx="3933360" cy="3526560"/>
            <a:chOff x="298730" y="3124196"/>
            <a:chExt cx="3933360" cy="352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C30C14C-2910-26E1-1241-DC14DAA6DFCB}"/>
                    </a:ext>
                  </a:extLst>
                </p14:cNvPr>
                <p14:cNvContentPartPr/>
                <p14:nvPr/>
              </p14:nvContentPartPr>
              <p14:xfrm>
                <a:off x="1657010" y="3124196"/>
                <a:ext cx="670320" cy="629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C30C14C-2910-26E1-1241-DC14DAA6DFC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639370" y="3106196"/>
                  <a:ext cx="705960" cy="66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F77E2ED-FD85-A648-0826-290669B58C5A}"/>
                    </a:ext>
                  </a:extLst>
                </p14:cNvPr>
                <p14:cNvContentPartPr/>
                <p14:nvPr/>
              </p14:nvContentPartPr>
              <p14:xfrm>
                <a:off x="1855730" y="3355316"/>
                <a:ext cx="65520" cy="285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F77E2ED-FD85-A648-0826-290669B58C5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38090" y="3337316"/>
                  <a:ext cx="10116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A1A5334-71C0-5C91-3B48-2F8B95D14EE1}"/>
                    </a:ext>
                  </a:extLst>
                </p14:cNvPr>
                <p14:cNvContentPartPr/>
                <p14:nvPr/>
              </p14:nvContentPartPr>
              <p14:xfrm>
                <a:off x="1858610" y="3377276"/>
                <a:ext cx="213480" cy="197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A1A5334-71C0-5C91-3B48-2F8B95D14EE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840970" y="3359276"/>
                  <a:ext cx="249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6273F56E-6CB8-85B5-E37F-2D22FA9737C4}"/>
                    </a:ext>
                  </a:extLst>
                </p14:cNvPr>
                <p14:cNvContentPartPr/>
                <p14:nvPr/>
              </p14:nvContentPartPr>
              <p14:xfrm>
                <a:off x="1833410" y="3501836"/>
                <a:ext cx="146520" cy="687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6273F56E-6CB8-85B5-E37F-2D22FA9737C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15410" y="3484196"/>
                  <a:ext cx="18216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0C60C3E-DFC8-46DD-152D-905DE3A2C198}"/>
                    </a:ext>
                  </a:extLst>
                </p14:cNvPr>
                <p14:cNvContentPartPr/>
                <p14:nvPr/>
              </p14:nvContentPartPr>
              <p14:xfrm>
                <a:off x="1263530" y="4223996"/>
                <a:ext cx="87120" cy="2761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0C60C3E-DFC8-46DD-152D-905DE3A2C19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245530" y="4206356"/>
                  <a:ext cx="122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165DEED5-634B-B1C8-DE64-F327B2B8D314}"/>
                    </a:ext>
                  </a:extLst>
                </p14:cNvPr>
                <p14:cNvContentPartPr/>
                <p14:nvPr/>
              </p14:nvContentPartPr>
              <p14:xfrm>
                <a:off x="1257050" y="4213556"/>
                <a:ext cx="214920" cy="338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165DEED5-634B-B1C8-DE64-F327B2B8D31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239050" y="4195916"/>
                  <a:ext cx="25056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5B4CC84-687B-8D6F-5D1E-B581D9CB6198}"/>
                    </a:ext>
                  </a:extLst>
                </p14:cNvPr>
                <p14:cNvContentPartPr/>
                <p14:nvPr/>
              </p14:nvContentPartPr>
              <p14:xfrm>
                <a:off x="1014770" y="4113116"/>
                <a:ext cx="721800" cy="74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5B4CC84-687B-8D6F-5D1E-B581D9CB619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7130" y="4095476"/>
                  <a:ext cx="757440" cy="77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2C0DF011-7F1C-3367-0507-6E6508DBE437}"/>
                    </a:ext>
                  </a:extLst>
                </p14:cNvPr>
                <p14:cNvContentPartPr/>
                <p14:nvPr/>
              </p14:nvContentPartPr>
              <p14:xfrm>
                <a:off x="2775530" y="4228676"/>
                <a:ext cx="182520" cy="213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2C0DF011-7F1C-3367-0507-6E6508DBE43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57530" y="4211036"/>
                  <a:ext cx="2181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BA82F39-3FC7-8122-BE1A-7B8BF4BC14B3}"/>
                    </a:ext>
                  </a:extLst>
                </p14:cNvPr>
                <p14:cNvContentPartPr/>
                <p14:nvPr/>
              </p14:nvContentPartPr>
              <p14:xfrm>
                <a:off x="2650610" y="4110236"/>
                <a:ext cx="511560" cy="548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BA82F39-3FC7-8122-BE1A-7B8BF4BC14B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632970" y="4092236"/>
                  <a:ext cx="547200" cy="5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89318F7-B19B-AC98-C723-ECF07029853B}"/>
                    </a:ext>
                  </a:extLst>
                </p14:cNvPr>
                <p14:cNvContentPartPr/>
                <p14:nvPr/>
              </p14:nvContentPartPr>
              <p14:xfrm>
                <a:off x="1563770" y="4214636"/>
                <a:ext cx="16200" cy="17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89318F7-B19B-AC98-C723-ECF07029853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546130" y="4196636"/>
                  <a:ext cx="518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FACA35F-3FAE-2E00-102B-5B804A7B9BA3}"/>
                    </a:ext>
                  </a:extLst>
                </p14:cNvPr>
                <p14:cNvContentPartPr/>
                <p14:nvPr/>
              </p14:nvContentPartPr>
              <p14:xfrm>
                <a:off x="1617050" y="4099076"/>
                <a:ext cx="89280" cy="52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FACA35F-3FAE-2E00-102B-5B804A7B9BA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599050" y="4081076"/>
                  <a:ext cx="124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F9A6798-3629-4099-A90C-C4B62C34DB6B}"/>
                    </a:ext>
                  </a:extLst>
                </p14:cNvPr>
                <p14:cNvContentPartPr/>
                <p14:nvPr/>
              </p14:nvContentPartPr>
              <p14:xfrm>
                <a:off x="1734050" y="3875516"/>
                <a:ext cx="173880" cy="199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F9A6798-3629-4099-A90C-C4B62C34DB6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716410" y="3857516"/>
                  <a:ext cx="209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C4765ED-0518-11C2-615A-8C77DC3DCB01}"/>
                    </a:ext>
                  </a:extLst>
                </p14:cNvPr>
                <p14:cNvContentPartPr/>
                <p14:nvPr/>
              </p14:nvContentPartPr>
              <p14:xfrm>
                <a:off x="1903250" y="3736556"/>
                <a:ext cx="64800" cy="111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C4765ED-0518-11C2-615A-8C77DC3DCB0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85250" y="3718916"/>
                  <a:ext cx="1004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40F53C3-3EEF-2F33-DB65-D7B2B09E5A02}"/>
                    </a:ext>
                  </a:extLst>
                </p14:cNvPr>
                <p14:cNvContentPartPr/>
                <p14:nvPr/>
              </p14:nvContentPartPr>
              <p14:xfrm>
                <a:off x="2753570" y="4244516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40F53C3-3EEF-2F33-DB65-D7B2B09E5A0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35570" y="4226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2174F0E-5895-9130-797B-CC9AF1D6BC4F}"/>
                    </a:ext>
                  </a:extLst>
                </p14:cNvPr>
                <p14:cNvContentPartPr/>
                <p14:nvPr/>
              </p14:nvContentPartPr>
              <p14:xfrm>
                <a:off x="2421650" y="4030676"/>
                <a:ext cx="169920" cy="107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2174F0E-5895-9130-797B-CC9AF1D6BC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03650" y="4013036"/>
                  <a:ext cx="205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C7808D-AC6C-BC0D-FE34-5ABD8317DDAC}"/>
                    </a:ext>
                  </a:extLst>
                </p14:cNvPr>
                <p14:cNvContentPartPr/>
                <p14:nvPr/>
              </p14:nvContentPartPr>
              <p14:xfrm>
                <a:off x="2170010" y="3807116"/>
                <a:ext cx="192960" cy="205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C7808D-AC6C-BC0D-FE34-5ABD8317DDA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152010" y="3789476"/>
                  <a:ext cx="22860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B4B79E9-0674-3F56-7D84-13D3BAD322A2}"/>
                    </a:ext>
                  </a:extLst>
                </p14:cNvPr>
                <p14:cNvContentPartPr/>
                <p14:nvPr/>
              </p14:nvContentPartPr>
              <p14:xfrm>
                <a:off x="2096210" y="3732596"/>
                <a:ext cx="29160" cy="29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B4B79E9-0674-3F56-7D84-13D3BAD322A2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078570" y="3714596"/>
                  <a:ext cx="6480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D9F2B97-A878-D670-20A6-2FF6A69DC9D3}"/>
                    </a:ext>
                  </a:extLst>
                </p14:cNvPr>
                <p14:cNvContentPartPr/>
                <p14:nvPr/>
              </p14:nvContentPartPr>
              <p14:xfrm>
                <a:off x="955370" y="4229396"/>
                <a:ext cx="64800" cy="1796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D9F2B97-A878-D670-20A6-2FF6A69DC9D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37730" y="4211756"/>
                  <a:ext cx="1004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8C8931C2-8E48-B582-60DE-5CE90E5121CD}"/>
                    </a:ext>
                  </a:extLst>
                </p14:cNvPr>
                <p14:cNvContentPartPr/>
                <p14:nvPr/>
              </p14:nvContentPartPr>
              <p14:xfrm>
                <a:off x="925130" y="4298876"/>
                <a:ext cx="128160" cy="20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8C8931C2-8E48-B582-60DE-5CE90E5121C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7130" y="4281236"/>
                  <a:ext cx="1638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B259059-A446-2ADD-0577-D2AB89B5DBDC}"/>
                    </a:ext>
                  </a:extLst>
                </p14:cNvPr>
                <p14:cNvContentPartPr/>
                <p14:nvPr/>
              </p14:nvContentPartPr>
              <p14:xfrm>
                <a:off x="3150290" y="3983876"/>
                <a:ext cx="87480" cy="125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B259059-A446-2ADD-0577-D2AB89B5DBD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132650" y="3965876"/>
                  <a:ext cx="1231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D881EA6-CB50-985F-F56A-32B6A4D7A833}"/>
                    </a:ext>
                  </a:extLst>
                </p14:cNvPr>
                <p14:cNvContentPartPr/>
                <p14:nvPr/>
              </p14:nvContentPartPr>
              <p14:xfrm>
                <a:off x="3131930" y="4000436"/>
                <a:ext cx="127080" cy="110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D881EA6-CB50-985F-F56A-32B6A4D7A83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113930" y="3982796"/>
                  <a:ext cx="1627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3B9323C-A16E-919A-063D-822F87BFE54D}"/>
                    </a:ext>
                  </a:extLst>
                </p14:cNvPr>
                <p14:cNvContentPartPr/>
                <p14:nvPr/>
              </p14:nvContentPartPr>
              <p14:xfrm>
                <a:off x="1184330" y="4854356"/>
                <a:ext cx="9360" cy="208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3B9323C-A16E-919A-063D-822F87BFE5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66690" y="4836716"/>
                  <a:ext cx="45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46EE756-C925-ACC1-3FC9-B8A069B06AD6}"/>
                    </a:ext>
                  </a:extLst>
                </p14:cNvPr>
                <p14:cNvContentPartPr/>
                <p14:nvPr/>
              </p14:nvContentPartPr>
              <p14:xfrm>
                <a:off x="1062650" y="4936796"/>
                <a:ext cx="68040" cy="92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46EE756-C925-ACC1-3FC9-B8A069B06AD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5010" y="4918796"/>
                  <a:ext cx="103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B92CE97-D761-9673-3ABD-BE0936A1BABC}"/>
                    </a:ext>
                  </a:extLst>
                </p14:cNvPr>
                <p14:cNvContentPartPr/>
                <p14:nvPr/>
              </p14:nvContentPartPr>
              <p14:xfrm>
                <a:off x="856730" y="5096276"/>
                <a:ext cx="149400" cy="1893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B92CE97-D761-9673-3ABD-BE0936A1BAB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9090" y="5078636"/>
                  <a:ext cx="18504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936E8DD-0069-B68D-F491-37144C07B96C}"/>
                    </a:ext>
                  </a:extLst>
                </p14:cNvPr>
                <p14:cNvContentPartPr/>
                <p14:nvPr/>
              </p14:nvContentPartPr>
              <p14:xfrm>
                <a:off x="667010" y="5384996"/>
                <a:ext cx="127080" cy="1292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936E8DD-0069-B68D-F491-37144C07B9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49010" y="5366996"/>
                  <a:ext cx="1627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3721C60-74AF-D67F-9714-DC44CC8A317C}"/>
                    </a:ext>
                  </a:extLst>
                </p14:cNvPr>
                <p14:cNvContentPartPr/>
                <p14:nvPr/>
              </p14:nvContentPartPr>
              <p14:xfrm>
                <a:off x="626330" y="5764796"/>
                <a:ext cx="8640" cy="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3721C60-74AF-D67F-9714-DC44CC8A317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08330" y="5747156"/>
                  <a:ext cx="442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B624E7C-58D1-AB81-78D1-69DBD9A38C01}"/>
                    </a:ext>
                  </a:extLst>
                </p14:cNvPr>
                <p14:cNvContentPartPr/>
                <p14:nvPr/>
              </p14:nvContentPartPr>
              <p14:xfrm>
                <a:off x="535250" y="5770916"/>
                <a:ext cx="138960" cy="1886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B624E7C-58D1-AB81-78D1-69DBD9A38C0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17610" y="5753276"/>
                  <a:ext cx="174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2FB1633-768E-FAE9-3928-C3EEE55D2C9E}"/>
                    </a:ext>
                  </a:extLst>
                </p14:cNvPr>
                <p14:cNvContentPartPr/>
                <p14:nvPr/>
              </p14:nvContentPartPr>
              <p14:xfrm>
                <a:off x="758450" y="5758316"/>
                <a:ext cx="103680" cy="1350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2FB1633-768E-FAE9-3928-C3EEE55D2C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0450" y="5740316"/>
                  <a:ext cx="1393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AA27496-A2C6-1EC0-258D-C07EC19E5E84}"/>
                    </a:ext>
                  </a:extLst>
                </p14:cNvPr>
                <p14:cNvContentPartPr/>
                <p14:nvPr/>
              </p14:nvContentPartPr>
              <p14:xfrm>
                <a:off x="2791370" y="4710716"/>
                <a:ext cx="147600" cy="440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AA27496-A2C6-1EC0-258D-C07EC19E5E8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73730" y="4693076"/>
                  <a:ext cx="18324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44AF4C2-1062-3A98-911B-E15605AB5407}"/>
                    </a:ext>
                  </a:extLst>
                </p14:cNvPr>
                <p14:cNvContentPartPr/>
                <p14:nvPr/>
              </p14:nvContentPartPr>
              <p14:xfrm>
                <a:off x="3598130" y="5286716"/>
                <a:ext cx="76320" cy="232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44AF4C2-1062-3A98-911B-E15605AB540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580490" y="5268716"/>
                  <a:ext cx="11196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A39916A-2285-D1AB-981A-998ADBF13117}"/>
                    </a:ext>
                  </a:extLst>
                </p14:cNvPr>
                <p14:cNvContentPartPr/>
                <p14:nvPr/>
              </p14:nvContentPartPr>
              <p14:xfrm>
                <a:off x="3595970" y="5321996"/>
                <a:ext cx="159120" cy="115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A39916A-2285-D1AB-981A-998ADBF13117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578330" y="5304356"/>
                  <a:ext cx="1947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A74344E-8D83-AC7F-5A2A-B3BD0411C396}"/>
                    </a:ext>
                  </a:extLst>
                </p14:cNvPr>
                <p14:cNvContentPartPr/>
                <p14:nvPr/>
              </p14:nvContentPartPr>
              <p14:xfrm>
                <a:off x="3830330" y="5342876"/>
                <a:ext cx="126720" cy="799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A74344E-8D83-AC7F-5A2A-B3BD0411C396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812690" y="5325236"/>
                  <a:ext cx="162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ADA895A-733F-7CCF-19D6-6FE9069DADE9}"/>
                    </a:ext>
                  </a:extLst>
                </p14:cNvPr>
                <p14:cNvContentPartPr/>
                <p14:nvPr/>
              </p14:nvContentPartPr>
              <p14:xfrm>
                <a:off x="3315170" y="4640516"/>
                <a:ext cx="302400" cy="4903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ADA895A-733F-7CCF-19D6-6FE9069DAD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297170" y="4622876"/>
                  <a:ext cx="33804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243EA080-7908-0902-48A3-48DC3181E0A3}"/>
                    </a:ext>
                  </a:extLst>
                </p14:cNvPr>
                <p14:cNvContentPartPr/>
                <p14:nvPr/>
              </p14:nvContentPartPr>
              <p14:xfrm>
                <a:off x="793730" y="6104636"/>
                <a:ext cx="7560" cy="223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43EA080-7908-0902-48A3-48DC3181E0A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6090" y="6086636"/>
                  <a:ext cx="43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F7F3EE1-3D49-828B-B93F-FCA9C4E68C48}"/>
                    </a:ext>
                  </a:extLst>
                </p14:cNvPr>
                <p14:cNvContentPartPr/>
                <p14:nvPr/>
              </p14:nvContentPartPr>
              <p14:xfrm>
                <a:off x="536690" y="6270956"/>
                <a:ext cx="151560" cy="31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F7F3EE1-3D49-828B-B93F-FCA9C4E68C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19050" y="6253316"/>
                  <a:ext cx="18720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E9E6E36-061A-B0D6-E2B7-4605571A741D}"/>
                    </a:ext>
                  </a:extLst>
                </p14:cNvPr>
                <p14:cNvContentPartPr/>
                <p14:nvPr/>
              </p14:nvContentPartPr>
              <p14:xfrm>
                <a:off x="749810" y="6173756"/>
                <a:ext cx="277920" cy="477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E9E6E36-061A-B0D6-E2B7-4605571A741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32170" y="6156116"/>
                  <a:ext cx="31356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472BE9A1-69F3-D159-29C3-2AFA82FE585C}"/>
                    </a:ext>
                  </a:extLst>
                </p14:cNvPr>
                <p14:cNvContentPartPr/>
                <p14:nvPr/>
              </p14:nvContentPartPr>
              <p14:xfrm>
                <a:off x="1609850" y="6290396"/>
                <a:ext cx="123840" cy="316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472BE9A1-69F3-D159-29C3-2AFA82FE585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592210" y="6272756"/>
                  <a:ext cx="159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870B321-35CF-F1D6-AF36-827F72021E42}"/>
                    </a:ext>
                  </a:extLst>
                </p14:cNvPr>
                <p14:cNvContentPartPr/>
                <p14:nvPr/>
              </p14:nvContentPartPr>
              <p14:xfrm>
                <a:off x="2020970" y="6314516"/>
                <a:ext cx="130320" cy="248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870B321-35CF-F1D6-AF36-827F72021E4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002970" y="6296876"/>
                  <a:ext cx="165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2409810C-4DEF-0271-50B9-6AB4612F4FC4}"/>
                    </a:ext>
                  </a:extLst>
                </p14:cNvPr>
                <p14:cNvContentPartPr/>
                <p14:nvPr/>
              </p14:nvContentPartPr>
              <p14:xfrm>
                <a:off x="2520290" y="5973236"/>
                <a:ext cx="222840" cy="45324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409810C-4DEF-0271-50B9-6AB4612F4FC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502290" y="5955596"/>
                  <a:ext cx="25848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5617923C-0023-FC13-F9F0-49490209BE69}"/>
                    </a:ext>
                  </a:extLst>
                </p14:cNvPr>
                <p14:cNvContentPartPr/>
                <p14:nvPr/>
              </p14:nvContentPartPr>
              <p14:xfrm>
                <a:off x="2668970" y="6077996"/>
                <a:ext cx="403920" cy="302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5617923C-0023-FC13-F9F0-49490209BE6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650970" y="6060356"/>
                  <a:ext cx="43956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A4391049-67EE-877E-B2BC-A7ABCC995109}"/>
                    </a:ext>
                  </a:extLst>
                </p14:cNvPr>
                <p14:cNvContentPartPr/>
                <p14:nvPr/>
              </p14:nvContentPartPr>
              <p14:xfrm>
                <a:off x="3648530" y="5962436"/>
                <a:ext cx="13320" cy="72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A4391049-67EE-877E-B2BC-A7ABCC99510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630890" y="5944796"/>
                  <a:ext cx="489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1BF499E-424C-7A4E-84AF-922F873B02BB}"/>
                    </a:ext>
                  </a:extLst>
                </p14:cNvPr>
                <p14:cNvContentPartPr/>
                <p14:nvPr/>
              </p14:nvContentPartPr>
              <p14:xfrm>
                <a:off x="3512450" y="6242156"/>
                <a:ext cx="64800" cy="1620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1BF499E-424C-7A4E-84AF-922F873B02B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494810" y="6224156"/>
                  <a:ext cx="10044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08C9451-4C05-7E0E-9E0B-BD7C49B0C18C}"/>
                    </a:ext>
                  </a:extLst>
                </p14:cNvPr>
                <p14:cNvContentPartPr/>
                <p14:nvPr/>
              </p14:nvContentPartPr>
              <p14:xfrm>
                <a:off x="3644210" y="5995556"/>
                <a:ext cx="397440" cy="424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08C9451-4C05-7E0E-9E0B-BD7C49B0C18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626570" y="5977556"/>
                  <a:ext cx="4330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DC37F31C-F6FD-9400-1210-7EED0568CEB0}"/>
                    </a:ext>
                  </a:extLst>
                </p14:cNvPr>
                <p14:cNvContentPartPr/>
                <p14:nvPr/>
              </p14:nvContentPartPr>
              <p14:xfrm>
                <a:off x="1474490" y="3204476"/>
                <a:ext cx="870480" cy="6818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DC37F31C-F6FD-9400-1210-7EED0568CEB0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456850" y="3186476"/>
                  <a:ext cx="90612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ABC8451-CA22-1AA7-9E2E-1F1E5FC9080C}"/>
                    </a:ext>
                  </a:extLst>
                </p14:cNvPr>
                <p14:cNvContentPartPr/>
                <p14:nvPr/>
              </p14:nvContentPartPr>
              <p14:xfrm>
                <a:off x="298730" y="4214636"/>
                <a:ext cx="501840" cy="19731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ABC8451-CA22-1AA7-9E2E-1F1E5FC9080C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1090" y="4196636"/>
                  <a:ext cx="537480" cy="20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93A1CB0-65B2-4ED7-2B3E-9513554CC916}"/>
                    </a:ext>
                  </a:extLst>
                </p14:cNvPr>
                <p14:cNvContentPartPr/>
                <p14:nvPr/>
              </p14:nvContentPartPr>
              <p14:xfrm>
                <a:off x="330770" y="3999356"/>
                <a:ext cx="2043720" cy="2432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93A1CB0-65B2-4ED7-2B3E-9513554CC91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3130" y="3981716"/>
                  <a:ext cx="2079360" cy="246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FAC6EFC-ABB0-CF82-1AD1-3118B3514107}"/>
                    </a:ext>
                  </a:extLst>
                </p14:cNvPr>
                <p14:cNvContentPartPr/>
                <p14:nvPr/>
              </p14:nvContentPartPr>
              <p14:xfrm>
                <a:off x="2344610" y="3936716"/>
                <a:ext cx="180360" cy="1982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FAC6EFC-ABB0-CF82-1AD1-3118B351410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326970" y="3918716"/>
                  <a:ext cx="216000" cy="20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010F693-F868-0B74-E592-1D1A62D9BAD5}"/>
                    </a:ext>
                  </a:extLst>
                </p14:cNvPr>
                <p14:cNvContentPartPr/>
                <p14:nvPr/>
              </p14:nvContentPartPr>
              <p14:xfrm>
                <a:off x="2361890" y="3930596"/>
                <a:ext cx="146520" cy="113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010F693-F868-0B74-E592-1D1A62D9BAD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344250" y="3912956"/>
                  <a:ext cx="182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77E4FC8-DD3A-058D-10F2-81CE447DF7FD}"/>
                    </a:ext>
                  </a:extLst>
                </p14:cNvPr>
                <p14:cNvContentPartPr/>
                <p14:nvPr/>
              </p14:nvContentPartPr>
              <p14:xfrm>
                <a:off x="2490410" y="3821156"/>
                <a:ext cx="1741680" cy="2068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77E4FC8-DD3A-058D-10F2-81CE447DF7F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472770" y="3803156"/>
                  <a:ext cx="1777320" cy="21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9A4464F-98DF-A876-FA1F-8354BB95DD32}"/>
                    </a:ext>
                  </a:extLst>
                </p14:cNvPr>
                <p14:cNvContentPartPr/>
                <p14:nvPr/>
              </p14:nvContentPartPr>
              <p14:xfrm>
                <a:off x="1261370" y="4823396"/>
                <a:ext cx="7560" cy="1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9A4464F-98DF-A876-FA1F-8354BB95DD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243370" y="4805396"/>
                  <a:ext cx="4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7545BE-992B-2053-CEB4-A2B0D4FD4AC1}"/>
                    </a:ext>
                  </a:extLst>
                </p14:cNvPr>
                <p14:cNvContentPartPr/>
                <p14:nvPr/>
              </p14:nvContentPartPr>
              <p14:xfrm>
                <a:off x="3029330" y="4632956"/>
                <a:ext cx="27360" cy="201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7545BE-992B-2053-CEB4-A2B0D4FD4AC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011690" y="4615316"/>
                  <a:ext cx="63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8314AF46-6C15-BB6A-2814-41C54A52A639}"/>
                    </a:ext>
                  </a:extLst>
                </p14:cNvPr>
                <p14:cNvContentPartPr/>
                <p14:nvPr/>
              </p14:nvContentPartPr>
              <p14:xfrm>
                <a:off x="679610" y="6064676"/>
                <a:ext cx="108360" cy="518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8314AF46-6C15-BB6A-2814-41C54A52A63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1610" y="6047036"/>
                  <a:ext cx="144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944EC29-1459-4B78-85DB-F247453D0893}"/>
                    </a:ext>
                  </a:extLst>
                </p14:cNvPr>
                <p14:cNvContentPartPr/>
                <p14:nvPr/>
              </p14:nvContentPartPr>
              <p14:xfrm>
                <a:off x="688610" y="6106796"/>
                <a:ext cx="129960" cy="6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944EC29-1459-4B78-85DB-F247453D089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70970" y="6088796"/>
                  <a:ext cx="1656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1BEADC8-C3CD-AB28-7F18-FE9B1AA5DAAF}"/>
                    </a:ext>
                  </a:extLst>
                </p14:cNvPr>
                <p14:cNvContentPartPr/>
                <p14:nvPr/>
              </p14:nvContentPartPr>
              <p14:xfrm>
                <a:off x="1787690" y="5643836"/>
                <a:ext cx="34560" cy="1454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1BEADC8-C3CD-AB28-7F18-FE9B1AA5DAA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770050" y="5625836"/>
                  <a:ext cx="702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E6EA58A-CE32-5072-06EB-AD37211FE595}"/>
                    </a:ext>
                  </a:extLst>
                </p14:cNvPr>
                <p14:cNvContentPartPr/>
                <p14:nvPr/>
              </p14:nvContentPartPr>
              <p14:xfrm>
                <a:off x="1739810" y="5595596"/>
                <a:ext cx="138240" cy="186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E6EA58A-CE32-5072-06EB-AD37211FE59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722170" y="5577596"/>
                  <a:ext cx="1738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07C7CF0-528C-C784-469F-97C2DA7F7B52}"/>
                    </a:ext>
                  </a:extLst>
                </p14:cNvPr>
                <p14:cNvContentPartPr/>
                <p14:nvPr/>
              </p14:nvContentPartPr>
              <p14:xfrm>
                <a:off x="1976330" y="5626916"/>
                <a:ext cx="131400" cy="1130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07C7CF0-528C-C784-469F-97C2DA7F7B5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958330" y="5609276"/>
                  <a:ext cx="1670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2EF14E9-55BB-7690-09C8-43C6900A6F10}"/>
                    </a:ext>
                  </a:extLst>
                </p14:cNvPr>
                <p14:cNvContentPartPr/>
                <p14:nvPr/>
              </p14:nvContentPartPr>
              <p14:xfrm>
                <a:off x="1821890" y="5472116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2EF14E9-55BB-7690-09C8-43C6900A6F1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803890" y="5454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D63D09C-B2C1-11F7-0054-3F51D1D8B249}"/>
                    </a:ext>
                  </a:extLst>
                </p14:cNvPr>
                <p14:cNvContentPartPr/>
                <p14:nvPr/>
              </p14:nvContentPartPr>
              <p14:xfrm>
                <a:off x="1647290" y="5284916"/>
                <a:ext cx="108360" cy="101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D63D09C-B2C1-11F7-0054-3F51D1D8B24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629650" y="5267276"/>
                  <a:ext cx="1440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414414C-F31E-368C-0D7D-37EAF16E3578}"/>
                    </a:ext>
                  </a:extLst>
                </p14:cNvPr>
                <p14:cNvContentPartPr/>
                <p14:nvPr/>
              </p14:nvContentPartPr>
              <p14:xfrm>
                <a:off x="1476290" y="5006636"/>
                <a:ext cx="140400" cy="264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414414C-F31E-368C-0D7D-37EAF16E357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458650" y="4988636"/>
                  <a:ext cx="176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0250EC5-4A46-F03B-9738-8DD178AE32FE}"/>
                    </a:ext>
                  </a:extLst>
                </p14:cNvPr>
                <p14:cNvContentPartPr/>
                <p14:nvPr/>
              </p14:nvContentPartPr>
              <p14:xfrm>
                <a:off x="1416530" y="4865516"/>
                <a:ext cx="53280" cy="1036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0250EC5-4A46-F03B-9738-8DD178AE32F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98890" y="4847516"/>
                  <a:ext cx="889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2A239CC-BF7F-5682-20B7-49C8A881C32A}"/>
                    </a:ext>
                  </a:extLst>
                </p14:cNvPr>
                <p14:cNvContentPartPr/>
                <p14:nvPr/>
              </p14:nvContentPartPr>
              <p14:xfrm>
                <a:off x="1822970" y="6007796"/>
                <a:ext cx="45360" cy="5616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2A239CC-BF7F-5682-20B7-49C8A881C32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805330" y="5989796"/>
                  <a:ext cx="81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6FDD42B4-0639-2390-40BF-D1CC4466ADC1}"/>
                    </a:ext>
                  </a:extLst>
                </p14:cNvPr>
                <p14:cNvContentPartPr/>
                <p14:nvPr/>
              </p14:nvContentPartPr>
              <p14:xfrm>
                <a:off x="1911890" y="6057836"/>
                <a:ext cx="32760" cy="496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6FDD42B4-0639-2390-40BF-D1CC4466ADC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894250" y="6039836"/>
                  <a:ext cx="684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81FFD75-1C50-813D-C534-15E9694165DA}"/>
                    </a:ext>
                  </a:extLst>
                </p14:cNvPr>
                <p14:cNvContentPartPr/>
                <p14:nvPr/>
              </p14:nvContentPartPr>
              <p14:xfrm>
                <a:off x="1897490" y="5862716"/>
                <a:ext cx="87120" cy="31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81FFD75-1C50-813D-C534-15E9694165DA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879490" y="5844716"/>
                  <a:ext cx="122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BFD1479-502C-9833-07CA-9A5B0EA145F4}"/>
                    </a:ext>
                  </a:extLst>
                </p14:cNvPr>
                <p14:cNvContentPartPr/>
                <p14:nvPr/>
              </p14:nvContentPartPr>
              <p14:xfrm>
                <a:off x="1873370" y="5923556"/>
                <a:ext cx="103320" cy="36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BFD1479-502C-9833-07CA-9A5B0EA145F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855730" y="5905556"/>
                  <a:ext cx="1389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127452C-5EA2-7C26-04D2-158DFF358AD9}"/>
                    </a:ext>
                  </a:extLst>
                </p14:cNvPr>
                <p14:cNvContentPartPr/>
                <p14:nvPr/>
              </p14:nvContentPartPr>
              <p14:xfrm>
                <a:off x="2807570" y="5337116"/>
                <a:ext cx="115200" cy="187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127452C-5EA2-7C26-04D2-158DFF358AD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89930" y="5319116"/>
                  <a:ext cx="1508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636B09-D275-21A5-7652-3913C3544B26}"/>
                    </a:ext>
                  </a:extLst>
                </p14:cNvPr>
                <p14:cNvContentPartPr/>
                <p14:nvPr/>
              </p14:nvContentPartPr>
              <p14:xfrm>
                <a:off x="2940410" y="5380676"/>
                <a:ext cx="155520" cy="1364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636B09-D275-21A5-7652-3913C3544B26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922410" y="5362676"/>
                  <a:ext cx="191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40BF0CD9-F3C0-2A9D-CD00-3C394B0F5ABB}"/>
                    </a:ext>
                  </a:extLst>
                </p14:cNvPr>
                <p14:cNvContentPartPr/>
                <p14:nvPr/>
              </p14:nvContentPartPr>
              <p14:xfrm>
                <a:off x="3008810" y="5641316"/>
                <a:ext cx="101160" cy="244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40BF0CD9-F3C0-2A9D-CD00-3C394B0F5AB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990810" y="5623316"/>
                  <a:ext cx="136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7CA3CBF8-F3EE-BD19-FBF1-A9B0030640E1}"/>
                    </a:ext>
                  </a:extLst>
                </p14:cNvPr>
                <p14:cNvContentPartPr/>
                <p14:nvPr/>
              </p14:nvContentPartPr>
              <p14:xfrm>
                <a:off x="2938250" y="5708276"/>
                <a:ext cx="130320" cy="360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7CA3CBF8-F3EE-BD19-FBF1-A9B0030640E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920610" y="5690636"/>
                  <a:ext cx="165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02CFEE0B-6972-26B9-08BA-68F9E48207C9}"/>
                    </a:ext>
                  </a:extLst>
                </p14:cNvPr>
                <p14:cNvContentPartPr/>
                <p14:nvPr/>
              </p14:nvContentPartPr>
              <p14:xfrm>
                <a:off x="3844730" y="5692436"/>
                <a:ext cx="135000" cy="33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02CFEE0B-6972-26B9-08BA-68F9E48207C9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827090" y="5674436"/>
                  <a:ext cx="170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19C8D0C-AA2E-4AB3-D6BA-AE695342E28B}"/>
                    </a:ext>
                  </a:extLst>
                </p14:cNvPr>
                <p14:cNvContentPartPr/>
                <p14:nvPr/>
              </p14:nvContentPartPr>
              <p14:xfrm>
                <a:off x="3810170" y="5757236"/>
                <a:ext cx="160920" cy="2844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19C8D0C-AA2E-4AB3-D6BA-AE695342E28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792170" y="5739596"/>
                  <a:ext cx="196560" cy="64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54722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B2AA4-A45C-6370-B6D5-13A5576FB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Tree using Linked List Given an array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709F4E-4C6D-1B6E-0CF7-0C8574E67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7"/>
          <a:stretch/>
        </p:blipFill>
        <p:spPr>
          <a:xfrm>
            <a:off x="941418" y="5244981"/>
            <a:ext cx="9804656" cy="5855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3EA31-34E5-AB88-8A66-B44CEF583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1"/>
          <a:stretch/>
        </p:blipFill>
        <p:spPr>
          <a:xfrm>
            <a:off x="941419" y="1408264"/>
            <a:ext cx="8654866" cy="35865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DFEE295-311F-AB45-2E2B-5517FD8AF07A}"/>
                  </a:ext>
                </a:extLst>
              </p14:cNvPr>
              <p14:cNvContentPartPr/>
              <p14:nvPr/>
            </p14:nvContentPartPr>
            <p14:xfrm>
              <a:off x="2691650" y="2439836"/>
              <a:ext cx="293760" cy="140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DFEE295-311F-AB45-2E2B-5517FD8AF0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3650" y="2421836"/>
                <a:ext cx="32940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B6B2F5B4-6DFA-AFDA-1C61-DBE64571EABD}"/>
              </a:ext>
            </a:extLst>
          </p:cNvPr>
          <p:cNvGrpSpPr/>
          <p:nvPr/>
        </p:nvGrpSpPr>
        <p:grpSpPr>
          <a:xfrm>
            <a:off x="4047770" y="2767436"/>
            <a:ext cx="156600" cy="98280"/>
            <a:chOff x="4047770" y="2767436"/>
            <a:chExt cx="15660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004B87F-8AA9-0B8A-6A58-E17DEB813192}"/>
                    </a:ext>
                  </a:extLst>
                </p14:cNvPr>
                <p14:cNvContentPartPr/>
                <p14:nvPr/>
              </p14:nvContentPartPr>
              <p14:xfrm>
                <a:off x="4073330" y="2767436"/>
                <a:ext cx="108720" cy="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004B87F-8AA9-0B8A-6A58-E17DEB8131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55690" y="2749796"/>
                  <a:ext cx="144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3A565EB-A233-5E7F-FB6B-6B8E3FC735C0}"/>
                    </a:ext>
                  </a:extLst>
                </p14:cNvPr>
                <p14:cNvContentPartPr/>
                <p14:nvPr/>
              </p14:nvContentPartPr>
              <p14:xfrm>
                <a:off x="4047770" y="2839436"/>
                <a:ext cx="156600" cy="262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3A565EB-A233-5E7F-FB6B-6B8E3FC735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29770" y="2821436"/>
                  <a:ext cx="19224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97EB087-9A1B-348E-06F7-506590585E25}"/>
              </a:ext>
            </a:extLst>
          </p:cNvPr>
          <p:cNvGrpSpPr/>
          <p:nvPr/>
        </p:nvGrpSpPr>
        <p:grpSpPr>
          <a:xfrm>
            <a:off x="2811170" y="2694716"/>
            <a:ext cx="226080" cy="120240"/>
            <a:chOff x="2811170" y="2694716"/>
            <a:chExt cx="22608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7CA12D3-2799-A5CA-A5F3-3D4B7A2D50E8}"/>
                    </a:ext>
                  </a:extLst>
                </p14:cNvPr>
                <p14:cNvContentPartPr/>
                <p14:nvPr/>
              </p14:nvContentPartPr>
              <p14:xfrm>
                <a:off x="2811170" y="2694716"/>
                <a:ext cx="124200" cy="219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7CA12D3-2799-A5CA-A5F3-3D4B7A2D50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3530" y="2677076"/>
                  <a:ext cx="159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5DAFD9F-C006-3B7C-A2C1-CA7532A388BE}"/>
                    </a:ext>
                  </a:extLst>
                </p14:cNvPr>
                <p14:cNvContentPartPr/>
                <p14:nvPr/>
              </p14:nvContentPartPr>
              <p14:xfrm>
                <a:off x="2872730" y="2739356"/>
                <a:ext cx="164520" cy="75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5DAFD9F-C006-3B7C-A2C1-CA7532A388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55090" y="2721356"/>
                  <a:ext cx="2001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97B739B-D372-493B-1239-21EC8363A70F}"/>
              </a:ext>
            </a:extLst>
          </p:cNvPr>
          <p:cNvGrpSpPr/>
          <p:nvPr/>
        </p:nvGrpSpPr>
        <p:grpSpPr>
          <a:xfrm>
            <a:off x="3578690" y="3196196"/>
            <a:ext cx="195120" cy="140040"/>
            <a:chOff x="3578690" y="3196196"/>
            <a:chExt cx="195120" cy="14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28A72FE-4B04-00B8-F478-BF9E51C9A827}"/>
                    </a:ext>
                  </a:extLst>
                </p14:cNvPr>
                <p14:cNvContentPartPr/>
                <p14:nvPr/>
              </p14:nvContentPartPr>
              <p14:xfrm>
                <a:off x="3651410" y="3196196"/>
                <a:ext cx="122400" cy="19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28A72FE-4B04-00B8-F478-BF9E51C9A8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33410" y="3178196"/>
                  <a:ext cx="158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27A4F2-8BDC-2DD1-FB79-876621A72A96}"/>
                    </a:ext>
                  </a:extLst>
                </p14:cNvPr>
                <p14:cNvContentPartPr/>
                <p14:nvPr/>
              </p14:nvContentPartPr>
              <p14:xfrm>
                <a:off x="3578690" y="3295556"/>
                <a:ext cx="187920" cy="40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27A4F2-8BDC-2DD1-FB79-876621A72A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60690" y="3277556"/>
                  <a:ext cx="22356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10AE5E4-89E7-33FB-F874-D09B2D2ED596}"/>
              </a:ext>
            </a:extLst>
          </p:cNvPr>
          <p:cNvGrpSpPr/>
          <p:nvPr/>
        </p:nvGrpSpPr>
        <p:grpSpPr>
          <a:xfrm>
            <a:off x="4159370" y="3199796"/>
            <a:ext cx="173520" cy="139320"/>
            <a:chOff x="4159370" y="3199796"/>
            <a:chExt cx="17352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31EEB8A-3601-CBA8-0EC3-D2382AAACF23}"/>
                    </a:ext>
                  </a:extLst>
                </p14:cNvPr>
                <p14:cNvContentPartPr/>
                <p14:nvPr/>
              </p14:nvContentPartPr>
              <p14:xfrm>
                <a:off x="4159730" y="3199796"/>
                <a:ext cx="104040" cy="342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31EEB8A-3601-CBA8-0EC3-D2382AAACF2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42090" y="3182156"/>
                  <a:ext cx="1396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A808EDA-C1DD-F61D-1DB3-7EFFF0ADA1E2}"/>
                    </a:ext>
                  </a:extLst>
                </p14:cNvPr>
                <p14:cNvContentPartPr/>
                <p14:nvPr/>
              </p14:nvContentPartPr>
              <p14:xfrm>
                <a:off x="4159370" y="3282236"/>
                <a:ext cx="173520" cy="5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A808EDA-C1DD-F61D-1DB3-7EFFF0ADA1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41370" y="3264236"/>
                  <a:ext cx="209160" cy="9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4FC92E7-588A-200E-50F3-EA7EF5EF6F25}"/>
                  </a:ext>
                </a:extLst>
              </p14:cNvPr>
              <p14:cNvContentPartPr/>
              <p14:nvPr/>
            </p14:nvContentPartPr>
            <p14:xfrm>
              <a:off x="6261770" y="1171916"/>
              <a:ext cx="506880" cy="477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4FC92E7-588A-200E-50F3-EA7EF5EF6F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244130" y="1153916"/>
                <a:ext cx="5425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78B61CA6-A65B-5B74-1F66-65D347991706}"/>
                  </a:ext>
                </a:extLst>
              </p14:cNvPr>
              <p14:cNvContentPartPr/>
              <p14:nvPr/>
            </p14:nvContentPartPr>
            <p14:xfrm>
              <a:off x="2391770" y="5305796"/>
              <a:ext cx="237960" cy="30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78B61CA6-A65B-5B74-1F66-65D3479917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373770" y="5288156"/>
                <a:ext cx="27360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7C771D4-65F4-3291-16B5-90F5FFA2D5B8}"/>
                  </a:ext>
                </a:extLst>
              </p14:cNvPr>
              <p14:cNvContentPartPr/>
              <p14:nvPr/>
            </p14:nvContentPartPr>
            <p14:xfrm>
              <a:off x="10420130" y="5262236"/>
              <a:ext cx="172800" cy="413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7C771D4-65F4-3291-16B5-90F5FFA2D5B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402490" y="5244596"/>
                <a:ext cx="20844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07B0E76-57BA-78E0-4E23-18CE5400FA9E}"/>
                  </a:ext>
                </a:extLst>
              </p14:cNvPr>
              <p14:cNvContentPartPr/>
              <p14:nvPr/>
            </p14:nvContentPartPr>
            <p14:xfrm>
              <a:off x="4638530" y="5854436"/>
              <a:ext cx="111600" cy="16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07B0E76-57BA-78E0-4E23-18CE5400FA9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20890" y="5836796"/>
                <a:ext cx="147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DD945EB9-407C-7DE6-BF14-D3F68F5924D4}"/>
                  </a:ext>
                </a:extLst>
              </p14:cNvPr>
              <p14:cNvContentPartPr/>
              <p14:nvPr/>
            </p14:nvContentPartPr>
            <p14:xfrm>
              <a:off x="4621970" y="5940116"/>
              <a:ext cx="120960" cy="169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DD945EB9-407C-7DE6-BF14-D3F68F5924D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03970" y="5922116"/>
                <a:ext cx="15660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F5E258DF-1483-D104-8DAB-4B003E99BCE4}"/>
              </a:ext>
            </a:extLst>
          </p:cNvPr>
          <p:cNvGrpSpPr/>
          <p:nvPr/>
        </p:nvGrpSpPr>
        <p:grpSpPr>
          <a:xfrm>
            <a:off x="4542770" y="3243356"/>
            <a:ext cx="128520" cy="92520"/>
            <a:chOff x="4542770" y="3243356"/>
            <a:chExt cx="128520" cy="9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41C412-EDC6-021A-CEDB-E33A1FDF3CED}"/>
                    </a:ext>
                  </a:extLst>
                </p14:cNvPr>
                <p14:cNvContentPartPr/>
                <p14:nvPr/>
              </p14:nvContentPartPr>
              <p14:xfrm>
                <a:off x="4542770" y="3243356"/>
                <a:ext cx="104400" cy="29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41C412-EDC6-021A-CEDB-E33A1FDF3CE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24770" y="3225356"/>
                  <a:ext cx="1400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F6292F1-30F7-B81D-CB3D-1DD157A0821A}"/>
                    </a:ext>
                  </a:extLst>
                </p14:cNvPr>
                <p14:cNvContentPartPr/>
                <p14:nvPr/>
              </p14:nvContentPartPr>
              <p14:xfrm>
                <a:off x="4551410" y="3303836"/>
                <a:ext cx="119880" cy="32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F6292F1-30F7-B81D-CB3D-1DD157A0821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33410" y="3285836"/>
                  <a:ext cx="15552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D8CD2C4-1A89-CB8E-0249-7BAAB45C580E}"/>
              </a:ext>
            </a:extLst>
          </p:cNvPr>
          <p:cNvGrpSpPr/>
          <p:nvPr/>
        </p:nvGrpSpPr>
        <p:grpSpPr>
          <a:xfrm>
            <a:off x="5225330" y="5404796"/>
            <a:ext cx="40320" cy="39240"/>
            <a:chOff x="5225330" y="5404796"/>
            <a:chExt cx="40320" cy="3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0F7D152E-71BD-64BD-C114-EF821E5860E6}"/>
                    </a:ext>
                  </a:extLst>
                </p14:cNvPr>
                <p14:cNvContentPartPr/>
                <p14:nvPr/>
              </p14:nvContentPartPr>
              <p14:xfrm>
                <a:off x="5225330" y="5404796"/>
                <a:ext cx="5400" cy="14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0F7D152E-71BD-64BD-C114-EF821E5860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07330" y="5386796"/>
                  <a:ext cx="4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BDEBD8F-809F-1085-465E-D77E04A330AA}"/>
                    </a:ext>
                  </a:extLst>
                </p14:cNvPr>
                <p14:cNvContentPartPr/>
                <p14:nvPr/>
              </p14:nvContentPartPr>
              <p14:xfrm>
                <a:off x="5230010" y="5405156"/>
                <a:ext cx="35640" cy="388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BDEBD8F-809F-1085-465E-D77E04A330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12370" y="5387516"/>
                  <a:ext cx="71280" cy="7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F0AF79F-0E48-8AD6-ABB2-7738C885EE8C}"/>
              </a:ext>
            </a:extLst>
          </p:cNvPr>
          <p:cNvGrpSpPr/>
          <p:nvPr/>
        </p:nvGrpSpPr>
        <p:grpSpPr>
          <a:xfrm>
            <a:off x="1575290" y="3115916"/>
            <a:ext cx="1495440" cy="316800"/>
            <a:chOff x="1575290" y="3115916"/>
            <a:chExt cx="149544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8B510AA-8288-37AF-35D2-2B486B6D9E00}"/>
                    </a:ext>
                  </a:extLst>
                </p14:cNvPr>
                <p14:cNvContentPartPr/>
                <p14:nvPr/>
              </p14:nvContentPartPr>
              <p14:xfrm>
                <a:off x="2785250" y="3201956"/>
                <a:ext cx="216000" cy="9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8B510AA-8288-37AF-35D2-2B486B6D9E0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67610" y="3184316"/>
                  <a:ext cx="2516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F862607-2125-38E2-03CD-21845FFC7310}"/>
                    </a:ext>
                  </a:extLst>
                </p14:cNvPr>
                <p14:cNvContentPartPr/>
                <p14:nvPr/>
              </p14:nvContentPartPr>
              <p14:xfrm>
                <a:off x="2842490" y="3258476"/>
                <a:ext cx="187920" cy="241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F862607-2125-38E2-03CD-21845FFC73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824490" y="3240476"/>
                  <a:ext cx="2235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6E966D9-A27D-A05A-8050-8C9488A05CC1}"/>
                    </a:ext>
                  </a:extLst>
                </p14:cNvPr>
                <p14:cNvContentPartPr/>
                <p14:nvPr/>
              </p14:nvContentPartPr>
              <p14:xfrm>
                <a:off x="1575290" y="3307436"/>
                <a:ext cx="77400" cy="47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6E966D9-A27D-A05A-8050-8C9488A05CC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57290" y="3289436"/>
                  <a:ext cx="11304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204D97C-D384-5C60-DFD6-59E997B145A4}"/>
                    </a:ext>
                  </a:extLst>
                </p14:cNvPr>
                <p14:cNvContentPartPr/>
                <p14:nvPr/>
              </p14:nvContentPartPr>
              <p14:xfrm>
                <a:off x="1581770" y="3293396"/>
                <a:ext cx="68040" cy="93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204D97C-D384-5C60-DFD6-59E997B145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564130" y="3275396"/>
                  <a:ext cx="103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DAD9C27-F8F6-9654-0451-F36ADCFD17A9}"/>
                    </a:ext>
                  </a:extLst>
                </p14:cNvPr>
                <p14:cNvContentPartPr/>
                <p14:nvPr/>
              </p14:nvContentPartPr>
              <p14:xfrm>
                <a:off x="1604450" y="3196196"/>
                <a:ext cx="22680" cy="2365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DAD9C27-F8F6-9654-0451-F36ADCFD17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586450" y="3178196"/>
                  <a:ext cx="58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FD6DC2A-C8CE-2F0C-376C-42F1166CFA1E}"/>
                    </a:ext>
                  </a:extLst>
                </p14:cNvPr>
                <p14:cNvContentPartPr/>
                <p14:nvPr/>
              </p14:nvContentPartPr>
              <p14:xfrm>
                <a:off x="1628930" y="3115916"/>
                <a:ext cx="1408680" cy="315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FD6DC2A-C8CE-2F0C-376C-42F1166CFA1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610930" y="3098276"/>
                  <a:ext cx="144432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F3CF5F3-1D10-56D9-73DA-8CE78450CE70}"/>
                    </a:ext>
                  </a:extLst>
                </p14:cNvPr>
                <p14:cNvContentPartPr/>
                <p14:nvPr/>
              </p14:nvContentPartPr>
              <p14:xfrm>
                <a:off x="1618490" y="3386276"/>
                <a:ext cx="1452240" cy="450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F3CF5F3-1D10-56D9-73DA-8CE78450CE7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00850" y="3368276"/>
                  <a:ext cx="148788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D949319E-A5FC-5FD8-3885-5C4B8CD394A3}"/>
              </a:ext>
            </a:extLst>
          </p:cNvPr>
          <p:cNvGrpSpPr/>
          <p:nvPr/>
        </p:nvGrpSpPr>
        <p:grpSpPr>
          <a:xfrm>
            <a:off x="1351370" y="3502916"/>
            <a:ext cx="288000" cy="221400"/>
            <a:chOff x="1351370" y="3502916"/>
            <a:chExt cx="28800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65F5231-68E6-11A1-794A-D161CC904B48}"/>
                    </a:ext>
                  </a:extLst>
                </p14:cNvPr>
                <p14:cNvContentPartPr/>
                <p14:nvPr/>
              </p14:nvContentPartPr>
              <p14:xfrm>
                <a:off x="1351370" y="3577796"/>
                <a:ext cx="24912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65F5231-68E6-11A1-794A-D161CC904B4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33730" y="3559796"/>
                  <a:ext cx="284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11439A4-31CB-8BC7-C190-CD9E21FE19BD}"/>
                    </a:ext>
                  </a:extLst>
                </p14:cNvPr>
                <p14:cNvContentPartPr/>
                <p14:nvPr/>
              </p14:nvContentPartPr>
              <p14:xfrm>
                <a:off x="1501490" y="3502916"/>
                <a:ext cx="137880" cy="2214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11439A4-31CB-8BC7-C190-CD9E21FE19B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483490" y="3484916"/>
                  <a:ext cx="17352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679B121B-F764-FD0D-4A09-08471AA249AA}"/>
              </a:ext>
            </a:extLst>
          </p:cNvPr>
          <p:cNvGrpSpPr/>
          <p:nvPr/>
        </p:nvGrpSpPr>
        <p:grpSpPr>
          <a:xfrm>
            <a:off x="4828250" y="1197836"/>
            <a:ext cx="5112000" cy="1907280"/>
            <a:chOff x="4828250" y="1197836"/>
            <a:chExt cx="5112000" cy="19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1F684B-4C1E-EADE-32E4-76A7AB5CD773}"/>
                    </a:ext>
                  </a:extLst>
                </p14:cNvPr>
                <p14:cNvContentPartPr/>
                <p14:nvPr/>
              </p14:nvContentPartPr>
              <p14:xfrm>
                <a:off x="5716010" y="1584476"/>
                <a:ext cx="41040" cy="570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1F684B-4C1E-EADE-32E4-76A7AB5CD77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698010" y="1566836"/>
                  <a:ext cx="76680" cy="60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AD70109-7426-4ADC-8BDF-9CAEE28AB4CA}"/>
                    </a:ext>
                  </a:extLst>
                </p14:cNvPr>
                <p14:cNvContentPartPr/>
                <p14:nvPr/>
              </p14:nvContentPartPr>
              <p14:xfrm>
                <a:off x="5569130" y="1440476"/>
                <a:ext cx="4371120" cy="9298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AD70109-7426-4ADC-8BDF-9CAEE28AB4C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51130" y="1422476"/>
                  <a:ext cx="4406760" cy="9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5E813A-30E0-BB2E-2D8D-7997AA09456B}"/>
                    </a:ext>
                  </a:extLst>
                </p14:cNvPr>
                <p14:cNvContentPartPr/>
                <p14:nvPr/>
              </p14:nvContentPartPr>
              <p14:xfrm>
                <a:off x="5892410" y="1345436"/>
                <a:ext cx="223200" cy="19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5E813A-30E0-BB2E-2D8D-7997AA09456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74410" y="1327796"/>
                  <a:ext cx="2588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5D6995D-61B9-9F2F-FB32-79EB686832D7}"/>
                    </a:ext>
                  </a:extLst>
                </p14:cNvPr>
                <p14:cNvContentPartPr/>
                <p14:nvPr/>
              </p14:nvContentPartPr>
              <p14:xfrm>
                <a:off x="6505850" y="1301516"/>
                <a:ext cx="82440" cy="2120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5D6995D-61B9-9F2F-FB32-79EB686832D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88210" y="1283516"/>
                  <a:ext cx="118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9C1E913-F9FF-8FAE-B42A-89EE7068820A}"/>
                    </a:ext>
                  </a:extLst>
                </p14:cNvPr>
                <p14:cNvContentPartPr/>
                <p14:nvPr/>
              </p14:nvContentPartPr>
              <p14:xfrm>
                <a:off x="6880610" y="1266596"/>
                <a:ext cx="319320" cy="234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9C1E913-F9FF-8FAE-B42A-89EE706882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62970" y="1248956"/>
                  <a:ext cx="35496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CBC85C7-53D8-458B-A828-3D06A332D2FA}"/>
                    </a:ext>
                  </a:extLst>
                </p14:cNvPr>
                <p14:cNvContentPartPr/>
                <p14:nvPr/>
              </p14:nvContentPartPr>
              <p14:xfrm>
                <a:off x="7651370" y="1258676"/>
                <a:ext cx="185760" cy="233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CBC85C7-53D8-458B-A828-3D06A332D2F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33730" y="1240676"/>
                  <a:ext cx="2214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1F51C3-0FB9-9F22-7C93-4FBCA0D08D3C}"/>
                    </a:ext>
                  </a:extLst>
                </p14:cNvPr>
                <p14:cNvContentPartPr/>
                <p14:nvPr/>
              </p14:nvContentPartPr>
              <p14:xfrm>
                <a:off x="8204330" y="1260476"/>
                <a:ext cx="192240" cy="24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1F51C3-0FB9-9F22-7C93-4FBCA0D08D3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186690" y="1242476"/>
                  <a:ext cx="2278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500C9CE-554E-7B8A-A82A-46280078B953}"/>
                    </a:ext>
                  </a:extLst>
                </p14:cNvPr>
                <p14:cNvContentPartPr/>
                <p14:nvPr/>
              </p14:nvContentPartPr>
              <p14:xfrm>
                <a:off x="8683490" y="1234916"/>
                <a:ext cx="305640" cy="235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500C9CE-554E-7B8A-A82A-46280078B9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665850" y="1216916"/>
                  <a:ext cx="34128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81226F6-83D7-BAF4-CCCC-71FB3D8E155B}"/>
                    </a:ext>
                  </a:extLst>
                </p14:cNvPr>
                <p14:cNvContentPartPr/>
                <p14:nvPr/>
              </p14:nvContentPartPr>
              <p14:xfrm>
                <a:off x="8962850" y="1243196"/>
                <a:ext cx="315000" cy="263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81226F6-83D7-BAF4-CCCC-71FB3D8E15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44850" y="1225556"/>
                  <a:ext cx="3506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36FB7E0-516C-5A41-CFDB-C0E214A6724F}"/>
                    </a:ext>
                  </a:extLst>
                </p14:cNvPr>
                <p14:cNvContentPartPr/>
                <p14:nvPr/>
              </p14:nvContentPartPr>
              <p14:xfrm>
                <a:off x="9570530" y="1197836"/>
                <a:ext cx="129240" cy="2559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36FB7E0-516C-5A41-CFDB-C0E214A6724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552890" y="1179836"/>
                  <a:ext cx="1648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FDE2BFB-A36E-1D8A-2AF6-89FA60085F1B}"/>
                    </a:ext>
                  </a:extLst>
                </p14:cNvPr>
                <p14:cNvContentPartPr/>
                <p14:nvPr/>
              </p14:nvContentPartPr>
              <p14:xfrm>
                <a:off x="9507530" y="1341476"/>
                <a:ext cx="299160" cy="3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FDE2BFB-A36E-1D8A-2AF6-89FA60085F1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89890" y="1323836"/>
                  <a:ext cx="3348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4E3AF8B-C523-C235-0A02-7D2A1E921FD4}"/>
                    </a:ext>
                  </a:extLst>
                </p14:cNvPr>
                <p14:cNvContentPartPr/>
                <p14:nvPr/>
              </p14:nvContentPartPr>
              <p14:xfrm>
                <a:off x="6105890" y="1545956"/>
                <a:ext cx="111960" cy="946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4E3AF8B-C523-C235-0A02-7D2A1E921FD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088250" y="1527956"/>
                  <a:ext cx="1476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63E391-507B-B179-CED7-49ED524E046D}"/>
                    </a:ext>
                  </a:extLst>
                </p14:cNvPr>
                <p14:cNvContentPartPr/>
                <p14:nvPr/>
              </p14:nvContentPartPr>
              <p14:xfrm>
                <a:off x="6572090" y="1545236"/>
                <a:ext cx="146880" cy="916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63E391-507B-B179-CED7-49ED524E046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554450" y="1527596"/>
                  <a:ext cx="182520" cy="9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D36769F-FF94-CE94-871F-FF8A906257BC}"/>
                    </a:ext>
                  </a:extLst>
                </p14:cNvPr>
                <p14:cNvContentPartPr/>
                <p14:nvPr/>
              </p14:nvContentPartPr>
              <p14:xfrm>
                <a:off x="7235930" y="1455956"/>
                <a:ext cx="204120" cy="956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D36769F-FF94-CE94-871F-FF8A906257B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218290" y="1438316"/>
                  <a:ext cx="239760" cy="9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10049EB-E911-5B6C-0509-8EDD1BE22D6E}"/>
                    </a:ext>
                  </a:extLst>
                </p14:cNvPr>
                <p14:cNvContentPartPr/>
                <p14:nvPr/>
              </p14:nvContentPartPr>
              <p14:xfrm>
                <a:off x="7891490" y="1535156"/>
                <a:ext cx="129240" cy="7376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10049EB-E911-5B6C-0509-8EDD1BE22D6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873490" y="1517156"/>
                  <a:ext cx="164880" cy="77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7718FAE-ABD5-C9D1-EC4B-A0D911F58077}"/>
                    </a:ext>
                  </a:extLst>
                </p14:cNvPr>
                <p14:cNvContentPartPr/>
                <p14:nvPr/>
              </p14:nvContentPartPr>
              <p14:xfrm>
                <a:off x="8341490" y="1500236"/>
                <a:ext cx="187920" cy="789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7718FAE-ABD5-C9D1-EC4B-A0D911F580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23490" y="1482236"/>
                  <a:ext cx="223560" cy="82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BDD1D36-B69D-FC44-FA8E-D0B0648AEDA5}"/>
                    </a:ext>
                  </a:extLst>
                </p14:cNvPr>
                <p14:cNvContentPartPr/>
                <p14:nvPr/>
              </p14:nvContentPartPr>
              <p14:xfrm>
                <a:off x="8772410" y="1551716"/>
                <a:ext cx="167400" cy="747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BDD1D36-B69D-FC44-FA8E-D0B0648AEDA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754410" y="1533716"/>
                  <a:ext cx="20304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3C45EFD-6116-3771-7CBA-9AC23334BE63}"/>
                    </a:ext>
                  </a:extLst>
                </p14:cNvPr>
                <p14:cNvContentPartPr/>
                <p14:nvPr/>
              </p14:nvContentPartPr>
              <p14:xfrm>
                <a:off x="9192170" y="1545596"/>
                <a:ext cx="284400" cy="791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C45EFD-6116-3771-7CBA-9AC23334BE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174170" y="1527596"/>
                  <a:ext cx="32004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A8BC84B-1064-5A95-4F63-F250FB20B669}"/>
                    </a:ext>
                  </a:extLst>
                </p14:cNvPr>
                <p14:cNvContentPartPr/>
                <p14:nvPr/>
              </p14:nvContentPartPr>
              <p14:xfrm>
                <a:off x="6184730" y="1802636"/>
                <a:ext cx="160920" cy="426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A8BC84B-1064-5A95-4F63-F250FB20B66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66730" y="1784996"/>
                  <a:ext cx="1965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BDFCBC6-9DC6-0D18-BAAF-E012359C584E}"/>
                    </a:ext>
                  </a:extLst>
                </p14:cNvPr>
                <p14:cNvContentPartPr/>
                <p14:nvPr/>
              </p14:nvContentPartPr>
              <p14:xfrm>
                <a:off x="6147650" y="1863836"/>
                <a:ext cx="327240" cy="2707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BDFCBC6-9DC6-0D18-BAAF-E012359C58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129650" y="1846196"/>
                  <a:ext cx="3628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89CF9C9-85DB-4A74-9CA1-417DFECEBC23}"/>
                    </a:ext>
                  </a:extLst>
                </p14:cNvPr>
                <p14:cNvContentPartPr/>
                <p14:nvPr/>
              </p14:nvContentPartPr>
              <p14:xfrm>
                <a:off x="6802850" y="1806956"/>
                <a:ext cx="38880" cy="291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89CF9C9-85DB-4A74-9CA1-417DFECEBC2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784850" y="1789316"/>
                  <a:ext cx="745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5E32ADF-B73C-4FE3-A979-9248436C74D0}"/>
                    </a:ext>
                  </a:extLst>
                </p14:cNvPr>
                <p14:cNvContentPartPr/>
                <p14:nvPr/>
              </p14:nvContentPartPr>
              <p14:xfrm>
                <a:off x="6819770" y="1784276"/>
                <a:ext cx="160920" cy="393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5E32ADF-B73C-4FE3-A979-9248436C74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02130" y="1766276"/>
                  <a:ext cx="19656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6E8C50A-336F-CE62-42EA-A32407728B68}"/>
                    </a:ext>
                  </a:extLst>
                </p14:cNvPr>
                <p14:cNvContentPartPr/>
                <p14:nvPr/>
              </p14:nvContentPartPr>
              <p14:xfrm>
                <a:off x="7493690" y="1844396"/>
                <a:ext cx="379080" cy="241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6E8C50A-336F-CE62-42EA-A32407728B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75690" y="1826396"/>
                  <a:ext cx="414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833339B-3E23-5FAB-C4E4-A6880A65F9D9}"/>
                    </a:ext>
                  </a:extLst>
                </p14:cNvPr>
                <p14:cNvContentPartPr/>
                <p14:nvPr/>
              </p14:nvContentPartPr>
              <p14:xfrm>
                <a:off x="8062130" y="1826036"/>
                <a:ext cx="122040" cy="278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833339B-3E23-5FAB-C4E4-A6880A65F9D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44130" y="1808036"/>
                  <a:ext cx="1576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D58C607-A477-4B0A-FE6A-65AF8280BEFD}"/>
                    </a:ext>
                  </a:extLst>
                </p14:cNvPr>
                <p14:cNvContentPartPr/>
                <p14:nvPr/>
              </p14:nvContentPartPr>
              <p14:xfrm>
                <a:off x="8051690" y="1829276"/>
                <a:ext cx="183600" cy="27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D58C607-A477-4B0A-FE6A-65AF8280B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034050" y="1811276"/>
                  <a:ext cx="219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52AF91B-4A8B-191C-18DC-7162D9872CCA}"/>
                    </a:ext>
                  </a:extLst>
                </p14:cNvPr>
                <p14:cNvContentPartPr/>
                <p14:nvPr/>
              </p14:nvContentPartPr>
              <p14:xfrm>
                <a:off x="9318170" y="1914956"/>
                <a:ext cx="128880" cy="267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52AF91B-4A8B-191C-18DC-7162D9872CC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300530" y="1897316"/>
                  <a:ext cx="1645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25AB2E-B684-66B2-4757-C16A7AE79918}"/>
                    </a:ext>
                  </a:extLst>
                </p14:cNvPr>
                <p14:cNvContentPartPr/>
                <p14:nvPr/>
              </p14:nvContentPartPr>
              <p14:xfrm>
                <a:off x="9323210" y="1962836"/>
                <a:ext cx="2854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25AB2E-B684-66B2-4757-C16A7AE7991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305570" y="1944836"/>
                  <a:ext cx="321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6A0D139D-2B3D-7250-A531-A84616152D65}"/>
                    </a:ext>
                  </a:extLst>
                </p14:cNvPr>
                <p14:cNvContentPartPr/>
                <p14:nvPr/>
              </p14:nvContentPartPr>
              <p14:xfrm>
                <a:off x="4828250" y="1881836"/>
                <a:ext cx="223920" cy="235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6A0D139D-2B3D-7250-A531-A84616152D6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10250" y="1864196"/>
                  <a:ext cx="2595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3EEF615-B51F-6EC6-A56F-2532C3033D5A}"/>
                    </a:ext>
                  </a:extLst>
                </p14:cNvPr>
                <p14:cNvContentPartPr/>
                <p14:nvPr/>
              </p14:nvContentPartPr>
              <p14:xfrm>
                <a:off x="5070890" y="1954196"/>
                <a:ext cx="45000" cy="171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3EEF615-B51F-6EC6-A56F-2532C3033D5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52890" y="1936556"/>
                  <a:ext cx="806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D7BF604-1D1F-88D9-7B91-E499AF05FEB8}"/>
                    </a:ext>
                  </a:extLst>
                </p14:cNvPr>
                <p14:cNvContentPartPr/>
                <p14:nvPr/>
              </p14:nvContentPartPr>
              <p14:xfrm>
                <a:off x="5196530" y="1957436"/>
                <a:ext cx="94680" cy="13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D7BF604-1D1F-88D9-7B91-E499AF05FEB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78890" y="1939436"/>
                  <a:ext cx="1303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082BBF1-A416-A854-3296-C5A458CFA83D}"/>
                    </a:ext>
                  </a:extLst>
                </p14:cNvPr>
                <p14:cNvContentPartPr/>
                <p14:nvPr/>
              </p14:nvContentPartPr>
              <p14:xfrm>
                <a:off x="5369690" y="1959596"/>
                <a:ext cx="133920" cy="1270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082BBF1-A416-A854-3296-C5A458CFA8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351690" y="1941956"/>
                  <a:ext cx="169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027452-60D5-2335-04A1-9CD30E6FF1BA}"/>
                    </a:ext>
                  </a:extLst>
                </p14:cNvPr>
                <p14:cNvContentPartPr/>
                <p14:nvPr/>
              </p14:nvContentPartPr>
              <p14:xfrm>
                <a:off x="5229650" y="2907476"/>
                <a:ext cx="22680" cy="255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027452-60D5-2335-04A1-9CD30E6FF1B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11650" y="2889836"/>
                  <a:ext cx="583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787E39A-231A-1015-DB2A-7FA13E4B0B52}"/>
                    </a:ext>
                  </a:extLst>
                </p14:cNvPr>
                <p14:cNvContentPartPr/>
                <p14:nvPr/>
              </p14:nvContentPartPr>
              <p14:xfrm>
                <a:off x="5255210" y="2854196"/>
                <a:ext cx="50760" cy="1321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787E39A-231A-1015-DB2A-7FA13E4B0B5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37210" y="2836556"/>
                  <a:ext cx="86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9D06F67-B95F-FE17-5227-812169D60D08}"/>
                    </a:ext>
                  </a:extLst>
                </p14:cNvPr>
                <p14:cNvContentPartPr/>
                <p14:nvPr/>
              </p14:nvContentPartPr>
              <p14:xfrm>
                <a:off x="5334050" y="2706956"/>
                <a:ext cx="325800" cy="171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9D06F67-B95F-FE17-5227-812169D60D0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16410" y="2689316"/>
                  <a:ext cx="361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C441059-FF98-036E-090E-C487FC0B32A9}"/>
                    </a:ext>
                  </a:extLst>
                </p14:cNvPr>
                <p14:cNvContentPartPr/>
                <p14:nvPr/>
              </p14:nvContentPartPr>
              <p14:xfrm>
                <a:off x="5485970" y="2956436"/>
                <a:ext cx="147960" cy="208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C441059-FF98-036E-090E-C487FC0B32A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468330" y="2938796"/>
                  <a:ext cx="183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E1F4EA-C6AF-B0DC-681E-89CB3EAE200E}"/>
                    </a:ext>
                  </a:extLst>
                </p14:cNvPr>
                <p14:cNvContentPartPr/>
                <p14:nvPr/>
              </p14:nvContentPartPr>
              <p14:xfrm>
                <a:off x="5739770" y="2774276"/>
                <a:ext cx="41400" cy="183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E1F4EA-C6AF-B0DC-681E-89CB3EAE200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22130" y="2756276"/>
                  <a:ext cx="77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FBB6722-1F14-1A5B-8F47-C2D35C1DB600}"/>
                    </a:ext>
                  </a:extLst>
                </p14:cNvPr>
                <p14:cNvContentPartPr/>
                <p14:nvPr/>
              </p14:nvContentPartPr>
              <p14:xfrm>
                <a:off x="6047210" y="2984156"/>
                <a:ext cx="84960" cy="12096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FBB6722-1F14-1A5B-8F47-C2D35C1DB60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29570" y="2966516"/>
                  <a:ext cx="1206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E22D57C-8268-9E46-9DFA-DCF9D1939A76}"/>
                    </a:ext>
                  </a:extLst>
                </p14:cNvPr>
                <p14:cNvContentPartPr/>
                <p14:nvPr/>
              </p14:nvContentPartPr>
              <p14:xfrm>
                <a:off x="6605930" y="2766356"/>
                <a:ext cx="153360" cy="187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E22D57C-8268-9E46-9DFA-DCF9D1939A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87930" y="2748356"/>
                  <a:ext cx="189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E8C0EF-3C89-C4CB-8057-EA6169FC5212}"/>
                    </a:ext>
                  </a:extLst>
                </p14:cNvPr>
                <p14:cNvContentPartPr/>
                <p14:nvPr/>
              </p14:nvContentPartPr>
              <p14:xfrm>
                <a:off x="6950090" y="2843036"/>
                <a:ext cx="164520" cy="16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E8C0EF-3C89-C4CB-8057-EA6169FC52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932090" y="2825036"/>
                  <a:ext cx="200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310EF0A-B9D0-F933-D501-5AE09CBCDBB7}"/>
                    </a:ext>
                  </a:extLst>
                </p14:cNvPr>
                <p14:cNvContentPartPr/>
                <p14:nvPr/>
              </p14:nvContentPartPr>
              <p14:xfrm>
                <a:off x="6893210" y="2941676"/>
                <a:ext cx="187200" cy="11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310EF0A-B9D0-F933-D501-5AE09CBCDBB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75210" y="2923676"/>
                  <a:ext cx="2228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D77E375-C709-A087-7DFC-5A817406DD56}"/>
                    </a:ext>
                  </a:extLst>
                </p14:cNvPr>
                <p14:cNvContentPartPr/>
                <p14:nvPr/>
              </p14:nvContentPartPr>
              <p14:xfrm>
                <a:off x="7252130" y="2753396"/>
                <a:ext cx="178920" cy="240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D77E375-C709-A087-7DFC-5A817406DD5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34130" y="2735756"/>
                  <a:ext cx="214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E199036-569A-1326-139E-642D67D68DDA}"/>
                    </a:ext>
                  </a:extLst>
                </p14:cNvPr>
                <p14:cNvContentPartPr/>
                <p14:nvPr/>
              </p14:nvContentPartPr>
              <p14:xfrm>
                <a:off x="5796650" y="2345876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E199036-569A-1326-139E-642D67D68DD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79010" y="2328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674108A-B268-E447-BBD3-3EBF48D0AC68}"/>
                    </a:ext>
                  </a:extLst>
                </p14:cNvPr>
                <p14:cNvContentPartPr/>
                <p14:nvPr/>
              </p14:nvContentPartPr>
              <p14:xfrm>
                <a:off x="5770730" y="2308796"/>
                <a:ext cx="58320" cy="316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674108A-B268-E447-BBD3-3EBF48D0AC6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753090" y="2291156"/>
                  <a:ext cx="93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F6E9E7-70C9-C8BD-A3A8-781727BE3770}"/>
                    </a:ext>
                  </a:extLst>
                </p14:cNvPr>
                <p14:cNvContentPartPr/>
                <p14:nvPr/>
              </p14:nvContentPartPr>
              <p14:xfrm>
                <a:off x="6227570" y="2517236"/>
                <a:ext cx="67320" cy="14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F6E9E7-70C9-C8BD-A3A8-781727BE377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209930" y="2499596"/>
                  <a:ext cx="102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C9EB96C-A1D6-C57F-7A84-01FC929D6271}"/>
                    </a:ext>
                  </a:extLst>
                </p14:cNvPr>
                <p14:cNvContentPartPr/>
                <p14:nvPr/>
              </p14:nvContentPartPr>
              <p14:xfrm>
                <a:off x="6269330" y="2393756"/>
                <a:ext cx="120240" cy="9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C9EB96C-A1D6-C57F-7A84-01FC929D627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51690" y="2375756"/>
                  <a:ext cx="15588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E5507E9D-DF7F-89C4-9039-1E6F9BDB9C03}"/>
              </a:ext>
            </a:extLst>
          </p:cNvPr>
          <p:cNvGrpSpPr/>
          <p:nvPr/>
        </p:nvGrpSpPr>
        <p:grpSpPr>
          <a:xfrm>
            <a:off x="10241210" y="2119436"/>
            <a:ext cx="149760" cy="416520"/>
            <a:chOff x="10241210" y="2119436"/>
            <a:chExt cx="149760" cy="41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146E7B95-E35C-C964-6F1E-AE4256F30734}"/>
                    </a:ext>
                  </a:extLst>
                </p14:cNvPr>
                <p14:cNvContentPartPr/>
                <p14:nvPr/>
              </p14:nvContentPartPr>
              <p14:xfrm>
                <a:off x="10241210" y="2358476"/>
                <a:ext cx="83160" cy="177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146E7B95-E35C-C964-6F1E-AE4256F307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223570" y="2340476"/>
                  <a:ext cx="118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6E356A7-18C0-22F9-4FEE-42814251D81D}"/>
                    </a:ext>
                  </a:extLst>
                </p14:cNvPr>
                <p14:cNvContentPartPr/>
                <p14:nvPr/>
              </p14:nvContentPartPr>
              <p14:xfrm>
                <a:off x="10273250" y="2119436"/>
                <a:ext cx="117720" cy="8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6E356A7-18C0-22F9-4FEE-42814251D81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255610" y="2101436"/>
                  <a:ext cx="153360" cy="12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96AC67EE-C7C6-DFDC-169E-E8FEC920FFEE}"/>
                  </a:ext>
                </a:extLst>
              </p14:cNvPr>
              <p14:cNvContentPartPr/>
              <p14:nvPr/>
            </p14:nvContentPartPr>
            <p14:xfrm>
              <a:off x="10332290" y="1691396"/>
              <a:ext cx="59040" cy="16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96AC67EE-C7C6-DFDC-169E-E8FEC920FFE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314650" y="1673756"/>
                <a:ext cx="946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64C260-BB0E-B28A-248E-47ABD2ACB5DF}"/>
                  </a:ext>
                </a:extLst>
              </p14:cNvPr>
              <p14:cNvContentPartPr/>
              <p14:nvPr/>
            </p14:nvContentPartPr>
            <p14:xfrm>
              <a:off x="10645130" y="1738196"/>
              <a:ext cx="349920" cy="57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64C260-BB0E-B28A-248E-47ABD2ACB5D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627490" y="1720196"/>
                <a:ext cx="385560" cy="9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BE0C2CD-00B4-FB70-524C-DB77C8DC4DC4}"/>
              </a:ext>
            </a:extLst>
          </p:cNvPr>
          <p:cNvGrpSpPr/>
          <p:nvPr/>
        </p:nvGrpSpPr>
        <p:grpSpPr>
          <a:xfrm>
            <a:off x="1817570" y="3713156"/>
            <a:ext cx="245160" cy="221760"/>
            <a:chOff x="1817570" y="3713156"/>
            <a:chExt cx="245160" cy="22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CB520B-90AB-7562-FDC4-2F0024D93EB8}"/>
                    </a:ext>
                  </a:extLst>
                </p14:cNvPr>
                <p14:cNvContentPartPr/>
                <p14:nvPr/>
              </p14:nvContentPartPr>
              <p14:xfrm>
                <a:off x="1817570" y="3818276"/>
                <a:ext cx="197640" cy="12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CB520B-90AB-7562-FDC4-2F0024D93EB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99570" y="3800636"/>
                  <a:ext cx="233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2058446-76C3-D8CD-6503-4C3D58012463}"/>
                    </a:ext>
                  </a:extLst>
                </p14:cNvPr>
                <p14:cNvContentPartPr/>
                <p14:nvPr/>
              </p14:nvContentPartPr>
              <p14:xfrm>
                <a:off x="1913690" y="3713156"/>
                <a:ext cx="149040" cy="221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2058446-76C3-D8CD-6503-4C3D5801246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95690" y="3695156"/>
                  <a:ext cx="1846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6577322C-86FC-8B7D-1480-D1D4289932FD}"/>
              </a:ext>
            </a:extLst>
          </p:cNvPr>
          <p:cNvGrpSpPr/>
          <p:nvPr/>
        </p:nvGrpSpPr>
        <p:grpSpPr>
          <a:xfrm>
            <a:off x="5754170" y="1612196"/>
            <a:ext cx="343800" cy="854280"/>
            <a:chOff x="5754170" y="1612196"/>
            <a:chExt cx="343800" cy="85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D0C054-3938-8D8F-ABFC-69540B4298C9}"/>
                    </a:ext>
                  </a:extLst>
                </p14:cNvPr>
                <p14:cNvContentPartPr/>
                <p14:nvPr/>
              </p14:nvContentPartPr>
              <p14:xfrm>
                <a:off x="5754170" y="1612196"/>
                <a:ext cx="284040" cy="3931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D0C054-3938-8D8F-ABFC-69540B4298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736170" y="1594556"/>
                  <a:ext cx="319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EFC7CDB-D305-FED7-2D4C-3D6775A342CE}"/>
                    </a:ext>
                  </a:extLst>
                </p14:cNvPr>
                <p14:cNvContentPartPr/>
                <p14:nvPr/>
              </p14:nvContentPartPr>
              <p14:xfrm>
                <a:off x="5783690" y="1724156"/>
                <a:ext cx="262440" cy="3769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EFC7CDB-D305-FED7-2D4C-3D6775A342C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65690" y="1706516"/>
                  <a:ext cx="298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E880088-0AC0-B394-45C3-F0A259B08908}"/>
                    </a:ext>
                  </a:extLst>
                </p14:cNvPr>
                <p14:cNvContentPartPr/>
                <p14:nvPr/>
              </p14:nvContentPartPr>
              <p14:xfrm>
                <a:off x="5799890" y="1898756"/>
                <a:ext cx="298080" cy="56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E880088-0AC0-B394-45C3-F0A259B0890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2250" y="1881116"/>
                  <a:ext cx="33372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6ADB8DBD-C133-0A7E-D8F8-D052B3915E9C}"/>
                  </a:ext>
                </a:extLst>
              </p14:cNvPr>
              <p14:cNvContentPartPr/>
              <p14:nvPr/>
            </p14:nvContentPartPr>
            <p14:xfrm>
              <a:off x="3122570" y="4130036"/>
              <a:ext cx="388440" cy="30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6ADB8DBD-C133-0A7E-D8F8-D052B3915E9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104930" y="4112036"/>
                <a:ext cx="424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6B0F43D0-2272-057E-CA72-0C64A8B9F154}"/>
                  </a:ext>
                </a:extLst>
              </p14:cNvPr>
              <p14:cNvContentPartPr/>
              <p14:nvPr/>
            </p14:nvContentPartPr>
            <p14:xfrm>
              <a:off x="2147330" y="4152716"/>
              <a:ext cx="2223360" cy="7020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6B0F43D0-2272-057E-CA72-0C64A8B9F154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129330" y="4134716"/>
                <a:ext cx="225900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2001568F-D1F8-9262-910B-F7AB6BF474D3}"/>
                  </a:ext>
                </a:extLst>
              </p14:cNvPr>
              <p14:cNvContentPartPr/>
              <p14:nvPr/>
            </p14:nvContentPartPr>
            <p14:xfrm>
              <a:off x="3569330" y="4415876"/>
              <a:ext cx="1856880" cy="72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2001568F-D1F8-9262-910B-F7AB6BF474D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551690" y="4398236"/>
                <a:ext cx="189252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65C93BB-20F7-037D-5698-D72DD1EF1677}"/>
                  </a:ext>
                </a:extLst>
              </p14:cNvPr>
              <p14:cNvContentPartPr/>
              <p14:nvPr/>
            </p14:nvContentPartPr>
            <p14:xfrm>
              <a:off x="1903250" y="3204116"/>
              <a:ext cx="1519560" cy="52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65C93BB-20F7-037D-5698-D72DD1EF1677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885250" y="3186476"/>
                <a:ext cx="1555200" cy="8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DEAD458-B674-C861-3D00-901170C408A2}"/>
              </a:ext>
            </a:extLst>
          </p:cNvPr>
          <p:cNvGrpSpPr/>
          <p:nvPr/>
        </p:nvGrpSpPr>
        <p:grpSpPr>
          <a:xfrm>
            <a:off x="6380570" y="1627316"/>
            <a:ext cx="41760" cy="66960"/>
            <a:chOff x="6380570" y="1627316"/>
            <a:chExt cx="4176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D8535D8-51BE-4640-238A-93F3DFF2D043}"/>
                    </a:ext>
                  </a:extLst>
                </p14:cNvPr>
                <p14:cNvContentPartPr/>
                <p14:nvPr/>
              </p14:nvContentPartPr>
              <p14:xfrm>
                <a:off x="6398570" y="1687076"/>
                <a:ext cx="2520" cy="7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D8535D8-51BE-4640-238A-93F3DFF2D04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80930" y="1669436"/>
                  <a:ext cx="38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B39990BE-A553-493B-5449-8A9B3EAFE563}"/>
                    </a:ext>
                  </a:extLst>
                </p14:cNvPr>
                <p14:cNvContentPartPr/>
                <p14:nvPr/>
              </p14:nvContentPartPr>
              <p14:xfrm>
                <a:off x="6380570" y="1646756"/>
                <a:ext cx="8280" cy="3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B39990BE-A553-493B-5449-8A9B3EAFE56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362570" y="1629116"/>
                  <a:ext cx="43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88AEDE5-F4CC-1CF7-4167-1824D305BA9B}"/>
                    </a:ext>
                  </a:extLst>
                </p14:cNvPr>
                <p14:cNvContentPartPr/>
                <p14:nvPr/>
              </p14:nvContentPartPr>
              <p14:xfrm>
                <a:off x="6419810" y="1627316"/>
                <a:ext cx="2520" cy="13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88AEDE5-F4CC-1CF7-4167-1824D305BA9B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01810" y="1609676"/>
                  <a:ext cx="381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6E9AF3D-6536-29F9-9C1B-26B93384802C}"/>
                    </a:ext>
                  </a:extLst>
                </p14:cNvPr>
                <p14:cNvContentPartPr/>
                <p14:nvPr/>
              </p14:nvContentPartPr>
              <p14:xfrm>
                <a:off x="6419810" y="1632356"/>
                <a:ext cx="2520" cy="144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6E9AF3D-6536-29F9-9C1B-26B93384802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02170" y="1614356"/>
                  <a:ext cx="38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6D9834E8-D40F-6808-800F-C292A9F8EFC4}"/>
                    </a:ext>
                  </a:extLst>
                </p14:cNvPr>
                <p14:cNvContentPartPr/>
                <p14:nvPr/>
              </p14:nvContentPartPr>
              <p14:xfrm>
                <a:off x="6418730" y="1647836"/>
                <a:ext cx="720" cy="3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6D9834E8-D40F-6808-800F-C292A9F8EFC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01090" y="1630196"/>
                  <a:ext cx="3636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702EC27-C8B3-0AD7-07CE-2E60D3329D29}"/>
                  </a:ext>
                </a:extLst>
              </p14:cNvPr>
              <p14:cNvContentPartPr/>
              <p14:nvPr/>
            </p14:nvContentPartPr>
            <p14:xfrm>
              <a:off x="3749330" y="4702436"/>
              <a:ext cx="1580760" cy="4428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702EC27-C8B3-0AD7-07CE-2E60D3329D2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731690" y="4684436"/>
                <a:ext cx="16164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5717E6D6-4189-67F0-47D2-D46D1FE034FF}"/>
                  </a:ext>
                </a:extLst>
              </p14:cNvPr>
              <p14:cNvContentPartPr/>
              <p14:nvPr/>
            </p14:nvContentPartPr>
            <p14:xfrm>
              <a:off x="10543970" y="4222196"/>
              <a:ext cx="406800" cy="337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5717E6D6-4189-67F0-47D2-D46D1FE034F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525970" y="4204556"/>
                <a:ext cx="4424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B994978-CB4D-CAF6-24C3-08A8393B21AC}"/>
                  </a:ext>
                </a:extLst>
              </p14:cNvPr>
              <p14:cNvContentPartPr/>
              <p14:nvPr/>
            </p14:nvContentPartPr>
            <p14:xfrm>
              <a:off x="6126050" y="4713236"/>
              <a:ext cx="886320" cy="360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B994978-CB4D-CAF6-24C3-08A8393B21A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108050" y="4695236"/>
                <a:ext cx="9219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5BE9989-A21B-26F6-6951-250EF7979CA7}"/>
              </a:ext>
            </a:extLst>
          </p:cNvPr>
          <p:cNvGrpSpPr/>
          <p:nvPr/>
        </p:nvGrpSpPr>
        <p:grpSpPr>
          <a:xfrm>
            <a:off x="5596850" y="4364396"/>
            <a:ext cx="955800" cy="73080"/>
            <a:chOff x="5596850" y="4364396"/>
            <a:chExt cx="95580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95EC5206-8655-24CE-9FF0-CE6CF6B5D135}"/>
                    </a:ext>
                  </a:extLst>
                </p14:cNvPr>
                <p14:cNvContentPartPr/>
                <p14:nvPr/>
              </p14:nvContentPartPr>
              <p14:xfrm>
                <a:off x="5918330" y="4400756"/>
                <a:ext cx="17640" cy="15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95EC5206-8655-24CE-9FF0-CE6CF6B5D13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900330" y="4382756"/>
                  <a:ext cx="532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48CBBB81-881C-C7E3-53B2-C3A27289B8BB}"/>
                    </a:ext>
                  </a:extLst>
                </p14:cNvPr>
                <p14:cNvContentPartPr/>
                <p14:nvPr/>
              </p14:nvContentPartPr>
              <p14:xfrm>
                <a:off x="5901050" y="4402196"/>
                <a:ext cx="651600" cy="352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48CBBB81-881C-C7E3-53B2-C3A27289B8B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883050" y="4384196"/>
                  <a:ext cx="687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79E66F93-6DE9-1427-D443-9FD9BB414380}"/>
                    </a:ext>
                  </a:extLst>
                </p14:cNvPr>
                <p14:cNvContentPartPr/>
                <p14:nvPr/>
              </p14:nvContentPartPr>
              <p14:xfrm>
                <a:off x="5596850" y="4364396"/>
                <a:ext cx="83880" cy="55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79E66F93-6DE9-1427-D443-9FD9BB41438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578850" y="4346756"/>
                  <a:ext cx="11952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3CAB8B09-0CF8-1F7E-767F-B83974EB0D49}"/>
                    </a:ext>
                  </a:extLst>
                </p14:cNvPr>
                <p14:cNvContentPartPr/>
                <p14:nvPr/>
              </p14:nvContentPartPr>
              <p14:xfrm>
                <a:off x="5641130" y="4386356"/>
                <a:ext cx="90360" cy="324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3CAB8B09-0CF8-1F7E-767F-B83974EB0D4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623490" y="4368356"/>
                  <a:ext cx="126000" cy="6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77FDEFA-7EB6-2802-DBF8-F8174BCBCB21}"/>
                  </a:ext>
                </a:extLst>
              </p14:cNvPr>
              <p14:cNvContentPartPr/>
              <p14:nvPr/>
            </p14:nvContentPartPr>
            <p14:xfrm>
              <a:off x="2300690" y="4691996"/>
              <a:ext cx="1186560" cy="73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77FDEFA-7EB6-2802-DBF8-F8174BCBCB2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282690" y="4674356"/>
                <a:ext cx="122220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AF72817-408B-E08B-4DEC-6BACEA0BB1FE}"/>
                  </a:ext>
                </a:extLst>
              </p14:cNvPr>
              <p14:cNvContentPartPr/>
              <p14:nvPr/>
            </p14:nvContentPartPr>
            <p14:xfrm>
              <a:off x="9675290" y="3341276"/>
              <a:ext cx="4320" cy="126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AF72817-408B-E08B-4DEC-6BACEA0BB1F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57290" y="3323276"/>
                <a:ext cx="39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F5242118-DBB2-E5CD-FA46-72E6926EC027}"/>
                  </a:ext>
                </a:extLst>
              </p14:cNvPr>
              <p14:cNvContentPartPr/>
              <p14:nvPr/>
            </p14:nvContentPartPr>
            <p14:xfrm>
              <a:off x="8913890" y="4074236"/>
              <a:ext cx="5400" cy="1008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F5242118-DBB2-E5CD-FA46-72E6926EC02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896250" y="4056596"/>
                <a:ext cx="410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E7BB945E-A0D9-D5A7-6C52-87B9CE2E4C1A}"/>
              </a:ext>
            </a:extLst>
          </p:cNvPr>
          <p:cNvGrpSpPr/>
          <p:nvPr/>
        </p:nvGrpSpPr>
        <p:grpSpPr>
          <a:xfrm>
            <a:off x="2190170" y="3893156"/>
            <a:ext cx="1203120" cy="626760"/>
            <a:chOff x="2190170" y="3893156"/>
            <a:chExt cx="1203120" cy="62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FE400124-89F1-3A5C-463A-72BE8A15DE24}"/>
                    </a:ext>
                  </a:extLst>
                </p14:cNvPr>
                <p14:cNvContentPartPr/>
                <p14:nvPr/>
              </p14:nvContentPartPr>
              <p14:xfrm>
                <a:off x="2269370" y="4414436"/>
                <a:ext cx="1097280" cy="56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FE400124-89F1-3A5C-463A-72BE8A15DE2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51370" y="4396436"/>
                  <a:ext cx="1132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544A522-99B2-9DD4-6BD3-E69EEAF12834}"/>
                    </a:ext>
                  </a:extLst>
                </p14:cNvPr>
                <p14:cNvContentPartPr/>
                <p14:nvPr/>
              </p14:nvContentPartPr>
              <p14:xfrm>
                <a:off x="2707130" y="3903956"/>
                <a:ext cx="46440" cy="201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544A522-99B2-9DD4-6BD3-E69EEAF1283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89490" y="3885956"/>
                  <a:ext cx="820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9B7D951-F624-7534-9C24-42D55AAB0C37}"/>
                    </a:ext>
                  </a:extLst>
                </p14:cNvPr>
                <p14:cNvContentPartPr/>
                <p14:nvPr/>
              </p14:nvContentPartPr>
              <p14:xfrm>
                <a:off x="2783810" y="3893156"/>
                <a:ext cx="177120" cy="277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9B7D951-F624-7534-9C24-42D55AAB0C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65810" y="3875156"/>
                  <a:ext cx="2127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B33BE806-43D4-1A4C-EBC1-878D486D34BC}"/>
                    </a:ext>
                  </a:extLst>
                </p14:cNvPr>
                <p14:cNvContentPartPr/>
                <p14:nvPr/>
              </p14:nvContentPartPr>
              <p14:xfrm>
                <a:off x="2778770" y="3952916"/>
                <a:ext cx="149040" cy="147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33BE806-43D4-1A4C-EBC1-878D486D34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761130" y="3934916"/>
                  <a:ext cx="184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6560133-5605-CE8A-E688-AA1D3A6B19C4}"/>
                    </a:ext>
                  </a:extLst>
                </p14:cNvPr>
                <p14:cNvContentPartPr/>
                <p14:nvPr/>
              </p14:nvContentPartPr>
              <p14:xfrm>
                <a:off x="2190170" y="3969836"/>
                <a:ext cx="638280" cy="258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6560133-5605-CE8A-E688-AA1D3A6B19C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172170" y="3952196"/>
                  <a:ext cx="673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607F8095-2F69-567F-6441-A261E77EEA19}"/>
                    </a:ext>
                  </a:extLst>
                </p14:cNvPr>
                <p14:cNvContentPartPr/>
                <p14:nvPr/>
              </p14:nvContentPartPr>
              <p14:xfrm>
                <a:off x="2253890" y="4147676"/>
                <a:ext cx="1139400" cy="3427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607F8095-2F69-567F-6441-A261E77EEA1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235890" y="4129676"/>
                  <a:ext cx="11750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75A02AC-0213-4AA7-88CB-6B1C85E87A3B}"/>
                    </a:ext>
                  </a:extLst>
                </p14:cNvPr>
                <p14:cNvContentPartPr/>
                <p14:nvPr/>
              </p14:nvContentPartPr>
              <p14:xfrm>
                <a:off x="3020690" y="4369076"/>
                <a:ext cx="135000" cy="342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75A02AC-0213-4AA7-88CB-6B1C85E87A3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003050" y="4351436"/>
                  <a:ext cx="1706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7616A1C-CE07-E284-F5BF-C5B46172DF76}"/>
                    </a:ext>
                  </a:extLst>
                </p14:cNvPr>
                <p14:cNvContentPartPr/>
                <p14:nvPr/>
              </p14:nvContentPartPr>
              <p14:xfrm>
                <a:off x="2991530" y="4430996"/>
                <a:ext cx="160200" cy="349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7616A1C-CE07-E284-F5BF-C5B46172DF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73530" y="4413356"/>
                  <a:ext cx="1958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10320B9B-40A8-2FC9-9D0A-9677400AFC2B}"/>
                    </a:ext>
                  </a:extLst>
                </p14:cNvPr>
                <p14:cNvContentPartPr/>
                <p14:nvPr/>
              </p14:nvContentPartPr>
              <p14:xfrm>
                <a:off x="2522450" y="4407236"/>
                <a:ext cx="86400" cy="316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10320B9B-40A8-2FC9-9D0A-9677400AFC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504450" y="4389596"/>
                  <a:ext cx="1220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E10C395-35D9-ED5B-EB3C-58D405720097}"/>
                    </a:ext>
                  </a:extLst>
                </p14:cNvPr>
                <p14:cNvContentPartPr/>
                <p14:nvPr/>
              </p14:nvContentPartPr>
              <p14:xfrm>
                <a:off x="2455850" y="4476716"/>
                <a:ext cx="146160" cy="43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E10C395-35D9-ED5B-EB3C-58D40572009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437850" y="4459076"/>
                  <a:ext cx="18180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EC03566B-FA5F-CFD4-FADE-61A526F5ED7F}"/>
                  </a:ext>
                </a:extLst>
              </p14:cNvPr>
              <p14:cNvContentPartPr/>
              <p14:nvPr/>
            </p14:nvContentPartPr>
            <p14:xfrm>
              <a:off x="8333210" y="4113476"/>
              <a:ext cx="12240" cy="1332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EC03566B-FA5F-CFD4-FADE-61A526F5ED7F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315570" y="4095476"/>
                <a:ext cx="4788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0103E986-3781-1B92-5F5F-245BFB6A5070}"/>
              </a:ext>
            </a:extLst>
          </p:cNvPr>
          <p:cNvGrpSpPr/>
          <p:nvPr/>
        </p:nvGrpSpPr>
        <p:grpSpPr>
          <a:xfrm>
            <a:off x="3148130" y="4695956"/>
            <a:ext cx="155520" cy="138600"/>
            <a:chOff x="3148130" y="4695956"/>
            <a:chExt cx="155520" cy="13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C6B95E5-E7D6-7057-52D2-249C033EACC8}"/>
                    </a:ext>
                  </a:extLst>
                </p14:cNvPr>
                <p14:cNvContentPartPr/>
                <p14:nvPr/>
              </p14:nvContentPartPr>
              <p14:xfrm>
                <a:off x="3148130" y="4695956"/>
                <a:ext cx="115200" cy="363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C6B95E5-E7D6-7057-52D2-249C033EACC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130130" y="4677956"/>
                  <a:ext cx="1508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DD19922-A522-E096-6EC5-31F5F326C8DB}"/>
                    </a:ext>
                  </a:extLst>
                </p14:cNvPr>
                <p14:cNvContentPartPr/>
                <p14:nvPr/>
              </p14:nvContentPartPr>
              <p14:xfrm>
                <a:off x="3153530" y="4772276"/>
                <a:ext cx="150120" cy="622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DD19922-A522-E096-6EC5-31F5F326C8D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135890" y="4754636"/>
                  <a:ext cx="185760" cy="9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7B954857-4B40-D8BF-1941-BC51AFA69E5B}"/>
              </a:ext>
            </a:extLst>
          </p:cNvPr>
          <p:cNvGrpSpPr/>
          <p:nvPr/>
        </p:nvGrpSpPr>
        <p:grpSpPr>
          <a:xfrm>
            <a:off x="2566730" y="4661756"/>
            <a:ext cx="112680" cy="109080"/>
            <a:chOff x="2566730" y="4661756"/>
            <a:chExt cx="112680" cy="10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9EFB872-1C0A-B3E4-7708-04AC31B9C9B6}"/>
                    </a:ext>
                  </a:extLst>
                </p14:cNvPr>
                <p14:cNvContentPartPr/>
                <p14:nvPr/>
              </p14:nvContentPartPr>
              <p14:xfrm>
                <a:off x="2578250" y="4661756"/>
                <a:ext cx="78840" cy="583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9EFB872-1C0A-B3E4-7708-04AC31B9C9B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560610" y="4643756"/>
                  <a:ext cx="1144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8E469BC1-DBB3-E8EE-8DAB-B8DA81B09BC1}"/>
                    </a:ext>
                  </a:extLst>
                </p14:cNvPr>
                <p14:cNvContentPartPr/>
                <p14:nvPr/>
              </p14:nvContentPartPr>
              <p14:xfrm>
                <a:off x="2566730" y="4739876"/>
                <a:ext cx="112680" cy="309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8E469BC1-DBB3-E8EE-8DAB-B8DA81B09BC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49090" y="4722236"/>
                  <a:ext cx="148320" cy="6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C65EB1D3-9FFD-DE85-EF03-C19A90DD3FFA}"/>
                  </a:ext>
                </a:extLst>
              </p14:cNvPr>
              <p14:cNvContentPartPr/>
              <p14:nvPr/>
            </p14:nvContentPartPr>
            <p14:xfrm>
              <a:off x="4697570" y="4427396"/>
              <a:ext cx="18360" cy="187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C65EB1D3-9FFD-DE85-EF03-C19A90DD3FF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79930" y="4409396"/>
                <a:ext cx="540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DC4A30E3-5CE1-BF84-81D9-35A124C309DF}"/>
                  </a:ext>
                </a:extLst>
              </p14:cNvPr>
              <p14:cNvContentPartPr/>
              <p14:nvPr/>
            </p14:nvContentPartPr>
            <p14:xfrm>
              <a:off x="4584530" y="4818356"/>
              <a:ext cx="17640" cy="36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DC4A30E3-5CE1-BF84-81D9-35A124C309D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566530" y="4800716"/>
                <a:ext cx="53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6195D2E0-3D21-3C92-A185-8C670983E6E6}"/>
                  </a:ext>
                </a:extLst>
              </p14:cNvPr>
              <p14:cNvContentPartPr/>
              <p14:nvPr/>
            </p14:nvContentPartPr>
            <p14:xfrm>
              <a:off x="1779050" y="3677516"/>
              <a:ext cx="130680" cy="1152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6195D2E0-3D21-3C92-A185-8C670983E6E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761050" y="3659876"/>
                <a:ext cx="1663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F57B20F4-86F6-0E42-B637-DA74D0D9556D}"/>
                  </a:ext>
                </a:extLst>
              </p14:cNvPr>
              <p14:cNvContentPartPr/>
              <p14:nvPr/>
            </p14:nvContentPartPr>
            <p14:xfrm>
              <a:off x="1715690" y="3757076"/>
              <a:ext cx="194400" cy="2232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F57B20F4-86F6-0E42-B637-DA74D0D9556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697690" y="3739436"/>
                <a:ext cx="230040" cy="57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7" name="Group 276">
            <a:extLst>
              <a:ext uri="{FF2B5EF4-FFF2-40B4-BE49-F238E27FC236}">
                <a16:creationId xmlns:a16="http://schemas.microsoft.com/office/drawing/2014/main" id="{0DA14ADD-D962-49E3-98B0-C1395C64EC8F}"/>
              </a:ext>
            </a:extLst>
          </p:cNvPr>
          <p:cNvGrpSpPr/>
          <p:nvPr/>
        </p:nvGrpSpPr>
        <p:grpSpPr>
          <a:xfrm>
            <a:off x="2544410" y="3612716"/>
            <a:ext cx="206640" cy="97200"/>
            <a:chOff x="2544410" y="3612716"/>
            <a:chExt cx="206640" cy="9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8203B54-6F40-3552-4989-55FD2A706C18}"/>
                    </a:ext>
                  </a:extLst>
                </p14:cNvPr>
                <p14:cNvContentPartPr/>
                <p14:nvPr/>
              </p14:nvContentPartPr>
              <p14:xfrm>
                <a:off x="2544410" y="3612716"/>
                <a:ext cx="163800" cy="7488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8203B54-6F40-3552-4989-55FD2A706C1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526770" y="3595076"/>
                  <a:ext cx="1994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73B26202-5A67-535C-965E-6F8AC8AC7BE7}"/>
                    </a:ext>
                  </a:extLst>
                </p14:cNvPr>
                <p14:cNvContentPartPr/>
                <p14:nvPr/>
              </p14:nvContentPartPr>
              <p14:xfrm>
                <a:off x="2593010" y="3629636"/>
                <a:ext cx="158040" cy="8028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73B26202-5A67-535C-965E-6F8AC8AC7BE7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575370" y="3611996"/>
                  <a:ext cx="1936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A8C25364-A661-03F1-AB2D-A1B5EF99B2E0}"/>
              </a:ext>
            </a:extLst>
          </p:cNvPr>
          <p:cNvGrpSpPr/>
          <p:nvPr/>
        </p:nvGrpSpPr>
        <p:grpSpPr>
          <a:xfrm>
            <a:off x="2496530" y="4930316"/>
            <a:ext cx="179280" cy="128880"/>
            <a:chOff x="2496530" y="4930316"/>
            <a:chExt cx="179280" cy="12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3B81DD68-A555-8E77-A9FF-140D2CEB19BF}"/>
                    </a:ext>
                  </a:extLst>
                </p14:cNvPr>
                <p14:cNvContentPartPr/>
                <p14:nvPr/>
              </p14:nvContentPartPr>
              <p14:xfrm>
                <a:off x="2496530" y="4930316"/>
                <a:ext cx="156240" cy="378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3B81DD68-A555-8E77-A9FF-140D2CEB19B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478530" y="4912316"/>
                  <a:ext cx="191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13101C3D-4CAD-9720-03DA-B1A1F8632829}"/>
                    </a:ext>
                  </a:extLst>
                </p14:cNvPr>
                <p14:cNvContentPartPr/>
                <p14:nvPr/>
              </p14:nvContentPartPr>
              <p14:xfrm>
                <a:off x="2519930" y="5027516"/>
                <a:ext cx="155880" cy="316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13101C3D-4CAD-9720-03DA-B1A1F863282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501930" y="5009876"/>
                  <a:ext cx="191520" cy="6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FA426326-C8B4-FBC0-A252-BFEAFCA77A65}"/>
              </a:ext>
            </a:extLst>
          </p:cNvPr>
          <p:cNvGrpSpPr/>
          <p:nvPr/>
        </p:nvGrpSpPr>
        <p:grpSpPr>
          <a:xfrm>
            <a:off x="3515690" y="4374116"/>
            <a:ext cx="261720" cy="66240"/>
            <a:chOff x="3515690" y="4374116"/>
            <a:chExt cx="261720" cy="6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684A9A5-1783-6D13-E0A2-3BD01044E00D}"/>
                    </a:ext>
                  </a:extLst>
                </p14:cNvPr>
                <p14:cNvContentPartPr/>
                <p14:nvPr/>
              </p14:nvContentPartPr>
              <p14:xfrm>
                <a:off x="3571130" y="4421996"/>
                <a:ext cx="95760" cy="14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684A9A5-1783-6D13-E0A2-3BD01044E00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553130" y="4403996"/>
                  <a:ext cx="13140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726962F-FE5F-2C9D-1BA7-0DF4DDA8874F}"/>
                    </a:ext>
                  </a:extLst>
                </p14:cNvPr>
                <p14:cNvContentPartPr/>
                <p14:nvPr/>
              </p14:nvContentPartPr>
              <p14:xfrm>
                <a:off x="3515690" y="4406156"/>
                <a:ext cx="132480" cy="342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726962F-FE5F-2C9D-1BA7-0DF4DDA8874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98050" y="4388516"/>
                  <a:ext cx="1681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34A6F83D-5C61-8E68-8DAF-E8211F8893F6}"/>
                    </a:ext>
                  </a:extLst>
                </p14:cNvPr>
                <p14:cNvContentPartPr/>
                <p14:nvPr/>
              </p14:nvContentPartPr>
              <p14:xfrm>
                <a:off x="3531530" y="4391756"/>
                <a:ext cx="114480" cy="1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34A6F83D-5C61-8E68-8DAF-E8211F8893F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513530" y="4374116"/>
                  <a:ext cx="150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F82FA9D-FB41-547D-739A-85B2EB95E05D}"/>
                    </a:ext>
                  </a:extLst>
                </p14:cNvPr>
                <p14:cNvContentPartPr/>
                <p14:nvPr/>
              </p14:nvContentPartPr>
              <p14:xfrm>
                <a:off x="3775970" y="4374116"/>
                <a:ext cx="1440" cy="576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F82FA9D-FB41-547D-739A-85B2EB95E0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58330" y="4356116"/>
                  <a:ext cx="3708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A0B09C96-10C1-5C01-02C7-C5A851BE3FDD}"/>
              </a:ext>
            </a:extLst>
          </p:cNvPr>
          <p:cNvGrpSpPr/>
          <p:nvPr/>
        </p:nvGrpSpPr>
        <p:grpSpPr>
          <a:xfrm>
            <a:off x="7298930" y="1520396"/>
            <a:ext cx="4391280" cy="4110120"/>
            <a:chOff x="7298930" y="1520396"/>
            <a:chExt cx="4391280" cy="411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BDD0871-1F74-7088-D0E0-10AB0CE1926B}"/>
                    </a:ext>
                  </a:extLst>
                </p14:cNvPr>
                <p14:cNvContentPartPr/>
                <p14:nvPr/>
              </p14:nvContentPartPr>
              <p14:xfrm>
                <a:off x="8436890" y="1634516"/>
                <a:ext cx="261000" cy="273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BDD0871-1F74-7088-D0E0-10AB0CE1926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419250" y="1616516"/>
                  <a:ext cx="2966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3B54717-584D-B339-53C6-FEF47F604219}"/>
                    </a:ext>
                  </a:extLst>
                </p14:cNvPr>
                <p14:cNvContentPartPr/>
                <p14:nvPr/>
              </p14:nvContentPartPr>
              <p14:xfrm>
                <a:off x="8379290" y="1679516"/>
                <a:ext cx="343440" cy="383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3B54717-584D-B339-53C6-FEF47F60421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61650" y="1661876"/>
                  <a:ext cx="37908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44A37BD-56DF-A83F-A9ED-17E27A91E443}"/>
                    </a:ext>
                  </a:extLst>
                </p14:cNvPr>
                <p14:cNvContentPartPr/>
                <p14:nvPr/>
              </p14:nvContentPartPr>
              <p14:xfrm>
                <a:off x="8425370" y="1881116"/>
                <a:ext cx="242280" cy="3394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4A37BD-56DF-A83F-A9ED-17E27A91E44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407730" y="1863476"/>
                  <a:ext cx="2779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8AB8C4E-83A7-13AF-BF18-58373717086D}"/>
                    </a:ext>
                  </a:extLst>
                </p14:cNvPr>
                <p14:cNvContentPartPr/>
                <p14:nvPr/>
              </p14:nvContentPartPr>
              <p14:xfrm>
                <a:off x="8872130" y="1520396"/>
                <a:ext cx="430920" cy="5709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8AB8C4E-83A7-13AF-BF18-58373717086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854490" y="1502756"/>
                  <a:ext cx="46656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486556C-B6A2-A34A-C527-E4BD3BF820A0}"/>
                    </a:ext>
                  </a:extLst>
                </p14:cNvPr>
                <p14:cNvContentPartPr/>
                <p14:nvPr/>
              </p14:nvContentPartPr>
              <p14:xfrm>
                <a:off x="8831090" y="1865636"/>
                <a:ext cx="375840" cy="4888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486556C-B6A2-A34A-C527-E4BD3BF820A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13450" y="1847636"/>
                  <a:ext cx="41148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136D776-A342-00C1-60D6-3EEC05E7ACF2}"/>
                    </a:ext>
                  </a:extLst>
                </p14:cNvPr>
                <p14:cNvContentPartPr/>
                <p14:nvPr/>
              </p14:nvContentPartPr>
              <p14:xfrm>
                <a:off x="8399810" y="2053916"/>
                <a:ext cx="249840" cy="227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136D776-A342-00C1-60D6-3EEC05E7ACF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82170" y="2035916"/>
                  <a:ext cx="285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9A8A54D-9B19-9064-CDF8-00BA1C454823}"/>
                    </a:ext>
                  </a:extLst>
                </p14:cNvPr>
                <p14:cNvContentPartPr/>
                <p14:nvPr/>
              </p14:nvContentPartPr>
              <p14:xfrm>
                <a:off x="8545970" y="2128796"/>
                <a:ext cx="176040" cy="143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9A8A54D-9B19-9064-CDF8-00BA1C4548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527970" y="2111156"/>
                  <a:ext cx="211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A24FEC-879B-B488-2C66-278B5D2294D0}"/>
                    </a:ext>
                  </a:extLst>
                </p14:cNvPr>
                <p14:cNvContentPartPr/>
                <p14:nvPr/>
              </p14:nvContentPartPr>
              <p14:xfrm>
                <a:off x="9876890" y="2858156"/>
                <a:ext cx="235080" cy="291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A24FEC-879B-B488-2C66-278B5D2294D0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859250" y="2840156"/>
                  <a:ext cx="2707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47ADCFA-CD33-561F-3878-8C0EBBF5F008}"/>
                    </a:ext>
                  </a:extLst>
                </p14:cNvPr>
                <p14:cNvContentPartPr/>
                <p14:nvPr/>
              </p14:nvContentPartPr>
              <p14:xfrm>
                <a:off x="10083890" y="2857076"/>
                <a:ext cx="33480" cy="3211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47ADCFA-CD33-561F-3878-8C0EBBF5F00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066250" y="2839076"/>
                  <a:ext cx="691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28E7EA65-0945-0E11-463E-8644D423DB0C}"/>
                    </a:ext>
                  </a:extLst>
                </p14:cNvPr>
                <p14:cNvContentPartPr/>
                <p14:nvPr/>
              </p14:nvContentPartPr>
              <p14:xfrm>
                <a:off x="9962930" y="2971556"/>
                <a:ext cx="149040" cy="50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28E7EA65-0945-0E11-463E-8644D423DB0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945290" y="2953556"/>
                  <a:ext cx="1846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020F8F4-A922-26D6-74EC-DAA895BF32B1}"/>
                    </a:ext>
                  </a:extLst>
                </p14:cNvPr>
                <p14:cNvContentPartPr/>
                <p14:nvPr/>
              </p14:nvContentPartPr>
              <p14:xfrm>
                <a:off x="9604730" y="2737916"/>
                <a:ext cx="774720" cy="658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020F8F4-A922-26D6-74EC-DAA895BF32B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586730" y="2719916"/>
                  <a:ext cx="810360" cy="69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06509CA5-181E-13AA-348C-1BA05170BD84}"/>
                    </a:ext>
                  </a:extLst>
                </p14:cNvPr>
                <p14:cNvContentPartPr/>
                <p14:nvPr/>
              </p14:nvContentPartPr>
              <p14:xfrm>
                <a:off x="8897330" y="3791276"/>
                <a:ext cx="62280" cy="568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06509CA5-181E-13AA-348C-1BA05170BD8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79690" y="3773276"/>
                  <a:ext cx="9792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AB1AF89-CFAE-B6D3-B5B7-80C92E834521}"/>
                    </a:ext>
                  </a:extLst>
                </p14:cNvPr>
                <p14:cNvContentPartPr/>
                <p14:nvPr/>
              </p14:nvContentPartPr>
              <p14:xfrm>
                <a:off x="10900370" y="4107356"/>
                <a:ext cx="74880" cy="70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AB1AF89-CFAE-B6D3-B5B7-80C92E83452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882370" y="4089716"/>
                  <a:ext cx="110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BBA76EC-2F64-843E-9208-7D4DAF443AEB}"/>
                    </a:ext>
                  </a:extLst>
                </p14:cNvPr>
                <p14:cNvContentPartPr/>
                <p14:nvPr/>
              </p14:nvContentPartPr>
              <p14:xfrm>
                <a:off x="8692850" y="3770756"/>
                <a:ext cx="260280" cy="105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BBA76EC-2F64-843E-9208-7D4DAF443AE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675210" y="3752756"/>
                  <a:ext cx="29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C41E9E9-37A2-887B-BD9C-7AF17B13B2C3}"/>
                    </a:ext>
                  </a:extLst>
                </p14:cNvPr>
                <p14:cNvContentPartPr/>
                <p14:nvPr/>
              </p14:nvContentPartPr>
              <p14:xfrm>
                <a:off x="10891010" y="4171076"/>
                <a:ext cx="147600" cy="892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C41E9E9-37A2-887B-BD9C-7AF17B13B2C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873370" y="4153436"/>
                  <a:ext cx="18324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92A8114-1E2B-3E9E-7E0E-6B7268B923D7}"/>
                    </a:ext>
                  </a:extLst>
                </p14:cNvPr>
                <p14:cNvContentPartPr/>
                <p14:nvPr/>
              </p14:nvContentPartPr>
              <p14:xfrm>
                <a:off x="8313770" y="3640796"/>
                <a:ext cx="791640" cy="627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92A8114-1E2B-3E9E-7E0E-6B7268B923D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296130" y="3622796"/>
                  <a:ext cx="827280" cy="66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E3270030-43B7-D943-B336-2F7460443907}"/>
                    </a:ext>
                  </a:extLst>
                </p14:cNvPr>
                <p14:cNvContentPartPr/>
                <p14:nvPr/>
              </p14:nvContentPartPr>
              <p14:xfrm>
                <a:off x="10519130" y="4128236"/>
                <a:ext cx="512640" cy="421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3270030-43B7-D943-B336-2F746044390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501130" y="4110596"/>
                  <a:ext cx="54828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7507F70-71F2-1EA8-831E-98F2D0D64B6E}"/>
                    </a:ext>
                  </a:extLst>
                </p14:cNvPr>
                <p14:cNvContentPartPr/>
                <p14:nvPr/>
              </p14:nvContentPartPr>
              <p14:xfrm>
                <a:off x="7639490" y="2706956"/>
                <a:ext cx="1091880" cy="1486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7507F70-71F2-1EA8-831E-98F2D0D64B6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621850" y="2688956"/>
                  <a:ext cx="1127520" cy="152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B3938095-85F2-9CAD-E52E-ACE48AEE58F1}"/>
                    </a:ext>
                  </a:extLst>
                </p14:cNvPr>
                <p14:cNvContentPartPr/>
                <p14:nvPr/>
              </p14:nvContentPartPr>
              <p14:xfrm>
                <a:off x="9191810" y="2942756"/>
                <a:ext cx="118440" cy="55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B3938095-85F2-9CAD-E52E-ACE48AEE58F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174170" y="2924756"/>
                  <a:ext cx="154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CE1559F1-D4B4-8912-ED02-9AB67AD9F41D}"/>
                    </a:ext>
                  </a:extLst>
                </p14:cNvPr>
                <p14:cNvContentPartPr/>
                <p14:nvPr/>
              </p14:nvContentPartPr>
              <p14:xfrm>
                <a:off x="8182010" y="3686156"/>
                <a:ext cx="2520" cy="68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CE1559F1-D4B4-8912-ED02-9AB67AD9F41D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164010" y="3668516"/>
                  <a:ext cx="38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5F6904B-BEB8-09BA-36A1-231CDA51B8A2}"/>
                    </a:ext>
                  </a:extLst>
                </p14:cNvPr>
                <p14:cNvContentPartPr/>
                <p14:nvPr/>
              </p14:nvContentPartPr>
              <p14:xfrm>
                <a:off x="8787530" y="3820436"/>
                <a:ext cx="87480" cy="360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5F6904B-BEB8-09BA-36A1-231CDA51B8A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769890" y="3802796"/>
                  <a:ext cx="1231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8EE45D77-0C78-8F8B-B92A-2D5127951586}"/>
                    </a:ext>
                  </a:extLst>
                </p14:cNvPr>
                <p14:cNvContentPartPr/>
                <p14:nvPr/>
              </p14:nvContentPartPr>
              <p14:xfrm>
                <a:off x="10680770" y="4291316"/>
                <a:ext cx="182160" cy="2030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8EE45D77-0C78-8F8B-B92A-2D512795158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662770" y="4273676"/>
                  <a:ext cx="2178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389E36E-8CBE-8B53-4FC7-E77C1E50AA89}"/>
                    </a:ext>
                  </a:extLst>
                </p14:cNvPr>
                <p14:cNvContentPartPr/>
                <p14:nvPr/>
              </p14:nvContentPartPr>
              <p14:xfrm>
                <a:off x="10466210" y="2749796"/>
                <a:ext cx="151200" cy="149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389E36E-8CBE-8B53-4FC7-E77C1E50AA8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448570" y="2731796"/>
                  <a:ext cx="186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B36E1EF-0C90-2E07-7820-978DDFF59D2C}"/>
                    </a:ext>
                  </a:extLst>
                </p14:cNvPr>
                <p14:cNvContentPartPr/>
                <p14:nvPr/>
              </p14:nvContentPartPr>
              <p14:xfrm>
                <a:off x="10648370" y="2761316"/>
                <a:ext cx="120600" cy="1368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B36E1EF-0C90-2E07-7820-978DDFF59D2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630370" y="2743316"/>
                  <a:ext cx="1562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C01B5C6-9021-1BD2-8749-82B272774605}"/>
                    </a:ext>
                  </a:extLst>
                </p14:cNvPr>
                <p14:cNvContentPartPr/>
                <p14:nvPr/>
              </p14:nvContentPartPr>
              <p14:xfrm>
                <a:off x="10812170" y="2762756"/>
                <a:ext cx="160200" cy="1209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C01B5C6-9021-1BD2-8749-82B27277460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794530" y="2744756"/>
                  <a:ext cx="1958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21D0C8C-E4E8-E921-6CF7-FBFF7001FF01}"/>
                    </a:ext>
                  </a:extLst>
                </p14:cNvPr>
                <p14:cNvContentPartPr/>
                <p14:nvPr/>
              </p14:nvContentPartPr>
              <p14:xfrm>
                <a:off x="11088650" y="2655836"/>
                <a:ext cx="74160" cy="328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21D0C8C-E4E8-E921-6CF7-FBFF7001FF01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1071010" y="2638196"/>
                  <a:ext cx="1098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8A0B428-EBCE-134E-676C-E55D6FD637A5}"/>
                    </a:ext>
                  </a:extLst>
                </p14:cNvPr>
                <p14:cNvContentPartPr/>
                <p14:nvPr/>
              </p14:nvContentPartPr>
              <p14:xfrm>
                <a:off x="11077850" y="2830436"/>
                <a:ext cx="311400" cy="27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8A0B428-EBCE-134E-676C-E55D6FD637A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1060210" y="2812436"/>
                  <a:ext cx="347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8FC27FC-63A8-D6A0-78AA-8DF6389A0253}"/>
                    </a:ext>
                  </a:extLst>
                </p14:cNvPr>
                <p14:cNvContentPartPr/>
                <p14:nvPr/>
              </p14:nvContentPartPr>
              <p14:xfrm>
                <a:off x="8490530" y="3837716"/>
                <a:ext cx="130320" cy="2664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8FC27FC-63A8-D6A0-78AA-8DF6389A0253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472890" y="3820076"/>
                  <a:ext cx="1659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25A5A81-718C-65CC-8052-AE2E42B4EFBA}"/>
                    </a:ext>
                  </a:extLst>
                </p14:cNvPr>
                <p14:cNvContentPartPr/>
                <p14:nvPr/>
              </p14:nvContentPartPr>
              <p14:xfrm>
                <a:off x="8554970" y="3817916"/>
                <a:ext cx="225000" cy="33768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25A5A81-718C-65CC-8052-AE2E42B4EFB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537330" y="3800276"/>
                  <a:ext cx="2606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332C09B-B303-FC8D-CA1E-A00EF0430886}"/>
                    </a:ext>
                  </a:extLst>
                </p14:cNvPr>
                <p14:cNvContentPartPr/>
                <p14:nvPr/>
              </p14:nvContentPartPr>
              <p14:xfrm>
                <a:off x="8822810" y="3659876"/>
                <a:ext cx="36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332C09B-B303-FC8D-CA1E-A00EF043088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805170" y="364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E75CCC93-E591-8DD5-19DC-0C22E3711212}"/>
                    </a:ext>
                  </a:extLst>
                </p14:cNvPr>
                <p14:cNvContentPartPr/>
                <p14:nvPr/>
              </p14:nvContentPartPr>
              <p14:xfrm>
                <a:off x="8796890" y="3614156"/>
                <a:ext cx="27360" cy="46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E75CCC93-E591-8DD5-19DC-0C22E371121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8778890" y="3596516"/>
                  <a:ext cx="630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13626A57-0AF4-4C37-E105-66E780AAAB6E}"/>
                    </a:ext>
                  </a:extLst>
                </p14:cNvPr>
                <p14:cNvContentPartPr/>
                <p14:nvPr/>
              </p14:nvContentPartPr>
              <p14:xfrm>
                <a:off x="9585650" y="3239396"/>
                <a:ext cx="99360" cy="11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13626A57-0AF4-4C37-E105-66E780AAAB6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9568010" y="3221756"/>
                  <a:ext cx="1350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D424DC8F-C744-FA26-C1AA-90B919248D2D}"/>
                    </a:ext>
                  </a:extLst>
                </p14:cNvPr>
                <p14:cNvContentPartPr/>
                <p14:nvPr/>
              </p14:nvContentPartPr>
              <p14:xfrm>
                <a:off x="9465410" y="3148316"/>
                <a:ext cx="203400" cy="12600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D424DC8F-C744-FA26-C1AA-90B919248D2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447410" y="3130316"/>
                  <a:ext cx="239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52A622D7-0127-406E-74F7-916D67D24A85}"/>
                    </a:ext>
                  </a:extLst>
                </p14:cNvPr>
                <p14:cNvContentPartPr/>
                <p14:nvPr/>
              </p14:nvContentPartPr>
              <p14:xfrm>
                <a:off x="9501050" y="3293756"/>
                <a:ext cx="101160" cy="212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52A622D7-0127-406E-74F7-916D67D24A8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9483410" y="3276116"/>
                  <a:ext cx="1368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806DF397-4C4B-F7A7-068E-F439873D32D0}"/>
                    </a:ext>
                  </a:extLst>
                </p14:cNvPr>
                <p14:cNvContentPartPr/>
                <p14:nvPr/>
              </p14:nvContentPartPr>
              <p14:xfrm>
                <a:off x="9273890" y="3339116"/>
                <a:ext cx="125640" cy="201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806DF397-4C4B-F7A7-068E-F439873D32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9256250" y="3321116"/>
                  <a:ext cx="16128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948F262-95DB-5939-A445-C0478B5A34D5}"/>
                    </a:ext>
                  </a:extLst>
                </p14:cNvPr>
                <p14:cNvContentPartPr/>
                <p14:nvPr/>
              </p14:nvContentPartPr>
              <p14:xfrm>
                <a:off x="9166970" y="3391676"/>
                <a:ext cx="32760" cy="273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948F262-95DB-5939-A445-C0478B5A34D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49330" y="3374036"/>
                  <a:ext cx="68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B79AFC5-5C3E-685F-632E-90DE872C1E93}"/>
                    </a:ext>
                  </a:extLst>
                </p14:cNvPr>
                <p14:cNvContentPartPr/>
                <p14:nvPr/>
              </p14:nvContentPartPr>
              <p14:xfrm>
                <a:off x="8794730" y="3450716"/>
                <a:ext cx="310680" cy="3261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B79AFC5-5C3E-685F-632E-90DE872C1E9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76730" y="3433076"/>
                  <a:ext cx="3463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D43CE15-3D65-3DD0-6FB6-B65CF03199F7}"/>
                    </a:ext>
                  </a:extLst>
                </p14:cNvPr>
                <p14:cNvContentPartPr/>
                <p14:nvPr/>
              </p14:nvContentPartPr>
              <p14:xfrm>
                <a:off x="8803370" y="3667436"/>
                <a:ext cx="410400" cy="48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D43CE15-3D65-3DD0-6FB6-B65CF03199F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785370" y="3649436"/>
                  <a:ext cx="446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6774C82E-9AE9-6F3E-8933-16C74B778A7C}"/>
                    </a:ext>
                  </a:extLst>
                </p14:cNvPr>
                <p14:cNvContentPartPr/>
                <p14:nvPr/>
              </p14:nvContentPartPr>
              <p14:xfrm>
                <a:off x="8857370" y="3722876"/>
                <a:ext cx="18360" cy="14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6774C82E-9AE9-6F3E-8933-16C74B778A7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839730" y="3704876"/>
                  <a:ext cx="54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4FE71E2-CA6D-6E8F-B27F-8BA28189DFF3}"/>
                    </a:ext>
                  </a:extLst>
                </p14:cNvPr>
                <p14:cNvContentPartPr/>
                <p14:nvPr/>
              </p14:nvContentPartPr>
              <p14:xfrm>
                <a:off x="9852050" y="3404996"/>
                <a:ext cx="12960" cy="28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4FE71E2-CA6D-6E8F-B27F-8BA28189DFF3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9834050" y="3387356"/>
                  <a:ext cx="486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0EF27B29-5177-3FCB-26E0-02EDD369E7E9}"/>
                    </a:ext>
                  </a:extLst>
                </p14:cNvPr>
                <p14:cNvContentPartPr/>
                <p14:nvPr/>
              </p14:nvContentPartPr>
              <p14:xfrm>
                <a:off x="8893730" y="3754916"/>
                <a:ext cx="2160" cy="46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0EF27B29-5177-3FCB-26E0-02EDD369E7E9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8875730" y="3737276"/>
                  <a:ext cx="378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230415AB-7873-5E9A-B9CA-6E750970E1EC}"/>
                    </a:ext>
                  </a:extLst>
                </p14:cNvPr>
                <p14:cNvContentPartPr/>
                <p14:nvPr/>
              </p14:nvContentPartPr>
              <p14:xfrm>
                <a:off x="9078050" y="2643596"/>
                <a:ext cx="82440" cy="2912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230415AB-7873-5E9A-B9CA-6E750970E1E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9060050" y="2625956"/>
                  <a:ext cx="11808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5AF7851-DD7F-9BCE-5C54-408CBDA120FC}"/>
                    </a:ext>
                  </a:extLst>
                </p14:cNvPr>
                <p14:cNvContentPartPr/>
                <p14:nvPr/>
              </p14:nvContentPartPr>
              <p14:xfrm>
                <a:off x="9042410" y="2515076"/>
                <a:ext cx="417960" cy="451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5AF7851-DD7F-9BCE-5C54-408CBDA120FC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9024770" y="2497076"/>
                  <a:ext cx="45360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FFF74E35-DACB-8CC1-FC5D-5D43F0AFECAA}"/>
                    </a:ext>
                  </a:extLst>
                </p14:cNvPr>
                <p14:cNvContentPartPr/>
                <p14:nvPr/>
              </p14:nvContentPartPr>
              <p14:xfrm>
                <a:off x="8731370" y="2831876"/>
                <a:ext cx="394560" cy="186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FFF74E35-DACB-8CC1-FC5D-5D43F0AFECAA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713370" y="2814236"/>
                  <a:ext cx="4302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71F2224-187F-F9A6-F8F3-D29442864B57}"/>
                    </a:ext>
                  </a:extLst>
                </p14:cNvPr>
                <p14:cNvContentPartPr/>
                <p14:nvPr/>
              </p14:nvContentPartPr>
              <p14:xfrm>
                <a:off x="8717690" y="2923676"/>
                <a:ext cx="140040" cy="1432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71F2224-187F-F9A6-F8F3-D29442864B57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8700050" y="2905676"/>
                  <a:ext cx="175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9A5CAE85-E3B3-637D-7687-3AED7D00AA9C}"/>
                    </a:ext>
                  </a:extLst>
                </p14:cNvPr>
                <p14:cNvContentPartPr/>
                <p14:nvPr/>
              </p14:nvContentPartPr>
              <p14:xfrm>
                <a:off x="8139890" y="2902796"/>
                <a:ext cx="566640" cy="471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9A5CAE85-E3B3-637D-7687-3AED7D00AA9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8121890" y="2884796"/>
                  <a:ext cx="602280" cy="50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EC2AB95D-0342-2860-C7BF-8497BA4498D7}"/>
                    </a:ext>
                  </a:extLst>
                </p14:cNvPr>
                <p14:cNvContentPartPr/>
                <p14:nvPr/>
              </p14:nvContentPartPr>
              <p14:xfrm>
                <a:off x="9104690" y="2609756"/>
                <a:ext cx="93240" cy="242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EC2AB95D-0342-2860-C7BF-8497BA4498D7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9086690" y="2592116"/>
                  <a:ext cx="1288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AF99736-8A54-D622-F92B-3558457DA8B3}"/>
                    </a:ext>
                  </a:extLst>
                </p14:cNvPr>
                <p14:cNvContentPartPr/>
                <p14:nvPr/>
              </p14:nvContentPartPr>
              <p14:xfrm>
                <a:off x="9164090" y="2619116"/>
                <a:ext cx="100080" cy="2955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AF99736-8A54-D622-F92B-3558457DA8B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9146450" y="2601116"/>
                  <a:ext cx="1357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C5E5FA1-CFA9-ACA9-D6CB-8D974868CF3D}"/>
                    </a:ext>
                  </a:extLst>
                </p14:cNvPr>
                <p14:cNvContentPartPr/>
                <p14:nvPr/>
              </p14:nvContentPartPr>
              <p14:xfrm>
                <a:off x="9226730" y="2675996"/>
                <a:ext cx="106560" cy="253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C5E5FA1-CFA9-ACA9-D6CB-8D974868CF3D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9209090" y="2657996"/>
                  <a:ext cx="142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A1CF1A22-14EC-26A2-9F5A-ABFE6A0005CD}"/>
                    </a:ext>
                  </a:extLst>
                </p14:cNvPr>
                <p14:cNvContentPartPr/>
                <p14:nvPr/>
              </p14:nvContentPartPr>
              <p14:xfrm>
                <a:off x="9310970" y="2739356"/>
                <a:ext cx="82080" cy="1918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A1CF1A22-14EC-26A2-9F5A-ABFE6A0005C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9292970" y="2721716"/>
                  <a:ext cx="1177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ADB0AA3-995C-CF3F-9817-EE939EB61E41}"/>
                    </a:ext>
                  </a:extLst>
                </p14:cNvPr>
                <p14:cNvContentPartPr/>
                <p14:nvPr/>
              </p14:nvContentPartPr>
              <p14:xfrm>
                <a:off x="9412130" y="2811716"/>
                <a:ext cx="41040" cy="105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ADB0AA3-995C-CF3F-9817-EE939EB61E41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9394490" y="2794076"/>
                  <a:ext cx="76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9F4AB142-5FDF-E71C-B04C-4407E55C2190}"/>
                    </a:ext>
                  </a:extLst>
                </p14:cNvPr>
                <p14:cNvContentPartPr/>
                <p14:nvPr/>
              </p14:nvContentPartPr>
              <p14:xfrm>
                <a:off x="9051770" y="2400956"/>
                <a:ext cx="1080" cy="684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9F4AB142-5FDF-E71C-B04C-4407E55C219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9033770" y="2382956"/>
                  <a:ext cx="367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B1FEE9D-2BF7-4937-021E-78BFB192F490}"/>
                    </a:ext>
                  </a:extLst>
                </p14:cNvPr>
                <p14:cNvContentPartPr/>
                <p14:nvPr/>
              </p14:nvContentPartPr>
              <p14:xfrm>
                <a:off x="9673490" y="2947436"/>
                <a:ext cx="5760" cy="86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B1FEE9D-2BF7-4937-021E-78BFB192F490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9655850" y="2929436"/>
                  <a:ext cx="414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A50C7DA-7CD2-7788-7D56-8A8B83D7B56A}"/>
                    </a:ext>
                  </a:extLst>
                </p14:cNvPr>
                <p14:cNvContentPartPr/>
                <p14:nvPr/>
              </p14:nvContentPartPr>
              <p14:xfrm>
                <a:off x="9724610" y="2909636"/>
                <a:ext cx="10800" cy="241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A50C7DA-7CD2-7788-7D56-8A8B83D7B56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9706610" y="2891996"/>
                  <a:ext cx="4644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980BFF20-6DC2-1916-C724-68D8C4C92A81}"/>
                    </a:ext>
                  </a:extLst>
                </p14:cNvPr>
                <p14:cNvContentPartPr/>
                <p14:nvPr/>
              </p14:nvContentPartPr>
              <p14:xfrm>
                <a:off x="9712730" y="2909636"/>
                <a:ext cx="22680" cy="41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980BFF20-6DC2-1916-C724-68D8C4C92A8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694730" y="2891996"/>
                  <a:ext cx="58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620E4671-786F-C052-4F46-9E874C9C3D95}"/>
                    </a:ext>
                  </a:extLst>
                </p14:cNvPr>
                <p14:cNvContentPartPr/>
                <p14:nvPr/>
              </p14:nvContentPartPr>
              <p14:xfrm>
                <a:off x="9708410" y="3269636"/>
                <a:ext cx="119520" cy="590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620E4671-786F-C052-4F46-9E874C9C3D95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690410" y="3251996"/>
                  <a:ext cx="15516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4979BC1F-D186-13C8-8C10-7901463A143B}"/>
                    </a:ext>
                  </a:extLst>
                </p14:cNvPr>
                <p14:cNvContentPartPr/>
                <p14:nvPr/>
              </p14:nvContentPartPr>
              <p14:xfrm>
                <a:off x="8922170" y="3778676"/>
                <a:ext cx="7560" cy="97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4979BC1F-D186-13C8-8C10-7901463A143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8904170" y="3760676"/>
                  <a:ext cx="432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63D3129B-C9C0-FA82-6F32-F1BD9843536A}"/>
                    </a:ext>
                  </a:extLst>
                </p14:cNvPr>
                <p14:cNvContentPartPr/>
                <p14:nvPr/>
              </p14:nvContentPartPr>
              <p14:xfrm>
                <a:off x="9962570" y="3361796"/>
                <a:ext cx="4680" cy="169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63D3129B-C9C0-FA82-6F32-F1BD9843536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9944570" y="3343796"/>
                  <a:ext cx="40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41A8D8F-EC5A-1538-BD73-9F456E65F878}"/>
                    </a:ext>
                  </a:extLst>
                </p14:cNvPr>
                <p14:cNvContentPartPr/>
                <p14:nvPr/>
              </p14:nvContentPartPr>
              <p14:xfrm>
                <a:off x="10140770" y="3372956"/>
                <a:ext cx="15480" cy="309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41A8D8F-EC5A-1538-BD73-9F456E65F87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0123130" y="3354956"/>
                  <a:ext cx="5112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B974BEF3-8E67-3610-54B4-BBAE6759DAB5}"/>
                    </a:ext>
                  </a:extLst>
                </p14:cNvPr>
                <p14:cNvContentPartPr/>
                <p14:nvPr/>
              </p14:nvContentPartPr>
              <p14:xfrm>
                <a:off x="11492570" y="3340556"/>
                <a:ext cx="197640" cy="114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B974BEF3-8E67-3610-54B4-BBAE6759DAB5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74930" y="3322916"/>
                  <a:ext cx="2332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A112138-78F8-D10B-B13F-55D43CDE1AA3}"/>
                    </a:ext>
                  </a:extLst>
                </p14:cNvPr>
                <p14:cNvContentPartPr/>
                <p14:nvPr/>
              </p14:nvContentPartPr>
              <p14:xfrm>
                <a:off x="10738370" y="4639076"/>
                <a:ext cx="599040" cy="28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A112138-78F8-D10B-B13F-55D43CDE1A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0720730" y="4621076"/>
                  <a:ext cx="63468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B45F9DF-F9AB-BED0-38FE-948344DAEF36}"/>
                    </a:ext>
                  </a:extLst>
                </p14:cNvPr>
                <p14:cNvContentPartPr/>
                <p14:nvPr/>
              </p14:nvContentPartPr>
              <p14:xfrm>
                <a:off x="11018810" y="3414716"/>
                <a:ext cx="658440" cy="15400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B45F9DF-F9AB-BED0-38FE-948344DAEF36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1000810" y="3397076"/>
                  <a:ext cx="694080" cy="157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9E024D3-A6F4-8374-DAAE-8B095B01E860}"/>
                    </a:ext>
                  </a:extLst>
                </p14:cNvPr>
                <p14:cNvContentPartPr/>
                <p14:nvPr/>
              </p14:nvContentPartPr>
              <p14:xfrm>
                <a:off x="10738370" y="4117796"/>
                <a:ext cx="9720" cy="115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9E024D3-A6F4-8374-DAAE-8B095B01E86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0720730" y="4099796"/>
                  <a:ext cx="45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065E3446-B639-998F-5ADF-FA31D955B874}"/>
                    </a:ext>
                  </a:extLst>
                </p14:cNvPr>
                <p14:cNvContentPartPr/>
                <p14:nvPr/>
              </p14:nvContentPartPr>
              <p14:xfrm>
                <a:off x="10638290" y="3985676"/>
                <a:ext cx="23040" cy="55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065E3446-B639-998F-5ADF-FA31D955B87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0620290" y="3967676"/>
                  <a:ext cx="586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C419FF09-504C-3F8C-63C7-9A76320508D7}"/>
                    </a:ext>
                  </a:extLst>
                </p14:cNvPr>
                <p14:cNvContentPartPr/>
                <p14:nvPr/>
              </p14:nvContentPartPr>
              <p14:xfrm>
                <a:off x="10585010" y="4151636"/>
                <a:ext cx="476280" cy="352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C419FF09-504C-3F8C-63C7-9A76320508D7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0567010" y="4133636"/>
                  <a:ext cx="51192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BBBAD09F-73EF-C645-A624-30B7EC7D1C29}"/>
                    </a:ext>
                  </a:extLst>
                </p14:cNvPr>
                <p14:cNvContentPartPr/>
                <p14:nvPr/>
              </p14:nvContentPartPr>
              <p14:xfrm>
                <a:off x="10399610" y="4372316"/>
                <a:ext cx="470520" cy="261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BBBAD09F-73EF-C645-A624-30B7EC7D1C29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0381970" y="4354676"/>
                  <a:ext cx="50616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ADE42650-D3B0-5E09-3EEB-1B37FEE263E7}"/>
                    </a:ext>
                  </a:extLst>
                </p14:cNvPr>
                <p14:cNvContentPartPr/>
                <p14:nvPr/>
              </p14:nvContentPartPr>
              <p14:xfrm>
                <a:off x="10022330" y="3344876"/>
                <a:ext cx="437400" cy="76032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ADE42650-D3B0-5E09-3EEB-1B37FEE263E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0004330" y="3327236"/>
                  <a:ext cx="473040" cy="79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917FCEFB-E8E4-A22A-6B4B-7745C8ADAC36}"/>
                    </a:ext>
                  </a:extLst>
                </p14:cNvPr>
                <p14:cNvContentPartPr/>
                <p14:nvPr/>
              </p14:nvContentPartPr>
              <p14:xfrm>
                <a:off x="10196210" y="3854996"/>
                <a:ext cx="380880" cy="2998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917FCEFB-E8E4-A22A-6B4B-7745C8ADAC36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0178570" y="3836996"/>
                  <a:ext cx="4165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FCA86BF2-C953-EE6A-8EE4-AAF05D12ABD2}"/>
                    </a:ext>
                  </a:extLst>
                </p14:cNvPr>
                <p14:cNvContentPartPr/>
                <p14:nvPr/>
              </p14:nvContentPartPr>
              <p14:xfrm>
                <a:off x="8458850" y="4229396"/>
                <a:ext cx="37800" cy="410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FCA86BF2-C953-EE6A-8EE4-AAF05D12ABD2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441210" y="4211756"/>
                  <a:ext cx="734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D0AD97E-F373-7863-FF69-50C7D49FDFF7}"/>
                    </a:ext>
                  </a:extLst>
                </p14:cNvPr>
                <p14:cNvContentPartPr/>
                <p14:nvPr/>
              </p14:nvContentPartPr>
              <p14:xfrm>
                <a:off x="7983650" y="4400396"/>
                <a:ext cx="339120" cy="442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D0AD97E-F373-7863-FF69-50C7D49FDFF7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965650" y="4382756"/>
                  <a:ext cx="37476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35A735B-DE21-D9B4-A93B-C71B0CBD02FB}"/>
                    </a:ext>
                  </a:extLst>
                </p14:cNvPr>
                <p14:cNvContentPartPr/>
                <p14:nvPr/>
              </p14:nvContentPartPr>
              <p14:xfrm>
                <a:off x="7627970" y="5224076"/>
                <a:ext cx="82080" cy="720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35A735B-DE21-D9B4-A93B-C71B0CBD02F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609970" y="5206436"/>
                  <a:ext cx="11772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DAA12BD-4F98-2D92-3FC5-C56D3FFFE48F}"/>
                    </a:ext>
                  </a:extLst>
                </p14:cNvPr>
                <p14:cNvContentPartPr/>
                <p14:nvPr/>
              </p14:nvContentPartPr>
              <p14:xfrm>
                <a:off x="8590250" y="4295996"/>
                <a:ext cx="464040" cy="12294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DAA12BD-4F98-2D92-3FC5-C56D3FFFE48F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572250" y="4278356"/>
                  <a:ext cx="49968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2D608E8-CD23-593C-CDE8-C06AE4664171}"/>
                    </a:ext>
                  </a:extLst>
                </p14:cNvPr>
                <p14:cNvContentPartPr/>
                <p14:nvPr/>
              </p14:nvContentPartPr>
              <p14:xfrm>
                <a:off x="10015130" y="4776596"/>
                <a:ext cx="554400" cy="4125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2D608E8-CD23-593C-CDE8-C06AE4664171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997490" y="4758596"/>
                  <a:ext cx="59004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9BB38652-5F96-F308-62DE-D2C291DF0217}"/>
                    </a:ext>
                  </a:extLst>
                </p14:cNvPr>
                <p14:cNvContentPartPr/>
                <p14:nvPr/>
              </p14:nvContentPartPr>
              <p14:xfrm>
                <a:off x="9663770" y="5546276"/>
                <a:ext cx="37800" cy="169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9BB38652-5F96-F308-62DE-D2C291DF0217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646130" y="5528276"/>
                  <a:ext cx="734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C51CF232-902E-8DCF-E2C1-A3496935D699}"/>
                    </a:ext>
                  </a:extLst>
                </p14:cNvPr>
                <p14:cNvContentPartPr/>
                <p14:nvPr/>
              </p14:nvContentPartPr>
              <p14:xfrm>
                <a:off x="10576370" y="4732676"/>
                <a:ext cx="200880" cy="31428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C51CF232-902E-8DCF-E2C1-A3496935D69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558370" y="4714676"/>
                  <a:ext cx="23652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6491D1E7-6A6F-3EFC-3BF3-940666D82A7B}"/>
                    </a:ext>
                  </a:extLst>
                </p14:cNvPr>
                <p14:cNvContentPartPr/>
                <p14:nvPr/>
              </p14:nvContentPartPr>
              <p14:xfrm>
                <a:off x="10747730" y="5155316"/>
                <a:ext cx="192240" cy="4752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6491D1E7-6A6F-3EFC-3BF3-940666D82A7B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730090" y="5137676"/>
                  <a:ext cx="22788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2140B3A-1707-98D7-35DF-8480C55BF8CE}"/>
                    </a:ext>
                  </a:extLst>
                </p14:cNvPr>
                <p14:cNvContentPartPr/>
                <p14:nvPr/>
              </p14:nvContentPartPr>
              <p14:xfrm>
                <a:off x="8268050" y="4356836"/>
                <a:ext cx="29160" cy="8280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2140B3A-1707-98D7-35DF-8480C55BF8C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8250410" y="4338836"/>
                  <a:ext cx="64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3061220B-C1E7-51D9-F0B9-5B7C016560DC}"/>
                    </a:ext>
                  </a:extLst>
                </p14:cNvPr>
                <p14:cNvContentPartPr/>
                <p14:nvPr/>
              </p14:nvContentPartPr>
              <p14:xfrm>
                <a:off x="8187770" y="4530356"/>
                <a:ext cx="360" cy="3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3061220B-C1E7-51D9-F0B9-5B7C016560DC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170130" y="45127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C09D8C3-4742-2C3E-C633-3F5A7FA5C470}"/>
                    </a:ext>
                  </a:extLst>
                </p14:cNvPr>
                <p14:cNvContentPartPr/>
                <p14:nvPr/>
              </p14:nvContentPartPr>
              <p14:xfrm>
                <a:off x="7670090" y="5302196"/>
                <a:ext cx="2880" cy="2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C09D8C3-4742-2C3E-C633-3F5A7FA5C470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7652450" y="5284196"/>
                  <a:ext cx="38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DCE64E2-B30E-6E9D-69A1-9C7AA708F38B}"/>
                    </a:ext>
                  </a:extLst>
                </p14:cNvPr>
                <p14:cNvContentPartPr/>
                <p14:nvPr/>
              </p14:nvContentPartPr>
              <p14:xfrm>
                <a:off x="7660730" y="5304716"/>
                <a:ext cx="12240" cy="7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DCE64E2-B30E-6E9D-69A1-9C7AA708F38B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7643090" y="5287076"/>
                  <a:ext cx="47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CE894866-49D4-D5D6-2C8E-E9E26904BEE8}"/>
                    </a:ext>
                  </a:extLst>
                </p14:cNvPr>
                <p14:cNvContentPartPr/>
                <p14:nvPr/>
              </p14:nvContentPartPr>
              <p14:xfrm>
                <a:off x="7298930" y="5127956"/>
                <a:ext cx="95760" cy="1065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CE894866-49D4-D5D6-2C8E-E9E26904BEE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7280930" y="5109956"/>
                  <a:ext cx="1314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05547448-B4CA-954E-2576-752F110D198C}"/>
                    </a:ext>
                  </a:extLst>
                </p14:cNvPr>
                <p14:cNvContentPartPr/>
                <p14:nvPr/>
              </p14:nvContentPartPr>
              <p14:xfrm>
                <a:off x="7396850" y="5002316"/>
                <a:ext cx="69840" cy="10764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05547448-B4CA-954E-2576-752F110D198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7379210" y="4984316"/>
                  <a:ext cx="105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F76EDB4A-62F8-B235-3D4D-73A8E20ED48D}"/>
                    </a:ext>
                  </a:extLst>
                </p14:cNvPr>
                <p14:cNvContentPartPr/>
                <p14:nvPr/>
              </p14:nvContentPartPr>
              <p14:xfrm>
                <a:off x="7482530" y="5093036"/>
                <a:ext cx="158040" cy="266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F76EDB4A-62F8-B235-3D4D-73A8E20ED48D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7464530" y="5075396"/>
                  <a:ext cx="19368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09D5D441-4151-92E5-8D22-6A127E011521}"/>
                    </a:ext>
                  </a:extLst>
                </p14:cNvPr>
                <p14:cNvContentPartPr/>
                <p14:nvPr/>
              </p14:nvContentPartPr>
              <p14:xfrm>
                <a:off x="7696010" y="5094836"/>
                <a:ext cx="137880" cy="19008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09D5D441-4151-92E5-8D22-6A127E011521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7678010" y="5076836"/>
                  <a:ext cx="173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A8C2C34D-3579-026C-08E2-DDA7275852D6}"/>
                    </a:ext>
                  </a:extLst>
                </p14:cNvPr>
                <p14:cNvContentPartPr/>
                <p14:nvPr/>
              </p14:nvContentPartPr>
              <p14:xfrm>
                <a:off x="7992650" y="5200676"/>
                <a:ext cx="26280" cy="74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A8C2C34D-3579-026C-08E2-DDA7275852D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7975010" y="5182676"/>
                  <a:ext cx="619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4C95801C-DB0A-63D4-2E8D-0624DE2C34D4}"/>
                    </a:ext>
                  </a:extLst>
                </p14:cNvPr>
                <p14:cNvContentPartPr/>
                <p14:nvPr/>
              </p14:nvContentPartPr>
              <p14:xfrm>
                <a:off x="7901570" y="4863716"/>
                <a:ext cx="53640" cy="21816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4C95801C-DB0A-63D4-2E8D-0624DE2C34D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7883930" y="4845716"/>
                  <a:ext cx="8928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9AD4F1E3-CCBC-5BBC-D947-CB1BE3752675}"/>
                    </a:ext>
                  </a:extLst>
                </p14:cNvPr>
                <p14:cNvContentPartPr/>
                <p14:nvPr/>
              </p14:nvContentPartPr>
              <p14:xfrm>
                <a:off x="7962770" y="4464836"/>
                <a:ext cx="156600" cy="288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9AD4F1E3-CCBC-5BBC-D947-CB1BE3752675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7945130" y="4447196"/>
                  <a:ext cx="192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3D532744-C39D-79F5-B9C3-691FA8B97D86}"/>
                    </a:ext>
                  </a:extLst>
                </p14:cNvPr>
                <p14:cNvContentPartPr/>
                <p14:nvPr/>
              </p14:nvContentPartPr>
              <p14:xfrm>
                <a:off x="8111450" y="4073516"/>
                <a:ext cx="256680" cy="3168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3D532744-C39D-79F5-B9C3-691FA8B97D8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8093810" y="4055876"/>
                  <a:ext cx="2923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52188F7F-722D-5585-3AC1-1377ABF83149}"/>
                    </a:ext>
                  </a:extLst>
                </p14:cNvPr>
                <p14:cNvContentPartPr/>
                <p14:nvPr/>
              </p14:nvContentPartPr>
              <p14:xfrm>
                <a:off x="8295050" y="4118156"/>
                <a:ext cx="174960" cy="745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52188F7F-722D-5585-3AC1-1377ABF83149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8277050" y="4100516"/>
                  <a:ext cx="210600" cy="110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2438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3B2E3-4D57-66A2-5694-FA04E6EB4F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421"/>
          <a:stretch/>
        </p:blipFill>
        <p:spPr>
          <a:xfrm>
            <a:off x="410477" y="179231"/>
            <a:ext cx="8654866" cy="358652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6A144B0-DCFD-2FF6-139C-9442EF969DE0}"/>
              </a:ext>
            </a:extLst>
          </p:cNvPr>
          <p:cNvGrpSpPr/>
          <p:nvPr/>
        </p:nvGrpSpPr>
        <p:grpSpPr>
          <a:xfrm>
            <a:off x="3070730" y="1951676"/>
            <a:ext cx="181800" cy="103320"/>
            <a:chOff x="3070730" y="1951676"/>
            <a:chExt cx="18180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118E477-9CEB-37DE-AE15-035DC55E06A2}"/>
                    </a:ext>
                  </a:extLst>
                </p14:cNvPr>
                <p14:cNvContentPartPr/>
                <p14:nvPr/>
              </p14:nvContentPartPr>
              <p14:xfrm>
                <a:off x="3137330" y="1951676"/>
                <a:ext cx="115200" cy="15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118E477-9CEB-37DE-AE15-035DC55E06A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19330" y="1933676"/>
                  <a:ext cx="1508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53188B9-0120-118A-0FD2-2A999B675197}"/>
                    </a:ext>
                  </a:extLst>
                </p14:cNvPr>
                <p14:cNvContentPartPr/>
                <p14:nvPr/>
              </p14:nvContentPartPr>
              <p14:xfrm>
                <a:off x="3070730" y="2048876"/>
                <a:ext cx="139320" cy="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53188B9-0120-118A-0FD2-2A999B6751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052730" y="2030876"/>
                  <a:ext cx="17496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E5F636E-344B-F8CA-B96F-BB544B97E23A}"/>
              </a:ext>
            </a:extLst>
          </p:cNvPr>
          <p:cNvGrpSpPr/>
          <p:nvPr/>
        </p:nvGrpSpPr>
        <p:grpSpPr>
          <a:xfrm>
            <a:off x="4679570" y="1580516"/>
            <a:ext cx="576360" cy="181800"/>
            <a:chOff x="4679570" y="1580516"/>
            <a:chExt cx="576360" cy="18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8E0FB58-345F-6E13-12D8-AD6969AF8660}"/>
                    </a:ext>
                  </a:extLst>
                </p14:cNvPr>
                <p14:cNvContentPartPr/>
                <p14:nvPr/>
              </p14:nvContentPartPr>
              <p14:xfrm>
                <a:off x="4679570" y="1580516"/>
                <a:ext cx="216360" cy="1818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8E0FB58-345F-6E13-12D8-AD6969AF866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61570" y="1562516"/>
                  <a:ext cx="25200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9984A7B-E1C7-332F-A44C-04586B4A690E}"/>
                    </a:ext>
                  </a:extLst>
                </p14:cNvPr>
                <p14:cNvContentPartPr/>
                <p14:nvPr/>
              </p14:nvContentPartPr>
              <p14:xfrm>
                <a:off x="4857770" y="1653956"/>
                <a:ext cx="61200" cy="594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9984A7B-E1C7-332F-A44C-04586B4A69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39770" y="1635956"/>
                  <a:ext cx="968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DD7B2804-C425-3267-2B88-6748FBB19B8F}"/>
                    </a:ext>
                  </a:extLst>
                </p14:cNvPr>
                <p14:cNvContentPartPr/>
                <p14:nvPr/>
              </p14:nvContentPartPr>
              <p14:xfrm>
                <a:off x="5020850" y="1603916"/>
                <a:ext cx="235080" cy="142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DD7B2804-C425-3267-2B88-6748FBB19B8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003210" y="1585916"/>
                  <a:ext cx="27072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A1386F-DAFC-B1BB-0E23-3CAE6B56CB4B}"/>
              </a:ext>
            </a:extLst>
          </p:cNvPr>
          <p:cNvGrpSpPr/>
          <p:nvPr/>
        </p:nvGrpSpPr>
        <p:grpSpPr>
          <a:xfrm>
            <a:off x="2234810" y="2672036"/>
            <a:ext cx="193680" cy="107280"/>
            <a:chOff x="2234810" y="2672036"/>
            <a:chExt cx="19368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0A2A28E-FB0C-584A-5325-6B8470D3EBEE}"/>
                    </a:ext>
                  </a:extLst>
                </p14:cNvPr>
                <p14:cNvContentPartPr/>
                <p14:nvPr/>
              </p14:nvContentPartPr>
              <p14:xfrm>
                <a:off x="2234810" y="2672036"/>
                <a:ext cx="164520" cy="16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0A2A28E-FB0C-584A-5325-6B8470D3EBE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17170" y="2654396"/>
                  <a:ext cx="200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54EBF79-6267-7EF6-008B-FB22D53D54BD}"/>
                    </a:ext>
                  </a:extLst>
                </p14:cNvPr>
                <p14:cNvContentPartPr/>
                <p14:nvPr/>
              </p14:nvContentPartPr>
              <p14:xfrm>
                <a:off x="2269370" y="2758076"/>
                <a:ext cx="159120" cy="21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54EBF79-6267-7EF6-008B-FB22D53D54B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1370" y="2740436"/>
                  <a:ext cx="19476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86DA34-D76F-80BB-A6D6-C85C3645BD86}"/>
              </a:ext>
            </a:extLst>
          </p:cNvPr>
          <p:cNvGrpSpPr/>
          <p:nvPr/>
        </p:nvGrpSpPr>
        <p:grpSpPr>
          <a:xfrm>
            <a:off x="2722970" y="2912876"/>
            <a:ext cx="147600" cy="72360"/>
            <a:chOff x="2722970" y="2912876"/>
            <a:chExt cx="147600" cy="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3F8341E3-176B-6EDA-37DA-863656A9B35E}"/>
                    </a:ext>
                  </a:extLst>
                </p14:cNvPr>
                <p14:cNvContentPartPr/>
                <p14:nvPr/>
              </p14:nvContentPartPr>
              <p14:xfrm>
                <a:off x="2722970" y="2912876"/>
                <a:ext cx="3600" cy="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3F8341E3-176B-6EDA-37DA-863656A9B3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05330" y="2895236"/>
                  <a:ext cx="39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49EC65E-B204-E950-2667-1048D2CCAEF7}"/>
                    </a:ext>
                  </a:extLst>
                </p14:cNvPr>
                <p14:cNvContentPartPr/>
                <p14:nvPr/>
              </p14:nvContentPartPr>
              <p14:xfrm>
                <a:off x="2722970" y="2912876"/>
                <a:ext cx="94320" cy="75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49EC65E-B204-E950-2667-1048D2CCAEF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05330" y="2895236"/>
                  <a:ext cx="129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F33F97-D508-2E49-4AE9-76F5F2357CF0}"/>
                    </a:ext>
                  </a:extLst>
                </p14:cNvPr>
                <p14:cNvContentPartPr/>
                <p14:nvPr/>
              </p14:nvContentPartPr>
              <p14:xfrm>
                <a:off x="2753930" y="2966516"/>
                <a:ext cx="116640" cy="187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F33F97-D508-2E49-4AE9-76F5F2357CF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36290" y="2948516"/>
                  <a:ext cx="1522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6A1C63F-1F44-3F0B-6DF0-8FAA66760BC5}"/>
              </a:ext>
            </a:extLst>
          </p:cNvPr>
          <p:cNvGrpSpPr/>
          <p:nvPr/>
        </p:nvGrpSpPr>
        <p:grpSpPr>
          <a:xfrm>
            <a:off x="2035370" y="2912876"/>
            <a:ext cx="148680" cy="61200"/>
            <a:chOff x="2035370" y="2912876"/>
            <a:chExt cx="148680" cy="6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1CF8D80-9C91-E323-4A4E-57C89BCB0C0B}"/>
                    </a:ext>
                  </a:extLst>
                </p14:cNvPr>
                <p14:cNvContentPartPr/>
                <p14:nvPr/>
              </p14:nvContentPartPr>
              <p14:xfrm>
                <a:off x="2035370" y="2912876"/>
                <a:ext cx="87480" cy="252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1CF8D80-9C91-E323-4A4E-57C89BCB0C0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17730" y="2895236"/>
                  <a:ext cx="1231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429BE667-CA77-3D0E-40AA-6639454BBF7C}"/>
                    </a:ext>
                  </a:extLst>
                </p14:cNvPr>
                <p14:cNvContentPartPr/>
                <p14:nvPr/>
              </p14:nvContentPartPr>
              <p14:xfrm>
                <a:off x="2045450" y="2940236"/>
                <a:ext cx="138600" cy="3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429BE667-CA77-3D0E-40AA-6639454BBF7C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27450" y="2922596"/>
                  <a:ext cx="17424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09EBF129-EF42-B7B4-E011-98C8444A9687}"/>
                  </a:ext>
                </a:extLst>
              </p14:cNvPr>
              <p14:cNvContentPartPr/>
              <p14:nvPr/>
            </p14:nvContentPartPr>
            <p14:xfrm>
              <a:off x="3136610" y="3144356"/>
              <a:ext cx="187920" cy="12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09EBF129-EF42-B7B4-E011-98C8444A968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118970" y="3126356"/>
                <a:ext cx="223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CFBE9D5B-7042-B187-19E0-D445D213E868}"/>
                  </a:ext>
                </a:extLst>
              </p14:cNvPr>
              <p14:cNvContentPartPr/>
              <p14:nvPr/>
            </p14:nvContentPartPr>
            <p14:xfrm>
              <a:off x="2095850" y="5254676"/>
              <a:ext cx="143640" cy="3222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CFBE9D5B-7042-B187-19E0-D445D213E86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78210" y="5236676"/>
                <a:ext cx="179280" cy="35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B177C22-8B8F-85ED-AF79-AC07B800420A}"/>
              </a:ext>
            </a:extLst>
          </p:cNvPr>
          <p:cNvGrpSpPr/>
          <p:nvPr/>
        </p:nvGrpSpPr>
        <p:grpSpPr>
          <a:xfrm>
            <a:off x="5461130" y="217196"/>
            <a:ext cx="5240160" cy="1987920"/>
            <a:chOff x="5461130" y="217196"/>
            <a:chExt cx="5240160" cy="19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D80ED17-38A1-C16D-E079-8A509AF714C8}"/>
                    </a:ext>
                  </a:extLst>
                </p14:cNvPr>
                <p14:cNvContentPartPr/>
                <p14:nvPr/>
              </p14:nvContentPartPr>
              <p14:xfrm>
                <a:off x="5502170" y="805436"/>
                <a:ext cx="181800" cy="7995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D80ED17-38A1-C16D-E079-8A509AF714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484170" y="787436"/>
                  <a:ext cx="21744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6017CFD-83AC-E79C-1BF8-7FA571AA9EAB}"/>
                    </a:ext>
                  </a:extLst>
                </p14:cNvPr>
                <p14:cNvContentPartPr/>
                <p14:nvPr/>
              </p14:nvContentPartPr>
              <p14:xfrm>
                <a:off x="5624930" y="712556"/>
                <a:ext cx="4635360" cy="1088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6017CFD-83AC-E79C-1BF8-7FA571AA9EA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606930" y="694556"/>
                  <a:ext cx="4671000" cy="11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A312B6-24CD-C7D6-E168-21A49E20FC26}"/>
                    </a:ext>
                  </a:extLst>
                </p14:cNvPr>
                <p14:cNvContentPartPr/>
                <p14:nvPr/>
              </p14:nvContentPartPr>
              <p14:xfrm>
                <a:off x="5956850" y="444356"/>
                <a:ext cx="285120" cy="255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A312B6-24CD-C7D6-E168-21A49E20FC2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38850" y="426356"/>
                  <a:ext cx="320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A299E8D-A6FC-FBAB-F931-A1399619829D}"/>
                    </a:ext>
                  </a:extLst>
                </p14:cNvPr>
                <p14:cNvContentPartPr/>
                <p14:nvPr/>
              </p14:nvContentPartPr>
              <p14:xfrm>
                <a:off x="6674330" y="449036"/>
                <a:ext cx="106920" cy="2498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A299E8D-A6FC-FBAB-F931-A1399619829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56690" y="431036"/>
                  <a:ext cx="14256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A71F1F4-1BE0-D60F-9061-9FF7F533ABB4}"/>
                    </a:ext>
                  </a:extLst>
                </p14:cNvPr>
                <p14:cNvContentPartPr/>
                <p14:nvPr/>
              </p14:nvContentPartPr>
              <p14:xfrm>
                <a:off x="7147370" y="368756"/>
                <a:ext cx="393840" cy="263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A71F1F4-1BE0-D60F-9061-9FF7F533ABB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129730" y="351116"/>
                  <a:ext cx="429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7954EF-57A0-588D-CF7C-64BCA317C27E}"/>
                    </a:ext>
                  </a:extLst>
                </p14:cNvPr>
                <p14:cNvContentPartPr/>
                <p14:nvPr/>
              </p14:nvContentPartPr>
              <p14:xfrm>
                <a:off x="7822010" y="328436"/>
                <a:ext cx="257040" cy="34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7954EF-57A0-588D-CF7C-64BCA317C27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804010" y="310436"/>
                  <a:ext cx="292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938FC67-90E7-ED52-24BD-4B1F8F878EAF}"/>
                    </a:ext>
                  </a:extLst>
                </p14:cNvPr>
                <p14:cNvContentPartPr/>
                <p14:nvPr/>
              </p14:nvContentPartPr>
              <p14:xfrm>
                <a:off x="8432930" y="331676"/>
                <a:ext cx="317520" cy="324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938FC67-90E7-ED52-24BD-4B1F8F878E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414930" y="314036"/>
                  <a:ext cx="3531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50B21EE-9E0F-9F8D-3FD7-CF7841B1AA8D}"/>
                    </a:ext>
                  </a:extLst>
                </p14:cNvPr>
                <p14:cNvContentPartPr/>
                <p14:nvPr/>
              </p14:nvContentPartPr>
              <p14:xfrm>
                <a:off x="9048170" y="329516"/>
                <a:ext cx="293400" cy="355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50B21EE-9E0F-9F8D-3FD7-CF7841B1AA8D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0170" y="311516"/>
                  <a:ext cx="329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461E4B6-827F-2EA1-3F64-D3DDFE8732C9}"/>
                    </a:ext>
                  </a:extLst>
                </p14:cNvPr>
                <p14:cNvContentPartPr/>
                <p14:nvPr/>
              </p14:nvContentPartPr>
              <p14:xfrm>
                <a:off x="9482690" y="310796"/>
                <a:ext cx="323640" cy="33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461E4B6-827F-2EA1-3F64-D3DDFE8732C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465050" y="293156"/>
                  <a:ext cx="3592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8C491A9-CA40-7A6C-1387-07842C7CA68E}"/>
                    </a:ext>
                  </a:extLst>
                </p14:cNvPr>
                <p14:cNvContentPartPr/>
                <p14:nvPr/>
              </p14:nvContentPartPr>
              <p14:xfrm>
                <a:off x="10082450" y="616076"/>
                <a:ext cx="618840" cy="931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8C491A9-CA40-7A6C-1387-07842C7CA68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064450" y="598436"/>
                  <a:ext cx="654480" cy="9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BEFF6C0-9F70-AF1A-AA25-A39259714C76}"/>
                    </a:ext>
                  </a:extLst>
                </p14:cNvPr>
                <p14:cNvContentPartPr/>
                <p14:nvPr/>
              </p14:nvContentPartPr>
              <p14:xfrm>
                <a:off x="10133210" y="217196"/>
                <a:ext cx="13968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BEFF6C0-9F70-AF1A-AA25-A39259714C76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0115570" y="199196"/>
                  <a:ext cx="1753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9B9FF77-3FD9-6731-3B7A-997BE9AD842D}"/>
                    </a:ext>
                  </a:extLst>
                </p14:cNvPr>
                <p14:cNvContentPartPr/>
                <p14:nvPr/>
              </p14:nvContentPartPr>
              <p14:xfrm>
                <a:off x="10105130" y="330236"/>
                <a:ext cx="520200" cy="71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9B9FF77-3FD9-6731-3B7A-997BE9AD84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087490" y="312236"/>
                  <a:ext cx="5558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D066CC3-53A6-079C-72A9-53DF92563C4D}"/>
                    </a:ext>
                  </a:extLst>
                </p14:cNvPr>
                <p14:cNvContentPartPr/>
                <p14:nvPr/>
              </p14:nvContentPartPr>
              <p14:xfrm>
                <a:off x="6093650" y="749996"/>
                <a:ext cx="213120" cy="1016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D066CC3-53A6-079C-72A9-53DF92563C4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76010" y="731996"/>
                  <a:ext cx="248760" cy="10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A7CBD2-8FEE-08BD-4514-92C7DFEC31F3}"/>
                    </a:ext>
                  </a:extLst>
                </p14:cNvPr>
                <p14:cNvContentPartPr/>
                <p14:nvPr/>
              </p14:nvContentPartPr>
              <p14:xfrm>
                <a:off x="6883850" y="777356"/>
                <a:ext cx="167040" cy="93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A7CBD2-8FEE-08BD-4514-92C7DFEC31F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865850" y="759356"/>
                  <a:ext cx="202680" cy="9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3D491E-9A40-F070-D414-B0DF63796D3B}"/>
                    </a:ext>
                  </a:extLst>
                </p14:cNvPr>
                <p14:cNvContentPartPr/>
                <p14:nvPr/>
              </p14:nvContentPartPr>
              <p14:xfrm>
                <a:off x="7456970" y="793916"/>
                <a:ext cx="181440" cy="835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3D491E-9A40-F070-D414-B0DF63796D3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438970" y="776276"/>
                  <a:ext cx="21708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AB5ED85-A26C-2D1C-DBB4-EE6861A99C11}"/>
                    </a:ext>
                  </a:extLst>
                </p14:cNvPr>
                <p14:cNvContentPartPr/>
                <p14:nvPr/>
              </p14:nvContentPartPr>
              <p14:xfrm>
                <a:off x="8319530" y="828476"/>
                <a:ext cx="178920" cy="807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AB5ED85-A26C-2D1C-DBB4-EE6861A99C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01890" y="810476"/>
                  <a:ext cx="21456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E524444-1295-4442-C072-1CDA5D0BC374}"/>
                    </a:ext>
                  </a:extLst>
                </p14:cNvPr>
                <p14:cNvContentPartPr/>
                <p14:nvPr/>
              </p14:nvContentPartPr>
              <p14:xfrm>
                <a:off x="8873930" y="820916"/>
                <a:ext cx="123840" cy="738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E524444-1295-4442-C072-1CDA5D0BC37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855930" y="802916"/>
                  <a:ext cx="159480" cy="77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D75C99F-DB36-87A9-DD60-3F97C73DF61F}"/>
                    </a:ext>
                  </a:extLst>
                </p14:cNvPr>
                <p14:cNvContentPartPr/>
                <p14:nvPr/>
              </p14:nvContentPartPr>
              <p14:xfrm>
                <a:off x="9364610" y="811556"/>
                <a:ext cx="112320" cy="835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D75C99F-DB36-87A9-DD60-3F97C73DF61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346610" y="793916"/>
                  <a:ext cx="147960" cy="87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F27BA9D-0D74-5D96-B546-807E9913A2AA}"/>
                    </a:ext>
                  </a:extLst>
                </p14:cNvPr>
                <p14:cNvContentPartPr/>
                <p14:nvPr/>
              </p14:nvContentPartPr>
              <p14:xfrm>
                <a:off x="5461130" y="1492316"/>
                <a:ext cx="570240" cy="5353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F27BA9D-0D74-5D96-B546-807E9913A2A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443490" y="1474316"/>
                  <a:ext cx="60588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8D88E61-C3CE-F795-4172-E3F0C430163D}"/>
                    </a:ext>
                  </a:extLst>
                </p14:cNvPr>
                <p14:cNvContentPartPr/>
                <p14:nvPr/>
              </p14:nvContentPartPr>
              <p14:xfrm>
                <a:off x="6406850" y="1206116"/>
                <a:ext cx="143280" cy="394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8D88E61-C3CE-F795-4172-E3F0C43016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89210" y="1188476"/>
                  <a:ext cx="17892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8D3125A-66E9-ACA6-5F69-F944F0932A84}"/>
                    </a:ext>
                  </a:extLst>
                </p14:cNvPr>
                <p14:cNvContentPartPr/>
                <p14:nvPr/>
              </p14:nvContentPartPr>
              <p14:xfrm>
                <a:off x="6432410" y="1224476"/>
                <a:ext cx="225000" cy="3132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8D3125A-66E9-ACA6-5F69-F944F0932A8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414410" y="1206476"/>
                  <a:ext cx="2606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67EFAA-3CD0-5ADA-A9CA-F0BBEC6A02C5}"/>
                    </a:ext>
                  </a:extLst>
                </p14:cNvPr>
                <p14:cNvContentPartPr/>
                <p14:nvPr/>
              </p14:nvContentPartPr>
              <p14:xfrm>
                <a:off x="6418010" y="1175156"/>
                <a:ext cx="820080" cy="337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67EFAA-3CD0-5ADA-A9CA-F0BBEC6A02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400370" y="1157156"/>
                  <a:ext cx="85572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D5412F4-B632-FF1B-8D37-4D9C81F1DD91}"/>
                    </a:ext>
                  </a:extLst>
                </p14:cNvPr>
                <p14:cNvContentPartPr/>
                <p14:nvPr/>
              </p14:nvContentPartPr>
              <p14:xfrm>
                <a:off x="7178330" y="1120436"/>
                <a:ext cx="199800" cy="397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D5412F4-B632-FF1B-8D37-4D9C81F1DD9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160330" y="1102796"/>
                  <a:ext cx="2354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2C882A0-1B9A-EBC0-2036-5849AE074BF1}"/>
                    </a:ext>
                  </a:extLst>
                </p14:cNvPr>
                <p14:cNvContentPartPr/>
                <p14:nvPr/>
              </p14:nvContentPartPr>
              <p14:xfrm>
                <a:off x="7831370" y="1124396"/>
                <a:ext cx="362880" cy="304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2C882A0-1B9A-EBC0-2036-5849AE074BF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813730" y="1106756"/>
                  <a:ext cx="3985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F82FD3-AB1E-DABD-C7E9-820F69B2B6DC}"/>
                    </a:ext>
                  </a:extLst>
                </p14:cNvPr>
                <p14:cNvContentPartPr/>
                <p14:nvPr/>
              </p14:nvContentPartPr>
              <p14:xfrm>
                <a:off x="8496290" y="1148516"/>
                <a:ext cx="72000" cy="2980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F82FD3-AB1E-DABD-C7E9-820F69B2B6D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478290" y="1130876"/>
                  <a:ext cx="10764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B192080-4F94-F985-6E60-A9B59B590CB5}"/>
                    </a:ext>
                  </a:extLst>
                </p14:cNvPr>
                <p14:cNvContentPartPr/>
                <p14:nvPr/>
              </p14:nvContentPartPr>
              <p14:xfrm>
                <a:off x="8532650" y="1149596"/>
                <a:ext cx="147960" cy="298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B192080-4F94-F985-6E60-A9B59B590CB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8515010" y="1131956"/>
                  <a:ext cx="1836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804CDB34-87D3-A9D5-88B7-5293252FAA6C}"/>
                    </a:ext>
                  </a:extLst>
                </p14:cNvPr>
                <p14:cNvContentPartPr/>
                <p14:nvPr/>
              </p14:nvContentPartPr>
              <p14:xfrm>
                <a:off x="10226090" y="983276"/>
                <a:ext cx="36000" cy="281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804CDB34-87D3-A9D5-88B7-5293252FAA6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08090" y="965276"/>
                  <a:ext cx="71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32CE8F1-8978-33DE-7693-0FA0B2AA277B}"/>
                    </a:ext>
                  </a:extLst>
                </p14:cNvPr>
                <p14:cNvContentPartPr/>
                <p14:nvPr/>
              </p14:nvContentPartPr>
              <p14:xfrm>
                <a:off x="10207010" y="1012796"/>
                <a:ext cx="219240" cy="41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32CE8F1-8978-33DE-7693-0FA0B2AA277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89370" y="995156"/>
                  <a:ext cx="2548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62BFB71-8052-34B6-89A1-782DFC9D7F72}"/>
                    </a:ext>
                  </a:extLst>
                </p14:cNvPr>
                <p14:cNvContentPartPr/>
                <p14:nvPr/>
              </p14:nvContentPartPr>
              <p14:xfrm>
                <a:off x="10182530" y="1084796"/>
                <a:ext cx="367200" cy="203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62BFB71-8052-34B6-89A1-782DFC9D7F7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64890" y="1066796"/>
                  <a:ext cx="4028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499E3780-733D-F5F0-E44D-2EF54BB2A065}"/>
                    </a:ext>
                  </a:extLst>
                </p14:cNvPr>
                <p14:cNvContentPartPr/>
                <p14:nvPr/>
              </p14:nvContentPartPr>
              <p14:xfrm>
                <a:off x="6307130" y="1952756"/>
                <a:ext cx="43200" cy="144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499E3780-733D-F5F0-E44D-2EF54BB2A06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289130" y="1934756"/>
                  <a:ext cx="78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AE03BD8-8970-F5C6-DB9A-8F35647C279B}"/>
                    </a:ext>
                  </a:extLst>
                </p14:cNvPr>
                <p14:cNvContentPartPr/>
                <p14:nvPr/>
              </p14:nvContentPartPr>
              <p14:xfrm>
                <a:off x="6341330" y="1953116"/>
                <a:ext cx="42480" cy="229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AE03BD8-8970-F5C6-DB9A-8F35647C279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23330" y="1935476"/>
                  <a:ext cx="78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CF83A1A-3F23-5D3D-C65C-1C5FBE049752}"/>
                    </a:ext>
                  </a:extLst>
                </p14:cNvPr>
                <p14:cNvContentPartPr/>
                <p14:nvPr/>
              </p14:nvContentPartPr>
              <p14:xfrm>
                <a:off x="6276170" y="1806236"/>
                <a:ext cx="154440" cy="117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CF83A1A-3F23-5D3D-C65C-1C5FBE04975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58170" y="1788236"/>
                  <a:ext cx="1900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92BC43-8A50-3CF6-BBFD-FCC930F4D197}"/>
                    </a:ext>
                  </a:extLst>
                </p14:cNvPr>
                <p14:cNvContentPartPr/>
                <p14:nvPr/>
              </p14:nvContentPartPr>
              <p14:xfrm>
                <a:off x="6092210" y="1960316"/>
                <a:ext cx="464760" cy="2448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92BC43-8A50-3CF6-BBFD-FCC930F4D19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074210" y="1942676"/>
                  <a:ext cx="500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BB73801-8F93-855C-47DC-AE69FC327830}"/>
                    </a:ext>
                  </a:extLst>
                </p14:cNvPr>
                <p14:cNvContentPartPr/>
                <p14:nvPr/>
              </p14:nvContentPartPr>
              <p14:xfrm>
                <a:off x="7114970" y="1981556"/>
                <a:ext cx="187560" cy="206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BB73801-8F93-855C-47DC-AE69FC32783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096970" y="1963916"/>
                  <a:ext cx="2232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A7220EC-C377-8CA6-80CF-5ABEDCAFFF2C}"/>
                    </a:ext>
                  </a:extLst>
                </p14:cNvPr>
                <p14:cNvContentPartPr/>
                <p14:nvPr/>
              </p14:nvContentPartPr>
              <p14:xfrm>
                <a:off x="7239890" y="1820636"/>
                <a:ext cx="167760" cy="1105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A7220EC-C377-8CA6-80CF-5ABEDCAFFF2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21890" y="1802636"/>
                  <a:ext cx="203400" cy="14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43912AD-E2E0-5511-8B2C-706545445048}"/>
              </a:ext>
            </a:extLst>
          </p:cNvPr>
          <p:cNvGrpSpPr/>
          <p:nvPr/>
        </p:nvGrpSpPr>
        <p:grpSpPr>
          <a:xfrm>
            <a:off x="8549930" y="1759076"/>
            <a:ext cx="189360" cy="349200"/>
            <a:chOff x="8549930" y="1759076"/>
            <a:chExt cx="18936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54C659AB-7A5B-8D7A-1C75-123FB875FCA3}"/>
                    </a:ext>
                  </a:extLst>
                </p14:cNvPr>
                <p14:cNvContentPartPr/>
                <p14:nvPr/>
              </p14:nvContentPartPr>
              <p14:xfrm>
                <a:off x="8549930" y="1933676"/>
                <a:ext cx="64440" cy="174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54C659AB-7A5B-8D7A-1C75-123FB875FCA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532290" y="1916036"/>
                  <a:ext cx="1000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99B9DB61-F67E-70B1-CAEB-60732C49C56D}"/>
                    </a:ext>
                  </a:extLst>
                </p14:cNvPr>
                <p14:cNvContentPartPr/>
                <p14:nvPr/>
              </p14:nvContentPartPr>
              <p14:xfrm>
                <a:off x="8598530" y="1759076"/>
                <a:ext cx="140760" cy="100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99B9DB61-F67E-70B1-CAEB-60732C49C56D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580530" y="1741436"/>
                  <a:ext cx="17640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3DBCEE6-AFCD-81F9-7645-A684E23A5E82}"/>
              </a:ext>
            </a:extLst>
          </p:cNvPr>
          <p:cNvGrpSpPr/>
          <p:nvPr/>
        </p:nvGrpSpPr>
        <p:grpSpPr>
          <a:xfrm>
            <a:off x="2072450" y="2354516"/>
            <a:ext cx="104040" cy="98640"/>
            <a:chOff x="2072450" y="2354516"/>
            <a:chExt cx="104040" cy="9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B99058F5-F8FF-2C06-A901-091CB7BE1BDF}"/>
                    </a:ext>
                  </a:extLst>
                </p14:cNvPr>
                <p14:cNvContentPartPr/>
                <p14:nvPr/>
              </p14:nvContentPartPr>
              <p14:xfrm>
                <a:off x="2072450" y="2354516"/>
                <a:ext cx="82800" cy="71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B99058F5-F8FF-2C06-A901-091CB7BE1BDF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54450" y="2336876"/>
                  <a:ext cx="118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B3F67126-78FF-787A-F7B0-FB335EEA7E73}"/>
                    </a:ext>
                  </a:extLst>
                </p14:cNvPr>
                <p14:cNvContentPartPr/>
                <p14:nvPr/>
              </p14:nvContentPartPr>
              <p14:xfrm>
                <a:off x="2094770" y="2377556"/>
                <a:ext cx="81720" cy="756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B3F67126-78FF-787A-F7B0-FB335EEA7E7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076770" y="2359916"/>
                  <a:ext cx="1173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0F48958E-C367-3521-4441-F204C4876C3E}"/>
              </a:ext>
            </a:extLst>
          </p:cNvPr>
          <p:cNvGrpSpPr/>
          <p:nvPr/>
        </p:nvGrpSpPr>
        <p:grpSpPr>
          <a:xfrm>
            <a:off x="1308530" y="2523356"/>
            <a:ext cx="428760" cy="415080"/>
            <a:chOff x="1308530" y="2523356"/>
            <a:chExt cx="42876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035AE0F-47A2-5491-9790-3F667DC052D2}"/>
                    </a:ext>
                  </a:extLst>
                </p14:cNvPr>
                <p14:cNvContentPartPr/>
                <p14:nvPr/>
              </p14:nvContentPartPr>
              <p14:xfrm>
                <a:off x="1556930" y="2890916"/>
                <a:ext cx="360" cy="36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035AE0F-47A2-5491-9790-3F667DC052D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538930" y="28729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6936A7B-C572-35E5-0802-B90B5BB45CF8}"/>
                    </a:ext>
                  </a:extLst>
                </p14:cNvPr>
                <p14:cNvContentPartPr/>
                <p14:nvPr/>
              </p14:nvContentPartPr>
              <p14:xfrm>
                <a:off x="1556930" y="2868236"/>
                <a:ext cx="125640" cy="230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6936A7B-C572-35E5-0802-B90B5BB45CF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538930" y="2850596"/>
                  <a:ext cx="1612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DAF38EC-160E-9081-954A-E696ADB05C03}"/>
                    </a:ext>
                  </a:extLst>
                </p14:cNvPr>
                <p14:cNvContentPartPr/>
                <p14:nvPr/>
              </p14:nvContentPartPr>
              <p14:xfrm>
                <a:off x="1648010" y="2824676"/>
                <a:ext cx="89280" cy="113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DAF38EC-160E-9081-954A-E696ADB05C0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1630010" y="2807036"/>
                  <a:ext cx="1249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6911C2B3-652D-92A1-DFCE-FAFBAFE9BCDC}"/>
                    </a:ext>
                  </a:extLst>
                </p14:cNvPr>
                <p14:cNvContentPartPr/>
                <p14:nvPr/>
              </p14:nvContentPartPr>
              <p14:xfrm>
                <a:off x="1308530" y="2523356"/>
                <a:ext cx="235080" cy="17208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6911C2B3-652D-92A1-DFCE-FAFBAFE9BCDC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290530" y="2505356"/>
                  <a:ext cx="2707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A2712AC0-5676-F3DC-B079-B2D84ED08906}"/>
                    </a:ext>
                  </a:extLst>
                </p14:cNvPr>
                <p14:cNvContentPartPr/>
                <p14:nvPr/>
              </p14:nvContentPartPr>
              <p14:xfrm>
                <a:off x="1403210" y="2580956"/>
                <a:ext cx="198000" cy="2905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A2712AC0-5676-F3DC-B079-B2D84ED08906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385570" y="2562956"/>
                  <a:ext cx="23364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5381722F-CFAB-88EF-4545-FB4599A960C3}"/>
                  </a:ext>
                </a:extLst>
              </p14:cNvPr>
              <p14:cNvContentPartPr/>
              <p14:nvPr/>
            </p14:nvContentPartPr>
            <p14:xfrm>
              <a:off x="1292690" y="2178476"/>
              <a:ext cx="321840" cy="3672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5381722F-CFAB-88EF-4545-FB4599A960C3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1275050" y="2160836"/>
                <a:ext cx="35748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3" name="Group 312">
            <a:extLst>
              <a:ext uri="{FF2B5EF4-FFF2-40B4-BE49-F238E27FC236}">
                <a16:creationId xmlns:a16="http://schemas.microsoft.com/office/drawing/2014/main" id="{94F3DF12-B8A5-2C05-7334-143A3D30901D}"/>
              </a:ext>
            </a:extLst>
          </p:cNvPr>
          <p:cNvGrpSpPr/>
          <p:nvPr/>
        </p:nvGrpSpPr>
        <p:grpSpPr>
          <a:xfrm>
            <a:off x="1960850" y="2177396"/>
            <a:ext cx="200880" cy="102600"/>
            <a:chOff x="1960850" y="2177396"/>
            <a:chExt cx="200880" cy="10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656664FE-6441-1FFC-E909-0D6E090C8721}"/>
                    </a:ext>
                  </a:extLst>
                </p14:cNvPr>
                <p14:cNvContentPartPr/>
                <p14:nvPr/>
              </p14:nvContentPartPr>
              <p14:xfrm>
                <a:off x="1960850" y="2177396"/>
                <a:ext cx="200880" cy="277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656664FE-6441-1FFC-E909-0D6E090C872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942850" y="2159396"/>
                  <a:ext cx="236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4DFE8720-42B7-0E96-1859-E788B96DCBA8}"/>
                    </a:ext>
                  </a:extLst>
                </p14:cNvPr>
                <p14:cNvContentPartPr/>
                <p14:nvPr/>
              </p14:nvContentPartPr>
              <p14:xfrm>
                <a:off x="2029970" y="2261636"/>
                <a:ext cx="121680" cy="1836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4DFE8720-42B7-0E96-1859-E788B96DCBA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012330" y="2243636"/>
                  <a:ext cx="15732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C424D127-5235-24CD-E154-3BAD392FC256}"/>
              </a:ext>
            </a:extLst>
          </p:cNvPr>
          <p:cNvGrpSpPr/>
          <p:nvPr/>
        </p:nvGrpSpPr>
        <p:grpSpPr>
          <a:xfrm>
            <a:off x="475130" y="3506516"/>
            <a:ext cx="11459520" cy="3308760"/>
            <a:chOff x="475130" y="3506516"/>
            <a:chExt cx="11459520" cy="33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AA6DAD7-5A13-45B2-7112-BF9D09DEF13B}"/>
                    </a:ext>
                  </a:extLst>
                </p14:cNvPr>
                <p14:cNvContentPartPr/>
                <p14:nvPr/>
              </p14:nvContentPartPr>
              <p14:xfrm>
                <a:off x="3201770" y="3506516"/>
                <a:ext cx="215640" cy="3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AA6DAD7-5A13-45B2-7112-BF9D09DEF13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184130" y="3488876"/>
                  <a:ext cx="251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4DAD0BA-C753-0E62-48FB-8430BADD3699}"/>
                    </a:ext>
                  </a:extLst>
                </p14:cNvPr>
                <p14:cNvContentPartPr/>
                <p14:nvPr/>
              </p14:nvContentPartPr>
              <p14:xfrm>
                <a:off x="853130" y="4081796"/>
                <a:ext cx="56160" cy="943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4DAD0BA-C753-0E62-48FB-8430BADD369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35130" y="4063796"/>
                  <a:ext cx="91800" cy="9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2926CD4-EBF7-F057-2F12-6797E8F51D6E}"/>
                    </a:ext>
                  </a:extLst>
                </p14:cNvPr>
                <p14:cNvContentPartPr/>
                <p14:nvPr/>
              </p14:nvContentPartPr>
              <p14:xfrm>
                <a:off x="882290" y="4040036"/>
                <a:ext cx="193320" cy="43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2926CD4-EBF7-F057-2F12-6797E8F51D6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864290" y="4022036"/>
                  <a:ext cx="228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3994792-4240-206C-BE5B-310A8634416F}"/>
                    </a:ext>
                  </a:extLst>
                </p14:cNvPr>
                <p14:cNvContentPartPr/>
                <p14:nvPr/>
              </p14:nvContentPartPr>
              <p14:xfrm>
                <a:off x="869690" y="5055956"/>
                <a:ext cx="287280" cy="22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3994792-4240-206C-BE5B-310A8634416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52050" y="5038316"/>
                  <a:ext cx="3229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22C94F9-0457-41F3-EF19-4073FC542AEB}"/>
                    </a:ext>
                  </a:extLst>
                </p14:cNvPr>
                <p14:cNvContentPartPr/>
                <p14:nvPr/>
              </p14:nvContentPartPr>
              <p14:xfrm>
                <a:off x="1030250" y="4247756"/>
                <a:ext cx="146880" cy="135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22C94F9-0457-41F3-EF19-4073FC542AEB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2250" y="4230116"/>
                  <a:ext cx="1825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779280A-D20F-C9BA-2B92-6549EF1FAE98}"/>
                    </a:ext>
                  </a:extLst>
                </p14:cNvPr>
                <p14:cNvContentPartPr/>
                <p14:nvPr/>
              </p14:nvContentPartPr>
              <p14:xfrm>
                <a:off x="1218530" y="4256756"/>
                <a:ext cx="86400" cy="79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779280A-D20F-C9BA-2B92-6549EF1FAE9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200530" y="4239116"/>
                  <a:ext cx="122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FE23764-0186-17D9-E6DE-8BE9EBBF5139}"/>
                    </a:ext>
                  </a:extLst>
                </p14:cNvPr>
                <p14:cNvContentPartPr/>
                <p14:nvPr/>
              </p14:nvContentPartPr>
              <p14:xfrm>
                <a:off x="1378370" y="4223996"/>
                <a:ext cx="83160" cy="990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FE23764-0186-17D9-E6DE-8BE9EBBF513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60370" y="4206356"/>
                  <a:ext cx="1188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60E41E4-25BE-EC80-41D4-4F6B36EB50F5}"/>
                    </a:ext>
                  </a:extLst>
                </p14:cNvPr>
                <p14:cNvContentPartPr/>
                <p14:nvPr/>
              </p14:nvContentPartPr>
              <p14:xfrm>
                <a:off x="1394210" y="4439276"/>
                <a:ext cx="100800" cy="55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60E41E4-25BE-EC80-41D4-4F6B36EB50F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76210" y="4421276"/>
                  <a:ext cx="13644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D91494C-0E6A-FEA7-5C75-497C8938E86B}"/>
                    </a:ext>
                  </a:extLst>
                </p14:cNvPr>
                <p14:cNvContentPartPr/>
                <p14:nvPr/>
              </p14:nvContentPartPr>
              <p14:xfrm>
                <a:off x="1765370" y="4280516"/>
                <a:ext cx="27000" cy="101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D91494C-0E6A-FEA7-5C75-497C8938E86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47730" y="4262876"/>
                  <a:ext cx="62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B68537-1813-3BE0-822B-F6B1E3EDA5E7}"/>
                    </a:ext>
                  </a:extLst>
                </p14:cNvPr>
                <p14:cNvContentPartPr/>
                <p14:nvPr/>
              </p14:nvContentPartPr>
              <p14:xfrm>
                <a:off x="1803530" y="4191956"/>
                <a:ext cx="41760" cy="23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4B68537-1813-3BE0-822B-F6B1E3EDA5E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785530" y="4173956"/>
                  <a:ext cx="774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EE79C7C-00DD-FA11-ADA6-7B577CBEE216}"/>
                    </a:ext>
                  </a:extLst>
                </p14:cNvPr>
                <p14:cNvContentPartPr/>
                <p14:nvPr/>
              </p14:nvContentPartPr>
              <p14:xfrm>
                <a:off x="1893890" y="4273676"/>
                <a:ext cx="158040" cy="1443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EE79C7C-00DD-FA11-ADA6-7B577CBEE21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876250" y="4255676"/>
                  <a:ext cx="193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D0476EF-842E-8E97-6278-E0498A62BF54}"/>
                    </a:ext>
                  </a:extLst>
                </p14:cNvPr>
                <p14:cNvContentPartPr/>
                <p14:nvPr/>
              </p14:nvContentPartPr>
              <p14:xfrm>
                <a:off x="2227250" y="4239116"/>
                <a:ext cx="65880" cy="19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D0476EF-842E-8E97-6278-E0498A62BF5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209250" y="4221476"/>
                  <a:ext cx="1015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2559EF4-77EB-4AB8-C0ED-7115BC8FD242}"/>
                    </a:ext>
                  </a:extLst>
                </p14:cNvPr>
                <p14:cNvContentPartPr/>
                <p14:nvPr/>
              </p14:nvContentPartPr>
              <p14:xfrm>
                <a:off x="2170010" y="4407236"/>
                <a:ext cx="127800" cy="36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2559EF4-77EB-4AB8-C0ED-7115BC8FD242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152010" y="4389596"/>
                  <a:ext cx="1634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AC3E339-DE28-8C31-2811-FE3576E22A2B}"/>
                    </a:ext>
                  </a:extLst>
                </p14:cNvPr>
                <p14:cNvContentPartPr/>
                <p14:nvPr/>
              </p14:nvContentPartPr>
              <p14:xfrm>
                <a:off x="2416970" y="4391396"/>
                <a:ext cx="59760" cy="109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AC3E339-DE28-8C31-2811-FE3576E22A2B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398970" y="4373396"/>
                  <a:ext cx="95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27CBDF8-615D-9852-7409-F96531799696}"/>
                    </a:ext>
                  </a:extLst>
                </p14:cNvPr>
                <p14:cNvContentPartPr/>
                <p14:nvPr/>
              </p14:nvContentPartPr>
              <p14:xfrm>
                <a:off x="2622890" y="4133636"/>
                <a:ext cx="240840" cy="8737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27CBDF8-615D-9852-7409-F9653179969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604890" y="4115996"/>
                  <a:ext cx="276480" cy="90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780B422-9CBB-D268-8391-8E71756FE8AA}"/>
                    </a:ext>
                  </a:extLst>
                </p14:cNvPr>
                <p14:cNvContentPartPr/>
                <p14:nvPr/>
              </p14:nvContentPartPr>
              <p14:xfrm>
                <a:off x="1901810" y="4846076"/>
                <a:ext cx="517680" cy="379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780B422-9CBB-D268-8391-8E71756FE8A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883810" y="4828436"/>
                  <a:ext cx="55332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FCA51DB-F1B8-2163-C400-D90FFF1663A1}"/>
                    </a:ext>
                  </a:extLst>
                </p14:cNvPr>
                <p14:cNvContentPartPr/>
                <p14:nvPr/>
              </p14:nvContentPartPr>
              <p14:xfrm>
                <a:off x="2085410" y="4945076"/>
                <a:ext cx="83880" cy="1782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FCA51DB-F1B8-2163-C400-D90FFF1663A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067410" y="4927076"/>
                  <a:ext cx="119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7D7EF39-E281-A2A4-E4A1-9B06EE638FE3}"/>
                    </a:ext>
                  </a:extLst>
                </p14:cNvPr>
                <p14:cNvContentPartPr/>
                <p14:nvPr/>
              </p14:nvContentPartPr>
              <p14:xfrm>
                <a:off x="2109170" y="4961996"/>
                <a:ext cx="154800" cy="1465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7D7EF39-E281-A2A4-E4A1-9B06EE638FE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091530" y="4943996"/>
                  <a:ext cx="19044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C9FD052-F70C-7E17-9BD4-A2FF9760F9FE}"/>
                    </a:ext>
                  </a:extLst>
                </p14:cNvPr>
                <p14:cNvContentPartPr/>
                <p14:nvPr/>
              </p14:nvContentPartPr>
              <p14:xfrm>
                <a:off x="2082890" y="5026796"/>
                <a:ext cx="109800" cy="601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C9FD052-F70C-7E17-9BD4-A2FF9760F9FE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2064890" y="5009156"/>
                  <a:ext cx="145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05D80A6-C39C-DFC4-CDB5-44D0FA9295E6}"/>
                    </a:ext>
                  </a:extLst>
                </p14:cNvPr>
                <p14:cNvContentPartPr/>
                <p14:nvPr/>
              </p14:nvContentPartPr>
              <p14:xfrm>
                <a:off x="1082810" y="4573916"/>
                <a:ext cx="11880" cy="10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5D80A6-C39C-DFC4-CDB5-44D0FA9295E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65170" y="4556276"/>
                  <a:ext cx="47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9B47A6F-5C1F-6CF1-E716-B52AECEF4EFA}"/>
                    </a:ext>
                  </a:extLst>
                </p14:cNvPr>
                <p14:cNvContentPartPr/>
                <p14:nvPr/>
              </p14:nvContentPartPr>
              <p14:xfrm>
                <a:off x="1081010" y="4599836"/>
                <a:ext cx="86400" cy="1879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9B47A6F-5C1F-6CF1-E716-B52AECEF4EF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3370" y="4581836"/>
                  <a:ext cx="1220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B52C08F2-5B18-002D-8BF4-BF796AE2F9E5}"/>
                    </a:ext>
                  </a:extLst>
                </p14:cNvPr>
                <p14:cNvContentPartPr/>
                <p14:nvPr/>
              </p14:nvContentPartPr>
              <p14:xfrm>
                <a:off x="1285130" y="4661756"/>
                <a:ext cx="84240" cy="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B52C08F2-5B18-002D-8BF4-BF796AE2F9E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267130" y="4643756"/>
                  <a:ext cx="1198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D6374F7-6B0F-D3CB-26F9-3D727D741E42}"/>
                    </a:ext>
                  </a:extLst>
                </p14:cNvPr>
                <p14:cNvContentPartPr/>
                <p14:nvPr/>
              </p14:nvContentPartPr>
              <p14:xfrm>
                <a:off x="1321490" y="4717556"/>
                <a:ext cx="131040" cy="28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D6374F7-6B0F-D3CB-26F9-3D727D741E4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303490" y="4699556"/>
                  <a:ext cx="1666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9426379-A70B-4DD7-276A-9786079CE9C5}"/>
                    </a:ext>
                  </a:extLst>
                </p14:cNvPr>
                <p14:cNvContentPartPr/>
                <p14:nvPr/>
              </p14:nvContentPartPr>
              <p14:xfrm>
                <a:off x="1573490" y="4593356"/>
                <a:ext cx="87840" cy="138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9426379-A70B-4DD7-276A-9786079CE9C5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555490" y="4575716"/>
                  <a:ext cx="1234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58C10E7-F1BE-50C0-C70B-BB7580F7B21D}"/>
                    </a:ext>
                  </a:extLst>
                </p14:cNvPr>
                <p14:cNvContentPartPr/>
                <p14:nvPr/>
              </p14:nvContentPartPr>
              <p14:xfrm>
                <a:off x="1551170" y="4612796"/>
                <a:ext cx="133560" cy="86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D58C10E7-F1BE-50C0-C70B-BB7580F7B21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533170" y="4594796"/>
                  <a:ext cx="1692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4DAA074-3329-5332-AC74-CDC353A00757}"/>
                    </a:ext>
                  </a:extLst>
                </p14:cNvPr>
                <p14:cNvContentPartPr/>
                <p14:nvPr/>
              </p14:nvContentPartPr>
              <p14:xfrm>
                <a:off x="1613090" y="4594076"/>
                <a:ext cx="239400" cy="174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4DAA074-3329-5332-AC74-CDC353A0075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595450" y="4576076"/>
                  <a:ext cx="2750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EFF9B90-FD7A-4F12-A892-AC54B190CCC6}"/>
                    </a:ext>
                  </a:extLst>
                </p14:cNvPr>
                <p14:cNvContentPartPr/>
                <p14:nvPr/>
              </p14:nvContentPartPr>
              <p14:xfrm>
                <a:off x="1892450" y="4625396"/>
                <a:ext cx="120240" cy="98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EFF9B90-FD7A-4F12-A892-AC54B190CCC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874450" y="4607396"/>
                  <a:ext cx="1558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789E394-CEC7-3DFB-DA61-A1ECEC920579}"/>
                    </a:ext>
                  </a:extLst>
                </p14:cNvPr>
                <p14:cNvContentPartPr/>
                <p14:nvPr/>
              </p14:nvContentPartPr>
              <p14:xfrm>
                <a:off x="2041850" y="4553036"/>
                <a:ext cx="129240" cy="1638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789E394-CEC7-3DFB-DA61-A1ECEC920579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24210" y="4535036"/>
                  <a:ext cx="16488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2B9285F-9948-19D3-DE16-43DF7B00BD46}"/>
                    </a:ext>
                  </a:extLst>
                </p14:cNvPr>
                <p14:cNvContentPartPr/>
                <p14:nvPr/>
              </p14:nvContentPartPr>
              <p14:xfrm>
                <a:off x="1590050" y="4643396"/>
                <a:ext cx="461880" cy="82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2B9285F-9948-19D3-DE16-43DF7B00BD4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572410" y="4625396"/>
                  <a:ext cx="4975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59644C7-73A0-87F5-3A51-0EB4D3CCBE48}"/>
                    </a:ext>
                  </a:extLst>
                </p14:cNvPr>
                <p14:cNvContentPartPr/>
                <p14:nvPr/>
              </p14:nvContentPartPr>
              <p14:xfrm>
                <a:off x="1403210" y="5102396"/>
                <a:ext cx="85320" cy="1141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59644C7-73A0-87F5-3A51-0EB4D3CCBE4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385570" y="5084396"/>
                  <a:ext cx="12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89550BD1-E8E9-226F-6556-834EB42B67D9}"/>
                    </a:ext>
                  </a:extLst>
                </p14:cNvPr>
                <p14:cNvContentPartPr/>
                <p14:nvPr/>
              </p14:nvContentPartPr>
              <p14:xfrm>
                <a:off x="1503290" y="5081156"/>
                <a:ext cx="39240" cy="87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9550BD1-E8E9-226F-6556-834EB42B67D9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485290" y="5063516"/>
                  <a:ext cx="74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75F663E-4872-380A-22BA-41A63ACA13D6}"/>
                    </a:ext>
                  </a:extLst>
                </p14:cNvPr>
                <p14:cNvContentPartPr/>
                <p14:nvPr/>
              </p14:nvContentPartPr>
              <p14:xfrm>
                <a:off x="1566290" y="5051996"/>
                <a:ext cx="79920" cy="87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75F663E-4872-380A-22BA-41A63ACA13D6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48290" y="5033996"/>
                  <a:ext cx="115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B5B3638-2B89-6289-F925-18DF2C56F44D}"/>
                    </a:ext>
                  </a:extLst>
                </p14:cNvPr>
                <p14:cNvContentPartPr/>
                <p14:nvPr/>
              </p14:nvContentPartPr>
              <p14:xfrm>
                <a:off x="1683650" y="4923116"/>
                <a:ext cx="38160" cy="190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B5B3638-2B89-6289-F925-18DF2C56F44D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665650" y="4905476"/>
                  <a:ext cx="73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304B84A-C4BB-C4F2-CF7A-84D2544C2088}"/>
                    </a:ext>
                  </a:extLst>
                </p14:cNvPr>
                <p14:cNvContentPartPr/>
                <p14:nvPr/>
              </p14:nvContentPartPr>
              <p14:xfrm>
                <a:off x="1725410" y="4968476"/>
                <a:ext cx="102240" cy="817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304B84A-C4BB-C4F2-CF7A-84D2544C2088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707410" y="4950836"/>
                  <a:ext cx="1378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F79B4B-AE6C-19A8-FD4D-F01B98821739}"/>
                    </a:ext>
                  </a:extLst>
                </p14:cNvPr>
                <p14:cNvContentPartPr/>
                <p14:nvPr/>
              </p14:nvContentPartPr>
              <p14:xfrm>
                <a:off x="1409330" y="5514956"/>
                <a:ext cx="123120" cy="155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F79B4B-AE6C-19A8-FD4D-F01B988217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391330" y="5497316"/>
                  <a:ext cx="158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AAF53A-FA03-4C64-933B-08B17F33A264}"/>
                    </a:ext>
                  </a:extLst>
                </p14:cNvPr>
                <p14:cNvContentPartPr/>
                <p14:nvPr/>
              </p14:nvContentPartPr>
              <p14:xfrm>
                <a:off x="1412930" y="5584436"/>
                <a:ext cx="104760" cy="67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AAF53A-FA03-4C64-933B-08B17F33A26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95290" y="5566796"/>
                  <a:ext cx="1404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61E858-CE13-C4EB-C657-8ED3DE689D7B}"/>
                    </a:ext>
                  </a:extLst>
                </p14:cNvPr>
                <p14:cNvContentPartPr/>
                <p14:nvPr/>
              </p14:nvContentPartPr>
              <p14:xfrm>
                <a:off x="1597250" y="5473556"/>
                <a:ext cx="38880" cy="1569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61E858-CE13-C4EB-C657-8ED3DE689D7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579610" y="5455556"/>
                  <a:ext cx="745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BD6D629-17C8-CF38-2806-B621E9A603B9}"/>
                    </a:ext>
                  </a:extLst>
                </p14:cNvPr>
                <p14:cNvContentPartPr/>
                <p14:nvPr/>
              </p14:nvContentPartPr>
              <p14:xfrm>
                <a:off x="1606970" y="5440076"/>
                <a:ext cx="92880" cy="51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BD6D629-17C8-CF38-2806-B621E9A603B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589330" y="5422076"/>
                  <a:ext cx="12852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4B4F4930-5EF7-8BA2-E439-0E01D776CB99}"/>
                    </a:ext>
                  </a:extLst>
                </p14:cNvPr>
                <p14:cNvContentPartPr/>
                <p14:nvPr/>
              </p14:nvContentPartPr>
              <p14:xfrm>
                <a:off x="1599050" y="5507036"/>
                <a:ext cx="183240" cy="666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B4F4930-5EF7-8BA2-E439-0E01D776CB9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581050" y="5489036"/>
                  <a:ext cx="218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2091653-0F63-7865-F207-DB8F4BCF7BDC}"/>
                    </a:ext>
                  </a:extLst>
                </p14:cNvPr>
                <p14:cNvContentPartPr/>
                <p14:nvPr/>
              </p14:nvContentPartPr>
              <p14:xfrm>
                <a:off x="1877690" y="5382836"/>
                <a:ext cx="47880" cy="1731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2091653-0F63-7865-F207-DB8F4BCF7BD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860050" y="5364836"/>
                  <a:ext cx="83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3406B82-50AB-B372-A26D-55A2EE171D03}"/>
                    </a:ext>
                  </a:extLst>
                </p14:cNvPr>
                <p14:cNvContentPartPr/>
                <p14:nvPr/>
              </p14:nvContentPartPr>
              <p14:xfrm>
                <a:off x="1755650" y="5843276"/>
                <a:ext cx="11880" cy="2131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3406B82-50AB-B372-A26D-55A2EE171D0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738010" y="5825636"/>
                  <a:ext cx="475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15473AB-DC0F-1EC3-F7C5-8B6829FA0EB7}"/>
                    </a:ext>
                  </a:extLst>
                </p14:cNvPr>
                <p14:cNvContentPartPr/>
                <p14:nvPr/>
              </p14:nvContentPartPr>
              <p14:xfrm>
                <a:off x="1743770" y="5865956"/>
                <a:ext cx="91080" cy="34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15473AB-DC0F-1EC3-F7C5-8B6829FA0EB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726130" y="5847956"/>
                  <a:ext cx="1267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AF68585-92EC-C149-5301-682A4511CB21}"/>
                    </a:ext>
                  </a:extLst>
                </p14:cNvPr>
                <p14:cNvContentPartPr/>
                <p14:nvPr/>
              </p14:nvContentPartPr>
              <p14:xfrm>
                <a:off x="1754210" y="5948756"/>
                <a:ext cx="88920" cy="306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AF68585-92EC-C149-5301-682A4511CB2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736210" y="5930756"/>
                  <a:ext cx="1245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FEE5AF4-A68D-8C2D-ECEF-49F9FE230AEB}"/>
                    </a:ext>
                  </a:extLst>
                </p14:cNvPr>
                <p14:cNvContentPartPr/>
                <p14:nvPr/>
              </p14:nvContentPartPr>
              <p14:xfrm>
                <a:off x="1976330" y="5760116"/>
                <a:ext cx="213120" cy="1944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FEE5AF4-A68D-8C2D-ECEF-49F9FE230AEB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958330" y="5742116"/>
                  <a:ext cx="2487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30E3A9-43B0-CFED-CE6F-A14F6CE6CECD}"/>
                    </a:ext>
                  </a:extLst>
                </p14:cNvPr>
                <p14:cNvContentPartPr/>
                <p14:nvPr/>
              </p14:nvContentPartPr>
              <p14:xfrm>
                <a:off x="1126730" y="5612516"/>
                <a:ext cx="127800" cy="69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30E3A9-43B0-CFED-CE6F-A14F6CE6CEC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09090" y="5594876"/>
                  <a:ext cx="1634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34A9519A-E965-DFE0-6D62-0AE10E723D99}"/>
                    </a:ext>
                  </a:extLst>
                </p14:cNvPr>
                <p14:cNvContentPartPr/>
                <p14:nvPr/>
              </p14:nvContentPartPr>
              <p14:xfrm>
                <a:off x="1191530" y="5701076"/>
                <a:ext cx="114840" cy="46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34A9519A-E965-DFE0-6D62-0AE10E723D9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73530" y="5683076"/>
                  <a:ext cx="15048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EAFED0A2-7259-D34F-4508-97591CC922EA}"/>
                    </a:ext>
                  </a:extLst>
                </p14:cNvPr>
                <p14:cNvContentPartPr/>
                <p14:nvPr/>
              </p14:nvContentPartPr>
              <p14:xfrm>
                <a:off x="475130" y="5872436"/>
                <a:ext cx="45360" cy="122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EAFED0A2-7259-D34F-4508-97591CC922EA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57130" y="5854436"/>
                  <a:ext cx="81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9077581-CEED-3698-C163-CBA9BCBB2CB7}"/>
                    </a:ext>
                  </a:extLst>
                </p14:cNvPr>
                <p14:cNvContentPartPr/>
                <p14:nvPr/>
              </p14:nvContentPartPr>
              <p14:xfrm>
                <a:off x="560810" y="5880356"/>
                <a:ext cx="57960" cy="784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9077581-CEED-3698-C163-CBA9BCBB2CB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42810" y="5862716"/>
                  <a:ext cx="93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F3D717B-CAD5-5E6E-656C-39E448E9AE27}"/>
                    </a:ext>
                  </a:extLst>
                </p14:cNvPr>
                <p14:cNvContentPartPr/>
                <p14:nvPr/>
              </p14:nvContentPartPr>
              <p14:xfrm>
                <a:off x="631370" y="5849036"/>
                <a:ext cx="57240" cy="874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F3D717B-CAD5-5E6E-656C-39E448E9AE2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13370" y="5831036"/>
                  <a:ext cx="928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2D83BC0-8744-910B-A284-729CB3D02342}"/>
                    </a:ext>
                  </a:extLst>
                </p14:cNvPr>
                <p14:cNvContentPartPr/>
                <p14:nvPr/>
              </p14:nvContentPartPr>
              <p14:xfrm>
                <a:off x="701570" y="5721236"/>
                <a:ext cx="56160" cy="2088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2D83BC0-8744-910B-A284-729CB3D0234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683930" y="5703596"/>
                  <a:ext cx="918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CB25DFD-FD4E-5A67-C58D-E1899B1116B9}"/>
                    </a:ext>
                  </a:extLst>
                </p14:cNvPr>
                <p14:cNvContentPartPr/>
                <p14:nvPr/>
              </p14:nvContentPartPr>
              <p14:xfrm>
                <a:off x="831530" y="5792876"/>
                <a:ext cx="12240" cy="403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CB25DFD-FD4E-5A67-C58D-E1899B1116B9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13530" y="5774876"/>
                  <a:ext cx="478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6A113317-5419-9408-81D7-6D3FD1515BF7}"/>
                    </a:ext>
                  </a:extLst>
                </p14:cNvPr>
                <p14:cNvContentPartPr/>
                <p14:nvPr/>
              </p14:nvContentPartPr>
              <p14:xfrm>
                <a:off x="877610" y="5702516"/>
                <a:ext cx="37800" cy="132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6A113317-5419-9408-81D7-6D3FD1515BF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59970" y="5684516"/>
                  <a:ext cx="734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B54120-106B-A8E3-AD7B-AA6DC95BA3C8}"/>
                    </a:ext>
                  </a:extLst>
                </p14:cNvPr>
                <p14:cNvContentPartPr/>
                <p14:nvPr/>
              </p14:nvContentPartPr>
              <p14:xfrm>
                <a:off x="939890" y="5636636"/>
                <a:ext cx="137160" cy="2703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B54120-106B-A8E3-AD7B-AA6DC95BA3C8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21890" y="5618636"/>
                  <a:ext cx="172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CE63E7-3A49-FD98-CFDA-79BA5EEED682}"/>
                    </a:ext>
                  </a:extLst>
                </p14:cNvPr>
                <p14:cNvContentPartPr/>
                <p14:nvPr/>
              </p14:nvContentPartPr>
              <p14:xfrm>
                <a:off x="1042850" y="5709356"/>
                <a:ext cx="95400" cy="1609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CE63E7-3A49-FD98-CFDA-79BA5EEED68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024850" y="5691716"/>
                  <a:ext cx="131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BF2A61D5-1504-83E3-E5A2-228D52FF8A39}"/>
                    </a:ext>
                  </a:extLst>
                </p14:cNvPr>
                <p14:cNvContentPartPr/>
                <p14:nvPr/>
              </p14:nvContentPartPr>
              <p14:xfrm>
                <a:off x="1119170" y="5797556"/>
                <a:ext cx="108720" cy="579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BF2A61D5-1504-83E3-E5A2-228D52FF8A39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01530" y="5779916"/>
                  <a:ext cx="1443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4204C23-190E-EB3B-BEFB-8922F2C2D474}"/>
                    </a:ext>
                  </a:extLst>
                </p14:cNvPr>
                <p14:cNvContentPartPr/>
                <p14:nvPr/>
              </p14:nvContentPartPr>
              <p14:xfrm>
                <a:off x="696170" y="6398396"/>
                <a:ext cx="55080" cy="1245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4204C23-190E-EB3B-BEFB-8922F2C2D474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78530" y="6380756"/>
                  <a:ext cx="907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0193028-9769-64E2-11AB-94A5DC45DE9D}"/>
                    </a:ext>
                  </a:extLst>
                </p14:cNvPr>
                <p14:cNvContentPartPr/>
                <p14:nvPr/>
              </p14:nvContentPartPr>
              <p14:xfrm>
                <a:off x="800930" y="6362396"/>
                <a:ext cx="62640" cy="88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0193028-9769-64E2-11AB-94A5DC45DE9D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3290" y="6344756"/>
                  <a:ext cx="9828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7528293-1E9F-8AB7-0738-46385526182A}"/>
                    </a:ext>
                  </a:extLst>
                </p14:cNvPr>
                <p14:cNvContentPartPr/>
                <p14:nvPr/>
              </p14:nvContentPartPr>
              <p14:xfrm>
                <a:off x="918290" y="6282836"/>
                <a:ext cx="95400" cy="1054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7528293-1E9F-8AB7-0738-46385526182A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00650" y="6265196"/>
                  <a:ext cx="1310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31A1104-E57D-68D1-6F86-2A3E63CD9466}"/>
                    </a:ext>
                  </a:extLst>
                </p14:cNvPr>
                <p14:cNvContentPartPr/>
                <p14:nvPr/>
              </p14:nvContentPartPr>
              <p14:xfrm>
                <a:off x="1012250" y="6128036"/>
                <a:ext cx="69480" cy="192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31A1104-E57D-68D1-6F86-2A3E63CD946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4610" y="6110396"/>
                  <a:ext cx="105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9FA04D2-E0B0-4ADC-7327-9C40EF5B5F99}"/>
                    </a:ext>
                  </a:extLst>
                </p14:cNvPr>
                <p14:cNvContentPartPr/>
                <p14:nvPr/>
              </p14:nvContentPartPr>
              <p14:xfrm>
                <a:off x="1045370" y="6201116"/>
                <a:ext cx="65520" cy="309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9FA04D2-E0B0-4ADC-7327-9C40EF5B5F9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27730" y="6183476"/>
                  <a:ext cx="101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4569983-F286-AB8D-5482-1A6DABCD05A7}"/>
                    </a:ext>
                  </a:extLst>
                </p14:cNvPr>
                <p14:cNvContentPartPr/>
                <p14:nvPr/>
              </p14:nvContentPartPr>
              <p14:xfrm>
                <a:off x="1190090" y="6153956"/>
                <a:ext cx="4320" cy="15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4569983-F286-AB8D-5482-1A6DABCD05A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1172450" y="6135956"/>
                  <a:ext cx="399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1A744FEA-B944-1E16-E4BF-9870C1FC2092}"/>
                    </a:ext>
                  </a:extLst>
                </p14:cNvPr>
                <p14:cNvContentPartPr/>
                <p14:nvPr/>
              </p14:nvContentPartPr>
              <p14:xfrm>
                <a:off x="1297730" y="6107876"/>
                <a:ext cx="52920" cy="85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1A744FEA-B944-1E16-E4BF-9870C1FC209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1279730" y="6089876"/>
                  <a:ext cx="885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317D86C-723A-0BB2-C2C2-9B7CF7B71945}"/>
                    </a:ext>
                  </a:extLst>
                </p14:cNvPr>
                <p14:cNvContentPartPr/>
                <p14:nvPr/>
              </p14:nvContentPartPr>
              <p14:xfrm>
                <a:off x="1395290" y="6019676"/>
                <a:ext cx="19800" cy="136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317D86C-723A-0BB2-C2C2-9B7CF7B71945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1377290" y="6001676"/>
                  <a:ext cx="554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01E4C95-E48D-7F70-7158-A1F9A1C8E1F5}"/>
                    </a:ext>
                  </a:extLst>
                </p14:cNvPr>
                <p14:cNvContentPartPr/>
                <p14:nvPr/>
              </p14:nvContentPartPr>
              <p14:xfrm>
                <a:off x="1442450" y="6050276"/>
                <a:ext cx="29880" cy="120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01E4C95-E48D-7F70-7158-A1F9A1C8E1F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1424450" y="6032276"/>
                  <a:ext cx="655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7776741-D821-51DA-3641-9B1AD3BA5295}"/>
                    </a:ext>
                  </a:extLst>
                </p14:cNvPr>
                <p14:cNvContentPartPr/>
                <p14:nvPr/>
              </p14:nvContentPartPr>
              <p14:xfrm>
                <a:off x="1464410" y="5921396"/>
                <a:ext cx="115920" cy="206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7776741-D821-51DA-3641-9B1AD3BA5295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446770" y="5903396"/>
                  <a:ext cx="15156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D417FFE-4487-D2D4-2F60-7F1D7A373F03}"/>
                    </a:ext>
                  </a:extLst>
                </p14:cNvPr>
                <p14:cNvContentPartPr/>
                <p14:nvPr/>
              </p14:nvContentPartPr>
              <p14:xfrm>
                <a:off x="1538210" y="5940476"/>
                <a:ext cx="128880" cy="12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D417FFE-4487-D2D4-2F60-7F1D7A373F03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520570" y="5922836"/>
                  <a:ext cx="16452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FF425BF-C9E6-03E1-88CA-76BE5151A886}"/>
                    </a:ext>
                  </a:extLst>
                </p14:cNvPr>
                <p14:cNvContentPartPr/>
                <p14:nvPr/>
              </p14:nvContentPartPr>
              <p14:xfrm>
                <a:off x="1645130" y="5985836"/>
                <a:ext cx="76320" cy="46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FF425BF-C9E6-03E1-88CA-76BE5151A88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627130" y="5967836"/>
                  <a:ext cx="111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35FBF3-4D8B-9F6B-67ED-0904C5CAE6CA}"/>
                    </a:ext>
                  </a:extLst>
                </p14:cNvPr>
                <p14:cNvContentPartPr/>
                <p14:nvPr/>
              </p14:nvContentPartPr>
              <p14:xfrm>
                <a:off x="2203850" y="5314796"/>
                <a:ext cx="102240" cy="160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35FBF3-4D8B-9F6B-67ED-0904C5CAE6C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2186210" y="5296796"/>
                  <a:ext cx="1378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8254E184-A97E-E2F1-245D-326CEC48DC50}"/>
                    </a:ext>
                  </a:extLst>
                </p14:cNvPr>
                <p14:cNvContentPartPr/>
                <p14:nvPr/>
              </p14:nvContentPartPr>
              <p14:xfrm>
                <a:off x="2318690" y="5307596"/>
                <a:ext cx="169560" cy="151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8254E184-A97E-E2F1-245D-326CEC48DC50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2300690" y="5289596"/>
                  <a:ext cx="20520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35002A3-6B78-2A21-75C1-66B89097A5A1}"/>
                    </a:ext>
                  </a:extLst>
                </p14:cNvPr>
                <p14:cNvContentPartPr/>
                <p14:nvPr/>
              </p14:nvContentPartPr>
              <p14:xfrm>
                <a:off x="2573930" y="5403716"/>
                <a:ext cx="30240" cy="1476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35002A3-6B78-2A21-75C1-66B89097A5A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2555930" y="5386076"/>
                  <a:ext cx="658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E1E143-2078-2F92-4547-CED715F2C69E}"/>
                    </a:ext>
                  </a:extLst>
                </p14:cNvPr>
                <p14:cNvContentPartPr/>
                <p14:nvPr/>
              </p14:nvContentPartPr>
              <p14:xfrm>
                <a:off x="2238410" y="4506596"/>
                <a:ext cx="124920" cy="65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E1E143-2078-2F92-4547-CED715F2C69E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2220410" y="4488956"/>
                  <a:ext cx="160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6CDA2413-27F4-89A9-2C25-A8D201FF867E}"/>
                    </a:ext>
                  </a:extLst>
                </p14:cNvPr>
                <p14:cNvContentPartPr/>
                <p14:nvPr/>
              </p14:nvContentPartPr>
              <p14:xfrm>
                <a:off x="2252810" y="4632596"/>
                <a:ext cx="87480" cy="176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6CDA2413-27F4-89A9-2C25-A8D201FF867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2235170" y="4614596"/>
                  <a:ext cx="1231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53F415A7-90E8-1B82-3BCC-A907055C653E}"/>
                    </a:ext>
                  </a:extLst>
                </p14:cNvPr>
                <p14:cNvContentPartPr/>
                <p14:nvPr/>
              </p14:nvContentPartPr>
              <p14:xfrm>
                <a:off x="2756090" y="5184476"/>
                <a:ext cx="19800" cy="12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53F415A7-90E8-1B82-3BCC-A907055C653E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738450" y="5166476"/>
                  <a:ext cx="554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CC0F682-758E-8BF4-0EFC-FB098A25C3BB}"/>
                    </a:ext>
                  </a:extLst>
                </p14:cNvPr>
                <p14:cNvContentPartPr/>
                <p14:nvPr/>
              </p14:nvContentPartPr>
              <p14:xfrm>
                <a:off x="2717210" y="5072516"/>
                <a:ext cx="38160" cy="84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CC0F682-758E-8BF4-0EFC-FB098A25C3BB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699210" y="5054876"/>
                  <a:ext cx="738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A7531DE7-58FE-ABE7-5693-B391D046B9F6}"/>
                    </a:ext>
                  </a:extLst>
                </p14:cNvPr>
                <p14:cNvContentPartPr/>
                <p14:nvPr/>
              </p14:nvContentPartPr>
              <p14:xfrm>
                <a:off x="2881370" y="5112836"/>
                <a:ext cx="86040" cy="572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A7531DE7-58FE-ABE7-5693-B391D046B9F6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863730" y="5095196"/>
                  <a:ext cx="121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1DE1DC48-F6C0-DD38-3D14-B6FFB2E5EEBE}"/>
                    </a:ext>
                  </a:extLst>
                </p14:cNvPr>
                <p14:cNvContentPartPr/>
                <p14:nvPr/>
              </p14:nvContentPartPr>
              <p14:xfrm>
                <a:off x="2898290" y="5193116"/>
                <a:ext cx="91800" cy="399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1DE1DC48-F6C0-DD38-3D14-B6FFB2E5EEB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880290" y="5175116"/>
                  <a:ext cx="1274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CC2BD9B-C6B4-1FBB-FB3E-1800B0504513}"/>
                    </a:ext>
                  </a:extLst>
                </p14:cNvPr>
                <p14:cNvContentPartPr/>
                <p14:nvPr/>
              </p14:nvContentPartPr>
              <p14:xfrm>
                <a:off x="3111770" y="4996196"/>
                <a:ext cx="151920" cy="2160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CC2BD9B-C6B4-1FBB-FB3E-1800B050451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3093770" y="4978196"/>
                  <a:ext cx="1875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62256C1-E99A-929B-1123-3F9DF9F25762}"/>
                    </a:ext>
                  </a:extLst>
                </p14:cNvPr>
                <p14:cNvContentPartPr/>
                <p14:nvPr/>
              </p14:nvContentPartPr>
              <p14:xfrm>
                <a:off x="3256490" y="4806836"/>
                <a:ext cx="211320" cy="3765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62256C1-E99A-929B-1123-3F9DF9F25762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3238490" y="4788836"/>
                  <a:ext cx="24696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E6DDB67-34D4-7823-30B7-287F0A7B7A52}"/>
                    </a:ext>
                  </a:extLst>
                </p14:cNvPr>
                <p14:cNvContentPartPr/>
                <p14:nvPr/>
              </p14:nvContentPartPr>
              <p14:xfrm>
                <a:off x="3529010" y="4715036"/>
                <a:ext cx="271800" cy="1015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E6DDB67-34D4-7823-30B7-287F0A7B7A5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3511010" y="4697036"/>
                  <a:ext cx="307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A8C8CF74-9CF7-A453-568B-63CD5F2F6FB2}"/>
                    </a:ext>
                  </a:extLst>
                </p14:cNvPr>
                <p14:cNvContentPartPr/>
                <p14:nvPr/>
              </p14:nvContentPartPr>
              <p14:xfrm>
                <a:off x="3774890" y="4627556"/>
                <a:ext cx="91800" cy="2347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A8C8CF74-9CF7-A453-568B-63CD5F2F6FB2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757250" y="4609916"/>
                  <a:ext cx="12744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2C80302-D9E7-8903-BAEB-A4EEBE3F0D02}"/>
                    </a:ext>
                  </a:extLst>
                </p14:cNvPr>
                <p14:cNvContentPartPr/>
                <p14:nvPr/>
              </p14:nvContentPartPr>
              <p14:xfrm>
                <a:off x="2008010" y="3671396"/>
                <a:ext cx="126720" cy="15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2C80302-D9E7-8903-BAEB-A4EEBE3F0D0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990010" y="3653756"/>
                  <a:ext cx="1623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047A3E50-1E5D-BED9-0266-21A6335C6CB7}"/>
                    </a:ext>
                  </a:extLst>
                </p14:cNvPr>
                <p14:cNvContentPartPr/>
                <p14:nvPr/>
              </p14:nvContentPartPr>
              <p14:xfrm>
                <a:off x="1983530" y="3754556"/>
                <a:ext cx="161640" cy="244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047A3E50-1E5D-BED9-0266-21A6335C6CB7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965530" y="3736556"/>
                  <a:ext cx="1972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4CBCCB8D-93BE-B648-A35F-869F32FC4858}"/>
                    </a:ext>
                  </a:extLst>
                </p14:cNvPr>
                <p14:cNvContentPartPr/>
                <p14:nvPr/>
              </p14:nvContentPartPr>
              <p14:xfrm>
                <a:off x="8005250" y="6411356"/>
                <a:ext cx="13320" cy="198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4CBCCB8D-93BE-B648-A35F-869F32FC485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87250" y="6393356"/>
                  <a:ext cx="48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389B065-131E-63D3-A81D-BEF1C708A336}"/>
                    </a:ext>
                  </a:extLst>
                </p14:cNvPr>
                <p14:cNvContentPartPr/>
                <p14:nvPr/>
              </p14:nvContentPartPr>
              <p14:xfrm>
                <a:off x="4100330" y="3858236"/>
                <a:ext cx="319320" cy="786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389B065-131E-63D3-A81D-BEF1C708A33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082330" y="3840236"/>
                  <a:ext cx="354960" cy="82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7D0BE28E-0F4D-C99A-97FE-F6FC031A0F27}"/>
                    </a:ext>
                  </a:extLst>
                </p14:cNvPr>
                <p14:cNvContentPartPr/>
                <p14:nvPr/>
              </p14:nvContentPartPr>
              <p14:xfrm>
                <a:off x="4399850" y="3984236"/>
                <a:ext cx="76320" cy="1569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7D0BE28E-0F4D-C99A-97FE-F6FC031A0F2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382210" y="3966596"/>
                  <a:ext cx="1119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68E31EAB-882F-E160-98E8-433D5A8DAAB6}"/>
                    </a:ext>
                  </a:extLst>
                </p14:cNvPr>
                <p14:cNvContentPartPr/>
                <p14:nvPr/>
              </p14:nvContentPartPr>
              <p14:xfrm>
                <a:off x="4506050" y="3948956"/>
                <a:ext cx="43920" cy="66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68E31EAB-882F-E160-98E8-433D5A8DAAB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488410" y="3931316"/>
                  <a:ext cx="795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5ED170-E723-F4F4-7A35-3C66AAD901C8}"/>
                    </a:ext>
                  </a:extLst>
                </p14:cNvPr>
                <p14:cNvContentPartPr/>
                <p14:nvPr/>
              </p14:nvContentPartPr>
              <p14:xfrm>
                <a:off x="4568330" y="4033196"/>
                <a:ext cx="97920" cy="1072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5ED170-E723-F4F4-7A35-3C66AAD901C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550330" y="4015556"/>
                  <a:ext cx="133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2C149AC-16F2-D50C-600A-EF990971D3D8}"/>
                    </a:ext>
                  </a:extLst>
                </p14:cNvPr>
                <p14:cNvContentPartPr/>
                <p14:nvPr/>
              </p14:nvContentPartPr>
              <p14:xfrm>
                <a:off x="4772090" y="3956516"/>
                <a:ext cx="184320" cy="1933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2C149AC-16F2-D50C-600A-EF990971D3D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754090" y="3938516"/>
                  <a:ext cx="219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8F6E89-0854-99A0-1678-0519100268B1}"/>
                    </a:ext>
                  </a:extLst>
                </p14:cNvPr>
                <p14:cNvContentPartPr/>
                <p14:nvPr/>
              </p14:nvContentPartPr>
              <p14:xfrm>
                <a:off x="5161250" y="4196276"/>
                <a:ext cx="90000" cy="2764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8F6E89-0854-99A0-1678-0519100268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43610" y="4178636"/>
                  <a:ext cx="1256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E5FB833C-9FF2-D7A0-078E-B149F7C3F063}"/>
                    </a:ext>
                  </a:extLst>
                </p14:cNvPr>
                <p14:cNvContentPartPr/>
                <p14:nvPr/>
              </p14:nvContentPartPr>
              <p14:xfrm>
                <a:off x="5141450" y="4157756"/>
                <a:ext cx="203040" cy="2790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E5FB833C-9FF2-D7A0-078E-B149F7C3F06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123810" y="4139756"/>
                  <a:ext cx="2386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D73D5481-243D-0DFC-D3CF-D558CB0F032A}"/>
                    </a:ext>
                  </a:extLst>
                </p14:cNvPr>
                <p14:cNvContentPartPr/>
                <p14:nvPr/>
              </p14:nvContentPartPr>
              <p14:xfrm>
                <a:off x="4905650" y="4186196"/>
                <a:ext cx="608760" cy="4860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D73D5481-243D-0DFC-D3CF-D558CB0F032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888010" y="4168556"/>
                  <a:ext cx="64440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9783DF-9D24-815A-CD2B-6943A3D7F41F}"/>
                    </a:ext>
                  </a:extLst>
                </p14:cNvPr>
                <p14:cNvContentPartPr/>
                <p14:nvPr/>
              </p14:nvContentPartPr>
              <p14:xfrm>
                <a:off x="5531330" y="4087196"/>
                <a:ext cx="75600" cy="163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9783DF-9D24-815A-CD2B-6943A3D7F41F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513690" y="4069196"/>
                  <a:ext cx="111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1061879-A35D-5499-95E5-0F24B65DD1B6}"/>
                    </a:ext>
                  </a:extLst>
                </p14:cNvPr>
                <p14:cNvContentPartPr/>
                <p14:nvPr/>
              </p14:nvContentPartPr>
              <p14:xfrm>
                <a:off x="5597930" y="4078916"/>
                <a:ext cx="80640" cy="113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1061879-A35D-5499-95E5-0F24B65DD1B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579930" y="4061276"/>
                  <a:ext cx="116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1BF8F781-A810-EF8E-B087-46C6B865FD21}"/>
                    </a:ext>
                  </a:extLst>
                </p14:cNvPr>
                <p14:cNvContentPartPr/>
                <p14:nvPr/>
              </p14:nvContentPartPr>
              <p14:xfrm>
                <a:off x="5687210" y="4070276"/>
                <a:ext cx="108720" cy="1011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1BF8F781-A810-EF8E-B087-46C6B865FD21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669570" y="4052276"/>
                  <a:ext cx="144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9028CB4-3647-0E42-FAA5-D33545ABFB14}"/>
                    </a:ext>
                  </a:extLst>
                </p14:cNvPr>
                <p14:cNvContentPartPr/>
                <p14:nvPr/>
              </p14:nvContentPartPr>
              <p14:xfrm>
                <a:off x="5884490" y="3947876"/>
                <a:ext cx="17280" cy="268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9028CB4-3647-0E42-FAA5-D33545ABFB1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866850" y="3930236"/>
                  <a:ext cx="529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5896697-5B18-C97C-1D1B-7152A267BB67}"/>
                    </a:ext>
                  </a:extLst>
                </p14:cNvPr>
                <p14:cNvContentPartPr/>
                <p14:nvPr/>
              </p14:nvContentPartPr>
              <p14:xfrm>
                <a:off x="5878010" y="4047956"/>
                <a:ext cx="292320" cy="396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5896697-5B18-C97C-1D1B-7152A267BB6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60370" y="4030316"/>
                  <a:ext cx="3279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982E277-5382-8F0A-0344-29B7175E1D01}"/>
                    </a:ext>
                  </a:extLst>
                </p14:cNvPr>
                <p14:cNvContentPartPr/>
                <p14:nvPr/>
              </p14:nvContentPartPr>
              <p14:xfrm>
                <a:off x="5690090" y="4258916"/>
                <a:ext cx="99000" cy="439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982E277-5382-8F0A-0344-29B7175E1D01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672090" y="4241276"/>
                  <a:ext cx="13464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41BAA10-D87D-B3BF-4C47-E6870785BD0E}"/>
                    </a:ext>
                  </a:extLst>
                </p14:cNvPr>
                <p14:cNvContentPartPr/>
                <p14:nvPr/>
              </p14:nvContentPartPr>
              <p14:xfrm>
                <a:off x="5672450" y="4351796"/>
                <a:ext cx="110160" cy="226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41BAA10-D87D-B3BF-4C47-E6870785BD0E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654810" y="4333796"/>
                  <a:ext cx="145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A7572953-2DB2-4E9F-2AF4-D0E7507595A5}"/>
                    </a:ext>
                  </a:extLst>
                </p14:cNvPr>
                <p14:cNvContentPartPr/>
                <p14:nvPr/>
              </p14:nvContentPartPr>
              <p14:xfrm>
                <a:off x="4337570" y="5225876"/>
                <a:ext cx="74520" cy="1000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A7572953-2DB2-4E9F-2AF4-D0E7507595A5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4319930" y="5208236"/>
                  <a:ext cx="110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3355EFC0-2941-D650-97CB-1E6B47EFA53A}"/>
                    </a:ext>
                  </a:extLst>
                </p14:cNvPr>
                <p14:cNvContentPartPr/>
                <p14:nvPr/>
              </p14:nvContentPartPr>
              <p14:xfrm>
                <a:off x="4408490" y="5167196"/>
                <a:ext cx="75960" cy="99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3355EFC0-2941-D650-97CB-1E6B47EFA53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4390850" y="5149556"/>
                  <a:ext cx="11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E4FB75A-771F-B51C-7372-585793A089EE}"/>
                    </a:ext>
                  </a:extLst>
                </p14:cNvPr>
                <p14:cNvContentPartPr/>
                <p14:nvPr/>
              </p14:nvContentPartPr>
              <p14:xfrm>
                <a:off x="4516130" y="5163596"/>
                <a:ext cx="76680" cy="741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E4FB75A-771F-B51C-7372-585793A089EE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4498130" y="5145596"/>
                  <a:ext cx="1123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EF135D6-13E3-A4A8-B958-E039CC1850BF}"/>
                    </a:ext>
                  </a:extLst>
                </p14:cNvPr>
                <p14:cNvContentPartPr/>
                <p14:nvPr/>
              </p14:nvContentPartPr>
              <p14:xfrm>
                <a:off x="4629890" y="4988276"/>
                <a:ext cx="188640" cy="2955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EF135D6-13E3-A4A8-B958-E039CC1850BF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4612250" y="4970636"/>
                  <a:ext cx="2242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E3B40D7B-ACF7-6F7A-1068-52CFA72882B4}"/>
                    </a:ext>
                  </a:extLst>
                </p14:cNvPr>
                <p14:cNvContentPartPr/>
                <p14:nvPr/>
              </p14:nvContentPartPr>
              <p14:xfrm>
                <a:off x="4929410" y="4927436"/>
                <a:ext cx="393480" cy="350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E3B40D7B-ACF7-6F7A-1068-52CFA72882B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4911410" y="4909796"/>
                  <a:ext cx="4291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806FB67-07A0-60E8-271F-33C1DFCF8B1B}"/>
                    </a:ext>
                  </a:extLst>
                </p14:cNvPr>
                <p14:cNvContentPartPr/>
                <p14:nvPr/>
              </p14:nvContentPartPr>
              <p14:xfrm>
                <a:off x="5248010" y="4932836"/>
                <a:ext cx="442440" cy="187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806FB67-07A0-60E8-271F-33C1DFCF8B1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230370" y="4915196"/>
                  <a:ext cx="478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B2647DA7-A852-AC90-0EF0-7B81C6C99D3D}"/>
                    </a:ext>
                  </a:extLst>
                </p14:cNvPr>
                <p14:cNvContentPartPr/>
                <p14:nvPr/>
              </p14:nvContentPartPr>
              <p14:xfrm>
                <a:off x="5527370" y="5015636"/>
                <a:ext cx="145800" cy="154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B2647DA7-A852-AC90-0EF0-7B81C6C99D3D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5509370" y="4997996"/>
                  <a:ext cx="181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B089A7B-7CCC-3212-305B-29A3B713F199}"/>
                    </a:ext>
                  </a:extLst>
                </p14:cNvPr>
                <p14:cNvContentPartPr/>
                <p14:nvPr/>
              </p14:nvContentPartPr>
              <p14:xfrm>
                <a:off x="5867930" y="4787756"/>
                <a:ext cx="31320" cy="258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B089A7B-7CCC-3212-305B-29A3B713F199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5849930" y="4770116"/>
                  <a:ext cx="66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B00C241-CEE6-F39E-F27C-C1431F0803CC}"/>
                    </a:ext>
                  </a:extLst>
                </p14:cNvPr>
                <p14:cNvContentPartPr/>
                <p14:nvPr/>
              </p14:nvContentPartPr>
              <p14:xfrm>
                <a:off x="5766050" y="4786676"/>
                <a:ext cx="347760" cy="165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B00C241-CEE6-F39E-F27C-C1431F0803CC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748050" y="4769036"/>
                  <a:ext cx="3834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B78F18D-97B4-3BA0-FE41-F0A8430A89B0}"/>
                    </a:ext>
                  </a:extLst>
                </p14:cNvPr>
                <p14:cNvContentPartPr/>
                <p14:nvPr/>
              </p14:nvContentPartPr>
              <p14:xfrm>
                <a:off x="6050450" y="4815116"/>
                <a:ext cx="57240" cy="2034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B78F18D-97B4-3BA0-FE41-F0A8430A89B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6032810" y="4797476"/>
                  <a:ext cx="928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FB1B816-AB68-CA25-D2A0-8E02016765F6}"/>
                    </a:ext>
                  </a:extLst>
                </p14:cNvPr>
                <p14:cNvContentPartPr/>
                <p14:nvPr/>
              </p14:nvContentPartPr>
              <p14:xfrm>
                <a:off x="7540490" y="4452956"/>
                <a:ext cx="194760" cy="360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FB1B816-AB68-CA25-D2A0-8E02016765F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7522850" y="4435316"/>
                  <a:ext cx="230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9F1CC8D-4D0B-F89B-5225-0AD7E0A28C10}"/>
                    </a:ext>
                  </a:extLst>
                </p14:cNvPr>
                <p14:cNvContentPartPr/>
                <p14:nvPr/>
              </p14:nvContentPartPr>
              <p14:xfrm>
                <a:off x="6390290" y="4668596"/>
                <a:ext cx="245520" cy="3963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9F1CC8D-4D0B-F89B-5225-0AD7E0A28C1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72290" y="4650596"/>
                  <a:ext cx="28116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10956B5B-B724-EC41-FA1C-CA563CC4C348}"/>
                    </a:ext>
                  </a:extLst>
                </p14:cNvPr>
                <p14:cNvContentPartPr/>
                <p14:nvPr/>
              </p14:nvContentPartPr>
              <p14:xfrm>
                <a:off x="6566690" y="4768676"/>
                <a:ext cx="70920" cy="1357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10956B5B-B724-EC41-FA1C-CA563CC4C34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548690" y="4750676"/>
                  <a:ext cx="106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4730F5A-E7E4-A4E8-E184-E86505995B13}"/>
                    </a:ext>
                  </a:extLst>
                </p14:cNvPr>
                <p14:cNvContentPartPr/>
                <p14:nvPr/>
              </p14:nvContentPartPr>
              <p14:xfrm>
                <a:off x="6647330" y="4630436"/>
                <a:ext cx="75600" cy="87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4730F5A-E7E4-A4E8-E184-E86505995B1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629330" y="4612436"/>
                  <a:ext cx="111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2DAEAD6-4C9B-0D66-FA3E-FCDBB481DE6B}"/>
                    </a:ext>
                  </a:extLst>
                </p14:cNvPr>
                <p14:cNvContentPartPr/>
                <p14:nvPr/>
              </p14:nvContentPartPr>
              <p14:xfrm>
                <a:off x="6793850" y="4798916"/>
                <a:ext cx="120960" cy="331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2DAEAD6-4C9B-0D66-FA3E-FCDBB481DE6B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776210" y="4781276"/>
                  <a:ext cx="156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B8CEFF7-0A91-7F6C-1870-689676D2B29F}"/>
                    </a:ext>
                  </a:extLst>
                </p14:cNvPr>
                <p14:cNvContentPartPr/>
                <p14:nvPr/>
              </p14:nvContentPartPr>
              <p14:xfrm>
                <a:off x="6758210" y="4895756"/>
                <a:ext cx="124560" cy="57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B8CEFF7-0A91-7F6C-1870-689676D2B29F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740210" y="4878116"/>
                  <a:ext cx="1602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CDFA678-D010-6657-2418-B9841A9E00AE}"/>
                    </a:ext>
                  </a:extLst>
                </p14:cNvPr>
                <p14:cNvContentPartPr/>
                <p14:nvPr/>
              </p14:nvContentPartPr>
              <p14:xfrm>
                <a:off x="7047650" y="4647356"/>
                <a:ext cx="154080" cy="1591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CDFA678-D010-6657-2418-B9841A9E00A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7029650" y="4629356"/>
                  <a:ext cx="189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C364A39-F3C1-1182-5F51-CA765190438A}"/>
                    </a:ext>
                  </a:extLst>
                </p14:cNvPr>
                <p14:cNvContentPartPr/>
                <p14:nvPr/>
              </p14:nvContentPartPr>
              <p14:xfrm>
                <a:off x="7081130" y="4702796"/>
                <a:ext cx="94680" cy="3373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C364A39-F3C1-1182-5F51-CA765190438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7063490" y="4685156"/>
                  <a:ext cx="1303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C022A18-3EE3-3798-0A9D-987400BFDDCB}"/>
                    </a:ext>
                  </a:extLst>
                </p14:cNvPr>
                <p14:cNvContentPartPr/>
                <p14:nvPr/>
              </p14:nvContentPartPr>
              <p14:xfrm>
                <a:off x="4326770" y="5840396"/>
                <a:ext cx="56160" cy="1746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C022A18-3EE3-3798-0A9D-987400BFDDCB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309130" y="5822756"/>
                  <a:ext cx="918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1F271EB-F244-FF6A-79C8-550E857780E6}"/>
                    </a:ext>
                  </a:extLst>
                </p14:cNvPr>
                <p14:cNvContentPartPr/>
                <p14:nvPr/>
              </p14:nvContentPartPr>
              <p14:xfrm>
                <a:off x="4457810" y="5847956"/>
                <a:ext cx="82080" cy="112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1F271EB-F244-FF6A-79C8-550E857780E6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39810" y="5829956"/>
                  <a:ext cx="1177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8DA13DE0-C496-B9F1-9D8F-C04C63D87431}"/>
                    </a:ext>
                  </a:extLst>
                </p14:cNvPr>
                <p14:cNvContentPartPr/>
                <p14:nvPr/>
              </p14:nvContentPartPr>
              <p14:xfrm>
                <a:off x="4612970" y="5799716"/>
                <a:ext cx="109800" cy="1152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8DA13DE0-C496-B9F1-9D8F-C04C63D8743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594970" y="5781716"/>
                  <a:ext cx="145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4586F95-75F5-C0D7-20B2-05BB4A39BB98}"/>
                    </a:ext>
                  </a:extLst>
                </p14:cNvPr>
                <p14:cNvContentPartPr/>
                <p14:nvPr/>
              </p14:nvContentPartPr>
              <p14:xfrm>
                <a:off x="4807730" y="5668676"/>
                <a:ext cx="203760" cy="2534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4586F95-75F5-C0D7-20B2-05BB4A39BB9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790090" y="5650676"/>
                  <a:ext cx="239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DA5556F-44A6-6EB0-DDBD-2E6E15E5EAB2}"/>
                    </a:ext>
                  </a:extLst>
                </p14:cNvPr>
                <p14:cNvContentPartPr/>
                <p14:nvPr/>
              </p14:nvContentPartPr>
              <p14:xfrm>
                <a:off x="5090690" y="5689556"/>
                <a:ext cx="28080" cy="134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DA5556F-44A6-6EB0-DDBD-2E6E15E5EAB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073050" y="5671916"/>
                  <a:ext cx="637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9AD968E3-4C20-46EA-F627-907527F7AD1D}"/>
                    </a:ext>
                  </a:extLst>
                </p14:cNvPr>
                <p14:cNvContentPartPr/>
                <p14:nvPr/>
              </p14:nvContentPartPr>
              <p14:xfrm>
                <a:off x="5184650" y="5642756"/>
                <a:ext cx="172800" cy="2260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9AD968E3-4C20-46EA-F627-907527F7AD1D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166650" y="5625116"/>
                  <a:ext cx="2084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B0ABAC2-67EB-C797-9ACD-C4B95DA78BAF}"/>
                    </a:ext>
                  </a:extLst>
                </p14:cNvPr>
                <p14:cNvContentPartPr/>
                <p14:nvPr/>
              </p14:nvContentPartPr>
              <p14:xfrm>
                <a:off x="5413610" y="5509556"/>
                <a:ext cx="95400" cy="245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B0ABAC2-67EB-C797-9ACD-C4B95DA78BAF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395610" y="5491916"/>
                  <a:ext cx="1310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62386C5F-A4CB-2C4F-64D0-0FBD72BE7BFA}"/>
                    </a:ext>
                  </a:extLst>
                </p14:cNvPr>
                <p14:cNvContentPartPr/>
                <p14:nvPr/>
              </p14:nvContentPartPr>
              <p14:xfrm>
                <a:off x="5597930" y="5519636"/>
                <a:ext cx="148680" cy="90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62386C5F-A4CB-2C4F-64D0-0FBD72BE7BF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579930" y="5501996"/>
                  <a:ext cx="1843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B5A1F1E9-4F1D-0912-3459-5E1CB84E4037}"/>
                    </a:ext>
                  </a:extLst>
                </p14:cNvPr>
                <p14:cNvContentPartPr/>
                <p14:nvPr/>
              </p14:nvContentPartPr>
              <p14:xfrm>
                <a:off x="5885210" y="5409476"/>
                <a:ext cx="181440" cy="2678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B5A1F1E9-4F1D-0912-3459-5E1CB84E403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5867210" y="5391836"/>
                  <a:ext cx="21708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E3A6A33B-2EAB-1AE2-F279-96CE898EC2BA}"/>
                    </a:ext>
                  </a:extLst>
                </p14:cNvPr>
                <p14:cNvContentPartPr/>
                <p14:nvPr/>
              </p14:nvContentPartPr>
              <p14:xfrm>
                <a:off x="6096170" y="5422796"/>
                <a:ext cx="132120" cy="1760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E3A6A33B-2EAB-1AE2-F279-96CE898EC2BA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078170" y="5405156"/>
                  <a:ext cx="167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0A31168-4DCE-C115-6A1E-1EE9564242D9}"/>
                    </a:ext>
                  </a:extLst>
                </p14:cNvPr>
                <p14:cNvContentPartPr/>
                <p14:nvPr/>
              </p14:nvContentPartPr>
              <p14:xfrm>
                <a:off x="6477410" y="5291396"/>
                <a:ext cx="190800" cy="4395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0A31168-4DCE-C115-6A1E-1EE9564242D9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6459410" y="5273756"/>
                  <a:ext cx="2264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2D3CB613-BB42-2E8C-7D4A-1C01CDE76691}"/>
                    </a:ext>
                  </a:extLst>
                </p14:cNvPr>
                <p14:cNvContentPartPr/>
                <p14:nvPr/>
              </p14:nvContentPartPr>
              <p14:xfrm>
                <a:off x="6765050" y="5389676"/>
                <a:ext cx="24120" cy="1630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2D3CB613-BB42-2E8C-7D4A-1C01CDE76691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6747410" y="5372036"/>
                  <a:ext cx="597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6BFC7575-33CC-B726-E36B-7C0447FAB4C2}"/>
                    </a:ext>
                  </a:extLst>
                </p14:cNvPr>
                <p14:cNvContentPartPr/>
                <p14:nvPr/>
              </p14:nvContentPartPr>
              <p14:xfrm>
                <a:off x="6854690" y="5341436"/>
                <a:ext cx="36720" cy="53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6BFC7575-33CC-B726-E36B-7C0447FAB4C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6836690" y="5323436"/>
                  <a:ext cx="723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8EB3572-9371-C052-6D97-4D43DD646927}"/>
                    </a:ext>
                  </a:extLst>
                </p14:cNvPr>
                <p14:cNvContentPartPr/>
                <p14:nvPr/>
              </p14:nvContentPartPr>
              <p14:xfrm>
                <a:off x="6971690" y="5486876"/>
                <a:ext cx="125280" cy="982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8EB3572-9371-C052-6D97-4D43DD64692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6954050" y="5469236"/>
                  <a:ext cx="160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DAD2032-2904-BD1F-9D7E-FDFF6EF1B503}"/>
                    </a:ext>
                  </a:extLst>
                </p14:cNvPr>
                <p14:cNvContentPartPr/>
                <p14:nvPr/>
              </p14:nvContentPartPr>
              <p14:xfrm>
                <a:off x="7282370" y="5347196"/>
                <a:ext cx="108720" cy="385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DAD2032-2904-BD1F-9D7E-FDFF6EF1B503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264730" y="5329556"/>
                  <a:ext cx="14436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DBB4C334-CA1F-273F-3811-8CA50C35CA7B}"/>
                    </a:ext>
                  </a:extLst>
                </p14:cNvPr>
                <p14:cNvContentPartPr/>
                <p14:nvPr/>
              </p14:nvContentPartPr>
              <p14:xfrm>
                <a:off x="7238450" y="5375276"/>
                <a:ext cx="97920" cy="24804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DBB4C334-CA1F-273F-3811-8CA50C35CA7B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7220810" y="5357276"/>
                  <a:ext cx="1335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719AB58C-A7D5-F199-093A-C72E0AC9EC4A}"/>
                    </a:ext>
                  </a:extLst>
                </p14:cNvPr>
                <p14:cNvContentPartPr/>
                <p14:nvPr/>
              </p14:nvContentPartPr>
              <p14:xfrm>
                <a:off x="7544810" y="5262236"/>
                <a:ext cx="137520" cy="240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719AB58C-A7D5-F199-093A-C72E0AC9EC4A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7527170" y="5244596"/>
                  <a:ext cx="1731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4BC818B2-615C-4006-F4AC-E6FAA90A8CFD}"/>
                    </a:ext>
                  </a:extLst>
                </p14:cNvPr>
                <p14:cNvContentPartPr/>
                <p14:nvPr/>
              </p14:nvContentPartPr>
              <p14:xfrm>
                <a:off x="7834970" y="4366196"/>
                <a:ext cx="296640" cy="1213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4BC818B2-615C-4006-F4AC-E6FAA90A8CF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7817330" y="4348196"/>
                  <a:ext cx="332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5B95D19-B80C-BE3E-41A3-FE537DB07F52}"/>
                    </a:ext>
                  </a:extLst>
                </p14:cNvPr>
                <p14:cNvContentPartPr/>
                <p14:nvPr/>
              </p14:nvContentPartPr>
              <p14:xfrm>
                <a:off x="8102810" y="4296716"/>
                <a:ext cx="103320" cy="20448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5B95D19-B80C-BE3E-41A3-FE537DB07F5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084810" y="4278716"/>
                  <a:ext cx="1389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7CA297-91CC-8418-9B6F-585ADA6A479A}"/>
                    </a:ext>
                  </a:extLst>
                </p14:cNvPr>
                <p14:cNvContentPartPr/>
                <p14:nvPr/>
              </p14:nvContentPartPr>
              <p14:xfrm>
                <a:off x="8575490" y="3768956"/>
                <a:ext cx="405720" cy="828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7CA297-91CC-8418-9B6F-585ADA6A479A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557490" y="3751316"/>
                  <a:ext cx="441360" cy="86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C30CD3C-E080-B32E-7D69-63F1336EBFE6}"/>
                    </a:ext>
                  </a:extLst>
                </p14:cNvPr>
                <p14:cNvContentPartPr/>
                <p14:nvPr/>
              </p14:nvContentPartPr>
              <p14:xfrm>
                <a:off x="9358130" y="3648716"/>
                <a:ext cx="56880" cy="16632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C30CD3C-E080-B32E-7D69-63F1336EBFE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340130" y="3630716"/>
                  <a:ext cx="925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24760088-BAD9-EA4A-B01C-C39A94F20018}"/>
                    </a:ext>
                  </a:extLst>
                </p14:cNvPr>
                <p14:cNvContentPartPr/>
                <p14:nvPr/>
              </p14:nvContentPartPr>
              <p14:xfrm>
                <a:off x="9458210" y="3542516"/>
                <a:ext cx="92520" cy="75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24760088-BAD9-EA4A-B01C-C39A94F20018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440210" y="3524516"/>
                  <a:ext cx="128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CA33A1E-B6C5-C119-D79B-CFE4BBE86997}"/>
                    </a:ext>
                  </a:extLst>
                </p14:cNvPr>
                <p14:cNvContentPartPr/>
                <p14:nvPr/>
              </p14:nvContentPartPr>
              <p14:xfrm>
                <a:off x="9632450" y="3673916"/>
                <a:ext cx="162000" cy="12708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CA33A1E-B6C5-C119-D79B-CFE4BBE8699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614450" y="3655916"/>
                  <a:ext cx="1976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DE58D413-B1CF-1770-0302-937F059723B1}"/>
                    </a:ext>
                  </a:extLst>
                </p14:cNvPr>
                <p14:cNvContentPartPr/>
                <p14:nvPr/>
              </p14:nvContentPartPr>
              <p14:xfrm>
                <a:off x="9958250" y="3609476"/>
                <a:ext cx="146160" cy="2563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DE58D413-B1CF-1770-0302-937F059723B1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940250" y="3591476"/>
                  <a:ext cx="1818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DE009968-86FE-4948-04B8-E8C6AB2A5456}"/>
                    </a:ext>
                  </a:extLst>
                </p14:cNvPr>
                <p14:cNvContentPartPr/>
                <p14:nvPr/>
              </p14:nvContentPartPr>
              <p14:xfrm>
                <a:off x="9867890" y="4159556"/>
                <a:ext cx="116640" cy="21024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DE009968-86FE-4948-04B8-E8C6AB2A5456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849890" y="4141916"/>
                  <a:ext cx="1522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E7C47620-113A-5B99-4DCA-5E49725B5858}"/>
                    </a:ext>
                  </a:extLst>
                </p14:cNvPr>
                <p14:cNvContentPartPr/>
                <p14:nvPr/>
              </p14:nvContentPartPr>
              <p14:xfrm>
                <a:off x="9895250" y="4157036"/>
                <a:ext cx="216720" cy="1983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E7C47620-113A-5B99-4DCA-5E49725B5858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9877610" y="4139036"/>
                  <a:ext cx="2523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0D7DA11-D92F-13E8-9379-9C947CF95200}"/>
                    </a:ext>
                  </a:extLst>
                </p14:cNvPr>
                <p14:cNvContentPartPr/>
                <p14:nvPr/>
              </p14:nvContentPartPr>
              <p14:xfrm>
                <a:off x="9616610" y="4070636"/>
                <a:ext cx="661680" cy="4640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0D7DA11-D92F-13E8-9379-9C947CF95200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9598970" y="4052996"/>
                  <a:ext cx="69732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225D8D41-912C-7A70-AD1E-4F758B15AADE}"/>
                    </a:ext>
                  </a:extLst>
                </p14:cNvPr>
                <p14:cNvContentPartPr/>
                <p14:nvPr/>
              </p14:nvContentPartPr>
              <p14:xfrm>
                <a:off x="10308530" y="3894956"/>
                <a:ext cx="136800" cy="12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225D8D41-912C-7A70-AD1E-4F758B15AADE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0290890" y="3876956"/>
                  <a:ext cx="1724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CEA9BCCC-33CD-7AE2-7586-407F1D5B004E}"/>
                    </a:ext>
                  </a:extLst>
                </p14:cNvPr>
                <p14:cNvContentPartPr/>
                <p14:nvPr/>
              </p14:nvContentPartPr>
              <p14:xfrm>
                <a:off x="10488530" y="3907196"/>
                <a:ext cx="129960" cy="94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CEA9BCCC-33CD-7AE2-7586-407F1D5B004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0470890" y="3889196"/>
                  <a:ext cx="165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6B2A809A-670C-A599-46F4-C266358197BA}"/>
                    </a:ext>
                  </a:extLst>
                </p14:cNvPr>
                <p14:cNvContentPartPr/>
                <p14:nvPr/>
              </p14:nvContentPartPr>
              <p14:xfrm>
                <a:off x="10648010" y="3904316"/>
                <a:ext cx="95040" cy="106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6B2A809A-670C-A599-46F4-C266358197BA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10630370" y="3886676"/>
                  <a:ext cx="1306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D26EF355-F5D2-5B4C-1CEB-D42A754ABCE4}"/>
                    </a:ext>
                  </a:extLst>
                </p14:cNvPr>
                <p14:cNvContentPartPr/>
                <p14:nvPr/>
              </p14:nvContentPartPr>
              <p14:xfrm>
                <a:off x="10851410" y="3793076"/>
                <a:ext cx="35280" cy="2473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D26EF355-F5D2-5B4C-1CEB-D42A754ABCE4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10833770" y="3775436"/>
                  <a:ext cx="709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D5768C0-C975-5FCE-7BC2-91A42F88F40C}"/>
                    </a:ext>
                  </a:extLst>
                </p14:cNvPr>
                <p14:cNvContentPartPr/>
                <p14:nvPr/>
              </p14:nvContentPartPr>
              <p14:xfrm>
                <a:off x="10895690" y="3917276"/>
                <a:ext cx="231480" cy="172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D5768C0-C975-5FCE-7BC2-91A42F88F40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10877690" y="3899276"/>
                  <a:ext cx="26712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2E664883-DEF2-C4FD-1B09-4C78E3ED1723}"/>
                    </a:ext>
                  </a:extLst>
                </p14:cNvPr>
                <p14:cNvContentPartPr/>
                <p14:nvPr/>
              </p14:nvContentPartPr>
              <p14:xfrm>
                <a:off x="9045290" y="4961996"/>
                <a:ext cx="57960" cy="14544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2E664883-DEF2-C4FD-1B09-4C78E3ED1723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027290" y="4943996"/>
                  <a:ext cx="9360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CDF4DC7D-2C58-DDD2-513D-A8771ECF57D8}"/>
                    </a:ext>
                  </a:extLst>
                </p14:cNvPr>
                <p14:cNvContentPartPr/>
                <p14:nvPr/>
              </p14:nvContentPartPr>
              <p14:xfrm>
                <a:off x="9205490" y="5005556"/>
                <a:ext cx="79560" cy="8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CDF4DC7D-2C58-DDD2-513D-A8771ECF57D8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9187490" y="4987916"/>
                  <a:ext cx="1152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AF4338B-9EDB-FC0C-5B92-B8A084237186}"/>
                    </a:ext>
                  </a:extLst>
                </p14:cNvPr>
                <p14:cNvContentPartPr/>
                <p14:nvPr/>
              </p14:nvContentPartPr>
              <p14:xfrm>
                <a:off x="9321050" y="4981796"/>
                <a:ext cx="139320" cy="1134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AF4338B-9EDB-FC0C-5B92-B8A084237186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9303410" y="4964156"/>
                  <a:ext cx="1749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8B6266C7-7FA0-344A-0578-1CE918E4D247}"/>
                    </a:ext>
                  </a:extLst>
                </p14:cNvPr>
                <p14:cNvContentPartPr/>
                <p14:nvPr/>
              </p14:nvContentPartPr>
              <p14:xfrm>
                <a:off x="9465410" y="4882076"/>
                <a:ext cx="268920" cy="23580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8B6266C7-7FA0-344A-0578-1CE918E4D247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9447410" y="4864076"/>
                  <a:ext cx="3045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3A32A0DD-2C67-0643-05A1-CDD059B56C36}"/>
                    </a:ext>
                  </a:extLst>
                </p14:cNvPr>
                <p14:cNvContentPartPr/>
                <p14:nvPr/>
              </p14:nvContentPartPr>
              <p14:xfrm>
                <a:off x="9811370" y="4849676"/>
                <a:ext cx="376200" cy="3888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3A32A0DD-2C67-0643-05A1-CDD059B56C36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9793730" y="4831676"/>
                  <a:ext cx="4118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5531D798-67F9-A15D-4F79-AD5F791D593B}"/>
                    </a:ext>
                  </a:extLst>
                </p14:cNvPr>
                <p14:cNvContentPartPr/>
                <p14:nvPr/>
              </p14:nvContentPartPr>
              <p14:xfrm>
                <a:off x="10326530" y="5015276"/>
                <a:ext cx="152640" cy="316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5531D798-67F9-A15D-4F79-AD5F791D593B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308530" y="4997276"/>
                  <a:ext cx="1882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70A816F-9EE1-5732-5236-53C66FAA4394}"/>
                    </a:ext>
                  </a:extLst>
                </p14:cNvPr>
                <p14:cNvContentPartPr/>
                <p14:nvPr/>
              </p14:nvContentPartPr>
              <p14:xfrm>
                <a:off x="10342730" y="5102036"/>
                <a:ext cx="115200" cy="6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70A816F-9EE1-5732-5236-53C66FAA4394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324730" y="5084396"/>
                  <a:ext cx="150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85A2646-B55B-2047-A747-15DA3281EF95}"/>
                    </a:ext>
                  </a:extLst>
                </p14:cNvPr>
                <p14:cNvContentPartPr/>
                <p14:nvPr/>
              </p14:nvContentPartPr>
              <p14:xfrm>
                <a:off x="10509050" y="4931756"/>
                <a:ext cx="93240" cy="1832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85A2646-B55B-2047-A747-15DA3281EF9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491410" y="4914116"/>
                  <a:ext cx="128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31CC6A3C-FECB-AF05-5F2F-8AC39D2FF97F}"/>
                    </a:ext>
                  </a:extLst>
                </p14:cNvPr>
                <p14:cNvContentPartPr/>
                <p14:nvPr/>
              </p14:nvContentPartPr>
              <p14:xfrm>
                <a:off x="10517330" y="4947956"/>
                <a:ext cx="243720" cy="1148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31CC6A3C-FECB-AF05-5F2F-8AC39D2FF97F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10499330" y="4929956"/>
                  <a:ext cx="279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7F453C2E-713E-4489-7B21-5D5413F7BB9E}"/>
                    </a:ext>
                  </a:extLst>
                </p14:cNvPr>
                <p14:cNvContentPartPr/>
                <p14:nvPr/>
              </p14:nvContentPartPr>
              <p14:xfrm>
                <a:off x="10758170" y="4979276"/>
                <a:ext cx="73440" cy="15912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7F453C2E-713E-4489-7B21-5D5413F7BB9E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10740530" y="4961276"/>
                  <a:ext cx="10908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74D7CB58-2502-74BE-4B47-BF8E0296069F}"/>
                    </a:ext>
                  </a:extLst>
                </p14:cNvPr>
                <p14:cNvContentPartPr/>
                <p14:nvPr/>
              </p14:nvContentPartPr>
              <p14:xfrm>
                <a:off x="11018810" y="4846076"/>
                <a:ext cx="180360" cy="3787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74D7CB58-2502-74BE-4B47-BF8E0296069F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11000810" y="4828076"/>
                  <a:ext cx="2160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E40A9F58-B2F2-9164-06C6-CBA3809F8CE1}"/>
                    </a:ext>
                  </a:extLst>
                </p14:cNvPr>
                <p14:cNvContentPartPr/>
                <p14:nvPr/>
              </p14:nvContentPartPr>
              <p14:xfrm>
                <a:off x="11148770" y="5030396"/>
                <a:ext cx="90360" cy="1044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E40A9F58-B2F2-9164-06C6-CBA3809F8CE1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11130770" y="5012396"/>
                  <a:ext cx="126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AA0CCC47-963E-8F47-797D-AB0F453DBA99}"/>
                    </a:ext>
                  </a:extLst>
                </p14:cNvPr>
                <p14:cNvContentPartPr/>
                <p14:nvPr/>
              </p14:nvContentPartPr>
              <p14:xfrm>
                <a:off x="11311130" y="4958396"/>
                <a:ext cx="48960" cy="597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AA0CCC47-963E-8F47-797D-AB0F453DBA99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11293130" y="4940396"/>
                  <a:ext cx="846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2A874220-4EC9-AF1F-15F0-5CBAA48A2E1D}"/>
                    </a:ext>
                  </a:extLst>
                </p14:cNvPr>
                <p14:cNvContentPartPr/>
                <p14:nvPr/>
              </p14:nvContentPartPr>
              <p14:xfrm>
                <a:off x="11426330" y="5123276"/>
                <a:ext cx="87120" cy="1332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2A874220-4EC9-AF1F-15F0-5CBAA48A2E1D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11408690" y="5105276"/>
                  <a:ext cx="1227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1D5B3B81-319C-BF3F-742A-6DE96060F4FF}"/>
                    </a:ext>
                  </a:extLst>
                </p14:cNvPr>
                <p14:cNvContentPartPr/>
                <p14:nvPr/>
              </p14:nvContentPartPr>
              <p14:xfrm>
                <a:off x="11372330" y="5189876"/>
                <a:ext cx="104400" cy="1044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1D5B3B81-319C-BF3F-742A-6DE96060F4F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11354330" y="5171876"/>
                  <a:ext cx="14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86CCAAE-286C-CDA2-F24A-DE9F3E965426}"/>
                    </a:ext>
                  </a:extLst>
                </p14:cNvPr>
                <p14:cNvContentPartPr/>
                <p14:nvPr/>
              </p14:nvContentPartPr>
              <p14:xfrm>
                <a:off x="11571050" y="5042996"/>
                <a:ext cx="138600" cy="16776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86CCAAE-286C-CDA2-F24A-DE9F3E96542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553410" y="5024996"/>
                  <a:ext cx="17424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571C4474-1941-0032-F67A-D19053D46575}"/>
                    </a:ext>
                  </a:extLst>
                </p14:cNvPr>
                <p14:cNvContentPartPr/>
                <p14:nvPr/>
              </p14:nvContentPartPr>
              <p14:xfrm>
                <a:off x="11721890" y="4943636"/>
                <a:ext cx="212760" cy="41436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571C4474-1941-0032-F67A-D19053D46575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704250" y="4925636"/>
                  <a:ext cx="24840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56073FD8-3AF7-0380-EDCA-65E1E1C175BF}"/>
                    </a:ext>
                  </a:extLst>
                </p14:cNvPr>
                <p14:cNvContentPartPr/>
                <p14:nvPr/>
              </p14:nvContentPartPr>
              <p14:xfrm>
                <a:off x="9059330" y="5567516"/>
                <a:ext cx="27360" cy="2232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56073FD8-3AF7-0380-EDCA-65E1E1C175BF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9041690" y="5549876"/>
                  <a:ext cx="630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C8DF87B7-CA4C-8DCA-FD2D-36F679A645F3}"/>
                    </a:ext>
                  </a:extLst>
                </p14:cNvPr>
                <p14:cNvContentPartPr/>
                <p14:nvPr/>
              </p14:nvContentPartPr>
              <p14:xfrm>
                <a:off x="9341210" y="5550596"/>
                <a:ext cx="420480" cy="1692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C8DF87B7-CA4C-8DCA-FD2D-36F679A645F3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9323210" y="5532596"/>
                  <a:ext cx="456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F6FE2AB-563F-3D56-A793-8158732AB3F7}"/>
                    </a:ext>
                  </a:extLst>
                </p14:cNvPr>
                <p14:cNvContentPartPr/>
                <p14:nvPr/>
              </p14:nvContentPartPr>
              <p14:xfrm>
                <a:off x="10388090" y="5473196"/>
                <a:ext cx="145080" cy="19764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F6FE2AB-563F-3D56-A793-8158732AB3F7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0370450" y="5455196"/>
                  <a:ext cx="1807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ADA6350F-34E0-2669-93A5-3EA931E1EF84}"/>
                    </a:ext>
                  </a:extLst>
                </p14:cNvPr>
                <p14:cNvContentPartPr/>
                <p14:nvPr/>
              </p14:nvContentPartPr>
              <p14:xfrm>
                <a:off x="10500050" y="5440796"/>
                <a:ext cx="161280" cy="406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ADA6350F-34E0-2669-93A5-3EA931E1EF84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0482050" y="5423156"/>
                  <a:ext cx="1969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F0EED4AD-E6B2-99C3-289D-11D947DEDE4B}"/>
                    </a:ext>
                  </a:extLst>
                </p14:cNvPr>
                <p14:cNvContentPartPr/>
                <p14:nvPr/>
              </p14:nvContentPartPr>
              <p14:xfrm>
                <a:off x="10442450" y="5566076"/>
                <a:ext cx="110880" cy="136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F0EED4AD-E6B2-99C3-289D-11D947DEDE4B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0424450" y="5548076"/>
                  <a:ext cx="146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94E26B57-5201-7D88-76CD-4F30B1D17CE6}"/>
                    </a:ext>
                  </a:extLst>
                </p14:cNvPr>
                <p14:cNvContentPartPr/>
                <p14:nvPr/>
              </p14:nvContentPartPr>
              <p14:xfrm>
                <a:off x="10703090" y="5507756"/>
                <a:ext cx="100800" cy="16128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94E26B57-5201-7D88-76CD-4F30B1D17CE6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685450" y="5489756"/>
                  <a:ext cx="13644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8DBD0B7-9639-452B-6371-9C9CE0D86321}"/>
                    </a:ext>
                  </a:extLst>
                </p14:cNvPr>
                <p14:cNvContentPartPr/>
                <p14:nvPr/>
              </p14:nvContentPartPr>
              <p14:xfrm>
                <a:off x="10872290" y="5486156"/>
                <a:ext cx="169200" cy="2444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8DBD0B7-9639-452B-6371-9C9CE0D86321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854290" y="5468516"/>
                  <a:ext cx="2048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9CF7869C-71C7-A115-3AC8-4FEDD6D554E1}"/>
                    </a:ext>
                  </a:extLst>
                </p14:cNvPr>
                <p14:cNvContentPartPr/>
                <p14:nvPr/>
              </p14:nvContentPartPr>
              <p14:xfrm>
                <a:off x="11104850" y="5592356"/>
                <a:ext cx="65160" cy="104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9CF7869C-71C7-A115-3AC8-4FEDD6D554E1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11086850" y="5574356"/>
                  <a:ext cx="1008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09607E1-7875-2C73-1CF4-29611A23CC30}"/>
                    </a:ext>
                  </a:extLst>
                </p14:cNvPr>
                <p14:cNvContentPartPr/>
                <p14:nvPr/>
              </p14:nvContentPartPr>
              <p14:xfrm>
                <a:off x="11244170" y="5532236"/>
                <a:ext cx="167040" cy="9720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09607E1-7875-2C73-1CF4-29611A23CC3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1226170" y="5514236"/>
                  <a:ext cx="202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595AB897-1078-B6CA-1647-92C01CDE03E7}"/>
                    </a:ext>
                  </a:extLst>
                </p14:cNvPr>
                <p14:cNvContentPartPr/>
                <p14:nvPr/>
              </p14:nvContentPartPr>
              <p14:xfrm>
                <a:off x="11281250" y="5696756"/>
                <a:ext cx="108360" cy="13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595AB897-1078-B6CA-1647-92C01CDE03E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11263250" y="5678756"/>
                  <a:ext cx="144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C538F0EF-E6E4-721B-A331-758A117F17CF}"/>
                    </a:ext>
                  </a:extLst>
                </p14:cNvPr>
                <p14:cNvContentPartPr/>
                <p14:nvPr/>
              </p14:nvContentPartPr>
              <p14:xfrm>
                <a:off x="11429210" y="5546636"/>
                <a:ext cx="314640" cy="43848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C538F0EF-E6E4-721B-A331-758A117F17CF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11411570" y="5528996"/>
                  <a:ext cx="350280" cy="47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574C7DF8-27E8-3040-D1B5-BCC9788311C5}"/>
                    </a:ext>
                  </a:extLst>
                </p14:cNvPr>
                <p14:cNvContentPartPr/>
                <p14:nvPr/>
              </p14:nvContentPartPr>
              <p14:xfrm>
                <a:off x="8851970" y="4912676"/>
                <a:ext cx="119160" cy="29556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574C7DF8-27E8-3040-D1B5-BCC9788311C5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834330" y="4894676"/>
                  <a:ext cx="15480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BA47214-45D5-6405-52B1-E9769A41023E}"/>
                    </a:ext>
                  </a:extLst>
                </p14:cNvPr>
                <p14:cNvContentPartPr/>
                <p14:nvPr/>
              </p14:nvContentPartPr>
              <p14:xfrm>
                <a:off x="8787530" y="4803596"/>
                <a:ext cx="2974680" cy="63288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BA47214-45D5-6405-52B1-E9769A41023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8769890" y="4785596"/>
                  <a:ext cx="3010320" cy="66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15D22046-12ED-7F38-4AEE-389816E860E5}"/>
                    </a:ext>
                  </a:extLst>
                </p14:cNvPr>
                <p14:cNvContentPartPr/>
                <p14:nvPr/>
              </p14:nvContentPartPr>
              <p14:xfrm>
                <a:off x="8393690" y="5246036"/>
                <a:ext cx="473760" cy="70920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15D22046-12ED-7F38-4AEE-389816E860E5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8376050" y="5228396"/>
                  <a:ext cx="509400" cy="74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3C95B6B-2D7D-C8D9-73DF-C243E0A05114}"/>
                    </a:ext>
                  </a:extLst>
                </p14:cNvPr>
                <p14:cNvContentPartPr/>
                <p14:nvPr/>
              </p14:nvContentPartPr>
              <p14:xfrm>
                <a:off x="8190650" y="5940116"/>
                <a:ext cx="315720" cy="18036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3C95B6B-2D7D-C8D9-73DF-C243E0A05114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8172650" y="5922116"/>
                  <a:ext cx="3513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309617AD-83C5-4567-DC38-54F43B9CD40B}"/>
                    </a:ext>
                  </a:extLst>
                </p14:cNvPr>
                <p14:cNvContentPartPr/>
                <p14:nvPr/>
              </p14:nvContentPartPr>
              <p14:xfrm>
                <a:off x="8714450" y="4572836"/>
                <a:ext cx="684000" cy="68292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309617AD-83C5-4567-DC38-54F43B9CD40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8696450" y="4555196"/>
                  <a:ext cx="719640" cy="71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803C46C0-9AF3-3271-04D2-E170A79081AE}"/>
                    </a:ext>
                  </a:extLst>
                </p14:cNvPr>
                <p14:cNvContentPartPr/>
                <p14:nvPr/>
              </p14:nvContentPartPr>
              <p14:xfrm>
                <a:off x="9297650" y="4494356"/>
                <a:ext cx="141480" cy="2534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803C46C0-9AF3-3271-04D2-E170A79081AE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280010" y="4476716"/>
                  <a:ext cx="177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FC46D88A-AD9F-F606-1437-22AA9B0209BD}"/>
                    </a:ext>
                  </a:extLst>
                </p14:cNvPr>
                <p14:cNvContentPartPr/>
                <p14:nvPr/>
              </p14:nvContentPartPr>
              <p14:xfrm>
                <a:off x="10433810" y="4080356"/>
                <a:ext cx="164520" cy="172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FC46D88A-AD9F-F606-1437-22AA9B0209B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415810" y="4062356"/>
                  <a:ext cx="2001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2D765806-4FA5-37AB-8D30-5629258D4B87}"/>
                    </a:ext>
                  </a:extLst>
                </p14:cNvPr>
                <p14:cNvContentPartPr/>
                <p14:nvPr/>
              </p14:nvContentPartPr>
              <p14:xfrm>
                <a:off x="10395650" y="4172156"/>
                <a:ext cx="194040" cy="216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2D765806-4FA5-37AB-8D30-5629258D4B87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0378010" y="4154156"/>
                  <a:ext cx="22968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4D62FEE-8E22-7F04-DEF3-C0B733E97F9C}"/>
                    </a:ext>
                  </a:extLst>
                </p14:cNvPr>
                <p14:cNvContentPartPr/>
                <p14:nvPr/>
              </p14:nvContentPartPr>
              <p14:xfrm>
                <a:off x="8038730" y="6388676"/>
                <a:ext cx="47520" cy="1220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4D62FEE-8E22-7F04-DEF3-C0B733E97F9C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8021090" y="6370676"/>
                  <a:ext cx="83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C534F141-52ED-0D62-2F08-3433A552880A}"/>
                    </a:ext>
                  </a:extLst>
                </p14:cNvPr>
                <p14:cNvContentPartPr/>
                <p14:nvPr/>
              </p14:nvContentPartPr>
              <p14:xfrm>
                <a:off x="8068610" y="6297956"/>
                <a:ext cx="271440" cy="918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C534F141-52ED-0D62-2F08-3433A552880A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8050970" y="6279956"/>
                  <a:ext cx="3070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FD2D77A6-6C5F-54EB-2A54-EB4B21400ED8}"/>
                    </a:ext>
                  </a:extLst>
                </p14:cNvPr>
                <p14:cNvContentPartPr/>
                <p14:nvPr/>
              </p14:nvContentPartPr>
              <p14:xfrm>
                <a:off x="8202170" y="6474356"/>
                <a:ext cx="109800" cy="828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FD2D77A6-6C5F-54EB-2A54-EB4B21400ED8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8184170" y="6456356"/>
                  <a:ext cx="1454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8D92527C-7F71-8E02-6090-54D72506D499}"/>
                    </a:ext>
                  </a:extLst>
                </p14:cNvPr>
                <p14:cNvContentPartPr/>
                <p14:nvPr/>
              </p14:nvContentPartPr>
              <p14:xfrm>
                <a:off x="8454890" y="6299756"/>
                <a:ext cx="246240" cy="27000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8D92527C-7F71-8E02-6090-54D72506D499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8437250" y="6282116"/>
                  <a:ext cx="2818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3C94033-C0A7-3EC1-A472-666C7A535BB7}"/>
                    </a:ext>
                  </a:extLst>
                </p14:cNvPr>
                <p14:cNvContentPartPr/>
                <p14:nvPr/>
              </p14:nvContentPartPr>
              <p14:xfrm>
                <a:off x="7395050" y="6376796"/>
                <a:ext cx="114480" cy="17820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3C94033-C0A7-3EC1-A472-666C7A535BB7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7377050" y="6359156"/>
                  <a:ext cx="150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5A67A604-EFAC-004E-2F45-CB468A9B36EF}"/>
                    </a:ext>
                  </a:extLst>
                </p14:cNvPr>
                <p14:cNvContentPartPr/>
                <p14:nvPr/>
              </p14:nvContentPartPr>
              <p14:xfrm>
                <a:off x="7497290" y="6374276"/>
                <a:ext cx="93240" cy="1443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5A67A604-EFAC-004E-2F45-CB468A9B36EF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479650" y="6356276"/>
                  <a:ext cx="128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28ADF6C-6895-1BF4-46FE-2114FAA70CB5}"/>
                    </a:ext>
                  </a:extLst>
                </p14:cNvPr>
                <p14:cNvContentPartPr/>
                <p14:nvPr/>
              </p14:nvContentPartPr>
              <p14:xfrm>
                <a:off x="7642370" y="6230636"/>
                <a:ext cx="238320" cy="2473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28ADF6C-6895-1BF4-46FE-2114FAA70CB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624730" y="6212996"/>
                  <a:ext cx="2739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926F7CA7-3087-79A5-61E5-7FF92F1B28E2}"/>
                    </a:ext>
                  </a:extLst>
                </p14:cNvPr>
                <p14:cNvContentPartPr/>
                <p14:nvPr/>
              </p14:nvContentPartPr>
              <p14:xfrm>
                <a:off x="7794650" y="6238916"/>
                <a:ext cx="336600" cy="1735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926F7CA7-3087-79A5-61E5-7FF92F1B28E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777010" y="6220916"/>
                  <a:ext cx="372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FC0547F3-0227-8B03-5F4F-6DB2439EF8E3}"/>
                    </a:ext>
                  </a:extLst>
                </p14:cNvPr>
                <p14:cNvContentPartPr/>
                <p14:nvPr/>
              </p14:nvContentPartPr>
              <p14:xfrm>
                <a:off x="7647050" y="6589556"/>
                <a:ext cx="545400" cy="2257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FC0547F3-0227-8B03-5F4F-6DB2439EF8E3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629410" y="6571916"/>
                  <a:ext cx="5810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A56192E4-D052-7145-9CCB-B304FCB86091}"/>
                    </a:ext>
                  </a:extLst>
                </p14:cNvPr>
                <p14:cNvContentPartPr/>
                <p14:nvPr/>
              </p14:nvContentPartPr>
              <p14:xfrm>
                <a:off x="8023970" y="4635116"/>
                <a:ext cx="1256400" cy="159516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A56192E4-D052-7145-9CCB-B304FCB86091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8006330" y="4617476"/>
                  <a:ext cx="1292040" cy="16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9F3A39A0-9CEF-60A6-4516-A0C54EDF372B}"/>
                    </a:ext>
                  </a:extLst>
                </p14:cNvPr>
                <p14:cNvContentPartPr/>
                <p14:nvPr/>
              </p14:nvContentPartPr>
              <p14:xfrm>
                <a:off x="9188930" y="4532156"/>
                <a:ext cx="94320" cy="15876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9F3A39A0-9CEF-60A6-4516-A0C54EDF372B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9170930" y="4514156"/>
                  <a:ext cx="1299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1287A8FE-A9BE-1B01-AD55-E0472FED806B}"/>
                    </a:ext>
                  </a:extLst>
                </p14:cNvPr>
                <p14:cNvContentPartPr/>
                <p14:nvPr/>
              </p14:nvContentPartPr>
              <p14:xfrm>
                <a:off x="9586730" y="4467716"/>
                <a:ext cx="182880" cy="14760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1287A8FE-A9BE-1B01-AD55-E0472FED806B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9569090" y="4449716"/>
                  <a:ext cx="218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D5A7C5DB-4D94-5114-9E94-59F494DDBE00}"/>
                    </a:ext>
                  </a:extLst>
                </p14:cNvPr>
                <p14:cNvContentPartPr/>
                <p14:nvPr/>
              </p14:nvContentPartPr>
              <p14:xfrm>
                <a:off x="9409610" y="4681556"/>
                <a:ext cx="121680" cy="9936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D5A7C5DB-4D94-5114-9E94-59F494DDBE00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9391970" y="4663916"/>
                  <a:ext cx="1573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092F096E-A44C-FDD9-B119-09861F40B1CC}"/>
                    </a:ext>
                  </a:extLst>
                </p14:cNvPr>
                <p14:cNvContentPartPr/>
                <p14:nvPr/>
              </p14:nvContentPartPr>
              <p14:xfrm>
                <a:off x="9421850" y="4657436"/>
                <a:ext cx="140760" cy="14436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092F096E-A44C-FDD9-B119-09861F40B1CC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9404210" y="4639436"/>
                  <a:ext cx="1764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3671C3E0-A679-8FBC-60A7-9FA0FD6A7E08}"/>
                    </a:ext>
                  </a:extLst>
                </p14:cNvPr>
                <p14:cNvContentPartPr/>
                <p14:nvPr/>
              </p14:nvContentPartPr>
              <p14:xfrm>
                <a:off x="8832890" y="5518556"/>
                <a:ext cx="167760" cy="3880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3671C3E0-A679-8FBC-60A7-9FA0FD6A7E08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814890" y="5500916"/>
                  <a:ext cx="20340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EA95E27-D3EF-4492-D43E-5C80360C825A}"/>
                    </a:ext>
                  </a:extLst>
                </p14:cNvPr>
                <p14:cNvContentPartPr/>
                <p14:nvPr/>
              </p14:nvContentPartPr>
              <p14:xfrm>
                <a:off x="8935490" y="5356196"/>
                <a:ext cx="2222640" cy="58572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EA95E27-D3EF-4492-D43E-5C80360C825A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917850" y="5338556"/>
                  <a:ext cx="2258280" cy="62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9EAC37A8-575D-BDEA-0F25-47E00FCA2338}"/>
                    </a:ext>
                  </a:extLst>
                </p14:cNvPr>
                <p14:cNvContentPartPr/>
                <p14:nvPr/>
              </p14:nvContentPartPr>
              <p14:xfrm>
                <a:off x="10164890" y="6197876"/>
                <a:ext cx="88200" cy="14436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9EAC37A8-575D-BDEA-0F25-47E00FCA2338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10146890" y="6180236"/>
                  <a:ext cx="123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1631503-C1BE-1647-7D07-7E9C8AD40B92}"/>
                    </a:ext>
                  </a:extLst>
                </p14:cNvPr>
                <p14:cNvContentPartPr/>
                <p14:nvPr/>
              </p14:nvContentPartPr>
              <p14:xfrm>
                <a:off x="10318610" y="6100316"/>
                <a:ext cx="226080" cy="10620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1631503-C1BE-1647-7D07-7E9C8AD40B92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10300970" y="6082316"/>
                  <a:ext cx="261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DE783AC2-496E-06A9-F283-61144771C646}"/>
                    </a:ext>
                  </a:extLst>
                </p14:cNvPr>
                <p14:cNvContentPartPr/>
                <p14:nvPr/>
              </p14:nvContentPartPr>
              <p14:xfrm>
                <a:off x="10362530" y="6301556"/>
                <a:ext cx="146160" cy="72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DE783AC2-496E-06A9-F283-61144771C64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10344890" y="6283916"/>
                  <a:ext cx="181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1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6D1ACE8-C842-EC30-1C48-FFDBD7578E40}"/>
                    </a:ext>
                  </a:extLst>
                </p14:cNvPr>
                <p14:cNvContentPartPr/>
                <p14:nvPr/>
              </p14:nvContentPartPr>
              <p14:xfrm>
                <a:off x="10688690" y="6121916"/>
                <a:ext cx="214920" cy="36828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6D1ACE8-C842-EC30-1C48-FFDBD7578E40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10670690" y="6104276"/>
                  <a:ext cx="25056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3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903BDE04-BB0B-CCCD-B619-61280108C750}"/>
                    </a:ext>
                  </a:extLst>
                </p14:cNvPr>
                <p14:cNvContentPartPr/>
                <p14:nvPr/>
              </p14:nvContentPartPr>
              <p14:xfrm>
                <a:off x="10198730" y="4411556"/>
                <a:ext cx="177840" cy="9252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903BDE04-BB0B-CCCD-B619-61280108C750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10180730" y="4393916"/>
                  <a:ext cx="2134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5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A64674E4-183A-57B3-799D-FDD1A02FF308}"/>
                    </a:ext>
                  </a:extLst>
                </p14:cNvPr>
                <p14:cNvContentPartPr/>
                <p14:nvPr/>
              </p14:nvContentPartPr>
              <p14:xfrm>
                <a:off x="10492850" y="4626116"/>
                <a:ext cx="53280" cy="1670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A64674E4-183A-57B3-799D-FDD1A02FF308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10474850" y="4608476"/>
                  <a:ext cx="889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7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065FA8F8-00C3-2EEC-61D3-495ABEA0DA3F}"/>
                    </a:ext>
                  </a:extLst>
                </p14:cNvPr>
                <p14:cNvContentPartPr/>
                <p14:nvPr/>
              </p14:nvContentPartPr>
              <p14:xfrm>
                <a:off x="10535690" y="4618196"/>
                <a:ext cx="169560" cy="12996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065FA8F8-00C3-2EEC-61D3-495ABEA0DA3F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10517690" y="4600196"/>
                  <a:ext cx="205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DFEF453C-184A-6CE9-15AB-9736A6D89C82}"/>
                    </a:ext>
                  </a:extLst>
                </p14:cNvPr>
                <p14:cNvContentPartPr/>
                <p14:nvPr/>
              </p14:nvContentPartPr>
              <p14:xfrm>
                <a:off x="10753850" y="4663916"/>
                <a:ext cx="553680" cy="1360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DFEF453C-184A-6CE9-15AB-9736A6D89C82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10735850" y="4646276"/>
                  <a:ext cx="58932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566852F1-4CF5-9DE2-3EB6-80C2B3F3D02B}"/>
                    </a:ext>
                  </a:extLst>
                </p14:cNvPr>
                <p14:cNvContentPartPr/>
                <p14:nvPr/>
              </p14:nvContentPartPr>
              <p14:xfrm>
                <a:off x="8249330" y="3740876"/>
                <a:ext cx="1010880" cy="21441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566852F1-4CF5-9DE2-3EB6-80C2B3F3D02B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8231690" y="3722876"/>
                  <a:ext cx="1046520" cy="21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38FA612F-B9CF-7F95-063E-4013DD4F5A45}"/>
                    </a:ext>
                  </a:extLst>
                </p14:cNvPr>
                <p14:cNvContentPartPr/>
                <p14:nvPr/>
              </p14:nvContentPartPr>
              <p14:xfrm>
                <a:off x="10656650" y="3885956"/>
                <a:ext cx="1011600" cy="190944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38FA612F-B9CF-7F95-063E-4013DD4F5A45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10638650" y="3867956"/>
                  <a:ext cx="1047240" cy="19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1895FC79-6C1C-7805-A8CA-0AEBA289AC90}"/>
                    </a:ext>
                  </a:extLst>
                </p14:cNvPr>
                <p14:cNvContentPartPr/>
                <p14:nvPr/>
              </p14:nvContentPartPr>
              <p14:xfrm>
                <a:off x="9274970" y="5003396"/>
                <a:ext cx="20880" cy="482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1895FC79-6C1C-7805-A8CA-0AEBA289AC90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9257330" y="4985396"/>
                  <a:ext cx="56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C5096F84-BE9C-B0A6-8196-085E3C7FF52A}"/>
                    </a:ext>
                  </a:extLst>
                </p14:cNvPr>
                <p14:cNvContentPartPr/>
                <p14:nvPr/>
              </p14:nvContentPartPr>
              <p14:xfrm>
                <a:off x="9392690" y="5172236"/>
                <a:ext cx="13320" cy="1044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C5096F84-BE9C-B0A6-8196-085E3C7FF52A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9374690" y="5154236"/>
                  <a:ext cx="48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8E485B0D-678E-89F3-A8B7-031AE5881F6A}"/>
                    </a:ext>
                  </a:extLst>
                </p14:cNvPr>
                <p14:cNvContentPartPr/>
                <p14:nvPr/>
              </p14:nvContentPartPr>
              <p14:xfrm>
                <a:off x="9247250" y="5819156"/>
                <a:ext cx="10800" cy="22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8E485B0D-678E-89F3-A8B7-031AE5881F6A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9229610" y="5801156"/>
                  <a:ext cx="46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A5207F6-745D-CAF0-B713-F72C832B9831}"/>
                    </a:ext>
                  </a:extLst>
                </p14:cNvPr>
                <p14:cNvContentPartPr/>
                <p14:nvPr/>
              </p14:nvContentPartPr>
              <p14:xfrm>
                <a:off x="9397010" y="5094116"/>
                <a:ext cx="9720" cy="3096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A5207F6-745D-CAF0-B713-F72C832B9831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379370" y="5076476"/>
                  <a:ext cx="45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216FD67-39A4-7AE2-1183-71EE224E07BE}"/>
                    </a:ext>
                  </a:extLst>
                </p14:cNvPr>
                <p14:cNvContentPartPr/>
                <p14:nvPr/>
              </p14:nvContentPartPr>
              <p14:xfrm>
                <a:off x="9222050" y="5810156"/>
                <a:ext cx="5040" cy="1620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216FD67-39A4-7AE2-1183-71EE224E07BE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04050" y="5792156"/>
                  <a:ext cx="40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45C1DEED-1D01-DAAA-CB48-87D7ADEF9702}"/>
                    </a:ext>
                  </a:extLst>
                </p14:cNvPr>
                <p14:cNvContentPartPr/>
                <p14:nvPr/>
              </p14:nvContentPartPr>
              <p14:xfrm>
                <a:off x="9365690" y="5100236"/>
                <a:ext cx="6840" cy="2196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45C1DEED-1D01-DAAA-CB48-87D7ADEF9702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347690" y="5082236"/>
                  <a:ext cx="4248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08AE4D8-3D42-08B7-DA89-375C86A261C5}"/>
                    </a:ext>
                  </a:extLst>
                </p14:cNvPr>
                <p14:cNvContentPartPr/>
                <p14:nvPr/>
              </p14:nvContentPartPr>
              <p14:xfrm>
                <a:off x="1276850" y="3750236"/>
                <a:ext cx="286200" cy="223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08AE4D8-3D42-08B7-DA89-375C86A261C5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1258850" y="3732236"/>
                  <a:ext cx="3218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FBE7895C-1AA3-E9E2-F579-36596EC32813}"/>
                    </a:ext>
                  </a:extLst>
                </p14:cNvPr>
                <p14:cNvContentPartPr/>
                <p14:nvPr/>
              </p14:nvContentPartPr>
              <p14:xfrm>
                <a:off x="1281890" y="3853916"/>
                <a:ext cx="309960" cy="3204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FBE7895C-1AA3-E9E2-F579-36596EC32813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1263890" y="3835916"/>
                  <a:ext cx="345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44AE5838-444E-4CFB-442E-A126E49C0915}"/>
                    </a:ext>
                  </a:extLst>
                </p14:cNvPr>
                <p14:cNvContentPartPr/>
                <p14:nvPr/>
              </p14:nvContentPartPr>
              <p14:xfrm>
                <a:off x="8380370" y="4907636"/>
                <a:ext cx="28440" cy="1008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44AE5838-444E-4CFB-442E-A126E49C0915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8362730" y="4889996"/>
                  <a:ext cx="64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FFBAABF8-D8A7-DD7F-E63E-BA8FC73C8C66}"/>
                    </a:ext>
                  </a:extLst>
                </p14:cNvPr>
                <p14:cNvContentPartPr/>
                <p14:nvPr/>
              </p14:nvContentPartPr>
              <p14:xfrm>
                <a:off x="8407010" y="4913036"/>
                <a:ext cx="360" cy="36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FFBAABF8-D8A7-DD7F-E63E-BA8FC73C8C66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389010" y="48953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26FC2171-C738-3098-09B4-A6D5DFD47FD4}"/>
                    </a:ext>
                  </a:extLst>
                </p14:cNvPr>
                <p14:cNvContentPartPr/>
                <p14:nvPr/>
              </p14:nvContentPartPr>
              <p14:xfrm>
                <a:off x="9957530" y="4593356"/>
                <a:ext cx="2160" cy="396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26FC2171-C738-3098-09B4-A6D5DFD47FD4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9939890" y="4575356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DB474924-B23F-1AFA-8421-36A76A020E0F}"/>
                    </a:ext>
                  </a:extLst>
                </p14:cNvPr>
                <p14:cNvContentPartPr/>
                <p14:nvPr/>
              </p14:nvContentPartPr>
              <p14:xfrm>
                <a:off x="9921170" y="4581116"/>
                <a:ext cx="31680" cy="201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DB474924-B23F-1AFA-8421-36A76A020E0F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9903530" y="4563116"/>
                  <a:ext cx="673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FBE051F6-3651-FE70-7BEF-442B5983E501}"/>
                    </a:ext>
                  </a:extLst>
                </p14:cNvPr>
                <p14:cNvContentPartPr/>
                <p14:nvPr/>
              </p14:nvContentPartPr>
              <p14:xfrm>
                <a:off x="9574490" y="4504796"/>
                <a:ext cx="16560" cy="133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FBE051F6-3651-FE70-7BEF-442B5983E501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556490" y="4486796"/>
                  <a:ext cx="522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2B23FB9C-0655-B6FC-3AB8-1AC431DD5273}"/>
                    </a:ext>
                  </a:extLst>
                </p14:cNvPr>
                <p14:cNvContentPartPr/>
                <p14:nvPr/>
              </p14:nvContentPartPr>
              <p14:xfrm>
                <a:off x="9663770" y="4480316"/>
                <a:ext cx="14760" cy="1944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2B23FB9C-0655-B6FC-3AB8-1AC431DD5273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9646130" y="4462676"/>
                  <a:ext cx="504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22519F5B-415D-9992-06FF-0744B9E5F4DC}"/>
                    </a:ext>
                  </a:extLst>
                </p14:cNvPr>
                <p14:cNvContentPartPr/>
                <p14:nvPr/>
              </p14:nvContentPartPr>
              <p14:xfrm>
                <a:off x="9567290" y="4092596"/>
                <a:ext cx="785520" cy="4701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22519F5B-415D-9992-06FF-0744B9E5F4D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549290" y="4074596"/>
                  <a:ext cx="82116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D1527AF6-5C2E-8FE3-834D-E1455D11B78C}"/>
                    </a:ext>
                  </a:extLst>
                </p14:cNvPr>
                <p14:cNvContentPartPr/>
                <p14:nvPr/>
              </p14:nvContentPartPr>
              <p14:xfrm>
                <a:off x="4293290" y="5435396"/>
                <a:ext cx="360" cy="36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D1527AF6-5C2E-8FE3-834D-E1455D11B78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275290" y="5417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C7A2D43F-D843-F990-945F-F66553E7B40D}"/>
                    </a:ext>
                  </a:extLst>
                </p14:cNvPr>
                <p14:cNvContentPartPr/>
                <p14:nvPr/>
              </p14:nvContentPartPr>
              <p14:xfrm>
                <a:off x="4207610" y="4833116"/>
                <a:ext cx="1279800" cy="73440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C7A2D43F-D843-F990-945F-F66553E7B40D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4189610" y="4815476"/>
                  <a:ext cx="1315440" cy="77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81EFDF98-21D9-F6F4-1BBE-ECB07730D65B}"/>
                    </a:ext>
                  </a:extLst>
                </p14:cNvPr>
                <p14:cNvContentPartPr/>
                <p14:nvPr/>
              </p14:nvContentPartPr>
              <p14:xfrm>
                <a:off x="3854810" y="5329556"/>
                <a:ext cx="15120" cy="24588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81EFDF98-21D9-F6F4-1BBE-ECB07730D65B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3837170" y="5311916"/>
                  <a:ext cx="507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D178BC59-5229-776C-C003-1AA446E97CEB}"/>
                    </a:ext>
                  </a:extLst>
                </p14:cNvPr>
                <p14:cNvContentPartPr/>
                <p14:nvPr/>
              </p14:nvContentPartPr>
              <p14:xfrm>
                <a:off x="3853370" y="5277716"/>
                <a:ext cx="126360" cy="28944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D178BC59-5229-776C-C003-1AA446E97CEB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3835370" y="5260076"/>
                  <a:ext cx="1620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A3E9409C-157A-CDC7-0AEF-942789EA1130}"/>
                    </a:ext>
                  </a:extLst>
                </p14:cNvPr>
                <p14:cNvContentPartPr/>
                <p14:nvPr/>
              </p14:nvContentPartPr>
              <p14:xfrm>
                <a:off x="3565010" y="5158196"/>
                <a:ext cx="604440" cy="624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A3E9409C-157A-CDC7-0AEF-942789EA113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3547370" y="5140196"/>
                  <a:ext cx="640080" cy="65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FCABAE52-3F5B-0B18-A357-08CA855CFA1D}"/>
                    </a:ext>
                  </a:extLst>
                </p14:cNvPr>
                <p14:cNvContentPartPr/>
                <p14:nvPr/>
              </p14:nvContentPartPr>
              <p14:xfrm>
                <a:off x="5130290" y="5354756"/>
                <a:ext cx="360" cy="36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FCABAE52-3F5B-0B18-A357-08CA855CFA1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112650" y="5337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7E649B6B-C3D0-FEF6-2AD0-BC03FB43E4A8}"/>
                    </a:ext>
                  </a:extLst>
                </p14:cNvPr>
                <p14:cNvContentPartPr/>
                <p14:nvPr/>
              </p14:nvContentPartPr>
              <p14:xfrm>
                <a:off x="5217050" y="4586516"/>
                <a:ext cx="105120" cy="3492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7E649B6B-C3D0-FEF6-2AD0-BC03FB43E4A8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5199410" y="4568516"/>
                  <a:ext cx="14076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538AB789-318F-3CB8-FEE5-3303F4F37F84}"/>
                    </a:ext>
                  </a:extLst>
                </p14:cNvPr>
                <p14:cNvContentPartPr/>
                <p14:nvPr/>
              </p14:nvContentPartPr>
              <p14:xfrm>
                <a:off x="5297330" y="4706756"/>
                <a:ext cx="151200" cy="4644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538AB789-318F-3CB8-FEE5-3303F4F37F84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5279690" y="4688756"/>
                  <a:ext cx="186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F028C28D-F298-F3A0-B94A-B254F5A848D6}"/>
                    </a:ext>
                  </a:extLst>
                </p14:cNvPr>
                <p14:cNvContentPartPr/>
                <p14:nvPr/>
              </p14:nvContentPartPr>
              <p14:xfrm>
                <a:off x="5312450" y="4775876"/>
                <a:ext cx="151560" cy="5544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F028C28D-F298-F3A0-B94A-B254F5A848D6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5294810" y="4758236"/>
                  <a:ext cx="1872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380A6124-83CA-C4F8-8B05-8B215168121F}"/>
                    </a:ext>
                  </a:extLst>
                </p14:cNvPr>
                <p14:cNvContentPartPr/>
                <p14:nvPr/>
              </p14:nvContentPartPr>
              <p14:xfrm>
                <a:off x="5133170" y="5423516"/>
                <a:ext cx="194040" cy="7668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380A6124-83CA-C4F8-8B05-8B215168121F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5115170" y="5405876"/>
                  <a:ext cx="22968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32709C3E-8C1F-C788-BB45-E0D14D83322C}"/>
                    </a:ext>
                  </a:extLst>
                </p14:cNvPr>
                <p14:cNvContentPartPr/>
                <p14:nvPr/>
              </p14:nvContentPartPr>
              <p14:xfrm>
                <a:off x="5110850" y="5526836"/>
                <a:ext cx="188640" cy="4212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32709C3E-8C1F-C788-BB45-E0D14D83322C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5093210" y="5508836"/>
                  <a:ext cx="2242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565BD5E9-3CA6-A1C4-7338-9C49BCDA1852}"/>
                    </a:ext>
                  </a:extLst>
                </p14:cNvPr>
                <p14:cNvContentPartPr/>
                <p14:nvPr/>
              </p14:nvContentPartPr>
              <p14:xfrm>
                <a:off x="4120850" y="4591556"/>
                <a:ext cx="916920" cy="63000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565BD5E9-3CA6-A1C4-7338-9C49BCDA1852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4102850" y="4573916"/>
                  <a:ext cx="952560" cy="66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6">
            <p14:nvContentPartPr>
              <p14:cNvPr id="391" name="Ink 390">
                <a:extLst>
                  <a:ext uri="{FF2B5EF4-FFF2-40B4-BE49-F238E27FC236}">
                    <a16:creationId xmlns:a16="http://schemas.microsoft.com/office/drawing/2014/main" id="{6745745A-8E9F-B504-0826-75AE48C56FD6}"/>
                  </a:ext>
                </a:extLst>
              </p14:cNvPr>
              <p14:cNvContentPartPr/>
              <p14:nvPr/>
            </p14:nvContentPartPr>
            <p14:xfrm>
              <a:off x="4867850" y="6083036"/>
              <a:ext cx="4320" cy="13320"/>
            </p14:xfrm>
          </p:contentPart>
        </mc:Choice>
        <mc:Fallback xmlns="">
          <p:pic>
            <p:nvPicPr>
              <p:cNvPr id="391" name="Ink 390">
                <a:extLst>
                  <a:ext uri="{FF2B5EF4-FFF2-40B4-BE49-F238E27FC236}">
                    <a16:creationId xmlns:a16="http://schemas.microsoft.com/office/drawing/2014/main" id="{6745745A-8E9F-B504-0826-75AE48C56FD6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849850" y="6065036"/>
                <a:ext cx="3996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394" name="Group 393">
            <a:extLst>
              <a:ext uri="{FF2B5EF4-FFF2-40B4-BE49-F238E27FC236}">
                <a16:creationId xmlns:a16="http://schemas.microsoft.com/office/drawing/2014/main" id="{E77E25A7-A69F-17F4-293B-794A04B9023E}"/>
              </a:ext>
            </a:extLst>
          </p:cNvPr>
          <p:cNvGrpSpPr/>
          <p:nvPr/>
        </p:nvGrpSpPr>
        <p:grpSpPr>
          <a:xfrm>
            <a:off x="3889730" y="6047036"/>
            <a:ext cx="300240" cy="159840"/>
            <a:chOff x="3889730" y="6047036"/>
            <a:chExt cx="30024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81EBF5B5-11F2-3F95-A20A-4E40E18F00A6}"/>
                    </a:ext>
                  </a:extLst>
                </p14:cNvPr>
                <p14:cNvContentPartPr/>
                <p14:nvPr/>
              </p14:nvContentPartPr>
              <p14:xfrm>
                <a:off x="3889730" y="6047036"/>
                <a:ext cx="225000" cy="3816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81EBF5B5-11F2-3F95-A20A-4E40E18F00A6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872090" y="6029036"/>
                  <a:ext cx="2606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41E4FD4C-A350-C625-FBB9-9CCB5CA7BF18}"/>
                    </a:ext>
                  </a:extLst>
                </p14:cNvPr>
                <p14:cNvContentPartPr/>
                <p14:nvPr/>
              </p14:nvContentPartPr>
              <p14:xfrm>
                <a:off x="3890810" y="6130916"/>
                <a:ext cx="299160" cy="759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41E4FD4C-A350-C625-FBB9-9CCB5CA7BF1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3873170" y="6112916"/>
                  <a:ext cx="334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14951698-AB79-73CD-3D74-8CB8A1A1794F}"/>
                    </a:ext>
                  </a:extLst>
                </p14:cNvPr>
                <p14:cNvContentPartPr/>
                <p14:nvPr/>
              </p14:nvContentPartPr>
              <p14:xfrm>
                <a:off x="3909530" y="6090596"/>
                <a:ext cx="26280" cy="590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14951698-AB79-73CD-3D74-8CB8A1A1794F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3891530" y="6072596"/>
                  <a:ext cx="61920" cy="94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4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3CBF3E25-8344-7EB1-ED31-94AB9C393F92}"/>
                  </a:ext>
                </a:extLst>
              </p14:cNvPr>
              <p14:cNvContentPartPr/>
              <p14:nvPr/>
            </p14:nvContentPartPr>
            <p14:xfrm>
              <a:off x="3996650" y="6525116"/>
              <a:ext cx="360" cy="3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3CBF3E25-8344-7EB1-ED31-94AB9C393F92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3979010" y="6507476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6894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2AB74-3131-FB8B-D730-E6A08A535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Tree using Array given a Linked List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E056C-DF42-B904-E321-A3BF461090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343082" cy="3570540"/>
          </a:xfr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32DDFAE-A618-1A91-139C-5A4A44D92B22}"/>
              </a:ext>
            </a:extLst>
          </p:cNvPr>
          <p:cNvGrpSpPr/>
          <p:nvPr/>
        </p:nvGrpSpPr>
        <p:grpSpPr>
          <a:xfrm>
            <a:off x="3372050" y="2673116"/>
            <a:ext cx="152640" cy="110880"/>
            <a:chOff x="3372050" y="2673116"/>
            <a:chExt cx="15264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4B37209-8317-5894-A121-D9FA78AFE1C6}"/>
                    </a:ext>
                  </a:extLst>
                </p14:cNvPr>
                <p14:cNvContentPartPr/>
                <p14:nvPr/>
              </p14:nvContentPartPr>
              <p14:xfrm>
                <a:off x="3396890" y="2673116"/>
                <a:ext cx="95760" cy="27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4B37209-8317-5894-A121-D9FA78AFE1C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379250" y="2655476"/>
                  <a:ext cx="1314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8C14EB6-F87B-869F-A203-43D43E11392C}"/>
                    </a:ext>
                  </a:extLst>
                </p14:cNvPr>
                <p14:cNvContentPartPr/>
                <p14:nvPr/>
              </p14:nvContentPartPr>
              <p14:xfrm>
                <a:off x="3372050" y="2737556"/>
                <a:ext cx="152640" cy="46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8C14EB6-F87B-869F-A203-43D43E11392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354410" y="2719916"/>
                  <a:ext cx="188280" cy="8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A26762-AF10-7123-2888-DAF997509A86}"/>
              </a:ext>
            </a:extLst>
          </p:cNvPr>
          <p:cNvGrpSpPr/>
          <p:nvPr/>
        </p:nvGrpSpPr>
        <p:grpSpPr>
          <a:xfrm>
            <a:off x="3323810" y="2163716"/>
            <a:ext cx="516240" cy="271440"/>
            <a:chOff x="3323810" y="2163716"/>
            <a:chExt cx="516240" cy="2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7FA5C06-7079-F9FC-EEFB-EC243A9722A2}"/>
                    </a:ext>
                  </a:extLst>
                </p14:cNvPr>
                <p14:cNvContentPartPr/>
                <p14:nvPr/>
              </p14:nvContentPartPr>
              <p14:xfrm>
                <a:off x="3323810" y="2306276"/>
                <a:ext cx="83880" cy="128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7FA5C06-7079-F9FC-EEFB-EC243A9722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05810" y="2288276"/>
                  <a:ext cx="1195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9EBC2CB-5EEF-FC97-43AD-69F107F42B31}"/>
                    </a:ext>
                  </a:extLst>
                </p14:cNvPr>
                <p14:cNvContentPartPr/>
                <p14:nvPr/>
              </p14:nvContentPartPr>
              <p14:xfrm>
                <a:off x="3433250" y="2310956"/>
                <a:ext cx="82800" cy="7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9EBC2CB-5EEF-FC97-43AD-69F107F42B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415610" y="2293316"/>
                  <a:ext cx="1184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B5B263C-37C2-D5E3-5072-BB1967E64E99}"/>
                    </a:ext>
                  </a:extLst>
                </p14:cNvPr>
                <p14:cNvContentPartPr/>
                <p14:nvPr/>
              </p14:nvContentPartPr>
              <p14:xfrm>
                <a:off x="3552770" y="2163716"/>
                <a:ext cx="167040" cy="250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B5B263C-37C2-D5E3-5072-BB1967E64E9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35130" y="2146076"/>
                  <a:ext cx="202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C017D95-9C38-0CED-05FA-56300C9A36FA}"/>
                    </a:ext>
                  </a:extLst>
                </p14:cNvPr>
                <p14:cNvContentPartPr/>
                <p14:nvPr/>
              </p14:nvContentPartPr>
              <p14:xfrm>
                <a:off x="3714050" y="2267396"/>
                <a:ext cx="126000" cy="47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C017D95-9C38-0CED-05FA-56300C9A36F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696410" y="2249756"/>
                  <a:ext cx="1616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F8E72A-DDC7-6939-79FC-AE24EA18FB18}"/>
              </a:ext>
            </a:extLst>
          </p:cNvPr>
          <p:cNvGrpSpPr/>
          <p:nvPr/>
        </p:nvGrpSpPr>
        <p:grpSpPr>
          <a:xfrm>
            <a:off x="3579050" y="4542956"/>
            <a:ext cx="63720" cy="107640"/>
            <a:chOff x="3579050" y="4542956"/>
            <a:chExt cx="63720" cy="10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9573641-0233-F768-58EC-8C8C8878437A}"/>
                    </a:ext>
                  </a:extLst>
                </p14:cNvPr>
                <p14:cNvContentPartPr/>
                <p14:nvPr/>
              </p14:nvContentPartPr>
              <p14:xfrm>
                <a:off x="3579050" y="4542956"/>
                <a:ext cx="60120" cy="66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9573641-0233-F768-58EC-8C8C8878437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561050" y="4524956"/>
                  <a:ext cx="957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C9C8C8A-982A-E56B-D38C-9EE032E00219}"/>
                    </a:ext>
                  </a:extLst>
                </p14:cNvPr>
                <p14:cNvContentPartPr/>
                <p14:nvPr/>
              </p14:nvContentPartPr>
              <p14:xfrm>
                <a:off x="3579770" y="4601276"/>
                <a:ext cx="63000" cy="493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C9C8C8A-982A-E56B-D38C-9EE032E0021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62130" y="4583636"/>
                  <a:ext cx="9864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D76C74-0D8F-8743-A100-127C80931F3D}"/>
              </a:ext>
            </a:extLst>
          </p:cNvPr>
          <p:cNvGrpSpPr/>
          <p:nvPr/>
        </p:nvGrpSpPr>
        <p:grpSpPr>
          <a:xfrm>
            <a:off x="3190970" y="3588956"/>
            <a:ext cx="171720" cy="66960"/>
            <a:chOff x="3190970" y="3588956"/>
            <a:chExt cx="171720" cy="6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F916B8D-EBCE-77F1-C449-BEBEE4515D4B}"/>
                    </a:ext>
                  </a:extLst>
                </p14:cNvPr>
                <p14:cNvContentPartPr/>
                <p14:nvPr/>
              </p14:nvContentPartPr>
              <p14:xfrm>
                <a:off x="3190970" y="3588956"/>
                <a:ext cx="133200" cy="11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F916B8D-EBCE-77F1-C449-BEBEE4515D4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72970" y="3570956"/>
                  <a:ext cx="1688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C5FD561-D736-F5AD-52E7-BCF60E40A504}"/>
                    </a:ext>
                  </a:extLst>
                </p14:cNvPr>
                <p14:cNvContentPartPr/>
                <p14:nvPr/>
              </p14:nvContentPartPr>
              <p14:xfrm>
                <a:off x="3235250" y="3647636"/>
                <a:ext cx="127440" cy="8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C5FD561-D736-F5AD-52E7-BCF60E40A50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17610" y="3629636"/>
                  <a:ext cx="16308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347E93C-2CC1-7DFA-405E-ACB403A5571C}"/>
              </a:ext>
            </a:extLst>
          </p:cNvPr>
          <p:cNvGrpSpPr/>
          <p:nvPr/>
        </p:nvGrpSpPr>
        <p:grpSpPr>
          <a:xfrm>
            <a:off x="2561330" y="3572756"/>
            <a:ext cx="168120" cy="59040"/>
            <a:chOff x="2561330" y="3572756"/>
            <a:chExt cx="168120" cy="5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658E86D-9943-722E-6ED5-E1EB3B87E949}"/>
                    </a:ext>
                  </a:extLst>
                </p14:cNvPr>
                <p14:cNvContentPartPr/>
                <p14:nvPr/>
              </p14:nvContentPartPr>
              <p14:xfrm>
                <a:off x="2561330" y="3572756"/>
                <a:ext cx="96480" cy="15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658E86D-9943-722E-6ED5-E1EB3B87E94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543690" y="3555116"/>
                  <a:ext cx="132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2B19C93-91F5-D599-512B-712D268F8DAD}"/>
                    </a:ext>
                  </a:extLst>
                </p14:cNvPr>
                <p14:cNvContentPartPr/>
                <p14:nvPr/>
              </p14:nvContentPartPr>
              <p14:xfrm>
                <a:off x="2614610" y="3619196"/>
                <a:ext cx="114840" cy="12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2B19C93-91F5-D599-512B-712D268F8DA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96610" y="3601196"/>
                  <a:ext cx="15048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508E760-04E0-B277-3E26-5CF59EC88165}"/>
              </a:ext>
            </a:extLst>
          </p:cNvPr>
          <p:cNvGrpSpPr/>
          <p:nvPr/>
        </p:nvGrpSpPr>
        <p:grpSpPr>
          <a:xfrm>
            <a:off x="5853530" y="2718116"/>
            <a:ext cx="2439000" cy="856800"/>
            <a:chOff x="5853530" y="2718116"/>
            <a:chExt cx="2439000" cy="85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AE3D5BF-4C50-40C2-D078-2D417581D0A5}"/>
                    </a:ext>
                  </a:extLst>
                </p14:cNvPr>
                <p14:cNvContentPartPr/>
                <p14:nvPr/>
              </p14:nvContentPartPr>
              <p14:xfrm>
                <a:off x="6957650" y="2880116"/>
                <a:ext cx="779760" cy="564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AE3D5BF-4C50-40C2-D078-2D417581D0A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40010" y="2862476"/>
                  <a:ext cx="81540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B5DFAC2-038A-8BBC-BDA3-DF064A7148CA}"/>
                    </a:ext>
                  </a:extLst>
                </p14:cNvPr>
                <p14:cNvContentPartPr/>
                <p14:nvPr/>
              </p14:nvContentPartPr>
              <p14:xfrm>
                <a:off x="5853530" y="2725316"/>
                <a:ext cx="1353960" cy="563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B5DFAC2-038A-8BBC-BDA3-DF064A7148C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35890" y="2707676"/>
                  <a:ext cx="138960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1802BDB-5A53-FEF7-22E3-F7EDA854789F}"/>
                    </a:ext>
                  </a:extLst>
                </p14:cNvPr>
                <p14:cNvContentPartPr/>
                <p14:nvPr/>
              </p14:nvContentPartPr>
              <p14:xfrm>
                <a:off x="6003290" y="2718116"/>
                <a:ext cx="110160" cy="22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1802BDB-5A53-FEF7-22E3-F7EDA854789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85650" y="2700476"/>
                  <a:ext cx="1458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B02C21-B517-0E6B-B4A5-D2C00EB61E2B}"/>
                    </a:ext>
                  </a:extLst>
                </p14:cNvPr>
                <p14:cNvContentPartPr/>
                <p14:nvPr/>
              </p14:nvContentPartPr>
              <p14:xfrm>
                <a:off x="6327650" y="3104396"/>
                <a:ext cx="702360" cy="427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B02C21-B517-0E6B-B4A5-D2C00EB61E2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10010" y="3086396"/>
                  <a:ext cx="7380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A9219D3-94D3-70C3-4BA3-6C8E98F87BE8}"/>
                    </a:ext>
                  </a:extLst>
                </p14:cNvPr>
                <p14:cNvContentPartPr/>
                <p14:nvPr/>
              </p14:nvContentPartPr>
              <p14:xfrm>
                <a:off x="7756490" y="3190076"/>
                <a:ext cx="536040" cy="384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A9219D3-94D3-70C3-4BA3-6C8E98F87B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738490" y="3172436"/>
                  <a:ext cx="571680" cy="42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E31E33B-9A12-69BF-59AC-9284CD79742D}"/>
              </a:ext>
            </a:extLst>
          </p:cNvPr>
          <p:cNvGrpSpPr/>
          <p:nvPr/>
        </p:nvGrpSpPr>
        <p:grpSpPr>
          <a:xfrm>
            <a:off x="1421570" y="3843476"/>
            <a:ext cx="132480" cy="70920"/>
            <a:chOff x="1421570" y="3843476"/>
            <a:chExt cx="13248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35F488-04C5-2CDF-CD86-A54988FE9B07}"/>
                    </a:ext>
                  </a:extLst>
                </p14:cNvPr>
                <p14:cNvContentPartPr/>
                <p14:nvPr/>
              </p14:nvContentPartPr>
              <p14:xfrm>
                <a:off x="1442450" y="3843476"/>
                <a:ext cx="111600" cy="14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35F488-04C5-2CDF-CD86-A54988FE9B0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424450" y="3825476"/>
                  <a:ext cx="1472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E7BA00-6D06-8360-244E-6D0C99D7F0A0}"/>
                    </a:ext>
                  </a:extLst>
                </p14:cNvPr>
                <p14:cNvContentPartPr/>
                <p14:nvPr/>
              </p14:nvContentPartPr>
              <p14:xfrm>
                <a:off x="1421570" y="3869396"/>
                <a:ext cx="128160" cy="45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E7BA00-6D06-8360-244E-6D0C99D7F0A0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403930" y="3851756"/>
                  <a:ext cx="163800" cy="8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0B76D95-E0DE-EBB2-ABBA-19F61CDF44ED}"/>
              </a:ext>
            </a:extLst>
          </p:cNvPr>
          <p:cNvGrpSpPr/>
          <p:nvPr/>
        </p:nvGrpSpPr>
        <p:grpSpPr>
          <a:xfrm>
            <a:off x="1478090" y="4091156"/>
            <a:ext cx="173160" cy="64080"/>
            <a:chOff x="1478090" y="4091156"/>
            <a:chExt cx="173160" cy="6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D82E8D-B4A9-AA95-F24C-798D6B46C0E3}"/>
                    </a:ext>
                  </a:extLst>
                </p14:cNvPr>
                <p14:cNvContentPartPr/>
                <p14:nvPr/>
              </p14:nvContentPartPr>
              <p14:xfrm>
                <a:off x="1478090" y="4091156"/>
                <a:ext cx="145800" cy="59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D82E8D-B4A9-AA95-F24C-798D6B46C0E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460450" y="4073516"/>
                  <a:ext cx="1814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81A3A1-298E-A641-DFEE-0DD556EDE8F6}"/>
                    </a:ext>
                  </a:extLst>
                </p14:cNvPr>
                <p14:cNvContentPartPr/>
                <p14:nvPr/>
              </p14:nvContentPartPr>
              <p14:xfrm>
                <a:off x="1538210" y="4110956"/>
                <a:ext cx="113040" cy="44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81A3A1-298E-A641-DFEE-0DD556EDE8F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520570" y="4092956"/>
                  <a:ext cx="1486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1C369A0-D589-D8A6-7E3A-AD0001953212}"/>
              </a:ext>
            </a:extLst>
          </p:cNvPr>
          <p:cNvGrpSpPr/>
          <p:nvPr/>
        </p:nvGrpSpPr>
        <p:grpSpPr>
          <a:xfrm>
            <a:off x="3509930" y="3825476"/>
            <a:ext cx="114840" cy="73440"/>
            <a:chOff x="3509930" y="3825476"/>
            <a:chExt cx="114840" cy="7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239456-7F6D-7044-5251-0D73B938C011}"/>
                    </a:ext>
                  </a:extLst>
                </p14:cNvPr>
                <p14:cNvContentPartPr/>
                <p14:nvPr/>
              </p14:nvContentPartPr>
              <p14:xfrm>
                <a:off x="3509930" y="3825476"/>
                <a:ext cx="111240" cy="30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239456-7F6D-7044-5251-0D73B938C01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491930" y="3807476"/>
                  <a:ext cx="1468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46392F2-D941-E28D-154C-A7791F535349}"/>
                    </a:ext>
                  </a:extLst>
                </p14:cNvPr>
                <p14:cNvContentPartPr/>
                <p14:nvPr/>
              </p14:nvContentPartPr>
              <p14:xfrm>
                <a:off x="3523970" y="3881636"/>
                <a:ext cx="100800" cy="1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46392F2-D941-E28D-154C-A7791F53534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505970" y="3863636"/>
                  <a:ext cx="136440" cy="5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0DD4B2-B511-00D7-8EBB-B8F41600F21D}"/>
              </a:ext>
            </a:extLst>
          </p:cNvPr>
          <p:cNvGrpSpPr/>
          <p:nvPr/>
        </p:nvGrpSpPr>
        <p:grpSpPr>
          <a:xfrm>
            <a:off x="3587690" y="4093316"/>
            <a:ext cx="111960" cy="69120"/>
            <a:chOff x="3587690" y="4093316"/>
            <a:chExt cx="111960" cy="6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7FEA8F-7DF0-06C9-AD25-E1211888D753}"/>
                    </a:ext>
                  </a:extLst>
                </p14:cNvPr>
                <p14:cNvContentPartPr/>
                <p14:nvPr/>
              </p14:nvContentPartPr>
              <p14:xfrm>
                <a:off x="3615050" y="4093316"/>
                <a:ext cx="84600" cy="14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7FEA8F-7DF0-06C9-AD25-E1211888D75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597050" y="4075676"/>
                  <a:ext cx="120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22D491-28E3-441E-B8F6-DB8C02FD8319}"/>
                    </a:ext>
                  </a:extLst>
                </p14:cNvPr>
                <p14:cNvContentPartPr/>
                <p14:nvPr/>
              </p14:nvContentPartPr>
              <p14:xfrm>
                <a:off x="3587690" y="4151276"/>
                <a:ext cx="84960" cy="1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22D491-28E3-441E-B8F6-DB8C02FD831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70050" y="4133276"/>
                  <a:ext cx="1206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3A467FE-DA30-4FA5-6A40-AAECB405B723}"/>
              </a:ext>
            </a:extLst>
          </p:cNvPr>
          <p:cNvGrpSpPr/>
          <p:nvPr/>
        </p:nvGrpSpPr>
        <p:grpSpPr>
          <a:xfrm>
            <a:off x="4206890" y="3811076"/>
            <a:ext cx="87120" cy="63000"/>
            <a:chOff x="4206890" y="3811076"/>
            <a:chExt cx="87120" cy="6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8BCEB7F-9F4C-2C36-6A52-823E71D0AD3C}"/>
                    </a:ext>
                  </a:extLst>
                </p14:cNvPr>
                <p14:cNvContentPartPr/>
                <p14:nvPr/>
              </p14:nvContentPartPr>
              <p14:xfrm>
                <a:off x="4208690" y="3811076"/>
                <a:ext cx="78480" cy="8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8BCEB7F-9F4C-2C36-6A52-823E71D0AD3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90690" y="3793436"/>
                  <a:ext cx="1141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B2138FE-1B9A-ABF7-146E-5C92BE0FF916}"/>
                    </a:ext>
                  </a:extLst>
                </p14:cNvPr>
                <p14:cNvContentPartPr/>
                <p14:nvPr/>
              </p14:nvContentPartPr>
              <p14:xfrm>
                <a:off x="4206890" y="3867956"/>
                <a:ext cx="87120" cy="6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B2138FE-1B9A-ABF7-146E-5C92BE0FF91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189250" y="3849956"/>
                  <a:ext cx="1227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3BCA98F-C4B8-3B60-B9D2-E3136AF0DBCB}"/>
                  </a:ext>
                </a:extLst>
              </p14:cNvPr>
              <p14:cNvContentPartPr/>
              <p14:nvPr/>
            </p14:nvContentPartPr>
            <p14:xfrm>
              <a:off x="4408130" y="4114916"/>
              <a:ext cx="115920" cy="15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3BCA98F-C4B8-3B60-B9D2-E3136AF0DBC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4390490" y="4097276"/>
                <a:ext cx="1515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662D6AA-FA8E-73EC-4814-6D841131E953}"/>
                  </a:ext>
                </a:extLst>
              </p14:cNvPr>
              <p14:cNvContentPartPr/>
              <p14:nvPr/>
            </p14:nvContentPartPr>
            <p14:xfrm>
              <a:off x="4384370" y="4202756"/>
              <a:ext cx="137880" cy="3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662D6AA-FA8E-73EC-4814-6D841131E953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66370" y="4184756"/>
                <a:ext cx="173520" cy="3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132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19A-C428-1367-F94C-0FF3B68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 Traversals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8287-3983-B9A3-D3D1-A85315BB4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5</a:t>
            </a:r>
          </a:p>
        </p:txBody>
      </p:sp>
    </p:spTree>
    <p:extLst>
      <p:ext uri="{BB962C8B-B14F-4D97-AF65-F5344CB8AC3E}">
        <p14:creationId xmlns:p14="http://schemas.microsoft.com/office/powerpoint/2010/main" val="3831494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E1B1-73AF-3A49-0FF9-011D331BC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order, Pre order and Post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07847-AFF7-FFDF-157A-1F498BDEB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/>
          <a:lstStyle/>
          <a:p>
            <a:r>
              <a:rPr lang="en-US" dirty="0"/>
              <a:t>As a non linear data structure taking an arbitrary left or right from a node will result in various representation</a:t>
            </a:r>
          </a:p>
          <a:p>
            <a:r>
              <a:rPr lang="en-US" dirty="0"/>
              <a:t>There’s strictly 3 ways we can traversed through a binary tree </a:t>
            </a:r>
          </a:p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F890DA2-0D64-CFAE-AB59-9794E46D4F68}"/>
              </a:ext>
            </a:extLst>
          </p:cNvPr>
          <p:cNvGrpSpPr/>
          <p:nvPr/>
        </p:nvGrpSpPr>
        <p:grpSpPr>
          <a:xfrm>
            <a:off x="229250" y="3493556"/>
            <a:ext cx="3683160" cy="2820600"/>
            <a:chOff x="229250" y="3493556"/>
            <a:chExt cx="3683160" cy="28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CB8ECA6-8047-FA46-C417-D436D9C96AEE}"/>
                    </a:ext>
                  </a:extLst>
                </p14:cNvPr>
                <p14:cNvContentPartPr/>
                <p14:nvPr/>
              </p14:nvContentPartPr>
              <p14:xfrm>
                <a:off x="1336970" y="3493556"/>
                <a:ext cx="485280" cy="4057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CB8ECA6-8047-FA46-C417-D436D9C96AE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9330" y="3475556"/>
                  <a:ext cx="520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7B7A6BA-A37C-737F-3E81-015C2CA67A55}"/>
                    </a:ext>
                  </a:extLst>
                </p14:cNvPr>
                <p14:cNvContentPartPr/>
                <p14:nvPr/>
              </p14:nvContentPartPr>
              <p14:xfrm>
                <a:off x="1461170" y="3591836"/>
                <a:ext cx="88200" cy="205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7B7A6BA-A37C-737F-3E81-015C2CA67A5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3170" y="3573836"/>
                  <a:ext cx="123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C8B92B-053C-9079-F801-D317DF1AFC30}"/>
                    </a:ext>
                  </a:extLst>
                </p14:cNvPr>
                <p14:cNvContentPartPr/>
                <p14:nvPr/>
              </p14:nvContentPartPr>
              <p14:xfrm>
                <a:off x="1483490" y="3582116"/>
                <a:ext cx="210600" cy="239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C8B92B-053C-9079-F801-D317DF1AFC3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5850" y="3564116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604479C-E556-9484-430D-D6A6EE0BD1B7}"/>
                    </a:ext>
                  </a:extLst>
                </p14:cNvPr>
                <p14:cNvContentPartPr/>
                <p14:nvPr/>
              </p14:nvContentPartPr>
              <p14:xfrm>
                <a:off x="1399610" y="3707036"/>
                <a:ext cx="264240" cy="4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604479C-E556-9484-430D-D6A6EE0BD1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1610" y="3689396"/>
                  <a:ext cx="299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5021AB4-3D80-87AD-26B6-E9F39C8FAEFD}"/>
                    </a:ext>
                  </a:extLst>
                </p14:cNvPr>
                <p14:cNvContentPartPr/>
                <p14:nvPr/>
              </p14:nvContentPartPr>
              <p14:xfrm>
                <a:off x="1236890" y="3904316"/>
                <a:ext cx="287640" cy="555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5021AB4-3D80-87AD-26B6-E9F39C8FAEF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8890" y="3886676"/>
                  <a:ext cx="3232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56542C3-632A-1000-3FDB-F57AF7D5AA9C}"/>
                    </a:ext>
                  </a:extLst>
                </p14:cNvPr>
                <p14:cNvContentPartPr/>
                <p14:nvPr/>
              </p14:nvContentPartPr>
              <p14:xfrm>
                <a:off x="933050" y="4590476"/>
                <a:ext cx="6840" cy="209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56542C3-632A-1000-3FDB-F57AF7D5AA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410" y="4572836"/>
                  <a:ext cx="4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9EC1371-0914-73DF-6D95-51BE7CA4846A}"/>
                    </a:ext>
                  </a:extLst>
                </p14:cNvPr>
                <p14:cNvContentPartPr/>
                <p14:nvPr/>
              </p14:nvContentPartPr>
              <p14:xfrm>
                <a:off x="863930" y="4497956"/>
                <a:ext cx="277560" cy="35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9EC1371-0914-73DF-6D95-51BE7CA4846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5930" y="4479956"/>
                  <a:ext cx="313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434D7AF-9BF4-5CB0-D7ED-29CBD5CC41A0}"/>
                    </a:ext>
                  </a:extLst>
                </p14:cNvPr>
                <p14:cNvContentPartPr/>
                <p14:nvPr/>
              </p14:nvContentPartPr>
              <p14:xfrm>
                <a:off x="624530" y="4385276"/>
                <a:ext cx="698040" cy="702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434D7AF-9BF4-5CB0-D7ED-29CBD5CC41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530" y="4367276"/>
                  <a:ext cx="7336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5395A28-5068-15EE-CDF5-C592E580A8D4}"/>
                    </a:ext>
                  </a:extLst>
                </p14:cNvPr>
                <p14:cNvContentPartPr/>
                <p14:nvPr/>
              </p14:nvContentPartPr>
              <p14:xfrm>
                <a:off x="1590410" y="3900716"/>
                <a:ext cx="474480" cy="446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5395A28-5068-15EE-CDF5-C592E580A8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2410" y="3882716"/>
                  <a:ext cx="5101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2AAC1D3-75F5-D620-BD42-4A17E10C30E3}"/>
                    </a:ext>
                  </a:extLst>
                </p14:cNvPr>
                <p14:cNvContentPartPr/>
                <p14:nvPr/>
              </p14:nvContentPartPr>
              <p14:xfrm>
                <a:off x="2132210" y="4464116"/>
                <a:ext cx="189720" cy="28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2AAC1D3-75F5-D620-BD42-4A17E10C30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4570" y="4446476"/>
                  <a:ext cx="225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989466E-5B49-52D6-99AD-1747C9D8AF58}"/>
                    </a:ext>
                  </a:extLst>
                </p14:cNvPr>
                <p14:cNvContentPartPr/>
                <p14:nvPr/>
              </p14:nvContentPartPr>
              <p14:xfrm>
                <a:off x="1915130" y="4310396"/>
                <a:ext cx="534600" cy="668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989466E-5B49-52D6-99AD-1747C9D8AF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7130" y="4292396"/>
                  <a:ext cx="57024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0123137-9490-E7C7-E215-E90358BED94D}"/>
                    </a:ext>
                  </a:extLst>
                </p14:cNvPr>
                <p14:cNvContentPartPr/>
                <p14:nvPr/>
              </p14:nvContentPartPr>
              <p14:xfrm>
                <a:off x="723890" y="5078636"/>
                <a:ext cx="162360" cy="42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0123137-9490-E7C7-E215-E90358BED9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5890" y="5060636"/>
                  <a:ext cx="198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C83B520-FF9C-D191-5BF3-3AD22CDF1986}"/>
                    </a:ext>
                  </a:extLst>
                </p14:cNvPr>
                <p14:cNvContentPartPr/>
                <p14:nvPr/>
              </p14:nvContentPartPr>
              <p14:xfrm>
                <a:off x="463250" y="5612876"/>
                <a:ext cx="37440" cy="3196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C83B520-FF9C-D191-5BF3-3AD22CDF198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610" y="5594876"/>
                  <a:ext cx="73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A2B0FD6-6E6D-D599-C417-6D4F0898627C}"/>
                    </a:ext>
                  </a:extLst>
                </p14:cNvPr>
                <p14:cNvContentPartPr/>
                <p14:nvPr/>
              </p14:nvContentPartPr>
              <p14:xfrm>
                <a:off x="374690" y="5608916"/>
                <a:ext cx="229680" cy="334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A2B0FD6-6E6D-D599-C417-6D4F089862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050" y="5590916"/>
                  <a:ext cx="265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A26A6AB-2076-E43D-EC37-C3494F07A751}"/>
                    </a:ext>
                  </a:extLst>
                </p14:cNvPr>
                <p14:cNvContentPartPr/>
                <p14:nvPr/>
              </p14:nvContentPartPr>
              <p14:xfrm>
                <a:off x="229250" y="5444036"/>
                <a:ext cx="567000" cy="665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A26A6AB-2076-E43D-EC37-C3494F07A7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610" y="5426036"/>
                  <a:ext cx="6026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C83B019-3D3B-19BE-CDA7-BF6DA5D5F984}"/>
                    </a:ext>
                  </a:extLst>
                </p14:cNvPr>
                <p14:cNvContentPartPr/>
                <p14:nvPr/>
              </p14:nvContentPartPr>
              <p14:xfrm>
                <a:off x="1003250" y="5032556"/>
                <a:ext cx="159840" cy="551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C83B019-3D3B-19BE-CDA7-BF6DA5D5F98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0" y="5014556"/>
                  <a:ext cx="19548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2A1DE4E-C7D3-670B-CB40-2CF698BEEBC4}"/>
                    </a:ext>
                  </a:extLst>
                </p14:cNvPr>
                <p14:cNvContentPartPr/>
                <p14:nvPr/>
              </p14:nvContentPartPr>
              <p14:xfrm>
                <a:off x="1299170" y="5794316"/>
                <a:ext cx="15120" cy="283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2A1DE4E-C7D3-670B-CB40-2CF698BEEBC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81530" y="5776676"/>
                  <a:ext cx="50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5FF43A4-9434-262B-CCA1-4EE7D80D773C}"/>
                    </a:ext>
                  </a:extLst>
                </p14:cNvPr>
                <p14:cNvContentPartPr/>
                <p14:nvPr/>
              </p14:nvContentPartPr>
              <p14:xfrm>
                <a:off x="1268210" y="5792876"/>
                <a:ext cx="205920" cy="27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5FF43A4-9434-262B-CCA1-4EE7D80D773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0570" y="5775236"/>
                  <a:ext cx="241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BE9FDEE-585F-2568-C213-67339BDF8039}"/>
                    </a:ext>
                  </a:extLst>
                </p14:cNvPr>
                <p14:cNvContentPartPr/>
                <p14:nvPr/>
              </p14:nvContentPartPr>
              <p14:xfrm>
                <a:off x="1219610" y="5903036"/>
                <a:ext cx="227880" cy="147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BE9FDEE-585F-2568-C213-67339BDF80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1610" y="5885396"/>
                  <a:ext cx="26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2F9388-A065-D391-2208-AE03B47DD233}"/>
                    </a:ext>
                  </a:extLst>
                </p14:cNvPr>
                <p14:cNvContentPartPr/>
                <p14:nvPr/>
              </p14:nvContentPartPr>
              <p14:xfrm>
                <a:off x="948890" y="5503076"/>
                <a:ext cx="771120" cy="718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2F9388-A065-D391-2208-AE03B47DD23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890" y="5485436"/>
                  <a:ext cx="80676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13C17BC-24C2-4A31-7479-15EE9E9B696A}"/>
                    </a:ext>
                  </a:extLst>
                </p14:cNvPr>
                <p14:cNvContentPartPr/>
                <p14:nvPr/>
              </p14:nvContentPartPr>
              <p14:xfrm>
                <a:off x="2307530" y="5030756"/>
                <a:ext cx="39960" cy="48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13C17BC-24C2-4A31-7479-15EE9E9B69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9890" y="5013116"/>
                  <a:ext cx="756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FC983D5-DEF9-FE35-93FA-B939166F09DD}"/>
                    </a:ext>
                  </a:extLst>
                </p14:cNvPr>
                <p14:cNvContentPartPr/>
                <p14:nvPr/>
              </p14:nvContentPartPr>
              <p14:xfrm>
                <a:off x="2378810" y="5770196"/>
                <a:ext cx="30240" cy="219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FC983D5-DEF9-FE35-93FA-B939166F09D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0810" y="5752556"/>
                  <a:ext cx="65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2C4902A-F3CF-FED8-18C4-C43D58DBB6EF}"/>
                    </a:ext>
                  </a:extLst>
                </p14:cNvPr>
                <p14:cNvContentPartPr/>
                <p14:nvPr/>
              </p14:nvContentPartPr>
              <p14:xfrm>
                <a:off x="2352530" y="5732036"/>
                <a:ext cx="201240" cy="14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2C4902A-F3CF-FED8-18C4-C43D58DBB6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34890" y="5714036"/>
                  <a:ext cx="236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0FF90FE-9743-D8A4-2388-FC9D50F6F63D}"/>
                    </a:ext>
                  </a:extLst>
                </p14:cNvPr>
                <p14:cNvContentPartPr/>
                <p14:nvPr/>
              </p14:nvContentPartPr>
              <p14:xfrm>
                <a:off x="2134010" y="5558516"/>
                <a:ext cx="632160" cy="579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0FF90FE-9743-D8A4-2388-FC9D50F6F63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16010" y="5540876"/>
                  <a:ext cx="6678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A0821F5-9BBD-9CEB-FC37-4EDD51DC31DB}"/>
                    </a:ext>
                  </a:extLst>
                </p14:cNvPr>
                <p14:cNvContentPartPr/>
                <p14:nvPr/>
              </p14:nvContentPartPr>
              <p14:xfrm>
                <a:off x="2299970" y="4844276"/>
                <a:ext cx="925200" cy="777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A0821F5-9BBD-9CEB-FC37-4EDD51DC31D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2330" y="4826636"/>
                  <a:ext cx="9608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B529EE-ECBB-B465-86CC-A2996F74834A}"/>
                    </a:ext>
                  </a:extLst>
                </p14:cNvPr>
                <p14:cNvContentPartPr/>
                <p14:nvPr/>
              </p14:nvContentPartPr>
              <p14:xfrm>
                <a:off x="3402290" y="5619356"/>
                <a:ext cx="234000" cy="45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B529EE-ECBB-B465-86CC-A2996F74834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84650" y="5601356"/>
                  <a:ext cx="269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41CF82F-A217-E64E-7A43-FE21FAF1948B}"/>
                    </a:ext>
                  </a:extLst>
                </p14:cNvPr>
                <p14:cNvContentPartPr/>
                <p14:nvPr/>
              </p14:nvContentPartPr>
              <p14:xfrm>
                <a:off x="3149210" y="5314076"/>
                <a:ext cx="763200" cy="100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41CF82F-A217-E64E-7A43-FE21FAF194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1210" y="5296076"/>
                  <a:ext cx="79884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B606657-D927-90D6-35B1-AD1A52D23E59}"/>
                    </a:ext>
                  </a:extLst>
                </p14:cNvPr>
                <p14:cNvContentPartPr/>
                <p14:nvPr/>
              </p14:nvContentPartPr>
              <p14:xfrm>
                <a:off x="1978490" y="3739436"/>
                <a:ext cx="1440" cy="1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B606657-D927-90D6-35B1-AD1A52D23E5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0490" y="3721436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525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CE19-AFBA-91D8-D203-C8CACEB1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order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278A99-E670-0E4D-A5F2-FC6C54B75672}"/>
              </a:ext>
            </a:extLst>
          </p:cNvPr>
          <p:cNvGrpSpPr/>
          <p:nvPr/>
        </p:nvGrpSpPr>
        <p:grpSpPr>
          <a:xfrm>
            <a:off x="366902" y="1782743"/>
            <a:ext cx="3683160" cy="2820600"/>
            <a:chOff x="229250" y="3493556"/>
            <a:chExt cx="3683160" cy="28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90C0426-F601-94C5-4A76-6823DAD7873B}"/>
                    </a:ext>
                  </a:extLst>
                </p14:cNvPr>
                <p14:cNvContentPartPr/>
                <p14:nvPr/>
              </p14:nvContentPartPr>
              <p14:xfrm>
                <a:off x="1336970" y="3493556"/>
                <a:ext cx="485280" cy="405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90C0426-F601-94C5-4A76-6823DAD7873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19330" y="3475556"/>
                  <a:ext cx="52092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81C2C1D-B3E3-E480-77CB-0E851CAA3B4C}"/>
                    </a:ext>
                  </a:extLst>
                </p14:cNvPr>
                <p14:cNvContentPartPr/>
                <p14:nvPr/>
              </p14:nvContentPartPr>
              <p14:xfrm>
                <a:off x="1461170" y="3591836"/>
                <a:ext cx="88200" cy="20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81C2C1D-B3E3-E480-77CB-0E851CAA3B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3170" y="3573836"/>
                  <a:ext cx="123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EB9D52B-3E82-1242-B0B6-4A38C7006408}"/>
                    </a:ext>
                  </a:extLst>
                </p14:cNvPr>
                <p14:cNvContentPartPr/>
                <p14:nvPr/>
              </p14:nvContentPartPr>
              <p14:xfrm>
                <a:off x="1483490" y="3582116"/>
                <a:ext cx="210600" cy="239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EB9D52B-3E82-1242-B0B6-4A38C70064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5850" y="3564116"/>
                  <a:ext cx="246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5FDA34A-8293-2F51-EE09-17531D15011F}"/>
                    </a:ext>
                  </a:extLst>
                </p14:cNvPr>
                <p14:cNvContentPartPr/>
                <p14:nvPr/>
              </p14:nvContentPartPr>
              <p14:xfrm>
                <a:off x="1399610" y="3707036"/>
                <a:ext cx="264240" cy="4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5FDA34A-8293-2F51-EE09-17531D1501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1610" y="3689396"/>
                  <a:ext cx="2998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8D435C9-080B-A81E-4E5F-C4E1EF9F8B60}"/>
                    </a:ext>
                  </a:extLst>
                </p14:cNvPr>
                <p14:cNvContentPartPr/>
                <p14:nvPr/>
              </p14:nvContentPartPr>
              <p14:xfrm>
                <a:off x="1236890" y="3904316"/>
                <a:ext cx="287640" cy="555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8D435C9-080B-A81E-4E5F-C4E1EF9F8B6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18890" y="3886676"/>
                  <a:ext cx="323280" cy="59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821DCA-BD47-5DA1-CF9C-A395E3BC2886}"/>
                    </a:ext>
                  </a:extLst>
                </p14:cNvPr>
                <p14:cNvContentPartPr/>
                <p14:nvPr/>
              </p14:nvContentPartPr>
              <p14:xfrm>
                <a:off x="933050" y="4590476"/>
                <a:ext cx="6840" cy="209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821DCA-BD47-5DA1-CF9C-A395E3BC288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15410" y="4572836"/>
                  <a:ext cx="4248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148074D-B374-2FA0-5EEC-973F64FA9086}"/>
                    </a:ext>
                  </a:extLst>
                </p14:cNvPr>
                <p14:cNvContentPartPr/>
                <p14:nvPr/>
              </p14:nvContentPartPr>
              <p14:xfrm>
                <a:off x="863930" y="4497956"/>
                <a:ext cx="277560" cy="359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148074D-B374-2FA0-5EEC-973F64FA908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5930" y="4479956"/>
                  <a:ext cx="3132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20D8075-52D1-FA3E-C8E1-5CC2291F289E}"/>
                    </a:ext>
                  </a:extLst>
                </p14:cNvPr>
                <p14:cNvContentPartPr/>
                <p14:nvPr/>
              </p14:nvContentPartPr>
              <p14:xfrm>
                <a:off x="624530" y="4385276"/>
                <a:ext cx="698040" cy="702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0D8075-52D1-FA3E-C8E1-5CC2291F289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6530" y="4367276"/>
                  <a:ext cx="733680" cy="73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F00521-0F03-0D7B-71B3-A713B613DC0A}"/>
                    </a:ext>
                  </a:extLst>
                </p14:cNvPr>
                <p14:cNvContentPartPr/>
                <p14:nvPr/>
              </p14:nvContentPartPr>
              <p14:xfrm>
                <a:off x="1590410" y="3900716"/>
                <a:ext cx="474480" cy="446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F00521-0F03-0D7B-71B3-A713B613DC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2410" y="3882716"/>
                  <a:ext cx="510120" cy="48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DC0E34B-0FAD-6038-C543-E15125E1699C}"/>
                    </a:ext>
                  </a:extLst>
                </p14:cNvPr>
                <p14:cNvContentPartPr/>
                <p14:nvPr/>
              </p14:nvContentPartPr>
              <p14:xfrm>
                <a:off x="2132210" y="4464116"/>
                <a:ext cx="189720" cy="284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DC0E34B-0FAD-6038-C543-E15125E1699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14570" y="4446476"/>
                  <a:ext cx="2253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6368F3-653F-023B-6FF2-644BFFE6758E}"/>
                    </a:ext>
                  </a:extLst>
                </p14:cNvPr>
                <p14:cNvContentPartPr/>
                <p14:nvPr/>
              </p14:nvContentPartPr>
              <p14:xfrm>
                <a:off x="1915130" y="4310396"/>
                <a:ext cx="534600" cy="6681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6368F3-653F-023B-6FF2-644BFFE6758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97130" y="4292396"/>
                  <a:ext cx="570240" cy="70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F608EB1-BECA-2688-38DA-27BEB91A02B2}"/>
                    </a:ext>
                  </a:extLst>
                </p14:cNvPr>
                <p14:cNvContentPartPr/>
                <p14:nvPr/>
              </p14:nvContentPartPr>
              <p14:xfrm>
                <a:off x="723890" y="5078636"/>
                <a:ext cx="162360" cy="428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F608EB1-BECA-2688-38DA-27BEB91A02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05890" y="5060636"/>
                  <a:ext cx="19800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1982CD8-353A-B147-50CA-16FEA728471B}"/>
                    </a:ext>
                  </a:extLst>
                </p14:cNvPr>
                <p14:cNvContentPartPr/>
                <p14:nvPr/>
              </p14:nvContentPartPr>
              <p14:xfrm>
                <a:off x="463250" y="5612876"/>
                <a:ext cx="37440" cy="319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1982CD8-353A-B147-50CA-16FEA728471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5610" y="5594876"/>
                  <a:ext cx="7308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E4A3A9-9D0A-6A1E-8A64-3607B17D371B}"/>
                    </a:ext>
                  </a:extLst>
                </p14:cNvPr>
                <p14:cNvContentPartPr/>
                <p14:nvPr/>
              </p14:nvContentPartPr>
              <p14:xfrm>
                <a:off x="374690" y="5608916"/>
                <a:ext cx="229680" cy="3348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E4A3A9-9D0A-6A1E-8A64-3607B17D371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7050" y="5590916"/>
                  <a:ext cx="265320" cy="37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57741B0-DDB5-35BD-5AE2-5659D08CB080}"/>
                    </a:ext>
                  </a:extLst>
                </p14:cNvPr>
                <p14:cNvContentPartPr/>
                <p14:nvPr/>
              </p14:nvContentPartPr>
              <p14:xfrm>
                <a:off x="229250" y="5444036"/>
                <a:ext cx="567000" cy="6656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57741B0-DDB5-35BD-5AE2-5659D08CB08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1610" y="5426036"/>
                  <a:ext cx="602640" cy="70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6CB2789-A99D-83C9-6BF4-0F969633EC83}"/>
                    </a:ext>
                  </a:extLst>
                </p14:cNvPr>
                <p14:cNvContentPartPr/>
                <p14:nvPr/>
              </p14:nvContentPartPr>
              <p14:xfrm>
                <a:off x="1003250" y="5032556"/>
                <a:ext cx="159840" cy="55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6CB2789-A99D-83C9-6BF4-0F969633EC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85250" y="5014556"/>
                  <a:ext cx="195480" cy="58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EBF57DC-6F4A-975E-09B3-A9AD97FBD54B}"/>
                    </a:ext>
                  </a:extLst>
                </p14:cNvPr>
                <p14:cNvContentPartPr/>
                <p14:nvPr/>
              </p14:nvContentPartPr>
              <p14:xfrm>
                <a:off x="1299170" y="5794316"/>
                <a:ext cx="15120" cy="283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EBF57DC-6F4A-975E-09B3-A9AD97FBD54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81530" y="5776676"/>
                  <a:ext cx="507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31FCC54-2817-111E-E607-2CE4F8E1934B}"/>
                    </a:ext>
                  </a:extLst>
                </p14:cNvPr>
                <p14:cNvContentPartPr/>
                <p14:nvPr/>
              </p14:nvContentPartPr>
              <p14:xfrm>
                <a:off x="1268210" y="5792876"/>
                <a:ext cx="205920" cy="27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31FCC54-2817-111E-E607-2CE4F8E193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0570" y="5775236"/>
                  <a:ext cx="2415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5577F75-D7C3-061C-F02B-8A11B5137560}"/>
                    </a:ext>
                  </a:extLst>
                </p14:cNvPr>
                <p14:cNvContentPartPr/>
                <p14:nvPr/>
              </p14:nvContentPartPr>
              <p14:xfrm>
                <a:off x="1219610" y="5903036"/>
                <a:ext cx="227880" cy="147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5577F75-D7C3-061C-F02B-8A11B513756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1610" y="5885396"/>
                  <a:ext cx="2635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0A10E85-AC42-D8F1-2BB7-8DDB72E1AAA9}"/>
                    </a:ext>
                  </a:extLst>
                </p14:cNvPr>
                <p14:cNvContentPartPr/>
                <p14:nvPr/>
              </p14:nvContentPartPr>
              <p14:xfrm>
                <a:off x="948890" y="5503076"/>
                <a:ext cx="771120" cy="718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0A10E85-AC42-D8F1-2BB7-8DDB72E1AAA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0890" y="5485436"/>
                  <a:ext cx="806760" cy="75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67DAC4D-06A7-AECD-3A7F-5B6429158C78}"/>
                    </a:ext>
                  </a:extLst>
                </p14:cNvPr>
                <p14:cNvContentPartPr/>
                <p14:nvPr/>
              </p14:nvContentPartPr>
              <p14:xfrm>
                <a:off x="2307530" y="5030756"/>
                <a:ext cx="39960" cy="487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67DAC4D-06A7-AECD-3A7F-5B6429158C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9890" y="5013116"/>
                  <a:ext cx="75600" cy="52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61FAE47-F19B-10F4-ED81-B947E6C340D9}"/>
                    </a:ext>
                  </a:extLst>
                </p14:cNvPr>
                <p14:cNvContentPartPr/>
                <p14:nvPr/>
              </p14:nvContentPartPr>
              <p14:xfrm>
                <a:off x="2378810" y="5770196"/>
                <a:ext cx="30240" cy="219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61FAE47-F19B-10F4-ED81-B947E6C340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0810" y="5752556"/>
                  <a:ext cx="658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AAAEF1C-F7B1-6270-BE41-BA684A4846A1}"/>
                    </a:ext>
                  </a:extLst>
                </p14:cNvPr>
                <p14:cNvContentPartPr/>
                <p14:nvPr/>
              </p14:nvContentPartPr>
              <p14:xfrm>
                <a:off x="2352530" y="5732036"/>
                <a:ext cx="201240" cy="149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AAAEF1C-F7B1-6270-BE41-BA684A4846A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34890" y="5714036"/>
                  <a:ext cx="236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B3BCD5B-B23C-7798-2B29-5D9184EFA92C}"/>
                    </a:ext>
                  </a:extLst>
                </p14:cNvPr>
                <p14:cNvContentPartPr/>
                <p14:nvPr/>
              </p14:nvContentPartPr>
              <p14:xfrm>
                <a:off x="2134010" y="5558516"/>
                <a:ext cx="632160" cy="579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B3BCD5B-B23C-7798-2B29-5D9184EFA9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16010" y="5540876"/>
                  <a:ext cx="667800" cy="61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6A4DE37-F0EA-DD14-9E21-A170D1D44361}"/>
                    </a:ext>
                  </a:extLst>
                </p14:cNvPr>
                <p14:cNvContentPartPr/>
                <p14:nvPr/>
              </p14:nvContentPartPr>
              <p14:xfrm>
                <a:off x="2299970" y="4844276"/>
                <a:ext cx="925200" cy="77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6A4DE37-F0EA-DD14-9E21-A170D1D4436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2330" y="4826636"/>
                  <a:ext cx="960840" cy="8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FBEFE6C-6B59-86C8-9CFD-F0BEEF3C8C1B}"/>
                    </a:ext>
                  </a:extLst>
                </p14:cNvPr>
                <p14:cNvContentPartPr/>
                <p14:nvPr/>
              </p14:nvContentPartPr>
              <p14:xfrm>
                <a:off x="3402290" y="5619356"/>
                <a:ext cx="234000" cy="456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FBEFE6C-6B59-86C8-9CFD-F0BEEF3C8C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84650" y="5601356"/>
                  <a:ext cx="26964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FEA35B-9D68-DD6C-A942-E48741BCE7AC}"/>
                    </a:ext>
                  </a:extLst>
                </p14:cNvPr>
                <p14:cNvContentPartPr/>
                <p14:nvPr/>
              </p14:nvContentPartPr>
              <p14:xfrm>
                <a:off x="3149210" y="5314076"/>
                <a:ext cx="763200" cy="10000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FEA35B-9D68-DD6C-A942-E48741BCE7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1210" y="5296076"/>
                  <a:ext cx="798840" cy="10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D5F84AC-76A6-FDB1-B47B-3459700FEB2F}"/>
                    </a:ext>
                  </a:extLst>
                </p14:cNvPr>
                <p14:cNvContentPartPr/>
                <p14:nvPr/>
              </p14:nvContentPartPr>
              <p14:xfrm>
                <a:off x="1978490" y="3739436"/>
                <a:ext cx="1440" cy="1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D5F84AC-76A6-FDB1-B47B-3459700FEB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0490" y="3721436"/>
                  <a:ext cx="37080" cy="3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7F9BFC9-7FE9-9ED1-DB14-0175844A8F2A}"/>
                  </a:ext>
                </a:extLst>
              </p14:cNvPr>
              <p14:cNvContentPartPr/>
              <p14:nvPr/>
            </p14:nvContentPartPr>
            <p14:xfrm>
              <a:off x="1909730" y="1724876"/>
              <a:ext cx="90360" cy="61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7F9BFC9-7FE9-9ED1-DB14-0175844A8F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891730" y="1706876"/>
                <a:ext cx="1260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0D7A889-BC8A-E6EF-AE47-90044C06E940}"/>
                  </a:ext>
                </a:extLst>
              </p14:cNvPr>
              <p14:cNvContentPartPr/>
              <p14:nvPr/>
            </p14:nvContentPartPr>
            <p14:xfrm>
              <a:off x="131330" y="4922396"/>
              <a:ext cx="51120" cy="51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0D7A889-BC8A-E6EF-AE47-90044C06E94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13690" y="4904396"/>
                <a:ext cx="867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4B039446-B8B1-598C-ACB4-5C216879DCC6}"/>
                  </a:ext>
                </a:extLst>
              </p14:cNvPr>
              <p14:cNvContentPartPr/>
              <p14:nvPr/>
            </p14:nvContentPartPr>
            <p14:xfrm>
              <a:off x="1423370" y="2002436"/>
              <a:ext cx="10080" cy="72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4B039446-B8B1-598C-ACB4-5C216879DCC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05730" y="1984796"/>
                <a:ext cx="4572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40CA509E-AF76-B5D6-B2D5-134A07CE3BA2}"/>
                  </a:ext>
                </a:extLst>
              </p14:cNvPr>
              <p14:cNvContentPartPr/>
              <p14:nvPr/>
            </p14:nvContentPartPr>
            <p14:xfrm>
              <a:off x="628130" y="2402036"/>
              <a:ext cx="11880" cy="16308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40CA509E-AF76-B5D6-B2D5-134A07CE3B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0130" y="2384036"/>
                <a:ext cx="4752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AC38BEB3-8031-7221-E4EF-B1E909CDF686}"/>
                  </a:ext>
                </a:extLst>
              </p14:cNvPr>
              <p14:cNvContentPartPr/>
              <p14:nvPr/>
            </p14:nvContentPartPr>
            <p14:xfrm>
              <a:off x="875810" y="2678516"/>
              <a:ext cx="3240" cy="7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AC38BEB3-8031-7221-E4EF-B1E909CDF68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7810" y="2660876"/>
                <a:ext cx="3888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0294C02D-5B92-09DE-1D32-C00BED7C357A}"/>
                  </a:ext>
                </a:extLst>
              </p14:cNvPr>
              <p14:cNvContentPartPr/>
              <p14:nvPr/>
            </p14:nvContentPartPr>
            <p14:xfrm>
              <a:off x="410690" y="3830156"/>
              <a:ext cx="26280" cy="666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0294C02D-5B92-09DE-1D32-C00BED7C357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2690" y="3812516"/>
                <a:ext cx="6192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5" name="Group 324">
            <a:extLst>
              <a:ext uri="{FF2B5EF4-FFF2-40B4-BE49-F238E27FC236}">
                <a16:creationId xmlns:a16="http://schemas.microsoft.com/office/drawing/2014/main" id="{27560610-AD63-EE25-0D2D-135400C41ED3}"/>
              </a:ext>
            </a:extLst>
          </p:cNvPr>
          <p:cNvGrpSpPr/>
          <p:nvPr/>
        </p:nvGrpSpPr>
        <p:grpSpPr>
          <a:xfrm>
            <a:off x="363890" y="3941396"/>
            <a:ext cx="126360" cy="144720"/>
            <a:chOff x="363890" y="3941396"/>
            <a:chExt cx="126360" cy="14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E6E94C1D-A955-521B-2D0A-9BF88A5F0E46}"/>
                    </a:ext>
                  </a:extLst>
                </p14:cNvPr>
                <p14:cNvContentPartPr/>
                <p14:nvPr/>
              </p14:nvContentPartPr>
              <p14:xfrm>
                <a:off x="397370" y="3941396"/>
                <a:ext cx="92880" cy="244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E6E94C1D-A955-521B-2D0A-9BF88A5F0E4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9730" y="3923756"/>
                  <a:ext cx="128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6325C989-6D4C-BAAE-72FB-0DFDD149A94C}"/>
                    </a:ext>
                  </a:extLst>
                </p14:cNvPr>
                <p14:cNvContentPartPr/>
                <p14:nvPr/>
              </p14:nvContentPartPr>
              <p14:xfrm>
                <a:off x="363890" y="4011596"/>
                <a:ext cx="114120" cy="255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6325C989-6D4C-BAAE-72FB-0DFDD149A94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6250" y="3993956"/>
                  <a:ext cx="149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F842C7E3-BE26-2B0A-AC98-5F903CE265E2}"/>
                    </a:ext>
                  </a:extLst>
                </p14:cNvPr>
                <p14:cNvContentPartPr/>
                <p14:nvPr/>
              </p14:nvContentPartPr>
              <p14:xfrm>
                <a:off x="421490" y="4076396"/>
                <a:ext cx="7200" cy="97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F842C7E3-BE26-2B0A-AC98-5F903CE265E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3490" y="4058396"/>
                  <a:ext cx="4284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7184DDFB-2DE4-AB18-3FF2-DD4F4880450E}"/>
                  </a:ext>
                </a:extLst>
              </p14:cNvPr>
              <p14:cNvContentPartPr/>
              <p14:nvPr/>
            </p14:nvContentPartPr>
            <p14:xfrm>
              <a:off x="725330" y="5081876"/>
              <a:ext cx="45720" cy="9360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7184DDFB-2DE4-AB18-3FF2-DD4F4880450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7330" y="5063876"/>
                <a:ext cx="813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BEECB126-943E-66F5-ECC4-752C16DE6DB5}"/>
                  </a:ext>
                </a:extLst>
              </p14:cNvPr>
              <p14:cNvContentPartPr/>
              <p14:nvPr/>
            </p14:nvContentPartPr>
            <p14:xfrm>
              <a:off x="114050" y="3890276"/>
              <a:ext cx="86400" cy="27180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BEECB126-943E-66F5-ECC4-752C16DE6DB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6050" y="3872636"/>
                <a:ext cx="12204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68" name="Ink 367">
                <a:extLst>
                  <a:ext uri="{FF2B5EF4-FFF2-40B4-BE49-F238E27FC236}">
                    <a16:creationId xmlns:a16="http://schemas.microsoft.com/office/drawing/2014/main" id="{88FBB9D3-B745-B725-01E5-EA49BDD3F4FC}"/>
                  </a:ext>
                </a:extLst>
              </p14:cNvPr>
              <p14:cNvContentPartPr/>
              <p14:nvPr/>
            </p14:nvContentPartPr>
            <p14:xfrm>
              <a:off x="4708370" y="3098996"/>
              <a:ext cx="8280" cy="15480"/>
            </p14:xfrm>
          </p:contentPart>
        </mc:Choice>
        <mc:Fallback xmlns="">
          <p:pic>
            <p:nvPicPr>
              <p:cNvPr id="368" name="Ink 367">
                <a:extLst>
                  <a:ext uri="{FF2B5EF4-FFF2-40B4-BE49-F238E27FC236}">
                    <a16:creationId xmlns:a16="http://schemas.microsoft.com/office/drawing/2014/main" id="{88FBB9D3-B745-B725-01E5-EA49BDD3F4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690370" y="3080996"/>
                <a:ext cx="439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CCAA362A-B4D7-CB4C-F3E3-E96C1EB42C90}"/>
                  </a:ext>
                </a:extLst>
              </p14:cNvPr>
              <p14:cNvContentPartPr/>
              <p14:nvPr/>
            </p14:nvContentPartPr>
            <p14:xfrm>
              <a:off x="4605050" y="3720716"/>
              <a:ext cx="360" cy="36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CCAA362A-B4D7-CB4C-F3E3-E96C1EB42C9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587050" y="37027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07" name="Ink 406">
                <a:extLst>
                  <a:ext uri="{FF2B5EF4-FFF2-40B4-BE49-F238E27FC236}">
                    <a16:creationId xmlns:a16="http://schemas.microsoft.com/office/drawing/2014/main" id="{5983B7B9-F92C-D04E-DD3B-946683C3E453}"/>
                  </a:ext>
                </a:extLst>
              </p14:cNvPr>
              <p14:cNvContentPartPr/>
              <p14:nvPr/>
            </p14:nvContentPartPr>
            <p14:xfrm>
              <a:off x="4795490" y="1468556"/>
              <a:ext cx="360" cy="360"/>
            </p14:xfrm>
          </p:contentPart>
        </mc:Choice>
        <mc:Fallback xmlns="">
          <p:pic>
            <p:nvPicPr>
              <p:cNvPr id="407" name="Ink 406">
                <a:extLst>
                  <a:ext uri="{FF2B5EF4-FFF2-40B4-BE49-F238E27FC236}">
                    <a16:creationId xmlns:a16="http://schemas.microsoft.com/office/drawing/2014/main" id="{5983B7B9-F92C-D04E-DD3B-946683C3E4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777490" y="14505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492EDB66-F973-433F-5530-557C29150D09}"/>
                  </a:ext>
                </a:extLst>
              </p14:cNvPr>
              <p14:cNvContentPartPr/>
              <p14:nvPr/>
            </p14:nvContentPartPr>
            <p14:xfrm>
              <a:off x="875810" y="2692196"/>
              <a:ext cx="2520" cy="36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492EDB66-F973-433F-5530-557C29150D0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57810" y="2674196"/>
                <a:ext cx="3816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0" name="Group 439">
            <a:extLst>
              <a:ext uri="{FF2B5EF4-FFF2-40B4-BE49-F238E27FC236}">
                <a16:creationId xmlns:a16="http://schemas.microsoft.com/office/drawing/2014/main" id="{F54C59A2-5973-69A2-7D39-5DA19DC84278}"/>
              </a:ext>
            </a:extLst>
          </p:cNvPr>
          <p:cNvGrpSpPr/>
          <p:nvPr/>
        </p:nvGrpSpPr>
        <p:grpSpPr>
          <a:xfrm>
            <a:off x="773930" y="2004596"/>
            <a:ext cx="649800" cy="515880"/>
            <a:chOff x="773930" y="2004596"/>
            <a:chExt cx="6498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2BC08C1-EB98-A171-5479-F358899124D2}"/>
                    </a:ext>
                  </a:extLst>
                </p14:cNvPr>
                <p14:cNvContentPartPr/>
                <p14:nvPr/>
              </p14:nvContentPartPr>
              <p14:xfrm>
                <a:off x="1390970" y="2046716"/>
                <a:ext cx="32760" cy="1764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2BC08C1-EB98-A171-5479-F358899124D2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72970" y="2028716"/>
                  <a:ext cx="68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27408160-9598-A437-163E-F26FE6ACD748}"/>
                    </a:ext>
                  </a:extLst>
                </p14:cNvPr>
                <p14:cNvContentPartPr/>
                <p14:nvPr/>
              </p14:nvContentPartPr>
              <p14:xfrm>
                <a:off x="1151570" y="2004596"/>
                <a:ext cx="217080" cy="3384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27408160-9598-A437-163E-F26FE6ACD748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133930" y="1986956"/>
                  <a:ext cx="2527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20BCB1E-1CC6-DE5B-834D-5B93CA6A648B}"/>
                    </a:ext>
                  </a:extLst>
                </p14:cNvPr>
                <p14:cNvContentPartPr/>
                <p14:nvPr/>
              </p14:nvContentPartPr>
              <p14:xfrm>
                <a:off x="890930" y="2041316"/>
                <a:ext cx="196560" cy="12600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20BCB1E-1CC6-DE5B-834D-5B93CA6A648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72930" y="2023316"/>
                  <a:ext cx="232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6984FB3B-11D6-B8EF-ABD3-F9D30FE8D922}"/>
                    </a:ext>
                  </a:extLst>
                </p14:cNvPr>
                <p14:cNvContentPartPr/>
                <p14:nvPr/>
              </p14:nvContentPartPr>
              <p14:xfrm>
                <a:off x="808130" y="2228156"/>
                <a:ext cx="43560" cy="1116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6984FB3B-11D6-B8EF-ABD3-F9D30FE8D92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90130" y="2210516"/>
                  <a:ext cx="79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1C8C54F2-A061-4F94-02EE-7B529509CC60}"/>
                    </a:ext>
                  </a:extLst>
                </p14:cNvPr>
                <p14:cNvContentPartPr/>
                <p14:nvPr/>
              </p14:nvContentPartPr>
              <p14:xfrm>
                <a:off x="773930" y="2390156"/>
                <a:ext cx="22680" cy="1303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1C8C54F2-A061-4F94-02EE-7B529509CC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55930" y="2372156"/>
                  <a:ext cx="5832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33" name="Ink 432">
                <a:extLst>
                  <a:ext uri="{FF2B5EF4-FFF2-40B4-BE49-F238E27FC236}">
                    <a16:creationId xmlns:a16="http://schemas.microsoft.com/office/drawing/2014/main" id="{621F14C8-E287-8583-CBCC-34D61D2E8771}"/>
                  </a:ext>
                </a:extLst>
              </p14:cNvPr>
              <p14:cNvContentPartPr/>
              <p14:nvPr/>
            </p14:nvContentPartPr>
            <p14:xfrm>
              <a:off x="789410" y="2594276"/>
              <a:ext cx="24480" cy="100080"/>
            </p14:xfrm>
          </p:contentPart>
        </mc:Choice>
        <mc:Fallback xmlns="">
          <p:pic>
            <p:nvPicPr>
              <p:cNvPr id="433" name="Ink 432">
                <a:extLst>
                  <a:ext uri="{FF2B5EF4-FFF2-40B4-BE49-F238E27FC236}">
                    <a16:creationId xmlns:a16="http://schemas.microsoft.com/office/drawing/2014/main" id="{621F14C8-E287-8583-CBCC-34D61D2E8771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71410" y="2576276"/>
                <a:ext cx="60120" cy="13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213C853B-D514-A180-C65B-BD33D2E4CAAD}"/>
              </a:ext>
            </a:extLst>
          </p:cNvPr>
          <p:cNvGrpSpPr/>
          <p:nvPr/>
        </p:nvGrpSpPr>
        <p:grpSpPr>
          <a:xfrm>
            <a:off x="253370" y="2836556"/>
            <a:ext cx="507600" cy="280440"/>
            <a:chOff x="253370" y="2836556"/>
            <a:chExt cx="5076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759FC04A-5C0B-E40E-9642-19920CEA8A8E}"/>
                    </a:ext>
                  </a:extLst>
                </p14:cNvPr>
                <p14:cNvContentPartPr/>
                <p14:nvPr/>
              </p14:nvContentPartPr>
              <p14:xfrm>
                <a:off x="749810" y="2836556"/>
                <a:ext cx="11160" cy="828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759FC04A-5C0B-E40E-9642-19920CEA8A8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32170" y="2818916"/>
                  <a:ext cx="468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0FD7D02-DA66-5C6E-0009-D44856AC0F52}"/>
                    </a:ext>
                  </a:extLst>
                </p14:cNvPr>
                <p14:cNvContentPartPr/>
                <p14:nvPr/>
              </p14:nvContentPartPr>
              <p14:xfrm>
                <a:off x="466850" y="2847356"/>
                <a:ext cx="184680" cy="450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0FD7D02-DA66-5C6E-0009-D44856AC0F5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49210" y="2829356"/>
                  <a:ext cx="2203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D76E4D6-2424-84EB-C252-EA5DB4C114C6}"/>
                    </a:ext>
                  </a:extLst>
                </p14:cNvPr>
                <p14:cNvContentPartPr/>
                <p14:nvPr/>
              </p14:nvContentPartPr>
              <p14:xfrm>
                <a:off x="253370" y="2947796"/>
                <a:ext cx="134280" cy="16920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D76E4D6-2424-84EB-C252-EA5DB4C114C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5370" y="2930156"/>
                  <a:ext cx="169920" cy="204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0C57EFEB-0537-0C37-8202-4503505FCA54}"/>
                  </a:ext>
                </a:extLst>
              </p14:cNvPr>
              <p14:cNvContentPartPr/>
              <p14:nvPr/>
            </p14:nvContentPartPr>
            <p14:xfrm>
              <a:off x="219530" y="3225716"/>
              <a:ext cx="79560" cy="349200"/>
            </p14:xfrm>
          </p:contentPart>
        </mc:Choice>
        <mc:Fallback xmlns=""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0C57EFEB-0537-0C37-8202-4503505FCA5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201890" y="3207716"/>
                <a:ext cx="11520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EC8C1AD4-41E1-A5B9-21EA-3A775B3A7FE6}"/>
                  </a:ext>
                </a:extLst>
              </p14:cNvPr>
              <p14:cNvContentPartPr/>
              <p14:nvPr/>
            </p14:nvContentPartPr>
            <p14:xfrm>
              <a:off x="319970" y="3676436"/>
              <a:ext cx="35640" cy="81000"/>
            </p14:xfrm>
          </p:contentPart>
        </mc:Choice>
        <mc:Fallback xmlns=""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EC8C1AD4-41E1-A5B9-21EA-3A775B3A7FE6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302330" y="3658796"/>
                <a:ext cx="712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0E53EC9E-7A24-976C-299F-8234E7BD6E76}"/>
                  </a:ext>
                </a:extLst>
              </p14:cNvPr>
              <p14:cNvContentPartPr/>
              <p14:nvPr/>
            </p14:nvContentPartPr>
            <p14:xfrm>
              <a:off x="490970" y="4356836"/>
              <a:ext cx="3960" cy="11880"/>
            </p14:xfrm>
          </p:contentPart>
        </mc:Choice>
        <mc:Fallback xmlns=""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0E53EC9E-7A24-976C-299F-8234E7BD6E76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473330" y="4339196"/>
                <a:ext cx="396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442" name="Ink 441">
                <a:extLst>
                  <a:ext uri="{FF2B5EF4-FFF2-40B4-BE49-F238E27FC236}">
                    <a16:creationId xmlns:a16="http://schemas.microsoft.com/office/drawing/2014/main" id="{9519DC77-E277-598B-661A-36008589DE52}"/>
                  </a:ext>
                </a:extLst>
              </p14:cNvPr>
              <p14:cNvContentPartPr/>
              <p14:nvPr/>
            </p14:nvContentPartPr>
            <p14:xfrm>
              <a:off x="405650" y="4468796"/>
              <a:ext cx="7920" cy="10440"/>
            </p14:xfrm>
          </p:contentPart>
        </mc:Choice>
        <mc:Fallback xmlns="">
          <p:pic>
            <p:nvPicPr>
              <p:cNvPr id="442" name="Ink 441">
                <a:extLst>
                  <a:ext uri="{FF2B5EF4-FFF2-40B4-BE49-F238E27FC236}">
                    <a16:creationId xmlns:a16="http://schemas.microsoft.com/office/drawing/2014/main" id="{9519DC77-E277-598B-661A-36008589DE52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387650" y="4450796"/>
                <a:ext cx="43560" cy="46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46" name="Group 445">
            <a:extLst>
              <a:ext uri="{FF2B5EF4-FFF2-40B4-BE49-F238E27FC236}">
                <a16:creationId xmlns:a16="http://schemas.microsoft.com/office/drawing/2014/main" id="{46F9F948-0D76-53E8-9D84-517E4954AAAD}"/>
              </a:ext>
            </a:extLst>
          </p:cNvPr>
          <p:cNvGrpSpPr/>
          <p:nvPr/>
        </p:nvGrpSpPr>
        <p:grpSpPr>
          <a:xfrm>
            <a:off x="170930" y="4548356"/>
            <a:ext cx="214920" cy="316800"/>
            <a:chOff x="170930" y="4548356"/>
            <a:chExt cx="21492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A36F3827-18ED-94E6-630F-D77B9C104AC2}"/>
                    </a:ext>
                  </a:extLst>
                </p14:cNvPr>
                <p14:cNvContentPartPr/>
                <p14:nvPr/>
              </p14:nvContentPartPr>
              <p14:xfrm>
                <a:off x="325370" y="4548356"/>
                <a:ext cx="60480" cy="853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A36F3827-18ED-94E6-630F-D77B9C104AC2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07730" y="4530356"/>
                  <a:ext cx="961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6E21A214-D3A6-C06F-EF57-CD737BC29ACE}"/>
                    </a:ext>
                  </a:extLst>
                </p14:cNvPr>
                <p14:cNvContentPartPr/>
                <p14:nvPr/>
              </p14:nvContentPartPr>
              <p14:xfrm>
                <a:off x="211970" y="4667876"/>
                <a:ext cx="91080" cy="12348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6E21A214-D3A6-C06F-EF57-CD737BC29ACE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194330" y="4650236"/>
                  <a:ext cx="1267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3B5A4B5-87C8-1A85-E9E3-1DD766A9843D}"/>
                    </a:ext>
                  </a:extLst>
                </p14:cNvPr>
                <p14:cNvContentPartPr/>
                <p14:nvPr/>
              </p14:nvContentPartPr>
              <p14:xfrm>
                <a:off x="170930" y="4844996"/>
                <a:ext cx="22680" cy="2016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3B5A4B5-87C8-1A85-E9E3-1DD766A9843D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52930" y="4826996"/>
                  <a:ext cx="58320" cy="5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447" name="Ink 446">
                <a:extLst>
                  <a:ext uri="{FF2B5EF4-FFF2-40B4-BE49-F238E27FC236}">
                    <a16:creationId xmlns:a16="http://schemas.microsoft.com/office/drawing/2014/main" id="{769D02EE-8012-CE90-B4E0-ADE2704B9FB7}"/>
                  </a:ext>
                </a:extLst>
              </p14:cNvPr>
              <p14:cNvContentPartPr/>
              <p14:nvPr/>
            </p14:nvContentPartPr>
            <p14:xfrm>
              <a:off x="115130" y="4986116"/>
              <a:ext cx="28440" cy="65520"/>
            </p14:xfrm>
          </p:contentPart>
        </mc:Choice>
        <mc:Fallback xmlns="">
          <p:pic>
            <p:nvPicPr>
              <p:cNvPr id="447" name="Ink 446">
                <a:extLst>
                  <a:ext uri="{FF2B5EF4-FFF2-40B4-BE49-F238E27FC236}">
                    <a16:creationId xmlns:a16="http://schemas.microsoft.com/office/drawing/2014/main" id="{769D02EE-8012-CE90-B4E0-ADE2704B9FB7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97130" y="4968476"/>
                <a:ext cx="6408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448" name="Ink 447">
                <a:extLst>
                  <a:ext uri="{FF2B5EF4-FFF2-40B4-BE49-F238E27FC236}">
                    <a16:creationId xmlns:a16="http://schemas.microsoft.com/office/drawing/2014/main" id="{42C435EC-7454-C38A-61A3-B1609323741A}"/>
                  </a:ext>
                </a:extLst>
              </p14:cNvPr>
              <p14:cNvContentPartPr/>
              <p14:nvPr/>
            </p14:nvContentPartPr>
            <p14:xfrm>
              <a:off x="477290" y="4373036"/>
              <a:ext cx="5040" cy="18000"/>
            </p14:xfrm>
          </p:contentPart>
        </mc:Choice>
        <mc:Fallback xmlns="">
          <p:pic>
            <p:nvPicPr>
              <p:cNvPr id="448" name="Ink 447">
                <a:extLst>
                  <a:ext uri="{FF2B5EF4-FFF2-40B4-BE49-F238E27FC236}">
                    <a16:creationId xmlns:a16="http://schemas.microsoft.com/office/drawing/2014/main" id="{42C435EC-7454-C38A-61A3-B1609323741A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459290" y="4355036"/>
                <a:ext cx="4068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2" name="Group 461">
            <a:extLst>
              <a:ext uri="{FF2B5EF4-FFF2-40B4-BE49-F238E27FC236}">
                <a16:creationId xmlns:a16="http://schemas.microsoft.com/office/drawing/2014/main" id="{21438A3F-982A-53A9-D000-E3E8CAF949C3}"/>
              </a:ext>
            </a:extLst>
          </p:cNvPr>
          <p:cNvGrpSpPr/>
          <p:nvPr/>
        </p:nvGrpSpPr>
        <p:grpSpPr>
          <a:xfrm>
            <a:off x="631730" y="5077916"/>
            <a:ext cx="255240" cy="302400"/>
            <a:chOff x="631730" y="5077916"/>
            <a:chExt cx="255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C4537035-576A-F63B-6D85-2D67F84C9540}"/>
                    </a:ext>
                  </a:extLst>
                </p14:cNvPr>
                <p14:cNvContentPartPr/>
                <p14:nvPr/>
              </p14:nvContentPartPr>
              <p14:xfrm>
                <a:off x="732530" y="5102756"/>
                <a:ext cx="23040" cy="2397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C4537035-576A-F63B-6D85-2D67F84C9540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4890" y="5085116"/>
                  <a:ext cx="5868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E6A4DF38-653A-D771-5BA1-230D6F9445DF}"/>
                    </a:ext>
                  </a:extLst>
                </p14:cNvPr>
                <p14:cNvContentPartPr/>
                <p14:nvPr/>
              </p14:nvContentPartPr>
              <p14:xfrm>
                <a:off x="631730" y="5077916"/>
                <a:ext cx="255240" cy="3024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E6A4DF38-653A-D771-5BA1-230D6F9445D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4090" y="5060276"/>
                  <a:ext cx="290880" cy="33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6280BC63-D744-3696-080D-74E2372DD8B3}"/>
              </a:ext>
            </a:extLst>
          </p:cNvPr>
          <p:cNvGrpSpPr/>
          <p:nvPr/>
        </p:nvGrpSpPr>
        <p:grpSpPr>
          <a:xfrm>
            <a:off x="724610" y="4446116"/>
            <a:ext cx="56160" cy="81000"/>
            <a:chOff x="724610" y="4446116"/>
            <a:chExt cx="56160" cy="8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EB91D160-61D5-7A6D-A00C-A9ABA424662B}"/>
                    </a:ext>
                  </a:extLst>
                </p14:cNvPr>
                <p14:cNvContentPartPr/>
                <p14:nvPr/>
              </p14:nvContentPartPr>
              <p14:xfrm>
                <a:off x="724610" y="4446116"/>
                <a:ext cx="2160" cy="900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EB91D160-61D5-7A6D-A00C-A9ABA424662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06610" y="4428116"/>
                  <a:ext cx="37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69C2CE70-7D07-DC42-E880-C86DA60FEAA3}"/>
                    </a:ext>
                  </a:extLst>
                </p14:cNvPr>
                <p14:cNvContentPartPr/>
                <p14:nvPr/>
              </p14:nvContentPartPr>
              <p14:xfrm>
                <a:off x="770690" y="4509116"/>
                <a:ext cx="10080" cy="1800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69C2CE70-7D07-DC42-E880-C86DA60FEAA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52690" y="4491116"/>
                  <a:ext cx="457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74051E19-20E3-9F66-BCE8-49CF4E4B9E7E}"/>
                  </a:ext>
                </a:extLst>
              </p14:cNvPr>
              <p14:cNvContentPartPr/>
              <p14:nvPr/>
            </p14:nvContentPartPr>
            <p14:xfrm>
              <a:off x="817130" y="4668596"/>
              <a:ext cx="74520" cy="137520"/>
            </p14:xfrm>
          </p:contentPart>
        </mc:Choice>
        <mc:Fallback xmlns=""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74051E19-20E3-9F66-BCE8-49CF4E4B9E7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799490" y="4650596"/>
                <a:ext cx="110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525" name="Ink 524">
                <a:extLst>
                  <a:ext uri="{FF2B5EF4-FFF2-40B4-BE49-F238E27FC236}">
                    <a16:creationId xmlns:a16="http://schemas.microsoft.com/office/drawing/2014/main" id="{CEC1505D-02D0-C6D7-A686-7AF8F0F83297}"/>
                  </a:ext>
                </a:extLst>
              </p14:cNvPr>
              <p14:cNvContentPartPr/>
              <p14:nvPr/>
            </p14:nvContentPartPr>
            <p14:xfrm>
              <a:off x="8738210" y="5359076"/>
              <a:ext cx="35640" cy="32040"/>
            </p14:xfrm>
          </p:contentPart>
        </mc:Choice>
        <mc:Fallback xmlns="">
          <p:pic>
            <p:nvPicPr>
              <p:cNvPr id="525" name="Ink 524">
                <a:extLst>
                  <a:ext uri="{FF2B5EF4-FFF2-40B4-BE49-F238E27FC236}">
                    <a16:creationId xmlns:a16="http://schemas.microsoft.com/office/drawing/2014/main" id="{CEC1505D-02D0-C6D7-A686-7AF8F0F83297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8720570" y="5341436"/>
                <a:ext cx="7128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7C6E8BE7-0EFD-E34B-907B-012AA1D27A0C}"/>
                  </a:ext>
                </a:extLst>
              </p14:cNvPr>
              <p14:cNvContentPartPr/>
              <p14:nvPr/>
            </p14:nvContentPartPr>
            <p14:xfrm>
              <a:off x="8707970" y="5486516"/>
              <a:ext cx="42480" cy="3708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7C6E8BE7-0EFD-E34B-907B-012AA1D27A0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8689970" y="5468516"/>
                <a:ext cx="78120" cy="7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9" name="Group 548">
            <a:extLst>
              <a:ext uri="{FF2B5EF4-FFF2-40B4-BE49-F238E27FC236}">
                <a16:creationId xmlns:a16="http://schemas.microsoft.com/office/drawing/2014/main" id="{437E6056-A185-655D-C9B7-9AB0DCF1525A}"/>
              </a:ext>
            </a:extLst>
          </p:cNvPr>
          <p:cNvGrpSpPr/>
          <p:nvPr/>
        </p:nvGrpSpPr>
        <p:grpSpPr>
          <a:xfrm>
            <a:off x="456770" y="4351796"/>
            <a:ext cx="59040" cy="22680"/>
            <a:chOff x="456770" y="4351796"/>
            <a:chExt cx="59040" cy="2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C5C5E92B-CB7B-ED26-095E-C0253F39AA3C}"/>
                    </a:ext>
                  </a:extLst>
                </p14:cNvPr>
                <p14:cNvContentPartPr/>
                <p14:nvPr/>
              </p14:nvContentPartPr>
              <p14:xfrm>
                <a:off x="456770" y="4371956"/>
                <a:ext cx="10080" cy="252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C5C5E92B-CB7B-ED26-095E-C0253F39AA3C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8770" y="4353956"/>
                  <a:ext cx="457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0C1656CA-4D16-C467-A4E3-844FE2E4BFA9}"/>
                    </a:ext>
                  </a:extLst>
                </p14:cNvPr>
                <p14:cNvContentPartPr/>
                <p14:nvPr/>
              </p14:nvContentPartPr>
              <p14:xfrm>
                <a:off x="500690" y="4365116"/>
                <a:ext cx="15120" cy="7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0C1656CA-4D16-C467-A4E3-844FE2E4BFA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82690" y="4347116"/>
                  <a:ext cx="507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9990D3C6-47DD-08DB-C38B-E910CF492823}"/>
                    </a:ext>
                  </a:extLst>
                </p14:cNvPr>
                <p14:cNvContentPartPr/>
                <p14:nvPr/>
              </p14:nvContentPartPr>
              <p14:xfrm>
                <a:off x="501050" y="4351796"/>
                <a:ext cx="13320" cy="1404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9990D3C6-47DD-08DB-C38B-E910CF49282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83410" y="4334156"/>
                  <a:ext cx="48960" cy="4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60BE30A9-A867-8E4B-CD43-781FE80D4803}"/>
                  </a:ext>
                </a:extLst>
              </p14:cNvPr>
              <p14:cNvContentPartPr/>
              <p14:nvPr/>
            </p14:nvContentPartPr>
            <p14:xfrm>
              <a:off x="5351690" y="3670316"/>
              <a:ext cx="45360" cy="27756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60BE30A9-A867-8E4B-CD43-781FE80D4803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5333690" y="3652316"/>
                <a:ext cx="810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537374B2-4DF0-6567-EDB2-F3CF8CEF78BC}"/>
                  </a:ext>
                </a:extLst>
              </p14:cNvPr>
              <p14:cNvContentPartPr/>
              <p14:nvPr/>
            </p14:nvContentPartPr>
            <p14:xfrm>
              <a:off x="5473010" y="3637196"/>
              <a:ext cx="62640" cy="430560"/>
            </p14:xfrm>
          </p:contentPart>
        </mc:Choice>
        <mc:Fallback xmlns=""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537374B2-4DF0-6567-EDB2-F3CF8CEF78BC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455370" y="3619556"/>
                <a:ext cx="982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94775E41-BE68-E0B0-ABDA-71F187D32388}"/>
                  </a:ext>
                </a:extLst>
              </p14:cNvPr>
              <p14:cNvContentPartPr/>
              <p14:nvPr/>
            </p14:nvContentPartPr>
            <p14:xfrm>
              <a:off x="5198690" y="3982796"/>
              <a:ext cx="257760" cy="276120"/>
            </p14:xfrm>
          </p:contentPart>
        </mc:Choice>
        <mc:Fallback xmlns=""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94775E41-BE68-E0B0-ABDA-71F187D3238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181050" y="3965156"/>
                <a:ext cx="2934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48F73177-4F0B-EB02-21D2-6CB23D10455A}"/>
                  </a:ext>
                </a:extLst>
              </p14:cNvPr>
              <p14:cNvContentPartPr/>
              <p14:nvPr/>
            </p14:nvContentPartPr>
            <p14:xfrm>
              <a:off x="5384810" y="4002596"/>
              <a:ext cx="250200" cy="333720"/>
            </p14:xfrm>
          </p:contentPart>
        </mc:Choice>
        <mc:Fallback xmlns=""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48F73177-4F0B-EB02-21D2-6CB23D10455A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367170" y="3984956"/>
                <a:ext cx="28584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472" name="Ink 471">
                <a:extLst>
                  <a:ext uri="{FF2B5EF4-FFF2-40B4-BE49-F238E27FC236}">
                    <a16:creationId xmlns:a16="http://schemas.microsoft.com/office/drawing/2014/main" id="{3556822B-ADBE-4F6B-B5FE-3E042FAB5A31}"/>
                  </a:ext>
                </a:extLst>
              </p14:cNvPr>
              <p14:cNvContentPartPr/>
              <p14:nvPr/>
            </p14:nvContentPartPr>
            <p14:xfrm>
              <a:off x="4731770" y="4555556"/>
              <a:ext cx="128160" cy="438480"/>
            </p14:xfrm>
          </p:contentPart>
        </mc:Choice>
        <mc:Fallback xmlns="">
          <p:pic>
            <p:nvPicPr>
              <p:cNvPr id="472" name="Ink 471">
                <a:extLst>
                  <a:ext uri="{FF2B5EF4-FFF2-40B4-BE49-F238E27FC236}">
                    <a16:creationId xmlns:a16="http://schemas.microsoft.com/office/drawing/2014/main" id="{3556822B-ADBE-4F6B-B5FE-3E042FAB5A3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713770" y="4537916"/>
                <a:ext cx="1638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473" name="Ink 472">
                <a:extLst>
                  <a:ext uri="{FF2B5EF4-FFF2-40B4-BE49-F238E27FC236}">
                    <a16:creationId xmlns:a16="http://schemas.microsoft.com/office/drawing/2014/main" id="{81E8B0ED-FB6E-1583-2AC3-C6A10D8C9772}"/>
                  </a:ext>
                </a:extLst>
              </p14:cNvPr>
              <p14:cNvContentPartPr/>
              <p14:nvPr/>
            </p14:nvContentPartPr>
            <p14:xfrm>
              <a:off x="4602170" y="4821236"/>
              <a:ext cx="232920" cy="11520"/>
            </p14:xfrm>
          </p:contentPart>
        </mc:Choice>
        <mc:Fallback xmlns="">
          <p:pic>
            <p:nvPicPr>
              <p:cNvPr id="473" name="Ink 472">
                <a:extLst>
                  <a:ext uri="{FF2B5EF4-FFF2-40B4-BE49-F238E27FC236}">
                    <a16:creationId xmlns:a16="http://schemas.microsoft.com/office/drawing/2014/main" id="{81E8B0ED-FB6E-1583-2AC3-C6A10D8C9772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4584530" y="4803596"/>
                <a:ext cx="268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8D12A6FC-4988-EA4C-FC91-6544682CE0D7}"/>
                  </a:ext>
                </a:extLst>
              </p14:cNvPr>
              <p14:cNvContentPartPr/>
              <p14:nvPr/>
            </p14:nvContentPartPr>
            <p14:xfrm>
              <a:off x="4944890" y="4809716"/>
              <a:ext cx="124920" cy="9972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8D12A6FC-4988-EA4C-FC91-6544682CE0D7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4926890" y="4792076"/>
                <a:ext cx="1605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475" name="Ink 474">
                <a:extLst>
                  <a:ext uri="{FF2B5EF4-FFF2-40B4-BE49-F238E27FC236}">
                    <a16:creationId xmlns:a16="http://schemas.microsoft.com/office/drawing/2014/main" id="{03157E24-E5C0-3186-E1D1-25EA8D46E277}"/>
                  </a:ext>
                </a:extLst>
              </p14:cNvPr>
              <p14:cNvContentPartPr/>
              <p14:nvPr/>
            </p14:nvContentPartPr>
            <p14:xfrm>
              <a:off x="5138930" y="4793876"/>
              <a:ext cx="157320" cy="166320"/>
            </p14:xfrm>
          </p:contentPart>
        </mc:Choice>
        <mc:Fallback xmlns="">
          <p:pic>
            <p:nvPicPr>
              <p:cNvPr id="475" name="Ink 474">
                <a:extLst>
                  <a:ext uri="{FF2B5EF4-FFF2-40B4-BE49-F238E27FC236}">
                    <a16:creationId xmlns:a16="http://schemas.microsoft.com/office/drawing/2014/main" id="{03157E24-E5C0-3186-E1D1-25EA8D46E277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5121290" y="4775876"/>
                <a:ext cx="192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476" name="Ink 475">
                <a:extLst>
                  <a:ext uri="{FF2B5EF4-FFF2-40B4-BE49-F238E27FC236}">
                    <a16:creationId xmlns:a16="http://schemas.microsoft.com/office/drawing/2014/main" id="{33E4DF23-5C95-7138-06DF-AAB87CB8B5A5}"/>
                  </a:ext>
                </a:extLst>
              </p14:cNvPr>
              <p14:cNvContentPartPr/>
              <p14:nvPr/>
            </p14:nvContentPartPr>
            <p14:xfrm>
              <a:off x="5413610" y="4789556"/>
              <a:ext cx="110160" cy="128520"/>
            </p14:xfrm>
          </p:contentPart>
        </mc:Choice>
        <mc:Fallback xmlns="">
          <p:pic>
            <p:nvPicPr>
              <p:cNvPr id="476" name="Ink 475">
                <a:extLst>
                  <a:ext uri="{FF2B5EF4-FFF2-40B4-BE49-F238E27FC236}">
                    <a16:creationId xmlns:a16="http://schemas.microsoft.com/office/drawing/2014/main" id="{33E4DF23-5C95-7138-06DF-AAB87CB8B5A5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5395970" y="4771556"/>
                <a:ext cx="1458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477" name="Ink 476">
                <a:extLst>
                  <a:ext uri="{FF2B5EF4-FFF2-40B4-BE49-F238E27FC236}">
                    <a16:creationId xmlns:a16="http://schemas.microsoft.com/office/drawing/2014/main" id="{CB70E623-1222-99DF-445C-DFDF0EB1E920}"/>
                  </a:ext>
                </a:extLst>
              </p14:cNvPr>
              <p14:cNvContentPartPr/>
              <p14:nvPr/>
            </p14:nvContentPartPr>
            <p14:xfrm>
              <a:off x="5747690" y="4414796"/>
              <a:ext cx="182520" cy="642600"/>
            </p14:xfrm>
          </p:contentPart>
        </mc:Choice>
        <mc:Fallback xmlns="">
          <p:pic>
            <p:nvPicPr>
              <p:cNvPr id="477" name="Ink 476">
                <a:extLst>
                  <a:ext uri="{FF2B5EF4-FFF2-40B4-BE49-F238E27FC236}">
                    <a16:creationId xmlns:a16="http://schemas.microsoft.com/office/drawing/2014/main" id="{CB70E623-1222-99DF-445C-DFDF0EB1E920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5729690" y="4396796"/>
                <a:ext cx="21816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34A5E6B4-6C2A-1163-867B-83D9BB0F7F22}"/>
                  </a:ext>
                </a:extLst>
              </p14:cNvPr>
              <p14:cNvContentPartPr/>
              <p14:nvPr/>
            </p14:nvContentPartPr>
            <p14:xfrm>
              <a:off x="6040730" y="4660676"/>
              <a:ext cx="173520" cy="2545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34A5E6B4-6C2A-1163-867B-83D9BB0F7F22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6022730" y="4642676"/>
                <a:ext cx="209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ED72E1F5-84E6-E6CA-7E59-CDBBB244C95D}"/>
                  </a:ext>
                </a:extLst>
              </p14:cNvPr>
              <p14:cNvContentPartPr/>
              <p14:nvPr/>
            </p14:nvContentPartPr>
            <p14:xfrm>
              <a:off x="6362930" y="4444316"/>
              <a:ext cx="111600" cy="561240"/>
            </p14:xfrm>
          </p:contentPart>
        </mc:Choice>
        <mc:Fallback xmlns=""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ED72E1F5-84E6-E6CA-7E59-CDBBB244C95D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6344930" y="4426676"/>
                <a:ext cx="14724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E7067688-A817-D041-F182-C3C79112613D}"/>
                  </a:ext>
                </a:extLst>
              </p14:cNvPr>
              <p14:cNvContentPartPr/>
              <p14:nvPr/>
            </p14:nvContentPartPr>
            <p14:xfrm>
              <a:off x="6750650" y="4643756"/>
              <a:ext cx="22680" cy="45360"/>
            </p14:xfrm>
          </p:contentPart>
        </mc:Choice>
        <mc:Fallback xmlns=""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E7067688-A817-D041-F182-C3C79112613D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6732650" y="4626116"/>
                <a:ext cx="58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7C3B15C6-DFBB-75E0-DA2C-BD00297F3439}"/>
                  </a:ext>
                </a:extLst>
              </p14:cNvPr>
              <p14:cNvContentPartPr/>
              <p14:nvPr/>
            </p14:nvContentPartPr>
            <p14:xfrm>
              <a:off x="6716450" y="4772276"/>
              <a:ext cx="54360" cy="9000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7C3B15C6-DFBB-75E0-DA2C-BD00297F343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6698450" y="4754636"/>
                <a:ext cx="9000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621D1BC9-593A-82BF-9C05-102D18B39833}"/>
                  </a:ext>
                </a:extLst>
              </p14:cNvPr>
              <p14:cNvContentPartPr/>
              <p14:nvPr/>
            </p14:nvContentPartPr>
            <p14:xfrm>
              <a:off x="9105770" y="5714756"/>
              <a:ext cx="130680" cy="357120"/>
            </p14:xfrm>
          </p:contentPart>
        </mc:Choice>
        <mc:Fallback xmlns=""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621D1BC9-593A-82BF-9C05-102D18B39833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9087770" y="5697116"/>
                <a:ext cx="1663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B63515F4-BFAC-BF60-A2A1-78904BCFD600}"/>
                  </a:ext>
                </a:extLst>
              </p14:cNvPr>
              <p14:cNvContentPartPr/>
              <p14:nvPr/>
            </p14:nvContentPartPr>
            <p14:xfrm>
              <a:off x="9333290" y="5774156"/>
              <a:ext cx="163440" cy="152640"/>
            </p14:xfrm>
          </p:contentPart>
        </mc:Choice>
        <mc:Fallback xmlns=""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B63515F4-BFAC-BF60-A2A1-78904BCFD600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9315290" y="5756156"/>
                <a:ext cx="1990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66B430FA-2AD0-D55F-427E-FCCF010A0F45}"/>
                  </a:ext>
                </a:extLst>
              </p14:cNvPr>
              <p14:cNvContentPartPr/>
              <p14:nvPr/>
            </p14:nvContentPartPr>
            <p14:xfrm>
              <a:off x="9594290" y="5840756"/>
              <a:ext cx="31320" cy="42120"/>
            </p14:xfrm>
          </p:contentPart>
        </mc:Choice>
        <mc:Fallback xmlns=""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66B430FA-2AD0-D55F-427E-FCCF010A0F45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9576650" y="5822756"/>
                <a:ext cx="669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588" name="Ink 587">
                <a:extLst>
                  <a:ext uri="{FF2B5EF4-FFF2-40B4-BE49-F238E27FC236}">
                    <a16:creationId xmlns:a16="http://schemas.microsoft.com/office/drawing/2014/main" id="{08A41743-E8A3-1ECA-1A54-F600B2284C18}"/>
                  </a:ext>
                </a:extLst>
              </p14:cNvPr>
              <p14:cNvContentPartPr/>
              <p14:nvPr/>
            </p14:nvContentPartPr>
            <p14:xfrm>
              <a:off x="9781490" y="5757236"/>
              <a:ext cx="136080" cy="117360"/>
            </p14:xfrm>
          </p:contentPart>
        </mc:Choice>
        <mc:Fallback xmlns="">
          <p:pic>
            <p:nvPicPr>
              <p:cNvPr id="588" name="Ink 587">
                <a:extLst>
                  <a:ext uri="{FF2B5EF4-FFF2-40B4-BE49-F238E27FC236}">
                    <a16:creationId xmlns:a16="http://schemas.microsoft.com/office/drawing/2014/main" id="{08A41743-E8A3-1ECA-1A54-F600B2284C18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9763490" y="5739596"/>
                <a:ext cx="17172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616EC882-1DC7-FD3C-BE54-F7B3E4FF6A38}"/>
                  </a:ext>
                </a:extLst>
              </p14:cNvPr>
              <p14:cNvContentPartPr/>
              <p14:nvPr/>
            </p14:nvContentPartPr>
            <p14:xfrm>
              <a:off x="9984170" y="5693876"/>
              <a:ext cx="360" cy="360"/>
            </p14:xfrm>
          </p:contentPart>
        </mc:Choice>
        <mc:Fallback xmlns=""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616EC882-1DC7-FD3C-BE54-F7B3E4FF6A3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66530" y="56762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3DB4EFE7-AE36-A936-8FB1-F66946646CCF}"/>
                  </a:ext>
                </a:extLst>
              </p14:cNvPr>
              <p14:cNvContentPartPr/>
              <p14:nvPr/>
            </p14:nvContentPartPr>
            <p14:xfrm>
              <a:off x="9950690" y="5720156"/>
              <a:ext cx="154440" cy="285120"/>
            </p14:xfrm>
          </p:contentPart>
        </mc:Choice>
        <mc:Fallback xmlns=""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3DB4EFE7-AE36-A936-8FB1-F66946646CC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932690" y="5702516"/>
                <a:ext cx="19008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4C341A09-41A1-3415-0ACF-296274C137A4}"/>
                  </a:ext>
                </a:extLst>
              </p14:cNvPr>
              <p14:cNvContentPartPr/>
              <p14:nvPr/>
            </p14:nvContentPartPr>
            <p14:xfrm>
              <a:off x="10224650" y="5550956"/>
              <a:ext cx="283680" cy="27828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4C341A09-41A1-3415-0ACF-296274C137A4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07010" y="5533316"/>
                <a:ext cx="3193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D2AC76E6-2315-5137-4369-CB9B37BD33B6}"/>
                  </a:ext>
                </a:extLst>
              </p14:cNvPr>
              <p14:cNvContentPartPr/>
              <p14:nvPr/>
            </p14:nvContentPartPr>
            <p14:xfrm>
              <a:off x="10429490" y="5544476"/>
              <a:ext cx="360000" cy="37440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D2AC76E6-2315-5137-4369-CB9B37BD33B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11490" y="5526836"/>
                <a:ext cx="3956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B2DF9B72-6ACF-282A-0F91-E64E87DCB3B1}"/>
                  </a:ext>
                </a:extLst>
              </p14:cNvPr>
              <p14:cNvContentPartPr/>
              <p14:nvPr/>
            </p14:nvContentPartPr>
            <p14:xfrm>
              <a:off x="10595810" y="5990516"/>
              <a:ext cx="12600" cy="52200"/>
            </p14:xfrm>
          </p:contentPart>
        </mc:Choice>
        <mc:Fallback xmlns=""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B2DF9B72-6ACF-282A-0F91-E64E87DCB3B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577810" y="5972876"/>
                <a:ext cx="482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41D38C2D-8709-1748-C835-F855F7124955}"/>
                  </a:ext>
                </a:extLst>
              </p14:cNvPr>
              <p14:cNvContentPartPr/>
              <p14:nvPr/>
            </p14:nvContentPartPr>
            <p14:xfrm>
              <a:off x="10917290" y="5655356"/>
              <a:ext cx="240120" cy="118440"/>
            </p14:xfrm>
          </p:contentPart>
        </mc:Choice>
        <mc:Fallback xmlns=""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41D38C2D-8709-1748-C835-F855F712495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0899650" y="5637356"/>
                <a:ext cx="2757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5038DCD8-C377-7D70-CB73-046E081AB309}"/>
                  </a:ext>
                </a:extLst>
              </p14:cNvPr>
              <p14:cNvContentPartPr/>
              <p14:nvPr/>
            </p14:nvContentPartPr>
            <p14:xfrm>
              <a:off x="11251010" y="5661476"/>
              <a:ext cx="153720" cy="12744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5038DCD8-C377-7D70-CB73-046E081AB30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233010" y="5643476"/>
                <a:ext cx="18936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D7D33970-5006-9438-F9B9-E154071510A8}"/>
                  </a:ext>
                </a:extLst>
              </p14:cNvPr>
              <p14:cNvContentPartPr/>
              <p14:nvPr/>
            </p14:nvContentPartPr>
            <p14:xfrm>
              <a:off x="11467730" y="5703236"/>
              <a:ext cx="62280" cy="4932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D7D33970-5006-9438-F9B9-E154071510A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449730" y="5685236"/>
                <a:ext cx="979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3203BBC6-8515-61DE-640B-F6BFE0C08E2C}"/>
                  </a:ext>
                </a:extLst>
              </p14:cNvPr>
              <p14:cNvContentPartPr/>
              <p14:nvPr/>
            </p14:nvContentPartPr>
            <p14:xfrm>
              <a:off x="11570330" y="5685956"/>
              <a:ext cx="181800" cy="12600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3203BBC6-8515-61DE-640B-F6BFE0C08E2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1552330" y="5668316"/>
                <a:ext cx="2174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D0270C5A-6BD8-E110-EA2A-666F9579761E}"/>
                  </a:ext>
                </a:extLst>
              </p14:cNvPr>
              <p14:cNvContentPartPr/>
              <p14:nvPr/>
            </p14:nvContentPartPr>
            <p14:xfrm>
              <a:off x="11773010" y="5561036"/>
              <a:ext cx="138960" cy="407520"/>
            </p14:xfrm>
          </p:contentPart>
        </mc:Choice>
        <mc:Fallback xmlns=""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D0270C5A-6BD8-E110-EA2A-666F9579761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1755010" y="5543396"/>
                <a:ext cx="17460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3950924E-1651-702B-9F05-B6371DAAC743}"/>
                  </a:ext>
                </a:extLst>
              </p14:cNvPr>
              <p14:cNvContentPartPr/>
              <p14:nvPr/>
            </p14:nvContentPartPr>
            <p14:xfrm>
              <a:off x="12015290" y="5797196"/>
              <a:ext cx="63720" cy="14544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3950924E-1651-702B-9F05-B6371DAAC74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1997650" y="5779196"/>
                <a:ext cx="9936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05A286BC-387B-EA90-634C-D8D876AE678A}"/>
                  </a:ext>
                </a:extLst>
              </p14:cNvPr>
              <p14:cNvContentPartPr/>
              <p14:nvPr/>
            </p14:nvContentPartPr>
            <p14:xfrm>
              <a:off x="9650810" y="6191036"/>
              <a:ext cx="167040" cy="29412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05A286BC-387B-EA90-634C-D8D876AE678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632810" y="6173036"/>
                <a:ext cx="202680" cy="32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CB332D33-FF06-CAAA-9449-7EFEB162D925}"/>
                  </a:ext>
                </a:extLst>
              </p14:cNvPr>
              <p14:cNvContentPartPr/>
              <p14:nvPr/>
            </p14:nvContentPartPr>
            <p14:xfrm>
              <a:off x="9638930" y="6324956"/>
              <a:ext cx="326880" cy="8712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CB332D33-FF06-CAAA-9449-7EFEB162D92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9620930" y="6307316"/>
                <a:ext cx="36252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604" name="Ink 603">
                <a:extLst>
                  <a:ext uri="{FF2B5EF4-FFF2-40B4-BE49-F238E27FC236}">
                    <a16:creationId xmlns:a16="http://schemas.microsoft.com/office/drawing/2014/main" id="{9083A01E-53C1-4FA8-4B3C-4AE600E1273B}"/>
                  </a:ext>
                </a:extLst>
              </p14:cNvPr>
              <p14:cNvContentPartPr/>
              <p14:nvPr/>
            </p14:nvContentPartPr>
            <p14:xfrm>
              <a:off x="10011170" y="6331796"/>
              <a:ext cx="145440" cy="78840"/>
            </p14:xfrm>
          </p:contentPart>
        </mc:Choice>
        <mc:Fallback xmlns="">
          <p:pic>
            <p:nvPicPr>
              <p:cNvPr id="604" name="Ink 603">
                <a:extLst>
                  <a:ext uri="{FF2B5EF4-FFF2-40B4-BE49-F238E27FC236}">
                    <a16:creationId xmlns:a16="http://schemas.microsoft.com/office/drawing/2014/main" id="{9083A01E-53C1-4FA8-4B3C-4AE600E1273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993530" y="6313796"/>
                <a:ext cx="1810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0BF74DE0-32EE-D322-6701-27DCBC0735CF}"/>
                  </a:ext>
                </a:extLst>
              </p14:cNvPr>
              <p14:cNvContentPartPr/>
              <p14:nvPr/>
            </p14:nvContentPartPr>
            <p14:xfrm>
              <a:off x="10228970" y="6332516"/>
              <a:ext cx="71280" cy="10116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0BF74DE0-32EE-D322-6701-27DCBC0735C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210970" y="6314516"/>
                <a:ext cx="10692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31466538-8A1D-F5CB-55AD-45B2FC1264E5}"/>
                  </a:ext>
                </a:extLst>
              </p14:cNvPr>
              <p14:cNvContentPartPr/>
              <p14:nvPr/>
            </p14:nvContentPartPr>
            <p14:xfrm>
              <a:off x="10467650" y="6119396"/>
              <a:ext cx="210240" cy="48636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31466538-8A1D-F5CB-55AD-45B2FC1264E5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450010" y="6101756"/>
                <a:ext cx="2458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608" name="Ink 607">
                <a:extLst>
                  <a:ext uri="{FF2B5EF4-FFF2-40B4-BE49-F238E27FC236}">
                    <a16:creationId xmlns:a16="http://schemas.microsoft.com/office/drawing/2014/main" id="{AF0BABE8-F188-FBBB-3785-F203984B6F39}"/>
                  </a:ext>
                </a:extLst>
              </p14:cNvPr>
              <p14:cNvContentPartPr/>
              <p14:nvPr/>
            </p14:nvContentPartPr>
            <p14:xfrm>
              <a:off x="10744850" y="6325676"/>
              <a:ext cx="114480" cy="132840"/>
            </p14:xfrm>
          </p:contentPart>
        </mc:Choice>
        <mc:Fallback xmlns="">
          <p:pic>
            <p:nvPicPr>
              <p:cNvPr id="608" name="Ink 607">
                <a:extLst>
                  <a:ext uri="{FF2B5EF4-FFF2-40B4-BE49-F238E27FC236}">
                    <a16:creationId xmlns:a16="http://schemas.microsoft.com/office/drawing/2014/main" id="{AF0BABE8-F188-FBBB-3785-F203984B6F39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727210" y="6307676"/>
                <a:ext cx="150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609" name="Ink 608">
                <a:extLst>
                  <a:ext uri="{FF2B5EF4-FFF2-40B4-BE49-F238E27FC236}">
                    <a16:creationId xmlns:a16="http://schemas.microsoft.com/office/drawing/2014/main" id="{FB43D38C-81F3-E324-69B1-958DA59034E9}"/>
                  </a:ext>
                </a:extLst>
              </p14:cNvPr>
              <p14:cNvContentPartPr/>
              <p14:nvPr/>
            </p14:nvContentPartPr>
            <p14:xfrm>
              <a:off x="10977050" y="6399476"/>
              <a:ext cx="18360" cy="39600"/>
            </p14:xfrm>
          </p:contentPart>
        </mc:Choice>
        <mc:Fallback xmlns="">
          <p:pic>
            <p:nvPicPr>
              <p:cNvPr id="609" name="Ink 608">
                <a:extLst>
                  <a:ext uri="{FF2B5EF4-FFF2-40B4-BE49-F238E27FC236}">
                    <a16:creationId xmlns:a16="http://schemas.microsoft.com/office/drawing/2014/main" id="{FB43D38C-81F3-E324-69B1-958DA59034E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0959050" y="6381836"/>
                <a:ext cx="5400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610" name="Ink 609">
                <a:extLst>
                  <a:ext uri="{FF2B5EF4-FFF2-40B4-BE49-F238E27FC236}">
                    <a16:creationId xmlns:a16="http://schemas.microsoft.com/office/drawing/2014/main" id="{0770C3E7-D3C5-927D-AFF7-D1EBF20B7F40}"/>
                  </a:ext>
                </a:extLst>
              </p14:cNvPr>
              <p14:cNvContentPartPr/>
              <p14:nvPr/>
            </p14:nvContentPartPr>
            <p14:xfrm>
              <a:off x="11140130" y="6350516"/>
              <a:ext cx="167760" cy="123840"/>
            </p14:xfrm>
          </p:contentPart>
        </mc:Choice>
        <mc:Fallback xmlns="">
          <p:pic>
            <p:nvPicPr>
              <p:cNvPr id="610" name="Ink 609">
                <a:extLst>
                  <a:ext uri="{FF2B5EF4-FFF2-40B4-BE49-F238E27FC236}">
                    <a16:creationId xmlns:a16="http://schemas.microsoft.com/office/drawing/2014/main" id="{0770C3E7-D3C5-927D-AFF7-D1EBF20B7F4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122490" y="6332876"/>
                <a:ext cx="2034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786F3988-B964-22AB-B36C-244022A3E038}"/>
                  </a:ext>
                </a:extLst>
              </p14:cNvPr>
              <p14:cNvContentPartPr/>
              <p14:nvPr/>
            </p14:nvContentPartPr>
            <p14:xfrm>
              <a:off x="11362970" y="6316676"/>
              <a:ext cx="2520" cy="38520"/>
            </p14:xfrm>
          </p:contentPart>
        </mc:Choice>
        <mc:Fallback xmlns=""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786F3988-B964-22AB-B36C-244022A3E038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1345330" y="6299036"/>
                <a:ext cx="381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293F7F14-F3E1-08F8-ED3B-93A2B77ABC2E}"/>
                  </a:ext>
                </a:extLst>
              </p14:cNvPr>
              <p14:cNvContentPartPr/>
              <p14:nvPr/>
            </p14:nvContentPartPr>
            <p14:xfrm>
              <a:off x="11300330" y="6378596"/>
              <a:ext cx="153720" cy="147600"/>
            </p14:xfrm>
          </p:contentPart>
        </mc:Choice>
        <mc:Fallback xmlns=""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293F7F14-F3E1-08F8-ED3B-93A2B77ABC2E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1282330" y="6360956"/>
                <a:ext cx="1893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3734E0E7-458D-F743-547A-4DE50A62F329}"/>
                  </a:ext>
                </a:extLst>
              </p14:cNvPr>
              <p14:cNvContentPartPr/>
              <p14:nvPr/>
            </p14:nvContentPartPr>
            <p14:xfrm>
              <a:off x="11525330" y="6274916"/>
              <a:ext cx="93600" cy="159480"/>
            </p14:xfrm>
          </p:contentPart>
        </mc:Choice>
        <mc:Fallback xmlns=""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3734E0E7-458D-F743-547A-4DE50A62F32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1507330" y="6256916"/>
                <a:ext cx="1292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F8146266-4EB1-3D7E-2706-D7AF970BD25B}"/>
                  </a:ext>
                </a:extLst>
              </p14:cNvPr>
              <p14:cNvContentPartPr/>
              <p14:nvPr/>
            </p14:nvContentPartPr>
            <p14:xfrm>
              <a:off x="11693090" y="6254036"/>
              <a:ext cx="122760" cy="1713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F8146266-4EB1-3D7E-2706-D7AF970BD25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675450" y="6236036"/>
                <a:ext cx="1584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A253A44D-3EA5-B7D6-AA8D-2BEABFCEE5F6}"/>
                  </a:ext>
                </a:extLst>
              </p14:cNvPr>
              <p14:cNvContentPartPr/>
              <p14:nvPr/>
            </p14:nvContentPartPr>
            <p14:xfrm>
              <a:off x="11715050" y="6185996"/>
              <a:ext cx="231120" cy="39816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A253A44D-3EA5-B7D6-AA8D-2BEABFCEE5F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697050" y="6167996"/>
                <a:ext cx="26676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0BFCF35D-BAB1-1DCE-6038-D18817751765}"/>
                  </a:ext>
                </a:extLst>
              </p14:cNvPr>
              <p14:cNvContentPartPr/>
              <p14:nvPr/>
            </p14:nvContentPartPr>
            <p14:xfrm>
              <a:off x="4486970" y="285596"/>
              <a:ext cx="397080" cy="44640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0BFCF35D-BAB1-1DCE-6038-D1881775176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69330" y="267956"/>
                <a:ext cx="432720" cy="48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15" name="Group 714">
            <a:extLst>
              <a:ext uri="{FF2B5EF4-FFF2-40B4-BE49-F238E27FC236}">
                <a16:creationId xmlns:a16="http://schemas.microsoft.com/office/drawing/2014/main" id="{008D4D8C-5C92-F26E-19E1-61B6143962DE}"/>
              </a:ext>
            </a:extLst>
          </p:cNvPr>
          <p:cNvGrpSpPr/>
          <p:nvPr/>
        </p:nvGrpSpPr>
        <p:grpSpPr>
          <a:xfrm>
            <a:off x="4780730" y="5117516"/>
            <a:ext cx="3730320" cy="1708920"/>
            <a:chOff x="4780730" y="5117516"/>
            <a:chExt cx="3730320" cy="170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F24F14BD-71F3-389D-8DFF-8543A05AFD17}"/>
                    </a:ext>
                  </a:extLst>
                </p14:cNvPr>
                <p14:cNvContentPartPr/>
                <p14:nvPr/>
              </p14:nvContentPartPr>
              <p14:xfrm>
                <a:off x="5530970" y="5196356"/>
                <a:ext cx="156240" cy="408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F24F14BD-71F3-389D-8DFF-8543A05AFD1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512970" y="5178356"/>
                  <a:ext cx="191880" cy="44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B0B3581-DD3E-E960-C046-C9BC99E2FADD}"/>
                    </a:ext>
                  </a:extLst>
                </p14:cNvPr>
                <p14:cNvContentPartPr/>
                <p14:nvPr/>
              </p14:nvContentPartPr>
              <p14:xfrm>
                <a:off x="5788370" y="5301116"/>
                <a:ext cx="195480" cy="22140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B0B3581-DD3E-E960-C046-C9BC99E2FA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770370" y="5283476"/>
                  <a:ext cx="2311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29E688B9-E06D-8FA7-3DB0-EAC596494CFF}"/>
                    </a:ext>
                  </a:extLst>
                </p14:cNvPr>
                <p14:cNvContentPartPr/>
                <p14:nvPr/>
              </p14:nvContentPartPr>
              <p14:xfrm>
                <a:off x="6075650" y="5368076"/>
                <a:ext cx="67680" cy="604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29E688B9-E06D-8FA7-3DB0-EAC596494CFF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57650" y="5350436"/>
                  <a:ext cx="103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30C99D23-4252-3A56-B02A-6280CEC687DF}"/>
                    </a:ext>
                  </a:extLst>
                </p14:cNvPr>
                <p14:cNvContentPartPr/>
                <p14:nvPr/>
              </p14:nvContentPartPr>
              <p14:xfrm>
                <a:off x="6214610" y="5231276"/>
                <a:ext cx="83880" cy="21276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30C99D23-4252-3A56-B02A-6280CEC687D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196610" y="5213276"/>
                  <a:ext cx="119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9A35961-9B93-5BC5-D626-99F4DBC6EA43}"/>
                    </a:ext>
                  </a:extLst>
                </p14:cNvPr>
                <p14:cNvContentPartPr/>
                <p14:nvPr/>
              </p14:nvContentPartPr>
              <p14:xfrm>
                <a:off x="6350690" y="5283476"/>
                <a:ext cx="131400" cy="16092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9A35961-9B93-5BC5-D626-99F4DBC6EA4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32690" y="5265836"/>
                  <a:ext cx="167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4AFD6E33-85D7-3FB1-3417-63F0DA6B3C67}"/>
                    </a:ext>
                  </a:extLst>
                </p14:cNvPr>
                <p14:cNvContentPartPr/>
                <p14:nvPr/>
              </p14:nvContentPartPr>
              <p14:xfrm>
                <a:off x="6536810" y="5177996"/>
                <a:ext cx="228960" cy="29736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4AFD6E33-85D7-3FB1-3417-63F0DA6B3C6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518810" y="5160356"/>
                  <a:ext cx="26460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A7703B29-36EE-613A-0CA9-734E71D4D93C}"/>
                    </a:ext>
                  </a:extLst>
                </p14:cNvPr>
                <p14:cNvContentPartPr/>
                <p14:nvPr/>
              </p14:nvContentPartPr>
              <p14:xfrm>
                <a:off x="6476330" y="5230916"/>
                <a:ext cx="329040" cy="2206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A7703B29-36EE-613A-0CA9-734E71D4D9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458330" y="5213276"/>
                  <a:ext cx="36468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90550D03-446E-C739-B357-1753E45516A0}"/>
                    </a:ext>
                  </a:extLst>
                </p14:cNvPr>
                <p14:cNvContentPartPr/>
                <p14:nvPr/>
              </p14:nvContentPartPr>
              <p14:xfrm>
                <a:off x="6680090" y="5360156"/>
                <a:ext cx="150840" cy="1116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90550D03-446E-C739-B357-1753E45516A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662090" y="5342516"/>
                  <a:ext cx="1864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D5112CAB-A542-F8AB-EDD4-D4AF84F24779}"/>
                    </a:ext>
                  </a:extLst>
                </p14:cNvPr>
                <p14:cNvContentPartPr/>
                <p14:nvPr/>
              </p14:nvContentPartPr>
              <p14:xfrm>
                <a:off x="7074650" y="5157476"/>
                <a:ext cx="56520" cy="23256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D5112CAB-A542-F8AB-EDD4-D4AF84F2477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057010" y="5139836"/>
                  <a:ext cx="92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B37AF885-C825-63D9-3CB5-DBB59586F82A}"/>
                    </a:ext>
                  </a:extLst>
                </p14:cNvPr>
                <p14:cNvContentPartPr/>
                <p14:nvPr/>
              </p14:nvContentPartPr>
              <p14:xfrm>
                <a:off x="7010570" y="5456996"/>
                <a:ext cx="63720" cy="12960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B37AF885-C825-63D9-3CB5-DBB59586F8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992570" y="5438996"/>
                  <a:ext cx="993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A404BA57-EB03-B7B7-FC0E-9CF865495336}"/>
                    </a:ext>
                  </a:extLst>
                </p14:cNvPr>
                <p14:cNvContentPartPr/>
                <p14:nvPr/>
              </p14:nvContentPartPr>
              <p14:xfrm>
                <a:off x="7332410" y="5257916"/>
                <a:ext cx="133920" cy="1764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A404BA57-EB03-B7B7-FC0E-9CF86549533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14410" y="5240276"/>
                  <a:ext cx="1695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DD67561A-5531-2BB0-E308-F2A2BD8B9297}"/>
                    </a:ext>
                  </a:extLst>
                </p14:cNvPr>
                <p14:cNvContentPartPr/>
                <p14:nvPr/>
              </p14:nvContentPartPr>
              <p14:xfrm>
                <a:off x="7311530" y="5343956"/>
                <a:ext cx="175320" cy="273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DD67561A-5531-2BB0-E308-F2A2BD8B929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293890" y="5326316"/>
                  <a:ext cx="2109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20C90915-5C22-DE77-7C1A-5AEED6E97EB8}"/>
                    </a:ext>
                  </a:extLst>
                </p14:cNvPr>
                <p14:cNvContentPartPr/>
                <p14:nvPr/>
              </p14:nvContentPartPr>
              <p14:xfrm>
                <a:off x="7695650" y="5179076"/>
                <a:ext cx="194400" cy="20160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20C90915-5C22-DE77-7C1A-5AEED6E97EB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677650" y="5161436"/>
                  <a:ext cx="23004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B3DBEBF-4562-69D1-FD96-A8356DDE844A}"/>
                    </a:ext>
                  </a:extLst>
                </p14:cNvPr>
                <p14:cNvContentPartPr/>
                <p14:nvPr/>
              </p14:nvContentPartPr>
              <p14:xfrm>
                <a:off x="7865570" y="5190236"/>
                <a:ext cx="34920" cy="2113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B3DBEBF-4562-69D1-FD96-A8356DDE84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847570" y="5172596"/>
                  <a:ext cx="705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F42A4D9-FED8-DA77-1B54-96A8B02DBECD}"/>
                    </a:ext>
                  </a:extLst>
                </p14:cNvPr>
                <p14:cNvContentPartPr/>
                <p14:nvPr/>
              </p14:nvContentPartPr>
              <p14:xfrm>
                <a:off x="7939370" y="5269436"/>
                <a:ext cx="88920" cy="10872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F42A4D9-FED8-DA77-1B54-96A8B02DBEC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7921730" y="5251436"/>
                  <a:ext cx="124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7F595CF8-F2FB-FA14-75BE-3CFB3AE622D6}"/>
                    </a:ext>
                  </a:extLst>
                </p14:cNvPr>
                <p14:cNvContentPartPr/>
                <p14:nvPr/>
              </p14:nvContentPartPr>
              <p14:xfrm>
                <a:off x="8097410" y="5232356"/>
                <a:ext cx="97920" cy="13824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7F595CF8-F2FB-FA14-75BE-3CFB3AE622D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79410" y="5214356"/>
                  <a:ext cx="1335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A6E24C54-24B6-365A-7532-7D6DA5C7F711}"/>
                    </a:ext>
                  </a:extLst>
                </p14:cNvPr>
                <p14:cNvContentPartPr/>
                <p14:nvPr/>
              </p14:nvContentPartPr>
              <p14:xfrm>
                <a:off x="8239250" y="5247836"/>
                <a:ext cx="113040" cy="1357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A6E24C54-24B6-365A-7532-7D6DA5C7F71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221610" y="5230196"/>
                  <a:ext cx="148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E3640B77-4BEC-D8EB-83DB-E2EDDFF86181}"/>
                    </a:ext>
                  </a:extLst>
                </p14:cNvPr>
                <p14:cNvContentPartPr/>
                <p14:nvPr/>
              </p14:nvContentPartPr>
              <p14:xfrm>
                <a:off x="8291450" y="5117516"/>
                <a:ext cx="219600" cy="54180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E3640B77-4BEC-D8EB-83DB-E2EDDFF861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273810" y="5099876"/>
                  <a:ext cx="25524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8203B583-41C1-04BF-D952-4978C727F456}"/>
                    </a:ext>
                  </a:extLst>
                </p14:cNvPr>
                <p14:cNvContentPartPr/>
                <p14:nvPr/>
              </p14:nvContentPartPr>
              <p14:xfrm>
                <a:off x="5858570" y="5729516"/>
                <a:ext cx="122400" cy="29844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8203B583-41C1-04BF-D952-4978C727F45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40930" y="5711516"/>
                  <a:ext cx="15804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CEEDCB36-18CE-92CC-5C94-EC1500C82BC9}"/>
                    </a:ext>
                  </a:extLst>
                </p14:cNvPr>
                <p14:cNvContentPartPr/>
                <p14:nvPr/>
              </p14:nvContentPartPr>
              <p14:xfrm>
                <a:off x="5800610" y="5947676"/>
                <a:ext cx="169560" cy="93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CEEDCB36-18CE-92CC-5C94-EC1500C82BC9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82610" y="5929676"/>
                  <a:ext cx="205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51E00A3B-6891-2F7B-C227-BC350B447341}"/>
                    </a:ext>
                  </a:extLst>
                </p14:cNvPr>
                <p14:cNvContentPartPr/>
                <p14:nvPr/>
              </p14:nvContentPartPr>
              <p14:xfrm>
                <a:off x="6038210" y="5877836"/>
                <a:ext cx="88560" cy="8100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51E00A3B-6891-2F7B-C227-BC350B447341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20210" y="5860196"/>
                  <a:ext cx="124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1605F455-F247-7DB6-41CB-172A3665AC33}"/>
                    </a:ext>
                  </a:extLst>
                </p14:cNvPr>
                <p14:cNvContentPartPr/>
                <p14:nvPr/>
              </p14:nvContentPartPr>
              <p14:xfrm>
                <a:off x="6175010" y="5885756"/>
                <a:ext cx="129600" cy="10440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1605F455-F247-7DB6-41CB-172A3665AC3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57370" y="5868116"/>
                  <a:ext cx="1652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168A2BC8-634A-5264-8A41-F6869726FA79}"/>
                    </a:ext>
                  </a:extLst>
                </p14:cNvPr>
                <p14:cNvContentPartPr/>
                <p14:nvPr/>
              </p14:nvContentPartPr>
              <p14:xfrm>
                <a:off x="6394610" y="5851196"/>
                <a:ext cx="142200" cy="1425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168A2BC8-634A-5264-8A41-F6869726FA7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376610" y="5833196"/>
                  <a:ext cx="1778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23C6841F-9ADD-9FB7-32AE-830F763BE8D5}"/>
                    </a:ext>
                  </a:extLst>
                </p14:cNvPr>
                <p14:cNvContentPartPr/>
                <p14:nvPr/>
              </p14:nvContentPartPr>
              <p14:xfrm>
                <a:off x="6794570" y="5632676"/>
                <a:ext cx="174960" cy="37188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23C6841F-9ADD-9FB7-32AE-830F763BE8D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776570" y="5614676"/>
                  <a:ext cx="21060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B1850E6-66A4-590A-5C02-D9A4B940CC75}"/>
                    </a:ext>
                  </a:extLst>
                </p14:cNvPr>
                <p14:cNvContentPartPr/>
                <p14:nvPr/>
              </p14:nvContentPartPr>
              <p14:xfrm>
                <a:off x="7050890" y="5748596"/>
                <a:ext cx="123480" cy="14868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B1850E6-66A4-590A-5C02-D9A4B940CC7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33250" y="5730956"/>
                  <a:ext cx="15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A6F6396F-ECE1-2330-62DF-7315F238CC15}"/>
                    </a:ext>
                  </a:extLst>
                </p14:cNvPr>
                <p14:cNvContentPartPr/>
                <p14:nvPr/>
              </p14:nvContentPartPr>
              <p14:xfrm>
                <a:off x="7269410" y="5845436"/>
                <a:ext cx="64440" cy="1872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A6F6396F-ECE1-2330-62DF-7315F238CC1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51770" y="5827796"/>
                  <a:ext cx="1000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749D094E-2843-801B-DB48-F80E8C8FCB58}"/>
                    </a:ext>
                  </a:extLst>
                </p14:cNvPr>
                <p14:cNvContentPartPr/>
                <p14:nvPr/>
              </p14:nvContentPartPr>
              <p14:xfrm>
                <a:off x="7476410" y="5671916"/>
                <a:ext cx="77040" cy="22788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749D094E-2843-801B-DB48-F80E8C8FCB5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58770" y="5653916"/>
                  <a:ext cx="1126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FC16213A-7F77-8EC3-D033-0E7A41550A2C}"/>
                    </a:ext>
                  </a:extLst>
                </p14:cNvPr>
                <p14:cNvContentPartPr/>
                <p14:nvPr/>
              </p14:nvContentPartPr>
              <p14:xfrm>
                <a:off x="7567490" y="5747876"/>
                <a:ext cx="113760" cy="14508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FC16213A-7F77-8EC3-D033-0E7A41550A2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49850" y="5729876"/>
                  <a:ext cx="1494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15F75942-224B-3E9B-F0BC-9810282E8D82}"/>
                    </a:ext>
                  </a:extLst>
                </p14:cNvPr>
                <p14:cNvContentPartPr/>
                <p14:nvPr/>
              </p14:nvContentPartPr>
              <p14:xfrm>
                <a:off x="7753610" y="5695676"/>
                <a:ext cx="155520" cy="26640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15F75942-224B-3E9B-F0BC-9810282E8D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735610" y="5677676"/>
                  <a:ext cx="191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23922088-0909-C3C7-97D0-BCC09450188C}"/>
                    </a:ext>
                  </a:extLst>
                </p14:cNvPr>
                <p14:cNvContentPartPr/>
                <p14:nvPr/>
              </p14:nvContentPartPr>
              <p14:xfrm>
                <a:off x="7756850" y="5831036"/>
                <a:ext cx="163440" cy="2448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23922088-0909-C3C7-97D0-BCC09450188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39210" y="5813036"/>
                  <a:ext cx="1990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D3FD0C4-B43A-ABFB-1CEC-325ADE622F80}"/>
                    </a:ext>
                  </a:extLst>
                </p14:cNvPr>
                <p14:cNvContentPartPr/>
                <p14:nvPr/>
              </p14:nvContentPartPr>
              <p14:xfrm>
                <a:off x="7974650" y="5681996"/>
                <a:ext cx="98640" cy="21996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D3FD0C4-B43A-ABFB-1CEC-325ADE622F8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957010" y="5664356"/>
                  <a:ext cx="1342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ACA50AEC-5061-E073-3CBA-E0637400533A}"/>
                    </a:ext>
                  </a:extLst>
                </p14:cNvPr>
                <p14:cNvContentPartPr/>
                <p14:nvPr/>
              </p14:nvContentPartPr>
              <p14:xfrm>
                <a:off x="7941890" y="5829236"/>
                <a:ext cx="144000" cy="1764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ACA50AEC-5061-E073-3CBA-E0637400533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923890" y="5811596"/>
                  <a:ext cx="179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B6D2FE82-AF4A-CCAB-6F31-F439A9DB830C}"/>
                    </a:ext>
                  </a:extLst>
                </p14:cNvPr>
                <p14:cNvContentPartPr/>
                <p14:nvPr/>
              </p14:nvContentPartPr>
              <p14:xfrm>
                <a:off x="8029010" y="5591276"/>
                <a:ext cx="182520" cy="49212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B6D2FE82-AF4A-CCAB-6F31-F439A9DB83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11370" y="5573276"/>
                  <a:ext cx="21816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6CB6E849-CEC6-E6D4-F12E-1DC8C1F04A09}"/>
                    </a:ext>
                  </a:extLst>
                </p14:cNvPr>
                <p14:cNvContentPartPr/>
                <p14:nvPr/>
              </p14:nvContentPartPr>
              <p14:xfrm>
                <a:off x="5201570" y="5637356"/>
                <a:ext cx="1080" cy="3816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6CB6E849-CEC6-E6D4-F12E-1DC8C1F04A09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183570" y="5619716"/>
                  <a:ext cx="36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4B8D2036-20BE-D939-6F17-ACAC2BAE36A4}"/>
                    </a:ext>
                  </a:extLst>
                </p14:cNvPr>
                <p14:cNvContentPartPr/>
                <p14:nvPr/>
              </p14:nvContentPartPr>
              <p14:xfrm>
                <a:off x="5183570" y="5721956"/>
                <a:ext cx="10080" cy="12708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4B8D2036-20BE-D939-6F17-ACAC2BAE36A4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165570" y="5703956"/>
                  <a:ext cx="457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016D7E65-71E1-7965-AC6E-4CD77A1E371E}"/>
                    </a:ext>
                  </a:extLst>
                </p14:cNvPr>
                <p14:cNvContentPartPr/>
                <p14:nvPr/>
              </p14:nvContentPartPr>
              <p14:xfrm>
                <a:off x="5183570" y="5909876"/>
                <a:ext cx="360" cy="36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016D7E65-71E1-7965-AC6E-4CD77A1E371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165570" y="589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557" name="Ink 556">
                  <a:extLst>
                    <a:ext uri="{FF2B5EF4-FFF2-40B4-BE49-F238E27FC236}">
                      <a16:creationId xmlns:a16="http://schemas.microsoft.com/office/drawing/2014/main" id="{63519FF7-CF59-73BE-079B-2753A20684C3}"/>
                    </a:ext>
                  </a:extLst>
                </p14:cNvPr>
                <p14:cNvContentPartPr/>
                <p14:nvPr/>
              </p14:nvContentPartPr>
              <p14:xfrm>
                <a:off x="5133170" y="6189236"/>
                <a:ext cx="4680" cy="4680"/>
              </p14:xfrm>
            </p:contentPart>
          </mc:Choice>
          <mc:Fallback xmlns="">
            <p:pic>
              <p:nvPicPr>
                <p:cNvPr id="557" name="Ink 556">
                  <a:extLst>
                    <a:ext uri="{FF2B5EF4-FFF2-40B4-BE49-F238E27FC236}">
                      <a16:creationId xmlns:a16="http://schemas.microsoft.com/office/drawing/2014/main" id="{63519FF7-CF59-73BE-079B-2753A20684C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115170" y="6171596"/>
                  <a:ext cx="4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D02DCBBE-EC97-83F9-DE49-6303C3C1658E}"/>
                    </a:ext>
                  </a:extLst>
                </p14:cNvPr>
                <p14:cNvContentPartPr/>
                <p14:nvPr/>
              </p14:nvContentPartPr>
              <p14:xfrm>
                <a:off x="5140730" y="6183836"/>
                <a:ext cx="66960" cy="2098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D02DCBBE-EC97-83F9-DE49-6303C3C1658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122730" y="6166196"/>
                  <a:ext cx="1026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560" name="Ink 559">
                  <a:extLst>
                    <a:ext uri="{FF2B5EF4-FFF2-40B4-BE49-F238E27FC236}">
                      <a16:creationId xmlns:a16="http://schemas.microsoft.com/office/drawing/2014/main" id="{F7C0C765-2603-145B-4A49-2DEAB5C3E751}"/>
                    </a:ext>
                  </a:extLst>
                </p14:cNvPr>
                <p14:cNvContentPartPr/>
                <p14:nvPr/>
              </p14:nvContentPartPr>
              <p14:xfrm>
                <a:off x="5205890" y="6095996"/>
                <a:ext cx="119160" cy="137880"/>
              </p14:xfrm>
            </p:contentPart>
          </mc:Choice>
          <mc:Fallback xmlns="">
            <p:pic>
              <p:nvPicPr>
                <p:cNvPr id="560" name="Ink 559">
                  <a:extLst>
                    <a:ext uri="{FF2B5EF4-FFF2-40B4-BE49-F238E27FC236}">
                      <a16:creationId xmlns:a16="http://schemas.microsoft.com/office/drawing/2014/main" id="{F7C0C765-2603-145B-4A49-2DEAB5C3E75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188250" y="6077996"/>
                  <a:ext cx="154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D3DD2E55-FFC3-68B6-FDB7-8594E93155E4}"/>
                    </a:ext>
                  </a:extLst>
                </p14:cNvPr>
                <p14:cNvContentPartPr/>
                <p14:nvPr/>
              </p14:nvContentPartPr>
              <p14:xfrm>
                <a:off x="5313530" y="6187076"/>
                <a:ext cx="100080" cy="7920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D3DD2E55-FFC3-68B6-FDB7-8594E93155E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5295890" y="6169436"/>
                  <a:ext cx="1357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C27D3470-6FCE-A080-DD3E-66EA39E34084}"/>
                    </a:ext>
                  </a:extLst>
                </p14:cNvPr>
                <p14:cNvContentPartPr/>
                <p14:nvPr/>
              </p14:nvContentPartPr>
              <p14:xfrm>
                <a:off x="5420090" y="6169436"/>
                <a:ext cx="40320" cy="13896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C27D3470-6FCE-A080-DD3E-66EA39E34084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5402450" y="6151796"/>
                  <a:ext cx="7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D3FEE022-18EE-E1DE-C4AE-4FD95093BCA7}"/>
                    </a:ext>
                  </a:extLst>
                </p14:cNvPr>
                <p14:cNvContentPartPr/>
                <p14:nvPr/>
              </p14:nvContentPartPr>
              <p14:xfrm>
                <a:off x="5498570" y="6173396"/>
                <a:ext cx="118440" cy="12024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D3FEE022-18EE-E1DE-C4AE-4FD95093BCA7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5480570" y="6155396"/>
                  <a:ext cx="1540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46DBCF5-25CA-C9B7-4B63-CBC5130B34D5}"/>
                    </a:ext>
                  </a:extLst>
                </p14:cNvPr>
                <p14:cNvContentPartPr/>
                <p14:nvPr/>
              </p14:nvContentPartPr>
              <p14:xfrm>
                <a:off x="5661650" y="6122276"/>
                <a:ext cx="55800" cy="1998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46DBCF5-25CA-C9B7-4B63-CBC5130B34D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644010" y="6104276"/>
                  <a:ext cx="91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4898AD4A-2C8E-E91A-3305-1A640284C3E1}"/>
                    </a:ext>
                  </a:extLst>
                </p14:cNvPr>
                <p14:cNvContentPartPr/>
                <p14:nvPr/>
              </p14:nvContentPartPr>
              <p14:xfrm>
                <a:off x="5655890" y="6224876"/>
                <a:ext cx="118080" cy="2196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4898AD4A-2C8E-E91A-3305-1A640284C3E1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637890" y="6206876"/>
                  <a:ext cx="153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6A04784A-FCEE-66F8-8719-9143A04C38C6}"/>
                    </a:ext>
                  </a:extLst>
                </p14:cNvPr>
                <p14:cNvContentPartPr/>
                <p14:nvPr/>
              </p14:nvContentPartPr>
              <p14:xfrm>
                <a:off x="5843810" y="6097436"/>
                <a:ext cx="205560" cy="36036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6A04784A-FCEE-66F8-8719-9143A04C38C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825810" y="6079796"/>
                  <a:ext cx="24120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31949914-F8D6-D8D6-0AD7-380F43AB56E3}"/>
                    </a:ext>
                  </a:extLst>
                </p14:cNvPr>
                <p14:cNvContentPartPr/>
                <p14:nvPr/>
              </p14:nvContentPartPr>
              <p14:xfrm>
                <a:off x="6067370" y="6238916"/>
                <a:ext cx="129600" cy="15084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31949914-F8D6-D8D6-0AD7-380F43AB56E3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049730" y="6221276"/>
                  <a:ext cx="165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82551C12-72E0-FC87-DE93-F1C8D36622DC}"/>
                    </a:ext>
                  </a:extLst>
                </p14:cNvPr>
                <p14:cNvContentPartPr/>
                <p14:nvPr/>
              </p14:nvContentPartPr>
              <p14:xfrm>
                <a:off x="6310730" y="6308396"/>
                <a:ext cx="35640" cy="6048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82551C12-72E0-FC87-DE93-F1C8D36622DC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6293090" y="6290756"/>
                  <a:ext cx="712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719EEF61-126D-7D1E-77ED-2A88C61022BB}"/>
                    </a:ext>
                  </a:extLst>
                </p14:cNvPr>
                <p14:cNvContentPartPr/>
                <p14:nvPr/>
              </p14:nvContentPartPr>
              <p14:xfrm>
                <a:off x="6451490" y="6229916"/>
                <a:ext cx="155160" cy="1292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719EEF61-126D-7D1E-77ED-2A88C61022BB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6433850" y="6211916"/>
                  <a:ext cx="190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7768EA60-220E-E4D6-4AE6-51A5BE6FDBC0}"/>
                    </a:ext>
                  </a:extLst>
                </p14:cNvPr>
                <p14:cNvContentPartPr/>
                <p14:nvPr/>
              </p14:nvContentPartPr>
              <p14:xfrm>
                <a:off x="6638330" y="6149996"/>
                <a:ext cx="35640" cy="204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7768EA60-220E-E4D6-4AE6-51A5BE6FDBC0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6620690" y="6132356"/>
                  <a:ext cx="712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26351065-BBA6-D956-A569-638191408619}"/>
                    </a:ext>
                  </a:extLst>
                </p14:cNvPr>
                <p14:cNvContentPartPr/>
                <p14:nvPr/>
              </p14:nvContentPartPr>
              <p14:xfrm>
                <a:off x="6688730" y="6216596"/>
                <a:ext cx="131400" cy="13680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26351065-BBA6-D956-A569-638191408619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670730" y="6198956"/>
                  <a:ext cx="1670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D2347E92-3400-8A2C-804B-E6D5CB719A4C}"/>
                    </a:ext>
                  </a:extLst>
                </p14:cNvPr>
                <p14:cNvContentPartPr/>
                <p14:nvPr/>
              </p14:nvContentPartPr>
              <p14:xfrm>
                <a:off x="6900410" y="6223076"/>
                <a:ext cx="216720" cy="10440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D2347E92-3400-8A2C-804B-E6D5CB719A4C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882410" y="6205436"/>
                  <a:ext cx="2523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D64D430E-DC5A-C0CF-9C3A-7861F036C951}"/>
                    </a:ext>
                  </a:extLst>
                </p14:cNvPr>
                <p14:cNvContentPartPr/>
                <p14:nvPr/>
              </p14:nvContentPartPr>
              <p14:xfrm>
                <a:off x="7140530" y="6225236"/>
                <a:ext cx="89640" cy="10800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D64D430E-DC5A-C0CF-9C3A-7861F036C95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122530" y="6207596"/>
                  <a:ext cx="1252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7060D3A1-A653-8244-25BD-8742D0058905}"/>
                    </a:ext>
                  </a:extLst>
                </p14:cNvPr>
                <p14:cNvContentPartPr/>
                <p14:nvPr/>
              </p14:nvContentPartPr>
              <p14:xfrm>
                <a:off x="7262570" y="6120116"/>
                <a:ext cx="252720" cy="19548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7060D3A1-A653-8244-25BD-8742D005890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244930" y="6102116"/>
                  <a:ext cx="2883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22CC3C7D-44FE-28E2-838E-27FFCC997D09}"/>
                    </a:ext>
                  </a:extLst>
                </p14:cNvPr>
                <p14:cNvContentPartPr/>
                <p14:nvPr/>
              </p14:nvContentPartPr>
              <p14:xfrm>
                <a:off x="7421690" y="6231356"/>
                <a:ext cx="153720" cy="2052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22CC3C7D-44FE-28E2-838E-27FFCC997D09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404050" y="6213356"/>
                  <a:ext cx="189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2BFF46CF-F189-1CC0-C5CC-AE5EC67260ED}"/>
                    </a:ext>
                  </a:extLst>
                </p14:cNvPr>
                <p14:cNvContentPartPr/>
                <p14:nvPr/>
              </p14:nvContentPartPr>
              <p14:xfrm>
                <a:off x="7531850" y="6050276"/>
                <a:ext cx="152280" cy="39780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2BFF46CF-F189-1CC0-C5CC-AE5EC67260ED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14210" y="6032276"/>
                  <a:ext cx="18792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FD73C4B1-AD2A-F2DE-89EB-82A7D197C838}"/>
                    </a:ext>
                  </a:extLst>
                </p14:cNvPr>
                <p14:cNvContentPartPr/>
                <p14:nvPr/>
              </p14:nvContentPartPr>
              <p14:xfrm>
                <a:off x="7800770" y="6432956"/>
                <a:ext cx="447120" cy="19872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FD73C4B1-AD2A-F2DE-89EB-82A7D197C83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782770" y="6414956"/>
                  <a:ext cx="4827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3DDFEA1A-1664-1B5D-28BD-2AB69890483E}"/>
                    </a:ext>
                  </a:extLst>
                </p14:cNvPr>
                <p14:cNvContentPartPr/>
                <p14:nvPr/>
              </p14:nvContentPartPr>
              <p14:xfrm>
                <a:off x="8194250" y="6383636"/>
                <a:ext cx="160200" cy="17172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3DDFEA1A-1664-1B5D-28BD-2AB69890483E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176610" y="6365636"/>
                  <a:ext cx="195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950BC51B-36F6-1099-77D8-BA718280C8CE}"/>
                    </a:ext>
                  </a:extLst>
                </p14:cNvPr>
                <p14:cNvContentPartPr/>
                <p14:nvPr/>
              </p14:nvContentPartPr>
              <p14:xfrm>
                <a:off x="5119130" y="6720236"/>
                <a:ext cx="120600" cy="82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950BC51B-36F6-1099-77D8-BA718280C8CE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101130" y="6702236"/>
                  <a:ext cx="156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DF81A3B8-7B16-B43D-2767-FC110E4B5647}"/>
                    </a:ext>
                  </a:extLst>
                </p14:cNvPr>
                <p14:cNvContentPartPr/>
                <p14:nvPr/>
              </p14:nvContentPartPr>
              <p14:xfrm>
                <a:off x="5249450" y="6723116"/>
                <a:ext cx="127080" cy="892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DF81A3B8-7B16-B43D-2767-FC110E4B564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5231450" y="6705116"/>
                  <a:ext cx="162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10C4A205-71F3-C492-21F2-F5B8A296EF28}"/>
                    </a:ext>
                  </a:extLst>
                </p14:cNvPr>
                <p14:cNvContentPartPr/>
                <p14:nvPr/>
              </p14:nvContentPartPr>
              <p14:xfrm>
                <a:off x="5448530" y="6621956"/>
                <a:ext cx="41040" cy="20448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10C4A205-71F3-C492-21F2-F5B8A296EF28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5430890" y="6604316"/>
                  <a:ext cx="76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8EAC7546-13CE-1AD2-B476-21C9D1923DFE}"/>
                    </a:ext>
                  </a:extLst>
                </p14:cNvPr>
                <p14:cNvContentPartPr/>
                <p14:nvPr/>
              </p14:nvContentPartPr>
              <p14:xfrm>
                <a:off x="5374370" y="6721676"/>
                <a:ext cx="299520" cy="60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8EAC7546-13CE-1AD2-B476-21C9D1923DFE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356730" y="6703676"/>
                  <a:ext cx="3351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FB4C8C96-1964-712F-903B-61985873C52E}"/>
                    </a:ext>
                  </a:extLst>
                </p14:cNvPr>
                <p14:cNvContentPartPr/>
                <p14:nvPr/>
              </p14:nvContentPartPr>
              <p14:xfrm>
                <a:off x="5776850" y="6724196"/>
                <a:ext cx="155880" cy="1022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FB4C8C96-1964-712F-903B-61985873C52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758850" y="6706556"/>
                  <a:ext cx="1915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A62C1A11-3EE2-BD10-623D-104AC1C4674E}"/>
                    </a:ext>
                  </a:extLst>
                </p14:cNvPr>
                <p14:cNvContentPartPr/>
                <p14:nvPr/>
              </p14:nvContentPartPr>
              <p14:xfrm>
                <a:off x="6170330" y="6059276"/>
                <a:ext cx="1800" cy="360"/>
              </p14:xfrm>
            </p:contentPart>
          </mc:Choice>
          <mc:Fallback xmlns=""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A62C1A11-3EE2-BD10-623D-104AC1C4674E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152330" y="6041636"/>
                  <a:ext cx="37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F2E0857D-CFCF-6A80-89EC-A21C862890F7}"/>
                    </a:ext>
                  </a:extLst>
                </p14:cNvPr>
                <p14:cNvContentPartPr/>
                <p14:nvPr/>
              </p14:nvContentPartPr>
              <p14:xfrm>
                <a:off x="6156290" y="6059276"/>
                <a:ext cx="15480" cy="1008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F2E0857D-CFCF-6A80-89EC-A21C862890F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138290" y="6041636"/>
                  <a:ext cx="511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5C678CE8-A1B0-0F26-0AB2-AE312720B6C9}"/>
                    </a:ext>
                  </a:extLst>
                </p14:cNvPr>
                <p14:cNvContentPartPr/>
                <p14:nvPr/>
              </p14:nvContentPartPr>
              <p14:xfrm>
                <a:off x="6191570" y="6065396"/>
                <a:ext cx="15120" cy="10800"/>
              </p14:xfrm>
            </p:contentPart>
          </mc:Choice>
          <mc:Fallback xmlns=""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5C678CE8-A1B0-0F26-0AB2-AE312720B6C9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73570" y="6047396"/>
                  <a:ext cx="50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FB38BEA2-B5A4-42FA-33B2-CA945F4B8D7E}"/>
                    </a:ext>
                  </a:extLst>
                </p14:cNvPr>
                <p14:cNvContentPartPr/>
                <p14:nvPr/>
              </p14:nvContentPartPr>
              <p14:xfrm>
                <a:off x="5380850" y="6437276"/>
                <a:ext cx="16560" cy="17640"/>
              </p14:xfrm>
            </p:contentPart>
          </mc:Choice>
          <mc:Fallback xmlns=""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FB38BEA2-B5A4-42FA-33B2-CA945F4B8D7E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363210" y="6419276"/>
                  <a:ext cx="52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104B43A2-58DB-81E9-5D41-71C952CABCCF}"/>
                    </a:ext>
                  </a:extLst>
                </p14:cNvPr>
                <p14:cNvContentPartPr/>
                <p14:nvPr/>
              </p14:nvContentPartPr>
              <p14:xfrm>
                <a:off x="5365370" y="6447356"/>
                <a:ext cx="24120" cy="122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104B43A2-58DB-81E9-5D41-71C952CABCCF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347370" y="6429356"/>
                  <a:ext cx="59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178961B3-24A8-436C-552F-E4B69EFCA896}"/>
                    </a:ext>
                  </a:extLst>
                </p14:cNvPr>
                <p14:cNvContentPartPr/>
                <p14:nvPr/>
              </p14:nvContentPartPr>
              <p14:xfrm>
                <a:off x="5371130" y="6449516"/>
                <a:ext cx="18360" cy="1008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178961B3-24A8-436C-552F-E4B69EFCA896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353490" y="6431516"/>
                  <a:ext cx="54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37665815-8D58-06C4-2445-645A3FDD01EE}"/>
                    </a:ext>
                  </a:extLst>
                </p14:cNvPr>
                <p14:cNvContentPartPr/>
                <p14:nvPr/>
              </p14:nvContentPartPr>
              <p14:xfrm>
                <a:off x="5108690" y="5290316"/>
                <a:ext cx="54000" cy="997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37665815-8D58-06C4-2445-645A3FDD01EE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091050" y="5272676"/>
                  <a:ext cx="896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A7A0BAC-0D62-E0E3-C37D-29D4D5B55571}"/>
                    </a:ext>
                  </a:extLst>
                </p14:cNvPr>
                <p14:cNvContentPartPr/>
                <p14:nvPr/>
              </p14:nvContentPartPr>
              <p14:xfrm>
                <a:off x="5159090" y="5202116"/>
                <a:ext cx="12240" cy="4500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A7A0BAC-0D62-E0E3-C37D-29D4D5B55571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141450" y="5184476"/>
                  <a:ext cx="478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4C400D4F-337E-370E-03C3-594D557C98DF}"/>
                    </a:ext>
                  </a:extLst>
                </p14:cNvPr>
                <p14:cNvContentPartPr/>
                <p14:nvPr/>
              </p14:nvContentPartPr>
              <p14:xfrm>
                <a:off x="5185730" y="5172596"/>
                <a:ext cx="175320" cy="35676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4C400D4F-337E-370E-03C3-594D557C98D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167730" y="5154956"/>
                  <a:ext cx="210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98502ECD-C690-6745-2075-7FFF34E5AAC9}"/>
                    </a:ext>
                  </a:extLst>
                </p14:cNvPr>
                <p14:cNvContentPartPr/>
                <p14:nvPr/>
              </p14:nvContentPartPr>
              <p14:xfrm>
                <a:off x="4780730" y="5390396"/>
                <a:ext cx="355680" cy="150120"/>
              </p14:xfrm>
            </p:contentPart>
          </mc:Choice>
          <mc:Fallback xmlns=""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98502ECD-C690-6745-2075-7FFF34E5AAC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4762730" y="5372756"/>
                  <a:ext cx="3913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714" name="Ink 713">
                  <a:extLst>
                    <a:ext uri="{FF2B5EF4-FFF2-40B4-BE49-F238E27FC236}">
                      <a16:creationId xmlns:a16="http://schemas.microsoft.com/office/drawing/2014/main" id="{F60236CC-6DB7-CBA2-F404-46536533CF55}"/>
                    </a:ext>
                  </a:extLst>
                </p14:cNvPr>
                <p14:cNvContentPartPr/>
                <p14:nvPr/>
              </p14:nvContentPartPr>
              <p14:xfrm>
                <a:off x="4783610" y="6148196"/>
                <a:ext cx="416880" cy="177480"/>
              </p14:xfrm>
            </p:contentPart>
          </mc:Choice>
          <mc:Fallback xmlns="">
            <p:pic>
              <p:nvPicPr>
                <p:cNvPr id="714" name="Ink 713">
                  <a:extLst>
                    <a:ext uri="{FF2B5EF4-FFF2-40B4-BE49-F238E27FC236}">
                      <a16:creationId xmlns:a16="http://schemas.microsoft.com/office/drawing/2014/main" id="{F60236CC-6DB7-CBA2-F404-46536533CF55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4765610" y="6130556"/>
                  <a:ext cx="452520" cy="21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7" name="Group 716">
            <a:extLst>
              <a:ext uri="{FF2B5EF4-FFF2-40B4-BE49-F238E27FC236}">
                <a16:creationId xmlns:a16="http://schemas.microsoft.com/office/drawing/2014/main" id="{5285FB28-9BE1-740F-F1DF-8FEB9524CDFB}"/>
              </a:ext>
            </a:extLst>
          </p:cNvPr>
          <p:cNvGrpSpPr/>
          <p:nvPr/>
        </p:nvGrpSpPr>
        <p:grpSpPr>
          <a:xfrm>
            <a:off x="8431490" y="5841476"/>
            <a:ext cx="495720" cy="342000"/>
            <a:chOff x="8431490" y="5841476"/>
            <a:chExt cx="495720" cy="3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DC4CE743-6C07-A8E6-1D02-472F80905BFD}"/>
                    </a:ext>
                  </a:extLst>
                </p14:cNvPr>
                <p14:cNvContentPartPr/>
                <p14:nvPr/>
              </p14:nvContentPartPr>
              <p14:xfrm>
                <a:off x="8706170" y="6023276"/>
                <a:ext cx="39240" cy="10080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DC4CE743-6C07-A8E6-1D02-472F80905BFD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8688170" y="6005636"/>
                  <a:ext cx="7488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51E545E7-203D-6CAB-AF7D-450292417937}"/>
                    </a:ext>
                  </a:extLst>
                </p14:cNvPr>
                <p14:cNvContentPartPr/>
                <p14:nvPr/>
              </p14:nvContentPartPr>
              <p14:xfrm>
                <a:off x="8739290" y="5841476"/>
                <a:ext cx="187920" cy="33588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51E545E7-203D-6CAB-AF7D-450292417937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8721650" y="5823836"/>
                  <a:ext cx="223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716" name="Ink 715">
                  <a:extLst>
                    <a:ext uri="{FF2B5EF4-FFF2-40B4-BE49-F238E27FC236}">
                      <a16:creationId xmlns:a16="http://schemas.microsoft.com/office/drawing/2014/main" id="{3EBA94D9-8756-94EB-6D73-0C64EDDC3CF7}"/>
                    </a:ext>
                  </a:extLst>
                </p14:cNvPr>
                <p14:cNvContentPartPr/>
                <p14:nvPr/>
              </p14:nvContentPartPr>
              <p14:xfrm>
                <a:off x="8431490" y="6072596"/>
                <a:ext cx="354240" cy="110880"/>
              </p14:xfrm>
            </p:contentPart>
          </mc:Choice>
          <mc:Fallback xmlns="">
            <p:pic>
              <p:nvPicPr>
                <p:cNvPr id="716" name="Ink 715">
                  <a:extLst>
                    <a:ext uri="{FF2B5EF4-FFF2-40B4-BE49-F238E27FC236}">
                      <a16:creationId xmlns:a16="http://schemas.microsoft.com/office/drawing/2014/main" id="{3EBA94D9-8756-94EB-6D73-0C64EDDC3CF7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413490" y="6054956"/>
                  <a:ext cx="38988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9BC6C8E3-ACA9-5877-3B72-3B4D679E8EC9}"/>
                  </a:ext>
                </a:extLst>
              </p14:cNvPr>
              <p14:cNvContentPartPr/>
              <p14:nvPr/>
            </p14:nvContentPartPr>
            <p14:xfrm>
              <a:off x="4971170" y="6746876"/>
              <a:ext cx="53280" cy="3780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9BC6C8E3-ACA9-5877-3B72-3B4D679E8EC9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953170" y="6728876"/>
                <a:ext cx="88920" cy="7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7" name="Group 726">
            <a:extLst>
              <a:ext uri="{FF2B5EF4-FFF2-40B4-BE49-F238E27FC236}">
                <a16:creationId xmlns:a16="http://schemas.microsoft.com/office/drawing/2014/main" id="{DAF829EB-2C5C-9358-77C9-8AC5DAD7314B}"/>
              </a:ext>
            </a:extLst>
          </p:cNvPr>
          <p:cNvGrpSpPr/>
          <p:nvPr/>
        </p:nvGrpSpPr>
        <p:grpSpPr>
          <a:xfrm>
            <a:off x="3279890" y="205676"/>
            <a:ext cx="8423640" cy="2696760"/>
            <a:chOff x="3279890" y="205676"/>
            <a:chExt cx="8423640" cy="269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6F92AA8C-2478-6DD7-FDEE-EF6CFDF53D6D}"/>
                    </a:ext>
                  </a:extLst>
                </p14:cNvPr>
                <p14:cNvContentPartPr/>
                <p14:nvPr/>
              </p14:nvContentPartPr>
              <p14:xfrm>
                <a:off x="7793570" y="1009556"/>
                <a:ext cx="282240" cy="8110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6F92AA8C-2478-6DD7-FDEE-EF6CFDF53D6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775930" y="991556"/>
                  <a:ext cx="317880" cy="8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13C7FAFE-7CAD-634E-2074-AF8DE26FDEA3}"/>
                    </a:ext>
                  </a:extLst>
                </p14:cNvPr>
                <p14:cNvContentPartPr/>
                <p14:nvPr/>
              </p14:nvContentPartPr>
              <p14:xfrm>
                <a:off x="3279890" y="302516"/>
                <a:ext cx="230400" cy="116208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13C7FAFE-7CAD-634E-2074-AF8DE26FDEA3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261890" y="284516"/>
                  <a:ext cx="266040" cy="11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627" name="Ink 626">
                  <a:extLst>
                    <a:ext uri="{FF2B5EF4-FFF2-40B4-BE49-F238E27FC236}">
                      <a16:creationId xmlns:a16="http://schemas.microsoft.com/office/drawing/2014/main" id="{2B962C07-509F-C12A-3CD5-AC72AC3357AB}"/>
                    </a:ext>
                  </a:extLst>
                </p14:cNvPr>
                <p14:cNvContentPartPr/>
                <p14:nvPr/>
              </p14:nvContentPartPr>
              <p14:xfrm>
                <a:off x="3628730" y="335636"/>
                <a:ext cx="61920" cy="333720"/>
              </p14:xfrm>
            </p:contentPart>
          </mc:Choice>
          <mc:Fallback xmlns="">
            <p:pic>
              <p:nvPicPr>
                <p:cNvPr id="627" name="Ink 626">
                  <a:extLst>
                    <a:ext uri="{FF2B5EF4-FFF2-40B4-BE49-F238E27FC236}">
                      <a16:creationId xmlns:a16="http://schemas.microsoft.com/office/drawing/2014/main" id="{2B962C07-509F-C12A-3CD5-AC72AC3357A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3611090" y="317996"/>
                  <a:ext cx="975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7300F395-8BBB-BFF8-7DA1-2D474A81F219}"/>
                    </a:ext>
                  </a:extLst>
                </p14:cNvPr>
                <p14:cNvContentPartPr/>
                <p14:nvPr/>
              </p14:nvContentPartPr>
              <p14:xfrm>
                <a:off x="3547010" y="566756"/>
                <a:ext cx="99720" cy="1116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7300F395-8BBB-BFF8-7DA1-2D474A81F219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3529370" y="548756"/>
                  <a:ext cx="135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49C832E6-DA8E-9B3E-13BC-EA4F05B9E310}"/>
                    </a:ext>
                  </a:extLst>
                </p14:cNvPr>
                <p14:cNvContentPartPr/>
                <p14:nvPr/>
              </p14:nvContentPartPr>
              <p14:xfrm>
                <a:off x="3733850" y="496556"/>
                <a:ext cx="224280" cy="10152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49C832E6-DA8E-9B3E-13BC-EA4F05B9E310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715850" y="478916"/>
                  <a:ext cx="259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630" name="Ink 629">
                  <a:extLst>
                    <a:ext uri="{FF2B5EF4-FFF2-40B4-BE49-F238E27FC236}">
                      <a16:creationId xmlns:a16="http://schemas.microsoft.com/office/drawing/2014/main" id="{C087E509-7E90-562B-29F5-F781F2A2F0DF}"/>
                    </a:ext>
                  </a:extLst>
                </p14:cNvPr>
                <p14:cNvContentPartPr/>
                <p14:nvPr/>
              </p14:nvContentPartPr>
              <p14:xfrm>
                <a:off x="4072610" y="487556"/>
                <a:ext cx="154440" cy="150480"/>
              </p14:xfrm>
            </p:contentPart>
          </mc:Choice>
          <mc:Fallback xmlns="">
            <p:pic>
              <p:nvPicPr>
                <p:cNvPr id="630" name="Ink 629">
                  <a:extLst>
                    <a:ext uri="{FF2B5EF4-FFF2-40B4-BE49-F238E27FC236}">
                      <a16:creationId xmlns:a16="http://schemas.microsoft.com/office/drawing/2014/main" id="{C087E509-7E90-562B-29F5-F781F2A2F0DF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054610" y="469916"/>
                  <a:ext cx="190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31" name="Ink 630">
                  <a:extLst>
                    <a:ext uri="{FF2B5EF4-FFF2-40B4-BE49-F238E27FC236}">
                      <a16:creationId xmlns:a16="http://schemas.microsoft.com/office/drawing/2014/main" id="{DFEE5867-22E5-BD70-5A82-D2E470EB3D8E}"/>
                    </a:ext>
                  </a:extLst>
                </p14:cNvPr>
                <p14:cNvContentPartPr/>
                <p14:nvPr/>
              </p14:nvContentPartPr>
              <p14:xfrm>
                <a:off x="4385450" y="292436"/>
                <a:ext cx="118080" cy="466200"/>
              </p14:xfrm>
            </p:contentPart>
          </mc:Choice>
          <mc:Fallback xmlns="">
            <p:pic>
              <p:nvPicPr>
                <p:cNvPr id="631" name="Ink 630">
                  <a:extLst>
                    <a:ext uri="{FF2B5EF4-FFF2-40B4-BE49-F238E27FC236}">
                      <a16:creationId xmlns:a16="http://schemas.microsoft.com/office/drawing/2014/main" id="{DFEE5867-22E5-BD70-5A82-D2E470EB3D8E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67450" y="274796"/>
                  <a:ext cx="1537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33" name="Ink 632">
                  <a:extLst>
                    <a:ext uri="{FF2B5EF4-FFF2-40B4-BE49-F238E27FC236}">
                      <a16:creationId xmlns:a16="http://schemas.microsoft.com/office/drawing/2014/main" id="{723DDAF0-297B-0FF8-93D1-FB66975F1082}"/>
                    </a:ext>
                  </a:extLst>
                </p14:cNvPr>
                <p14:cNvContentPartPr/>
                <p14:nvPr/>
              </p14:nvContentPartPr>
              <p14:xfrm>
                <a:off x="4615130" y="423836"/>
                <a:ext cx="99360" cy="203400"/>
              </p14:xfrm>
            </p:contentPart>
          </mc:Choice>
          <mc:Fallback xmlns="">
            <p:pic>
              <p:nvPicPr>
                <p:cNvPr id="633" name="Ink 632">
                  <a:extLst>
                    <a:ext uri="{FF2B5EF4-FFF2-40B4-BE49-F238E27FC236}">
                      <a16:creationId xmlns:a16="http://schemas.microsoft.com/office/drawing/2014/main" id="{723DDAF0-297B-0FF8-93D1-FB66975F108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4597130" y="405836"/>
                  <a:ext cx="13500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34" name="Ink 633">
                  <a:extLst>
                    <a:ext uri="{FF2B5EF4-FFF2-40B4-BE49-F238E27FC236}">
                      <a16:creationId xmlns:a16="http://schemas.microsoft.com/office/drawing/2014/main" id="{485646ED-7FF4-628B-682F-EA375FF86EE5}"/>
                    </a:ext>
                  </a:extLst>
                </p14:cNvPr>
                <p14:cNvContentPartPr/>
                <p14:nvPr/>
              </p14:nvContentPartPr>
              <p14:xfrm>
                <a:off x="4705490" y="423116"/>
                <a:ext cx="101880" cy="162000"/>
              </p14:xfrm>
            </p:contentPart>
          </mc:Choice>
          <mc:Fallback xmlns="">
            <p:pic>
              <p:nvPicPr>
                <p:cNvPr id="634" name="Ink 633">
                  <a:extLst>
                    <a:ext uri="{FF2B5EF4-FFF2-40B4-BE49-F238E27FC236}">
                      <a16:creationId xmlns:a16="http://schemas.microsoft.com/office/drawing/2014/main" id="{485646ED-7FF4-628B-682F-EA375FF86EE5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4687490" y="405476"/>
                  <a:ext cx="13752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2DF75AF3-1DB4-7717-1D03-BFED74075279}"/>
                    </a:ext>
                  </a:extLst>
                </p14:cNvPr>
                <p14:cNvContentPartPr/>
                <p14:nvPr/>
              </p14:nvContentPartPr>
              <p14:xfrm>
                <a:off x="4641410" y="529676"/>
                <a:ext cx="155880" cy="12240"/>
              </p14:xfrm>
            </p:contentPart>
          </mc:Choice>
          <mc:Fallback xmlns=""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2DF75AF3-1DB4-7717-1D03-BFED74075279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4623410" y="511676"/>
                  <a:ext cx="1915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99105A7A-C3AF-741F-A6C8-6828BE9859B0}"/>
                    </a:ext>
                  </a:extLst>
                </p14:cNvPr>
                <p14:cNvContentPartPr/>
                <p14:nvPr/>
              </p14:nvContentPartPr>
              <p14:xfrm>
                <a:off x="4819610" y="303956"/>
                <a:ext cx="94320" cy="446400"/>
              </p14:xfrm>
            </p:contentPart>
          </mc:Choice>
          <mc:Fallback xmlns=""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99105A7A-C3AF-741F-A6C8-6828BE9859B0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4801610" y="285956"/>
                  <a:ext cx="129960" cy="48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40" name="Ink 639">
                  <a:extLst>
                    <a:ext uri="{FF2B5EF4-FFF2-40B4-BE49-F238E27FC236}">
                      <a16:creationId xmlns:a16="http://schemas.microsoft.com/office/drawing/2014/main" id="{0781E10A-5BBD-F171-556F-D3E9B1AFCC0B}"/>
                    </a:ext>
                  </a:extLst>
                </p14:cNvPr>
                <p14:cNvContentPartPr/>
                <p14:nvPr/>
              </p14:nvContentPartPr>
              <p14:xfrm>
                <a:off x="4072970" y="875276"/>
                <a:ext cx="66240" cy="285120"/>
              </p14:xfrm>
            </p:contentPart>
          </mc:Choice>
          <mc:Fallback xmlns="">
            <p:pic>
              <p:nvPicPr>
                <p:cNvPr id="640" name="Ink 639">
                  <a:extLst>
                    <a:ext uri="{FF2B5EF4-FFF2-40B4-BE49-F238E27FC236}">
                      <a16:creationId xmlns:a16="http://schemas.microsoft.com/office/drawing/2014/main" id="{0781E10A-5BBD-F171-556F-D3E9B1AFCC0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4054970" y="857276"/>
                  <a:ext cx="1018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41" name="Ink 640">
                  <a:extLst>
                    <a:ext uri="{FF2B5EF4-FFF2-40B4-BE49-F238E27FC236}">
                      <a16:creationId xmlns:a16="http://schemas.microsoft.com/office/drawing/2014/main" id="{B1FA73AB-DF5D-8683-8BD3-E5585DF8CB42}"/>
                    </a:ext>
                  </a:extLst>
                </p14:cNvPr>
                <p14:cNvContentPartPr/>
                <p14:nvPr/>
              </p14:nvContentPartPr>
              <p14:xfrm>
                <a:off x="3983690" y="1075436"/>
                <a:ext cx="139320" cy="4680"/>
              </p14:xfrm>
            </p:contentPart>
          </mc:Choice>
          <mc:Fallback xmlns="">
            <p:pic>
              <p:nvPicPr>
                <p:cNvPr id="641" name="Ink 640">
                  <a:extLst>
                    <a:ext uri="{FF2B5EF4-FFF2-40B4-BE49-F238E27FC236}">
                      <a16:creationId xmlns:a16="http://schemas.microsoft.com/office/drawing/2014/main" id="{B1FA73AB-DF5D-8683-8BD3-E5585DF8CB42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3965690" y="1057796"/>
                  <a:ext cx="174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42" name="Ink 641">
                  <a:extLst>
                    <a:ext uri="{FF2B5EF4-FFF2-40B4-BE49-F238E27FC236}">
                      <a16:creationId xmlns:a16="http://schemas.microsoft.com/office/drawing/2014/main" id="{F46CC6E2-9D7C-F504-9DAB-B2A136083712}"/>
                    </a:ext>
                  </a:extLst>
                </p14:cNvPr>
                <p14:cNvContentPartPr/>
                <p14:nvPr/>
              </p14:nvContentPartPr>
              <p14:xfrm>
                <a:off x="4150730" y="1036916"/>
                <a:ext cx="131040" cy="63720"/>
              </p14:xfrm>
            </p:contentPart>
          </mc:Choice>
          <mc:Fallback xmlns="">
            <p:pic>
              <p:nvPicPr>
                <p:cNvPr id="642" name="Ink 641">
                  <a:extLst>
                    <a:ext uri="{FF2B5EF4-FFF2-40B4-BE49-F238E27FC236}">
                      <a16:creationId xmlns:a16="http://schemas.microsoft.com/office/drawing/2014/main" id="{F46CC6E2-9D7C-F504-9DAB-B2A136083712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4132730" y="1018916"/>
                  <a:ext cx="1666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43" name="Ink 642">
                  <a:extLst>
                    <a:ext uri="{FF2B5EF4-FFF2-40B4-BE49-F238E27FC236}">
                      <a16:creationId xmlns:a16="http://schemas.microsoft.com/office/drawing/2014/main" id="{48ED05FB-AFAC-A9BB-C786-F124A850A127}"/>
                    </a:ext>
                  </a:extLst>
                </p14:cNvPr>
                <p14:cNvContentPartPr/>
                <p14:nvPr/>
              </p14:nvContentPartPr>
              <p14:xfrm>
                <a:off x="4275290" y="1004516"/>
                <a:ext cx="196200" cy="86040"/>
              </p14:xfrm>
            </p:contentPart>
          </mc:Choice>
          <mc:Fallback xmlns="">
            <p:pic>
              <p:nvPicPr>
                <p:cNvPr id="643" name="Ink 642">
                  <a:extLst>
                    <a:ext uri="{FF2B5EF4-FFF2-40B4-BE49-F238E27FC236}">
                      <a16:creationId xmlns:a16="http://schemas.microsoft.com/office/drawing/2014/main" id="{48ED05FB-AFAC-A9BB-C786-F124A850A127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4257650" y="986516"/>
                  <a:ext cx="231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44" name="Ink 643">
                  <a:extLst>
                    <a:ext uri="{FF2B5EF4-FFF2-40B4-BE49-F238E27FC236}">
                      <a16:creationId xmlns:a16="http://schemas.microsoft.com/office/drawing/2014/main" id="{B67F02F8-29FC-8320-9132-0292C946A4FC}"/>
                    </a:ext>
                  </a:extLst>
                </p14:cNvPr>
                <p14:cNvContentPartPr/>
                <p14:nvPr/>
              </p14:nvContentPartPr>
              <p14:xfrm>
                <a:off x="4578050" y="892556"/>
                <a:ext cx="96480" cy="437040"/>
              </p14:xfrm>
            </p:contentPart>
          </mc:Choice>
          <mc:Fallback xmlns="">
            <p:pic>
              <p:nvPicPr>
                <p:cNvPr id="644" name="Ink 643">
                  <a:extLst>
                    <a:ext uri="{FF2B5EF4-FFF2-40B4-BE49-F238E27FC236}">
                      <a16:creationId xmlns:a16="http://schemas.microsoft.com/office/drawing/2014/main" id="{B67F02F8-29FC-8320-9132-0292C946A4FC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4560410" y="874556"/>
                  <a:ext cx="1321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46" name="Ink 645">
                  <a:extLst>
                    <a:ext uri="{FF2B5EF4-FFF2-40B4-BE49-F238E27FC236}">
                      <a16:creationId xmlns:a16="http://schemas.microsoft.com/office/drawing/2014/main" id="{8F38905E-F832-7026-0AFA-0827264ED266}"/>
                    </a:ext>
                  </a:extLst>
                </p14:cNvPr>
                <p14:cNvContentPartPr/>
                <p14:nvPr/>
              </p14:nvContentPartPr>
              <p14:xfrm>
                <a:off x="4805210" y="990836"/>
                <a:ext cx="20880" cy="158400"/>
              </p14:xfrm>
            </p:contentPart>
          </mc:Choice>
          <mc:Fallback xmlns="">
            <p:pic>
              <p:nvPicPr>
                <p:cNvPr id="646" name="Ink 645">
                  <a:extLst>
                    <a:ext uri="{FF2B5EF4-FFF2-40B4-BE49-F238E27FC236}">
                      <a16:creationId xmlns:a16="http://schemas.microsoft.com/office/drawing/2014/main" id="{8F38905E-F832-7026-0AFA-0827264ED266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4787210" y="972836"/>
                  <a:ext cx="565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47" name="Ink 646">
                  <a:extLst>
                    <a:ext uri="{FF2B5EF4-FFF2-40B4-BE49-F238E27FC236}">
                      <a16:creationId xmlns:a16="http://schemas.microsoft.com/office/drawing/2014/main" id="{7A1846C1-2FDE-60CF-8B1A-047E37159012}"/>
                    </a:ext>
                  </a:extLst>
                </p14:cNvPr>
                <p14:cNvContentPartPr/>
                <p14:nvPr/>
              </p14:nvContentPartPr>
              <p14:xfrm>
                <a:off x="4839410" y="943676"/>
                <a:ext cx="87480" cy="180360"/>
              </p14:xfrm>
            </p:contentPart>
          </mc:Choice>
          <mc:Fallback xmlns="">
            <p:pic>
              <p:nvPicPr>
                <p:cNvPr id="647" name="Ink 646">
                  <a:extLst>
                    <a:ext uri="{FF2B5EF4-FFF2-40B4-BE49-F238E27FC236}">
                      <a16:creationId xmlns:a16="http://schemas.microsoft.com/office/drawing/2014/main" id="{7A1846C1-2FDE-60CF-8B1A-047E37159012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4821410" y="926036"/>
                  <a:ext cx="123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648" name="Ink 647">
                  <a:extLst>
                    <a:ext uri="{FF2B5EF4-FFF2-40B4-BE49-F238E27FC236}">
                      <a16:creationId xmlns:a16="http://schemas.microsoft.com/office/drawing/2014/main" id="{C7A1487B-5903-B91B-6AC9-B6C68C02D511}"/>
                    </a:ext>
                  </a:extLst>
                </p14:cNvPr>
                <p14:cNvContentPartPr/>
                <p14:nvPr/>
              </p14:nvContentPartPr>
              <p14:xfrm>
                <a:off x="4696490" y="939356"/>
                <a:ext cx="352800" cy="338400"/>
              </p14:xfrm>
            </p:contentPart>
          </mc:Choice>
          <mc:Fallback xmlns="">
            <p:pic>
              <p:nvPicPr>
                <p:cNvPr id="648" name="Ink 647">
                  <a:extLst>
                    <a:ext uri="{FF2B5EF4-FFF2-40B4-BE49-F238E27FC236}">
                      <a16:creationId xmlns:a16="http://schemas.microsoft.com/office/drawing/2014/main" id="{C7A1487B-5903-B91B-6AC9-B6C68C02D511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4678490" y="921356"/>
                  <a:ext cx="3884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649" name="Ink 648">
                  <a:extLst>
                    <a:ext uri="{FF2B5EF4-FFF2-40B4-BE49-F238E27FC236}">
                      <a16:creationId xmlns:a16="http://schemas.microsoft.com/office/drawing/2014/main" id="{BC27DC89-021E-D0F0-F083-8BB759AC3320}"/>
                    </a:ext>
                  </a:extLst>
                </p14:cNvPr>
                <p14:cNvContentPartPr/>
                <p14:nvPr/>
              </p14:nvContentPartPr>
              <p14:xfrm>
                <a:off x="5058290" y="862316"/>
                <a:ext cx="116640" cy="414360"/>
              </p14:xfrm>
            </p:contentPart>
          </mc:Choice>
          <mc:Fallback xmlns="">
            <p:pic>
              <p:nvPicPr>
                <p:cNvPr id="649" name="Ink 648">
                  <a:extLst>
                    <a:ext uri="{FF2B5EF4-FFF2-40B4-BE49-F238E27FC236}">
                      <a16:creationId xmlns:a16="http://schemas.microsoft.com/office/drawing/2014/main" id="{BC27DC89-021E-D0F0-F083-8BB759AC3320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5040650" y="844316"/>
                  <a:ext cx="15228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650" name="Ink 649">
                  <a:extLst>
                    <a:ext uri="{FF2B5EF4-FFF2-40B4-BE49-F238E27FC236}">
                      <a16:creationId xmlns:a16="http://schemas.microsoft.com/office/drawing/2014/main" id="{5D98A468-C7E4-6812-8102-96A5BC1D40E2}"/>
                    </a:ext>
                  </a:extLst>
                </p14:cNvPr>
                <p14:cNvContentPartPr/>
                <p14:nvPr/>
              </p14:nvContentPartPr>
              <p14:xfrm>
                <a:off x="5376170" y="357236"/>
                <a:ext cx="217080" cy="1060920"/>
              </p14:xfrm>
            </p:contentPart>
          </mc:Choice>
          <mc:Fallback xmlns="">
            <p:pic>
              <p:nvPicPr>
                <p:cNvPr id="650" name="Ink 649">
                  <a:extLst>
                    <a:ext uri="{FF2B5EF4-FFF2-40B4-BE49-F238E27FC236}">
                      <a16:creationId xmlns:a16="http://schemas.microsoft.com/office/drawing/2014/main" id="{5D98A468-C7E4-6812-8102-96A5BC1D40E2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5358170" y="339236"/>
                  <a:ext cx="252720" cy="10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652" name="Ink 651">
                  <a:extLst>
                    <a:ext uri="{FF2B5EF4-FFF2-40B4-BE49-F238E27FC236}">
                      <a16:creationId xmlns:a16="http://schemas.microsoft.com/office/drawing/2014/main" id="{536572F2-E2E6-3644-2F73-3D7837D4152F}"/>
                    </a:ext>
                  </a:extLst>
                </p14:cNvPr>
                <p14:cNvContentPartPr/>
                <p14:nvPr/>
              </p14:nvContentPartPr>
              <p14:xfrm>
                <a:off x="5282570" y="990116"/>
                <a:ext cx="648360" cy="93240"/>
              </p14:xfrm>
            </p:contentPart>
          </mc:Choice>
          <mc:Fallback xmlns="">
            <p:pic>
              <p:nvPicPr>
                <p:cNvPr id="652" name="Ink 651">
                  <a:extLst>
                    <a:ext uri="{FF2B5EF4-FFF2-40B4-BE49-F238E27FC236}">
                      <a16:creationId xmlns:a16="http://schemas.microsoft.com/office/drawing/2014/main" id="{536572F2-E2E6-3644-2F73-3D7837D4152F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264570" y="972476"/>
                  <a:ext cx="6840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EB077A41-735D-940B-496F-8BEFB7D1199D}"/>
                    </a:ext>
                  </a:extLst>
                </p14:cNvPr>
                <p14:cNvContentPartPr/>
                <p14:nvPr/>
              </p14:nvContentPartPr>
              <p14:xfrm>
                <a:off x="5899970" y="973916"/>
                <a:ext cx="107640" cy="19908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EB077A41-735D-940B-496F-8BEFB7D1199D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881970" y="956276"/>
                  <a:ext cx="14328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655" name="Ink 654">
                  <a:extLst>
                    <a:ext uri="{FF2B5EF4-FFF2-40B4-BE49-F238E27FC236}">
                      <a16:creationId xmlns:a16="http://schemas.microsoft.com/office/drawing/2014/main" id="{9A3AA399-CF6D-4623-D1D1-68CB77A080A4}"/>
                    </a:ext>
                  </a:extLst>
                </p14:cNvPr>
                <p14:cNvContentPartPr/>
                <p14:nvPr/>
              </p14:nvContentPartPr>
              <p14:xfrm>
                <a:off x="6041810" y="851516"/>
                <a:ext cx="182520" cy="783000"/>
              </p14:xfrm>
            </p:contentPart>
          </mc:Choice>
          <mc:Fallback xmlns="">
            <p:pic>
              <p:nvPicPr>
                <p:cNvPr id="655" name="Ink 654">
                  <a:extLst>
                    <a:ext uri="{FF2B5EF4-FFF2-40B4-BE49-F238E27FC236}">
                      <a16:creationId xmlns:a16="http://schemas.microsoft.com/office/drawing/2014/main" id="{9A3AA399-CF6D-4623-D1D1-68CB77A080A4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6024170" y="833516"/>
                  <a:ext cx="218160" cy="8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2CB27057-492D-4D18-6143-6C0A7429CBB4}"/>
                    </a:ext>
                  </a:extLst>
                </p14:cNvPr>
                <p14:cNvContentPartPr/>
                <p14:nvPr/>
              </p14:nvContentPartPr>
              <p14:xfrm>
                <a:off x="6345290" y="904076"/>
                <a:ext cx="108000" cy="29016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2CB27057-492D-4D18-6143-6C0A7429CBB4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6327290" y="886436"/>
                  <a:ext cx="1436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D7B6689E-58A6-D461-EE26-1D9875527B16}"/>
                    </a:ext>
                  </a:extLst>
                </p14:cNvPr>
                <p14:cNvContentPartPr/>
                <p14:nvPr/>
              </p14:nvContentPartPr>
              <p14:xfrm>
                <a:off x="6276170" y="1042316"/>
                <a:ext cx="261000" cy="8856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D7B6689E-58A6-D461-EE26-1D9875527B16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6258170" y="1024316"/>
                  <a:ext cx="2966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013075DD-EE13-595B-3EA9-2E03938F1780}"/>
                    </a:ext>
                  </a:extLst>
                </p14:cNvPr>
                <p14:cNvContentPartPr/>
                <p14:nvPr/>
              </p14:nvContentPartPr>
              <p14:xfrm>
                <a:off x="6582890" y="1074716"/>
                <a:ext cx="101880" cy="612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013075DD-EE13-595B-3EA9-2E03938F1780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6565250" y="1057076"/>
                  <a:ext cx="13752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962B637F-BFA0-A37B-B1F7-843C99C58CC8}"/>
                    </a:ext>
                  </a:extLst>
                </p14:cNvPr>
                <p14:cNvContentPartPr/>
                <p14:nvPr/>
              </p14:nvContentPartPr>
              <p14:xfrm>
                <a:off x="6738410" y="1080476"/>
                <a:ext cx="100080" cy="11196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962B637F-BFA0-A37B-B1F7-843C99C58CC8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6720770" y="1062476"/>
                  <a:ext cx="135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B3722FA8-B2B5-030B-C825-E8BEF0DF39DD}"/>
                    </a:ext>
                  </a:extLst>
                </p14:cNvPr>
                <p14:cNvContentPartPr/>
                <p14:nvPr/>
              </p14:nvContentPartPr>
              <p14:xfrm>
                <a:off x="6930290" y="919556"/>
                <a:ext cx="175320" cy="386640"/>
              </p14:xfrm>
            </p:contentPart>
          </mc:Choice>
          <mc:Fallback xmlns=""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B3722FA8-B2B5-030B-C825-E8BEF0DF39DD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6912650" y="901916"/>
                  <a:ext cx="2109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040B0429-66D3-F113-6728-470E25C37342}"/>
                    </a:ext>
                  </a:extLst>
                </p14:cNvPr>
                <p14:cNvContentPartPr/>
                <p14:nvPr/>
              </p14:nvContentPartPr>
              <p14:xfrm>
                <a:off x="7148090" y="1031876"/>
                <a:ext cx="63360" cy="176040"/>
              </p14:xfrm>
            </p:contentPart>
          </mc:Choice>
          <mc:Fallback xmlns=""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040B0429-66D3-F113-6728-470E25C37342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7130090" y="1014236"/>
                  <a:ext cx="99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D98356FC-EDF0-7265-BC19-4573B7437BB8}"/>
                    </a:ext>
                  </a:extLst>
                </p14:cNvPr>
                <p14:cNvContentPartPr/>
                <p14:nvPr/>
              </p14:nvContentPartPr>
              <p14:xfrm>
                <a:off x="7107410" y="1039436"/>
                <a:ext cx="177480" cy="19224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D98356FC-EDF0-7265-BC19-4573B7437BB8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7089410" y="1021796"/>
                  <a:ext cx="21312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6DD97539-F59F-401C-FB71-F23497264AB8}"/>
                    </a:ext>
                  </a:extLst>
                </p14:cNvPr>
                <p14:cNvContentPartPr/>
                <p14:nvPr/>
              </p14:nvContentPartPr>
              <p14:xfrm>
                <a:off x="7205690" y="978596"/>
                <a:ext cx="177480" cy="38592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6DD97539-F59F-401C-FB71-F23497264AB8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7188050" y="960596"/>
                  <a:ext cx="21312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1C50886E-EAD2-A313-03CE-72D71928367B}"/>
                    </a:ext>
                  </a:extLst>
                </p14:cNvPr>
                <p14:cNvContentPartPr/>
                <p14:nvPr/>
              </p14:nvContentPartPr>
              <p14:xfrm>
                <a:off x="6628970" y="1400876"/>
                <a:ext cx="128880" cy="29484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1C50886E-EAD2-A313-03CE-72D71928367B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611330" y="1383236"/>
                  <a:ext cx="1645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55C356F9-B73E-E055-6AB9-7F6CDB9DC724}"/>
                    </a:ext>
                  </a:extLst>
                </p14:cNvPr>
                <p14:cNvContentPartPr/>
                <p14:nvPr/>
              </p14:nvContentPartPr>
              <p14:xfrm>
                <a:off x="6571730" y="1597796"/>
                <a:ext cx="131400" cy="144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55C356F9-B73E-E055-6AB9-7F6CDB9DC724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553730" y="1580156"/>
                  <a:ext cx="167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D23F4536-CEB1-A053-863E-6D678C78A08D}"/>
                    </a:ext>
                  </a:extLst>
                </p14:cNvPr>
                <p14:cNvContentPartPr/>
                <p14:nvPr/>
              </p14:nvContentPartPr>
              <p14:xfrm>
                <a:off x="6736610" y="1580156"/>
                <a:ext cx="261000" cy="101520"/>
              </p14:xfrm>
            </p:contentPart>
          </mc:Choice>
          <mc:Fallback xmlns=""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D23F4536-CEB1-A053-863E-6D678C78A08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718610" y="1562516"/>
                  <a:ext cx="2966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5ADC8E21-9454-657F-3663-CCED3D54D57C}"/>
                    </a:ext>
                  </a:extLst>
                </p14:cNvPr>
                <p14:cNvContentPartPr/>
                <p14:nvPr/>
              </p14:nvContentPartPr>
              <p14:xfrm>
                <a:off x="6969890" y="1503836"/>
                <a:ext cx="161640" cy="31572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5ADC8E21-9454-657F-3663-CCED3D54D57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951890" y="1486196"/>
                  <a:ext cx="1972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D8B831AA-7D06-CD18-BFA5-798549CE7929}"/>
                    </a:ext>
                  </a:extLst>
                </p14:cNvPr>
                <p14:cNvContentPartPr/>
                <p14:nvPr/>
              </p14:nvContentPartPr>
              <p14:xfrm>
                <a:off x="7159970" y="1573316"/>
                <a:ext cx="68760" cy="10764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D8B831AA-7D06-CD18-BFA5-798549CE7929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142330" y="1555316"/>
                  <a:ext cx="1044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607F38E-391A-2FAC-66EF-A527BF5F7982}"/>
                    </a:ext>
                  </a:extLst>
                </p14:cNvPr>
                <p14:cNvContentPartPr/>
                <p14:nvPr/>
              </p14:nvContentPartPr>
              <p14:xfrm>
                <a:off x="7151690" y="1549196"/>
                <a:ext cx="124200" cy="15228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607F38E-391A-2FAC-66EF-A527BF5F7982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134050" y="1531196"/>
                  <a:ext cx="1598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006A2E26-D776-EFB2-7025-EF1B837A8335}"/>
                    </a:ext>
                  </a:extLst>
                </p14:cNvPr>
                <p14:cNvContentPartPr/>
                <p14:nvPr/>
              </p14:nvContentPartPr>
              <p14:xfrm>
                <a:off x="7077890" y="1543796"/>
                <a:ext cx="298800" cy="2563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006A2E26-D776-EFB2-7025-EF1B837A8335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060250" y="1526156"/>
                  <a:ext cx="3344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789CD427-42E7-1356-3B9C-E71638C09073}"/>
                    </a:ext>
                  </a:extLst>
                </p14:cNvPr>
                <p14:cNvContentPartPr/>
                <p14:nvPr/>
              </p14:nvContentPartPr>
              <p14:xfrm>
                <a:off x="7306130" y="1466396"/>
                <a:ext cx="190440" cy="44064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789CD427-42E7-1356-3B9C-E71638C09073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288130" y="1448396"/>
                  <a:ext cx="2260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BF7746A5-8024-F517-65BC-16F95360283F}"/>
                    </a:ext>
                  </a:extLst>
                </p14:cNvPr>
                <p14:cNvContentPartPr/>
                <p14:nvPr/>
              </p14:nvContentPartPr>
              <p14:xfrm>
                <a:off x="7627610" y="1690316"/>
                <a:ext cx="708120" cy="9396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BF7746A5-8024-F517-65BC-16F95360283F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609610" y="1672676"/>
                  <a:ext cx="743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2474A078-4115-709E-8C28-11B50596EBA9}"/>
                    </a:ext>
                  </a:extLst>
                </p14:cNvPr>
                <p14:cNvContentPartPr/>
                <p14:nvPr/>
              </p14:nvContentPartPr>
              <p14:xfrm>
                <a:off x="8281370" y="1694636"/>
                <a:ext cx="99360" cy="23616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2474A078-4115-709E-8C28-11B50596EBA9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8263370" y="1676996"/>
                  <a:ext cx="13500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5A396A2-D95E-78A4-48A7-C1F0AFF5FFAB}"/>
                    </a:ext>
                  </a:extLst>
                </p14:cNvPr>
                <p14:cNvContentPartPr/>
                <p14:nvPr/>
              </p14:nvContentPartPr>
              <p14:xfrm>
                <a:off x="10650530" y="2736476"/>
                <a:ext cx="147240" cy="212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5A396A2-D95E-78A4-48A7-C1F0AFF5FFAB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0632890" y="2718476"/>
                  <a:ext cx="1828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124FCA37-6F5B-7533-28C6-A7EF3AFD9ACF}"/>
                    </a:ext>
                  </a:extLst>
                </p14:cNvPr>
                <p14:cNvContentPartPr/>
                <p14:nvPr/>
              </p14:nvContentPartPr>
              <p14:xfrm>
                <a:off x="10652690" y="2796956"/>
                <a:ext cx="180360" cy="777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124FCA37-6F5B-7533-28C6-A7EF3AFD9AC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0635050" y="2778956"/>
                  <a:ext cx="216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86DC5841-6169-34B2-ABB7-D0998054EAE8}"/>
                    </a:ext>
                  </a:extLst>
                </p14:cNvPr>
                <p14:cNvContentPartPr/>
                <p14:nvPr/>
              </p14:nvContentPartPr>
              <p14:xfrm>
                <a:off x="8675570" y="1462076"/>
                <a:ext cx="262080" cy="951840"/>
              </p14:xfrm>
            </p:contentPart>
          </mc:Choice>
          <mc:Fallback xmlns=""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86DC5841-6169-34B2-ABB7-D0998054EAE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657570" y="1444436"/>
                  <a:ext cx="297720" cy="9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54991433-7D41-EFF3-E015-95DB398459AE}"/>
                    </a:ext>
                  </a:extLst>
                </p14:cNvPr>
                <p14:cNvContentPartPr/>
                <p14:nvPr/>
              </p14:nvContentPartPr>
              <p14:xfrm>
                <a:off x="10361450" y="1837196"/>
                <a:ext cx="408600" cy="999720"/>
              </p14:xfrm>
            </p:contentPart>
          </mc:Choice>
          <mc:Fallback xmlns=""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54991433-7D41-EFF3-E015-95DB398459AE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10343810" y="1819196"/>
                  <a:ext cx="444240" cy="10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9801025-24BC-F4E4-62C5-47F33DE64538}"/>
                    </a:ext>
                  </a:extLst>
                </p14:cNvPr>
                <p14:cNvContentPartPr/>
                <p14:nvPr/>
              </p14:nvContentPartPr>
              <p14:xfrm>
                <a:off x="8995250" y="1512116"/>
                <a:ext cx="182520" cy="326880"/>
              </p14:xfrm>
            </p:contentPart>
          </mc:Choice>
          <mc:Fallback xmlns=""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9801025-24BC-F4E4-62C5-47F33DE64538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977610" y="1494116"/>
                  <a:ext cx="21816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08ABD86A-85AA-DACD-BA71-EBFB4D0CCFDB}"/>
                    </a:ext>
                  </a:extLst>
                </p14:cNvPr>
                <p14:cNvContentPartPr/>
                <p14:nvPr/>
              </p14:nvContentPartPr>
              <p14:xfrm>
                <a:off x="8959970" y="1736396"/>
                <a:ext cx="275400" cy="104400"/>
              </p14:xfrm>
            </p:contentPart>
          </mc:Choice>
          <mc:Fallback xmlns=""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08ABD86A-85AA-DACD-BA71-EBFB4D0CCFDB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942330" y="1718756"/>
                  <a:ext cx="311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7F7825D5-48FE-9A0E-BE9E-3C3467A51CC9}"/>
                    </a:ext>
                  </a:extLst>
                </p14:cNvPr>
                <p14:cNvContentPartPr/>
                <p14:nvPr/>
              </p14:nvContentPartPr>
              <p14:xfrm>
                <a:off x="9286490" y="1780316"/>
                <a:ext cx="73440" cy="81000"/>
              </p14:xfrm>
            </p:contentPart>
          </mc:Choice>
          <mc:Fallback xmlns=""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7F7825D5-48FE-9A0E-BE9E-3C3467A51CC9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268850" y="1762316"/>
                  <a:ext cx="109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684" name="Ink 683">
                  <a:extLst>
                    <a:ext uri="{FF2B5EF4-FFF2-40B4-BE49-F238E27FC236}">
                      <a16:creationId xmlns:a16="http://schemas.microsoft.com/office/drawing/2014/main" id="{07C96ABE-0C64-B5F7-4074-6D5661578898}"/>
                    </a:ext>
                  </a:extLst>
                </p14:cNvPr>
                <p14:cNvContentPartPr/>
                <p14:nvPr/>
              </p14:nvContentPartPr>
              <p14:xfrm>
                <a:off x="9424010" y="1802996"/>
                <a:ext cx="101880" cy="124560"/>
              </p14:xfrm>
            </p:contentPart>
          </mc:Choice>
          <mc:Fallback xmlns="">
            <p:pic>
              <p:nvPicPr>
                <p:cNvPr id="684" name="Ink 683">
                  <a:extLst>
                    <a:ext uri="{FF2B5EF4-FFF2-40B4-BE49-F238E27FC236}">
                      <a16:creationId xmlns:a16="http://schemas.microsoft.com/office/drawing/2014/main" id="{07C96ABE-0C64-B5F7-4074-6D5661578898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406370" y="1785356"/>
                  <a:ext cx="1375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685" name="Ink 684">
                  <a:extLst>
                    <a:ext uri="{FF2B5EF4-FFF2-40B4-BE49-F238E27FC236}">
                      <a16:creationId xmlns:a16="http://schemas.microsoft.com/office/drawing/2014/main" id="{99397FA2-01C3-8ABB-D12B-FA12C1D8F722}"/>
                    </a:ext>
                  </a:extLst>
                </p14:cNvPr>
                <p14:cNvContentPartPr/>
                <p14:nvPr/>
              </p14:nvContentPartPr>
              <p14:xfrm>
                <a:off x="9629930" y="1721636"/>
                <a:ext cx="225360" cy="410760"/>
              </p14:xfrm>
            </p:contentPart>
          </mc:Choice>
          <mc:Fallback xmlns="">
            <p:pic>
              <p:nvPicPr>
                <p:cNvPr id="685" name="Ink 684">
                  <a:extLst>
                    <a:ext uri="{FF2B5EF4-FFF2-40B4-BE49-F238E27FC236}">
                      <a16:creationId xmlns:a16="http://schemas.microsoft.com/office/drawing/2014/main" id="{99397FA2-01C3-8ABB-D12B-FA12C1D8F722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612290" y="1703636"/>
                  <a:ext cx="261000" cy="44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DC56E964-AF20-8DA0-E99C-40C7124CC7BD}"/>
                    </a:ext>
                  </a:extLst>
                </p14:cNvPr>
                <p14:cNvContentPartPr/>
                <p14:nvPr/>
              </p14:nvContentPartPr>
              <p14:xfrm>
                <a:off x="9975170" y="1842596"/>
                <a:ext cx="96120" cy="196560"/>
              </p14:xfrm>
            </p:contentPart>
          </mc:Choice>
          <mc:Fallback xmlns=""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DC56E964-AF20-8DA0-E99C-40C7124CC7BD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957170" y="1824596"/>
                  <a:ext cx="13176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FAF50570-BB26-089A-6E71-9CEB02FCC0B2}"/>
                    </a:ext>
                  </a:extLst>
                </p14:cNvPr>
                <p14:cNvContentPartPr/>
                <p14:nvPr/>
              </p14:nvContentPartPr>
              <p14:xfrm>
                <a:off x="9910730" y="1836476"/>
                <a:ext cx="177120" cy="264600"/>
              </p14:xfrm>
            </p:contentPart>
          </mc:Choice>
          <mc:Fallback xmlns=""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FAF50570-BB26-089A-6E71-9CEB02FCC0B2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893090" y="1818836"/>
                  <a:ext cx="2127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5E795127-FC34-4D24-C214-0FAAB0D07366}"/>
                    </a:ext>
                  </a:extLst>
                </p14:cNvPr>
                <p14:cNvContentPartPr/>
                <p14:nvPr/>
              </p14:nvContentPartPr>
              <p14:xfrm>
                <a:off x="10106570" y="1765196"/>
                <a:ext cx="225360" cy="388800"/>
              </p14:xfrm>
            </p:contentPart>
          </mc:Choice>
          <mc:Fallback xmlns=""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5E795127-FC34-4D24-C214-0FAAB0D07366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088570" y="1747196"/>
                  <a:ext cx="26100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4C7A46BF-562C-FAE1-6766-5616DB07FA2D}"/>
                    </a:ext>
                  </a:extLst>
                </p14:cNvPr>
                <p14:cNvContentPartPr/>
                <p14:nvPr/>
              </p14:nvContentPartPr>
              <p14:xfrm>
                <a:off x="10950050" y="305036"/>
                <a:ext cx="96120" cy="860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4C7A46BF-562C-FAE1-6766-5616DB07FA2D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0932050" y="287036"/>
                  <a:ext cx="131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AAAC2F15-D45B-F86C-D913-E3939E3462D2}"/>
                    </a:ext>
                  </a:extLst>
                </p14:cNvPr>
                <p14:cNvContentPartPr/>
                <p14:nvPr/>
              </p14:nvContentPartPr>
              <p14:xfrm>
                <a:off x="11148410" y="261476"/>
                <a:ext cx="170640" cy="10548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AAAC2F15-D45B-F86C-D913-E3939E3462D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11130410" y="243476"/>
                  <a:ext cx="20628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701" name="Ink 700">
                  <a:extLst>
                    <a:ext uri="{FF2B5EF4-FFF2-40B4-BE49-F238E27FC236}">
                      <a16:creationId xmlns:a16="http://schemas.microsoft.com/office/drawing/2014/main" id="{CADBD002-C2AC-E843-E88E-E34FAA7DDB00}"/>
                    </a:ext>
                  </a:extLst>
                </p14:cNvPr>
                <p14:cNvContentPartPr/>
                <p14:nvPr/>
              </p14:nvContentPartPr>
              <p14:xfrm>
                <a:off x="11373410" y="205676"/>
                <a:ext cx="231120" cy="232560"/>
              </p14:xfrm>
            </p:contentPart>
          </mc:Choice>
          <mc:Fallback xmlns="">
            <p:pic>
              <p:nvPicPr>
                <p:cNvPr id="701" name="Ink 700">
                  <a:extLst>
                    <a:ext uri="{FF2B5EF4-FFF2-40B4-BE49-F238E27FC236}">
                      <a16:creationId xmlns:a16="http://schemas.microsoft.com/office/drawing/2014/main" id="{CADBD002-C2AC-E843-E88E-E34FAA7DDB00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1355770" y="187676"/>
                  <a:ext cx="266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702" name="Ink 701">
                  <a:extLst>
                    <a:ext uri="{FF2B5EF4-FFF2-40B4-BE49-F238E27FC236}">
                      <a16:creationId xmlns:a16="http://schemas.microsoft.com/office/drawing/2014/main" id="{174E3EF2-8EEC-FB38-7107-A445464E7161}"/>
                    </a:ext>
                  </a:extLst>
                </p14:cNvPr>
                <p14:cNvContentPartPr/>
                <p14:nvPr/>
              </p14:nvContentPartPr>
              <p14:xfrm>
                <a:off x="10750970" y="597716"/>
                <a:ext cx="952560" cy="77040"/>
              </p14:xfrm>
            </p:contentPart>
          </mc:Choice>
          <mc:Fallback xmlns="">
            <p:pic>
              <p:nvPicPr>
                <p:cNvPr id="702" name="Ink 701">
                  <a:extLst>
                    <a:ext uri="{FF2B5EF4-FFF2-40B4-BE49-F238E27FC236}">
                      <a16:creationId xmlns:a16="http://schemas.microsoft.com/office/drawing/2014/main" id="{174E3EF2-8EEC-FB38-7107-A445464E7161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732970" y="580076"/>
                  <a:ext cx="988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703" name="Ink 702">
                  <a:extLst>
                    <a:ext uri="{FF2B5EF4-FFF2-40B4-BE49-F238E27FC236}">
                      <a16:creationId xmlns:a16="http://schemas.microsoft.com/office/drawing/2014/main" id="{574202C7-22FC-199B-1A9A-ABA533B808C2}"/>
                    </a:ext>
                  </a:extLst>
                </p14:cNvPr>
                <p14:cNvContentPartPr/>
                <p14:nvPr/>
              </p14:nvContentPartPr>
              <p14:xfrm>
                <a:off x="11422730" y="725876"/>
                <a:ext cx="247320" cy="354600"/>
              </p14:xfrm>
            </p:contentPart>
          </mc:Choice>
          <mc:Fallback xmlns="">
            <p:pic>
              <p:nvPicPr>
                <p:cNvPr id="703" name="Ink 702">
                  <a:extLst>
                    <a:ext uri="{FF2B5EF4-FFF2-40B4-BE49-F238E27FC236}">
                      <a16:creationId xmlns:a16="http://schemas.microsoft.com/office/drawing/2014/main" id="{574202C7-22FC-199B-1A9A-ABA533B808C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1404730" y="707876"/>
                  <a:ext cx="28296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706" name="Ink 705">
                  <a:extLst>
                    <a:ext uri="{FF2B5EF4-FFF2-40B4-BE49-F238E27FC236}">
                      <a16:creationId xmlns:a16="http://schemas.microsoft.com/office/drawing/2014/main" id="{3920E848-1898-B8B9-3EDE-1E51C20F4276}"/>
                    </a:ext>
                  </a:extLst>
                </p14:cNvPr>
                <p14:cNvContentPartPr/>
                <p14:nvPr/>
              </p14:nvContentPartPr>
              <p14:xfrm>
                <a:off x="9181730" y="2166596"/>
                <a:ext cx="131400" cy="155880"/>
              </p14:xfrm>
            </p:contentPart>
          </mc:Choice>
          <mc:Fallback xmlns="">
            <p:pic>
              <p:nvPicPr>
                <p:cNvPr id="706" name="Ink 705">
                  <a:extLst>
                    <a:ext uri="{FF2B5EF4-FFF2-40B4-BE49-F238E27FC236}">
                      <a16:creationId xmlns:a16="http://schemas.microsoft.com/office/drawing/2014/main" id="{3920E848-1898-B8B9-3EDE-1E51C20F4276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9164090" y="2148596"/>
                  <a:ext cx="167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707" name="Ink 706">
                  <a:extLst>
                    <a:ext uri="{FF2B5EF4-FFF2-40B4-BE49-F238E27FC236}">
                      <a16:creationId xmlns:a16="http://schemas.microsoft.com/office/drawing/2014/main" id="{5975C24C-699F-F213-17CB-BB76C65BF98B}"/>
                    </a:ext>
                  </a:extLst>
                </p14:cNvPr>
                <p14:cNvContentPartPr/>
                <p14:nvPr/>
              </p14:nvContentPartPr>
              <p14:xfrm>
                <a:off x="9238610" y="2204756"/>
                <a:ext cx="87120" cy="108360"/>
              </p14:xfrm>
            </p:contentPart>
          </mc:Choice>
          <mc:Fallback xmlns="">
            <p:pic>
              <p:nvPicPr>
                <p:cNvPr id="707" name="Ink 706">
                  <a:extLst>
                    <a:ext uri="{FF2B5EF4-FFF2-40B4-BE49-F238E27FC236}">
                      <a16:creationId xmlns:a16="http://schemas.microsoft.com/office/drawing/2014/main" id="{5975C24C-699F-F213-17CB-BB76C65BF98B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9220970" y="2186756"/>
                  <a:ext cx="122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708" name="Ink 707">
                  <a:extLst>
                    <a:ext uri="{FF2B5EF4-FFF2-40B4-BE49-F238E27FC236}">
                      <a16:creationId xmlns:a16="http://schemas.microsoft.com/office/drawing/2014/main" id="{CEA87540-4C70-5091-A0F6-17E65F1A38D2}"/>
                    </a:ext>
                  </a:extLst>
                </p14:cNvPr>
                <p14:cNvContentPartPr/>
                <p14:nvPr/>
              </p14:nvContentPartPr>
              <p14:xfrm>
                <a:off x="9200090" y="2400596"/>
                <a:ext cx="166320" cy="257040"/>
              </p14:xfrm>
            </p:contentPart>
          </mc:Choice>
          <mc:Fallback xmlns="">
            <p:pic>
              <p:nvPicPr>
                <p:cNvPr id="708" name="Ink 707">
                  <a:extLst>
                    <a:ext uri="{FF2B5EF4-FFF2-40B4-BE49-F238E27FC236}">
                      <a16:creationId xmlns:a16="http://schemas.microsoft.com/office/drawing/2014/main" id="{CEA87540-4C70-5091-A0F6-17E65F1A38D2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9182450" y="2382596"/>
                  <a:ext cx="2019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709" name="Ink 708">
                  <a:extLst>
                    <a:ext uri="{FF2B5EF4-FFF2-40B4-BE49-F238E27FC236}">
                      <a16:creationId xmlns:a16="http://schemas.microsoft.com/office/drawing/2014/main" id="{111BD1E0-C505-E74D-0D42-DBF4B6294725}"/>
                    </a:ext>
                  </a:extLst>
                </p14:cNvPr>
                <p14:cNvContentPartPr/>
                <p14:nvPr/>
              </p14:nvContentPartPr>
              <p14:xfrm>
                <a:off x="9432290" y="2433716"/>
                <a:ext cx="84240" cy="66600"/>
              </p14:xfrm>
            </p:contentPart>
          </mc:Choice>
          <mc:Fallback xmlns="">
            <p:pic>
              <p:nvPicPr>
                <p:cNvPr id="709" name="Ink 708">
                  <a:extLst>
                    <a:ext uri="{FF2B5EF4-FFF2-40B4-BE49-F238E27FC236}">
                      <a16:creationId xmlns:a16="http://schemas.microsoft.com/office/drawing/2014/main" id="{111BD1E0-C505-E74D-0D42-DBF4B6294725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9414290" y="2415716"/>
                  <a:ext cx="11988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B1D496E2-2E89-4458-A2A1-992B9E84D43E}"/>
                    </a:ext>
                  </a:extLst>
                </p14:cNvPr>
                <p14:cNvContentPartPr/>
                <p14:nvPr/>
              </p14:nvContentPartPr>
              <p14:xfrm>
                <a:off x="9219170" y="2902076"/>
                <a:ext cx="360" cy="360"/>
              </p14:xfrm>
            </p:contentPart>
          </mc:Choice>
          <mc:Fallback xmlns=""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B1D496E2-2E89-4458-A2A1-992B9E84D43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01530" y="2884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719" name="Ink 718">
                  <a:extLst>
                    <a:ext uri="{FF2B5EF4-FFF2-40B4-BE49-F238E27FC236}">
                      <a16:creationId xmlns:a16="http://schemas.microsoft.com/office/drawing/2014/main" id="{5782E791-CECF-EFB2-60E4-25E107A5F35B}"/>
                    </a:ext>
                  </a:extLst>
                </p14:cNvPr>
                <p14:cNvContentPartPr/>
                <p14:nvPr/>
              </p14:nvContentPartPr>
              <p14:xfrm>
                <a:off x="8652530" y="1636316"/>
                <a:ext cx="2413080" cy="1156320"/>
              </p14:xfrm>
            </p:contentPart>
          </mc:Choice>
          <mc:Fallback xmlns="">
            <p:pic>
              <p:nvPicPr>
                <p:cNvPr id="719" name="Ink 718">
                  <a:extLst>
                    <a:ext uri="{FF2B5EF4-FFF2-40B4-BE49-F238E27FC236}">
                      <a16:creationId xmlns:a16="http://schemas.microsoft.com/office/drawing/2014/main" id="{5782E791-CECF-EFB2-60E4-25E107A5F35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8634890" y="1618316"/>
                  <a:ext cx="2448720" cy="11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720" name="Ink 719">
                  <a:extLst>
                    <a:ext uri="{FF2B5EF4-FFF2-40B4-BE49-F238E27FC236}">
                      <a16:creationId xmlns:a16="http://schemas.microsoft.com/office/drawing/2014/main" id="{73D26A0C-B48E-C670-6B50-637DE8A214D3}"/>
                    </a:ext>
                  </a:extLst>
                </p14:cNvPr>
                <p14:cNvContentPartPr/>
                <p14:nvPr/>
              </p14:nvContentPartPr>
              <p14:xfrm>
                <a:off x="8458850" y="2407796"/>
                <a:ext cx="7560" cy="3600"/>
              </p14:xfrm>
            </p:contentPart>
          </mc:Choice>
          <mc:Fallback xmlns="">
            <p:pic>
              <p:nvPicPr>
                <p:cNvPr id="720" name="Ink 719">
                  <a:extLst>
                    <a:ext uri="{FF2B5EF4-FFF2-40B4-BE49-F238E27FC236}">
                      <a16:creationId xmlns:a16="http://schemas.microsoft.com/office/drawing/2014/main" id="{73D26A0C-B48E-C670-6B50-637DE8A214D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8440850" y="2389796"/>
                  <a:ext cx="43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4187418B-0BF3-548A-C8D9-A6AE041F0221}"/>
                    </a:ext>
                  </a:extLst>
                </p14:cNvPr>
                <p14:cNvContentPartPr/>
                <p14:nvPr/>
              </p14:nvContentPartPr>
              <p14:xfrm>
                <a:off x="8247530" y="2423276"/>
                <a:ext cx="91080" cy="187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4187418B-0BF3-548A-C8D9-A6AE041F0221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8229890" y="2405636"/>
                  <a:ext cx="126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3623F61C-E6FE-28F5-F975-3305A91F8197}"/>
                    </a:ext>
                  </a:extLst>
                </p14:cNvPr>
                <p14:cNvContentPartPr/>
                <p14:nvPr/>
              </p14:nvContentPartPr>
              <p14:xfrm>
                <a:off x="7953770" y="2329316"/>
                <a:ext cx="243360" cy="8244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3623F61C-E6FE-28F5-F975-3305A91F8197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935770" y="2311316"/>
                  <a:ext cx="2790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723" name="Ink 722">
                  <a:extLst>
                    <a:ext uri="{FF2B5EF4-FFF2-40B4-BE49-F238E27FC236}">
                      <a16:creationId xmlns:a16="http://schemas.microsoft.com/office/drawing/2014/main" id="{43592EBB-DA77-46CC-7B2B-9DAD18C92E38}"/>
                    </a:ext>
                  </a:extLst>
                </p14:cNvPr>
                <p14:cNvContentPartPr/>
                <p14:nvPr/>
              </p14:nvContentPartPr>
              <p14:xfrm>
                <a:off x="7725530" y="2121956"/>
                <a:ext cx="182160" cy="185400"/>
              </p14:xfrm>
            </p:contentPart>
          </mc:Choice>
          <mc:Fallback xmlns="">
            <p:pic>
              <p:nvPicPr>
                <p:cNvPr id="723" name="Ink 722">
                  <a:extLst>
                    <a:ext uri="{FF2B5EF4-FFF2-40B4-BE49-F238E27FC236}">
                      <a16:creationId xmlns:a16="http://schemas.microsoft.com/office/drawing/2014/main" id="{43592EBB-DA77-46CC-7B2B-9DAD18C92E38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707530" y="2103956"/>
                  <a:ext cx="2178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724" name="Ink 723">
                  <a:extLst>
                    <a:ext uri="{FF2B5EF4-FFF2-40B4-BE49-F238E27FC236}">
                      <a16:creationId xmlns:a16="http://schemas.microsoft.com/office/drawing/2014/main" id="{34FF0F19-660B-ACE5-E6F6-195A8D473A50}"/>
                    </a:ext>
                  </a:extLst>
                </p14:cNvPr>
                <p14:cNvContentPartPr/>
                <p14:nvPr/>
              </p14:nvContentPartPr>
              <p14:xfrm>
                <a:off x="7665050" y="2074436"/>
                <a:ext cx="37800" cy="15840"/>
              </p14:xfrm>
            </p:contentPart>
          </mc:Choice>
          <mc:Fallback xmlns="">
            <p:pic>
              <p:nvPicPr>
                <p:cNvPr id="724" name="Ink 723">
                  <a:extLst>
                    <a:ext uri="{FF2B5EF4-FFF2-40B4-BE49-F238E27FC236}">
                      <a16:creationId xmlns:a16="http://schemas.microsoft.com/office/drawing/2014/main" id="{34FF0F19-660B-ACE5-E6F6-195A8D473A5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7647410" y="2056796"/>
                  <a:ext cx="734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56F6CE6B-FBE8-F3FB-B5D3-47C43C1121C9}"/>
                    </a:ext>
                  </a:extLst>
                </p14:cNvPr>
                <p14:cNvContentPartPr/>
                <p14:nvPr/>
              </p14:nvContentPartPr>
              <p14:xfrm>
                <a:off x="7441850" y="1959956"/>
                <a:ext cx="214920" cy="187920"/>
              </p14:xfrm>
            </p:contentPart>
          </mc:Choice>
          <mc:Fallback xmlns=""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56F6CE6B-FBE8-F3FB-B5D3-47C43C1121C9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7423850" y="1942316"/>
                  <a:ext cx="250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CD522B30-F310-A18E-BB6C-9F4AEB7A33D4}"/>
                    </a:ext>
                  </a:extLst>
                </p14:cNvPr>
                <p14:cNvContentPartPr/>
                <p14:nvPr/>
              </p14:nvContentPartPr>
              <p14:xfrm>
                <a:off x="7582970" y="1924316"/>
                <a:ext cx="193320" cy="37800"/>
              </p14:xfrm>
            </p:contentPart>
          </mc:Choice>
          <mc:Fallback xmlns=""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CD522B30-F310-A18E-BB6C-9F4AEB7A33D4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7564970" y="1906316"/>
                  <a:ext cx="228960" cy="7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0" name="Group 729">
            <a:extLst>
              <a:ext uri="{FF2B5EF4-FFF2-40B4-BE49-F238E27FC236}">
                <a16:creationId xmlns:a16="http://schemas.microsoft.com/office/drawing/2014/main" id="{4ECE9C83-E5F8-9C8C-54D7-0A7BDE0BC493}"/>
              </a:ext>
            </a:extLst>
          </p:cNvPr>
          <p:cNvGrpSpPr/>
          <p:nvPr/>
        </p:nvGrpSpPr>
        <p:grpSpPr>
          <a:xfrm>
            <a:off x="4714130" y="5139836"/>
            <a:ext cx="577080" cy="866880"/>
            <a:chOff x="4714130" y="5139836"/>
            <a:chExt cx="577080" cy="86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0AC74771-6BA4-BD7C-035B-9B8439F38709}"/>
                    </a:ext>
                  </a:extLst>
                </p14:cNvPr>
                <p14:cNvContentPartPr/>
                <p14:nvPr/>
              </p14:nvContentPartPr>
              <p14:xfrm>
                <a:off x="4714130" y="5494796"/>
                <a:ext cx="5760" cy="12600"/>
              </p14:xfrm>
            </p:contentPart>
          </mc:Choice>
          <mc:Fallback xmlns=""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0AC74771-6BA4-BD7C-035B-9B8439F38709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4696130" y="5477156"/>
                  <a:ext cx="414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981BF49B-8719-A603-CA40-F8F42321FFDF}"/>
                    </a:ext>
                  </a:extLst>
                </p14:cNvPr>
                <p14:cNvContentPartPr/>
                <p14:nvPr/>
              </p14:nvContentPartPr>
              <p14:xfrm>
                <a:off x="4872170" y="5139836"/>
                <a:ext cx="419040" cy="866880"/>
              </p14:xfrm>
            </p:contentPart>
          </mc:Choice>
          <mc:Fallback xmlns=""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981BF49B-8719-A603-CA40-F8F42321FFD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4854530" y="5121836"/>
                  <a:ext cx="454680" cy="90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8">
            <p14:nvContentPartPr>
              <p14:cNvPr id="731" name="Ink 730">
                <a:extLst>
                  <a:ext uri="{FF2B5EF4-FFF2-40B4-BE49-F238E27FC236}">
                    <a16:creationId xmlns:a16="http://schemas.microsoft.com/office/drawing/2014/main" id="{5A8C585D-E352-CE6E-A791-81EEC0DBFEE6}"/>
                  </a:ext>
                </a:extLst>
              </p14:cNvPr>
              <p14:cNvContentPartPr/>
              <p14:nvPr/>
            </p14:nvContentPartPr>
            <p14:xfrm>
              <a:off x="4677410" y="6067916"/>
              <a:ext cx="218520" cy="473400"/>
            </p14:xfrm>
          </p:contentPart>
        </mc:Choice>
        <mc:Fallback xmlns="">
          <p:pic>
            <p:nvPicPr>
              <p:cNvPr id="731" name="Ink 730">
                <a:extLst>
                  <a:ext uri="{FF2B5EF4-FFF2-40B4-BE49-F238E27FC236}">
                    <a16:creationId xmlns:a16="http://schemas.microsoft.com/office/drawing/2014/main" id="{5A8C585D-E352-CE6E-A791-81EEC0DBFEE6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4659770" y="6050276"/>
                <a:ext cx="254160" cy="50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34" name="Group 733">
            <a:extLst>
              <a:ext uri="{FF2B5EF4-FFF2-40B4-BE49-F238E27FC236}">
                <a16:creationId xmlns:a16="http://schemas.microsoft.com/office/drawing/2014/main" id="{704E95BB-43F5-9C3E-7EE4-2DCAE256993C}"/>
              </a:ext>
            </a:extLst>
          </p:cNvPr>
          <p:cNvGrpSpPr/>
          <p:nvPr/>
        </p:nvGrpSpPr>
        <p:grpSpPr>
          <a:xfrm>
            <a:off x="8345090" y="5733116"/>
            <a:ext cx="447120" cy="1011240"/>
            <a:chOff x="8345090" y="5733116"/>
            <a:chExt cx="44712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9AF28F11-F3C5-24D9-7706-04E1713B8AB1}"/>
                    </a:ext>
                  </a:extLst>
                </p14:cNvPr>
                <p14:cNvContentPartPr/>
                <p14:nvPr/>
              </p14:nvContentPartPr>
              <p14:xfrm>
                <a:off x="8677010" y="5951996"/>
                <a:ext cx="80640" cy="5616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9AF28F11-F3C5-24D9-7706-04E1713B8AB1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8659010" y="5933996"/>
                  <a:ext cx="1162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4EA98AE6-DFF9-4898-71C1-4F2945331BD1}"/>
                    </a:ext>
                  </a:extLst>
                </p14:cNvPr>
                <p14:cNvContentPartPr/>
                <p14:nvPr/>
              </p14:nvContentPartPr>
              <p14:xfrm>
                <a:off x="8345090" y="5733116"/>
                <a:ext cx="447120" cy="10112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4EA98AE6-DFF9-4898-71C1-4F2945331BD1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8327450" y="5715476"/>
                  <a:ext cx="482760" cy="10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B9C41BDA-9508-D161-59DA-52D943FED2FB}"/>
              </a:ext>
            </a:extLst>
          </p:cNvPr>
          <p:cNvGrpSpPr/>
          <p:nvPr/>
        </p:nvGrpSpPr>
        <p:grpSpPr>
          <a:xfrm>
            <a:off x="4560410" y="5692796"/>
            <a:ext cx="141480" cy="240840"/>
            <a:chOff x="4560410" y="5692796"/>
            <a:chExt cx="14148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A9E2A340-DEDD-0C7E-9612-A72CC01C79F3}"/>
                    </a:ext>
                  </a:extLst>
                </p14:cNvPr>
                <p14:cNvContentPartPr/>
                <p14:nvPr/>
              </p14:nvContentPartPr>
              <p14:xfrm>
                <a:off x="4565450" y="5692796"/>
                <a:ext cx="136440" cy="175680"/>
              </p14:xfrm>
            </p:contentPart>
          </mc:Choice>
          <mc:Fallback xmlns=""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A9E2A340-DEDD-0C7E-9612-A72CC01C79F3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4547450" y="5675156"/>
                  <a:ext cx="1720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36F46B08-820A-5837-EE2C-8659CC401864}"/>
                    </a:ext>
                  </a:extLst>
                </p14:cNvPr>
                <p14:cNvContentPartPr/>
                <p14:nvPr/>
              </p14:nvContentPartPr>
              <p14:xfrm>
                <a:off x="4560410" y="5781356"/>
                <a:ext cx="84960" cy="15228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36F46B08-820A-5837-EE2C-8659CC401864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4542770" y="5763716"/>
                  <a:ext cx="12060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275C8B0F-F63B-4368-D1A0-982118601122}"/>
              </a:ext>
            </a:extLst>
          </p:cNvPr>
          <p:cNvGrpSpPr/>
          <p:nvPr/>
        </p:nvGrpSpPr>
        <p:grpSpPr>
          <a:xfrm>
            <a:off x="11402210" y="1287116"/>
            <a:ext cx="270000" cy="322920"/>
            <a:chOff x="11402210" y="1287116"/>
            <a:chExt cx="27000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E5B47BEA-69B3-2FE2-CDA0-5F415C3853D6}"/>
                    </a:ext>
                  </a:extLst>
                </p14:cNvPr>
                <p14:cNvContentPartPr/>
                <p14:nvPr/>
              </p14:nvContentPartPr>
              <p14:xfrm>
                <a:off x="11402210" y="1287116"/>
                <a:ext cx="111600" cy="25956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E5B47BEA-69B3-2FE2-CDA0-5F415C3853D6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384210" y="1269116"/>
                  <a:ext cx="1472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1357DCCD-4720-2290-C301-68794FCD0559}"/>
                    </a:ext>
                  </a:extLst>
                </p14:cNvPr>
                <p14:cNvContentPartPr/>
                <p14:nvPr/>
              </p14:nvContentPartPr>
              <p14:xfrm>
                <a:off x="11409770" y="1298636"/>
                <a:ext cx="262440" cy="31140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1357DCCD-4720-2290-C301-68794FCD0559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391770" y="1280996"/>
                  <a:ext cx="29808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7" name="Group 746">
            <a:extLst>
              <a:ext uri="{FF2B5EF4-FFF2-40B4-BE49-F238E27FC236}">
                <a16:creationId xmlns:a16="http://schemas.microsoft.com/office/drawing/2014/main" id="{A6F456BF-49E1-FA36-A2F1-61436DCF0C69}"/>
              </a:ext>
            </a:extLst>
          </p:cNvPr>
          <p:cNvGrpSpPr/>
          <p:nvPr/>
        </p:nvGrpSpPr>
        <p:grpSpPr>
          <a:xfrm>
            <a:off x="4329290" y="6285716"/>
            <a:ext cx="333720" cy="151920"/>
            <a:chOff x="4329290" y="6285716"/>
            <a:chExt cx="33372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07AECA7C-3C35-76C3-AF93-02747C7137E1}"/>
                    </a:ext>
                  </a:extLst>
                </p14:cNvPr>
                <p14:cNvContentPartPr/>
                <p14:nvPr/>
              </p14:nvContentPartPr>
              <p14:xfrm>
                <a:off x="4640330" y="6371396"/>
                <a:ext cx="360" cy="36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07AECA7C-3C35-76C3-AF93-02747C7137E1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622330" y="6353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582C5F58-2766-6736-DB82-E171D9B463AF}"/>
                    </a:ext>
                  </a:extLst>
                </p14:cNvPr>
                <p14:cNvContentPartPr/>
                <p14:nvPr/>
              </p14:nvContentPartPr>
              <p14:xfrm>
                <a:off x="4632050" y="6376796"/>
                <a:ext cx="17280" cy="262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582C5F58-2766-6736-DB82-E171D9B463AF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4614410" y="6359156"/>
                  <a:ext cx="529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EA1EE5C9-2150-B1C7-58DD-E7CD49DED516}"/>
                    </a:ext>
                  </a:extLst>
                </p14:cNvPr>
                <p14:cNvContentPartPr/>
                <p14:nvPr/>
              </p14:nvContentPartPr>
              <p14:xfrm>
                <a:off x="4651130" y="6391556"/>
                <a:ext cx="11880" cy="111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EA1EE5C9-2150-B1C7-58DD-E7CD49DED516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4633130" y="6373556"/>
                  <a:ext cx="47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745" name="Ink 744">
                  <a:extLst>
                    <a:ext uri="{FF2B5EF4-FFF2-40B4-BE49-F238E27FC236}">
                      <a16:creationId xmlns:a16="http://schemas.microsoft.com/office/drawing/2014/main" id="{730AAE43-95F5-4FF4-078D-E579524A3097}"/>
                    </a:ext>
                  </a:extLst>
                </p14:cNvPr>
                <p14:cNvContentPartPr/>
                <p14:nvPr/>
              </p14:nvContentPartPr>
              <p14:xfrm>
                <a:off x="4371410" y="6285716"/>
                <a:ext cx="122400" cy="139680"/>
              </p14:xfrm>
            </p:contentPart>
          </mc:Choice>
          <mc:Fallback xmlns="">
            <p:pic>
              <p:nvPicPr>
                <p:cNvPr id="745" name="Ink 744">
                  <a:extLst>
                    <a:ext uri="{FF2B5EF4-FFF2-40B4-BE49-F238E27FC236}">
                      <a16:creationId xmlns:a16="http://schemas.microsoft.com/office/drawing/2014/main" id="{730AAE43-95F5-4FF4-078D-E579524A3097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4353770" y="6267716"/>
                  <a:ext cx="1580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746" name="Ink 745">
                  <a:extLst>
                    <a:ext uri="{FF2B5EF4-FFF2-40B4-BE49-F238E27FC236}">
                      <a16:creationId xmlns:a16="http://schemas.microsoft.com/office/drawing/2014/main" id="{89FC870F-659C-F28A-A591-B94BCDE9C2D5}"/>
                    </a:ext>
                  </a:extLst>
                </p14:cNvPr>
                <p14:cNvContentPartPr/>
                <p14:nvPr/>
              </p14:nvContentPartPr>
              <p14:xfrm>
                <a:off x="4329290" y="6291836"/>
                <a:ext cx="170280" cy="145800"/>
              </p14:xfrm>
            </p:contentPart>
          </mc:Choice>
          <mc:Fallback xmlns="">
            <p:pic>
              <p:nvPicPr>
                <p:cNvPr id="746" name="Ink 745">
                  <a:extLst>
                    <a:ext uri="{FF2B5EF4-FFF2-40B4-BE49-F238E27FC236}">
                      <a16:creationId xmlns:a16="http://schemas.microsoft.com/office/drawing/2014/main" id="{89FC870F-659C-F28A-A591-B94BCDE9C2D5}"/>
                    </a:ext>
                  </a:extLst>
                </p:cNvPr>
                <p:cNvPicPr/>
                <p:nvPr/>
              </p:nvPicPr>
              <p:blipFill>
                <a:blip r:embed="rId551"/>
                <a:stretch>
                  <a:fillRect/>
                </a:stretch>
              </p:blipFill>
              <p:spPr>
                <a:xfrm>
                  <a:off x="4311650" y="6274196"/>
                  <a:ext cx="205920" cy="181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2">
            <p14:nvContentPartPr>
              <p14:cNvPr id="748" name="Ink 747">
                <a:extLst>
                  <a:ext uri="{FF2B5EF4-FFF2-40B4-BE49-F238E27FC236}">
                    <a16:creationId xmlns:a16="http://schemas.microsoft.com/office/drawing/2014/main" id="{B4A71B9B-CB82-9960-EC5D-D7A122598521}"/>
                  </a:ext>
                </a:extLst>
              </p14:cNvPr>
              <p14:cNvContentPartPr/>
              <p14:nvPr/>
            </p14:nvContentPartPr>
            <p14:xfrm>
              <a:off x="1285130" y="3920516"/>
              <a:ext cx="11160" cy="2880"/>
            </p14:xfrm>
          </p:contentPart>
        </mc:Choice>
        <mc:Fallback xmlns="">
          <p:pic>
            <p:nvPicPr>
              <p:cNvPr id="748" name="Ink 747">
                <a:extLst>
                  <a:ext uri="{FF2B5EF4-FFF2-40B4-BE49-F238E27FC236}">
                    <a16:creationId xmlns:a16="http://schemas.microsoft.com/office/drawing/2014/main" id="{B4A71B9B-CB82-9960-EC5D-D7A122598521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1267130" y="3902876"/>
                <a:ext cx="46800" cy="38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51" name="Group 750">
            <a:extLst>
              <a:ext uri="{FF2B5EF4-FFF2-40B4-BE49-F238E27FC236}">
                <a16:creationId xmlns:a16="http://schemas.microsoft.com/office/drawing/2014/main" id="{322D3CF1-3005-44EA-964D-4B58D2167672}"/>
              </a:ext>
            </a:extLst>
          </p:cNvPr>
          <p:cNvGrpSpPr/>
          <p:nvPr/>
        </p:nvGrpSpPr>
        <p:grpSpPr>
          <a:xfrm>
            <a:off x="9778610" y="6519356"/>
            <a:ext cx="198360" cy="103680"/>
            <a:chOff x="9778610" y="6519356"/>
            <a:chExt cx="198360" cy="10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4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46BD0EEF-20DC-5CFA-B752-42532E2A50FE}"/>
                    </a:ext>
                  </a:extLst>
                </p14:cNvPr>
                <p14:cNvContentPartPr/>
                <p14:nvPr/>
              </p14:nvContentPartPr>
              <p14:xfrm>
                <a:off x="9825770" y="6519356"/>
                <a:ext cx="151200" cy="612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46BD0EEF-20DC-5CFA-B752-42532E2A50FE}"/>
                    </a:ext>
                  </a:extLst>
                </p:cNvPr>
                <p:cNvPicPr/>
                <p:nvPr/>
              </p:nvPicPr>
              <p:blipFill>
                <a:blip r:embed="rId555"/>
                <a:stretch>
                  <a:fillRect/>
                </a:stretch>
              </p:blipFill>
              <p:spPr>
                <a:xfrm>
                  <a:off x="9808130" y="6501356"/>
                  <a:ext cx="186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6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5B78123C-B22E-40EA-3A65-5EA5DCF79F22}"/>
                    </a:ext>
                  </a:extLst>
                </p14:cNvPr>
                <p14:cNvContentPartPr/>
                <p14:nvPr/>
              </p14:nvContentPartPr>
              <p14:xfrm>
                <a:off x="9778610" y="6581276"/>
                <a:ext cx="179280" cy="417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5B78123C-B22E-40EA-3A65-5EA5DCF79F22}"/>
                    </a:ext>
                  </a:extLst>
                </p:cNvPr>
                <p:cNvPicPr/>
                <p:nvPr/>
              </p:nvPicPr>
              <p:blipFill>
                <a:blip r:embed="rId557"/>
                <a:stretch>
                  <a:fillRect/>
                </a:stretch>
              </p:blipFill>
              <p:spPr>
                <a:xfrm>
                  <a:off x="9760970" y="6563276"/>
                  <a:ext cx="214920" cy="7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4" name="Group 753">
            <a:extLst>
              <a:ext uri="{FF2B5EF4-FFF2-40B4-BE49-F238E27FC236}">
                <a16:creationId xmlns:a16="http://schemas.microsoft.com/office/drawing/2014/main" id="{3F46F573-15EB-20D7-D9F2-61B67981D00E}"/>
              </a:ext>
            </a:extLst>
          </p:cNvPr>
          <p:cNvGrpSpPr/>
          <p:nvPr/>
        </p:nvGrpSpPr>
        <p:grpSpPr>
          <a:xfrm>
            <a:off x="10901810" y="6583076"/>
            <a:ext cx="186840" cy="139320"/>
            <a:chOff x="10901810" y="6583076"/>
            <a:chExt cx="186840" cy="13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8">
              <p14:nvContentPartPr>
                <p14:cNvPr id="752" name="Ink 751">
                  <a:extLst>
                    <a:ext uri="{FF2B5EF4-FFF2-40B4-BE49-F238E27FC236}">
                      <a16:creationId xmlns:a16="http://schemas.microsoft.com/office/drawing/2014/main" id="{4C86D59D-6761-FB0C-534B-BD4C055C46CF}"/>
                    </a:ext>
                  </a:extLst>
                </p14:cNvPr>
                <p14:cNvContentPartPr/>
                <p14:nvPr/>
              </p14:nvContentPartPr>
              <p14:xfrm>
                <a:off x="10997570" y="6583076"/>
                <a:ext cx="91080" cy="9000"/>
              </p14:xfrm>
            </p:contentPart>
          </mc:Choice>
          <mc:Fallback xmlns="">
            <p:pic>
              <p:nvPicPr>
                <p:cNvPr id="752" name="Ink 751">
                  <a:extLst>
                    <a:ext uri="{FF2B5EF4-FFF2-40B4-BE49-F238E27FC236}">
                      <a16:creationId xmlns:a16="http://schemas.microsoft.com/office/drawing/2014/main" id="{4C86D59D-6761-FB0C-534B-BD4C055C46CF}"/>
                    </a:ext>
                  </a:extLst>
                </p:cNvPr>
                <p:cNvPicPr/>
                <p:nvPr/>
              </p:nvPicPr>
              <p:blipFill>
                <a:blip r:embed="rId559"/>
                <a:stretch>
                  <a:fillRect/>
                </a:stretch>
              </p:blipFill>
              <p:spPr>
                <a:xfrm>
                  <a:off x="10979930" y="6565436"/>
                  <a:ext cx="126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0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B5BFD75B-1FF9-E19D-A1E5-FB887D0A5DF4}"/>
                    </a:ext>
                  </a:extLst>
                </p14:cNvPr>
                <p14:cNvContentPartPr/>
                <p14:nvPr/>
              </p14:nvContentPartPr>
              <p14:xfrm>
                <a:off x="10901810" y="6698276"/>
                <a:ext cx="127440" cy="2412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B5BFD75B-1FF9-E19D-A1E5-FB887D0A5DF4}"/>
                    </a:ext>
                  </a:extLst>
                </p:cNvPr>
                <p:cNvPicPr/>
                <p:nvPr/>
              </p:nvPicPr>
              <p:blipFill>
                <a:blip r:embed="rId561"/>
                <a:stretch>
                  <a:fillRect/>
                </a:stretch>
              </p:blipFill>
              <p:spPr>
                <a:xfrm>
                  <a:off x="10883810" y="6680636"/>
                  <a:ext cx="16308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626B58EC-3DBF-2E38-0742-F415E25E9A12}"/>
              </a:ext>
            </a:extLst>
          </p:cNvPr>
          <p:cNvGrpSpPr/>
          <p:nvPr/>
        </p:nvGrpSpPr>
        <p:grpSpPr>
          <a:xfrm>
            <a:off x="7879250" y="6115796"/>
            <a:ext cx="226440" cy="220320"/>
            <a:chOff x="7879250" y="6115796"/>
            <a:chExt cx="22644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2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F6C83D88-ECCE-248B-8F2C-8A82532A8229}"/>
                    </a:ext>
                  </a:extLst>
                </p14:cNvPr>
                <p14:cNvContentPartPr/>
                <p14:nvPr/>
              </p14:nvContentPartPr>
              <p14:xfrm>
                <a:off x="7896890" y="6148556"/>
                <a:ext cx="208800" cy="16992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F6C83D88-ECCE-248B-8F2C-8A82532A8229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879250" y="6130556"/>
                  <a:ext cx="2444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4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94DE8156-891B-8167-1FB1-8CE04EE981B3}"/>
                    </a:ext>
                  </a:extLst>
                </p14:cNvPr>
                <p14:cNvContentPartPr/>
                <p14:nvPr/>
              </p14:nvContentPartPr>
              <p14:xfrm>
                <a:off x="7879250" y="6115796"/>
                <a:ext cx="190080" cy="220320"/>
              </p14:xfrm>
            </p:contentPart>
          </mc:Choice>
          <mc:Fallback xmlns=""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94DE8156-891B-8167-1FB1-8CE04EE981B3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861610" y="6098156"/>
                  <a:ext cx="225720" cy="25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6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D8CEEA0F-43CA-0A19-5712-4D6CFBCFD3A1}"/>
                  </a:ext>
                </a:extLst>
              </p14:cNvPr>
              <p14:cNvContentPartPr/>
              <p14:nvPr/>
            </p14:nvContentPartPr>
            <p14:xfrm>
              <a:off x="1501850" y="4636196"/>
              <a:ext cx="60840" cy="1656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D8CEEA0F-43CA-0A19-5712-4D6CFBCFD3A1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1484210" y="4618556"/>
                <a:ext cx="96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8">
            <p14:nvContentPartPr>
              <p14:cNvPr id="766" name="Ink 765">
                <a:extLst>
                  <a:ext uri="{FF2B5EF4-FFF2-40B4-BE49-F238E27FC236}">
                    <a16:creationId xmlns:a16="http://schemas.microsoft.com/office/drawing/2014/main" id="{7BE34E5E-3E98-3977-66AC-36FF06E92195}"/>
                  </a:ext>
                </a:extLst>
              </p14:cNvPr>
              <p14:cNvContentPartPr/>
              <p14:nvPr/>
            </p14:nvContentPartPr>
            <p14:xfrm>
              <a:off x="1478090" y="4726556"/>
              <a:ext cx="145800" cy="36720"/>
            </p14:xfrm>
          </p:contentPart>
        </mc:Choice>
        <mc:Fallback xmlns="">
          <p:pic>
            <p:nvPicPr>
              <p:cNvPr id="766" name="Ink 765">
                <a:extLst>
                  <a:ext uri="{FF2B5EF4-FFF2-40B4-BE49-F238E27FC236}">
                    <a16:creationId xmlns:a16="http://schemas.microsoft.com/office/drawing/2014/main" id="{7BE34E5E-3E98-3977-66AC-36FF06E92195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1460450" y="4708916"/>
                <a:ext cx="1814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90" name="Group 789">
            <a:extLst>
              <a:ext uri="{FF2B5EF4-FFF2-40B4-BE49-F238E27FC236}">
                <a16:creationId xmlns:a16="http://schemas.microsoft.com/office/drawing/2014/main" id="{53A3C97D-AA35-6C44-C9EA-5D548E615302}"/>
              </a:ext>
            </a:extLst>
          </p:cNvPr>
          <p:cNvGrpSpPr/>
          <p:nvPr/>
        </p:nvGrpSpPr>
        <p:grpSpPr>
          <a:xfrm>
            <a:off x="11313290" y="1829996"/>
            <a:ext cx="320400" cy="396360"/>
            <a:chOff x="11313290" y="1829996"/>
            <a:chExt cx="320400" cy="39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0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6CD309C2-BF1B-40B1-2FE0-706637A69547}"/>
                    </a:ext>
                  </a:extLst>
                </p14:cNvPr>
                <p14:cNvContentPartPr/>
                <p14:nvPr/>
              </p14:nvContentPartPr>
              <p14:xfrm>
                <a:off x="11375570" y="1829996"/>
                <a:ext cx="152280" cy="33048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6CD309C2-BF1B-40B1-2FE0-706637A69547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1357930" y="1812356"/>
                  <a:ext cx="1879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2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A8081FAE-D628-5FE0-D6AE-6B04A113A66C}"/>
                    </a:ext>
                  </a:extLst>
                </p14:cNvPr>
                <p14:cNvContentPartPr/>
                <p14:nvPr/>
              </p14:nvContentPartPr>
              <p14:xfrm>
                <a:off x="11399330" y="1876796"/>
                <a:ext cx="225000" cy="29880"/>
              </p14:xfrm>
            </p:contentPart>
          </mc:Choice>
          <mc:Fallback xmlns=""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A8081FAE-D628-5FE0-D6AE-6B04A113A66C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11381690" y="1859156"/>
                  <a:ext cx="26064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4">
              <p14:nvContentPartPr>
                <p14:cNvPr id="788" name="Ink 787">
                  <a:extLst>
                    <a:ext uri="{FF2B5EF4-FFF2-40B4-BE49-F238E27FC236}">
                      <a16:creationId xmlns:a16="http://schemas.microsoft.com/office/drawing/2014/main" id="{D1112998-B7B2-36D7-1703-EBA9283D0D50}"/>
                    </a:ext>
                  </a:extLst>
                </p14:cNvPr>
                <p14:cNvContentPartPr/>
                <p14:nvPr/>
              </p14:nvContentPartPr>
              <p14:xfrm>
                <a:off x="11420210" y="2030156"/>
                <a:ext cx="213480" cy="23760"/>
              </p14:xfrm>
            </p:contentPart>
          </mc:Choice>
          <mc:Fallback xmlns="">
            <p:pic>
              <p:nvPicPr>
                <p:cNvPr id="788" name="Ink 787">
                  <a:extLst>
                    <a:ext uri="{FF2B5EF4-FFF2-40B4-BE49-F238E27FC236}">
                      <a16:creationId xmlns:a16="http://schemas.microsoft.com/office/drawing/2014/main" id="{D1112998-B7B2-36D7-1703-EBA9283D0D50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11402210" y="2012156"/>
                  <a:ext cx="249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6">
              <p14:nvContentPartPr>
                <p14:cNvPr id="789" name="Ink 788">
                  <a:extLst>
                    <a:ext uri="{FF2B5EF4-FFF2-40B4-BE49-F238E27FC236}">
                      <a16:creationId xmlns:a16="http://schemas.microsoft.com/office/drawing/2014/main" id="{D7DB3971-48B4-2D78-C7F6-4E1C19BECFE9}"/>
                    </a:ext>
                  </a:extLst>
                </p14:cNvPr>
                <p14:cNvContentPartPr/>
                <p14:nvPr/>
              </p14:nvContentPartPr>
              <p14:xfrm>
                <a:off x="11313290" y="2223836"/>
                <a:ext cx="308880" cy="2520"/>
              </p14:xfrm>
            </p:contentPart>
          </mc:Choice>
          <mc:Fallback xmlns="">
            <p:pic>
              <p:nvPicPr>
                <p:cNvPr id="789" name="Ink 788">
                  <a:extLst>
                    <a:ext uri="{FF2B5EF4-FFF2-40B4-BE49-F238E27FC236}">
                      <a16:creationId xmlns:a16="http://schemas.microsoft.com/office/drawing/2014/main" id="{D7DB3971-48B4-2D78-C7F6-4E1C19BECFE9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11295290" y="2206196"/>
                  <a:ext cx="3445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3" name="Group 792">
            <a:extLst>
              <a:ext uri="{FF2B5EF4-FFF2-40B4-BE49-F238E27FC236}">
                <a16:creationId xmlns:a16="http://schemas.microsoft.com/office/drawing/2014/main" id="{A2458716-00B9-928A-9943-31C3E70984D2}"/>
              </a:ext>
            </a:extLst>
          </p:cNvPr>
          <p:cNvGrpSpPr/>
          <p:nvPr/>
        </p:nvGrpSpPr>
        <p:grpSpPr>
          <a:xfrm>
            <a:off x="8720210" y="6310196"/>
            <a:ext cx="146880" cy="94680"/>
            <a:chOff x="8720210" y="6310196"/>
            <a:chExt cx="14688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8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30C405A4-B78B-A5A1-099D-B9A70B05E6DD}"/>
                    </a:ext>
                  </a:extLst>
                </p14:cNvPr>
                <p14:cNvContentPartPr/>
                <p14:nvPr/>
              </p14:nvContentPartPr>
              <p14:xfrm>
                <a:off x="8764490" y="6310196"/>
                <a:ext cx="102600" cy="13320"/>
              </p14:xfrm>
            </p:contentPart>
          </mc:Choice>
          <mc:Fallback xmlns=""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30C405A4-B78B-A5A1-099D-B9A70B05E6DD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8746850" y="6292556"/>
                  <a:ext cx="1382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0">
              <p14:nvContentPartPr>
                <p14:cNvPr id="792" name="Ink 791">
                  <a:extLst>
                    <a:ext uri="{FF2B5EF4-FFF2-40B4-BE49-F238E27FC236}">
                      <a16:creationId xmlns:a16="http://schemas.microsoft.com/office/drawing/2014/main" id="{D92F1F63-57A3-D72A-79B3-C436541F564C}"/>
                    </a:ext>
                  </a:extLst>
                </p14:cNvPr>
                <p14:cNvContentPartPr/>
                <p14:nvPr/>
              </p14:nvContentPartPr>
              <p14:xfrm>
                <a:off x="8720210" y="6402716"/>
                <a:ext cx="90360" cy="2160"/>
              </p14:xfrm>
            </p:contentPart>
          </mc:Choice>
          <mc:Fallback xmlns="">
            <p:pic>
              <p:nvPicPr>
                <p:cNvPr id="792" name="Ink 791">
                  <a:extLst>
                    <a:ext uri="{FF2B5EF4-FFF2-40B4-BE49-F238E27FC236}">
                      <a16:creationId xmlns:a16="http://schemas.microsoft.com/office/drawing/2014/main" id="{D92F1F63-57A3-D72A-79B3-C436541F564C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8702570" y="6385076"/>
                  <a:ext cx="1260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958F303D-62BB-879E-6782-54CAB5D1D362}"/>
              </a:ext>
            </a:extLst>
          </p:cNvPr>
          <p:cNvGrpSpPr/>
          <p:nvPr/>
        </p:nvGrpSpPr>
        <p:grpSpPr>
          <a:xfrm>
            <a:off x="4832930" y="918836"/>
            <a:ext cx="5372640" cy="3915000"/>
            <a:chOff x="4832930" y="918836"/>
            <a:chExt cx="5372640" cy="391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2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39C16C62-9DB4-5697-C471-962EE9842B87}"/>
                    </a:ext>
                  </a:extLst>
                </p14:cNvPr>
                <p14:cNvContentPartPr/>
                <p14:nvPr/>
              </p14:nvContentPartPr>
              <p14:xfrm>
                <a:off x="6418730" y="2042756"/>
                <a:ext cx="156600" cy="29664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39C16C62-9DB4-5697-C471-962EE9842B87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6400730" y="2025116"/>
                  <a:ext cx="1922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4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F2C2B862-93B3-42B7-7F81-63AF49106B5D}"/>
                    </a:ext>
                  </a:extLst>
                </p14:cNvPr>
                <p14:cNvContentPartPr/>
                <p14:nvPr/>
              </p14:nvContentPartPr>
              <p14:xfrm>
                <a:off x="6307490" y="2307356"/>
                <a:ext cx="241560" cy="1764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F2C2B862-93B3-42B7-7F81-63AF49106B5D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6289850" y="2289356"/>
                  <a:ext cx="2772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6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CF14F6D2-6E70-B30D-D01B-93CFB159FAF5}"/>
                    </a:ext>
                  </a:extLst>
                </p14:cNvPr>
                <p14:cNvContentPartPr/>
                <p14:nvPr/>
              </p14:nvContentPartPr>
              <p14:xfrm>
                <a:off x="6554450" y="2272796"/>
                <a:ext cx="53280" cy="648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CF14F6D2-6E70-B30D-D01B-93CFB159FAF5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536450" y="2255156"/>
                  <a:ext cx="889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8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9B714FFD-226D-4F24-8185-ADEE48D634FC}"/>
                    </a:ext>
                  </a:extLst>
                </p14:cNvPr>
                <p14:cNvContentPartPr/>
                <p14:nvPr/>
              </p14:nvContentPartPr>
              <p14:xfrm>
                <a:off x="6654170" y="2285756"/>
                <a:ext cx="98280" cy="97200"/>
              </p14:xfrm>
            </p:contentPart>
          </mc:Choice>
          <mc:Fallback xmlns=""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9B714FFD-226D-4F24-8185-ADEE48D634FC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636170" y="2268116"/>
                  <a:ext cx="133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0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46075E5B-587D-0704-441F-12E3A71BFEEE}"/>
                    </a:ext>
                  </a:extLst>
                </p14:cNvPr>
                <p14:cNvContentPartPr/>
                <p14:nvPr/>
              </p14:nvContentPartPr>
              <p14:xfrm>
                <a:off x="6861530" y="2277116"/>
                <a:ext cx="69480" cy="12816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46075E5B-587D-0704-441F-12E3A71BFEEE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6843530" y="2259116"/>
                  <a:ext cx="105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2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EC2803EB-C57F-6238-27C6-C86B316E40C0}"/>
                    </a:ext>
                  </a:extLst>
                </p14:cNvPr>
                <p14:cNvContentPartPr/>
                <p14:nvPr/>
              </p14:nvContentPartPr>
              <p14:xfrm>
                <a:off x="7020650" y="2128796"/>
                <a:ext cx="143280" cy="51624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EC2803EB-C57F-6238-27C6-C86B316E40C0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7002650" y="2111156"/>
                  <a:ext cx="17892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4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FFB207B2-746C-6E65-EBBC-AE59912BCC01}"/>
                    </a:ext>
                  </a:extLst>
                </p14:cNvPr>
                <p14:cNvContentPartPr/>
                <p14:nvPr/>
              </p14:nvContentPartPr>
              <p14:xfrm>
                <a:off x="7130450" y="2266316"/>
                <a:ext cx="50760" cy="468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FFB207B2-746C-6E65-EBBC-AE59912BCC01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7112810" y="2248316"/>
                  <a:ext cx="8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6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9472AA15-1ED8-E11E-47A6-5979B9AD02DD}"/>
                    </a:ext>
                  </a:extLst>
                </p14:cNvPr>
                <p14:cNvContentPartPr/>
                <p14:nvPr/>
              </p14:nvContentPartPr>
              <p14:xfrm>
                <a:off x="7139450" y="2265236"/>
                <a:ext cx="70920" cy="18792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9472AA15-1ED8-E11E-47A6-5979B9AD02DD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7121450" y="2247596"/>
                  <a:ext cx="1065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8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83BE42E9-2B07-BB9C-F846-235DA0AD8B9C}"/>
                    </a:ext>
                  </a:extLst>
                </p14:cNvPr>
                <p14:cNvContentPartPr/>
                <p14:nvPr/>
              </p14:nvContentPartPr>
              <p14:xfrm>
                <a:off x="7209650" y="2276756"/>
                <a:ext cx="144720" cy="1980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83BE42E9-2B07-BB9C-F846-235DA0AD8B9C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7192010" y="2258756"/>
                  <a:ext cx="180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0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C8B76738-0AE1-524E-BA2C-361F084B1158}"/>
                    </a:ext>
                  </a:extLst>
                </p14:cNvPr>
                <p14:cNvContentPartPr/>
                <p14:nvPr/>
              </p14:nvContentPartPr>
              <p14:xfrm>
                <a:off x="7081130" y="2374316"/>
                <a:ext cx="183960" cy="1044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C8B76738-0AE1-524E-BA2C-361F084B1158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7063490" y="2356316"/>
                  <a:ext cx="2196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2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D56686DD-0C26-5C4C-8375-B0C57359853C}"/>
                    </a:ext>
                  </a:extLst>
                </p14:cNvPr>
                <p14:cNvContentPartPr/>
                <p14:nvPr/>
              </p14:nvContentPartPr>
              <p14:xfrm>
                <a:off x="7184450" y="2237876"/>
                <a:ext cx="226440" cy="43776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D56686DD-0C26-5C4C-8375-B0C57359853C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7166450" y="2220236"/>
                  <a:ext cx="26208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4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C275E22A-2934-0462-2984-9C4175017810}"/>
                    </a:ext>
                  </a:extLst>
                </p14:cNvPr>
                <p14:cNvContentPartPr/>
                <p14:nvPr/>
              </p14:nvContentPartPr>
              <p14:xfrm>
                <a:off x="7477130" y="2200436"/>
                <a:ext cx="279360" cy="70128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C275E22A-2934-0462-2984-9C4175017810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7459490" y="2182436"/>
                  <a:ext cx="315000" cy="73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6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1B594BBF-A514-0046-1C12-D4A9E1772CF2}"/>
                    </a:ext>
                  </a:extLst>
                </p14:cNvPr>
                <p14:cNvContentPartPr/>
                <p14:nvPr/>
              </p14:nvContentPartPr>
              <p14:xfrm>
                <a:off x="7570370" y="2551076"/>
                <a:ext cx="327600" cy="714240"/>
              </p14:xfrm>
            </p:contentPart>
          </mc:Choice>
          <mc:Fallback xmlns=""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1B594BBF-A514-0046-1C12-D4A9E1772CF2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7552730" y="2533076"/>
                  <a:ext cx="363240" cy="74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8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A1A0474D-8F54-3C90-339B-5F8D32237B9F}"/>
                    </a:ext>
                  </a:extLst>
                </p14:cNvPr>
                <p14:cNvContentPartPr/>
                <p14:nvPr/>
              </p14:nvContentPartPr>
              <p14:xfrm>
                <a:off x="7577570" y="3363236"/>
                <a:ext cx="479880" cy="99576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A1A0474D-8F54-3C90-339B-5F8D32237B9F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7559930" y="3345596"/>
                  <a:ext cx="51552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0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69A5FFAF-92EE-810C-434D-56A4CE3CE220}"/>
                    </a:ext>
                  </a:extLst>
                </p14:cNvPr>
                <p14:cNvContentPartPr/>
                <p14:nvPr/>
              </p14:nvContentPartPr>
              <p14:xfrm>
                <a:off x="9472970" y="3795956"/>
                <a:ext cx="672840" cy="1037880"/>
              </p14:xfrm>
            </p:contentPart>
          </mc:Choice>
          <mc:Fallback xmlns=""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69A5FFAF-92EE-810C-434D-56A4CE3CE220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9454970" y="3777956"/>
                  <a:ext cx="708480" cy="10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2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AEB2EEEA-B22F-CF0C-2282-D0EFC9295C51}"/>
                    </a:ext>
                  </a:extLst>
                </p14:cNvPr>
                <p14:cNvContentPartPr/>
                <p14:nvPr/>
              </p14:nvContentPartPr>
              <p14:xfrm>
                <a:off x="8010650" y="3243356"/>
                <a:ext cx="207720" cy="407520"/>
              </p14:xfrm>
            </p:contentPart>
          </mc:Choice>
          <mc:Fallback xmlns=""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AEB2EEEA-B22F-CF0C-2282-D0EFC9295C51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7993010" y="3225716"/>
                  <a:ext cx="243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4">
              <p14:nvContentPartPr>
                <p14:cNvPr id="777" name="Ink 776">
                  <a:extLst>
                    <a:ext uri="{FF2B5EF4-FFF2-40B4-BE49-F238E27FC236}">
                      <a16:creationId xmlns:a16="http://schemas.microsoft.com/office/drawing/2014/main" id="{394ABAFE-95CF-B0D1-FE5C-9EDAAF260992}"/>
                    </a:ext>
                  </a:extLst>
                </p14:cNvPr>
                <p14:cNvContentPartPr/>
                <p14:nvPr/>
              </p14:nvContentPartPr>
              <p14:xfrm>
                <a:off x="7923170" y="3528116"/>
                <a:ext cx="309960" cy="130320"/>
              </p14:xfrm>
            </p:contentPart>
          </mc:Choice>
          <mc:Fallback xmlns="">
            <p:pic>
              <p:nvPicPr>
                <p:cNvPr id="777" name="Ink 776">
                  <a:extLst>
                    <a:ext uri="{FF2B5EF4-FFF2-40B4-BE49-F238E27FC236}">
                      <a16:creationId xmlns:a16="http://schemas.microsoft.com/office/drawing/2014/main" id="{394ABAFE-95CF-B0D1-FE5C-9EDAAF260992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7905530" y="3510476"/>
                  <a:ext cx="3456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6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5F658728-35CC-DBE3-1BC9-B0C5A6B3CEDC}"/>
                    </a:ext>
                  </a:extLst>
                </p14:cNvPr>
                <p14:cNvContentPartPr/>
                <p14:nvPr/>
              </p14:nvContentPartPr>
              <p14:xfrm>
                <a:off x="8296850" y="3572756"/>
                <a:ext cx="64440" cy="8244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5F658728-35CC-DBE3-1BC9-B0C5A6B3CEDC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8279210" y="3555116"/>
                  <a:ext cx="10008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8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9EC8BDC7-2FBD-A073-4A92-FCDD3E44AB2A}"/>
                    </a:ext>
                  </a:extLst>
                </p14:cNvPr>
                <p14:cNvContentPartPr/>
                <p14:nvPr/>
              </p14:nvContentPartPr>
              <p14:xfrm>
                <a:off x="8408810" y="3577436"/>
                <a:ext cx="82440" cy="11340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9EC8BDC7-2FBD-A073-4A92-FCDD3E44AB2A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8390810" y="3559796"/>
                  <a:ext cx="118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0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30F5AD28-CE97-BF93-20C0-1D1504345A0A}"/>
                    </a:ext>
                  </a:extLst>
                </p14:cNvPr>
                <p14:cNvContentPartPr/>
                <p14:nvPr/>
              </p14:nvContentPartPr>
              <p14:xfrm>
                <a:off x="8581250" y="3426596"/>
                <a:ext cx="906840" cy="603000"/>
              </p14:xfrm>
            </p:contentPart>
          </mc:Choice>
          <mc:Fallback xmlns=""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30F5AD28-CE97-BF93-20C0-1D1504345A0A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8563610" y="3408956"/>
                  <a:ext cx="942480" cy="63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2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88F780EA-F4DF-2A96-E573-2A9D28E05310}"/>
                    </a:ext>
                  </a:extLst>
                </p14:cNvPr>
                <p14:cNvContentPartPr/>
                <p14:nvPr/>
              </p14:nvContentPartPr>
              <p14:xfrm>
                <a:off x="8798330" y="3600476"/>
                <a:ext cx="153720" cy="241920"/>
              </p14:xfrm>
            </p:contentPart>
          </mc:Choice>
          <mc:Fallback xmlns=""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88F780EA-F4DF-2A96-E573-2A9D28E05310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8780330" y="3582836"/>
                  <a:ext cx="189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4">
              <p14:nvContentPartPr>
                <p14:cNvPr id="782" name="Ink 781">
                  <a:extLst>
                    <a:ext uri="{FF2B5EF4-FFF2-40B4-BE49-F238E27FC236}">
                      <a16:creationId xmlns:a16="http://schemas.microsoft.com/office/drawing/2014/main" id="{0A282E71-8C64-AEF2-CC3D-68DE8EE3FF2A}"/>
                    </a:ext>
                  </a:extLst>
                </p14:cNvPr>
                <p14:cNvContentPartPr/>
                <p14:nvPr/>
              </p14:nvContentPartPr>
              <p14:xfrm>
                <a:off x="8914610" y="3602276"/>
                <a:ext cx="118800" cy="50400"/>
              </p14:xfrm>
            </p:contentPart>
          </mc:Choice>
          <mc:Fallback xmlns="">
            <p:pic>
              <p:nvPicPr>
                <p:cNvPr id="782" name="Ink 781">
                  <a:extLst>
                    <a:ext uri="{FF2B5EF4-FFF2-40B4-BE49-F238E27FC236}">
                      <a16:creationId xmlns:a16="http://schemas.microsoft.com/office/drawing/2014/main" id="{0A282E71-8C64-AEF2-CC3D-68DE8EE3FF2A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8896610" y="3584276"/>
                  <a:ext cx="1544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6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65149A0C-D63F-D9E1-3B09-5919D9F1E1C5}"/>
                    </a:ext>
                  </a:extLst>
                </p14:cNvPr>
                <p14:cNvContentPartPr/>
                <p14:nvPr/>
              </p14:nvContentPartPr>
              <p14:xfrm>
                <a:off x="8814530" y="3718556"/>
                <a:ext cx="116640" cy="2340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65149A0C-D63F-D9E1-3B09-5919D9F1E1C5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8796890" y="3700556"/>
                  <a:ext cx="1522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8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A1F4E7CA-B739-D5BA-19AD-4DB0455C2BB1}"/>
                    </a:ext>
                  </a:extLst>
                </p14:cNvPr>
                <p14:cNvContentPartPr/>
                <p14:nvPr/>
              </p14:nvContentPartPr>
              <p14:xfrm>
                <a:off x="8770610" y="3826916"/>
                <a:ext cx="221040" cy="9288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A1F4E7CA-B739-D5BA-19AD-4DB0455C2BB1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8752970" y="3809276"/>
                  <a:ext cx="2566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0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71989BEB-3544-0D62-C9A4-7423C5823816}"/>
                    </a:ext>
                  </a:extLst>
                </p14:cNvPr>
                <p14:cNvContentPartPr/>
                <p14:nvPr/>
              </p14:nvContentPartPr>
              <p14:xfrm>
                <a:off x="7208210" y="4232996"/>
                <a:ext cx="2997360" cy="91440"/>
              </p14:xfrm>
            </p:contentPart>
          </mc:Choice>
          <mc:Fallback xmlns=""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71989BEB-3544-0D62-C9A4-7423C5823816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7190210" y="4215356"/>
                  <a:ext cx="3033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2">
              <p14:nvContentPartPr>
                <p14:cNvPr id="796" name="Ink 795">
                  <a:extLst>
                    <a:ext uri="{FF2B5EF4-FFF2-40B4-BE49-F238E27FC236}">
                      <a16:creationId xmlns:a16="http://schemas.microsoft.com/office/drawing/2014/main" id="{EDD2E79A-F61A-0AEF-A559-CA5BACC05281}"/>
                    </a:ext>
                  </a:extLst>
                </p14:cNvPr>
                <p14:cNvContentPartPr/>
                <p14:nvPr/>
              </p14:nvContentPartPr>
              <p14:xfrm>
                <a:off x="7456610" y="4092956"/>
                <a:ext cx="2160" cy="9360"/>
              </p14:xfrm>
            </p:contentPart>
          </mc:Choice>
          <mc:Fallback xmlns="">
            <p:pic>
              <p:nvPicPr>
                <p:cNvPr id="796" name="Ink 795">
                  <a:extLst>
                    <a:ext uri="{FF2B5EF4-FFF2-40B4-BE49-F238E27FC236}">
                      <a16:creationId xmlns:a16="http://schemas.microsoft.com/office/drawing/2014/main" id="{EDD2E79A-F61A-0AEF-A559-CA5BACC05281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438970" y="4075316"/>
                  <a:ext cx="37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4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F9D226A6-47DB-B6C8-23F2-E0EF7FAB2221}"/>
                    </a:ext>
                  </a:extLst>
                </p14:cNvPr>
                <p14:cNvContentPartPr/>
                <p14:nvPr/>
              </p14:nvContentPartPr>
              <p14:xfrm>
                <a:off x="7100210" y="3899996"/>
                <a:ext cx="198720" cy="122400"/>
              </p14:xfrm>
            </p:contentPart>
          </mc:Choice>
          <mc:Fallback xmlns=""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F9D226A6-47DB-B6C8-23F2-E0EF7FAB2221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7082570" y="3882356"/>
                  <a:ext cx="234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6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25877F7D-BFF7-F9C1-B8E8-CEDDC45F11CC}"/>
                    </a:ext>
                  </a:extLst>
                </p14:cNvPr>
                <p14:cNvContentPartPr/>
                <p14:nvPr/>
              </p14:nvContentPartPr>
              <p14:xfrm>
                <a:off x="6754970" y="3405716"/>
                <a:ext cx="270000" cy="421200"/>
              </p14:xfrm>
            </p:contentPart>
          </mc:Choice>
          <mc:Fallback xmlns=""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25877F7D-BFF7-F9C1-B8E8-CEDDC45F11CC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6736970" y="3387716"/>
                  <a:ext cx="30564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8">
              <p14:nvContentPartPr>
                <p14:cNvPr id="799" name="Ink 798">
                  <a:extLst>
                    <a:ext uri="{FF2B5EF4-FFF2-40B4-BE49-F238E27FC236}">
                      <a16:creationId xmlns:a16="http://schemas.microsoft.com/office/drawing/2014/main" id="{2B52886D-03CC-FDA5-1E06-6AA16E4266B6}"/>
                    </a:ext>
                  </a:extLst>
                </p14:cNvPr>
                <p14:cNvContentPartPr/>
                <p14:nvPr/>
              </p14:nvContentPartPr>
              <p14:xfrm>
                <a:off x="6481010" y="2605796"/>
                <a:ext cx="261000" cy="726120"/>
              </p14:xfrm>
            </p:contentPart>
          </mc:Choice>
          <mc:Fallback xmlns="">
            <p:pic>
              <p:nvPicPr>
                <p:cNvPr id="799" name="Ink 798">
                  <a:extLst>
                    <a:ext uri="{FF2B5EF4-FFF2-40B4-BE49-F238E27FC236}">
                      <a16:creationId xmlns:a16="http://schemas.microsoft.com/office/drawing/2014/main" id="{2B52886D-03CC-FDA5-1E06-6AA16E4266B6}"/>
                    </a:ext>
                  </a:extLst>
                </p:cNvPr>
                <p:cNvPicPr/>
                <p:nvPr/>
              </p:nvPicPr>
              <p:blipFill>
                <a:blip r:embed="rId639"/>
                <a:stretch>
                  <a:fillRect/>
                </a:stretch>
              </p:blipFill>
              <p:spPr>
                <a:xfrm>
                  <a:off x="6463370" y="2588156"/>
                  <a:ext cx="296640" cy="76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0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BDA63356-0EA7-CAD5-F60D-63D6B0F2B607}"/>
                    </a:ext>
                  </a:extLst>
                </p14:cNvPr>
                <p14:cNvContentPartPr/>
                <p14:nvPr/>
              </p14:nvContentPartPr>
              <p14:xfrm>
                <a:off x="6650930" y="2630276"/>
                <a:ext cx="155880" cy="127080"/>
              </p14:xfrm>
            </p:contentPart>
          </mc:Choice>
          <mc:Fallback xmlns=""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BDA63356-0EA7-CAD5-F60D-63D6B0F2B607}"/>
                    </a:ext>
                  </a:extLst>
                </p:cNvPr>
                <p:cNvPicPr/>
                <p:nvPr/>
              </p:nvPicPr>
              <p:blipFill>
                <a:blip r:embed="rId641"/>
                <a:stretch>
                  <a:fillRect/>
                </a:stretch>
              </p:blipFill>
              <p:spPr>
                <a:xfrm>
                  <a:off x="6632930" y="2612276"/>
                  <a:ext cx="1915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2">
              <p14:nvContentPartPr>
                <p14:cNvPr id="802" name="Ink 801">
                  <a:extLst>
                    <a:ext uri="{FF2B5EF4-FFF2-40B4-BE49-F238E27FC236}">
                      <a16:creationId xmlns:a16="http://schemas.microsoft.com/office/drawing/2014/main" id="{60A18F76-9EB4-D264-4CD1-A954CE5F4EE7}"/>
                    </a:ext>
                  </a:extLst>
                </p14:cNvPr>
                <p14:cNvContentPartPr/>
                <p14:nvPr/>
              </p14:nvContentPartPr>
              <p14:xfrm>
                <a:off x="7022810" y="1345436"/>
                <a:ext cx="192600" cy="18000"/>
              </p14:xfrm>
            </p:contentPart>
          </mc:Choice>
          <mc:Fallback xmlns="">
            <p:pic>
              <p:nvPicPr>
                <p:cNvPr id="802" name="Ink 801">
                  <a:extLst>
                    <a:ext uri="{FF2B5EF4-FFF2-40B4-BE49-F238E27FC236}">
                      <a16:creationId xmlns:a16="http://schemas.microsoft.com/office/drawing/2014/main" id="{60A18F76-9EB4-D264-4CD1-A954CE5F4EE7}"/>
                    </a:ext>
                  </a:extLst>
                </p:cNvPr>
                <p:cNvPicPr/>
                <p:nvPr/>
              </p:nvPicPr>
              <p:blipFill>
                <a:blip r:embed="rId643"/>
                <a:stretch>
                  <a:fillRect/>
                </a:stretch>
              </p:blipFill>
              <p:spPr>
                <a:xfrm>
                  <a:off x="7005170" y="1327436"/>
                  <a:ext cx="2282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4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1703D3E2-60DA-17FD-BC4E-F533782ECEEE}"/>
                    </a:ext>
                  </a:extLst>
                </p14:cNvPr>
                <p14:cNvContentPartPr/>
                <p14:nvPr/>
              </p14:nvContentPartPr>
              <p14:xfrm>
                <a:off x="6982130" y="1420676"/>
                <a:ext cx="283320" cy="78840"/>
              </p14:xfrm>
            </p:contentPart>
          </mc:Choice>
          <mc:Fallback xmlns=""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1703D3E2-60DA-17FD-BC4E-F533782ECEEE}"/>
                    </a:ext>
                  </a:extLst>
                </p:cNvPr>
                <p:cNvPicPr/>
                <p:nvPr/>
              </p:nvPicPr>
              <p:blipFill>
                <a:blip r:embed="rId645"/>
                <a:stretch>
                  <a:fillRect/>
                </a:stretch>
              </p:blipFill>
              <p:spPr>
                <a:xfrm>
                  <a:off x="6964130" y="1402676"/>
                  <a:ext cx="3189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6">
              <p14:nvContentPartPr>
                <p14:cNvPr id="805" name="Ink 804">
                  <a:extLst>
                    <a:ext uri="{FF2B5EF4-FFF2-40B4-BE49-F238E27FC236}">
                      <a16:creationId xmlns:a16="http://schemas.microsoft.com/office/drawing/2014/main" id="{09DA37B6-CFF1-AFD2-777A-16013D3C3699}"/>
                    </a:ext>
                  </a:extLst>
                </p14:cNvPr>
                <p14:cNvContentPartPr/>
                <p14:nvPr/>
              </p14:nvContentPartPr>
              <p14:xfrm>
                <a:off x="5691890" y="918836"/>
                <a:ext cx="2829600" cy="1423440"/>
              </p14:xfrm>
            </p:contentPart>
          </mc:Choice>
          <mc:Fallback xmlns="">
            <p:pic>
              <p:nvPicPr>
                <p:cNvPr id="805" name="Ink 804">
                  <a:extLst>
                    <a:ext uri="{FF2B5EF4-FFF2-40B4-BE49-F238E27FC236}">
                      <a16:creationId xmlns:a16="http://schemas.microsoft.com/office/drawing/2014/main" id="{09DA37B6-CFF1-AFD2-777A-16013D3C3699}"/>
                    </a:ext>
                  </a:extLst>
                </p:cNvPr>
                <p:cNvPicPr/>
                <p:nvPr/>
              </p:nvPicPr>
              <p:blipFill>
                <a:blip r:embed="rId647"/>
                <a:stretch>
                  <a:fillRect/>
                </a:stretch>
              </p:blipFill>
              <p:spPr>
                <a:xfrm>
                  <a:off x="5674250" y="900836"/>
                  <a:ext cx="2865240" cy="14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8">
              <p14:nvContentPartPr>
                <p14:cNvPr id="807" name="Ink 806">
                  <a:extLst>
                    <a:ext uri="{FF2B5EF4-FFF2-40B4-BE49-F238E27FC236}">
                      <a16:creationId xmlns:a16="http://schemas.microsoft.com/office/drawing/2014/main" id="{490C332C-9350-70F6-1BE6-D98EDD996FD5}"/>
                    </a:ext>
                  </a:extLst>
                </p14:cNvPr>
                <p14:cNvContentPartPr/>
                <p14:nvPr/>
              </p14:nvContentPartPr>
              <p14:xfrm>
                <a:off x="5935610" y="2898836"/>
                <a:ext cx="19440" cy="11520"/>
              </p14:xfrm>
            </p:contentPart>
          </mc:Choice>
          <mc:Fallback xmlns="">
            <p:pic>
              <p:nvPicPr>
                <p:cNvPr id="807" name="Ink 806">
                  <a:extLst>
                    <a:ext uri="{FF2B5EF4-FFF2-40B4-BE49-F238E27FC236}">
                      <a16:creationId xmlns:a16="http://schemas.microsoft.com/office/drawing/2014/main" id="{490C332C-9350-70F6-1BE6-D98EDD996FD5}"/>
                    </a:ext>
                  </a:extLst>
                </p:cNvPr>
                <p:cNvPicPr/>
                <p:nvPr/>
              </p:nvPicPr>
              <p:blipFill>
                <a:blip r:embed="rId649"/>
                <a:stretch>
                  <a:fillRect/>
                </a:stretch>
              </p:blipFill>
              <p:spPr>
                <a:xfrm>
                  <a:off x="5917610" y="2881196"/>
                  <a:ext cx="55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0">
              <p14:nvContentPartPr>
                <p14:cNvPr id="808" name="Ink 807">
                  <a:extLst>
                    <a:ext uri="{FF2B5EF4-FFF2-40B4-BE49-F238E27FC236}">
                      <a16:creationId xmlns:a16="http://schemas.microsoft.com/office/drawing/2014/main" id="{67120B09-C533-5DF6-AE81-B2251FC6EB66}"/>
                    </a:ext>
                  </a:extLst>
                </p14:cNvPr>
                <p14:cNvContentPartPr/>
                <p14:nvPr/>
              </p14:nvContentPartPr>
              <p14:xfrm>
                <a:off x="5412530" y="2781116"/>
                <a:ext cx="289800" cy="126720"/>
              </p14:xfrm>
            </p:contentPart>
          </mc:Choice>
          <mc:Fallback xmlns="">
            <p:pic>
              <p:nvPicPr>
                <p:cNvPr id="808" name="Ink 807">
                  <a:extLst>
                    <a:ext uri="{FF2B5EF4-FFF2-40B4-BE49-F238E27FC236}">
                      <a16:creationId xmlns:a16="http://schemas.microsoft.com/office/drawing/2014/main" id="{67120B09-C533-5DF6-AE81-B2251FC6EB66}"/>
                    </a:ext>
                  </a:extLst>
                </p:cNvPr>
                <p:cNvPicPr/>
                <p:nvPr/>
              </p:nvPicPr>
              <p:blipFill>
                <a:blip r:embed="rId651"/>
                <a:stretch>
                  <a:fillRect/>
                </a:stretch>
              </p:blipFill>
              <p:spPr>
                <a:xfrm>
                  <a:off x="5394530" y="2763476"/>
                  <a:ext cx="325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2">
              <p14:nvContentPartPr>
                <p14:cNvPr id="809" name="Ink 808">
                  <a:extLst>
                    <a:ext uri="{FF2B5EF4-FFF2-40B4-BE49-F238E27FC236}">
                      <a16:creationId xmlns:a16="http://schemas.microsoft.com/office/drawing/2014/main" id="{E445873C-6726-E9B0-6112-03E75B7C07A7}"/>
                    </a:ext>
                  </a:extLst>
                </p14:cNvPr>
                <p14:cNvContentPartPr/>
                <p14:nvPr/>
              </p14:nvContentPartPr>
              <p14:xfrm>
                <a:off x="4868570" y="2224916"/>
                <a:ext cx="434160" cy="507240"/>
              </p14:xfrm>
            </p:contentPart>
          </mc:Choice>
          <mc:Fallback xmlns="">
            <p:pic>
              <p:nvPicPr>
                <p:cNvPr id="809" name="Ink 808">
                  <a:extLst>
                    <a:ext uri="{FF2B5EF4-FFF2-40B4-BE49-F238E27FC236}">
                      <a16:creationId xmlns:a16="http://schemas.microsoft.com/office/drawing/2014/main" id="{E445873C-6726-E9B0-6112-03E75B7C07A7}"/>
                    </a:ext>
                  </a:extLst>
                </p:cNvPr>
                <p:cNvPicPr/>
                <p:nvPr/>
              </p:nvPicPr>
              <p:blipFill>
                <a:blip r:embed="rId653"/>
                <a:stretch>
                  <a:fillRect/>
                </a:stretch>
              </p:blipFill>
              <p:spPr>
                <a:xfrm>
                  <a:off x="4850570" y="2207276"/>
                  <a:ext cx="46980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4">
              <p14:nvContentPartPr>
                <p14:cNvPr id="810" name="Ink 809">
                  <a:extLst>
                    <a:ext uri="{FF2B5EF4-FFF2-40B4-BE49-F238E27FC236}">
                      <a16:creationId xmlns:a16="http://schemas.microsoft.com/office/drawing/2014/main" id="{2ECAEEA7-EFFC-6002-417B-CE7B00120975}"/>
                    </a:ext>
                  </a:extLst>
                </p14:cNvPr>
                <p14:cNvContentPartPr/>
                <p14:nvPr/>
              </p14:nvContentPartPr>
              <p14:xfrm>
                <a:off x="4837250" y="1502396"/>
                <a:ext cx="92520" cy="599400"/>
              </p14:xfrm>
            </p:contentPart>
          </mc:Choice>
          <mc:Fallback xmlns="">
            <p:pic>
              <p:nvPicPr>
                <p:cNvPr id="810" name="Ink 809">
                  <a:extLst>
                    <a:ext uri="{FF2B5EF4-FFF2-40B4-BE49-F238E27FC236}">
                      <a16:creationId xmlns:a16="http://schemas.microsoft.com/office/drawing/2014/main" id="{2ECAEEA7-EFFC-6002-417B-CE7B00120975}"/>
                    </a:ext>
                  </a:extLst>
                </p:cNvPr>
                <p:cNvPicPr/>
                <p:nvPr/>
              </p:nvPicPr>
              <p:blipFill>
                <a:blip r:embed="rId655"/>
                <a:stretch>
                  <a:fillRect/>
                </a:stretch>
              </p:blipFill>
              <p:spPr>
                <a:xfrm>
                  <a:off x="4819250" y="1484396"/>
                  <a:ext cx="128160" cy="6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6">
              <p14:nvContentPartPr>
                <p14:cNvPr id="811" name="Ink 810">
                  <a:extLst>
                    <a:ext uri="{FF2B5EF4-FFF2-40B4-BE49-F238E27FC236}">
                      <a16:creationId xmlns:a16="http://schemas.microsoft.com/office/drawing/2014/main" id="{48599BA9-C9E8-AE30-6BD1-65E998B986F7}"/>
                    </a:ext>
                  </a:extLst>
                </p14:cNvPr>
                <p14:cNvContentPartPr/>
                <p14:nvPr/>
              </p14:nvContentPartPr>
              <p14:xfrm>
                <a:off x="4832930" y="1385756"/>
                <a:ext cx="104040" cy="172800"/>
              </p14:xfrm>
            </p:contentPart>
          </mc:Choice>
          <mc:Fallback xmlns="">
            <p:pic>
              <p:nvPicPr>
                <p:cNvPr id="811" name="Ink 810">
                  <a:extLst>
                    <a:ext uri="{FF2B5EF4-FFF2-40B4-BE49-F238E27FC236}">
                      <a16:creationId xmlns:a16="http://schemas.microsoft.com/office/drawing/2014/main" id="{48599BA9-C9E8-AE30-6BD1-65E998B986F7}"/>
                    </a:ext>
                  </a:extLst>
                </p:cNvPr>
                <p:cNvPicPr/>
                <p:nvPr/>
              </p:nvPicPr>
              <p:blipFill>
                <a:blip r:embed="rId657"/>
                <a:stretch>
                  <a:fillRect/>
                </a:stretch>
              </p:blipFill>
              <p:spPr>
                <a:xfrm>
                  <a:off x="4814930" y="1368116"/>
                  <a:ext cx="1396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8">
              <p14:nvContentPartPr>
                <p14:cNvPr id="812" name="Ink 811">
                  <a:extLst>
                    <a:ext uri="{FF2B5EF4-FFF2-40B4-BE49-F238E27FC236}">
                      <a16:creationId xmlns:a16="http://schemas.microsoft.com/office/drawing/2014/main" id="{D8D80BC9-8D4A-9158-B54C-15F422C11679}"/>
                    </a:ext>
                  </a:extLst>
                </p14:cNvPr>
                <p14:cNvContentPartPr/>
                <p14:nvPr/>
              </p14:nvContentPartPr>
              <p14:xfrm>
                <a:off x="4915730" y="1421036"/>
                <a:ext cx="114840" cy="100080"/>
              </p14:xfrm>
            </p:contentPart>
          </mc:Choice>
          <mc:Fallback xmlns="">
            <p:pic>
              <p:nvPicPr>
                <p:cNvPr id="812" name="Ink 811">
                  <a:extLst>
                    <a:ext uri="{FF2B5EF4-FFF2-40B4-BE49-F238E27FC236}">
                      <a16:creationId xmlns:a16="http://schemas.microsoft.com/office/drawing/2014/main" id="{D8D80BC9-8D4A-9158-B54C-15F422C11679}"/>
                    </a:ext>
                  </a:extLst>
                </p:cNvPr>
                <p:cNvPicPr/>
                <p:nvPr/>
              </p:nvPicPr>
              <p:blipFill>
                <a:blip r:embed="rId659"/>
                <a:stretch>
                  <a:fillRect/>
                </a:stretch>
              </p:blipFill>
              <p:spPr>
                <a:xfrm>
                  <a:off x="4897730" y="1403396"/>
                  <a:ext cx="15048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6" name="Group 815">
            <a:extLst>
              <a:ext uri="{FF2B5EF4-FFF2-40B4-BE49-F238E27FC236}">
                <a16:creationId xmlns:a16="http://schemas.microsoft.com/office/drawing/2014/main" id="{9DD2BCB6-EEAE-DCE4-C3B5-09FA5179E8AF}"/>
              </a:ext>
            </a:extLst>
          </p:cNvPr>
          <p:cNvGrpSpPr/>
          <p:nvPr/>
        </p:nvGrpSpPr>
        <p:grpSpPr>
          <a:xfrm>
            <a:off x="4661570" y="774476"/>
            <a:ext cx="233640" cy="93960"/>
            <a:chOff x="4661570" y="774476"/>
            <a:chExt cx="233640" cy="9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0">
              <p14:nvContentPartPr>
                <p14:cNvPr id="814" name="Ink 813">
                  <a:extLst>
                    <a:ext uri="{FF2B5EF4-FFF2-40B4-BE49-F238E27FC236}">
                      <a16:creationId xmlns:a16="http://schemas.microsoft.com/office/drawing/2014/main" id="{F15CBC79-F301-B27F-E4FF-B21AB186031B}"/>
                    </a:ext>
                  </a:extLst>
                </p14:cNvPr>
                <p14:cNvContentPartPr/>
                <p14:nvPr/>
              </p14:nvContentPartPr>
              <p14:xfrm>
                <a:off x="4661570" y="774476"/>
                <a:ext cx="162000" cy="8640"/>
              </p14:xfrm>
            </p:contentPart>
          </mc:Choice>
          <mc:Fallback xmlns="">
            <p:pic>
              <p:nvPicPr>
                <p:cNvPr id="814" name="Ink 813">
                  <a:extLst>
                    <a:ext uri="{FF2B5EF4-FFF2-40B4-BE49-F238E27FC236}">
                      <a16:creationId xmlns:a16="http://schemas.microsoft.com/office/drawing/2014/main" id="{F15CBC79-F301-B27F-E4FF-B21AB186031B}"/>
                    </a:ext>
                  </a:extLst>
                </p:cNvPr>
                <p:cNvPicPr/>
                <p:nvPr/>
              </p:nvPicPr>
              <p:blipFill>
                <a:blip r:embed="rId661"/>
                <a:stretch>
                  <a:fillRect/>
                </a:stretch>
              </p:blipFill>
              <p:spPr>
                <a:xfrm>
                  <a:off x="4643570" y="756836"/>
                  <a:ext cx="1976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2">
              <p14:nvContentPartPr>
                <p14:cNvPr id="815" name="Ink 814">
                  <a:extLst>
                    <a:ext uri="{FF2B5EF4-FFF2-40B4-BE49-F238E27FC236}">
                      <a16:creationId xmlns:a16="http://schemas.microsoft.com/office/drawing/2014/main" id="{F1066405-6BA8-C337-3DF9-284CC18751B6}"/>
                    </a:ext>
                  </a:extLst>
                </p14:cNvPr>
                <p14:cNvContentPartPr/>
                <p14:nvPr/>
              </p14:nvContentPartPr>
              <p14:xfrm>
                <a:off x="4686410" y="856556"/>
                <a:ext cx="208800" cy="11880"/>
              </p14:xfrm>
            </p:contentPart>
          </mc:Choice>
          <mc:Fallback xmlns="">
            <p:pic>
              <p:nvPicPr>
                <p:cNvPr id="815" name="Ink 814">
                  <a:extLst>
                    <a:ext uri="{FF2B5EF4-FFF2-40B4-BE49-F238E27FC236}">
                      <a16:creationId xmlns:a16="http://schemas.microsoft.com/office/drawing/2014/main" id="{F1066405-6BA8-C337-3DF9-284CC18751B6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4668410" y="838916"/>
                  <a:ext cx="2444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9" name="Group 818">
            <a:extLst>
              <a:ext uri="{FF2B5EF4-FFF2-40B4-BE49-F238E27FC236}">
                <a16:creationId xmlns:a16="http://schemas.microsoft.com/office/drawing/2014/main" id="{B42C76C8-262B-A70D-F67F-84DE5A891641}"/>
              </a:ext>
            </a:extLst>
          </p:cNvPr>
          <p:cNvGrpSpPr/>
          <p:nvPr/>
        </p:nvGrpSpPr>
        <p:grpSpPr>
          <a:xfrm>
            <a:off x="4300130" y="5396516"/>
            <a:ext cx="366120" cy="255240"/>
            <a:chOff x="4300130" y="5396516"/>
            <a:chExt cx="36612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4">
              <p14:nvContentPartPr>
                <p14:cNvPr id="817" name="Ink 816">
                  <a:extLst>
                    <a:ext uri="{FF2B5EF4-FFF2-40B4-BE49-F238E27FC236}">
                      <a16:creationId xmlns:a16="http://schemas.microsoft.com/office/drawing/2014/main" id="{FE3266B9-F2FE-3FB7-9B38-E5F74B2ACB35}"/>
                    </a:ext>
                  </a:extLst>
                </p14:cNvPr>
                <p14:cNvContentPartPr/>
                <p14:nvPr/>
              </p14:nvContentPartPr>
              <p14:xfrm>
                <a:off x="4308410" y="5396516"/>
                <a:ext cx="201960" cy="255240"/>
              </p14:xfrm>
            </p:contentPart>
          </mc:Choice>
          <mc:Fallback xmlns="">
            <p:pic>
              <p:nvPicPr>
                <p:cNvPr id="817" name="Ink 816">
                  <a:extLst>
                    <a:ext uri="{FF2B5EF4-FFF2-40B4-BE49-F238E27FC236}">
                      <a16:creationId xmlns:a16="http://schemas.microsoft.com/office/drawing/2014/main" id="{FE3266B9-F2FE-3FB7-9B38-E5F74B2ACB35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4290770" y="5378876"/>
                  <a:ext cx="2376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6">
              <p14:nvContentPartPr>
                <p14:cNvPr id="818" name="Ink 817">
                  <a:extLst>
                    <a:ext uri="{FF2B5EF4-FFF2-40B4-BE49-F238E27FC236}">
                      <a16:creationId xmlns:a16="http://schemas.microsoft.com/office/drawing/2014/main" id="{382DB4D7-67DF-251C-16B7-DB4476961EE5}"/>
                    </a:ext>
                  </a:extLst>
                </p14:cNvPr>
                <p14:cNvContentPartPr/>
                <p14:nvPr/>
              </p14:nvContentPartPr>
              <p14:xfrm>
                <a:off x="4300130" y="5449076"/>
                <a:ext cx="366120" cy="179280"/>
              </p14:xfrm>
            </p:contentPart>
          </mc:Choice>
          <mc:Fallback xmlns="">
            <p:pic>
              <p:nvPicPr>
                <p:cNvPr id="818" name="Ink 817">
                  <a:extLst>
                    <a:ext uri="{FF2B5EF4-FFF2-40B4-BE49-F238E27FC236}">
                      <a16:creationId xmlns:a16="http://schemas.microsoft.com/office/drawing/2014/main" id="{382DB4D7-67DF-251C-16B7-DB4476961EE5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4282490" y="5431076"/>
                  <a:ext cx="40176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3" name="Group 822">
            <a:extLst>
              <a:ext uri="{FF2B5EF4-FFF2-40B4-BE49-F238E27FC236}">
                <a16:creationId xmlns:a16="http://schemas.microsoft.com/office/drawing/2014/main" id="{743119AA-B24B-6F1F-AD68-E69A4D60B468}"/>
              </a:ext>
            </a:extLst>
          </p:cNvPr>
          <p:cNvGrpSpPr/>
          <p:nvPr/>
        </p:nvGrpSpPr>
        <p:grpSpPr>
          <a:xfrm>
            <a:off x="11063090" y="2438396"/>
            <a:ext cx="452160" cy="407880"/>
            <a:chOff x="11063090" y="2438396"/>
            <a:chExt cx="4521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8">
              <p14:nvContentPartPr>
                <p14:cNvPr id="820" name="Ink 819">
                  <a:extLst>
                    <a:ext uri="{FF2B5EF4-FFF2-40B4-BE49-F238E27FC236}">
                      <a16:creationId xmlns:a16="http://schemas.microsoft.com/office/drawing/2014/main" id="{95A15957-5796-EAC9-926C-7FF3916F06DA}"/>
                    </a:ext>
                  </a:extLst>
                </p14:cNvPr>
                <p14:cNvContentPartPr/>
                <p14:nvPr/>
              </p14:nvContentPartPr>
              <p14:xfrm>
                <a:off x="11087930" y="2438396"/>
                <a:ext cx="235800" cy="407880"/>
              </p14:xfrm>
            </p:contentPart>
          </mc:Choice>
          <mc:Fallback xmlns="">
            <p:pic>
              <p:nvPicPr>
                <p:cNvPr id="820" name="Ink 819">
                  <a:extLst>
                    <a:ext uri="{FF2B5EF4-FFF2-40B4-BE49-F238E27FC236}">
                      <a16:creationId xmlns:a16="http://schemas.microsoft.com/office/drawing/2014/main" id="{95A15957-5796-EAC9-926C-7FF3916F06DA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11070290" y="2420396"/>
                  <a:ext cx="2714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0">
              <p14:nvContentPartPr>
                <p14:cNvPr id="821" name="Ink 820">
                  <a:extLst>
                    <a:ext uri="{FF2B5EF4-FFF2-40B4-BE49-F238E27FC236}">
                      <a16:creationId xmlns:a16="http://schemas.microsoft.com/office/drawing/2014/main" id="{7A458F0B-90E1-732E-A02D-73588804FB99}"/>
                    </a:ext>
                  </a:extLst>
                </p14:cNvPr>
                <p14:cNvContentPartPr/>
                <p14:nvPr/>
              </p14:nvContentPartPr>
              <p14:xfrm>
                <a:off x="11230850" y="2488796"/>
                <a:ext cx="266760" cy="325800"/>
              </p14:xfrm>
            </p:contentPart>
          </mc:Choice>
          <mc:Fallback xmlns="">
            <p:pic>
              <p:nvPicPr>
                <p:cNvPr id="821" name="Ink 820">
                  <a:extLst>
                    <a:ext uri="{FF2B5EF4-FFF2-40B4-BE49-F238E27FC236}">
                      <a16:creationId xmlns:a16="http://schemas.microsoft.com/office/drawing/2014/main" id="{7A458F0B-90E1-732E-A02D-73588804FB99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1212850" y="2471156"/>
                  <a:ext cx="3024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2">
              <p14:nvContentPartPr>
                <p14:cNvPr id="822" name="Ink 821">
                  <a:extLst>
                    <a:ext uri="{FF2B5EF4-FFF2-40B4-BE49-F238E27FC236}">
                      <a16:creationId xmlns:a16="http://schemas.microsoft.com/office/drawing/2014/main" id="{AD97AFF0-5D36-7D2B-9283-EA2ED4A62FC5}"/>
                    </a:ext>
                  </a:extLst>
                </p14:cNvPr>
                <p14:cNvContentPartPr/>
                <p14:nvPr/>
              </p14:nvContentPartPr>
              <p14:xfrm>
                <a:off x="11063090" y="2686796"/>
                <a:ext cx="452160" cy="42840"/>
              </p14:xfrm>
            </p:contentPart>
          </mc:Choice>
          <mc:Fallback xmlns="">
            <p:pic>
              <p:nvPicPr>
                <p:cNvPr id="822" name="Ink 821">
                  <a:extLst>
                    <a:ext uri="{FF2B5EF4-FFF2-40B4-BE49-F238E27FC236}">
                      <a16:creationId xmlns:a16="http://schemas.microsoft.com/office/drawing/2014/main" id="{AD97AFF0-5D36-7D2B-9283-EA2ED4A62FC5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1045450" y="2668796"/>
                  <a:ext cx="487800" cy="7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22AB732D-6300-D747-E803-530FC5EE63BA}"/>
              </a:ext>
            </a:extLst>
          </p:cNvPr>
          <p:cNvGrpSpPr/>
          <p:nvPr/>
        </p:nvGrpSpPr>
        <p:grpSpPr>
          <a:xfrm>
            <a:off x="3708290" y="6295796"/>
            <a:ext cx="530640" cy="432360"/>
            <a:chOff x="3708290" y="6295796"/>
            <a:chExt cx="530640" cy="43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4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B5452863-412A-B45C-ED79-251290515253}"/>
                    </a:ext>
                  </a:extLst>
                </p14:cNvPr>
                <p14:cNvContentPartPr/>
                <p14:nvPr/>
              </p14:nvContentPartPr>
              <p14:xfrm>
                <a:off x="3808370" y="6295796"/>
                <a:ext cx="200880" cy="432360"/>
              </p14:xfrm>
            </p:contentPart>
          </mc:Choice>
          <mc:Fallback xmlns=""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B5452863-412A-B45C-ED79-251290515253}"/>
                    </a:ext>
                  </a:extLst>
                </p:cNvPr>
                <p:cNvPicPr/>
                <p:nvPr/>
              </p:nvPicPr>
              <p:blipFill>
                <a:blip r:embed="rId675"/>
                <a:stretch>
                  <a:fillRect/>
                </a:stretch>
              </p:blipFill>
              <p:spPr>
                <a:xfrm>
                  <a:off x="3790730" y="6277796"/>
                  <a:ext cx="23652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6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7F178735-E0FB-7B5D-6C5D-329A2E45DCCD}"/>
                    </a:ext>
                  </a:extLst>
                </p14:cNvPr>
                <p14:cNvContentPartPr/>
                <p14:nvPr/>
              </p14:nvContentPartPr>
              <p14:xfrm>
                <a:off x="3708290" y="6364556"/>
                <a:ext cx="530640" cy="355680"/>
              </p14:xfrm>
            </p:contentPart>
          </mc:Choice>
          <mc:Fallback xmlns=""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7F178735-E0FB-7B5D-6C5D-329A2E45DCCD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3690290" y="6346916"/>
                  <a:ext cx="566280" cy="39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8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073BF731-699A-FF1C-2C17-627D5D672167}"/>
                  </a:ext>
                </a:extLst>
              </p14:cNvPr>
              <p14:cNvContentPartPr/>
              <p14:nvPr/>
            </p14:nvContentPartPr>
            <p14:xfrm>
              <a:off x="2735930" y="2758076"/>
              <a:ext cx="28080" cy="38880"/>
            </p14:xfrm>
          </p:contentPart>
        </mc:Choice>
        <mc:Fallback xmlns=""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073BF731-699A-FF1C-2C17-627D5D672167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2717930" y="2740436"/>
                <a:ext cx="63720" cy="7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0" name="Group 829">
            <a:extLst>
              <a:ext uri="{FF2B5EF4-FFF2-40B4-BE49-F238E27FC236}">
                <a16:creationId xmlns:a16="http://schemas.microsoft.com/office/drawing/2014/main" id="{4D644575-3D56-410B-C75F-5D774AA0B398}"/>
              </a:ext>
            </a:extLst>
          </p:cNvPr>
          <p:cNvGrpSpPr/>
          <p:nvPr/>
        </p:nvGrpSpPr>
        <p:grpSpPr>
          <a:xfrm>
            <a:off x="7499450" y="6440516"/>
            <a:ext cx="398880" cy="340920"/>
            <a:chOff x="7499450" y="6440516"/>
            <a:chExt cx="3988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0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26675E0E-471F-2E4F-C331-B16A3751BB6F}"/>
                    </a:ext>
                  </a:extLst>
                </p14:cNvPr>
                <p14:cNvContentPartPr/>
                <p14:nvPr/>
              </p14:nvContentPartPr>
              <p14:xfrm>
                <a:off x="7499450" y="6440516"/>
                <a:ext cx="289440" cy="338040"/>
              </p14:xfrm>
            </p:contentPart>
          </mc:Choice>
          <mc:Fallback xmlns=""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26675E0E-471F-2E4F-C331-B16A3751BB6F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7481810" y="6422516"/>
                  <a:ext cx="325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2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AA7E2B90-18D0-76D4-DD4C-25A9DC7C6E6F}"/>
                    </a:ext>
                  </a:extLst>
                </p14:cNvPr>
                <p14:cNvContentPartPr/>
                <p14:nvPr/>
              </p14:nvContentPartPr>
              <p14:xfrm>
                <a:off x="7548770" y="6501716"/>
                <a:ext cx="349560" cy="279720"/>
              </p14:xfrm>
            </p:contentPart>
          </mc:Choice>
          <mc:Fallback xmlns=""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AA7E2B90-18D0-76D4-DD4C-25A9DC7C6E6F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7530770" y="6483716"/>
                  <a:ext cx="385200" cy="31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4">
            <p14:nvContentPartPr>
              <p14:cNvPr id="831" name="Ink 830">
                <a:extLst>
                  <a:ext uri="{FF2B5EF4-FFF2-40B4-BE49-F238E27FC236}">
                    <a16:creationId xmlns:a16="http://schemas.microsoft.com/office/drawing/2014/main" id="{2580E963-796B-E6A1-5465-8DE565866323}"/>
                  </a:ext>
                </a:extLst>
              </p14:cNvPr>
              <p14:cNvContentPartPr/>
              <p14:nvPr/>
            </p14:nvContentPartPr>
            <p14:xfrm>
              <a:off x="9753410" y="6532316"/>
              <a:ext cx="384120" cy="75600"/>
            </p14:xfrm>
          </p:contentPart>
        </mc:Choice>
        <mc:Fallback xmlns="">
          <p:pic>
            <p:nvPicPr>
              <p:cNvPr id="831" name="Ink 830">
                <a:extLst>
                  <a:ext uri="{FF2B5EF4-FFF2-40B4-BE49-F238E27FC236}">
                    <a16:creationId xmlns:a16="http://schemas.microsoft.com/office/drawing/2014/main" id="{2580E963-796B-E6A1-5465-8DE565866323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9735770" y="6514676"/>
                <a:ext cx="419760" cy="11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835" name="Group 834">
            <a:extLst>
              <a:ext uri="{FF2B5EF4-FFF2-40B4-BE49-F238E27FC236}">
                <a16:creationId xmlns:a16="http://schemas.microsoft.com/office/drawing/2014/main" id="{ADD43F95-3181-0D4C-05E7-501EACFBD4D9}"/>
              </a:ext>
            </a:extLst>
          </p:cNvPr>
          <p:cNvGrpSpPr/>
          <p:nvPr/>
        </p:nvGrpSpPr>
        <p:grpSpPr>
          <a:xfrm>
            <a:off x="3850850" y="1523636"/>
            <a:ext cx="356040" cy="852480"/>
            <a:chOff x="3850850" y="1523636"/>
            <a:chExt cx="356040" cy="85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6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3F16665B-2312-C90F-82C7-560FE627CA6A}"/>
                    </a:ext>
                  </a:extLst>
                </p14:cNvPr>
                <p14:cNvContentPartPr/>
                <p14:nvPr/>
              </p14:nvContentPartPr>
              <p14:xfrm>
                <a:off x="4024010" y="1523636"/>
                <a:ext cx="171720" cy="640800"/>
              </p14:xfrm>
            </p:contentPart>
          </mc:Choice>
          <mc:Fallback xmlns=""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3F16665B-2312-C90F-82C7-560FE627CA6A}"/>
                    </a:ext>
                  </a:extLst>
                </p:cNvPr>
                <p:cNvPicPr/>
                <p:nvPr/>
              </p:nvPicPr>
              <p:blipFill>
                <a:blip r:embed="rId687"/>
                <a:stretch>
                  <a:fillRect/>
                </a:stretch>
              </p:blipFill>
              <p:spPr>
                <a:xfrm>
                  <a:off x="4006370" y="1505636"/>
                  <a:ext cx="207360" cy="67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8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9D2447ED-B168-0330-6C5D-A98CE5E51284}"/>
                    </a:ext>
                  </a:extLst>
                </p14:cNvPr>
                <p14:cNvContentPartPr/>
                <p14:nvPr/>
              </p14:nvContentPartPr>
              <p14:xfrm>
                <a:off x="3850850" y="2116196"/>
                <a:ext cx="238320" cy="225000"/>
              </p14:xfrm>
            </p:contentPart>
          </mc:Choice>
          <mc:Fallback xmlns=""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9D2447ED-B168-0330-6C5D-A98CE5E51284}"/>
                    </a:ext>
                  </a:extLst>
                </p:cNvPr>
                <p:cNvPicPr/>
                <p:nvPr/>
              </p:nvPicPr>
              <p:blipFill>
                <a:blip r:embed="rId689"/>
                <a:stretch>
                  <a:fillRect/>
                </a:stretch>
              </p:blipFill>
              <p:spPr>
                <a:xfrm>
                  <a:off x="3832850" y="2098196"/>
                  <a:ext cx="2739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0">
              <p14:nvContentPartPr>
                <p14:cNvPr id="834" name="Ink 833">
                  <a:extLst>
                    <a:ext uri="{FF2B5EF4-FFF2-40B4-BE49-F238E27FC236}">
                      <a16:creationId xmlns:a16="http://schemas.microsoft.com/office/drawing/2014/main" id="{6498186C-4FDC-50F0-BFE1-6398FB52904A}"/>
                    </a:ext>
                  </a:extLst>
                </p14:cNvPr>
                <p14:cNvContentPartPr/>
                <p14:nvPr/>
              </p14:nvContentPartPr>
              <p14:xfrm>
                <a:off x="4073690" y="2120516"/>
                <a:ext cx="133200" cy="255600"/>
              </p14:xfrm>
            </p:contentPart>
          </mc:Choice>
          <mc:Fallback xmlns="">
            <p:pic>
              <p:nvPicPr>
                <p:cNvPr id="834" name="Ink 833">
                  <a:extLst>
                    <a:ext uri="{FF2B5EF4-FFF2-40B4-BE49-F238E27FC236}">
                      <a16:creationId xmlns:a16="http://schemas.microsoft.com/office/drawing/2014/main" id="{6498186C-4FDC-50F0-BFE1-6398FB52904A}"/>
                    </a:ext>
                  </a:extLst>
                </p:cNvPr>
                <p:cNvPicPr/>
                <p:nvPr/>
              </p:nvPicPr>
              <p:blipFill>
                <a:blip r:embed="rId691"/>
                <a:stretch>
                  <a:fillRect/>
                </a:stretch>
              </p:blipFill>
              <p:spPr>
                <a:xfrm>
                  <a:off x="4055690" y="2102876"/>
                  <a:ext cx="168840" cy="29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92">
            <p14:nvContentPartPr>
              <p14:cNvPr id="836" name="Ink 835">
                <a:extLst>
                  <a:ext uri="{FF2B5EF4-FFF2-40B4-BE49-F238E27FC236}">
                    <a16:creationId xmlns:a16="http://schemas.microsoft.com/office/drawing/2014/main" id="{C7318A66-1019-CB4C-DE8A-C95AE8928888}"/>
                  </a:ext>
                </a:extLst>
              </p14:cNvPr>
              <p14:cNvContentPartPr/>
              <p14:nvPr/>
            </p14:nvContentPartPr>
            <p14:xfrm>
              <a:off x="3466730" y="2822516"/>
              <a:ext cx="11520" cy="633240"/>
            </p14:xfrm>
          </p:contentPart>
        </mc:Choice>
        <mc:Fallback xmlns="">
          <p:pic>
            <p:nvPicPr>
              <p:cNvPr id="836" name="Ink 835">
                <a:extLst>
                  <a:ext uri="{FF2B5EF4-FFF2-40B4-BE49-F238E27FC236}">
                    <a16:creationId xmlns:a16="http://schemas.microsoft.com/office/drawing/2014/main" id="{C7318A66-1019-CB4C-DE8A-C95AE8928888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3448730" y="2804876"/>
                <a:ext cx="4716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4">
            <p14:nvContentPartPr>
              <p14:cNvPr id="837" name="Ink 836">
                <a:extLst>
                  <a:ext uri="{FF2B5EF4-FFF2-40B4-BE49-F238E27FC236}">
                    <a16:creationId xmlns:a16="http://schemas.microsoft.com/office/drawing/2014/main" id="{432887D1-AAF1-B7C9-850E-E734CF8109F7}"/>
                  </a:ext>
                </a:extLst>
              </p14:cNvPr>
              <p14:cNvContentPartPr/>
              <p14:nvPr/>
            </p14:nvContentPartPr>
            <p14:xfrm>
              <a:off x="5018330" y="2696516"/>
              <a:ext cx="136440" cy="968760"/>
            </p14:xfrm>
          </p:contentPart>
        </mc:Choice>
        <mc:Fallback xmlns="">
          <p:pic>
            <p:nvPicPr>
              <p:cNvPr id="837" name="Ink 836">
                <a:extLst>
                  <a:ext uri="{FF2B5EF4-FFF2-40B4-BE49-F238E27FC236}">
                    <a16:creationId xmlns:a16="http://schemas.microsoft.com/office/drawing/2014/main" id="{432887D1-AAF1-B7C9-850E-E734CF8109F7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5000330" y="2678516"/>
                <a:ext cx="172080" cy="10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0" name="Group 839">
            <a:extLst>
              <a:ext uri="{FF2B5EF4-FFF2-40B4-BE49-F238E27FC236}">
                <a16:creationId xmlns:a16="http://schemas.microsoft.com/office/drawing/2014/main" id="{3F51285A-642B-16A2-7FAD-FEC6D38DD304}"/>
              </a:ext>
            </a:extLst>
          </p:cNvPr>
          <p:cNvGrpSpPr/>
          <p:nvPr/>
        </p:nvGrpSpPr>
        <p:grpSpPr>
          <a:xfrm>
            <a:off x="2134730" y="3323996"/>
            <a:ext cx="109080" cy="106560"/>
            <a:chOff x="2134730" y="3323996"/>
            <a:chExt cx="10908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6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B47D525B-DDFA-E345-6015-DB85ED1EABE1}"/>
                    </a:ext>
                  </a:extLst>
                </p14:cNvPr>
                <p14:cNvContentPartPr/>
                <p14:nvPr/>
              </p14:nvContentPartPr>
              <p14:xfrm>
                <a:off x="2141930" y="3323996"/>
                <a:ext cx="88560" cy="49680"/>
              </p14:xfrm>
            </p:contentPart>
          </mc:Choice>
          <mc:Fallback xmlns=""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B47D525B-DDFA-E345-6015-DB85ED1EABE1}"/>
                    </a:ext>
                  </a:extLst>
                </p:cNvPr>
                <p:cNvPicPr/>
                <p:nvPr/>
              </p:nvPicPr>
              <p:blipFill>
                <a:blip r:embed="rId697"/>
                <a:stretch>
                  <a:fillRect/>
                </a:stretch>
              </p:blipFill>
              <p:spPr>
                <a:xfrm>
                  <a:off x="2123930" y="3306356"/>
                  <a:ext cx="1242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8">
              <p14:nvContentPartPr>
                <p14:cNvPr id="839" name="Ink 838">
                  <a:extLst>
                    <a:ext uri="{FF2B5EF4-FFF2-40B4-BE49-F238E27FC236}">
                      <a16:creationId xmlns:a16="http://schemas.microsoft.com/office/drawing/2014/main" id="{8462D2A6-ACB2-D196-74D3-9B7354896D92}"/>
                    </a:ext>
                  </a:extLst>
                </p14:cNvPr>
                <p14:cNvContentPartPr/>
                <p14:nvPr/>
              </p14:nvContentPartPr>
              <p14:xfrm>
                <a:off x="2134730" y="3354236"/>
                <a:ext cx="109080" cy="76320"/>
              </p14:xfrm>
            </p:contentPart>
          </mc:Choice>
          <mc:Fallback xmlns="">
            <p:pic>
              <p:nvPicPr>
                <p:cNvPr id="839" name="Ink 838">
                  <a:extLst>
                    <a:ext uri="{FF2B5EF4-FFF2-40B4-BE49-F238E27FC236}">
                      <a16:creationId xmlns:a16="http://schemas.microsoft.com/office/drawing/2014/main" id="{8462D2A6-ACB2-D196-74D3-9B7354896D92}"/>
                    </a:ext>
                  </a:extLst>
                </p:cNvPr>
                <p:cNvPicPr/>
                <p:nvPr/>
              </p:nvPicPr>
              <p:blipFill>
                <a:blip r:embed="rId699"/>
                <a:stretch>
                  <a:fillRect/>
                </a:stretch>
              </p:blipFill>
              <p:spPr>
                <a:xfrm>
                  <a:off x="2117090" y="3336596"/>
                  <a:ext cx="144720" cy="11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7" name="Group 846">
            <a:extLst>
              <a:ext uri="{FF2B5EF4-FFF2-40B4-BE49-F238E27FC236}">
                <a16:creationId xmlns:a16="http://schemas.microsoft.com/office/drawing/2014/main" id="{4FA1C2CB-B0BB-5DD2-3DAA-2015180E2014}"/>
              </a:ext>
            </a:extLst>
          </p:cNvPr>
          <p:cNvGrpSpPr/>
          <p:nvPr/>
        </p:nvGrpSpPr>
        <p:grpSpPr>
          <a:xfrm>
            <a:off x="3701810" y="2684636"/>
            <a:ext cx="1132200" cy="499680"/>
            <a:chOff x="3701810" y="2684636"/>
            <a:chExt cx="1132200" cy="49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0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EA5B8D8B-40E4-1199-9548-DCF8F5B309B2}"/>
                    </a:ext>
                  </a:extLst>
                </p14:cNvPr>
                <p14:cNvContentPartPr/>
                <p14:nvPr/>
              </p14:nvContentPartPr>
              <p14:xfrm>
                <a:off x="3762290" y="2771396"/>
                <a:ext cx="65160" cy="323280"/>
              </p14:xfrm>
            </p:contentPart>
          </mc:Choice>
          <mc:Fallback xmlns=""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EA5B8D8B-40E4-1199-9548-DCF8F5B309B2}"/>
                    </a:ext>
                  </a:extLst>
                </p:cNvPr>
                <p:cNvPicPr/>
                <p:nvPr/>
              </p:nvPicPr>
              <p:blipFill>
                <a:blip r:embed="rId701"/>
                <a:stretch>
                  <a:fillRect/>
                </a:stretch>
              </p:blipFill>
              <p:spPr>
                <a:xfrm>
                  <a:off x="3744650" y="2753756"/>
                  <a:ext cx="1008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2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49708295-3623-7E88-7EB6-9C88FCD1B2CB}"/>
                    </a:ext>
                  </a:extLst>
                </p14:cNvPr>
                <p14:cNvContentPartPr/>
                <p14:nvPr/>
              </p14:nvContentPartPr>
              <p14:xfrm>
                <a:off x="3701810" y="2963276"/>
                <a:ext cx="146160" cy="30960"/>
              </p14:xfrm>
            </p:contentPart>
          </mc:Choice>
          <mc:Fallback xmlns=""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49708295-3623-7E88-7EB6-9C88FCD1B2CB}"/>
                    </a:ext>
                  </a:extLst>
                </p:cNvPr>
                <p:cNvPicPr/>
                <p:nvPr/>
              </p:nvPicPr>
              <p:blipFill>
                <a:blip r:embed="rId703"/>
                <a:stretch>
                  <a:fillRect/>
                </a:stretch>
              </p:blipFill>
              <p:spPr>
                <a:xfrm>
                  <a:off x="3683810" y="2945636"/>
                  <a:ext cx="1818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4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3CBA1F24-E258-52A9-AF9A-ACDCD72D403C}"/>
                    </a:ext>
                  </a:extLst>
                </p14:cNvPr>
                <p14:cNvContentPartPr/>
                <p14:nvPr/>
              </p14:nvContentPartPr>
              <p14:xfrm>
                <a:off x="3883250" y="2929076"/>
                <a:ext cx="263160" cy="71640"/>
              </p14:xfrm>
            </p:contentPart>
          </mc:Choice>
          <mc:Fallback xmlns=""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3CBA1F24-E258-52A9-AF9A-ACDCD72D403C}"/>
                    </a:ext>
                  </a:extLst>
                </p:cNvPr>
                <p:cNvPicPr/>
                <p:nvPr/>
              </p:nvPicPr>
              <p:blipFill>
                <a:blip r:embed="rId705"/>
                <a:stretch>
                  <a:fillRect/>
                </a:stretch>
              </p:blipFill>
              <p:spPr>
                <a:xfrm>
                  <a:off x="3865610" y="2911436"/>
                  <a:ext cx="2988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6">
              <p14:nvContentPartPr>
                <p14:cNvPr id="844" name="Ink 843">
                  <a:extLst>
                    <a:ext uri="{FF2B5EF4-FFF2-40B4-BE49-F238E27FC236}">
                      <a16:creationId xmlns:a16="http://schemas.microsoft.com/office/drawing/2014/main" id="{5039E208-B0F7-0FF0-17DF-0768834FACF9}"/>
                    </a:ext>
                  </a:extLst>
                </p14:cNvPr>
                <p14:cNvContentPartPr/>
                <p14:nvPr/>
              </p14:nvContentPartPr>
              <p14:xfrm>
                <a:off x="4210490" y="2911436"/>
                <a:ext cx="91800" cy="113400"/>
              </p14:xfrm>
            </p:contentPart>
          </mc:Choice>
          <mc:Fallback xmlns="">
            <p:pic>
              <p:nvPicPr>
                <p:cNvPr id="844" name="Ink 843">
                  <a:extLst>
                    <a:ext uri="{FF2B5EF4-FFF2-40B4-BE49-F238E27FC236}">
                      <a16:creationId xmlns:a16="http://schemas.microsoft.com/office/drawing/2014/main" id="{5039E208-B0F7-0FF0-17DF-0768834FACF9}"/>
                    </a:ext>
                  </a:extLst>
                </p:cNvPr>
                <p:cNvPicPr/>
                <p:nvPr/>
              </p:nvPicPr>
              <p:blipFill>
                <a:blip r:embed="rId707"/>
                <a:stretch>
                  <a:fillRect/>
                </a:stretch>
              </p:blipFill>
              <p:spPr>
                <a:xfrm>
                  <a:off x="4192490" y="2893436"/>
                  <a:ext cx="1274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8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93BFBDC8-ECDC-4B7E-77F8-EBCFEFAED210}"/>
                    </a:ext>
                  </a:extLst>
                </p14:cNvPr>
                <p14:cNvContentPartPr/>
                <p14:nvPr/>
              </p14:nvContentPartPr>
              <p14:xfrm>
                <a:off x="4364930" y="2768516"/>
                <a:ext cx="108720" cy="292680"/>
              </p14:xfrm>
            </p:contentPart>
          </mc:Choice>
          <mc:Fallback xmlns=""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93BFBDC8-ECDC-4B7E-77F8-EBCFEFAED210}"/>
                    </a:ext>
                  </a:extLst>
                </p:cNvPr>
                <p:cNvPicPr/>
                <p:nvPr/>
              </p:nvPicPr>
              <p:blipFill>
                <a:blip r:embed="rId709"/>
                <a:stretch>
                  <a:fillRect/>
                </a:stretch>
              </p:blipFill>
              <p:spPr>
                <a:xfrm>
                  <a:off x="4346930" y="2750516"/>
                  <a:ext cx="1443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0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C9953DB4-8475-A3F0-F724-BA943A20E2D4}"/>
                    </a:ext>
                  </a:extLst>
                </p14:cNvPr>
                <p14:cNvContentPartPr/>
                <p14:nvPr/>
              </p14:nvContentPartPr>
              <p14:xfrm>
                <a:off x="4558250" y="2684636"/>
                <a:ext cx="275760" cy="499680"/>
              </p14:xfrm>
            </p:contentPart>
          </mc:Choice>
          <mc:Fallback xmlns=""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C9953DB4-8475-A3F0-F724-BA943A20E2D4}"/>
                    </a:ext>
                  </a:extLst>
                </p:cNvPr>
                <p:cNvPicPr/>
                <p:nvPr/>
              </p:nvPicPr>
              <p:blipFill>
                <a:blip r:embed="rId711"/>
                <a:stretch>
                  <a:fillRect/>
                </a:stretch>
              </p:blipFill>
              <p:spPr>
                <a:xfrm>
                  <a:off x="4540610" y="2666636"/>
                  <a:ext cx="311400" cy="53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0" name="Group 849">
            <a:extLst>
              <a:ext uri="{FF2B5EF4-FFF2-40B4-BE49-F238E27FC236}">
                <a16:creationId xmlns:a16="http://schemas.microsoft.com/office/drawing/2014/main" id="{D62524C9-38D5-034F-8D6F-53EEEB6584C3}"/>
              </a:ext>
            </a:extLst>
          </p:cNvPr>
          <p:cNvGrpSpPr/>
          <p:nvPr/>
        </p:nvGrpSpPr>
        <p:grpSpPr>
          <a:xfrm>
            <a:off x="3857330" y="5463836"/>
            <a:ext cx="231840" cy="256320"/>
            <a:chOff x="3857330" y="5463836"/>
            <a:chExt cx="23184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2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D9EB81EE-61FD-8226-014C-C205DAB1619C}"/>
                    </a:ext>
                  </a:extLst>
                </p14:cNvPr>
                <p14:cNvContentPartPr/>
                <p14:nvPr/>
              </p14:nvContentPartPr>
              <p14:xfrm>
                <a:off x="3892250" y="5463836"/>
                <a:ext cx="196920" cy="256320"/>
              </p14:xfrm>
            </p:contentPart>
          </mc:Choice>
          <mc:Fallback xmlns=""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D9EB81EE-61FD-8226-014C-C205DAB1619C}"/>
                    </a:ext>
                  </a:extLst>
                </p:cNvPr>
                <p:cNvPicPr/>
                <p:nvPr/>
              </p:nvPicPr>
              <p:blipFill>
                <a:blip r:embed="rId713"/>
                <a:stretch>
                  <a:fillRect/>
                </a:stretch>
              </p:blipFill>
              <p:spPr>
                <a:xfrm>
                  <a:off x="3874250" y="5446196"/>
                  <a:ext cx="2325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4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A06FAFCD-51C7-1E3C-0D5C-FAA5A9E2AD70}"/>
                    </a:ext>
                  </a:extLst>
                </p14:cNvPr>
                <p14:cNvContentPartPr/>
                <p14:nvPr/>
              </p14:nvContentPartPr>
              <p14:xfrm>
                <a:off x="3857330" y="5517476"/>
                <a:ext cx="221040" cy="154440"/>
              </p14:xfrm>
            </p:contentPart>
          </mc:Choice>
          <mc:Fallback xmlns=""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A06FAFCD-51C7-1E3C-0D5C-FAA5A9E2AD70}"/>
                    </a:ext>
                  </a:extLst>
                </p:cNvPr>
                <p:cNvPicPr/>
                <p:nvPr/>
              </p:nvPicPr>
              <p:blipFill>
                <a:blip r:embed="rId715"/>
                <a:stretch>
                  <a:fillRect/>
                </a:stretch>
              </p:blipFill>
              <p:spPr>
                <a:xfrm>
                  <a:off x="3839330" y="5499836"/>
                  <a:ext cx="256680" cy="19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16">
            <p14:nvContentPartPr>
              <p14:cNvPr id="851" name="Ink 850">
                <a:extLst>
                  <a:ext uri="{FF2B5EF4-FFF2-40B4-BE49-F238E27FC236}">
                    <a16:creationId xmlns:a16="http://schemas.microsoft.com/office/drawing/2014/main" id="{5272FFCD-5996-ADCB-E801-239589412781}"/>
                  </a:ext>
                </a:extLst>
              </p14:cNvPr>
              <p14:cNvContentPartPr/>
              <p14:nvPr/>
            </p14:nvContentPartPr>
            <p14:xfrm>
              <a:off x="2178650" y="4365836"/>
              <a:ext cx="10080" cy="12960"/>
            </p14:xfrm>
          </p:contentPart>
        </mc:Choice>
        <mc:Fallback xmlns="">
          <p:pic>
            <p:nvPicPr>
              <p:cNvPr id="851" name="Ink 850">
                <a:extLst>
                  <a:ext uri="{FF2B5EF4-FFF2-40B4-BE49-F238E27FC236}">
                    <a16:creationId xmlns:a16="http://schemas.microsoft.com/office/drawing/2014/main" id="{5272FFCD-5996-ADCB-E801-239589412781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2161010" y="4347836"/>
                <a:ext cx="45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8">
            <p14:nvContentPartPr>
              <p14:cNvPr id="852" name="Ink 851">
                <a:extLst>
                  <a:ext uri="{FF2B5EF4-FFF2-40B4-BE49-F238E27FC236}">
                    <a16:creationId xmlns:a16="http://schemas.microsoft.com/office/drawing/2014/main" id="{53280A9A-515B-516D-E8DE-B09B11FABF0A}"/>
                  </a:ext>
                </a:extLst>
              </p14:cNvPr>
              <p14:cNvContentPartPr/>
              <p14:nvPr/>
            </p14:nvContentPartPr>
            <p14:xfrm>
              <a:off x="2152010" y="3492836"/>
              <a:ext cx="2520" cy="1440"/>
            </p14:xfrm>
          </p:contentPart>
        </mc:Choice>
        <mc:Fallback xmlns="">
          <p:pic>
            <p:nvPicPr>
              <p:cNvPr id="852" name="Ink 851">
                <a:extLst>
                  <a:ext uri="{FF2B5EF4-FFF2-40B4-BE49-F238E27FC236}">
                    <a16:creationId xmlns:a16="http://schemas.microsoft.com/office/drawing/2014/main" id="{53280A9A-515B-516D-E8DE-B09B11FABF0A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2134370" y="3474836"/>
                <a:ext cx="381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0">
            <p14:nvContentPartPr>
              <p14:cNvPr id="880" name="Ink 879">
                <a:extLst>
                  <a:ext uri="{FF2B5EF4-FFF2-40B4-BE49-F238E27FC236}">
                    <a16:creationId xmlns:a16="http://schemas.microsoft.com/office/drawing/2014/main" id="{C9E9A9D4-4F11-DE60-E20B-8E50D4A45D9A}"/>
                  </a:ext>
                </a:extLst>
              </p14:cNvPr>
              <p14:cNvContentPartPr/>
              <p14:nvPr/>
            </p14:nvContentPartPr>
            <p14:xfrm>
              <a:off x="10965530" y="3549356"/>
              <a:ext cx="213120" cy="354960"/>
            </p14:xfrm>
          </p:contentPart>
        </mc:Choice>
        <mc:Fallback xmlns="">
          <p:pic>
            <p:nvPicPr>
              <p:cNvPr id="880" name="Ink 879">
                <a:extLst>
                  <a:ext uri="{FF2B5EF4-FFF2-40B4-BE49-F238E27FC236}">
                    <a16:creationId xmlns:a16="http://schemas.microsoft.com/office/drawing/2014/main" id="{C9E9A9D4-4F11-DE60-E20B-8E50D4A45D9A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10947530" y="3531716"/>
                <a:ext cx="248760" cy="39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89" name="Group 888">
            <a:extLst>
              <a:ext uri="{FF2B5EF4-FFF2-40B4-BE49-F238E27FC236}">
                <a16:creationId xmlns:a16="http://schemas.microsoft.com/office/drawing/2014/main" id="{58F2616D-16E0-7013-C7FA-555231064ECC}"/>
              </a:ext>
            </a:extLst>
          </p:cNvPr>
          <p:cNvGrpSpPr/>
          <p:nvPr/>
        </p:nvGrpSpPr>
        <p:grpSpPr>
          <a:xfrm>
            <a:off x="3120050" y="5019956"/>
            <a:ext cx="91800" cy="98280"/>
            <a:chOff x="3120050" y="5019956"/>
            <a:chExt cx="91800" cy="9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2">
              <p14:nvContentPartPr>
                <p14:cNvPr id="887" name="Ink 886">
                  <a:extLst>
                    <a:ext uri="{FF2B5EF4-FFF2-40B4-BE49-F238E27FC236}">
                      <a16:creationId xmlns:a16="http://schemas.microsoft.com/office/drawing/2014/main" id="{623A31C9-119C-FA3D-8FA4-0409C3ECB7BA}"/>
                    </a:ext>
                  </a:extLst>
                </p14:cNvPr>
                <p14:cNvContentPartPr/>
                <p14:nvPr/>
              </p14:nvContentPartPr>
              <p14:xfrm>
                <a:off x="3186650" y="5019956"/>
                <a:ext cx="25200" cy="28800"/>
              </p14:xfrm>
            </p:contentPart>
          </mc:Choice>
          <mc:Fallback xmlns="">
            <p:pic>
              <p:nvPicPr>
                <p:cNvPr id="887" name="Ink 886">
                  <a:extLst>
                    <a:ext uri="{FF2B5EF4-FFF2-40B4-BE49-F238E27FC236}">
                      <a16:creationId xmlns:a16="http://schemas.microsoft.com/office/drawing/2014/main" id="{623A31C9-119C-FA3D-8FA4-0409C3ECB7BA}"/>
                    </a:ext>
                  </a:extLst>
                </p:cNvPr>
                <p:cNvPicPr/>
                <p:nvPr/>
              </p:nvPicPr>
              <p:blipFill>
                <a:blip r:embed="rId723"/>
                <a:stretch>
                  <a:fillRect/>
                </a:stretch>
              </p:blipFill>
              <p:spPr>
                <a:xfrm>
                  <a:off x="3168650" y="5002316"/>
                  <a:ext cx="608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4">
              <p14:nvContentPartPr>
                <p14:cNvPr id="888" name="Ink 887">
                  <a:extLst>
                    <a:ext uri="{FF2B5EF4-FFF2-40B4-BE49-F238E27FC236}">
                      <a16:creationId xmlns:a16="http://schemas.microsoft.com/office/drawing/2014/main" id="{D170B5F4-783D-0222-0449-E480A19FA26B}"/>
                    </a:ext>
                  </a:extLst>
                </p14:cNvPr>
                <p14:cNvContentPartPr/>
                <p14:nvPr/>
              </p14:nvContentPartPr>
              <p14:xfrm>
                <a:off x="3120050" y="5090876"/>
                <a:ext cx="24120" cy="27360"/>
              </p14:xfrm>
            </p:contentPart>
          </mc:Choice>
          <mc:Fallback xmlns="">
            <p:pic>
              <p:nvPicPr>
                <p:cNvPr id="888" name="Ink 887">
                  <a:extLst>
                    <a:ext uri="{FF2B5EF4-FFF2-40B4-BE49-F238E27FC236}">
                      <a16:creationId xmlns:a16="http://schemas.microsoft.com/office/drawing/2014/main" id="{D170B5F4-783D-0222-0449-E480A19FA26B}"/>
                    </a:ext>
                  </a:extLst>
                </p:cNvPr>
                <p:cNvPicPr/>
                <p:nvPr/>
              </p:nvPicPr>
              <p:blipFill>
                <a:blip r:embed="rId725"/>
                <a:stretch>
                  <a:fillRect/>
                </a:stretch>
              </p:blipFill>
              <p:spPr>
                <a:xfrm>
                  <a:off x="3102050" y="5073236"/>
                  <a:ext cx="5976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6">
            <p14:nvContentPartPr>
              <p14:cNvPr id="890" name="Ink 889">
                <a:extLst>
                  <a:ext uri="{FF2B5EF4-FFF2-40B4-BE49-F238E27FC236}">
                    <a16:creationId xmlns:a16="http://schemas.microsoft.com/office/drawing/2014/main" id="{6460F545-D595-DD1A-40C1-D7A6EC3689A2}"/>
                  </a:ext>
                </a:extLst>
              </p14:cNvPr>
              <p14:cNvContentPartPr/>
              <p14:nvPr/>
            </p14:nvContentPartPr>
            <p14:xfrm>
              <a:off x="11012330" y="4056956"/>
              <a:ext cx="287280" cy="520200"/>
            </p14:xfrm>
          </p:contentPart>
        </mc:Choice>
        <mc:Fallback xmlns="">
          <p:pic>
            <p:nvPicPr>
              <p:cNvPr id="890" name="Ink 889">
                <a:extLst>
                  <a:ext uri="{FF2B5EF4-FFF2-40B4-BE49-F238E27FC236}">
                    <a16:creationId xmlns:a16="http://schemas.microsoft.com/office/drawing/2014/main" id="{6460F545-D595-DD1A-40C1-D7A6EC3689A2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10994690" y="4038956"/>
                <a:ext cx="32292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8">
            <p14:nvContentPartPr>
              <p14:cNvPr id="893" name="Ink 892">
                <a:extLst>
                  <a:ext uri="{FF2B5EF4-FFF2-40B4-BE49-F238E27FC236}">
                    <a16:creationId xmlns:a16="http://schemas.microsoft.com/office/drawing/2014/main" id="{3DAC2B26-A107-F328-AA79-025FD6AA4D09}"/>
                  </a:ext>
                </a:extLst>
              </p14:cNvPr>
              <p14:cNvContentPartPr/>
              <p14:nvPr/>
            </p14:nvContentPartPr>
            <p14:xfrm>
              <a:off x="4299050" y="5096276"/>
              <a:ext cx="37080" cy="34200"/>
            </p14:xfrm>
          </p:contentPart>
        </mc:Choice>
        <mc:Fallback xmlns="">
          <p:pic>
            <p:nvPicPr>
              <p:cNvPr id="893" name="Ink 892">
                <a:extLst>
                  <a:ext uri="{FF2B5EF4-FFF2-40B4-BE49-F238E27FC236}">
                    <a16:creationId xmlns:a16="http://schemas.microsoft.com/office/drawing/2014/main" id="{3DAC2B26-A107-F328-AA79-025FD6AA4D09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4281410" y="5078636"/>
                <a:ext cx="727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0">
            <p14:nvContentPartPr>
              <p14:cNvPr id="911" name="Ink 910">
                <a:extLst>
                  <a:ext uri="{FF2B5EF4-FFF2-40B4-BE49-F238E27FC236}">
                    <a16:creationId xmlns:a16="http://schemas.microsoft.com/office/drawing/2014/main" id="{B1E5216E-B5C9-C2B0-00E2-53C0B483F6BD}"/>
                  </a:ext>
                </a:extLst>
              </p14:cNvPr>
              <p14:cNvContentPartPr/>
              <p14:nvPr/>
            </p14:nvContentPartPr>
            <p14:xfrm>
              <a:off x="4176290" y="5343596"/>
              <a:ext cx="360" cy="360"/>
            </p14:xfrm>
          </p:contentPart>
        </mc:Choice>
        <mc:Fallback xmlns="">
          <p:pic>
            <p:nvPicPr>
              <p:cNvPr id="911" name="Ink 910">
                <a:extLst>
                  <a:ext uri="{FF2B5EF4-FFF2-40B4-BE49-F238E27FC236}">
                    <a16:creationId xmlns:a16="http://schemas.microsoft.com/office/drawing/2014/main" id="{B1E5216E-B5C9-C2B0-00E2-53C0B483F6BD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4158290" y="532559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13" name="Group 912">
            <a:extLst>
              <a:ext uri="{FF2B5EF4-FFF2-40B4-BE49-F238E27FC236}">
                <a16:creationId xmlns:a16="http://schemas.microsoft.com/office/drawing/2014/main" id="{422875E6-856B-FDB4-95D1-378F7084D036}"/>
              </a:ext>
            </a:extLst>
          </p:cNvPr>
          <p:cNvGrpSpPr/>
          <p:nvPr/>
        </p:nvGrpSpPr>
        <p:grpSpPr>
          <a:xfrm>
            <a:off x="3214730" y="274796"/>
            <a:ext cx="2705400" cy="1595520"/>
            <a:chOff x="3214730" y="274796"/>
            <a:chExt cx="2705400" cy="159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2">
              <p14:nvContentPartPr>
                <p14:cNvPr id="909" name="Ink 908">
                  <a:extLst>
                    <a:ext uri="{FF2B5EF4-FFF2-40B4-BE49-F238E27FC236}">
                      <a16:creationId xmlns:a16="http://schemas.microsoft.com/office/drawing/2014/main" id="{DB1E0F04-3CBD-34E9-5A0E-7D6F1611BAF0}"/>
                    </a:ext>
                  </a:extLst>
                </p14:cNvPr>
                <p14:cNvContentPartPr/>
                <p14:nvPr/>
              </p14:nvContentPartPr>
              <p14:xfrm>
                <a:off x="3214730" y="313316"/>
                <a:ext cx="474120" cy="1303560"/>
              </p14:xfrm>
            </p:contentPart>
          </mc:Choice>
          <mc:Fallback xmlns="">
            <p:pic>
              <p:nvPicPr>
                <p:cNvPr id="909" name="Ink 908">
                  <a:extLst>
                    <a:ext uri="{FF2B5EF4-FFF2-40B4-BE49-F238E27FC236}">
                      <a16:creationId xmlns:a16="http://schemas.microsoft.com/office/drawing/2014/main" id="{DB1E0F04-3CBD-34E9-5A0E-7D6F1611BAF0}"/>
                    </a:ext>
                  </a:extLst>
                </p:cNvPr>
                <p:cNvPicPr/>
                <p:nvPr/>
              </p:nvPicPr>
              <p:blipFill>
                <a:blip r:embed="rId733"/>
                <a:stretch>
                  <a:fillRect/>
                </a:stretch>
              </p:blipFill>
              <p:spPr>
                <a:xfrm>
                  <a:off x="3197090" y="295676"/>
                  <a:ext cx="509760" cy="13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4">
              <p14:nvContentPartPr>
                <p14:cNvPr id="910" name="Ink 909">
                  <a:extLst>
                    <a:ext uri="{FF2B5EF4-FFF2-40B4-BE49-F238E27FC236}">
                      <a16:creationId xmlns:a16="http://schemas.microsoft.com/office/drawing/2014/main" id="{BD4D64AB-B1CA-2A6D-D921-ACEF76EE48D1}"/>
                    </a:ext>
                  </a:extLst>
                </p14:cNvPr>
                <p14:cNvContentPartPr/>
                <p14:nvPr/>
              </p14:nvContentPartPr>
              <p14:xfrm>
                <a:off x="4963610" y="352916"/>
                <a:ext cx="532800" cy="1426320"/>
              </p14:xfrm>
            </p:contentPart>
          </mc:Choice>
          <mc:Fallback xmlns="">
            <p:pic>
              <p:nvPicPr>
                <p:cNvPr id="910" name="Ink 909">
                  <a:extLst>
                    <a:ext uri="{FF2B5EF4-FFF2-40B4-BE49-F238E27FC236}">
                      <a16:creationId xmlns:a16="http://schemas.microsoft.com/office/drawing/2014/main" id="{BD4D64AB-B1CA-2A6D-D921-ACEF76EE48D1}"/>
                    </a:ext>
                  </a:extLst>
                </p:cNvPr>
                <p:cNvPicPr/>
                <p:nvPr/>
              </p:nvPicPr>
              <p:blipFill>
                <a:blip r:embed="rId735"/>
                <a:stretch>
                  <a:fillRect/>
                </a:stretch>
              </p:blipFill>
              <p:spPr>
                <a:xfrm>
                  <a:off x="4945610" y="335276"/>
                  <a:ext cx="568440" cy="14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6">
              <p14:nvContentPartPr>
                <p14:cNvPr id="912" name="Ink 911">
                  <a:extLst>
                    <a:ext uri="{FF2B5EF4-FFF2-40B4-BE49-F238E27FC236}">
                      <a16:creationId xmlns:a16="http://schemas.microsoft.com/office/drawing/2014/main" id="{97F38307-D974-0C27-6FE5-0EE8BDBE36CA}"/>
                    </a:ext>
                  </a:extLst>
                </p14:cNvPr>
                <p14:cNvContentPartPr/>
                <p14:nvPr/>
              </p14:nvContentPartPr>
              <p14:xfrm>
                <a:off x="3712610" y="274796"/>
                <a:ext cx="2207520" cy="1595520"/>
              </p14:xfrm>
            </p:contentPart>
          </mc:Choice>
          <mc:Fallback xmlns="">
            <p:pic>
              <p:nvPicPr>
                <p:cNvPr id="912" name="Ink 911">
                  <a:extLst>
                    <a:ext uri="{FF2B5EF4-FFF2-40B4-BE49-F238E27FC236}">
                      <a16:creationId xmlns:a16="http://schemas.microsoft.com/office/drawing/2014/main" id="{97F38307-D974-0C27-6FE5-0EE8BDBE36CA}"/>
                    </a:ext>
                  </a:extLst>
                </p:cNvPr>
                <p:cNvPicPr/>
                <p:nvPr/>
              </p:nvPicPr>
              <p:blipFill>
                <a:blip r:embed="rId737"/>
                <a:stretch>
                  <a:fillRect/>
                </a:stretch>
              </p:blipFill>
              <p:spPr>
                <a:xfrm>
                  <a:off x="3694610" y="257156"/>
                  <a:ext cx="2243160" cy="163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6" name="Group 915">
            <a:extLst>
              <a:ext uri="{FF2B5EF4-FFF2-40B4-BE49-F238E27FC236}">
                <a16:creationId xmlns:a16="http://schemas.microsoft.com/office/drawing/2014/main" id="{3599FA4C-4932-45B2-B494-B7B72A238F2D}"/>
              </a:ext>
            </a:extLst>
          </p:cNvPr>
          <p:cNvGrpSpPr/>
          <p:nvPr/>
        </p:nvGrpSpPr>
        <p:grpSpPr>
          <a:xfrm>
            <a:off x="10384130" y="844676"/>
            <a:ext cx="1059120" cy="4383360"/>
            <a:chOff x="10384130" y="844676"/>
            <a:chExt cx="1059120" cy="438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8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D13739CA-CE23-85E4-6156-3812FB9A1FA5}"/>
                    </a:ext>
                  </a:extLst>
                </p14:cNvPr>
                <p14:cNvContentPartPr/>
                <p14:nvPr/>
              </p14:nvContentPartPr>
              <p14:xfrm>
                <a:off x="10877690" y="3152276"/>
                <a:ext cx="131760" cy="290160"/>
              </p14:xfrm>
            </p:contentPart>
          </mc:Choice>
          <mc:Fallback xmlns=""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D13739CA-CE23-85E4-6156-3812FB9A1FA5}"/>
                    </a:ext>
                  </a:extLst>
                </p:cNvPr>
                <p:cNvPicPr/>
                <p:nvPr/>
              </p:nvPicPr>
              <p:blipFill>
                <a:blip r:embed="rId739"/>
                <a:stretch>
                  <a:fillRect/>
                </a:stretch>
              </p:blipFill>
              <p:spPr>
                <a:xfrm>
                  <a:off x="10859690" y="3134276"/>
                  <a:ext cx="1674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0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32F9A680-ADC2-D6FC-1436-6D6A23B0F352}"/>
                    </a:ext>
                  </a:extLst>
                </p14:cNvPr>
                <p14:cNvContentPartPr/>
                <p14:nvPr/>
              </p14:nvContentPartPr>
              <p14:xfrm>
                <a:off x="10978130" y="3139316"/>
                <a:ext cx="196920" cy="55440"/>
              </p14:xfrm>
            </p:contentPart>
          </mc:Choice>
          <mc:Fallback xmlns=""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32F9A680-ADC2-D6FC-1436-6D6A23B0F352}"/>
                    </a:ext>
                  </a:extLst>
                </p:cNvPr>
                <p:cNvPicPr/>
                <p:nvPr/>
              </p:nvPicPr>
              <p:blipFill>
                <a:blip r:embed="rId741"/>
                <a:stretch>
                  <a:fillRect/>
                </a:stretch>
              </p:blipFill>
              <p:spPr>
                <a:xfrm>
                  <a:off x="10960130" y="3121676"/>
                  <a:ext cx="232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2">
              <p14:nvContentPartPr>
                <p14:cNvPr id="855" name="Ink 854">
                  <a:extLst>
                    <a:ext uri="{FF2B5EF4-FFF2-40B4-BE49-F238E27FC236}">
                      <a16:creationId xmlns:a16="http://schemas.microsoft.com/office/drawing/2014/main" id="{A77F495D-A5A4-CEA1-3C22-DDDECDF0FCBD}"/>
                    </a:ext>
                  </a:extLst>
                </p14:cNvPr>
                <p14:cNvContentPartPr/>
                <p14:nvPr/>
              </p14:nvContentPartPr>
              <p14:xfrm>
                <a:off x="10927010" y="3313196"/>
                <a:ext cx="170640" cy="14040"/>
              </p14:xfrm>
            </p:contentPart>
          </mc:Choice>
          <mc:Fallback xmlns="">
            <p:pic>
              <p:nvPicPr>
                <p:cNvPr id="855" name="Ink 854">
                  <a:extLst>
                    <a:ext uri="{FF2B5EF4-FFF2-40B4-BE49-F238E27FC236}">
                      <a16:creationId xmlns:a16="http://schemas.microsoft.com/office/drawing/2014/main" id="{A77F495D-A5A4-CEA1-3C22-DDDECDF0FCBD}"/>
                    </a:ext>
                  </a:extLst>
                </p:cNvPr>
                <p:cNvPicPr/>
                <p:nvPr/>
              </p:nvPicPr>
              <p:blipFill>
                <a:blip r:embed="rId743"/>
                <a:stretch>
                  <a:fillRect/>
                </a:stretch>
              </p:blipFill>
              <p:spPr>
                <a:xfrm>
                  <a:off x="10909370" y="3295556"/>
                  <a:ext cx="206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4">
              <p14:nvContentPartPr>
                <p14:cNvPr id="914" name="Ink 913">
                  <a:extLst>
                    <a:ext uri="{FF2B5EF4-FFF2-40B4-BE49-F238E27FC236}">
                      <a16:creationId xmlns:a16="http://schemas.microsoft.com/office/drawing/2014/main" id="{6A02CEEF-AB61-3803-BA39-918FA2297F65}"/>
                    </a:ext>
                  </a:extLst>
                </p14:cNvPr>
                <p14:cNvContentPartPr/>
                <p14:nvPr/>
              </p14:nvContentPartPr>
              <p14:xfrm>
                <a:off x="11417330" y="1268396"/>
                <a:ext cx="25920" cy="45360"/>
              </p14:xfrm>
            </p:contentPart>
          </mc:Choice>
          <mc:Fallback xmlns="">
            <p:pic>
              <p:nvPicPr>
                <p:cNvPr id="914" name="Ink 913">
                  <a:extLst>
                    <a:ext uri="{FF2B5EF4-FFF2-40B4-BE49-F238E27FC236}">
                      <a16:creationId xmlns:a16="http://schemas.microsoft.com/office/drawing/2014/main" id="{6A02CEEF-AB61-3803-BA39-918FA2297F65}"/>
                    </a:ext>
                  </a:extLst>
                </p:cNvPr>
                <p:cNvPicPr/>
                <p:nvPr/>
              </p:nvPicPr>
              <p:blipFill>
                <a:blip r:embed="rId745"/>
                <a:stretch>
                  <a:fillRect/>
                </a:stretch>
              </p:blipFill>
              <p:spPr>
                <a:xfrm>
                  <a:off x="11399330" y="1250756"/>
                  <a:ext cx="61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6">
              <p14:nvContentPartPr>
                <p14:cNvPr id="915" name="Ink 914">
                  <a:extLst>
                    <a:ext uri="{FF2B5EF4-FFF2-40B4-BE49-F238E27FC236}">
                      <a16:creationId xmlns:a16="http://schemas.microsoft.com/office/drawing/2014/main" id="{792A87D5-FD93-25E9-226D-D622CFBF74EA}"/>
                    </a:ext>
                  </a:extLst>
                </p14:cNvPr>
                <p14:cNvContentPartPr/>
                <p14:nvPr/>
              </p14:nvContentPartPr>
              <p14:xfrm>
                <a:off x="10384130" y="844676"/>
                <a:ext cx="837360" cy="4383360"/>
              </p14:xfrm>
            </p:contentPart>
          </mc:Choice>
          <mc:Fallback xmlns="">
            <p:pic>
              <p:nvPicPr>
                <p:cNvPr id="915" name="Ink 914">
                  <a:extLst>
                    <a:ext uri="{FF2B5EF4-FFF2-40B4-BE49-F238E27FC236}">
                      <a16:creationId xmlns:a16="http://schemas.microsoft.com/office/drawing/2014/main" id="{792A87D5-FD93-25E9-226D-D622CFBF74EA}"/>
                    </a:ext>
                  </a:extLst>
                </p:cNvPr>
                <p:cNvPicPr/>
                <p:nvPr/>
              </p:nvPicPr>
              <p:blipFill>
                <a:blip r:embed="rId747"/>
                <a:stretch>
                  <a:fillRect/>
                </a:stretch>
              </p:blipFill>
              <p:spPr>
                <a:xfrm>
                  <a:off x="10366130" y="826676"/>
                  <a:ext cx="873000" cy="441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9" name="Group 918">
            <a:extLst>
              <a:ext uri="{FF2B5EF4-FFF2-40B4-BE49-F238E27FC236}">
                <a16:creationId xmlns:a16="http://schemas.microsoft.com/office/drawing/2014/main" id="{754C5801-F542-6DAB-7799-0BD1656BD4D7}"/>
              </a:ext>
            </a:extLst>
          </p:cNvPr>
          <p:cNvGrpSpPr/>
          <p:nvPr/>
        </p:nvGrpSpPr>
        <p:grpSpPr>
          <a:xfrm>
            <a:off x="432290" y="1395476"/>
            <a:ext cx="3717360" cy="3513960"/>
            <a:chOff x="432290" y="1395476"/>
            <a:chExt cx="3717360" cy="351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8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59561456-997F-BAA8-E569-80B335ED452A}"/>
                    </a:ext>
                  </a:extLst>
                </p14:cNvPr>
                <p14:cNvContentPartPr/>
                <p14:nvPr/>
              </p14:nvContentPartPr>
              <p14:xfrm>
                <a:off x="2590490" y="4582196"/>
                <a:ext cx="140040" cy="19800"/>
              </p14:xfrm>
            </p:contentPart>
          </mc:Choice>
          <mc:Fallback xmlns=""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59561456-997F-BAA8-E569-80B335ED452A}"/>
                    </a:ext>
                  </a:extLst>
                </p:cNvPr>
                <p:cNvPicPr/>
                <p:nvPr/>
              </p:nvPicPr>
              <p:blipFill>
                <a:blip r:embed="rId749"/>
                <a:stretch>
                  <a:fillRect/>
                </a:stretch>
              </p:blipFill>
              <p:spPr>
                <a:xfrm>
                  <a:off x="2572850" y="4564196"/>
                  <a:ext cx="17568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0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DAA87C66-7A77-0587-FBF1-4D5E35C96228}"/>
                    </a:ext>
                  </a:extLst>
                </p14:cNvPr>
                <p14:cNvContentPartPr/>
                <p14:nvPr/>
              </p14:nvContentPartPr>
              <p14:xfrm>
                <a:off x="2594450" y="4679396"/>
                <a:ext cx="165240" cy="17640"/>
              </p14:xfrm>
            </p:contentPart>
          </mc:Choice>
          <mc:Fallback xmlns=""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DAA87C66-7A77-0587-FBF1-4D5E35C96228}"/>
                    </a:ext>
                  </a:extLst>
                </p:cNvPr>
                <p:cNvPicPr/>
                <p:nvPr/>
              </p:nvPicPr>
              <p:blipFill>
                <a:blip r:embed="rId751"/>
                <a:stretch>
                  <a:fillRect/>
                </a:stretch>
              </p:blipFill>
              <p:spPr>
                <a:xfrm>
                  <a:off x="2576810" y="4661396"/>
                  <a:ext cx="200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2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F3C4404D-0C36-A6D6-B39F-0FA208C85CAA}"/>
                    </a:ext>
                  </a:extLst>
                </p14:cNvPr>
                <p14:cNvContentPartPr/>
                <p14:nvPr/>
              </p14:nvContentPartPr>
              <p14:xfrm>
                <a:off x="2896490" y="4573916"/>
                <a:ext cx="360" cy="360"/>
              </p14:xfrm>
            </p:contentPart>
          </mc:Choice>
          <mc:Fallback xmlns=""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F3C4404D-0C36-A6D6-B39F-0FA208C85CAA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878850" y="4556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3">
              <p14:nvContentPartPr>
                <p14:cNvPr id="868" name="Ink 867">
                  <a:extLst>
                    <a:ext uri="{FF2B5EF4-FFF2-40B4-BE49-F238E27FC236}">
                      <a16:creationId xmlns:a16="http://schemas.microsoft.com/office/drawing/2014/main" id="{C6542087-78EC-4C15-C437-896B89F14988}"/>
                    </a:ext>
                  </a:extLst>
                </p14:cNvPr>
                <p14:cNvContentPartPr/>
                <p14:nvPr/>
              </p14:nvContentPartPr>
              <p14:xfrm>
                <a:off x="2881730" y="4522076"/>
                <a:ext cx="150840" cy="236160"/>
              </p14:xfrm>
            </p:contentPart>
          </mc:Choice>
          <mc:Fallback xmlns="">
            <p:pic>
              <p:nvPicPr>
                <p:cNvPr id="868" name="Ink 867">
                  <a:extLst>
                    <a:ext uri="{FF2B5EF4-FFF2-40B4-BE49-F238E27FC236}">
                      <a16:creationId xmlns:a16="http://schemas.microsoft.com/office/drawing/2014/main" id="{C6542087-78EC-4C15-C437-896B89F14988}"/>
                    </a:ext>
                  </a:extLst>
                </p:cNvPr>
                <p:cNvPicPr/>
                <p:nvPr/>
              </p:nvPicPr>
              <p:blipFill>
                <a:blip r:embed="rId754"/>
                <a:stretch>
                  <a:fillRect/>
                </a:stretch>
              </p:blipFill>
              <p:spPr>
                <a:xfrm>
                  <a:off x="2863730" y="4504436"/>
                  <a:ext cx="1864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5">
              <p14:nvContentPartPr>
                <p14:cNvPr id="869" name="Ink 868">
                  <a:extLst>
                    <a:ext uri="{FF2B5EF4-FFF2-40B4-BE49-F238E27FC236}">
                      <a16:creationId xmlns:a16="http://schemas.microsoft.com/office/drawing/2014/main" id="{60105083-13A6-5DE1-C0BF-B9FC7F18093F}"/>
                    </a:ext>
                  </a:extLst>
                </p14:cNvPr>
                <p14:cNvContentPartPr/>
                <p14:nvPr/>
              </p14:nvContentPartPr>
              <p14:xfrm>
                <a:off x="2888930" y="4706396"/>
                <a:ext cx="219240" cy="140400"/>
              </p14:xfrm>
            </p:contentPart>
          </mc:Choice>
          <mc:Fallback xmlns="">
            <p:pic>
              <p:nvPicPr>
                <p:cNvPr id="869" name="Ink 868">
                  <a:extLst>
                    <a:ext uri="{FF2B5EF4-FFF2-40B4-BE49-F238E27FC236}">
                      <a16:creationId xmlns:a16="http://schemas.microsoft.com/office/drawing/2014/main" id="{60105083-13A6-5DE1-C0BF-B9FC7F18093F}"/>
                    </a:ext>
                  </a:extLst>
                </p:cNvPr>
                <p:cNvPicPr/>
                <p:nvPr/>
              </p:nvPicPr>
              <p:blipFill>
                <a:blip r:embed="rId756"/>
                <a:stretch>
                  <a:fillRect/>
                </a:stretch>
              </p:blipFill>
              <p:spPr>
                <a:xfrm>
                  <a:off x="2871290" y="4688396"/>
                  <a:ext cx="254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7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5A9F6DC4-0EEB-2DC3-723F-84ED593E247B}"/>
                    </a:ext>
                  </a:extLst>
                </p14:cNvPr>
                <p14:cNvContentPartPr/>
                <p14:nvPr/>
              </p14:nvContentPartPr>
              <p14:xfrm>
                <a:off x="2571770" y="4544036"/>
                <a:ext cx="360" cy="360"/>
              </p14:xfrm>
            </p:contentPart>
          </mc:Choice>
          <mc:Fallback xmlns=""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5A9F6DC4-0EEB-2DC3-723F-84ED593E247B}"/>
                    </a:ext>
                  </a:extLst>
                </p:cNvPr>
                <p:cNvPicPr/>
                <p:nvPr/>
              </p:nvPicPr>
              <p:blipFill>
                <a:blip r:embed="rId731"/>
                <a:stretch>
                  <a:fillRect/>
                </a:stretch>
              </p:blipFill>
              <p:spPr>
                <a:xfrm>
                  <a:off x="2553770" y="4526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8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FB91071C-7321-D649-F43E-1B534FCEC2A3}"/>
                    </a:ext>
                  </a:extLst>
                </p14:cNvPr>
                <p14:cNvContentPartPr/>
                <p14:nvPr/>
              </p14:nvContentPartPr>
              <p14:xfrm>
                <a:off x="2280530" y="4544036"/>
                <a:ext cx="291960" cy="38880"/>
              </p14:xfrm>
            </p:contentPart>
          </mc:Choice>
          <mc:Fallback xmlns=""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FB91071C-7321-D649-F43E-1B534FCEC2A3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2262890" y="4526036"/>
                  <a:ext cx="32760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0">
              <p14:nvContentPartPr>
                <p14:cNvPr id="872" name="Ink 871">
                  <a:extLst>
                    <a:ext uri="{FF2B5EF4-FFF2-40B4-BE49-F238E27FC236}">
                      <a16:creationId xmlns:a16="http://schemas.microsoft.com/office/drawing/2014/main" id="{51615977-E668-F09E-AA11-E82B7EAE50F2}"/>
                    </a:ext>
                  </a:extLst>
                </p14:cNvPr>
                <p14:cNvContentPartPr/>
                <p14:nvPr/>
              </p14:nvContentPartPr>
              <p14:xfrm>
                <a:off x="1900370" y="4254236"/>
                <a:ext cx="304560" cy="283680"/>
              </p14:xfrm>
            </p:contentPart>
          </mc:Choice>
          <mc:Fallback xmlns="">
            <p:pic>
              <p:nvPicPr>
                <p:cNvPr id="872" name="Ink 871">
                  <a:extLst>
                    <a:ext uri="{FF2B5EF4-FFF2-40B4-BE49-F238E27FC236}">
                      <a16:creationId xmlns:a16="http://schemas.microsoft.com/office/drawing/2014/main" id="{51615977-E668-F09E-AA11-E82B7EAE50F2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1882730" y="4236596"/>
                  <a:ext cx="340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2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DD10C9F6-A93F-F9E9-D863-E736B590F7E6}"/>
                    </a:ext>
                  </a:extLst>
                </p14:cNvPr>
                <p14:cNvContentPartPr/>
                <p14:nvPr/>
              </p14:nvContentPartPr>
              <p14:xfrm>
                <a:off x="1982810" y="3414356"/>
                <a:ext cx="272880" cy="559440"/>
              </p14:xfrm>
            </p:contentPart>
          </mc:Choice>
          <mc:Fallback xmlns=""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DD10C9F6-A93F-F9E9-D863-E736B590F7E6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1964810" y="3396356"/>
                  <a:ext cx="30852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4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5D7532FF-97E0-5778-379F-6FB78BACB5AB}"/>
                    </a:ext>
                  </a:extLst>
                </p14:cNvPr>
                <p14:cNvContentPartPr/>
                <p14:nvPr/>
              </p14:nvContentPartPr>
              <p14:xfrm>
                <a:off x="1870850" y="3862556"/>
                <a:ext cx="158760" cy="120240"/>
              </p14:xfrm>
            </p:contentPart>
          </mc:Choice>
          <mc:Fallback xmlns=""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5D7532FF-97E0-5778-379F-6FB78BACB5AB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1852850" y="3844556"/>
                  <a:ext cx="19440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6">
              <p14:nvContentPartPr>
                <p14:cNvPr id="863" name="Ink 862">
                  <a:extLst>
                    <a:ext uri="{FF2B5EF4-FFF2-40B4-BE49-F238E27FC236}">
                      <a16:creationId xmlns:a16="http://schemas.microsoft.com/office/drawing/2014/main" id="{9868D4B8-D7A4-BDA1-3A09-205B00E1063D}"/>
                    </a:ext>
                  </a:extLst>
                </p14:cNvPr>
                <p14:cNvContentPartPr/>
                <p14:nvPr/>
              </p14:nvContentPartPr>
              <p14:xfrm>
                <a:off x="2029610" y="3810716"/>
                <a:ext cx="158040" cy="230760"/>
              </p14:xfrm>
            </p:contentPart>
          </mc:Choice>
          <mc:Fallback xmlns="">
            <p:pic>
              <p:nvPicPr>
                <p:cNvPr id="863" name="Ink 862">
                  <a:extLst>
                    <a:ext uri="{FF2B5EF4-FFF2-40B4-BE49-F238E27FC236}">
                      <a16:creationId xmlns:a16="http://schemas.microsoft.com/office/drawing/2014/main" id="{9868D4B8-D7A4-BDA1-3A09-205B00E1063D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2011610" y="3793076"/>
                  <a:ext cx="1936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8">
              <p14:nvContentPartPr>
                <p14:cNvPr id="873" name="Ink 872">
                  <a:extLst>
                    <a:ext uri="{FF2B5EF4-FFF2-40B4-BE49-F238E27FC236}">
                      <a16:creationId xmlns:a16="http://schemas.microsoft.com/office/drawing/2014/main" id="{1B90EEFC-78F6-503D-2C0B-C7E2586EE19B}"/>
                    </a:ext>
                  </a:extLst>
                </p14:cNvPr>
                <p14:cNvContentPartPr/>
                <p14:nvPr/>
              </p14:nvContentPartPr>
              <p14:xfrm>
                <a:off x="1835930" y="3673196"/>
                <a:ext cx="45360" cy="477000"/>
              </p14:xfrm>
            </p:contentPart>
          </mc:Choice>
          <mc:Fallback xmlns="">
            <p:pic>
              <p:nvPicPr>
                <p:cNvPr id="873" name="Ink 872">
                  <a:extLst>
                    <a:ext uri="{FF2B5EF4-FFF2-40B4-BE49-F238E27FC236}">
                      <a16:creationId xmlns:a16="http://schemas.microsoft.com/office/drawing/2014/main" id="{1B90EEFC-78F6-503D-2C0B-C7E2586EE19B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818290" y="3655556"/>
                  <a:ext cx="81000" cy="51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0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78139419-AFA2-E482-AFCB-4F911296BEA1}"/>
                    </a:ext>
                  </a:extLst>
                </p14:cNvPr>
                <p14:cNvContentPartPr/>
                <p14:nvPr/>
              </p14:nvContentPartPr>
              <p14:xfrm>
                <a:off x="1880930" y="3330476"/>
                <a:ext cx="150480" cy="213840"/>
              </p14:xfrm>
            </p:contentPart>
          </mc:Choice>
          <mc:Fallback xmlns=""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78139419-AFA2-E482-AFCB-4F911296BEA1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863290" y="3312476"/>
                  <a:ext cx="1861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2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66DA72A5-5C2A-7584-64A3-D3305AF5D10D}"/>
                    </a:ext>
                  </a:extLst>
                </p14:cNvPr>
                <p14:cNvContentPartPr/>
                <p14:nvPr/>
              </p14:nvContentPartPr>
              <p14:xfrm>
                <a:off x="1967330" y="3226796"/>
                <a:ext cx="169920" cy="197280"/>
              </p14:xfrm>
            </p:contentPart>
          </mc:Choice>
          <mc:Fallback xmlns=""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66DA72A5-5C2A-7584-64A3-D3305AF5D10D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949330" y="3208796"/>
                  <a:ext cx="205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4">
              <p14:nvContentPartPr>
                <p14:cNvPr id="885" name="Ink 884">
                  <a:extLst>
                    <a:ext uri="{FF2B5EF4-FFF2-40B4-BE49-F238E27FC236}">
                      <a16:creationId xmlns:a16="http://schemas.microsoft.com/office/drawing/2014/main" id="{031CF80A-A6B5-F8CB-5432-AD588433A99B}"/>
                    </a:ext>
                  </a:extLst>
                </p14:cNvPr>
                <p14:cNvContentPartPr/>
                <p14:nvPr/>
              </p14:nvContentPartPr>
              <p14:xfrm>
                <a:off x="3507050" y="4619636"/>
                <a:ext cx="28440" cy="33120"/>
              </p14:xfrm>
            </p:contentPart>
          </mc:Choice>
          <mc:Fallback xmlns="">
            <p:pic>
              <p:nvPicPr>
                <p:cNvPr id="885" name="Ink 884">
                  <a:extLst>
                    <a:ext uri="{FF2B5EF4-FFF2-40B4-BE49-F238E27FC236}">
                      <a16:creationId xmlns:a16="http://schemas.microsoft.com/office/drawing/2014/main" id="{031CF80A-A6B5-F8CB-5432-AD588433A99B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3489410" y="4601996"/>
                  <a:ext cx="64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6">
              <p14:nvContentPartPr>
                <p14:cNvPr id="886" name="Ink 885">
                  <a:extLst>
                    <a:ext uri="{FF2B5EF4-FFF2-40B4-BE49-F238E27FC236}">
                      <a16:creationId xmlns:a16="http://schemas.microsoft.com/office/drawing/2014/main" id="{33240954-BAB9-9DE6-4F54-20A91DD3EADA}"/>
                    </a:ext>
                  </a:extLst>
                </p14:cNvPr>
                <p14:cNvContentPartPr/>
                <p14:nvPr/>
              </p14:nvContentPartPr>
              <p14:xfrm>
                <a:off x="3301490" y="4763276"/>
                <a:ext cx="94680" cy="146160"/>
              </p14:xfrm>
            </p:contentPart>
          </mc:Choice>
          <mc:Fallback xmlns="">
            <p:pic>
              <p:nvPicPr>
                <p:cNvPr id="886" name="Ink 885">
                  <a:extLst>
                    <a:ext uri="{FF2B5EF4-FFF2-40B4-BE49-F238E27FC236}">
                      <a16:creationId xmlns:a16="http://schemas.microsoft.com/office/drawing/2014/main" id="{33240954-BAB9-9DE6-4F54-20A91DD3EADA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3283850" y="4745276"/>
                  <a:ext cx="1303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8">
              <p14:nvContentPartPr>
                <p14:cNvPr id="891" name="Ink 890">
                  <a:extLst>
                    <a:ext uri="{FF2B5EF4-FFF2-40B4-BE49-F238E27FC236}">
                      <a16:creationId xmlns:a16="http://schemas.microsoft.com/office/drawing/2014/main" id="{3AA426AA-EAD5-8BC8-8D4C-718C8376B07B}"/>
                    </a:ext>
                  </a:extLst>
                </p14:cNvPr>
                <p14:cNvContentPartPr/>
                <p14:nvPr/>
              </p14:nvContentPartPr>
              <p14:xfrm>
                <a:off x="3880010" y="4585436"/>
                <a:ext cx="51840" cy="50760"/>
              </p14:xfrm>
            </p:contentPart>
          </mc:Choice>
          <mc:Fallback xmlns="">
            <p:pic>
              <p:nvPicPr>
                <p:cNvPr id="891" name="Ink 890">
                  <a:extLst>
                    <a:ext uri="{FF2B5EF4-FFF2-40B4-BE49-F238E27FC236}">
                      <a16:creationId xmlns:a16="http://schemas.microsoft.com/office/drawing/2014/main" id="{3AA426AA-EAD5-8BC8-8D4C-718C8376B07B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3862370" y="4567436"/>
                  <a:ext cx="8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0">
              <p14:nvContentPartPr>
                <p14:cNvPr id="892" name="Ink 891">
                  <a:extLst>
                    <a:ext uri="{FF2B5EF4-FFF2-40B4-BE49-F238E27FC236}">
                      <a16:creationId xmlns:a16="http://schemas.microsoft.com/office/drawing/2014/main" id="{DA61407E-FFA5-93DB-7579-2CA4422DC623}"/>
                    </a:ext>
                  </a:extLst>
                </p14:cNvPr>
                <p14:cNvContentPartPr/>
                <p14:nvPr/>
              </p14:nvContentPartPr>
              <p14:xfrm>
                <a:off x="4051010" y="4803956"/>
                <a:ext cx="98640" cy="75960"/>
              </p14:xfrm>
            </p:contentPart>
          </mc:Choice>
          <mc:Fallback xmlns="">
            <p:pic>
              <p:nvPicPr>
                <p:cNvPr id="892" name="Ink 891">
                  <a:extLst>
                    <a:ext uri="{FF2B5EF4-FFF2-40B4-BE49-F238E27FC236}">
                      <a16:creationId xmlns:a16="http://schemas.microsoft.com/office/drawing/2014/main" id="{DA61407E-FFA5-93DB-7579-2CA4422DC623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4033010" y="4786316"/>
                  <a:ext cx="1342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2">
              <p14:nvContentPartPr>
                <p14:cNvPr id="894" name="Ink 893">
                  <a:extLst>
                    <a:ext uri="{FF2B5EF4-FFF2-40B4-BE49-F238E27FC236}">
                      <a16:creationId xmlns:a16="http://schemas.microsoft.com/office/drawing/2014/main" id="{71094799-3A01-0A9B-7AB3-6815A3CB6A4F}"/>
                    </a:ext>
                  </a:extLst>
                </p14:cNvPr>
                <p14:cNvContentPartPr/>
                <p14:nvPr/>
              </p14:nvContentPartPr>
              <p14:xfrm>
                <a:off x="3627290" y="4183316"/>
                <a:ext cx="299520" cy="710280"/>
              </p14:xfrm>
            </p:contentPart>
          </mc:Choice>
          <mc:Fallback xmlns="">
            <p:pic>
              <p:nvPicPr>
                <p:cNvPr id="894" name="Ink 893">
                  <a:extLst>
                    <a:ext uri="{FF2B5EF4-FFF2-40B4-BE49-F238E27FC236}">
                      <a16:creationId xmlns:a16="http://schemas.microsoft.com/office/drawing/2014/main" id="{71094799-3A01-0A9B-7AB3-6815A3CB6A4F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3609650" y="4165316"/>
                  <a:ext cx="335160" cy="74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4">
              <p14:nvContentPartPr>
                <p14:cNvPr id="881" name="Ink 880">
                  <a:extLst>
                    <a:ext uri="{FF2B5EF4-FFF2-40B4-BE49-F238E27FC236}">
                      <a16:creationId xmlns:a16="http://schemas.microsoft.com/office/drawing/2014/main" id="{07D71781-1FE7-55F5-23F1-A1B472069481}"/>
                    </a:ext>
                  </a:extLst>
                </p14:cNvPr>
                <p14:cNvContentPartPr/>
                <p14:nvPr/>
              </p14:nvContentPartPr>
              <p14:xfrm>
                <a:off x="2796770" y="3126356"/>
                <a:ext cx="30240" cy="28800"/>
              </p14:xfrm>
            </p:contentPart>
          </mc:Choice>
          <mc:Fallback xmlns="">
            <p:pic>
              <p:nvPicPr>
                <p:cNvPr id="881" name="Ink 880">
                  <a:extLst>
                    <a:ext uri="{FF2B5EF4-FFF2-40B4-BE49-F238E27FC236}">
                      <a16:creationId xmlns:a16="http://schemas.microsoft.com/office/drawing/2014/main" id="{07D71781-1FE7-55F5-23F1-A1B472069481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2779130" y="3108356"/>
                  <a:ext cx="658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6">
              <p14:nvContentPartPr>
                <p14:cNvPr id="882" name="Ink 881">
                  <a:extLst>
                    <a:ext uri="{FF2B5EF4-FFF2-40B4-BE49-F238E27FC236}">
                      <a16:creationId xmlns:a16="http://schemas.microsoft.com/office/drawing/2014/main" id="{F2E67F12-784F-B6E0-46E3-1D0AD0D31010}"/>
                    </a:ext>
                  </a:extLst>
                </p14:cNvPr>
                <p14:cNvContentPartPr/>
                <p14:nvPr/>
              </p14:nvContentPartPr>
              <p14:xfrm>
                <a:off x="2901530" y="3218156"/>
                <a:ext cx="181080" cy="148680"/>
              </p14:xfrm>
            </p:contentPart>
          </mc:Choice>
          <mc:Fallback xmlns="">
            <p:pic>
              <p:nvPicPr>
                <p:cNvPr id="882" name="Ink 881">
                  <a:extLst>
                    <a:ext uri="{FF2B5EF4-FFF2-40B4-BE49-F238E27FC236}">
                      <a16:creationId xmlns:a16="http://schemas.microsoft.com/office/drawing/2014/main" id="{F2E67F12-784F-B6E0-46E3-1D0AD0D31010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2883530" y="3200156"/>
                  <a:ext cx="2167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8">
              <p14:nvContentPartPr>
                <p14:cNvPr id="883" name="Ink 882">
                  <a:extLst>
                    <a:ext uri="{FF2B5EF4-FFF2-40B4-BE49-F238E27FC236}">
                      <a16:creationId xmlns:a16="http://schemas.microsoft.com/office/drawing/2014/main" id="{2A427934-931A-C382-C084-E2E71C064210}"/>
                    </a:ext>
                  </a:extLst>
                </p14:cNvPr>
                <p14:cNvContentPartPr/>
                <p14:nvPr/>
              </p14:nvContentPartPr>
              <p14:xfrm>
                <a:off x="3193490" y="3460076"/>
                <a:ext cx="312120" cy="293400"/>
              </p14:xfrm>
            </p:contentPart>
          </mc:Choice>
          <mc:Fallback xmlns="">
            <p:pic>
              <p:nvPicPr>
                <p:cNvPr id="883" name="Ink 882">
                  <a:extLst>
                    <a:ext uri="{FF2B5EF4-FFF2-40B4-BE49-F238E27FC236}">
                      <a16:creationId xmlns:a16="http://schemas.microsoft.com/office/drawing/2014/main" id="{2A427934-931A-C382-C084-E2E71C064210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3175850" y="3442076"/>
                  <a:ext cx="3477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0">
              <p14:nvContentPartPr>
                <p14:cNvPr id="895" name="Ink 894">
                  <a:extLst>
                    <a:ext uri="{FF2B5EF4-FFF2-40B4-BE49-F238E27FC236}">
                      <a16:creationId xmlns:a16="http://schemas.microsoft.com/office/drawing/2014/main" id="{20FF15DF-A6CC-027E-63CA-CA3789ACC53B}"/>
                    </a:ext>
                  </a:extLst>
                </p14:cNvPr>
                <p14:cNvContentPartPr/>
                <p14:nvPr/>
              </p14:nvContentPartPr>
              <p14:xfrm>
                <a:off x="3180170" y="3310676"/>
                <a:ext cx="384480" cy="644760"/>
              </p14:xfrm>
            </p:contentPart>
          </mc:Choice>
          <mc:Fallback xmlns="">
            <p:pic>
              <p:nvPicPr>
                <p:cNvPr id="895" name="Ink 894">
                  <a:extLst>
                    <a:ext uri="{FF2B5EF4-FFF2-40B4-BE49-F238E27FC236}">
                      <a16:creationId xmlns:a16="http://schemas.microsoft.com/office/drawing/2014/main" id="{20FF15DF-A6CC-027E-63CA-CA3789ACC53B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3162530" y="3292676"/>
                  <a:ext cx="42012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2">
              <p14:nvContentPartPr>
                <p14:cNvPr id="896" name="Ink 895">
                  <a:extLst>
                    <a:ext uri="{FF2B5EF4-FFF2-40B4-BE49-F238E27FC236}">
                      <a16:creationId xmlns:a16="http://schemas.microsoft.com/office/drawing/2014/main" id="{C842F34D-398A-92C4-1E97-FA7517F3EDC7}"/>
                    </a:ext>
                  </a:extLst>
                </p14:cNvPr>
                <p14:cNvContentPartPr/>
                <p14:nvPr/>
              </p14:nvContentPartPr>
              <p14:xfrm>
                <a:off x="2802170" y="3055796"/>
                <a:ext cx="296280" cy="136800"/>
              </p14:xfrm>
            </p:contentPart>
          </mc:Choice>
          <mc:Fallback xmlns="">
            <p:pic>
              <p:nvPicPr>
                <p:cNvPr id="896" name="Ink 895">
                  <a:extLst>
                    <a:ext uri="{FF2B5EF4-FFF2-40B4-BE49-F238E27FC236}">
                      <a16:creationId xmlns:a16="http://schemas.microsoft.com/office/drawing/2014/main" id="{C842F34D-398A-92C4-1E97-FA7517F3EDC7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2784530" y="3038156"/>
                  <a:ext cx="3319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4">
              <p14:nvContentPartPr>
                <p14:cNvPr id="897" name="Ink 896">
                  <a:extLst>
                    <a:ext uri="{FF2B5EF4-FFF2-40B4-BE49-F238E27FC236}">
                      <a16:creationId xmlns:a16="http://schemas.microsoft.com/office/drawing/2014/main" id="{7A13A9AB-63B3-12F0-4E50-60A9C71C4BCE}"/>
                    </a:ext>
                  </a:extLst>
                </p14:cNvPr>
                <p14:cNvContentPartPr/>
                <p14:nvPr/>
              </p14:nvContentPartPr>
              <p14:xfrm>
                <a:off x="2539730" y="3110516"/>
                <a:ext cx="48600" cy="27360"/>
              </p14:xfrm>
            </p:contentPart>
          </mc:Choice>
          <mc:Fallback xmlns="">
            <p:pic>
              <p:nvPicPr>
                <p:cNvPr id="897" name="Ink 896">
                  <a:extLst>
                    <a:ext uri="{FF2B5EF4-FFF2-40B4-BE49-F238E27FC236}">
                      <a16:creationId xmlns:a16="http://schemas.microsoft.com/office/drawing/2014/main" id="{7A13A9AB-63B3-12F0-4E50-60A9C71C4BCE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2522090" y="3092876"/>
                  <a:ext cx="842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6">
              <p14:nvContentPartPr>
                <p14:cNvPr id="900" name="Ink 899">
                  <a:extLst>
                    <a:ext uri="{FF2B5EF4-FFF2-40B4-BE49-F238E27FC236}">
                      <a16:creationId xmlns:a16="http://schemas.microsoft.com/office/drawing/2014/main" id="{4EAA3732-A0CF-A43B-1ACF-30AF3E4A9988}"/>
                    </a:ext>
                  </a:extLst>
                </p14:cNvPr>
                <p14:cNvContentPartPr/>
                <p14:nvPr/>
              </p14:nvContentPartPr>
              <p14:xfrm>
                <a:off x="2658890" y="2860676"/>
                <a:ext cx="97560" cy="41760"/>
              </p14:xfrm>
            </p:contentPart>
          </mc:Choice>
          <mc:Fallback xmlns="">
            <p:pic>
              <p:nvPicPr>
                <p:cNvPr id="900" name="Ink 899">
                  <a:extLst>
                    <a:ext uri="{FF2B5EF4-FFF2-40B4-BE49-F238E27FC236}">
                      <a16:creationId xmlns:a16="http://schemas.microsoft.com/office/drawing/2014/main" id="{4EAA3732-A0CF-A43B-1ACF-30AF3E4A9988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2641250" y="2843036"/>
                  <a:ext cx="1332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8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16FEC9DA-D70A-A6D3-9FFB-02E71D8F6163}"/>
                    </a:ext>
                  </a:extLst>
                </p14:cNvPr>
                <p14:cNvContentPartPr/>
                <p14:nvPr/>
              </p14:nvContentPartPr>
              <p14:xfrm>
                <a:off x="2075330" y="2141756"/>
                <a:ext cx="436320" cy="379800"/>
              </p14:xfrm>
            </p:contentPart>
          </mc:Choice>
          <mc:Fallback xmlns=""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16FEC9DA-D70A-A6D3-9FFB-02E71D8F6163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057330" y="2123756"/>
                  <a:ext cx="471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0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0B76B8CE-3568-F3AB-D013-6D0D2D1291A8}"/>
                    </a:ext>
                  </a:extLst>
                </p14:cNvPr>
                <p14:cNvContentPartPr/>
                <p14:nvPr/>
              </p14:nvContentPartPr>
              <p14:xfrm>
                <a:off x="2327330" y="2533436"/>
                <a:ext cx="297000" cy="84600"/>
              </p14:xfrm>
            </p:contentPart>
          </mc:Choice>
          <mc:Fallback xmlns=""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0B76B8CE-3568-F3AB-D013-6D0D2D1291A8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309330" y="2515796"/>
                  <a:ext cx="3326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2">
              <p14:nvContentPartPr>
                <p14:cNvPr id="859" name="Ink 858">
                  <a:extLst>
                    <a:ext uri="{FF2B5EF4-FFF2-40B4-BE49-F238E27FC236}">
                      <a16:creationId xmlns:a16="http://schemas.microsoft.com/office/drawing/2014/main" id="{582FFE6C-B41E-4015-7D7C-647CC23A02A7}"/>
                    </a:ext>
                  </a:extLst>
                </p14:cNvPr>
                <p14:cNvContentPartPr/>
                <p14:nvPr/>
              </p14:nvContentPartPr>
              <p14:xfrm>
                <a:off x="2556650" y="2383676"/>
                <a:ext cx="99000" cy="290880"/>
              </p14:xfrm>
            </p:contentPart>
          </mc:Choice>
          <mc:Fallback xmlns="">
            <p:pic>
              <p:nvPicPr>
                <p:cNvPr id="859" name="Ink 858">
                  <a:extLst>
                    <a:ext uri="{FF2B5EF4-FFF2-40B4-BE49-F238E27FC236}">
                      <a16:creationId xmlns:a16="http://schemas.microsoft.com/office/drawing/2014/main" id="{582FFE6C-B41E-4015-7D7C-647CC23A02A7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2538650" y="2366036"/>
                  <a:ext cx="13464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4">
              <p14:nvContentPartPr>
                <p14:cNvPr id="901" name="Ink 900">
                  <a:extLst>
                    <a:ext uri="{FF2B5EF4-FFF2-40B4-BE49-F238E27FC236}">
                      <a16:creationId xmlns:a16="http://schemas.microsoft.com/office/drawing/2014/main" id="{CBE1BA3F-400E-5AD9-83FC-1039F168336D}"/>
                    </a:ext>
                  </a:extLst>
                </p14:cNvPr>
                <p14:cNvContentPartPr/>
                <p14:nvPr/>
              </p14:nvContentPartPr>
              <p14:xfrm>
                <a:off x="2811530" y="2415356"/>
                <a:ext cx="121320" cy="329760"/>
              </p14:xfrm>
            </p:contentPart>
          </mc:Choice>
          <mc:Fallback xmlns="">
            <p:pic>
              <p:nvPicPr>
                <p:cNvPr id="901" name="Ink 900">
                  <a:extLst>
                    <a:ext uri="{FF2B5EF4-FFF2-40B4-BE49-F238E27FC236}">
                      <a16:creationId xmlns:a16="http://schemas.microsoft.com/office/drawing/2014/main" id="{CBE1BA3F-400E-5AD9-83FC-1039F168336D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2793530" y="2397356"/>
                  <a:ext cx="15696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6">
              <p14:nvContentPartPr>
                <p14:cNvPr id="902" name="Ink 901">
                  <a:extLst>
                    <a:ext uri="{FF2B5EF4-FFF2-40B4-BE49-F238E27FC236}">
                      <a16:creationId xmlns:a16="http://schemas.microsoft.com/office/drawing/2014/main" id="{7712D887-8463-D27A-4433-8A31D21E8932}"/>
                    </a:ext>
                  </a:extLst>
                </p14:cNvPr>
                <p14:cNvContentPartPr/>
                <p14:nvPr/>
              </p14:nvContentPartPr>
              <p14:xfrm>
                <a:off x="2141210" y="1963556"/>
                <a:ext cx="714960" cy="357480"/>
              </p14:xfrm>
            </p:contentPart>
          </mc:Choice>
          <mc:Fallback xmlns="">
            <p:pic>
              <p:nvPicPr>
                <p:cNvPr id="902" name="Ink 901">
                  <a:extLst>
                    <a:ext uri="{FF2B5EF4-FFF2-40B4-BE49-F238E27FC236}">
                      <a16:creationId xmlns:a16="http://schemas.microsoft.com/office/drawing/2014/main" id="{7712D887-8463-D27A-4433-8A31D21E8932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2123570" y="1945916"/>
                  <a:ext cx="7506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8">
              <p14:nvContentPartPr>
                <p14:cNvPr id="903" name="Ink 902">
                  <a:extLst>
                    <a:ext uri="{FF2B5EF4-FFF2-40B4-BE49-F238E27FC236}">
                      <a16:creationId xmlns:a16="http://schemas.microsoft.com/office/drawing/2014/main" id="{9D3018A1-8DD8-648E-FD7C-E69998F22B8F}"/>
                    </a:ext>
                  </a:extLst>
                </p14:cNvPr>
                <p14:cNvContentPartPr/>
                <p14:nvPr/>
              </p14:nvContentPartPr>
              <p14:xfrm>
                <a:off x="1896770" y="1959956"/>
                <a:ext cx="6840" cy="8280"/>
              </p14:xfrm>
            </p:contentPart>
          </mc:Choice>
          <mc:Fallback xmlns="">
            <p:pic>
              <p:nvPicPr>
                <p:cNvPr id="903" name="Ink 902">
                  <a:extLst>
                    <a:ext uri="{FF2B5EF4-FFF2-40B4-BE49-F238E27FC236}">
                      <a16:creationId xmlns:a16="http://schemas.microsoft.com/office/drawing/2014/main" id="{9D3018A1-8DD8-648E-FD7C-E69998F22B8F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878770" y="1942316"/>
                  <a:ext cx="42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0">
              <p14:nvContentPartPr>
                <p14:cNvPr id="905" name="Ink 904">
                  <a:extLst>
                    <a:ext uri="{FF2B5EF4-FFF2-40B4-BE49-F238E27FC236}">
                      <a16:creationId xmlns:a16="http://schemas.microsoft.com/office/drawing/2014/main" id="{D3A243C3-8B77-E367-F4F1-C9BAB601C8C6}"/>
                    </a:ext>
                  </a:extLst>
                </p14:cNvPr>
                <p14:cNvContentPartPr/>
                <p14:nvPr/>
              </p14:nvContentPartPr>
              <p14:xfrm>
                <a:off x="1763930" y="1790756"/>
                <a:ext cx="46800" cy="51480"/>
              </p14:xfrm>
            </p:contentPart>
          </mc:Choice>
          <mc:Fallback xmlns="">
            <p:pic>
              <p:nvPicPr>
                <p:cNvPr id="905" name="Ink 904">
                  <a:extLst>
                    <a:ext uri="{FF2B5EF4-FFF2-40B4-BE49-F238E27FC236}">
                      <a16:creationId xmlns:a16="http://schemas.microsoft.com/office/drawing/2014/main" id="{D3A243C3-8B77-E367-F4F1-C9BAB601C8C6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746290" y="1773116"/>
                  <a:ext cx="824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2">
              <p14:nvContentPartPr>
                <p14:cNvPr id="906" name="Ink 905">
                  <a:extLst>
                    <a:ext uri="{FF2B5EF4-FFF2-40B4-BE49-F238E27FC236}">
                      <a16:creationId xmlns:a16="http://schemas.microsoft.com/office/drawing/2014/main" id="{CD017F80-B55A-E017-19BC-2B6D0137D009}"/>
                    </a:ext>
                  </a:extLst>
                </p14:cNvPr>
                <p14:cNvContentPartPr/>
                <p14:nvPr/>
              </p14:nvContentPartPr>
              <p14:xfrm>
                <a:off x="1740530" y="1506716"/>
                <a:ext cx="74160" cy="224280"/>
              </p14:xfrm>
            </p:contentPart>
          </mc:Choice>
          <mc:Fallback xmlns="">
            <p:pic>
              <p:nvPicPr>
                <p:cNvPr id="906" name="Ink 905">
                  <a:extLst>
                    <a:ext uri="{FF2B5EF4-FFF2-40B4-BE49-F238E27FC236}">
                      <a16:creationId xmlns:a16="http://schemas.microsoft.com/office/drawing/2014/main" id="{CD017F80-B55A-E017-19BC-2B6D0137D009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722530" y="1488716"/>
                  <a:ext cx="1098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4">
              <p14:nvContentPartPr>
                <p14:cNvPr id="907" name="Ink 906">
                  <a:extLst>
                    <a:ext uri="{FF2B5EF4-FFF2-40B4-BE49-F238E27FC236}">
                      <a16:creationId xmlns:a16="http://schemas.microsoft.com/office/drawing/2014/main" id="{19C6C59A-1E77-2C5C-3C08-521F5257774F}"/>
                    </a:ext>
                  </a:extLst>
                </p14:cNvPr>
                <p14:cNvContentPartPr/>
                <p14:nvPr/>
              </p14:nvContentPartPr>
              <p14:xfrm>
                <a:off x="1736210" y="1395476"/>
                <a:ext cx="64800" cy="57600"/>
              </p14:xfrm>
            </p:contentPart>
          </mc:Choice>
          <mc:Fallback xmlns="">
            <p:pic>
              <p:nvPicPr>
                <p:cNvPr id="907" name="Ink 906">
                  <a:extLst>
                    <a:ext uri="{FF2B5EF4-FFF2-40B4-BE49-F238E27FC236}">
                      <a16:creationId xmlns:a16="http://schemas.microsoft.com/office/drawing/2014/main" id="{19C6C59A-1E77-2C5C-3C08-521F5257774F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718570" y="1377836"/>
                  <a:ext cx="1004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6">
              <p14:nvContentPartPr>
                <p14:cNvPr id="917" name="Ink 916">
                  <a:extLst>
                    <a:ext uri="{FF2B5EF4-FFF2-40B4-BE49-F238E27FC236}">
                      <a16:creationId xmlns:a16="http://schemas.microsoft.com/office/drawing/2014/main" id="{458E39EA-93F4-D9F8-A187-A7ACED59C350}"/>
                    </a:ext>
                  </a:extLst>
                </p14:cNvPr>
                <p14:cNvContentPartPr/>
                <p14:nvPr/>
              </p14:nvContentPartPr>
              <p14:xfrm>
                <a:off x="432290" y="1936556"/>
                <a:ext cx="219240" cy="1567800"/>
              </p14:xfrm>
            </p:contentPart>
          </mc:Choice>
          <mc:Fallback xmlns="">
            <p:pic>
              <p:nvPicPr>
                <p:cNvPr id="917" name="Ink 916">
                  <a:extLst>
                    <a:ext uri="{FF2B5EF4-FFF2-40B4-BE49-F238E27FC236}">
                      <a16:creationId xmlns:a16="http://schemas.microsoft.com/office/drawing/2014/main" id="{458E39EA-93F4-D9F8-A187-A7ACED59C350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414650" y="1918916"/>
                  <a:ext cx="254880" cy="160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8">
              <p14:nvContentPartPr>
                <p14:cNvPr id="918" name="Ink 917">
                  <a:extLst>
                    <a:ext uri="{FF2B5EF4-FFF2-40B4-BE49-F238E27FC236}">
                      <a16:creationId xmlns:a16="http://schemas.microsoft.com/office/drawing/2014/main" id="{E0DC1CE7-AC5E-56DB-0B78-EDAED70EC4B8}"/>
                    </a:ext>
                  </a:extLst>
                </p14:cNvPr>
                <p14:cNvContentPartPr/>
                <p14:nvPr/>
              </p14:nvContentPartPr>
              <p14:xfrm>
                <a:off x="475850" y="1757636"/>
                <a:ext cx="2567520" cy="1783440"/>
              </p14:xfrm>
            </p:contentPart>
          </mc:Choice>
          <mc:Fallback xmlns="">
            <p:pic>
              <p:nvPicPr>
                <p:cNvPr id="918" name="Ink 917">
                  <a:extLst>
                    <a:ext uri="{FF2B5EF4-FFF2-40B4-BE49-F238E27FC236}">
                      <a16:creationId xmlns:a16="http://schemas.microsoft.com/office/drawing/2014/main" id="{E0DC1CE7-AC5E-56DB-0B78-EDAED70EC4B8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458210" y="1739636"/>
                  <a:ext cx="2603160" cy="1819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1861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820BB-A711-AFEA-4424-47278593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Life uses of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A3311-3B4C-A774-C1C8-41F5AF037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74194"/>
          </a:xfrm>
        </p:spPr>
        <p:txBody>
          <a:bodyPr/>
          <a:lstStyle/>
          <a:p>
            <a:r>
              <a:rPr lang="en-US" dirty="0"/>
              <a:t>A map where nodes can represent areas and edges roads</a:t>
            </a:r>
          </a:p>
          <a:p>
            <a:r>
              <a:rPr lang="en-US" dirty="0"/>
              <a:t>Continuous sorting – a continuous stream of data can be stored in a special tree without applying an additional sorting algorithm</a:t>
            </a:r>
          </a:p>
          <a:p>
            <a:r>
              <a:rPr lang="en-US" dirty="0"/>
              <a:t>Trees are used to represent a network</a:t>
            </a:r>
          </a:p>
          <a:p>
            <a:r>
              <a:rPr lang="en-US" dirty="0"/>
              <a:t>Any scenario having connection between entities can be represented using trees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0A229-D407-752E-3515-5A60D2A33377}"/>
              </a:ext>
            </a:extLst>
          </p:cNvPr>
          <p:cNvGrpSpPr/>
          <p:nvPr/>
        </p:nvGrpSpPr>
        <p:grpSpPr>
          <a:xfrm>
            <a:off x="7594130" y="3248148"/>
            <a:ext cx="523800" cy="345240"/>
            <a:chOff x="7594130" y="3248148"/>
            <a:chExt cx="523800" cy="34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9B3E4FB-C309-E0C3-FF4C-7B45021564DE}"/>
                    </a:ext>
                  </a:extLst>
                </p14:cNvPr>
                <p14:cNvContentPartPr/>
                <p14:nvPr/>
              </p14:nvContentPartPr>
              <p14:xfrm>
                <a:off x="7737770" y="3326988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9B3E4FB-C309-E0C3-FF4C-7B45021564D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720130" y="33093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49DCF1B-CFC1-6C0D-650F-673BECB65D3E}"/>
                    </a:ext>
                  </a:extLst>
                </p14:cNvPr>
                <p14:cNvContentPartPr/>
                <p14:nvPr/>
              </p14:nvContentPartPr>
              <p14:xfrm>
                <a:off x="7616810" y="3276948"/>
                <a:ext cx="121320" cy="23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49DCF1B-CFC1-6C0D-650F-673BECB65D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599170" y="3259308"/>
                  <a:ext cx="1569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6D71CD-3A25-B3FB-2AE4-6627A458786D}"/>
                    </a:ext>
                  </a:extLst>
                </p14:cNvPr>
                <p14:cNvContentPartPr/>
                <p14:nvPr/>
              </p14:nvContentPartPr>
              <p14:xfrm>
                <a:off x="7594130" y="3248148"/>
                <a:ext cx="267840" cy="34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6D71CD-3A25-B3FB-2AE4-6627A458786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576130" y="3230508"/>
                  <a:ext cx="30348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18FAAB4-E426-5B6E-910D-7E6C3DE0299E}"/>
                    </a:ext>
                  </a:extLst>
                </p14:cNvPr>
                <p14:cNvContentPartPr/>
                <p14:nvPr/>
              </p14:nvContentPartPr>
              <p14:xfrm>
                <a:off x="7951250" y="3304668"/>
                <a:ext cx="166680" cy="284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18FAAB4-E426-5B6E-910D-7E6C3DE0299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33610" y="3287028"/>
                  <a:ext cx="202320" cy="32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C709F0-D07D-6412-B9CE-36BA449B4581}"/>
              </a:ext>
            </a:extLst>
          </p:cNvPr>
          <p:cNvGrpSpPr/>
          <p:nvPr/>
        </p:nvGrpSpPr>
        <p:grpSpPr>
          <a:xfrm>
            <a:off x="8332130" y="3303228"/>
            <a:ext cx="367200" cy="345600"/>
            <a:chOff x="8332130" y="3303228"/>
            <a:chExt cx="367200" cy="34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66230FB-76D1-6D82-48E0-D1BCE99BCFF8}"/>
                    </a:ext>
                  </a:extLst>
                </p14:cNvPr>
                <p14:cNvContentPartPr/>
                <p14:nvPr/>
              </p14:nvContentPartPr>
              <p14:xfrm>
                <a:off x="8332130" y="3303228"/>
                <a:ext cx="367200" cy="81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66230FB-76D1-6D82-48E0-D1BCE99BCF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314490" y="3285588"/>
                  <a:ext cx="4028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C6D584F-EC3A-03B1-54E0-16F3AF63D1DD}"/>
                    </a:ext>
                  </a:extLst>
                </p14:cNvPr>
                <p14:cNvContentPartPr/>
                <p14:nvPr/>
              </p14:nvContentPartPr>
              <p14:xfrm>
                <a:off x="8432570" y="3352908"/>
                <a:ext cx="97200" cy="295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C6D584F-EC3A-03B1-54E0-16F3AF63D1D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414930" y="3334908"/>
                  <a:ext cx="132840" cy="33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22585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0B9A85F-D098-479E-61EB-9D2F1F2F362D}"/>
              </a:ext>
            </a:extLst>
          </p:cNvPr>
          <p:cNvGrpSpPr/>
          <p:nvPr/>
        </p:nvGrpSpPr>
        <p:grpSpPr>
          <a:xfrm>
            <a:off x="1211648" y="1967378"/>
            <a:ext cx="5434958" cy="4162144"/>
            <a:chOff x="229250" y="3493556"/>
            <a:chExt cx="3683160" cy="28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B0F3DE80-A090-500F-2904-5D1791C924D8}"/>
                    </a:ext>
                  </a:extLst>
                </p14:cNvPr>
                <p14:cNvContentPartPr/>
                <p14:nvPr/>
              </p14:nvContentPartPr>
              <p14:xfrm>
                <a:off x="1336970" y="3493556"/>
                <a:ext cx="485280" cy="405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B0F3DE80-A090-500F-2904-5D1791C924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4765" y="3481602"/>
                  <a:ext cx="509446" cy="429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9EFBDE1-DDEF-BD71-39E8-40F87C04B74F}"/>
                    </a:ext>
                  </a:extLst>
                </p14:cNvPr>
                <p14:cNvContentPartPr/>
                <p14:nvPr/>
              </p14:nvContentPartPr>
              <p14:xfrm>
                <a:off x="1461170" y="3591836"/>
                <a:ext cx="88200" cy="205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9EFBDE1-DDEF-BD71-39E8-40F87C04B74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954" y="3579622"/>
                  <a:ext cx="112388" cy="22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925D041-85D2-1E45-84BB-4FF849D84C40}"/>
                    </a:ext>
                  </a:extLst>
                </p14:cNvPr>
                <p14:cNvContentPartPr/>
                <p14:nvPr/>
              </p14:nvContentPartPr>
              <p14:xfrm>
                <a:off x="1483490" y="3582116"/>
                <a:ext cx="210600" cy="239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925D041-85D2-1E45-84BB-4FF849D84C4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532" y="3569908"/>
                  <a:ext cx="234759" cy="263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9238710-6EC0-69FE-0A80-2E6B848929A6}"/>
                    </a:ext>
                  </a:extLst>
                </p14:cNvPr>
                <p14:cNvContentPartPr/>
                <p14:nvPr/>
              </p14:nvContentPartPr>
              <p14:xfrm>
                <a:off x="1399610" y="3707036"/>
                <a:ext cx="264240" cy="4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9238710-6EC0-69FE-0A80-2E6B848929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7411" y="3694768"/>
                  <a:ext cx="288395" cy="6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6D1D3B-12B6-C8CB-3021-D379795FF1C5}"/>
                    </a:ext>
                  </a:extLst>
                </p14:cNvPr>
                <p14:cNvContentPartPr/>
                <p14:nvPr/>
              </p14:nvContentPartPr>
              <p14:xfrm>
                <a:off x="1236890" y="3904316"/>
                <a:ext cx="287640" cy="55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6D1D3B-12B6-C8CB-3021-D379795FF1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4935" y="3892110"/>
                  <a:ext cx="311793" cy="580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A947942-0D7E-F485-AF80-48FAF1F07329}"/>
                    </a:ext>
                  </a:extLst>
                </p14:cNvPr>
                <p14:cNvContentPartPr/>
                <p14:nvPr/>
              </p14:nvContentPartPr>
              <p14:xfrm>
                <a:off x="933050" y="4590476"/>
                <a:ext cx="6840" cy="209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A947942-0D7E-F485-AF80-48FAF1F0732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0383" y="4578273"/>
                  <a:ext cx="31920" cy="233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20C65C9-B370-70BC-D6DD-0B8E20229969}"/>
                    </a:ext>
                  </a:extLst>
                </p14:cNvPr>
                <p14:cNvContentPartPr/>
                <p14:nvPr/>
              </p14:nvContentPartPr>
              <p14:xfrm>
                <a:off x="863930" y="4497956"/>
                <a:ext cx="277560" cy="35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20C65C9-B370-70BC-D6DD-0B8E202299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1724" y="4485757"/>
                  <a:ext cx="301727" cy="383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4991BA-C1FB-4D52-CE42-1C7A1B5EB4AE}"/>
                    </a:ext>
                  </a:extLst>
                </p14:cNvPr>
                <p14:cNvContentPartPr/>
                <p14:nvPr/>
              </p14:nvContentPartPr>
              <p14:xfrm>
                <a:off x="624530" y="4385276"/>
                <a:ext cx="698040" cy="70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44991BA-C1FB-4D52-CE42-1C7A1B5EB4A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331" y="4373320"/>
                  <a:ext cx="722194" cy="726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C4ADBE9-20C0-60CF-2762-90030261BB2F}"/>
                    </a:ext>
                  </a:extLst>
                </p14:cNvPr>
                <p14:cNvContentPartPr/>
                <p14:nvPr/>
              </p14:nvContentPartPr>
              <p14:xfrm>
                <a:off x="1590410" y="3900716"/>
                <a:ext cx="474480" cy="4460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C4ADBE9-20C0-60CF-2762-90030261BB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8450" y="3888516"/>
                  <a:ext cx="498643" cy="47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968A77A-D52F-51D7-EE4B-88F0B34FB48F}"/>
                    </a:ext>
                  </a:extLst>
                </p14:cNvPr>
                <p14:cNvContentPartPr/>
                <p14:nvPr/>
              </p14:nvContentPartPr>
              <p14:xfrm>
                <a:off x="2132210" y="4464116"/>
                <a:ext cx="189720" cy="28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968A77A-D52F-51D7-EE4B-88F0B34FB48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246" y="4452154"/>
                  <a:ext cx="213893" cy="308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5F9487D-F5E6-2BCB-3CAD-64B751FB01CB}"/>
                    </a:ext>
                  </a:extLst>
                </p14:cNvPr>
                <p14:cNvContentPartPr/>
                <p14:nvPr/>
              </p14:nvContentPartPr>
              <p14:xfrm>
                <a:off x="1915130" y="4310396"/>
                <a:ext cx="534600" cy="668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5F9487D-F5E6-2BCB-3CAD-64B751FB01C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2930" y="4298194"/>
                  <a:ext cx="558756" cy="692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81FC5A5-8B43-E1C7-97A2-73879C911332}"/>
                    </a:ext>
                  </a:extLst>
                </p14:cNvPr>
                <p14:cNvContentPartPr/>
                <p14:nvPr/>
              </p14:nvContentPartPr>
              <p14:xfrm>
                <a:off x="723890" y="5078636"/>
                <a:ext cx="162360" cy="428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81FC5A5-8B43-E1C7-97A2-73879C91133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1682" y="5066435"/>
                  <a:ext cx="186531" cy="45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0D0A6B8-1816-908B-CA67-DFF3215F8A01}"/>
                    </a:ext>
                  </a:extLst>
                </p14:cNvPr>
                <p14:cNvContentPartPr/>
                <p14:nvPr/>
              </p14:nvContentPartPr>
              <p14:xfrm>
                <a:off x="463250" y="5612876"/>
                <a:ext cx="37440" cy="319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0D0A6B8-1816-908B-CA67-DFF3215F8A0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015" y="5600665"/>
                  <a:ext cx="61666" cy="343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2BC69AD-E947-79A9-ED64-6C62764CFB27}"/>
                    </a:ext>
                  </a:extLst>
                </p14:cNvPr>
                <p14:cNvContentPartPr/>
                <p14:nvPr/>
              </p14:nvContentPartPr>
              <p14:xfrm>
                <a:off x="374690" y="5608916"/>
                <a:ext cx="229680" cy="3348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2BC69AD-E947-79A9-ED64-6C62764CFB2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486" y="5596715"/>
                  <a:ext cx="253844" cy="35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A533657-1884-1EEB-CF81-26F00DADCFA2}"/>
                    </a:ext>
                  </a:extLst>
                </p14:cNvPr>
                <p14:cNvContentPartPr/>
                <p14:nvPr/>
              </p14:nvContentPartPr>
              <p14:xfrm>
                <a:off x="229250" y="5444036"/>
                <a:ext cx="567000" cy="6656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A533657-1884-1EEB-CF81-26F00DADCF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051" y="5432084"/>
                  <a:ext cx="591154" cy="68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912FD17-F626-3B17-B01A-1F3E3BFC2CB8}"/>
                    </a:ext>
                  </a:extLst>
                </p14:cNvPr>
                <p14:cNvContentPartPr/>
                <p14:nvPr/>
              </p14:nvContentPartPr>
              <p14:xfrm>
                <a:off x="1003250" y="5032556"/>
                <a:ext cx="159840" cy="55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2FD17-F626-3B17-B01A-1F3E3BFC2C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030" y="5020357"/>
                  <a:ext cx="184036" cy="575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11EC865-8129-2A9A-8367-287B055D3136}"/>
                    </a:ext>
                  </a:extLst>
                </p14:cNvPr>
                <p14:cNvContentPartPr/>
                <p14:nvPr/>
              </p14:nvContentPartPr>
              <p14:xfrm>
                <a:off x="1299170" y="5794316"/>
                <a:ext cx="15120" cy="28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11EC865-8129-2A9A-8367-287B055D3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87024" y="5782120"/>
                  <a:ext cx="39659" cy="307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AE7EAAB-9CE4-1726-12A3-513EA9C7C263}"/>
                    </a:ext>
                  </a:extLst>
                </p14:cNvPr>
                <p14:cNvContentPartPr/>
                <p14:nvPr/>
              </p14:nvContentPartPr>
              <p14:xfrm>
                <a:off x="1268210" y="5792876"/>
                <a:ext cx="205920" cy="27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AE7EAAB-9CE4-1726-12A3-513EA9C7C26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6011" y="5780611"/>
                  <a:ext cx="230074" cy="52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8C566B5-BC07-76E0-723B-640292B006A5}"/>
                    </a:ext>
                  </a:extLst>
                </p14:cNvPr>
                <p14:cNvContentPartPr/>
                <p14:nvPr/>
              </p14:nvContentPartPr>
              <p14:xfrm>
                <a:off x="1219610" y="5903036"/>
                <a:ext cx="227880" cy="147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8C566B5-BC07-76E0-723B-640292B006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7411" y="5890828"/>
                  <a:ext cx="252034" cy="172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7F3A331-1B6A-5F37-B775-AE34C1891119}"/>
                    </a:ext>
                  </a:extLst>
                </p14:cNvPr>
                <p14:cNvContentPartPr/>
                <p14:nvPr/>
              </p14:nvContentPartPr>
              <p14:xfrm>
                <a:off x="948890" y="5503076"/>
                <a:ext cx="771120" cy="718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7F3A331-1B6A-5F37-B775-AE34C189111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689" y="5490878"/>
                  <a:ext cx="795279" cy="742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78B7AB1-0A30-F130-B803-09DD70E2DB4F}"/>
                    </a:ext>
                  </a:extLst>
                </p14:cNvPr>
                <p14:cNvContentPartPr/>
                <p14:nvPr/>
              </p14:nvContentPartPr>
              <p14:xfrm>
                <a:off x="2307530" y="5030756"/>
                <a:ext cx="39960" cy="487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78B7AB1-0A30-F130-B803-09DD70E2DB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5272" y="5018805"/>
                  <a:ext cx="64230" cy="511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65E4A5-C920-76D8-09EB-7DFFEFDC5E9F}"/>
                    </a:ext>
                  </a:extLst>
                </p14:cNvPr>
                <p14:cNvContentPartPr/>
                <p14:nvPr/>
              </p14:nvContentPartPr>
              <p14:xfrm>
                <a:off x="2378810" y="5770196"/>
                <a:ext cx="30240" cy="219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65E4A5-C920-76D8-09EB-7DFFEFDC5E9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6517" y="5758233"/>
                  <a:ext cx="54580" cy="243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77959E5-F2A0-3F66-BDB6-91D8941BA4BE}"/>
                    </a:ext>
                  </a:extLst>
                </p14:cNvPr>
                <p14:cNvContentPartPr/>
                <p14:nvPr/>
              </p14:nvContentPartPr>
              <p14:xfrm>
                <a:off x="2352530" y="5732036"/>
                <a:ext cx="201240" cy="1494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77959E5-F2A0-3F66-BDB6-91D8941BA4B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40319" y="5720055"/>
                  <a:ext cx="225418" cy="17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71B2E68-9B8C-362B-EE10-1761246142E4}"/>
                    </a:ext>
                  </a:extLst>
                </p14:cNvPr>
                <p14:cNvContentPartPr/>
                <p14:nvPr/>
              </p14:nvContentPartPr>
              <p14:xfrm>
                <a:off x="2134010" y="5558516"/>
                <a:ext cx="632160" cy="579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71B2E68-9B8C-362B-EE10-1761246142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21811" y="5546314"/>
                  <a:ext cx="656314" cy="6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B8F3732-ED5D-D577-09C9-A9F3285D79FE}"/>
                    </a:ext>
                  </a:extLst>
                </p14:cNvPr>
                <p14:cNvContentPartPr/>
                <p14:nvPr/>
              </p14:nvContentPartPr>
              <p14:xfrm>
                <a:off x="2299970" y="4844276"/>
                <a:ext cx="925200" cy="777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B8F3732-ED5D-D577-09C9-A9F3285D79F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7771" y="4832319"/>
                  <a:ext cx="949355" cy="802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FF8025-5D8A-4FA8-B288-50086839BDDA}"/>
                    </a:ext>
                  </a:extLst>
                </p14:cNvPr>
                <p14:cNvContentPartPr/>
                <p14:nvPr/>
              </p14:nvContentPartPr>
              <p14:xfrm>
                <a:off x="3402290" y="5619356"/>
                <a:ext cx="234000" cy="45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FF8025-5D8A-4FA8-B288-50086839BDD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0090" y="5607161"/>
                  <a:ext cx="258156" cy="48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671EFC-1AF5-0195-7DF6-F40647520D35}"/>
                    </a:ext>
                  </a:extLst>
                </p14:cNvPr>
                <p14:cNvContentPartPr/>
                <p14:nvPr/>
              </p14:nvContentPartPr>
              <p14:xfrm>
                <a:off x="3149210" y="5314076"/>
                <a:ext cx="763200" cy="1000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671EFC-1AF5-0195-7DF6-F40647520D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7255" y="5301877"/>
                  <a:ext cx="787355" cy="1024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E1400-60FB-7D3A-7B2C-9CB54357CDDE}"/>
                    </a:ext>
                  </a:extLst>
                </p14:cNvPr>
                <p14:cNvContentPartPr/>
                <p14:nvPr/>
              </p14:nvContentPartPr>
              <p14:xfrm>
                <a:off x="1978490" y="3739436"/>
                <a:ext cx="1440" cy="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E1400-60FB-7D3A-7B2C-9CB54357CD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6730" y="3725324"/>
                  <a:ext cx="25200" cy="2995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BDDB108B-4E49-91A9-C4A4-2880AB4EE6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 order – high level over view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0D56ACB-78A5-9EC8-4A3A-3818B33F9F75}"/>
              </a:ext>
            </a:extLst>
          </p:cNvPr>
          <p:cNvGrpSpPr/>
          <p:nvPr/>
        </p:nvGrpSpPr>
        <p:grpSpPr>
          <a:xfrm>
            <a:off x="5919410" y="1396196"/>
            <a:ext cx="1343160" cy="477000"/>
            <a:chOff x="5919410" y="1396196"/>
            <a:chExt cx="134316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E4AE53C-ABE0-96DB-7354-22D78E0C725B}"/>
                    </a:ext>
                  </a:extLst>
                </p14:cNvPr>
                <p14:cNvContentPartPr/>
                <p14:nvPr/>
              </p14:nvContentPartPr>
              <p14:xfrm>
                <a:off x="5919410" y="1396196"/>
                <a:ext cx="314280" cy="308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E4AE53C-ABE0-96DB-7354-22D78E0C72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1770" y="1378196"/>
                  <a:ext cx="34992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B389033-5B58-BC12-96FE-EAC6B4087117}"/>
                    </a:ext>
                  </a:extLst>
                </p14:cNvPr>
                <p14:cNvContentPartPr/>
                <p14:nvPr/>
              </p14:nvContentPartPr>
              <p14:xfrm>
                <a:off x="6266810" y="1510676"/>
                <a:ext cx="151920" cy="18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B389033-5B58-BC12-96FE-EAC6B408711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249170" y="1493036"/>
                  <a:ext cx="187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4C4C326-50EB-E086-4495-86728E361D45}"/>
                    </a:ext>
                  </a:extLst>
                </p14:cNvPr>
                <p14:cNvContentPartPr/>
                <p14:nvPr/>
              </p14:nvContentPartPr>
              <p14:xfrm>
                <a:off x="6562370" y="1414196"/>
                <a:ext cx="202320" cy="423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4C4C326-50EB-E086-4495-86728E361D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44370" y="1396196"/>
                  <a:ext cx="2379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B8A56F6-BCF9-D394-B80F-05529293E7BA}"/>
                    </a:ext>
                  </a:extLst>
                </p14:cNvPr>
                <p14:cNvContentPartPr/>
                <p14:nvPr/>
              </p14:nvContentPartPr>
              <p14:xfrm>
                <a:off x="6474530" y="1433996"/>
                <a:ext cx="466200" cy="27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B8A56F6-BCF9-D394-B80F-05529293E7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456890" y="1416356"/>
                  <a:ext cx="5018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FA26986-5034-DFEB-E7A9-87E7A9BE844F}"/>
                    </a:ext>
                  </a:extLst>
                </p14:cNvPr>
                <p14:cNvContentPartPr/>
                <p14:nvPr/>
              </p14:nvContentPartPr>
              <p14:xfrm>
                <a:off x="6742370" y="1571516"/>
                <a:ext cx="520200" cy="301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FA26986-5034-DFEB-E7A9-87E7A9BE844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24730" y="1553876"/>
                  <a:ext cx="5558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256A3A-33FF-AD1A-3423-66578BAF94C7}"/>
              </a:ext>
            </a:extLst>
          </p:cNvPr>
          <p:cNvGrpSpPr/>
          <p:nvPr/>
        </p:nvGrpSpPr>
        <p:grpSpPr>
          <a:xfrm>
            <a:off x="7706450" y="1516076"/>
            <a:ext cx="1127880" cy="436680"/>
            <a:chOff x="7706450" y="1516076"/>
            <a:chExt cx="1127880" cy="43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792AD26-270A-0E8E-938C-E081D961DE0A}"/>
                    </a:ext>
                  </a:extLst>
                </p14:cNvPr>
                <p14:cNvContentPartPr/>
                <p14:nvPr/>
              </p14:nvContentPartPr>
              <p14:xfrm>
                <a:off x="7706450" y="1593116"/>
                <a:ext cx="268560" cy="146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792AD26-270A-0E8E-938C-E081D961DE0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88450" y="1575476"/>
                  <a:ext cx="304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6B58EE2-064D-CCF0-BA51-46BB841AA628}"/>
                    </a:ext>
                  </a:extLst>
                </p14:cNvPr>
                <p14:cNvContentPartPr/>
                <p14:nvPr/>
              </p14:nvContentPartPr>
              <p14:xfrm>
                <a:off x="8074730" y="1615796"/>
                <a:ext cx="151200" cy="145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6B58EE2-064D-CCF0-BA51-46BB841AA62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056730" y="1597796"/>
                  <a:ext cx="186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EB3B777-B3A2-AAB3-813B-79D534F39F93}"/>
                    </a:ext>
                  </a:extLst>
                </p14:cNvPr>
                <p14:cNvContentPartPr/>
                <p14:nvPr/>
              </p14:nvContentPartPr>
              <p14:xfrm>
                <a:off x="8318090" y="1516076"/>
                <a:ext cx="240120" cy="2476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EB3B777-B3A2-AAB3-813B-79D534F39F9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00090" y="1498436"/>
                  <a:ext cx="27576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03BD507-0817-D6D5-FBB2-5F59633F1724}"/>
                    </a:ext>
                  </a:extLst>
                </p14:cNvPr>
                <p14:cNvContentPartPr/>
                <p14:nvPr/>
              </p14:nvContentPartPr>
              <p14:xfrm>
                <a:off x="8435090" y="1607516"/>
                <a:ext cx="246600" cy="151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03BD507-0817-D6D5-FBB2-5F59633F17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17090" y="1589876"/>
                  <a:ext cx="2822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888493B-EE86-65EC-D5EE-15811ECDE000}"/>
                    </a:ext>
                  </a:extLst>
                </p14:cNvPr>
                <p14:cNvContentPartPr/>
                <p14:nvPr/>
              </p14:nvContentPartPr>
              <p14:xfrm>
                <a:off x="8720210" y="1719836"/>
                <a:ext cx="114120" cy="232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888493B-EE86-65EC-D5EE-15811ECDE00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02570" y="1702196"/>
                  <a:ext cx="14976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EEB2E1-4EA4-E27C-F189-D957898E1530}"/>
              </a:ext>
            </a:extLst>
          </p:cNvPr>
          <p:cNvGrpSpPr/>
          <p:nvPr/>
        </p:nvGrpSpPr>
        <p:grpSpPr>
          <a:xfrm>
            <a:off x="9312770" y="1350116"/>
            <a:ext cx="1178280" cy="478080"/>
            <a:chOff x="9312770" y="1350116"/>
            <a:chExt cx="117828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002208C-2E61-30D4-3439-404AE6C79E96}"/>
                    </a:ext>
                  </a:extLst>
                </p14:cNvPr>
                <p14:cNvContentPartPr/>
                <p14:nvPr/>
              </p14:nvContentPartPr>
              <p14:xfrm>
                <a:off x="9312770" y="1538396"/>
                <a:ext cx="118800" cy="162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002208C-2E61-30D4-3439-404AE6C79E9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95130" y="1520396"/>
                  <a:ext cx="1544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63CFDB6-1C72-31DB-DC8F-6998B75E4AC3}"/>
                    </a:ext>
                  </a:extLst>
                </p14:cNvPr>
                <p14:cNvContentPartPr/>
                <p14:nvPr/>
              </p14:nvContentPartPr>
              <p14:xfrm>
                <a:off x="9525530" y="1408796"/>
                <a:ext cx="90360" cy="277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63CFDB6-1C72-31DB-DC8F-6998B75E4AC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07890" y="1390796"/>
                  <a:ext cx="126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078ACC3-1110-D672-B1FF-732CD2D7FC98}"/>
                    </a:ext>
                  </a:extLst>
                </p14:cNvPr>
                <p14:cNvContentPartPr/>
                <p14:nvPr/>
              </p14:nvContentPartPr>
              <p14:xfrm>
                <a:off x="9544970" y="1563956"/>
                <a:ext cx="225000" cy="264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078ACC3-1110-D672-B1FF-732CD2D7FC9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26970" y="1546316"/>
                  <a:ext cx="260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11E59EC-D4C1-10FE-D4CD-4C4A32A4E97B}"/>
                    </a:ext>
                  </a:extLst>
                </p14:cNvPr>
                <p14:cNvContentPartPr/>
                <p14:nvPr/>
              </p14:nvContentPartPr>
              <p14:xfrm>
                <a:off x="9816050" y="1493036"/>
                <a:ext cx="155880" cy="245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11E59EC-D4C1-10FE-D4CD-4C4A32A4E97B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798410" y="1475396"/>
                  <a:ext cx="19152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FC937F0-F3AE-4A23-6EA0-80962D5BB707}"/>
                    </a:ext>
                  </a:extLst>
                </p14:cNvPr>
                <p14:cNvContentPartPr/>
                <p14:nvPr/>
              </p14:nvContentPartPr>
              <p14:xfrm>
                <a:off x="10093250" y="1350116"/>
                <a:ext cx="397800" cy="425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FC937F0-F3AE-4A23-6EA0-80962D5BB7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75250" y="1332476"/>
                  <a:ext cx="433440" cy="46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EC1765B-F610-CD20-714C-E169740C1DFC}"/>
              </a:ext>
            </a:extLst>
          </p:cNvPr>
          <p:cNvGrpSpPr/>
          <p:nvPr/>
        </p:nvGrpSpPr>
        <p:grpSpPr>
          <a:xfrm>
            <a:off x="6159530" y="2045996"/>
            <a:ext cx="487080" cy="392760"/>
            <a:chOff x="6159530" y="2045996"/>
            <a:chExt cx="487080" cy="39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C598CC-FD9C-C7B3-43F9-256F102F18EB}"/>
                    </a:ext>
                  </a:extLst>
                </p14:cNvPr>
                <p14:cNvContentPartPr/>
                <p14:nvPr/>
              </p14:nvContentPartPr>
              <p14:xfrm>
                <a:off x="6159530" y="2045996"/>
                <a:ext cx="255960" cy="257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C598CC-FD9C-C7B3-43F9-256F102F18E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41890" y="2028356"/>
                  <a:ext cx="291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13BCC0B-550A-2546-D1BC-609ACCD4162E}"/>
                    </a:ext>
                  </a:extLst>
                </p14:cNvPr>
                <p14:cNvContentPartPr/>
                <p14:nvPr/>
              </p14:nvContentPartPr>
              <p14:xfrm>
                <a:off x="6503690" y="2342636"/>
                <a:ext cx="142920" cy="961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13BCC0B-550A-2546-D1BC-609ACCD4162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486050" y="2324996"/>
                  <a:ext cx="17856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8E084F1-396B-9C87-2615-E8A89030DF02}"/>
              </a:ext>
            </a:extLst>
          </p:cNvPr>
          <p:cNvGrpSpPr/>
          <p:nvPr/>
        </p:nvGrpSpPr>
        <p:grpSpPr>
          <a:xfrm>
            <a:off x="6942170" y="2039156"/>
            <a:ext cx="385920" cy="455400"/>
            <a:chOff x="6942170" y="2039156"/>
            <a:chExt cx="385920" cy="45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CEC5E7F-1CB6-6C37-960B-0EA217AF5901}"/>
                    </a:ext>
                  </a:extLst>
                </p14:cNvPr>
                <p14:cNvContentPartPr/>
                <p14:nvPr/>
              </p14:nvContentPartPr>
              <p14:xfrm>
                <a:off x="6942170" y="2039156"/>
                <a:ext cx="227160" cy="28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CEC5E7F-1CB6-6C37-960B-0EA217AF590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924530" y="2021516"/>
                  <a:ext cx="262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0E4CEFA-AEEC-39E1-4625-A246C0B47801}"/>
                    </a:ext>
                  </a:extLst>
                </p14:cNvPr>
                <p14:cNvContentPartPr/>
                <p14:nvPr/>
              </p14:nvContentPartPr>
              <p14:xfrm>
                <a:off x="7187690" y="2341556"/>
                <a:ext cx="140400" cy="153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0E4CEFA-AEEC-39E1-4625-A246C0B478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69690" y="2323916"/>
                  <a:ext cx="1760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CC893B7-58F1-3CBA-314C-0D3E52D09D0F}"/>
              </a:ext>
            </a:extLst>
          </p:cNvPr>
          <p:cNvGrpSpPr/>
          <p:nvPr/>
        </p:nvGrpSpPr>
        <p:grpSpPr>
          <a:xfrm>
            <a:off x="7622570" y="2075516"/>
            <a:ext cx="271800" cy="405360"/>
            <a:chOff x="7622570" y="2075516"/>
            <a:chExt cx="271800" cy="40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CF0818EF-6D6A-BEF5-174E-1D64A9F83E4D}"/>
                    </a:ext>
                  </a:extLst>
                </p14:cNvPr>
                <p14:cNvContentPartPr/>
                <p14:nvPr/>
              </p14:nvContentPartPr>
              <p14:xfrm>
                <a:off x="7622570" y="2144276"/>
                <a:ext cx="156960" cy="2368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CF0818EF-6D6A-BEF5-174E-1D64A9F83E4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604570" y="2126636"/>
                  <a:ext cx="1926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F86AFD3-B7AB-6347-3CAE-D089BFAB772A}"/>
                    </a:ext>
                  </a:extLst>
                </p14:cNvPr>
                <p14:cNvContentPartPr/>
                <p14:nvPr/>
              </p14:nvContentPartPr>
              <p14:xfrm>
                <a:off x="7658930" y="2075516"/>
                <a:ext cx="235440" cy="405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F86AFD3-B7AB-6347-3CAE-D089BFAB77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640930" y="2057516"/>
                  <a:ext cx="271080" cy="44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8405592-22B1-E8AD-AAB2-566DF934C643}"/>
              </a:ext>
            </a:extLst>
          </p:cNvPr>
          <p:cNvGrpSpPr/>
          <p:nvPr/>
        </p:nvGrpSpPr>
        <p:grpSpPr>
          <a:xfrm>
            <a:off x="4561490" y="3205556"/>
            <a:ext cx="644760" cy="391320"/>
            <a:chOff x="4561490" y="3205556"/>
            <a:chExt cx="6447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E7F56A27-3F4A-9782-68F2-BE44F410AE4F}"/>
                    </a:ext>
                  </a:extLst>
                </p14:cNvPr>
                <p14:cNvContentPartPr/>
                <p14:nvPr/>
              </p14:nvContentPartPr>
              <p14:xfrm>
                <a:off x="4561490" y="3220316"/>
                <a:ext cx="191160" cy="252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E7F56A27-3F4A-9782-68F2-BE44F410AE4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43490" y="3202676"/>
                  <a:ext cx="2268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6F63422-750F-0AE2-F677-ACA1C1D45198}"/>
                    </a:ext>
                  </a:extLst>
                </p14:cNvPr>
                <p14:cNvContentPartPr/>
                <p14:nvPr/>
              </p14:nvContentPartPr>
              <p14:xfrm>
                <a:off x="4797290" y="3278276"/>
                <a:ext cx="89640" cy="239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6F63422-750F-0AE2-F677-ACA1C1D4519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79650" y="3260636"/>
                  <a:ext cx="1252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65A7DEA-BA12-DC16-FC50-38EA7FD6A9E6}"/>
                    </a:ext>
                  </a:extLst>
                </p14:cNvPr>
                <p14:cNvContentPartPr/>
                <p14:nvPr/>
              </p14:nvContentPartPr>
              <p14:xfrm>
                <a:off x="5003930" y="3305276"/>
                <a:ext cx="43560" cy="232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65A7DEA-BA12-DC16-FC50-38EA7FD6A9E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986290" y="3287276"/>
                  <a:ext cx="792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BD56095-9B0F-7D83-C1C1-01668E17B692}"/>
                    </a:ext>
                  </a:extLst>
                </p14:cNvPr>
                <p14:cNvContentPartPr/>
                <p14:nvPr/>
              </p14:nvContentPartPr>
              <p14:xfrm>
                <a:off x="5016530" y="3205556"/>
                <a:ext cx="189720" cy="3913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BD56095-9B0F-7D83-C1C1-01668E17B69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98890" y="3187916"/>
                  <a:ext cx="22536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CD80890-12B3-A18A-9FC3-741FCDE25EC2}"/>
              </a:ext>
            </a:extLst>
          </p:cNvPr>
          <p:cNvGrpSpPr/>
          <p:nvPr/>
        </p:nvGrpSpPr>
        <p:grpSpPr>
          <a:xfrm>
            <a:off x="6799610" y="4752476"/>
            <a:ext cx="1018800" cy="466200"/>
            <a:chOff x="6799610" y="4752476"/>
            <a:chExt cx="1018800" cy="46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D04E8C4-E31C-50E6-0561-4B468B5FC583}"/>
                    </a:ext>
                  </a:extLst>
                </p14:cNvPr>
                <p14:cNvContentPartPr/>
                <p14:nvPr/>
              </p14:nvContentPartPr>
              <p14:xfrm>
                <a:off x="6799610" y="4752476"/>
                <a:ext cx="232200" cy="237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D04E8C4-E31C-50E6-0561-4B468B5FC58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781610" y="4734476"/>
                  <a:ext cx="2678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E3758B4-0552-8F60-E8A0-D6E3148C51BF}"/>
                    </a:ext>
                  </a:extLst>
                </p14:cNvPr>
                <p14:cNvContentPartPr/>
                <p14:nvPr/>
              </p14:nvContentPartPr>
              <p14:xfrm>
                <a:off x="7087250" y="4780196"/>
                <a:ext cx="162720" cy="3416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E3758B4-0552-8F60-E8A0-D6E3148C51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69610" y="4762556"/>
                  <a:ext cx="19836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FF3F123-0BCF-1602-2DB9-487A39151EC8}"/>
                    </a:ext>
                  </a:extLst>
                </p14:cNvPr>
                <p14:cNvContentPartPr/>
                <p14:nvPr/>
              </p14:nvContentPartPr>
              <p14:xfrm>
                <a:off x="7383170" y="4856156"/>
                <a:ext cx="112680" cy="269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FF3F123-0BCF-1602-2DB9-487A39151EC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65170" y="4838156"/>
                  <a:ext cx="14832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EE82C8F2-AC86-8990-E89D-8141FBA8A333}"/>
                    </a:ext>
                  </a:extLst>
                </p14:cNvPr>
                <p14:cNvContentPartPr/>
                <p14:nvPr/>
              </p14:nvContentPartPr>
              <p14:xfrm>
                <a:off x="7379210" y="4797476"/>
                <a:ext cx="439200" cy="421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E82C8F2-AC86-8990-E89D-8141FBA8A33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361570" y="4779836"/>
                  <a:ext cx="474840" cy="45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F817B4A-0981-988E-7A5E-E90A41AE326A}"/>
              </a:ext>
            </a:extLst>
          </p:cNvPr>
          <p:cNvGrpSpPr/>
          <p:nvPr/>
        </p:nvGrpSpPr>
        <p:grpSpPr>
          <a:xfrm>
            <a:off x="881210" y="3021236"/>
            <a:ext cx="732960" cy="379440"/>
            <a:chOff x="881210" y="3021236"/>
            <a:chExt cx="732960" cy="37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1943A9F-1490-9F1E-D51E-D16CE400D1A3}"/>
                    </a:ext>
                  </a:extLst>
                </p14:cNvPr>
                <p14:cNvContentPartPr/>
                <p14:nvPr/>
              </p14:nvContentPartPr>
              <p14:xfrm>
                <a:off x="881210" y="3021236"/>
                <a:ext cx="231480" cy="3128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1943A9F-1490-9F1E-D51E-D16CE400D1A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3210" y="3003236"/>
                  <a:ext cx="26712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A9BE50-3E7E-BFB5-1FB3-708FFFA80B00}"/>
                    </a:ext>
                  </a:extLst>
                </p14:cNvPr>
                <p14:cNvContentPartPr/>
                <p14:nvPr/>
              </p14:nvContentPartPr>
              <p14:xfrm>
                <a:off x="1103690" y="3084956"/>
                <a:ext cx="110520" cy="315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A9BE50-3E7E-BFB5-1FB3-708FFFA80B0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85690" y="3066956"/>
                  <a:ext cx="146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881FB4F-C06A-5C18-0404-E926A3960421}"/>
                    </a:ext>
                  </a:extLst>
                </p14:cNvPr>
                <p14:cNvContentPartPr/>
                <p14:nvPr/>
              </p14:nvContentPartPr>
              <p14:xfrm>
                <a:off x="1294850" y="3136076"/>
                <a:ext cx="40320" cy="231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881FB4F-C06A-5C18-0404-E926A396042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77210" y="3118436"/>
                  <a:ext cx="75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1EB945C-56AC-7639-ABFB-5A5AE191B1DB}"/>
                    </a:ext>
                  </a:extLst>
                </p14:cNvPr>
                <p14:cNvContentPartPr/>
                <p14:nvPr/>
              </p14:nvContentPartPr>
              <p14:xfrm>
                <a:off x="1291250" y="3046436"/>
                <a:ext cx="322920" cy="309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1EB945C-56AC-7639-ABFB-5A5AE191B1D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273610" y="3028436"/>
                  <a:ext cx="358560" cy="34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13A1EAE-2756-C7BB-5B70-2262535D01B0}"/>
              </a:ext>
            </a:extLst>
          </p:cNvPr>
          <p:cNvGrpSpPr/>
          <p:nvPr/>
        </p:nvGrpSpPr>
        <p:grpSpPr>
          <a:xfrm>
            <a:off x="431570" y="5844356"/>
            <a:ext cx="673560" cy="434520"/>
            <a:chOff x="431570" y="5844356"/>
            <a:chExt cx="67356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99C9C3-398E-55FF-16BD-59C6EBC1D7D3}"/>
                    </a:ext>
                  </a:extLst>
                </p14:cNvPr>
                <p14:cNvContentPartPr/>
                <p14:nvPr/>
              </p14:nvContentPartPr>
              <p14:xfrm>
                <a:off x="431570" y="5844356"/>
                <a:ext cx="192960" cy="290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299C9C3-398E-55FF-16BD-59C6EBC1D7D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13930" y="5826716"/>
                  <a:ext cx="22860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8AD4A0F-118F-F8FF-ADD0-85EEAF05CCAF}"/>
                    </a:ext>
                  </a:extLst>
                </p14:cNvPr>
                <p14:cNvContentPartPr/>
                <p14:nvPr/>
              </p14:nvContentPartPr>
              <p14:xfrm>
                <a:off x="641810" y="5926436"/>
                <a:ext cx="129240" cy="30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8AD4A0F-118F-F8FF-ADD0-85EEAF05CCA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3810" y="5908796"/>
                  <a:ext cx="1648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D2BB41-BB4C-8B5C-B878-1D1D64A4ED44}"/>
                    </a:ext>
                  </a:extLst>
                </p14:cNvPr>
                <p14:cNvContentPartPr/>
                <p14:nvPr/>
              </p14:nvContentPartPr>
              <p14:xfrm>
                <a:off x="834050" y="5956676"/>
                <a:ext cx="117360" cy="3222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D2BB41-BB4C-8B5C-B878-1D1D64A4ED4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16050" y="5939036"/>
                  <a:ext cx="15300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D86AC77-0860-3017-3D2B-8A05F7378513}"/>
                    </a:ext>
                  </a:extLst>
                </p14:cNvPr>
                <p14:cNvContentPartPr/>
                <p14:nvPr/>
              </p14:nvContentPartPr>
              <p14:xfrm>
                <a:off x="840530" y="5948396"/>
                <a:ext cx="264600" cy="3157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D86AC77-0860-3017-3D2B-8A05F73785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22530" y="5930396"/>
                  <a:ext cx="300240" cy="35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4C403F07-F78A-3794-7A56-0E2B2265FECD}"/>
              </a:ext>
            </a:extLst>
          </p:cNvPr>
          <p:cNvGrpSpPr/>
          <p:nvPr/>
        </p:nvGrpSpPr>
        <p:grpSpPr>
          <a:xfrm>
            <a:off x="2400050" y="6115436"/>
            <a:ext cx="595080" cy="334440"/>
            <a:chOff x="2400050" y="6115436"/>
            <a:chExt cx="595080" cy="33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578987-B954-0275-BF91-EBAC2FE144F8}"/>
                    </a:ext>
                  </a:extLst>
                </p14:cNvPr>
                <p14:cNvContentPartPr/>
                <p14:nvPr/>
              </p14:nvContentPartPr>
              <p14:xfrm>
                <a:off x="2400050" y="6115436"/>
                <a:ext cx="192960" cy="199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578987-B954-0275-BF91-EBAC2FE144F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82410" y="6097436"/>
                  <a:ext cx="228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29B07C97-B511-DCF2-DA01-CBE5457BB70B}"/>
                    </a:ext>
                  </a:extLst>
                </p14:cNvPr>
                <p14:cNvContentPartPr/>
                <p14:nvPr/>
              </p14:nvContentPartPr>
              <p14:xfrm>
                <a:off x="2526770" y="6136316"/>
                <a:ext cx="166320" cy="279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29B07C97-B511-DCF2-DA01-CBE5457BB70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08770" y="6118316"/>
                  <a:ext cx="201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964E651-3F95-EBEB-AB31-B67B65490B07}"/>
                    </a:ext>
                  </a:extLst>
                </p14:cNvPr>
                <p14:cNvContentPartPr/>
                <p14:nvPr/>
              </p14:nvContentPartPr>
              <p14:xfrm>
                <a:off x="2728370" y="6207596"/>
                <a:ext cx="96480" cy="2422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964E651-3F95-EBEB-AB31-B67B65490B0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710370" y="6189956"/>
                  <a:ext cx="13212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D5BBD0-CC7F-711F-D4A4-EA8103594D97}"/>
                    </a:ext>
                  </a:extLst>
                </p14:cNvPr>
                <p14:cNvContentPartPr/>
                <p14:nvPr/>
              </p14:nvContentPartPr>
              <p14:xfrm>
                <a:off x="2742410" y="6156116"/>
                <a:ext cx="252720" cy="279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D5BBD0-CC7F-711F-D4A4-EA8103594D9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724410" y="6138116"/>
                  <a:ext cx="28836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B8730DB-87A1-5B19-EE6C-7DC9AF90918B}"/>
              </a:ext>
            </a:extLst>
          </p:cNvPr>
          <p:cNvGrpSpPr/>
          <p:nvPr/>
        </p:nvGrpSpPr>
        <p:grpSpPr>
          <a:xfrm>
            <a:off x="4079810" y="5978276"/>
            <a:ext cx="827640" cy="459360"/>
            <a:chOff x="4079810" y="5978276"/>
            <a:chExt cx="82764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E78E5CD-AE07-41CE-74BC-5D82203CCD4B}"/>
                    </a:ext>
                  </a:extLst>
                </p14:cNvPr>
                <p14:cNvContentPartPr/>
                <p14:nvPr/>
              </p14:nvContentPartPr>
              <p14:xfrm>
                <a:off x="4079810" y="6040556"/>
                <a:ext cx="229320" cy="217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E78E5CD-AE07-41CE-74BC-5D82203CCD4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062170" y="6022556"/>
                  <a:ext cx="2649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B0B3E21-FCDE-98E2-3E1F-4D966D2609EF}"/>
                    </a:ext>
                  </a:extLst>
                </p14:cNvPr>
                <p14:cNvContentPartPr/>
                <p14:nvPr/>
              </p14:nvContentPartPr>
              <p14:xfrm>
                <a:off x="4254410" y="6040916"/>
                <a:ext cx="194400" cy="237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B0B3E21-FCDE-98E2-3E1F-4D966D2609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236770" y="6022916"/>
                  <a:ext cx="23004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5F11463-1282-8A08-7988-3E4588FA40AF}"/>
                    </a:ext>
                  </a:extLst>
                </p14:cNvPr>
                <p14:cNvContentPartPr/>
                <p14:nvPr/>
              </p14:nvContentPartPr>
              <p14:xfrm>
                <a:off x="4497770" y="6073676"/>
                <a:ext cx="127800" cy="282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5F11463-1282-8A08-7988-3E4588FA40A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9770" y="6056036"/>
                  <a:ext cx="1634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329154B-C25B-7150-8324-4AF504C84335}"/>
                    </a:ext>
                  </a:extLst>
                </p14:cNvPr>
                <p14:cNvContentPartPr/>
                <p14:nvPr/>
              </p14:nvContentPartPr>
              <p14:xfrm>
                <a:off x="4516490" y="5978276"/>
                <a:ext cx="390960" cy="4593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329154B-C25B-7150-8324-4AF504C843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98490" y="5960636"/>
                  <a:ext cx="426600" cy="49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3CA163D-3F7F-D435-3671-C0E07DCA788D}"/>
              </a:ext>
            </a:extLst>
          </p:cNvPr>
          <p:cNvGrpSpPr/>
          <p:nvPr/>
        </p:nvGrpSpPr>
        <p:grpSpPr>
          <a:xfrm>
            <a:off x="3607130" y="1638836"/>
            <a:ext cx="752400" cy="456840"/>
            <a:chOff x="3607130" y="1638836"/>
            <a:chExt cx="75240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01CF176-94C7-A4BF-4A69-732A18671693}"/>
                    </a:ext>
                  </a:extLst>
                </p14:cNvPr>
                <p14:cNvContentPartPr/>
                <p14:nvPr/>
              </p14:nvContentPartPr>
              <p14:xfrm>
                <a:off x="3607130" y="1638836"/>
                <a:ext cx="223560" cy="263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01CF176-94C7-A4BF-4A69-732A1867169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589130" y="1620836"/>
                  <a:ext cx="259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A0EF55-421A-A0BE-98BB-9CD1EC3917D7}"/>
                    </a:ext>
                  </a:extLst>
                </p14:cNvPr>
                <p14:cNvContentPartPr/>
                <p14:nvPr/>
              </p14:nvContentPartPr>
              <p14:xfrm>
                <a:off x="3878930" y="1715156"/>
                <a:ext cx="112320" cy="273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A0EF55-421A-A0BE-98BB-9CD1EC3917D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61290" y="1697156"/>
                  <a:ext cx="1479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5B6F604-4111-BF34-1A5D-928EE3773DAA}"/>
                    </a:ext>
                  </a:extLst>
                </p14:cNvPr>
                <p14:cNvContentPartPr/>
                <p14:nvPr/>
              </p14:nvContentPartPr>
              <p14:xfrm>
                <a:off x="4095290" y="1730636"/>
                <a:ext cx="132120" cy="256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5B6F604-4111-BF34-1A5D-928EE3773DA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77650" y="1712996"/>
                  <a:ext cx="1677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76CE993-2CEC-02B5-B5BB-CE0A637F3A53}"/>
                    </a:ext>
                  </a:extLst>
                </p14:cNvPr>
                <p14:cNvContentPartPr/>
                <p14:nvPr/>
              </p14:nvContentPartPr>
              <p14:xfrm>
                <a:off x="4175570" y="1682396"/>
                <a:ext cx="183960" cy="413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76CE993-2CEC-02B5-B5BB-CE0A637F3A5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57930" y="1664756"/>
                  <a:ext cx="21960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F21CA08-D7A4-7C7F-0D97-47B4CAFD2825}"/>
                    </a:ext>
                  </a:extLst>
                </p14:cNvPr>
                <p14:cNvContentPartPr/>
                <p14:nvPr/>
              </p14:nvContentPartPr>
              <p14:xfrm>
                <a:off x="3638090" y="2019716"/>
                <a:ext cx="35640" cy="45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F21CA08-D7A4-7C7F-0D97-47B4CAFD282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620090" y="2002076"/>
                  <a:ext cx="71280" cy="8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63AE362-AA2A-68C1-9F9D-F71F01528E38}"/>
              </a:ext>
            </a:extLst>
          </p:cNvPr>
          <p:cNvGrpSpPr/>
          <p:nvPr/>
        </p:nvGrpSpPr>
        <p:grpSpPr>
          <a:xfrm>
            <a:off x="2969570" y="2522636"/>
            <a:ext cx="77040" cy="36000"/>
            <a:chOff x="2969570" y="2522636"/>
            <a:chExt cx="77040" cy="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4B5C7D-1A44-AD72-C6BD-E347C823DD81}"/>
                    </a:ext>
                  </a:extLst>
                </p14:cNvPr>
                <p14:cNvContentPartPr/>
                <p14:nvPr/>
              </p14:nvContentPartPr>
              <p14:xfrm>
                <a:off x="3039050" y="2522636"/>
                <a:ext cx="7560" cy="1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4B5C7D-1A44-AD72-C6BD-E347C823DD8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021410" y="2504996"/>
                  <a:ext cx="432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5A42567-7406-844C-38A1-C74E6EEA7BEA}"/>
                    </a:ext>
                  </a:extLst>
                </p14:cNvPr>
                <p14:cNvContentPartPr/>
                <p14:nvPr/>
              </p14:nvContentPartPr>
              <p14:xfrm>
                <a:off x="2969570" y="2556476"/>
                <a:ext cx="360" cy="21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5A42567-7406-844C-38A1-C74E6EEA7BE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951930" y="2538836"/>
                  <a:ext cx="3600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51B36C5-132F-93FE-015C-30220D13F646}"/>
                  </a:ext>
                </a:extLst>
              </p14:cNvPr>
              <p14:cNvContentPartPr/>
              <p14:nvPr/>
            </p14:nvContentPartPr>
            <p14:xfrm>
              <a:off x="3494450" y="1721996"/>
              <a:ext cx="302040" cy="107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51B36C5-132F-93FE-015C-30220D13F646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476450" y="1704356"/>
                <a:ext cx="33768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7DD4D779-500D-5462-77A9-D915772799E2}"/>
                  </a:ext>
                </a:extLst>
              </p14:cNvPr>
              <p14:cNvContentPartPr/>
              <p14:nvPr/>
            </p14:nvContentPartPr>
            <p14:xfrm>
              <a:off x="781490" y="3162716"/>
              <a:ext cx="231480" cy="1749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7DD4D779-500D-5462-77A9-D915772799E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63490" y="3145076"/>
                <a:ext cx="267120" cy="21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701FAD3-E644-14A2-D728-67AA50D71FCE}"/>
              </a:ext>
            </a:extLst>
          </p:cNvPr>
          <p:cNvGrpSpPr/>
          <p:nvPr/>
        </p:nvGrpSpPr>
        <p:grpSpPr>
          <a:xfrm>
            <a:off x="7008770" y="2485196"/>
            <a:ext cx="1585440" cy="822240"/>
            <a:chOff x="7008770" y="2485196"/>
            <a:chExt cx="1585440" cy="82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032F05A-DD9E-BBBD-67C2-7C4444E26C60}"/>
                    </a:ext>
                  </a:extLst>
                </p14:cNvPr>
                <p14:cNvContentPartPr/>
                <p14:nvPr/>
              </p14:nvContentPartPr>
              <p14:xfrm>
                <a:off x="7459130" y="2880836"/>
                <a:ext cx="143640" cy="426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032F05A-DD9E-BBBD-67C2-7C4444E26C6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41490" y="2862836"/>
                  <a:ext cx="1792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076111C-0A51-E401-6E7B-7C836FAD3EEE}"/>
                    </a:ext>
                  </a:extLst>
                </p14:cNvPr>
                <p14:cNvContentPartPr/>
                <p14:nvPr/>
              </p14:nvContentPartPr>
              <p14:xfrm>
                <a:off x="7552370" y="2849156"/>
                <a:ext cx="199800" cy="2214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076111C-0A51-E401-6E7B-7C836FAD3EEE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34730" y="2831156"/>
                  <a:ext cx="2354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6A7034D-E7DD-7C96-666C-732566808870}"/>
                    </a:ext>
                  </a:extLst>
                </p14:cNvPr>
                <p14:cNvContentPartPr/>
                <p14:nvPr/>
              </p14:nvContentPartPr>
              <p14:xfrm>
                <a:off x="7825250" y="2884436"/>
                <a:ext cx="200520" cy="150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6A7034D-E7DD-7C96-666C-7325668088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07610" y="2866796"/>
                  <a:ext cx="2361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483C763-47F4-DC08-89D3-DF85952E819A}"/>
                    </a:ext>
                  </a:extLst>
                </p14:cNvPr>
                <p14:cNvContentPartPr/>
                <p14:nvPr/>
              </p14:nvContentPartPr>
              <p14:xfrm>
                <a:off x="8080130" y="2794796"/>
                <a:ext cx="170640" cy="263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483C763-47F4-DC08-89D3-DF85952E819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062130" y="2776796"/>
                  <a:ext cx="20628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DFB2914-9A67-1229-1955-3AB6CF406535}"/>
                    </a:ext>
                  </a:extLst>
                </p14:cNvPr>
                <p14:cNvContentPartPr/>
                <p14:nvPr/>
              </p14:nvContentPartPr>
              <p14:xfrm>
                <a:off x="8346170" y="2764556"/>
                <a:ext cx="248040" cy="360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DFB2914-9A67-1229-1955-3AB6CF40653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28530" y="2746916"/>
                  <a:ext cx="28368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726AF94-0981-0561-A503-68178CB6A306}"/>
                    </a:ext>
                  </a:extLst>
                </p14:cNvPr>
                <p14:cNvContentPartPr/>
                <p14:nvPr/>
              </p14:nvContentPartPr>
              <p14:xfrm>
                <a:off x="7008770" y="2485196"/>
                <a:ext cx="331200" cy="332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726AF94-0981-0561-A503-68178CB6A30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90770" y="2467196"/>
                  <a:ext cx="3668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54DE71-9E09-EBC8-DEF0-6AF0008568D0}"/>
                    </a:ext>
                  </a:extLst>
                </p14:cNvPr>
                <p14:cNvContentPartPr/>
                <p14:nvPr/>
              </p14:nvContentPartPr>
              <p14:xfrm>
                <a:off x="7195250" y="2673116"/>
                <a:ext cx="165600" cy="243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54DE71-9E09-EBC8-DEF0-6AF0008568D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77610" y="2655476"/>
                  <a:ext cx="20124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6422CA78-52DA-C6A9-89C5-17E5546A5003}"/>
              </a:ext>
            </a:extLst>
          </p:cNvPr>
          <p:cNvGrpSpPr/>
          <p:nvPr/>
        </p:nvGrpSpPr>
        <p:grpSpPr>
          <a:xfrm>
            <a:off x="9487730" y="2582396"/>
            <a:ext cx="949680" cy="357840"/>
            <a:chOff x="9487730" y="2582396"/>
            <a:chExt cx="94968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586B1CE-098C-E72E-E981-921D69EFA190}"/>
                    </a:ext>
                  </a:extLst>
                </p14:cNvPr>
                <p14:cNvContentPartPr/>
                <p14:nvPr/>
              </p14:nvContentPartPr>
              <p14:xfrm>
                <a:off x="9487730" y="2701556"/>
                <a:ext cx="191880" cy="224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586B1CE-098C-E72E-E981-921D69EFA19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69730" y="2683916"/>
                  <a:ext cx="227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FEDD69F-81A5-AFF5-9DFA-A111923B7D3E}"/>
                    </a:ext>
                  </a:extLst>
                </p14:cNvPr>
                <p14:cNvContentPartPr/>
                <p14:nvPr/>
              </p14:nvContentPartPr>
              <p14:xfrm>
                <a:off x="9751610" y="2799476"/>
                <a:ext cx="184320" cy="1018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FEDD69F-81A5-AFF5-9DFA-A111923B7D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33970" y="2781836"/>
                  <a:ext cx="2199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9A53CAC-6E90-FD52-481F-AED648B6BD4A}"/>
                    </a:ext>
                  </a:extLst>
                </p14:cNvPr>
                <p14:cNvContentPartPr/>
                <p14:nvPr/>
              </p14:nvContentPartPr>
              <p14:xfrm>
                <a:off x="10104050" y="2582396"/>
                <a:ext cx="333360" cy="357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9A53CAC-6E90-FD52-481F-AED648B6BD4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086410" y="2564756"/>
                  <a:ext cx="369000" cy="39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83F1D23-2DE6-D6AF-084F-4A30B33571DF}"/>
                  </a:ext>
                </a:extLst>
              </p14:cNvPr>
              <p14:cNvContentPartPr/>
              <p14:nvPr/>
            </p14:nvContentPartPr>
            <p14:xfrm>
              <a:off x="8970410" y="3147956"/>
              <a:ext cx="1728000" cy="12816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83F1D23-2DE6-D6AF-084F-4A30B33571DF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952410" y="3130316"/>
                <a:ext cx="1763640" cy="16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09966B1-64B4-5C8B-5552-6F9EDFED1847}"/>
              </a:ext>
            </a:extLst>
          </p:cNvPr>
          <p:cNvGrpSpPr/>
          <p:nvPr/>
        </p:nvGrpSpPr>
        <p:grpSpPr>
          <a:xfrm>
            <a:off x="9586730" y="3696236"/>
            <a:ext cx="526680" cy="454680"/>
            <a:chOff x="9586730" y="3696236"/>
            <a:chExt cx="526680" cy="45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B77C98E-221A-B2EF-7179-C3580FBF5475}"/>
                    </a:ext>
                  </a:extLst>
                </p14:cNvPr>
                <p14:cNvContentPartPr/>
                <p14:nvPr/>
              </p14:nvContentPartPr>
              <p14:xfrm>
                <a:off x="9739730" y="3696236"/>
                <a:ext cx="103320" cy="4010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B77C98E-221A-B2EF-7179-C3580FBF547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721730" y="3678236"/>
                  <a:ext cx="1389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0477798-F8CD-A25C-61FE-B29FB0BD3F95}"/>
                    </a:ext>
                  </a:extLst>
                </p14:cNvPr>
                <p14:cNvContentPartPr/>
                <p14:nvPr/>
              </p14:nvContentPartPr>
              <p14:xfrm>
                <a:off x="9586730" y="3725396"/>
                <a:ext cx="526680" cy="425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0477798-F8CD-A25C-61FE-B29FB0BD3F95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569090" y="3707756"/>
                  <a:ext cx="562320" cy="46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F2C5B17-F73E-6C7C-DF3E-6685A1356478}"/>
                  </a:ext>
                </a:extLst>
              </p14:cNvPr>
              <p14:cNvContentPartPr/>
              <p14:nvPr/>
            </p14:nvContentPartPr>
            <p14:xfrm>
              <a:off x="523730" y="5936876"/>
              <a:ext cx="293760" cy="3067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F2C5B17-F73E-6C7C-DF3E-6685A135647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06090" y="5918876"/>
                <a:ext cx="329400" cy="34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A8F1B85-2A10-5EA6-1E25-EDB3A9EEA97B}"/>
              </a:ext>
            </a:extLst>
          </p:cNvPr>
          <p:cNvGrpSpPr/>
          <p:nvPr/>
        </p:nvGrpSpPr>
        <p:grpSpPr>
          <a:xfrm>
            <a:off x="357410" y="5786756"/>
            <a:ext cx="1095840" cy="532800"/>
            <a:chOff x="357410" y="5786756"/>
            <a:chExt cx="109584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AC64E16-A661-BF0C-9C38-6CEC1931F34F}"/>
                    </a:ext>
                  </a:extLst>
                </p14:cNvPr>
                <p14:cNvContentPartPr/>
                <p14:nvPr/>
              </p14:nvContentPartPr>
              <p14:xfrm>
                <a:off x="1255970" y="5786756"/>
                <a:ext cx="197280" cy="2325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AC64E16-A661-BF0C-9C38-6CEC1931F34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237970" y="5769116"/>
                  <a:ext cx="2329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EF636A0-8E4E-2EC1-AE64-0D8407195973}"/>
                    </a:ext>
                  </a:extLst>
                </p14:cNvPr>
                <p14:cNvContentPartPr/>
                <p14:nvPr/>
              </p14:nvContentPartPr>
              <p14:xfrm>
                <a:off x="1165970" y="6038756"/>
                <a:ext cx="50400" cy="53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EF636A0-8E4E-2EC1-AE64-0D840719597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47970" y="6021116"/>
                  <a:ext cx="860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A0C64DF-1292-D10A-2308-4D3B28471A9B}"/>
                    </a:ext>
                  </a:extLst>
                </p14:cNvPr>
                <p14:cNvContentPartPr/>
                <p14:nvPr/>
              </p14:nvContentPartPr>
              <p14:xfrm>
                <a:off x="1133210" y="6026516"/>
                <a:ext cx="125640" cy="698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A0C64DF-1292-D10A-2308-4D3B28471A9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115570" y="6008876"/>
                  <a:ext cx="1612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BF9B583-8344-AFC8-D8B9-EF3D4CA7A71C}"/>
                    </a:ext>
                  </a:extLst>
                </p14:cNvPr>
                <p14:cNvContentPartPr/>
                <p14:nvPr/>
              </p14:nvContentPartPr>
              <p14:xfrm>
                <a:off x="357410" y="5914916"/>
                <a:ext cx="309960" cy="178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BF9B583-8344-AFC8-D8B9-EF3D4CA7A71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39410" y="5896916"/>
                  <a:ext cx="3456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3E27091-E349-F41E-1E8B-50DACB542635}"/>
                    </a:ext>
                  </a:extLst>
                </p14:cNvPr>
                <p14:cNvContentPartPr/>
                <p14:nvPr/>
              </p14:nvContentPartPr>
              <p14:xfrm>
                <a:off x="701930" y="6025436"/>
                <a:ext cx="406800" cy="294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3E27091-E349-F41E-1E8B-50DACB54263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4290" y="6007796"/>
                  <a:ext cx="442440" cy="32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67F2861-EDFB-18B0-9229-986EDF93DB4D}"/>
                  </a:ext>
                </a:extLst>
              </p14:cNvPr>
              <p14:cNvContentPartPr/>
              <p14:nvPr/>
            </p14:nvContentPartPr>
            <p14:xfrm>
              <a:off x="1192970" y="5217236"/>
              <a:ext cx="10080" cy="198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67F2861-EDFB-18B0-9229-986EDF93DB4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75330" y="5199596"/>
                <a:ext cx="457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F60C209-1E21-D6EE-F6BF-DEF961421390}"/>
                  </a:ext>
                </a:extLst>
              </p14:cNvPr>
              <p14:cNvContentPartPr/>
              <p14:nvPr/>
            </p14:nvContentPartPr>
            <p14:xfrm>
              <a:off x="1153370" y="4840676"/>
              <a:ext cx="29160" cy="1944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F60C209-1E21-D6EE-F6BF-DEF96142139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135370" y="4822676"/>
                <a:ext cx="6480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BFE480C9-30AF-3123-4A8E-80EFC89A9B04}"/>
              </a:ext>
            </a:extLst>
          </p:cNvPr>
          <p:cNvGrpSpPr/>
          <p:nvPr/>
        </p:nvGrpSpPr>
        <p:grpSpPr>
          <a:xfrm>
            <a:off x="1191170" y="4052636"/>
            <a:ext cx="629280" cy="594720"/>
            <a:chOff x="1191170" y="4052636"/>
            <a:chExt cx="629280" cy="59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23983C-5F06-41C4-3C97-AD3972F97CF0}"/>
                    </a:ext>
                  </a:extLst>
                </p14:cNvPr>
                <p14:cNvContentPartPr/>
                <p14:nvPr/>
              </p14:nvContentPartPr>
              <p14:xfrm>
                <a:off x="1191170" y="4153076"/>
                <a:ext cx="315360" cy="494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23983C-5F06-41C4-3C97-AD3972F97CF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73530" y="4135436"/>
                  <a:ext cx="35100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2EBD698-F056-8758-15E0-1EF24F7E4D9F}"/>
                    </a:ext>
                  </a:extLst>
                </p14:cNvPr>
                <p14:cNvContentPartPr/>
                <p14:nvPr/>
              </p14:nvContentPartPr>
              <p14:xfrm>
                <a:off x="1616330" y="4052636"/>
                <a:ext cx="204120" cy="99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2EBD698-F056-8758-15E0-1EF24F7E4D9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598690" y="4034996"/>
                  <a:ext cx="2397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0676632-5215-E06B-B2B3-1513C5459BBA}"/>
              </a:ext>
            </a:extLst>
          </p:cNvPr>
          <p:cNvGrpSpPr/>
          <p:nvPr/>
        </p:nvGrpSpPr>
        <p:grpSpPr>
          <a:xfrm>
            <a:off x="1018370" y="2967956"/>
            <a:ext cx="276840" cy="639720"/>
            <a:chOff x="1018370" y="2967956"/>
            <a:chExt cx="27684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92E0C42-EAAA-7FDA-DD48-4CC90154D0C0}"/>
                    </a:ext>
                  </a:extLst>
                </p14:cNvPr>
                <p14:cNvContentPartPr/>
                <p14:nvPr/>
              </p14:nvContentPartPr>
              <p14:xfrm>
                <a:off x="1112690" y="3486356"/>
                <a:ext cx="106200" cy="60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92E0C42-EAAA-7FDA-DD48-4CC90154D0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94690" y="3468356"/>
                  <a:ext cx="1418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95FED31C-3EF3-E932-73AB-35C69AAE1144}"/>
                    </a:ext>
                  </a:extLst>
                </p14:cNvPr>
                <p14:cNvContentPartPr/>
                <p14:nvPr/>
              </p14:nvContentPartPr>
              <p14:xfrm>
                <a:off x="1053650" y="3581036"/>
                <a:ext cx="145800" cy="26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95FED31C-3EF3-E932-73AB-35C69AAE114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35650" y="3563036"/>
                  <a:ext cx="1814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0674255-54FD-D7AD-7DC3-DF7AC06E0616}"/>
                    </a:ext>
                  </a:extLst>
                </p14:cNvPr>
                <p14:cNvContentPartPr/>
                <p14:nvPr/>
              </p14:nvContentPartPr>
              <p14:xfrm>
                <a:off x="1018370" y="2967956"/>
                <a:ext cx="276840" cy="53748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0674255-54FD-D7AD-7DC3-DF7AC06E061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00730" y="2950316"/>
                  <a:ext cx="312480" cy="57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CD0FC52-ADBB-8466-61B7-E7A015101882}"/>
                  </a:ext>
                </a:extLst>
              </p14:cNvPr>
              <p14:cNvContentPartPr/>
              <p14:nvPr/>
            </p14:nvContentPartPr>
            <p14:xfrm>
              <a:off x="2739890" y="5031476"/>
              <a:ext cx="360" cy="3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CD0FC52-ADBB-8466-61B7-E7A01510188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721890" y="50134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FD357DC4-2933-2FB6-D3E6-641E919BA74F}"/>
                  </a:ext>
                </a:extLst>
              </p14:cNvPr>
              <p14:cNvContentPartPr/>
              <p14:nvPr/>
            </p14:nvContentPartPr>
            <p14:xfrm>
              <a:off x="1404650" y="3015476"/>
              <a:ext cx="238320" cy="4561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FD357DC4-2933-2FB6-D3E6-641E919BA74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386650" y="2997836"/>
                <a:ext cx="2739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BB1CE5F-02ED-FCE6-6F2F-FAD43A30A3E5}"/>
                  </a:ext>
                </a:extLst>
              </p14:cNvPr>
              <p14:cNvContentPartPr/>
              <p14:nvPr/>
            </p14:nvContentPartPr>
            <p14:xfrm>
              <a:off x="2491130" y="4292036"/>
              <a:ext cx="6480" cy="104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BB1CE5F-02ED-FCE6-6F2F-FAD43A30A3E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473130" y="4274036"/>
                <a:ext cx="42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AEA5E1E-C0AA-93A5-4060-123978CE6816}"/>
                  </a:ext>
                </a:extLst>
              </p14:cNvPr>
              <p14:cNvContentPartPr/>
              <p14:nvPr/>
            </p14:nvContentPartPr>
            <p14:xfrm>
              <a:off x="2342450" y="6178436"/>
              <a:ext cx="206640" cy="1198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AEA5E1E-C0AA-93A5-4060-123978CE6816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2324450" y="6160796"/>
                <a:ext cx="242280" cy="15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62B3DBC-648F-B4BE-4316-104F5BC1E75E}"/>
              </a:ext>
            </a:extLst>
          </p:cNvPr>
          <p:cNvGrpSpPr/>
          <p:nvPr/>
        </p:nvGrpSpPr>
        <p:grpSpPr>
          <a:xfrm>
            <a:off x="9378650" y="4280876"/>
            <a:ext cx="660240" cy="979200"/>
            <a:chOff x="9378650" y="4280876"/>
            <a:chExt cx="660240" cy="97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21E1601-238A-E6A9-7028-003146732074}"/>
                    </a:ext>
                  </a:extLst>
                </p14:cNvPr>
                <p14:cNvContentPartPr/>
                <p14:nvPr/>
              </p14:nvContentPartPr>
              <p14:xfrm>
                <a:off x="9598610" y="4299236"/>
                <a:ext cx="125640" cy="3009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21E1601-238A-E6A9-7028-00314673207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80970" y="4281236"/>
                  <a:ext cx="161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8174E72-609C-BAEE-7F60-6B0DABF990E8}"/>
                    </a:ext>
                  </a:extLst>
                </p14:cNvPr>
                <p14:cNvContentPartPr/>
                <p14:nvPr/>
              </p14:nvContentPartPr>
              <p14:xfrm>
                <a:off x="9520490" y="4280876"/>
                <a:ext cx="518400" cy="350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8174E72-609C-BAEE-7F60-6B0DABF990E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502490" y="4262876"/>
                  <a:ext cx="55404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47188FB-F5B8-8D14-94CD-408188F8EC17}"/>
                    </a:ext>
                  </a:extLst>
                </p14:cNvPr>
                <p14:cNvContentPartPr/>
                <p14:nvPr/>
              </p14:nvContentPartPr>
              <p14:xfrm>
                <a:off x="9466130" y="4732676"/>
                <a:ext cx="233640" cy="4291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47188FB-F5B8-8D14-94CD-408188F8EC1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448130" y="4714676"/>
                  <a:ext cx="26928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FF42797-E58E-6432-DB58-39A30E88AA1C}"/>
                    </a:ext>
                  </a:extLst>
                </p14:cNvPr>
                <p14:cNvContentPartPr/>
                <p14:nvPr/>
              </p14:nvContentPartPr>
              <p14:xfrm>
                <a:off x="9575570" y="4807196"/>
                <a:ext cx="314280" cy="320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FF42797-E58E-6432-DB58-39A30E88AA1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557570" y="4789556"/>
                  <a:ext cx="3499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AEBF534-0A9E-6014-15E0-CDEB596A190C}"/>
                    </a:ext>
                  </a:extLst>
                </p14:cNvPr>
                <p14:cNvContentPartPr/>
                <p14:nvPr/>
              </p14:nvContentPartPr>
              <p14:xfrm>
                <a:off x="9512930" y="4981796"/>
                <a:ext cx="258480" cy="302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AEBF534-0A9E-6014-15E0-CDEB596A190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95290" y="4964156"/>
                  <a:ext cx="294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A971D6C-9CD3-3B98-A6F3-C72A3D6D3932}"/>
                    </a:ext>
                  </a:extLst>
                </p14:cNvPr>
                <p14:cNvContentPartPr/>
                <p14:nvPr/>
              </p14:nvContentPartPr>
              <p14:xfrm>
                <a:off x="9378650" y="5213636"/>
                <a:ext cx="529920" cy="464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A971D6C-9CD3-3B98-A6F3-C72A3D6D39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360650" y="5195636"/>
                  <a:ext cx="565560" cy="82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F5E3DC6-EE5B-7E4D-5F50-E556CDFC1561}"/>
                  </a:ext>
                </a:extLst>
              </p14:cNvPr>
              <p14:cNvContentPartPr/>
              <p14:nvPr/>
            </p14:nvContentPartPr>
            <p14:xfrm>
              <a:off x="2433530" y="6076556"/>
              <a:ext cx="357120" cy="459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F5E3DC6-EE5B-7E4D-5F50-E556CDFC156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415530" y="6058916"/>
                <a:ext cx="392760" cy="49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6CDC42C-2385-B83B-0A7A-4CFD4F049BFE}"/>
                  </a:ext>
                </a:extLst>
              </p14:cNvPr>
              <p14:cNvContentPartPr/>
              <p14:nvPr/>
            </p14:nvContentPartPr>
            <p14:xfrm>
              <a:off x="2716490" y="6189236"/>
              <a:ext cx="375120" cy="4532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6CDC42C-2385-B83B-0A7A-4CFD4F049BF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698850" y="6171596"/>
                <a:ext cx="41076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CD4CCF5D-C3CD-D55B-EA0B-79515C8E8420}"/>
                  </a:ext>
                </a:extLst>
              </p14:cNvPr>
              <p14:cNvContentPartPr/>
              <p14:nvPr/>
            </p14:nvContentPartPr>
            <p14:xfrm>
              <a:off x="3459890" y="5303636"/>
              <a:ext cx="39960" cy="1224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CD4CCF5D-C3CD-D55B-EA0B-79515C8E842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3441890" y="5285996"/>
                <a:ext cx="756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4E12048-4702-4F49-15EA-7F963C1A00DA}"/>
                  </a:ext>
                </a:extLst>
              </p14:cNvPr>
              <p14:cNvContentPartPr/>
              <p14:nvPr/>
            </p14:nvContentPartPr>
            <p14:xfrm>
              <a:off x="3567890" y="4959476"/>
              <a:ext cx="45360" cy="223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4E12048-4702-4F49-15EA-7F963C1A00DA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3549890" y="4941476"/>
                <a:ext cx="8100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15027363-9889-B9DF-D8D7-BE1F8F0E2642}"/>
              </a:ext>
            </a:extLst>
          </p:cNvPr>
          <p:cNvGrpSpPr/>
          <p:nvPr/>
        </p:nvGrpSpPr>
        <p:grpSpPr>
          <a:xfrm>
            <a:off x="2566370" y="4161716"/>
            <a:ext cx="1013760" cy="655560"/>
            <a:chOff x="2566370" y="4161716"/>
            <a:chExt cx="1013760" cy="65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04DC090-2C75-D4EB-7300-69A7316E5323}"/>
                    </a:ext>
                  </a:extLst>
                </p14:cNvPr>
                <p14:cNvContentPartPr/>
                <p14:nvPr/>
              </p14:nvContentPartPr>
              <p14:xfrm>
                <a:off x="2566370" y="4250636"/>
                <a:ext cx="15120" cy="39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04DC090-2C75-D4EB-7300-69A7316E5323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548370" y="4232636"/>
                  <a:ext cx="507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83F0E4F9-6C86-9381-A52C-D2567987A97A}"/>
                    </a:ext>
                  </a:extLst>
                </p14:cNvPr>
                <p14:cNvContentPartPr/>
                <p14:nvPr/>
              </p14:nvContentPartPr>
              <p14:xfrm>
                <a:off x="2628290" y="4286636"/>
                <a:ext cx="62280" cy="907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83F0E4F9-6C86-9381-A52C-D2567987A97A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610290" y="4268636"/>
                  <a:ext cx="979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3B396ED-F70C-C0BE-85BB-643D7578A3A0}"/>
                    </a:ext>
                  </a:extLst>
                </p14:cNvPr>
                <p14:cNvContentPartPr/>
                <p14:nvPr/>
              </p14:nvContentPartPr>
              <p14:xfrm>
                <a:off x="2699210" y="4448276"/>
                <a:ext cx="7560" cy="290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3B396ED-F70C-C0BE-85BB-643D7578A3A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681210" y="4430276"/>
                  <a:ext cx="43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37005BC-085D-AF80-4BDB-BA1EB2899356}"/>
                    </a:ext>
                  </a:extLst>
                </p14:cNvPr>
                <p14:cNvContentPartPr/>
                <p14:nvPr/>
              </p14:nvContentPartPr>
              <p14:xfrm>
                <a:off x="3498410" y="4585796"/>
                <a:ext cx="81720" cy="2314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37005BC-085D-AF80-4BDB-BA1EB289935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480410" y="4568156"/>
                  <a:ext cx="1173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3DD1007-2A1E-B734-3F08-273E86C836EA}"/>
                    </a:ext>
                  </a:extLst>
                </p14:cNvPr>
                <p14:cNvContentPartPr/>
                <p14:nvPr/>
              </p14:nvContentPartPr>
              <p14:xfrm>
                <a:off x="3030050" y="4240916"/>
                <a:ext cx="375480" cy="22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3DD1007-2A1E-B734-3F08-273E86C836E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012050" y="4222916"/>
                  <a:ext cx="4111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161EBA1A-162D-67AB-1362-4AE598766CB6}"/>
                    </a:ext>
                  </a:extLst>
                </p14:cNvPr>
                <p14:cNvContentPartPr/>
                <p14:nvPr/>
              </p14:nvContentPartPr>
              <p14:xfrm>
                <a:off x="2751770" y="4161716"/>
                <a:ext cx="187920" cy="406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161EBA1A-162D-67AB-1362-4AE598766CB6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733770" y="4144076"/>
                  <a:ext cx="223560" cy="7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11CC3D0-EFC0-DC0E-DA27-215557881349}"/>
              </a:ext>
            </a:extLst>
          </p:cNvPr>
          <p:cNvGrpSpPr/>
          <p:nvPr/>
        </p:nvGrpSpPr>
        <p:grpSpPr>
          <a:xfrm>
            <a:off x="1929890" y="3344516"/>
            <a:ext cx="55800" cy="44640"/>
            <a:chOff x="1929890" y="3344516"/>
            <a:chExt cx="55800" cy="4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99CFE9E0-85E2-A838-4ADA-5130BBCEED41}"/>
                    </a:ext>
                  </a:extLst>
                </p14:cNvPr>
                <p14:cNvContentPartPr/>
                <p14:nvPr/>
              </p14:nvContentPartPr>
              <p14:xfrm>
                <a:off x="1984610" y="3344516"/>
                <a:ext cx="1080" cy="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99CFE9E0-85E2-A838-4ADA-5130BBCEED4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966610" y="3326516"/>
                  <a:ext cx="367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EAFFCB4-CE4E-7C3D-E504-2067281BDF9D}"/>
                    </a:ext>
                  </a:extLst>
                </p14:cNvPr>
                <p14:cNvContentPartPr/>
                <p14:nvPr/>
              </p14:nvContentPartPr>
              <p14:xfrm>
                <a:off x="1929890" y="3358556"/>
                <a:ext cx="6480" cy="30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EAFFCB4-CE4E-7C3D-E504-2067281BDF9D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911890" y="3340916"/>
                  <a:ext cx="42120" cy="6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94BB9ED0-0A6E-1F2B-FC49-685575D539A6}"/>
              </a:ext>
            </a:extLst>
          </p:cNvPr>
          <p:cNvGrpSpPr/>
          <p:nvPr/>
        </p:nvGrpSpPr>
        <p:grpSpPr>
          <a:xfrm>
            <a:off x="1874450" y="2517956"/>
            <a:ext cx="967680" cy="719280"/>
            <a:chOff x="1874450" y="2517956"/>
            <a:chExt cx="967680" cy="71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6A83A75-35D1-B2C2-FE00-CBABC11EBCF3}"/>
                    </a:ext>
                  </a:extLst>
                </p14:cNvPr>
                <p14:cNvContentPartPr/>
                <p14:nvPr/>
              </p14:nvContentPartPr>
              <p14:xfrm>
                <a:off x="1874450" y="2894156"/>
                <a:ext cx="59400" cy="3430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6A83A75-35D1-B2C2-FE00-CBABC11EBCF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856810" y="2876156"/>
                  <a:ext cx="9504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ACA8DDB-CB2C-A363-72C0-E01AD89DB862}"/>
                    </a:ext>
                  </a:extLst>
                </p14:cNvPr>
                <p14:cNvContentPartPr/>
                <p14:nvPr/>
              </p14:nvContentPartPr>
              <p14:xfrm>
                <a:off x="2004770" y="2608316"/>
                <a:ext cx="329040" cy="21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ACA8DDB-CB2C-A363-72C0-E01AD89DB86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986770" y="2590316"/>
                  <a:ext cx="3646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6ABFFB7-73D9-212F-C63C-9897ECE36BFA}"/>
                    </a:ext>
                  </a:extLst>
                </p14:cNvPr>
                <p14:cNvContentPartPr/>
                <p14:nvPr/>
              </p14:nvContentPartPr>
              <p14:xfrm>
                <a:off x="2393210" y="2545316"/>
                <a:ext cx="189000" cy="349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6ABFFB7-73D9-212F-C63C-9897ECE36BF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375570" y="2527676"/>
                  <a:ext cx="2246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5E60C585-B3A8-DD53-FA8F-F99860CFA8A8}"/>
                    </a:ext>
                  </a:extLst>
                </p14:cNvPr>
                <p14:cNvContentPartPr/>
                <p14:nvPr/>
              </p14:nvContentPartPr>
              <p14:xfrm>
                <a:off x="2663930" y="2528756"/>
                <a:ext cx="121320" cy="36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5E60C585-B3A8-DD53-FA8F-F99860CFA8A8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646290" y="2510756"/>
                  <a:ext cx="156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5650812-BEAC-37A2-F2EC-4597DF42109B}"/>
                    </a:ext>
                  </a:extLst>
                </p14:cNvPr>
                <p14:cNvContentPartPr/>
                <p14:nvPr/>
              </p14:nvContentPartPr>
              <p14:xfrm>
                <a:off x="2841770" y="2517956"/>
                <a:ext cx="360" cy="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5650812-BEAC-37A2-F2EC-4597DF42109B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824130" y="2499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8DC283D-2CCD-C4E8-8593-799012476678}"/>
              </a:ext>
            </a:extLst>
          </p:cNvPr>
          <p:cNvGrpSpPr/>
          <p:nvPr/>
        </p:nvGrpSpPr>
        <p:grpSpPr>
          <a:xfrm>
            <a:off x="9183530" y="5459156"/>
            <a:ext cx="722520" cy="387000"/>
            <a:chOff x="9183530" y="5459156"/>
            <a:chExt cx="72252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8CC6273-E865-3794-95E4-996836EBDBE3}"/>
                    </a:ext>
                  </a:extLst>
                </p14:cNvPr>
                <p14:cNvContentPartPr/>
                <p14:nvPr/>
              </p14:nvContentPartPr>
              <p14:xfrm>
                <a:off x="9243650" y="5459156"/>
                <a:ext cx="280440" cy="351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8CC6273-E865-3794-95E4-996836EBDBE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225650" y="5441516"/>
                  <a:ext cx="3160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461429C3-A0DE-6691-B6DE-CD144E6B16C5}"/>
                    </a:ext>
                  </a:extLst>
                </p14:cNvPr>
                <p14:cNvContentPartPr/>
                <p14:nvPr/>
              </p14:nvContentPartPr>
              <p14:xfrm>
                <a:off x="9420770" y="5472476"/>
                <a:ext cx="244440" cy="3736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461429C3-A0DE-6691-B6DE-CD144E6B16C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403130" y="5454836"/>
                  <a:ext cx="280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A9B5BD09-6297-53F1-0899-3073083AD2C4}"/>
                    </a:ext>
                  </a:extLst>
                </p14:cNvPr>
                <p14:cNvContentPartPr/>
                <p14:nvPr/>
              </p14:nvContentPartPr>
              <p14:xfrm>
                <a:off x="9183530" y="5667236"/>
                <a:ext cx="722520" cy="716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A9B5BD09-6297-53F1-0899-3073083AD2C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165530" y="5649596"/>
                  <a:ext cx="758160" cy="10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B9C28E3-035C-CA66-5F45-09443D3A2797}"/>
                  </a:ext>
                </a:extLst>
              </p14:cNvPr>
              <p14:cNvContentPartPr/>
              <p14:nvPr/>
            </p14:nvContentPartPr>
            <p14:xfrm>
              <a:off x="3771650" y="1652156"/>
              <a:ext cx="282960" cy="397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B9C28E3-035C-CA66-5F45-09443D3A2797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3754010" y="1634516"/>
                <a:ext cx="318600" cy="43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051FFCA-6FBE-9B16-2EDA-75C1531B4DAD}"/>
              </a:ext>
            </a:extLst>
          </p:cNvPr>
          <p:cNvGrpSpPr/>
          <p:nvPr/>
        </p:nvGrpSpPr>
        <p:grpSpPr>
          <a:xfrm>
            <a:off x="3892610" y="1786796"/>
            <a:ext cx="631800" cy="394560"/>
            <a:chOff x="3892610" y="1786796"/>
            <a:chExt cx="63180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1347A5A-308B-6184-05A0-49255190748D}"/>
                    </a:ext>
                  </a:extLst>
                </p14:cNvPr>
                <p14:cNvContentPartPr/>
                <p14:nvPr/>
              </p14:nvContentPartPr>
              <p14:xfrm>
                <a:off x="4164770" y="2068676"/>
                <a:ext cx="87480" cy="29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1347A5A-308B-6184-05A0-49255190748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146770" y="2050676"/>
                  <a:ext cx="1231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F84513B-720F-72D5-5005-866CB9169D36}"/>
                    </a:ext>
                  </a:extLst>
                </p14:cNvPr>
                <p14:cNvContentPartPr/>
                <p14:nvPr/>
              </p14:nvContentPartPr>
              <p14:xfrm>
                <a:off x="4092050" y="2159396"/>
                <a:ext cx="135000" cy="21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F84513B-720F-72D5-5005-866CB9169D36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074410" y="2141756"/>
                  <a:ext cx="17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1E83E30-E6E6-08AD-0D7C-50467CB8A034}"/>
                    </a:ext>
                  </a:extLst>
                </p14:cNvPr>
                <p14:cNvContentPartPr/>
                <p14:nvPr/>
              </p14:nvContentPartPr>
              <p14:xfrm>
                <a:off x="3892610" y="1786796"/>
                <a:ext cx="631800" cy="314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1E83E30-E6E6-08AD-0D7C-50467CB8A03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874610" y="1768796"/>
                  <a:ext cx="667440" cy="35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034591F-BB5E-8934-467D-1EA331977936}"/>
                  </a:ext>
                </a:extLst>
              </p14:cNvPr>
              <p14:cNvContentPartPr/>
              <p14:nvPr/>
            </p14:nvContentPartPr>
            <p14:xfrm>
              <a:off x="4468970" y="3269636"/>
              <a:ext cx="280800" cy="319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034591F-BB5E-8934-467D-1EA331977936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450970" y="3251996"/>
                <a:ext cx="316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56A38BD2-47B6-8899-521E-CC37E88D70F8}"/>
                  </a:ext>
                </a:extLst>
              </p14:cNvPr>
              <p14:cNvContentPartPr/>
              <p14:nvPr/>
            </p14:nvContentPartPr>
            <p14:xfrm>
              <a:off x="3944450" y="6127676"/>
              <a:ext cx="304200" cy="799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56A38BD2-47B6-8899-521E-CC37E88D70F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926810" y="6109676"/>
                <a:ext cx="339840" cy="115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F9C1407E-671E-7E52-B417-03F72250BF07}"/>
              </a:ext>
            </a:extLst>
          </p:cNvPr>
          <p:cNvGrpSpPr/>
          <p:nvPr/>
        </p:nvGrpSpPr>
        <p:grpSpPr>
          <a:xfrm>
            <a:off x="4216970" y="6085556"/>
            <a:ext cx="651960" cy="273240"/>
            <a:chOff x="4216970" y="6085556"/>
            <a:chExt cx="65196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EE98C903-EF9B-30E6-20D4-1A02D453D33A}"/>
                    </a:ext>
                  </a:extLst>
                </p14:cNvPr>
                <p14:cNvContentPartPr/>
                <p14:nvPr/>
              </p14:nvContentPartPr>
              <p14:xfrm>
                <a:off x="4458170" y="6127676"/>
                <a:ext cx="8280" cy="28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EE98C903-EF9B-30E6-20D4-1A02D453D33A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440170" y="6109676"/>
                  <a:ext cx="4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2EE000E-5B40-F411-3118-0183050CDB61}"/>
                    </a:ext>
                  </a:extLst>
                </p14:cNvPr>
                <p14:cNvContentPartPr/>
                <p14:nvPr/>
              </p14:nvContentPartPr>
              <p14:xfrm>
                <a:off x="4216970" y="6109316"/>
                <a:ext cx="273240" cy="126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2EE000E-5B40-F411-3118-0183050CDB6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198970" y="6091316"/>
                  <a:ext cx="3088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40A7904-9E1C-1EF0-E680-0FB1A3667A39}"/>
                    </a:ext>
                  </a:extLst>
                </p14:cNvPr>
                <p14:cNvContentPartPr/>
                <p14:nvPr/>
              </p14:nvContentPartPr>
              <p14:xfrm>
                <a:off x="4307690" y="6085556"/>
                <a:ext cx="561240" cy="273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40A7904-9E1C-1EF0-E680-0FB1A3667A3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4289690" y="6067916"/>
                  <a:ext cx="596880" cy="30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93E95D5-3987-F39F-63C3-75AB6A95F991}"/>
              </a:ext>
            </a:extLst>
          </p:cNvPr>
          <p:cNvGrpSpPr/>
          <p:nvPr/>
        </p:nvGrpSpPr>
        <p:grpSpPr>
          <a:xfrm>
            <a:off x="3803690" y="4902236"/>
            <a:ext cx="249120" cy="343800"/>
            <a:chOff x="3803690" y="4902236"/>
            <a:chExt cx="24912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7626F14B-9C6D-99FC-B0DD-124104BB0F6A}"/>
                    </a:ext>
                  </a:extLst>
                </p14:cNvPr>
                <p14:cNvContentPartPr/>
                <p14:nvPr/>
              </p14:nvContentPartPr>
              <p14:xfrm>
                <a:off x="3945890" y="4902236"/>
                <a:ext cx="33480" cy="20628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7626F14B-9C6D-99FC-B0DD-124104BB0F6A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3927890" y="4884596"/>
                  <a:ext cx="6912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3C5803D-42D5-85D4-ED20-0EF0CBCF6631}"/>
                    </a:ext>
                  </a:extLst>
                </p14:cNvPr>
                <p14:cNvContentPartPr/>
                <p14:nvPr/>
              </p14:nvContentPartPr>
              <p14:xfrm>
                <a:off x="3803690" y="5000516"/>
                <a:ext cx="249120" cy="138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3C5803D-42D5-85D4-ED20-0EF0CBCF6631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785690" y="4982876"/>
                  <a:ext cx="2847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F4C39F4C-0ED4-2C3B-6988-0699277A450D}"/>
                    </a:ext>
                  </a:extLst>
                </p14:cNvPr>
                <p14:cNvContentPartPr/>
                <p14:nvPr/>
              </p14:nvContentPartPr>
              <p14:xfrm>
                <a:off x="4041290" y="5220836"/>
                <a:ext cx="360" cy="252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F4C39F4C-0ED4-2C3B-6988-0699277A450D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23290" y="5203196"/>
                  <a:ext cx="36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E5BEC923-D4B9-5384-493A-0836D4AD307D}"/>
                    </a:ext>
                  </a:extLst>
                </p14:cNvPr>
                <p14:cNvContentPartPr/>
                <p14:nvPr/>
              </p14:nvContentPartPr>
              <p14:xfrm>
                <a:off x="3881810" y="4913756"/>
                <a:ext cx="70200" cy="2577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E5BEC923-D4B9-5384-493A-0836D4AD307D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863810" y="4895756"/>
                  <a:ext cx="105840" cy="29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FFAA10-F2A1-4B11-EB0C-5C1DA2A92719}"/>
              </a:ext>
            </a:extLst>
          </p:cNvPr>
          <p:cNvGrpSpPr/>
          <p:nvPr/>
        </p:nvGrpSpPr>
        <p:grpSpPr>
          <a:xfrm>
            <a:off x="3817730" y="4154516"/>
            <a:ext cx="302400" cy="634680"/>
            <a:chOff x="3817730" y="4154516"/>
            <a:chExt cx="302400" cy="63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E465757-A354-23E9-5FF1-2E5840BD6527}"/>
                    </a:ext>
                  </a:extLst>
                </p14:cNvPr>
                <p14:cNvContentPartPr/>
                <p14:nvPr/>
              </p14:nvContentPartPr>
              <p14:xfrm>
                <a:off x="4111490" y="4154516"/>
                <a:ext cx="8640" cy="165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E465757-A354-23E9-5FF1-2E5840BD652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093850" y="4136516"/>
                  <a:ext cx="44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7AF0726-5514-84B2-68BA-2D8C34B2E95D}"/>
                    </a:ext>
                  </a:extLst>
                </p14:cNvPr>
                <p14:cNvContentPartPr/>
                <p14:nvPr/>
              </p14:nvContentPartPr>
              <p14:xfrm>
                <a:off x="4067570" y="4229396"/>
                <a:ext cx="23760" cy="1278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7AF0726-5514-84B2-68BA-2D8C34B2E95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049930" y="4211756"/>
                  <a:ext cx="594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3B3CF210-451A-6F23-6DA7-A9A9B8975FE9}"/>
                    </a:ext>
                  </a:extLst>
                </p14:cNvPr>
                <p14:cNvContentPartPr/>
                <p14:nvPr/>
              </p14:nvContentPartPr>
              <p14:xfrm>
                <a:off x="3987290" y="4457276"/>
                <a:ext cx="65880" cy="284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3B3CF210-451A-6F23-6DA7-A9A9B8975FE9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969650" y="4439636"/>
                  <a:ext cx="1015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9B8BA44-CC74-8624-3DC5-1DD17FBD18B6}"/>
                    </a:ext>
                  </a:extLst>
                </p14:cNvPr>
                <p14:cNvContentPartPr/>
                <p14:nvPr/>
              </p14:nvContentPartPr>
              <p14:xfrm>
                <a:off x="3817730" y="4224716"/>
                <a:ext cx="77400" cy="564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9B8BA44-CC74-8624-3DC5-1DD17FBD18B6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800090" y="4206716"/>
                  <a:ext cx="11304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5D299831-98CE-AE29-E9E9-1E3C61A45C5C}"/>
                    </a:ext>
                  </a:extLst>
                </p14:cNvPr>
                <p14:cNvContentPartPr/>
                <p14:nvPr/>
              </p14:nvContentPartPr>
              <p14:xfrm>
                <a:off x="3828530" y="4170716"/>
                <a:ext cx="99360" cy="1022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5D299831-98CE-AE29-E9E9-1E3C61A45C5C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810890" y="4153076"/>
                  <a:ext cx="1350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0DDA7F4C-31B6-932C-4585-F553B6794D53}"/>
                  </a:ext>
                </a:extLst>
              </p14:cNvPr>
              <p14:cNvContentPartPr/>
              <p14:nvPr/>
            </p14:nvContentPartPr>
            <p14:xfrm>
              <a:off x="10714610" y="4064516"/>
              <a:ext cx="461160" cy="4838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0DDA7F4C-31B6-932C-4585-F553B6794D53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696970" y="4046876"/>
                <a:ext cx="49680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CE25DBD-16BE-0EED-A56E-433029E9394F}"/>
                  </a:ext>
                </a:extLst>
              </p14:cNvPr>
              <p14:cNvContentPartPr/>
              <p14:nvPr/>
            </p14:nvContentPartPr>
            <p14:xfrm>
              <a:off x="4595690" y="3213836"/>
              <a:ext cx="367200" cy="5299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CE25DBD-16BE-0EED-A56E-433029E9394F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4578050" y="3196196"/>
                <a:ext cx="40284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E5EA3B01-D4F9-FD65-3539-4592D8AE38A3}"/>
                  </a:ext>
                </a:extLst>
              </p14:cNvPr>
              <p14:cNvContentPartPr/>
              <p14:nvPr/>
            </p14:nvContentPartPr>
            <p14:xfrm>
              <a:off x="5608010" y="4555556"/>
              <a:ext cx="248760" cy="10944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E5EA3B01-D4F9-FD65-3539-4592D8AE38A3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5590370" y="4537916"/>
                <a:ext cx="2844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B1D43FDD-CEE8-C2DC-0189-E31800E67D68}"/>
                  </a:ext>
                </a:extLst>
              </p14:cNvPr>
              <p14:cNvContentPartPr/>
              <p14:nvPr/>
            </p14:nvContentPartPr>
            <p14:xfrm>
              <a:off x="6629330" y="4823396"/>
              <a:ext cx="389520" cy="27144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B1D43FDD-CEE8-C2DC-0189-E31800E67D68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611690" y="4805396"/>
                <a:ext cx="425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3264694-370B-B61D-D845-B13CA488A300}"/>
                  </a:ext>
                </a:extLst>
              </p14:cNvPr>
              <p14:cNvContentPartPr/>
              <p14:nvPr/>
            </p14:nvContentPartPr>
            <p14:xfrm>
              <a:off x="6835250" y="4745996"/>
              <a:ext cx="522720" cy="32364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3264694-370B-B61D-D845-B13CA488A300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817610" y="4727996"/>
                <a:ext cx="5583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DE59C38A-2499-2999-71E4-D2EABB713C03}"/>
                  </a:ext>
                </a:extLst>
              </p14:cNvPr>
              <p14:cNvContentPartPr/>
              <p14:nvPr/>
            </p14:nvContentPartPr>
            <p14:xfrm>
              <a:off x="10970210" y="4753556"/>
              <a:ext cx="389160" cy="717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DE59C38A-2499-2999-71E4-D2EABB713C03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10952570" y="4735916"/>
                <a:ext cx="424800" cy="75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BB87432-44E9-31DB-7F13-EF89D28E0177}"/>
                  </a:ext>
                </a:extLst>
              </p14:cNvPr>
              <p14:cNvContentPartPr/>
              <p14:nvPr/>
            </p14:nvContentPartPr>
            <p14:xfrm>
              <a:off x="7199930" y="4973156"/>
              <a:ext cx="583560" cy="239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BB87432-44E9-31DB-7F13-EF89D28E0177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7181930" y="4955516"/>
                <a:ext cx="61920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30731CF-866B-0D1F-A00A-512665E9CCA3}"/>
                  </a:ext>
                </a:extLst>
              </p14:cNvPr>
              <p14:cNvContentPartPr/>
              <p14:nvPr/>
            </p14:nvContentPartPr>
            <p14:xfrm>
              <a:off x="6229370" y="4599836"/>
              <a:ext cx="37080" cy="277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30731CF-866B-0D1F-A00A-512665E9CCA3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6211730" y="4581836"/>
                <a:ext cx="727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9AC8B9EB-EC36-0179-C6F8-A114CA356998}"/>
              </a:ext>
            </a:extLst>
          </p:cNvPr>
          <p:cNvGrpSpPr/>
          <p:nvPr/>
        </p:nvGrpSpPr>
        <p:grpSpPr>
          <a:xfrm>
            <a:off x="5661650" y="3847796"/>
            <a:ext cx="637200" cy="627840"/>
            <a:chOff x="5661650" y="3847796"/>
            <a:chExt cx="637200" cy="62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0C06DA5-401A-FC75-AD5F-B7748D0B4F62}"/>
                    </a:ext>
                  </a:extLst>
                </p14:cNvPr>
                <p14:cNvContentPartPr/>
                <p14:nvPr/>
              </p14:nvContentPartPr>
              <p14:xfrm>
                <a:off x="6147650" y="4103396"/>
                <a:ext cx="151200" cy="372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0C06DA5-401A-FC75-AD5F-B7748D0B4F62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129650" y="4085396"/>
                  <a:ext cx="18684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E14F4C4-3225-D399-E440-89B74B961220}"/>
                    </a:ext>
                  </a:extLst>
                </p14:cNvPr>
                <p14:cNvContentPartPr/>
                <p14:nvPr/>
              </p14:nvContentPartPr>
              <p14:xfrm>
                <a:off x="5661650" y="3847796"/>
                <a:ext cx="366840" cy="1648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E14F4C4-3225-D399-E440-89B74B961220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5644010" y="3830156"/>
                  <a:ext cx="402480" cy="20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68CB2AA-870E-30E6-C2E0-D4A4F1AB02A6}"/>
              </a:ext>
            </a:extLst>
          </p:cNvPr>
          <p:cNvGrpSpPr/>
          <p:nvPr/>
        </p:nvGrpSpPr>
        <p:grpSpPr>
          <a:xfrm>
            <a:off x="4555730" y="3184316"/>
            <a:ext cx="899280" cy="1264320"/>
            <a:chOff x="4555730" y="3184316"/>
            <a:chExt cx="899280" cy="12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3EA074F-4671-27D7-7165-F274F404247C}"/>
                    </a:ext>
                  </a:extLst>
                </p14:cNvPr>
                <p14:cNvContentPartPr/>
                <p14:nvPr/>
              </p14:nvContentPartPr>
              <p14:xfrm>
                <a:off x="4555730" y="3937796"/>
                <a:ext cx="45000" cy="266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3EA074F-4671-27D7-7165-F274F404247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4537730" y="3919796"/>
                  <a:ext cx="806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2B617A03-67A4-1BFE-14A0-E239F1B135A5}"/>
                    </a:ext>
                  </a:extLst>
                </p14:cNvPr>
                <p14:cNvContentPartPr/>
                <p14:nvPr/>
              </p14:nvContentPartPr>
              <p14:xfrm>
                <a:off x="4759130" y="4036436"/>
                <a:ext cx="150120" cy="691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2B617A03-67A4-1BFE-14A0-E239F1B135A5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741130" y="4018796"/>
                  <a:ext cx="1857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05FEC0A-7080-041D-F56F-ACEE894C6859}"/>
                    </a:ext>
                  </a:extLst>
                </p14:cNvPr>
                <p14:cNvContentPartPr/>
                <p14:nvPr/>
              </p14:nvContentPartPr>
              <p14:xfrm>
                <a:off x="5075570" y="4203836"/>
                <a:ext cx="379440" cy="2448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05FEC0A-7080-041D-F56F-ACEE894C6859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5057930" y="4185836"/>
                  <a:ext cx="4150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83A26F23-D25D-0B0E-696B-2F74A0C26694}"/>
                    </a:ext>
                  </a:extLst>
                </p14:cNvPr>
                <p14:cNvContentPartPr/>
                <p14:nvPr/>
              </p14:nvContentPartPr>
              <p14:xfrm>
                <a:off x="4862090" y="3184316"/>
                <a:ext cx="567000" cy="494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83A26F23-D25D-0B0E-696B-2F74A0C2669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844090" y="3166316"/>
                  <a:ext cx="60264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06F9A0B2-17B9-522E-B0BC-693043D4C0B3}"/>
                    </a:ext>
                  </a:extLst>
                </p14:cNvPr>
                <p14:cNvContentPartPr/>
                <p14:nvPr/>
              </p14:nvContentPartPr>
              <p14:xfrm>
                <a:off x="4890170" y="3719636"/>
                <a:ext cx="543240" cy="82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06F9A0B2-17B9-522E-B0BC-693043D4C0B3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872530" y="3701636"/>
                  <a:ext cx="5788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DA97DB3-1A2A-85DC-356B-F0D39325D96B}"/>
                    </a:ext>
                  </a:extLst>
                </p14:cNvPr>
                <p14:cNvContentPartPr/>
                <p14:nvPr/>
              </p14:nvContentPartPr>
              <p14:xfrm>
                <a:off x="4666970" y="3808196"/>
                <a:ext cx="84960" cy="424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DA97DB3-1A2A-85DC-356B-F0D39325D96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648970" y="3790556"/>
                  <a:ext cx="120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36F50E4-D09C-7F74-EB0C-41C0DA124456}"/>
                    </a:ext>
                  </a:extLst>
                </p14:cNvPr>
                <p14:cNvContentPartPr/>
                <p14:nvPr/>
              </p14:nvContentPartPr>
              <p14:xfrm>
                <a:off x="4592810" y="3737276"/>
                <a:ext cx="84600" cy="16344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36F50E4-D09C-7F74-EB0C-41C0DA124456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574810" y="3719636"/>
                  <a:ext cx="120240" cy="19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66EEECA2-9D32-D549-DA0D-BC8C84F21C68}"/>
              </a:ext>
            </a:extLst>
          </p:cNvPr>
          <p:cNvGrpSpPr/>
          <p:nvPr/>
        </p:nvGrpSpPr>
        <p:grpSpPr>
          <a:xfrm>
            <a:off x="3504170" y="2398796"/>
            <a:ext cx="1177200" cy="945360"/>
            <a:chOff x="3504170" y="2398796"/>
            <a:chExt cx="1177200" cy="94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32CD7F6-D755-A565-24B7-996070663866}"/>
                    </a:ext>
                  </a:extLst>
                </p14:cNvPr>
                <p14:cNvContentPartPr/>
                <p14:nvPr/>
              </p14:nvContentPartPr>
              <p14:xfrm>
                <a:off x="3504170" y="2527676"/>
                <a:ext cx="1080" cy="90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32CD7F6-D755-A565-24B7-99607066386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3486530" y="2509676"/>
                  <a:ext cx="367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A6D5ECC-6A0A-3109-58B1-B6E103EA7092}"/>
                    </a:ext>
                  </a:extLst>
                </p14:cNvPr>
                <p14:cNvContentPartPr/>
                <p14:nvPr/>
              </p14:nvContentPartPr>
              <p14:xfrm>
                <a:off x="3565010" y="2569436"/>
                <a:ext cx="237960" cy="2610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A6D5ECC-6A0A-3109-58B1-B6E103EA7092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3547370" y="2551796"/>
                  <a:ext cx="2736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86C040E-2462-E6F7-DBF8-CBCE679E2E82}"/>
                    </a:ext>
                  </a:extLst>
                </p14:cNvPr>
                <p14:cNvContentPartPr/>
                <p14:nvPr/>
              </p14:nvContentPartPr>
              <p14:xfrm>
                <a:off x="3838250" y="2919356"/>
                <a:ext cx="248040" cy="199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86C040E-2462-E6F7-DBF8-CBCE679E2E8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820610" y="2901716"/>
                  <a:ext cx="283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1B64B1-2634-7EDF-14D7-99E2D20AD773}"/>
                    </a:ext>
                  </a:extLst>
                </p14:cNvPr>
                <p14:cNvContentPartPr/>
                <p14:nvPr/>
              </p14:nvContentPartPr>
              <p14:xfrm>
                <a:off x="3972170" y="3009716"/>
                <a:ext cx="169920" cy="2887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1B64B1-2634-7EDF-14D7-99E2D20AD77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954530" y="2991716"/>
                  <a:ext cx="2055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AD549FD8-7B19-100C-479C-680CD1B31EEC}"/>
                    </a:ext>
                  </a:extLst>
                </p14:cNvPr>
                <p14:cNvContentPartPr/>
                <p14:nvPr/>
              </p14:nvContentPartPr>
              <p14:xfrm>
                <a:off x="4377890" y="3331916"/>
                <a:ext cx="68760" cy="122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AD549FD8-7B19-100C-479C-680CD1B31EEC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4359890" y="3314276"/>
                  <a:ext cx="104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A4CB292-D073-CC99-D7D7-1FF36EF00264}"/>
                    </a:ext>
                  </a:extLst>
                </p14:cNvPr>
                <p14:cNvContentPartPr/>
                <p14:nvPr/>
              </p14:nvContentPartPr>
              <p14:xfrm>
                <a:off x="4482650" y="3059756"/>
                <a:ext cx="198720" cy="23832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A4CB292-D073-CC99-D7D7-1FF36EF0026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4464650" y="3041756"/>
                  <a:ext cx="2343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1816B118-CC4E-EE29-322F-6ABDDBEAD52B}"/>
                    </a:ext>
                  </a:extLst>
                </p14:cNvPr>
                <p14:cNvContentPartPr/>
                <p14:nvPr/>
              </p14:nvContentPartPr>
              <p14:xfrm>
                <a:off x="4507130" y="2739356"/>
                <a:ext cx="167760" cy="2588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1816B118-CC4E-EE29-322F-6ABDDBEAD52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4489130" y="2721716"/>
                  <a:ext cx="20340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F389E00-6C37-BFF4-CD1A-0702FD7538F4}"/>
                    </a:ext>
                  </a:extLst>
                </p14:cNvPr>
                <p14:cNvContentPartPr/>
                <p14:nvPr/>
              </p14:nvContentPartPr>
              <p14:xfrm>
                <a:off x="4174850" y="2543156"/>
                <a:ext cx="265320" cy="1692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F389E00-6C37-BFF4-CD1A-0702FD7538F4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156850" y="2525156"/>
                  <a:ext cx="300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4CA5F37-0483-CB98-A9BB-05E8421B30C4}"/>
                    </a:ext>
                  </a:extLst>
                </p14:cNvPr>
                <p14:cNvContentPartPr/>
                <p14:nvPr/>
              </p14:nvContentPartPr>
              <p14:xfrm>
                <a:off x="3626210" y="2398796"/>
                <a:ext cx="523080" cy="1281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4CA5F37-0483-CB98-A9BB-05E8421B30C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608570" y="2380796"/>
                  <a:ext cx="5587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3C4A9059-6A08-F236-2442-5DED687E92FA}"/>
                    </a:ext>
                  </a:extLst>
                </p14:cNvPr>
                <p14:cNvContentPartPr/>
                <p14:nvPr/>
              </p14:nvContentPartPr>
              <p14:xfrm>
                <a:off x="3583730" y="2400236"/>
                <a:ext cx="8640" cy="1548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3C4A9059-6A08-F236-2442-5DED687E92FA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566090" y="2382596"/>
                  <a:ext cx="4428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536849F-8D36-021E-2415-ADB5D6DCAC3B}"/>
              </a:ext>
            </a:extLst>
          </p:cNvPr>
          <p:cNvGrpSpPr/>
          <p:nvPr/>
        </p:nvGrpSpPr>
        <p:grpSpPr>
          <a:xfrm>
            <a:off x="6482810" y="5987996"/>
            <a:ext cx="3035880" cy="849600"/>
            <a:chOff x="6482810" y="5987996"/>
            <a:chExt cx="3035880" cy="84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BDD8AE31-9547-070C-9B6B-4DF118F23BD3}"/>
                    </a:ext>
                  </a:extLst>
                </p14:cNvPr>
                <p14:cNvContentPartPr/>
                <p14:nvPr/>
              </p14:nvContentPartPr>
              <p14:xfrm>
                <a:off x="9026570" y="5994836"/>
                <a:ext cx="276840" cy="270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BDD8AE31-9547-070C-9B6B-4DF118F23BD3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9008930" y="5977196"/>
                  <a:ext cx="3124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20E9BB0-08DF-C8B0-BEEC-0574238A0490}"/>
                    </a:ext>
                  </a:extLst>
                </p14:cNvPr>
                <p14:cNvContentPartPr/>
                <p14:nvPr/>
              </p14:nvContentPartPr>
              <p14:xfrm>
                <a:off x="9218090" y="5987996"/>
                <a:ext cx="226080" cy="45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20E9BB0-08DF-C8B0-BEEC-0574238A049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9200450" y="5970356"/>
                  <a:ext cx="2617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71356B1D-0B4F-D37C-55A7-2AB7872BE60F}"/>
                    </a:ext>
                  </a:extLst>
                </p14:cNvPr>
                <p14:cNvContentPartPr/>
                <p14:nvPr/>
              </p14:nvContentPartPr>
              <p14:xfrm>
                <a:off x="9136730" y="6137396"/>
                <a:ext cx="272880" cy="4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71356B1D-0B4F-D37C-55A7-2AB7872BE60F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9119090" y="6119756"/>
                  <a:ext cx="308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B05ACD81-06B2-54AE-91F4-74F7E6BA4FD7}"/>
                    </a:ext>
                  </a:extLst>
                </p14:cNvPr>
                <p14:cNvContentPartPr/>
                <p14:nvPr/>
              </p14:nvContentPartPr>
              <p14:xfrm>
                <a:off x="6502610" y="6225236"/>
                <a:ext cx="170280" cy="4456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B05ACD81-06B2-54AE-91F4-74F7E6BA4FD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484970" y="6207236"/>
                  <a:ext cx="20592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B2AAA2F-B1A9-AA36-54DC-0BD912B59E49}"/>
                    </a:ext>
                  </a:extLst>
                </p14:cNvPr>
                <p14:cNvContentPartPr/>
                <p14:nvPr/>
              </p14:nvContentPartPr>
              <p14:xfrm>
                <a:off x="6482810" y="6220556"/>
                <a:ext cx="322920" cy="4082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B2AAA2F-B1A9-AA36-54DC-0BD912B59E49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464810" y="6202556"/>
                  <a:ext cx="35856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08356B02-7B6F-C2D9-56F7-95B7D58564FB}"/>
                    </a:ext>
                  </a:extLst>
                </p14:cNvPr>
                <p14:cNvContentPartPr/>
                <p14:nvPr/>
              </p14:nvContentPartPr>
              <p14:xfrm>
                <a:off x="7079690" y="6309836"/>
                <a:ext cx="169560" cy="4161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08356B02-7B6F-C2D9-56F7-95B7D58564FB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061690" y="6291836"/>
                  <a:ext cx="20520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ACBF2DC-C99A-32C5-1CFB-30AC4A295758}"/>
                    </a:ext>
                  </a:extLst>
                </p14:cNvPr>
                <p14:cNvContentPartPr/>
                <p14:nvPr/>
              </p14:nvContentPartPr>
              <p14:xfrm>
                <a:off x="7139450" y="6282116"/>
                <a:ext cx="222480" cy="550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ACBF2DC-C99A-32C5-1CFB-30AC4A295758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121450" y="6264476"/>
                  <a:ext cx="25812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95048E1-0A4A-ECA5-9657-D96CA22B1445}"/>
                    </a:ext>
                  </a:extLst>
                </p14:cNvPr>
                <p14:cNvContentPartPr/>
                <p14:nvPr/>
              </p14:nvContentPartPr>
              <p14:xfrm>
                <a:off x="7661450" y="6394796"/>
                <a:ext cx="171360" cy="3250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95048E1-0A4A-ECA5-9657-D96CA22B144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643810" y="6376796"/>
                  <a:ext cx="20700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69CDA3B-8E11-58F4-D3B0-14E475D714B0}"/>
                    </a:ext>
                  </a:extLst>
                </p14:cNvPr>
                <p14:cNvContentPartPr/>
                <p14:nvPr/>
              </p14:nvContentPartPr>
              <p14:xfrm>
                <a:off x="7709690" y="6408836"/>
                <a:ext cx="272880" cy="25524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69CDA3B-8E11-58F4-D3B0-14E475D714B0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691690" y="6391196"/>
                  <a:ext cx="3085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C91558F-3B05-9BCD-8F60-8190D9094FB1}"/>
                    </a:ext>
                  </a:extLst>
                </p14:cNvPr>
                <p14:cNvContentPartPr/>
                <p14:nvPr/>
              </p14:nvContentPartPr>
              <p14:xfrm>
                <a:off x="7676210" y="6795476"/>
                <a:ext cx="298440" cy="42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C91558F-3B05-9BCD-8F60-8190D9094FB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658210" y="6777836"/>
                  <a:ext cx="334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57FC0A6D-E4F7-FD8D-A898-B628B5A28373}"/>
                    </a:ext>
                  </a:extLst>
                </p14:cNvPr>
                <p14:cNvContentPartPr/>
                <p14:nvPr/>
              </p14:nvContentPartPr>
              <p14:xfrm>
                <a:off x="8113250" y="6438716"/>
                <a:ext cx="275400" cy="340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57FC0A6D-E4F7-FD8D-A898-B628B5A28373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095610" y="6421076"/>
                  <a:ext cx="31104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00FBF05-D522-2141-0E2C-5E313175BE4E}"/>
                    </a:ext>
                  </a:extLst>
                </p14:cNvPr>
                <p14:cNvContentPartPr/>
                <p14:nvPr/>
              </p14:nvContentPartPr>
              <p14:xfrm>
                <a:off x="8135930" y="6471116"/>
                <a:ext cx="727920" cy="3067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00FBF05-D522-2141-0E2C-5E313175BE4E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117930" y="6453476"/>
                  <a:ext cx="76356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41C91EE3-7B92-A5D9-FB16-56FB868DCCFA}"/>
                    </a:ext>
                  </a:extLst>
                </p14:cNvPr>
                <p14:cNvContentPartPr/>
                <p14:nvPr/>
              </p14:nvContentPartPr>
              <p14:xfrm>
                <a:off x="8695370" y="6448796"/>
                <a:ext cx="297720" cy="1530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41C91EE3-7B92-A5D9-FB16-56FB868DCCF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677730" y="6430796"/>
                  <a:ext cx="3333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937A355-D450-199D-E4FE-FC5662E8B86C}"/>
                    </a:ext>
                  </a:extLst>
                </p14:cNvPr>
                <p14:cNvContentPartPr/>
                <p14:nvPr/>
              </p14:nvContentPartPr>
              <p14:xfrm>
                <a:off x="9226370" y="6378236"/>
                <a:ext cx="292320" cy="37548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937A355-D450-199D-E4FE-FC5662E8B86C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208370" y="6360236"/>
                  <a:ext cx="32796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63E7CCE-4905-D829-621A-DB8054BE2237}"/>
                    </a:ext>
                  </a:extLst>
                </p14:cNvPr>
                <p14:cNvContentPartPr/>
                <p14:nvPr/>
              </p14:nvContentPartPr>
              <p14:xfrm>
                <a:off x="8922170" y="6427196"/>
                <a:ext cx="177480" cy="370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63E7CCE-4905-D829-621A-DB8054BE2237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904170" y="6409556"/>
                  <a:ext cx="21312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781C44A-BF85-7DE3-D017-25594474390F}"/>
              </a:ext>
            </a:extLst>
          </p:cNvPr>
          <p:cNvGrpSpPr/>
          <p:nvPr/>
        </p:nvGrpSpPr>
        <p:grpSpPr>
          <a:xfrm>
            <a:off x="1064810" y="1056716"/>
            <a:ext cx="257400" cy="151920"/>
            <a:chOff x="1064810" y="1056716"/>
            <a:chExt cx="257400" cy="15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134AF5A-9299-0E60-FAC4-4DC021C29BD3}"/>
                    </a:ext>
                  </a:extLst>
                </p14:cNvPr>
                <p14:cNvContentPartPr/>
                <p14:nvPr/>
              </p14:nvContentPartPr>
              <p14:xfrm>
                <a:off x="1064810" y="1056716"/>
                <a:ext cx="209520" cy="446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134AF5A-9299-0E60-FAC4-4DC021C29BD3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47170" y="1039076"/>
                  <a:ext cx="24516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3BA9AFA4-142C-A40A-4724-252D7205A75A}"/>
                    </a:ext>
                  </a:extLst>
                </p14:cNvPr>
                <p14:cNvContentPartPr/>
                <p14:nvPr/>
              </p14:nvContentPartPr>
              <p14:xfrm>
                <a:off x="1072010" y="1161116"/>
                <a:ext cx="250200" cy="475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3BA9AFA4-142C-A40A-4724-252D7205A75A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54370" y="1143116"/>
                  <a:ext cx="2858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FFE0B85-0421-9CA4-33CD-AE7AC8EE12C1}"/>
              </a:ext>
            </a:extLst>
          </p:cNvPr>
          <p:cNvGrpSpPr/>
          <p:nvPr/>
        </p:nvGrpSpPr>
        <p:grpSpPr>
          <a:xfrm>
            <a:off x="8050250" y="1913156"/>
            <a:ext cx="164160" cy="123120"/>
            <a:chOff x="8050250" y="1913156"/>
            <a:chExt cx="16416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374693D-4719-F17E-9589-FDB26F4608F7}"/>
                    </a:ext>
                  </a:extLst>
                </p14:cNvPr>
                <p14:cNvContentPartPr/>
                <p14:nvPr/>
              </p14:nvContentPartPr>
              <p14:xfrm>
                <a:off x="8050250" y="1913156"/>
                <a:ext cx="110880" cy="90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374693D-4719-F17E-9589-FDB26F4608F7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032250" y="1895516"/>
                  <a:ext cx="146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F9E6A409-6746-CD87-03C6-8AF46519CD65}"/>
                    </a:ext>
                  </a:extLst>
                </p14:cNvPr>
                <p14:cNvContentPartPr/>
                <p14:nvPr/>
              </p14:nvContentPartPr>
              <p14:xfrm>
                <a:off x="8071490" y="2030156"/>
                <a:ext cx="142920" cy="61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F9E6A409-6746-CD87-03C6-8AF46519CD6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053490" y="2012156"/>
                  <a:ext cx="178560" cy="4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5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68FE2965-FA3C-8112-FD39-9537BD0D1750}"/>
                  </a:ext>
                </a:extLst>
              </p14:cNvPr>
              <p14:cNvContentPartPr/>
              <p14:nvPr/>
            </p14:nvContentPartPr>
            <p14:xfrm>
              <a:off x="6167810" y="1880036"/>
              <a:ext cx="219960" cy="770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68FE2965-FA3C-8112-FD39-9537BD0D1750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6149810" y="1862396"/>
                <a:ext cx="2556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7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7D63588-DE36-18A2-0B30-638C69026CAA}"/>
                  </a:ext>
                </a:extLst>
              </p14:cNvPr>
              <p14:cNvContentPartPr/>
              <p14:nvPr/>
            </p14:nvContentPartPr>
            <p14:xfrm>
              <a:off x="6236570" y="1954196"/>
              <a:ext cx="86040" cy="529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7D63588-DE36-18A2-0B30-638C69026CAA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6218570" y="1936556"/>
                <a:ext cx="12168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9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9BBB9EB-AB67-4F4D-09B3-C72C10A691E9}"/>
                  </a:ext>
                </a:extLst>
              </p14:cNvPr>
              <p14:cNvContentPartPr/>
              <p14:nvPr/>
            </p14:nvContentPartPr>
            <p14:xfrm>
              <a:off x="9692570" y="2008196"/>
              <a:ext cx="145440" cy="3960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9BBB9EB-AB67-4F4D-09B3-C72C10A691E9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9674570" y="1990196"/>
                <a:ext cx="18108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1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D17521CE-AD72-BC8E-6C01-2BF62970A322}"/>
                  </a:ext>
                </a:extLst>
              </p14:cNvPr>
              <p14:cNvContentPartPr/>
              <p14:nvPr/>
            </p14:nvContentPartPr>
            <p14:xfrm>
              <a:off x="9701210" y="2132036"/>
              <a:ext cx="141120" cy="36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D17521CE-AD72-BC8E-6C01-2BF62970A322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9683210" y="2114396"/>
                <a:ext cx="176760" cy="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505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CE19-AFBA-91D8-D203-C8CACEB1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 order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66707F7-45A9-9F4F-D63D-F626BDD1E1CD}"/>
              </a:ext>
            </a:extLst>
          </p:cNvPr>
          <p:cNvGrpSpPr/>
          <p:nvPr/>
        </p:nvGrpSpPr>
        <p:grpSpPr>
          <a:xfrm>
            <a:off x="1782972" y="1690688"/>
            <a:ext cx="5434958" cy="4162144"/>
            <a:chOff x="229250" y="3493556"/>
            <a:chExt cx="3683160" cy="28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7999965-C623-05B9-1485-85E85C9E32B3}"/>
                    </a:ext>
                  </a:extLst>
                </p14:cNvPr>
                <p14:cNvContentPartPr/>
                <p14:nvPr/>
              </p14:nvContentPartPr>
              <p14:xfrm>
                <a:off x="1336970" y="3493556"/>
                <a:ext cx="485280" cy="405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7999965-C623-05B9-1485-85E85C9E32B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24765" y="3481602"/>
                  <a:ext cx="509446" cy="429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F4AC5C6-0617-273E-69E3-56ECDC0C5E8E}"/>
                    </a:ext>
                  </a:extLst>
                </p14:cNvPr>
                <p14:cNvContentPartPr/>
                <p14:nvPr/>
              </p14:nvContentPartPr>
              <p14:xfrm>
                <a:off x="1461170" y="3591836"/>
                <a:ext cx="88200" cy="205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F4AC5C6-0617-273E-69E3-56ECDC0C5E8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48954" y="3579622"/>
                  <a:ext cx="112388" cy="22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1DF963-91D7-0AB0-E61D-E5AE8B0EE1F5}"/>
                    </a:ext>
                  </a:extLst>
                </p14:cNvPr>
                <p14:cNvContentPartPr/>
                <p14:nvPr/>
              </p14:nvContentPartPr>
              <p14:xfrm>
                <a:off x="1483490" y="3582116"/>
                <a:ext cx="210600" cy="2390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1DF963-91D7-0AB0-E61D-E5AE8B0EE1F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71532" y="3569908"/>
                  <a:ext cx="234759" cy="263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C1B5CE8-A458-D7B6-3D50-A069A0EEE88C}"/>
                    </a:ext>
                  </a:extLst>
                </p14:cNvPr>
                <p14:cNvContentPartPr/>
                <p14:nvPr/>
              </p14:nvContentPartPr>
              <p14:xfrm>
                <a:off x="1399610" y="3707036"/>
                <a:ext cx="264240" cy="43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C1B5CE8-A458-D7B6-3D50-A069A0EEE88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87411" y="3694768"/>
                  <a:ext cx="288395" cy="6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6ED29D2-0785-211D-C066-8E217A2307E4}"/>
                    </a:ext>
                  </a:extLst>
                </p14:cNvPr>
                <p14:cNvContentPartPr/>
                <p14:nvPr/>
              </p14:nvContentPartPr>
              <p14:xfrm>
                <a:off x="1236890" y="3904316"/>
                <a:ext cx="287640" cy="555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6ED29D2-0785-211D-C066-8E217A2307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24935" y="3892110"/>
                  <a:ext cx="311793" cy="580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B4C9C31-432E-395A-5A48-1192BE79CEB8}"/>
                    </a:ext>
                  </a:extLst>
                </p14:cNvPr>
                <p14:cNvContentPartPr/>
                <p14:nvPr/>
              </p14:nvContentPartPr>
              <p14:xfrm>
                <a:off x="933050" y="4590476"/>
                <a:ext cx="6840" cy="209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B4C9C31-432E-395A-5A48-1192BE79CEB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0383" y="4578273"/>
                  <a:ext cx="31920" cy="233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1C6B5F6-AFB5-B209-F7E4-45359B6473F5}"/>
                    </a:ext>
                  </a:extLst>
                </p14:cNvPr>
                <p14:cNvContentPartPr/>
                <p14:nvPr/>
              </p14:nvContentPartPr>
              <p14:xfrm>
                <a:off x="863930" y="4497956"/>
                <a:ext cx="277560" cy="3596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1C6B5F6-AFB5-B209-F7E4-45359B6473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51724" y="4485757"/>
                  <a:ext cx="301727" cy="383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96417E7-12AF-0E84-E872-B42D2DE297CC}"/>
                    </a:ext>
                  </a:extLst>
                </p14:cNvPr>
                <p14:cNvContentPartPr/>
                <p14:nvPr/>
              </p14:nvContentPartPr>
              <p14:xfrm>
                <a:off x="624530" y="4385276"/>
                <a:ext cx="698040" cy="702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6417E7-12AF-0E84-E872-B42D2DE297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2331" y="4373320"/>
                  <a:ext cx="722194" cy="726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9AA35A5-824A-087B-46E5-18DEB7F58A38}"/>
                    </a:ext>
                  </a:extLst>
                </p14:cNvPr>
                <p14:cNvContentPartPr/>
                <p14:nvPr/>
              </p14:nvContentPartPr>
              <p14:xfrm>
                <a:off x="1590410" y="3900716"/>
                <a:ext cx="474480" cy="4460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9AA35A5-824A-087B-46E5-18DEB7F58A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78450" y="3888516"/>
                  <a:ext cx="498643" cy="47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41C1617-E573-259A-B525-994DA14AAE7A}"/>
                    </a:ext>
                  </a:extLst>
                </p14:cNvPr>
                <p14:cNvContentPartPr/>
                <p14:nvPr/>
              </p14:nvContentPartPr>
              <p14:xfrm>
                <a:off x="2132210" y="4464116"/>
                <a:ext cx="189720" cy="28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41C1617-E573-259A-B525-994DA14AAE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120246" y="4452154"/>
                  <a:ext cx="213893" cy="308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05D1336-9DF3-F860-65ED-C3C95194F1D7}"/>
                    </a:ext>
                  </a:extLst>
                </p14:cNvPr>
                <p14:cNvContentPartPr/>
                <p14:nvPr/>
              </p14:nvContentPartPr>
              <p14:xfrm>
                <a:off x="1915130" y="4310396"/>
                <a:ext cx="534600" cy="668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05D1336-9DF3-F860-65ED-C3C95194F1D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02930" y="4298194"/>
                  <a:ext cx="558756" cy="692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3E782AD-70E5-50ED-850C-8BEDBD6025DF}"/>
                    </a:ext>
                  </a:extLst>
                </p14:cNvPr>
                <p14:cNvContentPartPr/>
                <p14:nvPr/>
              </p14:nvContentPartPr>
              <p14:xfrm>
                <a:off x="723890" y="5078636"/>
                <a:ext cx="162360" cy="428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3E782AD-70E5-50ED-850C-8BEDBD6025D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1682" y="5066435"/>
                  <a:ext cx="186531" cy="45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B0959EA-92CF-013F-A5AD-ADB233693360}"/>
                    </a:ext>
                  </a:extLst>
                </p14:cNvPr>
                <p14:cNvContentPartPr/>
                <p14:nvPr/>
              </p14:nvContentPartPr>
              <p14:xfrm>
                <a:off x="463250" y="5612876"/>
                <a:ext cx="37440" cy="319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3B0959EA-92CF-013F-A5AD-ADB2336933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1015" y="5600665"/>
                  <a:ext cx="61666" cy="343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8127CF-F503-5064-A10D-DFDD82B703ED}"/>
                    </a:ext>
                  </a:extLst>
                </p14:cNvPr>
                <p14:cNvContentPartPr/>
                <p14:nvPr/>
              </p14:nvContentPartPr>
              <p14:xfrm>
                <a:off x="374690" y="5608916"/>
                <a:ext cx="229680" cy="334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8127CF-F503-5064-A10D-DFDD82B703E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2486" y="5596715"/>
                  <a:ext cx="253844" cy="35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A0CF362-332E-689E-F480-BCD07C7B5A93}"/>
                    </a:ext>
                  </a:extLst>
                </p14:cNvPr>
                <p14:cNvContentPartPr/>
                <p14:nvPr/>
              </p14:nvContentPartPr>
              <p14:xfrm>
                <a:off x="229250" y="5444036"/>
                <a:ext cx="567000" cy="6656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A0CF362-332E-689E-F480-BCD07C7B5A9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7051" y="5432084"/>
                  <a:ext cx="591154" cy="68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FC010C7-B4FB-9568-8C64-A4A1A95501F3}"/>
                    </a:ext>
                  </a:extLst>
                </p14:cNvPr>
                <p14:cNvContentPartPr/>
                <p14:nvPr/>
              </p14:nvContentPartPr>
              <p14:xfrm>
                <a:off x="1003250" y="5032556"/>
                <a:ext cx="159840" cy="551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FC010C7-B4FB-9568-8C64-A4A1A95501F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1030" y="5020357"/>
                  <a:ext cx="184036" cy="575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C42D700-3FD0-3A8C-044C-CA5223961129}"/>
                    </a:ext>
                  </a:extLst>
                </p14:cNvPr>
                <p14:cNvContentPartPr/>
                <p14:nvPr/>
              </p14:nvContentPartPr>
              <p14:xfrm>
                <a:off x="1299170" y="5794316"/>
                <a:ext cx="15120" cy="2836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C42D700-3FD0-3A8C-044C-CA52239611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87024" y="5782120"/>
                  <a:ext cx="39659" cy="307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DB140E1-B540-E027-5E3B-9F9D1C8974DA}"/>
                    </a:ext>
                  </a:extLst>
                </p14:cNvPr>
                <p14:cNvContentPartPr/>
                <p14:nvPr/>
              </p14:nvContentPartPr>
              <p14:xfrm>
                <a:off x="1268210" y="5792876"/>
                <a:ext cx="205920" cy="27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DB140E1-B540-E027-5E3B-9F9D1C8974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256011" y="5780611"/>
                  <a:ext cx="230074" cy="52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67274E5-5BE6-F52E-D150-6B3746C9AECD}"/>
                    </a:ext>
                  </a:extLst>
                </p14:cNvPr>
                <p14:cNvContentPartPr/>
                <p14:nvPr/>
              </p14:nvContentPartPr>
              <p14:xfrm>
                <a:off x="1219610" y="5903036"/>
                <a:ext cx="227880" cy="1479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67274E5-5BE6-F52E-D150-6B3746C9AE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207411" y="5890828"/>
                  <a:ext cx="252034" cy="172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DB08321-33F8-05EE-1C68-0876DACB1F3C}"/>
                    </a:ext>
                  </a:extLst>
                </p14:cNvPr>
                <p14:cNvContentPartPr/>
                <p14:nvPr/>
              </p14:nvContentPartPr>
              <p14:xfrm>
                <a:off x="948890" y="5503076"/>
                <a:ext cx="771120" cy="718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DB08321-33F8-05EE-1C68-0876DACB1F3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36689" y="5490878"/>
                  <a:ext cx="795279" cy="742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88564D0-0100-DB6C-8EB6-749A3C7BDD38}"/>
                    </a:ext>
                  </a:extLst>
                </p14:cNvPr>
                <p14:cNvContentPartPr/>
                <p14:nvPr/>
              </p14:nvContentPartPr>
              <p14:xfrm>
                <a:off x="2307530" y="5030756"/>
                <a:ext cx="39960" cy="487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88564D0-0100-DB6C-8EB6-749A3C7BDD3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5272" y="5018805"/>
                  <a:ext cx="64230" cy="511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5FB82E1-6004-E34D-C718-E9C803938C85}"/>
                    </a:ext>
                  </a:extLst>
                </p14:cNvPr>
                <p14:cNvContentPartPr/>
                <p14:nvPr/>
              </p14:nvContentPartPr>
              <p14:xfrm>
                <a:off x="2378810" y="5770196"/>
                <a:ext cx="30240" cy="219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5FB82E1-6004-E34D-C718-E9C803938C8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66517" y="5758233"/>
                  <a:ext cx="54580" cy="243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70E85E-E098-154A-30FB-C793CF17A170}"/>
                    </a:ext>
                  </a:extLst>
                </p14:cNvPr>
                <p14:cNvContentPartPr/>
                <p14:nvPr/>
              </p14:nvContentPartPr>
              <p14:xfrm>
                <a:off x="2352530" y="5732036"/>
                <a:ext cx="201240" cy="149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70E85E-E098-154A-30FB-C793CF17A17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40319" y="5720055"/>
                  <a:ext cx="225418" cy="17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40ADAA2-D421-E660-F28F-CE25221B2B4B}"/>
                    </a:ext>
                  </a:extLst>
                </p14:cNvPr>
                <p14:cNvContentPartPr/>
                <p14:nvPr/>
              </p14:nvContentPartPr>
              <p14:xfrm>
                <a:off x="2134010" y="5558516"/>
                <a:ext cx="632160" cy="579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40ADAA2-D421-E660-F28F-CE25221B2B4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121811" y="5546314"/>
                  <a:ext cx="656314" cy="6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64EBC0F-A8D6-723F-AE30-6F871D0D94B3}"/>
                    </a:ext>
                  </a:extLst>
                </p14:cNvPr>
                <p14:cNvContentPartPr/>
                <p14:nvPr/>
              </p14:nvContentPartPr>
              <p14:xfrm>
                <a:off x="2299970" y="4844276"/>
                <a:ext cx="925200" cy="7779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64EBC0F-A8D6-723F-AE30-6F871D0D94B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87771" y="4832319"/>
                  <a:ext cx="949355" cy="802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068D0AD-1255-3990-E0CA-9F37711DAB29}"/>
                    </a:ext>
                  </a:extLst>
                </p14:cNvPr>
                <p14:cNvContentPartPr/>
                <p14:nvPr/>
              </p14:nvContentPartPr>
              <p14:xfrm>
                <a:off x="3402290" y="5619356"/>
                <a:ext cx="234000" cy="456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068D0AD-1255-3990-E0CA-9F37711DAB2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0090" y="5607161"/>
                  <a:ext cx="258156" cy="48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DEF879A-1C4F-8070-8363-8CE69B543476}"/>
                    </a:ext>
                  </a:extLst>
                </p14:cNvPr>
                <p14:cNvContentPartPr/>
                <p14:nvPr/>
              </p14:nvContentPartPr>
              <p14:xfrm>
                <a:off x="3149210" y="5314076"/>
                <a:ext cx="763200" cy="10000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DEF879A-1C4F-8070-8363-8CE69B5434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37255" y="5301877"/>
                  <a:ext cx="787355" cy="1024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A00520F2-70EF-A145-02A2-62E2C9189F60}"/>
                    </a:ext>
                  </a:extLst>
                </p14:cNvPr>
                <p14:cNvContentPartPr/>
                <p14:nvPr/>
              </p14:nvContentPartPr>
              <p14:xfrm>
                <a:off x="1978490" y="3739436"/>
                <a:ext cx="1440" cy="1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A00520F2-70EF-A145-02A2-62E2C9189F6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966730" y="3725324"/>
                  <a:ext cx="25200" cy="29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A89EEA6F-970C-9CE2-162F-0C65A0C0D42C}"/>
              </a:ext>
            </a:extLst>
          </p:cNvPr>
          <p:cNvGrpSpPr/>
          <p:nvPr/>
        </p:nvGrpSpPr>
        <p:grpSpPr>
          <a:xfrm>
            <a:off x="9219530" y="1103156"/>
            <a:ext cx="306360" cy="295560"/>
            <a:chOff x="9219530" y="1103156"/>
            <a:chExt cx="306360" cy="29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16AC054-1577-0D97-DB4D-42325AA19347}"/>
                    </a:ext>
                  </a:extLst>
                </p14:cNvPr>
                <p14:cNvContentPartPr/>
                <p14:nvPr/>
              </p14:nvContentPartPr>
              <p14:xfrm>
                <a:off x="9219530" y="1103156"/>
                <a:ext cx="248040" cy="2955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16AC054-1577-0D97-DB4D-42325AA1934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201890" y="1085516"/>
                  <a:ext cx="283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6E2A542-446C-9DE3-51D7-96624544E6BE}"/>
                    </a:ext>
                  </a:extLst>
                </p14:cNvPr>
                <p14:cNvContentPartPr/>
                <p14:nvPr/>
              </p14:nvContentPartPr>
              <p14:xfrm>
                <a:off x="9397010" y="1145276"/>
                <a:ext cx="128880" cy="250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6E2A542-446C-9DE3-51D7-96624544E6B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379370" y="1127636"/>
                  <a:ext cx="164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16C4FD63-81C7-2B35-B282-22EEEAC23E5A}"/>
                    </a:ext>
                  </a:extLst>
                </p14:cNvPr>
                <p14:cNvContentPartPr/>
                <p14:nvPr/>
              </p14:nvContentPartPr>
              <p14:xfrm>
                <a:off x="9252290" y="1260836"/>
                <a:ext cx="201960" cy="345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16C4FD63-81C7-2B35-B282-22EEEAC23E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234290" y="1242836"/>
                  <a:ext cx="237600" cy="70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92CCFA8-0AD1-A012-5238-BDBBAA5935C2}"/>
                  </a:ext>
                </a:extLst>
              </p14:cNvPr>
              <p14:cNvContentPartPr/>
              <p14:nvPr/>
            </p14:nvContentPartPr>
            <p14:xfrm>
              <a:off x="1463690" y="3699476"/>
              <a:ext cx="162000" cy="4489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92CCFA8-0AD1-A012-5238-BDBBAA5935C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445690" y="3681836"/>
                <a:ext cx="197640" cy="48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>
            <a:extLst>
              <a:ext uri="{FF2B5EF4-FFF2-40B4-BE49-F238E27FC236}">
                <a16:creationId xmlns:a16="http://schemas.microsoft.com/office/drawing/2014/main" id="{CB01476B-80A1-51BB-03B8-50FF769EC360}"/>
              </a:ext>
            </a:extLst>
          </p:cNvPr>
          <p:cNvGrpSpPr/>
          <p:nvPr/>
        </p:nvGrpSpPr>
        <p:grpSpPr>
          <a:xfrm>
            <a:off x="9166970" y="1652156"/>
            <a:ext cx="357840" cy="311760"/>
            <a:chOff x="9166970" y="1652156"/>
            <a:chExt cx="3578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886B99E-805E-4949-1BEB-58C3E4B74D5B}"/>
                    </a:ext>
                  </a:extLst>
                </p14:cNvPr>
                <p14:cNvContentPartPr/>
                <p14:nvPr/>
              </p14:nvContentPartPr>
              <p14:xfrm>
                <a:off x="9166970" y="1681316"/>
                <a:ext cx="141480" cy="282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886B99E-805E-4949-1BEB-58C3E4B74D5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49330" y="1663676"/>
                  <a:ext cx="1771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F9A086EB-8282-9213-7211-47A1608EC48A}"/>
                    </a:ext>
                  </a:extLst>
                </p14:cNvPr>
                <p14:cNvContentPartPr/>
                <p14:nvPr/>
              </p14:nvContentPartPr>
              <p14:xfrm>
                <a:off x="9212690" y="1652156"/>
                <a:ext cx="312120" cy="294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F9A086EB-8282-9213-7211-47A1608EC48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94690" y="1634156"/>
                  <a:ext cx="347760" cy="33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ACFD5CF-E86F-ED2D-478E-B02B1515DBC5}"/>
              </a:ext>
            </a:extLst>
          </p:cNvPr>
          <p:cNvGrpSpPr/>
          <p:nvPr/>
        </p:nvGrpSpPr>
        <p:grpSpPr>
          <a:xfrm>
            <a:off x="8986970" y="2229236"/>
            <a:ext cx="368280" cy="407880"/>
            <a:chOff x="8986970" y="2229236"/>
            <a:chExt cx="36828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1348E33-58B5-FB8A-D8B0-0571396ACFA4}"/>
                    </a:ext>
                  </a:extLst>
                </p14:cNvPr>
                <p14:cNvContentPartPr/>
                <p14:nvPr/>
              </p14:nvContentPartPr>
              <p14:xfrm>
                <a:off x="9082730" y="2229236"/>
                <a:ext cx="67320" cy="3798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1348E33-58B5-FB8A-D8B0-0571396ACF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064730" y="2211236"/>
                  <a:ext cx="10296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1C5AB44-1076-FC15-743D-B282F4BF8501}"/>
                    </a:ext>
                  </a:extLst>
                </p14:cNvPr>
                <p14:cNvContentPartPr/>
                <p14:nvPr/>
              </p14:nvContentPartPr>
              <p14:xfrm>
                <a:off x="8986970" y="2300876"/>
                <a:ext cx="368280" cy="3362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1C5AB44-1076-FC15-743D-B282F4BF850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69330" y="2282876"/>
                  <a:ext cx="403920" cy="37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29616F5-6D7C-B613-05CF-9A4380695A0E}"/>
                  </a:ext>
                </a:extLst>
              </p14:cNvPr>
              <p14:cNvContentPartPr/>
              <p14:nvPr/>
            </p14:nvContentPartPr>
            <p14:xfrm>
              <a:off x="781130" y="5462396"/>
              <a:ext cx="268560" cy="3607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29616F5-6D7C-B613-05CF-9A4380695A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3130" y="5444396"/>
                <a:ext cx="30420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DCEE0CD-87E7-7D9A-B469-AA43ABEBF03F}"/>
                  </a:ext>
                </a:extLst>
              </p14:cNvPr>
              <p14:cNvContentPartPr/>
              <p14:nvPr/>
            </p14:nvContentPartPr>
            <p14:xfrm>
              <a:off x="1054730" y="5502716"/>
              <a:ext cx="235080" cy="4240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DCEE0CD-87E7-7D9A-B469-AA43ABEBF03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37090" y="5484716"/>
                <a:ext cx="270720" cy="45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9DF4341-55CD-268C-9489-0AB04E75CB8A}"/>
              </a:ext>
            </a:extLst>
          </p:cNvPr>
          <p:cNvGrpSpPr/>
          <p:nvPr/>
        </p:nvGrpSpPr>
        <p:grpSpPr>
          <a:xfrm>
            <a:off x="816410" y="5369876"/>
            <a:ext cx="794880" cy="507960"/>
            <a:chOff x="816410" y="5369876"/>
            <a:chExt cx="79488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834349E-429E-C83E-051C-27662A6F16D6}"/>
                    </a:ext>
                  </a:extLst>
                </p14:cNvPr>
                <p14:cNvContentPartPr/>
                <p14:nvPr/>
              </p14:nvContentPartPr>
              <p14:xfrm>
                <a:off x="816410" y="5532956"/>
                <a:ext cx="104040" cy="2520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834349E-429E-C83E-051C-27662A6F16D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8410" y="5515316"/>
                  <a:ext cx="13968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7BE4A14-AAA8-03C2-A6BE-E352084B3A55}"/>
                    </a:ext>
                  </a:extLst>
                </p14:cNvPr>
                <p14:cNvContentPartPr/>
                <p14:nvPr/>
              </p14:nvContentPartPr>
              <p14:xfrm>
                <a:off x="1082810" y="5568596"/>
                <a:ext cx="180000" cy="1508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B7BE4A14-AAA8-03C2-A6BE-E352084B3A5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5170" y="5550956"/>
                  <a:ext cx="215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9ED0B72-9148-8D9B-AA6E-3C5EAE9BEBF1}"/>
                    </a:ext>
                  </a:extLst>
                </p14:cNvPr>
                <p14:cNvContentPartPr/>
                <p14:nvPr/>
              </p14:nvContentPartPr>
              <p14:xfrm>
                <a:off x="1356050" y="5541956"/>
                <a:ext cx="13680" cy="193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9ED0B72-9148-8D9B-AA6E-3C5EAE9BEBF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338410" y="5523956"/>
                  <a:ext cx="493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330F9EC6-BCE5-12A6-8E15-8775A678DC69}"/>
                    </a:ext>
                  </a:extLst>
                </p14:cNvPr>
                <p14:cNvContentPartPr/>
                <p14:nvPr/>
              </p14:nvContentPartPr>
              <p14:xfrm>
                <a:off x="1377650" y="5461316"/>
                <a:ext cx="233640" cy="2466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330F9EC6-BCE5-12A6-8E15-8775A678DC6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360010" y="5443316"/>
                  <a:ext cx="26928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D2BEBB92-204B-61E1-A50E-8A75179E5C73}"/>
                    </a:ext>
                  </a:extLst>
                </p14:cNvPr>
                <p14:cNvContentPartPr/>
                <p14:nvPr/>
              </p14:nvContentPartPr>
              <p14:xfrm>
                <a:off x="1311050" y="5369876"/>
                <a:ext cx="296280" cy="5079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D2BEBB92-204B-61E1-A50E-8A75179E5C73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293410" y="5351876"/>
                  <a:ext cx="331920" cy="54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B9100935-8AC3-C274-E86F-A71B39241F86}"/>
                  </a:ext>
                </a:extLst>
              </p14:cNvPr>
              <p14:cNvContentPartPr/>
              <p14:nvPr/>
            </p14:nvContentPartPr>
            <p14:xfrm>
              <a:off x="2830250" y="5976476"/>
              <a:ext cx="344160" cy="3974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B9100935-8AC3-C274-E86F-A71B39241F8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812610" y="5958836"/>
                <a:ext cx="379800" cy="43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3A8EECC-CC24-CFCE-30D7-05F1805D7941}"/>
              </a:ext>
            </a:extLst>
          </p:cNvPr>
          <p:cNvGrpSpPr/>
          <p:nvPr/>
        </p:nvGrpSpPr>
        <p:grpSpPr>
          <a:xfrm>
            <a:off x="9031970" y="3015476"/>
            <a:ext cx="454320" cy="359640"/>
            <a:chOff x="9031970" y="3015476"/>
            <a:chExt cx="45432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6F6512A5-65EB-C792-7FDD-50033B604435}"/>
                    </a:ext>
                  </a:extLst>
                </p14:cNvPr>
                <p14:cNvContentPartPr/>
                <p14:nvPr/>
              </p14:nvContentPartPr>
              <p14:xfrm>
                <a:off x="9031970" y="3050396"/>
                <a:ext cx="112680" cy="324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6F6512A5-65EB-C792-7FDD-50033B60443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014330" y="3032756"/>
                  <a:ext cx="14832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73D3F94-E8AB-756E-B81B-7449AF46AE68}"/>
                    </a:ext>
                  </a:extLst>
                </p14:cNvPr>
                <p14:cNvContentPartPr/>
                <p14:nvPr/>
              </p14:nvContentPartPr>
              <p14:xfrm>
                <a:off x="9033770" y="3015476"/>
                <a:ext cx="407520" cy="251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73D3F94-E8AB-756E-B81B-7449AF46AE6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15770" y="2997836"/>
                  <a:ext cx="443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39B5592-7657-1092-FF05-B02F6D96EFCF}"/>
                    </a:ext>
                  </a:extLst>
                </p14:cNvPr>
                <p14:cNvContentPartPr/>
                <p14:nvPr/>
              </p14:nvContentPartPr>
              <p14:xfrm>
                <a:off x="9107570" y="3328316"/>
                <a:ext cx="378720" cy="46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39B5592-7657-1092-FF05-B02F6D96EF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89570" y="3310676"/>
                  <a:ext cx="4143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76B61CFA-A51F-500F-0C39-B1C02B847B54}"/>
              </a:ext>
            </a:extLst>
          </p:cNvPr>
          <p:cNvGrpSpPr/>
          <p:nvPr/>
        </p:nvGrpSpPr>
        <p:grpSpPr>
          <a:xfrm>
            <a:off x="2974250" y="6036596"/>
            <a:ext cx="834480" cy="559080"/>
            <a:chOff x="2974250" y="6036596"/>
            <a:chExt cx="834480" cy="55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3DD0EF0-1BEC-5647-8C1A-8EDCB577DA15}"/>
                    </a:ext>
                  </a:extLst>
                </p14:cNvPr>
                <p14:cNvContentPartPr/>
                <p14:nvPr/>
              </p14:nvContentPartPr>
              <p14:xfrm>
                <a:off x="2974250" y="6062876"/>
                <a:ext cx="135720" cy="226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3DD0EF0-1BEC-5647-8C1A-8EDCB577DA1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956250" y="6044876"/>
                  <a:ext cx="171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1FE8DA-9191-220B-7FE5-6104247C206D}"/>
                    </a:ext>
                  </a:extLst>
                </p14:cNvPr>
                <p14:cNvContentPartPr/>
                <p14:nvPr/>
              </p14:nvContentPartPr>
              <p14:xfrm>
                <a:off x="3208250" y="6137396"/>
                <a:ext cx="128160" cy="235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1FE8DA-9191-220B-7FE5-6104247C20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90250" y="6119396"/>
                  <a:ext cx="163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D937832-985B-51DB-40E1-8A369AF90BD0}"/>
                    </a:ext>
                  </a:extLst>
                </p14:cNvPr>
                <p14:cNvContentPartPr/>
                <p14:nvPr/>
              </p14:nvContentPartPr>
              <p14:xfrm>
                <a:off x="3437210" y="6203996"/>
                <a:ext cx="48600" cy="232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D937832-985B-51DB-40E1-8A369AF90BD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19210" y="6185996"/>
                  <a:ext cx="842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A16A3648-88C1-30AA-4F1A-34CBD35A3A44}"/>
                    </a:ext>
                  </a:extLst>
                </p14:cNvPr>
                <p14:cNvContentPartPr/>
                <p14:nvPr/>
              </p14:nvContentPartPr>
              <p14:xfrm>
                <a:off x="3496610" y="6134516"/>
                <a:ext cx="243000" cy="258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A16A3648-88C1-30AA-4F1A-34CBD35A3A4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478970" y="6116516"/>
                  <a:ext cx="278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0D296221-FF44-CE10-B4C7-F936BB726929}"/>
                    </a:ext>
                  </a:extLst>
                </p14:cNvPr>
                <p14:cNvContentPartPr/>
                <p14:nvPr/>
              </p14:nvContentPartPr>
              <p14:xfrm>
                <a:off x="3032570" y="6092036"/>
                <a:ext cx="391320" cy="462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0D296221-FF44-CE10-B4C7-F936BB72692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014930" y="6074396"/>
                  <a:ext cx="42696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B5726EE1-EDF1-00E5-2DAB-784AAACA5544}"/>
                    </a:ext>
                  </a:extLst>
                </p14:cNvPr>
                <p14:cNvContentPartPr/>
                <p14:nvPr/>
              </p14:nvContentPartPr>
              <p14:xfrm>
                <a:off x="3330290" y="6036596"/>
                <a:ext cx="478440" cy="559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B5726EE1-EDF1-00E5-2DAB-784AAACA554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312650" y="6018956"/>
                  <a:ext cx="514080" cy="59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CE76B28-D2F5-86FE-6924-EFC5A4A835C0}"/>
                  </a:ext>
                </a:extLst>
              </p14:cNvPr>
              <p14:cNvContentPartPr/>
              <p14:nvPr/>
            </p14:nvContentPartPr>
            <p14:xfrm>
              <a:off x="3853010" y="3761396"/>
              <a:ext cx="242640" cy="463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CE76B28-D2F5-86FE-6924-EFC5A4A835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835370" y="3743756"/>
                <a:ext cx="278280" cy="49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667FEAF0-0D55-A095-9767-500FD27FB190}"/>
                  </a:ext>
                </a:extLst>
              </p14:cNvPr>
              <p14:cNvContentPartPr/>
              <p14:nvPr/>
            </p14:nvContentPartPr>
            <p14:xfrm>
              <a:off x="9057530" y="3601916"/>
              <a:ext cx="410760" cy="3729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667FEAF0-0D55-A095-9767-500FD27FB19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039890" y="3584276"/>
                <a:ext cx="4464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C691A6F6-07A5-6140-D17F-1A0DB5DE0DA2}"/>
              </a:ext>
            </a:extLst>
          </p:cNvPr>
          <p:cNvGrpSpPr/>
          <p:nvPr/>
        </p:nvGrpSpPr>
        <p:grpSpPr>
          <a:xfrm>
            <a:off x="8787530" y="4354316"/>
            <a:ext cx="489600" cy="481320"/>
            <a:chOff x="8787530" y="4354316"/>
            <a:chExt cx="48960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7A51B3B-B93B-2237-2BCE-B87A662B2884}"/>
                    </a:ext>
                  </a:extLst>
                </p14:cNvPr>
                <p14:cNvContentPartPr/>
                <p14:nvPr/>
              </p14:nvContentPartPr>
              <p14:xfrm>
                <a:off x="8792570" y="4354316"/>
                <a:ext cx="315360" cy="481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7A51B3B-B93B-2237-2BCE-B87A662B288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74570" y="4336316"/>
                  <a:ext cx="351000" cy="51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88678810-6356-9A66-DD12-B59CF42B5C21}"/>
                    </a:ext>
                  </a:extLst>
                </p14:cNvPr>
                <p14:cNvContentPartPr/>
                <p14:nvPr/>
              </p14:nvContentPartPr>
              <p14:xfrm>
                <a:off x="8916050" y="4397516"/>
                <a:ext cx="361080" cy="694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88678810-6356-9A66-DD12-B59CF42B5C2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98410" y="4379516"/>
                  <a:ext cx="396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0BCB5F6F-B3CE-FF2A-7983-B9463659B5AF}"/>
                    </a:ext>
                  </a:extLst>
                </p14:cNvPr>
                <p14:cNvContentPartPr/>
                <p14:nvPr/>
              </p14:nvContentPartPr>
              <p14:xfrm>
                <a:off x="8787530" y="4622516"/>
                <a:ext cx="444960" cy="154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0BCB5F6F-B3CE-FF2A-7983-B9463659B5A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69890" y="4604516"/>
                  <a:ext cx="48060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34D3ED94-F428-28BC-ACB7-B2FC4C61A9CC}"/>
              </a:ext>
            </a:extLst>
          </p:cNvPr>
          <p:cNvGrpSpPr/>
          <p:nvPr/>
        </p:nvGrpSpPr>
        <p:grpSpPr>
          <a:xfrm>
            <a:off x="4380410" y="5751116"/>
            <a:ext cx="1292760" cy="757800"/>
            <a:chOff x="4380410" y="5751116"/>
            <a:chExt cx="1292760" cy="75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3A66825D-EC4E-1CB1-A09D-337E6E170BBD}"/>
                    </a:ext>
                  </a:extLst>
                </p14:cNvPr>
                <p14:cNvContentPartPr/>
                <p14:nvPr/>
              </p14:nvContentPartPr>
              <p14:xfrm>
                <a:off x="4654370" y="5952356"/>
                <a:ext cx="111240" cy="23724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3A66825D-EC4E-1CB1-A09D-337E6E170BB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636370" y="5934356"/>
                  <a:ext cx="14688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F8B3639-4801-5DA9-0069-1073130FEDD8}"/>
                    </a:ext>
                  </a:extLst>
                </p14:cNvPr>
                <p14:cNvContentPartPr/>
                <p14:nvPr/>
              </p14:nvContentPartPr>
              <p14:xfrm>
                <a:off x="4942370" y="5979356"/>
                <a:ext cx="155880" cy="249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F8B3639-4801-5DA9-0069-1073130FEDD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924370" y="5961356"/>
                  <a:ext cx="1915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80AEC73-692E-06B9-2BD8-D5A20E54B8C6}"/>
                    </a:ext>
                  </a:extLst>
                </p14:cNvPr>
                <p14:cNvContentPartPr/>
                <p14:nvPr/>
              </p14:nvContentPartPr>
              <p14:xfrm>
                <a:off x="5167370" y="6080876"/>
                <a:ext cx="52920" cy="17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80AEC73-692E-06B9-2BD8-D5A20E54B8C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49370" y="6062876"/>
                  <a:ext cx="8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F4A1310-019B-CC65-87BD-173FE328CB6F}"/>
                    </a:ext>
                  </a:extLst>
                </p14:cNvPr>
                <p14:cNvContentPartPr/>
                <p14:nvPr/>
              </p14:nvContentPartPr>
              <p14:xfrm>
                <a:off x="5230010" y="5928956"/>
                <a:ext cx="288360" cy="4428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F4A1310-019B-CC65-87BD-173FE328CB6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212010" y="5911316"/>
                  <a:ext cx="32400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D4D29B6A-CA2D-0D72-9E26-9CDE1424AD8B}"/>
                    </a:ext>
                  </a:extLst>
                </p14:cNvPr>
                <p14:cNvContentPartPr/>
                <p14:nvPr/>
              </p14:nvContentPartPr>
              <p14:xfrm>
                <a:off x="4380410" y="5751116"/>
                <a:ext cx="602280" cy="6552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D4D29B6A-CA2D-0D72-9E26-9CDE1424AD8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362410" y="5733476"/>
                  <a:ext cx="637920" cy="69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162F262-40D9-0944-DE05-21B6AD277C62}"/>
                    </a:ext>
                  </a:extLst>
                </p14:cNvPr>
                <p14:cNvContentPartPr/>
                <p14:nvPr/>
              </p14:nvContentPartPr>
              <p14:xfrm>
                <a:off x="4776770" y="5986196"/>
                <a:ext cx="434880" cy="504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162F262-40D9-0944-DE05-21B6AD277C6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759130" y="5968556"/>
                  <a:ext cx="47052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F6721070-EFD9-49E1-3682-53279A02D889}"/>
                    </a:ext>
                  </a:extLst>
                </p14:cNvPr>
                <p14:cNvContentPartPr/>
                <p14:nvPr/>
              </p14:nvContentPartPr>
              <p14:xfrm>
                <a:off x="5116970" y="5873876"/>
                <a:ext cx="556200" cy="63504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F6721070-EFD9-49E1-3682-53279A02D88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098970" y="5856236"/>
                  <a:ext cx="591840" cy="67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42B7D00-A215-BF87-FE75-582B90922F9B}"/>
                  </a:ext>
                </a:extLst>
              </p14:cNvPr>
              <p14:cNvContentPartPr/>
              <p14:nvPr/>
            </p14:nvContentPartPr>
            <p14:xfrm>
              <a:off x="8809130" y="4971356"/>
              <a:ext cx="318240" cy="5076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42B7D00-A215-BF87-FE75-582B90922F9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791490" y="4953716"/>
                <a:ext cx="353880" cy="54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5B5A633-D9F3-C176-57FD-E8B4B78C80D6}"/>
              </a:ext>
            </a:extLst>
          </p:cNvPr>
          <p:cNvGrpSpPr/>
          <p:nvPr/>
        </p:nvGrpSpPr>
        <p:grpSpPr>
          <a:xfrm>
            <a:off x="6467690" y="5836436"/>
            <a:ext cx="1329120" cy="752400"/>
            <a:chOff x="6467690" y="5836436"/>
            <a:chExt cx="1329120" cy="75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C1D79F5-D303-96E9-6E09-B616952A95B9}"/>
                    </a:ext>
                  </a:extLst>
                </p14:cNvPr>
                <p14:cNvContentPartPr/>
                <p14:nvPr/>
              </p14:nvContentPartPr>
              <p14:xfrm>
                <a:off x="6741290" y="6080156"/>
                <a:ext cx="133920" cy="224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C1D79F5-D303-96E9-6E09-B616952A95B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23290" y="6062516"/>
                  <a:ext cx="16956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2B1426F-603C-DAE4-FAA0-AD9A115A8700}"/>
                    </a:ext>
                  </a:extLst>
                </p14:cNvPr>
                <p14:cNvContentPartPr/>
                <p14:nvPr/>
              </p14:nvContentPartPr>
              <p14:xfrm>
                <a:off x="6991850" y="6086636"/>
                <a:ext cx="192960" cy="2444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2B1426F-603C-DAE4-FAA0-AD9A115A870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73850" y="6068996"/>
                  <a:ext cx="2286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AF42997-7C46-5BAC-14E3-263B1196133D}"/>
                    </a:ext>
                  </a:extLst>
                </p14:cNvPr>
                <p14:cNvContentPartPr/>
                <p14:nvPr/>
              </p14:nvContentPartPr>
              <p14:xfrm>
                <a:off x="7219370" y="6172316"/>
                <a:ext cx="116280" cy="214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AF42997-7C46-5BAC-14E3-263B1196133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01730" y="6154316"/>
                  <a:ext cx="15192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3158FC7B-A9A6-0D00-7DD2-1017063AAD03}"/>
                    </a:ext>
                  </a:extLst>
                </p14:cNvPr>
                <p14:cNvContentPartPr/>
                <p14:nvPr/>
              </p14:nvContentPartPr>
              <p14:xfrm>
                <a:off x="7284170" y="6053876"/>
                <a:ext cx="302760" cy="380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3158FC7B-A9A6-0D00-7DD2-1017063AAD0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266530" y="6036236"/>
                  <a:ext cx="3384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31A37CF-19EE-FA41-745C-04EA87EC7261}"/>
                    </a:ext>
                  </a:extLst>
                </p14:cNvPr>
                <p14:cNvContentPartPr/>
                <p14:nvPr/>
              </p14:nvContentPartPr>
              <p14:xfrm>
                <a:off x="6467690" y="6084116"/>
                <a:ext cx="513000" cy="426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31A37CF-19EE-FA41-745C-04EA87EC7261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0050" y="6066116"/>
                  <a:ext cx="54864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F23D373-4D63-949C-949A-4C1492769A06}"/>
                    </a:ext>
                  </a:extLst>
                </p14:cNvPr>
                <p14:cNvContentPartPr/>
                <p14:nvPr/>
              </p14:nvContentPartPr>
              <p14:xfrm>
                <a:off x="6917690" y="5836436"/>
                <a:ext cx="494280" cy="660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F23D373-4D63-949C-949A-4C1492769A0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900050" y="5818796"/>
                  <a:ext cx="529920" cy="69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FBC142A7-C1ED-80EF-C9AB-D8E14D6DBEC4}"/>
                    </a:ext>
                  </a:extLst>
                </p14:cNvPr>
                <p14:cNvContentPartPr/>
                <p14:nvPr/>
              </p14:nvContentPartPr>
              <p14:xfrm>
                <a:off x="7255370" y="5933996"/>
                <a:ext cx="541440" cy="6548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FBC142A7-C1ED-80EF-C9AB-D8E14D6DBEC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237730" y="5916356"/>
                  <a:ext cx="577080" cy="69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5B265A6-8CD8-4CCF-C48C-6F8F2CAFFEC5}"/>
                  </a:ext>
                </a:extLst>
              </p14:cNvPr>
              <p14:cNvContentPartPr/>
              <p14:nvPr/>
            </p14:nvContentPartPr>
            <p14:xfrm>
              <a:off x="6522410" y="2777876"/>
              <a:ext cx="162360" cy="166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5B265A6-8CD8-4CCF-C48C-6F8F2CAFFEC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504410" y="2760236"/>
                <a:ext cx="198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87E72F1-577C-A993-7E3D-FA27B89F970D}"/>
                  </a:ext>
                </a:extLst>
              </p14:cNvPr>
              <p14:cNvContentPartPr/>
              <p14:nvPr/>
            </p14:nvContentPartPr>
            <p14:xfrm>
              <a:off x="6777650" y="2836556"/>
              <a:ext cx="10080" cy="69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87E72F1-577C-A993-7E3D-FA27B89F970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759650" y="2818916"/>
                <a:ext cx="4572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6508640-71BD-DC73-824A-412B78019F16}"/>
                  </a:ext>
                </a:extLst>
              </p14:cNvPr>
              <p14:cNvContentPartPr/>
              <p14:nvPr/>
            </p14:nvContentPartPr>
            <p14:xfrm>
              <a:off x="6796010" y="2640356"/>
              <a:ext cx="110520" cy="849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6508640-71BD-DC73-824A-412B78019F1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778370" y="2622356"/>
                <a:ext cx="14616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72B5B42-6809-8A45-F418-5756DE336F99}"/>
                  </a:ext>
                </a:extLst>
              </p14:cNvPr>
              <p14:cNvContentPartPr/>
              <p14:nvPr/>
            </p14:nvContentPartPr>
            <p14:xfrm>
              <a:off x="6896450" y="2812076"/>
              <a:ext cx="180000" cy="324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72B5B42-6809-8A45-F418-5756DE336F9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878450" y="2794436"/>
                <a:ext cx="2156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8A29A8-832B-0B4A-D22C-1519112037B4}"/>
                  </a:ext>
                </a:extLst>
              </p14:cNvPr>
              <p14:cNvContentPartPr/>
              <p14:nvPr/>
            </p14:nvContentPartPr>
            <p14:xfrm>
              <a:off x="7212530" y="2653316"/>
              <a:ext cx="392400" cy="409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8A29A8-832B-0B4A-D22C-1519112037B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194530" y="2635676"/>
                <a:ext cx="42804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98F8F8B-126B-727A-EDBC-564DE699E5DB}"/>
                  </a:ext>
                </a:extLst>
              </p14:cNvPr>
              <p14:cNvContentPartPr/>
              <p14:nvPr/>
            </p14:nvContentPartPr>
            <p14:xfrm>
              <a:off x="7538330" y="2772476"/>
              <a:ext cx="558360" cy="69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98F8F8B-126B-727A-EDBC-564DE699E5D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520690" y="2754476"/>
                <a:ext cx="59400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F0FC9D-7B6D-FB33-CEBC-DAC4C39CA073}"/>
                  </a:ext>
                </a:extLst>
              </p14:cNvPr>
              <p14:cNvContentPartPr/>
              <p14:nvPr/>
            </p14:nvContentPartPr>
            <p14:xfrm>
              <a:off x="7171490" y="2666276"/>
              <a:ext cx="23040" cy="1641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F0FC9D-7B6D-FB33-CEBC-DAC4C39CA07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153490" y="2648276"/>
                <a:ext cx="586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586AF87-A61F-9060-135F-2684898971A2}"/>
                  </a:ext>
                </a:extLst>
              </p14:cNvPr>
              <p14:cNvContentPartPr/>
              <p14:nvPr/>
            </p14:nvContentPartPr>
            <p14:xfrm>
              <a:off x="4679570" y="3091436"/>
              <a:ext cx="2904480" cy="531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586AF87-A61F-9060-135F-2684898971A2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661930" y="3073436"/>
                <a:ext cx="294012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4B2494F-2788-14F8-A7CC-9B2440147FE9}"/>
                  </a:ext>
                </a:extLst>
              </p14:cNvPr>
              <p14:cNvContentPartPr/>
              <p14:nvPr/>
            </p14:nvContentPartPr>
            <p14:xfrm>
              <a:off x="6572810" y="594836"/>
              <a:ext cx="226800" cy="378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4B2494F-2788-14F8-A7CC-9B2440147FE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555170" y="577196"/>
                <a:ext cx="26244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AF8C1E5-89DF-608C-09F0-8BAB642F1643}"/>
                  </a:ext>
                </a:extLst>
              </p14:cNvPr>
              <p14:cNvContentPartPr/>
              <p14:nvPr/>
            </p14:nvContentPartPr>
            <p14:xfrm>
              <a:off x="7197410" y="693476"/>
              <a:ext cx="322200" cy="390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AF8C1E5-89DF-608C-09F0-8BAB642F164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179410" y="675836"/>
                <a:ext cx="35784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1DD5103-34AD-428C-E742-4293BAE1379B}"/>
                  </a:ext>
                </a:extLst>
              </p14:cNvPr>
              <p14:cNvContentPartPr/>
              <p14:nvPr/>
            </p14:nvContentPartPr>
            <p14:xfrm>
              <a:off x="7892570" y="859076"/>
              <a:ext cx="153360" cy="33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1DD5103-34AD-428C-E742-4293BAE1379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874570" y="841076"/>
                <a:ext cx="189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227C627-F7C3-EA86-EDBF-D52A106A7C16}"/>
                  </a:ext>
                </a:extLst>
              </p14:cNvPr>
              <p14:cNvContentPartPr/>
              <p14:nvPr/>
            </p14:nvContentPartPr>
            <p14:xfrm>
              <a:off x="7899410" y="843236"/>
              <a:ext cx="263520" cy="381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227C627-F7C3-EA86-EDBF-D52A106A7C1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81770" y="825236"/>
                <a:ext cx="2991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09C02CD-4D73-EBF6-6522-C954691879B5}"/>
                  </a:ext>
                </a:extLst>
              </p14:cNvPr>
              <p14:cNvContentPartPr/>
              <p14:nvPr/>
            </p14:nvContentPartPr>
            <p14:xfrm>
              <a:off x="6473450" y="1151036"/>
              <a:ext cx="214200" cy="27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09C02CD-4D73-EBF6-6522-C954691879B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455810" y="1133036"/>
                <a:ext cx="2498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46FADB9-85E5-226A-1D04-F7EFF53129F8}"/>
                  </a:ext>
                </a:extLst>
              </p14:cNvPr>
              <p14:cNvContentPartPr/>
              <p14:nvPr/>
            </p14:nvContentPartPr>
            <p14:xfrm>
              <a:off x="6471290" y="1281716"/>
              <a:ext cx="185040" cy="6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46FADB9-85E5-226A-1D04-F7EFF53129F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53650" y="1263716"/>
                <a:ext cx="220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066294F-74A4-CB70-E6C6-77378F61A982}"/>
                  </a:ext>
                </a:extLst>
              </p14:cNvPr>
              <p14:cNvContentPartPr/>
              <p14:nvPr/>
            </p14:nvContentPartPr>
            <p14:xfrm>
              <a:off x="7266530" y="1423196"/>
              <a:ext cx="128880" cy="2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066294F-74A4-CB70-E6C6-77378F61A982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248890" y="1405556"/>
                <a:ext cx="1645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60C160F-DBBF-5B62-6DB9-26A6437B7B9F}"/>
                  </a:ext>
                </a:extLst>
              </p14:cNvPr>
              <p14:cNvContentPartPr/>
              <p14:nvPr/>
            </p14:nvContentPartPr>
            <p14:xfrm>
              <a:off x="7136210" y="1573316"/>
              <a:ext cx="222120" cy="18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60C160F-DBBF-5B62-6DB9-26A6437B7B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118210" y="1555316"/>
                <a:ext cx="2577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026DB2A-26DC-3442-4046-1D54FE6ADC69}"/>
                  </a:ext>
                </a:extLst>
              </p14:cNvPr>
              <p14:cNvContentPartPr/>
              <p14:nvPr/>
            </p14:nvContentPartPr>
            <p14:xfrm>
              <a:off x="8029010" y="1577276"/>
              <a:ext cx="148680" cy="273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026DB2A-26DC-3442-4046-1D54FE6ADC6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011370" y="1559636"/>
                <a:ext cx="18432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A0C5CC1-1ECE-C86E-70D0-F3BD7E33857B}"/>
                  </a:ext>
                </a:extLst>
              </p14:cNvPr>
              <p14:cNvContentPartPr/>
              <p14:nvPr/>
            </p14:nvContentPartPr>
            <p14:xfrm>
              <a:off x="7995530" y="1751876"/>
              <a:ext cx="292680" cy="36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A0C5CC1-1ECE-C86E-70D0-F3BD7E33857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7977530" y="1734236"/>
                <a:ext cx="3283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A38CB02-DBC9-7F01-8865-446B871C40E5}"/>
                  </a:ext>
                </a:extLst>
              </p14:cNvPr>
              <p14:cNvContentPartPr/>
              <p14:nvPr/>
            </p14:nvContentPartPr>
            <p14:xfrm>
              <a:off x="1457210" y="3813956"/>
              <a:ext cx="162720" cy="259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A38CB02-DBC9-7F01-8865-446B871C40E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439570" y="3795956"/>
                <a:ext cx="1983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87DAF74-2722-C21F-71B1-71B8B9C3C97B}"/>
                  </a:ext>
                </a:extLst>
              </p14:cNvPr>
              <p14:cNvContentPartPr/>
              <p14:nvPr/>
            </p14:nvContentPartPr>
            <p14:xfrm>
              <a:off x="1772930" y="3808196"/>
              <a:ext cx="150120" cy="2311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87DAF74-2722-C21F-71B1-71B8B9C3C97B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755290" y="3790556"/>
                <a:ext cx="1857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67AFF61-CC8A-C810-A974-20549A5DF73A}"/>
                  </a:ext>
                </a:extLst>
              </p14:cNvPr>
              <p14:cNvContentPartPr/>
              <p14:nvPr/>
            </p14:nvContentPartPr>
            <p14:xfrm>
              <a:off x="1968770" y="3850676"/>
              <a:ext cx="33480" cy="217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67AFF61-CC8A-C810-A974-20549A5DF73A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951130" y="3832676"/>
                <a:ext cx="6912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1909D74-2CD2-94EB-6ADF-6C0505C53545}"/>
                  </a:ext>
                </a:extLst>
              </p14:cNvPr>
              <p14:cNvContentPartPr/>
              <p14:nvPr/>
            </p14:nvContentPartPr>
            <p14:xfrm>
              <a:off x="2013410" y="3787676"/>
              <a:ext cx="243360" cy="283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1909D74-2CD2-94EB-6ADF-6C0505C5354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95410" y="3770036"/>
                <a:ext cx="27900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A28AB01A-EACE-045C-3158-1873707AB5F0}"/>
                  </a:ext>
                </a:extLst>
              </p14:cNvPr>
              <p14:cNvContentPartPr/>
              <p14:nvPr/>
            </p14:nvContentPartPr>
            <p14:xfrm>
              <a:off x="1779770" y="4153796"/>
              <a:ext cx="125280" cy="28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A28AB01A-EACE-045C-3158-1873707AB5F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761770" y="4135796"/>
                <a:ext cx="160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5F4C7902-67A6-017E-7F2B-9C0445BEB4E1}"/>
                  </a:ext>
                </a:extLst>
              </p14:cNvPr>
              <p14:cNvContentPartPr/>
              <p14:nvPr/>
            </p14:nvContentPartPr>
            <p14:xfrm>
              <a:off x="1767170" y="4231556"/>
              <a:ext cx="146880" cy="68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5F4C7902-67A6-017E-7F2B-9C0445BEB4E1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749170" y="4213916"/>
                <a:ext cx="1825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75D2F3CA-0384-E55C-F5FE-A5529D7033C0}"/>
                  </a:ext>
                </a:extLst>
              </p14:cNvPr>
              <p14:cNvContentPartPr/>
              <p14:nvPr/>
            </p14:nvContentPartPr>
            <p14:xfrm>
              <a:off x="2208170" y="4009796"/>
              <a:ext cx="557280" cy="63180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75D2F3CA-0384-E55C-F5FE-A5529D7033C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190530" y="3992156"/>
                <a:ext cx="59292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0FE09C0-1BC5-F980-86EF-7286DD3A79D8}"/>
                  </a:ext>
                </a:extLst>
              </p14:cNvPr>
              <p14:cNvContentPartPr/>
              <p14:nvPr/>
            </p14:nvContentPartPr>
            <p14:xfrm>
              <a:off x="2159570" y="4693436"/>
              <a:ext cx="360" cy="36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0FE09C0-1BC5-F980-86EF-7286DD3A79D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141930" y="46754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35F42027-1D72-1E39-4152-2B28A72488B3}"/>
                  </a:ext>
                </a:extLst>
              </p14:cNvPr>
              <p14:cNvContentPartPr/>
              <p14:nvPr/>
            </p14:nvContentPartPr>
            <p14:xfrm>
              <a:off x="1550810" y="3807116"/>
              <a:ext cx="387720" cy="464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35F42027-1D72-1E39-4152-2B28A72488B3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532810" y="3789476"/>
                <a:ext cx="42336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0443F7A-FDC5-E281-B831-4B3F9B119EB3}"/>
                  </a:ext>
                </a:extLst>
              </p14:cNvPr>
              <p14:cNvContentPartPr/>
              <p14:nvPr/>
            </p14:nvContentPartPr>
            <p14:xfrm>
              <a:off x="2956970" y="4018436"/>
              <a:ext cx="130320" cy="6854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0443F7A-FDC5-E281-B831-4B3F9B119EB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938970" y="4000436"/>
                <a:ext cx="16596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B26E06A-A64E-3FA2-B6A3-32AB85542345}"/>
                  </a:ext>
                </a:extLst>
              </p14:cNvPr>
              <p14:cNvContentPartPr/>
              <p14:nvPr/>
            </p14:nvContentPartPr>
            <p14:xfrm>
              <a:off x="1973090" y="3669596"/>
              <a:ext cx="257760" cy="525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B26E06A-A64E-3FA2-B6A3-32AB8554234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955450" y="3651596"/>
                <a:ext cx="29340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C6E0074-A894-5EC3-9CE2-1FB5BEDAC000}"/>
                  </a:ext>
                </a:extLst>
              </p14:cNvPr>
              <p14:cNvContentPartPr/>
              <p14:nvPr/>
            </p14:nvContentPartPr>
            <p14:xfrm>
              <a:off x="3616490" y="4782356"/>
              <a:ext cx="360" cy="3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C6E0074-A894-5EC3-9CE2-1FB5BEDAC000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598850" y="47647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D882EB9-AB85-B34D-F31A-9C0A8935E679}"/>
                  </a:ext>
                </a:extLst>
              </p14:cNvPr>
              <p14:cNvContentPartPr/>
              <p14:nvPr/>
            </p14:nvContentPartPr>
            <p14:xfrm>
              <a:off x="3602450" y="4420916"/>
              <a:ext cx="39960" cy="257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D882EB9-AB85-B34D-F31A-9C0A8935E679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584810" y="4402916"/>
                <a:ext cx="75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43D19B2E-1B57-E9E3-A7B6-FDBF3BE4F7A1}"/>
                  </a:ext>
                </a:extLst>
              </p14:cNvPr>
              <p14:cNvContentPartPr/>
              <p14:nvPr/>
            </p14:nvContentPartPr>
            <p14:xfrm>
              <a:off x="3447290" y="4159556"/>
              <a:ext cx="137160" cy="2253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43D19B2E-1B57-E9E3-A7B6-FDBF3BE4F7A1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3429650" y="4141916"/>
                <a:ext cx="1728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C742E84-47EE-6A4D-F6D2-E0BBA4239927}"/>
                  </a:ext>
                </a:extLst>
              </p14:cNvPr>
              <p14:cNvContentPartPr/>
              <p14:nvPr/>
            </p14:nvContentPartPr>
            <p14:xfrm>
              <a:off x="3296090" y="4003316"/>
              <a:ext cx="124560" cy="95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C742E84-47EE-6A4D-F6D2-E0BBA4239927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278450" y="3985316"/>
                <a:ext cx="1602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485B2416-4274-2764-1F44-94C49F45D6B8}"/>
                  </a:ext>
                </a:extLst>
              </p14:cNvPr>
              <p14:cNvContentPartPr/>
              <p14:nvPr/>
            </p14:nvContentPartPr>
            <p14:xfrm>
              <a:off x="3226250" y="3980636"/>
              <a:ext cx="43200" cy="18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485B2416-4274-2764-1F44-94C49F45D6B8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3208250" y="3962996"/>
                <a:ext cx="7884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EF34429-A9C9-CE08-C94D-72A72B03EC0F}"/>
                  </a:ext>
                </a:extLst>
              </p14:cNvPr>
              <p14:cNvContentPartPr/>
              <p14:nvPr/>
            </p14:nvContentPartPr>
            <p14:xfrm>
              <a:off x="1460810" y="4288796"/>
              <a:ext cx="813240" cy="1040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EF34429-A9C9-CE08-C94D-72A72B03EC0F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1442810" y="4270796"/>
                <a:ext cx="84888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212E7D2-59BF-C4B0-2571-2B9FF653A05A}"/>
                  </a:ext>
                </a:extLst>
              </p14:cNvPr>
              <p14:cNvContentPartPr/>
              <p14:nvPr/>
            </p14:nvContentPartPr>
            <p14:xfrm>
              <a:off x="3895130" y="3948956"/>
              <a:ext cx="131040" cy="2304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212E7D2-59BF-C4B0-2571-2B9FF653A05A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3877490" y="3931316"/>
                <a:ext cx="1666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7D7C5ECC-049D-B4A0-48DE-3718FE4B2164}"/>
                  </a:ext>
                </a:extLst>
              </p14:cNvPr>
              <p14:cNvContentPartPr/>
              <p14:nvPr/>
            </p14:nvContentPartPr>
            <p14:xfrm>
              <a:off x="4152530" y="3959756"/>
              <a:ext cx="118080" cy="197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7D7C5ECC-049D-B4A0-48DE-3718FE4B2164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134890" y="3941756"/>
                <a:ext cx="15372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8673EBF-12E2-EEDB-77AF-EA84C7BD9BA3}"/>
                  </a:ext>
                </a:extLst>
              </p14:cNvPr>
              <p14:cNvContentPartPr/>
              <p14:nvPr/>
            </p14:nvContentPartPr>
            <p14:xfrm>
              <a:off x="4336490" y="3955076"/>
              <a:ext cx="15840" cy="226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8673EBF-12E2-EEDB-77AF-EA84C7BD9BA3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318850" y="3937076"/>
                <a:ext cx="514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D6B3908-6177-B214-60C1-FF2C60E5C4EA}"/>
                  </a:ext>
                </a:extLst>
              </p14:cNvPr>
              <p14:cNvContentPartPr/>
              <p14:nvPr/>
            </p14:nvContentPartPr>
            <p14:xfrm>
              <a:off x="4344050" y="3955076"/>
              <a:ext cx="242640" cy="1983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D6B3908-6177-B214-60C1-FF2C60E5C4E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326410" y="3937076"/>
                <a:ext cx="278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582EF9F-EC98-0716-B0BE-540FDAC94A25}"/>
                  </a:ext>
                </a:extLst>
              </p14:cNvPr>
              <p14:cNvContentPartPr/>
              <p14:nvPr/>
            </p14:nvContentPartPr>
            <p14:xfrm>
              <a:off x="4727450" y="3904316"/>
              <a:ext cx="256680" cy="750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582EF9F-EC98-0716-B0BE-540FDAC94A25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4709450" y="3886676"/>
                <a:ext cx="29232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B2DE44E-B331-4E84-5A0A-4D30D3338D37}"/>
                  </a:ext>
                </a:extLst>
              </p14:cNvPr>
              <p14:cNvContentPartPr/>
              <p14:nvPr/>
            </p14:nvContentPartPr>
            <p14:xfrm>
              <a:off x="4022210" y="3780116"/>
              <a:ext cx="285480" cy="540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B2DE44E-B331-4E84-5A0A-4D30D3338D37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4004210" y="3762476"/>
                <a:ext cx="32112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BA66A6B-A9EC-0BAB-2C67-8C09472FD1E7}"/>
                  </a:ext>
                </a:extLst>
              </p14:cNvPr>
              <p14:cNvContentPartPr/>
              <p14:nvPr/>
            </p14:nvContentPartPr>
            <p14:xfrm>
              <a:off x="5113730" y="3983516"/>
              <a:ext cx="34920" cy="3492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BA66A6B-A9EC-0BAB-2C67-8C09472FD1E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5095730" y="3965516"/>
                <a:ext cx="705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B4A81C28-1AB9-1ED9-3B98-4D43FBE3F2C1}"/>
                  </a:ext>
                </a:extLst>
              </p14:cNvPr>
              <p14:cNvContentPartPr/>
              <p14:nvPr/>
            </p14:nvContentPartPr>
            <p14:xfrm>
              <a:off x="5051450" y="3853556"/>
              <a:ext cx="299160" cy="3427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B4A81C28-1AB9-1ED9-3B98-4D43FBE3F2C1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5033810" y="3835556"/>
                <a:ext cx="3348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F4ECA7-EEE9-5798-ACC6-861A7A48CCC5}"/>
                  </a:ext>
                </a:extLst>
              </p14:cNvPr>
              <p14:cNvContentPartPr/>
              <p14:nvPr/>
            </p14:nvContentPartPr>
            <p14:xfrm>
              <a:off x="5405330" y="4011596"/>
              <a:ext cx="185760" cy="1497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F4ECA7-EEE9-5798-ACC6-861A7A48CCC5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5387330" y="3993956"/>
                <a:ext cx="221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B4D52F4C-4969-C9C7-4FC1-E14E261C5CA4}"/>
                  </a:ext>
                </a:extLst>
              </p14:cNvPr>
              <p14:cNvContentPartPr/>
              <p14:nvPr/>
            </p14:nvContentPartPr>
            <p14:xfrm>
              <a:off x="5652290" y="3992876"/>
              <a:ext cx="392040" cy="1915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B4D52F4C-4969-C9C7-4FC1-E14E261C5CA4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5634290" y="3974876"/>
                <a:ext cx="4276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D47A75FB-1312-46F4-C5AD-B28AB9850275}"/>
                  </a:ext>
                </a:extLst>
              </p14:cNvPr>
              <p14:cNvContentPartPr/>
              <p14:nvPr/>
            </p14:nvContentPartPr>
            <p14:xfrm>
              <a:off x="6110210" y="4053356"/>
              <a:ext cx="205200" cy="199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D47A75FB-1312-46F4-C5AD-B28AB9850275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6092570" y="4035356"/>
                <a:ext cx="2408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F26AD999-431F-B66B-7753-CD450C44F1FF}"/>
                  </a:ext>
                </a:extLst>
              </p14:cNvPr>
              <p14:cNvContentPartPr/>
              <p14:nvPr/>
            </p14:nvContentPartPr>
            <p14:xfrm>
              <a:off x="6384170" y="4056596"/>
              <a:ext cx="24840" cy="81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F26AD999-431F-B66B-7753-CD450C44F1FF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6366170" y="4038596"/>
                <a:ext cx="604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0A5EFC-A3AF-A9A0-ED27-BE2711FF9E85}"/>
                  </a:ext>
                </a:extLst>
              </p14:cNvPr>
              <p14:cNvContentPartPr/>
              <p14:nvPr/>
            </p14:nvContentPartPr>
            <p14:xfrm>
              <a:off x="6459770" y="3984596"/>
              <a:ext cx="341280" cy="154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0A5EFC-A3AF-A9A0-ED27-BE2711FF9E85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442130" y="3966596"/>
                <a:ext cx="3769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AF8CDB5-015F-B1E0-C6F5-25DF2D4D6175}"/>
                  </a:ext>
                </a:extLst>
              </p14:cNvPr>
              <p14:cNvContentPartPr/>
              <p14:nvPr/>
            </p14:nvContentPartPr>
            <p14:xfrm>
              <a:off x="7029290" y="3969836"/>
              <a:ext cx="183240" cy="175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AF8CDB5-015F-B1E0-C6F5-25DF2D4D6175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011290" y="3951836"/>
                <a:ext cx="21888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11E0F5D3-446B-825D-A69A-21A22041D7A7}"/>
                  </a:ext>
                </a:extLst>
              </p14:cNvPr>
              <p14:cNvContentPartPr/>
              <p14:nvPr/>
            </p14:nvContentPartPr>
            <p14:xfrm>
              <a:off x="7223330" y="3829436"/>
              <a:ext cx="421560" cy="328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11E0F5D3-446B-825D-A69A-21A22041D7A7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7205690" y="3811436"/>
                <a:ext cx="45720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03F49C-FA73-7654-B133-94B81E8FA00C}"/>
                  </a:ext>
                </a:extLst>
              </p14:cNvPr>
              <p14:cNvContentPartPr/>
              <p14:nvPr/>
            </p14:nvContentPartPr>
            <p14:xfrm>
              <a:off x="7751450" y="3852836"/>
              <a:ext cx="45720" cy="268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03F49C-FA73-7654-B133-94B81E8FA00C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733810" y="3834836"/>
                <a:ext cx="813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325B017-5D7B-E898-12D2-0D3FBED76A4D}"/>
                  </a:ext>
                </a:extLst>
              </p14:cNvPr>
              <p14:cNvContentPartPr/>
              <p14:nvPr/>
            </p14:nvContentPartPr>
            <p14:xfrm>
              <a:off x="7889330" y="3923036"/>
              <a:ext cx="195840" cy="225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325B017-5D7B-E898-12D2-0D3FBED76A4D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871690" y="3905036"/>
                <a:ext cx="23148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2BD3218-3FC9-23F4-97D5-F6EE51CA84DE}"/>
                  </a:ext>
                </a:extLst>
              </p14:cNvPr>
              <p14:cNvContentPartPr/>
              <p14:nvPr/>
            </p14:nvContentPartPr>
            <p14:xfrm>
              <a:off x="5008250" y="3833036"/>
              <a:ext cx="1087560" cy="11145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2BD3218-3FC9-23F4-97D5-F6EE51CA84DE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4990610" y="3815036"/>
                <a:ext cx="1123200" cy="11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97DD9C00-5E30-0E97-BEC2-D0E036FDF48A}"/>
                  </a:ext>
                </a:extLst>
              </p14:cNvPr>
              <p14:cNvContentPartPr/>
              <p14:nvPr/>
            </p14:nvContentPartPr>
            <p14:xfrm>
              <a:off x="4265930" y="3773636"/>
              <a:ext cx="399600" cy="6955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97DD9C00-5E30-0E97-BEC2-D0E036FDF48A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4247930" y="3755636"/>
                <a:ext cx="435240" cy="73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8024F59-B586-F897-99C7-F26A5EDBECDF}"/>
                  </a:ext>
                </a:extLst>
              </p14:cNvPr>
              <p14:cNvContentPartPr/>
              <p14:nvPr/>
            </p14:nvContentPartPr>
            <p14:xfrm>
              <a:off x="6386690" y="4701716"/>
              <a:ext cx="41400" cy="36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8024F59-B586-F897-99C7-F26A5EDBECDF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369050" y="4684076"/>
                <a:ext cx="770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BF3F2C96-15AA-AFDC-9C19-61016DC16407}"/>
                  </a:ext>
                </a:extLst>
              </p14:cNvPr>
              <p14:cNvContentPartPr/>
              <p14:nvPr/>
            </p14:nvContentPartPr>
            <p14:xfrm>
              <a:off x="6114530" y="3782996"/>
              <a:ext cx="184320" cy="5457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BF3F2C96-15AA-AFDC-9C19-61016DC1640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6096530" y="3764996"/>
                <a:ext cx="21996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E511FCFF-BADE-7B1F-D131-063BC67C8905}"/>
                  </a:ext>
                </a:extLst>
              </p14:cNvPr>
              <p14:cNvContentPartPr/>
              <p14:nvPr/>
            </p14:nvContentPartPr>
            <p14:xfrm>
              <a:off x="5471570" y="3577436"/>
              <a:ext cx="558720" cy="838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E511FCFF-BADE-7B1F-D131-063BC67C890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453570" y="3559436"/>
                <a:ext cx="594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8EB0AB0-0EBC-7F5F-4E4E-323A6F452EDB}"/>
                  </a:ext>
                </a:extLst>
              </p14:cNvPr>
              <p14:cNvContentPartPr/>
              <p14:nvPr/>
            </p14:nvContentPartPr>
            <p14:xfrm>
              <a:off x="5016530" y="3578876"/>
              <a:ext cx="229320" cy="1159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8EB0AB0-0EBC-7F5F-4E4E-323A6F452ED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998890" y="3560876"/>
                <a:ext cx="26496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" name="Group 224">
            <a:extLst>
              <a:ext uri="{FF2B5EF4-FFF2-40B4-BE49-F238E27FC236}">
                <a16:creationId xmlns:a16="http://schemas.microsoft.com/office/drawing/2014/main" id="{0EBCD6F7-0B01-DBBD-1370-1015FCCEBC0D}"/>
              </a:ext>
            </a:extLst>
          </p:cNvPr>
          <p:cNvGrpSpPr/>
          <p:nvPr/>
        </p:nvGrpSpPr>
        <p:grpSpPr>
          <a:xfrm>
            <a:off x="1102970" y="1287116"/>
            <a:ext cx="4504680" cy="1976400"/>
            <a:chOff x="1102970" y="1287116"/>
            <a:chExt cx="4504680" cy="19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FF07E24-9109-51D2-A8A3-613A9D059EEE}"/>
                    </a:ext>
                  </a:extLst>
                </p14:cNvPr>
                <p14:cNvContentPartPr/>
                <p14:nvPr/>
              </p14:nvContentPartPr>
              <p14:xfrm>
                <a:off x="1125650" y="1287116"/>
                <a:ext cx="209880" cy="187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FF07E24-9109-51D2-A8A3-613A9D059EEE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108010" y="1269116"/>
                  <a:ext cx="2455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FD50EC8-5D48-B877-6DE9-B36A9F7C5C87}"/>
                    </a:ext>
                  </a:extLst>
                </p14:cNvPr>
                <p14:cNvContentPartPr/>
                <p14:nvPr/>
              </p14:nvContentPartPr>
              <p14:xfrm>
                <a:off x="1141850" y="1401236"/>
                <a:ext cx="208080" cy="201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FD50EC8-5D48-B877-6DE9-B36A9F7C5C8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124210" y="1383236"/>
                  <a:ext cx="2437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8AF6743-8D9E-BC59-76B0-4FEE3DBC3719}"/>
                    </a:ext>
                  </a:extLst>
                </p14:cNvPr>
                <p14:cNvContentPartPr/>
                <p14:nvPr/>
              </p14:nvContentPartPr>
              <p14:xfrm>
                <a:off x="4708730" y="2394476"/>
                <a:ext cx="28800" cy="397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8AF6743-8D9E-BC59-76B0-4FEE3DBC3719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690730" y="2376476"/>
                  <a:ext cx="6444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8259BC-42D8-59F0-C732-FE43FC64B5B3}"/>
                    </a:ext>
                  </a:extLst>
                </p14:cNvPr>
                <p14:cNvContentPartPr/>
                <p14:nvPr/>
              </p14:nvContentPartPr>
              <p14:xfrm>
                <a:off x="4823570" y="2596076"/>
                <a:ext cx="155520" cy="177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8259BC-42D8-59F0-C732-FE43FC64B5B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805570" y="2578076"/>
                  <a:ext cx="191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39DB0FF-582F-AC04-FBB4-95E465AC811A}"/>
                    </a:ext>
                  </a:extLst>
                </p14:cNvPr>
                <p14:cNvContentPartPr/>
                <p14:nvPr/>
              </p14:nvContentPartPr>
              <p14:xfrm>
                <a:off x="5115890" y="2467196"/>
                <a:ext cx="170280" cy="523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39DB0FF-582F-AC04-FBB4-95E465AC811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097890" y="2449556"/>
                  <a:ext cx="20592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AEC3C52-6541-44C8-BFE2-82D20178F875}"/>
                    </a:ext>
                  </a:extLst>
                </p14:cNvPr>
                <p14:cNvContentPartPr/>
                <p14:nvPr/>
              </p14:nvContentPartPr>
              <p14:xfrm>
                <a:off x="5058290" y="2836196"/>
                <a:ext cx="221760" cy="15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AEC3C52-6541-44C8-BFE2-82D20178F875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040650" y="2818196"/>
                  <a:ext cx="2574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617784F-478A-2183-90F2-FE85A1029E44}"/>
                    </a:ext>
                  </a:extLst>
                </p14:cNvPr>
                <p14:cNvContentPartPr/>
                <p14:nvPr/>
              </p14:nvContentPartPr>
              <p14:xfrm>
                <a:off x="5348810" y="2490236"/>
                <a:ext cx="258840" cy="425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617784F-478A-2183-90F2-FE85A1029E4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31170" y="2472596"/>
                  <a:ext cx="294480" cy="46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58FCEC7-02A3-8F65-319D-1AC6706DF93D}"/>
                    </a:ext>
                  </a:extLst>
                </p14:cNvPr>
                <p14:cNvContentPartPr/>
                <p14:nvPr/>
              </p14:nvContentPartPr>
              <p14:xfrm>
                <a:off x="4289330" y="1585196"/>
                <a:ext cx="350280" cy="424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58FCEC7-02A3-8F65-319D-1AC6706DF93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271690" y="1567196"/>
                  <a:ext cx="3859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FFE5D49-011C-874E-4E33-FB2AE00E7D0E}"/>
                    </a:ext>
                  </a:extLst>
                </p14:cNvPr>
                <p14:cNvContentPartPr/>
                <p14:nvPr/>
              </p14:nvContentPartPr>
              <p14:xfrm>
                <a:off x="1162730" y="1692116"/>
                <a:ext cx="113760" cy="492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FFE5D49-011C-874E-4E33-FB2AE00E7D0E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144730" y="1674476"/>
                  <a:ext cx="149400" cy="52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4302784-3D55-5DF3-51FD-424A4CC1EC87}"/>
                    </a:ext>
                  </a:extLst>
                </p14:cNvPr>
                <p14:cNvContentPartPr/>
                <p14:nvPr/>
              </p14:nvContentPartPr>
              <p14:xfrm>
                <a:off x="1102970" y="2164796"/>
                <a:ext cx="210240" cy="20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4302784-3D55-5DF3-51FD-424A4CC1EC87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084970" y="2147156"/>
                  <a:ext cx="245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740BF1D-7024-B8EB-B80B-947A2B105963}"/>
                    </a:ext>
                  </a:extLst>
                </p14:cNvPr>
                <p14:cNvContentPartPr/>
                <p14:nvPr/>
              </p14:nvContentPartPr>
              <p14:xfrm>
                <a:off x="1361090" y="2013956"/>
                <a:ext cx="100080" cy="1126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740BF1D-7024-B8EB-B80B-947A2B10596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43090" y="1995956"/>
                  <a:ext cx="135720" cy="11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9DF631D-0957-5EC1-B3F0-424E1A913CEA}"/>
                    </a:ext>
                  </a:extLst>
                </p14:cNvPr>
                <p14:cNvContentPartPr/>
                <p14:nvPr/>
              </p14:nvContentPartPr>
              <p14:xfrm>
                <a:off x="1351010" y="2664836"/>
                <a:ext cx="163800" cy="149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9DF631D-0957-5EC1-B3F0-424E1A913CE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33370" y="2647196"/>
                  <a:ext cx="199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8049C18-DFE8-A1F2-23D4-B11C4871A56C}"/>
                    </a:ext>
                  </a:extLst>
                </p14:cNvPr>
                <p14:cNvContentPartPr/>
                <p14:nvPr/>
              </p14:nvContentPartPr>
              <p14:xfrm>
                <a:off x="1533530" y="2650796"/>
                <a:ext cx="243360" cy="1407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8049C18-DFE8-A1F2-23D4-B11C4871A56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515530" y="2632796"/>
                  <a:ext cx="279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A4FD98-F0DF-81E3-1F8F-F2219FFEB7C4}"/>
                    </a:ext>
                  </a:extLst>
                </p14:cNvPr>
                <p14:cNvContentPartPr/>
                <p14:nvPr/>
              </p14:nvContentPartPr>
              <p14:xfrm>
                <a:off x="1685810" y="2489156"/>
                <a:ext cx="322920" cy="245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A4FD98-F0DF-81E3-1F8F-F2219FFEB7C4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667810" y="2471516"/>
                  <a:ext cx="3585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F789DDB-058A-F215-F316-92340F091507}"/>
                    </a:ext>
                  </a:extLst>
                </p14:cNvPr>
                <p14:cNvContentPartPr/>
                <p14:nvPr/>
              </p14:nvContentPartPr>
              <p14:xfrm>
                <a:off x="2067050" y="2390516"/>
                <a:ext cx="120960" cy="35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F789DDB-058A-F215-F316-92340F091507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2049050" y="2372876"/>
                  <a:ext cx="156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A3C26E0-B5B0-917D-58ED-31F32C42A487}"/>
                    </a:ext>
                  </a:extLst>
                </p14:cNvPr>
                <p14:cNvContentPartPr/>
                <p14:nvPr/>
              </p14:nvContentPartPr>
              <p14:xfrm>
                <a:off x="2110250" y="2548196"/>
                <a:ext cx="174960" cy="51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A3C26E0-B5B0-917D-58ED-31F32C42A487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2092610" y="2530196"/>
                  <a:ext cx="2106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962F55F-CFFC-F847-CB9B-6A6A39732310}"/>
                    </a:ext>
                  </a:extLst>
                </p14:cNvPr>
                <p14:cNvContentPartPr/>
                <p14:nvPr/>
              </p14:nvContentPartPr>
              <p14:xfrm>
                <a:off x="2280170" y="2159396"/>
                <a:ext cx="287280" cy="9972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962F55F-CFFC-F847-CB9B-6A6A3973231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262170" y="2141756"/>
                  <a:ext cx="322920" cy="10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C822DD-08C1-2AB5-DB6C-605BD7B27658}"/>
                    </a:ext>
                  </a:extLst>
                </p14:cNvPr>
                <p14:cNvContentPartPr/>
                <p14:nvPr/>
              </p14:nvContentPartPr>
              <p14:xfrm>
                <a:off x="2821250" y="2615156"/>
                <a:ext cx="160200" cy="191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C822DD-08C1-2AB5-DB6C-605BD7B2765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803610" y="2597516"/>
                  <a:ext cx="19584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8208FEE-3F52-66FC-CF2D-7F9F9F887BB6}"/>
                    </a:ext>
                  </a:extLst>
                </p14:cNvPr>
                <p14:cNvContentPartPr/>
                <p14:nvPr/>
              </p14:nvContentPartPr>
              <p14:xfrm>
                <a:off x="3085490" y="2638196"/>
                <a:ext cx="102240" cy="116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8208FEE-3F52-66FC-CF2D-7F9F9F887BB6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67490" y="2620556"/>
                  <a:ext cx="1378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22BBA4E-203D-73D8-280D-CD38267E6414}"/>
                    </a:ext>
                  </a:extLst>
                </p14:cNvPr>
                <p14:cNvContentPartPr/>
                <p14:nvPr/>
              </p14:nvContentPartPr>
              <p14:xfrm>
                <a:off x="3274850" y="2582396"/>
                <a:ext cx="100440" cy="200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22BBA4E-203D-73D8-280D-CD38267E6414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3256850" y="2564756"/>
                  <a:ext cx="1360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65ED3E-8B6E-4E9F-74DC-BA981D56BC42}"/>
                    </a:ext>
                  </a:extLst>
                </p14:cNvPr>
                <p14:cNvContentPartPr/>
                <p14:nvPr/>
              </p14:nvContentPartPr>
              <p14:xfrm>
                <a:off x="3471770" y="2461436"/>
                <a:ext cx="289080" cy="311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65ED3E-8B6E-4E9F-74DC-BA981D56BC42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3454130" y="2443796"/>
                  <a:ext cx="324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379B88-2C8D-78D9-1650-A2BF5BA1E9D4}"/>
                    </a:ext>
                  </a:extLst>
                </p14:cNvPr>
                <p14:cNvContentPartPr/>
                <p14:nvPr/>
              </p14:nvContentPartPr>
              <p14:xfrm>
                <a:off x="3754010" y="2273876"/>
                <a:ext cx="29520" cy="2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379B88-2C8D-78D9-1650-A2BF5BA1E9D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736010" y="2256236"/>
                  <a:ext cx="651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5665502-7B22-531D-86B7-C9C8A010C8E0}"/>
                    </a:ext>
                  </a:extLst>
                </p14:cNvPr>
                <p14:cNvContentPartPr/>
                <p14:nvPr/>
              </p14:nvContentPartPr>
              <p14:xfrm>
                <a:off x="3104210" y="2279996"/>
                <a:ext cx="601560" cy="771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5665502-7B22-531D-86B7-C9C8A010C8E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086210" y="2261996"/>
                  <a:ext cx="637200" cy="8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2B2EC57-7DFA-299E-63FF-D1AFB0A2AAC8}"/>
                    </a:ext>
                  </a:extLst>
                </p14:cNvPr>
                <p14:cNvContentPartPr/>
                <p14:nvPr/>
              </p14:nvContentPartPr>
              <p14:xfrm>
                <a:off x="3091970" y="2895236"/>
                <a:ext cx="112680" cy="230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2B2EC57-7DFA-299E-63FF-D1AFB0A2AAC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073970" y="2877236"/>
                  <a:ext cx="1483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069EEA2-115B-7B20-1521-559F1E0D826F}"/>
                    </a:ext>
                  </a:extLst>
                </p14:cNvPr>
                <p14:cNvContentPartPr/>
                <p14:nvPr/>
              </p14:nvContentPartPr>
              <p14:xfrm>
                <a:off x="2653130" y="3247676"/>
                <a:ext cx="24120" cy="1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069EEA2-115B-7B20-1521-559F1E0D826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635130" y="3230036"/>
                  <a:ext cx="59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0854F2C-9177-DA70-DFD4-F25B6B082744}"/>
                    </a:ext>
                  </a:extLst>
                </p14:cNvPr>
                <p14:cNvContentPartPr/>
                <p14:nvPr/>
              </p14:nvContentPartPr>
              <p14:xfrm>
                <a:off x="2653130" y="3247676"/>
                <a:ext cx="24120" cy="15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0854F2C-9177-DA70-DFD4-F25B6B082744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635130" y="3230036"/>
                  <a:ext cx="5976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F3F60B0-B467-6D3C-8145-529E0948F47D}"/>
                    </a:ext>
                  </a:extLst>
                </p14:cNvPr>
                <p14:cNvContentPartPr/>
                <p14:nvPr/>
              </p14:nvContentPartPr>
              <p14:xfrm>
                <a:off x="2770850" y="2932676"/>
                <a:ext cx="360" cy="3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F3F60B0-B467-6D3C-8145-529E0948F47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752850" y="2915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9823DB0-9275-1A0A-C541-AEA28595EAE4}"/>
                    </a:ext>
                  </a:extLst>
                </p14:cNvPr>
                <p14:cNvContentPartPr/>
                <p14:nvPr/>
              </p14:nvContentPartPr>
              <p14:xfrm>
                <a:off x="2662850" y="2932676"/>
                <a:ext cx="108360" cy="666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9823DB0-9275-1A0A-C541-AEA28595EAE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644850" y="2915036"/>
                  <a:ext cx="1440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3066DD67-26C5-2F83-E039-A4CB98C2C298}"/>
                    </a:ext>
                  </a:extLst>
                </p14:cNvPr>
                <p14:cNvContentPartPr/>
                <p14:nvPr/>
              </p14:nvContentPartPr>
              <p14:xfrm>
                <a:off x="2624330" y="2322836"/>
                <a:ext cx="189720" cy="691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3066DD67-26C5-2F83-E039-A4CB98C2C29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2606690" y="2305196"/>
                  <a:ext cx="225360" cy="72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9DF87F07-AFEB-F397-7368-603853566A2E}"/>
                    </a:ext>
                  </a:extLst>
                </p14:cNvPr>
                <p14:cNvContentPartPr/>
                <p14:nvPr/>
              </p14:nvContentPartPr>
              <p14:xfrm>
                <a:off x="2925650" y="1833236"/>
                <a:ext cx="412560" cy="357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9DF87F07-AFEB-F397-7368-603853566A2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908010" y="1815596"/>
                  <a:ext cx="44820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75F7922-F713-8C04-1449-B9170CF01274}"/>
                    </a:ext>
                  </a:extLst>
                </p14:cNvPr>
                <p14:cNvContentPartPr/>
                <p14:nvPr/>
              </p14:nvContentPartPr>
              <p14:xfrm>
                <a:off x="3420650" y="1817756"/>
                <a:ext cx="42480" cy="12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75F7922-F713-8C04-1449-B9170CF01274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02650" y="1799756"/>
                  <a:ext cx="78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5E5E79A-D4EA-712E-D1A0-F27D48815B04}"/>
                    </a:ext>
                  </a:extLst>
                </p14:cNvPr>
                <p14:cNvContentPartPr/>
                <p14:nvPr/>
              </p14:nvContentPartPr>
              <p14:xfrm>
                <a:off x="4003850" y="2191076"/>
                <a:ext cx="425520" cy="968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5E5E79A-D4EA-712E-D1A0-F27D48815B0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985850" y="2173436"/>
                  <a:ext cx="461160" cy="10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376676A-D812-0FA7-3A10-332ECAA60646}"/>
                    </a:ext>
                  </a:extLst>
                </p14:cNvPr>
                <p14:cNvContentPartPr/>
                <p14:nvPr/>
              </p14:nvContentPartPr>
              <p14:xfrm>
                <a:off x="4168730" y="1521476"/>
                <a:ext cx="169200" cy="253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376676A-D812-0FA7-3A10-332ECAA60646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151090" y="1503836"/>
                  <a:ext cx="20484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D0AAA738-85BA-5453-E2D5-2D3960268EC7}"/>
                    </a:ext>
                  </a:extLst>
                </p14:cNvPr>
                <p14:cNvContentPartPr/>
                <p14:nvPr/>
              </p14:nvContentPartPr>
              <p14:xfrm>
                <a:off x="4454570" y="1545956"/>
                <a:ext cx="219600" cy="247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D0AAA738-85BA-5453-E2D5-2D3960268EC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436570" y="1527956"/>
                  <a:ext cx="2552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F6443E3-AA9C-B301-46C4-C39823E04585}"/>
                    </a:ext>
                  </a:extLst>
                </p14:cNvPr>
                <p14:cNvContentPartPr/>
                <p14:nvPr/>
              </p14:nvContentPartPr>
              <p14:xfrm>
                <a:off x="4757330" y="1614716"/>
                <a:ext cx="14040" cy="232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F6443E3-AA9C-B301-46C4-C39823E0458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739690" y="1597076"/>
                  <a:ext cx="496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69F8A2A-B0B1-277F-0E19-8C533ED39686}"/>
                    </a:ext>
                  </a:extLst>
                </p14:cNvPr>
                <p14:cNvContentPartPr/>
                <p14:nvPr/>
              </p14:nvContentPartPr>
              <p14:xfrm>
                <a:off x="4780010" y="1527596"/>
                <a:ext cx="341280" cy="329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69F8A2A-B0B1-277F-0E19-8C533ED3968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762370" y="1509596"/>
                  <a:ext cx="37692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FFEA8D67-253E-7231-AC86-6E9C55CBE2CC}"/>
                    </a:ext>
                  </a:extLst>
                </p14:cNvPr>
                <p14:cNvContentPartPr/>
                <p14:nvPr/>
              </p14:nvContentPartPr>
              <p14:xfrm>
                <a:off x="4367090" y="1553876"/>
                <a:ext cx="360" cy="3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FFEA8D67-253E-7231-AC86-6E9C55CBE2C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49090" y="1535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78E35F1-C896-7D7C-3A94-51FC6E4C0630}"/>
                    </a:ext>
                  </a:extLst>
                </p14:cNvPr>
                <p14:cNvContentPartPr/>
                <p14:nvPr/>
              </p14:nvContentPartPr>
              <p14:xfrm>
                <a:off x="4141010" y="1453436"/>
                <a:ext cx="296280" cy="36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78E35F1-C896-7D7C-3A94-51FC6E4C063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123010" y="1435436"/>
                  <a:ext cx="3319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DCE9555-63B9-893B-3EA7-1C31D01AF3FD}"/>
                    </a:ext>
                  </a:extLst>
                </p14:cNvPr>
                <p14:cNvContentPartPr/>
                <p14:nvPr/>
              </p14:nvContentPartPr>
              <p14:xfrm>
                <a:off x="4669490" y="1451636"/>
                <a:ext cx="473760" cy="558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DCE9555-63B9-893B-3EA7-1C31D01AF3F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651850" y="1433636"/>
                  <a:ext cx="50940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34E3029-B199-7ED5-B4DF-F858F7CD3356}"/>
                    </a:ext>
                  </a:extLst>
                </p14:cNvPr>
                <p14:cNvContentPartPr/>
                <p14:nvPr/>
              </p14:nvContentPartPr>
              <p14:xfrm>
                <a:off x="4624130" y="2898476"/>
                <a:ext cx="95760" cy="6552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34E3029-B199-7ED5-B4DF-F858F7CD335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606130" y="2880476"/>
                  <a:ext cx="1314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4105194-3D81-A978-CA41-B611CA94ED86}"/>
                    </a:ext>
                  </a:extLst>
                </p14:cNvPr>
                <p14:cNvContentPartPr/>
                <p14:nvPr/>
              </p14:nvContentPartPr>
              <p14:xfrm>
                <a:off x="4472570" y="2276756"/>
                <a:ext cx="223920" cy="4716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4105194-3D81-A978-CA41-B611CA94ED86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454930" y="2258756"/>
                  <a:ext cx="259560" cy="5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32A26C7-1C9A-AC83-883F-AF160C69A310}"/>
                    </a:ext>
                  </a:extLst>
                </p14:cNvPr>
                <p14:cNvContentPartPr/>
                <p14:nvPr/>
              </p14:nvContentPartPr>
              <p14:xfrm>
                <a:off x="3986930" y="2161196"/>
                <a:ext cx="273240" cy="58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32A26C7-1C9A-AC83-883F-AF160C69A31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3968930" y="2143196"/>
                  <a:ext cx="308880" cy="93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93287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FCE19-AFBA-91D8-D203-C8CACEB1B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order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2BFD19-C52D-6DEF-82EC-A54B7879B1AA}"/>
                  </a:ext>
                </a:extLst>
              </p14:cNvPr>
              <p14:cNvContentPartPr/>
              <p14:nvPr/>
            </p14:nvContentPartPr>
            <p14:xfrm>
              <a:off x="1217450" y="1443716"/>
              <a:ext cx="303480" cy="4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2BFD19-C52D-6DEF-82EC-A54B7879B1A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450" y="1425716"/>
                <a:ext cx="3391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110A5C9-35EE-4EE4-29D9-DC33C352D653}"/>
                  </a:ext>
                </a:extLst>
              </p14:cNvPr>
              <p14:cNvContentPartPr/>
              <p14:nvPr/>
            </p14:nvContentPartPr>
            <p14:xfrm>
              <a:off x="1199810" y="1628396"/>
              <a:ext cx="329040" cy="23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110A5C9-35EE-4EE4-29D9-DC33C352D65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170" y="1610396"/>
                <a:ext cx="364680" cy="5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28E73AF-FEE4-00B7-5243-7F64D70572AD}"/>
              </a:ext>
            </a:extLst>
          </p:cNvPr>
          <p:cNvGrpSpPr/>
          <p:nvPr/>
        </p:nvGrpSpPr>
        <p:grpSpPr>
          <a:xfrm>
            <a:off x="1846370" y="1662596"/>
            <a:ext cx="899640" cy="512280"/>
            <a:chOff x="1846370" y="1662596"/>
            <a:chExt cx="89964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2202DB-6CF0-60D4-706D-6594969A8CB8}"/>
                    </a:ext>
                  </a:extLst>
                </p14:cNvPr>
                <p14:cNvContentPartPr/>
                <p14:nvPr/>
              </p14:nvContentPartPr>
              <p14:xfrm>
                <a:off x="1846370" y="1726316"/>
                <a:ext cx="61560" cy="416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2202DB-6CF0-60D4-706D-6594969A8CB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28730" y="1708316"/>
                  <a:ext cx="9720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A6178C-B51A-B875-65AD-9E86E5D34A21}"/>
                    </a:ext>
                  </a:extLst>
                </p14:cNvPr>
                <p14:cNvContentPartPr/>
                <p14:nvPr/>
              </p14:nvContentPartPr>
              <p14:xfrm>
                <a:off x="1959410" y="1869956"/>
                <a:ext cx="206280" cy="223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A6178C-B51A-B875-65AD-9E86E5D34A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41410" y="1852316"/>
                  <a:ext cx="2419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F3ECB60-6ED4-9DB4-CE24-B012E8F6644A}"/>
                    </a:ext>
                  </a:extLst>
                </p14:cNvPr>
                <p14:cNvContentPartPr/>
                <p14:nvPr/>
              </p14:nvContentPartPr>
              <p14:xfrm>
                <a:off x="2309330" y="1662596"/>
                <a:ext cx="128520" cy="512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F3ECB60-6ED4-9DB4-CE24-B012E8F664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91690" y="1644596"/>
                  <a:ext cx="164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862AFB6-B7BE-0189-0A25-BD9A264F6CBB}"/>
                    </a:ext>
                  </a:extLst>
                </p14:cNvPr>
                <p14:cNvContentPartPr/>
                <p14:nvPr/>
              </p14:nvContentPartPr>
              <p14:xfrm>
                <a:off x="2262170" y="1745036"/>
                <a:ext cx="351000" cy="398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862AFB6-B7BE-0189-0A25-BD9A264F6C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4170" y="1727396"/>
                  <a:ext cx="38664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1A4DED3-C7E4-5315-D0A4-4105F21317F5}"/>
                    </a:ext>
                  </a:extLst>
                </p14:cNvPr>
                <p14:cNvContentPartPr/>
                <p14:nvPr/>
              </p14:nvContentPartPr>
              <p14:xfrm>
                <a:off x="2514890" y="1985876"/>
                <a:ext cx="231120" cy="547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1A4DED3-C7E4-5315-D0A4-4105F21317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96890" y="1967876"/>
                  <a:ext cx="266760" cy="90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1B38D4D-BCE6-5D0A-8150-780D94EAF613}"/>
                  </a:ext>
                </a:extLst>
              </p14:cNvPr>
              <p14:cNvContentPartPr/>
              <p14:nvPr/>
            </p14:nvContentPartPr>
            <p14:xfrm>
              <a:off x="3040850" y="2107196"/>
              <a:ext cx="133920" cy="159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1B38D4D-BCE6-5D0A-8150-780D94EAF61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22850" y="2089556"/>
                <a:ext cx="169560" cy="195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5E019D84-BD3C-4D47-FA86-31B6546F3610}"/>
              </a:ext>
            </a:extLst>
          </p:cNvPr>
          <p:cNvGrpSpPr/>
          <p:nvPr/>
        </p:nvGrpSpPr>
        <p:grpSpPr>
          <a:xfrm>
            <a:off x="3445130" y="1610756"/>
            <a:ext cx="1460160" cy="569160"/>
            <a:chOff x="3445130" y="1610756"/>
            <a:chExt cx="146016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6D1144B-6FCC-B9EB-3E05-9D086045939B}"/>
                    </a:ext>
                  </a:extLst>
                </p14:cNvPr>
                <p14:cNvContentPartPr/>
                <p14:nvPr/>
              </p14:nvContentPartPr>
              <p14:xfrm>
                <a:off x="3445130" y="1812716"/>
                <a:ext cx="262080" cy="187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6D1144B-6FCC-B9EB-3E05-9D086045939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7490" y="1795076"/>
                  <a:ext cx="2977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4BC81A2-21A9-1155-0CB2-E769683F8954}"/>
                    </a:ext>
                  </a:extLst>
                </p14:cNvPr>
                <p14:cNvContentPartPr/>
                <p14:nvPr/>
              </p14:nvContentPartPr>
              <p14:xfrm>
                <a:off x="3781370" y="1711916"/>
                <a:ext cx="2520" cy="33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4BC81A2-21A9-1155-0CB2-E769683F89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63730" y="1693916"/>
                  <a:ext cx="381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1247087-B308-7CF1-F1B3-714CB8997012}"/>
                    </a:ext>
                  </a:extLst>
                </p14:cNvPr>
                <p14:cNvContentPartPr/>
                <p14:nvPr/>
              </p14:nvContentPartPr>
              <p14:xfrm>
                <a:off x="3790010" y="1844756"/>
                <a:ext cx="155520" cy="317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1247087-B308-7CF1-F1B3-714CB899701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72370" y="1826756"/>
                  <a:ext cx="1911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5B3218E-2B53-54B0-4657-9FBDF96B438C}"/>
                    </a:ext>
                  </a:extLst>
                </p14:cNvPr>
                <p14:cNvContentPartPr/>
                <p14:nvPr/>
              </p14:nvContentPartPr>
              <p14:xfrm>
                <a:off x="4053170" y="1610756"/>
                <a:ext cx="385920" cy="421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5B3218E-2B53-54B0-4657-9FBDF96B438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35170" y="1593116"/>
                  <a:ext cx="421560" cy="45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84AC15-93DE-F21F-4728-D0A2DBEA1FD6}"/>
                    </a:ext>
                  </a:extLst>
                </p14:cNvPr>
                <p14:cNvContentPartPr/>
                <p14:nvPr/>
              </p14:nvContentPartPr>
              <p14:xfrm>
                <a:off x="4371410" y="1814156"/>
                <a:ext cx="190080" cy="19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84AC15-93DE-F21F-4728-D0A2DBEA1F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53410" y="1796156"/>
                  <a:ext cx="225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56B3FA7-B2FD-8CE2-90CC-5955C08BF7E4}"/>
                    </a:ext>
                  </a:extLst>
                </p14:cNvPr>
                <p14:cNvContentPartPr/>
                <p14:nvPr/>
              </p14:nvContentPartPr>
              <p14:xfrm>
                <a:off x="4724210" y="2003156"/>
                <a:ext cx="181080" cy="176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56B3FA7-B2FD-8CE2-90CC-5955C08BF7E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06570" y="1985156"/>
                  <a:ext cx="21672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C045C9-B5DC-C890-8F11-5CA00FF30750}"/>
              </a:ext>
            </a:extLst>
          </p:cNvPr>
          <p:cNvGrpSpPr/>
          <p:nvPr/>
        </p:nvGrpSpPr>
        <p:grpSpPr>
          <a:xfrm>
            <a:off x="5551130" y="1738196"/>
            <a:ext cx="1155600" cy="558360"/>
            <a:chOff x="5551130" y="1738196"/>
            <a:chExt cx="115560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4A91B5E-D527-8C45-E05F-12C312031817}"/>
                    </a:ext>
                  </a:extLst>
                </p14:cNvPr>
                <p14:cNvContentPartPr/>
                <p14:nvPr/>
              </p14:nvContentPartPr>
              <p14:xfrm>
                <a:off x="5555450" y="1936556"/>
                <a:ext cx="95760" cy="360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4A91B5E-D527-8C45-E05F-12C31203181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537810" y="1918556"/>
                  <a:ext cx="1314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DB3C2E-1142-E0D0-B27B-D7FADC0340E2}"/>
                    </a:ext>
                  </a:extLst>
                </p14:cNvPr>
                <p14:cNvContentPartPr/>
                <p14:nvPr/>
              </p14:nvContentPartPr>
              <p14:xfrm>
                <a:off x="5551130" y="2027996"/>
                <a:ext cx="293760" cy="259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DB3C2E-1142-E0D0-B27B-D7FADC0340E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33490" y="2010356"/>
                  <a:ext cx="329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6738111-A640-1A10-A36C-6957B332620C}"/>
                    </a:ext>
                  </a:extLst>
                </p14:cNvPr>
                <p14:cNvContentPartPr/>
                <p14:nvPr/>
              </p14:nvContentPartPr>
              <p14:xfrm>
                <a:off x="5894570" y="2003516"/>
                <a:ext cx="148680" cy="1206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6738111-A640-1A10-A36C-6957B33262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76570" y="1985876"/>
                  <a:ext cx="1843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2EA73-7C6D-A422-E9DB-2F4BDD2A7D89}"/>
                    </a:ext>
                  </a:extLst>
                </p14:cNvPr>
                <p14:cNvContentPartPr/>
                <p14:nvPr/>
              </p14:nvContentPartPr>
              <p14:xfrm>
                <a:off x="6140810" y="1912796"/>
                <a:ext cx="154800" cy="194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2EA73-7C6D-A422-E9DB-2F4BDD2A7D8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122810" y="1895156"/>
                  <a:ext cx="1904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D31AC2D-1707-58A3-4156-0A462F30A609}"/>
                    </a:ext>
                  </a:extLst>
                </p14:cNvPr>
                <p14:cNvContentPartPr/>
                <p14:nvPr/>
              </p14:nvContentPartPr>
              <p14:xfrm>
                <a:off x="6277610" y="1738196"/>
                <a:ext cx="429120" cy="445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D31AC2D-1707-58A3-4156-0A462F30A6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259610" y="1720196"/>
                  <a:ext cx="464760" cy="48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A2B7BA-72E1-1EB2-2027-E990EBD8C53D}"/>
              </a:ext>
            </a:extLst>
          </p:cNvPr>
          <p:cNvGrpSpPr/>
          <p:nvPr/>
        </p:nvGrpSpPr>
        <p:grpSpPr>
          <a:xfrm>
            <a:off x="1364330" y="2652813"/>
            <a:ext cx="5434958" cy="4162144"/>
            <a:chOff x="229250" y="3493556"/>
            <a:chExt cx="3683160" cy="28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73CB902-0BE1-FBF7-74CE-8DE1FA8EB09A}"/>
                    </a:ext>
                  </a:extLst>
                </p14:cNvPr>
                <p14:cNvContentPartPr/>
                <p14:nvPr/>
              </p14:nvContentPartPr>
              <p14:xfrm>
                <a:off x="1336970" y="3493556"/>
                <a:ext cx="485280" cy="40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73CB902-0BE1-FBF7-74CE-8DE1FA8EB09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324765" y="3481602"/>
                  <a:ext cx="509446" cy="4298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1F757D-21BC-EFF7-8FD1-12806A49B3E0}"/>
                    </a:ext>
                  </a:extLst>
                </p14:cNvPr>
                <p14:cNvContentPartPr/>
                <p14:nvPr/>
              </p14:nvContentPartPr>
              <p14:xfrm>
                <a:off x="1461170" y="3591836"/>
                <a:ext cx="88200" cy="205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1F757D-21BC-EFF7-8FD1-12806A49B3E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448954" y="3579622"/>
                  <a:ext cx="112388" cy="2293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24BDE9-FA09-1D96-6374-27C4C539BBB4}"/>
                    </a:ext>
                  </a:extLst>
                </p14:cNvPr>
                <p14:cNvContentPartPr/>
                <p14:nvPr/>
              </p14:nvContentPartPr>
              <p14:xfrm>
                <a:off x="1483490" y="3582116"/>
                <a:ext cx="210600" cy="239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24BDE9-FA09-1D96-6374-27C4C539BBB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1532" y="3569908"/>
                  <a:ext cx="234759" cy="263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72E51CB-A7CE-7DBD-9BC9-9E527EB542E1}"/>
                    </a:ext>
                  </a:extLst>
                </p14:cNvPr>
                <p14:cNvContentPartPr/>
                <p14:nvPr/>
              </p14:nvContentPartPr>
              <p14:xfrm>
                <a:off x="1399610" y="3707036"/>
                <a:ext cx="264240" cy="43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72E51CB-A7CE-7DBD-9BC9-9E527EB542E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87411" y="3694768"/>
                  <a:ext cx="288395" cy="682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A2978D0-3726-300D-4FED-E22C6142905B}"/>
                    </a:ext>
                  </a:extLst>
                </p14:cNvPr>
                <p14:cNvContentPartPr/>
                <p14:nvPr/>
              </p14:nvContentPartPr>
              <p14:xfrm>
                <a:off x="1236890" y="3904316"/>
                <a:ext cx="287640" cy="555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A2978D0-3726-300D-4FED-E22C6142905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24935" y="3892110"/>
                  <a:ext cx="311793" cy="5800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487C74A-EECA-F695-A5E5-234210222AE8}"/>
                    </a:ext>
                  </a:extLst>
                </p14:cNvPr>
                <p14:cNvContentPartPr/>
                <p14:nvPr/>
              </p14:nvContentPartPr>
              <p14:xfrm>
                <a:off x="933050" y="4590476"/>
                <a:ext cx="6840" cy="20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487C74A-EECA-F695-A5E5-234210222AE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0383" y="4578273"/>
                  <a:ext cx="31920" cy="233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6A5E377-3542-3FFC-F6A1-D2940FC43E67}"/>
                    </a:ext>
                  </a:extLst>
                </p14:cNvPr>
                <p14:cNvContentPartPr/>
                <p14:nvPr/>
              </p14:nvContentPartPr>
              <p14:xfrm>
                <a:off x="863930" y="4497956"/>
                <a:ext cx="277560" cy="359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A5E377-3542-3FFC-F6A1-D2940FC43E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51724" y="4485757"/>
                  <a:ext cx="301727" cy="3837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FAD52EF-B5A3-B67D-8C05-1DC39A0E55BE}"/>
                    </a:ext>
                  </a:extLst>
                </p14:cNvPr>
                <p14:cNvContentPartPr/>
                <p14:nvPr/>
              </p14:nvContentPartPr>
              <p14:xfrm>
                <a:off x="624530" y="4385276"/>
                <a:ext cx="698040" cy="702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FAD52EF-B5A3-B67D-8C05-1DC39A0E55B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2331" y="4373320"/>
                  <a:ext cx="722194" cy="72687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297749B-6A01-A0FC-5460-1F5E829B9F1E}"/>
                    </a:ext>
                  </a:extLst>
                </p14:cNvPr>
                <p14:cNvContentPartPr/>
                <p14:nvPr/>
              </p14:nvContentPartPr>
              <p14:xfrm>
                <a:off x="1590410" y="3900716"/>
                <a:ext cx="474480" cy="4460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297749B-6A01-A0FC-5460-1F5E829B9F1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78450" y="3888516"/>
                  <a:ext cx="498643" cy="47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0664788-1150-D7E7-92F6-99EDFA492DC0}"/>
                    </a:ext>
                  </a:extLst>
                </p14:cNvPr>
                <p14:cNvContentPartPr/>
                <p14:nvPr/>
              </p14:nvContentPartPr>
              <p14:xfrm>
                <a:off x="2132210" y="4464116"/>
                <a:ext cx="189720" cy="28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0664788-1150-D7E7-92F6-99EDFA492DC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0246" y="4452154"/>
                  <a:ext cx="213893" cy="3085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7EDCB7-A314-25C8-6709-A21134E4DF71}"/>
                    </a:ext>
                  </a:extLst>
                </p14:cNvPr>
                <p14:cNvContentPartPr/>
                <p14:nvPr/>
              </p14:nvContentPartPr>
              <p14:xfrm>
                <a:off x="1915130" y="4310396"/>
                <a:ext cx="534600" cy="668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7EDCB7-A314-25C8-6709-A21134E4DF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902930" y="4298194"/>
                  <a:ext cx="558756" cy="6923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A49DAD0-1837-DC26-93BF-2FF76223CF16}"/>
                    </a:ext>
                  </a:extLst>
                </p14:cNvPr>
                <p14:cNvContentPartPr/>
                <p14:nvPr/>
              </p14:nvContentPartPr>
              <p14:xfrm>
                <a:off x="723890" y="5078636"/>
                <a:ext cx="162360" cy="42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A49DAD0-1837-DC26-93BF-2FF76223CF1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1682" y="5066435"/>
                  <a:ext cx="186531" cy="4529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8245456-32D5-6E37-043D-52F28FF027BA}"/>
                    </a:ext>
                  </a:extLst>
                </p14:cNvPr>
                <p14:cNvContentPartPr/>
                <p14:nvPr/>
              </p14:nvContentPartPr>
              <p14:xfrm>
                <a:off x="463250" y="5612876"/>
                <a:ext cx="37440" cy="319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8245456-32D5-6E37-043D-52F28FF027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1015" y="5600665"/>
                  <a:ext cx="61666" cy="3438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4BD3129-A3C2-8322-2566-27AB7E3D2ADE}"/>
                    </a:ext>
                  </a:extLst>
                </p14:cNvPr>
                <p14:cNvContentPartPr/>
                <p14:nvPr/>
              </p14:nvContentPartPr>
              <p14:xfrm>
                <a:off x="374690" y="5608916"/>
                <a:ext cx="229680" cy="334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4BD3129-A3C2-8322-2566-27AB7E3D2AD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62486" y="5596715"/>
                  <a:ext cx="253844" cy="358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6BC8848-DC67-403C-7C40-092CC532784E}"/>
                    </a:ext>
                  </a:extLst>
                </p14:cNvPr>
                <p14:cNvContentPartPr/>
                <p14:nvPr/>
              </p14:nvContentPartPr>
              <p14:xfrm>
                <a:off x="229250" y="5444036"/>
                <a:ext cx="567000" cy="665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6BC8848-DC67-403C-7C40-092CC532784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17051" y="5432084"/>
                  <a:ext cx="591154" cy="6897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9FEC1BB-2C05-D43C-2F1D-7F374E75B329}"/>
                    </a:ext>
                  </a:extLst>
                </p14:cNvPr>
                <p14:cNvContentPartPr/>
                <p14:nvPr/>
              </p14:nvContentPartPr>
              <p14:xfrm>
                <a:off x="1003250" y="5032556"/>
                <a:ext cx="159840" cy="551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9FEC1BB-2C05-D43C-2F1D-7F374E75B32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91030" y="5020357"/>
                  <a:ext cx="184036" cy="5753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DC7745-548E-B3DA-2D15-23E643CC236E}"/>
                    </a:ext>
                  </a:extLst>
                </p14:cNvPr>
                <p14:cNvContentPartPr/>
                <p14:nvPr/>
              </p14:nvContentPartPr>
              <p14:xfrm>
                <a:off x="1299170" y="5794316"/>
                <a:ext cx="15120" cy="28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DC7745-548E-B3DA-2D15-23E643CC236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287024" y="5782120"/>
                  <a:ext cx="39659" cy="30782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03D914-4B1E-0911-C443-4BD2494F556E}"/>
                    </a:ext>
                  </a:extLst>
                </p14:cNvPr>
                <p14:cNvContentPartPr/>
                <p14:nvPr/>
              </p14:nvContentPartPr>
              <p14:xfrm>
                <a:off x="1268210" y="5792876"/>
                <a:ext cx="205920" cy="2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03D914-4B1E-0911-C443-4BD2494F55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56011" y="5780611"/>
                  <a:ext cx="230074" cy="520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45F36ED-9FE0-7243-B34E-BB077310ABFD}"/>
                    </a:ext>
                  </a:extLst>
                </p14:cNvPr>
                <p14:cNvContentPartPr/>
                <p14:nvPr/>
              </p14:nvContentPartPr>
              <p14:xfrm>
                <a:off x="1219610" y="5903036"/>
                <a:ext cx="227880" cy="147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45F36ED-9FE0-7243-B34E-BB077310AB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07411" y="5890828"/>
                  <a:ext cx="252034" cy="172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DBD7945-D094-EBC8-2607-61946DA59A1A}"/>
                    </a:ext>
                  </a:extLst>
                </p14:cNvPr>
                <p14:cNvContentPartPr/>
                <p14:nvPr/>
              </p14:nvContentPartPr>
              <p14:xfrm>
                <a:off x="948890" y="5503076"/>
                <a:ext cx="771120" cy="718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DBD7945-D094-EBC8-2607-61946DA59A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6689" y="5490878"/>
                  <a:ext cx="795279" cy="7423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522285BF-A2F5-666F-896C-7182B8643F7D}"/>
                    </a:ext>
                  </a:extLst>
                </p14:cNvPr>
                <p14:cNvContentPartPr/>
                <p14:nvPr/>
              </p14:nvContentPartPr>
              <p14:xfrm>
                <a:off x="2307530" y="5030756"/>
                <a:ext cx="39960" cy="487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522285BF-A2F5-666F-896C-7182B8643F7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95272" y="5018805"/>
                  <a:ext cx="64230" cy="5112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6C57701-05C7-E698-7FA3-4E4A46861CA5}"/>
                    </a:ext>
                  </a:extLst>
                </p14:cNvPr>
                <p14:cNvContentPartPr/>
                <p14:nvPr/>
              </p14:nvContentPartPr>
              <p14:xfrm>
                <a:off x="2378810" y="5770196"/>
                <a:ext cx="30240" cy="219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6C57701-05C7-E698-7FA3-4E4A46861CA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66517" y="5758233"/>
                  <a:ext cx="54580" cy="2434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3536F4B-3C68-0C21-1FE5-9BBB858E2560}"/>
                    </a:ext>
                  </a:extLst>
                </p14:cNvPr>
                <p14:cNvContentPartPr/>
                <p14:nvPr/>
              </p14:nvContentPartPr>
              <p14:xfrm>
                <a:off x="2352530" y="5732036"/>
                <a:ext cx="201240" cy="149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3536F4B-3C68-0C21-1FE5-9BBB858E256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40319" y="5720055"/>
                  <a:ext cx="225418" cy="1736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C611D54F-B27C-2907-1BBF-2A108C870C62}"/>
                    </a:ext>
                  </a:extLst>
                </p14:cNvPr>
                <p14:cNvContentPartPr/>
                <p14:nvPr/>
              </p14:nvContentPartPr>
              <p14:xfrm>
                <a:off x="2134010" y="5558516"/>
                <a:ext cx="632160" cy="5796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C611D54F-B27C-2907-1BBF-2A108C870C6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21811" y="5546314"/>
                  <a:ext cx="656314" cy="6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4980EAD-AAD7-A929-BB09-2C475755A64F}"/>
                    </a:ext>
                  </a:extLst>
                </p14:cNvPr>
                <p14:cNvContentPartPr/>
                <p14:nvPr/>
              </p14:nvContentPartPr>
              <p14:xfrm>
                <a:off x="2299970" y="4844276"/>
                <a:ext cx="925200" cy="7779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4980EAD-AAD7-A929-BB09-2C475755A64F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87771" y="4832319"/>
                  <a:ext cx="949355" cy="802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32EE62D-FEF8-B477-3DDD-7E6ACD075ADB}"/>
                    </a:ext>
                  </a:extLst>
                </p14:cNvPr>
                <p14:cNvContentPartPr/>
                <p14:nvPr/>
              </p14:nvContentPartPr>
              <p14:xfrm>
                <a:off x="3402290" y="5619356"/>
                <a:ext cx="234000" cy="456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32EE62D-FEF8-B477-3DDD-7E6ACD075AD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90090" y="5607161"/>
                  <a:ext cx="258156" cy="4809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7057702-36E4-A23E-3043-452ECD7F919C}"/>
                    </a:ext>
                  </a:extLst>
                </p14:cNvPr>
                <p14:cNvContentPartPr/>
                <p14:nvPr/>
              </p14:nvContentPartPr>
              <p14:xfrm>
                <a:off x="3149210" y="5314076"/>
                <a:ext cx="763200" cy="1000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7057702-36E4-A23E-3043-452ECD7F919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37255" y="5301877"/>
                  <a:ext cx="787355" cy="10242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DE205F5-ED53-A0CB-146F-D6716B687588}"/>
                    </a:ext>
                  </a:extLst>
                </p14:cNvPr>
                <p14:cNvContentPartPr/>
                <p14:nvPr/>
              </p14:nvContentPartPr>
              <p14:xfrm>
                <a:off x="1978490" y="3739436"/>
                <a:ext cx="1440" cy="1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DE205F5-ED53-A0CB-146F-D6716B68758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966730" y="3725324"/>
                  <a:ext cx="25200" cy="2995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D061B34-B908-17AC-DFA4-A1A995D2DB55}"/>
              </a:ext>
            </a:extLst>
          </p:cNvPr>
          <p:cNvGrpSpPr/>
          <p:nvPr/>
        </p:nvGrpSpPr>
        <p:grpSpPr>
          <a:xfrm>
            <a:off x="8867810" y="1255076"/>
            <a:ext cx="162000" cy="435600"/>
            <a:chOff x="8867810" y="1255076"/>
            <a:chExt cx="1620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6D3F9C13-5401-20B2-ED75-A0CA1B84CEA1}"/>
                    </a:ext>
                  </a:extLst>
                </p14:cNvPr>
                <p14:cNvContentPartPr/>
                <p14:nvPr/>
              </p14:nvContentPartPr>
              <p14:xfrm>
                <a:off x="8884010" y="1255076"/>
                <a:ext cx="54720" cy="329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6D3F9C13-5401-20B2-ED75-A0CA1B84CEA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66370" y="1237076"/>
                  <a:ext cx="903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4F037E2-0E41-4D91-7A08-044763388B21}"/>
                    </a:ext>
                  </a:extLst>
                </p14:cNvPr>
                <p14:cNvContentPartPr/>
                <p14:nvPr/>
              </p14:nvContentPartPr>
              <p14:xfrm>
                <a:off x="8867810" y="1257596"/>
                <a:ext cx="162000" cy="433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4F037E2-0E41-4D91-7A08-044763388B2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50170" y="1239956"/>
                  <a:ext cx="197640" cy="46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4F97A3C4-22E8-D263-9734-59C62A742A4E}"/>
              </a:ext>
            </a:extLst>
          </p:cNvPr>
          <p:cNvGrpSpPr/>
          <p:nvPr/>
        </p:nvGrpSpPr>
        <p:grpSpPr>
          <a:xfrm>
            <a:off x="8706890" y="1929716"/>
            <a:ext cx="332280" cy="465480"/>
            <a:chOff x="8706890" y="1929716"/>
            <a:chExt cx="332280" cy="46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3DED8F1A-1360-500E-269A-B61AFDEABE35}"/>
                    </a:ext>
                  </a:extLst>
                </p14:cNvPr>
                <p14:cNvContentPartPr/>
                <p14:nvPr/>
              </p14:nvContentPartPr>
              <p14:xfrm>
                <a:off x="8732450" y="1938716"/>
                <a:ext cx="71280" cy="361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3DED8F1A-1360-500E-269A-B61AFDEABE3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14450" y="1920716"/>
                  <a:ext cx="10692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639E613-C49F-722D-1E88-686F84420E7A}"/>
                    </a:ext>
                  </a:extLst>
                </p14:cNvPr>
                <p14:cNvContentPartPr/>
                <p14:nvPr/>
              </p14:nvContentPartPr>
              <p14:xfrm>
                <a:off x="8706890" y="1929716"/>
                <a:ext cx="332280" cy="4654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639E613-C49F-722D-1E88-686F84420E7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688890" y="1911716"/>
                  <a:ext cx="367920" cy="50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6C6A62B6-2910-9575-6F7C-3F53BD333E49}"/>
              </a:ext>
            </a:extLst>
          </p:cNvPr>
          <p:cNvGrpSpPr/>
          <p:nvPr/>
        </p:nvGrpSpPr>
        <p:grpSpPr>
          <a:xfrm>
            <a:off x="170930" y="4258196"/>
            <a:ext cx="2453040" cy="2442240"/>
            <a:chOff x="170930" y="4258196"/>
            <a:chExt cx="2453040" cy="244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EE8AAB3-6A7A-6801-1366-C73E30374EFB}"/>
                    </a:ext>
                  </a:extLst>
                </p14:cNvPr>
                <p14:cNvContentPartPr/>
                <p14:nvPr/>
              </p14:nvContentPartPr>
              <p14:xfrm>
                <a:off x="578810" y="4469876"/>
                <a:ext cx="217080" cy="3067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EE8AAB3-6A7A-6801-1366-C73E30374EF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0810" y="4451876"/>
                  <a:ext cx="25272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7598764-D3D4-56A6-22F1-3460367330AC}"/>
                    </a:ext>
                  </a:extLst>
                </p14:cNvPr>
                <p14:cNvContentPartPr/>
                <p14:nvPr/>
              </p14:nvContentPartPr>
              <p14:xfrm>
                <a:off x="857090" y="4459436"/>
                <a:ext cx="117720" cy="3492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7598764-D3D4-56A6-22F1-3460367330A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39090" y="4441796"/>
                  <a:ext cx="1533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188749B-B216-8FC9-A4FC-644A5ED4CBA2}"/>
                    </a:ext>
                  </a:extLst>
                </p14:cNvPr>
                <p14:cNvContentPartPr/>
                <p14:nvPr/>
              </p14:nvContentPartPr>
              <p14:xfrm>
                <a:off x="1137170" y="4450436"/>
                <a:ext cx="88560" cy="382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188749B-B216-8FC9-A4FC-644A5ED4CBA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19170" y="4432436"/>
                  <a:ext cx="12420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8F0B016-D02F-ADBE-18FE-C6AFB2224145}"/>
                    </a:ext>
                  </a:extLst>
                </p14:cNvPr>
                <p14:cNvContentPartPr/>
                <p14:nvPr/>
              </p14:nvContentPartPr>
              <p14:xfrm>
                <a:off x="1140770" y="4436036"/>
                <a:ext cx="344520" cy="3247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8F0B016-D02F-ADBE-18FE-C6AFB222414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22770" y="4418396"/>
                  <a:ext cx="3801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15E4E2D-AA2E-929B-BADB-5139E30802F5}"/>
                    </a:ext>
                  </a:extLst>
                </p14:cNvPr>
                <p14:cNvContentPartPr/>
                <p14:nvPr/>
              </p14:nvContentPartPr>
              <p14:xfrm>
                <a:off x="511490" y="4258196"/>
                <a:ext cx="415080" cy="666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15E4E2D-AA2E-929B-BADB-5139E30802F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93490" y="4240196"/>
                  <a:ext cx="45072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202443A3-CDA1-C2FA-EBCB-CD680A886970}"/>
                    </a:ext>
                  </a:extLst>
                </p14:cNvPr>
                <p14:cNvContentPartPr/>
                <p14:nvPr/>
              </p14:nvContentPartPr>
              <p14:xfrm>
                <a:off x="2206730" y="4930676"/>
                <a:ext cx="1188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02443A3-CDA1-C2FA-EBCB-CD680A88697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89090" y="4913036"/>
                  <a:ext cx="475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E1DA3376-CC4B-62FA-2845-A7EFB48F9AD3}"/>
                    </a:ext>
                  </a:extLst>
                </p14:cNvPr>
                <p14:cNvContentPartPr/>
                <p14:nvPr/>
              </p14:nvContentPartPr>
              <p14:xfrm>
                <a:off x="2246330" y="4933556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E1DA3376-CC4B-62FA-2845-A7EFB48F9A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8690" y="4915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FC06912-1038-473A-1252-0087F8F698F9}"/>
                    </a:ext>
                  </a:extLst>
                </p14:cNvPr>
                <p14:cNvContentPartPr/>
                <p14:nvPr/>
              </p14:nvContentPartPr>
              <p14:xfrm>
                <a:off x="1904330" y="4949756"/>
                <a:ext cx="496080" cy="770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FC06912-1038-473A-1252-0087F8F698F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86330" y="4931756"/>
                  <a:ext cx="531720" cy="80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C5E9CFA-50ED-7D51-9CD9-F17A6489AFDC}"/>
                    </a:ext>
                  </a:extLst>
                </p14:cNvPr>
                <p14:cNvContentPartPr/>
                <p14:nvPr/>
              </p14:nvContentPartPr>
              <p14:xfrm>
                <a:off x="2013410" y="6520796"/>
                <a:ext cx="83520" cy="1796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C5E9CFA-50ED-7D51-9CD9-F17A6489AF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5410" y="6503156"/>
                  <a:ext cx="119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193E569-E434-217B-66CB-77BFF77D41FF}"/>
                    </a:ext>
                  </a:extLst>
                </p14:cNvPr>
                <p14:cNvContentPartPr/>
                <p14:nvPr/>
              </p14:nvContentPartPr>
              <p14:xfrm>
                <a:off x="278570" y="5990516"/>
                <a:ext cx="161280" cy="3078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193E569-E434-217B-66CB-77BFF77D41F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0570" y="5972876"/>
                  <a:ext cx="1969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8A72CF8-41A7-566A-E8C3-2E5AB8DD00AD}"/>
                    </a:ext>
                  </a:extLst>
                </p14:cNvPr>
                <p14:cNvContentPartPr/>
                <p14:nvPr/>
              </p14:nvContentPartPr>
              <p14:xfrm>
                <a:off x="502850" y="5967476"/>
                <a:ext cx="96120" cy="3888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8A72CF8-41A7-566A-E8C3-2E5AB8DD00A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4850" y="5949476"/>
                  <a:ext cx="1317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2149F36E-E5CD-FD34-D747-27A4E5BDF177}"/>
                    </a:ext>
                  </a:extLst>
                </p14:cNvPr>
                <p14:cNvContentPartPr/>
                <p14:nvPr/>
              </p14:nvContentPartPr>
              <p14:xfrm>
                <a:off x="720650" y="6030836"/>
                <a:ext cx="86400" cy="379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2149F36E-E5CD-FD34-D747-27A4E5BDF17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03010" y="6013196"/>
                  <a:ext cx="1220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5B38E92-E54F-0F7E-2D82-174CFBDE2F06}"/>
                    </a:ext>
                  </a:extLst>
                </p14:cNvPr>
                <p14:cNvContentPartPr/>
                <p14:nvPr/>
              </p14:nvContentPartPr>
              <p14:xfrm>
                <a:off x="757010" y="5964236"/>
                <a:ext cx="231480" cy="3697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5B38E92-E54F-0F7E-2D82-174CFBDE2F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9370" y="5946236"/>
                  <a:ext cx="2671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D31590F6-861E-AADB-8DA3-FECD1B619137}"/>
                    </a:ext>
                  </a:extLst>
                </p14:cNvPr>
                <p14:cNvContentPartPr/>
                <p14:nvPr/>
              </p14:nvContentPartPr>
              <p14:xfrm>
                <a:off x="170930" y="5883596"/>
                <a:ext cx="451800" cy="496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D31590F6-861E-AADB-8DA3-FECD1B6191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290" y="5865956"/>
                  <a:ext cx="487440" cy="53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CAC0AFE-94B5-4BB4-F11D-B00A07D2AD54}"/>
                    </a:ext>
                  </a:extLst>
                </p14:cNvPr>
                <p14:cNvContentPartPr/>
                <p14:nvPr/>
              </p14:nvContentPartPr>
              <p14:xfrm>
                <a:off x="1196930" y="6389756"/>
                <a:ext cx="253800" cy="1861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CAC0AFE-94B5-4BB4-F11D-B00A07D2AD5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79290" y="6371756"/>
                  <a:ext cx="289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A41EA88-CC73-73D7-E3EC-A5D9ABE68820}"/>
                    </a:ext>
                  </a:extLst>
                </p14:cNvPr>
                <p14:cNvContentPartPr/>
                <p14:nvPr/>
              </p14:nvContentPartPr>
              <p14:xfrm>
                <a:off x="1186490" y="6582716"/>
                <a:ext cx="360" cy="3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A41EA88-CC73-73D7-E3EC-A5D9ABE6882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68490" y="65650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65D30EB5-3FD5-1DF3-0FED-886A95E5FF3F}"/>
                    </a:ext>
                  </a:extLst>
                </p14:cNvPr>
                <p14:cNvContentPartPr/>
                <p14:nvPr/>
              </p14:nvContentPartPr>
              <p14:xfrm>
                <a:off x="1163810" y="6269516"/>
                <a:ext cx="87120" cy="1519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65D30EB5-3FD5-1DF3-0FED-886A95E5FF3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45810" y="6251516"/>
                  <a:ext cx="1227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311911B-CA8E-6E15-3806-3EF870DF82AB}"/>
                    </a:ext>
                  </a:extLst>
                </p14:cNvPr>
                <p14:cNvContentPartPr/>
                <p14:nvPr/>
              </p14:nvContentPartPr>
              <p14:xfrm>
                <a:off x="1368290" y="6213716"/>
                <a:ext cx="9360" cy="13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311911B-CA8E-6E15-3806-3EF870DF82A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350290" y="6195716"/>
                  <a:ext cx="450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1214D1C-EA2B-3E45-98C1-CD1E21F07B3E}"/>
                    </a:ext>
                  </a:extLst>
                </p14:cNvPr>
                <p14:cNvContentPartPr/>
                <p14:nvPr/>
              </p14:nvContentPartPr>
              <p14:xfrm>
                <a:off x="465050" y="5899796"/>
                <a:ext cx="224280" cy="401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1214D1C-EA2B-3E45-98C1-CD1E21F07B3E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7050" y="5881796"/>
                  <a:ext cx="25992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28313FA9-BAFB-11C5-A204-CCF3809011F4}"/>
                    </a:ext>
                  </a:extLst>
                </p14:cNvPr>
                <p14:cNvContentPartPr/>
                <p14:nvPr/>
              </p14:nvContentPartPr>
              <p14:xfrm>
                <a:off x="792650" y="5802596"/>
                <a:ext cx="307800" cy="6238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28313FA9-BAFB-11C5-A204-CCF3809011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775010" y="5784596"/>
                  <a:ext cx="343440" cy="65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C5B6D46-645D-D747-3549-1C07703DE3CD}"/>
                    </a:ext>
                  </a:extLst>
                </p14:cNvPr>
                <p14:cNvContentPartPr/>
                <p14:nvPr/>
              </p14:nvContentPartPr>
              <p14:xfrm>
                <a:off x="1351370" y="5928236"/>
                <a:ext cx="9720" cy="25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C5B6D46-645D-D747-3549-1C07703DE3C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333370" y="5910236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921390F-B053-7D77-A614-37ED257D043E}"/>
                    </a:ext>
                  </a:extLst>
                </p14:cNvPr>
                <p14:cNvContentPartPr/>
                <p14:nvPr/>
              </p14:nvContentPartPr>
              <p14:xfrm>
                <a:off x="1334810" y="5607476"/>
                <a:ext cx="34920" cy="3330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921390F-B053-7D77-A614-37ED257D043E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317170" y="5589476"/>
                  <a:ext cx="7056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285F39B-CB3B-5EC2-4154-DDC6E1C12DA7}"/>
                    </a:ext>
                  </a:extLst>
                </p14:cNvPr>
                <p14:cNvContentPartPr/>
                <p14:nvPr/>
              </p14:nvContentPartPr>
              <p14:xfrm>
                <a:off x="1406450" y="5027516"/>
                <a:ext cx="309240" cy="416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285F39B-CB3B-5EC2-4154-DDC6E1C12DA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388810" y="5009876"/>
                  <a:ext cx="344880" cy="45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AC6C9D3-E501-0519-EA22-5563E2D8AEA3}"/>
                    </a:ext>
                  </a:extLst>
                </p14:cNvPr>
                <p14:cNvContentPartPr/>
                <p14:nvPr/>
              </p14:nvContentPartPr>
              <p14:xfrm>
                <a:off x="1790930" y="4806116"/>
                <a:ext cx="253080" cy="1278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AC6C9D3-E501-0519-EA22-5563E2D8AEA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773290" y="4788476"/>
                  <a:ext cx="288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30A0BE-EEC0-CDDF-F9FA-30F055AEF162}"/>
                    </a:ext>
                  </a:extLst>
                </p14:cNvPr>
                <p14:cNvContentPartPr/>
                <p14:nvPr/>
              </p14:nvContentPartPr>
              <p14:xfrm>
                <a:off x="901370" y="4859756"/>
                <a:ext cx="91800" cy="17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30A0BE-EEC0-CDDF-F9FA-30F055AEF16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883730" y="4842116"/>
                  <a:ext cx="1274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558CAF9-8CC6-056B-C732-189F33E13226}"/>
                    </a:ext>
                  </a:extLst>
                </p14:cNvPr>
                <p14:cNvContentPartPr/>
                <p14:nvPr/>
              </p14:nvContentPartPr>
              <p14:xfrm>
                <a:off x="929450" y="4905836"/>
                <a:ext cx="110520" cy="277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558CAF9-8CC6-056B-C732-189F33E13226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11450" y="4887836"/>
                  <a:ext cx="146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EDD88C0-9B8D-5502-B0FB-8B4E3E5DF68E}"/>
                    </a:ext>
                  </a:extLst>
                </p14:cNvPr>
                <p14:cNvContentPartPr/>
                <p14:nvPr/>
              </p14:nvContentPartPr>
              <p14:xfrm>
                <a:off x="1081730" y="4414436"/>
                <a:ext cx="48240" cy="15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EDD88C0-9B8D-5502-B0FB-8B4E3E5DF68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4090" y="4396436"/>
                  <a:ext cx="83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7392FC0-BCC3-E56E-FA07-1A698F8FA86B}"/>
                    </a:ext>
                  </a:extLst>
                </p14:cNvPr>
                <p14:cNvContentPartPr/>
                <p14:nvPr/>
              </p14:nvContentPartPr>
              <p14:xfrm>
                <a:off x="795170" y="4311116"/>
                <a:ext cx="387000" cy="6447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7392FC0-BCC3-E56E-FA07-1A698F8FA86B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77530" y="4293476"/>
                  <a:ext cx="422640" cy="68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27579A4-766E-0E05-A82F-65615BF88504}"/>
                    </a:ext>
                  </a:extLst>
                </p14:cNvPr>
                <p14:cNvContentPartPr/>
                <p14:nvPr/>
              </p14:nvContentPartPr>
              <p14:xfrm>
                <a:off x="2488970" y="4888916"/>
                <a:ext cx="135000" cy="788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27579A4-766E-0E05-A82F-65615BF8850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470970" y="4870916"/>
                  <a:ext cx="170640" cy="82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FBDDA824-8BAF-629A-C432-07E834ABB130}"/>
                    </a:ext>
                  </a:extLst>
                </p14:cNvPr>
                <p14:cNvContentPartPr/>
                <p14:nvPr/>
              </p14:nvContentPartPr>
              <p14:xfrm>
                <a:off x="1204850" y="4260716"/>
                <a:ext cx="243720" cy="6624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FBDDA824-8BAF-629A-C432-07E834ABB1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86850" y="4242716"/>
                  <a:ext cx="279360" cy="69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BF9DE47-8745-9FEC-15C5-1695312D2159}"/>
                  </a:ext>
                </a:extLst>
              </p14:cNvPr>
              <p14:cNvContentPartPr/>
              <p14:nvPr/>
            </p14:nvContentPartPr>
            <p14:xfrm>
              <a:off x="2553410" y="6512876"/>
              <a:ext cx="168480" cy="2692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BF9DE47-8745-9FEC-15C5-1695312D2159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535770" y="6494876"/>
                <a:ext cx="2041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147CB64-DD28-04A3-7BE3-A7E4BCA27AA1}"/>
                  </a:ext>
                </a:extLst>
              </p14:cNvPr>
              <p14:cNvContentPartPr/>
              <p14:nvPr/>
            </p14:nvContentPartPr>
            <p14:xfrm>
              <a:off x="2715410" y="5468876"/>
              <a:ext cx="378360" cy="3596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147CB64-DD28-04A3-7BE3-A7E4BCA27AA1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697410" y="5451236"/>
                <a:ext cx="4140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E0741BC-74F4-A955-D11F-8085C2CB3469}"/>
                  </a:ext>
                </a:extLst>
              </p14:cNvPr>
              <p14:cNvContentPartPr/>
              <p14:nvPr/>
            </p14:nvContentPartPr>
            <p14:xfrm>
              <a:off x="3404450" y="6596756"/>
              <a:ext cx="75600" cy="1594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E0741BC-74F4-A955-D11F-8085C2CB3469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3386810" y="6578756"/>
                <a:ext cx="11124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8FD18164-60C4-278D-8E9A-9584B6CCDF0F}"/>
              </a:ext>
            </a:extLst>
          </p:cNvPr>
          <p:cNvGrpSpPr/>
          <p:nvPr/>
        </p:nvGrpSpPr>
        <p:grpSpPr>
          <a:xfrm>
            <a:off x="2965610" y="4789556"/>
            <a:ext cx="806760" cy="1085400"/>
            <a:chOff x="2965610" y="4789556"/>
            <a:chExt cx="806760" cy="10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79FBCC6E-032A-A80F-CBD4-E8C29F19666A}"/>
                    </a:ext>
                  </a:extLst>
                </p14:cNvPr>
                <p14:cNvContentPartPr/>
                <p14:nvPr/>
              </p14:nvContentPartPr>
              <p14:xfrm>
                <a:off x="2965610" y="5370236"/>
                <a:ext cx="143640" cy="2840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79FBCC6E-032A-A80F-CBD4-E8C29F19666A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47970" y="5352596"/>
                  <a:ext cx="179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41D4260-A9CA-F352-CD40-FE84B95164D4}"/>
                    </a:ext>
                  </a:extLst>
                </p14:cNvPr>
                <p14:cNvContentPartPr/>
                <p14:nvPr/>
              </p14:nvContentPartPr>
              <p14:xfrm>
                <a:off x="3163610" y="5363396"/>
                <a:ext cx="81360" cy="287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41D4260-A9CA-F352-CD40-FE84B95164D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145610" y="5345756"/>
                  <a:ext cx="1170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54C08DE-C806-38CD-17D9-5ED1191EAB67}"/>
                    </a:ext>
                  </a:extLst>
                </p14:cNvPr>
                <p14:cNvContentPartPr/>
                <p14:nvPr/>
              </p14:nvContentPartPr>
              <p14:xfrm>
                <a:off x="3358370" y="5391476"/>
                <a:ext cx="46440" cy="292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54C08DE-C806-38CD-17D9-5ED1191EAB6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340730" y="5373476"/>
                  <a:ext cx="820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4674397-ADD5-BDEE-36C7-1FE36D13D828}"/>
                    </a:ext>
                  </a:extLst>
                </p14:cNvPr>
                <p14:cNvContentPartPr/>
                <p14:nvPr/>
              </p14:nvContentPartPr>
              <p14:xfrm>
                <a:off x="3340370" y="5291396"/>
                <a:ext cx="390240" cy="3481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4674397-ADD5-BDEE-36C7-1FE36D13D828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322730" y="5273756"/>
                  <a:ext cx="425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3D3CB03-4500-5062-B20F-5D57264E5C6C}"/>
                    </a:ext>
                  </a:extLst>
                </p14:cNvPr>
                <p14:cNvContentPartPr/>
                <p14:nvPr/>
              </p14:nvContentPartPr>
              <p14:xfrm>
                <a:off x="3062090" y="5317316"/>
                <a:ext cx="235800" cy="5130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3D3CB03-4500-5062-B20F-5D57264E5C6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044090" y="5299316"/>
                  <a:ext cx="271440" cy="54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C8E484FE-08FF-2A55-7BB0-F4D629358368}"/>
                    </a:ext>
                  </a:extLst>
                </p14:cNvPr>
                <p14:cNvContentPartPr/>
                <p14:nvPr/>
              </p14:nvContentPartPr>
              <p14:xfrm>
                <a:off x="3383930" y="5207516"/>
                <a:ext cx="388440" cy="5896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C8E484FE-08FF-2A55-7BB0-F4D62935836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366290" y="5189876"/>
                  <a:ext cx="424080" cy="62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57DD00B-EE3F-F78C-C378-72754265D736}"/>
                    </a:ext>
                  </a:extLst>
                </p14:cNvPr>
                <p14:cNvContentPartPr/>
                <p14:nvPr/>
              </p14:nvContentPartPr>
              <p14:xfrm>
                <a:off x="3343970" y="5809436"/>
                <a:ext cx="79560" cy="655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57DD00B-EE3F-F78C-C378-72754265D736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3325970" y="5791796"/>
                  <a:ext cx="115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82F04C0-B2CB-2405-3A13-C394DED43331}"/>
                    </a:ext>
                  </a:extLst>
                </p14:cNvPr>
                <p14:cNvContentPartPr/>
                <p14:nvPr/>
              </p14:nvContentPartPr>
              <p14:xfrm>
                <a:off x="3487970" y="5229116"/>
                <a:ext cx="56880" cy="364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82F04C0-B2CB-2405-3A13-C394DED4333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70330" y="5211116"/>
                  <a:ext cx="9252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1A9CBDC-C85A-971B-6173-5515B3918C17}"/>
                    </a:ext>
                  </a:extLst>
                </p14:cNvPr>
                <p14:cNvContentPartPr/>
                <p14:nvPr/>
              </p14:nvContentPartPr>
              <p14:xfrm>
                <a:off x="3332090" y="4874876"/>
                <a:ext cx="195480" cy="223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1A9CBDC-C85A-971B-6173-5515B3918C1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314090" y="4857236"/>
                  <a:ext cx="231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33BE099-DCD5-BD73-6E2D-8396CEB3F947}"/>
                    </a:ext>
                  </a:extLst>
                </p14:cNvPr>
                <p14:cNvContentPartPr/>
                <p14:nvPr/>
              </p14:nvContentPartPr>
              <p14:xfrm>
                <a:off x="2981810" y="4789556"/>
                <a:ext cx="271080" cy="68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33BE099-DCD5-BD73-6E2D-8396CEB3F947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963810" y="4771556"/>
                  <a:ext cx="30672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242E9CC1-D73A-CE80-8D01-782C638450EA}"/>
              </a:ext>
            </a:extLst>
          </p:cNvPr>
          <p:cNvGrpSpPr/>
          <p:nvPr/>
        </p:nvGrpSpPr>
        <p:grpSpPr>
          <a:xfrm>
            <a:off x="8572970" y="2698676"/>
            <a:ext cx="1378080" cy="1347120"/>
            <a:chOff x="8572970" y="2698676"/>
            <a:chExt cx="1378080" cy="134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CFF617F5-E5CF-AF8D-B59C-D8FF8F7D8C21}"/>
                    </a:ext>
                  </a:extLst>
                </p14:cNvPr>
                <p14:cNvContentPartPr/>
                <p14:nvPr/>
              </p14:nvContentPartPr>
              <p14:xfrm>
                <a:off x="8655050" y="2720996"/>
                <a:ext cx="89280" cy="368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CFF617F5-E5CF-AF8D-B59C-D8FF8F7D8C21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37050" y="2703356"/>
                  <a:ext cx="12492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77BE6E-96B8-C011-CD69-A420C2AE1313}"/>
                    </a:ext>
                  </a:extLst>
                </p14:cNvPr>
                <p14:cNvContentPartPr/>
                <p14:nvPr/>
              </p14:nvContentPartPr>
              <p14:xfrm>
                <a:off x="8648930" y="2698676"/>
                <a:ext cx="302760" cy="1749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77BE6E-96B8-C011-CD69-A420C2AE131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630930" y="2680676"/>
                  <a:ext cx="338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C4CA510-95DE-5638-A69C-BDFE76A16011}"/>
                    </a:ext>
                  </a:extLst>
                </p14:cNvPr>
                <p14:cNvContentPartPr/>
                <p14:nvPr/>
              </p14:nvContentPartPr>
              <p14:xfrm>
                <a:off x="8657570" y="3005396"/>
                <a:ext cx="416880" cy="97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C4CA510-95DE-5638-A69C-BDFE76A1601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639570" y="2987396"/>
                  <a:ext cx="452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2F339EA-30A9-886E-1DB8-5F564FBE45A4}"/>
                    </a:ext>
                  </a:extLst>
                </p14:cNvPr>
                <p14:cNvContentPartPr/>
                <p14:nvPr/>
              </p14:nvContentPartPr>
              <p14:xfrm>
                <a:off x="8632010" y="3327236"/>
                <a:ext cx="53640" cy="469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2F339EA-30A9-886E-1DB8-5F564FBE45A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614370" y="3309596"/>
                  <a:ext cx="89280" cy="50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433AD76-8DAC-200E-454B-F87755F900C1}"/>
                    </a:ext>
                  </a:extLst>
                </p14:cNvPr>
                <p14:cNvContentPartPr/>
                <p14:nvPr/>
              </p14:nvContentPartPr>
              <p14:xfrm>
                <a:off x="8585210" y="3322196"/>
                <a:ext cx="327960" cy="227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433AD76-8DAC-200E-454B-F87755F900C1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567570" y="3304196"/>
                  <a:ext cx="3636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E0D44E1-1921-A12D-8F12-63C71049A666}"/>
                    </a:ext>
                  </a:extLst>
                </p14:cNvPr>
                <p14:cNvContentPartPr/>
                <p14:nvPr/>
              </p14:nvContentPartPr>
              <p14:xfrm>
                <a:off x="8572970" y="3281516"/>
                <a:ext cx="305640" cy="358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E0D44E1-1921-A12D-8F12-63C71049A666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54970" y="3263516"/>
                  <a:ext cx="341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4C775BB6-7FE5-ADD7-490A-64970628CB2F}"/>
                    </a:ext>
                  </a:extLst>
                </p14:cNvPr>
                <p14:cNvContentPartPr/>
                <p14:nvPr/>
              </p14:nvContentPartPr>
              <p14:xfrm>
                <a:off x="9043130" y="3250916"/>
                <a:ext cx="235440" cy="7948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4C775BB6-7FE5-ADD7-490A-64970628CB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025130" y="3233276"/>
                  <a:ext cx="271080" cy="83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EFB5A1F-3422-A825-1336-485384DE29EA}"/>
                    </a:ext>
                  </a:extLst>
                </p14:cNvPr>
                <p14:cNvContentPartPr/>
                <p14:nvPr/>
              </p14:nvContentPartPr>
              <p14:xfrm>
                <a:off x="9118730" y="3288716"/>
                <a:ext cx="832320" cy="7009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EFB5A1F-3422-A825-1336-485384DE29E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101090" y="3271076"/>
                  <a:ext cx="867960" cy="736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AFEEF3AC-0703-039A-2619-3479C3ABF511}"/>
              </a:ext>
            </a:extLst>
          </p:cNvPr>
          <p:cNvGrpSpPr/>
          <p:nvPr/>
        </p:nvGrpSpPr>
        <p:grpSpPr>
          <a:xfrm>
            <a:off x="1364690" y="2556476"/>
            <a:ext cx="2723760" cy="1537560"/>
            <a:chOff x="1364690" y="2556476"/>
            <a:chExt cx="2723760" cy="153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7C8BF1A-7A28-8EAA-FB13-7F2C9F72554C}"/>
                    </a:ext>
                  </a:extLst>
                </p14:cNvPr>
                <p14:cNvContentPartPr/>
                <p14:nvPr/>
              </p14:nvContentPartPr>
              <p14:xfrm>
                <a:off x="1567730" y="2726756"/>
                <a:ext cx="261720" cy="294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7C8BF1A-7A28-8EAA-FB13-7F2C9F72554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49730" y="2708756"/>
                  <a:ext cx="29736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7EFB3BC-1914-E267-BB88-8EE8A5F138BC}"/>
                    </a:ext>
                  </a:extLst>
                </p14:cNvPr>
                <p14:cNvContentPartPr/>
                <p14:nvPr/>
              </p14:nvContentPartPr>
              <p14:xfrm>
                <a:off x="1924850" y="2755556"/>
                <a:ext cx="133200" cy="306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7EFB3BC-1914-E267-BB88-8EE8A5F138B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906850" y="2737556"/>
                  <a:ext cx="16884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453A846-F78D-E8FD-7A64-DBACBFABC189}"/>
                    </a:ext>
                  </a:extLst>
                </p14:cNvPr>
                <p14:cNvContentPartPr/>
                <p14:nvPr/>
              </p14:nvContentPartPr>
              <p14:xfrm>
                <a:off x="2232290" y="2794076"/>
                <a:ext cx="61560" cy="2318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453A846-F78D-E8FD-7A64-DBACBFABC18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214650" y="2776436"/>
                  <a:ext cx="972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612B458-7B1F-432C-0C74-DCF74A69AEE6}"/>
                    </a:ext>
                  </a:extLst>
                </p14:cNvPr>
                <p14:cNvContentPartPr/>
                <p14:nvPr/>
              </p14:nvContentPartPr>
              <p14:xfrm>
                <a:off x="2231930" y="2702636"/>
                <a:ext cx="316080" cy="321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612B458-7B1F-432C-0C74-DCF74A69AEE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214290" y="2684996"/>
                  <a:ext cx="35172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2B42C8-137E-39EA-7AD9-20CF73DAEED7}"/>
                    </a:ext>
                  </a:extLst>
                </p14:cNvPr>
                <p14:cNvContentPartPr/>
                <p14:nvPr/>
              </p14:nvContentPartPr>
              <p14:xfrm>
                <a:off x="2586890" y="3232196"/>
                <a:ext cx="701280" cy="861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2B42C8-137E-39EA-7AD9-20CF73DAEED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569250" y="3214196"/>
                  <a:ext cx="736920" cy="89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30AC968-B4AA-1241-2E56-E5E93A37D918}"/>
                    </a:ext>
                  </a:extLst>
                </p14:cNvPr>
                <p14:cNvContentPartPr/>
                <p14:nvPr/>
              </p14:nvContentPartPr>
              <p14:xfrm>
                <a:off x="1364690" y="2675996"/>
                <a:ext cx="559440" cy="5644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30AC968-B4AA-1241-2E56-E5E93A37D91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347050" y="2657996"/>
                  <a:ext cx="595080" cy="60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93FF4108-E315-7681-F9AE-84F983A17A59}"/>
                    </a:ext>
                  </a:extLst>
                </p14:cNvPr>
                <p14:cNvContentPartPr/>
                <p14:nvPr/>
              </p14:nvContentPartPr>
              <p14:xfrm>
                <a:off x="2211770" y="3933476"/>
                <a:ext cx="31680" cy="74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93FF4108-E315-7681-F9AE-84F983A17A5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193770" y="3915476"/>
                  <a:ext cx="673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E16588C-D14A-F1C5-7FC1-CF9675752A8C}"/>
                    </a:ext>
                  </a:extLst>
                </p14:cNvPr>
                <p14:cNvContentPartPr/>
                <p14:nvPr/>
              </p14:nvContentPartPr>
              <p14:xfrm>
                <a:off x="2219690" y="3406796"/>
                <a:ext cx="203760" cy="4201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E16588C-D14A-F1C5-7FC1-CF9675752A8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202050" y="3388796"/>
                  <a:ext cx="2394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1D64A09-F15B-DF79-B2A3-73EE05BA0DEA}"/>
                    </a:ext>
                  </a:extLst>
                </p14:cNvPr>
                <p14:cNvContentPartPr/>
                <p14:nvPr/>
              </p14:nvContentPartPr>
              <p14:xfrm>
                <a:off x="2530010" y="3135356"/>
                <a:ext cx="391320" cy="14832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1D64A09-F15B-DF79-B2A3-73EE05BA0DEA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12010" y="3117716"/>
                  <a:ext cx="4269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5B7B827E-87A8-892D-6F45-E2990BEEA10F}"/>
                    </a:ext>
                  </a:extLst>
                </p14:cNvPr>
                <p14:cNvContentPartPr/>
                <p14:nvPr/>
              </p14:nvContentPartPr>
              <p14:xfrm>
                <a:off x="3080450" y="3133196"/>
                <a:ext cx="4320" cy="13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5B7B827E-87A8-892D-6F45-E2990BEEA10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062450" y="3115556"/>
                  <a:ext cx="39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3C23266-B5E7-9EB4-4AEE-5B436111C21F}"/>
                    </a:ext>
                  </a:extLst>
                </p14:cNvPr>
                <p14:cNvContentPartPr/>
                <p14:nvPr/>
              </p14:nvContentPartPr>
              <p14:xfrm>
                <a:off x="1454330" y="3145076"/>
                <a:ext cx="45000" cy="15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3C23266-B5E7-9EB4-4AEE-5B436111C21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436330" y="3127076"/>
                  <a:ext cx="80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F6EE573-CAD0-5831-301B-A92053669EBB}"/>
                    </a:ext>
                  </a:extLst>
                </p14:cNvPr>
                <p14:cNvContentPartPr/>
                <p14:nvPr/>
              </p14:nvContentPartPr>
              <p14:xfrm>
                <a:off x="1730090" y="3177836"/>
                <a:ext cx="11880" cy="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F6EE573-CAD0-5831-301B-A92053669EB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12090" y="3160196"/>
                  <a:ext cx="475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161D3C-E616-C970-343F-6FF6F9F3C58F}"/>
                    </a:ext>
                  </a:extLst>
                </p14:cNvPr>
                <p14:cNvContentPartPr/>
                <p14:nvPr/>
              </p14:nvContentPartPr>
              <p14:xfrm>
                <a:off x="1714970" y="2556476"/>
                <a:ext cx="515160" cy="92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161D3C-E616-C970-343F-6FF6F9F3C58F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697330" y="2538836"/>
                  <a:ext cx="55080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3E5C026-63FB-1570-01F4-9F626B7D3ADE}"/>
                    </a:ext>
                  </a:extLst>
                </p14:cNvPr>
                <p14:cNvContentPartPr/>
                <p14:nvPr/>
              </p14:nvContentPartPr>
              <p14:xfrm>
                <a:off x="3403730" y="3179996"/>
                <a:ext cx="684720" cy="8834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3E5C026-63FB-1570-01F4-9F626B7D3ADE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385730" y="3162356"/>
                  <a:ext cx="72036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96E9112-EB4A-0659-32EA-370516519D60}"/>
                    </a:ext>
                  </a:extLst>
                </p14:cNvPr>
                <p14:cNvContentPartPr/>
                <p14:nvPr/>
              </p14:nvContentPartPr>
              <p14:xfrm>
                <a:off x="2199530" y="2633516"/>
                <a:ext cx="384840" cy="64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96E9112-EB4A-0659-32EA-370516519D6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181890" y="2615876"/>
                  <a:ext cx="420480" cy="68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0EC01C93-66BC-0F7E-E7A0-CC3B58C56F15}"/>
                  </a:ext>
                </a:extLst>
              </p14:cNvPr>
              <p14:cNvContentPartPr/>
              <p14:nvPr/>
            </p14:nvContentPartPr>
            <p14:xfrm>
              <a:off x="4283210" y="6529076"/>
              <a:ext cx="176040" cy="2844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0EC01C93-66BC-0F7E-E7A0-CC3B58C56F1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4265570" y="6511076"/>
                <a:ext cx="21168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6429818-718D-4A40-F8A4-EB893DF8C671}"/>
                  </a:ext>
                </a:extLst>
              </p14:cNvPr>
              <p14:cNvContentPartPr/>
              <p14:nvPr/>
            </p14:nvContentPartPr>
            <p14:xfrm>
              <a:off x="4450250" y="6606476"/>
              <a:ext cx="449640" cy="2797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6429818-718D-4A40-F8A4-EB893DF8C671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4432250" y="6588476"/>
                <a:ext cx="485280" cy="315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10781709-4E4C-7FA1-0E57-9E0F80D7004C}"/>
              </a:ext>
            </a:extLst>
          </p:cNvPr>
          <p:cNvGrpSpPr/>
          <p:nvPr/>
        </p:nvGrpSpPr>
        <p:grpSpPr>
          <a:xfrm>
            <a:off x="8729210" y="4340253"/>
            <a:ext cx="394920" cy="545760"/>
            <a:chOff x="8729210" y="4340253"/>
            <a:chExt cx="3949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619AF3D-9C5E-49B9-83FC-F2A94AF4DAD0}"/>
                    </a:ext>
                  </a:extLst>
                </p14:cNvPr>
                <p14:cNvContentPartPr/>
                <p14:nvPr/>
              </p14:nvContentPartPr>
              <p14:xfrm>
                <a:off x="8758730" y="4378413"/>
                <a:ext cx="135000" cy="507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619AF3D-9C5E-49B9-83FC-F2A94AF4DAD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741090" y="4360413"/>
                  <a:ext cx="1706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1CFEFA2-C822-C4DD-7A29-055E4B72C242}"/>
                    </a:ext>
                  </a:extLst>
                </p14:cNvPr>
                <p14:cNvContentPartPr/>
                <p14:nvPr/>
              </p14:nvContentPartPr>
              <p14:xfrm>
                <a:off x="8810930" y="4340253"/>
                <a:ext cx="306360" cy="119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1CFEFA2-C822-C4DD-7A29-055E4B72C24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8792930" y="4322613"/>
                  <a:ext cx="3420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FFCD95A4-40FD-72B6-C1BD-991ECE8452E8}"/>
                    </a:ext>
                  </a:extLst>
                </p14:cNvPr>
                <p14:cNvContentPartPr/>
                <p14:nvPr/>
              </p14:nvContentPartPr>
              <p14:xfrm>
                <a:off x="8729210" y="4570653"/>
                <a:ext cx="394920" cy="669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FFCD95A4-40FD-72B6-C1BD-991ECE8452E8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711210" y="4553013"/>
                  <a:ext cx="43056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C6F9F66-FBBB-4CB5-A90B-7217C14F30E2}"/>
              </a:ext>
            </a:extLst>
          </p:cNvPr>
          <p:cNvGrpSpPr/>
          <p:nvPr/>
        </p:nvGrpSpPr>
        <p:grpSpPr>
          <a:xfrm>
            <a:off x="4696850" y="6391150"/>
            <a:ext cx="746640" cy="553320"/>
            <a:chOff x="4696850" y="6391150"/>
            <a:chExt cx="746640" cy="55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1CE26F2-D959-D7A4-D750-D20D84709E4D}"/>
                    </a:ext>
                  </a:extLst>
                </p14:cNvPr>
                <p14:cNvContentPartPr/>
                <p14:nvPr/>
              </p14:nvContentPartPr>
              <p14:xfrm>
                <a:off x="4696850" y="6636356"/>
                <a:ext cx="127080" cy="138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1CE26F2-D959-D7A4-D750-D20D84709E4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678850" y="6618356"/>
                  <a:ext cx="1627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B9B5E7A-27AC-1BE2-2D2A-FA95679853DD}"/>
                    </a:ext>
                  </a:extLst>
                </p14:cNvPr>
                <p14:cNvContentPartPr/>
                <p14:nvPr/>
              </p14:nvContentPartPr>
              <p14:xfrm>
                <a:off x="4956410" y="6568316"/>
                <a:ext cx="85680" cy="253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B9B5E7A-27AC-1BE2-2D2A-FA95679853D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938410" y="6550316"/>
                  <a:ext cx="1213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684F6F4-5BEF-AEB9-1791-1F5992F38EB9}"/>
                    </a:ext>
                  </a:extLst>
                </p14:cNvPr>
                <p14:cNvContentPartPr/>
                <p14:nvPr/>
              </p14:nvContentPartPr>
              <p14:xfrm>
                <a:off x="5144690" y="6590276"/>
                <a:ext cx="44280" cy="2084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684F6F4-5BEF-AEB9-1791-1F5992F38EB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126690" y="6572636"/>
                  <a:ext cx="79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17BD6D8-C694-1C6D-DB85-884A607437C1}"/>
                    </a:ext>
                  </a:extLst>
                </p14:cNvPr>
                <p14:cNvContentPartPr/>
                <p14:nvPr/>
              </p14:nvContentPartPr>
              <p14:xfrm>
                <a:off x="5094290" y="6487316"/>
                <a:ext cx="314280" cy="3020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17BD6D8-C694-1C6D-DB85-884A607437C1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076290" y="6469316"/>
                  <a:ext cx="34992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D7755E4-FC11-9A13-09D8-A500ED04337F}"/>
                    </a:ext>
                  </a:extLst>
                </p14:cNvPr>
                <p14:cNvContentPartPr/>
                <p14:nvPr/>
              </p14:nvContentPartPr>
              <p14:xfrm>
                <a:off x="4847690" y="6426453"/>
                <a:ext cx="276480" cy="4932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D7755E4-FC11-9A13-09D8-A500ED04337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830050" y="6408453"/>
                  <a:ext cx="31212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03E7769-EA92-40FC-1FBC-9E8AB6965F19}"/>
                    </a:ext>
                  </a:extLst>
                </p14:cNvPr>
                <p14:cNvContentPartPr/>
                <p14:nvPr/>
              </p14:nvContentPartPr>
              <p14:xfrm>
                <a:off x="5063690" y="6391150"/>
                <a:ext cx="261720" cy="85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03E7769-EA92-40FC-1FBC-9E8AB6965F1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046050" y="6373510"/>
                  <a:ext cx="297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B64938D1-C089-D42E-6134-EC8715F0B84E}"/>
                    </a:ext>
                  </a:extLst>
                </p14:cNvPr>
                <p14:cNvContentPartPr/>
                <p14:nvPr/>
              </p14:nvContentPartPr>
              <p14:xfrm>
                <a:off x="5045330" y="6414910"/>
                <a:ext cx="398160" cy="5295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B64938D1-C089-D42E-6134-EC8715F0B84E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027330" y="6397270"/>
                  <a:ext cx="433800" cy="56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126A56E-50AA-5C3C-14A0-645F19B0A623}"/>
                  </a:ext>
                </a:extLst>
              </p14:cNvPr>
              <p14:cNvContentPartPr/>
              <p14:nvPr/>
            </p14:nvContentPartPr>
            <p14:xfrm>
              <a:off x="8816690" y="4966630"/>
              <a:ext cx="300960" cy="422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126A56E-50AA-5C3C-14A0-645F19B0A62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799050" y="4948630"/>
                <a:ext cx="336600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095B4E9-1135-141E-F1A1-E6A927E6D94F}"/>
                  </a:ext>
                </a:extLst>
              </p14:cNvPr>
              <p14:cNvContentPartPr/>
              <p14:nvPr/>
            </p14:nvContentPartPr>
            <p14:xfrm>
              <a:off x="5846690" y="6721990"/>
              <a:ext cx="173160" cy="1936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095B4E9-1135-141E-F1A1-E6A927E6D94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5829050" y="6703990"/>
                <a:ext cx="20880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75283DC-786E-CDEC-23A3-79EF87CCC6F5}"/>
                  </a:ext>
                </a:extLst>
              </p14:cNvPr>
              <p14:cNvContentPartPr/>
              <p14:nvPr/>
            </p14:nvContentPartPr>
            <p14:xfrm>
              <a:off x="8809130" y="5579350"/>
              <a:ext cx="312480" cy="4932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75283DC-786E-CDEC-23A3-79EF87CCC6F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8791130" y="5561710"/>
                <a:ext cx="34812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342D68DF-7266-08E3-0777-0C8AEB117935}"/>
                  </a:ext>
                </a:extLst>
              </p14:cNvPr>
              <p14:cNvContentPartPr/>
              <p14:nvPr/>
            </p14:nvContentPartPr>
            <p14:xfrm>
              <a:off x="6609530" y="6542710"/>
              <a:ext cx="240480" cy="2232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342D68DF-7266-08E3-0777-0C8AEB117935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6591890" y="6525070"/>
                <a:ext cx="27612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E2AB744-4644-48D6-3E57-5A073894C181}"/>
              </a:ext>
            </a:extLst>
          </p:cNvPr>
          <p:cNvGrpSpPr/>
          <p:nvPr/>
        </p:nvGrpSpPr>
        <p:grpSpPr>
          <a:xfrm>
            <a:off x="6967730" y="5657876"/>
            <a:ext cx="1044000" cy="628154"/>
            <a:chOff x="6967730" y="5657876"/>
            <a:chExt cx="1044000" cy="628154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3A60EA9-7A56-6835-AE7D-45F5ED7E0E8C}"/>
                    </a:ext>
                  </a:extLst>
                </p14:cNvPr>
                <p14:cNvContentPartPr/>
                <p14:nvPr/>
              </p14:nvContentPartPr>
              <p14:xfrm>
                <a:off x="7084370" y="5657876"/>
                <a:ext cx="135000" cy="3232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3A60EA9-7A56-6835-AE7D-45F5ED7E0E8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066370" y="5640236"/>
                  <a:ext cx="17064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2E5A853-EF47-308A-2F17-40863192F5E0}"/>
                    </a:ext>
                  </a:extLst>
                </p14:cNvPr>
                <p14:cNvContentPartPr/>
                <p14:nvPr/>
              </p14:nvContentPartPr>
              <p14:xfrm>
                <a:off x="7296050" y="5702516"/>
                <a:ext cx="152640" cy="343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2E5A853-EF47-308A-2F17-40863192F5E0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7278410" y="5684516"/>
                  <a:ext cx="1882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D87CBA70-610F-1550-1CDA-5639C57E77BE}"/>
                    </a:ext>
                  </a:extLst>
                </p14:cNvPr>
                <p14:cNvContentPartPr/>
                <p14:nvPr/>
              </p14:nvContentPartPr>
              <p14:xfrm>
                <a:off x="7553090" y="5725556"/>
                <a:ext cx="172080" cy="3060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D87CBA70-610F-1550-1CDA-5639C57E77BE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7535090" y="5707916"/>
                  <a:ext cx="2077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968C255-703A-1330-470D-F6F52B1AC713}"/>
                    </a:ext>
                  </a:extLst>
                </p14:cNvPr>
                <p14:cNvContentPartPr/>
                <p14:nvPr/>
              </p14:nvContentPartPr>
              <p14:xfrm>
                <a:off x="7600970" y="5664716"/>
                <a:ext cx="331560" cy="365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968C255-703A-1330-470D-F6F52B1AC713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582970" y="5646716"/>
                  <a:ext cx="36720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DC84B05-C0F9-9697-3E58-42078537EB6C}"/>
                    </a:ext>
                  </a:extLst>
                </p14:cNvPr>
                <p14:cNvContentPartPr/>
                <p14:nvPr/>
              </p14:nvContentPartPr>
              <p14:xfrm>
                <a:off x="6967730" y="5683750"/>
                <a:ext cx="324000" cy="408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DC84B05-C0F9-9697-3E58-42078537EB6C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949730" y="5665750"/>
                  <a:ext cx="35964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1D2B9B2-5A7C-0229-712F-75308BDE3463}"/>
                    </a:ext>
                  </a:extLst>
                </p14:cNvPr>
                <p14:cNvContentPartPr/>
                <p14:nvPr/>
              </p14:nvContentPartPr>
              <p14:xfrm>
                <a:off x="7204610" y="5667910"/>
                <a:ext cx="338040" cy="5670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1D2B9B2-5A7C-0229-712F-75308BDE346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186970" y="5650270"/>
                  <a:ext cx="37368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971DC107-BB0E-219E-5478-3ED54E5C4C55}"/>
                    </a:ext>
                  </a:extLst>
                </p14:cNvPr>
                <p14:cNvContentPartPr/>
                <p14:nvPr/>
              </p14:nvContentPartPr>
              <p14:xfrm>
                <a:off x="7645250" y="5661070"/>
                <a:ext cx="366480" cy="624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971DC107-BB0E-219E-5478-3ED54E5C4C55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627250" y="5643070"/>
                  <a:ext cx="402120" cy="66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2023D80B-8733-31B9-923D-B0EFD041061E}"/>
              </a:ext>
            </a:extLst>
          </p:cNvPr>
          <p:cNvGrpSpPr/>
          <p:nvPr/>
        </p:nvGrpSpPr>
        <p:grpSpPr>
          <a:xfrm>
            <a:off x="4074410" y="3631390"/>
            <a:ext cx="2223720" cy="2265120"/>
            <a:chOff x="4074410" y="3631390"/>
            <a:chExt cx="2223720" cy="226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DD113F89-2428-6918-5B74-DF423C6D574B}"/>
                    </a:ext>
                  </a:extLst>
                </p14:cNvPr>
                <p14:cNvContentPartPr/>
                <p14:nvPr/>
              </p14:nvContentPartPr>
              <p14:xfrm>
                <a:off x="4296170" y="4825916"/>
                <a:ext cx="217800" cy="829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DD113F89-2428-6918-5B74-DF423C6D574B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278170" y="4807916"/>
                  <a:ext cx="25344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C5D4AFD-F70C-9496-4871-2E6C4EFD0D87}"/>
                    </a:ext>
                  </a:extLst>
                </p14:cNvPr>
                <p14:cNvContentPartPr/>
                <p14:nvPr/>
              </p14:nvContentPartPr>
              <p14:xfrm>
                <a:off x="4765250" y="3885596"/>
                <a:ext cx="361440" cy="5734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C5D4AFD-F70C-9496-4871-2E6C4EFD0D8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747250" y="3867596"/>
                  <a:ext cx="397080" cy="60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B0A4ADF4-B5A8-48FA-29D2-DC3CBDD800AD}"/>
                    </a:ext>
                  </a:extLst>
                </p14:cNvPr>
                <p14:cNvContentPartPr/>
                <p14:nvPr/>
              </p14:nvContentPartPr>
              <p14:xfrm>
                <a:off x="4278530" y="5855470"/>
                <a:ext cx="28080" cy="41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B0A4ADF4-B5A8-48FA-29D2-DC3CBDD800A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260890" y="5837830"/>
                  <a:ext cx="6372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8A5AAD12-D4E5-976D-48A8-A67F9225BC09}"/>
                    </a:ext>
                  </a:extLst>
                </p14:cNvPr>
                <p14:cNvContentPartPr/>
                <p14:nvPr/>
              </p14:nvContentPartPr>
              <p14:xfrm>
                <a:off x="4074410" y="4934950"/>
                <a:ext cx="162000" cy="6426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8A5AAD12-D4E5-976D-48A8-A67F9225BC0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4056770" y="4917310"/>
                  <a:ext cx="197640" cy="67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782BC2B-71A6-D447-D1DD-599307C34298}"/>
                    </a:ext>
                  </a:extLst>
                </p14:cNvPr>
                <p14:cNvContentPartPr/>
                <p14:nvPr/>
              </p14:nvContentPartPr>
              <p14:xfrm>
                <a:off x="4603970" y="4724710"/>
                <a:ext cx="1354680" cy="1128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782BC2B-71A6-D447-D1DD-599307C3429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4585970" y="4707070"/>
                  <a:ext cx="1390320" cy="11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C8382D9-2F3F-5E73-7260-BAA6F86874B2}"/>
                    </a:ext>
                  </a:extLst>
                </p14:cNvPr>
                <p14:cNvContentPartPr/>
                <p14:nvPr/>
              </p14:nvContentPartPr>
              <p14:xfrm>
                <a:off x="4849850" y="3823676"/>
                <a:ext cx="270720" cy="317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C8382D9-2F3F-5E73-7260-BAA6F86874B2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4831850" y="3806036"/>
                  <a:ext cx="3063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26AE917-E149-E24A-BA31-4113E4A012CD}"/>
                    </a:ext>
                  </a:extLst>
                </p14:cNvPr>
                <p14:cNvContentPartPr/>
                <p14:nvPr/>
              </p14:nvContentPartPr>
              <p14:xfrm>
                <a:off x="5211650" y="3871556"/>
                <a:ext cx="106920" cy="263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26AE917-E149-E24A-BA31-4113E4A012CD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193650" y="3853916"/>
                  <a:ext cx="1425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90AE42F0-125D-A8C5-2C1C-D7915429FBDD}"/>
                    </a:ext>
                  </a:extLst>
                </p14:cNvPr>
                <p14:cNvContentPartPr/>
                <p14:nvPr/>
              </p14:nvContentPartPr>
              <p14:xfrm>
                <a:off x="5447450" y="3852836"/>
                <a:ext cx="81000" cy="311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90AE42F0-125D-A8C5-2C1C-D7915429FBDD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429810" y="3834836"/>
                  <a:ext cx="1166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64DE7B1-72FE-8F0C-B31B-7F5F96351648}"/>
                    </a:ext>
                  </a:extLst>
                </p14:cNvPr>
                <p14:cNvContentPartPr/>
                <p14:nvPr/>
              </p14:nvContentPartPr>
              <p14:xfrm>
                <a:off x="5486690" y="3758516"/>
                <a:ext cx="286920" cy="3042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64DE7B1-72FE-8F0C-B31B-7F5F9635164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468690" y="3740876"/>
                  <a:ext cx="32256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0FAD1A0B-C815-023F-B6B1-636CD4BE83FF}"/>
                    </a:ext>
                  </a:extLst>
                </p14:cNvPr>
                <p14:cNvContentPartPr/>
                <p14:nvPr/>
              </p14:nvContentPartPr>
              <p14:xfrm>
                <a:off x="5093570" y="3699070"/>
                <a:ext cx="357840" cy="8236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0FAD1A0B-C815-023F-B6B1-636CD4BE83FF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075570" y="3681070"/>
                  <a:ext cx="393480" cy="85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9A57900C-66B7-33E0-D27D-CC6C6DA36BEE}"/>
                    </a:ext>
                  </a:extLst>
                </p14:cNvPr>
                <p14:cNvContentPartPr/>
                <p14:nvPr/>
              </p14:nvContentPartPr>
              <p14:xfrm>
                <a:off x="5383370" y="3631390"/>
                <a:ext cx="444600" cy="6894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9A57900C-66B7-33E0-D27D-CC6C6DA36BE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5365730" y="3613390"/>
                  <a:ext cx="480240" cy="72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AC1B62C1-F52D-33A4-361D-7234E7A3AC59}"/>
                    </a:ext>
                  </a:extLst>
                </p14:cNvPr>
                <p14:cNvContentPartPr/>
                <p14:nvPr/>
              </p14:nvContentPartPr>
              <p14:xfrm>
                <a:off x="5326130" y="4684030"/>
                <a:ext cx="972000" cy="673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AC1B62C1-F52D-33A4-361D-7234E7A3AC59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5308130" y="4666390"/>
                  <a:ext cx="1007640" cy="70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181CF74-7134-8254-5376-0306476AFCAC}"/>
                  </a:ext>
                </a:extLst>
              </p14:cNvPr>
              <p14:cNvContentPartPr/>
              <p14:nvPr/>
            </p14:nvContentPartPr>
            <p14:xfrm>
              <a:off x="4037690" y="3182470"/>
              <a:ext cx="462600" cy="7722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181CF74-7134-8254-5376-0306476AFCA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019690" y="3164830"/>
                <a:ext cx="498240" cy="8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744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C419A-C428-1367-F94C-0FF3B68E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on Binary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8287-3983-B9A3-D3D1-A85315BB44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3677327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B729F-DE26-21B0-B4EC-F2F68F0A6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ED9F-674C-E784-D458-347C9A8BC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2543"/>
          </a:xfrm>
        </p:spPr>
        <p:txBody>
          <a:bodyPr/>
          <a:lstStyle/>
          <a:p>
            <a:r>
              <a:rPr lang="en-US" dirty="0"/>
              <a:t>Finding height, depth</a:t>
            </a:r>
          </a:p>
          <a:p>
            <a:r>
              <a:rPr lang="en-US" dirty="0"/>
              <a:t>Counting the number of nodes 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89CB07-41BF-91BD-CDD7-C3FA0552595B}"/>
                  </a:ext>
                </a:extLst>
              </p14:cNvPr>
              <p14:cNvContentPartPr/>
              <p14:nvPr/>
            </p14:nvContentPartPr>
            <p14:xfrm>
              <a:off x="777890" y="850076"/>
              <a:ext cx="37800" cy="39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89CB07-41BF-91BD-CDD7-C3FA055259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250" y="832436"/>
                <a:ext cx="73440" cy="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625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1020B-12B1-0E47-EAF1-18431B8B2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61090" cy="1325563"/>
          </a:xfrm>
        </p:spPr>
        <p:txBody>
          <a:bodyPr/>
          <a:lstStyle/>
          <a:p>
            <a:r>
              <a:rPr lang="en-US" dirty="0"/>
              <a:t>Height of a Binary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7CC9F-4D78-2932-431D-EC4F0B584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8290" cy="1603375"/>
          </a:xfrm>
        </p:spPr>
        <p:txBody>
          <a:bodyPr>
            <a:normAutofit fontScale="92500"/>
          </a:bodyPr>
          <a:lstStyle/>
          <a:p>
            <a:r>
              <a:rPr lang="en-US" sz="2000" dirty="0"/>
              <a:t>Height of a tree is number of edges from the root to the </a:t>
            </a:r>
            <a:r>
              <a:rPr lang="en-US" sz="2000" b="1" dirty="0"/>
              <a:t>longest</a:t>
            </a:r>
            <a:r>
              <a:rPr lang="en-US" sz="2000" dirty="0"/>
              <a:t> leaf.</a:t>
            </a:r>
          </a:p>
          <a:p>
            <a:r>
              <a:rPr lang="en-US" sz="2000" dirty="0"/>
              <a:t>There could be multiple leaf nodes in tree</a:t>
            </a:r>
          </a:p>
          <a:p>
            <a:r>
              <a:rPr lang="en-US" sz="2000" dirty="0"/>
              <a:t>From root, reach to every leaf node and in the process add 1</a:t>
            </a:r>
          </a:p>
          <a:p>
            <a:r>
              <a:rPr lang="en-US" sz="2000" dirty="0"/>
              <a:t>Finally compare the summation of every leaf node and return the max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3DBB2E87-2299-81E2-B4F9-0507DCEECB79}"/>
                  </a:ext>
                </a:extLst>
              </p14:cNvPr>
              <p14:cNvContentPartPr/>
              <p14:nvPr/>
            </p14:nvContentPartPr>
            <p14:xfrm>
              <a:off x="6475250" y="3387716"/>
              <a:ext cx="10080" cy="57960"/>
            </p14:xfrm>
          </p:contentPart>
        </mc:Choice>
        <mc:Fallback xmlns=""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3DBB2E87-2299-81E2-B4F9-0507DCEECB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7250" y="3370076"/>
                <a:ext cx="45720" cy="9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4" name="Group 473">
            <a:extLst>
              <a:ext uri="{FF2B5EF4-FFF2-40B4-BE49-F238E27FC236}">
                <a16:creationId xmlns:a16="http://schemas.microsoft.com/office/drawing/2014/main" id="{26CD5C78-2193-D055-312F-EA4A1DD119A9}"/>
              </a:ext>
            </a:extLst>
          </p:cNvPr>
          <p:cNvGrpSpPr/>
          <p:nvPr/>
        </p:nvGrpSpPr>
        <p:grpSpPr>
          <a:xfrm>
            <a:off x="610850" y="3872996"/>
            <a:ext cx="2015640" cy="2700720"/>
            <a:chOff x="610850" y="3872996"/>
            <a:chExt cx="2015640" cy="27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5204AF20-79F8-7B41-3BD7-2235BFE948F3}"/>
                    </a:ext>
                  </a:extLst>
                </p14:cNvPr>
                <p14:cNvContentPartPr/>
                <p14:nvPr/>
              </p14:nvContentPartPr>
              <p14:xfrm>
                <a:off x="839450" y="3872996"/>
                <a:ext cx="330120" cy="366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5204AF20-79F8-7B41-3BD7-2235BFE948F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1450" y="3854996"/>
                  <a:ext cx="365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C7DDEB17-0A1A-1A1D-F14D-86E56BC516D2}"/>
                    </a:ext>
                  </a:extLst>
                </p14:cNvPr>
                <p14:cNvContentPartPr/>
                <p14:nvPr/>
              </p14:nvContentPartPr>
              <p14:xfrm>
                <a:off x="788330" y="4262156"/>
                <a:ext cx="169920" cy="2905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C7DDEB17-0A1A-1A1D-F14D-86E56BC516D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0690" y="4244516"/>
                  <a:ext cx="205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856A2685-3E0C-AFDF-A076-C6CB2A907F21}"/>
                    </a:ext>
                  </a:extLst>
                </p14:cNvPr>
                <p14:cNvContentPartPr/>
                <p14:nvPr/>
              </p14:nvContentPartPr>
              <p14:xfrm>
                <a:off x="610850" y="4615676"/>
                <a:ext cx="259560" cy="32112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856A2685-3E0C-AFDF-A076-C6CB2A907F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210" y="4597676"/>
                  <a:ext cx="2952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719B5842-AE66-579B-B149-7B2E83EC164A}"/>
                    </a:ext>
                  </a:extLst>
                </p14:cNvPr>
                <p14:cNvContentPartPr/>
                <p14:nvPr/>
              </p14:nvContentPartPr>
              <p14:xfrm>
                <a:off x="933050" y="4252076"/>
                <a:ext cx="330480" cy="40860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719B5842-AE66-579B-B149-7B2E83EC164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5410" y="4234436"/>
                  <a:ext cx="366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D4A87406-C998-8062-48E7-532A517C9122}"/>
                    </a:ext>
                  </a:extLst>
                </p14:cNvPr>
                <p14:cNvContentPartPr/>
                <p14:nvPr/>
              </p14:nvContentPartPr>
              <p14:xfrm>
                <a:off x="1303850" y="4735556"/>
                <a:ext cx="250560" cy="31176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D4A87406-C998-8062-48E7-532A517C91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86210" y="4717916"/>
                  <a:ext cx="28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3AA5C1D-E7A1-1D76-DDCD-77E8C07FB689}"/>
                    </a:ext>
                  </a:extLst>
                </p14:cNvPr>
                <p14:cNvContentPartPr/>
                <p14:nvPr/>
              </p14:nvContentPartPr>
              <p14:xfrm>
                <a:off x="1147610" y="5091596"/>
                <a:ext cx="257760" cy="31968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3AA5C1D-E7A1-1D76-DDCD-77E8C07FB6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29610" y="5073596"/>
                  <a:ext cx="293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603E4C3-99EA-75E6-6480-1F30DE18DD56}"/>
                    </a:ext>
                  </a:extLst>
                </p14:cNvPr>
                <p14:cNvContentPartPr/>
                <p14:nvPr/>
              </p14:nvContentPartPr>
              <p14:xfrm>
                <a:off x="973730" y="5416676"/>
                <a:ext cx="251640" cy="3574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603E4C3-99EA-75E6-6480-1F30DE18DD5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6090" y="5398676"/>
                  <a:ext cx="287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3E6E0BE3-7AD9-E8D2-D480-A14036C4598B}"/>
                    </a:ext>
                  </a:extLst>
                </p14:cNvPr>
                <p14:cNvContentPartPr/>
                <p14:nvPr/>
              </p14:nvContentPartPr>
              <p14:xfrm>
                <a:off x="1424090" y="5019596"/>
                <a:ext cx="409680" cy="47808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3E6E0BE3-7AD9-E8D2-D480-A14036C459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06090" y="5001596"/>
                  <a:ext cx="4453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85662AAC-1843-1482-9568-CBE6CBF17A89}"/>
                    </a:ext>
                  </a:extLst>
                </p14:cNvPr>
                <p14:cNvContentPartPr/>
                <p14:nvPr/>
              </p14:nvContentPartPr>
              <p14:xfrm>
                <a:off x="1810730" y="5482556"/>
                <a:ext cx="248400" cy="3189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85662AAC-1843-1482-9568-CBE6CBF17A8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2730" y="5464556"/>
                  <a:ext cx="284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0973B99A-A34C-13A0-449E-8507BA3C8860}"/>
                    </a:ext>
                  </a:extLst>
                </p14:cNvPr>
                <p14:cNvContentPartPr/>
                <p14:nvPr/>
              </p14:nvContentPartPr>
              <p14:xfrm>
                <a:off x="1989290" y="5743916"/>
                <a:ext cx="362880" cy="47952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0973B99A-A34C-13A0-449E-8507BA3C886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1650" y="5725916"/>
                  <a:ext cx="398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A77AE88B-76C0-8325-C354-935493D0A72A}"/>
                    </a:ext>
                  </a:extLst>
                </p14:cNvPr>
                <p14:cNvContentPartPr/>
                <p14:nvPr/>
              </p14:nvContentPartPr>
              <p14:xfrm>
                <a:off x="2310410" y="6287876"/>
                <a:ext cx="316080" cy="28584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A77AE88B-76C0-8325-C354-935493D0A72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92410" y="6269876"/>
                  <a:ext cx="351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85398902-3779-4655-8986-AAEE549D3EA7}"/>
                    </a:ext>
                  </a:extLst>
                </p14:cNvPr>
                <p14:cNvContentPartPr/>
                <p14:nvPr/>
              </p14:nvContentPartPr>
              <p14:xfrm>
                <a:off x="2362610" y="6368876"/>
                <a:ext cx="6840" cy="15444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85398902-3779-4655-8986-AAEE549D3E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4970" y="6350876"/>
                  <a:ext cx="4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C2C1F66D-8B99-07A2-AEC5-E0E460AE1B5B}"/>
                    </a:ext>
                  </a:extLst>
                </p14:cNvPr>
                <p14:cNvContentPartPr/>
                <p14:nvPr/>
              </p14:nvContentPartPr>
              <p14:xfrm>
                <a:off x="2428130" y="6276356"/>
                <a:ext cx="26280" cy="27612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C2C1F66D-8B99-07A2-AEC5-E0E460AE1B5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10130" y="6258356"/>
                  <a:ext cx="61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A5A53BB4-FB41-35A7-E611-4D65E215E17E}"/>
                    </a:ext>
                  </a:extLst>
                </p14:cNvPr>
                <p14:cNvContentPartPr/>
                <p14:nvPr/>
              </p14:nvContentPartPr>
              <p14:xfrm>
                <a:off x="2510930" y="6332876"/>
                <a:ext cx="13680" cy="2286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A5A53BB4-FB41-35A7-E611-4D65E215E17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92930" y="6314876"/>
                  <a:ext cx="49320" cy="26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8" name="Ink 477">
                <a:extLst>
                  <a:ext uri="{FF2B5EF4-FFF2-40B4-BE49-F238E27FC236}">
                    <a16:creationId xmlns:a16="http://schemas.microsoft.com/office/drawing/2014/main" id="{382C7879-63F6-3D3B-6758-D67D5D90B0B1}"/>
                  </a:ext>
                </a:extLst>
              </p14:cNvPr>
              <p14:cNvContentPartPr/>
              <p14:nvPr/>
            </p14:nvContentPartPr>
            <p14:xfrm>
              <a:off x="989930" y="5487596"/>
              <a:ext cx="186480" cy="257400"/>
            </p14:xfrm>
          </p:contentPart>
        </mc:Choice>
        <mc:Fallback xmlns="">
          <p:pic>
            <p:nvPicPr>
              <p:cNvPr id="478" name="Ink 477">
                <a:extLst>
                  <a:ext uri="{FF2B5EF4-FFF2-40B4-BE49-F238E27FC236}">
                    <a16:creationId xmlns:a16="http://schemas.microsoft.com/office/drawing/2014/main" id="{382C7879-63F6-3D3B-6758-D67D5D90B0B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72290" y="5469596"/>
                <a:ext cx="2221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D6B7D74E-3988-04F1-5B70-477251ABD7F5}"/>
                  </a:ext>
                </a:extLst>
              </p14:cNvPr>
              <p14:cNvContentPartPr/>
              <p14:nvPr/>
            </p14:nvContentPartPr>
            <p14:xfrm>
              <a:off x="2342090" y="6332516"/>
              <a:ext cx="223200" cy="220320"/>
            </p14:xfrm>
          </p:contentPart>
        </mc:Choice>
        <mc:Fallback xmlns=""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D6B7D74E-3988-04F1-5B70-477251ABD7F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24450" y="6314876"/>
                <a:ext cx="258840" cy="255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83" name="Group 482">
            <a:extLst>
              <a:ext uri="{FF2B5EF4-FFF2-40B4-BE49-F238E27FC236}">
                <a16:creationId xmlns:a16="http://schemas.microsoft.com/office/drawing/2014/main" id="{8EC010C5-55F6-F6F4-F88E-AA8878A60BEF}"/>
              </a:ext>
            </a:extLst>
          </p:cNvPr>
          <p:cNvGrpSpPr/>
          <p:nvPr/>
        </p:nvGrpSpPr>
        <p:grpSpPr>
          <a:xfrm>
            <a:off x="525530" y="4696676"/>
            <a:ext cx="353880" cy="434520"/>
            <a:chOff x="525530" y="4696676"/>
            <a:chExt cx="35388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F5A455C0-1F1D-6015-D3EA-47AB93902AE2}"/>
                    </a:ext>
                  </a:extLst>
                </p14:cNvPr>
                <p14:cNvContentPartPr/>
                <p14:nvPr/>
              </p14:nvContentPartPr>
              <p14:xfrm>
                <a:off x="661970" y="4709996"/>
                <a:ext cx="46800" cy="22572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F5A455C0-1F1D-6015-D3EA-47AB93902AE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4330" y="4692356"/>
                  <a:ext cx="8244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FCA3C168-2748-27BA-87F5-F45B3700544E}"/>
                    </a:ext>
                  </a:extLst>
                </p14:cNvPr>
                <p14:cNvContentPartPr/>
                <p14:nvPr/>
              </p14:nvContentPartPr>
              <p14:xfrm>
                <a:off x="689330" y="4696676"/>
                <a:ext cx="24840" cy="23940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FCA3C168-2748-27BA-87F5-F45B3700544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1690" y="4678676"/>
                  <a:ext cx="60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AAA40CB-16AC-4118-9583-98ED5E454B9F}"/>
                    </a:ext>
                  </a:extLst>
                </p14:cNvPr>
                <p14:cNvContentPartPr/>
                <p14:nvPr/>
              </p14:nvContentPartPr>
              <p14:xfrm>
                <a:off x="628130" y="4711076"/>
                <a:ext cx="190800" cy="1900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AAA40CB-16AC-4118-9583-98ED5E454B9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0130" y="4693076"/>
                  <a:ext cx="22644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C1040355-62F4-3741-BD3A-E5EF6FDB3CB0}"/>
                    </a:ext>
                  </a:extLst>
                </p14:cNvPr>
                <p14:cNvContentPartPr/>
                <p14:nvPr/>
              </p14:nvContentPartPr>
              <p14:xfrm>
                <a:off x="525530" y="5085116"/>
                <a:ext cx="353880" cy="460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C1040355-62F4-3741-BD3A-E5EF6FDB3CB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7530" y="5067476"/>
                  <a:ext cx="38952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9A63E60A-161B-4ADE-3E9B-9A1A47B76336}"/>
                  </a:ext>
                </a:extLst>
              </p14:cNvPr>
              <p14:cNvContentPartPr/>
              <p14:nvPr/>
            </p14:nvContentPartPr>
            <p14:xfrm>
              <a:off x="990650" y="5836796"/>
              <a:ext cx="376560" cy="123840"/>
            </p14:xfrm>
          </p:contentPart>
        </mc:Choice>
        <mc:Fallback xmlns=""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9A63E60A-161B-4ADE-3E9B-9A1A47B763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3010" y="5819156"/>
                <a:ext cx="4122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80679961-9628-F0E3-1A2E-A1F433B4BCF1}"/>
                  </a:ext>
                </a:extLst>
              </p14:cNvPr>
              <p14:cNvContentPartPr/>
              <p14:nvPr/>
            </p14:nvContentPartPr>
            <p14:xfrm>
              <a:off x="2346770" y="6623396"/>
              <a:ext cx="500760" cy="171000"/>
            </p14:xfrm>
          </p:contentPart>
        </mc:Choice>
        <mc:Fallback xmlns=""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80679961-9628-F0E3-1A2E-A1F433B4BCF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328770" y="6605396"/>
                <a:ext cx="5364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1" name="Group 530">
            <a:extLst>
              <a:ext uri="{FF2B5EF4-FFF2-40B4-BE49-F238E27FC236}">
                <a16:creationId xmlns:a16="http://schemas.microsoft.com/office/drawing/2014/main" id="{8E6D46AC-DB59-E38A-D014-8E207E3E873E}"/>
              </a:ext>
            </a:extLst>
          </p:cNvPr>
          <p:cNvGrpSpPr/>
          <p:nvPr/>
        </p:nvGrpSpPr>
        <p:grpSpPr>
          <a:xfrm>
            <a:off x="307370" y="3746996"/>
            <a:ext cx="1676520" cy="1543320"/>
            <a:chOff x="307370" y="3746996"/>
            <a:chExt cx="1676520" cy="15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9D7EB33B-6780-9320-B44F-8B7A205CB1ED}"/>
                    </a:ext>
                  </a:extLst>
                </p14:cNvPr>
                <p14:cNvContentPartPr/>
                <p14:nvPr/>
              </p14:nvContentPartPr>
              <p14:xfrm>
                <a:off x="868250" y="3914756"/>
                <a:ext cx="28080" cy="22500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9D7EB33B-6780-9320-B44F-8B7A205CB1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0250" y="3896756"/>
                  <a:ext cx="63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C76F127D-18AD-F056-1111-D48C8277C6F0}"/>
                    </a:ext>
                  </a:extLst>
                </p14:cNvPr>
                <p14:cNvContentPartPr/>
                <p14:nvPr/>
              </p14:nvContentPartPr>
              <p14:xfrm>
                <a:off x="903530" y="3927356"/>
                <a:ext cx="45000" cy="2376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C76F127D-18AD-F056-1111-D48C8277C6F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5890" y="3909356"/>
                  <a:ext cx="806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8EC3B26F-270E-F088-EA4B-B60D1743E108}"/>
                    </a:ext>
                  </a:extLst>
                </p14:cNvPr>
                <p14:cNvContentPartPr/>
                <p14:nvPr/>
              </p14:nvContentPartPr>
              <p14:xfrm>
                <a:off x="934130" y="3938156"/>
                <a:ext cx="82440" cy="2689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8EC3B26F-270E-F088-EA4B-B60D1743E1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16490" y="3920516"/>
                  <a:ext cx="1180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D3718435-7C7D-521B-8A55-CEA3D22A9651}"/>
                    </a:ext>
                  </a:extLst>
                </p14:cNvPr>
                <p14:cNvContentPartPr/>
                <p14:nvPr/>
              </p14:nvContentPartPr>
              <p14:xfrm>
                <a:off x="1015850" y="3951116"/>
                <a:ext cx="65520" cy="221760"/>
              </p14:xfrm>
            </p:contentPart>
          </mc:Choice>
          <mc:Fallback xmlns=""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D3718435-7C7D-521B-8A55-CEA3D22A965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7850" y="3933476"/>
                  <a:ext cx="1011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4F17DC49-9DE0-71E6-015F-A4AAC7759808}"/>
                    </a:ext>
                  </a:extLst>
                </p14:cNvPr>
                <p14:cNvContentPartPr/>
                <p14:nvPr/>
              </p14:nvContentPartPr>
              <p14:xfrm>
                <a:off x="1809650" y="3774356"/>
                <a:ext cx="174240" cy="24768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4F17DC49-9DE0-71E6-015F-A4AAC775980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1650" y="3756716"/>
                  <a:ext cx="209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17B882F8-7A32-5BAB-3A00-D2DA8CD21FEE}"/>
                    </a:ext>
                  </a:extLst>
                </p14:cNvPr>
                <p14:cNvContentPartPr/>
                <p14:nvPr/>
              </p14:nvContentPartPr>
              <p14:xfrm>
                <a:off x="415730" y="5235596"/>
                <a:ext cx="1292400" cy="547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17B882F8-7A32-5BAB-3A00-D2DA8CD21FE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8090" y="5217596"/>
                  <a:ext cx="1328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4BCDA8DF-2F32-4CA1-F9AF-458CB1019250}"/>
                    </a:ext>
                  </a:extLst>
                </p14:cNvPr>
                <p14:cNvContentPartPr/>
                <p14:nvPr/>
              </p14:nvContentPartPr>
              <p14:xfrm>
                <a:off x="451730" y="5186636"/>
                <a:ext cx="17280" cy="219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4BCDA8DF-2F32-4CA1-F9AF-458CB101925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4090" y="5168636"/>
                  <a:ext cx="529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872F66F9-1AA4-FC05-CD36-3BA14BE0423B}"/>
                    </a:ext>
                  </a:extLst>
                </p14:cNvPr>
                <p14:cNvContentPartPr/>
                <p14:nvPr/>
              </p14:nvContentPartPr>
              <p14:xfrm>
                <a:off x="307370" y="3746996"/>
                <a:ext cx="1487160" cy="1518840"/>
              </p14:xfrm>
            </p:contentPart>
          </mc:Choice>
          <mc:Fallback xmlns=""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872F66F9-1AA4-FC05-CD36-3BA14BE042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9730" y="3729356"/>
                  <a:ext cx="1522800" cy="155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0175586D-F22D-F319-F116-D8A502091565}"/>
                  </a:ext>
                </a:extLst>
              </p14:cNvPr>
              <p14:cNvContentPartPr/>
              <p14:nvPr/>
            </p14:nvContentPartPr>
            <p14:xfrm>
              <a:off x="645770" y="4672556"/>
              <a:ext cx="204120" cy="23292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0175586D-F22D-F319-F116-D8A50209156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7770" y="4654916"/>
                <a:ext cx="239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4" name="Ink 553">
                <a:extLst>
                  <a:ext uri="{FF2B5EF4-FFF2-40B4-BE49-F238E27FC236}">
                    <a16:creationId xmlns:a16="http://schemas.microsoft.com/office/drawing/2014/main" id="{8F9BD912-8293-B76C-4BA7-0643851484B3}"/>
                  </a:ext>
                </a:extLst>
              </p14:cNvPr>
              <p14:cNvContentPartPr/>
              <p14:nvPr/>
            </p14:nvContentPartPr>
            <p14:xfrm>
              <a:off x="1340930" y="4779836"/>
              <a:ext cx="188280" cy="268560"/>
            </p14:xfrm>
          </p:contentPart>
        </mc:Choice>
        <mc:Fallback xmlns="">
          <p:pic>
            <p:nvPicPr>
              <p:cNvPr id="554" name="Ink 553">
                <a:extLst>
                  <a:ext uri="{FF2B5EF4-FFF2-40B4-BE49-F238E27FC236}">
                    <a16:creationId xmlns:a16="http://schemas.microsoft.com/office/drawing/2014/main" id="{8F9BD912-8293-B76C-4BA7-0643851484B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23290" y="4762196"/>
                <a:ext cx="223920" cy="30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0" name="Group 559">
            <a:extLst>
              <a:ext uri="{FF2B5EF4-FFF2-40B4-BE49-F238E27FC236}">
                <a16:creationId xmlns:a16="http://schemas.microsoft.com/office/drawing/2014/main" id="{10167508-E161-A983-DC67-68493A3FECF4}"/>
              </a:ext>
            </a:extLst>
          </p:cNvPr>
          <p:cNvGrpSpPr/>
          <p:nvPr/>
        </p:nvGrpSpPr>
        <p:grpSpPr>
          <a:xfrm>
            <a:off x="2048690" y="3270716"/>
            <a:ext cx="5341680" cy="2032560"/>
            <a:chOff x="2048690" y="3270716"/>
            <a:chExt cx="5341680" cy="20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05E9D485-5811-A2DC-26B5-FEC6D26ECDFB}"/>
                    </a:ext>
                  </a:extLst>
                </p14:cNvPr>
                <p14:cNvContentPartPr/>
                <p14:nvPr/>
              </p14:nvContentPartPr>
              <p14:xfrm>
                <a:off x="3025730" y="4866236"/>
                <a:ext cx="24480" cy="13716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05E9D485-5811-A2DC-26B5-FEC6D26ECDF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08090" y="4848236"/>
                  <a:ext cx="60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89CD18BA-80AF-D345-BBA7-5E6728A92C11}"/>
                    </a:ext>
                  </a:extLst>
                </p14:cNvPr>
                <p14:cNvContentPartPr/>
                <p14:nvPr/>
              </p14:nvContentPartPr>
              <p14:xfrm>
                <a:off x="3097730" y="4852196"/>
                <a:ext cx="56160" cy="17172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89CD18BA-80AF-D345-BBA7-5E6728A92C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79730" y="4834556"/>
                  <a:ext cx="91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7CDE0387-EC17-CE43-C90D-DDB65CBC2707}"/>
                    </a:ext>
                  </a:extLst>
                </p14:cNvPr>
                <p14:cNvContentPartPr/>
                <p14:nvPr/>
              </p14:nvContentPartPr>
              <p14:xfrm>
                <a:off x="2329850" y="4239116"/>
                <a:ext cx="206640" cy="10641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7CDE0387-EC17-CE43-C90D-DDB65CBC270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311850" y="4221476"/>
                  <a:ext cx="242280" cy="10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5E4D2F2A-1F3F-80F1-6DB0-10333AB80238}"/>
                    </a:ext>
                  </a:extLst>
                </p14:cNvPr>
                <p14:cNvContentPartPr/>
                <p14:nvPr/>
              </p14:nvContentPartPr>
              <p14:xfrm>
                <a:off x="7255730" y="4043996"/>
                <a:ext cx="134640" cy="100908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5E4D2F2A-1F3F-80F1-6DB0-10333AB8023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238090" y="4026356"/>
                  <a:ext cx="170280" cy="10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E4E6DEB8-3B20-E123-5BF5-293993FAABE2}"/>
                    </a:ext>
                  </a:extLst>
                </p14:cNvPr>
                <p14:cNvContentPartPr/>
                <p14:nvPr/>
              </p14:nvContentPartPr>
              <p14:xfrm>
                <a:off x="2523530" y="4306796"/>
                <a:ext cx="288360" cy="1738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E4E6DEB8-3B20-E123-5BF5-293993FAABE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05530" y="4289156"/>
                  <a:ext cx="3240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AEDE5A43-8110-1D82-8D70-D0FC8DDB3C69}"/>
                    </a:ext>
                  </a:extLst>
                </p14:cNvPr>
                <p14:cNvContentPartPr/>
                <p14:nvPr/>
              </p14:nvContentPartPr>
              <p14:xfrm>
                <a:off x="2911250" y="4307876"/>
                <a:ext cx="68760" cy="83880"/>
              </p14:xfrm>
            </p:contentPart>
          </mc:Choice>
          <mc:Fallback xmlns=""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AEDE5A43-8110-1D82-8D70-D0FC8DDB3C6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93250" y="4290236"/>
                  <a:ext cx="1044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FEDB041A-E792-371C-BB0D-FF45A311A294}"/>
                    </a:ext>
                  </a:extLst>
                </p14:cNvPr>
                <p14:cNvContentPartPr/>
                <p14:nvPr/>
              </p14:nvContentPartPr>
              <p14:xfrm>
                <a:off x="2998010" y="4275476"/>
                <a:ext cx="179280" cy="11304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FEDB041A-E792-371C-BB0D-FF45A311A2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80010" y="4257836"/>
                  <a:ext cx="2149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0BF9CC76-B950-33C0-785A-568F2E4F0EFB}"/>
                    </a:ext>
                  </a:extLst>
                </p14:cNvPr>
                <p14:cNvContentPartPr/>
                <p14:nvPr/>
              </p14:nvContentPartPr>
              <p14:xfrm>
                <a:off x="3244610" y="4230836"/>
                <a:ext cx="176040" cy="15732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0BF9CC76-B950-33C0-785A-568F2E4F0EF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26970" y="4212836"/>
                  <a:ext cx="2116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3C0F4305-C382-FD60-568B-9D100A2E6806}"/>
                    </a:ext>
                  </a:extLst>
                </p14:cNvPr>
                <p14:cNvContentPartPr/>
                <p14:nvPr/>
              </p14:nvContentPartPr>
              <p14:xfrm>
                <a:off x="3197090" y="3374396"/>
                <a:ext cx="229680" cy="38376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3C0F4305-C382-FD60-568B-9D100A2E680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79090" y="3356756"/>
                  <a:ext cx="2653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0232AC10-0C1F-DF56-B288-BEADFF50D95A}"/>
                    </a:ext>
                  </a:extLst>
                </p14:cNvPr>
                <p14:cNvContentPartPr/>
                <p14:nvPr/>
              </p14:nvContentPartPr>
              <p14:xfrm>
                <a:off x="3142010" y="3591116"/>
                <a:ext cx="245880" cy="2772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0232AC10-0C1F-DF56-B288-BEADFF50D9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24370" y="3573116"/>
                  <a:ext cx="28152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FB074854-80B8-2DE0-CB31-BDCCED24CB09}"/>
                    </a:ext>
                  </a:extLst>
                </p14:cNvPr>
                <p14:cNvContentPartPr/>
                <p14:nvPr/>
              </p14:nvContentPartPr>
              <p14:xfrm>
                <a:off x="2373770" y="3416516"/>
                <a:ext cx="203040" cy="29052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FB074854-80B8-2DE0-CB31-BDCCED24CB0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56130" y="3398876"/>
                  <a:ext cx="23868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8EB6F690-81C8-FC04-58E3-E56A1EC492A1}"/>
                    </a:ext>
                  </a:extLst>
                </p14:cNvPr>
                <p14:cNvContentPartPr/>
                <p14:nvPr/>
              </p14:nvContentPartPr>
              <p14:xfrm>
                <a:off x="2567450" y="3577076"/>
                <a:ext cx="101880" cy="12960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8EB6F690-81C8-FC04-58E3-E56A1EC492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49450" y="3559436"/>
                  <a:ext cx="1375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2A2FF8E-E505-0F2D-C440-751C2B1A4CDE}"/>
                    </a:ext>
                  </a:extLst>
                </p14:cNvPr>
                <p14:cNvContentPartPr/>
                <p14:nvPr/>
              </p14:nvContentPartPr>
              <p14:xfrm>
                <a:off x="2770130" y="3436316"/>
                <a:ext cx="260280" cy="45468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2A2FF8E-E505-0F2D-C440-751C2B1A4C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52490" y="3418316"/>
                  <a:ext cx="29592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DABDA907-6855-54A0-E0EF-CFFDEF08EE63}"/>
                    </a:ext>
                  </a:extLst>
                </p14:cNvPr>
                <p14:cNvContentPartPr/>
                <p14:nvPr/>
              </p14:nvContentPartPr>
              <p14:xfrm>
                <a:off x="2794610" y="3664196"/>
                <a:ext cx="183240" cy="3312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DABDA907-6855-54A0-E0EF-CFFDEF08EE6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76610" y="3646196"/>
                  <a:ext cx="2188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00237927-3870-3A2F-DDCF-EB4BAA2BBCFD}"/>
                    </a:ext>
                  </a:extLst>
                </p14:cNvPr>
                <p14:cNvContentPartPr/>
                <p14:nvPr/>
              </p14:nvContentPartPr>
              <p14:xfrm>
                <a:off x="3396170" y="3336956"/>
                <a:ext cx="277920" cy="481680"/>
              </p14:xfrm>
            </p:contentPart>
          </mc:Choice>
          <mc:Fallback xmlns=""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00237927-3870-3A2F-DDCF-EB4BAA2BBCF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378170" y="3318956"/>
                  <a:ext cx="313560" cy="51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459A8D2-34B5-14E2-B127-9DCD22B21905}"/>
                    </a:ext>
                  </a:extLst>
                </p14:cNvPr>
                <p14:cNvContentPartPr/>
                <p14:nvPr/>
              </p14:nvContentPartPr>
              <p14:xfrm>
                <a:off x="3958850" y="3270716"/>
                <a:ext cx="297360" cy="50544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459A8D2-34B5-14E2-B127-9DCD22B2190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40850" y="3253076"/>
                  <a:ext cx="3330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2FD5FF5A-433B-8194-8D0A-5283E1B270BA}"/>
                    </a:ext>
                  </a:extLst>
                </p14:cNvPr>
                <p14:cNvContentPartPr/>
                <p14:nvPr/>
              </p14:nvContentPartPr>
              <p14:xfrm>
                <a:off x="3683090" y="3455036"/>
                <a:ext cx="251640" cy="27648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2FD5FF5A-433B-8194-8D0A-5283E1B270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665090" y="3437036"/>
                  <a:ext cx="2872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EFEF120B-328B-FB83-439B-00F9CBC64855}"/>
                    </a:ext>
                  </a:extLst>
                </p14:cNvPr>
                <p14:cNvContentPartPr/>
                <p14:nvPr/>
              </p14:nvContentPartPr>
              <p14:xfrm>
                <a:off x="3814490" y="4864076"/>
                <a:ext cx="90000" cy="15516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EFEF120B-328B-FB83-439B-00F9CBC648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96850" y="4846436"/>
                  <a:ext cx="125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34AD234C-08C7-16FA-ED4E-F2A41FE2E94D}"/>
                    </a:ext>
                  </a:extLst>
                </p14:cNvPr>
                <p14:cNvContentPartPr/>
                <p14:nvPr/>
              </p14:nvContentPartPr>
              <p14:xfrm>
                <a:off x="3973970" y="4738076"/>
                <a:ext cx="109800" cy="27972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34AD234C-08C7-16FA-ED4E-F2A41FE2E94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955970" y="4720076"/>
                  <a:ext cx="14544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DA57FB40-4A47-2A75-7D69-A5A75748271F}"/>
                    </a:ext>
                  </a:extLst>
                </p14:cNvPr>
                <p14:cNvContentPartPr/>
                <p14:nvPr/>
              </p14:nvContentPartPr>
              <p14:xfrm>
                <a:off x="3985130" y="4861196"/>
                <a:ext cx="195480" cy="27396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DA57FB40-4A47-2A75-7D69-A5A7574827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67490" y="4843196"/>
                  <a:ext cx="23112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0826CF1E-94A5-5450-7C05-30419754F727}"/>
                    </a:ext>
                  </a:extLst>
                </p14:cNvPr>
                <p14:cNvContentPartPr/>
                <p14:nvPr/>
              </p14:nvContentPartPr>
              <p14:xfrm>
                <a:off x="4193570" y="4807916"/>
                <a:ext cx="141480" cy="18540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0826CF1E-94A5-5450-7C05-30419754F7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75570" y="4789916"/>
                  <a:ext cx="177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54186EA3-2235-9BC6-3207-14534AC6B6CF}"/>
                    </a:ext>
                  </a:extLst>
                </p14:cNvPr>
                <p14:cNvContentPartPr/>
                <p14:nvPr/>
              </p14:nvContentPartPr>
              <p14:xfrm>
                <a:off x="4417490" y="4715396"/>
                <a:ext cx="228600" cy="30600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54186EA3-2235-9BC6-3207-14534AC6B6C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99490" y="4697396"/>
                  <a:ext cx="264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9235358A-1C1B-F803-F188-35F05091BD56}"/>
                    </a:ext>
                  </a:extLst>
                </p14:cNvPr>
                <p14:cNvContentPartPr/>
                <p14:nvPr/>
              </p14:nvContentPartPr>
              <p14:xfrm>
                <a:off x="5489570" y="4195196"/>
                <a:ext cx="163800" cy="214920"/>
              </p14:xfrm>
            </p:contentPart>
          </mc:Choice>
          <mc:Fallback xmlns=""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9235358A-1C1B-F803-F188-35F05091BD56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471570" y="4177556"/>
                  <a:ext cx="19944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F2260F6-31DD-B794-E967-BBD3A406D5BF}"/>
                    </a:ext>
                  </a:extLst>
                </p14:cNvPr>
                <p14:cNvContentPartPr/>
                <p14:nvPr/>
              </p14:nvContentPartPr>
              <p14:xfrm>
                <a:off x="5768570" y="4265396"/>
                <a:ext cx="22680" cy="5112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F2260F6-31DD-B794-E967-BBD3A406D5B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50570" y="4247756"/>
                  <a:ext cx="5832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399C11DF-3746-C14C-FF1F-1F8848BA1ADB}"/>
                    </a:ext>
                  </a:extLst>
                </p14:cNvPr>
                <p14:cNvContentPartPr/>
                <p14:nvPr/>
              </p14:nvContentPartPr>
              <p14:xfrm>
                <a:off x="5944970" y="4094036"/>
                <a:ext cx="46080" cy="28332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399C11DF-3746-C14C-FF1F-1F8848BA1AD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926970" y="4076396"/>
                  <a:ext cx="817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1F1E17BA-9ACD-8BA9-EC4F-CA3B96FDB685}"/>
                    </a:ext>
                  </a:extLst>
                </p14:cNvPr>
                <p14:cNvContentPartPr/>
                <p14:nvPr/>
              </p14:nvContentPartPr>
              <p14:xfrm>
                <a:off x="6014810" y="4216796"/>
                <a:ext cx="126360" cy="168840"/>
              </p14:xfrm>
            </p:contentPart>
          </mc:Choice>
          <mc:Fallback xmlns=""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1F1E17BA-9ACD-8BA9-EC4F-CA3B96FDB68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997170" y="4198796"/>
                  <a:ext cx="162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4363BFA0-F622-C99F-A8F9-630B47142C19}"/>
                    </a:ext>
                  </a:extLst>
                </p14:cNvPr>
                <p14:cNvContentPartPr/>
                <p14:nvPr/>
              </p14:nvContentPartPr>
              <p14:xfrm>
                <a:off x="6220370" y="4072076"/>
                <a:ext cx="241200" cy="39996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4363BFA0-F622-C99F-A8F9-630B47142C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02370" y="4054436"/>
                  <a:ext cx="27684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EF0BEA91-21A4-3FD2-730E-54F149E13FF5}"/>
                    </a:ext>
                  </a:extLst>
                </p14:cNvPr>
                <p14:cNvContentPartPr/>
                <p14:nvPr/>
              </p14:nvContentPartPr>
              <p14:xfrm>
                <a:off x="6504770" y="4109516"/>
                <a:ext cx="361080" cy="3038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EF0BEA91-21A4-3FD2-730E-54F149E13FF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87130" y="4091876"/>
                  <a:ext cx="39672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ED595D3B-9739-D852-795A-7104F1DBCB60}"/>
                    </a:ext>
                  </a:extLst>
                </p14:cNvPr>
                <p14:cNvContentPartPr/>
                <p14:nvPr/>
              </p14:nvContentPartPr>
              <p14:xfrm>
                <a:off x="5474090" y="4731596"/>
                <a:ext cx="243000" cy="22284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ED595D3B-9739-D852-795A-7104F1DBCB6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56450" y="4713596"/>
                  <a:ext cx="278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64FCDB24-F336-831C-C1EA-BD83874A8B6B}"/>
                    </a:ext>
                  </a:extLst>
                </p14:cNvPr>
                <p14:cNvContentPartPr/>
                <p14:nvPr/>
              </p14:nvContentPartPr>
              <p14:xfrm>
                <a:off x="5839130" y="4832756"/>
                <a:ext cx="42840" cy="61920"/>
              </p14:xfrm>
            </p:contentPart>
          </mc:Choice>
          <mc:Fallback xmlns=""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64FCDB24-F336-831C-C1EA-BD83874A8B6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21130" y="4814756"/>
                  <a:ext cx="7848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C0EA67A2-E536-097D-698D-1DE6FEA5941F}"/>
                    </a:ext>
                  </a:extLst>
                </p14:cNvPr>
                <p14:cNvContentPartPr/>
                <p14:nvPr/>
              </p14:nvContentPartPr>
              <p14:xfrm>
                <a:off x="6031010" y="4767596"/>
                <a:ext cx="158760" cy="17640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C0EA67A2-E536-097D-698D-1DE6FEA5941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013370" y="4749596"/>
                  <a:ext cx="194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DE91DBF2-EF73-18B5-9DE5-448CC5F9CA87}"/>
                    </a:ext>
                  </a:extLst>
                </p14:cNvPr>
                <p14:cNvContentPartPr/>
                <p14:nvPr/>
              </p14:nvContentPartPr>
              <p14:xfrm>
                <a:off x="6267530" y="4638716"/>
                <a:ext cx="102600" cy="3463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DE91DBF2-EF73-18B5-9DE5-448CC5F9CA8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49530" y="4620716"/>
                  <a:ext cx="13824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7F3F6423-1759-99DD-7D8A-1DCFF1BE5DEA}"/>
                    </a:ext>
                  </a:extLst>
                </p14:cNvPr>
                <p14:cNvContentPartPr/>
                <p14:nvPr/>
              </p14:nvContentPartPr>
              <p14:xfrm>
                <a:off x="6288050" y="4825196"/>
                <a:ext cx="209520" cy="27288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7F3F6423-1759-99DD-7D8A-1DCFF1BE5DE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270050" y="4807196"/>
                  <a:ext cx="2451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9D495E22-258A-00C1-8C2E-F748CDC4B2FB}"/>
                    </a:ext>
                  </a:extLst>
                </p14:cNvPr>
                <p14:cNvContentPartPr/>
                <p14:nvPr/>
              </p14:nvContentPartPr>
              <p14:xfrm>
                <a:off x="6528890" y="4693796"/>
                <a:ext cx="193320" cy="2426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9D495E22-258A-00C1-8C2E-F748CDC4B2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10890" y="4676156"/>
                  <a:ext cx="2289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A183077A-FF15-F56B-CB79-BF349F2B1246}"/>
                    </a:ext>
                  </a:extLst>
                </p14:cNvPr>
                <p14:cNvContentPartPr/>
                <p14:nvPr/>
              </p14:nvContentPartPr>
              <p14:xfrm>
                <a:off x="6836690" y="4626116"/>
                <a:ext cx="16920" cy="33768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A183077A-FF15-F56B-CB79-BF349F2B12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819050" y="4608476"/>
                  <a:ext cx="5256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3C912D9E-4496-D307-6D52-A4C1272A04AD}"/>
                    </a:ext>
                  </a:extLst>
                </p14:cNvPr>
                <p14:cNvContentPartPr/>
                <p14:nvPr/>
              </p14:nvContentPartPr>
              <p14:xfrm>
                <a:off x="6896810" y="4732316"/>
                <a:ext cx="435600" cy="5292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3C912D9E-4496-D307-6D52-A4C1272A04A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879170" y="4714676"/>
                  <a:ext cx="471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F604DBD5-315F-6C1F-398D-11D5D6464520}"/>
                    </a:ext>
                  </a:extLst>
                </p14:cNvPr>
                <p14:cNvContentPartPr/>
                <p14:nvPr/>
              </p14:nvContentPartPr>
              <p14:xfrm>
                <a:off x="5153690" y="4031756"/>
                <a:ext cx="269640" cy="52020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F604DBD5-315F-6C1F-398D-11D5D646452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35690" y="4013756"/>
                  <a:ext cx="30528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8A470732-57D8-13A0-1555-4D1A2FCD4937}"/>
                    </a:ext>
                  </a:extLst>
                </p14:cNvPr>
                <p14:cNvContentPartPr/>
                <p14:nvPr/>
              </p14:nvContentPartPr>
              <p14:xfrm>
                <a:off x="6590450" y="3965156"/>
                <a:ext cx="341280" cy="497520"/>
              </p14:xfrm>
            </p:contentPart>
          </mc:Choice>
          <mc:Fallback xmlns=""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8A470732-57D8-13A0-1555-4D1A2FCD493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72810" y="3947156"/>
                  <a:ext cx="37692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D9890BC6-8CF4-6CCF-034D-9EE6D153F982}"/>
                    </a:ext>
                  </a:extLst>
                </p14:cNvPr>
                <p14:cNvContentPartPr/>
                <p14:nvPr/>
              </p14:nvContentPartPr>
              <p14:xfrm>
                <a:off x="5339450" y="4546916"/>
                <a:ext cx="257400" cy="56844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D9890BC6-8CF4-6CCF-034D-9EE6D153F98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21810" y="4529276"/>
                  <a:ext cx="29304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874C02EC-0B2A-D430-AE8A-2267752BC5C2}"/>
                    </a:ext>
                  </a:extLst>
                </p14:cNvPr>
                <p14:cNvContentPartPr/>
                <p14:nvPr/>
              </p14:nvContentPartPr>
              <p14:xfrm>
                <a:off x="6754970" y="4570676"/>
                <a:ext cx="352800" cy="6818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874C02EC-0B2A-D430-AE8A-2267752BC5C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37330" y="4553036"/>
                  <a:ext cx="388440" cy="71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D8CB0830-7B3B-735A-F95D-D90F47E90438}"/>
                    </a:ext>
                  </a:extLst>
                </p14:cNvPr>
                <p14:cNvContentPartPr/>
                <p14:nvPr/>
              </p14:nvContentPartPr>
              <p14:xfrm>
                <a:off x="3811610" y="4028156"/>
                <a:ext cx="16920" cy="3294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D8CB0830-7B3B-735A-F95D-D90F47E9043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93970" y="4010156"/>
                  <a:ext cx="5256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A27DDFE2-4E72-DB3A-0A73-8830B9672ADB}"/>
                    </a:ext>
                  </a:extLst>
                </p14:cNvPr>
                <p14:cNvContentPartPr/>
                <p14:nvPr/>
              </p14:nvContentPartPr>
              <p14:xfrm>
                <a:off x="3895850" y="4162436"/>
                <a:ext cx="136800" cy="20124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A27DDFE2-4E72-DB3A-0A73-8830B9672AD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77850" y="4144436"/>
                  <a:ext cx="172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D4C75213-354C-8111-464F-4724CCD1A987}"/>
                    </a:ext>
                  </a:extLst>
                </p14:cNvPr>
                <p14:cNvContentPartPr/>
                <p14:nvPr/>
              </p14:nvContentPartPr>
              <p14:xfrm>
                <a:off x="4141010" y="4024916"/>
                <a:ext cx="186840" cy="44892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D4C75213-354C-8111-464F-4724CCD1A98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23010" y="4006916"/>
                  <a:ext cx="222480" cy="48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17846353-3DAE-D656-CDC8-F79548E6D6A5}"/>
                    </a:ext>
                  </a:extLst>
                </p14:cNvPr>
                <p14:cNvContentPartPr/>
                <p14:nvPr/>
              </p14:nvContentPartPr>
              <p14:xfrm>
                <a:off x="4405610" y="4101596"/>
                <a:ext cx="228600" cy="30888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17846353-3DAE-D656-CDC8-F79548E6D6A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87610" y="4083956"/>
                  <a:ext cx="2642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C465B3BE-9F2F-A233-0026-E74C2A6C7CBF}"/>
                    </a:ext>
                  </a:extLst>
                </p14:cNvPr>
                <p14:cNvContentPartPr/>
                <p14:nvPr/>
              </p14:nvContentPartPr>
              <p14:xfrm>
                <a:off x="4756250" y="4001156"/>
                <a:ext cx="316080" cy="47520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C465B3BE-9F2F-A233-0026-E74C2A6C7CB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738610" y="3983156"/>
                  <a:ext cx="351720" cy="51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5FAEE64D-22CC-4D3E-8DFE-EEDBC1EFFD6E}"/>
                    </a:ext>
                  </a:extLst>
                </p14:cNvPr>
                <p14:cNvContentPartPr/>
                <p14:nvPr/>
              </p14:nvContentPartPr>
              <p14:xfrm>
                <a:off x="4714490" y="4275116"/>
                <a:ext cx="199800" cy="1296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5FAEE64D-22CC-4D3E-8DFE-EEDBC1EFFD6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96850" y="4257476"/>
                  <a:ext cx="2354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C4088672-B637-6936-D24C-0682E39EDA00}"/>
                    </a:ext>
                  </a:extLst>
                </p14:cNvPr>
                <p14:cNvContentPartPr/>
                <p14:nvPr/>
              </p14:nvContentPartPr>
              <p14:xfrm>
                <a:off x="4878290" y="4679756"/>
                <a:ext cx="334440" cy="46656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C4088672-B637-6936-D24C-0682E39EDA0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60290" y="4662116"/>
                  <a:ext cx="3700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2C4D3399-5214-63E3-F13A-CD250AD8954C}"/>
                    </a:ext>
                  </a:extLst>
                </p14:cNvPr>
                <p14:cNvContentPartPr/>
                <p14:nvPr/>
              </p14:nvContentPartPr>
              <p14:xfrm>
                <a:off x="4877930" y="4909436"/>
                <a:ext cx="309960" cy="169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2C4D3399-5214-63E3-F13A-CD250AD8954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59930" y="4891436"/>
                  <a:ext cx="3456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ECDC6BDC-4111-C09E-14C4-F05F7A1DE7EF}"/>
                    </a:ext>
                  </a:extLst>
                </p14:cNvPr>
                <p14:cNvContentPartPr/>
                <p14:nvPr/>
              </p14:nvContentPartPr>
              <p14:xfrm>
                <a:off x="6113450" y="4426676"/>
                <a:ext cx="18720" cy="1044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ECDC6BDC-4111-C09E-14C4-F05F7A1DE7E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95450" y="4409036"/>
                  <a:ext cx="54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556" name="Ink 555">
                  <a:extLst>
                    <a:ext uri="{FF2B5EF4-FFF2-40B4-BE49-F238E27FC236}">
                      <a16:creationId xmlns:a16="http://schemas.microsoft.com/office/drawing/2014/main" id="{DF9FB9A2-DC79-7239-114A-AADFBC1B7A4F}"/>
                    </a:ext>
                  </a:extLst>
                </p14:cNvPr>
                <p14:cNvContentPartPr/>
                <p14:nvPr/>
              </p14:nvContentPartPr>
              <p14:xfrm>
                <a:off x="6019490" y="4464836"/>
                <a:ext cx="99720" cy="17280"/>
              </p14:xfrm>
            </p:contentPart>
          </mc:Choice>
          <mc:Fallback xmlns="">
            <p:pic>
              <p:nvPicPr>
                <p:cNvPr id="556" name="Ink 555">
                  <a:extLst>
                    <a:ext uri="{FF2B5EF4-FFF2-40B4-BE49-F238E27FC236}">
                      <a16:creationId xmlns:a16="http://schemas.microsoft.com/office/drawing/2014/main" id="{DF9FB9A2-DC79-7239-114A-AADFBC1B7A4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01850" y="4447196"/>
                  <a:ext cx="135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E4B06844-6457-3359-C536-2E8D377B62C1}"/>
                    </a:ext>
                  </a:extLst>
                </p14:cNvPr>
                <p14:cNvContentPartPr/>
                <p14:nvPr/>
              </p14:nvContentPartPr>
              <p14:xfrm>
                <a:off x="2048690" y="3833036"/>
                <a:ext cx="386280" cy="8161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E4B06844-6457-3359-C536-2E8D377B62C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031050" y="3815036"/>
                  <a:ext cx="421920" cy="85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4EFEB3CC-064A-1BA2-A123-BB4E3F697C32}"/>
                    </a:ext>
                  </a:extLst>
                </p14:cNvPr>
                <p14:cNvContentPartPr/>
                <p14:nvPr/>
              </p14:nvContentPartPr>
              <p14:xfrm>
                <a:off x="2114210" y="3815756"/>
                <a:ext cx="217440" cy="2656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4EFEB3CC-064A-1BA2-A123-BB4E3F697C3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096210" y="3797756"/>
                  <a:ext cx="2530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EACD2C37-ACA5-CFA9-0FE9-547CF1200039}"/>
              </a:ext>
            </a:extLst>
          </p:cNvPr>
          <p:cNvGrpSpPr/>
          <p:nvPr/>
        </p:nvGrpSpPr>
        <p:grpSpPr>
          <a:xfrm>
            <a:off x="8859890" y="1570076"/>
            <a:ext cx="662760" cy="402120"/>
            <a:chOff x="8859890" y="1570076"/>
            <a:chExt cx="66276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57182A21-DAB3-4AFD-91C4-FC7614C24547}"/>
                    </a:ext>
                  </a:extLst>
                </p14:cNvPr>
                <p14:cNvContentPartPr/>
                <p14:nvPr/>
              </p14:nvContentPartPr>
              <p14:xfrm>
                <a:off x="8859890" y="1570076"/>
                <a:ext cx="153720" cy="35568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57182A21-DAB3-4AFD-91C4-FC7614C2454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841890" y="1552436"/>
                  <a:ext cx="18936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A34FC253-5939-E389-EBAA-70C604931FB0}"/>
                    </a:ext>
                  </a:extLst>
                </p14:cNvPr>
                <p14:cNvContentPartPr/>
                <p14:nvPr/>
              </p14:nvContentPartPr>
              <p14:xfrm>
                <a:off x="9129890" y="1612916"/>
                <a:ext cx="98640" cy="35928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A34FC253-5939-E389-EBAA-70C604931FB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111890" y="1595276"/>
                  <a:ext cx="1342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F5E9084B-453C-AA69-7293-1A93BA3ED133}"/>
                    </a:ext>
                  </a:extLst>
                </p14:cNvPr>
                <p14:cNvContentPartPr/>
                <p14:nvPr/>
              </p14:nvContentPartPr>
              <p14:xfrm>
                <a:off x="9105770" y="1715156"/>
                <a:ext cx="416880" cy="23796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F5E9084B-453C-AA69-7293-1A93BA3ED13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088130" y="1697156"/>
                  <a:ext cx="4525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B6D4EAA1-178F-B51D-EA61-85010C73B837}"/>
                    </a:ext>
                  </a:extLst>
                </p14:cNvPr>
                <p14:cNvContentPartPr/>
                <p14:nvPr/>
              </p14:nvContentPartPr>
              <p14:xfrm>
                <a:off x="9480530" y="1880756"/>
                <a:ext cx="360" cy="36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B6D4EAA1-178F-B51D-EA61-85010C73B837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62530" y="1862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DC34D2EB-7AB4-B901-5A8D-ACC083C46ED2}"/>
                  </a:ext>
                </a:extLst>
              </p14:cNvPr>
              <p14:cNvContentPartPr/>
              <p14:nvPr/>
            </p14:nvContentPartPr>
            <p14:xfrm>
              <a:off x="9796610" y="1756556"/>
              <a:ext cx="172080" cy="241200"/>
            </p14:xfrm>
          </p:contentPart>
        </mc:Choice>
        <mc:Fallback xmlns=""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DC34D2EB-7AB4-B901-5A8D-ACC083C46ED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778610" y="1738556"/>
                <a:ext cx="207720" cy="27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2" name="Group 571">
            <a:extLst>
              <a:ext uri="{FF2B5EF4-FFF2-40B4-BE49-F238E27FC236}">
                <a16:creationId xmlns:a16="http://schemas.microsoft.com/office/drawing/2014/main" id="{85E8AE0C-6C60-5A86-732E-3C412EBC6639}"/>
              </a:ext>
            </a:extLst>
          </p:cNvPr>
          <p:cNvGrpSpPr/>
          <p:nvPr/>
        </p:nvGrpSpPr>
        <p:grpSpPr>
          <a:xfrm>
            <a:off x="10171730" y="1761956"/>
            <a:ext cx="1127520" cy="334080"/>
            <a:chOff x="10171730" y="1761956"/>
            <a:chExt cx="11275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566" name="Ink 565">
                  <a:extLst>
                    <a:ext uri="{FF2B5EF4-FFF2-40B4-BE49-F238E27FC236}">
                      <a16:creationId xmlns:a16="http://schemas.microsoft.com/office/drawing/2014/main" id="{7411DCC8-BB3F-EA07-F7E1-04989EA61BBC}"/>
                    </a:ext>
                  </a:extLst>
                </p14:cNvPr>
                <p14:cNvContentPartPr/>
                <p14:nvPr/>
              </p14:nvContentPartPr>
              <p14:xfrm>
                <a:off x="10215650" y="1843676"/>
                <a:ext cx="109080" cy="19800"/>
              </p14:xfrm>
            </p:contentPart>
          </mc:Choice>
          <mc:Fallback xmlns="">
            <p:pic>
              <p:nvPicPr>
                <p:cNvPr id="566" name="Ink 565">
                  <a:extLst>
                    <a:ext uri="{FF2B5EF4-FFF2-40B4-BE49-F238E27FC236}">
                      <a16:creationId xmlns:a16="http://schemas.microsoft.com/office/drawing/2014/main" id="{7411DCC8-BB3F-EA07-F7E1-04989EA61BB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198010" y="1825676"/>
                  <a:ext cx="144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9725FEB9-E1AF-5CE8-F734-BE4F15DF6F0E}"/>
                    </a:ext>
                  </a:extLst>
                </p14:cNvPr>
                <p14:cNvContentPartPr/>
                <p14:nvPr/>
              </p14:nvContentPartPr>
              <p14:xfrm>
                <a:off x="10171730" y="1949876"/>
                <a:ext cx="174240" cy="1764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9725FEB9-E1AF-5CE8-F734-BE4F15DF6F0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54090" y="1931876"/>
                  <a:ext cx="209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EE1353BE-88E1-9051-E1D2-B8175CBCAE13}"/>
                    </a:ext>
                  </a:extLst>
                </p14:cNvPr>
                <p14:cNvContentPartPr/>
                <p14:nvPr/>
              </p14:nvContentPartPr>
              <p14:xfrm>
                <a:off x="10495370" y="1863836"/>
                <a:ext cx="136800" cy="15120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EE1353BE-88E1-9051-E1D2-B8175CBCAE1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477370" y="1846196"/>
                  <a:ext cx="172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91E143FA-9AAD-1610-A478-2D026B3BADE7}"/>
                    </a:ext>
                  </a:extLst>
                </p14:cNvPr>
                <p14:cNvContentPartPr/>
                <p14:nvPr/>
              </p14:nvContentPartPr>
              <p14:xfrm>
                <a:off x="10690490" y="1864196"/>
                <a:ext cx="108360" cy="11160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91E143FA-9AAD-1610-A478-2D026B3BAD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672490" y="1846556"/>
                  <a:ext cx="144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570" name="Ink 569">
                  <a:extLst>
                    <a:ext uri="{FF2B5EF4-FFF2-40B4-BE49-F238E27FC236}">
                      <a16:creationId xmlns:a16="http://schemas.microsoft.com/office/drawing/2014/main" id="{1966526C-DB21-6C32-E7F8-B24A16C4976C}"/>
                    </a:ext>
                  </a:extLst>
                </p14:cNvPr>
                <p14:cNvContentPartPr/>
                <p14:nvPr/>
              </p14:nvContentPartPr>
              <p14:xfrm>
                <a:off x="10823690" y="1885076"/>
                <a:ext cx="89280" cy="89640"/>
              </p14:xfrm>
            </p:contentPart>
          </mc:Choice>
          <mc:Fallback xmlns="">
            <p:pic>
              <p:nvPicPr>
                <p:cNvPr id="570" name="Ink 569">
                  <a:extLst>
                    <a:ext uri="{FF2B5EF4-FFF2-40B4-BE49-F238E27FC236}">
                      <a16:creationId xmlns:a16="http://schemas.microsoft.com/office/drawing/2014/main" id="{1966526C-DB21-6C32-E7F8-B24A16C497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806050" y="1867076"/>
                  <a:ext cx="124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0A33ED23-0F85-FD8C-239B-D74471B8D8FF}"/>
                    </a:ext>
                  </a:extLst>
                </p14:cNvPr>
                <p14:cNvContentPartPr/>
                <p14:nvPr/>
              </p14:nvContentPartPr>
              <p14:xfrm>
                <a:off x="11033210" y="1761956"/>
                <a:ext cx="266040" cy="3340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0A33ED23-0F85-FD8C-239B-D74471B8D8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1015210" y="1743956"/>
                  <a:ext cx="301680" cy="36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E3FCA909-6674-D215-AA11-268EF9EED270}"/>
                  </a:ext>
                </a:extLst>
              </p14:cNvPr>
              <p14:cNvContentPartPr/>
              <p14:nvPr/>
            </p14:nvContentPartPr>
            <p14:xfrm>
              <a:off x="10550090" y="2220956"/>
              <a:ext cx="345960" cy="371160"/>
            </p14:xfrm>
          </p:contentPart>
        </mc:Choice>
        <mc:Fallback xmlns=""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E3FCA909-6674-D215-AA11-268EF9EED27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532450" y="2203316"/>
                <a:ext cx="3816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FE38A19E-34AA-0045-4C48-FF0790ECE5AF}"/>
                  </a:ext>
                </a:extLst>
              </p14:cNvPr>
              <p14:cNvContentPartPr/>
              <p14:nvPr/>
            </p14:nvContentPartPr>
            <p14:xfrm>
              <a:off x="638210" y="4677596"/>
              <a:ext cx="254160" cy="277920"/>
            </p14:xfrm>
          </p:contentPart>
        </mc:Choice>
        <mc:Fallback xmlns=""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FE38A19E-34AA-0045-4C48-FF0790ECE5AF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20210" y="4659956"/>
                <a:ext cx="2898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225D6E4E-B870-F452-EE66-7B783A14B84A}"/>
                  </a:ext>
                </a:extLst>
              </p14:cNvPr>
              <p14:cNvContentPartPr/>
              <p14:nvPr/>
            </p14:nvContentPartPr>
            <p14:xfrm>
              <a:off x="1312850" y="4776956"/>
              <a:ext cx="255240" cy="254520"/>
            </p14:xfrm>
          </p:contentPart>
        </mc:Choice>
        <mc:Fallback xmlns=""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225D6E4E-B870-F452-EE66-7B783A14B84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295210" y="4758956"/>
                <a:ext cx="2908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0" name="Group 579">
            <a:extLst>
              <a:ext uri="{FF2B5EF4-FFF2-40B4-BE49-F238E27FC236}">
                <a16:creationId xmlns:a16="http://schemas.microsoft.com/office/drawing/2014/main" id="{5131BA9D-E299-88C2-DA1C-AB8DCB0D68A8}"/>
              </a:ext>
            </a:extLst>
          </p:cNvPr>
          <p:cNvGrpSpPr/>
          <p:nvPr/>
        </p:nvGrpSpPr>
        <p:grpSpPr>
          <a:xfrm>
            <a:off x="8612570" y="2863196"/>
            <a:ext cx="669240" cy="302040"/>
            <a:chOff x="8612570" y="2863196"/>
            <a:chExt cx="66924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443EA16-5414-DEB7-25BF-41402BAE154E}"/>
                    </a:ext>
                  </a:extLst>
                </p14:cNvPr>
                <p14:cNvContentPartPr/>
                <p14:nvPr/>
              </p14:nvContentPartPr>
              <p14:xfrm>
                <a:off x="8612570" y="2888756"/>
                <a:ext cx="272160" cy="25236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443EA16-5414-DEB7-25BF-41402BAE154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8594570" y="2870756"/>
                  <a:ext cx="3078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BA9A8CD4-B76A-3D7F-45AA-1D800AF052A2}"/>
                    </a:ext>
                  </a:extLst>
                </p14:cNvPr>
                <p14:cNvContentPartPr/>
                <p14:nvPr/>
              </p14:nvContentPartPr>
              <p14:xfrm>
                <a:off x="8881490" y="2863196"/>
                <a:ext cx="282240" cy="2793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BA9A8CD4-B76A-3D7F-45AA-1D800AF052A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8863490" y="2845556"/>
                  <a:ext cx="31788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6F0C952B-2176-8437-2611-E11ABE0A98AF}"/>
                    </a:ext>
                  </a:extLst>
                </p14:cNvPr>
                <p14:cNvContentPartPr/>
                <p14:nvPr/>
              </p14:nvContentPartPr>
              <p14:xfrm>
                <a:off x="9276770" y="3120956"/>
                <a:ext cx="5040" cy="442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6F0C952B-2176-8437-2611-E11ABE0A98A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258770" y="3102956"/>
                  <a:ext cx="40680" cy="7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43806F4B-BC5B-75E2-C91D-44456064F74F}"/>
              </a:ext>
            </a:extLst>
          </p:cNvPr>
          <p:cNvGrpSpPr/>
          <p:nvPr/>
        </p:nvGrpSpPr>
        <p:grpSpPr>
          <a:xfrm>
            <a:off x="4774250" y="4426676"/>
            <a:ext cx="2303280" cy="270360"/>
            <a:chOff x="4774250" y="4426676"/>
            <a:chExt cx="230328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93A007E0-1A72-D7E0-8B6B-2F3D6067E0E9}"/>
                    </a:ext>
                  </a:extLst>
                </p14:cNvPr>
                <p14:cNvContentPartPr/>
                <p14:nvPr/>
              </p14:nvContentPartPr>
              <p14:xfrm>
                <a:off x="5176370" y="4460876"/>
                <a:ext cx="1901160" cy="13788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93A007E0-1A72-D7E0-8B6B-2F3D6067E0E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158730" y="4442876"/>
                  <a:ext cx="19368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582" name="Ink 581">
                  <a:extLst>
                    <a:ext uri="{FF2B5EF4-FFF2-40B4-BE49-F238E27FC236}">
                      <a16:creationId xmlns:a16="http://schemas.microsoft.com/office/drawing/2014/main" id="{0CD18490-7F6C-EA85-0E33-0217E1721E37}"/>
                    </a:ext>
                  </a:extLst>
                </p14:cNvPr>
                <p14:cNvContentPartPr/>
                <p14:nvPr/>
              </p14:nvContentPartPr>
              <p14:xfrm>
                <a:off x="4808810" y="4618916"/>
                <a:ext cx="396000" cy="52920"/>
              </p14:xfrm>
            </p:contentPart>
          </mc:Choice>
          <mc:Fallback xmlns="">
            <p:pic>
              <p:nvPicPr>
                <p:cNvPr id="582" name="Ink 581">
                  <a:extLst>
                    <a:ext uri="{FF2B5EF4-FFF2-40B4-BE49-F238E27FC236}">
                      <a16:creationId xmlns:a16="http://schemas.microsoft.com/office/drawing/2014/main" id="{0CD18490-7F6C-EA85-0E33-0217E1721E3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91170" y="4600916"/>
                  <a:ext cx="431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583" name="Ink 582">
                  <a:extLst>
                    <a:ext uri="{FF2B5EF4-FFF2-40B4-BE49-F238E27FC236}">
                      <a16:creationId xmlns:a16="http://schemas.microsoft.com/office/drawing/2014/main" id="{5E422AFB-B631-5D5E-5326-24BFD05A7DC4}"/>
                    </a:ext>
                  </a:extLst>
                </p14:cNvPr>
                <p14:cNvContentPartPr/>
                <p14:nvPr/>
              </p14:nvContentPartPr>
              <p14:xfrm>
                <a:off x="4774250" y="4627196"/>
                <a:ext cx="371160" cy="69840"/>
              </p14:xfrm>
            </p:contentPart>
          </mc:Choice>
          <mc:Fallback xmlns="">
            <p:pic>
              <p:nvPicPr>
                <p:cNvPr id="583" name="Ink 582">
                  <a:extLst>
                    <a:ext uri="{FF2B5EF4-FFF2-40B4-BE49-F238E27FC236}">
                      <a16:creationId xmlns:a16="http://schemas.microsoft.com/office/drawing/2014/main" id="{5E422AFB-B631-5D5E-5326-24BFD05A7DC4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756250" y="4609196"/>
                  <a:ext cx="406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04679852-0B4E-A986-D8A0-06B16F093A89}"/>
                    </a:ext>
                  </a:extLst>
                </p14:cNvPr>
                <p14:cNvContentPartPr/>
                <p14:nvPr/>
              </p14:nvContentPartPr>
              <p14:xfrm>
                <a:off x="4841570" y="4426676"/>
                <a:ext cx="2182320" cy="22320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04679852-0B4E-A986-D8A0-06B16F093A8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23570" y="4409036"/>
                  <a:ext cx="2217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703E0DEE-CF4D-1F31-334F-2D6CCF7498F2}"/>
                    </a:ext>
                  </a:extLst>
                </p14:cNvPr>
                <p14:cNvContentPartPr/>
                <p14:nvPr/>
              </p14:nvContentPartPr>
              <p14:xfrm>
                <a:off x="4835090" y="4612076"/>
                <a:ext cx="378000" cy="5616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703E0DEE-CF4D-1F31-334F-2D6CCF7498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817090" y="4594436"/>
                  <a:ext cx="413640" cy="9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368CB0DD-F1C9-D79D-A92B-58FCBD55AE03}"/>
              </a:ext>
            </a:extLst>
          </p:cNvPr>
          <p:cNvGrpSpPr/>
          <p:nvPr/>
        </p:nvGrpSpPr>
        <p:grpSpPr>
          <a:xfrm>
            <a:off x="3159650" y="3843836"/>
            <a:ext cx="129240" cy="83520"/>
            <a:chOff x="3159650" y="3843836"/>
            <a:chExt cx="12924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3D3E5B8E-B610-763F-0304-4DA3A2140395}"/>
                    </a:ext>
                  </a:extLst>
                </p14:cNvPr>
                <p14:cNvContentPartPr/>
                <p14:nvPr/>
              </p14:nvContentPartPr>
              <p14:xfrm>
                <a:off x="3172610" y="3843836"/>
                <a:ext cx="115200" cy="1692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3D3E5B8E-B610-763F-0304-4DA3A214039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54610" y="3825836"/>
                  <a:ext cx="1508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45735473-DD83-61D3-3DF3-47C0B804B1C4}"/>
                    </a:ext>
                  </a:extLst>
                </p14:cNvPr>
                <p14:cNvContentPartPr/>
                <p14:nvPr/>
              </p14:nvContentPartPr>
              <p14:xfrm>
                <a:off x="3159650" y="3906476"/>
                <a:ext cx="129240" cy="2088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45735473-DD83-61D3-3DF3-47C0B804B1C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141650" y="3888836"/>
                  <a:ext cx="164880" cy="5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8442C7DB-406C-6DB7-B3E9-80C3DED65785}"/>
                  </a:ext>
                </a:extLst>
              </p14:cNvPr>
              <p14:cNvContentPartPr/>
              <p14:nvPr/>
            </p14:nvContentPartPr>
            <p14:xfrm>
              <a:off x="6074570" y="4733036"/>
              <a:ext cx="2520" cy="4680"/>
            </p14:xfrm>
          </p:contentPart>
        </mc:Choice>
        <mc:Fallback xmlns=""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8442C7DB-406C-6DB7-B3E9-80C3DED6578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056570" y="4715396"/>
                <a:ext cx="38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7E7DF37F-3128-1469-DB7E-A944E0690327}"/>
                  </a:ext>
                </a:extLst>
              </p14:cNvPr>
              <p14:cNvContentPartPr/>
              <p14:nvPr/>
            </p14:nvContentPartPr>
            <p14:xfrm>
              <a:off x="9692210" y="2915756"/>
              <a:ext cx="185040" cy="201600"/>
            </p14:xfrm>
          </p:contentPart>
        </mc:Choice>
        <mc:Fallback xmlns=""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7E7DF37F-3128-1469-DB7E-A944E069032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674210" y="2897756"/>
                <a:ext cx="220680" cy="23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95" name="Group 594">
            <a:extLst>
              <a:ext uri="{FF2B5EF4-FFF2-40B4-BE49-F238E27FC236}">
                <a16:creationId xmlns:a16="http://schemas.microsoft.com/office/drawing/2014/main" id="{FC46A4EA-A3D5-BEF1-0DA5-05CAE61F5FFB}"/>
              </a:ext>
            </a:extLst>
          </p:cNvPr>
          <p:cNvGrpSpPr/>
          <p:nvPr/>
        </p:nvGrpSpPr>
        <p:grpSpPr>
          <a:xfrm>
            <a:off x="10111250" y="2974436"/>
            <a:ext cx="275760" cy="118440"/>
            <a:chOff x="10111250" y="2974436"/>
            <a:chExt cx="275760" cy="11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9BDAA3F0-B653-B085-0B43-8ECE2243366C}"/>
                    </a:ext>
                  </a:extLst>
                </p14:cNvPr>
                <p14:cNvContentPartPr/>
                <p14:nvPr/>
              </p14:nvContentPartPr>
              <p14:xfrm>
                <a:off x="10165970" y="2974436"/>
                <a:ext cx="165960" cy="2052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9BDAA3F0-B653-B085-0B43-8ECE224336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147970" y="2956796"/>
                  <a:ext cx="201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5E0E4FB5-A195-C2EA-495D-D18988B6A5F3}"/>
                    </a:ext>
                  </a:extLst>
                </p14:cNvPr>
                <p14:cNvContentPartPr/>
                <p14:nvPr/>
              </p14:nvContentPartPr>
              <p14:xfrm>
                <a:off x="10111250" y="3082796"/>
                <a:ext cx="275760" cy="1008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5E0E4FB5-A195-C2EA-495D-D18988B6A5F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0093250" y="3064796"/>
                  <a:ext cx="311400" cy="45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C21CBE2F-C076-AF6D-73AD-637A6AC31204}"/>
                  </a:ext>
                </a:extLst>
              </p14:cNvPr>
              <p14:cNvContentPartPr/>
              <p14:nvPr/>
            </p14:nvContentPartPr>
            <p14:xfrm>
              <a:off x="10590410" y="2921156"/>
              <a:ext cx="350640" cy="389880"/>
            </p14:xfrm>
          </p:contentPart>
        </mc:Choice>
        <mc:Fallback xmlns=""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C21CBE2F-C076-AF6D-73AD-637A6AC31204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572410" y="2903156"/>
                <a:ext cx="3862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627" name="Ink 626">
                <a:extLst>
                  <a:ext uri="{FF2B5EF4-FFF2-40B4-BE49-F238E27FC236}">
                    <a16:creationId xmlns:a16="http://schemas.microsoft.com/office/drawing/2014/main" id="{B2B5B5E1-6EEA-FA81-45DF-B576F7306B67}"/>
                  </a:ext>
                </a:extLst>
              </p14:cNvPr>
              <p14:cNvContentPartPr/>
              <p14:nvPr/>
            </p14:nvContentPartPr>
            <p14:xfrm>
              <a:off x="-206350" y="5258636"/>
              <a:ext cx="360" cy="360"/>
            </p14:xfrm>
          </p:contentPart>
        </mc:Choice>
        <mc:Fallback xmlns="">
          <p:pic>
            <p:nvPicPr>
              <p:cNvPr id="627" name="Ink 626">
                <a:extLst>
                  <a:ext uri="{FF2B5EF4-FFF2-40B4-BE49-F238E27FC236}">
                    <a16:creationId xmlns:a16="http://schemas.microsoft.com/office/drawing/2014/main" id="{B2B5B5E1-6EEA-FA81-45DF-B576F7306B6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-224350" y="52406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663" name="Ink 662">
                <a:extLst>
                  <a:ext uri="{FF2B5EF4-FFF2-40B4-BE49-F238E27FC236}">
                    <a16:creationId xmlns:a16="http://schemas.microsoft.com/office/drawing/2014/main" id="{012973CC-8909-5ED7-0A2B-68310B3D5EE0}"/>
                  </a:ext>
                </a:extLst>
              </p14:cNvPr>
              <p14:cNvContentPartPr/>
              <p14:nvPr/>
            </p14:nvContentPartPr>
            <p14:xfrm>
              <a:off x="8474690" y="4329476"/>
              <a:ext cx="16200" cy="6840"/>
            </p14:xfrm>
          </p:contentPart>
        </mc:Choice>
        <mc:Fallback xmlns="">
          <p:pic>
            <p:nvPicPr>
              <p:cNvPr id="663" name="Ink 662">
                <a:extLst>
                  <a:ext uri="{FF2B5EF4-FFF2-40B4-BE49-F238E27FC236}">
                    <a16:creationId xmlns:a16="http://schemas.microsoft.com/office/drawing/2014/main" id="{012973CC-8909-5ED7-0A2B-68310B3D5EE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57050" y="4311836"/>
                <a:ext cx="518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694" name="Ink 693">
                <a:extLst>
                  <a:ext uri="{FF2B5EF4-FFF2-40B4-BE49-F238E27FC236}">
                    <a16:creationId xmlns:a16="http://schemas.microsoft.com/office/drawing/2014/main" id="{9BFF8FB7-2144-946B-ACC5-A2E65BE0D597}"/>
                  </a:ext>
                </a:extLst>
              </p14:cNvPr>
              <p14:cNvContentPartPr/>
              <p14:nvPr/>
            </p14:nvContentPartPr>
            <p14:xfrm>
              <a:off x="11034650" y="3339116"/>
              <a:ext cx="360" cy="360"/>
            </p14:xfrm>
          </p:contentPart>
        </mc:Choice>
        <mc:Fallback xmlns="">
          <p:pic>
            <p:nvPicPr>
              <p:cNvPr id="694" name="Ink 693">
                <a:extLst>
                  <a:ext uri="{FF2B5EF4-FFF2-40B4-BE49-F238E27FC236}">
                    <a16:creationId xmlns:a16="http://schemas.microsoft.com/office/drawing/2014/main" id="{9BFF8FB7-2144-946B-ACC5-A2E65BE0D597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16650" y="33211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1" name="Group 700">
            <a:extLst>
              <a:ext uri="{FF2B5EF4-FFF2-40B4-BE49-F238E27FC236}">
                <a16:creationId xmlns:a16="http://schemas.microsoft.com/office/drawing/2014/main" id="{FFEB4894-1BF0-3ECD-BC65-ABBFB15BA9F5}"/>
              </a:ext>
            </a:extLst>
          </p:cNvPr>
          <p:cNvGrpSpPr/>
          <p:nvPr/>
        </p:nvGrpSpPr>
        <p:grpSpPr>
          <a:xfrm>
            <a:off x="302690" y="4978556"/>
            <a:ext cx="825840" cy="618840"/>
            <a:chOff x="302690" y="4978556"/>
            <a:chExt cx="825840" cy="61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E0989D3D-C313-43A0-DF88-D4696C9904B9}"/>
                    </a:ext>
                  </a:extLst>
                </p14:cNvPr>
                <p14:cNvContentPartPr/>
                <p14:nvPr/>
              </p14:nvContentPartPr>
              <p14:xfrm>
                <a:off x="641450" y="5005556"/>
                <a:ext cx="9720" cy="252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E0989D3D-C313-43A0-DF88-D4696C9904B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23810" y="4987556"/>
                  <a:ext cx="45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743A0FAD-EE52-32EF-24A7-F0B2B793F1DB}"/>
                    </a:ext>
                  </a:extLst>
                </p14:cNvPr>
                <p14:cNvContentPartPr/>
                <p14:nvPr/>
              </p14:nvContentPartPr>
              <p14:xfrm>
                <a:off x="547130" y="5007716"/>
                <a:ext cx="104040" cy="11592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743A0FAD-EE52-32EF-24A7-F0B2B793F1DB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29490" y="4989716"/>
                  <a:ext cx="13968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F5047DB3-F5A0-8364-B232-B4C7A2C57CCD}"/>
                    </a:ext>
                  </a:extLst>
                </p14:cNvPr>
                <p14:cNvContentPartPr/>
                <p14:nvPr/>
              </p14:nvContentPartPr>
              <p14:xfrm>
                <a:off x="435890" y="5184476"/>
                <a:ext cx="74520" cy="9504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F5047DB3-F5A0-8364-B232-B4C7A2C57CCD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418250" y="5166476"/>
                  <a:ext cx="110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C6C32246-76E5-B540-51E7-AE9BBD44D1B7}"/>
                    </a:ext>
                  </a:extLst>
                </p14:cNvPr>
                <p14:cNvContentPartPr/>
                <p14:nvPr/>
              </p14:nvContentPartPr>
              <p14:xfrm>
                <a:off x="310610" y="5374916"/>
                <a:ext cx="173880" cy="1238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C6C32246-76E5-B540-51E7-AE9BBD44D1B7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2970" y="5356916"/>
                  <a:ext cx="2095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628" name="Ink 627">
                  <a:extLst>
                    <a:ext uri="{FF2B5EF4-FFF2-40B4-BE49-F238E27FC236}">
                      <a16:creationId xmlns:a16="http://schemas.microsoft.com/office/drawing/2014/main" id="{42F5C370-D50C-0BEE-0766-78F45787F3D9}"/>
                    </a:ext>
                  </a:extLst>
                </p14:cNvPr>
                <p14:cNvContentPartPr/>
                <p14:nvPr/>
              </p14:nvContentPartPr>
              <p14:xfrm>
                <a:off x="327530" y="5505596"/>
                <a:ext cx="101880" cy="25920"/>
              </p14:xfrm>
            </p:contentPart>
          </mc:Choice>
          <mc:Fallback xmlns="">
            <p:pic>
              <p:nvPicPr>
                <p:cNvPr id="628" name="Ink 627">
                  <a:extLst>
                    <a:ext uri="{FF2B5EF4-FFF2-40B4-BE49-F238E27FC236}">
                      <a16:creationId xmlns:a16="http://schemas.microsoft.com/office/drawing/2014/main" id="{42F5C370-D50C-0BEE-0766-78F45787F3D9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09890" y="5487956"/>
                  <a:ext cx="13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629" name="Ink 628">
                  <a:extLst>
                    <a:ext uri="{FF2B5EF4-FFF2-40B4-BE49-F238E27FC236}">
                      <a16:creationId xmlns:a16="http://schemas.microsoft.com/office/drawing/2014/main" id="{5A5C4309-183E-564D-6545-856B06020329}"/>
                    </a:ext>
                  </a:extLst>
                </p14:cNvPr>
                <p14:cNvContentPartPr/>
                <p14:nvPr/>
              </p14:nvContentPartPr>
              <p14:xfrm>
                <a:off x="302690" y="5577236"/>
                <a:ext cx="108720" cy="20160"/>
              </p14:xfrm>
            </p:contentPart>
          </mc:Choice>
          <mc:Fallback xmlns="">
            <p:pic>
              <p:nvPicPr>
                <p:cNvPr id="629" name="Ink 628">
                  <a:extLst>
                    <a:ext uri="{FF2B5EF4-FFF2-40B4-BE49-F238E27FC236}">
                      <a16:creationId xmlns:a16="http://schemas.microsoft.com/office/drawing/2014/main" id="{5A5C4309-183E-564D-6545-856B06020329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84690" y="5559596"/>
                  <a:ext cx="144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02A76B67-FEE1-3964-8EA9-02CF3A24FBC5}"/>
                    </a:ext>
                  </a:extLst>
                </p14:cNvPr>
                <p14:cNvContentPartPr/>
                <p14:nvPr/>
              </p14:nvContentPartPr>
              <p14:xfrm>
                <a:off x="821450" y="4988276"/>
                <a:ext cx="1440" cy="16920"/>
              </p14:xfrm>
            </p:contentPart>
          </mc:Choice>
          <mc:Fallback xmlns=""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02A76B67-FEE1-3964-8EA9-02CF3A24FBC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03810" y="4970636"/>
                  <a:ext cx="37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97273BCB-E81E-CB9C-28DF-FC2528F9C322}"/>
                    </a:ext>
                  </a:extLst>
                </p14:cNvPr>
                <p14:cNvContentPartPr/>
                <p14:nvPr/>
              </p14:nvContentPartPr>
              <p14:xfrm>
                <a:off x="798050" y="4978556"/>
                <a:ext cx="17640" cy="59040"/>
              </p14:xfrm>
            </p:contentPart>
          </mc:Choice>
          <mc:Fallback xmlns=""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97273BCB-E81E-CB9C-28DF-FC2528F9C322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80410" y="4960916"/>
                  <a:ext cx="532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697" name="Ink 696">
                  <a:extLst>
                    <a:ext uri="{FF2B5EF4-FFF2-40B4-BE49-F238E27FC236}">
                      <a16:creationId xmlns:a16="http://schemas.microsoft.com/office/drawing/2014/main" id="{31605041-78C2-5F28-3CF7-91726659C24A}"/>
                    </a:ext>
                  </a:extLst>
                </p14:cNvPr>
                <p14:cNvContentPartPr/>
                <p14:nvPr/>
              </p14:nvContentPartPr>
              <p14:xfrm>
                <a:off x="832250" y="5068556"/>
                <a:ext cx="63720" cy="85320"/>
              </p14:xfrm>
            </p:contentPart>
          </mc:Choice>
          <mc:Fallback xmlns="">
            <p:pic>
              <p:nvPicPr>
                <p:cNvPr id="697" name="Ink 696">
                  <a:extLst>
                    <a:ext uri="{FF2B5EF4-FFF2-40B4-BE49-F238E27FC236}">
                      <a16:creationId xmlns:a16="http://schemas.microsoft.com/office/drawing/2014/main" id="{31605041-78C2-5F28-3CF7-91726659C24A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14610" y="5050556"/>
                  <a:ext cx="993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1D0B263B-1AE9-F1CB-2F27-3D87B5CD1689}"/>
                    </a:ext>
                  </a:extLst>
                </p14:cNvPr>
                <p14:cNvContentPartPr/>
                <p14:nvPr/>
              </p14:nvContentPartPr>
              <p14:xfrm>
                <a:off x="934130" y="5199956"/>
                <a:ext cx="29520" cy="82440"/>
              </p14:xfrm>
            </p:contentPart>
          </mc:Choice>
          <mc:Fallback xmlns=""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1D0B263B-1AE9-F1CB-2F27-3D87B5CD1689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16490" y="5182316"/>
                  <a:ext cx="651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3C5E7CCE-1E70-90E4-E843-4AC0019DA6CA}"/>
                    </a:ext>
                  </a:extLst>
                </p14:cNvPr>
                <p14:cNvContentPartPr/>
                <p14:nvPr/>
              </p14:nvContentPartPr>
              <p14:xfrm>
                <a:off x="988130" y="5307236"/>
                <a:ext cx="39600" cy="143640"/>
              </p14:xfrm>
            </p:contentPart>
          </mc:Choice>
          <mc:Fallback xmlns=""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3C5E7CCE-1E70-90E4-E843-4AC0019DA6C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0130" y="5289236"/>
                  <a:ext cx="752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700" name="Ink 699">
                  <a:extLst>
                    <a:ext uri="{FF2B5EF4-FFF2-40B4-BE49-F238E27FC236}">
                      <a16:creationId xmlns:a16="http://schemas.microsoft.com/office/drawing/2014/main" id="{E86506D5-9A9D-D451-4D10-577D05298253}"/>
                    </a:ext>
                  </a:extLst>
                </p14:cNvPr>
                <p14:cNvContentPartPr/>
                <p14:nvPr/>
              </p14:nvContentPartPr>
              <p14:xfrm>
                <a:off x="934130" y="5355836"/>
                <a:ext cx="194400" cy="108000"/>
              </p14:xfrm>
            </p:contentPart>
          </mc:Choice>
          <mc:Fallback xmlns="">
            <p:pic>
              <p:nvPicPr>
                <p:cNvPr id="700" name="Ink 699">
                  <a:extLst>
                    <a:ext uri="{FF2B5EF4-FFF2-40B4-BE49-F238E27FC236}">
                      <a16:creationId xmlns:a16="http://schemas.microsoft.com/office/drawing/2014/main" id="{E86506D5-9A9D-D451-4D10-577D0529825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16490" y="5338196"/>
                  <a:ext cx="230040" cy="14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AB7CFBF0-5A6C-AFFD-5CF6-A2F3E241D9FE}"/>
                  </a:ext>
                </a:extLst>
              </p14:cNvPr>
              <p14:cNvContentPartPr/>
              <p14:nvPr/>
            </p14:nvContentPartPr>
            <p14:xfrm>
              <a:off x="10186490" y="3868316"/>
              <a:ext cx="179280" cy="175680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AB7CFBF0-5A6C-AFFD-5CF6-A2F3E241D9FE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168490" y="3850676"/>
                <a:ext cx="2149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71FC923A-63FF-A03C-9FFB-DEE63B2F89EB}"/>
                  </a:ext>
                </a:extLst>
              </p14:cNvPr>
              <p14:cNvContentPartPr/>
              <p14:nvPr/>
            </p14:nvContentPartPr>
            <p14:xfrm>
              <a:off x="10490330" y="3932396"/>
              <a:ext cx="78840" cy="114480"/>
            </p14:xfrm>
          </p:contentPart>
        </mc:Choice>
        <mc:Fallback xmlns=""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71FC923A-63FF-A03C-9FFB-DEE63B2F89EB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472330" y="3914396"/>
                <a:ext cx="114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635" name="Ink 634">
                <a:extLst>
                  <a:ext uri="{FF2B5EF4-FFF2-40B4-BE49-F238E27FC236}">
                    <a16:creationId xmlns:a16="http://schemas.microsoft.com/office/drawing/2014/main" id="{B2BF3C98-D371-7436-A623-6162B6A83A6A}"/>
                  </a:ext>
                </a:extLst>
              </p14:cNvPr>
              <p14:cNvContentPartPr/>
              <p14:nvPr/>
            </p14:nvContentPartPr>
            <p14:xfrm>
              <a:off x="10673930" y="3913316"/>
              <a:ext cx="193680" cy="149760"/>
            </p14:xfrm>
          </p:contentPart>
        </mc:Choice>
        <mc:Fallback xmlns="">
          <p:pic>
            <p:nvPicPr>
              <p:cNvPr id="635" name="Ink 634">
                <a:extLst>
                  <a:ext uri="{FF2B5EF4-FFF2-40B4-BE49-F238E27FC236}">
                    <a16:creationId xmlns:a16="http://schemas.microsoft.com/office/drawing/2014/main" id="{B2BF3C98-D371-7436-A623-6162B6A83A6A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10655930" y="3895316"/>
                <a:ext cx="229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636" name="Ink 635">
                <a:extLst>
                  <a:ext uri="{FF2B5EF4-FFF2-40B4-BE49-F238E27FC236}">
                    <a16:creationId xmlns:a16="http://schemas.microsoft.com/office/drawing/2014/main" id="{227E95DF-F0EC-92D4-33AB-5AA1472D56EE}"/>
                  </a:ext>
                </a:extLst>
              </p14:cNvPr>
              <p14:cNvContentPartPr/>
              <p14:nvPr/>
            </p14:nvContentPartPr>
            <p14:xfrm>
              <a:off x="10887410" y="3899276"/>
              <a:ext cx="178200" cy="207720"/>
            </p14:xfrm>
          </p:contentPart>
        </mc:Choice>
        <mc:Fallback xmlns="">
          <p:pic>
            <p:nvPicPr>
              <p:cNvPr id="636" name="Ink 635">
                <a:extLst>
                  <a:ext uri="{FF2B5EF4-FFF2-40B4-BE49-F238E27FC236}">
                    <a16:creationId xmlns:a16="http://schemas.microsoft.com/office/drawing/2014/main" id="{227E95DF-F0EC-92D4-33AB-5AA1472D56E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10869770" y="3881276"/>
                <a:ext cx="21384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AE6E08EA-312F-5907-B011-6EB4DAAFCD84}"/>
                  </a:ext>
                </a:extLst>
              </p14:cNvPr>
              <p14:cNvContentPartPr/>
              <p14:nvPr/>
            </p14:nvContentPartPr>
            <p14:xfrm>
              <a:off x="2376650" y="5105636"/>
              <a:ext cx="255240" cy="3384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AE6E08EA-312F-5907-B011-6EB4DAAFCD8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2359010" y="5087636"/>
                <a:ext cx="2908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601" name="Ink 600">
                <a:extLst>
                  <a:ext uri="{FF2B5EF4-FFF2-40B4-BE49-F238E27FC236}">
                    <a16:creationId xmlns:a16="http://schemas.microsoft.com/office/drawing/2014/main" id="{3020E735-4591-4330-56BE-F218E6D11D0A}"/>
                  </a:ext>
                </a:extLst>
              </p14:cNvPr>
              <p14:cNvContentPartPr/>
              <p14:nvPr/>
            </p14:nvContentPartPr>
            <p14:xfrm>
              <a:off x="2641250" y="5000516"/>
              <a:ext cx="129600" cy="253440"/>
            </p14:xfrm>
          </p:contentPart>
        </mc:Choice>
        <mc:Fallback xmlns="">
          <p:pic>
            <p:nvPicPr>
              <p:cNvPr id="601" name="Ink 600">
                <a:extLst>
                  <a:ext uri="{FF2B5EF4-FFF2-40B4-BE49-F238E27FC236}">
                    <a16:creationId xmlns:a16="http://schemas.microsoft.com/office/drawing/2014/main" id="{3020E735-4591-4330-56BE-F218E6D11D0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2623250" y="4982876"/>
                <a:ext cx="16524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602" name="Ink 601">
                <a:extLst>
                  <a:ext uri="{FF2B5EF4-FFF2-40B4-BE49-F238E27FC236}">
                    <a16:creationId xmlns:a16="http://schemas.microsoft.com/office/drawing/2014/main" id="{144EC683-D67B-E957-3047-164D8E5D2517}"/>
                  </a:ext>
                </a:extLst>
              </p14:cNvPr>
              <p14:cNvContentPartPr/>
              <p14:nvPr/>
            </p14:nvContentPartPr>
            <p14:xfrm>
              <a:off x="2082530" y="5220476"/>
              <a:ext cx="62280" cy="169560"/>
            </p14:xfrm>
          </p:contentPart>
        </mc:Choice>
        <mc:Fallback xmlns="">
          <p:pic>
            <p:nvPicPr>
              <p:cNvPr id="602" name="Ink 601">
                <a:extLst>
                  <a:ext uri="{FF2B5EF4-FFF2-40B4-BE49-F238E27FC236}">
                    <a16:creationId xmlns:a16="http://schemas.microsoft.com/office/drawing/2014/main" id="{144EC683-D67B-E957-3047-164D8E5D2517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2064890" y="5202836"/>
                <a:ext cx="9792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603" name="Ink 602">
                <a:extLst>
                  <a:ext uri="{FF2B5EF4-FFF2-40B4-BE49-F238E27FC236}">
                    <a16:creationId xmlns:a16="http://schemas.microsoft.com/office/drawing/2014/main" id="{D3DA3B43-F807-B9F8-D02F-A79922B35CE4}"/>
                  </a:ext>
                </a:extLst>
              </p14:cNvPr>
              <p14:cNvContentPartPr/>
              <p14:nvPr/>
            </p14:nvContentPartPr>
            <p14:xfrm>
              <a:off x="2059850" y="5249636"/>
              <a:ext cx="270000" cy="115920"/>
            </p14:xfrm>
          </p:contentPart>
        </mc:Choice>
        <mc:Fallback xmlns="">
          <p:pic>
            <p:nvPicPr>
              <p:cNvPr id="603" name="Ink 602">
                <a:extLst>
                  <a:ext uri="{FF2B5EF4-FFF2-40B4-BE49-F238E27FC236}">
                    <a16:creationId xmlns:a16="http://schemas.microsoft.com/office/drawing/2014/main" id="{D3DA3B43-F807-B9F8-D02F-A79922B35CE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2042210" y="5231636"/>
                <a:ext cx="30564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605" name="Ink 604">
                <a:extLst>
                  <a:ext uri="{FF2B5EF4-FFF2-40B4-BE49-F238E27FC236}">
                    <a16:creationId xmlns:a16="http://schemas.microsoft.com/office/drawing/2014/main" id="{5C311C07-2311-91F5-48AE-F1C6C6BA1F35}"/>
                  </a:ext>
                </a:extLst>
              </p14:cNvPr>
              <p14:cNvContentPartPr/>
              <p14:nvPr/>
            </p14:nvContentPartPr>
            <p14:xfrm>
              <a:off x="2537570" y="4992236"/>
              <a:ext cx="37440" cy="389880"/>
            </p14:xfrm>
          </p:contentPart>
        </mc:Choice>
        <mc:Fallback xmlns="">
          <p:pic>
            <p:nvPicPr>
              <p:cNvPr id="605" name="Ink 604">
                <a:extLst>
                  <a:ext uri="{FF2B5EF4-FFF2-40B4-BE49-F238E27FC236}">
                    <a16:creationId xmlns:a16="http://schemas.microsoft.com/office/drawing/2014/main" id="{5C311C07-2311-91F5-48AE-F1C6C6BA1F3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2519930" y="4974236"/>
                <a:ext cx="7308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606" name="Ink 605">
                <a:extLst>
                  <a:ext uri="{FF2B5EF4-FFF2-40B4-BE49-F238E27FC236}">
                    <a16:creationId xmlns:a16="http://schemas.microsoft.com/office/drawing/2014/main" id="{FDC27733-C92D-CFF0-975C-A95BCB7657FE}"/>
                  </a:ext>
                </a:extLst>
              </p14:cNvPr>
              <p14:cNvContentPartPr/>
              <p14:nvPr/>
            </p14:nvContentPartPr>
            <p14:xfrm>
              <a:off x="2458370" y="4568156"/>
              <a:ext cx="5139000" cy="585360"/>
            </p14:xfrm>
          </p:contentPart>
        </mc:Choice>
        <mc:Fallback xmlns="">
          <p:pic>
            <p:nvPicPr>
              <p:cNvPr id="606" name="Ink 605">
                <a:extLst>
                  <a:ext uri="{FF2B5EF4-FFF2-40B4-BE49-F238E27FC236}">
                    <a16:creationId xmlns:a16="http://schemas.microsoft.com/office/drawing/2014/main" id="{FDC27733-C92D-CFF0-975C-A95BCB7657FE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440730" y="4550516"/>
                <a:ext cx="517464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607" name="Ink 606">
                <a:extLst>
                  <a:ext uri="{FF2B5EF4-FFF2-40B4-BE49-F238E27FC236}">
                    <a16:creationId xmlns:a16="http://schemas.microsoft.com/office/drawing/2014/main" id="{47DA8EB6-D7D2-0B0F-0631-21469EBC5781}"/>
                  </a:ext>
                </a:extLst>
              </p14:cNvPr>
              <p14:cNvContentPartPr/>
              <p14:nvPr/>
            </p14:nvContentPartPr>
            <p14:xfrm>
              <a:off x="2864450" y="5178716"/>
              <a:ext cx="5194440" cy="191160"/>
            </p14:xfrm>
          </p:contentPart>
        </mc:Choice>
        <mc:Fallback xmlns="">
          <p:pic>
            <p:nvPicPr>
              <p:cNvPr id="607" name="Ink 606">
                <a:extLst>
                  <a:ext uri="{FF2B5EF4-FFF2-40B4-BE49-F238E27FC236}">
                    <a16:creationId xmlns:a16="http://schemas.microsoft.com/office/drawing/2014/main" id="{47DA8EB6-D7D2-0B0F-0631-21469EBC5781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846810" y="5160716"/>
                <a:ext cx="52300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B5124122-6A8F-C213-7725-D7967B99BA3C}"/>
                  </a:ext>
                </a:extLst>
              </p14:cNvPr>
              <p14:cNvContentPartPr/>
              <p14:nvPr/>
            </p14:nvContentPartPr>
            <p14:xfrm>
              <a:off x="4697930" y="4528196"/>
              <a:ext cx="108000" cy="62640"/>
            </p14:xfrm>
          </p:contentPart>
        </mc:Choice>
        <mc:Fallback xmlns=""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B5124122-6A8F-C213-7725-D7967B99BA3C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4680290" y="4510556"/>
                <a:ext cx="1436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8C473E08-7BE0-45E6-F25E-4A293BD60ED1}"/>
                  </a:ext>
                </a:extLst>
              </p14:cNvPr>
              <p14:cNvContentPartPr/>
              <p14:nvPr/>
            </p14:nvContentPartPr>
            <p14:xfrm>
              <a:off x="4651490" y="4611716"/>
              <a:ext cx="139680" cy="42840"/>
            </p14:xfrm>
          </p:contentPart>
        </mc:Choice>
        <mc:Fallback xmlns=""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8C473E08-7BE0-45E6-F25E-4A293BD60ED1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4633850" y="4593716"/>
                <a:ext cx="17532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651" name="Ink 650">
                <a:extLst>
                  <a:ext uri="{FF2B5EF4-FFF2-40B4-BE49-F238E27FC236}">
                    <a16:creationId xmlns:a16="http://schemas.microsoft.com/office/drawing/2014/main" id="{9E23C67D-B269-F63C-39C2-73DD92AC541E}"/>
                  </a:ext>
                </a:extLst>
              </p14:cNvPr>
              <p14:cNvContentPartPr/>
              <p14:nvPr/>
            </p14:nvContentPartPr>
            <p14:xfrm>
              <a:off x="4540610" y="3900716"/>
              <a:ext cx="48600" cy="196920"/>
            </p14:xfrm>
          </p:contentPart>
        </mc:Choice>
        <mc:Fallback xmlns="">
          <p:pic>
            <p:nvPicPr>
              <p:cNvPr id="651" name="Ink 650">
                <a:extLst>
                  <a:ext uri="{FF2B5EF4-FFF2-40B4-BE49-F238E27FC236}">
                    <a16:creationId xmlns:a16="http://schemas.microsoft.com/office/drawing/2014/main" id="{9E23C67D-B269-F63C-39C2-73DD92AC541E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4522610" y="3882716"/>
                <a:ext cx="842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686" name="Ink 685">
                <a:extLst>
                  <a:ext uri="{FF2B5EF4-FFF2-40B4-BE49-F238E27FC236}">
                    <a16:creationId xmlns:a16="http://schemas.microsoft.com/office/drawing/2014/main" id="{07F6D553-8DA8-7E58-7926-7E6CA297E84B}"/>
                  </a:ext>
                </a:extLst>
              </p14:cNvPr>
              <p14:cNvContentPartPr/>
              <p14:nvPr/>
            </p14:nvContentPartPr>
            <p14:xfrm>
              <a:off x="3060650" y="5104916"/>
              <a:ext cx="84240" cy="21240"/>
            </p14:xfrm>
          </p:contentPart>
        </mc:Choice>
        <mc:Fallback xmlns="">
          <p:pic>
            <p:nvPicPr>
              <p:cNvPr id="686" name="Ink 685">
                <a:extLst>
                  <a:ext uri="{FF2B5EF4-FFF2-40B4-BE49-F238E27FC236}">
                    <a16:creationId xmlns:a16="http://schemas.microsoft.com/office/drawing/2014/main" id="{07F6D553-8DA8-7E58-7926-7E6CA297E84B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3043010" y="5087276"/>
                <a:ext cx="1198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687" name="Ink 686">
                <a:extLst>
                  <a:ext uri="{FF2B5EF4-FFF2-40B4-BE49-F238E27FC236}">
                    <a16:creationId xmlns:a16="http://schemas.microsoft.com/office/drawing/2014/main" id="{548E278E-ACE4-257A-BFB4-49CCBE8BB27A}"/>
                  </a:ext>
                </a:extLst>
              </p14:cNvPr>
              <p14:cNvContentPartPr/>
              <p14:nvPr/>
            </p14:nvContentPartPr>
            <p14:xfrm>
              <a:off x="3051650" y="5167916"/>
              <a:ext cx="106560" cy="21960"/>
            </p14:xfrm>
          </p:contentPart>
        </mc:Choice>
        <mc:Fallback xmlns="">
          <p:pic>
            <p:nvPicPr>
              <p:cNvPr id="687" name="Ink 686">
                <a:extLst>
                  <a:ext uri="{FF2B5EF4-FFF2-40B4-BE49-F238E27FC236}">
                    <a16:creationId xmlns:a16="http://schemas.microsoft.com/office/drawing/2014/main" id="{548E278E-ACE4-257A-BFB4-49CCBE8BB27A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033650" y="5149916"/>
                <a:ext cx="14220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689" name="Ink 688">
                <a:extLst>
                  <a:ext uri="{FF2B5EF4-FFF2-40B4-BE49-F238E27FC236}">
                    <a16:creationId xmlns:a16="http://schemas.microsoft.com/office/drawing/2014/main" id="{5421E2A0-A644-6D5D-2EC4-9EA856A5A6D5}"/>
                  </a:ext>
                </a:extLst>
              </p14:cNvPr>
              <p14:cNvContentPartPr/>
              <p14:nvPr/>
            </p14:nvContentPartPr>
            <p14:xfrm>
              <a:off x="5331170" y="5112116"/>
              <a:ext cx="143280" cy="9000"/>
            </p14:xfrm>
          </p:contentPart>
        </mc:Choice>
        <mc:Fallback xmlns="">
          <p:pic>
            <p:nvPicPr>
              <p:cNvPr id="689" name="Ink 688">
                <a:extLst>
                  <a:ext uri="{FF2B5EF4-FFF2-40B4-BE49-F238E27FC236}">
                    <a16:creationId xmlns:a16="http://schemas.microsoft.com/office/drawing/2014/main" id="{5421E2A0-A644-6D5D-2EC4-9EA856A5A6D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5313170" y="5094116"/>
                <a:ext cx="1789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690" name="Ink 689">
                <a:extLst>
                  <a:ext uri="{FF2B5EF4-FFF2-40B4-BE49-F238E27FC236}">
                    <a16:creationId xmlns:a16="http://schemas.microsoft.com/office/drawing/2014/main" id="{19F74114-064E-19F1-9D2D-93306D15411A}"/>
                  </a:ext>
                </a:extLst>
              </p14:cNvPr>
              <p14:cNvContentPartPr/>
              <p14:nvPr/>
            </p14:nvContentPartPr>
            <p14:xfrm>
              <a:off x="5218850" y="5143796"/>
              <a:ext cx="257400" cy="32040"/>
            </p14:xfrm>
          </p:contentPart>
        </mc:Choice>
        <mc:Fallback xmlns="">
          <p:pic>
            <p:nvPicPr>
              <p:cNvPr id="690" name="Ink 689">
                <a:extLst>
                  <a:ext uri="{FF2B5EF4-FFF2-40B4-BE49-F238E27FC236}">
                    <a16:creationId xmlns:a16="http://schemas.microsoft.com/office/drawing/2014/main" id="{19F74114-064E-19F1-9D2D-93306D15411A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5200850" y="5125796"/>
                <a:ext cx="2930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680" name="Ink 679">
                <a:extLst>
                  <a:ext uri="{FF2B5EF4-FFF2-40B4-BE49-F238E27FC236}">
                    <a16:creationId xmlns:a16="http://schemas.microsoft.com/office/drawing/2014/main" id="{C87DB484-6CDE-FD86-4F29-1FF5B8DE034F}"/>
                  </a:ext>
                </a:extLst>
              </p14:cNvPr>
              <p14:cNvContentPartPr/>
              <p14:nvPr/>
            </p14:nvContentPartPr>
            <p14:xfrm>
              <a:off x="11197730" y="3295556"/>
              <a:ext cx="112680" cy="72000"/>
            </p14:xfrm>
          </p:contentPart>
        </mc:Choice>
        <mc:Fallback xmlns="">
          <p:pic>
            <p:nvPicPr>
              <p:cNvPr id="680" name="Ink 679">
                <a:extLst>
                  <a:ext uri="{FF2B5EF4-FFF2-40B4-BE49-F238E27FC236}">
                    <a16:creationId xmlns:a16="http://schemas.microsoft.com/office/drawing/2014/main" id="{C87DB484-6CDE-FD86-4F29-1FF5B8DE034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1179730" y="3277556"/>
                <a:ext cx="1483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681" name="Ink 680">
                <a:extLst>
                  <a:ext uri="{FF2B5EF4-FFF2-40B4-BE49-F238E27FC236}">
                    <a16:creationId xmlns:a16="http://schemas.microsoft.com/office/drawing/2014/main" id="{01A7C75F-972D-A9E4-1A33-A8D6A7929DA9}"/>
                  </a:ext>
                </a:extLst>
              </p14:cNvPr>
              <p14:cNvContentPartPr/>
              <p14:nvPr/>
            </p14:nvContentPartPr>
            <p14:xfrm>
              <a:off x="11162810" y="3301316"/>
              <a:ext cx="206280" cy="100440"/>
            </p14:xfrm>
          </p:contentPart>
        </mc:Choice>
        <mc:Fallback xmlns="">
          <p:pic>
            <p:nvPicPr>
              <p:cNvPr id="681" name="Ink 680">
                <a:extLst>
                  <a:ext uri="{FF2B5EF4-FFF2-40B4-BE49-F238E27FC236}">
                    <a16:creationId xmlns:a16="http://schemas.microsoft.com/office/drawing/2014/main" id="{01A7C75F-972D-A9E4-1A33-A8D6A7929DA9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1145170" y="3283676"/>
                <a:ext cx="24192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6D9295B9-3807-B814-A732-EE14610C2E3F}"/>
                  </a:ext>
                </a:extLst>
              </p14:cNvPr>
              <p14:cNvContentPartPr/>
              <p14:nvPr/>
            </p14:nvContentPartPr>
            <p14:xfrm>
              <a:off x="8327810" y="4702436"/>
              <a:ext cx="177840" cy="310320"/>
            </p14:xfrm>
          </p:contentPart>
        </mc:Choice>
        <mc:Fallback xmlns=""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6D9295B9-3807-B814-A732-EE14610C2E3F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8309810" y="4684436"/>
                <a:ext cx="21348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CE2FB848-0B10-A3F3-C392-F2116550BE3A}"/>
                  </a:ext>
                </a:extLst>
              </p14:cNvPr>
              <p14:cNvContentPartPr/>
              <p14:nvPr/>
            </p14:nvContentPartPr>
            <p14:xfrm>
              <a:off x="8588090" y="4742036"/>
              <a:ext cx="234000" cy="345240"/>
            </p14:xfrm>
          </p:contentPart>
        </mc:Choice>
        <mc:Fallback xmlns=""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CE2FB848-0B10-A3F3-C392-F2116550BE3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8570090" y="4724036"/>
                <a:ext cx="26964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704" name="Ink 703">
                <a:extLst>
                  <a:ext uri="{FF2B5EF4-FFF2-40B4-BE49-F238E27FC236}">
                    <a16:creationId xmlns:a16="http://schemas.microsoft.com/office/drawing/2014/main" id="{2AEAFA5E-66BA-BF47-BC2A-D517AB48AB81}"/>
                  </a:ext>
                </a:extLst>
              </p14:cNvPr>
              <p14:cNvContentPartPr/>
              <p14:nvPr/>
            </p14:nvContentPartPr>
            <p14:xfrm>
              <a:off x="9326090" y="4839956"/>
              <a:ext cx="124560" cy="127080"/>
            </p14:xfrm>
          </p:contentPart>
        </mc:Choice>
        <mc:Fallback xmlns="">
          <p:pic>
            <p:nvPicPr>
              <p:cNvPr id="704" name="Ink 703">
                <a:extLst>
                  <a:ext uri="{FF2B5EF4-FFF2-40B4-BE49-F238E27FC236}">
                    <a16:creationId xmlns:a16="http://schemas.microsoft.com/office/drawing/2014/main" id="{2AEAFA5E-66BA-BF47-BC2A-D517AB48AB81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308090" y="4821956"/>
                <a:ext cx="16020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705" name="Ink 704">
                <a:extLst>
                  <a:ext uri="{FF2B5EF4-FFF2-40B4-BE49-F238E27FC236}">
                    <a16:creationId xmlns:a16="http://schemas.microsoft.com/office/drawing/2014/main" id="{E0088476-FCFB-FE5F-0FE2-3299BB876FC1}"/>
                  </a:ext>
                </a:extLst>
              </p14:cNvPr>
              <p14:cNvContentPartPr/>
              <p14:nvPr/>
            </p14:nvContentPartPr>
            <p14:xfrm>
              <a:off x="9593930" y="4833476"/>
              <a:ext cx="203040" cy="145080"/>
            </p14:xfrm>
          </p:contentPart>
        </mc:Choice>
        <mc:Fallback xmlns="">
          <p:pic>
            <p:nvPicPr>
              <p:cNvPr id="705" name="Ink 704">
                <a:extLst>
                  <a:ext uri="{FF2B5EF4-FFF2-40B4-BE49-F238E27FC236}">
                    <a16:creationId xmlns:a16="http://schemas.microsoft.com/office/drawing/2014/main" id="{E0088476-FCFB-FE5F-0FE2-3299BB876FC1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9575930" y="4815836"/>
                <a:ext cx="2386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706" name="Ink 705">
                <a:extLst>
                  <a:ext uri="{FF2B5EF4-FFF2-40B4-BE49-F238E27FC236}">
                    <a16:creationId xmlns:a16="http://schemas.microsoft.com/office/drawing/2014/main" id="{4115CD08-1258-D7C7-4414-8426E7DEBC11}"/>
                  </a:ext>
                </a:extLst>
              </p14:cNvPr>
              <p14:cNvContentPartPr/>
              <p14:nvPr/>
            </p14:nvContentPartPr>
            <p14:xfrm>
              <a:off x="9994250" y="4828796"/>
              <a:ext cx="110160" cy="121680"/>
            </p14:xfrm>
          </p:contentPart>
        </mc:Choice>
        <mc:Fallback xmlns="">
          <p:pic>
            <p:nvPicPr>
              <p:cNvPr id="706" name="Ink 705">
                <a:extLst>
                  <a:ext uri="{FF2B5EF4-FFF2-40B4-BE49-F238E27FC236}">
                    <a16:creationId xmlns:a16="http://schemas.microsoft.com/office/drawing/2014/main" id="{4115CD08-1258-D7C7-4414-8426E7DEBC11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9976250" y="4811156"/>
                <a:ext cx="1458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707" name="Ink 706">
                <a:extLst>
                  <a:ext uri="{FF2B5EF4-FFF2-40B4-BE49-F238E27FC236}">
                    <a16:creationId xmlns:a16="http://schemas.microsoft.com/office/drawing/2014/main" id="{12B6E28E-2F15-C2B3-645A-7F9988BE01C1}"/>
                  </a:ext>
                </a:extLst>
              </p14:cNvPr>
              <p14:cNvContentPartPr/>
              <p14:nvPr/>
            </p14:nvContentPartPr>
            <p14:xfrm>
              <a:off x="10203050" y="4847156"/>
              <a:ext cx="78120" cy="114840"/>
            </p14:xfrm>
          </p:contentPart>
        </mc:Choice>
        <mc:Fallback xmlns="">
          <p:pic>
            <p:nvPicPr>
              <p:cNvPr id="707" name="Ink 706">
                <a:extLst>
                  <a:ext uri="{FF2B5EF4-FFF2-40B4-BE49-F238E27FC236}">
                    <a16:creationId xmlns:a16="http://schemas.microsoft.com/office/drawing/2014/main" id="{12B6E28E-2F15-C2B3-645A-7F9988BE01C1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0185050" y="4829156"/>
                <a:ext cx="11376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708" name="Ink 707">
                <a:extLst>
                  <a:ext uri="{FF2B5EF4-FFF2-40B4-BE49-F238E27FC236}">
                    <a16:creationId xmlns:a16="http://schemas.microsoft.com/office/drawing/2014/main" id="{EAA780F4-A489-35D7-6371-6294EC681DA7}"/>
                  </a:ext>
                </a:extLst>
              </p14:cNvPr>
              <p14:cNvContentPartPr/>
              <p14:nvPr/>
            </p14:nvContentPartPr>
            <p14:xfrm>
              <a:off x="10405370" y="4837436"/>
              <a:ext cx="186480" cy="110160"/>
            </p14:xfrm>
          </p:contentPart>
        </mc:Choice>
        <mc:Fallback xmlns="">
          <p:pic>
            <p:nvPicPr>
              <p:cNvPr id="708" name="Ink 707">
                <a:extLst>
                  <a:ext uri="{FF2B5EF4-FFF2-40B4-BE49-F238E27FC236}">
                    <a16:creationId xmlns:a16="http://schemas.microsoft.com/office/drawing/2014/main" id="{EAA780F4-A489-35D7-6371-6294EC681DA7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0387730" y="4819436"/>
                <a:ext cx="22212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709" name="Ink 708">
                <a:extLst>
                  <a:ext uri="{FF2B5EF4-FFF2-40B4-BE49-F238E27FC236}">
                    <a16:creationId xmlns:a16="http://schemas.microsoft.com/office/drawing/2014/main" id="{61019FAE-FB1D-C8BA-2A2A-6BBC4094E82B}"/>
                  </a:ext>
                </a:extLst>
              </p14:cNvPr>
              <p14:cNvContentPartPr/>
              <p14:nvPr/>
            </p14:nvContentPartPr>
            <p14:xfrm>
              <a:off x="10668530" y="4845716"/>
              <a:ext cx="207360" cy="146520"/>
            </p14:xfrm>
          </p:contentPart>
        </mc:Choice>
        <mc:Fallback xmlns="">
          <p:pic>
            <p:nvPicPr>
              <p:cNvPr id="709" name="Ink 708">
                <a:extLst>
                  <a:ext uri="{FF2B5EF4-FFF2-40B4-BE49-F238E27FC236}">
                    <a16:creationId xmlns:a16="http://schemas.microsoft.com/office/drawing/2014/main" id="{61019FAE-FB1D-C8BA-2A2A-6BBC4094E82B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10650530" y="4828076"/>
                <a:ext cx="24300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713" name="Ink 712">
                <a:extLst>
                  <a:ext uri="{FF2B5EF4-FFF2-40B4-BE49-F238E27FC236}">
                    <a16:creationId xmlns:a16="http://schemas.microsoft.com/office/drawing/2014/main" id="{4B2BC072-B393-73FF-0FF8-F160AEBA05B7}"/>
                  </a:ext>
                </a:extLst>
              </p14:cNvPr>
              <p14:cNvContentPartPr/>
              <p14:nvPr/>
            </p14:nvContentPartPr>
            <p14:xfrm>
              <a:off x="9148610" y="5256116"/>
              <a:ext cx="187560" cy="120960"/>
            </p14:xfrm>
          </p:contentPart>
        </mc:Choice>
        <mc:Fallback xmlns="">
          <p:pic>
            <p:nvPicPr>
              <p:cNvPr id="713" name="Ink 712">
                <a:extLst>
                  <a:ext uri="{FF2B5EF4-FFF2-40B4-BE49-F238E27FC236}">
                    <a16:creationId xmlns:a16="http://schemas.microsoft.com/office/drawing/2014/main" id="{4B2BC072-B393-73FF-0FF8-F160AEBA05B7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9130970" y="5238476"/>
                <a:ext cx="22320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714" name="Ink 713">
                <a:extLst>
                  <a:ext uri="{FF2B5EF4-FFF2-40B4-BE49-F238E27FC236}">
                    <a16:creationId xmlns:a16="http://schemas.microsoft.com/office/drawing/2014/main" id="{FDCB19EF-EA3D-7B00-2323-3F1986B67E7B}"/>
                  </a:ext>
                </a:extLst>
              </p14:cNvPr>
              <p14:cNvContentPartPr/>
              <p14:nvPr/>
            </p14:nvContentPartPr>
            <p14:xfrm>
              <a:off x="9355610" y="5233436"/>
              <a:ext cx="149040" cy="176400"/>
            </p14:xfrm>
          </p:contentPart>
        </mc:Choice>
        <mc:Fallback xmlns="">
          <p:pic>
            <p:nvPicPr>
              <p:cNvPr id="714" name="Ink 713">
                <a:extLst>
                  <a:ext uri="{FF2B5EF4-FFF2-40B4-BE49-F238E27FC236}">
                    <a16:creationId xmlns:a16="http://schemas.microsoft.com/office/drawing/2014/main" id="{FDCB19EF-EA3D-7B00-2323-3F1986B67E7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9337970" y="5215796"/>
                <a:ext cx="18468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715" name="Ink 714">
                <a:extLst>
                  <a:ext uri="{FF2B5EF4-FFF2-40B4-BE49-F238E27FC236}">
                    <a16:creationId xmlns:a16="http://schemas.microsoft.com/office/drawing/2014/main" id="{389227DD-4F07-E213-1106-41F83667685E}"/>
                  </a:ext>
                </a:extLst>
              </p14:cNvPr>
              <p14:cNvContentPartPr/>
              <p14:nvPr/>
            </p14:nvContentPartPr>
            <p14:xfrm>
              <a:off x="9614450" y="5197436"/>
              <a:ext cx="18360" cy="240480"/>
            </p14:xfrm>
          </p:contentPart>
        </mc:Choice>
        <mc:Fallback xmlns="">
          <p:pic>
            <p:nvPicPr>
              <p:cNvPr id="715" name="Ink 714">
                <a:extLst>
                  <a:ext uri="{FF2B5EF4-FFF2-40B4-BE49-F238E27FC236}">
                    <a16:creationId xmlns:a16="http://schemas.microsoft.com/office/drawing/2014/main" id="{389227DD-4F07-E213-1106-41F83667685E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9596810" y="5179436"/>
                <a:ext cx="5400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716" name="Ink 715">
                <a:extLst>
                  <a:ext uri="{FF2B5EF4-FFF2-40B4-BE49-F238E27FC236}">
                    <a16:creationId xmlns:a16="http://schemas.microsoft.com/office/drawing/2014/main" id="{6468BA7B-F02C-DBE9-7166-AD0EA8E4408A}"/>
                  </a:ext>
                </a:extLst>
              </p14:cNvPr>
              <p14:cNvContentPartPr/>
              <p14:nvPr/>
            </p14:nvContentPartPr>
            <p14:xfrm>
              <a:off x="9522290" y="5307956"/>
              <a:ext cx="456480" cy="82800"/>
            </p14:xfrm>
          </p:contentPart>
        </mc:Choice>
        <mc:Fallback xmlns="">
          <p:pic>
            <p:nvPicPr>
              <p:cNvPr id="716" name="Ink 715">
                <a:extLst>
                  <a:ext uri="{FF2B5EF4-FFF2-40B4-BE49-F238E27FC236}">
                    <a16:creationId xmlns:a16="http://schemas.microsoft.com/office/drawing/2014/main" id="{6468BA7B-F02C-DBE9-7166-AD0EA8E4408A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9504290" y="5290316"/>
                <a:ext cx="4921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718" name="Ink 717">
                <a:extLst>
                  <a:ext uri="{FF2B5EF4-FFF2-40B4-BE49-F238E27FC236}">
                    <a16:creationId xmlns:a16="http://schemas.microsoft.com/office/drawing/2014/main" id="{5061ACC5-A10D-C497-6CAC-D6120EF48B9B}"/>
                  </a:ext>
                </a:extLst>
              </p14:cNvPr>
              <p14:cNvContentPartPr/>
              <p14:nvPr/>
            </p14:nvContentPartPr>
            <p14:xfrm>
              <a:off x="8904170" y="4621436"/>
              <a:ext cx="1465920" cy="1023120"/>
            </p14:xfrm>
          </p:contentPart>
        </mc:Choice>
        <mc:Fallback xmlns="">
          <p:pic>
            <p:nvPicPr>
              <p:cNvPr id="718" name="Ink 717">
                <a:extLst>
                  <a:ext uri="{FF2B5EF4-FFF2-40B4-BE49-F238E27FC236}">
                    <a16:creationId xmlns:a16="http://schemas.microsoft.com/office/drawing/2014/main" id="{5061ACC5-A10D-C497-6CAC-D6120EF48B9B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8886170" y="4603436"/>
                <a:ext cx="1501560" cy="10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720" name="Ink 719">
                <a:extLst>
                  <a:ext uri="{FF2B5EF4-FFF2-40B4-BE49-F238E27FC236}">
                    <a16:creationId xmlns:a16="http://schemas.microsoft.com/office/drawing/2014/main" id="{A23F2257-51ED-A122-0F4B-ECF4D88EDE3C}"/>
                  </a:ext>
                </a:extLst>
              </p14:cNvPr>
              <p14:cNvContentPartPr/>
              <p14:nvPr/>
            </p14:nvContentPartPr>
            <p14:xfrm>
              <a:off x="10800290" y="3424796"/>
              <a:ext cx="5040" cy="14040"/>
            </p14:xfrm>
          </p:contentPart>
        </mc:Choice>
        <mc:Fallback xmlns="">
          <p:pic>
            <p:nvPicPr>
              <p:cNvPr id="720" name="Ink 719">
                <a:extLst>
                  <a:ext uri="{FF2B5EF4-FFF2-40B4-BE49-F238E27FC236}">
                    <a16:creationId xmlns:a16="http://schemas.microsoft.com/office/drawing/2014/main" id="{A23F2257-51ED-A122-0F4B-ECF4D88EDE3C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10782650" y="3407156"/>
                <a:ext cx="40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725" name="Ink 724">
                <a:extLst>
                  <a:ext uri="{FF2B5EF4-FFF2-40B4-BE49-F238E27FC236}">
                    <a16:creationId xmlns:a16="http://schemas.microsoft.com/office/drawing/2014/main" id="{0CD2661E-C4E4-A135-76B7-497E6BC311EF}"/>
                  </a:ext>
                </a:extLst>
              </p14:cNvPr>
              <p14:cNvContentPartPr/>
              <p14:nvPr/>
            </p14:nvContentPartPr>
            <p14:xfrm>
              <a:off x="2487170" y="5213636"/>
              <a:ext cx="221040" cy="113760"/>
            </p14:xfrm>
          </p:contentPart>
        </mc:Choice>
        <mc:Fallback xmlns="">
          <p:pic>
            <p:nvPicPr>
              <p:cNvPr id="725" name="Ink 724">
                <a:extLst>
                  <a:ext uri="{FF2B5EF4-FFF2-40B4-BE49-F238E27FC236}">
                    <a16:creationId xmlns:a16="http://schemas.microsoft.com/office/drawing/2014/main" id="{0CD2661E-C4E4-A135-76B7-497E6BC311E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2469170" y="5195636"/>
                <a:ext cx="2566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726" name="Ink 725">
                <a:extLst>
                  <a:ext uri="{FF2B5EF4-FFF2-40B4-BE49-F238E27FC236}">
                    <a16:creationId xmlns:a16="http://schemas.microsoft.com/office/drawing/2014/main" id="{63A37647-26FF-1E9E-AFE0-16F6E7E4CEDC}"/>
                  </a:ext>
                </a:extLst>
              </p14:cNvPr>
              <p14:cNvContentPartPr/>
              <p14:nvPr/>
            </p14:nvContentPartPr>
            <p14:xfrm>
              <a:off x="2427410" y="5256836"/>
              <a:ext cx="258120" cy="96480"/>
            </p14:xfrm>
          </p:contentPart>
        </mc:Choice>
        <mc:Fallback xmlns="">
          <p:pic>
            <p:nvPicPr>
              <p:cNvPr id="726" name="Ink 725">
                <a:extLst>
                  <a:ext uri="{FF2B5EF4-FFF2-40B4-BE49-F238E27FC236}">
                    <a16:creationId xmlns:a16="http://schemas.microsoft.com/office/drawing/2014/main" id="{63A37647-26FF-1E9E-AFE0-16F6E7E4CEDC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2409770" y="5239196"/>
                <a:ext cx="2937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727" name="Ink 726">
                <a:extLst>
                  <a:ext uri="{FF2B5EF4-FFF2-40B4-BE49-F238E27FC236}">
                    <a16:creationId xmlns:a16="http://schemas.microsoft.com/office/drawing/2014/main" id="{191143CA-5548-0888-9C3C-81F5A8DC96F9}"/>
                  </a:ext>
                </a:extLst>
              </p14:cNvPr>
              <p14:cNvContentPartPr/>
              <p14:nvPr/>
            </p14:nvContentPartPr>
            <p14:xfrm>
              <a:off x="2391770" y="5190956"/>
              <a:ext cx="237960" cy="116280"/>
            </p14:xfrm>
          </p:contentPart>
        </mc:Choice>
        <mc:Fallback xmlns="">
          <p:pic>
            <p:nvPicPr>
              <p:cNvPr id="727" name="Ink 726">
                <a:extLst>
                  <a:ext uri="{FF2B5EF4-FFF2-40B4-BE49-F238E27FC236}">
                    <a16:creationId xmlns:a16="http://schemas.microsoft.com/office/drawing/2014/main" id="{191143CA-5548-0888-9C3C-81F5A8DC96F9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2373770" y="5172956"/>
                <a:ext cx="2736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614" name="Ink 613">
                <a:extLst>
                  <a:ext uri="{FF2B5EF4-FFF2-40B4-BE49-F238E27FC236}">
                    <a16:creationId xmlns:a16="http://schemas.microsoft.com/office/drawing/2014/main" id="{514FF1B6-3E94-5F32-7CA6-9E728080F0F3}"/>
                  </a:ext>
                </a:extLst>
              </p14:cNvPr>
              <p14:cNvContentPartPr/>
              <p14:nvPr/>
            </p14:nvContentPartPr>
            <p14:xfrm>
              <a:off x="2162450" y="4452596"/>
              <a:ext cx="259560" cy="57960"/>
            </p14:xfrm>
          </p:contentPart>
        </mc:Choice>
        <mc:Fallback xmlns="">
          <p:pic>
            <p:nvPicPr>
              <p:cNvPr id="614" name="Ink 613">
                <a:extLst>
                  <a:ext uri="{FF2B5EF4-FFF2-40B4-BE49-F238E27FC236}">
                    <a16:creationId xmlns:a16="http://schemas.microsoft.com/office/drawing/2014/main" id="{514FF1B6-3E94-5F32-7CA6-9E728080F0F3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2144810" y="4434596"/>
                <a:ext cx="295200" cy="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835D5302-DAA8-92FE-D1B7-4546639B45AA}"/>
                  </a:ext>
                </a:extLst>
              </p14:cNvPr>
              <p14:cNvContentPartPr/>
              <p14:nvPr/>
            </p14:nvContentPartPr>
            <p14:xfrm>
              <a:off x="2306450" y="4366556"/>
              <a:ext cx="115200" cy="252000"/>
            </p14:xfrm>
          </p:contentPart>
        </mc:Choice>
        <mc:Fallback xmlns=""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835D5302-DAA8-92FE-D1B7-4546639B45AA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288810" y="4348916"/>
                <a:ext cx="15084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ECAB764B-AC94-53D4-C592-01B61D4CD0CC}"/>
                  </a:ext>
                </a:extLst>
              </p14:cNvPr>
              <p14:cNvContentPartPr/>
              <p14:nvPr/>
            </p14:nvContentPartPr>
            <p14:xfrm>
              <a:off x="1640090" y="4242356"/>
              <a:ext cx="208440" cy="12600"/>
            </p14:xfrm>
          </p:contentPart>
        </mc:Choice>
        <mc:Fallback xmlns=""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ECAB764B-AC94-53D4-C592-01B61D4CD0CC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1622450" y="4224716"/>
                <a:ext cx="2440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639" name="Ink 638">
                <a:extLst>
                  <a:ext uri="{FF2B5EF4-FFF2-40B4-BE49-F238E27FC236}">
                    <a16:creationId xmlns:a16="http://schemas.microsoft.com/office/drawing/2014/main" id="{E406FA49-17A7-6FD4-61E0-335AC9881686}"/>
                  </a:ext>
                </a:extLst>
              </p14:cNvPr>
              <p14:cNvContentPartPr/>
              <p14:nvPr/>
            </p14:nvContentPartPr>
            <p14:xfrm>
              <a:off x="1800650" y="4136516"/>
              <a:ext cx="129600" cy="249480"/>
            </p14:xfrm>
          </p:contentPart>
        </mc:Choice>
        <mc:Fallback xmlns="">
          <p:pic>
            <p:nvPicPr>
              <p:cNvPr id="639" name="Ink 638">
                <a:extLst>
                  <a:ext uri="{FF2B5EF4-FFF2-40B4-BE49-F238E27FC236}">
                    <a16:creationId xmlns:a16="http://schemas.microsoft.com/office/drawing/2014/main" id="{E406FA49-17A7-6FD4-61E0-335AC9881686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783010" y="4118516"/>
                <a:ext cx="16524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640" name="Ink 639">
                <a:extLst>
                  <a:ext uri="{FF2B5EF4-FFF2-40B4-BE49-F238E27FC236}">
                    <a16:creationId xmlns:a16="http://schemas.microsoft.com/office/drawing/2014/main" id="{BE01211E-933B-AB9D-5749-BEBDA1AAA8F1}"/>
                  </a:ext>
                </a:extLst>
              </p14:cNvPr>
              <p14:cNvContentPartPr/>
              <p14:nvPr/>
            </p14:nvContentPartPr>
            <p14:xfrm>
              <a:off x="2143730" y="4140836"/>
              <a:ext cx="56520" cy="119160"/>
            </p14:xfrm>
          </p:contentPart>
        </mc:Choice>
        <mc:Fallback xmlns="">
          <p:pic>
            <p:nvPicPr>
              <p:cNvPr id="640" name="Ink 639">
                <a:extLst>
                  <a:ext uri="{FF2B5EF4-FFF2-40B4-BE49-F238E27FC236}">
                    <a16:creationId xmlns:a16="http://schemas.microsoft.com/office/drawing/2014/main" id="{BE01211E-933B-AB9D-5749-BEBDA1AAA8F1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2126090" y="4123196"/>
                <a:ext cx="9216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DC4C5CC6-60F8-E0CA-004C-7107CEA902FB}"/>
                  </a:ext>
                </a:extLst>
              </p14:cNvPr>
              <p14:cNvContentPartPr/>
              <p14:nvPr/>
            </p14:nvContentPartPr>
            <p14:xfrm>
              <a:off x="2268290" y="3921956"/>
              <a:ext cx="235800" cy="429480"/>
            </p14:xfrm>
          </p:contentPart>
        </mc:Choice>
        <mc:Fallback xmlns=""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DC4C5CC6-60F8-E0CA-004C-7107CEA902F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2250290" y="3903956"/>
                <a:ext cx="2714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952D0441-5CAA-073B-7917-8EF2A52F9A60}"/>
                  </a:ext>
                </a:extLst>
              </p14:cNvPr>
              <p14:cNvContentPartPr/>
              <p14:nvPr/>
            </p14:nvContentPartPr>
            <p14:xfrm>
              <a:off x="2574290" y="3919076"/>
              <a:ext cx="94680" cy="395280"/>
            </p14:xfrm>
          </p:contentPart>
        </mc:Choice>
        <mc:Fallback xmlns=""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952D0441-5CAA-073B-7917-8EF2A52F9A60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2556650" y="3901076"/>
                <a:ext cx="13032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5F3EB5A1-4E63-4F26-8677-BE840AFD3B20}"/>
                  </a:ext>
                </a:extLst>
              </p14:cNvPr>
              <p14:cNvContentPartPr/>
              <p14:nvPr/>
            </p14:nvContentPartPr>
            <p14:xfrm>
              <a:off x="2797490" y="4041836"/>
              <a:ext cx="167760" cy="178200"/>
            </p14:xfrm>
          </p:contentPart>
        </mc:Choice>
        <mc:Fallback xmlns=""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5F3EB5A1-4E63-4F26-8677-BE840AFD3B20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779490" y="4023836"/>
                <a:ext cx="2034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FC6895BB-0425-E74E-4515-0540AAB4F6E2}"/>
                  </a:ext>
                </a:extLst>
              </p14:cNvPr>
              <p14:cNvContentPartPr/>
              <p14:nvPr/>
            </p14:nvContentPartPr>
            <p14:xfrm>
              <a:off x="3024650" y="3917276"/>
              <a:ext cx="68400" cy="328680"/>
            </p14:xfrm>
          </p:contentPart>
        </mc:Choice>
        <mc:Fallback xmlns=""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FC6895BB-0425-E74E-4515-0540AAB4F6E2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006650" y="3899636"/>
                <a:ext cx="1040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AE2F7010-7BF9-727E-0546-F9662F24F789}"/>
                  </a:ext>
                </a:extLst>
              </p14:cNvPr>
              <p14:cNvContentPartPr/>
              <p14:nvPr/>
            </p14:nvContentPartPr>
            <p14:xfrm>
              <a:off x="3084770" y="4045076"/>
              <a:ext cx="320760" cy="190080"/>
            </p14:xfrm>
          </p:contentPart>
        </mc:Choice>
        <mc:Fallback xmlns=""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AE2F7010-7BF9-727E-0546-F9662F24F789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066770" y="4027076"/>
                <a:ext cx="3564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C15765C9-E736-80CD-8D43-0E69CB8C7973}"/>
                  </a:ext>
                </a:extLst>
              </p14:cNvPr>
              <p14:cNvContentPartPr/>
              <p14:nvPr/>
            </p14:nvContentPartPr>
            <p14:xfrm>
              <a:off x="3273770" y="3975956"/>
              <a:ext cx="210600" cy="270720"/>
            </p14:xfrm>
          </p:contentPart>
        </mc:Choice>
        <mc:Fallback xmlns=""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C15765C9-E736-80CD-8D43-0E69CB8C7973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256130" y="3957956"/>
                <a:ext cx="24624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088F3E78-8332-8E0C-8FB0-E0C1ADDD99D2}"/>
                  </a:ext>
                </a:extLst>
              </p14:cNvPr>
              <p14:cNvContentPartPr/>
              <p14:nvPr/>
            </p14:nvContentPartPr>
            <p14:xfrm>
              <a:off x="3469250" y="3942116"/>
              <a:ext cx="239040" cy="159840"/>
            </p14:xfrm>
          </p:contentPart>
        </mc:Choice>
        <mc:Fallback xmlns=""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088F3E78-8332-8E0C-8FB0-E0C1ADDD99D2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451250" y="3924476"/>
                <a:ext cx="2746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11B2EEC2-FF90-BB0C-67FD-96C81CF2D8DC}"/>
                  </a:ext>
                </a:extLst>
              </p14:cNvPr>
              <p14:cNvContentPartPr/>
              <p14:nvPr/>
            </p14:nvContentPartPr>
            <p14:xfrm>
              <a:off x="3745730" y="3889196"/>
              <a:ext cx="321480" cy="164160"/>
            </p14:xfrm>
          </p:contentPart>
        </mc:Choice>
        <mc:Fallback xmlns=""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11B2EEC2-FF90-BB0C-67FD-96C81CF2D8DC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727730" y="3871556"/>
                <a:ext cx="357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4ECD58C9-326F-4067-0DAD-7ACEFA4E22FD}"/>
                  </a:ext>
                </a:extLst>
              </p14:cNvPr>
              <p14:cNvContentPartPr/>
              <p14:nvPr/>
            </p14:nvContentPartPr>
            <p14:xfrm>
              <a:off x="4169450" y="3753476"/>
              <a:ext cx="129240" cy="445680"/>
            </p14:xfrm>
          </p:contentPart>
        </mc:Choice>
        <mc:Fallback xmlns=""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4ECD58C9-326F-4067-0DAD-7ACEFA4E22FD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4151810" y="3735476"/>
                <a:ext cx="1648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683" name="Ink 682">
                <a:extLst>
                  <a:ext uri="{FF2B5EF4-FFF2-40B4-BE49-F238E27FC236}">
                    <a16:creationId xmlns:a16="http://schemas.microsoft.com/office/drawing/2014/main" id="{2E540884-1247-B556-4463-D082167C17A2}"/>
                  </a:ext>
                </a:extLst>
              </p14:cNvPr>
              <p14:cNvContentPartPr/>
              <p14:nvPr/>
            </p14:nvContentPartPr>
            <p14:xfrm>
              <a:off x="2630810" y="4523876"/>
              <a:ext cx="111600" cy="55080"/>
            </p14:xfrm>
          </p:contentPart>
        </mc:Choice>
        <mc:Fallback xmlns="">
          <p:pic>
            <p:nvPicPr>
              <p:cNvPr id="683" name="Ink 682">
                <a:extLst>
                  <a:ext uri="{FF2B5EF4-FFF2-40B4-BE49-F238E27FC236}">
                    <a16:creationId xmlns:a16="http://schemas.microsoft.com/office/drawing/2014/main" id="{2E540884-1247-B556-4463-D082167C17A2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2613170" y="4506236"/>
                <a:ext cx="1472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684" name="Ink 683">
                <a:extLst>
                  <a:ext uri="{FF2B5EF4-FFF2-40B4-BE49-F238E27FC236}">
                    <a16:creationId xmlns:a16="http://schemas.microsoft.com/office/drawing/2014/main" id="{C2C9368B-7765-8F88-27B2-A8F07D24814F}"/>
                  </a:ext>
                </a:extLst>
              </p14:cNvPr>
              <p14:cNvContentPartPr/>
              <p14:nvPr/>
            </p14:nvContentPartPr>
            <p14:xfrm>
              <a:off x="2605970" y="4598756"/>
              <a:ext cx="81720" cy="24120"/>
            </p14:xfrm>
          </p:contentPart>
        </mc:Choice>
        <mc:Fallback xmlns="">
          <p:pic>
            <p:nvPicPr>
              <p:cNvPr id="684" name="Ink 683">
                <a:extLst>
                  <a:ext uri="{FF2B5EF4-FFF2-40B4-BE49-F238E27FC236}">
                    <a16:creationId xmlns:a16="http://schemas.microsoft.com/office/drawing/2014/main" id="{C2C9368B-7765-8F88-27B2-A8F07D24814F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2587970" y="4580756"/>
                <a:ext cx="1173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724" name="Ink 723">
                <a:extLst>
                  <a:ext uri="{FF2B5EF4-FFF2-40B4-BE49-F238E27FC236}">
                    <a16:creationId xmlns:a16="http://schemas.microsoft.com/office/drawing/2014/main" id="{8C03E439-656C-6825-2399-F231CFD56C21}"/>
                  </a:ext>
                </a:extLst>
              </p14:cNvPr>
              <p14:cNvContentPartPr/>
              <p14:nvPr/>
            </p14:nvContentPartPr>
            <p14:xfrm>
              <a:off x="2474570" y="4433516"/>
              <a:ext cx="245160" cy="68040"/>
            </p14:xfrm>
          </p:contentPart>
        </mc:Choice>
        <mc:Fallback xmlns="">
          <p:pic>
            <p:nvPicPr>
              <p:cNvPr id="724" name="Ink 723">
                <a:extLst>
                  <a:ext uri="{FF2B5EF4-FFF2-40B4-BE49-F238E27FC236}">
                    <a16:creationId xmlns:a16="http://schemas.microsoft.com/office/drawing/2014/main" id="{8C03E439-656C-6825-2399-F231CFD56C2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456930" y="4415876"/>
                <a:ext cx="28080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728" name="Ink 727">
                <a:extLst>
                  <a:ext uri="{FF2B5EF4-FFF2-40B4-BE49-F238E27FC236}">
                    <a16:creationId xmlns:a16="http://schemas.microsoft.com/office/drawing/2014/main" id="{3ABCF99D-A256-9DF4-66D1-87D59B4CBA90}"/>
                  </a:ext>
                </a:extLst>
              </p14:cNvPr>
              <p14:cNvContentPartPr/>
              <p14:nvPr/>
            </p14:nvContentPartPr>
            <p14:xfrm>
              <a:off x="2329850" y="4516316"/>
              <a:ext cx="224640" cy="74880"/>
            </p14:xfrm>
          </p:contentPart>
        </mc:Choice>
        <mc:Fallback xmlns="">
          <p:pic>
            <p:nvPicPr>
              <p:cNvPr id="728" name="Ink 727">
                <a:extLst>
                  <a:ext uri="{FF2B5EF4-FFF2-40B4-BE49-F238E27FC236}">
                    <a16:creationId xmlns:a16="http://schemas.microsoft.com/office/drawing/2014/main" id="{3ABCF99D-A256-9DF4-66D1-87D59B4CBA90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312210" y="4498676"/>
                <a:ext cx="26028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735" name="Group 734">
            <a:extLst>
              <a:ext uri="{FF2B5EF4-FFF2-40B4-BE49-F238E27FC236}">
                <a16:creationId xmlns:a16="http://schemas.microsoft.com/office/drawing/2014/main" id="{A4AFBA83-3B1C-DAAD-451B-A5904A2FA51A}"/>
              </a:ext>
            </a:extLst>
          </p:cNvPr>
          <p:cNvGrpSpPr/>
          <p:nvPr/>
        </p:nvGrpSpPr>
        <p:grpSpPr>
          <a:xfrm>
            <a:off x="2349290" y="5486876"/>
            <a:ext cx="1370160" cy="628200"/>
            <a:chOff x="2349290" y="5486876"/>
            <a:chExt cx="137016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653" name="Ink 652">
                  <a:extLst>
                    <a:ext uri="{FF2B5EF4-FFF2-40B4-BE49-F238E27FC236}">
                      <a16:creationId xmlns:a16="http://schemas.microsoft.com/office/drawing/2014/main" id="{4D1DC99A-6D5B-1773-E9DB-1510415A8330}"/>
                    </a:ext>
                  </a:extLst>
                </p14:cNvPr>
                <p14:cNvContentPartPr/>
                <p14:nvPr/>
              </p14:nvContentPartPr>
              <p14:xfrm>
                <a:off x="2349290" y="5768756"/>
                <a:ext cx="75600" cy="20160"/>
              </p14:xfrm>
            </p:contentPart>
          </mc:Choice>
          <mc:Fallback xmlns="">
            <p:pic>
              <p:nvPicPr>
                <p:cNvPr id="653" name="Ink 652">
                  <a:extLst>
                    <a:ext uri="{FF2B5EF4-FFF2-40B4-BE49-F238E27FC236}">
                      <a16:creationId xmlns:a16="http://schemas.microsoft.com/office/drawing/2014/main" id="{4D1DC99A-6D5B-1773-E9DB-1510415A8330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2331650" y="5750756"/>
                  <a:ext cx="111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654" name="Ink 653">
                  <a:extLst>
                    <a:ext uri="{FF2B5EF4-FFF2-40B4-BE49-F238E27FC236}">
                      <a16:creationId xmlns:a16="http://schemas.microsoft.com/office/drawing/2014/main" id="{50E0D5D7-247F-FF64-8E8E-B7557FD1B191}"/>
                    </a:ext>
                  </a:extLst>
                </p14:cNvPr>
                <p14:cNvContentPartPr/>
                <p14:nvPr/>
              </p14:nvContentPartPr>
              <p14:xfrm>
                <a:off x="2360810" y="5811596"/>
                <a:ext cx="79920" cy="33840"/>
              </p14:xfrm>
            </p:contentPart>
          </mc:Choice>
          <mc:Fallback xmlns="">
            <p:pic>
              <p:nvPicPr>
                <p:cNvPr id="654" name="Ink 653">
                  <a:extLst>
                    <a:ext uri="{FF2B5EF4-FFF2-40B4-BE49-F238E27FC236}">
                      <a16:creationId xmlns:a16="http://schemas.microsoft.com/office/drawing/2014/main" id="{50E0D5D7-247F-FF64-8E8E-B7557FD1B19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343170" y="5793956"/>
                  <a:ext cx="11556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656" name="Ink 655">
                  <a:extLst>
                    <a:ext uri="{FF2B5EF4-FFF2-40B4-BE49-F238E27FC236}">
                      <a16:creationId xmlns:a16="http://schemas.microsoft.com/office/drawing/2014/main" id="{A5D0D1CC-0311-42C1-16A3-D070272470E4}"/>
                    </a:ext>
                  </a:extLst>
                </p14:cNvPr>
                <p14:cNvContentPartPr/>
                <p14:nvPr/>
              </p14:nvContentPartPr>
              <p14:xfrm>
                <a:off x="2706770" y="5804036"/>
                <a:ext cx="74160" cy="130680"/>
              </p14:xfrm>
            </p:contentPart>
          </mc:Choice>
          <mc:Fallback xmlns="">
            <p:pic>
              <p:nvPicPr>
                <p:cNvPr id="656" name="Ink 655">
                  <a:extLst>
                    <a:ext uri="{FF2B5EF4-FFF2-40B4-BE49-F238E27FC236}">
                      <a16:creationId xmlns:a16="http://schemas.microsoft.com/office/drawing/2014/main" id="{A5D0D1CC-0311-42C1-16A3-D070272470E4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2688770" y="5786396"/>
                  <a:ext cx="109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657" name="Ink 656">
                  <a:extLst>
                    <a:ext uri="{FF2B5EF4-FFF2-40B4-BE49-F238E27FC236}">
                      <a16:creationId xmlns:a16="http://schemas.microsoft.com/office/drawing/2014/main" id="{203A3525-CA12-9DF7-6762-0C1205006598}"/>
                    </a:ext>
                  </a:extLst>
                </p14:cNvPr>
                <p14:cNvContentPartPr/>
                <p14:nvPr/>
              </p14:nvContentPartPr>
              <p14:xfrm>
                <a:off x="2881730" y="5723396"/>
                <a:ext cx="91440" cy="132480"/>
              </p14:xfrm>
            </p:contentPart>
          </mc:Choice>
          <mc:Fallback xmlns="">
            <p:pic>
              <p:nvPicPr>
                <p:cNvPr id="657" name="Ink 656">
                  <a:extLst>
                    <a:ext uri="{FF2B5EF4-FFF2-40B4-BE49-F238E27FC236}">
                      <a16:creationId xmlns:a16="http://schemas.microsoft.com/office/drawing/2014/main" id="{203A3525-CA12-9DF7-6762-0C1205006598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2864090" y="5705756"/>
                  <a:ext cx="1270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658" name="Ink 657">
                  <a:extLst>
                    <a:ext uri="{FF2B5EF4-FFF2-40B4-BE49-F238E27FC236}">
                      <a16:creationId xmlns:a16="http://schemas.microsoft.com/office/drawing/2014/main" id="{F62389D1-3048-608A-CE14-910C6BC2D2F1}"/>
                    </a:ext>
                  </a:extLst>
                </p14:cNvPr>
                <p14:cNvContentPartPr/>
                <p14:nvPr/>
              </p14:nvContentPartPr>
              <p14:xfrm>
                <a:off x="3083690" y="5606396"/>
                <a:ext cx="31320" cy="291600"/>
              </p14:xfrm>
            </p:contentPart>
          </mc:Choice>
          <mc:Fallback xmlns="">
            <p:pic>
              <p:nvPicPr>
                <p:cNvPr id="658" name="Ink 657">
                  <a:extLst>
                    <a:ext uri="{FF2B5EF4-FFF2-40B4-BE49-F238E27FC236}">
                      <a16:creationId xmlns:a16="http://schemas.microsoft.com/office/drawing/2014/main" id="{F62389D1-3048-608A-CE14-910C6BC2D2F1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065690" y="5588396"/>
                  <a:ext cx="669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659" name="Ink 658">
                  <a:extLst>
                    <a:ext uri="{FF2B5EF4-FFF2-40B4-BE49-F238E27FC236}">
                      <a16:creationId xmlns:a16="http://schemas.microsoft.com/office/drawing/2014/main" id="{FB3A2A6A-6F6A-9136-776A-9B914040217B}"/>
                    </a:ext>
                  </a:extLst>
                </p14:cNvPr>
                <p14:cNvContentPartPr/>
                <p14:nvPr/>
              </p14:nvContentPartPr>
              <p14:xfrm>
                <a:off x="3052730" y="5717996"/>
                <a:ext cx="212760" cy="87840"/>
              </p14:xfrm>
            </p:contentPart>
          </mc:Choice>
          <mc:Fallback xmlns="">
            <p:pic>
              <p:nvPicPr>
                <p:cNvPr id="659" name="Ink 658">
                  <a:extLst>
                    <a:ext uri="{FF2B5EF4-FFF2-40B4-BE49-F238E27FC236}">
                      <a16:creationId xmlns:a16="http://schemas.microsoft.com/office/drawing/2014/main" id="{FB3A2A6A-6F6A-9136-776A-9B914040217B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3034730" y="5700356"/>
                  <a:ext cx="2484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660" name="Ink 659">
                  <a:extLst>
                    <a:ext uri="{FF2B5EF4-FFF2-40B4-BE49-F238E27FC236}">
                      <a16:creationId xmlns:a16="http://schemas.microsoft.com/office/drawing/2014/main" id="{92705B7A-742F-66D5-BC5E-7D4F6A70CFF6}"/>
                    </a:ext>
                  </a:extLst>
                </p14:cNvPr>
                <p14:cNvContentPartPr/>
                <p14:nvPr/>
              </p14:nvContentPartPr>
              <p14:xfrm>
                <a:off x="3317330" y="5681996"/>
                <a:ext cx="82080" cy="86400"/>
              </p14:xfrm>
            </p:contentPart>
          </mc:Choice>
          <mc:Fallback xmlns="">
            <p:pic>
              <p:nvPicPr>
                <p:cNvPr id="660" name="Ink 659">
                  <a:extLst>
                    <a:ext uri="{FF2B5EF4-FFF2-40B4-BE49-F238E27FC236}">
                      <a16:creationId xmlns:a16="http://schemas.microsoft.com/office/drawing/2014/main" id="{92705B7A-742F-66D5-BC5E-7D4F6A70CFF6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3299330" y="5664356"/>
                  <a:ext cx="11772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CE8CDE7C-45AD-6B36-A693-58DA798D3947}"/>
                    </a:ext>
                  </a:extLst>
                </p14:cNvPr>
                <p14:cNvContentPartPr/>
                <p14:nvPr/>
              </p14:nvContentPartPr>
              <p14:xfrm>
                <a:off x="3496250" y="5604596"/>
                <a:ext cx="223200" cy="153000"/>
              </p14:xfrm>
            </p:contentPart>
          </mc:Choice>
          <mc:Fallback xmlns=""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CE8CDE7C-45AD-6B36-A693-58DA798D3947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3478250" y="5586596"/>
                  <a:ext cx="258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48A129DB-44FF-9AF3-E31A-B5DCE448C9F1}"/>
                    </a:ext>
                  </a:extLst>
                </p14:cNvPr>
                <p14:cNvContentPartPr/>
                <p14:nvPr/>
              </p14:nvContentPartPr>
              <p14:xfrm>
                <a:off x="2419490" y="5557436"/>
                <a:ext cx="193320" cy="90000"/>
              </p14:xfrm>
            </p:contentPart>
          </mc:Choice>
          <mc:Fallback xmlns=""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48A129DB-44FF-9AF3-E31A-B5DCE448C9F1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401490" y="5539436"/>
                  <a:ext cx="2289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0F43B924-4249-A1D7-93DA-90DA736618B4}"/>
                    </a:ext>
                  </a:extLst>
                </p14:cNvPr>
                <p14:cNvContentPartPr/>
                <p14:nvPr/>
              </p14:nvContentPartPr>
              <p14:xfrm>
                <a:off x="2810450" y="5486876"/>
                <a:ext cx="4320" cy="3600"/>
              </p14:xfrm>
            </p:contentPart>
          </mc:Choice>
          <mc:Fallback xmlns=""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0F43B924-4249-A1D7-93DA-90DA736618B4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792450" y="5469236"/>
                  <a:ext cx="399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5B02CCA6-25FC-7AE4-53C3-31B5C9DBDBB3}"/>
                    </a:ext>
                  </a:extLst>
                </p14:cNvPr>
                <p14:cNvContentPartPr/>
                <p14:nvPr/>
              </p14:nvContentPartPr>
              <p14:xfrm>
                <a:off x="3035090" y="5882516"/>
                <a:ext cx="253440" cy="134640"/>
              </p14:xfrm>
            </p:contentPart>
          </mc:Choice>
          <mc:Fallback xmlns=""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5B02CCA6-25FC-7AE4-53C3-31B5C9DBDBB3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017450" y="5864516"/>
                  <a:ext cx="2890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6FFD497E-1D53-CC55-EE8A-2E1D86DC189D}"/>
                    </a:ext>
                  </a:extLst>
                </p14:cNvPr>
                <p14:cNvContentPartPr/>
                <p14:nvPr/>
              </p14:nvContentPartPr>
              <p14:xfrm>
                <a:off x="3004850" y="6014276"/>
                <a:ext cx="389520" cy="100800"/>
              </p14:xfrm>
            </p:contentPart>
          </mc:Choice>
          <mc:Fallback xmlns=""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6FFD497E-1D53-CC55-EE8A-2E1D86DC189D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2987210" y="5996276"/>
                  <a:ext cx="425160" cy="13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3C625D61-B2A5-7F6B-45E4-715FA6001695}"/>
              </a:ext>
            </a:extLst>
          </p:cNvPr>
          <p:cNvGrpSpPr/>
          <p:nvPr/>
        </p:nvGrpSpPr>
        <p:grpSpPr>
          <a:xfrm>
            <a:off x="8115050" y="2729276"/>
            <a:ext cx="2095920" cy="1773000"/>
            <a:chOff x="8115050" y="2729276"/>
            <a:chExt cx="2095920" cy="177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625" name="Ink 624">
                  <a:extLst>
                    <a:ext uri="{FF2B5EF4-FFF2-40B4-BE49-F238E27FC236}">
                      <a16:creationId xmlns:a16="http://schemas.microsoft.com/office/drawing/2014/main" id="{ACC1A210-B9C7-CDD9-468B-EA9FE0EAB765}"/>
                    </a:ext>
                  </a:extLst>
                </p14:cNvPr>
                <p14:cNvContentPartPr/>
                <p14:nvPr/>
              </p14:nvContentPartPr>
              <p14:xfrm>
                <a:off x="9456770" y="3812156"/>
                <a:ext cx="167760" cy="208800"/>
              </p14:xfrm>
            </p:contentPart>
          </mc:Choice>
          <mc:Fallback xmlns="">
            <p:pic>
              <p:nvPicPr>
                <p:cNvPr id="625" name="Ink 624">
                  <a:extLst>
                    <a:ext uri="{FF2B5EF4-FFF2-40B4-BE49-F238E27FC236}">
                      <a16:creationId xmlns:a16="http://schemas.microsoft.com/office/drawing/2014/main" id="{ACC1A210-B9C7-CDD9-468B-EA9FE0EAB765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438770" y="3794516"/>
                  <a:ext cx="203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626" name="Ink 625">
                  <a:extLst>
                    <a:ext uri="{FF2B5EF4-FFF2-40B4-BE49-F238E27FC236}">
                      <a16:creationId xmlns:a16="http://schemas.microsoft.com/office/drawing/2014/main" id="{D84A866B-004F-3486-1C94-AADE0B1DB1C8}"/>
                    </a:ext>
                  </a:extLst>
                </p14:cNvPr>
                <p14:cNvContentPartPr/>
                <p14:nvPr/>
              </p14:nvContentPartPr>
              <p14:xfrm>
                <a:off x="9781490" y="3876596"/>
                <a:ext cx="161640" cy="120240"/>
              </p14:xfrm>
            </p:contentPart>
          </mc:Choice>
          <mc:Fallback xmlns="">
            <p:pic>
              <p:nvPicPr>
                <p:cNvPr id="626" name="Ink 625">
                  <a:extLst>
                    <a:ext uri="{FF2B5EF4-FFF2-40B4-BE49-F238E27FC236}">
                      <a16:creationId xmlns:a16="http://schemas.microsoft.com/office/drawing/2014/main" id="{D84A866B-004F-3486-1C94-AADE0B1DB1C8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763490" y="3858596"/>
                  <a:ext cx="1972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904CF20F-51A2-5F38-943A-C4D6C06BF1DF}"/>
                    </a:ext>
                  </a:extLst>
                </p14:cNvPr>
                <p14:cNvContentPartPr/>
                <p14:nvPr/>
              </p14:nvContentPartPr>
              <p14:xfrm>
                <a:off x="9363890" y="4327676"/>
                <a:ext cx="124560" cy="135360"/>
              </p14:xfrm>
            </p:contentPart>
          </mc:Choice>
          <mc:Fallback xmlns=""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904CF20F-51A2-5F38-943A-C4D6C06BF1DF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9346250" y="4310036"/>
                  <a:ext cx="1602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EED8C991-904A-086B-DCFB-D0AB98EED475}"/>
                    </a:ext>
                  </a:extLst>
                </p14:cNvPr>
                <p14:cNvContentPartPr/>
                <p14:nvPr/>
              </p14:nvContentPartPr>
              <p14:xfrm>
                <a:off x="9544970" y="4322636"/>
                <a:ext cx="135000" cy="110520"/>
              </p14:xfrm>
            </p:contentPart>
          </mc:Choice>
          <mc:Fallback xmlns=""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EED8C991-904A-086B-DCFB-D0AB98EED475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9527330" y="4304636"/>
                  <a:ext cx="170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666" name="Ink 665">
                  <a:extLst>
                    <a:ext uri="{FF2B5EF4-FFF2-40B4-BE49-F238E27FC236}">
                      <a16:creationId xmlns:a16="http://schemas.microsoft.com/office/drawing/2014/main" id="{C0318AAB-2F25-87E1-BA85-C7A017675BE6}"/>
                    </a:ext>
                  </a:extLst>
                </p14:cNvPr>
                <p14:cNvContentPartPr/>
                <p14:nvPr/>
              </p14:nvContentPartPr>
              <p14:xfrm>
                <a:off x="9742250" y="4237676"/>
                <a:ext cx="47520" cy="255240"/>
              </p14:xfrm>
            </p:contentPart>
          </mc:Choice>
          <mc:Fallback xmlns="">
            <p:pic>
              <p:nvPicPr>
                <p:cNvPr id="666" name="Ink 665">
                  <a:extLst>
                    <a:ext uri="{FF2B5EF4-FFF2-40B4-BE49-F238E27FC236}">
                      <a16:creationId xmlns:a16="http://schemas.microsoft.com/office/drawing/2014/main" id="{C0318AAB-2F25-87E1-BA85-C7A017675BE6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9724610" y="4219676"/>
                  <a:ext cx="831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667" name="Ink 666">
                  <a:extLst>
                    <a:ext uri="{FF2B5EF4-FFF2-40B4-BE49-F238E27FC236}">
                      <a16:creationId xmlns:a16="http://schemas.microsoft.com/office/drawing/2014/main" id="{12DC0C6E-300D-C57C-8104-DB4B92C0F7A5}"/>
                    </a:ext>
                  </a:extLst>
                </p14:cNvPr>
                <p14:cNvContentPartPr/>
                <p14:nvPr/>
              </p14:nvContentPartPr>
              <p14:xfrm>
                <a:off x="9712010" y="4378796"/>
                <a:ext cx="210600" cy="51480"/>
              </p14:xfrm>
            </p:contentPart>
          </mc:Choice>
          <mc:Fallback xmlns="">
            <p:pic>
              <p:nvPicPr>
                <p:cNvPr id="667" name="Ink 666">
                  <a:extLst>
                    <a:ext uri="{FF2B5EF4-FFF2-40B4-BE49-F238E27FC236}">
                      <a16:creationId xmlns:a16="http://schemas.microsoft.com/office/drawing/2014/main" id="{12DC0C6E-300D-C57C-8104-DB4B92C0F7A5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9694370" y="4360796"/>
                  <a:ext cx="24624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FC7F42A5-E622-62D0-F1CA-346E5D7D6B95}"/>
                    </a:ext>
                  </a:extLst>
                </p14:cNvPr>
                <p14:cNvContentPartPr/>
                <p14:nvPr/>
              </p14:nvContentPartPr>
              <p14:xfrm>
                <a:off x="9996770" y="4320836"/>
                <a:ext cx="214200" cy="117000"/>
              </p14:xfrm>
            </p:contentPart>
          </mc:Choice>
          <mc:Fallback xmlns=""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FC7F42A5-E622-62D0-F1CA-346E5D7D6B95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9978770" y="4303196"/>
                  <a:ext cx="2498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452CD6A9-0A50-CECC-E0D6-DC65BC7CDB7C}"/>
                    </a:ext>
                  </a:extLst>
                </p14:cNvPr>
                <p14:cNvContentPartPr/>
                <p14:nvPr/>
              </p14:nvContentPartPr>
              <p14:xfrm>
                <a:off x="8366330" y="3746996"/>
                <a:ext cx="140760" cy="27432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452CD6A9-0A50-CECC-E0D6-DC65BC7CDB7C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348330" y="3728996"/>
                  <a:ext cx="1764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6A3C79E6-1668-B107-C44D-B6D29EFB3E69}"/>
                    </a:ext>
                  </a:extLst>
                </p14:cNvPr>
                <p14:cNvContentPartPr/>
                <p14:nvPr/>
              </p14:nvContentPartPr>
              <p14:xfrm>
                <a:off x="8626970" y="3770396"/>
                <a:ext cx="161280" cy="277560"/>
              </p14:xfrm>
            </p:contentPart>
          </mc:Choice>
          <mc:Fallback xmlns=""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6A3C79E6-1668-B107-C44D-B6D29EFB3E69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609330" y="3752396"/>
                  <a:ext cx="196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C5EFBCF8-4998-11BC-E157-2BE59A58A1C6}"/>
                    </a:ext>
                  </a:extLst>
                </p14:cNvPr>
                <p14:cNvContentPartPr/>
                <p14:nvPr/>
              </p14:nvContentPartPr>
              <p14:xfrm>
                <a:off x="8997410" y="3917276"/>
                <a:ext cx="34560" cy="7200"/>
              </p14:xfrm>
            </p:contentPart>
          </mc:Choice>
          <mc:Fallback xmlns=""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C5EFBCF8-4998-11BC-E157-2BE59A58A1C6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79770" y="3899636"/>
                  <a:ext cx="70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E4F049AE-FF1B-E737-319E-7AC23CF81C03}"/>
                    </a:ext>
                  </a:extLst>
                </p14:cNvPr>
                <p14:cNvContentPartPr/>
                <p14:nvPr/>
              </p14:nvContentPartPr>
              <p14:xfrm>
                <a:off x="8349050" y="3599036"/>
                <a:ext cx="595440" cy="660600"/>
              </p14:xfrm>
            </p:contentPart>
          </mc:Choice>
          <mc:Fallback xmlns=""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E4F049AE-FF1B-E737-319E-7AC23CF81C03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331410" y="3581396"/>
                  <a:ext cx="631080" cy="69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9BB3ED14-FBAA-E6A9-B314-4430C14799C1}"/>
                    </a:ext>
                  </a:extLst>
                </p14:cNvPr>
                <p14:cNvContentPartPr/>
                <p14:nvPr/>
              </p14:nvContentPartPr>
              <p14:xfrm>
                <a:off x="9240770" y="4501916"/>
                <a:ext cx="360" cy="360"/>
              </p14:xfrm>
            </p:contentPart>
          </mc:Choice>
          <mc:Fallback xmlns=""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9BB3ED14-FBAA-E6A9-B314-4430C14799C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23130" y="44842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B92ED2C-7F29-BFC8-0AEC-9F8DA072306B}"/>
                    </a:ext>
                  </a:extLst>
                </p14:cNvPr>
                <p14:cNvContentPartPr/>
                <p14:nvPr/>
              </p14:nvContentPartPr>
              <p14:xfrm>
                <a:off x="9240770" y="4482116"/>
                <a:ext cx="11160" cy="20160"/>
              </p14:xfrm>
            </p:contentPart>
          </mc:Choice>
          <mc:Fallback xmlns=""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B92ED2C-7F29-BFC8-0AEC-9F8DA072306B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9223130" y="4464116"/>
                  <a:ext cx="468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88C05736-8A5D-E9D8-BA4A-1408B6631B1F}"/>
                    </a:ext>
                  </a:extLst>
                </p14:cNvPr>
                <p14:cNvContentPartPr/>
                <p14:nvPr/>
              </p14:nvContentPartPr>
              <p14:xfrm>
                <a:off x="8775290" y="4267196"/>
                <a:ext cx="306000" cy="148320"/>
              </p14:xfrm>
            </p:contentPart>
          </mc:Choice>
          <mc:Fallback xmlns=""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88C05736-8A5D-E9D8-BA4A-1408B6631B1F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757290" y="4249196"/>
                  <a:ext cx="341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3A384A2-E541-B165-B8C5-A9D660377D2F}"/>
                    </a:ext>
                  </a:extLst>
                </p14:cNvPr>
                <p14:cNvContentPartPr/>
                <p14:nvPr/>
              </p14:nvContentPartPr>
              <p14:xfrm>
                <a:off x="8269130" y="4010876"/>
                <a:ext cx="360360" cy="213120"/>
              </p14:xfrm>
            </p:contentPart>
          </mc:Choice>
          <mc:Fallback xmlns=""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3A384A2-E541-B165-B8C5-A9D660377D2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8251490" y="3992876"/>
                  <a:ext cx="3960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FC08F14C-74ED-B95C-8EC2-0A42071FD21F}"/>
                    </a:ext>
                  </a:extLst>
                </p14:cNvPr>
                <p14:cNvContentPartPr/>
                <p14:nvPr/>
              </p14:nvContentPartPr>
              <p14:xfrm>
                <a:off x="8115050" y="3645476"/>
                <a:ext cx="60480" cy="263160"/>
              </p14:xfrm>
            </p:contentPart>
          </mc:Choice>
          <mc:Fallback xmlns=""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FC08F14C-74ED-B95C-8EC2-0A42071FD21F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8097050" y="3627476"/>
                  <a:ext cx="961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BADB940E-41FC-45F0-8B58-D0EB6855F84F}"/>
                    </a:ext>
                  </a:extLst>
                </p14:cNvPr>
                <p14:cNvContentPartPr/>
                <p14:nvPr/>
              </p14:nvContentPartPr>
              <p14:xfrm>
                <a:off x="8158250" y="3131036"/>
                <a:ext cx="334800" cy="424800"/>
              </p14:xfrm>
            </p:contentPart>
          </mc:Choice>
          <mc:Fallback xmlns=""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BADB940E-41FC-45F0-8B58-D0EB6855F84F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8140610" y="3113396"/>
                  <a:ext cx="37044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678" name="Ink 677">
                  <a:extLst>
                    <a:ext uri="{FF2B5EF4-FFF2-40B4-BE49-F238E27FC236}">
                      <a16:creationId xmlns:a16="http://schemas.microsoft.com/office/drawing/2014/main" id="{3CCB6401-6FF4-F592-6C85-991EFAE6DD14}"/>
                    </a:ext>
                  </a:extLst>
                </p14:cNvPr>
                <p14:cNvContentPartPr/>
                <p14:nvPr/>
              </p14:nvContentPartPr>
              <p14:xfrm>
                <a:off x="8372810" y="3056516"/>
                <a:ext cx="166320" cy="389880"/>
              </p14:xfrm>
            </p:contentPart>
          </mc:Choice>
          <mc:Fallback xmlns="">
            <p:pic>
              <p:nvPicPr>
                <p:cNvPr id="678" name="Ink 677">
                  <a:extLst>
                    <a:ext uri="{FF2B5EF4-FFF2-40B4-BE49-F238E27FC236}">
                      <a16:creationId xmlns:a16="http://schemas.microsoft.com/office/drawing/2014/main" id="{3CCB6401-6FF4-F592-6C85-991EFAE6DD1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8354810" y="3038516"/>
                  <a:ext cx="20196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721" name="Ink 720">
                  <a:extLst>
                    <a:ext uri="{FF2B5EF4-FFF2-40B4-BE49-F238E27FC236}">
                      <a16:creationId xmlns:a16="http://schemas.microsoft.com/office/drawing/2014/main" id="{2AD2F376-3901-99EF-DAAB-F4565E957689}"/>
                    </a:ext>
                  </a:extLst>
                </p14:cNvPr>
                <p14:cNvContentPartPr/>
                <p14:nvPr/>
              </p14:nvContentPartPr>
              <p14:xfrm>
                <a:off x="9042050" y="3315356"/>
                <a:ext cx="165240" cy="24120"/>
              </p14:xfrm>
            </p:contentPart>
          </mc:Choice>
          <mc:Fallback xmlns="">
            <p:pic>
              <p:nvPicPr>
                <p:cNvPr id="721" name="Ink 720">
                  <a:extLst>
                    <a:ext uri="{FF2B5EF4-FFF2-40B4-BE49-F238E27FC236}">
                      <a16:creationId xmlns:a16="http://schemas.microsoft.com/office/drawing/2014/main" id="{2AD2F376-3901-99EF-DAAB-F4565E957689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9024050" y="3297716"/>
                  <a:ext cx="200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722" name="Ink 721">
                  <a:extLst>
                    <a:ext uri="{FF2B5EF4-FFF2-40B4-BE49-F238E27FC236}">
                      <a16:creationId xmlns:a16="http://schemas.microsoft.com/office/drawing/2014/main" id="{4D82C2E6-36CB-A042-76F9-162DCFFE3926}"/>
                    </a:ext>
                  </a:extLst>
                </p14:cNvPr>
                <p14:cNvContentPartPr/>
                <p14:nvPr/>
              </p14:nvContentPartPr>
              <p14:xfrm>
                <a:off x="9040250" y="3427316"/>
                <a:ext cx="185400" cy="12960"/>
              </p14:xfrm>
            </p:contentPart>
          </mc:Choice>
          <mc:Fallback xmlns="">
            <p:pic>
              <p:nvPicPr>
                <p:cNvPr id="722" name="Ink 721">
                  <a:extLst>
                    <a:ext uri="{FF2B5EF4-FFF2-40B4-BE49-F238E27FC236}">
                      <a16:creationId xmlns:a16="http://schemas.microsoft.com/office/drawing/2014/main" id="{4D82C2E6-36CB-A042-76F9-162DCFFE3926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9022610" y="3409316"/>
                  <a:ext cx="221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736" name="Ink 735">
                  <a:extLst>
                    <a:ext uri="{FF2B5EF4-FFF2-40B4-BE49-F238E27FC236}">
                      <a16:creationId xmlns:a16="http://schemas.microsoft.com/office/drawing/2014/main" id="{395EA050-4E2D-6979-3D14-6032A92CD1DE}"/>
                    </a:ext>
                  </a:extLst>
                </p14:cNvPr>
                <p14:cNvContentPartPr/>
                <p14:nvPr/>
              </p14:nvContentPartPr>
              <p14:xfrm>
                <a:off x="8387210" y="2729276"/>
                <a:ext cx="950040" cy="690120"/>
              </p14:xfrm>
            </p:contentPart>
          </mc:Choice>
          <mc:Fallback xmlns="">
            <p:pic>
              <p:nvPicPr>
                <p:cNvPr id="736" name="Ink 735">
                  <a:extLst>
                    <a:ext uri="{FF2B5EF4-FFF2-40B4-BE49-F238E27FC236}">
                      <a16:creationId xmlns:a16="http://schemas.microsoft.com/office/drawing/2014/main" id="{395EA050-4E2D-6979-3D14-6032A92CD1DE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369210" y="2711276"/>
                  <a:ext cx="985680" cy="72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29752EF8-7E76-F006-34CF-AA7DE890A708}"/>
              </a:ext>
            </a:extLst>
          </p:cNvPr>
          <p:cNvGrpSpPr/>
          <p:nvPr/>
        </p:nvGrpSpPr>
        <p:grpSpPr>
          <a:xfrm>
            <a:off x="366770" y="4520636"/>
            <a:ext cx="144000" cy="340560"/>
            <a:chOff x="366770" y="4520636"/>
            <a:chExt cx="14400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A88C2E6C-32E7-F229-C118-FCDD5B038CC7}"/>
                    </a:ext>
                  </a:extLst>
                </p14:cNvPr>
                <p14:cNvContentPartPr/>
                <p14:nvPr/>
              </p14:nvContentPartPr>
              <p14:xfrm>
                <a:off x="489170" y="4838156"/>
                <a:ext cx="21600" cy="23040"/>
              </p14:xfrm>
            </p:contentPart>
          </mc:Choice>
          <mc:Fallback xmlns=""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A88C2E6C-32E7-F229-C118-FCDD5B038CC7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471170" y="4820156"/>
                  <a:ext cx="572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7415F171-A043-9CDC-02BE-8B8F1835A29F}"/>
                    </a:ext>
                  </a:extLst>
                </p14:cNvPr>
                <p14:cNvContentPartPr/>
                <p14:nvPr/>
              </p14:nvContentPartPr>
              <p14:xfrm>
                <a:off x="416090" y="4706036"/>
                <a:ext cx="52560" cy="67680"/>
              </p14:xfrm>
            </p:contentPart>
          </mc:Choice>
          <mc:Fallback xmlns=""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7415F171-A043-9CDC-02BE-8B8F1835A29F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398090" y="4688396"/>
                  <a:ext cx="882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F21FDCB0-45BF-611B-BEF0-A9095AF5E559}"/>
                    </a:ext>
                  </a:extLst>
                </p14:cNvPr>
                <p14:cNvContentPartPr/>
                <p14:nvPr/>
              </p14:nvContentPartPr>
              <p14:xfrm>
                <a:off x="366770" y="4520636"/>
                <a:ext cx="29520" cy="93960"/>
              </p14:xfrm>
            </p:contentPart>
          </mc:Choice>
          <mc:Fallback xmlns=""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F21FDCB0-45BF-611B-BEF0-A9095AF5E55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348770" y="4502996"/>
                  <a:ext cx="6516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4" name="Group 743">
            <a:extLst>
              <a:ext uri="{FF2B5EF4-FFF2-40B4-BE49-F238E27FC236}">
                <a16:creationId xmlns:a16="http://schemas.microsoft.com/office/drawing/2014/main" id="{A9C17E22-54B2-896F-F1E0-21359A86C235}"/>
              </a:ext>
            </a:extLst>
          </p:cNvPr>
          <p:cNvGrpSpPr/>
          <p:nvPr/>
        </p:nvGrpSpPr>
        <p:grpSpPr>
          <a:xfrm>
            <a:off x="398450" y="4074236"/>
            <a:ext cx="344160" cy="305640"/>
            <a:chOff x="398450" y="4074236"/>
            <a:chExt cx="34416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C918907A-4DE1-CB73-29B6-AAB0599BBF26}"/>
                    </a:ext>
                  </a:extLst>
                </p14:cNvPr>
                <p14:cNvContentPartPr/>
                <p14:nvPr/>
              </p14:nvContentPartPr>
              <p14:xfrm>
                <a:off x="398450" y="4175756"/>
                <a:ext cx="187560" cy="204120"/>
              </p14:xfrm>
            </p:contentPart>
          </mc:Choice>
          <mc:Fallback xmlns=""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C918907A-4DE1-CB73-29B6-AAB0599BBF26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380810" y="4158116"/>
                  <a:ext cx="22320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742" name="Ink 741">
                  <a:extLst>
                    <a:ext uri="{FF2B5EF4-FFF2-40B4-BE49-F238E27FC236}">
                      <a16:creationId xmlns:a16="http://schemas.microsoft.com/office/drawing/2014/main" id="{6BDDD16A-E45A-D0F5-E16A-98DBBE871F78}"/>
                    </a:ext>
                  </a:extLst>
                </p14:cNvPr>
                <p14:cNvContentPartPr/>
                <p14:nvPr/>
              </p14:nvContentPartPr>
              <p14:xfrm>
                <a:off x="617690" y="4161356"/>
                <a:ext cx="63720" cy="10440"/>
              </p14:xfrm>
            </p:contentPart>
          </mc:Choice>
          <mc:Fallback xmlns="">
            <p:pic>
              <p:nvPicPr>
                <p:cNvPr id="742" name="Ink 741">
                  <a:extLst>
                    <a:ext uri="{FF2B5EF4-FFF2-40B4-BE49-F238E27FC236}">
                      <a16:creationId xmlns:a16="http://schemas.microsoft.com/office/drawing/2014/main" id="{6BDDD16A-E45A-D0F5-E16A-98DBBE871F78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599690" y="4143716"/>
                  <a:ext cx="993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711B571C-220B-1F2D-651B-A137E7172337}"/>
                    </a:ext>
                  </a:extLst>
                </p14:cNvPr>
                <p14:cNvContentPartPr/>
                <p14:nvPr/>
              </p14:nvContentPartPr>
              <p14:xfrm>
                <a:off x="677810" y="4074236"/>
                <a:ext cx="64800" cy="243360"/>
              </p14:xfrm>
            </p:contentPart>
          </mc:Choice>
          <mc:Fallback xmlns=""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711B571C-220B-1F2D-651B-A137E7172337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0170" y="4056236"/>
                  <a:ext cx="100440" cy="27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6">
            <p14:nvContentPartPr>
              <p14:cNvPr id="746" name="Ink 745">
                <a:extLst>
                  <a:ext uri="{FF2B5EF4-FFF2-40B4-BE49-F238E27FC236}">
                    <a16:creationId xmlns:a16="http://schemas.microsoft.com/office/drawing/2014/main" id="{AF1F7F31-25D1-0089-57D9-DE99AF990A5C}"/>
                  </a:ext>
                </a:extLst>
              </p14:cNvPr>
              <p14:cNvContentPartPr/>
              <p14:nvPr/>
            </p14:nvContentPartPr>
            <p14:xfrm>
              <a:off x="9454610" y="2241836"/>
              <a:ext cx="449640" cy="373320"/>
            </p14:xfrm>
          </p:contentPart>
        </mc:Choice>
        <mc:Fallback xmlns="">
          <p:pic>
            <p:nvPicPr>
              <p:cNvPr id="746" name="Ink 745">
                <a:extLst>
                  <a:ext uri="{FF2B5EF4-FFF2-40B4-BE49-F238E27FC236}">
                    <a16:creationId xmlns:a16="http://schemas.microsoft.com/office/drawing/2014/main" id="{AF1F7F31-25D1-0089-57D9-DE99AF990A5C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9436610" y="2223836"/>
                <a:ext cx="48528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8">
            <p14:nvContentPartPr>
              <p14:cNvPr id="747" name="Ink 746">
                <a:extLst>
                  <a:ext uri="{FF2B5EF4-FFF2-40B4-BE49-F238E27FC236}">
                    <a16:creationId xmlns:a16="http://schemas.microsoft.com/office/drawing/2014/main" id="{CA76CECF-7A5B-9FBD-C16E-2C4C579E8880}"/>
                  </a:ext>
                </a:extLst>
              </p14:cNvPr>
              <p14:cNvContentPartPr/>
              <p14:nvPr/>
            </p14:nvContentPartPr>
            <p14:xfrm>
              <a:off x="11318690" y="1711916"/>
              <a:ext cx="366480" cy="795600"/>
            </p14:xfrm>
          </p:contentPart>
        </mc:Choice>
        <mc:Fallback xmlns="">
          <p:pic>
            <p:nvPicPr>
              <p:cNvPr id="747" name="Ink 746">
                <a:extLst>
                  <a:ext uri="{FF2B5EF4-FFF2-40B4-BE49-F238E27FC236}">
                    <a16:creationId xmlns:a16="http://schemas.microsoft.com/office/drawing/2014/main" id="{CA76CECF-7A5B-9FBD-C16E-2C4C579E8880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11300690" y="1693916"/>
                <a:ext cx="402120" cy="83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2" name="Group 751">
            <a:extLst>
              <a:ext uri="{FF2B5EF4-FFF2-40B4-BE49-F238E27FC236}">
                <a16:creationId xmlns:a16="http://schemas.microsoft.com/office/drawing/2014/main" id="{08BB4BA8-1A79-54AF-1357-F0C3D0AFA9D8}"/>
              </a:ext>
            </a:extLst>
          </p:cNvPr>
          <p:cNvGrpSpPr/>
          <p:nvPr/>
        </p:nvGrpSpPr>
        <p:grpSpPr>
          <a:xfrm>
            <a:off x="11237690" y="2215556"/>
            <a:ext cx="243360" cy="243720"/>
            <a:chOff x="11237690" y="2215556"/>
            <a:chExt cx="24336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9F43308E-B379-DE71-E8AC-812CDE402148}"/>
                    </a:ext>
                  </a:extLst>
                </p14:cNvPr>
                <p14:cNvContentPartPr/>
                <p14:nvPr/>
              </p14:nvContentPartPr>
              <p14:xfrm>
                <a:off x="11410850" y="2264156"/>
                <a:ext cx="360" cy="360"/>
              </p14:xfrm>
            </p:contentPart>
          </mc:Choice>
          <mc:Fallback xmlns=""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9F43308E-B379-DE71-E8AC-812CDE40214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392850" y="2246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610" name="Ink 609">
                  <a:extLst>
                    <a:ext uri="{FF2B5EF4-FFF2-40B4-BE49-F238E27FC236}">
                      <a16:creationId xmlns:a16="http://schemas.microsoft.com/office/drawing/2014/main" id="{DEBEA272-CE57-20A5-DCB6-8D099D99248F}"/>
                    </a:ext>
                  </a:extLst>
                </p14:cNvPr>
                <p14:cNvContentPartPr/>
                <p14:nvPr/>
              </p14:nvContentPartPr>
              <p14:xfrm>
                <a:off x="11364770" y="2257676"/>
                <a:ext cx="70560" cy="135720"/>
              </p14:xfrm>
            </p:contentPart>
          </mc:Choice>
          <mc:Fallback xmlns="">
            <p:pic>
              <p:nvPicPr>
                <p:cNvPr id="610" name="Ink 609">
                  <a:extLst>
                    <a:ext uri="{FF2B5EF4-FFF2-40B4-BE49-F238E27FC236}">
                      <a16:creationId xmlns:a16="http://schemas.microsoft.com/office/drawing/2014/main" id="{DEBEA272-CE57-20A5-DCB6-8D099D99248F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1346770" y="2239676"/>
                  <a:ext cx="1062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611" name="Ink 610">
                  <a:extLst>
                    <a:ext uri="{FF2B5EF4-FFF2-40B4-BE49-F238E27FC236}">
                      <a16:creationId xmlns:a16="http://schemas.microsoft.com/office/drawing/2014/main" id="{FFECFD7A-6F18-3A80-41F6-6026DED9C267}"/>
                    </a:ext>
                  </a:extLst>
                </p14:cNvPr>
                <p14:cNvContentPartPr/>
                <p14:nvPr/>
              </p14:nvContentPartPr>
              <p14:xfrm>
                <a:off x="11365850" y="2215556"/>
                <a:ext cx="70200" cy="143640"/>
              </p14:xfrm>
            </p:contentPart>
          </mc:Choice>
          <mc:Fallback xmlns="">
            <p:pic>
              <p:nvPicPr>
                <p:cNvPr id="611" name="Ink 610">
                  <a:extLst>
                    <a:ext uri="{FF2B5EF4-FFF2-40B4-BE49-F238E27FC236}">
                      <a16:creationId xmlns:a16="http://schemas.microsoft.com/office/drawing/2014/main" id="{FFECFD7A-6F18-3A80-41F6-6026DED9C267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11348210" y="2197556"/>
                  <a:ext cx="105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612" name="Ink 611">
                  <a:extLst>
                    <a:ext uri="{FF2B5EF4-FFF2-40B4-BE49-F238E27FC236}">
                      <a16:creationId xmlns:a16="http://schemas.microsoft.com/office/drawing/2014/main" id="{9E708859-5240-4B98-10FF-4B4B800B59B7}"/>
                    </a:ext>
                  </a:extLst>
                </p14:cNvPr>
                <p14:cNvContentPartPr/>
                <p14:nvPr/>
              </p14:nvContentPartPr>
              <p14:xfrm>
                <a:off x="11280530" y="2279996"/>
                <a:ext cx="200520" cy="54000"/>
              </p14:xfrm>
            </p:contentPart>
          </mc:Choice>
          <mc:Fallback xmlns="">
            <p:pic>
              <p:nvPicPr>
                <p:cNvPr id="612" name="Ink 611">
                  <a:extLst>
                    <a:ext uri="{FF2B5EF4-FFF2-40B4-BE49-F238E27FC236}">
                      <a16:creationId xmlns:a16="http://schemas.microsoft.com/office/drawing/2014/main" id="{9E708859-5240-4B98-10FF-4B4B800B59B7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1262890" y="2261996"/>
                  <a:ext cx="23616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749" name="Ink 748">
                  <a:extLst>
                    <a:ext uri="{FF2B5EF4-FFF2-40B4-BE49-F238E27FC236}">
                      <a16:creationId xmlns:a16="http://schemas.microsoft.com/office/drawing/2014/main" id="{B93545CB-AE4A-D907-A3AC-E8EA1470F519}"/>
                    </a:ext>
                  </a:extLst>
                </p14:cNvPr>
                <p14:cNvContentPartPr/>
                <p14:nvPr/>
              </p14:nvContentPartPr>
              <p14:xfrm>
                <a:off x="11271530" y="2403476"/>
                <a:ext cx="46080" cy="31680"/>
              </p14:xfrm>
            </p:contentPart>
          </mc:Choice>
          <mc:Fallback xmlns="">
            <p:pic>
              <p:nvPicPr>
                <p:cNvPr id="749" name="Ink 748">
                  <a:extLst>
                    <a:ext uri="{FF2B5EF4-FFF2-40B4-BE49-F238E27FC236}">
                      <a16:creationId xmlns:a16="http://schemas.microsoft.com/office/drawing/2014/main" id="{B93545CB-AE4A-D907-A3AC-E8EA1470F519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1253530" y="2385476"/>
                  <a:ext cx="81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750" name="Ink 749">
                  <a:extLst>
                    <a:ext uri="{FF2B5EF4-FFF2-40B4-BE49-F238E27FC236}">
                      <a16:creationId xmlns:a16="http://schemas.microsoft.com/office/drawing/2014/main" id="{07E36E0A-BDA6-2D8C-4554-FFD240177D84}"/>
                    </a:ext>
                  </a:extLst>
                </p14:cNvPr>
                <p14:cNvContentPartPr/>
                <p14:nvPr/>
              </p14:nvContentPartPr>
              <p14:xfrm>
                <a:off x="11237690" y="2434796"/>
                <a:ext cx="7560" cy="9360"/>
              </p14:xfrm>
            </p:contentPart>
          </mc:Choice>
          <mc:Fallback xmlns="">
            <p:pic>
              <p:nvPicPr>
                <p:cNvPr id="750" name="Ink 749">
                  <a:extLst>
                    <a:ext uri="{FF2B5EF4-FFF2-40B4-BE49-F238E27FC236}">
                      <a16:creationId xmlns:a16="http://schemas.microsoft.com/office/drawing/2014/main" id="{07E36E0A-BDA6-2D8C-4554-FFD240177D84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11220050" y="2416796"/>
                  <a:ext cx="4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751" name="Ink 750">
                  <a:extLst>
                    <a:ext uri="{FF2B5EF4-FFF2-40B4-BE49-F238E27FC236}">
                      <a16:creationId xmlns:a16="http://schemas.microsoft.com/office/drawing/2014/main" id="{5A4272D5-D393-52EC-2317-2F3C8773D4FB}"/>
                    </a:ext>
                  </a:extLst>
                </p14:cNvPr>
                <p14:cNvContentPartPr/>
                <p14:nvPr/>
              </p14:nvContentPartPr>
              <p14:xfrm>
                <a:off x="11242010" y="2435156"/>
                <a:ext cx="13320" cy="24120"/>
              </p14:xfrm>
            </p:contentPart>
          </mc:Choice>
          <mc:Fallback xmlns="">
            <p:pic>
              <p:nvPicPr>
                <p:cNvPr id="751" name="Ink 750">
                  <a:extLst>
                    <a:ext uri="{FF2B5EF4-FFF2-40B4-BE49-F238E27FC236}">
                      <a16:creationId xmlns:a16="http://schemas.microsoft.com/office/drawing/2014/main" id="{5A4272D5-D393-52EC-2317-2F3C8773D4F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11224370" y="2417516"/>
                  <a:ext cx="48960" cy="5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6" name="Group 755">
            <a:extLst>
              <a:ext uri="{FF2B5EF4-FFF2-40B4-BE49-F238E27FC236}">
                <a16:creationId xmlns:a16="http://schemas.microsoft.com/office/drawing/2014/main" id="{80759779-DD27-B6D7-4B38-6C4E09CE399C}"/>
              </a:ext>
            </a:extLst>
          </p:cNvPr>
          <p:cNvGrpSpPr/>
          <p:nvPr/>
        </p:nvGrpSpPr>
        <p:grpSpPr>
          <a:xfrm>
            <a:off x="1150490" y="4116716"/>
            <a:ext cx="356400" cy="505800"/>
            <a:chOff x="1150490" y="4116716"/>
            <a:chExt cx="35640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753" name="Ink 752">
                  <a:extLst>
                    <a:ext uri="{FF2B5EF4-FFF2-40B4-BE49-F238E27FC236}">
                      <a16:creationId xmlns:a16="http://schemas.microsoft.com/office/drawing/2014/main" id="{3825A288-97BF-0B32-F1FD-9F0DD06E14E6}"/>
                    </a:ext>
                  </a:extLst>
                </p14:cNvPr>
                <p14:cNvContentPartPr/>
                <p14:nvPr/>
              </p14:nvContentPartPr>
              <p14:xfrm>
                <a:off x="1150490" y="4116716"/>
                <a:ext cx="282600" cy="390600"/>
              </p14:xfrm>
            </p:contentPart>
          </mc:Choice>
          <mc:Fallback xmlns="">
            <p:pic>
              <p:nvPicPr>
                <p:cNvPr id="753" name="Ink 752">
                  <a:extLst>
                    <a:ext uri="{FF2B5EF4-FFF2-40B4-BE49-F238E27FC236}">
                      <a16:creationId xmlns:a16="http://schemas.microsoft.com/office/drawing/2014/main" id="{3825A288-97BF-0B32-F1FD-9F0DD06E14E6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1132490" y="4098716"/>
                  <a:ext cx="3182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8EA5E254-4243-BA4E-5CEC-35F0306C690A}"/>
                    </a:ext>
                  </a:extLst>
                </p14:cNvPr>
                <p14:cNvContentPartPr/>
                <p14:nvPr/>
              </p14:nvContentPartPr>
              <p14:xfrm>
                <a:off x="1263530" y="4553036"/>
                <a:ext cx="243360" cy="30960"/>
              </p14:xfrm>
            </p:contentPart>
          </mc:Choice>
          <mc:Fallback xmlns=""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8EA5E254-4243-BA4E-5CEC-35F0306C690A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1245530" y="4535036"/>
                  <a:ext cx="279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F43F0DE7-ABFC-FD3E-4CF1-BFCEE2567A3F}"/>
                    </a:ext>
                  </a:extLst>
                </p14:cNvPr>
                <p14:cNvContentPartPr/>
                <p14:nvPr/>
              </p14:nvContentPartPr>
              <p14:xfrm>
                <a:off x="1457570" y="4324076"/>
                <a:ext cx="46080" cy="298440"/>
              </p14:xfrm>
            </p:contentPart>
          </mc:Choice>
          <mc:Fallback xmlns=""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F43F0DE7-ABFC-FD3E-4CF1-BFCEE2567A3F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1439570" y="4306436"/>
                  <a:ext cx="81720" cy="33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1" name="Group 760">
            <a:extLst>
              <a:ext uri="{FF2B5EF4-FFF2-40B4-BE49-F238E27FC236}">
                <a16:creationId xmlns:a16="http://schemas.microsoft.com/office/drawing/2014/main" id="{BAA0872A-D4AE-5E75-8D18-99384682A641}"/>
              </a:ext>
            </a:extLst>
          </p:cNvPr>
          <p:cNvGrpSpPr/>
          <p:nvPr/>
        </p:nvGrpSpPr>
        <p:grpSpPr>
          <a:xfrm>
            <a:off x="7640930" y="5740676"/>
            <a:ext cx="682920" cy="306720"/>
            <a:chOff x="7640930" y="5740676"/>
            <a:chExt cx="68292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757" name="Ink 756">
                  <a:extLst>
                    <a:ext uri="{FF2B5EF4-FFF2-40B4-BE49-F238E27FC236}">
                      <a16:creationId xmlns:a16="http://schemas.microsoft.com/office/drawing/2014/main" id="{B5F6C38A-87F9-DB0D-EA8B-D1055646738F}"/>
                    </a:ext>
                  </a:extLst>
                </p14:cNvPr>
                <p14:cNvContentPartPr/>
                <p14:nvPr/>
              </p14:nvContentPartPr>
              <p14:xfrm>
                <a:off x="7640930" y="5740676"/>
                <a:ext cx="252720" cy="297720"/>
              </p14:xfrm>
            </p:contentPart>
          </mc:Choice>
          <mc:Fallback xmlns="">
            <p:pic>
              <p:nvPicPr>
                <p:cNvPr id="757" name="Ink 756">
                  <a:extLst>
                    <a:ext uri="{FF2B5EF4-FFF2-40B4-BE49-F238E27FC236}">
                      <a16:creationId xmlns:a16="http://schemas.microsoft.com/office/drawing/2014/main" id="{B5F6C38A-87F9-DB0D-EA8B-D1055646738F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7622930" y="5723036"/>
                  <a:ext cx="2883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758" name="Ink 757">
                  <a:extLst>
                    <a:ext uri="{FF2B5EF4-FFF2-40B4-BE49-F238E27FC236}">
                      <a16:creationId xmlns:a16="http://schemas.microsoft.com/office/drawing/2014/main" id="{69344644-A953-CF43-B86B-00DC64248337}"/>
                    </a:ext>
                  </a:extLst>
                </p14:cNvPr>
                <p14:cNvContentPartPr/>
                <p14:nvPr/>
              </p14:nvContentPartPr>
              <p14:xfrm>
                <a:off x="7881770" y="5796836"/>
                <a:ext cx="258840" cy="249840"/>
              </p14:xfrm>
            </p:contentPart>
          </mc:Choice>
          <mc:Fallback xmlns="">
            <p:pic>
              <p:nvPicPr>
                <p:cNvPr id="758" name="Ink 757">
                  <a:extLst>
                    <a:ext uri="{FF2B5EF4-FFF2-40B4-BE49-F238E27FC236}">
                      <a16:creationId xmlns:a16="http://schemas.microsoft.com/office/drawing/2014/main" id="{69344644-A953-CF43-B86B-00DC64248337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7863770" y="5778836"/>
                  <a:ext cx="2944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759" name="Ink 758">
                  <a:extLst>
                    <a:ext uri="{FF2B5EF4-FFF2-40B4-BE49-F238E27FC236}">
                      <a16:creationId xmlns:a16="http://schemas.microsoft.com/office/drawing/2014/main" id="{408B139D-7894-2B33-5FE4-56A369297356}"/>
                    </a:ext>
                  </a:extLst>
                </p14:cNvPr>
                <p14:cNvContentPartPr/>
                <p14:nvPr/>
              </p14:nvContentPartPr>
              <p14:xfrm>
                <a:off x="8321330" y="5864156"/>
                <a:ext cx="2520" cy="18000"/>
              </p14:xfrm>
            </p:contentPart>
          </mc:Choice>
          <mc:Fallback xmlns="">
            <p:pic>
              <p:nvPicPr>
                <p:cNvPr id="759" name="Ink 758">
                  <a:extLst>
                    <a:ext uri="{FF2B5EF4-FFF2-40B4-BE49-F238E27FC236}">
                      <a16:creationId xmlns:a16="http://schemas.microsoft.com/office/drawing/2014/main" id="{408B139D-7894-2B33-5FE4-56A369297356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303330" y="5846516"/>
                  <a:ext cx="381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58A23532-39E7-EFF1-690C-197C210F8BD9}"/>
                    </a:ext>
                  </a:extLst>
                </p14:cNvPr>
                <p14:cNvContentPartPr/>
                <p14:nvPr/>
              </p14:nvContentPartPr>
              <p14:xfrm>
                <a:off x="8214050" y="6034796"/>
                <a:ext cx="10800" cy="12600"/>
              </p14:xfrm>
            </p:contentPart>
          </mc:Choice>
          <mc:Fallback xmlns=""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58A23532-39E7-EFF1-690C-197C210F8BD9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8196050" y="6016796"/>
                  <a:ext cx="464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6" name="Group 765">
            <a:extLst>
              <a:ext uri="{FF2B5EF4-FFF2-40B4-BE49-F238E27FC236}">
                <a16:creationId xmlns:a16="http://schemas.microsoft.com/office/drawing/2014/main" id="{68622B4A-A6A6-7D14-024C-B01FB9AAC7A6}"/>
              </a:ext>
            </a:extLst>
          </p:cNvPr>
          <p:cNvGrpSpPr/>
          <p:nvPr/>
        </p:nvGrpSpPr>
        <p:grpSpPr>
          <a:xfrm>
            <a:off x="8752970" y="5811956"/>
            <a:ext cx="538560" cy="154440"/>
            <a:chOff x="8752970" y="5811956"/>
            <a:chExt cx="538560" cy="15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9688CA49-DD76-CFB1-59B7-46DF7D840257}"/>
                    </a:ext>
                  </a:extLst>
                </p14:cNvPr>
                <p14:cNvContentPartPr/>
                <p14:nvPr/>
              </p14:nvContentPartPr>
              <p14:xfrm>
                <a:off x="8752970" y="5811956"/>
                <a:ext cx="183240" cy="154440"/>
              </p14:xfrm>
            </p:contentPart>
          </mc:Choice>
          <mc:Fallback xmlns=""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9688CA49-DD76-CFB1-59B7-46DF7D840257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8735330" y="5793956"/>
                  <a:ext cx="2188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3A2FFA98-0BCF-2DFF-B28A-076970A339B6}"/>
                    </a:ext>
                  </a:extLst>
                </p14:cNvPr>
                <p14:cNvContentPartPr/>
                <p14:nvPr/>
              </p14:nvContentPartPr>
              <p14:xfrm>
                <a:off x="9097130" y="5833556"/>
                <a:ext cx="194400" cy="132120"/>
              </p14:xfrm>
            </p:contentPart>
          </mc:Choice>
          <mc:Fallback xmlns=""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3A2FFA98-0BCF-2DFF-B28A-076970A339B6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079490" y="5815916"/>
                  <a:ext cx="230040" cy="16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1">
            <p14:nvContentPartPr>
              <p14:cNvPr id="764" name="Ink 763">
                <a:extLst>
                  <a:ext uri="{FF2B5EF4-FFF2-40B4-BE49-F238E27FC236}">
                    <a16:creationId xmlns:a16="http://schemas.microsoft.com/office/drawing/2014/main" id="{64B1ECF8-EFAC-DF82-9D79-97DCD508F400}"/>
                  </a:ext>
                </a:extLst>
              </p14:cNvPr>
              <p14:cNvContentPartPr/>
              <p14:nvPr/>
            </p14:nvContentPartPr>
            <p14:xfrm>
              <a:off x="9541010" y="5667596"/>
              <a:ext cx="287280" cy="291960"/>
            </p14:xfrm>
          </p:contentPart>
        </mc:Choice>
        <mc:Fallback xmlns="">
          <p:pic>
            <p:nvPicPr>
              <p:cNvPr id="764" name="Ink 763">
                <a:extLst>
                  <a:ext uri="{FF2B5EF4-FFF2-40B4-BE49-F238E27FC236}">
                    <a16:creationId xmlns:a16="http://schemas.microsoft.com/office/drawing/2014/main" id="{64B1ECF8-EFAC-DF82-9D79-97DCD508F400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9523010" y="5649596"/>
                <a:ext cx="322920" cy="32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3">
            <p14:nvContentPartPr>
              <p14:cNvPr id="765" name="Ink 764">
                <a:extLst>
                  <a:ext uri="{FF2B5EF4-FFF2-40B4-BE49-F238E27FC236}">
                    <a16:creationId xmlns:a16="http://schemas.microsoft.com/office/drawing/2014/main" id="{54573DEB-680D-6C51-B239-E1E1929B0483}"/>
                  </a:ext>
                </a:extLst>
              </p14:cNvPr>
              <p14:cNvContentPartPr/>
              <p14:nvPr/>
            </p14:nvContentPartPr>
            <p14:xfrm>
              <a:off x="1637210" y="4878836"/>
              <a:ext cx="183240" cy="97560"/>
            </p14:xfrm>
          </p:contentPart>
        </mc:Choice>
        <mc:Fallback xmlns="">
          <p:pic>
            <p:nvPicPr>
              <p:cNvPr id="765" name="Ink 764">
                <a:extLst>
                  <a:ext uri="{FF2B5EF4-FFF2-40B4-BE49-F238E27FC236}">
                    <a16:creationId xmlns:a16="http://schemas.microsoft.com/office/drawing/2014/main" id="{54573DEB-680D-6C51-B239-E1E1929B0483}"/>
                  </a:ext>
                </a:extLst>
              </p:cNvPr>
              <p:cNvPicPr/>
              <p:nvPr/>
            </p:nvPicPr>
            <p:blipFill>
              <a:blip r:embed="rId484"/>
              <a:stretch>
                <a:fillRect/>
              </a:stretch>
            </p:blipFill>
            <p:spPr>
              <a:xfrm>
                <a:off x="1619570" y="4861196"/>
                <a:ext cx="218880" cy="133200"/>
              </a:xfrm>
              <a:prstGeom prst="rect">
                <a:avLst/>
              </a:prstGeom>
            </p:spPr>
          </p:pic>
        </mc:Fallback>
      </mc:AlternateContent>
      <p:grpSp>
        <p:nvGrpSpPr>
          <p:cNvPr id="776" name="Group 775">
            <a:extLst>
              <a:ext uri="{FF2B5EF4-FFF2-40B4-BE49-F238E27FC236}">
                <a16:creationId xmlns:a16="http://schemas.microsoft.com/office/drawing/2014/main" id="{9BB4EE09-C82B-1CDC-E29A-A8D61F3E3E92}"/>
              </a:ext>
            </a:extLst>
          </p:cNvPr>
          <p:cNvGrpSpPr/>
          <p:nvPr/>
        </p:nvGrpSpPr>
        <p:grpSpPr>
          <a:xfrm>
            <a:off x="599330" y="5295716"/>
            <a:ext cx="1890360" cy="1423800"/>
            <a:chOff x="599330" y="5295716"/>
            <a:chExt cx="1890360" cy="142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99AFED74-8C08-08E0-8ABF-C548877B874E}"/>
                    </a:ext>
                  </a:extLst>
                </p14:cNvPr>
                <p14:cNvContentPartPr/>
                <p14:nvPr/>
              </p14:nvContentPartPr>
              <p14:xfrm>
                <a:off x="705530" y="5425676"/>
                <a:ext cx="109440" cy="34920"/>
              </p14:xfrm>
            </p:contentPart>
          </mc:Choice>
          <mc:Fallback xmlns=""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99AFED74-8C08-08E0-8ABF-C548877B874E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87530" y="5408036"/>
                  <a:ext cx="14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BF1875B0-609B-2CCA-0AAA-C279CC0491F0}"/>
                    </a:ext>
                  </a:extLst>
                </p14:cNvPr>
                <p14:cNvContentPartPr/>
                <p14:nvPr/>
              </p14:nvContentPartPr>
              <p14:xfrm>
                <a:off x="1068770" y="5399396"/>
                <a:ext cx="423360" cy="46080"/>
              </p14:xfrm>
            </p:contentPart>
          </mc:Choice>
          <mc:Fallback xmlns=""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BF1875B0-609B-2CCA-0AAA-C279CC0491F0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050770" y="5381756"/>
                  <a:ext cx="4590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4D547C97-F2BC-58E7-7D6D-CDA7AA55E981}"/>
                    </a:ext>
                  </a:extLst>
                </p14:cNvPr>
                <p14:cNvContentPartPr/>
                <p14:nvPr/>
              </p14:nvContentPartPr>
              <p14:xfrm>
                <a:off x="1794890" y="5347916"/>
                <a:ext cx="107280" cy="24120"/>
              </p14:xfrm>
            </p:contentPart>
          </mc:Choice>
          <mc:Fallback xmlns=""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4D547C97-F2BC-58E7-7D6D-CDA7AA55E98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1776890" y="5329916"/>
                  <a:ext cx="142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DC351231-C291-9493-9D21-F4C258637A4D}"/>
                    </a:ext>
                  </a:extLst>
                </p14:cNvPr>
                <p14:cNvContentPartPr/>
                <p14:nvPr/>
              </p14:nvContentPartPr>
              <p14:xfrm>
                <a:off x="925130" y="5352236"/>
                <a:ext cx="693360" cy="64800"/>
              </p14:xfrm>
            </p:contentPart>
          </mc:Choice>
          <mc:Fallback xmlns=""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DC351231-C291-9493-9D21-F4C258637A4D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07130" y="5334236"/>
                  <a:ext cx="729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1D118404-0188-A623-C00B-07160F6E635D}"/>
                    </a:ext>
                  </a:extLst>
                </p14:cNvPr>
                <p14:cNvContentPartPr/>
                <p14:nvPr/>
              </p14:nvContentPartPr>
              <p14:xfrm>
                <a:off x="1758890" y="5313356"/>
                <a:ext cx="353880" cy="26640"/>
              </p14:xfrm>
            </p:contentPart>
          </mc:Choice>
          <mc:Fallback xmlns=""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1D118404-0188-A623-C00B-07160F6E635D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1741250" y="5295356"/>
                  <a:ext cx="38952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88233BB2-CA48-C980-92CE-1B55542AD4F3}"/>
                    </a:ext>
                  </a:extLst>
                </p14:cNvPr>
                <p14:cNvContentPartPr/>
                <p14:nvPr/>
              </p14:nvContentPartPr>
              <p14:xfrm>
                <a:off x="642530" y="5295716"/>
                <a:ext cx="1847160" cy="200160"/>
              </p14:xfrm>
            </p:contentPart>
          </mc:Choice>
          <mc:Fallback xmlns=""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88233BB2-CA48-C980-92CE-1B55542AD4F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624890" y="5278076"/>
                  <a:ext cx="18828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C334BEE8-5F4D-3127-58ED-C00E6F61B452}"/>
                    </a:ext>
                  </a:extLst>
                </p14:cNvPr>
                <p14:cNvContentPartPr/>
                <p14:nvPr/>
              </p14:nvContentPartPr>
              <p14:xfrm>
                <a:off x="599330" y="5576876"/>
                <a:ext cx="376560" cy="1142640"/>
              </p14:xfrm>
            </p:contentPart>
          </mc:Choice>
          <mc:Fallback xmlns=""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C334BEE8-5F4D-3127-58ED-C00E6F61B452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581690" y="5558876"/>
                  <a:ext cx="412200" cy="117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9">
            <p14:nvContentPartPr>
              <p14:cNvPr id="775" name="Ink 774">
                <a:extLst>
                  <a:ext uri="{FF2B5EF4-FFF2-40B4-BE49-F238E27FC236}">
                    <a16:creationId xmlns:a16="http://schemas.microsoft.com/office/drawing/2014/main" id="{9068A587-3BE8-2444-2898-8F9DA45BF359}"/>
                  </a:ext>
                </a:extLst>
              </p14:cNvPr>
              <p14:cNvContentPartPr/>
              <p14:nvPr/>
            </p14:nvContentPartPr>
            <p14:xfrm>
              <a:off x="2882810" y="4988996"/>
              <a:ext cx="168840" cy="1168920"/>
            </p14:xfrm>
          </p:contentPart>
        </mc:Choice>
        <mc:Fallback xmlns="">
          <p:pic>
            <p:nvPicPr>
              <p:cNvPr id="775" name="Ink 774">
                <a:extLst>
                  <a:ext uri="{FF2B5EF4-FFF2-40B4-BE49-F238E27FC236}">
                    <a16:creationId xmlns:a16="http://schemas.microsoft.com/office/drawing/2014/main" id="{9068A587-3BE8-2444-2898-8F9DA45BF359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2865170" y="4971356"/>
                <a:ext cx="204480" cy="12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1">
            <p14:nvContentPartPr>
              <p14:cNvPr id="777" name="Ink 776">
                <a:extLst>
                  <a:ext uri="{FF2B5EF4-FFF2-40B4-BE49-F238E27FC236}">
                    <a16:creationId xmlns:a16="http://schemas.microsoft.com/office/drawing/2014/main" id="{35A7D7D3-2D00-7DD1-AC17-EBE613FF3849}"/>
                  </a:ext>
                </a:extLst>
              </p14:cNvPr>
              <p14:cNvContentPartPr/>
              <p14:nvPr/>
            </p14:nvContentPartPr>
            <p14:xfrm>
              <a:off x="9042410" y="1550996"/>
              <a:ext cx="1453320" cy="1259280"/>
            </p14:xfrm>
          </p:contentPart>
        </mc:Choice>
        <mc:Fallback xmlns="">
          <p:pic>
            <p:nvPicPr>
              <p:cNvPr id="777" name="Ink 776">
                <a:extLst>
                  <a:ext uri="{FF2B5EF4-FFF2-40B4-BE49-F238E27FC236}">
                    <a16:creationId xmlns:a16="http://schemas.microsoft.com/office/drawing/2014/main" id="{35A7D7D3-2D00-7DD1-AC17-EBE613FF3849}"/>
                  </a:ext>
                </a:extLst>
              </p:cNvPr>
              <p:cNvPicPr/>
              <p:nvPr/>
            </p:nvPicPr>
            <p:blipFill>
              <a:blip r:embed="rId502"/>
              <a:stretch>
                <a:fillRect/>
              </a:stretch>
            </p:blipFill>
            <p:spPr>
              <a:xfrm>
                <a:off x="9024770" y="1533356"/>
                <a:ext cx="1488960" cy="129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0" name="Group 779">
            <a:extLst>
              <a:ext uri="{FF2B5EF4-FFF2-40B4-BE49-F238E27FC236}">
                <a16:creationId xmlns:a16="http://schemas.microsoft.com/office/drawing/2014/main" id="{096699C0-E412-1AA3-4CD3-310F1890BF8E}"/>
              </a:ext>
            </a:extLst>
          </p:cNvPr>
          <p:cNvGrpSpPr/>
          <p:nvPr/>
        </p:nvGrpSpPr>
        <p:grpSpPr>
          <a:xfrm>
            <a:off x="8944850" y="871316"/>
            <a:ext cx="174240" cy="118800"/>
            <a:chOff x="8944850" y="871316"/>
            <a:chExt cx="17424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0B692DCE-322D-7BB9-6779-A18F1B2099B6}"/>
                    </a:ext>
                  </a:extLst>
                </p14:cNvPr>
                <p14:cNvContentPartPr/>
                <p14:nvPr/>
              </p14:nvContentPartPr>
              <p14:xfrm>
                <a:off x="8988770" y="871316"/>
                <a:ext cx="86400" cy="82080"/>
              </p14:xfrm>
            </p:contentPart>
          </mc:Choice>
          <mc:Fallback xmlns=""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0B692DCE-322D-7BB9-6779-A18F1B2099B6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8970770" y="853676"/>
                  <a:ext cx="122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87560916-E1A1-DB00-A763-1D6B558D4B74}"/>
                    </a:ext>
                  </a:extLst>
                </p14:cNvPr>
                <p14:cNvContentPartPr/>
                <p14:nvPr/>
              </p14:nvContentPartPr>
              <p14:xfrm>
                <a:off x="8944850" y="881756"/>
                <a:ext cx="174240" cy="108360"/>
              </p14:xfrm>
            </p:contentPart>
          </mc:Choice>
          <mc:Fallback xmlns=""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87560916-E1A1-DB00-A763-1D6B558D4B7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8926850" y="863756"/>
                  <a:ext cx="209880" cy="144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7">
            <p14:nvContentPartPr>
              <p14:cNvPr id="781" name="Ink 780">
                <a:extLst>
                  <a:ext uri="{FF2B5EF4-FFF2-40B4-BE49-F238E27FC236}">
                    <a16:creationId xmlns:a16="http://schemas.microsoft.com/office/drawing/2014/main" id="{51061B53-B4E5-A2C5-89DF-DF3D2C530EE1}"/>
                  </a:ext>
                </a:extLst>
              </p14:cNvPr>
              <p14:cNvContentPartPr/>
              <p14:nvPr/>
            </p14:nvContentPartPr>
            <p14:xfrm>
              <a:off x="722810" y="4811156"/>
              <a:ext cx="6840" cy="15120"/>
            </p14:xfrm>
          </p:contentPart>
        </mc:Choice>
        <mc:Fallback xmlns="">
          <p:pic>
            <p:nvPicPr>
              <p:cNvPr id="781" name="Ink 780">
                <a:extLst>
                  <a:ext uri="{FF2B5EF4-FFF2-40B4-BE49-F238E27FC236}">
                    <a16:creationId xmlns:a16="http://schemas.microsoft.com/office/drawing/2014/main" id="{51061B53-B4E5-A2C5-89DF-DF3D2C530EE1}"/>
                  </a:ext>
                </a:extLst>
              </p:cNvPr>
              <p:cNvPicPr/>
              <p:nvPr/>
            </p:nvPicPr>
            <p:blipFill>
              <a:blip r:embed="rId508"/>
              <a:stretch>
                <a:fillRect/>
              </a:stretch>
            </p:blipFill>
            <p:spPr>
              <a:xfrm>
                <a:off x="704810" y="4793156"/>
                <a:ext cx="424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9">
            <p14:nvContentPartPr>
              <p14:cNvPr id="782" name="Ink 781">
                <a:extLst>
                  <a:ext uri="{FF2B5EF4-FFF2-40B4-BE49-F238E27FC236}">
                    <a16:creationId xmlns:a16="http://schemas.microsoft.com/office/drawing/2014/main" id="{C043F5DB-14CA-FDDC-A5A6-B3CB6441297A}"/>
                  </a:ext>
                </a:extLst>
              </p14:cNvPr>
              <p14:cNvContentPartPr/>
              <p14:nvPr/>
            </p14:nvContentPartPr>
            <p14:xfrm>
              <a:off x="1498610" y="4890356"/>
              <a:ext cx="10080" cy="23400"/>
            </p14:xfrm>
          </p:contentPart>
        </mc:Choice>
        <mc:Fallback xmlns="">
          <p:pic>
            <p:nvPicPr>
              <p:cNvPr id="782" name="Ink 781">
                <a:extLst>
                  <a:ext uri="{FF2B5EF4-FFF2-40B4-BE49-F238E27FC236}">
                    <a16:creationId xmlns:a16="http://schemas.microsoft.com/office/drawing/2014/main" id="{C043F5DB-14CA-FDDC-A5A6-B3CB6441297A}"/>
                  </a:ext>
                </a:extLst>
              </p:cNvPr>
              <p:cNvPicPr/>
              <p:nvPr/>
            </p:nvPicPr>
            <p:blipFill>
              <a:blip r:embed="rId510"/>
              <a:stretch>
                <a:fillRect/>
              </a:stretch>
            </p:blipFill>
            <p:spPr>
              <a:xfrm>
                <a:off x="1480970" y="4872716"/>
                <a:ext cx="4572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88" name="Group 787">
            <a:extLst>
              <a:ext uri="{FF2B5EF4-FFF2-40B4-BE49-F238E27FC236}">
                <a16:creationId xmlns:a16="http://schemas.microsoft.com/office/drawing/2014/main" id="{ACC5CDBB-FE11-7A22-7399-BA2771F2306C}"/>
              </a:ext>
            </a:extLst>
          </p:cNvPr>
          <p:cNvGrpSpPr/>
          <p:nvPr/>
        </p:nvGrpSpPr>
        <p:grpSpPr>
          <a:xfrm>
            <a:off x="660890" y="5006636"/>
            <a:ext cx="173160" cy="60840"/>
            <a:chOff x="660890" y="5006636"/>
            <a:chExt cx="173160" cy="6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FCBA8A1B-60E9-AA82-8DC9-F3B2E1DF786E}"/>
                    </a:ext>
                  </a:extLst>
                </p14:cNvPr>
                <p14:cNvContentPartPr/>
                <p14:nvPr/>
              </p14:nvContentPartPr>
              <p14:xfrm>
                <a:off x="660890" y="5006636"/>
                <a:ext cx="173160" cy="20880"/>
              </p14:xfrm>
            </p:contentPart>
          </mc:Choice>
          <mc:Fallback xmlns=""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FCBA8A1B-60E9-AA82-8DC9-F3B2E1DF786E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643250" y="4988636"/>
                  <a:ext cx="208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382A9EEF-7B03-7C75-1909-61D04BA7D67D}"/>
                    </a:ext>
                  </a:extLst>
                </p14:cNvPr>
                <p14:cNvContentPartPr/>
                <p14:nvPr/>
              </p14:nvContentPartPr>
              <p14:xfrm>
                <a:off x="679610" y="5058116"/>
                <a:ext cx="110880" cy="9360"/>
              </p14:xfrm>
            </p:contentPart>
          </mc:Choice>
          <mc:Fallback xmlns=""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382A9EEF-7B03-7C75-1909-61D04BA7D67D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661610" y="5040476"/>
                  <a:ext cx="1465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7" name="Group 786">
            <a:extLst>
              <a:ext uri="{FF2B5EF4-FFF2-40B4-BE49-F238E27FC236}">
                <a16:creationId xmlns:a16="http://schemas.microsoft.com/office/drawing/2014/main" id="{008F134D-DB58-319B-59B1-EB611C84C30D}"/>
              </a:ext>
            </a:extLst>
          </p:cNvPr>
          <p:cNvGrpSpPr/>
          <p:nvPr/>
        </p:nvGrpSpPr>
        <p:grpSpPr>
          <a:xfrm>
            <a:off x="1461890" y="5133356"/>
            <a:ext cx="97920" cy="23400"/>
            <a:chOff x="1461890" y="5133356"/>
            <a:chExt cx="97920" cy="2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615552AA-D00B-14D3-9E76-A4F24C565B32}"/>
                    </a:ext>
                  </a:extLst>
                </p14:cNvPr>
                <p14:cNvContentPartPr/>
                <p14:nvPr/>
              </p14:nvContentPartPr>
              <p14:xfrm>
                <a:off x="1467290" y="5133356"/>
                <a:ext cx="92520" cy="17640"/>
              </p14:xfrm>
            </p:contentPart>
          </mc:Choice>
          <mc:Fallback xmlns=""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615552AA-D00B-14D3-9E76-A4F24C565B3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449290" y="5115716"/>
                  <a:ext cx="1281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0D638E29-B7A9-9924-0294-2FC0A0A4ED91}"/>
                    </a:ext>
                  </a:extLst>
                </p14:cNvPr>
                <p14:cNvContentPartPr/>
                <p14:nvPr/>
              </p14:nvContentPartPr>
              <p14:xfrm>
                <a:off x="1461890" y="5146316"/>
                <a:ext cx="74520" cy="10440"/>
              </p14:xfrm>
            </p:contentPart>
          </mc:Choice>
          <mc:Fallback xmlns=""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0D638E29-B7A9-9924-0294-2FC0A0A4ED91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1443890" y="5128316"/>
                  <a:ext cx="11016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41573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41495C-B54A-8D89-5D75-A71F17FA5D56}"/>
              </a:ext>
            </a:extLst>
          </p:cNvPr>
          <p:cNvGrpSpPr/>
          <p:nvPr/>
        </p:nvGrpSpPr>
        <p:grpSpPr>
          <a:xfrm>
            <a:off x="807495" y="728280"/>
            <a:ext cx="2015640" cy="2700720"/>
            <a:chOff x="610850" y="3872996"/>
            <a:chExt cx="2015640" cy="27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597559C7-27A2-7AB5-2193-3094973E1A1C}"/>
                    </a:ext>
                  </a:extLst>
                </p14:cNvPr>
                <p14:cNvContentPartPr/>
                <p14:nvPr/>
              </p14:nvContentPartPr>
              <p14:xfrm>
                <a:off x="839450" y="3872996"/>
                <a:ext cx="330120" cy="366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597559C7-27A2-7AB5-2193-3094973E1A1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1450" y="3854996"/>
                  <a:ext cx="36576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2034777-EEA8-6140-3E9D-1B83EB98F511}"/>
                    </a:ext>
                  </a:extLst>
                </p14:cNvPr>
                <p14:cNvContentPartPr/>
                <p14:nvPr/>
              </p14:nvContentPartPr>
              <p14:xfrm>
                <a:off x="788330" y="4262156"/>
                <a:ext cx="169920" cy="2905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2034777-EEA8-6140-3E9D-1B83EB98F51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0690" y="4244516"/>
                  <a:ext cx="205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5FB01C3-8164-BA94-44FC-A6680D73EA17}"/>
                    </a:ext>
                  </a:extLst>
                </p14:cNvPr>
                <p14:cNvContentPartPr/>
                <p14:nvPr/>
              </p14:nvContentPartPr>
              <p14:xfrm>
                <a:off x="610850" y="4615676"/>
                <a:ext cx="259560" cy="321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5FB01C3-8164-BA94-44FC-A6680D73EA1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93210" y="4597676"/>
                  <a:ext cx="2952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3F9A68E-C679-B812-80DF-59B31F00E8CB}"/>
                    </a:ext>
                  </a:extLst>
                </p14:cNvPr>
                <p14:cNvContentPartPr/>
                <p14:nvPr/>
              </p14:nvContentPartPr>
              <p14:xfrm>
                <a:off x="933050" y="4252076"/>
                <a:ext cx="330480" cy="4086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3F9A68E-C679-B812-80DF-59B31F00E8C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15410" y="4234436"/>
                  <a:ext cx="36612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4DBF620-101C-5B30-4112-8AA71ED79DE6}"/>
                    </a:ext>
                  </a:extLst>
                </p14:cNvPr>
                <p14:cNvContentPartPr/>
                <p14:nvPr/>
              </p14:nvContentPartPr>
              <p14:xfrm>
                <a:off x="1303850" y="4735556"/>
                <a:ext cx="250560" cy="311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4DBF620-101C-5B30-4112-8AA71ED79D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86210" y="4717916"/>
                  <a:ext cx="28620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FED2893-9B00-AB89-486F-5D0C2E43366F}"/>
                    </a:ext>
                  </a:extLst>
                </p14:cNvPr>
                <p14:cNvContentPartPr/>
                <p14:nvPr/>
              </p14:nvContentPartPr>
              <p14:xfrm>
                <a:off x="1147610" y="5091596"/>
                <a:ext cx="257760" cy="319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FED2893-9B00-AB89-486F-5D0C2E4336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29610" y="5073596"/>
                  <a:ext cx="29340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D04CAFF-1790-CF5D-F2A3-541EAFD9A26F}"/>
                    </a:ext>
                  </a:extLst>
                </p14:cNvPr>
                <p14:cNvContentPartPr/>
                <p14:nvPr/>
              </p14:nvContentPartPr>
              <p14:xfrm>
                <a:off x="973730" y="5416676"/>
                <a:ext cx="251640" cy="357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D04CAFF-1790-CF5D-F2A3-541EAFD9A26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6090" y="5398676"/>
                  <a:ext cx="28728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58A20A3-51F9-FFEB-DF36-55E9ECA291DB}"/>
                    </a:ext>
                  </a:extLst>
                </p14:cNvPr>
                <p14:cNvContentPartPr/>
                <p14:nvPr/>
              </p14:nvContentPartPr>
              <p14:xfrm>
                <a:off x="1424090" y="5019596"/>
                <a:ext cx="409680" cy="478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58A20A3-51F9-FFEB-DF36-55E9ECA291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06090" y="5001596"/>
                  <a:ext cx="445320" cy="51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9DD33B8-866C-2350-3A9C-9DECF5752831}"/>
                    </a:ext>
                  </a:extLst>
                </p14:cNvPr>
                <p14:cNvContentPartPr/>
                <p14:nvPr/>
              </p14:nvContentPartPr>
              <p14:xfrm>
                <a:off x="1810730" y="5482556"/>
                <a:ext cx="248400" cy="318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9DD33B8-866C-2350-3A9C-9DECF575283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92730" y="5464556"/>
                  <a:ext cx="28404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BCFD880-FE74-C2DB-BA39-513DB9751743}"/>
                    </a:ext>
                  </a:extLst>
                </p14:cNvPr>
                <p14:cNvContentPartPr/>
                <p14:nvPr/>
              </p14:nvContentPartPr>
              <p14:xfrm>
                <a:off x="1989290" y="5743916"/>
                <a:ext cx="362880" cy="479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CFD880-FE74-C2DB-BA39-513DB975174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71650" y="5725916"/>
                  <a:ext cx="39852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9817F0-A574-4A2E-08A5-AE3323F76E4F}"/>
                    </a:ext>
                  </a:extLst>
                </p14:cNvPr>
                <p14:cNvContentPartPr/>
                <p14:nvPr/>
              </p14:nvContentPartPr>
              <p14:xfrm>
                <a:off x="2310410" y="6287876"/>
                <a:ext cx="316080" cy="285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9817F0-A574-4A2E-08A5-AE3323F76E4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92410" y="6269876"/>
                  <a:ext cx="351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F0A4D86-7742-C2E6-5D08-B1FA79404A7A}"/>
                    </a:ext>
                  </a:extLst>
                </p14:cNvPr>
                <p14:cNvContentPartPr/>
                <p14:nvPr/>
              </p14:nvContentPartPr>
              <p14:xfrm>
                <a:off x="2362610" y="6368876"/>
                <a:ext cx="6840" cy="154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F0A4D86-7742-C2E6-5D08-B1FA79404A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4970" y="6350876"/>
                  <a:ext cx="424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36D4CED-E7DF-B368-828C-5360D58FA492}"/>
                    </a:ext>
                  </a:extLst>
                </p14:cNvPr>
                <p14:cNvContentPartPr/>
                <p14:nvPr/>
              </p14:nvContentPartPr>
              <p14:xfrm>
                <a:off x="2428130" y="6276356"/>
                <a:ext cx="26280" cy="276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36D4CED-E7DF-B368-828C-5360D58FA49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410130" y="6258356"/>
                  <a:ext cx="6192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CF9AF0F-7A07-840B-6155-AEE1FF0F98FB}"/>
                    </a:ext>
                  </a:extLst>
                </p14:cNvPr>
                <p14:cNvContentPartPr/>
                <p14:nvPr/>
              </p14:nvContentPartPr>
              <p14:xfrm>
                <a:off x="2510930" y="6332876"/>
                <a:ext cx="13680" cy="228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CF9AF0F-7A07-840B-6155-AEE1FF0F98F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92930" y="6314876"/>
                  <a:ext cx="49320" cy="264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E71B0D-8AB5-CCC7-69ED-68D722EDB56F}"/>
              </a:ext>
            </a:extLst>
          </p:cNvPr>
          <p:cNvSpPr txBox="1">
            <a:spLocks/>
          </p:cNvSpPr>
          <p:nvPr/>
        </p:nvSpPr>
        <p:spPr>
          <a:xfrm>
            <a:off x="3299455" y="509972"/>
            <a:ext cx="7548290" cy="160337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Height of a tree is number of edges from the root to the </a:t>
            </a:r>
            <a:r>
              <a:rPr lang="en-US" sz="2000" b="1"/>
              <a:t>longest</a:t>
            </a:r>
            <a:r>
              <a:rPr lang="en-US" sz="2000"/>
              <a:t> leaf.</a:t>
            </a:r>
          </a:p>
          <a:p>
            <a:r>
              <a:rPr lang="en-US" sz="2000"/>
              <a:t>There could be multiple leaf nodes in tree</a:t>
            </a:r>
          </a:p>
          <a:p>
            <a:r>
              <a:rPr lang="en-US" sz="2000"/>
              <a:t>From root, reach to every leaf node and in the process add 1</a:t>
            </a:r>
          </a:p>
          <a:p>
            <a:r>
              <a:rPr lang="en-US" sz="2000"/>
              <a:t>Finally compare the summation of every leaf node and return the max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A68DC7B-E600-7A86-B82B-9060D18799EC}"/>
                  </a:ext>
                </a:extLst>
              </p14:cNvPr>
              <p14:cNvContentPartPr/>
              <p14:nvPr/>
            </p14:nvContentPartPr>
            <p14:xfrm>
              <a:off x="3053450" y="881036"/>
              <a:ext cx="973800" cy="42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A68DC7B-E600-7A86-B82B-9060D18799E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035810" y="863036"/>
                <a:ext cx="1009440" cy="45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1C96B026-F21E-BFA6-4919-5BC7E4B50994}"/>
              </a:ext>
            </a:extLst>
          </p:cNvPr>
          <p:cNvGrpSpPr/>
          <p:nvPr/>
        </p:nvGrpSpPr>
        <p:grpSpPr>
          <a:xfrm>
            <a:off x="3331370" y="1571156"/>
            <a:ext cx="232200" cy="100080"/>
            <a:chOff x="3331370" y="1571156"/>
            <a:chExt cx="23220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BB363B4-3B08-F703-6A7F-381ABD0FD5B3}"/>
                    </a:ext>
                  </a:extLst>
                </p14:cNvPr>
                <p14:cNvContentPartPr/>
                <p14:nvPr/>
              </p14:nvContentPartPr>
              <p14:xfrm>
                <a:off x="3399050" y="1571156"/>
                <a:ext cx="164520" cy="136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BB363B4-3B08-F703-6A7F-381ABD0FD5B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381410" y="1553156"/>
                  <a:ext cx="200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F6CD6F3-F9B8-4987-121B-F7867CE9E498}"/>
                    </a:ext>
                  </a:extLst>
                </p14:cNvPr>
                <p14:cNvContentPartPr/>
                <p14:nvPr/>
              </p14:nvContentPartPr>
              <p14:xfrm>
                <a:off x="3331370" y="1667636"/>
                <a:ext cx="15804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F6CD6F3-F9B8-4987-121B-F7867CE9E49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313730" y="1649996"/>
                  <a:ext cx="19368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69D07C-4A8D-C479-EE68-82975B05A8E4}"/>
              </a:ext>
            </a:extLst>
          </p:cNvPr>
          <p:cNvGrpSpPr/>
          <p:nvPr/>
        </p:nvGrpSpPr>
        <p:grpSpPr>
          <a:xfrm>
            <a:off x="5275730" y="1617956"/>
            <a:ext cx="2323440" cy="32400"/>
            <a:chOff x="5275730" y="1617956"/>
            <a:chExt cx="2323440" cy="3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868E2B-AEAA-022C-1DA7-FF3095DFE40A}"/>
                    </a:ext>
                  </a:extLst>
                </p14:cNvPr>
                <p14:cNvContentPartPr/>
                <p14:nvPr/>
              </p14:nvContentPartPr>
              <p14:xfrm>
                <a:off x="5275730" y="1617956"/>
                <a:ext cx="1681200" cy="32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868E2B-AEAA-022C-1DA7-FF3095DFE40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58090" y="1600316"/>
                  <a:ext cx="17168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A2A50E6-4235-875F-A6F8-8C3B4E61B723}"/>
                    </a:ext>
                  </a:extLst>
                </p14:cNvPr>
                <p14:cNvContentPartPr/>
                <p14:nvPr/>
              </p14:nvContentPartPr>
              <p14:xfrm>
                <a:off x="7589810" y="1634516"/>
                <a:ext cx="93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A2A50E6-4235-875F-A6F8-8C3B4E61B7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72170" y="1616516"/>
                  <a:ext cx="45000" cy="3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06964AA-AAD5-686A-868C-5E645734EA81}"/>
                  </a:ext>
                </a:extLst>
              </p14:cNvPr>
              <p14:cNvContentPartPr/>
              <p14:nvPr/>
            </p14:nvContentPartPr>
            <p14:xfrm>
              <a:off x="8318090" y="1582316"/>
              <a:ext cx="1243440" cy="52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06964AA-AAD5-686A-868C-5E645734EA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300450" y="1564676"/>
                <a:ext cx="1279080" cy="8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81A2C56B-284D-A1FF-37CA-23E9A27C5EDA}"/>
              </a:ext>
            </a:extLst>
          </p:cNvPr>
          <p:cNvGrpSpPr/>
          <p:nvPr/>
        </p:nvGrpSpPr>
        <p:grpSpPr>
          <a:xfrm>
            <a:off x="505370" y="779156"/>
            <a:ext cx="800280" cy="448200"/>
            <a:chOff x="505370" y="779156"/>
            <a:chExt cx="80028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703041C-3A17-AA0E-B78D-730747E7195C}"/>
                    </a:ext>
                  </a:extLst>
                </p14:cNvPr>
                <p14:cNvContentPartPr/>
                <p14:nvPr/>
              </p14:nvContentPartPr>
              <p14:xfrm>
                <a:off x="945650" y="791036"/>
                <a:ext cx="360000" cy="26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703041C-3A17-AA0E-B78D-730747E719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7650" y="773036"/>
                  <a:ext cx="3956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D019F1-C40C-5020-8A68-680A9CD01E1C}"/>
                    </a:ext>
                  </a:extLst>
                </p14:cNvPr>
                <p14:cNvContentPartPr/>
                <p14:nvPr/>
              </p14:nvContentPartPr>
              <p14:xfrm>
                <a:off x="762050" y="1217276"/>
                <a:ext cx="10080" cy="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D019F1-C40C-5020-8A68-680A9CD01E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44050" y="1199636"/>
                  <a:ext cx="4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D052F49-8752-80EA-1120-179B1A67BC0E}"/>
                    </a:ext>
                  </a:extLst>
                </p14:cNvPr>
                <p14:cNvContentPartPr/>
                <p14:nvPr/>
              </p14:nvContentPartPr>
              <p14:xfrm>
                <a:off x="762050" y="1143836"/>
                <a:ext cx="52560" cy="835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D052F49-8752-80EA-1120-179B1A67BC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44050" y="1125836"/>
                  <a:ext cx="882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2FF553B-ABDA-9424-CC00-F5D82E09C9F1}"/>
                    </a:ext>
                  </a:extLst>
                </p14:cNvPr>
                <p14:cNvContentPartPr/>
                <p14:nvPr/>
              </p14:nvContentPartPr>
              <p14:xfrm>
                <a:off x="561890" y="779156"/>
                <a:ext cx="70560" cy="22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2FF553B-ABDA-9424-CC00-F5D82E09C9F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890" y="761156"/>
                  <a:ext cx="106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237B39D-A3F4-E4F7-93EC-E00C504FF59C}"/>
                    </a:ext>
                  </a:extLst>
                </p14:cNvPr>
                <p14:cNvContentPartPr/>
                <p14:nvPr/>
              </p14:nvContentPartPr>
              <p14:xfrm>
                <a:off x="505370" y="992276"/>
                <a:ext cx="217800" cy="50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237B39D-A3F4-E4F7-93EC-E00C504FF59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87730" y="974636"/>
                  <a:ext cx="253440" cy="8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19E7097-3A7B-1944-7DC4-45300BCFA11E}"/>
              </a:ext>
            </a:extLst>
          </p:cNvPr>
          <p:cNvGrpSpPr/>
          <p:nvPr/>
        </p:nvGrpSpPr>
        <p:grpSpPr>
          <a:xfrm>
            <a:off x="878330" y="1595276"/>
            <a:ext cx="12240" cy="6840"/>
            <a:chOff x="878330" y="1595276"/>
            <a:chExt cx="12240" cy="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8584E26-5329-FE04-F85A-163346F8DF4D}"/>
                    </a:ext>
                  </a:extLst>
                </p14:cNvPr>
                <p14:cNvContentPartPr/>
                <p14:nvPr/>
              </p14:nvContentPartPr>
              <p14:xfrm>
                <a:off x="889490" y="1597076"/>
                <a:ext cx="1080" cy="5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8584E26-5329-FE04-F85A-163346F8DF4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71850" y="1579076"/>
                  <a:ext cx="367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779673A-D803-76F8-0DDA-A1467CF801D5}"/>
                    </a:ext>
                  </a:extLst>
                </p14:cNvPr>
                <p14:cNvContentPartPr/>
                <p14:nvPr/>
              </p14:nvContentPartPr>
              <p14:xfrm>
                <a:off x="878330" y="1595276"/>
                <a:ext cx="12240" cy="6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779673A-D803-76F8-0DDA-A1467CF801D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60690" y="1577276"/>
                  <a:ext cx="478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9ECD3E97-C5BC-7B62-023F-4611576E296B}"/>
                  </a:ext>
                </a:extLst>
              </p14:cNvPr>
              <p14:cNvContentPartPr/>
              <p14:nvPr/>
            </p14:nvContentPartPr>
            <p14:xfrm>
              <a:off x="402050" y="2491676"/>
              <a:ext cx="148320" cy="1616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9ECD3E97-C5BC-7B62-023F-4611576E296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4050" y="2473676"/>
                <a:ext cx="18396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537239B3-F9C7-9184-E843-5E6873CD9CFC}"/>
                  </a:ext>
                </a:extLst>
              </p14:cNvPr>
              <p14:cNvContentPartPr/>
              <p14:nvPr/>
            </p14:nvContentPartPr>
            <p14:xfrm>
              <a:off x="163370" y="1924316"/>
              <a:ext cx="372960" cy="497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537239B3-F9C7-9184-E843-5E6873CD9CF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45370" y="1906316"/>
                <a:ext cx="408600" cy="53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6" name="Group 335">
            <a:extLst>
              <a:ext uri="{FF2B5EF4-FFF2-40B4-BE49-F238E27FC236}">
                <a16:creationId xmlns:a16="http://schemas.microsoft.com/office/drawing/2014/main" id="{D7FDB030-923B-8DE5-0C04-E553AA767A81}"/>
              </a:ext>
            </a:extLst>
          </p:cNvPr>
          <p:cNvGrpSpPr/>
          <p:nvPr/>
        </p:nvGrpSpPr>
        <p:grpSpPr>
          <a:xfrm>
            <a:off x="10034570" y="2064356"/>
            <a:ext cx="511200" cy="225720"/>
            <a:chOff x="10034570" y="2064356"/>
            <a:chExt cx="51120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0367E2B-6482-2087-FF46-5DE48E557E10}"/>
                    </a:ext>
                  </a:extLst>
                </p14:cNvPr>
                <p14:cNvContentPartPr/>
                <p14:nvPr/>
              </p14:nvContentPartPr>
              <p14:xfrm>
                <a:off x="10034570" y="2204756"/>
                <a:ext cx="443880" cy="8532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0367E2B-6482-2087-FF46-5DE48E557E1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016930" y="2186756"/>
                  <a:ext cx="4795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D29B6414-48FF-4E75-E309-FA8B3F915682}"/>
                    </a:ext>
                  </a:extLst>
                </p14:cNvPr>
                <p14:cNvContentPartPr/>
                <p14:nvPr/>
              </p14:nvContentPartPr>
              <p14:xfrm>
                <a:off x="10256330" y="2202596"/>
                <a:ext cx="360" cy="36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D29B6414-48FF-4E75-E309-FA8B3F9156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238690" y="2184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DABD2115-C875-2CB7-DF8B-8AFB0B04576F}"/>
                    </a:ext>
                  </a:extLst>
                </p14:cNvPr>
                <p14:cNvContentPartPr/>
                <p14:nvPr/>
              </p14:nvContentPartPr>
              <p14:xfrm>
                <a:off x="10064090" y="2064356"/>
                <a:ext cx="481680" cy="5364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DABD2115-C875-2CB7-DF8B-8AFB0B04576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46090" y="2046356"/>
                  <a:ext cx="517320" cy="8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A6ED3BDC-4A98-8737-C14A-A7C6F45001FF}"/>
                  </a:ext>
                </a:extLst>
              </p14:cNvPr>
              <p14:cNvContentPartPr/>
              <p14:nvPr/>
            </p14:nvContentPartPr>
            <p14:xfrm>
              <a:off x="385130" y="410876"/>
              <a:ext cx="1838160" cy="1784160"/>
            </p14:xfrm>
          </p:contentPart>
        </mc:Choice>
        <mc:Fallback xmlns=""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A6ED3BDC-4A98-8737-C14A-A7C6F45001F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7130" y="393236"/>
                <a:ext cx="1873800" cy="18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3871E7C-BB22-8BAF-755A-97135439254A}"/>
                  </a:ext>
                </a:extLst>
              </p14:cNvPr>
              <p14:cNvContentPartPr/>
              <p14:nvPr/>
            </p14:nvContentPartPr>
            <p14:xfrm>
              <a:off x="245090" y="677276"/>
              <a:ext cx="405000" cy="2116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3871E7C-BB22-8BAF-755A-97135439254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7090" y="659636"/>
                <a:ext cx="440640" cy="21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BF294F7-3355-6985-22D6-A4F76E14559D}"/>
                  </a:ext>
                </a:extLst>
              </p14:cNvPr>
              <p14:cNvContentPartPr/>
              <p14:nvPr/>
            </p14:nvContentPartPr>
            <p14:xfrm>
              <a:off x="342290" y="3097916"/>
              <a:ext cx="40680" cy="2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BF294F7-3355-6985-22D6-A4F76E14559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4290" y="3079916"/>
                <a:ext cx="763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3E6C535-5E9E-1D31-839D-34695FAA6AF4}"/>
                  </a:ext>
                </a:extLst>
              </p14:cNvPr>
              <p14:cNvContentPartPr/>
              <p14:nvPr/>
            </p14:nvContentPartPr>
            <p14:xfrm>
              <a:off x="568730" y="3959036"/>
              <a:ext cx="131040" cy="11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3E6C535-5E9E-1D31-839D-34695FAA6A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1090" y="3941036"/>
                <a:ext cx="166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2AE5F13-5B78-C22F-3557-534A9B6E5E25}"/>
                  </a:ext>
                </a:extLst>
              </p14:cNvPr>
              <p14:cNvContentPartPr/>
              <p14:nvPr/>
            </p14:nvContentPartPr>
            <p14:xfrm>
              <a:off x="592850" y="4096916"/>
              <a:ext cx="93960" cy="26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2AE5F13-5B78-C22F-3557-534A9B6E5E25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4850" y="4078916"/>
                <a:ext cx="1296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712A632-8D4E-496D-4F65-40D2E825C8ED}"/>
                  </a:ext>
                </a:extLst>
              </p14:cNvPr>
              <p14:cNvContentPartPr/>
              <p14:nvPr/>
            </p14:nvContentPartPr>
            <p14:xfrm>
              <a:off x="318530" y="3207356"/>
              <a:ext cx="52920" cy="10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712A632-8D4E-496D-4F65-40D2E825C8E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00530" y="3189716"/>
                <a:ext cx="885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129AAA9-AA41-40E7-CA06-C474E2451A1B}"/>
                  </a:ext>
                </a:extLst>
              </p14:cNvPr>
              <p14:cNvContentPartPr/>
              <p14:nvPr/>
            </p14:nvContentPartPr>
            <p14:xfrm>
              <a:off x="372530" y="3415436"/>
              <a:ext cx="69840" cy="214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129AAA9-AA41-40E7-CA06-C474E2451A1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4890" y="3397436"/>
                <a:ext cx="105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F572272-7682-2BA4-90F3-8004CE5479C3}"/>
                  </a:ext>
                </a:extLst>
              </p14:cNvPr>
              <p14:cNvContentPartPr/>
              <p14:nvPr/>
            </p14:nvContentPartPr>
            <p14:xfrm>
              <a:off x="557930" y="3520556"/>
              <a:ext cx="113760" cy="16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F572272-7682-2BA4-90F3-8004CE5479C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0290" y="3502916"/>
                <a:ext cx="149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919AB0F-7382-1D87-68B7-AA99810497D4}"/>
                  </a:ext>
                </a:extLst>
              </p14:cNvPr>
              <p14:cNvContentPartPr/>
              <p14:nvPr/>
            </p14:nvContentPartPr>
            <p14:xfrm>
              <a:off x="593930" y="3433796"/>
              <a:ext cx="38160" cy="2188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919AB0F-7382-1D87-68B7-AA99810497D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5930" y="3415796"/>
                <a:ext cx="7380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FA50C05-9D75-5279-6816-265738DA0B46}"/>
                  </a:ext>
                </a:extLst>
              </p14:cNvPr>
              <p14:cNvContentPartPr/>
              <p14:nvPr/>
            </p14:nvContentPartPr>
            <p14:xfrm>
              <a:off x="912530" y="3538916"/>
              <a:ext cx="152640" cy="19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FA50C05-9D75-5279-6816-265738DA0B4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4890" y="3521276"/>
                <a:ext cx="188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967662A-E8CB-66C9-3F01-33F325473A5D}"/>
                  </a:ext>
                </a:extLst>
              </p14:cNvPr>
              <p14:cNvContentPartPr/>
              <p14:nvPr/>
            </p14:nvContentPartPr>
            <p14:xfrm>
              <a:off x="939170" y="3452876"/>
              <a:ext cx="77760" cy="254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967662A-E8CB-66C9-3F01-33F325473A5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1530" y="3435236"/>
                <a:ext cx="11340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849EE28-5700-A922-A64D-CABB5BD3CFC6}"/>
                  </a:ext>
                </a:extLst>
              </p14:cNvPr>
              <p14:cNvContentPartPr/>
              <p14:nvPr/>
            </p14:nvContentPartPr>
            <p14:xfrm>
              <a:off x="1134290" y="3492476"/>
              <a:ext cx="131760" cy="171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849EE28-5700-A922-A64D-CABB5BD3CFC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16290" y="3474476"/>
                <a:ext cx="167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3D3D8EE-EAD6-23E4-5F42-86FBEEF1706A}"/>
                  </a:ext>
                </a:extLst>
              </p14:cNvPr>
              <p14:cNvContentPartPr/>
              <p14:nvPr/>
            </p14:nvContentPartPr>
            <p14:xfrm>
              <a:off x="1439210" y="3607316"/>
              <a:ext cx="53640" cy="3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3D3D8EE-EAD6-23E4-5F42-86FBEEF170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21210" y="3589316"/>
                <a:ext cx="892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9E2ECD0-B864-0EB7-5AB0-075F7A6C00D5}"/>
                  </a:ext>
                </a:extLst>
              </p14:cNvPr>
              <p14:cNvContentPartPr/>
              <p14:nvPr/>
            </p14:nvContentPartPr>
            <p14:xfrm>
              <a:off x="1403930" y="3671036"/>
              <a:ext cx="107640" cy="25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9E2ECD0-B864-0EB7-5AB0-075F7A6C00D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85930" y="3653396"/>
                <a:ext cx="14328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9594B00-F04C-CA1B-E412-4B61DA95945B}"/>
                  </a:ext>
                </a:extLst>
              </p14:cNvPr>
              <p14:cNvContentPartPr/>
              <p14:nvPr/>
            </p14:nvContentPartPr>
            <p14:xfrm>
              <a:off x="749450" y="3723236"/>
              <a:ext cx="17640" cy="104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9594B00-F04C-CA1B-E412-4B61DA95945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31450" y="3705596"/>
                <a:ext cx="53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5AF2E05-B2FB-E3B6-FC8C-0438C22A9008}"/>
                  </a:ext>
                </a:extLst>
              </p14:cNvPr>
              <p14:cNvContentPartPr/>
              <p14:nvPr/>
            </p14:nvContentPartPr>
            <p14:xfrm>
              <a:off x="712370" y="3804956"/>
              <a:ext cx="82800" cy="7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5AF2E05-B2FB-E3B6-FC8C-0438C22A900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4730" y="3787316"/>
                <a:ext cx="118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F254C26-E4BC-C5B2-21E1-346ACE74CD7F}"/>
                  </a:ext>
                </a:extLst>
              </p14:cNvPr>
              <p14:cNvContentPartPr/>
              <p14:nvPr/>
            </p14:nvContentPartPr>
            <p14:xfrm>
              <a:off x="1047890" y="3508316"/>
              <a:ext cx="245160" cy="2851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F254C26-E4BC-C5B2-21E1-346ACE74CD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29890" y="3490676"/>
                <a:ext cx="2808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5E26D4B-7F09-95DA-F532-7556D2AE8F94}"/>
                  </a:ext>
                </a:extLst>
              </p14:cNvPr>
              <p14:cNvContentPartPr/>
              <p14:nvPr/>
            </p14:nvContentPartPr>
            <p14:xfrm>
              <a:off x="1340570" y="3304556"/>
              <a:ext cx="82080" cy="36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5E26D4B-7F09-95DA-F532-7556D2AE8F9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322570" y="3286916"/>
                <a:ext cx="117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76B6616-D016-1F04-B409-3DE8D95396C3}"/>
                  </a:ext>
                </a:extLst>
              </p14:cNvPr>
              <p14:cNvContentPartPr/>
              <p14:nvPr/>
            </p14:nvContentPartPr>
            <p14:xfrm>
              <a:off x="1461170" y="3219236"/>
              <a:ext cx="32400" cy="1713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76B6616-D016-1F04-B409-3DE8D95396C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443530" y="3201236"/>
                <a:ext cx="680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751345B6-CA0D-8AF7-4608-6A15D030C183}"/>
                  </a:ext>
                </a:extLst>
              </p14:cNvPr>
              <p14:cNvContentPartPr/>
              <p14:nvPr/>
            </p14:nvContentPartPr>
            <p14:xfrm>
              <a:off x="1568810" y="3705236"/>
              <a:ext cx="119160" cy="39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751345B6-CA0D-8AF7-4608-6A15D030C18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550810" y="3687236"/>
                <a:ext cx="1548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4A55076B-AB04-6384-A686-D5522C084494}"/>
                  </a:ext>
                </a:extLst>
              </p14:cNvPr>
              <p14:cNvContentPartPr/>
              <p14:nvPr/>
            </p14:nvContentPartPr>
            <p14:xfrm>
              <a:off x="1485650" y="3816836"/>
              <a:ext cx="157680" cy="28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4A55076B-AB04-6384-A686-D5522C08449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468010" y="3799196"/>
                <a:ext cx="1933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88F22DBA-0C41-F49B-7132-0EA488428D82}"/>
                  </a:ext>
                </a:extLst>
              </p14:cNvPr>
              <p14:cNvContentPartPr/>
              <p14:nvPr/>
            </p14:nvContentPartPr>
            <p14:xfrm>
              <a:off x="1538930" y="3907556"/>
              <a:ext cx="171720" cy="5040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88F22DBA-0C41-F49B-7132-0EA488428D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520930" y="3889916"/>
                <a:ext cx="20736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BFAE9F1-9B86-72EB-7CDF-C8F232C2436B}"/>
                  </a:ext>
                </a:extLst>
              </p14:cNvPr>
              <p14:cNvContentPartPr/>
              <p14:nvPr/>
            </p14:nvContentPartPr>
            <p14:xfrm>
              <a:off x="1953650" y="3696236"/>
              <a:ext cx="110520" cy="2592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BFAE9F1-9B86-72EB-7CDF-C8F232C2436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35650" y="3678236"/>
                <a:ext cx="14616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CBC11E9-871D-10DD-EC82-6C35848B97B8}"/>
                  </a:ext>
                </a:extLst>
              </p14:cNvPr>
              <p14:cNvContentPartPr/>
              <p14:nvPr/>
            </p14:nvContentPartPr>
            <p14:xfrm>
              <a:off x="1891730" y="3980996"/>
              <a:ext cx="259920" cy="42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CBC11E9-871D-10DD-EC82-6C35848B97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874090" y="3963356"/>
                <a:ext cx="29556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D92C7A8-F0E8-57B7-2FE6-F1B34C339052}"/>
                  </a:ext>
                </a:extLst>
              </p14:cNvPr>
              <p14:cNvContentPartPr/>
              <p14:nvPr/>
            </p14:nvContentPartPr>
            <p14:xfrm>
              <a:off x="2445410" y="2263796"/>
              <a:ext cx="65880" cy="1990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D92C7A8-F0E8-57B7-2FE6-F1B34C33905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27770" y="2246156"/>
                <a:ext cx="1015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4652D9B-AA72-06AB-6AA7-3D1333D48B48}"/>
                  </a:ext>
                </a:extLst>
              </p14:cNvPr>
              <p14:cNvContentPartPr/>
              <p14:nvPr/>
            </p14:nvContentPartPr>
            <p14:xfrm>
              <a:off x="2442530" y="2481956"/>
              <a:ext cx="106200" cy="241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4652D9B-AA72-06AB-6AA7-3D1333D48B4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24530" y="2463956"/>
                <a:ext cx="1418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291AAEDE-D730-828D-5D9E-C03E8808E89D}"/>
                  </a:ext>
                </a:extLst>
              </p14:cNvPr>
              <p14:cNvContentPartPr/>
              <p14:nvPr/>
            </p14:nvContentPartPr>
            <p14:xfrm>
              <a:off x="2729450" y="2350196"/>
              <a:ext cx="195480" cy="13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291AAEDE-D730-828D-5D9E-C03E8808E89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711810" y="2332556"/>
                <a:ext cx="2311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E98A2707-00AE-DD57-597E-ABFC965B2237}"/>
                  </a:ext>
                </a:extLst>
              </p14:cNvPr>
              <p14:cNvContentPartPr/>
              <p14:nvPr/>
            </p14:nvContentPartPr>
            <p14:xfrm>
              <a:off x="2824850" y="2282156"/>
              <a:ext cx="14400" cy="2232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E98A2707-00AE-DD57-597E-ABFC965B223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807210" y="2264516"/>
                <a:ext cx="500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C9C9CA6-B12E-687A-8F8A-193F49083418}"/>
                  </a:ext>
                </a:extLst>
              </p14:cNvPr>
              <p14:cNvContentPartPr/>
              <p14:nvPr/>
            </p14:nvContentPartPr>
            <p14:xfrm>
              <a:off x="2996930" y="3137156"/>
              <a:ext cx="74160" cy="2325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C9C9CA6-B12E-687A-8F8A-193F4908341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78930" y="3119156"/>
                <a:ext cx="1098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FF8EA2F-E8C5-58A9-1B9A-16DB703DC537}"/>
                  </a:ext>
                </a:extLst>
              </p14:cNvPr>
              <p14:cNvContentPartPr/>
              <p14:nvPr/>
            </p14:nvContentPartPr>
            <p14:xfrm>
              <a:off x="3025730" y="3384116"/>
              <a:ext cx="123480" cy="31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FF8EA2F-E8C5-58A9-1B9A-16DB703DC53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07730" y="3366476"/>
                <a:ext cx="15912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75105E1-3179-A519-0211-24E4EDB6AFB2}"/>
                  </a:ext>
                </a:extLst>
              </p14:cNvPr>
              <p14:cNvContentPartPr/>
              <p14:nvPr/>
            </p14:nvContentPartPr>
            <p14:xfrm>
              <a:off x="2729450" y="3433076"/>
              <a:ext cx="227520" cy="361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75105E1-3179-A519-0211-24E4EDB6AFB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11810" y="3415436"/>
                <a:ext cx="26316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03FE3A9-8524-B1E6-E2AF-7CDD83AEFC08}"/>
                  </a:ext>
                </a:extLst>
              </p14:cNvPr>
              <p14:cNvContentPartPr/>
              <p14:nvPr/>
            </p14:nvContentPartPr>
            <p14:xfrm>
              <a:off x="2954450" y="3803876"/>
              <a:ext cx="40680" cy="1414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03FE3A9-8524-B1E6-E2AF-7CDD83AEFC0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36450" y="3786236"/>
                <a:ext cx="763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5113485-ED34-E799-49C0-A470BBA25CEA}"/>
                  </a:ext>
                </a:extLst>
              </p14:cNvPr>
              <p14:cNvContentPartPr/>
              <p14:nvPr/>
            </p14:nvContentPartPr>
            <p14:xfrm>
              <a:off x="2931770" y="3847076"/>
              <a:ext cx="137160" cy="5832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5113485-ED34-E799-49C0-A470BBA25CE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14130" y="3829076"/>
                <a:ext cx="17280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9F791D9-ACDA-C1FF-8F82-9266B2AD5CDF}"/>
                  </a:ext>
                </a:extLst>
              </p14:cNvPr>
              <p14:cNvContentPartPr/>
              <p14:nvPr/>
            </p14:nvContentPartPr>
            <p14:xfrm>
              <a:off x="1766450" y="2165516"/>
              <a:ext cx="147240" cy="64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9F791D9-ACDA-C1FF-8F82-9266B2AD5CD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748810" y="2147516"/>
                <a:ext cx="182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DB1ACD7A-BCEE-A25F-DA67-E004216FF049}"/>
                  </a:ext>
                </a:extLst>
              </p14:cNvPr>
              <p14:cNvContentPartPr/>
              <p14:nvPr/>
            </p14:nvContentPartPr>
            <p14:xfrm>
              <a:off x="1805690" y="2205836"/>
              <a:ext cx="120240" cy="50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DB1ACD7A-BCEE-A25F-DA67-E004216FF04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787690" y="2187836"/>
                <a:ext cx="155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2267961-594C-18EE-CC7A-E0D53F788FFC}"/>
                  </a:ext>
                </a:extLst>
              </p14:cNvPr>
              <p14:cNvContentPartPr/>
              <p14:nvPr/>
            </p14:nvContentPartPr>
            <p14:xfrm>
              <a:off x="1700570" y="957356"/>
              <a:ext cx="162000" cy="892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2267961-594C-18EE-CC7A-E0D53F788FF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682570" y="939356"/>
                <a:ext cx="19764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489896A-F13B-EDA6-0E07-6B6A99ACE314}"/>
                  </a:ext>
                </a:extLst>
              </p14:cNvPr>
              <p14:cNvContentPartPr/>
              <p14:nvPr/>
            </p14:nvContentPartPr>
            <p14:xfrm>
              <a:off x="2122850" y="1886876"/>
              <a:ext cx="154800" cy="63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489896A-F13B-EDA6-0E07-6B6A99ACE31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104850" y="1869236"/>
                <a:ext cx="19044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C37888A2-9D14-B412-C99F-C3DD27A1A178}"/>
                  </a:ext>
                </a:extLst>
              </p14:cNvPr>
              <p14:cNvContentPartPr/>
              <p14:nvPr/>
            </p14:nvContentPartPr>
            <p14:xfrm>
              <a:off x="2618930" y="2654036"/>
              <a:ext cx="61200" cy="262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C37888A2-9D14-B412-C99F-C3DD27A1A1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600930" y="2636036"/>
                <a:ext cx="968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E8AA291-590F-D9DC-20FB-252FC9FA3992}"/>
                  </a:ext>
                </a:extLst>
              </p14:cNvPr>
              <p14:cNvContentPartPr/>
              <p14:nvPr/>
            </p14:nvContentPartPr>
            <p14:xfrm>
              <a:off x="3015290" y="2230316"/>
              <a:ext cx="225720" cy="3009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E8AA291-590F-D9DC-20FB-252FC9FA3992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97650" y="2212676"/>
                <a:ext cx="2613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1504B70-A3DE-CE85-FF04-50644B8AB80F}"/>
                  </a:ext>
                </a:extLst>
              </p14:cNvPr>
              <p14:cNvContentPartPr/>
              <p14:nvPr/>
            </p14:nvContentPartPr>
            <p14:xfrm>
              <a:off x="4062890" y="2184596"/>
              <a:ext cx="143640" cy="384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1504B70-A3DE-CE85-FF04-50644B8AB80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044890" y="2166596"/>
                <a:ext cx="17928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2972AC7-E182-DEC3-C290-9AB799F25AD0}"/>
                  </a:ext>
                </a:extLst>
              </p14:cNvPr>
              <p14:cNvContentPartPr/>
              <p14:nvPr/>
            </p14:nvContentPartPr>
            <p14:xfrm>
              <a:off x="1959050" y="1468556"/>
              <a:ext cx="74160" cy="233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2972AC7-E182-DEC3-C290-9AB799F25AD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941410" y="1450916"/>
                <a:ext cx="10980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AC30D75-8A87-59F4-212B-F915B14B6AFB}"/>
                  </a:ext>
                </a:extLst>
              </p14:cNvPr>
              <p14:cNvContentPartPr/>
              <p14:nvPr/>
            </p14:nvContentPartPr>
            <p14:xfrm>
              <a:off x="1957970" y="1671596"/>
              <a:ext cx="124920" cy="56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AC30D75-8A87-59F4-212B-F915B14B6AF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940330" y="1653596"/>
                <a:ext cx="160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C53036AB-3A9A-7F1C-44AF-DDFF8C8E347E}"/>
                  </a:ext>
                </a:extLst>
              </p14:cNvPr>
              <p14:cNvContentPartPr/>
              <p14:nvPr/>
            </p14:nvContentPartPr>
            <p14:xfrm>
              <a:off x="2154530" y="1560356"/>
              <a:ext cx="152280" cy="370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C53036AB-3A9A-7F1C-44AF-DDFF8C8E347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136890" y="1542356"/>
                <a:ext cx="18792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C909248-1DD1-C575-114B-6EBAB02ECE9B}"/>
                  </a:ext>
                </a:extLst>
              </p14:cNvPr>
              <p14:cNvContentPartPr/>
              <p14:nvPr/>
            </p14:nvContentPartPr>
            <p14:xfrm>
              <a:off x="2225810" y="1512116"/>
              <a:ext cx="54000" cy="292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C909248-1DD1-C575-114B-6EBAB02ECE9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08170" y="1494116"/>
                <a:ext cx="8964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FDB7E0E-AEBB-1A51-D715-0646BDCE962E}"/>
                  </a:ext>
                </a:extLst>
              </p14:cNvPr>
              <p14:cNvContentPartPr/>
              <p14:nvPr/>
            </p14:nvContentPartPr>
            <p14:xfrm>
              <a:off x="2401130" y="1462076"/>
              <a:ext cx="110520" cy="329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FDB7E0E-AEBB-1A51-D715-0646BDCE962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383490" y="1444076"/>
                <a:ext cx="14616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7D9E374-0E81-CBFD-880C-A07EC82D411F}"/>
                  </a:ext>
                </a:extLst>
              </p14:cNvPr>
              <p14:cNvContentPartPr/>
              <p14:nvPr/>
            </p14:nvContentPartPr>
            <p14:xfrm>
              <a:off x="2986490" y="1388276"/>
              <a:ext cx="243720" cy="40464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7D9E374-0E81-CBFD-880C-A07EC82D411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968850" y="1370636"/>
                <a:ext cx="2793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138DD6A-3F58-3873-DBE2-72865390A88F}"/>
                  </a:ext>
                </a:extLst>
              </p14:cNvPr>
              <p14:cNvContentPartPr/>
              <p14:nvPr/>
            </p14:nvContentPartPr>
            <p14:xfrm>
              <a:off x="1864010" y="2689676"/>
              <a:ext cx="87480" cy="284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138DD6A-3F58-3873-DBE2-72865390A88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846370" y="2672036"/>
                <a:ext cx="1231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EC1EF5F-A67F-0057-4547-8D46703B362B}"/>
                  </a:ext>
                </a:extLst>
              </p14:cNvPr>
              <p14:cNvContentPartPr/>
              <p14:nvPr/>
            </p14:nvContentPartPr>
            <p14:xfrm>
              <a:off x="1853930" y="2785436"/>
              <a:ext cx="78840" cy="20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EC1EF5F-A67F-0057-4547-8D46703B362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835930" y="2767796"/>
                <a:ext cx="1144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8FC39CB4-BC73-CA79-7E7A-537C2F6A4418}"/>
                  </a:ext>
                </a:extLst>
              </p14:cNvPr>
              <p14:cNvContentPartPr/>
              <p14:nvPr/>
            </p14:nvContentPartPr>
            <p14:xfrm>
              <a:off x="2487530" y="2585636"/>
              <a:ext cx="57240" cy="252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8FC39CB4-BC73-CA79-7E7A-537C2F6A441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469890" y="2567996"/>
                <a:ext cx="92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407BE86-16CC-9CE6-C91A-8D3846EDC6EA}"/>
                  </a:ext>
                </a:extLst>
              </p14:cNvPr>
              <p14:cNvContentPartPr/>
              <p14:nvPr/>
            </p14:nvContentPartPr>
            <p14:xfrm>
              <a:off x="2430650" y="2652236"/>
              <a:ext cx="85680" cy="93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407BE86-16CC-9CE6-C91A-8D3846EDC6E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413010" y="2634596"/>
                <a:ext cx="121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708BA73-498F-0C01-1F09-1AF25413E813}"/>
                  </a:ext>
                </a:extLst>
              </p14:cNvPr>
              <p14:cNvContentPartPr/>
              <p14:nvPr/>
            </p14:nvContentPartPr>
            <p14:xfrm>
              <a:off x="3016730" y="2263436"/>
              <a:ext cx="272160" cy="3013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708BA73-498F-0C01-1F09-1AF25413E81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99090" y="2245796"/>
                <a:ext cx="307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6F372B17-0528-D72A-B4B3-DD2BF249C98B}"/>
                  </a:ext>
                </a:extLst>
              </p14:cNvPr>
              <p14:cNvContentPartPr/>
              <p14:nvPr/>
            </p14:nvContentPartPr>
            <p14:xfrm>
              <a:off x="4052090" y="2216276"/>
              <a:ext cx="141120" cy="4143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6F372B17-0528-D72A-B4B3-DD2BF249C98B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034090" y="2198636"/>
                <a:ext cx="1767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0F48AEA-0FD5-EEF5-5E3E-95E725C34BE2}"/>
                  </a:ext>
                </a:extLst>
              </p14:cNvPr>
              <p14:cNvContentPartPr/>
              <p14:nvPr/>
            </p14:nvContentPartPr>
            <p14:xfrm>
              <a:off x="2945810" y="4013036"/>
              <a:ext cx="360" cy="3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0F48AEA-0FD5-EEF5-5E3E-95E725C34BE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28170" y="39950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8F52A3E-2370-CEFD-5D70-38AA84AB544F}"/>
                  </a:ext>
                </a:extLst>
              </p14:cNvPr>
              <p14:cNvContentPartPr/>
              <p14:nvPr/>
            </p14:nvContentPartPr>
            <p14:xfrm>
              <a:off x="2659970" y="3799196"/>
              <a:ext cx="131040" cy="1008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8F52A3E-2370-CEFD-5D70-38AA84AB544F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642330" y="3781196"/>
                <a:ext cx="16668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0D0804D-9D9C-87C4-B3EE-19AA7F743B32}"/>
                  </a:ext>
                </a:extLst>
              </p14:cNvPr>
              <p14:cNvContentPartPr/>
              <p14:nvPr/>
            </p14:nvContentPartPr>
            <p14:xfrm>
              <a:off x="2371610" y="3489236"/>
              <a:ext cx="79560" cy="43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0D0804D-9D9C-87C4-B3EE-19AA7F743B32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353610" y="3471236"/>
                <a:ext cx="1152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D2C000D-3385-3DC1-BB73-F2D156509498}"/>
                  </a:ext>
                </a:extLst>
              </p14:cNvPr>
              <p14:cNvContentPartPr/>
              <p14:nvPr/>
            </p14:nvContentPartPr>
            <p14:xfrm>
              <a:off x="2339570" y="3566636"/>
              <a:ext cx="97920" cy="226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D2C000D-3385-3DC1-BB73-F2D15650949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321930" y="3548996"/>
                <a:ext cx="1335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D1395380-E188-C661-5F3B-55AA63D0AF7B}"/>
                  </a:ext>
                </a:extLst>
              </p14:cNvPr>
              <p14:cNvContentPartPr/>
              <p14:nvPr/>
            </p14:nvContentPartPr>
            <p14:xfrm>
              <a:off x="2432450" y="3482396"/>
              <a:ext cx="92520" cy="20088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D1395380-E188-C661-5F3B-55AA63D0AF7B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414450" y="3464756"/>
                <a:ext cx="1281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CF0D871-17FE-3BA3-E804-0137683A6281}"/>
                  </a:ext>
                </a:extLst>
              </p14:cNvPr>
              <p14:cNvContentPartPr/>
              <p14:nvPr/>
            </p14:nvContentPartPr>
            <p14:xfrm>
              <a:off x="2380610" y="2842676"/>
              <a:ext cx="93960" cy="4392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CF0D871-17FE-3BA3-E804-0137683A6281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362610" y="2824676"/>
                <a:ext cx="129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CCDCF33-C6DF-BBDE-BDA6-94F915565771}"/>
                  </a:ext>
                </a:extLst>
              </p14:cNvPr>
              <p14:cNvContentPartPr/>
              <p14:nvPr/>
            </p14:nvContentPartPr>
            <p14:xfrm>
              <a:off x="2317970" y="2893076"/>
              <a:ext cx="144000" cy="21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CCDCF33-C6DF-BBDE-BDA6-94F915565771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2300330" y="2875076"/>
                <a:ext cx="1796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3209B1D2-039C-7E1A-8E3F-63E7153AEAAF}"/>
                  </a:ext>
                </a:extLst>
              </p14:cNvPr>
              <p14:cNvContentPartPr/>
              <p14:nvPr/>
            </p14:nvContentPartPr>
            <p14:xfrm>
              <a:off x="2157410" y="2795876"/>
              <a:ext cx="231480" cy="576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3209B1D2-039C-7E1A-8E3F-63E7153AEAA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2139770" y="2777876"/>
                <a:ext cx="267120" cy="6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C7ED2484-47DA-4CAE-05EC-6FF11C486D2D}"/>
                  </a:ext>
                </a:extLst>
              </p14:cNvPr>
              <p14:cNvContentPartPr/>
              <p14:nvPr/>
            </p14:nvContentPartPr>
            <p14:xfrm>
              <a:off x="2984330" y="4030676"/>
              <a:ext cx="49680" cy="2196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C7ED2484-47DA-4CAE-05EC-6FF11C486D2D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2966690" y="4013036"/>
                <a:ext cx="853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E863B41-F3CE-F54E-7D92-3828342EC425}"/>
                  </a:ext>
                </a:extLst>
              </p14:cNvPr>
              <p14:cNvContentPartPr/>
              <p14:nvPr/>
            </p14:nvContentPartPr>
            <p14:xfrm>
              <a:off x="2944370" y="4105916"/>
              <a:ext cx="74520" cy="396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E863B41-F3CE-F54E-7D92-3828342EC425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2926370" y="4088276"/>
                <a:ext cx="1101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435AE9BB-7254-8426-2F5C-FB95833CC8CD}"/>
                  </a:ext>
                </a:extLst>
              </p14:cNvPr>
              <p14:cNvContentPartPr/>
              <p14:nvPr/>
            </p14:nvContentPartPr>
            <p14:xfrm>
              <a:off x="2996930" y="3512996"/>
              <a:ext cx="134280" cy="352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435AE9BB-7254-8426-2F5C-FB95833CC8CD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2978930" y="3495356"/>
                <a:ext cx="1699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B7962C7-6FA8-D22A-8C6A-2B858EB715F3}"/>
                  </a:ext>
                </a:extLst>
              </p14:cNvPr>
              <p14:cNvContentPartPr/>
              <p14:nvPr/>
            </p14:nvContentPartPr>
            <p14:xfrm>
              <a:off x="2999090" y="3653396"/>
              <a:ext cx="84960" cy="82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B7962C7-6FA8-D22A-8C6A-2B858EB715F3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2981090" y="3635756"/>
                <a:ext cx="120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4D97351F-79F2-2554-C650-7909A0C6BD00}"/>
                  </a:ext>
                </a:extLst>
              </p14:cNvPr>
              <p14:cNvContentPartPr/>
              <p14:nvPr/>
            </p14:nvContentPartPr>
            <p14:xfrm>
              <a:off x="3063530" y="3566276"/>
              <a:ext cx="4320" cy="104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4D97351F-79F2-2554-C650-7909A0C6BD00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3045890" y="3548636"/>
                <a:ext cx="399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14D37D5D-DFB0-A3AC-2E41-189361316827}"/>
                  </a:ext>
                </a:extLst>
              </p14:cNvPr>
              <p14:cNvContentPartPr/>
              <p14:nvPr/>
            </p14:nvContentPartPr>
            <p14:xfrm>
              <a:off x="3036890" y="3582116"/>
              <a:ext cx="90000" cy="252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14D37D5D-DFB0-A3AC-2E41-18936131682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019250" y="3564116"/>
                <a:ext cx="1256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03E6F3CD-CBE2-BCA0-DE0F-14A5B928B03A}"/>
                  </a:ext>
                </a:extLst>
              </p14:cNvPr>
              <p14:cNvContentPartPr/>
              <p14:nvPr/>
            </p14:nvContentPartPr>
            <p14:xfrm>
              <a:off x="3365570" y="2294036"/>
              <a:ext cx="178200" cy="238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03E6F3CD-CBE2-BCA0-DE0F-14A5B928B03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3347930" y="2276036"/>
                <a:ext cx="21384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B461912-3F63-3584-B04F-1A3CBAA3BCC6}"/>
                  </a:ext>
                </a:extLst>
              </p14:cNvPr>
              <p14:cNvContentPartPr/>
              <p14:nvPr/>
            </p14:nvContentPartPr>
            <p14:xfrm>
              <a:off x="4380050" y="2371076"/>
              <a:ext cx="139680" cy="1944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B461912-3F63-3584-B04F-1A3CBAA3BCC6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362050" y="2353436"/>
                <a:ext cx="1753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18BB0B55-9BC7-1937-559B-A53011A90850}"/>
                  </a:ext>
                </a:extLst>
              </p14:cNvPr>
              <p14:cNvContentPartPr/>
              <p14:nvPr/>
            </p14:nvContentPartPr>
            <p14:xfrm>
              <a:off x="4376090" y="2464316"/>
              <a:ext cx="94680" cy="1332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18BB0B55-9BC7-1937-559B-A53011A90850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358450" y="2446316"/>
                <a:ext cx="1303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33A01676-F868-A050-021A-E4B08881CFD9}"/>
                  </a:ext>
                </a:extLst>
              </p14:cNvPr>
              <p14:cNvContentPartPr/>
              <p14:nvPr/>
            </p14:nvContentPartPr>
            <p14:xfrm>
              <a:off x="4662650" y="2356316"/>
              <a:ext cx="71280" cy="2318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33A01676-F868-A050-021A-E4B08881CFD9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644650" y="2338316"/>
                <a:ext cx="1069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84576287-DD4E-6170-444B-1B7C7C20C6AE}"/>
                  </a:ext>
                </a:extLst>
              </p14:cNvPr>
              <p14:cNvContentPartPr/>
              <p14:nvPr/>
            </p14:nvContentPartPr>
            <p14:xfrm>
              <a:off x="2843570" y="3023036"/>
              <a:ext cx="82440" cy="5004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84576287-DD4E-6170-444B-1B7C7C20C6AE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2825930" y="3005396"/>
                <a:ext cx="1180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3815AE48-1B94-26B8-9036-A8EB43DECA74}"/>
                  </a:ext>
                </a:extLst>
              </p14:cNvPr>
              <p14:cNvContentPartPr/>
              <p14:nvPr/>
            </p14:nvContentPartPr>
            <p14:xfrm>
              <a:off x="2788850" y="1827116"/>
              <a:ext cx="1993320" cy="59148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3815AE48-1B94-26B8-9036-A8EB43DECA74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2771210" y="1809116"/>
                <a:ext cx="202896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6F3F1DE2-B113-3FC7-CB4A-44A39C6CFCA6}"/>
                  </a:ext>
                </a:extLst>
              </p14:cNvPr>
              <p14:cNvContentPartPr/>
              <p14:nvPr/>
            </p14:nvContentPartPr>
            <p14:xfrm>
              <a:off x="2602010" y="1575476"/>
              <a:ext cx="47160" cy="25740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6F3F1DE2-B113-3FC7-CB4A-44A39C6CFCA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2584370" y="1557476"/>
                <a:ext cx="8280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63998725-466B-24D2-A332-EA490D21F15F}"/>
                  </a:ext>
                </a:extLst>
              </p14:cNvPr>
              <p14:cNvContentPartPr/>
              <p14:nvPr/>
            </p14:nvContentPartPr>
            <p14:xfrm>
              <a:off x="2796770" y="1248596"/>
              <a:ext cx="121320" cy="2844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63998725-466B-24D2-A332-EA490D21F15F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2779130" y="1230596"/>
                <a:ext cx="15696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A908A219-20E3-54B4-805B-8E95327847F5}"/>
                  </a:ext>
                </a:extLst>
              </p14:cNvPr>
              <p14:cNvContentPartPr/>
              <p14:nvPr/>
            </p14:nvContentPartPr>
            <p14:xfrm>
              <a:off x="2830970" y="1370996"/>
              <a:ext cx="96840" cy="1656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A908A219-20E3-54B4-805B-8E95327847F5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2812970" y="1353356"/>
                <a:ext cx="1324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C99EC3BC-5C36-BABE-8AB4-D6A2BDBB3DE8}"/>
                  </a:ext>
                </a:extLst>
              </p14:cNvPr>
              <p14:cNvContentPartPr/>
              <p14:nvPr/>
            </p14:nvContentPartPr>
            <p14:xfrm>
              <a:off x="3045170" y="1176596"/>
              <a:ext cx="220320" cy="25344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C99EC3BC-5C36-BABE-8AB4-D6A2BDBB3DE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3027170" y="1158596"/>
                <a:ext cx="2559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87C15BD6-638D-7011-F1EA-884CD672867F}"/>
                  </a:ext>
                </a:extLst>
              </p14:cNvPr>
              <p14:cNvContentPartPr/>
              <p14:nvPr/>
            </p14:nvContentPartPr>
            <p14:xfrm>
              <a:off x="2330570" y="1044836"/>
              <a:ext cx="668520" cy="27756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87C15BD6-638D-7011-F1EA-884CD672867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312570" y="1027196"/>
                <a:ext cx="7041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DBB6068-5D74-ADCE-393A-96DEFCA57CE8}"/>
                  </a:ext>
                </a:extLst>
              </p14:cNvPr>
              <p14:cNvContentPartPr/>
              <p14:nvPr/>
            </p14:nvContentPartPr>
            <p14:xfrm>
              <a:off x="1587170" y="596276"/>
              <a:ext cx="132480" cy="2242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DBB6068-5D74-ADCE-393A-96DEFCA57CE8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1569170" y="578636"/>
                <a:ext cx="16812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0537E8C-0D67-5C78-B64E-2ED9EF6F0BEA}"/>
                  </a:ext>
                </a:extLst>
              </p14:cNvPr>
              <p14:cNvContentPartPr/>
              <p14:nvPr/>
            </p14:nvContentPartPr>
            <p14:xfrm>
              <a:off x="1632530" y="854036"/>
              <a:ext cx="194040" cy="378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0537E8C-0D67-5C78-B64E-2ED9EF6F0BEA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614890" y="836396"/>
                <a:ext cx="22968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04956A0-BBE1-E29D-1189-4EB2F87EA95D}"/>
                  </a:ext>
                </a:extLst>
              </p14:cNvPr>
              <p14:cNvContentPartPr/>
              <p14:nvPr/>
            </p14:nvContentPartPr>
            <p14:xfrm>
              <a:off x="1838810" y="663236"/>
              <a:ext cx="122760" cy="205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04956A0-BBE1-E29D-1189-4EB2F87EA95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1820810" y="645236"/>
                <a:ext cx="1584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2FF8A3DC-FF4F-E87F-4921-EDD3A74240FF}"/>
                  </a:ext>
                </a:extLst>
              </p14:cNvPr>
              <p14:cNvContentPartPr/>
              <p14:nvPr/>
            </p14:nvContentPartPr>
            <p14:xfrm>
              <a:off x="1878770" y="604916"/>
              <a:ext cx="53640" cy="1814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2FF8A3DC-FF4F-E87F-4921-EDD3A74240FF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861130" y="586916"/>
                <a:ext cx="8928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9FF19A3-EBFF-039C-E1AF-F1B68E0CDE64}"/>
                  </a:ext>
                </a:extLst>
              </p14:cNvPr>
              <p14:cNvContentPartPr/>
              <p14:nvPr/>
            </p14:nvContentPartPr>
            <p14:xfrm>
              <a:off x="2078930" y="544796"/>
              <a:ext cx="204480" cy="3038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9FF19A3-EBFF-039C-E1AF-F1B68E0CDE6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2061290" y="527156"/>
                <a:ext cx="2401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E6BCE86E-9EC8-26FC-2D72-962812F53676}"/>
                  </a:ext>
                </a:extLst>
              </p14:cNvPr>
              <p14:cNvContentPartPr/>
              <p14:nvPr/>
            </p14:nvContentPartPr>
            <p14:xfrm>
              <a:off x="2927450" y="443276"/>
              <a:ext cx="165240" cy="415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E6BCE86E-9EC8-26FC-2D72-962812F53676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2909450" y="425276"/>
                <a:ext cx="20088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3C16968E-9A38-2802-5757-50C213C5FA1F}"/>
                  </a:ext>
                </a:extLst>
              </p14:cNvPr>
              <p14:cNvContentPartPr/>
              <p14:nvPr/>
            </p14:nvContentPartPr>
            <p14:xfrm>
              <a:off x="2387810" y="590876"/>
              <a:ext cx="344160" cy="22392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3C16968E-9A38-2802-5757-50C213C5FA1F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370170" y="573236"/>
                <a:ext cx="37980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7AB7C9E9-DAA0-B5BC-CA7F-4CD2BC620040}"/>
                  </a:ext>
                </a:extLst>
              </p14:cNvPr>
              <p14:cNvContentPartPr/>
              <p14:nvPr/>
            </p14:nvContentPartPr>
            <p14:xfrm>
              <a:off x="3413090" y="443636"/>
              <a:ext cx="95400" cy="2592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7AB7C9E9-DAA0-B5BC-CA7F-4CD2BC620040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3395450" y="425996"/>
                <a:ext cx="1310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315" name="Ink 314">
                <a:extLst>
                  <a:ext uri="{FF2B5EF4-FFF2-40B4-BE49-F238E27FC236}">
                    <a16:creationId xmlns:a16="http://schemas.microsoft.com/office/drawing/2014/main" id="{2417C5D6-985C-8471-E3EB-7FA99486B7B5}"/>
                  </a:ext>
                </a:extLst>
              </p14:cNvPr>
              <p14:cNvContentPartPr/>
              <p14:nvPr/>
            </p14:nvContentPartPr>
            <p14:xfrm>
              <a:off x="3351530" y="559556"/>
              <a:ext cx="147240" cy="79920"/>
            </p14:xfrm>
          </p:contentPart>
        </mc:Choice>
        <mc:Fallback xmlns="">
          <p:pic>
            <p:nvPicPr>
              <p:cNvPr id="315" name="Ink 314">
                <a:extLst>
                  <a:ext uri="{FF2B5EF4-FFF2-40B4-BE49-F238E27FC236}">
                    <a16:creationId xmlns:a16="http://schemas.microsoft.com/office/drawing/2014/main" id="{2417C5D6-985C-8471-E3EB-7FA99486B7B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3333530" y="541916"/>
                <a:ext cx="18288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13DC018D-770E-81E8-7EA8-18C7B4C6F74C}"/>
                  </a:ext>
                </a:extLst>
              </p14:cNvPr>
              <p14:cNvContentPartPr/>
              <p14:nvPr/>
            </p14:nvContentPartPr>
            <p14:xfrm>
              <a:off x="3727730" y="189836"/>
              <a:ext cx="275040" cy="29124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13DC018D-770E-81E8-7EA8-18C7B4C6F74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3710090" y="172196"/>
                <a:ext cx="31068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093965B-E80C-B484-FD37-1DE632DA0430}"/>
                  </a:ext>
                </a:extLst>
              </p14:cNvPr>
              <p14:cNvContentPartPr/>
              <p14:nvPr/>
            </p14:nvContentPartPr>
            <p14:xfrm>
              <a:off x="809930" y="1518956"/>
              <a:ext cx="209880" cy="2530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093965B-E80C-B484-FD37-1DE632DA0430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792290" y="1500956"/>
                <a:ext cx="24552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7AF7101-1658-C4BD-8535-CBE5A4D4214C}"/>
                  </a:ext>
                </a:extLst>
              </p14:cNvPr>
              <p14:cNvContentPartPr/>
              <p14:nvPr/>
            </p14:nvContentPartPr>
            <p14:xfrm>
              <a:off x="806330" y="1766276"/>
              <a:ext cx="1080" cy="9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7AF7101-1658-C4BD-8535-CBE5A4D4214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88690" y="1748276"/>
                <a:ext cx="36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95B68F6-36A5-AAC9-49E5-9ACAE91C06CF}"/>
                  </a:ext>
                </a:extLst>
              </p14:cNvPr>
              <p14:cNvContentPartPr/>
              <p14:nvPr/>
            </p14:nvContentPartPr>
            <p14:xfrm>
              <a:off x="731090" y="1809476"/>
              <a:ext cx="43200" cy="39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95B68F6-36A5-AAC9-49E5-9ACAE91C06C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713090" y="1791836"/>
                <a:ext cx="78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C2B0C0B-E58D-9DC6-DDCB-17EA5D459F6D}"/>
                  </a:ext>
                </a:extLst>
              </p14:cNvPr>
              <p14:cNvContentPartPr/>
              <p14:nvPr/>
            </p14:nvContentPartPr>
            <p14:xfrm>
              <a:off x="654050" y="1870316"/>
              <a:ext cx="49680" cy="39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C2B0C0B-E58D-9DC6-DDCB-17EA5D459F6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36050" y="1852676"/>
                <a:ext cx="853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3AD3ED-5AD4-1618-CA94-E3D1B89AD88F}"/>
                  </a:ext>
                </a:extLst>
              </p14:cNvPr>
              <p14:cNvContentPartPr/>
              <p14:nvPr/>
            </p14:nvContentPartPr>
            <p14:xfrm>
              <a:off x="530210" y="1947716"/>
              <a:ext cx="64440" cy="561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3AD3ED-5AD4-1618-CA94-E3D1B89AD88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512570" y="1930076"/>
                <a:ext cx="1000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D433E59-474D-4143-1A2B-21596B22D6C6}"/>
                  </a:ext>
                </a:extLst>
              </p14:cNvPr>
              <p14:cNvContentPartPr/>
              <p14:nvPr/>
            </p14:nvContentPartPr>
            <p14:xfrm>
              <a:off x="309890" y="2109716"/>
              <a:ext cx="7920" cy="36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D433E59-474D-4143-1A2B-21596B22D6C6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91890" y="2092076"/>
                <a:ext cx="435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D3623C2-2A0B-43D9-A9C1-56ADBED8EE02}"/>
                  </a:ext>
                </a:extLst>
              </p14:cNvPr>
              <p14:cNvContentPartPr/>
              <p14:nvPr/>
            </p14:nvContentPartPr>
            <p14:xfrm>
              <a:off x="311690" y="2038796"/>
              <a:ext cx="41760" cy="223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D3623C2-2A0B-43D9-A9C1-56ADBED8EE02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294050" y="2020796"/>
                <a:ext cx="7740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2098F03-DB81-E52A-14B6-CA4726503E23}"/>
                  </a:ext>
                </a:extLst>
              </p14:cNvPr>
              <p14:cNvContentPartPr/>
              <p14:nvPr/>
            </p14:nvContentPartPr>
            <p14:xfrm>
              <a:off x="294410" y="2252276"/>
              <a:ext cx="91440" cy="302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2098F03-DB81-E52A-14B6-CA4726503E23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276770" y="2234636"/>
                <a:ext cx="12708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1DB74F2-0D94-14B8-7E6A-92D283E2A8A1}"/>
                  </a:ext>
                </a:extLst>
              </p14:cNvPr>
              <p14:cNvContentPartPr/>
              <p14:nvPr/>
            </p14:nvContentPartPr>
            <p14:xfrm>
              <a:off x="522650" y="2035916"/>
              <a:ext cx="9720" cy="10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1DB74F2-0D94-14B8-7E6A-92D283E2A8A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505010" y="2017916"/>
                <a:ext cx="45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59EA8627-54A3-270A-6656-82ABF42C1C39}"/>
                  </a:ext>
                </a:extLst>
              </p14:cNvPr>
              <p14:cNvContentPartPr/>
              <p14:nvPr/>
            </p14:nvContentPartPr>
            <p14:xfrm>
              <a:off x="508250" y="2023316"/>
              <a:ext cx="39960" cy="435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59EA8627-54A3-270A-6656-82ABF42C1C3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490610" y="2005676"/>
                <a:ext cx="7560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18996BD-9B6F-2B83-85F5-5986BB77EF63}"/>
                  </a:ext>
                </a:extLst>
              </p14:cNvPr>
              <p14:cNvContentPartPr/>
              <p14:nvPr/>
            </p14:nvContentPartPr>
            <p14:xfrm>
              <a:off x="530210" y="2067596"/>
              <a:ext cx="360" cy="39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18996BD-9B6F-2B83-85F5-5986BB77EF63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512570" y="2049956"/>
                <a:ext cx="360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82B0B34-CE04-43D5-D827-E393C1C257AE}"/>
                  </a:ext>
                </a:extLst>
              </p14:cNvPr>
              <p14:cNvContentPartPr/>
              <p14:nvPr/>
            </p14:nvContentPartPr>
            <p14:xfrm>
              <a:off x="501050" y="2067596"/>
              <a:ext cx="29520" cy="91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82B0B34-CE04-43D5-D827-E393C1C257AE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483410" y="2049956"/>
                <a:ext cx="6516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5B554D01-BCFE-A8F4-F219-3549EB720B7E}"/>
                  </a:ext>
                </a:extLst>
              </p14:cNvPr>
              <p14:cNvContentPartPr/>
              <p14:nvPr/>
            </p14:nvContentPartPr>
            <p14:xfrm>
              <a:off x="476210" y="2158316"/>
              <a:ext cx="25200" cy="1357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5B554D01-BCFE-A8F4-F219-3549EB720B7E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458210" y="2140676"/>
                <a:ext cx="6084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BE7D998-22A0-D6A7-A788-BCBA75DC1F71}"/>
                  </a:ext>
                </a:extLst>
              </p14:cNvPr>
              <p14:cNvContentPartPr/>
              <p14:nvPr/>
            </p14:nvContentPartPr>
            <p14:xfrm>
              <a:off x="446330" y="2341556"/>
              <a:ext cx="27000" cy="583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BE7D998-22A0-D6A7-A788-BCBA75DC1F71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28330" y="2323916"/>
                <a:ext cx="6264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142AAE7-8A45-26E2-9398-6C6D6A02A166}"/>
                  </a:ext>
                </a:extLst>
              </p14:cNvPr>
              <p14:cNvContentPartPr/>
              <p14:nvPr/>
            </p14:nvContentPartPr>
            <p14:xfrm>
              <a:off x="411770" y="2391596"/>
              <a:ext cx="36720" cy="529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142AAE7-8A45-26E2-9398-6C6D6A02A166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93770" y="2373956"/>
                <a:ext cx="7236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EA1CFA6-975E-E92A-9CE1-B4B2FCF7F471}"/>
                  </a:ext>
                </a:extLst>
              </p14:cNvPr>
              <p14:cNvContentPartPr/>
              <p14:nvPr/>
            </p14:nvContentPartPr>
            <p14:xfrm>
              <a:off x="439850" y="2391596"/>
              <a:ext cx="39960" cy="450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EA1CFA6-975E-E92A-9CE1-B4B2FCF7F471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21850" y="2373956"/>
                <a:ext cx="7560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068A3EBC-5874-4FA0-1857-A821AAFDC201}"/>
                  </a:ext>
                </a:extLst>
              </p14:cNvPr>
              <p14:cNvContentPartPr/>
              <p14:nvPr/>
            </p14:nvContentPartPr>
            <p14:xfrm>
              <a:off x="501770" y="2135276"/>
              <a:ext cx="105840" cy="48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068A3EBC-5874-4FA0-1857-A821AAFDC201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83770" y="2117276"/>
                <a:ext cx="14148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EFB53AE-DA78-AFC4-171D-AE32C203A921}"/>
                  </a:ext>
                </a:extLst>
              </p14:cNvPr>
              <p14:cNvContentPartPr/>
              <p14:nvPr/>
            </p14:nvContentPartPr>
            <p14:xfrm>
              <a:off x="545690" y="2099276"/>
              <a:ext cx="46800" cy="932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EFB53AE-DA78-AFC4-171D-AE32C203A92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527690" y="2081636"/>
                <a:ext cx="824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A5EF0A6-1EA6-01E8-62F3-9B500E6F7CE5}"/>
                  </a:ext>
                </a:extLst>
              </p14:cNvPr>
              <p14:cNvContentPartPr/>
              <p14:nvPr/>
            </p14:nvContentPartPr>
            <p14:xfrm>
              <a:off x="539930" y="2157956"/>
              <a:ext cx="50400" cy="92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A5EF0A6-1EA6-01E8-62F3-9B500E6F7CE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522290" y="2139956"/>
                <a:ext cx="86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B7D17EF-D4E3-C338-B6F2-E747DC2B8524}"/>
                  </a:ext>
                </a:extLst>
              </p14:cNvPr>
              <p14:cNvContentPartPr/>
              <p14:nvPr/>
            </p14:nvContentPartPr>
            <p14:xfrm>
              <a:off x="817850" y="1783196"/>
              <a:ext cx="360" cy="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B7D17EF-D4E3-C338-B6F2-E747DC2B852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9850" y="17655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C18BD8F-5B08-5F2E-4106-77158291F7A3}"/>
                  </a:ext>
                </a:extLst>
              </p14:cNvPr>
              <p14:cNvContentPartPr/>
              <p14:nvPr/>
            </p14:nvContentPartPr>
            <p14:xfrm>
              <a:off x="792290" y="1776716"/>
              <a:ext cx="25920" cy="8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C18BD8F-5B08-5F2E-4106-77158291F7A3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74650" y="1759076"/>
                <a:ext cx="615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A77997C-8F74-A746-0D18-8C5A05AD3AC2}"/>
                  </a:ext>
                </a:extLst>
              </p14:cNvPr>
              <p14:cNvContentPartPr/>
              <p14:nvPr/>
            </p14:nvContentPartPr>
            <p14:xfrm>
              <a:off x="497090" y="1773836"/>
              <a:ext cx="327960" cy="249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A77997C-8F74-A746-0D18-8C5A05AD3AC2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479450" y="1755836"/>
                <a:ext cx="3636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0B01863-ACC5-C8A7-1677-0B9427F3B504}"/>
                  </a:ext>
                </a:extLst>
              </p14:cNvPr>
              <p14:cNvContentPartPr/>
              <p14:nvPr/>
            </p14:nvContentPartPr>
            <p14:xfrm>
              <a:off x="456770" y="2729276"/>
              <a:ext cx="102600" cy="24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0B01863-ACC5-C8A7-1677-0B9427F3B504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439130" y="2711276"/>
                <a:ext cx="13824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CADC70F-5B97-678A-B04B-627B0002B2C9}"/>
                  </a:ext>
                </a:extLst>
              </p14:cNvPr>
              <p14:cNvContentPartPr/>
              <p14:nvPr/>
            </p14:nvContentPartPr>
            <p14:xfrm>
              <a:off x="465770" y="2806316"/>
              <a:ext cx="109440" cy="37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CADC70F-5B97-678A-B04B-627B0002B2C9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448130" y="2788316"/>
                <a:ext cx="14508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DBBE5DD-E9D8-F186-F407-B0C3572DF2E9}"/>
                  </a:ext>
                </a:extLst>
              </p14:cNvPr>
              <p14:cNvContentPartPr/>
              <p14:nvPr/>
            </p14:nvContentPartPr>
            <p14:xfrm>
              <a:off x="399170" y="2500316"/>
              <a:ext cx="189360" cy="1857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DBBE5DD-E9D8-F186-F407-B0C3572DF2E9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381530" y="2482316"/>
                <a:ext cx="225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EDAC963-15BF-6A64-8150-A5C0ED931BDF}"/>
                  </a:ext>
                </a:extLst>
              </p14:cNvPr>
              <p14:cNvContentPartPr/>
              <p14:nvPr/>
            </p14:nvContentPartPr>
            <p14:xfrm>
              <a:off x="398810" y="2524436"/>
              <a:ext cx="149040" cy="122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EDAC963-15BF-6A64-8150-A5C0ED931BDF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381170" y="2506436"/>
                <a:ext cx="1846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712E8579-BB64-414F-3182-0C4EDB039235}"/>
                  </a:ext>
                </a:extLst>
              </p14:cNvPr>
              <p14:cNvContentPartPr/>
              <p14:nvPr/>
            </p14:nvContentPartPr>
            <p14:xfrm>
              <a:off x="661610" y="2510036"/>
              <a:ext cx="94680" cy="19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712E8579-BB64-414F-3182-0C4EDB039235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643610" y="2492036"/>
                <a:ext cx="1303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43D8A70-D219-909E-8BC9-2DC10435B3F7}"/>
                  </a:ext>
                </a:extLst>
              </p14:cNvPr>
              <p14:cNvContentPartPr/>
              <p14:nvPr/>
            </p14:nvContentPartPr>
            <p14:xfrm>
              <a:off x="840890" y="2387996"/>
              <a:ext cx="20880" cy="231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43D8A70-D219-909E-8BC9-2DC10435B3F7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823250" y="2369996"/>
                <a:ext cx="565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A4F5489-E9A8-7882-8B40-821FBB6E843B}"/>
                  </a:ext>
                </a:extLst>
              </p14:cNvPr>
              <p14:cNvContentPartPr/>
              <p14:nvPr/>
            </p14:nvContentPartPr>
            <p14:xfrm>
              <a:off x="1261730" y="2111876"/>
              <a:ext cx="308880" cy="3960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A4F5489-E9A8-7882-8B40-821FBB6E843B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1244090" y="2093876"/>
                <a:ext cx="3445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11306689-3193-7C63-2A74-1C55B4298474}"/>
                  </a:ext>
                </a:extLst>
              </p14:cNvPr>
              <p14:cNvContentPartPr/>
              <p14:nvPr/>
            </p14:nvContentPartPr>
            <p14:xfrm>
              <a:off x="886610" y="1856996"/>
              <a:ext cx="2520" cy="1116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11306689-3193-7C63-2A74-1C55B429847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868610" y="1838996"/>
                <a:ext cx="38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2623B110-8242-58AF-5596-49F82D248E76}"/>
                  </a:ext>
                </a:extLst>
              </p14:cNvPr>
              <p14:cNvContentPartPr/>
              <p14:nvPr/>
            </p14:nvContentPartPr>
            <p14:xfrm>
              <a:off x="886610" y="1856996"/>
              <a:ext cx="72360" cy="5148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2623B110-8242-58AF-5596-49F82D248E76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68610" y="1838996"/>
                <a:ext cx="10800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6A699522-7B87-55AF-57F1-3B8BFE2D66DE}"/>
                  </a:ext>
                </a:extLst>
              </p14:cNvPr>
              <p14:cNvContentPartPr/>
              <p14:nvPr/>
            </p14:nvContentPartPr>
            <p14:xfrm>
              <a:off x="934130" y="1911716"/>
              <a:ext cx="360" cy="36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6A699522-7B87-55AF-57F1-3B8BFE2D66D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16490" y="18940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6EA3826A-AE3B-3F43-9AB1-B8EDF3D01FF9}"/>
                  </a:ext>
                </a:extLst>
              </p14:cNvPr>
              <p14:cNvContentPartPr/>
              <p14:nvPr/>
            </p14:nvContentPartPr>
            <p14:xfrm>
              <a:off x="1145810" y="2698676"/>
              <a:ext cx="135000" cy="2196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6EA3826A-AE3B-3F43-9AB1-B8EDF3D01FF9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127810" y="2680676"/>
                <a:ext cx="17064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88EFC59D-95B7-CBA9-2522-2E5E4ED573D4}"/>
                  </a:ext>
                </a:extLst>
              </p14:cNvPr>
              <p14:cNvContentPartPr/>
              <p14:nvPr/>
            </p14:nvContentPartPr>
            <p14:xfrm>
              <a:off x="1133210" y="2568356"/>
              <a:ext cx="171000" cy="172800"/>
            </p14:xfrm>
          </p:contentPart>
        </mc:Choice>
        <mc:Fallback xmlns=""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88EFC59D-95B7-CBA9-2522-2E5E4ED573D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115570" y="2550716"/>
                <a:ext cx="2066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FF84051B-1028-2BEA-4759-ABF68D827F07}"/>
                  </a:ext>
                </a:extLst>
              </p14:cNvPr>
              <p14:cNvContentPartPr/>
              <p14:nvPr/>
            </p14:nvContentPartPr>
            <p14:xfrm>
              <a:off x="1257050" y="2429756"/>
              <a:ext cx="86040" cy="11376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FF84051B-1028-2BEA-4759-ABF68D827F07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239050" y="2412116"/>
                <a:ext cx="12168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7C59A8E0-9A19-B689-7FAB-33FB683F43A4}"/>
                  </a:ext>
                </a:extLst>
              </p14:cNvPr>
              <p14:cNvContentPartPr/>
              <p14:nvPr/>
            </p14:nvContentPartPr>
            <p14:xfrm>
              <a:off x="1232570" y="2345876"/>
              <a:ext cx="78480" cy="21816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7C59A8E0-9A19-B689-7FAB-33FB683F43A4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214570" y="2328236"/>
                <a:ext cx="1141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0565B60D-558E-C3F9-FFA8-C0E9A8FB532E}"/>
                  </a:ext>
                </a:extLst>
              </p14:cNvPr>
              <p14:cNvContentPartPr/>
              <p14:nvPr/>
            </p14:nvContentPartPr>
            <p14:xfrm>
              <a:off x="1345250" y="2588156"/>
              <a:ext cx="63360" cy="1162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0565B60D-558E-C3F9-FFA8-C0E9A8FB532E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327610" y="2570516"/>
                <a:ext cx="9900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3A57C4FB-E3B3-F4D3-7817-5749A86AC862}"/>
                  </a:ext>
                </a:extLst>
              </p14:cNvPr>
              <p14:cNvContentPartPr/>
              <p14:nvPr/>
            </p14:nvContentPartPr>
            <p14:xfrm>
              <a:off x="1244090" y="2407796"/>
              <a:ext cx="162000" cy="212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3A57C4FB-E3B3-F4D3-7817-5749A86AC862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1226450" y="2389796"/>
                <a:ext cx="19764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332" name="Ink 331">
                <a:extLst>
                  <a:ext uri="{FF2B5EF4-FFF2-40B4-BE49-F238E27FC236}">
                    <a16:creationId xmlns:a16="http://schemas.microsoft.com/office/drawing/2014/main" id="{D7A57440-F637-3D45-695A-581BFF360144}"/>
                  </a:ext>
                </a:extLst>
              </p14:cNvPr>
              <p14:cNvContentPartPr/>
              <p14:nvPr/>
            </p14:nvContentPartPr>
            <p14:xfrm>
              <a:off x="2533970" y="3380516"/>
              <a:ext cx="29160" cy="3960"/>
            </p14:xfrm>
          </p:contentPart>
        </mc:Choice>
        <mc:Fallback xmlns="">
          <p:pic>
            <p:nvPicPr>
              <p:cNvPr id="332" name="Ink 331">
                <a:extLst>
                  <a:ext uri="{FF2B5EF4-FFF2-40B4-BE49-F238E27FC236}">
                    <a16:creationId xmlns:a16="http://schemas.microsoft.com/office/drawing/2014/main" id="{D7A57440-F637-3D45-695A-581BFF360144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515970" y="3362516"/>
                <a:ext cx="648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9079F51A-3501-4844-3352-9EE18E80550C}"/>
                  </a:ext>
                </a:extLst>
              </p14:cNvPr>
              <p14:cNvContentPartPr/>
              <p14:nvPr/>
            </p14:nvContentPartPr>
            <p14:xfrm>
              <a:off x="1156970" y="650996"/>
              <a:ext cx="63720" cy="10836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9079F51A-3501-4844-3352-9EE18E80550C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139330" y="633356"/>
                <a:ext cx="99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9E1A4A86-C377-6C96-78F0-943E4773212C}"/>
                  </a:ext>
                </a:extLst>
              </p14:cNvPr>
              <p14:cNvContentPartPr/>
              <p14:nvPr/>
            </p14:nvContentPartPr>
            <p14:xfrm>
              <a:off x="1139330" y="674036"/>
              <a:ext cx="91440" cy="583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9E1A4A86-C377-6C96-78F0-943E4773212C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1121330" y="656396"/>
                <a:ext cx="12708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F63690CF-193B-0117-9EA8-302F05604A2C}"/>
                  </a:ext>
                </a:extLst>
              </p14:cNvPr>
              <p14:cNvContentPartPr/>
              <p14:nvPr/>
            </p14:nvContentPartPr>
            <p14:xfrm>
              <a:off x="1142930" y="1125116"/>
              <a:ext cx="360" cy="360"/>
            </p14:xfrm>
          </p:contentPart>
        </mc:Choice>
        <mc:Fallback xmlns=""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F63690CF-193B-0117-9EA8-302F05604A2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25290" y="11071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3FD92169-9460-4771-FAC1-83E1CEF6E127}"/>
                  </a:ext>
                </a:extLst>
              </p14:cNvPr>
              <p14:cNvContentPartPr/>
              <p14:nvPr/>
            </p14:nvContentPartPr>
            <p14:xfrm>
              <a:off x="850250" y="1734596"/>
              <a:ext cx="14400" cy="18720"/>
            </p14:xfrm>
          </p:contentPart>
        </mc:Choice>
        <mc:Fallback xmlns=""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3FD92169-9460-4771-FAC1-83E1CEF6E127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832610" y="1716596"/>
                <a:ext cx="50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351" name="Ink 350">
                <a:extLst>
                  <a:ext uri="{FF2B5EF4-FFF2-40B4-BE49-F238E27FC236}">
                    <a16:creationId xmlns:a16="http://schemas.microsoft.com/office/drawing/2014/main" id="{3A33E52C-C862-67E8-04EC-05D297FAF152}"/>
                  </a:ext>
                </a:extLst>
              </p14:cNvPr>
              <p14:cNvContentPartPr/>
              <p14:nvPr/>
            </p14:nvContentPartPr>
            <p14:xfrm>
              <a:off x="393050" y="2044916"/>
              <a:ext cx="360" cy="8640"/>
            </p14:xfrm>
          </p:contentPart>
        </mc:Choice>
        <mc:Fallback xmlns="">
          <p:pic>
            <p:nvPicPr>
              <p:cNvPr id="351" name="Ink 350">
                <a:extLst>
                  <a:ext uri="{FF2B5EF4-FFF2-40B4-BE49-F238E27FC236}">
                    <a16:creationId xmlns:a16="http://schemas.microsoft.com/office/drawing/2014/main" id="{3A33E52C-C862-67E8-04EC-05D297FAF152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375410" y="2027276"/>
                <a:ext cx="36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113C6343-5780-81F1-1FCE-22BB4B4EC4C8}"/>
                  </a:ext>
                </a:extLst>
              </p14:cNvPr>
              <p14:cNvContentPartPr/>
              <p14:nvPr/>
            </p14:nvContentPartPr>
            <p14:xfrm>
              <a:off x="531650" y="1673396"/>
              <a:ext cx="56160" cy="17316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113C6343-5780-81F1-1FCE-22BB4B4EC4C8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513650" y="1655396"/>
                <a:ext cx="9180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74FB288D-0FE2-5B57-C5AC-83E7058578EE}"/>
                  </a:ext>
                </a:extLst>
              </p14:cNvPr>
              <p14:cNvContentPartPr/>
              <p14:nvPr/>
            </p14:nvContentPartPr>
            <p14:xfrm>
              <a:off x="534530" y="1838996"/>
              <a:ext cx="152280" cy="48960"/>
            </p14:xfrm>
          </p:contentPart>
        </mc:Choice>
        <mc:Fallback xmlns=""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74FB288D-0FE2-5B57-C5AC-83E7058578EE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516890" y="1821356"/>
                <a:ext cx="187920" cy="8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1" name="Group 360">
            <a:extLst>
              <a:ext uri="{FF2B5EF4-FFF2-40B4-BE49-F238E27FC236}">
                <a16:creationId xmlns:a16="http://schemas.microsoft.com/office/drawing/2014/main" id="{D29B7222-9BF4-90CE-845F-3091B4E41554}"/>
              </a:ext>
            </a:extLst>
          </p:cNvPr>
          <p:cNvGrpSpPr/>
          <p:nvPr/>
        </p:nvGrpSpPr>
        <p:grpSpPr>
          <a:xfrm>
            <a:off x="330770" y="796796"/>
            <a:ext cx="579960" cy="839160"/>
            <a:chOff x="330770" y="796796"/>
            <a:chExt cx="579960" cy="83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BDBB7C9A-83BA-4343-FD8B-33570B1C709C}"/>
                    </a:ext>
                  </a:extLst>
                </p14:cNvPr>
                <p14:cNvContentPartPr/>
                <p14:nvPr/>
              </p14:nvContentPartPr>
              <p14:xfrm>
                <a:off x="518330" y="1144196"/>
                <a:ext cx="105120" cy="136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BDBB7C9A-83BA-4343-FD8B-33570B1C709C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500690" y="1126556"/>
                  <a:ext cx="1407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3B25BB9-F170-9B8B-29C6-A22A25B22D75}"/>
                    </a:ext>
                  </a:extLst>
                </p14:cNvPr>
                <p14:cNvContentPartPr/>
                <p14:nvPr/>
              </p14:nvContentPartPr>
              <p14:xfrm>
                <a:off x="523730" y="1220156"/>
                <a:ext cx="141840" cy="9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3B25BB9-F170-9B8B-29C6-A22A25B22D75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506090" y="1202156"/>
                  <a:ext cx="1774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6EB8FF1-44CE-B05A-F90E-717B0843DAA3}"/>
                    </a:ext>
                  </a:extLst>
                </p14:cNvPr>
                <p14:cNvContentPartPr/>
                <p14:nvPr/>
              </p14:nvContentPartPr>
              <p14:xfrm>
                <a:off x="330770" y="796796"/>
                <a:ext cx="532080" cy="479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6EB8FF1-44CE-B05A-F90E-717B0843DAA3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2770" y="778796"/>
                  <a:ext cx="5677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538F25A-5C32-4A20-A33F-D589F880F1F3}"/>
                    </a:ext>
                  </a:extLst>
                </p14:cNvPr>
                <p14:cNvContentPartPr/>
                <p14:nvPr/>
              </p14:nvContentPartPr>
              <p14:xfrm>
                <a:off x="909290" y="1491956"/>
                <a:ext cx="1080" cy="1944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538F25A-5C32-4A20-A33F-D589F880F1F3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91650" y="1473956"/>
                  <a:ext cx="36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328232C6-CA31-57F5-87FE-D295FB15819D}"/>
                    </a:ext>
                  </a:extLst>
                </p14:cNvPr>
                <p14:cNvContentPartPr/>
                <p14:nvPr/>
              </p14:nvContentPartPr>
              <p14:xfrm>
                <a:off x="658370" y="1267676"/>
                <a:ext cx="144000" cy="1872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328232C6-CA31-57F5-87FE-D295FB15819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640370" y="1249676"/>
                  <a:ext cx="179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1E9E1BD0-4E77-70CE-4F19-BA5AFDF0C1F2}"/>
                    </a:ext>
                  </a:extLst>
                </p14:cNvPr>
                <p14:cNvContentPartPr/>
                <p14:nvPr/>
              </p14:nvContentPartPr>
              <p14:xfrm>
                <a:off x="722810" y="1434356"/>
                <a:ext cx="187920" cy="4860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1E9E1BD0-4E77-70CE-4F19-BA5AFDF0C1F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05170" y="1416356"/>
                  <a:ext cx="2235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CB3476C0-5F7B-F3D8-0BB3-782DF6B23DCC}"/>
                    </a:ext>
                  </a:extLst>
                </p14:cNvPr>
                <p14:cNvContentPartPr/>
                <p14:nvPr/>
              </p14:nvContentPartPr>
              <p14:xfrm>
                <a:off x="604010" y="1542356"/>
                <a:ext cx="142200" cy="5868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CB3476C0-5F7B-F3D8-0BB3-782DF6B23D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86370" y="1524356"/>
                  <a:ext cx="177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E7346E74-C79E-5D5D-ECB8-962CD2089F88}"/>
                    </a:ext>
                  </a:extLst>
                </p14:cNvPr>
                <p14:cNvContentPartPr/>
                <p14:nvPr/>
              </p14:nvContentPartPr>
              <p14:xfrm>
                <a:off x="619130" y="1607516"/>
                <a:ext cx="141480" cy="28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E7346E74-C79E-5D5D-ECB8-962CD2089F88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01490" y="1589876"/>
                  <a:ext cx="177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7DAC0E9C-6866-E4AD-D990-617D861EB493}"/>
                    </a:ext>
                  </a:extLst>
                </p14:cNvPr>
                <p14:cNvContentPartPr/>
                <p14:nvPr/>
              </p14:nvContentPartPr>
              <p14:xfrm>
                <a:off x="646490" y="1541636"/>
                <a:ext cx="158760" cy="5364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7DAC0E9C-6866-E4AD-D990-617D861EB49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28490" y="1523636"/>
                  <a:ext cx="19440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FC5AF8DA-2AFD-225A-33FE-C4C8BB490BB2}"/>
                    </a:ext>
                  </a:extLst>
                </p14:cNvPr>
                <p14:cNvContentPartPr/>
                <p14:nvPr/>
              </p14:nvContentPartPr>
              <p14:xfrm>
                <a:off x="683210" y="1591316"/>
                <a:ext cx="72360" cy="612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FC5AF8DA-2AFD-225A-33FE-C4C8BB490BB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65570" y="1573676"/>
                  <a:ext cx="10800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A3B5BEBD-75BC-EA5D-9B47-04FF44A101FE}"/>
              </a:ext>
            </a:extLst>
          </p:cNvPr>
          <p:cNvGrpSpPr/>
          <p:nvPr/>
        </p:nvGrpSpPr>
        <p:grpSpPr>
          <a:xfrm>
            <a:off x="1275770" y="1242836"/>
            <a:ext cx="567360" cy="290160"/>
            <a:chOff x="1275770" y="1242836"/>
            <a:chExt cx="5673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56375FB-6771-EFAD-86FF-4CAE15151E1C}"/>
                    </a:ext>
                  </a:extLst>
                </p14:cNvPr>
                <p14:cNvContentPartPr/>
                <p14:nvPr/>
              </p14:nvContentPartPr>
              <p14:xfrm>
                <a:off x="1275770" y="1322756"/>
                <a:ext cx="128160" cy="41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56375FB-6771-EFAD-86FF-4CAE15151E1C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258130" y="1305116"/>
                  <a:ext cx="1638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AF86D26-FEC5-7DF3-0E87-FF1B756F792C}"/>
                    </a:ext>
                  </a:extLst>
                </p14:cNvPr>
                <p14:cNvContentPartPr/>
                <p14:nvPr/>
              </p14:nvContentPartPr>
              <p14:xfrm>
                <a:off x="1307450" y="1356236"/>
                <a:ext cx="105480" cy="13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AF86D26-FEC5-7DF3-0E87-FF1B756F792C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289450" y="1338236"/>
                  <a:ext cx="141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996979F7-4E61-EDB5-93B8-6EC805D65DA3}"/>
                    </a:ext>
                  </a:extLst>
                </p14:cNvPr>
                <p14:cNvContentPartPr/>
                <p14:nvPr/>
              </p14:nvContentPartPr>
              <p14:xfrm>
                <a:off x="1495370" y="1242836"/>
                <a:ext cx="102960" cy="2026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996979F7-4E61-EDB5-93B8-6EC805D65DA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1477730" y="1225196"/>
                  <a:ext cx="13860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C4E5AF68-A3DB-E141-721F-7CC41A8265AE}"/>
                    </a:ext>
                  </a:extLst>
                </p14:cNvPr>
                <p14:cNvContentPartPr/>
                <p14:nvPr/>
              </p14:nvContentPartPr>
              <p14:xfrm>
                <a:off x="1550810" y="1485836"/>
                <a:ext cx="141480" cy="471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C4E5AF68-A3DB-E141-721F-7CC41A8265AE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1532810" y="1468196"/>
                  <a:ext cx="177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6FE4ADE-84AC-2D0B-A311-6458956CD754}"/>
                    </a:ext>
                  </a:extLst>
                </p14:cNvPr>
                <p14:cNvContentPartPr/>
                <p14:nvPr/>
              </p14:nvContentPartPr>
              <p14:xfrm>
                <a:off x="1694090" y="1434716"/>
                <a:ext cx="123840" cy="1656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6FE4ADE-84AC-2D0B-A311-6458956CD754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76090" y="1416716"/>
                  <a:ext cx="159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01F20D2B-A31E-03D2-81D4-38E6BD5287BC}"/>
                    </a:ext>
                  </a:extLst>
                </p14:cNvPr>
                <p14:cNvContentPartPr/>
                <p14:nvPr/>
              </p14:nvContentPartPr>
              <p14:xfrm>
                <a:off x="1727930" y="1487636"/>
                <a:ext cx="115200" cy="1584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01F20D2B-A31E-03D2-81D4-38E6BD5287BC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10290" y="1469996"/>
                  <a:ext cx="15084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6" name="Group 375">
            <a:extLst>
              <a:ext uri="{FF2B5EF4-FFF2-40B4-BE49-F238E27FC236}">
                <a16:creationId xmlns:a16="http://schemas.microsoft.com/office/drawing/2014/main" id="{4E1DF210-EACF-671B-D80A-5C91A209141C}"/>
              </a:ext>
            </a:extLst>
          </p:cNvPr>
          <p:cNvGrpSpPr/>
          <p:nvPr/>
        </p:nvGrpSpPr>
        <p:grpSpPr>
          <a:xfrm>
            <a:off x="5224970" y="2431556"/>
            <a:ext cx="878760" cy="511560"/>
            <a:chOff x="5224970" y="2431556"/>
            <a:chExt cx="878760" cy="51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86F48E32-2378-032A-7E03-F968949C1619}"/>
                    </a:ext>
                  </a:extLst>
                </p14:cNvPr>
                <p14:cNvContentPartPr/>
                <p14:nvPr/>
              </p14:nvContentPartPr>
              <p14:xfrm>
                <a:off x="5224970" y="2431556"/>
                <a:ext cx="382320" cy="340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86F48E32-2378-032A-7E03-F968949C1619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207330" y="2413556"/>
                  <a:ext cx="41796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1CD61037-EBC7-6165-84C0-C4BAD8DFAB03}"/>
                    </a:ext>
                  </a:extLst>
                </p14:cNvPr>
                <p14:cNvContentPartPr/>
                <p14:nvPr/>
              </p14:nvContentPartPr>
              <p14:xfrm>
                <a:off x="5590370" y="2620916"/>
                <a:ext cx="162360" cy="12708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1CD61037-EBC7-6165-84C0-C4BAD8DFAB0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572370" y="2603276"/>
                  <a:ext cx="1980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C137E55-9077-203B-A7B3-68AEC75CACBE}"/>
                    </a:ext>
                  </a:extLst>
                </p14:cNvPr>
                <p14:cNvContentPartPr/>
                <p14:nvPr/>
              </p14:nvContentPartPr>
              <p14:xfrm>
                <a:off x="5800970" y="2449556"/>
                <a:ext cx="254880" cy="49356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C137E55-9077-203B-A7B3-68AEC75CACBE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782970" y="2431556"/>
                  <a:ext cx="29052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24E1118D-F3FB-15BC-23CC-E9AD8983C756}"/>
                    </a:ext>
                  </a:extLst>
                </p14:cNvPr>
                <p14:cNvContentPartPr/>
                <p14:nvPr/>
              </p14:nvContentPartPr>
              <p14:xfrm>
                <a:off x="5827250" y="2702636"/>
                <a:ext cx="276480" cy="799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24E1118D-F3FB-15BC-23CC-E9AD8983C75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809250" y="2684996"/>
                  <a:ext cx="31212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28CADA48-8D89-06AA-8DAC-B7F41E711FEB}"/>
              </a:ext>
            </a:extLst>
          </p:cNvPr>
          <p:cNvGrpSpPr/>
          <p:nvPr/>
        </p:nvGrpSpPr>
        <p:grpSpPr>
          <a:xfrm>
            <a:off x="6454730" y="2281436"/>
            <a:ext cx="1105560" cy="671400"/>
            <a:chOff x="6454730" y="2281436"/>
            <a:chExt cx="1105560" cy="67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944F2EEE-BC53-B0F0-30AF-B63805F15490}"/>
                    </a:ext>
                  </a:extLst>
                </p14:cNvPr>
                <p14:cNvContentPartPr/>
                <p14:nvPr/>
              </p14:nvContentPartPr>
              <p14:xfrm>
                <a:off x="6454730" y="2533436"/>
                <a:ext cx="208440" cy="17280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944F2EEE-BC53-B0F0-30AF-B63805F1549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436730" y="2515796"/>
                  <a:ext cx="2440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533293DB-2820-B564-D324-701E560EE6BB}"/>
                    </a:ext>
                  </a:extLst>
                </p14:cNvPr>
                <p14:cNvContentPartPr/>
                <p14:nvPr/>
              </p14:nvContentPartPr>
              <p14:xfrm>
                <a:off x="6727610" y="2559716"/>
                <a:ext cx="135360" cy="3931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533293DB-2820-B564-D324-701E560EE6B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6709970" y="2542076"/>
                  <a:ext cx="17100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C4F10678-099C-FE28-4CAA-7827ACDAF793}"/>
                    </a:ext>
                  </a:extLst>
                </p14:cNvPr>
                <p14:cNvContentPartPr/>
                <p14:nvPr/>
              </p14:nvContentPartPr>
              <p14:xfrm>
                <a:off x="7044050" y="2465756"/>
                <a:ext cx="156960" cy="20664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C4F10678-099C-FE28-4CAA-7827ACDAF79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026410" y="2448116"/>
                  <a:ext cx="1926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1CFA2D65-0F86-11CB-608B-C076F31C9C68}"/>
                    </a:ext>
                  </a:extLst>
                </p14:cNvPr>
                <p14:cNvContentPartPr/>
                <p14:nvPr/>
              </p14:nvContentPartPr>
              <p14:xfrm>
                <a:off x="7054130" y="2519396"/>
                <a:ext cx="191880" cy="342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1CFA2D65-0F86-11CB-608B-C076F31C9C6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036490" y="2501756"/>
                  <a:ext cx="2275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07D89715-EBA6-D143-BF93-B406877D2F86}"/>
                    </a:ext>
                  </a:extLst>
                </p14:cNvPr>
                <p14:cNvContentPartPr/>
                <p14:nvPr/>
              </p14:nvContentPartPr>
              <p14:xfrm>
                <a:off x="7379570" y="2281436"/>
                <a:ext cx="180720" cy="51588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07D89715-EBA6-D143-BF93-B406877D2F86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361570" y="2263796"/>
                  <a:ext cx="216360" cy="55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01F57D1B-BC41-6CC4-EC91-EB43E2824708}"/>
                  </a:ext>
                </a:extLst>
              </p14:cNvPr>
              <p14:cNvContentPartPr/>
              <p14:nvPr/>
            </p14:nvContentPartPr>
            <p14:xfrm>
              <a:off x="8516090" y="2237876"/>
              <a:ext cx="276120" cy="6822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01F57D1B-BC41-6CC4-EC91-EB43E2824708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8498090" y="2220236"/>
                <a:ext cx="311760" cy="71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377" name="Ink 376">
                <a:extLst>
                  <a:ext uri="{FF2B5EF4-FFF2-40B4-BE49-F238E27FC236}">
                    <a16:creationId xmlns:a16="http://schemas.microsoft.com/office/drawing/2014/main" id="{4E11A896-96DD-F319-3EF2-B3A4208362D8}"/>
                  </a:ext>
                </a:extLst>
              </p14:cNvPr>
              <p14:cNvContentPartPr/>
              <p14:nvPr/>
            </p14:nvContentPartPr>
            <p14:xfrm>
              <a:off x="7805090" y="2459276"/>
              <a:ext cx="244800" cy="267840"/>
            </p14:xfrm>
          </p:contentPart>
        </mc:Choice>
        <mc:Fallback xmlns="">
          <p:pic>
            <p:nvPicPr>
              <p:cNvPr id="377" name="Ink 376">
                <a:extLst>
                  <a:ext uri="{FF2B5EF4-FFF2-40B4-BE49-F238E27FC236}">
                    <a16:creationId xmlns:a16="http://schemas.microsoft.com/office/drawing/2014/main" id="{4E11A896-96DD-F319-3EF2-B3A4208362D8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787450" y="2441276"/>
                <a:ext cx="280440" cy="30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3" name="Group 382">
            <a:extLst>
              <a:ext uri="{FF2B5EF4-FFF2-40B4-BE49-F238E27FC236}">
                <a16:creationId xmlns:a16="http://schemas.microsoft.com/office/drawing/2014/main" id="{88634451-7642-99CE-819C-CE628AF00143}"/>
              </a:ext>
            </a:extLst>
          </p:cNvPr>
          <p:cNvGrpSpPr/>
          <p:nvPr/>
        </p:nvGrpSpPr>
        <p:grpSpPr>
          <a:xfrm>
            <a:off x="6020210" y="3089276"/>
            <a:ext cx="1070640" cy="607320"/>
            <a:chOff x="6020210" y="3089276"/>
            <a:chExt cx="1070640" cy="60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24632A5B-C883-5C08-09DA-EFCB73C0AFB8}"/>
                    </a:ext>
                  </a:extLst>
                </p14:cNvPr>
                <p14:cNvContentPartPr/>
                <p14:nvPr/>
              </p14:nvContentPartPr>
              <p14:xfrm>
                <a:off x="6020210" y="3297716"/>
                <a:ext cx="83160" cy="17424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24632A5B-C883-5C08-09DA-EFCB73C0AFB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6002210" y="3279716"/>
                  <a:ext cx="1188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6AD08D1A-1DF3-1CBD-C62E-3ACF35DB926F}"/>
                    </a:ext>
                  </a:extLst>
                </p14:cNvPr>
                <p14:cNvContentPartPr/>
                <p14:nvPr/>
              </p14:nvContentPartPr>
              <p14:xfrm>
                <a:off x="6117770" y="3239756"/>
                <a:ext cx="360" cy="3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6AD08D1A-1DF3-1CBD-C62E-3ACF35DB926F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100130" y="3221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4742512-6881-2CBE-486D-B3DB4A1AD512}"/>
                    </a:ext>
                  </a:extLst>
                </p14:cNvPr>
                <p14:cNvContentPartPr/>
                <p14:nvPr/>
              </p14:nvContentPartPr>
              <p14:xfrm>
                <a:off x="6196250" y="3185396"/>
                <a:ext cx="204840" cy="51120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4742512-6881-2CBE-486D-B3DB4A1AD51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78610" y="3167756"/>
                  <a:ext cx="240480" cy="54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893F8D80-393D-5150-AB56-98C2E087160F}"/>
                    </a:ext>
                  </a:extLst>
                </p14:cNvPr>
                <p14:cNvContentPartPr/>
                <p14:nvPr/>
              </p14:nvContentPartPr>
              <p14:xfrm>
                <a:off x="6649490" y="3089276"/>
                <a:ext cx="156960" cy="52416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893F8D80-393D-5150-AB56-98C2E087160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631490" y="3071276"/>
                  <a:ext cx="19260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16D91C51-B1E7-F25D-7AFB-0650FF49267D}"/>
                    </a:ext>
                  </a:extLst>
                </p14:cNvPr>
                <p14:cNvContentPartPr/>
                <p14:nvPr/>
              </p14:nvContentPartPr>
              <p14:xfrm>
                <a:off x="6912650" y="3217076"/>
                <a:ext cx="178200" cy="31608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16D91C51-B1E7-F25D-7AFB-0650FF49267D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894650" y="3199436"/>
                  <a:ext cx="213840" cy="35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4" name="Group 393">
            <a:extLst>
              <a:ext uri="{FF2B5EF4-FFF2-40B4-BE49-F238E27FC236}">
                <a16:creationId xmlns:a16="http://schemas.microsoft.com/office/drawing/2014/main" id="{9610BB32-3DFA-D49D-1230-9775BD3E9D07}"/>
              </a:ext>
            </a:extLst>
          </p:cNvPr>
          <p:cNvGrpSpPr/>
          <p:nvPr/>
        </p:nvGrpSpPr>
        <p:grpSpPr>
          <a:xfrm>
            <a:off x="7340330" y="3180356"/>
            <a:ext cx="1981440" cy="577440"/>
            <a:chOff x="7340330" y="3180356"/>
            <a:chExt cx="1981440" cy="57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B856380-1A66-E8D8-B74F-7F205340A9C2}"/>
                    </a:ext>
                  </a:extLst>
                </p14:cNvPr>
                <p14:cNvContentPartPr/>
                <p14:nvPr/>
              </p14:nvContentPartPr>
              <p14:xfrm>
                <a:off x="7392890" y="3215636"/>
                <a:ext cx="75240" cy="28620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B856380-1A66-E8D8-B74F-7F205340A9C2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375250" y="3197636"/>
                  <a:ext cx="110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4F311BC0-E725-62EC-76A9-158D71160701}"/>
                    </a:ext>
                  </a:extLst>
                </p14:cNvPr>
                <p14:cNvContentPartPr/>
                <p14:nvPr/>
              </p14:nvContentPartPr>
              <p14:xfrm>
                <a:off x="7340330" y="3642596"/>
                <a:ext cx="83880" cy="4068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4F311BC0-E725-62EC-76A9-158D71160701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322330" y="3624956"/>
                  <a:ext cx="119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26A1647-269D-BFE6-7E9D-0A4F102DB40A}"/>
                    </a:ext>
                  </a:extLst>
                </p14:cNvPr>
                <p14:cNvContentPartPr/>
                <p14:nvPr/>
              </p14:nvContentPartPr>
              <p14:xfrm>
                <a:off x="7705370" y="3357836"/>
                <a:ext cx="184320" cy="11592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26A1647-269D-BFE6-7E9D-0A4F102DB40A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687370" y="3339836"/>
                  <a:ext cx="2199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57F11805-AD70-B833-C6EA-F1683573C499}"/>
                    </a:ext>
                  </a:extLst>
                </p14:cNvPr>
                <p14:cNvContentPartPr/>
                <p14:nvPr/>
              </p14:nvContentPartPr>
              <p14:xfrm>
                <a:off x="8088770" y="3326156"/>
                <a:ext cx="44280" cy="2466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57F11805-AD70-B833-C6EA-F1683573C499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070770" y="3308516"/>
                  <a:ext cx="7992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54852872-E6DA-F2AA-853A-C13842157441}"/>
                    </a:ext>
                  </a:extLst>
                </p14:cNvPr>
                <p14:cNvContentPartPr/>
                <p14:nvPr/>
              </p14:nvContentPartPr>
              <p14:xfrm>
                <a:off x="8139530" y="3356756"/>
                <a:ext cx="179640" cy="17532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54852872-E6DA-F2AA-853A-C1384215744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121890" y="3339116"/>
                  <a:ext cx="2152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7EDC6315-E7F4-A0D2-6AC1-DE4E6725D75E}"/>
                    </a:ext>
                  </a:extLst>
                </p14:cNvPr>
                <p14:cNvContentPartPr/>
                <p14:nvPr/>
              </p14:nvContentPartPr>
              <p14:xfrm>
                <a:off x="8435810" y="3350276"/>
                <a:ext cx="166680" cy="14004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7EDC6315-E7F4-A0D2-6AC1-DE4E6725D75E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417810" y="3332636"/>
                  <a:ext cx="2023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6E5B56F4-98A8-0679-BBE8-8FA051CFD155}"/>
                    </a:ext>
                  </a:extLst>
                </p14:cNvPr>
                <p14:cNvContentPartPr/>
                <p14:nvPr/>
              </p14:nvContentPartPr>
              <p14:xfrm>
                <a:off x="8687450" y="3336596"/>
                <a:ext cx="196560" cy="15660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6E5B56F4-98A8-0679-BBE8-8FA051CFD15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669450" y="3318956"/>
                  <a:ext cx="232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AAD6891E-466B-8AEA-B78B-479FB1C38826}"/>
                    </a:ext>
                  </a:extLst>
                </p14:cNvPr>
                <p14:cNvContentPartPr/>
                <p14:nvPr/>
              </p14:nvContentPartPr>
              <p14:xfrm>
                <a:off x="8898050" y="3180356"/>
                <a:ext cx="423720" cy="57744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AAD6891E-466B-8AEA-B78B-479FB1C38826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880410" y="3162716"/>
                  <a:ext cx="459360" cy="613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8">
            <p14:nvContentPartPr>
              <p14:cNvPr id="392" name="Ink 391">
                <a:extLst>
                  <a:ext uri="{FF2B5EF4-FFF2-40B4-BE49-F238E27FC236}">
                    <a16:creationId xmlns:a16="http://schemas.microsoft.com/office/drawing/2014/main" id="{51CB2F41-4EAB-CE68-2447-2E03E370622E}"/>
                  </a:ext>
                </a:extLst>
              </p14:cNvPr>
              <p14:cNvContentPartPr/>
              <p14:nvPr/>
            </p14:nvContentPartPr>
            <p14:xfrm>
              <a:off x="9716330" y="3489596"/>
              <a:ext cx="37800" cy="26280"/>
            </p14:xfrm>
          </p:contentPart>
        </mc:Choice>
        <mc:Fallback xmlns="">
          <p:pic>
            <p:nvPicPr>
              <p:cNvPr id="392" name="Ink 391">
                <a:extLst>
                  <a:ext uri="{FF2B5EF4-FFF2-40B4-BE49-F238E27FC236}">
                    <a16:creationId xmlns:a16="http://schemas.microsoft.com/office/drawing/2014/main" id="{51CB2F41-4EAB-CE68-2447-2E03E370622E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9698690" y="3471596"/>
                <a:ext cx="7344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0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430A93BA-7972-82D9-5148-2950920B9F1B}"/>
                  </a:ext>
                </a:extLst>
              </p14:cNvPr>
              <p14:cNvContentPartPr/>
              <p14:nvPr/>
            </p14:nvContentPartPr>
            <p14:xfrm>
              <a:off x="9681770" y="3680756"/>
              <a:ext cx="41040" cy="2520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430A93BA-7972-82D9-5148-2950920B9F1B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9663770" y="3663116"/>
                <a:ext cx="76680" cy="6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5" name="Group 404">
            <a:extLst>
              <a:ext uri="{FF2B5EF4-FFF2-40B4-BE49-F238E27FC236}">
                <a16:creationId xmlns:a16="http://schemas.microsoft.com/office/drawing/2014/main" id="{7973CC7C-D2F7-883B-83C4-FEAF490485E3}"/>
              </a:ext>
            </a:extLst>
          </p:cNvPr>
          <p:cNvGrpSpPr/>
          <p:nvPr/>
        </p:nvGrpSpPr>
        <p:grpSpPr>
          <a:xfrm>
            <a:off x="8629850" y="4040396"/>
            <a:ext cx="2195280" cy="641520"/>
            <a:chOff x="8629850" y="4040396"/>
            <a:chExt cx="2195280" cy="641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842F4AF5-4559-95CE-CFF0-42F01D58E753}"/>
                    </a:ext>
                  </a:extLst>
                </p14:cNvPr>
                <p14:cNvContentPartPr/>
                <p14:nvPr/>
              </p14:nvContentPartPr>
              <p14:xfrm>
                <a:off x="8705810" y="4210676"/>
                <a:ext cx="138240" cy="3531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842F4AF5-4559-95CE-CFF0-42F01D58E753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687810" y="4193036"/>
                  <a:ext cx="17388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9096ABD-F4DA-7B37-B242-4F7022CD2220}"/>
                    </a:ext>
                  </a:extLst>
                </p14:cNvPr>
                <p14:cNvContentPartPr/>
                <p14:nvPr/>
              </p14:nvContentPartPr>
              <p14:xfrm>
                <a:off x="8629850" y="4437476"/>
                <a:ext cx="184320" cy="25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9096ABD-F4DA-7B37-B242-4F7022CD222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611850" y="4419836"/>
                  <a:ext cx="219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5C515867-2FE0-335F-B018-767B01A9DD1D}"/>
                    </a:ext>
                  </a:extLst>
                </p14:cNvPr>
                <p14:cNvContentPartPr/>
                <p14:nvPr/>
              </p14:nvContentPartPr>
              <p14:xfrm>
                <a:off x="8982290" y="4141916"/>
                <a:ext cx="190080" cy="54000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5C515867-2FE0-335F-B018-767B01A9DD1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964290" y="4124276"/>
                  <a:ext cx="225720" cy="57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AD996D1-CEE6-1DA5-EDC2-715C92836A81}"/>
                    </a:ext>
                  </a:extLst>
                </p14:cNvPr>
                <p14:cNvContentPartPr/>
                <p14:nvPr/>
              </p14:nvContentPartPr>
              <p14:xfrm>
                <a:off x="9283610" y="4271876"/>
                <a:ext cx="135720" cy="22284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AD996D1-CEE6-1DA5-EDC2-715C92836A81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9265610" y="4254236"/>
                  <a:ext cx="1713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2ADF5586-1616-25D5-2519-8BB8968C9AAD}"/>
                    </a:ext>
                  </a:extLst>
                </p14:cNvPr>
                <p14:cNvContentPartPr/>
                <p14:nvPr/>
              </p14:nvContentPartPr>
              <p14:xfrm>
                <a:off x="9566570" y="4173236"/>
                <a:ext cx="317160" cy="3067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2ADF5586-1616-25D5-2519-8BB8968C9AA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9548930" y="4155236"/>
                  <a:ext cx="352800" cy="34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507D0816-F8C4-14E6-F401-4083B59CA7BE}"/>
                    </a:ext>
                  </a:extLst>
                </p14:cNvPr>
                <p14:cNvContentPartPr/>
                <p14:nvPr/>
              </p14:nvContentPartPr>
              <p14:xfrm>
                <a:off x="9885170" y="4267196"/>
                <a:ext cx="148320" cy="2232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507D0816-F8C4-14E6-F401-4083B59CA7BE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9867170" y="4249196"/>
                  <a:ext cx="1839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4D52BEBF-8706-8000-C917-E409324E7A88}"/>
                    </a:ext>
                  </a:extLst>
                </p14:cNvPr>
                <p14:cNvContentPartPr/>
                <p14:nvPr/>
              </p14:nvContentPartPr>
              <p14:xfrm>
                <a:off x="10183970" y="4181516"/>
                <a:ext cx="166320" cy="3492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4D52BEBF-8706-8000-C917-E409324E7A8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10165970" y="4163516"/>
                  <a:ext cx="20196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E4FBDA9-4B34-406F-9AC5-3ADFBE391C0D}"/>
                    </a:ext>
                  </a:extLst>
                </p14:cNvPr>
                <p14:cNvContentPartPr/>
                <p14:nvPr/>
              </p14:nvContentPartPr>
              <p14:xfrm>
                <a:off x="10074890" y="4413716"/>
                <a:ext cx="217080" cy="1764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E4FBDA9-4B34-406F-9AC5-3ADFBE391C0D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10056890" y="4396076"/>
                  <a:ext cx="2527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29355737-37BC-E2D1-5759-F6B88BAB2316}"/>
                    </a:ext>
                  </a:extLst>
                </p14:cNvPr>
                <p14:cNvContentPartPr/>
                <p14:nvPr/>
              </p14:nvContentPartPr>
              <p14:xfrm>
                <a:off x="10315370" y="4235876"/>
                <a:ext cx="173880" cy="21348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29355737-37BC-E2D1-5759-F6B88BAB2316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10297730" y="4218236"/>
                  <a:ext cx="2095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42FA7F0-2C53-F7B4-28C8-924314F8A47F}"/>
                    </a:ext>
                  </a:extLst>
                </p14:cNvPr>
                <p14:cNvContentPartPr/>
                <p14:nvPr/>
              </p14:nvContentPartPr>
              <p14:xfrm>
                <a:off x="10556210" y="4040396"/>
                <a:ext cx="268920" cy="640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42FA7F0-2C53-F7B4-28C8-924314F8A47F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10538570" y="4022396"/>
                  <a:ext cx="304560" cy="67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1B6AD696-37BF-71CF-A20F-252DDA1F9F65}"/>
              </a:ext>
            </a:extLst>
          </p:cNvPr>
          <p:cNvGrpSpPr/>
          <p:nvPr/>
        </p:nvGrpSpPr>
        <p:grpSpPr>
          <a:xfrm>
            <a:off x="7672250" y="4216796"/>
            <a:ext cx="721440" cy="366480"/>
            <a:chOff x="7672250" y="4216796"/>
            <a:chExt cx="721440" cy="36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6C30C8C7-D4BA-D164-136B-17F26DF9FE72}"/>
                    </a:ext>
                  </a:extLst>
                </p14:cNvPr>
                <p14:cNvContentPartPr/>
                <p14:nvPr/>
              </p14:nvContentPartPr>
              <p14:xfrm>
                <a:off x="8234210" y="4368716"/>
                <a:ext cx="159480" cy="93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6C30C8C7-D4BA-D164-136B-17F26DF9FE7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8216210" y="4350716"/>
                  <a:ext cx="195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F3FCB307-5974-92B1-5709-4A5ABDAB86DF}"/>
                    </a:ext>
                  </a:extLst>
                </p14:cNvPr>
                <p14:cNvContentPartPr/>
                <p14:nvPr/>
              </p14:nvContentPartPr>
              <p14:xfrm>
                <a:off x="8241050" y="4302116"/>
                <a:ext cx="102240" cy="21636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F3FCB307-5974-92B1-5709-4A5ABDAB86D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8223050" y="4284116"/>
                  <a:ext cx="1378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1CB0E9F6-0722-FC0E-FFDD-12FB35C50D69}"/>
                    </a:ext>
                  </a:extLst>
                </p14:cNvPr>
                <p14:cNvContentPartPr/>
                <p14:nvPr/>
              </p14:nvContentPartPr>
              <p14:xfrm>
                <a:off x="7777010" y="4216796"/>
                <a:ext cx="133920" cy="3168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1CB0E9F6-0722-FC0E-FFDD-12FB35C50D6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759010" y="4199156"/>
                  <a:ext cx="1695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68291C15-F7F0-B781-8C05-D7866B75AC99}"/>
                    </a:ext>
                  </a:extLst>
                </p14:cNvPr>
                <p14:cNvContentPartPr/>
                <p14:nvPr/>
              </p14:nvContentPartPr>
              <p14:xfrm>
                <a:off x="7672250" y="4555196"/>
                <a:ext cx="315720" cy="2808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68291C15-F7F0-B781-8C05-D7866B75AC99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654610" y="4537196"/>
                  <a:ext cx="351360" cy="6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EFFACF13-EA2B-D766-169B-FF0E85BA32BB}"/>
              </a:ext>
            </a:extLst>
          </p:cNvPr>
          <p:cNvGrpSpPr/>
          <p:nvPr/>
        </p:nvGrpSpPr>
        <p:grpSpPr>
          <a:xfrm>
            <a:off x="6903290" y="4320836"/>
            <a:ext cx="580320" cy="246600"/>
            <a:chOff x="6903290" y="4320836"/>
            <a:chExt cx="58032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23222F2-38E9-2132-5FFA-F98C5C9B9AAB}"/>
                    </a:ext>
                  </a:extLst>
                </p14:cNvPr>
                <p14:cNvContentPartPr/>
                <p14:nvPr/>
              </p14:nvContentPartPr>
              <p14:xfrm>
                <a:off x="7312970" y="4362236"/>
                <a:ext cx="170640" cy="288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23222F2-38E9-2132-5FFA-F98C5C9B9AA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294970" y="4344596"/>
                  <a:ext cx="2062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8F965A7-DC68-CCE9-1C95-E164E94634C2}"/>
                    </a:ext>
                  </a:extLst>
                </p14:cNvPr>
                <p14:cNvContentPartPr/>
                <p14:nvPr/>
              </p14:nvContentPartPr>
              <p14:xfrm>
                <a:off x="7285610" y="4464476"/>
                <a:ext cx="189720" cy="2160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8F965A7-DC68-CCE9-1C95-E164E94634C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267970" y="4446476"/>
                  <a:ext cx="2253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8E9993D7-E3F2-7DB6-2053-C50A01127940}"/>
                    </a:ext>
                  </a:extLst>
                </p14:cNvPr>
                <p14:cNvContentPartPr/>
                <p14:nvPr/>
              </p14:nvContentPartPr>
              <p14:xfrm>
                <a:off x="6945410" y="4320836"/>
                <a:ext cx="151560" cy="1843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8E9993D7-E3F2-7DB6-2053-C50A01127940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927770" y="4303196"/>
                  <a:ext cx="187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1CF2051-0C4E-3EA0-1902-8B5F4150C769}"/>
                    </a:ext>
                  </a:extLst>
                </p14:cNvPr>
                <p14:cNvContentPartPr/>
                <p14:nvPr/>
              </p14:nvContentPartPr>
              <p14:xfrm>
                <a:off x="6903290" y="4323716"/>
                <a:ext cx="204840" cy="2437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1CF2051-0C4E-3EA0-1902-8B5F4150C769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6885650" y="4305716"/>
                  <a:ext cx="240480" cy="27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B905B4AE-2BE1-B84A-7ACA-0BA9F02D5DB3}"/>
              </a:ext>
            </a:extLst>
          </p:cNvPr>
          <p:cNvGrpSpPr/>
          <p:nvPr/>
        </p:nvGrpSpPr>
        <p:grpSpPr>
          <a:xfrm>
            <a:off x="6977810" y="4835276"/>
            <a:ext cx="867960" cy="435240"/>
            <a:chOff x="6977810" y="4835276"/>
            <a:chExt cx="86796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DC86EFC9-FF85-6D43-CCB0-B2FA7BD871E5}"/>
                    </a:ext>
                  </a:extLst>
                </p14:cNvPr>
                <p14:cNvContentPartPr/>
                <p14:nvPr/>
              </p14:nvContentPartPr>
              <p14:xfrm>
                <a:off x="7001210" y="4835276"/>
                <a:ext cx="122400" cy="15372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DC86EFC9-FF85-6D43-CCB0-B2FA7BD871E5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6983570" y="4817276"/>
                  <a:ext cx="1580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444648B-6566-E563-C548-DEB0271A548B}"/>
                    </a:ext>
                  </a:extLst>
                </p14:cNvPr>
                <p14:cNvContentPartPr/>
                <p14:nvPr/>
              </p14:nvContentPartPr>
              <p14:xfrm>
                <a:off x="6977810" y="4986836"/>
                <a:ext cx="61560" cy="25992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444648B-6566-E563-C548-DEB0271A548B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6959810" y="4968836"/>
                  <a:ext cx="97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9D9AAF19-0D8B-E5B9-2A6A-3A2A60866598}"/>
                    </a:ext>
                  </a:extLst>
                </p14:cNvPr>
                <p14:cNvContentPartPr/>
                <p14:nvPr/>
              </p14:nvContentPartPr>
              <p14:xfrm>
                <a:off x="7270490" y="4993316"/>
                <a:ext cx="171000" cy="11736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9D9AAF19-0D8B-E5B9-2A6A-3A2A60866598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252850" y="4975316"/>
                  <a:ext cx="2066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64319F86-6239-672B-70BF-1426511ED364}"/>
                    </a:ext>
                  </a:extLst>
                </p14:cNvPr>
                <p14:cNvContentPartPr/>
                <p14:nvPr/>
              </p14:nvContentPartPr>
              <p14:xfrm>
                <a:off x="7658210" y="4910516"/>
                <a:ext cx="187560" cy="32436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64319F86-6239-672B-70BF-1426511ED364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640210" y="4892516"/>
                  <a:ext cx="22320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2EDD1110-F01C-E46E-AA82-B5263DF86A48}"/>
                    </a:ext>
                  </a:extLst>
                </p14:cNvPr>
                <p14:cNvContentPartPr/>
                <p14:nvPr/>
              </p14:nvContentPartPr>
              <p14:xfrm>
                <a:off x="7605650" y="5216876"/>
                <a:ext cx="219960" cy="5364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2EDD1110-F01C-E46E-AA82-B5263DF86A48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87650" y="5198876"/>
                  <a:ext cx="255600" cy="8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DE3D26DD-B14D-F567-EAD6-BA8529349A8F}"/>
              </a:ext>
            </a:extLst>
          </p:cNvPr>
          <p:cNvGrpSpPr/>
          <p:nvPr/>
        </p:nvGrpSpPr>
        <p:grpSpPr>
          <a:xfrm>
            <a:off x="8259050" y="4811516"/>
            <a:ext cx="2715840" cy="515160"/>
            <a:chOff x="8259050" y="4811516"/>
            <a:chExt cx="27158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B549263-F9B1-9C36-8806-BC88BEC6B757}"/>
                    </a:ext>
                  </a:extLst>
                </p14:cNvPr>
                <p14:cNvContentPartPr/>
                <p14:nvPr/>
              </p14:nvContentPartPr>
              <p14:xfrm>
                <a:off x="8259050" y="4952276"/>
                <a:ext cx="213840" cy="20412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B549263-F9B1-9C36-8806-BC88BEC6B757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41050" y="4934636"/>
                  <a:ext cx="249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15883D58-F0AB-F0CC-A7D5-1630E6F605EF}"/>
                    </a:ext>
                  </a:extLst>
                </p14:cNvPr>
                <p14:cNvContentPartPr/>
                <p14:nvPr/>
              </p14:nvContentPartPr>
              <p14:xfrm>
                <a:off x="8705090" y="4859756"/>
                <a:ext cx="189000" cy="40752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15883D58-F0AB-F0CC-A7D5-1630E6F605EF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687450" y="4842116"/>
                  <a:ext cx="2246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2370A73-275A-19E7-0B29-47731DD42B40}"/>
                    </a:ext>
                  </a:extLst>
                </p14:cNvPr>
                <p14:cNvContentPartPr/>
                <p14:nvPr/>
              </p14:nvContentPartPr>
              <p14:xfrm>
                <a:off x="8656850" y="5125796"/>
                <a:ext cx="176040" cy="900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2370A73-275A-19E7-0B29-47731DD42B40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639210" y="5108156"/>
                  <a:ext cx="211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6D9A6703-7DF6-29D4-F700-3E367CF0FBF4}"/>
                    </a:ext>
                  </a:extLst>
                </p14:cNvPr>
                <p14:cNvContentPartPr/>
                <p14:nvPr/>
              </p14:nvContentPartPr>
              <p14:xfrm>
                <a:off x="9060410" y="4811516"/>
                <a:ext cx="149400" cy="51516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6D9A6703-7DF6-29D4-F700-3E367CF0F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042410" y="4793516"/>
                  <a:ext cx="18504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593109F4-DBE6-EDB7-8843-3FAD3073D31E}"/>
                    </a:ext>
                  </a:extLst>
                </p14:cNvPr>
                <p14:cNvContentPartPr/>
                <p14:nvPr/>
              </p14:nvContentPartPr>
              <p14:xfrm>
                <a:off x="9308810" y="5010236"/>
                <a:ext cx="114120" cy="16056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593109F4-DBE6-EDB7-8843-3FAD3073D31E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290810" y="4992596"/>
                  <a:ext cx="14976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5F9E977A-1743-CBE3-CF50-3E04FE1499B6}"/>
                    </a:ext>
                  </a:extLst>
                </p14:cNvPr>
                <p14:cNvContentPartPr/>
                <p14:nvPr/>
              </p14:nvContentPartPr>
              <p14:xfrm>
                <a:off x="9568370" y="5038676"/>
                <a:ext cx="21960" cy="576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5F9E977A-1743-CBE3-CF50-3E04FE1499B6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9550370" y="5021036"/>
                  <a:ext cx="57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81348F2F-DA69-5F9A-A853-A9DFCC5A3447}"/>
                    </a:ext>
                  </a:extLst>
                </p14:cNvPr>
                <p14:cNvContentPartPr/>
                <p14:nvPr/>
              </p14:nvContentPartPr>
              <p14:xfrm>
                <a:off x="9714890" y="5002676"/>
                <a:ext cx="253800" cy="166320"/>
              </p14:xfrm>
            </p:contentPart>
          </mc:Choice>
          <mc:Fallback xmlns=""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81348F2F-DA69-5F9A-A853-A9DFCC5A3447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9697250" y="4985036"/>
                  <a:ext cx="2894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F9DF94D9-B937-6687-923D-EF01C75E5403}"/>
                    </a:ext>
                  </a:extLst>
                </p14:cNvPr>
                <p14:cNvContentPartPr/>
                <p14:nvPr/>
              </p14:nvContentPartPr>
              <p14:xfrm>
                <a:off x="10008290" y="4911956"/>
                <a:ext cx="96840" cy="8928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F9DF94D9-B937-6687-923D-EF01C75E540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9990290" y="4893956"/>
                  <a:ext cx="1324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A08A9146-6BEF-2C32-DF6F-B9A54B655B0E}"/>
                    </a:ext>
                  </a:extLst>
                </p14:cNvPr>
                <p14:cNvContentPartPr/>
                <p14:nvPr/>
              </p14:nvContentPartPr>
              <p14:xfrm>
                <a:off x="10028450" y="5032556"/>
                <a:ext cx="144720" cy="2473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A08A9146-6BEF-2C32-DF6F-B9A54B655B0E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0010450" y="5014556"/>
                  <a:ext cx="1803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412E4CD3-E036-5330-31B1-AA635AB23ADE}"/>
                    </a:ext>
                  </a:extLst>
                </p14:cNvPr>
                <p14:cNvContentPartPr/>
                <p14:nvPr/>
              </p14:nvContentPartPr>
              <p14:xfrm>
                <a:off x="10273970" y="4946876"/>
                <a:ext cx="146160" cy="26496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412E4CD3-E036-5330-31B1-AA635AB23ADE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0255970" y="4929236"/>
                  <a:ext cx="1818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EFA2D60A-9E9D-1270-C67A-FAE8C289E5BD}"/>
                    </a:ext>
                  </a:extLst>
                </p14:cNvPr>
                <p14:cNvContentPartPr/>
                <p14:nvPr/>
              </p14:nvContentPartPr>
              <p14:xfrm>
                <a:off x="10554770" y="4944356"/>
                <a:ext cx="78840" cy="23940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EFA2D60A-9E9D-1270-C67A-FAE8C289E5BD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0536770" y="4926356"/>
                  <a:ext cx="1144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C6852A14-6139-BD42-4207-FA68433DFC53}"/>
                    </a:ext>
                  </a:extLst>
                </p14:cNvPr>
                <p14:cNvContentPartPr/>
                <p14:nvPr/>
              </p14:nvContentPartPr>
              <p14:xfrm>
                <a:off x="10519850" y="5075756"/>
                <a:ext cx="181440" cy="55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C6852A14-6139-BD42-4207-FA68433DFC53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0502210" y="5058116"/>
                  <a:ext cx="217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A257438-5E90-C86E-6749-DA61F345DF72}"/>
                    </a:ext>
                  </a:extLst>
                </p14:cNvPr>
                <p14:cNvContentPartPr/>
                <p14:nvPr/>
              </p14:nvContentPartPr>
              <p14:xfrm>
                <a:off x="10649090" y="4835276"/>
                <a:ext cx="325800" cy="48780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A257438-5E90-C86E-6749-DA61F345DF72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10631090" y="4817276"/>
                  <a:ext cx="361440" cy="52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FDBB4848-15F5-C382-A6F8-DE17F02AA2BB}"/>
              </a:ext>
            </a:extLst>
          </p:cNvPr>
          <p:cNvGrpSpPr/>
          <p:nvPr/>
        </p:nvGrpSpPr>
        <p:grpSpPr>
          <a:xfrm>
            <a:off x="6917690" y="5484716"/>
            <a:ext cx="912240" cy="308160"/>
            <a:chOff x="6917690" y="5484716"/>
            <a:chExt cx="91224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38E0CB60-5907-88B6-4B18-A527AAB54B1E}"/>
                    </a:ext>
                  </a:extLst>
                </p14:cNvPr>
                <p14:cNvContentPartPr/>
                <p14:nvPr/>
              </p14:nvContentPartPr>
              <p14:xfrm>
                <a:off x="6978890" y="5523596"/>
                <a:ext cx="74520" cy="2376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38E0CB60-5907-88B6-4B18-A527AAB54B1E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6960890" y="5505956"/>
                  <a:ext cx="1101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D31D9255-3335-177D-488A-3A9B0CA09DA1}"/>
                    </a:ext>
                  </a:extLst>
                </p14:cNvPr>
                <p14:cNvContentPartPr/>
                <p14:nvPr/>
              </p14:nvContentPartPr>
              <p14:xfrm>
                <a:off x="6917690" y="5501636"/>
                <a:ext cx="191520" cy="2836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D31D9255-3335-177D-488A-3A9B0CA09DA1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6900050" y="5483636"/>
                  <a:ext cx="22716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3B348EE8-2319-48FF-1189-F4A85CB0042F}"/>
                    </a:ext>
                  </a:extLst>
                </p14:cNvPr>
                <p14:cNvContentPartPr/>
                <p14:nvPr/>
              </p14:nvContentPartPr>
              <p14:xfrm>
                <a:off x="7074650" y="5516036"/>
                <a:ext cx="169920" cy="1972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3B348EE8-2319-48FF-1189-F4A85CB0042F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7057010" y="5498396"/>
                  <a:ext cx="20556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D227F234-ED08-36D7-B4FA-1AC20CA0E388}"/>
                    </a:ext>
                  </a:extLst>
                </p14:cNvPr>
                <p14:cNvContentPartPr/>
                <p14:nvPr/>
              </p14:nvContentPartPr>
              <p14:xfrm>
                <a:off x="7296050" y="5484716"/>
                <a:ext cx="70920" cy="30816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D227F234-ED08-36D7-B4FA-1AC20CA0E388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7278050" y="5467076"/>
                  <a:ext cx="10656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D6D12EE-643B-7EC4-AD00-E3499A9644A9}"/>
                    </a:ext>
                  </a:extLst>
                </p14:cNvPr>
                <p14:cNvContentPartPr/>
                <p14:nvPr/>
              </p14:nvContentPartPr>
              <p14:xfrm>
                <a:off x="7255730" y="5619716"/>
                <a:ext cx="388080" cy="1166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D6D12EE-643B-7EC4-AD00-E3499A9644A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7238090" y="5602076"/>
                  <a:ext cx="4237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EC295921-F9B2-6DF9-0CB1-113EE211954B}"/>
                    </a:ext>
                  </a:extLst>
                </p14:cNvPr>
                <p14:cNvContentPartPr/>
                <p14:nvPr/>
              </p14:nvContentPartPr>
              <p14:xfrm>
                <a:off x="7701050" y="5644556"/>
                <a:ext cx="128880" cy="9576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EC295921-F9B2-6DF9-0CB1-113EE211954B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7683050" y="5626556"/>
                  <a:ext cx="164520" cy="13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3F89669B-BC7B-9F13-7A04-E9D508DB5FB3}"/>
              </a:ext>
            </a:extLst>
          </p:cNvPr>
          <p:cNvGrpSpPr/>
          <p:nvPr/>
        </p:nvGrpSpPr>
        <p:grpSpPr>
          <a:xfrm>
            <a:off x="8150690" y="5647436"/>
            <a:ext cx="782640" cy="213480"/>
            <a:chOff x="8150690" y="5647436"/>
            <a:chExt cx="782640" cy="21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FB2021C2-2D79-9707-0B58-15781DAF42C7}"/>
                    </a:ext>
                  </a:extLst>
                </p14:cNvPr>
                <p14:cNvContentPartPr/>
                <p14:nvPr/>
              </p14:nvContentPartPr>
              <p14:xfrm>
                <a:off x="8150690" y="5647436"/>
                <a:ext cx="333000" cy="18504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FB2021C2-2D79-9707-0B58-15781DAF42C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133050" y="5629436"/>
                  <a:ext cx="36864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42303BC-E43D-6F49-9A2C-E92871AE930C}"/>
                    </a:ext>
                  </a:extLst>
                </p14:cNvPr>
                <p14:cNvContentPartPr/>
                <p14:nvPr/>
              </p14:nvContentPartPr>
              <p14:xfrm>
                <a:off x="8575490" y="5667236"/>
                <a:ext cx="117360" cy="12852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42303BC-E43D-6F49-9A2C-E92871AE930C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557850" y="5649596"/>
                  <a:ext cx="153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9D2D6FD-AFF4-9B6F-F16E-BF0DAB915DC8}"/>
                    </a:ext>
                  </a:extLst>
                </p14:cNvPr>
                <p14:cNvContentPartPr/>
                <p14:nvPr/>
              </p14:nvContentPartPr>
              <p14:xfrm>
                <a:off x="8803370" y="5700356"/>
                <a:ext cx="129960" cy="1605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9D2D6FD-AFF4-9B6F-F16E-BF0DAB915DC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785370" y="5682716"/>
                  <a:ext cx="16560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987D4681-B051-F14C-5C57-E168610D5283}"/>
              </a:ext>
            </a:extLst>
          </p:cNvPr>
          <p:cNvGrpSpPr/>
          <p:nvPr/>
        </p:nvGrpSpPr>
        <p:grpSpPr>
          <a:xfrm>
            <a:off x="9170930" y="5582636"/>
            <a:ext cx="1213920" cy="596520"/>
            <a:chOff x="9170930" y="5582636"/>
            <a:chExt cx="1213920" cy="59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90793CC1-7684-4059-AD51-5AD33590A4F6}"/>
                    </a:ext>
                  </a:extLst>
                </p14:cNvPr>
                <p14:cNvContentPartPr/>
                <p14:nvPr/>
              </p14:nvContentPartPr>
              <p14:xfrm>
                <a:off x="9170930" y="5582636"/>
                <a:ext cx="201240" cy="42228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90793CC1-7684-4059-AD51-5AD33590A4F6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9152930" y="5564996"/>
                  <a:ext cx="23688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C2145577-10D5-1956-FF9C-1A09524421C2}"/>
                    </a:ext>
                  </a:extLst>
                </p14:cNvPr>
                <p14:cNvContentPartPr/>
                <p14:nvPr/>
              </p14:nvContentPartPr>
              <p14:xfrm>
                <a:off x="9395570" y="5661116"/>
                <a:ext cx="182520" cy="2293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C2145577-10D5-1956-FF9C-1A09524421C2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377570" y="5643476"/>
                  <a:ext cx="21816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E2361AE6-DADC-A8DC-8639-99F4405D55F8}"/>
                    </a:ext>
                  </a:extLst>
                </p14:cNvPr>
                <p14:cNvContentPartPr/>
                <p14:nvPr/>
              </p14:nvContentPartPr>
              <p14:xfrm>
                <a:off x="9571250" y="5770196"/>
                <a:ext cx="425520" cy="26424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E2361AE6-DADC-A8DC-8639-99F4405D55F8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553610" y="5752556"/>
                  <a:ext cx="4611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2471EBFF-377C-642D-B4FC-7CF108423A7B}"/>
                    </a:ext>
                  </a:extLst>
                </p14:cNvPr>
                <p14:cNvContentPartPr/>
                <p14:nvPr/>
              </p14:nvContentPartPr>
              <p14:xfrm>
                <a:off x="9779690" y="5904476"/>
                <a:ext cx="86760" cy="21168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2471EBFF-377C-642D-B4FC-7CF108423A7B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761690" y="5886836"/>
                  <a:ext cx="12240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C5002141-9FFE-260C-DFDD-F9392814E2BB}"/>
                    </a:ext>
                  </a:extLst>
                </p14:cNvPr>
                <p14:cNvContentPartPr/>
                <p14:nvPr/>
              </p14:nvContentPartPr>
              <p14:xfrm>
                <a:off x="10132130" y="5676236"/>
                <a:ext cx="252720" cy="50292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C5002141-9FFE-260C-DFDD-F9392814E2BB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10114490" y="5658236"/>
                  <a:ext cx="288360" cy="538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2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34C549AE-BEE6-7850-B4C0-F07233C2EDDA}"/>
                  </a:ext>
                </a:extLst>
              </p14:cNvPr>
              <p14:cNvContentPartPr/>
              <p14:nvPr/>
            </p14:nvContentPartPr>
            <p14:xfrm>
              <a:off x="6257810" y="3759956"/>
              <a:ext cx="3600" cy="16560"/>
            </p14:xfrm>
          </p:contentPart>
        </mc:Choice>
        <mc:Fallback xmlns=""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34C549AE-BEE6-7850-B4C0-F07233C2EDDA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6239810" y="3741956"/>
                <a:ext cx="39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4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09D8ED67-58C6-FE74-FB43-E3EE61F64321}"/>
                  </a:ext>
                </a:extLst>
              </p14:cNvPr>
              <p14:cNvContentPartPr/>
              <p14:nvPr/>
            </p14:nvContentPartPr>
            <p14:xfrm>
              <a:off x="6185450" y="3911876"/>
              <a:ext cx="65880" cy="38232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09D8ED67-58C6-FE74-FB43-E3EE61F64321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6167810" y="3894236"/>
                <a:ext cx="1015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6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C51671F6-2DD6-35C3-C16E-495CA60B4272}"/>
                  </a:ext>
                </a:extLst>
              </p14:cNvPr>
              <p14:cNvContentPartPr/>
              <p14:nvPr/>
            </p14:nvContentPartPr>
            <p14:xfrm>
              <a:off x="5987090" y="4540076"/>
              <a:ext cx="134280" cy="654480"/>
            </p14:xfrm>
          </p:contentPart>
        </mc:Choice>
        <mc:Fallback xmlns=""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C51671F6-2DD6-35C3-C16E-495CA60B4272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5969450" y="4522436"/>
                <a:ext cx="16992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8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6A9F8ACF-01D5-0B8E-E492-7C67750F2523}"/>
                  </a:ext>
                </a:extLst>
              </p14:cNvPr>
              <p14:cNvContentPartPr/>
              <p14:nvPr/>
            </p14:nvContentPartPr>
            <p14:xfrm>
              <a:off x="5830850" y="5396156"/>
              <a:ext cx="113760" cy="344880"/>
            </p14:xfrm>
          </p:contentPart>
        </mc:Choice>
        <mc:Fallback xmlns=""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6A9F8ACF-01D5-0B8E-E492-7C67750F2523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5813210" y="5378516"/>
                <a:ext cx="149400" cy="38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09693823-1B28-38BD-C5DD-1DD3F5994C5E}"/>
              </a:ext>
            </a:extLst>
          </p:cNvPr>
          <p:cNvGrpSpPr/>
          <p:nvPr/>
        </p:nvGrpSpPr>
        <p:grpSpPr>
          <a:xfrm>
            <a:off x="5657330" y="5926076"/>
            <a:ext cx="790560" cy="316440"/>
            <a:chOff x="5657330" y="5926076"/>
            <a:chExt cx="79056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C76AD26F-8520-2578-5E64-A9E2F1C0AE2F}"/>
                    </a:ext>
                  </a:extLst>
                </p14:cNvPr>
                <p14:cNvContentPartPr/>
                <p14:nvPr/>
              </p14:nvContentPartPr>
              <p14:xfrm>
                <a:off x="5799890" y="5962076"/>
                <a:ext cx="18360" cy="3384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C76AD26F-8520-2578-5E64-A9E2F1C0AE2F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5782250" y="5944076"/>
                  <a:ext cx="540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26980C51-25EF-28A1-2D1C-00ACB6F26D21}"/>
                    </a:ext>
                  </a:extLst>
                </p14:cNvPr>
                <p14:cNvContentPartPr/>
                <p14:nvPr/>
              </p14:nvContentPartPr>
              <p14:xfrm>
                <a:off x="5657330" y="6056036"/>
                <a:ext cx="266040" cy="18648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26980C51-25EF-28A1-2D1C-00ACB6F26D21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5639690" y="6038036"/>
                  <a:ext cx="3016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E56440BA-858F-60D2-A7B7-EFDAB5085B31}"/>
                    </a:ext>
                  </a:extLst>
                </p14:cNvPr>
                <p14:cNvContentPartPr/>
                <p14:nvPr/>
              </p14:nvContentPartPr>
              <p14:xfrm>
                <a:off x="6000410" y="5926076"/>
                <a:ext cx="39240" cy="30708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E56440BA-858F-60D2-A7B7-EFDAB5085B31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5982410" y="5908076"/>
                  <a:ext cx="7488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F8F987CB-6598-E8A0-D575-C8FB17BCD5AE}"/>
                    </a:ext>
                  </a:extLst>
                </p14:cNvPr>
                <p14:cNvContentPartPr/>
                <p14:nvPr/>
              </p14:nvContentPartPr>
              <p14:xfrm>
                <a:off x="6123170" y="6007076"/>
                <a:ext cx="83880" cy="22428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F8F987CB-6598-E8A0-D575-C8FB17BCD5A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6105530" y="5989436"/>
                  <a:ext cx="1195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01D4DE2-6DB4-6F41-A53A-55E2D1E205DC}"/>
                    </a:ext>
                  </a:extLst>
                </p14:cNvPr>
                <p14:cNvContentPartPr/>
                <p14:nvPr/>
              </p14:nvContentPartPr>
              <p14:xfrm>
                <a:off x="6225770" y="6044156"/>
                <a:ext cx="222120" cy="19044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01D4DE2-6DB4-6F41-A53A-55E2D1E205DC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6207770" y="6026156"/>
                  <a:ext cx="25776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AC6AB06F-AF97-319D-E85B-FE86E4B51A53}"/>
              </a:ext>
            </a:extLst>
          </p:cNvPr>
          <p:cNvGrpSpPr/>
          <p:nvPr/>
        </p:nvGrpSpPr>
        <p:grpSpPr>
          <a:xfrm>
            <a:off x="6463730" y="6402716"/>
            <a:ext cx="1976400" cy="384120"/>
            <a:chOff x="6463730" y="6402716"/>
            <a:chExt cx="1976400" cy="38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E72DC3F1-9CD0-A072-8303-93E4DB711784}"/>
                    </a:ext>
                  </a:extLst>
                </p14:cNvPr>
                <p14:cNvContentPartPr/>
                <p14:nvPr/>
              </p14:nvContentPartPr>
              <p14:xfrm>
                <a:off x="6463730" y="6576956"/>
                <a:ext cx="28440" cy="154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E72DC3F1-9CD0-A072-8303-93E4DB71178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6445730" y="6558956"/>
                  <a:ext cx="64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98B8BA83-5C48-6F13-06E8-8087B82C7EEF}"/>
                    </a:ext>
                  </a:extLst>
                </p14:cNvPr>
                <p14:cNvContentPartPr/>
                <p14:nvPr/>
              </p14:nvContentPartPr>
              <p14:xfrm>
                <a:off x="6500090" y="6563996"/>
                <a:ext cx="142560" cy="16704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98B8BA83-5C48-6F13-06E8-8087B82C7EEF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6482090" y="6545996"/>
                  <a:ext cx="1782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F0608B65-AC5C-15A4-6168-A1F3D1195E18}"/>
                    </a:ext>
                  </a:extLst>
                </p14:cNvPr>
                <p14:cNvContentPartPr/>
                <p14:nvPr/>
              </p14:nvContentPartPr>
              <p14:xfrm>
                <a:off x="6671450" y="6559676"/>
                <a:ext cx="183960" cy="1893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F0608B65-AC5C-15A4-6168-A1F3D1195E18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6653810" y="6541676"/>
                  <a:ext cx="2196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896C77F6-54CB-E12C-5F44-B0BB5AFD8A2D}"/>
                    </a:ext>
                  </a:extLst>
                </p14:cNvPr>
                <p14:cNvContentPartPr/>
                <p14:nvPr/>
              </p14:nvContentPartPr>
              <p14:xfrm>
                <a:off x="6939650" y="6494516"/>
                <a:ext cx="28080" cy="24156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896C77F6-54CB-E12C-5F44-B0BB5AFD8A2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6922010" y="6476876"/>
                  <a:ext cx="63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DE396AB-50EB-8D34-BC45-BBE4FCCA4CA9}"/>
                    </a:ext>
                  </a:extLst>
                </p14:cNvPr>
                <p14:cNvContentPartPr/>
                <p14:nvPr/>
              </p14:nvContentPartPr>
              <p14:xfrm>
                <a:off x="6779090" y="6590996"/>
                <a:ext cx="471600" cy="1022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DE396AB-50EB-8D34-BC45-BBE4FCCA4CA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6761450" y="6572996"/>
                  <a:ext cx="507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70DA062-53DA-C061-5D35-6C867C5F1A34}"/>
                    </a:ext>
                  </a:extLst>
                </p14:cNvPr>
                <p14:cNvContentPartPr/>
                <p14:nvPr/>
              </p14:nvContentPartPr>
              <p14:xfrm>
                <a:off x="7316210" y="6591716"/>
                <a:ext cx="600840" cy="11664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70DA062-53DA-C061-5D35-6C867C5F1A34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7298210" y="6574076"/>
                  <a:ext cx="63648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CA17B331-45E8-9B12-605A-CB02662C1487}"/>
                    </a:ext>
                  </a:extLst>
                </p14:cNvPr>
                <p14:cNvContentPartPr/>
                <p14:nvPr/>
              </p14:nvContentPartPr>
              <p14:xfrm>
                <a:off x="8224850" y="6402716"/>
                <a:ext cx="144360" cy="280080"/>
              </p14:xfrm>
            </p:contentPart>
          </mc:Choice>
          <mc:Fallback xmlns=""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CA17B331-45E8-9B12-605A-CB02662C148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206850" y="6384716"/>
                  <a:ext cx="1800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4B31A3B8-16CE-5B94-6E80-86881F7118F9}"/>
                    </a:ext>
                  </a:extLst>
                </p14:cNvPr>
                <p14:cNvContentPartPr/>
                <p14:nvPr/>
              </p14:nvContentPartPr>
              <p14:xfrm>
                <a:off x="8029010" y="6764156"/>
                <a:ext cx="411120" cy="2268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4B31A3B8-16CE-5B94-6E80-86881F7118F9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011370" y="6746156"/>
                  <a:ext cx="446760" cy="58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8416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FA24-1EE6-4E0D-0EDB-54FAA60D9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318C2-AEDD-C303-A1D7-DB48DAE56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9201"/>
          </a:xfrm>
        </p:spPr>
        <p:txBody>
          <a:bodyPr/>
          <a:lstStyle/>
          <a:p>
            <a:r>
              <a:rPr lang="en-US" sz="2000" dirty="0"/>
              <a:t>Depth is how far away a node is from the root</a:t>
            </a:r>
          </a:p>
          <a:p>
            <a:r>
              <a:rPr lang="en-US" sz="2000" dirty="0"/>
              <a:t>Recall how we created a binary tree, we linked </a:t>
            </a:r>
            <a:r>
              <a:rPr lang="en-US" sz="2000" b="1" dirty="0"/>
              <a:t>from</a:t>
            </a:r>
            <a:r>
              <a:rPr lang="en-US" sz="2000" dirty="0"/>
              <a:t> the parent </a:t>
            </a:r>
            <a:r>
              <a:rPr lang="en-US" sz="2000" b="1" dirty="0"/>
              <a:t>to</a:t>
            </a:r>
            <a:r>
              <a:rPr lang="en-US" sz="2000" dirty="0"/>
              <a:t> its children – like a singly linked list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i="1" dirty="0" err="1"/>
              <a:t>n.left</a:t>
            </a:r>
            <a:r>
              <a:rPr lang="en-US" sz="2000" i="1" dirty="0"/>
              <a:t> = </a:t>
            </a:r>
            <a:r>
              <a:rPr lang="en-US" sz="2000" i="1" dirty="0" err="1"/>
              <a:t>createNode</a:t>
            </a:r>
            <a:r>
              <a:rPr lang="en-US" sz="2000" i="1" dirty="0"/>
              <a:t>( )</a:t>
            </a:r>
          </a:p>
          <a:p>
            <a:pPr marL="0" indent="0"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n.right</a:t>
            </a:r>
            <a:r>
              <a:rPr lang="en-US" sz="2000" i="1" dirty="0"/>
              <a:t> = </a:t>
            </a:r>
            <a:r>
              <a:rPr lang="en-US" sz="2000" i="1" dirty="0" err="1"/>
              <a:t>createNode</a:t>
            </a:r>
            <a:r>
              <a:rPr lang="en-US" sz="2000" i="1" dirty="0"/>
              <a:t>( )</a:t>
            </a:r>
            <a:endParaRPr lang="en-US" sz="2000" dirty="0"/>
          </a:p>
          <a:p>
            <a:r>
              <a:rPr lang="en-US" sz="2000" dirty="0"/>
              <a:t>A better approach is, while creating a tree also link </a:t>
            </a:r>
            <a:r>
              <a:rPr lang="en-US" sz="2000" b="1" dirty="0"/>
              <a:t>from</a:t>
            </a:r>
            <a:r>
              <a:rPr lang="en-US" sz="2000" dirty="0"/>
              <a:t> children </a:t>
            </a:r>
            <a:r>
              <a:rPr lang="en-US" sz="2000" b="1" dirty="0"/>
              <a:t>to</a:t>
            </a:r>
            <a:r>
              <a:rPr lang="en-US" sz="2000" dirty="0"/>
              <a:t> their parent – like a double linked list. Add an extra variable parent in the Node class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i="1" dirty="0"/>
              <a:t>x = </a:t>
            </a:r>
            <a:r>
              <a:rPr lang="en-US" sz="2000" i="1" dirty="0" err="1"/>
              <a:t>createNode</a:t>
            </a:r>
            <a:r>
              <a:rPr lang="en-US" sz="2000" i="1" dirty="0"/>
              <a:t>( )</a:t>
            </a:r>
          </a:p>
          <a:p>
            <a:pPr marL="0" indent="0"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n.left</a:t>
            </a:r>
            <a:r>
              <a:rPr lang="en-US" sz="2000" i="1" dirty="0"/>
              <a:t> = x</a:t>
            </a:r>
          </a:p>
          <a:p>
            <a:pPr marL="0" indent="0">
              <a:buNone/>
            </a:pPr>
            <a:r>
              <a:rPr lang="en-US" sz="2000" i="1" dirty="0"/>
              <a:t>	</a:t>
            </a:r>
            <a:r>
              <a:rPr lang="en-US" sz="2000" i="1" dirty="0" err="1"/>
              <a:t>x.parent</a:t>
            </a:r>
            <a:r>
              <a:rPr lang="en-US" sz="2000" i="1" dirty="0"/>
              <a:t> = n</a:t>
            </a:r>
          </a:p>
          <a:p>
            <a:pPr marL="0" indent="0">
              <a:buNone/>
            </a:pPr>
            <a:r>
              <a:rPr lang="en-US" sz="2000" i="1" dirty="0"/>
              <a:t>	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9DA1EE-8C15-4683-A470-48696AD92DB7}"/>
              </a:ext>
            </a:extLst>
          </p:cNvPr>
          <p:cNvGrpSpPr/>
          <p:nvPr/>
        </p:nvGrpSpPr>
        <p:grpSpPr>
          <a:xfrm>
            <a:off x="7688090" y="2621996"/>
            <a:ext cx="1629360" cy="1856880"/>
            <a:chOff x="7688090" y="2621996"/>
            <a:chExt cx="1629360" cy="18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6B2D2B7-F241-CED0-6712-45A4E8BBCEF6}"/>
                    </a:ext>
                  </a:extLst>
                </p14:cNvPr>
                <p14:cNvContentPartPr/>
                <p14:nvPr/>
              </p14:nvContentPartPr>
              <p14:xfrm>
                <a:off x="8722370" y="2621996"/>
                <a:ext cx="335160" cy="2959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6B2D2B7-F241-CED0-6712-45A4E8BBCEF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704370" y="2603996"/>
                  <a:ext cx="3708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E51A795-DF31-49B7-3449-AC06970B6669}"/>
                    </a:ext>
                  </a:extLst>
                </p14:cNvPr>
                <p14:cNvContentPartPr/>
                <p14:nvPr/>
              </p14:nvContentPartPr>
              <p14:xfrm>
                <a:off x="8552450" y="2896676"/>
                <a:ext cx="195120" cy="2966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E51A795-DF31-49B7-3449-AC06970B666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34450" y="2879036"/>
                  <a:ext cx="23076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165BEE6-2273-DAE8-E319-61DDA67AC1DA}"/>
                    </a:ext>
                  </a:extLst>
                </p14:cNvPr>
                <p14:cNvContentPartPr/>
                <p14:nvPr/>
              </p14:nvContentPartPr>
              <p14:xfrm>
                <a:off x="8445530" y="3162716"/>
                <a:ext cx="210600" cy="86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165BEE6-2273-DAE8-E319-61DDA67AC1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27530" y="3145076"/>
                  <a:ext cx="2462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CCD575A-B49D-D60B-E014-CA06A6EE70CC}"/>
                    </a:ext>
                  </a:extLst>
                </p14:cNvPr>
                <p14:cNvContentPartPr/>
                <p14:nvPr/>
              </p14:nvContentPartPr>
              <p14:xfrm>
                <a:off x="8747930" y="2949956"/>
                <a:ext cx="331200" cy="355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CCD575A-B49D-D60B-E014-CA06A6EE70C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730290" y="2932316"/>
                  <a:ext cx="3668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C540BF0-B1EF-701C-074A-F206BC069162}"/>
                    </a:ext>
                  </a:extLst>
                </p14:cNvPr>
                <p14:cNvContentPartPr/>
                <p14:nvPr/>
              </p14:nvContentPartPr>
              <p14:xfrm>
                <a:off x="8216570" y="3276476"/>
                <a:ext cx="354600" cy="3686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C540BF0-B1EF-701C-074A-F206BC0691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98930" y="3258836"/>
                  <a:ext cx="39024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3D2703-1EED-8F27-6812-D6ECDFDC0823}"/>
                    </a:ext>
                  </a:extLst>
                </p14:cNvPr>
                <p14:cNvContentPartPr/>
                <p14:nvPr/>
              </p14:nvContentPartPr>
              <p14:xfrm>
                <a:off x="9076610" y="3277556"/>
                <a:ext cx="240840" cy="242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3D2703-1EED-8F27-6812-D6ECDFDC082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58610" y="3259556"/>
                  <a:ext cx="2764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684E3BA-39D5-497F-EFB5-248A0E5019ED}"/>
                    </a:ext>
                  </a:extLst>
                </p14:cNvPr>
                <p14:cNvContentPartPr/>
                <p14:nvPr/>
              </p14:nvContentPartPr>
              <p14:xfrm>
                <a:off x="7874570" y="3605516"/>
                <a:ext cx="311760" cy="367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684E3BA-39D5-497F-EFB5-248A0E5019E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56570" y="3587876"/>
                  <a:ext cx="347400" cy="40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BD0F7EF-5082-F57C-99FE-457D89EBAC33}"/>
                    </a:ext>
                  </a:extLst>
                </p14:cNvPr>
                <p14:cNvContentPartPr/>
                <p14:nvPr/>
              </p14:nvContentPartPr>
              <p14:xfrm>
                <a:off x="7788890" y="3932396"/>
                <a:ext cx="207360" cy="12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BD0F7EF-5082-F57C-99FE-457D89EBAC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70890" y="3914396"/>
                  <a:ext cx="24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FE78C57-3205-84F1-9450-B9C1B46B4C0A}"/>
                    </a:ext>
                  </a:extLst>
                </p14:cNvPr>
                <p14:cNvContentPartPr/>
                <p14:nvPr/>
              </p14:nvContentPartPr>
              <p14:xfrm>
                <a:off x="8186330" y="3659876"/>
                <a:ext cx="379440" cy="540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FE78C57-3205-84F1-9450-B9C1B46B4C0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68330" y="3642236"/>
                  <a:ext cx="415080" cy="57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2BFEF28-A3F6-EDF0-6BB4-5BE00C1CE37A}"/>
                    </a:ext>
                  </a:extLst>
                </p14:cNvPr>
                <p14:cNvContentPartPr/>
                <p14:nvPr/>
              </p14:nvContentPartPr>
              <p14:xfrm>
                <a:off x="8469290" y="4245236"/>
                <a:ext cx="166320" cy="23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2BFEF28-A3F6-EDF0-6BB4-5BE00C1CE37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51650" y="4227236"/>
                  <a:ext cx="201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A9DA286-BB49-AB69-AF84-CB3A51954658}"/>
                    </a:ext>
                  </a:extLst>
                </p14:cNvPr>
                <p14:cNvContentPartPr/>
                <p14:nvPr/>
              </p14:nvContentPartPr>
              <p14:xfrm>
                <a:off x="7688090" y="4061276"/>
                <a:ext cx="271440" cy="408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A9DA286-BB49-AB69-AF84-CB3A5195465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70450" y="4043636"/>
                  <a:ext cx="307080" cy="44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8C1D90B-A5E4-70F2-060F-DF555F41091B}"/>
              </a:ext>
            </a:extLst>
          </p:cNvPr>
          <p:cNvGrpSpPr/>
          <p:nvPr/>
        </p:nvGrpSpPr>
        <p:grpSpPr>
          <a:xfrm>
            <a:off x="1857530" y="3655556"/>
            <a:ext cx="81720" cy="74160"/>
            <a:chOff x="1857530" y="3655556"/>
            <a:chExt cx="8172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923E56B-1880-E998-CCED-93A64B4CC4D5}"/>
                    </a:ext>
                  </a:extLst>
                </p14:cNvPr>
                <p14:cNvContentPartPr/>
                <p14:nvPr/>
              </p14:nvContentPartPr>
              <p14:xfrm>
                <a:off x="1857530" y="3655556"/>
                <a:ext cx="81720" cy="309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923E56B-1880-E998-CCED-93A64B4CC4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9890" y="3637556"/>
                  <a:ext cx="117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B92BA27-FDF2-142F-63B7-BD999DF5E76C}"/>
                    </a:ext>
                  </a:extLst>
                </p14:cNvPr>
                <p14:cNvContentPartPr/>
                <p14:nvPr/>
              </p14:nvContentPartPr>
              <p14:xfrm>
                <a:off x="1862930" y="3695876"/>
                <a:ext cx="73440" cy="3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B92BA27-FDF2-142F-63B7-BD999DF5E76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845290" y="3678236"/>
                  <a:ext cx="10908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C37EB83-80D4-A76A-A377-84DE4885260C}"/>
              </a:ext>
            </a:extLst>
          </p:cNvPr>
          <p:cNvGrpSpPr/>
          <p:nvPr/>
        </p:nvGrpSpPr>
        <p:grpSpPr>
          <a:xfrm>
            <a:off x="2316890" y="3645836"/>
            <a:ext cx="109440" cy="92880"/>
            <a:chOff x="2316890" y="3645836"/>
            <a:chExt cx="1094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FDE67C-E0F6-C57B-4324-176136B2538D}"/>
                    </a:ext>
                  </a:extLst>
                </p14:cNvPr>
                <p14:cNvContentPartPr/>
                <p14:nvPr/>
              </p14:nvContentPartPr>
              <p14:xfrm>
                <a:off x="2316890" y="3645836"/>
                <a:ext cx="82440" cy="3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FDE67C-E0F6-C57B-4324-176136B253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99250" y="3628196"/>
                  <a:ext cx="1180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2139949-E420-DD4A-0DB2-5C5571AB5323}"/>
                    </a:ext>
                  </a:extLst>
                </p14:cNvPr>
                <p14:cNvContentPartPr/>
                <p14:nvPr/>
              </p14:nvContentPartPr>
              <p14:xfrm>
                <a:off x="2342450" y="3701276"/>
                <a:ext cx="83880" cy="37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2139949-E420-DD4A-0DB2-5C5571AB532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24450" y="3683276"/>
                  <a:ext cx="11952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1B8620C-3D69-5F11-AEE7-396005965086}"/>
              </a:ext>
            </a:extLst>
          </p:cNvPr>
          <p:cNvGrpSpPr/>
          <p:nvPr/>
        </p:nvGrpSpPr>
        <p:grpSpPr>
          <a:xfrm>
            <a:off x="3173690" y="3637196"/>
            <a:ext cx="126720" cy="87840"/>
            <a:chOff x="3173690" y="3637196"/>
            <a:chExt cx="126720" cy="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E0951A8-4A33-6CBE-F9B2-45983296193D}"/>
                    </a:ext>
                  </a:extLst>
                </p14:cNvPr>
                <p14:cNvContentPartPr/>
                <p14:nvPr/>
              </p14:nvContentPartPr>
              <p14:xfrm>
                <a:off x="3182690" y="3637196"/>
                <a:ext cx="99720" cy="327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E0951A8-4A33-6CBE-F9B2-4598329619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65050" y="3619556"/>
                  <a:ext cx="1353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50520B1-7F7A-AC31-4D7D-D1BE23A3CBCE}"/>
                    </a:ext>
                  </a:extLst>
                </p14:cNvPr>
                <p14:cNvContentPartPr/>
                <p14:nvPr/>
              </p14:nvContentPartPr>
              <p14:xfrm>
                <a:off x="3173690" y="3696596"/>
                <a:ext cx="126720" cy="28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50520B1-7F7A-AC31-4D7D-D1BE23A3CBC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55690" y="3678596"/>
                  <a:ext cx="162360" cy="6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F7D6C73-905D-D720-8307-BC9BBFB3C1C2}"/>
                  </a:ext>
                </a:extLst>
              </p14:cNvPr>
              <p14:cNvContentPartPr/>
              <p14:nvPr/>
            </p14:nvContentPartPr>
            <p14:xfrm>
              <a:off x="4571930" y="4284476"/>
              <a:ext cx="660240" cy="59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F7D6C73-905D-D720-8307-BC9BBFB3C1C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54290" y="4266476"/>
                <a:ext cx="6958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FDC4F7A-EC56-FD3A-31A9-219388A320CF}"/>
                  </a:ext>
                </a:extLst>
              </p14:cNvPr>
              <p14:cNvContentPartPr/>
              <p14:nvPr/>
            </p14:nvContentPartPr>
            <p14:xfrm>
              <a:off x="6002930" y="4304276"/>
              <a:ext cx="392760" cy="385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FDC4F7A-EC56-FD3A-31A9-219388A320C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84930" y="4286276"/>
                <a:ext cx="4284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51459ACF-194C-4872-DB05-51B0AF19EA26}"/>
                  </a:ext>
                </a:extLst>
              </p14:cNvPr>
              <p14:cNvContentPartPr/>
              <p14:nvPr/>
            </p14:nvContentPartPr>
            <p14:xfrm>
              <a:off x="2974610" y="3259916"/>
              <a:ext cx="1080" cy="36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51459ACF-194C-4872-DB05-51B0AF19EA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56970" y="3242276"/>
                <a:ext cx="367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A99C747F-61CC-B666-538B-2C380DFA8F93}"/>
                  </a:ext>
                </a:extLst>
              </p14:cNvPr>
              <p14:cNvContentPartPr/>
              <p14:nvPr/>
            </p14:nvContentPartPr>
            <p14:xfrm>
              <a:off x="2869850" y="3222476"/>
              <a:ext cx="109080" cy="41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A99C747F-61CC-B666-538B-2C380DFA8F9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852210" y="3204836"/>
                <a:ext cx="14472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097AD5C-A20C-4689-F29F-3610B0AD589B}"/>
                  </a:ext>
                </a:extLst>
              </p14:cNvPr>
              <p14:cNvContentPartPr/>
              <p14:nvPr/>
            </p14:nvContentPartPr>
            <p14:xfrm>
              <a:off x="2880290" y="3276116"/>
              <a:ext cx="167760" cy="475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097AD5C-A20C-4689-F29F-3610B0AD589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62290" y="3258476"/>
                <a:ext cx="20340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47FF711-CC61-FD9F-208C-0F5519BE70E8}"/>
                  </a:ext>
                </a:extLst>
              </p14:cNvPr>
              <p14:cNvContentPartPr/>
              <p14:nvPr/>
            </p14:nvContentPartPr>
            <p14:xfrm>
              <a:off x="1805690" y="2904956"/>
              <a:ext cx="2301840" cy="496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47FF711-CC61-FD9F-208C-0F5519BE70E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87690" y="2886956"/>
                <a:ext cx="2337480" cy="532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EC8F491E-323F-926C-83B0-19D20483C00A}"/>
              </a:ext>
            </a:extLst>
          </p:cNvPr>
          <p:cNvGrpSpPr/>
          <p:nvPr/>
        </p:nvGrpSpPr>
        <p:grpSpPr>
          <a:xfrm>
            <a:off x="1779770" y="3217076"/>
            <a:ext cx="491040" cy="136800"/>
            <a:chOff x="1779770" y="3217076"/>
            <a:chExt cx="49104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8587F88-868D-D28C-50B4-543ABE6E7454}"/>
                    </a:ext>
                  </a:extLst>
                </p14:cNvPr>
                <p14:cNvContentPartPr/>
                <p14:nvPr/>
              </p14:nvContentPartPr>
              <p14:xfrm>
                <a:off x="1812170" y="3237596"/>
                <a:ext cx="87480" cy="37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8587F88-868D-D28C-50B4-543ABE6E745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794170" y="3219596"/>
                  <a:ext cx="12312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166F2B52-0D96-9719-A1B7-EE36BE7D51CA}"/>
                    </a:ext>
                  </a:extLst>
                </p14:cNvPr>
                <p14:cNvContentPartPr/>
                <p14:nvPr/>
              </p14:nvContentPartPr>
              <p14:xfrm>
                <a:off x="1779770" y="3312476"/>
                <a:ext cx="90720" cy="34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66F2B52-0D96-9719-A1B7-EE36BE7D51C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761770" y="3294836"/>
                  <a:ext cx="12636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1F8E0B-B06F-2565-128A-A9778FEA5AC7}"/>
                    </a:ext>
                  </a:extLst>
                </p14:cNvPr>
                <p14:cNvContentPartPr/>
                <p14:nvPr/>
              </p14:nvContentPartPr>
              <p14:xfrm>
                <a:off x="2143370" y="3217076"/>
                <a:ext cx="111960" cy="41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1F8E0B-B06F-2565-128A-A9778FEA5AC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25730" y="3199436"/>
                  <a:ext cx="147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6497522-548A-5CB6-8870-9CF6BFBE932A}"/>
                    </a:ext>
                  </a:extLst>
                </p14:cNvPr>
                <p14:cNvContentPartPr/>
                <p14:nvPr/>
              </p14:nvContentPartPr>
              <p14:xfrm>
                <a:off x="2137970" y="3303836"/>
                <a:ext cx="132840" cy="50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6497522-548A-5CB6-8870-9CF6BFBE932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120330" y="3285836"/>
                  <a:ext cx="1684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5B7C930-02E2-EFAF-98A8-67BDA5FC28C1}"/>
                    </a:ext>
                  </a:extLst>
                </p14:cNvPr>
                <p14:cNvContentPartPr/>
                <p14:nvPr/>
              </p14:nvContentPartPr>
              <p14:xfrm>
                <a:off x="1814690" y="3267116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5B7C930-02E2-EFAF-98A8-67BDA5FC28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797050" y="3249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26D9C09-9140-41EE-31B8-02C3A035382A}"/>
              </a:ext>
            </a:extLst>
          </p:cNvPr>
          <p:cNvGrpSpPr/>
          <p:nvPr/>
        </p:nvGrpSpPr>
        <p:grpSpPr>
          <a:xfrm>
            <a:off x="1605530" y="4317956"/>
            <a:ext cx="2039400" cy="813600"/>
            <a:chOff x="1605530" y="4317956"/>
            <a:chExt cx="2039400" cy="8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8DC4133C-5529-F806-0CD3-B19E6FB55F0C}"/>
                    </a:ext>
                  </a:extLst>
                </p14:cNvPr>
                <p14:cNvContentPartPr/>
                <p14:nvPr/>
              </p14:nvContentPartPr>
              <p14:xfrm>
                <a:off x="2479970" y="4756796"/>
                <a:ext cx="295200" cy="68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8DC4133C-5529-F806-0CD3-B19E6FB55F0C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462330" y="4738796"/>
                  <a:ext cx="330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529B971-2D17-1A43-C057-0050AD4A2254}"/>
                    </a:ext>
                  </a:extLst>
                </p14:cNvPr>
                <p14:cNvContentPartPr/>
                <p14:nvPr/>
              </p14:nvContentPartPr>
              <p14:xfrm>
                <a:off x="2545850" y="4841036"/>
                <a:ext cx="260280" cy="33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529B971-2D17-1A43-C057-0050AD4A225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27850" y="4823396"/>
                  <a:ext cx="295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EAC728-B090-273B-5535-794AE2E8E9B7}"/>
                    </a:ext>
                  </a:extLst>
                </p14:cNvPr>
                <p14:cNvContentPartPr/>
                <p14:nvPr/>
              </p14:nvContentPartPr>
              <p14:xfrm>
                <a:off x="1849250" y="4694516"/>
                <a:ext cx="93960" cy="30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BEAC728-B090-273B-5535-794AE2E8E9B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31250" y="4676516"/>
                  <a:ext cx="1296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67CBA1C-34DA-1A56-4ABF-C4E5E4DE97AB}"/>
                    </a:ext>
                  </a:extLst>
                </p14:cNvPr>
                <p14:cNvContentPartPr/>
                <p14:nvPr/>
              </p14:nvContentPartPr>
              <p14:xfrm>
                <a:off x="1857530" y="4741676"/>
                <a:ext cx="91800" cy="22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67CBA1C-34DA-1A56-4ABF-C4E5E4DE97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839890" y="4724036"/>
                  <a:ext cx="127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E98399D-F459-7A53-3175-515647BD0E52}"/>
                    </a:ext>
                  </a:extLst>
                </p14:cNvPr>
                <p14:cNvContentPartPr/>
                <p14:nvPr/>
              </p14:nvContentPartPr>
              <p14:xfrm>
                <a:off x="1605530" y="4317956"/>
                <a:ext cx="2039400" cy="791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E98399D-F459-7A53-3175-515647BD0E5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87890" y="4300316"/>
                  <a:ext cx="2075040" cy="82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B57ED3C-1F71-4BD0-D005-C904C0BBA415}"/>
                    </a:ext>
                  </a:extLst>
                </p14:cNvPr>
                <p14:cNvContentPartPr/>
                <p14:nvPr/>
              </p14:nvContentPartPr>
              <p14:xfrm>
                <a:off x="2649890" y="5130116"/>
                <a:ext cx="22680" cy="1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B57ED3C-1F71-4BD0-D005-C904C0BBA41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631890" y="5112476"/>
                  <a:ext cx="58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40CAA130-CE27-B0F5-8EDE-328A50FFC64F}"/>
                    </a:ext>
                  </a:extLst>
                </p14:cNvPr>
                <p14:cNvContentPartPr/>
                <p14:nvPr/>
              </p14:nvContentPartPr>
              <p14:xfrm>
                <a:off x="2649890" y="5113556"/>
                <a:ext cx="31680" cy="16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40CAA130-CE27-B0F5-8EDE-328A50FFC64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31890" y="5095916"/>
                  <a:ext cx="673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6F59203-A0C3-2402-FB7B-C50C703FEFB2}"/>
                    </a:ext>
                  </a:extLst>
                </p14:cNvPr>
                <p14:cNvContentPartPr/>
                <p14:nvPr/>
              </p14:nvContentPartPr>
              <p14:xfrm>
                <a:off x="2653130" y="5118236"/>
                <a:ext cx="20520" cy="3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6F59203-A0C3-2402-FB7B-C50C703FEFB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635130" y="5100596"/>
                  <a:ext cx="56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3215F31-2CA7-19EB-A522-44102EFFA02E}"/>
                    </a:ext>
                  </a:extLst>
                </p14:cNvPr>
                <p14:cNvContentPartPr/>
                <p14:nvPr/>
              </p14:nvContentPartPr>
              <p14:xfrm>
                <a:off x="2787770" y="4998356"/>
                <a:ext cx="46080" cy="219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3215F31-2CA7-19EB-A522-44102EFFA02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70130" y="4980716"/>
                  <a:ext cx="8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FE79B6-07E5-E227-3B14-CE942A98D223}"/>
                    </a:ext>
                  </a:extLst>
                </p14:cNvPr>
                <p14:cNvContentPartPr/>
                <p14:nvPr/>
              </p14:nvContentPartPr>
              <p14:xfrm>
                <a:off x="2832050" y="5000516"/>
                <a:ext cx="60480" cy="52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FE79B6-07E5-E227-3B14-CE942A98D22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14050" y="4982876"/>
                  <a:ext cx="96120" cy="8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9584C5A-E9A5-2281-9BD4-BB8C1EFB558D}"/>
              </a:ext>
            </a:extLst>
          </p:cNvPr>
          <p:cNvGrpSpPr/>
          <p:nvPr/>
        </p:nvGrpSpPr>
        <p:grpSpPr>
          <a:xfrm>
            <a:off x="1780130" y="5516036"/>
            <a:ext cx="130320" cy="100800"/>
            <a:chOff x="1780130" y="5516036"/>
            <a:chExt cx="130320" cy="1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625B98E-839A-DC05-57CE-2EFD31827DF7}"/>
                    </a:ext>
                  </a:extLst>
                </p14:cNvPr>
                <p14:cNvContentPartPr/>
                <p14:nvPr/>
              </p14:nvContentPartPr>
              <p14:xfrm>
                <a:off x="1884170" y="5533676"/>
                <a:ext cx="4680" cy="6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625B98E-839A-DC05-57CE-2EFD31827DF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866530" y="5516036"/>
                  <a:ext cx="403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AE1E5C7-6092-0F85-4F3B-18BF142FE679}"/>
                    </a:ext>
                  </a:extLst>
                </p14:cNvPr>
                <p14:cNvContentPartPr/>
                <p14:nvPr/>
              </p14:nvContentPartPr>
              <p14:xfrm>
                <a:off x="1808570" y="5516036"/>
                <a:ext cx="99000" cy="28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AE1E5C7-6092-0F85-4F3B-18BF142FE67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90570" y="5498036"/>
                  <a:ext cx="13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E54AEB8-219A-478A-568F-3D83AD374F50}"/>
                    </a:ext>
                  </a:extLst>
                </p14:cNvPr>
                <p14:cNvContentPartPr/>
                <p14:nvPr/>
              </p14:nvContentPartPr>
              <p14:xfrm>
                <a:off x="1780130" y="5605316"/>
                <a:ext cx="126360" cy="1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E54AEB8-219A-478A-568F-3D83AD374F5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762490" y="5587316"/>
                  <a:ext cx="1620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46B52240-9FA7-6B2B-8EBE-6890AA1E4A43}"/>
                    </a:ext>
                  </a:extLst>
                </p14:cNvPr>
                <p14:cNvContentPartPr/>
                <p14:nvPr/>
              </p14:nvContentPartPr>
              <p14:xfrm>
                <a:off x="1881650" y="5585516"/>
                <a:ext cx="10800" cy="13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46B52240-9FA7-6B2B-8EBE-6890AA1E4A4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863650" y="5567516"/>
                  <a:ext cx="46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DA5C611-DE96-8BD9-A9CD-D1DCAFA58878}"/>
                    </a:ext>
                  </a:extLst>
                </p14:cNvPr>
                <p14:cNvContentPartPr/>
                <p14:nvPr/>
              </p14:nvContentPartPr>
              <p14:xfrm>
                <a:off x="1886330" y="5585516"/>
                <a:ext cx="24120" cy="13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DA5C611-DE96-8BD9-A9CD-D1DCAFA5887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868690" y="5567516"/>
                  <a:ext cx="5976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9602846-EFE4-B94F-2463-6C1B4324DF9E}"/>
                  </a:ext>
                </a:extLst>
              </p14:cNvPr>
              <p14:cNvContentPartPr/>
              <p14:nvPr/>
            </p14:nvContentPartPr>
            <p14:xfrm>
              <a:off x="1807130" y="4852556"/>
              <a:ext cx="200160" cy="329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9602846-EFE4-B94F-2463-6C1B4324DF9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89490" y="4834556"/>
                <a:ext cx="235800" cy="36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D4544BF-691F-708D-F6F2-4AE40AA937A6}"/>
              </a:ext>
            </a:extLst>
          </p:cNvPr>
          <p:cNvGrpSpPr/>
          <p:nvPr/>
        </p:nvGrpSpPr>
        <p:grpSpPr>
          <a:xfrm>
            <a:off x="3028970" y="5498396"/>
            <a:ext cx="239040" cy="138960"/>
            <a:chOff x="3028970" y="5498396"/>
            <a:chExt cx="23904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AAF575A-36B1-5A80-BFFA-86A9E17B668A}"/>
                    </a:ext>
                  </a:extLst>
                </p14:cNvPr>
                <p14:cNvContentPartPr/>
                <p14:nvPr/>
              </p14:nvContentPartPr>
              <p14:xfrm>
                <a:off x="3028970" y="5498396"/>
                <a:ext cx="118080" cy="84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AAF575A-36B1-5A80-BFFA-86A9E17B668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10970" y="5480396"/>
                  <a:ext cx="1537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46A0084-8DEC-C3AB-E635-876003AA8A80}"/>
                    </a:ext>
                  </a:extLst>
                </p14:cNvPr>
                <p14:cNvContentPartPr/>
                <p14:nvPr/>
              </p14:nvContentPartPr>
              <p14:xfrm>
                <a:off x="3083690" y="5531516"/>
                <a:ext cx="184320" cy="105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46A0084-8DEC-C3AB-E635-876003AA8A8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065690" y="5513876"/>
                  <a:ext cx="2199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C9FEC17E-DB8D-3656-5733-CA7EEF226BDA}"/>
              </a:ext>
            </a:extLst>
          </p:cNvPr>
          <p:cNvGrpSpPr/>
          <p:nvPr/>
        </p:nvGrpSpPr>
        <p:grpSpPr>
          <a:xfrm>
            <a:off x="5506850" y="4411556"/>
            <a:ext cx="2486520" cy="2234880"/>
            <a:chOff x="5506850" y="4411556"/>
            <a:chExt cx="2486520" cy="223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464B5ABD-EEB7-3D1D-0E63-CB3FD8C1BB61}"/>
                    </a:ext>
                  </a:extLst>
                </p14:cNvPr>
                <p14:cNvContentPartPr/>
                <p14:nvPr/>
              </p14:nvContentPartPr>
              <p14:xfrm>
                <a:off x="5867570" y="4640516"/>
                <a:ext cx="245880" cy="315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464B5ABD-EEB7-3D1D-0E63-CB3FD8C1BB6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849930" y="4622876"/>
                  <a:ext cx="281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E58E027-B7EE-22A8-46F8-59D7FBDABBBD}"/>
                    </a:ext>
                  </a:extLst>
                </p14:cNvPr>
                <p14:cNvContentPartPr/>
                <p14:nvPr/>
              </p14:nvContentPartPr>
              <p14:xfrm>
                <a:off x="5698010" y="5021036"/>
                <a:ext cx="255240" cy="424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E58E027-B7EE-22A8-46F8-59D7FBDABB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80370" y="5003396"/>
                  <a:ext cx="2908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EB4D79B-766A-DE6F-8338-F42E5F25B41E}"/>
                    </a:ext>
                  </a:extLst>
                </p14:cNvPr>
                <p14:cNvContentPartPr/>
                <p14:nvPr/>
              </p14:nvContentPartPr>
              <p14:xfrm>
                <a:off x="5519810" y="5516036"/>
                <a:ext cx="286920" cy="360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EB4D79B-766A-DE6F-8338-F42E5F25B41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501810" y="5498036"/>
                  <a:ext cx="322560" cy="39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58E547E-FB14-403A-E83A-B6590747B4FB}"/>
                    </a:ext>
                  </a:extLst>
                </p14:cNvPr>
                <p14:cNvContentPartPr/>
                <p14:nvPr/>
              </p14:nvContentPartPr>
              <p14:xfrm>
                <a:off x="5971970" y="5032556"/>
                <a:ext cx="428040" cy="62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58E547E-FB14-403A-E83A-B6590747B4F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953970" y="5014556"/>
                  <a:ext cx="463680" cy="66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396E448-22F7-675D-0D36-E81E598A1389}"/>
                    </a:ext>
                  </a:extLst>
                </p14:cNvPr>
                <p14:cNvContentPartPr/>
                <p14:nvPr/>
              </p14:nvContentPartPr>
              <p14:xfrm>
                <a:off x="6199130" y="5531516"/>
                <a:ext cx="474480" cy="765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396E448-22F7-675D-0D36-E81E598A138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181130" y="5513876"/>
                  <a:ext cx="510120" cy="80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E746855-9534-F5F5-3322-A5E51D256D2C}"/>
                    </a:ext>
                  </a:extLst>
                </p14:cNvPr>
                <p14:cNvContentPartPr/>
                <p14:nvPr/>
              </p14:nvContentPartPr>
              <p14:xfrm>
                <a:off x="6027410" y="6292196"/>
                <a:ext cx="168120" cy="272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E746855-9534-F5F5-3322-A5E51D256D2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009770" y="6274196"/>
                  <a:ext cx="203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C6D06D-4A6A-33EC-4E74-378343CA3FD5}"/>
                    </a:ext>
                  </a:extLst>
                </p14:cNvPr>
                <p14:cNvContentPartPr/>
                <p14:nvPr/>
              </p14:nvContentPartPr>
              <p14:xfrm>
                <a:off x="6500090" y="5730596"/>
                <a:ext cx="497520" cy="6310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C6D06D-4A6A-33EC-4E74-378343CA3FD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82090" y="5712596"/>
                  <a:ext cx="53316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E292A08-6170-0DDE-4968-FD7019BF19E4}"/>
                    </a:ext>
                  </a:extLst>
                </p14:cNvPr>
                <p14:cNvContentPartPr/>
                <p14:nvPr/>
              </p14:nvContentPartPr>
              <p14:xfrm>
                <a:off x="7024610" y="6342596"/>
                <a:ext cx="239040" cy="25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E292A08-6170-0DDE-4968-FD7019BF19E4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006970" y="6324596"/>
                  <a:ext cx="2746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6BAECA-59D1-6AE8-728D-8BFCCD0FF8F0}"/>
                    </a:ext>
                  </a:extLst>
                </p14:cNvPr>
                <p14:cNvContentPartPr/>
                <p14:nvPr/>
              </p14:nvContentPartPr>
              <p14:xfrm>
                <a:off x="5967650" y="6347276"/>
                <a:ext cx="117360" cy="20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6BAECA-59D1-6AE8-728D-8BFCCD0FF8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949650" y="6329276"/>
                  <a:ext cx="15300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AA98A4A-20F1-CFBD-D3A9-7013A06D855D}"/>
                    </a:ext>
                  </a:extLst>
                </p14:cNvPr>
                <p14:cNvContentPartPr/>
                <p14:nvPr/>
              </p14:nvContentPartPr>
              <p14:xfrm>
                <a:off x="6013010" y="6386156"/>
                <a:ext cx="104040" cy="175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AA98A4A-20F1-CFBD-D3A9-7013A06D855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95370" y="6368156"/>
                  <a:ext cx="13968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65CAB78-4003-ACD2-DB2F-006CE311FFE4}"/>
                    </a:ext>
                  </a:extLst>
                </p14:cNvPr>
                <p14:cNvContentPartPr/>
                <p14:nvPr/>
              </p14:nvContentPartPr>
              <p14:xfrm>
                <a:off x="6041090" y="6389756"/>
                <a:ext cx="214920" cy="256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65CAB78-4003-ACD2-DB2F-006CE311FFE4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23450" y="6372116"/>
                  <a:ext cx="25056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F7EC045-2469-2CCB-2A09-DC2553E865D3}"/>
                    </a:ext>
                  </a:extLst>
                </p14:cNvPr>
                <p14:cNvContentPartPr/>
                <p14:nvPr/>
              </p14:nvContentPartPr>
              <p14:xfrm>
                <a:off x="6063410" y="5870276"/>
                <a:ext cx="222840" cy="316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F7EC045-2469-2CCB-2A09-DC2553E865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045770" y="5852276"/>
                  <a:ext cx="25848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95932DA-1276-54AC-0499-8E49D1FFAD3D}"/>
                    </a:ext>
                  </a:extLst>
                </p14:cNvPr>
                <p14:cNvContentPartPr/>
                <p14:nvPr/>
              </p14:nvContentPartPr>
              <p14:xfrm>
                <a:off x="6221450" y="5842556"/>
                <a:ext cx="78480" cy="158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95932DA-1276-54AC-0499-8E49D1FFAD3D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203450" y="5824916"/>
                  <a:ext cx="1141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C06E278-FC5D-38FC-34BD-9AD5235D9D98}"/>
                    </a:ext>
                  </a:extLst>
                </p14:cNvPr>
                <p14:cNvContentPartPr/>
                <p14:nvPr/>
              </p14:nvContentPartPr>
              <p14:xfrm>
                <a:off x="6338090" y="5079356"/>
                <a:ext cx="263880" cy="29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C06E278-FC5D-38FC-34BD-9AD5235D9D9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20090" y="5061716"/>
                  <a:ext cx="299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B80750-852F-7824-0CA4-0E13D059CCC5}"/>
                    </a:ext>
                  </a:extLst>
                </p14:cNvPr>
                <p14:cNvContentPartPr/>
                <p14:nvPr/>
              </p14:nvContentPartPr>
              <p14:xfrm>
                <a:off x="6246290" y="5099516"/>
                <a:ext cx="92520" cy="12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B80750-852F-7824-0CA4-0E13D059CCC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228290" y="5081876"/>
                  <a:ext cx="1281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9DA23C1-9F78-6DA5-D11F-162DAFF54E28}"/>
                    </a:ext>
                  </a:extLst>
                </p14:cNvPr>
                <p14:cNvContentPartPr/>
                <p14:nvPr/>
              </p14:nvContentPartPr>
              <p14:xfrm>
                <a:off x="6303170" y="5086916"/>
                <a:ext cx="201600" cy="45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9DA23C1-9F78-6DA5-D11F-162DAFF54E2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285530" y="5068916"/>
                  <a:ext cx="2372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6FFCE5A-C56B-DF66-E0CB-9FD4120E3CA5}"/>
                    </a:ext>
                  </a:extLst>
                </p14:cNvPr>
                <p14:cNvContentPartPr/>
                <p14:nvPr/>
              </p14:nvContentPartPr>
              <p14:xfrm>
                <a:off x="6310370" y="4521356"/>
                <a:ext cx="20160" cy="178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6FFCE5A-C56B-DF66-E0CB-9FD4120E3CA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92370" y="4503356"/>
                  <a:ext cx="5580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1A44C19-9258-5EEA-F1A2-B3E7E00A48A8}"/>
                    </a:ext>
                  </a:extLst>
                </p14:cNvPr>
                <p14:cNvContentPartPr/>
                <p14:nvPr/>
              </p14:nvContentPartPr>
              <p14:xfrm>
                <a:off x="6274010" y="4469516"/>
                <a:ext cx="182160" cy="167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1A44C19-9258-5EEA-F1A2-B3E7E00A48A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56370" y="4451516"/>
                  <a:ext cx="2178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B1176B-336D-A7FE-1435-C733583BC647}"/>
                    </a:ext>
                  </a:extLst>
                </p14:cNvPr>
                <p14:cNvContentPartPr/>
                <p14:nvPr/>
              </p14:nvContentPartPr>
              <p14:xfrm>
                <a:off x="6490370" y="4570676"/>
                <a:ext cx="67680" cy="46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B1176B-336D-A7FE-1435-C733583BC6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72370" y="4553036"/>
                  <a:ext cx="103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2CE443C-6AA7-FFC8-7539-2613A11E5820}"/>
                    </a:ext>
                  </a:extLst>
                </p14:cNvPr>
                <p14:cNvContentPartPr/>
                <p14:nvPr/>
              </p14:nvContentPartPr>
              <p14:xfrm>
                <a:off x="6572810" y="4542596"/>
                <a:ext cx="103680" cy="7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2CE443C-6AA7-FFC8-7539-2613A11E582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554810" y="4524956"/>
                  <a:ext cx="1393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95A943E-F140-D417-296C-D12A3EEA5919}"/>
                    </a:ext>
                  </a:extLst>
                </p14:cNvPr>
                <p14:cNvContentPartPr/>
                <p14:nvPr/>
              </p14:nvContentPartPr>
              <p14:xfrm>
                <a:off x="6743090" y="4411556"/>
                <a:ext cx="196560" cy="216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95A943E-F140-D417-296C-D12A3EEA591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725090" y="4393916"/>
                  <a:ext cx="2322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C8C5D1-CBC8-8170-2679-4156A361D785}"/>
                    </a:ext>
                  </a:extLst>
                </p14:cNvPr>
                <p14:cNvContentPartPr/>
                <p14:nvPr/>
              </p14:nvContentPartPr>
              <p14:xfrm>
                <a:off x="6999410" y="5206436"/>
                <a:ext cx="107280" cy="26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C8C5D1-CBC8-8170-2679-4156A361D78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981410" y="5188796"/>
                  <a:ext cx="1429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38F486D-857C-903B-5353-0D787720C4FD}"/>
                    </a:ext>
                  </a:extLst>
                </p14:cNvPr>
                <p14:cNvContentPartPr/>
                <p14:nvPr/>
              </p14:nvContentPartPr>
              <p14:xfrm>
                <a:off x="7201010" y="5380316"/>
                <a:ext cx="203400" cy="26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38F486D-857C-903B-5353-0D787720C4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183370" y="5362676"/>
                  <a:ext cx="23904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3B429AE0-5AD1-606D-B565-A4ED323BE7B9}"/>
                    </a:ext>
                  </a:extLst>
                </p14:cNvPr>
                <p14:cNvContentPartPr/>
                <p14:nvPr/>
              </p14:nvContentPartPr>
              <p14:xfrm>
                <a:off x="7180130" y="5301116"/>
                <a:ext cx="34560" cy="256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3B429AE0-5AD1-606D-B565-A4ED323BE7B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162130" y="5283116"/>
                  <a:ext cx="70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A596580-EF28-C3C3-2798-3B07904FB1A7}"/>
                    </a:ext>
                  </a:extLst>
                </p14:cNvPr>
                <p14:cNvContentPartPr/>
                <p14:nvPr/>
              </p14:nvContentPartPr>
              <p14:xfrm>
                <a:off x="7138730" y="5398316"/>
                <a:ext cx="144720" cy="255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A596580-EF28-C3C3-2798-3B07904FB1A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120730" y="5380676"/>
                  <a:ext cx="1803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36B5321-2576-8465-9C65-728F373170D2}"/>
                    </a:ext>
                  </a:extLst>
                </p14:cNvPr>
                <p14:cNvContentPartPr/>
                <p14:nvPr/>
              </p14:nvContentPartPr>
              <p14:xfrm>
                <a:off x="7513490" y="5349356"/>
                <a:ext cx="104760" cy="1501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36B5321-2576-8465-9C65-728F373170D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495850" y="5331716"/>
                  <a:ext cx="1404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03D59EA-5DDE-2483-D366-4432FF2B514F}"/>
                    </a:ext>
                  </a:extLst>
                </p14:cNvPr>
                <p14:cNvContentPartPr/>
                <p14:nvPr/>
              </p14:nvContentPartPr>
              <p14:xfrm>
                <a:off x="7730210" y="5407316"/>
                <a:ext cx="49680" cy="360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03D59EA-5DDE-2483-D366-4432FF2B51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12570" y="5389676"/>
                  <a:ext cx="853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F300F2E-AD1B-4959-A9F8-A9365EAEA258}"/>
                    </a:ext>
                  </a:extLst>
                </p14:cNvPr>
                <p14:cNvContentPartPr/>
                <p14:nvPr/>
              </p14:nvContentPartPr>
              <p14:xfrm>
                <a:off x="7840370" y="5386076"/>
                <a:ext cx="153000" cy="76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F300F2E-AD1B-4959-A9F8-A9365EAEA25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822730" y="5368436"/>
                  <a:ext cx="1886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7E2AA843-01CA-B6F0-F4F4-83FDF07CEC68}"/>
                    </a:ext>
                  </a:extLst>
                </p14:cNvPr>
                <p14:cNvContentPartPr/>
                <p14:nvPr/>
              </p14:nvContentPartPr>
              <p14:xfrm>
                <a:off x="7427090" y="5877836"/>
                <a:ext cx="159840" cy="2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E2AA843-01CA-B6F0-F4F4-83FDF07CEC6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09450" y="5860196"/>
                  <a:ext cx="195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4774F4D6-D26D-4910-3B55-5CC4D64BF974}"/>
                    </a:ext>
                  </a:extLst>
                </p14:cNvPr>
                <p14:cNvContentPartPr/>
                <p14:nvPr/>
              </p14:nvContentPartPr>
              <p14:xfrm>
                <a:off x="7432490" y="5971076"/>
                <a:ext cx="117000" cy="309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4774F4D6-D26D-4910-3B55-5CC4D64BF97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414850" y="5953436"/>
                  <a:ext cx="1526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733BC3F-6479-37D7-6334-59215C7554FC}"/>
                    </a:ext>
                  </a:extLst>
                </p14:cNvPr>
                <p14:cNvContentPartPr/>
                <p14:nvPr/>
              </p14:nvContentPartPr>
              <p14:xfrm>
                <a:off x="5661650" y="5284916"/>
                <a:ext cx="250200" cy="236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733BC3F-6479-37D7-6334-59215C7554F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44010" y="5267276"/>
                  <a:ext cx="28584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62B0C79-433F-EE5B-EDE3-34637183FDA4}"/>
                    </a:ext>
                  </a:extLst>
                </p14:cNvPr>
                <p14:cNvContentPartPr/>
                <p14:nvPr/>
              </p14:nvContentPartPr>
              <p14:xfrm>
                <a:off x="5904290" y="4886756"/>
                <a:ext cx="15840" cy="28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62B0C79-433F-EE5B-EDE3-34637183FDA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886290" y="4868756"/>
                  <a:ext cx="514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7D8FED9-3DF2-5C01-12AC-59F045DF0FEA}"/>
                    </a:ext>
                  </a:extLst>
                </p14:cNvPr>
                <p14:cNvContentPartPr/>
                <p14:nvPr/>
              </p14:nvContentPartPr>
              <p14:xfrm>
                <a:off x="5551490" y="5743916"/>
                <a:ext cx="17640" cy="57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7D8FED9-3DF2-5C01-12AC-59F045DF0FE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533490" y="5725916"/>
                  <a:ext cx="532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F05DADA-4B12-A375-6A5F-5BD4111DC9F5}"/>
                    </a:ext>
                  </a:extLst>
                </p14:cNvPr>
                <p14:cNvContentPartPr/>
                <p14:nvPr/>
              </p14:nvContentPartPr>
              <p14:xfrm>
                <a:off x="5535290" y="5663996"/>
                <a:ext cx="684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F05DADA-4B12-A375-6A5F-5BD4111DC9F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517650" y="5645996"/>
                  <a:ext cx="424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4668772F-6C61-DE8C-37FE-5917C2A410BA}"/>
                    </a:ext>
                  </a:extLst>
                </p14:cNvPr>
                <p14:cNvContentPartPr/>
                <p14:nvPr/>
              </p14:nvContentPartPr>
              <p14:xfrm>
                <a:off x="5535290" y="5663996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4668772F-6C61-DE8C-37FE-5917C2A410B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7650" y="56459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D604790-91E6-D913-19CC-60BEE7939EA6}"/>
                    </a:ext>
                  </a:extLst>
                </p14:cNvPr>
                <p14:cNvContentPartPr/>
                <p14:nvPr/>
              </p14:nvContentPartPr>
              <p14:xfrm>
                <a:off x="5506850" y="4833116"/>
                <a:ext cx="349200" cy="8344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D604790-91E6-D913-19CC-60BEE7939EA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489210" y="4815476"/>
                  <a:ext cx="384840" cy="87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CE6010C-A8A2-23F8-333F-325023AA8340}"/>
                    </a:ext>
                  </a:extLst>
                </p14:cNvPr>
                <p14:cNvContentPartPr/>
                <p14:nvPr/>
              </p14:nvContentPartPr>
              <p14:xfrm>
                <a:off x="5636450" y="4737356"/>
                <a:ext cx="185400" cy="3207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CE6010C-A8A2-23F8-333F-325023AA8340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618450" y="4719356"/>
                  <a:ext cx="221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EE62FCD1-B04F-AE9A-3D69-7A5B7FEFEDC4}"/>
                    </a:ext>
                  </a:extLst>
                </p14:cNvPr>
                <p14:cNvContentPartPr/>
                <p14:nvPr/>
              </p14:nvContentPartPr>
              <p14:xfrm>
                <a:off x="5507930" y="5391476"/>
                <a:ext cx="31680" cy="1944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EE62FCD1-B04F-AE9A-3D69-7A5B7FEFEDC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89930" y="5373476"/>
                  <a:ext cx="67320" cy="230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63602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9F160-8900-AB5B-E63C-E374D675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a Node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46787-9D5C-ACCE-EBD4-33690D1F0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86401"/>
          </a:xfrm>
        </p:spPr>
        <p:txBody>
          <a:bodyPr/>
          <a:lstStyle/>
          <a:p>
            <a:r>
              <a:rPr lang="en-US" dirty="0"/>
              <a:t>Start from a node </a:t>
            </a:r>
            <a:r>
              <a:rPr lang="en-US" i="1" dirty="0"/>
              <a:t>n, </a:t>
            </a:r>
            <a:r>
              <a:rPr lang="en-US" dirty="0"/>
              <a:t>and continue going up using </a:t>
            </a:r>
            <a:r>
              <a:rPr lang="en-US" dirty="0" err="1"/>
              <a:t>n.parent</a:t>
            </a:r>
            <a:r>
              <a:rPr lang="en-US" dirty="0"/>
              <a:t> at every node until root. Add 1 in the process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485E93-D53F-C857-254C-1151B3C58A6C}"/>
              </a:ext>
            </a:extLst>
          </p:cNvPr>
          <p:cNvGrpSpPr/>
          <p:nvPr/>
        </p:nvGrpSpPr>
        <p:grpSpPr>
          <a:xfrm>
            <a:off x="8683850" y="2942756"/>
            <a:ext cx="1301040" cy="3174120"/>
            <a:chOff x="8683850" y="2942756"/>
            <a:chExt cx="1301040" cy="31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5682948-CB5B-B1B8-880F-125D027E5166}"/>
                    </a:ext>
                  </a:extLst>
                </p14:cNvPr>
                <p14:cNvContentPartPr/>
                <p14:nvPr/>
              </p14:nvContentPartPr>
              <p14:xfrm>
                <a:off x="8833970" y="2942756"/>
                <a:ext cx="550440" cy="506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5682948-CB5B-B1B8-880F-125D027E516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16330" y="2924756"/>
                  <a:ext cx="58608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88204C2-1181-1AC2-B28C-40802019422A}"/>
                    </a:ext>
                  </a:extLst>
                </p14:cNvPr>
                <p14:cNvContentPartPr/>
                <p14:nvPr/>
              </p14:nvContentPartPr>
              <p14:xfrm>
                <a:off x="9263810" y="3478796"/>
                <a:ext cx="464400" cy="745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88204C2-1181-1AC2-B28C-4080201942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245810" y="3460796"/>
                  <a:ext cx="500040" cy="78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E06DF1E-FB4E-F9B4-4FE5-BF9609D0507D}"/>
                    </a:ext>
                  </a:extLst>
                </p14:cNvPr>
                <p14:cNvContentPartPr/>
                <p14:nvPr/>
              </p14:nvContentPartPr>
              <p14:xfrm>
                <a:off x="9825410" y="4673276"/>
                <a:ext cx="360" cy="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E06DF1E-FB4E-F9B4-4FE5-BF9609D050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07410" y="46556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0480988-00F9-A733-1C99-06794699213B}"/>
                    </a:ext>
                  </a:extLst>
                </p14:cNvPr>
                <p14:cNvContentPartPr/>
                <p14:nvPr/>
              </p14:nvContentPartPr>
              <p14:xfrm>
                <a:off x="9442010" y="4371956"/>
                <a:ext cx="542880" cy="4564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0480988-00F9-A733-1C99-06794699213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424370" y="4353956"/>
                  <a:ext cx="578520" cy="49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98CBEA1-B796-3C3D-8745-58D37EA70CE4}"/>
                    </a:ext>
                  </a:extLst>
                </p14:cNvPr>
                <p14:cNvContentPartPr/>
                <p14:nvPr/>
              </p14:nvContentPartPr>
              <p14:xfrm>
                <a:off x="9027290" y="4918076"/>
                <a:ext cx="387360" cy="631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98CBEA1-B796-3C3D-8745-58D37EA70CE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009650" y="4900436"/>
                  <a:ext cx="423000" cy="66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D8E6B48-CFEF-EBAE-C6E6-551212EB8CA1}"/>
                    </a:ext>
                  </a:extLst>
                </p14:cNvPr>
                <p14:cNvContentPartPr/>
                <p14:nvPr/>
              </p14:nvContentPartPr>
              <p14:xfrm>
                <a:off x="8683850" y="5650676"/>
                <a:ext cx="488160" cy="466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D8E6B48-CFEF-EBAE-C6E6-551212EB8C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66210" y="5633036"/>
                  <a:ext cx="52380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5611863-A644-99BE-C259-3324C9C998F0}"/>
                    </a:ext>
                  </a:extLst>
                </p14:cNvPr>
                <p14:cNvContentPartPr/>
                <p14:nvPr/>
              </p14:nvContentPartPr>
              <p14:xfrm>
                <a:off x="9346970" y="5571836"/>
                <a:ext cx="224640" cy="276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5611863-A644-99BE-C259-3324C9C998F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329330" y="5554196"/>
                  <a:ext cx="260280" cy="31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5CC2CD-7DF7-DB3D-AF29-87267D659AB0}"/>
              </a:ext>
            </a:extLst>
          </p:cNvPr>
          <p:cNvGrpSpPr/>
          <p:nvPr/>
        </p:nvGrpSpPr>
        <p:grpSpPr>
          <a:xfrm>
            <a:off x="9523730" y="5897276"/>
            <a:ext cx="269280" cy="250200"/>
            <a:chOff x="9523730" y="5897276"/>
            <a:chExt cx="269280" cy="25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2497734-97A9-2F47-6B44-7C0F23F11F5E}"/>
                    </a:ext>
                  </a:extLst>
                </p14:cNvPr>
                <p14:cNvContentPartPr/>
                <p14:nvPr/>
              </p14:nvContentPartPr>
              <p14:xfrm>
                <a:off x="9563330" y="5897276"/>
                <a:ext cx="177480" cy="211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2497734-97A9-2F47-6B44-7C0F23F11F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45690" y="5879276"/>
                  <a:ext cx="213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0547CE3-0470-20D7-A4EE-301E3B33E7D4}"/>
                    </a:ext>
                  </a:extLst>
                </p14:cNvPr>
                <p14:cNvContentPartPr/>
                <p14:nvPr/>
              </p14:nvContentPartPr>
              <p14:xfrm>
                <a:off x="9523730" y="6090956"/>
                <a:ext cx="269280" cy="565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0547CE3-0470-20D7-A4EE-301E3B33E7D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506090" y="6072956"/>
                  <a:ext cx="3049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B1FE880-134A-B161-34BA-FAD49F40D774}"/>
              </a:ext>
            </a:extLst>
          </p:cNvPr>
          <p:cNvGrpSpPr/>
          <p:nvPr/>
        </p:nvGrpSpPr>
        <p:grpSpPr>
          <a:xfrm>
            <a:off x="10089290" y="5853356"/>
            <a:ext cx="177840" cy="244800"/>
            <a:chOff x="10089290" y="5853356"/>
            <a:chExt cx="17784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C21E75F-8B87-CAEE-049D-1850E2D149BE}"/>
                    </a:ext>
                  </a:extLst>
                </p14:cNvPr>
                <p14:cNvContentPartPr/>
                <p14:nvPr/>
              </p14:nvContentPartPr>
              <p14:xfrm>
                <a:off x="10089290" y="5940836"/>
                <a:ext cx="177840" cy="40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C21E75F-8B87-CAEE-049D-1850E2D149B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071290" y="5923196"/>
                  <a:ext cx="21348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6C178C0-7B1B-E12A-B97C-526EC77DF7BA}"/>
                    </a:ext>
                  </a:extLst>
                </p14:cNvPr>
                <p14:cNvContentPartPr/>
                <p14:nvPr/>
              </p14:nvContentPartPr>
              <p14:xfrm>
                <a:off x="10130330" y="5853356"/>
                <a:ext cx="56520" cy="2448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6C178C0-7B1B-E12A-B97C-526EC77DF7B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112330" y="5835716"/>
                  <a:ext cx="92160" cy="280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905A5DB-0061-32A6-E9F2-6CD799A75EF5}"/>
                  </a:ext>
                </a:extLst>
              </p14:cNvPr>
              <p14:cNvContentPartPr/>
              <p14:nvPr/>
            </p14:nvContentPartPr>
            <p14:xfrm>
              <a:off x="10592210" y="5931836"/>
              <a:ext cx="360" cy="3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905A5DB-0061-32A6-E9F2-6CD799A75E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74210" y="59141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F29B67AF-0172-5760-E62D-6D68EF8E1A57}"/>
                  </a:ext>
                </a:extLst>
              </p14:cNvPr>
              <p14:cNvContentPartPr/>
              <p14:nvPr/>
            </p14:nvContentPartPr>
            <p14:xfrm>
              <a:off x="9793010" y="4896476"/>
              <a:ext cx="360" cy="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F29B67AF-0172-5760-E62D-6D68EF8E1A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75010" y="48784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75341D03-24EF-4047-1ACF-C530A144E2BE}"/>
              </a:ext>
            </a:extLst>
          </p:cNvPr>
          <p:cNvGrpSpPr/>
          <p:nvPr/>
        </p:nvGrpSpPr>
        <p:grpSpPr>
          <a:xfrm>
            <a:off x="9147170" y="4902956"/>
            <a:ext cx="679320" cy="732600"/>
            <a:chOff x="9147170" y="4902956"/>
            <a:chExt cx="679320" cy="73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B2E15C-1A01-53F0-07CF-8BACF2802796}"/>
                    </a:ext>
                  </a:extLst>
                </p14:cNvPr>
                <p14:cNvContentPartPr/>
                <p14:nvPr/>
              </p14:nvContentPartPr>
              <p14:xfrm>
                <a:off x="9147170" y="5594876"/>
                <a:ext cx="86400" cy="4068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5B2E15C-1A01-53F0-07CF-8BACF28027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129170" y="5577236"/>
                  <a:ext cx="1220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A4A9CD-1E4C-B5E2-3560-18262FCE70F4}"/>
                    </a:ext>
                  </a:extLst>
                </p14:cNvPr>
                <p14:cNvContentPartPr/>
                <p14:nvPr/>
              </p14:nvContentPartPr>
              <p14:xfrm>
                <a:off x="9358490" y="5351516"/>
                <a:ext cx="203040" cy="137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CA4A9CD-1E4C-B5E2-3560-18262FCE70F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40850" y="5333876"/>
                  <a:ext cx="2386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BE2EB79-5961-6233-9F1D-2EFA0C3FF420}"/>
                    </a:ext>
                  </a:extLst>
                </p14:cNvPr>
                <p14:cNvContentPartPr/>
                <p14:nvPr/>
              </p14:nvContentPartPr>
              <p14:xfrm>
                <a:off x="9614450" y="5051276"/>
                <a:ext cx="177120" cy="251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BE2EB79-5961-6233-9F1D-2EFA0C3FF42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596810" y="5033276"/>
                  <a:ext cx="2127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32F0955-43EF-6BC4-7002-A325EF0C27C9}"/>
                    </a:ext>
                  </a:extLst>
                </p14:cNvPr>
                <p14:cNvContentPartPr/>
                <p14:nvPr/>
              </p14:nvContentPartPr>
              <p14:xfrm>
                <a:off x="9789050" y="4902956"/>
                <a:ext cx="37440" cy="116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32F0955-43EF-6BC4-7002-A325EF0C27C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771410" y="4885316"/>
                  <a:ext cx="7308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91EE4A1-E9CA-8A55-6D42-BE6C26625B02}"/>
              </a:ext>
            </a:extLst>
          </p:cNvPr>
          <p:cNvGrpSpPr/>
          <p:nvPr/>
        </p:nvGrpSpPr>
        <p:grpSpPr>
          <a:xfrm>
            <a:off x="8362730" y="6284996"/>
            <a:ext cx="498240" cy="257040"/>
            <a:chOff x="8362730" y="6284996"/>
            <a:chExt cx="49824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065F8FE-8F0E-DC51-8FAD-216F9069F5E6}"/>
                    </a:ext>
                  </a:extLst>
                </p14:cNvPr>
                <p14:cNvContentPartPr/>
                <p14:nvPr/>
              </p14:nvContentPartPr>
              <p14:xfrm>
                <a:off x="8362730" y="6336116"/>
                <a:ext cx="104400" cy="19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065F8FE-8F0E-DC51-8FAD-216F9069F5E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344730" y="6318116"/>
                  <a:ext cx="140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4D14B99-60C6-9406-22D0-3A106D1618CE}"/>
                    </a:ext>
                  </a:extLst>
                </p14:cNvPr>
                <p14:cNvContentPartPr/>
                <p14:nvPr/>
              </p14:nvContentPartPr>
              <p14:xfrm>
                <a:off x="8621210" y="6284996"/>
                <a:ext cx="127080" cy="223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4D14B99-60C6-9406-22D0-3A106D1618C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603210" y="6266996"/>
                  <a:ext cx="1627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51D67CA-2828-C039-8D84-67A8F2AAE647}"/>
                    </a:ext>
                  </a:extLst>
                </p14:cNvPr>
                <p14:cNvContentPartPr/>
                <p14:nvPr/>
              </p14:nvContentPartPr>
              <p14:xfrm>
                <a:off x="8626970" y="6456356"/>
                <a:ext cx="234000" cy="85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51D67CA-2828-C039-8D84-67A8F2AAE64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609330" y="6438716"/>
                  <a:ext cx="26964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B09AC85-C86E-E69B-5093-C7207357EF9B}"/>
              </a:ext>
            </a:extLst>
          </p:cNvPr>
          <p:cNvGrpSpPr/>
          <p:nvPr/>
        </p:nvGrpSpPr>
        <p:grpSpPr>
          <a:xfrm>
            <a:off x="8619050" y="4426676"/>
            <a:ext cx="462600" cy="308880"/>
            <a:chOff x="8619050" y="4426676"/>
            <a:chExt cx="4626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A8D145DB-3C17-BDE0-2E06-7E7854805BE4}"/>
                    </a:ext>
                  </a:extLst>
                </p14:cNvPr>
                <p14:cNvContentPartPr/>
                <p14:nvPr/>
              </p14:nvContentPartPr>
              <p14:xfrm>
                <a:off x="8619050" y="4466996"/>
                <a:ext cx="184680" cy="268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8D145DB-3C17-BDE0-2E06-7E7854805B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01410" y="4448996"/>
                  <a:ext cx="2203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1C07652E-2780-432D-81FB-B568E01D4B8A}"/>
                    </a:ext>
                  </a:extLst>
                </p14:cNvPr>
                <p14:cNvContentPartPr/>
                <p14:nvPr/>
              </p14:nvContentPartPr>
              <p14:xfrm>
                <a:off x="8832170" y="4426676"/>
                <a:ext cx="249480" cy="2905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1C07652E-2780-432D-81FB-B568E01D4B8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814530" y="4409036"/>
                  <a:ext cx="28512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5602429-631F-CBE7-99CF-59D948181965}"/>
                  </a:ext>
                </a:extLst>
              </p14:cNvPr>
              <p14:cNvContentPartPr/>
              <p14:nvPr/>
            </p14:nvContentPartPr>
            <p14:xfrm>
              <a:off x="9486650" y="2715236"/>
              <a:ext cx="135360" cy="243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5602429-631F-CBE7-99CF-59D94818196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469010" y="2697596"/>
                <a:ext cx="1710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4994B89-4701-E83A-1176-2B6F046FDC4A}"/>
                  </a:ext>
                </a:extLst>
              </p14:cNvPr>
              <p14:cNvContentPartPr/>
              <p14:nvPr/>
            </p14:nvContentPartPr>
            <p14:xfrm>
              <a:off x="9679970" y="2740436"/>
              <a:ext cx="182880" cy="213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4994B89-4701-E83A-1176-2B6F046FDC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662330" y="2722436"/>
                <a:ext cx="21852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E332C0F1-64BA-C104-3E95-7D22FB667EC8}"/>
                  </a:ext>
                </a:extLst>
              </p14:cNvPr>
              <p14:cNvContentPartPr/>
              <p14:nvPr/>
            </p14:nvContentPartPr>
            <p14:xfrm>
              <a:off x="9984170" y="2921876"/>
              <a:ext cx="11160" cy="10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E332C0F1-64BA-C104-3E95-7D22FB667EC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966530" y="2904236"/>
                <a:ext cx="4680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C4F4DDF8-1F86-EE05-AE20-62502FAF4B12}"/>
              </a:ext>
            </a:extLst>
          </p:cNvPr>
          <p:cNvGrpSpPr/>
          <p:nvPr/>
        </p:nvGrpSpPr>
        <p:grpSpPr>
          <a:xfrm>
            <a:off x="8860610" y="2609396"/>
            <a:ext cx="426240" cy="760680"/>
            <a:chOff x="8860610" y="2609396"/>
            <a:chExt cx="426240" cy="76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D35B02-4322-07F1-4E2E-9D38EC61AAA8}"/>
                    </a:ext>
                  </a:extLst>
                </p14:cNvPr>
                <p14:cNvContentPartPr/>
                <p14:nvPr/>
              </p14:nvContentPartPr>
              <p14:xfrm>
                <a:off x="8903090" y="3087116"/>
                <a:ext cx="122760" cy="1594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D35B02-4322-07F1-4E2E-9D38EC61AAA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885090" y="3069116"/>
                  <a:ext cx="1584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04B95A3-ECDC-9C40-98D0-2DD0416EAF81}"/>
                    </a:ext>
                  </a:extLst>
                </p14:cNvPr>
                <p14:cNvContentPartPr/>
                <p14:nvPr/>
              </p14:nvContentPartPr>
              <p14:xfrm>
                <a:off x="8978330" y="3074516"/>
                <a:ext cx="128520" cy="1944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04B95A3-ECDC-9C40-98D0-2DD0416EAF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60690" y="3056876"/>
                  <a:ext cx="164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4FB5F49-EC1C-451C-F832-D1E29511E118}"/>
                    </a:ext>
                  </a:extLst>
                </p14:cNvPr>
                <p14:cNvContentPartPr/>
                <p14:nvPr/>
              </p14:nvContentPartPr>
              <p14:xfrm>
                <a:off x="9042050" y="3139676"/>
                <a:ext cx="136440" cy="166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4FB5F49-EC1C-451C-F832-D1E29511E1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24410" y="3122036"/>
                  <a:ext cx="172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F463061-F83E-875E-7AFF-5F32222E06B7}"/>
                    </a:ext>
                  </a:extLst>
                </p14:cNvPr>
                <p14:cNvContentPartPr/>
                <p14:nvPr/>
              </p14:nvContentPartPr>
              <p14:xfrm>
                <a:off x="9113690" y="3172076"/>
                <a:ext cx="148680" cy="153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F463061-F83E-875E-7AFF-5F32222E06B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96050" y="3154076"/>
                  <a:ext cx="1843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9BDB6B9-CBDC-BDB5-276F-452DA32F5839}"/>
                    </a:ext>
                  </a:extLst>
                </p14:cNvPr>
                <p14:cNvContentPartPr/>
                <p14:nvPr/>
              </p14:nvContentPartPr>
              <p14:xfrm>
                <a:off x="9181730" y="3219236"/>
                <a:ext cx="105120" cy="1508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9BDB6B9-CBDC-BDB5-276F-452DA32F583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164090" y="3201236"/>
                  <a:ext cx="140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63D5A1D-6142-D0D3-2A48-5AE4D424B0CB}"/>
                    </a:ext>
                  </a:extLst>
                </p14:cNvPr>
                <p14:cNvContentPartPr/>
                <p14:nvPr/>
              </p14:nvContentPartPr>
              <p14:xfrm>
                <a:off x="8860610" y="3114836"/>
                <a:ext cx="25920" cy="21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63D5A1D-6142-D0D3-2A48-5AE4D424B0C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42970" y="3097196"/>
                  <a:ext cx="615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D9495C0-558E-B7D2-F852-789FBF100394}"/>
                    </a:ext>
                  </a:extLst>
                </p14:cNvPr>
                <p14:cNvContentPartPr/>
                <p14:nvPr/>
              </p14:nvContentPartPr>
              <p14:xfrm>
                <a:off x="8891210" y="2618036"/>
                <a:ext cx="20520" cy="317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D9495C0-558E-B7D2-F852-789FBF10039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3210" y="2600036"/>
                  <a:ext cx="56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09566715-DB20-94DE-5431-0657CE2E9682}"/>
                    </a:ext>
                  </a:extLst>
                </p14:cNvPr>
                <p14:cNvContentPartPr/>
                <p14:nvPr/>
              </p14:nvContentPartPr>
              <p14:xfrm>
                <a:off x="8890130" y="2609396"/>
                <a:ext cx="52560" cy="422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09566715-DB20-94DE-5431-0657CE2E96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72130" y="2591396"/>
                  <a:ext cx="88200" cy="45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79A1E11-90F0-4693-B15B-09040D58063D}"/>
                    </a:ext>
                  </a:extLst>
                </p14:cNvPr>
                <p14:cNvContentPartPr/>
                <p14:nvPr/>
              </p14:nvContentPartPr>
              <p14:xfrm>
                <a:off x="8979410" y="3066596"/>
                <a:ext cx="360" cy="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79A1E11-90F0-4693-B15B-09040D58063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961770" y="30489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72B05D01-E51D-33DC-63E9-44BD63287857}"/>
                  </a:ext>
                </a:extLst>
              </p14:cNvPr>
              <p14:cNvContentPartPr/>
              <p14:nvPr/>
            </p14:nvContentPartPr>
            <p14:xfrm>
              <a:off x="10194770" y="4481396"/>
              <a:ext cx="92160" cy="228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72B05D01-E51D-33DC-63E9-44BD6328785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177130" y="4463756"/>
                <a:ext cx="1278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F9408CD-011F-CFE9-10B1-8F550B44A0C1}"/>
                  </a:ext>
                </a:extLst>
              </p14:cNvPr>
              <p14:cNvContentPartPr/>
              <p14:nvPr/>
            </p14:nvContentPartPr>
            <p14:xfrm>
              <a:off x="10100810" y="4721156"/>
              <a:ext cx="183240" cy="435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F9408CD-011F-CFE9-10B1-8F550B44A0C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082810" y="4703516"/>
                <a:ext cx="21888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F16CB4A-898C-5447-D692-11E1C01E70E9}"/>
                  </a:ext>
                </a:extLst>
              </p14:cNvPr>
              <p14:cNvContentPartPr/>
              <p14:nvPr/>
            </p14:nvContentPartPr>
            <p14:xfrm>
              <a:off x="10429490" y="4616036"/>
              <a:ext cx="142560" cy="7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F16CB4A-898C-5447-D692-11E1C01E70E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411490" y="4598036"/>
                <a:ext cx="1782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9DD3BF5-BA92-FEFB-204C-A747CAD46704}"/>
                  </a:ext>
                </a:extLst>
              </p14:cNvPr>
              <p14:cNvContentPartPr/>
              <p14:nvPr/>
            </p14:nvContentPartPr>
            <p14:xfrm>
              <a:off x="10428050" y="4542956"/>
              <a:ext cx="71640" cy="2610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9DD3BF5-BA92-FEFB-204C-A747CAD4670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10050" y="4524956"/>
                <a:ext cx="1072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1048BF5-8AD5-C667-833E-F4A1C3CD033B}"/>
                  </a:ext>
                </a:extLst>
              </p14:cNvPr>
              <p14:cNvContentPartPr/>
              <p14:nvPr/>
            </p14:nvContentPartPr>
            <p14:xfrm>
              <a:off x="10737290" y="4373756"/>
              <a:ext cx="158760" cy="3556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1048BF5-8AD5-C667-833E-F4A1C3CD033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719650" y="4356116"/>
                <a:ext cx="1944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D516BD4-E23D-3980-030A-471C64E2BFF9}"/>
                  </a:ext>
                </a:extLst>
              </p14:cNvPr>
              <p14:cNvContentPartPr/>
              <p14:nvPr/>
            </p14:nvContentPartPr>
            <p14:xfrm>
              <a:off x="10665290" y="4605236"/>
              <a:ext cx="128160" cy="18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D516BD4-E23D-3980-030A-471C64E2BFF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647290" y="4587236"/>
                <a:ext cx="163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215FDDC-1A99-928F-76B4-68E322357BA6}"/>
                  </a:ext>
                </a:extLst>
              </p14:cNvPr>
              <p14:cNvContentPartPr/>
              <p14:nvPr/>
            </p14:nvContentPartPr>
            <p14:xfrm>
              <a:off x="11050850" y="4308956"/>
              <a:ext cx="400680" cy="425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215FDDC-1A99-928F-76B4-68E322357BA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033210" y="4291316"/>
                <a:ext cx="43632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C388EF64-F2CE-B659-8A83-871DD60A6FFA}"/>
                  </a:ext>
                </a:extLst>
              </p14:cNvPr>
              <p14:cNvContentPartPr/>
              <p14:nvPr/>
            </p14:nvContentPartPr>
            <p14:xfrm>
              <a:off x="9896330" y="4092596"/>
              <a:ext cx="13320" cy="93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C388EF64-F2CE-B659-8A83-871DD60A6FF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878690" y="4074596"/>
                <a:ext cx="48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A33FC16-6724-2A22-1C8A-53905D5D92A6}"/>
                  </a:ext>
                </a:extLst>
              </p14:cNvPr>
              <p14:cNvContentPartPr/>
              <p14:nvPr/>
            </p14:nvContentPartPr>
            <p14:xfrm>
              <a:off x="9809210" y="3825476"/>
              <a:ext cx="79560" cy="191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A33FC16-6724-2A22-1C8A-53905D5D92A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791210" y="3807476"/>
                <a:ext cx="1152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F72D68B-1294-BB76-B931-A3A5B9D90C07}"/>
                  </a:ext>
                </a:extLst>
              </p14:cNvPr>
              <p14:cNvContentPartPr/>
              <p14:nvPr/>
            </p14:nvContentPartPr>
            <p14:xfrm>
              <a:off x="9547850" y="3435236"/>
              <a:ext cx="208080" cy="297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F72D68B-1294-BB76-B931-A3A5B9D90C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529850" y="3417596"/>
                <a:ext cx="2437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ADEAD96-3B0C-3A96-889A-2E49B9243AC2}"/>
                  </a:ext>
                </a:extLst>
              </p14:cNvPr>
              <p14:cNvContentPartPr/>
              <p14:nvPr/>
            </p14:nvContentPartPr>
            <p14:xfrm>
              <a:off x="9469010" y="3285836"/>
              <a:ext cx="44280" cy="65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ADEAD96-3B0C-3A96-889A-2E49B9243A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51370" y="3268196"/>
                <a:ext cx="7992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6CEC704-36D6-3D25-3E7F-E5DA9436D89F}"/>
                  </a:ext>
                </a:extLst>
              </p14:cNvPr>
              <p14:cNvContentPartPr/>
              <p14:nvPr/>
            </p14:nvContentPartPr>
            <p14:xfrm>
              <a:off x="9750170" y="3139316"/>
              <a:ext cx="286200" cy="1861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6CEC704-36D6-3D25-3E7F-E5DA9436D89F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732170" y="3121676"/>
                <a:ext cx="3218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11F2A7C-6009-1CFE-6393-DB7F94420577}"/>
                  </a:ext>
                </a:extLst>
              </p14:cNvPr>
              <p14:cNvContentPartPr/>
              <p14:nvPr/>
            </p14:nvContentPartPr>
            <p14:xfrm>
              <a:off x="10056890" y="3356396"/>
              <a:ext cx="360" cy="3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11F2A7C-6009-1CFE-6393-DB7F9442057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39250" y="333839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4B2EEBAC-68D8-F2F5-C1DC-6C1A2463655D}"/>
                  </a:ext>
                </a:extLst>
              </p14:cNvPr>
              <p14:cNvContentPartPr/>
              <p14:nvPr/>
            </p14:nvContentPartPr>
            <p14:xfrm>
              <a:off x="10131050" y="3438476"/>
              <a:ext cx="395280" cy="5288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4B2EEBAC-68D8-F2F5-C1DC-6C1A2463655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113410" y="3420836"/>
                <a:ext cx="43092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5ACB367E-153E-1075-3488-E633C16A1EF9}"/>
                  </a:ext>
                </a:extLst>
              </p14:cNvPr>
              <p14:cNvContentPartPr/>
              <p14:nvPr/>
            </p14:nvContentPartPr>
            <p14:xfrm>
              <a:off x="10383410" y="3924836"/>
              <a:ext cx="272520" cy="109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5ACB367E-153E-1075-3488-E633C16A1EF9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365410" y="3906836"/>
                <a:ext cx="30816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219DF47-009C-F942-AEAE-9A7917A55594}"/>
                  </a:ext>
                </a:extLst>
              </p14:cNvPr>
              <p14:cNvContentPartPr/>
              <p14:nvPr/>
            </p14:nvContentPartPr>
            <p14:xfrm>
              <a:off x="10738010" y="3800636"/>
              <a:ext cx="174600" cy="234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219DF47-009C-F942-AEAE-9A7917A5559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720010" y="3782636"/>
                <a:ext cx="21024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BEA7307-7122-47BB-1EAF-3E899A45BD6C}"/>
                  </a:ext>
                </a:extLst>
              </p14:cNvPr>
              <p14:cNvContentPartPr/>
              <p14:nvPr/>
            </p14:nvContentPartPr>
            <p14:xfrm>
              <a:off x="10758530" y="4166036"/>
              <a:ext cx="594720" cy="603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BEA7307-7122-47BB-1EAF-3E899A45BD6C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0740530" y="4148396"/>
                <a:ext cx="63036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BF44FE6-76AC-46E4-FCC0-C9E5F08EF073}"/>
                  </a:ext>
                </a:extLst>
              </p14:cNvPr>
              <p14:cNvContentPartPr/>
              <p14:nvPr/>
            </p14:nvContentPartPr>
            <p14:xfrm>
              <a:off x="10894610" y="4109156"/>
              <a:ext cx="147240" cy="2044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BF44FE6-76AC-46E4-FCC0-C9E5F08EF07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876970" y="4091516"/>
                <a:ext cx="1828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C9C58AF-47F1-51B8-E123-850095271AB1}"/>
                  </a:ext>
                </a:extLst>
              </p14:cNvPr>
              <p14:cNvContentPartPr/>
              <p14:nvPr/>
            </p14:nvContentPartPr>
            <p14:xfrm>
              <a:off x="10106930" y="4904036"/>
              <a:ext cx="360" cy="3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C9C58AF-47F1-51B8-E123-850095271AB1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88930" y="48860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03DD3DF-96DA-C87F-9430-AFC9AC26ACC1}"/>
              </a:ext>
            </a:extLst>
          </p:cNvPr>
          <p:cNvGrpSpPr/>
          <p:nvPr/>
        </p:nvGrpSpPr>
        <p:grpSpPr>
          <a:xfrm>
            <a:off x="11553410" y="4473836"/>
            <a:ext cx="363240" cy="330480"/>
            <a:chOff x="11553410" y="4473836"/>
            <a:chExt cx="36324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E554653-C39D-2A26-81D2-F8E7EF982A00}"/>
                    </a:ext>
                  </a:extLst>
                </p14:cNvPr>
                <p14:cNvContentPartPr/>
                <p14:nvPr/>
              </p14:nvContentPartPr>
              <p14:xfrm>
                <a:off x="11603810" y="4473836"/>
                <a:ext cx="84600" cy="3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E554653-C39D-2A26-81D2-F8E7EF982A0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85810" y="4455836"/>
                  <a:ext cx="1202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F973F01-CAED-9190-561B-EE1D6C58C584}"/>
                    </a:ext>
                  </a:extLst>
                </p14:cNvPr>
                <p14:cNvContentPartPr/>
                <p14:nvPr/>
              </p14:nvContentPartPr>
              <p14:xfrm>
                <a:off x="11553410" y="4535396"/>
                <a:ext cx="108000" cy="356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F973F01-CAED-9190-561B-EE1D6C58C58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535410" y="4517396"/>
                  <a:ext cx="1436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B0DF529-C2CC-B578-BCD0-F987F2990A95}"/>
                    </a:ext>
                  </a:extLst>
                </p14:cNvPr>
                <p14:cNvContentPartPr/>
                <p14:nvPr/>
              </p14:nvContentPartPr>
              <p14:xfrm>
                <a:off x="11818010" y="4489676"/>
                <a:ext cx="98640" cy="2966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B0DF529-C2CC-B578-BCD0-F987F2990A9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800010" y="4471676"/>
                  <a:ext cx="1342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A76E70CE-32C8-0457-F2CF-5F4CE8E198D6}"/>
                    </a:ext>
                  </a:extLst>
                </p14:cNvPr>
                <p14:cNvContentPartPr/>
                <p14:nvPr/>
              </p14:nvContentPartPr>
              <p14:xfrm>
                <a:off x="11769050" y="4790636"/>
                <a:ext cx="141480" cy="13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A76E70CE-32C8-0457-F2CF-5F4CE8E198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751410" y="4772996"/>
                  <a:ext cx="177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02E3884-8A1C-3C8D-41DA-117C403C3C9F}"/>
              </a:ext>
            </a:extLst>
          </p:cNvPr>
          <p:cNvGrpSpPr/>
          <p:nvPr/>
        </p:nvGrpSpPr>
        <p:grpSpPr>
          <a:xfrm>
            <a:off x="10406090" y="4936436"/>
            <a:ext cx="1443240" cy="1671480"/>
            <a:chOff x="10406090" y="4936436"/>
            <a:chExt cx="1443240" cy="167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F143979-39E6-1CCE-57A8-8C179998BF4A}"/>
                    </a:ext>
                  </a:extLst>
                </p14:cNvPr>
                <p14:cNvContentPartPr/>
                <p14:nvPr/>
              </p14:nvContentPartPr>
              <p14:xfrm>
                <a:off x="10538570" y="5778476"/>
                <a:ext cx="230760" cy="40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F143979-39E6-1CCE-57A8-8C179998BF4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520570" y="5760836"/>
                  <a:ext cx="26640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D40CF8B-E587-0D59-A626-317BFDE8B74C}"/>
                    </a:ext>
                  </a:extLst>
                </p14:cNvPr>
                <p14:cNvContentPartPr/>
                <p14:nvPr/>
              </p14:nvContentPartPr>
              <p14:xfrm>
                <a:off x="10521650" y="6047396"/>
                <a:ext cx="211320" cy="29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D40CF8B-E587-0D59-A626-317BFDE8B74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503650" y="6029756"/>
                  <a:ext cx="2469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3D9F21A-A544-95ED-2D55-A8477248C544}"/>
                    </a:ext>
                  </a:extLst>
                </p14:cNvPr>
                <p14:cNvContentPartPr/>
                <p14:nvPr/>
              </p14:nvContentPartPr>
              <p14:xfrm>
                <a:off x="10826930" y="5805116"/>
                <a:ext cx="177480" cy="375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3D9F21A-A544-95ED-2D55-A8477248C54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809290" y="5787476"/>
                  <a:ext cx="213120" cy="41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E31B66C-C7A1-97FB-3773-341D5A65A4D4}"/>
                    </a:ext>
                  </a:extLst>
                </p14:cNvPr>
                <p14:cNvContentPartPr/>
                <p14:nvPr/>
              </p14:nvContentPartPr>
              <p14:xfrm>
                <a:off x="11152730" y="5705036"/>
                <a:ext cx="229320" cy="491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E31B66C-C7A1-97FB-3773-341D5A65A4D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134730" y="5687396"/>
                  <a:ext cx="264960" cy="52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36EF1B4-6B1D-F182-CA53-2C1D6E185929}"/>
                    </a:ext>
                  </a:extLst>
                </p14:cNvPr>
                <p14:cNvContentPartPr/>
                <p14:nvPr/>
              </p14:nvContentPartPr>
              <p14:xfrm>
                <a:off x="11703170" y="4936436"/>
                <a:ext cx="146160" cy="82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36EF1B4-6B1D-F182-CA53-2C1D6E18592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685170" y="4918436"/>
                  <a:ext cx="181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0A58AF3-E470-2A3C-18B9-D7DD066BDE27}"/>
                    </a:ext>
                  </a:extLst>
                </p14:cNvPr>
                <p14:cNvContentPartPr/>
                <p14:nvPr/>
              </p14:nvContentPartPr>
              <p14:xfrm>
                <a:off x="10816130" y="5079356"/>
                <a:ext cx="825120" cy="404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0A58AF3-E470-2A3C-18B9-D7DD066BDE2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8130" y="5061716"/>
                  <a:ext cx="86076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9403BA-4912-0322-50A5-E601086D3ABA}"/>
                    </a:ext>
                  </a:extLst>
                </p14:cNvPr>
                <p14:cNvContentPartPr/>
                <p14:nvPr/>
              </p14:nvContentPartPr>
              <p14:xfrm>
                <a:off x="10705970" y="5391836"/>
                <a:ext cx="72360" cy="1152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9403BA-4912-0322-50A5-E601086D3A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687970" y="5374196"/>
                  <a:ext cx="108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0AB42B1-14B6-C94E-B3B9-B58ABF98D8CB}"/>
                    </a:ext>
                  </a:extLst>
                </p14:cNvPr>
                <p14:cNvContentPartPr/>
                <p14:nvPr/>
              </p14:nvContentPartPr>
              <p14:xfrm>
                <a:off x="10716050" y="5469236"/>
                <a:ext cx="173160" cy="153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0AB42B1-14B6-C94E-B3B9-B58ABF98D8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698410" y="5451596"/>
                  <a:ext cx="208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19AF2B0-0853-CCB1-448F-16810DA732E2}"/>
                    </a:ext>
                  </a:extLst>
                </p14:cNvPr>
                <p14:cNvContentPartPr/>
                <p14:nvPr/>
              </p14:nvContentPartPr>
              <p14:xfrm>
                <a:off x="10693010" y="5537996"/>
                <a:ext cx="647280" cy="5727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19AF2B0-0853-CCB1-448F-16810DA732E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675010" y="5520356"/>
                  <a:ext cx="68292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29B6116-F6E9-4B6A-5948-2874ADB51D7B}"/>
                    </a:ext>
                  </a:extLst>
                </p14:cNvPr>
                <p14:cNvContentPartPr/>
                <p14:nvPr/>
              </p14:nvContentPartPr>
              <p14:xfrm>
                <a:off x="11595170" y="5825636"/>
                <a:ext cx="120600" cy="2260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29B6116-F6E9-4B6A-5948-2874ADB51D7B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577170" y="5807636"/>
                  <a:ext cx="1562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B4651AF-E495-66A9-2C7A-33990804143F}"/>
                    </a:ext>
                  </a:extLst>
                </p14:cNvPr>
                <p14:cNvContentPartPr/>
                <p14:nvPr/>
              </p14:nvContentPartPr>
              <p14:xfrm>
                <a:off x="11533250" y="6044156"/>
                <a:ext cx="134280" cy="15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B4651AF-E495-66A9-2C7A-3399080414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515610" y="6026156"/>
                  <a:ext cx="169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83993FB-852F-1C8D-A906-CCA056993159}"/>
                    </a:ext>
                  </a:extLst>
                </p14:cNvPr>
                <p14:cNvContentPartPr/>
                <p14:nvPr/>
              </p14:nvContentPartPr>
              <p14:xfrm>
                <a:off x="10406090" y="6244316"/>
                <a:ext cx="216720" cy="1299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83993FB-852F-1C8D-A906-CCA05699315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88090" y="6226316"/>
                  <a:ext cx="252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328DE5C-0602-C470-989A-E40E963CB15A}"/>
                    </a:ext>
                  </a:extLst>
                </p14:cNvPr>
                <p14:cNvContentPartPr/>
                <p14:nvPr/>
              </p14:nvContentPartPr>
              <p14:xfrm>
                <a:off x="10710290" y="6365636"/>
                <a:ext cx="370080" cy="24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328DE5C-0602-C470-989A-E40E963CB1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92290" y="6347996"/>
                  <a:ext cx="405720" cy="27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ECCA9605-698A-3ED4-580D-FC513C5CE587}"/>
              </a:ext>
            </a:extLst>
          </p:cNvPr>
          <p:cNvGrpSpPr/>
          <p:nvPr/>
        </p:nvGrpSpPr>
        <p:grpSpPr>
          <a:xfrm>
            <a:off x="10099730" y="4922036"/>
            <a:ext cx="180360" cy="151200"/>
            <a:chOff x="10099730" y="4922036"/>
            <a:chExt cx="180360" cy="15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1DC1C42C-A2FC-FEB9-7599-0CE53A150D68}"/>
                    </a:ext>
                  </a:extLst>
                </p14:cNvPr>
                <p14:cNvContentPartPr/>
                <p14:nvPr/>
              </p14:nvContentPartPr>
              <p14:xfrm>
                <a:off x="10167410" y="4922036"/>
                <a:ext cx="112680" cy="2304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1DC1C42C-A2FC-FEB9-7599-0CE53A150D6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149410" y="4904396"/>
                  <a:ext cx="1483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DD873A3-75A7-4A78-DEB3-4C473BE84D49}"/>
                    </a:ext>
                  </a:extLst>
                </p14:cNvPr>
                <p14:cNvContentPartPr/>
                <p14:nvPr/>
              </p14:nvContentPartPr>
              <p14:xfrm>
                <a:off x="10099730" y="5046956"/>
                <a:ext cx="173160" cy="262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DD873A3-75A7-4A78-DEB3-4C473BE84D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0081730" y="5028956"/>
                  <a:ext cx="208800" cy="6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5BA4A354-EBD9-A41A-5628-A0ED73A23776}"/>
                  </a:ext>
                </a:extLst>
              </p14:cNvPr>
              <p14:cNvContentPartPr/>
              <p14:nvPr/>
            </p14:nvContentPartPr>
            <p14:xfrm>
              <a:off x="4208690" y="5306876"/>
              <a:ext cx="2202120" cy="3600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5BA4A354-EBD9-A41A-5628-A0ED73A2377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90690" y="5289236"/>
                <a:ext cx="2237760" cy="71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11D9E2-3D90-20F0-42EA-2AF385520A50}"/>
              </a:ext>
            </a:extLst>
          </p:cNvPr>
          <p:cNvGrpSpPr/>
          <p:nvPr/>
        </p:nvGrpSpPr>
        <p:grpSpPr>
          <a:xfrm>
            <a:off x="10857170" y="4879196"/>
            <a:ext cx="232560" cy="156600"/>
            <a:chOff x="10857170" y="4879196"/>
            <a:chExt cx="23256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EA1EC31-7AA7-E0B4-8223-EB14C4D1369E}"/>
                    </a:ext>
                  </a:extLst>
                </p14:cNvPr>
                <p14:cNvContentPartPr/>
                <p14:nvPr/>
              </p14:nvContentPartPr>
              <p14:xfrm>
                <a:off x="10962650" y="4879196"/>
                <a:ext cx="127080" cy="2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EA1EC31-7AA7-E0B4-8223-EB14C4D1369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944650" y="4861556"/>
                  <a:ext cx="16272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2E86E33-7B22-ACA0-6EF1-9D1C1A8F30B9}"/>
                    </a:ext>
                  </a:extLst>
                </p14:cNvPr>
                <p14:cNvContentPartPr/>
                <p14:nvPr/>
              </p14:nvContentPartPr>
              <p14:xfrm>
                <a:off x="10857170" y="5025356"/>
                <a:ext cx="178200" cy="104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2E86E33-7B22-ACA0-6EF1-9D1C1A8F30B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39530" y="5007716"/>
                  <a:ext cx="213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DC8C345-E5C5-83F9-E097-F09A5F87C9BD}"/>
                    </a:ext>
                  </a:extLst>
                </p14:cNvPr>
                <p14:cNvContentPartPr/>
                <p14:nvPr/>
              </p14:nvContentPartPr>
              <p14:xfrm>
                <a:off x="10983530" y="4978556"/>
                <a:ext cx="24120" cy="46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DC8C345-E5C5-83F9-E097-F09A5F87C9B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65530" y="4960916"/>
                  <a:ext cx="5976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23A033C-5435-19D2-E91A-5AD4E9158E36}"/>
              </a:ext>
            </a:extLst>
          </p:cNvPr>
          <p:cNvGrpSpPr/>
          <p:nvPr/>
        </p:nvGrpSpPr>
        <p:grpSpPr>
          <a:xfrm>
            <a:off x="9947810" y="5083316"/>
            <a:ext cx="188640" cy="36360"/>
            <a:chOff x="9947810" y="5083316"/>
            <a:chExt cx="188640" cy="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7676DF3-2232-BE9E-B72B-8E7E2AD88A4D}"/>
                    </a:ext>
                  </a:extLst>
                </p14:cNvPr>
                <p14:cNvContentPartPr/>
                <p14:nvPr/>
              </p14:nvContentPartPr>
              <p14:xfrm>
                <a:off x="9947810" y="5083316"/>
                <a:ext cx="30600" cy="29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7676DF3-2232-BE9E-B72B-8E7E2AD88A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30170" y="5065676"/>
                  <a:ext cx="66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698F733-D66C-4AAD-6BEC-DB11D5AE4CDF}"/>
                    </a:ext>
                  </a:extLst>
                </p14:cNvPr>
                <p14:cNvContentPartPr/>
                <p14:nvPr/>
              </p14:nvContentPartPr>
              <p14:xfrm>
                <a:off x="10102970" y="5105996"/>
                <a:ext cx="33480" cy="136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698F733-D66C-4AAD-6BEC-DB11D5AE4CD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330" y="5087996"/>
                  <a:ext cx="6912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FABC441-08C6-E05C-F4EC-DD5DC38FA0C3}"/>
              </a:ext>
            </a:extLst>
          </p:cNvPr>
          <p:cNvGrpSpPr/>
          <p:nvPr/>
        </p:nvGrpSpPr>
        <p:grpSpPr>
          <a:xfrm>
            <a:off x="1427690" y="3210596"/>
            <a:ext cx="5445360" cy="2662560"/>
            <a:chOff x="1427690" y="3210596"/>
            <a:chExt cx="5445360" cy="266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E5A1B1C-A075-922A-620C-75C709D7ED0E}"/>
                    </a:ext>
                  </a:extLst>
                </p14:cNvPr>
                <p14:cNvContentPartPr/>
                <p14:nvPr/>
              </p14:nvContentPartPr>
              <p14:xfrm>
                <a:off x="1427690" y="3411116"/>
                <a:ext cx="258120" cy="258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E5A1B1C-A075-922A-620C-75C709D7ED0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409690" y="3393116"/>
                  <a:ext cx="29376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9E19EC6-C64C-EAF3-D078-7FE1210C6275}"/>
                    </a:ext>
                  </a:extLst>
                </p14:cNvPr>
                <p14:cNvContentPartPr/>
                <p14:nvPr/>
              </p14:nvContentPartPr>
              <p14:xfrm>
                <a:off x="1726490" y="3547916"/>
                <a:ext cx="128160" cy="15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9E19EC6-C64C-EAF3-D078-7FE1210C627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708490" y="3529916"/>
                  <a:ext cx="16380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A860786-5DF3-B442-BE18-6C79F3A642F4}"/>
                    </a:ext>
                  </a:extLst>
                </p14:cNvPr>
                <p14:cNvContentPartPr/>
                <p14:nvPr/>
              </p14:nvContentPartPr>
              <p14:xfrm>
                <a:off x="2042210" y="3377996"/>
                <a:ext cx="177120" cy="402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A860786-5DF3-B442-BE18-6C79F3A642F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24570" y="3360356"/>
                  <a:ext cx="212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D78C4B6-E2DA-F299-E2BF-73691CD2E725}"/>
                    </a:ext>
                  </a:extLst>
                </p14:cNvPr>
                <p14:cNvContentPartPr/>
                <p14:nvPr/>
              </p14:nvContentPartPr>
              <p14:xfrm>
                <a:off x="1959770" y="3590036"/>
                <a:ext cx="321480" cy="13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D78C4B6-E2DA-F299-E2BF-73691CD2E725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941770" y="3572036"/>
                  <a:ext cx="35712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26C4D09-0B0C-91B8-5B3F-51CEAAA3FB7C}"/>
                    </a:ext>
                  </a:extLst>
                </p14:cNvPr>
                <p14:cNvContentPartPr/>
                <p14:nvPr/>
              </p14:nvContentPartPr>
              <p14:xfrm>
                <a:off x="2713610" y="3568436"/>
                <a:ext cx="198000" cy="27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26C4D09-0B0C-91B8-5B3F-51CEAAA3FB7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695970" y="3550796"/>
                  <a:ext cx="23364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7976434-AAE1-8FD8-7C6B-6015218FE140}"/>
                    </a:ext>
                  </a:extLst>
                </p14:cNvPr>
                <p14:cNvContentPartPr/>
                <p14:nvPr/>
              </p14:nvContentPartPr>
              <p14:xfrm>
                <a:off x="2934290" y="3497156"/>
                <a:ext cx="166680" cy="339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7976434-AAE1-8FD8-7C6B-6015218FE14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916650" y="3479156"/>
                  <a:ext cx="20232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926C152-50C0-365A-9A0A-89EBD24068E8}"/>
                    </a:ext>
                  </a:extLst>
                </p14:cNvPr>
                <p14:cNvContentPartPr/>
                <p14:nvPr/>
              </p14:nvContentPartPr>
              <p14:xfrm>
                <a:off x="3151370" y="3603356"/>
                <a:ext cx="133920" cy="23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926C152-50C0-365A-9A0A-89EBD24068E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133730" y="3585356"/>
                  <a:ext cx="169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A38C3FF-8201-46CC-31B8-80C38F0D2AD7}"/>
                    </a:ext>
                  </a:extLst>
                </p14:cNvPr>
                <p14:cNvContentPartPr/>
                <p14:nvPr/>
              </p14:nvContentPartPr>
              <p14:xfrm>
                <a:off x="3526130" y="3304196"/>
                <a:ext cx="246960" cy="588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A38C3FF-8201-46CC-31B8-80C38F0D2AD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08130" y="3286196"/>
                  <a:ext cx="28260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E994C1E-9A4D-FC74-D1D9-46E154D88E67}"/>
                    </a:ext>
                  </a:extLst>
                </p14:cNvPr>
                <p14:cNvContentPartPr/>
                <p14:nvPr/>
              </p14:nvContentPartPr>
              <p14:xfrm>
                <a:off x="3922490" y="3507236"/>
                <a:ext cx="192960" cy="291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E994C1E-9A4D-FC74-D1D9-46E154D88E6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904490" y="3489596"/>
                  <a:ext cx="2286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3A27DE-9120-4A40-898C-E3487FF4FA1B}"/>
                    </a:ext>
                  </a:extLst>
                </p14:cNvPr>
                <p14:cNvContentPartPr/>
                <p14:nvPr/>
              </p14:nvContentPartPr>
              <p14:xfrm>
                <a:off x="4159370" y="3210596"/>
                <a:ext cx="358560" cy="710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3A27DE-9120-4A40-898C-E3487FF4FA1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141370" y="3192956"/>
                  <a:ext cx="394200" cy="74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3BAE0D-8A79-8D74-4CB7-48ABD95F987A}"/>
                    </a:ext>
                  </a:extLst>
                </p14:cNvPr>
                <p14:cNvContentPartPr/>
                <p14:nvPr/>
              </p14:nvContentPartPr>
              <p14:xfrm>
                <a:off x="4980170" y="3520196"/>
                <a:ext cx="18720" cy="29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3BAE0D-8A79-8D74-4CB7-48ABD95F987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962530" y="3502556"/>
                  <a:ext cx="543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5AEF40E-79D0-605E-190B-68A35C064FA8}"/>
                    </a:ext>
                  </a:extLst>
                </p14:cNvPr>
                <p14:cNvContentPartPr/>
                <p14:nvPr/>
              </p14:nvContentPartPr>
              <p14:xfrm>
                <a:off x="4925090" y="3753476"/>
                <a:ext cx="45360" cy="50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5AEF40E-79D0-605E-190B-68A35C064FA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07450" y="3735476"/>
                  <a:ext cx="810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C2EBFED-AEDA-109F-2A9A-018EB97A6902}"/>
                    </a:ext>
                  </a:extLst>
                </p14:cNvPr>
                <p14:cNvContentPartPr/>
                <p14:nvPr/>
              </p14:nvContentPartPr>
              <p14:xfrm>
                <a:off x="4730330" y="4829516"/>
                <a:ext cx="226080" cy="259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C2EBFED-AEDA-109F-2A9A-018EB97A690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712690" y="4811876"/>
                  <a:ext cx="26172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A2E93A3-FE90-4639-93E1-349A15FE838E}"/>
                    </a:ext>
                  </a:extLst>
                </p14:cNvPr>
                <p14:cNvContentPartPr/>
                <p14:nvPr/>
              </p14:nvContentPartPr>
              <p14:xfrm>
                <a:off x="5096810" y="4975316"/>
                <a:ext cx="46800" cy="36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A2E93A3-FE90-4639-93E1-349A15FE838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079170" y="4957676"/>
                  <a:ext cx="82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398AA67-A72B-8819-6638-53398A4C9ADE}"/>
                    </a:ext>
                  </a:extLst>
                </p14:cNvPr>
                <p14:cNvContentPartPr/>
                <p14:nvPr/>
              </p14:nvContentPartPr>
              <p14:xfrm>
                <a:off x="5190770" y="4859756"/>
                <a:ext cx="130680" cy="441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398AA67-A72B-8819-6638-53398A4C9AD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173130" y="4842116"/>
                  <a:ext cx="1663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256020A-9E1C-5478-2D11-FA495FAA4217}"/>
                    </a:ext>
                  </a:extLst>
                </p14:cNvPr>
                <p14:cNvContentPartPr/>
                <p14:nvPr/>
              </p14:nvContentPartPr>
              <p14:xfrm>
                <a:off x="5276810" y="4797116"/>
                <a:ext cx="210600" cy="181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256020A-9E1C-5478-2D11-FA495FAA421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59170" y="4779116"/>
                  <a:ext cx="2462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8D6FB1F-AFE7-D81A-0D82-8DBAF0DFEF01}"/>
                    </a:ext>
                  </a:extLst>
                </p14:cNvPr>
                <p14:cNvContentPartPr/>
                <p14:nvPr/>
              </p14:nvContentPartPr>
              <p14:xfrm>
                <a:off x="5450330" y="4814756"/>
                <a:ext cx="424080" cy="144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8D6FB1F-AFE7-D81A-0D82-8DBAF0DFEF0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432330" y="4796756"/>
                  <a:ext cx="459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842CAE6-7822-E49B-4EEA-EE28F5A1D87C}"/>
                    </a:ext>
                  </a:extLst>
                </p14:cNvPr>
                <p14:cNvContentPartPr/>
                <p14:nvPr/>
              </p14:nvContentPartPr>
              <p14:xfrm>
                <a:off x="5889530" y="4769396"/>
                <a:ext cx="106200" cy="15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842CAE6-7822-E49B-4EEA-EE28F5A1D87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871890" y="4751756"/>
                  <a:ext cx="1418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6A7A568-9E63-AECB-23C0-6D17C5F483D0}"/>
                    </a:ext>
                  </a:extLst>
                </p14:cNvPr>
                <p14:cNvContentPartPr/>
                <p14:nvPr/>
              </p14:nvContentPartPr>
              <p14:xfrm>
                <a:off x="6064850" y="4814036"/>
                <a:ext cx="140760" cy="131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6A7A568-9E63-AECB-23C0-6D17C5F483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046850" y="4796396"/>
                  <a:ext cx="17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852E0FB-C261-B3B4-FF15-33E9CB049395}"/>
                    </a:ext>
                  </a:extLst>
                </p14:cNvPr>
                <p14:cNvContentPartPr/>
                <p14:nvPr/>
              </p14:nvContentPartPr>
              <p14:xfrm>
                <a:off x="6373010" y="4593356"/>
                <a:ext cx="281520" cy="394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852E0FB-C261-B3B4-FF15-33E9CB04939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55370" y="4575356"/>
                  <a:ext cx="31716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4D52C17-DAB5-72D8-29CA-0FF7E2EA5306}"/>
                    </a:ext>
                  </a:extLst>
                </p14:cNvPr>
                <p14:cNvContentPartPr/>
                <p14:nvPr/>
              </p14:nvContentPartPr>
              <p14:xfrm>
                <a:off x="3977210" y="4869476"/>
                <a:ext cx="151920" cy="205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4D52C17-DAB5-72D8-29CA-0FF7E2EA530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59570" y="4851836"/>
                  <a:ext cx="1875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89D0672-5890-66B5-B3D4-C86F4A03E031}"/>
                    </a:ext>
                  </a:extLst>
                </p14:cNvPr>
                <p14:cNvContentPartPr/>
                <p14:nvPr/>
              </p14:nvContentPartPr>
              <p14:xfrm>
                <a:off x="4187090" y="4776596"/>
                <a:ext cx="106200" cy="259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89D0672-5890-66B5-B3D4-C86F4A03E03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169090" y="4758596"/>
                  <a:ext cx="14184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CB9FB73-95AB-FC42-0027-84333695F6B5}"/>
                    </a:ext>
                  </a:extLst>
                </p14:cNvPr>
                <p14:cNvContentPartPr/>
                <p14:nvPr/>
              </p14:nvContentPartPr>
              <p14:xfrm>
                <a:off x="4417130" y="4886036"/>
                <a:ext cx="122040" cy="181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CB9FB73-95AB-FC42-0027-84333695F6B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399130" y="4868036"/>
                  <a:ext cx="157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14C9628-099E-8A79-390B-1C4A19C3A3B5}"/>
                    </a:ext>
                  </a:extLst>
                </p14:cNvPr>
                <p14:cNvContentPartPr/>
                <p14:nvPr/>
              </p14:nvContentPartPr>
              <p14:xfrm>
                <a:off x="4567970" y="4586156"/>
                <a:ext cx="264600" cy="760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14C9628-099E-8A79-390B-1C4A19C3A3B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50330" y="4568516"/>
                  <a:ext cx="300240" cy="79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A4B183-6254-751A-0E9E-75D0FDC2A1FA}"/>
                    </a:ext>
                  </a:extLst>
                </p14:cNvPr>
                <p14:cNvContentPartPr/>
                <p14:nvPr/>
              </p14:nvContentPartPr>
              <p14:xfrm>
                <a:off x="6411530" y="4333796"/>
                <a:ext cx="461520" cy="807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A4B183-6254-751A-0E9E-75D0FDC2A1F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393890" y="4316156"/>
                  <a:ext cx="497160" cy="84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62AC23-5405-C0CE-A3B4-7FF4C0550ADC}"/>
                    </a:ext>
                  </a:extLst>
                </p14:cNvPr>
                <p14:cNvContentPartPr/>
                <p14:nvPr/>
              </p14:nvContentPartPr>
              <p14:xfrm>
                <a:off x="3176210" y="4794236"/>
                <a:ext cx="129600" cy="313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62AC23-5405-C0CE-A3B4-7FF4C0550AD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58570" y="4776596"/>
                  <a:ext cx="1652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7A8937C-7BB7-FE9E-6C05-DA9E29A0A77D}"/>
                    </a:ext>
                  </a:extLst>
                </p14:cNvPr>
                <p14:cNvContentPartPr/>
                <p14:nvPr/>
              </p14:nvContentPartPr>
              <p14:xfrm>
                <a:off x="3168650" y="5060996"/>
                <a:ext cx="180360" cy="35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7A8937C-7BB7-FE9E-6C05-DA9E29A0A77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151010" y="5042996"/>
                  <a:ext cx="216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A00265D-D26C-0989-6D6D-FE025422C472}"/>
                    </a:ext>
                  </a:extLst>
                </p14:cNvPr>
                <p14:cNvContentPartPr/>
                <p14:nvPr/>
              </p14:nvContentPartPr>
              <p14:xfrm>
                <a:off x="3568610" y="4989356"/>
                <a:ext cx="212760" cy="12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A00265D-D26C-0989-6D6D-FE025422C47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550610" y="4971716"/>
                  <a:ext cx="248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5D585BD-481C-58F2-32D4-7C723D5D8E77}"/>
                    </a:ext>
                  </a:extLst>
                </p14:cNvPr>
                <p14:cNvContentPartPr/>
                <p14:nvPr/>
              </p14:nvContentPartPr>
              <p14:xfrm>
                <a:off x="3597770" y="4857236"/>
                <a:ext cx="137160" cy="3315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5D585BD-481C-58F2-32D4-7C723D5D8E7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579770" y="4839236"/>
                  <a:ext cx="17280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D2BF2DD3-2B8F-4CBD-9F72-BD03FF686C02}"/>
                    </a:ext>
                  </a:extLst>
                </p14:cNvPr>
                <p14:cNvContentPartPr/>
                <p14:nvPr/>
              </p14:nvContentPartPr>
              <p14:xfrm>
                <a:off x="2298530" y="4250636"/>
                <a:ext cx="109800" cy="167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D2BF2DD3-2B8F-4CBD-9F72-BD03FF686C02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280530" y="4232996"/>
                  <a:ext cx="145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B9D1785-B55D-8F51-0A2E-9B9B6683C0DC}"/>
                    </a:ext>
                  </a:extLst>
                </p14:cNvPr>
                <p14:cNvContentPartPr/>
                <p14:nvPr/>
              </p14:nvContentPartPr>
              <p14:xfrm>
                <a:off x="2424170" y="4112036"/>
                <a:ext cx="184680" cy="567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B9D1785-B55D-8F51-0A2E-9B9B6683C0D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406530" y="4094396"/>
                  <a:ext cx="220320" cy="60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C605952-4100-E379-21A7-72D1FDC88E87}"/>
                    </a:ext>
                  </a:extLst>
                </p14:cNvPr>
                <p14:cNvContentPartPr/>
                <p14:nvPr/>
              </p14:nvContentPartPr>
              <p14:xfrm>
                <a:off x="2762930" y="4092596"/>
                <a:ext cx="228960" cy="560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C605952-4100-E379-21A7-72D1FDC88E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744930" y="4074596"/>
                  <a:ext cx="264600" cy="59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0ADFCEB-9251-58C1-6B01-9A6F921B1C98}"/>
                    </a:ext>
                  </a:extLst>
                </p14:cNvPr>
                <p14:cNvContentPartPr/>
                <p14:nvPr/>
              </p14:nvContentPartPr>
              <p14:xfrm>
                <a:off x="3006650" y="4211756"/>
                <a:ext cx="164520" cy="217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0ADFCEB-9251-58C1-6B01-9A6F921B1C9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989010" y="4193756"/>
                  <a:ext cx="2001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E786A28-9F84-CDC2-89BC-DC5028A1261B}"/>
                    </a:ext>
                  </a:extLst>
                </p14:cNvPr>
                <p14:cNvContentPartPr/>
                <p14:nvPr/>
              </p14:nvContentPartPr>
              <p14:xfrm>
                <a:off x="3253970" y="4359716"/>
                <a:ext cx="24480" cy="33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E786A28-9F84-CDC2-89BC-DC5028A1261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235970" y="4341716"/>
                  <a:ext cx="60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680ABB9-C63F-3A3D-ECEC-86A72948D7F0}"/>
                    </a:ext>
                  </a:extLst>
                </p14:cNvPr>
                <p14:cNvContentPartPr/>
                <p14:nvPr/>
              </p14:nvContentPartPr>
              <p14:xfrm>
                <a:off x="3350450" y="4247756"/>
                <a:ext cx="120960" cy="318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680ABB9-C63F-3A3D-ECEC-86A72948D7F0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332810" y="4230116"/>
                  <a:ext cx="15660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246947DE-AFBF-322A-752E-9A915B4167A7}"/>
                    </a:ext>
                  </a:extLst>
                </p14:cNvPr>
                <p14:cNvContentPartPr/>
                <p14:nvPr/>
              </p14:nvContentPartPr>
              <p14:xfrm>
                <a:off x="3385730" y="4211396"/>
                <a:ext cx="140760" cy="18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246947DE-AFBF-322A-752E-9A915B4167A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368090" y="4193396"/>
                  <a:ext cx="176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2ED07711-8C58-7E39-2512-CA153EB726A7}"/>
                    </a:ext>
                  </a:extLst>
                </p14:cNvPr>
                <p14:cNvContentPartPr/>
                <p14:nvPr/>
              </p14:nvContentPartPr>
              <p14:xfrm>
                <a:off x="3552410" y="4221836"/>
                <a:ext cx="123120" cy="1825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2ED07711-8C58-7E39-2512-CA153EB726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534410" y="4204196"/>
                  <a:ext cx="158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91C8B8-18FB-F076-07D2-DAA83DF7450D}"/>
                    </a:ext>
                  </a:extLst>
                </p14:cNvPr>
                <p14:cNvContentPartPr/>
                <p14:nvPr/>
              </p14:nvContentPartPr>
              <p14:xfrm>
                <a:off x="3752210" y="4230476"/>
                <a:ext cx="230400" cy="160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91C8B8-18FB-F076-07D2-DAA83DF7450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734210" y="4212476"/>
                  <a:ext cx="266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C74AC5B-DB8B-EF93-4DF3-7CF02BD7DD68}"/>
                    </a:ext>
                  </a:extLst>
                </p14:cNvPr>
                <p14:cNvContentPartPr/>
                <p14:nvPr/>
              </p14:nvContentPartPr>
              <p14:xfrm>
                <a:off x="4002770" y="4263956"/>
                <a:ext cx="87120" cy="118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C74AC5B-DB8B-EF93-4DF3-7CF02BD7DD6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985130" y="4245956"/>
                  <a:ext cx="122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2D48B936-1E95-0735-C387-CA541EAAA541}"/>
                    </a:ext>
                  </a:extLst>
                </p14:cNvPr>
                <p14:cNvContentPartPr/>
                <p14:nvPr/>
              </p14:nvContentPartPr>
              <p14:xfrm>
                <a:off x="4163690" y="4037516"/>
                <a:ext cx="175320" cy="351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2D48B936-1E95-0735-C387-CA541EAAA54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145690" y="4019876"/>
                  <a:ext cx="21096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D5C622C8-650F-042F-BD37-061087C2DABE}"/>
                    </a:ext>
                  </a:extLst>
                </p14:cNvPr>
                <p14:cNvContentPartPr/>
                <p14:nvPr/>
              </p14:nvContentPartPr>
              <p14:xfrm>
                <a:off x="4543850" y="3934916"/>
                <a:ext cx="163080" cy="421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D5C622C8-650F-042F-BD37-061087C2DAB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25850" y="3917276"/>
                  <a:ext cx="19872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EE5E0B-7B46-A569-4863-036FFE2731CA}"/>
                    </a:ext>
                  </a:extLst>
                </p14:cNvPr>
                <p14:cNvContentPartPr/>
                <p14:nvPr/>
              </p14:nvContentPartPr>
              <p14:xfrm>
                <a:off x="4403450" y="4162076"/>
                <a:ext cx="567720" cy="303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EE5E0B-7B46-A569-4863-036FFE2731C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385810" y="4144076"/>
                  <a:ext cx="6033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FFF97C7D-479A-D20F-A1FE-328974BF43F3}"/>
                    </a:ext>
                  </a:extLst>
                </p14:cNvPr>
                <p14:cNvContentPartPr/>
                <p14:nvPr/>
              </p14:nvContentPartPr>
              <p14:xfrm>
                <a:off x="4761290" y="4077476"/>
                <a:ext cx="431280" cy="2426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FF97C7D-479A-D20F-A1FE-328974BF43F3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743290" y="4059476"/>
                  <a:ext cx="466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D51E605-6B4B-3E20-E6E0-503B11A56F26}"/>
                    </a:ext>
                  </a:extLst>
                </p14:cNvPr>
                <p14:cNvContentPartPr/>
                <p14:nvPr/>
              </p14:nvContentPartPr>
              <p14:xfrm>
                <a:off x="5173850" y="4070276"/>
                <a:ext cx="377280" cy="1900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D51E605-6B4B-3E20-E6E0-503B11A56F2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55850" y="4052636"/>
                  <a:ext cx="41292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6F43D79E-574E-28D3-0225-70155C065BE7}"/>
                    </a:ext>
                  </a:extLst>
                </p14:cNvPr>
                <p14:cNvContentPartPr/>
                <p14:nvPr/>
              </p14:nvContentPartPr>
              <p14:xfrm>
                <a:off x="5563010" y="4080716"/>
                <a:ext cx="119160" cy="1278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6F43D79E-574E-28D3-0225-70155C065BE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545370" y="4062716"/>
                  <a:ext cx="154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C2D820E-0D50-34FD-F61E-678198FCDAD1}"/>
                    </a:ext>
                  </a:extLst>
                </p14:cNvPr>
                <p14:cNvContentPartPr/>
                <p14:nvPr/>
              </p14:nvContentPartPr>
              <p14:xfrm>
                <a:off x="5694770" y="4100156"/>
                <a:ext cx="126000" cy="150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C2D820E-0D50-34FD-F61E-678198FCDAD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76770" y="4082516"/>
                  <a:ext cx="16164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1A189C3-1963-D3B6-5F08-50288ECF3942}"/>
                    </a:ext>
                  </a:extLst>
                </p14:cNvPr>
                <p14:cNvContentPartPr/>
                <p14:nvPr/>
              </p14:nvContentPartPr>
              <p14:xfrm>
                <a:off x="5580650" y="3934916"/>
                <a:ext cx="461160" cy="69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1A189C3-1963-D3B6-5F08-50288ECF394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562650" y="3917276"/>
                  <a:ext cx="49680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FCC50DE4-CABC-F5AB-5172-6D0F7013C7C8}"/>
                    </a:ext>
                  </a:extLst>
                </p14:cNvPr>
                <p14:cNvContentPartPr/>
                <p14:nvPr/>
              </p14:nvContentPartPr>
              <p14:xfrm>
                <a:off x="6146930" y="4217876"/>
                <a:ext cx="132480" cy="217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FCC50DE4-CABC-F5AB-5172-6D0F7013C7C8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29290" y="4199876"/>
                  <a:ext cx="1681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360706F-FA91-F08B-8DDB-CAEB4D33E1F1}"/>
                    </a:ext>
                  </a:extLst>
                </p14:cNvPr>
                <p14:cNvContentPartPr/>
                <p14:nvPr/>
              </p14:nvContentPartPr>
              <p14:xfrm>
                <a:off x="2816930" y="4949396"/>
                <a:ext cx="148320" cy="209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360706F-FA91-F08B-8DDB-CAEB4D33E1F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798930" y="4931396"/>
                  <a:ext cx="1839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B477BF80-2E8A-572E-0090-55E38DFDE90F}"/>
                    </a:ext>
                  </a:extLst>
                </p14:cNvPr>
                <p14:cNvContentPartPr/>
                <p14:nvPr/>
              </p14:nvContentPartPr>
              <p14:xfrm>
                <a:off x="2824490" y="4975316"/>
                <a:ext cx="73800" cy="2476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B477BF80-2E8A-572E-0090-55E38DFDE90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806490" y="4957676"/>
                  <a:ext cx="1094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E5BBA49-2417-CDD2-E568-9FB1BB8B87DA}"/>
                    </a:ext>
                  </a:extLst>
                </p14:cNvPr>
                <p14:cNvContentPartPr/>
                <p14:nvPr/>
              </p14:nvContentPartPr>
              <p14:xfrm>
                <a:off x="2942570" y="5022476"/>
                <a:ext cx="183600" cy="1609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E5BBA49-2417-CDD2-E568-9FB1BB8B87D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924930" y="5004476"/>
                  <a:ext cx="219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1F06E43-A051-1666-7384-43F0A1215927}"/>
                    </a:ext>
                  </a:extLst>
                </p14:cNvPr>
                <p14:cNvContentPartPr/>
                <p14:nvPr/>
              </p14:nvContentPartPr>
              <p14:xfrm>
                <a:off x="2853290" y="5467796"/>
                <a:ext cx="149400" cy="164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1F06E43-A051-1666-7384-43F0A1215927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835290" y="5449796"/>
                  <a:ext cx="18504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F295AFB-55DA-FC3A-5DA1-3D6C3750C77F}"/>
                    </a:ext>
                  </a:extLst>
                </p14:cNvPr>
                <p14:cNvContentPartPr/>
                <p14:nvPr/>
              </p14:nvContentPartPr>
              <p14:xfrm>
                <a:off x="3043370" y="5334956"/>
                <a:ext cx="287640" cy="3603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F295AFB-55DA-FC3A-5DA1-3D6C3750C77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025730" y="5316956"/>
                  <a:ext cx="32328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9A6EC26-AAEB-8EDE-CA7E-7406973BF380}"/>
                    </a:ext>
                  </a:extLst>
                </p14:cNvPr>
                <p14:cNvContentPartPr/>
                <p14:nvPr/>
              </p14:nvContentPartPr>
              <p14:xfrm>
                <a:off x="3165410" y="5513876"/>
                <a:ext cx="304200" cy="997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9A6EC26-AAEB-8EDE-CA7E-7406973BF380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770" y="5496236"/>
                  <a:ext cx="3398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1EB3BE-A346-248B-4913-39DD7B624F29}"/>
                    </a:ext>
                  </a:extLst>
                </p14:cNvPr>
                <p14:cNvContentPartPr/>
                <p14:nvPr/>
              </p14:nvContentPartPr>
              <p14:xfrm>
                <a:off x="3498410" y="5481116"/>
                <a:ext cx="54000" cy="770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1EB3BE-A346-248B-4913-39DD7B624F2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480410" y="5463116"/>
                  <a:ext cx="896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F0BC1663-04A3-5ADE-C745-030DC409F6AB}"/>
                    </a:ext>
                  </a:extLst>
                </p14:cNvPr>
                <p14:cNvContentPartPr/>
                <p14:nvPr/>
              </p14:nvContentPartPr>
              <p14:xfrm>
                <a:off x="3615050" y="5319476"/>
                <a:ext cx="536760" cy="327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F0BC1663-04A3-5ADE-C745-030DC409F6AB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597050" y="5301476"/>
                  <a:ext cx="572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4AA0C26-8F6F-7B4F-2D9E-BC02142DECB4}"/>
                    </a:ext>
                  </a:extLst>
                </p14:cNvPr>
                <p14:cNvContentPartPr/>
                <p14:nvPr/>
              </p14:nvContentPartPr>
              <p14:xfrm>
                <a:off x="4012850" y="5422436"/>
                <a:ext cx="505440" cy="290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4AA0C26-8F6F-7B4F-2D9E-BC02142DECB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995210" y="5404796"/>
                  <a:ext cx="5410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3407D04-72A2-5DFC-9777-3BDA56676D62}"/>
                    </a:ext>
                  </a:extLst>
                </p14:cNvPr>
                <p14:cNvContentPartPr/>
                <p14:nvPr/>
              </p14:nvContentPartPr>
              <p14:xfrm>
                <a:off x="2845010" y="5307236"/>
                <a:ext cx="171000" cy="799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3407D04-72A2-5DFC-9777-3BDA56676D6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827370" y="5289236"/>
                  <a:ext cx="206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0EFBD70-9AAA-C3E7-58E7-F463CADC1B24}"/>
                    </a:ext>
                  </a:extLst>
                </p14:cNvPr>
                <p14:cNvContentPartPr/>
                <p14:nvPr/>
              </p14:nvContentPartPr>
              <p14:xfrm>
                <a:off x="2824490" y="5446556"/>
                <a:ext cx="140760" cy="27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0EFBD70-9AAA-C3E7-58E7-F463CADC1B24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806490" y="5428916"/>
                  <a:ext cx="1764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B882085-F214-640E-7921-84C7E788868A}"/>
                    </a:ext>
                  </a:extLst>
                </p14:cNvPr>
                <p14:cNvContentPartPr/>
                <p14:nvPr/>
              </p14:nvContentPartPr>
              <p14:xfrm>
                <a:off x="4264490" y="5733116"/>
                <a:ext cx="126360" cy="67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B882085-F214-640E-7921-84C7E788868A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6850" y="5715116"/>
                  <a:ext cx="16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B1313969-F682-A1EE-FE6C-2BAFBF2B7B30}"/>
                    </a:ext>
                  </a:extLst>
                </p14:cNvPr>
                <p14:cNvContentPartPr/>
                <p14:nvPr/>
              </p14:nvContentPartPr>
              <p14:xfrm>
                <a:off x="4235330" y="5833916"/>
                <a:ext cx="160920" cy="392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B1313969-F682-A1EE-FE6C-2BAFBF2B7B30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217330" y="5815916"/>
                  <a:ext cx="1965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40FC971-E1A7-426A-BA6C-16A5F487C340}"/>
              </a:ext>
            </a:extLst>
          </p:cNvPr>
          <p:cNvGrpSpPr/>
          <p:nvPr/>
        </p:nvGrpSpPr>
        <p:grpSpPr>
          <a:xfrm>
            <a:off x="2341010" y="5915276"/>
            <a:ext cx="1589040" cy="656640"/>
            <a:chOff x="2341010" y="5915276"/>
            <a:chExt cx="1589040" cy="65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EA0ADAC-8203-5088-91CC-0CC5FEFFB216}"/>
                    </a:ext>
                  </a:extLst>
                </p14:cNvPr>
                <p14:cNvContentPartPr/>
                <p14:nvPr/>
              </p14:nvContentPartPr>
              <p14:xfrm>
                <a:off x="2341010" y="6097076"/>
                <a:ext cx="198360" cy="158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EA0ADAC-8203-5088-91CC-0CC5FEFFB21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323370" y="6079076"/>
                  <a:ext cx="2340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9F23353-D866-BF60-EA09-17F2C6584DA3}"/>
                    </a:ext>
                  </a:extLst>
                </p14:cNvPr>
                <p14:cNvContentPartPr/>
                <p14:nvPr/>
              </p14:nvContentPartPr>
              <p14:xfrm>
                <a:off x="2577170" y="5915276"/>
                <a:ext cx="25920" cy="3164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9F23353-D866-BF60-EA09-17F2C6584DA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2559530" y="5897636"/>
                  <a:ext cx="615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4FDBF015-030F-F871-1356-0FD55F4F640D}"/>
                    </a:ext>
                  </a:extLst>
                </p14:cNvPr>
                <p14:cNvContentPartPr/>
                <p14:nvPr/>
              </p14:nvContentPartPr>
              <p14:xfrm>
                <a:off x="2690570" y="6032996"/>
                <a:ext cx="232920" cy="1652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4FDBF015-030F-F871-1356-0FD55F4F64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2672570" y="6015356"/>
                  <a:ext cx="268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18ADD58-186E-13CA-D340-B298332C18A8}"/>
                    </a:ext>
                  </a:extLst>
                </p14:cNvPr>
                <p14:cNvContentPartPr/>
                <p14:nvPr/>
              </p14:nvContentPartPr>
              <p14:xfrm>
                <a:off x="3123290" y="5998076"/>
                <a:ext cx="54720" cy="1915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18ADD58-186E-13CA-D340-B298332C18A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05290" y="5980076"/>
                  <a:ext cx="903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D8EDE03-3E73-844D-E662-EF5BFB44D7F6}"/>
                    </a:ext>
                  </a:extLst>
                </p14:cNvPr>
                <p14:cNvContentPartPr/>
                <p14:nvPr/>
              </p14:nvContentPartPr>
              <p14:xfrm>
                <a:off x="3030410" y="6353396"/>
                <a:ext cx="384840" cy="198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D8EDE03-3E73-844D-E662-EF5BFB44D7F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012770" y="6335396"/>
                  <a:ext cx="420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201910CB-207D-95D5-6774-FC5B6EF3E726}"/>
                    </a:ext>
                  </a:extLst>
                </p14:cNvPr>
                <p14:cNvContentPartPr/>
                <p14:nvPr/>
              </p14:nvContentPartPr>
              <p14:xfrm>
                <a:off x="3450530" y="6270596"/>
                <a:ext cx="38880" cy="30132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201910CB-207D-95D5-6774-FC5B6EF3E72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432890" y="6252596"/>
                  <a:ext cx="74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5965AEA-9408-CA28-FC17-57B93DA16E57}"/>
                    </a:ext>
                  </a:extLst>
                </p14:cNvPr>
                <p14:cNvContentPartPr/>
                <p14:nvPr/>
              </p14:nvContentPartPr>
              <p14:xfrm>
                <a:off x="3403010" y="6379676"/>
                <a:ext cx="527040" cy="1587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5965AEA-9408-CA28-FC17-57B93DA16E57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85010" y="6362036"/>
                  <a:ext cx="56268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9C2FCBFC-ECF8-2C02-F063-9534C2B7F712}"/>
                  </a:ext>
                </a:extLst>
              </p14:cNvPr>
              <p14:cNvContentPartPr/>
              <p14:nvPr/>
            </p14:nvContentPartPr>
            <p14:xfrm>
              <a:off x="4321010" y="6268796"/>
              <a:ext cx="325800" cy="3175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9C2FCBFC-ECF8-2C02-F063-9534C2B7F712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4303370" y="6250796"/>
                <a:ext cx="361440" cy="35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7972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1727-56FA-22EC-DD93-51EE6389C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15BE-5224-26A6-2D10-19F9CCFE5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2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Start from the root, count the number of nodes in left subtree, count the number of nodes in the right subtree. Add them up and add 1 (root)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914068B-2331-4C19-87F1-B288A7A74F66}"/>
              </a:ext>
            </a:extLst>
          </p:cNvPr>
          <p:cNvGrpSpPr/>
          <p:nvPr/>
        </p:nvGrpSpPr>
        <p:grpSpPr>
          <a:xfrm>
            <a:off x="659450" y="2646476"/>
            <a:ext cx="8748000" cy="3130200"/>
            <a:chOff x="659450" y="2646476"/>
            <a:chExt cx="8748000" cy="31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A70155-7C8F-3268-3455-C585647CD797}"/>
                    </a:ext>
                  </a:extLst>
                </p14:cNvPr>
                <p14:cNvContentPartPr/>
                <p14:nvPr/>
              </p14:nvContentPartPr>
              <p14:xfrm>
                <a:off x="4465730" y="3015836"/>
                <a:ext cx="395280" cy="4453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A70155-7C8F-3268-3455-C585647CD79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47730" y="2997836"/>
                  <a:ext cx="4309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35FF0B1-FAD4-A513-A730-8EFD6E9E312B}"/>
                    </a:ext>
                  </a:extLst>
                </p14:cNvPr>
                <p14:cNvContentPartPr/>
                <p14:nvPr/>
              </p14:nvContentPartPr>
              <p14:xfrm>
                <a:off x="4184210" y="3509396"/>
                <a:ext cx="319320" cy="524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35FF0B1-FAD4-A513-A730-8EFD6E9E312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66570" y="3491756"/>
                  <a:ext cx="35496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4EEF536-F8D5-1588-1532-E22829359FAA}"/>
                    </a:ext>
                  </a:extLst>
                </p14:cNvPr>
                <p14:cNvContentPartPr/>
                <p14:nvPr/>
              </p14:nvContentPartPr>
              <p14:xfrm>
                <a:off x="4014290" y="4089716"/>
                <a:ext cx="271440" cy="402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4EEF536-F8D5-1588-1532-E22829359FA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96650" y="4072076"/>
                  <a:ext cx="307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225955F-2C01-5ED1-A4E0-8CF506306B5D}"/>
                    </a:ext>
                  </a:extLst>
                </p14:cNvPr>
                <p14:cNvContentPartPr/>
                <p14:nvPr/>
              </p14:nvContentPartPr>
              <p14:xfrm>
                <a:off x="4596410" y="3397076"/>
                <a:ext cx="469440" cy="8377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225955F-2C01-5ED1-A4E0-8CF506306B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578410" y="3379436"/>
                  <a:ext cx="505080" cy="87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F4350D-65F7-6C09-2099-4C53225CFAEB}"/>
                    </a:ext>
                  </a:extLst>
                </p14:cNvPr>
                <p14:cNvContentPartPr/>
                <p14:nvPr/>
              </p14:nvContentPartPr>
              <p14:xfrm>
                <a:off x="3493370" y="4192316"/>
                <a:ext cx="1995480" cy="10299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F4350D-65F7-6C09-2099-4C53225CFAE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75730" y="4174676"/>
                  <a:ext cx="2031120" cy="10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ACF2B1-EF23-5E9F-A866-9751BAFA67F9}"/>
                    </a:ext>
                  </a:extLst>
                </p14:cNvPr>
                <p14:cNvContentPartPr/>
                <p14:nvPr/>
              </p14:nvContentPartPr>
              <p14:xfrm>
                <a:off x="3336770" y="5222636"/>
                <a:ext cx="190080" cy="3031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ACF2B1-EF23-5E9F-A866-9751BAFA67F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319130" y="5204636"/>
                  <a:ext cx="2257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DE41D72F-B2FC-5897-8BCF-030489D403DC}"/>
                    </a:ext>
                  </a:extLst>
                </p14:cNvPr>
                <p14:cNvContentPartPr/>
                <p14:nvPr/>
              </p14:nvContentPartPr>
              <p14:xfrm>
                <a:off x="3906650" y="4498676"/>
                <a:ext cx="436680" cy="1086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DE41D72F-B2FC-5897-8BCF-030489D403D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89010" y="4481036"/>
                  <a:ext cx="472320" cy="11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53D1314-9FDF-48C2-4A57-BE192134F16C}"/>
                    </a:ext>
                  </a:extLst>
                </p14:cNvPr>
                <p14:cNvContentPartPr/>
                <p14:nvPr/>
              </p14:nvContentPartPr>
              <p14:xfrm>
                <a:off x="5296970" y="4381676"/>
                <a:ext cx="449280" cy="9450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853D1314-9FDF-48C2-4A57-BE192134F16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78970" y="4363676"/>
                  <a:ext cx="484920" cy="9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612F35-6E77-2627-338A-B5742617B77E}"/>
                    </a:ext>
                  </a:extLst>
                </p14:cNvPr>
                <p14:cNvContentPartPr/>
                <p14:nvPr/>
              </p14:nvContentPartPr>
              <p14:xfrm>
                <a:off x="5729690" y="5222996"/>
                <a:ext cx="343440" cy="428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612F35-6E77-2627-338A-B5742617B7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711690" y="5205356"/>
                  <a:ext cx="37908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E767AD7-77C5-8D3D-CA07-383CFFD15D79}"/>
                    </a:ext>
                  </a:extLst>
                </p14:cNvPr>
                <p14:cNvContentPartPr/>
                <p14:nvPr/>
              </p14:nvContentPartPr>
              <p14:xfrm>
                <a:off x="2679410" y="2646476"/>
                <a:ext cx="3915000" cy="2193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E767AD7-77C5-8D3D-CA07-383CFFD15D7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61770" y="2628836"/>
                  <a:ext cx="3950640" cy="22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9C5D15-77CA-BD49-8939-5B2C0B7DE9E9}"/>
                    </a:ext>
                  </a:extLst>
                </p14:cNvPr>
                <p14:cNvContentPartPr/>
                <p14:nvPr/>
              </p14:nvContentPartPr>
              <p14:xfrm>
                <a:off x="4559330" y="3302396"/>
                <a:ext cx="10800" cy="137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9C5D15-77CA-BD49-8939-5B2C0B7DE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41690" y="3284396"/>
                  <a:ext cx="464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6F2B38E-6237-1F0C-B1A0-E8B49128880F}"/>
                    </a:ext>
                  </a:extLst>
                </p14:cNvPr>
                <p14:cNvContentPartPr/>
                <p14:nvPr/>
              </p14:nvContentPartPr>
              <p14:xfrm>
                <a:off x="4652210" y="3223196"/>
                <a:ext cx="15120" cy="169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6F2B38E-6237-1F0C-B1A0-E8B4912888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34210" y="3205196"/>
                  <a:ext cx="507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F652E0-18E9-4B92-8792-95C104226400}"/>
                    </a:ext>
                  </a:extLst>
                </p14:cNvPr>
                <p14:cNvContentPartPr/>
                <p14:nvPr/>
              </p14:nvContentPartPr>
              <p14:xfrm>
                <a:off x="4742570" y="3112676"/>
                <a:ext cx="99000" cy="222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F652E0-18E9-4B92-8792-95C10422640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24930" y="3095036"/>
                  <a:ext cx="13464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5420E6C-05D1-E94D-7FEA-58949EA928A6}"/>
                    </a:ext>
                  </a:extLst>
                </p14:cNvPr>
                <p14:cNvContentPartPr/>
                <p14:nvPr/>
              </p14:nvContentPartPr>
              <p14:xfrm>
                <a:off x="5098610" y="3106916"/>
                <a:ext cx="116640" cy="253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5420E6C-05D1-E94D-7FEA-58949EA928A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80610" y="3088916"/>
                  <a:ext cx="152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EA2B18A-4916-8930-77E9-6F0A55E98C69}"/>
                    </a:ext>
                  </a:extLst>
                </p14:cNvPr>
                <p14:cNvContentPartPr/>
                <p14:nvPr/>
              </p14:nvContentPartPr>
              <p14:xfrm>
                <a:off x="5028410" y="3391676"/>
                <a:ext cx="142920" cy="25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EA2B18A-4916-8930-77E9-6F0A55E98C6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10770" y="3374036"/>
                  <a:ext cx="1785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35C0388-0056-BFE6-DD07-D72806E2C9DF}"/>
                    </a:ext>
                  </a:extLst>
                </p14:cNvPr>
                <p14:cNvContentPartPr/>
                <p14:nvPr/>
              </p14:nvContentPartPr>
              <p14:xfrm>
                <a:off x="5460770" y="3246236"/>
                <a:ext cx="224640" cy="36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35C0388-0056-BFE6-DD07-D72806E2C9D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442770" y="3228236"/>
                  <a:ext cx="260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9A71D87-A8C4-2269-1881-AB3EF2939457}"/>
                    </a:ext>
                  </a:extLst>
                </p14:cNvPr>
                <p14:cNvContentPartPr/>
                <p14:nvPr/>
              </p14:nvContentPartPr>
              <p14:xfrm>
                <a:off x="5518010" y="3155876"/>
                <a:ext cx="95400" cy="274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9A71D87-A8C4-2269-1881-AB3EF29394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00370" y="3137876"/>
                  <a:ext cx="1310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A915FDD-618E-1717-49AD-F9223F2534CF}"/>
                    </a:ext>
                  </a:extLst>
                </p14:cNvPr>
                <p14:cNvContentPartPr/>
                <p14:nvPr/>
              </p14:nvContentPartPr>
              <p14:xfrm>
                <a:off x="5794490" y="3123116"/>
                <a:ext cx="349560" cy="385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A915FDD-618E-1717-49AD-F9223F2534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76850" y="3105476"/>
                  <a:ext cx="38520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66BFD2-4340-0EB8-87BB-592452057481}"/>
                    </a:ext>
                  </a:extLst>
                </p14:cNvPr>
                <p14:cNvContentPartPr/>
                <p14:nvPr/>
              </p14:nvContentPartPr>
              <p14:xfrm>
                <a:off x="5816810" y="3378356"/>
                <a:ext cx="177120" cy="12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66BFD2-4340-0EB8-87BB-59245205748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99170" y="3360356"/>
                  <a:ext cx="2127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EF7421-DE13-576C-17DF-E39CF2D73F3A}"/>
                    </a:ext>
                  </a:extLst>
                </p14:cNvPr>
                <p14:cNvContentPartPr/>
                <p14:nvPr/>
              </p14:nvContentPartPr>
              <p14:xfrm>
                <a:off x="6134690" y="3174236"/>
                <a:ext cx="165240" cy="348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EF7421-DE13-576C-17DF-E39CF2D73F3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116690" y="3156236"/>
                  <a:ext cx="20088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0F316F0-C9F5-E41C-4B69-8AFD314A704F}"/>
                    </a:ext>
                  </a:extLst>
                </p14:cNvPr>
                <p14:cNvContentPartPr/>
                <p14:nvPr/>
              </p14:nvContentPartPr>
              <p14:xfrm>
                <a:off x="6785930" y="3154076"/>
                <a:ext cx="310320" cy="3261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0F316F0-C9F5-E41C-4B69-8AFD314A704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67930" y="3136436"/>
                  <a:ext cx="34596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169C09E-25CB-089D-CDFF-394DCD81E2E2}"/>
                    </a:ext>
                  </a:extLst>
                </p14:cNvPr>
                <p14:cNvContentPartPr/>
                <p14:nvPr/>
              </p14:nvContentPartPr>
              <p14:xfrm>
                <a:off x="6302450" y="3206276"/>
                <a:ext cx="142560" cy="215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169C09E-25CB-089D-CDFF-394DCD81E2E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84810" y="3188636"/>
                  <a:ext cx="178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6D280B5-8A35-DC22-A1B3-D2D79ABCECAA}"/>
                    </a:ext>
                  </a:extLst>
                </p14:cNvPr>
                <p14:cNvContentPartPr/>
                <p14:nvPr/>
              </p14:nvContentPartPr>
              <p14:xfrm>
                <a:off x="6513050" y="3352076"/>
                <a:ext cx="7560" cy="2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6D280B5-8A35-DC22-A1B3-D2D79ABCEC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95050" y="3334076"/>
                  <a:ext cx="432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1F9BBA-6A86-83A8-B2B9-42EE828511D8}"/>
                    </a:ext>
                  </a:extLst>
                </p14:cNvPr>
                <p14:cNvContentPartPr/>
                <p14:nvPr/>
              </p14:nvContentPartPr>
              <p14:xfrm>
                <a:off x="6614570" y="3201596"/>
                <a:ext cx="253080" cy="248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1F9BBA-6A86-83A8-B2B9-42EE828511D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596570" y="3183596"/>
                  <a:ext cx="288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C41746A-9430-A516-AA89-966280A611BF}"/>
                    </a:ext>
                  </a:extLst>
                </p14:cNvPr>
                <p14:cNvContentPartPr/>
                <p14:nvPr/>
              </p14:nvContentPartPr>
              <p14:xfrm>
                <a:off x="6651650" y="3275756"/>
                <a:ext cx="258120" cy="29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C41746A-9430-A516-AA89-966280A611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33650" y="3257756"/>
                  <a:ext cx="29376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2135129-3DA5-1ABF-BA29-1C7514A1A45E}"/>
                    </a:ext>
                  </a:extLst>
                </p14:cNvPr>
                <p14:cNvContentPartPr/>
                <p14:nvPr/>
              </p14:nvContentPartPr>
              <p14:xfrm>
                <a:off x="6656690" y="3247316"/>
                <a:ext cx="377640" cy="352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2135129-3DA5-1ABF-BA29-1C7514A1A4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639050" y="3229316"/>
                  <a:ext cx="4132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EBCE820F-6D74-8D91-6C88-62A283D73371}"/>
                    </a:ext>
                  </a:extLst>
                </p14:cNvPr>
                <p14:cNvContentPartPr/>
                <p14:nvPr/>
              </p14:nvContentPartPr>
              <p14:xfrm>
                <a:off x="7228010" y="3450356"/>
                <a:ext cx="248760" cy="43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EBCE820F-6D74-8D91-6C88-62A283D7337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10010" y="3432356"/>
                  <a:ext cx="2844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73ACFE6-84F2-EA29-FCEB-0867768E7EB6}"/>
                    </a:ext>
                  </a:extLst>
                </p14:cNvPr>
                <p14:cNvContentPartPr/>
                <p14:nvPr/>
              </p14:nvContentPartPr>
              <p14:xfrm>
                <a:off x="7257890" y="3346676"/>
                <a:ext cx="172080" cy="242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73ACFE6-84F2-EA29-FCEB-0867768E7E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40250" y="3328676"/>
                  <a:ext cx="2077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148F050-B8C3-F883-FFA5-A31EA4092B3E}"/>
                    </a:ext>
                  </a:extLst>
                </p14:cNvPr>
                <p14:cNvContentPartPr/>
                <p14:nvPr/>
              </p14:nvContentPartPr>
              <p14:xfrm>
                <a:off x="7570370" y="3297716"/>
                <a:ext cx="385920" cy="423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148F050-B8C3-F883-FFA5-A31EA4092B3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52370" y="3280076"/>
                  <a:ext cx="42156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E75DE1-F1E8-084A-C286-E82EBBCE7328}"/>
                    </a:ext>
                  </a:extLst>
                </p14:cNvPr>
                <p14:cNvContentPartPr/>
                <p14:nvPr/>
              </p14:nvContentPartPr>
              <p14:xfrm>
                <a:off x="7622570" y="3548276"/>
                <a:ext cx="177120" cy="23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8E75DE1-F1E8-084A-C286-E82EBBCE732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4570" y="3530276"/>
                  <a:ext cx="2127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D0CC87-FADE-0497-51C9-EC07B907E867}"/>
                    </a:ext>
                  </a:extLst>
                </p14:cNvPr>
                <p14:cNvContentPartPr/>
                <p14:nvPr/>
              </p14:nvContentPartPr>
              <p14:xfrm>
                <a:off x="7954130" y="3299156"/>
                <a:ext cx="263160" cy="413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CD0CC87-FADE-0497-51C9-EC07B907E86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936490" y="3281516"/>
                  <a:ext cx="29880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B9C674D-C29F-9BB1-C404-BCA530D67E19}"/>
                    </a:ext>
                  </a:extLst>
                </p14:cNvPr>
                <p14:cNvContentPartPr/>
                <p14:nvPr/>
              </p14:nvContentPartPr>
              <p14:xfrm>
                <a:off x="8174810" y="3447116"/>
                <a:ext cx="233640" cy="187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B9C674D-C29F-9BB1-C404-BCA530D67E1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157170" y="3429116"/>
                  <a:ext cx="269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E78B82E-8BF0-8614-15D7-B34E34BB1D39}"/>
                    </a:ext>
                  </a:extLst>
                </p14:cNvPr>
                <p14:cNvContentPartPr/>
                <p14:nvPr/>
              </p14:nvContentPartPr>
              <p14:xfrm>
                <a:off x="8479010" y="3509396"/>
                <a:ext cx="241920" cy="429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E78B82E-8BF0-8614-15D7-B34E34BB1D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61370" y="3491756"/>
                  <a:ext cx="27756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7BDEA0-E6C0-E274-CDAC-55552EA608EE}"/>
                    </a:ext>
                  </a:extLst>
                </p14:cNvPr>
                <p14:cNvContentPartPr/>
                <p14:nvPr/>
              </p14:nvContentPartPr>
              <p14:xfrm>
                <a:off x="8875010" y="3394916"/>
                <a:ext cx="246600" cy="29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7BDEA0-E6C0-E274-CDAC-55552EA608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57010" y="3377276"/>
                  <a:ext cx="28224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66555FF-24D5-EDBE-FC61-EBB751FFFD5B}"/>
                    </a:ext>
                  </a:extLst>
                </p14:cNvPr>
                <p14:cNvContentPartPr/>
                <p14:nvPr/>
              </p14:nvContentPartPr>
              <p14:xfrm>
                <a:off x="8701850" y="3397796"/>
                <a:ext cx="705600" cy="533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66555FF-24D5-EDBE-FC61-EBB751FFFD5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84210" y="3379796"/>
                  <a:ext cx="741240" cy="56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524F8FA-51DD-6896-4F85-82FD68BC96C4}"/>
                    </a:ext>
                  </a:extLst>
                </p14:cNvPr>
                <p14:cNvContentPartPr/>
                <p14:nvPr/>
              </p14:nvContentPartPr>
              <p14:xfrm>
                <a:off x="3741770" y="4328396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524F8FA-51DD-6896-4F85-82FD68BC96C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724130" y="43107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F9100BA-A4D8-6987-C4EF-4E26A974ADBB}"/>
                    </a:ext>
                  </a:extLst>
                </p14:cNvPr>
                <p14:cNvContentPartPr/>
                <p14:nvPr/>
              </p14:nvContentPartPr>
              <p14:xfrm>
                <a:off x="5858570" y="2708036"/>
                <a:ext cx="243720" cy="270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F9100BA-A4D8-6987-C4EF-4E26A974ADB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40930" y="2690036"/>
                  <a:ext cx="2793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2D5A5C4-180E-B80A-05A4-12DE8B404ED3}"/>
                    </a:ext>
                  </a:extLst>
                </p14:cNvPr>
                <p14:cNvContentPartPr/>
                <p14:nvPr/>
              </p14:nvContentPartPr>
              <p14:xfrm>
                <a:off x="6258170" y="2863196"/>
                <a:ext cx="154800" cy="38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2D5A5C4-180E-B80A-05A4-12DE8B404ED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240530" y="2845196"/>
                  <a:ext cx="19044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E6F3924-1F8B-9CF1-8DFF-6BA086C1EF62}"/>
                    </a:ext>
                  </a:extLst>
                </p14:cNvPr>
                <p14:cNvContentPartPr/>
                <p14:nvPr/>
              </p14:nvContentPartPr>
              <p14:xfrm>
                <a:off x="6176810" y="2962196"/>
                <a:ext cx="216720" cy="27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E6F3924-1F8B-9CF1-8DFF-6BA086C1EF6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159170" y="2944556"/>
                  <a:ext cx="2523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0121295-C76A-7B52-2B4B-7D5685A3FDEB}"/>
                    </a:ext>
                  </a:extLst>
                </p14:cNvPr>
                <p14:cNvContentPartPr/>
                <p14:nvPr/>
              </p14:nvContentPartPr>
              <p14:xfrm>
                <a:off x="6567410" y="2827196"/>
                <a:ext cx="121680" cy="249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0121295-C76A-7B52-2B4B-7D5685A3FD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549410" y="2809196"/>
                  <a:ext cx="1573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D61E785-A350-3327-1BE1-EFCEDE4CCF3D}"/>
                    </a:ext>
                  </a:extLst>
                </p14:cNvPr>
                <p14:cNvContentPartPr/>
                <p14:nvPr/>
              </p14:nvContentPartPr>
              <p14:xfrm>
                <a:off x="3244970" y="4059476"/>
                <a:ext cx="127080" cy="2185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D61E785-A350-3327-1BE1-EFCEDE4CCF3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226970" y="4041836"/>
                  <a:ext cx="1627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6E7E3B3-67A2-5453-91F1-3698D6B61A75}"/>
                    </a:ext>
                  </a:extLst>
                </p14:cNvPr>
                <p14:cNvContentPartPr/>
                <p14:nvPr/>
              </p14:nvContentPartPr>
              <p14:xfrm>
                <a:off x="3523970" y="4106996"/>
                <a:ext cx="128880" cy="32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6E7E3B3-67A2-5453-91F1-3698D6B61A7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05970" y="4089356"/>
                  <a:ext cx="164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0D34ADF-6044-CCF4-7BF8-B767EB240550}"/>
                    </a:ext>
                  </a:extLst>
                </p14:cNvPr>
                <p14:cNvContentPartPr/>
                <p14:nvPr/>
              </p14:nvContentPartPr>
              <p14:xfrm>
                <a:off x="3515330" y="4209236"/>
                <a:ext cx="104400" cy="6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0D34ADF-6044-CCF4-7BF8-B767EB24055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497330" y="4191236"/>
                  <a:ext cx="1400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52D9F38-783F-0D59-3371-C60729FDC1B0}"/>
                    </a:ext>
                  </a:extLst>
                </p14:cNvPr>
                <p14:cNvContentPartPr/>
                <p14:nvPr/>
              </p14:nvContentPartPr>
              <p14:xfrm>
                <a:off x="3763010" y="4005836"/>
                <a:ext cx="217800" cy="24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52D9F38-783F-0D59-3371-C60729FDC1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745010" y="3988196"/>
                  <a:ext cx="2534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2956FF1-BD7F-27B9-8743-4C7488795A78}"/>
                    </a:ext>
                  </a:extLst>
                </p14:cNvPr>
                <p14:cNvContentPartPr/>
                <p14:nvPr/>
              </p14:nvContentPartPr>
              <p14:xfrm>
                <a:off x="3220490" y="5238116"/>
                <a:ext cx="363960" cy="4006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2956FF1-BD7F-27B9-8743-4C7488795A7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02490" y="5220476"/>
                  <a:ext cx="39960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3A692C7-F1F8-75F2-F395-D0E88F151BBB}"/>
                    </a:ext>
                  </a:extLst>
                </p14:cNvPr>
                <p14:cNvContentPartPr/>
                <p14:nvPr/>
              </p14:nvContentPartPr>
              <p14:xfrm>
                <a:off x="3326690" y="5279516"/>
                <a:ext cx="422280" cy="3830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3A692C7-F1F8-75F2-F395-D0E88F151BB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08690" y="5261516"/>
                  <a:ext cx="45792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54EBC7D-F894-1304-18E1-813DDC13460B}"/>
                    </a:ext>
                  </a:extLst>
                </p14:cNvPr>
                <p14:cNvContentPartPr/>
                <p14:nvPr/>
              </p14:nvContentPartPr>
              <p14:xfrm>
                <a:off x="4122650" y="5343596"/>
                <a:ext cx="405000" cy="224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54EBC7D-F894-1304-18E1-813DDC13460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104650" y="5325596"/>
                  <a:ext cx="4406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EB927D-4BE8-0445-7534-BF8C0449CF6E}"/>
                    </a:ext>
                  </a:extLst>
                </p14:cNvPr>
                <p14:cNvContentPartPr/>
                <p14:nvPr/>
              </p14:nvContentPartPr>
              <p14:xfrm>
                <a:off x="5679290" y="5445476"/>
                <a:ext cx="482040" cy="33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EB927D-4BE8-0445-7534-BF8C0449CF6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61650" y="5427476"/>
                  <a:ext cx="5176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1AC8ED8-BFB4-2E96-7C66-802A53CA05CA}"/>
                    </a:ext>
                  </a:extLst>
                </p14:cNvPr>
                <p14:cNvContentPartPr/>
                <p14:nvPr/>
              </p14:nvContentPartPr>
              <p14:xfrm>
                <a:off x="1471610" y="4455836"/>
                <a:ext cx="135000" cy="4071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1AC8ED8-BFB4-2E96-7C66-802A53CA05C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53970" y="4438196"/>
                  <a:ext cx="17064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78306DD-04E0-3DB0-7EA7-F82FA93C43AE}"/>
                    </a:ext>
                  </a:extLst>
                </p14:cNvPr>
                <p14:cNvContentPartPr/>
                <p14:nvPr/>
              </p14:nvContentPartPr>
              <p14:xfrm>
                <a:off x="1407530" y="4821236"/>
                <a:ext cx="117000" cy="169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78306DD-04E0-3DB0-7EA7-F82FA93C43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89890" y="4803236"/>
                  <a:ext cx="1526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3DF05D11-4ECD-DBEB-A61F-9CE426A07552}"/>
                    </a:ext>
                  </a:extLst>
                </p14:cNvPr>
                <p14:cNvContentPartPr/>
                <p14:nvPr/>
              </p14:nvContentPartPr>
              <p14:xfrm>
                <a:off x="1789850" y="4680836"/>
                <a:ext cx="180360" cy="208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3DF05D11-4ECD-DBEB-A61F-9CE426A0755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772210" y="4663196"/>
                  <a:ext cx="2160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C6EAE5A-40D0-B5B8-5BF4-FD3330600072}"/>
                    </a:ext>
                  </a:extLst>
                </p14:cNvPr>
                <p14:cNvContentPartPr/>
                <p14:nvPr/>
              </p14:nvContentPartPr>
              <p14:xfrm>
                <a:off x="1789490" y="4590476"/>
                <a:ext cx="64440" cy="236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C6EAE5A-40D0-B5B8-5BF4-FD333060007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71490" y="4572836"/>
                  <a:ext cx="1000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12315BA-1833-EC22-2DB0-4899028A228B}"/>
                    </a:ext>
                  </a:extLst>
                </p14:cNvPr>
                <p14:cNvContentPartPr/>
                <p14:nvPr/>
              </p14:nvContentPartPr>
              <p14:xfrm>
                <a:off x="2059490" y="4553396"/>
                <a:ext cx="137520" cy="371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12315BA-1833-EC22-2DB0-4899028A228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041490" y="4535756"/>
                  <a:ext cx="17316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BB2B363-3033-440D-AD08-D88DA3611C09}"/>
                    </a:ext>
                  </a:extLst>
                </p14:cNvPr>
                <p14:cNvContentPartPr/>
                <p14:nvPr/>
              </p14:nvContentPartPr>
              <p14:xfrm>
                <a:off x="2026370" y="4488956"/>
                <a:ext cx="400680" cy="3744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BB2B363-3033-440D-AD08-D88DA3611C0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08370" y="4471316"/>
                  <a:ext cx="4363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16F374D-D540-C750-E287-4B435994A0D6}"/>
                    </a:ext>
                  </a:extLst>
                </p14:cNvPr>
                <p14:cNvContentPartPr/>
                <p14:nvPr/>
              </p14:nvContentPartPr>
              <p14:xfrm>
                <a:off x="2496530" y="4501556"/>
                <a:ext cx="217800" cy="250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16F374D-D540-C750-E287-4B435994A0D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478530" y="4483916"/>
                  <a:ext cx="2534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3B5D6C38-2069-3DB4-4CD2-04683FA9CB23}"/>
                    </a:ext>
                  </a:extLst>
                </p14:cNvPr>
                <p14:cNvContentPartPr/>
                <p14:nvPr/>
              </p14:nvContentPartPr>
              <p14:xfrm>
                <a:off x="2713970" y="4515236"/>
                <a:ext cx="114840" cy="438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3B5D6C38-2069-3DB4-4CD2-04683FA9CB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95970" y="4497596"/>
                  <a:ext cx="15048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F158008-C568-BC30-2464-75DAC484D6AD}"/>
                    </a:ext>
                  </a:extLst>
                </p14:cNvPr>
                <p14:cNvContentPartPr/>
                <p14:nvPr/>
              </p14:nvContentPartPr>
              <p14:xfrm>
                <a:off x="2985410" y="4623596"/>
                <a:ext cx="180000" cy="203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F158008-C568-BC30-2464-75DAC484D6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67770" y="4605596"/>
                  <a:ext cx="21564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27CB3ED-D911-38F0-68B4-6FDEED11E5D2}"/>
                    </a:ext>
                  </a:extLst>
                </p14:cNvPr>
                <p14:cNvContentPartPr/>
                <p14:nvPr/>
              </p14:nvContentPartPr>
              <p14:xfrm>
                <a:off x="3177290" y="4561676"/>
                <a:ext cx="183240" cy="451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27CB3ED-D911-38F0-68B4-6FDEED11E5D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59650" y="4543676"/>
                  <a:ext cx="21888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4F5948-4D31-DA4D-F021-A50BD21102CE}"/>
                    </a:ext>
                  </a:extLst>
                </p14:cNvPr>
                <p14:cNvContentPartPr/>
                <p14:nvPr/>
              </p14:nvContentPartPr>
              <p14:xfrm>
                <a:off x="3462770" y="4796036"/>
                <a:ext cx="25200" cy="67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4F5948-4D31-DA4D-F021-A50BD21102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444770" y="4778036"/>
                  <a:ext cx="6084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D43ED2C5-598E-154B-38CC-DEB5D0B08A8B}"/>
                    </a:ext>
                  </a:extLst>
                </p14:cNvPr>
                <p14:cNvContentPartPr/>
                <p14:nvPr/>
              </p14:nvContentPartPr>
              <p14:xfrm>
                <a:off x="2239490" y="4311836"/>
                <a:ext cx="560160" cy="7412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D43ED2C5-598E-154B-38CC-DEB5D0B08A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221850" y="4293836"/>
                  <a:ext cx="595800" cy="77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3F51ABF-2957-0773-80F6-80FA4B78342F}"/>
                    </a:ext>
                  </a:extLst>
                </p14:cNvPr>
                <p14:cNvContentPartPr/>
                <p14:nvPr/>
              </p14:nvContentPartPr>
              <p14:xfrm>
                <a:off x="2373770" y="4266476"/>
                <a:ext cx="94320" cy="154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3F51ABF-2957-0773-80F6-80FA4B78342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56130" y="4248836"/>
                  <a:ext cx="12996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7BF2E77-95B8-7F16-7649-9EB0AD2B4014}"/>
                    </a:ext>
                  </a:extLst>
                </p14:cNvPr>
                <p14:cNvContentPartPr/>
                <p14:nvPr/>
              </p14:nvContentPartPr>
              <p14:xfrm>
                <a:off x="3037610" y="4550876"/>
                <a:ext cx="594720" cy="585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7BF2E77-95B8-7F16-7649-9EB0AD2B401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019610" y="4533236"/>
                  <a:ext cx="630360" cy="62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CB2316F-9537-1242-567A-6E2F546384B9}"/>
                    </a:ext>
                  </a:extLst>
                </p14:cNvPr>
                <p14:cNvContentPartPr/>
                <p14:nvPr/>
              </p14:nvContentPartPr>
              <p14:xfrm>
                <a:off x="3000530" y="4339196"/>
                <a:ext cx="151920" cy="147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CB2316F-9537-1242-567A-6E2F546384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982890" y="4321196"/>
                  <a:ext cx="187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AFAF1F-61E9-DB85-1429-EA149060B7E5}"/>
                    </a:ext>
                  </a:extLst>
                </p14:cNvPr>
                <p14:cNvContentPartPr/>
                <p14:nvPr/>
              </p14:nvContentPartPr>
              <p14:xfrm>
                <a:off x="1097930" y="4738436"/>
                <a:ext cx="123480" cy="219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EAFAF1F-61E9-DB85-1429-EA149060B7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80290" y="4720436"/>
                  <a:ext cx="1591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9468744-C6E2-8607-AD3B-7837A6897CFF}"/>
                    </a:ext>
                  </a:extLst>
                </p14:cNvPr>
                <p14:cNvContentPartPr/>
                <p14:nvPr/>
              </p14:nvContentPartPr>
              <p14:xfrm>
                <a:off x="1082810" y="4895396"/>
                <a:ext cx="103320" cy="37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9468744-C6E2-8607-AD3B-7837A6897CF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65170" y="4877396"/>
                  <a:ext cx="1389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4D068A0-E38A-C7E7-15A9-DC1CA9BCB26F}"/>
                    </a:ext>
                  </a:extLst>
                </p14:cNvPr>
                <p14:cNvContentPartPr/>
                <p14:nvPr/>
              </p14:nvContentPartPr>
              <p14:xfrm>
                <a:off x="771770" y="4821596"/>
                <a:ext cx="207000" cy="4104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4D068A0-E38A-C7E7-15A9-DC1CA9BCB26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770" y="4803956"/>
                  <a:ext cx="242640" cy="44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0621624-199C-A005-A06E-E17DDAB43455}"/>
                    </a:ext>
                  </a:extLst>
                </p14:cNvPr>
                <p14:cNvContentPartPr/>
                <p14:nvPr/>
              </p14:nvContentPartPr>
              <p14:xfrm>
                <a:off x="659450" y="5359796"/>
                <a:ext cx="270000" cy="127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0621624-199C-A005-A06E-E17DDAB4345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1450" y="5341796"/>
                  <a:ext cx="3056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AD3825C-3D52-1975-BB9E-AF45B7274A37}"/>
                    </a:ext>
                  </a:extLst>
                </p14:cNvPr>
                <p14:cNvContentPartPr/>
                <p14:nvPr/>
              </p14:nvContentPartPr>
              <p14:xfrm>
                <a:off x="5842010" y="3061916"/>
                <a:ext cx="1310760" cy="854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AD3825C-3D52-1975-BB9E-AF45B7274A3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24010" y="3043916"/>
                  <a:ext cx="1346400" cy="89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D7487B-A381-4097-7F05-2D6A932AB780}"/>
                    </a:ext>
                  </a:extLst>
                </p14:cNvPr>
                <p14:cNvContentPartPr/>
                <p14:nvPr/>
              </p14:nvContentPartPr>
              <p14:xfrm>
                <a:off x="3869930" y="3874796"/>
                <a:ext cx="46080" cy="60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D7487B-A381-4097-7F05-2D6A932AB7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51930" y="3857156"/>
                  <a:ext cx="817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40DFD14-30B6-6FDC-4F45-991B06391555}"/>
                    </a:ext>
                  </a:extLst>
                </p14:cNvPr>
                <p14:cNvContentPartPr/>
                <p14:nvPr/>
              </p14:nvContentPartPr>
              <p14:xfrm>
                <a:off x="3968570" y="3457196"/>
                <a:ext cx="276840" cy="17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40DFD14-30B6-6FDC-4F45-991B0639155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50570" y="3439556"/>
                  <a:ext cx="31248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B110369-E5E2-CB69-0BF3-8C4008B138CE}"/>
                    </a:ext>
                  </a:extLst>
                </p14:cNvPr>
                <p14:cNvContentPartPr/>
                <p14:nvPr/>
              </p14:nvContentPartPr>
              <p14:xfrm>
                <a:off x="4416770" y="3454676"/>
                <a:ext cx="358920" cy="110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B110369-E5E2-CB69-0BF3-8C4008B138C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99130" y="3436676"/>
                  <a:ext cx="394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636954F-4473-5376-2E70-DBCAB986955C}"/>
                    </a:ext>
                  </a:extLst>
                </p14:cNvPr>
                <p14:cNvContentPartPr/>
                <p14:nvPr/>
              </p14:nvContentPartPr>
              <p14:xfrm>
                <a:off x="4900610" y="3587516"/>
                <a:ext cx="1382400" cy="2631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636954F-4473-5376-2E70-DBCAB986955C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82610" y="3569516"/>
                  <a:ext cx="1418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816FD9-0DC0-7691-735F-EBFF4B66435C}"/>
                    </a:ext>
                  </a:extLst>
                </p14:cNvPr>
                <p14:cNvContentPartPr/>
                <p14:nvPr/>
              </p14:nvContentPartPr>
              <p14:xfrm>
                <a:off x="7120730" y="2767076"/>
                <a:ext cx="196560" cy="369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816FD9-0DC0-7691-735F-EBFF4B66435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03090" y="2749076"/>
                  <a:ext cx="23220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D0ED623-3D4A-1723-6D8D-E0B708A2B682}"/>
                    </a:ext>
                  </a:extLst>
                </p14:cNvPr>
                <p14:cNvContentPartPr/>
                <p14:nvPr/>
              </p14:nvContentPartPr>
              <p14:xfrm>
                <a:off x="7037210" y="3119516"/>
                <a:ext cx="308160" cy="752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D0ED623-3D4A-1723-6D8D-E0B708A2B6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19570" y="3101876"/>
                  <a:ext cx="343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7C0A98-748C-EB4F-6568-71F76A3357B1}"/>
                    </a:ext>
                  </a:extLst>
                </p14:cNvPr>
                <p14:cNvContentPartPr/>
                <p14:nvPr/>
              </p14:nvContentPartPr>
              <p14:xfrm>
                <a:off x="7806170" y="4024196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7C0A98-748C-EB4F-6568-71F76A3357B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788530" y="4006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2C34C9D-3215-A8DC-2D6A-2A704F417B1D}"/>
                    </a:ext>
                  </a:extLst>
                </p14:cNvPr>
                <p14:cNvContentPartPr/>
                <p14:nvPr/>
              </p14:nvContentPartPr>
              <p14:xfrm>
                <a:off x="7972130" y="3282596"/>
                <a:ext cx="583200" cy="429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2C34C9D-3215-A8DC-2D6A-2A704F417B1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954130" y="3264956"/>
                  <a:ext cx="61884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67D3FC3-0989-3B0F-05D7-56A394295E80}"/>
                    </a:ext>
                  </a:extLst>
                </p14:cNvPr>
                <p14:cNvContentPartPr/>
                <p14:nvPr/>
              </p14:nvContentPartPr>
              <p14:xfrm>
                <a:off x="8088770" y="2808476"/>
                <a:ext cx="153720" cy="433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67D3FC3-0989-3B0F-05D7-56A394295E8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8070770" y="2790836"/>
                  <a:ext cx="1893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006E2A1D-4985-4F58-533C-24E8C62CE6E2}"/>
                    </a:ext>
                  </a:extLst>
                </p14:cNvPr>
                <p14:cNvContentPartPr/>
                <p14:nvPr/>
              </p14:nvContentPartPr>
              <p14:xfrm>
                <a:off x="7997690" y="3186476"/>
                <a:ext cx="275760" cy="44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006E2A1D-4985-4F58-533C-24E8C62CE6E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979690" y="3168476"/>
                  <a:ext cx="3114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76B0A1B-7377-DCB2-FA05-258B128C0345}"/>
                    </a:ext>
                  </a:extLst>
                </p14:cNvPr>
                <p14:cNvContentPartPr/>
                <p14:nvPr/>
              </p14:nvContentPartPr>
              <p14:xfrm>
                <a:off x="4090610" y="4374476"/>
                <a:ext cx="235440" cy="115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76B0A1B-7377-DCB2-FA05-258B128C034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072610" y="4356836"/>
                  <a:ext cx="2710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DCFC831-AAFD-C748-747D-904AF61E4984}"/>
                    </a:ext>
                  </a:extLst>
                </p14:cNvPr>
                <p14:cNvContentPartPr/>
                <p14:nvPr/>
              </p14:nvContentPartPr>
              <p14:xfrm>
                <a:off x="4230290" y="4388516"/>
                <a:ext cx="31680" cy="338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DCFC831-AAFD-C748-747D-904AF61E498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212650" y="4370876"/>
                  <a:ext cx="67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2C11471-DAA0-4FBB-C5E9-A4B546D48F9F}"/>
                    </a:ext>
                  </a:extLst>
                </p14:cNvPr>
                <p14:cNvContentPartPr/>
                <p14:nvPr/>
              </p14:nvContentPartPr>
              <p14:xfrm>
                <a:off x="3897290" y="4348196"/>
                <a:ext cx="32760" cy="450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2C11471-DAA0-4FBB-C5E9-A4B546D48F9F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79650" y="4330556"/>
                  <a:ext cx="684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292A27E-982B-6101-5E18-F017AD057722}"/>
                    </a:ext>
                  </a:extLst>
                </p14:cNvPr>
                <p14:cNvContentPartPr/>
                <p14:nvPr/>
              </p14:nvContentPartPr>
              <p14:xfrm>
                <a:off x="3733850" y="4010156"/>
                <a:ext cx="59400" cy="257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292A27E-982B-6101-5E18-F017AD05772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715850" y="3992516"/>
                  <a:ext cx="9504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8F20B64-BCE6-69BC-1673-7FC11762ADD6}"/>
                    </a:ext>
                  </a:extLst>
                </p14:cNvPr>
                <p14:cNvContentPartPr/>
                <p14:nvPr/>
              </p14:nvContentPartPr>
              <p14:xfrm>
                <a:off x="3804050" y="3509036"/>
                <a:ext cx="320400" cy="3092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8F20B64-BCE6-69BC-1673-7FC11762ADD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3786410" y="3491036"/>
                  <a:ext cx="3560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9FFCE55-98CA-3B83-AED7-B1F9F1E2138D}"/>
                    </a:ext>
                  </a:extLst>
                </p14:cNvPr>
                <p14:cNvContentPartPr/>
                <p14:nvPr/>
              </p14:nvContentPartPr>
              <p14:xfrm>
                <a:off x="5502890" y="4197356"/>
                <a:ext cx="64800" cy="35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9FFCE55-98CA-3B83-AED7-B1F9F1E2138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485250" y="4179356"/>
                  <a:ext cx="1004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75218D5-8ED8-3385-4FCE-FC0FA2242FEF}"/>
                    </a:ext>
                  </a:extLst>
                </p14:cNvPr>
                <p14:cNvContentPartPr/>
                <p14:nvPr/>
              </p14:nvContentPartPr>
              <p14:xfrm>
                <a:off x="5388050" y="3686876"/>
                <a:ext cx="164160" cy="404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75218D5-8ED8-3385-4FCE-FC0FA2242FEF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70050" y="3668876"/>
                  <a:ext cx="1998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FE9EAB5-5192-76D3-68D9-2E0483825E34}"/>
                    </a:ext>
                  </a:extLst>
                </p14:cNvPr>
                <p14:cNvContentPartPr/>
                <p14:nvPr/>
              </p14:nvContentPartPr>
              <p14:xfrm>
                <a:off x="5045690" y="3573836"/>
                <a:ext cx="259920" cy="7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FE9EAB5-5192-76D3-68D9-2E0483825E3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028050" y="3556196"/>
                  <a:ext cx="29556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ED6C642-75EC-C6AE-20EC-2ED7C8B92C8C}"/>
              </a:ext>
            </a:extLst>
          </p:cNvPr>
          <p:cNvGrpSpPr/>
          <p:nvPr/>
        </p:nvGrpSpPr>
        <p:grpSpPr>
          <a:xfrm>
            <a:off x="7735610" y="4179716"/>
            <a:ext cx="822600" cy="559440"/>
            <a:chOff x="7735610" y="4179716"/>
            <a:chExt cx="822600" cy="55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F176A2-7F31-9CBD-5342-086C63621838}"/>
                    </a:ext>
                  </a:extLst>
                </p14:cNvPr>
                <p14:cNvContentPartPr/>
                <p14:nvPr/>
              </p14:nvContentPartPr>
              <p14:xfrm>
                <a:off x="7841810" y="4179716"/>
                <a:ext cx="202320" cy="554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F176A2-7F31-9CBD-5342-086C63621838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824170" y="4162076"/>
                  <a:ext cx="23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44C0CABE-8C47-1D1E-6A2C-0A0675B8A45A}"/>
                    </a:ext>
                  </a:extLst>
                </p14:cNvPr>
                <p14:cNvContentPartPr/>
                <p14:nvPr/>
              </p14:nvContentPartPr>
              <p14:xfrm>
                <a:off x="7735610" y="4377356"/>
                <a:ext cx="219240" cy="6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44C0CABE-8C47-1D1E-6A2C-0A0675B8A45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717970" y="4359356"/>
                  <a:ext cx="254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492EB31F-5A45-6D00-09F4-0DCB2AB9EAE7}"/>
                    </a:ext>
                  </a:extLst>
                </p14:cNvPr>
                <p14:cNvContentPartPr/>
                <p14:nvPr/>
              </p14:nvContentPartPr>
              <p14:xfrm>
                <a:off x="8048450" y="4218596"/>
                <a:ext cx="509760" cy="5205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492EB31F-5A45-6D00-09F4-0DCB2AB9EAE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030810" y="4200956"/>
                  <a:ext cx="545400" cy="556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899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5774B-4931-2DED-FBF6-5B1CFD9F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Terminologies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A1F5B-75CD-54B0-89F7-C54E1D58D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2897" cy="4351338"/>
          </a:xfrm>
        </p:spPr>
        <p:txBody>
          <a:bodyPr/>
          <a:lstStyle/>
          <a:p>
            <a:r>
              <a:rPr lang="en-US" sz="2000" dirty="0"/>
              <a:t>A tree is divided into levels starting from 0.</a:t>
            </a:r>
          </a:p>
          <a:p>
            <a:r>
              <a:rPr lang="en-US" sz="2000" dirty="0"/>
              <a:t>Nodes at </a:t>
            </a:r>
            <a:r>
              <a:rPr lang="en-US" sz="2000" i="1" dirty="0"/>
              <a:t>k+1</a:t>
            </a:r>
            <a:r>
              <a:rPr lang="en-US" sz="2000" dirty="0"/>
              <a:t> are the children of the nodes of level </a:t>
            </a:r>
            <a:r>
              <a:rPr lang="en-US" sz="2000" i="1" dirty="0"/>
              <a:t>k</a:t>
            </a:r>
          </a:p>
          <a:p>
            <a:r>
              <a:rPr lang="en-US" sz="2000" dirty="0"/>
              <a:t>Similarly nodes at level k are the parents of k-1</a:t>
            </a:r>
          </a:p>
          <a:p>
            <a:r>
              <a:rPr lang="en-US" sz="2000" dirty="0"/>
              <a:t>Nodes at the same level are siblings</a:t>
            </a:r>
          </a:p>
          <a:p>
            <a:r>
              <a:rPr lang="en-US" sz="2000" dirty="0"/>
              <a:t>Node at level 0 is called the root</a:t>
            </a:r>
          </a:p>
          <a:p>
            <a:r>
              <a:rPr lang="en-US" sz="2000" dirty="0"/>
              <a:t>Node having no children are called leaf nodes</a:t>
            </a:r>
          </a:p>
          <a:p>
            <a:r>
              <a:rPr lang="en-US" sz="2000" dirty="0"/>
              <a:t>Degree of a node is the number of children of that node</a:t>
            </a:r>
          </a:p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702BB1-0ECF-B49F-A21B-D0F7100187F2}"/>
              </a:ext>
            </a:extLst>
          </p:cNvPr>
          <p:cNvGrpSpPr/>
          <p:nvPr/>
        </p:nvGrpSpPr>
        <p:grpSpPr>
          <a:xfrm>
            <a:off x="8075090" y="673428"/>
            <a:ext cx="787320" cy="675720"/>
            <a:chOff x="8075090" y="673428"/>
            <a:chExt cx="78732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3BA6D250-9F8E-28FA-A3FF-A90F51F169A1}"/>
                    </a:ext>
                  </a:extLst>
                </p14:cNvPr>
                <p14:cNvContentPartPr/>
                <p14:nvPr/>
              </p14:nvContentPartPr>
              <p14:xfrm>
                <a:off x="8501690" y="710868"/>
                <a:ext cx="22320" cy="154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3BA6D250-9F8E-28FA-A3FF-A90F51F169A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84050" y="693228"/>
                  <a:ext cx="5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42292E6-E58E-8B00-2A21-30BE3BE04866}"/>
                    </a:ext>
                  </a:extLst>
                </p14:cNvPr>
                <p14:cNvContentPartPr/>
                <p14:nvPr/>
              </p14:nvContentPartPr>
              <p14:xfrm>
                <a:off x="8125490" y="673428"/>
                <a:ext cx="736920" cy="6588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42292E6-E58E-8B00-2A21-30BE3BE0486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7850" y="655428"/>
                  <a:ext cx="7725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2504CC1-DC64-009D-D6CC-70DA1A48E815}"/>
                    </a:ext>
                  </a:extLst>
                </p14:cNvPr>
                <p14:cNvContentPartPr/>
                <p14:nvPr/>
              </p14:nvContentPartPr>
              <p14:xfrm>
                <a:off x="8075090" y="712668"/>
                <a:ext cx="358560" cy="547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2504CC1-DC64-009D-D6CC-70DA1A48E81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7450" y="694668"/>
                  <a:ext cx="3942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CF7C9A2-5048-5B99-2677-BFA79D00B8BB}"/>
                    </a:ext>
                  </a:extLst>
                </p14:cNvPr>
                <p14:cNvContentPartPr/>
                <p14:nvPr/>
              </p14:nvContentPartPr>
              <p14:xfrm>
                <a:off x="8153930" y="729588"/>
                <a:ext cx="338760" cy="541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CF7C9A2-5048-5B99-2677-BFA79D00B8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5930" y="711948"/>
                  <a:ext cx="3744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A43DE88-5B05-73FE-7001-72E55C3A2DAA}"/>
                    </a:ext>
                  </a:extLst>
                </p14:cNvPr>
                <p14:cNvContentPartPr/>
                <p14:nvPr/>
              </p14:nvContentPartPr>
              <p14:xfrm>
                <a:off x="8211890" y="751188"/>
                <a:ext cx="376200" cy="5569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A43DE88-5B05-73FE-7001-72E55C3A2DA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94250" y="733548"/>
                  <a:ext cx="4118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7C63B56-04F9-D92D-9FCD-0F6005815445}"/>
                    </a:ext>
                  </a:extLst>
                </p14:cNvPr>
                <p14:cNvContentPartPr/>
                <p14:nvPr/>
              </p14:nvContentPartPr>
              <p14:xfrm>
                <a:off x="8288210" y="856668"/>
                <a:ext cx="333360" cy="4924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7C63B56-04F9-D92D-9FCD-0F60058154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70210" y="838668"/>
                  <a:ext cx="369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399160D-F27C-D174-3801-C6449CE41BA0}"/>
                    </a:ext>
                  </a:extLst>
                </p14:cNvPr>
                <p14:cNvContentPartPr/>
                <p14:nvPr/>
              </p14:nvContentPartPr>
              <p14:xfrm>
                <a:off x="8404130" y="921468"/>
                <a:ext cx="271080" cy="3801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399160D-F27C-D174-3801-C6449CE41B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6130" y="903828"/>
                  <a:ext cx="306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130B774-8CC6-532A-BFCF-52163E960A6B}"/>
                    </a:ext>
                  </a:extLst>
                </p14:cNvPr>
                <p14:cNvContentPartPr/>
                <p14:nvPr/>
              </p14:nvContentPartPr>
              <p14:xfrm>
                <a:off x="8518250" y="962508"/>
                <a:ext cx="202320" cy="316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130B774-8CC6-532A-BFCF-52163E960A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00610" y="944508"/>
                  <a:ext cx="237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71C0075-10FB-24C0-5BE7-88391240F51E}"/>
                    </a:ext>
                  </a:extLst>
                </p14:cNvPr>
                <p14:cNvContentPartPr/>
                <p14:nvPr/>
              </p14:nvContentPartPr>
              <p14:xfrm>
                <a:off x="8605010" y="1064748"/>
                <a:ext cx="128880" cy="235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71C0075-10FB-24C0-5BE7-88391240F5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7370" y="1046748"/>
                  <a:ext cx="16452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863AF90-A941-FA6B-1EFE-8C9DF24CA9E9}"/>
              </a:ext>
            </a:extLst>
          </p:cNvPr>
          <p:cNvGrpSpPr/>
          <p:nvPr/>
        </p:nvGrpSpPr>
        <p:grpSpPr>
          <a:xfrm>
            <a:off x="6935690" y="2256708"/>
            <a:ext cx="707400" cy="903600"/>
            <a:chOff x="6935690" y="2256708"/>
            <a:chExt cx="707400" cy="90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D72F2E6-840C-282C-9669-BAEBFBBA0C12}"/>
                    </a:ext>
                  </a:extLst>
                </p14:cNvPr>
                <p14:cNvContentPartPr/>
                <p14:nvPr/>
              </p14:nvContentPartPr>
              <p14:xfrm>
                <a:off x="7301450" y="2256708"/>
                <a:ext cx="303840" cy="4946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D72F2E6-840C-282C-9669-BAEBFBBA0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83450" y="2238708"/>
                  <a:ext cx="339480" cy="53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F244C99-F405-B273-8443-DF1A0BEDA72E}"/>
                    </a:ext>
                  </a:extLst>
                </p14:cNvPr>
                <p14:cNvContentPartPr/>
                <p14:nvPr/>
              </p14:nvContentPartPr>
              <p14:xfrm>
                <a:off x="7285250" y="2260308"/>
                <a:ext cx="357840" cy="53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F244C99-F405-B273-8443-DF1A0BEDA7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267250" y="2242668"/>
                  <a:ext cx="393480" cy="56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A9E76CE5-9BB0-906D-354C-E0FBDA23B6F0}"/>
                    </a:ext>
                  </a:extLst>
                </p14:cNvPr>
                <p14:cNvContentPartPr/>
                <p14:nvPr/>
              </p14:nvContentPartPr>
              <p14:xfrm>
                <a:off x="6940010" y="2739468"/>
                <a:ext cx="511560" cy="420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A9E76CE5-9BB0-906D-354C-E0FBDA23B6F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922370" y="2721468"/>
                  <a:ext cx="547200" cy="45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018FDA2-80B9-22B5-80FE-584C110747DD}"/>
                    </a:ext>
                  </a:extLst>
                </p14:cNvPr>
                <p14:cNvContentPartPr/>
                <p14:nvPr/>
              </p14:nvContentPartPr>
              <p14:xfrm>
                <a:off x="6935690" y="2749908"/>
                <a:ext cx="133920" cy="2782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018FDA2-80B9-22B5-80FE-584C110747D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17690" y="2731908"/>
                  <a:ext cx="1695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C5185B-7E4C-A46D-5260-B17FCA555B90}"/>
                    </a:ext>
                  </a:extLst>
                </p14:cNvPr>
                <p14:cNvContentPartPr/>
                <p14:nvPr/>
              </p14:nvContentPartPr>
              <p14:xfrm>
                <a:off x="6984290" y="2772228"/>
                <a:ext cx="132480" cy="311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C5185B-7E4C-A46D-5260-B17FCA555B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966290" y="2754588"/>
                  <a:ext cx="1681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4146301-3840-2199-F927-2C3DB70B8D3C}"/>
                    </a:ext>
                  </a:extLst>
                </p14:cNvPr>
                <p14:cNvContentPartPr/>
                <p14:nvPr/>
              </p14:nvContentPartPr>
              <p14:xfrm>
                <a:off x="7053770" y="2792748"/>
                <a:ext cx="124920" cy="317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4146301-3840-2199-F927-2C3DB70B8D3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036130" y="2775108"/>
                  <a:ext cx="1605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8C2E07-14B0-905F-B117-6B7F5320C60C}"/>
                    </a:ext>
                  </a:extLst>
                </p14:cNvPr>
                <p14:cNvContentPartPr/>
                <p14:nvPr/>
              </p14:nvContentPartPr>
              <p14:xfrm>
                <a:off x="7103090" y="2815068"/>
                <a:ext cx="190800" cy="3229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8C2E07-14B0-905F-B117-6B7F5320C6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85090" y="2797428"/>
                  <a:ext cx="2264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666C6CC-3A3A-B9F1-0784-CE3AF0D84312}"/>
                    </a:ext>
                  </a:extLst>
                </p14:cNvPr>
                <p14:cNvContentPartPr/>
                <p14:nvPr/>
              </p14:nvContentPartPr>
              <p14:xfrm>
                <a:off x="7223690" y="2867628"/>
                <a:ext cx="108720" cy="251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666C6CC-3A3A-B9F1-0784-CE3AF0D8431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06050" y="2849628"/>
                  <a:ext cx="14436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05AC8D3-D339-8750-8B67-E945CC2D5D4D}"/>
                    </a:ext>
                  </a:extLst>
                </p14:cNvPr>
                <p14:cNvContentPartPr/>
                <p14:nvPr/>
              </p14:nvContentPartPr>
              <p14:xfrm>
                <a:off x="7320170" y="2945028"/>
                <a:ext cx="105840" cy="1508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05AC8D3-D339-8750-8B67-E945CC2D5D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02530" y="2927028"/>
                  <a:ext cx="14148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18599EB0-C976-DE92-4B3F-834770FD8061}"/>
              </a:ext>
            </a:extLst>
          </p:cNvPr>
          <p:cNvGrpSpPr/>
          <p:nvPr/>
        </p:nvGrpSpPr>
        <p:grpSpPr>
          <a:xfrm>
            <a:off x="8161490" y="2357508"/>
            <a:ext cx="2409480" cy="1496880"/>
            <a:chOff x="8161490" y="2357508"/>
            <a:chExt cx="2409480" cy="14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3C3B83B-B823-EED9-C4F2-4655F59EFA9D}"/>
                    </a:ext>
                  </a:extLst>
                </p14:cNvPr>
                <p14:cNvContentPartPr/>
                <p14:nvPr/>
              </p14:nvContentPartPr>
              <p14:xfrm>
                <a:off x="8432570" y="2426988"/>
                <a:ext cx="733320" cy="10598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3C3B83B-B823-EED9-C4F2-4655F59EFA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414570" y="2408988"/>
                  <a:ext cx="7689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EBC1B79-6BBE-B8E8-D976-F2127F0C7B7C}"/>
                    </a:ext>
                  </a:extLst>
                </p14:cNvPr>
                <p14:cNvContentPartPr/>
                <p14:nvPr/>
              </p14:nvContentPartPr>
              <p14:xfrm>
                <a:off x="8161490" y="3342468"/>
                <a:ext cx="394200" cy="511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EBC1B79-6BBE-B8E8-D976-F2127F0C7B7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143490" y="3324828"/>
                  <a:ext cx="4298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E430C3D-7748-28A9-D916-78E6B6322549}"/>
                    </a:ext>
                  </a:extLst>
                </p14:cNvPr>
                <p14:cNvContentPartPr/>
                <p14:nvPr/>
              </p14:nvContentPartPr>
              <p14:xfrm>
                <a:off x="9300170" y="2371548"/>
                <a:ext cx="33840" cy="824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E430C3D-7748-28A9-D916-78E6B632254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282530" y="2353548"/>
                  <a:ext cx="6948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8280362-C965-4319-F832-825E95F48CD9}"/>
                    </a:ext>
                  </a:extLst>
                </p14:cNvPr>
                <p14:cNvContentPartPr/>
                <p14:nvPr/>
              </p14:nvContentPartPr>
              <p14:xfrm>
                <a:off x="9050690" y="3078948"/>
                <a:ext cx="391320" cy="477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8280362-C965-4319-F832-825E95F48CD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32690" y="3060948"/>
                  <a:ext cx="4269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E052B3A-D682-A808-B123-8A50E78763C8}"/>
                    </a:ext>
                  </a:extLst>
                </p14:cNvPr>
                <p14:cNvContentPartPr/>
                <p14:nvPr/>
              </p14:nvContentPartPr>
              <p14:xfrm>
                <a:off x="9262010" y="2360748"/>
                <a:ext cx="1006560" cy="4802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E052B3A-D682-A808-B123-8A50E78763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44370" y="2343108"/>
                  <a:ext cx="10422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A36687-ADDD-2B83-2B53-FFA91FF5D513}"/>
                    </a:ext>
                  </a:extLst>
                </p14:cNvPr>
                <p14:cNvContentPartPr/>
                <p14:nvPr/>
              </p14:nvContentPartPr>
              <p14:xfrm>
                <a:off x="10124570" y="2667108"/>
                <a:ext cx="446400" cy="4309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A36687-ADDD-2B83-2B53-FFA91FF5D51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106930" y="2649108"/>
                  <a:ext cx="482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43E5632-6537-8270-8087-D50C6C7400B2}"/>
                    </a:ext>
                  </a:extLst>
                </p14:cNvPr>
                <p14:cNvContentPartPr/>
                <p14:nvPr/>
              </p14:nvContentPartPr>
              <p14:xfrm>
                <a:off x="9305930" y="2357508"/>
                <a:ext cx="990000" cy="465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43E5632-6537-8270-8087-D50C6C7400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288290" y="2339868"/>
                  <a:ext cx="10256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2E2AB038-CB56-FC68-94DC-4C156DEF723E}"/>
                    </a:ext>
                  </a:extLst>
                </p14:cNvPr>
                <p14:cNvContentPartPr/>
                <p14:nvPr/>
              </p14:nvContentPartPr>
              <p14:xfrm>
                <a:off x="8162570" y="3493308"/>
                <a:ext cx="95760" cy="262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2E2AB038-CB56-FC68-94DC-4C156DEF723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144930" y="3475308"/>
                  <a:ext cx="131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0ED796E-7575-4742-E64B-B4097C8A7B81}"/>
                    </a:ext>
                  </a:extLst>
                </p14:cNvPr>
                <p14:cNvContentPartPr/>
                <p14:nvPr/>
              </p14:nvContentPartPr>
              <p14:xfrm>
                <a:off x="8233130" y="3476748"/>
                <a:ext cx="155160" cy="301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0ED796E-7575-4742-E64B-B4097C8A7B8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215130" y="3459108"/>
                  <a:ext cx="190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4ADDBA7-C07D-C005-2A16-19693FB1BF76}"/>
                    </a:ext>
                  </a:extLst>
                </p14:cNvPr>
                <p14:cNvContentPartPr/>
                <p14:nvPr/>
              </p14:nvContentPartPr>
              <p14:xfrm>
                <a:off x="8343650" y="3540828"/>
                <a:ext cx="88920" cy="241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B4ADDBA7-C07D-C005-2A16-19693FB1BF7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325650" y="3523188"/>
                  <a:ext cx="12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438C8FD-7B5D-DD13-501A-8BEB9812C624}"/>
                    </a:ext>
                  </a:extLst>
                </p14:cNvPr>
                <p14:cNvContentPartPr/>
                <p14:nvPr/>
              </p14:nvContentPartPr>
              <p14:xfrm>
                <a:off x="8418890" y="3537228"/>
                <a:ext cx="139680" cy="278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438C8FD-7B5D-DD13-501A-8BEB9812C62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401250" y="3519228"/>
                  <a:ext cx="175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D30D916-7E53-1DB5-95E6-7CF753DBEAD6}"/>
                    </a:ext>
                  </a:extLst>
                </p14:cNvPr>
                <p14:cNvContentPartPr/>
                <p14:nvPr/>
              </p14:nvContentPartPr>
              <p14:xfrm>
                <a:off x="9104330" y="3089388"/>
                <a:ext cx="71280" cy="284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D30D916-7E53-1DB5-95E6-7CF753DBEAD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086330" y="3071748"/>
                  <a:ext cx="106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467D3A1-4263-2636-B798-A6BDAEDA4275}"/>
                    </a:ext>
                  </a:extLst>
                </p14:cNvPr>
                <p14:cNvContentPartPr/>
                <p14:nvPr/>
              </p14:nvContentPartPr>
              <p14:xfrm>
                <a:off x="9074810" y="3093708"/>
                <a:ext cx="101880" cy="371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467D3A1-4263-2636-B798-A6BDAEDA42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056810" y="3076068"/>
                  <a:ext cx="137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37C71EF-950E-72F3-1A0A-464134902C13}"/>
                    </a:ext>
                  </a:extLst>
                </p14:cNvPr>
                <p14:cNvContentPartPr/>
                <p14:nvPr/>
              </p14:nvContentPartPr>
              <p14:xfrm>
                <a:off x="9125570" y="3129708"/>
                <a:ext cx="110160" cy="354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37C71EF-950E-72F3-1A0A-464134902C1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107570" y="3112068"/>
                  <a:ext cx="145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3DDFE0A-667E-BD88-0AA4-B258E7AEDBC9}"/>
                    </a:ext>
                  </a:extLst>
                </p14:cNvPr>
                <p14:cNvContentPartPr/>
                <p14:nvPr/>
              </p14:nvContentPartPr>
              <p14:xfrm>
                <a:off x="9144650" y="3136548"/>
                <a:ext cx="159480" cy="423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3DDFE0A-667E-BD88-0AA4-B258E7AEDB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127010" y="3118908"/>
                  <a:ext cx="195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3E33512-6EFA-51E8-04A3-EE6B9B473D94}"/>
                    </a:ext>
                  </a:extLst>
                </p14:cNvPr>
                <p14:cNvContentPartPr/>
                <p14:nvPr/>
              </p14:nvContentPartPr>
              <p14:xfrm>
                <a:off x="9267410" y="3231588"/>
                <a:ext cx="98640" cy="3042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3E33512-6EFA-51E8-04A3-EE6B9B473D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49770" y="3213588"/>
                  <a:ext cx="134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7985BA2-3A2A-28B3-79BE-2E0EBE9D52AB}"/>
                    </a:ext>
                  </a:extLst>
                </p14:cNvPr>
                <p14:cNvContentPartPr/>
                <p14:nvPr/>
              </p14:nvContentPartPr>
              <p14:xfrm>
                <a:off x="10132850" y="2731548"/>
                <a:ext cx="80640" cy="2959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7985BA2-3A2A-28B3-79BE-2E0EBE9D52A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115210" y="2713548"/>
                  <a:ext cx="1162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A1D62C-99FF-A2A1-091D-45E180C482E2}"/>
                    </a:ext>
                  </a:extLst>
                </p14:cNvPr>
                <p14:cNvContentPartPr/>
                <p14:nvPr/>
              </p14:nvContentPartPr>
              <p14:xfrm>
                <a:off x="10190450" y="2752068"/>
                <a:ext cx="81000" cy="2836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A1D62C-99FF-A2A1-091D-45E180C482E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172450" y="2734068"/>
                  <a:ext cx="116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7290C3E-47DC-98CC-8802-548B2AC9DFE5}"/>
                    </a:ext>
                  </a:extLst>
                </p14:cNvPr>
                <p14:cNvContentPartPr/>
                <p14:nvPr/>
              </p14:nvContentPartPr>
              <p14:xfrm>
                <a:off x="10222850" y="2760708"/>
                <a:ext cx="94680" cy="336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7290C3E-47DC-98CC-8802-548B2AC9DFE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04850" y="2742708"/>
                  <a:ext cx="130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B773227-ED22-23FD-D130-15717B607B5D}"/>
                    </a:ext>
                  </a:extLst>
                </p14:cNvPr>
                <p14:cNvContentPartPr/>
                <p14:nvPr/>
              </p14:nvContentPartPr>
              <p14:xfrm>
                <a:off x="10263170" y="2799948"/>
                <a:ext cx="143280" cy="2844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B773227-ED22-23FD-D130-15717B607B5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245530" y="2781948"/>
                  <a:ext cx="178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3664EE4-3686-1E70-5151-248A444B39A1}"/>
                    </a:ext>
                  </a:extLst>
                </p14:cNvPr>
                <p14:cNvContentPartPr/>
                <p14:nvPr/>
              </p14:nvContentPartPr>
              <p14:xfrm>
                <a:off x="10353890" y="2794548"/>
                <a:ext cx="102960" cy="2700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3664EE4-3686-1E70-5151-248A444B39A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336250" y="2776548"/>
                  <a:ext cx="13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981FED93-C4A2-8B2E-46FD-E5535035B8EB}"/>
                    </a:ext>
                  </a:extLst>
                </p14:cNvPr>
                <p14:cNvContentPartPr/>
                <p14:nvPr/>
              </p14:nvContentPartPr>
              <p14:xfrm>
                <a:off x="10441730" y="2877348"/>
                <a:ext cx="49680" cy="1627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981FED93-C4A2-8B2E-46FD-E5535035B8E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423730" y="2859348"/>
                  <a:ext cx="8532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97C00466-1BFD-2F54-B725-4420CDD44AC9}"/>
                  </a:ext>
                </a:extLst>
              </p14:cNvPr>
              <p14:cNvContentPartPr/>
              <p14:nvPr/>
            </p14:nvContentPartPr>
            <p14:xfrm>
              <a:off x="7199570" y="3427068"/>
              <a:ext cx="42120" cy="24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97C00466-1BFD-2F54-B725-4420CDD44AC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181570" y="3409068"/>
                <a:ext cx="77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7A5BAA0-090D-83E5-E0AE-D61D5F2D5FA4}"/>
                  </a:ext>
                </a:extLst>
              </p14:cNvPr>
              <p14:cNvContentPartPr/>
              <p14:nvPr/>
            </p14:nvContentPartPr>
            <p14:xfrm>
              <a:off x="1060130" y="5258028"/>
              <a:ext cx="1179000" cy="554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7A5BAA0-090D-83E5-E0AE-D61D5F2D5FA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42130" y="5240028"/>
                <a:ext cx="121464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F64C1C0-C63B-1196-5569-55DB0511F54D}"/>
                  </a:ext>
                </a:extLst>
              </p14:cNvPr>
              <p14:cNvContentPartPr/>
              <p14:nvPr/>
            </p14:nvContentPartPr>
            <p14:xfrm>
              <a:off x="3837530" y="4610748"/>
              <a:ext cx="701280" cy="298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F64C1C0-C63B-1196-5569-55DB0511F54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819890" y="4593108"/>
                <a:ext cx="736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67B05CE-5CF4-761E-45DD-D19797E22F5B}"/>
                  </a:ext>
                </a:extLst>
              </p14:cNvPr>
              <p14:cNvContentPartPr/>
              <p14:nvPr/>
            </p14:nvContentPartPr>
            <p14:xfrm>
              <a:off x="963650" y="5639268"/>
              <a:ext cx="932400" cy="356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67B05CE-5CF4-761E-45DD-D19797E22F5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5650" y="5621628"/>
                <a:ext cx="968040" cy="7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1" name="Group 210">
            <a:extLst>
              <a:ext uri="{FF2B5EF4-FFF2-40B4-BE49-F238E27FC236}">
                <a16:creationId xmlns:a16="http://schemas.microsoft.com/office/drawing/2014/main" id="{F500A6AD-C579-7EA9-A690-28F7ECCFB9DC}"/>
              </a:ext>
            </a:extLst>
          </p:cNvPr>
          <p:cNvGrpSpPr/>
          <p:nvPr/>
        </p:nvGrpSpPr>
        <p:grpSpPr>
          <a:xfrm>
            <a:off x="5329370" y="450228"/>
            <a:ext cx="6146640" cy="5048640"/>
            <a:chOff x="5329370" y="450228"/>
            <a:chExt cx="6146640" cy="504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B5C285E-67D9-1D55-E6EB-89EE903CF6D1}"/>
                    </a:ext>
                  </a:extLst>
                </p14:cNvPr>
                <p14:cNvContentPartPr/>
                <p14:nvPr/>
              </p14:nvContentPartPr>
              <p14:xfrm>
                <a:off x="6584690" y="764868"/>
                <a:ext cx="187560" cy="2347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B5C285E-67D9-1D55-E6EB-89EE903CF6D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566690" y="746868"/>
                  <a:ext cx="22320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DFF2A1-27CF-94FE-60D5-EAF23BA4A6A3}"/>
                    </a:ext>
                  </a:extLst>
                </p14:cNvPr>
                <p14:cNvContentPartPr/>
                <p14:nvPr/>
              </p14:nvContentPartPr>
              <p14:xfrm>
                <a:off x="9510410" y="672708"/>
                <a:ext cx="155880" cy="256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DFF2A1-27CF-94FE-60D5-EAF23BA4A6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492410" y="655068"/>
                  <a:ext cx="191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4DE054D-9826-1DC4-6795-2902688D9BA4}"/>
                    </a:ext>
                  </a:extLst>
                </p14:cNvPr>
                <p14:cNvContentPartPr/>
                <p14:nvPr/>
              </p14:nvContentPartPr>
              <p14:xfrm>
                <a:off x="9789050" y="663348"/>
                <a:ext cx="110160" cy="188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4DE054D-9826-1DC4-6795-2902688D9BA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771410" y="645348"/>
                  <a:ext cx="1458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0DC00B8-C47C-CE00-84C7-E7798A93E855}"/>
                    </a:ext>
                  </a:extLst>
                </p14:cNvPr>
                <p14:cNvContentPartPr/>
                <p14:nvPr/>
              </p14:nvContentPartPr>
              <p14:xfrm>
                <a:off x="10048970" y="652548"/>
                <a:ext cx="131400" cy="189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0DC00B8-C47C-CE00-84C7-E7798A93E8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30970" y="634548"/>
                  <a:ext cx="167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4947D2F-9AE0-DD58-85D6-6E43A76ADC32}"/>
                    </a:ext>
                  </a:extLst>
                </p14:cNvPr>
                <p14:cNvContentPartPr/>
                <p14:nvPr/>
              </p14:nvContentPartPr>
              <p14:xfrm>
                <a:off x="10486730" y="450228"/>
                <a:ext cx="19440" cy="4539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4947D2F-9AE0-DD58-85D6-6E43A76ADC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469090" y="432588"/>
                  <a:ext cx="550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9215E923-A27B-3CA9-183C-0FA98E8CBCA9}"/>
                    </a:ext>
                  </a:extLst>
                </p14:cNvPr>
                <p14:cNvContentPartPr/>
                <p14:nvPr/>
              </p14:nvContentPartPr>
              <p14:xfrm>
                <a:off x="10272170" y="587028"/>
                <a:ext cx="731160" cy="1648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9215E923-A27B-3CA9-183C-0FA98E8CBCA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254170" y="569028"/>
                  <a:ext cx="7668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DB149DA-CE2E-D1B5-0CB9-9D8F2D0EF00F}"/>
                    </a:ext>
                  </a:extLst>
                </p14:cNvPr>
                <p14:cNvContentPartPr/>
                <p14:nvPr/>
              </p14:nvContentPartPr>
              <p14:xfrm>
                <a:off x="6497930" y="4011708"/>
                <a:ext cx="4955040" cy="343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DB149DA-CE2E-D1B5-0CB9-9D8F2D0EF00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79930" y="3994068"/>
                  <a:ext cx="499068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EE4890-CD63-6980-9B96-2B3F0E2279BF}"/>
                    </a:ext>
                  </a:extLst>
                </p14:cNvPr>
                <p14:cNvContentPartPr/>
                <p14:nvPr/>
              </p14:nvContentPartPr>
              <p14:xfrm>
                <a:off x="8039810" y="1331148"/>
                <a:ext cx="254880" cy="397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EE4890-CD63-6980-9B96-2B3F0E2279B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022170" y="1313148"/>
                  <a:ext cx="29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23E6755-9287-4E7A-3164-17656C18B7F4}"/>
                    </a:ext>
                  </a:extLst>
                </p14:cNvPr>
                <p14:cNvContentPartPr/>
                <p14:nvPr/>
              </p14:nvContentPartPr>
              <p14:xfrm>
                <a:off x="7551290" y="1709508"/>
                <a:ext cx="656280" cy="552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23E6755-9287-4E7A-3164-17656C18B7F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533290" y="1691508"/>
                  <a:ext cx="6919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4DE1FD4-13DB-A5B0-0CDD-F3F5B9E76D4F}"/>
                    </a:ext>
                  </a:extLst>
                </p14:cNvPr>
                <p14:cNvContentPartPr/>
                <p14:nvPr/>
              </p14:nvContentPartPr>
              <p14:xfrm>
                <a:off x="8265530" y="1296228"/>
                <a:ext cx="729720" cy="643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4DE1FD4-13DB-A5B0-0CDD-F3F5B9E76D4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247530" y="1278228"/>
                  <a:ext cx="7653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2D95E66-8826-342C-7857-BF9A92CF95BE}"/>
                    </a:ext>
                  </a:extLst>
                </p14:cNvPr>
                <p14:cNvContentPartPr/>
                <p14:nvPr/>
              </p14:nvContentPartPr>
              <p14:xfrm>
                <a:off x="8814890" y="1982028"/>
                <a:ext cx="577800" cy="447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2D95E66-8826-342C-7857-BF9A92CF95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797250" y="1964028"/>
                  <a:ext cx="613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5FBA74F-22F1-FDEE-A3E5-7E387BACB6A3}"/>
                    </a:ext>
                  </a:extLst>
                </p14:cNvPr>
                <p14:cNvContentPartPr/>
                <p14:nvPr/>
              </p14:nvContentPartPr>
              <p14:xfrm>
                <a:off x="7348970" y="2251668"/>
                <a:ext cx="278640" cy="461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5FBA74F-22F1-FDEE-A3E5-7E387BACB6A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31330" y="2234028"/>
                  <a:ext cx="31428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C555F62-7B06-163D-0340-C819614FFEDD}"/>
                    </a:ext>
                  </a:extLst>
                </p14:cNvPr>
                <p14:cNvContentPartPr/>
                <p14:nvPr/>
              </p14:nvContentPartPr>
              <p14:xfrm>
                <a:off x="6986450" y="2682228"/>
                <a:ext cx="521640" cy="502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C555F62-7B06-163D-0340-C819614FFE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968450" y="2664228"/>
                  <a:ext cx="5572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41D0F5C-A33C-0F7B-7035-ED9EADB4FBCF}"/>
                    </a:ext>
                  </a:extLst>
                </p14:cNvPr>
                <p14:cNvContentPartPr/>
                <p14:nvPr/>
              </p14:nvContentPartPr>
              <p14:xfrm>
                <a:off x="9357410" y="2362908"/>
                <a:ext cx="819000" cy="369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41D0F5C-A33C-0F7B-7035-ED9EADB4FB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339770" y="2345268"/>
                  <a:ext cx="854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21321FE-D7E2-FCAD-792C-E10117461EBA}"/>
                    </a:ext>
                  </a:extLst>
                </p14:cNvPr>
                <p14:cNvContentPartPr/>
                <p14:nvPr/>
              </p14:nvContentPartPr>
              <p14:xfrm>
                <a:off x="10165610" y="2627868"/>
                <a:ext cx="392400" cy="4129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21321FE-D7E2-FCAD-792C-E10117461EB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147610" y="2609868"/>
                  <a:ext cx="428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CE868BC-0F4F-6FC6-73A4-D4B91D9AABAE}"/>
                    </a:ext>
                  </a:extLst>
                </p14:cNvPr>
                <p14:cNvContentPartPr/>
                <p14:nvPr/>
              </p14:nvContentPartPr>
              <p14:xfrm>
                <a:off x="9319970" y="2388108"/>
                <a:ext cx="29520" cy="6267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CE868BC-0F4F-6FC6-73A4-D4B91D9AABA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302330" y="2370108"/>
                  <a:ext cx="6516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7A8C7EF-691E-1732-C3D2-0B424C8CFF8B}"/>
                    </a:ext>
                  </a:extLst>
                </p14:cNvPr>
                <p14:cNvContentPartPr/>
                <p14:nvPr/>
              </p14:nvContentPartPr>
              <p14:xfrm>
                <a:off x="9117290" y="3080028"/>
                <a:ext cx="372600" cy="437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7A8C7EF-691E-1732-C3D2-0B424C8CFF8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099290" y="3062028"/>
                  <a:ext cx="4082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AABE4D8-3062-6B1B-E3F1-7058DD25DCC5}"/>
                    </a:ext>
                  </a:extLst>
                </p14:cNvPr>
                <p14:cNvContentPartPr/>
                <p14:nvPr/>
              </p14:nvContentPartPr>
              <p14:xfrm>
                <a:off x="8537690" y="2397828"/>
                <a:ext cx="694800" cy="935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AABE4D8-3062-6B1B-E3F1-7058DD25DC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519690" y="2380188"/>
                  <a:ext cx="73044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777569-A549-408B-D021-6586E100904A}"/>
                    </a:ext>
                  </a:extLst>
                </p14:cNvPr>
                <p14:cNvContentPartPr/>
                <p14:nvPr/>
              </p14:nvContentPartPr>
              <p14:xfrm>
                <a:off x="8191370" y="3377028"/>
                <a:ext cx="448200" cy="45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777569-A549-408B-D021-6586E100904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173730" y="3359028"/>
                  <a:ext cx="483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DC53EBA-036B-C526-C2B1-40C3DB478533}"/>
                    </a:ext>
                  </a:extLst>
                </p14:cNvPr>
                <p14:cNvContentPartPr/>
                <p14:nvPr/>
              </p14:nvContentPartPr>
              <p14:xfrm>
                <a:off x="7714730" y="1731108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DC53EBA-036B-C526-C2B1-40C3DB47853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696730" y="17131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070C56-DAF5-7F61-6C67-D0E56F2DC1B1}"/>
                    </a:ext>
                  </a:extLst>
                </p14:cNvPr>
                <p14:cNvContentPartPr/>
                <p14:nvPr/>
              </p14:nvContentPartPr>
              <p14:xfrm>
                <a:off x="7547330" y="1756308"/>
                <a:ext cx="212040" cy="271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070C56-DAF5-7F61-6C67-D0E56F2DC1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529330" y="1738308"/>
                  <a:ext cx="247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DA9DF9C-460D-8204-CC53-011479167419}"/>
                    </a:ext>
                  </a:extLst>
                </p14:cNvPr>
                <p14:cNvContentPartPr/>
                <p14:nvPr/>
              </p14:nvContentPartPr>
              <p14:xfrm>
                <a:off x="7544810" y="1773948"/>
                <a:ext cx="279720" cy="350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DA9DF9C-460D-8204-CC53-01147916741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27170" y="1755948"/>
                  <a:ext cx="315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0C2F66C-5BD2-8A16-4C22-B9F3238A873B}"/>
                    </a:ext>
                  </a:extLst>
                </p14:cNvPr>
                <p14:cNvContentPartPr/>
                <p14:nvPr/>
              </p14:nvContentPartPr>
              <p14:xfrm>
                <a:off x="7627250" y="1816068"/>
                <a:ext cx="250560" cy="328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0C2F66C-5BD2-8A16-4C22-B9F3238A873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09250" y="1798068"/>
                  <a:ext cx="286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739731D-E790-B0B8-E725-44F6143B3094}"/>
                    </a:ext>
                  </a:extLst>
                </p14:cNvPr>
                <p14:cNvContentPartPr/>
                <p14:nvPr/>
              </p14:nvContentPartPr>
              <p14:xfrm>
                <a:off x="7708610" y="1827228"/>
                <a:ext cx="240840" cy="318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739731D-E790-B0B8-E725-44F6143B309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690970" y="1809588"/>
                  <a:ext cx="276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A3D2775-C2DE-896E-E3E3-63F8666AAD33}"/>
                    </a:ext>
                  </a:extLst>
                </p14:cNvPr>
                <p14:cNvContentPartPr/>
                <p14:nvPr/>
              </p14:nvContentPartPr>
              <p14:xfrm>
                <a:off x="7733450" y="1887708"/>
                <a:ext cx="268560" cy="33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9A3D2775-C2DE-896E-E3E3-63F8666AAD3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15450" y="1870068"/>
                  <a:ext cx="304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93BFA12-8E64-0E16-DC21-F39A081AEB8A}"/>
                    </a:ext>
                  </a:extLst>
                </p14:cNvPr>
                <p14:cNvContentPartPr/>
                <p14:nvPr/>
              </p14:nvContentPartPr>
              <p14:xfrm>
                <a:off x="7773050" y="1970508"/>
                <a:ext cx="236520" cy="2930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93BFA12-8E64-0E16-DC21-F39A081AEB8A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55410" y="1952868"/>
                  <a:ext cx="272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2E1F0D3-DFF4-5B73-0671-7C85E2D5F28E}"/>
                    </a:ext>
                  </a:extLst>
                </p14:cNvPr>
                <p14:cNvContentPartPr/>
                <p14:nvPr/>
              </p14:nvContentPartPr>
              <p14:xfrm>
                <a:off x="7859090" y="1998588"/>
                <a:ext cx="225000" cy="263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2E1F0D3-DFF4-5B73-0671-7C85E2D5F28E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841450" y="1980588"/>
                  <a:ext cx="260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648E92A-E122-887B-0DF2-2ECBF7BDDD78}"/>
                    </a:ext>
                  </a:extLst>
                </p14:cNvPr>
                <p14:cNvContentPartPr/>
                <p14:nvPr/>
              </p14:nvContentPartPr>
              <p14:xfrm>
                <a:off x="8743250" y="1990668"/>
                <a:ext cx="199080" cy="282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648E92A-E122-887B-0DF2-2ECBF7BDDD7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725610" y="1972668"/>
                  <a:ext cx="23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F333BE-16FB-7903-BDC7-31339E7DBE66}"/>
                    </a:ext>
                  </a:extLst>
                </p14:cNvPr>
                <p14:cNvContentPartPr/>
                <p14:nvPr/>
              </p14:nvContentPartPr>
              <p14:xfrm>
                <a:off x="8815610" y="2008668"/>
                <a:ext cx="221400" cy="271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F333BE-16FB-7903-BDC7-31339E7DBE66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797610" y="1991028"/>
                  <a:ext cx="257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46250EA-F2C1-27E8-DF58-A480500370DD}"/>
                    </a:ext>
                  </a:extLst>
                </p14:cNvPr>
                <p14:cNvContentPartPr/>
                <p14:nvPr/>
              </p14:nvContentPartPr>
              <p14:xfrm>
                <a:off x="8833970" y="2038188"/>
                <a:ext cx="247320" cy="318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46250EA-F2C1-27E8-DF58-A480500370D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816330" y="2020548"/>
                  <a:ext cx="282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1DB5A13-7554-08EB-72F2-2C93E5EEED4D}"/>
                    </a:ext>
                  </a:extLst>
                </p14:cNvPr>
                <p14:cNvContentPartPr/>
                <p14:nvPr/>
              </p14:nvContentPartPr>
              <p14:xfrm>
                <a:off x="8889050" y="2099028"/>
                <a:ext cx="223560" cy="280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1DB5A13-7554-08EB-72F2-2C93E5EEED4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871410" y="2081388"/>
                  <a:ext cx="259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8852811-5402-61E3-23E4-55A7A3F9078F}"/>
                    </a:ext>
                  </a:extLst>
                </p14:cNvPr>
                <p14:cNvContentPartPr/>
                <p14:nvPr/>
              </p14:nvContentPartPr>
              <p14:xfrm>
                <a:off x="8917850" y="2156988"/>
                <a:ext cx="309600" cy="2664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8852811-5402-61E3-23E4-55A7A3F9078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900210" y="2139348"/>
                  <a:ext cx="345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C12C3B3-CF34-47F7-F2BF-6E6669DD59FF}"/>
                    </a:ext>
                  </a:extLst>
                </p14:cNvPr>
                <p14:cNvContentPartPr/>
                <p14:nvPr/>
              </p14:nvContentPartPr>
              <p14:xfrm>
                <a:off x="9090290" y="2195148"/>
                <a:ext cx="165960" cy="2188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C12C3B3-CF34-47F7-F2BF-6E6669DD59F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072650" y="2177508"/>
                  <a:ext cx="201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008C8CB-EA0D-FD3D-1931-74BE63F2BF20}"/>
                    </a:ext>
                  </a:extLst>
                </p14:cNvPr>
                <p14:cNvContentPartPr/>
                <p14:nvPr/>
              </p14:nvContentPartPr>
              <p14:xfrm>
                <a:off x="9195410" y="2269308"/>
                <a:ext cx="88560" cy="1166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008C8CB-EA0D-FD3D-1931-74BE63F2BF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177770" y="2251668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4355C7F-475C-2B86-A876-5253AC7A9AB4}"/>
                    </a:ext>
                  </a:extLst>
                </p14:cNvPr>
                <p14:cNvContentPartPr/>
                <p14:nvPr/>
              </p14:nvContentPartPr>
              <p14:xfrm>
                <a:off x="6635450" y="1483068"/>
                <a:ext cx="4062600" cy="37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4355C7F-475C-2B86-A876-5253AC7A9AB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617810" y="1465068"/>
                  <a:ext cx="4098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D02993F-A99F-9AD2-6938-6DCA5FAB3A91}"/>
                    </a:ext>
                  </a:extLst>
                </p14:cNvPr>
                <p14:cNvContentPartPr/>
                <p14:nvPr/>
              </p14:nvContentPartPr>
              <p14:xfrm>
                <a:off x="6405050" y="2448588"/>
                <a:ext cx="5070960" cy="1483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D02993F-A99F-9AD2-6938-6DCA5FAB3A9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87410" y="2430588"/>
                  <a:ext cx="51066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E56DDA0-9E4F-EE4D-1E26-86DB9B4F58B2}"/>
                    </a:ext>
                  </a:extLst>
                </p14:cNvPr>
                <p14:cNvContentPartPr/>
                <p14:nvPr/>
              </p14:nvContentPartPr>
              <p14:xfrm>
                <a:off x="6281930" y="1934868"/>
                <a:ext cx="6552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E56DDA0-9E4F-EE4D-1E26-86DB9B4F58B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64290" y="1917228"/>
                  <a:ext cx="1011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09F00DB-2157-884D-A829-86AEAE65E7E0}"/>
                    </a:ext>
                  </a:extLst>
                </p14:cNvPr>
                <p14:cNvContentPartPr/>
                <p14:nvPr/>
              </p14:nvContentPartPr>
              <p14:xfrm>
                <a:off x="6246290" y="2996868"/>
                <a:ext cx="243360" cy="2365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09F00DB-2157-884D-A829-86AEAE65E7E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228290" y="2979228"/>
                  <a:ext cx="279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3962F73E-048C-D5AB-52D6-0C67510B9EF1}"/>
                    </a:ext>
                  </a:extLst>
                </p14:cNvPr>
                <p14:cNvContentPartPr/>
                <p14:nvPr/>
              </p14:nvContentPartPr>
              <p14:xfrm>
                <a:off x="6491810" y="3780948"/>
                <a:ext cx="1440" cy="471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3962F73E-048C-D5AB-52D6-0C67510B9EF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74170" y="3763308"/>
                  <a:ext cx="370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71F1846-FA05-BBB3-0029-82EC7C033511}"/>
                    </a:ext>
                  </a:extLst>
                </p14:cNvPr>
                <p14:cNvContentPartPr/>
                <p14:nvPr/>
              </p14:nvContentPartPr>
              <p14:xfrm>
                <a:off x="8331770" y="1289748"/>
                <a:ext cx="252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71F1846-FA05-BBB3-0029-82EC7C0335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313770" y="1272108"/>
                  <a:ext cx="381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E39A4BC-D544-0586-F33D-7345435A891A}"/>
                    </a:ext>
                  </a:extLst>
                </p14:cNvPr>
                <p14:cNvContentPartPr/>
                <p14:nvPr/>
              </p14:nvContentPartPr>
              <p14:xfrm>
                <a:off x="8248610" y="1299828"/>
                <a:ext cx="23040" cy="57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E39A4BC-D544-0586-F33D-7345435A89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230970" y="1282188"/>
                  <a:ext cx="58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02ACD2B-C690-1BB8-938A-5493F247E52F}"/>
                    </a:ext>
                  </a:extLst>
                </p14:cNvPr>
                <p14:cNvContentPartPr/>
                <p14:nvPr/>
              </p14:nvContentPartPr>
              <p14:xfrm>
                <a:off x="7938650" y="2084628"/>
                <a:ext cx="360" cy="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02ACD2B-C690-1BB8-938A-5493F247E52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920650" y="20666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9A9D356-14DA-8DD3-3504-3CCFD782122C}"/>
                    </a:ext>
                  </a:extLst>
                </p14:cNvPr>
                <p14:cNvContentPartPr/>
                <p14:nvPr/>
              </p14:nvContentPartPr>
              <p14:xfrm>
                <a:off x="8337530" y="1363908"/>
                <a:ext cx="360" cy="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9A9D356-14DA-8DD3-3504-3CCFD782122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319890" y="13462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19E4365-9F21-8619-4FB0-4C4FF36290BD}"/>
                    </a:ext>
                  </a:extLst>
                </p14:cNvPr>
                <p14:cNvContentPartPr/>
                <p14:nvPr/>
              </p14:nvContentPartPr>
              <p14:xfrm>
                <a:off x="8018210" y="2123148"/>
                <a:ext cx="36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19E4365-9F21-8619-4FB0-4C4FF36290B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000210" y="21055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0B794CB-4BB6-2D67-DBE7-5C7DF1CDAF5C}"/>
                    </a:ext>
                  </a:extLst>
                </p14:cNvPr>
                <p14:cNvContentPartPr/>
                <p14:nvPr/>
              </p14:nvContentPartPr>
              <p14:xfrm>
                <a:off x="9255530" y="2571348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0B794CB-4BB6-2D67-DBE7-5C7DF1CDAF5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237530" y="25537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6DCDC5C-4C8A-5D61-DDD1-29C238EBDA65}"/>
                    </a:ext>
                  </a:extLst>
                </p14:cNvPr>
                <p14:cNvContentPartPr/>
                <p14:nvPr/>
              </p14:nvContentPartPr>
              <p14:xfrm>
                <a:off x="5330810" y="1869348"/>
                <a:ext cx="120960" cy="433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6DCDC5C-4C8A-5D61-DDD1-29C238EBDA6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312810" y="1851708"/>
                  <a:ext cx="1566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A84E663-48A4-5E4A-A9D0-1B2527D145F1}"/>
                    </a:ext>
                  </a:extLst>
                </p14:cNvPr>
                <p14:cNvContentPartPr/>
                <p14:nvPr/>
              </p14:nvContentPartPr>
              <p14:xfrm>
                <a:off x="5329370" y="1989948"/>
                <a:ext cx="240120" cy="2772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AA84E663-48A4-5E4A-A9D0-1B2527D145F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311730" y="1972308"/>
                  <a:ext cx="2757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BE4FE4-EB9E-F5A3-C771-552967CE12EC}"/>
                    </a:ext>
                  </a:extLst>
                </p14:cNvPr>
                <p14:cNvContentPartPr/>
                <p14:nvPr/>
              </p14:nvContentPartPr>
              <p14:xfrm>
                <a:off x="5353490" y="3149148"/>
                <a:ext cx="78840" cy="298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BE4FE4-EB9E-F5A3-C771-552967CE12E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35490" y="3131148"/>
                  <a:ext cx="1144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1933237F-2A32-1128-B568-1CD912F31C45}"/>
                    </a:ext>
                  </a:extLst>
                </p14:cNvPr>
                <p14:cNvContentPartPr/>
                <p14:nvPr/>
              </p14:nvContentPartPr>
              <p14:xfrm>
                <a:off x="5334410" y="3179388"/>
                <a:ext cx="197640" cy="2491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1933237F-2A32-1128-B568-1CD912F31C4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316410" y="3161388"/>
                  <a:ext cx="2332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9BAED50-80CD-06C8-6FFE-741868C481B6}"/>
                    </a:ext>
                  </a:extLst>
                </p14:cNvPr>
                <p14:cNvContentPartPr/>
                <p14:nvPr/>
              </p14:nvContentPartPr>
              <p14:xfrm>
                <a:off x="5614490" y="3361188"/>
                <a:ext cx="213120" cy="17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9BAED50-80CD-06C8-6FFE-741868C481B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96850" y="3343188"/>
                  <a:ext cx="2487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A0F600D-E3C9-9490-33A5-96142C1AE9E2}"/>
                    </a:ext>
                  </a:extLst>
                </p14:cNvPr>
                <p14:cNvContentPartPr/>
                <p14:nvPr/>
              </p14:nvContentPartPr>
              <p14:xfrm>
                <a:off x="5679650" y="3256428"/>
                <a:ext cx="40680" cy="255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A0F600D-E3C9-9490-33A5-96142C1AE9E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662010" y="3238788"/>
                  <a:ext cx="76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4DB9C3B-AEC9-727C-DA92-E21191C7C6BA}"/>
                    </a:ext>
                  </a:extLst>
                </p14:cNvPr>
                <p14:cNvContentPartPr/>
                <p14:nvPr/>
              </p14:nvContentPartPr>
              <p14:xfrm>
                <a:off x="5931290" y="3193068"/>
                <a:ext cx="38160" cy="215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4DB9C3B-AEC9-727C-DA92-E21191C7C6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13290" y="3175428"/>
                  <a:ext cx="738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4CD11E49-8748-D83D-B856-1F342FFD3FB3}"/>
                    </a:ext>
                  </a:extLst>
                </p14:cNvPr>
                <p14:cNvContentPartPr/>
                <p14:nvPr/>
              </p14:nvContentPartPr>
              <p14:xfrm>
                <a:off x="10295570" y="3336708"/>
                <a:ext cx="65880" cy="6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4CD11E49-8748-D83D-B856-1F342FFD3FB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77570" y="3318708"/>
                  <a:ext cx="10152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B0D0F55-6061-AB81-DF12-F5D2CD922029}"/>
                    </a:ext>
                  </a:extLst>
                </p14:cNvPr>
                <p14:cNvContentPartPr/>
                <p14:nvPr/>
              </p14:nvContentPartPr>
              <p14:xfrm>
                <a:off x="10122050" y="3472788"/>
                <a:ext cx="77760" cy="28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B0D0F55-6061-AB81-DF12-F5D2CD92202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104050" y="3454788"/>
                  <a:ext cx="113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FC117A6C-550F-D419-696F-BF7445D5983B}"/>
                    </a:ext>
                  </a:extLst>
                </p14:cNvPr>
                <p14:cNvContentPartPr/>
                <p14:nvPr/>
              </p14:nvContentPartPr>
              <p14:xfrm>
                <a:off x="5797370" y="2151588"/>
                <a:ext cx="77400" cy="921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FC117A6C-550F-D419-696F-BF7445D5983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779370" y="2133948"/>
                  <a:ext cx="1130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6B7DE528-CEE2-E53D-DF6B-0AE90D401989}"/>
                    </a:ext>
                  </a:extLst>
                </p14:cNvPr>
                <p14:cNvContentPartPr/>
                <p14:nvPr/>
              </p14:nvContentPartPr>
              <p14:xfrm>
                <a:off x="6015890" y="2192628"/>
                <a:ext cx="73080" cy="982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6B7DE528-CEE2-E53D-DF6B-0AE90D401989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997890" y="2174628"/>
                  <a:ext cx="1087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BF405E4-650C-E8CD-D6D2-40680AAB26F0}"/>
                    </a:ext>
                  </a:extLst>
                </p14:cNvPr>
                <p14:cNvContentPartPr/>
                <p14:nvPr/>
              </p14:nvContentPartPr>
              <p14:xfrm>
                <a:off x="7000490" y="2899308"/>
                <a:ext cx="5400" cy="104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BF405E4-650C-E8CD-D6D2-40680AAB26F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982490" y="2881308"/>
                  <a:ext cx="41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363ABDE-3043-8521-6E2F-77BB54F5559E}"/>
                    </a:ext>
                  </a:extLst>
                </p14:cNvPr>
                <p14:cNvContentPartPr/>
                <p14:nvPr/>
              </p14:nvContentPartPr>
              <p14:xfrm>
                <a:off x="6990770" y="2884188"/>
                <a:ext cx="15120" cy="25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363ABDE-3043-8521-6E2F-77BB54F5559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72770" y="2866548"/>
                  <a:ext cx="507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85C4372C-6668-BD74-B78F-CFEFB12661BB}"/>
                    </a:ext>
                  </a:extLst>
                </p14:cNvPr>
                <p14:cNvContentPartPr/>
                <p14:nvPr/>
              </p14:nvContentPartPr>
              <p14:xfrm>
                <a:off x="6805010" y="2681508"/>
                <a:ext cx="127800" cy="1188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85C4372C-6668-BD74-B78F-CFEFB12661B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787010" y="2663868"/>
                  <a:ext cx="163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26FD8A0-3CE6-5160-FC22-618815B56D4E}"/>
                    </a:ext>
                  </a:extLst>
                </p14:cNvPr>
                <p14:cNvContentPartPr/>
                <p14:nvPr/>
              </p14:nvContentPartPr>
              <p14:xfrm>
                <a:off x="7298210" y="1853148"/>
                <a:ext cx="90720" cy="91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26FD8A0-3CE6-5160-FC22-618815B56D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80570" y="1835148"/>
                  <a:ext cx="1263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5176E79-2EA2-E971-F727-9517D64113AF}"/>
                    </a:ext>
                  </a:extLst>
                </p14:cNvPr>
                <p14:cNvContentPartPr/>
                <p14:nvPr/>
              </p14:nvContentPartPr>
              <p14:xfrm>
                <a:off x="8654690" y="3845028"/>
                <a:ext cx="68760" cy="24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5176E79-2EA2-E971-F727-9517D64113A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8637050" y="3827388"/>
                  <a:ext cx="1044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CEE8E0E-3335-F2D5-0304-9CF8974D482A}"/>
                    </a:ext>
                  </a:extLst>
                </p14:cNvPr>
                <p14:cNvContentPartPr/>
                <p14:nvPr/>
              </p14:nvContentPartPr>
              <p14:xfrm>
                <a:off x="8668370" y="3922068"/>
                <a:ext cx="79560" cy="3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CEE8E0E-3335-F2D5-0304-9CF8974D482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8650370" y="3904068"/>
                  <a:ext cx="115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3EFE0F4-4F37-2291-DCC4-61780F7C03B5}"/>
                    </a:ext>
                  </a:extLst>
                </p14:cNvPr>
                <p14:cNvContentPartPr/>
                <p14:nvPr/>
              </p14:nvContentPartPr>
              <p14:xfrm>
                <a:off x="8579090" y="3720108"/>
                <a:ext cx="216360" cy="2278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3EFE0F4-4F37-2291-DCC4-61780F7C03B5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8561090" y="3702108"/>
                  <a:ext cx="25200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1E654F4C-A0F3-E091-FB0C-7357B0FF8D97}"/>
                    </a:ext>
                  </a:extLst>
                </p14:cNvPr>
                <p14:cNvContentPartPr/>
                <p14:nvPr/>
              </p14:nvContentPartPr>
              <p14:xfrm>
                <a:off x="9233210" y="3811908"/>
                <a:ext cx="141840" cy="119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1E654F4C-A0F3-E091-FB0C-7357B0FF8D9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215570" y="3793908"/>
                  <a:ext cx="177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608003F-4785-813E-0BA6-E620DD3B4291}"/>
                    </a:ext>
                  </a:extLst>
                </p14:cNvPr>
                <p14:cNvContentPartPr/>
                <p14:nvPr/>
              </p14:nvContentPartPr>
              <p14:xfrm>
                <a:off x="9326450" y="3536508"/>
                <a:ext cx="275400" cy="3913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608003F-4785-813E-0BA6-E620DD3B429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308810" y="3518508"/>
                  <a:ext cx="311040" cy="42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B203FB49-9D81-35C8-8064-274847EBBE77}"/>
                    </a:ext>
                  </a:extLst>
                </p14:cNvPr>
                <p14:cNvContentPartPr/>
                <p14:nvPr/>
              </p14:nvContentPartPr>
              <p14:xfrm>
                <a:off x="10482050" y="3121068"/>
                <a:ext cx="209520" cy="402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B203FB49-9D81-35C8-8064-274847EBBE7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464410" y="3103428"/>
                  <a:ext cx="24516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50B46BB-C904-A145-7F89-8338D4038048}"/>
                    </a:ext>
                  </a:extLst>
                </p14:cNvPr>
                <p14:cNvContentPartPr/>
                <p14:nvPr/>
              </p14:nvContentPartPr>
              <p14:xfrm>
                <a:off x="9358850" y="1922628"/>
                <a:ext cx="74880" cy="244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50B46BB-C904-A145-7F89-8338D403804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340850" y="1904988"/>
                  <a:ext cx="1105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D21815D-AB22-4F60-B7B4-BFAE8AA7F94D}"/>
                    </a:ext>
                  </a:extLst>
                </p14:cNvPr>
                <p14:cNvContentPartPr/>
                <p14:nvPr/>
              </p14:nvContentPartPr>
              <p14:xfrm>
                <a:off x="8171570" y="2210988"/>
                <a:ext cx="223560" cy="192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D21815D-AB22-4F60-B7B4-BFAE8AA7F94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153930" y="2192988"/>
                  <a:ext cx="259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5EF52A8-7660-D235-10DB-5A742A0DAE5B}"/>
                    </a:ext>
                  </a:extLst>
                </p14:cNvPr>
                <p14:cNvContentPartPr/>
                <p14:nvPr/>
              </p14:nvContentPartPr>
              <p14:xfrm>
                <a:off x="9605090" y="2062308"/>
                <a:ext cx="385560" cy="3049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5EF52A8-7660-D235-10DB-5A742A0DAE5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87090" y="2044308"/>
                  <a:ext cx="4212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0C1F1CEC-54DE-2276-66B6-5677D31AD38B}"/>
                    </a:ext>
                  </a:extLst>
                </p14:cNvPr>
                <p14:cNvContentPartPr/>
                <p14:nvPr/>
              </p14:nvContentPartPr>
              <p14:xfrm>
                <a:off x="8917850" y="1154028"/>
                <a:ext cx="122040" cy="1267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0C1F1CEC-54DE-2276-66B6-5677D31AD38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899850" y="1136028"/>
                  <a:ext cx="1576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C77A537-8655-F586-BE91-4272C1009CB6}"/>
                    </a:ext>
                  </a:extLst>
                </p14:cNvPr>
                <p14:cNvContentPartPr/>
                <p14:nvPr/>
              </p14:nvContentPartPr>
              <p14:xfrm>
                <a:off x="8957810" y="1227468"/>
                <a:ext cx="152280" cy="195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C77A537-8655-F586-BE91-4272C1009CB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940170" y="1209468"/>
                  <a:ext cx="1879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FE1E1BB-FDFA-51F4-80A9-38A46B73B337}"/>
                    </a:ext>
                  </a:extLst>
                </p14:cNvPr>
                <p14:cNvContentPartPr/>
                <p14:nvPr/>
              </p14:nvContentPartPr>
              <p14:xfrm>
                <a:off x="7128650" y="2046828"/>
                <a:ext cx="125640" cy="500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FE1E1BB-FDFA-51F4-80A9-38A46B73B33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110650" y="2029188"/>
                  <a:ext cx="161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FC98CA61-638E-EACA-FCF4-3145C7ED06C0}"/>
                    </a:ext>
                  </a:extLst>
                </p14:cNvPr>
                <p14:cNvContentPartPr/>
                <p14:nvPr/>
              </p14:nvContentPartPr>
              <p14:xfrm>
                <a:off x="7004450" y="3416268"/>
                <a:ext cx="149040" cy="17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FC98CA61-638E-EACA-FCF4-3145C7ED06C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986450" y="3398268"/>
                  <a:ext cx="184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B58D372-4593-E304-9509-61D09A903CA9}"/>
                    </a:ext>
                  </a:extLst>
                </p14:cNvPr>
                <p14:cNvContentPartPr/>
                <p14:nvPr/>
              </p14:nvContentPartPr>
              <p14:xfrm>
                <a:off x="6981410" y="3527868"/>
                <a:ext cx="131040" cy="39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B58D372-4593-E304-9509-61D09A903CA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963770" y="3510228"/>
                  <a:ext cx="166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C440818F-D2BF-F102-92FC-1BE5B0135119}"/>
                    </a:ext>
                  </a:extLst>
                </p14:cNvPr>
                <p14:cNvContentPartPr/>
                <p14:nvPr/>
              </p14:nvContentPartPr>
              <p14:xfrm>
                <a:off x="6988610" y="3413028"/>
                <a:ext cx="16200" cy="320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C440818F-D2BF-F102-92FC-1BE5B013511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970610" y="3395028"/>
                  <a:ext cx="51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8EF2F19A-4F79-EA0A-3D5C-165ACFD1E089}"/>
                    </a:ext>
                  </a:extLst>
                </p14:cNvPr>
                <p14:cNvContentPartPr/>
                <p14:nvPr/>
              </p14:nvContentPartPr>
              <p14:xfrm>
                <a:off x="7501250" y="972588"/>
                <a:ext cx="78120" cy="680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8EF2F19A-4F79-EA0A-3D5C-165ACFD1E08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83250" y="954948"/>
                  <a:ext cx="1137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0A7471D6-1C75-0C47-8A50-9246646543C0}"/>
                    </a:ext>
                  </a:extLst>
                </p14:cNvPr>
                <p14:cNvContentPartPr/>
                <p14:nvPr/>
              </p14:nvContentPartPr>
              <p14:xfrm>
                <a:off x="7725530" y="2360748"/>
                <a:ext cx="155520" cy="219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0A7471D6-1C75-0C47-8A50-9246646543C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707530" y="2342748"/>
                  <a:ext cx="19116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179D404D-B14B-1095-5FAD-FD13AC491B5C}"/>
                    </a:ext>
                  </a:extLst>
                </p14:cNvPr>
                <p14:cNvContentPartPr/>
                <p14:nvPr/>
              </p14:nvContentPartPr>
              <p14:xfrm>
                <a:off x="8587010" y="2395668"/>
                <a:ext cx="127080" cy="298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179D404D-B14B-1095-5FAD-FD13AC491B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69010" y="2378028"/>
                  <a:ext cx="16272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6E115A7-82D4-57F6-7354-A9DBEEFF9E66}"/>
                    </a:ext>
                  </a:extLst>
                </p14:cNvPr>
                <p14:cNvContentPartPr/>
                <p14:nvPr/>
              </p14:nvContentPartPr>
              <p14:xfrm>
                <a:off x="7575050" y="1926228"/>
                <a:ext cx="286200" cy="302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6E115A7-82D4-57F6-7354-A9DBEEFF9E6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557410" y="1908228"/>
                  <a:ext cx="32184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4DDDFF-AFF6-65AB-4746-25DCFE7EF7AB}"/>
                    </a:ext>
                  </a:extLst>
                </p14:cNvPr>
                <p14:cNvContentPartPr/>
                <p14:nvPr/>
              </p14:nvContentPartPr>
              <p14:xfrm>
                <a:off x="7667930" y="1840188"/>
                <a:ext cx="420840" cy="4125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4DDDFF-AFF6-65AB-4746-25DCFE7EF7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650290" y="1822188"/>
                  <a:ext cx="45648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6C1C7B-3472-5B65-77BE-19A838EF35B8}"/>
                    </a:ext>
                  </a:extLst>
                </p14:cNvPr>
                <p14:cNvContentPartPr/>
                <p14:nvPr/>
              </p14:nvContentPartPr>
              <p14:xfrm>
                <a:off x="7880330" y="1843428"/>
                <a:ext cx="374040" cy="3114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6C1C7B-3472-5B65-77BE-19A838EF35B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62690" y="1825428"/>
                  <a:ext cx="4096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D05B4514-F356-9177-8B63-2BECD371A089}"/>
                    </a:ext>
                  </a:extLst>
                </p14:cNvPr>
                <p14:cNvContentPartPr/>
                <p14:nvPr/>
              </p14:nvContentPartPr>
              <p14:xfrm>
                <a:off x="8782130" y="2158788"/>
                <a:ext cx="318960" cy="3466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D05B4514-F356-9177-8B63-2BECD371A08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764490" y="2140788"/>
                  <a:ext cx="35460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857F771-74F2-FB87-B164-70EB508BB4D1}"/>
                    </a:ext>
                  </a:extLst>
                </p14:cNvPr>
                <p14:cNvContentPartPr/>
                <p14:nvPr/>
              </p14:nvContentPartPr>
              <p14:xfrm>
                <a:off x="8933330" y="2093628"/>
                <a:ext cx="230760" cy="3268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857F771-74F2-FB87-B164-70EB508BB4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15690" y="2075988"/>
                  <a:ext cx="2664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F513645-83BB-6EAD-EFD7-AB9A253C389B}"/>
                    </a:ext>
                  </a:extLst>
                </p14:cNvPr>
                <p14:cNvContentPartPr/>
                <p14:nvPr/>
              </p14:nvContentPartPr>
              <p14:xfrm>
                <a:off x="9040970" y="1978788"/>
                <a:ext cx="255600" cy="361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F513645-83BB-6EAD-EFD7-AB9A253C389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022970" y="1960788"/>
                  <a:ext cx="291240" cy="39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AF0C5F1-9D74-23D4-0EE7-2A38A3F23260}"/>
                    </a:ext>
                  </a:extLst>
                </p14:cNvPr>
                <p14:cNvContentPartPr/>
                <p14:nvPr/>
              </p14:nvContentPartPr>
              <p14:xfrm>
                <a:off x="6736250" y="3258948"/>
                <a:ext cx="207720" cy="367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AF0C5F1-9D74-23D4-0EE7-2A38A3F2326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718250" y="3241308"/>
                  <a:ext cx="24336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F379438-65B3-75D5-139B-E3EED6823D5D}"/>
                    </a:ext>
                  </a:extLst>
                </p14:cNvPr>
                <p14:cNvContentPartPr/>
                <p14:nvPr/>
              </p14:nvContentPartPr>
              <p14:xfrm>
                <a:off x="6829130" y="3317988"/>
                <a:ext cx="196200" cy="29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F379438-65B3-75D5-139B-E3EED6823D5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11490" y="3299988"/>
                  <a:ext cx="23184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7D69C002-3F5D-8634-C636-1592614DB4C4}"/>
                    </a:ext>
                  </a:extLst>
                </p14:cNvPr>
                <p14:cNvContentPartPr/>
                <p14:nvPr/>
              </p14:nvContentPartPr>
              <p14:xfrm>
                <a:off x="8011010" y="3869148"/>
                <a:ext cx="171000" cy="392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7D69C002-3F5D-8634-C636-1592614DB4C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993370" y="3851148"/>
                  <a:ext cx="2066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EC251CE-AC19-B1D9-F791-2DE7749674CE}"/>
                    </a:ext>
                  </a:extLst>
                </p14:cNvPr>
                <p14:cNvContentPartPr/>
                <p14:nvPr/>
              </p14:nvContentPartPr>
              <p14:xfrm>
                <a:off x="7998770" y="3933588"/>
                <a:ext cx="209160" cy="597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EC251CE-AC19-B1D9-F791-2DE7749674CE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980770" y="3915948"/>
                  <a:ext cx="24480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FADBF3E9-DB74-0D87-D942-92B889E03A81}"/>
                    </a:ext>
                  </a:extLst>
                </p14:cNvPr>
                <p14:cNvContentPartPr/>
                <p14:nvPr/>
              </p14:nvContentPartPr>
              <p14:xfrm>
                <a:off x="8938730" y="3744948"/>
                <a:ext cx="115920" cy="255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FADBF3E9-DB74-0D87-D942-92B889E03A8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921090" y="3727308"/>
                  <a:ext cx="15156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19D3EA22-ED4E-9101-4955-BB441EEC7A4F}"/>
                    </a:ext>
                  </a:extLst>
                </p14:cNvPr>
                <p14:cNvContentPartPr/>
                <p14:nvPr/>
              </p14:nvContentPartPr>
              <p14:xfrm>
                <a:off x="8926490" y="3863748"/>
                <a:ext cx="66600" cy="72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19D3EA22-ED4E-9101-4955-BB441EEC7A4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908490" y="3846108"/>
                  <a:ext cx="1022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295FB5A-51E0-E57D-C9BD-4438876A150A}"/>
                    </a:ext>
                  </a:extLst>
                </p14:cNvPr>
                <p14:cNvContentPartPr/>
                <p14:nvPr/>
              </p14:nvContentPartPr>
              <p14:xfrm>
                <a:off x="6865850" y="3351828"/>
                <a:ext cx="2160" cy="2340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295FB5A-51E0-E57D-C9BD-4438876A150A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848210" y="3333828"/>
                  <a:ext cx="378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4A739FE-1287-0D08-28FF-F4B974D1274C}"/>
                    </a:ext>
                  </a:extLst>
                </p14:cNvPr>
                <p14:cNvContentPartPr/>
                <p14:nvPr/>
              </p14:nvContentPartPr>
              <p14:xfrm>
                <a:off x="6836330" y="3468828"/>
                <a:ext cx="9720" cy="1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4A739FE-1287-0D08-28FF-F4B974D1274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818330" y="3451188"/>
                  <a:ext cx="45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7993587F-2ADB-C783-5EDB-F8DEABA2CDCF}"/>
                    </a:ext>
                  </a:extLst>
                </p14:cNvPr>
                <p14:cNvContentPartPr/>
                <p14:nvPr/>
              </p14:nvContentPartPr>
              <p14:xfrm>
                <a:off x="6821930" y="3644508"/>
                <a:ext cx="151200" cy="482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7993587F-2ADB-C783-5EDB-F8DEABA2CDC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804290" y="3626868"/>
                  <a:ext cx="1868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E6A977A-F63D-0C44-E0EA-283D89D0B3E7}"/>
                    </a:ext>
                  </a:extLst>
                </p14:cNvPr>
                <p14:cNvContentPartPr/>
                <p14:nvPr/>
              </p14:nvContentPartPr>
              <p14:xfrm>
                <a:off x="6454010" y="5272788"/>
                <a:ext cx="339840" cy="226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E6A977A-F63D-0C44-E0EA-283D89D0B3E7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436010" y="5255148"/>
                  <a:ext cx="37548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D840CA-6A60-9FF9-1422-98E93D39834B}"/>
                    </a:ext>
                  </a:extLst>
                </p14:cNvPr>
                <p14:cNvContentPartPr/>
                <p14:nvPr/>
              </p14:nvContentPartPr>
              <p14:xfrm>
                <a:off x="6506570" y="4122948"/>
                <a:ext cx="97920" cy="6789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D840CA-6A60-9FF9-1422-98E93D39834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488570" y="4104948"/>
                  <a:ext cx="133560" cy="71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6962F6C-FB96-76CE-982A-8815C482019E}"/>
                    </a:ext>
                  </a:extLst>
                </p14:cNvPr>
                <p14:cNvContentPartPr/>
                <p14:nvPr/>
              </p14:nvContentPartPr>
              <p14:xfrm>
                <a:off x="6369050" y="4601028"/>
                <a:ext cx="853200" cy="6825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6962F6C-FB96-76CE-982A-8815C482019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351050" y="4583388"/>
                  <a:ext cx="888840" cy="71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7A0E5703-243C-D174-5581-AD37F0253021}"/>
                    </a:ext>
                  </a:extLst>
                </p14:cNvPr>
                <p14:cNvContentPartPr/>
                <p14:nvPr/>
              </p14:nvContentPartPr>
              <p14:xfrm>
                <a:off x="7320890" y="4854828"/>
                <a:ext cx="110520" cy="1076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7A0E5703-243C-D174-5581-AD37F0253021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303250" y="4836828"/>
                  <a:ext cx="146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9248310C-1078-4148-3562-BC2476FDBD9C}"/>
                    </a:ext>
                  </a:extLst>
                </p14:cNvPr>
                <p14:cNvContentPartPr/>
                <p14:nvPr/>
              </p14:nvContentPartPr>
              <p14:xfrm>
                <a:off x="7482170" y="4847628"/>
                <a:ext cx="79920" cy="1530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9248310C-1078-4148-3562-BC2476FDBD9C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464170" y="4829988"/>
                  <a:ext cx="1155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2B9619C-B4B5-26BD-EFC9-D409F2FCA875}"/>
                    </a:ext>
                  </a:extLst>
                </p14:cNvPr>
                <p14:cNvContentPartPr/>
                <p14:nvPr/>
              </p14:nvContentPartPr>
              <p14:xfrm>
                <a:off x="7651730" y="4867068"/>
                <a:ext cx="79200" cy="1173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2B9619C-B4B5-26BD-EFC9-D409F2FCA87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633730" y="4849068"/>
                  <a:ext cx="11484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BDA642DD-6D75-EB34-EB13-30A5705F76D2}"/>
                    </a:ext>
                  </a:extLst>
                </p14:cNvPr>
                <p14:cNvContentPartPr/>
                <p14:nvPr/>
              </p14:nvContentPartPr>
              <p14:xfrm>
                <a:off x="8063570" y="4580868"/>
                <a:ext cx="310680" cy="8294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BDA642DD-6D75-EB34-EB13-30A5705F76D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045570" y="4562868"/>
                  <a:ext cx="346320" cy="86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876F723-E83B-8AF8-302C-6037E785C12F}"/>
                    </a:ext>
                  </a:extLst>
                </p14:cNvPr>
                <p14:cNvContentPartPr/>
                <p14:nvPr/>
              </p14:nvContentPartPr>
              <p14:xfrm>
                <a:off x="8457770" y="4706508"/>
                <a:ext cx="300240" cy="4525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876F723-E83B-8AF8-302C-6037E785C1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8440130" y="4688508"/>
                  <a:ext cx="33588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0D603989-66BA-C2EC-56B4-7E28BB0EC4DA}"/>
                    </a:ext>
                  </a:extLst>
                </p14:cNvPr>
                <p14:cNvContentPartPr/>
                <p14:nvPr/>
              </p14:nvContentPartPr>
              <p14:xfrm>
                <a:off x="8760530" y="4851588"/>
                <a:ext cx="451440" cy="4330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0D603989-66BA-C2EC-56B4-7E28BB0EC4DA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8742890" y="4833588"/>
                  <a:ext cx="48708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767A76F-37CF-DF6A-4B86-26331A919F8B}"/>
                    </a:ext>
                  </a:extLst>
                </p14:cNvPr>
                <p14:cNvContentPartPr/>
                <p14:nvPr/>
              </p14:nvContentPartPr>
              <p14:xfrm>
                <a:off x="8858450" y="5133468"/>
                <a:ext cx="296280" cy="39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767A76F-37CF-DF6A-4B86-26331A919F8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840810" y="5115468"/>
                  <a:ext cx="3319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5AE5BA7-8926-6970-FB05-CA0785C5ED9F}"/>
                    </a:ext>
                  </a:extLst>
                </p14:cNvPr>
                <p14:cNvContentPartPr/>
                <p14:nvPr/>
              </p14:nvContentPartPr>
              <p14:xfrm>
                <a:off x="9153290" y="4773108"/>
                <a:ext cx="672480" cy="6627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5AE5BA7-8926-6970-FB05-CA0785C5ED9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9135650" y="4755468"/>
                  <a:ext cx="708120" cy="69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17F403C-08AD-1672-A093-B2713DB9E781}"/>
                    </a:ext>
                  </a:extLst>
                </p14:cNvPr>
                <p14:cNvContentPartPr/>
                <p14:nvPr/>
              </p14:nvContentPartPr>
              <p14:xfrm>
                <a:off x="9681050" y="5159028"/>
                <a:ext cx="128880" cy="111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17F403C-08AD-1672-A093-B2713DB9E78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9663410" y="5141028"/>
                  <a:ext cx="1645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E918E205-A94F-63A0-42DB-394E71CE6512}"/>
                    </a:ext>
                  </a:extLst>
                </p14:cNvPr>
                <p14:cNvContentPartPr/>
                <p14:nvPr/>
              </p14:nvContentPartPr>
              <p14:xfrm>
                <a:off x="10066250" y="5021148"/>
                <a:ext cx="220320" cy="27864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E918E205-A94F-63A0-42DB-394E71CE651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0048610" y="5003148"/>
                  <a:ext cx="2559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C6D25175-ACBE-E9AC-0DD9-BC48F02164A0}"/>
                    </a:ext>
                  </a:extLst>
                </p14:cNvPr>
                <p14:cNvContentPartPr/>
                <p14:nvPr/>
              </p14:nvContentPartPr>
              <p14:xfrm>
                <a:off x="7384970" y="2021268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C6D25175-ACBE-E9AC-0DD9-BC48F02164A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366970" y="20032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FE60680E-CBE9-BC59-4F77-F356DB85E7CC}"/>
                    </a:ext>
                  </a:extLst>
                </p14:cNvPr>
                <p14:cNvContentPartPr/>
                <p14:nvPr/>
              </p14:nvContentPartPr>
              <p14:xfrm>
                <a:off x="7554530" y="536268"/>
                <a:ext cx="383040" cy="486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FE60680E-CBE9-BC59-4F77-F356DB85E7C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36890" y="518628"/>
                  <a:ext cx="418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252F610-4772-6543-2068-C315A83072BE}"/>
                    </a:ext>
                  </a:extLst>
                </p14:cNvPr>
                <p14:cNvContentPartPr/>
                <p14:nvPr/>
              </p14:nvContentPartPr>
              <p14:xfrm>
                <a:off x="7946570" y="508548"/>
                <a:ext cx="42120" cy="4575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252F610-4772-6543-2068-C315A83072BE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928930" y="490548"/>
                  <a:ext cx="7776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17B82E-0494-E0BC-B72A-F22169ED746E}"/>
                    </a:ext>
                  </a:extLst>
                </p14:cNvPr>
                <p14:cNvContentPartPr/>
                <p14:nvPr/>
              </p14:nvContentPartPr>
              <p14:xfrm>
                <a:off x="7653890" y="776748"/>
                <a:ext cx="493920" cy="3348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17B82E-0494-E0BC-B72A-F22169ED746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635890" y="758748"/>
                  <a:ext cx="52956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BD6C5213-9F4E-9F66-FE56-5B26659561E1}"/>
                    </a:ext>
                  </a:extLst>
                </p14:cNvPr>
                <p14:cNvContentPartPr/>
                <p14:nvPr/>
              </p14:nvContentPartPr>
              <p14:xfrm>
                <a:off x="6780170" y="1655148"/>
                <a:ext cx="447120" cy="4024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BD6C5213-9F4E-9F66-FE56-5B26659561E1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762170" y="1637148"/>
                  <a:ext cx="48276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6D10A24-C374-5713-85F5-AB99A952D50B}"/>
                    </a:ext>
                  </a:extLst>
                </p14:cNvPr>
                <p14:cNvContentPartPr/>
                <p14:nvPr/>
              </p14:nvContentPartPr>
              <p14:xfrm>
                <a:off x="9654050" y="1840548"/>
                <a:ext cx="291960" cy="3560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6D10A24-C374-5713-85F5-AB99A952D50B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9636050" y="1822548"/>
                  <a:ext cx="327600" cy="391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72275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B9178-4762-0271-210E-2370D2185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 Trees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9293D-8D16-1EA4-FF4C-073C8ED9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Lecture 6</a:t>
            </a:r>
          </a:p>
        </p:txBody>
      </p:sp>
    </p:spTree>
    <p:extLst>
      <p:ext uri="{BB962C8B-B14F-4D97-AF65-F5344CB8AC3E}">
        <p14:creationId xmlns:p14="http://schemas.microsoft.com/office/powerpoint/2010/main" val="2726537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7297-8CD3-2832-524C-4945B6E5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5980-290B-6436-45CE-A4BC279D7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8929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Binary Search Trees, BST in short, are binary trees where the nodes are arranged following a particular rule – given a node </a:t>
            </a:r>
            <a:r>
              <a:rPr lang="en-US" sz="2400" i="1" dirty="0"/>
              <a:t>n, </a:t>
            </a:r>
            <a:r>
              <a:rPr lang="en-US" sz="2400" dirty="0"/>
              <a:t>the </a:t>
            </a:r>
            <a:r>
              <a:rPr lang="en-US" sz="2400" b="1" dirty="0"/>
              <a:t>left subtree </a:t>
            </a:r>
            <a:r>
              <a:rPr lang="en-US" sz="2400" dirty="0"/>
              <a:t>of </a:t>
            </a:r>
            <a:r>
              <a:rPr lang="en-US" sz="2400" i="1" dirty="0"/>
              <a:t>n</a:t>
            </a:r>
            <a:r>
              <a:rPr lang="en-US" sz="2400" dirty="0"/>
              <a:t> must hold values smaller than </a:t>
            </a:r>
            <a:r>
              <a:rPr lang="en-US" sz="2400" i="1" dirty="0"/>
              <a:t>n’s </a:t>
            </a:r>
            <a:r>
              <a:rPr lang="en-US" sz="2400" dirty="0"/>
              <a:t>value and its </a:t>
            </a:r>
            <a:r>
              <a:rPr lang="en-US" sz="2400" b="1" dirty="0"/>
              <a:t>right subtree </a:t>
            </a:r>
            <a:r>
              <a:rPr lang="en-US" sz="2400" dirty="0"/>
              <a:t>must hold values larger than </a:t>
            </a:r>
            <a:r>
              <a:rPr lang="en-US" sz="2400" i="1" dirty="0"/>
              <a:t>n’s </a:t>
            </a:r>
            <a:r>
              <a:rPr lang="en-US" sz="2400" dirty="0"/>
              <a:t>value</a:t>
            </a:r>
            <a:r>
              <a:rPr lang="en-US" sz="2400" i="1" dirty="0"/>
              <a:t>.</a:t>
            </a:r>
          </a:p>
          <a:p>
            <a:r>
              <a:rPr lang="en-US" sz="2400" dirty="0"/>
              <a:t>No duplicates</a:t>
            </a:r>
          </a:p>
          <a:p>
            <a:r>
              <a:rPr lang="en-US" sz="2400" dirty="0"/>
              <a:t>This rule holds for all the nodes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390A5E-54D6-678B-1B68-4530008A4469}"/>
                  </a:ext>
                </a:extLst>
              </p14:cNvPr>
              <p14:cNvContentPartPr/>
              <p14:nvPr/>
            </p14:nvContentPartPr>
            <p14:xfrm>
              <a:off x="3042290" y="3271436"/>
              <a:ext cx="97920" cy="10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390A5E-54D6-678B-1B68-4530008A44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24650" y="3253796"/>
                <a:ext cx="133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57331D4-2ED4-6302-CD9E-DD47850BC4B2}"/>
                  </a:ext>
                </a:extLst>
              </p14:cNvPr>
              <p14:cNvContentPartPr/>
              <p14:nvPr/>
            </p14:nvContentPartPr>
            <p14:xfrm>
              <a:off x="7819130" y="4083956"/>
              <a:ext cx="140760" cy="2131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57331D4-2ED4-6302-CD9E-DD47850BC4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01490" y="4065956"/>
                <a:ext cx="17640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FC087F8-AB85-F7BD-CC23-F869F59ADFAB}"/>
              </a:ext>
            </a:extLst>
          </p:cNvPr>
          <p:cNvGrpSpPr/>
          <p:nvPr/>
        </p:nvGrpSpPr>
        <p:grpSpPr>
          <a:xfrm>
            <a:off x="6479210" y="3085676"/>
            <a:ext cx="2811600" cy="2823840"/>
            <a:chOff x="6479210" y="3085676"/>
            <a:chExt cx="2811600" cy="282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523F8D2-1D66-32D2-5869-1BCC4ADCD76B}"/>
                    </a:ext>
                  </a:extLst>
                </p14:cNvPr>
                <p14:cNvContentPartPr/>
                <p14:nvPr/>
              </p14:nvContentPartPr>
              <p14:xfrm>
                <a:off x="8354450" y="3254156"/>
                <a:ext cx="69840" cy="311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523F8D2-1D66-32D2-5869-1BCC4ADCD7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36810" y="3236516"/>
                  <a:ext cx="1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9180C7B-BD70-533F-729C-B677CB589A35}"/>
                    </a:ext>
                  </a:extLst>
                </p14:cNvPr>
                <p14:cNvContentPartPr/>
                <p14:nvPr/>
              </p14:nvContentPartPr>
              <p14:xfrm>
                <a:off x="8511410" y="3315716"/>
                <a:ext cx="135000" cy="153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9180C7B-BD70-533F-729C-B677CB589A3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493770" y="3297716"/>
                  <a:ext cx="170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3BCF451E-2B1F-4998-EF65-E8B4F7A3A6B6}"/>
                    </a:ext>
                  </a:extLst>
                </p14:cNvPr>
                <p14:cNvContentPartPr/>
                <p14:nvPr/>
              </p14:nvContentPartPr>
              <p14:xfrm>
                <a:off x="8132690" y="3085676"/>
                <a:ext cx="771120" cy="6969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3BCF451E-2B1F-4998-EF65-E8B4F7A3A6B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14690" y="3068036"/>
                  <a:ext cx="80676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EDDFDD3D-EA97-1871-48F2-CE06A54C5230}"/>
                    </a:ext>
                  </a:extLst>
                </p14:cNvPr>
                <p14:cNvContentPartPr/>
                <p14:nvPr/>
              </p14:nvContentPartPr>
              <p14:xfrm>
                <a:off x="9115490" y="3253796"/>
                <a:ext cx="175320" cy="1890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EDDFDD3D-EA97-1871-48F2-CE06A54C523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97850" y="3235796"/>
                  <a:ext cx="210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52A0E6D-0B40-C4D5-8DA8-69D6B18EA651}"/>
                    </a:ext>
                  </a:extLst>
                </p14:cNvPr>
                <p14:cNvContentPartPr/>
                <p14:nvPr/>
              </p14:nvContentPartPr>
              <p14:xfrm>
                <a:off x="8057810" y="3717836"/>
                <a:ext cx="217440" cy="26964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52A0E6D-0B40-C4D5-8DA8-69D6B18EA65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39810" y="3700196"/>
                  <a:ext cx="253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9AF038-9206-4F1B-FC54-9BD9C6AA32AD}"/>
                    </a:ext>
                  </a:extLst>
                </p14:cNvPr>
                <p14:cNvContentPartPr/>
                <p14:nvPr/>
              </p14:nvContentPartPr>
              <p14:xfrm>
                <a:off x="7714730" y="3945356"/>
                <a:ext cx="446400" cy="4233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9AF038-9206-4F1B-FC54-9BD9C6AA32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697090" y="3927356"/>
                  <a:ext cx="4820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49B168FB-A8DE-627B-192C-DB40BE446CF7}"/>
                    </a:ext>
                  </a:extLst>
                </p14:cNvPr>
                <p14:cNvContentPartPr/>
                <p14:nvPr/>
              </p14:nvContentPartPr>
              <p14:xfrm>
                <a:off x="7302530" y="4397156"/>
                <a:ext cx="414000" cy="4975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49B168FB-A8DE-627B-192C-DB40BE446CF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4530" y="4379516"/>
                  <a:ext cx="4496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AEC3F66-E6C5-9F93-9D79-4EA102082183}"/>
                    </a:ext>
                  </a:extLst>
                </p14:cNvPr>
                <p14:cNvContentPartPr/>
                <p14:nvPr/>
              </p14:nvContentPartPr>
              <p14:xfrm>
                <a:off x="7035050" y="4861916"/>
                <a:ext cx="487440" cy="426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AEC3F66-E6C5-9F93-9D79-4EA10208218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17050" y="4844276"/>
                  <a:ext cx="5230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FC212760-4852-AC1A-DF5A-87454BEEC1E7}"/>
                    </a:ext>
                  </a:extLst>
                </p14:cNvPr>
                <p14:cNvContentPartPr/>
                <p14:nvPr/>
              </p14:nvContentPartPr>
              <p14:xfrm>
                <a:off x="7679450" y="4548356"/>
                <a:ext cx="137520" cy="634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FC212760-4852-AC1A-DF5A-87454BEEC1E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661450" y="4530356"/>
                  <a:ext cx="1731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1461F7F6-F358-AB14-982C-7A54B9B06F15}"/>
                    </a:ext>
                  </a:extLst>
                </p14:cNvPr>
                <p14:cNvContentPartPr/>
                <p14:nvPr/>
              </p14:nvContentPartPr>
              <p14:xfrm>
                <a:off x="7802570" y="5165756"/>
                <a:ext cx="317160" cy="383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1461F7F6-F358-AB14-982C-7A54B9B06F1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784570" y="5147756"/>
                  <a:ext cx="3528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6E42105-2A83-3B88-A81A-9712E345FA6F}"/>
                    </a:ext>
                  </a:extLst>
                </p14:cNvPr>
                <p14:cNvContentPartPr/>
                <p14:nvPr/>
              </p14:nvContentPartPr>
              <p14:xfrm>
                <a:off x="8560370" y="3513716"/>
                <a:ext cx="21960" cy="144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6E42105-2A83-3B88-A81A-9712E345FA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542730" y="3496076"/>
                  <a:ext cx="57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551406E-9431-5760-0EE7-FC72F5585879}"/>
                    </a:ext>
                  </a:extLst>
                </p14:cNvPr>
                <p14:cNvContentPartPr/>
                <p14:nvPr/>
              </p14:nvContentPartPr>
              <p14:xfrm>
                <a:off x="8571170" y="3513716"/>
                <a:ext cx="27360" cy="288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551406E-9431-5760-0EE7-FC72F558587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53530" y="3496076"/>
                  <a:ext cx="63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E1C37F6-FEA5-486A-C65D-EB55D970BAD3}"/>
                    </a:ext>
                  </a:extLst>
                </p14:cNvPr>
                <p14:cNvContentPartPr/>
                <p14:nvPr/>
              </p14:nvContentPartPr>
              <p14:xfrm>
                <a:off x="8518970" y="3549356"/>
                <a:ext cx="154080" cy="89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E1C37F6-FEA5-486A-C65D-EB55D970BAD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1330" y="3531716"/>
                  <a:ext cx="189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F04C021-FC4C-A2BE-A609-6EBD32F77A58}"/>
                    </a:ext>
                  </a:extLst>
                </p14:cNvPr>
                <p14:cNvContentPartPr/>
                <p14:nvPr/>
              </p14:nvContentPartPr>
              <p14:xfrm>
                <a:off x="7157090" y="4992596"/>
                <a:ext cx="106200" cy="205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F04C021-FC4C-A2BE-A609-6EBD32F77A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139450" y="4974956"/>
                  <a:ext cx="141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7C832EB-0E9D-1A07-8900-9792027C9572}"/>
                    </a:ext>
                  </a:extLst>
                </p14:cNvPr>
                <p14:cNvContentPartPr/>
                <p14:nvPr/>
              </p14:nvContentPartPr>
              <p14:xfrm>
                <a:off x="7908050" y="5289236"/>
                <a:ext cx="102240" cy="247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7C832EB-0E9D-1A07-8900-9792027C95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890410" y="5271236"/>
                  <a:ext cx="137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7D9EC190-4AC0-6646-6574-BA4D67706E05}"/>
                    </a:ext>
                  </a:extLst>
                </p14:cNvPr>
                <p14:cNvContentPartPr/>
                <p14:nvPr/>
              </p14:nvContentPartPr>
              <p14:xfrm>
                <a:off x="6753530" y="5224436"/>
                <a:ext cx="359280" cy="285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7D9EC190-4AC0-6646-6574-BA4D67706E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735530" y="5206436"/>
                  <a:ext cx="39492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7F6C5632-DE2E-141E-CFDF-FB8CA2F7F552}"/>
                    </a:ext>
                  </a:extLst>
                </p14:cNvPr>
                <p14:cNvContentPartPr/>
                <p14:nvPr/>
              </p14:nvContentPartPr>
              <p14:xfrm>
                <a:off x="6479210" y="5605316"/>
                <a:ext cx="426960" cy="30420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7F6C5632-DE2E-141E-CFDF-FB8CA2F7F5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461570" y="5587316"/>
                  <a:ext cx="462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E9DC2E7-0185-A29F-7D5F-7560AD70F6CD}"/>
                    </a:ext>
                  </a:extLst>
                </p14:cNvPr>
                <p14:cNvContentPartPr/>
                <p14:nvPr/>
              </p14:nvContentPartPr>
              <p14:xfrm>
                <a:off x="6626450" y="5639876"/>
                <a:ext cx="195480" cy="197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E9DC2E7-0185-A29F-7D5F-7560AD70F6C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08450" y="5621876"/>
                  <a:ext cx="2311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45E4093A-F507-51C9-08E1-57FF6C5F4863}"/>
                    </a:ext>
                  </a:extLst>
                </p14:cNvPr>
                <p14:cNvContentPartPr/>
                <p14:nvPr/>
              </p14:nvContentPartPr>
              <p14:xfrm>
                <a:off x="8758730" y="3715676"/>
                <a:ext cx="248760" cy="4226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45E4093A-F507-51C9-08E1-57FF6C5F48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41090" y="3698036"/>
                  <a:ext cx="28440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A3436111-F983-E65F-CF15-2841991CC80B}"/>
              </a:ext>
            </a:extLst>
          </p:cNvPr>
          <p:cNvGrpSpPr/>
          <p:nvPr/>
        </p:nvGrpSpPr>
        <p:grpSpPr>
          <a:xfrm>
            <a:off x="8587010" y="4270436"/>
            <a:ext cx="2001960" cy="1292400"/>
            <a:chOff x="8587010" y="4270436"/>
            <a:chExt cx="2001960" cy="12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CAF25A5-BDD7-D600-4CB7-94CD94CA99C3}"/>
                    </a:ext>
                  </a:extLst>
                </p14:cNvPr>
                <p14:cNvContentPartPr/>
                <p14:nvPr/>
              </p14:nvContentPartPr>
              <p14:xfrm>
                <a:off x="9105410" y="4270436"/>
                <a:ext cx="79920" cy="1922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CAF25A5-BDD7-D600-4CB7-94CD94CA99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87410" y="4252436"/>
                  <a:ext cx="115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DE43A9B7-BF14-A6D5-2823-CC0F25B9C5B9}"/>
                    </a:ext>
                  </a:extLst>
                </p14:cNvPr>
                <p14:cNvContentPartPr/>
                <p14:nvPr/>
              </p14:nvContentPartPr>
              <p14:xfrm>
                <a:off x="9394850" y="4328036"/>
                <a:ext cx="195480" cy="302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DE43A9B7-BF14-A6D5-2823-CC0F25B9C5B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377210" y="4310036"/>
                  <a:ext cx="231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0BE71ABE-A196-5EB4-F6A3-ED5EB172D89E}"/>
                    </a:ext>
                  </a:extLst>
                </p14:cNvPr>
                <p14:cNvContentPartPr/>
                <p14:nvPr/>
              </p14:nvContentPartPr>
              <p14:xfrm>
                <a:off x="9250490" y="4320836"/>
                <a:ext cx="163440" cy="227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0BE71ABE-A196-5EB4-F6A3-ED5EB172D89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232850" y="4303196"/>
                  <a:ext cx="199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3933B10-6B0F-0E6E-83F6-E19AF43EFE02}"/>
                    </a:ext>
                  </a:extLst>
                </p14:cNvPr>
                <p14:cNvContentPartPr/>
                <p14:nvPr/>
              </p14:nvContentPartPr>
              <p14:xfrm>
                <a:off x="9456770" y="4714316"/>
                <a:ext cx="294120" cy="297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3933B10-6B0F-0E6E-83F6-E19AF43EFE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38770" y="4696316"/>
                  <a:ext cx="329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11CB40ED-C7AE-B991-7758-1AACF743A596}"/>
                    </a:ext>
                  </a:extLst>
                </p14:cNvPr>
                <p14:cNvContentPartPr/>
                <p14:nvPr/>
              </p14:nvContentPartPr>
              <p14:xfrm>
                <a:off x="9929450" y="5093036"/>
                <a:ext cx="34200" cy="3819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11CB40ED-C7AE-B991-7758-1AACF743A59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11810" y="5075396"/>
                  <a:ext cx="69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4058673-4449-E680-4D35-B87930F3A61B}"/>
                    </a:ext>
                  </a:extLst>
                </p14:cNvPr>
                <p14:cNvContentPartPr/>
                <p14:nvPr/>
              </p14:nvContentPartPr>
              <p14:xfrm>
                <a:off x="10146530" y="5240636"/>
                <a:ext cx="169920" cy="272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4058673-4449-E680-4D35-B87930F3A61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128530" y="5222636"/>
                  <a:ext cx="205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8C95357-1FE8-F877-935A-AFFEAA228A39}"/>
                    </a:ext>
                  </a:extLst>
                </p14:cNvPr>
                <p14:cNvContentPartPr/>
                <p14:nvPr/>
              </p14:nvContentPartPr>
              <p14:xfrm>
                <a:off x="10216730" y="5423516"/>
                <a:ext cx="372240" cy="1393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8C95357-1FE8-F877-935A-AFFEAA228A3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0199090" y="5405516"/>
                  <a:ext cx="407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19CC3854-0C64-52E7-E9DC-C64349AF68BB}"/>
                    </a:ext>
                  </a:extLst>
                </p14:cNvPr>
                <p14:cNvContentPartPr/>
                <p14:nvPr/>
              </p14:nvContentPartPr>
              <p14:xfrm>
                <a:off x="8872850" y="4682996"/>
                <a:ext cx="239400" cy="3747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19CC3854-0C64-52E7-E9DC-C64349AF68B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855210" y="4665356"/>
                  <a:ext cx="275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F69A6616-8B4F-9ECE-7E2A-2B3F2C5D35E8}"/>
                    </a:ext>
                  </a:extLst>
                </p14:cNvPr>
                <p14:cNvContentPartPr/>
                <p14:nvPr/>
              </p14:nvContentPartPr>
              <p14:xfrm>
                <a:off x="8751170" y="5225876"/>
                <a:ext cx="133920" cy="170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F69A6616-8B4F-9ECE-7E2A-2B3F2C5D35E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33530" y="5207876"/>
                  <a:ext cx="169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C57FB364-32F8-764E-A32C-7355DB898CA7}"/>
                    </a:ext>
                  </a:extLst>
                </p14:cNvPr>
                <p14:cNvContentPartPr/>
                <p14:nvPr/>
              </p14:nvContentPartPr>
              <p14:xfrm>
                <a:off x="8587010" y="5213636"/>
                <a:ext cx="84240" cy="209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C57FB364-32F8-764E-A32C-7355DB898C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569010" y="5195636"/>
                  <a:ext cx="1198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B76F5DE-373C-BBBA-DCAE-2AE23E2641D8}"/>
                  </a:ext>
                </a:extLst>
              </p14:cNvPr>
              <p14:cNvContentPartPr/>
              <p14:nvPr/>
            </p14:nvContentPartPr>
            <p14:xfrm>
              <a:off x="2293130" y="3343796"/>
              <a:ext cx="55080" cy="741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B76F5DE-373C-BBBA-DCAE-2AE23E2641D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275130" y="3326156"/>
                <a:ext cx="907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1006F68A-59CE-4117-59D1-2BCC6041C1B7}"/>
                  </a:ext>
                </a:extLst>
              </p14:cNvPr>
              <p14:cNvContentPartPr/>
              <p14:nvPr/>
            </p14:nvContentPartPr>
            <p14:xfrm>
              <a:off x="1930250" y="3678956"/>
              <a:ext cx="3068640" cy="712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1006F68A-59CE-4117-59D1-2BCC6041C1B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912610" y="3660956"/>
                <a:ext cx="310428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EFCE316-7BCD-3A43-D265-09F0527AD73B}"/>
              </a:ext>
            </a:extLst>
          </p:cNvPr>
          <p:cNvGrpSpPr/>
          <p:nvPr/>
        </p:nvGrpSpPr>
        <p:grpSpPr>
          <a:xfrm>
            <a:off x="7202090" y="4150916"/>
            <a:ext cx="302760" cy="213120"/>
            <a:chOff x="7202090" y="4150916"/>
            <a:chExt cx="302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F311F2BD-01DC-9DAE-F8BA-400D9681C20B}"/>
                    </a:ext>
                  </a:extLst>
                </p14:cNvPr>
                <p14:cNvContentPartPr/>
                <p14:nvPr/>
              </p14:nvContentPartPr>
              <p14:xfrm>
                <a:off x="7202090" y="4196636"/>
                <a:ext cx="270360" cy="45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F311F2BD-01DC-9DAE-F8BA-400D9681C2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184450" y="4178996"/>
                  <a:ext cx="30600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309F97A-07E5-E1F1-7262-3410397ABB86}"/>
                    </a:ext>
                  </a:extLst>
                </p14:cNvPr>
                <p14:cNvContentPartPr/>
                <p14:nvPr/>
              </p14:nvContentPartPr>
              <p14:xfrm>
                <a:off x="7407290" y="4150916"/>
                <a:ext cx="97560" cy="213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309F97A-07E5-E1F1-7262-3410397ABB8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389290" y="4133276"/>
                  <a:ext cx="13320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D9BAB679-C084-BE62-04B3-4DC3B5163C82}"/>
              </a:ext>
            </a:extLst>
          </p:cNvPr>
          <p:cNvGrpSpPr/>
          <p:nvPr/>
        </p:nvGrpSpPr>
        <p:grpSpPr>
          <a:xfrm>
            <a:off x="6050450" y="4501556"/>
            <a:ext cx="1292040" cy="1084680"/>
            <a:chOff x="6050450" y="4501556"/>
            <a:chExt cx="129204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C27B15D-F4D4-22D4-934A-FED9855C35EE}"/>
                    </a:ext>
                  </a:extLst>
                </p14:cNvPr>
                <p14:cNvContentPartPr/>
                <p14:nvPr/>
              </p14:nvContentPartPr>
              <p14:xfrm>
                <a:off x="7332770" y="4501556"/>
                <a:ext cx="9720" cy="11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C27B15D-F4D4-22D4-934A-FED9855C35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315130" y="4483556"/>
                  <a:ext cx="453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C63EAE41-B847-10EA-B0E9-5988B0E3A3CE}"/>
                    </a:ext>
                  </a:extLst>
                </p14:cNvPr>
                <p14:cNvContentPartPr/>
                <p14:nvPr/>
              </p14:nvContentPartPr>
              <p14:xfrm>
                <a:off x="7115330" y="4545476"/>
                <a:ext cx="132480" cy="975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C63EAE41-B847-10EA-B0E9-5988B0E3A3C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97690" y="4527836"/>
                  <a:ext cx="168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248647ED-5745-C3E6-5994-F1F0B502F569}"/>
                    </a:ext>
                  </a:extLst>
                </p14:cNvPr>
                <p14:cNvContentPartPr/>
                <p14:nvPr/>
              </p14:nvContentPartPr>
              <p14:xfrm>
                <a:off x="6826970" y="4700276"/>
                <a:ext cx="218880" cy="17172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248647ED-5745-C3E6-5994-F1F0B502F56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809330" y="4682276"/>
                  <a:ext cx="2545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433AAE3-45C5-7A27-AE1B-BE95ECFC6933}"/>
                    </a:ext>
                  </a:extLst>
                </p14:cNvPr>
                <p14:cNvContentPartPr/>
                <p14:nvPr/>
              </p14:nvContentPartPr>
              <p14:xfrm>
                <a:off x="6662810" y="4944716"/>
                <a:ext cx="87120" cy="799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433AAE3-45C5-7A27-AE1B-BE95ECFC69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644810" y="4927076"/>
                  <a:ext cx="1227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4906EB3-4AC1-67EF-16D8-BBD497E8443B}"/>
                    </a:ext>
                  </a:extLst>
                </p14:cNvPr>
                <p14:cNvContentPartPr/>
                <p14:nvPr/>
              </p14:nvContentPartPr>
              <p14:xfrm>
                <a:off x="6398570" y="5076476"/>
                <a:ext cx="199800" cy="1980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4906EB3-4AC1-67EF-16D8-BBD497E844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0930" y="5058476"/>
                  <a:ext cx="235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042FD74-8BE2-7B8B-C573-55A6CF7DA05A}"/>
                    </a:ext>
                  </a:extLst>
                </p14:cNvPr>
                <p14:cNvContentPartPr/>
                <p14:nvPr/>
              </p14:nvContentPartPr>
              <p14:xfrm>
                <a:off x="6229370" y="5328476"/>
                <a:ext cx="104400" cy="810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042FD74-8BE2-7B8B-C573-55A6CF7DA05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11730" y="5310836"/>
                  <a:ext cx="140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5D9179F-C2DA-9D7B-E559-9EDF39548F07}"/>
                    </a:ext>
                  </a:extLst>
                </p14:cNvPr>
                <p14:cNvContentPartPr/>
                <p14:nvPr/>
              </p14:nvContentPartPr>
              <p14:xfrm>
                <a:off x="6050450" y="5491916"/>
                <a:ext cx="105480" cy="943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5D9179F-C2DA-9D7B-E559-9EDF39548F0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032810" y="5473916"/>
                  <a:ext cx="14112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3AC84FB-548A-C732-D3A1-00B491F9080A}"/>
              </a:ext>
            </a:extLst>
          </p:cNvPr>
          <p:cNvGrpSpPr/>
          <p:nvPr/>
        </p:nvGrpSpPr>
        <p:grpSpPr>
          <a:xfrm>
            <a:off x="9470090" y="4475276"/>
            <a:ext cx="125640" cy="92880"/>
            <a:chOff x="9470090" y="4475276"/>
            <a:chExt cx="125640" cy="9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7D23A115-7458-6FAB-27BB-88CCDBDEDF6D}"/>
                    </a:ext>
                  </a:extLst>
                </p14:cNvPr>
                <p14:cNvContentPartPr/>
                <p14:nvPr/>
              </p14:nvContentPartPr>
              <p14:xfrm>
                <a:off x="9470090" y="4475276"/>
                <a:ext cx="99360" cy="507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7D23A115-7458-6FAB-27BB-88CCDBDEDF6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52450" y="4457276"/>
                  <a:ext cx="1350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E5F2EBB7-A968-616E-ECD9-940825FAAC3D}"/>
                    </a:ext>
                  </a:extLst>
                </p14:cNvPr>
                <p14:cNvContentPartPr/>
                <p14:nvPr/>
              </p14:nvContentPartPr>
              <p14:xfrm>
                <a:off x="9501050" y="4506956"/>
                <a:ext cx="94680" cy="61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E5F2EBB7-A968-616E-ECD9-940825FAAC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83410" y="4488956"/>
                  <a:ext cx="130320" cy="9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3D5CA7B-4BA9-4F5C-2F9B-98C6374B4145}"/>
              </a:ext>
            </a:extLst>
          </p:cNvPr>
          <p:cNvGrpSpPr/>
          <p:nvPr/>
        </p:nvGrpSpPr>
        <p:grpSpPr>
          <a:xfrm>
            <a:off x="10167050" y="5629076"/>
            <a:ext cx="133560" cy="119160"/>
            <a:chOff x="10167050" y="5629076"/>
            <a:chExt cx="133560" cy="11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B3236A9-8C0D-F339-8DFE-02AA8FCA38C6}"/>
                    </a:ext>
                  </a:extLst>
                </p14:cNvPr>
                <p14:cNvContentPartPr/>
                <p14:nvPr/>
              </p14:nvContentPartPr>
              <p14:xfrm>
                <a:off x="10167050" y="5629076"/>
                <a:ext cx="133560" cy="655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B3236A9-8C0D-F339-8DFE-02AA8FCA38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149410" y="5611436"/>
                  <a:ext cx="1692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70FB927-93C7-EBF3-61F4-66CF188451FF}"/>
                    </a:ext>
                  </a:extLst>
                </p14:cNvPr>
                <p14:cNvContentPartPr/>
                <p14:nvPr/>
              </p14:nvContentPartPr>
              <p14:xfrm>
                <a:off x="10194770" y="5695676"/>
                <a:ext cx="92520" cy="52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70FB927-93C7-EBF3-61F4-66CF188451F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76770" y="5677676"/>
                  <a:ext cx="128160" cy="8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134AF8CB-9C7A-DDF8-3A2F-B40D52DB50A6}"/>
              </a:ext>
            </a:extLst>
          </p:cNvPr>
          <p:cNvGrpSpPr/>
          <p:nvPr/>
        </p:nvGrpSpPr>
        <p:grpSpPr>
          <a:xfrm>
            <a:off x="7794290" y="4063436"/>
            <a:ext cx="1409040" cy="1886760"/>
            <a:chOff x="7794290" y="4063436"/>
            <a:chExt cx="1409040" cy="188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C47217D6-12AA-008F-8368-10C4BCF719E6}"/>
                    </a:ext>
                  </a:extLst>
                </p14:cNvPr>
                <p14:cNvContentPartPr/>
                <p14:nvPr/>
              </p14:nvContentPartPr>
              <p14:xfrm>
                <a:off x="7964930" y="4563476"/>
                <a:ext cx="1080" cy="7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C47217D6-12AA-008F-8368-10C4BCF719E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290" y="4545476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92EFD6B2-D875-085D-469F-C3216C07295B}"/>
                    </a:ext>
                  </a:extLst>
                </p14:cNvPr>
                <p14:cNvContentPartPr/>
                <p14:nvPr/>
              </p14:nvContentPartPr>
              <p14:xfrm>
                <a:off x="7964930" y="4570676"/>
                <a:ext cx="32400" cy="1119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92EFD6B2-D875-085D-469F-C3216C07295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47290" y="4553036"/>
                  <a:ext cx="68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1431DA4-C3C9-E92E-E713-87393A557D5C}"/>
                    </a:ext>
                  </a:extLst>
                </p14:cNvPr>
                <p14:cNvContentPartPr/>
                <p14:nvPr/>
              </p14:nvContentPartPr>
              <p14:xfrm>
                <a:off x="8001290" y="4713236"/>
                <a:ext cx="48600" cy="8640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1431DA4-C3C9-E92E-E713-87393A557D5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83650" y="4695236"/>
                  <a:ext cx="842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59AE1132-501C-FC1B-83CE-1FE51D85719A}"/>
                    </a:ext>
                  </a:extLst>
                </p14:cNvPr>
                <p14:cNvContentPartPr/>
                <p14:nvPr/>
              </p14:nvContentPartPr>
              <p14:xfrm>
                <a:off x="8047010" y="4824836"/>
                <a:ext cx="51480" cy="145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59AE1132-501C-FC1B-83CE-1FE51D85719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29010" y="4807196"/>
                  <a:ext cx="87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3FC4330-5E34-9471-9552-54538DD9DE42}"/>
                    </a:ext>
                  </a:extLst>
                </p14:cNvPr>
                <p14:cNvContentPartPr/>
                <p14:nvPr/>
              </p14:nvContentPartPr>
              <p14:xfrm>
                <a:off x="8083370" y="5004836"/>
                <a:ext cx="39240" cy="799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3FC4330-5E34-9471-9552-54538DD9DE4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065370" y="4987196"/>
                  <a:ext cx="74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BBB275AF-CE52-FE95-0203-6D9D4B0E3897}"/>
                    </a:ext>
                  </a:extLst>
                </p14:cNvPr>
                <p14:cNvContentPartPr/>
                <p14:nvPr/>
              </p14:nvContentPartPr>
              <p14:xfrm>
                <a:off x="8122250" y="5118956"/>
                <a:ext cx="3600" cy="144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BBB275AF-CE52-FE95-0203-6D9D4B0E389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104610" y="5100956"/>
                  <a:ext cx="39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28FEA31-2B20-79D3-33E2-9E735E89D46E}"/>
                    </a:ext>
                  </a:extLst>
                </p14:cNvPr>
                <p14:cNvContentPartPr/>
                <p14:nvPr/>
              </p14:nvContentPartPr>
              <p14:xfrm>
                <a:off x="7817690" y="4403276"/>
                <a:ext cx="86040" cy="147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28FEA31-2B20-79D3-33E2-9E735E89D46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99690" y="4385276"/>
                  <a:ext cx="1216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8CD2549-4103-6319-956F-7C3F21B0BC22}"/>
                    </a:ext>
                  </a:extLst>
                </p14:cNvPr>
                <p14:cNvContentPartPr/>
                <p14:nvPr/>
              </p14:nvContentPartPr>
              <p14:xfrm>
                <a:off x="7794290" y="4460876"/>
                <a:ext cx="97560" cy="82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8CD2549-4103-6319-956F-7C3F21B0BC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776290" y="4442876"/>
                  <a:ext cx="1332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87EB18AF-D028-8003-F7E7-8126BAD59115}"/>
                    </a:ext>
                  </a:extLst>
                </p14:cNvPr>
                <p14:cNvContentPartPr/>
                <p14:nvPr/>
              </p14:nvContentPartPr>
              <p14:xfrm>
                <a:off x="8044850" y="5642036"/>
                <a:ext cx="78120" cy="248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87EB18AF-D028-8003-F7E7-8126BAD5911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026850" y="5624036"/>
                  <a:ext cx="113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6456C84A-693E-F853-D3CA-7BBD4B75A948}"/>
                    </a:ext>
                  </a:extLst>
                </p14:cNvPr>
                <p14:cNvContentPartPr/>
                <p14:nvPr/>
              </p14:nvContentPartPr>
              <p14:xfrm>
                <a:off x="8036210" y="5682716"/>
                <a:ext cx="83520" cy="18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6456C84A-693E-F853-D3CA-7BBD4B75A94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18210" y="5665076"/>
                  <a:ext cx="1191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694CA04-228F-BC0E-CAA2-00856E43AEFD}"/>
                    </a:ext>
                  </a:extLst>
                </p14:cNvPr>
                <p14:cNvContentPartPr/>
                <p14:nvPr/>
              </p14:nvContentPartPr>
              <p14:xfrm>
                <a:off x="8680250" y="5576156"/>
                <a:ext cx="124560" cy="514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694CA04-228F-BC0E-CAA2-00856E43AEF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662250" y="5558516"/>
                  <a:ext cx="160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00CB093-8E18-B265-0F71-1A6A897A03D8}"/>
                    </a:ext>
                  </a:extLst>
                </p14:cNvPr>
                <p14:cNvContentPartPr/>
                <p14:nvPr/>
              </p14:nvContentPartPr>
              <p14:xfrm>
                <a:off x="8665130" y="5657516"/>
                <a:ext cx="104400" cy="158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00CB093-8E18-B265-0F71-1A6A897A03D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647130" y="5639516"/>
                  <a:ext cx="14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224047C6-BE70-E5B7-07C9-3F0A97E834D6}"/>
                    </a:ext>
                  </a:extLst>
                </p14:cNvPr>
                <p14:cNvContentPartPr/>
                <p14:nvPr/>
              </p14:nvContentPartPr>
              <p14:xfrm>
                <a:off x="8508890" y="5630516"/>
                <a:ext cx="360" cy="3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224047C6-BE70-E5B7-07C9-3F0A97E834D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91250" y="5612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487FA959-CD87-CB96-B8D8-DC6B3B53F130}"/>
                    </a:ext>
                  </a:extLst>
                </p14:cNvPr>
                <p14:cNvContentPartPr/>
                <p14:nvPr/>
              </p14:nvContentPartPr>
              <p14:xfrm>
                <a:off x="8438330" y="4296716"/>
                <a:ext cx="5400" cy="190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487FA959-CD87-CB96-B8D8-DC6B3B53F1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420690" y="4278716"/>
                  <a:ext cx="410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10D6380D-F69A-366B-36C4-EB046DF36D4B}"/>
                    </a:ext>
                  </a:extLst>
                </p14:cNvPr>
                <p14:cNvContentPartPr/>
                <p14:nvPr/>
              </p14:nvContentPartPr>
              <p14:xfrm>
                <a:off x="8164010" y="4063436"/>
                <a:ext cx="1039320" cy="18867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10D6380D-F69A-366B-36C4-EB046DF36D4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146010" y="4045796"/>
                  <a:ext cx="1074960" cy="192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8112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C818-E0BB-EF48-1819-1F1472AF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FD85D-D9F7-9652-22AD-7140607CE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17110"/>
          </a:xfrm>
        </p:spPr>
        <p:txBody>
          <a:bodyPr>
            <a:normAutofit/>
          </a:bodyPr>
          <a:lstStyle/>
          <a:p>
            <a:r>
              <a:rPr lang="en-US" sz="2400" dirty="0"/>
              <a:t>The leftmost node always contains the smallest value and the rightmost always contains the largest.</a:t>
            </a:r>
          </a:p>
          <a:p>
            <a:r>
              <a:rPr lang="en-US" sz="2400" dirty="0"/>
              <a:t>In order to find the smallest value(leftmost node), start from root and recursively move leftwards until the last node (node with no left child)</a:t>
            </a:r>
          </a:p>
          <a:p>
            <a:r>
              <a:rPr lang="en-US" sz="2400" dirty="0"/>
              <a:t>Same process to find the largest value(rightmost node)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6EEC35A-D122-0539-3C0C-6D9432627209}"/>
                  </a:ext>
                </a:extLst>
              </p14:cNvPr>
              <p14:cNvContentPartPr/>
              <p14:nvPr/>
            </p14:nvContentPartPr>
            <p14:xfrm>
              <a:off x="7621130" y="2969733"/>
              <a:ext cx="1566720" cy="450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6EEC35A-D122-0539-3C0C-6D94326272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03490" y="2952093"/>
                <a:ext cx="160236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CCE022B-C135-64F5-567C-22E546D607DA}"/>
              </a:ext>
            </a:extLst>
          </p:cNvPr>
          <p:cNvGrpSpPr/>
          <p:nvPr/>
        </p:nvGrpSpPr>
        <p:grpSpPr>
          <a:xfrm>
            <a:off x="10107290" y="2992053"/>
            <a:ext cx="388440" cy="77400"/>
            <a:chOff x="10107290" y="2992053"/>
            <a:chExt cx="38844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20EDBC1-728F-3225-B05F-D91DB737B19D}"/>
                    </a:ext>
                  </a:extLst>
                </p14:cNvPr>
                <p14:cNvContentPartPr/>
                <p14:nvPr/>
              </p14:nvContentPartPr>
              <p14:xfrm>
                <a:off x="10107290" y="2992053"/>
                <a:ext cx="321480" cy="244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20EDBC1-728F-3225-B05F-D91DB737B1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089650" y="2974053"/>
                  <a:ext cx="357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268EB3C-E9AE-3F3E-B73B-D289984967D1}"/>
                    </a:ext>
                  </a:extLst>
                </p14:cNvPr>
                <p14:cNvContentPartPr/>
                <p14:nvPr/>
              </p14:nvContentPartPr>
              <p14:xfrm>
                <a:off x="10125650" y="3059733"/>
                <a:ext cx="370080" cy="97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268EB3C-E9AE-3F3E-B73B-D289984967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108010" y="3041733"/>
                  <a:ext cx="4057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26F93B7-EB88-3A59-F461-75C45AD1ED8E}"/>
              </a:ext>
            </a:extLst>
          </p:cNvPr>
          <p:cNvGrpSpPr/>
          <p:nvPr/>
        </p:nvGrpSpPr>
        <p:grpSpPr>
          <a:xfrm>
            <a:off x="7133373" y="3841468"/>
            <a:ext cx="2255760" cy="2463480"/>
            <a:chOff x="7035050" y="3085676"/>
            <a:chExt cx="2255760" cy="246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BD886B-C1AE-EE51-EE01-668E6325F580}"/>
                    </a:ext>
                  </a:extLst>
                </p14:cNvPr>
                <p14:cNvContentPartPr/>
                <p14:nvPr/>
              </p14:nvContentPartPr>
              <p14:xfrm>
                <a:off x="8354450" y="3254156"/>
                <a:ext cx="69840" cy="31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BD886B-C1AE-EE51-EE01-668E6325F5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36810" y="3236516"/>
                  <a:ext cx="10548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634106E-CCB8-89C0-6A99-144A3AFC5069}"/>
                    </a:ext>
                  </a:extLst>
                </p14:cNvPr>
                <p14:cNvContentPartPr/>
                <p14:nvPr/>
              </p14:nvContentPartPr>
              <p14:xfrm>
                <a:off x="8511410" y="3315716"/>
                <a:ext cx="135000" cy="153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634106E-CCB8-89C0-6A99-144A3AFC50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93770" y="3297716"/>
                  <a:ext cx="170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5576F48-FFA8-3561-0914-42C7D855B722}"/>
                    </a:ext>
                  </a:extLst>
                </p14:cNvPr>
                <p14:cNvContentPartPr/>
                <p14:nvPr/>
              </p14:nvContentPartPr>
              <p14:xfrm>
                <a:off x="8132690" y="3085676"/>
                <a:ext cx="771120" cy="696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5576F48-FFA8-3561-0914-42C7D855B72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114690" y="3068036"/>
                  <a:ext cx="806760" cy="73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3B8C2E9-409B-E0FE-34AD-930CAE51F24F}"/>
                    </a:ext>
                  </a:extLst>
                </p14:cNvPr>
                <p14:cNvContentPartPr/>
                <p14:nvPr/>
              </p14:nvContentPartPr>
              <p14:xfrm>
                <a:off x="9115490" y="3253796"/>
                <a:ext cx="175320" cy="189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3B8C2E9-409B-E0FE-34AD-930CAE51F24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097850" y="3235796"/>
                  <a:ext cx="210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013ACBB-89DF-4368-B19E-F1C4ED0ED5CA}"/>
                    </a:ext>
                  </a:extLst>
                </p14:cNvPr>
                <p14:cNvContentPartPr/>
                <p14:nvPr/>
              </p14:nvContentPartPr>
              <p14:xfrm>
                <a:off x="8057810" y="3717836"/>
                <a:ext cx="217440" cy="2696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013ACBB-89DF-4368-B19E-F1C4ED0ED5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39810" y="3700196"/>
                  <a:ext cx="253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0B299F5-9255-98C8-01B0-45A782B194D7}"/>
                    </a:ext>
                  </a:extLst>
                </p14:cNvPr>
                <p14:cNvContentPartPr/>
                <p14:nvPr/>
              </p14:nvContentPartPr>
              <p14:xfrm>
                <a:off x="7714730" y="3945356"/>
                <a:ext cx="446400" cy="423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0B299F5-9255-98C8-01B0-45A782B194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7090" y="3927356"/>
                  <a:ext cx="4820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9116B7A-2C17-8D2F-2932-A986B3ED6C64}"/>
                    </a:ext>
                  </a:extLst>
                </p14:cNvPr>
                <p14:cNvContentPartPr/>
                <p14:nvPr/>
              </p14:nvContentPartPr>
              <p14:xfrm>
                <a:off x="7302530" y="4397156"/>
                <a:ext cx="414000" cy="497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9116B7A-2C17-8D2F-2932-A986B3ED6C6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84530" y="4379516"/>
                  <a:ext cx="449640" cy="53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9CD24F-F6F8-AF4B-0E83-5962576FDF76}"/>
                    </a:ext>
                  </a:extLst>
                </p14:cNvPr>
                <p14:cNvContentPartPr/>
                <p14:nvPr/>
              </p14:nvContentPartPr>
              <p14:xfrm>
                <a:off x="7035050" y="4861916"/>
                <a:ext cx="487440" cy="426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9CD24F-F6F8-AF4B-0E83-5962576FDF7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7050" y="4844276"/>
                  <a:ext cx="523080" cy="46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9077EA6-4DFB-BC71-4DC8-30EEB19D1212}"/>
                    </a:ext>
                  </a:extLst>
                </p14:cNvPr>
                <p14:cNvContentPartPr/>
                <p14:nvPr/>
              </p14:nvContentPartPr>
              <p14:xfrm>
                <a:off x="7679450" y="4548356"/>
                <a:ext cx="137520" cy="6343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9077EA6-4DFB-BC71-4DC8-30EEB19D121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661450" y="4530356"/>
                  <a:ext cx="173160" cy="66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5E41E61-A267-0CB9-D44A-F23F92E67457}"/>
                    </a:ext>
                  </a:extLst>
                </p14:cNvPr>
                <p14:cNvContentPartPr/>
                <p14:nvPr/>
              </p14:nvContentPartPr>
              <p14:xfrm>
                <a:off x="7802570" y="5165756"/>
                <a:ext cx="317160" cy="383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5E41E61-A267-0CB9-D44A-F23F92E6745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784570" y="5147756"/>
                  <a:ext cx="3528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775B28A-7C46-39A1-6BB3-4B1494769129}"/>
                    </a:ext>
                  </a:extLst>
                </p14:cNvPr>
                <p14:cNvContentPartPr/>
                <p14:nvPr/>
              </p14:nvContentPartPr>
              <p14:xfrm>
                <a:off x="8560370" y="3513716"/>
                <a:ext cx="21960" cy="144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775B28A-7C46-39A1-6BB3-4B14947691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542730" y="3496076"/>
                  <a:ext cx="576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DBC96E1-39A9-DC6D-028F-03EA0D878EB4}"/>
                    </a:ext>
                  </a:extLst>
                </p14:cNvPr>
                <p14:cNvContentPartPr/>
                <p14:nvPr/>
              </p14:nvContentPartPr>
              <p14:xfrm>
                <a:off x="8571170" y="3513716"/>
                <a:ext cx="27360" cy="288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DBC96E1-39A9-DC6D-028F-03EA0D878E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53530" y="3496076"/>
                  <a:ext cx="63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A10A6B9C-F3D0-0DEA-F5CD-BA1AE5CF1294}"/>
                    </a:ext>
                  </a:extLst>
                </p14:cNvPr>
                <p14:cNvContentPartPr/>
                <p14:nvPr/>
              </p14:nvContentPartPr>
              <p14:xfrm>
                <a:off x="8518970" y="3549356"/>
                <a:ext cx="154080" cy="89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A10A6B9C-F3D0-0DEA-F5CD-BA1AE5CF12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01330" y="3531716"/>
                  <a:ext cx="189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2AAA8E6-5D07-686D-4CA8-DB2D9DF78D14}"/>
                    </a:ext>
                  </a:extLst>
                </p14:cNvPr>
                <p14:cNvContentPartPr/>
                <p14:nvPr/>
              </p14:nvContentPartPr>
              <p14:xfrm>
                <a:off x="7157090" y="4992596"/>
                <a:ext cx="106200" cy="205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2AAA8E6-5D07-686D-4CA8-DB2D9DF78D1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39450" y="4974956"/>
                  <a:ext cx="1418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4C48FEC-2C18-1401-1A14-35BD7B2A6849}"/>
                    </a:ext>
                  </a:extLst>
                </p14:cNvPr>
                <p14:cNvContentPartPr/>
                <p14:nvPr/>
              </p14:nvContentPartPr>
              <p14:xfrm>
                <a:off x="7908050" y="5289236"/>
                <a:ext cx="102240" cy="247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4C48FEC-2C18-1401-1A14-35BD7B2A684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90410" y="5271236"/>
                  <a:ext cx="13788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2A5EDA4-FBF0-3892-D470-CD7B4873ABCF}"/>
                    </a:ext>
                  </a:extLst>
                </p14:cNvPr>
                <p14:cNvContentPartPr/>
                <p14:nvPr/>
              </p14:nvContentPartPr>
              <p14:xfrm>
                <a:off x="8758730" y="3715676"/>
                <a:ext cx="248760" cy="422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2A5EDA4-FBF0-3892-D470-CD7B4873ABC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741090" y="3698036"/>
                  <a:ext cx="284400" cy="45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9AA3F8D-CE4D-DF19-0866-6022DAB4F5E3}"/>
              </a:ext>
            </a:extLst>
          </p:cNvPr>
          <p:cNvGrpSpPr/>
          <p:nvPr/>
        </p:nvGrpSpPr>
        <p:grpSpPr>
          <a:xfrm>
            <a:off x="8685333" y="5026228"/>
            <a:ext cx="2001960" cy="1292400"/>
            <a:chOff x="8587010" y="4270436"/>
            <a:chExt cx="2001960" cy="12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9F557A4-4506-31F6-6030-8333CF7951DA}"/>
                    </a:ext>
                  </a:extLst>
                </p14:cNvPr>
                <p14:cNvContentPartPr/>
                <p14:nvPr/>
              </p14:nvContentPartPr>
              <p14:xfrm>
                <a:off x="9105410" y="4270436"/>
                <a:ext cx="79920" cy="1922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9F557A4-4506-31F6-6030-8333CF7951D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87410" y="4252436"/>
                  <a:ext cx="115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7545A5B-34A1-5D98-4EFF-D3DE305DE199}"/>
                    </a:ext>
                  </a:extLst>
                </p14:cNvPr>
                <p14:cNvContentPartPr/>
                <p14:nvPr/>
              </p14:nvContentPartPr>
              <p14:xfrm>
                <a:off x="9394850" y="4328036"/>
                <a:ext cx="195480" cy="30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7545A5B-34A1-5D98-4EFF-D3DE305DE19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77210" y="4310036"/>
                  <a:ext cx="2311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B909266C-164A-4D7C-9F55-CDE97B7AB70A}"/>
                    </a:ext>
                  </a:extLst>
                </p14:cNvPr>
                <p14:cNvContentPartPr/>
                <p14:nvPr/>
              </p14:nvContentPartPr>
              <p14:xfrm>
                <a:off x="9250490" y="4320836"/>
                <a:ext cx="163440" cy="227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B909266C-164A-4D7C-9F55-CDE97B7AB70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232850" y="4303196"/>
                  <a:ext cx="1990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EE45BD-E571-E755-4642-078AA0EF3ECD}"/>
                    </a:ext>
                  </a:extLst>
                </p14:cNvPr>
                <p14:cNvContentPartPr/>
                <p14:nvPr/>
              </p14:nvContentPartPr>
              <p14:xfrm>
                <a:off x="9456770" y="4714316"/>
                <a:ext cx="294120" cy="297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EE45BD-E571-E755-4642-078AA0EF3E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438770" y="4696316"/>
                  <a:ext cx="32976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F7D6763-5617-FA0A-1DA7-759744A63780}"/>
                    </a:ext>
                  </a:extLst>
                </p14:cNvPr>
                <p14:cNvContentPartPr/>
                <p14:nvPr/>
              </p14:nvContentPartPr>
              <p14:xfrm>
                <a:off x="9929450" y="5093036"/>
                <a:ext cx="34200" cy="3819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F7D6763-5617-FA0A-1DA7-759744A637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911810" y="5075396"/>
                  <a:ext cx="69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7C036B5-2933-FC72-5511-B2853D4761C9}"/>
                    </a:ext>
                  </a:extLst>
                </p14:cNvPr>
                <p14:cNvContentPartPr/>
                <p14:nvPr/>
              </p14:nvContentPartPr>
              <p14:xfrm>
                <a:off x="10146530" y="5240636"/>
                <a:ext cx="169920" cy="272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7C036B5-2933-FC72-5511-B2853D4761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0128530" y="5222636"/>
                  <a:ext cx="205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7645754-2CC5-867C-87F5-88B0F27ACB50}"/>
                    </a:ext>
                  </a:extLst>
                </p14:cNvPr>
                <p14:cNvContentPartPr/>
                <p14:nvPr/>
              </p14:nvContentPartPr>
              <p14:xfrm>
                <a:off x="10216730" y="5423516"/>
                <a:ext cx="372240" cy="13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7645754-2CC5-867C-87F5-88B0F27ACB5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99090" y="5405516"/>
                  <a:ext cx="407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7E592BA-C18C-7CDF-A5F8-F9DA13186170}"/>
                    </a:ext>
                  </a:extLst>
                </p14:cNvPr>
                <p14:cNvContentPartPr/>
                <p14:nvPr/>
              </p14:nvContentPartPr>
              <p14:xfrm>
                <a:off x="8872850" y="4682996"/>
                <a:ext cx="239400" cy="374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7E592BA-C18C-7CDF-A5F8-F9DA131861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855210" y="4665356"/>
                  <a:ext cx="2750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FAAA38D-EFB3-3D17-8A7E-3630894940AE}"/>
                    </a:ext>
                  </a:extLst>
                </p14:cNvPr>
                <p14:cNvContentPartPr/>
                <p14:nvPr/>
              </p14:nvContentPartPr>
              <p14:xfrm>
                <a:off x="8751170" y="5225876"/>
                <a:ext cx="133920" cy="170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FAAA38D-EFB3-3D17-8A7E-3630894940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33530" y="5207876"/>
                  <a:ext cx="169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7E28E2F-1B14-80BE-A327-08F2F82B7833}"/>
                    </a:ext>
                  </a:extLst>
                </p14:cNvPr>
                <p14:cNvContentPartPr/>
                <p14:nvPr/>
              </p14:nvContentPartPr>
              <p14:xfrm>
                <a:off x="8587010" y="5213636"/>
                <a:ext cx="84240" cy="209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7E28E2F-1B14-80BE-A327-08F2F82B783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569010" y="5195636"/>
                  <a:ext cx="119880" cy="244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04B917F-2F23-7466-1C09-89AD9F3D63B9}"/>
                  </a:ext>
                </a:extLst>
              </p14:cNvPr>
              <p14:cNvContentPartPr/>
              <p14:nvPr/>
            </p14:nvContentPartPr>
            <p14:xfrm>
              <a:off x="7931090" y="4834196"/>
              <a:ext cx="120960" cy="168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04B917F-2F23-7466-1C09-89AD9F3D63B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13450" y="4816556"/>
                <a:ext cx="15660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54BC71AE-EFF3-4021-2C14-C20968913EA2}"/>
              </a:ext>
            </a:extLst>
          </p:cNvPr>
          <p:cNvGrpSpPr/>
          <p:nvPr/>
        </p:nvGrpSpPr>
        <p:grpSpPr>
          <a:xfrm>
            <a:off x="7357610" y="6024356"/>
            <a:ext cx="500400" cy="685080"/>
            <a:chOff x="7357610" y="6024356"/>
            <a:chExt cx="500400" cy="68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E5448FC-528C-2A65-D620-2951CE38B359}"/>
                    </a:ext>
                  </a:extLst>
                </p14:cNvPr>
                <p14:cNvContentPartPr/>
                <p14:nvPr/>
              </p14:nvContentPartPr>
              <p14:xfrm>
                <a:off x="7477130" y="6024356"/>
                <a:ext cx="145440" cy="2307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FE5448FC-528C-2A65-D620-2951CE38B3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59130" y="6006716"/>
                  <a:ext cx="181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4C5F68F-6D44-9742-6B42-1A6274518620}"/>
                    </a:ext>
                  </a:extLst>
                </p14:cNvPr>
                <p14:cNvContentPartPr/>
                <p14:nvPr/>
              </p14:nvContentPartPr>
              <p14:xfrm>
                <a:off x="7526450" y="6395516"/>
                <a:ext cx="274680" cy="1800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4C5F68F-6D44-9742-6B42-1A627451862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508450" y="6377876"/>
                  <a:ext cx="3103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D7310A0-073B-3212-D96E-E1501B513325}"/>
                    </a:ext>
                  </a:extLst>
                </p14:cNvPr>
                <p14:cNvContentPartPr/>
                <p14:nvPr/>
              </p14:nvContentPartPr>
              <p14:xfrm>
                <a:off x="7357610" y="6201116"/>
                <a:ext cx="500400" cy="5083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D7310A0-073B-3212-D96E-E1501B51332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39970" y="6183476"/>
                  <a:ext cx="536040" cy="54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F788B1B-4294-307A-CEAB-64BE269210F0}"/>
                  </a:ext>
                </a:extLst>
              </p14:cNvPr>
              <p14:cNvContentPartPr/>
              <p14:nvPr/>
            </p14:nvContentPartPr>
            <p14:xfrm>
              <a:off x="1110890" y="4827716"/>
              <a:ext cx="360" cy="3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F788B1B-4294-307A-CEAB-64BE269210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92890" y="48097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2B7CF68-7904-FBDC-A6DC-A748908C80EB}"/>
                  </a:ext>
                </a:extLst>
              </p14:cNvPr>
              <p14:cNvContentPartPr/>
              <p14:nvPr/>
            </p14:nvContentPartPr>
            <p14:xfrm>
              <a:off x="7653170" y="4584716"/>
              <a:ext cx="93960" cy="55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2B7CF68-7904-FBDC-A6DC-A748908C80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635170" y="4566716"/>
                <a:ext cx="129600" cy="91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5293CD1-0CF3-664E-1214-C3ABC8B1BABF}"/>
              </a:ext>
            </a:extLst>
          </p:cNvPr>
          <p:cNvGrpSpPr/>
          <p:nvPr/>
        </p:nvGrpSpPr>
        <p:grpSpPr>
          <a:xfrm>
            <a:off x="9842330" y="5662196"/>
            <a:ext cx="1262880" cy="1189440"/>
            <a:chOff x="9842330" y="5662196"/>
            <a:chExt cx="1262880" cy="11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572FF127-7929-38AF-1D6B-2BD9976ACF57}"/>
                    </a:ext>
                  </a:extLst>
                </p14:cNvPr>
                <p14:cNvContentPartPr/>
                <p14:nvPr/>
              </p14:nvContentPartPr>
              <p14:xfrm>
                <a:off x="10244090" y="6358796"/>
                <a:ext cx="168480" cy="622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572FF127-7929-38AF-1D6B-2BD9976ACF5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226090" y="6340796"/>
                  <a:ext cx="204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5587D72-8ED2-BE30-0C4E-BC5DECB3AD41}"/>
                    </a:ext>
                  </a:extLst>
                </p14:cNvPr>
                <p14:cNvContentPartPr/>
                <p14:nvPr/>
              </p14:nvContentPartPr>
              <p14:xfrm>
                <a:off x="10228610" y="6410996"/>
                <a:ext cx="290880" cy="968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5587D72-8ED2-BE30-0C4E-BC5DECB3AD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0210970" y="6392996"/>
                  <a:ext cx="3265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6920E54-AEDF-1C36-D133-CECDB7CBD2B2}"/>
                    </a:ext>
                  </a:extLst>
                </p14:cNvPr>
                <p14:cNvContentPartPr/>
                <p14:nvPr/>
              </p14:nvContentPartPr>
              <p14:xfrm>
                <a:off x="10657010" y="6415676"/>
                <a:ext cx="7560" cy="61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6920E54-AEDF-1C36-D133-CECDB7CBD2B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0639370" y="6397676"/>
                  <a:ext cx="432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50A84A2C-66AC-8738-1C09-9B4011A1D768}"/>
                    </a:ext>
                  </a:extLst>
                </p14:cNvPr>
                <p14:cNvContentPartPr/>
                <p14:nvPr/>
              </p14:nvContentPartPr>
              <p14:xfrm>
                <a:off x="10640810" y="6407036"/>
                <a:ext cx="23760" cy="331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50A84A2C-66AC-8738-1C09-9B4011A1D76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622810" y="6389036"/>
                  <a:ext cx="594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41A2F5D-45B6-82FB-18F5-1FA138C71173}"/>
                    </a:ext>
                  </a:extLst>
                </p14:cNvPr>
                <p14:cNvContentPartPr/>
                <p14:nvPr/>
              </p14:nvContentPartPr>
              <p14:xfrm>
                <a:off x="10684730" y="6447356"/>
                <a:ext cx="87120" cy="74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41A2F5D-45B6-82FB-18F5-1FA138C7117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667090" y="6429356"/>
                  <a:ext cx="12276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586534F-58BE-1184-CC4A-B565C4387F5D}"/>
                    </a:ext>
                  </a:extLst>
                </p14:cNvPr>
                <p14:cNvContentPartPr/>
                <p14:nvPr/>
              </p14:nvContentPartPr>
              <p14:xfrm>
                <a:off x="10791650" y="6542036"/>
                <a:ext cx="86040" cy="84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586534F-58BE-1184-CC4A-B565C4387F5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773650" y="6524036"/>
                  <a:ext cx="121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051CE29-4147-983C-7BFE-15F5370773F4}"/>
                    </a:ext>
                  </a:extLst>
                </p14:cNvPr>
                <p14:cNvContentPartPr/>
                <p14:nvPr/>
              </p14:nvContentPartPr>
              <p14:xfrm>
                <a:off x="10860410" y="6607916"/>
                <a:ext cx="36720" cy="23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051CE29-4147-983C-7BFE-15F5370773F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842770" y="6590276"/>
                  <a:ext cx="723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F7BBD811-61A0-399F-1AD5-677412D868C6}"/>
                    </a:ext>
                  </a:extLst>
                </p14:cNvPr>
                <p14:cNvContentPartPr/>
                <p14:nvPr/>
              </p14:nvContentPartPr>
              <p14:xfrm>
                <a:off x="11083250" y="6764876"/>
                <a:ext cx="21960" cy="867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F7BBD811-61A0-399F-1AD5-677412D868C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5610" y="6747236"/>
                  <a:ext cx="57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545EDC77-F822-6B39-671F-13E85CB61777}"/>
                    </a:ext>
                  </a:extLst>
                </p14:cNvPr>
                <p14:cNvContentPartPr/>
                <p14:nvPr/>
              </p14:nvContentPartPr>
              <p14:xfrm>
                <a:off x="10903970" y="6713396"/>
                <a:ext cx="149040" cy="612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545EDC77-F822-6B39-671F-13E85CB6177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885970" y="6695396"/>
                  <a:ext cx="1846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07370560-F5B7-B1BE-A73B-29EFFE5B85BD}"/>
                    </a:ext>
                  </a:extLst>
                </p14:cNvPr>
                <p14:cNvContentPartPr/>
                <p14:nvPr/>
              </p14:nvContentPartPr>
              <p14:xfrm>
                <a:off x="10929170" y="6725276"/>
                <a:ext cx="117000" cy="9828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07370560-F5B7-B1BE-A73B-29EFFE5B85B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911530" y="6707276"/>
                  <a:ext cx="152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3FD37C25-955F-EC39-9EE1-949872B8B1E3}"/>
                    </a:ext>
                  </a:extLst>
                </p14:cNvPr>
                <p14:cNvContentPartPr/>
                <p14:nvPr/>
              </p14:nvContentPartPr>
              <p14:xfrm>
                <a:off x="9842330" y="5662196"/>
                <a:ext cx="923400" cy="857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3FD37C25-955F-EC39-9EE1-949872B8B1E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24690" y="5644556"/>
                  <a:ext cx="959040" cy="89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AB11C59-1E65-5B95-BDF6-6234C0C3594F}"/>
              </a:ext>
            </a:extLst>
          </p:cNvPr>
          <p:cNvGrpSpPr/>
          <p:nvPr/>
        </p:nvGrpSpPr>
        <p:grpSpPr>
          <a:xfrm>
            <a:off x="1339130" y="3942476"/>
            <a:ext cx="828360" cy="432720"/>
            <a:chOff x="1339130" y="3942476"/>
            <a:chExt cx="828360" cy="43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4CA09243-59FD-EDB7-A17E-E18769CB6B16}"/>
                    </a:ext>
                  </a:extLst>
                </p14:cNvPr>
                <p14:cNvContentPartPr/>
                <p14:nvPr/>
              </p14:nvContentPartPr>
              <p14:xfrm>
                <a:off x="1339130" y="4018796"/>
                <a:ext cx="201600" cy="340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4CA09243-59FD-EDB7-A17E-E18769CB6B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21130" y="4001156"/>
                  <a:ext cx="237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24B3D322-678B-3DE0-BD78-C3F85330548C}"/>
                    </a:ext>
                  </a:extLst>
                </p14:cNvPr>
                <p14:cNvContentPartPr/>
                <p14:nvPr/>
              </p14:nvContentPartPr>
              <p14:xfrm>
                <a:off x="1643690" y="4177556"/>
                <a:ext cx="165960" cy="159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24B3D322-678B-3DE0-BD78-C3F85330548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626050" y="4159556"/>
                  <a:ext cx="2016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CC0D79-27C4-6CD6-D156-B3EA016345A2}"/>
                    </a:ext>
                  </a:extLst>
                </p14:cNvPr>
                <p14:cNvContentPartPr/>
                <p14:nvPr/>
              </p14:nvContentPartPr>
              <p14:xfrm>
                <a:off x="1956890" y="3942476"/>
                <a:ext cx="111960" cy="4327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CC0D79-27C4-6CD6-D156-B3EA016345A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39250" y="3924476"/>
                  <a:ext cx="14760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DF1A114-2162-900B-77B6-09A732535F9D}"/>
                    </a:ext>
                  </a:extLst>
                </p14:cNvPr>
                <p14:cNvContentPartPr/>
                <p14:nvPr/>
              </p14:nvContentPartPr>
              <p14:xfrm>
                <a:off x="1951490" y="4201676"/>
                <a:ext cx="216000" cy="32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DF1A114-2162-900B-77B6-09A732535F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33490" y="4183676"/>
                  <a:ext cx="251640" cy="6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CDABBE37-6213-1193-E947-FDEBAA1D3433}"/>
              </a:ext>
            </a:extLst>
          </p:cNvPr>
          <p:cNvGrpSpPr/>
          <p:nvPr/>
        </p:nvGrpSpPr>
        <p:grpSpPr>
          <a:xfrm>
            <a:off x="2535050" y="4019876"/>
            <a:ext cx="1549440" cy="436320"/>
            <a:chOff x="2535050" y="4019876"/>
            <a:chExt cx="1549440" cy="43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5454E105-23BD-65F4-713E-E40290A7326C}"/>
                    </a:ext>
                  </a:extLst>
                </p14:cNvPr>
                <p14:cNvContentPartPr/>
                <p14:nvPr/>
              </p14:nvContentPartPr>
              <p14:xfrm>
                <a:off x="2663930" y="4019876"/>
                <a:ext cx="150120" cy="4363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5454E105-23BD-65F4-713E-E40290A7326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646290" y="4002236"/>
                  <a:ext cx="185760" cy="4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74845144-383C-8FEE-6D07-349419CBE5CD}"/>
                    </a:ext>
                  </a:extLst>
                </p14:cNvPr>
                <p14:cNvContentPartPr/>
                <p14:nvPr/>
              </p14:nvContentPartPr>
              <p14:xfrm>
                <a:off x="2535050" y="4288436"/>
                <a:ext cx="298080" cy="871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74845144-383C-8FEE-6D07-349419CBE5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17050" y="4270436"/>
                  <a:ext cx="333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89709D3-99F3-697D-E90C-90B32202DF73}"/>
                    </a:ext>
                  </a:extLst>
                </p14:cNvPr>
                <p14:cNvContentPartPr/>
                <p14:nvPr/>
              </p14:nvContentPartPr>
              <p14:xfrm>
                <a:off x="2808290" y="4213556"/>
                <a:ext cx="230400" cy="192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89709D3-99F3-697D-E90C-90B32202DF7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790290" y="4195556"/>
                  <a:ext cx="26604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D55250E-3E83-227C-BE2F-881FFABFA127}"/>
                    </a:ext>
                  </a:extLst>
                </p14:cNvPr>
                <p14:cNvContentPartPr/>
                <p14:nvPr/>
              </p14:nvContentPartPr>
              <p14:xfrm>
                <a:off x="3092690" y="4141916"/>
                <a:ext cx="132480" cy="2581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D55250E-3E83-227C-BE2F-881FFABFA12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74690" y="4124276"/>
                  <a:ext cx="1681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48AD8B9-1397-F0B0-486B-FD742E4838BD}"/>
                    </a:ext>
                  </a:extLst>
                </p14:cNvPr>
                <p14:cNvContentPartPr/>
                <p14:nvPr/>
              </p14:nvContentPartPr>
              <p14:xfrm>
                <a:off x="3377090" y="4112396"/>
                <a:ext cx="297360" cy="2606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48AD8B9-1397-F0B0-486B-FD742E4838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359090" y="4094756"/>
                  <a:ext cx="33300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38E8191-2DF6-E6A0-7946-72FB653EFFE1}"/>
                    </a:ext>
                  </a:extLst>
                </p14:cNvPr>
                <p14:cNvContentPartPr/>
                <p14:nvPr/>
              </p14:nvContentPartPr>
              <p14:xfrm>
                <a:off x="3772730" y="4280516"/>
                <a:ext cx="21600" cy="96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38E8191-2DF6-E6A0-7946-72FB653EFFE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4730" y="4262876"/>
                  <a:ext cx="572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3C902FF-4C32-F145-E424-315642E7FB7D}"/>
                    </a:ext>
                  </a:extLst>
                </p14:cNvPr>
                <p14:cNvContentPartPr/>
                <p14:nvPr/>
              </p14:nvContentPartPr>
              <p14:xfrm>
                <a:off x="3841490" y="4120676"/>
                <a:ext cx="96840" cy="8028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3C902FF-4C32-F145-E424-315642E7FB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23850" y="4102676"/>
                  <a:ext cx="1324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88FD977-D7A8-BC04-F055-8E512AD97EA2}"/>
                    </a:ext>
                  </a:extLst>
                </p14:cNvPr>
                <p14:cNvContentPartPr/>
                <p14:nvPr/>
              </p14:nvContentPartPr>
              <p14:xfrm>
                <a:off x="3947330" y="4276196"/>
                <a:ext cx="137160" cy="13860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88FD977-D7A8-BC04-F055-8E512AD97EA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929330" y="4258556"/>
                  <a:ext cx="17280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FB235452-A7A3-BB94-5CB8-EFF7BDF0722C}"/>
              </a:ext>
            </a:extLst>
          </p:cNvPr>
          <p:cNvGrpSpPr/>
          <p:nvPr/>
        </p:nvGrpSpPr>
        <p:grpSpPr>
          <a:xfrm>
            <a:off x="4297970" y="3965156"/>
            <a:ext cx="849960" cy="618480"/>
            <a:chOff x="4297970" y="3965156"/>
            <a:chExt cx="849960" cy="61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01128DFE-1A31-C513-EE1A-3CEA9E27E926}"/>
                    </a:ext>
                  </a:extLst>
                </p14:cNvPr>
                <p14:cNvContentPartPr/>
                <p14:nvPr/>
              </p14:nvContentPartPr>
              <p14:xfrm>
                <a:off x="4297970" y="3968396"/>
                <a:ext cx="239760" cy="5425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01128DFE-1A31-C513-EE1A-3CEA9E27E9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79970" y="3950396"/>
                  <a:ext cx="275400" cy="57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004D42-B5F8-F526-BEEC-E296133FBAED}"/>
                    </a:ext>
                  </a:extLst>
                </p14:cNvPr>
                <p14:cNvContentPartPr/>
                <p14:nvPr/>
              </p14:nvContentPartPr>
              <p14:xfrm>
                <a:off x="4699010" y="3965156"/>
                <a:ext cx="448920" cy="6184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004D42-B5F8-F526-BEEC-E296133FBA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81010" y="3947156"/>
                  <a:ext cx="484560" cy="65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FA8D5B3A-E7C1-1AAC-A79C-B51AE82D716A}"/>
                  </a:ext>
                </a:extLst>
              </p14:cNvPr>
              <p14:cNvContentPartPr/>
              <p14:nvPr/>
            </p14:nvContentPartPr>
            <p14:xfrm>
              <a:off x="5554010" y="4186916"/>
              <a:ext cx="5400" cy="20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FA8D5B3A-E7C1-1AAC-A79C-B51AE82D71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536010" y="4169276"/>
                <a:ext cx="41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3243750-A3AF-7E7F-E1F6-D5F5AFB9E516}"/>
                  </a:ext>
                </a:extLst>
              </p14:cNvPr>
              <p14:cNvContentPartPr/>
              <p14:nvPr/>
            </p14:nvContentPartPr>
            <p14:xfrm>
              <a:off x="5516930" y="4384196"/>
              <a:ext cx="36000" cy="36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3243750-A3AF-7E7F-E1F6-D5F5AFB9E51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499290" y="4366556"/>
                <a:ext cx="7164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B29C5E2-AEF3-1E03-AF3C-B884F0D9FA9A}"/>
              </a:ext>
            </a:extLst>
          </p:cNvPr>
          <p:cNvGrpSpPr/>
          <p:nvPr/>
        </p:nvGrpSpPr>
        <p:grpSpPr>
          <a:xfrm>
            <a:off x="2165330" y="4792076"/>
            <a:ext cx="320400" cy="413640"/>
            <a:chOff x="2165330" y="4792076"/>
            <a:chExt cx="32040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71106847-A717-C5AC-97B8-49EFB4175CA3}"/>
                    </a:ext>
                  </a:extLst>
                </p14:cNvPr>
                <p14:cNvContentPartPr/>
                <p14:nvPr/>
              </p14:nvContentPartPr>
              <p14:xfrm>
                <a:off x="2165330" y="4949396"/>
                <a:ext cx="71280" cy="135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71106847-A717-C5AC-97B8-49EFB4175CA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147330" y="4931756"/>
                  <a:ext cx="106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647AB96-6129-FA97-0FEC-A730DEA63076}"/>
                    </a:ext>
                  </a:extLst>
                </p14:cNvPr>
                <p14:cNvContentPartPr/>
                <p14:nvPr/>
              </p14:nvContentPartPr>
              <p14:xfrm>
                <a:off x="2269370" y="4827716"/>
                <a:ext cx="20880" cy="471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647AB96-6129-FA97-0FEC-A730DEA6307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51730" y="4810076"/>
                  <a:ext cx="565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C4F3EA8-2F48-258F-1661-D928D97B597C}"/>
                    </a:ext>
                  </a:extLst>
                </p14:cNvPr>
                <p14:cNvContentPartPr/>
                <p14:nvPr/>
              </p14:nvContentPartPr>
              <p14:xfrm>
                <a:off x="2311130" y="4792076"/>
                <a:ext cx="174600" cy="4136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C4F3EA8-2F48-258F-1661-D928D97B597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293490" y="4774076"/>
                  <a:ext cx="21024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2DADBBC-6F02-9330-060C-DF982E65E370}"/>
                    </a:ext>
                  </a:extLst>
                </p14:cNvPr>
                <p14:cNvContentPartPr/>
                <p14:nvPr/>
              </p14:nvContentPartPr>
              <p14:xfrm>
                <a:off x="2359730" y="5002316"/>
                <a:ext cx="109440" cy="298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2DADBBC-6F02-9330-060C-DF982E65E3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342090" y="4984316"/>
                  <a:ext cx="14508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86B4AD6-5842-A9D8-A4F0-4C51E11FE83F}"/>
              </a:ext>
            </a:extLst>
          </p:cNvPr>
          <p:cNvGrpSpPr/>
          <p:nvPr/>
        </p:nvGrpSpPr>
        <p:grpSpPr>
          <a:xfrm>
            <a:off x="2710370" y="4674356"/>
            <a:ext cx="484920" cy="526680"/>
            <a:chOff x="2710370" y="4674356"/>
            <a:chExt cx="484920" cy="52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82BD37B0-E6F8-BBA5-567E-562679C9595C}"/>
                    </a:ext>
                  </a:extLst>
                </p14:cNvPr>
                <p14:cNvContentPartPr/>
                <p14:nvPr/>
              </p14:nvContentPartPr>
              <p14:xfrm>
                <a:off x="2710370" y="4674356"/>
                <a:ext cx="168480" cy="5266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82BD37B0-E6F8-BBA5-567E-562679C9595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92730" y="4656356"/>
                  <a:ext cx="20412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85ED7BCB-A58E-F903-D7F8-19E3655F5B9D}"/>
                    </a:ext>
                  </a:extLst>
                </p14:cNvPr>
                <p14:cNvContentPartPr/>
                <p14:nvPr/>
              </p14:nvContentPartPr>
              <p14:xfrm>
                <a:off x="3033650" y="4900076"/>
                <a:ext cx="161640" cy="1735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85ED7BCB-A58E-F903-D7F8-19E3655F5B9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6010" y="4882436"/>
                  <a:ext cx="19728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5281307-75A7-750B-BB10-C78BE686EA25}"/>
              </a:ext>
            </a:extLst>
          </p:cNvPr>
          <p:cNvGrpSpPr/>
          <p:nvPr/>
        </p:nvGrpSpPr>
        <p:grpSpPr>
          <a:xfrm>
            <a:off x="3385010" y="4849676"/>
            <a:ext cx="761040" cy="397440"/>
            <a:chOff x="3385010" y="4849676"/>
            <a:chExt cx="76104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E44AABBF-6ACA-F40C-8A7C-7FEFEEFF7CC0}"/>
                    </a:ext>
                  </a:extLst>
                </p14:cNvPr>
                <p14:cNvContentPartPr/>
                <p14:nvPr/>
              </p14:nvContentPartPr>
              <p14:xfrm>
                <a:off x="3385010" y="5032556"/>
                <a:ext cx="43200" cy="302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E44AABBF-6ACA-F40C-8A7C-7FEFEEFF7CC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67010" y="5014916"/>
                  <a:ext cx="788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0FCF8970-1CBE-9CDA-B8A6-975965A64AB6}"/>
                    </a:ext>
                  </a:extLst>
                </p14:cNvPr>
                <p14:cNvContentPartPr/>
                <p14:nvPr/>
              </p14:nvContentPartPr>
              <p14:xfrm>
                <a:off x="3530450" y="4849676"/>
                <a:ext cx="65880" cy="2404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0FCF8970-1CBE-9CDA-B8A6-975965A64AB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512810" y="4831676"/>
                  <a:ext cx="101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A9DD5537-3CDE-0615-C546-068F9167B767}"/>
                    </a:ext>
                  </a:extLst>
                </p14:cNvPr>
                <p14:cNvContentPartPr/>
                <p14:nvPr/>
              </p14:nvContentPartPr>
              <p14:xfrm>
                <a:off x="3620450" y="4952636"/>
                <a:ext cx="115920" cy="1476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A9DD5537-3CDE-0615-C546-068F9167B767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02450" y="4934996"/>
                  <a:ext cx="151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F209C1BC-E231-52B5-4227-009CCFBFFC98}"/>
                    </a:ext>
                  </a:extLst>
                </p14:cNvPr>
                <p14:cNvContentPartPr/>
                <p14:nvPr/>
              </p14:nvContentPartPr>
              <p14:xfrm>
                <a:off x="3831050" y="4852916"/>
                <a:ext cx="182160" cy="394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F209C1BC-E231-52B5-4227-009CCFBFFC9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13050" y="4834916"/>
                  <a:ext cx="21780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0F60273-7015-23D3-AF27-62ED3C1B2ACD}"/>
                    </a:ext>
                  </a:extLst>
                </p14:cNvPr>
                <p14:cNvContentPartPr/>
                <p14:nvPr/>
              </p14:nvContentPartPr>
              <p14:xfrm>
                <a:off x="3795050" y="5126876"/>
                <a:ext cx="158040" cy="1872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0F60273-7015-23D3-AF27-62ED3C1B2AC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777050" y="5109236"/>
                  <a:ext cx="193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9F0EF52-4F1E-108A-A1CC-FBAD477B3E34}"/>
                    </a:ext>
                  </a:extLst>
                </p14:cNvPr>
                <p14:cNvContentPartPr/>
                <p14:nvPr/>
              </p14:nvContentPartPr>
              <p14:xfrm>
                <a:off x="4069370" y="4909076"/>
                <a:ext cx="70920" cy="255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9F0EF52-4F1E-108A-A1CC-FBAD477B3E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51370" y="4891076"/>
                  <a:ext cx="1065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B60CDFD-465F-86AB-2478-EA724B2D41DE}"/>
                    </a:ext>
                  </a:extLst>
                </p14:cNvPr>
                <p14:cNvContentPartPr/>
                <p14:nvPr/>
              </p14:nvContentPartPr>
              <p14:xfrm>
                <a:off x="4031210" y="5056676"/>
                <a:ext cx="114840" cy="6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B60CDFD-465F-86AB-2478-EA724B2D41D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013570" y="5038676"/>
                  <a:ext cx="1504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59E2D04-3390-5BD7-0F4F-51E47B8936D9}"/>
              </a:ext>
            </a:extLst>
          </p:cNvPr>
          <p:cNvGrpSpPr/>
          <p:nvPr/>
        </p:nvGrpSpPr>
        <p:grpSpPr>
          <a:xfrm>
            <a:off x="4376810" y="4928156"/>
            <a:ext cx="1459080" cy="545400"/>
            <a:chOff x="4376810" y="4928156"/>
            <a:chExt cx="145908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3A7372B-8444-DA74-91C5-9F364B708657}"/>
                    </a:ext>
                  </a:extLst>
                </p14:cNvPr>
                <p14:cNvContentPartPr/>
                <p14:nvPr/>
              </p14:nvContentPartPr>
              <p14:xfrm>
                <a:off x="4382210" y="4970996"/>
                <a:ext cx="36000" cy="792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3A7372B-8444-DA74-91C5-9F364B70865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64210" y="4953356"/>
                  <a:ext cx="71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02F18DD0-14E1-987A-291B-D99E107CA11B}"/>
                    </a:ext>
                  </a:extLst>
                </p14:cNvPr>
                <p14:cNvContentPartPr/>
                <p14:nvPr/>
              </p14:nvContentPartPr>
              <p14:xfrm>
                <a:off x="4376810" y="5057036"/>
                <a:ext cx="86400" cy="1224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02F18DD0-14E1-987A-291B-D99E107CA11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58810" y="5039396"/>
                  <a:ext cx="1220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6EFE6F22-404B-70AA-6BB3-E4FB99846AD0}"/>
                    </a:ext>
                  </a:extLst>
                </p14:cNvPr>
                <p14:cNvContentPartPr/>
                <p14:nvPr/>
              </p14:nvContentPartPr>
              <p14:xfrm>
                <a:off x="4555010" y="4991876"/>
                <a:ext cx="86760" cy="10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6EFE6F22-404B-70AA-6BB3-E4FB99846AD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537370" y="4974236"/>
                  <a:ext cx="1224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B5228EA-E4FB-A24B-3EA0-FFD0D4947346}"/>
                    </a:ext>
                  </a:extLst>
                </p14:cNvPr>
                <p14:cNvContentPartPr/>
                <p14:nvPr/>
              </p14:nvContentPartPr>
              <p14:xfrm>
                <a:off x="4546010" y="5054516"/>
                <a:ext cx="95400" cy="169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B5228EA-E4FB-A24B-3EA0-FFD0D494734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28010" y="5036516"/>
                  <a:ext cx="131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D30D0252-0C06-9D4F-1B06-421B6A7AB268}"/>
                    </a:ext>
                  </a:extLst>
                </p14:cNvPr>
                <p14:cNvContentPartPr/>
                <p14:nvPr/>
              </p14:nvContentPartPr>
              <p14:xfrm>
                <a:off x="4806650" y="4947596"/>
                <a:ext cx="187560" cy="204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D30D0252-0C06-9D4F-1B06-421B6A7AB26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89010" y="4929596"/>
                  <a:ext cx="2232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91C93C0-7C6A-1B25-D2EA-B312CB89FFDB}"/>
                    </a:ext>
                  </a:extLst>
                </p14:cNvPr>
                <p14:cNvContentPartPr/>
                <p14:nvPr/>
              </p14:nvContentPartPr>
              <p14:xfrm>
                <a:off x="4961810" y="4960916"/>
                <a:ext cx="28440" cy="19692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91C93C0-7C6A-1B25-D2EA-B312CB89FFD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943810" y="4942916"/>
                  <a:ext cx="64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597130D-9725-552C-3835-5636B7357C3B}"/>
                    </a:ext>
                  </a:extLst>
                </p14:cNvPr>
                <p14:cNvContentPartPr/>
                <p14:nvPr/>
              </p14:nvContentPartPr>
              <p14:xfrm>
                <a:off x="5080250" y="5052356"/>
                <a:ext cx="100800" cy="943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597130D-9725-552C-3835-5636B7357C3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62610" y="5034716"/>
                  <a:ext cx="136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7547EB8F-C132-54AD-1333-C2D612C7C162}"/>
                    </a:ext>
                  </a:extLst>
                </p14:cNvPr>
                <p14:cNvContentPartPr/>
                <p14:nvPr/>
              </p14:nvContentPartPr>
              <p14:xfrm>
                <a:off x="5242250" y="5040476"/>
                <a:ext cx="115920" cy="10080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7547EB8F-C132-54AD-1333-C2D612C7C16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224250" y="5022836"/>
                  <a:ext cx="151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18CFE2DB-CECB-D3E6-0C6D-C8114964D26F}"/>
                    </a:ext>
                  </a:extLst>
                </p14:cNvPr>
                <p14:cNvContentPartPr/>
                <p14:nvPr/>
              </p14:nvContentPartPr>
              <p14:xfrm>
                <a:off x="5420810" y="5055236"/>
                <a:ext cx="126360" cy="1180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18CFE2DB-CECB-D3E6-0C6D-C8114964D26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403170" y="5037596"/>
                  <a:ext cx="162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BCF47D2-ABA3-59E5-223B-6EDF0338B1A2}"/>
                    </a:ext>
                  </a:extLst>
                </p14:cNvPr>
                <p14:cNvContentPartPr/>
                <p14:nvPr/>
              </p14:nvContentPartPr>
              <p14:xfrm>
                <a:off x="5573090" y="4928156"/>
                <a:ext cx="262800" cy="5454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BCF47D2-ABA3-59E5-223B-6EDF0338B1A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55450" y="4910156"/>
                  <a:ext cx="298440" cy="581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D5B0C629-B688-C29B-B10E-EB1242A2774A}"/>
                  </a:ext>
                </a:extLst>
              </p14:cNvPr>
              <p14:cNvContentPartPr/>
              <p14:nvPr/>
            </p14:nvContentPartPr>
            <p14:xfrm>
              <a:off x="6083210" y="5122556"/>
              <a:ext cx="34200" cy="298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D5B0C629-B688-C29B-B10E-EB1242A2774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065210" y="5104916"/>
                <a:ext cx="698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D1491C84-667D-B099-4F80-77710FD45703}"/>
                  </a:ext>
                </a:extLst>
              </p14:cNvPr>
              <p14:cNvContentPartPr/>
              <p14:nvPr/>
            </p14:nvContentPartPr>
            <p14:xfrm>
              <a:off x="6068810" y="5303996"/>
              <a:ext cx="59040" cy="295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D1491C84-667D-B099-4F80-77710FD457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050810" y="5286356"/>
                <a:ext cx="9468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Group 251">
            <a:extLst>
              <a:ext uri="{FF2B5EF4-FFF2-40B4-BE49-F238E27FC236}">
                <a16:creationId xmlns:a16="http://schemas.microsoft.com/office/drawing/2014/main" id="{88597737-8205-97C3-D129-0265A9AE0552}"/>
              </a:ext>
            </a:extLst>
          </p:cNvPr>
          <p:cNvGrpSpPr/>
          <p:nvPr/>
        </p:nvGrpSpPr>
        <p:grpSpPr>
          <a:xfrm>
            <a:off x="3103130" y="5395076"/>
            <a:ext cx="745560" cy="479880"/>
            <a:chOff x="3103130" y="5395076"/>
            <a:chExt cx="74556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305E7629-48B2-1C13-4316-6FEBA5B78E76}"/>
                    </a:ext>
                  </a:extLst>
                </p14:cNvPr>
                <p14:cNvContentPartPr/>
                <p14:nvPr/>
              </p14:nvContentPartPr>
              <p14:xfrm>
                <a:off x="3103130" y="5536196"/>
                <a:ext cx="118440" cy="3387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305E7629-48B2-1C13-4316-6FEBA5B78E76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85130" y="5518196"/>
                  <a:ext cx="154080" cy="3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43B7339-D99F-0EAE-8271-1607A6BB0D68}"/>
                    </a:ext>
                  </a:extLst>
                </p14:cNvPr>
                <p14:cNvContentPartPr/>
                <p14:nvPr/>
              </p14:nvContentPartPr>
              <p14:xfrm>
                <a:off x="3171530" y="5495156"/>
                <a:ext cx="155160" cy="134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43B7339-D99F-0EAE-8271-1607A6BB0D6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153530" y="5477156"/>
                  <a:ext cx="1908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0D874478-4410-9FC7-BECA-3010846CA6EF}"/>
                    </a:ext>
                  </a:extLst>
                </p14:cNvPr>
                <p14:cNvContentPartPr/>
                <p14:nvPr/>
              </p14:nvContentPartPr>
              <p14:xfrm>
                <a:off x="3300050" y="5545556"/>
                <a:ext cx="142200" cy="93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0D874478-4410-9FC7-BECA-3010846CA6E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282050" y="5527916"/>
                  <a:ext cx="1778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23C632F-046F-03EB-AA50-87EC95FB23DF}"/>
                    </a:ext>
                  </a:extLst>
                </p14:cNvPr>
                <p14:cNvContentPartPr/>
                <p14:nvPr/>
              </p14:nvContentPartPr>
              <p14:xfrm>
                <a:off x="3450170" y="5506316"/>
                <a:ext cx="360" cy="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23C632F-046F-03EB-AA50-87EC95FB23D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32170" y="54886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A7C0492-AB9B-FD1C-D589-C8BD67CFFC75}"/>
                    </a:ext>
                  </a:extLst>
                </p14:cNvPr>
                <p14:cNvContentPartPr/>
                <p14:nvPr/>
              </p14:nvContentPartPr>
              <p14:xfrm>
                <a:off x="3512450" y="5395076"/>
                <a:ext cx="279360" cy="25776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A7C0492-AB9B-FD1C-D589-C8BD67CFFC7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494810" y="5377436"/>
                  <a:ext cx="31500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05ADDC0-EA1B-7290-0ABB-86B281C19075}"/>
                    </a:ext>
                  </a:extLst>
                </p14:cNvPr>
                <p14:cNvContentPartPr/>
                <p14:nvPr/>
              </p14:nvContentPartPr>
              <p14:xfrm>
                <a:off x="3710450" y="5528996"/>
                <a:ext cx="138240" cy="22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05ADDC0-EA1B-7290-0ABB-86B281C1907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692450" y="5510996"/>
                  <a:ext cx="1738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3486B890-D9EF-D802-7E92-1A601E99842A}"/>
              </a:ext>
            </a:extLst>
          </p:cNvPr>
          <p:cNvGrpSpPr/>
          <p:nvPr/>
        </p:nvGrpSpPr>
        <p:grpSpPr>
          <a:xfrm>
            <a:off x="4042010" y="5285996"/>
            <a:ext cx="1513440" cy="651240"/>
            <a:chOff x="4042010" y="5285996"/>
            <a:chExt cx="1513440" cy="65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3BA8B87-F209-1520-1023-DD1B877D9381}"/>
                    </a:ext>
                  </a:extLst>
                </p14:cNvPr>
                <p14:cNvContentPartPr/>
                <p14:nvPr/>
              </p14:nvContentPartPr>
              <p14:xfrm>
                <a:off x="4042010" y="5285996"/>
                <a:ext cx="165960" cy="460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3BA8B87-F209-1520-1023-DD1B877D938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4024010" y="5268356"/>
                  <a:ext cx="20160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48D39A0-3F64-FE0D-BB0F-DA6CD527290F}"/>
                    </a:ext>
                  </a:extLst>
                </p14:cNvPr>
                <p14:cNvContentPartPr/>
                <p14:nvPr/>
              </p14:nvContentPartPr>
              <p14:xfrm>
                <a:off x="4273130" y="5482556"/>
                <a:ext cx="280080" cy="1461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48D39A0-3F64-FE0D-BB0F-DA6CD527290F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4255490" y="5464916"/>
                  <a:ext cx="31572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17152E64-DEA7-BEB3-FBDA-1850D2660EF6}"/>
                    </a:ext>
                  </a:extLst>
                </p14:cNvPr>
                <p14:cNvContentPartPr/>
                <p14:nvPr/>
              </p14:nvContentPartPr>
              <p14:xfrm>
                <a:off x="4621970" y="5535836"/>
                <a:ext cx="174240" cy="14544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17152E64-DEA7-BEB3-FBDA-1850D2660EF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4604330" y="5517836"/>
                  <a:ext cx="2098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887D3CB3-5466-D743-E7C3-7FFF92D4C86E}"/>
                    </a:ext>
                  </a:extLst>
                </p14:cNvPr>
                <p14:cNvContentPartPr/>
                <p14:nvPr/>
              </p14:nvContentPartPr>
              <p14:xfrm>
                <a:off x="4879730" y="5446196"/>
                <a:ext cx="37800" cy="26712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887D3CB3-5466-D743-E7C3-7FFF92D4C86E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4862090" y="5428196"/>
                  <a:ext cx="7344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43A987E-9FCE-34ED-A262-6ABF101883D4}"/>
                    </a:ext>
                  </a:extLst>
                </p14:cNvPr>
                <p14:cNvContentPartPr/>
                <p14:nvPr/>
              </p14:nvContentPartPr>
              <p14:xfrm>
                <a:off x="4938410" y="5593076"/>
                <a:ext cx="128160" cy="129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43A987E-9FCE-34ED-A262-6ABF101883D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4920770" y="5575436"/>
                  <a:ext cx="1638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14867480-B4DC-FDB0-8FE2-29DE0BBEC67B}"/>
                    </a:ext>
                  </a:extLst>
                </p14:cNvPr>
                <p14:cNvContentPartPr/>
                <p14:nvPr/>
              </p14:nvContentPartPr>
              <p14:xfrm>
                <a:off x="5122370" y="5600636"/>
                <a:ext cx="187200" cy="99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14867480-B4DC-FDB0-8FE2-29DE0BBEC67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104370" y="5582636"/>
                  <a:ext cx="222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9E43C021-87D8-C7C1-8CB9-D83E09F11E13}"/>
                    </a:ext>
                  </a:extLst>
                </p14:cNvPr>
                <p14:cNvContentPartPr/>
                <p14:nvPr/>
              </p14:nvContentPartPr>
              <p14:xfrm>
                <a:off x="5389130" y="5440436"/>
                <a:ext cx="166320" cy="4968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9E43C021-87D8-C7C1-8CB9-D83E09F11E1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371130" y="5422436"/>
                  <a:ext cx="201960" cy="53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19C77801-D0F9-E399-D529-BB82F0B0738C}"/>
              </a:ext>
            </a:extLst>
          </p:cNvPr>
          <p:cNvGrpSpPr/>
          <p:nvPr/>
        </p:nvGrpSpPr>
        <p:grpSpPr>
          <a:xfrm>
            <a:off x="7814450" y="3976316"/>
            <a:ext cx="363600" cy="295920"/>
            <a:chOff x="7814450" y="3976316"/>
            <a:chExt cx="36360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2AC3305-B4D0-9D35-FF33-4E1F68294F94}"/>
                    </a:ext>
                  </a:extLst>
                </p14:cNvPr>
                <p14:cNvContentPartPr/>
                <p14:nvPr/>
              </p14:nvContentPartPr>
              <p14:xfrm>
                <a:off x="8173730" y="3996116"/>
                <a:ext cx="4320" cy="72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2AC3305-B4D0-9D35-FF33-4E1F68294F9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155730" y="3978476"/>
                  <a:ext cx="39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59FD67F-9C6C-019C-295F-F38C245CD666}"/>
                    </a:ext>
                  </a:extLst>
                </p14:cNvPr>
                <p14:cNvContentPartPr/>
                <p14:nvPr/>
              </p14:nvContentPartPr>
              <p14:xfrm>
                <a:off x="8151410" y="4002236"/>
                <a:ext cx="26280" cy="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59FD67F-9C6C-019C-295F-F38C245CD666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133770" y="3984236"/>
                  <a:ext cx="619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4196C16-C7C0-ABE0-B5B8-0C20913D8C04}"/>
                    </a:ext>
                  </a:extLst>
                </p14:cNvPr>
                <p14:cNvContentPartPr/>
                <p14:nvPr/>
              </p14:nvContentPartPr>
              <p14:xfrm>
                <a:off x="8085170" y="4036076"/>
                <a:ext cx="75600" cy="424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4196C16-C7C0-ABE0-B5B8-0C20913D8C0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067170" y="4018076"/>
                  <a:ext cx="1112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A660D811-F599-D571-7A23-AD2966167B00}"/>
                    </a:ext>
                  </a:extLst>
                </p14:cNvPr>
                <p14:cNvContentPartPr/>
                <p14:nvPr/>
              </p14:nvContentPartPr>
              <p14:xfrm>
                <a:off x="7814450" y="3976316"/>
                <a:ext cx="298800" cy="2959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A660D811-F599-D571-7A23-AD2966167B0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796450" y="3958676"/>
                  <a:ext cx="334440" cy="33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91755A31-ED39-0C14-8C95-D680105897C7}"/>
                  </a:ext>
                </a:extLst>
              </p14:cNvPr>
              <p14:cNvContentPartPr/>
              <p14:nvPr/>
            </p14:nvContentPartPr>
            <p14:xfrm>
              <a:off x="7551290" y="4209596"/>
              <a:ext cx="385920" cy="3870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91755A31-ED39-0C14-8C95-D680105897C7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7533650" y="4191596"/>
                <a:ext cx="42156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F933827-9D5C-E297-5169-9FB3F745DB5D}"/>
                  </a:ext>
                </a:extLst>
              </p14:cNvPr>
              <p14:cNvContentPartPr/>
              <p14:nvPr/>
            </p14:nvContentPartPr>
            <p14:xfrm>
              <a:off x="7373090" y="4778396"/>
              <a:ext cx="190800" cy="2131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F933827-9D5C-E297-5169-9FB3F745DB5D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7355090" y="4760756"/>
                <a:ext cx="22644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3BD4538-9133-21B7-F33E-8EDD15441A11}"/>
              </a:ext>
            </a:extLst>
          </p:cNvPr>
          <p:cNvGrpSpPr/>
          <p:nvPr/>
        </p:nvGrpSpPr>
        <p:grpSpPr>
          <a:xfrm>
            <a:off x="2028890" y="5948756"/>
            <a:ext cx="2779200" cy="781200"/>
            <a:chOff x="2028890" y="5948756"/>
            <a:chExt cx="2779200" cy="78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6080115-3BDC-42AE-8BDC-C3187AE03CBF}"/>
                    </a:ext>
                  </a:extLst>
                </p14:cNvPr>
                <p14:cNvContentPartPr/>
                <p14:nvPr/>
              </p14:nvContentPartPr>
              <p14:xfrm>
                <a:off x="2837450" y="6251156"/>
                <a:ext cx="73080" cy="1008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6080115-3BDC-42AE-8BDC-C3187AE03CBF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819450" y="6233516"/>
                  <a:ext cx="108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6F873B4A-4872-5A7D-30D5-25B0F4478F90}"/>
                    </a:ext>
                  </a:extLst>
                </p14:cNvPr>
                <p14:cNvContentPartPr/>
                <p14:nvPr/>
              </p14:nvContentPartPr>
              <p14:xfrm>
                <a:off x="2028890" y="6101756"/>
                <a:ext cx="209880" cy="1440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6F873B4A-4872-5A7D-30D5-25B0F4478F90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10890" y="6083756"/>
                  <a:ext cx="245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2507747-EED0-CAE9-A80F-BF7C6218DC87}"/>
                    </a:ext>
                  </a:extLst>
                </p14:cNvPr>
                <p14:cNvContentPartPr/>
                <p14:nvPr/>
              </p14:nvContentPartPr>
              <p14:xfrm>
                <a:off x="2321930" y="5948756"/>
                <a:ext cx="32040" cy="272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2507747-EED0-CAE9-A80F-BF7C6218DC8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304290" y="5930756"/>
                  <a:ext cx="676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7AA0426-A3D9-B9E4-3BC8-8708985B95B9}"/>
                    </a:ext>
                  </a:extLst>
                </p14:cNvPr>
                <p14:cNvContentPartPr/>
                <p14:nvPr/>
              </p14:nvContentPartPr>
              <p14:xfrm>
                <a:off x="2447210" y="6059996"/>
                <a:ext cx="238320" cy="1810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7AA0426-A3D9-B9E4-3BC8-8708985B95B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429570" y="6041996"/>
                  <a:ext cx="2739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DB4CD9C-3D9C-1A0D-CE22-7540B42FC7C0}"/>
                    </a:ext>
                  </a:extLst>
                </p14:cNvPr>
                <p14:cNvContentPartPr/>
                <p14:nvPr/>
              </p14:nvContentPartPr>
              <p14:xfrm>
                <a:off x="2955170" y="6003476"/>
                <a:ext cx="51840" cy="57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DB4CD9C-3D9C-1A0D-CE22-7540B42FC7C0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937170" y="5985836"/>
                  <a:ext cx="874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5C2015C-E179-3307-6B71-C94EF4CF6292}"/>
                    </a:ext>
                  </a:extLst>
                </p14:cNvPr>
                <p14:cNvContentPartPr/>
                <p14:nvPr/>
              </p14:nvContentPartPr>
              <p14:xfrm>
                <a:off x="2978930" y="6201836"/>
                <a:ext cx="59400" cy="374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5C2015C-E179-3307-6B71-C94EF4CF629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961290" y="6183836"/>
                  <a:ext cx="950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32C522A3-DCFE-DE7F-E0B6-B1F24D275570}"/>
                    </a:ext>
                  </a:extLst>
                </p14:cNvPr>
                <p14:cNvContentPartPr/>
                <p14:nvPr/>
              </p14:nvContentPartPr>
              <p14:xfrm>
                <a:off x="3377090" y="6351596"/>
                <a:ext cx="160560" cy="2019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32C522A3-DCFE-DE7F-E0B6-B1F24D275570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3359090" y="6333956"/>
                  <a:ext cx="19620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8706A9B-3F4C-470B-56EF-9A10625EBA70}"/>
                    </a:ext>
                  </a:extLst>
                </p14:cNvPr>
                <p14:cNvContentPartPr/>
                <p14:nvPr/>
              </p14:nvContentPartPr>
              <p14:xfrm>
                <a:off x="3661490" y="6454916"/>
                <a:ext cx="2844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8706A9B-3F4C-470B-56EF-9A10625EBA7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3643850" y="6436916"/>
                  <a:ext cx="6408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66CC8D70-BA07-C9D7-F15F-E2D3E2087834}"/>
                    </a:ext>
                  </a:extLst>
                </p14:cNvPr>
                <p14:cNvContentPartPr/>
                <p14:nvPr/>
              </p14:nvContentPartPr>
              <p14:xfrm>
                <a:off x="3819890" y="6259796"/>
                <a:ext cx="61200" cy="2451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66CC8D70-BA07-C9D7-F15F-E2D3E208783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801890" y="6241796"/>
                  <a:ext cx="96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0B1E5805-BE4B-54D1-AD2C-2B41C24756CF}"/>
                    </a:ext>
                  </a:extLst>
                </p14:cNvPr>
                <p14:cNvContentPartPr/>
                <p14:nvPr/>
              </p14:nvContentPartPr>
              <p14:xfrm>
                <a:off x="3912050" y="6362036"/>
                <a:ext cx="178920" cy="17244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0B1E5805-BE4B-54D1-AD2C-2B41C24756CF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894410" y="6344396"/>
                  <a:ext cx="21456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5BEDBB9D-D173-2480-D87E-8D0AFA0360CA}"/>
                    </a:ext>
                  </a:extLst>
                </p14:cNvPr>
                <p14:cNvContentPartPr/>
                <p14:nvPr/>
              </p14:nvContentPartPr>
              <p14:xfrm>
                <a:off x="4202570" y="6261956"/>
                <a:ext cx="117360" cy="35820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5BEDBB9D-D173-2480-D87E-8D0AFA0360C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4184570" y="6244316"/>
                  <a:ext cx="15300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D9137D80-4CFF-6DC0-FC60-828C9E48BF51}"/>
                    </a:ext>
                  </a:extLst>
                </p14:cNvPr>
                <p14:cNvContentPartPr/>
                <p14:nvPr/>
              </p14:nvContentPartPr>
              <p14:xfrm>
                <a:off x="4212290" y="6257276"/>
                <a:ext cx="346320" cy="290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D9137D80-4CFF-6DC0-FC60-828C9E48BF5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4194650" y="6239276"/>
                  <a:ext cx="3819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626BE246-2326-F501-4C37-639328F21568}"/>
                    </a:ext>
                  </a:extLst>
                </p14:cNvPr>
                <p14:cNvContentPartPr/>
                <p14:nvPr/>
              </p14:nvContentPartPr>
              <p14:xfrm>
                <a:off x="4431890" y="6428636"/>
                <a:ext cx="208440" cy="3096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626BE246-2326-F501-4C37-639328F21568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4414250" y="6410636"/>
                  <a:ext cx="24408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7530AE27-171C-F741-FE14-400A7E18E3B1}"/>
                    </a:ext>
                  </a:extLst>
                </p14:cNvPr>
                <p14:cNvContentPartPr/>
                <p14:nvPr/>
              </p14:nvContentPartPr>
              <p14:xfrm>
                <a:off x="2417690" y="6384716"/>
                <a:ext cx="117720" cy="29808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7530AE27-171C-F741-FE14-400A7E18E3B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400050" y="6367076"/>
                  <a:ext cx="1533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806C0AC9-801A-A9BE-71A6-3C36B39414A2}"/>
                    </a:ext>
                  </a:extLst>
                </p14:cNvPr>
                <p14:cNvContentPartPr/>
                <p14:nvPr/>
              </p14:nvContentPartPr>
              <p14:xfrm>
                <a:off x="2292410" y="6563996"/>
                <a:ext cx="193680" cy="9720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806C0AC9-801A-A9BE-71A6-3C36B39414A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274770" y="6545996"/>
                  <a:ext cx="229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0400479-2C0A-CDB4-084F-D835BFA9DC6C}"/>
                    </a:ext>
                  </a:extLst>
                </p14:cNvPr>
                <p14:cNvContentPartPr/>
                <p14:nvPr/>
              </p14:nvContentPartPr>
              <p14:xfrm>
                <a:off x="2515250" y="6527276"/>
                <a:ext cx="117000" cy="1116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0400479-2C0A-CDB4-084F-D835BFA9DC6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97610" y="6509636"/>
                  <a:ext cx="1526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190157F8-A5BF-BDF6-DDDC-303DECCFC68A}"/>
                    </a:ext>
                  </a:extLst>
                </p14:cNvPr>
                <p14:cNvContentPartPr/>
                <p14:nvPr/>
              </p14:nvContentPartPr>
              <p14:xfrm>
                <a:off x="2660690" y="6454916"/>
                <a:ext cx="164160" cy="20448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190157F8-A5BF-BDF6-DDDC-303DECCFC68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2642690" y="6436916"/>
                  <a:ext cx="1998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99284B8-A542-FF19-A1E8-22DD088717BC}"/>
                    </a:ext>
                  </a:extLst>
                </p14:cNvPr>
                <p14:cNvContentPartPr/>
                <p14:nvPr/>
              </p14:nvContentPartPr>
              <p14:xfrm>
                <a:off x="2797850" y="6405956"/>
                <a:ext cx="162360" cy="1882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99284B8-A542-FF19-A1E8-22DD088717BC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2780210" y="6388316"/>
                  <a:ext cx="1980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F83A4F1E-CA1A-A45A-247D-D09474FD588B}"/>
                    </a:ext>
                  </a:extLst>
                </p14:cNvPr>
                <p14:cNvContentPartPr/>
                <p14:nvPr/>
              </p14:nvContentPartPr>
              <p14:xfrm>
                <a:off x="2982890" y="6485516"/>
                <a:ext cx="5400" cy="1116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F83A4F1E-CA1A-A45A-247D-D09474FD588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2964890" y="6467516"/>
                  <a:ext cx="410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32C4C0E-6444-A0D8-C1A1-EF1013CE927C}"/>
                    </a:ext>
                  </a:extLst>
                </p14:cNvPr>
                <p14:cNvContentPartPr/>
                <p14:nvPr/>
              </p14:nvContentPartPr>
              <p14:xfrm>
                <a:off x="3018170" y="6248996"/>
                <a:ext cx="530640" cy="480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32C4C0E-6444-A0D8-C1A1-EF1013CE927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000170" y="6231356"/>
                  <a:ext cx="56628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6976F87-3C36-7189-60BE-0126F7B546B0}"/>
                    </a:ext>
                  </a:extLst>
                </p14:cNvPr>
                <p14:cNvContentPartPr/>
                <p14:nvPr/>
              </p14:nvContentPartPr>
              <p14:xfrm>
                <a:off x="4561130" y="6122276"/>
                <a:ext cx="246960" cy="5839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6976F87-3C36-7189-60BE-0126F7B546B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4543130" y="6104276"/>
                  <a:ext cx="282600" cy="61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85A6E3F-E4B6-AB3C-EC5F-F133A15579C5}"/>
                  </a:ext>
                </a:extLst>
              </p14:cNvPr>
              <p14:cNvContentPartPr/>
              <p14:nvPr/>
            </p14:nvContentPartPr>
            <p14:xfrm>
              <a:off x="3632330" y="5253956"/>
              <a:ext cx="624960" cy="21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85A6E3F-E4B6-AB3C-EC5F-F133A15579C5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614330" y="5235956"/>
                <a:ext cx="660600" cy="5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F89813C-BDAF-DA9D-C1F3-C85421E81CCE}"/>
              </a:ext>
            </a:extLst>
          </p:cNvPr>
          <p:cNvGrpSpPr/>
          <p:nvPr/>
        </p:nvGrpSpPr>
        <p:grpSpPr>
          <a:xfrm>
            <a:off x="3506690" y="4482116"/>
            <a:ext cx="1060200" cy="302400"/>
            <a:chOff x="3506690" y="4482116"/>
            <a:chExt cx="10602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855B8F0C-DB8F-E3D9-76E8-81F7FE48352A}"/>
                    </a:ext>
                  </a:extLst>
                </p14:cNvPr>
                <p14:cNvContentPartPr/>
                <p14:nvPr/>
              </p14:nvContentPartPr>
              <p14:xfrm>
                <a:off x="3506690" y="4748516"/>
                <a:ext cx="683640" cy="3600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855B8F0C-DB8F-E3D9-76E8-81F7FE48352A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88690" y="4730876"/>
                  <a:ext cx="71928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9C415210-C52A-0FC6-0B45-F8C6ABFCBD2E}"/>
                    </a:ext>
                  </a:extLst>
                </p14:cNvPr>
                <p14:cNvContentPartPr/>
                <p14:nvPr/>
              </p14:nvContentPartPr>
              <p14:xfrm>
                <a:off x="3671930" y="4519556"/>
                <a:ext cx="48240" cy="18000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9C415210-C52A-0FC6-0B45-F8C6ABFCBD2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653930" y="4501556"/>
                  <a:ext cx="838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BC1A69E-565F-C512-4239-E3CE11E3D511}"/>
                    </a:ext>
                  </a:extLst>
                </p14:cNvPr>
                <p14:cNvContentPartPr/>
                <p14:nvPr/>
              </p14:nvContentPartPr>
              <p14:xfrm>
                <a:off x="3679130" y="4482116"/>
                <a:ext cx="195120" cy="2469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BC1A69E-565F-C512-4239-E3CE11E3D51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661130" y="4464476"/>
                  <a:ext cx="23076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B53FC5FF-0043-75A7-E0D5-52E54456EE26}"/>
                    </a:ext>
                  </a:extLst>
                </p14:cNvPr>
                <p14:cNvContentPartPr/>
                <p14:nvPr/>
              </p14:nvContentPartPr>
              <p14:xfrm>
                <a:off x="3940130" y="4576796"/>
                <a:ext cx="81360" cy="12240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B53FC5FF-0043-75A7-E0D5-52E54456EE26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3922490" y="4559156"/>
                  <a:ext cx="117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7AAB58DC-754F-2381-6431-B377800B2378}"/>
                    </a:ext>
                  </a:extLst>
                </p14:cNvPr>
                <p14:cNvContentPartPr/>
                <p14:nvPr/>
              </p14:nvContentPartPr>
              <p14:xfrm>
                <a:off x="3990170" y="4621796"/>
                <a:ext cx="83520" cy="12528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7AAB58DC-754F-2381-6431-B377800B2378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3972170" y="4603796"/>
                  <a:ext cx="1191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56E4D262-6C52-08EC-017E-9C81084D7BEE}"/>
                    </a:ext>
                  </a:extLst>
                </p14:cNvPr>
                <p14:cNvContentPartPr/>
                <p14:nvPr/>
              </p14:nvContentPartPr>
              <p14:xfrm>
                <a:off x="4112570" y="4525676"/>
                <a:ext cx="231480" cy="24984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56E4D262-6C52-08EC-017E-9C81084D7BEE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4094930" y="4507676"/>
                  <a:ext cx="2671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830C01E1-25D3-DCA0-B2A9-B84D5C86312A}"/>
                    </a:ext>
                  </a:extLst>
                </p14:cNvPr>
                <p14:cNvContentPartPr/>
                <p14:nvPr/>
              </p14:nvContentPartPr>
              <p14:xfrm>
                <a:off x="4340810" y="4659236"/>
                <a:ext cx="226080" cy="2232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830C01E1-25D3-DCA0-B2A9-B84D5C86312A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323170" y="4641596"/>
                  <a:ext cx="261720" cy="5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515A9F4C-83A4-DDFD-A62F-24AC1FDE096A}"/>
                  </a:ext>
                </a:extLst>
              </p14:cNvPr>
              <p14:cNvContentPartPr/>
              <p14:nvPr/>
            </p14:nvContentPartPr>
            <p14:xfrm>
              <a:off x="4034090" y="6532316"/>
              <a:ext cx="486000" cy="13428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515A9F4C-83A4-DDFD-A62F-24AC1FDE096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4016450" y="6514316"/>
                <a:ext cx="5216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7BD99811-70C5-AE60-0F7A-9742DB820208}"/>
                  </a:ext>
                </a:extLst>
              </p14:cNvPr>
              <p14:cNvContentPartPr/>
              <p14:nvPr/>
            </p14:nvContentPartPr>
            <p14:xfrm>
              <a:off x="3985850" y="6067556"/>
              <a:ext cx="421560" cy="694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7BD99811-70C5-AE60-0F7A-9742DB820208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3967850" y="6049556"/>
                <a:ext cx="457200" cy="10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0" name="Group 289">
            <a:extLst>
              <a:ext uri="{FF2B5EF4-FFF2-40B4-BE49-F238E27FC236}">
                <a16:creationId xmlns:a16="http://schemas.microsoft.com/office/drawing/2014/main" id="{264FD13E-FD01-62B9-A16D-32E676C987EE}"/>
              </a:ext>
            </a:extLst>
          </p:cNvPr>
          <p:cNvGrpSpPr/>
          <p:nvPr/>
        </p:nvGrpSpPr>
        <p:grpSpPr>
          <a:xfrm>
            <a:off x="4728530" y="5962436"/>
            <a:ext cx="924480" cy="459360"/>
            <a:chOff x="4728530" y="5962436"/>
            <a:chExt cx="924480" cy="45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2436FDB-17C9-6134-FDAC-FD525C58C568}"/>
                    </a:ext>
                  </a:extLst>
                </p14:cNvPr>
                <p14:cNvContentPartPr/>
                <p14:nvPr/>
              </p14:nvContentPartPr>
              <p14:xfrm>
                <a:off x="4728530" y="5962436"/>
                <a:ext cx="135000" cy="19980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2436FDB-17C9-6134-FDAC-FD525C58C56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710890" y="5944796"/>
                  <a:ext cx="1706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5E9B74BA-910F-A69D-E1F6-94BA7AE79D06}"/>
                    </a:ext>
                  </a:extLst>
                </p14:cNvPr>
                <p14:cNvContentPartPr/>
                <p14:nvPr/>
              </p14:nvContentPartPr>
              <p14:xfrm>
                <a:off x="4931570" y="5962436"/>
                <a:ext cx="47520" cy="13788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5E9B74BA-910F-A69D-E1F6-94BA7AE79D06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913570" y="5944796"/>
                  <a:ext cx="83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3BD8CB5D-874B-58E7-FAC6-E92E896A0E26}"/>
                    </a:ext>
                  </a:extLst>
                </p14:cNvPr>
                <p14:cNvContentPartPr/>
                <p14:nvPr/>
              </p14:nvContentPartPr>
              <p14:xfrm>
                <a:off x="4900610" y="6061796"/>
                <a:ext cx="255960" cy="36000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3BD8CB5D-874B-58E7-FAC6-E92E896A0E2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882610" y="6043796"/>
                  <a:ext cx="291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FB5949D9-92FE-68B1-9EED-40928EB64341}"/>
                    </a:ext>
                  </a:extLst>
                </p14:cNvPr>
                <p14:cNvContentPartPr/>
                <p14:nvPr/>
              </p14:nvContentPartPr>
              <p14:xfrm>
                <a:off x="5166650" y="5964236"/>
                <a:ext cx="220680" cy="232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FB5949D9-92FE-68B1-9EED-40928EB64341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148650" y="5946236"/>
                  <a:ext cx="2563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59466BE9-B93A-2E10-DCF2-23CB4DF4B044}"/>
                    </a:ext>
                  </a:extLst>
                </p14:cNvPr>
                <p14:cNvContentPartPr/>
                <p14:nvPr/>
              </p14:nvContentPartPr>
              <p14:xfrm>
                <a:off x="5408570" y="6071156"/>
                <a:ext cx="244440" cy="486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59466BE9-B93A-2E10-DCF2-23CB4DF4B04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390930" y="6053516"/>
                  <a:ext cx="280080" cy="8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7F6D5F1-AE36-8309-72E4-C42358BA4D3C}"/>
              </a:ext>
            </a:extLst>
          </p:cNvPr>
          <p:cNvGrpSpPr/>
          <p:nvPr/>
        </p:nvGrpSpPr>
        <p:grpSpPr>
          <a:xfrm>
            <a:off x="3396890" y="3825476"/>
            <a:ext cx="915840" cy="388800"/>
            <a:chOff x="3396890" y="3825476"/>
            <a:chExt cx="915840" cy="38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E74E5765-FDC4-9401-1C98-13CCA90B5865}"/>
                    </a:ext>
                  </a:extLst>
                </p14:cNvPr>
                <p14:cNvContentPartPr/>
                <p14:nvPr/>
              </p14:nvContentPartPr>
              <p14:xfrm>
                <a:off x="3396890" y="4075316"/>
                <a:ext cx="564120" cy="846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E74E5765-FDC4-9401-1C98-13CCA90B5865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379250" y="4057316"/>
                  <a:ext cx="5997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8F0DB6DF-6734-5092-509D-F5482E6F7681}"/>
                    </a:ext>
                  </a:extLst>
                </p14:cNvPr>
                <p14:cNvContentPartPr/>
                <p14:nvPr/>
              </p14:nvContentPartPr>
              <p14:xfrm>
                <a:off x="3505970" y="3825476"/>
                <a:ext cx="58320" cy="2336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8F0DB6DF-6734-5092-509D-F5482E6F768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488330" y="3807476"/>
                  <a:ext cx="939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D7728334-5417-0061-1E03-65120038FFAD}"/>
                    </a:ext>
                  </a:extLst>
                </p14:cNvPr>
                <p14:cNvContentPartPr/>
                <p14:nvPr/>
              </p14:nvContentPartPr>
              <p14:xfrm>
                <a:off x="3570410" y="3833036"/>
                <a:ext cx="180720" cy="21636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D7728334-5417-0061-1E03-65120038FFA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552770" y="3815036"/>
                  <a:ext cx="21636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745CADD4-6CB5-92D9-8BD6-27825726FFFF}"/>
                    </a:ext>
                  </a:extLst>
                </p14:cNvPr>
                <p14:cNvContentPartPr/>
                <p14:nvPr/>
              </p14:nvContentPartPr>
              <p14:xfrm>
                <a:off x="3834650" y="3920516"/>
                <a:ext cx="250560" cy="15444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745CADD4-6CB5-92D9-8BD6-27825726FFFF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817010" y="3902876"/>
                  <a:ext cx="2862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EBC888F6-FB7A-F51F-6074-8BACF61CEC7F}"/>
                    </a:ext>
                  </a:extLst>
                </p14:cNvPr>
                <p14:cNvContentPartPr/>
                <p14:nvPr/>
              </p14:nvContentPartPr>
              <p14:xfrm>
                <a:off x="3982610" y="3932396"/>
                <a:ext cx="330120" cy="28188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EBC888F6-FB7A-F51F-6074-8BACF61CEC7F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964610" y="3914396"/>
                  <a:ext cx="365760" cy="31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9C9997E-695C-8E6D-4F86-DAF55DA75836}"/>
              </a:ext>
            </a:extLst>
          </p:cNvPr>
          <p:cNvGrpSpPr/>
          <p:nvPr/>
        </p:nvGrpSpPr>
        <p:grpSpPr>
          <a:xfrm>
            <a:off x="5843810" y="5542316"/>
            <a:ext cx="1874880" cy="1290240"/>
            <a:chOff x="5843810" y="5542316"/>
            <a:chExt cx="1874880" cy="129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326C801-8669-C3B6-E9E5-4870CB2672C0}"/>
                    </a:ext>
                  </a:extLst>
                </p14:cNvPr>
                <p14:cNvContentPartPr/>
                <p14:nvPr/>
              </p14:nvContentPartPr>
              <p14:xfrm>
                <a:off x="7120010" y="5635196"/>
                <a:ext cx="205200" cy="163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326C801-8669-C3B6-E9E5-4870CB2672C0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02010" y="5617556"/>
                  <a:ext cx="2408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1EBC244-7A24-C516-D592-871CC6E4E0F0}"/>
                    </a:ext>
                  </a:extLst>
                </p14:cNvPr>
                <p14:cNvContentPartPr/>
                <p14:nvPr/>
              </p14:nvContentPartPr>
              <p14:xfrm>
                <a:off x="7135490" y="5669756"/>
                <a:ext cx="231120" cy="2502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1EBC244-7A24-C516-D592-871CC6E4E0F0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17850" y="5651756"/>
                  <a:ext cx="26676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36D5A375-1848-7AA8-9157-D9D485EA1122}"/>
                    </a:ext>
                  </a:extLst>
                </p14:cNvPr>
                <p14:cNvContentPartPr/>
                <p14:nvPr/>
              </p14:nvContentPartPr>
              <p14:xfrm>
                <a:off x="7189490" y="5731676"/>
                <a:ext cx="239400" cy="2674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6D5A375-1848-7AA8-9157-D9D485EA1122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171490" y="5713676"/>
                  <a:ext cx="2750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CB62374C-86A1-0D5B-A0D3-657708BBD6D5}"/>
                    </a:ext>
                  </a:extLst>
                </p14:cNvPr>
                <p14:cNvContentPartPr/>
                <p14:nvPr/>
              </p14:nvContentPartPr>
              <p14:xfrm>
                <a:off x="7303250" y="5792876"/>
                <a:ext cx="170280" cy="19908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CB62374C-86A1-0D5B-A0D3-657708BBD6D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85610" y="5774876"/>
                  <a:ext cx="205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CD62D81-3F82-D400-7557-EAD53030E317}"/>
                    </a:ext>
                  </a:extLst>
                </p14:cNvPr>
                <p14:cNvContentPartPr/>
                <p14:nvPr/>
              </p14:nvContentPartPr>
              <p14:xfrm>
                <a:off x="7415930" y="5821316"/>
                <a:ext cx="166320" cy="174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CD62D81-3F82-D400-7557-EAD53030E31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7397930" y="5803316"/>
                  <a:ext cx="201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CEBC930-321E-8756-C878-98D7B701474F}"/>
                    </a:ext>
                  </a:extLst>
                </p14:cNvPr>
                <p14:cNvContentPartPr/>
                <p14:nvPr/>
              </p14:nvContentPartPr>
              <p14:xfrm>
                <a:off x="7446890" y="5882156"/>
                <a:ext cx="149400" cy="1609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CEBC930-321E-8756-C878-98D7B701474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428890" y="5864156"/>
                  <a:ext cx="1850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C9340DE-5EF7-5533-62C9-6D8A3DC2573D}"/>
                    </a:ext>
                  </a:extLst>
                </p14:cNvPr>
                <p14:cNvContentPartPr/>
                <p14:nvPr/>
              </p14:nvContentPartPr>
              <p14:xfrm>
                <a:off x="6913010" y="5542316"/>
                <a:ext cx="75960" cy="80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C9340DE-5EF7-5533-62C9-6D8A3DC2573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6895370" y="5524676"/>
                  <a:ext cx="111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E03B3C5E-1DA4-6DCC-D332-57EB80EDD5C2}"/>
                    </a:ext>
                  </a:extLst>
                </p14:cNvPr>
                <p14:cNvContentPartPr/>
                <p14:nvPr/>
              </p14:nvContentPartPr>
              <p14:xfrm>
                <a:off x="6826610" y="5742836"/>
                <a:ext cx="12600" cy="16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E03B3C5E-1DA4-6DCC-D332-57EB80EDD5C2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808970" y="5724836"/>
                  <a:ext cx="48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EFB0A5-D49D-45CF-C1A1-860A39184117}"/>
                    </a:ext>
                  </a:extLst>
                </p14:cNvPr>
                <p14:cNvContentPartPr/>
                <p14:nvPr/>
              </p14:nvContentPartPr>
              <p14:xfrm>
                <a:off x="6638330" y="5820596"/>
                <a:ext cx="101880" cy="1008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EFB0A5-D49D-45CF-C1A1-860A3918411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6620330" y="5802956"/>
                  <a:ext cx="1375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7F9FE4CC-D2CB-2A2A-D132-BBE7F426D38B}"/>
                    </a:ext>
                  </a:extLst>
                </p14:cNvPr>
                <p14:cNvContentPartPr/>
                <p14:nvPr/>
              </p14:nvContentPartPr>
              <p14:xfrm>
                <a:off x="6500090" y="5992316"/>
                <a:ext cx="82080" cy="9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7F9FE4CC-D2CB-2A2A-D132-BBE7F426D38B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6482090" y="5974316"/>
                  <a:ext cx="1177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E19D37E-F3D5-21F1-A024-267567D50099}"/>
                    </a:ext>
                  </a:extLst>
                </p14:cNvPr>
                <p14:cNvContentPartPr/>
                <p14:nvPr/>
              </p14:nvContentPartPr>
              <p14:xfrm>
                <a:off x="6297770" y="6152876"/>
                <a:ext cx="158760" cy="1954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E19D37E-F3D5-21F1-A024-267567D50099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6280130" y="6134876"/>
                  <a:ext cx="19440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326E7D3-7FEF-839F-A07F-C0ED219DC6D7}"/>
                    </a:ext>
                  </a:extLst>
                </p14:cNvPr>
                <p14:cNvContentPartPr/>
                <p14:nvPr/>
              </p14:nvContentPartPr>
              <p14:xfrm>
                <a:off x="6137210" y="6422156"/>
                <a:ext cx="111600" cy="975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326E7D3-7FEF-839F-A07F-C0ED219DC6D7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6119570" y="6404156"/>
                  <a:ext cx="147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C2038AA1-E2C1-E2AF-7767-E5F730214823}"/>
                    </a:ext>
                  </a:extLst>
                </p14:cNvPr>
                <p14:cNvContentPartPr/>
                <p14:nvPr/>
              </p14:nvContentPartPr>
              <p14:xfrm>
                <a:off x="5843810" y="6572636"/>
                <a:ext cx="248760" cy="259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C2038AA1-E2C1-E2AF-7767-E5F730214823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826170" y="6554636"/>
                  <a:ext cx="284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774AA29B-F38D-EF30-8CFA-A531F1AC1DEF}"/>
                    </a:ext>
                  </a:extLst>
                </p14:cNvPr>
                <p14:cNvContentPartPr/>
                <p14:nvPr/>
              </p14:nvContentPartPr>
              <p14:xfrm>
                <a:off x="7065650" y="6009956"/>
                <a:ext cx="88920" cy="86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774AA29B-F38D-EF30-8CFA-A531F1AC1DE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7047650" y="5992316"/>
                  <a:ext cx="1245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3FD0219-F33C-C71D-3197-4BC373687F6E}"/>
                    </a:ext>
                  </a:extLst>
                </p14:cNvPr>
                <p14:cNvContentPartPr/>
                <p14:nvPr/>
              </p14:nvContentPartPr>
              <p14:xfrm>
                <a:off x="7027490" y="6061076"/>
                <a:ext cx="57240" cy="121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3FD0219-F33C-C71D-3197-4BC373687F6E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7009850" y="6043076"/>
                  <a:ext cx="928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9215CCA-2F54-04C2-6B7F-AA2F8CC382E5}"/>
                    </a:ext>
                  </a:extLst>
                </p14:cNvPr>
                <p14:cNvContentPartPr/>
                <p14:nvPr/>
              </p14:nvContentPartPr>
              <p14:xfrm>
                <a:off x="7008770" y="5544836"/>
                <a:ext cx="117360" cy="957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9215CCA-2F54-04C2-6B7F-AA2F8CC382E5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990770" y="5526836"/>
                  <a:ext cx="153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2E70819-ACB2-F625-96B3-4FA2CDA2544A}"/>
                    </a:ext>
                  </a:extLst>
                </p14:cNvPr>
                <p14:cNvContentPartPr/>
                <p14:nvPr/>
              </p14:nvContentPartPr>
              <p14:xfrm>
                <a:off x="7091210" y="5564996"/>
                <a:ext cx="123480" cy="856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2E70819-ACB2-F625-96B3-4FA2CDA2544A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7073210" y="5546996"/>
                  <a:ext cx="159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918643BF-62FB-1F13-9680-AF18430124F5}"/>
                    </a:ext>
                  </a:extLst>
                </p14:cNvPr>
                <p14:cNvContentPartPr/>
                <p14:nvPr/>
              </p14:nvContentPartPr>
              <p14:xfrm>
                <a:off x="7561730" y="5650316"/>
                <a:ext cx="60120" cy="990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918643BF-62FB-1F13-9680-AF18430124F5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7543730" y="5632316"/>
                  <a:ext cx="957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CF13454-8CA1-F171-2F11-8B6BED8B9E62}"/>
                    </a:ext>
                  </a:extLst>
                </p14:cNvPr>
                <p14:cNvContentPartPr/>
                <p14:nvPr/>
              </p14:nvContentPartPr>
              <p14:xfrm>
                <a:off x="7660370" y="5690276"/>
                <a:ext cx="58320" cy="1130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CF13454-8CA1-F171-2F11-8B6BED8B9E62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7642370" y="5672276"/>
                  <a:ext cx="93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2669D91-984E-DEFD-B5B4-1A8E3AEDAF66}"/>
                    </a:ext>
                  </a:extLst>
                </p14:cNvPr>
                <p14:cNvContentPartPr/>
                <p14:nvPr/>
              </p14:nvContentPartPr>
              <p14:xfrm>
                <a:off x="7575770" y="6044156"/>
                <a:ext cx="95040" cy="518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2669D91-984E-DEFD-B5B4-1A8E3AEDAF66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7557770" y="6026516"/>
                  <a:ext cx="1306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B8911B47-F90A-0725-0552-F0DDE0C95400}"/>
                    </a:ext>
                  </a:extLst>
                </p14:cNvPr>
                <p14:cNvContentPartPr/>
                <p14:nvPr/>
              </p14:nvContentPartPr>
              <p14:xfrm>
                <a:off x="7578650" y="6104996"/>
                <a:ext cx="85320" cy="230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B8911B47-F90A-0725-0552-F0DDE0C9540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7561010" y="6087356"/>
                  <a:ext cx="12096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6796FE9F-A78F-675D-805B-6B760A0BCF7D}"/>
                    </a:ext>
                  </a:extLst>
                </p14:cNvPr>
                <p14:cNvContentPartPr/>
                <p14:nvPr/>
              </p14:nvContentPartPr>
              <p14:xfrm>
                <a:off x="7034690" y="6035156"/>
                <a:ext cx="11160" cy="255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6796FE9F-A78F-675D-805B-6B760A0BCF7D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7016690" y="6017156"/>
                  <a:ext cx="46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52B761A-F6A6-505A-58EB-1549EA917790}"/>
                    </a:ext>
                  </a:extLst>
                </p14:cNvPr>
                <p14:cNvContentPartPr/>
                <p14:nvPr/>
              </p14:nvContentPartPr>
              <p14:xfrm>
                <a:off x="7228730" y="6050996"/>
                <a:ext cx="17280" cy="5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52B761A-F6A6-505A-58EB-1549EA917790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7211090" y="6033356"/>
                  <a:ext cx="529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D99D20C8-C0C9-7F73-3E05-FFB034B43F3D}"/>
                    </a:ext>
                  </a:extLst>
                </p14:cNvPr>
                <p14:cNvContentPartPr/>
                <p14:nvPr/>
              </p14:nvContentPartPr>
              <p14:xfrm>
                <a:off x="6514850" y="5936156"/>
                <a:ext cx="704520" cy="51228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D99D20C8-C0C9-7F73-3E05-FFB034B43F3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496850" y="5918156"/>
                  <a:ext cx="74016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CECD2466-EB0A-4098-CBF6-6565760E1335}"/>
                    </a:ext>
                  </a:extLst>
                </p14:cNvPr>
                <p14:cNvContentPartPr/>
                <p14:nvPr/>
              </p14:nvContentPartPr>
              <p14:xfrm>
                <a:off x="6360770" y="6363476"/>
                <a:ext cx="203760" cy="3427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CECD2466-EB0A-4098-CBF6-6565760E1335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342770" y="6345476"/>
                  <a:ext cx="23940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C340E09C-6A5F-06D7-13C7-680D7910B26C}"/>
                    </a:ext>
                  </a:extLst>
                </p14:cNvPr>
                <p14:cNvContentPartPr/>
                <p14:nvPr/>
              </p14:nvContentPartPr>
              <p14:xfrm>
                <a:off x="6302810" y="6379316"/>
                <a:ext cx="374040" cy="33228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C340E09C-6A5F-06D7-13C7-680D7910B26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284810" y="6361676"/>
                  <a:ext cx="409680" cy="36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0AA3CB8-A348-3DA7-62BB-14A69B6A6D1C}"/>
              </a:ext>
            </a:extLst>
          </p:cNvPr>
          <p:cNvGrpSpPr/>
          <p:nvPr/>
        </p:nvGrpSpPr>
        <p:grpSpPr>
          <a:xfrm>
            <a:off x="9105050" y="4473476"/>
            <a:ext cx="556920" cy="365760"/>
            <a:chOff x="9105050" y="4473476"/>
            <a:chExt cx="556920" cy="36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7C098BB8-E332-C010-F06A-DACCC6025AF3}"/>
                    </a:ext>
                  </a:extLst>
                </p14:cNvPr>
                <p14:cNvContentPartPr/>
                <p14:nvPr/>
              </p14:nvContentPartPr>
              <p14:xfrm>
                <a:off x="9147170" y="4510556"/>
                <a:ext cx="146520" cy="6480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7C098BB8-E332-C010-F06A-DACCC6025AF3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9129170" y="4492556"/>
                  <a:ext cx="182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8EADD480-4DA1-90BE-8F8C-D362F843B2CE}"/>
                    </a:ext>
                  </a:extLst>
                </p14:cNvPr>
                <p14:cNvContentPartPr/>
                <p14:nvPr/>
              </p14:nvContentPartPr>
              <p14:xfrm>
                <a:off x="9105050" y="4473476"/>
                <a:ext cx="131400" cy="15876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8EADD480-4DA1-90BE-8F8C-D362F843B2CE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9087410" y="4455476"/>
                  <a:ext cx="16704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D02BFFEC-B877-2A52-36B8-19480DF2A362}"/>
                    </a:ext>
                  </a:extLst>
                </p14:cNvPr>
                <p14:cNvContentPartPr/>
                <p14:nvPr/>
              </p14:nvContentPartPr>
              <p14:xfrm>
                <a:off x="9499970" y="4658516"/>
                <a:ext cx="13680" cy="108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D02BFFEC-B877-2A52-36B8-19480DF2A36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9482330" y="4640516"/>
                  <a:ext cx="493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F56D661-8809-92E9-8B3E-50F178B00BEA}"/>
                    </a:ext>
                  </a:extLst>
                </p14:cNvPr>
                <p14:cNvContentPartPr/>
                <p14:nvPr/>
              </p14:nvContentPartPr>
              <p14:xfrm>
                <a:off x="9587810" y="4737356"/>
                <a:ext cx="74160" cy="101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F56D661-8809-92E9-8B3E-50F178B00BE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9570170" y="4719356"/>
                  <a:ext cx="10980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309" name="Ink 308">
                <a:extLst>
                  <a:ext uri="{FF2B5EF4-FFF2-40B4-BE49-F238E27FC236}">
                    <a16:creationId xmlns:a16="http://schemas.microsoft.com/office/drawing/2014/main" id="{3CF49EE0-90F8-4706-BEF5-C15F6CE38752}"/>
                  </a:ext>
                </a:extLst>
              </p14:cNvPr>
              <p14:cNvContentPartPr/>
              <p14:nvPr/>
            </p14:nvContentPartPr>
            <p14:xfrm>
              <a:off x="9749450" y="4936076"/>
              <a:ext cx="295200" cy="219600"/>
            </p14:xfrm>
          </p:contentPart>
        </mc:Choice>
        <mc:Fallback xmlns="">
          <p:pic>
            <p:nvPicPr>
              <p:cNvPr id="309" name="Ink 308">
                <a:extLst>
                  <a:ext uri="{FF2B5EF4-FFF2-40B4-BE49-F238E27FC236}">
                    <a16:creationId xmlns:a16="http://schemas.microsoft.com/office/drawing/2014/main" id="{3CF49EE0-90F8-4706-BEF5-C15F6CE38752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9731810" y="4918076"/>
                <a:ext cx="330840" cy="25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2" name="Group 311">
            <a:extLst>
              <a:ext uri="{FF2B5EF4-FFF2-40B4-BE49-F238E27FC236}">
                <a16:creationId xmlns:a16="http://schemas.microsoft.com/office/drawing/2014/main" id="{ED0B7441-7D96-8440-DBEB-9F51FBB9BBD3}"/>
              </a:ext>
            </a:extLst>
          </p:cNvPr>
          <p:cNvGrpSpPr/>
          <p:nvPr/>
        </p:nvGrpSpPr>
        <p:grpSpPr>
          <a:xfrm>
            <a:off x="10159850" y="5263676"/>
            <a:ext cx="348840" cy="275760"/>
            <a:chOff x="10159850" y="5263676"/>
            <a:chExt cx="34884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F20ECD8-5FD6-998C-24FB-A2F6DC9DEDD7}"/>
                    </a:ext>
                  </a:extLst>
                </p14:cNvPr>
                <p14:cNvContentPartPr/>
                <p14:nvPr/>
              </p14:nvContentPartPr>
              <p14:xfrm>
                <a:off x="10159850" y="5263676"/>
                <a:ext cx="291600" cy="2271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F20ECD8-5FD6-998C-24FB-A2F6DC9DEDD7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10142210" y="5246036"/>
                  <a:ext cx="327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89512BB4-297B-B6E4-86E9-22890F98175B}"/>
                    </a:ext>
                  </a:extLst>
                </p14:cNvPr>
                <p14:cNvContentPartPr/>
                <p14:nvPr/>
              </p14:nvContentPartPr>
              <p14:xfrm>
                <a:off x="10498970" y="5517476"/>
                <a:ext cx="9720" cy="219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89512BB4-297B-B6E4-86E9-22890F98175B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10480970" y="5499836"/>
                  <a:ext cx="45360" cy="5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164473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810A-5CA2-939E-7D86-A030374E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Successor and Predecessor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B9214-BC1A-E66F-8413-BFBEAB503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For a set of numbers for example [3,1,8,4,2] predecessor (immediate smaller value) of a number, </a:t>
            </a:r>
            <a:r>
              <a:rPr lang="en-US" sz="2400" i="1" dirty="0"/>
              <a:t>x</a:t>
            </a:r>
            <a:r>
              <a:rPr lang="en-US" sz="2400" dirty="0"/>
              <a:t>, is the largest number among all the numbers smaller than </a:t>
            </a:r>
            <a:r>
              <a:rPr lang="en-US" sz="2400" i="1" dirty="0"/>
              <a:t>x</a:t>
            </a:r>
            <a:r>
              <a:rPr lang="en-US" sz="2400" dirty="0"/>
              <a:t>. If </a:t>
            </a:r>
            <a:r>
              <a:rPr lang="en-US" sz="2400" i="1" dirty="0"/>
              <a:t>x</a:t>
            </a:r>
            <a:r>
              <a:rPr lang="en-US" sz="2400" dirty="0"/>
              <a:t> = 8, its predecessor is 4. – </a:t>
            </a:r>
            <a:r>
              <a:rPr lang="en-US" sz="2400" i="1" dirty="0"/>
              <a:t>How?</a:t>
            </a:r>
            <a:endParaRPr lang="en-US" sz="2400" dirty="0"/>
          </a:p>
          <a:p>
            <a:r>
              <a:rPr lang="en-US" sz="2400" dirty="0"/>
              <a:t>Numbers smaller than 8 in this set are 3,1,4,2. The largest among  3,1,4,2 is 4. If you notice, 4 is the number immediate smaller than 8 for this set if numbers.</a:t>
            </a:r>
          </a:p>
          <a:p>
            <a:r>
              <a:rPr lang="en-US" sz="2400" dirty="0"/>
              <a:t>Successor is the opposite of predecessor – immediate larger - the smallest number among all the numbers greater than </a:t>
            </a:r>
            <a:r>
              <a:rPr lang="en-US" sz="2400" i="1" dirty="0"/>
              <a:t>x</a:t>
            </a:r>
            <a:r>
              <a:rPr lang="en-US" sz="2400" dirty="0"/>
              <a:t>.</a:t>
            </a:r>
          </a:p>
          <a:p>
            <a:r>
              <a:rPr lang="en-US" sz="2400" dirty="0"/>
              <a:t>Find the successor of 3 for this set.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5690A4-6A39-7E0D-BF78-7F788B33DD50}"/>
                  </a:ext>
                </a:extLst>
              </p14:cNvPr>
              <p14:cNvContentPartPr/>
              <p14:nvPr/>
            </p14:nvContentPartPr>
            <p14:xfrm>
              <a:off x="6610250" y="2202596"/>
              <a:ext cx="1539000" cy="23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5690A4-6A39-7E0D-BF78-7F788B33DD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2250" y="2184596"/>
                <a:ext cx="1574640" cy="5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8AE0182-30E3-CEE5-68D7-278BA11E77F8}"/>
              </a:ext>
            </a:extLst>
          </p:cNvPr>
          <p:cNvGrpSpPr/>
          <p:nvPr/>
        </p:nvGrpSpPr>
        <p:grpSpPr>
          <a:xfrm>
            <a:off x="2108810" y="2832236"/>
            <a:ext cx="89640" cy="32760"/>
            <a:chOff x="2108810" y="2832236"/>
            <a:chExt cx="89640" cy="3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0C3D843-44AB-BBBA-81A6-2974EB5F6791}"/>
                    </a:ext>
                  </a:extLst>
                </p14:cNvPr>
                <p14:cNvContentPartPr/>
                <p14:nvPr/>
              </p14:nvContentPartPr>
              <p14:xfrm>
                <a:off x="2127530" y="2832236"/>
                <a:ext cx="7920" cy="1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0C3D843-44AB-BBBA-81A6-2974EB5F67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9890" y="2814596"/>
                  <a:ext cx="43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8B305D9-C6FA-CCE9-044E-7D1491C360A9}"/>
                    </a:ext>
                  </a:extLst>
                </p14:cNvPr>
                <p14:cNvContentPartPr/>
                <p14:nvPr/>
              </p14:nvContentPartPr>
              <p14:xfrm>
                <a:off x="2108810" y="2832236"/>
                <a:ext cx="89640" cy="3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8B305D9-C6FA-CCE9-044E-7D1491C360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90810" y="2814596"/>
                  <a:ext cx="1252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1BA74C7-6D0D-F6A3-3010-3AD3052D0409}"/>
                  </a:ext>
                </a:extLst>
              </p14:cNvPr>
              <p14:cNvContentPartPr/>
              <p14:nvPr/>
            </p14:nvContentPartPr>
            <p14:xfrm>
              <a:off x="2145170" y="2913956"/>
              <a:ext cx="106200" cy="26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1BA74C7-6D0D-F6A3-3010-3AD3052D0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7170" y="2896316"/>
                <a:ext cx="1418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A7A0AFF-8ACC-9B87-AF0B-5617999DE214}"/>
              </a:ext>
            </a:extLst>
          </p:cNvPr>
          <p:cNvGrpSpPr/>
          <p:nvPr/>
        </p:nvGrpSpPr>
        <p:grpSpPr>
          <a:xfrm>
            <a:off x="4637450" y="2857076"/>
            <a:ext cx="121680" cy="78840"/>
            <a:chOff x="4637450" y="2857076"/>
            <a:chExt cx="121680" cy="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19C2129-1FD3-A5FF-62AE-C28C2B4EDE22}"/>
                    </a:ext>
                  </a:extLst>
                </p14:cNvPr>
                <p14:cNvContentPartPr/>
                <p14:nvPr/>
              </p14:nvContentPartPr>
              <p14:xfrm>
                <a:off x="4637450" y="2857076"/>
                <a:ext cx="84600" cy="29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19C2129-1FD3-A5FF-62AE-C28C2B4EDE2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19810" y="2839436"/>
                  <a:ext cx="1202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29C4822-0669-E283-CDD7-64A50B1E822C}"/>
                    </a:ext>
                  </a:extLst>
                </p14:cNvPr>
                <p14:cNvContentPartPr/>
                <p14:nvPr/>
              </p14:nvContentPartPr>
              <p14:xfrm>
                <a:off x="4661570" y="2912516"/>
                <a:ext cx="97560" cy="23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29C4822-0669-E283-CDD7-64A50B1E822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43570" y="2894516"/>
                  <a:ext cx="13320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835E58A-98F5-2BAF-6144-1172A96AE4C1}"/>
                  </a:ext>
                </a:extLst>
              </p14:cNvPr>
              <p14:cNvContentPartPr/>
              <p14:nvPr/>
            </p14:nvContentPartPr>
            <p14:xfrm>
              <a:off x="5449610" y="2200796"/>
              <a:ext cx="1136160" cy="19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835E58A-98F5-2BAF-6144-1172A96AE4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31970" y="2183156"/>
                <a:ext cx="11718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E154EF3-8BF8-6B27-0951-BCDDB94B31DF}"/>
                  </a:ext>
                </a:extLst>
              </p14:cNvPr>
              <p14:cNvContentPartPr/>
              <p14:nvPr/>
            </p14:nvContentPartPr>
            <p14:xfrm>
              <a:off x="5410010" y="5541596"/>
              <a:ext cx="477000" cy="664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E154EF3-8BF8-6B27-0951-BCDDB94B31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92010" y="5523596"/>
                <a:ext cx="512640" cy="69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454C2AB-B4E2-9FCF-8073-740A5DCAD6F7}"/>
                  </a:ext>
                </a:extLst>
              </p14:cNvPr>
              <p14:cNvContentPartPr/>
              <p14:nvPr/>
            </p14:nvContentPartPr>
            <p14:xfrm>
              <a:off x="3045530" y="5354396"/>
              <a:ext cx="2931480" cy="1052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454C2AB-B4E2-9FCF-8073-740A5DCAD6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27890" y="5336396"/>
                <a:ext cx="2967120" cy="10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334540FC-F85F-C779-8FE7-22631464428B}"/>
                  </a:ext>
                </a:extLst>
              </p14:cNvPr>
              <p14:cNvContentPartPr/>
              <p14:nvPr/>
            </p14:nvContentPartPr>
            <p14:xfrm>
              <a:off x="1440290" y="4067036"/>
              <a:ext cx="309240" cy="349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334540FC-F85F-C779-8FE7-22631464428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22290" y="4049396"/>
                <a:ext cx="344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DE1FFF6-9ADB-7941-01FC-02D38B6C247E}"/>
                  </a:ext>
                </a:extLst>
              </p14:cNvPr>
              <p14:cNvContentPartPr/>
              <p14:nvPr/>
            </p14:nvContentPartPr>
            <p14:xfrm>
              <a:off x="7081130" y="4118876"/>
              <a:ext cx="1131840" cy="1681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DE1FFF6-9ADB-7941-01FC-02D38B6C24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063490" y="4100876"/>
                <a:ext cx="1167480" cy="20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87" name="Group 86">
            <a:extLst>
              <a:ext uri="{FF2B5EF4-FFF2-40B4-BE49-F238E27FC236}">
                <a16:creationId xmlns:a16="http://schemas.microsoft.com/office/drawing/2014/main" id="{97D27250-807A-71A9-93A3-4671334FD90B}"/>
              </a:ext>
            </a:extLst>
          </p:cNvPr>
          <p:cNvGrpSpPr/>
          <p:nvPr/>
        </p:nvGrpSpPr>
        <p:grpSpPr>
          <a:xfrm>
            <a:off x="5401010" y="2177756"/>
            <a:ext cx="1180800" cy="76680"/>
            <a:chOff x="5401010" y="2177756"/>
            <a:chExt cx="1180800" cy="7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CE4F12F-9684-353A-1637-495DBCF1362F}"/>
                    </a:ext>
                  </a:extLst>
                </p14:cNvPr>
                <p14:cNvContentPartPr/>
                <p14:nvPr/>
              </p14:nvContentPartPr>
              <p14:xfrm>
                <a:off x="5401010" y="2205836"/>
                <a:ext cx="122760" cy="136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CE4F12F-9684-353A-1637-495DBCF1362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383010" y="2188196"/>
                  <a:ext cx="15840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D2E43E7-976B-5F00-1AF1-CFAFBDF09D1C}"/>
                    </a:ext>
                  </a:extLst>
                </p14:cNvPr>
                <p14:cNvContentPartPr/>
                <p14:nvPr/>
              </p14:nvContentPartPr>
              <p14:xfrm>
                <a:off x="5653010" y="2225996"/>
                <a:ext cx="119520" cy="97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D2E43E7-976B-5F00-1AF1-CFAFBDF09D1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35370" y="2208356"/>
                  <a:ext cx="155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44D009C-FE7F-7907-CC51-9BE8CEB7811C}"/>
                    </a:ext>
                  </a:extLst>
                </p14:cNvPr>
                <p14:cNvContentPartPr/>
                <p14:nvPr/>
              </p14:nvContentPartPr>
              <p14:xfrm>
                <a:off x="5910770" y="2229236"/>
                <a:ext cx="117000" cy="15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44D009C-FE7F-7907-CC51-9BE8CEB781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892770" y="2211596"/>
                  <a:ext cx="1526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A187876-B6C5-DD1F-15D7-3C2CB444314B}"/>
                    </a:ext>
                  </a:extLst>
                </p14:cNvPr>
                <p14:cNvContentPartPr/>
                <p14:nvPr/>
              </p14:nvContentPartPr>
              <p14:xfrm>
                <a:off x="6155570" y="2215916"/>
                <a:ext cx="87120" cy="14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A187876-B6C5-DD1F-15D7-3C2CB444314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37930" y="2198276"/>
                  <a:ext cx="1227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4DA8F57-6805-B03D-760A-2DDEADC41B68}"/>
                    </a:ext>
                  </a:extLst>
                </p14:cNvPr>
                <p14:cNvContentPartPr/>
                <p14:nvPr/>
              </p14:nvContentPartPr>
              <p14:xfrm>
                <a:off x="6427010" y="2232476"/>
                <a:ext cx="154800" cy="1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4DA8F57-6805-B03D-760A-2DDEADC41B6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09010" y="2214836"/>
                  <a:ext cx="190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A050B9C-374C-3DA8-6301-C225734C5D16}"/>
                    </a:ext>
                  </a:extLst>
                </p14:cNvPr>
                <p14:cNvContentPartPr/>
                <p14:nvPr/>
              </p14:nvContentPartPr>
              <p14:xfrm>
                <a:off x="5462210" y="2177756"/>
                <a:ext cx="76680" cy="30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A050B9C-374C-3DA8-6301-C225734C5D1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444570" y="2160116"/>
                  <a:ext cx="1123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C4B0378-B0F6-11F2-6129-EE579F766159}"/>
                    </a:ext>
                  </a:extLst>
                </p14:cNvPr>
                <p14:cNvContentPartPr/>
                <p14:nvPr/>
              </p14:nvContentPartPr>
              <p14:xfrm>
                <a:off x="5458610" y="2213396"/>
                <a:ext cx="82080" cy="410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C4B0378-B0F6-11F2-6129-EE579F76615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40610" y="2195396"/>
                  <a:ext cx="117720" cy="7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BE8A44B-4BA7-85A4-CC93-FA1C40AE0E34}"/>
              </a:ext>
            </a:extLst>
          </p:cNvPr>
          <p:cNvGrpSpPr/>
          <p:nvPr/>
        </p:nvGrpSpPr>
        <p:grpSpPr>
          <a:xfrm>
            <a:off x="325010" y="4795316"/>
            <a:ext cx="11979720" cy="1946880"/>
            <a:chOff x="325010" y="4795316"/>
            <a:chExt cx="11979720" cy="194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558488A-922D-A8B1-F0A2-BA5F071A4BE3}"/>
                    </a:ext>
                  </a:extLst>
                </p14:cNvPr>
                <p14:cNvContentPartPr/>
                <p14:nvPr/>
              </p14:nvContentPartPr>
              <p14:xfrm>
                <a:off x="577010" y="5293196"/>
                <a:ext cx="66600" cy="191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558488A-922D-A8B1-F0A2-BA5F071A4BE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010" y="5275196"/>
                  <a:ext cx="1022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0A0AC6-00D1-B6EE-11D0-E8D141D14724}"/>
                    </a:ext>
                  </a:extLst>
                </p14:cNvPr>
                <p14:cNvContentPartPr/>
                <p14:nvPr/>
              </p14:nvContentPartPr>
              <p14:xfrm>
                <a:off x="577010" y="5186996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0A0AC6-00D1-B6EE-11D0-E8D141D1472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9010" y="5169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6B25CC-37F8-1399-31B1-47D261FAD0C2}"/>
                    </a:ext>
                  </a:extLst>
                </p14:cNvPr>
                <p14:cNvContentPartPr/>
                <p14:nvPr/>
              </p14:nvContentPartPr>
              <p14:xfrm>
                <a:off x="695450" y="5279156"/>
                <a:ext cx="233280" cy="133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6B25CC-37F8-1399-31B1-47D261FAD0C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7450" y="5261156"/>
                  <a:ext cx="268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3D1C4CF-E347-F11E-6710-0EA79F5CEA19}"/>
                    </a:ext>
                  </a:extLst>
                </p14:cNvPr>
                <p14:cNvContentPartPr/>
                <p14:nvPr/>
              </p14:nvContentPartPr>
              <p14:xfrm>
                <a:off x="1050410" y="5224436"/>
                <a:ext cx="218880" cy="131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3D1C4CF-E347-F11E-6710-0EA79F5CEA1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32410" y="5206796"/>
                  <a:ext cx="2545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C419A97-D9B5-5085-0C04-D8B051FFADC3}"/>
                    </a:ext>
                  </a:extLst>
                </p14:cNvPr>
                <p14:cNvContentPartPr/>
                <p14:nvPr/>
              </p14:nvContentPartPr>
              <p14:xfrm>
                <a:off x="1289450" y="5178356"/>
                <a:ext cx="154440" cy="154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C419A97-D9B5-5085-0C04-D8B051FFADC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71450" y="5160356"/>
                  <a:ext cx="1900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F3447A-C0AE-A611-2B90-57E5A14FDD2C}"/>
                    </a:ext>
                  </a:extLst>
                </p14:cNvPr>
                <p14:cNvContentPartPr/>
                <p14:nvPr/>
              </p14:nvContentPartPr>
              <p14:xfrm>
                <a:off x="1481330" y="5062076"/>
                <a:ext cx="209880" cy="325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F3447A-C0AE-A611-2B90-57E5A14FDD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463330" y="5044076"/>
                  <a:ext cx="24552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7E05E93-5D74-A5BD-4BD2-BF519CDBF46D}"/>
                    </a:ext>
                  </a:extLst>
                </p14:cNvPr>
                <p14:cNvContentPartPr/>
                <p14:nvPr/>
              </p14:nvContentPartPr>
              <p14:xfrm>
                <a:off x="1718930" y="5177996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7E05E93-5D74-A5BD-4BD2-BF519CDBF46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00930" y="51603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A9DFA2-ACD4-0713-E066-F2D8EAA872CA}"/>
                    </a:ext>
                  </a:extLst>
                </p14:cNvPr>
                <p14:cNvContentPartPr/>
                <p14:nvPr/>
              </p14:nvContentPartPr>
              <p14:xfrm>
                <a:off x="1793090" y="5042276"/>
                <a:ext cx="266040" cy="333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A9DFA2-ACD4-0713-E066-F2D8EAA872C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775450" y="5024276"/>
                  <a:ext cx="30168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A8FFEAE-4CF1-C2C4-C6E4-BF2FB1CC9BB8}"/>
                    </a:ext>
                  </a:extLst>
                </p14:cNvPr>
                <p14:cNvContentPartPr/>
                <p14:nvPr/>
              </p14:nvContentPartPr>
              <p14:xfrm>
                <a:off x="1949690" y="5171516"/>
                <a:ext cx="436680" cy="168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A8FFEAE-4CF1-C2C4-C6E4-BF2FB1CC9B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932050" y="5153516"/>
                  <a:ext cx="47232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46C7947-EA67-65E5-D7A8-CDA2BC96BE27}"/>
                    </a:ext>
                  </a:extLst>
                </p14:cNvPr>
                <p14:cNvContentPartPr/>
                <p14:nvPr/>
              </p14:nvContentPartPr>
              <p14:xfrm>
                <a:off x="2464490" y="5168276"/>
                <a:ext cx="143280" cy="171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46C7947-EA67-65E5-D7A8-CDA2BC96BE2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46850" y="5150636"/>
                  <a:ext cx="178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BF5F99B7-99A2-8E1E-FE03-6DA68127687E}"/>
                    </a:ext>
                  </a:extLst>
                </p14:cNvPr>
                <p14:cNvContentPartPr/>
                <p14:nvPr/>
              </p14:nvContentPartPr>
              <p14:xfrm>
                <a:off x="2691290" y="5167916"/>
                <a:ext cx="281520" cy="144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BF5F99B7-99A2-8E1E-FE03-6DA68127687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673650" y="5150276"/>
                  <a:ext cx="31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446E865-2C38-31E6-6604-66FABEF7860A}"/>
                    </a:ext>
                  </a:extLst>
                </p14:cNvPr>
                <p14:cNvContentPartPr/>
                <p14:nvPr/>
              </p14:nvContentPartPr>
              <p14:xfrm>
                <a:off x="3055250" y="5022836"/>
                <a:ext cx="342360" cy="276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446E865-2C38-31E6-6604-66FABEF7860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37610" y="5004836"/>
                  <a:ext cx="3780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2FB89D3-8C71-25F6-0264-C54F49508322}"/>
                    </a:ext>
                  </a:extLst>
                </p14:cNvPr>
                <p14:cNvContentPartPr/>
                <p14:nvPr/>
              </p14:nvContentPartPr>
              <p14:xfrm>
                <a:off x="3437210" y="5065316"/>
                <a:ext cx="33120" cy="217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2FB89D3-8C71-25F6-0264-C54F49508322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19210" y="5047316"/>
                  <a:ext cx="68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FFF6FC3-40FE-21E7-18CF-3D65EE020EE2}"/>
                    </a:ext>
                  </a:extLst>
                </p14:cNvPr>
                <p14:cNvContentPartPr/>
                <p14:nvPr/>
              </p14:nvContentPartPr>
              <p14:xfrm>
                <a:off x="3554930" y="5184836"/>
                <a:ext cx="393480" cy="148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FFF6FC3-40FE-21E7-18CF-3D65EE020EE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36930" y="5167196"/>
                  <a:ext cx="42912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8C1931C-D3B8-1BDC-A43D-E58514F15EBB}"/>
                    </a:ext>
                  </a:extLst>
                </p14:cNvPr>
                <p14:cNvContentPartPr/>
                <p14:nvPr/>
              </p14:nvContentPartPr>
              <p14:xfrm>
                <a:off x="4113290" y="5186636"/>
                <a:ext cx="231480" cy="1310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8C1931C-D3B8-1BDC-A43D-E58514F15EB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95290" y="5168636"/>
                  <a:ext cx="2671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BA045CE-41AE-1929-393E-A78E77D8AA45}"/>
                    </a:ext>
                  </a:extLst>
                </p14:cNvPr>
                <p14:cNvContentPartPr/>
                <p14:nvPr/>
              </p14:nvContentPartPr>
              <p14:xfrm>
                <a:off x="4876130" y="4923116"/>
                <a:ext cx="52920" cy="353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BA045CE-41AE-1929-393E-A78E77D8AA45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858130" y="4905476"/>
                  <a:ext cx="8856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99612FA-E27A-6F58-1B0D-0B44DACF14E7}"/>
                    </a:ext>
                  </a:extLst>
                </p14:cNvPr>
                <p14:cNvContentPartPr/>
                <p14:nvPr/>
              </p14:nvContentPartPr>
              <p14:xfrm>
                <a:off x="5056490" y="5068556"/>
                <a:ext cx="154440" cy="200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99612FA-E27A-6F58-1B0D-0B44DACF14E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5038490" y="5050916"/>
                  <a:ext cx="1900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C8DAE2C-3E87-AC04-F602-421B250513E2}"/>
                    </a:ext>
                  </a:extLst>
                </p14:cNvPr>
                <p14:cNvContentPartPr/>
                <p14:nvPr/>
              </p14:nvContentPartPr>
              <p14:xfrm>
                <a:off x="5244770" y="5103836"/>
                <a:ext cx="162360" cy="114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C8DAE2C-3E87-AC04-F602-421B250513E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227130" y="5086196"/>
                  <a:ext cx="1980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B13731E-6885-5186-C1E3-3B2FAD8107C5}"/>
                    </a:ext>
                  </a:extLst>
                </p14:cNvPr>
                <p14:cNvContentPartPr/>
                <p14:nvPr/>
              </p14:nvContentPartPr>
              <p14:xfrm>
                <a:off x="5448170" y="5092316"/>
                <a:ext cx="142920" cy="184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B13731E-6885-5186-C1E3-3B2FAD8107C5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430170" y="5074316"/>
                  <a:ext cx="178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82E220B-1ECD-F1B7-C4ED-1EE6D6DB88D0}"/>
                    </a:ext>
                  </a:extLst>
                </p14:cNvPr>
                <p14:cNvContentPartPr/>
                <p14:nvPr/>
              </p14:nvContentPartPr>
              <p14:xfrm>
                <a:off x="5568410" y="5066756"/>
                <a:ext cx="162360" cy="153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2E220B-1ECD-F1B7-C4ED-1EE6D6DB88D0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550770" y="5049116"/>
                  <a:ext cx="1980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95FD3CD-F707-E129-D418-A2BF652FD373}"/>
                    </a:ext>
                  </a:extLst>
                </p14:cNvPr>
                <p14:cNvContentPartPr/>
                <p14:nvPr/>
              </p14:nvContentPartPr>
              <p14:xfrm>
                <a:off x="5810690" y="4927076"/>
                <a:ext cx="251640" cy="325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95FD3CD-F707-E129-D418-A2BF652FD373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792690" y="4909076"/>
                  <a:ext cx="28728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34B8AE9-FBF1-FAE1-69D7-EA319EC7F1B0}"/>
                    </a:ext>
                  </a:extLst>
                </p14:cNvPr>
                <p14:cNvContentPartPr/>
                <p14:nvPr/>
              </p14:nvContentPartPr>
              <p14:xfrm>
                <a:off x="6004370" y="5050196"/>
                <a:ext cx="208080" cy="54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34B8AE9-FBF1-FAE1-69D7-EA319EC7F1B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986730" y="5032196"/>
                  <a:ext cx="2437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E812E84B-2733-6238-8CE0-A9310889C4C7}"/>
                    </a:ext>
                  </a:extLst>
                </p14:cNvPr>
                <p14:cNvContentPartPr/>
                <p14:nvPr/>
              </p14:nvContentPartPr>
              <p14:xfrm>
                <a:off x="6514130" y="4977116"/>
                <a:ext cx="192960" cy="186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812E84B-2733-6238-8CE0-A9310889C4C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96130" y="4959116"/>
                  <a:ext cx="228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CA0A2AD-4262-74BB-6EF3-F82C5274BF22}"/>
                    </a:ext>
                  </a:extLst>
                </p14:cNvPr>
                <p14:cNvContentPartPr/>
                <p14:nvPr/>
              </p14:nvContentPartPr>
              <p14:xfrm>
                <a:off x="6753170" y="5014196"/>
                <a:ext cx="343440" cy="128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CA0A2AD-4262-74BB-6EF3-F82C5274BF2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735530" y="4996196"/>
                  <a:ext cx="379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BA4840B-8E5B-7B2F-FD1C-4433309A6478}"/>
                    </a:ext>
                  </a:extLst>
                </p14:cNvPr>
                <p14:cNvContentPartPr/>
                <p14:nvPr/>
              </p14:nvContentPartPr>
              <p14:xfrm>
                <a:off x="7206410" y="5011316"/>
                <a:ext cx="80640" cy="104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BA4840B-8E5B-7B2F-FD1C-4433309A6478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188770" y="4993676"/>
                  <a:ext cx="1162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85E7BA64-F1A6-618E-8A53-55E62487110C}"/>
                    </a:ext>
                  </a:extLst>
                </p14:cNvPr>
                <p14:cNvContentPartPr/>
                <p14:nvPr/>
              </p14:nvContentPartPr>
              <p14:xfrm>
                <a:off x="7375250" y="4958036"/>
                <a:ext cx="478080" cy="478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85E7BA64-F1A6-618E-8A53-55E62487110C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357250" y="4940396"/>
                  <a:ext cx="513720" cy="51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25479CA-3B80-D27F-88A3-5932E348EDC3}"/>
                    </a:ext>
                  </a:extLst>
                </p14:cNvPr>
                <p14:cNvContentPartPr/>
                <p14:nvPr/>
              </p14:nvContentPartPr>
              <p14:xfrm>
                <a:off x="8124410" y="4824836"/>
                <a:ext cx="74160" cy="312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25479CA-3B80-D27F-88A3-5932E348EDC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106770" y="4807196"/>
                  <a:ext cx="1098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99C2B3F-E4A4-BC45-905C-A4B458455B83}"/>
                    </a:ext>
                  </a:extLst>
                </p14:cNvPr>
                <p14:cNvContentPartPr/>
                <p14:nvPr/>
              </p14:nvContentPartPr>
              <p14:xfrm>
                <a:off x="8070410" y="4904036"/>
                <a:ext cx="775080" cy="223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99C2B3F-E4A4-BC45-905C-A4B458455B83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052410" y="4886396"/>
                  <a:ext cx="8107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AB1B663-3D27-42D0-6449-7BBDB7BBCF40}"/>
                    </a:ext>
                  </a:extLst>
                </p14:cNvPr>
                <p14:cNvContentPartPr/>
                <p14:nvPr/>
              </p14:nvContentPartPr>
              <p14:xfrm>
                <a:off x="9078770" y="4902956"/>
                <a:ext cx="203760" cy="167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AB1B663-3D27-42D0-6449-7BBDB7BBCF4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060770" y="4884956"/>
                  <a:ext cx="2394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C324B40-6E31-56E2-5F67-F5E513ED0C50}"/>
                    </a:ext>
                  </a:extLst>
                </p14:cNvPr>
                <p14:cNvContentPartPr/>
                <p14:nvPr/>
              </p14:nvContentPartPr>
              <p14:xfrm>
                <a:off x="9327170" y="4962716"/>
                <a:ext cx="385200" cy="136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C324B40-6E31-56E2-5F67-F5E513ED0C5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9309170" y="4944716"/>
                  <a:ext cx="4208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62D9B15-A0EA-F894-AC49-7F727217D59C}"/>
                    </a:ext>
                  </a:extLst>
                </p14:cNvPr>
                <p14:cNvContentPartPr/>
                <p14:nvPr/>
              </p14:nvContentPartPr>
              <p14:xfrm>
                <a:off x="9761690" y="4795316"/>
                <a:ext cx="306000" cy="2818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62D9B15-A0EA-F894-AC49-7F727217D59C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743690" y="4777316"/>
                  <a:ext cx="3416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782130F-F945-35A5-0130-18E31B794325}"/>
                    </a:ext>
                  </a:extLst>
                </p14:cNvPr>
                <p14:cNvContentPartPr/>
                <p14:nvPr/>
              </p14:nvContentPartPr>
              <p14:xfrm>
                <a:off x="10136090" y="4823756"/>
                <a:ext cx="68040" cy="242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782130F-F945-35A5-0130-18E31B79432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118090" y="4806116"/>
                  <a:ext cx="10368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E6F4E73-F507-C0C3-A893-03F0146D3FB3}"/>
                    </a:ext>
                  </a:extLst>
                </p14:cNvPr>
                <p14:cNvContentPartPr/>
                <p14:nvPr/>
              </p14:nvContentPartPr>
              <p14:xfrm>
                <a:off x="10214210" y="4918076"/>
                <a:ext cx="398520" cy="1663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E6F4E73-F507-C0C3-A893-03F0146D3FB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0196210" y="4900436"/>
                  <a:ext cx="434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9517C5-E72E-13BD-E6C2-F2520AEDD5F9}"/>
                    </a:ext>
                  </a:extLst>
                </p14:cNvPr>
                <p14:cNvContentPartPr/>
                <p14:nvPr/>
              </p14:nvContentPartPr>
              <p14:xfrm>
                <a:off x="10813610" y="4976036"/>
                <a:ext cx="129960" cy="136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9517C5-E72E-13BD-E6C2-F2520AEDD5F9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0795970" y="4958036"/>
                  <a:ext cx="16560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60158E7-A96C-35E8-8C87-8F3FFFF736C7}"/>
                    </a:ext>
                  </a:extLst>
                </p14:cNvPr>
                <p14:cNvContentPartPr/>
                <p14:nvPr/>
              </p14:nvContentPartPr>
              <p14:xfrm>
                <a:off x="11031410" y="4968476"/>
                <a:ext cx="202680" cy="1346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60158E7-A96C-35E8-8C87-8F3FFFF736C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1013410" y="4950836"/>
                  <a:ext cx="238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05B39BE-9A1A-75E7-8860-6B9EB4453C1C}"/>
                    </a:ext>
                  </a:extLst>
                </p14:cNvPr>
                <p14:cNvContentPartPr/>
                <p14:nvPr/>
              </p14:nvContentPartPr>
              <p14:xfrm>
                <a:off x="11265410" y="4958396"/>
                <a:ext cx="171720" cy="153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05B39BE-9A1A-75E7-8860-6B9EB4453C1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1247770" y="4940756"/>
                  <a:ext cx="2073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B00986E-0D59-B0E6-6899-D97A64489A65}"/>
                    </a:ext>
                  </a:extLst>
                </p14:cNvPr>
                <p14:cNvContentPartPr/>
                <p14:nvPr/>
              </p14:nvContentPartPr>
              <p14:xfrm>
                <a:off x="11495090" y="4959836"/>
                <a:ext cx="241920" cy="229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B00986E-0D59-B0E6-6899-D97A64489A6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11477450" y="4941836"/>
                  <a:ext cx="277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7490BB5-C909-2B31-C4AC-469BA67895C2}"/>
                    </a:ext>
                  </a:extLst>
                </p14:cNvPr>
                <p14:cNvContentPartPr/>
                <p14:nvPr/>
              </p14:nvContentPartPr>
              <p14:xfrm>
                <a:off x="3463130" y="5612156"/>
                <a:ext cx="9000" cy="142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7490BB5-C909-2B31-C4AC-469BA67895C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445490" y="5594516"/>
                  <a:ext cx="44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AF11BF5-348E-EA30-3EE2-5638C5842E5E}"/>
                    </a:ext>
                  </a:extLst>
                </p14:cNvPr>
                <p14:cNvContentPartPr/>
                <p14:nvPr/>
              </p14:nvContentPartPr>
              <p14:xfrm>
                <a:off x="3973250" y="5620076"/>
                <a:ext cx="315360" cy="160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AF11BF5-348E-EA30-3EE2-5638C5842E5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955610" y="5602076"/>
                  <a:ext cx="351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075ACAB-BD2C-F7F4-3A1A-242C636780E6}"/>
                    </a:ext>
                  </a:extLst>
                </p14:cNvPr>
                <p14:cNvContentPartPr/>
                <p14:nvPr/>
              </p14:nvContentPartPr>
              <p14:xfrm>
                <a:off x="4786490" y="5600996"/>
                <a:ext cx="245880" cy="218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075ACAB-BD2C-F7F4-3A1A-242C636780E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68850" y="5582996"/>
                  <a:ext cx="2815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21656C1-C034-4980-87DC-DAFA76B705BF}"/>
                    </a:ext>
                  </a:extLst>
                </p14:cNvPr>
                <p14:cNvContentPartPr/>
                <p14:nvPr/>
              </p14:nvContentPartPr>
              <p14:xfrm>
                <a:off x="6304970" y="5548436"/>
                <a:ext cx="159480" cy="2955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21656C1-C034-4980-87DC-DAFA76B705B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286970" y="5530796"/>
                  <a:ext cx="19512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9596328-FCA0-94D2-61F9-F2BAE9D94995}"/>
                    </a:ext>
                  </a:extLst>
                </p14:cNvPr>
                <p14:cNvContentPartPr/>
                <p14:nvPr/>
              </p14:nvContentPartPr>
              <p14:xfrm>
                <a:off x="6323690" y="5970716"/>
                <a:ext cx="117000" cy="100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9596328-FCA0-94D2-61F9-F2BAE9D94995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6306050" y="5952716"/>
                  <a:ext cx="1526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CED2F59C-F33D-F451-FF87-97BCC01DC1A7}"/>
                    </a:ext>
                  </a:extLst>
                </p14:cNvPr>
                <p14:cNvContentPartPr/>
                <p14:nvPr/>
              </p14:nvContentPartPr>
              <p14:xfrm>
                <a:off x="6336290" y="6044156"/>
                <a:ext cx="129960" cy="2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ED2F59C-F33D-F451-FF87-97BCC01DC1A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6318290" y="6026516"/>
                  <a:ext cx="1656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78EFA1F-41CB-4B78-EEDC-B0CD2439E241}"/>
                    </a:ext>
                  </a:extLst>
                </p14:cNvPr>
                <p14:cNvContentPartPr/>
                <p14:nvPr/>
              </p14:nvContentPartPr>
              <p14:xfrm>
                <a:off x="6175010" y="5596676"/>
                <a:ext cx="34200" cy="249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78EFA1F-41CB-4B78-EEDC-B0CD2439E24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6157370" y="5578676"/>
                  <a:ext cx="698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A8F62E1-3FC9-BB6E-5ECF-B6897BA40BAF}"/>
                    </a:ext>
                  </a:extLst>
                </p14:cNvPr>
                <p14:cNvContentPartPr/>
                <p14:nvPr/>
              </p14:nvContentPartPr>
              <p14:xfrm>
                <a:off x="6136130" y="5622956"/>
                <a:ext cx="21240" cy="2692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A8F62E1-3FC9-BB6E-5ECF-B6897BA40BAF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6118130" y="5605316"/>
                  <a:ext cx="568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60D5E79-9E13-D4A5-2574-DA7F87CF54F3}"/>
                    </a:ext>
                  </a:extLst>
                </p14:cNvPr>
                <p14:cNvContentPartPr/>
                <p14:nvPr/>
              </p14:nvContentPartPr>
              <p14:xfrm>
                <a:off x="6633290" y="5639516"/>
                <a:ext cx="9720" cy="199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60D5E79-9E13-D4A5-2574-DA7F87CF54F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615290" y="5621876"/>
                  <a:ext cx="45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0BEA36A-CC8F-E93D-5432-DFB90D601600}"/>
                    </a:ext>
                  </a:extLst>
                </p14:cNvPr>
                <p14:cNvContentPartPr/>
                <p14:nvPr/>
              </p14:nvContentPartPr>
              <p14:xfrm>
                <a:off x="6711050" y="5657516"/>
                <a:ext cx="27000" cy="220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0BEA36A-CC8F-E93D-5432-DFB90D60160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693050" y="5639516"/>
                  <a:ext cx="626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56956C7-1BF4-FA70-1800-AD1166096ED8}"/>
                    </a:ext>
                  </a:extLst>
                </p14:cNvPr>
                <p14:cNvContentPartPr/>
                <p14:nvPr/>
              </p14:nvContentPartPr>
              <p14:xfrm>
                <a:off x="5568050" y="5584796"/>
                <a:ext cx="211680" cy="149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56956C7-1BF4-FA70-1800-AD1166096ED8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550050" y="5566796"/>
                  <a:ext cx="2473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03E8B6E6-913E-70DD-F0C4-ABC6F4BEAFB2}"/>
                    </a:ext>
                  </a:extLst>
                </p14:cNvPr>
                <p14:cNvContentPartPr/>
                <p14:nvPr/>
              </p14:nvContentPartPr>
              <p14:xfrm>
                <a:off x="5632130" y="5629796"/>
                <a:ext cx="64080" cy="287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03E8B6E6-913E-70DD-F0C4-ABC6F4BEAFB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614130" y="5612156"/>
                  <a:ext cx="9972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2B7E821-6C14-6BD0-AAC6-481FF94DF180}"/>
                    </a:ext>
                  </a:extLst>
                </p14:cNvPr>
                <p14:cNvContentPartPr/>
                <p14:nvPr/>
              </p14:nvContentPartPr>
              <p14:xfrm>
                <a:off x="5570570" y="6045956"/>
                <a:ext cx="105120" cy="2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2B7E821-6C14-6BD0-AAC6-481FF94DF18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552930" y="6027956"/>
                  <a:ext cx="140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56E024E4-E29E-110F-93D6-0D82790682BD}"/>
                    </a:ext>
                  </a:extLst>
                </p14:cNvPr>
                <p14:cNvContentPartPr/>
                <p14:nvPr/>
              </p14:nvContentPartPr>
              <p14:xfrm>
                <a:off x="5568410" y="6095636"/>
                <a:ext cx="128160" cy="172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56E024E4-E29E-110F-93D6-0D82790682BD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550770" y="6077996"/>
                  <a:ext cx="1638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821322A-89E4-3A6C-574D-C64ED43612F7}"/>
                    </a:ext>
                  </a:extLst>
                </p14:cNvPr>
                <p14:cNvContentPartPr/>
                <p14:nvPr/>
              </p14:nvContentPartPr>
              <p14:xfrm>
                <a:off x="325010" y="6495596"/>
                <a:ext cx="39600" cy="124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821322A-89E4-3A6C-574D-C64ED43612F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07010" y="6477956"/>
                  <a:ext cx="752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1F123F4A-D440-173F-E78C-59989C82ECC1}"/>
                    </a:ext>
                  </a:extLst>
                </p14:cNvPr>
                <p14:cNvContentPartPr/>
                <p14:nvPr/>
              </p14:nvContentPartPr>
              <p14:xfrm>
                <a:off x="337970" y="6425756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1F123F4A-D440-173F-E78C-59989C82ECC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9970" y="6408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10939C12-8847-26F4-538E-34F1B2651E3B}"/>
                    </a:ext>
                  </a:extLst>
                </p14:cNvPr>
                <p14:cNvContentPartPr/>
                <p14:nvPr/>
              </p14:nvContentPartPr>
              <p14:xfrm>
                <a:off x="413210" y="6491276"/>
                <a:ext cx="189720" cy="1072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10939C12-8847-26F4-538E-34F1B2651E3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5570" y="6473636"/>
                  <a:ext cx="2253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B9E64D87-3640-7A0A-99CA-E567A0C37066}"/>
                    </a:ext>
                  </a:extLst>
                </p14:cNvPr>
                <p14:cNvContentPartPr/>
                <p14:nvPr/>
              </p14:nvContentPartPr>
              <p14:xfrm>
                <a:off x="657650" y="6502076"/>
                <a:ext cx="108720" cy="777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B9E64D87-3640-7A0A-99CA-E567A0C370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0010" y="6484436"/>
                  <a:ext cx="1443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A3D3BF0-D6AE-15F4-C84C-C66CC50E73CF}"/>
                    </a:ext>
                  </a:extLst>
                </p14:cNvPr>
                <p14:cNvContentPartPr/>
                <p14:nvPr/>
              </p14:nvContentPartPr>
              <p14:xfrm>
                <a:off x="769970" y="6498116"/>
                <a:ext cx="387000" cy="81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A3D3BF0-D6AE-15F4-C84C-C66CC50E73C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52330" y="6480476"/>
                  <a:ext cx="422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B041C31-9AA0-A2A0-6F62-ACB89BCD0D3E}"/>
                    </a:ext>
                  </a:extLst>
                </p14:cNvPr>
                <p14:cNvContentPartPr/>
                <p14:nvPr/>
              </p14:nvContentPartPr>
              <p14:xfrm>
                <a:off x="1183250" y="6308756"/>
                <a:ext cx="244440" cy="2494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B041C31-9AA0-A2A0-6F62-ACB89BCD0D3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65250" y="6290756"/>
                  <a:ext cx="280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82427399-6DF3-B260-1281-22252EAF6B23}"/>
                    </a:ext>
                  </a:extLst>
                </p14:cNvPr>
                <p14:cNvContentPartPr/>
                <p14:nvPr/>
              </p14:nvContentPartPr>
              <p14:xfrm>
                <a:off x="1518410" y="6392636"/>
                <a:ext cx="312840" cy="2829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82427399-6DF3-B260-1281-22252EAF6B2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00770" y="6374636"/>
                  <a:ext cx="348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0B8CA78-CB22-8EE7-EE52-F4CD3A304996}"/>
                    </a:ext>
                  </a:extLst>
                </p14:cNvPr>
                <p14:cNvContentPartPr/>
                <p14:nvPr/>
              </p14:nvContentPartPr>
              <p14:xfrm>
                <a:off x="1754210" y="6527276"/>
                <a:ext cx="241200" cy="106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0B8CA78-CB22-8EE7-EE52-F4CD3A30499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736210" y="6509636"/>
                  <a:ext cx="2768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1AEABB7-3642-05F0-5205-DF3A2C387634}"/>
                    </a:ext>
                  </a:extLst>
                </p14:cNvPr>
                <p14:cNvContentPartPr/>
                <p14:nvPr/>
              </p14:nvContentPartPr>
              <p14:xfrm>
                <a:off x="2354330" y="6356636"/>
                <a:ext cx="56880" cy="3024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1AEABB7-3642-05F0-5205-DF3A2C38763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336690" y="6338636"/>
                  <a:ext cx="925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119CDA9-2E97-7723-920E-64B285DF6017}"/>
                    </a:ext>
                  </a:extLst>
                </p14:cNvPr>
                <p14:cNvContentPartPr/>
                <p14:nvPr/>
              </p14:nvContentPartPr>
              <p14:xfrm>
                <a:off x="2478170" y="6519716"/>
                <a:ext cx="292680" cy="1011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119CDA9-2E97-7723-920E-64B285DF601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460170" y="6502076"/>
                  <a:ext cx="328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DB547A8-E375-5AA5-2FE7-F5F07CDC2E8A}"/>
                    </a:ext>
                  </a:extLst>
                </p14:cNvPr>
                <p14:cNvContentPartPr/>
                <p14:nvPr/>
              </p14:nvContentPartPr>
              <p14:xfrm>
                <a:off x="2786330" y="6516836"/>
                <a:ext cx="460440" cy="225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DB547A8-E375-5AA5-2FE7-F5F07CDC2E8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768690" y="6498836"/>
                  <a:ext cx="496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2BCA72E-2263-C1FC-CF8A-A7ACD06C3228}"/>
                    </a:ext>
                  </a:extLst>
                </p14:cNvPr>
                <p14:cNvContentPartPr/>
                <p14:nvPr/>
              </p14:nvContentPartPr>
              <p14:xfrm>
                <a:off x="3355850" y="6551396"/>
                <a:ext cx="96840" cy="165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2BCA72E-2263-C1FC-CF8A-A7ACD06C322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337850" y="6533396"/>
                  <a:ext cx="1324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E637589-5B82-779C-CE31-4EDC68AE72A6}"/>
                    </a:ext>
                  </a:extLst>
                </p14:cNvPr>
                <p14:cNvContentPartPr/>
                <p14:nvPr/>
              </p14:nvContentPartPr>
              <p14:xfrm>
                <a:off x="3349370" y="6615116"/>
                <a:ext cx="96480" cy="129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E637589-5B82-779C-CE31-4EDC68AE72A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331370" y="6597476"/>
                  <a:ext cx="132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779E9CE-EB42-7600-CF25-89892CEDD9A7}"/>
                    </a:ext>
                  </a:extLst>
                </p14:cNvPr>
                <p14:cNvContentPartPr/>
                <p14:nvPr/>
              </p14:nvContentPartPr>
              <p14:xfrm>
                <a:off x="3785690" y="6534836"/>
                <a:ext cx="143640" cy="1605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779E9CE-EB42-7600-CF25-89892CEDD9A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767690" y="6517196"/>
                  <a:ext cx="1792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2111B17-458F-09FA-C68E-C9D591E5D1F0}"/>
                    </a:ext>
                  </a:extLst>
                </p14:cNvPr>
                <p14:cNvContentPartPr/>
                <p14:nvPr/>
              </p14:nvContentPartPr>
              <p14:xfrm>
                <a:off x="3963170" y="6381476"/>
                <a:ext cx="1168200" cy="2840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2111B17-458F-09FA-C68E-C9D591E5D1F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45530" y="6363476"/>
                  <a:ext cx="12038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31D8337-6F3D-4B78-1D21-FB65032B4850}"/>
                    </a:ext>
                  </a:extLst>
                </p14:cNvPr>
                <p14:cNvContentPartPr/>
                <p14:nvPr/>
              </p14:nvContentPartPr>
              <p14:xfrm>
                <a:off x="5146490" y="6379676"/>
                <a:ext cx="116280" cy="27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31D8337-6F3D-4B78-1D21-FB65032B48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128490" y="6361676"/>
                  <a:ext cx="151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0829218-9F80-2339-8004-7295C93B71AC}"/>
                    </a:ext>
                  </a:extLst>
                </p14:cNvPr>
                <p14:cNvContentPartPr/>
                <p14:nvPr/>
              </p14:nvContentPartPr>
              <p14:xfrm>
                <a:off x="5189690" y="6479756"/>
                <a:ext cx="211320" cy="471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0829218-9F80-2339-8004-7295C93B71A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171690" y="6461756"/>
                  <a:ext cx="246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416DD54-E517-7BD9-67F3-761658751A93}"/>
                    </a:ext>
                  </a:extLst>
                </p14:cNvPr>
                <p14:cNvContentPartPr/>
                <p14:nvPr/>
              </p14:nvContentPartPr>
              <p14:xfrm>
                <a:off x="5648690" y="6536276"/>
                <a:ext cx="440280" cy="1281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0416DD54-E517-7BD9-67F3-761658751A9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31050" y="6518276"/>
                  <a:ext cx="4759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9EB1330-3FFF-D4C7-FFFD-A56D523A3A95}"/>
                    </a:ext>
                  </a:extLst>
                </p14:cNvPr>
                <p14:cNvContentPartPr/>
                <p14:nvPr/>
              </p14:nvContentPartPr>
              <p14:xfrm>
                <a:off x="6174290" y="6530516"/>
                <a:ext cx="271080" cy="124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9EB1330-3FFF-D4C7-FFFD-A56D523A3A9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156290" y="6512516"/>
                  <a:ext cx="3067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E940080B-D620-2952-A983-8381E665B8C9}"/>
                    </a:ext>
                  </a:extLst>
                </p14:cNvPr>
                <p14:cNvContentPartPr/>
                <p14:nvPr/>
              </p14:nvContentPartPr>
              <p14:xfrm>
                <a:off x="6562370" y="6397316"/>
                <a:ext cx="621000" cy="2088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E940080B-D620-2952-A983-8381E665B8C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44730" y="6379676"/>
                  <a:ext cx="65664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4D1B227-542F-71E6-54E1-8EEBBDD595C2}"/>
                    </a:ext>
                  </a:extLst>
                </p14:cNvPr>
                <p14:cNvContentPartPr/>
                <p14:nvPr/>
              </p14:nvContentPartPr>
              <p14:xfrm>
                <a:off x="7941170" y="5569316"/>
                <a:ext cx="69120" cy="244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4D1B227-542F-71E6-54E1-8EEBBDD595C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23530" y="5551676"/>
                  <a:ext cx="10476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1770A0B-0E27-8A0B-FC89-D0D3F92DCA39}"/>
                    </a:ext>
                  </a:extLst>
                </p14:cNvPr>
                <p14:cNvContentPartPr/>
                <p14:nvPr/>
              </p14:nvContentPartPr>
              <p14:xfrm>
                <a:off x="8404850" y="5587316"/>
                <a:ext cx="258480" cy="224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1770A0B-0E27-8A0B-FC89-D0D3F92DCA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386850" y="5569676"/>
                  <a:ext cx="2941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772944A-4BCC-81EA-AADC-CEEB56412589}"/>
                    </a:ext>
                  </a:extLst>
                </p14:cNvPr>
                <p14:cNvContentPartPr/>
                <p14:nvPr/>
              </p14:nvContentPartPr>
              <p14:xfrm>
                <a:off x="10441730" y="5544476"/>
                <a:ext cx="241200" cy="288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772944A-4BCC-81EA-AADC-CEEB5641258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423730" y="5526836"/>
                  <a:ext cx="2768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E5196EE-7BEA-44F4-25FF-55DAE515A201}"/>
                    </a:ext>
                  </a:extLst>
                </p14:cNvPr>
                <p14:cNvContentPartPr/>
                <p14:nvPr/>
              </p14:nvContentPartPr>
              <p14:xfrm>
                <a:off x="9002450" y="5481116"/>
                <a:ext cx="190080" cy="307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E5196EE-7BEA-44F4-25FF-55DAE515A20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984450" y="5463116"/>
                  <a:ext cx="2257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44545EC-B3F4-D0F5-ABE2-55C6527A1D28}"/>
                    </a:ext>
                  </a:extLst>
                </p14:cNvPr>
                <p14:cNvContentPartPr/>
                <p14:nvPr/>
              </p14:nvContentPartPr>
              <p14:xfrm>
                <a:off x="9650810" y="5499116"/>
                <a:ext cx="248040" cy="3931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44545EC-B3F4-D0F5-ABE2-55C6527A1D28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632810" y="5481116"/>
                  <a:ext cx="283680" cy="4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259BE43-8090-1456-C500-DCDB2927342C}"/>
                    </a:ext>
                  </a:extLst>
                </p14:cNvPr>
                <p14:cNvContentPartPr/>
                <p14:nvPr/>
              </p14:nvContentPartPr>
              <p14:xfrm>
                <a:off x="9058250" y="5945876"/>
                <a:ext cx="168480" cy="352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259BE43-8090-1456-C500-DCDB2927342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040250" y="5928236"/>
                  <a:ext cx="20412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3D19CA6-412B-D78D-A6B0-BE8F658E5DD0}"/>
                    </a:ext>
                  </a:extLst>
                </p14:cNvPr>
                <p14:cNvContentPartPr/>
                <p14:nvPr/>
              </p14:nvContentPartPr>
              <p14:xfrm>
                <a:off x="9083090" y="6011756"/>
                <a:ext cx="141120" cy="24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3D19CA6-412B-D78D-A6B0-BE8F658E5DD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065450" y="5993756"/>
                  <a:ext cx="176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20D4A2D-D660-5340-D3E2-4363C91C5FD9}"/>
                    </a:ext>
                  </a:extLst>
                </p14:cNvPr>
                <p14:cNvContentPartPr/>
                <p14:nvPr/>
              </p14:nvContentPartPr>
              <p14:xfrm>
                <a:off x="9208370" y="5933996"/>
                <a:ext cx="514440" cy="261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20D4A2D-D660-5340-D3E2-4363C91C5FD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9190370" y="5916356"/>
                  <a:ext cx="55008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867BF42-47E2-D993-D654-288ABF03F14B}"/>
                    </a:ext>
                  </a:extLst>
                </p14:cNvPr>
                <p14:cNvContentPartPr/>
                <p14:nvPr/>
              </p14:nvContentPartPr>
              <p14:xfrm>
                <a:off x="9723530" y="5943356"/>
                <a:ext cx="47880" cy="171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867BF42-47E2-D993-D654-288ABF03F14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9705530" y="5925356"/>
                  <a:ext cx="835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8960049-8C54-5993-233F-3B3BE96B9857}"/>
                    </a:ext>
                  </a:extLst>
                </p14:cNvPr>
                <p14:cNvContentPartPr/>
                <p14:nvPr/>
              </p14:nvContentPartPr>
              <p14:xfrm>
                <a:off x="9899570" y="5836436"/>
                <a:ext cx="77400" cy="74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8960049-8C54-5993-233F-3B3BE96B985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81930" y="5818436"/>
                  <a:ext cx="11304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02661F9-DDFD-97CA-2A20-53E6558A36F3}"/>
                    </a:ext>
                  </a:extLst>
                </p14:cNvPr>
                <p14:cNvContentPartPr/>
                <p14:nvPr/>
              </p14:nvContentPartPr>
              <p14:xfrm>
                <a:off x="9956090" y="5858756"/>
                <a:ext cx="82800" cy="65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02661F9-DDFD-97CA-2A20-53E6558A36F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938450" y="5841116"/>
                  <a:ext cx="1184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E781FFBB-9619-A535-A653-0A79914D3011}"/>
                    </a:ext>
                  </a:extLst>
                </p14:cNvPr>
                <p14:cNvContentPartPr/>
                <p14:nvPr/>
              </p14:nvContentPartPr>
              <p14:xfrm>
                <a:off x="9979850" y="5899076"/>
                <a:ext cx="84960" cy="6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781FFBB-9619-A535-A653-0A79914D301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62210" y="5881436"/>
                  <a:ext cx="12060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CB982E8-1067-62ED-B896-CEFA3807CFA3}"/>
                    </a:ext>
                  </a:extLst>
                </p14:cNvPr>
                <p14:cNvContentPartPr/>
                <p14:nvPr/>
              </p14:nvContentPartPr>
              <p14:xfrm>
                <a:off x="9097850" y="5907356"/>
                <a:ext cx="9720" cy="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CB982E8-1067-62ED-B896-CEFA3807CFA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9079850" y="5889356"/>
                  <a:ext cx="45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82B810B-4924-0AFC-26E5-833AF4F0C47A}"/>
                    </a:ext>
                  </a:extLst>
                </p14:cNvPr>
                <p14:cNvContentPartPr/>
                <p14:nvPr/>
              </p14:nvContentPartPr>
              <p14:xfrm>
                <a:off x="9731090" y="5822756"/>
                <a:ext cx="3240" cy="4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82B810B-4924-0AFC-26E5-833AF4F0C4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9713090" y="5805116"/>
                  <a:ext cx="38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B44A5FE-BAE1-CBC0-D25C-6DDE2049F458}"/>
                    </a:ext>
                  </a:extLst>
                </p14:cNvPr>
                <p14:cNvContentPartPr/>
                <p14:nvPr/>
              </p14:nvContentPartPr>
              <p14:xfrm>
                <a:off x="9483770" y="5323436"/>
                <a:ext cx="78480" cy="63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0B44A5FE-BAE1-CBC0-D25C-6DDE2049F45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9466130" y="5305436"/>
                  <a:ext cx="114120" cy="66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FC4729-FB05-6EE1-6BB4-3D3F825C781F}"/>
                    </a:ext>
                  </a:extLst>
                </p14:cNvPr>
                <p14:cNvContentPartPr/>
                <p14:nvPr/>
              </p14:nvContentPartPr>
              <p14:xfrm>
                <a:off x="9490970" y="5314076"/>
                <a:ext cx="1550520" cy="7423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FC4729-FB05-6EE1-6BB4-3D3F825C781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9472970" y="5296076"/>
                  <a:ext cx="1586160" cy="77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06F4C51-CDA0-0711-309C-FAE86412E2EE}"/>
                    </a:ext>
                  </a:extLst>
                </p14:cNvPr>
                <p14:cNvContentPartPr/>
                <p14:nvPr/>
              </p14:nvContentPartPr>
              <p14:xfrm>
                <a:off x="7544450" y="6466076"/>
                <a:ext cx="938520" cy="223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06F4C51-CDA0-0711-309C-FAE86412E2E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526450" y="6448436"/>
                  <a:ext cx="9741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849EF9FA-978F-9A9A-B053-65403ECA7AEF}"/>
                    </a:ext>
                  </a:extLst>
                </p14:cNvPr>
                <p14:cNvContentPartPr/>
                <p14:nvPr/>
              </p14:nvContentPartPr>
              <p14:xfrm>
                <a:off x="8766650" y="6346196"/>
                <a:ext cx="601560" cy="2451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849EF9FA-978F-9A9A-B053-65403ECA7AE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8749010" y="6328196"/>
                  <a:ext cx="63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30002A5-291E-59A6-2448-D26976A15DFF}"/>
                    </a:ext>
                  </a:extLst>
                </p14:cNvPr>
                <p14:cNvContentPartPr/>
                <p14:nvPr/>
              </p14:nvContentPartPr>
              <p14:xfrm>
                <a:off x="9750170" y="6368876"/>
                <a:ext cx="92160" cy="213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30002A5-291E-59A6-2448-D26976A15DF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732170" y="6350876"/>
                  <a:ext cx="1278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FFD37AF0-E22A-0C1A-9EAD-EEF20735EC39}"/>
                    </a:ext>
                  </a:extLst>
                </p14:cNvPr>
                <p14:cNvContentPartPr/>
                <p14:nvPr/>
              </p14:nvContentPartPr>
              <p14:xfrm>
                <a:off x="9724610" y="6376076"/>
                <a:ext cx="551160" cy="205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FFD37AF0-E22A-0C1A-9EAD-EEF20735EC39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706610" y="6358436"/>
                  <a:ext cx="58680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5A23ED2-1263-B9D1-4D43-D2F69DA04152}"/>
                    </a:ext>
                  </a:extLst>
                </p14:cNvPr>
                <p14:cNvContentPartPr/>
                <p14:nvPr/>
              </p14:nvContentPartPr>
              <p14:xfrm>
                <a:off x="10421930" y="6270596"/>
                <a:ext cx="164880" cy="319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5A23ED2-1263-B9D1-4D43-D2F69DA0415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403930" y="6252596"/>
                  <a:ext cx="2005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0358358-73D3-89C3-73E9-90E19955015A}"/>
                    </a:ext>
                  </a:extLst>
                </p14:cNvPr>
                <p14:cNvContentPartPr/>
                <p14:nvPr/>
              </p14:nvContentPartPr>
              <p14:xfrm>
                <a:off x="10599770" y="6459236"/>
                <a:ext cx="672480" cy="1954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0358358-73D3-89C3-73E9-90E19955015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581770" y="6441236"/>
                  <a:ext cx="70812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99EA540-7699-06F2-1A5A-748E41E21DF7}"/>
                    </a:ext>
                  </a:extLst>
                </p14:cNvPr>
                <p14:cNvContentPartPr/>
                <p14:nvPr/>
              </p14:nvContentPartPr>
              <p14:xfrm>
                <a:off x="11427410" y="6468956"/>
                <a:ext cx="365760" cy="1364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99EA540-7699-06F2-1A5A-748E41E21DF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1409770" y="6450956"/>
                  <a:ext cx="401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1EE1C59F-A299-5C2A-E210-78C1A9AADA2E}"/>
                    </a:ext>
                  </a:extLst>
                </p14:cNvPr>
                <p14:cNvContentPartPr/>
                <p14:nvPr/>
              </p14:nvContentPartPr>
              <p14:xfrm>
                <a:off x="10907210" y="5619356"/>
                <a:ext cx="169920" cy="284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1EE1C59F-A299-5C2A-E210-78C1A9AADA2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10889570" y="5601356"/>
                  <a:ext cx="20556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3F4D4FB-8F26-F033-9B6F-8595DB5106B5}"/>
                    </a:ext>
                  </a:extLst>
                </p14:cNvPr>
                <p14:cNvContentPartPr/>
                <p14:nvPr/>
              </p14:nvContentPartPr>
              <p14:xfrm>
                <a:off x="11060930" y="5670116"/>
                <a:ext cx="237240" cy="285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3F4D4FB-8F26-F033-9B6F-8595DB5106B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11043290" y="5652476"/>
                  <a:ext cx="2728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0FC0CF06-AB8E-0DC3-4DD0-FA42FC4716CB}"/>
                    </a:ext>
                  </a:extLst>
                </p14:cNvPr>
                <p14:cNvContentPartPr/>
                <p14:nvPr/>
              </p14:nvContentPartPr>
              <p14:xfrm>
                <a:off x="11529290" y="5676236"/>
                <a:ext cx="159120" cy="2761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0FC0CF06-AB8E-0DC3-4DD0-FA42FC4716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1511290" y="5658236"/>
                  <a:ext cx="1947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9C749B1-861F-C751-68DE-AC76445527EE}"/>
                    </a:ext>
                  </a:extLst>
                </p14:cNvPr>
                <p14:cNvContentPartPr/>
                <p14:nvPr/>
              </p14:nvContentPartPr>
              <p14:xfrm>
                <a:off x="11729090" y="5704676"/>
                <a:ext cx="302760" cy="302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9C749B1-861F-C751-68DE-AC76445527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711450" y="5686676"/>
                  <a:ext cx="3384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389B2BA-A9DB-53A3-89AF-37309BCC4A21}"/>
                    </a:ext>
                  </a:extLst>
                </p14:cNvPr>
                <p14:cNvContentPartPr/>
                <p14:nvPr/>
              </p14:nvContentPartPr>
              <p14:xfrm>
                <a:off x="10192970" y="5331716"/>
                <a:ext cx="272520" cy="793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389B2BA-A9DB-53A3-89AF-37309BCC4A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175330" y="5313716"/>
                  <a:ext cx="308160" cy="82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2D995E8-10EB-CE2B-ADBC-3EB4638D84CA}"/>
                    </a:ext>
                  </a:extLst>
                </p14:cNvPr>
                <p14:cNvContentPartPr/>
                <p14:nvPr/>
              </p14:nvContentPartPr>
              <p14:xfrm>
                <a:off x="10186130" y="5289956"/>
                <a:ext cx="2118600" cy="10677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2D995E8-10EB-CE2B-ADBC-3EB4638D84C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168490" y="5272316"/>
                  <a:ext cx="2154240" cy="11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470D0C4-A3F7-285C-5DE2-26C3EA636CFA}"/>
                    </a:ext>
                  </a:extLst>
                </p14:cNvPr>
                <p14:cNvContentPartPr/>
                <p14:nvPr/>
              </p14:nvContentPartPr>
              <p14:xfrm>
                <a:off x="10040330" y="5181236"/>
                <a:ext cx="943560" cy="1006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470D0C4-A3F7-285C-5DE2-26C3EA636C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022690" y="5163236"/>
                  <a:ext cx="979200" cy="10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271617F3-8865-F47E-9962-C3FA4B0357CA}"/>
                    </a:ext>
                  </a:extLst>
                </p14:cNvPr>
                <p14:cNvContentPartPr/>
                <p14:nvPr/>
              </p14:nvContentPartPr>
              <p14:xfrm>
                <a:off x="9593930" y="5944796"/>
                <a:ext cx="108360" cy="26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271617F3-8865-F47E-9962-C3FA4B0357C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575930" y="5927156"/>
                  <a:ext cx="1440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6796BA24-D5AB-5A99-8512-9DFBC7D85070}"/>
                    </a:ext>
                  </a:extLst>
                </p14:cNvPr>
                <p14:cNvContentPartPr/>
                <p14:nvPr/>
              </p14:nvContentPartPr>
              <p14:xfrm>
                <a:off x="9591050" y="5994836"/>
                <a:ext cx="175320" cy="6912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6796BA24-D5AB-5A99-8512-9DFBC7D8507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573410" y="5977196"/>
                  <a:ext cx="21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7787F75-092A-0C1C-29F5-430613944FE0}"/>
                    </a:ext>
                  </a:extLst>
                </p14:cNvPr>
                <p14:cNvContentPartPr/>
                <p14:nvPr/>
              </p14:nvContentPartPr>
              <p14:xfrm>
                <a:off x="9614450" y="6109316"/>
                <a:ext cx="200520" cy="68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7787F75-092A-0C1C-29F5-430613944FE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96810" y="6091316"/>
                  <a:ext cx="23616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BE7BAA5-42FA-AD41-B2C7-EE1435EFD82F}"/>
                  </a:ext>
                </a:extLst>
              </p14:cNvPr>
              <p14:cNvContentPartPr/>
              <p14:nvPr/>
            </p14:nvContentPartPr>
            <p14:xfrm>
              <a:off x="6898610" y="1481156"/>
              <a:ext cx="244440" cy="1461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BE7BAA5-42FA-AD41-B2C7-EE1435EFD82F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880610" y="1463156"/>
                <a:ext cx="2800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758A0DC-68DB-E4C6-1486-3AE4CF04EED2}"/>
                  </a:ext>
                </a:extLst>
              </p14:cNvPr>
              <p14:cNvContentPartPr/>
              <p14:nvPr/>
            </p14:nvContentPartPr>
            <p14:xfrm>
              <a:off x="6067730" y="5445116"/>
              <a:ext cx="707400" cy="562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758A0DC-68DB-E4C6-1486-3AE4CF04EED2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050090" y="5427116"/>
                <a:ext cx="743040" cy="59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BA83585-4E61-3FB0-5810-3BE6C4CA9CDA}"/>
                  </a:ext>
                </a:extLst>
              </p14:cNvPr>
              <p14:cNvContentPartPr/>
              <p14:nvPr/>
            </p14:nvContentPartPr>
            <p14:xfrm>
              <a:off x="5372930" y="5449436"/>
              <a:ext cx="587880" cy="685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BA83585-4E61-3FB0-5810-3BE6C4CA9CD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355290" y="5431436"/>
                <a:ext cx="6235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373570C-26E1-3759-7882-320C37CB32C8}"/>
                  </a:ext>
                </a:extLst>
              </p14:cNvPr>
              <p14:cNvContentPartPr/>
              <p14:nvPr/>
            </p14:nvContentPartPr>
            <p14:xfrm>
              <a:off x="9209810" y="4136876"/>
              <a:ext cx="508680" cy="68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373570C-26E1-3759-7882-320C37CB32C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9191810" y="4119236"/>
                <a:ext cx="544320" cy="10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3714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F76114-4857-E688-944B-F5CC40878DD9}"/>
                  </a:ext>
                </a:extLst>
              </p14:cNvPr>
              <p14:cNvContentPartPr/>
              <p14:nvPr/>
            </p14:nvContentPartPr>
            <p14:xfrm>
              <a:off x="2405090" y="695996"/>
              <a:ext cx="20880" cy="335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F76114-4857-E688-944B-F5CC40878D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7090" y="678356"/>
                <a:ext cx="565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F0D0735-2B57-FF15-AABB-274EE1831201}"/>
                  </a:ext>
                </a:extLst>
              </p14:cNvPr>
              <p14:cNvContentPartPr/>
              <p14:nvPr/>
            </p14:nvContentPartPr>
            <p14:xfrm>
              <a:off x="2599850" y="613916"/>
              <a:ext cx="27792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F0D0735-2B57-FF15-AABB-274EE18312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2210" y="595916"/>
                <a:ext cx="31356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FB622C-F100-B081-9F85-B7D7CAF92B67}"/>
                  </a:ext>
                </a:extLst>
              </p14:cNvPr>
              <p14:cNvContentPartPr/>
              <p14:nvPr/>
            </p14:nvContentPartPr>
            <p14:xfrm>
              <a:off x="2590490" y="641636"/>
              <a:ext cx="229680" cy="335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FB622C-F100-B081-9F85-B7D7CAF92B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72850" y="623996"/>
                <a:ext cx="265320" cy="37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317EF4A-85F7-5F79-4E88-63301F86BF47}"/>
                  </a:ext>
                </a:extLst>
              </p14:cNvPr>
              <p14:cNvContentPartPr/>
              <p14:nvPr/>
            </p14:nvContentPartPr>
            <p14:xfrm>
              <a:off x="2190530" y="1189916"/>
              <a:ext cx="203760" cy="2908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317EF4A-85F7-5F79-4E88-63301F86BF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72890" y="1171916"/>
                <a:ext cx="2394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32DDACA-8E31-C514-437E-D7F17B701B6C}"/>
                  </a:ext>
                </a:extLst>
              </p14:cNvPr>
              <p14:cNvContentPartPr/>
              <p14:nvPr/>
            </p14:nvContentPartPr>
            <p14:xfrm>
              <a:off x="2430290" y="1140596"/>
              <a:ext cx="534240" cy="359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32DDACA-8E31-C514-437E-D7F17B701B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12290" y="1122596"/>
                <a:ext cx="569880" cy="39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270EACD-20B3-FCFB-C0E0-5B8EBE4C4050}"/>
                  </a:ext>
                </a:extLst>
              </p14:cNvPr>
              <p14:cNvContentPartPr/>
              <p14:nvPr/>
            </p14:nvContentPartPr>
            <p14:xfrm>
              <a:off x="3161810" y="1643516"/>
              <a:ext cx="303480" cy="2365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270EACD-20B3-FCFB-C0E0-5B8EBE4C40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43810" y="1625516"/>
                <a:ext cx="3391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D4A0D1E-B573-5B9B-6B71-5EB4F5E517FD}"/>
                  </a:ext>
                </a:extLst>
              </p14:cNvPr>
              <p14:cNvContentPartPr/>
              <p14:nvPr/>
            </p14:nvContentPartPr>
            <p14:xfrm>
              <a:off x="3519650" y="1594196"/>
              <a:ext cx="228240" cy="27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D4A0D1E-B573-5B9B-6B71-5EB4F5E517F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01650" y="1576196"/>
                <a:ext cx="26388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EC425A2-59C2-A614-1F23-6F873C90A5D9}"/>
              </a:ext>
            </a:extLst>
          </p:cNvPr>
          <p:cNvGrpSpPr/>
          <p:nvPr/>
        </p:nvGrpSpPr>
        <p:grpSpPr>
          <a:xfrm>
            <a:off x="942050" y="2711276"/>
            <a:ext cx="305280" cy="313560"/>
            <a:chOff x="942050" y="2711276"/>
            <a:chExt cx="30528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D5211C1-0DC5-42A8-3C93-BEB615AA2214}"/>
                    </a:ext>
                  </a:extLst>
                </p14:cNvPr>
                <p14:cNvContentPartPr/>
                <p14:nvPr/>
              </p14:nvContentPartPr>
              <p14:xfrm>
                <a:off x="942050" y="2711276"/>
                <a:ext cx="155520" cy="313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D5211C1-0DC5-42A8-3C93-BEB615AA22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24050" y="2693636"/>
                  <a:ext cx="191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0B2E128-5C3B-C796-B676-B343BB607CA5}"/>
                    </a:ext>
                  </a:extLst>
                </p14:cNvPr>
                <p14:cNvContentPartPr/>
                <p14:nvPr/>
              </p14:nvContentPartPr>
              <p14:xfrm>
                <a:off x="966170" y="2786516"/>
                <a:ext cx="281160" cy="93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0B2E128-5C3B-C796-B676-B343BB607CA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48530" y="2768876"/>
                  <a:ext cx="31680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78BAF3-F902-1B40-26DD-DDE5296AF213}"/>
              </a:ext>
            </a:extLst>
          </p:cNvPr>
          <p:cNvGrpSpPr/>
          <p:nvPr/>
        </p:nvGrpSpPr>
        <p:grpSpPr>
          <a:xfrm>
            <a:off x="1541450" y="1688156"/>
            <a:ext cx="713160" cy="837360"/>
            <a:chOff x="1541450" y="1688156"/>
            <a:chExt cx="713160" cy="83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7FC7D9-B068-2428-A022-C0B8FFDA816E}"/>
                    </a:ext>
                  </a:extLst>
                </p14:cNvPr>
                <p14:cNvContentPartPr/>
                <p14:nvPr/>
              </p14:nvContentPartPr>
              <p14:xfrm>
                <a:off x="1744850" y="1688156"/>
                <a:ext cx="223920" cy="339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7FC7D9-B068-2428-A022-C0B8FFDA816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27210" y="1670156"/>
                  <a:ext cx="2595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C517205-DD69-186D-AC30-59D6FB666110}"/>
                    </a:ext>
                  </a:extLst>
                </p14:cNvPr>
                <p14:cNvContentPartPr/>
                <p14:nvPr/>
              </p14:nvContentPartPr>
              <p14:xfrm>
                <a:off x="1541450" y="2089916"/>
                <a:ext cx="286920" cy="435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C517205-DD69-186D-AC30-59D6FB66611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523450" y="2072276"/>
                  <a:ext cx="322560" cy="47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52B27B-1088-DE5A-C7B5-A5F93ABBBD74}"/>
                    </a:ext>
                  </a:extLst>
                </p14:cNvPr>
                <p14:cNvContentPartPr/>
                <p14:nvPr/>
              </p14:nvContentPartPr>
              <p14:xfrm>
                <a:off x="1859690" y="2044196"/>
                <a:ext cx="394920" cy="461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52B27B-1088-DE5A-C7B5-A5F93ABBBD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42050" y="2026556"/>
                  <a:ext cx="430560" cy="49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91AB022-AD47-E4E1-3A4E-D257A3F448DB}"/>
              </a:ext>
            </a:extLst>
          </p:cNvPr>
          <p:cNvGrpSpPr/>
          <p:nvPr/>
        </p:nvGrpSpPr>
        <p:grpSpPr>
          <a:xfrm>
            <a:off x="2520290" y="2678876"/>
            <a:ext cx="319320" cy="291240"/>
            <a:chOff x="2520290" y="2678876"/>
            <a:chExt cx="319320" cy="29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2395E51-9AC8-EE7D-88BD-D2AEDE39682A}"/>
                    </a:ext>
                  </a:extLst>
                </p14:cNvPr>
                <p14:cNvContentPartPr/>
                <p14:nvPr/>
              </p14:nvContentPartPr>
              <p14:xfrm>
                <a:off x="2520290" y="2742956"/>
                <a:ext cx="48600" cy="227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2395E51-9AC8-EE7D-88BD-D2AEDE39682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02290" y="2724956"/>
                  <a:ext cx="842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B0ECAD7-716F-952E-D764-4EC3B5B84999}"/>
                    </a:ext>
                  </a:extLst>
                </p14:cNvPr>
                <p14:cNvContentPartPr/>
                <p14:nvPr/>
              </p14:nvContentPartPr>
              <p14:xfrm>
                <a:off x="2659970" y="2678876"/>
                <a:ext cx="179640" cy="197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B0ECAD7-716F-952E-D764-4EC3B5B8499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41970" y="2661236"/>
                  <a:ext cx="215280" cy="23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FD85B95-33EC-4E11-988C-0A4B3B3B6A31}"/>
              </a:ext>
            </a:extLst>
          </p:cNvPr>
          <p:cNvGrpSpPr/>
          <p:nvPr/>
        </p:nvGrpSpPr>
        <p:grpSpPr>
          <a:xfrm>
            <a:off x="2094050" y="3159476"/>
            <a:ext cx="1761120" cy="1084680"/>
            <a:chOff x="2094050" y="3159476"/>
            <a:chExt cx="1761120" cy="10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E948E3B-CBD3-B1D1-A537-F9EA2983A567}"/>
                    </a:ext>
                  </a:extLst>
                </p14:cNvPr>
                <p14:cNvContentPartPr/>
                <p14:nvPr/>
              </p14:nvContentPartPr>
              <p14:xfrm>
                <a:off x="2404370" y="3162716"/>
                <a:ext cx="206280" cy="4874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E948E3B-CBD3-B1D1-A537-F9EA2983A56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86370" y="3145076"/>
                  <a:ext cx="24192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49596E3-1DC1-E2E1-B21E-4470404D6FB5}"/>
                    </a:ext>
                  </a:extLst>
                </p14:cNvPr>
                <p14:cNvContentPartPr/>
                <p14:nvPr/>
              </p14:nvContentPartPr>
              <p14:xfrm>
                <a:off x="2094050" y="3903236"/>
                <a:ext cx="235440" cy="34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49596E3-1DC1-E2E1-B21E-4470404D6FB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76050" y="3885596"/>
                  <a:ext cx="2710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192DED0-DACC-911F-2EDF-EF12045B5F91}"/>
                    </a:ext>
                  </a:extLst>
                </p14:cNvPr>
                <p14:cNvContentPartPr/>
                <p14:nvPr/>
              </p14:nvContentPartPr>
              <p14:xfrm>
                <a:off x="2657450" y="3159476"/>
                <a:ext cx="618120" cy="323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192DED0-DACC-911F-2EDF-EF12045B5F9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639810" y="3141476"/>
                  <a:ext cx="6537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EF1A160-BA8C-AC6D-84C7-76EA3D2C945D}"/>
                    </a:ext>
                  </a:extLst>
                </p14:cNvPr>
                <p14:cNvContentPartPr/>
                <p14:nvPr/>
              </p14:nvContentPartPr>
              <p14:xfrm>
                <a:off x="3482210" y="3646196"/>
                <a:ext cx="24840" cy="219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EF1A160-BA8C-AC6D-84C7-76EA3D2C94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64210" y="3628556"/>
                  <a:ext cx="6048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DCDE2C-DEA1-25C7-0F69-0D2308BEC97C}"/>
                    </a:ext>
                  </a:extLst>
                </p14:cNvPr>
                <p14:cNvContentPartPr/>
                <p14:nvPr/>
              </p14:nvContentPartPr>
              <p14:xfrm>
                <a:off x="3653570" y="3623876"/>
                <a:ext cx="201600" cy="290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DCDE2C-DEA1-25C7-0F69-0D2308BEC97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635570" y="3606236"/>
                  <a:ext cx="237240" cy="32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3DEB6A-19C1-E48E-866E-325881554DA0}"/>
              </a:ext>
            </a:extLst>
          </p:cNvPr>
          <p:cNvGrpSpPr/>
          <p:nvPr/>
        </p:nvGrpSpPr>
        <p:grpSpPr>
          <a:xfrm>
            <a:off x="3954890" y="1957796"/>
            <a:ext cx="2272320" cy="718920"/>
            <a:chOff x="3954890" y="1957796"/>
            <a:chExt cx="2272320" cy="71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AAB6AEE-FF28-011C-1444-BD030446F7CA}"/>
                    </a:ext>
                  </a:extLst>
                </p14:cNvPr>
                <p14:cNvContentPartPr/>
                <p14:nvPr/>
              </p14:nvContentPartPr>
              <p14:xfrm>
                <a:off x="3991970" y="1957796"/>
                <a:ext cx="1346040" cy="41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AAB6AEE-FF28-011C-1444-BD030446F7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73970" y="1940156"/>
                  <a:ext cx="138168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08890B0-FFAB-F269-4460-EB7C3082EF47}"/>
                    </a:ext>
                  </a:extLst>
                </p14:cNvPr>
                <p14:cNvContentPartPr/>
                <p14:nvPr/>
              </p14:nvContentPartPr>
              <p14:xfrm>
                <a:off x="5560490" y="2420396"/>
                <a:ext cx="264960" cy="23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08890B0-FFAB-F269-4460-EB7C3082EF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42490" y="2402396"/>
                  <a:ext cx="300600" cy="26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6009252-5D4C-DD2E-8994-05B3AED03823}"/>
                    </a:ext>
                  </a:extLst>
                </p14:cNvPr>
                <p14:cNvContentPartPr/>
                <p14:nvPr/>
              </p14:nvContentPartPr>
              <p14:xfrm>
                <a:off x="5934890" y="2409956"/>
                <a:ext cx="132480" cy="266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6009252-5D4C-DD2E-8994-05B3AED0382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917250" y="2391956"/>
                  <a:ext cx="1681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FC25F0D2-E9BC-ED95-3A64-BE5F37D5B223}"/>
                    </a:ext>
                  </a:extLst>
                </p14:cNvPr>
                <p14:cNvContentPartPr/>
                <p14:nvPr/>
              </p14:nvContentPartPr>
              <p14:xfrm>
                <a:off x="5868290" y="2558996"/>
                <a:ext cx="358920" cy="31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FC25F0D2-E9BC-ED95-3A64-BE5F37D5B2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850650" y="2541356"/>
                  <a:ext cx="3945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A37596A-D3E1-3601-F0DC-76F52D6DC33E}"/>
                    </a:ext>
                  </a:extLst>
                </p14:cNvPr>
                <p14:cNvContentPartPr/>
                <p14:nvPr/>
              </p14:nvContentPartPr>
              <p14:xfrm>
                <a:off x="3954890" y="1966436"/>
                <a:ext cx="33480" cy="65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A37596A-D3E1-3601-F0DC-76F52D6DC3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36890" y="1948436"/>
                  <a:ext cx="69120" cy="68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9F81C7-74A5-319A-6B30-6B88C554CBE2}"/>
              </a:ext>
            </a:extLst>
          </p:cNvPr>
          <p:cNvGrpSpPr/>
          <p:nvPr/>
        </p:nvGrpSpPr>
        <p:grpSpPr>
          <a:xfrm>
            <a:off x="4010690" y="2816756"/>
            <a:ext cx="509760" cy="308880"/>
            <a:chOff x="4010690" y="2816756"/>
            <a:chExt cx="5097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84DAC68-40E8-AD6B-9FE8-0A68624C5CBF}"/>
                    </a:ext>
                  </a:extLst>
                </p14:cNvPr>
                <p14:cNvContentPartPr/>
                <p14:nvPr/>
              </p14:nvContentPartPr>
              <p14:xfrm>
                <a:off x="4010690" y="2891276"/>
                <a:ext cx="13320" cy="234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84DAC68-40E8-AD6B-9FE8-0A68624C5CB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93050" y="2873636"/>
                  <a:ext cx="489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43A9E256-93BF-DEB5-6D55-B47DB79BCA87}"/>
                    </a:ext>
                  </a:extLst>
                </p14:cNvPr>
                <p14:cNvContentPartPr/>
                <p14:nvPr/>
              </p14:nvContentPartPr>
              <p14:xfrm>
                <a:off x="4106090" y="2816756"/>
                <a:ext cx="176400" cy="2876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43A9E256-93BF-DEB5-6D55-B47DB79BCA8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88450" y="2798756"/>
                  <a:ext cx="21204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38F10A6-173D-04D1-1526-DA8C717C9C72}"/>
                    </a:ext>
                  </a:extLst>
                </p14:cNvPr>
                <p14:cNvContentPartPr/>
                <p14:nvPr/>
              </p14:nvContentPartPr>
              <p14:xfrm>
                <a:off x="4149650" y="2890556"/>
                <a:ext cx="370800" cy="102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38F10A6-173D-04D1-1526-DA8C717C9C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31650" y="2872916"/>
                  <a:ext cx="40644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E649EEBB-FDA9-4B75-8DA1-3AD90656C44F}"/>
                  </a:ext>
                </a:extLst>
              </p14:cNvPr>
              <p14:cNvContentPartPr/>
              <p14:nvPr/>
            </p14:nvContentPartPr>
            <p14:xfrm>
              <a:off x="8335370" y="374876"/>
              <a:ext cx="488520" cy="618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E649EEBB-FDA9-4B75-8DA1-3AD90656C44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17370" y="356876"/>
                <a:ext cx="524160" cy="65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FE30F809-6805-538F-1B85-E8F29A2C3738}"/>
              </a:ext>
            </a:extLst>
          </p:cNvPr>
          <p:cNvGrpSpPr/>
          <p:nvPr/>
        </p:nvGrpSpPr>
        <p:grpSpPr>
          <a:xfrm>
            <a:off x="5378690" y="425636"/>
            <a:ext cx="2634840" cy="780840"/>
            <a:chOff x="5378690" y="425636"/>
            <a:chExt cx="2634840" cy="78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BB616E4-A83D-9A1C-11A9-7802E28CC5D2}"/>
                    </a:ext>
                  </a:extLst>
                </p14:cNvPr>
                <p14:cNvContentPartPr/>
                <p14:nvPr/>
              </p14:nvContentPartPr>
              <p14:xfrm>
                <a:off x="5443850" y="522476"/>
                <a:ext cx="94320" cy="35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BB616E4-A83D-9A1C-11A9-7802E28CC5D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25850" y="504476"/>
                  <a:ext cx="1299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EA1912A-8C72-9701-F215-1774B330C97D}"/>
                    </a:ext>
                  </a:extLst>
                </p14:cNvPr>
                <p14:cNvContentPartPr/>
                <p14:nvPr/>
              </p14:nvContentPartPr>
              <p14:xfrm>
                <a:off x="5410730" y="470276"/>
                <a:ext cx="301320" cy="1062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EA1912A-8C72-9701-F215-1774B330C97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393090" y="452276"/>
                  <a:ext cx="3369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88CCF41-8CC9-A534-98F3-CA169EE6D296}"/>
                    </a:ext>
                  </a:extLst>
                </p14:cNvPr>
                <p14:cNvContentPartPr/>
                <p14:nvPr/>
              </p14:nvContentPartPr>
              <p14:xfrm>
                <a:off x="5378690" y="666476"/>
                <a:ext cx="395640" cy="1450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88CCF41-8CC9-A534-98F3-CA169EE6D29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61050" y="648476"/>
                  <a:ext cx="43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F64AE73-BB97-C041-2D02-C49B84F7D093}"/>
                    </a:ext>
                  </a:extLst>
                </p14:cNvPr>
                <p14:cNvContentPartPr/>
                <p14:nvPr/>
              </p14:nvContentPartPr>
              <p14:xfrm>
                <a:off x="5668850" y="558476"/>
                <a:ext cx="10080" cy="29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F64AE73-BB97-C041-2D02-C49B84F7D0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650850" y="540476"/>
                  <a:ext cx="45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434284-BBBE-00BB-372E-35893BF478E9}"/>
                    </a:ext>
                  </a:extLst>
                </p14:cNvPr>
                <p14:cNvContentPartPr/>
                <p14:nvPr/>
              </p14:nvContentPartPr>
              <p14:xfrm>
                <a:off x="5735090" y="694196"/>
                <a:ext cx="72720" cy="122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434284-BBBE-00BB-372E-35893BF478E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17090" y="676196"/>
                  <a:ext cx="1083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CFF3851-88CE-D373-C615-CBF60A43CB63}"/>
                    </a:ext>
                  </a:extLst>
                </p14:cNvPr>
                <p14:cNvContentPartPr/>
                <p14:nvPr/>
              </p14:nvContentPartPr>
              <p14:xfrm>
                <a:off x="5842730" y="516356"/>
                <a:ext cx="147240" cy="265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CFF3851-88CE-D373-C615-CBF60A43CB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825090" y="498716"/>
                  <a:ext cx="18288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AD03B9D-24CE-A51B-CF20-FC6B32D8A835}"/>
                    </a:ext>
                  </a:extLst>
                </p14:cNvPr>
                <p14:cNvContentPartPr/>
                <p14:nvPr/>
              </p14:nvContentPartPr>
              <p14:xfrm>
                <a:off x="6318290" y="500516"/>
                <a:ext cx="70200" cy="324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AD03B9D-24CE-A51B-CF20-FC6B32D8A8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00650" y="482516"/>
                  <a:ext cx="1058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2BFD735-1ED8-B677-6B51-C7C459820342}"/>
                    </a:ext>
                  </a:extLst>
                </p14:cNvPr>
                <p14:cNvContentPartPr/>
                <p14:nvPr/>
              </p14:nvContentPartPr>
              <p14:xfrm>
                <a:off x="6213890" y="453356"/>
                <a:ext cx="628200" cy="294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2BFD735-1ED8-B677-6B51-C7C4598203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95890" y="435356"/>
                  <a:ext cx="6638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87B9C61-CAAF-2D9C-23B6-71FD9EB0680D}"/>
                    </a:ext>
                  </a:extLst>
                </p14:cNvPr>
                <p14:cNvContentPartPr/>
                <p14:nvPr/>
              </p14:nvContentPartPr>
              <p14:xfrm>
                <a:off x="7095530" y="591236"/>
                <a:ext cx="136440" cy="524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87B9C61-CAAF-2D9C-23B6-71FD9EB0680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077530" y="573236"/>
                  <a:ext cx="17208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F7AE238-8D8E-E955-386E-D0D7A933A4D2}"/>
                    </a:ext>
                  </a:extLst>
                </p14:cNvPr>
                <p14:cNvContentPartPr/>
                <p14:nvPr/>
              </p14:nvContentPartPr>
              <p14:xfrm>
                <a:off x="7186610" y="594836"/>
                <a:ext cx="127080" cy="1951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F7AE238-8D8E-E955-386E-D0D7A933A4D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68610" y="577196"/>
                  <a:ext cx="16272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60B81B-25ED-5FCC-B0C0-9A747403CA80}"/>
                    </a:ext>
                  </a:extLst>
                </p14:cNvPr>
                <p14:cNvContentPartPr/>
                <p14:nvPr/>
              </p14:nvContentPartPr>
              <p14:xfrm>
                <a:off x="7393970" y="600596"/>
                <a:ext cx="264960" cy="1551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60B81B-25ED-5FCC-B0C0-9A747403CA8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76330" y="582956"/>
                  <a:ext cx="3006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78C839B-F348-B6E8-875D-8C665BF2D52F}"/>
                    </a:ext>
                  </a:extLst>
                </p14:cNvPr>
                <p14:cNvContentPartPr/>
                <p14:nvPr/>
              </p14:nvContentPartPr>
              <p14:xfrm>
                <a:off x="7731650" y="425636"/>
                <a:ext cx="198000" cy="317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78C839B-F348-B6E8-875D-8C665BF2D52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713650" y="407996"/>
                  <a:ext cx="23364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657FAEDA-3268-D6A7-AFB1-0F7032DDE004}"/>
                    </a:ext>
                  </a:extLst>
                </p14:cNvPr>
                <p14:cNvContentPartPr/>
                <p14:nvPr/>
              </p14:nvContentPartPr>
              <p14:xfrm>
                <a:off x="6782690" y="909836"/>
                <a:ext cx="1230840" cy="2966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657FAEDA-3268-D6A7-AFB1-0F7032DDE00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764690" y="891836"/>
                  <a:ext cx="1266480" cy="33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37FE113F-8EA3-7911-1E9A-EAA7A5A18804}"/>
                  </a:ext>
                </a:extLst>
              </p14:cNvPr>
              <p14:cNvContentPartPr/>
              <p14:nvPr/>
            </p14:nvContentPartPr>
            <p14:xfrm>
              <a:off x="6868010" y="2879396"/>
              <a:ext cx="206640" cy="229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37FE113F-8EA3-7911-1E9A-EAA7A5A1880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850010" y="2861396"/>
                <a:ext cx="2422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4AB40C39-01CA-CCA5-2F3B-FF4EF5EA5F70}"/>
                  </a:ext>
                </a:extLst>
              </p14:cNvPr>
              <p14:cNvContentPartPr/>
              <p14:nvPr/>
            </p14:nvContentPartPr>
            <p14:xfrm>
              <a:off x="7231610" y="3039596"/>
              <a:ext cx="22680" cy="4932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4AB40C39-01CA-CCA5-2F3B-FF4EF5EA5F7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13610" y="3021956"/>
                <a:ext cx="5832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6942F35-A8E9-D47F-4A4F-E1BB66B75FBF}"/>
                  </a:ext>
                </a:extLst>
              </p14:cNvPr>
              <p14:cNvContentPartPr/>
              <p14:nvPr/>
            </p14:nvContentPartPr>
            <p14:xfrm>
              <a:off x="7650650" y="3000356"/>
              <a:ext cx="254160" cy="252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6942F35-A8E9-D47F-4A4F-E1BB66B75F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632650" y="2982716"/>
                <a:ext cx="2898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EECEA99D-867E-D0D3-80FF-323190D97052}"/>
                  </a:ext>
                </a:extLst>
              </p14:cNvPr>
              <p14:cNvContentPartPr/>
              <p14:nvPr/>
            </p14:nvContentPartPr>
            <p14:xfrm>
              <a:off x="7992650" y="2990996"/>
              <a:ext cx="667800" cy="214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EECEA99D-867E-D0D3-80FF-323190D97052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975010" y="2972996"/>
                <a:ext cx="70344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E6DAB855-4EC3-A525-76AF-56D6E18CC993}"/>
                  </a:ext>
                </a:extLst>
              </p14:cNvPr>
              <p14:cNvContentPartPr/>
              <p14:nvPr/>
            </p14:nvContentPartPr>
            <p14:xfrm>
              <a:off x="9029090" y="2999636"/>
              <a:ext cx="185040" cy="144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E6DAB855-4EC3-A525-76AF-56D6E18CC99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011450" y="2981636"/>
                <a:ext cx="22068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9902615-67E4-098E-517D-F5D35E29D4A0}"/>
                  </a:ext>
                </a:extLst>
              </p14:cNvPr>
              <p14:cNvContentPartPr/>
              <p14:nvPr/>
            </p14:nvContentPartPr>
            <p14:xfrm>
              <a:off x="9288650" y="2963636"/>
              <a:ext cx="1108440" cy="3538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9902615-67E4-098E-517D-F5D35E29D4A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71010" y="2945636"/>
                <a:ext cx="11440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CFF8182-36A0-E817-DDA4-4B73A38D5C68}"/>
                  </a:ext>
                </a:extLst>
              </p14:cNvPr>
              <p14:cNvContentPartPr/>
              <p14:nvPr/>
            </p14:nvContentPartPr>
            <p14:xfrm>
              <a:off x="10786610" y="2810636"/>
              <a:ext cx="154440" cy="2635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CFF8182-36A0-E817-DDA4-4B73A38D5C6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68970" y="2792996"/>
                <a:ext cx="19008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037EFA6-2560-ECBC-F0D6-1790283A7499}"/>
                  </a:ext>
                </a:extLst>
              </p14:cNvPr>
              <p14:cNvContentPartPr/>
              <p14:nvPr/>
            </p14:nvContentPartPr>
            <p14:xfrm>
              <a:off x="10730450" y="2849876"/>
              <a:ext cx="678600" cy="244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037EFA6-2560-ECBC-F0D6-1790283A749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712450" y="2832236"/>
                <a:ext cx="7142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923CA1FB-0302-5A30-B7D9-9019E75CCA0B}"/>
                  </a:ext>
                </a:extLst>
              </p14:cNvPr>
              <p14:cNvContentPartPr/>
              <p14:nvPr/>
            </p14:nvContentPartPr>
            <p14:xfrm>
              <a:off x="7347890" y="3627116"/>
              <a:ext cx="203400" cy="1684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923CA1FB-0302-5A30-B7D9-9019E75CCA0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330250" y="3609476"/>
                <a:ext cx="23904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64AF60FF-7336-8D13-259E-8CC8EE902402}"/>
                  </a:ext>
                </a:extLst>
              </p14:cNvPr>
              <p14:cNvContentPartPr/>
              <p14:nvPr/>
            </p14:nvContentPartPr>
            <p14:xfrm>
              <a:off x="7571810" y="3438476"/>
              <a:ext cx="1697400" cy="3513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64AF60FF-7336-8D13-259E-8CC8EE902402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554170" y="3420476"/>
                <a:ext cx="173304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FB12708-1E15-FF06-7A0E-F8A5BF14F066}"/>
                  </a:ext>
                </a:extLst>
              </p14:cNvPr>
              <p14:cNvContentPartPr/>
              <p14:nvPr/>
            </p14:nvContentPartPr>
            <p14:xfrm>
              <a:off x="9524090" y="3525956"/>
              <a:ext cx="492480" cy="159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FB12708-1E15-FF06-7A0E-F8A5BF14F06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506090" y="3508316"/>
                <a:ext cx="52812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45D4843F-6FD4-B474-E46D-08C1A5A5D14B}"/>
                  </a:ext>
                </a:extLst>
              </p14:cNvPr>
              <p14:cNvContentPartPr/>
              <p14:nvPr/>
            </p14:nvContentPartPr>
            <p14:xfrm>
              <a:off x="10140410" y="3560876"/>
              <a:ext cx="288360" cy="97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45D4843F-6FD4-B474-E46D-08C1A5A5D14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22410" y="3542876"/>
                <a:ext cx="32400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ADFF8F5-39A1-CF89-4A26-D43CD3145BEC}"/>
                  </a:ext>
                </a:extLst>
              </p14:cNvPr>
              <p14:cNvContentPartPr/>
              <p14:nvPr/>
            </p14:nvContentPartPr>
            <p14:xfrm>
              <a:off x="10569890" y="3384836"/>
              <a:ext cx="546120" cy="3492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ADFF8F5-39A1-CF89-4A26-D43CD3145BE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552250" y="3366836"/>
                <a:ext cx="5817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8AB56D4-6E23-ADCA-672E-451482DE4AC5}"/>
                  </a:ext>
                </a:extLst>
              </p14:cNvPr>
              <p14:cNvContentPartPr/>
              <p14:nvPr/>
            </p14:nvContentPartPr>
            <p14:xfrm>
              <a:off x="7297130" y="3950396"/>
              <a:ext cx="285120" cy="3996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8AB56D4-6E23-ADCA-672E-451482DE4AC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279130" y="3932396"/>
                <a:ext cx="3207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2AFD5D5-C434-D26E-3ECE-4384C9606315}"/>
                  </a:ext>
                </a:extLst>
              </p14:cNvPr>
              <p14:cNvContentPartPr/>
              <p14:nvPr/>
            </p14:nvContentPartPr>
            <p14:xfrm>
              <a:off x="7041530" y="4227236"/>
              <a:ext cx="541080" cy="149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2AFD5D5-C434-D26E-3ECE-4384C960631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23890" y="4209596"/>
                <a:ext cx="5767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3CC060F-FB57-90DF-D2B8-9EA6FB4D1644}"/>
                  </a:ext>
                </a:extLst>
              </p14:cNvPr>
              <p14:cNvContentPartPr/>
              <p14:nvPr/>
            </p14:nvContentPartPr>
            <p14:xfrm>
              <a:off x="7578650" y="4115996"/>
              <a:ext cx="243720" cy="1695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3CC060F-FB57-90DF-D2B8-9EA6FB4D164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560650" y="4098356"/>
                <a:ext cx="27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A324CFF-1B2E-1CA1-2A70-D407DD3DB327}"/>
                  </a:ext>
                </a:extLst>
              </p14:cNvPr>
              <p14:cNvContentPartPr/>
              <p14:nvPr/>
            </p14:nvContentPartPr>
            <p14:xfrm>
              <a:off x="7872050" y="3985676"/>
              <a:ext cx="341640" cy="3510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A324CFF-1B2E-1CA1-2A70-D407DD3DB32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54050" y="3968036"/>
                <a:ext cx="37728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79669D5-882D-1613-E986-4805B9612D76}"/>
                  </a:ext>
                </a:extLst>
              </p14:cNvPr>
              <p14:cNvContentPartPr/>
              <p14:nvPr/>
            </p14:nvContentPartPr>
            <p14:xfrm>
              <a:off x="8543450" y="3988196"/>
              <a:ext cx="711720" cy="335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79669D5-882D-1613-E986-4805B9612D7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25810" y="3970556"/>
                <a:ext cx="74736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101FAF3-5163-A4AF-7688-289B531BE45F}"/>
                  </a:ext>
                </a:extLst>
              </p14:cNvPr>
              <p14:cNvContentPartPr/>
              <p14:nvPr/>
            </p14:nvContentPartPr>
            <p14:xfrm>
              <a:off x="8634530" y="4049036"/>
              <a:ext cx="223200" cy="5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101FAF3-5163-A4AF-7688-289B531BE45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16890" y="4031036"/>
                <a:ext cx="258840" cy="4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4C4F5571-8B5F-1F9D-913D-E1065EA76FD1}"/>
              </a:ext>
            </a:extLst>
          </p:cNvPr>
          <p:cNvGrpSpPr/>
          <p:nvPr/>
        </p:nvGrpSpPr>
        <p:grpSpPr>
          <a:xfrm>
            <a:off x="9669530" y="3853916"/>
            <a:ext cx="1633320" cy="467280"/>
            <a:chOff x="9669530" y="3853916"/>
            <a:chExt cx="1633320" cy="46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4879790-9539-93C2-5680-BE902EAD9C2D}"/>
                    </a:ext>
                  </a:extLst>
                </p14:cNvPr>
                <p14:cNvContentPartPr/>
                <p14:nvPr/>
              </p14:nvContentPartPr>
              <p14:xfrm>
                <a:off x="9669530" y="3867236"/>
                <a:ext cx="84240" cy="3398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4879790-9539-93C2-5680-BE902EAD9C2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651530" y="3849596"/>
                  <a:ext cx="119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BB3BD98C-C7C5-6CA9-8E4B-F98D86E66B40}"/>
                    </a:ext>
                  </a:extLst>
                </p14:cNvPr>
                <p14:cNvContentPartPr/>
                <p14:nvPr/>
              </p14:nvContentPartPr>
              <p14:xfrm>
                <a:off x="9780770" y="3959036"/>
                <a:ext cx="942120" cy="362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BB3BD98C-C7C5-6CA9-8E4B-F98D86E66B4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63130" y="3941396"/>
                  <a:ext cx="97776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72AEDB58-6E64-0635-E186-20A8059BD93D}"/>
                    </a:ext>
                  </a:extLst>
                </p14:cNvPr>
                <p14:cNvContentPartPr/>
                <p14:nvPr/>
              </p14:nvContentPartPr>
              <p14:xfrm>
                <a:off x="10859330" y="3853916"/>
                <a:ext cx="87480" cy="313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72AEDB58-6E64-0635-E186-20A8059BD93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41690" y="3835916"/>
                  <a:ext cx="12312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55F0B60-BB35-5586-D894-B23FF2DB106A}"/>
                    </a:ext>
                  </a:extLst>
                </p14:cNvPr>
                <p14:cNvContentPartPr/>
                <p14:nvPr/>
              </p14:nvContentPartPr>
              <p14:xfrm>
                <a:off x="10944650" y="3961916"/>
                <a:ext cx="358200" cy="21960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55F0B60-BB35-5586-D894-B23FF2DB106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26650" y="3943916"/>
                  <a:ext cx="393840" cy="255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C6541F2A-79BE-610A-0BA2-F9BF1F7304C4}"/>
                  </a:ext>
                </a:extLst>
              </p14:cNvPr>
              <p14:cNvContentPartPr/>
              <p14:nvPr/>
            </p14:nvContentPartPr>
            <p14:xfrm>
              <a:off x="4501730" y="3190796"/>
              <a:ext cx="712080" cy="235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C6541F2A-79BE-610A-0BA2-F9BF1F7304C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483730" y="3172796"/>
                <a:ext cx="747720" cy="27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418E358-BA01-9AB9-662C-39EB54B1552E}"/>
              </a:ext>
            </a:extLst>
          </p:cNvPr>
          <p:cNvGrpSpPr/>
          <p:nvPr/>
        </p:nvGrpSpPr>
        <p:grpSpPr>
          <a:xfrm>
            <a:off x="5419010" y="3565916"/>
            <a:ext cx="367200" cy="389520"/>
            <a:chOff x="5419010" y="3565916"/>
            <a:chExt cx="367200" cy="38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A16E1DD-5410-2719-0A70-4C8E90FA448F}"/>
                    </a:ext>
                  </a:extLst>
                </p14:cNvPr>
                <p14:cNvContentPartPr/>
                <p14:nvPr/>
              </p14:nvContentPartPr>
              <p14:xfrm>
                <a:off x="5419010" y="3565916"/>
                <a:ext cx="96840" cy="35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A16E1DD-5410-2719-0A70-4C8E90FA448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401010" y="3548276"/>
                  <a:ext cx="13248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E6F6741-C0F0-2D88-F62D-CEE20851DAFB}"/>
                    </a:ext>
                  </a:extLst>
                </p14:cNvPr>
                <p14:cNvContentPartPr/>
                <p14:nvPr/>
              </p14:nvContentPartPr>
              <p14:xfrm>
                <a:off x="5593970" y="3605876"/>
                <a:ext cx="192240" cy="349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E6F6741-C0F0-2D88-F62D-CEE20851DAF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76330" y="3587876"/>
                  <a:ext cx="227880" cy="38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B3953D3A-210B-5EB7-03FA-D33D0A155907}"/>
                  </a:ext>
                </a:extLst>
              </p14:cNvPr>
              <p14:cNvContentPartPr/>
              <p14:nvPr/>
            </p14:nvContentPartPr>
            <p14:xfrm>
              <a:off x="5247650" y="3538916"/>
              <a:ext cx="12240" cy="183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B3953D3A-210B-5EB7-03FA-D33D0A15590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229650" y="3521276"/>
                <a:ext cx="47880" cy="5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8" name="Group 247">
            <a:extLst>
              <a:ext uri="{FF2B5EF4-FFF2-40B4-BE49-F238E27FC236}">
                <a16:creationId xmlns:a16="http://schemas.microsoft.com/office/drawing/2014/main" id="{012BC3FF-1B48-E88C-9D82-026978A3A4B4}"/>
              </a:ext>
            </a:extLst>
          </p:cNvPr>
          <p:cNvGrpSpPr/>
          <p:nvPr/>
        </p:nvGrpSpPr>
        <p:grpSpPr>
          <a:xfrm>
            <a:off x="9254450" y="425276"/>
            <a:ext cx="623520" cy="394560"/>
            <a:chOff x="9254450" y="425276"/>
            <a:chExt cx="623520" cy="39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CDC18EDB-830A-6B22-6D50-BE13F93B3F81}"/>
                    </a:ext>
                  </a:extLst>
                </p14:cNvPr>
                <p14:cNvContentPartPr/>
                <p14:nvPr/>
              </p14:nvContentPartPr>
              <p14:xfrm>
                <a:off x="9254450" y="425276"/>
                <a:ext cx="85680" cy="3099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CDC18EDB-830A-6B22-6D50-BE13F93B3F8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36810" y="407636"/>
                  <a:ext cx="1213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5DF6A92E-5E55-A9B8-A5BB-5EC001244CCF}"/>
                    </a:ext>
                  </a:extLst>
                </p14:cNvPr>
                <p14:cNvContentPartPr/>
                <p14:nvPr/>
              </p14:nvContentPartPr>
              <p14:xfrm>
                <a:off x="9608330" y="444356"/>
                <a:ext cx="269640" cy="3996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5DF6A92E-5E55-A9B8-A5BB-5EC001244CC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590690" y="426716"/>
                  <a:ext cx="30528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26917B8-68BF-E23F-9CEB-3C63C2DF03AF}"/>
                    </a:ext>
                  </a:extLst>
                </p14:cNvPr>
                <p14:cNvContentPartPr/>
                <p14:nvPr/>
              </p14:nvContentPartPr>
              <p14:xfrm>
                <a:off x="9499250" y="471716"/>
                <a:ext cx="268920" cy="3481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26917B8-68BF-E23F-9CEB-3C63C2DF03A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481610" y="453716"/>
                  <a:ext cx="304560" cy="38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83C3DBD-9F52-5315-4A10-7571F76D1D71}"/>
              </a:ext>
            </a:extLst>
          </p:cNvPr>
          <p:cNvGrpSpPr/>
          <p:nvPr/>
        </p:nvGrpSpPr>
        <p:grpSpPr>
          <a:xfrm>
            <a:off x="6835250" y="1198556"/>
            <a:ext cx="4806360" cy="1163160"/>
            <a:chOff x="6835250" y="1198556"/>
            <a:chExt cx="480636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558BD1D-5A2C-073E-F3EB-A346F88A511E}"/>
                    </a:ext>
                  </a:extLst>
                </p14:cNvPr>
                <p14:cNvContentPartPr/>
                <p14:nvPr/>
              </p14:nvContentPartPr>
              <p14:xfrm>
                <a:off x="7075010" y="1518596"/>
                <a:ext cx="191160" cy="2775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558BD1D-5A2C-073E-F3EB-A346F88A511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057010" y="1500596"/>
                  <a:ext cx="22680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78ADD97-60B2-61AF-EEA5-1707AB283391}"/>
                    </a:ext>
                  </a:extLst>
                </p14:cNvPr>
                <p14:cNvContentPartPr/>
                <p14:nvPr/>
              </p14:nvContentPartPr>
              <p14:xfrm>
                <a:off x="7332770" y="1714076"/>
                <a:ext cx="3600" cy="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78ADD97-60B2-61AF-EEA5-1707AB2833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315130" y="1696076"/>
                  <a:ext cx="39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0165CBD3-AED7-0F68-FC41-0228E36FDAAF}"/>
                    </a:ext>
                  </a:extLst>
                </p14:cNvPr>
                <p14:cNvContentPartPr/>
                <p14:nvPr/>
              </p14:nvContentPartPr>
              <p14:xfrm>
                <a:off x="7556330" y="1547036"/>
                <a:ext cx="129240" cy="366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0165CBD3-AED7-0F68-FC41-0228E36FDAA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538690" y="1529036"/>
                  <a:ext cx="164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37D4F9C-F776-5FAE-F129-80DD88ED1BE6}"/>
                    </a:ext>
                  </a:extLst>
                </p14:cNvPr>
                <p14:cNvContentPartPr/>
                <p14:nvPr/>
              </p14:nvContentPartPr>
              <p14:xfrm>
                <a:off x="7483970" y="1536956"/>
                <a:ext cx="377280" cy="256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37D4F9C-F776-5FAE-F129-80DD88ED1BE6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66330" y="1519316"/>
                  <a:ext cx="412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E47961-3E88-D58E-1E9D-071748EF8BB1}"/>
                    </a:ext>
                  </a:extLst>
                </p14:cNvPr>
                <p14:cNvContentPartPr/>
                <p14:nvPr/>
              </p14:nvContentPartPr>
              <p14:xfrm>
                <a:off x="7863050" y="1663316"/>
                <a:ext cx="25920" cy="18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E47961-3E88-D58E-1E9D-071748EF8BB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845410" y="1645676"/>
                  <a:ext cx="61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77DB63B-95EE-2BFD-0DA3-8C3F1133CABF}"/>
                    </a:ext>
                  </a:extLst>
                </p14:cNvPr>
                <p14:cNvContentPartPr/>
                <p14:nvPr/>
              </p14:nvContentPartPr>
              <p14:xfrm>
                <a:off x="7969610" y="1700396"/>
                <a:ext cx="155160" cy="1094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77DB63B-95EE-2BFD-0DA3-8C3F1133CAB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951970" y="1682756"/>
                  <a:ext cx="190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1BA406D1-70A6-9459-F112-6F691F29887F}"/>
                    </a:ext>
                  </a:extLst>
                </p14:cNvPr>
                <p14:cNvContentPartPr/>
                <p14:nvPr/>
              </p14:nvContentPartPr>
              <p14:xfrm>
                <a:off x="8222330" y="1540556"/>
                <a:ext cx="221760" cy="221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1BA406D1-70A6-9459-F112-6F691F29887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04690" y="1522556"/>
                  <a:ext cx="257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7C63BAD-E83E-3457-3F72-E94CD8494297}"/>
                    </a:ext>
                  </a:extLst>
                </p14:cNvPr>
                <p14:cNvContentPartPr/>
                <p14:nvPr/>
              </p14:nvContentPartPr>
              <p14:xfrm>
                <a:off x="8697530" y="1523636"/>
                <a:ext cx="30240" cy="233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7C63BAD-E83E-3457-3F72-E94CD849429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679890" y="1505996"/>
                  <a:ext cx="6588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84FE6-7FEE-4110-1715-FAF3202A131A}"/>
                    </a:ext>
                  </a:extLst>
                </p14:cNvPr>
                <p14:cNvContentPartPr/>
                <p14:nvPr/>
              </p14:nvContentPartPr>
              <p14:xfrm>
                <a:off x="8578730" y="1501316"/>
                <a:ext cx="644400" cy="2307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84FE6-7FEE-4110-1715-FAF3202A13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561090" y="1483676"/>
                  <a:ext cx="6800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6538902-79BD-2F2C-D53F-F68605449657}"/>
                    </a:ext>
                  </a:extLst>
                </p14:cNvPr>
                <p14:cNvContentPartPr/>
                <p14:nvPr/>
              </p14:nvContentPartPr>
              <p14:xfrm>
                <a:off x="9435530" y="1492316"/>
                <a:ext cx="424440" cy="1641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6538902-79BD-2F2C-D53F-F6860544965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417530" y="1474676"/>
                  <a:ext cx="46008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D52A16AF-0B68-EAA0-2CF4-432DED5A489F}"/>
                    </a:ext>
                  </a:extLst>
                </p14:cNvPr>
                <p14:cNvContentPartPr/>
                <p14:nvPr/>
              </p14:nvContentPartPr>
              <p14:xfrm>
                <a:off x="9980930" y="1498076"/>
                <a:ext cx="249840" cy="117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D52A16AF-0B68-EAA0-2CF4-432DED5A489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963290" y="1480076"/>
                  <a:ext cx="2854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6AFC5439-D5DB-3184-806F-45DF12B2D8ED}"/>
                    </a:ext>
                  </a:extLst>
                </p14:cNvPr>
                <p14:cNvContentPartPr/>
                <p14:nvPr/>
              </p14:nvContentPartPr>
              <p14:xfrm>
                <a:off x="10381610" y="1292516"/>
                <a:ext cx="131760" cy="257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6AFC5439-D5DB-3184-806F-45DF12B2D8E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363610" y="1274876"/>
                  <a:ext cx="1674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663F830-F944-026F-DF34-A9F1567BE153}"/>
                    </a:ext>
                  </a:extLst>
                </p14:cNvPr>
                <p14:cNvContentPartPr/>
                <p14:nvPr/>
              </p14:nvContentPartPr>
              <p14:xfrm>
                <a:off x="10529570" y="1367396"/>
                <a:ext cx="528480" cy="2084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63F830-F944-026F-DF34-A9F1567BE1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511930" y="1349756"/>
                  <a:ext cx="5641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CF3A365C-9C06-3DC2-02ED-9C9205D05380}"/>
                    </a:ext>
                  </a:extLst>
                </p14:cNvPr>
                <p14:cNvContentPartPr/>
                <p14:nvPr/>
              </p14:nvContentPartPr>
              <p14:xfrm>
                <a:off x="7448690" y="2170196"/>
                <a:ext cx="108360" cy="191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CF3A365C-9C06-3DC2-02ED-9C9205D0538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430690" y="2152556"/>
                  <a:ext cx="14400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E045CF1-A8E3-CB2C-FD10-88866EA38275}"/>
                    </a:ext>
                  </a:extLst>
                </p14:cNvPr>
                <p14:cNvContentPartPr/>
                <p14:nvPr/>
              </p14:nvContentPartPr>
              <p14:xfrm>
                <a:off x="7654250" y="2175956"/>
                <a:ext cx="349200" cy="140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E045CF1-A8E3-CB2C-FD10-88866EA38275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636250" y="2157956"/>
                  <a:ext cx="3848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86B2DB8-8364-C671-D410-CF18C9CDD36E}"/>
                    </a:ext>
                  </a:extLst>
                </p14:cNvPr>
                <p14:cNvContentPartPr/>
                <p14:nvPr/>
              </p14:nvContentPartPr>
              <p14:xfrm>
                <a:off x="8080850" y="2028356"/>
                <a:ext cx="1130400" cy="226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86B2DB8-8364-C671-D410-CF18C9CDD36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63210" y="2010356"/>
                  <a:ext cx="1166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9BC59AD-2EA9-A7F0-C4C8-85CA2C57BC88}"/>
                    </a:ext>
                  </a:extLst>
                </p14:cNvPr>
                <p14:cNvContentPartPr/>
                <p14:nvPr/>
              </p14:nvContentPartPr>
              <p14:xfrm>
                <a:off x="9577370" y="1989836"/>
                <a:ext cx="74160" cy="207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9BC59AD-2EA9-A7F0-C4C8-85CA2C57BC8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559370" y="1972196"/>
                  <a:ext cx="10980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2B8BDD51-F3E9-C8A8-E174-500297621966}"/>
                    </a:ext>
                  </a:extLst>
                </p14:cNvPr>
                <p14:cNvContentPartPr/>
                <p14:nvPr/>
              </p14:nvContentPartPr>
              <p14:xfrm>
                <a:off x="9478730" y="1860956"/>
                <a:ext cx="743040" cy="298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2B8BDD51-F3E9-C8A8-E174-50029762196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461090" y="1842956"/>
                  <a:ext cx="7786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608CB1-85A8-7E12-9DA3-B0949B3A125E}"/>
                    </a:ext>
                  </a:extLst>
                </p14:cNvPr>
                <p14:cNvContentPartPr/>
                <p14:nvPr/>
              </p14:nvContentPartPr>
              <p14:xfrm>
                <a:off x="10276850" y="2050316"/>
                <a:ext cx="266760" cy="133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608CB1-85A8-7E12-9DA3-B0949B3A125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259210" y="2032676"/>
                  <a:ext cx="302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7902471-A17A-E932-1FBC-A9857F17216D}"/>
                    </a:ext>
                  </a:extLst>
                </p14:cNvPr>
                <p14:cNvContentPartPr/>
                <p14:nvPr/>
              </p14:nvContentPartPr>
              <p14:xfrm>
                <a:off x="11641250" y="2274956"/>
                <a:ext cx="36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7902471-A17A-E932-1FBC-A9857F17216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623250" y="2257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8A5D3674-90E9-6F73-2497-508F2B0B395D}"/>
                    </a:ext>
                  </a:extLst>
                </p14:cNvPr>
                <p14:cNvContentPartPr/>
                <p14:nvPr/>
              </p14:nvContentPartPr>
              <p14:xfrm>
                <a:off x="8423210" y="1262276"/>
                <a:ext cx="45360" cy="34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8A5D3674-90E9-6F73-2497-508F2B0B395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05570" y="1244636"/>
                  <a:ext cx="81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317E88A-BAB1-77F5-0A9A-E9595772AC81}"/>
                    </a:ext>
                  </a:extLst>
                </p14:cNvPr>
                <p14:cNvContentPartPr/>
                <p14:nvPr/>
              </p14:nvContentPartPr>
              <p14:xfrm>
                <a:off x="8378570" y="1311956"/>
                <a:ext cx="205560" cy="1184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317E88A-BAB1-77F5-0A9A-E9595772AC8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60570" y="1294316"/>
                  <a:ext cx="2412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1BA288B-D823-A983-76B4-FFCFB0CE5E85}"/>
                    </a:ext>
                  </a:extLst>
                </p14:cNvPr>
                <p14:cNvContentPartPr/>
                <p14:nvPr/>
              </p14:nvContentPartPr>
              <p14:xfrm>
                <a:off x="8597810" y="1198556"/>
                <a:ext cx="168840" cy="3312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1BA288B-D823-A983-76B4-FFCFB0CE5E8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580170" y="1180556"/>
                  <a:ext cx="2044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B6CBD8A-AA57-E866-BF45-CD7CD70A3DD8}"/>
                    </a:ext>
                  </a:extLst>
                </p14:cNvPr>
                <p14:cNvContentPartPr/>
                <p14:nvPr/>
              </p14:nvContentPartPr>
              <p14:xfrm>
                <a:off x="6909770" y="2031956"/>
                <a:ext cx="141480" cy="40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7B6CBD8A-AA57-E866-BF45-CD7CD70A3DD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891770" y="2014316"/>
                  <a:ext cx="1771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C734C60-C1C2-4D72-616D-F726E93D2DFF}"/>
                    </a:ext>
                  </a:extLst>
                </p14:cNvPr>
                <p14:cNvContentPartPr/>
                <p14:nvPr/>
              </p14:nvContentPartPr>
              <p14:xfrm>
                <a:off x="6835250" y="2173076"/>
                <a:ext cx="146520" cy="33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C734C60-C1C2-4D72-616D-F726E93D2D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17250" y="2155076"/>
                  <a:ext cx="1821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7A651D5C-7467-837C-02D0-88DEEA4F31BC}"/>
                    </a:ext>
                  </a:extLst>
                </p14:cNvPr>
                <p14:cNvContentPartPr/>
                <p14:nvPr/>
              </p14:nvContentPartPr>
              <p14:xfrm>
                <a:off x="10739090" y="1894076"/>
                <a:ext cx="101160" cy="2721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7A651D5C-7467-837C-02D0-88DEEA4F31B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721450" y="1876076"/>
                  <a:ext cx="136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9E811FDA-A86D-D7CA-286E-87E821AAA868}"/>
                    </a:ext>
                  </a:extLst>
                </p14:cNvPr>
                <p14:cNvContentPartPr/>
                <p14:nvPr/>
              </p14:nvContentPartPr>
              <p14:xfrm>
                <a:off x="11108810" y="1895516"/>
                <a:ext cx="218880" cy="237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9E811FDA-A86D-D7CA-286E-87E821AAA868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1090810" y="1877516"/>
                  <a:ext cx="2545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1DF9A8F1-9B6F-4876-4424-8E464C43674B}"/>
                    </a:ext>
                  </a:extLst>
                </p14:cNvPr>
                <p14:cNvContentPartPr/>
                <p14:nvPr/>
              </p14:nvContentPartPr>
              <p14:xfrm>
                <a:off x="10943930" y="1900916"/>
                <a:ext cx="237960" cy="3416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1DF9A8F1-9B6F-4876-4424-8E464C43674B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926290" y="1883276"/>
                  <a:ext cx="273600" cy="37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F95C71B-75DC-0C19-95F7-C3CD108B52BC}"/>
                  </a:ext>
                </a:extLst>
              </p14:cNvPr>
              <p14:cNvContentPartPr/>
              <p14:nvPr/>
            </p14:nvContentPartPr>
            <p14:xfrm>
              <a:off x="1911530" y="459116"/>
              <a:ext cx="188640" cy="14148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F95C71B-75DC-0C19-95F7-C3CD108B52B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893530" y="441476"/>
                <a:ext cx="2242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8A87249A-C5DD-47EA-63AB-9558F002646B}"/>
                  </a:ext>
                </a:extLst>
              </p14:cNvPr>
              <p14:cNvContentPartPr/>
              <p14:nvPr/>
            </p14:nvContentPartPr>
            <p14:xfrm>
              <a:off x="1893890" y="3688676"/>
              <a:ext cx="714240" cy="76680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8A87249A-C5DD-47EA-63AB-9558F002646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875890" y="3671036"/>
                <a:ext cx="749880" cy="80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308" name="Ink 307">
                <a:extLst>
                  <a:ext uri="{FF2B5EF4-FFF2-40B4-BE49-F238E27FC236}">
                    <a16:creationId xmlns:a16="http://schemas.microsoft.com/office/drawing/2014/main" id="{118CC163-EB99-F550-31C2-0F4B140FA886}"/>
                  </a:ext>
                </a:extLst>
              </p14:cNvPr>
              <p14:cNvContentPartPr/>
              <p14:nvPr/>
            </p14:nvContentPartPr>
            <p14:xfrm>
              <a:off x="1496450" y="1615796"/>
              <a:ext cx="619200" cy="581760"/>
            </p14:xfrm>
          </p:contentPart>
        </mc:Choice>
        <mc:Fallback xmlns="">
          <p:pic>
            <p:nvPicPr>
              <p:cNvPr id="308" name="Ink 307">
                <a:extLst>
                  <a:ext uri="{FF2B5EF4-FFF2-40B4-BE49-F238E27FC236}">
                    <a16:creationId xmlns:a16="http://schemas.microsoft.com/office/drawing/2014/main" id="{118CC163-EB99-F550-31C2-0F4B140FA88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478450" y="1598156"/>
                <a:ext cx="6548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D19F4C2B-D809-1254-AA3C-AE63F83F75C2}"/>
                  </a:ext>
                </a:extLst>
              </p14:cNvPr>
              <p14:cNvContentPartPr/>
              <p14:nvPr/>
            </p14:nvContentPartPr>
            <p14:xfrm>
              <a:off x="2607410" y="4311116"/>
              <a:ext cx="155160" cy="24984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D19F4C2B-D809-1254-AA3C-AE63F83F75C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589770" y="4293116"/>
                <a:ext cx="1908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410" name="Ink 409">
                <a:extLst>
                  <a:ext uri="{FF2B5EF4-FFF2-40B4-BE49-F238E27FC236}">
                    <a16:creationId xmlns:a16="http://schemas.microsoft.com/office/drawing/2014/main" id="{49033CC5-0594-9B12-E899-3D8E731584CA}"/>
                  </a:ext>
                </a:extLst>
              </p14:cNvPr>
              <p14:cNvContentPartPr/>
              <p14:nvPr/>
            </p14:nvContentPartPr>
            <p14:xfrm>
              <a:off x="7253210" y="5148476"/>
              <a:ext cx="11880" cy="15480"/>
            </p14:xfrm>
          </p:contentPart>
        </mc:Choice>
        <mc:Fallback xmlns="">
          <p:pic>
            <p:nvPicPr>
              <p:cNvPr id="410" name="Ink 409">
                <a:extLst>
                  <a:ext uri="{FF2B5EF4-FFF2-40B4-BE49-F238E27FC236}">
                    <a16:creationId xmlns:a16="http://schemas.microsoft.com/office/drawing/2014/main" id="{49033CC5-0594-9B12-E899-3D8E731584C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235210" y="5130476"/>
                <a:ext cx="47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7B070BA8-EAB1-D9C6-3FE9-DE30D437E1EB}"/>
                  </a:ext>
                </a:extLst>
              </p14:cNvPr>
              <p14:cNvContentPartPr/>
              <p14:nvPr/>
            </p14:nvContentPartPr>
            <p14:xfrm>
              <a:off x="1404650" y="2152196"/>
              <a:ext cx="396000" cy="41976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7B070BA8-EAB1-D9C6-3FE9-DE30D437E1EB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387010" y="2134556"/>
                <a:ext cx="431640" cy="45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439" name="Group 438">
            <a:extLst>
              <a:ext uri="{FF2B5EF4-FFF2-40B4-BE49-F238E27FC236}">
                <a16:creationId xmlns:a16="http://schemas.microsoft.com/office/drawing/2014/main" id="{8B969F13-2569-350F-0324-E7393C2290A0}"/>
              </a:ext>
            </a:extLst>
          </p:cNvPr>
          <p:cNvGrpSpPr/>
          <p:nvPr/>
        </p:nvGrpSpPr>
        <p:grpSpPr>
          <a:xfrm>
            <a:off x="721010" y="1409156"/>
            <a:ext cx="11002320" cy="5542250"/>
            <a:chOff x="721010" y="1409156"/>
            <a:chExt cx="11002320" cy="531287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DC9D545-2DE3-869F-CBA1-1DDDD7428814}"/>
                    </a:ext>
                  </a:extLst>
                </p14:cNvPr>
                <p14:cNvContentPartPr/>
                <p14:nvPr/>
              </p14:nvContentPartPr>
              <p14:xfrm>
                <a:off x="10026290" y="4407235"/>
                <a:ext cx="396720" cy="64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DC9D545-2DE3-869F-CBA1-1DDDD742881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008650" y="4390009"/>
                  <a:ext cx="432360" cy="981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7738A15-1496-649D-8069-2E4D6181E807}"/>
                    </a:ext>
                  </a:extLst>
                </p14:cNvPr>
                <p14:cNvContentPartPr/>
                <p14:nvPr/>
              </p14:nvContentPartPr>
              <p14:xfrm>
                <a:off x="9993530" y="4567075"/>
                <a:ext cx="533520" cy="72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7738A15-1496-649D-8069-2E4D6181E80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9975530" y="4549846"/>
                  <a:ext cx="569160" cy="1064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8348CF3-F089-A0C0-8635-4B702177F194}"/>
                    </a:ext>
                  </a:extLst>
                </p14:cNvPr>
                <p14:cNvContentPartPr/>
                <p14:nvPr/>
              </p14:nvContentPartPr>
              <p14:xfrm>
                <a:off x="10203770" y="4469515"/>
                <a:ext cx="99720" cy="4413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8348CF3-F089-A0C0-8635-4B702177F194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0186130" y="4452261"/>
                  <a:ext cx="135360" cy="4755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6A3556-A268-F9C8-5BDA-99A480EF7991}"/>
                    </a:ext>
                  </a:extLst>
                </p14:cNvPr>
                <p14:cNvContentPartPr/>
                <p14:nvPr/>
              </p14:nvContentPartPr>
              <p14:xfrm>
                <a:off x="10065170" y="4850755"/>
                <a:ext cx="127800" cy="1231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6A3556-A268-F9C8-5BDA-99A480EF799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0047170" y="4833511"/>
                  <a:ext cx="163440" cy="1572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7D8D6B9-AC21-2F50-884B-A578EE6525A5}"/>
                    </a:ext>
                  </a:extLst>
                </p14:cNvPr>
                <p14:cNvContentPartPr/>
                <p14:nvPr/>
              </p14:nvContentPartPr>
              <p14:xfrm>
                <a:off x="10141850" y="4863716"/>
                <a:ext cx="164520" cy="162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7D8D6B9-AC21-2F50-884B-A578EE6525A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24210" y="4846442"/>
                  <a:ext cx="200160" cy="1969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136DBB7-6CA1-14F0-BA02-1C0817614E41}"/>
                    </a:ext>
                  </a:extLst>
                </p14:cNvPr>
                <p14:cNvContentPartPr/>
                <p14:nvPr/>
              </p14:nvContentPartPr>
              <p14:xfrm>
                <a:off x="9676730" y="5351515"/>
                <a:ext cx="203040" cy="1357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136DBB7-6CA1-14F0-BA02-1C0817614E41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659090" y="5334636"/>
                  <a:ext cx="238680" cy="1698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52F6CC00-DB0C-6F7B-78DE-26604EFB697E}"/>
                    </a:ext>
                  </a:extLst>
                </p14:cNvPr>
                <p14:cNvContentPartPr/>
                <p14:nvPr/>
              </p14:nvContentPartPr>
              <p14:xfrm>
                <a:off x="9919730" y="5205355"/>
                <a:ext cx="122760" cy="29592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52F6CC00-DB0C-6F7B-78DE-26604EFB697E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901730" y="5188435"/>
                  <a:ext cx="158400" cy="3301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F04CD8D-36D3-193D-0C6B-0FE9677AB2D9}"/>
                    </a:ext>
                  </a:extLst>
                </p14:cNvPr>
                <p14:cNvContentPartPr/>
                <p14:nvPr/>
              </p14:nvContentPartPr>
              <p14:xfrm>
                <a:off x="9929450" y="5406236"/>
                <a:ext cx="249840" cy="1890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F04CD8D-36D3-193D-0C6B-0FE9677AB2D9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11810" y="5389305"/>
                  <a:ext cx="285480" cy="2232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95C0C5CE-4F87-64F9-303F-1E45E77FFEFD}"/>
                    </a:ext>
                  </a:extLst>
                </p14:cNvPr>
                <p14:cNvContentPartPr/>
                <p14:nvPr/>
              </p14:nvContentPartPr>
              <p14:xfrm>
                <a:off x="10158410" y="5239195"/>
                <a:ext cx="163440" cy="2422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95C0C5CE-4F87-64F9-303F-1E45E77FFE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140770" y="5222308"/>
                  <a:ext cx="199080" cy="2763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C9250FC-57B1-0DC2-7711-C16BB74BDED2}"/>
                    </a:ext>
                  </a:extLst>
                </p14:cNvPr>
                <p14:cNvContentPartPr/>
                <p14:nvPr/>
              </p14:nvContentPartPr>
              <p14:xfrm>
                <a:off x="10372610" y="5201755"/>
                <a:ext cx="200520" cy="32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C9250FC-57B1-0DC2-7711-C16BB74BDED2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354610" y="5184498"/>
                  <a:ext cx="236160" cy="360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32684B4-CBFC-F450-2EF5-B9F8C64F9D44}"/>
                    </a:ext>
                  </a:extLst>
                </p14:cNvPr>
                <p14:cNvContentPartPr/>
                <p14:nvPr/>
              </p14:nvContentPartPr>
              <p14:xfrm>
                <a:off x="10653770" y="5319836"/>
                <a:ext cx="245520" cy="1216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32684B4-CBFC-F450-2EF5-B9F8C64F9D4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635770" y="5302946"/>
                  <a:ext cx="281160" cy="15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BB4C222-D6E1-D695-BF40-7B40653BCAD8}"/>
                    </a:ext>
                  </a:extLst>
                </p14:cNvPr>
                <p14:cNvContentPartPr/>
                <p14:nvPr/>
              </p14:nvContentPartPr>
              <p14:xfrm>
                <a:off x="11001890" y="5343595"/>
                <a:ext cx="104040" cy="81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BB4C222-D6E1-D695-BF40-7B40653BCA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984250" y="5326358"/>
                  <a:ext cx="139680" cy="1154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BA73C5B-FF39-4A86-1B1A-F56E87FD0936}"/>
                    </a:ext>
                  </a:extLst>
                </p14:cNvPr>
                <p14:cNvContentPartPr/>
                <p14:nvPr/>
              </p14:nvContentPartPr>
              <p14:xfrm>
                <a:off x="11073890" y="5326675"/>
                <a:ext cx="197280" cy="137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BA73C5B-FF39-4A86-1B1A-F56E87FD0936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056250" y="5309742"/>
                  <a:ext cx="232920" cy="1720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4660405-6D83-3F62-C4B5-9FFD75302666}"/>
                    </a:ext>
                  </a:extLst>
                </p14:cNvPr>
                <p14:cNvContentPartPr/>
                <p14:nvPr/>
              </p14:nvContentPartPr>
              <p14:xfrm>
                <a:off x="11293490" y="5182316"/>
                <a:ext cx="429840" cy="327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4660405-6D83-3F62-C4B5-9FFD7530266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1275850" y="5165402"/>
                  <a:ext cx="465480" cy="361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4C0F190-9518-7474-28A9-D72E68CE0048}"/>
                    </a:ext>
                  </a:extLst>
                </p14:cNvPr>
                <p14:cNvContentPartPr/>
                <p14:nvPr/>
              </p14:nvContentPartPr>
              <p14:xfrm>
                <a:off x="10224290" y="5709355"/>
                <a:ext cx="181800" cy="792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4C0F190-9518-7474-28A9-D72E68CE0048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206650" y="5692482"/>
                  <a:ext cx="217440" cy="42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F40101F-0D7D-5F9B-1BB6-4792277417B7}"/>
                    </a:ext>
                  </a:extLst>
                </p14:cNvPr>
                <p14:cNvContentPartPr/>
                <p14:nvPr/>
              </p14:nvContentPartPr>
              <p14:xfrm>
                <a:off x="10144010" y="5873515"/>
                <a:ext cx="210240" cy="18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F40101F-0D7D-5F9B-1BB6-4792277417B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126370" y="5856194"/>
                  <a:ext cx="245880" cy="526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C10DCA48-D879-3020-E839-2B520A8663BB}"/>
                    </a:ext>
                  </a:extLst>
                </p14:cNvPr>
                <p14:cNvContentPartPr/>
                <p14:nvPr/>
              </p14:nvContentPartPr>
              <p14:xfrm>
                <a:off x="9279290" y="3237595"/>
                <a:ext cx="2020680" cy="820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C10DCA48-D879-3020-E839-2B520A8663B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261650" y="3220351"/>
                  <a:ext cx="2056320" cy="116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7976CB9F-E6E4-7FDE-24E9-494432CA1CDB}"/>
                    </a:ext>
                  </a:extLst>
                </p14:cNvPr>
                <p14:cNvContentPartPr/>
                <p14:nvPr/>
              </p14:nvContentPartPr>
              <p14:xfrm>
                <a:off x="8211890" y="3952915"/>
                <a:ext cx="37080" cy="79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7976CB9F-E6E4-7FDE-24E9-494432CA1CD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93890" y="3935698"/>
                  <a:ext cx="72720" cy="420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40E90979-0FD9-B079-D96B-1A04576689DC}"/>
                    </a:ext>
                  </a:extLst>
                </p14:cNvPr>
                <p14:cNvContentPartPr/>
                <p14:nvPr/>
              </p14:nvContentPartPr>
              <p14:xfrm>
                <a:off x="8360210" y="3944636"/>
                <a:ext cx="545400" cy="16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40E90979-0FD9-B079-D96B-1A04576689D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342570" y="3927731"/>
                  <a:ext cx="581040" cy="50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58F789C4-B1E8-1E7A-3A63-1D7A48833394}"/>
                    </a:ext>
                  </a:extLst>
                </p14:cNvPr>
                <p14:cNvContentPartPr/>
                <p14:nvPr/>
              </p14:nvContentPartPr>
              <p14:xfrm>
                <a:off x="9001370" y="3847796"/>
                <a:ext cx="1752840" cy="11700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58F789C4-B1E8-1E7A-3A63-1D7A4883339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83370" y="3830539"/>
                  <a:ext cx="1788480" cy="1511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12AE114-80F1-5446-8398-3BEDB5F3F2C8}"/>
                    </a:ext>
                  </a:extLst>
                </p14:cNvPr>
                <p14:cNvContentPartPr/>
                <p14:nvPr/>
              </p14:nvContentPartPr>
              <p14:xfrm>
                <a:off x="5418290" y="1651796"/>
                <a:ext cx="121320" cy="18612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12AE114-80F1-5446-8398-3BEDB5F3F2C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5400290" y="1634563"/>
                  <a:ext cx="156960" cy="2202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3B633F1-1BB8-F396-4D62-95210AA26D10}"/>
                    </a:ext>
                  </a:extLst>
                </p14:cNvPr>
                <p14:cNvContentPartPr/>
                <p14:nvPr/>
              </p14:nvContentPartPr>
              <p14:xfrm>
                <a:off x="5636090" y="1754756"/>
                <a:ext cx="28080" cy="511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3B633F1-1BB8-F396-4D62-95210AA26D10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5618090" y="1737831"/>
                  <a:ext cx="63720" cy="853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4C76FAC-2A39-03D0-D2CD-2395B8B72DCF}"/>
                    </a:ext>
                  </a:extLst>
                </p14:cNvPr>
                <p14:cNvContentPartPr/>
                <p14:nvPr/>
              </p14:nvContentPartPr>
              <p14:xfrm>
                <a:off x="5809250" y="1538756"/>
                <a:ext cx="19800" cy="3358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4C76FAC-2A39-03D0-D2CD-2395B8B72DC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791610" y="1521841"/>
                  <a:ext cx="55440" cy="37005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5EEBA8A-2F95-C71F-2373-FF052BAC2605}"/>
                    </a:ext>
                  </a:extLst>
                </p14:cNvPr>
                <p14:cNvContentPartPr/>
                <p14:nvPr/>
              </p14:nvContentPartPr>
              <p14:xfrm>
                <a:off x="5867930" y="1698236"/>
                <a:ext cx="153000" cy="18540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5EEBA8A-2F95-C71F-2373-FF052BAC2605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849930" y="1680973"/>
                  <a:ext cx="188640" cy="2195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0A4A363E-D211-89B1-8407-7D3F92B3C21F}"/>
                    </a:ext>
                  </a:extLst>
                </p14:cNvPr>
                <p14:cNvContentPartPr/>
                <p14:nvPr/>
              </p14:nvContentPartPr>
              <p14:xfrm>
                <a:off x="6074570" y="1571156"/>
                <a:ext cx="208440" cy="3654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0A4A363E-D211-89B1-8407-7D3F92B3C21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056570" y="1553888"/>
                  <a:ext cx="244080" cy="3995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E19CAF9F-454B-2840-D0FB-FA59CEEF365D}"/>
                    </a:ext>
                  </a:extLst>
                </p14:cNvPr>
                <p14:cNvContentPartPr/>
                <p14:nvPr/>
              </p14:nvContentPartPr>
              <p14:xfrm>
                <a:off x="6401810" y="1596356"/>
                <a:ext cx="241560" cy="286559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E19CAF9F-454B-2840-D0FB-FA59CEEF36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384170" y="1579114"/>
                  <a:ext cx="277200" cy="320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8B53A532-FD5C-04F7-49F2-E7614D28C3C9}"/>
                    </a:ext>
                  </a:extLst>
                </p14:cNvPr>
                <p14:cNvContentPartPr/>
                <p14:nvPr/>
              </p14:nvContentPartPr>
              <p14:xfrm>
                <a:off x="7413770" y="6327835"/>
                <a:ext cx="84240" cy="2520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8B53A532-FD5C-04F7-49F2-E7614D28C3C9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395770" y="6310920"/>
                  <a:ext cx="119880" cy="593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595156B4-54E9-A271-7233-03A71FCBF33E}"/>
                    </a:ext>
                  </a:extLst>
                </p14:cNvPr>
                <p14:cNvContentPartPr/>
                <p14:nvPr/>
              </p14:nvContentPartPr>
              <p14:xfrm>
                <a:off x="3468170" y="4938955"/>
                <a:ext cx="232200" cy="21024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595156B4-54E9-A271-7233-03A71FCBF33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450530" y="4921694"/>
                  <a:ext cx="267840" cy="2444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CD918429-CE76-997D-31AC-47769F9D67B7}"/>
                    </a:ext>
                  </a:extLst>
                </p14:cNvPr>
                <p14:cNvContentPartPr/>
                <p14:nvPr/>
              </p14:nvContentPartPr>
              <p14:xfrm>
                <a:off x="3804050" y="5074675"/>
                <a:ext cx="40680" cy="403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CD918429-CE76-997D-31AC-47769F9D67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786050" y="5057643"/>
                  <a:ext cx="76320" cy="747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276A8F06-6061-E75E-EB17-AB1238263FF7}"/>
                    </a:ext>
                  </a:extLst>
                </p14:cNvPr>
                <p14:cNvContentPartPr/>
                <p14:nvPr/>
              </p14:nvContentPartPr>
              <p14:xfrm>
                <a:off x="3976850" y="4893596"/>
                <a:ext cx="129600" cy="2775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276A8F06-6061-E75E-EB17-AB1238263FF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958850" y="4876680"/>
                  <a:ext cx="165240" cy="3117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F1C24A79-CA4B-3EDB-2718-A6FB79252CD9}"/>
                    </a:ext>
                  </a:extLst>
                </p14:cNvPr>
                <p14:cNvContentPartPr/>
                <p14:nvPr/>
              </p14:nvContentPartPr>
              <p14:xfrm>
                <a:off x="4099610" y="5026795"/>
                <a:ext cx="173880" cy="12672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F1C24A79-CA4B-3EDB-2718-A6FB79252CD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81970" y="5009531"/>
                  <a:ext cx="209520" cy="160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852F0F5E-8CAC-4B96-4AE0-1F0BEBD30661}"/>
                    </a:ext>
                  </a:extLst>
                </p14:cNvPr>
                <p14:cNvContentPartPr/>
                <p14:nvPr/>
              </p14:nvContentPartPr>
              <p14:xfrm>
                <a:off x="4347650" y="4913035"/>
                <a:ext cx="289800" cy="435959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852F0F5E-8CAC-4B96-4AE0-1F0BEBD3066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29650" y="4896121"/>
                  <a:ext cx="325440" cy="470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AB547691-9F66-D8F6-EB13-098002EB85C5}"/>
                    </a:ext>
                  </a:extLst>
                </p14:cNvPr>
                <p14:cNvContentPartPr/>
                <p14:nvPr/>
              </p14:nvContentPartPr>
              <p14:xfrm>
                <a:off x="4698650" y="4999076"/>
                <a:ext cx="122040" cy="2887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AB547691-9F66-D8F6-EB13-098002EB85C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681010" y="4981808"/>
                  <a:ext cx="157680" cy="3229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C9F1AD55-3FAB-13AC-8E9E-71D82556541A}"/>
                    </a:ext>
                  </a:extLst>
                </p14:cNvPr>
                <p14:cNvContentPartPr/>
                <p14:nvPr/>
              </p14:nvContentPartPr>
              <p14:xfrm>
                <a:off x="4733930" y="5134435"/>
                <a:ext cx="317880" cy="3744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C9F1AD55-3FAB-13AC-8E9E-71D82556541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716290" y="5117261"/>
                  <a:ext cx="353520" cy="714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D7940F50-2EE9-730A-9B59-ED92D3EE02AF}"/>
                    </a:ext>
                  </a:extLst>
                </p14:cNvPr>
                <p14:cNvContentPartPr/>
                <p14:nvPr/>
              </p14:nvContentPartPr>
              <p14:xfrm>
                <a:off x="3367730" y="5358715"/>
                <a:ext cx="1483560" cy="691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D7940F50-2EE9-730A-9B59-ED92D3EE02AF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3349730" y="5341435"/>
                  <a:ext cx="1519200" cy="10333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72E44ED-35FF-5975-15F1-ADD451601CB1}"/>
                    </a:ext>
                  </a:extLst>
                </p14:cNvPr>
                <p14:cNvContentPartPr/>
                <p14:nvPr/>
              </p14:nvContentPartPr>
              <p14:xfrm>
                <a:off x="3207890" y="5510275"/>
                <a:ext cx="1616760" cy="209519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72E44ED-35FF-5975-15F1-ADD451601CB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189890" y="5493016"/>
                  <a:ext cx="1652400" cy="243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2AB2727-B2BF-9883-B684-7761CCFA6ED3}"/>
                    </a:ext>
                  </a:extLst>
                </p14:cNvPr>
                <p14:cNvContentPartPr/>
                <p14:nvPr/>
              </p14:nvContentPartPr>
              <p14:xfrm>
                <a:off x="1633610" y="5352595"/>
                <a:ext cx="169560" cy="1620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2AB2727-B2BF-9883-B684-7761CCFA6ED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15970" y="5335670"/>
                  <a:ext cx="205200" cy="196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F5898979-DB30-094E-1C52-EF3FE807BA46}"/>
                    </a:ext>
                  </a:extLst>
                </p14:cNvPr>
                <p14:cNvContentPartPr/>
                <p14:nvPr/>
              </p14:nvContentPartPr>
              <p14:xfrm>
                <a:off x="1876610" y="5185195"/>
                <a:ext cx="91080" cy="2872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F5898979-DB30-094E-1C52-EF3FE807BA4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58970" y="5167931"/>
                  <a:ext cx="126720" cy="3214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EA32CEC-768E-EF73-B263-8BDBE1CC54EE}"/>
                    </a:ext>
                  </a:extLst>
                </p14:cNvPr>
                <p14:cNvContentPartPr/>
                <p14:nvPr/>
              </p14:nvContentPartPr>
              <p14:xfrm>
                <a:off x="1986050" y="5322355"/>
                <a:ext cx="124560" cy="3477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EA32CEC-768E-EF73-B263-8BDBE1CC54E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68410" y="5305433"/>
                  <a:ext cx="160200" cy="3819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D87D1CCB-88F6-2674-8745-75FBD8FDCE28}"/>
                    </a:ext>
                  </a:extLst>
                </p14:cNvPr>
                <p14:cNvContentPartPr/>
                <p14:nvPr/>
              </p14:nvContentPartPr>
              <p14:xfrm>
                <a:off x="2215370" y="5196715"/>
                <a:ext cx="94320" cy="2444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D87D1CCB-88F6-2674-8745-75FBD8FDCE2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197370" y="5179821"/>
                  <a:ext cx="129960" cy="2785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4A05370-1006-5C0A-0438-A8D771533AF7}"/>
                    </a:ext>
                  </a:extLst>
                </p14:cNvPr>
                <p14:cNvContentPartPr/>
                <p14:nvPr/>
              </p14:nvContentPartPr>
              <p14:xfrm>
                <a:off x="2380970" y="5118955"/>
                <a:ext cx="160920" cy="32292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4A05370-1006-5C0A-0438-A8D771533AF7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362970" y="5101705"/>
                  <a:ext cx="196560" cy="3570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EE61ED3-5412-BC2C-56D4-F7264CEA8F38}"/>
                    </a:ext>
                  </a:extLst>
                </p14:cNvPr>
                <p14:cNvContentPartPr/>
                <p14:nvPr/>
              </p14:nvContentPartPr>
              <p14:xfrm>
                <a:off x="2651330" y="5182675"/>
                <a:ext cx="186480" cy="15516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EE61ED3-5412-BC2C-56D4-F7264CEA8F3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633690" y="5165435"/>
                  <a:ext cx="222120" cy="1892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9F6B11A5-ACED-478A-4C1E-28AC07DBE6F9}"/>
                    </a:ext>
                  </a:extLst>
                </p14:cNvPr>
                <p14:cNvContentPartPr/>
                <p14:nvPr/>
              </p14:nvContentPartPr>
              <p14:xfrm>
                <a:off x="2891810" y="5166476"/>
                <a:ext cx="68040" cy="1414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9F6B11A5-ACED-478A-4C1E-28AC07DBE6F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73810" y="5149567"/>
                  <a:ext cx="103680" cy="17564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9A9617F4-806F-EBE3-1E68-6C13CEFE0CBD}"/>
                    </a:ext>
                  </a:extLst>
                </p14:cNvPr>
                <p14:cNvContentPartPr/>
                <p14:nvPr/>
              </p14:nvContentPartPr>
              <p14:xfrm>
                <a:off x="3198530" y="4957316"/>
                <a:ext cx="56160" cy="40140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9A9617F4-806F-EBE3-1E68-6C13CEFE0CBD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180890" y="4940059"/>
                  <a:ext cx="91800" cy="4355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E38455D4-9035-DB80-1ECA-81A05B4EE5D7}"/>
                    </a:ext>
                  </a:extLst>
                </p14:cNvPr>
                <p14:cNvContentPartPr/>
                <p14:nvPr/>
              </p14:nvContentPartPr>
              <p14:xfrm>
                <a:off x="3255410" y="4661756"/>
                <a:ext cx="248400" cy="8344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E38455D4-9035-DB80-1ECA-81A05B4EE5D7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237410" y="4644508"/>
                  <a:ext cx="284040" cy="868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D7950DDC-4E24-D488-C73B-3DE5F0B47ADA}"/>
                    </a:ext>
                  </a:extLst>
                </p14:cNvPr>
                <p14:cNvContentPartPr/>
                <p14:nvPr/>
              </p14:nvContentPartPr>
              <p14:xfrm>
                <a:off x="4966130" y="4630436"/>
                <a:ext cx="351720" cy="107892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D7950DDC-4E24-D488-C73B-3DE5F0B47AD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948490" y="4613179"/>
                  <a:ext cx="387360" cy="1113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C4FE5A63-F11E-9AFD-4BE9-6C38D065C7BF}"/>
                    </a:ext>
                  </a:extLst>
                </p14:cNvPr>
                <p14:cNvContentPartPr/>
                <p14:nvPr/>
              </p14:nvContentPartPr>
              <p14:xfrm>
                <a:off x="1986050" y="1547396"/>
                <a:ext cx="59400" cy="1656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C4FE5A63-F11E-9AFD-4BE9-6C38D065C7B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968410" y="1530491"/>
                  <a:ext cx="95040" cy="507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3774D9C2-466C-647C-5334-B7924EAC9967}"/>
                    </a:ext>
                  </a:extLst>
                </p14:cNvPr>
                <p14:cNvContentPartPr/>
                <p14:nvPr/>
              </p14:nvContentPartPr>
              <p14:xfrm>
                <a:off x="1457930" y="1583396"/>
                <a:ext cx="288720" cy="406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3774D9C2-466C-647C-5334-B7924EAC996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440290" y="1566503"/>
                  <a:ext cx="324360" cy="748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7B4041A-D6DC-35A6-BEE7-2B25E46394D5}"/>
                    </a:ext>
                  </a:extLst>
                </p14:cNvPr>
                <p14:cNvContentPartPr/>
                <p14:nvPr/>
              </p14:nvContentPartPr>
              <p14:xfrm>
                <a:off x="853490" y="1671956"/>
                <a:ext cx="342360" cy="5662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7B4041A-D6DC-35A6-BEE7-2B25E46394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35850" y="1655047"/>
                  <a:ext cx="378000" cy="6004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DB35B74B-0C3B-C532-60C8-4B9857664A34}"/>
                    </a:ext>
                  </a:extLst>
                </p14:cNvPr>
                <p14:cNvContentPartPr/>
                <p14:nvPr/>
              </p14:nvContentPartPr>
              <p14:xfrm>
                <a:off x="721010" y="2489875"/>
                <a:ext cx="72000" cy="1001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DB35B74B-0C3B-C532-60C8-4B9857664A34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03370" y="2472964"/>
                  <a:ext cx="107640" cy="1035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C718A7C-9284-B098-70E6-CD640DADE4AF}"/>
                    </a:ext>
                  </a:extLst>
                </p14:cNvPr>
                <p14:cNvContentPartPr/>
                <p14:nvPr/>
              </p14:nvContentPartPr>
              <p14:xfrm>
                <a:off x="782930" y="3823315"/>
                <a:ext cx="180000" cy="7106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C718A7C-9284-B098-70E6-CD640DADE4A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65290" y="3806066"/>
                  <a:ext cx="215640" cy="7447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F4F3856B-44DD-EFE8-4394-14B0CBCB545D}"/>
                    </a:ext>
                  </a:extLst>
                </p14:cNvPr>
                <p14:cNvContentPartPr/>
                <p14:nvPr/>
              </p14:nvContentPartPr>
              <p14:xfrm>
                <a:off x="1049330" y="4686956"/>
                <a:ext cx="1528200" cy="14004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F4F3856B-44DD-EFE8-4394-14B0CBCB545D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031330" y="4669667"/>
                  <a:ext cx="1563840" cy="1742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C604433A-4C06-AFCB-ED10-082355129934}"/>
                    </a:ext>
                  </a:extLst>
                </p14:cNvPr>
                <p14:cNvContentPartPr/>
                <p14:nvPr/>
              </p14:nvContentPartPr>
              <p14:xfrm>
                <a:off x="2919890" y="4396076"/>
                <a:ext cx="1115640" cy="32652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C604433A-4C06-AFCB-ED10-08235512993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01890" y="4379163"/>
                  <a:ext cx="1151280" cy="3606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0CE5097F-A2C3-43E0-7F4B-B99F642C30DE}"/>
                    </a:ext>
                  </a:extLst>
                </p14:cNvPr>
                <p14:cNvContentPartPr/>
                <p14:nvPr/>
              </p14:nvContentPartPr>
              <p14:xfrm>
                <a:off x="3968930" y="3108356"/>
                <a:ext cx="187920" cy="102456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0CE5097F-A2C3-43E0-7F4B-B99F642C30D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951290" y="3091102"/>
                  <a:ext cx="223560" cy="10587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6F518208-4F73-5794-0FC6-A535DFF6673F}"/>
                    </a:ext>
                  </a:extLst>
                </p14:cNvPr>
                <p14:cNvContentPartPr/>
                <p14:nvPr/>
              </p14:nvContentPartPr>
              <p14:xfrm>
                <a:off x="3375290" y="2464316"/>
                <a:ext cx="487440" cy="51588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6F518208-4F73-5794-0FC6-A535DFF6673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57650" y="2447051"/>
                  <a:ext cx="523080" cy="5500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54D09888-458B-7B9D-291A-E9A0BD06002B}"/>
                    </a:ext>
                  </a:extLst>
                </p14:cNvPr>
                <p14:cNvContentPartPr/>
                <p14:nvPr/>
              </p14:nvContentPartPr>
              <p14:xfrm>
                <a:off x="1955450" y="1564676"/>
                <a:ext cx="1231560" cy="79092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54D09888-458B-7B9D-291A-E9A0BD06002B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937450" y="1547422"/>
                  <a:ext cx="1267200" cy="8250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536EEF9-E767-A073-C0FE-76EB429F9389}"/>
                    </a:ext>
                  </a:extLst>
                </p14:cNvPr>
                <p14:cNvContentPartPr/>
                <p14:nvPr/>
              </p14:nvContentPartPr>
              <p14:xfrm>
                <a:off x="856370" y="1532276"/>
                <a:ext cx="956160" cy="48240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536EEF9-E767-A073-C0FE-76EB429F9389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8370" y="1515368"/>
                  <a:ext cx="991800" cy="5165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81D03126-011D-C82C-DC84-83621085094B}"/>
                    </a:ext>
                  </a:extLst>
                </p14:cNvPr>
                <p14:cNvContentPartPr/>
                <p14:nvPr/>
              </p14:nvContentPartPr>
              <p14:xfrm>
                <a:off x="745850" y="2180276"/>
                <a:ext cx="3146400" cy="2576159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81D03126-011D-C82C-DC84-83621085094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28210" y="2163021"/>
                  <a:ext cx="3182040" cy="26103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7C05A8B-3245-2300-C091-035BB2D33DE7}"/>
                    </a:ext>
                  </a:extLst>
                </p14:cNvPr>
                <p14:cNvContentPartPr/>
                <p14:nvPr/>
              </p14:nvContentPartPr>
              <p14:xfrm>
                <a:off x="3918530" y="3995395"/>
                <a:ext cx="123120" cy="363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7C05A8B-3245-2300-C091-035BB2D33DE7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900890" y="3978131"/>
                  <a:ext cx="158760" cy="3974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A82DFC10-C55D-11B1-9309-02AC79116508}"/>
                    </a:ext>
                  </a:extLst>
                </p14:cNvPr>
                <p14:cNvContentPartPr/>
                <p14:nvPr/>
              </p14:nvContentPartPr>
              <p14:xfrm>
                <a:off x="4575890" y="1594556"/>
                <a:ext cx="163080" cy="2037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A82DFC10-C55D-11B1-9309-02AC7911650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557890" y="1577634"/>
                  <a:ext cx="198720" cy="2379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D095D362-A4EE-C72C-F38F-8123430B94C8}"/>
                    </a:ext>
                  </a:extLst>
                </p14:cNvPr>
                <p14:cNvContentPartPr/>
                <p14:nvPr/>
              </p14:nvContentPartPr>
              <p14:xfrm>
                <a:off x="4503170" y="1647836"/>
                <a:ext cx="192240" cy="18684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D095D362-A4EE-C72C-F38F-8123430B94C8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485170" y="1630913"/>
                  <a:ext cx="227880" cy="22103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2FD285C-875D-C682-66EA-7EAD41D7EBCD}"/>
                    </a:ext>
                  </a:extLst>
                </p14:cNvPr>
                <p14:cNvContentPartPr/>
                <p14:nvPr/>
              </p14:nvContentPartPr>
              <p14:xfrm>
                <a:off x="4841930" y="1694276"/>
                <a:ext cx="203760" cy="1216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2FD285C-875D-C682-66EA-7EAD41D7EBC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824290" y="1677041"/>
                  <a:ext cx="239400" cy="15580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0E481E8-3231-BE05-1F09-C65C8A3A4928}"/>
                    </a:ext>
                  </a:extLst>
                </p14:cNvPr>
                <p14:cNvContentPartPr/>
                <p14:nvPr/>
              </p14:nvContentPartPr>
              <p14:xfrm>
                <a:off x="1365410" y="1797596"/>
                <a:ext cx="218880" cy="6336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0E481E8-3231-BE05-1F09-C65C8A3A4928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347410" y="1780285"/>
                  <a:ext cx="254520" cy="97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42B36A18-9D3E-CFC3-6DFB-FD9F59267D05}"/>
                    </a:ext>
                  </a:extLst>
                </p14:cNvPr>
                <p14:cNvContentPartPr/>
                <p14:nvPr/>
              </p14:nvContentPartPr>
              <p14:xfrm>
                <a:off x="1460810" y="1728476"/>
                <a:ext cx="7920" cy="22140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42B36A18-9D3E-CFC3-6DFB-FD9F59267D0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442810" y="1711552"/>
                  <a:ext cx="43560" cy="255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E7CF9477-B195-4DEC-1802-0FE44BEA30CC}"/>
                    </a:ext>
                  </a:extLst>
                </p14:cNvPr>
                <p14:cNvContentPartPr/>
                <p14:nvPr/>
              </p14:nvContentPartPr>
              <p14:xfrm>
                <a:off x="1483130" y="2000996"/>
                <a:ext cx="69840" cy="3276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E7CF9477-B195-4DEC-1802-0FE44BEA30CC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465130" y="1984099"/>
                  <a:ext cx="105480" cy="668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F687A15-140D-ABCE-9C02-C928451B21AD}"/>
                    </a:ext>
                  </a:extLst>
                </p14:cNvPr>
                <p14:cNvContentPartPr/>
                <p14:nvPr/>
              </p14:nvContentPartPr>
              <p14:xfrm>
                <a:off x="1517330" y="2088116"/>
                <a:ext cx="78120" cy="3996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F687A15-140D-ABCE-9C02-C928451B21AD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499330" y="2071236"/>
                  <a:ext cx="113760" cy="74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F721CD5F-37FD-7288-7DF3-25B367F04A4E}"/>
                    </a:ext>
                  </a:extLst>
                </p14:cNvPr>
                <p14:cNvContentPartPr/>
                <p14:nvPr/>
              </p14:nvContentPartPr>
              <p14:xfrm>
                <a:off x="1499330" y="1983716"/>
                <a:ext cx="5760" cy="468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F721CD5F-37FD-7288-7DF3-25B367F04A4E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481330" y="1966076"/>
                  <a:ext cx="4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B06877F9-9E6E-2878-741A-5FADB878FB7D}"/>
                    </a:ext>
                  </a:extLst>
                </p14:cNvPr>
                <p14:cNvContentPartPr/>
                <p14:nvPr/>
              </p14:nvContentPartPr>
              <p14:xfrm>
                <a:off x="2204210" y="2010716"/>
                <a:ext cx="14400" cy="403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B06877F9-9E6E-2878-741A-5FADB878FB7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186210" y="1993485"/>
                  <a:ext cx="50040" cy="744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1F5B2ADE-4C02-B46C-7C80-669810EA361D}"/>
                    </a:ext>
                  </a:extLst>
                </p14:cNvPr>
                <p14:cNvContentPartPr/>
                <p14:nvPr/>
              </p14:nvContentPartPr>
              <p14:xfrm>
                <a:off x="2999450" y="2697956"/>
                <a:ext cx="26280" cy="349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1F5B2ADE-4C02-B46C-7C80-669810EA361D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81810" y="2681015"/>
                  <a:ext cx="61920" cy="6914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86C85A13-0DC7-188C-2522-941EF41C4165}"/>
                    </a:ext>
                  </a:extLst>
                </p14:cNvPr>
                <p14:cNvContentPartPr/>
                <p14:nvPr/>
              </p14:nvContentPartPr>
              <p14:xfrm>
                <a:off x="3329570" y="3439196"/>
                <a:ext cx="838080" cy="789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86C85A13-0DC7-188C-2522-941EF41C416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11570" y="3421943"/>
                  <a:ext cx="873720" cy="8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085215DA-F3F4-9F74-67AA-5CDF1852DE8B}"/>
                    </a:ext>
                  </a:extLst>
                </p14:cNvPr>
                <p14:cNvContentPartPr/>
                <p14:nvPr/>
              </p14:nvContentPartPr>
              <p14:xfrm>
                <a:off x="3583370" y="4015195"/>
                <a:ext cx="3240" cy="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085215DA-F3F4-9F74-67AA-5CDF1852DE8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65730" y="4003195"/>
                  <a:ext cx="3888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9C0C995-E46B-85A0-3181-CF964EE5DB19}"/>
                    </a:ext>
                  </a:extLst>
                </p14:cNvPr>
                <p14:cNvContentPartPr/>
                <p14:nvPr/>
              </p14:nvContentPartPr>
              <p14:xfrm>
                <a:off x="3586250" y="4013036"/>
                <a:ext cx="7920" cy="288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9C0C995-E46B-85A0-3181-CF964EE5DB19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568250" y="3997356"/>
                  <a:ext cx="435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F20A6C42-48EA-8F85-94CD-B443E304F056}"/>
                    </a:ext>
                  </a:extLst>
                </p14:cNvPr>
                <p14:cNvContentPartPr/>
                <p14:nvPr/>
              </p14:nvContentPartPr>
              <p14:xfrm>
                <a:off x="1666370" y="4909075"/>
                <a:ext cx="55080" cy="6480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F20A6C42-48EA-8F85-94CD-B443E304F056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1648370" y="4892186"/>
                  <a:ext cx="90720" cy="989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F071CEF8-1657-C615-2FD5-97DDD36C36A8}"/>
                    </a:ext>
                  </a:extLst>
                </p14:cNvPr>
                <p14:cNvContentPartPr/>
                <p14:nvPr/>
              </p14:nvContentPartPr>
              <p14:xfrm>
                <a:off x="1741250" y="4904756"/>
                <a:ext cx="19440" cy="540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F071CEF8-1657-C615-2FD5-97DDD36C36A8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1723250" y="4888218"/>
                  <a:ext cx="5508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29DDBC6B-04E7-124C-E936-0D9A8758BB9A}"/>
                    </a:ext>
                  </a:extLst>
                </p14:cNvPr>
                <p14:cNvContentPartPr/>
                <p14:nvPr/>
              </p14:nvContentPartPr>
              <p14:xfrm>
                <a:off x="2075690" y="4452235"/>
                <a:ext cx="19800" cy="3744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29DDBC6B-04E7-124C-E936-0D9A8758BB9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057690" y="4435248"/>
                  <a:ext cx="55440" cy="7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31611C5C-3F39-F49D-E154-19FB0AF4EE9D}"/>
                    </a:ext>
                  </a:extLst>
                </p14:cNvPr>
                <p14:cNvContentPartPr/>
                <p14:nvPr/>
              </p14:nvContentPartPr>
              <p14:xfrm>
                <a:off x="1965170" y="4563115"/>
                <a:ext cx="56880" cy="788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31611C5C-3F39-F49D-E154-19FB0AF4EE9D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947170" y="4545826"/>
                  <a:ext cx="92520" cy="1130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870451D8-F48A-817D-E782-8F7580397C6C}"/>
                    </a:ext>
                  </a:extLst>
                </p14:cNvPr>
                <p14:cNvContentPartPr/>
                <p14:nvPr/>
              </p14:nvContentPartPr>
              <p14:xfrm>
                <a:off x="1817930" y="4705315"/>
                <a:ext cx="114840" cy="1281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870451D8-F48A-817D-E782-8F7580397C6C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800290" y="4688089"/>
                  <a:ext cx="150480" cy="16226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2315E816-63FD-1A96-7012-63D3181CD69D}"/>
                    </a:ext>
                  </a:extLst>
                </p14:cNvPr>
                <p14:cNvContentPartPr/>
                <p14:nvPr/>
              </p14:nvContentPartPr>
              <p14:xfrm>
                <a:off x="1755650" y="4917715"/>
                <a:ext cx="360" cy="36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2315E816-63FD-1A96-7012-63D3181CD69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38010" y="490007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B123B29-44AE-D997-9966-63228A79E1FC}"/>
                    </a:ext>
                  </a:extLst>
                </p14:cNvPr>
                <p14:cNvContentPartPr/>
                <p14:nvPr/>
              </p14:nvContentPartPr>
              <p14:xfrm>
                <a:off x="1713530" y="4979995"/>
                <a:ext cx="14760" cy="432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B123B29-44AE-D997-9966-63228A79E1FC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695890" y="4961995"/>
                  <a:ext cx="504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C26658ED-8DF5-7C0C-9328-FE93A8B69AFF}"/>
                    </a:ext>
                  </a:extLst>
                </p14:cNvPr>
                <p14:cNvContentPartPr/>
                <p14:nvPr/>
              </p14:nvContentPartPr>
              <p14:xfrm>
                <a:off x="2392850" y="4479236"/>
                <a:ext cx="360" cy="3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C26658ED-8DF5-7C0C-9328-FE93A8B69AF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74850" y="44615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7126A5FA-8842-68F0-DCE1-150F11AD3936}"/>
                    </a:ext>
                  </a:extLst>
                </p14:cNvPr>
                <p14:cNvContentPartPr/>
                <p14:nvPr/>
              </p14:nvContentPartPr>
              <p14:xfrm>
                <a:off x="2334170" y="4475995"/>
                <a:ext cx="59040" cy="1332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7126A5FA-8842-68F0-DCE1-150F11AD3936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2316530" y="4459260"/>
                  <a:ext cx="94680" cy="471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EF04CB6-F382-2D3D-22DE-A60858BC6263}"/>
                    </a:ext>
                  </a:extLst>
                </p14:cNvPr>
                <p14:cNvContentPartPr/>
                <p14:nvPr/>
              </p14:nvContentPartPr>
              <p14:xfrm>
                <a:off x="2320850" y="4455475"/>
                <a:ext cx="360" cy="3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EF04CB6-F382-2D3D-22DE-A60858BC626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2302850" y="443783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7A8AAA3A-4029-26AB-4068-834B2004343E}"/>
                    </a:ext>
                  </a:extLst>
                </p14:cNvPr>
                <p14:cNvContentPartPr/>
                <p14:nvPr/>
              </p14:nvContentPartPr>
              <p14:xfrm>
                <a:off x="1662410" y="4069916"/>
                <a:ext cx="2160" cy="180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7A8AAA3A-4029-26AB-4068-834B2004343E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644770" y="4054916"/>
                  <a:ext cx="37800" cy="315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82281482-8A61-621E-DAF7-82769CE71B1C}"/>
                    </a:ext>
                  </a:extLst>
                </p14:cNvPr>
                <p14:cNvContentPartPr/>
                <p14:nvPr/>
              </p14:nvContentPartPr>
              <p14:xfrm>
                <a:off x="2210690" y="3116276"/>
                <a:ext cx="3600" cy="5760"/>
              </p14:xfrm>
            </p:contentPart>
          </mc:Choice>
          <mc:Fallback xmlns=""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82281482-8A61-621E-DAF7-82769CE71B1C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92690" y="3099674"/>
                  <a:ext cx="39240" cy="393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486B5810-F7C2-C1FB-39A5-0B5C7B7DEBFD}"/>
                    </a:ext>
                  </a:extLst>
                </p14:cNvPr>
                <p14:cNvContentPartPr/>
                <p14:nvPr/>
              </p14:nvContentPartPr>
              <p14:xfrm>
                <a:off x="1608770" y="4412636"/>
                <a:ext cx="2520" cy="2880"/>
              </p14:xfrm>
            </p:contentPart>
          </mc:Choice>
          <mc:Fallback xmlns=""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486B5810-F7C2-C1FB-39A5-0B5C7B7DEBF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1590770" y="4394996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34EE9FE1-B7B6-15AB-C44D-8C4F92487C4F}"/>
                    </a:ext>
                  </a:extLst>
                </p14:cNvPr>
                <p14:cNvContentPartPr/>
                <p14:nvPr/>
              </p14:nvContentPartPr>
              <p14:xfrm>
                <a:off x="1593650" y="4415155"/>
                <a:ext cx="17640" cy="2880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34EE9FE1-B7B6-15AB-C44D-8C4F92487C4F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1575650" y="4398355"/>
                  <a:ext cx="53280" cy="627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6AB91172-DAF1-4D87-E010-3A385FD32304}"/>
                    </a:ext>
                  </a:extLst>
                </p14:cNvPr>
                <p14:cNvContentPartPr/>
                <p14:nvPr/>
              </p14:nvContentPartPr>
              <p14:xfrm>
                <a:off x="1506170" y="4462676"/>
                <a:ext cx="9720" cy="1152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6AB91172-DAF1-4D87-E010-3A385FD32304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1488530" y="4445735"/>
                  <a:ext cx="45360" cy="4506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B56CE78E-EF1F-C043-0CFC-5F677C505C8E}"/>
                    </a:ext>
                  </a:extLst>
                </p14:cNvPr>
                <p14:cNvContentPartPr/>
                <p14:nvPr/>
              </p14:nvContentPartPr>
              <p14:xfrm>
                <a:off x="1551170" y="3978115"/>
                <a:ext cx="177120" cy="24624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B56CE78E-EF1F-C043-0CFC-5F677C505C8E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1533530" y="3960871"/>
                  <a:ext cx="212760" cy="2803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7F293CA8-DEC5-9A9D-DC08-8E32ACD4CA32}"/>
                    </a:ext>
                  </a:extLst>
                </p14:cNvPr>
                <p14:cNvContentPartPr/>
                <p14:nvPr/>
              </p14:nvContentPartPr>
              <p14:xfrm>
                <a:off x="1545770" y="4031755"/>
                <a:ext cx="99720" cy="22140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7F293CA8-DEC5-9A9D-DC08-8E32ACD4CA32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528130" y="4014485"/>
                  <a:ext cx="135360" cy="2555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9A9187F5-0524-D39C-1114-BF225487415F}"/>
                    </a:ext>
                  </a:extLst>
                </p14:cNvPr>
                <p14:cNvContentPartPr/>
                <p14:nvPr/>
              </p14:nvContentPartPr>
              <p14:xfrm>
                <a:off x="1393490" y="4097635"/>
                <a:ext cx="251280" cy="12888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9A9187F5-0524-D39C-1114-BF225487415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375850" y="4080704"/>
                  <a:ext cx="286920" cy="16308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4F607AD-1915-5FF7-A32F-9A5BAA10F257}"/>
                    </a:ext>
                  </a:extLst>
                </p14:cNvPr>
                <p14:cNvContentPartPr/>
                <p14:nvPr/>
              </p14:nvContentPartPr>
              <p14:xfrm>
                <a:off x="1480250" y="4179355"/>
                <a:ext cx="187200" cy="8064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4F607AD-1915-5FF7-A32F-9A5BAA10F2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62610" y="4162124"/>
                  <a:ext cx="222840" cy="1147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111203CC-4FD2-D468-410B-7F78D75A8171}"/>
                    </a:ext>
                  </a:extLst>
                </p14:cNvPr>
                <p14:cNvContentPartPr/>
                <p14:nvPr/>
              </p14:nvContentPartPr>
              <p14:xfrm>
                <a:off x="2091890" y="3815036"/>
                <a:ext cx="6480" cy="14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111203CC-4FD2-D468-410B-7F78D75A817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2074250" y="3797396"/>
                  <a:ext cx="421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3BABE552-BA2B-A99D-0C20-86EE8EB270ED}"/>
                    </a:ext>
                  </a:extLst>
                </p14:cNvPr>
                <p14:cNvContentPartPr/>
                <p14:nvPr/>
              </p14:nvContentPartPr>
              <p14:xfrm>
                <a:off x="1736210" y="3455036"/>
                <a:ext cx="244440" cy="3121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3BABE552-BA2B-A99D-0C20-86EE8EB270E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718570" y="3437773"/>
                  <a:ext cx="280080" cy="346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3735807A-6001-C47B-5A6A-A9C7500DC71F}"/>
                    </a:ext>
                  </a:extLst>
                </p14:cNvPr>
                <p14:cNvContentPartPr/>
                <p14:nvPr/>
              </p14:nvContentPartPr>
              <p14:xfrm>
                <a:off x="1594010" y="2927635"/>
                <a:ext cx="30600" cy="3535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3735807A-6001-C47B-5A6A-A9C7500DC71F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1576370" y="2910373"/>
                  <a:ext cx="66240" cy="38769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F6B617F5-EF95-0641-2663-FD66E526C60F}"/>
                    </a:ext>
                  </a:extLst>
                </p14:cNvPr>
                <p14:cNvContentPartPr/>
                <p14:nvPr/>
              </p14:nvContentPartPr>
              <p14:xfrm>
                <a:off x="1642970" y="2530556"/>
                <a:ext cx="84600" cy="1926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F6B617F5-EF95-0641-2663-FD66E526C60F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1624970" y="2513673"/>
                  <a:ext cx="120240" cy="22671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932D892-D8E6-2EF4-736F-A3BF50387058}"/>
                    </a:ext>
                  </a:extLst>
                </p14:cNvPr>
                <p14:cNvContentPartPr/>
                <p14:nvPr/>
              </p14:nvContentPartPr>
              <p14:xfrm>
                <a:off x="2115650" y="2799836"/>
                <a:ext cx="57960" cy="3070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932D892-D8E6-2EF4-736F-A3BF50387058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2098010" y="2782929"/>
                  <a:ext cx="93600" cy="3412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30EFE954-4BFA-A669-1376-9228B93F40D5}"/>
                    </a:ext>
                  </a:extLst>
                </p14:cNvPr>
                <p14:cNvContentPartPr/>
                <p14:nvPr/>
              </p14:nvContentPartPr>
              <p14:xfrm>
                <a:off x="2136530" y="2747276"/>
                <a:ext cx="184680" cy="2008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30EFE954-4BFA-A669-1376-9228B93F40D5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2118530" y="2730018"/>
                  <a:ext cx="220320" cy="2350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7E597FCC-AA9A-38E5-E148-C07EE2B41553}"/>
                    </a:ext>
                  </a:extLst>
                </p14:cNvPr>
                <p14:cNvContentPartPr/>
                <p14:nvPr/>
              </p14:nvContentPartPr>
              <p14:xfrm>
                <a:off x="2133650" y="3290155"/>
                <a:ext cx="8640" cy="28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7E597FCC-AA9A-38E5-E148-C07EE2B4155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2116010" y="3274155"/>
                  <a:ext cx="44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406A99C-C8B4-16E1-B37E-0F2026537E29}"/>
                    </a:ext>
                  </a:extLst>
                </p14:cNvPr>
                <p14:cNvContentPartPr/>
                <p14:nvPr/>
              </p14:nvContentPartPr>
              <p14:xfrm>
                <a:off x="2133650" y="3289076"/>
                <a:ext cx="93240" cy="1800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406A99C-C8B4-16E1-B37E-0F2026537E29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116010" y="3271768"/>
                  <a:ext cx="128880" cy="5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59E88FD6-75C2-87C3-0B8B-9DA6D158E2E7}"/>
                    </a:ext>
                  </a:extLst>
                </p14:cNvPr>
                <p14:cNvContentPartPr/>
                <p14:nvPr/>
              </p14:nvContentPartPr>
              <p14:xfrm>
                <a:off x="2155970" y="3324356"/>
                <a:ext cx="50760" cy="468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59E88FD6-75C2-87C3-0B8B-9DA6D158E2E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2137970" y="3306716"/>
                  <a:ext cx="8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0581701-069C-96D2-6FB0-EB0C4A26DD43}"/>
                    </a:ext>
                  </a:extLst>
                </p14:cNvPr>
                <p14:cNvContentPartPr/>
                <p14:nvPr/>
              </p14:nvContentPartPr>
              <p14:xfrm>
                <a:off x="1809290" y="2907836"/>
                <a:ext cx="93600" cy="19800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0581701-069C-96D2-6FB0-EB0C4A26DD4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1791650" y="2890934"/>
                  <a:ext cx="129240" cy="2321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E45F67C0-2823-D405-01AF-688477229545}"/>
                    </a:ext>
                  </a:extLst>
                </p14:cNvPr>
                <p14:cNvContentPartPr/>
                <p14:nvPr/>
              </p14:nvContentPartPr>
              <p14:xfrm>
                <a:off x="1785530" y="2952115"/>
                <a:ext cx="155520" cy="16524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E45F67C0-2823-D405-01AF-688477229545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1767890" y="2934867"/>
                  <a:ext cx="191160" cy="19939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8E23CD3F-B422-2AF6-E8F5-4DEFAEDF6ECF}"/>
                    </a:ext>
                  </a:extLst>
                </p14:cNvPr>
                <p14:cNvContentPartPr/>
                <p14:nvPr/>
              </p14:nvContentPartPr>
              <p14:xfrm>
                <a:off x="2158130" y="2742955"/>
                <a:ext cx="204840" cy="28044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8E23CD3F-B422-2AF6-E8F5-4DEFAEDF6ECF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2140130" y="2725687"/>
                  <a:ext cx="240480" cy="31463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BC2231E2-789F-3E60-75E1-DE9BA112D5D6}"/>
                    </a:ext>
                  </a:extLst>
                </p14:cNvPr>
                <p14:cNvContentPartPr/>
                <p14:nvPr/>
              </p14:nvContentPartPr>
              <p14:xfrm>
                <a:off x="1301330" y="1679876"/>
                <a:ext cx="198000" cy="53208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BC2231E2-789F-3E60-75E1-DE9BA112D5D6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1283690" y="1662623"/>
                  <a:ext cx="233640" cy="566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CD3F5F7A-7EA8-50C3-19DA-BD9FBB00FC68}"/>
                    </a:ext>
                  </a:extLst>
                </p14:cNvPr>
                <p14:cNvContentPartPr/>
                <p14:nvPr/>
              </p14:nvContentPartPr>
              <p14:xfrm>
                <a:off x="5605490" y="4644115"/>
                <a:ext cx="202680" cy="1551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CD3F5F7A-7EA8-50C3-19DA-BD9FBB00FC68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587850" y="4627182"/>
                  <a:ext cx="238320" cy="18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DEF6CEA4-B722-5E97-A15F-1EADFADDCB4F}"/>
                    </a:ext>
                  </a:extLst>
                </p14:cNvPr>
                <p14:cNvContentPartPr/>
                <p14:nvPr/>
              </p14:nvContentPartPr>
              <p14:xfrm>
                <a:off x="5857850" y="4497955"/>
                <a:ext cx="128880" cy="32472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DEF6CEA4-B722-5E97-A15F-1EADFADDCB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840210" y="4481046"/>
                  <a:ext cx="164520" cy="35888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7DD48A71-582C-344B-33E5-231EC7E71405}"/>
                    </a:ext>
                  </a:extLst>
                </p14:cNvPr>
                <p14:cNvContentPartPr/>
                <p14:nvPr/>
              </p14:nvContentPartPr>
              <p14:xfrm>
                <a:off x="6073850" y="4621796"/>
                <a:ext cx="66240" cy="1576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7DD48A71-582C-344B-33E5-231EC7E7140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056210" y="4604544"/>
                  <a:ext cx="101880" cy="1918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A6060488-5164-7D8B-4263-6582EFE82371}"/>
                    </a:ext>
                  </a:extLst>
                </p14:cNvPr>
                <p14:cNvContentPartPr/>
                <p14:nvPr/>
              </p14:nvContentPartPr>
              <p14:xfrm>
                <a:off x="6188690" y="4547636"/>
                <a:ext cx="107640" cy="2649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A6060488-5164-7D8B-4263-6582EFE82371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171050" y="4530386"/>
                  <a:ext cx="143280" cy="2991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33C6ABE-C798-8BBE-00EB-1361BA170C16}"/>
                    </a:ext>
                  </a:extLst>
                </p14:cNvPr>
                <p14:cNvContentPartPr/>
                <p14:nvPr/>
              </p14:nvContentPartPr>
              <p14:xfrm>
                <a:off x="6518810" y="4451156"/>
                <a:ext cx="114840" cy="53928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33C6ABE-C798-8BBE-00EB-1361BA170C16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501170" y="4434239"/>
                  <a:ext cx="150480" cy="5734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F3F05C54-5246-1748-F653-D052CFCE983D}"/>
                    </a:ext>
                  </a:extLst>
                </p14:cNvPr>
                <p14:cNvContentPartPr/>
                <p14:nvPr/>
              </p14:nvContentPartPr>
              <p14:xfrm>
                <a:off x="6774410" y="4815475"/>
                <a:ext cx="23040" cy="27540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F3F05C54-5246-1748-F653-D052CFCE983D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756770" y="4798564"/>
                  <a:ext cx="58680" cy="3095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81EB761-10AB-E6E5-34A2-FD0A2FCB800A}"/>
                    </a:ext>
                  </a:extLst>
                </p14:cNvPr>
                <p14:cNvContentPartPr/>
                <p14:nvPr/>
              </p14:nvContentPartPr>
              <p14:xfrm>
                <a:off x="6791690" y="4816556"/>
                <a:ext cx="111240" cy="14904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81EB761-10AB-E6E5-34A2-FD0A2FCB800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73690" y="4799306"/>
                  <a:ext cx="146880" cy="1831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9E81731C-B95D-BF4B-B40C-5D0444106A92}"/>
                    </a:ext>
                  </a:extLst>
                </p14:cNvPr>
                <p14:cNvContentPartPr/>
                <p14:nvPr/>
              </p14:nvContentPartPr>
              <p14:xfrm>
                <a:off x="6997250" y="4628636"/>
                <a:ext cx="28440" cy="2282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9E81731C-B95D-BF4B-B40C-5D0444106A92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979250" y="4611717"/>
                  <a:ext cx="64080" cy="2624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72FD4048-F37F-6407-47F8-F7D64C9883AE}"/>
                    </a:ext>
                  </a:extLst>
                </p14:cNvPr>
                <p14:cNvContentPartPr/>
                <p14:nvPr/>
              </p14:nvContentPartPr>
              <p14:xfrm>
                <a:off x="6962690" y="4883516"/>
                <a:ext cx="321840" cy="218159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72FD4048-F37F-6407-47F8-F7D64C9883A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44690" y="4866257"/>
                  <a:ext cx="357480" cy="2523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3A6A742-22D3-4F1C-1753-942569B822CA}"/>
                    </a:ext>
                  </a:extLst>
                </p14:cNvPr>
                <p14:cNvContentPartPr/>
                <p14:nvPr/>
              </p14:nvContentPartPr>
              <p14:xfrm>
                <a:off x="7127930" y="4845355"/>
                <a:ext cx="260640" cy="1659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3A6A742-22D3-4F1C-1753-942569B822C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7109930" y="4828103"/>
                  <a:ext cx="296280" cy="2001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F0D6E9E4-9623-08A1-8E6A-7C189367030A}"/>
                    </a:ext>
                  </a:extLst>
                </p14:cNvPr>
                <p14:cNvContentPartPr/>
                <p14:nvPr/>
              </p14:nvContentPartPr>
              <p14:xfrm>
                <a:off x="7384250" y="4846436"/>
                <a:ext cx="150480" cy="19476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F0D6E9E4-9623-08A1-8E6A-7C189367030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7366610" y="4829170"/>
                  <a:ext cx="186120" cy="22894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740048D2-3120-49FB-C10C-D3A1647E49B5}"/>
                    </a:ext>
                  </a:extLst>
                </p14:cNvPr>
                <p14:cNvContentPartPr/>
                <p14:nvPr/>
              </p14:nvContentPartPr>
              <p14:xfrm>
                <a:off x="7616810" y="4942915"/>
                <a:ext cx="204480" cy="1429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740048D2-3120-49FB-C10C-D3A1647E49B5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7599170" y="4925999"/>
                  <a:ext cx="240120" cy="177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B7530C7B-D3BF-B379-7EF1-45101D6F626B}"/>
                    </a:ext>
                  </a:extLst>
                </p14:cNvPr>
                <p14:cNvContentPartPr/>
                <p14:nvPr/>
              </p14:nvContentPartPr>
              <p14:xfrm>
                <a:off x="7864130" y="4962355"/>
                <a:ext cx="74880" cy="15264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B7530C7B-D3BF-B379-7EF1-45101D6F626B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7846490" y="4945433"/>
                  <a:ext cx="110520" cy="1868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E11BBC6E-4E0D-C0FC-2189-79D74A7AE173}"/>
                    </a:ext>
                  </a:extLst>
                </p14:cNvPr>
                <p14:cNvContentPartPr/>
                <p14:nvPr/>
              </p14:nvContentPartPr>
              <p14:xfrm>
                <a:off x="7955930" y="4971355"/>
                <a:ext cx="210600" cy="1386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E11BBC6E-4E0D-C0FC-2189-79D74A7AE173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7937930" y="4954419"/>
                  <a:ext cx="246240" cy="1728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9A4C272-9D6E-6C41-E293-A086F4112BC8}"/>
                    </a:ext>
                  </a:extLst>
                </p14:cNvPr>
                <p14:cNvContentPartPr/>
                <p14:nvPr/>
              </p14:nvContentPartPr>
              <p14:xfrm>
                <a:off x="7424570" y="5286716"/>
                <a:ext cx="135720" cy="14184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9A4C272-9D6E-6C41-E293-A086F4112BC8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406930" y="5269418"/>
                  <a:ext cx="171360" cy="176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2188BFBB-BACD-F347-5FB3-C2017A77EA54}"/>
                    </a:ext>
                  </a:extLst>
                </p14:cNvPr>
                <p14:cNvContentPartPr/>
                <p14:nvPr/>
              </p14:nvContentPartPr>
              <p14:xfrm>
                <a:off x="7634450" y="5337475"/>
                <a:ext cx="146520" cy="136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2188BFBB-BACD-F347-5FB3-C2017A77EA54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616810" y="5320248"/>
                  <a:ext cx="182160" cy="1705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026C95ED-4FD4-87C9-AD14-C47860198FD7}"/>
                    </a:ext>
                  </a:extLst>
                </p14:cNvPr>
                <p14:cNvContentPartPr/>
                <p14:nvPr/>
              </p14:nvContentPartPr>
              <p14:xfrm>
                <a:off x="7883570" y="5237395"/>
                <a:ext cx="152640" cy="24048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026C95ED-4FD4-87C9-AD14-C47860198FD7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865930" y="5220489"/>
                  <a:ext cx="188280" cy="274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3BB3D4B0-956F-CA93-872D-DA4CECD763EE}"/>
                    </a:ext>
                  </a:extLst>
                </p14:cNvPr>
                <p14:cNvContentPartPr/>
                <p14:nvPr/>
              </p14:nvContentPartPr>
              <p14:xfrm>
                <a:off x="7292810" y="5715475"/>
                <a:ext cx="69480" cy="3002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3BB3D4B0-956F-CA93-872D-DA4CECD763EE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275170" y="5698565"/>
                  <a:ext cx="105120" cy="3344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2B02E124-B65E-5942-307A-520D7227C38A}"/>
                    </a:ext>
                  </a:extLst>
                </p14:cNvPr>
                <p14:cNvContentPartPr/>
                <p14:nvPr/>
              </p14:nvContentPartPr>
              <p14:xfrm>
                <a:off x="7346450" y="5676235"/>
                <a:ext cx="138240" cy="14292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2B02E124-B65E-5942-307A-520D7227C38A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328450" y="5659319"/>
                  <a:ext cx="173880" cy="177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76777D5D-FAEB-7A70-7E8A-7640C65DC33C}"/>
                    </a:ext>
                  </a:extLst>
                </p14:cNvPr>
                <p14:cNvContentPartPr/>
                <p14:nvPr/>
              </p14:nvContentPartPr>
              <p14:xfrm>
                <a:off x="7545170" y="5806555"/>
                <a:ext cx="51120" cy="4248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76777D5D-FAEB-7A70-7E8A-7640C65DC33C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527170" y="5789632"/>
                  <a:ext cx="86760" cy="766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7B42FBF8-A135-2BFA-FD47-30745E22C842}"/>
                    </a:ext>
                  </a:extLst>
                </p14:cNvPr>
                <p14:cNvContentPartPr/>
                <p14:nvPr/>
              </p14:nvContentPartPr>
              <p14:xfrm>
                <a:off x="7688450" y="5680195"/>
                <a:ext cx="57960" cy="21312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7B42FBF8-A135-2BFA-FD47-30745E22C84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7670810" y="5663270"/>
                  <a:ext cx="93600" cy="24731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A4DC9B00-0ECB-E7F3-A566-40443944C980}"/>
                    </a:ext>
                  </a:extLst>
                </p14:cNvPr>
                <p14:cNvContentPartPr/>
                <p14:nvPr/>
              </p14:nvContentPartPr>
              <p14:xfrm>
                <a:off x="7750730" y="5779195"/>
                <a:ext cx="106920" cy="1321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A4DC9B00-0ECB-E7F3-A566-40443944C980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7733090" y="5762292"/>
                  <a:ext cx="142560" cy="1662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ED2BE7AC-CB93-9B38-EEBE-5AD5140DED42}"/>
                    </a:ext>
                  </a:extLst>
                </p14:cNvPr>
                <p14:cNvContentPartPr/>
                <p14:nvPr/>
              </p14:nvContentPartPr>
              <p14:xfrm>
                <a:off x="7997690" y="5672635"/>
                <a:ext cx="122040" cy="3024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ED2BE7AC-CB93-9B38-EEBE-5AD5140DED4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7979690" y="5655720"/>
                  <a:ext cx="157680" cy="33657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F612E502-1F12-8FB0-E7A5-E157EC17E273}"/>
                    </a:ext>
                  </a:extLst>
                </p14:cNvPr>
                <p14:cNvContentPartPr/>
                <p14:nvPr/>
              </p14:nvContentPartPr>
              <p14:xfrm>
                <a:off x="7934330" y="5871716"/>
                <a:ext cx="144000" cy="7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F612E502-1F12-8FB0-E7A5-E157EC17E273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7916330" y="5854573"/>
                  <a:ext cx="179640" cy="4114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12E407F5-00EF-1988-C880-55D63509554D}"/>
                    </a:ext>
                  </a:extLst>
                </p14:cNvPr>
                <p14:cNvContentPartPr/>
                <p14:nvPr/>
              </p14:nvContentPartPr>
              <p14:xfrm>
                <a:off x="8125490" y="5703595"/>
                <a:ext cx="119520" cy="23724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12E407F5-00EF-1988-C880-55D63509554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107850" y="5686329"/>
                  <a:ext cx="155160" cy="2714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03BA8D67-B68C-E17A-4E7E-E327110A14C3}"/>
                    </a:ext>
                  </a:extLst>
                </p14:cNvPr>
                <p14:cNvContentPartPr/>
                <p14:nvPr/>
              </p14:nvContentPartPr>
              <p14:xfrm>
                <a:off x="8436170" y="5831395"/>
                <a:ext cx="70200" cy="1152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03BA8D67-B68C-E17A-4E7E-E327110A14C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418530" y="5814290"/>
                  <a:ext cx="105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88EB78A3-20E5-C96E-7BB6-C0717B472D8B}"/>
                    </a:ext>
                  </a:extLst>
                </p14:cNvPr>
                <p14:cNvContentPartPr/>
                <p14:nvPr/>
              </p14:nvContentPartPr>
              <p14:xfrm>
                <a:off x="8395130" y="5920675"/>
                <a:ext cx="93600" cy="12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88EB78A3-20E5-C96E-7BB6-C0717B472D8B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377130" y="5903161"/>
                  <a:ext cx="129240" cy="476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1351560B-4DFE-D2B4-54F8-E89B18A10943}"/>
                    </a:ext>
                  </a:extLst>
                </p14:cNvPr>
                <p14:cNvContentPartPr/>
                <p14:nvPr/>
              </p14:nvContentPartPr>
              <p14:xfrm>
                <a:off x="8598890" y="5874955"/>
                <a:ext cx="93960" cy="8532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1351560B-4DFE-D2B4-54F8-E89B18A10943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581250" y="5857684"/>
                  <a:ext cx="129600" cy="1195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0B74C79F-12F9-DFA7-DC84-143371E1265C}"/>
                    </a:ext>
                  </a:extLst>
                </p14:cNvPr>
                <p14:cNvContentPartPr/>
                <p14:nvPr/>
              </p14:nvContentPartPr>
              <p14:xfrm>
                <a:off x="8967530" y="5896916"/>
                <a:ext cx="129960" cy="10800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0B74C79F-12F9-DFA7-DC84-143371E1265C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8949890" y="5879608"/>
                  <a:ext cx="165600" cy="14226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9978FC71-12B9-D9EA-48A8-E780505C63D4}"/>
                    </a:ext>
                  </a:extLst>
                </p14:cNvPr>
                <p14:cNvContentPartPr/>
                <p14:nvPr/>
              </p14:nvContentPartPr>
              <p14:xfrm>
                <a:off x="9012170" y="5900155"/>
                <a:ext cx="57600" cy="15084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9978FC71-12B9-D9EA-48A8-E780505C63D4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94170" y="5882896"/>
                  <a:ext cx="93240" cy="1850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C791E44-9943-9701-8F0F-1676CB1E5763}"/>
                    </a:ext>
                  </a:extLst>
                </p14:cNvPr>
                <p14:cNvContentPartPr/>
                <p14:nvPr/>
              </p14:nvContentPartPr>
              <p14:xfrm>
                <a:off x="9024050" y="5743195"/>
                <a:ext cx="251280" cy="48672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C791E44-9943-9701-8F0F-1676CB1E5763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006050" y="5726281"/>
                  <a:ext cx="286920" cy="52089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07A60C97-D726-64A6-B0BB-2C43072C54B5}"/>
                    </a:ext>
                  </a:extLst>
                </p14:cNvPr>
                <p14:cNvContentPartPr/>
                <p14:nvPr/>
              </p14:nvContentPartPr>
              <p14:xfrm>
                <a:off x="9479090" y="5965675"/>
                <a:ext cx="41400" cy="306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07A60C97-D726-64A6-B0BB-2C43072C54B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9461090" y="5948636"/>
                  <a:ext cx="77040" cy="6502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817E1AF7-D062-9E0C-2C10-527810C9E505}"/>
                    </a:ext>
                  </a:extLst>
                </p14:cNvPr>
                <p14:cNvContentPartPr/>
                <p14:nvPr/>
              </p14:nvContentPartPr>
              <p14:xfrm>
                <a:off x="9435530" y="6114355"/>
                <a:ext cx="61920" cy="432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817E1AF7-D062-9E0C-2C10-527810C9E505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9417530" y="6097075"/>
                  <a:ext cx="97560" cy="774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84" name="Ink 383">
                  <a:extLst>
                    <a:ext uri="{FF2B5EF4-FFF2-40B4-BE49-F238E27FC236}">
                      <a16:creationId xmlns:a16="http://schemas.microsoft.com/office/drawing/2014/main" id="{5C0C7882-703F-FB76-073E-BEA2C49B0472}"/>
                    </a:ext>
                  </a:extLst>
                </p14:cNvPr>
                <p14:cNvContentPartPr/>
                <p14:nvPr/>
              </p14:nvContentPartPr>
              <p14:xfrm>
                <a:off x="6724010" y="6261595"/>
                <a:ext cx="360" cy="360"/>
              </p14:xfrm>
            </p:contentPart>
          </mc:Choice>
          <mc:Fallback xmlns="">
            <p:pic>
              <p:nvPicPr>
                <p:cNvPr id="384" name="Ink 383">
                  <a:extLst>
                    <a:ext uri="{FF2B5EF4-FFF2-40B4-BE49-F238E27FC236}">
                      <a16:creationId xmlns:a16="http://schemas.microsoft.com/office/drawing/2014/main" id="{5C0C7882-703F-FB76-073E-BEA2C49B047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706010" y="624359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2BB63FA2-3C04-DE33-80DB-78AED1729F2A}"/>
                    </a:ext>
                  </a:extLst>
                </p14:cNvPr>
                <p14:cNvContentPartPr/>
                <p14:nvPr/>
              </p14:nvContentPartPr>
              <p14:xfrm>
                <a:off x="6954050" y="6182035"/>
                <a:ext cx="720" cy="432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2BB63FA2-3C04-DE33-80DB-78AED1729F2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6936410" y="6165420"/>
                  <a:ext cx="36360" cy="37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291F6091-D28A-F4E3-DDE8-7E45F2FEA43C}"/>
                    </a:ext>
                  </a:extLst>
                </p14:cNvPr>
                <p14:cNvContentPartPr/>
                <p14:nvPr/>
              </p14:nvContentPartPr>
              <p14:xfrm>
                <a:off x="6788090" y="6161876"/>
                <a:ext cx="112680" cy="155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291F6091-D28A-F4E3-DDE8-7E45F2FEA43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6770090" y="6144598"/>
                  <a:ext cx="148320" cy="1893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A5D4A601-20DC-557B-6B67-C040D8613491}"/>
                    </a:ext>
                  </a:extLst>
                </p14:cNvPr>
                <p14:cNvContentPartPr/>
                <p14:nvPr/>
              </p14:nvContentPartPr>
              <p14:xfrm>
                <a:off x="6794930" y="6176995"/>
                <a:ext cx="135360" cy="14364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A5D4A601-20DC-557B-6B67-C040D8613491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6777290" y="6159731"/>
                  <a:ext cx="171000" cy="17782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938FC497-EF4E-CE3B-448A-BD0CC789985A}"/>
                    </a:ext>
                  </a:extLst>
                </p14:cNvPr>
                <p14:cNvContentPartPr/>
                <p14:nvPr/>
              </p14:nvContentPartPr>
              <p14:xfrm>
                <a:off x="7084010" y="6192115"/>
                <a:ext cx="98280" cy="10080"/>
              </p14:xfrm>
            </p:contentPart>
          </mc:Choice>
          <mc:Fallback xmlns=""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938FC497-EF4E-CE3B-448A-BD0CC789985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7066010" y="6174736"/>
                  <a:ext cx="133920" cy="4449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B80EEAA-F7D1-11AB-9058-C34928CCCC07}"/>
                    </a:ext>
                  </a:extLst>
                </p14:cNvPr>
                <p14:cNvContentPartPr/>
                <p14:nvPr/>
              </p14:nvContentPartPr>
              <p14:xfrm>
                <a:off x="7068170" y="6274555"/>
                <a:ext cx="142920" cy="540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B80EEAA-F7D1-11AB-9058-C34928CCCC07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7050530" y="6258017"/>
                  <a:ext cx="178560" cy="388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FA9E6FEB-3373-8C2D-94A6-55182CB6D0D3}"/>
                    </a:ext>
                  </a:extLst>
                </p14:cNvPr>
                <p14:cNvContentPartPr/>
                <p14:nvPr/>
              </p14:nvContentPartPr>
              <p14:xfrm>
                <a:off x="7347170" y="6207955"/>
                <a:ext cx="57960" cy="20916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FA9E6FEB-3373-8C2D-94A6-55182CB6D0D3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7329170" y="6190698"/>
                  <a:ext cx="93600" cy="2433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7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7B4C27B5-9C37-2ABC-9BC1-B4FDE5728DFD}"/>
                    </a:ext>
                  </a:extLst>
                </p14:cNvPr>
                <p14:cNvContentPartPr/>
                <p14:nvPr/>
              </p14:nvContentPartPr>
              <p14:xfrm>
                <a:off x="7387850" y="6094555"/>
                <a:ext cx="166680" cy="12780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7B4C27B5-9C37-2ABC-9BC1-B4FDE5728DFD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7369850" y="6077331"/>
                  <a:ext cx="202320" cy="16190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9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977C02A9-8F72-FF51-A7B1-391A75817E6C}"/>
                    </a:ext>
                  </a:extLst>
                </p14:cNvPr>
                <p14:cNvContentPartPr/>
                <p14:nvPr/>
              </p14:nvContentPartPr>
              <p14:xfrm>
                <a:off x="6847130" y="6514315"/>
                <a:ext cx="81720" cy="20772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977C02A9-8F72-FF51-A7B1-391A75817E6C}"/>
                    </a:ext>
                  </a:extLst>
                </p:cNvPr>
                <p:cNvPicPr/>
                <p:nvPr/>
              </p:nvPicPr>
              <p:blipFill>
                <a:blip r:embed="rId500"/>
                <a:stretch>
                  <a:fillRect/>
                </a:stretch>
              </p:blipFill>
              <p:spPr>
                <a:xfrm>
                  <a:off x="6829130" y="6497408"/>
                  <a:ext cx="117360" cy="24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3FE36DC4-B5E3-9C53-B669-6EDE819BE8B0}"/>
                    </a:ext>
                  </a:extLst>
                </p14:cNvPr>
                <p14:cNvContentPartPr/>
                <p14:nvPr/>
              </p14:nvContentPartPr>
              <p14:xfrm>
                <a:off x="6925610" y="6470395"/>
                <a:ext cx="142920" cy="10584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3FE36DC4-B5E3-9C53-B669-6EDE819BE8B0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6907970" y="6453502"/>
                  <a:ext cx="178560" cy="1399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77BE2B85-E8BB-4D43-822C-308328B98FDC}"/>
                    </a:ext>
                  </a:extLst>
                </p14:cNvPr>
                <p14:cNvContentPartPr/>
                <p14:nvPr/>
              </p14:nvContentPartPr>
              <p14:xfrm>
                <a:off x="7144130" y="6512156"/>
                <a:ext cx="153360" cy="9036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77BE2B85-E8BB-4D43-822C-308328B98FDC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7126490" y="6494912"/>
                  <a:ext cx="189000" cy="12450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6B38A9C-6DF3-D456-70FD-D33C529ACB13}"/>
                    </a:ext>
                  </a:extLst>
                </p14:cNvPr>
                <p14:cNvContentPartPr/>
                <p14:nvPr/>
              </p14:nvContentPartPr>
              <p14:xfrm>
                <a:off x="7443650" y="6516116"/>
                <a:ext cx="53280" cy="19548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6B38A9C-6DF3-D456-70FD-D33C529ACB13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7425650" y="6498847"/>
                  <a:ext cx="88920" cy="229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B810E75C-1EBD-0010-3B41-0F2A43ECC862}"/>
                    </a:ext>
                  </a:extLst>
                </p14:cNvPr>
                <p14:cNvContentPartPr/>
                <p14:nvPr/>
              </p14:nvContentPartPr>
              <p14:xfrm>
                <a:off x="7469930" y="6456715"/>
                <a:ext cx="286200" cy="9612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B810E75C-1EBD-0010-3B41-0F2A43ECC862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7452290" y="6439773"/>
                  <a:ext cx="321840" cy="1303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9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8DFC5A82-5C23-92F4-0F4D-42350473DFF4}"/>
                    </a:ext>
                  </a:extLst>
                </p14:cNvPr>
                <p14:cNvContentPartPr/>
                <p14:nvPr/>
              </p14:nvContentPartPr>
              <p14:xfrm>
                <a:off x="7912370" y="6454555"/>
                <a:ext cx="49680" cy="2325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8DFC5A82-5C23-92F4-0F4D-42350473DFF4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7894730" y="6437648"/>
                  <a:ext cx="85320" cy="2667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1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5F3146D2-D87C-B9B5-4BD0-BDF8A8B5F73C}"/>
                    </a:ext>
                  </a:extLst>
                </p14:cNvPr>
                <p14:cNvContentPartPr/>
                <p14:nvPr/>
              </p14:nvContentPartPr>
              <p14:xfrm>
                <a:off x="7950890" y="6410276"/>
                <a:ext cx="116280" cy="11196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5F3146D2-D87C-B9B5-4BD0-BDF8A8B5F73C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7933250" y="6392998"/>
                  <a:ext cx="151920" cy="1461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3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56C47C9-8FA9-E9D5-4FAF-3441EBC59522}"/>
                    </a:ext>
                  </a:extLst>
                </p14:cNvPr>
                <p14:cNvContentPartPr/>
                <p14:nvPr/>
              </p14:nvContentPartPr>
              <p14:xfrm>
                <a:off x="8065010" y="6450236"/>
                <a:ext cx="141840" cy="13428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56C47C9-8FA9-E9D5-4FAF-3441EBC59522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8047010" y="6432976"/>
                  <a:ext cx="177480" cy="1684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6B09543-39BB-D12B-5854-432C82101493}"/>
                    </a:ext>
                  </a:extLst>
                </p14:cNvPr>
                <p14:cNvContentPartPr/>
                <p14:nvPr/>
              </p14:nvContentPartPr>
              <p14:xfrm>
                <a:off x="8254010" y="6499195"/>
                <a:ext cx="104400" cy="10908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6B09543-39BB-D12B-5854-432C82101493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8236370" y="6482281"/>
                  <a:ext cx="140040" cy="14325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D9724198-0CB5-F545-E204-AC962633B217}"/>
                    </a:ext>
                  </a:extLst>
                </p14:cNvPr>
                <p14:cNvContentPartPr/>
                <p14:nvPr/>
              </p14:nvContentPartPr>
              <p14:xfrm>
                <a:off x="8397290" y="6464996"/>
                <a:ext cx="75240" cy="12132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D9724198-0CB5-F545-E204-AC962633B217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8379290" y="6448060"/>
                  <a:ext cx="110880" cy="1555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4C3DDF98-5B9B-1DA3-CFCE-3F1160434A82}"/>
                    </a:ext>
                  </a:extLst>
                </p14:cNvPr>
                <p14:cNvContentPartPr/>
                <p14:nvPr/>
              </p14:nvContentPartPr>
              <p14:xfrm>
                <a:off x="8517890" y="6470756"/>
                <a:ext cx="115200" cy="11052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4C3DDF98-5B9B-1DA3-CFCE-3F1160434A8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8499890" y="6453833"/>
                  <a:ext cx="150840" cy="14471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13027B69-3666-059D-8AD8-FB7BEE93129C}"/>
                    </a:ext>
                  </a:extLst>
                </p14:cNvPr>
                <p14:cNvContentPartPr/>
                <p14:nvPr/>
              </p14:nvContentPartPr>
              <p14:xfrm>
                <a:off x="8786450" y="6314876"/>
                <a:ext cx="50760" cy="27864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13027B69-3666-059D-8AD8-FB7BEE93129C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8768810" y="6297978"/>
                  <a:ext cx="86400" cy="3127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B93860AF-36BD-BEA0-6469-C534643E3723}"/>
                    </a:ext>
                  </a:extLst>
                </p14:cNvPr>
                <p14:cNvContentPartPr/>
                <p14:nvPr/>
              </p14:nvContentPartPr>
              <p14:xfrm>
                <a:off x="8844410" y="6435116"/>
                <a:ext cx="414360" cy="248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B93860AF-36BD-BEA0-6469-C534643E372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8826770" y="6418211"/>
                  <a:ext cx="450000" cy="589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D421D673-6631-6ACD-9A86-981E1FC77C2F}"/>
                    </a:ext>
                  </a:extLst>
                </p14:cNvPr>
                <p14:cNvContentPartPr/>
                <p14:nvPr/>
              </p14:nvContentPartPr>
              <p14:xfrm>
                <a:off x="5314970" y="4978915"/>
                <a:ext cx="1062360" cy="1630440"/>
              </p14:xfrm>
            </p:contentPart>
          </mc:Choice>
          <mc:Fallback xmlns=""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D421D673-6631-6ACD-9A86-981E1FC77C2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296970" y="4962003"/>
                  <a:ext cx="1098000" cy="166460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3EB4889E-0ECF-3C6E-7D34-0C4C67A66AE8}"/>
                    </a:ext>
                  </a:extLst>
                </p14:cNvPr>
                <p14:cNvContentPartPr/>
                <p14:nvPr/>
              </p14:nvContentPartPr>
              <p14:xfrm>
                <a:off x="5237930" y="4868755"/>
                <a:ext cx="230760" cy="19548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3EB4889E-0ECF-3C6E-7D34-0C4C67A66AE8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5219930" y="4851486"/>
                  <a:ext cx="266400" cy="22967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109DB1BF-A30D-CA83-39EE-53C87FB4C45D}"/>
                    </a:ext>
                  </a:extLst>
                </p14:cNvPr>
                <p14:cNvContentPartPr/>
                <p14:nvPr/>
              </p14:nvContentPartPr>
              <p14:xfrm>
                <a:off x="5348810" y="6389036"/>
                <a:ext cx="360" cy="360"/>
              </p14:xfrm>
            </p:contentPart>
          </mc:Choice>
          <mc:Fallback xmlns=""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109DB1BF-A30D-CA83-39EE-53C87FB4C45D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331170" y="63713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CB97CC81-FE0D-E799-7A80-7E61C6ED790F}"/>
                    </a:ext>
                  </a:extLst>
                </p14:cNvPr>
                <p14:cNvContentPartPr/>
                <p14:nvPr/>
              </p14:nvContentPartPr>
              <p14:xfrm>
                <a:off x="3237410" y="6481556"/>
                <a:ext cx="122040" cy="19980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CB97CC81-FE0D-E799-7A80-7E61C6ED790F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3219410" y="6464647"/>
                  <a:ext cx="157680" cy="23396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67A0712B-2100-6595-0917-7E73C75C0EDD}"/>
                    </a:ext>
                  </a:extLst>
                </p14:cNvPr>
                <p14:cNvContentPartPr/>
                <p14:nvPr/>
              </p14:nvContentPartPr>
              <p14:xfrm>
                <a:off x="3363770" y="6499195"/>
                <a:ext cx="149040" cy="17172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67A0712B-2100-6595-0917-7E73C75C0EDD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3345770" y="6481919"/>
                  <a:ext cx="184680" cy="20592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58B7F3FA-6FF2-D5D5-5A43-53C81BDBB184}"/>
                    </a:ext>
                  </a:extLst>
                </p14:cNvPr>
                <p14:cNvContentPartPr/>
                <p14:nvPr/>
              </p14:nvContentPartPr>
              <p14:xfrm>
                <a:off x="3549170" y="6356636"/>
                <a:ext cx="29880" cy="34992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58B7F3FA-6FF2-D5D5-5A43-53C81BDBB184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3531530" y="6339382"/>
                  <a:ext cx="65520" cy="3840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DD4E58BA-6D77-801D-0463-6FB78D408E57}"/>
                    </a:ext>
                  </a:extLst>
                </p14:cNvPr>
                <p14:cNvContentPartPr/>
                <p14:nvPr/>
              </p14:nvContentPartPr>
              <p14:xfrm>
                <a:off x="3514250" y="6471476"/>
                <a:ext cx="257760" cy="13608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DD4E58BA-6D77-801D-0463-6FB78D408E57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3496250" y="6454552"/>
                  <a:ext cx="293400" cy="17027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B0B5B490-5FC4-E16D-95FB-9111CE0B8DA1}"/>
                    </a:ext>
                  </a:extLst>
                </p14:cNvPr>
                <p14:cNvContentPartPr/>
                <p14:nvPr/>
              </p14:nvContentPartPr>
              <p14:xfrm>
                <a:off x="3810170" y="6355555"/>
                <a:ext cx="175320" cy="15444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B0B5B490-5FC4-E16D-95FB-9111CE0B8DA1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3792170" y="6338625"/>
                  <a:ext cx="210960" cy="18864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D75A4BA5-41BD-2992-3B88-17F4109FF6A2}"/>
                    </a:ext>
                  </a:extLst>
                </p14:cNvPr>
                <p14:cNvContentPartPr/>
                <p14:nvPr/>
              </p14:nvContentPartPr>
              <p14:xfrm>
                <a:off x="4328930" y="6266996"/>
                <a:ext cx="18720" cy="4460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D75A4BA5-41BD-2992-3B88-17F4109FF6A2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4311290" y="6250080"/>
                  <a:ext cx="54360" cy="48021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D17C30A-FDB0-2D27-897C-8983F4088C79}"/>
                    </a:ext>
                  </a:extLst>
                </p14:cNvPr>
                <p14:cNvContentPartPr/>
                <p14:nvPr/>
              </p14:nvContentPartPr>
              <p14:xfrm>
                <a:off x="4314170" y="6140995"/>
                <a:ext cx="186840" cy="19620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D17C30A-FDB0-2D27-897C-8983F4088C79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4296170" y="6124099"/>
                  <a:ext cx="222480" cy="2303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5235B4DB-42AB-D16F-C8E5-BB191FA1FF51}"/>
                    </a:ext>
                  </a:extLst>
                </p14:cNvPr>
                <p14:cNvContentPartPr/>
                <p14:nvPr/>
              </p14:nvContentPartPr>
              <p14:xfrm>
                <a:off x="1093610" y="1409156"/>
                <a:ext cx="1245960" cy="95292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5235B4DB-42AB-D16F-C8E5-BB191FA1FF51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1075970" y="1392244"/>
                  <a:ext cx="1281600" cy="987088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6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12563C8C-D2C7-866B-0EA2-192058CB7F75}"/>
                  </a:ext>
                </a:extLst>
              </p14:cNvPr>
              <p14:cNvContentPartPr/>
              <p14:nvPr/>
            </p14:nvContentPartPr>
            <p14:xfrm>
              <a:off x="5268530" y="4691230"/>
              <a:ext cx="136440" cy="921600"/>
            </p14:xfrm>
          </p:contentPart>
        </mc:Choice>
        <mc:Fallback xmlns=""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12563C8C-D2C7-866B-0EA2-192058CB7F75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5250890" y="4673590"/>
                <a:ext cx="172080" cy="9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0153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3CEF3E4-979B-A52E-11A4-EFDC1ADCFEBC}"/>
                  </a:ext>
                </a:extLst>
              </p14:cNvPr>
              <p14:cNvContentPartPr/>
              <p14:nvPr/>
            </p14:nvContentPartPr>
            <p14:xfrm>
              <a:off x="2541530" y="4176836"/>
              <a:ext cx="360" cy="3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3CEF3E4-979B-A52E-11A4-EFDC1ADCFEB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3530" y="41588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DBCD2A13-CE63-C6AA-A9E4-E7D7A75E9A81}"/>
                  </a:ext>
                </a:extLst>
              </p14:cNvPr>
              <p14:cNvContentPartPr/>
              <p14:nvPr/>
            </p14:nvContentPartPr>
            <p14:xfrm>
              <a:off x="523010" y="2299436"/>
              <a:ext cx="663480" cy="55476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DBCD2A13-CE63-C6AA-A9E4-E7D7A75E9A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5370" y="2281796"/>
                <a:ext cx="69912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7A1FB3B-24C8-028C-42BD-FB8B6290C53E}"/>
                  </a:ext>
                </a:extLst>
              </p14:cNvPr>
              <p14:cNvContentPartPr/>
              <p14:nvPr/>
            </p14:nvContentPartPr>
            <p14:xfrm>
              <a:off x="6243770" y="1181636"/>
              <a:ext cx="23400" cy="39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7A1FB3B-24C8-028C-42BD-FB8B6290C5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6130" y="1163636"/>
                <a:ext cx="590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A6FE352-173A-2D72-71DE-B1F2614B8CC9}"/>
                  </a:ext>
                </a:extLst>
              </p14:cNvPr>
              <p14:cNvContentPartPr/>
              <p14:nvPr/>
            </p14:nvContentPartPr>
            <p14:xfrm>
              <a:off x="6172130" y="1363076"/>
              <a:ext cx="56880" cy="59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A6FE352-173A-2D72-71DE-B1F2614B8C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154130" y="1345076"/>
                <a:ext cx="9252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EFA81BF-3127-F621-51C2-8E38994780C1}"/>
                  </a:ext>
                </a:extLst>
              </p14:cNvPr>
              <p14:cNvContentPartPr/>
              <p14:nvPr/>
            </p14:nvContentPartPr>
            <p14:xfrm>
              <a:off x="3170090" y="3412556"/>
              <a:ext cx="119880" cy="1652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EFA81BF-3127-F621-51C2-8E38994780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52450" y="3394556"/>
                <a:ext cx="155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F5C10C-BA86-12A3-A45B-893D9B3098CF}"/>
                  </a:ext>
                </a:extLst>
              </p14:cNvPr>
              <p14:cNvContentPartPr/>
              <p14:nvPr/>
            </p14:nvContentPartPr>
            <p14:xfrm>
              <a:off x="3323810" y="3442076"/>
              <a:ext cx="19800" cy="1076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F5C10C-BA86-12A3-A45B-893D9B3098C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06170" y="3424436"/>
                <a:ext cx="55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764A6FB-525C-E850-B81B-DB2080A1AE4A}"/>
                  </a:ext>
                </a:extLst>
              </p14:cNvPr>
              <p14:cNvContentPartPr/>
              <p14:nvPr/>
            </p14:nvContentPartPr>
            <p14:xfrm>
              <a:off x="3354050" y="3258836"/>
              <a:ext cx="44280" cy="92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764A6FB-525C-E850-B81B-DB2080A1AE4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36410" y="3241196"/>
                <a:ext cx="79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6844944-D725-0651-0C88-05B42B43C12B}"/>
                  </a:ext>
                </a:extLst>
              </p14:cNvPr>
              <p14:cNvContentPartPr/>
              <p14:nvPr/>
            </p14:nvContentPartPr>
            <p14:xfrm>
              <a:off x="3425690" y="3464396"/>
              <a:ext cx="136800" cy="305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6844944-D725-0651-0C88-05B42B43C12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07690" y="3446756"/>
                <a:ext cx="1724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4B71598-E718-AD5F-660A-0C7C8B52A2C8}"/>
                  </a:ext>
                </a:extLst>
              </p14:cNvPr>
              <p14:cNvContentPartPr/>
              <p14:nvPr/>
            </p14:nvContentPartPr>
            <p14:xfrm>
              <a:off x="3664730" y="3347036"/>
              <a:ext cx="96840" cy="305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4B71598-E718-AD5F-660A-0C7C8B52A2C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47090" y="3329036"/>
                <a:ext cx="1324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DBA91B6-926F-C675-45E5-1D0BA4C69702}"/>
                  </a:ext>
                </a:extLst>
              </p14:cNvPr>
              <p14:cNvContentPartPr/>
              <p14:nvPr/>
            </p14:nvContentPartPr>
            <p14:xfrm>
              <a:off x="3846890" y="3273956"/>
              <a:ext cx="166320" cy="3632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DBA91B6-926F-C675-45E5-1D0BA4C6970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29250" y="3255956"/>
                <a:ext cx="201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5E5180D-CCB6-4B9E-9087-4413C5A1484E}"/>
                  </a:ext>
                </a:extLst>
              </p14:cNvPr>
              <p14:cNvContentPartPr/>
              <p14:nvPr/>
            </p14:nvContentPartPr>
            <p14:xfrm>
              <a:off x="4173410" y="3477356"/>
              <a:ext cx="241920" cy="177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5E5180D-CCB6-4B9E-9087-4413C5A1484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5770" y="3459356"/>
                <a:ext cx="2775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FE766BA-FAAD-0208-21C7-510DBE4A6D56}"/>
                  </a:ext>
                </a:extLst>
              </p14:cNvPr>
              <p14:cNvContentPartPr/>
              <p14:nvPr/>
            </p14:nvContentPartPr>
            <p14:xfrm>
              <a:off x="4508210" y="3518756"/>
              <a:ext cx="78120" cy="131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FE766BA-FAAD-0208-21C7-510DBE4A6D5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90210" y="3501116"/>
                <a:ext cx="1137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6C6F340-24AC-D46F-5F04-38B0918BB8B5}"/>
                  </a:ext>
                </a:extLst>
              </p14:cNvPr>
              <p14:cNvContentPartPr/>
              <p14:nvPr/>
            </p14:nvContentPartPr>
            <p14:xfrm>
              <a:off x="4648250" y="3402836"/>
              <a:ext cx="315360" cy="323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6C6F340-24AC-D46F-5F04-38B0918BB8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30610" y="3385196"/>
                <a:ext cx="351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3862C489-7B90-66D0-4237-2EF33249E5B9}"/>
                  </a:ext>
                </a:extLst>
              </p14:cNvPr>
              <p14:cNvContentPartPr/>
              <p14:nvPr/>
            </p14:nvContentPartPr>
            <p14:xfrm>
              <a:off x="4858130" y="3572036"/>
              <a:ext cx="230760" cy="262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3862C489-7B90-66D0-4237-2EF33249E5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40490" y="3554396"/>
                <a:ext cx="2664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BF2C985-94C0-DA37-5947-13D160AFA403}"/>
                  </a:ext>
                </a:extLst>
              </p14:cNvPr>
              <p14:cNvContentPartPr/>
              <p14:nvPr/>
            </p14:nvContentPartPr>
            <p14:xfrm>
              <a:off x="5223530" y="3303476"/>
              <a:ext cx="249840" cy="729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BF2C985-94C0-DA37-5947-13D160AFA40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5890" y="3285476"/>
                <a:ext cx="28548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B565B60-98CA-2481-9350-FDDFF7285999}"/>
                  </a:ext>
                </a:extLst>
              </p14:cNvPr>
              <p14:cNvContentPartPr/>
              <p14:nvPr/>
            </p14:nvContentPartPr>
            <p14:xfrm>
              <a:off x="5348450" y="3650516"/>
              <a:ext cx="194040" cy="1875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B565B60-98CA-2481-9350-FDDFF728599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330450" y="3632876"/>
                <a:ext cx="229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BBB2C32-D95E-FF94-6F75-9F782E844E9E}"/>
                  </a:ext>
                </a:extLst>
              </p14:cNvPr>
              <p14:cNvContentPartPr/>
              <p14:nvPr/>
            </p14:nvContentPartPr>
            <p14:xfrm>
              <a:off x="5357450" y="3687236"/>
              <a:ext cx="299520" cy="156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BBB2C32-D95E-FF94-6F75-9F782E844E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39810" y="3669596"/>
                <a:ext cx="3351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3282A14-47D7-CE8B-2E11-44D8607FC30B}"/>
                  </a:ext>
                </a:extLst>
              </p14:cNvPr>
              <p14:cNvContentPartPr/>
              <p14:nvPr/>
            </p14:nvContentPartPr>
            <p14:xfrm>
              <a:off x="5661650" y="3358196"/>
              <a:ext cx="221040" cy="6854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3282A14-47D7-CE8B-2E11-44D8607FC3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44010" y="3340556"/>
                <a:ext cx="2566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BA6FDE7-BE86-DC85-E21B-665FBC8B525E}"/>
                  </a:ext>
                </a:extLst>
              </p14:cNvPr>
              <p14:cNvContentPartPr/>
              <p14:nvPr/>
            </p14:nvContentPartPr>
            <p14:xfrm>
              <a:off x="6556250" y="578276"/>
              <a:ext cx="435240" cy="5997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BA6FDE7-BE86-DC85-E21B-665FBC8B52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38250" y="560276"/>
                <a:ext cx="470880" cy="60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1AECCBC-A0B7-CB9C-0E5E-B4A369CE0811}"/>
                  </a:ext>
                </a:extLst>
              </p14:cNvPr>
              <p14:cNvContentPartPr/>
              <p14:nvPr/>
            </p14:nvContentPartPr>
            <p14:xfrm>
              <a:off x="7887680" y="3559796"/>
              <a:ext cx="183600" cy="209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1AECCBC-A0B7-CB9C-0E5E-B4A369CE081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69680" y="3542156"/>
                <a:ext cx="219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C7D007F-C853-78A3-6823-8C63ADC83762}"/>
                  </a:ext>
                </a:extLst>
              </p14:cNvPr>
              <p14:cNvContentPartPr/>
              <p14:nvPr/>
            </p14:nvContentPartPr>
            <p14:xfrm>
              <a:off x="8111960" y="3455396"/>
              <a:ext cx="76680" cy="347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C7D007F-C853-78A3-6823-8C63ADC837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094320" y="3437756"/>
                <a:ext cx="112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B956462C-DB00-CD08-698B-3ECC89E9D419}"/>
                  </a:ext>
                </a:extLst>
              </p14:cNvPr>
              <p14:cNvContentPartPr/>
              <p14:nvPr/>
            </p14:nvContentPartPr>
            <p14:xfrm>
              <a:off x="8261360" y="3583556"/>
              <a:ext cx="316440" cy="2260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B956462C-DB00-CD08-698B-3ECC89E9D41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243360" y="3565556"/>
                <a:ext cx="3520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1BFC135A-DAAF-7F1B-5DDB-51B7F51AD744}"/>
                  </a:ext>
                </a:extLst>
              </p14:cNvPr>
              <p14:cNvContentPartPr/>
              <p14:nvPr/>
            </p14:nvContentPartPr>
            <p14:xfrm>
              <a:off x="8459360" y="4287716"/>
              <a:ext cx="332280" cy="230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1BFC135A-DAAF-7F1B-5DDB-51B7F51AD74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441360" y="4269716"/>
                <a:ext cx="3679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1675F1B0-36A5-DC43-DB04-B66771E65299}"/>
                  </a:ext>
                </a:extLst>
              </p14:cNvPr>
              <p14:cNvContentPartPr/>
              <p14:nvPr/>
            </p14:nvContentPartPr>
            <p14:xfrm>
              <a:off x="8943560" y="4259996"/>
              <a:ext cx="47160" cy="299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1675F1B0-36A5-DC43-DB04-B66771E6529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25920" y="4241996"/>
                <a:ext cx="828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3F2491F-30E0-8FAD-991E-3DC2292A7CD6}"/>
                  </a:ext>
                </a:extLst>
              </p14:cNvPr>
              <p14:cNvContentPartPr/>
              <p14:nvPr/>
            </p14:nvContentPartPr>
            <p14:xfrm>
              <a:off x="8834840" y="4429916"/>
              <a:ext cx="374040" cy="88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3F2491F-30E0-8FAD-991E-3DC2292A7CD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817200" y="4411916"/>
                <a:ext cx="4096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0299EC4-8BB0-4568-4F91-0EF40EF0CC6F}"/>
                  </a:ext>
                </a:extLst>
              </p14:cNvPr>
              <p14:cNvContentPartPr/>
              <p14:nvPr/>
            </p14:nvContentPartPr>
            <p14:xfrm>
              <a:off x="9267560" y="4460876"/>
              <a:ext cx="84240" cy="878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0299EC4-8BB0-4568-4F91-0EF40EF0CC6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249560" y="4443236"/>
                <a:ext cx="119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B75188C-CCD9-8438-9DF9-20B3073C6EB2}"/>
                  </a:ext>
                </a:extLst>
              </p14:cNvPr>
              <p14:cNvContentPartPr/>
              <p14:nvPr/>
            </p14:nvContentPartPr>
            <p14:xfrm>
              <a:off x="9605240" y="4365476"/>
              <a:ext cx="96480" cy="18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B75188C-CCD9-8438-9DF9-20B3073C6EB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87600" y="4347476"/>
                <a:ext cx="132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0016088-0B14-50E0-D996-97886B804343}"/>
                  </a:ext>
                </a:extLst>
              </p14:cNvPr>
              <p14:cNvContentPartPr/>
              <p14:nvPr/>
            </p14:nvContentPartPr>
            <p14:xfrm>
              <a:off x="9758960" y="4216076"/>
              <a:ext cx="60480" cy="3675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0016088-0B14-50E0-D996-97886B80434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40960" y="4198076"/>
                <a:ext cx="961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0673A3B-086D-B1FF-D403-7CB150449E26}"/>
                  </a:ext>
                </a:extLst>
              </p14:cNvPr>
              <p14:cNvContentPartPr/>
              <p14:nvPr/>
            </p14:nvContentPartPr>
            <p14:xfrm>
              <a:off x="9767600" y="4457996"/>
              <a:ext cx="208440" cy="2509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0673A3B-086D-B1FF-D403-7CB150449E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749600" y="4440356"/>
                <a:ext cx="244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77F9FB6-FD0A-0AD6-0A2A-95861BDA20A7}"/>
                  </a:ext>
                </a:extLst>
              </p14:cNvPr>
              <p14:cNvContentPartPr/>
              <p14:nvPr/>
            </p14:nvContentPartPr>
            <p14:xfrm>
              <a:off x="10033640" y="4321916"/>
              <a:ext cx="86040" cy="2401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77F9FB6-FD0A-0AD6-0A2A-95861BDA20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016000" y="4303916"/>
                <a:ext cx="1216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DF7375D-BB73-E333-0EC8-0E683F4F5A1B}"/>
                  </a:ext>
                </a:extLst>
              </p14:cNvPr>
              <p14:cNvContentPartPr/>
              <p14:nvPr/>
            </p14:nvContentPartPr>
            <p14:xfrm>
              <a:off x="10227320" y="4290236"/>
              <a:ext cx="43560" cy="301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DF7375D-BB73-E333-0EC8-0E683F4F5A1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209680" y="4272236"/>
                <a:ext cx="792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56412DB3-3EF3-9D1D-688F-0B7A291ADB0D}"/>
                  </a:ext>
                </a:extLst>
              </p14:cNvPr>
              <p14:cNvContentPartPr/>
              <p14:nvPr/>
            </p14:nvContentPartPr>
            <p14:xfrm>
              <a:off x="10188800" y="4421996"/>
              <a:ext cx="426600" cy="174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56412DB3-3EF3-9D1D-688F-0B7A291ADB0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70800" y="4403996"/>
                <a:ext cx="462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FDD28F89-8581-D522-35A2-9A50C6EB7264}"/>
                  </a:ext>
                </a:extLst>
              </p14:cNvPr>
              <p14:cNvContentPartPr/>
              <p14:nvPr/>
            </p14:nvContentPartPr>
            <p14:xfrm>
              <a:off x="10671920" y="4355036"/>
              <a:ext cx="128160" cy="182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FDD28F89-8581-D522-35A2-9A50C6EB726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53920" y="4337396"/>
                <a:ext cx="1638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2C10E3B-E5D2-D43D-956C-88BF16E6B8B0}"/>
                  </a:ext>
                </a:extLst>
              </p14:cNvPr>
              <p14:cNvContentPartPr/>
              <p14:nvPr/>
            </p14:nvContentPartPr>
            <p14:xfrm>
              <a:off x="10912040" y="4131116"/>
              <a:ext cx="327240" cy="784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2C10E3B-E5D2-D43D-956C-88BF16E6B8B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894040" y="4113116"/>
                <a:ext cx="3628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B94F199-B2F1-7734-A2A1-8C241E537935}"/>
                  </a:ext>
                </a:extLst>
              </p14:cNvPr>
              <p14:cNvContentPartPr/>
              <p14:nvPr/>
            </p14:nvContentPartPr>
            <p14:xfrm>
              <a:off x="10919240" y="4479956"/>
              <a:ext cx="118440" cy="1666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B94F199-B2F1-7734-A2A1-8C241E53793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0901240" y="4461956"/>
                <a:ext cx="154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7DBC335-DFA8-D849-C25D-135F6D6FDE3C}"/>
                  </a:ext>
                </a:extLst>
              </p14:cNvPr>
              <p14:cNvContentPartPr/>
              <p14:nvPr/>
            </p14:nvContentPartPr>
            <p14:xfrm>
              <a:off x="11090600" y="4600196"/>
              <a:ext cx="20520" cy="55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7DBC335-DFA8-D849-C25D-135F6D6FDE3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072600" y="4582556"/>
                <a:ext cx="56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2BB53590-82F1-98EC-C4B3-D8A4E6D09AD6}"/>
                  </a:ext>
                </a:extLst>
              </p14:cNvPr>
              <p14:cNvContentPartPr/>
              <p14:nvPr/>
            </p14:nvContentPartPr>
            <p14:xfrm>
              <a:off x="11166560" y="4533956"/>
              <a:ext cx="126720" cy="135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2BB53590-82F1-98EC-C4B3-D8A4E6D09AD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148560" y="4516316"/>
                <a:ext cx="162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1EB3A13A-B1D8-7E77-28AB-D6E5A84BF6A9}"/>
                  </a:ext>
                </a:extLst>
              </p14:cNvPr>
              <p14:cNvContentPartPr/>
              <p14:nvPr/>
            </p14:nvContentPartPr>
            <p14:xfrm>
              <a:off x="11304440" y="4491116"/>
              <a:ext cx="7920" cy="561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1EB3A13A-B1D8-7E77-28AB-D6E5A84BF6A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286800" y="4473116"/>
                <a:ext cx="43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5C755B8-2F3B-1094-F300-348C3CA34373}"/>
                  </a:ext>
                </a:extLst>
              </p14:cNvPr>
              <p14:cNvContentPartPr/>
              <p14:nvPr/>
            </p14:nvContentPartPr>
            <p14:xfrm>
              <a:off x="11173400" y="4569956"/>
              <a:ext cx="186840" cy="229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5C755B8-2F3B-1094-F300-348C3CA3437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155400" y="4551956"/>
                <a:ext cx="2224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C2938D3F-3839-D845-2062-FD4874DDBB82}"/>
                  </a:ext>
                </a:extLst>
              </p14:cNvPr>
              <p14:cNvContentPartPr/>
              <p14:nvPr/>
            </p14:nvContentPartPr>
            <p14:xfrm>
              <a:off x="11317040" y="4280876"/>
              <a:ext cx="181800" cy="439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C2938D3F-3839-D845-2062-FD4874DDBB8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1299400" y="4263236"/>
                <a:ext cx="217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8ECEC2C-0BDF-A513-E8E5-CD96413C935A}"/>
                  </a:ext>
                </a:extLst>
              </p14:cNvPr>
              <p14:cNvContentPartPr/>
              <p14:nvPr/>
            </p14:nvContentPartPr>
            <p14:xfrm>
              <a:off x="11308970" y="4433516"/>
              <a:ext cx="188640" cy="29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8ECEC2C-0BDF-A513-E8E5-CD96413C935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90970" y="4415876"/>
                <a:ext cx="224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86E46B4-A099-93B6-D4A8-1DCCC8F637C1}"/>
                  </a:ext>
                </a:extLst>
              </p14:cNvPr>
              <p14:cNvContentPartPr/>
              <p14:nvPr/>
            </p14:nvContentPartPr>
            <p14:xfrm>
              <a:off x="11366930" y="4141196"/>
              <a:ext cx="439200" cy="808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86E46B4-A099-93B6-D4A8-1DCCC8F637C1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349290" y="4123556"/>
                <a:ext cx="4748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32BDB36-8036-F87E-81EC-1B43B873A9B5}"/>
                  </a:ext>
                </a:extLst>
              </p14:cNvPr>
              <p14:cNvContentPartPr/>
              <p14:nvPr/>
            </p14:nvContentPartPr>
            <p14:xfrm>
              <a:off x="1199450" y="800756"/>
              <a:ext cx="753480" cy="732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32BDB36-8036-F87E-81EC-1B43B873A9B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81450" y="783116"/>
                <a:ext cx="789120" cy="76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4F789FD-0C3B-5C0F-31D3-8B64C56EA9E7}"/>
                  </a:ext>
                </a:extLst>
              </p14:cNvPr>
              <p14:cNvContentPartPr/>
              <p14:nvPr/>
            </p14:nvContentPartPr>
            <p14:xfrm>
              <a:off x="2684090" y="1045916"/>
              <a:ext cx="73440" cy="46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4F789FD-0C3B-5C0F-31D3-8B64C56EA9E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6090" y="1027916"/>
                <a:ext cx="1090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B500AF-537C-7909-6523-7131B8F5529A}"/>
                  </a:ext>
                </a:extLst>
              </p14:cNvPr>
              <p14:cNvContentPartPr/>
              <p14:nvPr/>
            </p14:nvContentPartPr>
            <p14:xfrm>
              <a:off x="2719370" y="1097756"/>
              <a:ext cx="117720" cy="170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B500AF-537C-7909-6523-7131B8F5529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01370" y="1080116"/>
                <a:ext cx="15336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911C33-12D7-0095-7783-46A01AE56E07}"/>
                  </a:ext>
                </a:extLst>
              </p14:cNvPr>
              <p14:cNvContentPartPr/>
              <p14:nvPr/>
            </p14:nvContentPartPr>
            <p14:xfrm>
              <a:off x="2880650" y="1090916"/>
              <a:ext cx="261720" cy="143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911C33-12D7-0095-7783-46A01AE56E0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63010" y="1073276"/>
                <a:ext cx="2973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3272DBE-536F-4A1A-9A92-3EF1197279AD}"/>
                  </a:ext>
                </a:extLst>
              </p14:cNvPr>
              <p14:cNvContentPartPr/>
              <p14:nvPr/>
            </p14:nvContentPartPr>
            <p14:xfrm>
              <a:off x="3168650" y="902276"/>
              <a:ext cx="327600" cy="29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3272DBE-536F-4A1A-9A92-3EF1197279A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51010" y="884636"/>
                <a:ext cx="3632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F4E814E1-067C-6EE3-1225-7B44933CB2EE}"/>
                  </a:ext>
                </a:extLst>
              </p14:cNvPr>
              <p14:cNvContentPartPr/>
              <p14:nvPr/>
            </p14:nvContentPartPr>
            <p14:xfrm>
              <a:off x="3569330" y="1068956"/>
              <a:ext cx="247320" cy="146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F4E814E1-067C-6EE3-1225-7B44933CB2E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51330" y="1050956"/>
                <a:ext cx="2829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E98B2DA-E752-C161-7EA5-EC3A26C8E39B}"/>
                  </a:ext>
                </a:extLst>
              </p14:cNvPr>
              <p14:cNvContentPartPr/>
              <p14:nvPr/>
            </p14:nvContentPartPr>
            <p14:xfrm>
              <a:off x="3863450" y="1045916"/>
              <a:ext cx="121680" cy="167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E98B2DA-E752-C161-7EA5-EC3A26C8E39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845450" y="1027916"/>
                <a:ext cx="1573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8FA9DFC-C713-C482-7AC1-5C816922A743}"/>
                  </a:ext>
                </a:extLst>
              </p14:cNvPr>
              <p14:cNvContentPartPr/>
              <p14:nvPr/>
            </p14:nvContentPartPr>
            <p14:xfrm>
              <a:off x="3943370" y="1060316"/>
              <a:ext cx="121680" cy="1972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8FA9DFC-C713-C482-7AC1-5C816922A74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925370" y="1042676"/>
                <a:ext cx="1573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92794A-E56D-0A2C-1F7B-9EF2DF166373}"/>
                  </a:ext>
                </a:extLst>
              </p14:cNvPr>
              <p14:cNvContentPartPr/>
              <p14:nvPr/>
            </p14:nvContentPartPr>
            <p14:xfrm>
              <a:off x="4158650" y="1052036"/>
              <a:ext cx="273600" cy="153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92794A-E56D-0A2C-1F7B-9EF2DF16637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140650" y="1034396"/>
                <a:ext cx="3092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642E8E-EBC3-14AC-D3B4-0223C4319442}"/>
                  </a:ext>
                </a:extLst>
              </p14:cNvPr>
              <p14:cNvContentPartPr/>
              <p14:nvPr/>
            </p14:nvContentPartPr>
            <p14:xfrm>
              <a:off x="4669850" y="740996"/>
              <a:ext cx="326520" cy="939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642E8E-EBC3-14AC-D3B4-0223C43194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651850" y="723356"/>
                <a:ext cx="362160" cy="9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67D1EBB-688A-EE62-70FF-662E377C1939}"/>
                  </a:ext>
                </a:extLst>
              </p14:cNvPr>
              <p14:cNvContentPartPr/>
              <p14:nvPr/>
            </p14:nvContentPartPr>
            <p14:xfrm>
              <a:off x="5140370" y="1014596"/>
              <a:ext cx="226080" cy="2847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67D1EBB-688A-EE62-70FF-662E377C193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22730" y="996956"/>
                <a:ext cx="26172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E0D472E5-4C69-A21A-A223-40592A469B70}"/>
                  </a:ext>
                </a:extLst>
              </p14:cNvPr>
              <p14:cNvContentPartPr/>
              <p14:nvPr/>
            </p14:nvContentPartPr>
            <p14:xfrm>
              <a:off x="5616650" y="768716"/>
              <a:ext cx="247320" cy="884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E0D472E5-4C69-A21A-A223-40592A469B7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98650" y="750716"/>
                <a:ext cx="282960" cy="92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EA5F624-6B11-6CE0-A54F-804563D51151}"/>
                  </a:ext>
                </a:extLst>
              </p14:cNvPr>
              <p14:cNvContentPartPr/>
              <p14:nvPr/>
            </p14:nvContentPartPr>
            <p14:xfrm>
              <a:off x="3995570" y="2568356"/>
              <a:ext cx="204840" cy="218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EA5F624-6B11-6CE0-A54F-804563D5115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977930" y="2550356"/>
                <a:ext cx="240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4CBBC1-1738-08B5-BA85-28A218AB0A1E}"/>
                  </a:ext>
                </a:extLst>
              </p14:cNvPr>
              <p14:cNvContentPartPr/>
              <p14:nvPr/>
            </p14:nvContentPartPr>
            <p14:xfrm>
              <a:off x="4369610" y="2677436"/>
              <a:ext cx="30600" cy="43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4CBBC1-1738-08B5-BA85-28A218AB0A1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351610" y="2659436"/>
                <a:ext cx="66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020905B-6055-F789-8605-086A26914184}"/>
                  </a:ext>
                </a:extLst>
              </p14:cNvPr>
              <p14:cNvContentPartPr/>
              <p14:nvPr/>
            </p14:nvContentPartPr>
            <p14:xfrm>
              <a:off x="4609010" y="2417876"/>
              <a:ext cx="60480" cy="317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020905B-6055-F789-8605-086A2691418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1010" y="2399876"/>
                <a:ext cx="96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71DECC6-E25F-6BB3-701F-A54E158ED9D3}"/>
                  </a:ext>
                </a:extLst>
              </p14:cNvPr>
              <p14:cNvContentPartPr/>
              <p14:nvPr/>
            </p14:nvContentPartPr>
            <p14:xfrm>
              <a:off x="4676690" y="2588516"/>
              <a:ext cx="153360" cy="144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71DECC6-E25F-6BB3-701F-A54E158ED9D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658690" y="2570516"/>
                <a:ext cx="1890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B830CAD-2A74-970D-C2C3-E193BA6ED561}"/>
                  </a:ext>
                </a:extLst>
              </p14:cNvPr>
              <p14:cNvContentPartPr/>
              <p14:nvPr/>
            </p14:nvContentPartPr>
            <p14:xfrm>
              <a:off x="4988810" y="2467196"/>
              <a:ext cx="185760" cy="4471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B830CAD-2A74-970D-C2C3-E193BA6ED56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971170" y="2449196"/>
                <a:ext cx="2214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8E9EF10-BF41-EA33-5B1D-A1757040A40E}"/>
                  </a:ext>
                </a:extLst>
              </p14:cNvPr>
              <p14:cNvContentPartPr/>
              <p14:nvPr/>
            </p14:nvContentPartPr>
            <p14:xfrm>
              <a:off x="4913570" y="2513636"/>
              <a:ext cx="486000" cy="3466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8E9EF10-BF41-EA33-5B1D-A1757040A40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95570" y="2495636"/>
                <a:ext cx="5216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2A24AF5-F5DE-8BB9-66B2-79BC466B0B1F}"/>
                  </a:ext>
                </a:extLst>
              </p14:cNvPr>
              <p14:cNvContentPartPr/>
              <p14:nvPr/>
            </p14:nvContentPartPr>
            <p14:xfrm>
              <a:off x="5322890" y="2724596"/>
              <a:ext cx="231480" cy="23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2A24AF5-F5DE-8BB9-66B2-79BC466B0B1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305250" y="2706596"/>
                <a:ext cx="267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ED53656-34AA-8C91-E974-61A3C12AA487}"/>
                  </a:ext>
                </a:extLst>
              </p14:cNvPr>
              <p14:cNvContentPartPr/>
              <p14:nvPr/>
            </p14:nvContentPartPr>
            <p14:xfrm>
              <a:off x="3120770" y="2470436"/>
              <a:ext cx="172440" cy="249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ED53656-34AA-8C91-E974-61A3C12AA48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102770" y="2452796"/>
                <a:ext cx="2080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51DAC7-E4B6-E142-3A09-7382AE97C0DB}"/>
                  </a:ext>
                </a:extLst>
              </p14:cNvPr>
              <p14:cNvContentPartPr/>
              <p14:nvPr/>
            </p14:nvContentPartPr>
            <p14:xfrm>
              <a:off x="3077210" y="2518316"/>
              <a:ext cx="223200" cy="1987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51DAC7-E4B6-E142-3A09-7382AE97C0D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59210" y="2500316"/>
                <a:ext cx="258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9AB1C0-7502-8E70-3A6A-55B80AEBC4FE}"/>
                  </a:ext>
                </a:extLst>
              </p14:cNvPr>
              <p14:cNvContentPartPr/>
              <p14:nvPr/>
            </p14:nvContentPartPr>
            <p14:xfrm>
              <a:off x="3459170" y="2548916"/>
              <a:ext cx="237600" cy="135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9AB1C0-7502-8E70-3A6A-55B80AEBC4F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41530" y="2530916"/>
                <a:ext cx="273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905B425-92E9-B6D2-0D23-0C5BEF80FE4A}"/>
                  </a:ext>
                </a:extLst>
              </p14:cNvPr>
              <p14:cNvContentPartPr/>
              <p14:nvPr/>
            </p14:nvContentPartPr>
            <p14:xfrm>
              <a:off x="3140930" y="2823596"/>
              <a:ext cx="170640" cy="266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905B425-92E9-B6D2-0D23-0C5BEF80FE4A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123290" y="2805956"/>
                <a:ext cx="20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BCEA669-03B2-86BE-73EE-BC155478AA17}"/>
                  </a:ext>
                </a:extLst>
              </p14:cNvPr>
              <p14:cNvContentPartPr/>
              <p14:nvPr/>
            </p14:nvContentPartPr>
            <p14:xfrm>
              <a:off x="3150290" y="2902076"/>
              <a:ext cx="132480" cy="10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BCEA669-03B2-86BE-73EE-BC155478AA1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132290" y="2884076"/>
                <a:ext cx="168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D46E8B4D-900A-0854-B952-AEEF6BA8379D}"/>
                  </a:ext>
                </a:extLst>
              </p14:cNvPr>
              <p14:cNvContentPartPr/>
              <p14:nvPr/>
            </p14:nvContentPartPr>
            <p14:xfrm>
              <a:off x="2158490" y="1905596"/>
              <a:ext cx="48240" cy="1490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D46E8B4D-900A-0854-B952-AEEF6BA8379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140850" y="1887956"/>
                <a:ext cx="8388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01DA3D6-B35D-A0B1-1CD7-75A77629AF2F}"/>
                  </a:ext>
                </a:extLst>
              </p14:cNvPr>
              <p14:cNvContentPartPr/>
              <p14:nvPr/>
            </p14:nvContentPartPr>
            <p14:xfrm>
              <a:off x="2178650" y="1671596"/>
              <a:ext cx="325440" cy="6634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01DA3D6-B35D-A0B1-1CD7-75A77629AF2F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161010" y="1653596"/>
                <a:ext cx="36108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99AC661-B688-68BA-6F67-936ED2422D94}"/>
                  </a:ext>
                </a:extLst>
              </p14:cNvPr>
              <p14:cNvContentPartPr/>
              <p14:nvPr/>
            </p14:nvContentPartPr>
            <p14:xfrm>
              <a:off x="2556650" y="1642436"/>
              <a:ext cx="269280" cy="715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99AC661-B688-68BA-6F67-936ED2422D9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538650" y="1624436"/>
                <a:ext cx="304920" cy="75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D65EE5B-7A58-571F-A42F-3AEC010CEB09}"/>
                  </a:ext>
                </a:extLst>
              </p14:cNvPr>
              <p14:cNvContentPartPr/>
              <p14:nvPr/>
            </p14:nvContentPartPr>
            <p14:xfrm>
              <a:off x="2833850" y="1873916"/>
              <a:ext cx="136440" cy="217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D65EE5B-7A58-571F-A42F-3AEC010CEB09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816210" y="1856276"/>
                <a:ext cx="1720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87DE969-6EF6-2383-1F76-C26E1B92579E}"/>
                  </a:ext>
                </a:extLst>
              </p14:cNvPr>
              <p14:cNvContentPartPr/>
              <p14:nvPr/>
            </p14:nvContentPartPr>
            <p14:xfrm>
              <a:off x="3049850" y="1740716"/>
              <a:ext cx="179280" cy="5349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87DE969-6EF6-2383-1F76-C26E1B92579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032210" y="1722716"/>
                <a:ext cx="2149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9DD296E-BCB1-103A-0078-933B8E07D1C7}"/>
                  </a:ext>
                </a:extLst>
              </p14:cNvPr>
              <p14:cNvContentPartPr/>
              <p14:nvPr/>
            </p14:nvContentPartPr>
            <p14:xfrm>
              <a:off x="3311210" y="1976156"/>
              <a:ext cx="111960" cy="78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9DD296E-BCB1-103A-0078-933B8E07D1C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93570" y="1958156"/>
                <a:ext cx="1476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2849673-AB20-073D-EDA1-A0C2420A9E17}"/>
                  </a:ext>
                </a:extLst>
              </p14:cNvPr>
              <p14:cNvContentPartPr/>
              <p14:nvPr/>
            </p14:nvContentPartPr>
            <p14:xfrm>
              <a:off x="3642770" y="1910996"/>
              <a:ext cx="109080" cy="242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2849673-AB20-073D-EDA1-A0C2420A9E1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625130" y="1893356"/>
                <a:ext cx="1447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C0256FEC-94B3-2F6F-2058-387764DC1FF3}"/>
                  </a:ext>
                </a:extLst>
              </p14:cNvPr>
              <p14:cNvContentPartPr/>
              <p14:nvPr/>
            </p14:nvContentPartPr>
            <p14:xfrm>
              <a:off x="3890810" y="1988396"/>
              <a:ext cx="125640" cy="129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C0256FEC-94B3-2F6F-2058-387764DC1FF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72810" y="1970756"/>
                <a:ext cx="16128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9709785-2A28-5164-DE8C-3AF6D09CA320}"/>
                  </a:ext>
                </a:extLst>
              </p14:cNvPr>
              <p14:cNvContentPartPr/>
              <p14:nvPr/>
            </p14:nvContentPartPr>
            <p14:xfrm>
              <a:off x="4107890" y="1967876"/>
              <a:ext cx="307440" cy="1681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9709785-2A28-5164-DE8C-3AF6D09CA32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090250" y="1950236"/>
                <a:ext cx="3430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087A29B5-7193-7B87-7CA8-65D716CB8CE3}"/>
                  </a:ext>
                </a:extLst>
              </p14:cNvPr>
              <p14:cNvContentPartPr/>
              <p14:nvPr/>
            </p14:nvContentPartPr>
            <p14:xfrm>
              <a:off x="4459610" y="1749716"/>
              <a:ext cx="194040" cy="5281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087A29B5-7193-7B87-7CA8-65D716CB8CE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441970" y="1732076"/>
                <a:ext cx="22968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4DD5590-B6F3-DCBD-0D0E-2D707121BDC0}"/>
                  </a:ext>
                </a:extLst>
              </p14:cNvPr>
              <p14:cNvContentPartPr/>
              <p14:nvPr/>
            </p14:nvContentPartPr>
            <p14:xfrm>
              <a:off x="4835090" y="1979756"/>
              <a:ext cx="34920" cy="34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4DD5590-B6F3-DCBD-0D0E-2D707121BDC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17090" y="1962116"/>
                <a:ext cx="70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B506CD2D-BEC6-C104-BAFF-482E180D2EF0}"/>
                  </a:ext>
                </a:extLst>
              </p14:cNvPr>
              <p14:cNvContentPartPr/>
              <p14:nvPr/>
            </p14:nvContentPartPr>
            <p14:xfrm>
              <a:off x="4750130" y="2136716"/>
              <a:ext cx="35280" cy="28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B506CD2D-BEC6-C104-BAFF-482E180D2EF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732490" y="2119076"/>
                <a:ext cx="70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E1170A74-5DD8-02E7-5EFD-1CA86EFFA914}"/>
                  </a:ext>
                </a:extLst>
              </p14:cNvPr>
              <p14:cNvContentPartPr/>
              <p14:nvPr/>
            </p14:nvContentPartPr>
            <p14:xfrm>
              <a:off x="2722250" y="3451076"/>
              <a:ext cx="165240" cy="4230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E1170A74-5DD8-02E7-5EFD-1CA86EFFA91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704610" y="3433436"/>
                <a:ext cx="2008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9E6418A4-9DD5-3FF2-B22A-6FC1F883D066}"/>
                  </a:ext>
                </a:extLst>
              </p14:cNvPr>
              <p14:cNvContentPartPr/>
              <p14:nvPr/>
            </p14:nvContentPartPr>
            <p14:xfrm>
              <a:off x="2972450" y="3494636"/>
              <a:ext cx="74520" cy="97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9E6418A4-9DD5-3FF2-B22A-6FC1F883D066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954450" y="3476996"/>
                <a:ext cx="110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1C839B2-5BAB-06EE-5BD4-FE9B7336CD7C}"/>
                  </a:ext>
                </a:extLst>
              </p14:cNvPr>
              <p14:cNvContentPartPr/>
              <p14:nvPr/>
            </p14:nvContentPartPr>
            <p14:xfrm>
              <a:off x="2981810" y="3548996"/>
              <a:ext cx="81720" cy="828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1C839B2-5BAB-06EE-5BD4-FE9B7336CD7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63810" y="3531356"/>
                <a:ext cx="11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E7917F73-E631-9C38-BF27-732EE3434578}"/>
                  </a:ext>
                </a:extLst>
              </p14:cNvPr>
              <p14:cNvContentPartPr/>
              <p14:nvPr/>
            </p14:nvContentPartPr>
            <p14:xfrm>
              <a:off x="2760050" y="4200956"/>
              <a:ext cx="122760" cy="225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E7917F73-E631-9C38-BF27-732EE343457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42050" y="4182956"/>
                <a:ext cx="158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BC736C3-3B87-3A9D-3D35-215057C0F444}"/>
                  </a:ext>
                </a:extLst>
              </p14:cNvPr>
              <p14:cNvContentPartPr/>
              <p14:nvPr/>
            </p14:nvContentPartPr>
            <p14:xfrm>
              <a:off x="2922050" y="4242716"/>
              <a:ext cx="116280" cy="254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BC736C3-3B87-3A9D-3D35-215057C0F44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04050" y="4224716"/>
                <a:ext cx="151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23C5326-D7A6-1E16-392A-0E48CF9C5C3F}"/>
                  </a:ext>
                </a:extLst>
              </p14:cNvPr>
              <p14:cNvContentPartPr/>
              <p14:nvPr/>
            </p14:nvContentPartPr>
            <p14:xfrm>
              <a:off x="3052010" y="4153436"/>
              <a:ext cx="257760" cy="315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23C5326-D7A6-1E16-392A-0E48CF9C5C3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034370" y="4135796"/>
                <a:ext cx="293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786CF6E-7100-95D3-67A0-D802757DF292}"/>
                  </a:ext>
                </a:extLst>
              </p14:cNvPr>
              <p14:cNvContentPartPr/>
              <p14:nvPr/>
            </p14:nvContentPartPr>
            <p14:xfrm>
              <a:off x="3386810" y="4266116"/>
              <a:ext cx="702720" cy="1515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786CF6E-7100-95D3-67A0-D802757DF29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69170" y="4248116"/>
                <a:ext cx="738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EC12FF69-42B1-B0C3-8D73-BB4032637629}"/>
                  </a:ext>
                </a:extLst>
              </p14:cNvPr>
              <p14:cNvContentPartPr/>
              <p14:nvPr/>
            </p14:nvContentPartPr>
            <p14:xfrm>
              <a:off x="3959930" y="4408316"/>
              <a:ext cx="71280" cy="2646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EC12FF69-42B1-B0C3-8D73-BB403263762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941930" y="4390316"/>
                <a:ext cx="106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95500F3-8BFA-B96F-E669-7AF2464F99E5}"/>
                  </a:ext>
                </a:extLst>
              </p14:cNvPr>
              <p14:cNvContentPartPr/>
              <p14:nvPr/>
            </p14:nvContentPartPr>
            <p14:xfrm>
              <a:off x="2114930" y="4927076"/>
              <a:ext cx="149040" cy="256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95500F3-8BFA-B96F-E669-7AF2464F99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096930" y="4909076"/>
                <a:ext cx="184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7A6524A-280C-BF54-8C91-89606B1856C7}"/>
                  </a:ext>
                </a:extLst>
              </p14:cNvPr>
              <p14:cNvContentPartPr/>
              <p14:nvPr/>
            </p14:nvContentPartPr>
            <p14:xfrm>
              <a:off x="2303930" y="4775876"/>
              <a:ext cx="66960" cy="3967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7A6524A-280C-BF54-8C91-89606B1856C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85930" y="4758236"/>
                <a:ext cx="102600" cy="4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BB47315-7DEC-C946-2856-9DE1F68D4EAB}"/>
                  </a:ext>
                </a:extLst>
              </p14:cNvPr>
              <p14:cNvContentPartPr/>
              <p14:nvPr/>
            </p14:nvContentPartPr>
            <p14:xfrm>
              <a:off x="2420570" y="4985396"/>
              <a:ext cx="247680" cy="207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BB47315-7DEC-C946-2856-9DE1F68D4EA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402570" y="4967396"/>
                <a:ext cx="2833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96251963-A7D4-3915-08EA-4BBD417672DC}"/>
                  </a:ext>
                </a:extLst>
              </p14:cNvPr>
              <p14:cNvContentPartPr/>
              <p14:nvPr/>
            </p14:nvContentPartPr>
            <p14:xfrm>
              <a:off x="2568170" y="5507396"/>
              <a:ext cx="280440" cy="2466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96251963-A7D4-3915-08EA-4BBD417672D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50170" y="5489756"/>
                <a:ext cx="31608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F71EEF9-6362-9640-8165-3DE59F64739C}"/>
                  </a:ext>
                </a:extLst>
              </p14:cNvPr>
              <p14:cNvContentPartPr/>
              <p14:nvPr/>
            </p14:nvContentPartPr>
            <p14:xfrm>
              <a:off x="2924570" y="5397596"/>
              <a:ext cx="63720" cy="322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F71EEF9-6362-9640-8165-3DE59F64739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906930" y="5379956"/>
                <a:ext cx="9936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C6165F0A-D7A8-7469-1F56-AC8C49AA8DD6}"/>
                  </a:ext>
                </a:extLst>
              </p14:cNvPr>
              <p14:cNvContentPartPr/>
              <p14:nvPr/>
            </p14:nvContentPartPr>
            <p14:xfrm>
              <a:off x="2753570" y="5619716"/>
              <a:ext cx="372240" cy="540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C6165F0A-D7A8-7469-1F56-AC8C49AA8DD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735570" y="5601716"/>
                <a:ext cx="40788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90F9F532-33B4-20ED-408B-71E52E5605E3}"/>
                  </a:ext>
                </a:extLst>
              </p14:cNvPr>
              <p14:cNvContentPartPr/>
              <p14:nvPr/>
            </p14:nvContentPartPr>
            <p14:xfrm>
              <a:off x="3346490" y="5482916"/>
              <a:ext cx="268200" cy="2080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90F9F532-33B4-20ED-408B-71E52E5605E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28490" y="5465276"/>
                <a:ext cx="30384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E4E4E06-0B43-3146-4ECD-D095FCB93AA7}"/>
                  </a:ext>
                </a:extLst>
              </p14:cNvPr>
              <p14:cNvContentPartPr/>
              <p14:nvPr/>
            </p14:nvContentPartPr>
            <p14:xfrm>
              <a:off x="3726290" y="5490476"/>
              <a:ext cx="553320" cy="1519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E4E4E06-0B43-3146-4ECD-D095FCB93AA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708290" y="5472476"/>
                <a:ext cx="58896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BFD3D9A9-B611-2283-D746-AA9E6A3A826D}"/>
                  </a:ext>
                </a:extLst>
              </p14:cNvPr>
              <p14:cNvContentPartPr/>
              <p14:nvPr/>
            </p14:nvContentPartPr>
            <p14:xfrm>
              <a:off x="3174770" y="3004676"/>
              <a:ext cx="125640" cy="2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BFD3D9A9-B611-2283-D746-AA9E6A3A826D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156770" y="2986676"/>
                <a:ext cx="161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6A7A5055-EBB9-9662-98E7-9021D6D9629F}"/>
                  </a:ext>
                </a:extLst>
              </p14:cNvPr>
              <p14:cNvContentPartPr/>
              <p14:nvPr/>
            </p14:nvContentPartPr>
            <p14:xfrm>
              <a:off x="833330" y="4585076"/>
              <a:ext cx="1080" cy="9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6A7A5055-EBB9-9662-98E7-9021D6D9629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15690" y="4567436"/>
                <a:ext cx="367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99D9B849-DFD1-C691-415E-0E15DCBCBC57}"/>
                  </a:ext>
                </a:extLst>
              </p14:cNvPr>
              <p14:cNvContentPartPr/>
              <p14:nvPr/>
            </p14:nvContentPartPr>
            <p14:xfrm>
              <a:off x="7098200" y="712196"/>
              <a:ext cx="243720" cy="320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99D9B849-DFD1-C691-415E-0E15DCBCBC5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080560" y="694196"/>
                <a:ext cx="27936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59F59B1-FEAA-BD02-AB82-B8249B7369D3}"/>
                  </a:ext>
                </a:extLst>
              </p14:cNvPr>
              <p14:cNvContentPartPr/>
              <p14:nvPr/>
            </p14:nvContentPartPr>
            <p14:xfrm>
              <a:off x="7388000" y="917756"/>
              <a:ext cx="136080" cy="2124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59F59B1-FEAA-BD02-AB82-B8249B7369D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370360" y="900116"/>
                <a:ext cx="1717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3821A82-B7E5-BC26-C8C4-32C43250BA58}"/>
                  </a:ext>
                </a:extLst>
              </p14:cNvPr>
              <p14:cNvContentPartPr/>
              <p14:nvPr/>
            </p14:nvContentPartPr>
            <p14:xfrm>
              <a:off x="7643240" y="645956"/>
              <a:ext cx="226440" cy="6678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3821A82-B7E5-BC26-C8C4-32C43250BA58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625240" y="628316"/>
                <a:ext cx="262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12F12AD-18B8-624B-70E7-1DE5FD31195A}"/>
                  </a:ext>
                </a:extLst>
              </p14:cNvPr>
              <p14:cNvContentPartPr/>
              <p14:nvPr/>
            </p14:nvContentPartPr>
            <p14:xfrm>
              <a:off x="7593200" y="1007036"/>
              <a:ext cx="249120" cy="8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12F12AD-18B8-624B-70E7-1DE5FD31195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575560" y="989396"/>
                <a:ext cx="284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E2C8D83-61F7-D637-A938-9ACB62731C35}"/>
                  </a:ext>
                </a:extLst>
              </p14:cNvPr>
              <p14:cNvContentPartPr/>
              <p14:nvPr/>
            </p14:nvContentPartPr>
            <p14:xfrm>
              <a:off x="8294840" y="847196"/>
              <a:ext cx="125640" cy="198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E2C8D83-61F7-D637-A938-9ACB62731C3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276840" y="829196"/>
                <a:ext cx="161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2354D5A-E394-DECF-8284-0B88C66A9B86}"/>
                  </a:ext>
                </a:extLst>
              </p14:cNvPr>
              <p14:cNvContentPartPr/>
              <p14:nvPr/>
            </p14:nvContentPartPr>
            <p14:xfrm>
              <a:off x="8533880" y="646676"/>
              <a:ext cx="47520" cy="294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2354D5A-E394-DECF-8284-0B88C66A9B86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516240" y="628676"/>
                <a:ext cx="83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F0705BC-6704-F8A1-0CAE-0E0BE6D36CDE}"/>
                  </a:ext>
                </a:extLst>
              </p14:cNvPr>
              <p14:cNvContentPartPr/>
              <p14:nvPr/>
            </p14:nvContentPartPr>
            <p14:xfrm>
              <a:off x="8577080" y="843236"/>
              <a:ext cx="168120" cy="2826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F0705BC-6704-F8A1-0CAE-0E0BE6D36CD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559440" y="825236"/>
                <a:ext cx="20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36B6B7B-0A25-E7CE-47EE-B89F1063143F}"/>
                  </a:ext>
                </a:extLst>
              </p14:cNvPr>
              <p14:cNvContentPartPr/>
              <p14:nvPr/>
            </p14:nvContentPartPr>
            <p14:xfrm>
              <a:off x="8800640" y="637316"/>
              <a:ext cx="286920" cy="367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36B6B7B-0A25-E7CE-47EE-B89F1063143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782640" y="619676"/>
                <a:ext cx="3225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9B7C96D-0002-B2AC-2F77-B0F73B0E20A4}"/>
                  </a:ext>
                </a:extLst>
              </p14:cNvPr>
              <p14:cNvContentPartPr/>
              <p14:nvPr/>
            </p14:nvContentPartPr>
            <p14:xfrm>
              <a:off x="9286280" y="807956"/>
              <a:ext cx="216720" cy="149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9B7C96D-0002-B2AC-2F77-B0F73B0E20A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268280" y="790316"/>
                <a:ext cx="252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F550C52-988A-9924-B0FA-AD2D7953EBEB}"/>
                  </a:ext>
                </a:extLst>
              </p14:cNvPr>
              <p14:cNvContentPartPr/>
              <p14:nvPr/>
            </p14:nvContentPartPr>
            <p14:xfrm>
              <a:off x="9619640" y="807956"/>
              <a:ext cx="87840" cy="9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F550C52-988A-9924-B0FA-AD2D7953EBE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602000" y="789956"/>
                <a:ext cx="123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DE6167D-0CB8-F3B4-50C0-220218581A59}"/>
                  </a:ext>
                </a:extLst>
              </p14:cNvPr>
              <p14:cNvContentPartPr/>
              <p14:nvPr/>
            </p14:nvContentPartPr>
            <p14:xfrm>
              <a:off x="9734480" y="676196"/>
              <a:ext cx="267840" cy="302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DE6167D-0CB8-F3B4-50C0-220218581A59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716480" y="658196"/>
                <a:ext cx="303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5327A17-D47E-85AF-A083-A7C91F13BC8D}"/>
                  </a:ext>
                </a:extLst>
              </p14:cNvPr>
              <p14:cNvContentPartPr/>
              <p14:nvPr/>
            </p14:nvContentPartPr>
            <p14:xfrm>
              <a:off x="9866600" y="528956"/>
              <a:ext cx="604800" cy="5893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5327A17-D47E-85AF-A083-A7C91F13BC8D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48960" y="510956"/>
                <a:ext cx="6404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CE45C80-C416-3533-A1DA-AA76A4782102}"/>
                  </a:ext>
                </a:extLst>
              </p14:cNvPr>
              <p14:cNvContentPartPr/>
              <p14:nvPr/>
            </p14:nvContentPartPr>
            <p14:xfrm>
              <a:off x="10429280" y="807236"/>
              <a:ext cx="208800" cy="25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CE45C80-C416-3533-A1DA-AA76A4782102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411280" y="789596"/>
                <a:ext cx="244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3CD6CB2-E7D1-B5F6-A5C9-BE5856150813}"/>
                  </a:ext>
                </a:extLst>
              </p14:cNvPr>
              <p14:cNvContentPartPr/>
              <p14:nvPr/>
            </p14:nvContentPartPr>
            <p14:xfrm>
              <a:off x="10435040" y="587996"/>
              <a:ext cx="564120" cy="82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3CD6CB2-E7D1-B5F6-A5C9-BE585615081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417040" y="570356"/>
                <a:ext cx="599760" cy="8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02F3D6B-803F-7AB7-EE55-A80389157638}"/>
                  </a:ext>
                </a:extLst>
              </p14:cNvPr>
              <p14:cNvContentPartPr/>
              <p14:nvPr/>
            </p14:nvContentPartPr>
            <p14:xfrm>
              <a:off x="8033120" y="1774556"/>
              <a:ext cx="33120" cy="1501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02F3D6B-803F-7AB7-EE55-A80389157638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015480" y="1756916"/>
                <a:ext cx="68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A68637F-3712-8389-7256-2EEA259F832C}"/>
                  </a:ext>
                </a:extLst>
              </p14:cNvPr>
              <p14:cNvContentPartPr/>
              <p14:nvPr/>
            </p14:nvContentPartPr>
            <p14:xfrm>
              <a:off x="8100440" y="1544516"/>
              <a:ext cx="358920" cy="8442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A68637F-3712-8389-7256-2EEA259F832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082800" y="1526876"/>
                <a:ext cx="39456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0FE7BBA5-DAC5-D449-3C2B-E2B4F35B53E1}"/>
                  </a:ext>
                </a:extLst>
              </p14:cNvPr>
              <p14:cNvContentPartPr/>
              <p14:nvPr/>
            </p14:nvContentPartPr>
            <p14:xfrm>
              <a:off x="8701640" y="1621916"/>
              <a:ext cx="215280" cy="783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0FE7BBA5-DAC5-D449-3C2B-E2B4F35B53E1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684000" y="1604276"/>
                <a:ext cx="2509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F9C4C654-F5C4-2782-611B-BD45C3209001}"/>
                  </a:ext>
                </a:extLst>
              </p14:cNvPr>
              <p14:cNvContentPartPr/>
              <p14:nvPr/>
            </p14:nvContentPartPr>
            <p14:xfrm>
              <a:off x="8985680" y="1865276"/>
              <a:ext cx="148680" cy="209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F9C4C654-F5C4-2782-611B-BD45C3209001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967680" y="184763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3F51284-32E7-ED82-CAE0-B5FCD50A2715}"/>
                  </a:ext>
                </a:extLst>
              </p14:cNvPr>
              <p14:cNvContentPartPr/>
              <p14:nvPr/>
            </p14:nvContentPartPr>
            <p14:xfrm>
              <a:off x="9239480" y="2017556"/>
              <a:ext cx="14760" cy="342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3F51284-32E7-ED82-CAE0-B5FCD50A2715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221480" y="1999556"/>
                <a:ext cx="504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F69BB64-633D-7F2A-ACD7-C33E0A8DC2E1}"/>
                  </a:ext>
                </a:extLst>
              </p14:cNvPr>
              <p14:cNvContentPartPr/>
              <p14:nvPr/>
            </p14:nvContentPartPr>
            <p14:xfrm>
              <a:off x="9433520" y="1910996"/>
              <a:ext cx="221040" cy="1774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F69BB64-633D-7F2A-ACD7-C33E0A8DC2E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415520" y="1893356"/>
                <a:ext cx="256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F06A9A6-AF41-5D29-2311-169966C0E58C}"/>
                  </a:ext>
                </a:extLst>
              </p14:cNvPr>
              <p14:cNvContentPartPr/>
              <p14:nvPr/>
            </p14:nvContentPartPr>
            <p14:xfrm>
              <a:off x="9674720" y="1815236"/>
              <a:ext cx="73800" cy="105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F06A9A6-AF41-5D29-2311-169966C0E58C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657080" y="1797236"/>
                <a:ext cx="109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A699CB5-E522-D504-A931-DD725E7F19D5}"/>
                  </a:ext>
                </a:extLst>
              </p14:cNvPr>
              <p14:cNvContentPartPr/>
              <p14:nvPr/>
            </p14:nvContentPartPr>
            <p14:xfrm>
              <a:off x="9660320" y="1971116"/>
              <a:ext cx="246240" cy="2718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A699CB5-E522-D504-A931-DD725E7F19D5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9642680" y="1953476"/>
                <a:ext cx="281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93B2CD3-C0D3-A14E-7D30-5A68F295CA56}"/>
                  </a:ext>
                </a:extLst>
              </p14:cNvPr>
              <p14:cNvContentPartPr/>
              <p14:nvPr/>
            </p14:nvContentPartPr>
            <p14:xfrm>
              <a:off x="9903680" y="1863836"/>
              <a:ext cx="106920" cy="241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93B2CD3-C0D3-A14E-7D30-5A68F295CA56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885680" y="1845836"/>
                <a:ext cx="1425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C297EFB6-7F3D-D233-7C66-26A0A139B789}"/>
                  </a:ext>
                </a:extLst>
              </p14:cNvPr>
              <p14:cNvContentPartPr/>
              <p14:nvPr/>
            </p14:nvContentPartPr>
            <p14:xfrm>
              <a:off x="10090520" y="1843316"/>
              <a:ext cx="445320" cy="2599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C297EFB6-7F3D-D233-7C66-26A0A139B789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72880" y="1825676"/>
                <a:ext cx="480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492959A-E516-41CB-33C4-ABBD532027A5}"/>
                  </a:ext>
                </a:extLst>
              </p14:cNvPr>
              <p14:cNvContentPartPr/>
              <p14:nvPr/>
            </p14:nvContentPartPr>
            <p14:xfrm>
              <a:off x="10353680" y="1891916"/>
              <a:ext cx="411840" cy="139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492959A-E516-41CB-33C4-ABBD532027A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335680" y="1873916"/>
                <a:ext cx="447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A10227E-1433-79C6-8AAA-EAD2832E26E8}"/>
                  </a:ext>
                </a:extLst>
              </p14:cNvPr>
              <p14:cNvContentPartPr/>
              <p14:nvPr/>
            </p14:nvContentPartPr>
            <p14:xfrm>
              <a:off x="10805840" y="1723436"/>
              <a:ext cx="213840" cy="3492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A10227E-1433-79C6-8AAA-EAD2832E26E8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787840" y="1705796"/>
                <a:ext cx="2494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B1A02EB-1FCB-77B0-2AF2-325A9F23C3E4}"/>
                  </a:ext>
                </a:extLst>
              </p14:cNvPr>
              <p14:cNvContentPartPr/>
              <p14:nvPr/>
            </p14:nvContentPartPr>
            <p14:xfrm>
              <a:off x="10881800" y="1860596"/>
              <a:ext cx="230040" cy="1497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B1A02EB-1FCB-77B0-2AF2-325A9F23C3E4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863800" y="1842956"/>
                <a:ext cx="265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FE7ACCD-FEBE-8F88-2C12-82FE5488448E}"/>
                  </a:ext>
                </a:extLst>
              </p14:cNvPr>
              <p14:cNvContentPartPr/>
              <p14:nvPr/>
            </p14:nvContentPartPr>
            <p14:xfrm>
              <a:off x="11112920" y="1922876"/>
              <a:ext cx="202320" cy="101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FE7ACCD-FEBE-8F88-2C12-82FE5488448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094920" y="1905236"/>
                <a:ext cx="237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03B5566-B41F-CAAA-A5BB-CA6D649903E8}"/>
                  </a:ext>
                </a:extLst>
              </p14:cNvPr>
              <p14:cNvContentPartPr/>
              <p14:nvPr/>
            </p14:nvContentPartPr>
            <p14:xfrm>
              <a:off x="10784600" y="1709036"/>
              <a:ext cx="635400" cy="9151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03B5566-B41F-CAAA-A5BB-CA6D649903E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766960" y="1691036"/>
                <a:ext cx="671040" cy="9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70296B4-FCA4-DAF5-0DB0-240466C94FD1}"/>
                  </a:ext>
                </a:extLst>
              </p14:cNvPr>
              <p14:cNvContentPartPr/>
              <p14:nvPr/>
            </p14:nvContentPartPr>
            <p14:xfrm>
              <a:off x="8747000" y="2719196"/>
              <a:ext cx="149040" cy="247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70296B4-FCA4-DAF5-0DB0-240466C94FD1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8729360" y="2701556"/>
                <a:ext cx="184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643509B2-0952-D580-97FF-EE78E8FB9A81}"/>
                  </a:ext>
                </a:extLst>
              </p14:cNvPr>
              <p14:cNvContentPartPr/>
              <p14:nvPr/>
            </p14:nvContentPartPr>
            <p14:xfrm>
              <a:off x="8947520" y="2804876"/>
              <a:ext cx="116280" cy="2520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643509B2-0952-D580-97FF-EE78E8FB9A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8929880" y="2786876"/>
                <a:ext cx="151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D935E3F-7737-EEE9-EA7A-10DD9CBDCBF3}"/>
                  </a:ext>
                </a:extLst>
              </p14:cNvPr>
              <p14:cNvContentPartPr/>
              <p14:nvPr/>
            </p14:nvContentPartPr>
            <p14:xfrm>
              <a:off x="9209600" y="2543156"/>
              <a:ext cx="101880" cy="519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D935E3F-7737-EEE9-EA7A-10DD9CBDCBF3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9191600" y="2525156"/>
                <a:ext cx="13752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42B134F5-7D1B-9988-4D28-9B0CE22CEAEF}"/>
                  </a:ext>
                </a:extLst>
              </p14:cNvPr>
              <p14:cNvContentPartPr/>
              <p14:nvPr/>
            </p14:nvContentPartPr>
            <p14:xfrm>
              <a:off x="9100520" y="2902076"/>
              <a:ext cx="513720" cy="83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42B134F5-7D1B-9988-4D28-9B0CE22CEA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9082880" y="2884076"/>
                <a:ext cx="549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5B4487CC-920E-D185-5A9C-B9323D979A3F}"/>
                  </a:ext>
                </a:extLst>
              </p14:cNvPr>
              <p14:cNvContentPartPr/>
              <p14:nvPr/>
            </p14:nvContentPartPr>
            <p14:xfrm>
              <a:off x="9957680" y="2868596"/>
              <a:ext cx="228240" cy="213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5B4487CC-920E-D185-5A9C-B9323D979A3F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9940040" y="2850596"/>
                <a:ext cx="2638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6232BF63-1982-2BEB-E058-7E875958E521}"/>
                  </a:ext>
                </a:extLst>
              </p14:cNvPr>
              <p14:cNvContentPartPr/>
              <p14:nvPr/>
            </p14:nvContentPartPr>
            <p14:xfrm>
              <a:off x="8322410" y="1154996"/>
              <a:ext cx="1708200" cy="118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6232BF63-1982-2BEB-E058-7E875958E52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8304410" y="1136996"/>
                <a:ext cx="1743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DFE99BB-405C-5CBB-467E-6DAB605C5CB5}"/>
                  </a:ext>
                </a:extLst>
              </p14:cNvPr>
              <p14:cNvContentPartPr/>
              <p14:nvPr/>
            </p14:nvContentPartPr>
            <p14:xfrm>
              <a:off x="8699330" y="1367396"/>
              <a:ext cx="281160" cy="144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DFE99BB-405C-5CBB-467E-6DAB605C5CB5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8681330" y="1349396"/>
                <a:ext cx="316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6FFC90C-3CEF-868B-A936-5B3277956B3A}"/>
                  </a:ext>
                </a:extLst>
              </p14:cNvPr>
              <p14:cNvContentPartPr/>
              <p14:nvPr/>
            </p14:nvContentPartPr>
            <p14:xfrm>
              <a:off x="9059330" y="1421396"/>
              <a:ext cx="205200" cy="9900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6FFC90C-3CEF-868B-A936-5B3277956B3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9041690" y="1403756"/>
                <a:ext cx="240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0AD3104B-8CA6-224A-9760-8A6A6F3FF4BC}"/>
                  </a:ext>
                </a:extLst>
              </p14:cNvPr>
              <p14:cNvContentPartPr/>
              <p14:nvPr/>
            </p14:nvContentPartPr>
            <p14:xfrm>
              <a:off x="9467570" y="1353356"/>
              <a:ext cx="229320" cy="24660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0AD3104B-8CA6-224A-9760-8A6A6F3FF4BC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449570" y="1335356"/>
                <a:ext cx="2649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1BB0DD2-1997-425F-1677-BC309127AC43}"/>
                  </a:ext>
                </a:extLst>
              </p14:cNvPr>
              <p14:cNvContentPartPr/>
              <p14:nvPr/>
            </p14:nvContentPartPr>
            <p14:xfrm>
              <a:off x="10096490" y="1293596"/>
              <a:ext cx="36720" cy="37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1BB0DD2-1997-425F-1677-BC309127AC4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10078490" y="1275956"/>
                <a:ext cx="72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71293348-41CB-3789-BCEF-602070F3B9ED}"/>
                  </a:ext>
                </a:extLst>
              </p14:cNvPr>
              <p14:cNvContentPartPr/>
              <p14:nvPr/>
            </p14:nvContentPartPr>
            <p14:xfrm>
              <a:off x="9254450" y="2214116"/>
              <a:ext cx="39240" cy="9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71293348-41CB-3789-BCEF-602070F3B9ED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9236450" y="2196476"/>
                <a:ext cx="74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2A0D2C93-A15F-231B-5D2B-4AAB9ED693C2}"/>
                  </a:ext>
                </a:extLst>
              </p14:cNvPr>
              <p14:cNvContentPartPr/>
              <p14:nvPr/>
            </p14:nvContentPartPr>
            <p14:xfrm>
              <a:off x="11004050" y="2161916"/>
              <a:ext cx="30240" cy="5148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2A0D2C93-A15F-231B-5D2B-4AAB9ED693C2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10986410" y="2144276"/>
                <a:ext cx="65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056ACAEC-DB4C-9B3B-F6F4-4FACC461A98D}"/>
                  </a:ext>
                </a:extLst>
              </p14:cNvPr>
              <p14:cNvContentPartPr/>
              <p14:nvPr/>
            </p14:nvContentPartPr>
            <p14:xfrm>
              <a:off x="5097170" y="3471236"/>
              <a:ext cx="577800" cy="6274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056ACAEC-DB4C-9B3B-F6F4-4FACC461A98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5079530" y="3453236"/>
                <a:ext cx="61344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547EB54B-33F5-85D6-DB8D-939C2C1275EA}"/>
                  </a:ext>
                </a:extLst>
              </p14:cNvPr>
              <p14:cNvContentPartPr/>
              <p14:nvPr/>
            </p14:nvContentPartPr>
            <p14:xfrm>
              <a:off x="5568050" y="3546476"/>
              <a:ext cx="109800" cy="139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547EB54B-33F5-85D6-DB8D-939C2C1275EA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5550050" y="3528476"/>
                <a:ext cx="145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5E77B99A-58E2-1611-313A-1FFF75ACDB2F}"/>
                  </a:ext>
                </a:extLst>
              </p14:cNvPr>
              <p14:cNvContentPartPr/>
              <p14:nvPr/>
            </p14:nvContentPartPr>
            <p14:xfrm>
              <a:off x="5722130" y="2582756"/>
              <a:ext cx="435240" cy="79884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5E77B99A-58E2-1611-313A-1FFF75ACDB2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5704130" y="2565116"/>
                <a:ext cx="47088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979D8C07-203A-2E58-84A3-08E5AB09AA03}"/>
                  </a:ext>
                </a:extLst>
              </p14:cNvPr>
              <p14:cNvContentPartPr/>
              <p14:nvPr/>
            </p14:nvContentPartPr>
            <p14:xfrm>
              <a:off x="10261370" y="962396"/>
              <a:ext cx="178200" cy="3844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979D8C07-203A-2E58-84A3-08E5AB09AA03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0243370" y="944756"/>
                <a:ext cx="21384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5" name="Group 214">
            <a:extLst>
              <a:ext uri="{FF2B5EF4-FFF2-40B4-BE49-F238E27FC236}">
                <a16:creationId xmlns:a16="http://schemas.microsoft.com/office/drawing/2014/main" id="{F4EFB265-9EB3-EA84-F459-8604D26EC982}"/>
              </a:ext>
            </a:extLst>
          </p:cNvPr>
          <p:cNvGrpSpPr/>
          <p:nvPr/>
        </p:nvGrpSpPr>
        <p:grpSpPr>
          <a:xfrm>
            <a:off x="29450" y="1746836"/>
            <a:ext cx="1683360" cy="2700720"/>
            <a:chOff x="29450" y="1746836"/>
            <a:chExt cx="1683360" cy="27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86D1A2D-54CC-98AF-6F80-C61F18B342FB}"/>
                    </a:ext>
                  </a:extLst>
                </p14:cNvPr>
                <p14:cNvContentPartPr/>
                <p14:nvPr/>
              </p14:nvContentPartPr>
              <p14:xfrm>
                <a:off x="1225370" y="3556916"/>
                <a:ext cx="487440" cy="2491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86D1A2D-54CC-98AF-6F80-C61F18B342F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207730" y="3539276"/>
                  <a:ext cx="52308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589A94D1-DFFE-C7FE-CDA0-D6DF4A491978}"/>
                    </a:ext>
                  </a:extLst>
                </p14:cNvPr>
                <p14:cNvContentPartPr/>
                <p14:nvPr/>
              </p14:nvContentPartPr>
              <p14:xfrm>
                <a:off x="205130" y="3574916"/>
                <a:ext cx="176040" cy="3801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589A94D1-DFFE-C7FE-CDA0-D6DF4A49197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87490" y="3556916"/>
                  <a:ext cx="21168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1889E2C8-A04A-1AB9-8921-0BF18AF3E43E}"/>
                    </a:ext>
                  </a:extLst>
                </p14:cNvPr>
                <p14:cNvContentPartPr/>
                <p14:nvPr/>
              </p14:nvContentPartPr>
              <p14:xfrm>
                <a:off x="662690" y="2409236"/>
                <a:ext cx="34560" cy="3207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1889E2C8-A04A-1AB9-8921-0BF18AF3E43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5050" y="2391236"/>
                  <a:ext cx="7020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7A2D22D-A68B-2A70-8AEA-E8A6C9A5C44B}"/>
                    </a:ext>
                  </a:extLst>
                </p14:cNvPr>
                <p14:cNvContentPartPr/>
                <p14:nvPr/>
              </p14:nvContentPartPr>
              <p14:xfrm>
                <a:off x="763130" y="2409956"/>
                <a:ext cx="219600" cy="27180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7A2D22D-A68B-2A70-8AEA-E8A6C9A5C44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5130" y="2391956"/>
                  <a:ext cx="255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F7BFFB1D-92F5-D0B0-E9A5-AD62CF176DBE}"/>
                    </a:ext>
                  </a:extLst>
                </p14:cNvPr>
                <p14:cNvContentPartPr/>
                <p14:nvPr/>
              </p14:nvContentPartPr>
              <p14:xfrm>
                <a:off x="840530" y="2522276"/>
                <a:ext cx="374040" cy="1162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F7BFFB1D-92F5-D0B0-E9A5-AD62CF176DB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22530" y="2504276"/>
                  <a:ext cx="409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16C9794-A003-F006-BFBC-488862D5B2D0}"/>
                    </a:ext>
                  </a:extLst>
                </p14:cNvPr>
                <p14:cNvContentPartPr/>
                <p14:nvPr/>
              </p14:nvContentPartPr>
              <p14:xfrm>
                <a:off x="1063730" y="2984876"/>
                <a:ext cx="222120" cy="4006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16C9794-A003-F006-BFBC-488862D5B2D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46090" y="2966876"/>
                  <a:ext cx="25776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02F9BC95-F384-CA6E-1475-AB499B796E1A}"/>
                    </a:ext>
                  </a:extLst>
                </p14:cNvPr>
                <p14:cNvContentPartPr/>
                <p14:nvPr/>
              </p14:nvContentPartPr>
              <p14:xfrm>
                <a:off x="539210" y="2822516"/>
                <a:ext cx="161280" cy="4341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02F9BC95-F384-CA6E-1475-AB499B796E1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21210" y="2804516"/>
                  <a:ext cx="196920" cy="46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263E9103-EB35-25F3-E685-DC875E31337F}"/>
                    </a:ext>
                  </a:extLst>
                </p14:cNvPr>
                <p14:cNvContentPartPr/>
                <p14:nvPr/>
              </p14:nvContentPartPr>
              <p14:xfrm>
                <a:off x="887690" y="2879756"/>
                <a:ext cx="2160" cy="39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263E9103-EB35-25F3-E685-DC875E31337F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69690" y="2862116"/>
                  <a:ext cx="37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C45E6BEE-9630-4C89-3A19-F7FDD19E7399}"/>
                    </a:ext>
                  </a:extLst>
                </p14:cNvPr>
                <p14:cNvContentPartPr/>
                <p14:nvPr/>
              </p14:nvContentPartPr>
              <p14:xfrm>
                <a:off x="825770" y="2883356"/>
                <a:ext cx="63720" cy="4136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C45E6BEE-9630-4C89-3A19-F7FDD19E7399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08130" y="2865356"/>
                  <a:ext cx="993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4ECC4E3-A12E-DEDA-522F-8E9D3E9E8CA1}"/>
                    </a:ext>
                  </a:extLst>
                </p14:cNvPr>
                <p14:cNvContentPartPr/>
                <p14:nvPr/>
              </p14:nvContentPartPr>
              <p14:xfrm>
                <a:off x="742610" y="3361076"/>
                <a:ext cx="50760" cy="964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4ECC4E3-A12E-DEDA-522F-8E9D3E9E8CA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724610" y="3343076"/>
                  <a:ext cx="86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EB68A2A8-185D-BB0F-21C9-0E4C8A7D2586}"/>
                    </a:ext>
                  </a:extLst>
                </p14:cNvPr>
                <p14:cNvContentPartPr/>
                <p14:nvPr/>
              </p14:nvContentPartPr>
              <p14:xfrm>
                <a:off x="641090" y="3489236"/>
                <a:ext cx="83160" cy="889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EB68A2A8-185D-BB0F-21C9-0E4C8A7D258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23090" y="3471596"/>
                  <a:ext cx="118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31219C-E789-D237-820E-34DAAA9E3477}"/>
                    </a:ext>
                  </a:extLst>
                </p14:cNvPr>
                <p14:cNvContentPartPr/>
                <p14:nvPr/>
              </p14:nvContentPartPr>
              <p14:xfrm>
                <a:off x="601490" y="3725396"/>
                <a:ext cx="77400" cy="16380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31219C-E789-D237-820E-34DAAA9E347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3490" y="3707396"/>
                  <a:ext cx="1130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3999425-F3D4-F9FB-128B-A548578DAB7E}"/>
                    </a:ext>
                  </a:extLst>
                </p14:cNvPr>
                <p14:cNvContentPartPr/>
                <p14:nvPr/>
              </p14:nvContentPartPr>
              <p14:xfrm>
                <a:off x="577370" y="3770036"/>
                <a:ext cx="124200" cy="1360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3999425-F3D4-F9FB-128B-A548578DAB7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59730" y="3752036"/>
                  <a:ext cx="1598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704E0D6-C023-D9E7-360F-A295755ACFE2}"/>
                    </a:ext>
                  </a:extLst>
                </p14:cNvPr>
                <p14:cNvContentPartPr/>
                <p14:nvPr/>
              </p14:nvContentPartPr>
              <p14:xfrm>
                <a:off x="523370" y="4074956"/>
                <a:ext cx="12600" cy="104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704E0D6-C023-D9E7-360F-A295755ACFE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505370" y="4057316"/>
                  <a:ext cx="48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56EE541-E818-0205-0C98-EEF8C73D55EF}"/>
                    </a:ext>
                  </a:extLst>
                </p14:cNvPr>
                <p14:cNvContentPartPr/>
                <p14:nvPr/>
              </p14:nvContentPartPr>
              <p14:xfrm>
                <a:off x="573770" y="4145516"/>
                <a:ext cx="99000" cy="1101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56EE541-E818-0205-0C98-EEF8C73D55EF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555770" y="4127876"/>
                  <a:ext cx="1346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09EDCEE-8D0D-D55F-4138-DC2FB3A3286C}"/>
                    </a:ext>
                  </a:extLst>
                </p14:cNvPr>
                <p14:cNvContentPartPr/>
                <p14:nvPr/>
              </p14:nvContentPartPr>
              <p14:xfrm>
                <a:off x="709130" y="4339556"/>
                <a:ext cx="61560" cy="108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09EDCEE-8D0D-D55F-4138-DC2FB3A3286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91490" y="4321556"/>
                  <a:ext cx="972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6E886F89-CFD4-325D-5412-5A3D24EE543F}"/>
                    </a:ext>
                  </a:extLst>
                </p14:cNvPr>
                <p14:cNvContentPartPr/>
                <p14:nvPr/>
              </p14:nvContentPartPr>
              <p14:xfrm>
                <a:off x="449570" y="4004756"/>
                <a:ext cx="2520" cy="28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6E886F89-CFD4-325D-5412-5A3D24EE54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31570" y="3986756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E1146FC-E86D-AA65-D4A4-1DBC1339BEAE}"/>
                    </a:ext>
                  </a:extLst>
                </p14:cNvPr>
                <p14:cNvContentPartPr/>
                <p14:nvPr/>
              </p14:nvContentPartPr>
              <p14:xfrm>
                <a:off x="435530" y="4007276"/>
                <a:ext cx="16560" cy="378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E1146FC-E86D-AA65-D4A4-1DBC1339BEAE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17530" y="3989636"/>
                  <a:ext cx="522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3D9E448-E549-6007-7477-7DF55B070C78}"/>
                    </a:ext>
                  </a:extLst>
                </p14:cNvPr>
                <p14:cNvContentPartPr/>
                <p14:nvPr/>
              </p14:nvContentPartPr>
              <p14:xfrm>
                <a:off x="427970" y="4049396"/>
                <a:ext cx="12240" cy="2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3D9E448-E549-6007-7477-7DF55B070C7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09970" y="4031396"/>
                  <a:ext cx="478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F67A0203-740C-3FB4-B7FE-CDF0727DE3BA}"/>
                    </a:ext>
                  </a:extLst>
                </p14:cNvPr>
                <p14:cNvContentPartPr/>
                <p14:nvPr/>
              </p14:nvContentPartPr>
              <p14:xfrm>
                <a:off x="439850" y="4040756"/>
                <a:ext cx="9000" cy="111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F67A0203-740C-3FB4-B7FE-CDF0727DE3B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21850" y="4022756"/>
                  <a:ext cx="44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3569B57-8626-937A-4865-BF7187490EF2}"/>
                    </a:ext>
                  </a:extLst>
                </p14:cNvPr>
                <p14:cNvContentPartPr/>
                <p14:nvPr/>
              </p14:nvContentPartPr>
              <p14:xfrm>
                <a:off x="625250" y="3705596"/>
                <a:ext cx="199800" cy="297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3569B57-8626-937A-4865-BF7187490EF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07610" y="3687956"/>
                  <a:ext cx="23544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79D6001-DAF4-EBA0-9B55-68A41C424F08}"/>
                    </a:ext>
                  </a:extLst>
                </p14:cNvPr>
                <p14:cNvContentPartPr/>
                <p14:nvPr/>
              </p14:nvContentPartPr>
              <p14:xfrm>
                <a:off x="651530" y="3690836"/>
                <a:ext cx="191520" cy="3531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79D6001-DAF4-EBA0-9B55-68A41C424F0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33530" y="3672836"/>
                  <a:ext cx="22716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0C6AAEC-FC77-77D5-EB07-BEDD3FD45E0B}"/>
                    </a:ext>
                  </a:extLst>
                </p14:cNvPr>
                <p14:cNvContentPartPr/>
                <p14:nvPr/>
              </p14:nvContentPartPr>
              <p14:xfrm>
                <a:off x="29450" y="3360716"/>
                <a:ext cx="628920" cy="786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0C6AAEC-FC77-77D5-EB07-BEDD3FD45E0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810" y="3343076"/>
                  <a:ext cx="664560" cy="82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46BD99E4-6D77-F50D-DA30-D8A6BAB6A68F}"/>
                    </a:ext>
                  </a:extLst>
                </p14:cNvPr>
                <p14:cNvContentPartPr/>
                <p14:nvPr/>
              </p14:nvContentPartPr>
              <p14:xfrm>
                <a:off x="267410" y="3349196"/>
                <a:ext cx="15120" cy="40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46BD99E4-6D77-F50D-DA30-D8A6BAB6A68F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249410" y="3331196"/>
                  <a:ext cx="507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25D1CBD-DF10-AE2D-7580-2C2F9940C3E0}"/>
                    </a:ext>
                  </a:extLst>
                </p14:cNvPr>
                <p14:cNvContentPartPr/>
                <p14:nvPr/>
              </p14:nvContentPartPr>
              <p14:xfrm>
                <a:off x="186410" y="3118436"/>
                <a:ext cx="50400" cy="122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25D1CBD-DF10-AE2D-7580-2C2F9940C3E0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8770" y="3100796"/>
                  <a:ext cx="860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7D4206A-4435-B292-7FE4-CD7DAEF7D062}"/>
                    </a:ext>
                  </a:extLst>
                </p14:cNvPr>
                <p14:cNvContentPartPr/>
                <p14:nvPr/>
              </p14:nvContentPartPr>
              <p14:xfrm>
                <a:off x="132770" y="2031596"/>
                <a:ext cx="413640" cy="9446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7D4206A-4435-B292-7FE4-CD7DAEF7D06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4770" y="2013596"/>
                  <a:ext cx="449280" cy="9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E79C4C4A-188D-709D-3822-4D6574485899}"/>
                    </a:ext>
                  </a:extLst>
                </p14:cNvPr>
                <p14:cNvContentPartPr/>
                <p14:nvPr/>
              </p14:nvContentPartPr>
              <p14:xfrm>
                <a:off x="757370" y="1746836"/>
                <a:ext cx="196560" cy="2433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E79C4C4A-188D-709D-3822-4D6574485899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9730" y="1729196"/>
                  <a:ext cx="23220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95947CE4-6E3F-3C64-8C6D-EB5043EFDDF2}"/>
              </a:ext>
            </a:extLst>
          </p:cNvPr>
          <p:cNvGrpSpPr/>
          <p:nvPr/>
        </p:nvGrpSpPr>
        <p:grpSpPr>
          <a:xfrm>
            <a:off x="5250170" y="1492316"/>
            <a:ext cx="218160" cy="127440"/>
            <a:chOff x="5250170" y="1492316"/>
            <a:chExt cx="218160" cy="12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B800449A-5E04-8042-3564-070D56C96B15}"/>
                    </a:ext>
                  </a:extLst>
                </p14:cNvPr>
                <p14:cNvContentPartPr/>
                <p14:nvPr/>
              </p14:nvContentPartPr>
              <p14:xfrm>
                <a:off x="5250170" y="1492316"/>
                <a:ext cx="160200" cy="187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B800449A-5E04-8042-3564-070D56C96B1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232530" y="1474676"/>
                  <a:ext cx="1958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105BB51D-CDCA-25FF-9261-148936AA357A}"/>
                    </a:ext>
                  </a:extLst>
                </p14:cNvPr>
                <p14:cNvContentPartPr/>
                <p14:nvPr/>
              </p14:nvContentPartPr>
              <p14:xfrm>
                <a:off x="5291930" y="1598876"/>
                <a:ext cx="176400" cy="208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105BB51D-CDCA-25FF-9261-148936AA357A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74290" y="1580876"/>
                  <a:ext cx="21204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448411BA-DC65-F36F-D494-2CC2052D08F1}"/>
              </a:ext>
            </a:extLst>
          </p:cNvPr>
          <p:cNvGrpSpPr/>
          <p:nvPr/>
        </p:nvGrpSpPr>
        <p:grpSpPr>
          <a:xfrm>
            <a:off x="4216970" y="2916476"/>
            <a:ext cx="204480" cy="113760"/>
            <a:chOff x="4216970" y="2916476"/>
            <a:chExt cx="204480" cy="11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769044D-A943-8DE7-F7E0-2CE119F547A8}"/>
                    </a:ext>
                  </a:extLst>
                </p14:cNvPr>
                <p14:cNvContentPartPr/>
                <p14:nvPr/>
              </p14:nvContentPartPr>
              <p14:xfrm>
                <a:off x="4238570" y="2916476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769044D-A943-8DE7-F7E0-2CE119F547A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20570" y="28988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173F0CA3-F63D-D9F4-FA3F-5F0AF256E6B6}"/>
                    </a:ext>
                  </a:extLst>
                </p14:cNvPr>
                <p14:cNvContentPartPr/>
                <p14:nvPr/>
              </p14:nvContentPartPr>
              <p14:xfrm>
                <a:off x="4216970" y="2916476"/>
                <a:ext cx="136080" cy="19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173F0CA3-F63D-D9F4-FA3F-5F0AF256E6B6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99330" y="2898836"/>
                  <a:ext cx="171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350020C-C621-4C90-6980-160EB6D814ED}"/>
                    </a:ext>
                  </a:extLst>
                </p14:cNvPr>
                <p14:cNvContentPartPr/>
                <p14:nvPr/>
              </p14:nvContentPartPr>
              <p14:xfrm>
                <a:off x="4227050" y="3005756"/>
                <a:ext cx="194400" cy="2448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350020C-C621-4C90-6980-160EB6D814ED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209410" y="2987756"/>
                  <a:ext cx="2300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FFAFB223-3B73-40C4-ED1E-C334A58DCB60}"/>
              </a:ext>
            </a:extLst>
          </p:cNvPr>
          <p:cNvGrpSpPr/>
          <p:nvPr/>
        </p:nvGrpSpPr>
        <p:grpSpPr>
          <a:xfrm>
            <a:off x="4114730" y="3863996"/>
            <a:ext cx="192960" cy="150840"/>
            <a:chOff x="4114730" y="3863996"/>
            <a:chExt cx="19296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55500477-E543-B527-4B88-CAFB1D8D14F0}"/>
                    </a:ext>
                  </a:extLst>
                </p14:cNvPr>
                <p14:cNvContentPartPr/>
                <p14:nvPr/>
              </p14:nvContentPartPr>
              <p14:xfrm>
                <a:off x="4126610" y="3863996"/>
                <a:ext cx="141120" cy="1656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55500477-E543-B527-4B88-CAFB1D8D14F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108970" y="3845996"/>
                  <a:ext cx="1767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34481BD6-CBCB-D90F-D03D-1E376B8E5677}"/>
                    </a:ext>
                  </a:extLst>
                </p14:cNvPr>
                <p14:cNvContentPartPr/>
                <p14:nvPr/>
              </p14:nvContentPartPr>
              <p14:xfrm>
                <a:off x="4114730" y="3988196"/>
                <a:ext cx="192960" cy="266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34481BD6-CBCB-D90F-D03D-1E376B8E5677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097090" y="3970556"/>
                  <a:ext cx="22860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73571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E1F1DAB-BCAA-DDF3-41D3-0B5381E5026A}"/>
                  </a:ext>
                </a:extLst>
              </p14:cNvPr>
              <p14:cNvContentPartPr/>
              <p14:nvPr/>
            </p14:nvContentPartPr>
            <p14:xfrm>
              <a:off x="2541530" y="4176836"/>
              <a:ext cx="360" cy="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E1F1DAB-BCAA-DDF3-41D3-0B5381E502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3530" y="41588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5532B29-B795-2C81-4DFB-924BD79B8105}"/>
                  </a:ext>
                </a:extLst>
              </p14:cNvPr>
              <p14:cNvContentPartPr/>
              <p14:nvPr/>
            </p14:nvContentPartPr>
            <p14:xfrm>
              <a:off x="3170090" y="3412556"/>
              <a:ext cx="119880" cy="165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5532B29-B795-2C81-4DFB-924BD79B81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52450" y="3394556"/>
                <a:ext cx="1555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92A8B1A-4E22-E543-10AB-6B893E094885}"/>
                  </a:ext>
                </a:extLst>
              </p14:cNvPr>
              <p14:cNvContentPartPr/>
              <p14:nvPr/>
            </p14:nvContentPartPr>
            <p14:xfrm>
              <a:off x="3323810" y="3442076"/>
              <a:ext cx="19800" cy="10764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92A8B1A-4E22-E543-10AB-6B893E0948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6170" y="3424436"/>
                <a:ext cx="5544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A51229A2-5D9A-BF71-EBE7-E750B50A70DA}"/>
                  </a:ext>
                </a:extLst>
              </p14:cNvPr>
              <p14:cNvContentPartPr/>
              <p14:nvPr/>
            </p14:nvContentPartPr>
            <p14:xfrm>
              <a:off x="3354050" y="3258836"/>
              <a:ext cx="44280" cy="92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A51229A2-5D9A-BF71-EBE7-E750B50A70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6410" y="3241196"/>
                <a:ext cx="799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BAC0953-EA58-4397-A9A8-49A9D7B03188}"/>
                  </a:ext>
                </a:extLst>
              </p14:cNvPr>
              <p14:cNvContentPartPr/>
              <p14:nvPr/>
            </p14:nvContentPartPr>
            <p14:xfrm>
              <a:off x="3425690" y="3464396"/>
              <a:ext cx="136800" cy="3052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BAC0953-EA58-4397-A9A8-49A9D7B031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07690" y="3446756"/>
                <a:ext cx="17244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D922E83-76F8-FB01-B940-4BDFDCB3760E}"/>
                  </a:ext>
                </a:extLst>
              </p14:cNvPr>
              <p14:cNvContentPartPr/>
              <p14:nvPr/>
            </p14:nvContentPartPr>
            <p14:xfrm>
              <a:off x="3664730" y="3347036"/>
              <a:ext cx="96840" cy="305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D922E83-76F8-FB01-B940-4BDFDCB376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47090" y="3329036"/>
                <a:ext cx="13248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BC373FC-39A2-B58C-702F-BC37673FD6DE}"/>
                  </a:ext>
                </a:extLst>
              </p14:cNvPr>
              <p14:cNvContentPartPr/>
              <p14:nvPr/>
            </p14:nvContentPartPr>
            <p14:xfrm>
              <a:off x="3846890" y="3273956"/>
              <a:ext cx="166320" cy="363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BC373FC-39A2-B58C-702F-BC37673FD6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29250" y="3255956"/>
                <a:ext cx="20196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FFBCA5B-A930-856A-7261-9E7D6BEA3C70}"/>
                  </a:ext>
                </a:extLst>
              </p14:cNvPr>
              <p14:cNvContentPartPr/>
              <p14:nvPr/>
            </p14:nvContentPartPr>
            <p14:xfrm>
              <a:off x="4173410" y="3477356"/>
              <a:ext cx="241920" cy="177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FFBCA5B-A930-856A-7261-9E7D6BEA3C7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155770" y="3459356"/>
                <a:ext cx="27756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78137F6-0123-7D64-6860-DAF70AAAF52C}"/>
                  </a:ext>
                </a:extLst>
              </p14:cNvPr>
              <p14:cNvContentPartPr/>
              <p14:nvPr/>
            </p14:nvContentPartPr>
            <p14:xfrm>
              <a:off x="4508210" y="3518756"/>
              <a:ext cx="78120" cy="1314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78137F6-0123-7D64-6860-DAF70AAAF52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90210" y="3501116"/>
                <a:ext cx="11376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26922174-3FB3-2C4F-2EEB-7E36AE94EC38}"/>
                  </a:ext>
                </a:extLst>
              </p14:cNvPr>
              <p14:cNvContentPartPr/>
              <p14:nvPr/>
            </p14:nvContentPartPr>
            <p14:xfrm>
              <a:off x="4648250" y="3402836"/>
              <a:ext cx="315360" cy="3232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26922174-3FB3-2C4F-2EEB-7E36AE94EC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30610" y="3385196"/>
                <a:ext cx="3510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5C61FE64-F3E8-9B52-B892-28146DF33B2F}"/>
                  </a:ext>
                </a:extLst>
              </p14:cNvPr>
              <p14:cNvContentPartPr/>
              <p14:nvPr/>
            </p14:nvContentPartPr>
            <p14:xfrm>
              <a:off x="4858130" y="3572036"/>
              <a:ext cx="230760" cy="262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5C61FE64-F3E8-9B52-B892-28146DF33B2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40490" y="3554396"/>
                <a:ext cx="2664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CF49C8D1-D3F9-891F-6B72-B1D632A88BEE}"/>
                  </a:ext>
                </a:extLst>
              </p14:cNvPr>
              <p14:cNvContentPartPr/>
              <p14:nvPr/>
            </p14:nvContentPartPr>
            <p14:xfrm>
              <a:off x="5223530" y="3303476"/>
              <a:ext cx="249840" cy="729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CF49C8D1-D3F9-891F-6B72-B1D632A88B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05890" y="3285476"/>
                <a:ext cx="285480" cy="76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2447978-4C93-177A-7818-DC342B4ADDF7}"/>
                  </a:ext>
                </a:extLst>
              </p14:cNvPr>
              <p14:cNvContentPartPr/>
              <p14:nvPr/>
            </p14:nvContentPartPr>
            <p14:xfrm>
              <a:off x="5348450" y="3650516"/>
              <a:ext cx="194040" cy="1875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2447978-4C93-177A-7818-DC342B4ADDF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330450" y="3632876"/>
                <a:ext cx="2296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016B8C05-94AE-86EA-E00F-229A2872DB06}"/>
                  </a:ext>
                </a:extLst>
              </p14:cNvPr>
              <p14:cNvContentPartPr/>
              <p14:nvPr/>
            </p14:nvContentPartPr>
            <p14:xfrm>
              <a:off x="5357450" y="3687236"/>
              <a:ext cx="299520" cy="156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016B8C05-94AE-86EA-E00F-229A2872DB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39810" y="3669596"/>
                <a:ext cx="33516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B5A5835-A87F-1D4B-58A3-FB4105163F58}"/>
                  </a:ext>
                </a:extLst>
              </p14:cNvPr>
              <p14:cNvContentPartPr/>
              <p14:nvPr/>
            </p14:nvContentPartPr>
            <p14:xfrm>
              <a:off x="5661650" y="3358196"/>
              <a:ext cx="221040" cy="685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B5A5835-A87F-1D4B-58A3-FB4105163F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44010" y="3340556"/>
                <a:ext cx="25668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B87E49F-8A3D-20AA-33BF-B6B3E8D7217E}"/>
                  </a:ext>
                </a:extLst>
              </p14:cNvPr>
              <p14:cNvContentPartPr/>
              <p14:nvPr/>
            </p14:nvContentPartPr>
            <p14:xfrm>
              <a:off x="3995570" y="2568356"/>
              <a:ext cx="204840" cy="2181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B87E49F-8A3D-20AA-33BF-B6B3E8D721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77930" y="2550356"/>
                <a:ext cx="2404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8A76534-AEE4-C2D6-E42D-3D5CC2A2615A}"/>
                  </a:ext>
                </a:extLst>
              </p14:cNvPr>
              <p14:cNvContentPartPr/>
              <p14:nvPr/>
            </p14:nvContentPartPr>
            <p14:xfrm>
              <a:off x="4369610" y="2677436"/>
              <a:ext cx="30600" cy="432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8A76534-AEE4-C2D6-E42D-3D5CC2A261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351610" y="2659436"/>
                <a:ext cx="6624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55374A9-A560-0FEF-F8E6-A0BB96326E00}"/>
                  </a:ext>
                </a:extLst>
              </p14:cNvPr>
              <p14:cNvContentPartPr/>
              <p14:nvPr/>
            </p14:nvContentPartPr>
            <p14:xfrm>
              <a:off x="4609010" y="2417876"/>
              <a:ext cx="60480" cy="317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55374A9-A560-0FEF-F8E6-A0BB96326E0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91010" y="2399876"/>
                <a:ext cx="9612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C478639-C25D-7971-6ECD-04CF407FC90A}"/>
                  </a:ext>
                </a:extLst>
              </p14:cNvPr>
              <p14:cNvContentPartPr/>
              <p14:nvPr/>
            </p14:nvContentPartPr>
            <p14:xfrm>
              <a:off x="4676690" y="2588516"/>
              <a:ext cx="153360" cy="144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C478639-C25D-7971-6ECD-04CF407FC90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58690" y="2570516"/>
                <a:ext cx="1890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BBF5C22-BF7E-EB43-E410-9420DC844627}"/>
                  </a:ext>
                </a:extLst>
              </p14:cNvPr>
              <p14:cNvContentPartPr/>
              <p14:nvPr/>
            </p14:nvContentPartPr>
            <p14:xfrm>
              <a:off x="4988810" y="2467196"/>
              <a:ext cx="185760" cy="4471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BBF5C22-BF7E-EB43-E410-9420DC84462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71170" y="2449196"/>
                <a:ext cx="22140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9896DE-8952-5E71-ABDC-84CB265C06F9}"/>
                  </a:ext>
                </a:extLst>
              </p14:cNvPr>
              <p14:cNvContentPartPr/>
              <p14:nvPr/>
            </p14:nvContentPartPr>
            <p14:xfrm>
              <a:off x="4913570" y="2513636"/>
              <a:ext cx="486000" cy="34668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9896DE-8952-5E71-ABDC-84CB265C06F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895570" y="2495636"/>
                <a:ext cx="52164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AB115A6-8589-9446-959C-D5D3AFD7DD40}"/>
                  </a:ext>
                </a:extLst>
              </p14:cNvPr>
              <p14:cNvContentPartPr/>
              <p14:nvPr/>
            </p14:nvContentPartPr>
            <p14:xfrm>
              <a:off x="5322890" y="2724596"/>
              <a:ext cx="231480" cy="23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AB115A6-8589-9446-959C-D5D3AFD7DD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05250" y="2706596"/>
                <a:ext cx="2671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3860CC50-AC82-296B-6161-F4D5CA5D2B98}"/>
                  </a:ext>
                </a:extLst>
              </p14:cNvPr>
              <p14:cNvContentPartPr/>
              <p14:nvPr/>
            </p14:nvContentPartPr>
            <p14:xfrm>
              <a:off x="3120770" y="2470436"/>
              <a:ext cx="172440" cy="2494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3860CC50-AC82-296B-6161-F4D5CA5D2B9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02770" y="2452796"/>
                <a:ext cx="2080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E1CCEEA-E284-EBAE-DEB4-60FD23815B9B}"/>
                  </a:ext>
                </a:extLst>
              </p14:cNvPr>
              <p14:cNvContentPartPr/>
              <p14:nvPr/>
            </p14:nvContentPartPr>
            <p14:xfrm>
              <a:off x="3077210" y="2518316"/>
              <a:ext cx="223200" cy="198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E1CCEEA-E284-EBAE-DEB4-60FD23815B9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059210" y="2500316"/>
                <a:ext cx="2588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C2578D9-CAE6-C73E-C765-9EBBF43D7749}"/>
                  </a:ext>
                </a:extLst>
              </p14:cNvPr>
              <p14:cNvContentPartPr/>
              <p14:nvPr/>
            </p14:nvContentPartPr>
            <p14:xfrm>
              <a:off x="3459170" y="2548916"/>
              <a:ext cx="237600" cy="135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C2578D9-CAE6-C73E-C765-9EBBF43D774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41530" y="2530916"/>
                <a:ext cx="27324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8D80768-D876-C421-2681-C54FB04FAA4A}"/>
                  </a:ext>
                </a:extLst>
              </p14:cNvPr>
              <p14:cNvContentPartPr/>
              <p14:nvPr/>
            </p14:nvContentPartPr>
            <p14:xfrm>
              <a:off x="3140930" y="2823596"/>
              <a:ext cx="170640" cy="266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8D80768-D876-C421-2681-C54FB04FAA4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23290" y="2805956"/>
                <a:ext cx="206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1DBD96A-EE5A-895B-57F4-8227DE079972}"/>
                  </a:ext>
                </a:extLst>
              </p14:cNvPr>
              <p14:cNvContentPartPr/>
              <p14:nvPr/>
            </p14:nvContentPartPr>
            <p14:xfrm>
              <a:off x="3150290" y="2902076"/>
              <a:ext cx="132480" cy="104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1DBD96A-EE5A-895B-57F4-8227DE07997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132290" y="2884076"/>
                <a:ext cx="168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5198780-BEC1-58FC-FA7F-89C794517815}"/>
                  </a:ext>
                </a:extLst>
              </p14:cNvPr>
              <p14:cNvContentPartPr/>
              <p14:nvPr/>
            </p14:nvContentPartPr>
            <p14:xfrm>
              <a:off x="4835090" y="1979756"/>
              <a:ext cx="34920" cy="349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5198780-BEC1-58FC-FA7F-89C79451781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17090" y="1962116"/>
                <a:ext cx="70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A65F92F-72BF-DAFC-FE4A-C06C6491A9D9}"/>
                  </a:ext>
                </a:extLst>
              </p14:cNvPr>
              <p14:cNvContentPartPr/>
              <p14:nvPr/>
            </p14:nvContentPartPr>
            <p14:xfrm>
              <a:off x="4750130" y="2136716"/>
              <a:ext cx="35280" cy="28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A65F92F-72BF-DAFC-FE4A-C06C6491A9D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732490" y="2119076"/>
                <a:ext cx="709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BAE8671-6735-7CAD-C324-C902B4C61111}"/>
                  </a:ext>
                </a:extLst>
              </p14:cNvPr>
              <p14:cNvContentPartPr/>
              <p14:nvPr/>
            </p14:nvContentPartPr>
            <p14:xfrm>
              <a:off x="2722250" y="3451076"/>
              <a:ext cx="165240" cy="4230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BAE8671-6735-7CAD-C324-C902B4C6111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704610" y="3433436"/>
                <a:ext cx="20088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DB1DADE-9677-A333-92D8-EA5BB3EBACA9}"/>
                  </a:ext>
                </a:extLst>
              </p14:cNvPr>
              <p14:cNvContentPartPr/>
              <p14:nvPr/>
            </p14:nvContentPartPr>
            <p14:xfrm>
              <a:off x="2972450" y="3494636"/>
              <a:ext cx="74520" cy="97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DB1DADE-9677-A333-92D8-EA5BB3EBACA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954450" y="3476996"/>
                <a:ext cx="110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4425E87-5B69-009D-F3EE-E46D9F7009DB}"/>
                  </a:ext>
                </a:extLst>
              </p14:cNvPr>
              <p14:cNvContentPartPr/>
              <p14:nvPr/>
            </p14:nvContentPartPr>
            <p14:xfrm>
              <a:off x="2981810" y="3548996"/>
              <a:ext cx="81720" cy="8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4425E87-5B69-009D-F3EE-E46D9F7009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963810" y="3531356"/>
                <a:ext cx="1173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668FED1-8A78-8371-97ED-B906FCB242F0}"/>
                  </a:ext>
                </a:extLst>
              </p14:cNvPr>
              <p14:cNvContentPartPr/>
              <p14:nvPr/>
            </p14:nvContentPartPr>
            <p14:xfrm>
              <a:off x="2760050" y="4200956"/>
              <a:ext cx="122760" cy="225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668FED1-8A78-8371-97ED-B906FCB242F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742050" y="4182956"/>
                <a:ext cx="1584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ADF41FF-E3E3-4583-E548-6C6CFA5FB8A5}"/>
                  </a:ext>
                </a:extLst>
              </p14:cNvPr>
              <p14:cNvContentPartPr/>
              <p14:nvPr/>
            </p14:nvContentPartPr>
            <p14:xfrm>
              <a:off x="2922050" y="4242716"/>
              <a:ext cx="116280" cy="2541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ADF41FF-E3E3-4583-E548-6C6CFA5FB8A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904050" y="4224716"/>
                <a:ext cx="151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CE6AE34-314A-FBA3-582F-E2792FF02E94}"/>
                  </a:ext>
                </a:extLst>
              </p14:cNvPr>
              <p14:cNvContentPartPr/>
              <p14:nvPr/>
            </p14:nvContentPartPr>
            <p14:xfrm>
              <a:off x="3052010" y="4153436"/>
              <a:ext cx="257760" cy="3153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CE6AE34-314A-FBA3-582F-E2792FF02E9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034370" y="4135796"/>
                <a:ext cx="29340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CB1DEEF-41AB-F288-00DB-08483339D5BE}"/>
                  </a:ext>
                </a:extLst>
              </p14:cNvPr>
              <p14:cNvContentPartPr/>
              <p14:nvPr/>
            </p14:nvContentPartPr>
            <p14:xfrm>
              <a:off x="3386810" y="4266116"/>
              <a:ext cx="702720" cy="151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CB1DEEF-41AB-F288-00DB-08483339D5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69170" y="4248116"/>
                <a:ext cx="73836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466152C-4ADB-0956-6EE1-3FDCD02973BA}"/>
                  </a:ext>
                </a:extLst>
              </p14:cNvPr>
              <p14:cNvContentPartPr/>
              <p14:nvPr/>
            </p14:nvContentPartPr>
            <p14:xfrm>
              <a:off x="3959930" y="4408316"/>
              <a:ext cx="71280" cy="2646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466152C-4ADB-0956-6EE1-3FDCD02973B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41930" y="4390316"/>
                <a:ext cx="1069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B4AE681-92CE-D41F-D10F-632DC6A380B7}"/>
                  </a:ext>
                </a:extLst>
              </p14:cNvPr>
              <p14:cNvContentPartPr/>
              <p14:nvPr/>
            </p14:nvContentPartPr>
            <p14:xfrm>
              <a:off x="3174770" y="3004676"/>
              <a:ext cx="125640" cy="2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B4AE681-92CE-D41F-D10F-632DC6A380B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156770" y="2986676"/>
                <a:ext cx="16128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AB57473-393A-402A-F119-149089CDAFE9}"/>
                  </a:ext>
                </a:extLst>
              </p14:cNvPr>
              <p14:cNvContentPartPr/>
              <p14:nvPr/>
            </p14:nvContentPartPr>
            <p14:xfrm>
              <a:off x="5097170" y="3471236"/>
              <a:ext cx="577800" cy="6274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AB57473-393A-402A-F119-149089CDAFE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79530" y="3453236"/>
                <a:ext cx="61344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05F91474-850C-549F-06D1-D882E23BC375}"/>
                  </a:ext>
                </a:extLst>
              </p14:cNvPr>
              <p14:cNvContentPartPr/>
              <p14:nvPr/>
            </p14:nvContentPartPr>
            <p14:xfrm>
              <a:off x="5568050" y="3546476"/>
              <a:ext cx="109800" cy="139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05F91474-850C-549F-06D1-D882E23BC3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50050" y="3528476"/>
                <a:ext cx="1454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D669BD5-D7BF-088C-5453-1AC1D47F9D8B}"/>
                  </a:ext>
                </a:extLst>
              </p14:cNvPr>
              <p14:cNvContentPartPr/>
              <p14:nvPr/>
            </p14:nvContentPartPr>
            <p14:xfrm>
              <a:off x="5722130" y="2582756"/>
              <a:ext cx="435240" cy="7988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D669BD5-D7BF-088C-5453-1AC1D47F9D8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704130" y="2565116"/>
                <a:ext cx="470880" cy="83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1E787E-640E-2E99-8EEA-E75C3989C532}"/>
                  </a:ext>
                </a:extLst>
              </p14:cNvPr>
              <p14:cNvContentPartPr/>
              <p14:nvPr/>
            </p14:nvContentPartPr>
            <p14:xfrm>
              <a:off x="1346330" y="478916"/>
              <a:ext cx="181080" cy="343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1E787E-640E-2E99-8EEA-E75C3989C53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328330" y="460916"/>
                <a:ext cx="21672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F35820-60BF-751B-E676-78120C5E53FA}"/>
                  </a:ext>
                </a:extLst>
              </p14:cNvPr>
              <p14:cNvContentPartPr/>
              <p14:nvPr/>
            </p14:nvContentPartPr>
            <p14:xfrm>
              <a:off x="1605530" y="674756"/>
              <a:ext cx="174600" cy="29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F35820-60BF-751B-E676-78120C5E53FA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87890" y="656756"/>
                <a:ext cx="21024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24FCE6-ABEE-BC46-5C6B-84D3695245EF}"/>
                  </a:ext>
                </a:extLst>
              </p14:cNvPr>
              <p14:cNvContentPartPr/>
              <p14:nvPr/>
            </p14:nvContentPartPr>
            <p14:xfrm>
              <a:off x="1985690" y="454076"/>
              <a:ext cx="156960" cy="581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24FCE6-ABEE-BC46-5C6B-84D3695245E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67690" y="436436"/>
                <a:ext cx="19260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FE7D69-718F-7F78-AC3C-9ABD7859342D}"/>
                  </a:ext>
                </a:extLst>
              </p14:cNvPr>
              <p14:cNvContentPartPr/>
              <p14:nvPr/>
            </p14:nvContentPartPr>
            <p14:xfrm>
              <a:off x="1873370" y="729836"/>
              <a:ext cx="327240" cy="1184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FE7D69-718F-7F78-AC3C-9ABD7859342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855730" y="712196"/>
                <a:ext cx="36288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F42F24D-C7B9-D257-3959-72677EEE0837}"/>
                  </a:ext>
                </a:extLst>
              </p14:cNvPr>
              <p14:cNvContentPartPr/>
              <p14:nvPr/>
            </p14:nvContentPartPr>
            <p14:xfrm>
              <a:off x="6145490" y="482156"/>
              <a:ext cx="474480" cy="429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F42F24D-C7B9-D257-3959-72677EEE08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127490" y="464516"/>
                <a:ext cx="5101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8E1786B-5656-CCE1-DDAD-4D2A4FF9F4B6}"/>
                  </a:ext>
                </a:extLst>
              </p14:cNvPr>
              <p14:cNvContentPartPr/>
              <p14:nvPr/>
            </p14:nvContentPartPr>
            <p14:xfrm>
              <a:off x="5586410" y="652076"/>
              <a:ext cx="216000" cy="315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8E1786B-5656-CCE1-DDAD-4D2A4FF9F4B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68770" y="634076"/>
                <a:ext cx="2516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EDF7691-9BCF-DA83-09D8-0FC41FFED0AE}"/>
                  </a:ext>
                </a:extLst>
              </p14:cNvPr>
              <p14:cNvContentPartPr/>
              <p14:nvPr/>
            </p14:nvContentPartPr>
            <p14:xfrm>
              <a:off x="2819450" y="645596"/>
              <a:ext cx="45360" cy="482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EDF7691-9BCF-DA83-09D8-0FC41FFED0A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801810" y="627596"/>
                <a:ext cx="8100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956EC47-6CCB-E990-F4AC-16169AEABD57}"/>
                  </a:ext>
                </a:extLst>
              </p14:cNvPr>
              <p14:cNvContentPartPr/>
              <p14:nvPr/>
            </p14:nvContentPartPr>
            <p14:xfrm>
              <a:off x="2830250" y="653876"/>
              <a:ext cx="108360" cy="225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956EC47-6CCB-E990-F4AC-16169AEABD5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12610" y="635876"/>
                <a:ext cx="1440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9086588-64AD-A109-2F9A-A28B18F23E5D}"/>
                  </a:ext>
                </a:extLst>
              </p14:cNvPr>
              <p14:cNvContentPartPr/>
              <p14:nvPr/>
            </p14:nvContentPartPr>
            <p14:xfrm>
              <a:off x="3004850" y="640916"/>
              <a:ext cx="315000" cy="182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9086588-64AD-A109-2F9A-A28B18F23E5D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987210" y="622916"/>
                <a:ext cx="3506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FE4C8FF-E88C-2AF0-2A12-66BE54207228}"/>
                  </a:ext>
                </a:extLst>
              </p14:cNvPr>
              <p14:cNvContentPartPr/>
              <p14:nvPr/>
            </p14:nvContentPartPr>
            <p14:xfrm>
              <a:off x="3325970" y="518516"/>
              <a:ext cx="371160" cy="261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FE4C8FF-E88C-2AF0-2A12-66BE54207228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308330" y="500876"/>
                <a:ext cx="40680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82AC3F6-C56A-9A00-10C8-75C4F6E3C1D3}"/>
                  </a:ext>
                </a:extLst>
              </p14:cNvPr>
              <p14:cNvContentPartPr/>
              <p14:nvPr/>
            </p14:nvContentPartPr>
            <p14:xfrm>
              <a:off x="3817370" y="621836"/>
              <a:ext cx="328680" cy="149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82AC3F6-C56A-9A00-10C8-75C4F6E3C1D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99370" y="604196"/>
                <a:ext cx="36432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F0EE176-4E19-BDAA-2ED5-277D3D143909}"/>
                  </a:ext>
                </a:extLst>
              </p14:cNvPr>
              <p14:cNvContentPartPr/>
              <p14:nvPr/>
            </p14:nvContentPartPr>
            <p14:xfrm>
              <a:off x="4160090" y="644156"/>
              <a:ext cx="101520" cy="159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F0EE176-4E19-BDAA-2ED5-277D3D14390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142450" y="626516"/>
                <a:ext cx="1371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0FE203A-D9E0-108D-5B93-236B35D2198D}"/>
                  </a:ext>
                </a:extLst>
              </p14:cNvPr>
              <p14:cNvContentPartPr/>
              <p14:nvPr/>
            </p14:nvContentPartPr>
            <p14:xfrm>
              <a:off x="4307330" y="632996"/>
              <a:ext cx="92160" cy="16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0FE203A-D9E0-108D-5B93-236B35D2198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289690" y="615356"/>
                <a:ext cx="1278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34C7BA6-930B-590C-09E1-A5F0925C808C}"/>
                  </a:ext>
                </a:extLst>
              </p14:cNvPr>
              <p14:cNvContentPartPr/>
              <p14:nvPr/>
            </p14:nvContentPartPr>
            <p14:xfrm>
              <a:off x="4463930" y="658556"/>
              <a:ext cx="262440" cy="112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D34C7BA6-930B-590C-09E1-A5F0925C808C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46290" y="640556"/>
                <a:ext cx="29808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81B9DE-B3A9-BAC4-A41B-486B5A874751}"/>
                  </a:ext>
                </a:extLst>
              </p14:cNvPr>
              <p14:cNvContentPartPr/>
              <p14:nvPr/>
            </p14:nvContentPartPr>
            <p14:xfrm>
              <a:off x="4871090" y="456236"/>
              <a:ext cx="159480" cy="452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81B9DE-B3A9-BAC4-A41B-486B5A87475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53090" y="438596"/>
                <a:ext cx="19512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908B474-5128-CE9E-5BBE-CC23E868743A}"/>
                  </a:ext>
                </a:extLst>
              </p14:cNvPr>
              <p14:cNvContentPartPr/>
              <p14:nvPr/>
            </p14:nvContentPartPr>
            <p14:xfrm>
              <a:off x="2459090" y="1451996"/>
              <a:ext cx="27720" cy="125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908B474-5128-CE9E-5BBE-CC23E868743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441450" y="1434356"/>
                <a:ext cx="633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7F6E7BC-8288-E453-3330-54EDA4FAD54C}"/>
                  </a:ext>
                </a:extLst>
              </p14:cNvPr>
              <p14:cNvContentPartPr/>
              <p14:nvPr/>
            </p14:nvContentPartPr>
            <p14:xfrm>
              <a:off x="2455850" y="1290716"/>
              <a:ext cx="84600" cy="68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7F6E7BC-8288-E453-3330-54EDA4FAD54C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437850" y="1273076"/>
                <a:ext cx="12024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4550908-2E40-E854-A6D8-8F87C4642043}"/>
                  </a:ext>
                </a:extLst>
              </p14:cNvPr>
              <p14:cNvContentPartPr/>
              <p14:nvPr/>
            </p14:nvContentPartPr>
            <p14:xfrm>
              <a:off x="2595530" y="1255436"/>
              <a:ext cx="226080" cy="5688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4550908-2E40-E854-A6D8-8F87C46420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77890" y="1237796"/>
                <a:ext cx="2617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17B1585D-C386-8C62-8F6B-89DF07600C6E}"/>
                  </a:ext>
                </a:extLst>
              </p14:cNvPr>
              <p14:cNvContentPartPr/>
              <p14:nvPr/>
            </p14:nvContentPartPr>
            <p14:xfrm>
              <a:off x="2565290" y="1593836"/>
              <a:ext cx="162360" cy="90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17B1585D-C386-8C62-8F6B-89DF07600C6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47290" y="1576196"/>
                <a:ext cx="1980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14289D-5453-2D37-C84F-983179745B57}"/>
                  </a:ext>
                </a:extLst>
              </p14:cNvPr>
              <p14:cNvContentPartPr/>
              <p14:nvPr/>
            </p14:nvContentPartPr>
            <p14:xfrm>
              <a:off x="3337850" y="1239236"/>
              <a:ext cx="119880" cy="598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14289D-5453-2D37-C84F-983179745B5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319850" y="1221596"/>
                <a:ext cx="155520" cy="63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997F97D-266B-4456-0133-E824EBDB75E4}"/>
                  </a:ext>
                </a:extLst>
              </p14:cNvPr>
              <p14:cNvContentPartPr/>
              <p14:nvPr/>
            </p14:nvContentPartPr>
            <p14:xfrm>
              <a:off x="3688130" y="1462076"/>
              <a:ext cx="140760" cy="2023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997F97D-266B-4456-0133-E824EBDB75E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670490" y="1444076"/>
                <a:ext cx="1764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FB257EE-11D4-9960-A7AA-92870C0BED4B}"/>
                  </a:ext>
                </a:extLst>
              </p14:cNvPr>
              <p14:cNvContentPartPr/>
              <p14:nvPr/>
            </p14:nvContentPartPr>
            <p14:xfrm>
              <a:off x="4056410" y="1585196"/>
              <a:ext cx="71640" cy="38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FB257EE-11D4-9960-A7AA-92870C0BED4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038770" y="1567556"/>
                <a:ext cx="107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B551A900-FA2D-5520-6070-2B461F11C4C1}"/>
                  </a:ext>
                </a:extLst>
              </p14:cNvPr>
              <p14:cNvContentPartPr/>
              <p14:nvPr/>
            </p14:nvContentPartPr>
            <p14:xfrm>
              <a:off x="2403650" y="1946636"/>
              <a:ext cx="56880" cy="64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B551A900-FA2D-5520-6070-2B461F11C4C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386010" y="1928636"/>
                <a:ext cx="9252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BB9595C0-F7CA-9729-3727-69875BEF0504}"/>
                  </a:ext>
                </a:extLst>
              </p14:cNvPr>
              <p14:cNvContentPartPr/>
              <p14:nvPr/>
            </p14:nvContentPartPr>
            <p14:xfrm>
              <a:off x="2261450" y="2344076"/>
              <a:ext cx="144720" cy="882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BB9595C0-F7CA-9729-3727-69875BEF050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243810" y="2326436"/>
                <a:ext cx="18036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F16B0C0D-639F-3E93-8AEC-E4F4546E29AE}"/>
                  </a:ext>
                </a:extLst>
              </p14:cNvPr>
              <p14:cNvContentPartPr/>
              <p14:nvPr/>
            </p14:nvContentPartPr>
            <p14:xfrm>
              <a:off x="1876610" y="3446396"/>
              <a:ext cx="351720" cy="10648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F16B0C0D-639F-3E93-8AEC-E4F4546E29A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858970" y="3428396"/>
                <a:ext cx="387360" cy="11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5A02943-9BDA-971A-5613-13DECE0177F0}"/>
                  </a:ext>
                </a:extLst>
              </p14:cNvPr>
              <p14:cNvContentPartPr/>
              <p14:nvPr/>
            </p14:nvContentPartPr>
            <p14:xfrm>
              <a:off x="7984010" y="5566436"/>
              <a:ext cx="141840" cy="990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5A02943-9BDA-971A-5613-13DECE0177F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966370" y="5548436"/>
                <a:ext cx="177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22EE092-86B9-7723-678B-741A0F283151}"/>
                  </a:ext>
                </a:extLst>
              </p14:cNvPr>
              <p14:cNvContentPartPr/>
              <p14:nvPr/>
            </p14:nvContentPartPr>
            <p14:xfrm>
              <a:off x="8212250" y="5595236"/>
              <a:ext cx="309240" cy="161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22EE092-86B9-7723-678B-741A0F28315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94610" y="5577596"/>
                <a:ext cx="3448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C3E64040-4C36-96A2-E003-25EB47EC556B}"/>
                  </a:ext>
                </a:extLst>
              </p14:cNvPr>
              <p14:cNvContentPartPr/>
              <p14:nvPr/>
            </p14:nvContentPartPr>
            <p14:xfrm>
              <a:off x="8393330" y="5615396"/>
              <a:ext cx="165240" cy="162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C3E64040-4C36-96A2-E003-25EB47EC556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375690" y="5597396"/>
                <a:ext cx="20088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8B11825-E74B-3736-A7E9-9D7391EE4A7E}"/>
                  </a:ext>
                </a:extLst>
              </p14:cNvPr>
              <p14:cNvContentPartPr/>
              <p14:nvPr/>
            </p14:nvContentPartPr>
            <p14:xfrm>
              <a:off x="8496290" y="5486156"/>
              <a:ext cx="410760" cy="5565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8B11825-E74B-3736-A7E9-9D7391EE4A7E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478650" y="5468516"/>
                <a:ext cx="4464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15A4815-22B9-E55E-EF27-44DC7E04DDFD}"/>
                  </a:ext>
                </a:extLst>
              </p14:cNvPr>
              <p14:cNvContentPartPr/>
              <p14:nvPr/>
            </p14:nvContentPartPr>
            <p14:xfrm>
              <a:off x="1721090" y="4739516"/>
              <a:ext cx="257760" cy="273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15A4815-22B9-E55E-EF27-44DC7E04DDFD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703450" y="4721516"/>
                <a:ext cx="2934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5586041-F5F2-3C63-0810-3918774DFF16}"/>
                  </a:ext>
                </a:extLst>
              </p14:cNvPr>
              <p14:cNvContentPartPr/>
              <p14:nvPr/>
            </p14:nvContentPartPr>
            <p14:xfrm>
              <a:off x="2041130" y="4828436"/>
              <a:ext cx="189360" cy="203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5586041-F5F2-3C63-0810-3918774DFF1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023130" y="4810796"/>
                <a:ext cx="22500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4E06E10-8920-1BC4-37A2-D149721D2F01}"/>
                  </a:ext>
                </a:extLst>
              </p14:cNvPr>
              <p14:cNvContentPartPr/>
              <p14:nvPr/>
            </p14:nvContentPartPr>
            <p14:xfrm>
              <a:off x="2371970" y="4891796"/>
              <a:ext cx="29160" cy="64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4E06E10-8920-1BC4-37A2-D149721D2F0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354330" y="4874156"/>
                <a:ext cx="648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B8D65E61-D61D-D55B-E8FC-7891DC20B057}"/>
                  </a:ext>
                </a:extLst>
              </p14:cNvPr>
              <p14:cNvContentPartPr/>
              <p14:nvPr/>
            </p14:nvContentPartPr>
            <p14:xfrm>
              <a:off x="2356130" y="5025716"/>
              <a:ext cx="32760" cy="84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B8D65E61-D61D-D55B-E8FC-7891DC20B05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338130" y="5008076"/>
                <a:ext cx="684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827449D-0C60-677C-6CE4-1C2B9318D2EF}"/>
                  </a:ext>
                </a:extLst>
              </p14:cNvPr>
              <p14:cNvContentPartPr/>
              <p14:nvPr/>
            </p14:nvContentPartPr>
            <p14:xfrm>
              <a:off x="2272970" y="5323796"/>
              <a:ext cx="217800" cy="259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827449D-0C60-677C-6CE4-1C2B9318D2E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255330" y="5306156"/>
                <a:ext cx="253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12D40CB-B979-7961-7215-6E6E956E2CE4}"/>
                  </a:ext>
                </a:extLst>
              </p14:cNvPr>
              <p14:cNvContentPartPr/>
              <p14:nvPr/>
            </p14:nvContentPartPr>
            <p14:xfrm>
              <a:off x="2300690" y="5371316"/>
              <a:ext cx="570240" cy="143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12D40CB-B979-7961-7215-6E6E956E2CE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282690" y="5353676"/>
                <a:ext cx="60588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419B11F-37D7-A714-9A27-342F73698BBE}"/>
                  </a:ext>
                </a:extLst>
              </p14:cNvPr>
              <p14:cNvContentPartPr/>
              <p14:nvPr/>
            </p14:nvContentPartPr>
            <p14:xfrm>
              <a:off x="2684450" y="5495516"/>
              <a:ext cx="223920" cy="5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419B11F-37D7-A714-9A27-342F73698BB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666810" y="5477516"/>
                <a:ext cx="259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64EF334B-5DD8-19DF-CC52-9CB5FF57F27C}"/>
                  </a:ext>
                </a:extLst>
              </p14:cNvPr>
              <p14:cNvContentPartPr/>
              <p14:nvPr/>
            </p14:nvContentPartPr>
            <p14:xfrm>
              <a:off x="3108890" y="5271956"/>
              <a:ext cx="182520" cy="2034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64EF334B-5DD8-19DF-CC52-9CB5FF57F27C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91250" y="5254316"/>
                <a:ext cx="2181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B294827-D86C-6726-746B-EFCF239D3DC6}"/>
                  </a:ext>
                </a:extLst>
              </p14:cNvPr>
              <p14:cNvContentPartPr/>
              <p14:nvPr/>
            </p14:nvContentPartPr>
            <p14:xfrm>
              <a:off x="2236610" y="5759396"/>
              <a:ext cx="182520" cy="1443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B294827-D86C-6726-746B-EFCF239D3DC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18970" y="5741396"/>
                <a:ext cx="21816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A0035D5-E155-7E2A-C420-8E39D77CF8DA}"/>
                  </a:ext>
                </a:extLst>
              </p14:cNvPr>
              <p14:cNvContentPartPr/>
              <p14:nvPr/>
            </p14:nvContentPartPr>
            <p14:xfrm>
              <a:off x="2522810" y="5723396"/>
              <a:ext cx="131040" cy="2412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A0035D5-E155-7E2A-C420-8E39D77CF8D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05170" y="5705396"/>
                <a:ext cx="16668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12DC6FFD-39B2-A8A4-19A8-650FD66AE4EA}"/>
                  </a:ext>
                </a:extLst>
              </p14:cNvPr>
              <p14:cNvContentPartPr/>
              <p14:nvPr/>
            </p14:nvContentPartPr>
            <p14:xfrm>
              <a:off x="2724050" y="5868836"/>
              <a:ext cx="11880" cy="828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12DC6FFD-39B2-A8A4-19A8-650FD66AE4E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706410" y="5851196"/>
                <a:ext cx="4752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2576B3B6-CC61-ADFA-5FAE-8EF09ADAC8BE}"/>
                  </a:ext>
                </a:extLst>
              </p14:cNvPr>
              <p14:cNvContentPartPr/>
              <p14:nvPr/>
            </p14:nvContentPartPr>
            <p14:xfrm>
              <a:off x="2780210" y="5787116"/>
              <a:ext cx="23040" cy="47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2576B3B6-CC61-ADFA-5FAE-8EF09ADAC8B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62210" y="5769476"/>
                <a:ext cx="5868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A5E21D0-665A-234F-4E97-374433DEE31C}"/>
                  </a:ext>
                </a:extLst>
              </p14:cNvPr>
              <p14:cNvContentPartPr/>
              <p14:nvPr/>
            </p14:nvContentPartPr>
            <p14:xfrm>
              <a:off x="2935370" y="5670116"/>
              <a:ext cx="218520" cy="2430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A5E21D0-665A-234F-4E97-374433DEE31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917370" y="5652116"/>
                <a:ext cx="25416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93CF9C3A-7F87-6B8C-0E1D-A09B6763CF45}"/>
                  </a:ext>
                </a:extLst>
              </p14:cNvPr>
              <p14:cNvContentPartPr/>
              <p14:nvPr/>
            </p14:nvContentPartPr>
            <p14:xfrm>
              <a:off x="3378170" y="5469596"/>
              <a:ext cx="218160" cy="5004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93CF9C3A-7F87-6B8C-0E1D-A09B6763CF4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360170" y="5451956"/>
                <a:ext cx="2538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588DBEA-5207-3A63-749A-C6DF71A9C086}"/>
                  </a:ext>
                </a:extLst>
              </p14:cNvPr>
              <p14:cNvContentPartPr/>
              <p14:nvPr/>
            </p14:nvContentPartPr>
            <p14:xfrm>
              <a:off x="3747890" y="5628716"/>
              <a:ext cx="133200" cy="201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588DBEA-5207-3A63-749A-C6DF71A9C086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729890" y="5610716"/>
                <a:ext cx="16884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FF7AE0F-7F79-6EFA-B778-49F867183C30}"/>
                  </a:ext>
                </a:extLst>
              </p14:cNvPr>
              <p14:cNvContentPartPr/>
              <p14:nvPr/>
            </p14:nvContentPartPr>
            <p14:xfrm>
              <a:off x="3882890" y="5188076"/>
              <a:ext cx="71280" cy="329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FF7AE0F-7F79-6EFA-B778-49F867183C30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864890" y="5170436"/>
                <a:ext cx="1069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956E8A79-AA12-E100-58C0-B56387046453}"/>
                  </a:ext>
                </a:extLst>
              </p14:cNvPr>
              <p14:cNvContentPartPr/>
              <p14:nvPr/>
            </p14:nvContentPartPr>
            <p14:xfrm>
              <a:off x="3925370" y="5203196"/>
              <a:ext cx="90360" cy="1393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956E8A79-AA12-E100-58C0-B5638704645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907370" y="5185556"/>
                <a:ext cx="1260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9454C56-CB3A-F832-E523-85C5464350BD}"/>
                  </a:ext>
                </a:extLst>
              </p14:cNvPr>
              <p14:cNvContentPartPr/>
              <p14:nvPr/>
            </p14:nvContentPartPr>
            <p14:xfrm>
              <a:off x="4186010" y="5296796"/>
              <a:ext cx="263880" cy="47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9454C56-CB3A-F832-E523-85C5464350B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168010" y="5279156"/>
                <a:ext cx="2995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8C56942-AD20-58B7-A257-DA0B8FD3E4D5}"/>
                  </a:ext>
                </a:extLst>
              </p14:cNvPr>
              <p14:cNvContentPartPr/>
              <p14:nvPr/>
            </p14:nvContentPartPr>
            <p14:xfrm>
              <a:off x="4188530" y="5399396"/>
              <a:ext cx="234720" cy="190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8C56942-AD20-58B7-A257-DA0B8FD3E4D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170890" y="5381396"/>
                <a:ext cx="2703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398E9E4-596E-F965-F2C9-F9A23F30953C}"/>
                  </a:ext>
                </a:extLst>
              </p14:cNvPr>
              <p14:cNvContentPartPr/>
              <p14:nvPr/>
            </p14:nvContentPartPr>
            <p14:xfrm>
              <a:off x="4549610" y="5235596"/>
              <a:ext cx="205560" cy="1900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398E9E4-596E-F965-F2C9-F9A23F30953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31610" y="5217596"/>
                <a:ext cx="2412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63373D-723B-052D-DCA6-8D800D785EF6}"/>
                  </a:ext>
                </a:extLst>
              </p14:cNvPr>
              <p14:cNvContentPartPr/>
              <p14:nvPr/>
            </p14:nvContentPartPr>
            <p14:xfrm>
              <a:off x="4885490" y="5265476"/>
              <a:ext cx="326520" cy="3168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63373D-723B-052D-DCA6-8D800D785EF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867490" y="5247476"/>
                <a:ext cx="362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02D14EA-8702-DAF4-5A9E-2C287E80F9DA}"/>
                  </a:ext>
                </a:extLst>
              </p14:cNvPr>
              <p14:cNvContentPartPr/>
              <p14:nvPr/>
            </p14:nvContentPartPr>
            <p14:xfrm>
              <a:off x="5163410" y="5166116"/>
              <a:ext cx="176040" cy="1735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02D14EA-8702-DAF4-5A9E-2C287E80F9D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145770" y="5148476"/>
                <a:ext cx="211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DC019F0-A7A4-5BC2-176D-1A8FEA045FA7}"/>
                  </a:ext>
                </a:extLst>
              </p14:cNvPr>
              <p14:cNvContentPartPr/>
              <p14:nvPr/>
            </p14:nvContentPartPr>
            <p14:xfrm>
              <a:off x="5377250" y="5196716"/>
              <a:ext cx="376200" cy="169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DC019F0-A7A4-5BC2-176D-1A8FEA045FA7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5359250" y="5178716"/>
                <a:ext cx="4118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02EDF34A-FFFA-5BB8-555D-CD3646C8C5EB}"/>
                  </a:ext>
                </a:extLst>
              </p14:cNvPr>
              <p14:cNvContentPartPr/>
              <p14:nvPr/>
            </p14:nvContentPartPr>
            <p14:xfrm>
              <a:off x="5844530" y="5201036"/>
              <a:ext cx="90360" cy="192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02EDF34A-FFFA-5BB8-555D-CD3646C8C5EB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826530" y="5183036"/>
                <a:ext cx="1260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2F50522-7215-798B-AA28-4F8601B6A881}"/>
                  </a:ext>
                </a:extLst>
              </p14:cNvPr>
              <p14:cNvContentPartPr/>
              <p14:nvPr/>
            </p14:nvContentPartPr>
            <p14:xfrm>
              <a:off x="6001490" y="5054876"/>
              <a:ext cx="313560" cy="335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2F50522-7215-798B-AA28-4F8601B6A88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983490" y="5036876"/>
                <a:ext cx="3492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C96A4614-B50C-5B5D-530F-5BD934C4FF03}"/>
                  </a:ext>
                </a:extLst>
              </p14:cNvPr>
              <p14:cNvContentPartPr/>
              <p14:nvPr/>
            </p14:nvContentPartPr>
            <p14:xfrm>
              <a:off x="6309650" y="5195276"/>
              <a:ext cx="425160" cy="32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C96A4614-B50C-5B5D-530F-5BD934C4FF0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292010" y="5177636"/>
                <a:ext cx="4608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4901648-2808-DBF6-2C3A-15606EC7CCFC}"/>
                  </a:ext>
                </a:extLst>
              </p14:cNvPr>
              <p14:cNvContentPartPr/>
              <p14:nvPr/>
            </p14:nvContentPartPr>
            <p14:xfrm>
              <a:off x="3681290" y="5774156"/>
              <a:ext cx="123120" cy="3495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4901648-2808-DBF6-2C3A-15606EC7CCF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663290" y="5756516"/>
                <a:ext cx="158760" cy="3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8942BE17-B47E-251E-DC62-5363A47D1CA0}"/>
                  </a:ext>
                </a:extLst>
              </p14:cNvPr>
              <p14:cNvContentPartPr/>
              <p14:nvPr/>
            </p14:nvContentPartPr>
            <p14:xfrm>
              <a:off x="3797930" y="5640596"/>
              <a:ext cx="149400" cy="1134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8942BE17-B47E-251E-DC62-5363A47D1CA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3779930" y="5622596"/>
                <a:ext cx="18504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C34D8C43-01D1-975D-57AC-F36F520EC10E}"/>
                  </a:ext>
                </a:extLst>
              </p14:cNvPr>
              <p14:cNvContentPartPr/>
              <p14:nvPr/>
            </p14:nvContentPartPr>
            <p14:xfrm>
              <a:off x="4031210" y="5611436"/>
              <a:ext cx="36000" cy="249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C34D8C43-01D1-975D-57AC-F36F520EC10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013570" y="5593796"/>
                <a:ext cx="716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7122655-BCBC-C711-C556-DA07CA5CECBA}"/>
                  </a:ext>
                </a:extLst>
              </p14:cNvPr>
              <p14:cNvContentPartPr/>
              <p14:nvPr/>
            </p14:nvContentPartPr>
            <p14:xfrm>
              <a:off x="4051010" y="5742476"/>
              <a:ext cx="308880" cy="226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7122655-BCBC-C711-C556-DA07CA5CECB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033010" y="5724836"/>
                <a:ext cx="34452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1797C79B-1CC6-1059-5619-8C376F821ACC}"/>
                  </a:ext>
                </a:extLst>
              </p14:cNvPr>
              <p14:cNvContentPartPr/>
              <p14:nvPr/>
            </p14:nvContentPartPr>
            <p14:xfrm>
              <a:off x="4490570" y="5707196"/>
              <a:ext cx="33120" cy="224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1797C79B-1CC6-1059-5619-8C376F821AC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72930" y="5689196"/>
                <a:ext cx="6876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FFBBB4EF-4832-3AAD-ED59-6F7310B662EC}"/>
                  </a:ext>
                </a:extLst>
              </p14:cNvPr>
              <p14:cNvContentPartPr/>
              <p14:nvPr/>
            </p14:nvContentPartPr>
            <p14:xfrm>
              <a:off x="4483730" y="5733116"/>
              <a:ext cx="347040" cy="1504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FFBBB4EF-4832-3AAD-ED59-6F7310B662EC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465730" y="5715116"/>
                <a:ext cx="38268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74BD4959-1403-8EFB-0F69-7710B5A166FA}"/>
                  </a:ext>
                </a:extLst>
              </p14:cNvPr>
              <p14:cNvContentPartPr/>
              <p14:nvPr/>
            </p14:nvContentPartPr>
            <p14:xfrm>
              <a:off x="4869290" y="5782076"/>
              <a:ext cx="150840" cy="9360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74BD4959-1403-8EFB-0F69-7710B5A166FA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4851650" y="5764436"/>
                <a:ext cx="18648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705F3D62-E0CF-0876-D56E-37E9A190DB28}"/>
                  </a:ext>
                </a:extLst>
              </p14:cNvPr>
              <p14:cNvContentPartPr/>
              <p14:nvPr/>
            </p14:nvContentPartPr>
            <p14:xfrm>
              <a:off x="5040650" y="5778116"/>
              <a:ext cx="173520" cy="932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705F3D62-E0CF-0876-D56E-37E9A190DB2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023010" y="5760116"/>
                <a:ext cx="20916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7CD3729-FAF1-8C84-D5DB-53DBC69E9707}"/>
                  </a:ext>
                </a:extLst>
              </p14:cNvPr>
              <p14:cNvContentPartPr/>
              <p14:nvPr/>
            </p14:nvContentPartPr>
            <p14:xfrm>
              <a:off x="5614130" y="5783516"/>
              <a:ext cx="130320" cy="10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7CD3729-FAF1-8C84-D5DB-53DBC69E970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596130" y="5765876"/>
                <a:ext cx="1659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78D0FF1-A265-4DF3-D103-62CE6647A40F}"/>
                  </a:ext>
                </a:extLst>
              </p14:cNvPr>
              <p14:cNvContentPartPr/>
              <p14:nvPr/>
            </p14:nvContentPartPr>
            <p14:xfrm>
              <a:off x="5863970" y="5782436"/>
              <a:ext cx="148320" cy="903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78D0FF1-A265-4DF3-D103-62CE6647A40F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846330" y="5764796"/>
                <a:ext cx="18396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AECD9864-1571-B03A-A55B-5FF1D9110B97}"/>
                  </a:ext>
                </a:extLst>
              </p14:cNvPr>
              <p14:cNvContentPartPr/>
              <p14:nvPr/>
            </p14:nvContentPartPr>
            <p14:xfrm>
              <a:off x="6056210" y="5615396"/>
              <a:ext cx="157320" cy="250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AECD9864-1571-B03A-A55B-5FF1D9110B9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38210" y="5597396"/>
                <a:ext cx="19296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36047A7-387D-F3C4-5B13-F776EA74B161}"/>
                  </a:ext>
                </a:extLst>
              </p14:cNvPr>
              <p14:cNvContentPartPr/>
              <p14:nvPr/>
            </p14:nvContentPartPr>
            <p14:xfrm>
              <a:off x="6632210" y="5716196"/>
              <a:ext cx="59040" cy="34452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36047A7-387D-F3C4-5B13-F776EA74B16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614570" y="5698556"/>
                <a:ext cx="9468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0E2EB58-E8E4-FF6C-2033-311663EA8359}"/>
                  </a:ext>
                </a:extLst>
              </p14:cNvPr>
              <p14:cNvContentPartPr/>
              <p14:nvPr/>
            </p14:nvContentPartPr>
            <p14:xfrm>
              <a:off x="6663890" y="5665076"/>
              <a:ext cx="155160" cy="136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0E2EB58-E8E4-FF6C-2033-311663EA835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645890" y="5647436"/>
                <a:ext cx="19080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BDA961B-2C53-EC60-CC3A-5570A55CA527}"/>
                  </a:ext>
                </a:extLst>
              </p14:cNvPr>
              <p14:cNvContentPartPr/>
              <p14:nvPr/>
            </p14:nvContentPartPr>
            <p14:xfrm>
              <a:off x="6916970" y="5705396"/>
              <a:ext cx="50400" cy="4248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BDA961B-2C53-EC60-CC3A-5570A55CA52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898970" y="5687756"/>
                <a:ext cx="8604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73F5346-3316-8C63-D760-1E123D581B97}"/>
                  </a:ext>
                </a:extLst>
              </p14:cNvPr>
              <p14:cNvContentPartPr/>
              <p14:nvPr/>
            </p14:nvContentPartPr>
            <p14:xfrm>
              <a:off x="7144490" y="5549876"/>
              <a:ext cx="186120" cy="2534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73F5346-3316-8C63-D760-1E123D581B97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126490" y="5531876"/>
                <a:ext cx="2217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3684B45-C4C1-3E6B-0BB7-0B2702B5D419}"/>
                  </a:ext>
                </a:extLst>
              </p14:cNvPr>
              <p14:cNvContentPartPr/>
              <p14:nvPr/>
            </p14:nvContentPartPr>
            <p14:xfrm>
              <a:off x="7394690" y="5557076"/>
              <a:ext cx="210600" cy="3063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3684B45-C4C1-3E6B-0BB7-0B2702B5D41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376690" y="5539076"/>
                <a:ext cx="2462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732D419-65DA-D4F5-4165-7F76CCEA0706}"/>
                  </a:ext>
                </a:extLst>
              </p14:cNvPr>
              <p14:cNvContentPartPr/>
              <p14:nvPr/>
            </p14:nvContentPartPr>
            <p14:xfrm>
              <a:off x="7604930" y="5554196"/>
              <a:ext cx="109440" cy="2444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732D419-65DA-D4F5-4165-7F76CCEA0706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7587290" y="5536196"/>
                <a:ext cx="145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A0A4F581-C857-AFAD-F629-624B96A6AA63}"/>
                  </a:ext>
                </a:extLst>
              </p14:cNvPr>
              <p14:cNvContentPartPr/>
              <p14:nvPr/>
            </p14:nvContentPartPr>
            <p14:xfrm>
              <a:off x="4342970" y="6131276"/>
              <a:ext cx="145800" cy="1908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A0A4F581-C857-AFAD-F629-624B96A6AA63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325330" y="6113636"/>
                <a:ext cx="1814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D509136-7E66-1200-A9E5-457AEEB86E98}"/>
                  </a:ext>
                </a:extLst>
              </p14:cNvPr>
              <p14:cNvContentPartPr/>
              <p14:nvPr/>
            </p14:nvContentPartPr>
            <p14:xfrm>
              <a:off x="4368530" y="6111476"/>
              <a:ext cx="452520" cy="13248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D509136-7E66-1200-A9E5-457AEEB86E9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350890" y="6093476"/>
                <a:ext cx="488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C4DD22B-AEAD-45D0-6960-A6C826141926}"/>
                  </a:ext>
                </a:extLst>
              </p14:cNvPr>
              <p14:cNvContentPartPr/>
              <p14:nvPr/>
            </p14:nvContentPartPr>
            <p14:xfrm>
              <a:off x="4686770" y="6218756"/>
              <a:ext cx="143640" cy="720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C4DD22B-AEAD-45D0-6960-A6C82614192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669130" y="6201116"/>
                <a:ext cx="1792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532A74D-CE74-2484-6AFE-C4AFF1BD4120}"/>
                  </a:ext>
                </a:extLst>
              </p14:cNvPr>
              <p14:cNvContentPartPr/>
              <p14:nvPr/>
            </p14:nvContentPartPr>
            <p14:xfrm>
              <a:off x="5015090" y="6084836"/>
              <a:ext cx="178560" cy="255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532A74D-CE74-2484-6AFE-C4AFF1BD412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997090" y="6066836"/>
                <a:ext cx="2142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2A27201-8E55-E715-EC3E-025DC6A7B03C}"/>
                  </a:ext>
                </a:extLst>
              </p14:cNvPr>
              <p14:cNvContentPartPr/>
              <p14:nvPr/>
            </p14:nvContentPartPr>
            <p14:xfrm>
              <a:off x="5654450" y="6188876"/>
              <a:ext cx="216360" cy="3326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2A27201-8E55-E715-EC3E-025DC6A7B03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636810" y="6170876"/>
                <a:ext cx="25200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041223AA-49ED-4EDD-85F7-EE9975EA8E8B}"/>
                  </a:ext>
                </a:extLst>
              </p14:cNvPr>
              <p14:cNvContentPartPr/>
              <p14:nvPr/>
            </p14:nvContentPartPr>
            <p14:xfrm>
              <a:off x="5948570" y="6218756"/>
              <a:ext cx="146880" cy="11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041223AA-49ED-4EDD-85F7-EE9975EA8E8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930930" y="6201116"/>
                <a:ext cx="1825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B0488D48-BA5D-FFE7-8D85-F9A363E5B9F3}"/>
                  </a:ext>
                </a:extLst>
              </p14:cNvPr>
              <p14:cNvContentPartPr/>
              <p14:nvPr/>
            </p14:nvContentPartPr>
            <p14:xfrm>
              <a:off x="6233330" y="6193916"/>
              <a:ext cx="240120" cy="286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B0488D48-BA5D-FFE7-8D85-F9A363E5B9F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215330" y="6176276"/>
                <a:ext cx="27576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A3CB1DC-2275-722A-5BA1-FE5A8EA19755}"/>
                  </a:ext>
                </a:extLst>
              </p14:cNvPr>
              <p14:cNvContentPartPr/>
              <p14:nvPr/>
            </p14:nvContentPartPr>
            <p14:xfrm>
              <a:off x="6527810" y="6262676"/>
              <a:ext cx="9720" cy="169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A3CB1DC-2275-722A-5BA1-FE5A8EA19755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509810" y="6245036"/>
                <a:ext cx="4536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DE07EB7-8FC2-D1F4-313D-B340B8D51663}"/>
                  </a:ext>
                </a:extLst>
              </p14:cNvPr>
              <p14:cNvContentPartPr/>
              <p14:nvPr/>
            </p14:nvContentPartPr>
            <p14:xfrm>
              <a:off x="6687650" y="6188156"/>
              <a:ext cx="137520" cy="88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DE07EB7-8FC2-D1F4-313D-B340B8D51663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669650" y="6170156"/>
                <a:ext cx="1731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2391453-01E4-773A-4135-C6722E67F57A}"/>
                  </a:ext>
                </a:extLst>
              </p14:cNvPr>
              <p14:cNvContentPartPr/>
              <p14:nvPr/>
            </p14:nvContentPartPr>
            <p14:xfrm>
              <a:off x="6655610" y="6272036"/>
              <a:ext cx="41040" cy="19044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2391453-01E4-773A-4135-C6722E67F57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6637970" y="6254036"/>
                <a:ext cx="76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2ACB8F2-39C5-84B8-FA6F-7979BD155F3F}"/>
                  </a:ext>
                </a:extLst>
              </p14:cNvPr>
              <p14:cNvContentPartPr/>
              <p14:nvPr/>
            </p14:nvContentPartPr>
            <p14:xfrm>
              <a:off x="6678290" y="6199316"/>
              <a:ext cx="151560" cy="1152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2ACB8F2-39C5-84B8-FA6F-7979BD155F3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660290" y="6181316"/>
                <a:ext cx="18720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EDDC495-5C56-F740-910B-86301AE9F3AC}"/>
                  </a:ext>
                </a:extLst>
              </p14:cNvPr>
              <p14:cNvContentPartPr/>
              <p14:nvPr/>
            </p14:nvContentPartPr>
            <p14:xfrm>
              <a:off x="6837410" y="6227756"/>
              <a:ext cx="124200" cy="90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EDDC495-5C56-F740-910B-86301AE9F3AC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819410" y="6209756"/>
                <a:ext cx="15984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D6C1ECC1-D120-3A84-884C-58A39C7D059B}"/>
                  </a:ext>
                </a:extLst>
              </p14:cNvPr>
              <p14:cNvContentPartPr/>
              <p14:nvPr/>
            </p14:nvContentPartPr>
            <p14:xfrm>
              <a:off x="7018850" y="6208316"/>
              <a:ext cx="183600" cy="9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D6C1ECC1-D120-3A84-884C-58A39C7D059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7001210" y="6190316"/>
                <a:ext cx="2192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53C8E47-F9CC-801E-2585-7E27407F7E31}"/>
                  </a:ext>
                </a:extLst>
              </p14:cNvPr>
              <p14:cNvContentPartPr/>
              <p14:nvPr/>
            </p14:nvContentPartPr>
            <p14:xfrm>
              <a:off x="7231610" y="6246836"/>
              <a:ext cx="118440" cy="92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53C8E47-F9CC-801E-2585-7E27407F7E3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213610" y="6228836"/>
                <a:ext cx="154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D0D620B-AE06-CBC8-B889-481AF1F552A6}"/>
                  </a:ext>
                </a:extLst>
              </p14:cNvPr>
              <p14:cNvContentPartPr/>
              <p14:nvPr/>
            </p14:nvContentPartPr>
            <p14:xfrm>
              <a:off x="7462370" y="6157556"/>
              <a:ext cx="38880" cy="1890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D0D620B-AE06-CBC8-B889-481AF1F552A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444730" y="6139556"/>
                <a:ext cx="7452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0C37747-3C48-115C-9085-8E8910AFDE59}"/>
                  </a:ext>
                </a:extLst>
              </p14:cNvPr>
              <p14:cNvContentPartPr/>
              <p14:nvPr/>
            </p14:nvContentPartPr>
            <p14:xfrm>
              <a:off x="7517810" y="6173756"/>
              <a:ext cx="289800" cy="201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0C37747-3C48-115C-9085-8E8910AFDE5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7499810" y="6155756"/>
                <a:ext cx="325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3ED10EF9-DAD4-90B5-09C9-03150E9A83BD}"/>
                  </a:ext>
                </a:extLst>
              </p14:cNvPr>
              <p14:cNvContentPartPr/>
              <p14:nvPr/>
            </p14:nvContentPartPr>
            <p14:xfrm>
              <a:off x="2231210" y="5958836"/>
              <a:ext cx="12240" cy="691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3ED10EF9-DAD4-90B5-09C9-03150E9A83BD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213570" y="5940836"/>
                <a:ext cx="4788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FE0056D-E9FA-BA03-961C-B89A7A86AC06}"/>
                  </a:ext>
                </a:extLst>
              </p14:cNvPr>
              <p14:cNvContentPartPr/>
              <p14:nvPr/>
            </p14:nvContentPartPr>
            <p14:xfrm>
              <a:off x="2233010" y="6126956"/>
              <a:ext cx="19800" cy="26568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FE0056D-E9FA-BA03-961C-B89A7A86AC06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215010" y="6108956"/>
                <a:ext cx="55440" cy="3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5E0A6BD-E239-128A-D3C7-94AAEDE039E3}"/>
                  </a:ext>
                </a:extLst>
              </p14:cNvPr>
              <p14:cNvContentPartPr/>
              <p14:nvPr/>
            </p14:nvContentPartPr>
            <p14:xfrm>
              <a:off x="2248490" y="6484076"/>
              <a:ext cx="14040" cy="21492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5E0A6BD-E239-128A-D3C7-94AAEDE039E3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230850" y="6466436"/>
                <a:ext cx="496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4372E068-2BE0-E49D-BEF2-47FC47FBF93E}"/>
                  </a:ext>
                </a:extLst>
              </p14:cNvPr>
              <p14:cNvContentPartPr/>
              <p14:nvPr/>
            </p14:nvContentPartPr>
            <p14:xfrm>
              <a:off x="2262170" y="6627716"/>
              <a:ext cx="117000" cy="1825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4372E068-2BE0-E49D-BEF2-47FC47FBF93E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244170" y="6610076"/>
                <a:ext cx="1526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94C2558-A05D-49E1-BB34-A8C08119D858}"/>
                  </a:ext>
                </a:extLst>
              </p14:cNvPr>
              <p14:cNvContentPartPr/>
              <p14:nvPr/>
            </p14:nvContentPartPr>
            <p14:xfrm>
              <a:off x="2406170" y="6473996"/>
              <a:ext cx="230400" cy="288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94C2558-A05D-49E1-BB34-A8C08119D858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388170" y="6456356"/>
                <a:ext cx="26604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D7E8BA6-80D5-BF11-DD7D-B7BA23F5AAAA}"/>
                  </a:ext>
                </a:extLst>
              </p14:cNvPr>
              <p14:cNvContentPartPr/>
              <p14:nvPr/>
            </p14:nvContentPartPr>
            <p14:xfrm>
              <a:off x="2546930" y="6605036"/>
              <a:ext cx="255600" cy="112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D7E8BA6-80D5-BF11-DD7D-B7BA23F5AAAA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528930" y="6587396"/>
                <a:ext cx="2912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9CEE45A-2886-2503-23E6-BD8273272E08}"/>
                  </a:ext>
                </a:extLst>
              </p14:cNvPr>
              <p14:cNvContentPartPr/>
              <p14:nvPr/>
            </p14:nvContentPartPr>
            <p14:xfrm>
              <a:off x="2854370" y="6567596"/>
              <a:ext cx="270000" cy="99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9CEE45A-2886-2503-23E6-BD8273272E0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836370" y="6549596"/>
                <a:ext cx="30564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F10EEA1-C87F-5F52-6174-D3085D2B31C0}"/>
                  </a:ext>
                </a:extLst>
              </p14:cNvPr>
              <p14:cNvContentPartPr/>
              <p14:nvPr/>
            </p14:nvContentPartPr>
            <p14:xfrm>
              <a:off x="3369170" y="6545636"/>
              <a:ext cx="34560" cy="2728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F10EEA1-C87F-5F52-6174-D3085D2B31C0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3351530" y="6527636"/>
                <a:ext cx="702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C34E8741-A045-59A0-B8F2-539474D5A48D}"/>
                  </a:ext>
                </a:extLst>
              </p14:cNvPr>
              <p14:cNvContentPartPr/>
              <p14:nvPr/>
            </p14:nvContentPartPr>
            <p14:xfrm>
              <a:off x="3390050" y="6499196"/>
              <a:ext cx="136800" cy="12600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C34E8741-A045-59A0-B8F2-539474D5A48D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3372050" y="6481556"/>
                <a:ext cx="17244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0BE7159-52BB-B53F-16B2-391828B589C8}"/>
                  </a:ext>
                </a:extLst>
              </p14:cNvPr>
              <p14:cNvContentPartPr/>
              <p14:nvPr/>
            </p14:nvContentPartPr>
            <p14:xfrm>
              <a:off x="6802130" y="366596"/>
              <a:ext cx="708840" cy="48308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0BE7159-52BB-B53F-16B2-391828B589C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6784130" y="348956"/>
                <a:ext cx="744480" cy="48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3397268-54FF-0CC7-A321-C2E40A95E0BF}"/>
                  </a:ext>
                </a:extLst>
              </p14:cNvPr>
              <p14:cNvContentPartPr/>
              <p14:nvPr/>
            </p14:nvContentPartPr>
            <p14:xfrm>
              <a:off x="7887680" y="3559796"/>
              <a:ext cx="183600" cy="2098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3397268-54FF-0CC7-A321-C2E40A95E0BF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7869680" y="3542156"/>
                <a:ext cx="219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03BE1FF-AFDD-6955-F13A-AF13DE4FF0A6}"/>
                  </a:ext>
                </a:extLst>
              </p14:cNvPr>
              <p14:cNvContentPartPr/>
              <p14:nvPr/>
            </p14:nvContentPartPr>
            <p14:xfrm>
              <a:off x="8111960" y="3455396"/>
              <a:ext cx="76680" cy="347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03BE1FF-AFDD-6955-F13A-AF13DE4FF0A6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094320" y="3437756"/>
                <a:ext cx="11232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E10AEA9-3F48-2100-03BA-DB80BDC6851F}"/>
                  </a:ext>
                </a:extLst>
              </p14:cNvPr>
              <p14:cNvContentPartPr/>
              <p14:nvPr/>
            </p14:nvContentPartPr>
            <p14:xfrm>
              <a:off x="8261360" y="3583556"/>
              <a:ext cx="316440" cy="226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E10AEA9-3F48-2100-03BA-DB80BDC6851F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243360" y="3565556"/>
                <a:ext cx="3520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2B239AB7-A88F-E379-4B93-6781ED3CF9E0}"/>
                  </a:ext>
                </a:extLst>
              </p14:cNvPr>
              <p14:cNvContentPartPr/>
              <p14:nvPr/>
            </p14:nvContentPartPr>
            <p14:xfrm>
              <a:off x="8459360" y="4287716"/>
              <a:ext cx="332280" cy="2300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2B239AB7-A88F-E379-4B93-6781ED3CF9E0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441360" y="4269716"/>
                <a:ext cx="36792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FF37FD86-C37C-6244-083B-5A365653B8EC}"/>
                  </a:ext>
                </a:extLst>
              </p14:cNvPr>
              <p14:cNvContentPartPr/>
              <p14:nvPr/>
            </p14:nvContentPartPr>
            <p14:xfrm>
              <a:off x="8943560" y="4259996"/>
              <a:ext cx="47160" cy="2991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FF37FD86-C37C-6244-083B-5A365653B8EC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8925920" y="4241996"/>
                <a:ext cx="8280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9107C9A-5B22-1C15-957E-35CAA2EF2462}"/>
                  </a:ext>
                </a:extLst>
              </p14:cNvPr>
              <p14:cNvContentPartPr/>
              <p14:nvPr/>
            </p14:nvContentPartPr>
            <p14:xfrm>
              <a:off x="8834840" y="4429916"/>
              <a:ext cx="374040" cy="88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9107C9A-5B22-1C15-957E-35CAA2EF2462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8817200" y="4411916"/>
                <a:ext cx="40968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F49744F8-13E0-0F1C-A018-4863CF383C0B}"/>
                  </a:ext>
                </a:extLst>
              </p14:cNvPr>
              <p14:cNvContentPartPr/>
              <p14:nvPr/>
            </p14:nvContentPartPr>
            <p14:xfrm>
              <a:off x="9267560" y="4460876"/>
              <a:ext cx="84240" cy="878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F49744F8-13E0-0F1C-A018-4863CF383C0B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9249560" y="4443236"/>
                <a:ext cx="1198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4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02949652-2968-86AE-6140-C425A5A0AD9C}"/>
                  </a:ext>
                </a:extLst>
              </p14:cNvPr>
              <p14:cNvContentPartPr/>
              <p14:nvPr/>
            </p14:nvContentPartPr>
            <p14:xfrm>
              <a:off x="9605240" y="4365476"/>
              <a:ext cx="96480" cy="185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02949652-2968-86AE-6140-C425A5A0AD9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9587600" y="4347476"/>
                <a:ext cx="1321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C6260F76-515F-B9AF-BFE6-3C14D51D7297}"/>
                  </a:ext>
                </a:extLst>
              </p14:cNvPr>
              <p14:cNvContentPartPr/>
              <p14:nvPr/>
            </p14:nvContentPartPr>
            <p14:xfrm>
              <a:off x="9758960" y="4216076"/>
              <a:ext cx="60480" cy="367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C6260F76-515F-B9AF-BFE6-3C14D51D7297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9740960" y="4198076"/>
                <a:ext cx="961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4120917-A018-9039-6811-53A51084ABEF}"/>
                  </a:ext>
                </a:extLst>
              </p14:cNvPr>
              <p14:cNvContentPartPr/>
              <p14:nvPr/>
            </p14:nvContentPartPr>
            <p14:xfrm>
              <a:off x="9767600" y="4457996"/>
              <a:ext cx="208440" cy="2509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4120917-A018-9039-6811-53A51084ABEF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9749600" y="4440356"/>
                <a:ext cx="244080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03F5D08D-93CB-6DF8-135B-034FD2C7CB1C}"/>
                  </a:ext>
                </a:extLst>
              </p14:cNvPr>
              <p14:cNvContentPartPr/>
              <p14:nvPr/>
            </p14:nvContentPartPr>
            <p14:xfrm>
              <a:off x="10033640" y="4321916"/>
              <a:ext cx="86040" cy="2401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03F5D08D-93CB-6DF8-135B-034FD2C7CB1C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10016000" y="4303916"/>
                <a:ext cx="12168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C2B86E9E-A9A4-0B70-4B47-00F3002EB903}"/>
                  </a:ext>
                </a:extLst>
              </p14:cNvPr>
              <p14:cNvContentPartPr/>
              <p14:nvPr/>
            </p14:nvContentPartPr>
            <p14:xfrm>
              <a:off x="10227320" y="4290236"/>
              <a:ext cx="43560" cy="3013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C2B86E9E-A9A4-0B70-4B47-00F3002EB903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10209680" y="4272236"/>
                <a:ext cx="792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E13A01EF-4F86-8F3A-CCFF-6A8C90AD77FB}"/>
                  </a:ext>
                </a:extLst>
              </p14:cNvPr>
              <p14:cNvContentPartPr/>
              <p14:nvPr/>
            </p14:nvContentPartPr>
            <p14:xfrm>
              <a:off x="10188800" y="4421996"/>
              <a:ext cx="426600" cy="174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E13A01EF-4F86-8F3A-CCFF-6A8C90AD77FB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10170800" y="4403996"/>
                <a:ext cx="46224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24F99FD3-EBE5-963E-4290-42BFE4CF61B9}"/>
                  </a:ext>
                </a:extLst>
              </p14:cNvPr>
              <p14:cNvContentPartPr/>
              <p14:nvPr/>
            </p14:nvContentPartPr>
            <p14:xfrm>
              <a:off x="10671920" y="4355036"/>
              <a:ext cx="128160" cy="182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24F99FD3-EBE5-963E-4290-42BFE4CF61B9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10653920" y="4337396"/>
                <a:ext cx="1638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FC89E8F-DFB2-A98D-14A4-49E0281E2ABC}"/>
                  </a:ext>
                </a:extLst>
              </p14:cNvPr>
              <p14:cNvContentPartPr/>
              <p14:nvPr/>
            </p14:nvContentPartPr>
            <p14:xfrm>
              <a:off x="10912040" y="4131116"/>
              <a:ext cx="327240" cy="78444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FC89E8F-DFB2-A98D-14A4-49E0281E2ABC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10894040" y="4113116"/>
                <a:ext cx="362880" cy="82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A86BB85D-DECA-D5B6-2F38-4483961ACF0D}"/>
                  </a:ext>
                </a:extLst>
              </p14:cNvPr>
              <p14:cNvContentPartPr/>
              <p14:nvPr/>
            </p14:nvContentPartPr>
            <p14:xfrm>
              <a:off x="10919240" y="4479956"/>
              <a:ext cx="118440" cy="1666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A86BB85D-DECA-D5B6-2F38-4483961ACF0D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10901240" y="4461956"/>
                <a:ext cx="1540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71F6890-CDA7-7265-096C-BCDB050C9342}"/>
                  </a:ext>
                </a:extLst>
              </p14:cNvPr>
              <p14:cNvContentPartPr/>
              <p14:nvPr/>
            </p14:nvContentPartPr>
            <p14:xfrm>
              <a:off x="11090600" y="4600196"/>
              <a:ext cx="20520" cy="558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71F6890-CDA7-7265-096C-BCDB050C9342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11072600" y="4582556"/>
                <a:ext cx="5616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A45912F3-E32B-5AE9-B731-0F2222A63CE0}"/>
                  </a:ext>
                </a:extLst>
              </p14:cNvPr>
              <p14:cNvContentPartPr/>
              <p14:nvPr/>
            </p14:nvContentPartPr>
            <p14:xfrm>
              <a:off x="11166560" y="4533956"/>
              <a:ext cx="126720" cy="13572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A45912F3-E32B-5AE9-B731-0F2222A63CE0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11148560" y="4516316"/>
                <a:ext cx="162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A805097-0F64-40CC-375F-C5F5471A219B}"/>
                  </a:ext>
                </a:extLst>
              </p14:cNvPr>
              <p14:cNvContentPartPr/>
              <p14:nvPr/>
            </p14:nvContentPartPr>
            <p14:xfrm>
              <a:off x="11304440" y="4491116"/>
              <a:ext cx="7920" cy="56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A805097-0F64-40CC-375F-C5F5471A219B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11286800" y="4473116"/>
                <a:ext cx="435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CC00AB2-CC22-60D0-3D60-9C214A93BBBF}"/>
                  </a:ext>
                </a:extLst>
              </p14:cNvPr>
              <p14:cNvContentPartPr/>
              <p14:nvPr/>
            </p14:nvContentPartPr>
            <p14:xfrm>
              <a:off x="11173400" y="4569956"/>
              <a:ext cx="186840" cy="2296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CC00AB2-CC22-60D0-3D60-9C214A93BBBF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11155400" y="4551956"/>
                <a:ext cx="22248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767A33FE-3411-8844-028B-A4F9C207D7AB}"/>
                  </a:ext>
                </a:extLst>
              </p14:cNvPr>
              <p14:cNvContentPartPr/>
              <p14:nvPr/>
            </p14:nvContentPartPr>
            <p14:xfrm>
              <a:off x="11317040" y="4280876"/>
              <a:ext cx="181800" cy="4399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767A33FE-3411-8844-028B-A4F9C207D7AB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11299400" y="4263236"/>
                <a:ext cx="2174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87E354E0-6BBF-717A-1198-B63C29F07A78}"/>
                  </a:ext>
                </a:extLst>
              </p14:cNvPr>
              <p14:cNvContentPartPr/>
              <p14:nvPr/>
            </p14:nvContentPartPr>
            <p14:xfrm>
              <a:off x="11308970" y="4433516"/>
              <a:ext cx="188640" cy="298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87E354E0-6BBF-717A-1198-B63C29F07A78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11290970" y="4415876"/>
                <a:ext cx="22428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7C57971B-A829-DE65-6980-36BD69A159B9}"/>
                  </a:ext>
                </a:extLst>
              </p14:cNvPr>
              <p14:cNvContentPartPr/>
              <p14:nvPr/>
            </p14:nvContentPartPr>
            <p14:xfrm>
              <a:off x="11366930" y="4141196"/>
              <a:ext cx="439200" cy="8082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7C57971B-A829-DE65-6980-36BD69A159B9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11349290" y="4123556"/>
                <a:ext cx="4748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C961FBB-9B10-634F-0424-EDCA1C46606A}"/>
                  </a:ext>
                </a:extLst>
              </p14:cNvPr>
              <p14:cNvContentPartPr/>
              <p14:nvPr/>
            </p14:nvContentPartPr>
            <p14:xfrm>
              <a:off x="7388000" y="917756"/>
              <a:ext cx="136080" cy="21240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C961FBB-9B10-634F-0424-EDCA1C46606A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7370360" y="900116"/>
                <a:ext cx="17172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ABD4CAEC-5F5E-D650-7579-5AA48DB11184}"/>
                  </a:ext>
                </a:extLst>
              </p14:cNvPr>
              <p14:cNvContentPartPr/>
              <p14:nvPr/>
            </p14:nvContentPartPr>
            <p14:xfrm>
              <a:off x="7643240" y="645956"/>
              <a:ext cx="226440" cy="6678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ABD4CAEC-5F5E-D650-7579-5AA48DB11184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625240" y="628316"/>
                <a:ext cx="26208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BE2A4B1-2CB5-4DE5-C47D-68BFAD8B1C94}"/>
                  </a:ext>
                </a:extLst>
              </p14:cNvPr>
              <p14:cNvContentPartPr/>
              <p14:nvPr/>
            </p14:nvContentPartPr>
            <p14:xfrm>
              <a:off x="7593200" y="1007036"/>
              <a:ext cx="249120" cy="889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BE2A4B1-2CB5-4DE5-C47D-68BFAD8B1C94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75560" y="989396"/>
                <a:ext cx="28476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683E287-0CA2-59DA-AD89-6DB9EA567B9D}"/>
                  </a:ext>
                </a:extLst>
              </p14:cNvPr>
              <p14:cNvContentPartPr/>
              <p14:nvPr/>
            </p14:nvContentPartPr>
            <p14:xfrm>
              <a:off x="8294840" y="847196"/>
              <a:ext cx="125640" cy="198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683E287-0CA2-59DA-AD89-6DB9EA567B9D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8276840" y="829196"/>
                <a:ext cx="16128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0424C321-BCF0-E7E5-303B-4CBC6680A622}"/>
                  </a:ext>
                </a:extLst>
              </p14:cNvPr>
              <p14:cNvContentPartPr/>
              <p14:nvPr/>
            </p14:nvContentPartPr>
            <p14:xfrm>
              <a:off x="8533880" y="646676"/>
              <a:ext cx="47520" cy="29484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0424C321-BCF0-E7E5-303B-4CBC6680A622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8516240" y="628676"/>
                <a:ext cx="8316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330E403-3FD0-925B-9342-39488EC3D1E6}"/>
                  </a:ext>
                </a:extLst>
              </p14:cNvPr>
              <p14:cNvContentPartPr/>
              <p14:nvPr/>
            </p14:nvContentPartPr>
            <p14:xfrm>
              <a:off x="8577080" y="843236"/>
              <a:ext cx="168120" cy="282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330E403-3FD0-925B-9342-39488EC3D1E6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8559440" y="825236"/>
                <a:ext cx="2037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68E9C945-06F3-38EA-B0A4-D2FB9489B86D}"/>
                  </a:ext>
                </a:extLst>
              </p14:cNvPr>
              <p14:cNvContentPartPr/>
              <p14:nvPr/>
            </p14:nvContentPartPr>
            <p14:xfrm>
              <a:off x="8800640" y="637316"/>
              <a:ext cx="286920" cy="36792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68E9C945-06F3-38EA-B0A4-D2FB9489B86D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8782640" y="619676"/>
                <a:ext cx="3225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B4DF83F1-A356-7329-525B-FE2DC346CAAA}"/>
                  </a:ext>
                </a:extLst>
              </p14:cNvPr>
              <p14:cNvContentPartPr/>
              <p14:nvPr/>
            </p14:nvContentPartPr>
            <p14:xfrm>
              <a:off x="9286280" y="807956"/>
              <a:ext cx="216720" cy="1497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B4DF83F1-A356-7329-525B-FE2DC346CAAA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9268280" y="790316"/>
                <a:ext cx="2523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1916271-5545-AB7D-9267-90CBE4CB1EEE}"/>
                  </a:ext>
                </a:extLst>
              </p14:cNvPr>
              <p14:cNvContentPartPr/>
              <p14:nvPr/>
            </p14:nvContentPartPr>
            <p14:xfrm>
              <a:off x="9619640" y="807956"/>
              <a:ext cx="87840" cy="914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1916271-5545-AB7D-9267-90CBE4CB1EEE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9602000" y="789956"/>
                <a:ext cx="123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74F07A53-1128-3B5B-34BA-F5BE19026BBF}"/>
                  </a:ext>
                </a:extLst>
              </p14:cNvPr>
              <p14:cNvContentPartPr/>
              <p14:nvPr/>
            </p14:nvContentPartPr>
            <p14:xfrm>
              <a:off x="9734480" y="676196"/>
              <a:ext cx="267840" cy="3027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74F07A53-1128-3B5B-34BA-F5BE19026BB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9716480" y="658196"/>
                <a:ext cx="30348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BE8F0F2C-7F17-EAD4-37EB-4C19A7E6DB23}"/>
                  </a:ext>
                </a:extLst>
              </p14:cNvPr>
              <p14:cNvContentPartPr/>
              <p14:nvPr/>
            </p14:nvContentPartPr>
            <p14:xfrm>
              <a:off x="9866600" y="528956"/>
              <a:ext cx="604800" cy="5893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BE8F0F2C-7F17-EAD4-37EB-4C19A7E6DB23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9848960" y="510956"/>
                <a:ext cx="640440" cy="62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A16F7375-E076-0B4D-2871-6C44DD5B3BB4}"/>
                  </a:ext>
                </a:extLst>
              </p14:cNvPr>
              <p14:cNvContentPartPr/>
              <p14:nvPr/>
            </p14:nvContentPartPr>
            <p14:xfrm>
              <a:off x="10429280" y="807236"/>
              <a:ext cx="208800" cy="2563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A16F7375-E076-0B4D-2871-6C44DD5B3BB4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10411280" y="789596"/>
                <a:ext cx="244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219B6426-D616-0FF5-930F-512E3DC62160}"/>
                  </a:ext>
                </a:extLst>
              </p14:cNvPr>
              <p14:cNvContentPartPr/>
              <p14:nvPr/>
            </p14:nvContentPartPr>
            <p14:xfrm>
              <a:off x="10435040" y="587996"/>
              <a:ext cx="564120" cy="8215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219B6426-D616-0FF5-930F-512E3DC62160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10417040" y="570356"/>
                <a:ext cx="599760" cy="85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40A2AC4-2014-44D2-5D2F-B4A4551B7DFB}"/>
                  </a:ext>
                </a:extLst>
              </p14:cNvPr>
              <p14:cNvContentPartPr/>
              <p14:nvPr/>
            </p14:nvContentPartPr>
            <p14:xfrm>
              <a:off x="8033120" y="1774556"/>
              <a:ext cx="33120" cy="1501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40A2AC4-2014-44D2-5D2F-B4A4551B7DFB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8015480" y="1756916"/>
                <a:ext cx="6876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4AD21A80-5973-8C69-55A0-9FFFC63FB028}"/>
                  </a:ext>
                </a:extLst>
              </p14:cNvPr>
              <p14:cNvContentPartPr/>
              <p14:nvPr/>
            </p14:nvContentPartPr>
            <p14:xfrm>
              <a:off x="8100440" y="1544516"/>
              <a:ext cx="358920" cy="8442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4AD21A80-5973-8C69-55A0-9FFFC63FB028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8082800" y="1526876"/>
                <a:ext cx="394560" cy="8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BA52DCB9-3059-D806-3C99-C20E4A5E0CB3}"/>
                  </a:ext>
                </a:extLst>
              </p14:cNvPr>
              <p14:cNvContentPartPr/>
              <p14:nvPr/>
            </p14:nvContentPartPr>
            <p14:xfrm>
              <a:off x="8701640" y="1621916"/>
              <a:ext cx="215280" cy="7833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BA52DCB9-3059-D806-3C99-C20E4A5E0CB3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8684000" y="1604276"/>
                <a:ext cx="250920" cy="81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557B6807-B925-FFD3-78E7-B5518D3CB86D}"/>
                  </a:ext>
                </a:extLst>
              </p14:cNvPr>
              <p14:cNvContentPartPr/>
              <p14:nvPr/>
            </p14:nvContentPartPr>
            <p14:xfrm>
              <a:off x="8985680" y="1865276"/>
              <a:ext cx="148680" cy="20952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557B6807-B925-FFD3-78E7-B5518D3CB86D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8967680" y="1847636"/>
                <a:ext cx="184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6E106EEA-9C1E-6C9A-7C17-AD6679E64EF0}"/>
                  </a:ext>
                </a:extLst>
              </p14:cNvPr>
              <p14:cNvContentPartPr/>
              <p14:nvPr/>
            </p14:nvContentPartPr>
            <p14:xfrm>
              <a:off x="9239480" y="2017556"/>
              <a:ext cx="14760" cy="342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6E106EEA-9C1E-6C9A-7C17-AD6679E64EF0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9221480" y="1999556"/>
                <a:ext cx="504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A867F98B-AF8F-7CE9-81B6-EBAA30289A21}"/>
                  </a:ext>
                </a:extLst>
              </p14:cNvPr>
              <p14:cNvContentPartPr/>
              <p14:nvPr/>
            </p14:nvContentPartPr>
            <p14:xfrm>
              <a:off x="9433520" y="1910996"/>
              <a:ext cx="221040" cy="177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A867F98B-AF8F-7CE9-81B6-EBAA30289A21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9415520" y="1893356"/>
                <a:ext cx="25668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95D2239-3660-C062-85D1-2C57914BEC5B}"/>
                  </a:ext>
                </a:extLst>
              </p14:cNvPr>
              <p14:cNvContentPartPr/>
              <p14:nvPr/>
            </p14:nvContentPartPr>
            <p14:xfrm>
              <a:off x="9674720" y="1815236"/>
              <a:ext cx="73800" cy="105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95D2239-3660-C062-85D1-2C57914BEC5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9657080" y="1797236"/>
                <a:ext cx="1094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FF3B111B-0872-9C07-42FA-DEA65279B1EB}"/>
                  </a:ext>
                </a:extLst>
              </p14:cNvPr>
              <p14:cNvContentPartPr/>
              <p14:nvPr/>
            </p14:nvContentPartPr>
            <p14:xfrm>
              <a:off x="9660320" y="1971116"/>
              <a:ext cx="246240" cy="2718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FF3B111B-0872-9C07-42FA-DEA65279B1EB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9642680" y="1953476"/>
                <a:ext cx="28188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C13BD2EC-89FB-6F27-023D-C2822961B385}"/>
                  </a:ext>
                </a:extLst>
              </p14:cNvPr>
              <p14:cNvContentPartPr/>
              <p14:nvPr/>
            </p14:nvContentPartPr>
            <p14:xfrm>
              <a:off x="9903680" y="1863836"/>
              <a:ext cx="106920" cy="24120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C13BD2EC-89FB-6F27-023D-C2822961B385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9885680" y="1845836"/>
                <a:ext cx="1425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0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FB0960BC-741C-4A65-C550-AA40888FA545}"/>
                  </a:ext>
                </a:extLst>
              </p14:cNvPr>
              <p14:cNvContentPartPr/>
              <p14:nvPr/>
            </p14:nvContentPartPr>
            <p14:xfrm>
              <a:off x="10090520" y="1843316"/>
              <a:ext cx="445320" cy="25992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FB0960BC-741C-4A65-C550-AA40888FA545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10072880" y="1825676"/>
                <a:ext cx="4809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E758F73B-F85E-C961-7FBA-FBE35053DD8E}"/>
                  </a:ext>
                </a:extLst>
              </p14:cNvPr>
              <p14:cNvContentPartPr/>
              <p14:nvPr/>
            </p14:nvContentPartPr>
            <p14:xfrm>
              <a:off x="10353680" y="1891916"/>
              <a:ext cx="411840" cy="1393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E758F73B-F85E-C961-7FBA-FBE35053DD8E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10335680" y="1873916"/>
                <a:ext cx="4474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E3115CA-F469-D2A4-0BB9-1554EE7335DE}"/>
                  </a:ext>
                </a:extLst>
              </p14:cNvPr>
              <p14:cNvContentPartPr/>
              <p14:nvPr/>
            </p14:nvContentPartPr>
            <p14:xfrm>
              <a:off x="10805840" y="1723436"/>
              <a:ext cx="213840" cy="349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E3115CA-F469-D2A4-0BB9-1554EE7335DE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10787840" y="1705796"/>
                <a:ext cx="24948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8E6721F-B92D-9D98-FD0F-8CD33BA67B4C}"/>
                  </a:ext>
                </a:extLst>
              </p14:cNvPr>
              <p14:cNvContentPartPr/>
              <p14:nvPr/>
            </p14:nvContentPartPr>
            <p14:xfrm>
              <a:off x="10881800" y="1860596"/>
              <a:ext cx="230040" cy="1497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8E6721F-B92D-9D98-FD0F-8CD33BA67B4C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10863800" y="1842956"/>
                <a:ext cx="2656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8D963D4E-678F-E840-4764-22AA3EAC39D6}"/>
                  </a:ext>
                </a:extLst>
              </p14:cNvPr>
              <p14:cNvContentPartPr/>
              <p14:nvPr/>
            </p14:nvContentPartPr>
            <p14:xfrm>
              <a:off x="11112920" y="1922876"/>
              <a:ext cx="202320" cy="10188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8D963D4E-678F-E840-4764-22AA3EAC39D6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11094920" y="1905236"/>
                <a:ext cx="2379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27AC8DC5-B855-46D4-65F1-4348DD0896F6}"/>
                  </a:ext>
                </a:extLst>
              </p14:cNvPr>
              <p14:cNvContentPartPr/>
              <p14:nvPr/>
            </p14:nvContentPartPr>
            <p14:xfrm>
              <a:off x="10784600" y="1709036"/>
              <a:ext cx="635400" cy="9151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27AC8DC5-B855-46D4-65F1-4348DD0896F6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10766960" y="1691036"/>
                <a:ext cx="671040" cy="9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C0D5982-F6C6-EDC7-9AF9-4049E8B9C6FC}"/>
                  </a:ext>
                </a:extLst>
              </p14:cNvPr>
              <p14:cNvContentPartPr/>
              <p14:nvPr/>
            </p14:nvContentPartPr>
            <p14:xfrm>
              <a:off x="8747000" y="2719196"/>
              <a:ext cx="149040" cy="24732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C0D5982-F6C6-EDC7-9AF9-4049E8B9C6F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8729360" y="2701556"/>
                <a:ext cx="18468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94DA3001-844B-CB83-20B2-5CAC632BD887}"/>
                  </a:ext>
                </a:extLst>
              </p14:cNvPr>
              <p14:cNvContentPartPr/>
              <p14:nvPr/>
            </p14:nvContentPartPr>
            <p14:xfrm>
              <a:off x="8947520" y="2804876"/>
              <a:ext cx="116280" cy="252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94DA3001-844B-CB83-20B2-5CAC632BD887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8929880" y="2786876"/>
                <a:ext cx="1519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3745AD68-A2C3-1878-56CF-C9F6ADE2B339}"/>
                  </a:ext>
                </a:extLst>
              </p14:cNvPr>
              <p14:cNvContentPartPr/>
              <p14:nvPr/>
            </p14:nvContentPartPr>
            <p14:xfrm>
              <a:off x="9209600" y="2543156"/>
              <a:ext cx="101880" cy="5191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3745AD68-A2C3-1878-56CF-C9F6ADE2B339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9191600" y="2525156"/>
                <a:ext cx="13752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7F5664B-3991-8F50-89C6-950619D97281}"/>
                  </a:ext>
                </a:extLst>
              </p14:cNvPr>
              <p14:cNvContentPartPr/>
              <p14:nvPr/>
            </p14:nvContentPartPr>
            <p14:xfrm>
              <a:off x="9100520" y="2902076"/>
              <a:ext cx="513720" cy="83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7F5664B-3991-8F50-89C6-950619D97281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9082880" y="2884076"/>
                <a:ext cx="5493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3E54FD97-4CDA-3794-91A2-5EC576A40F1D}"/>
                  </a:ext>
                </a:extLst>
              </p14:cNvPr>
              <p14:cNvContentPartPr/>
              <p14:nvPr/>
            </p14:nvContentPartPr>
            <p14:xfrm>
              <a:off x="9957680" y="2868596"/>
              <a:ext cx="228240" cy="2134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3E54FD97-4CDA-3794-91A2-5EC576A40F1D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9940040" y="2850596"/>
                <a:ext cx="26388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096763AF-8C9A-C419-4CF0-7FCAFCBDD79E}"/>
                  </a:ext>
                </a:extLst>
              </p14:cNvPr>
              <p14:cNvContentPartPr/>
              <p14:nvPr/>
            </p14:nvContentPartPr>
            <p14:xfrm>
              <a:off x="8322410" y="1154996"/>
              <a:ext cx="1708200" cy="1188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096763AF-8C9A-C419-4CF0-7FCAFCBDD79E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8304410" y="1136996"/>
                <a:ext cx="1743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4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45490C3-D165-B358-F4E5-3326D67A9240}"/>
                  </a:ext>
                </a:extLst>
              </p14:cNvPr>
              <p14:cNvContentPartPr/>
              <p14:nvPr/>
            </p14:nvContentPartPr>
            <p14:xfrm>
              <a:off x="8699330" y="1367396"/>
              <a:ext cx="281160" cy="1443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45490C3-D165-B358-F4E5-3326D67A9240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8681330" y="1349396"/>
                <a:ext cx="31680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6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1306EE53-FC54-1B7A-9594-E05CC4E3B0C7}"/>
                  </a:ext>
                </a:extLst>
              </p14:cNvPr>
              <p14:cNvContentPartPr/>
              <p14:nvPr/>
            </p14:nvContentPartPr>
            <p14:xfrm>
              <a:off x="9059330" y="1421396"/>
              <a:ext cx="205200" cy="9900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1306EE53-FC54-1B7A-9594-E05CC4E3B0C7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9041690" y="1403756"/>
                <a:ext cx="24084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8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8BC20F8-4613-7D98-1FAD-5427EFC31325}"/>
                  </a:ext>
                </a:extLst>
              </p14:cNvPr>
              <p14:cNvContentPartPr/>
              <p14:nvPr/>
            </p14:nvContentPartPr>
            <p14:xfrm>
              <a:off x="9467570" y="1353356"/>
              <a:ext cx="229320" cy="24660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8BC20F8-4613-7D98-1FAD-5427EFC31325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9449570" y="1335356"/>
                <a:ext cx="2649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A67103D0-3099-B403-7EBB-1945CCBD15A3}"/>
                  </a:ext>
                </a:extLst>
              </p14:cNvPr>
              <p14:cNvContentPartPr/>
              <p14:nvPr/>
            </p14:nvContentPartPr>
            <p14:xfrm>
              <a:off x="10096490" y="1293596"/>
              <a:ext cx="36720" cy="370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A67103D0-3099-B403-7EBB-1945CCBD15A3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10078490" y="1275956"/>
                <a:ext cx="7236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2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CD2D6803-540F-90CE-2BEB-3B0A9B79C29F}"/>
                  </a:ext>
                </a:extLst>
              </p14:cNvPr>
              <p14:cNvContentPartPr/>
              <p14:nvPr/>
            </p14:nvContentPartPr>
            <p14:xfrm>
              <a:off x="9254450" y="2214116"/>
              <a:ext cx="39240" cy="93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CD2D6803-540F-90CE-2BEB-3B0A9B79C29F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9236450" y="2196476"/>
                <a:ext cx="74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3AECBF7A-FD8F-24F4-3B48-1E6B9D322BA3}"/>
                  </a:ext>
                </a:extLst>
              </p14:cNvPr>
              <p14:cNvContentPartPr/>
              <p14:nvPr/>
            </p14:nvContentPartPr>
            <p14:xfrm>
              <a:off x="11004050" y="2161916"/>
              <a:ext cx="30240" cy="5148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3AECBF7A-FD8F-24F4-3B48-1E6B9D322BA3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10986410" y="2144276"/>
                <a:ext cx="65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FDF1AF5-88F3-7510-AF5B-C776E3FF22F1}"/>
                  </a:ext>
                </a:extLst>
              </p14:cNvPr>
              <p14:cNvContentPartPr/>
              <p14:nvPr/>
            </p14:nvContentPartPr>
            <p14:xfrm>
              <a:off x="10261370" y="962396"/>
              <a:ext cx="178200" cy="3844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FDF1AF5-88F3-7510-AF5B-C776E3FF22F1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10243370" y="944756"/>
                <a:ext cx="213840" cy="42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Group 265">
            <a:extLst>
              <a:ext uri="{FF2B5EF4-FFF2-40B4-BE49-F238E27FC236}">
                <a16:creationId xmlns:a16="http://schemas.microsoft.com/office/drawing/2014/main" id="{A4DE2FA2-39F0-9BC4-70AC-F78C10838306}"/>
              </a:ext>
            </a:extLst>
          </p:cNvPr>
          <p:cNvGrpSpPr/>
          <p:nvPr/>
        </p:nvGrpSpPr>
        <p:grpSpPr>
          <a:xfrm>
            <a:off x="4363850" y="1419956"/>
            <a:ext cx="2629440" cy="660240"/>
            <a:chOff x="4363850" y="1419956"/>
            <a:chExt cx="2629440" cy="66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8134C36-1676-A717-138B-03133C7F05E5}"/>
                    </a:ext>
                  </a:extLst>
                </p14:cNvPr>
                <p14:cNvContentPartPr/>
                <p14:nvPr/>
              </p14:nvContentPartPr>
              <p14:xfrm>
                <a:off x="4363850" y="1419956"/>
                <a:ext cx="42120" cy="302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8134C36-1676-A717-138B-03133C7F05E5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4345850" y="1401956"/>
                  <a:ext cx="77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40BABC-B791-46FD-64B4-C4DE0B28925E}"/>
                    </a:ext>
                  </a:extLst>
                </p14:cNvPr>
                <p14:cNvContentPartPr/>
                <p14:nvPr/>
              </p14:nvContentPartPr>
              <p14:xfrm>
                <a:off x="4428290" y="1565396"/>
                <a:ext cx="164520" cy="1969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40BABC-B791-46FD-64B4-C4DE0B28925E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4410290" y="1547396"/>
                  <a:ext cx="2001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9C636A7-4C2C-C0DC-CF70-8358CB3D6FAB}"/>
                    </a:ext>
                  </a:extLst>
                </p14:cNvPr>
                <p14:cNvContentPartPr/>
                <p14:nvPr/>
              </p14:nvContentPartPr>
              <p14:xfrm>
                <a:off x="4704770" y="1437596"/>
                <a:ext cx="153000" cy="416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9C636A7-4C2C-C0DC-CF70-8358CB3D6FAB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687130" y="1419956"/>
                  <a:ext cx="188640" cy="45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7AB339-FA61-B1BF-F8F4-D935E9FDAEEB}"/>
                    </a:ext>
                  </a:extLst>
                </p14:cNvPr>
                <p14:cNvContentPartPr/>
                <p14:nvPr/>
              </p14:nvContentPartPr>
              <p14:xfrm>
                <a:off x="4660490" y="1705076"/>
                <a:ext cx="197280" cy="41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7AB339-FA61-B1BF-F8F4-D935E9FDAEEB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642490" y="1687436"/>
                  <a:ext cx="2329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E7989C2-B157-3C60-437E-5EABF16E7A5F}"/>
                    </a:ext>
                  </a:extLst>
                </p14:cNvPr>
                <p14:cNvContentPartPr/>
                <p14:nvPr/>
              </p14:nvContentPartPr>
              <p14:xfrm>
                <a:off x="4890170" y="1507076"/>
                <a:ext cx="220320" cy="27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E7989C2-B157-3C60-437E-5EABF16E7A5F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872530" y="1489076"/>
                  <a:ext cx="2559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392215-354F-4C4D-A7BB-F4C4826F5CEE}"/>
                    </a:ext>
                  </a:extLst>
                </p14:cNvPr>
                <p14:cNvContentPartPr/>
                <p14:nvPr/>
              </p14:nvContentPartPr>
              <p14:xfrm>
                <a:off x="5349530" y="1604276"/>
                <a:ext cx="99000" cy="14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392215-354F-4C4D-A7BB-F4C4826F5CEE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331890" y="1586276"/>
                  <a:ext cx="134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E812379-F3EA-FF47-2E09-554CA9F897FD}"/>
                    </a:ext>
                  </a:extLst>
                </p14:cNvPr>
                <p14:cNvContentPartPr/>
                <p14:nvPr/>
              </p14:nvContentPartPr>
              <p14:xfrm>
                <a:off x="5228930" y="1458476"/>
                <a:ext cx="49320" cy="2595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E812379-F3EA-FF47-2E09-554CA9F897FD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11290" y="1440836"/>
                  <a:ext cx="8496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32A299-5958-54E2-EC63-0CE6BF9C7C6D}"/>
                    </a:ext>
                  </a:extLst>
                </p14:cNvPr>
                <p14:cNvContentPartPr/>
                <p14:nvPr/>
              </p14:nvContentPartPr>
              <p14:xfrm>
                <a:off x="5222450" y="1786796"/>
                <a:ext cx="51840" cy="100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32A299-5958-54E2-EC63-0CE6BF9C7C6D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204810" y="1769156"/>
                  <a:ext cx="874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FD28FD9-2E8C-DFF8-8AC0-35CA7AAB1F0E}"/>
                    </a:ext>
                  </a:extLst>
                </p14:cNvPr>
                <p14:cNvContentPartPr/>
                <p14:nvPr/>
              </p14:nvContentPartPr>
              <p14:xfrm>
                <a:off x="5403530" y="1624076"/>
                <a:ext cx="294840" cy="1432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FD28FD9-2E8C-DFF8-8AC0-35CA7AAB1F0E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5385890" y="1606436"/>
                  <a:ext cx="330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7B4BDD4-6412-00F2-38D4-E80D920723E9}"/>
                    </a:ext>
                  </a:extLst>
                </p14:cNvPr>
                <p14:cNvContentPartPr/>
                <p14:nvPr/>
              </p14:nvContentPartPr>
              <p14:xfrm>
                <a:off x="5675330" y="1578356"/>
                <a:ext cx="180000" cy="1746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7B4BDD4-6412-00F2-38D4-E80D920723E9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5657690" y="1560716"/>
                  <a:ext cx="2156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1BBB484-268C-CEE3-5B04-B799A8CCC733}"/>
                    </a:ext>
                  </a:extLst>
                </p14:cNvPr>
                <p14:cNvContentPartPr/>
                <p14:nvPr/>
              </p14:nvContentPartPr>
              <p14:xfrm>
                <a:off x="5939930" y="1649996"/>
                <a:ext cx="297000" cy="12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1BBB484-268C-CEE3-5B04-B799A8CCC73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5922290" y="1631996"/>
                  <a:ext cx="3326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BAE89CE-5FD4-709B-7697-1FF0DCD4C079}"/>
                    </a:ext>
                  </a:extLst>
                </p14:cNvPr>
                <p14:cNvContentPartPr/>
                <p14:nvPr/>
              </p14:nvContentPartPr>
              <p14:xfrm>
                <a:off x="6271850" y="1684196"/>
                <a:ext cx="119160" cy="133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BAE89CE-5FD4-709B-7697-1FF0DCD4C079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253850" y="1666196"/>
                  <a:ext cx="1548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C65A6FA2-0090-9E43-2290-40A718AA6F67}"/>
                    </a:ext>
                  </a:extLst>
                </p14:cNvPr>
                <p14:cNvContentPartPr/>
                <p14:nvPr/>
              </p14:nvContentPartPr>
              <p14:xfrm>
                <a:off x="6564170" y="1455956"/>
                <a:ext cx="153000" cy="550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65A6FA2-0090-9E43-2290-40A718AA6F6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546170" y="1437956"/>
                  <a:ext cx="18864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8648AE1-2EB5-C435-3712-C764DF4F4E0E}"/>
                    </a:ext>
                  </a:extLst>
                </p14:cNvPr>
                <p14:cNvContentPartPr/>
                <p14:nvPr/>
              </p14:nvContentPartPr>
              <p14:xfrm>
                <a:off x="6924170" y="1702916"/>
                <a:ext cx="45720" cy="1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8648AE1-2EB5-C435-3712-C764DF4F4E0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6906170" y="1685276"/>
                  <a:ext cx="81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D6809B4-289E-EB0A-7C73-973120CB736C}"/>
                    </a:ext>
                  </a:extLst>
                </p14:cNvPr>
                <p14:cNvContentPartPr/>
                <p14:nvPr/>
              </p14:nvContentPartPr>
              <p14:xfrm>
                <a:off x="6942530" y="1890476"/>
                <a:ext cx="50760" cy="1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D6809B4-289E-EB0A-7C73-973120CB736C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924890" y="1872836"/>
                  <a:ext cx="86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C2DFE63A-FE49-949F-3EB3-47EF9005A48A}"/>
                    </a:ext>
                  </a:extLst>
                </p14:cNvPr>
                <p14:cNvContentPartPr/>
                <p14:nvPr/>
              </p14:nvContentPartPr>
              <p14:xfrm>
                <a:off x="4368530" y="1922516"/>
                <a:ext cx="520200" cy="4212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C2DFE63A-FE49-949F-3EB3-47EF9005A48A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4350890" y="1904516"/>
                  <a:ext cx="55584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BF4A7355-59F6-EACD-CABB-528CAC24A59C}"/>
                    </a:ext>
                  </a:extLst>
                </p14:cNvPr>
                <p14:cNvContentPartPr/>
                <p14:nvPr/>
              </p14:nvContentPartPr>
              <p14:xfrm>
                <a:off x="4434410" y="2011076"/>
                <a:ext cx="529920" cy="6912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BF4A7355-59F6-EACD-CABB-528CAC24A59C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416410" y="1993076"/>
                  <a:ext cx="56556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B462E2CF-CDB9-88D3-CA95-FCC33E1B6B47}"/>
              </a:ext>
            </a:extLst>
          </p:cNvPr>
          <p:cNvGrpSpPr/>
          <p:nvPr/>
        </p:nvGrpSpPr>
        <p:grpSpPr>
          <a:xfrm>
            <a:off x="9258050" y="1071476"/>
            <a:ext cx="474480" cy="50040"/>
            <a:chOff x="9258050" y="1071476"/>
            <a:chExt cx="474480" cy="5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3F908B80-398A-1092-BC78-014EDD7EC742}"/>
                    </a:ext>
                  </a:extLst>
                </p14:cNvPr>
                <p14:cNvContentPartPr/>
                <p14:nvPr/>
              </p14:nvContentPartPr>
              <p14:xfrm>
                <a:off x="9258050" y="1071476"/>
                <a:ext cx="3240" cy="504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3F908B80-398A-1092-BC78-014EDD7EC742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9240050" y="1053836"/>
                  <a:ext cx="38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5D360B33-F2B4-3D35-E1FE-3C71FE2A8A6B}"/>
                    </a:ext>
                  </a:extLst>
                </p14:cNvPr>
                <p14:cNvContentPartPr/>
                <p14:nvPr/>
              </p14:nvContentPartPr>
              <p14:xfrm>
                <a:off x="9303770" y="1077956"/>
                <a:ext cx="360" cy="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5D360B33-F2B4-3D35-E1FE-3C71FE2A8A6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85770" y="1060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1EB0CF5-E06D-C572-0D20-0AE4F9FE8C6F}"/>
                    </a:ext>
                  </a:extLst>
                </p14:cNvPr>
                <p14:cNvContentPartPr/>
                <p14:nvPr/>
              </p14:nvContentPartPr>
              <p14:xfrm>
                <a:off x="9450650" y="1102436"/>
                <a:ext cx="281880" cy="1908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1EB0CF5-E06D-C572-0D20-0AE4F9FE8C6F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433010" y="1084436"/>
                  <a:ext cx="31752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E8F3E024-5882-59E9-6437-E22E40B1AFE0}"/>
              </a:ext>
            </a:extLst>
          </p:cNvPr>
          <p:cNvGrpSpPr/>
          <p:nvPr/>
        </p:nvGrpSpPr>
        <p:grpSpPr>
          <a:xfrm>
            <a:off x="4482650" y="2983796"/>
            <a:ext cx="151920" cy="126360"/>
            <a:chOff x="4482650" y="2983796"/>
            <a:chExt cx="15192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B157B52F-7D93-D4F4-DBEF-1A088EB58E02}"/>
                    </a:ext>
                  </a:extLst>
                </p14:cNvPr>
                <p14:cNvContentPartPr/>
                <p14:nvPr/>
              </p14:nvContentPartPr>
              <p14:xfrm>
                <a:off x="4482650" y="2983796"/>
                <a:ext cx="138600" cy="5004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B157B52F-7D93-D4F4-DBEF-1A088EB58E02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464650" y="2966156"/>
                  <a:ext cx="1742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7E676DE2-ED69-1DA3-75C7-750D5C9BD604}"/>
                    </a:ext>
                  </a:extLst>
                </p14:cNvPr>
                <p14:cNvContentPartPr/>
                <p14:nvPr/>
              </p14:nvContentPartPr>
              <p14:xfrm>
                <a:off x="4517210" y="3089276"/>
                <a:ext cx="117360" cy="2088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7E676DE2-ED69-1DA3-75C7-750D5C9BD604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4499210" y="3071636"/>
                  <a:ext cx="1530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D36DAA8-BC6B-CEB1-AF84-EC4BCAA42E4A}"/>
              </a:ext>
            </a:extLst>
          </p:cNvPr>
          <p:cNvGrpSpPr/>
          <p:nvPr/>
        </p:nvGrpSpPr>
        <p:grpSpPr>
          <a:xfrm>
            <a:off x="3848690" y="3881636"/>
            <a:ext cx="191880" cy="136800"/>
            <a:chOff x="3848690" y="3881636"/>
            <a:chExt cx="191880" cy="13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888E2295-9938-F557-8EEE-D6378FCFCD9A}"/>
                    </a:ext>
                  </a:extLst>
                </p14:cNvPr>
                <p14:cNvContentPartPr/>
                <p14:nvPr/>
              </p14:nvContentPartPr>
              <p14:xfrm>
                <a:off x="3858410" y="3881636"/>
                <a:ext cx="122400" cy="2736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888E2295-9938-F557-8EEE-D6378FCFCD9A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3840410" y="3863996"/>
                  <a:ext cx="158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ADEA78F8-63AD-AF50-BC5C-F65161729B7C}"/>
                    </a:ext>
                  </a:extLst>
                </p14:cNvPr>
                <p14:cNvContentPartPr/>
                <p14:nvPr/>
              </p14:nvContentPartPr>
              <p14:xfrm>
                <a:off x="3848690" y="4012316"/>
                <a:ext cx="191880" cy="61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ADEA78F8-63AD-AF50-BC5C-F65161729B7C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3830690" y="3994316"/>
                  <a:ext cx="2275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0C8E626B-C85A-540F-5E9C-A7A8AA1B308C}"/>
              </a:ext>
            </a:extLst>
          </p:cNvPr>
          <p:cNvGrpSpPr/>
          <p:nvPr/>
        </p:nvGrpSpPr>
        <p:grpSpPr>
          <a:xfrm>
            <a:off x="1804970" y="5792876"/>
            <a:ext cx="217440" cy="900720"/>
            <a:chOff x="1804970" y="5792876"/>
            <a:chExt cx="217440" cy="90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F51D43D3-E1CE-9022-6754-6986FECAB2D5}"/>
                    </a:ext>
                  </a:extLst>
                </p14:cNvPr>
                <p14:cNvContentPartPr/>
                <p14:nvPr/>
              </p14:nvContentPartPr>
              <p14:xfrm>
                <a:off x="1965530" y="5792876"/>
                <a:ext cx="56880" cy="84456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F51D43D3-E1CE-9022-6754-6986FECAB2D5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1947890" y="5775236"/>
                  <a:ext cx="9252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0D7A4C21-85FF-8706-4A5E-40C12B860D4D}"/>
                    </a:ext>
                  </a:extLst>
                </p14:cNvPr>
                <p14:cNvContentPartPr/>
                <p14:nvPr/>
              </p14:nvContentPartPr>
              <p14:xfrm>
                <a:off x="1804970" y="5804036"/>
                <a:ext cx="37080" cy="88956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0D7A4C21-85FF-8706-4A5E-40C12B860D4D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1787330" y="5786036"/>
                  <a:ext cx="72720" cy="925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053433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B442C-3F10-4651-F986-7D431461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8970" cy="1325563"/>
          </a:xfrm>
        </p:spPr>
        <p:txBody>
          <a:bodyPr/>
          <a:lstStyle/>
          <a:p>
            <a:r>
              <a:rPr lang="en-US" dirty="0"/>
              <a:t>BST Creation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690564-8B99-868D-D18D-A3B372023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242040"/>
          </a:xfrm>
        </p:spPr>
        <p:txBody>
          <a:bodyPr>
            <a:normAutofit/>
          </a:bodyPr>
          <a:lstStyle/>
          <a:p>
            <a:r>
              <a:rPr lang="en-US" sz="2000" dirty="0"/>
              <a:t>The first element is the root</a:t>
            </a:r>
          </a:p>
          <a:p>
            <a:r>
              <a:rPr lang="en-US" sz="2000" dirty="0"/>
              <a:t>For the rest of the elements </a:t>
            </a:r>
            <a:r>
              <a:rPr lang="en-US" sz="2000" i="1" dirty="0"/>
              <a:t>x</a:t>
            </a:r>
            <a:r>
              <a:rPr lang="en-US" sz="2000" dirty="0"/>
              <a:t>, check from the root, if x &lt; root move left else move right and perform this operation recursively until an empty space is found to insert the element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DA52B3A4-8819-C9D5-3C61-CFB4EA95D00F}"/>
                  </a:ext>
                </a:extLst>
              </p14:cNvPr>
              <p14:cNvContentPartPr/>
              <p14:nvPr/>
            </p14:nvContentPartPr>
            <p14:xfrm>
              <a:off x="10461890" y="3386996"/>
              <a:ext cx="104040" cy="141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DA52B3A4-8819-C9D5-3C61-CFB4EA95D00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44250" y="3369356"/>
                <a:ext cx="1396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3A6B7395-FCD4-BD43-1CDF-92CA5B73FE88}"/>
                  </a:ext>
                </a:extLst>
              </p14:cNvPr>
              <p14:cNvContentPartPr/>
              <p14:nvPr/>
            </p14:nvContentPartPr>
            <p14:xfrm>
              <a:off x="2635130" y="5823476"/>
              <a:ext cx="5400" cy="7920"/>
            </p14:xfrm>
          </p:contentPart>
        </mc:Choice>
        <mc:Fallback xmlns=""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3A6B7395-FCD4-BD43-1CDF-92CA5B73FE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7490" y="5805476"/>
                <a:ext cx="4104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2" name="Group 471">
            <a:extLst>
              <a:ext uri="{FF2B5EF4-FFF2-40B4-BE49-F238E27FC236}">
                <a16:creationId xmlns:a16="http://schemas.microsoft.com/office/drawing/2014/main" id="{CCCEDB2C-D90D-A534-F093-54BCD4E7CBDD}"/>
              </a:ext>
            </a:extLst>
          </p:cNvPr>
          <p:cNvGrpSpPr/>
          <p:nvPr/>
        </p:nvGrpSpPr>
        <p:grpSpPr>
          <a:xfrm>
            <a:off x="4982330" y="524636"/>
            <a:ext cx="4826160" cy="1156320"/>
            <a:chOff x="4982330" y="524636"/>
            <a:chExt cx="4826160" cy="11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1B61FD84-919C-6F3E-4519-80DDB2409F83}"/>
                    </a:ext>
                  </a:extLst>
                </p14:cNvPr>
                <p14:cNvContentPartPr/>
                <p14:nvPr/>
              </p14:nvContentPartPr>
              <p14:xfrm>
                <a:off x="4982330" y="602396"/>
                <a:ext cx="51120" cy="639360"/>
              </p14:xfrm>
            </p:contentPart>
          </mc:Choice>
          <mc:Fallback xmlns=""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1B61FD84-919C-6F3E-4519-80DDB2409F8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64690" y="584756"/>
                  <a:ext cx="8676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83F974FE-9FBA-B0EF-DA25-08E0BD150580}"/>
                    </a:ext>
                  </a:extLst>
                </p14:cNvPr>
                <p14:cNvContentPartPr/>
                <p14:nvPr/>
              </p14:nvContentPartPr>
              <p14:xfrm>
                <a:off x="5055770" y="563156"/>
                <a:ext cx="3906360" cy="611280"/>
              </p14:xfrm>
            </p:contentPart>
          </mc:Choice>
          <mc:Fallback xmlns=""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83F974FE-9FBA-B0EF-DA25-08E0BD1505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37770" y="545516"/>
                  <a:ext cx="3942000" cy="64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068F6DF6-84EC-1C2D-A6D9-1489FB708FE8}"/>
                    </a:ext>
                  </a:extLst>
                </p14:cNvPr>
                <p14:cNvContentPartPr/>
                <p14:nvPr/>
              </p14:nvContentPartPr>
              <p14:xfrm>
                <a:off x="4989890" y="1225916"/>
                <a:ext cx="4356720" cy="265680"/>
              </p14:xfrm>
            </p:contentPart>
          </mc:Choice>
          <mc:Fallback xmlns=""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068F6DF6-84EC-1C2D-A6D9-1489FB708F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72250" y="1207916"/>
                  <a:ext cx="43923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92" name="Ink 391">
                  <a:extLst>
                    <a:ext uri="{FF2B5EF4-FFF2-40B4-BE49-F238E27FC236}">
                      <a16:creationId xmlns:a16="http://schemas.microsoft.com/office/drawing/2014/main" id="{E8596599-78F0-3B72-5B46-DFE5FBD85B95}"/>
                    </a:ext>
                  </a:extLst>
                </p14:cNvPr>
                <p14:cNvContentPartPr/>
                <p14:nvPr/>
              </p14:nvContentPartPr>
              <p14:xfrm>
                <a:off x="5735090" y="557756"/>
                <a:ext cx="45720" cy="705240"/>
              </p14:xfrm>
            </p:contentPart>
          </mc:Choice>
          <mc:Fallback xmlns="">
            <p:pic>
              <p:nvPicPr>
                <p:cNvPr id="392" name="Ink 391">
                  <a:extLst>
                    <a:ext uri="{FF2B5EF4-FFF2-40B4-BE49-F238E27FC236}">
                      <a16:creationId xmlns:a16="http://schemas.microsoft.com/office/drawing/2014/main" id="{E8596599-78F0-3B72-5B46-DFE5FBD85B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17090" y="540116"/>
                  <a:ext cx="81360" cy="74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F94A854B-20CB-AD0B-D465-F541D1AC3522}"/>
                    </a:ext>
                  </a:extLst>
                </p14:cNvPr>
                <p14:cNvContentPartPr/>
                <p14:nvPr/>
              </p14:nvContentPartPr>
              <p14:xfrm>
                <a:off x="6443570" y="550916"/>
                <a:ext cx="78480" cy="793800"/>
              </p14:xfrm>
            </p:contentPart>
          </mc:Choice>
          <mc:Fallback xmlns=""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F94A854B-20CB-AD0B-D465-F541D1AC352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25570" y="533276"/>
                  <a:ext cx="114120" cy="82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A432D047-6741-9723-C8EE-627A5F3A37BE}"/>
                    </a:ext>
                  </a:extLst>
                </p14:cNvPr>
                <p14:cNvContentPartPr/>
                <p14:nvPr/>
              </p14:nvContentPartPr>
              <p14:xfrm>
                <a:off x="7157810" y="524636"/>
                <a:ext cx="80640" cy="7470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A432D047-6741-9723-C8EE-627A5F3A37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40170" y="506636"/>
                  <a:ext cx="116280" cy="78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3271B9E2-2587-982F-BD42-D1B202A0B38D}"/>
                    </a:ext>
                  </a:extLst>
                </p14:cNvPr>
                <p14:cNvContentPartPr/>
                <p14:nvPr/>
              </p14:nvContentPartPr>
              <p14:xfrm>
                <a:off x="7801850" y="525716"/>
                <a:ext cx="121320" cy="71856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3271B9E2-2587-982F-BD42-D1B202A0B3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784210" y="507716"/>
                  <a:ext cx="156960" cy="75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8969F32E-7733-6ED0-7A71-8254ED337284}"/>
                    </a:ext>
                  </a:extLst>
                </p14:cNvPr>
                <p14:cNvContentPartPr/>
                <p14:nvPr/>
              </p14:nvContentPartPr>
              <p14:xfrm>
                <a:off x="8401610" y="524636"/>
                <a:ext cx="217800" cy="77724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8969F32E-7733-6ED0-7A71-8254ED3372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83610" y="506636"/>
                  <a:ext cx="2534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12413018-661D-80B5-92E5-857F626ACCF5}"/>
                    </a:ext>
                  </a:extLst>
                </p14:cNvPr>
                <p14:cNvContentPartPr/>
                <p14:nvPr/>
              </p14:nvContentPartPr>
              <p14:xfrm>
                <a:off x="4984130" y="819476"/>
                <a:ext cx="49320" cy="576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12413018-661D-80B5-92E5-857F626ACCF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66130" y="801836"/>
                  <a:ext cx="84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A37B1816-9BA9-6036-F2C3-D262A8798755}"/>
                    </a:ext>
                  </a:extLst>
                </p14:cNvPr>
                <p14:cNvContentPartPr/>
                <p14:nvPr/>
              </p14:nvContentPartPr>
              <p14:xfrm>
                <a:off x="5288330" y="805436"/>
                <a:ext cx="228600" cy="3564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A37B1816-9BA9-6036-F2C3-D262A879875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70330" y="787796"/>
                  <a:ext cx="2642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8C355C8E-6D3A-1B8D-7525-356FF14708AA}"/>
                    </a:ext>
                  </a:extLst>
                </p14:cNvPr>
                <p14:cNvContentPartPr/>
                <p14:nvPr/>
              </p14:nvContentPartPr>
              <p14:xfrm>
                <a:off x="5959370" y="817316"/>
                <a:ext cx="139680" cy="41112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8C355C8E-6D3A-1B8D-7525-356FF14708A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41730" y="799676"/>
                  <a:ext cx="175320" cy="44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9E8377B2-1D5F-F1FD-BBBB-B80226C3BA03}"/>
                    </a:ext>
                  </a:extLst>
                </p14:cNvPr>
                <p14:cNvContentPartPr/>
                <p14:nvPr/>
              </p14:nvContentPartPr>
              <p14:xfrm>
                <a:off x="5941010" y="1067516"/>
                <a:ext cx="246600" cy="3744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9E8377B2-1D5F-F1FD-BBBB-B80226C3BA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23370" y="1049516"/>
                  <a:ext cx="2822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A0BC3CBA-82BE-9C29-1E31-C6BAF0C788F4}"/>
                    </a:ext>
                  </a:extLst>
                </p14:cNvPr>
                <p14:cNvContentPartPr/>
                <p14:nvPr/>
              </p14:nvContentPartPr>
              <p14:xfrm>
                <a:off x="6626450" y="942236"/>
                <a:ext cx="213480" cy="1548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A0BC3CBA-82BE-9C29-1E31-C6BAF0C788F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08450" y="924236"/>
                  <a:ext cx="24912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A5D4C8BC-7B0F-FCCD-54F7-8F2E18E4BE8B}"/>
                    </a:ext>
                  </a:extLst>
                </p14:cNvPr>
                <p14:cNvContentPartPr/>
                <p14:nvPr/>
              </p14:nvContentPartPr>
              <p14:xfrm>
                <a:off x="6879890" y="822356"/>
                <a:ext cx="42840" cy="32436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A5D4C8BC-7B0F-FCCD-54F7-8F2E18E4BE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61890" y="804356"/>
                  <a:ext cx="784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A666A127-D04C-CBD4-DCF5-22BCC6CF01B1}"/>
                    </a:ext>
                  </a:extLst>
                </p14:cNvPr>
                <p14:cNvContentPartPr/>
                <p14:nvPr/>
              </p14:nvContentPartPr>
              <p14:xfrm>
                <a:off x="7337450" y="808676"/>
                <a:ext cx="237960" cy="29160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A666A127-D04C-CBD4-DCF5-22BCC6CF01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19810" y="790676"/>
                  <a:ext cx="27360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90CDE60F-6EC3-F31A-815D-6B18FFCC3235}"/>
                    </a:ext>
                  </a:extLst>
                </p14:cNvPr>
                <p14:cNvContentPartPr/>
                <p14:nvPr/>
              </p14:nvContentPartPr>
              <p14:xfrm>
                <a:off x="7872410" y="805076"/>
                <a:ext cx="233280" cy="32508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90CDE60F-6EC3-F31A-815D-6B18FFCC323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54770" y="787436"/>
                  <a:ext cx="268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2EDA704A-75AD-1009-9813-00E0D8BBB6D5}"/>
                    </a:ext>
                  </a:extLst>
                </p14:cNvPr>
                <p14:cNvContentPartPr/>
                <p14:nvPr/>
              </p14:nvContentPartPr>
              <p14:xfrm>
                <a:off x="8549210" y="965636"/>
                <a:ext cx="69840" cy="25308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2EDA704A-75AD-1009-9813-00E0D8BBB6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531570" y="947996"/>
                  <a:ext cx="105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97ADCABC-255D-870C-FB0D-AA0F48E6A454}"/>
                    </a:ext>
                  </a:extLst>
                </p14:cNvPr>
                <p14:cNvContentPartPr/>
                <p14:nvPr/>
              </p14:nvContentPartPr>
              <p14:xfrm>
                <a:off x="8663330" y="1009916"/>
                <a:ext cx="58680" cy="27108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97ADCABC-255D-870C-FB0D-AA0F48E6A4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645330" y="991916"/>
                  <a:ext cx="943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6FBDB9E9-E9A2-DBCF-B1F2-6C9145FA5D82}"/>
                    </a:ext>
                  </a:extLst>
                </p14:cNvPr>
                <p14:cNvContentPartPr/>
                <p14:nvPr/>
              </p14:nvContentPartPr>
              <p14:xfrm>
                <a:off x="5282210" y="1447676"/>
                <a:ext cx="42480" cy="7920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6FBDB9E9-E9A2-DBCF-B1F2-6C9145FA5D8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64570" y="1430036"/>
                  <a:ext cx="78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348104F8-7495-3271-BE64-42699BAAC9E3}"/>
                    </a:ext>
                  </a:extLst>
                </p14:cNvPr>
                <p14:cNvContentPartPr/>
                <p14:nvPr/>
              </p14:nvContentPartPr>
              <p14:xfrm>
                <a:off x="5323970" y="1471436"/>
                <a:ext cx="52560" cy="8964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348104F8-7495-3271-BE64-42699BAAC9E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306330" y="1453796"/>
                  <a:ext cx="88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0CEE59F3-20EB-1A6D-66A8-987888220384}"/>
                    </a:ext>
                  </a:extLst>
                </p14:cNvPr>
                <p14:cNvContentPartPr/>
                <p14:nvPr/>
              </p14:nvContentPartPr>
              <p14:xfrm>
                <a:off x="5942450" y="1454876"/>
                <a:ext cx="47520" cy="5940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0CEE59F3-20EB-1A6D-66A8-9878882203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24450" y="1437236"/>
                  <a:ext cx="83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AA88A86B-BEA6-EAE4-475D-B152600CA68B}"/>
                    </a:ext>
                  </a:extLst>
                </p14:cNvPr>
                <p14:cNvContentPartPr/>
                <p14:nvPr/>
              </p14:nvContentPartPr>
              <p14:xfrm>
                <a:off x="6029570" y="1472156"/>
                <a:ext cx="59760" cy="5256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AA88A86B-BEA6-EAE4-475D-B152600CA68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11570" y="1454156"/>
                  <a:ext cx="954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A9397EC1-2D59-4F78-969F-1220E307C12B}"/>
                    </a:ext>
                  </a:extLst>
                </p14:cNvPr>
                <p14:cNvContentPartPr/>
                <p14:nvPr/>
              </p14:nvContentPartPr>
              <p14:xfrm>
                <a:off x="6243050" y="1170116"/>
                <a:ext cx="360" cy="3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A9397EC1-2D59-4F78-969F-1220E307C1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25050" y="11521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7CAD7658-BEF5-90AE-F67F-9897EA4E89BF}"/>
                    </a:ext>
                  </a:extLst>
                </p14:cNvPr>
                <p14:cNvContentPartPr/>
                <p14:nvPr/>
              </p14:nvContentPartPr>
              <p14:xfrm>
                <a:off x="6243050" y="1159316"/>
                <a:ext cx="16560" cy="115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7CAD7658-BEF5-90AE-F67F-9897EA4E89B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225050" y="1141316"/>
                  <a:ext cx="522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74887BEC-711D-23A9-A3B5-A6555CDEF44D}"/>
                    </a:ext>
                  </a:extLst>
                </p14:cNvPr>
                <p14:cNvContentPartPr/>
                <p14:nvPr/>
              </p14:nvContentPartPr>
              <p14:xfrm>
                <a:off x="6175730" y="1039076"/>
                <a:ext cx="102240" cy="972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74887BEC-711D-23A9-A3B5-A6555CDEF44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157730" y="1021436"/>
                  <a:ext cx="137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1" name="Ink 420">
                  <a:extLst>
                    <a:ext uri="{FF2B5EF4-FFF2-40B4-BE49-F238E27FC236}">
                      <a16:creationId xmlns:a16="http://schemas.microsoft.com/office/drawing/2014/main" id="{59DF9804-AFFB-8785-0CE5-99408092C686}"/>
                    </a:ext>
                  </a:extLst>
                </p14:cNvPr>
                <p14:cNvContentPartPr/>
                <p14:nvPr/>
              </p14:nvContentPartPr>
              <p14:xfrm>
                <a:off x="6271850" y="1079756"/>
                <a:ext cx="70200" cy="55440"/>
              </p14:xfrm>
            </p:contentPart>
          </mc:Choice>
          <mc:Fallback xmlns="">
            <p:pic>
              <p:nvPicPr>
                <p:cNvPr id="421" name="Ink 420">
                  <a:extLst>
                    <a:ext uri="{FF2B5EF4-FFF2-40B4-BE49-F238E27FC236}">
                      <a16:creationId xmlns:a16="http://schemas.microsoft.com/office/drawing/2014/main" id="{59DF9804-AFFB-8785-0CE5-99408092C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254210" y="1061756"/>
                  <a:ext cx="1058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84512E09-48AA-71B8-AB7D-4B3AC4F38C8F}"/>
                    </a:ext>
                  </a:extLst>
                </p14:cNvPr>
                <p14:cNvContentPartPr/>
                <p14:nvPr/>
              </p14:nvContentPartPr>
              <p14:xfrm>
                <a:off x="6285170" y="1104596"/>
                <a:ext cx="102960" cy="111600"/>
              </p14:xfrm>
            </p:contentPart>
          </mc:Choice>
          <mc:Fallback xmlns=""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84512E09-48AA-71B8-AB7D-4B3AC4F38C8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267530" y="1086596"/>
                  <a:ext cx="1386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AFC5E333-1FC8-954D-47F8-8E8BEF0DD08D}"/>
                    </a:ext>
                  </a:extLst>
                </p14:cNvPr>
                <p14:cNvContentPartPr/>
                <p14:nvPr/>
              </p14:nvContentPartPr>
              <p14:xfrm>
                <a:off x="6538610" y="1400156"/>
                <a:ext cx="81000" cy="9576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AFC5E333-1FC8-954D-47F8-8E8BEF0DD08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520610" y="1382156"/>
                  <a:ext cx="1166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3C723085-738E-916C-58C4-33B690E09BA7}"/>
                    </a:ext>
                  </a:extLst>
                </p14:cNvPr>
                <p14:cNvContentPartPr/>
                <p14:nvPr/>
              </p14:nvContentPartPr>
              <p14:xfrm>
                <a:off x="6616730" y="1431836"/>
                <a:ext cx="99360" cy="10512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3C723085-738E-916C-58C4-33B690E09B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598730" y="1413836"/>
                  <a:ext cx="135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15C47591-61AE-C226-3688-E484C72442A3}"/>
                    </a:ext>
                  </a:extLst>
                </p14:cNvPr>
                <p14:cNvContentPartPr/>
                <p14:nvPr/>
              </p14:nvContentPartPr>
              <p14:xfrm>
                <a:off x="7330250" y="1415996"/>
                <a:ext cx="85320" cy="12312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15C47591-61AE-C226-3688-E484C72442A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12610" y="1397996"/>
                  <a:ext cx="1209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8F88B0FD-9357-8A8F-D88B-594A1DAFAD87}"/>
                    </a:ext>
                  </a:extLst>
                </p14:cNvPr>
                <p14:cNvContentPartPr/>
                <p14:nvPr/>
              </p14:nvContentPartPr>
              <p14:xfrm>
                <a:off x="7422410" y="1460276"/>
                <a:ext cx="108000" cy="110520"/>
              </p14:xfrm>
            </p:contentPart>
          </mc:Choice>
          <mc:Fallback xmlns=""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8F88B0FD-9357-8A8F-D88B-594A1DAFAD8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04410" y="1442276"/>
                  <a:ext cx="143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1F5F1BCF-57F2-5AEC-A715-101664B912D6}"/>
                    </a:ext>
                  </a:extLst>
                </p14:cNvPr>
                <p14:cNvContentPartPr/>
                <p14:nvPr/>
              </p14:nvContentPartPr>
              <p14:xfrm>
                <a:off x="7863050" y="1387196"/>
                <a:ext cx="124560" cy="13356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1F5F1BCF-57F2-5AEC-A715-101664B912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845410" y="1369196"/>
                  <a:ext cx="160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39C8C2A4-338F-618E-61EB-A1A9B299689B}"/>
                    </a:ext>
                  </a:extLst>
                </p14:cNvPr>
                <p14:cNvContentPartPr/>
                <p14:nvPr/>
              </p14:nvContentPartPr>
              <p14:xfrm>
                <a:off x="7876730" y="1417076"/>
                <a:ext cx="174960" cy="19116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39C8C2A4-338F-618E-61EB-A1A9B299689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58730" y="1399436"/>
                  <a:ext cx="210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8AC31983-C1BA-CEF6-AD0B-4AE824173D10}"/>
                    </a:ext>
                  </a:extLst>
                </p14:cNvPr>
                <p14:cNvContentPartPr/>
                <p14:nvPr/>
              </p14:nvContentPartPr>
              <p14:xfrm>
                <a:off x="8507810" y="1518956"/>
                <a:ext cx="123480" cy="14796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8AC31983-C1BA-CEF6-AD0B-4AE824173D1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489810" y="1501316"/>
                  <a:ext cx="15912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8679C196-ADA9-C27C-D51E-47B19ADAD4B4}"/>
                    </a:ext>
                  </a:extLst>
                </p14:cNvPr>
                <p14:cNvContentPartPr/>
                <p14:nvPr/>
              </p14:nvContentPartPr>
              <p14:xfrm>
                <a:off x="8675570" y="1543076"/>
                <a:ext cx="120600" cy="13788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8679C196-ADA9-C27C-D51E-47B19ADAD4B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657570" y="1525076"/>
                  <a:ext cx="15624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D8A3BE6B-7857-A001-6EF1-46D06B60F991}"/>
                    </a:ext>
                  </a:extLst>
                </p14:cNvPr>
                <p14:cNvContentPartPr/>
                <p14:nvPr/>
              </p14:nvContentPartPr>
              <p14:xfrm>
                <a:off x="9082010" y="621836"/>
                <a:ext cx="726480" cy="102420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D8A3BE6B-7857-A001-6EF1-46D06B60F9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64010" y="604196"/>
                  <a:ext cx="762120" cy="10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016E948-96C3-0435-C734-4369B09DCC2E}"/>
                    </a:ext>
                  </a:extLst>
                </p14:cNvPr>
                <p14:cNvContentPartPr/>
                <p14:nvPr/>
              </p14:nvContentPartPr>
              <p14:xfrm>
                <a:off x="9232850" y="906236"/>
                <a:ext cx="250920" cy="43740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016E948-96C3-0435-C734-4369B09DCC2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14850" y="888236"/>
                  <a:ext cx="286560" cy="47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CC584774-7F62-774C-19CF-5D1AC38E8EE6}"/>
              </a:ext>
            </a:extLst>
          </p:cNvPr>
          <p:cNvGrpSpPr/>
          <p:nvPr/>
        </p:nvGrpSpPr>
        <p:grpSpPr>
          <a:xfrm>
            <a:off x="762050" y="3172436"/>
            <a:ext cx="3401280" cy="2716560"/>
            <a:chOff x="762050" y="3172436"/>
            <a:chExt cx="3401280" cy="27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0A85A66F-BAD8-FDE2-1293-79FDDA5232DB}"/>
                    </a:ext>
                  </a:extLst>
                </p14:cNvPr>
                <p14:cNvContentPartPr/>
                <p14:nvPr/>
              </p14:nvContentPartPr>
              <p14:xfrm>
                <a:off x="1787690" y="3287276"/>
                <a:ext cx="168120" cy="286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0A85A66F-BAD8-FDE2-1293-79FDDA5232D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69690" y="3269276"/>
                  <a:ext cx="2037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A2D66AEC-1E59-CCCE-F9F8-2FEC01BDB079}"/>
                    </a:ext>
                  </a:extLst>
                </p14:cNvPr>
                <p14:cNvContentPartPr/>
                <p14:nvPr/>
              </p14:nvContentPartPr>
              <p14:xfrm>
                <a:off x="1542170" y="3172436"/>
                <a:ext cx="660960" cy="66672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A2D66AEC-1E59-CCCE-F9F8-2FEC01BDB07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24170" y="3154436"/>
                  <a:ext cx="696600" cy="70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B3E78039-AE29-72A9-0175-22602D05BE91}"/>
                    </a:ext>
                  </a:extLst>
                </p14:cNvPr>
                <p14:cNvContentPartPr/>
                <p14:nvPr/>
              </p14:nvContentPartPr>
              <p14:xfrm>
                <a:off x="2059850" y="3800636"/>
                <a:ext cx="108360" cy="279720"/>
              </p14:xfrm>
            </p:contentPart>
          </mc:Choice>
          <mc:Fallback xmlns=""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B3E78039-AE29-72A9-0175-22602D05BE9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42210" y="3782636"/>
                  <a:ext cx="14400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25" name="Ink 424">
                  <a:extLst>
                    <a:ext uri="{FF2B5EF4-FFF2-40B4-BE49-F238E27FC236}">
                      <a16:creationId xmlns:a16="http://schemas.microsoft.com/office/drawing/2014/main" id="{E1D94CBD-BD58-F48E-ED27-97C05974D357}"/>
                    </a:ext>
                  </a:extLst>
                </p14:cNvPr>
                <p14:cNvContentPartPr/>
                <p14:nvPr/>
              </p14:nvContentPartPr>
              <p14:xfrm>
                <a:off x="2180810" y="4230476"/>
                <a:ext cx="211680" cy="306000"/>
              </p14:xfrm>
            </p:contentPart>
          </mc:Choice>
          <mc:Fallback xmlns="">
            <p:pic>
              <p:nvPicPr>
                <p:cNvPr id="425" name="Ink 424">
                  <a:extLst>
                    <a:ext uri="{FF2B5EF4-FFF2-40B4-BE49-F238E27FC236}">
                      <a16:creationId xmlns:a16="http://schemas.microsoft.com/office/drawing/2014/main" id="{E1D94CBD-BD58-F48E-ED27-97C05974D35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63170" y="4212476"/>
                  <a:ext cx="2473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9CB2418C-6C61-A827-F8F6-AFFEA9414663}"/>
                    </a:ext>
                  </a:extLst>
                </p14:cNvPr>
                <p14:cNvContentPartPr/>
                <p14:nvPr/>
              </p14:nvContentPartPr>
              <p14:xfrm>
                <a:off x="2290250" y="4358276"/>
                <a:ext cx="128520" cy="32400"/>
              </p14:xfrm>
            </p:contentPart>
          </mc:Choice>
          <mc:Fallback xmlns=""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9CB2418C-6C61-A827-F8F6-AFFEA941466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72610" y="4340276"/>
                  <a:ext cx="16416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49B606A7-EDC3-0534-A480-B59351C85B42}"/>
                    </a:ext>
                  </a:extLst>
                </p14:cNvPr>
                <p14:cNvContentPartPr/>
                <p14:nvPr/>
              </p14:nvContentPartPr>
              <p14:xfrm>
                <a:off x="2084690" y="4089716"/>
                <a:ext cx="654840" cy="618120"/>
              </p14:xfrm>
            </p:contentPart>
          </mc:Choice>
          <mc:Fallback xmlns=""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49B606A7-EDC3-0534-A480-B59351C85B4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067050" y="4071716"/>
                  <a:ext cx="69048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80898162-C71A-F42B-3E2D-326D6C9A30A3}"/>
                    </a:ext>
                  </a:extLst>
                </p14:cNvPr>
                <p14:cNvContentPartPr/>
                <p14:nvPr/>
              </p14:nvContentPartPr>
              <p14:xfrm>
                <a:off x="1448930" y="3744476"/>
                <a:ext cx="230400" cy="32184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80898162-C71A-F42B-3E2D-326D6C9A30A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430930" y="3726836"/>
                  <a:ext cx="2660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5CF91A2D-D6AF-EB13-07CC-59F0813C5550}"/>
                    </a:ext>
                  </a:extLst>
                </p14:cNvPr>
                <p14:cNvContentPartPr/>
                <p14:nvPr/>
              </p14:nvContentPartPr>
              <p14:xfrm>
                <a:off x="1052570" y="4322996"/>
                <a:ext cx="174960" cy="504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5CF91A2D-D6AF-EB13-07CC-59F0813C555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34930" y="4304996"/>
                  <a:ext cx="210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DEDAABA1-88A0-1E32-E747-51ECE9E727E7}"/>
                    </a:ext>
                  </a:extLst>
                </p14:cNvPr>
                <p14:cNvContentPartPr/>
                <p14:nvPr/>
              </p14:nvContentPartPr>
              <p14:xfrm>
                <a:off x="1319690" y="4269716"/>
                <a:ext cx="30960" cy="25272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DEDAABA1-88A0-1E32-E747-51ECE9E727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02050" y="4251716"/>
                  <a:ext cx="666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8F0DAEFB-078B-1D44-AA30-28FCC2C6E9A0}"/>
                    </a:ext>
                  </a:extLst>
                </p14:cNvPr>
                <p14:cNvContentPartPr/>
                <p14:nvPr/>
              </p14:nvContentPartPr>
              <p14:xfrm>
                <a:off x="929810" y="4035356"/>
                <a:ext cx="711000" cy="74736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8F0DAEFB-078B-1D44-AA30-28FCC2C6E9A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170" y="4017356"/>
                  <a:ext cx="746640" cy="78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B081DF3D-E3AB-28A7-4A56-ACF89080FA07}"/>
                    </a:ext>
                  </a:extLst>
                </p14:cNvPr>
                <p14:cNvContentPartPr/>
                <p14:nvPr/>
              </p14:nvContentPartPr>
              <p14:xfrm>
                <a:off x="1470890" y="3629996"/>
                <a:ext cx="15120" cy="684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B081DF3D-E3AB-28A7-4A56-ACF89080FA0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452890" y="3612356"/>
                  <a:ext cx="507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729CB250-FCF7-20A8-2202-25DFDE644C9D}"/>
                    </a:ext>
                  </a:extLst>
                </p14:cNvPr>
                <p14:cNvContentPartPr/>
                <p14:nvPr/>
              </p14:nvContentPartPr>
              <p14:xfrm>
                <a:off x="762050" y="4240196"/>
                <a:ext cx="35640" cy="3024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729CB250-FCF7-20A8-2202-25DFDE644C9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44410" y="4222556"/>
                  <a:ext cx="7128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F53E161C-38CA-F04D-A50C-CA19759CF065}"/>
                    </a:ext>
                  </a:extLst>
                </p14:cNvPr>
                <p14:cNvContentPartPr/>
                <p14:nvPr/>
              </p14:nvContentPartPr>
              <p14:xfrm>
                <a:off x="928370" y="4495436"/>
                <a:ext cx="51120" cy="1008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F53E161C-38CA-F04D-A50C-CA19759CF06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10730" y="4477436"/>
                  <a:ext cx="86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7C5F370-0893-DD1F-BCE3-D5807B6CC22C}"/>
                    </a:ext>
                  </a:extLst>
                </p14:cNvPr>
                <p14:cNvContentPartPr/>
                <p14:nvPr/>
              </p14:nvContentPartPr>
              <p14:xfrm>
                <a:off x="918650" y="4560956"/>
                <a:ext cx="83880" cy="576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7C5F370-0893-DD1F-BCE3-D5807B6CC2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00650" y="4542956"/>
                  <a:ext cx="119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7336493E-51DC-84DB-EFB4-2B85C359730D}"/>
                    </a:ext>
                  </a:extLst>
                </p14:cNvPr>
                <p14:cNvContentPartPr/>
                <p14:nvPr/>
              </p14:nvContentPartPr>
              <p14:xfrm>
                <a:off x="1461530" y="4765436"/>
                <a:ext cx="214200" cy="28188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7336493E-51DC-84DB-EFB4-2B85C359730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43530" y="4747796"/>
                  <a:ext cx="249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1C9DCB9B-1980-95AC-C6EF-750C4975FEBD}"/>
                    </a:ext>
                  </a:extLst>
                </p14:cNvPr>
                <p14:cNvContentPartPr/>
                <p14:nvPr/>
              </p14:nvContentPartPr>
              <p14:xfrm>
                <a:off x="1667090" y="5215796"/>
                <a:ext cx="221760" cy="22968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1C9DCB9B-1980-95AC-C6EF-750C4975FEB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49450" y="5197796"/>
                  <a:ext cx="2574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3BD9552C-CB23-64B4-3750-9F15AA925779}"/>
                    </a:ext>
                  </a:extLst>
                </p14:cNvPr>
                <p14:cNvContentPartPr/>
                <p14:nvPr/>
              </p14:nvContentPartPr>
              <p14:xfrm>
                <a:off x="1484570" y="5012756"/>
                <a:ext cx="530280" cy="582120"/>
              </p14:xfrm>
            </p:contentPart>
          </mc:Choice>
          <mc:Fallback xmlns=""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3BD9552C-CB23-64B4-3750-9F15AA92577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66570" y="4995116"/>
                  <a:ext cx="565920" cy="6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E93CAED5-3DCD-E735-93F6-3914B534EBAD}"/>
                    </a:ext>
                  </a:extLst>
                </p14:cNvPr>
                <p14:cNvContentPartPr/>
                <p14:nvPr/>
              </p14:nvContentPartPr>
              <p14:xfrm>
                <a:off x="2745290" y="4185836"/>
                <a:ext cx="64440" cy="2880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E93CAED5-3DCD-E735-93F6-3914B534EBA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27290" y="4167836"/>
                  <a:ext cx="1000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2B9EC5E0-590A-17CC-CD13-A51FE930F53D}"/>
                    </a:ext>
                  </a:extLst>
                </p14:cNvPr>
                <p14:cNvContentPartPr/>
                <p14:nvPr/>
              </p14:nvContentPartPr>
              <p14:xfrm>
                <a:off x="2636210" y="4621796"/>
                <a:ext cx="234720" cy="19188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2B9EC5E0-590A-17CC-CD13-A51FE930F53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618570" y="4604156"/>
                  <a:ext cx="270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3B1C41CB-339A-9AF6-78F1-A2BEED581ECE}"/>
                    </a:ext>
                  </a:extLst>
                </p14:cNvPr>
                <p14:cNvContentPartPr/>
                <p14:nvPr/>
              </p14:nvContentPartPr>
              <p14:xfrm>
                <a:off x="3158210" y="4861556"/>
                <a:ext cx="154800" cy="29052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3B1C41CB-339A-9AF6-78F1-A2BEED581EC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40570" y="4843916"/>
                  <a:ext cx="19044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D9459213-B6CA-B838-C527-75DB0A5F51D9}"/>
                    </a:ext>
                  </a:extLst>
                </p14:cNvPr>
                <p14:cNvContentPartPr/>
                <p14:nvPr/>
              </p14:nvContentPartPr>
              <p14:xfrm>
                <a:off x="2860130" y="4700276"/>
                <a:ext cx="612360" cy="62352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D9459213-B6CA-B838-C527-75DB0A5F51D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842490" y="4682636"/>
                  <a:ext cx="648000" cy="65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094DE9FC-D4BF-D64F-7880-298ED2A6848A}"/>
                    </a:ext>
                  </a:extLst>
                </p14:cNvPr>
                <p14:cNvContentPartPr/>
                <p14:nvPr/>
              </p14:nvContentPartPr>
              <p14:xfrm>
                <a:off x="3423170" y="5223356"/>
                <a:ext cx="247320" cy="138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094DE9FC-D4BF-D64F-7880-298ED2A6848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405530" y="5205716"/>
                  <a:ext cx="282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0C9532D8-F79F-EC92-646A-DBA06AED993F}"/>
                    </a:ext>
                  </a:extLst>
                </p14:cNvPr>
                <p14:cNvContentPartPr/>
                <p14:nvPr/>
              </p14:nvContentPartPr>
              <p14:xfrm>
                <a:off x="3726650" y="5341796"/>
                <a:ext cx="43560" cy="14328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0C9532D8-F79F-EC92-646A-DBA06AED993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709010" y="5324156"/>
                  <a:ext cx="792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C6CEC210-6E0B-02AB-1B8A-43221BA9B4C7}"/>
                    </a:ext>
                  </a:extLst>
                </p14:cNvPr>
                <p14:cNvContentPartPr/>
                <p14:nvPr/>
              </p14:nvContentPartPr>
              <p14:xfrm>
                <a:off x="3880010" y="5408396"/>
                <a:ext cx="50760" cy="15552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C6CEC210-6E0B-02AB-1B8A-43221BA9B4C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862370" y="5390396"/>
                  <a:ext cx="864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CC7BB62-7FEA-214A-60E8-5F29EDA6C74B}"/>
                    </a:ext>
                  </a:extLst>
                </p14:cNvPr>
                <p14:cNvContentPartPr/>
                <p14:nvPr/>
              </p14:nvContentPartPr>
              <p14:xfrm>
                <a:off x="3429290" y="5231276"/>
                <a:ext cx="734040" cy="65772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CC7BB62-7FEA-214A-60E8-5F29EDA6C7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11290" y="5213276"/>
                  <a:ext cx="769680" cy="69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94AE8584-F763-BD23-6D80-B0C6DCE15603}"/>
                    </a:ext>
                  </a:extLst>
                </p14:cNvPr>
                <p14:cNvContentPartPr/>
                <p14:nvPr/>
              </p14:nvContentPartPr>
              <p14:xfrm>
                <a:off x="2018090" y="3736556"/>
                <a:ext cx="2160" cy="72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94AE8584-F763-BD23-6D80-B0C6DCE156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000450" y="3718916"/>
                  <a:ext cx="37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D7886F39-6BF0-B706-D4A0-093238E1E6F4}"/>
                    </a:ext>
                  </a:extLst>
                </p14:cNvPr>
                <p14:cNvContentPartPr/>
                <p14:nvPr/>
              </p14:nvContentPartPr>
              <p14:xfrm>
                <a:off x="2508410" y="4227596"/>
                <a:ext cx="1440" cy="6120"/>
              </p14:xfrm>
            </p:contentPart>
          </mc:Choice>
          <mc:Fallback xmlns=""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D7886F39-6BF0-B706-D4A0-093238E1E6F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490410" y="4209956"/>
                  <a:ext cx="37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90EF6A3D-633C-9D13-86FD-D815426B1515}"/>
                    </a:ext>
                  </a:extLst>
                </p14:cNvPr>
                <p14:cNvContentPartPr/>
                <p14:nvPr/>
              </p14:nvContentPartPr>
              <p14:xfrm>
                <a:off x="2287010" y="4750676"/>
                <a:ext cx="70200" cy="26532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90EF6A3D-633C-9D13-86FD-D815426B151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69370" y="4732676"/>
                  <a:ext cx="10584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2E2D8627-4BF0-C1F2-A826-9D42998A93E0}"/>
                    </a:ext>
                  </a:extLst>
                </p14:cNvPr>
                <p14:cNvContentPartPr/>
                <p14:nvPr/>
              </p14:nvContentPartPr>
              <p14:xfrm>
                <a:off x="2223290" y="5084036"/>
                <a:ext cx="164520" cy="2944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2E2D8627-4BF0-C1F2-A826-9D42998A93E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205650" y="5066396"/>
                  <a:ext cx="2001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4B967410-8AAA-4214-5A8B-4B25E5410CEC}"/>
                    </a:ext>
                  </a:extLst>
                </p14:cNvPr>
                <p14:cNvContentPartPr/>
                <p14:nvPr/>
              </p14:nvContentPartPr>
              <p14:xfrm>
                <a:off x="2089010" y="4968836"/>
                <a:ext cx="515880" cy="56376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4B967410-8AAA-4214-5A8B-4B25E5410CE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071010" y="4950836"/>
                  <a:ext cx="551520" cy="59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39891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8F423-B4F2-0ACB-5A45-C7A3E5253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" y="421922"/>
            <a:ext cx="4734116" cy="3007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C81DC5-319F-02C8-F8ED-68B9C2138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64" y="4203423"/>
            <a:ext cx="5908304" cy="1068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1005C5E-54A7-808E-9B46-DCCFE6785311}"/>
              </a:ext>
            </a:extLst>
          </p:cNvPr>
          <p:cNvGrpSpPr/>
          <p:nvPr/>
        </p:nvGrpSpPr>
        <p:grpSpPr>
          <a:xfrm>
            <a:off x="539570" y="3822956"/>
            <a:ext cx="1218600" cy="377640"/>
            <a:chOff x="539570" y="3822956"/>
            <a:chExt cx="1218600" cy="37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E5113A2-51BD-B5FA-FBE3-D434AB863792}"/>
                    </a:ext>
                  </a:extLst>
                </p14:cNvPr>
                <p14:cNvContentPartPr/>
                <p14:nvPr/>
              </p14:nvContentPartPr>
              <p14:xfrm>
                <a:off x="575930" y="3973076"/>
                <a:ext cx="213480" cy="14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E5113A2-51BD-B5FA-FBE3-D434AB8637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57930" y="3955076"/>
                  <a:ext cx="2491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798AB5B-76B9-7A9B-F3E2-37D41C8D0538}"/>
                    </a:ext>
                  </a:extLst>
                </p14:cNvPr>
                <p14:cNvContentPartPr/>
                <p14:nvPr/>
              </p14:nvContentPartPr>
              <p14:xfrm>
                <a:off x="539570" y="4084316"/>
                <a:ext cx="14040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798AB5B-76B9-7A9B-F3E2-37D41C8D05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930" y="4066316"/>
                  <a:ext cx="1760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B29293B-EE73-A85B-3E0C-8A2FD386DE23}"/>
                    </a:ext>
                  </a:extLst>
                </p14:cNvPr>
                <p14:cNvContentPartPr/>
                <p14:nvPr/>
              </p14:nvContentPartPr>
              <p14:xfrm>
                <a:off x="587450" y="3957596"/>
                <a:ext cx="155160" cy="2430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29293B-EE73-A85B-3E0C-8A2FD386DE2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9810" y="3939596"/>
                  <a:ext cx="1908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E8C3E22-30D1-80BF-F6EF-B5099933842A}"/>
                    </a:ext>
                  </a:extLst>
                </p14:cNvPr>
                <p14:cNvContentPartPr/>
                <p14:nvPr/>
              </p14:nvContentPartPr>
              <p14:xfrm>
                <a:off x="893810" y="3822956"/>
                <a:ext cx="145080" cy="2656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E8C3E22-30D1-80BF-F6EF-B5099933842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75810" y="3805316"/>
                  <a:ext cx="1807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FD8C40A-1AF6-153A-5115-1B59F522AA34}"/>
                    </a:ext>
                  </a:extLst>
                </p14:cNvPr>
                <p14:cNvContentPartPr/>
                <p14:nvPr/>
              </p14:nvContentPartPr>
              <p14:xfrm>
                <a:off x="1075250" y="3899276"/>
                <a:ext cx="217080" cy="177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FD8C40A-1AF6-153A-5115-1B59F522AA3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57610" y="3881636"/>
                  <a:ext cx="252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22E60C5-64D6-4621-CABC-DAA966C2EECA}"/>
                    </a:ext>
                  </a:extLst>
                </p14:cNvPr>
                <p14:cNvContentPartPr/>
                <p14:nvPr/>
              </p14:nvContentPartPr>
              <p14:xfrm>
                <a:off x="1311050" y="3890996"/>
                <a:ext cx="307080" cy="1404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22E60C5-64D6-4621-CABC-DAA966C2EE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3410" y="3872996"/>
                  <a:ext cx="3427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F98D92A-F289-4847-B4AB-A9C7D765C899}"/>
                    </a:ext>
                  </a:extLst>
                </p14:cNvPr>
                <p14:cNvContentPartPr/>
                <p14:nvPr/>
              </p14:nvContentPartPr>
              <p14:xfrm>
                <a:off x="1675010" y="3900356"/>
                <a:ext cx="8316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F98D92A-F289-4847-B4AB-A9C7D765C89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657370" y="3882716"/>
                  <a:ext cx="11880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3285F34-421C-E8B2-FEDC-41144B86A337}"/>
              </a:ext>
            </a:extLst>
          </p:cNvPr>
          <p:cNvGrpSpPr/>
          <p:nvPr/>
        </p:nvGrpSpPr>
        <p:grpSpPr>
          <a:xfrm>
            <a:off x="1446770" y="4758236"/>
            <a:ext cx="124920" cy="74160"/>
            <a:chOff x="1446770" y="4758236"/>
            <a:chExt cx="124920" cy="7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9AE64E9-B5FF-CEB0-6454-A7504C527FDD}"/>
                    </a:ext>
                  </a:extLst>
                </p14:cNvPr>
                <p14:cNvContentPartPr/>
                <p14:nvPr/>
              </p14:nvContentPartPr>
              <p14:xfrm>
                <a:off x="1446770" y="4758236"/>
                <a:ext cx="124560" cy="14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9AE64E9-B5FF-CEB0-6454-A7504C527FD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28770" y="4740236"/>
                  <a:ext cx="160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06834CB-5538-6B50-A12A-D574AFDC2FA0}"/>
                    </a:ext>
                  </a:extLst>
                </p14:cNvPr>
                <p14:cNvContentPartPr/>
                <p14:nvPr/>
              </p14:nvContentPartPr>
              <p14:xfrm>
                <a:off x="1449290" y="4818716"/>
                <a:ext cx="122400" cy="13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06834CB-5538-6B50-A12A-D574AFDC2F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31650" y="4801076"/>
                  <a:ext cx="15804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43B442-17DA-D99F-F5E9-2CD0F08239D4}"/>
              </a:ext>
            </a:extLst>
          </p:cNvPr>
          <p:cNvGrpSpPr/>
          <p:nvPr/>
        </p:nvGrpSpPr>
        <p:grpSpPr>
          <a:xfrm>
            <a:off x="2372690" y="4784156"/>
            <a:ext cx="121680" cy="69480"/>
            <a:chOff x="2372690" y="4784156"/>
            <a:chExt cx="12168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20E048D-A90C-0140-C763-032106993D91}"/>
                    </a:ext>
                  </a:extLst>
                </p14:cNvPr>
                <p14:cNvContentPartPr/>
                <p14:nvPr/>
              </p14:nvContentPartPr>
              <p14:xfrm>
                <a:off x="2372690" y="4784156"/>
                <a:ext cx="115200" cy="1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20E048D-A90C-0140-C763-032106993D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355050" y="4766516"/>
                  <a:ext cx="150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EC9E88-0B23-7964-63D0-0CF2860544BE}"/>
                    </a:ext>
                  </a:extLst>
                </p14:cNvPr>
                <p14:cNvContentPartPr/>
                <p14:nvPr/>
              </p14:nvContentPartPr>
              <p14:xfrm>
                <a:off x="2394290" y="4844276"/>
                <a:ext cx="100080" cy="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EC9E88-0B23-7964-63D0-0CF2860544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6650" y="4826276"/>
                  <a:ext cx="13572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DF60E3-4879-3526-04A5-DF662990A051}"/>
              </a:ext>
            </a:extLst>
          </p:cNvPr>
          <p:cNvGrpSpPr/>
          <p:nvPr/>
        </p:nvGrpSpPr>
        <p:grpSpPr>
          <a:xfrm>
            <a:off x="798770" y="4744556"/>
            <a:ext cx="175680" cy="70920"/>
            <a:chOff x="798770" y="4744556"/>
            <a:chExt cx="17568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CCA2AA1-BC9D-A2AC-CE5A-4471CABF1C6E}"/>
                    </a:ext>
                  </a:extLst>
                </p14:cNvPr>
                <p14:cNvContentPartPr/>
                <p14:nvPr/>
              </p14:nvContentPartPr>
              <p14:xfrm>
                <a:off x="798770" y="4744556"/>
                <a:ext cx="112320" cy="31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CCA2AA1-BC9D-A2AC-CE5A-4471CABF1C6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770" y="4726916"/>
                  <a:ext cx="1479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1C998D-3CDF-26B4-6AF3-F23A20B63DBB}"/>
                    </a:ext>
                  </a:extLst>
                </p14:cNvPr>
                <p14:cNvContentPartPr/>
                <p14:nvPr/>
              </p14:nvContentPartPr>
              <p14:xfrm>
                <a:off x="853490" y="4790276"/>
                <a:ext cx="120960" cy="25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1C998D-3CDF-26B4-6AF3-F23A20B63DB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35850" y="4772636"/>
                  <a:ext cx="156600" cy="6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E78F430-18EB-B7C1-8AD7-22EAF6A09B1E}"/>
                  </a:ext>
                </a:extLst>
              </p14:cNvPr>
              <p14:cNvContentPartPr/>
              <p14:nvPr/>
            </p14:nvContentPartPr>
            <p14:xfrm>
              <a:off x="1100810" y="5335676"/>
              <a:ext cx="152640" cy="20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E78F430-18EB-B7C1-8AD7-22EAF6A09B1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83170" y="5318036"/>
                <a:ext cx="1882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97AB2FB-24A9-BA74-908A-77C86114B128}"/>
                  </a:ext>
                </a:extLst>
              </p14:cNvPr>
              <p14:cNvContentPartPr/>
              <p14:nvPr/>
            </p14:nvContentPartPr>
            <p14:xfrm>
              <a:off x="1119890" y="5489036"/>
              <a:ext cx="147960" cy="244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97AB2FB-24A9-BA74-908A-77C86114B12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01890" y="5471036"/>
                <a:ext cx="1836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603234CE-E201-9BD4-86F4-A6B8DBDEF44A}"/>
                  </a:ext>
                </a:extLst>
              </p14:cNvPr>
              <p14:cNvContentPartPr/>
              <p14:nvPr/>
            </p14:nvContentPartPr>
            <p14:xfrm>
              <a:off x="1919090" y="5413076"/>
              <a:ext cx="112680" cy="158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603234CE-E201-9BD4-86F4-A6B8DBDEF4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01090" y="5395436"/>
                <a:ext cx="1483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02AAE83-3B29-A216-61FA-788C0517B9D2}"/>
                  </a:ext>
                </a:extLst>
              </p14:cNvPr>
              <p14:cNvContentPartPr/>
              <p14:nvPr/>
            </p14:nvContentPartPr>
            <p14:xfrm>
              <a:off x="1896770" y="5536196"/>
              <a:ext cx="92880" cy="9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02AAE83-3B29-A216-61FA-788C0517B9D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78770" y="5518556"/>
                <a:ext cx="1285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C04A635-6716-0258-BF6B-2914CF079399}"/>
                  </a:ext>
                </a:extLst>
              </p14:cNvPr>
              <p14:cNvContentPartPr/>
              <p14:nvPr/>
            </p14:nvContentPartPr>
            <p14:xfrm>
              <a:off x="2469170" y="5410196"/>
              <a:ext cx="80280" cy="10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C04A635-6716-0258-BF6B-2914CF07939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51530" y="5392556"/>
                <a:ext cx="115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93E84E7-8CB0-2F34-D5F1-461037914F62}"/>
                  </a:ext>
                </a:extLst>
              </p14:cNvPr>
              <p14:cNvContentPartPr/>
              <p14:nvPr/>
            </p14:nvContentPartPr>
            <p14:xfrm>
              <a:off x="2433530" y="5510996"/>
              <a:ext cx="96480" cy="108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93E84E7-8CB0-2F34-D5F1-461037914F6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15530" y="5492996"/>
                <a:ext cx="132120" cy="4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F8ED5934-CDA9-A9BD-23D4-4ED3E3855B1A}"/>
              </a:ext>
            </a:extLst>
          </p:cNvPr>
          <p:cNvGrpSpPr/>
          <p:nvPr/>
        </p:nvGrpSpPr>
        <p:grpSpPr>
          <a:xfrm>
            <a:off x="1398890" y="698156"/>
            <a:ext cx="110160" cy="57960"/>
            <a:chOff x="1398890" y="698156"/>
            <a:chExt cx="110160" cy="5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669D7E-16B9-E4DF-2BA7-62934D766683}"/>
                    </a:ext>
                  </a:extLst>
                </p14:cNvPr>
                <p14:cNvContentPartPr/>
                <p14:nvPr/>
              </p14:nvContentPartPr>
              <p14:xfrm>
                <a:off x="1398890" y="698156"/>
                <a:ext cx="90360" cy="1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669D7E-16B9-E4DF-2BA7-62934D7666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1250" y="680516"/>
                  <a:ext cx="126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DC9398E-4F59-90B8-2E75-4DC324C0B6A0}"/>
                    </a:ext>
                  </a:extLst>
                </p14:cNvPr>
                <p14:cNvContentPartPr/>
                <p14:nvPr/>
              </p14:nvContentPartPr>
              <p14:xfrm>
                <a:off x="1409690" y="751436"/>
                <a:ext cx="9936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DC9398E-4F59-90B8-2E75-4DC324C0B6A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392050" y="733436"/>
                  <a:ext cx="135000" cy="40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E0D69AB-2C9C-CEB5-EE1F-E630C172F140}"/>
                  </a:ext>
                </a:extLst>
              </p14:cNvPr>
              <p14:cNvContentPartPr/>
              <p14:nvPr/>
            </p14:nvContentPartPr>
            <p14:xfrm>
              <a:off x="1768970" y="956276"/>
              <a:ext cx="99720" cy="15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E0D69AB-2C9C-CEB5-EE1F-E630C172F14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51330" y="938636"/>
                <a:ext cx="1353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4FF7645-44A3-500A-38D1-0B9FCA6F9C12}"/>
                  </a:ext>
                </a:extLst>
              </p14:cNvPr>
              <p14:cNvContentPartPr/>
              <p14:nvPr/>
            </p14:nvContentPartPr>
            <p14:xfrm>
              <a:off x="3457730" y="1012076"/>
              <a:ext cx="120240" cy="15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4FF7645-44A3-500A-38D1-0B9FCA6F9C1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39730" y="994076"/>
                <a:ext cx="1558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92F944E-6AEF-10C1-2198-A7850632FAED}"/>
                  </a:ext>
                </a:extLst>
              </p14:cNvPr>
              <p14:cNvContentPartPr/>
              <p14:nvPr/>
            </p14:nvContentPartPr>
            <p14:xfrm>
              <a:off x="8666930" y="628676"/>
              <a:ext cx="158400" cy="237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92F944E-6AEF-10C1-2198-A7850632FAE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648930" y="611036"/>
                <a:ext cx="194040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1E2369E-F0FF-BB6E-9621-BDBB3F3E431E}"/>
                  </a:ext>
                </a:extLst>
              </p14:cNvPr>
              <p14:cNvContentPartPr/>
              <p14:nvPr/>
            </p14:nvContentPartPr>
            <p14:xfrm>
              <a:off x="8622650" y="763676"/>
              <a:ext cx="229320" cy="2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1E2369E-F0FF-BB6E-9621-BDBB3F3E431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05010" y="746036"/>
                <a:ext cx="2649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ED074F1-95A3-D192-44C4-5A0623F9D3FE}"/>
                  </a:ext>
                </a:extLst>
              </p14:cNvPr>
              <p14:cNvContentPartPr/>
              <p14:nvPr/>
            </p14:nvContentPartPr>
            <p14:xfrm>
              <a:off x="8940530" y="676196"/>
              <a:ext cx="168120" cy="223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ED074F1-95A3-D192-44C4-5A0623F9D3F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922890" y="658196"/>
                <a:ext cx="2037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BCA54BF-BCD8-FE8B-DAEB-B314DB2D0079}"/>
                  </a:ext>
                </a:extLst>
              </p14:cNvPr>
              <p14:cNvContentPartPr/>
              <p14:nvPr/>
            </p14:nvContentPartPr>
            <p14:xfrm>
              <a:off x="8484770" y="506276"/>
              <a:ext cx="787680" cy="6526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BCA54BF-BCD8-FE8B-DAEB-B314DB2D007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67130" y="488276"/>
                <a:ext cx="823320" cy="68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16E1B7-4B04-795E-5893-EA497E88ED6B}"/>
                  </a:ext>
                </a:extLst>
              </p14:cNvPr>
              <p14:cNvContentPartPr/>
              <p14:nvPr/>
            </p14:nvContentPartPr>
            <p14:xfrm>
              <a:off x="9483770" y="744956"/>
              <a:ext cx="141480" cy="126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16E1B7-4B04-795E-5893-EA497E88ED6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466130" y="726956"/>
                <a:ext cx="17712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56B1BB2-F459-231C-C696-F3E677065594}"/>
                  </a:ext>
                </a:extLst>
              </p14:cNvPr>
              <p14:cNvContentPartPr/>
              <p14:nvPr/>
            </p14:nvContentPartPr>
            <p14:xfrm>
              <a:off x="9682850" y="742436"/>
              <a:ext cx="126000" cy="116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56B1BB2-F459-231C-C696-F3E67706559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665210" y="724436"/>
                <a:ext cx="16164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B801006-B2B0-69D5-849D-4F60BB9B3349}"/>
                  </a:ext>
                </a:extLst>
              </p14:cNvPr>
              <p14:cNvContentPartPr/>
              <p14:nvPr/>
            </p14:nvContentPartPr>
            <p14:xfrm>
              <a:off x="9881930" y="730556"/>
              <a:ext cx="102960" cy="123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B801006-B2B0-69D5-849D-4F60BB9B334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863930" y="712556"/>
                <a:ext cx="1386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EE1B7B-21A8-FB10-3E76-6A2F073716E2}"/>
                  </a:ext>
                </a:extLst>
              </p14:cNvPr>
              <p14:cNvContentPartPr/>
              <p14:nvPr/>
            </p14:nvContentPartPr>
            <p14:xfrm>
              <a:off x="10137530" y="599516"/>
              <a:ext cx="32040" cy="317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EE1B7B-21A8-FB10-3E76-6A2F073716E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119890" y="581516"/>
                <a:ext cx="6768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C155DD0-47B2-BAB2-E417-288266CF27F2}"/>
                  </a:ext>
                </a:extLst>
              </p14:cNvPr>
              <p14:cNvContentPartPr/>
              <p14:nvPr/>
            </p14:nvContentPartPr>
            <p14:xfrm>
              <a:off x="10062290" y="815516"/>
              <a:ext cx="296640" cy="6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C155DD0-47B2-BAB2-E417-288266CF27F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044650" y="797876"/>
                <a:ext cx="3322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C2C90F7-5C75-A088-03B3-F2449B61AE78}"/>
                  </a:ext>
                </a:extLst>
              </p14:cNvPr>
              <p14:cNvContentPartPr/>
              <p14:nvPr/>
            </p14:nvContentPartPr>
            <p14:xfrm>
              <a:off x="9535970" y="930716"/>
              <a:ext cx="191520" cy="21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C2C90F7-5C75-A088-03B3-F2449B61AE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17970" y="913076"/>
                <a:ext cx="227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C3928152-72B9-1D5D-3B72-F1F3E7ED5465}"/>
                  </a:ext>
                </a:extLst>
              </p14:cNvPr>
              <p14:cNvContentPartPr/>
              <p14:nvPr/>
            </p14:nvContentPartPr>
            <p14:xfrm>
              <a:off x="9552170" y="1005596"/>
              <a:ext cx="201960" cy="45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C3928152-72B9-1D5D-3B72-F1F3E7ED546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534170" y="987596"/>
                <a:ext cx="237600" cy="81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BF0189F7-654F-0D8B-672F-FA496AD4395E}"/>
              </a:ext>
            </a:extLst>
          </p:cNvPr>
          <p:cNvGrpSpPr/>
          <p:nvPr/>
        </p:nvGrpSpPr>
        <p:grpSpPr>
          <a:xfrm>
            <a:off x="1735130" y="1208636"/>
            <a:ext cx="91800" cy="53640"/>
            <a:chOff x="1735130" y="1208636"/>
            <a:chExt cx="91800" cy="5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140A198-4252-BDF5-0D4F-20975457725F}"/>
                    </a:ext>
                  </a:extLst>
                </p14:cNvPr>
                <p14:cNvContentPartPr/>
                <p14:nvPr/>
              </p14:nvContentPartPr>
              <p14:xfrm>
                <a:off x="1735130" y="1208636"/>
                <a:ext cx="68040" cy="13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140A198-4252-BDF5-0D4F-20975457725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17490" y="1190996"/>
                  <a:ext cx="103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C14C6C9-E451-1216-170D-18A252CA8882}"/>
                    </a:ext>
                  </a:extLst>
                </p14:cNvPr>
                <p14:cNvContentPartPr/>
                <p14:nvPr/>
              </p14:nvContentPartPr>
              <p14:xfrm>
                <a:off x="1763210" y="1242476"/>
                <a:ext cx="63720" cy="19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C14C6C9-E451-1216-170D-18A252CA888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45570" y="1224836"/>
                  <a:ext cx="9936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3993995-E0EC-9D72-D7BE-84FE368522C2}"/>
              </a:ext>
            </a:extLst>
          </p:cNvPr>
          <p:cNvGrpSpPr/>
          <p:nvPr/>
        </p:nvGrpSpPr>
        <p:grpSpPr>
          <a:xfrm>
            <a:off x="2605970" y="447956"/>
            <a:ext cx="106200" cy="61560"/>
            <a:chOff x="2605970" y="447956"/>
            <a:chExt cx="106200" cy="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14F1C5-17E0-DF46-496B-352EFDB182FF}"/>
                    </a:ext>
                  </a:extLst>
                </p14:cNvPr>
                <p14:cNvContentPartPr/>
                <p14:nvPr/>
              </p14:nvContentPartPr>
              <p14:xfrm>
                <a:off x="2630810" y="447956"/>
                <a:ext cx="81360" cy="21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14F1C5-17E0-DF46-496B-352EFDB182F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613170" y="430316"/>
                  <a:ext cx="11700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1DE5D13-9F57-0C5D-6FD5-5283387E6934}"/>
                    </a:ext>
                  </a:extLst>
                </p14:cNvPr>
                <p14:cNvContentPartPr/>
                <p14:nvPr/>
              </p14:nvContentPartPr>
              <p14:xfrm>
                <a:off x="2605970" y="492596"/>
                <a:ext cx="99720" cy="16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1DE5D13-9F57-0C5D-6FD5-5283387E693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87970" y="474596"/>
                  <a:ext cx="13536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F65DE40-AB18-6B46-3DB3-E5A3539517BE}"/>
              </a:ext>
            </a:extLst>
          </p:cNvPr>
          <p:cNvGrpSpPr/>
          <p:nvPr/>
        </p:nvGrpSpPr>
        <p:grpSpPr>
          <a:xfrm>
            <a:off x="2338850" y="1499876"/>
            <a:ext cx="150480" cy="60120"/>
            <a:chOff x="2338850" y="1499876"/>
            <a:chExt cx="15048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53E0FB1A-9BCD-13D2-E774-9624D48767DF}"/>
                    </a:ext>
                  </a:extLst>
                </p14:cNvPr>
                <p14:cNvContentPartPr/>
                <p14:nvPr/>
              </p14:nvContentPartPr>
              <p14:xfrm>
                <a:off x="2338850" y="1499876"/>
                <a:ext cx="116640" cy="9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53E0FB1A-9BCD-13D2-E774-9624D48767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21210" y="1481876"/>
                  <a:ext cx="152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808636F-B149-42F1-2217-BD5CE848C5D3}"/>
                    </a:ext>
                  </a:extLst>
                </p14:cNvPr>
                <p14:cNvContentPartPr/>
                <p14:nvPr/>
              </p14:nvContentPartPr>
              <p14:xfrm>
                <a:off x="2371610" y="1556036"/>
                <a:ext cx="117720" cy="39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808636F-B149-42F1-2217-BD5CE848C5D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53970" y="1538036"/>
                  <a:ext cx="15336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11A97E6-5FD4-8A23-1E90-27820DDFF799}"/>
                  </a:ext>
                </a:extLst>
              </p14:cNvPr>
              <p14:cNvContentPartPr/>
              <p14:nvPr/>
            </p14:nvContentPartPr>
            <p14:xfrm>
              <a:off x="1471610" y="1520036"/>
              <a:ext cx="144720" cy="79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11A97E6-5FD4-8A23-1E90-27820DDFF799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53970" y="1502036"/>
                <a:ext cx="1803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F2DB132-4C30-FDCC-9144-8EC986A29836}"/>
                  </a:ext>
                </a:extLst>
              </p14:cNvPr>
              <p14:cNvContentPartPr/>
              <p14:nvPr/>
            </p14:nvContentPartPr>
            <p14:xfrm>
              <a:off x="1507970" y="1590236"/>
              <a:ext cx="152640" cy="12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F2DB132-4C30-FDCC-9144-8EC986A29836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489970" y="1572596"/>
                <a:ext cx="188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D7B3F3B-10A7-D4C5-F013-32F48E2B9AC2}"/>
                  </a:ext>
                </a:extLst>
              </p14:cNvPr>
              <p14:cNvContentPartPr/>
              <p14:nvPr/>
            </p14:nvContentPartPr>
            <p14:xfrm>
              <a:off x="1125290" y="4230476"/>
              <a:ext cx="149400" cy="278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D7B3F3B-10A7-D4C5-F013-32F48E2B9AC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107650" y="4212836"/>
                <a:ext cx="1850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D5428EC-936B-E968-FB3F-1D2471E45760}"/>
                  </a:ext>
                </a:extLst>
              </p14:cNvPr>
              <p14:cNvContentPartPr/>
              <p14:nvPr/>
            </p14:nvContentPartPr>
            <p14:xfrm>
              <a:off x="1529570" y="4203836"/>
              <a:ext cx="191160" cy="3729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D5428EC-936B-E968-FB3F-1D2471E4576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511570" y="4186196"/>
                <a:ext cx="226800" cy="40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Group 83">
            <a:extLst>
              <a:ext uri="{FF2B5EF4-FFF2-40B4-BE49-F238E27FC236}">
                <a16:creationId xmlns:a16="http://schemas.microsoft.com/office/drawing/2014/main" id="{64BACEF9-C5D0-8254-CCB9-385033307ACB}"/>
              </a:ext>
            </a:extLst>
          </p:cNvPr>
          <p:cNvGrpSpPr/>
          <p:nvPr/>
        </p:nvGrpSpPr>
        <p:grpSpPr>
          <a:xfrm>
            <a:off x="2583650" y="136556"/>
            <a:ext cx="318600" cy="255240"/>
            <a:chOff x="2583650" y="136556"/>
            <a:chExt cx="31860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F8CAF5A-8C8F-144B-F376-A773BD759163}"/>
                    </a:ext>
                  </a:extLst>
                </p14:cNvPr>
                <p14:cNvContentPartPr/>
                <p14:nvPr/>
              </p14:nvContentPartPr>
              <p14:xfrm>
                <a:off x="2583650" y="136556"/>
                <a:ext cx="148680" cy="154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F8CAF5A-8C8F-144B-F376-A773BD75916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66010" y="118916"/>
                  <a:ext cx="184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A2AE9380-7D56-7415-E4C4-08327CFD8EF0}"/>
                    </a:ext>
                  </a:extLst>
                </p14:cNvPr>
                <p14:cNvContentPartPr/>
                <p14:nvPr/>
              </p14:nvContentPartPr>
              <p14:xfrm>
                <a:off x="2632610" y="200276"/>
                <a:ext cx="60120" cy="191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A2AE9380-7D56-7415-E4C4-08327CFD8EF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14610" y="182276"/>
                  <a:ext cx="9576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1CA5EDFD-3AA2-18C1-3A0B-A7D83FEBAA73}"/>
                    </a:ext>
                  </a:extLst>
                </p14:cNvPr>
                <p14:cNvContentPartPr/>
                <p14:nvPr/>
              </p14:nvContentPartPr>
              <p14:xfrm>
                <a:off x="2789210" y="189836"/>
                <a:ext cx="113040" cy="1382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1CA5EDFD-3AA2-18C1-3A0B-A7D83FEBA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771570" y="172196"/>
                  <a:ext cx="148680" cy="1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E8D568A-22D0-550D-BEB6-AB5CEFB0F137}"/>
                  </a:ext>
                </a:extLst>
              </p14:cNvPr>
              <p14:cNvContentPartPr/>
              <p14:nvPr/>
            </p14:nvContentPartPr>
            <p14:xfrm>
              <a:off x="1470170" y="2859236"/>
              <a:ext cx="84960" cy="17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E8D568A-22D0-550D-BEB6-AB5CEFB0F13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452170" y="2841236"/>
                <a:ext cx="1206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71362DB-A2D6-0A3E-0984-90727693024C}"/>
                  </a:ext>
                </a:extLst>
              </p14:cNvPr>
              <p14:cNvContentPartPr/>
              <p14:nvPr/>
            </p14:nvContentPartPr>
            <p14:xfrm>
              <a:off x="1524170" y="2934476"/>
              <a:ext cx="56160" cy="12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71362DB-A2D6-0A3E-0984-90727693024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506530" y="2916476"/>
                <a:ext cx="918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3E76C54-5DDA-C758-A1C7-2616D3EFE97E}"/>
                  </a:ext>
                </a:extLst>
              </p14:cNvPr>
              <p14:cNvContentPartPr/>
              <p14:nvPr/>
            </p14:nvContentPartPr>
            <p14:xfrm>
              <a:off x="2439650" y="2590316"/>
              <a:ext cx="8280" cy="32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3E76C54-5DDA-C758-A1C7-2616D3EFE97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421650" y="2572676"/>
                <a:ext cx="4392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A83AED0-D895-F63C-4690-39E51925A5EB}"/>
                  </a:ext>
                </a:extLst>
              </p14:cNvPr>
              <p14:cNvContentPartPr/>
              <p14:nvPr/>
            </p14:nvContentPartPr>
            <p14:xfrm>
              <a:off x="3282050" y="2850956"/>
              <a:ext cx="81360" cy="266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A83AED0-D895-F63C-4690-39E51925A5E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264050" y="2833316"/>
                <a:ext cx="1170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AB34D21-E378-37C3-ACD8-73D32120730F}"/>
                  </a:ext>
                </a:extLst>
              </p14:cNvPr>
              <p14:cNvContentPartPr/>
              <p14:nvPr/>
            </p14:nvContentPartPr>
            <p14:xfrm>
              <a:off x="3250010" y="2941676"/>
              <a:ext cx="105840" cy="30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AB34D21-E378-37C3-ACD8-73D32120730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232370" y="2924036"/>
                <a:ext cx="141480" cy="6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3A56D1D-78D5-FFD9-6039-62066EF7D752}"/>
              </a:ext>
            </a:extLst>
          </p:cNvPr>
          <p:cNvGrpSpPr/>
          <p:nvPr/>
        </p:nvGrpSpPr>
        <p:grpSpPr>
          <a:xfrm>
            <a:off x="2090" y="774116"/>
            <a:ext cx="1132920" cy="2072520"/>
            <a:chOff x="2090" y="774116"/>
            <a:chExt cx="1132920" cy="20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6F410E-FEC7-5538-B9EC-982190C8156B}"/>
                    </a:ext>
                  </a:extLst>
                </p14:cNvPr>
                <p14:cNvContentPartPr/>
                <p14:nvPr/>
              </p14:nvContentPartPr>
              <p14:xfrm>
                <a:off x="1094690" y="1292156"/>
                <a:ext cx="6480" cy="5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6F410E-FEC7-5538-B9EC-982190C8156B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77050" y="1274156"/>
                  <a:ext cx="42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10032BC-3C4E-16BC-FF9B-FD9490B347E0}"/>
                    </a:ext>
                  </a:extLst>
                </p14:cNvPr>
                <p14:cNvContentPartPr/>
                <p14:nvPr/>
              </p14:nvContentPartPr>
              <p14:xfrm>
                <a:off x="1082450" y="1263356"/>
                <a:ext cx="49680" cy="33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10032BC-3C4E-16BC-FF9B-FD9490B347E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4450" y="1245716"/>
                  <a:ext cx="853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8BACAC2-19F5-E280-4F2C-54916E57B880}"/>
                    </a:ext>
                  </a:extLst>
                </p14:cNvPr>
                <p14:cNvContentPartPr/>
                <p14:nvPr/>
              </p14:nvContentPartPr>
              <p14:xfrm>
                <a:off x="1082450" y="1305116"/>
                <a:ext cx="52560" cy="144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8BACAC2-19F5-E280-4F2C-54916E57B8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64450" y="1287116"/>
                  <a:ext cx="88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A4541778-D077-A28C-D188-DF57971EF449}"/>
                    </a:ext>
                  </a:extLst>
                </p14:cNvPr>
                <p14:cNvContentPartPr/>
                <p14:nvPr/>
              </p14:nvContentPartPr>
              <p14:xfrm>
                <a:off x="2090" y="875636"/>
                <a:ext cx="1003320" cy="19710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A4541778-D077-A28C-D188-DF57971EF4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-15910" y="857636"/>
                  <a:ext cx="1038960" cy="20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ECC05D1-7245-E31B-375F-873551E6DC01}"/>
                    </a:ext>
                  </a:extLst>
                </p14:cNvPr>
                <p14:cNvContentPartPr/>
                <p14:nvPr/>
              </p14:nvContentPartPr>
              <p14:xfrm>
                <a:off x="476210" y="774116"/>
                <a:ext cx="141840" cy="408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ECC05D1-7245-E31B-375F-873551E6DC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8210" y="756116"/>
                  <a:ext cx="177480" cy="44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731035E-259A-EAB8-7320-613A5FE9FC3A}"/>
                  </a:ext>
                </a:extLst>
              </p14:cNvPr>
              <p14:cNvContentPartPr/>
              <p14:nvPr/>
            </p14:nvContentPartPr>
            <p14:xfrm>
              <a:off x="2279090" y="705716"/>
              <a:ext cx="360" cy="3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731035E-259A-EAB8-7320-613A5FE9FC3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261090" y="68807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B3104CA-B9FB-2DB1-6627-82553883A3D6}"/>
              </a:ext>
            </a:extLst>
          </p:cNvPr>
          <p:cNvGrpSpPr/>
          <p:nvPr/>
        </p:nvGrpSpPr>
        <p:grpSpPr>
          <a:xfrm>
            <a:off x="8277770" y="895436"/>
            <a:ext cx="65160" cy="72360"/>
            <a:chOff x="8277770" y="895436"/>
            <a:chExt cx="65160" cy="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1B7694B-5A67-8524-2965-EC2EAC56BAC3}"/>
                    </a:ext>
                  </a:extLst>
                </p14:cNvPr>
                <p14:cNvContentPartPr/>
                <p14:nvPr/>
              </p14:nvContentPartPr>
              <p14:xfrm>
                <a:off x="8277770" y="895436"/>
                <a:ext cx="360" cy="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1B7694B-5A67-8524-2965-EC2EAC56BA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60130" y="8777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DD498327-157F-BF91-1F4D-6B09055575E3}"/>
                    </a:ext>
                  </a:extLst>
                </p14:cNvPr>
                <p14:cNvContentPartPr/>
                <p14:nvPr/>
              </p14:nvContentPartPr>
              <p14:xfrm>
                <a:off x="8294690" y="900836"/>
                <a:ext cx="4680" cy="22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DD498327-157F-BF91-1F4D-6B09055575E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77050" y="883196"/>
                  <a:ext cx="403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4C6169D-F553-FDE1-43F6-E1CFBDB338C0}"/>
                    </a:ext>
                  </a:extLst>
                </p14:cNvPr>
                <p14:cNvContentPartPr/>
                <p14:nvPr/>
              </p14:nvContentPartPr>
              <p14:xfrm>
                <a:off x="8291090" y="905156"/>
                <a:ext cx="360" cy="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4C6169D-F553-FDE1-43F6-E1CFBDB338C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273090" y="8875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48D6DB8-9101-30AD-8342-4E160CE0D833}"/>
                    </a:ext>
                  </a:extLst>
                </p14:cNvPr>
                <p14:cNvContentPartPr/>
                <p14:nvPr/>
              </p14:nvContentPartPr>
              <p14:xfrm>
                <a:off x="8290010" y="905156"/>
                <a:ext cx="52920" cy="370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48D6DB8-9101-30AD-8342-4E160CE0D8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272010" y="887516"/>
                  <a:ext cx="885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A515FEB-9A2E-93E9-627C-4E248ECF0BD0}"/>
                    </a:ext>
                  </a:extLst>
                </p14:cNvPr>
                <p14:cNvContentPartPr/>
                <p14:nvPr/>
              </p14:nvContentPartPr>
              <p14:xfrm>
                <a:off x="8304050" y="954116"/>
                <a:ext cx="36000" cy="13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A515FEB-9A2E-93E9-627C-4E248ECF0BD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286050" y="936476"/>
                  <a:ext cx="716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DF3FB641-E867-36FD-F5D0-07686B8A17DE}"/>
                    </a:ext>
                  </a:extLst>
                </p14:cNvPr>
                <p14:cNvContentPartPr/>
                <p14:nvPr/>
              </p14:nvContentPartPr>
              <p14:xfrm>
                <a:off x="8290370" y="926036"/>
                <a:ext cx="10080" cy="21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DF3FB641-E867-36FD-F5D0-07686B8A17D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272730" y="908396"/>
                  <a:ext cx="45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9F6EAC9-167C-F461-6E99-BA5DA2367552}"/>
                    </a:ext>
                  </a:extLst>
                </p14:cNvPr>
                <p14:cNvContentPartPr/>
                <p14:nvPr/>
              </p14:nvContentPartPr>
              <p14:xfrm>
                <a:off x="8327810" y="954116"/>
                <a:ext cx="2880" cy="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9F6EAC9-167C-F461-6E99-BA5DA236755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310170" y="936476"/>
                  <a:ext cx="3852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2AF96E6-4D87-521B-F863-52D5AB7F7F02}"/>
              </a:ext>
            </a:extLst>
          </p:cNvPr>
          <p:cNvGrpSpPr/>
          <p:nvPr/>
        </p:nvGrpSpPr>
        <p:grpSpPr>
          <a:xfrm>
            <a:off x="2244890" y="2858156"/>
            <a:ext cx="194040" cy="101880"/>
            <a:chOff x="2244890" y="2858156"/>
            <a:chExt cx="194040" cy="10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7DD0710-F681-0152-8055-56FB2428C5E7}"/>
                    </a:ext>
                  </a:extLst>
                </p14:cNvPr>
                <p14:cNvContentPartPr/>
                <p14:nvPr/>
              </p14:nvContentPartPr>
              <p14:xfrm>
                <a:off x="2244890" y="2858156"/>
                <a:ext cx="127800" cy="28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7DD0710-F681-0152-8055-56FB2428C5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226890" y="2840516"/>
                  <a:ext cx="1634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914A442-8E43-2B1C-56E4-8D83E2B5AF67}"/>
                    </a:ext>
                  </a:extLst>
                </p14:cNvPr>
                <p14:cNvContentPartPr/>
                <p14:nvPr/>
              </p14:nvContentPartPr>
              <p14:xfrm>
                <a:off x="2315450" y="2916836"/>
                <a:ext cx="123480" cy="432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914A442-8E43-2B1C-56E4-8D83E2B5AF6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297450" y="2898836"/>
                  <a:ext cx="15912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A3291B99-7AA4-1CBD-6361-63201B5152E3}"/>
              </a:ext>
            </a:extLst>
          </p:cNvPr>
          <p:cNvGrpSpPr/>
          <p:nvPr/>
        </p:nvGrpSpPr>
        <p:grpSpPr>
          <a:xfrm>
            <a:off x="7141610" y="1064996"/>
            <a:ext cx="1515240" cy="1967400"/>
            <a:chOff x="7141610" y="1064996"/>
            <a:chExt cx="1515240" cy="19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D3828335-10B7-BA1C-713B-171865A75687}"/>
                    </a:ext>
                  </a:extLst>
                </p14:cNvPr>
                <p14:cNvContentPartPr/>
                <p14:nvPr/>
              </p14:nvContentPartPr>
              <p14:xfrm>
                <a:off x="7886810" y="1473236"/>
                <a:ext cx="624600" cy="545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D3828335-10B7-BA1C-713B-171865A7568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69170" y="1455596"/>
                  <a:ext cx="660240" cy="58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1641C28-F23C-5F27-B74F-D8978874BE80}"/>
                    </a:ext>
                  </a:extLst>
                </p14:cNvPr>
                <p14:cNvContentPartPr/>
                <p14:nvPr/>
              </p14:nvContentPartPr>
              <p14:xfrm>
                <a:off x="8026130" y="1647836"/>
                <a:ext cx="192960" cy="230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1641C28-F23C-5F27-B74F-D8978874BE8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008490" y="1630196"/>
                  <a:ext cx="228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A002DC5-2EC5-31FF-9963-FE0DC453E8A6}"/>
                    </a:ext>
                  </a:extLst>
                </p14:cNvPr>
                <p14:cNvContentPartPr/>
                <p14:nvPr/>
              </p14:nvContentPartPr>
              <p14:xfrm>
                <a:off x="8224850" y="1778876"/>
                <a:ext cx="138240" cy="1198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A002DC5-2EC5-31FF-9963-FE0DC453E8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206850" y="1760876"/>
                  <a:ext cx="1738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1E6E93C-3989-F8D1-A790-BB7374155999}"/>
                    </a:ext>
                  </a:extLst>
                </p14:cNvPr>
                <p14:cNvContentPartPr/>
                <p14:nvPr/>
              </p14:nvContentPartPr>
              <p14:xfrm>
                <a:off x="8560370" y="1150676"/>
                <a:ext cx="96480" cy="24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1E6E93C-3989-F8D1-A790-BB737415599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542730" y="1132676"/>
                  <a:ext cx="13212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533C19B-B295-1F5A-35DA-DC952AE2A5B1}"/>
                    </a:ext>
                  </a:extLst>
                </p14:cNvPr>
                <p14:cNvContentPartPr/>
                <p14:nvPr/>
              </p14:nvContentPartPr>
              <p14:xfrm>
                <a:off x="8459930" y="1211876"/>
                <a:ext cx="154800" cy="39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533C19B-B295-1F5A-35DA-DC952AE2A5B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42290" y="1194236"/>
                  <a:ext cx="1904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3DD1D55-9A98-E105-D970-DB256E85B2EE}"/>
                    </a:ext>
                  </a:extLst>
                </p14:cNvPr>
                <p14:cNvContentPartPr/>
                <p14:nvPr/>
              </p14:nvContentPartPr>
              <p14:xfrm>
                <a:off x="8157890" y="1064996"/>
                <a:ext cx="493920" cy="4010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3DD1D55-9A98-E105-D970-DB256E85B2E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140250" y="1046996"/>
                  <a:ext cx="52956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4609E8A-3A6A-CE76-C12D-0CD9DCD1D71D}"/>
                    </a:ext>
                  </a:extLst>
                </p14:cNvPr>
                <p14:cNvContentPartPr/>
                <p14:nvPr/>
              </p14:nvContentPartPr>
              <p14:xfrm>
                <a:off x="7699610" y="1878596"/>
                <a:ext cx="87480" cy="158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4609E8A-3A6A-CE76-C12D-0CD9DCD1D71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681610" y="1860596"/>
                  <a:ext cx="1231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D78AA15F-3E0D-A944-4D06-077F7881BAAD}"/>
                    </a:ext>
                  </a:extLst>
                </p14:cNvPr>
                <p14:cNvContentPartPr/>
                <p14:nvPr/>
              </p14:nvContentPartPr>
              <p14:xfrm>
                <a:off x="7640210" y="1952036"/>
                <a:ext cx="172080" cy="109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D78AA15F-3E0D-A944-4D06-077F7881BAA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22570" y="1934396"/>
                  <a:ext cx="207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7BA7809-CC85-C8B9-C26A-1E808245D5F3}"/>
                    </a:ext>
                  </a:extLst>
                </p14:cNvPr>
                <p14:cNvContentPartPr/>
                <p14:nvPr/>
              </p14:nvContentPartPr>
              <p14:xfrm>
                <a:off x="7244930" y="1436876"/>
                <a:ext cx="77400" cy="125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7BA7809-CC85-C8B9-C26A-1E808245D5F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227290" y="1418876"/>
                  <a:ext cx="113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BF774A2-6D91-7110-4426-6473D3A14980}"/>
                    </a:ext>
                  </a:extLst>
                </p14:cNvPr>
                <p14:cNvContentPartPr/>
                <p14:nvPr/>
              </p14:nvContentPartPr>
              <p14:xfrm>
                <a:off x="7345730" y="1466396"/>
                <a:ext cx="89280" cy="104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BF774A2-6D91-7110-4426-6473D3A1498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27730" y="1448396"/>
                  <a:ext cx="1249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D6CAED7-EE40-A4CD-D803-D3399FACFE57}"/>
                    </a:ext>
                  </a:extLst>
                </p14:cNvPr>
                <p14:cNvContentPartPr/>
                <p14:nvPr/>
              </p14:nvContentPartPr>
              <p14:xfrm>
                <a:off x="7416650" y="1511396"/>
                <a:ext cx="119520" cy="110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D6CAED7-EE40-A4CD-D803-D3399FACFE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399010" y="1493756"/>
                  <a:ext cx="1551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BA51B18-C3E5-CFC1-E547-7FB69C0FD314}"/>
                    </a:ext>
                  </a:extLst>
                </p14:cNvPr>
                <p14:cNvContentPartPr/>
                <p14:nvPr/>
              </p14:nvContentPartPr>
              <p14:xfrm>
                <a:off x="7545170" y="1427516"/>
                <a:ext cx="114840" cy="3038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BA51B18-C3E5-CFC1-E547-7FB69C0FD314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527530" y="1409876"/>
                  <a:ext cx="1504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62325A82-894C-66C7-1BCB-9C03C109815B}"/>
                    </a:ext>
                  </a:extLst>
                </p14:cNvPr>
                <p14:cNvContentPartPr/>
                <p14:nvPr/>
              </p14:nvContentPartPr>
              <p14:xfrm>
                <a:off x="7557410" y="1590236"/>
                <a:ext cx="200160" cy="16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62325A82-894C-66C7-1BCB-9C03C109815B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539410" y="1572596"/>
                  <a:ext cx="2358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A031ABA-27F2-BC17-8781-259FCF925CEF}"/>
                    </a:ext>
                  </a:extLst>
                </p14:cNvPr>
                <p14:cNvContentPartPr/>
                <p14:nvPr/>
              </p14:nvContentPartPr>
              <p14:xfrm>
                <a:off x="7141610" y="1144196"/>
                <a:ext cx="29880" cy="1105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A031ABA-27F2-BC17-8781-259FCF925CE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23610" y="1126556"/>
                  <a:ext cx="65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E534C7C7-0BE4-19E6-2294-AB7D8A2536E8}"/>
                    </a:ext>
                  </a:extLst>
                </p14:cNvPr>
                <p14:cNvContentPartPr/>
                <p14:nvPr/>
              </p14:nvContentPartPr>
              <p14:xfrm>
                <a:off x="7197770" y="1118996"/>
                <a:ext cx="163440" cy="799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E534C7C7-0BE4-19E6-2294-AB7D8A2536E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80130" y="1101356"/>
                  <a:ext cx="199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4EC22952-B72B-80AC-47BF-AECAA10454D0}"/>
                    </a:ext>
                  </a:extLst>
                </p14:cNvPr>
                <p14:cNvContentPartPr/>
                <p14:nvPr/>
              </p14:nvContentPartPr>
              <p14:xfrm>
                <a:off x="7253570" y="1275956"/>
                <a:ext cx="105120" cy="4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EC22952-B72B-80AC-47BF-AECAA10454D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35930" y="1258316"/>
                  <a:ext cx="1407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FDB97F9-8DA2-2B68-DF18-FA595BCB7B8F}"/>
                    </a:ext>
                  </a:extLst>
                </p14:cNvPr>
                <p14:cNvContentPartPr/>
                <p14:nvPr/>
              </p14:nvContentPartPr>
              <p14:xfrm>
                <a:off x="7468850" y="1220516"/>
                <a:ext cx="119520" cy="209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FDB97F9-8DA2-2B68-DF18-FA595BCB7B8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50850" y="1202876"/>
                  <a:ext cx="155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675CC6-A620-11B1-2FE2-D0E0B02E076C}"/>
                    </a:ext>
                  </a:extLst>
                </p14:cNvPr>
                <p14:cNvContentPartPr/>
                <p14:nvPr/>
              </p14:nvContentPartPr>
              <p14:xfrm>
                <a:off x="7656410" y="1298636"/>
                <a:ext cx="113040" cy="9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675CC6-A620-11B1-2FE2-D0E0B02E076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38410" y="1280996"/>
                  <a:ext cx="1486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8F81F4F8-2861-B7A4-3277-2090128188D6}"/>
                    </a:ext>
                  </a:extLst>
                </p14:cNvPr>
                <p14:cNvContentPartPr/>
                <p14:nvPr/>
              </p14:nvContentPartPr>
              <p14:xfrm>
                <a:off x="7468850" y="1401596"/>
                <a:ext cx="138240" cy="38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8F81F4F8-2861-B7A4-3277-2090128188D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450850" y="1383956"/>
                  <a:ext cx="1738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5867B95-8B37-C282-597A-559352149B91}"/>
                    </a:ext>
                  </a:extLst>
                </p14:cNvPr>
                <p14:cNvContentPartPr/>
                <p14:nvPr/>
              </p14:nvContentPartPr>
              <p14:xfrm>
                <a:off x="7407290" y="1796516"/>
                <a:ext cx="133200" cy="32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5867B95-8B37-C282-597A-559352149B9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389290" y="1778876"/>
                  <a:ext cx="168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6685FC01-204C-9FC0-088E-AE56B2689A8F}"/>
                    </a:ext>
                  </a:extLst>
                </p14:cNvPr>
                <p14:cNvContentPartPr/>
                <p14:nvPr/>
              </p14:nvContentPartPr>
              <p14:xfrm>
                <a:off x="7796810" y="1876436"/>
                <a:ext cx="360" cy="3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6685FC01-204C-9FC0-088E-AE56B2689A8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779170" y="18584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A9EA1FE-C857-6A72-A3E1-A7FF48B9F9E5}"/>
                    </a:ext>
                  </a:extLst>
                </p14:cNvPr>
                <p14:cNvContentPartPr/>
                <p14:nvPr/>
              </p14:nvContentPartPr>
              <p14:xfrm>
                <a:off x="7796810" y="1876436"/>
                <a:ext cx="18720" cy="11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A9EA1FE-C857-6A72-A3E1-A7FF48B9F9E5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79170" y="1858436"/>
                  <a:ext cx="543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7DB6C4B-7D11-C611-F064-95150B2B0F94}"/>
                    </a:ext>
                  </a:extLst>
                </p14:cNvPr>
                <p14:cNvContentPartPr/>
                <p14:nvPr/>
              </p14:nvContentPartPr>
              <p14:xfrm>
                <a:off x="7444010" y="1883276"/>
                <a:ext cx="97560" cy="482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7DB6C4B-7D11-C611-F064-95150B2B0F9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426010" y="1865276"/>
                  <a:ext cx="1332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7B0F9F9-A4DD-AB73-F18C-56A336B39092}"/>
                    </a:ext>
                  </a:extLst>
                </p14:cNvPr>
                <p14:cNvContentPartPr/>
                <p14:nvPr/>
              </p14:nvContentPartPr>
              <p14:xfrm>
                <a:off x="7444010" y="1961036"/>
                <a:ext cx="84600" cy="17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7B0F9F9-A4DD-AB73-F18C-56A336B3909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26010" y="1943396"/>
                  <a:ext cx="120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CE6DF2E-82F6-DBDC-5192-CCDE3BA888AB}"/>
                    </a:ext>
                  </a:extLst>
                </p14:cNvPr>
                <p14:cNvContentPartPr/>
                <p14:nvPr/>
              </p14:nvContentPartPr>
              <p14:xfrm>
                <a:off x="7710410" y="2179916"/>
                <a:ext cx="83880" cy="79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CE6DF2E-82F6-DBDC-5192-CCDE3BA888AB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92410" y="2161916"/>
                  <a:ext cx="1195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8D95AE8-EA31-AA32-C8D5-AA7BFBB40171}"/>
                    </a:ext>
                  </a:extLst>
                </p14:cNvPr>
                <p14:cNvContentPartPr/>
                <p14:nvPr/>
              </p14:nvContentPartPr>
              <p14:xfrm>
                <a:off x="8079050" y="2110076"/>
                <a:ext cx="78480" cy="169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8D95AE8-EA31-AA32-C8D5-AA7BFBB4017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061050" y="2092076"/>
                  <a:ext cx="114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D5AF0D1-5444-4CE5-A66C-04F960ABC60D}"/>
                    </a:ext>
                  </a:extLst>
                </p14:cNvPr>
                <p14:cNvContentPartPr/>
                <p14:nvPr/>
              </p14:nvContentPartPr>
              <p14:xfrm>
                <a:off x="7980410" y="2208356"/>
                <a:ext cx="116280" cy="90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D5AF0D1-5444-4CE5-A66C-04F960ABC60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962410" y="2190716"/>
                  <a:ext cx="15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D8238E2-0806-B73E-856D-F5E46A0B410B}"/>
                    </a:ext>
                  </a:extLst>
                </p14:cNvPr>
                <p14:cNvContentPartPr/>
                <p14:nvPr/>
              </p14:nvContentPartPr>
              <p14:xfrm>
                <a:off x="8280650" y="2021516"/>
                <a:ext cx="145440" cy="810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D8238E2-0806-B73E-856D-F5E46A0B410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263010" y="2003516"/>
                  <a:ext cx="1810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FBAFAC3-3394-1B21-C15F-DFE8D197ACE0}"/>
                    </a:ext>
                  </a:extLst>
                </p14:cNvPr>
                <p14:cNvContentPartPr/>
                <p14:nvPr/>
              </p14:nvContentPartPr>
              <p14:xfrm>
                <a:off x="8303330" y="2048516"/>
                <a:ext cx="186840" cy="82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FBAFAC3-3394-1B21-C15F-DFE8D197ACE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285330" y="2030876"/>
                  <a:ext cx="222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496CCF5-AF81-B1C9-5847-87F2252E9B32}"/>
                    </a:ext>
                  </a:extLst>
                </p14:cNvPr>
                <p14:cNvContentPartPr/>
                <p14:nvPr/>
              </p14:nvContentPartPr>
              <p14:xfrm>
                <a:off x="8296850" y="2071196"/>
                <a:ext cx="196200" cy="149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496CCF5-AF81-B1C9-5847-87F2252E9B3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279210" y="2053556"/>
                  <a:ext cx="2318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9018EE-D10F-76F5-8A3F-2483AC38BFAB}"/>
                    </a:ext>
                  </a:extLst>
                </p14:cNvPr>
                <p14:cNvContentPartPr/>
                <p14:nvPr/>
              </p14:nvContentPartPr>
              <p14:xfrm>
                <a:off x="7992290" y="1975076"/>
                <a:ext cx="3240" cy="15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9018EE-D10F-76F5-8A3F-2483AC38BFA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974290" y="1957436"/>
                  <a:ext cx="38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D332703-D210-9138-C0CF-D96625DE3A05}"/>
                    </a:ext>
                  </a:extLst>
                </p14:cNvPr>
                <p14:cNvContentPartPr/>
                <p14:nvPr/>
              </p14:nvContentPartPr>
              <p14:xfrm>
                <a:off x="7782770" y="2068316"/>
                <a:ext cx="125640" cy="136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D332703-D210-9138-C0CF-D96625DE3A05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765130" y="2050316"/>
                  <a:ext cx="16128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594DCD5D-B84E-505D-D7FE-A6B2DC76ADD4}"/>
                    </a:ext>
                  </a:extLst>
                </p14:cNvPr>
                <p14:cNvContentPartPr/>
                <p14:nvPr/>
              </p14:nvContentPartPr>
              <p14:xfrm>
                <a:off x="7681970" y="2322476"/>
                <a:ext cx="9000" cy="50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594DCD5D-B84E-505D-D7FE-A6B2DC76ADD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7664330" y="2304476"/>
                  <a:ext cx="446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BF61475A-E889-0FE6-1371-6FFE45884604}"/>
                    </a:ext>
                  </a:extLst>
                </p14:cNvPr>
                <p14:cNvContentPartPr/>
                <p14:nvPr/>
              </p14:nvContentPartPr>
              <p14:xfrm>
                <a:off x="7359770" y="2618756"/>
                <a:ext cx="161640" cy="179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F61475A-E889-0FE6-1371-6FFE4588460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7341770" y="2601116"/>
                  <a:ext cx="1972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3E4D91F-ADBB-2F7B-8643-28F440A7746B}"/>
                    </a:ext>
                  </a:extLst>
                </p14:cNvPr>
                <p14:cNvContentPartPr/>
                <p14:nvPr/>
              </p14:nvContentPartPr>
              <p14:xfrm>
                <a:off x="7438610" y="2677436"/>
                <a:ext cx="101880" cy="169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3E4D91F-ADBB-2F7B-8643-28F440A7746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7420610" y="2659796"/>
                  <a:ext cx="137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2A52718E-C1FA-ED81-FD15-F424C43E08C8}"/>
                    </a:ext>
                  </a:extLst>
                </p14:cNvPr>
                <p14:cNvContentPartPr/>
                <p14:nvPr/>
              </p14:nvContentPartPr>
              <p14:xfrm>
                <a:off x="7573250" y="2722076"/>
                <a:ext cx="81000" cy="119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2A52718E-C1FA-ED81-FD15-F424C43E08C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7555610" y="2704076"/>
                  <a:ext cx="1166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87B32FC4-7F4E-E94E-9617-EF40355D1826}"/>
                    </a:ext>
                  </a:extLst>
                </p14:cNvPr>
                <p14:cNvContentPartPr/>
                <p14:nvPr/>
              </p14:nvContentPartPr>
              <p14:xfrm>
                <a:off x="7253210" y="2504636"/>
                <a:ext cx="501480" cy="5277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87B32FC4-7F4E-E94E-9617-EF40355D1826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7235570" y="2486996"/>
                  <a:ext cx="537120" cy="56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D7CB7A69-6E2F-F222-CDE7-6C257E3C5D2F}"/>
                    </a:ext>
                  </a:extLst>
                </p14:cNvPr>
                <p14:cNvContentPartPr/>
                <p14:nvPr/>
              </p14:nvContentPartPr>
              <p14:xfrm>
                <a:off x="7640930" y="1976876"/>
                <a:ext cx="383040" cy="510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D7CB7A69-6E2F-F222-CDE7-6C257E3C5D2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622930" y="1958876"/>
                  <a:ext cx="418680" cy="54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1B588DD-0ABA-E308-E156-D170EE5DEC78}"/>
              </a:ext>
            </a:extLst>
          </p:cNvPr>
          <p:cNvGrpSpPr/>
          <p:nvPr/>
        </p:nvGrpSpPr>
        <p:grpSpPr>
          <a:xfrm>
            <a:off x="2128610" y="670796"/>
            <a:ext cx="156240" cy="106560"/>
            <a:chOff x="2128610" y="670796"/>
            <a:chExt cx="156240" cy="1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7139953-F943-6F8C-A681-E9888581E88D}"/>
                    </a:ext>
                  </a:extLst>
                </p14:cNvPr>
                <p14:cNvContentPartPr/>
                <p14:nvPr/>
              </p14:nvContentPartPr>
              <p14:xfrm>
                <a:off x="2128610" y="670796"/>
                <a:ext cx="145800" cy="22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7139953-F943-6F8C-A681-E9888581E88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110970" y="653156"/>
                  <a:ext cx="18144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EA98D57-64E2-420C-8157-A0835F74D6F7}"/>
                    </a:ext>
                  </a:extLst>
                </p14:cNvPr>
                <p14:cNvContentPartPr/>
                <p14:nvPr/>
              </p14:nvContentPartPr>
              <p14:xfrm>
                <a:off x="2153810" y="750716"/>
                <a:ext cx="131040" cy="266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EA98D57-64E2-420C-8157-A0835F74D6F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2135810" y="732716"/>
                  <a:ext cx="16668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69FF911-3773-EC50-FFE8-77BEE9C4A8F4}"/>
              </a:ext>
            </a:extLst>
          </p:cNvPr>
          <p:cNvGrpSpPr/>
          <p:nvPr/>
        </p:nvGrpSpPr>
        <p:grpSpPr>
          <a:xfrm>
            <a:off x="1428410" y="3444956"/>
            <a:ext cx="169560" cy="176040"/>
            <a:chOff x="1428410" y="3444956"/>
            <a:chExt cx="16956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0224CB6-27EA-028D-5706-F0363EC9257D}"/>
                    </a:ext>
                  </a:extLst>
                </p14:cNvPr>
                <p14:cNvContentPartPr/>
                <p14:nvPr/>
              </p14:nvContentPartPr>
              <p14:xfrm>
                <a:off x="1428410" y="3444956"/>
                <a:ext cx="106560" cy="3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0224CB6-27EA-028D-5706-F0363EC9257D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410770" y="3426956"/>
                  <a:ext cx="1422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2A6E1858-DB4E-281E-A50F-2C71F70CC67C}"/>
                    </a:ext>
                  </a:extLst>
                </p14:cNvPr>
                <p14:cNvContentPartPr/>
                <p14:nvPr/>
              </p14:nvContentPartPr>
              <p14:xfrm>
                <a:off x="1470170" y="3547916"/>
                <a:ext cx="127800" cy="73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2A6E1858-DB4E-281E-A50F-2C71F70CC67C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452170" y="3529916"/>
                  <a:ext cx="16344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EC1D1A3-4E18-ECBB-417C-F1916EB55786}"/>
              </a:ext>
            </a:extLst>
          </p:cNvPr>
          <p:cNvGrpSpPr/>
          <p:nvPr/>
        </p:nvGrpSpPr>
        <p:grpSpPr>
          <a:xfrm>
            <a:off x="1983530" y="3422996"/>
            <a:ext cx="992520" cy="215280"/>
            <a:chOff x="1983530" y="3422996"/>
            <a:chExt cx="99252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4908C90-5CE9-08AE-E143-88E3AAAB9EC5}"/>
                    </a:ext>
                  </a:extLst>
                </p14:cNvPr>
                <p14:cNvContentPartPr/>
                <p14:nvPr/>
              </p14:nvContentPartPr>
              <p14:xfrm>
                <a:off x="2394650" y="3440996"/>
                <a:ext cx="137520" cy="266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4908C90-5CE9-08AE-E143-88E3AAAB9EC5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76650" y="3423356"/>
                  <a:ext cx="1731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92E5BCFA-DCED-9CC7-F20F-3B5FBE35C67D}"/>
                    </a:ext>
                  </a:extLst>
                </p14:cNvPr>
                <p14:cNvContentPartPr/>
                <p14:nvPr/>
              </p14:nvContentPartPr>
              <p14:xfrm>
                <a:off x="2410490" y="3582116"/>
                <a:ext cx="133920" cy="5616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92E5BCFA-DCED-9CC7-F20F-3B5FBE35C67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92850" y="3564116"/>
                  <a:ext cx="1695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E8F4245-1956-3199-5B07-0EBEF6C4D847}"/>
                    </a:ext>
                  </a:extLst>
                </p14:cNvPr>
                <p14:cNvContentPartPr/>
                <p14:nvPr/>
              </p14:nvContentPartPr>
              <p14:xfrm>
                <a:off x="1983530" y="3422996"/>
                <a:ext cx="992520" cy="1350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E8F4245-1956-3199-5B07-0EBEF6C4D84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965530" y="3404996"/>
                  <a:ext cx="1028160" cy="170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2091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70A7-979B-6C6D-005A-6B1D6D1AA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in BST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9CD45B-290D-C0B4-C359-35254851BEDA}"/>
              </a:ext>
            </a:extLst>
          </p:cNvPr>
          <p:cNvSpPr txBox="1"/>
          <p:nvPr/>
        </p:nvSpPr>
        <p:spPr>
          <a:xfrm>
            <a:off x="838200" y="2045110"/>
            <a:ext cx="10990188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Searching elements in an unsorted linear array takes n (linear) amount of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Searching elements in a sorted array takes </a:t>
            </a:r>
            <a:r>
              <a:rPr lang="en-US" sz="2000" dirty="0" err="1"/>
              <a:t>lgn</a:t>
            </a:r>
            <a:r>
              <a:rPr lang="en-US" sz="2000" dirty="0"/>
              <a:t> (logarithmic) amount of time. Although </a:t>
            </a:r>
            <a:r>
              <a:rPr lang="en-US" sz="2000" dirty="0" err="1"/>
              <a:t>lgn</a:t>
            </a:r>
            <a:r>
              <a:rPr lang="en-US" sz="2000" dirty="0"/>
              <a:t> &lt; n, </a:t>
            </a:r>
          </a:p>
          <a:p>
            <a:r>
              <a:rPr lang="en-US" sz="2000" dirty="0"/>
              <a:t>     but need to sort the elements every time a new element is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One of the main benefits of BST is, the elements stay in a sorted manner. Addition of a new element </a:t>
            </a:r>
            <a:br>
              <a:rPr lang="en-US" sz="2000" dirty="0"/>
            </a:br>
            <a:r>
              <a:rPr lang="en-US" sz="2000" dirty="0"/>
              <a:t>does not disrupt the entire tree. Hence a search operation in a BST takes logarithmic amount of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Searching is simple:</a:t>
            </a:r>
            <a:br>
              <a:rPr lang="en-US" sz="2000" dirty="0"/>
            </a:br>
            <a:r>
              <a:rPr lang="en-US" sz="2000" dirty="0"/>
              <a:t>we search of the element in a node n</a:t>
            </a:r>
            <a:br>
              <a:rPr lang="en-US" sz="2000" dirty="0"/>
            </a:br>
            <a:r>
              <a:rPr lang="en-US" sz="2000" dirty="0"/>
              <a:t>if match found: return True</a:t>
            </a:r>
            <a:br>
              <a:rPr lang="en-US" sz="2000" dirty="0"/>
            </a:br>
            <a:r>
              <a:rPr lang="en-US" sz="2000" dirty="0"/>
              <a:t>else: search (left if the number we are looking for is smaller than n)</a:t>
            </a:r>
            <a:br>
              <a:rPr lang="en-US" sz="2000" dirty="0"/>
            </a:br>
            <a:r>
              <a:rPr lang="en-US" sz="2000" dirty="0"/>
              <a:t>	else: search (right)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5BB825-8403-DB66-0AC0-7EFFE2AAFA32}"/>
                  </a:ext>
                </a:extLst>
              </p14:cNvPr>
              <p14:cNvContentPartPr/>
              <p14:nvPr/>
            </p14:nvContentPartPr>
            <p14:xfrm>
              <a:off x="838010" y="2311676"/>
              <a:ext cx="258840" cy="576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5BB825-8403-DB66-0AC0-7EFFE2AAFA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370" y="2293676"/>
                <a:ext cx="29448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5CD0F95-3CE1-94A4-BAB7-FD6DC99CDB68}"/>
                  </a:ext>
                </a:extLst>
              </p14:cNvPr>
              <p14:cNvContentPartPr/>
              <p14:nvPr/>
            </p14:nvContentPartPr>
            <p14:xfrm>
              <a:off x="9656570" y="1877156"/>
              <a:ext cx="215640" cy="2541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5CD0F95-3CE1-94A4-BAB7-FD6DC99CDB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38930" y="1859516"/>
                <a:ext cx="25128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3FD6640-4EC4-394A-3CD7-E9B45AE5E491}"/>
                  </a:ext>
                </a:extLst>
              </p14:cNvPr>
              <p14:cNvContentPartPr/>
              <p14:nvPr/>
            </p14:nvContentPartPr>
            <p14:xfrm>
              <a:off x="5889890" y="887876"/>
              <a:ext cx="307080" cy="215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3FD6640-4EC4-394A-3CD7-E9B45AE5E4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1890" y="869876"/>
                <a:ext cx="3427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AD6298E-D3C3-4EDA-1704-ABB478965E10}"/>
                  </a:ext>
                </a:extLst>
              </p14:cNvPr>
              <p14:cNvContentPartPr/>
              <p14:nvPr/>
            </p14:nvContentPartPr>
            <p14:xfrm>
              <a:off x="6247010" y="710036"/>
              <a:ext cx="118800" cy="344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AD6298E-D3C3-4EDA-1704-ABB478965E1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29370" y="692036"/>
                <a:ext cx="15444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A006EE5-A5A3-17E3-1DB5-FC7AB8E1C7FA}"/>
                  </a:ext>
                </a:extLst>
              </p14:cNvPr>
              <p14:cNvContentPartPr/>
              <p14:nvPr/>
            </p14:nvContentPartPr>
            <p14:xfrm>
              <a:off x="6446450" y="878876"/>
              <a:ext cx="164880" cy="522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A006EE5-A5A3-17E3-1DB5-FC7AB8E1C7F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8450" y="860876"/>
                <a:ext cx="200520" cy="55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375CBFD-9659-D9E7-A866-95087D468547}"/>
                  </a:ext>
                </a:extLst>
              </p14:cNvPr>
              <p14:cNvContentPartPr/>
              <p14:nvPr/>
            </p14:nvContentPartPr>
            <p14:xfrm>
              <a:off x="7226210" y="845036"/>
              <a:ext cx="127440" cy="193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375CBFD-9659-D9E7-A866-95087D46854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08210" y="827036"/>
                <a:ext cx="1630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DA5E36F-867D-9519-81F4-FF1ECD48F661}"/>
                  </a:ext>
                </a:extLst>
              </p14:cNvPr>
              <p14:cNvContentPartPr/>
              <p14:nvPr/>
            </p14:nvContentPartPr>
            <p14:xfrm>
              <a:off x="7442570" y="849716"/>
              <a:ext cx="309600" cy="167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DA5E36F-867D-9519-81F4-FF1ECD48F6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24930" y="832076"/>
                <a:ext cx="34524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AB6CB7-E7A5-79C0-85D8-B68AF8BE4BEC}"/>
                  </a:ext>
                </a:extLst>
              </p14:cNvPr>
              <p14:cNvContentPartPr/>
              <p14:nvPr/>
            </p14:nvContentPartPr>
            <p14:xfrm>
              <a:off x="7811210" y="702476"/>
              <a:ext cx="326880" cy="2628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AB6CB7-E7A5-79C0-85D8-B68AF8BE4BE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93570" y="684836"/>
                <a:ext cx="36252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53DC108-9F2D-AE01-16CD-BDCF144EB789}"/>
                  </a:ext>
                </a:extLst>
              </p14:cNvPr>
              <p14:cNvContentPartPr/>
              <p14:nvPr/>
            </p14:nvContentPartPr>
            <p14:xfrm>
              <a:off x="8006690" y="812276"/>
              <a:ext cx="361080" cy="195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53DC108-9F2D-AE01-16CD-BDCF144EB78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89050" y="794276"/>
                <a:ext cx="39672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C05D037-0BF0-4BBE-8D8E-B0EBF1B935B0}"/>
                  </a:ext>
                </a:extLst>
              </p14:cNvPr>
              <p14:cNvContentPartPr/>
              <p14:nvPr/>
            </p14:nvContentPartPr>
            <p14:xfrm>
              <a:off x="8644610" y="859796"/>
              <a:ext cx="205200" cy="10800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C05D037-0BF0-4BBE-8D8E-B0EBF1B935B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626970" y="841796"/>
                <a:ext cx="2408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C1DECDA-348A-2294-8D89-63DE4EAC5773}"/>
                  </a:ext>
                </a:extLst>
              </p14:cNvPr>
              <p14:cNvContentPartPr/>
              <p14:nvPr/>
            </p14:nvContentPartPr>
            <p14:xfrm>
              <a:off x="9280370" y="750356"/>
              <a:ext cx="132120" cy="212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C1DECDA-348A-2294-8D89-63DE4EAC577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62730" y="732356"/>
                <a:ext cx="1677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10EBADF-1F69-2D96-4DC0-A1FED7A147E0}"/>
                  </a:ext>
                </a:extLst>
              </p14:cNvPr>
              <p14:cNvContentPartPr/>
              <p14:nvPr/>
            </p14:nvContentPartPr>
            <p14:xfrm>
              <a:off x="9301970" y="726596"/>
              <a:ext cx="173520" cy="231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10EBADF-1F69-2D96-4DC0-A1FED7A147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283970" y="708596"/>
                <a:ext cx="2091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FE1C777-7FA1-7D16-AA74-1D05BB2BF97C}"/>
                  </a:ext>
                </a:extLst>
              </p14:cNvPr>
              <p14:cNvContentPartPr/>
              <p14:nvPr/>
            </p14:nvContentPartPr>
            <p14:xfrm>
              <a:off x="9550010" y="719396"/>
              <a:ext cx="307440" cy="223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FE1C777-7FA1-7D16-AA74-1D05BB2BF9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32370" y="701756"/>
                <a:ext cx="34308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703B5C-9FC0-EBD7-933D-9CA3D8EDD1F5}"/>
                  </a:ext>
                </a:extLst>
              </p14:cNvPr>
              <p14:cNvContentPartPr/>
              <p14:nvPr/>
            </p14:nvContentPartPr>
            <p14:xfrm>
              <a:off x="9956450" y="777356"/>
              <a:ext cx="249480" cy="270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703B5C-9FC0-EBD7-933D-9CA3D8EDD1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938810" y="759356"/>
                <a:ext cx="28512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8074BD0A-978E-7D39-E87E-9CCB118755CE}"/>
                  </a:ext>
                </a:extLst>
              </p14:cNvPr>
              <p14:cNvContentPartPr/>
              <p14:nvPr/>
            </p14:nvContentPartPr>
            <p14:xfrm>
              <a:off x="9845210" y="782396"/>
              <a:ext cx="195120" cy="250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8074BD0A-978E-7D39-E87E-9CCB118755C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827570" y="764756"/>
                <a:ext cx="2307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29DEB74-402C-1169-CBF0-DC7C393E1F32}"/>
                  </a:ext>
                </a:extLst>
              </p14:cNvPr>
              <p14:cNvContentPartPr/>
              <p14:nvPr/>
            </p14:nvContentPartPr>
            <p14:xfrm>
              <a:off x="10292690" y="663596"/>
              <a:ext cx="248040" cy="3484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29DEB74-402C-1169-CBF0-DC7C393E1F3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74690" y="645596"/>
                <a:ext cx="28368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BD7612E-3A53-0AD2-AA82-4D85B1B6D3AB}"/>
                  </a:ext>
                </a:extLst>
              </p14:cNvPr>
              <p14:cNvContentPartPr/>
              <p14:nvPr/>
            </p14:nvContentPartPr>
            <p14:xfrm>
              <a:off x="10200170" y="1090916"/>
              <a:ext cx="93960" cy="529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BD7612E-3A53-0AD2-AA82-4D85B1B6D3A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82530" y="1073276"/>
                <a:ext cx="129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1AA0632-B670-3170-00D6-309DD6A479D8}"/>
                  </a:ext>
                </a:extLst>
              </p14:cNvPr>
              <p14:cNvContentPartPr/>
              <p14:nvPr/>
            </p14:nvContentPartPr>
            <p14:xfrm>
              <a:off x="5115170" y="1439396"/>
              <a:ext cx="80640" cy="39492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1AA0632-B670-3170-00D6-309DD6A479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97530" y="1421396"/>
                <a:ext cx="11628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672AF45-0047-174D-7D33-39A5932D2236}"/>
                  </a:ext>
                </a:extLst>
              </p14:cNvPr>
              <p14:cNvContentPartPr/>
              <p14:nvPr/>
            </p14:nvContentPartPr>
            <p14:xfrm>
              <a:off x="5193290" y="1317356"/>
              <a:ext cx="4269960" cy="487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672AF45-0047-174D-7D33-39A5932D223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175650" y="1299356"/>
                <a:ext cx="430560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62842DC-AE58-A834-EA3E-C7C84138F8C1}"/>
                  </a:ext>
                </a:extLst>
              </p14:cNvPr>
              <p14:cNvContentPartPr/>
              <p14:nvPr/>
            </p14:nvContentPartPr>
            <p14:xfrm>
              <a:off x="5026250" y="1806956"/>
              <a:ext cx="4440240" cy="2390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62842DC-AE58-A834-EA3E-C7C84138F8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08610" y="1788956"/>
                <a:ext cx="44758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796FCCD-EA8C-3F66-2AA6-AD9753C927C0}"/>
                  </a:ext>
                </a:extLst>
              </p14:cNvPr>
              <p14:cNvContentPartPr/>
              <p14:nvPr/>
            </p14:nvContentPartPr>
            <p14:xfrm>
              <a:off x="5775770" y="1445156"/>
              <a:ext cx="74160" cy="4327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796FCCD-EA8C-3F66-2AA6-AD9753C927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757770" y="1427156"/>
                <a:ext cx="10980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BD51BA-5047-6A94-D633-6676B5D57CB0}"/>
                  </a:ext>
                </a:extLst>
              </p14:cNvPr>
              <p14:cNvContentPartPr/>
              <p14:nvPr/>
            </p14:nvContentPartPr>
            <p14:xfrm>
              <a:off x="6598010" y="1414916"/>
              <a:ext cx="103320" cy="4788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BD51BA-5047-6A94-D633-6676B5D57CB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580370" y="1397276"/>
                <a:ext cx="13896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4094A08-8BAA-A7A0-5CB7-6319322EDAF5}"/>
                  </a:ext>
                </a:extLst>
              </p14:cNvPr>
              <p14:cNvContentPartPr/>
              <p14:nvPr/>
            </p14:nvContentPartPr>
            <p14:xfrm>
              <a:off x="7447970" y="1292516"/>
              <a:ext cx="249120" cy="5313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4094A08-8BAA-A7A0-5CB7-6319322EDAF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29970" y="1274876"/>
                <a:ext cx="28476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6F29FD5-2FFA-138B-68C0-0888BE20E70D}"/>
                  </a:ext>
                </a:extLst>
              </p14:cNvPr>
              <p14:cNvContentPartPr/>
              <p14:nvPr/>
            </p14:nvContentPartPr>
            <p14:xfrm>
              <a:off x="8174810" y="1409516"/>
              <a:ext cx="202320" cy="4716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6F29FD5-2FFA-138B-68C0-0888BE20E70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156810" y="1391876"/>
                <a:ext cx="2379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C853365-4E50-82BE-3753-2D8CE34C2E9A}"/>
                  </a:ext>
                </a:extLst>
              </p14:cNvPr>
              <p14:cNvContentPartPr/>
              <p14:nvPr/>
            </p14:nvContentPartPr>
            <p14:xfrm>
              <a:off x="5377610" y="1664396"/>
              <a:ext cx="156240" cy="246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C853365-4E50-82BE-3753-2D8CE34C2E9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59970" y="1646756"/>
                <a:ext cx="1918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9611BFD-3847-AE2A-F4F2-F5EBA10D3193}"/>
                  </a:ext>
                </a:extLst>
              </p14:cNvPr>
              <p14:cNvContentPartPr/>
              <p14:nvPr/>
            </p14:nvContentPartPr>
            <p14:xfrm>
              <a:off x="6204530" y="1684916"/>
              <a:ext cx="37800" cy="2041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9611BFD-3847-AE2A-F4F2-F5EBA10D319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186530" y="1666916"/>
                <a:ext cx="7344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E6E5C958-7811-35EC-5582-12847840A9D6}"/>
                  </a:ext>
                </a:extLst>
              </p14:cNvPr>
              <p14:cNvContentPartPr/>
              <p14:nvPr/>
            </p14:nvContentPartPr>
            <p14:xfrm>
              <a:off x="7075370" y="1506356"/>
              <a:ext cx="236880" cy="27216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E6E5C958-7811-35EC-5582-12847840A9D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57370" y="1488716"/>
                <a:ext cx="2725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F07A6CD-8F16-81B4-A8CA-FF9C55541184}"/>
                  </a:ext>
                </a:extLst>
              </p14:cNvPr>
              <p14:cNvContentPartPr/>
              <p14:nvPr/>
            </p14:nvContentPartPr>
            <p14:xfrm>
              <a:off x="7863410" y="1558556"/>
              <a:ext cx="105840" cy="2732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F07A6CD-8F16-81B4-A8CA-FF9C5554118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845770" y="1540916"/>
                <a:ext cx="1414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EC0CB5B-C8BC-28B7-B877-503DD6A4E725}"/>
                  </a:ext>
                </a:extLst>
              </p14:cNvPr>
              <p14:cNvContentPartPr/>
              <p14:nvPr/>
            </p14:nvContentPartPr>
            <p14:xfrm>
              <a:off x="8661170" y="1508516"/>
              <a:ext cx="468000" cy="2206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EC0CB5B-C8BC-28B7-B877-503DD6A4E72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643530" y="1490876"/>
                <a:ext cx="5036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05F73338-6348-CEA8-DA2B-7DB29B1594A8}"/>
                  </a:ext>
                </a:extLst>
              </p14:cNvPr>
              <p14:cNvContentPartPr/>
              <p14:nvPr/>
            </p14:nvContentPartPr>
            <p14:xfrm>
              <a:off x="5568050" y="1307276"/>
              <a:ext cx="19800" cy="14868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05F73338-6348-CEA8-DA2B-7DB29B1594A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50410" y="1289276"/>
                <a:ext cx="554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120FB753-57A3-4B0E-635A-CED254916018}"/>
                  </a:ext>
                </a:extLst>
              </p14:cNvPr>
              <p14:cNvContentPartPr/>
              <p14:nvPr/>
            </p14:nvContentPartPr>
            <p14:xfrm>
              <a:off x="6287330" y="1271996"/>
              <a:ext cx="12960" cy="1609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120FB753-57A3-4B0E-635A-CED25491601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69690" y="1254356"/>
                <a:ext cx="48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01E7BEB-9BE5-5E55-0CAB-1C15A5540E46}"/>
                  </a:ext>
                </a:extLst>
              </p14:cNvPr>
              <p14:cNvContentPartPr/>
              <p14:nvPr/>
            </p14:nvContentPartPr>
            <p14:xfrm>
              <a:off x="6222530" y="1361996"/>
              <a:ext cx="81000" cy="63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01E7BEB-9BE5-5E55-0CAB-1C15A5540E4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04530" y="1343996"/>
                <a:ext cx="1166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A2E41F2-B056-A607-AE82-30C25F2B085D}"/>
                  </a:ext>
                </a:extLst>
              </p14:cNvPr>
              <p14:cNvContentPartPr/>
              <p14:nvPr/>
            </p14:nvContentPartPr>
            <p14:xfrm>
              <a:off x="6289130" y="1345076"/>
              <a:ext cx="77400" cy="1288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A2E41F2-B056-A607-AE82-30C25F2B085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271130" y="1327436"/>
                <a:ext cx="11304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4EFF74F-12A9-3249-2A90-CD3213555709}"/>
                  </a:ext>
                </a:extLst>
              </p14:cNvPr>
              <p14:cNvContentPartPr/>
              <p14:nvPr/>
            </p14:nvContentPartPr>
            <p14:xfrm>
              <a:off x="5453570" y="1395476"/>
              <a:ext cx="181080" cy="849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4EFF74F-12A9-3249-2A90-CD321355570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35930" y="1377476"/>
                <a:ext cx="21672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61E7995-9715-F293-7ED4-2404F30CABAB}"/>
                  </a:ext>
                </a:extLst>
              </p14:cNvPr>
              <p14:cNvContentPartPr/>
              <p14:nvPr/>
            </p14:nvContentPartPr>
            <p14:xfrm>
              <a:off x="5673170" y="1363436"/>
              <a:ext cx="72360" cy="1080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61E7995-9715-F293-7ED4-2404F30CAB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55170" y="1345796"/>
                <a:ext cx="1080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E43B889-10A7-C08D-7187-352FA4DBD313}"/>
                  </a:ext>
                </a:extLst>
              </p14:cNvPr>
              <p14:cNvContentPartPr/>
              <p14:nvPr/>
            </p14:nvContentPartPr>
            <p14:xfrm>
              <a:off x="7024970" y="1212596"/>
              <a:ext cx="18360" cy="1411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E43B889-10A7-C08D-7187-352FA4DBD31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06970" y="1194596"/>
                <a:ext cx="540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14B616F-F9EB-80C6-7B44-058E0CBC6CE3}"/>
                  </a:ext>
                </a:extLst>
              </p14:cNvPr>
              <p14:cNvContentPartPr/>
              <p14:nvPr/>
            </p14:nvContentPartPr>
            <p14:xfrm>
              <a:off x="6914810" y="1328516"/>
              <a:ext cx="119160" cy="77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14B616F-F9EB-80C6-7B44-058E0CBC6CE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897170" y="1310876"/>
                <a:ext cx="154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62D074A-14B6-E9ED-5A79-8377A6D434AB}"/>
                  </a:ext>
                </a:extLst>
              </p14:cNvPr>
              <p14:cNvContentPartPr/>
              <p14:nvPr/>
            </p14:nvContentPartPr>
            <p14:xfrm>
              <a:off x="7028210" y="1311956"/>
              <a:ext cx="91080" cy="1216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62D074A-14B6-E9ED-5A79-8377A6D434A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010210" y="1293956"/>
                <a:ext cx="1267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20DCECF-1E78-7428-9AD4-9729C695B5E7}"/>
                  </a:ext>
                </a:extLst>
              </p14:cNvPr>
              <p14:cNvContentPartPr/>
              <p14:nvPr/>
            </p14:nvContentPartPr>
            <p14:xfrm>
              <a:off x="8043770" y="1101716"/>
              <a:ext cx="48240" cy="2145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20DCECF-1E78-7428-9AD4-9729C695B5E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25770" y="1084076"/>
                <a:ext cx="838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43CFD12-19AB-B241-BF07-8DD0D882E47B}"/>
                  </a:ext>
                </a:extLst>
              </p14:cNvPr>
              <p14:cNvContentPartPr/>
              <p14:nvPr/>
            </p14:nvContentPartPr>
            <p14:xfrm>
              <a:off x="7958090" y="1269476"/>
              <a:ext cx="93600" cy="622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43CFD12-19AB-B241-BF07-8DD0D882E47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940090" y="1251476"/>
                <a:ext cx="12924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E8DDB4D-4E38-0477-D104-893AB13D34CD}"/>
                  </a:ext>
                </a:extLst>
              </p14:cNvPr>
              <p14:cNvContentPartPr/>
              <p14:nvPr/>
            </p14:nvContentPartPr>
            <p14:xfrm>
              <a:off x="8023610" y="1246796"/>
              <a:ext cx="126000" cy="1450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E8DDB4D-4E38-0477-D104-893AB13D34C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05970" y="1229156"/>
                <a:ext cx="16164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966986B-FAD9-F7C1-6C5A-B9B1C74A6C1C}"/>
                  </a:ext>
                </a:extLst>
              </p14:cNvPr>
              <p14:cNvContentPartPr/>
              <p14:nvPr/>
            </p14:nvContentPartPr>
            <p14:xfrm>
              <a:off x="8739290" y="1113596"/>
              <a:ext cx="9000" cy="2289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966986B-FAD9-F7C1-6C5A-B9B1C74A6C1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21650" y="1095596"/>
                <a:ext cx="4464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59C3F6BF-8E3F-221F-F779-A6044A45BB67}"/>
                  </a:ext>
                </a:extLst>
              </p14:cNvPr>
              <p14:cNvContentPartPr/>
              <p14:nvPr/>
            </p14:nvContentPartPr>
            <p14:xfrm>
              <a:off x="8662970" y="1272716"/>
              <a:ext cx="93960" cy="511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59C3F6BF-8E3F-221F-F779-A6044A45BB6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644970" y="1254716"/>
                <a:ext cx="12960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85FDB07D-9B40-0F29-0851-26BE9ED2F365}"/>
                  </a:ext>
                </a:extLst>
              </p14:cNvPr>
              <p14:cNvContentPartPr/>
              <p14:nvPr/>
            </p14:nvContentPartPr>
            <p14:xfrm>
              <a:off x="8711570" y="1230236"/>
              <a:ext cx="129240" cy="1587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85FDB07D-9B40-0F29-0851-26BE9ED2F36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93930" y="1212236"/>
                <a:ext cx="164880" cy="19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9BBA0CEB-D2AC-0128-9A6B-FC49958EB791}"/>
              </a:ext>
            </a:extLst>
          </p:cNvPr>
          <p:cNvGrpSpPr/>
          <p:nvPr/>
        </p:nvGrpSpPr>
        <p:grpSpPr>
          <a:xfrm>
            <a:off x="10029890" y="1249676"/>
            <a:ext cx="1790640" cy="749160"/>
            <a:chOff x="10029890" y="1249676"/>
            <a:chExt cx="1790640" cy="74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83D77015-864F-DD58-3C4D-BC33503FEF22}"/>
                    </a:ext>
                  </a:extLst>
                </p14:cNvPr>
                <p14:cNvContentPartPr/>
                <p14:nvPr/>
              </p14:nvContentPartPr>
              <p14:xfrm>
                <a:off x="10029890" y="1504556"/>
                <a:ext cx="155520" cy="19440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83D77015-864F-DD58-3C4D-BC33503FEF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011890" y="1486916"/>
                  <a:ext cx="191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439FA57-075C-80AA-5FA8-A89986D3630C}"/>
                    </a:ext>
                  </a:extLst>
                </p14:cNvPr>
                <p14:cNvContentPartPr/>
                <p14:nvPr/>
              </p14:nvContentPartPr>
              <p14:xfrm>
                <a:off x="10148690" y="1586636"/>
                <a:ext cx="267840" cy="11052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439FA57-075C-80AA-5FA8-A89986D363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30690" y="1568636"/>
                  <a:ext cx="3034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E181D0A-6EEE-D895-97A2-5656D77B654E}"/>
                    </a:ext>
                  </a:extLst>
                </p14:cNvPr>
                <p14:cNvContentPartPr/>
                <p14:nvPr/>
              </p14:nvContentPartPr>
              <p14:xfrm>
                <a:off x="10455770" y="1568996"/>
                <a:ext cx="106200" cy="1342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E181D0A-6EEE-D895-97A2-5656D77B654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437770" y="1550996"/>
                  <a:ext cx="14184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C4BB73A-262D-F7C0-D7DF-16885BC22591}"/>
                    </a:ext>
                  </a:extLst>
                </p14:cNvPr>
                <p14:cNvContentPartPr/>
                <p14:nvPr/>
              </p14:nvContentPartPr>
              <p14:xfrm>
                <a:off x="10654490" y="1548476"/>
                <a:ext cx="271440" cy="1447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C4BB73A-262D-F7C0-D7DF-16885BC2259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636490" y="1530836"/>
                  <a:ext cx="3070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D637746-660A-7DB7-1CB5-CC575121B184}"/>
                    </a:ext>
                  </a:extLst>
                </p14:cNvPr>
                <p14:cNvContentPartPr/>
                <p14:nvPr/>
              </p14:nvContentPartPr>
              <p14:xfrm>
                <a:off x="10957250" y="1369196"/>
                <a:ext cx="142920" cy="3358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D637746-660A-7DB7-1CB5-CC575121B1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939250" y="1351556"/>
                  <a:ext cx="17856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2EC0E169-C694-9788-69BD-18FBA453762B}"/>
                    </a:ext>
                  </a:extLst>
                </p14:cNvPr>
                <p14:cNvContentPartPr/>
                <p14:nvPr/>
              </p14:nvContentPartPr>
              <p14:xfrm>
                <a:off x="11245250" y="1298996"/>
                <a:ext cx="233640" cy="5983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2EC0E169-C694-9788-69BD-18FBA45376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227610" y="1280996"/>
                  <a:ext cx="269280" cy="63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FBD4C78-6D04-1FAC-12C5-AB410802D20D}"/>
                    </a:ext>
                  </a:extLst>
                </p14:cNvPr>
                <p14:cNvContentPartPr/>
                <p14:nvPr/>
              </p14:nvContentPartPr>
              <p14:xfrm>
                <a:off x="11392850" y="1513556"/>
                <a:ext cx="181080" cy="2106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FBD4C78-6D04-1FAC-12C5-AB410802D20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1375210" y="1495916"/>
                  <a:ext cx="2167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1A83573-A440-4C62-FB44-E91F12807FAC}"/>
                    </a:ext>
                  </a:extLst>
                </p14:cNvPr>
                <p14:cNvContentPartPr/>
                <p14:nvPr/>
              </p14:nvContentPartPr>
              <p14:xfrm>
                <a:off x="11583290" y="1249676"/>
                <a:ext cx="237240" cy="6631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1A83573-A440-4C62-FB44-E91F12807FA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565650" y="1231676"/>
                  <a:ext cx="272880" cy="69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1C6C6F0-8CC6-786C-E8CF-FF6930B344A1}"/>
                    </a:ext>
                  </a:extLst>
                </p14:cNvPr>
                <p14:cNvContentPartPr/>
                <p14:nvPr/>
              </p14:nvContentPartPr>
              <p14:xfrm>
                <a:off x="11408690" y="1319876"/>
                <a:ext cx="206640" cy="36828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1C6C6F0-8CC6-786C-E8CF-FF6930B344A1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90690" y="1302236"/>
                  <a:ext cx="2422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E688D74-C60B-9B89-7344-A754C21D0387}"/>
                    </a:ext>
                  </a:extLst>
                </p14:cNvPr>
                <p14:cNvContentPartPr/>
                <p14:nvPr/>
              </p14:nvContentPartPr>
              <p14:xfrm>
                <a:off x="11447570" y="1417076"/>
                <a:ext cx="241200" cy="1630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E688D74-C60B-9B89-7344-A754C21D038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1429930" y="1399436"/>
                  <a:ext cx="2768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768AB70-C19E-1D96-7B62-7E5A5F16FF4E}"/>
                    </a:ext>
                  </a:extLst>
                </p14:cNvPr>
                <p14:cNvContentPartPr/>
                <p14:nvPr/>
              </p14:nvContentPartPr>
              <p14:xfrm>
                <a:off x="11378090" y="1879676"/>
                <a:ext cx="112320" cy="169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768AB70-C19E-1D96-7B62-7E5A5F16FF4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1360450" y="1861676"/>
                  <a:ext cx="147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16D1FDC-C47A-4267-9AAD-E4D796BD53B3}"/>
                    </a:ext>
                  </a:extLst>
                </p14:cNvPr>
                <p14:cNvContentPartPr/>
                <p14:nvPr/>
              </p14:nvContentPartPr>
              <p14:xfrm>
                <a:off x="11372690" y="1973276"/>
                <a:ext cx="143640" cy="25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16D1FDC-C47A-4267-9AAD-E4D796BD53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355050" y="1955636"/>
                  <a:ext cx="179280" cy="61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D290F5E-26DC-CC16-17EF-08B988916505}"/>
                  </a:ext>
                </a:extLst>
              </p14:cNvPr>
              <p14:cNvContentPartPr/>
              <p14:nvPr/>
            </p14:nvContentPartPr>
            <p14:xfrm>
              <a:off x="4574090" y="1647476"/>
              <a:ext cx="191160" cy="2624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D290F5E-26DC-CC16-17EF-08B98891650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56450" y="1629476"/>
                <a:ext cx="226800" cy="29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CEA84E2B-4991-13DD-DB95-2FA41829DD31}"/>
              </a:ext>
            </a:extLst>
          </p:cNvPr>
          <p:cNvGrpSpPr/>
          <p:nvPr/>
        </p:nvGrpSpPr>
        <p:grpSpPr>
          <a:xfrm>
            <a:off x="9562970" y="2136716"/>
            <a:ext cx="571320" cy="249840"/>
            <a:chOff x="9562970" y="2136716"/>
            <a:chExt cx="57132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A19DB408-2479-2991-4D39-2DD7878476CE}"/>
                    </a:ext>
                  </a:extLst>
                </p14:cNvPr>
                <p14:cNvContentPartPr/>
                <p14:nvPr/>
              </p14:nvContentPartPr>
              <p14:xfrm>
                <a:off x="9894530" y="2136716"/>
                <a:ext cx="118440" cy="770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A19DB408-2479-2991-4D39-2DD7878476C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876530" y="2118716"/>
                  <a:ext cx="1540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BFCBD87-8196-E441-CC74-61D1098691C5}"/>
                    </a:ext>
                  </a:extLst>
                </p14:cNvPr>
                <p14:cNvContentPartPr/>
                <p14:nvPr/>
              </p14:nvContentPartPr>
              <p14:xfrm>
                <a:off x="9975530" y="2176676"/>
                <a:ext cx="158760" cy="968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BFCBD87-8196-E441-CC74-61D1098691C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957890" y="2158676"/>
                  <a:ext cx="1944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99A0D09-78DD-8ECE-2AF3-7610A48C8BD1}"/>
                    </a:ext>
                  </a:extLst>
                </p14:cNvPr>
                <p14:cNvContentPartPr/>
                <p14:nvPr/>
              </p14:nvContentPartPr>
              <p14:xfrm>
                <a:off x="9596090" y="2239676"/>
                <a:ext cx="155520" cy="406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99A0D09-78DD-8ECE-2AF3-7610A48C8B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578090" y="2221676"/>
                  <a:ext cx="19116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473A95E-D80D-89C4-4655-47A5556523CC}"/>
                    </a:ext>
                  </a:extLst>
                </p14:cNvPr>
                <p14:cNvContentPartPr/>
                <p14:nvPr/>
              </p14:nvContentPartPr>
              <p14:xfrm>
                <a:off x="9562970" y="2295116"/>
                <a:ext cx="206280" cy="914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473A95E-D80D-89C4-4655-47A5556523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544970" y="2277476"/>
                  <a:ext cx="2419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79695BE-C2AE-A3E8-13F8-5473E282F908}"/>
              </a:ext>
            </a:extLst>
          </p:cNvPr>
          <p:cNvGrpSpPr/>
          <p:nvPr/>
        </p:nvGrpSpPr>
        <p:grpSpPr>
          <a:xfrm>
            <a:off x="410330" y="1265516"/>
            <a:ext cx="4273200" cy="794160"/>
            <a:chOff x="410330" y="1265516"/>
            <a:chExt cx="4273200" cy="79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F866EB4-5398-6943-0853-DD730EF8ABF5}"/>
                    </a:ext>
                  </a:extLst>
                </p14:cNvPr>
                <p14:cNvContentPartPr/>
                <p14:nvPr/>
              </p14:nvContentPartPr>
              <p14:xfrm>
                <a:off x="908210" y="1680956"/>
                <a:ext cx="58320" cy="1692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F866EB4-5398-6943-0853-DD730EF8ABF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90570" y="1663316"/>
                  <a:ext cx="93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3067FA2-7BFB-836F-982E-9197D920ABB3}"/>
                    </a:ext>
                  </a:extLst>
                </p14:cNvPr>
                <p14:cNvContentPartPr/>
                <p14:nvPr/>
              </p14:nvContentPartPr>
              <p14:xfrm>
                <a:off x="1372250" y="1565756"/>
                <a:ext cx="230760" cy="1810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3067FA2-7BFB-836F-982E-9197D920ABB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354610" y="1547756"/>
                  <a:ext cx="2664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DE356703-5F5E-A471-B4B0-0B9109649243}"/>
                    </a:ext>
                  </a:extLst>
                </p14:cNvPr>
                <p14:cNvContentPartPr/>
                <p14:nvPr/>
              </p14:nvContentPartPr>
              <p14:xfrm>
                <a:off x="2002610" y="1483316"/>
                <a:ext cx="216000" cy="25452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DE356703-5F5E-A471-B4B0-0B910964924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84610" y="1465676"/>
                  <a:ext cx="25164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E8E1F62-8206-DBAF-C448-57C4DD8474AF}"/>
                    </a:ext>
                  </a:extLst>
                </p14:cNvPr>
                <p14:cNvContentPartPr/>
                <p14:nvPr/>
              </p14:nvContentPartPr>
              <p14:xfrm>
                <a:off x="2674370" y="1529396"/>
                <a:ext cx="195120" cy="241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E8E1F62-8206-DBAF-C448-57C4DD8474A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56370" y="1511756"/>
                  <a:ext cx="2307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6796B54-FC80-AED1-2058-7443AD0F2874}"/>
                    </a:ext>
                  </a:extLst>
                </p14:cNvPr>
                <p14:cNvContentPartPr/>
                <p14:nvPr/>
              </p14:nvContentPartPr>
              <p14:xfrm>
                <a:off x="3270170" y="1536956"/>
                <a:ext cx="114480" cy="27324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6796B54-FC80-AED1-2058-7443AD0F287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52530" y="1518956"/>
                  <a:ext cx="15012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B68691F8-8DCD-7897-093C-E467CDCACD10}"/>
                    </a:ext>
                  </a:extLst>
                </p14:cNvPr>
                <p14:cNvContentPartPr/>
                <p14:nvPr/>
              </p14:nvContentPartPr>
              <p14:xfrm>
                <a:off x="3658970" y="1647836"/>
                <a:ext cx="49680" cy="1821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B68691F8-8DCD-7897-093C-E467CDCACD10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41330" y="1629836"/>
                  <a:ext cx="853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2659309-72F6-5400-FC95-8B444ED1BE0B}"/>
                    </a:ext>
                  </a:extLst>
                </p14:cNvPr>
                <p14:cNvContentPartPr/>
                <p14:nvPr/>
              </p14:nvContentPartPr>
              <p14:xfrm>
                <a:off x="3713330" y="1714796"/>
                <a:ext cx="124560" cy="2592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2659309-72F6-5400-FC95-8B444ED1BE0B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95330" y="1696796"/>
                  <a:ext cx="1602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AA57F1A-B907-DB52-3A9F-84C4FD7457DA}"/>
                    </a:ext>
                  </a:extLst>
                </p14:cNvPr>
                <p14:cNvContentPartPr/>
                <p14:nvPr/>
              </p14:nvContentPartPr>
              <p14:xfrm>
                <a:off x="3962450" y="1693556"/>
                <a:ext cx="127440" cy="13572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AA57F1A-B907-DB52-3A9F-84C4FD7457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44450" y="1675556"/>
                  <a:ext cx="163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203578D-9507-C948-32F0-28E85810CD57}"/>
                    </a:ext>
                  </a:extLst>
                </p14:cNvPr>
                <p14:cNvContentPartPr/>
                <p14:nvPr/>
              </p14:nvContentPartPr>
              <p14:xfrm>
                <a:off x="3733850" y="1383596"/>
                <a:ext cx="188280" cy="1188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203578D-9507-C948-32F0-28E85810CD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16210" y="1365596"/>
                  <a:ext cx="223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35EDCCB-61B7-B9EF-432B-8E20B2C8C8F0}"/>
                    </a:ext>
                  </a:extLst>
                </p14:cNvPr>
                <p14:cNvContentPartPr/>
                <p14:nvPr/>
              </p14:nvContentPartPr>
              <p14:xfrm>
                <a:off x="3750410" y="1430756"/>
                <a:ext cx="97560" cy="102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35EDCCB-61B7-B9EF-432B-8E20B2C8C8F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32410" y="1412756"/>
                  <a:ext cx="133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680FB8A-02C4-CA46-105D-387B6CB32A02}"/>
                    </a:ext>
                  </a:extLst>
                </p14:cNvPr>
                <p14:cNvContentPartPr/>
                <p14:nvPr/>
              </p14:nvContentPartPr>
              <p14:xfrm>
                <a:off x="4154330" y="1408076"/>
                <a:ext cx="246600" cy="1652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680FB8A-02C4-CA46-105D-387B6CB32A0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136690" y="1390076"/>
                  <a:ext cx="2822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BAFA64-00B8-8F00-9322-EF827336F46C}"/>
                    </a:ext>
                  </a:extLst>
                </p14:cNvPr>
                <p14:cNvContentPartPr/>
                <p14:nvPr/>
              </p14:nvContentPartPr>
              <p14:xfrm>
                <a:off x="4147850" y="1418876"/>
                <a:ext cx="535680" cy="1987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BAFA64-00B8-8F00-9322-EF827336F4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130210" y="1400876"/>
                  <a:ext cx="571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BB286294-0DAA-FF0F-6CD4-44AB26C2167E}"/>
                    </a:ext>
                  </a:extLst>
                </p14:cNvPr>
                <p14:cNvContentPartPr/>
                <p14:nvPr/>
              </p14:nvContentPartPr>
              <p14:xfrm>
                <a:off x="4202570" y="1265516"/>
                <a:ext cx="360" cy="3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BB286294-0DAA-FF0F-6CD4-44AB26C2167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184930" y="1247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19A34F0-CD17-D293-68BE-405B2FDF8E99}"/>
                    </a:ext>
                  </a:extLst>
                </p14:cNvPr>
                <p14:cNvContentPartPr/>
                <p14:nvPr/>
              </p14:nvContentPartPr>
              <p14:xfrm>
                <a:off x="4196810" y="1270556"/>
                <a:ext cx="421560" cy="2152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19A34F0-CD17-D293-68BE-405B2FDF8E9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178810" y="1252556"/>
                  <a:ext cx="4572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004E4BC-8CFD-7BA0-C7A5-D57AB0D2FD30}"/>
                    </a:ext>
                  </a:extLst>
                </p14:cNvPr>
                <p14:cNvContentPartPr/>
                <p14:nvPr/>
              </p14:nvContentPartPr>
              <p14:xfrm>
                <a:off x="4611530" y="1480076"/>
                <a:ext cx="2520" cy="136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004E4BC-8CFD-7BA0-C7A5-D57AB0D2FD3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593890" y="1462076"/>
                  <a:ext cx="381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95796CE-6111-8B59-2433-6FD6506CFCBC}"/>
                    </a:ext>
                  </a:extLst>
                </p14:cNvPr>
                <p14:cNvContentPartPr/>
                <p14:nvPr/>
              </p14:nvContentPartPr>
              <p14:xfrm>
                <a:off x="805250" y="1370636"/>
                <a:ext cx="3238920" cy="6890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95796CE-6111-8B59-2433-6FD6506CFCB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87610" y="1352996"/>
                  <a:ext cx="3274560" cy="72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29E3D4D-31A6-9446-6765-9A746B96F452}"/>
                    </a:ext>
                  </a:extLst>
                </p14:cNvPr>
                <p14:cNvContentPartPr/>
                <p14:nvPr/>
              </p14:nvContentPartPr>
              <p14:xfrm>
                <a:off x="410330" y="1701116"/>
                <a:ext cx="57240" cy="266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29E3D4D-31A6-9446-6765-9A746B96F45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92330" y="1683116"/>
                  <a:ext cx="928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10FE457-5300-B13F-24FE-1D0910219D4E}"/>
                    </a:ext>
                  </a:extLst>
                </p14:cNvPr>
                <p14:cNvContentPartPr/>
                <p14:nvPr/>
              </p14:nvContentPartPr>
              <p14:xfrm>
                <a:off x="509330" y="1693556"/>
                <a:ext cx="214920" cy="1692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10FE457-5300-B13F-24FE-1D0910219D4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1330" y="1675916"/>
                  <a:ext cx="250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4D0EF0A-211A-8C2B-607E-342FEC3B7266}"/>
                    </a:ext>
                  </a:extLst>
                </p14:cNvPr>
                <p14:cNvContentPartPr/>
                <p14:nvPr/>
              </p14:nvContentPartPr>
              <p14:xfrm>
                <a:off x="739010" y="1579436"/>
                <a:ext cx="104040" cy="30672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4D0EF0A-211A-8C2B-607E-342FEC3B726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21370" y="1561796"/>
                  <a:ext cx="139680" cy="34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62DD44A-182D-4095-F112-D4444F79A18E}"/>
                  </a:ext>
                </a:extLst>
              </p14:cNvPr>
              <p14:cNvContentPartPr/>
              <p14:nvPr/>
            </p14:nvContentPartPr>
            <p14:xfrm>
              <a:off x="484130" y="6298316"/>
              <a:ext cx="151200" cy="16020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62DD44A-182D-4095-F112-D4444F79A18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66490" y="6280676"/>
                <a:ext cx="186840" cy="19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9284FFD-A4A3-306E-D1AF-8EEA85BEA8A1}"/>
              </a:ext>
            </a:extLst>
          </p:cNvPr>
          <p:cNvGrpSpPr/>
          <p:nvPr/>
        </p:nvGrpSpPr>
        <p:grpSpPr>
          <a:xfrm>
            <a:off x="822170" y="6092036"/>
            <a:ext cx="415080" cy="368640"/>
            <a:chOff x="822170" y="6092036"/>
            <a:chExt cx="41508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A3A80AF-64F0-4309-2209-2B423CC9F107}"/>
                    </a:ext>
                  </a:extLst>
                </p14:cNvPr>
                <p14:cNvContentPartPr/>
                <p14:nvPr/>
              </p14:nvContentPartPr>
              <p14:xfrm>
                <a:off x="822170" y="6092036"/>
                <a:ext cx="64080" cy="35928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A3A80AF-64F0-4309-2209-2B423CC9F10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04530" y="6074036"/>
                  <a:ext cx="997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03B441A-5A67-FF93-053C-985F0DF9173D}"/>
                    </a:ext>
                  </a:extLst>
                </p14:cNvPr>
                <p14:cNvContentPartPr/>
                <p14:nvPr/>
              </p14:nvContentPartPr>
              <p14:xfrm>
                <a:off x="911090" y="6245396"/>
                <a:ext cx="134640" cy="2152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03B441A-5A67-FF93-053C-985F0DF9173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93450" y="6227396"/>
                  <a:ext cx="1702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B2491A9-510A-27F5-885F-021F04D532CB}"/>
                    </a:ext>
                  </a:extLst>
                </p14:cNvPr>
                <p14:cNvContentPartPr/>
                <p14:nvPr/>
              </p14:nvContentPartPr>
              <p14:xfrm>
                <a:off x="1093250" y="6267716"/>
                <a:ext cx="144000" cy="14580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B2491A9-510A-27F5-885F-021F04D532C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75250" y="6249716"/>
                  <a:ext cx="179640" cy="18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43DF363-B2BE-FA16-963F-FB8970B51D52}"/>
              </a:ext>
            </a:extLst>
          </p:cNvPr>
          <p:cNvGrpSpPr/>
          <p:nvPr/>
        </p:nvGrpSpPr>
        <p:grpSpPr>
          <a:xfrm>
            <a:off x="1500770" y="6171596"/>
            <a:ext cx="797040" cy="253080"/>
            <a:chOff x="1500770" y="6171596"/>
            <a:chExt cx="797040" cy="253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4CEFB34-E579-9C06-EC8B-503E187A0168}"/>
                    </a:ext>
                  </a:extLst>
                </p14:cNvPr>
                <p14:cNvContentPartPr/>
                <p14:nvPr/>
              </p14:nvContentPartPr>
              <p14:xfrm>
                <a:off x="1624610" y="6171596"/>
                <a:ext cx="61200" cy="24228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4CEFB34-E579-9C06-EC8B-503E187A016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06610" y="6153596"/>
                  <a:ext cx="96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A384E398-346D-F0F1-1479-09A28E60848A}"/>
                    </a:ext>
                  </a:extLst>
                </p14:cNvPr>
                <p14:cNvContentPartPr/>
                <p14:nvPr/>
              </p14:nvContentPartPr>
              <p14:xfrm>
                <a:off x="1500770" y="6323516"/>
                <a:ext cx="247320" cy="1011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384E398-346D-F0F1-1479-09A28E60848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83130" y="6305876"/>
                  <a:ext cx="282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030C20E-2744-7C6C-CB3B-EECD29F84C49}"/>
                    </a:ext>
                  </a:extLst>
                </p14:cNvPr>
                <p14:cNvContentPartPr/>
                <p14:nvPr/>
              </p14:nvContentPartPr>
              <p14:xfrm>
                <a:off x="1736930" y="6276356"/>
                <a:ext cx="14040" cy="187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030C20E-2744-7C6C-CB3B-EECD29F84C49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18930" y="6258356"/>
                  <a:ext cx="4968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0FAD8CA-E213-0820-E69C-21259C1F837A}"/>
                    </a:ext>
                  </a:extLst>
                </p14:cNvPr>
                <p14:cNvContentPartPr/>
                <p14:nvPr/>
              </p14:nvContentPartPr>
              <p14:xfrm>
                <a:off x="1828010" y="6312356"/>
                <a:ext cx="229680" cy="104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0FAD8CA-E213-0820-E69C-21259C1F837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810010" y="6294356"/>
                  <a:ext cx="265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8056812-5A3C-07F4-1331-308F3DBA6EE6}"/>
                    </a:ext>
                  </a:extLst>
                </p14:cNvPr>
                <p14:cNvContentPartPr/>
                <p14:nvPr/>
              </p14:nvContentPartPr>
              <p14:xfrm>
                <a:off x="2133290" y="6268436"/>
                <a:ext cx="164520" cy="15228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8056812-5A3C-07F4-1331-308F3DBA6EE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15290" y="6250436"/>
                  <a:ext cx="200160" cy="187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E26B35AE-CFC9-0A38-DCEF-6BA108EE2021}"/>
                  </a:ext>
                </a:extLst>
              </p14:cNvPr>
              <p14:cNvContentPartPr/>
              <p14:nvPr/>
            </p14:nvContentPartPr>
            <p14:xfrm>
              <a:off x="806330" y="5296796"/>
              <a:ext cx="145440" cy="26568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E26B35AE-CFC9-0A38-DCEF-6BA108EE202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788690" y="5278796"/>
                <a:ext cx="181080" cy="30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4A7D23B-BE16-46A4-7E4D-80503A708E14}"/>
              </a:ext>
            </a:extLst>
          </p:cNvPr>
          <p:cNvGrpSpPr/>
          <p:nvPr/>
        </p:nvGrpSpPr>
        <p:grpSpPr>
          <a:xfrm>
            <a:off x="1056890" y="5692076"/>
            <a:ext cx="182160" cy="258840"/>
            <a:chOff x="1056890" y="5692076"/>
            <a:chExt cx="182160" cy="25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C71D732-5C54-6919-C572-E140FA025E7A}"/>
                    </a:ext>
                  </a:extLst>
                </p14:cNvPr>
                <p14:cNvContentPartPr/>
                <p14:nvPr/>
              </p14:nvContentPartPr>
              <p14:xfrm>
                <a:off x="1056890" y="5692076"/>
                <a:ext cx="115200" cy="1519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C71D732-5C54-6919-C572-E140FA025E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38890" y="5674436"/>
                  <a:ext cx="1508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4AD4E67-AB8A-D167-F160-41F83CE27C5F}"/>
                    </a:ext>
                  </a:extLst>
                </p14:cNvPr>
                <p14:cNvContentPartPr/>
                <p14:nvPr/>
              </p14:nvContentPartPr>
              <p14:xfrm>
                <a:off x="1128530" y="5722676"/>
                <a:ext cx="110520" cy="2282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4AD4E67-AB8A-D167-F160-41F83CE27C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110530" y="5705036"/>
                  <a:ext cx="14616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F913B60C-4A9B-EED5-626D-350458123328}"/>
              </a:ext>
            </a:extLst>
          </p:cNvPr>
          <p:cNvGrpSpPr/>
          <p:nvPr/>
        </p:nvGrpSpPr>
        <p:grpSpPr>
          <a:xfrm>
            <a:off x="470810" y="5701796"/>
            <a:ext cx="222480" cy="303480"/>
            <a:chOff x="470810" y="5701796"/>
            <a:chExt cx="222480" cy="303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28791C7-CFCA-8242-23CA-EA231157B660}"/>
                    </a:ext>
                  </a:extLst>
                </p14:cNvPr>
                <p14:cNvContentPartPr/>
                <p14:nvPr/>
              </p14:nvContentPartPr>
              <p14:xfrm>
                <a:off x="491690" y="5701796"/>
                <a:ext cx="201600" cy="184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28791C7-CFCA-8242-23CA-EA231157B66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3690" y="5683796"/>
                  <a:ext cx="2372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C60BEC1D-6F55-A75C-224F-33AEAD8F8923}"/>
                    </a:ext>
                  </a:extLst>
                </p14:cNvPr>
                <p14:cNvContentPartPr/>
                <p14:nvPr/>
              </p14:nvContentPartPr>
              <p14:xfrm>
                <a:off x="470810" y="5745356"/>
                <a:ext cx="109440" cy="25992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60BEC1D-6F55-A75C-224F-33AEAD8F892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52810" y="5727356"/>
                  <a:ext cx="14508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B8B42EA-99BE-9EF9-C71F-70ADE2097EFA}"/>
              </a:ext>
            </a:extLst>
          </p:cNvPr>
          <p:cNvGrpSpPr/>
          <p:nvPr/>
        </p:nvGrpSpPr>
        <p:grpSpPr>
          <a:xfrm>
            <a:off x="9892010" y="3826916"/>
            <a:ext cx="1927440" cy="1262880"/>
            <a:chOff x="9892010" y="3826916"/>
            <a:chExt cx="1927440" cy="126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8B57DC32-36F6-14A8-5527-702B3360EB5D}"/>
                    </a:ext>
                  </a:extLst>
                </p14:cNvPr>
                <p14:cNvContentPartPr/>
                <p14:nvPr/>
              </p14:nvContentPartPr>
              <p14:xfrm>
                <a:off x="10694450" y="3880196"/>
                <a:ext cx="295920" cy="2667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8B57DC32-36F6-14A8-5527-702B3360EB5D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676450" y="3862196"/>
                  <a:ext cx="33156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9C0402F-61C0-F93E-3C7B-323F348CAF75}"/>
                    </a:ext>
                  </a:extLst>
                </p14:cNvPr>
                <p14:cNvContentPartPr/>
                <p14:nvPr/>
              </p14:nvContentPartPr>
              <p14:xfrm>
                <a:off x="10531730" y="3906476"/>
                <a:ext cx="80280" cy="25416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9C0402F-61C0-F93E-3C7B-323F348CAF7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513730" y="3888836"/>
                  <a:ext cx="1159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36EAAFF-4D2A-ECB0-DD16-DDFC8DB9B0D2}"/>
                    </a:ext>
                  </a:extLst>
                </p14:cNvPr>
                <p14:cNvContentPartPr/>
                <p14:nvPr/>
              </p14:nvContentPartPr>
              <p14:xfrm>
                <a:off x="10379090" y="4283036"/>
                <a:ext cx="202680" cy="2505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36EAAFF-4D2A-ECB0-DD16-DDFC8DB9B0D2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361090" y="4265396"/>
                  <a:ext cx="2383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577F42-B546-AA02-CF26-FE11B96993FC}"/>
                    </a:ext>
                  </a:extLst>
                </p14:cNvPr>
                <p14:cNvContentPartPr/>
                <p14:nvPr/>
              </p14:nvContentPartPr>
              <p14:xfrm>
                <a:off x="9892010" y="4709636"/>
                <a:ext cx="269640" cy="25488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577F42-B546-AA02-CF26-FE11B96993F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874010" y="4691996"/>
                  <a:ext cx="30528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51CAB40-5D1B-91ED-830D-BDF67902AFA5}"/>
                    </a:ext>
                  </a:extLst>
                </p14:cNvPr>
                <p14:cNvContentPartPr/>
                <p14:nvPr/>
              </p14:nvContentPartPr>
              <p14:xfrm>
                <a:off x="10618490" y="4269716"/>
                <a:ext cx="380520" cy="35784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51CAB40-5D1B-91ED-830D-BDF67902AFA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600850" y="4251716"/>
                  <a:ext cx="4161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AAE29D1-EBB1-C781-A16C-51C39658A971}"/>
                    </a:ext>
                  </a:extLst>
                </p14:cNvPr>
                <p14:cNvContentPartPr/>
                <p14:nvPr/>
              </p14:nvContentPartPr>
              <p14:xfrm>
                <a:off x="11150930" y="4812956"/>
                <a:ext cx="23760" cy="1602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AAE29D1-EBB1-C781-A16C-51C39658A971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1133290" y="4795316"/>
                  <a:ext cx="594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39B5ECDA-8E9E-C0FA-87F9-045BEB503ECF}"/>
                    </a:ext>
                  </a:extLst>
                </p14:cNvPr>
                <p14:cNvContentPartPr/>
                <p14:nvPr/>
              </p14:nvContentPartPr>
              <p14:xfrm>
                <a:off x="11307890" y="4759316"/>
                <a:ext cx="155880" cy="3304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39B5ECDA-8E9E-C0FA-87F9-045BEB503E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289890" y="4741316"/>
                  <a:ext cx="1915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D905E228-E3CD-78F8-F7B5-1318130A272A}"/>
                    </a:ext>
                  </a:extLst>
                </p14:cNvPr>
                <p14:cNvContentPartPr/>
                <p14:nvPr/>
              </p14:nvContentPartPr>
              <p14:xfrm>
                <a:off x="11631890" y="3826916"/>
                <a:ext cx="149760" cy="2160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D905E228-E3CD-78F8-F7B5-1318130A272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614250" y="3808916"/>
                  <a:ext cx="18540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37580D4-1919-26BD-44AC-50E9AD6F1B76}"/>
                    </a:ext>
                  </a:extLst>
                </p14:cNvPr>
                <p14:cNvContentPartPr/>
                <p14:nvPr/>
              </p14:nvContentPartPr>
              <p14:xfrm>
                <a:off x="11644490" y="3964796"/>
                <a:ext cx="174960" cy="381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37580D4-1919-26BD-44AC-50E9AD6F1B7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626490" y="3947156"/>
                  <a:ext cx="2106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01776A-4256-0607-FB0B-2D724F3DA71A}"/>
                    </a:ext>
                  </a:extLst>
                </p14:cNvPr>
                <p14:cNvContentPartPr/>
                <p14:nvPr/>
              </p14:nvContentPartPr>
              <p14:xfrm>
                <a:off x="11019530" y="3871916"/>
                <a:ext cx="505440" cy="11808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01776A-4256-0607-FB0B-2D724F3DA71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1001890" y="3853916"/>
                  <a:ext cx="5410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B45FA26-7A8B-C46A-7930-B9F63AD0D596}"/>
                    </a:ext>
                  </a:extLst>
                </p14:cNvPr>
                <p14:cNvContentPartPr/>
                <p14:nvPr/>
              </p14:nvContentPartPr>
              <p14:xfrm>
                <a:off x="10976330" y="3889556"/>
                <a:ext cx="92880" cy="20520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B45FA26-7A8B-C46A-7930-B9F63AD0D59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0958690" y="3871916"/>
                  <a:ext cx="1285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CC44552-33EF-2CE6-F3E1-1136B1675D0C}"/>
                    </a:ext>
                  </a:extLst>
                </p14:cNvPr>
                <p14:cNvContentPartPr/>
                <p14:nvPr/>
              </p14:nvContentPartPr>
              <p14:xfrm>
                <a:off x="10475930" y="4240196"/>
                <a:ext cx="2160" cy="36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CC44552-33EF-2CE6-F3E1-1136B1675D0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0458290" y="4222196"/>
                  <a:ext cx="37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505DE3-EDD8-39D0-7E32-34EA93FDAB5D}"/>
                    </a:ext>
                  </a:extLst>
                </p14:cNvPr>
                <p14:cNvContentPartPr/>
                <p14:nvPr/>
              </p14:nvContentPartPr>
              <p14:xfrm>
                <a:off x="10072010" y="4216436"/>
                <a:ext cx="374400" cy="28152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505DE3-EDD8-39D0-7E32-34EA93FDAB5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54370" y="4198796"/>
                  <a:ext cx="4100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4B410AC1-4C32-821B-E400-DA201B55486B}"/>
                    </a:ext>
                  </a:extLst>
                </p14:cNvPr>
                <p14:cNvContentPartPr/>
                <p14:nvPr/>
              </p14:nvContentPartPr>
              <p14:xfrm>
                <a:off x="10016930" y="4396436"/>
                <a:ext cx="122760" cy="16092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4B410AC1-4C32-821B-E400-DA201B55486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998930" y="4378796"/>
                  <a:ext cx="158400" cy="19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B144DC34-D380-B5D6-A589-9801949198A7}"/>
                  </a:ext>
                </a:extLst>
              </p14:cNvPr>
              <p14:cNvContentPartPr/>
              <p14:nvPr/>
            </p14:nvContentPartPr>
            <p14:xfrm>
              <a:off x="10066610" y="5006996"/>
              <a:ext cx="174600" cy="2480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B144DC34-D380-B5D6-A589-9801949198A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048610" y="4988996"/>
                <a:ext cx="21024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6" name="Group 145">
            <a:extLst>
              <a:ext uri="{FF2B5EF4-FFF2-40B4-BE49-F238E27FC236}">
                <a16:creationId xmlns:a16="http://schemas.microsoft.com/office/drawing/2014/main" id="{AB97BBAE-7F09-D942-D5DC-4EFCF820435B}"/>
              </a:ext>
            </a:extLst>
          </p:cNvPr>
          <p:cNvGrpSpPr/>
          <p:nvPr/>
        </p:nvGrpSpPr>
        <p:grpSpPr>
          <a:xfrm>
            <a:off x="10208810" y="5456276"/>
            <a:ext cx="236160" cy="241200"/>
            <a:chOff x="10208810" y="5456276"/>
            <a:chExt cx="236160" cy="241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9B77AF3-B4EB-2A98-740B-17C5B28CE5B0}"/>
                    </a:ext>
                  </a:extLst>
                </p14:cNvPr>
                <p14:cNvContentPartPr/>
                <p14:nvPr/>
              </p14:nvContentPartPr>
              <p14:xfrm>
                <a:off x="10208810" y="5456276"/>
                <a:ext cx="163440" cy="2412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9B77AF3-B4EB-2A98-740B-17C5B28CE5B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0190810" y="5438276"/>
                  <a:ext cx="19908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58A2D31-F362-DCB7-6564-E66CA6D5A613}"/>
                    </a:ext>
                  </a:extLst>
                </p14:cNvPr>
                <p14:cNvContentPartPr/>
                <p14:nvPr/>
              </p14:nvContentPartPr>
              <p14:xfrm>
                <a:off x="10252010" y="5540156"/>
                <a:ext cx="192960" cy="3384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58A2D31-F362-DCB7-6564-E66CA6D5A61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10234370" y="5522156"/>
                  <a:ext cx="22860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096EF4B-0E3D-EBCF-B6C2-0959E1EC1A4C}"/>
                  </a:ext>
                </a:extLst>
              </p14:cNvPr>
              <p14:cNvContentPartPr/>
              <p14:nvPr/>
            </p14:nvContentPartPr>
            <p14:xfrm>
              <a:off x="11028530" y="6347276"/>
              <a:ext cx="153360" cy="2376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096EF4B-0E3D-EBCF-B6C2-0959E1EC1A4C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010530" y="6329276"/>
                <a:ext cx="1890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E0D215D-98B7-D041-54E0-B8747831284D}"/>
                  </a:ext>
                </a:extLst>
              </p14:cNvPr>
              <p14:cNvContentPartPr/>
              <p14:nvPr/>
            </p14:nvContentPartPr>
            <p14:xfrm>
              <a:off x="10986050" y="6572636"/>
              <a:ext cx="92880" cy="1656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E0D215D-98B7-D041-54E0-B8747831284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968410" y="6554636"/>
                <a:ext cx="12852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5A2237DF-35CF-C66A-B229-1F76BCA17265}"/>
              </a:ext>
            </a:extLst>
          </p:cNvPr>
          <p:cNvGrpSpPr/>
          <p:nvPr/>
        </p:nvGrpSpPr>
        <p:grpSpPr>
          <a:xfrm>
            <a:off x="9685370" y="3800276"/>
            <a:ext cx="2296080" cy="2388240"/>
            <a:chOff x="9685370" y="3800276"/>
            <a:chExt cx="2296080" cy="238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7BC974C-5175-ADBD-D60D-391E565324D1}"/>
                    </a:ext>
                  </a:extLst>
                </p14:cNvPr>
                <p14:cNvContentPartPr/>
                <p14:nvPr/>
              </p14:nvContentPartPr>
              <p14:xfrm>
                <a:off x="9685370" y="3800276"/>
                <a:ext cx="1579320" cy="21279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7BC974C-5175-ADBD-D60D-391E565324D1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667730" y="3782276"/>
                  <a:ext cx="1614960" cy="21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F1D171D-9E62-5D0B-AC8A-BAEB33C7839A}"/>
                    </a:ext>
                  </a:extLst>
                </p14:cNvPr>
                <p14:cNvContentPartPr/>
                <p14:nvPr/>
              </p14:nvContentPartPr>
              <p14:xfrm>
                <a:off x="11178650" y="5360876"/>
                <a:ext cx="280080" cy="111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F1D171D-9E62-5D0B-AC8A-BAEB33C7839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1161010" y="5342876"/>
                  <a:ext cx="315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72F3BA5B-9A29-3F9D-B3C4-F298FEEFE0D5}"/>
                    </a:ext>
                  </a:extLst>
                </p14:cNvPr>
                <p14:cNvContentPartPr/>
                <p14:nvPr/>
              </p14:nvContentPartPr>
              <p14:xfrm>
                <a:off x="10925570" y="5628356"/>
                <a:ext cx="641880" cy="2952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72F3BA5B-9A29-3F9D-B3C4-F298FEEFE0D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907570" y="5610356"/>
                  <a:ext cx="6775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BB4D5E0-EAE7-AF82-6384-039DD9543E21}"/>
                    </a:ext>
                  </a:extLst>
                </p14:cNvPr>
                <p14:cNvContentPartPr/>
                <p14:nvPr/>
              </p14:nvContentPartPr>
              <p14:xfrm>
                <a:off x="10833770" y="5883596"/>
                <a:ext cx="888840" cy="565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BB4D5E0-EAE7-AF82-6384-039DD9543E2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816130" y="5865956"/>
                  <a:ext cx="9244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ED1FA4B-4B56-55B6-AD1A-CB9B1A2BE439}"/>
                    </a:ext>
                  </a:extLst>
                </p14:cNvPr>
                <p14:cNvContentPartPr/>
                <p14:nvPr/>
              </p14:nvContentPartPr>
              <p14:xfrm>
                <a:off x="11000810" y="6158276"/>
                <a:ext cx="242640" cy="176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ED1FA4B-4B56-55B6-AD1A-CB9B1A2BE43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983170" y="6140636"/>
                  <a:ext cx="278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99852E9F-8A95-27C0-EFDB-C100514EEE3C}"/>
                    </a:ext>
                  </a:extLst>
                </p14:cNvPr>
                <p14:cNvContentPartPr/>
                <p14:nvPr/>
              </p14:nvContentPartPr>
              <p14:xfrm>
                <a:off x="10729370" y="5125436"/>
                <a:ext cx="81000" cy="31032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99852E9F-8A95-27C0-EFDB-C100514EEE3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711370" y="5107436"/>
                  <a:ext cx="1166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8792BA4-8573-6910-B39C-F36FF36FB13C}"/>
                    </a:ext>
                  </a:extLst>
                </p14:cNvPr>
                <p14:cNvContentPartPr/>
                <p14:nvPr/>
              </p14:nvContentPartPr>
              <p14:xfrm>
                <a:off x="11905850" y="5314436"/>
                <a:ext cx="20880" cy="16956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8792BA4-8573-6910-B39C-F36FF36FB13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887850" y="5296796"/>
                  <a:ext cx="565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E7C36C5-E6F8-C9C0-EF32-211AA5CCCAC9}"/>
                    </a:ext>
                  </a:extLst>
                </p14:cNvPr>
                <p14:cNvContentPartPr/>
                <p14:nvPr/>
              </p14:nvContentPartPr>
              <p14:xfrm>
                <a:off x="10732970" y="5802236"/>
                <a:ext cx="43200" cy="17604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E7C36C5-E6F8-C9C0-EF32-211AA5CCCAC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715330" y="5784236"/>
                  <a:ext cx="788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EA116E85-6365-1557-EF19-4358A53A2A3C}"/>
                    </a:ext>
                  </a:extLst>
                </p14:cNvPr>
                <p14:cNvContentPartPr/>
                <p14:nvPr/>
              </p14:nvContentPartPr>
              <p14:xfrm>
                <a:off x="11918450" y="5939396"/>
                <a:ext cx="63000" cy="2491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EA116E85-6365-1557-EF19-4358A53A2A3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900450" y="5921756"/>
                  <a:ext cx="98640" cy="28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D494961A-FCC8-8602-3D04-23839A8102DC}"/>
                  </a:ext>
                </a:extLst>
              </p14:cNvPr>
              <p14:cNvContentPartPr/>
              <p14:nvPr/>
            </p14:nvContentPartPr>
            <p14:xfrm>
              <a:off x="9415010" y="1334636"/>
              <a:ext cx="568080" cy="5367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D494961A-FCC8-8602-3D04-23839A8102D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397010" y="1316636"/>
                <a:ext cx="603720" cy="57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4AEC27A-41F8-E90B-1772-415FDDFA1C70}"/>
                  </a:ext>
                </a:extLst>
              </p14:cNvPr>
              <p14:cNvContentPartPr/>
              <p14:nvPr/>
            </p14:nvContentPartPr>
            <p14:xfrm>
              <a:off x="9586730" y="1545596"/>
              <a:ext cx="237240" cy="2041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4AEC27A-41F8-E90B-1772-415FDDFA1C70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569090" y="1527596"/>
                <a:ext cx="272880" cy="23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7" name="Group 176">
            <a:extLst>
              <a:ext uri="{FF2B5EF4-FFF2-40B4-BE49-F238E27FC236}">
                <a16:creationId xmlns:a16="http://schemas.microsoft.com/office/drawing/2014/main" id="{B2FFEC97-D7CF-1A68-B7F1-5A12519BEB4D}"/>
              </a:ext>
            </a:extLst>
          </p:cNvPr>
          <p:cNvGrpSpPr/>
          <p:nvPr/>
        </p:nvGrpSpPr>
        <p:grpSpPr>
          <a:xfrm>
            <a:off x="1649090" y="1270556"/>
            <a:ext cx="2813400" cy="867240"/>
            <a:chOff x="1649090" y="1270556"/>
            <a:chExt cx="2813400" cy="86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BA79A06-B144-2502-C4C3-D1355D86B746}"/>
                    </a:ext>
                  </a:extLst>
                </p14:cNvPr>
                <p14:cNvContentPartPr/>
                <p14:nvPr/>
              </p14:nvContentPartPr>
              <p14:xfrm>
                <a:off x="3993410" y="1386116"/>
                <a:ext cx="469080" cy="61020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BA79A06-B144-2502-C4C3-D1355D86B7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975770" y="1368116"/>
                  <a:ext cx="504720" cy="64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A3EFF47-690A-BCEB-62F3-285B6D031BAF}"/>
                    </a:ext>
                  </a:extLst>
                </p14:cNvPr>
                <p14:cNvContentPartPr/>
                <p14:nvPr/>
              </p14:nvContentPartPr>
              <p14:xfrm>
                <a:off x="4233530" y="1559636"/>
                <a:ext cx="108000" cy="2696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A3EFF47-690A-BCEB-62F3-285B6D031BA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15890" y="1541636"/>
                  <a:ext cx="1436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F0467B1-3AE9-99CF-01E8-F83EEBBD496A}"/>
                    </a:ext>
                  </a:extLst>
                </p14:cNvPr>
                <p14:cNvContentPartPr/>
                <p14:nvPr/>
              </p14:nvContentPartPr>
              <p14:xfrm>
                <a:off x="3827090" y="1279556"/>
                <a:ext cx="445680" cy="45432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F0467B1-3AE9-99CF-01E8-F83EEBBD496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3809090" y="1261556"/>
                  <a:ext cx="481320" cy="48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11BD0A7-9AAB-129B-6679-53D90477B012}"/>
                    </a:ext>
                  </a:extLst>
                </p14:cNvPr>
                <p14:cNvContentPartPr/>
                <p14:nvPr/>
              </p14:nvContentPartPr>
              <p14:xfrm>
                <a:off x="3761210" y="1567196"/>
                <a:ext cx="138240" cy="7704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11BD0A7-9AAB-129B-6679-53D90477B01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3743570" y="1549556"/>
                  <a:ext cx="1738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984D634C-27CB-E0DC-06CC-FF0EC2B48E52}"/>
                    </a:ext>
                  </a:extLst>
                </p14:cNvPr>
                <p14:cNvContentPartPr/>
                <p14:nvPr/>
              </p14:nvContentPartPr>
              <p14:xfrm>
                <a:off x="3295370" y="1270556"/>
                <a:ext cx="580320" cy="379440"/>
              </p14:xfrm>
            </p:contentPart>
          </mc:Choice>
          <mc:Fallback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984D634C-27CB-E0DC-06CC-FF0EC2B48E5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3277370" y="1252916"/>
                  <a:ext cx="6159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CFB59FF1-DFB3-5757-C1C5-1A9DCDFA64FC}"/>
                    </a:ext>
                  </a:extLst>
                </p14:cNvPr>
                <p14:cNvContentPartPr/>
                <p14:nvPr/>
              </p14:nvContentPartPr>
              <p14:xfrm>
                <a:off x="1649090" y="1382156"/>
                <a:ext cx="1680120" cy="372240"/>
              </p14:xfrm>
            </p:contentPart>
          </mc:Choice>
          <mc:Fallback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CFB59FF1-DFB3-5757-C1C5-1A9DCDFA64F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31090" y="1364516"/>
                  <a:ext cx="171576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1715C6D-A6A7-3D59-7F2F-83B094C65E3C}"/>
                    </a:ext>
                  </a:extLst>
                </p14:cNvPr>
                <p14:cNvContentPartPr/>
                <p14:nvPr/>
              </p14:nvContentPartPr>
              <p14:xfrm>
                <a:off x="2085770" y="1867076"/>
                <a:ext cx="279000" cy="46440"/>
              </p14:xfrm>
            </p:contentPart>
          </mc:Choice>
          <mc:Fallback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1715C6D-A6A7-3D59-7F2F-83B094C65E3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068130" y="1849436"/>
                  <a:ext cx="314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7AD6B3A-FC7D-B148-2CCC-94CC19CB4BC6}"/>
                    </a:ext>
                  </a:extLst>
                </p14:cNvPr>
                <p14:cNvContentPartPr/>
                <p14:nvPr/>
              </p14:nvContentPartPr>
              <p14:xfrm>
                <a:off x="2568530" y="1836476"/>
                <a:ext cx="174960" cy="42840"/>
              </p14:xfrm>
            </p:contentPart>
          </mc:Choice>
          <mc:Fallback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7AD6B3A-FC7D-B148-2CCC-94CC19CB4BC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2550530" y="1818836"/>
                  <a:ext cx="2106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B6A0185-DBA5-C591-FA79-E3D3D4DE06CB}"/>
                    </a:ext>
                  </a:extLst>
                </p14:cNvPr>
                <p14:cNvContentPartPr/>
                <p14:nvPr/>
              </p14:nvContentPartPr>
              <p14:xfrm>
                <a:off x="2947610" y="1848356"/>
                <a:ext cx="207360" cy="5760"/>
              </p14:xfrm>
            </p:contentPart>
          </mc:Choice>
          <mc:Fallback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B6A0185-DBA5-C591-FA79-E3D3D4DE06C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2929610" y="1830356"/>
                  <a:ext cx="243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7048610-BB00-85C1-D340-133A4AF800D4}"/>
                    </a:ext>
                  </a:extLst>
                </p14:cNvPr>
                <p14:cNvContentPartPr/>
                <p14:nvPr/>
              </p14:nvContentPartPr>
              <p14:xfrm>
                <a:off x="3252890" y="1854116"/>
                <a:ext cx="160200" cy="32760"/>
              </p14:xfrm>
            </p:contentPart>
          </mc:Choice>
          <mc:Fallback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7048610-BB00-85C1-D340-133A4AF800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234890" y="1836116"/>
                  <a:ext cx="1958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EF58951C-9C2F-309D-F50E-F73DB313C31A}"/>
                    </a:ext>
                  </a:extLst>
                </p14:cNvPr>
                <p14:cNvContentPartPr/>
                <p14:nvPr/>
              </p14:nvContentPartPr>
              <p14:xfrm>
                <a:off x="2243810" y="2016476"/>
                <a:ext cx="278640" cy="306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EF58951C-9C2F-309D-F50E-F73DB313C31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225810" y="1998836"/>
                  <a:ext cx="3142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79C9A6A-D259-F68F-6A22-342250174281}"/>
                    </a:ext>
                  </a:extLst>
                </p14:cNvPr>
                <p14:cNvContentPartPr/>
                <p14:nvPr/>
              </p14:nvContentPartPr>
              <p14:xfrm>
                <a:off x="2710010" y="1982636"/>
                <a:ext cx="556200" cy="2736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79C9A6A-D259-F68F-6A22-34225017428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692370" y="1964996"/>
                  <a:ext cx="5918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E722065-57B1-C47B-6959-6AF88FF7C1C4}"/>
                    </a:ext>
                  </a:extLst>
                </p14:cNvPr>
                <p14:cNvContentPartPr/>
                <p14:nvPr/>
              </p14:nvContentPartPr>
              <p14:xfrm>
                <a:off x="3381410" y="1962116"/>
                <a:ext cx="227160" cy="2664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E722065-57B1-C47B-6959-6AF88FF7C1C4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363410" y="1944476"/>
                  <a:ext cx="26280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E0BB75D-B690-B5E5-8120-E943F88DC105}"/>
                    </a:ext>
                  </a:extLst>
                </p14:cNvPr>
                <p14:cNvContentPartPr/>
                <p14:nvPr/>
              </p14:nvContentPartPr>
              <p14:xfrm>
                <a:off x="3604610" y="1933316"/>
                <a:ext cx="411840" cy="204480"/>
              </p14:xfrm>
            </p:contentPart>
          </mc:Choice>
          <mc:Fallback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E0BB75D-B690-B5E5-8120-E943F88DC10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3586970" y="1915316"/>
                  <a:ext cx="4474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26212BA-6010-D7EA-8C01-04BFFAF01E83}"/>
                    </a:ext>
                  </a:extLst>
                </p14:cNvPr>
                <p14:cNvContentPartPr/>
                <p14:nvPr/>
              </p14:nvContentPartPr>
              <p14:xfrm>
                <a:off x="4063250" y="2000996"/>
                <a:ext cx="141840" cy="24480"/>
              </p14:xfrm>
            </p:contentPart>
          </mc:Choice>
          <mc:Fallback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26212BA-6010-D7EA-8C01-04BFFAF01E83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045610" y="1982996"/>
                  <a:ext cx="17748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DD0CAFDD-3BD2-B2D2-3403-0385A5D0533D}"/>
              </a:ext>
            </a:extLst>
          </p:cNvPr>
          <p:cNvGrpSpPr/>
          <p:nvPr/>
        </p:nvGrpSpPr>
        <p:grpSpPr>
          <a:xfrm>
            <a:off x="8819210" y="3774356"/>
            <a:ext cx="263880" cy="305640"/>
            <a:chOff x="8819210" y="3774356"/>
            <a:chExt cx="2638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69B57B6-E276-7BFA-FC68-9B4003685C0D}"/>
                    </a:ext>
                  </a:extLst>
                </p14:cNvPr>
                <p14:cNvContentPartPr/>
                <p14:nvPr/>
              </p14:nvContentPartPr>
              <p14:xfrm>
                <a:off x="8887250" y="3795956"/>
                <a:ext cx="65880" cy="12492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69B57B6-E276-7BFA-FC68-9B4003685C0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869610" y="3777956"/>
                  <a:ext cx="1015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362F3EE-72FE-3DE6-4357-4ED21BB4BA0C}"/>
                    </a:ext>
                  </a:extLst>
                </p14:cNvPr>
                <p14:cNvContentPartPr/>
                <p14:nvPr/>
              </p14:nvContentPartPr>
              <p14:xfrm>
                <a:off x="8819210" y="3774356"/>
                <a:ext cx="263880" cy="3056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362F3EE-72FE-3DE6-4357-4ED21BB4BA0C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801210" y="3756356"/>
                  <a:ext cx="29952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79C11854-D145-2BBF-B355-78B401C460EC}"/>
              </a:ext>
            </a:extLst>
          </p:cNvPr>
          <p:cNvGrpSpPr/>
          <p:nvPr/>
        </p:nvGrpSpPr>
        <p:grpSpPr>
          <a:xfrm>
            <a:off x="3399050" y="3607676"/>
            <a:ext cx="924480" cy="452880"/>
            <a:chOff x="3399050" y="3607676"/>
            <a:chExt cx="924480" cy="45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B07BA332-BABB-A603-BCAA-1E90680CCA00}"/>
                    </a:ext>
                  </a:extLst>
                </p14:cNvPr>
                <p14:cNvContentPartPr/>
                <p14:nvPr/>
              </p14:nvContentPartPr>
              <p14:xfrm>
                <a:off x="3843290" y="3607676"/>
                <a:ext cx="98640" cy="27000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B07BA332-BABB-A603-BCAA-1E90680CCA0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825290" y="3590036"/>
                  <a:ext cx="134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B4137E1-E239-BB9D-B73A-1ED1C5EEAB56}"/>
                    </a:ext>
                  </a:extLst>
                </p14:cNvPr>
                <p14:cNvContentPartPr/>
                <p14:nvPr/>
              </p14:nvContentPartPr>
              <p14:xfrm>
                <a:off x="3860930" y="3666716"/>
                <a:ext cx="234000" cy="35496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B4137E1-E239-BB9D-B73A-1ED1C5EEAB5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843290" y="3649076"/>
                  <a:ext cx="26964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1A621C4-8F7E-738A-037B-4C3013A8DAEF}"/>
                    </a:ext>
                  </a:extLst>
                </p14:cNvPr>
                <p14:cNvContentPartPr/>
                <p14:nvPr/>
              </p14:nvContentPartPr>
              <p14:xfrm>
                <a:off x="3399050" y="3779756"/>
                <a:ext cx="78840" cy="1483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1A621C4-8F7E-738A-037B-4C3013A8DAEF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381410" y="3762116"/>
                  <a:ext cx="114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6900B022-6080-56B5-8A6E-667ABF3632DB}"/>
                    </a:ext>
                  </a:extLst>
                </p14:cNvPr>
                <p14:cNvContentPartPr/>
                <p14:nvPr/>
              </p14:nvContentPartPr>
              <p14:xfrm>
                <a:off x="3499490" y="3839156"/>
                <a:ext cx="73440" cy="2376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6900B022-6080-56B5-8A6E-667ABF3632D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481490" y="3821516"/>
                  <a:ext cx="109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F6DB2F1E-F046-82A4-8209-5303587A91BF}"/>
                    </a:ext>
                  </a:extLst>
                </p14:cNvPr>
                <p14:cNvContentPartPr/>
                <p14:nvPr/>
              </p14:nvContentPartPr>
              <p14:xfrm>
                <a:off x="3473570" y="3834116"/>
                <a:ext cx="191880" cy="10800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F6DB2F1E-F046-82A4-8209-5303587A91BF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3455570" y="3816116"/>
                  <a:ext cx="227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4DAB80C7-A0A5-FEF7-1CE8-ED55F72CAC1B}"/>
                    </a:ext>
                  </a:extLst>
                </p14:cNvPr>
                <p14:cNvContentPartPr/>
                <p14:nvPr/>
              </p14:nvContentPartPr>
              <p14:xfrm>
                <a:off x="3598130" y="3951836"/>
                <a:ext cx="69120" cy="504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4DAB80C7-A0A5-FEF7-1CE8-ED55F72CAC1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3580490" y="3933836"/>
                  <a:ext cx="1047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28246C81-0165-D65F-3B74-82366608B531}"/>
                    </a:ext>
                  </a:extLst>
                </p14:cNvPr>
                <p14:cNvContentPartPr/>
                <p14:nvPr/>
              </p14:nvContentPartPr>
              <p14:xfrm>
                <a:off x="4081970" y="3933116"/>
                <a:ext cx="93960" cy="9216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28246C81-0165-D65F-3B74-82366608B53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63970" y="3915116"/>
                  <a:ext cx="1296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E962226-B66F-7DD6-440B-6595800940AA}"/>
                    </a:ext>
                  </a:extLst>
                </p14:cNvPr>
                <p14:cNvContentPartPr/>
                <p14:nvPr/>
              </p14:nvContentPartPr>
              <p14:xfrm>
                <a:off x="4227050" y="3939956"/>
                <a:ext cx="29160" cy="3996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E962226-B66F-7DD6-440B-6595800940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209410" y="3921956"/>
                  <a:ext cx="648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CDE0916-8083-422D-BE65-B34C4AB3645F}"/>
                    </a:ext>
                  </a:extLst>
                </p14:cNvPr>
                <p14:cNvContentPartPr/>
                <p14:nvPr/>
              </p14:nvContentPartPr>
              <p14:xfrm>
                <a:off x="4138850" y="3925196"/>
                <a:ext cx="142920" cy="135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CDE0916-8083-422D-BE65-B34C4AB3645F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120850" y="3907556"/>
                  <a:ext cx="1785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F7B9C9E-ADE3-DA95-091E-97B8A9D83E48}"/>
                    </a:ext>
                  </a:extLst>
                </p14:cNvPr>
                <p14:cNvContentPartPr/>
                <p14:nvPr/>
              </p14:nvContentPartPr>
              <p14:xfrm>
                <a:off x="4229210" y="3964076"/>
                <a:ext cx="94320" cy="6552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F7B9C9E-ADE3-DA95-091E-97B8A9D83E4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4211570" y="3946076"/>
                  <a:ext cx="129960" cy="101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2451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1FBD7-CEBD-49F8-4949-CC72A7F26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Terminologies – Depth &amp;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3DA8F-86F8-A070-1BAB-1413D55AF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35846"/>
          </a:xfrm>
        </p:spPr>
        <p:txBody>
          <a:bodyPr>
            <a:normAutofit/>
          </a:bodyPr>
          <a:lstStyle/>
          <a:p>
            <a:r>
              <a:rPr lang="en-US" sz="2400" dirty="0"/>
              <a:t>Depth of a node is the length or the number of edges from that node to the root. </a:t>
            </a:r>
          </a:p>
          <a:p>
            <a:r>
              <a:rPr lang="en-US" sz="2400" dirty="0"/>
              <a:t>Height of a node is the longest length from that node to one of its leaf nodes.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**** points to remember ****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 depth and height of a node may not be the same. The depth of A is 0, whereas, the height of A is 2.</a:t>
            </a:r>
          </a:p>
          <a:p>
            <a:pPr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Level of a node == Depth of that node.</a:t>
            </a:r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A1E84B-E799-7D18-6E5C-F3506161C2DC}"/>
              </a:ext>
            </a:extLst>
          </p:cNvPr>
          <p:cNvGrpSpPr/>
          <p:nvPr/>
        </p:nvGrpSpPr>
        <p:grpSpPr>
          <a:xfrm>
            <a:off x="8252071" y="1912293"/>
            <a:ext cx="787320" cy="675720"/>
            <a:chOff x="8075090" y="673428"/>
            <a:chExt cx="78732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5F5C6C5-F99C-741A-27E2-48BB06D40D23}"/>
                    </a:ext>
                  </a:extLst>
                </p14:cNvPr>
                <p14:cNvContentPartPr/>
                <p14:nvPr/>
              </p14:nvContentPartPr>
              <p14:xfrm>
                <a:off x="8501690" y="710868"/>
                <a:ext cx="22320" cy="15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5F5C6C5-F99C-741A-27E2-48BB06D40D2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484050" y="693228"/>
                  <a:ext cx="5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279AFC-A809-A481-7AD3-4FFCFBE47D6C}"/>
                    </a:ext>
                  </a:extLst>
                </p14:cNvPr>
                <p14:cNvContentPartPr/>
                <p14:nvPr/>
              </p14:nvContentPartPr>
              <p14:xfrm>
                <a:off x="8125490" y="673428"/>
                <a:ext cx="736920" cy="658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279AFC-A809-A481-7AD3-4FFCFBE47D6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07850" y="655428"/>
                  <a:ext cx="772560" cy="69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911BFC2-4FBC-E3F3-3EDE-E2A5DB71217D}"/>
                    </a:ext>
                  </a:extLst>
                </p14:cNvPr>
                <p14:cNvContentPartPr/>
                <p14:nvPr/>
              </p14:nvContentPartPr>
              <p14:xfrm>
                <a:off x="8075090" y="712668"/>
                <a:ext cx="358560" cy="547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911BFC2-4FBC-E3F3-3EDE-E2A5DB71217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57450" y="694668"/>
                  <a:ext cx="394200" cy="58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112D745-491A-A9CF-D8BC-84F958E8C8C1}"/>
                    </a:ext>
                  </a:extLst>
                </p14:cNvPr>
                <p14:cNvContentPartPr/>
                <p14:nvPr/>
              </p14:nvContentPartPr>
              <p14:xfrm>
                <a:off x="8153930" y="729588"/>
                <a:ext cx="338760" cy="541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112D745-491A-A9CF-D8BC-84F958E8C8C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35930" y="711948"/>
                  <a:ext cx="374400" cy="57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81D614C-D4DD-BCF3-ECD6-A01EA7D8CBE6}"/>
                    </a:ext>
                  </a:extLst>
                </p14:cNvPr>
                <p14:cNvContentPartPr/>
                <p14:nvPr/>
              </p14:nvContentPartPr>
              <p14:xfrm>
                <a:off x="8211890" y="751188"/>
                <a:ext cx="376200" cy="556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81D614C-D4DD-BCF3-ECD6-A01EA7D8CB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194250" y="733548"/>
                  <a:ext cx="411840" cy="59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6E422F-E9B9-5A87-8FFA-93D7727ECD1D}"/>
                    </a:ext>
                  </a:extLst>
                </p14:cNvPr>
                <p14:cNvContentPartPr/>
                <p14:nvPr/>
              </p14:nvContentPartPr>
              <p14:xfrm>
                <a:off x="8288210" y="856668"/>
                <a:ext cx="333360" cy="4924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6E422F-E9B9-5A87-8FFA-93D7727ECD1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70210" y="838668"/>
                  <a:ext cx="36900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49C01C1-1517-EB5C-1FB4-C3E41A0DE658}"/>
                    </a:ext>
                  </a:extLst>
                </p14:cNvPr>
                <p14:cNvContentPartPr/>
                <p14:nvPr/>
              </p14:nvContentPartPr>
              <p14:xfrm>
                <a:off x="8404130" y="921468"/>
                <a:ext cx="271080" cy="380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49C01C1-1517-EB5C-1FB4-C3E41A0DE65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86130" y="903828"/>
                  <a:ext cx="30672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E7A714A-DF76-5C62-3F43-3DA91B85490A}"/>
                    </a:ext>
                  </a:extLst>
                </p14:cNvPr>
                <p14:cNvContentPartPr/>
                <p14:nvPr/>
              </p14:nvContentPartPr>
              <p14:xfrm>
                <a:off x="8518250" y="962508"/>
                <a:ext cx="202320" cy="316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E7A714A-DF76-5C62-3F43-3DA91B8549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500610" y="944508"/>
                  <a:ext cx="2379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F4951E-82F4-619D-5619-B0FA6F7DE303}"/>
                    </a:ext>
                  </a:extLst>
                </p14:cNvPr>
                <p14:cNvContentPartPr/>
                <p14:nvPr/>
              </p14:nvContentPartPr>
              <p14:xfrm>
                <a:off x="8605010" y="1064748"/>
                <a:ext cx="128880" cy="235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F4951E-82F4-619D-5619-B0FA6F7DE30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87370" y="1046748"/>
                  <a:ext cx="164520" cy="27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D2F574-B75F-7E5C-09C1-9F489D262632}"/>
              </a:ext>
            </a:extLst>
          </p:cNvPr>
          <p:cNvGrpSpPr/>
          <p:nvPr/>
        </p:nvGrpSpPr>
        <p:grpSpPr>
          <a:xfrm>
            <a:off x="7721791" y="2535093"/>
            <a:ext cx="3013200" cy="2532240"/>
            <a:chOff x="7544810" y="1296228"/>
            <a:chExt cx="3013200" cy="253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1D0ABA8-05B5-F929-D86A-0F3CD89F457F}"/>
                    </a:ext>
                  </a:extLst>
                </p14:cNvPr>
                <p14:cNvContentPartPr/>
                <p14:nvPr/>
              </p14:nvContentPartPr>
              <p14:xfrm>
                <a:off x="8039810" y="1331148"/>
                <a:ext cx="254880" cy="397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1D0ABA8-05B5-F929-D86A-0F3CD89F457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2170" y="1313148"/>
                  <a:ext cx="29052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B84AAD-21E2-9EB1-15BE-2917F8939C26}"/>
                    </a:ext>
                  </a:extLst>
                </p14:cNvPr>
                <p14:cNvContentPartPr/>
                <p14:nvPr/>
              </p14:nvContentPartPr>
              <p14:xfrm>
                <a:off x="7551290" y="1709508"/>
                <a:ext cx="656280" cy="552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B84AAD-21E2-9EB1-15BE-2917F8939C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33290" y="1691508"/>
                  <a:ext cx="69192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42612F9-8BD2-E78D-FC4D-D4E7B648A017}"/>
                    </a:ext>
                  </a:extLst>
                </p14:cNvPr>
                <p14:cNvContentPartPr/>
                <p14:nvPr/>
              </p14:nvContentPartPr>
              <p14:xfrm>
                <a:off x="8265530" y="1296228"/>
                <a:ext cx="729720" cy="64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42612F9-8BD2-E78D-FC4D-D4E7B648A01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47530" y="1278228"/>
                  <a:ext cx="765360" cy="67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AE978BA-2D39-DB31-D984-43D5CDB549FB}"/>
                    </a:ext>
                  </a:extLst>
                </p14:cNvPr>
                <p14:cNvContentPartPr/>
                <p14:nvPr/>
              </p14:nvContentPartPr>
              <p14:xfrm>
                <a:off x="8814890" y="1982028"/>
                <a:ext cx="577800" cy="447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AE978BA-2D39-DB31-D984-43D5CDB549F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797250" y="1964028"/>
                  <a:ext cx="613440" cy="48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70D231B-AEDF-8303-9966-8AEB0919A9BF}"/>
                    </a:ext>
                  </a:extLst>
                </p14:cNvPr>
                <p14:cNvContentPartPr/>
                <p14:nvPr/>
              </p14:nvContentPartPr>
              <p14:xfrm>
                <a:off x="9357410" y="2362908"/>
                <a:ext cx="819000" cy="369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70D231B-AEDF-8303-9966-8AEB0919A9B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339770" y="2345268"/>
                  <a:ext cx="85464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9315A64-CBC6-F762-1684-2F1422991D0A}"/>
                    </a:ext>
                  </a:extLst>
                </p14:cNvPr>
                <p14:cNvContentPartPr/>
                <p14:nvPr/>
              </p14:nvContentPartPr>
              <p14:xfrm>
                <a:off x="10165610" y="2627868"/>
                <a:ext cx="392400" cy="412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315A64-CBC6-F762-1684-2F1422991D0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147610" y="2609868"/>
                  <a:ext cx="4280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A5F50C2-B281-BF61-286F-F8877FE0C0B9}"/>
                    </a:ext>
                  </a:extLst>
                </p14:cNvPr>
                <p14:cNvContentPartPr/>
                <p14:nvPr/>
              </p14:nvContentPartPr>
              <p14:xfrm>
                <a:off x="9319970" y="2388108"/>
                <a:ext cx="29520" cy="626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5F50C2-B281-BF61-286F-F8877FE0C0B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02330" y="2370108"/>
                  <a:ext cx="65160" cy="66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B369170-C216-F6DC-7F90-08E5C106BE5B}"/>
                    </a:ext>
                  </a:extLst>
                </p14:cNvPr>
                <p14:cNvContentPartPr/>
                <p14:nvPr/>
              </p14:nvContentPartPr>
              <p14:xfrm>
                <a:off x="9117290" y="3080028"/>
                <a:ext cx="372600" cy="437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B369170-C216-F6DC-7F90-08E5C106BE5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099290" y="3062028"/>
                  <a:ext cx="408240" cy="47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F95153-611A-4E3C-13E1-3E5861FB68DA}"/>
                    </a:ext>
                  </a:extLst>
                </p14:cNvPr>
                <p14:cNvContentPartPr/>
                <p14:nvPr/>
              </p14:nvContentPartPr>
              <p14:xfrm>
                <a:off x="8537690" y="2397828"/>
                <a:ext cx="694800" cy="93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F95153-611A-4E3C-13E1-3E5861FB68D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519690" y="2380188"/>
                  <a:ext cx="73044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39A5AA7-3BEF-87CF-FE37-39D598D663C4}"/>
                    </a:ext>
                  </a:extLst>
                </p14:cNvPr>
                <p14:cNvContentPartPr/>
                <p14:nvPr/>
              </p14:nvContentPartPr>
              <p14:xfrm>
                <a:off x="8191370" y="3377028"/>
                <a:ext cx="448200" cy="45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39A5AA7-3BEF-87CF-FE37-39D598D663C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173730" y="3359028"/>
                  <a:ext cx="48384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3CC8A2C-2BDA-41F2-AE3F-89B82376FE37}"/>
                    </a:ext>
                  </a:extLst>
                </p14:cNvPr>
                <p14:cNvContentPartPr/>
                <p14:nvPr/>
              </p14:nvContentPartPr>
              <p14:xfrm>
                <a:off x="7714730" y="1731108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3CC8A2C-2BDA-41F2-AE3F-89B82376FE3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96730" y="171310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97E868-C97A-9161-11B3-EBF6C291A7AB}"/>
                    </a:ext>
                  </a:extLst>
                </p14:cNvPr>
                <p14:cNvContentPartPr/>
                <p14:nvPr/>
              </p14:nvContentPartPr>
              <p14:xfrm>
                <a:off x="7547330" y="1756308"/>
                <a:ext cx="212040" cy="271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97E868-C97A-9161-11B3-EBF6C291A7A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529330" y="1738308"/>
                  <a:ext cx="24768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242F1FC-1A81-CACC-0C88-04358FB7969B}"/>
                    </a:ext>
                  </a:extLst>
                </p14:cNvPr>
                <p14:cNvContentPartPr/>
                <p14:nvPr/>
              </p14:nvContentPartPr>
              <p14:xfrm>
                <a:off x="7544810" y="1773948"/>
                <a:ext cx="279720" cy="350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242F1FC-1A81-CACC-0C88-04358FB796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527170" y="1755948"/>
                  <a:ext cx="31536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97A7E8E-FD4E-76AB-AB0A-286D61BDC819}"/>
                    </a:ext>
                  </a:extLst>
                </p14:cNvPr>
                <p14:cNvContentPartPr/>
                <p14:nvPr/>
              </p14:nvContentPartPr>
              <p14:xfrm>
                <a:off x="7627250" y="1816068"/>
                <a:ext cx="250560" cy="328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97A7E8E-FD4E-76AB-AB0A-286D61BDC81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609250" y="1798068"/>
                  <a:ext cx="28620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7C9AE1A-61B5-3B40-A58F-4FFE673B22AE}"/>
                    </a:ext>
                  </a:extLst>
                </p14:cNvPr>
                <p14:cNvContentPartPr/>
                <p14:nvPr/>
              </p14:nvContentPartPr>
              <p14:xfrm>
                <a:off x="7708610" y="1827228"/>
                <a:ext cx="240840" cy="318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7C9AE1A-61B5-3B40-A58F-4FFE673B22A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690970" y="1809588"/>
                  <a:ext cx="2764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0F42937-63E6-CAED-FA3C-AC5B760907FD}"/>
                    </a:ext>
                  </a:extLst>
                </p14:cNvPr>
                <p14:cNvContentPartPr/>
                <p14:nvPr/>
              </p14:nvContentPartPr>
              <p14:xfrm>
                <a:off x="7733450" y="1887708"/>
                <a:ext cx="268560" cy="333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0F42937-63E6-CAED-FA3C-AC5B760907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715450" y="1870068"/>
                  <a:ext cx="3042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78D9EAB-97CB-3593-807D-E35D0FBED255}"/>
                    </a:ext>
                  </a:extLst>
                </p14:cNvPr>
                <p14:cNvContentPartPr/>
                <p14:nvPr/>
              </p14:nvContentPartPr>
              <p14:xfrm>
                <a:off x="7773050" y="1970508"/>
                <a:ext cx="236520" cy="293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78D9EAB-97CB-3593-807D-E35D0FBED25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755410" y="1952868"/>
                  <a:ext cx="2721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71C61EA-30CF-BA7F-E2D9-1E3C6B9D6272}"/>
                    </a:ext>
                  </a:extLst>
                </p14:cNvPr>
                <p14:cNvContentPartPr/>
                <p14:nvPr/>
              </p14:nvContentPartPr>
              <p14:xfrm>
                <a:off x="7859090" y="1998588"/>
                <a:ext cx="225000" cy="2635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71C61EA-30CF-BA7F-E2D9-1E3C6B9D627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841450" y="1980588"/>
                  <a:ext cx="2606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DA8A915F-C984-9A47-42A1-65F84C66EF6B}"/>
                    </a:ext>
                  </a:extLst>
                </p14:cNvPr>
                <p14:cNvContentPartPr/>
                <p14:nvPr/>
              </p14:nvContentPartPr>
              <p14:xfrm>
                <a:off x="8743250" y="1990668"/>
                <a:ext cx="199080" cy="282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DA8A915F-C984-9A47-42A1-65F84C66EF6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725610" y="1972668"/>
                  <a:ext cx="234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C7EB6D3-4960-A9DE-B9A8-DD3413B8947A}"/>
                    </a:ext>
                  </a:extLst>
                </p14:cNvPr>
                <p14:cNvContentPartPr/>
                <p14:nvPr/>
              </p14:nvContentPartPr>
              <p14:xfrm>
                <a:off x="8815610" y="2008668"/>
                <a:ext cx="221400" cy="2718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C7EB6D3-4960-A9DE-B9A8-DD3413B894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797610" y="1991028"/>
                  <a:ext cx="257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386BB75-4F34-3E65-7B53-6A32D7DA011B}"/>
                    </a:ext>
                  </a:extLst>
                </p14:cNvPr>
                <p14:cNvContentPartPr/>
                <p14:nvPr/>
              </p14:nvContentPartPr>
              <p14:xfrm>
                <a:off x="8833970" y="2038188"/>
                <a:ext cx="247320" cy="318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386BB75-4F34-3E65-7B53-6A32D7DA011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816330" y="2020548"/>
                  <a:ext cx="28296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48258311-FEF1-218C-CA45-8C1BE9489A45}"/>
                    </a:ext>
                  </a:extLst>
                </p14:cNvPr>
                <p14:cNvContentPartPr/>
                <p14:nvPr/>
              </p14:nvContentPartPr>
              <p14:xfrm>
                <a:off x="8889050" y="2099028"/>
                <a:ext cx="223560" cy="28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48258311-FEF1-218C-CA45-8C1BE9489A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871410" y="2081388"/>
                  <a:ext cx="2592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85408E4-0B5B-4759-EE5C-60B385778D95}"/>
                    </a:ext>
                  </a:extLst>
                </p14:cNvPr>
                <p14:cNvContentPartPr/>
                <p14:nvPr/>
              </p14:nvContentPartPr>
              <p14:xfrm>
                <a:off x="8917850" y="2156988"/>
                <a:ext cx="309600" cy="266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85408E4-0B5B-4759-EE5C-60B385778D9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900210" y="2139348"/>
                  <a:ext cx="34524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99D7BD4-556A-095A-62C6-7A69E76FED2E}"/>
                    </a:ext>
                  </a:extLst>
                </p14:cNvPr>
                <p14:cNvContentPartPr/>
                <p14:nvPr/>
              </p14:nvContentPartPr>
              <p14:xfrm>
                <a:off x="9090290" y="2195148"/>
                <a:ext cx="165960" cy="218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99D7BD4-556A-095A-62C6-7A69E76FED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9072650" y="2177508"/>
                  <a:ext cx="2016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0C749DF-9DBA-3448-E23B-75EC4EC8FCC5}"/>
                    </a:ext>
                  </a:extLst>
                </p14:cNvPr>
                <p14:cNvContentPartPr/>
                <p14:nvPr/>
              </p14:nvContentPartPr>
              <p14:xfrm>
                <a:off x="9195410" y="2269308"/>
                <a:ext cx="88560" cy="116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0C749DF-9DBA-3448-E23B-75EC4EC8FCC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177770" y="2251668"/>
                  <a:ext cx="1242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7FAC8F-4A10-B108-3466-35D897F73B3B}"/>
              </a:ext>
            </a:extLst>
          </p:cNvPr>
          <p:cNvGrpSpPr/>
          <p:nvPr/>
        </p:nvGrpSpPr>
        <p:grpSpPr>
          <a:xfrm>
            <a:off x="8338471" y="3596373"/>
            <a:ext cx="2409480" cy="1496880"/>
            <a:chOff x="8161490" y="2357508"/>
            <a:chExt cx="2409480" cy="149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4D99513-1FBF-CA81-F1ED-996A7ADBC4C2}"/>
                    </a:ext>
                  </a:extLst>
                </p14:cNvPr>
                <p14:cNvContentPartPr/>
                <p14:nvPr/>
              </p14:nvContentPartPr>
              <p14:xfrm>
                <a:off x="8432570" y="2426988"/>
                <a:ext cx="733320" cy="10598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4D99513-1FBF-CA81-F1ED-996A7ADBC4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14570" y="2408988"/>
                  <a:ext cx="768960" cy="10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CAEE215-F94B-8271-C85C-CB3AA97F2180}"/>
                    </a:ext>
                  </a:extLst>
                </p14:cNvPr>
                <p14:cNvContentPartPr/>
                <p14:nvPr/>
              </p14:nvContentPartPr>
              <p14:xfrm>
                <a:off x="8161490" y="3342468"/>
                <a:ext cx="394200" cy="5119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CAEE215-F94B-8271-C85C-CB3AA97F218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143490" y="3324828"/>
                  <a:ext cx="429840" cy="54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D7B9DBB-B484-6D0E-E5D1-D6FDF78A9912}"/>
                    </a:ext>
                  </a:extLst>
                </p14:cNvPr>
                <p14:cNvContentPartPr/>
                <p14:nvPr/>
              </p14:nvContentPartPr>
              <p14:xfrm>
                <a:off x="9300170" y="2371548"/>
                <a:ext cx="33840" cy="824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D7B9DBB-B484-6D0E-E5D1-D6FDF78A991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282530" y="2353548"/>
                  <a:ext cx="69480" cy="86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9E8A33D-8FB9-37A1-B93D-626089C6E8B4}"/>
                    </a:ext>
                  </a:extLst>
                </p14:cNvPr>
                <p14:cNvContentPartPr/>
                <p14:nvPr/>
              </p14:nvContentPartPr>
              <p14:xfrm>
                <a:off x="9050690" y="3078948"/>
                <a:ext cx="391320" cy="47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9E8A33D-8FB9-37A1-B93D-626089C6E8B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32690" y="3060948"/>
                  <a:ext cx="4269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5DDFCFE-56D5-9827-1205-7B3B35683E30}"/>
                    </a:ext>
                  </a:extLst>
                </p14:cNvPr>
                <p14:cNvContentPartPr/>
                <p14:nvPr/>
              </p14:nvContentPartPr>
              <p14:xfrm>
                <a:off x="9262010" y="2360748"/>
                <a:ext cx="1006560" cy="4802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5DDFCFE-56D5-9827-1205-7B3B35683E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244370" y="2343108"/>
                  <a:ext cx="1042200" cy="51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A2DCBE2-AEEE-055B-E3D0-E881D1979485}"/>
                    </a:ext>
                  </a:extLst>
                </p14:cNvPr>
                <p14:cNvContentPartPr/>
                <p14:nvPr/>
              </p14:nvContentPartPr>
              <p14:xfrm>
                <a:off x="10124570" y="2667108"/>
                <a:ext cx="446400" cy="430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A2DCBE2-AEEE-055B-E3D0-E881D197948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106930" y="2649108"/>
                  <a:ext cx="48204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EE6A2DB-6FA3-EB1E-1F6C-DFE04FB9149B}"/>
                    </a:ext>
                  </a:extLst>
                </p14:cNvPr>
                <p14:cNvContentPartPr/>
                <p14:nvPr/>
              </p14:nvContentPartPr>
              <p14:xfrm>
                <a:off x="9305930" y="2357508"/>
                <a:ext cx="990000" cy="4658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EE6A2DB-6FA3-EB1E-1F6C-DFE04FB9149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88290" y="2339868"/>
                  <a:ext cx="10256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30F3739-D20D-17F6-992F-D8D27F16F3FA}"/>
                    </a:ext>
                  </a:extLst>
                </p14:cNvPr>
                <p14:cNvContentPartPr/>
                <p14:nvPr/>
              </p14:nvContentPartPr>
              <p14:xfrm>
                <a:off x="8162570" y="3493308"/>
                <a:ext cx="95760" cy="2620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30F3739-D20D-17F6-992F-D8D27F16F3F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4930" y="3475308"/>
                  <a:ext cx="13140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2E9F0A3A-8E55-9E56-71D9-92FCB1881268}"/>
                    </a:ext>
                  </a:extLst>
                </p14:cNvPr>
                <p14:cNvContentPartPr/>
                <p14:nvPr/>
              </p14:nvContentPartPr>
              <p14:xfrm>
                <a:off x="8233130" y="3476748"/>
                <a:ext cx="155160" cy="301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2E9F0A3A-8E55-9E56-71D9-92FCB188126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215130" y="3459108"/>
                  <a:ext cx="190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448E95F-8884-EF16-9C4C-BE5213FAEDA1}"/>
                    </a:ext>
                  </a:extLst>
                </p14:cNvPr>
                <p14:cNvContentPartPr/>
                <p14:nvPr/>
              </p14:nvContentPartPr>
              <p14:xfrm>
                <a:off x="8343650" y="3540828"/>
                <a:ext cx="88920" cy="241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448E95F-8884-EF16-9C4C-BE5213FAEDA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325650" y="3523188"/>
                  <a:ext cx="124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8D0E43F7-46D7-0A29-9DEB-A989B8BA6426}"/>
                    </a:ext>
                  </a:extLst>
                </p14:cNvPr>
                <p14:cNvContentPartPr/>
                <p14:nvPr/>
              </p14:nvContentPartPr>
              <p14:xfrm>
                <a:off x="8418890" y="3537228"/>
                <a:ext cx="139680" cy="27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8D0E43F7-46D7-0A29-9DEB-A989B8BA64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401250" y="3519228"/>
                  <a:ext cx="1753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F9D23F7-BA60-BF32-DB2F-C94D8C74005D}"/>
                    </a:ext>
                  </a:extLst>
                </p14:cNvPr>
                <p14:cNvContentPartPr/>
                <p14:nvPr/>
              </p14:nvContentPartPr>
              <p14:xfrm>
                <a:off x="9104330" y="3089388"/>
                <a:ext cx="71280" cy="28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F9D23F7-BA60-BF32-DB2F-C94D8C7400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086330" y="3071748"/>
                  <a:ext cx="1069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4F839BC-C57D-9E73-BECF-BEF9CDC7C4DA}"/>
                    </a:ext>
                  </a:extLst>
                </p14:cNvPr>
                <p14:cNvContentPartPr/>
                <p14:nvPr/>
              </p14:nvContentPartPr>
              <p14:xfrm>
                <a:off x="9074810" y="3093708"/>
                <a:ext cx="101880" cy="3711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4F839BC-C57D-9E73-BECF-BEF9CDC7C4D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056810" y="3076068"/>
                  <a:ext cx="13752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A964A24-2A3F-EC34-246D-5BD43D070DE3}"/>
                    </a:ext>
                  </a:extLst>
                </p14:cNvPr>
                <p14:cNvContentPartPr/>
                <p14:nvPr/>
              </p14:nvContentPartPr>
              <p14:xfrm>
                <a:off x="9125570" y="3129708"/>
                <a:ext cx="110160" cy="354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A964A24-2A3F-EC34-246D-5BD43D070DE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07570" y="3112068"/>
                  <a:ext cx="1458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0E634D-B331-4C32-D581-CE6E72C764B2}"/>
                    </a:ext>
                  </a:extLst>
                </p14:cNvPr>
                <p14:cNvContentPartPr/>
                <p14:nvPr/>
              </p14:nvContentPartPr>
              <p14:xfrm>
                <a:off x="9144650" y="3136548"/>
                <a:ext cx="159480" cy="423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6E0E634D-B331-4C32-D581-CE6E72C764B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27010" y="3118908"/>
                  <a:ext cx="195120" cy="45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D5D85CF-6337-CAF8-CEEA-005AB23770D8}"/>
                    </a:ext>
                  </a:extLst>
                </p14:cNvPr>
                <p14:cNvContentPartPr/>
                <p14:nvPr/>
              </p14:nvContentPartPr>
              <p14:xfrm>
                <a:off x="9267410" y="3231588"/>
                <a:ext cx="98640" cy="3042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D5D85CF-6337-CAF8-CEEA-005AB23770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249770" y="3213588"/>
                  <a:ext cx="1342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A1D7D7E-7C91-CC3D-088F-BA1F3D39DC7B}"/>
                    </a:ext>
                  </a:extLst>
                </p14:cNvPr>
                <p14:cNvContentPartPr/>
                <p14:nvPr/>
              </p14:nvContentPartPr>
              <p14:xfrm>
                <a:off x="10132850" y="2731548"/>
                <a:ext cx="80640" cy="29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A1D7D7E-7C91-CC3D-088F-BA1F3D39DC7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115210" y="2713548"/>
                  <a:ext cx="11628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A557B53-F1FF-4FAF-A4F1-A5787875E94F}"/>
                    </a:ext>
                  </a:extLst>
                </p14:cNvPr>
                <p14:cNvContentPartPr/>
                <p14:nvPr/>
              </p14:nvContentPartPr>
              <p14:xfrm>
                <a:off x="10190450" y="2752068"/>
                <a:ext cx="81000" cy="2836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A557B53-F1FF-4FAF-A4F1-A5787875E94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172450" y="2734068"/>
                  <a:ext cx="1166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3A45269-F6C9-36EF-2576-DD9151F05BC2}"/>
                    </a:ext>
                  </a:extLst>
                </p14:cNvPr>
                <p14:cNvContentPartPr/>
                <p14:nvPr/>
              </p14:nvContentPartPr>
              <p14:xfrm>
                <a:off x="10222850" y="2760708"/>
                <a:ext cx="94680" cy="336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3A45269-F6C9-36EF-2576-DD9151F05BC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04850" y="2742708"/>
                  <a:ext cx="13032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772185D-1457-29AB-0B2E-0CF64E9AA138}"/>
                    </a:ext>
                  </a:extLst>
                </p14:cNvPr>
                <p14:cNvContentPartPr/>
                <p14:nvPr/>
              </p14:nvContentPartPr>
              <p14:xfrm>
                <a:off x="10263170" y="2799948"/>
                <a:ext cx="143280" cy="284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772185D-1457-29AB-0B2E-0CF64E9AA13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245530" y="2781948"/>
                  <a:ext cx="1789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2D119FD-9684-5CDF-92CE-545D269ECFCE}"/>
                    </a:ext>
                  </a:extLst>
                </p14:cNvPr>
                <p14:cNvContentPartPr/>
                <p14:nvPr/>
              </p14:nvContentPartPr>
              <p14:xfrm>
                <a:off x="10353890" y="2794548"/>
                <a:ext cx="102960" cy="2700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2D119FD-9684-5CDF-92CE-545D269ECFC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336250" y="2776548"/>
                  <a:ext cx="1386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3B9708E-E59C-6AA3-5C9E-D75825136F19}"/>
                    </a:ext>
                  </a:extLst>
                </p14:cNvPr>
                <p14:cNvContentPartPr/>
                <p14:nvPr/>
              </p14:nvContentPartPr>
              <p14:xfrm>
                <a:off x="10441730" y="2877348"/>
                <a:ext cx="49680" cy="1627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3B9708E-E59C-6AA3-5C9E-D75825136F1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423730" y="2859348"/>
                  <a:ext cx="8532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9490435-3AC9-6918-9311-306A9CEB117F}"/>
                  </a:ext>
                </a:extLst>
              </p14:cNvPr>
              <p14:cNvContentPartPr/>
              <p14:nvPr/>
            </p14:nvContentPartPr>
            <p14:xfrm>
              <a:off x="7131170" y="2720748"/>
              <a:ext cx="3288960" cy="442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9490435-3AC9-6918-9311-306A9CEB117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113170" y="2703108"/>
                <a:ext cx="33246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9624646-DEB7-91EE-C116-8422EFB8E2AA}"/>
                  </a:ext>
                </a:extLst>
              </p14:cNvPr>
              <p14:cNvContentPartPr/>
              <p14:nvPr/>
            </p14:nvContentPartPr>
            <p14:xfrm>
              <a:off x="7163210" y="3755028"/>
              <a:ext cx="4403160" cy="1972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9624646-DEB7-91EE-C116-8422EFB8E2A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145210" y="3737388"/>
                <a:ext cx="443880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079BB95-B69C-6411-F5E9-87062905B9E9}"/>
                  </a:ext>
                </a:extLst>
              </p14:cNvPr>
              <p14:cNvContentPartPr/>
              <p14:nvPr/>
            </p14:nvContentPartPr>
            <p14:xfrm>
              <a:off x="7094090" y="5224908"/>
              <a:ext cx="4808520" cy="2304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079BB95-B69C-6411-F5E9-87062905B9E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076450" y="5207268"/>
                <a:ext cx="484416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7FB634F-EEE7-9B49-D0D4-E14E2B4AE58C}"/>
                  </a:ext>
                </a:extLst>
              </p14:cNvPr>
              <p14:cNvContentPartPr/>
              <p14:nvPr/>
            </p14:nvContentPartPr>
            <p14:xfrm>
              <a:off x="7055930" y="2084268"/>
              <a:ext cx="269640" cy="298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7FB634F-EEE7-9B49-D0D4-E14E2B4AE58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038290" y="2066268"/>
                <a:ext cx="3052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5B67993-18E4-48FD-B5C9-6BBFB2303695}"/>
                  </a:ext>
                </a:extLst>
              </p14:cNvPr>
              <p14:cNvContentPartPr/>
              <p14:nvPr/>
            </p14:nvContentPartPr>
            <p14:xfrm>
              <a:off x="7016690" y="3365148"/>
              <a:ext cx="30600" cy="250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5B67993-18E4-48FD-B5C9-6BBFB2303695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999050" y="3347508"/>
                <a:ext cx="6624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355398C-B3C6-8A46-4050-D3D8A39140DF}"/>
                  </a:ext>
                </a:extLst>
              </p14:cNvPr>
              <p14:cNvContentPartPr/>
              <p14:nvPr/>
            </p14:nvContentPartPr>
            <p14:xfrm>
              <a:off x="6907250" y="4572948"/>
              <a:ext cx="342000" cy="308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355398C-B3C6-8A46-4050-D3D8A39140D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89610" y="4554948"/>
                <a:ext cx="37764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4FB9B39F-D8A7-32E4-95AB-FB59A10C64BD}"/>
              </a:ext>
            </a:extLst>
          </p:cNvPr>
          <p:cNvGrpSpPr/>
          <p:nvPr/>
        </p:nvGrpSpPr>
        <p:grpSpPr>
          <a:xfrm>
            <a:off x="9236090" y="1810668"/>
            <a:ext cx="334080" cy="359280"/>
            <a:chOff x="9236090" y="1810668"/>
            <a:chExt cx="334080" cy="35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80E87D5-14E7-B6EC-8F66-C1D30B5D80C2}"/>
                    </a:ext>
                  </a:extLst>
                </p14:cNvPr>
                <p14:cNvContentPartPr/>
                <p14:nvPr/>
              </p14:nvContentPartPr>
              <p14:xfrm>
                <a:off x="9304130" y="1832628"/>
                <a:ext cx="92880" cy="337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80E87D5-14E7-B6EC-8F66-C1D30B5D80C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286490" y="1814628"/>
                  <a:ext cx="12852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AB7BD59-D7EE-2C54-295B-055DDF18E88B}"/>
                    </a:ext>
                  </a:extLst>
                </p14:cNvPr>
                <p14:cNvContentPartPr/>
                <p14:nvPr/>
              </p14:nvContentPartPr>
              <p14:xfrm>
                <a:off x="9318890" y="1810668"/>
                <a:ext cx="251280" cy="3409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AB7BD59-D7EE-2C54-295B-055DDF18E88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301250" y="1793028"/>
                  <a:ext cx="286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1AC3B77-FF3D-D964-A813-3EC4EFE3D499}"/>
                    </a:ext>
                  </a:extLst>
                </p14:cNvPr>
                <p14:cNvContentPartPr/>
                <p14:nvPr/>
              </p14:nvContentPartPr>
              <p14:xfrm>
                <a:off x="9236090" y="2031348"/>
                <a:ext cx="330120" cy="32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1AC3B77-FF3D-D964-A813-3EC4EFE3D4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218090" y="2013708"/>
                  <a:ext cx="365760" cy="6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1398436-B1CB-89CB-6D8B-EA1540D9B709}"/>
              </a:ext>
            </a:extLst>
          </p:cNvPr>
          <p:cNvGrpSpPr/>
          <p:nvPr/>
        </p:nvGrpSpPr>
        <p:grpSpPr>
          <a:xfrm>
            <a:off x="7252490" y="3012348"/>
            <a:ext cx="253080" cy="336600"/>
            <a:chOff x="7252490" y="3012348"/>
            <a:chExt cx="25308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74A9C166-89FE-B97E-7AFA-737A55A7A629}"/>
                    </a:ext>
                  </a:extLst>
                </p14:cNvPr>
                <p14:cNvContentPartPr/>
                <p14:nvPr/>
              </p14:nvContentPartPr>
              <p14:xfrm>
                <a:off x="7308290" y="3059508"/>
                <a:ext cx="19440" cy="18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74A9C166-89FE-B97E-7AFA-737A55A7A62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290650" y="3041508"/>
                  <a:ext cx="55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11FD107-3B80-5C4B-A192-47A9F5F8D135}"/>
                    </a:ext>
                  </a:extLst>
                </p14:cNvPr>
                <p14:cNvContentPartPr/>
                <p14:nvPr/>
              </p14:nvContentPartPr>
              <p14:xfrm>
                <a:off x="7252490" y="3012348"/>
                <a:ext cx="253080" cy="3366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11FD107-3B80-5C4B-A192-47A9F5F8D13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234850" y="2994348"/>
                  <a:ext cx="28872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367AF0D-464E-B849-20BC-597EB5EF9B74}"/>
                  </a:ext>
                </a:extLst>
              </p14:cNvPr>
              <p14:cNvContentPartPr/>
              <p14:nvPr/>
            </p14:nvContentPartPr>
            <p14:xfrm>
              <a:off x="9931970" y="3145908"/>
              <a:ext cx="351000" cy="203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367AF0D-464E-B849-20BC-597EB5EF9B7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913970" y="3128268"/>
                <a:ext cx="386640" cy="2394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6E8F6D8F-FEA1-22C1-EA20-5F06C12480EF}"/>
              </a:ext>
            </a:extLst>
          </p:cNvPr>
          <p:cNvGrpSpPr/>
          <p:nvPr/>
        </p:nvGrpSpPr>
        <p:grpSpPr>
          <a:xfrm>
            <a:off x="8120810" y="5450268"/>
            <a:ext cx="263880" cy="272520"/>
            <a:chOff x="8120810" y="5450268"/>
            <a:chExt cx="263880" cy="27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992C573-7842-61D8-1BA8-832B39BB221A}"/>
                    </a:ext>
                  </a:extLst>
                </p14:cNvPr>
                <p14:cNvContentPartPr/>
                <p14:nvPr/>
              </p14:nvContentPartPr>
              <p14:xfrm>
                <a:off x="8213330" y="5450268"/>
                <a:ext cx="19440" cy="2120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992C573-7842-61D8-1BA8-832B39BB22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195330" y="5432268"/>
                  <a:ext cx="550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9D61635-F4D0-147E-9D28-E1EFE0491D9E}"/>
                    </a:ext>
                  </a:extLst>
                </p14:cNvPr>
                <p14:cNvContentPartPr/>
                <p14:nvPr/>
              </p14:nvContentPartPr>
              <p14:xfrm>
                <a:off x="8120810" y="5458548"/>
                <a:ext cx="263880" cy="264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9D61635-F4D0-147E-9D28-E1EFE0491D9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103170" y="5440548"/>
                  <a:ext cx="299520" cy="29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01023A4-BFCB-F945-4161-55EFC3436A5B}"/>
              </a:ext>
            </a:extLst>
          </p:cNvPr>
          <p:cNvGrpSpPr/>
          <p:nvPr/>
        </p:nvGrpSpPr>
        <p:grpSpPr>
          <a:xfrm>
            <a:off x="10675370" y="4447668"/>
            <a:ext cx="235800" cy="308880"/>
            <a:chOff x="10675370" y="4447668"/>
            <a:chExt cx="23580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3148CD8-2BF8-0FBF-A932-AA24FA4D90F2}"/>
                    </a:ext>
                  </a:extLst>
                </p14:cNvPr>
                <p14:cNvContentPartPr/>
                <p14:nvPr/>
              </p14:nvContentPartPr>
              <p14:xfrm>
                <a:off x="10675370" y="4479708"/>
                <a:ext cx="54000" cy="2768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3148CD8-2BF8-0FBF-A932-AA24FA4D90F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657730" y="4461708"/>
                  <a:ext cx="896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755D0EE-C419-A41F-264A-CD1C0405D593}"/>
                    </a:ext>
                  </a:extLst>
                </p14:cNvPr>
                <p14:cNvContentPartPr/>
                <p14:nvPr/>
              </p14:nvContentPartPr>
              <p14:xfrm>
                <a:off x="10691210" y="4447668"/>
                <a:ext cx="219960" cy="63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755D0EE-C419-A41F-264A-CD1C0405D59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673570" y="4429668"/>
                  <a:ext cx="2556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6FE0051-8C60-692C-CF25-B23931F545DC}"/>
                    </a:ext>
                  </a:extLst>
                </p14:cNvPr>
                <p14:cNvContentPartPr/>
                <p14:nvPr/>
              </p14:nvContentPartPr>
              <p14:xfrm>
                <a:off x="10676810" y="4608228"/>
                <a:ext cx="176760" cy="356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6FE0051-8C60-692C-CF25-B23931F545D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658810" y="4590228"/>
                  <a:ext cx="212400" cy="7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0C06059-2BA1-6C72-25FA-641C26A6CC59}"/>
                  </a:ext>
                </a:extLst>
              </p14:cNvPr>
              <p14:cNvContentPartPr/>
              <p14:nvPr/>
            </p14:nvContentPartPr>
            <p14:xfrm>
              <a:off x="8112530" y="5960028"/>
              <a:ext cx="322560" cy="1224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0C06059-2BA1-6C72-25FA-641C26A6CC5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094890" y="5942388"/>
                <a:ext cx="358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3789487-5266-117C-5EE1-42CF62DDDD9D}"/>
                  </a:ext>
                </a:extLst>
              </p14:cNvPr>
              <p14:cNvContentPartPr/>
              <p14:nvPr/>
            </p14:nvContentPartPr>
            <p14:xfrm>
              <a:off x="8079050" y="6084228"/>
              <a:ext cx="401040" cy="13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3789487-5266-117C-5EE1-42CF62DDDD9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061050" y="6066588"/>
                <a:ext cx="436680" cy="4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9EAE7C0-6FD9-1819-D678-4BD08A91A084}"/>
              </a:ext>
            </a:extLst>
          </p:cNvPr>
          <p:cNvGrpSpPr/>
          <p:nvPr/>
        </p:nvGrpSpPr>
        <p:grpSpPr>
          <a:xfrm>
            <a:off x="512570" y="5821068"/>
            <a:ext cx="1477440" cy="488880"/>
            <a:chOff x="512570" y="5821068"/>
            <a:chExt cx="147744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59E71EF-4C9F-293E-453F-6DDFDD3C3893}"/>
                    </a:ext>
                  </a:extLst>
                </p14:cNvPr>
                <p14:cNvContentPartPr/>
                <p14:nvPr/>
              </p14:nvContentPartPr>
              <p14:xfrm>
                <a:off x="512570" y="5821068"/>
                <a:ext cx="407880" cy="3517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59E71EF-4C9F-293E-453F-6DDFDD3C389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4570" y="5803068"/>
                  <a:ext cx="44352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20094BC2-E127-7F2B-2E95-E20EC9C0B35E}"/>
                    </a:ext>
                  </a:extLst>
                </p14:cNvPr>
                <p14:cNvContentPartPr/>
                <p14:nvPr/>
              </p14:nvContentPartPr>
              <p14:xfrm>
                <a:off x="1021970" y="6045708"/>
                <a:ext cx="51840" cy="25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20094BC2-E127-7F2B-2E95-E20EC9C0B35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4330" y="6027708"/>
                  <a:ext cx="874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07370DB-6701-A8E6-9924-E33D9F06F02C}"/>
                    </a:ext>
                  </a:extLst>
                </p14:cNvPr>
                <p14:cNvContentPartPr/>
                <p14:nvPr/>
              </p14:nvContentPartPr>
              <p14:xfrm>
                <a:off x="961130" y="5928348"/>
                <a:ext cx="231480" cy="240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07370DB-6701-A8E6-9924-E33D9F06F02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130" y="5910708"/>
                  <a:ext cx="2671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83FB91C-F222-3952-15AD-32F0123D9761}"/>
                    </a:ext>
                  </a:extLst>
                </p14:cNvPr>
                <p14:cNvContentPartPr/>
                <p14:nvPr/>
              </p14:nvContentPartPr>
              <p14:xfrm>
                <a:off x="1126370" y="5970828"/>
                <a:ext cx="351720" cy="1537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83FB91C-F222-3952-15AD-32F0123D976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08370" y="5952828"/>
                  <a:ext cx="387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5141377-386F-2E11-3AE5-292DA49B0C2F}"/>
                    </a:ext>
                  </a:extLst>
                </p14:cNvPr>
                <p14:cNvContentPartPr/>
                <p14:nvPr/>
              </p14:nvContentPartPr>
              <p14:xfrm>
                <a:off x="1618130" y="5881188"/>
                <a:ext cx="371880" cy="428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5141377-386F-2E11-3AE5-292DA49B0C2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600130" y="5863548"/>
                  <a:ext cx="407520" cy="46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EE33369-CEE4-A35F-E948-97FA9E4C9A30}"/>
              </a:ext>
            </a:extLst>
          </p:cNvPr>
          <p:cNvGrpSpPr/>
          <p:nvPr/>
        </p:nvGrpSpPr>
        <p:grpSpPr>
          <a:xfrm>
            <a:off x="2243090" y="5899188"/>
            <a:ext cx="1032480" cy="322560"/>
            <a:chOff x="2243090" y="5899188"/>
            <a:chExt cx="103248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DB35557-824D-6A91-ACA0-915E16752C3E}"/>
                    </a:ext>
                  </a:extLst>
                </p14:cNvPr>
                <p14:cNvContentPartPr/>
                <p14:nvPr/>
              </p14:nvContentPartPr>
              <p14:xfrm>
                <a:off x="2279090" y="5932668"/>
                <a:ext cx="20520" cy="278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DB35557-824D-6A91-ACA0-915E16752C3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61090" y="5914668"/>
                  <a:ext cx="561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D2512A7-B084-DB46-E89B-09CFE6B5AFF9}"/>
                    </a:ext>
                  </a:extLst>
                </p14:cNvPr>
                <p14:cNvContentPartPr/>
                <p14:nvPr/>
              </p14:nvContentPartPr>
              <p14:xfrm>
                <a:off x="2243090" y="5926908"/>
                <a:ext cx="188640" cy="281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D2512A7-B084-DB46-E89B-09CFE6B5AFF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225450" y="5908908"/>
                  <a:ext cx="22428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64E7665-049B-9F77-BD61-B0A55C45477A}"/>
                    </a:ext>
                  </a:extLst>
                </p14:cNvPr>
                <p14:cNvContentPartPr/>
                <p14:nvPr/>
              </p14:nvContentPartPr>
              <p14:xfrm>
                <a:off x="2631890" y="5991348"/>
                <a:ext cx="210960" cy="88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64E7665-049B-9F77-BD61-B0A55C4547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14250" y="5973708"/>
                  <a:ext cx="2466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3C42AC8-0C29-EBA5-511F-566ACC7A5AED}"/>
                    </a:ext>
                  </a:extLst>
                </p14:cNvPr>
                <p14:cNvContentPartPr/>
                <p14:nvPr/>
              </p14:nvContentPartPr>
              <p14:xfrm>
                <a:off x="3009170" y="5899188"/>
                <a:ext cx="266400" cy="322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3C42AC8-0C29-EBA5-511F-566ACC7A5AE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991170" y="5881188"/>
                  <a:ext cx="302040" cy="35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5B240D21-025E-30CF-1D4D-A02127580DAF}"/>
              </a:ext>
            </a:extLst>
          </p:cNvPr>
          <p:cNvGrpSpPr/>
          <p:nvPr/>
        </p:nvGrpSpPr>
        <p:grpSpPr>
          <a:xfrm>
            <a:off x="3580850" y="6033468"/>
            <a:ext cx="323280" cy="224280"/>
            <a:chOff x="3580850" y="6033468"/>
            <a:chExt cx="32328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4EE51BFA-34AA-ED95-B656-4DDEC81EAB4F}"/>
                    </a:ext>
                  </a:extLst>
                </p14:cNvPr>
                <p14:cNvContentPartPr/>
                <p14:nvPr/>
              </p14:nvContentPartPr>
              <p14:xfrm>
                <a:off x="3580850" y="6118788"/>
                <a:ext cx="286920" cy="14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4EE51BFA-34AA-ED95-B656-4DDEC81EAB4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62850" y="6100788"/>
                  <a:ext cx="3225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0FAE4D1-1A07-7C53-3415-74656D6188E3}"/>
                    </a:ext>
                  </a:extLst>
                </p14:cNvPr>
                <p14:cNvContentPartPr/>
                <p14:nvPr/>
              </p14:nvContentPartPr>
              <p14:xfrm>
                <a:off x="3760490" y="6033468"/>
                <a:ext cx="143640" cy="2242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0FAE4D1-1A07-7C53-3415-74656D6188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42850" y="6015468"/>
                  <a:ext cx="1792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CA965701-0ADC-6D24-12FE-08EE56515CB4}"/>
              </a:ext>
            </a:extLst>
          </p:cNvPr>
          <p:cNvGrpSpPr/>
          <p:nvPr/>
        </p:nvGrpSpPr>
        <p:grpSpPr>
          <a:xfrm>
            <a:off x="4272050" y="5891988"/>
            <a:ext cx="1666800" cy="434520"/>
            <a:chOff x="4272050" y="5891988"/>
            <a:chExt cx="166680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0511F62-9465-C8E2-70FE-3AEE39B49A51}"/>
                    </a:ext>
                  </a:extLst>
                </p14:cNvPr>
                <p14:cNvContentPartPr/>
                <p14:nvPr/>
              </p14:nvContentPartPr>
              <p14:xfrm>
                <a:off x="4315250" y="6072708"/>
                <a:ext cx="5760" cy="130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0511F62-9465-C8E2-70FE-3AEE39B49A5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97610" y="6054708"/>
                  <a:ext cx="414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5199BFA-997C-1D2C-F2E6-C5E91BD6A825}"/>
                    </a:ext>
                  </a:extLst>
                </p14:cNvPr>
                <p14:cNvContentPartPr/>
                <p14:nvPr/>
              </p14:nvContentPartPr>
              <p14:xfrm>
                <a:off x="4272050" y="5967588"/>
                <a:ext cx="6840" cy="35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5199BFA-997C-1D2C-F2E6-C5E91BD6A82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254410" y="5949948"/>
                  <a:ext cx="424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CE9186C-E320-C030-4341-7AA6B35FE962}"/>
                    </a:ext>
                  </a:extLst>
                </p14:cNvPr>
                <p14:cNvContentPartPr/>
                <p14:nvPr/>
              </p14:nvContentPartPr>
              <p14:xfrm>
                <a:off x="4394810" y="5891988"/>
                <a:ext cx="540000" cy="389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CE9186C-E320-C030-4341-7AA6B35FE96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76810" y="5873988"/>
                  <a:ext cx="5756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2992F98-84A4-594A-3646-5B00944568F1}"/>
                    </a:ext>
                  </a:extLst>
                </p14:cNvPr>
                <p14:cNvContentPartPr/>
                <p14:nvPr/>
              </p14:nvContentPartPr>
              <p14:xfrm>
                <a:off x="4771370" y="6145068"/>
                <a:ext cx="245880" cy="24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2992F98-84A4-594A-3646-5B00944568F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753730" y="6127428"/>
                  <a:ext cx="281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450E45CD-2EAD-7DF4-2DEF-1BB8A3A729C6}"/>
                    </a:ext>
                  </a:extLst>
                </p14:cNvPr>
                <p14:cNvContentPartPr/>
                <p14:nvPr/>
              </p14:nvContentPartPr>
              <p14:xfrm>
                <a:off x="5008250" y="6032388"/>
                <a:ext cx="562320" cy="2178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450E45CD-2EAD-7DF4-2DEF-1BB8A3A729C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990610" y="6014388"/>
                  <a:ext cx="597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6C53235-BBDA-CC81-7890-281A228880F8}"/>
                    </a:ext>
                  </a:extLst>
                </p14:cNvPr>
                <p14:cNvContentPartPr/>
                <p14:nvPr/>
              </p14:nvContentPartPr>
              <p14:xfrm>
                <a:off x="5392370" y="6132108"/>
                <a:ext cx="152280" cy="802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6C53235-BBDA-CC81-7890-281A228880F8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374370" y="6114468"/>
                  <a:ext cx="1879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1966DD4A-BA20-7719-B1AA-796F5BAEB6B4}"/>
                    </a:ext>
                  </a:extLst>
                </p14:cNvPr>
                <p14:cNvContentPartPr/>
                <p14:nvPr/>
              </p14:nvContentPartPr>
              <p14:xfrm>
                <a:off x="5615930" y="6098268"/>
                <a:ext cx="322920" cy="2282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1966DD4A-BA20-7719-B1AA-796F5BAEB6B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597930" y="6080628"/>
                  <a:ext cx="358560" cy="263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29CEE2DB-EB75-6548-4A0E-55A5A9DE9691}"/>
              </a:ext>
            </a:extLst>
          </p:cNvPr>
          <p:cNvGrpSpPr/>
          <p:nvPr/>
        </p:nvGrpSpPr>
        <p:grpSpPr>
          <a:xfrm>
            <a:off x="766730" y="6431988"/>
            <a:ext cx="1334160" cy="296280"/>
            <a:chOff x="766730" y="6431988"/>
            <a:chExt cx="133416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F58911C-5260-C4EF-214A-DEEE260CA557}"/>
                    </a:ext>
                  </a:extLst>
                </p14:cNvPr>
                <p14:cNvContentPartPr/>
                <p14:nvPr/>
              </p14:nvContentPartPr>
              <p14:xfrm>
                <a:off x="766730" y="6500388"/>
                <a:ext cx="307080" cy="2250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F58911C-5260-C4EF-214A-DEEE260CA5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9090" y="6482748"/>
                  <a:ext cx="342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13DA83D-B8B8-FF41-0EDB-6B50AD478FF3}"/>
                    </a:ext>
                  </a:extLst>
                </p14:cNvPr>
                <p14:cNvContentPartPr/>
                <p14:nvPr/>
              </p14:nvContentPartPr>
              <p14:xfrm>
                <a:off x="1232570" y="6503628"/>
                <a:ext cx="219960" cy="174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13DA83D-B8B8-FF41-0EDB-6B50AD478FF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14570" y="6485988"/>
                  <a:ext cx="255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8F2C2D-328E-9780-1348-AC401B2B3EB5}"/>
                    </a:ext>
                  </a:extLst>
                </p14:cNvPr>
                <p14:cNvContentPartPr/>
                <p14:nvPr/>
              </p14:nvContentPartPr>
              <p14:xfrm>
                <a:off x="1406450" y="6431988"/>
                <a:ext cx="694440" cy="29628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8F2C2D-328E-9780-1348-AC401B2B3EB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88810" y="6414348"/>
                  <a:ext cx="730080" cy="33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C8196A-10BE-7C44-AEAB-EFE82C855B2E}"/>
              </a:ext>
            </a:extLst>
          </p:cNvPr>
          <p:cNvGrpSpPr/>
          <p:nvPr/>
        </p:nvGrpSpPr>
        <p:grpSpPr>
          <a:xfrm>
            <a:off x="2415170" y="6390228"/>
            <a:ext cx="1769760" cy="346320"/>
            <a:chOff x="2415170" y="6390228"/>
            <a:chExt cx="17697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27EAA3D-6091-4E8F-B4DB-31D96A5A2420}"/>
                    </a:ext>
                  </a:extLst>
                </p14:cNvPr>
                <p14:cNvContentPartPr/>
                <p14:nvPr/>
              </p14:nvContentPartPr>
              <p14:xfrm>
                <a:off x="2495810" y="6390228"/>
                <a:ext cx="98640" cy="342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27EAA3D-6091-4E8F-B4DB-31D96A5A242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478170" y="6372228"/>
                  <a:ext cx="1342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9F009B2E-1457-7C3D-5D2A-C0C211E30EC3}"/>
                    </a:ext>
                  </a:extLst>
                </p14:cNvPr>
                <p14:cNvContentPartPr/>
                <p14:nvPr/>
              </p14:nvContentPartPr>
              <p14:xfrm>
                <a:off x="2415170" y="6555468"/>
                <a:ext cx="436320" cy="148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9F009B2E-1457-7C3D-5D2A-C0C211E30EC3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397170" y="6537828"/>
                  <a:ext cx="47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55F05BB-042F-529E-A309-98CC8657975E}"/>
                    </a:ext>
                  </a:extLst>
                </p14:cNvPr>
                <p14:cNvContentPartPr/>
                <p14:nvPr/>
              </p14:nvContentPartPr>
              <p14:xfrm>
                <a:off x="3013130" y="6528828"/>
                <a:ext cx="209160" cy="141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55F05BB-042F-529E-A309-98CC865797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995130" y="6510828"/>
                  <a:ext cx="2448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E616822-70E6-F720-F2D9-C71FFB937812}"/>
                    </a:ext>
                  </a:extLst>
                </p14:cNvPr>
                <p14:cNvContentPartPr/>
                <p14:nvPr/>
              </p14:nvContentPartPr>
              <p14:xfrm>
                <a:off x="3188090" y="6544668"/>
                <a:ext cx="192240" cy="187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E616822-70E6-F720-F2D9-C71FFB9378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170450" y="6527028"/>
                  <a:ext cx="22788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167478A-E5A8-2BAC-947C-AAF5ADA00E06}"/>
                    </a:ext>
                  </a:extLst>
                </p14:cNvPr>
                <p14:cNvContentPartPr/>
                <p14:nvPr/>
              </p14:nvContentPartPr>
              <p14:xfrm>
                <a:off x="3507050" y="6575988"/>
                <a:ext cx="182520" cy="1134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167478A-E5A8-2BAC-947C-AAF5ADA00E06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89410" y="6558348"/>
                  <a:ext cx="2181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06C9663-A423-06BA-5D76-0550ACB4AF87}"/>
                    </a:ext>
                  </a:extLst>
                </p14:cNvPr>
                <p14:cNvContentPartPr/>
                <p14:nvPr/>
              </p14:nvContentPartPr>
              <p14:xfrm>
                <a:off x="3744650" y="6437388"/>
                <a:ext cx="440280" cy="2991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06C9663-A423-06BA-5D76-0550ACB4AF8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727010" y="6419748"/>
                  <a:ext cx="47592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95DE12C-878E-1FF9-4668-F397829C9610}"/>
              </a:ext>
            </a:extLst>
          </p:cNvPr>
          <p:cNvGrpSpPr/>
          <p:nvPr/>
        </p:nvGrpSpPr>
        <p:grpSpPr>
          <a:xfrm>
            <a:off x="4489490" y="6411108"/>
            <a:ext cx="893880" cy="354600"/>
            <a:chOff x="4489490" y="6411108"/>
            <a:chExt cx="893880" cy="35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E161F86-CF0F-AC1E-2C3A-A60B2C48DE19}"/>
                    </a:ext>
                  </a:extLst>
                </p14:cNvPr>
                <p14:cNvContentPartPr/>
                <p14:nvPr/>
              </p14:nvContentPartPr>
              <p14:xfrm>
                <a:off x="4612250" y="6411108"/>
                <a:ext cx="42840" cy="354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E161F86-CF0F-AC1E-2C3A-A60B2C48DE1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94610" y="6393108"/>
                  <a:ext cx="7848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64A4515-8A94-E891-C68D-5CB55A3ADD81}"/>
                    </a:ext>
                  </a:extLst>
                </p14:cNvPr>
                <p14:cNvContentPartPr/>
                <p14:nvPr/>
              </p14:nvContentPartPr>
              <p14:xfrm>
                <a:off x="4489490" y="6527748"/>
                <a:ext cx="893880" cy="2052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64A4515-8A94-E891-C68D-5CB55A3ADD81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471850" y="6510108"/>
                  <a:ext cx="929520" cy="24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86B884BD-F41B-D1C1-919A-C4C5511C936F}"/>
              </a:ext>
            </a:extLst>
          </p:cNvPr>
          <p:cNvGrpSpPr/>
          <p:nvPr/>
        </p:nvGrpSpPr>
        <p:grpSpPr>
          <a:xfrm>
            <a:off x="5692610" y="6441708"/>
            <a:ext cx="1035720" cy="397800"/>
            <a:chOff x="5692610" y="6441708"/>
            <a:chExt cx="103572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6484778F-A6E8-66B0-0F00-104911A0FF2F}"/>
                    </a:ext>
                  </a:extLst>
                </p14:cNvPr>
                <p14:cNvContentPartPr/>
                <p14:nvPr/>
              </p14:nvContentPartPr>
              <p14:xfrm>
                <a:off x="5692610" y="6613068"/>
                <a:ext cx="82080" cy="142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6484778F-A6E8-66B0-0F00-104911A0FF2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74970" y="6595428"/>
                  <a:ext cx="1177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CB5762F8-62E3-29FD-00CD-A20FCBF7B140}"/>
                    </a:ext>
                  </a:extLst>
                </p14:cNvPr>
                <p14:cNvContentPartPr/>
                <p14:nvPr/>
              </p14:nvContentPartPr>
              <p14:xfrm>
                <a:off x="5870450" y="6634668"/>
                <a:ext cx="185400" cy="100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CB5762F8-62E3-29FD-00CD-A20FCBF7B14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52450" y="6616668"/>
                  <a:ext cx="221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296DC6A-BA33-56B3-FDA9-067F7BFD10C2}"/>
                    </a:ext>
                  </a:extLst>
                </p14:cNvPr>
                <p14:cNvContentPartPr/>
                <p14:nvPr/>
              </p14:nvContentPartPr>
              <p14:xfrm>
                <a:off x="6139730" y="6621348"/>
                <a:ext cx="151920" cy="110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296DC6A-BA33-56B3-FDA9-067F7BFD10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121730" y="6603348"/>
                  <a:ext cx="1875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BA27C1-244C-D859-CA58-6105B765E97D}"/>
                    </a:ext>
                  </a:extLst>
                </p14:cNvPr>
                <p14:cNvContentPartPr/>
                <p14:nvPr/>
              </p14:nvContentPartPr>
              <p14:xfrm>
                <a:off x="6383450" y="6441708"/>
                <a:ext cx="344880" cy="397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BA27C1-244C-D859-CA58-6105B765E97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365810" y="6424068"/>
                  <a:ext cx="380520" cy="43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340CFBB-8BC3-33F0-8A68-9FF291E68C78}"/>
                  </a:ext>
                </a:extLst>
              </p14:cNvPr>
              <p14:cNvContentPartPr/>
              <p14:nvPr/>
            </p14:nvContentPartPr>
            <p14:xfrm>
              <a:off x="8594210" y="3630468"/>
              <a:ext cx="781200" cy="9817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340CFBB-8BC3-33F0-8A68-9FF291E68C7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576210" y="3612828"/>
                <a:ext cx="81684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AA30D56-1A44-8F39-CC99-95967191FDA9}"/>
                  </a:ext>
                </a:extLst>
              </p14:cNvPr>
              <p14:cNvContentPartPr/>
              <p14:nvPr/>
            </p14:nvContentPartPr>
            <p14:xfrm>
              <a:off x="8353010" y="2560548"/>
              <a:ext cx="792000" cy="6429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AA30D56-1A44-8F39-CC99-95967191FDA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35010" y="2542908"/>
                <a:ext cx="827640" cy="67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FE5CF0D-9D89-7A9B-7FEE-832D9386F492}"/>
              </a:ext>
            </a:extLst>
          </p:cNvPr>
          <p:cNvGrpSpPr/>
          <p:nvPr/>
        </p:nvGrpSpPr>
        <p:grpSpPr>
          <a:xfrm>
            <a:off x="9362450" y="4958148"/>
            <a:ext cx="510120" cy="258120"/>
            <a:chOff x="9362450" y="4958148"/>
            <a:chExt cx="51012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582E313-10FE-395A-181D-BDE7DF2B8F65}"/>
                    </a:ext>
                  </a:extLst>
                </p14:cNvPr>
                <p14:cNvContentPartPr/>
                <p14:nvPr/>
              </p14:nvContentPartPr>
              <p14:xfrm>
                <a:off x="9519050" y="4958148"/>
                <a:ext cx="36000" cy="235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582E313-10FE-395A-181D-BDE7DF2B8F6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501410" y="4940148"/>
                  <a:ext cx="716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CA2A170-D1F1-892E-8B7C-11BAF4FD0D64}"/>
                    </a:ext>
                  </a:extLst>
                </p14:cNvPr>
                <p14:cNvContentPartPr/>
                <p14:nvPr/>
              </p14:nvContentPartPr>
              <p14:xfrm>
                <a:off x="9522290" y="4981908"/>
                <a:ext cx="182160" cy="52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CA2A170-D1F1-892E-8B7C-11BAF4FD0D6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04290" y="4964268"/>
                  <a:ext cx="217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6619805-0744-095E-EE59-86C160285532}"/>
                    </a:ext>
                  </a:extLst>
                </p14:cNvPr>
                <p14:cNvContentPartPr/>
                <p14:nvPr/>
              </p14:nvContentPartPr>
              <p14:xfrm>
                <a:off x="9531650" y="5074068"/>
                <a:ext cx="340920" cy="142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6619805-0744-095E-EE59-86C16028553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513650" y="5056068"/>
                  <a:ext cx="37656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C0979D2-FD88-4C30-A9EB-D3FEBE311A55}"/>
                    </a:ext>
                  </a:extLst>
                </p14:cNvPr>
                <p14:cNvContentPartPr/>
                <p14:nvPr/>
              </p14:nvContentPartPr>
              <p14:xfrm>
                <a:off x="9362450" y="4973628"/>
                <a:ext cx="74520" cy="26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C0979D2-FD88-4C30-A9EB-D3FEBE311A55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9344450" y="4955628"/>
                  <a:ext cx="110160" cy="62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487B04F3-6A9F-A8EF-1F3A-3D3643659EAB}"/>
                  </a:ext>
                </a:extLst>
              </p14:cNvPr>
              <p14:cNvContentPartPr/>
              <p14:nvPr/>
            </p14:nvContentPartPr>
            <p14:xfrm>
              <a:off x="1125650" y="2144748"/>
              <a:ext cx="915480" cy="280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487B04F3-6A9F-A8EF-1F3A-3D3643659EA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8010" y="2126748"/>
                <a:ext cx="95112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038C4D3-61E5-E968-9E98-0D700B0132A0}"/>
                  </a:ext>
                </a:extLst>
              </p14:cNvPr>
              <p14:cNvContentPartPr/>
              <p14:nvPr/>
            </p14:nvContentPartPr>
            <p14:xfrm>
              <a:off x="1092170" y="3327708"/>
              <a:ext cx="867240" cy="234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038C4D3-61E5-E968-9E98-0D700B0132A0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74170" y="3309708"/>
                <a:ext cx="902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35B7E10-C5C1-46F6-7AD7-87BD869EC7A3}"/>
                  </a:ext>
                </a:extLst>
              </p14:cNvPr>
              <p14:cNvContentPartPr/>
              <p14:nvPr/>
            </p14:nvContentPartPr>
            <p14:xfrm>
              <a:off x="2666090" y="3688788"/>
              <a:ext cx="1800" cy="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35B7E10-C5C1-46F6-7AD7-87BD869EC7A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2648450" y="3670788"/>
                <a:ext cx="374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F6B7A5E-A06E-D0D3-0ABB-07ABC3B57763}"/>
                  </a:ext>
                </a:extLst>
              </p14:cNvPr>
              <p14:cNvContentPartPr/>
              <p14:nvPr/>
            </p14:nvContentPartPr>
            <p14:xfrm>
              <a:off x="4152170" y="3307548"/>
              <a:ext cx="742680" cy="70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F6B7A5E-A06E-D0D3-0ABB-07ABC3B5776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134530" y="3289908"/>
                <a:ext cx="77832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CE4CBB52-2A90-B188-27AB-6193673C1F9D}"/>
                  </a:ext>
                </a:extLst>
              </p14:cNvPr>
              <p14:cNvContentPartPr/>
              <p14:nvPr/>
            </p14:nvContentPartPr>
            <p14:xfrm>
              <a:off x="8319890" y="1906068"/>
              <a:ext cx="738720" cy="696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CE4CBB52-2A90-B188-27AB-6193673C1F9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302250" y="1888428"/>
                <a:ext cx="774360" cy="73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B3C94FB7-BA59-F75B-8EEA-BBBC6E0A9F6A}"/>
              </a:ext>
            </a:extLst>
          </p:cNvPr>
          <p:cNvGrpSpPr/>
          <p:nvPr/>
        </p:nvGrpSpPr>
        <p:grpSpPr>
          <a:xfrm>
            <a:off x="7709690" y="2551908"/>
            <a:ext cx="1649160" cy="2354040"/>
            <a:chOff x="7709690" y="2551908"/>
            <a:chExt cx="1649160" cy="235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4AEB83C-78CD-FC8D-42D1-068847187BE0}"/>
                    </a:ext>
                  </a:extLst>
                </p14:cNvPr>
                <p14:cNvContentPartPr/>
                <p14:nvPr/>
              </p14:nvContentPartPr>
              <p14:xfrm>
                <a:off x="7741370" y="3068148"/>
                <a:ext cx="445320" cy="270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4AEB83C-78CD-FC8D-42D1-068847187BE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23370" y="3050148"/>
                  <a:ext cx="4809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A4138BB-7B8E-5238-66C4-91CACF1D937E}"/>
                    </a:ext>
                  </a:extLst>
                </p14:cNvPr>
                <p14:cNvContentPartPr/>
                <p14:nvPr/>
              </p14:nvContentPartPr>
              <p14:xfrm>
                <a:off x="7709690" y="3165708"/>
                <a:ext cx="522000" cy="295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A4138BB-7B8E-5238-66C4-91CACF1D93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691690" y="3147708"/>
                  <a:ext cx="55764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C9BF4D4-98EA-69DF-0C5E-DBA40470C526}"/>
                    </a:ext>
                  </a:extLst>
                </p14:cNvPr>
                <p14:cNvContentPartPr/>
                <p14:nvPr/>
              </p14:nvContentPartPr>
              <p14:xfrm>
                <a:off x="7771970" y="3280188"/>
                <a:ext cx="460800" cy="255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C9BF4D4-98EA-69DF-0C5E-DBA40470C52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754330" y="3262548"/>
                  <a:ext cx="4964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856E3E26-5F31-3389-B71D-6B904D93189A}"/>
                    </a:ext>
                  </a:extLst>
                </p14:cNvPr>
                <p14:cNvContentPartPr/>
                <p14:nvPr/>
              </p14:nvContentPartPr>
              <p14:xfrm>
                <a:off x="7799330" y="3323748"/>
                <a:ext cx="447120" cy="18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856E3E26-5F31-3389-B71D-6B904D93189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781330" y="3306108"/>
                  <a:ext cx="4827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2A1AFA8-D866-57B3-D88E-0E9C71B07335}"/>
                    </a:ext>
                  </a:extLst>
                </p14:cNvPr>
                <p14:cNvContentPartPr/>
                <p14:nvPr/>
              </p14:nvContentPartPr>
              <p14:xfrm>
                <a:off x="7775210" y="3403308"/>
                <a:ext cx="470880" cy="414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2A1AFA8-D866-57B3-D88E-0E9C71B0733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57570" y="3385668"/>
                  <a:ext cx="5065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82757D7-4359-7425-1D5D-00B148933FA4}"/>
                    </a:ext>
                  </a:extLst>
                </p14:cNvPr>
                <p14:cNvContentPartPr/>
                <p14:nvPr/>
              </p14:nvContentPartPr>
              <p14:xfrm>
                <a:off x="8386490" y="2551908"/>
                <a:ext cx="972360" cy="23540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82757D7-4359-7425-1D5D-00B148933FA4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368490" y="2534268"/>
                  <a:ext cx="1008000" cy="238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018FAE8-6F68-0A7A-E7E2-C844CC1D222A}"/>
                  </a:ext>
                </a:extLst>
              </p14:cNvPr>
              <p14:cNvContentPartPr/>
              <p14:nvPr/>
            </p14:nvContentPartPr>
            <p14:xfrm>
              <a:off x="9564410" y="5228868"/>
              <a:ext cx="6480" cy="36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018FAE8-6F68-0A7A-E7E2-C844CC1D222A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9546770" y="5210868"/>
                <a:ext cx="4212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F6A4A5D-0A19-3E93-AE23-F3F2D757F0DA}"/>
                  </a:ext>
                </a:extLst>
              </p14:cNvPr>
              <p14:cNvContentPartPr/>
              <p14:nvPr/>
            </p14:nvContentPartPr>
            <p14:xfrm>
              <a:off x="7484690" y="3523030"/>
              <a:ext cx="147960" cy="1922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F6A4A5D-0A19-3E93-AE23-F3F2D757F0DA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7466690" y="3505030"/>
                <a:ext cx="18360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CA53727-043B-89E2-450A-10587B8D140F}"/>
                  </a:ext>
                </a:extLst>
              </p14:cNvPr>
              <p14:cNvContentPartPr/>
              <p14:nvPr/>
            </p14:nvContentPartPr>
            <p14:xfrm>
              <a:off x="7966370" y="4744510"/>
              <a:ext cx="251280" cy="1947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CA53727-043B-89E2-450A-10587B8D140F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7948370" y="4726870"/>
                <a:ext cx="28692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FA39A6C-B44E-5502-5D43-B94F6ECCD48A}"/>
                  </a:ext>
                </a:extLst>
              </p14:cNvPr>
              <p14:cNvContentPartPr/>
              <p14:nvPr/>
            </p14:nvContentPartPr>
            <p14:xfrm>
              <a:off x="8984090" y="4961590"/>
              <a:ext cx="217440" cy="15804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FA39A6C-B44E-5502-5D43-B94F6ECCD48A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8966450" y="4943950"/>
                <a:ext cx="25308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4" name="Group 223">
            <a:extLst>
              <a:ext uri="{FF2B5EF4-FFF2-40B4-BE49-F238E27FC236}">
                <a16:creationId xmlns:a16="http://schemas.microsoft.com/office/drawing/2014/main" id="{BFDF4843-DE57-9F9F-25EA-B589ADE3D941}"/>
              </a:ext>
            </a:extLst>
          </p:cNvPr>
          <p:cNvGrpSpPr/>
          <p:nvPr/>
        </p:nvGrpSpPr>
        <p:grpSpPr>
          <a:xfrm>
            <a:off x="10082450" y="4589710"/>
            <a:ext cx="166320" cy="325080"/>
            <a:chOff x="10082450" y="4589710"/>
            <a:chExt cx="166320" cy="32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18290ED1-A7AC-5C15-AE59-F5C7FD7BBACB}"/>
                    </a:ext>
                  </a:extLst>
                </p14:cNvPr>
                <p14:cNvContentPartPr/>
                <p14:nvPr/>
              </p14:nvContentPartPr>
              <p14:xfrm>
                <a:off x="10120610" y="4589710"/>
                <a:ext cx="128160" cy="192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18290ED1-A7AC-5C15-AE59-F5C7FD7BBAC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102610" y="4571710"/>
                  <a:ext cx="1638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7422873-06F1-16F6-489F-75A480D74D83}"/>
                    </a:ext>
                  </a:extLst>
                </p14:cNvPr>
                <p14:cNvContentPartPr/>
                <p14:nvPr/>
              </p14:nvContentPartPr>
              <p14:xfrm>
                <a:off x="10082450" y="4625710"/>
                <a:ext cx="155520" cy="28908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7422873-06F1-16F6-489F-75A480D74D8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64450" y="4607710"/>
                  <a:ext cx="19116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FA80AF4-9D2C-8E5C-D84D-5C96E8DC1278}"/>
              </a:ext>
            </a:extLst>
          </p:cNvPr>
          <p:cNvGrpSpPr/>
          <p:nvPr/>
        </p:nvGrpSpPr>
        <p:grpSpPr>
          <a:xfrm>
            <a:off x="6639770" y="5434428"/>
            <a:ext cx="5217120" cy="1460722"/>
            <a:chOff x="6639770" y="5434428"/>
            <a:chExt cx="5217120" cy="14607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460B1B25-45F8-0938-CDA4-67144D0887EA}"/>
                    </a:ext>
                  </a:extLst>
                </p14:cNvPr>
                <p14:cNvContentPartPr/>
                <p14:nvPr/>
              </p14:nvContentPartPr>
              <p14:xfrm>
                <a:off x="6670370" y="5477988"/>
                <a:ext cx="54720" cy="2649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460B1B25-45F8-0938-CDA4-67144D0887E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652370" y="5459988"/>
                  <a:ext cx="903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1B1BBC42-02DE-1D22-8A77-47D01F576F46}"/>
                    </a:ext>
                  </a:extLst>
                </p14:cNvPr>
                <p14:cNvContentPartPr/>
                <p14:nvPr/>
              </p14:nvContentPartPr>
              <p14:xfrm>
                <a:off x="6641930" y="5482308"/>
                <a:ext cx="189720" cy="211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1B1BBC42-02DE-1D22-8A77-47D01F576F4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624290" y="5464668"/>
                  <a:ext cx="225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35707AA8-D3BB-F0F2-772E-B3782BFA79B7}"/>
                    </a:ext>
                  </a:extLst>
                </p14:cNvPr>
                <p14:cNvContentPartPr/>
                <p14:nvPr/>
              </p14:nvContentPartPr>
              <p14:xfrm>
                <a:off x="6639770" y="5623788"/>
                <a:ext cx="238320" cy="208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35707AA8-D3BB-F0F2-772E-B3782BFA79B7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622130" y="5606148"/>
                  <a:ext cx="2739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AD8C2F4-1727-5C01-D6D7-FCFE103A5246}"/>
                    </a:ext>
                  </a:extLst>
                </p14:cNvPr>
                <p14:cNvContentPartPr/>
                <p14:nvPr/>
              </p14:nvContentPartPr>
              <p14:xfrm>
                <a:off x="9192170" y="5443788"/>
                <a:ext cx="227520" cy="2775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AD8C2F4-1727-5C01-D6D7-FCFE103A524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174530" y="5425788"/>
                  <a:ext cx="2631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9A1B74B-49A4-C39B-0827-0CF5E02C24C9}"/>
                    </a:ext>
                  </a:extLst>
                </p14:cNvPr>
                <p14:cNvContentPartPr/>
                <p14:nvPr/>
              </p14:nvContentPartPr>
              <p14:xfrm>
                <a:off x="9348770" y="5434428"/>
                <a:ext cx="137880" cy="249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9A1B74B-49A4-C39B-0827-0CF5E02C24C9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331130" y="5416788"/>
                  <a:ext cx="1735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A8C8ED5B-8341-13AA-0A9C-11F8954EC177}"/>
                    </a:ext>
                  </a:extLst>
                </p14:cNvPr>
                <p14:cNvContentPartPr/>
                <p14:nvPr/>
              </p14:nvContentPartPr>
              <p14:xfrm>
                <a:off x="9224570" y="5586348"/>
                <a:ext cx="248760" cy="558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A8C8ED5B-8341-13AA-0A9C-11F8954EC177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206930" y="5568348"/>
                  <a:ext cx="28440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3B2801D-E60F-DC82-8743-003D7C95C77F}"/>
                    </a:ext>
                  </a:extLst>
                </p14:cNvPr>
                <p14:cNvContentPartPr/>
                <p14:nvPr/>
              </p14:nvContentPartPr>
              <p14:xfrm>
                <a:off x="9017570" y="5933388"/>
                <a:ext cx="211680" cy="251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3B2801D-E60F-DC82-8743-003D7C95C77F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999930" y="5915388"/>
                  <a:ext cx="2473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5ED0541-0924-2252-0C96-83CA64E6C650}"/>
                    </a:ext>
                  </a:extLst>
                </p14:cNvPr>
                <p14:cNvContentPartPr/>
                <p14:nvPr/>
              </p14:nvContentPartPr>
              <p14:xfrm>
                <a:off x="8597810" y="6392748"/>
                <a:ext cx="185040" cy="2761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5ED0541-0924-2252-0C96-83CA64E6C650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580170" y="6375108"/>
                  <a:ext cx="2206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3652F40C-F70C-8332-38C8-BAA3AB3009D7}"/>
                    </a:ext>
                  </a:extLst>
                </p14:cNvPr>
                <p14:cNvContentPartPr/>
                <p14:nvPr/>
              </p14:nvContentPartPr>
              <p14:xfrm>
                <a:off x="8584130" y="6383748"/>
                <a:ext cx="319680" cy="3340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3652F40C-F70C-8332-38C8-BAA3AB3009D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566490" y="6365748"/>
                  <a:ext cx="3553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C2BF105-EC3E-D1A0-17F0-7EEEA9A9A54E}"/>
                    </a:ext>
                  </a:extLst>
                </p14:cNvPr>
                <p14:cNvContentPartPr/>
                <p14:nvPr/>
              </p14:nvContentPartPr>
              <p14:xfrm>
                <a:off x="8251850" y="5812068"/>
                <a:ext cx="1080" cy="32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C2BF105-EC3E-D1A0-17F0-7EEEA9A9A54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234210" y="5794068"/>
                  <a:ext cx="36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6105913-28F9-101F-FC6C-DB127BEAAAE6}"/>
                    </a:ext>
                  </a:extLst>
                </p14:cNvPr>
                <p14:cNvContentPartPr/>
                <p14:nvPr/>
              </p14:nvContentPartPr>
              <p14:xfrm>
                <a:off x="9955010" y="5538468"/>
                <a:ext cx="151920" cy="2912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6105913-28F9-101F-FC6C-DB127BEAAAE6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9937370" y="5520828"/>
                  <a:ext cx="18756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C2CA16E5-A22A-A137-0EEB-B987E036DFC9}"/>
                    </a:ext>
                  </a:extLst>
                </p14:cNvPr>
                <p14:cNvContentPartPr/>
                <p14:nvPr/>
              </p14:nvContentPartPr>
              <p14:xfrm>
                <a:off x="10028090" y="5504628"/>
                <a:ext cx="133920" cy="2898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C2CA16E5-A22A-A137-0EEB-B987E036DFC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0010450" y="5486628"/>
                  <a:ext cx="169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F17CCBE-DFAB-17F5-4C34-DCF204F1F2CD}"/>
                    </a:ext>
                  </a:extLst>
                </p14:cNvPr>
                <p14:cNvContentPartPr/>
                <p14:nvPr/>
              </p14:nvContentPartPr>
              <p14:xfrm>
                <a:off x="9917930" y="5653668"/>
                <a:ext cx="160920" cy="45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F17CCBE-DFAB-17F5-4C34-DCF204F1F2C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900290" y="5635668"/>
                  <a:ext cx="1965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13239F0-32C4-1FDC-03C4-525FBFA213A5}"/>
                    </a:ext>
                  </a:extLst>
                </p14:cNvPr>
                <p14:cNvContentPartPr/>
                <p14:nvPr/>
              </p14:nvContentPartPr>
              <p14:xfrm>
                <a:off x="10149050" y="5933388"/>
                <a:ext cx="204120" cy="206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13239F0-32C4-1FDC-03C4-525FBFA213A5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0131410" y="5915388"/>
                  <a:ext cx="2397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85AE8E1-3528-D487-533C-FF8192E25B25}"/>
                    </a:ext>
                  </a:extLst>
                </p14:cNvPr>
                <p14:cNvContentPartPr/>
                <p14:nvPr/>
              </p14:nvContentPartPr>
              <p14:xfrm>
                <a:off x="10486370" y="6050748"/>
                <a:ext cx="148320" cy="200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85AE8E1-3528-D487-533C-FF8192E25B2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0468730" y="6033108"/>
                  <a:ext cx="1839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FD77FF-86EB-1830-F89C-4F165075291C}"/>
                    </a:ext>
                  </a:extLst>
                </p14:cNvPr>
                <p14:cNvContentPartPr/>
                <p14:nvPr/>
              </p14:nvContentPartPr>
              <p14:xfrm>
                <a:off x="10177130" y="6391308"/>
                <a:ext cx="218160" cy="237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FD77FF-86EB-1830-F89C-4F165075291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0159130" y="6373308"/>
                  <a:ext cx="253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CB42B06-B9DB-21AE-3D60-077B6B762D62}"/>
                    </a:ext>
                  </a:extLst>
                </p14:cNvPr>
                <p14:cNvContentPartPr/>
                <p14:nvPr/>
              </p14:nvContentPartPr>
              <p14:xfrm>
                <a:off x="9727850" y="6534588"/>
                <a:ext cx="44280" cy="1972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CB42B06-B9DB-21AE-3D60-077B6B762D6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9709850" y="6516588"/>
                  <a:ext cx="799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703B2DB8-4C6D-EAE4-B6AA-AB9281364A7C}"/>
                    </a:ext>
                  </a:extLst>
                </p14:cNvPr>
                <p14:cNvContentPartPr/>
                <p14:nvPr/>
              </p14:nvContentPartPr>
              <p14:xfrm>
                <a:off x="9629570" y="6483828"/>
                <a:ext cx="271080" cy="3034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703B2DB8-4C6D-EAE4-B6AA-AB9281364A7C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9611930" y="6466188"/>
                  <a:ext cx="30672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52CAEF2-5103-9AB3-4638-FD33BC93C7E0}"/>
                    </a:ext>
                  </a:extLst>
                </p14:cNvPr>
                <p14:cNvContentPartPr/>
                <p14:nvPr/>
              </p14:nvContentPartPr>
              <p14:xfrm>
                <a:off x="10854650" y="5593548"/>
                <a:ext cx="41400" cy="217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52CAEF2-5103-9AB3-4638-FD33BC93C7E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0836650" y="5575908"/>
                  <a:ext cx="770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C1CE4DA0-A8B0-C3F0-6595-2A186801EBF1}"/>
                    </a:ext>
                  </a:extLst>
                </p14:cNvPr>
                <p14:cNvContentPartPr/>
                <p14:nvPr/>
              </p14:nvContentPartPr>
              <p14:xfrm>
                <a:off x="10818290" y="5565108"/>
                <a:ext cx="212760" cy="192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C1CE4DA0-A8B0-C3F0-6595-2A186801EBF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0800290" y="5547468"/>
                  <a:ext cx="248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94A525A-07A8-85A5-C910-CB5ADA817373}"/>
                    </a:ext>
                  </a:extLst>
                </p14:cNvPr>
                <p14:cNvContentPartPr/>
                <p14:nvPr/>
              </p14:nvContentPartPr>
              <p14:xfrm>
                <a:off x="10826930" y="5713068"/>
                <a:ext cx="160200" cy="831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94A525A-07A8-85A5-C910-CB5ADA81737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0808930" y="5695068"/>
                  <a:ext cx="1958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D4BBCF9C-61B9-F842-54E3-13395055ED70}"/>
                    </a:ext>
                  </a:extLst>
                </p14:cNvPr>
                <p14:cNvContentPartPr/>
                <p14:nvPr/>
              </p14:nvContentPartPr>
              <p14:xfrm>
                <a:off x="11179730" y="5884428"/>
                <a:ext cx="176040" cy="148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D4BBCF9C-61B9-F842-54E3-13395055ED70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1162090" y="5866788"/>
                  <a:ext cx="2116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66D563C-7A4A-AA69-1930-16A5CAB42415}"/>
                    </a:ext>
                  </a:extLst>
                </p14:cNvPr>
                <p14:cNvContentPartPr/>
                <p14:nvPr/>
              </p14:nvContentPartPr>
              <p14:xfrm>
                <a:off x="9184970" y="6126910"/>
                <a:ext cx="116280" cy="97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66D563C-7A4A-AA69-1930-16A5CAB4241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9167330" y="6109270"/>
                  <a:ext cx="1519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5A856867-DBA6-1265-9391-9168DF5EB905}"/>
                    </a:ext>
                  </a:extLst>
                </p14:cNvPr>
                <p14:cNvContentPartPr/>
                <p14:nvPr/>
              </p14:nvContentPartPr>
              <p14:xfrm>
                <a:off x="9130970" y="6210790"/>
                <a:ext cx="132480" cy="20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5A856867-DBA6-1265-9391-9168DF5EB905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9112970" y="6193150"/>
                  <a:ext cx="1681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805B4447-160B-BF60-ACE3-49B11E254644}"/>
                    </a:ext>
                  </a:extLst>
                </p14:cNvPr>
                <p14:cNvContentPartPr/>
                <p14:nvPr/>
              </p14:nvContentPartPr>
              <p14:xfrm>
                <a:off x="9347330" y="6058150"/>
                <a:ext cx="110880" cy="2516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805B4447-160B-BF60-ACE3-49B11E25464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9329330" y="6040510"/>
                  <a:ext cx="1465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7CDE63F-7C55-E3FA-8EC3-F5229D6D9E84}"/>
                    </a:ext>
                  </a:extLst>
                </p14:cNvPr>
                <p14:cNvContentPartPr/>
                <p14:nvPr/>
              </p14:nvContentPartPr>
              <p14:xfrm>
                <a:off x="9947810" y="6319510"/>
                <a:ext cx="126000" cy="26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7CDE63F-7C55-E3FA-8EC3-F5229D6D9E8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9930170" y="6301510"/>
                  <a:ext cx="1616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F613BB8-12B4-3721-CF56-A09C0C16715A}"/>
                    </a:ext>
                  </a:extLst>
                </p14:cNvPr>
                <p14:cNvContentPartPr/>
                <p14:nvPr/>
              </p14:nvContentPartPr>
              <p14:xfrm>
                <a:off x="9945650" y="6373150"/>
                <a:ext cx="73080" cy="147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F613BB8-12B4-3721-CF56-A09C0C16715A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9928010" y="6355510"/>
                  <a:ext cx="108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DB3E9A73-FEB0-10CE-24FF-BD3D2DC9FE83}"/>
                    </a:ext>
                  </a:extLst>
                </p14:cNvPr>
                <p14:cNvContentPartPr/>
                <p14:nvPr/>
              </p14:nvContentPartPr>
              <p14:xfrm>
                <a:off x="10075250" y="6282430"/>
                <a:ext cx="171720" cy="1947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DB3E9A73-FEB0-10CE-24FF-BD3D2DC9FE8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057250" y="6264790"/>
                  <a:ext cx="2073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08BF66-3F3C-90BD-F591-5FBDC2A1AA1C}"/>
                    </a:ext>
                  </a:extLst>
                </p14:cNvPr>
                <p14:cNvContentPartPr/>
                <p14:nvPr/>
              </p14:nvContentPartPr>
              <p14:xfrm>
                <a:off x="11394290" y="6166668"/>
                <a:ext cx="142560" cy="11124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08BF66-3F3C-90BD-F591-5FBDC2A1AA1C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1376650" y="6148668"/>
                  <a:ext cx="17820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43E4B5FC-419A-C170-C34A-C510B7395B6A}"/>
                    </a:ext>
                  </a:extLst>
                </p14:cNvPr>
                <p14:cNvContentPartPr/>
                <p14:nvPr/>
              </p14:nvContentPartPr>
              <p14:xfrm>
                <a:off x="11256410" y="6429828"/>
                <a:ext cx="125640" cy="13356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43E4B5FC-419A-C170-C34A-C510B7395B6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1238410" y="6412188"/>
                  <a:ext cx="1612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A56BB87-5A74-4696-694E-C551CC49A222}"/>
                    </a:ext>
                  </a:extLst>
                </p14:cNvPr>
                <p14:cNvContentPartPr/>
                <p14:nvPr/>
              </p14:nvContentPartPr>
              <p14:xfrm>
                <a:off x="10774010" y="6584268"/>
                <a:ext cx="56160" cy="2048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A56BB87-5A74-4696-694E-C551CC49A22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756010" y="6566268"/>
                  <a:ext cx="918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206A5656-FB66-E6D7-A582-E43601A00323}"/>
                    </a:ext>
                  </a:extLst>
                </p14:cNvPr>
                <p14:cNvContentPartPr/>
                <p14:nvPr/>
              </p14:nvContentPartPr>
              <p14:xfrm>
                <a:off x="10770050" y="6602268"/>
                <a:ext cx="136080" cy="61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206A5656-FB66-E6D7-A582-E43601A0032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752050" y="6584628"/>
                  <a:ext cx="17172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9F209A2-9E50-C3FB-D99F-E948D776F86E}"/>
                    </a:ext>
                  </a:extLst>
                </p14:cNvPr>
                <p14:cNvContentPartPr/>
                <p14:nvPr/>
              </p14:nvContentPartPr>
              <p14:xfrm>
                <a:off x="10742330" y="6685068"/>
                <a:ext cx="210960" cy="124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9F209A2-9E50-C3FB-D99F-E948D776F86E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724330" y="6667428"/>
                  <a:ext cx="2466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FA866562-921B-AA02-12F7-0700FF6E9E18}"/>
                    </a:ext>
                  </a:extLst>
                </p14:cNvPr>
                <p14:cNvContentPartPr/>
                <p14:nvPr/>
              </p14:nvContentPartPr>
              <p14:xfrm>
                <a:off x="10991090" y="6396550"/>
                <a:ext cx="100440" cy="39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FA866562-921B-AA02-12F7-0700FF6E9E1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0973450" y="6378910"/>
                  <a:ext cx="1360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5A5B9573-A95F-BC4D-5A01-52FCAB0530BD}"/>
                    </a:ext>
                  </a:extLst>
                </p14:cNvPr>
                <p14:cNvContentPartPr/>
                <p14:nvPr/>
              </p14:nvContentPartPr>
              <p14:xfrm>
                <a:off x="10926650" y="6459550"/>
                <a:ext cx="91080" cy="169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5A5B9573-A95F-BC4D-5A01-52FCAB0530B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0908650" y="6441910"/>
                  <a:ext cx="126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9B16C0F8-5140-11FE-1DEA-36ED7365F022}"/>
                    </a:ext>
                  </a:extLst>
                </p14:cNvPr>
                <p14:cNvContentPartPr/>
                <p14:nvPr/>
              </p14:nvContentPartPr>
              <p14:xfrm>
                <a:off x="11038610" y="6333190"/>
                <a:ext cx="196200" cy="247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9B16C0F8-5140-11FE-1DEA-36ED7365F02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020970" y="6315190"/>
                  <a:ext cx="2318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8C1FD00-A3A9-7528-D9D0-4C923897FFC7}"/>
                    </a:ext>
                  </a:extLst>
                </p14:cNvPr>
                <p14:cNvContentPartPr/>
                <p14:nvPr/>
              </p14:nvContentPartPr>
              <p14:xfrm>
                <a:off x="8314490" y="5437870"/>
                <a:ext cx="1490040" cy="14572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8C1FD00-A3A9-7528-D9D0-4C923897FFC7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8296850" y="5420230"/>
                  <a:ext cx="1525680" cy="149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58C92C70-0A5F-AC1E-CC46-F72637A30F42}"/>
                    </a:ext>
                  </a:extLst>
                </p14:cNvPr>
                <p14:cNvContentPartPr/>
                <p14:nvPr/>
              </p14:nvContentPartPr>
              <p14:xfrm>
                <a:off x="7682330" y="6557470"/>
                <a:ext cx="264240" cy="210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58C92C70-0A5F-AC1E-CC46-F72637A30F4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7664330" y="6539830"/>
                  <a:ext cx="29988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07A7A4E3-D644-B71C-E420-C4188E94E59E}"/>
                    </a:ext>
                  </a:extLst>
                </p14:cNvPr>
                <p14:cNvContentPartPr/>
                <p14:nvPr/>
              </p14:nvContentPartPr>
              <p14:xfrm>
                <a:off x="8742170" y="5945830"/>
                <a:ext cx="153720" cy="19800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07A7A4E3-D644-B71C-E420-C4188E94E59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8724170" y="5928190"/>
                  <a:ext cx="1893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5A06F49A-9A95-010E-4A87-1926279E965B}"/>
                    </a:ext>
                  </a:extLst>
                </p14:cNvPr>
                <p14:cNvContentPartPr/>
                <p14:nvPr/>
              </p14:nvContentPartPr>
              <p14:xfrm>
                <a:off x="8659370" y="5918110"/>
                <a:ext cx="238680" cy="3477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5A06F49A-9A95-010E-4A87-1926279E965B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8641730" y="5900110"/>
                  <a:ext cx="27432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472A050A-C88E-5EE5-57D0-52F46B291C2D}"/>
                    </a:ext>
                  </a:extLst>
                </p14:cNvPr>
                <p14:cNvContentPartPr/>
                <p14:nvPr/>
              </p14:nvContentPartPr>
              <p14:xfrm>
                <a:off x="6818330" y="5887308"/>
                <a:ext cx="126000" cy="21024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472A050A-C88E-5EE5-57D0-52F46B291C2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800330" y="5869308"/>
                  <a:ext cx="1616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43B7369E-7DB7-841E-91C7-8F242EBFB4C0}"/>
                    </a:ext>
                  </a:extLst>
                </p14:cNvPr>
                <p14:cNvContentPartPr/>
                <p14:nvPr/>
              </p14:nvContentPartPr>
              <p14:xfrm>
                <a:off x="6999410" y="6041388"/>
                <a:ext cx="99360" cy="52308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43B7369E-7DB7-841E-91C7-8F242EBFB4C0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981770" y="6023748"/>
                  <a:ext cx="135000" cy="5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0D39E93-EF8E-3492-49F7-AA0A07D10F57}"/>
                    </a:ext>
                  </a:extLst>
                </p14:cNvPr>
                <p14:cNvContentPartPr/>
                <p14:nvPr/>
              </p14:nvContentPartPr>
              <p14:xfrm>
                <a:off x="7014530" y="6647988"/>
                <a:ext cx="76320" cy="2455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0D39E93-EF8E-3492-49F7-AA0A07D10F57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996890" y="6630348"/>
                  <a:ext cx="1119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99CB3625-152E-E9DE-2622-CCF15B30B3B3}"/>
                    </a:ext>
                  </a:extLst>
                </p14:cNvPr>
                <p14:cNvContentPartPr/>
                <p14:nvPr/>
              </p14:nvContentPartPr>
              <p14:xfrm>
                <a:off x="7011290" y="6661870"/>
                <a:ext cx="185400" cy="102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99CB3625-152E-E9DE-2622-CCF15B30B3B3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93650" y="6643870"/>
                  <a:ext cx="2210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2339190-E0B5-B491-078E-BEEF6C29E120}"/>
                    </a:ext>
                  </a:extLst>
                </p14:cNvPr>
                <p14:cNvContentPartPr/>
                <p14:nvPr/>
              </p14:nvContentPartPr>
              <p14:xfrm>
                <a:off x="7006610" y="6706870"/>
                <a:ext cx="193320" cy="921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2339190-E0B5-B491-078E-BEEF6C29E120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988610" y="6689230"/>
                  <a:ext cx="228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2E2E31D-A2F1-AA42-C446-28ADF5508C88}"/>
                    </a:ext>
                  </a:extLst>
                </p14:cNvPr>
                <p14:cNvContentPartPr/>
                <p14:nvPr/>
              </p14:nvContentPartPr>
              <p14:xfrm>
                <a:off x="7278050" y="6310150"/>
                <a:ext cx="114120" cy="2628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2E2E31D-A2F1-AA42-C446-28ADF5508C88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60410" y="6292510"/>
                  <a:ext cx="14976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88E1F1FB-9C5E-F887-6497-17ADF67536E8}"/>
                    </a:ext>
                  </a:extLst>
                </p14:cNvPr>
                <p14:cNvContentPartPr/>
                <p14:nvPr/>
              </p14:nvContentPartPr>
              <p14:xfrm>
                <a:off x="7293890" y="6386470"/>
                <a:ext cx="98640" cy="1080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88E1F1FB-9C5E-F887-6497-17ADF67536E8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275890" y="6368830"/>
                  <a:ext cx="13428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863B88C9-BFD7-1370-27F7-A46DDE753BAE}"/>
                    </a:ext>
                  </a:extLst>
                </p14:cNvPr>
                <p14:cNvContentPartPr/>
                <p14:nvPr/>
              </p14:nvContentPartPr>
              <p14:xfrm>
                <a:off x="7487930" y="6188470"/>
                <a:ext cx="277920" cy="2944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863B88C9-BFD7-1370-27F7-A46DDE753BAE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69930" y="6170830"/>
                  <a:ext cx="31356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9D06AFBD-EE80-9FB6-54C5-6E7D914F1716}"/>
                    </a:ext>
                  </a:extLst>
                </p14:cNvPr>
                <p14:cNvContentPartPr/>
                <p14:nvPr/>
              </p14:nvContentPartPr>
              <p14:xfrm>
                <a:off x="7428170" y="6599950"/>
                <a:ext cx="66600" cy="3096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9D06AFBD-EE80-9FB6-54C5-6E7D914F1716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410530" y="6582310"/>
                  <a:ext cx="1022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E01BB12-EE8A-7DED-0C4D-B555EDE85656}"/>
                    </a:ext>
                  </a:extLst>
                </p14:cNvPr>
                <p14:cNvContentPartPr/>
                <p14:nvPr/>
              </p14:nvContentPartPr>
              <p14:xfrm>
                <a:off x="7385690" y="6647110"/>
                <a:ext cx="118800" cy="8280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E01BB12-EE8A-7DED-0C4D-B555EDE85656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367690" y="6629110"/>
                  <a:ext cx="1544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5F7BEC-6D63-A878-D282-51C4EE6D596D}"/>
                    </a:ext>
                  </a:extLst>
                </p14:cNvPr>
                <p14:cNvContentPartPr/>
                <p14:nvPr/>
              </p14:nvContentPartPr>
              <p14:xfrm>
                <a:off x="7419890" y="6694990"/>
                <a:ext cx="145800" cy="15336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5F7BEC-6D63-A878-D282-51C4EE6D596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402250" y="6677350"/>
                  <a:ext cx="1814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7B78B8DF-13DA-2471-668A-216C9C674952}"/>
                    </a:ext>
                  </a:extLst>
                </p14:cNvPr>
                <p14:cNvContentPartPr/>
                <p14:nvPr/>
              </p14:nvContentPartPr>
              <p14:xfrm>
                <a:off x="9346970" y="6647110"/>
                <a:ext cx="155880" cy="10404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7B78B8DF-13DA-2471-668A-216C9C674952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9328970" y="6629470"/>
                  <a:ext cx="19152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DAFEA3DE-F85C-FDBF-DAB5-CBDE75D80610}"/>
                    </a:ext>
                  </a:extLst>
                </p14:cNvPr>
                <p14:cNvContentPartPr/>
                <p14:nvPr/>
              </p14:nvContentPartPr>
              <p14:xfrm>
                <a:off x="9353810" y="6707590"/>
                <a:ext cx="159840" cy="918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DAFEA3DE-F85C-FDBF-DAB5-CBDE75D80610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35810" y="6689590"/>
                  <a:ext cx="1954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9FD1BA8-CBD7-8F4D-CF77-8F64CDFCFCB7}"/>
                    </a:ext>
                  </a:extLst>
                </p14:cNvPr>
                <p14:cNvContentPartPr/>
                <p14:nvPr/>
              </p14:nvContentPartPr>
              <p14:xfrm>
                <a:off x="9440570" y="6742510"/>
                <a:ext cx="145080" cy="1278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9FD1BA8-CBD7-8F4D-CF77-8F64CDFCFCB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9422570" y="6724510"/>
                  <a:ext cx="1807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48AF3AB2-0B05-029B-6A9E-075E715A55CA}"/>
                    </a:ext>
                  </a:extLst>
                </p14:cNvPr>
                <p14:cNvContentPartPr/>
                <p14:nvPr/>
              </p14:nvContentPartPr>
              <p14:xfrm>
                <a:off x="11438930" y="6508150"/>
                <a:ext cx="204840" cy="9000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48AF3AB2-0B05-029B-6A9E-075E715A55CA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1421290" y="6490150"/>
                  <a:ext cx="2404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EE80C49D-568E-D114-F063-E6352E80FB79}"/>
                    </a:ext>
                  </a:extLst>
                </p14:cNvPr>
                <p14:cNvContentPartPr/>
                <p14:nvPr/>
              </p14:nvContentPartPr>
              <p14:xfrm>
                <a:off x="11532530" y="6583390"/>
                <a:ext cx="240840" cy="662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EE80C49D-568E-D114-F063-E6352E80FB79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11514530" y="6565390"/>
                  <a:ext cx="2764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E565359-C92A-2C4F-D9F8-C53B6CC7F504}"/>
                    </a:ext>
                  </a:extLst>
                </p14:cNvPr>
                <p14:cNvContentPartPr/>
                <p14:nvPr/>
              </p14:nvContentPartPr>
              <p14:xfrm>
                <a:off x="11492570" y="6663310"/>
                <a:ext cx="364320" cy="8568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E565359-C92A-2C4F-D9F8-C53B6CC7F50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11474930" y="6645670"/>
                  <a:ext cx="3999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AB317A5-369A-CEF5-9616-9865637A73A3}"/>
                    </a:ext>
                  </a:extLst>
                </p14:cNvPr>
                <p14:cNvContentPartPr/>
                <p14:nvPr/>
              </p14:nvContentPartPr>
              <p14:xfrm>
                <a:off x="7488650" y="6013150"/>
                <a:ext cx="5760" cy="1224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AB317A5-369A-CEF5-9616-9865637A73A3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470650" y="5995150"/>
                  <a:ext cx="414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5FBBECD8-8EA8-C6F3-F72A-4778C79D5101}"/>
                    </a:ext>
                  </a:extLst>
                </p14:cNvPr>
                <p14:cNvContentPartPr/>
                <p14:nvPr/>
              </p14:nvContentPartPr>
              <p14:xfrm>
                <a:off x="10016930" y="6251110"/>
                <a:ext cx="5400" cy="126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5FBBECD8-8EA8-C6F3-F72A-4778C79D5101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9998930" y="6233470"/>
                  <a:ext cx="41040" cy="4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EBF5E0A-2F41-B77A-1180-10A54EBD577C}"/>
              </a:ext>
            </a:extLst>
          </p:cNvPr>
          <p:cNvGrpSpPr/>
          <p:nvPr/>
        </p:nvGrpSpPr>
        <p:grpSpPr>
          <a:xfrm>
            <a:off x="7387490" y="1711870"/>
            <a:ext cx="374400" cy="395640"/>
            <a:chOff x="7387490" y="1711870"/>
            <a:chExt cx="37440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F6B84C3B-1128-1253-DD1E-2803CAE90FB1}"/>
                    </a:ext>
                  </a:extLst>
                </p14:cNvPr>
                <p14:cNvContentPartPr/>
                <p14:nvPr/>
              </p14:nvContentPartPr>
              <p14:xfrm>
                <a:off x="7587650" y="1711870"/>
                <a:ext cx="10080" cy="828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F6B84C3B-1128-1253-DD1E-2803CAE90FB1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70010" y="1693870"/>
                  <a:ext cx="457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910F4EC-409F-5F31-E9CB-ADA9483D9874}"/>
                    </a:ext>
                  </a:extLst>
                </p14:cNvPr>
                <p14:cNvContentPartPr/>
                <p14:nvPr/>
              </p14:nvContentPartPr>
              <p14:xfrm>
                <a:off x="7387490" y="1742110"/>
                <a:ext cx="374400" cy="9072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910F4EC-409F-5F31-E9CB-ADA9483D987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7369850" y="1724110"/>
                  <a:ext cx="41004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68DCB78F-7302-2697-85B1-0F7C2B313279}"/>
                    </a:ext>
                  </a:extLst>
                </p14:cNvPr>
                <p14:cNvContentPartPr/>
                <p14:nvPr/>
              </p14:nvContentPartPr>
              <p14:xfrm>
                <a:off x="7477130" y="1832830"/>
                <a:ext cx="274320" cy="2746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68DCB78F-7302-2697-85B1-0F7C2B313279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7459130" y="1814830"/>
                  <a:ext cx="30996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FC016BDA-CE21-2B5B-B8B6-B0F3C9424280}"/>
              </a:ext>
            </a:extLst>
          </p:cNvPr>
          <p:cNvGrpSpPr/>
          <p:nvPr/>
        </p:nvGrpSpPr>
        <p:grpSpPr>
          <a:xfrm>
            <a:off x="7175450" y="3022270"/>
            <a:ext cx="282600" cy="413640"/>
            <a:chOff x="7175450" y="3022270"/>
            <a:chExt cx="282600" cy="41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774137E3-5818-429C-6D45-12EDD192D531}"/>
                    </a:ext>
                  </a:extLst>
                </p14:cNvPr>
                <p14:cNvContentPartPr/>
                <p14:nvPr/>
              </p14:nvContentPartPr>
              <p14:xfrm>
                <a:off x="7221530" y="3022270"/>
                <a:ext cx="117720" cy="413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774137E3-5818-429C-6D45-12EDD192D531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7203890" y="3004630"/>
                  <a:ext cx="1533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551D7F6F-3737-9F06-DAF9-0BDD27B2D261}"/>
                    </a:ext>
                  </a:extLst>
                </p14:cNvPr>
                <p14:cNvContentPartPr/>
                <p14:nvPr/>
              </p14:nvContentPartPr>
              <p14:xfrm>
                <a:off x="7175450" y="3039910"/>
                <a:ext cx="282600" cy="3855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551D7F6F-3737-9F06-DAF9-0BDD27B2D26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7157810" y="3021910"/>
                  <a:ext cx="318240" cy="42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1332DAC-CD2B-1DD1-6B4E-E52AA6266479}"/>
              </a:ext>
            </a:extLst>
          </p:cNvPr>
          <p:cNvGrpSpPr/>
          <p:nvPr/>
        </p:nvGrpSpPr>
        <p:grpSpPr>
          <a:xfrm>
            <a:off x="7869530" y="3511510"/>
            <a:ext cx="20880" cy="30960"/>
            <a:chOff x="7869530" y="3511510"/>
            <a:chExt cx="20880" cy="3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22CC18F9-2316-C228-34E5-53B8B1C4BF58}"/>
                    </a:ext>
                  </a:extLst>
                </p14:cNvPr>
                <p14:cNvContentPartPr/>
                <p14:nvPr/>
              </p14:nvContentPartPr>
              <p14:xfrm>
                <a:off x="7869530" y="3513310"/>
                <a:ext cx="10080" cy="72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22CC18F9-2316-C228-34E5-53B8B1C4BF58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7851890" y="3495310"/>
                  <a:ext cx="45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10B3746A-2BAB-0505-C897-03B429E82067}"/>
                    </a:ext>
                  </a:extLst>
                </p14:cNvPr>
                <p14:cNvContentPartPr/>
                <p14:nvPr/>
              </p14:nvContentPartPr>
              <p14:xfrm>
                <a:off x="7875650" y="3512590"/>
                <a:ext cx="9720" cy="9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10B3746A-2BAB-0505-C897-03B429E82067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7857650" y="3494950"/>
                  <a:ext cx="45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617AD872-CD3C-B2F6-A950-82D5BF0D62ED}"/>
                    </a:ext>
                  </a:extLst>
                </p14:cNvPr>
                <p14:cNvContentPartPr/>
                <p14:nvPr/>
              </p14:nvContentPartPr>
              <p14:xfrm>
                <a:off x="7875290" y="3511510"/>
                <a:ext cx="15120" cy="223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617AD872-CD3C-B2F6-A950-82D5BF0D62ED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857650" y="3493870"/>
                  <a:ext cx="50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1BAB867F-E470-951D-58DF-EA0C2AFA451A}"/>
                    </a:ext>
                  </a:extLst>
                </p14:cNvPr>
                <p14:cNvContentPartPr/>
                <p14:nvPr/>
              </p14:nvContentPartPr>
              <p14:xfrm>
                <a:off x="7886810" y="3539590"/>
                <a:ext cx="2520" cy="28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1BAB867F-E470-951D-58DF-EA0C2AFA451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869170" y="3521590"/>
                  <a:ext cx="38160" cy="3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623605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09A4D3E-202C-826C-9F6F-BE0635ABCDAB}"/>
                  </a:ext>
                </a:extLst>
              </p14:cNvPr>
              <p14:cNvContentPartPr/>
              <p14:nvPr/>
            </p14:nvContentPartPr>
            <p14:xfrm>
              <a:off x="982010" y="2283956"/>
              <a:ext cx="230400" cy="28080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09A4D3E-202C-826C-9F6F-BE0635ABCD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64010" y="2266316"/>
                <a:ext cx="26604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06FDF15-57C2-A291-A1C4-BA54979D823B}"/>
                  </a:ext>
                </a:extLst>
              </p14:cNvPr>
              <p14:cNvContentPartPr/>
              <p14:nvPr/>
            </p14:nvContentPartPr>
            <p14:xfrm>
              <a:off x="1003610" y="2158676"/>
              <a:ext cx="212760" cy="39708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06FDF15-57C2-A291-A1C4-BA54979D82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610" y="2141036"/>
                <a:ext cx="24840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E6E56D2-6A50-DD94-AB36-CA9C85C85960}"/>
                  </a:ext>
                </a:extLst>
              </p14:cNvPr>
              <p14:cNvContentPartPr/>
              <p14:nvPr/>
            </p14:nvContentPartPr>
            <p14:xfrm>
              <a:off x="419690" y="3662036"/>
              <a:ext cx="185400" cy="2757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E6E56D2-6A50-DD94-AB36-CA9C85C859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2050" y="3644396"/>
                <a:ext cx="2210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7E0423-693D-55FC-3484-6FA5B1E0DCE4}"/>
                  </a:ext>
                </a:extLst>
              </p14:cNvPr>
              <p14:cNvContentPartPr/>
              <p14:nvPr/>
            </p14:nvContentPartPr>
            <p14:xfrm>
              <a:off x="1045010" y="3685796"/>
              <a:ext cx="205920" cy="4100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7E0423-693D-55FC-3484-6FA5B1E0DCE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27010" y="3667796"/>
                <a:ext cx="2415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D6D975-B744-73E3-8507-B0D998FEDBEB}"/>
                  </a:ext>
                </a:extLst>
              </p14:cNvPr>
              <p14:cNvContentPartPr/>
              <p14:nvPr/>
            </p14:nvContentPartPr>
            <p14:xfrm>
              <a:off x="1107650" y="3556196"/>
              <a:ext cx="94680" cy="177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D6D975-B744-73E3-8507-B0D998FEDB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90010" y="3538196"/>
                <a:ext cx="130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85DB58-5CB1-E29E-7DE8-56DA2F95EB11}"/>
                  </a:ext>
                </a:extLst>
              </p14:cNvPr>
              <p14:cNvContentPartPr/>
              <p14:nvPr/>
            </p14:nvContentPartPr>
            <p14:xfrm>
              <a:off x="1525610" y="2756996"/>
              <a:ext cx="338400" cy="492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85DB58-5CB1-E29E-7DE8-56DA2F95EB1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507970" y="2739356"/>
                <a:ext cx="374040" cy="52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784952B-E784-B226-403A-684BC1E34CE9}"/>
                  </a:ext>
                </a:extLst>
              </p14:cNvPr>
              <p14:cNvContentPartPr/>
              <p14:nvPr/>
            </p14:nvContentPartPr>
            <p14:xfrm>
              <a:off x="2075690" y="2706596"/>
              <a:ext cx="242280" cy="425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784952B-E784-B226-403A-684BC1E34CE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57690" y="2688596"/>
                <a:ext cx="2779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7797FC8-EC69-DB06-6B78-481BA2C0D241}"/>
                  </a:ext>
                </a:extLst>
              </p14:cNvPr>
              <p14:cNvContentPartPr/>
              <p14:nvPr/>
            </p14:nvContentPartPr>
            <p14:xfrm>
              <a:off x="2465930" y="3389516"/>
              <a:ext cx="9000" cy="1792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7797FC8-EC69-DB06-6B78-481BA2C0D24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47930" y="3371876"/>
                <a:ext cx="446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4014788-649A-1DA6-B9C9-49A8A407BF3D}"/>
                  </a:ext>
                </a:extLst>
              </p14:cNvPr>
              <p14:cNvContentPartPr/>
              <p14:nvPr/>
            </p14:nvContentPartPr>
            <p14:xfrm>
              <a:off x="2568530" y="3275756"/>
              <a:ext cx="135000" cy="29844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4014788-649A-1DA6-B9C9-49A8A407BF3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0530" y="3257756"/>
                <a:ext cx="17064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98B236-F5EC-9B80-449A-DB35552E1792}"/>
                  </a:ext>
                </a:extLst>
              </p14:cNvPr>
              <p14:cNvContentPartPr/>
              <p14:nvPr/>
            </p14:nvContentPartPr>
            <p14:xfrm>
              <a:off x="2878490" y="1278116"/>
              <a:ext cx="629280" cy="7034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98B236-F5EC-9B80-449A-DB35552E179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860850" y="1260476"/>
                <a:ext cx="664920" cy="73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60321A-37D8-8A0F-FF16-4375D7A27662}"/>
                  </a:ext>
                </a:extLst>
              </p14:cNvPr>
              <p14:cNvContentPartPr/>
              <p14:nvPr/>
            </p14:nvContentPartPr>
            <p14:xfrm>
              <a:off x="3912770" y="2215556"/>
              <a:ext cx="201960" cy="2437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60321A-37D8-8A0F-FF16-4375D7A2766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94770" y="2197556"/>
                <a:ext cx="2376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56F55312-C90D-A520-E4AB-649383FF6B00}"/>
                  </a:ext>
                </a:extLst>
              </p14:cNvPr>
              <p14:cNvContentPartPr/>
              <p14:nvPr/>
            </p14:nvContentPartPr>
            <p14:xfrm>
              <a:off x="4281770" y="2182436"/>
              <a:ext cx="65520" cy="13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56F55312-C90D-A520-E4AB-649383FF6B0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3770" y="2164796"/>
                <a:ext cx="101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F1248D6-92C9-9DE3-8E47-D5EF8E12CD32}"/>
                  </a:ext>
                </a:extLst>
              </p14:cNvPr>
              <p14:cNvContentPartPr/>
              <p14:nvPr/>
            </p14:nvContentPartPr>
            <p14:xfrm>
              <a:off x="3823130" y="2681756"/>
              <a:ext cx="167040" cy="340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F1248D6-92C9-9DE3-8E47-D5EF8E12CD3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05130" y="2664116"/>
                <a:ext cx="20268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33C225C-5786-41C4-8394-51B54437ADED}"/>
                  </a:ext>
                </a:extLst>
              </p14:cNvPr>
              <p14:cNvContentPartPr/>
              <p14:nvPr/>
            </p14:nvContentPartPr>
            <p14:xfrm>
              <a:off x="3523970" y="3257396"/>
              <a:ext cx="6480" cy="28800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33C225C-5786-41C4-8394-51B54437ADE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06330" y="3239396"/>
                <a:ext cx="4212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26C65C92-74D0-BF42-EC8C-CDBD733172FB}"/>
                  </a:ext>
                </a:extLst>
              </p14:cNvPr>
              <p14:cNvContentPartPr/>
              <p14:nvPr/>
            </p14:nvContentPartPr>
            <p14:xfrm>
              <a:off x="3621890" y="3241196"/>
              <a:ext cx="113040" cy="3060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26C65C92-74D0-BF42-EC8C-CDBD733172F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04250" y="3223196"/>
                <a:ext cx="14868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4C0AB9AF-F3AA-60C7-6AD3-F55A76A38AEF}"/>
                  </a:ext>
                </a:extLst>
              </p14:cNvPr>
              <p14:cNvContentPartPr/>
              <p14:nvPr/>
            </p14:nvContentPartPr>
            <p14:xfrm>
              <a:off x="3632330" y="3324716"/>
              <a:ext cx="165600" cy="70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4C0AB9AF-F3AA-60C7-6AD3-F55A76A38AE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14330" y="3306716"/>
                <a:ext cx="201240" cy="1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6AC455B-AF11-367F-1469-67A7E89DC86E}"/>
                  </a:ext>
                </a:extLst>
              </p14:cNvPr>
              <p14:cNvContentPartPr/>
              <p14:nvPr/>
            </p14:nvContentPartPr>
            <p14:xfrm>
              <a:off x="4070810" y="2561516"/>
              <a:ext cx="1061280" cy="9687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6AC455B-AF11-367F-1469-67A7E89DC8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053170" y="2543516"/>
                <a:ext cx="1096920" cy="100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53DB05C-43B5-75C0-D63A-80085A26F5A5}"/>
                  </a:ext>
                </a:extLst>
              </p14:cNvPr>
              <p14:cNvContentPartPr/>
              <p14:nvPr/>
            </p14:nvContentPartPr>
            <p14:xfrm>
              <a:off x="5107970" y="3631796"/>
              <a:ext cx="128520" cy="2109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53DB05C-43B5-75C0-D63A-80085A26F5A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89970" y="3613796"/>
                <a:ext cx="1641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513FD44-C630-BD86-E800-59E8EE8D6EEF}"/>
                  </a:ext>
                </a:extLst>
              </p14:cNvPr>
              <p14:cNvContentPartPr/>
              <p14:nvPr/>
            </p14:nvContentPartPr>
            <p14:xfrm>
              <a:off x="5338010" y="3557636"/>
              <a:ext cx="182520" cy="3369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513FD44-C630-BD86-E800-59E8EE8D6EE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20370" y="3539996"/>
                <a:ext cx="218160" cy="37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CECE1B9-E0B2-01FE-836B-706388435EC1}"/>
                  </a:ext>
                </a:extLst>
              </p14:cNvPr>
              <p14:cNvContentPartPr/>
              <p14:nvPr/>
            </p14:nvContentPartPr>
            <p14:xfrm>
              <a:off x="5687210" y="4164956"/>
              <a:ext cx="381960" cy="57528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CECE1B9-E0B2-01FE-836B-706388435EC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669570" y="4147316"/>
                <a:ext cx="417600" cy="61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DE4F852-E83A-CC90-0BDD-8CF238B02C1A}"/>
                  </a:ext>
                </a:extLst>
              </p14:cNvPr>
              <p14:cNvContentPartPr/>
              <p14:nvPr/>
            </p14:nvContentPartPr>
            <p14:xfrm>
              <a:off x="6084650" y="4969916"/>
              <a:ext cx="115200" cy="297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DE4F852-E83A-CC90-0BDD-8CF238B02C1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66650" y="4951916"/>
                <a:ext cx="1508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A46C5FC-1A95-0576-0C27-357AAEBC30D6}"/>
                  </a:ext>
                </a:extLst>
              </p14:cNvPr>
              <p14:cNvContentPartPr/>
              <p14:nvPr/>
            </p14:nvContentPartPr>
            <p14:xfrm>
              <a:off x="6414410" y="4953356"/>
              <a:ext cx="77760" cy="3463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A46C5FC-1A95-0576-0C27-357AAEBC30D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96410" y="4935716"/>
                <a:ext cx="1134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CDD87F9-10A0-B2D9-2EB5-C3214C6BB817}"/>
                  </a:ext>
                </a:extLst>
              </p14:cNvPr>
              <p14:cNvContentPartPr/>
              <p14:nvPr/>
            </p14:nvContentPartPr>
            <p14:xfrm>
              <a:off x="3194210" y="556316"/>
              <a:ext cx="85320" cy="16776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CDD87F9-10A0-B2D9-2EB5-C3214C6BB8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176210" y="538316"/>
                <a:ext cx="1209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BCB9B7B-C61F-BFF5-FDFC-E22128B32BDF}"/>
                  </a:ext>
                </a:extLst>
              </p14:cNvPr>
              <p14:cNvContentPartPr/>
              <p14:nvPr/>
            </p14:nvContentPartPr>
            <p14:xfrm>
              <a:off x="3439730" y="706436"/>
              <a:ext cx="36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BCB9B7B-C61F-BFF5-FDFC-E22128B32BD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22090" y="6884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DB43209-C86C-FEC4-DE2E-C32E3378831D}"/>
                  </a:ext>
                </a:extLst>
              </p14:cNvPr>
              <p14:cNvContentPartPr/>
              <p14:nvPr/>
            </p14:nvContentPartPr>
            <p14:xfrm>
              <a:off x="8083730" y="2889836"/>
              <a:ext cx="158040" cy="1587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DB43209-C86C-FEC4-DE2E-C32E3378831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066090" y="2872196"/>
                <a:ext cx="19368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35A1956-25E0-6F17-D643-03FDA0921BD2}"/>
                  </a:ext>
                </a:extLst>
              </p14:cNvPr>
              <p14:cNvContentPartPr/>
              <p14:nvPr/>
            </p14:nvContentPartPr>
            <p14:xfrm>
              <a:off x="8263010" y="2924756"/>
              <a:ext cx="167760" cy="1929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35A1956-25E0-6F17-D643-03FDA0921B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45010" y="2906756"/>
                <a:ext cx="203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83CEDB2-B328-621D-21BC-3E39E6602614}"/>
                  </a:ext>
                </a:extLst>
              </p14:cNvPr>
              <p14:cNvContentPartPr/>
              <p14:nvPr/>
            </p14:nvContentPartPr>
            <p14:xfrm>
              <a:off x="8542010" y="2840876"/>
              <a:ext cx="24840" cy="34704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83CEDB2-B328-621D-21BC-3E39E660261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24010" y="2823236"/>
                <a:ext cx="6048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ADF0569-10B8-FBB7-E74F-83C284F95951}"/>
                  </a:ext>
                </a:extLst>
              </p14:cNvPr>
              <p14:cNvContentPartPr/>
              <p14:nvPr/>
            </p14:nvContentPartPr>
            <p14:xfrm>
              <a:off x="8389010" y="3041036"/>
              <a:ext cx="362160" cy="7956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ADF0569-10B8-FBB7-E74F-83C284F9595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71370" y="3023036"/>
                <a:ext cx="3978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F6B0A16-6FAF-AE71-AFD8-6B505C83C3D6}"/>
                  </a:ext>
                </a:extLst>
              </p14:cNvPr>
              <p14:cNvContentPartPr/>
              <p14:nvPr/>
            </p14:nvContentPartPr>
            <p14:xfrm>
              <a:off x="8839730" y="2999276"/>
              <a:ext cx="207360" cy="13320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F6B0A16-6FAF-AE71-AFD8-6B505C83C3D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21730" y="2981636"/>
                <a:ext cx="24300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ED1E50CD-5444-4DE4-52F9-10BA32C82A43}"/>
                  </a:ext>
                </a:extLst>
              </p14:cNvPr>
              <p14:cNvContentPartPr/>
              <p14:nvPr/>
            </p14:nvContentPartPr>
            <p14:xfrm>
              <a:off x="9255890" y="2895236"/>
              <a:ext cx="268200" cy="3780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ED1E50CD-5444-4DE4-52F9-10BA32C82A43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238250" y="2877596"/>
                <a:ext cx="30384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0CA7FDD1-AC98-2765-2B29-A044DB4AD8EA}"/>
                  </a:ext>
                </a:extLst>
              </p14:cNvPr>
              <p14:cNvContentPartPr/>
              <p14:nvPr/>
            </p14:nvContentPartPr>
            <p14:xfrm>
              <a:off x="9496370" y="3123476"/>
              <a:ext cx="375120" cy="15444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0CA7FDD1-AC98-2765-2B29-A044DB4AD8E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478370" y="3105476"/>
                <a:ext cx="4107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B9BA3A8-8B21-614A-EC0C-A8AEB4E78159}"/>
                  </a:ext>
                </a:extLst>
              </p14:cNvPr>
              <p14:cNvContentPartPr/>
              <p14:nvPr/>
            </p14:nvContentPartPr>
            <p14:xfrm>
              <a:off x="10003250" y="3342716"/>
              <a:ext cx="36720" cy="1980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B9BA3A8-8B21-614A-EC0C-A8AEB4E7815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985250" y="3325076"/>
                <a:ext cx="72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08D14535-7160-C809-84C6-6A27B0659D50}"/>
                  </a:ext>
                </a:extLst>
              </p14:cNvPr>
              <p14:cNvContentPartPr/>
              <p14:nvPr/>
            </p14:nvContentPartPr>
            <p14:xfrm>
              <a:off x="7094810" y="3833036"/>
              <a:ext cx="139680" cy="20340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08D14535-7160-C809-84C6-6A27B0659D5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7170" y="3815396"/>
                <a:ext cx="17532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C7AC1E2-C139-0629-9C5B-17C991573EC0}"/>
                  </a:ext>
                </a:extLst>
              </p14:cNvPr>
              <p14:cNvContentPartPr/>
              <p14:nvPr/>
            </p14:nvContentPartPr>
            <p14:xfrm>
              <a:off x="7327010" y="3779036"/>
              <a:ext cx="33480" cy="2667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C7AC1E2-C139-0629-9C5B-17C991573EC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309010" y="3761396"/>
                <a:ext cx="691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E5A00398-C4FB-ADBB-A6D9-222E781FB6C9}"/>
                  </a:ext>
                </a:extLst>
              </p14:cNvPr>
              <p14:cNvContentPartPr/>
              <p14:nvPr/>
            </p14:nvContentPartPr>
            <p14:xfrm>
              <a:off x="7481450" y="3892436"/>
              <a:ext cx="230400" cy="20088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E5A00398-C4FB-ADBB-A6D9-222E781FB6C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463450" y="3874796"/>
                <a:ext cx="26604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EB165E3D-2FC2-32C5-AEAD-9FAF5409FF32}"/>
                  </a:ext>
                </a:extLst>
              </p14:cNvPr>
              <p14:cNvContentPartPr/>
              <p14:nvPr/>
            </p14:nvContentPartPr>
            <p14:xfrm>
              <a:off x="3802610" y="446156"/>
              <a:ext cx="30600" cy="2991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EB165E3D-2FC2-32C5-AEAD-9FAF5409FF32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784610" y="428156"/>
                <a:ext cx="6624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2CB9DEE2-E99F-A88E-D3C6-B5E1821A3DE0}"/>
                  </a:ext>
                </a:extLst>
              </p14:cNvPr>
              <p14:cNvContentPartPr/>
              <p14:nvPr/>
            </p14:nvContentPartPr>
            <p14:xfrm>
              <a:off x="3835010" y="530756"/>
              <a:ext cx="97920" cy="17820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2CB9DEE2-E99F-A88E-D3C6-B5E1821A3DE0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817370" y="512756"/>
                <a:ext cx="1335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A350E68-1FEA-868B-9BE0-E471733D98BB}"/>
                  </a:ext>
                </a:extLst>
              </p14:cNvPr>
              <p14:cNvContentPartPr/>
              <p14:nvPr/>
            </p14:nvContentPartPr>
            <p14:xfrm>
              <a:off x="3968570" y="570356"/>
              <a:ext cx="293040" cy="29520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A350E68-1FEA-868B-9BE0-E471733D98B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950570" y="552356"/>
                <a:ext cx="3286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8F145AF-05F6-240D-EBA1-28BA3EB052AA}"/>
                  </a:ext>
                </a:extLst>
              </p14:cNvPr>
              <p14:cNvContentPartPr/>
              <p14:nvPr/>
            </p14:nvContentPartPr>
            <p14:xfrm>
              <a:off x="7786370" y="4517396"/>
              <a:ext cx="40680" cy="1227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8F145AF-05F6-240D-EBA1-28BA3EB052A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768730" y="4499756"/>
                <a:ext cx="763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C033540-D274-8EB7-B47C-E43283C48408}"/>
                  </a:ext>
                </a:extLst>
              </p14:cNvPr>
              <p14:cNvContentPartPr/>
              <p14:nvPr/>
            </p14:nvContentPartPr>
            <p14:xfrm>
              <a:off x="7868090" y="4298876"/>
              <a:ext cx="245520" cy="4809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C033540-D274-8EB7-B47C-E43283C4840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850090" y="4281236"/>
                <a:ext cx="28116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BEB485D-D8D6-AF13-09D6-DC7A3ACFD7D6}"/>
                  </a:ext>
                </a:extLst>
              </p14:cNvPr>
              <p14:cNvContentPartPr/>
              <p14:nvPr/>
            </p14:nvContentPartPr>
            <p14:xfrm>
              <a:off x="8296490" y="4172516"/>
              <a:ext cx="169920" cy="78516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BEB485D-D8D6-AF13-09D6-DC7A3ACFD7D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278850" y="4154876"/>
                <a:ext cx="205560" cy="82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5EDE097-6949-48BB-37FD-CCF56781FC4E}"/>
                  </a:ext>
                </a:extLst>
              </p14:cNvPr>
              <p14:cNvContentPartPr/>
              <p14:nvPr/>
            </p14:nvContentPartPr>
            <p14:xfrm>
              <a:off x="8522570" y="4378796"/>
              <a:ext cx="94320" cy="31392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5EDE097-6949-48BB-37FD-CCF56781FC4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504930" y="4361156"/>
                <a:ext cx="1299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29583A1-212E-331E-EDF0-ED882EED1750}"/>
                  </a:ext>
                </a:extLst>
              </p14:cNvPr>
              <p14:cNvContentPartPr/>
              <p14:nvPr/>
            </p14:nvContentPartPr>
            <p14:xfrm>
              <a:off x="8566490" y="4433876"/>
              <a:ext cx="162360" cy="2250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29583A1-212E-331E-EDF0-ED882EED175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548850" y="4415876"/>
                <a:ext cx="1980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B73EC46A-AA7B-0B8D-3FE8-B8F84E2A6A2E}"/>
                  </a:ext>
                </a:extLst>
              </p14:cNvPr>
              <p14:cNvContentPartPr/>
              <p14:nvPr/>
            </p14:nvContentPartPr>
            <p14:xfrm>
              <a:off x="8796170" y="4448996"/>
              <a:ext cx="120600" cy="16380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B73EC46A-AA7B-0B8D-3FE8-B8F84E2A6A2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778530" y="4431356"/>
                <a:ext cx="15624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9DF71F29-C81D-AEAB-D612-1DED8A0EF61B}"/>
                  </a:ext>
                </a:extLst>
              </p14:cNvPr>
              <p14:cNvContentPartPr/>
              <p14:nvPr/>
            </p14:nvContentPartPr>
            <p14:xfrm>
              <a:off x="9019010" y="4448276"/>
              <a:ext cx="201960" cy="47448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9DF71F29-C81D-AEAB-D612-1DED8A0EF61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001370" y="4430636"/>
                <a:ext cx="2376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1C1C168-87E8-110E-3AA7-F7E94E2EE187}"/>
                  </a:ext>
                </a:extLst>
              </p14:cNvPr>
              <p14:cNvContentPartPr/>
              <p14:nvPr/>
            </p14:nvContentPartPr>
            <p14:xfrm>
              <a:off x="9375050" y="4234436"/>
              <a:ext cx="292320" cy="67464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1C1C168-87E8-110E-3AA7-F7E94E2EE18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357050" y="4216436"/>
                <a:ext cx="327960" cy="71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9C958F4-0487-4219-7894-9FF884C43B53}"/>
                  </a:ext>
                </a:extLst>
              </p14:cNvPr>
              <p14:cNvContentPartPr/>
              <p14:nvPr/>
            </p14:nvContentPartPr>
            <p14:xfrm>
              <a:off x="9905330" y="4305716"/>
              <a:ext cx="177840" cy="25812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9C958F4-0487-4219-7894-9FF884C43B5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887330" y="4287716"/>
                <a:ext cx="2134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E804C5C-1E80-5699-8580-0D9EF4BA0600}"/>
                  </a:ext>
                </a:extLst>
              </p14:cNvPr>
              <p14:cNvContentPartPr/>
              <p14:nvPr/>
            </p14:nvContentPartPr>
            <p14:xfrm>
              <a:off x="10219970" y="4435316"/>
              <a:ext cx="41040" cy="5184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E804C5C-1E80-5699-8580-0D9EF4BA060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202330" y="4417676"/>
                <a:ext cx="7668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779438A-6252-559B-12A8-4D99038411F2}"/>
                  </a:ext>
                </a:extLst>
              </p14:cNvPr>
              <p14:cNvContentPartPr/>
              <p14:nvPr/>
            </p14:nvContentPartPr>
            <p14:xfrm>
              <a:off x="10371890" y="4269716"/>
              <a:ext cx="152640" cy="25632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779438A-6252-559B-12A8-4D99038411F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54250" y="4252076"/>
                <a:ext cx="1882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311CF3C1-7DD5-BEC0-F5E4-E948B8FC3332}"/>
                  </a:ext>
                </a:extLst>
              </p14:cNvPr>
              <p14:cNvContentPartPr/>
              <p14:nvPr/>
            </p14:nvContentPartPr>
            <p14:xfrm>
              <a:off x="10647290" y="4160636"/>
              <a:ext cx="228960" cy="40932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311CF3C1-7DD5-BEC0-F5E4-E948B8FC333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29650" y="4142996"/>
                <a:ext cx="26460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E204360-2D96-1464-51BA-CF7232FA7129}"/>
                  </a:ext>
                </a:extLst>
              </p14:cNvPr>
              <p14:cNvContentPartPr/>
              <p14:nvPr/>
            </p14:nvContentPartPr>
            <p14:xfrm>
              <a:off x="10941050" y="4343156"/>
              <a:ext cx="171720" cy="1587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E204360-2D96-1464-51BA-CF7232FA712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923410" y="4325516"/>
                <a:ext cx="20736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AF4CA80-DA7E-F69E-19F1-6729C8C10CDE}"/>
                  </a:ext>
                </a:extLst>
              </p14:cNvPr>
              <p14:cNvContentPartPr/>
              <p14:nvPr/>
            </p14:nvContentPartPr>
            <p14:xfrm>
              <a:off x="11176130" y="4021676"/>
              <a:ext cx="210240" cy="79020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AF4CA80-DA7E-F69E-19F1-6729C8C10CD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58130" y="4003676"/>
                <a:ext cx="245880" cy="82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09C9AFC7-CB0E-A9C3-3381-1D3478E5C037}"/>
                  </a:ext>
                </a:extLst>
              </p14:cNvPr>
              <p14:cNvContentPartPr/>
              <p14:nvPr/>
            </p14:nvContentPartPr>
            <p14:xfrm>
              <a:off x="11579330" y="4432796"/>
              <a:ext cx="56880" cy="23400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09C9AFC7-CB0E-A9C3-3381-1D3478E5C03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561690" y="4414796"/>
                <a:ext cx="925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AD96930-EFD0-1C0F-35EE-30483BA07B68}"/>
                  </a:ext>
                </a:extLst>
              </p14:cNvPr>
              <p14:cNvContentPartPr/>
              <p14:nvPr/>
            </p14:nvContentPartPr>
            <p14:xfrm>
              <a:off x="7702130" y="5837876"/>
              <a:ext cx="185400" cy="153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AD96930-EFD0-1C0F-35EE-30483BA07B6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684130" y="5819876"/>
                <a:ext cx="2210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A66B09B-62C5-90D4-FF33-CFF3DF79387B}"/>
                  </a:ext>
                </a:extLst>
              </p14:cNvPr>
              <p14:cNvContentPartPr/>
              <p14:nvPr/>
            </p14:nvContentPartPr>
            <p14:xfrm>
              <a:off x="7875650" y="5701076"/>
              <a:ext cx="41040" cy="30636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A66B09B-62C5-90D4-FF33-CFF3DF79387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858010" y="5683076"/>
                <a:ext cx="7668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F18EACF-27EB-33A9-0892-518EC7A8E430}"/>
                  </a:ext>
                </a:extLst>
              </p14:cNvPr>
              <p14:cNvContentPartPr/>
              <p14:nvPr/>
            </p14:nvContentPartPr>
            <p14:xfrm>
              <a:off x="7986170" y="5851916"/>
              <a:ext cx="258480" cy="21960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F18EACF-27EB-33A9-0892-518EC7A8E43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68530" y="5833916"/>
                <a:ext cx="2941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792A81B-B7BE-288D-5FFB-72AFDBE3B384}"/>
                  </a:ext>
                </a:extLst>
              </p14:cNvPr>
              <p14:cNvContentPartPr/>
              <p14:nvPr/>
            </p14:nvContentPartPr>
            <p14:xfrm>
              <a:off x="9000290" y="5383916"/>
              <a:ext cx="22680" cy="12240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792A81B-B7BE-288D-5FFB-72AFDBE3B38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982290" y="5365916"/>
                <a:ext cx="5832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C2B2B2E-D9BA-B680-8D5F-4B187A43AF28}"/>
                  </a:ext>
                </a:extLst>
              </p14:cNvPr>
              <p14:cNvContentPartPr/>
              <p14:nvPr/>
            </p14:nvContentPartPr>
            <p14:xfrm>
              <a:off x="8839730" y="5462396"/>
              <a:ext cx="148320" cy="20088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C2B2B2E-D9BA-B680-8D5F-4B187A43AF2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21730" y="5444756"/>
                <a:ext cx="1839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A87F6BB2-E821-82AD-1DE6-0A927E4E591D}"/>
                  </a:ext>
                </a:extLst>
              </p14:cNvPr>
              <p14:cNvContentPartPr/>
              <p14:nvPr/>
            </p14:nvContentPartPr>
            <p14:xfrm>
              <a:off x="8981930" y="5539436"/>
              <a:ext cx="109440" cy="11988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A87F6BB2-E821-82AD-1DE6-0A927E4E591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963930" y="5521796"/>
                <a:ext cx="14508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8E69BD6-9D76-D738-79F2-50FF704D9692}"/>
                  </a:ext>
                </a:extLst>
              </p14:cNvPr>
              <p14:cNvContentPartPr/>
              <p14:nvPr/>
            </p14:nvContentPartPr>
            <p14:xfrm>
              <a:off x="9175970" y="5539796"/>
              <a:ext cx="71280" cy="15336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8E69BD6-9D76-D738-79F2-50FF704D969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57970" y="5521796"/>
                <a:ext cx="10692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DE11AA9-A14D-CEEB-6530-2CC11219B0AF}"/>
                  </a:ext>
                </a:extLst>
              </p14:cNvPr>
              <p14:cNvContentPartPr/>
              <p14:nvPr/>
            </p14:nvContentPartPr>
            <p14:xfrm>
              <a:off x="9347690" y="5585876"/>
              <a:ext cx="99000" cy="5292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DE11AA9-A14D-CEEB-6530-2CC11219B0A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329690" y="5568236"/>
                <a:ext cx="13464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F3C7FB94-D68D-6153-7F91-591BD7B8D0C8}"/>
                  </a:ext>
                </a:extLst>
              </p14:cNvPr>
              <p14:cNvContentPartPr/>
              <p14:nvPr/>
            </p14:nvContentPartPr>
            <p14:xfrm>
              <a:off x="9392330" y="5562836"/>
              <a:ext cx="85680" cy="15192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F3C7FB94-D68D-6153-7F91-591BD7B8D0C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74690" y="5544836"/>
                <a:ext cx="12132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11EF000-8514-2CC1-D47A-E55978887E83}"/>
                  </a:ext>
                </a:extLst>
              </p14:cNvPr>
              <p14:cNvContentPartPr/>
              <p14:nvPr/>
            </p14:nvContentPartPr>
            <p14:xfrm>
              <a:off x="9533810" y="5436116"/>
              <a:ext cx="68760" cy="2840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11EF000-8514-2CC1-D47A-E55978887E8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516170" y="5418116"/>
                <a:ext cx="10440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2886837-6AC7-3C07-D9FE-76CD6916D12A}"/>
                  </a:ext>
                </a:extLst>
              </p14:cNvPr>
              <p14:cNvContentPartPr/>
              <p14:nvPr/>
            </p14:nvContentPartPr>
            <p14:xfrm>
              <a:off x="9793730" y="5182676"/>
              <a:ext cx="444240" cy="88992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2886837-6AC7-3C07-D9FE-76CD6916D12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775730" y="5165036"/>
                <a:ext cx="479880" cy="9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528DFDA-5C9C-176E-2BA5-C3D79596B2D7}"/>
                  </a:ext>
                </a:extLst>
              </p14:cNvPr>
              <p14:cNvContentPartPr/>
              <p14:nvPr/>
            </p14:nvContentPartPr>
            <p14:xfrm>
              <a:off x="9935930" y="5499116"/>
              <a:ext cx="214560" cy="20232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528DFDA-5C9C-176E-2BA5-C3D79596B2D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917930" y="5481116"/>
                <a:ext cx="25020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7468576A-BC18-78A3-BA29-5330B8FF0B98}"/>
                  </a:ext>
                </a:extLst>
              </p14:cNvPr>
              <p14:cNvContentPartPr/>
              <p14:nvPr/>
            </p14:nvContentPartPr>
            <p14:xfrm>
              <a:off x="10259210" y="5638436"/>
              <a:ext cx="45360" cy="2232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7468576A-BC18-78A3-BA29-5330B8FF0B9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241210" y="5620796"/>
                <a:ext cx="8100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9EEB833-F36A-5C8E-CD3E-336E8A04FB9A}"/>
                  </a:ext>
                </a:extLst>
              </p14:cNvPr>
              <p14:cNvContentPartPr/>
              <p14:nvPr/>
            </p14:nvContentPartPr>
            <p14:xfrm>
              <a:off x="10497530" y="5429636"/>
              <a:ext cx="615960" cy="51012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9EEB833-F36A-5C8E-CD3E-336E8A04FB9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479530" y="5411636"/>
                <a:ext cx="6516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E6CFD89-3910-FFB2-ADF2-C580520FBCAB}"/>
                  </a:ext>
                </a:extLst>
              </p14:cNvPr>
              <p14:cNvContentPartPr/>
              <p14:nvPr/>
            </p14:nvContentPartPr>
            <p14:xfrm>
              <a:off x="10986770" y="5663276"/>
              <a:ext cx="190800" cy="69840"/>
            </p14:xfrm>
          </p:contentPart>
        </mc:Choice>
        <mc:Fallback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E6CFD89-3910-FFB2-ADF2-C580520FBCA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969130" y="5645276"/>
                <a:ext cx="22644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A64AC9E-7469-F3A7-4BCF-EB09DE5DD135}"/>
                  </a:ext>
                </a:extLst>
              </p14:cNvPr>
              <p14:cNvContentPartPr/>
              <p14:nvPr/>
            </p14:nvContentPartPr>
            <p14:xfrm>
              <a:off x="11005130" y="5345756"/>
              <a:ext cx="522720" cy="72792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A64AC9E-7469-F3A7-4BCF-EB09DE5DD135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987490" y="5327756"/>
                <a:ext cx="558360" cy="76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B03663B-CAF8-EF9B-5B7E-DC9D31DD215C}"/>
                  </a:ext>
                </a:extLst>
              </p14:cNvPr>
              <p14:cNvContentPartPr/>
              <p14:nvPr/>
            </p14:nvContentPartPr>
            <p14:xfrm>
              <a:off x="8838290" y="6399836"/>
              <a:ext cx="62640" cy="171000"/>
            </p14:xfrm>
          </p:contentPart>
        </mc:Choice>
        <mc:Fallback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B03663B-CAF8-EF9B-5B7E-DC9D31DD215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820290" y="6381836"/>
                <a:ext cx="982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7318E4B-8B05-0BE6-8A25-6EC2C2493DC9}"/>
                  </a:ext>
                </a:extLst>
              </p14:cNvPr>
              <p14:cNvContentPartPr/>
              <p14:nvPr/>
            </p14:nvContentPartPr>
            <p14:xfrm>
              <a:off x="8920010" y="6392996"/>
              <a:ext cx="203040" cy="170280"/>
            </p14:xfrm>
          </p:contentPart>
        </mc:Choice>
        <mc:Fallback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7318E4B-8B05-0BE6-8A25-6EC2C2493DC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02010" y="6375356"/>
                <a:ext cx="2386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D42B65C-BACD-A9E1-490B-490537EE494F}"/>
                  </a:ext>
                </a:extLst>
              </p14:cNvPr>
              <p14:cNvContentPartPr/>
              <p14:nvPr/>
            </p14:nvContentPartPr>
            <p14:xfrm>
              <a:off x="9130250" y="6270236"/>
              <a:ext cx="510480" cy="28008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D42B65C-BACD-A9E1-490B-490537EE494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112250" y="6252596"/>
                <a:ext cx="546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8573F22-8C8C-8A4C-2E45-DEE14799CD81}"/>
                  </a:ext>
                </a:extLst>
              </p14:cNvPr>
              <p14:cNvContentPartPr/>
              <p14:nvPr/>
            </p14:nvContentPartPr>
            <p14:xfrm>
              <a:off x="9870050" y="6207596"/>
              <a:ext cx="204840" cy="5007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8573F22-8C8C-8A4C-2E45-DEE14799CD81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852410" y="6189956"/>
                <a:ext cx="240480" cy="53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1A0361F-9595-ED7E-FCEA-204D0E93D1EC}"/>
                  </a:ext>
                </a:extLst>
              </p14:cNvPr>
              <p14:cNvContentPartPr/>
              <p14:nvPr/>
            </p14:nvContentPartPr>
            <p14:xfrm>
              <a:off x="10165970" y="6327116"/>
              <a:ext cx="146880" cy="19188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1A0361F-9595-ED7E-FCEA-204D0E93D1E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148330" y="6309116"/>
                <a:ext cx="18252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0165E59-AAA9-C5B3-2A19-6CCAED4FB993}"/>
                  </a:ext>
                </a:extLst>
              </p14:cNvPr>
              <p14:cNvContentPartPr/>
              <p14:nvPr/>
            </p14:nvContentPartPr>
            <p14:xfrm>
              <a:off x="10419770" y="6386516"/>
              <a:ext cx="38160" cy="352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0165E59-AAA9-C5B3-2A19-6CCAED4FB99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0401770" y="6368876"/>
                <a:ext cx="73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ED854F72-AA04-CEC8-F8C7-B11BB9F887E5}"/>
                  </a:ext>
                </a:extLst>
              </p14:cNvPr>
              <p14:cNvContentPartPr/>
              <p14:nvPr/>
            </p14:nvContentPartPr>
            <p14:xfrm>
              <a:off x="10566650" y="6271316"/>
              <a:ext cx="542880" cy="250200"/>
            </p14:xfrm>
          </p:contentPart>
        </mc:Choice>
        <mc:Fallback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ED854F72-AA04-CEC8-F8C7-B11BB9F887E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0548650" y="6253316"/>
                <a:ext cx="57852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76036C0-5A1F-015A-B8E8-55439832F3D0}"/>
                  </a:ext>
                </a:extLst>
              </p14:cNvPr>
              <p14:cNvContentPartPr/>
              <p14:nvPr/>
            </p14:nvContentPartPr>
            <p14:xfrm>
              <a:off x="10956890" y="6313076"/>
              <a:ext cx="214560" cy="32616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76036C0-5A1F-015A-B8E8-55439832F3D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939250" y="6295076"/>
                <a:ext cx="25020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857C2694-4D75-F718-9870-D8F239E451D1}"/>
                  </a:ext>
                </a:extLst>
              </p14:cNvPr>
              <p14:cNvContentPartPr/>
              <p14:nvPr/>
            </p14:nvContentPartPr>
            <p14:xfrm>
              <a:off x="11238050" y="6203996"/>
              <a:ext cx="113400" cy="24732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857C2694-4D75-F718-9870-D8F239E451D1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1220050" y="6185996"/>
                <a:ext cx="14904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8F6199A8-166C-7342-534C-2FD0371493FC}"/>
                  </a:ext>
                </a:extLst>
              </p14:cNvPr>
              <p14:cNvContentPartPr/>
              <p14:nvPr/>
            </p14:nvContentPartPr>
            <p14:xfrm>
              <a:off x="11208530" y="6084116"/>
              <a:ext cx="563760" cy="70488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8F6199A8-166C-7342-534C-2FD0371493F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1190890" y="6066116"/>
                <a:ext cx="59940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B6D780D-FD66-30F5-E6B2-9ED3FD3C7980}"/>
                  </a:ext>
                </a:extLst>
              </p14:cNvPr>
              <p14:cNvContentPartPr/>
              <p14:nvPr/>
            </p14:nvContentPartPr>
            <p14:xfrm>
              <a:off x="2114570" y="1245356"/>
              <a:ext cx="360" cy="36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B6D780D-FD66-30F5-E6B2-9ED3FD3C798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096930" y="122771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6CE49B58-67BB-CA70-9731-DDAEE0001B13}"/>
                  </a:ext>
                </a:extLst>
              </p14:cNvPr>
              <p14:cNvContentPartPr/>
              <p14:nvPr/>
            </p14:nvContentPartPr>
            <p14:xfrm>
              <a:off x="1856090" y="1314116"/>
              <a:ext cx="137520" cy="13788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6CE49B58-67BB-CA70-9731-DDAEE0001B1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838090" y="1296476"/>
                <a:ext cx="1731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AE7AA1F8-A597-A84C-5C46-347554FCB2E3}"/>
                  </a:ext>
                </a:extLst>
              </p14:cNvPr>
              <p14:cNvContentPartPr/>
              <p14:nvPr/>
            </p14:nvContentPartPr>
            <p14:xfrm>
              <a:off x="1698770" y="1506716"/>
              <a:ext cx="115200" cy="1015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AE7AA1F8-A597-A84C-5C46-347554FCB2E3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1681130" y="1488716"/>
                <a:ext cx="150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95CDAB51-3AE8-7168-332F-F87222903A1C}"/>
                  </a:ext>
                </a:extLst>
              </p14:cNvPr>
              <p14:cNvContentPartPr/>
              <p14:nvPr/>
            </p14:nvContentPartPr>
            <p14:xfrm>
              <a:off x="1583570" y="1674116"/>
              <a:ext cx="48960" cy="5652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95CDAB51-3AE8-7168-332F-F87222903A1C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565570" y="1656476"/>
                <a:ext cx="8460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7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FF32EB2-ACE0-F6E8-FB8A-25EE48962278}"/>
                  </a:ext>
                </a:extLst>
              </p14:cNvPr>
              <p14:cNvContentPartPr/>
              <p14:nvPr/>
            </p14:nvContentPartPr>
            <p14:xfrm>
              <a:off x="1533170" y="1630556"/>
              <a:ext cx="53280" cy="13284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FF32EB2-ACE0-F6E8-FB8A-25EE4896227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515170" y="1612916"/>
                <a:ext cx="889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56DA856-76DF-B0D9-49A6-434EA089FCE4}"/>
                  </a:ext>
                </a:extLst>
              </p14:cNvPr>
              <p14:cNvContentPartPr/>
              <p14:nvPr/>
            </p14:nvContentPartPr>
            <p14:xfrm>
              <a:off x="2484290" y="1216916"/>
              <a:ext cx="288720" cy="486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56DA856-76DF-B0D9-49A6-434EA089FCE4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466650" y="1198916"/>
                <a:ext cx="32436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1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F0D166D4-2023-C5AD-9E45-7450F7439E44}"/>
                  </a:ext>
                </a:extLst>
              </p14:cNvPr>
              <p14:cNvContentPartPr/>
              <p14:nvPr/>
            </p14:nvContentPartPr>
            <p14:xfrm>
              <a:off x="2768690" y="1065716"/>
              <a:ext cx="99360" cy="5544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F0D166D4-2023-C5AD-9E45-7450F7439E44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751050" y="1047716"/>
                <a:ext cx="13500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3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3A72349-9FE8-7037-D280-851E1C045274}"/>
                  </a:ext>
                </a:extLst>
              </p14:cNvPr>
              <p14:cNvContentPartPr/>
              <p14:nvPr/>
            </p14:nvContentPartPr>
            <p14:xfrm>
              <a:off x="2753570" y="1139516"/>
              <a:ext cx="137160" cy="6552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3A72349-9FE8-7037-D280-851E1C045274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735570" y="1121876"/>
                <a:ext cx="172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5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7FD4329-3C70-0E79-2AAF-DDC85ECAD9BA}"/>
                  </a:ext>
                </a:extLst>
              </p14:cNvPr>
              <p14:cNvContentPartPr/>
              <p14:nvPr/>
            </p14:nvContentPartPr>
            <p14:xfrm>
              <a:off x="2378090" y="1717316"/>
              <a:ext cx="31320" cy="1656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7FD4329-3C70-0E79-2AAF-DDC85ECAD9BA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2360450" y="1699316"/>
                <a:ext cx="66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7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AD432F6A-9999-CF23-1D46-EC9DA0939B59}"/>
                  </a:ext>
                </a:extLst>
              </p14:cNvPr>
              <p14:cNvContentPartPr/>
              <p14:nvPr/>
            </p14:nvContentPartPr>
            <p14:xfrm>
              <a:off x="2500130" y="648836"/>
              <a:ext cx="675000" cy="6339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AD432F6A-9999-CF23-1D46-EC9DA0939B59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2482130" y="631196"/>
                <a:ext cx="710640" cy="66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9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90E2AA1-548D-49FD-8FD0-A70C9C42141E}"/>
                  </a:ext>
                </a:extLst>
              </p14:cNvPr>
              <p14:cNvContentPartPr/>
              <p14:nvPr/>
            </p14:nvContentPartPr>
            <p14:xfrm>
              <a:off x="2660690" y="1204676"/>
              <a:ext cx="36000" cy="2232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90E2AA1-548D-49FD-8FD0-A70C9C42141E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2642690" y="1186676"/>
                <a:ext cx="716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1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D43CB00-5FDC-BCBF-7695-A6091805D7E7}"/>
                  </a:ext>
                </a:extLst>
              </p14:cNvPr>
              <p14:cNvContentPartPr/>
              <p14:nvPr/>
            </p14:nvContentPartPr>
            <p14:xfrm>
              <a:off x="1991810" y="1151396"/>
              <a:ext cx="657720" cy="73224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D43CB00-5FDC-BCBF-7695-A6091805D7E7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1973810" y="1133756"/>
                <a:ext cx="693360" cy="76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3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7B3CEA8-2769-A46E-CF5C-433A425326B8}"/>
                  </a:ext>
                </a:extLst>
              </p14:cNvPr>
              <p14:cNvContentPartPr/>
              <p14:nvPr/>
            </p14:nvContentPartPr>
            <p14:xfrm>
              <a:off x="1886690" y="1795796"/>
              <a:ext cx="149760" cy="13032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7B3CEA8-2769-A46E-CF5C-433A425326B8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1868690" y="1777796"/>
                <a:ext cx="185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5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3F2C74CB-8BA2-4703-180E-D735F20F8637}"/>
                  </a:ext>
                </a:extLst>
              </p14:cNvPr>
              <p14:cNvContentPartPr/>
              <p14:nvPr/>
            </p14:nvContentPartPr>
            <p14:xfrm>
              <a:off x="1926290" y="1833236"/>
              <a:ext cx="198720" cy="1299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3F2C74CB-8BA2-4703-180E-D735F20F863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1908650" y="1815596"/>
                <a:ext cx="2343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90E28AE-961C-1064-4B56-695027CE18F4}"/>
                  </a:ext>
                </a:extLst>
              </p14:cNvPr>
              <p14:cNvContentPartPr/>
              <p14:nvPr/>
            </p14:nvContentPartPr>
            <p14:xfrm>
              <a:off x="4567610" y="551636"/>
              <a:ext cx="117360" cy="4608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90E28AE-961C-1064-4B56-695027CE18F4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549970" y="533996"/>
                <a:ext cx="1530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161A2A3-A248-2A0E-F2CA-FE9304E49024}"/>
                  </a:ext>
                </a:extLst>
              </p14:cNvPr>
              <p14:cNvContentPartPr/>
              <p14:nvPr/>
            </p14:nvContentPartPr>
            <p14:xfrm>
              <a:off x="4560410" y="683396"/>
              <a:ext cx="107640" cy="2628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161A2A3-A248-2A0E-F2CA-FE9304E49024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542770" y="665396"/>
                <a:ext cx="1432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1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3F231F2A-6F2B-BB84-2C84-3721015470C6}"/>
                  </a:ext>
                </a:extLst>
              </p14:cNvPr>
              <p14:cNvContentPartPr/>
              <p14:nvPr/>
            </p14:nvContentPartPr>
            <p14:xfrm>
              <a:off x="4786490" y="574316"/>
              <a:ext cx="200520" cy="2304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3F231F2A-6F2B-BB84-2C84-3721015470C6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768850" y="556316"/>
                <a:ext cx="236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C3B54CD-CB42-0EEA-0096-FB9FF44885DF}"/>
                  </a:ext>
                </a:extLst>
              </p14:cNvPr>
              <p14:cNvContentPartPr/>
              <p14:nvPr/>
            </p14:nvContentPartPr>
            <p14:xfrm>
              <a:off x="5038130" y="351476"/>
              <a:ext cx="243360" cy="51156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C3B54CD-CB42-0EEA-0096-FB9FF44885DF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020490" y="333476"/>
                <a:ext cx="279000" cy="5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E1259D8-1CA3-DB95-D9C6-7FCD322ACBE5}"/>
                  </a:ext>
                </a:extLst>
              </p14:cNvPr>
              <p14:cNvContentPartPr/>
              <p14:nvPr/>
            </p14:nvContentPartPr>
            <p14:xfrm>
              <a:off x="1940690" y="2206196"/>
              <a:ext cx="41040" cy="222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E1259D8-1CA3-DB95-D9C6-7FCD322ACBE5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1922690" y="2188556"/>
                <a:ext cx="7668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0780EC3-343A-0578-530C-32263F8C83AB}"/>
                  </a:ext>
                </a:extLst>
              </p14:cNvPr>
              <p14:cNvContentPartPr/>
              <p14:nvPr/>
            </p14:nvContentPartPr>
            <p14:xfrm>
              <a:off x="2054090" y="2172356"/>
              <a:ext cx="118440" cy="1810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0780EC3-343A-0578-530C-32263F8C83AB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2036090" y="2154716"/>
                <a:ext cx="154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9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101DDB0C-104B-5ADA-F4B2-1E8F9DEA273E}"/>
                  </a:ext>
                </a:extLst>
              </p14:cNvPr>
              <p14:cNvContentPartPr/>
              <p14:nvPr/>
            </p14:nvContentPartPr>
            <p14:xfrm>
              <a:off x="1997210" y="2474036"/>
              <a:ext cx="106920" cy="5904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101DDB0C-104B-5ADA-F4B2-1E8F9DEA273E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1979570" y="2456036"/>
                <a:ext cx="14256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5B48B8A-0C68-F173-0AD8-40B4532440E3}"/>
                  </a:ext>
                </a:extLst>
              </p14:cNvPr>
              <p14:cNvContentPartPr/>
              <p14:nvPr/>
            </p14:nvContentPartPr>
            <p14:xfrm>
              <a:off x="1970930" y="2557556"/>
              <a:ext cx="128880" cy="5292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5B48B8A-0C68-F173-0AD8-40B4532440E3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953290" y="2539916"/>
                <a:ext cx="16452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EE48B44B-FDEC-F252-B7A5-1F28E24F792B}"/>
                  </a:ext>
                </a:extLst>
              </p14:cNvPr>
              <p14:cNvContentPartPr/>
              <p14:nvPr/>
            </p14:nvContentPartPr>
            <p14:xfrm>
              <a:off x="5017250" y="1052396"/>
              <a:ext cx="92160" cy="2268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EE48B44B-FDEC-F252-B7A5-1F28E24F792B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999250" y="1034396"/>
                <a:ext cx="1278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03C19907-2212-C734-140B-E1A3F2BC9F32}"/>
                  </a:ext>
                </a:extLst>
              </p14:cNvPr>
              <p14:cNvContentPartPr/>
              <p14:nvPr/>
            </p14:nvContentPartPr>
            <p14:xfrm>
              <a:off x="4975490" y="1159316"/>
              <a:ext cx="91080" cy="144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03C19907-2212-C734-140B-E1A3F2BC9F32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957490" y="1141676"/>
                <a:ext cx="126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7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F965FC8-B39C-15A0-6B38-056156655447}"/>
                  </a:ext>
                </a:extLst>
              </p14:cNvPr>
              <p14:cNvContentPartPr/>
              <p14:nvPr/>
            </p14:nvContentPartPr>
            <p14:xfrm>
              <a:off x="346970" y="3558716"/>
              <a:ext cx="342000" cy="405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F965FC8-B39C-15A0-6B38-056156655447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329330" y="3540716"/>
                <a:ext cx="37764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88DF731-91FE-EAA5-097E-D5DA4D9D9AD3}"/>
                  </a:ext>
                </a:extLst>
              </p14:cNvPr>
              <p14:cNvContentPartPr/>
              <p14:nvPr/>
            </p14:nvContentPartPr>
            <p14:xfrm>
              <a:off x="5653730" y="667196"/>
              <a:ext cx="190440" cy="3186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88DF731-91FE-EAA5-097E-D5DA4D9D9AD3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5636090" y="649196"/>
                <a:ext cx="22608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8F53F02-7666-8D2C-FEF9-9944EF2603EB}"/>
                  </a:ext>
                </a:extLst>
              </p14:cNvPr>
              <p14:cNvContentPartPr/>
              <p14:nvPr/>
            </p14:nvContentPartPr>
            <p14:xfrm>
              <a:off x="5893850" y="884636"/>
              <a:ext cx="83520" cy="13464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8F53F02-7666-8D2C-FEF9-9944EF2603EB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5875850" y="866996"/>
                <a:ext cx="11916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BDE4269-9480-3B4A-97A3-5A6384507D53}"/>
                  </a:ext>
                </a:extLst>
              </p14:cNvPr>
              <p14:cNvContentPartPr/>
              <p14:nvPr/>
            </p14:nvContentPartPr>
            <p14:xfrm>
              <a:off x="6121730" y="677996"/>
              <a:ext cx="127800" cy="527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BDE4269-9480-3B4A-97A3-5A6384507D5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6103730" y="659996"/>
                <a:ext cx="16344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5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3D3FFC7-729E-4F87-2B4D-AE74B851DD08}"/>
                  </a:ext>
                </a:extLst>
              </p14:cNvPr>
              <p14:cNvContentPartPr/>
              <p14:nvPr/>
            </p14:nvContentPartPr>
            <p14:xfrm>
              <a:off x="6131810" y="1056716"/>
              <a:ext cx="164160" cy="47160"/>
            </p14:xfrm>
          </p:contentPart>
        </mc:Choice>
        <mc:Fallback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3D3FFC7-729E-4F87-2B4D-AE74B851DD08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6114170" y="1039076"/>
                <a:ext cx="1998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7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4C8684E-2DB8-7D08-550F-6ED5CC4423DD}"/>
                  </a:ext>
                </a:extLst>
              </p14:cNvPr>
              <p14:cNvContentPartPr/>
              <p14:nvPr/>
            </p14:nvContentPartPr>
            <p14:xfrm>
              <a:off x="6694490" y="782756"/>
              <a:ext cx="136080" cy="229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4C8684E-2DB8-7D08-550F-6ED5CC4423DD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6676850" y="764756"/>
                <a:ext cx="17172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9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B3FA6A6-05F2-C1CA-3417-FB6EE834BA0F}"/>
                  </a:ext>
                </a:extLst>
              </p14:cNvPr>
              <p14:cNvContentPartPr/>
              <p14:nvPr/>
            </p14:nvContentPartPr>
            <p14:xfrm>
              <a:off x="6882770" y="868076"/>
              <a:ext cx="176400" cy="13824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B3FA6A6-05F2-C1CA-3417-FB6EE834BA0F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6865130" y="850436"/>
                <a:ext cx="21204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1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6105664-D0E4-5C99-AA65-FF13566AC01C}"/>
                  </a:ext>
                </a:extLst>
              </p14:cNvPr>
              <p14:cNvContentPartPr/>
              <p14:nvPr/>
            </p14:nvContentPartPr>
            <p14:xfrm>
              <a:off x="7117130" y="852956"/>
              <a:ext cx="273600" cy="16092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6105664-D0E4-5C99-AA65-FF13566AC01C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7099490" y="835316"/>
                <a:ext cx="3092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76CF122-1365-2683-33F1-12679D10260D}"/>
                  </a:ext>
                </a:extLst>
              </p14:cNvPr>
              <p14:cNvContentPartPr/>
              <p14:nvPr/>
            </p14:nvContentPartPr>
            <p14:xfrm>
              <a:off x="7485770" y="849716"/>
              <a:ext cx="172080" cy="1350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76CF122-1365-2683-33F1-12679D10260D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7467770" y="831716"/>
                <a:ext cx="2077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5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E9A9763-B745-1DE9-C3E9-DE80F1442251}"/>
                  </a:ext>
                </a:extLst>
              </p14:cNvPr>
              <p14:cNvContentPartPr/>
              <p14:nvPr/>
            </p14:nvContentPartPr>
            <p14:xfrm>
              <a:off x="7740650" y="644516"/>
              <a:ext cx="195480" cy="38628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E9A9763-B745-1DE9-C3E9-DE80F1442251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7722650" y="626876"/>
                <a:ext cx="231120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7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9E77B3E-3986-E30E-2AC2-D95C9726DA78}"/>
                  </a:ext>
                </a:extLst>
              </p14:cNvPr>
              <p14:cNvContentPartPr/>
              <p14:nvPr/>
            </p14:nvContentPartPr>
            <p14:xfrm>
              <a:off x="8175530" y="543716"/>
              <a:ext cx="337320" cy="76140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9E77B3E-3986-E30E-2AC2-D95C9726DA78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8157890" y="525716"/>
                <a:ext cx="372960" cy="79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9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84C93F0-8E74-FEC3-BD6E-641045A26FB7}"/>
                  </a:ext>
                </a:extLst>
              </p14:cNvPr>
              <p14:cNvContentPartPr/>
              <p14:nvPr/>
            </p14:nvContentPartPr>
            <p14:xfrm>
              <a:off x="9438410" y="542636"/>
              <a:ext cx="341280" cy="666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84C93F0-8E74-FEC3-BD6E-641045A26FB7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9420410" y="524636"/>
                <a:ext cx="376920" cy="70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37CD8EB-80E3-2A93-BE2B-0292D2BDD1B3}"/>
                  </a:ext>
                </a:extLst>
              </p14:cNvPr>
              <p14:cNvContentPartPr/>
              <p14:nvPr/>
            </p14:nvContentPartPr>
            <p14:xfrm>
              <a:off x="8608970" y="813356"/>
              <a:ext cx="186480" cy="26712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37CD8EB-80E3-2A93-BE2B-0292D2BDD1B3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8590970" y="795356"/>
                <a:ext cx="22212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304E60A-2F3D-7402-7684-8DEB2A396D31}"/>
                  </a:ext>
                </a:extLst>
              </p14:cNvPr>
              <p14:cNvContentPartPr/>
              <p14:nvPr/>
            </p14:nvContentPartPr>
            <p14:xfrm>
              <a:off x="8850890" y="1116836"/>
              <a:ext cx="122400" cy="14400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304E60A-2F3D-7402-7684-8DEB2A396D31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8833250" y="1099196"/>
                <a:ext cx="15804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5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2FF5A4B-1658-0533-BAF5-D96E7B2C2F4B}"/>
                  </a:ext>
                </a:extLst>
              </p14:cNvPr>
              <p14:cNvContentPartPr/>
              <p14:nvPr/>
            </p14:nvContentPartPr>
            <p14:xfrm>
              <a:off x="9043850" y="809396"/>
              <a:ext cx="113040" cy="29304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2FF5A4B-1658-0533-BAF5-D96E7B2C2F4B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9025850" y="791756"/>
                <a:ext cx="148680" cy="32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7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76ED2C6-3993-E018-B642-3F589528D1AC}"/>
                  </a:ext>
                </a:extLst>
              </p14:cNvPr>
              <p14:cNvContentPartPr/>
              <p14:nvPr/>
            </p14:nvContentPartPr>
            <p14:xfrm>
              <a:off x="9157970" y="910556"/>
              <a:ext cx="112680" cy="17604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76ED2C6-3993-E018-B642-3F589528D1AC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9139970" y="892916"/>
                <a:ext cx="14832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9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CBCECFE8-1C2B-E2F8-34FB-7E562DC588D1}"/>
                  </a:ext>
                </a:extLst>
              </p14:cNvPr>
              <p14:cNvContentPartPr/>
              <p14:nvPr/>
            </p14:nvContentPartPr>
            <p14:xfrm>
              <a:off x="9277850" y="925676"/>
              <a:ext cx="356760" cy="126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CBCECFE8-1C2B-E2F8-34FB-7E562DC588D1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9259850" y="907676"/>
                <a:ext cx="39240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84C1A53B-3C90-A4F4-20DC-966C2CC5E99D}"/>
                  </a:ext>
                </a:extLst>
              </p14:cNvPr>
              <p14:cNvContentPartPr/>
              <p14:nvPr/>
            </p14:nvContentPartPr>
            <p14:xfrm>
              <a:off x="9374330" y="1055636"/>
              <a:ext cx="171000" cy="47952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84C1A53B-3C90-A4F4-20DC-966C2CC5E99D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9356330" y="1037996"/>
                <a:ext cx="206640" cy="51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3697D45-54A9-4826-8292-2A2405B0A2DE}"/>
                  </a:ext>
                </a:extLst>
              </p14:cNvPr>
              <p14:cNvContentPartPr/>
              <p14:nvPr/>
            </p14:nvContentPartPr>
            <p14:xfrm>
              <a:off x="6971330" y="2032676"/>
              <a:ext cx="45360" cy="644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3697D45-54A9-4826-8292-2A2405B0A2DE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6953330" y="2014676"/>
                <a:ext cx="8100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DCB9BBC-400A-10AE-10E8-B8646032A9FF}"/>
                  </a:ext>
                </a:extLst>
              </p14:cNvPr>
              <p14:cNvContentPartPr/>
              <p14:nvPr/>
            </p14:nvContentPartPr>
            <p14:xfrm>
              <a:off x="7004450" y="1829996"/>
              <a:ext cx="50760" cy="471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DCB9BBC-400A-10AE-10E8-B8646032A9F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6986450" y="1812356"/>
                <a:ext cx="86400" cy="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1F8E63E-6A77-F6DD-F44A-B6AA450B6F0F}"/>
                  </a:ext>
                </a:extLst>
              </p14:cNvPr>
              <p14:cNvContentPartPr/>
              <p14:nvPr/>
            </p14:nvContentPartPr>
            <p14:xfrm>
              <a:off x="7163210" y="1842236"/>
              <a:ext cx="162000" cy="47232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1F8E63E-6A77-F6DD-F44A-B6AA450B6F0F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7145210" y="1824236"/>
                <a:ext cx="1976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AFA3CA8-4A1B-D2F4-8A5F-A857C69ED240}"/>
                  </a:ext>
                </a:extLst>
              </p14:cNvPr>
              <p14:cNvContentPartPr/>
              <p14:nvPr/>
            </p14:nvContentPartPr>
            <p14:xfrm>
              <a:off x="7608530" y="1757636"/>
              <a:ext cx="100440" cy="61380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AFA3CA8-4A1B-D2F4-8A5F-A857C69ED240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7590530" y="1739636"/>
                <a:ext cx="136080" cy="64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262D98F-7A8C-95B7-696B-B4511CE6A9B9}"/>
                  </a:ext>
                </a:extLst>
              </p14:cNvPr>
              <p14:cNvContentPartPr/>
              <p14:nvPr/>
            </p14:nvContentPartPr>
            <p14:xfrm>
              <a:off x="7814810" y="1970756"/>
              <a:ext cx="111600" cy="19548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262D98F-7A8C-95B7-696B-B4511CE6A9B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7797170" y="1953116"/>
                <a:ext cx="14724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AE80DCD3-7639-7306-4AE1-EDA486BC87D4}"/>
                  </a:ext>
                </a:extLst>
              </p14:cNvPr>
              <p14:cNvContentPartPr/>
              <p14:nvPr/>
            </p14:nvContentPartPr>
            <p14:xfrm>
              <a:off x="8092010" y="2121236"/>
              <a:ext cx="15840" cy="522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AE80DCD3-7639-7306-4AE1-EDA486BC87D4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8074010" y="2103596"/>
                <a:ext cx="5148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03ED3F0-5EFA-C427-2EFD-C6BC77B48B73}"/>
                  </a:ext>
                </a:extLst>
              </p14:cNvPr>
              <p14:cNvContentPartPr/>
              <p14:nvPr/>
            </p14:nvContentPartPr>
            <p14:xfrm>
              <a:off x="8277410" y="2048516"/>
              <a:ext cx="147960" cy="2012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03ED3F0-5EFA-C427-2EFD-C6BC77B48B73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8259410" y="2030876"/>
                <a:ext cx="1836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2F4BBBB-FE6E-6216-4383-086ECADC8A07}"/>
                  </a:ext>
                </a:extLst>
              </p14:cNvPr>
              <p14:cNvContentPartPr/>
              <p14:nvPr/>
            </p14:nvContentPartPr>
            <p14:xfrm>
              <a:off x="8494850" y="1968236"/>
              <a:ext cx="171000" cy="3261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2F4BBBB-FE6E-6216-4383-086ECADC8A0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476850" y="1950236"/>
                <a:ext cx="206640" cy="36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BD6BF506-88A9-5E05-340F-69244CF159D6}"/>
                  </a:ext>
                </a:extLst>
              </p14:cNvPr>
              <p14:cNvContentPartPr/>
              <p14:nvPr/>
            </p14:nvContentPartPr>
            <p14:xfrm>
              <a:off x="8768810" y="2163356"/>
              <a:ext cx="145080" cy="795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BD6BF506-88A9-5E05-340F-69244CF159D6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751170" y="2145716"/>
                <a:ext cx="18072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BBA7E18-F70F-E598-018E-9178355AD01F}"/>
                  </a:ext>
                </a:extLst>
              </p14:cNvPr>
              <p14:cNvContentPartPr/>
              <p14:nvPr/>
            </p14:nvContentPartPr>
            <p14:xfrm>
              <a:off x="9222050" y="2159396"/>
              <a:ext cx="131400" cy="3960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BBA7E18-F70F-E598-018E-9178355AD01F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9204050" y="2141756"/>
                <a:ext cx="1670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A61FB8FA-0C6B-2AD7-567C-171BDA372C05}"/>
                  </a:ext>
                </a:extLst>
              </p14:cNvPr>
              <p14:cNvContentPartPr/>
              <p14:nvPr/>
            </p14:nvContentPartPr>
            <p14:xfrm>
              <a:off x="9182810" y="2193956"/>
              <a:ext cx="579960" cy="14148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A61FB8FA-0C6B-2AD7-567C-171BDA372C0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9165170" y="2175956"/>
                <a:ext cx="6156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4CA641D-31C0-4A22-33AF-F8CEB2A8180C}"/>
                  </a:ext>
                </a:extLst>
              </p14:cNvPr>
              <p14:cNvContentPartPr/>
              <p14:nvPr/>
            </p14:nvContentPartPr>
            <p14:xfrm>
              <a:off x="9908210" y="1976156"/>
              <a:ext cx="160920" cy="25992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4CA641D-31C0-4A22-33AF-F8CEB2A8180C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9890570" y="1958516"/>
                <a:ext cx="19656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D316500B-42A2-40C8-0C46-70AB521FDF09}"/>
                  </a:ext>
                </a:extLst>
              </p14:cNvPr>
              <p14:cNvContentPartPr/>
              <p14:nvPr/>
            </p14:nvContentPartPr>
            <p14:xfrm>
              <a:off x="9975530" y="2100356"/>
              <a:ext cx="352440" cy="4374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D316500B-42A2-40C8-0C46-70AB521FDF09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9957890" y="2082356"/>
                <a:ext cx="38808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703D1D1-636E-A9DE-F0F0-539C5E08417A}"/>
                  </a:ext>
                </a:extLst>
              </p14:cNvPr>
              <p14:cNvContentPartPr/>
              <p14:nvPr/>
            </p14:nvContentPartPr>
            <p14:xfrm>
              <a:off x="10472330" y="1871396"/>
              <a:ext cx="199800" cy="553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703D1D1-636E-A9DE-F0F0-539C5E08417A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0454330" y="1853756"/>
                <a:ext cx="23544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0043CAE-6201-DEE7-C2C7-77563A98F97C}"/>
                  </a:ext>
                </a:extLst>
              </p14:cNvPr>
              <p14:cNvContentPartPr/>
              <p14:nvPr/>
            </p14:nvContentPartPr>
            <p14:xfrm>
              <a:off x="10817570" y="2232476"/>
              <a:ext cx="28080" cy="15120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0043CAE-6201-DEE7-C2C7-77563A98F97C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0799930" y="2214836"/>
                <a:ext cx="6372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F96AD1E9-CEE4-D4A6-8685-72567D1D41C1}"/>
                  </a:ext>
                </a:extLst>
              </p14:cNvPr>
              <p14:cNvContentPartPr/>
              <p14:nvPr/>
            </p14:nvContentPartPr>
            <p14:xfrm>
              <a:off x="6299210" y="1530116"/>
              <a:ext cx="61560" cy="14832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F96AD1E9-CEE4-D4A6-8685-72567D1D41C1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6281570" y="1512476"/>
                <a:ext cx="972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E8D3D3F1-CF5E-C036-BC2D-4311D24D1DA5}"/>
                  </a:ext>
                </a:extLst>
              </p14:cNvPr>
              <p14:cNvContentPartPr/>
              <p14:nvPr/>
            </p14:nvContentPartPr>
            <p14:xfrm>
              <a:off x="6389570" y="1303316"/>
              <a:ext cx="277200" cy="8049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E8D3D3F1-CF5E-C036-BC2D-4311D24D1DA5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6371570" y="1285316"/>
                <a:ext cx="312840" cy="84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FE0B7F79-4D6B-6AAC-73C1-1A0D0B0037E5}"/>
                  </a:ext>
                </a:extLst>
              </p14:cNvPr>
              <p14:cNvContentPartPr/>
              <p14:nvPr/>
            </p14:nvContentPartPr>
            <p14:xfrm>
              <a:off x="6738410" y="1258316"/>
              <a:ext cx="210960" cy="49320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FE0B7F79-4D6B-6AAC-73C1-1A0D0B0037E5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6720410" y="1240316"/>
                <a:ext cx="246600" cy="52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461F88B0-367D-C146-D3F5-98F995B92E36}"/>
                  </a:ext>
                </a:extLst>
              </p14:cNvPr>
              <p14:cNvContentPartPr/>
              <p14:nvPr/>
            </p14:nvContentPartPr>
            <p14:xfrm>
              <a:off x="7007690" y="1415276"/>
              <a:ext cx="150840" cy="1926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461F88B0-367D-C146-D3F5-98F995B92E36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6990050" y="1397276"/>
                <a:ext cx="18648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0D488CD-27F2-AD8E-F39C-61996932A3FD}"/>
                  </a:ext>
                </a:extLst>
              </p14:cNvPr>
              <p14:cNvContentPartPr/>
              <p14:nvPr/>
            </p14:nvContentPartPr>
            <p14:xfrm>
              <a:off x="7430330" y="1303316"/>
              <a:ext cx="120240" cy="3250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0D488CD-27F2-AD8E-F39C-61996932A3FD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7412690" y="1285676"/>
                <a:ext cx="15588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65355C9-DE2B-BB02-3BFD-D33C1FDCEE9C}"/>
                  </a:ext>
                </a:extLst>
              </p14:cNvPr>
              <p14:cNvContentPartPr/>
              <p14:nvPr/>
            </p14:nvContentPartPr>
            <p14:xfrm>
              <a:off x="7424930" y="1745756"/>
              <a:ext cx="30240" cy="190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65355C9-DE2B-BB02-3BFD-D33C1FDCEE9C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7407290" y="1727756"/>
                <a:ext cx="65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268AE89-C3D6-A501-BF4F-3244528078B4}"/>
                  </a:ext>
                </a:extLst>
              </p14:cNvPr>
              <p14:cNvContentPartPr/>
              <p14:nvPr/>
            </p14:nvContentPartPr>
            <p14:xfrm>
              <a:off x="7697810" y="1558196"/>
              <a:ext cx="118440" cy="12672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268AE89-C3D6-A501-BF4F-3244528078B4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7679810" y="1540196"/>
                <a:ext cx="15408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59840ACA-5B80-B0B6-D377-C936EE5EECC8}"/>
                  </a:ext>
                </a:extLst>
              </p14:cNvPr>
              <p14:cNvContentPartPr/>
              <p14:nvPr/>
            </p14:nvContentPartPr>
            <p14:xfrm>
              <a:off x="7987970" y="1580876"/>
              <a:ext cx="179280" cy="2232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59840ACA-5B80-B0B6-D377-C936EE5EECC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7970330" y="1562876"/>
                <a:ext cx="21492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8A35CAB7-9085-D74E-A279-5CD147CA7C8F}"/>
                  </a:ext>
                </a:extLst>
              </p14:cNvPr>
              <p14:cNvContentPartPr/>
              <p14:nvPr/>
            </p14:nvContentPartPr>
            <p14:xfrm>
              <a:off x="8158970" y="1549556"/>
              <a:ext cx="87120" cy="292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8A35CAB7-9085-D74E-A279-5CD147CA7C8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8141330" y="1531556"/>
                <a:ext cx="1227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C18338E-0CD4-4D07-2EF1-E1C4C23A2A3E}"/>
                  </a:ext>
                </a:extLst>
              </p14:cNvPr>
              <p14:cNvContentPartPr/>
              <p14:nvPr/>
            </p14:nvContentPartPr>
            <p14:xfrm>
              <a:off x="8342930" y="1666916"/>
              <a:ext cx="77040" cy="878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C18338E-0CD4-4D07-2EF1-E1C4C23A2A3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8325290" y="1649276"/>
                <a:ext cx="1126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6E6DC020-0827-6F27-38BF-DD15C23D705C}"/>
                  </a:ext>
                </a:extLst>
              </p14:cNvPr>
              <p14:cNvContentPartPr/>
              <p14:nvPr/>
            </p14:nvContentPartPr>
            <p14:xfrm>
              <a:off x="8543090" y="1660076"/>
              <a:ext cx="219240" cy="1526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6E6DC020-0827-6F27-38BF-DD15C23D705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8525090" y="1642076"/>
                <a:ext cx="25488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CAB224A-2DA9-3B96-F57C-A1DAD50AB57F}"/>
                  </a:ext>
                </a:extLst>
              </p14:cNvPr>
              <p14:cNvContentPartPr/>
              <p14:nvPr/>
            </p14:nvContentPartPr>
            <p14:xfrm>
              <a:off x="8749010" y="1491596"/>
              <a:ext cx="230760" cy="52812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CAB224A-2DA9-3B96-F57C-A1DAD50AB57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8731370" y="1473596"/>
                <a:ext cx="26640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939ABE9-5D13-F775-D53C-530F9694A890}"/>
                  </a:ext>
                </a:extLst>
              </p14:cNvPr>
              <p14:cNvContentPartPr/>
              <p14:nvPr/>
            </p14:nvContentPartPr>
            <p14:xfrm>
              <a:off x="9189290" y="1739996"/>
              <a:ext cx="26280" cy="342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939ABE9-5D13-F775-D53C-530F9694A890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9171650" y="1721996"/>
                <a:ext cx="61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796AF02-FF0B-EA24-90FE-FF4C4BDB3925}"/>
                  </a:ext>
                </a:extLst>
              </p14:cNvPr>
              <p14:cNvContentPartPr/>
              <p14:nvPr/>
            </p14:nvContentPartPr>
            <p14:xfrm>
              <a:off x="9133130" y="1884356"/>
              <a:ext cx="50760" cy="313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796AF02-FF0B-EA24-90FE-FF4C4BDB392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9115130" y="1866716"/>
                <a:ext cx="86400" cy="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B6C1F86-80E7-9C16-37C4-DA1F40F25429}"/>
                  </a:ext>
                </a:extLst>
              </p14:cNvPr>
              <p14:cNvContentPartPr/>
              <p14:nvPr/>
            </p14:nvContentPartPr>
            <p14:xfrm>
              <a:off x="6450770" y="2155076"/>
              <a:ext cx="11520" cy="7560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B6C1F86-80E7-9C16-37C4-DA1F40F25429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433130" y="2137076"/>
                <a:ext cx="4716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2AE4FE98-5EAD-53F6-E3FE-8B7606482585}"/>
                  </a:ext>
                </a:extLst>
              </p14:cNvPr>
              <p14:cNvContentPartPr/>
              <p14:nvPr/>
            </p14:nvContentPartPr>
            <p14:xfrm>
              <a:off x="6434930" y="2411396"/>
              <a:ext cx="60120" cy="3538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2AE4FE98-5EAD-53F6-E3FE-8B7606482585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417290" y="2393756"/>
                <a:ext cx="9576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5C33FFE-981A-F6B2-DF0F-13C144A40F7C}"/>
                  </a:ext>
                </a:extLst>
              </p14:cNvPr>
              <p14:cNvContentPartPr/>
              <p14:nvPr/>
            </p14:nvContentPartPr>
            <p14:xfrm>
              <a:off x="6484970" y="3061196"/>
              <a:ext cx="70920" cy="5238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5C33FFE-981A-F6B2-DF0F-13C144A40F7C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466970" y="3043556"/>
                <a:ext cx="10656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68429F4-7539-2AE9-4B7F-3A8394BF361D}"/>
                  </a:ext>
                </a:extLst>
              </p14:cNvPr>
              <p14:cNvContentPartPr/>
              <p14:nvPr/>
            </p14:nvContentPartPr>
            <p14:xfrm>
              <a:off x="6527090" y="3938156"/>
              <a:ext cx="45000" cy="105372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68429F4-7539-2AE9-4B7F-3A8394BF361D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509450" y="3920516"/>
                <a:ext cx="80640" cy="10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112371CF-F82B-8786-9CBF-9C357133D7AB}"/>
                  </a:ext>
                </a:extLst>
              </p14:cNvPr>
              <p14:cNvContentPartPr/>
              <p14:nvPr/>
            </p14:nvContentPartPr>
            <p14:xfrm>
              <a:off x="6526010" y="5325236"/>
              <a:ext cx="81720" cy="43956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112371CF-F82B-8786-9CBF-9C357133D7AB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508370" y="5307596"/>
                <a:ext cx="1173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1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A79232D0-A949-DC80-6B06-46411774041B}"/>
                  </a:ext>
                </a:extLst>
              </p14:cNvPr>
              <p14:cNvContentPartPr/>
              <p14:nvPr/>
            </p14:nvContentPartPr>
            <p14:xfrm>
              <a:off x="6637250" y="5970716"/>
              <a:ext cx="38880" cy="4968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A79232D0-A949-DC80-6B06-46411774041B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619250" y="5952716"/>
                <a:ext cx="745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CA856AE-1CA4-E4C6-F73C-335578F3559D}"/>
                  </a:ext>
                </a:extLst>
              </p14:cNvPr>
              <p14:cNvContentPartPr/>
              <p14:nvPr/>
            </p14:nvContentPartPr>
            <p14:xfrm>
              <a:off x="6668210" y="6078716"/>
              <a:ext cx="25200" cy="5688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CA856AE-1CA4-E4C6-F73C-335578F3559D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650210" y="6060716"/>
                <a:ext cx="6084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5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1393033-E2FA-9408-73C2-D0AB7E67145D}"/>
                  </a:ext>
                </a:extLst>
              </p14:cNvPr>
              <p14:cNvContentPartPr/>
              <p14:nvPr/>
            </p14:nvContentPartPr>
            <p14:xfrm>
              <a:off x="6668210" y="6282476"/>
              <a:ext cx="62640" cy="26784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1393033-E2FA-9408-73C2-D0AB7E67145D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6650210" y="6264476"/>
                <a:ext cx="9828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7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27DA7494-95F6-FF68-0056-65889F7B874D}"/>
                  </a:ext>
                </a:extLst>
              </p14:cNvPr>
              <p14:cNvContentPartPr/>
              <p14:nvPr/>
            </p14:nvContentPartPr>
            <p14:xfrm>
              <a:off x="6714650" y="6638516"/>
              <a:ext cx="35640" cy="11124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27DA7494-95F6-FF68-0056-65889F7B874D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6697010" y="6620876"/>
                <a:ext cx="7128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9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A467BCF5-81DC-DAA2-3483-0F70E231A55D}"/>
                  </a:ext>
                </a:extLst>
              </p14:cNvPr>
              <p14:cNvContentPartPr/>
              <p14:nvPr/>
            </p14:nvContentPartPr>
            <p14:xfrm>
              <a:off x="6472010" y="6619436"/>
              <a:ext cx="222120" cy="12780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A467BCF5-81DC-DAA2-3483-0F70E231A55D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6454010" y="6601436"/>
                <a:ext cx="2577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1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3FE25371-2D29-F158-A19C-B9C4FCA50895}"/>
                  </a:ext>
                </a:extLst>
              </p14:cNvPr>
              <p14:cNvContentPartPr/>
              <p14:nvPr/>
            </p14:nvContentPartPr>
            <p14:xfrm>
              <a:off x="6746690" y="6439796"/>
              <a:ext cx="383760" cy="30924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3FE25371-2D29-F158-A19C-B9C4FCA50895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6729050" y="6422156"/>
                <a:ext cx="41940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3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4C1C620-3A9C-C576-B074-300EE26B9DD5}"/>
                  </a:ext>
                </a:extLst>
              </p14:cNvPr>
              <p14:cNvContentPartPr/>
              <p14:nvPr/>
            </p14:nvContentPartPr>
            <p14:xfrm>
              <a:off x="3949130" y="6635636"/>
              <a:ext cx="343440" cy="23256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4C1C620-3A9C-C576-B074-300EE26B9DD5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931130" y="6617996"/>
                <a:ext cx="3790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5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F60350AE-008D-0AAF-BF3F-B5A3FC7D803B}"/>
                  </a:ext>
                </a:extLst>
              </p14:cNvPr>
              <p14:cNvContentPartPr/>
              <p14:nvPr/>
            </p14:nvContentPartPr>
            <p14:xfrm>
              <a:off x="4264490" y="6553421"/>
              <a:ext cx="138960" cy="25524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F60350AE-008D-0AAF-BF3F-B5A3FC7D803B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4246850" y="6535781"/>
                <a:ext cx="1746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7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DF7C531-1A74-8A27-DECA-6777C5654C18}"/>
                  </a:ext>
                </a:extLst>
              </p14:cNvPr>
              <p14:cNvContentPartPr/>
              <p14:nvPr/>
            </p14:nvContentPartPr>
            <p14:xfrm>
              <a:off x="4328930" y="6689141"/>
              <a:ext cx="236880" cy="10224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DF7C531-1A74-8A27-DECA-6777C5654C18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4311290" y="6671501"/>
                <a:ext cx="2725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9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91E08253-AC06-CD8A-5E07-193E5C142AF5}"/>
                  </a:ext>
                </a:extLst>
              </p14:cNvPr>
              <p14:cNvContentPartPr/>
              <p14:nvPr/>
            </p14:nvContentPartPr>
            <p14:xfrm>
              <a:off x="4721690" y="6326261"/>
              <a:ext cx="228600" cy="32148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91E08253-AC06-CD8A-5E07-193E5C142AF5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4703690" y="6308621"/>
                <a:ext cx="2642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1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3B755FA-4B4D-7137-CD33-86A2B973D158}"/>
                  </a:ext>
                </a:extLst>
              </p14:cNvPr>
              <p14:cNvContentPartPr/>
              <p14:nvPr/>
            </p14:nvContentPartPr>
            <p14:xfrm>
              <a:off x="4772090" y="6548381"/>
              <a:ext cx="211320" cy="5112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3B755FA-4B4D-7137-CD33-86A2B973D158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4754450" y="6530741"/>
                <a:ext cx="24696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3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AC033456-4B6F-D0A5-6687-4B8014ECDB25}"/>
                  </a:ext>
                </a:extLst>
              </p14:cNvPr>
              <p14:cNvContentPartPr/>
              <p14:nvPr/>
            </p14:nvContentPartPr>
            <p14:xfrm>
              <a:off x="4989530" y="6496541"/>
              <a:ext cx="237600" cy="15912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AC033456-4B6F-D0A5-6687-4B8014ECDB25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4971530" y="6478541"/>
                <a:ext cx="2732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1656F298-A18F-46AB-6A3F-C632909F9B11}"/>
                  </a:ext>
                </a:extLst>
              </p14:cNvPr>
              <p14:cNvContentPartPr/>
              <p14:nvPr/>
            </p14:nvContentPartPr>
            <p14:xfrm>
              <a:off x="5223170" y="6355781"/>
              <a:ext cx="95400" cy="27540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1656F298-A18F-46AB-6A3F-C632909F9B11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5205170" y="6338141"/>
                <a:ext cx="1310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2C85002-28D1-A421-87AE-8B8455A4F943}"/>
                  </a:ext>
                </a:extLst>
              </p14:cNvPr>
              <p14:cNvContentPartPr/>
              <p14:nvPr/>
            </p14:nvContentPartPr>
            <p14:xfrm>
              <a:off x="5413250" y="6466301"/>
              <a:ext cx="232200" cy="20988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2C85002-28D1-A421-87AE-8B8455A4F943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5395610" y="6448661"/>
                <a:ext cx="2678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420326A8-200D-E451-83FC-7B0D0F9EE1C4}"/>
                  </a:ext>
                </a:extLst>
              </p14:cNvPr>
              <p14:cNvContentPartPr/>
              <p14:nvPr/>
            </p14:nvContentPartPr>
            <p14:xfrm>
              <a:off x="176330" y="4520276"/>
              <a:ext cx="199800" cy="2415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420326A8-200D-E451-83FC-7B0D0F9EE1C4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158330" y="4502276"/>
                <a:ext cx="2354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1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214C4113-B188-9733-A556-CFF8AE026DA2}"/>
                  </a:ext>
                </a:extLst>
              </p14:cNvPr>
              <p14:cNvContentPartPr/>
              <p14:nvPr/>
            </p14:nvContentPartPr>
            <p14:xfrm>
              <a:off x="380810" y="4933556"/>
              <a:ext cx="80280" cy="6300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214C4113-B188-9733-A556-CFF8AE026DA2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63170" y="4915916"/>
                <a:ext cx="1159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3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4F2C001-C4A2-8EEC-F564-F4A85D4CABDB}"/>
                  </a:ext>
                </a:extLst>
              </p14:cNvPr>
              <p14:cNvContentPartPr/>
              <p14:nvPr/>
            </p14:nvContentPartPr>
            <p14:xfrm>
              <a:off x="401330" y="5014196"/>
              <a:ext cx="91080" cy="748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4F2C001-C4A2-8EEC-F564-F4A85D4CABDB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83330" y="4996196"/>
                <a:ext cx="1267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5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6AC1CD57-9446-8046-05C6-765C4F289CBB}"/>
                  </a:ext>
                </a:extLst>
              </p14:cNvPr>
              <p14:cNvContentPartPr/>
              <p14:nvPr/>
            </p14:nvContentPartPr>
            <p14:xfrm>
              <a:off x="515810" y="4493501"/>
              <a:ext cx="53640" cy="13464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6AC1CD57-9446-8046-05C6-765C4F289CBB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497810" y="4475501"/>
                <a:ext cx="8928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1F0EC684-22FF-1786-84F3-EB5E3D62A3F6}"/>
                  </a:ext>
                </a:extLst>
              </p14:cNvPr>
              <p14:cNvContentPartPr/>
              <p14:nvPr/>
            </p14:nvContentPartPr>
            <p14:xfrm>
              <a:off x="362810" y="4929821"/>
              <a:ext cx="59400" cy="311400"/>
            </p14:xfrm>
          </p:contentPart>
        </mc:Choice>
        <mc:Fallback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1F0EC684-22FF-1786-84F3-EB5E3D62A3F6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45170" y="4912181"/>
                <a:ext cx="9504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A2040FFB-4E51-B3CF-1928-92422EA3AFDC}"/>
                  </a:ext>
                </a:extLst>
              </p14:cNvPr>
              <p14:cNvContentPartPr/>
              <p14:nvPr/>
            </p14:nvContentPartPr>
            <p14:xfrm>
              <a:off x="303770" y="5105501"/>
              <a:ext cx="197280" cy="71280"/>
            </p14:xfrm>
          </p:contentPart>
        </mc:Choice>
        <mc:Fallback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A2040FFB-4E51-B3CF-1928-92422EA3AFD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285770" y="5087501"/>
                <a:ext cx="2329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1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40281D51-4B88-AA1A-6F2A-17F2850AD8CA}"/>
                  </a:ext>
                </a:extLst>
              </p14:cNvPr>
              <p14:cNvContentPartPr/>
              <p14:nvPr/>
            </p14:nvContentPartPr>
            <p14:xfrm>
              <a:off x="429410" y="4717421"/>
              <a:ext cx="37080" cy="298440"/>
            </p14:xfrm>
          </p:contentPart>
        </mc:Choice>
        <mc:Fallback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40281D51-4B88-AA1A-6F2A-17F2850AD8CA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411770" y="4699421"/>
                <a:ext cx="727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3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37E5E62-6ABD-D63F-0077-8B370EC92F75}"/>
                  </a:ext>
                </a:extLst>
              </p14:cNvPr>
              <p14:cNvContentPartPr/>
              <p14:nvPr/>
            </p14:nvContentPartPr>
            <p14:xfrm>
              <a:off x="436970" y="4265621"/>
              <a:ext cx="116280" cy="384480"/>
            </p14:xfrm>
          </p:contentPart>
        </mc:Choice>
        <mc:Fallback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37E5E62-6ABD-D63F-0077-8B370EC92F75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419330" y="4247621"/>
                <a:ext cx="1519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5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C583213-C0A9-6070-84CD-99D756FA76B7}"/>
                  </a:ext>
                </a:extLst>
              </p14:cNvPr>
              <p14:cNvContentPartPr/>
              <p14:nvPr/>
            </p14:nvContentPartPr>
            <p14:xfrm>
              <a:off x="598250" y="4120541"/>
              <a:ext cx="291600" cy="961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C583213-C0A9-6070-84CD-99D756FA76B7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580250" y="4102541"/>
                <a:ext cx="32724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7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A91A6015-6A73-933D-2775-EF621B4F7678}"/>
                  </a:ext>
                </a:extLst>
              </p14:cNvPr>
              <p14:cNvContentPartPr/>
              <p14:nvPr/>
            </p14:nvContentPartPr>
            <p14:xfrm>
              <a:off x="992450" y="4180661"/>
              <a:ext cx="263160" cy="9216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A91A6015-6A73-933D-2775-EF621B4F767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974450" y="4162661"/>
                <a:ext cx="29880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9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2CD4F2F-418A-08BE-225A-584887EFE3A4}"/>
                  </a:ext>
                </a:extLst>
              </p14:cNvPr>
              <p14:cNvContentPartPr/>
              <p14:nvPr/>
            </p14:nvContentPartPr>
            <p14:xfrm>
              <a:off x="1239410" y="4097861"/>
              <a:ext cx="115200" cy="38520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2CD4F2F-418A-08BE-225A-584887EFE3A4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1221770" y="4079861"/>
                <a:ext cx="15084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1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54DB837-DA58-9C3F-114C-A4B06C7F4869}"/>
                  </a:ext>
                </a:extLst>
              </p14:cNvPr>
              <p14:cNvContentPartPr/>
              <p14:nvPr/>
            </p14:nvContentPartPr>
            <p14:xfrm>
              <a:off x="1495370" y="4379021"/>
              <a:ext cx="35640" cy="2520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54DB837-DA58-9C3F-114C-A4B06C7F4869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1477730" y="4361021"/>
                <a:ext cx="712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300EAA5-2FEE-A3E4-E5DE-AF7627992137}"/>
                  </a:ext>
                </a:extLst>
              </p14:cNvPr>
              <p14:cNvContentPartPr/>
              <p14:nvPr/>
            </p14:nvContentPartPr>
            <p14:xfrm>
              <a:off x="1518410" y="4368581"/>
              <a:ext cx="15480" cy="352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300EAA5-2FEE-A3E4-E5DE-AF7627992137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500410" y="4350941"/>
                <a:ext cx="511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8C817E3-2F36-3469-1CD5-F3BBF8A5E23B}"/>
                  </a:ext>
                </a:extLst>
              </p14:cNvPr>
              <p14:cNvContentPartPr/>
              <p14:nvPr/>
            </p14:nvContentPartPr>
            <p14:xfrm>
              <a:off x="1273610" y="4393781"/>
              <a:ext cx="59400" cy="255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8C817E3-2F36-3469-1CD5-F3BBF8A5E23B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255970" y="4376141"/>
                <a:ext cx="950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812DBAA6-A170-5931-623E-D895F262C198}"/>
                  </a:ext>
                </a:extLst>
              </p14:cNvPr>
              <p14:cNvContentPartPr/>
              <p14:nvPr/>
            </p14:nvContentPartPr>
            <p14:xfrm>
              <a:off x="748730" y="3991301"/>
              <a:ext cx="276840" cy="29232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812DBAA6-A170-5931-623E-D895F262C198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731090" y="3973661"/>
                <a:ext cx="31248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70C4C86A-D8F8-93E1-5F87-8173518D733C}"/>
                  </a:ext>
                </a:extLst>
              </p14:cNvPr>
              <p14:cNvContentPartPr/>
              <p14:nvPr/>
            </p14:nvContentPartPr>
            <p14:xfrm>
              <a:off x="633530" y="2790701"/>
              <a:ext cx="225360" cy="9403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70C4C86A-D8F8-93E1-5F87-8173518D733C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615530" y="2773061"/>
                <a:ext cx="261000" cy="9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8ED9BDA3-ABF1-BA03-E5BF-19C13BFCB03B}"/>
                  </a:ext>
                </a:extLst>
              </p14:cNvPr>
              <p14:cNvContentPartPr/>
              <p14:nvPr/>
            </p14:nvContentPartPr>
            <p14:xfrm>
              <a:off x="955370" y="2464181"/>
              <a:ext cx="441720" cy="17676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8ED9BDA3-ABF1-BA03-E5BF-19C13BFCB03B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937730" y="2446181"/>
                <a:ext cx="4773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93C23514-977B-1A15-684C-359C2E623235}"/>
                  </a:ext>
                </a:extLst>
              </p14:cNvPr>
              <p14:cNvContentPartPr/>
              <p14:nvPr/>
            </p14:nvContentPartPr>
            <p14:xfrm>
              <a:off x="1415810" y="1843901"/>
              <a:ext cx="145080" cy="6926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93C23514-977B-1A15-684C-359C2E623235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1397810" y="1826261"/>
                <a:ext cx="180720" cy="72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9C1054BA-9FA8-0546-9018-4FF2E324820E}"/>
                  </a:ext>
                </a:extLst>
              </p14:cNvPr>
              <p14:cNvContentPartPr/>
              <p14:nvPr/>
            </p14:nvContentPartPr>
            <p14:xfrm>
              <a:off x="1793090" y="1388861"/>
              <a:ext cx="358920" cy="18216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9C1054BA-9FA8-0546-9018-4FF2E324820E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1775450" y="1371221"/>
                <a:ext cx="3945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864B30-4F2F-49F4-E1E8-5631DED4B003}"/>
                  </a:ext>
                </a:extLst>
              </p14:cNvPr>
              <p14:cNvContentPartPr/>
              <p14:nvPr/>
            </p14:nvContentPartPr>
            <p14:xfrm>
              <a:off x="2650610" y="757916"/>
              <a:ext cx="32400" cy="218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864B30-4F2F-49F4-E1E8-5631DED4B003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2632970" y="740276"/>
                <a:ext cx="6804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69F5D0-0508-2623-3824-909642BB2476}"/>
                  </a:ext>
                </a:extLst>
              </p14:cNvPr>
              <p14:cNvContentPartPr/>
              <p14:nvPr/>
            </p14:nvContentPartPr>
            <p14:xfrm>
              <a:off x="2892890" y="671156"/>
              <a:ext cx="132120" cy="25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69F5D0-0508-2623-3824-909642BB2476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2874890" y="653156"/>
                <a:ext cx="1677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022354-1C5B-5093-4EE3-6244FF650073}"/>
                  </a:ext>
                </a:extLst>
              </p14:cNvPr>
              <p14:cNvContentPartPr/>
              <p14:nvPr/>
            </p14:nvContentPartPr>
            <p14:xfrm>
              <a:off x="2864090" y="718676"/>
              <a:ext cx="110520" cy="266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022354-1C5B-5093-4EE3-6244FF650073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2846090" y="701036"/>
                <a:ext cx="1461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3FDC02ED-A2E2-F16D-B9BD-2334AB3CA967}"/>
                  </a:ext>
                </a:extLst>
              </p14:cNvPr>
              <p14:cNvContentPartPr/>
              <p14:nvPr/>
            </p14:nvContentPartPr>
            <p14:xfrm>
              <a:off x="2603810" y="325061"/>
              <a:ext cx="145440" cy="47268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3FDC02ED-A2E2-F16D-B9BD-2334AB3CA967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2586170" y="307061"/>
                <a:ext cx="18108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75FA34FD-7A01-14C8-54B8-19B91AF880E9}"/>
                  </a:ext>
                </a:extLst>
              </p14:cNvPr>
              <p14:cNvContentPartPr/>
              <p14:nvPr/>
            </p14:nvContentPartPr>
            <p14:xfrm>
              <a:off x="2536490" y="303821"/>
              <a:ext cx="470880" cy="1400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75FA34FD-7A01-14C8-54B8-19B91AF880E9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2518850" y="285821"/>
                <a:ext cx="506520" cy="175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BEF4B111-AAFE-71C3-6F67-6C3B4A591F17}"/>
              </a:ext>
            </a:extLst>
          </p:cNvPr>
          <p:cNvGrpSpPr/>
          <p:nvPr/>
        </p:nvGrpSpPr>
        <p:grpSpPr>
          <a:xfrm>
            <a:off x="8121890" y="5371901"/>
            <a:ext cx="524160" cy="455040"/>
            <a:chOff x="8121890" y="5371901"/>
            <a:chExt cx="524160" cy="45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BEF6EC21-8F9A-27E3-C43A-BAB2C7390B26}"/>
                    </a:ext>
                  </a:extLst>
                </p14:cNvPr>
                <p14:cNvContentPartPr/>
                <p14:nvPr/>
              </p14:nvContentPartPr>
              <p14:xfrm>
                <a:off x="8295770" y="5539301"/>
                <a:ext cx="81720" cy="1404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BEF6EC21-8F9A-27E3-C43A-BAB2C7390B2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278130" y="5521301"/>
                  <a:ext cx="1173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BFFDDB13-ECD6-AF53-28BF-1A8F92559364}"/>
                    </a:ext>
                  </a:extLst>
                </p14:cNvPr>
                <p14:cNvContentPartPr/>
                <p14:nvPr/>
              </p14:nvContentPartPr>
              <p14:xfrm>
                <a:off x="8121890" y="5459381"/>
                <a:ext cx="110520" cy="15876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BFFDDB13-ECD6-AF53-28BF-1A8F9255936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103890" y="5441741"/>
                  <a:ext cx="14616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AC29D6E9-189A-ACAC-8A76-AAC33ADDB287}"/>
                    </a:ext>
                  </a:extLst>
                </p14:cNvPr>
                <p14:cNvContentPartPr/>
                <p14:nvPr/>
              </p14:nvContentPartPr>
              <p14:xfrm>
                <a:off x="8217650" y="5475941"/>
                <a:ext cx="118800" cy="145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AC29D6E9-189A-ACAC-8A76-AAC33ADDB287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199650" y="5458301"/>
                  <a:ext cx="154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4D08728-4112-7970-A13B-B0B2F4891B94}"/>
                    </a:ext>
                  </a:extLst>
                </p14:cNvPr>
                <p14:cNvContentPartPr/>
                <p14:nvPr/>
              </p14:nvContentPartPr>
              <p14:xfrm>
                <a:off x="8387930" y="5371901"/>
                <a:ext cx="22680" cy="25740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4D08728-4112-7970-A13B-B0B2F4891B94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370290" y="5354261"/>
                  <a:ext cx="5832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6181A0AD-8F23-C262-E93D-084B0769EC02}"/>
                    </a:ext>
                  </a:extLst>
                </p14:cNvPr>
                <p14:cNvContentPartPr/>
                <p14:nvPr/>
              </p14:nvContentPartPr>
              <p14:xfrm>
                <a:off x="8325650" y="5537501"/>
                <a:ext cx="297360" cy="8748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6181A0AD-8F23-C262-E93D-084B0769EC02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8307650" y="5519501"/>
                  <a:ext cx="3330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92EEF6D-2369-548B-E46E-DE5B1E594EFB}"/>
                    </a:ext>
                  </a:extLst>
                </p14:cNvPr>
                <p14:cNvContentPartPr/>
                <p14:nvPr/>
              </p14:nvContentPartPr>
              <p14:xfrm>
                <a:off x="8581970" y="5747741"/>
                <a:ext cx="360" cy="36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92EEF6D-2369-548B-E46E-DE5B1E594EFB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64330" y="5729741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1DD16DB2-19F9-6DE0-F371-5C12EFEA7958}"/>
                    </a:ext>
                  </a:extLst>
                </p14:cNvPr>
                <p14:cNvContentPartPr/>
                <p14:nvPr/>
              </p14:nvContentPartPr>
              <p14:xfrm>
                <a:off x="8640290" y="5705261"/>
                <a:ext cx="5760" cy="468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1DD16DB2-19F9-6DE0-F371-5C12EFEA7958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8622290" y="5687261"/>
                  <a:ext cx="41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C06FBC6C-D85B-7B20-2C93-F3E9CA23054D}"/>
                    </a:ext>
                  </a:extLst>
                </p14:cNvPr>
                <p14:cNvContentPartPr/>
                <p14:nvPr/>
              </p14:nvContentPartPr>
              <p14:xfrm>
                <a:off x="8585930" y="5708501"/>
                <a:ext cx="54720" cy="1980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C06FBC6C-D85B-7B20-2C93-F3E9CA23054D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8567930" y="5690501"/>
                  <a:ext cx="903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19C25AEB-4E12-C064-5C79-7EC497EFBDFC}"/>
                    </a:ext>
                  </a:extLst>
                </p14:cNvPr>
                <p14:cNvContentPartPr/>
                <p14:nvPr/>
              </p14:nvContentPartPr>
              <p14:xfrm>
                <a:off x="8312690" y="5733341"/>
                <a:ext cx="102600" cy="4104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19C25AEB-4E12-C064-5C79-7EC497EFBDF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8295050" y="5715341"/>
                  <a:ext cx="13824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A5115249-5664-C66E-C974-4A86D37CA7E3}"/>
                    </a:ext>
                  </a:extLst>
                </p14:cNvPr>
                <p14:cNvContentPartPr/>
                <p14:nvPr/>
              </p14:nvContentPartPr>
              <p14:xfrm>
                <a:off x="8292170" y="5813981"/>
                <a:ext cx="147960" cy="129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A5115249-5664-C66E-C974-4A86D37CA7E3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8274170" y="5796341"/>
                  <a:ext cx="1836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AC2B6DF8-08EA-B3FD-ADAD-436A89085A94}"/>
              </a:ext>
            </a:extLst>
          </p:cNvPr>
          <p:cNvGrpSpPr/>
          <p:nvPr/>
        </p:nvGrpSpPr>
        <p:grpSpPr>
          <a:xfrm>
            <a:off x="7904450" y="6350381"/>
            <a:ext cx="737640" cy="382680"/>
            <a:chOff x="7904450" y="6350381"/>
            <a:chExt cx="73764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B3A721ED-3A5A-D55A-E562-4A8DD751C308}"/>
                    </a:ext>
                  </a:extLst>
                </p14:cNvPr>
                <p14:cNvContentPartPr/>
                <p14:nvPr/>
              </p14:nvContentPartPr>
              <p14:xfrm>
                <a:off x="7993370" y="6455861"/>
                <a:ext cx="156600" cy="195480"/>
              </p14:xfrm>
            </p:contentPart>
          </mc:Choice>
          <mc:Fallback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B3A721ED-3A5A-D55A-E562-4A8DD751C308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7975370" y="6438221"/>
                  <a:ext cx="1922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2A10BC9C-75D6-6FB1-7E31-A52E4EE9DBFC}"/>
                    </a:ext>
                  </a:extLst>
                </p14:cNvPr>
                <p14:cNvContentPartPr/>
                <p14:nvPr/>
              </p14:nvContentPartPr>
              <p14:xfrm>
                <a:off x="8228810" y="6350381"/>
                <a:ext cx="42480" cy="2750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2A10BC9C-75D6-6FB1-7E31-A52E4EE9DBF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211170" y="6332741"/>
                  <a:ext cx="781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C3E5D246-D458-018E-5993-57BE0763C8E9}"/>
                    </a:ext>
                  </a:extLst>
                </p14:cNvPr>
                <p14:cNvContentPartPr/>
                <p14:nvPr/>
              </p14:nvContentPartPr>
              <p14:xfrm>
                <a:off x="7904450" y="6410141"/>
                <a:ext cx="101880" cy="19188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C3E5D246-D458-018E-5993-57BE0763C8E9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886450" y="6392501"/>
                  <a:ext cx="137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7C6F1091-47F6-E56E-1796-CA1AD9FE1BCF}"/>
                    </a:ext>
                  </a:extLst>
                </p14:cNvPr>
                <p14:cNvContentPartPr/>
                <p14:nvPr/>
              </p14:nvContentPartPr>
              <p14:xfrm>
                <a:off x="8087690" y="6396821"/>
                <a:ext cx="425520" cy="16848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7C6F1091-47F6-E56E-1796-CA1AD9FE1BCF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8069690" y="6378821"/>
                  <a:ext cx="46116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01A4C84E-B157-2443-59A5-BCD3CB9A3A24}"/>
                    </a:ext>
                  </a:extLst>
                </p14:cNvPr>
                <p14:cNvContentPartPr/>
                <p14:nvPr/>
              </p14:nvContentPartPr>
              <p14:xfrm>
                <a:off x="8556050" y="6431021"/>
                <a:ext cx="86040" cy="1087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01A4C84E-B157-2443-59A5-BCD3CB9A3A24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8538050" y="6413381"/>
                  <a:ext cx="1216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9E5F9726-5B87-1BE6-1D93-3413C79F2A1D}"/>
                    </a:ext>
                  </a:extLst>
                </p14:cNvPr>
                <p14:cNvContentPartPr/>
                <p14:nvPr/>
              </p14:nvContentPartPr>
              <p14:xfrm>
                <a:off x="8408450" y="6625061"/>
                <a:ext cx="104400" cy="3708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9E5F9726-5B87-1BE6-1D93-3413C79F2A1D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8390810" y="6607421"/>
                  <a:ext cx="1400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321A724B-0EA1-F80B-BED9-96269AC5FCAA}"/>
                    </a:ext>
                  </a:extLst>
                </p14:cNvPr>
                <p14:cNvContentPartPr/>
                <p14:nvPr/>
              </p14:nvContentPartPr>
              <p14:xfrm>
                <a:off x="8367410" y="6701021"/>
                <a:ext cx="142920" cy="3204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321A724B-0EA1-F80B-BED9-96269AC5FCAA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8349410" y="6683021"/>
                  <a:ext cx="178560" cy="67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119121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9C1E-9A40-20DF-7A73-DE2044CB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Node from a BST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81FCBA-3455-6A6F-0E1D-7A959E8FC9D0}"/>
              </a:ext>
            </a:extLst>
          </p:cNvPr>
          <p:cNvGrpSpPr/>
          <p:nvPr/>
        </p:nvGrpSpPr>
        <p:grpSpPr>
          <a:xfrm>
            <a:off x="7409450" y="1256516"/>
            <a:ext cx="3402000" cy="3582000"/>
            <a:chOff x="7409450" y="1256516"/>
            <a:chExt cx="3402000" cy="358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2D263ED-C20B-EF77-D0EA-94A73C7B59FA}"/>
                    </a:ext>
                  </a:extLst>
                </p14:cNvPr>
                <p14:cNvContentPartPr/>
                <p14:nvPr/>
              </p14:nvContentPartPr>
              <p14:xfrm>
                <a:off x="8851250" y="1256516"/>
                <a:ext cx="1184760" cy="91836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2D263ED-C20B-EF77-D0EA-94A73C7B59F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33250" y="1238876"/>
                  <a:ext cx="122040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5A9BEEE-27EE-F452-0882-7BD2995C194A}"/>
                    </a:ext>
                  </a:extLst>
                </p14:cNvPr>
                <p14:cNvContentPartPr/>
                <p14:nvPr/>
              </p14:nvContentPartPr>
              <p14:xfrm>
                <a:off x="8650370" y="2135636"/>
                <a:ext cx="525240" cy="82620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5A9BEEE-27EE-F452-0882-7BD2995C194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632730" y="2117996"/>
                  <a:ext cx="56088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AB4C23-C621-0219-FAD5-10BD37CAC0A2}"/>
                    </a:ext>
                  </a:extLst>
                </p14:cNvPr>
                <p14:cNvContentPartPr/>
                <p14:nvPr/>
              </p14:nvContentPartPr>
              <p14:xfrm>
                <a:off x="7996610" y="2895596"/>
                <a:ext cx="769680" cy="795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AB4C23-C621-0219-FAD5-10BD37CAC0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978970" y="2877956"/>
                  <a:ext cx="805320" cy="83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740B5A8-162B-17FF-5E3E-4DD27863353E}"/>
                    </a:ext>
                  </a:extLst>
                </p14:cNvPr>
                <p14:cNvContentPartPr/>
                <p14:nvPr/>
              </p14:nvContentPartPr>
              <p14:xfrm>
                <a:off x="8009570" y="3730796"/>
                <a:ext cx="210960" cy="400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740B5A8-162B-17FF-5E3E-4DD27863353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91570" y="3713156"/>
                  <a:ext cx="24660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063299F-63A0-AE63-6FBC-8FC5A2BE675B}"/>
                    </a:ext>
                  </a:extLst>
                </p14:cNvPr>
                <p14:cNvContentPartPr/>
                <p14:nvPr/>
              </p14:nvContentPartPr>
              <p14:xfrm>
                <a:off x="7409450" y="4162436"/>
                <a:ext cx="848160" cy="6760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063299F-63A0-AE63-6FBC-8FC5A2BE675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391810" y="4144436"/>
                  <a:ext cx="883800" cy="71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B45D5B6-6403-5337-6F19-AE58FDDF749F}"/>
                    </a:ext>
                  </a:extLst>
                </p14:cNvPr>
                <p14:cNvContentPartPr/>
                <p14:nvPr/>
              </p14:nvContentPartPr>
              <p14:xfrm>
                <a:off x="9275690" y="2135996"/>
                <a:ext cx="1105560" cy="11527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B45D5B6-6403-5337-6F19-AE58FDDF749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57690" y="2117996"/>
                  <a:ext cx="1141200" cy="11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F95ED27-42A3-55E7-1459-A7ADD71C129C}"/>
                    </a:ext>
                  </a:extLst>
                </p14:cNvPr>
                <p14:cNvContentPartPr/>
                <p14:nvPr/>
              </p14:nvContentPartPr>
              <p14:xfrm>
                <a:off x="10135730" y="3277196"/>
                <a:ext cx="675720" cy="6667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F95ED27-42A3-55E7-1459-A7ADD71C129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117730" y="3259556"/>
                  <a:ext cx="711360" cy="70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D9B15D2-40AC-9AAE-CCCB-F8AC00CA46F3}"/>
                  </a:ext>
                </a:extLst>
              </p14:cNvPr>
              <p14:cNvContentPartPr/>
              <p14:nvPr/>
            </p14:nvContentPartPr>
            <p14:xfrm>
              <a:off x="7467050" y="4226876"/>
              <a:ext cx="622080" cy="606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D9B15D2-40AC-9AAE-CCCB-F8AC00CA46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49410" y="4209236"/>
                <a:ext cx="65772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226E974-02D9-6301-FE39-90AD1F0B5D2A}"/>
                  </a:ext>
                </a:extLst>
              </p14:cNvPr>
              <p14:cNvContentPartPr/>
              <p14:nvPr/>
            </p14:nvContentPartPr>
            <p14:xfrm>
              <a:off x="10129970" y="3389516"/>
              <a:ext cx="735120" cy="5439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226E974-02D9-6301-FE39-90AD1F0B5D2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12330" y="3371516"/>
                <a:ext cx="770760" cy="57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018073D8-5C91-5CAE-DA6D-BA8B154CBA9D}"/>
              </a:ext>
            </a:extLst>
          </p:cNvPr>
          <p:cNvGrpSpPr/>
          <p:nvPr/>
        </p:nvGrpSpPr>
        <p:grpSpPr>
          <a:xfrm>
            <a:off x="801290" y="1825676"/>
            <a:ext cx="244800" cy="550440"/>
            <a:chOff x="801290" y="1825676"/>
            <a:chExt cx="244800" cy="55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496F6FC-EE56-CFFE-4250-503C8D4737D3}"/>
                    </a:ext>
                  </a:extLst>
                </p14:cNvPr>
                <p14:cNvContentPartPr/>
                <p14:nvPr/>
              </p14:nvContentPartPr>
              <p14:xfrm>
                <a:off x="801290" y="2012156"/>
                <a:ext cx="28080" cy="2300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496F6FC-EE56-CFFE-4250-503C8D4737D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83650" y="1994516"/>
                  <a:ext cx="637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FECF80-3926-EE15-9066-E2C8E8DBAD06}"/>
                    </a:ext>
                  </a:extLst>
                </p14:cNvPr>
                <p14:cNvContentPartPr/>
                <p14:nvPr/>
              </p14:nvContentPartPr>
              <p14:xfrm>
                <a:off x="854210" y="1825676"/>
                <a:ext cx="191880" cy="550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FECF80-3926-EE15-9066-E2C8E8DBAD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6210" y="1808036"/>
                  <a:ext cx="227520" cy="58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7C9836D-51BC-691D-227D-C4CB94242F69}"/>
              </a:ext>
            </a:extLst>
          </p:cNvPr>
          <p:cNvGrpSpPr/>
          <p:nvPr/>
        </p:nvGrpSpPr>
        <p:grpSpPr>
          <a:xfrm>
            <a:off x="1587170" y="2038076"/>
            <a:ext cx="1027080" cy="355680"/>
            <a:chOff x="1587170" y="2038076"/>
            <a:chExt cx="10270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D030EFD-FBB1-8502-04D0-E23784729FF5}"/>
                    </a:ext>
                  </a:extLst>
                </p14:cNvPr>
                <p14:cNvContentPartPr/>
                <p14:nvPr/>
              </p14:nvContentPartPr>
              <p14:xfrm>
                <a:off x="1610570" y="2038076"/>
                <a:ext cx="37800" cy="355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D030EFD-FBB1-8502-04D0-E23784729FF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592570" y="2020076"/>
                  <a:ext cx="73440" cy="39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ACA376-6B45-5533-3AEB-DB7A793D18CE}"/>
                    </a:ext>
                  </a:extLst>
                </p14:cNvPr>
                <p14:cNvContentPartPr/>
                <p14:nvPr/>
              </p14:nvContentPartPr>
              <p14:xfrm>
                <a:off x="1587170" y="2051036"/>
                <a:ext cx="304920" cy="3171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ACA376-6B45-5533-3AEB-DB7A793D18C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69170" y="2033036"/>
                  <a:ext cx="34056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C27A173-F66E-D336-B65F-0B22635CC0C3}"/>
                    </a:ext>
                  </a:extLst>
                </p14:cNvPr>
                <p14:cNvContentPartPr/>
                <p14:nvPr/>
              </p14:nvContentPartPr>
              <p14:xfrm>
                <a:off x="2016290" y="2187116"/>
                <a:ext cx="173880" cy="1454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C27A173-F66E-D336-B65F-0B22635CC0C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98650" y="2169476"/>
                  <a:ext cx="2095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1D6BC1D-DA37-8011-FAB6-216F88698CE3}"/>
                    </a:ext>
                  </a:extLst>
                </p14:cNvPr>
                <p14:cNvContentPartPr/>
                <p14:nvPr/>
              </p14:nvContentPartPr>
              <p14:xfrm>
                <a:off x="2247050" y="2141756"/>
                <a:ext cx="263520" cy="2246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1D6BC1D-DA37-8011-FAB6-216F88698CE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29050" y="2124116"/>
                  <a:ext cx="299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B9AB8F-F31C-FF00-057E-038233DE2A76}"/>
                    </a:ext>
                  </a:extLst>
                </p14:cNvPr>
                <p14:cNvContentPartPr/>
                <p14:nvPr/>
              </p14:nvContentPartPr>
              <p14:xfrm>
                <a:off x="2491490" y="2215556"/>
                <a:ext cx="122760" cy="164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B9AB8F-F31C-FF00-057E-038233DE2A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73850" y="2197556"/>
                  <a:ext cx="15840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31753-4BD8-8F67-39F5-9A33BBC4A1DF}"/>
              </a:ext>
            </a:extLst>
          </p:cNvPr>
          <p:cNvGrpSpPr/>
          <p:nvPr/>
        </p:nvGrpSpPr>
        <p:grpSpPr>
          <a:xfrm>
            <a:off x="3084410" y="2045636"/>
            <a:ext cx="894240" cy="286560"/>
            <a:chOff x="3084410" y="2045636"/>
            <a:chExt cx="8942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514A0E-A865-8A75-A0B6-77166CC66293}"/>
                    </a:ext>
                  </a:extLst>
                </p14:cNvPr>
                <p14:cNvContentPartPr/>
                <p14:nvPr/>
              </p14:nvContentPartPr>
              <p14:xfrm>
                <a:off x="3084410" y="2190716"/>
                <a:ext cx="284400" cy="1414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514A0E-A865-8A75-A0B6-77166CC6629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066410" y="2173076"/>
                  <a:ext cx="3200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A1A7081-8DDC-18E1-B523-46CADB7CC2CB}"/>
                    </a:ext>
                  </a:extLst>
                </p14:cNvPr>
                <p14:cNvContentPartPr/>
                <p14:nvPr/>
              </p14:nvContentPartPr>
              <p14:xfrm>
                <a:off x="3450530" y="2248676"/>
                <a:ext cx="18720" cy="561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A1A7081-8DDC-18E1-B523-46CADB7CC2C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32890" y="2231036"/>
                  <a:ext cx="543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EDC9953-3790-3CD8-89EC-B1587758D985}"/>
                    </a:ext>
                  </a:extLst>
                </p14:cNvPr>
                <p14:cNvContentPartPr/>
                <p14:nvPr/>
              </p14:nvContentPartPr>
              <p14:xfrm>
                <a:off x="3477890" y="2045636"/>
                <a:ext cx="219240" cy="2613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EDC9953-3790-3CD8-89EC-B1587758D98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60250" y="2027636"/>
                  <a:ext cx="25488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92B575C-5388-F523-0A05-A23697562953}"/>
                    </a:ext>
                  </a:extLst>
                </p14:cNvPr>
                <p14:cNvContentPartPr/>
                <p14:nvPr/>
              </p14:nvContentPartPr>
              <p14:xfrm>
                <a:off x="3644210" y="2103596"/>
                <a:ext cx="334440" cy="18072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92B575C-5388-F523-0A05-A236975629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26570" y="2085956"/>
                  <a:ext cx="3700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CED2EA-627E-46C5-A0D8-205F3CDBF716}"/>
              </a:ext>
            </a:extLst>
          </p:cNvPr>
          <p:cNvGrpSpPr/>
          <p:nvPr/>
        </p:nvGrpSpPr>
        <p:grpSpPr>
          <a:xfrm>
            <a:off x="4385810" y="1923596"/>
            <a:ext cx="1809360" cy="458640"/>
            <a:chOff x="4385810" y="1923596"/>
            <a:chExt cx="180936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2E1AD7-78FE-8818-1DE8-16EEABFEA8A8}"/>
                    </a:ext>
                  </a:extLst>
                </p14:cNvPr>
                <p14:cNvContentPartPr/>
                <p14:nvPr/>
              </p14:nvContentPartPr>
              <p14:xfrm>
                <a:off x="4385810" y="2116556"/>
                <a:ext cx="131040" cy="1620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2E1AD7-78FE-8818-1DE8-16EEABFEA8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68170" y="2098556"/>
                  <a:ext cx="1666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38A8851-A1D4-0B3F-106D-1AB264A11482}"/>
                    </a:ext>
                  </a:extLst>
                </p14:cNvPr>
                <p14:cNvContentPartPr/>
                <p14:nvPr/>
              </p14:nvContentPartPr>
              <p14:xfrm>
                <a:off x="4648250" y="2133116"/>
                <a:ext cx="123120" cy="118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38A8851-A1D4-0B3F-106D-1AB264A1148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630610" y="2115476"/>
                  <a:ext cx="1587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964DB05-A7D1-7C15-546B-8EE81C3B95AA}"/>
                    </a:ext>
                  </a:extLst>
                </p14:cNvPr>
                <p14:cNvContentPartPr/>
                <p14:nvPr/>
              </p14:nvContentPartPr>
              <p14:xfrm>
                <a:off x="5074130" y="2075156"/>
                <a:ext cx="147240" cy="192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964DB05-A7D1-7C15-546B-8EE81C3B95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56490" y="2057516"/>
                  <a:ext cx="18288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844ECCD-BA64-0FED-E14F-4574E69C0316}"/>
                    </a:ext>
                  </a:extLst>
                </p14:cNvPr>
                <p14:cNvContentPartPr/>
                <p14:nvPr/>
              </p14:nvContentPartPr>
              <p14:xfrm>
                <a:off x="5285090" y="1923956"/>
                <a:ext cx="264240" cy="335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844ECCD-BA64-0FED-E14F-4574E69C03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67450" y="1906316"/>
                  <a:ext cx="29988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6667398-32F9-6E6B-5DF7-0A5229A97B44}"/>
                    </a:ext>
                  </a:extLst>
                </p14:cNvPr>
                <p14:cNvContentPartPr/>
                <p14:nvPr/>
              </p14:nvContentPartPr>
              <p14:xfrm>
                <a:off x="5563010" y="2016116"/>
                <a:ext cx="31320" cy="442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6667398-32F9-6E6B-5DF7-0A5229A97B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45370" y="1998116"/>
                  <a:ext cx="6696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B85C92-2EA7-CA7A-18A7-B9FB16F090EB}"/>
                    </a:ext>
                  </a:extLst>
                </p14:cNvPr>
                <p14:cNvContentPartPr/>
                <p14:nvPr/>
              </p14:nvContentPartPr>
              <p14:xfrm>
                <a:off x="5746610" y="2013236"/>
                <a:ext cx="48240" cy="3114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B85C92-2EA7-CA7A-18A7-B9FB16F090E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728970" y="1995596"/>
                  <a:ext cx="838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BDCD717-13E3-5EEE-01AC-8620F2CB5406}"/>
                    </a:ext>
                  </a:extLst>
                </p14:cNvPr>
                <p14:cNvContentPartPr/>
                <p14:nvPr/>
              </p14:nvContentPartPr>
              <p14:xfrm>
                <a:off x="5912210" y="1923596"/>
                <a:ext cx="282960" cy="45864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BDCD717-13E3-5EEE-01AC-8620F2CB540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94570" y="1905596"/>
                  <a:ext cx="318600" cy="49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710EB85-753B-570E-D5CF-018F8D2FA015}"/>
              </a:ext>
            </a:extLst>
          </p:cNvPr>
          <p:cNvGrpSpPr/>
          <p:nvPr/>
        </p:nvGrpSpPr>
        <p:grpSpPr>
          <a:xfrm>
            <a:off x="7975370" y="3058676"/>
            <a:ext cx="772920" cy="636840"/>
            <a:chOff x="7975370" y="3058676"/>
            <a:chExt cx="772920" cy="636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C39BDB9-516C-46B4-0B71-E8D749ABDD40}"/>
                    </a:ext>
                  </a:extLst>
                </p14:cNvPr>
                <p14:cNvContentPartPr/>
                <p14:nvPr/>
              </p14:nvContentPartPr>
              <p14:xfrm>
                <a:off x="8006330" y="3094676"/>
                <a:ext cx="305280" cy="4471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C39BDB9-516C-46B4-0B71-E8D749ABDD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88690" y="3076676"/>
                  <a:ext cx="34092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75EEF2-013F-2FB8-49BA-01580328A7E3}"/>
                    </a:ext>
                  </a:extLst>
                </p14:cNvPr>
                <p14:cNvContentPartPr/>
                <p14:nvPr/>
              </p14:nvContentPartPr>
              <p14:xfrm>
                <a:off x="8006330" y="3189716"/>
                <a:ext cx="266040" cy="39708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775EEF2-013F-2FB8-49BA-01580328A7E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88690" y="3171716"/>
                  <a:ext cx="30168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78DB699-C1CB-272C-4DED-E2B032DB6420}"/>
                    </a:ext>
                  </a:extLst>
                </p14:cNvPr>
                <p14:cNvContentPartPr/>
                <p14:nvPr/>
              </p14:nvContentPartPr>
              <p14:xfrm>
                <a:off x="7975370" y="3058676"/>
                <a:ext cx="772920" cy="6368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78DB699-C1CB-272C-4DED-E2B032DB642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57370" y="3041036"/>
                  <a:ext cx="808560" cy="67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FE3630E-67F7-572B-177D-A66CAC5BE4CD}"/>
              </a:ext>
            </a:extLst>
          </p:cNvPr>
          <p:cNvGrpSpPr/>
          <p:nvPr/>
        </p:nvGrpSpPr>
        <p:grpSpPr>
          <a:xfrm>
            <a:off x="576290" y="2652236"/>
            <a:ext cx="436680" cy="801720"/>
            <a:chOff x="576290" y="2652236"/>
            <a:chExt cx="436680" cy="80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8A897A-33DC-3774-2022-03A316B1A9DD}"/>
                    </a:ext>
                  </a:extLst>
                </p14:cNvPr>
                <p14:cNvContentPartPr/>
                <p14:nvPr/>
              </p14:nvContentPartPr>
              <p14:xfrm>
                <a:off x="576290" y="2728556"/>
                <a:ext cx="27720" cy="25416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8A897A-33DC-3774-2022-03A316B1A9D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8290" y="2710916"/>
                  <a:ext cx="633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B3EAF8-19FF-6564-9740-400086D6743E}"/>
                    </a:ext>
                  </a:extLst>
                </p14:cNvPr>
                <p14:cNvContentPartPr/>
                <p14:nvPr/>
              </p14:nvContentPartPr>
              <p14:xfrm>
                <a:off x="712010" y="2784356"/>
                <a:ext cx="32400" cy="2667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B3EAF8-19FF-6564-9740-400086D674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94010" y="2766716"/>
                  <a:ext cx="68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DD7948A-895D-657F-0813-64E88ED3E026}"/>
                    </a:ext>
                  </a:extLst>
                </p14:cNvPr>
                <p14:cNvContentPartPr/>
                <p14:nvPr/>
              </p14:nvContentPartPr>
              <p14:xfrm>
                <a:off x="697970" y="2652236"/>
                <a:ext cx="315000" cy="8017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DD7948A-895D-657F-0813-64E88ED3E02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970" y="2634596"/>
                  <a:ext cx="350640" cy="83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9632E27-7135-EB46-D2D7-CC2DAA1F9FBB}"/>
              </a:ext>
            </a:extLst>
          </p:cNvPr>
          <p:cNvGrpSpPr/>
          <p:nvPr/>
        </p:nvGrpSpPr>
        <p:grpSpPr>
          <a:xfrm>
            <a:off x="1850690" y="2929436"/>
            <a:ext cx="92160" cy="190440"/>
            <a:chOff x="1850690" y="2929436"/>
            <a:chExt cx="92160" cy="19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759ECE-E786-7B44-D418-BF8A3D261961}"/>
                    </a:ext>
                  </a:extLst>
                </p14:cNvPr>
                <p14:cNvContentPartPr/>
                <p14:nvPr/>
              </p14:nvContentPartPr>
              <p14:xfrm>
                <a:off x="1850690" y="2936996"/>
                <a:ext cx="28800" cy="1479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759ECE-E786-7B44-D418-BF8A3D2619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32690" y="2919356"/>
                  <a:ext cx="6444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2FA687D-7AC5-38D0-F2F9-4F6ECB862B4A}"/>
                    </a:ext>
                  </a:extLst>
                </p14:cNvPr>
                <p14:cNvContentPartPr/>
                <p14:nvPr/>
              </p14:nvContentPartPr>
              <p14:xfrm>
                <a:off x="1921610" y="2929436"/>
                <a:ext cx="21240" cy="1904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2FA687D-7AC5-38D0-F2F9-4F6ECB862B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903610" y="2911796"/>
                  <a:ext cx="56880" cy="22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F0A2E10-11B2-A5DC-ED35-4338A7EC3FD2}"/>
              </a:ext>
            </a:extLst>
          </p:cNvPr>
          <p:cNvGrpSpPr/>
          <p:nvPr/>
        </p:nvGrpSpPr>
        <p:grpSpPr>
          <a:xfrm>
            <a:off x="3496970" y="3081716"/>
            <a:ext cx="138960" cy="120240"/>
            <a:chOff x="3496970" y="3081716"/>
            <a:chExt cx="138960" cy="120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DDFFBE4-2FBE-9519-956A-9447DFAF04FE}"/>
                    </a:ext>
                  </a:extLst>
                </p14:cNvPr>
                <p14:cNvContentPartPr/>
                <p14:nvPr/>
              </p14:nvContentPartPr>
              <p14:xfrm>
                <a:off x="3496970" y="3090716"/>
                <a:ext cx="38160" cy="9612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DDFFBE4-2FBE-9519-956A-9447DFAF04F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79330" y="3073076"/>
                  <a:ext cx="738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84FF6C04-1929-600E-9154-0C66EE238F0C}"/>
                    </a:ext>
                  </a:extLst>
                </p14:cNvPr>
                <p14:cNvContentPartPr/>
                <p14:nvPr/>
              </p14:nvContentPartPr>
              <p14:xfrm>
                <a:off x="3589490" y="3081716"/>
                <a:ext cx="46440" cy="1202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84FF6C04-1929-600E-9154-0C66EE238F0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571490" y="3063716"/>
                  <a:ext cx="82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924014E-0925-98FC-4F88-D09B1FF4F12B}"/>
              </a:ext>
            </a:extLst>
          </p:cNvPr>
          <p:cNvGrpSpPr/>
          <p:nvPr/>
        </p:nvGrpSpPr>
        <p:grpSpPr>
          <a:xfrm>
            <a:off x="4067570" y="3100436"/>
            <a:ext cx="636840" cy="188640"/>
            <a:chOff x="4067570" y="3100436"/>
            <a:chExt cx="63684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E093673-C6E4-E367-2253-C27AAC14BA4B}"/>
                    </a:ext>
                  </a:extLst>
                </p14:cNvPr>
                <p14:cNvContentPartPr/>
                <p14:nvPr/>
              </p14:nvContentPartPr>
              <p14:xfrm>
                <a:off x="4067570" y="3100436"/>
                <a:ext cx="171360" cy="1814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E093673-C6E4-E367-2253-C27AAC14BA4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49570" y="3082796"/>
                  <a:ext cx="207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CB1C42F-837B-B094-3D45-729FA01AAB86}"/>
                    </a:ext>
                  </a:extLst>
                </p14:cNvPr>
                <p14:cNvContentPartPr/>
                <p14:nvPr/>
              </p14:nvContentPartPr>
              <p14:xfrm>
                <a:off x="4322810" y="3125636"/>
                <a:ext cx="148320" cy="1522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CB1C42F-837B-B094-3D45-729FA01AAB86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04810" y="3107996"/>
                  <a:ext cx="183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356DF80-CE2C-5693-D755-AD881272E6CB}"/>
                    </a:ext>
                  </a:extLst>
                </p14:cNvPr>
                <p14:cNvContentPartPr/>
                <p14:nvPr/>
              </p14:nvContentPartPr>
              <p14:xfrm>
                <a:off x="4532330" y="3105116"/>
                <a:ext cx="172080" cy="18396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356DF80-CE2C-5693-D755-AD881272E6C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14690" y="3087116"/>
                  <a:ext cx="2077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A6EBC5A-C8BA-8FB4-3202-B38FD96CF863}"/>
              </a:ext>
            </a:extLst>
          </p:cNvPr>
          <p:cNvGrpSpPr/>
          <p:nvPr/>
        </p:nvGrpSpPr>
        <p:grpSpPr>
          <a:xfrm>
            <a:off x="5024090" y="2883356"/>
            <a:ext cx="1144800" cy="453600"/>
            <a:chOff x="5024090" y="2883356"/>
            <a:chExt cx="114480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050CD98-DBDC-4E35-DB75-1682A0A44838}"/>
                    </a:ext>
                  </a:extLst>
                </p14:cNvPr>
                <p14:cNvContentPartPr/>
                <p14:nvPr/>
              </p14:nvContentPartPr>
              <p14:xfrm>
                <a:off x="5024090" y="3122756"/>
                <a:ext cx="257760" cy="17028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050CD98-DBDC-4E35-DB75-1682A0A4483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6450" y="3105116"/>
                  <a:ext cx="293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A18EBE5-02EE-5E44-06CE-25A866459EF8}"/>
                    </a:ext>
                  </a:extLst>
                </p14:cNvPr>
                <p14:cNvContentPartPr/>
                <p14:nvPr/>
              </p14:nvContentPartPr>
              <p14:xfrm>
                <a:off x="5267090" y="2883356"/>
                <a:ext cx="176400" cy="41184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A18EBE5-02EE-5E44-06CE-25A866459E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49450" y="2865716"/>
                  <a:ext cx="212040" cy="44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6159A6-8AB7-DDBF-E5B6-25E1E595932C}"/>
                    </a:ext>
                  </a:extLst>
                </p14:cNvPr>
                <p14:cNvContentPartPr/>
                <p14:nvPr/>
              </p14:nvContentPartPr>
              <p14:xfrm>
                <a:off x="5550770" y="3174236"/>
                <a:ext cx="23040" cy="10584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6159A6-8AB7-DDBF-E5B6-25E1E595932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532770" y="3156236"/>
                  <a:ext cx="586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CC1203-71D0-3B0E-1797-52FB01304D4D}"/>
                    </a:ext>
                  </a:extLst>
                </p14:cNvPr>
                <p14:cNvContentPartPr/>
                <p14:nvPr/>
              </p14:nvContentPartPr>
              <p14:xfrm>
                <a:off x="5585330" y="2992796"/>
                <a:ext cx="113760" cy="993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CC1203-71D0-3B0E-1797-52FB01304D4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567690" y="2974796"/>
                  <a:ext cx="1494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0A76121-155A-185E-C154-2C6E99D69C9D}"/>
                    </a:ext>
                  </a:extLst>
                </p14:cNvPr>
                <p14:cNvContentPartPr/>
                <p14:nvPr/>
              </p14:nvContentPartPr>
              <p14:xfrm>
                <a:off x="5726450" y="2965436"/>
                <a:ext cx="129960" cy="3715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0A76121-155A-185E-C154-2C6E99D69C9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708450" y="2947796"/>
                  <a:ext cx="16560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3B0FCC8-278B-F2B7-C153-4C47076355CD}"/>
                    </a:ext>
                  </a:extLst>
                </p14:cNvPr>
                <p14:cNvContentPartPr/>
                <p14:nvPr/>
              </p14:nvContentPartPr>
              <p14:xfrm>
                <a:off x="5932010" y="2914676"/>
                <a:ext cx="236880" cy="39744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3B0FCC8-278B-F2B7-C153-4C47076355C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914370" y="2896676"/>
                  <a:ext cx="272520" cy="43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85CCB8-83B5-6A81-A9A0-B11CC8648142}"/>
              </a:ext>
            </a:extLst>
          </p:cNvPr>
          <p:cNvGrpSpPr/>
          <p:nvPr/>
        </p:nvGrpSpPr>
        <p:grpSpPr>
          <a:xfrm>
            <a:off x="8851250" y="1464956"/>
            <a:ext cx="1099800" cy="727920"/>
            <a:chOff x="8851250" y="1464956"/>
            <a:chExt cx="1099800" cy="72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C0E63CE-CAB9-5774-D096-E35B3D165ACC}"/>
                    </a:ext>
                  </a:extLst>
                </p14:cNvPr>
                <p14:cNvContentPartPr/>
                <p14:nvPr/>
              </p14:nvContentPartPr>
              <p14:xfrm>
                <a:off x="8851250" y="1477916"/>
                <a:ext cx="359280" cy="45252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C0E63CE-CAB9-5774-D096-E35B3D165A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833250" y="1459916"/>
                  <a:ext cx="39492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3744820-F2EC-29A4-6F38-2D5E204B1E8B}"/>
                    </a:ext>
                  </a:extLst>
                </p14:cNvPr>
                <p14:cNvContentPartPr/>
                <p14:nvPr/>
              </p14:nvContentPartPr>
              <p14:xfrm>
                <a:off x="8899130" y="1464956"/>
                <a:ext cx="461880" cy="5392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3744820-F2EC-29A4-6F38-2D5E204B1E8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881490" y="1446956"/>
                  <a:ext cx="497520" cy="57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88DD305-39FB-8042-FC9A-E5896C3C1F9A}"/>
                    </a:ext>
                  </a:extLst>
                </p14:cNvPr>
                <p14:cNvContentPartPr/>
                <p14:nvPr/>
              </p14:nvContentPartPr>
              <p14:xfrm>
                <a:off x="8952050" y="1522556"/>
                <a:ext cx="476280" cy="5202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88DD305-39FB-8042-FC9A-E5896C3C1F9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934410" y="1504916"/>
                  <a:ext cx="51192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E1A803A-523C-0717-72A5-3D723EAC0D05}"/>
                    </a:ext>
                  </a:extLst>
                </p14:cNvPr>
                <p14:cNvContentPartPr/>
                <p14:nvPr/>
              </p14:nvContentPartPr>
              <p14:xfrm>
                <a:off x="9154010" y="1488716"/>
                <a:ext cx="554760" cy="526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E1A803A-523C-0717-72A5-3D723EAC0D0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36010" y="1471076"/>
                  <a:ext cx="59040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8648AC1-ABDD-0ADE-2DDC-3725D1F592BE}"/>
                    </a:ext>
                  </a:extLst>
                </p14:cNvPr>
                <p14:cNvContentPartPr/>
                <p14:nvPr/>
              </p14:nvContentPartPr>
              <p14:xfrm>
                <a:off x="9300890" y="1660436"/>
                <a:ext cx="612720" cy="39924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8648AC1-ABDD-0ADE-2DDC-3725D1F592B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283250" y="1642436"/>
                  <a:ext cx="64836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3D65C60-AE5E-F0F4-51B0-962939603B47}"/>
                    </a:ext>
                  </a:extLst>
                </p14:cNvPr>
                <p14:cNvContentPartPr/>
                <p14:nvPr/>
              </p14:nvContentPartPr>
              <p14:xfrm>
                <a:off x="9594650" y="1782116"/>
                <a:ext cx="356400" cy="41076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3D65C60-AE5E-F0F4-51B0-962939603B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77010" y="1764476"/>
                  <a:ext cx="392040" cy="44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4ED6CCF-9952-913A-862C-ED8F202E8679}"/>
              </a:ext>
            </a:extLst>
          </p:cNvPr>
          <p:cNvGrpSpPr/>
          <p:nvPr/>
        </p:nvGrpSpPr>
        <p:grpSpPr>
          <a:xfrm>
            <a:off x="364610" y="3542156"/>
            <a:ext cx="551160" cy="659520"/>
            <a:chOff x="364610" y="3542156"/>
            <a:chExt cx="551160" cy="6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F33DC900-F9F1-F993-625B-A2DDD3B9FE18}"/>
                    </a:ext>
                  </a:extLst>
                </p14:cNvPr>
                <p14:cNvContentPartPr/>
                <p14:nvPr/>
              </p14:nvContentPartPr>
              <p14:xfrm>
                <a:off x="364610" y="3801356"/>
                <a:ext cx="62640" cy="2048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F33DC900-F9F1-F993-625B-A2DDD3B9FE1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6610" y="3783356"/>
                  <a:ext cx="982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FCF8597-6472-5229-DAA2-22C91188FD0C}"/>
                    </a:ext>
                  </a:extLst>
                </p14:cNvPr>
                <p14:cNvContentPartPr/>
                <p14:nvPr/>
              </p14:nvContentPartPr>
              <p14:xfrm>
                <a:off x="510770" y="3810356"/>
                <a:ext cx="21960" cy="250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FCF8597-6472-5229-DAA2-22C91188FD0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3130" y="3792716"/>
                  <a:ext cx="576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6B90D8C-D300-0DA5-7738-6F905B826AE1}"/>
                    </a:ext>
                  </a:extLst>
                </p14:cNvPr>
                <p14:cNvContentPartPr/>
                <p14:nvPr/>
              </p14:nvContentPartPr>
              <p14:xfrm>
                <a:off x="642890" y="3788756"/>
                <a:ext cx="23760" cy="2667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6B90D8C-D300-0DA5-7738-6F905B826AE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5250" y="3771116"/>
                  <a:ext cx="594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BBEA87F-930A-0B20-376F-8D167AC90DE2}"/>
                    </a:ext>
                  </a:extLst>
                </p14:cNvPr>
                <p14:cNvContentPartPr/>
                <p14:nvPr/>
              </p14:nvContentPartPr>
              <p14:xfrm>
                <a:off x="716690" y="3542156"/>
                <a:ext cx="199080" cy="659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BBEA87F-930A-0B20-376F-8D167AC90DE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98690" y="3524516"/>
                  <a:ext cx="234720" cy="69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F98BDEE-8CD2-3431-3F0C-4539FF4BC4F9}"/>
              </a:ext>
            </a:extLst>
          </p:cNvPr>
          <p:cNvGrpSpPr/>
          <p:nvPr/>
        </p:nvGrpSpPr>
        <p:grpSpPr>
          <a:xfrm>
            <a:off x="1748090" y="3784076"/>
            <a:ext cx="137160" cy="245160"/>
            <a:chOff x="1748090" y="3784076"/>
            <a:chExt cx="137160" cy="24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B745F69-632C-4619-69CA-2BDF1631754B}"/>
                    </a:ext>
                  </a:extLst>
                </p14:cNvPr>
                <p14:cNvContentPartPr/>
                <p14:nvPr/>
              </p14:nvContentPartPr>
              <p14:xfrm>
                <a:off x="1748090" y="3784076"/>
                <a:ext cx="52200" cy="24516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B745F69-632C-4619-69CA-2BDF163175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30450" y="3766076"/>
                  <a:ext cx="878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2730961-C8AF-30E6-535C-54960D1838CA}"/>
                    </a:ext>
                  </a:extLst>
                </p14:cNvPr>
                <p14:cNvContentPartPr/>
                <p14:nvPr/>
              </p14:nvContentPartPr>
              <p14:xfrm>
                <a:off x="1839890" y="3819356"/>
                <a:ext cx="45360" cy="20196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F2730961-C8AF-30E6-535C-54960D1838C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821890" y="3801716"/>
                  <a:ext cx="810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6AD5673-FD2F-D3F9-450E-1B693A48CA53}"/>
              </a:ext>
            </a:extLst>
          </p:cNvPr>
          <p:cNvGrpSpPr/>
          <p:nvPr/>
        </p:nvGrpSpPr>
        <p:grpSpPr>
          <a:xfrm>
            <a:off x="3187370" y="3783356"/>
            <a:ext cx="779760" cy="256320"/>
            <a:chOff x="3187370" y="3783356"/>
            <a:chExt cx="779760" cy="25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B66DB24-3F97-3C8C-5D9C-C1AA713B19F0}"/>
                    </a:ext>
                  </a:extLst>
                </p14:cNvPr>
                <p14:cNvContentPartPr/>
                <p14:nvPr/>
              </p14:nvContentPartPr>
              <p14:xfrm>
                <a:off x="3187370" y="3783356"/>
                <a:ext cx="135000" cy="2368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B66DB24-3F97-3C8C-5D9C-C1AA713B19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69370" y="3765716"/>
                  <a:ext cx="17064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50E3EE3-747C-122C-7C95-025C0EB150C5}"/>
                    </a:ext>
                  </a:extLst>
                </p14:cNvPr>
                <p14:cNvContentPartPr/>
                <p14:nvPr/>
              </p14:nvContentPartPr>
              <p14:xfrm>
                <a:off x="3429290" y="3880556"/>
                <a:ext cx="123120" cy="1350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50E3EE3-747C-122C-7C95-025C0EB150C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411290" y="3862556"/>
                  <a:ext cx="1587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43C35A9-3C8E-53A9-9DFA-7FC90032162A}"/>
                    </a:ext>
                  </a:extLst>
                </p14:cNvPr>
                <p14:cNvContentPartPr/>
                <p14:nvPr/>
              </p14:nvContentPartPr>
              <p14:xfrm>
                <a:off x="3690290" y="3836636"/>
                <a:ext cx="12600" cy="20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43C35A9-3C8E-53A9-9DFA-7FC90032162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672650" y="3818996"/>
                  <a:ext cx="4824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B4F6B8E-D53D-7F4E-C01E-5A567FE8E89F}"/>
                    </a:ext>
                  </a:extLst>
                </p14:cNvPr>
                <p14:cNvContentPartPr/>
                <p14:nvPr/>
              </p14:nvContentPartPr>
              <p14:xfrm>
                <a:off x="3662570" y="3845276"/>
                <a:ext cx="304560" cy="1872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B4F6B8E-D53D-7F4E-C01E-5A567FE8E89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644930" y="3827276"/>
                  <a:ext cx="3402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D57A1E4-88BF-A2BC-BC54-9E0BDDDF24D9}"/>
              </a:ext>
            </a:extLst>
          </p:cNvPr>
          <p:cNvGrpSpPr/>
          <p:nvPr/>
        </p:nvGrpSpPr>
        <p:grpSpPr>
          <a:xfrm>
            <a:off x="4282850" y="3669956"/>
            <a:ext cx="1684800" cy="413280"/>
            <a:chOff x="4282850" y="3669956"/>
            <a:chExt cx="1684800" cy="41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F36DA8E-6B63-F4D4-DA2D-9E6D3CFF499E}"/>
                    </a:ext>
                  </a:extLst>
                </p14:cNvPr>
                <p14:cNvContentPartPr/>
                <p14:nvPr/>
              </p14:nvContentPartPr>
              <p14:xfrm>
                <a:off x="4282850" y="3845996"/>
                <a:ext cx="190800" cy="1839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F36DA8E-6B63-F4D4-DA2D-9E6D3CFF49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264850" y="3827996"/>
                  <a:ext cx="226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68198A-4854-9835-D7E9-7A6EA7469405}"/>
                    </a:ext>
                  </a:extLst>
                </p14:cNvPr>
                <p14:cNvContentPartPr/>
                <p14:nvPr/>
              </p14:nvContentPartPr>
              <p14:xfrm>
                <a:off x="4482650" y="3669956"/>
                <a:ext cx="296640" cy="3474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68198A-4854-9835-D7E9-7A6EA746940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464650" y="3652316"/>
                  <a:ext cx="3322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39BE99F-469D-6424-8099-2350D13AE738}"/>
                    </a:ext>
                  </a:extLst>
                </p14:cNvPr>
                <p14:cNvContentPartPr/>
                <p14:nvPr/>
              </p14:nvContentPartPr>
              <p14:xfrm>
                <a:off x="4788290" y="3815036"/>
                <a:ext cx="25920" cy="1800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39BE99F-469D-6424-8099-2350D13AE7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70290" y="3797396"/>
                  <a:ext cx="615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0EA0437E-7E87-086C-9700-7FD555AE9EC3}"/>
                    </a:ext>
                  </a:extLst>
                </p14:cNvPr>
                <p14:cNvContentPartPr/>
                <p14:nvPr/>
              </p14:nvContentPartPr>
              <p14:xfrm>
                <a:off x="4891970" y="3767516"/>
                <a:ext cx="70920" cy="31572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0EA0437E-7E87-086C-9700-7FD555AE9EC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3970" y="3749516"/>
                  <a:ext cx="1065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A40620F-E079-4C02-A745-A66E3518B7A6}"/>
                    </a:ext>
                  </a:extLst>
                </p14:cNvPr>
                <p14:cNvContentPartPr/>
                <p14:nvPr/>
              </p14:nvContentPartPr>
              <p14:xfrm>
                <a:off x="5025170" y="3696956"/>
                <a:ext cx="149040" cy="34560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A40620F-E079-4C02-A745-A66E3518B7A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007170" y="3679316"/>
                  <a:ext cx="18468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C2AECDF-4506-97F8-4336-4D370C85C7C8}"/>
                    </a:ext>
                  </a:extLst>
                </p14:cNvPr>
                <p14:cNvContentPartPr/>
                <p14:nvPr/>
              </p14:nvContentPartPr>
              <p14:xfrm>
                <a:off x="5259530" y="3903956"/>
                <a:ext cx="289440" cy="143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C2AECDF-4506-97F8-4336-4D370C85C7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41530" y="3885956"/>
                  <a:ext cx="32508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E05462F-D925-7B9F-E5B6-DBD4D918E9A8}"/>
                    </a:ext>
                  </a:extLst>
                </p14:cNvPr>
                <p14:cNvContentPartPr/>
                <p14:nvPr/>
              </p14:nvContentPartPr>
              <p14:xfrm>
                <a:off x="5677130" y="3945716"/>
                <a:ext cx="290520" cy="12240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E05462F-D925-7B9F-E5B6-DBD4D918E9A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59130" y="3928076"/>
                  <a:ext cx="326160" cy="15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F573FE8-7838-EA21-2EDD-1E0D84EA5F79}"/>
              </a:ext>
            </a:extLst>
          </p:cNvPr>
          <p:cNvGrpSpPr/>
          <p:nvPr/>
        </p:nvGrpSpPr>
        <p:grpSpPr>
          <a:xfrm>
            <a:off x="2610290" y="3839876"/>
            <a:ext cx="162000" cy="171000"/>
            <a:chOff x="2610290" y="3839876"/>
            <a:chExt cx="162000" cy="171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5B0C52B-A2F5-58BD-6B35-159679E829AB}"/>
                    </a:ext>
                  </a:extLst>
                </p14:cNvPr>
                <p14:cNvContentPartPr/>
                <p14:nvPr/>
              </p14:nvContentPartPr>
              <p14:xfrm>
                <a:off x="2610290" y="3868316"/>
                <a:ext cx="34560" cy="14256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5B0C52B-A2F5-58BD-6B35-159679E829A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592650" y="3850676"/>
                  <a:ext cx="70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8178B0-9795-7EE1-F057-4AAC17C74439}"/>
                    </a:ext>
                  </a:extLst>
                </p14:cNvPr>
                <p14:cNvContentPartPr/>
                <p14:nvPr/>
              </p14:nvContentPartPr>
              <p14:xfrm>
                <a:off x="2729090" y="3839876"/>
                <a:ext cx="43200" cy="16416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8178B0-9795-7EE1-F057-4AAC17C7443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711090" y="3822236"/>
                  <a:ext cx="7884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70F2133-EC8E-6C09-4704-DAEDE3C6F5D4}"/>
              </a:ext>
            </a:extLst>
          </p:cNvPr>
          <p:cNvGrpSpPr/>
          <p:nvPr/>
        </p:nvGrpSpPr>
        <p:grpSpPr>
          <a:xfrm>
            <a:off x="7705467" y="4990840"/>
            <a:ext cx="328680" cy="117720"/>
            <a:chOff x="7705467" y="4990840"/>
            <a:chExt cx="328680" cy="11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47E1353-B4DA-EE75-0160-3442D3713063}"/>
                    </a:ext>
                  </a:extLst>
                </p14:cNvPr>
                <p14:cNvContentPartPr/>
                <p14:nvPr/>
              </p14:nvContentPartPr>
              <p14:xfrm>
                <a:off x="7705467" y="4990840"/>
                <a:ext cx="287640" cy="5220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47E1353-B4DA-EE75-0160-3442D371306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687467" y="4973200"/>
                  <a:ext cx="323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6DB1D102-D697-A5D0-6DF5-C6B78C38AAB5}"/>
                    </a:ext>
                  </a:extLst>
                </p14:cNvPr>
                <p14:cNvContentPartPr/>
                <p14:nvPr/>
              </p14:nvContentPartPr>
              <p14:xfrm>
                <a:off x="7724187" y="5087320"/>
                <a:ext cx="309960" cy="212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6DB1D102-D697-A5D0-6DF5-C6B78C38AAB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706187" y="5069680"/>
                  <a:ext cx="3456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21E925F-63E2-28DC-F34C-6459E9F7B0CE}"/>
              </a:ext>
            </a:extLst>
          </p:cNvPr>
          <p:cNvGrpSpPr/>
          <p:nvPr/>
        </p:nvGrpSpPr>
        <p:grpSpPr>
          <a:xfrm>
            <a:off x="10530747" y="4129720"/>
            <a:ext cx="294120" cy="140760"/>
            <a:chOff x="10530747" y="4129720"/>
            <a:chExt cx="294120" cy="14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1D071E-FFCF-E764-DC7D-BDDDD23A7290}"/>
                    </a:ext>
                  </a:extLst>
                </p14:cNvPr>
                <p14:cNvContentPartPr/>
                <p14:nvPr/>
              </p14:nvContentPartPr>
              <p14:xfrm>
                <a:off x="10564227" y="4129720"/>
                <a:ext cx="173520" cy="450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1D071E-FFCF-E764-DC7D-BDDDD23A7290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546587" y="4112080"/>
                  <a:ext cx="209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A004BF8-0B8A-C153-421D-28855BA1CC1A}"/>
                    </a:ext>
                  </a:extLst>
                </p14:cNvPr>
                <p14:cNvContentPartPr/>
                <p14:nvPr/>
              </p14:nvContentPartPr>
              <p14:xfrm>
                <a:off x="10530747" y="4235920"/>
                <a:ext cx="294120" cy="34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A004BF8-0B8A-C153-421D-28855BA1CC1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0512747" y="4218280"/>
                  <a:ext cx="329760" cy="70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0380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E94BEFB-C219-E5A6-FB2D-4DE26037B163}"/>
                  </a:ext>
                </a:extLst>
              </p14:cNvPr>
              <p14:cNvContentPartPr/>
              <p14:nvPr/>
            </p14:nvContentPartPr>
            <p14:xfrm>
              <a:off x="1441010" y="1033676"/>
              <a:ext cx="443880" cy="499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E94BEFB-C219-E5A6-FB2D-4DE26037B16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3010" y="1015676"/>
                <a:ext cx="47952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4C2295B-166A-52B9-FA52-CFBEEE6785A7}"/>
                  </a:ext>
                </a:extLst>
              </p14:cNvPr>
              <p14:cNvContentPartPr/>
              <p14:nvPr/>
            </p14:nvContentPartPr>
            <p14:xfrm>
              <a:off x="1115570" y="1695716"/>
              <a:ext cx="249840" cy="4370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4C2295B-166A-52B9-FA52-CFBEEE6785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7570" y="1678076"/>
                <a:ext cx="28548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F9CFD0-57D7-E493-6FC9-E5F637486985}"/>
                  </a:ext>
                </a:extLst>
              </p14:cNvPr>
              <p14:cNvContentPartPr/>
              <p14:nvPr/>
            </p14:nvContentPartPr>
            <p14:xfrm>
              <a:off x="1929170" y="2607596"/>
              <a:ext cx="360" cy="22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F9CFD0-57D7-E493-6FC9-E5F6374869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11530" y="2589596"/>
                <a:ext cx="36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8B9893E-D581-91FF-B237-9F19BD8CC3AF}"/>
                  </a:ext>
                </a:extLst>
              </p14:cNvPr>
              <p14:cNvContentPartPr/>
              <p14:nvPr/>
            </p14:nvContentPartPr>
            <p14:xfrm>
              <a:off x="1988930" y="2533796"/>
              <a:ext cx="209160" cy="276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8B9893E-D581-91FF-B237-9F19BD8CC3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0930" y="2515796"/>
                <a:ext cx="2448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B4B2ED1-CCD9-31C2-E4EA-C88A094EA0B3}"/>
                  </a:ext>
                </a:extLst>
              </p14:cNvPr>
              <p14:cNvContentPartPr/>
              <p14:nvPr/>
            </p14:nvContentPartPr>
            <p14:xfrm>
              <a:off x="5017610" y="2524796"/>
              <a:ext cx="232200" cy="245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B4B2ED1-CCD9-31C2-E4EA-C88A094EA0B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99970" y="2507156"/>
                <a:ext cx="26784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5CD287-6F62-4E32-A8B2-DE9849E10180}"/>
                  </a:ext>
                </a:extLst>
              </p14:cNvPr>
              <p14:cNvContentPartPr/>
              <p14:nvPr/>
            </p14:nvContentPartPr>
            <p14:xfrm>
              <a:off x="5246930" y="2473676"/>
              <a:ext cx="210960" cy="2786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5CD287-6F62-4E32-A8B2-DE9849E101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8930" y="2456036"/>
                <a:ext cx="24660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14E34D1-F653-D8A7-192C-3DDA68E1D541}"/>
                  </a:ext>
                </a:extLst>
              </p14:cNvPr>
              <p14:cNvContentPartPr/>
              <p14:nvPr/>
            </p14:nvContentPartPr>
            <p14:xfrm>
              <a:off x="5344130" y="2457116"/>
              <a:ext cx="279720" cy="19440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14E34D1-F653-D8A7-192C-3DDA68E1D54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26130" y="2439116"/>
                <a:ext cx="31536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963B8D6-C157-2636-3AD5-C74CE3EB29A5}"/>
                  </a:ext>
                </a:extLst>
              </p14:cNvPr>
              <p14:cNvContentPartPr/>
              <p14:nvPr/>
            </p14:nvContentPartPr>
            <p14:xfrm>
              <a:off x="2162810" y="2988836"/>
              <a:ext cx="360" cy="36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963B8D6-C157-2636-3AD5-C74CE3EB29A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145170" y="297083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9566C2DE-FF17-7124-E1C2-830304D18A25}"/>
              </a:ext>
            </a:extLst>
          </p:cNvPr>
          <p:cNvGrpSpPr/>
          <p:nvPr/>
        </p:nvGrpSpPr>
        <p:grpSpPr>
          <a:xfrm>
            <a:off x="390890" y="3991436"/>
            <a:ext cx="231120" cy="450000"/>
            <a:chOff x="390890" y="3991436"/>
            <a:chExt cx="231120" cy="45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AAF5FF5-F255-C52F-E3FA-D58F70C65DBD}"/>
                    </a:ext>
                  </a:extLst>
                </p14:cNvPr>
                <p14:cNvContentPartPr/>
                <p14:nvPr/>
              </p14:nvContentPartPr>
              <p14:xfrm>
                <a:off x="390890" y="4102316"/>
                <a:ext cx="17280" cy="144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AAF5FF5-F255-C52F-E3FA-D58F70C65D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3250" y="4084316"/>
                  <a:ext cx="529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3713EC4-C917-39AA-2987-6019158DB06C}"/>
                    </a:ext>
                  </a:extLst>
                </p14:cNvPr>
                <p14:cNvContentPartPr/>
                <p14:nvPr/>
              </p14:nvContentPartPr>
              <p14:xfrm>
                <a:off x="472970" y="3991436"/>
                <a:ext cx="149040" cy="4500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3713EC4-C917-39AA-2987-6019158DB0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4970" y="3973796"/>
                  <a:ext cx="184680" cy="48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44E10A7-7480-AB46-5F40-F91E60FD1335}"/>
              </a:ext>
            </a:extLst>
          </p:cNvPr>
          <p:cNvGrpSpPr/>
          <p:nvPr/>
        </p:nvGrpSpPr>
        <p:grpSpPr>
          <a:xfrm>
            <a:off x="1054010" y="4058756"/>
            <a:ext cx="1592280" cy="294480"/>
            <a:chOff x="1054010" y="4058756"/>
            <a:chExt cx="1592280" cy="294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0DB217-5C60-AFDE-355C-30A9F81260C1}"/>
                    </a:ext>
                  </a:extLst>
                </p14:cNvPr>
                <p14:cNvContentPartPr/>
                <p14:nvPr/>
              </p14:nvContentPartPr>
              <p14:xfrm>
                <a:off x="1072010" y="4111676"/>
                <a:ext cx="24840" cy="22788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0DB217-5C60-AFDE-355C-30A9F81260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54370" y="4094036"/>
                  <a:ext cx="604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98EE0A1-3694-8C24-253E-7635F75D71B5}"/>
                    </a:ext>
                  </a:extLst>
                </p14:cNvPr>
                <p14:cNvContentPartPr/>
                <p14:nvPr/>
              </p14:nvContentPartPr>
              <p14:xfrm>
                <a:off x="1054010" y="4107356"/>
                <a:ext cx="197280" cy="2458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98EE0A1-3694-8C24-253E-7635F75D71B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36370" y="4089716"/>
                  <a:ext cx="232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784E2CF9-E8D8-AD0C-EFC2-1599DCEF9088}"/>
                    </a:ext>
                  </a:extLst>
                </p14:cNvPr>
                <p14:cNvContentPartPr/>
                <p14:nvPr/>
              </p14:nvContentPartPr>
              <p14:xfrm>
                <a:off x="1289450" y="4223996"/>
                <a:ext cx="128160" cy="9792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784E2CF9-E8D8-AD0C-EFC2-1599DCEF908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1450" y="4206356"/>
                  <a:ext cx="1638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478930-1A64-BD4C-3B35-41704EAC9630}"/>
                    </a:ext>
                  </a:extLst>
                </p14:cNvPr>
                <p14:cNvContentPartPr/>
                <p14:nvPr/>
              </p14:nvContentPartPr>
              <p14:xfrm>
                <a:off x="1468370" y="4187996"/>
                <a:ext cx="121680" cy="124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478930-1A64-BD4C-3B35-41704EAC963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50730" y="4169996"/>
                  <a:ext cx="157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B51951-C8D1-1CF1-3C84-2B1FCE89B9E9}"/>
                    </a:ext>
                  </a:extLst>
                </p14:cNvPr>
                <p14:cNvContentPartPr/>
                <p14:nvPr/>
              </p14:nvContentPartPr>
              <p14:xfrm>
                <a:off x="1595090" y="4172156"/>
                <a:ext cx="146160" cy="1004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B51951-C8D1-1CF1-3C84-2B1FCE89B9E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577090" y="4154156"/>
                  <a:ext cx="1818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954C324-2BD0-D78A-1D0C-7968AF953EEE}"/>
                    </a:ext>
                  </a:extLst>
                </p14:cNvPr>
                <p14:cNvContentPartPr/>
                <p14:nvPr/>
              </p14:nvContentPartPr>
              <p14:xfrm>
                <a:off x="1709570" y="4092956"/>
                <a:ext cx="56160" cy="18720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954C324-2BD0-D78A-1D0C-7968AF953EE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91930" y="4075316"/>
                  <a:ext cx="91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4A147C-B587-0C33-14E0-E8EF253DD705}"/>
                    </a:ext>
                  </a:extLst>
                </p14:cNvPr>
                <p14:cNvContentPartPr/>
                <p14:nvPr/>
              </p14:nvContentPartPr>
              <p14:xfrm>
                <a:off x="1782290" y="4058756"/>
                <a:ext cx="433440" cy="19656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4A147C-B587-0C33-14E0-E8EF253DD70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64290" y="4040756"/>
                  <a:ext cx="4690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1B9F1968-798A-A510-6EF2-A1D6EDEC4956}"/>
                    </a:ext>
                  </a:extLst>
                </p14:cNvPr>
                <p14:cNvContentPartPr/>
                <p14:nvPr/>
              </p14:nvContentPartPr>
              <p14:xfrm>
                <a:off x="2105930" y="4071356"/>
                <a:ext cx="540360" cy="1422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1B9F1968-798A-A510-6EF2-A1D6EDEC49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088290" y="4053356"/>
                  <a:ext cx="576000" cy="17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A6993AE-DA0F-D436-3F4E-A973ACF7A1F0}"/>
              </a:ext>
            </a:extLst>
          </p:cNvPr>
          <p:cNvGrpSpPr/>
          <p:nvPr/>
        </p:nvGrpSpPr>
        <p:grpSpPr>
          <a:xfrm>
            <a:off x="3017810" y="3907556"/>
            <a:ext cx="712800" cy="276480"/>
            <a:chOff x="3017810" y="3907556"/>
            <a:chExt cx="71280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1BD951D-CE54-18AC-0A32-61159DB472E8}"/>
                    </a:ext>
                  </a:extLst>
                </p14:cNvPr>
                <p14:cNvContentPartPr/>
                <p14:nvPr/>
              </p14:nvContentPartPr>
              <p14:xfrm>
                <a:off x="3017810" y="3976316"/>
                <a:ext cx="237600" cy="2077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1BD951D-CE54-18AC-0A32-61159DB472E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999810" y="3958676"/>
                  <a:ext cx="2732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74885DD-0564-AA3D-86D7-CCEC41336F95}"/>
                    </a:ext>
                  </a:extLst>
                </p14:cNvPr>
                <p14:cNvContentPartPr/>
                <p14:nvPr/>
              </p14:nvContentPartPr>
              <p14:xfrm>
                <a:off x="3233810" y="3976316"/>
                <a:ext cx="28440" cy="165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74885DD-0564-AA3D-86D7-CCEC41336F9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5810" y="3958676"/>
                  <a:ext cx="64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69FB3F-B057-225B-3467-836638004090}"/>
                    </a:ext>
                  </a:extLst>
                </p14:cNvPr>
                <p14:cNvContentPartPr/>
                <p14:nvPr/>
              </p14:nvContentPartPr>
              <p14:xfrm>
                <a:off x="3357290" y="3907556"/>
                <a:ext cx="228600" cy="23868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69FB3F-B057-225B-3467-83663800409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39650" y="3889916"/>
                  <a:ext cx="2642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2ADC333-FC77-F0B0-EC51-1AC7F992C0D0}"/>
                    </a:ext>
                  </a:extLst>
                </p14:cNvPr>
                <p14:cNvContentPartPr/>
                <p14:nvPr/>
              </p14:nvContentPartPr>
              <p14:xfrm>
                <a:off x="3587690" y="3978476"/>
                <a:ext cx="142920" cy="13968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2ADC333-FC77-F0B0-EC51-1AC7F992C0D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69690" y="3960836"/>
                  <a:ext cx="17856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3530292-52BA-5A2A-16E3-F8B71BB70024}"/>
              </a:ext>
            </a:extLst>
          </p:cNvPr>
          <p:cNvGrpSpPr/>
          <p:nvPr/>
        </p:nvGrpSpPr>
        <p:grpSpPr>
          <a:xfrm>
            <a:off x="4089890" y="3812876"/>
            <a:ext cx="1431000" cy="264960"/>
            <a:chOff x="4089890" y="3812876"/>
            <a:chExt cx="1431000" cy="26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FBCCA23-3BAE-8318-922B-562A09FD66BD}"/>
                    </a:ext>
                  </a:extLst>
                </p14:cNvPr>
                <p14:cNvContentPartPr/>
                <p14:nvPr/>
              </p14:nvContentPartPr>
              <p14:xfrm>
                <a:off x="4089890" y="3823316"/>
                <a:ext cx="180000" cy="2084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FBCCA23-3BAE-8318-922B-562A09FD66B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72250" y="3805676"/>
                  <a:ext cx="215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39FDA4B-8876-49F4-1804-2EF1A765F3DE}"/>
                    </a:ext>
                  </a:extLst>
                </p14:cNvPr>
                <p14:cNvContentPartPr/>
                <p14:nvPr/>
              </p14:nvContentPartPr>
              <p14:xfrm>
                <a:off x="4218410" y="3935276"/>
                <a:ext cx="298440" cy="1425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39FDA4B-8876-49F4-1804-2EF1A765F3D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00770" y="3917636"/>
                  <a:ext cx="334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F7DA266-8E38-69FD-1DCE-7B7BF7B29681}"/>
                    </a:ext>
                  </a:extLst>
                </p14:cNvPr>
                <p14:cNvContentPartPr/>
                <p14:nvPr/>
              </p14:nvContentPartPr>
              <p14:xfrm>
                <a:off x="4522610" y="3812876"/>
                <a:ext cx="74520" cy="24264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7DA266-8E38-69FD-1DCE-7B7BF7B296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04610" y="3795236"/>
                  <a:ext cx="1101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9F7F524-F208-277A-1729-88CE98E13C33}"/>
                    </a:ext>
                  </a:extLst>
                </p14:cNvPr>
                <p14:cNvContentPartPr/>
                <p14:nvPr/>
              </p14:nvContentPartPr>
              <p14:xfrm>
                <a:off x="4486970" y="3889556"/>
                <a:ext cx="721080" cy="15408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99F7F524-F208-277A-1729-88CE98E13C3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468970" y="3871916"/>
                  <a:ext cx="756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39DEFD2-F56E-DD08-9C44-C4C1E49D21D9}"/>
                    </a:ext>
                  </a:extLst>
                </p14:cNvPr>
                <p14:cNvContentPartPr/>
                <p14:nvPr/>
              </p14:nvContentPartPr>
              <p14:xfrm>
                <a:off x="5300930" y="3897836"/>
                <a:ext cx="219960" cy="150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39DEFD2-F56E-DD08-9C44-C4C1E49D21D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82930" y="3880196"/>
                  <a:ext cx="255600" cy="18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B484BC-9618-97F1-1335-769F021FFC23}"/>
              </a:ext>
            </a:extLst>
          </p:cNvPr>
          <p:cNvGrpSpPr/>
          <p:nvPr/>
        </p:nvGrpSpPr>
        <p:grpSpPr>
          <a:xfrm>
            <a:off x="5845970" y="3736196"/>
            <a:ext cx="298440" cy="302040"/>
            <a:chOff x="5845970" y="3736196"/>
            <a:chExt cx="298440" cy="3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5D8B5E2-4835-4F82-791B-6D5933A2E77F}"/>
                    </a:ext>
                  </a:extLst>
                </p14:cNvPr>
                <p14:cNvContentPartPr/>
                <p14:nvPr/>
              </p14:nvContentPartPr>
              <p14:xfrm>
                <a:off x="5867210" y="3736196"/>
                <a:ext cx="129600" cy="27144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5D8B5E2-4835-4F82-791B-6D5933A2E77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49210" y="3718556"/>
                  <a:ext cx="165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5A75782-14CD-FB04-6992-4A70D2F07304}"/>
                    </a:ext>
                  </a:extLst>
                </p14:cNvPr>
                <p14:cNvContentPartPr/>
                <p14:nvPr/>
              </p14:nvContentPartPr>
              <p14:xfrm>
                <a:off x="5845970" y="3789476"/>
                <a:ext cx="298440" cy="2487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5A75782-14CD-FB04-6992-4A70D2F0730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28330" y="3771476"/>
                  <a:ext cx="334080" cy="28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3E43553-DEB2-554E-B9AA-B7A891B4321E}"/>
              </a:ext>
            </a:extLst>
          </p:cNvPr>
          <p:cNvGrpSpPr/>
          <p:nvPr/>
        </p:nvGrpSpPr>
        <p:grpSpPr>
          <a:xfrm>
            <a:off x="6391010" y="3549356"/>
            <a:ext cx="3241800" cy="612360"/>
            <a:chOff x="6391010" y="3549356"/>
            <a:chExt cx="3241800" cy="612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8D66ED-A395-AF6A-06D4-0634AF2E12C3}"/>
                    </a:ext>
                  </a:extLst>
                </p14:cNvPr>
                <p14:cNvContentPartPr/>
                <p14:nvPr/>
              </p14:nvContentPartPr>
              <p14:xfrm>
                <a:off x="6391010" y="3913316"/>
                <a:ext cx="185400" cy="9828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8D66ED-A395-AF6A-06D4-0634AF2E12C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373370" y="3895316"/>
                  <a:ext cx="221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2F26DA3-ADE6-78BB-A6BF-F872E36FA24F}"/>
                    </a:ext>
                  </a:extLst>
                </p14:cNvPr>
                <p14:cNvContentPartPr/>
                <p14:nvPr/>
              </p14:nvContentPartPr>
              <p14:xfrm>
                <a:off x="6700610" y="3905396"/>
                <a:ext cx="12960" cy="7848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2F26DA3-ADE6-78BB-A6BF-F872E36FA24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682970" y="3887756"/>
                  <a:ext cx="48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5F26F65-60F8-0129-0DF0-FD2BA3979164}"/>
                    </a:ext>
                  </a:extLst>
                </p14:cNvPr>
                <p14:cNvContentPartPr/>
                <p14:nvPr/>
              </p14:nvContentPartPr>
              <p14:xfrm>
                <a:off x="6722210" y="3779756"/>
                <a:ext cx="211320" cy="189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5F26F65-60F8-0129-0DF0-FD2BA39791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04570" y="3761756"/>
                  <a:ext cx="24696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7DED50C-438F-F2A8-0D36-55D62D180C3B}"/>
                    </a:ext>
                  </a:extLst>
                </p14:cNvPr>
                <p14:cNvContentPartPr/>
                <p14:nvPr/>
              </p14:nvContentPartPr>
              <p14:xfrm>
                <a:off x="6848570" y="3792356"/>
                <a:ext cx="351720" cy="17064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7DED50C-438F-F2A8-0D36-55D62D180C3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30930" y="3774356"/>
                  <a:ext cx="3873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AFF7308-A75E-01C3-FAA6-F1D3072720E9}"/>
                    </a:ext>
                  </a:extLst>
                </p14:cNvPr>
                <p14:cNvContentPartPr/>
                <p14:nvPr/>
              </p14:nvContentPartPr>
              <p14:xfrm>
                <a:off x="7432490" y="3811436"/>
                <a:ext cx="7560" cy="10980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AFF7308-A75E-01C3-FAA6-F1D3072720E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14850" y="3793436"/>
                  <a:ext cx="43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D564A42A-C10B-BAAF-ABC2-196D60E7CE35}"/>
                    </a:ext>
                  </a:extLst>
                </p14:cNvPr>
                <p14:cNvContentPartPr/>
                <p14:nvPr/>
              </p14:nvContentPartPr>
              <p14:xfrm>
                <a:off x="7422410" y="3671756"/>
                <a:ext cx="202320" cy="24588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D564A42A-C10B-BAAF-ABC2-196D60E7CE3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04410" y="3653756"/>
                  <a:ext cx="23796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9C817190-A7BD-D148-6172-339511E31778}"/>
                    </a:ext>
                  </a:extLst>
                </p14:cNvPr>
                <p14:cNvContentPartPr/>
                <p14:nvPr/>
              </p14:nvContentPartPr>
              <p14:xfrm>
                <a:off x="7535810" y="3836276"/>
                <a:ext cx="126720" cy="828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9C817190-A7BD-D148-6172-339511E3177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517810" y="3818276"/>
                  <a:ext cx="162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06811FB-7E7F-492A-F4EA-DD58A0FF96C3}"/>
                    </a:ext>
                  </a:extLst>
                </p14:cNvPr>
                <p14:cNvContentPartPr/>
                <p14:nvPr/>
              </p14:nvContentPartPr>
              <p14:xfrm>
                <a:off x="7714010" y="3742676"/>
                <a:ext cx="102240" cy="19872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06811FB-7E7F-492A-F4EA-DD58A0FF96C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696370" y="3724676"/>
                  <a:ext cx="1378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F686F40-F314-F77D-667A-39DB672C7338}"/>
                    </a:ext>
                  </a:extLst>
                </p14:cNvPr>
                <p14:cNvContentPartPr/>
                <p14:nvPr/>
              </p14:nvContentPartPr>
              <p14:xfrm>
                <a:off x="8011010" y="3754556"/>
                <a:ext cx="246240" cy="40716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F686F40-F314-F77D-667A-39DB672C733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93370" y="3736556"/>
                  <a:ext cx="281880" cy="44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2A48FCF-E51A-4449-0B65-1F2100B9302C}"/>
                    </a:ext>
                  </a:extLst>
                </p14:cNvPr>
                <p14:cNvContentPartPr/>
                <p14:nvPr/>
              </p14:nvContentPartPr>
              <p14:xfrm>
                <a:off x="8253650" y="3751676"/>
                <a:ext cx="131040" cy="13140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2A48FCF-E51A-4449-0B65-1F2100B9302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236010" y="3733676"/>
                  <a:ext cx="1666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A8D4359C-A91D-4DD8-3C40-DD90A8A17FB1}"/>
                    </a:ext>
                  </a:extLst>
                </p14:cNvPr>
                <p14:cNvContentPartPr/>
                <p14:nvPr/>
              </p14:nvContentPartPr>
              <p14:xfrm>
                <a:off x="8448770" y="3750236"/>
                <a:ext cx="239040" cy="12744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A8D4359C-A91D-4DD8-3C40-DD90A8A17FB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430770" y="3732596"/>
                  <a:ext cx="274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AF4813A-38E3-C80A-97EF-6784F208C29E}"/>
                    </a:ext>
                  </a:extLst>
                </p14:cNvPr>
                <p14:cNvContentPartPr/>
                <p14:nvPr/>
              </p14:nvContentPartPr>
              <p14:xfrm>
                <a:off x="8748650" y="3754556"/>
                <a:ext cx="180360" cy="1580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AF4813A-38E3-C80A-97EF-6784F208C29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731010" y="3736556"/>
                  <a:ext cx="216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BFC9B6EB-6AB7-C882-E1F2-447EE8F4E96F}"/>
                    </a:ext>
                  </a:extLst>
                </p14:cNvPr>
                <p14:cNvContentPartPr/>
                <p14:nvPr/>
              </p14:nvContentPartPr>
              <p14:xfrm>
                <a:off x="9059690" y="3549356"/>
                <a:ext cx="63360" cy="4100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BFC9B6EB-6AB7-C882-E1F2-447EE8F4E9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042050" y="3531356"/>
                  <a:ext cx="990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C2AD03-40F7-5472-EAF7-57401BE48D36}"/>
                    </a:ext>
                  </a:extLst>
                </p14:cNvPr>
                <p14:cNvContentPartPr/>
                <p14:nvPr/>
              </p14:nvContentPartPr>
              <p14:xfrm>
                <a:off x="9076970" y="3662396"/>
                <a:ext cx="555840" cy="7740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C2AD03-40F7-5472-EAF7-57401BE48D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059330" y="3644756"/>
                  <a:ext cx="591480" cy="11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749649D8-70B6-3D62-F352-5325F0A6C025}"/>
                  </a:ext>
                </a:extLst>
              </p14:cNvPr>
              <p14:cNvContentPartPr/>
              <p14:nvPr/>
            </p14:nvContentPartPr>
            <p14:xfrm>
              <a:off x="1435610" y="2152916"/>
              <a:ext cx="299880" cy="3196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749649D8-70B6-3D62-F352-5325F0A6C025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417610" y="2135276"/>
                <a:ext cx="335520" cy="355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616F0F6-59E3-5C57-5C9F-FAF866EA3187}"/>
              </a:ext>
            </a:extLst>
          </p:cNvPr>
          <p:cNvGrpSpPr/>
          <p:nvPr/>
        </p:nvGrpSpPr>
        <p:grpSpPr>
          <a:xfrm>
            <a:off x="1048970" y="4859396"/>
            <a:ext cx="744480" cy="315720"/>
            <a:chOff x="1048970" y="4859396"/>
            <a:chExt cx="744480" cy="315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233ED72-7596-F5F7-0E90-87DF631A9546}"/>
                    </a:ext>
                  </a:extLst>
                </p14:cNvPr>
                <p14:cNvContentPartPr/>
                <p14:nvPr/>
              </p14:nvContentPartPr>
              <p14:xfrm>
                <a:off x="1048970" y="4882436"/>
                <a:ext cx="293040" cy="29268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233ED72-7596-F5F7-0E90-87DF631A954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31330" y="4864436"/>
                  <a:ext cx="328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9E80657-24A4-EE7D-B1EF-0EAFFA785790}"/>
                    </a:ext>
                  </a:extLst>
                </p14:cNvPr>
                <p14:cNvContentPartPr/>
                <p14:nvPr/>
              </p14:nvContentPartPr>
              <p14:xfrm>
                <a:off x="1294850" y="5005556"/>
                <a:ext cx="360" cy="36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9E80657-24A4-EE7D-B1EF-0EAFFA7857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77210" y="498755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E02D83EA-5282-2759-2EE1-E3DB729811E9}"/>
                    </a:ext>
                  </a:extLst>
                </p14:cNvPr>
                <p14:cNvContentPartPr/>
                <p14:nvPr/>
              </p14:nvContentPartPr>
              <p14:xfrm>
                <a:off x="1415810" y="4859396"/>
                <a:ext cx="195480" cy="2952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E02D83EA-5282-2759-2EE1-E3DB729811E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97810" y="4841396"/>
                  <a:ext cx="2311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BA53E00-76C9-6B54-32C1-DC63B39F8828}"/>
                    </a:ext>
                  </a:extLst>
                </p14:cNvPr>
                <p14:cNvContentPartPr/>
                <p14:nvPr/>
              </p14:nvContentPartPr>
              <p14:xfrm>
                <a:off x="1572410" y="4957316"/>
                <a:ext cx="221040" cy="15120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BA53E00-76C9-6B54-32C1-DC63B39F88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554770" y="4939316"/>
                  <a:ext cx="256680" cy="18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32B6E4F-F3BD-BAEA-3767-D3110479954C}"/>
              </a:ext>
            </a:extLst>
          </p:cNvPr>
          <p:cNvGrpSpPr/>
          <p:nvPr/>
        </p:nvGrpSpPr>
        <p:grpSpPr>
          <a:xfrm>
            <a:off x="2071370" y="4750316"/>
            <a:ext cx="1280520" cy="272880"/>
            <a:chOff x="2071370" y="4750316"/>
            <a:chExt cx="1280520" cy="27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A4DF587-57E9-7F5D-D76D-7E2E87762E92}"/>
                    </a:ext>
                  </a:extLst>
                </p14:cNvPr>
                <p14:cNvContentPartPr/>
                <p14:nvPr/>
              </p14:nvContentPartPr>
              <p14:xfrm>
                <a:off x="2071370" y="4778756"/>
                <a:ext cx="131040" cy="24264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A4DF587-57E9-7F5D-D76D-7E2E87762E9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053730" y="4760756"/>
                  <a:ext cx="1666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2199DBB9-9484-9412-0096-028CDDD0954E}"/>
                    </a:ext>
                  </a:extLst>
                </p14:cNvPr>
                <p14:cNvContentPartPr/>
                <p14:nvPr/>
              </p14:nvContentPartPr>
              <p14:xfrm>
                <a:off x="2186210" y="4887836"/>
                <a:ext cx="219960" cy="12672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2199DBB9-9484-9412-0096-028CDDD0954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168570" y="4869836"/>
                  <a:ext cx="2556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AC2A678-373D-A0F3-9D73-5FE5600DECC0}"/>
                    </a:ext>
                  </a:extLst>
                </p14:cNvPr>
                <p14:cNvContentPartPr/>
                <p14:nvPr/>
              </p14:nvContentPartPr>
              <p14:xfrm>
                <a:off x="2420930" y="4750316"/>
                <a:ext cx="41400" cy="272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AC2A678-373D-A0F3-9D73-5FE5600DECC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403290" y="4732316"/>
                  <a:ext cx="7704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96F35366-FE83-AB7A-253F-5A23AB086821}"/>
                    </a:ext>
                  </a:extLst>
                </p14:cNvPr>
                <p14:cNvContentPartPr/>
                <p14:nvPr/>
              </p14:nvContentPartPr>
              <p14:xfrm>
                <a:off x="2376650" y="4847516"/>
                <a:ext cx="678240" cy="1350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96F35366-FE83-AB7A-253F-5A23AB08682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358650" y="4829516"/>
                  <a:ext cx="713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A6161D59-6C33-7C6F-C933-051EDA37E9E4}"/>
                    </a:ext>
                  </a:extLst>
                </p14:cNvPr>
                <p14:cNvContentPartPr/>
                <p14:nvPr/>
              </p14:nvContentPartPr>
              <p14:xfrm>
                <a:off x="3137330" y="4866956"/>
                <a:ext cx="214560" cy="104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A6161D59-6C33-7C6F-C933-051EDA37E9E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19330" y="4849316"/>
                  <a:ext cx="25020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CA2F3AA-18A2-743E-5CBC-8E413A0A0D5E}"/>
              </a:ext>
            </a:extLst>
          </p:cNvPr>
          <p:cNvGrpSpPr/>
          <p:nvPr/>
        </p:nvGrpSpPr>
        <p:grpSpPr>
          <a:xfrm>
            <a:off x="3820970" y="4594436"/>
            <a:ext cx="595800" cy="429120"/>
            <a:chOff x="3820970" y="4594436"/>
            <a:chExt cx="59580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BFE5709-13EE-45C2-F6BD-B1995659BC3C}"/>
                    </a:ext>
                  </a:extLst>
                </p14:cNvPr>
                <p14:cNvContentPartPr/>
                <p14:nvPr/>
              </p14:nvContentPartPr>
              <p14:xfrm>
                <a:off x="3857330" y="4705676"/>
                <a:ext cx="177480" cy="28476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BFE5709-13EE-45C2-F6BD-B1995659BC3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839690" y="4687676"/>
                  <a:ext cx="2131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4B6DE8D9-BDD6-C423-C5E1-A4F20B064189}"/>
                    </a:ext>
                  </a:extLst>
                </p14:cNvPr>
                <p14:cNvContentPartPr/>
                <p14:nvPr/>
              </p14:nvContentPartPr>
              <p14:xfrm>
                <a:off x="3820970" y="4816196"/>
                <a:ext cx="272160" cy="11592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4B6DE8D9-BDD6-C423-C5E1-A4F20B06418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803330" y="4798556"/>
                  <a:ext cx="3078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F7CCF6D-3990-3A99-1BEE-EC57471F7216}"/>
                    </a:ext>
                  </a:extLst>
                </p14:cNvPr>
                <p14:cNvContentPartPr/>
                <p14:nvPr/>
              </p14:nvContentPartPr>
              <p14:xfrm>
                <a:off x="4195730" y="4594436"/>
                <a:ext cx="7560" cy="8316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F7CCF6D-3990-3A99-1BEE-EC57471F721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177730" y="4576436"/>
                  <a:ext cx="432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3F10C9AC-6EED-5EF9-D70D-6B002EE33E96}"/>
                    </a:ext>
                  </a:extLst>
                </p14:cNvPr>
                <p14:cNvContentPartPr/>
                <p14:nvPr/>
              </p14:nvContentPartPr>
              <p14:xfrm>
                <a:off x="4282850" y="4840316"/>
                <a:ext cx="133920" cy="18324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3F10C9AC-6EED-5EF9-D70D-6B002EE33E9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265210" y="4822316"/>
                  <a:ext cx="1695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131FDC6-AE3D-952B-28FD-B2BC1649444D}"/>
              </a:ext>
            </a:extLst>
          </p:cNvPr>
          <p:cNvGrpSpPr/>
          <p:nvPr/>
        </p:nvGrpSpPr>
        <p:grpSpPr>
          <a:xfrm>
            <a:off x="4795490" y="4597316"/>
            <a:ext cx="1105200" cy="543600"/>
            <a:chOff x="4795490" y="4597316"/>
            <a:chExt cx="1105200" cy="54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3E51B3D7-4F82-D429-E357-482390C7D932}"/>
                    </a:ext>
                  </a:extLst>
                </p14:cNvPr>
                <p14:cNvContentPartPr/>
                <p14:nvPr/>
              </p14:nvContentPartPr>
              <p14:xfrm>
                <a:off x="4795490" y="4781276"/>
                <a:ext cx="21960" cy="359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3E51B3D7-4F82-D429-E357-482390C7D93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777490" y="4763636"/>
                  <a:ext cx="5760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83A679E-8164-FC8D-931D-F4B9AAEA574E}"/>
                    </a:ext>
                  </a:extLst>
                </p14:cNvPr>
                <p14:cNvContentPartPr/>
                <p14:nvPr/>
              </p14:nvContentPartPr>
              <p14:xfrm>
                <a:off x="4811690" y="4728356"/>
                <a:ext cx="160920" cy="15156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C83A679E-8164-FC8D-931D-F4B9AAEA574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793690" y="4710356"/>
                  <a:ext cx="1965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88F6043-755B-0169-F0D6-C019CF9952D1}"/>
                    </a:ext>
                  </a:extLst>
                </p14:cNvPr>
                <p14:cNvContentPartPr/>
                <p14:nvPr/>
              </p14:nvContentPartPr>
              <p14:xfrm>
                <a:off x="4993850" y="4724396"/>
                <a:ext cx="143640" cy="1112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88F6043-755B-0169-F0D6-C019CF9952D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975850" y="4706756"/>
                  <a:ext cx="1792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89FEC04-9FAA-E1AB-29CE-31E0C73E3455}"/>
                    </a:ext>
                  </a:extLst>
                </p14:cNvPr>
                <p14:cNvContentPartPr/>
                <p14:nvPr/>
              </p14:nvContentPartPr>
              <p14:xfrm>
                <a:off x="5216690" y="4718636"/>
                <a:ext cx="200520" cy="12960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89FEC04-9FAA-E1AB-29CE-31E0C73E345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5198690" y="4700996"/>
                  <a:ext cx="2361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49BDADFC-1431-6025-0FAF-25A9DED84854}"/>
                    </a:ext>
                  </a:extLst>
                </p14:cNvPr>
                <p14:cNvContentPartPr/>
                <p14:nvPr/>
              </p14:nvContentPartPr>
              <p14:xfrm>
                <a:off x="5510090" y="4773356"/>
                <a:ext cx="136800" cy="10584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49BDADFC-1431-6025-0FAF-25A9DED8485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5492090" y="4755716"/>
                  <a:ext cx="172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6632F9-D95B-F6C7-80E9-2BCAF8B59AEC}"/>
                    </a:ext>
                  </a:extLst>
                </p14:cNvPr>
                <p14:cNvContentPartPr/>
                <p14:nvPr/>
              </p14:nvContentPartPr>
              <p14:xfrm>
                <a:off x="5733290" y="4597316"/>
                <a:ext cx="167400" cy="3247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6632F9-D95B-F6C7-80E9-2BCAF8B59AE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715290" y="4579676"/>
                  <a:ext cx="203040" cy="36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5BB56E6-7F82-4EA4-CC67-95C420204309}"/>
              </a:ext>
            </a:extLst>
          </p:cNvPr>
          <p:cNvGrpSpPr/>
          <p:nvPr/>
        </p:nvGrpSpPr>
        <p:grpSpPr>
          <a:xfrm>
            <a:off x="6178970" y="4486796"/>
            <a:ext cx="1431360" cy="314280"/>
            <a:chOff x="6178970" y="4486796"/>
            <a:chExt cx="1431360" cy="31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05203EB6-D8A6-6341-7AFA-62730D3B9493}"/>
                    </a:ext>
                  </a:extLst>
                </p14:cNvPr>
                <p14:cNvContentPartPr/>
                <p14:nvPr/>
              </p14:nvContentPartPr>
              <p14:xfrm>
                <a:off x="6178970" y="4669676"/>
                <a:ext cx="197280" cy="11124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05203EB6-D8A6-6341-7AFA-62730D3B949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6160970" y="4651676"/>
                  <a:ext cx="2329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81C515F-563F-710E-9346-AE79FFB89A39}"/>
                    </a:ext>
                  </a:extLst>
                </p14:cNvPr>
                <p14:cNvContentPartPr/>
                <p14:nvPr/>
              </p14:nvContentPartPr>
              <p14:xfrm>
                <a:off x="6466250" y="4691636"/>
                <a:ext cx="41040" cy="10044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81C515F-563F-710E-9346-AE79FFB89A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48610" y="4673996"/>
                  <a:ext cx="76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52D86F82-1DB0-950E-BA49-362B05FBC12B}"/>
                    </a:ext>
                  </a:extLst>
                </p14:cNvPr>
                <p14:cNvContentPartPr/>
                <p14:nvPr/>
              </p14:nvContentPartPr>
              <p14:xfrm>
                <a:off x="6479930" y="4549796"/>
                <a:ext cx="232560" cy="25128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52D86F82-1DB0-950E-BA49-362B05FBC12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461930" y="4532156"/>
                  <a:ext cx="2682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261ADCE-E3A2-3712-9B4E-841A50554A76}"/>
                    </a:ext>
                  </a:extLst>
                </p14:cNvPr>
                <p14:cNvContentPartPr/>
                <p14:nvPr/>
              </p14:nvContentPartPr>
              <p14:xfrm>
                <a:off x="6646250" y="4614956"/>
                <a:ext cx="364680" cy="1656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261ADCE-E3A2-3712-9B4E-841A50554A7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628610" y="4597316"/>
                  <a:ext cx="4003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CB203BC5-C423-C994-E996-61FCF7FDD9CB}"/>
                    </a:ext>
                  </a:extLst>
                </p14:cNvPr>
                <p14:cNvContentPartPr/>
                <p14:nvPr/>
              </p14:nvContentPartPr>
              <p14:xfrm>
                <a:off x="7220450" y="4646996"/>
                <a:ext cx="14400" cy="684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CB203BC5-C423-C994-E996-61FCF7FDD9C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7202810" y="4629356"/>
                  <a:ext cx="50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89A6F66-E0C3-AEE3-3431-30E0E9315A11}"/>
                    </a:ext>
                  </a:extLst>
                </p14:cNvPr>
                <p14:cNvContentPartPr/>
                <p14:nvPr/>
              </p14:nvContentPartPr>
              <p14:xfrm>
                <a:off x="7246730" y="4486796"/>
                <a:ext cx="155880" cy="25956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89A6F66-E0C3-AEE3-3431-30E0E9315A1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7228730" y="4469156"/>
                  <a:ext cx="19152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05D4D543-B55F-1FFA-F1DD-FB9F2BE642DD}"/>
                    </a:ext>
                  </a:extLst>
                </p14:cNvPr>
                <p14:cNvContentPartPr/>
                <p14:nvPr/>
              </p14:nvContentPartPr>
              <p14:xfrm>
                <a:off x="7319450" y="4589036"/>
                <a:ext cx="290880" cy="149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05D4D543-B55F-1FFA-F1DD-FB9F2BE642D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7301450" y="4571396"/>
                  <a:ext cx="326520" cy="18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3CC6A82-3F5E-1CE0-9211-73338C4B02FB}"/>
                  </a:ext>
                </a:extLst>
              </p14:cNvPr>
              <p14:cNvContentPartPr/>
              <p14:nvPr/>
            </p14:nvContentPartPr>
            <p14:xfrm>
              <a:off x="7959170" y="4569596"/>
              <a:ext cx="140760" cy="11952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3CC6A82-3F5E-1CE0-9211-73338C4B02FB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7941170" y="4551956"/>
                <a:ext cx="17640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D83F3CD-9D37-A3A0-E779-3A4701986A06}"/>
                  </a:ext>
                </a:extLst>
              </p14:cNvPr>
              <p14:cNvContentPartPr/>
              <p14:nvPr/>
            </p14:nvContentPartPr>
            <p14:xfrm>
              <a:off x="8176610" y="4579316"/>
              <a:ext cx="177840" cy="12240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D83F3CD-9D37-A3A0-E779-3A4701986A06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8158970" y="4561676"/>
                <a:ext cx="21348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2CDA1DB-ACBB-9A45-644B-474445287C64}"/>
                  </a:ext>
                </a:extLst>
              </p14:cNvPr>
              <p14:cNvContentPartPr/>
              <p14:nvPr/>
            </p14:nvContentPartPr>
            <p14:xfrm>
              <a:off x="8446610" y="4441796"/>
              <a:ext cx="22320" cy="22500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2CDA1DB-ACBB-9A45-644B-474445287C64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8428970" y="4423796"/>
                <a:ext cx="579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738DB524-0ED2-517A-43C9-941C1303B1C3}"/>
                  </a:ext>
                </a:extLst>
              </p14:cNvPr>
              <p14:cNvContentPartPr/>
              <p14:nvPr/>
            </p14:nvContentPartPr>
            <p14:xfrm>
              <a:off x="8546690" y="4587596"/>
              <a:ext cx="136440" cy="4258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738DB524-0ED2-517A-43C9-941C1303B1C3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8529050" y="4569596"/>
                <a:ext cx="172080" cy="461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5" name="Group 164">
            <a:extLst>
              <a:ext uri="{FF2B5EF4-FFF2-40B4-BE49-F238E27FC236}">
                <a16:creationId xmlns:a16="http://schemas.microsoft.com/office/drawing/2014/main" id="{005173C2-18FB-924E-BF3C-028282C87844}"/>
              </a:ext>
            </a:extLst>
          </p:cNvPr>
          <p:cNvGrpSpPr/>
          <p:nvPr/>
        </p:nvGrpSpPr>
        <p:grpSpPr>
          <a:xfrm>
            <a:off x="9026210" y="4212116"/>
            <a:ext cx="1083960" cy="529200"/>
            <a:chOff x="9026210" y="4212116"/>
            <a:chExt cx="1083960" cy="52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5F4DD17-0F22-027F-865F-010522DB69B3}"/>
                    </a:ext>
                  </a:extLst>
                </p14:cNvPr>
                <p14:cNvContentPartPr/>
                <p14:nvPr/>
              </p14:nvContentPartPr>
              <p14:xfrm>
                <a:off x="9026210" y="4509836"/>
                <a:ext cx="185400" cy="162360"/>
              </p14:xfrm>
            </p:contentPart>
          </mc:Choice>
          <mc:Fallback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5F4DD17-0F22-027F-865F-010522DB69B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008210" y="4492196"/>
                  <a:ext cx="221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BA6FC750-EE56-CFCE-F609-30AA2F6D4E9E}"/>
                    </a:ext>
                  </a:extLst>
                </p14:cNvPr>
                <p14:cNvContentPartPr/>
                <p14:nvPr/>
              </p14:nvContentPartPr>
              <p14:xfrm>
                <a:off x="9247970" y="4404716"/>
                <a:ext cx="457200" cy="282240"/>
              </p14:xfrm>
            </p:contentPart>
          </mc:Choice>
          <mc:Fallback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BA6FC750-EE56-CFCE-F609-30AA2F6D4E9E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229970" y="4386716"/>
                  <a:ext cx="49284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506ED06C-F2D8-6097-96E9-E6D899D7916B}"/>
                    </a:ext>
                  </a:extLst>
                </p14:cNvPr>
                <p14:cNvContentPartPr/>
                <p14:nvPr/>
              </p14:nvContentPartPr>
              <p14:xfrm>
                <a:off x="9514730" y="4383836"/>
                <a:ext cx="36360" cy="75600"/>
              </p14:xfrm>
            </p:contentPart>
          </mc:Choice>
          <mc:Fallback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506ED06C-F2D8-6097-96E9-E6D899D7916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96730" y="4365836"/>
                  <a:ext cx="720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BC15DB9B-B70E-9A2B-4EDE-20B91EC34084}"/>
                    </a:ext>
                  </a:extLst>
                </p14:cNvPr>
                <p14:cNvContentPartPr/>
                <p14:nvPr/>
              </p14:nvContentPartPr>
              <p14:xfrm>
                <a:off x="9597530" y="4212116"/>
                <a:ext cx="512640" cy="52920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BC15DB9B-B70E-9A2B-4EDE-20B91EC3408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579890" y="4194116"/>
                  <a:ext cx="548280" cy="56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399741EF-C8D6-8D06-D6F1-D8413A4861AC}"/>
              </a:ext>
            </a:extLst>
          </p:cNvPr>
          <p:cNvGrpSpPr/>
          <p:nvPr/>
        </p:nvGrpSpPr>
        <p:grpSpPr>
          <a:xfrm>
            <a:off x="310970" y="5681276"/>
            <a:ext cx="201600" cy="218880"/>
            <a:chOff x="310970" y="5681276"/>
            <a:chExt cx="201600" cy="21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1917859-4912-3549-7660-A5E0555DF7CA}"/>
                    </a:ext>
                  </a:extLst>
                </p14:cNvPr>
                <p14:cNvContentPartPr/>
                <p14:nvPr/>
              </p14:nvContentPartPr>
              <p14:xfrm>
                <a:off x="310970" y="5681276"/>
                <a:ext cx="8640" cy="187200"/>
              </p14:xfrm>
            </p:contentPart>
          </mc:Choice>
          <mc:Fallback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1917859-4912-3549-7660-A5E0555DF7C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93330" y="5663636"/>
                  <a:ext cx="4428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78708BB-7E4C-89A4-ECFF-45FCE47C5859}"/>
                    </a:ext>
                  </a:extLst>
                </p14:cNvPr>
                <p14:cNvContentPartPr/>
                <p14:nvPr/>
              </p14:nvContentPartPr>
              <p14:xfrm>
                <a:off x="410690" y="5727716"/>
                <a:ext cx="20520" cy="137880"/>
              </p14:xfrm>
            </p:contentPart>
          </mc:Choice>
          <mc:Fallback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78708BB-7E4C-89A4-ECFF-45FCE47C585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92690" y="5710076"/>
                  <a:ext cx="56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6793C3AD-7728-0FA9-0246-48750A93748A}"/>
                    </a:ext>
                  </a:extLst>
                </p14:cNvPr>
                <p14:cNvContentPartPr/>
                <p14:nvPr/>
              </p14:nvContentPartPr>
              <p14:xfrm>
                <a:off x="500690" y="5739596"/>
                <a:ext cx="11880" cy="160560"/>
              </p14:xfrm>
            </p:contentPart>
          </mc:Choice>
          <mc:Fallback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6793C3AD-7728-0FA9-0246-48750A9374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82690" y="5721596"/>
                  <a:ext cx="47520" cy="19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3BABA32D-DA1A-08B9-1D8E-6841F34A0726}"/>
              </a:ext>
            </a:extLst>
          </p:cNvPr>
          <p:cNvGrpSpPr/>
          <p:nvPr/>
        </p:nvGrpSpPr>
        <p:grpSpPr>
          <a:xfrm>
            <a:off x="1003610" y="5579036"/>
            <a:ext cx="689400" cy="347040"/>
            <a:chOff x="1003610" y="5579036"/>
            <a:chExt cx="68940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5A04FFE1-7D82-71A2-950B-656F074C4842}"/>
                    </a:ext>
                  </a:extLst>
                </p14:cNvPr>
                <p14:cNvContentPartPr/>
                <p14:nvPr/>
              </p14:nvContentPartPr>
              <p14:xfrm>
                <a:off x="1055450" y="5672276"/>
                <a:ext cx="11160" cy="253800"/>
              </p14:xfrm>
            </p:contentPart>
          </mc:Choice>
          <mc:Fallback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5A04FFE1-7D82-71A2-950B-656F074C484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37450" y="5654636"/>
                  <a:ext cx="46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42A9C578-3AA0-03B3-C00F-67093A1BB948}"/>
                    </a:ext>
                  </a:extLst>
                </p14:cNvPr>
                <p14:cNvContentPartPr/>
                <p14:nvPr/>
              </p14:nvContentPartPr>
              <p14:xfrm>
                <a:off x="1004330" y="5593796"/>
                <a:ext cx="223920" cy="117360"/>
              </p14:xfrm>
            </p:contentPart>
          </mc:Choice>
          <mc:Fallback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42A9C578-3AA0-03B3-C00F-67093A1BB94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86330" y="5575796"/>
                  <a:ext cx="25956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F8222C14-B1B0-F0DA-F008-9B4E2ABDE6DB}"/>
                    </a:ext>
                  </a:extLst>
                </p14:cNvPr>
                <p14:cNvContentPartPr/>
                <p14:nvPr/>
              </p14:nvContentPartPr>
              <p14:xfrm>
                <a:off x="1003610" y="5785316"/>
                <a:ext cx="285120" cy="122040"/>
              </p14:xfrm>
            </p:contentPart>
          </mc:Choice>
          <mc:Fallback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F8222C14-B1B0-F0DA-F008-9B4E2ABDE6D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85970" y="5767316"/>
                  <a:ext cx="3207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838F1F90-DFF1-3EFC-3D20-A73099229334}"/>
                    </a:ext>
                  </a:extLst>
                </p14:cNvPr>
                <p14:cNvContentPartPr/>
                <p14:nvPr/>
              </p14:nvContentPartPr>
              <p14:xfrm>
                <a:off x="1241570" y="5775956"/>
                <a:ext cx="360" cy="36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838F1F90-DFF1-3EFC-3D20-A730992293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23930" y="575831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6D350F7-0C63-8205-CA98-9874E5BC6003}"/>
                    </a:ext>
                  </a:extLst>
                </p14:cNvPr>
                <p14:cNvContentPartPr/>
                <p14:nvPr/>
              </p14:nvContentPartPr>
              <p14:xfrm>
                <a:off x="1376210" y="5744276"/>
                <a:ext cx="113760" cy="11916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6D350F7-0C63-8205-CA98-9874E5BC600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358210" y="5726636"/>
                  <a:ext cx="149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D30D557-5F57-0704-F5A3-197EF46F765E}"/>
                    </a:ext>
                  </a:extLst>
                </p14:cNvPr>
                <p14:cNvContentPartPr/>
                <p14:nvPr/>
              </p14:nvContentPartPr>
              <p14:xfrm>
                <a:off x="1510130" y="5579036"/>
                <a:ext cx="182880" cy="23040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D30D557-5F57-0704-F5A3-197EF46F765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492490" y="5561036"/>
                  <a:ext cx="21852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3AF0A42B-675D-E487-4362-0F9F97CEB5D4}"/>
              </a:ext>
            </a:extLst>
          </p:cNvPr>
          <p:cNvGrpSpPr/>
          <p:nvPr/>
        </p:nvGrpSpPr>
        <p:grpSpPr>
          <a:xfrm>
            <a:off x="4010690" y="5460236"/>
            <a:ext cx="1727640" cy="561960"/>
            <a:chOff x="4010690" y="5460236"/>
            <a:chExt cx="1727640" cy="56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05BC2E24-C220-6999-40D4-121461D42DF0}"/>
                    </a:ext>
                  </a:extLst>
                </p14:cNvPr>
                <p14:cNvContentPartPr/>
                <p14:nvPr/>
              </p14:nvContentPartPr>
              <p14:xfrm>
                <a:off x="4010690" y="5629436"/>
                <a:ext cx="45720" cy="3927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05BC2E24-C220-6999-40D4-121461D42DF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993050" y="5611436"/>
                  <a:ext cx="81360" cy="42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7D0AA5D-D759-667E-DF30-FF483EED6213}"/>
                    </a:ext>
                  </a:extLst>
                </p14:cNvPr>
                <p14:cNvContentPartPr/>
                <p14:nvPr/>
              </p14:nvContentPartPr>
              <p14:xfrm>
                <a:off x="4035890" y="5616476"/>
                <a:ext cx="149760" cy="12600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7D0AA5D-D759-667E-DF30-FF483EED621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017890" y="5598476"/>
                  <a:ext cx="185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C08350A6-4E7B-6B90-740C-D1A2C63317F2}"/>
                    </a:ext>
                  </a:extLst>
                </p14:cNvPr>
                <p14:cNvContentPartPr/>
                <p14:nvPr/>
              </p14:nvContentPartPr>
              <p14:xfrm>
                <a:off x="4179530" y="5632676"/>
                <a:ext cx="139320" cy="9108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C08350A6-4E7B-6B90-740C-D1A2C63317F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161530" y="5615036"/>
                  <a:ext cx="17496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8ED9267-38D0-FD56-9FA1-55EE963DF911}"/>
                    </a:ext>
                  </a:extLst>
                </p14:cNvPr>
                <p14:cNvContentPartPr/>
                <p14:nvPr/>
              </p14:nvContentPartPr>
              <p14:xfrm>
                <a:off x="4351970" y="5611796"/>
                <a:ext cx="121680" cy="12024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8ED9267-38D0-FD56-9FA1-55EE963DF91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333970" y="5593796"/>
                  <a:ext cx="157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35D9102-A03D-45F6-D043-60397022C96B}"/>
                    </a:ext>
                  </a:extLst>
                </p14:cNvPr>
                <p14:cNvContentPartPr/>
                <p14:nvPr/>
              </p14:nvContentPartPr>
              <p14:xfrm>
                <a:off x="4492010" y="5460236"/>
                <a:ext cx="268920" cy="23148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35D9102-A03D-45F6-D043-60397022C96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474010" y="5442236"/>
                  <a:ext cx="30456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A93455CA-E6C5-A917-3CBB-1FED494534A7}"/>
                    </a:ext>
                  </a:extLst>
                </p14:cNvPr>
                <p14:cNvContentPartPr/>
                <p14:nvPr/>
              </p14:nvContentPartPr>
              <p14:xfrm>
                <a:off x="4840850" y="5592716"/>
                <a:ext cx="243360" cy="12168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A93455CA-E6C5-A917-3CBB-1FED494534A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823210" y="5574716"/>
                  <a:ext cx="279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69A5122-4B71-6EC9-BAFC-507822A0DF22}"/>
                    </a:ext>
                  </a:extLst>
                </p14:cNvPr>
                <p14:cNvContentPartPr/>
                <p14:nvPr/>
              </p14:nvContentPartPr>
              <p14:xfrm>
                <a:off x="5100050" y="5589116"/>
                <a:ext cx="92160" cy="1432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69A5122-4B71-6EC9-BAFC-507822A0DF2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82410" y="5571476"/>
                  <a:ext cx="127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9A771D2-4155-7172-1827-B79795EB40BA}"/>
                    </a:ext>
                  </a:extLst>
                </p14:cNvPr>
                <p14:cNvContentPartPr/>
                <p14:nvPr/>
              </p14:nvContentPartPr>
              <p14:xfrm>
                <a:off x="5223890" y="5601356"/>
                <a:ext cx="112320" cy="14040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9A771D2-4155-7172-1827-B79795EB40B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206250" y="5583356"/>
                  <a:ext cx="14796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8EB930D6-2B6C-B443-9F39-04174B2A121E}"/>
                    </a:ext>
                  </a:extLst>
                </p14:cNvPr>
                <p14:cNvContentPartPr/>
                <p14:nvPr/>
              </p14:nvContentPartPr>
              <p14:xfrm>
                <a:off x="5405690" y="5624756"/>
                <a:ext cx="132480" cy="9612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8EB930D6-2B6C-B443-9F39-04174B2A121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387690" y="5606756"/>
                  <a:ext cx="168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1544A77F-E29F-035C-0889-05E81919B1FF}"/>
                    </a:ext>
                  </a:extLst>
                </p14:cNvPr>
                <p14:cNvContentPartPr/>
                <p14:nvPr/>
              </p14:nvContentPartPr>
              <p14:xfrm>
                <a:off x="5546450" y="5609996"/>
                <a:ext cx="191880" cy="15444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1544A77F-E29F-035C-0889-05E81919B1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528450" y="5592356"/>
                  <a:ext cx="22752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DA5CF6E-B170-818C-A2DF-526E06E2AE1D}"/>
              </a:ext>
            </a:extLst>
          </p:cNvPr>
          <p:cNvGrpSpPr/>
          <p:nvPr/>
        </p:nvGrpSpPr>
        <p:grpSpPr>
          <a:xfrm>
            <a:off x="6050450" y="5386076"/>
            <a:ext cx="852120" cy="476280"/>
            <a:chOff x="6050450" y="5386076"/>
            <a:chExt cx="852120" cy="47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8F2E107F-3A34-FD9E-6562-49D55EED1155}"/>
                    </a:ext>
                  </a:extLst>
                </p14:cNvPr>
                <p14:cNvContentPartPr/>
                <p14:nvPr/>
              </p14:nvContentPartPr>
              <p14:xfrm>
                <a:off x="6050450" y="5386076"/>
                <a:ext cx="240840" cy="47628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8F2E107F-3A34-FD9E-6562-49D55EED1155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032450" y="5368436"/>
                  <a:ext cx="27648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93E63FE4-35E2-5AFA-4373-FC08C860E38B}"/>
                    </a:ext>
                  </a:extLst>
                </p14:cNvPr>
                <p14:cNvContentPartPr/>
                <p14:nvPr/>
              </p14:nvContentPartPr>
              <p14:xfrm>
                <a:off x="6482810" y="5490116"/>
                <a:ext cx="191880" cy="1944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93E63FE4-35E2-5AFA-4373-FC08C860E38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64810" y="5472476"/>
                  <a:ext cx="2275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4000A87-7988-0363-E091-073D9BC55C54}"/>
                    </a:ext>
                  </a:extLst>
                </p14:cNvPr>
                <p14:cNvContentPartPr/>
                <p14:nvPr/>
              </p14:nvContentPartPr>
              <p14:xfrm>
                <a:off x="6461930" y="5523596"/>
                <a:ext cx="257760" cy="22032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4000A87-7988-0363-E091-073D9BC55C5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444290" y="5505596"/>
                  <a:ext cx="2934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375A2D77-1FA1-18B2-512E-FF81DA87A703}"/>
                    </a:ext>
                  </a:extLst>
                </p14:cNvPr>
                <p14:cNvContentPartPr/>
                <p14:nvPr/>
              </p14:nvContentPartPr>
              <p14:xfrm>
                <a:off x="6836690" y="5688476"/>
                <a:ext cx="65880" cy="3960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375A2D77-1FA1-18B2-512E-FF81DA87A703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819050" y="5670836"/>
                  <a:ext cx="1015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ACC77FA-27E5-4325-E165-B770E0CA545E}"/>
              </a:ext>
            </a:extLst>
          </p:cNvPr>
          <p:cNvGrpSpPr/>
          <p:nvPr/>
        </p:nvGrpSpPr>
        <p:grpSpPr>
          <a:xfrm>
            <a:off x="1982450" y="5253956"/>
            <a:ext cx="1753200" cy="761760"/>
            <a:chOff x="1982450" y="5253956"/>
            <a:chExt cx="1753200" cy="76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80A0F15-3837-3944-7383-FE4A167D9248}"/>
                    </a:ext>
                  </a:extLst>
                </p14:cNvPr>
                <p14:cNvContentPartPr/>
                <p14:nvPr/>
              </p14:nvContentPartPr>
              <p14:xfrm>
                <a:off x="1982450" y="5618276"/>
                <a:ext cx="113760" cy="21420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80A0F15-3837-3944-7383-FE4A167D924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64810" y="5600636"/>
                  <a:ext cx="1494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413B4473-0F49-7B1F-DB60-2C598DBB210F}"/>
                    </a:ext>
                  </a:extLst>
                </p14:cNvPr>
                <p14:cNvContentPartPr/>
                <p14:nvPr/>
              </p14:nvContentPartPr>
              <p14:xfrm>
                <a:off x="2182970" y="5668676"/>
                <a:ext cx="87120" cy="11772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413B4473-0F49-7B1F-DB60-2C598DBB210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165330" y="5650676"/>
                  <a:ext cx="122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79DAB49A-3DAF-03DD-B7B7-6F969C020FAB}"/>
                    </a:ext>
                  </a:extLst>
                </p14:cNvPr>
                <p14:cNvContentPartPr/>
                <p14:nvPr/>
              </p14:nvContentPartPr>
              <p14:xfrm>
                <a:off x="2349290" y="5660756"/>
                <a:ext cx="86400" cy="13140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79DAB49A-3DAF-03DD-B7B7-6F969C020FA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31650" y="5642756"/>
                  <a:ext cx="1220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5F13CACE-A4F8-A63F-760D-AD7424C94FFC}"/>
                    </a:ext>
                  </a:extLst>
                </p14:cNvPr>
                <p14:cNvContentPartPr/>
                <p14:nvPr/>
              </p14:nvContentPartPr>
              <p14:xfrm>
                <a:off x="2505530" y="5644556"/>
                <a:ext cx="78840" cy="11412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5F13CACE-A4F8-A63F-760D-AD7424C94FF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487890" y="5626556"/>
                  <a:ext cx="1144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FF8BE43-D745-13D4-AA06-9A3B50798268}"/>
                    </a:ext>
                  </a:extLst>
                </p14:cNvPr>
                <p14:cNvContentPartPr/>
                <p14:nvPr/>
              </p14:nvContentPartPr>
              <p14:xfrm>
                <a:off x="2658170" y="5558516"/>
                <a:ext cx="221760" cy="13212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FF8BE43-D745-13D4-AA06-9A3B5079826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40530" y="5540876"/>
                  <a:ext cx="2574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6EF51319-93E4-C696-F17C-B27185046D30}"/>
                    </a:ext>
                  </a:extLst>
                </p14:cNvPr>
                <p14:cNvContentPartPr/>
                <p14:nvPr/>
              </p14:nvContentPartPr>
              <p14:xfrm>
                <a:off x="2863730" y="5554556"/>
                <a:ext cx="111240" cy="13320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6EF51319-93E4-C696-F17C-B27185046D3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46090" y="5536916"/>
                  <a:ext cx="1468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9ED71A95-5693-4352-18E3-C56F3FEA90F2}"/>
                    </a:ext>
                  </a:extLst>
                </p14:cNvPr>
                <p14:cNvContentPartPr/>
                <p14:nvPr/>
              </p14:nvContentPartPr>
              <p14:xfrm>
                <a:off x="2913770" y="5577236"/>
                <a:ext cx="138240" cy="13788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9ED71A95-5693-4352-18E3-C56F3FEA90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2896130" y="5559596"/>
                  <a:ext cx="173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CB674068-49CB-5E2F-25B8-52C1F20180A1}"/>
                    </a:ext>
                  </a:extLst>
                </p14:cNvPr>
                <p14:cNvContentPartPr/>
                <p14:nvPr/>
              </p14:nvContentPartPr>
              <p14:xfrm>
                <a:off x="3129050" y="5608556"/>
                <a:ext cx="259560" cy="11340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CB674068-49CB-5E2F-25B8-52C1F20180A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111410" y="5590556"/>
                  <a:ext cx="2952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81D7A6D-C282-C1DF-0ADB-E0A8FAF63BA3}"/>
                    </a:ext>
                  </a:extLst>
                </p14:cNvPr>
                <p14:cNvContentPartPr/>
                <p14:nvPr/>
              </p14:nvContentPartPr>
              <p14:xfrm>
                <a:off x="3582650" y="5253956"/>
                <a:ext cx="153000" cy="76176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81D7A6D-C282-C1DF-0ADB-E0A8FAF63BA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564650" y="5235956"/>
                  <a:ext cx="188640" cy="79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E467EA20-44C7-E0CD-224B-07F83DA45F06}"/>
              </a:ext>
            </a:extLst>
          </p:cNvPr>
          <p:cNvGrpSpPr/>
          <p:nvPr/>
        </p:nvGrpSpPr>
        <p:grpSpPr>
          <a:xfrm>
            <a:off x="7201730" y="5348276"/>
            <a:ext cx="3027960" cy="419040"/>
            <a:chOff x="7201730" y="5348276"/>
            <a:chExt cx="3027960" cy="41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6177622-2EA7-5C9F-32A0-A84BF5C36937}"/>
                    </a:ext>
                  </a:extLst>
                </p14:cNvPr>
                <p14:cNvContentPartPr/>
                <p14:nvPr/>
              </p14:nvContentPartPr>
              <p14:xfrm>
                <a:off x="7201730" y="5384636"/>
                <a:ext cx="193320" cy="2880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6177622-2EA7-5C9F-32A0-A84BF5C36937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184090" y="5366996"/>
                  <a:ext cx="22896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E29D796-91DA-04D2-977A-FC05176E4FAB}"/>
                    </a:ext>
                  </a:extLst>
                </p14:cNvPr>
                <p14:cNvContentPartPr/>
                <p14:nvPr/>
              </p14:nvContentPartPr>
              <p14:xfrm>
                <a:off x="7467770" y="5493356"/>
                <a:ext cx="221400" cy="13032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E29D796-91DA-04D2-977A-FC05176E4FAB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50130" y="5475716"/>
                  <a:ext cx="257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644F3D5-5687-87FE-2455-118B6F8CE201}"/>
                    </a:ext>
                  </a:extLst>
                </p14:cNvPr>
                <p14:cNvContentPartPr/>
                <p14:nvPr/>
              </p14:nvContentPartPr>
              <p14:xfrm>
                <a:off x="7753610" y="5463476"/>
                <a:ext cx="549720" cy="3038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644F3D5-5687-87FE-2455-118B6F8CE20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35970" y="5445836"/>
                  <a:ext cx="585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14742B2A-2D89-BA92-38BA-5FCAC8EF85FC}"/>
                    </a:ext>
                  </a:extLst>
                </p14:cNvPr>
                <p14:cNvContentPartPr/>
                <p14:nvPr/>
              </p14:nvContentPartPr>
              <p14:xfrm>
                <a:off x="8611850" y="5438276"/>
                <a:ext cx="10800" cy="2127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14742B2A-2D89-BA92-38BA-5FCAC8EF85F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593850" y="5420276"/>
                  <a:ext cx="4644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C96B81B-4B3D-DDC8-9222-4A8CA2AD215D}"/>
                    </a:ext>
                  </a:extLst>
                </p14:cNvPr>
                <p14:cNvContentPartPr/>
                <p14:nvPr/>
              </p14:nvContentPartPr>
              <p14:xfrm>
                <a:off x="8466770" y="5444396"/>
                <a:ext cx="583200" cy="17460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C96B81B-4B3D-DDC8-9222-4A8CA2AD215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48770" y="5426756"/>
                  <a:ext cx="618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0300214-7F0B-790D-BE2C-D96744FE4A55}"/>
                    </a:ext>
                  </a:extLst>
                </p14:cNvPr>
                <p14:cNvContentPartPr/>
                <p14:nvPr/>
              </p14:nvContentPartPr>
              <p14:xfrm>
                <a:off x="9273170" y="5473916"/>
                <a:ext cx="176040" cy="1296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0300214-7F0B-790D-BE2C-D96744FE4A5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9255170" y="5455916"/>
                  <a:ext cx="2116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119A1546-3A14-69C5-A53A-2D560121A17B}"/>
                    </a:ext>
                  </a:extLst>
                </p14:cNvPr>
                <p14:cNvContentPartPr/>
                <p14:nvPr/>
              </p14:nvContentPartPr>
              <p14:xfrm>
                <a:off x="9488450" y="5510636"/>
                <a:ext cx="133200" cy="7884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119A1546-3A14-69C5-A53A-2D560121A17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70810" y="5492636"/>
                  <a:ext cx="168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D6DCFF1-A7FB-6890-73B2-30DB6E3A02C2}"/>
                    </a:ext>
                  </a:extLst>
                </p14:cNvPr>
                <p14:cNvContentPartPr/>
                <p14:nvPr/>
              </p14:nvContentPartPr>
              <p14:xfrm>
                <a:off x="9667010" y="5348276"/>
                <a:ext cx="27720" cy="2149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D6DCFF1-A7FB-6890-73B2-30DB6E3A02C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649370" y="5330636"/>
                  <a:ext cx="63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0BA8BAC-DF7F-23FB-A35E-9AEFE7280AAA}"/>
                    </a:ext>
                  </a:extLst>
                </p14:cNvPr>
                <p14:cNvContentPartPr/>
                <p14:nvPr/>
              </p14:nvContentPartPr>
              <p14:xfrm>
                <a:off x="9793010" y="5432516"/>
                <a:ext cx="288720" cy="1281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0BA8BAC-DF7F-23FB-A35E-9AEFE7280A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775010" y="5414876"/>
                  <a:ext cx="32436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006D069-D4D0-5D51-4709-E9A91B51EE1A}"/>
                    </a:ext>
                  </a:extLst>
                </p14:cNvPr>
                <p14:cNvContentPartPr/>
                <p14:nvPr/>
              </p14:nvContentPartPr>
              <p14:xfrm>
                <a:off x="10139330" y="5438636"/>
                <a:ext cx="90360" cy="15372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006D069-D4D0-5D51-4709-E9A91B51EE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121690" y="5420636"/>
                  <a:ext cx="126000" cy="189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7C9D2B83-43B6-9E4D-A5AE-AA1237B954FD}"/>
                  </a:ext>
                </a:extLst>
              </p14:cNvPr>
              <p14:cNvContentPartPr/>
              <p14:nvPr/>
            </p14:nvContentPartPr>
            <p14:xfrm>
              <a:off x="10509770" y="5237036"/>
              <a:ext cx="239400" cy="56124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7C9D2B83-43B6-9E4D-A5AE-AA1237B954FD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491770" y="5219396"/>
                <a:ext cx="275040" cy="596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0" name="Group 229">
            <a:extLst>
              <a:ext uri="{FF2B5EF4-FFF2-40B4-BE49-F238E27FC236}">
                <a16:creationId xmlns:a16="http://schemas.microsoft.com/office/drawing/2014/main" id="{73C5A851-AACE-9566-47E3-1EF696A92C66}"/>
              </a:ext>
            </a:extLst>
          </p:cNvPr>
          <p:cNvGrpSpPr/>
          <p:nvPr/>
        </p:nvGrpSpPr>
        <p:grpSpPr>
          <a:xfrm>
            <a:off x="11005850" y="5407316"/>
            <a:ext cx="294120" cy="341640"/>
            <a:chOff x="11005850" y="5407316"/>
            <a:chExt cx="29412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2131496-9EC2-CB5B-3852-D676CC037B47}"/>
                    </a:ext>
                  </a:extLst>
                </p14:cNvPr>
                <p14:cNvContentPartPr/>
                <p14:nvPr/>
              </p14:nvContentPartPr>
              <p14:xfrm>
                <a:off x="11005850" y="5407316"/>
                <a:ext cx="263880" cy="32868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2131496-9EC2-CB5B-3852-D676CC037B4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987850" y="5389676"/>
                  <a:ext cx="29952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7611CEF6-31B4-FEAA-0C27-37C6CBDA8476}"/>
                    </a:ext>
                  </a:extLst>
                </p14:cNvPr>
                <p14:cNvContentPartPr/>
                <p14:nvPr/>
              </p14:nvContentPartPr>
              <p14:xfrm>
                <a:off x="11042210" y="5489036"/>
                <a:ext cx="257760" cy="25992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7611CEF6-31B4-FEAA-0C27-37C6CBDA847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024210" y="5471396"/>
                  <a:ext cx="293400" cy="29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2482C722-3AF6-DE5F-1622-6EA2CCBA2175}"/>
              </a:ext>
            </a:extLst>
          </p:cNvPr>
          <p:cNvGrpSpPr/>
          <p:nvPr/>
        </p:nvGrpSpPr>
        <p:grpSpPr>
          <a:xfrm>
            <a:off x="1075970" y="6230636"/>
            <a:ext cx="609120" cy="291960"/>
            <a:chOff x="1075970" y="6230636"/>
            <a:chExt cx="60912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0C7D3555-CD2D-75DB-5272-D9A204DBFD22}"/>
                    </a:ext>
                  </a:extLst>
                </p14:cNvPr>
                <p14:cNvContentPartPr/>
                <p14:nvPr/>
              </p14:nvContentPartPr>
              <p14:xfrm>
                <a:off x="1075970" y="6331796"/>
                <a:ext cx="135360" cy="14436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0C7D3555-CD2D-75DB-5272-D9A204DBFD2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58330" y="6314156"/>
                  <a:ext cx="1710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3287292-0EE3-662B-1880-4A37EAA51E75}"/>
                    </a:ext>
                  </a:extLst>
                </p14:cNvPr>
                <p14:cNvContentPartPr/>
                <p14:nvPr/>
              </p14:nvContentPartPr>
              <p14:xfrm>
                <a:off x="1303490" y="6386516"/>
                <a:ext cx="136080" cy="11232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3287292-0EE3-662B-1880-4A37EAA51E75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285850" y="6368516"/>
                  <a:ext cx="17172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72CE6828-6761-D46E-6035-E2FB1B1C1B2D}"/>
                    </a:ext>
                  </a:extLst>
                </p14:cNvPr>
                <p14:cNvContentPartPr/>
                <p14:nvPr/>
              </p14:nvContentPartPr>
              <p14:xfrm>
                <a:off x="1467290" y="6230636"/>
                <a:ext cx="217800" cy="2919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72CE6828-6761-D46E-6035-E2FB1B1C1B2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449290" y="6212996"/>
                  <a:ext cx="2534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A4CB6502-24D9-2C13-88DE-4E68A982DDC2}"/>
              </a:ext>
            </a:extLst>
          </p:cNvPr>
          <p:cNvGrpSpPr/>
          <p:nvPr/>
        </p:nvGrpSpPr>
        <p:grpSpPr>
          <a:xfrm>
            <a:off x="2134010" y="6332156"/>
            <a:ext cx="518760" cy="281880"/>
            <a:chOff x="2134010" y="6332156"/>
            <a:chExt cx="5187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A5E34629-E508-B683-AD16-16D064ADFEB0}"/>
                    </a:ext>
                  </a:extLst>
                </p14:cNvPr>
                <p14:cNvContentPartPr/>
                <p14:nvPr/>
              </p14:nvContentPartPr>
              <p14:xfrm>
                <a:off x="2154890" y="6520436"/>
                <a:ext cx="5760" cy="9360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A5E34629-E508-B683-AD16-16D064ADFEB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136890" y="6502436"/>
                  <a:ext cx="414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BF2C1D85-F270-D4B7-D1D2-F20DB4F3D6E2}"/>
                    </a:ext>
                  </a:extLst>
                </p14:cNvPr>
                <p14:cNvContentPartPr/>
                <p14:nvPr/>
              </p14:nvContentPartPr>
              <p14:xfrm>
                <a:off x="2134010" y="6378956"/>
                <a:ext cx="82440" cy="745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BF2C1D85-F270-D4B7-D1D2-F20DB4F3D6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116010" y="6360956"/>
                  <a:ext cx="11808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5AE06F5F-6942-F4FB-FD08-53C70B0C4932}"/>
                    </a:ext>
                  </a:extLst>
                </p14:cNvPr>
                <p14:cNvContentPartPr/>
                <p14:nvPr/>
              </p14:nvContentPartPr>
              <p14:xfrm>
                <a:off x="2296370" y="6332156"/>
                <a:ext cx="106560" cy="2696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5AE06F5F-6942-F4FB-FD08-53C70B0C493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278370" y="6314516"/>
                  <a:ext cx="142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8551D008-E1C7-35D8-7F98-581F037372D2}"/>
                    </a:ext>
                  </a:extLst>
                </p14:cNvPr>
                <p14:cNvContentPartPr/>
                <p14:nvPr/>
              </p14:nvContentPartPr>
              <p14:xfrm>
                <a:off x="2530010" y="6390476"/>
                <a:ext cx="122760" cy="20556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8551D008-E1C7-35D8-7F98-581F037372D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512010" y="6372476"/>
                  <a:ext cx="1584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A77D6A93-12E1-CF6A-81B8-7C2695659933}"/>
              </a:ext>
            </a:extLst>
          </p:cNvPr>
          <p:cNvGrpSpPr/>
          <p:nvPr/>
        </p:nvGrpSpPr>
        <p:grpSpPr>
          <a:xfrm>
            <a:off x="2959130" y="6176636"/>
            <a:ext cx="998280" cy="448200"/>
            <a:chOff x="2959130" y="6176636"/>
            <a:chExt cx="99828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000DE94E-8060-FA2C-CBCF-0E6E2B5C130F}"/>
                    </a:ext>
                  </a:extLst>
                </p14:cNvPr>
                <p14:cNvContentPartPr/>
                <p14:nvPr/>
              </p14:nvContentPartPr>
              <p14:xfrm>
                <a:off x="3165050" y="6351956"/>
                <a:ext cx="123840" cy="15300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000DE94E-8060-FA2C-CBCF-0E6E2B5C130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3147050" y="6334316"/>
                  <a:ext cx="159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7AECF516-B515-4DBE-3E81-4465EB8C8045}"/>
                    </a:ext>
                  </a:extLst>
                </p14:cNvPr>
                <p14:cNvContentPartPr/>
                <p14:nvPr/>
              </p14:nvContentPartPr>
              <p14:xfrm>
                <a:off x="2959130" y="6358076"/>
                <a:ext cx="110520" cy="20808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7AECF516-B515-4DBE-3E81-4465EB8C804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941490" y="6340076"/>
                  <a:ext cx="146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B3E55DE5-9A24-577C-E06A-DF6D1F245A65}"/>
                    </a:ext>
                  </a:extLst>
                </p14:cNvPr>
                <p14:cNvContentPartPr/>
                <p14:nvPr/>
              </p14:nvContentPartPr>
              <p14:xfrm>
                <a:off x="3416690" y="6356636"/>
                <a:ext cx="106560" cy="14580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B3E55DE5-9A24-577C-E06A-DF6D1F245A6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399050" y="6338996"/>
                  <a:ext cx="1422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BFB7B268-68FD-EDDE-21EC-E213644A176C}"/>
                    </a:ext>
                  </a:extLst>
                </p14:cNvPr>
                <p14:cNvContentPartPr/>
                <p14:nvPr/>
              </p14:nvContentPartPr>
              <p14:xfrm>
                <a:off x="3594530" y="6339356"/>
                <a:ext cx="125280" cy="11772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BFB7B268-68FD-EDDE-21EC-E213644A176C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576890" y="6321356"/>
                  <a:ext cx="1609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22769BBC-166D-9D80-7354-9247A8B324AD}"/>
                    </a:ext>
                  </a:extLst>
                </p14:cNvPr>
                <p14:cNvContentPartPr/>
                <p14:nvPr/>
              </p14:nvContentPartPr>
              <p14:xfrm>
                <a:off x="3855530" y="6176636"/>
                <a:ext cx="101880" cy="44820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22769BBC-166D-9D80-7354-9247A8B324A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837530" y="6158636"/>
                  <a:ext cx="137520" cy="48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6ED0D8BE-3FB3-35E3-3E05-FA3796677E1B}"/>
              </a:ext>
            </a:extLst>
          </p:cNvPr>
          <p:cNvGrpSpPr/>
          <p:nvPr/>
        </p:nvGrpSpPr>
        <p:grpSpPr>
          <a:xfrm>
            <a:off x="4237130" y="6074756"/>
            <a:ext cx="723600" cy="506880"/>
            <a:chOff x="4237130" y="6074756"/>
            <a:chExt cx="723600" cy="50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A2F4C595-7D77-A794-AD7E-4A389ADEB05C}"/>
                    </a:ext>
                  </a:extLst>
                </p14:cNvPr>
                <p14:cNvContentPartPr/>
                <p14:nvPr/>
              </p14:nvContentPartPr>
              <p14:xfrm>
                <a:off x="4237130" y="6292196"/>
                <a:ext cx="38880" cy="28944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A2F4C595-7D77-A794-AD7E-4A389ADEB05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19490" y="6274196"/>
                  <a:ext cx="7452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793F6046-4342-51CB-216F-78122EA3E1D4}"/>
                    </a:ext>
                  </a:extLst>
                </p14:cNvPr>
                <p14:cNvContentPartPr/>
                <p14:nvPr/>
              </p14:nvContentPartPr>
              <p14:xfrm>
                <a:off x="4262330" y="6284636"/>
                <a:ext cx="257400" cy="17316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793F6046-4342-51CB-216F-78122EA3E1D4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244690" y="6266636"/>
                  <a:ext cx="293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42ACCAA-9FE6-777E-1386-2F13E6E34748}"/>
                    </a:ext>
                  </a:extLst>
                </p14:cNvPr>
                <p14:cNvContentPartPr/>
                <p14:nvPr/>
              </p14:nvContentPartPr>
              <p14:xfrm>
                <a:off x="4567610" y="6301916"/>
                <a:ext cx="109440" cy="14256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42ACCAA-9FE6-777E-1386-2F13E6E3474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549970" y="6284276"/>
                  <a:ext cx="1450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36640F-4685-C9D8-B5D5-6E3CCF14C946}"/>
                    </a:ext>
                  </a:extLst>
                </p14:cNvPr>
                <p14:cNvContentPartPr/>
                <p14:nvPr/>
              </p14:nvContentPartPr>
              <p14:xfrm>
                <a:off x="4757690" y="6074756"/>
                <a:ext cx="203040" cy="33660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36640F-4685-C9D8-B5D5-6E3CCF14C94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740050" y="6057116"/>
                  <a:ext cx="23868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797B62C0-1BAC-41D0-8FB9-954089995CF0}"/>
                  </a:ext>
                </a:extLst>
              </p14:cNvPr>
              <p14:cNvContentPartPr/>
              <p14:nvPr/>
            </p14:nvContentPartPr>
            <p14:xfrm>
              <a:off x="1823690" y="1105676"/>
              <a:ext cx="1080" cy="396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797B62C0-1BAC-41D0-8FB9-954089995CF0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805690" y="1088036"/>
                <a:ext cx="36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4992C564-D9A9-594F-295D-F06D9715872A}"/>
                  </a:ext>
                </a:extLst>
              </p14:cNvPr>
              <p14:cNvContentPartPr/>
              <p14:nvPr/>
            </p14:nvContentPartPr>
            <p14:xfrm>
              <a:off x="10187570" y="2226716"/>
              <a:ext cx="8280" cy="3600"/>
            </p14:xfrm>
          </p:contentPart>
        </mc:Choice>
        <mc:Fallback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4992C564-D9A9-594F-295D-F06D9715872A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10169570" y="2208716"/>
                <a:ext cx="43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FF2833E0-B60A-8533-5F55-2BA97931714D}"/>
                  </a:ext>
                </a:extLst>
              </p14:cNvPr>
              <p14:cNvContentPartPr/>
              <p14:nvPr/>
            </p14:nvContentPartPr>
            <p14:xfrm>
              <a:off x="1392507" y="4423480"/>
              <a:ext cx="340920" cy="4212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FF2833E0-B60A-8533-5F55-2BA97931714D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1374507" y="4405480"/>
                <a:ext cx="3765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8" name="Group 377">
            <a:extLst>
              <a:ext uri="{FF2B5EF4-FFF2-40B4-BE49-F238E27FC236}">
                <a16:creationId xmlns:a16="http://schemas.microsoft.com/office/drawing/2014/main" id="{C28E4A58-2E0B-16DA-C5DD-CDC5AA26DCF0}"/>
              </a:ext>
            </a:extLst>
          </p:cNvPr>
          <p:cNvGrpSpPr/>
          <p:nvPr/>
        </p:nvGrpSpPr>
        <p:grpSpPr>
          <a:xfrm>
            <a:off x="5063787" y="5058160"/>
            <a:ext cx="208080" cy="105480"/>
            <a:chOff x="5063787" y="5058160"/>
            <a:chExt cx="208080" cy="10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5EC163AE-1163-C0E1-E558-3201FF3D3268}"/>
                    </a:ext>
                  </a:extLst>
                </p14:cNvPr>
                <p14:cNvContentPartPr/>
                <p14:nvPr/>
              </p14:nvContentPartPr>
              <p14:xfrm>
                <a:off x="5139747" y="5058160"/>
                <a:ext cx="132120" cy="26640"/>
              </p14:xfrm>
            </p:contentPart>
          </mc:Choice>
          <mc:Fallback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5EC163AE-1163-C0E1-E558-3201FF3D3268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22107" y="5040160"/>
                  <a:ext cx="1677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76207088-A18F-4530-1C67-5BDA03939177}"/>
                    </a:ext>
                  </a:extLst>
                </p14:cNvPr>
                <p14:cNvContentPartPr/>
                <p14:nvPr/>
              </p14:nvContentPartPr>
              <p14:xfrm>
                <a:off x="5063787" y="5156440"/>
                <a:ext cx="142560" cy="7200"/>
              </p14:xfrm>
            </p:contentPart>
          </mc:Choice>
          <mc:Fallback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76207088-A18F-4530-1C67-5BDA0393917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045787" y="5138800"/>
                  <a:ext cx="17820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1" name="Group 380">
            <a:extLst>
              <a:ext uri="{FF2B5EF4-FFF2-40B4-BE49-F238E27FC236}">
                <a16:creationId xmlns:a16="http://schemas.microsoft.com/office/drawing/2014/main" id="{3F614AC1-5F7C-5542-719F-61787E1C22C1}"/>
              </a:ext>
            </a:extLst>
          </p:cNvPr>
          <p:cNvGrpSpPr/>
          <p:nvPr/>
        </p:nvGrpSpPr>
        <p:grpSpPr>
          <a:xfrm>
            <a:off x="9063027" y="4863400"/>
            <a:ext cx="201240" cy="134640"/>
            <a:chOff x="9063027" y="4863400"/>
            <a:chExt cx="201240" cy="13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79" name="Ink 378">
                  <a:extLst>
                    <a:ext uri="{FF2B5EF4-FFF2-40B4-BE49-F238E27FC236}">
                      <a16:creationId xmlns:a16="http://schemas.microsoft.com/office/drawing/2014/main" id="{D9C5D56A-4167-7EBF-2EE5-74E267A0F31D}"/>
                    </a:ext>
                  </a:extLst>
                </p14:cNvPr>
                <p14:cNvContentPartPr/>
                <p14:nvPr/>
              </p14:nvContentPartPr>
              <p14:xfrm>
                <a:off x="9141507" y="4863400"/>
                <a:ext cx="122760" cy="34560"/>
              </p14:xfrm>
            </p:contentPart>
          </mc:Choice>
          <mc:Fallback>
            <p:pic>
              <p:nvPicPr>
                <p:cNvPr id="379" name="Ink 378">
                  <a:extLst>
                    <a:ext uri="{FF2B5EF4-FFF2-40B4-BE49-F238E27FC236}">
                      <a16:creationId xmlns:a16="http://schemas.microsoft.com/office/drawing/2014/main" id="{D9C5D56A-4167-7EBF-2EE5-74E267A0F31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9123867" y="4845760"/>
                  <a:ext cx="1584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80" name="Ink 379">
                  <a:extLst>
                    <a:ext uri="{FF2B5EF4-FFF2-40B4-BE49-F238E27FC236}">
                      <a16:creationId xmlns:a16="http://schemas.microsoft.com/office/drawing/2014/main" id="{83CEB952-4111-20A3-9DC3-40897538987E}"/>
                    </a:ext>
                  </a:extLst>
                </p14:cNvPr>
                <p14:cNvContentPartPr/>
                <p14:nvPr/>
              </p14:nvContentPartPr>
              <p14:xfrm>
                <a:off x="9063027" y="4966360"/>
                <a:ext cx="140040" cy="31680"/>
              </p14:xfrm>
            </p:contentPart>
          </mc:Choice>
          <mc:Fallback>
            <p:pic>
              <p:nvPicPr>
                <p:cNvPr id="380" name="Ink 379">
                  <a:extLst>
                    <a:ext uri="{FF2B5EF4-FFF2-40B4-BE49-F238E27FC236}">
                      <a16:creationId xmlns:a16="http://schemas.microsoft.com/office/drawing/2014/main" id="{83CEB952-4111-20A3-9DC3-40897538987E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9045387" y="4948360"/>
                  <a:ext cx="175680" cy="6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F4BA21C6-BF17-7BEC-4B4E-BE6685447B36}"/>
                  </a:ext>
                </a:extLst>
              </p14:cNvPr>
              <p14:cNvContentPartPr/>
              <p14:nvPr/>
            </p14:nvContentPartPr>
            <p14:xfrm>
              <a:off x="1555587" y="512800"/>
              <a:ext cx="758880" cy="61452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F4BA21C6-BF17-7BEC-4B4E-BE6685447B36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1537947" y="494800"/>
                <a:ext cx="794520" cy="65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3EDA03CA-DCE9-87D9-ABC0-A88AAC2F8FCC}"/>
                  </a:ext>
                </a:extLst>
              </p14:cNvPr>
              <p14:cNvContentPartPr/>
              <p14:nvPr/>
            </p14:nvContentPartPr>
            <p14:xfrm>
              <a:off x="3762747" y="1604680"/>
              <a:ext cx="254160" cy="32472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3EDA03CA-DCE9-87D9-ABC0-A88AAC2F8FCC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3744747" y="1587040"/>
                <a:ext cx="289800" cy="36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8" name="Group 387">
            <a:extLst>
              <a:ext uri="{FF2B5EF4-FFF2-40B4-BE49-F238E27FC236}">
                <a16:creationId xmlns:a16="http://schemas.microsoft.com/office/drawing/2014/main" id="{45777F86-7A9F-329A-2B6B-F1256B9F4CBA}"/>
              </a:ext>
            </a:extLst>
          </p:cNvPr>
          <p:cNvGrpSpPr/>
          <p:nvPr/>
        </p:nvGrpSpPr>
        <p:grpSpPr>
          <a:xfrm>
            <a:off x="1771227" y="687040"/>
            <a:ext cx="288000" cy="286920"/>
            <a:chOff x="1771227" y="687040"/>
            <a:chExt cx="288000" cy="28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BF6E7D3D-8042-00DE-DAEA-A9CA2528734C}"/>
                    </a:ext>
                  </a:extLst>
                </p14:cNvPr>
                <p14:cNvContentPartPr/>
                <p14:nvPr/>
              </p14:nvContentPartPr>
              <p14:xfrm>
                <a:off x="1771227" y="757960"/>
                <a:ext cx="22320" cy="216000"/>
              </p14:xfrm>
            </p:contentPart>
          </mc:Choice>
          <mc:Fallback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BF6E7D3D-8042-00DE-DAEA-A9CA2528734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753227" y="740320"/>
                  <a:ext cx="579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6D371B1-8E0F-0540-5324-BFC64B3E61A4}"/>
                    </a:ext>
                  </a:extLst>
                </p14:cNvPr>
                <p14:cNvContentPartPr/>
                <p14:nvPr/>
              </p14:nvContentPartPr>
              <p14:xfrm>
                <a:off x="1851147" y="687040"/>
                <a:ext cx="208080" cy="257760"/>
              </p14:xfrm>
            </p:contentPart>
          </mc:Choice>
          <mc:Fallback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6D371B1-8E0F-0540-5324-BFC64B3E61A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833147" y="669400"/>
                  <a:ext cx="243720" cy="29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389" name="Ink 388">
                <a:extLst>
                  <a:ext uri="{FF2B5EF4-FFF2-40B4-BE49-F238E27FC236}">
                    <a16:creationId xmlns:a16="http://schemas.microsoft.com/office/drawing/2014/main" id="{9948F22C-85CE-44BC-2DCF-7FF89A278FE9}"/>
                  </a:ext>
                </a:extLst>
              </p14:cNvPr>
              <p14:cNvContentPartPr/>
              <p14:nvPr/>
            </p14:nvContentPartPr>
            <p14:xfrm>
              <a:off x="3568347" y="1344040"/>
              <a:ext cx="1026720" cy="763920"/>
            </p14:xfrm>
          </p:contentPart>
        </mc:Choice>
        <mc:Fallback>
          <p:pic>
            <p:nvPicPr>
              <p:cNvPr id="389" name="Ink 388">
                <a:extLst>
                  <a:ext uri="{FF2B5EF4-FFF2-40B4-BE49-F238E27FC236}">
                    <a16:creationId xmlns:a16="http://schemas.microsoft.com/office/drawing/2014/main" id="{9948F22C-85CE-44BC-2DCF-7FF89A278FE9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3550707" y="1326400"/>
                <a:ext cx="1062360" cy="79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0" name="Group 419">
            <a:extLst>
              <a:ext uri="{FF2B5EF4-FFF2-40B4-BE49-F238E27FC236}">
                <a16:creationId xmlns:a16="http://schemas.microsoft.com/office/drawing/2014/main" id="{EFA834F8-8059-65C9-7B45-4D4D1204248F}"/>
              </a:ext>
            </a:extLst>
          </p:cNvPr>
          <p:cNvGrpSpPr/>
          <p:nvPr/>
        </p:nvGrpSpPr>
        <p:grpSpPr>
          <a:xfrm>
            <a:off x="159867" y="4715756"/>
            <a:ext cx="552600" cy="607724"/>
            <a:chOff x="159867" y="4715756"/>
            <a:chExt cx="552600" cy="607724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1714F0-1A25-FA92-0870-762894D96A3E}"/>
                    </a:ext>
                  </a:extLst>
                </p14:cNvPr>
                <p14:cNvContentPartPr/>
                <p14:nvPr/>
              </p14:nvContentPartPr>
              <p14:xfrm>
                <a:off x="283970" y="4833476"/>
                <a:ext cx="25560" cy="17568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1714F0-1A25-FA92-0870-762894D96A3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65970" y="4815836"/>
                  <a:ext cx="61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946CDD8-A846-8FF7-3994-8F992825D8A9}"/>
                    </a:ext>
                  </a:extLst>
                </p14:cNvPr>
                <p14:cNvContentPartPr/>
                <p14:nvPr/>
              </p14:nvContentPartPr>
              <p14:xfrm>
                <a:off x="390890" y="4857236"/>
                <a:ext cx="34560" cy="161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946CDD8-A846-8FF7-3994-8F992825D8A9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3250" y="4839596"/>
                  <a:ext cx="702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7BD0449-D5CA-A622-118C-C2FA04452316}"/>
                    </a:ext>
                  </a:extLst>
                </p14:cNvPr>
                <p14:cNvContentPartPr/>
                <p14:nvPr/>
              </p14:nvContentPartPr>
              <p14:xfrm>
                <a:off x="457130" y="4715756"/>
                <a:ext cx="161280" cy="58140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7BD0449-D5CA-A622-118C-C2FA0445231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439490" y="4698116"/>
                  <a:ext cx="196920" cy="61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0A8D330B-7F8D-22EE-BF7B-EE4A35072C44}"/>
                    </a:ext>
                  </a:extLst>
                </p14:cNvPr>
                <p14:cNvContentPartPr/>
                <p14:nvPr/>
              </p14:nvContentPartPr>
              <p14:xfrm>
                <a:off x="159867" y="4722640"/>
                <a:ext cx="552600" cy="60084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0A8D330B-7F8D-22EE-BF7B-EE4A35072C4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42227" y="4705000"/>
                  <a:ext cx="588240" cy="63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B7DB75A1-6FB2-7513-D11E-F1BBC58E1B8B}"/>
              </a:ext>
            </a:extLst>
          </p:cNvPr>
          <p:cNvGrpSpPr/>
          <p:nvPr/>
        </p:nvGrpSpPr>
        <p:grpSpPr>
          <a:xfrm>
            <a:off x="1263267" y="941200"/>
            <a:ext cx="131400" cy="181440"/>
            <a:chOff x="1263267" y="941200"/>
            <a:chExt cx="131400" cy="18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DF5CB9E0-7AFD-1904-4728-6DCBB1F663DD}"/>
                    </a:ext>
                  </a:extLst>
                </p14:cNvPr>
                <p14:cNvContentPartPr/>
                <p14:nvPr/>
              </p14:nvContentPartPr>
              <p14:xfrm>
                <a:off x="1276227" y="941200"/>
                <a:ext cx="107280" cy="181440"/>
              </p14:xfrm>
            </p:contentPart>
          </mc:Choice>
          <mc:Fallback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DF5CB9E0-7AFD-1904-4728-6DCBB1F663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258587" y="923560"/>
                  <a:ext cx="1429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754F9259-361E-9049-B6A0-809006A6CF06}"/>
                    </a:ext>
                  </a:extLst>
                </p14:cNvPr>
                <p14:cNvContentPartPr/>
                <p14:nvPr/>
              </p14:nvContentPartPr>
              <p14:xfrm>
                <a:off x="1263267" y="1006360"/>
                <a:ext cx="131400" cy="9108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754F9259-361E-9049-B6A0-809006A6CF06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245267" y="988360"/>
                  <a:ext cx="16704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2CF21303-182B-A54F-078B-4029781504FD}"/>
              </a:ext>
            </a:extLst>
          </p:cNvPr>
          <p:cNvGrpSpPr/>
          <p:nvPr/>
        </p:nvGrpSpPr>
        <p:grpSpPr>
          <a:xfrm>
            <a:off x="332307" y="6030520"/>
            <a:ext cx="114480" cy="94320"/>
            <a:chOff x="332307" y="6030520"/>
            <a:chExt cx="114480" cy="9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A532B553-6488-BADB-4870-A1B5A84214A2}"/>
                    </a:ext>
                  </a:extLst>
                </p14:cNvPr>
                <p14:cNvContentPartPr/>
                <p14:nvPr/>
              </p14:nvContentPartPr>
              <p14:xfrm>
                <a:off x="332307" y="6030520"/>
                <a:ext cx="102960" cy="4716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A532B553-6488-BADB-4870-A1B5A84214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4307" y="6012520"/>
                  <a:ext cx="138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121CC09E-BB02-CA4B-F6B5-5579FF504DCE}"/>
                    </a:ext>
                  </a:extLst>
                </p14:cNvPr>
                <p14:cNvContentPartPr/>
                <p14:nvPr/>
              </p14:nvContentPartPr>
              <p14:xfrm>
                <a:off x="351387" y="6119080"/>
                <a:ext cx="95400" cy="5760"/>
              </p14:xfrm>
            </p:contentPart>
          </mc:Choice>
          <mc:Fallback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121CC09E-BB02-CA4B-F6B5-5579FF504D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33387" y="6101080"/>
                  <a:ext cx="131040" cy="4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886BC197-A8FE-CB9E-444E-1C65C71EFF38}"/>
                  </a:ext>
                </a:extLst>
              </p14:cNvPr>
              <p14:cNvContentPartPr/>
              <p14:nvPr/>
            </p14:nvContentPartPr>
            <p14:xfrm>
              <a:off x="3422187" y="2092480"/>
              <a:ext cx="233640" cy="22104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886BC197-A8FE-CB9E-444E-1C65C71EFF38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3404187" y="2074480"/>
                <a:ext cx="269280" cy="256680"/>
              </a:xfrm>
              <a:prstGeom prst="rect">
                <a:avLst/>
              </a:prstGeom>
            </p:spPr>
          </p:pic>
        </mc:Fallback>
      </mc:AlternateContent>
      <p:grpSp>
        <p:nvGrpSpPr>
          <p:cNvPr id="451" name="Group 450">
            <a:extLst>
              <a:ext uri="{FF2B5EF4-FFF2-40B4-BE49-F238E27FC236}">
                <a16:creationId xmlns:a16="http://schemas.microsoft.com/office/drawing/2014/main" id="{9311FA90-EBCD-EAE2-15BB-3DB9EF2F6CA9}"/>
              </a:ext>
            </a:extLst>
          </p:cNvPr>
          <p:cNvGrpSpPr/>
          <p:nvPr/>
        </p:nvGrpSpPr>
        <p:grpSpPr>
          <a:xfrm>
            <a:off x="565947" y="5365960"/>
            <a:ext cx="119880" cy="138600"/>
            <a:chOff x="565947" y="5365960"/>
            <a:chExt cx="119880" cy="138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D6BB9BE-3C22-3249-9358-448CBF472EE3}"/>
                    </a:ext>
                  </a:extLst>
                </p14:cNvPr>
                <p14:cNvContentPartPr/>
                <p14:nvPr/>
              </p14:nvContentPartPr>
              <p14:xfrm>
                <a:off x="565947" y="5365960"/>
                <a:ext cx="107640" cy="4932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D6BB9BE-3C22-3249-9358-448CBF472EE3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48307" y="5348320"/>
                  <a:ext cx="14328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83EC38B2-A749-ABEC-18E3-ADA0CC8FA9E0}"/>
                    </a:ext>
                  </a:extLst>
                </p14:cNvPr>
                <p14:cNvContentPartPr/>
                <p14:nvPr/>
              </p14:nvContentPartPr>
              <p14:xfrm>
                <a:off x="573507" y="5481160"/>
                <a:ext cx="112320" cy="234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83EC38B2-A749-ABEC-18E3-ADA0CC8FA9E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555867" y="5463160"/>
                  <a:ext cx="14796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F10FDC24-655E-AE57-E2D0-A56D54BC8A7C}"/>
              </a:ext>
            </a:extLst>
          </p:cNvPr>
          <p:cNvGrpSpPr/>
          <p:nvPr/>
        </p:nvGrpSpPr>
        <p:grpSpPr>
          <a:xfrm>
            <a:off x="1739187" y="584080"/>
            <a:ext cx="6078960" cy="2214720"/>
            <a:chOff x="1739187" y="584080"/>
            <a:chExt cx="6078960" cy="22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AAA9ACC2-0665-AFD7-7DCC-A760437AF2A0}"/>
                    </a:ext>
                  </a:extLst>
                </p14:cNvPr>
                <p14:cNvContentPartPr/>
                <p14:nvPr/>
              </p14:nvContentPartPr>
              <p14:xfrm>
                <a:off x="4450707" y="734560"/>
                <a:ext cx="142200" cy="214200"/>
              </p14:xfrm>
            </p:contentPart>
          </mc:Choice>
          <mc:Fallback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AAA9ACC2-0665-AFD7-7DCC-A760437AF2A0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433067" y="716560"/>
                  <a:ext cx="1778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513D3C69-7F55-A66D-4C2C-879E989CFC1C}"/>
                    </a:ext>
                  </a:extLst>
                </p14:cNvPr>
                <p14:cNvContentPartPr/>
                <p14:nvPr/>
              </p14:nvContentPartPr>
              <p14:xfrm>
                <a:off x="4686147" y="895120"/>
                <a:ext cx="98280" cy="92160"/>
              </p14:xfrm>
            </p:contentPart>
          </mc:Choice>
          <mc:Fallback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513D3C69-7F55-A66D-4C2C-879E989CFC1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668507" y="877120"/>
                  <a:ext cx="133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F436CD2D-FB3A-A990-733F-7F9AB817937F}"/>
                    </a:ext>
                  </a:extLst>
                </p14:cNvPr>
                <p14:cNvContentPartPr/>
                <p14:nvPr/>
              </p14:nvContentPartPr>
              <p14:xfrm>
                <a:off x="4884867" y="762280"/>
                <a:ext cx="147600" cy="325440"/>
              </p14:xfrm>
            </p:contentPart>
          </mc:Choice>
          <mc:Fallback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F436CD2D-FB3A-A990-733F-7F9AB817937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867227" y="744280"/>
                  <a:ext cx="1832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E53B6006-FE0A-400D-61AE-DD865C4DB6F6}"/>
                    </a:ext>
                  </a:extLst>
                </p14:cNvPr>
                <p14:cNvContentPartPr/>
                <p14:nvPr/>
              </p14:nvContentPartPr>
              <p14:xfrm>
                <a:off x="4893867" y="988720"/>
                <a:ext cx="209880" cy="8280"/>
              </p14:xfrm>
            </p:contentPart>
          </mc:Choice>
          <mc:Fallback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E53B6006-FE0A-400D-61AE-DD865C4DB6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875867" y="971080"/>
                  <a:ext cx="2455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0C616BB4-2F31-D10E-62A3-59D940ECB2D4}"/>
                    </a:ext>
                  </a:extLst>
                </p14:cNvPr>
                <p14:cNvContentPartPr/>
                <p14:nvPr/>
              </p14:nvContentPartPr>
              <p14:xfrm>
                <a:off x="5315427" y="887200"/>
                <a:ext cx="239760" cy="13824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0C616BB4-2F31-D10E-62A3-59D940ECB2D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5297427" y="869200"/>
                  <a:ext cx="27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10C0718C-A250-F1DC-C3DC-4BAF5747E1E9}"/>
                    </a:ext>
                  </a:extLst>
                </p14:cNvPr>
                <p14:cNvContentPartPr/>
                <p14:nvPr/>
              </p14:nvContentPartPr>
              <p14:xfrm>
                <a:off x="5666427" y="905560"/>
                <a:ext cx="185400" cy="1119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10C0718C-A250-F1DC-C3DC-4BAF5747E1E9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5648427" y="887920"/>
                  <a:ext cx="2210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8C38E8A0-36CC-7E6F-FD81-5935E27F33E4}"/>
                    </a:ext>
                  </a:extLst>
                </p14:cNvPr>
                <p14:cNvContentPartPr/>
                <p14:nvPr/>
              </p14:nvContentPartPr>
              <p14:xfrm>
                <a:off x="5934627" y="879280"/>
                <a:ext cx="86760" cy="110160"/>
              </p14:xfrm>
            </p:contentPart>
          </mc:Choice>
          <mc:Fallback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8C38E8A0-36CC-7E6F-FD81-5935E27F33E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916987" y="861280"/>
                  <a:ext cx="1224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331AC895-0DC6-2CC6-F6DA-8C4E22026CF0}"/>
                    </a:ext>
                  </a:extLst>
                </p14:cNvPr>
                <p14:cNvContentPartPr/>
                <p14:nvPr/>
              </p14:nvContentPartPr>
              <p14:xfrm>
                <a:off x="6068907" y="893680"/>
                <a:ext cx="266040" cy="153720"/>
              </p14:xfrm>
            </p:contentPart>
          </mc:Choice>
          <mc:Fallback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331AC895-0DC6-2CC6-F6DA-8C4E22026CF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6051267" y="876040"/>
                  <a:ext cx="301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291A6A56-C92C-FD4D-EEDC-B79E9683BA78}"/>
                    </a:ext>
                  </a:extLst>
                </p14:cNvPr>
                <p14:cNvContentPartPr/>
                <p14:nvPr/>
              </p14:nvContentPartPr>
              <p14:xfrm>
                <a:off x="6463827" y="747160"/>
                <a:ext cx="204840" cy="502920"/>
              </p14:xfrm>
            </p:contentPart>
          </mc:Choice>
          <mc:Fallback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291A6A56-C92C-FD4D-EEDC-B79E9683BA7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6446187" y="729520"/>
                  <a:ext cx="24048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7679A661-581B-4AFC-F35F-2B54C2EF0756}"/>
                    </a:ext>
                  </a:extLst>
                </p14:cNvPr>
                <p14:cNvContentPartPr/>
                <p14:nvPr/>
              </p14:nvContentPartPr>
              <p14:xfrm>
                <a:off x="6605307" y="838600"/>
                <a:ext cx="84960" cy="185400"/>
              </p14:xfrm>
            </p:contentPart>
          </mc:Choice>
          <mc:Fallback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7679A661-581B-4AFC-F35F-2B54C2EF075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6587667" y="820600"/>
                  <a:ext cx="1206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79E7C31-A659-A478-F0B2-51D43568AD1D}"/>
                    </a:ext>
                  </a:extLst>
                </p14:cNvPr>
                <p14:cNvContentPartPr/>
                <p14:nvPr/>
              </p14:nvContentPartPr>
              <p14:xfrm>
                <a:off x="6653907" y="887200"/>
                <a:ext cx="128880" cy="137880"/>
              </p14:xfrm>
            </p:contentPart>
          </mc:Choice>
          <mc:Fallback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79E7C31-A659-A478-F0B2-51D43568AD1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6635907" y="869200"/>
                  <a:ext cx="1645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DC4B658C-D8BF-D5CE-010B-EE33DBA5276B}"/>
                    </a:ext>
                  </a:extLst>
                </p14:cNvPr>
                <p14:cNvContentPartPr/>
                <p14:nvPr/>
              </p14:nvContentPartPr>
              <p14:xfrm>
                <a:off x="6738147" y="899800"/>
                <a:ext cx="97200" cy="149040"/>
              </p14:xfrm>
            </p:contentPart>
          </mc:Choice>
          <mc:Fallback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DC4B658C-D8BF-D5CE-010B-EE33DBA5276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20147" y="882160"/>
                  <a:ext cx="1328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F92C884-9335-DF14-0E6B-7A13F338615A}"/>
                    </a:ext>
                  </a:extLst>
                </p14:cNvPr>
                <p14:cNvContentPartPr/>
                <p14:nvPr/>
              </p14:nvContentPartPr>
              <p14:xfrm>
                <a:off x="6886827" y="945880"/>
                <a:ext cx="147240" cy="66960"/>
              </p14:xfrm>
            </p:contentPart>
          </mc:Choice>
          <mc:Fallback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F92C884-9335-DF14-0E6B-7A13F338615A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868827" y="927880"/>
                  <a:ext cx="1828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EAE40A36-2B4F-A54B-1B91-5A8D00E4F7D0}"/>
                    </a:ext>
                  </a:extLst>
                </p14:cNvPr>
                <p14:cNvContentPartPr/>
                <p14:nvPr/>
              </p14:nvContentPartPr>
              <p14:xfrm>
                <a:off x="6918867" y="1035520"/>
                <a:ext cx="48960" cy="161640"/>
              </p14:xfrm>
            </p:contentPart>
          </mc:Choice>
          <mc:Fallback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EAE40A36-2B4F-A54B-1B91-5A8D00E4F7D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900867" y="1017880"/>
                  <a:ext cx="84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7F5ACAAA-EF00-50FD-D9CB-B437BD43D3E4}"/>
                    </a:ext>
                  </a:extLst>
                </p14:cNvPr>
                <p14:cNvContentPartPr/>
                <p14:nvPr/>
              </p14:nvContentPartPr>
              <p14:xfrm>
                <a:off x="7126227" y="1025800"/>
                <a:ext cx="66960" cy="7452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7F5ACAAA-EF00-50FD-D9CB-B437BD43D3E4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108227" y="1008160"/>
                  <a:ext cx="102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86C218D0-5053-0A90-2CFC-04F9A477C39B}"/>
                    </a:ext>
                  </a:extLst>
                </p14:cNvPr>
                <p14:cNvContentPartPr/>
                <p14:nvPr/>
              </p14:nvContentPartPr>
              <p14:xfrm>
                <a:off x="7271667" y="945880"/>
                <a:ext cx="85680" cy="11160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86C218D0-5053-0A90-2CFC-04F9A477C39B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254027" y="928240"/>
                  <a:ext cx="121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C9D1279-A2FE-CE35-1895-55EE55625AA7}"/>
                    </a:ext>
                  </a:extLst>
                </p14:cNvPr>
                <p14:cNvContentPartPr/>
                <p14:nvPr/>
              </p14:nvContentPartPr>
              <p14:xfrm>
                <a:off x="7394787" y="970000"/>
                <a:ext cx="71640" cy="5508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C9D1279-A2FE-CE35-1895-55EE55625AA7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376787" y="952000"/>
                  <a:ext cx="1072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F0523B82-9419-2EBA-287D-47C481FA7602}"/>
                    </a:ext>
                  </a:extLst>
                </p14:cNvPr>
                <p14:cNvContentPartPr/>
                <p14:nvPr/>
              </p14:nvContentPartPr>
              <p14:xfrm>
                <a:off x="7457427" y="940480"/>
                <a:ext cx="81000" cy="5904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F0523B82-9419-2EBA-287D-47C481FA760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439787" y="922480"/>
                  <a:ext cx="116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07CCAF04-BE91-2CBD-4BB4-70C8D8B8F03A}"/>
                    </a:ext>
                  </a:extLst>
                </p14:cNvPr>
                <p14:cNvContentPartPr/>
                <p14:nvPr/>
              </p14:nvContentPartPr>
              <p14:xfrm>
                <a:off x="7612947" y="888640"/>
                <a:ext cx="20520" cy="16452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07CCAF04-BE91-2CBD-4BB4-70C8D8B8F03A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595307" y="870640"/>
                  <a:ext cx="56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217D14E-4D3C-EE8F-98DF-734838B4D79C}"/>
                    </a:ext>
                  </a:extLst>
                </p14:cNvPr>
                <p14:cNvContentPartPr/>
                <p14:nvPr/>
              </p14:nvContentPartPr>
              <p14:xfrm>
                <a:off x="7597467" y="969280"/>
                <a:ext cx="81720" cy="684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217D14E-4D3C-EE8F-98DF-734838B4D79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579827" y="951640"/>
                  <a:ext cx="117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8CF197ED-947E-454B-6E1B-949C498DFA52}"/>
                    </a:ext>
                  </a:extLst>
                </p14:cNvPr>
                <p14:cNvContentPartPr/>
                <p14:nvPr/>
              </p14:nvContentPartPr>
              <p14:xfrm>
                <a:off x="7570827" y="761560"/>
                <a:ext cx="247320" cy="61272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8CF197ED-947E-454B-6E1B-949C498DFA5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553187" y="743920"/>
                  <a:ext cx="282960" cy="6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309C9EA8-8F0F-361E-3CC6-6D74A46DD1FF}"/>
                    </a:ext>
                  </a:extLst>
                </p14:cNvPr>
                <p14:cNvContentPartPr/>
                <p14:nvPr/>
              </p14:nvContentPartPr>
              <p14:xfrm>
                <a:off x="5111307" y="1366000"/>
                <a:ext cx="360" cy="360"/>
              </p14:xfrm>
            </p:contentPart>
          </mc:Choice>
          <mc:Fallback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309C9EA8-8F0F-361E-3CC6-6D74A46DD1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93667" y="1348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7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B38440D6-A45A-9820-0338-8FBDD5F6195F}"/>
                    </a:ext>
                  </a:extLst>
                </p14:cNvPr>
                <p14:cNvContentPartPr/>
                <p14:nvPr/>
              </p14:nvContentPartPr>
              <p14:xfrm>
                <a:off x="5111307" y="1366000"/>
                <a:ext cx="7920" cy="360"/>
              </p14:xfrm>
            </p:contentPart>
          </mc:Choice>
          <mc:Fallback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B38440D6-A45A-9820-0338-8FBDD5F6195F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093667" y="1348360"/>
                  <a:ext cx="435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9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9DD018B-31E8-5929-D616-BCAC613EA376}"/>
                    </a:ext>
                  </a:extLst>
                </p14:cNvPr>
                <p14:cNvContentPartPr/>
                <p14:nvPr/>
              </p14:nvContentPartPr>
              <p14:xfrm>
                <a:off x="6737427" y="1142440"/>
                <a:ext cx="56160" cy="16200"/>
              </p14:xfrm>
            </p:contentPart>
          </mc:Choice>
          <mc:Fallback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9DD018B-31E8-5929-D616-BCAC613EA376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719787" y="1124800"/>
                  <a:ext cx="9180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1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67207677-D48E-3981-4063-61860F5A23C2}"/>
                    </a:ext>
                  </a:extLst>
                </p14:cNvPr>
                <p14:cNvContentPartPr/>
                <p14:nvPr/>
              </p14:nvContentPartPr>
              <p14:xfrm>
                <a:off x="6708987" y="1205800"/>
                <a:ext cx="84600" cy="15480"/>
              </p14:xfrm>
            </p:contentPart>
          </mc:Choice>
          <mc:Fallback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67207677-D48E-3981-4063-61860F5A23C2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691347" y="1188160"/>
                  <a:ext cx="1202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3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68CA19E8-6B4A-A898-B855-4FBAB54A0175}"/>
                    </a:ext>
                  </a:extLst>
                </p14:cNvPr>
                <p14:cNvContentPartPr/>
                <p14:nvPr/>
              </p14:nvContentPartPr>
              <p14:xfrm>
                <a:off x="6887547" y="714040"/>
                <a:ext cx="112320" cy="6372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68CA19E8-6B4A-A898-B855-4FBAB54A0175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6869547" y="696400"/>
                  <a:ext cx="147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5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DAD674AB-9A30-98C3-22D8-249622CD3CA4}"/>
                    </a:ext>
                  </a:extLst>
                </p14:cNvPr>
                <p14:cNvContentPartPr/>
                <p14:nvPr/>
              </p14:nvContentPartPr>
              <p14:xfrm>
                <a:off x="6911667" y="800080"/>
                <a:ext cx="99000" cy="5040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DAD674AB-9A30-98C3-22D8-249622CD3CA4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6894027" y="782440"/>
                  <a:ext cx="1346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7">
              <p14:nvContentPartPr>
                <p14:cNvPr id="426" name="Ink 425">
                  <a:extLst>
                    <a:ext uri="{FF2B5EF4-FFF2-40B4-BE49-F238E27FC236}">
                      <a16:creationId xmlns:a16="http://schemas.microsoft.com/office/drawing/2014/main" id="{8CCEE56D-3A1C-D623-E419-01035C9C4F2C}"/>
                    </a:ext>
                  </a:extLst>
                </p14:cNvPr>
                <p14:cNvContentPartPr/>
                <p14:nvPr/>
              </p14:nvContentPartPr>
              <p14:xfrm>
                <a:off x="7135227" y="632680"/>
                <a:ext cx="46440" cy="182520"/>
              </p14:xfrm>
            </p:contentPart>
          </mc:Choice>
          <mc:Fallback>
            <p:pic>
              <p:nvPicPr>
                <p:cNvPr id="426" name="Ink 425">
                  <a:extLst>
                    <a:ext uri="{FF2B5EF4-FFF2-40B4-BE49-F238E27FC236}">
                      <a16:creationId xmlns:a16="http://schemas.microsoft.com/office/drawing/2014/main" id="{8CCEE56D-3A1C-D623-E419-01035C9C4F2C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117587" y="614680"/>
                  <a:ext cx="82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9">
              <p14:nvContentPartPr>
                <p14:cNvPr id="427" name="Ink 426">
                  <a:extLst>
                    <a:ext uri="{FF2B5EF4-FFF2-40B4-BE49-F238E27FC236}">
                      <a16:creationId xmlns:a16="http://schemas.microsoft.com/office/drawing/2014/main" id="{35DDE873-3A2F-861C-2033-C4C6359D42D5}"/>
                    </a:ext>
                  </a:extLst>
                </p14:cNvPr>
                <p14:cNvContentPartPr/>
                <p14:nvPr/>
              </p14:nvContentPartPr>
              <p14:xfrm>
                <a:off x="7299387" y="584080"/>
                <a:ext cx="109080" cy="25560"/>
              </p14:xfrm>
            </p:contentPart>
          </mc:Choice>
          <mc:Fallback>
            <p:pic>
              <p:nvPicPr>
                <p:cNvPr id="427" name="Ink 426">
                  <a:extLst>
                    <a:ext uri="{FF2B5EF4-FFF2-40B4-BE49-F238E27FC236}">
                      <a16:creationId xmlns:a16="http://schemas.microsoft.com/office/drawing/2014/main" id="{35DDE873-3A2F-861C-2033-C4C6359D42D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281387" y="566080"/>
                  <a:ext cx="144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1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59CA7BE2-373F-B733-8090-8CCFBFD87058}"/>
                    </a:ext>
                  </a:extLst>
                </p14:cNvPr>
                <p14:cNvContentPartPr/>
                <p14:nvPr/>
              </p14:nvContentPartPr>
              <p14:xfrm>
                <a:off x="7292547" y="621160"/>
                <a:ext cx="112680" cy="15480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59CA7BE2-373F-B733-8090-8CCFBFD8705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274907" y="603160"/>
                  <a:ext cx="1483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3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F19BA2BC-B798-5CDE-DC1A-5759950A8A5A}"/>
                    </a:ext>
                  </a:extLst>
                </p14:cNvPr>
                <p14:cNvContentPartPr/>
                <p14:nvPr/>
              </p14:nvContentPartPr>
              <p14:xfrm>
                <a:off x="1739187" y="638080"/>
                <a:ext cx="375840" cy="50220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F19BA2BC-B798-5CDE-DC1A-5759950A8A5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1721547" y="620440"/>
                  <a:ext cx="41148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5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BD173B71-BC79-2492-F9B1-D636796EDFA8}"/>
                    </a:ext>
                  </a:extLst>
                </p14:cNvPr>
                <p14:cNvContentPartPr/>
                <p14:nvPr/>
              </p14:nvContentPartPr>
              <p14:xfrm>
                <a:off x="2395107" y="681280"/>
                <a:ext cx="132840" cy="1666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BD173B71-BC79-2492-F9B1-D636796EDFA8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2377107" y="663280"/>
                  <a:ext cx="16848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7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540DAD41-1C3B-6196-873F-64654F9E323F}"/>
                    </a:ext>
                  </a:extLst>
                </p14:cNvPr>
                <p14:cNvContentPartPr/>
                <p14:nvPr/>
              </p14:nvContentPartPr>
              <p14:xfrm>
                <a:off x="2590587" y="663280"/>
                <a:ext cx="128880" cy="2505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540DAD41-1C3B-6196-873F-64654F9E323F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2572587" y="645280"/>
                  <a:ext cx="1645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9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F13E8578-9EC9-3844-B842-A508337586C1}"/>
                    </a:ext>
                  </a:extLst>
                </p14:cNvPr>
                <p14:cNvContentPartPr/>
                <p14:nvPr/>
              </p14:nvContentPartPr>
              <p14:xfrm>
                <a:off x="3844467" y="1555720"/>
                <a:ext cx="456840" cy="52668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F13E8578-9EC9-3844-B842-A508337586C1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3826467" y="1538080"/>
                  <a:ext cx="492480" cy="56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1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7BDB3ADF-DBD0-9E1F-0C86-17788614A8CA}"/>
                    </a:ext>
                  </a:extLst>
                </p14:cNvPr>
                <p14:cNvContentPartPr/>
                <p14:nvPr/>
              </p14:nvContentPartPr>
              <p14:xfrm>
                <a:off x="4288347" y="1750120"/>
                <a:ext cx="18720" cy="1825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7BDB3ADF-DBD0-9E1F-0C86-17788614A8CA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4270707" y="1732480"/>
                  <a:ext cx="543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3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994ABB09-FE95-857F-8DA5-8611D46F643F}"/>
                    </a:ext>
                  </a:extLst>
                </p14:cNvPr>
                <p14:cNvContentPartPr/>
                <p14:nvPr/>
              </p14:nvContentPartPr>
              <p14:xfrm>
                <a:off x="4329387" y="1643920"/>
                <a:ext cx="163080" cy="271080"/>
              </p14:xfrm>
            </p:contentPart>
          </mc:Choice>
          <mc:Fallback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994ABB09-FE95-857F-8DA5-8611D46F643F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4311387" y="1625920"/>
                  <a:ext cx="1987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5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08F2E981-5DB6-C349-9D6A-79A25D38268B}"/>
                    </a:ext>
                  </a:extLst>
                </p14:cNvPr>
                <p14:cNvContentPartPr/>
                <p14:nvPr/>
              </p14:nvContentPartPr>
              <p14:xfrm>
                <a:off x="2036547" y="1120840"/>
                <a:ext cx="3960" cy="45720"/>
              </p14:xfrm>
            </p:contentPart>
          </mc:Choice>
          <mc:Fallback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08F2E981-5DB6-C349-9D6A-79A25D38268B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2018547" y="1102840"/>
                  <a:ext cx="39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7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A1E9CDE2-9661-8213-BA47-84733BFFD7B9}"/>
                    </a:ext>
                  </a:extLst>
                </p14:cNvPr>
                <p14:cNvContentPartPr/>
                <p14:nvPr/>
              </p14:nvContentPartPr>
              <p14:xfrm>
                <a:off x="2032587" y="1339360"/>
                <a:ext cx="62280" cy="2581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A1E9CDE2-9661-8213-BA47-84733BFFD7B9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2014947" y="1321360"/>
                  <a:ext cx="9792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9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1ACD383F-892A-C6DF-1FBE-427EAEE89031}"/>
                    </a:ext>
                  </a:extLst>
                </p14:cNvPr>
                <p14:cNvContentPartPr/>
                <p14:nvPr/>
              </p14:nvContentPartPr>
              <p14:xfrm>
                <a:off x="2153187" y="1807000"/>
                <a:ext cx="229680" cy="29268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1ACD383F-892A-C6DF-1FBE-427EAEE8903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2135187" y="1789360"/>
                  <a:ext cx="2653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1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4DA12725-DC74-A231-9517-CDB67C49D471}"/>
                    </a:ext>
                  </a:extLst>
                </p14:cNvPr>
                <p14:cNvContentPartPr/>
                <p14:nvPr/>
              </p14:nvContentPartPr>
              <p14:xfrm>
                <a:off x="4165947" y="2237920"/>
                <a:ext cx="360" cy="360"/>
              </p14:xfrm>
            </p:contentPart>
          </mc:Choice>
          <mc:Fallback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4DA12725-DC74-A231-9517-CDB67C49D47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47947" y="22199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90AD419D-D0B0-7B30-34F7-8EAF4043EC62}"/>
                    </a:ext>
                  </a:extLst>
                </p14:cNvPr>
                <p14:cNvContentPartPr/>
                <p14:nvPr/>
              </p14:nvContentPartPr>
              <p14:xfrm>
                <a:off x="4175307" y="2231440"/>
                <a:ext cx="33120" cy="252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90AD419D-D0B0-7B30-34F7-8EAF4043EC62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157307" y="2213440"/>
                  <a:ext cx="687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084C590E-BD69-6BB7-F0EC-C733247B73A1}"/>
                    </a:ext>
                  </a:extLst>
                </p14:cNvPr>
                <p14:cNvContentPartPr/>
                <p14:nvPr/>
              </p14:nvContentPartPr>
              <p14:xfrm>
                <a:off x="4151547" y="2260600"/>
                <a:ext cx="74520" cy="3456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084C590E-BD69-6BB7-F0EC-C733247B73A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4133547" y="2242600"/>
                  <a:ext cx="110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78764E4E-E803-49E4-9D12-05E6E7F41B67}"/>
                    </a:ext>
                  </a:extLst>
                </p14:cNvPr>
                <p14:cNvContentPartPr/>
                <p14:nvPr/>
              </p14:nvContentPartPr>
              <p14:xfrm>
                <a:off x="2611107" y="2325760"/>
                <a:ext cx="808200" cy="378360"/>
              </p14:xfrm>
            </p:contentPart>
          </mc:Choice>
          <mc:Fallback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78764E4E-E803-49E4-9D12-05E6E7F41B6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2593467" y="2308120"/>
                  <a:ext cx="843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8CA944FC-0F35-FC8F-F762-50562CDEE431}"/>
                    </a:ext>
                  </a:extLst>
                </p14:cNvPr>
                <p14:cNvContentPartPr/>
                <p14:nvPr/>
              </p14:nvContentPartPr>
              <p14:xfrm>
                <a:off x="3590667" y="2745520"/>
                <a:ext cx="277200" cy="3528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8CA944FC-0F35-FC8F-F762-50562CDEE431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573027" y="2727880"/>
                  <a:ext cx="3128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7872A7AC-3C55-F494-BFA5-D2E8DA1C959F}"/>
                    </a:ext>
                  </a:extLst>
                </p14:cNvPr>
                <p14:cNvContentPartPr/>
                <p14:nvPr/>
              </p14:nvContentPartPr>
              <p14:xfrm>
                <a:off x="3906747" y="2726080"/>
                <a:ext cx="1020240" cy="6336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7872A7AC-3C55-F494-BFA5-D2E8DA1C959F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889107" y="2708440"/>
                  <a:ext cx="1055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494420D2-9CB9-D90F-FE17-562A230AF042}"/>
                    </a:ext>
                  </a:extLst>
                </p14:cNvPr>
                <p14:cNvContentPartPr/>
                <p14:nvPr/>
              </p14:nvContentPartPr>
              <p14:xfrm>
                <a:off x="2020347" y="1143520"/>
                <a:ext cx="2868480" cy="1655280"/>
              </p14:xfrm>
            </p:contentPart>
          </mc:Choice>
          <mc:Fallback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494420D2-9CB9-D90F-FE17-562A230AF042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2002347" y="1125520"/>
                  <a:ext cx="2904120" cy="169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9" name="Group 468">
            <a:extLst>
              <a:ext uri="{FF2B5EF4-FFF2-40B4-BE49-F238E27FC236}">
                <a16:creationId xmlns:a16="http://schemas.microsoft.com/office/drawing/2014/main" id="{914BBEFE-A7A5-3B6D-315F-4A2948D66984}"/>
              </a:ext>
            </a:extLst>
          </p:cNvPr>
          <p:cNvGrpSpPr/>
          <p:nvPr/>
        </p:nvGrpSpPr>
        <p:grpSpPr>
          <a:xfrm>
            <a:off x="3603987" y="1441600"/>
            <a:ext cx="1271063" cy="924076"/>
            <a:chOff x="3603987" y="1441600"/>
            <a:chExt cx="1271063" cy="92407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DF63FA0-6CF1-0A5E-59E5-27D13720C886}"/>
                    </a:ext>
                  </a:extLst>
                </p14:cNvPr>
                <p14:cNvContentPartPr/>
                <p14:nvPr/>
              </p14:nvContentPartPr>
              <p14:xfrm>
                <a:off x="4086290" y="1565036"/>
                <a:ext cx="189000" cy="2714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DF63FA0-6CF1-0A5E-59E5-27D13720C886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068290" y="1547036"/>
                  <a:ext cx="2246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2A47E92-CD17-CF4F-E638-4C326ECD3F5A}"/>
                    </a:ext>
                  </a:extLst>
                </p14:cNvPr>
                <p14:cNvContentPartPr/>
                <p14:nvPr/>
              </p14:nvContentPartPr>
              <p14:xfrm>
                <a:off x="4381490" y="1948076"/>
                <a:ext cx="493560" cy="4176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2A47E92-CD17-CF4F-E638-4C326ECD3F5A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363850" y="1930436"/>
                  <a:ext cx="5292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C7261A37-15D4-F2A3-D8CB-30E6B0ED0644}"/>
                    </a:ext>
                  </a:extLst>
                </p14:cNvPr>
                <p14:cNvContentPartPr/>
                <p14:nvPr/>
              </p14:nvContentPartPr>
              <p14:xfrm>
                <a:off x="3603987" y="1441600"/>
                <a:ext cx="251280" cy="34632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C7261A37-15D4-F2A3-D8CB-30E6B0ED064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3586347" y="1423600"/>
                  <a:ext cx="286920" cy="38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0C62B567-3F9B-E417-69D4-6806A73478FE}"/>
                    </a:ext>
                  </a:extLst>
                </p14:cNvPr>
                <p14:cNvContentPartPr/>
                <p14:nvPr/>
              </p14:nvContentPartPr>
              <p14:xfrm>
                <a:off x="3903507" y="1484440"/>
                <a:ext cx="263160" cy="2721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0C62B567-3F9B-E417-69D4-6806A73478FE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3885507" y="1466800"/>
                  <a:ext cx="29880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84118ABC-DACB-FD1B-9624-53A714F15AFA}"/>
                    </a:ext>
                  </a:extLst>
                </p14:cNvPr>
                <p14:cNvContentPartPr/>
                <p14:nvPr/>
              </p14:nvContentPartPr>
              <p14:xfrm>
                <a:off x="3828627" y="1479760"/>
                <a:ext cx="429120" cy="38664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84118ABC-DACB-FD1B-9624-53A714F15AFA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3810987" y="1462120"/>
                  <a:ext cx="46476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4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2CAE35B8-53C6-EA02-BC91-EDD68C4F33F8}"/>
                    </a:ext>
                  </a:extLst>
                </p14:cNvPr>
                <p14:cNvContentPartPr/>
                <p14:nvPr/>
              </p14:nvContentPartPr>
              <p14:xfrm>
                <a:off x="3996027" y="1746520"/>
                <a:ext cx="223200" cy="25344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2CAE35B8-53C6-EA02-BC91-EDD68C4F33F8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3978027" y="1728520"/>
                  <a:ext cx="258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6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2799B7F5-B388-1A95-33F8-0B5A5C330E50}"/>
                    </a:ext>
                  </a:extLst>
                </p14:cNvPr>
                <p14:cNvContentPartPr/>
                <p14:nvPr/>
              </p14:nvContentPartPr>
              <p14:xfrm>
                <a:off x="4266387" y="1970800"/>
                <a:ext cx="97200" cy="720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2799B7F5-B388-1A95-33F8-0B5A5C330E50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4248387" y="1953160"/>
                  <a:ext cx="13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8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AA8ECBFD-3B35-3CB5-F327-E1648D363142}"/>
                    </a:ext>
                  </a:extLst>
                </p14:cNvPr>
                <p14:cNvContentPartPr/>
                <p14:nvPr/>
              </p14:nvContentPartPr>
              <p14:xfrm>
                <a:off x="4247307" y="2006080"/>
                <a:ext cx="98640" cy="118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AA8ECBFD-3B35-3CB5-F327-E1648D363142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4229307" y="1988080"/>
                  <a:ext cx="134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0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E6CE6200-ECD4-86C2-B21A-5845FD776E1A}"/>
                    </a:ext>
                  </a:extLst>
                </p14:cNvPr>
                <p14:cNvContentPartPr/>
                <p14:nvPr/>
              </p14:nvContentPartPr>
              <p14:xfrm>
                <a:off x="4268907" y="2016160"/>
                <a:ext cx="55800" cy="129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E6CE6200-ECD4-86C2-B21A-5845FD776E1A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4251267" y="1998520"/>
                  <a:ext cx="91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2" name="Group 471">
            <a:extLst>
              <a:ext uri="{FF2B5EF4-FFF2-40B4-BE49-F238E27FC236}">
                <a16:creationId xmlns:a16="http://schemas.microsoft.com/office/drawing/2014/main" id="{F3A7290E-6DA9-1A36-04E6-A140070EC71E}"/>
              </a:ext>
            </a:extLst>
          </p:cNvPr>
          <p:cNvGrpSpPr/>
          <p:nvPr/>
        </p:nvGrpSpPr>
        <p:grpSpPr>
          <a:xfrm>
            <a:off x="7326387" y="778840"/>
            <a:ext cx="183600" cy="131760"/>
            <a:chOff x="7326387" y="778840"/>
            <a:chExt cx="183600" cy="13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2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44E67BB3-D477-F24E-43F1-4FB0C3AAFA63}"/>
                    </a:ext>
                  </a:extLst>
                </p14:cNvPr>
                <p14:cNvContentPartPr/>
                <p14:nvPr/>
              </p14:nvContentPartPr>
              <p14:xfrm>
                <a:off x="7326387" y="778840"/>
                <a:ext cx="110520" cy="62640"/>
              </p14:xfrm>
            </p:contentPart>
          </mc:Choice>
          <mc:Fallback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44E67BB3-D477-F24E-43F1-4FB0C3AAFA63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7308387" y="761200"/>
                  <a:ext cx="1461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4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DDC8DB0F-7868-42D1-E2DD-1D25AE63A65F}"/>
                    </a:ext>
                  </a:extLst>
                </p14:cNvPr>
                <p14:cNvContentPartPr/>
                <p14:nvPr/>
              </p14:nvContentPartPr>
              <p14:xfrm>
                <a:off x="7349067" y="819520"/>
                <a:ext cx="160920" cy="91080"/>
              </p14:xfrm>
            </p:contentPart>
          </mc:Choice>
          <mc:Fallback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DDC8DB0F-7868-42D1-E2DD-1D25AE63A65F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7331427" y="801880"/>
                  <a:ext cx="196560" cy="12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4" name="Group 493">
            <a:extLst>
              <a:ext uri="{FF2B5EF4-FFF2-40B4-BE49-F238E27FC236}">
                <a16:creationId xmlns:a16="http://schemas.microsoft.com/office/drawing/2014/main" id="{4ABAAE9F-2378-81D1-80C4-E0FBE566B464}"/>
              </a:ext>
            </a:extLst>
          </p:cNvPr>
          <p:cNvGrpSpPr/>
          <p:nvPr/>
        </p:nvGrpSpPr>
        <p:grpSpPr>
          <a:xfrm>
            <a:off x="2094147" y="946240"/>
            <a:ext cx="18720" cy="42480"/>
            <a:chOff x="2094147" y="946240"/>
            <a:chExt cx="18720" cy="4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36">
              <p14:nvContentPartPr>
                <p14:cNvPr id="492" name="Ink 491">
                  <a:extLst>
                    <a:ext uri="{FF2B5EF4-FFF2-40B4-BE49-F238E27FC236}">
                      <a16:creationId xmlns:a16="http://schemas.microsoft.com/office/drawing/2014/main" id="{19518F4F-2403-B427-5BC7-7B2614555024}"/>
                    </a:ext>
                  </a:extLst>
                </p14:cNvPr>
                <p14:cNvContentPartPr/>
                <p14:nvPr/>
              </p14:nvContentPartPr>
              <p14:xfrm>
                <a:off x="2107467" y="973960"/>
                <a:ext cx="5400" cy="14760"/>
              </p14:xfrm>
            </p:contentPart>
          </mc:Choice>
          <mc:Fallback>
            <p:pic>
              <p:nvPicPr>
                <p:cNvPr id="492" name="Ink 491">
                  <a:extLst>
                    <a:ext uri="{FF2B5EF4-FFF2-40B4-BE49-F238E27FC236}">
                      <a16:creationId xmlns:a16="http://schemas.microsoft.com/office/drawing/2014/main" id="{19518F4F-2403-B427-5BC7-7B261455502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2089467" y="956320"/>
                  <a:ext cx="410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8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CC5E28F3-DD72-CA4F-EF4E-29AE88586671}"/>
                    </a:ext>
                  </a:extLst>
                </p14:cNvPr>
                <p14:cNvContentPartPr/>
                <p14:nvPr/>
              </p14:nvContentPartPr>
              <p14:xfrm>
                <a:off x="2094147" y="946240"/>
                <a:ext cx="15480" cy="42480"/>
              </p14:xfrm>
            </p:contentPart>
          </mc:Choice>
          <mc:Fallback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CC5E28F3-DD72-CA4F-EF4E-29AE88586671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2076507" y="928600"/>
                  <a:ext cx="51120" cy="7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4B534561-FB2A-22A9-3F9F-A8180222A75E}"/>
              </a:ext>
            </a:extLst>
          </p:cNvPr>
          <p:cNvGrpSpPr/>
          <p:nvPr/>
        </p:nvGrpSpPr>
        <p:grpSpPr>
          <a:xfrm>
            <a:off x="4100787" y="2229280"/>
            <a:ext cx="119520" cy="53280"/>
            <a:chOff x="4100787" y="2229280"/>
            <a:chExt cx="119520" cy="5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0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FAF880DA-5AEA-5A35-6F55-2469A894E53D}"/>
                    </a:ext>
                  </a:extLst>
                </p14:cNvPr>
                <p14:cNvContentPartPr/>
                <p14:nvPr/>
              </p14:nvContentPartPr>
              <p14:xfrm>
                <a:off x="4100787" y="2235400"/>
                <a:ext cx="57600" cy="37080"/>
              </p14:xfrm>
            </p:contentPart>
          </mc:Choice>
          <mc:Fallback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FAF880DA-5AEA-5A35-6F55-2469A894E53D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4083147" y="2217760"/>
                  <a:ext cx="932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2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4F95205B-3546-1101-01BB-79AC65CD0C44}"/>
                    </a:ext>
                  </a:extLst>
                </p14:cNvPr>
                <p14:cNvContentPartPr/>
                <p14:nvPr/>
              </p14:nvContentPartPr>
              <p14:xfrm>
                <a:off x="4143627" y="2229280"/>
                <a:ext cx="76680" cy="36720"/>
              </p14:xfrm>
            </p:contentPart>
          </mc:Choice>
          <mc:Fallback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4F95205B-3546-1101-01BB-79AC65CD0C44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4125987" y="2211280"/>
                  <a:ext cx="112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4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5265CBFB-4D42-696D-FE08-C8DF16A19CC9}"/>
                    </a:ext>
                  </a:extLst>
                </p14:cNvPr>
                <p14:cNvContentPartPr/>
                <p14:nvPr/>
              </p14:nvContentPartPr>
              <p14:xfrm>
                <a:off x="4149747" y="2245120"/>
                <a:ext cx="59040" cy="37440"/>
              </p14:xfrm>
            </p:contentPart>
          </mc:Choice>
          <mc:Fallback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5265CBFB-4D42-696D-FE08-C8DF16A19CC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4132107" y="2227480"/>
                  <a:ext cx="9468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6" name="Group 505">
            <a:extLst>
              <a:ext uri="{FF2B5EF4-FFF2-40B4-BE49-F238E27FC236}">
                <a16:creationId xmlns:a16="http://schemas.microsoft.com/office/drawing/2014/main" id="{065E9769-F07B-62D9-91FA-759E3BDCC795}"/>
              </a:ext>
            </a:extLst>
          </p:cNvPr>
          <p:cNvGrpSpPr/>
          <p:nvPr/>
        </p:nvGrpSpPr>
        <p:grpSpPr>
          <a:xfrm>
            <a:off x="337707" y="4514920"/>
            <a:ext cx="132840" cy="142560"/>
            <a:chOff x="337707" y="4514920"/>
            <a:chExt cx="132840" cy="14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6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75CD6F13-B032-5ADD-F3E9-ED470E27C976}"/>
                    </a:ext>
                  </a:extLst>
                </p14:cNvPr>
                <p14:cNvContentPartPr/>
                <p14:nvPr/>
              </p14:nvContentPartPr>
              <p14:xfrm>
                <a:off x="368667" y="4514920"/>
                <a:ext cx="101880" cy="3744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75CD6F13-B032-5ADD-F3E9-ED470E27C976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350667" y="4497280"/>
                  <a:ext cx="1375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8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3F16F45F-1ACF-6B0E-BC10-2EBACC9504EE}"/>
                    </a:ext>
                  </a:extLst>
                </p14:cNvPr>
                <p14:cNvContentPartPr/>
                <p14:nvPr/>
              </p14:nvContentPartPr>
              <p14:xfrm>
                <a:off x="337707" y="4627240"/>
                <a:ext cx="116280" cy="3024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3F16F45F-1ACF-6B0E-BC10-2EBACC9504EE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320067" y="4609240"/>
                  <a:ext cx="15192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0" name="Group 509">
            <a:extLst>
              <a:ext uri="{FF2B5EF4-FFF2-40B4-BE49-F238E27FC236}">
                <a16:creationId xmlns:a16="http://schemas.microsoft.com/office/drawing/2014/main" id="{0EC04B82-263C-6EAD-2D78-1879B61E23F2}"/>
              </a:ext>
            </a:extLst>
          </p:cNvPr>
          <p:cNvGrpSpPr/>
          <p:nvPr/>
        </p:nvGrpSpPr>
        <p:grpSpPr>
          <a:xfrm>
            <a:off x="8129810" y="385720"/>
            <a:ext cx="2073697" cy="2132640"/>
            <a:chOff x="8129810" y="385720"/>
            <a:chExt cx="2073697" cy="213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3D00304-33A6-A35B-CE44-07A6DD458E52}"/>
                    </a:ext>
                  </a:extLst>
                </p14:cNvPr>
                <p14:cNvContentPartPr/>
                <p14:nvPr/>
              </p14:nvContentPartPr>
              <p14:xfrm>
                <a:off x="8129810" y="1900916"/>
                <a:ext cx="166320" cy="3578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3D00304-33A6-A35B-CE44-07A6DD458E52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8111810" y="1882916"/>
                  <a:ext cx="20196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2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F3025534-D79C-9871-94A3-00B268D6B2C3}"/>
                    </a:ext>
                  </a:extLst>
                </p14:cNvPr>
                <p14:cNvContentPartPr/>
                <p14:nvPr/>
              </p14:nvContentPartPr>
              <p14:xfrm>
                <a:off x="9355707" y="1303360"/>
                <a:ext cx="847800" cy="883440"/>
              </p14:xfrm>
            </p:contentPart>
          </mc:Choice>
          <mc:Fallback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F3025534-D79C-9871-94A3-00B268D6B2C3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9338067" y="1285360"/>
                  <a:ext cx="883440" cy="9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6729195F-3E9E-DB9D-52A8-9AB105257EAE}"/>
                    </a:ext>
                  </a:extLst>
                </p14:cNvPr>
                <p14:cNvContentPartPr/>
                <p14:nvPr/>
              </p14:nvContentPartPr>
              <p14:xfrm>
                <a:off x="9330147" y="2250160"/>
                <a:ext cx="129600" cy="26820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6729195F-3E9E-DB9D-52A8-9AB105257EAE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9312507" y="2232160"/>
                  <a:ext cx="16524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D33D2D-A991-92B1-1626-200226D9A3E3}"/>
                    </a:ext>
                  </a:extLst>
                </p14:cNvPr>
                <p14:cNvContentPartPr/>
                <p14:nvPr/>
              </p14:nvContentPartPr>
              <p14:xfrm>
                <a:off x="8397290" y="585476"/>
                <a:ext cx="14760" cy="245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D33D2D-A991-92B1-1626-200226D9A3E3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8379290" y="567476"/>
                  <a:ext cx="5040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7305F84-E9EE-B3AB-7DC3-5D4BBDCFB242}"/>
                    </a:ext>
                  </a:extLst>
                </p14:cNvPr>
                <p14:cNvContentPartPr/>
                <p14:nvPr/>
              </p14:nvContentPartPr>
              <p14:xfrm>
                <a:off x="8622650" y="551996"/>
                <a:ext cx="183600" cy="7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7305F84-E9EE-B3AB-7DC3-5D4BBDCFB242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605010" y="534356"/>
                  <a:ext cx="2192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839E159-6067-ED26-933D-EC7BC2A89493}"/>
                    </a:ext>
                  </a:extLst>
                </p14:cNvPr>
                <p14:cNvContentPartPr/>
                <p14:nvPr/>
              </p14:nvContentPartPr>
              <p14:xfrm>
                <a:off x="8557130" y="556676"/>
                <a:ext cx="171720" cy="2869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839E159-6067-ED26-933D-EC7BC2A89493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8539490" y="539036"/>
                  <a:ext cx="207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0B3D99E-AEDE-11FC-5631-A518A57B7A13}"/>
                    </a:ext>
                  </a:extLst>
                </p14:cNvPr>
                <p14:cNvContentPartPr/>
                <p14:nvPr/>
              </p14:nvContentPartPr>
              <p14:xfrm>
                <a:off x="8904890" y="1079036"/>
                <a:ext cx="651960" cy="3625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0B3D99E-AEDE-11FC-5631-A518A57B7A13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8886890" y="1061396"/>
                  <a:ext cx="68760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C8B38A7-89AB-17C7-F410-FEFADCD16B4A}"/>
                    </a:ext>
                  </a:extLst>
                </p14:cNvPr>
                <p14:cNvContentPartPr/>
                <p14:nvPr/>
              </p14:nvContentPartPr>
              <p14:xfrm>
                <a:off x="9599330" y="1570436"/>
                <a:ext cx="253080" cy="193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C8B38A7-89AB-17C7-F410-FEFADCD16B4A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9581330" y="1552796"/>
                  <a:ext cx="28872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FD0EC8F-5BA2-9CF1-B0CC-46F03FD47283}"/>
                    </a:ext>
                  </a:extLst>
                </p14:cNvPr>
                <p14:cNvContentPartPr/>
                <p14:nvPr/>
              </p14:nvContentPartPr>
              <p14:xfrm>
                <a:off x="9893090" y="1470356"/>
                <a:ext cx="241920" cy="2934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FD0EC8F-5BA2-9CF1-B0CC-46F03FD4728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9875450" y="1452716"/>
                  <a:ext cx="2775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AC40979-469F-BAB2-56EF-289C0A086B33}"/>
                    </a:ext>
                  </a:extLst>
                </p14:cNvPr>
                <p14:cNvContentPartPr/>
                <p14:nvPr/>
              </p14:nvContentPartPr>
              <p14:xfrm>
                <a:off x="8368490" y="1090196"/>
                <a:ext cx="495360" cy="6519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AC40979-469F-BAB2-56EF-289C0A086B33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8350850" y="1072196"/>
                  <a:ext cx="531000" cy="68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53F7435E-A1AA-5306-66AF-BFD6734A13B9}"/>
                    </a:ext>
                  </a:extLst>
                </p14:cNvPr>
                <p14:cNvContentPartPr/>
                <p14:nvPr/>
              </p14:nvContentPartPr>
              <p14:xfrm>
                <a:off x="8450307" y="1040560"/>
                <a:ext cx="33840" cy="144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53F7435E-A1AA-5306-66AF-BFD6734A13B9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8432307" y="1022920"/>
                  <a:ext cx="69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724E7CAF-6BC3-0B4F-995E-F107CF9E0007}"/>
                    </a:ext>
                  </a:extLst>
                </p14:cNvPr>
                <p14:cNvContentPartPr/>
                <p14:nvPr/>
              </p14:nvContentPartPr>
              <p14:xfrm>
                <a:off x="8403507" y="1101040"/>
                <a:ext cx="57240" cy="648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724E7CAF-6BC3-0B4F-995E-F107CF9E0007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8385507" y="1083040"/>
                  <a:ext cx="92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02CEC577-B4F9-74FC-2066-452B3B63672B}"/>
                    </a:ext>
                  </a:extLst>
                </p14:cNvPr>
                <p14:cNvContentPartPr/>
                <p14:nvPr/>
              </p14:nvContentPartPr>
              <p14:xfrm>
                <a:off x="9024867" y="680560"/>
                <a:ext cx="138960" cy="137160"/>
              </p14:xfrm>
            </p:contentPart>
          </mc:Choice>
          <mc:Fallback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02CEC577-B4F9-74FC-2066-452B3B63672B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9007227" y="662560"/>
                  <a:ext cx="174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3CECF758-F003-A56E-CE10-FC5123FCC9CC}"/>
                    </a:ext>
                  </a:extLst>
                </p14:cNvPr>
                <p14:cNvContentPartPr/>
                <p14:nvPr/>
              </p14:nvContentPartPr>
              <p14:xfrm>
                <a:off x="9027387" y="716200"/>
                <a:ext cx="121320" cy="12636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3CECF758-F003-A56E-CE10-FC5123FCC9CC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9009387" y="698560"/>
                  <a:ext cx="156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8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F579747-11B5-C74A-E4DF-D1153349AD22}"/>
                    </a:ext>
                  </a:extLst>
                </p14:cNvPr>
                <p14:cNvContentPartPr/>
                <p14:nvPr/>
              </p14:nvContentPartPr>
              <p14:xfrm>
                <a:off x="8278947" y="385720"/>
                <a:ext cx="671040" cy="69048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F579747-11B5-C74A-E4DF-D1153349AD22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8260947" y="368080"/>
                  <a:ext cx="706680" cy="72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0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3C725893-A7D9-3A66-9E22-0851EAD85825}"/>
                    </a:ext>
                  </a:extLst>
                </p14:cNvPr>
                <p14:cNvContentPartPr/>
                <p14:nvPr/>
              </p14:nvContentPartPr>
              <p14:xfrm>
                <a:off x="8385507" y="617560"/>
                <a:ext cx="379440" cy="31464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3C725893-A7D9-3A66-9E22-0851EAD85825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8367507" y="599560"/>
                  <a:ext cx="4150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1100FB1C-AE47-DAFE-62F6-DDCB10DAAD99}"/>
                    </a:ext>
                  </a:extLst>
                </p14:cNvPr>
                <p14:cNvContentPartPr/>
                <p14:nvPr/>
              </p14:nvContentPartPr>
              <p14:xfrm>
                <a:off x="8552547" y="875320"/>
                <a:ext cx="166680" cy="15048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1100FB1C-AE47-DAFE-62F6-DDCB10DAAD99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8534547" y="857680"/>
                  <a:ext cx="2023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11881904-E6BA-661B-10CB-8A3C022A671F}"/>
                    </a:ext>
                  </a:extLst>
                </p14:cNvPr>
                <p14:cNvContentPartPr/>
                <p14:nvPr/>
              </p14:nvContentPartPr>
              <p14:xfrm>
                <a:off x="8687907" y="870640"/>
                <a:ext cx="115560" cy="17892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11881904-E6BA-661B-10CB-8A3C022A671F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8669907" y="853000"/>
                  <a:ext cx="1512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09D532D-8184-BACC-2E62-D1E4C78EC83D}"/>
                    </a:ext>
                  </a:extLst>
                </p14:cNvPr>
                <p14:cNvContentPartPr/>
                <p14:nvPr/>
              </p14:nvContentPartPr>
              <p14:xfrm>
                <a:off x="9560907" y="1702240"/>
                <a:ext cx="353520" cy="2592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09D532D-8184-BACC-2E62-D1E4C78EC83D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9542907" y="1684600"/>
                  <a:ext cx="3891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8">
              <p14:nvContentPartPr>
                <p14:cNvPr id="488" name="Ink 487">
                  <a:extLst>
                    <a:ext uri="{FF2B5EF4-FFF2-40B4-BE49-F238E27FC236}">
                      <a16:creationId xmlns:a16="http://schemas.microsoft.com/office/drawing/2014/main" id="{6AC58C59-30A7-7662-E146-74227F33F2D8}"/>
                    </a:ext>
                  </a:extLst>
                </p14:cNvPr>
                <p14:cNvContentPartPr/>
                <p14:nvPr/>
              </p14:nvContentPartPr>
              <p14:xfrm>
                <a:off x="9543627" y="1807720"/>
                <a:ext cx="321120" cy="27000"/>
              </p14:xfrm>
            </p:contentPart>
          </mc:Choice>
          <mc:Fallback>
            <p:pic>
              <p:nvPicPr>
                <p:cNvPr id="488" name="Ink 487">
                  <a:extLst>
                    <a:ext uri="{FF2B5EF4-FFF2-40B4-BE49-F238E27FC236}">
                      <a16:creationId xmlns:a16="http://schemas.microsoft.com/office/drawing/2014/main" id="{6AC58C59-30A7-7662-E146-74227F33F2D8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9525987" y="1790080"/>
                  <a:ext cx="3567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0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96D36BD4-3C72-EC7D-153C-78C63A79A73E}"/>
                    </a:ext>
                  </a:extLst>
                </p14:cNvPr>
                <p14:cNvContentPartPr/>
                <p14:nvPr/>
              </p14:nvContentPartPr>
              <p14:xfrm>
                <a:off x="9574227" y="1973320"/>
                <a:ext cx="23040" cy="104040"/>
              </p14:xfrm>
            </p:contentPart>
          </mc:Choice>
          <mc:Fallback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96D36BD4-3C72-EC7D-153C-78C63A79A73E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9556227" y="1955680"/>
                  <a:ext cx="586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2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668BBDAE-6ACE-502A-CD24-7AAEEE79ADE6}"/>
                    </a:ext>
                  </a:extLst>
                </p14:cNvPr>
                <p14:cNvContentPartPr/>
                <p14:nvPr/>
              </p14:nvContentPartPr>
              <p14:xfrm>
                <a:off x="9673587" y="1943080"/>
                <a:ext cx="119160" cy="187200"/>
              </p14:xfrm>
            </p:contentPart>
          </mc:Choice>
          <mc:Fallback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668BBDAE-6ACE-502A-CD24-7AAEEE79ADE6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9655947" y="1925440"/>
                  <a:ext cx="15480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4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B3E04B95-DD23-6B26-848B-69D8CC1FA14C}"/>
                    </a:ext>
                  </a:extLst>
                </p14:cNvPr>
                <p14:cNvContentPartPr/>
                <p14:nvPr/>
              </p14:nvContentPartPr>
              <p14:xfrm>
                <a:off x="9887427" y="2058280"/>
                <a:ext cx="7200" cy="1296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B3E04B95-DD23-6B26-848B-69D8CC1FA14C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9869427" y="2040640"/>
                  <a:ext cx="428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6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6EA9B879-8C9B-C8F5-08CB-D03696B00432}"/>
                    </a:ext>
                  </a:extLst>
                </p14:cNvPr>
                <p14:cNvContentPartPr/>
                <p14:nvPr/>
              </p14:nvContentPartPr>
              <p14:xfrm>
                <a:off x="9895347" y="2082040"/>
                <a:ext cx="31680" cy="342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6EA9B879-8C9B-C8F5-08CB-D03696B00432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9877347" y="2064040"/>
                  <a:ext cx="6732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8">
              <p14:nvContentPartPr>
                <p14:cNvPr id="501" name="Ink 500">
                  <a:extLst>
                    <a:ext uri="{FF2B5EF4-FFF2-40B4-BE49-F238E27FC236}">
                      <a16:creationId xmlns:a16="http://schemas.microsoft.com/office/drawing/2014/main" id="{B4919323-B5DA-B2A9-8BAF-BFDC8B43FE46}"/>
                    </a:ext>
                  </a:extLst>
                </p14:cNvPr>
                <p14:cNvContentPartPr/>
                <p14:nvPr/>
              </p14:nvContentPartPr>
              <p14:xfrm>
                <a:off x="9923067" y="2093560"/>
                <a:ext cx="55080" cy="39600"/>
              </p14:xfrm>
            </p:contentPart>
          </mc:Choice>
          <mc:Fallback>
            <p:pic>
              <p:nvPicPr>
                <p:cNvPr id="501" name="Ink 500">
                  <a:extLst>
                    <a:ext uri="{FF2B5EF4-FFF2-40B4-BE49-F238E27FC236}">
                      <a16:creationId xmlns:a16="http://schemas.microsoft.com/office/drawing/2014/main" id="{B4919323-B5DA-B2A9-8BAF-BFDC8B43FE46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9905067" y="2075560"/>
                  <a:ext cx="90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0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8CB92AD7-3248-1791-F641-B7233C3549A7}"/>
                    </a:ext>
                  </a:extLst>
                </p14:cNvPr>
                <p14:cNvContentPartPr/>
                <p14:nvPr/>
              </p14:nvContentPartPr>
              <p14:xfrm>
                <a:off x="9924147" y="2088880"/>
                <a:ext cx="60120" cy="543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8CB92AD7-3248-1791-F641-B7233C3549A7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9906507" y="2070880"/>
                  <a:ext cx="9576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2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BF5577A9-140D-9D1C-765D-855E2E7F0E3B}"/>
                    </a:ext>
                  </a:extLst>
                </p14:cNvPr>
                <p14:cNvContentPartPr/>
                <p14:nvPr/>
              </p14:nvContentPartPr>
              <p14:xfrm>
                <a:off x="9001107" y="1127320"/>
                <a:ext cx="234360" cy="16128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BF5577A9-140D-9D1C-765D-855E2E7F0E3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983107" y="1109320"/>
                  <a:ext cx="270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4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63BEFD6F-CCA1-0BF6-911D-A0A728713EA7}"/>
                    </a:ext>
                  </a:extLst>
                </p14:cNvPr>
                <p14:cNvContentPartPr/>
                <p14:nvPr/>
              </p14:nvContentPartPr>
              <p14:xfrm>
                <a:off x="9120627" y="1177720"/>
                <a:ext cx="306000" cy="16092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63BEFD6F-CCA1-0BF6-911D-A0A728713EA7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9102987" y="1159720"/>
                  <a:ext cx="3416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6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12C00C97-2F35-CC7F-28D8-C5A2019191A4}"/>
                    </a:ext>
                  </a:extLst>
                </p14:cNvPr>
                <p14:cNvContentPartPr/>
                <p14:nvPr/>
              </p14:nvContentPartPr>
              <p14:xfrm>
                <a:off x="9236547" y="1269880"/>
                <a:ext cx="325800" cy="180360"/>
              </p14:xfrm>
            </p:contentPart>
          </mc:Choice>
          <mc:Fallback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12C00C97-2F35-CC7F-28D8-C5A2019191A4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9218547" y="1251880"/>
                  <a:ext cx="36144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511" name="Ink 510">
                <a:extLst>
                  <a:ext uri="{FF2B5EF4-FFF2-40B4-BE49-F238E27FC236}">
                    <a16:creationId xmlns:a16="http://schemas.microsoft.com/office/drawing/2014/main" id="{4320C407-82B5-2244-B120-0607114C3740}"/>
                  </a:ext>
                </a:extLst>
              </p14:cNvPr>
              <p14:cNvContentPartPr/>
              <p14:nvPr/>
            </p14:nvContentPartPr>
            <p14:xfrm>
              <a:off x="714267" y="4095880"/>
              <a:ext cx="50040" cy="42120"/>
            </p14:xfrm>
          </p:contentPart>
        </mc:Choice>
        <mc:Fallback>
          <p:pic>
            <p:nvPicPr>
              <p:cNvPr id="511" name="Ink 510">
                <a:extLst>
                  <a:ext uri="{FF2B5EF4-FFF2-40B4-BE49-F238E27FC236}">
                    <a16:creationId xmlns:a16="http://schemas.microsoft.com/office/drawing/2014/main" id="{4320C407-82B5-2244-B120-0607114C3740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696627" y="4078240"/>
                <a:ext cx="856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F5A7DDDD-ED8D-F982-4D78-793C8D4716E5}"/>
                  </a:ext>
                </a:extLst>
              </p14:cNvPr>
              <p14:cNvContentPartPr/>
              <p14:nvPr/>
            </p14:nvContentPartPr>
            <p14:xfrm>
              <a:off x="725787" y="4733800"/>
              <a:ext cx="70920" cy="4212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F5A7DDDD-ED8D-F982-4D78-793C8D4716E5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707787" y="4715800"/>
                <a:ext cx="106560" cy="7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0" name="Group 519">
            <a:extLst>
              <a:ext uri="{FF2B5EF4-FFF2-40B4-BE49-F238E27FC236}">
                <a16:creationId xmlns:a16="http://schemas.microsoft.com/office/drawing/2014/main" id="{041CD9FA-795C-D38E-FA1E-B270408C4E5A}"/>
              </a:ext>
            </a:extLst>
          </p:cNvPr>
          <p:cNvGrpSpPr/>
          <p:nvPr/>
        </p:nvGrpSpPr>
        <p:grpSpPr>
          <a:xfrm>
            <a:off x="801387" y="4811200"/>
            <a:ext cx="75600" cy="65160"/>
            <a:chOff x="801387" y="4811200"/>
            <a:chExt cx="75600" cy="6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6A8E0222-400B-569F-C07A-62BB6063F35E}"/>
                    </a:ext>
                  </a:extLst>
                </p14:cNvPr>
                <p14:cNvContentPartPr/>
                <p14:nvPr/>
              </p14:nvContentPartPr>
              <p14:xfrm>
                <a:off x="801387" y="4811200"/>
                <a:ext cx="41040" cy="316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6A8E0222-400B-569F-C07A-62BB6063F35E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783747" y="4793560"/>
                  <a:ext cx="766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B1D75B8E-8D89-CA03-F456-4025B05997D4}"/>
                    </a:ext>
                  </a:extLst>
                </p14:cNvPr>
                <p14:cNvContentPartPr/>
                <p14:nvPr/>
              </p14:nvContentPartPr>
              <p14:xfrm>
                <a:off x="806787" y="4816240"/>
                <a:ext cx="54720" cy="370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B1D75B8E-8D89-CA03-F456-4025B05997D4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788787" y="4798240"/>
                  <a:ext cx="903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222EA04-F0DC-AA88-1016-79A420E7A9DE}"/>
                    </a:ext>
                  </a:extLst>
                </p14:cNvPr>
                <p14:cNvContentPartPr/>
                <p14:nvPr/>
              </p14:nvContentPartPr>
              <p14:xfrm>
                <a:off x="805707" y="4830280"/>
                <a:ext cx="71280" cy="460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222EA04-F0DC-AA88-1016-79A420E7A9DE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787707" y="4812280"/>
                  <a:ext cx="10692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6DAB82B5-855F-4135-7144-0BD6C4BEC4D2}"/>
              </a:ext>
            </a:extLst>
          </p:cNvPr>
          <p:cNvGrpSpPr/>
          <p:nvPr/>
        </p:nvGrpSpPr>
        <p:grpSpPr>
          <a:xfrm>
            <a:off x="1345707" y="4619320"/>
            <a:ext cx="165960" cy="69840"/>
            <a:chOff x="1345707" y="4619320"/>
            <a:chExt cx="165960" cy="6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8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15F28BD0-357D-0918-7BCE-7E1904AEACA0}"/>
                    </a:ext>
                  </a:extLst>
                </p14:cNvPr>
                <p14:cNvContentPartPr/>
                <p14:nvPr/>
              </p14:nvContentPartPr>
              <p14:xfrm>
                <a:off x="1367307" y="4619320"/>
                <a:ext cx="143280" cy="4788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15F28BD0-357D-0918-7BCE-7E1904AEACA0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1349307" y="4601680"/>
                  <a:ext cx="1789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0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D73BA2FA-2EBC-D8BD-3942-A124449FF22A}"/>
                    </a:ext>
                  </a:extLst>
                </p14:cNvPr>
                <p14:cNvContentPartPr/>
                <p14:nvPr/>
              </p14:nvContentPartPr>
              <p14:xfrm>
                <a:off x="1345707" y="4651720"/>
                <a:ext cx="165960" cy="3744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D73BA2FA-2EBC-D8BD-3942-A124449FF22A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328067" y="4633720"/>
                  <a:ext cx="201600" cy="7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894641D0-8D4D-F169-AAF4-FF5D54CECE32}"/>
              </a:ext>
            </a:extLst>
          </p:cNvPr>
          <p:cNvGrpSpPr/>
          <p:nvPr/>
        </p:nvGrpSpPr>
        <p:grpSpPr>
          <a:xfrm>
            <a:off x="1481067" y="5293960"/>
            <a:ext cx="229320" cy="113760"/>
            <a:chOff x="1481067" y="5293960"/>
            <a:chExt cx="229320" cy="113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2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3302A06C-7000-D148-A0F4-E5FC5BF1508F}"/>
                    </a:ext>
                  </a:extLst>
                </p14:cNvPr>
                <p14:cNvContentPartPr/>
                <p14:nvPr/>
              </p14:nvContentPartPr>
              <p14:xfrm>
                <a:off x="1536867" y="5293960"/>
                <a:ext cx="78840" cy="2520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3302A06C-7000-D148-A0F4-E5FC5BF1508F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518867" y="5275960"/>
                  <a:ext cx="1144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4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AD4E8903-827B-1A1C-8D2F-E10DEFE9E24A}"/>
                    </a:ext>
                  </a:extLst>
                </p14:cNvPr>
                <p14:cNvContentPartPr/>
                <p14:nvPr/>
              </p14:nvContentPartPr>
              <p14:xfrm>
                <a:off x="1481067" y="5360920"/>
                <a:ext cx="229320" cy="468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AD4E8903-827B-1A1C-8D2F-E10DEFE9E24A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463427" y="5343280"/>
                  <a:ext cx="264960" cy="8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9" name="Group 528">
            <a:extLst>
              <a:ext uri="{FF2B5EF4-FFF2-40B4-BE49-F238E27FC236}">
                <a16:creationId xmlns:a16="http://schemas.microsoft.com/office/drawing/2014/main" id="{8F00D3E0-F2CC-6914-3197-DCF105960DAF}"/>
              </a:ext>
            </a:extLst>
          </p:cNvPr>
          <p:cNvGrpSpPr/>
          <p:nvPr/>
        </p:nvGrpSpPr>
        <p:grpSpPr>
          <a:xfrm>
            <a:off x="558747" y="4164280"/>
            <a:ext cx="484200" cy="314640"/>
            <a:chOff x="558747" y="4164280"/>
            <a:chExt cx="484200" cy="31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0E0B6484-8F5A-BB24-C8F7-1F1B0B1A889E}"/>
                    </a:ext>
                  </a:extLst>
                </p14:cNvPr>
                <p14:cNvContentPartPr/>
                <p14:nvPr/>
              </p14:nvContentPartPr>
              <p14:xfrm>
                <a:off x="744867" y="4164280"/>
                <a:ext cx="78480" cy="7452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0E0B6484-8F5A-BB24-C8F7-1F1B0B1A889E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27227" y="4146640"/>
                  <a:ext cx="114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8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9862B18E-C6A9-45BB-3FF3-5424276604C3}"/>
                    </a:ext>
                  </a:extLst>
                </p14:cNvPr>
                <p14:cNvContentPartPr/>
                <p14:nvPr/>
              </p14:nvContentPartPr>
              <p14:xfrm>
                <a:off x="764307" y="4166800"/>
                <a:ext cx="106920" cy="9036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9862B18E-C6A9-45BB-3FF3-5424276604C3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46307" y="4148800"/>
                  <a:ext cx="142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0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F2E5FD9-FD13-100D-CD36-88A92B7355D4}"/>
                    </a:ext>
                  </a:extLst>
                </p14:cNvPr>
                <p14:cNvContentPartPr/>
                <p14:nvPr/>
              </p14:nvContentPartPr>
              <p14:xfrm>
                <a:off x="763947" y="4190200"/>
                <a:ext cx="97560" cy="828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F2E5FD9-FD13-100D-CD36-88A92B7355D4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6307" y="4172560"/>
                  <a:ext cx="133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0461E090-EB24-2641-8157-797E6646365A}"/>
                    </a:ext>
                  </a:extLst>
                </p14:cNvPr>
                <p14:cNvContentPartPr/>
                <p14:nvPr/>
              </p14:nvContentPartPr>
              <p14:xfrm>
                <a:off x="558747" y="4328800"/>
                <a:ext cx="484200" cy="15012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0461E090-EB24-2641-8157-797E6646365A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541107" y="4311160"/>
                  <a:ext cx="519840" cy="185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528" name="Ink 527">
                <a:extLst>
                  <a:ext uri="{FF2B5EF4-FFF2-40B4-BE49-F238E27FC236}">
                    <a16:creationId xmlns:a16="http://schemas.microsoft.com/office/drawing/2014/main" id="{E634B578-316D-5DCD-0097-BABDCBDFBD05}"/>
                  </a:ext>
                </a:extLst>
              </p14:cNvPr>
              <p14:cNvContentPartPr/>
              <p14:nvPr/>
            </p14:nvContentPartPr>
            <p14:xfrm>
              <a:off x="744867" y="5217640"/>
              <a:ext cx="321480" cy="116640"/>
            </p14:xfrm>
          </p:contentPart>
        </mc:Choice>
        <mc:Fallback>
          <p:pic>
            <p:nvPicPr>
              <p:cNvPr id="528" name="Ink 527">
                <a:extLst>
                  <a:ext uri="{FF2B5EF4-FFF2-40B4-BE49-F238E27FC236}">
                    <a16:creationId xmlns:a16="http://schemas.microsoft.com/office/drawing/2014/main" id="{E634B578-316D-5DCD-0097-BABDCBDFBD05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726867" y="5200000"/>
                <a:ext cx="35712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2" name="Group 531">
            <a:extLst>
              <a:ext uri="{FF2B5EF4-FFF2-40B4-BE49-F238E27FC236}">
                <a16:creationId xmlns:a16="http://schemas.microsoft.com/office/drawing/2014/main" id="{7D41E1A2-2492-A8F7-50D4-FC3BE2E8C1A1}"/>
              </a:ext>
            </a:extLst>
          </p:cNvPr>
          <p:cNvGrpSpPr/>
          <p:nvPr/>
        </p:nvGrpSpPr>
        <p:grpSpPr>
          <a:xfrm>
            <a:off x="8325747" y="4037560"/>
            <a:ext cx="237600" cy="98280"/>
            <a:chOff x="8325747" y="4037560"/>
            <a:chExt cx="237600" cy="9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6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A17F9088-2620-5015-9CD7-DC8839E1B3DE}"/>
                    </a:ext>
                  </a:extLst>
                </p14:cNvPr>
                <p14:cNvContentPartPr/>
                <p14:nvPr/>
              </p14:nvContentPartPr>
              <p14:xfrm>
                <a:off x="8325747" y="4037560"/>
                <a:ext cx="237600" cy="3024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A17F9088-2620-5015-9CD7-DC8839E1B3DE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8308107" y="4019920"/>
                  <a:ext cx="27324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8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409F4F2C-B911-BA5C-4F05-8F45BEBEA49B}"/>
                    </a:ext>
                  </a:extLst>
                </p14:cNvPr>
                <p14:cNvContentPartPr/>
                <p14:nvPr/>
              </p14:nvContentPartPr>
              <p14:xfrm>
                <a:off x="8365347" y="4117120"/>
                <a:ext cx="176040" cy="1872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409F4F2C-B911-BA5C-4F05-8F45BEBEA49B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8347347" y="4099120"/>
                  <a:ext cx="2116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5" name="Group 534">
            <a:extLst>
              <a:ext uri="{FF2B5EF4-FFF2-40B4-BE49-F238E27FC236}">
                <a16:creationId xmlns:a16="http://schemas.microsoft.com/office/drawing/2014/main" id="{426B9B1C-5ADA-6C7B-B55C-F8B4A457F959}"/>
              </a:ext>
            </a:extLst>
          </p:cNvPr>
          <p:cNvGrpSpPr/>
          <p:nvPr/>
        </p:nvGrpSpPr>
        <p:grpSpPr>
          <a:xfrm>
            <a:off x="5085027" y="5032600"/>
            <a:ext cx="193680" cy="186120"/>
            <a:chOff x="5085027" y="5032600"/>
            <a:chExt cx="193680" cy="18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0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538008DC-9190-AD9A-0A40-7DABBFEFC950}"/>
                    </a:ext>
                  </a:extLst>
                </p14:cNvPr>
                <p14:cNvContentPartPr/>
                <p14:nvPr/>
              </p14:nvContentPartPr>
              <p14:xfrm>
                <a:off x="5136867" y="5032600"/>
                <a:ext cx="129240" cy="6444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538008DC-9190-AD9A-0A40-7DABBFEFC950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5119227" y="5014600"/>
                  <a:ext cx="1648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2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0595C2A4-638F-DF51-875E-DF94D5EAC307}"/>
                    </a:ext>
                  </a:extLst>
                </p14:cNvPr>
                <p14:cNvContentPartPr/>
                <p14:nvPr/>
              </p14:nvContentPartPr>
              <p14:xfrm>
                <a:off x="5085027" y="5156800"/>
                <a:ext cx="193680" cy="619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0595C2A4-638F-DF51-875E-DF94D5EAC30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5067027" y="5139160"/>
                  <a:ext cx="229320" cy="97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58100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E66FB4E-851F-8C6F-D0F7-2F81DFA986B7}"/>
              </a:ext>
            </a:extLst>
          </p:cNvPr>
          <p:cNvGrpSpPr/>
          <p:nvPr/>
        </p:nvGrpSpPr>
        <p:grpSpPr>
          <a:xfrm>
            <a:off x="2713707" y="450320"/>
            <a:ext cx="387360" cy="313560"/>
            <a:chOff x="2713707" y="450320"/>
            <a:chExt cx="387360" cy="31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E828E5-6545-ED83-213C-75D3B7E8C6DF}"/>
                    </a:ext>
                  </a:extLst>
                </p14:cNvPr>
                <p14:cNvContentPartPr/>
                <p14:nvPr/>
              </p14:nvContentPartPr>
              <p14:xfrm>
                <a:off x="2713707" y="450320"/>
                <a:ext cx="103680" cy="177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E828E5-6545-ED83-213C-75D3B7E8C6D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95707" y="432320"/>
                  <a:ext cx="1393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47AE32F-69FE-0624-8E62-D50FA742361A}"/>
                    </a:ext>
                  </a:extLst>
                </p14:cNvPr>
                <p14:cNvContentPartPr/>
                <p14:nvPr/>
              </p14:nvContentPartPr>
              <p14:xfrm>
                <a:off x="2853387" y="552920"/>
                <a:ext cx="77400" cy="91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47AE32F-69FE-0624-8E62-D50FA742361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35387" y="535280"/>
                  <a:ext cx="11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475AAB-E4C4-29F7-E46F-CFC1F84A3AE9}"/>
                    </a:ext>
                  </a:extLst>
                </p14:cNvPr>
                <p14:cNvContentPartPr/>
                <p14:nvPr/>
              </p14:nvContentPartPr>
              <p14:xfrm>
                <a:off x="2976147" y="483440"/>
                <a:ext cx="56880" cy="28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475AAB-E4C4-29F7-E46F-CFC1F84A3AE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58147" y="465800"/>
                  <a:ext cx="925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CB252B-E949-D151-9F42-BA8316D33732}"/>
                    </a:ext>
                  </a:extLst>
                </p14:cNvPr>
                <p14:cNvContentPartPr/>
                <p14:nvPr/>
              </p14:nvContentPartPr>
              <p14:xfrm>
                <a:off x="2984787" y="636800"/>
                <a:ext cx="116280" cy="2520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CB252B-E949-D151-9F42-BA8316D337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66787" y="618800"/>
                  <a:ext cx="151920" cy="6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440574C-AACD-8F29-E054-FBD9C267AB0D}"/>
              </a:ext>
            </a:extLst>
          </p:cNvPr>
          <p:cNvGrpSpPr/>
          <p:nvPr/>
        </p:nvGrpSpPr>
        <p:grpSpPr>
          <a:xfrm>
            <a:off x="3356307" y="382280"/>
            <a:ext cx="1791720" cy="564840"/>
            <a:chOff x="3356307" y="382280"/>
            <a:chExt cx="1791720" cy="56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4B157B-8CFB-5488-40E0-A9D7C599C78E}"/>
                    </a:ext>
                  </a:extLst>
                </p14:cNvPr>
                <p14:cNvContentPartPr/>
                <p14:nvPr/>
              </p14:nvContentPartPr>
              <p14:xfrm>
                <a:off x="3356307" y="552920"/>
                <a:ext cx="75960" cy="1306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4B157B-8CFB-5488-40E0-A9D7C599C78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38307" y="535280"/>
                  <a:ext cx="1116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9AC5215-C0A4-55CC-86AF-8A51A2BD785C}"/>
                    </a:ext>
                  </a:extLst>
                </p14:cNvPr>
                <p14:cNvContentPartPr/>
                <p14:nvPr/>
              </p14:nvContentPartPr>
              <p14:xfrm>
                <a:off x="3456027" y="566600"/>
                <a:ext cx="94320" cy="1245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9AC5215-C0A4-55CC-86AF-8A51A2BD785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38387" y="548960"/>
                  <a:ext cx="1299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9E7D4D6-52EE-D002-384A-E56D30BB5CF5}"/>
                    </a:ext>
                  </a:extLst>
                </p14:cNvPr>
                <p14:cNvContentPartPr/>
                <p14:nvPr/>
              </p14:nvContentPartPr>
              <p14:xfrm>
                <a:off x="3591747" y="572360"/>
                <a:ext cx="194400" cy="96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9E7D4D6-52EE-D002-384A-E56D30BB5CF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3747" y="554720"/>
                  <a:ext cx="2300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91C4F69A-5C0C-71DF-F5DA-410E2C923E3F}"/>
                    </a:ext>
                  </a:extLst>
                </p14:cNvPr>
                <p14:cNvContentPartPr/>
                <p14:nvPr/>
              </p14:nvContentPartPr>
              <p14:xfrm>
                <a:off x="3852747" y="573080"/>
                <a:ext cx="61920" cy="1008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91C4F69A-5C0C-71DF-F5DA-410E2C923E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34747" y="555080"/>
                  <a:ext cx="97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2FF4F3E-6418-3977-6FDF-D68431F0649A}"/>
                    </a:ext>
                  </a:extLst>
                </p14:cNvPr>
                <p14:cNvContentPartPr/>
                <p14:nvPr/>
              </p14:nvContentPartPr>
              <p14:xfrm>
                <a:off x="3968307" y="591440"/>
                <a:ext cx="129600" cy="8748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2FF4F3E-6418-3977-6FDF-D68431F0649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667" y="573440"/>
                  <a:ext cx="1652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5AB964-581A-D684-6890-0226C272D0DE}"/>
                    </a:ext>
                  </a:extLst>
                </p14:cNvPr>
                <p14:cNvContentPartPr/>
                <p14:nvPr/>
              </p14:nvContentPartPr>
              <p14:xfrm>
                <a:off x="4120227" y="568760"/>
                <a:ext cx="93600" cy="145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5AB964-581A-D684-6890-0226C272D0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2227" y="551120"/>
                  <a:ext cx="1292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9561CF7-CE43-FD92-64F5-255E90723CF6}"/>
                    </a:ext>
                  </a:extLst>
                </p14:cNvPr>
                <p14:cNvContentPartPr/>
                <p14:nvPr/>
              </p14:nvContentPartPr>
              <p14:xfrm>
                <a:off x="4373307" y="382280"/>
                <a:ext cx="138960" cy="53316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9561CF7-CE43-FD92-64F5-255E90723CF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5667" y="364280"/>
                  <a:ext cx="174600" cy="56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A1B6C1A-0A05-AA58-DC52-B0C75EA14810}"/>
                    </a:ext>
                  </a:extLst>
                </p14:cNvPr>
                <p14:cNvContentPartPr/>
                <p14:nvPr/>
              </p14:nvContentPartPr>
              <p14:xfrm>
                <a:off x="4646187" y="482720"/>
                <a:ext cx="51840" cy="24012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A1B6C1A-0A05-AA58-DC52-B0C75EA1481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28547" y="464720"/>
                  <a:ext cx="8748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A2A0507-2F71-D4BD-BE8A-2EC9705A411D}"/>
                    </a:ext>
                  </a:extLst>
                </p14:cNvPr>
                <p14:cNvContentPartPr/>
                <p14:nvPr/>
              </p14:nvContentPartPr>
              <p14:xfrm>
                <a:off x="4708467" y="554000"/>
                <a:ext cx="99720" cy="1573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A2A0507-2F71-D4BD-BE8A-2EC9705A41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690467" y="536000"/>
                  <a:ext cx="13536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49A8F86-FA30-E043-97D4-5A212D97D675}"/>
                    </a:ext>
                  </a:extLst>
                </p14:cNvPr>
                <p14:cNvContentPartPr/>
                <p14:nvPr/>
              </p14:nvContentPartPr>
              <p14:xfrm>
                <a:off x="4867227" y="581720"/>
                <a:ext cx="108360" cy="95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49A8F86-FA30-E043-97D4-5A212D97D67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849227" y="563720"/>
                  <a:ext cx="14400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615AAA2-4A62-CE87-7D3A-3ABF866ECFDD}"/>
                    </a:ext>
                  </a:extLst>
                </p14:cNvPr>
                <p14:cNvContentPartPr/>
                <p14:nvPr/>
              </p14:nvContentPartPr>
              <p14:xfrm>
                <a:off x="5027787" y="574880"/>
                <a:ext cx="120240" cy="5832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615AAA2-4A62-CE87-7D3A-3ABF866ECF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009787" y="557240"/>
                  <a:ext cx="1558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A73B7C7-CBD7-525C-A0C2-2B4939DC32D3}"/>
                    </a:ext>
                  </a:extLst>
                </p14:cNvPr>
                <p14:cNvContentPartPr/>
                <p14:nvPr/>
              </p14:nvContentPartPr>
              <p14:xfrm>
                <a:off x="5082867" y="680360"/>
                <a:ext cx="30240" cy="26676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A73B7C7-CBD7-525C-A0C2-2B4939DC32D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64867" y="662360"/>
                  <a:ext cx="65880" cy="30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08CFB6A-0A59-C7C7-4E2D-6BB96407A8F1}"/>
                  </a:ext>
                </a:extLst>
              </p14:cNvPr>
              <p14:cNvContentPartPr/>
              <p14:nvPr/>
            </p14:nvContentPartPr>
            <p14:xfrm>
              <a:off x="5359707" y="616280"/>
              <a:ext cx="75960" cy="16740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08CFB6A-0A59-C7C7-4E2D-6BB96407A8F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42067" y="598640"/>
                <a:ext cx="111600" cy="20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D3106271-D673-5E4A-F8EB-397F1F80F305}"/>
              </a:ext>
            </a:extLst>
          </p:cNvPr>
          <p:cNvGrpSpPr/>
          <p:nvPr/>
        </p:nvGrpSpPr>
        <p:grpSpPr>
          <a:xfrm>
            <a:off x="5653827" y="361760"/>
            <a:ext cx="671400" cy="627120"/>
            <a:chOff x="5653827" y="361760"/>
            <a:chExt cx="671400" cy="62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E44AE36-7B9B-630C-CF02-6820ADEA7F7E}"/>
                    </a:ext>
                  </a:extLst>
                </p14:cNvPr>
                <p14:cNvContentPartPr/>
                <p14:nvPr/>
              </p14:nvContentPartPr>
              <p14:xfrm>
                <a:off x="5653827" y="575600"/>
                <a:ext cx="62280" cy="7812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E44AE36-7B9B-630C-CF02-6820ADEA7F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35827" y="557960"/>
                  <a:ext cx="97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2946CF5-2625-BFD7-0F3A-3F7A936AF639}"/>
                    </a:ext>
                  </a:extLst>
                </p14:cNvPr>
                <p14:cNvContentPartPr/>
                <p14:nvPr/>
              </p14:nvContentPartPr>
              <p14:xfrm>
                <a:off x="5770467" y="579920"/>
                <a:ext cx="101520" cy="820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2946CF5-2625-BFD7-0F3A-3F7A936AF6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752467" y="561920"/>
                  <a:ext cx="137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C41481B0-A84E-6083-18DB-1F79F016143B}"/>
                    </a:ext>
                  </a:extLst>
                </p14:cNvPr>
                <p14:cNvContentPartPr/>
                <p14:nvPr/>
              </p14:nvContentPartPr>
              <p14:xfrm>
                <a:off x="5927067" y="581360"/>
                <a:ext cx="74160" cy="806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C41481B0-A84E-6083-18DB-1F79F016143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09427" y="563360"/>
                  <a:ext cx="109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4101D62-84DA-FBF8-67E5-55E8231ADCA3}"/>
                    </a:ext>
                  </a:extLst>
                </p14:cNvPr>
                <p14:cNvContentPartPr/>
                <p14:nvPr/>
              </p14:nvContentPartPr>
              <p14:xfrm>
                <a:off x="6113907" y="479840"/>
                <a:ext cx="23400" cy="2102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4101D62-84DA-FBF8-67E5-55E8231ADCA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5907" y="462200"/>
                  <a:ext cx="5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1C9CA20-A438-F3FA-8E73-324FA90C2DFB}"/>
                    </a:ext>
                  </a:extLst>
                </p14:cNvPr>
                <p14:cNvContentPartPr/>
                <p14:nvPr/>
              </p14:nvContentPartPr>
              <p14:xfrm>
                <a:off x="6095907" y="599720"/>
                <a:ext cx="75600" cy="1656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1C9CA20-A438-F3FA-8E73-324FA90C2DF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8267" y="582080"/>
                  <a:ext cx="1112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767B336-F7B8-779A-AE01-02996DF16D01}"/>
                    </a:ext>
                  </a:extLst>
                </p14:cNvPr>
                <p14:cNvContentPartPr/>
                <p14:nvPr/>
              </p14:nvContentPartPr>
              <p14:xfrm>
                <a:off x="6114987" y="361760"/>
                <a:ext cx="210240" cy="6271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767B336-F7B8-779A-AE01-02996DF16D0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97347" y="344120"/>
                  <a:ext cx="245880" cy="66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76E29AA-E674-90AC-21B1-06456B5DF87A}"/>
                  </a:ext>
                </a:extLst>
              </p14:cNvPr>
              <p14:cNvContentPartPr/>
              <p14:nvPr/>
            </p14:nvContentPartPr>
            <p14:xfrm>
              <a:off x="6553107" y="602600"/>
              <a:ext cx="4680" cy="1728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76E29AA-E674-90AC-21B1-06456B5DF8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35107" y="584600"/>
                <a:ext cx="403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35453F-F102-02CB-C1BD-410DED01FF7C}"/>
                  </a:ext>
                </a:extLst>
              </p14:cNvPr>
              <p14:cNvContentPartPr/>
              <p14:nvPr/>
            </p14:nvContentPartPr>
            <p14:xfrm>
              <a:off x="6514227" y="746600"/>
              <a:ext cx="25560" cy="8100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35453F-F102-02CB-C1BD-410DED01FF7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496587" y="728600"/>
                <a:ext cx="612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29255A4-CFBF-FC6D-2AFF-D797420E11E9}"/>
                  </a:ext>
                </a:extLst>
              </p14:cNvPr>
              <p14:cNvContentPartPr/>
              <p14:nvPr/>
            </p14:nvContentPartPr>
            <p14:xfrm>
              <a:off x="4722867" y="845600"/>
              <a:ext cx="101160" cy="180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29255A4-CFBF-FC6D-2AFF-D797420E11E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05227" y="827600"/>
                <a:ext cx="136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E81413B-A5A3-E083-B9A3-56D90901A9AB}"/>
                  </a:ext>
                </a:extLst>
              </p14:cNvPr>
              <p14:cNvContentPartPr/>
              <p14:nvPr/>
            </p14:nvContentPartPr>
            <p14:xfrm>
              <a:off x="4736907" y="944600"/>
              <a:ext cx="88920" cy="180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E81413B-A5A3-E083-B9A3-56D90901A9A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719267" y="926600"/>
                <a:ext cx="124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1" name="Group 60">
            <a:extLst>
              <a:ext uri="{FF2B5EF4-FFF2-40B4-BE49-F238E27FC236}">
                <a16:creationId xmlns:a16="http://schemas.microsoft.com/office/drawing/2014/main" id="{6FE93265-8596-633C-3C3B-24089BF5498C}"/>
              </a:ext>
            </a:extLst>
          </p:cNvPr>
          <p:cNvGrpSpPr/>
          <p:nvPr/>
        </p:nvGrpSpPr>
        <p:grpSpPr>
          <a:xfrm>
            <a:off x="6745347" y="646880"/>
            <a:ext cx="151920" cy="209160"/>
            <a:chOff x="6745347" y="646880"/>
            <a:chExt cx="151920" cy="20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961CA442-29BD-36A2-EEFD-EDC83E580CAE}"/>
                    </a:ext>
                  </a:extLst>
                </p14:cNvPr>
                <p14:cNvContentPartPr/>
                <p14:nvPr/>
              </p14:nvContentPartPr>
              <p14:xfrm>
                <a:off x="6745347" y="691880"/>
                <a:ext cx="144360" cy="468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961CA442-29BD-36A2-EEFD-EDC83E580CA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727707" y="673880"/>
                  <a:ext cx="1800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DE35EA-C556-13F1-EF65-942CAB8FDB62}"/>
                    </a:ext>
                  </a:extLst>
                </p14:cNvPr>
                <p14:cNvContentPartPr/>
                <p14:nvPr/>
              </p14:nvContentPartPr>
              <p14:xfrm>
                <a:off x="6752187" y="795920"/>
                <a:ext cx="145080" cy="15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DE35EA-C556-13F1-EF65-942CAB8FDB6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34187" y="778280"/>
                  <a:ext cx="1807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EC6D594-B1E3-C135-E40F-9BF647DC2924}"/>
                    </a:ext>
                  </a:extLst>
                </p14:cNvPr>
                <p14:cNvContentPartPr/>
                <p14:nvPr/>
              </p14:nvContentPartPr>
              <p14:xfrm>
                <a:off x="6776667" y="646880"/>
                <a:ext cx="30600" cy="18216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EC6D594-B1E3-C135-E40F-9BF647DC292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59027" y="629240"/>
                  <a:ext cx="662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359879D-EA73-007C-34B3-B3CE23B62359}"/>
                    </a:ext>
                  </a:extLst>
                </p14:cNvPr>
                <p14:cNvContentPartPr/>
                <p14:nvPr/>
              </p14:nvContentPartPr>
              <p14:xfrm>
                <a:off x="6815547" y="668120"/>
                <a:ext cx="55080" cy="18792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359879D-EA73-007C-34B3-B3CE23B623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797547" y="650480"/>
                  <a:ext cx="9072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6453D66-FEFC-E8B4-3B8D-4AEA842F4B10}"/>
              </a:ext>
            </a:extLst>
          </p:cNvPr>
          <p:cNvGrpSpPr/>
          <p:nvPr/>
        </p:nvGrpSpPr>
        <p:grpSpPr>
          <a:xfrm>
            <a:off x="7197147" y="582440"/>
            <a:ext cx="501120" cy="360360"/>
            <a:chOff x="7197147" y="582440"/>
            <a:chExt cx="501120" cy="3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F506284-3C2A-9199-F1E2-CEDD643FCBE1}"/>
                    </a:ext>
                  </a:extLst>
                </p14:cNvPr>
                <p14:cNvContentPartPr/>
                <p14:nvPr/>
              </p14:nvContentPartPr>
              <p14:xfrm>
                <a:off x="7197147" y="582440"/>
                <a:ext cx="89640" cy="19980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F506284-3C2A-9199-F1E2-CEDD643FCBE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9147" y="564440"/>
                  <a:ext cx="1252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E895BEA-02F0-0009-251A-FB97993E7D23}"/>
                    </a:ext>
                  </a:extLst>
                </p14:cNvPr>
                <p14:cNvContentPartPr/>
                <p14:nvPr/>
              </p14:nvContentPartPr>
              <p14:xfrm>
                <a:off x="7252947" y="659120"/>
                <a:ext cx="121320" cy="11196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E895BEA-02F0-0009-251A-FB97993E7D2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35307" y="641120"/>
                  <a:ext cx="1569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358A95D-E793-BC58-29F3-329E0EB52B18}"/>
                    </a:ext>
                  </a:extLst>
                </p14:cNvPr>
                <p14:cNvContentPartPr/>
                <p14:nvPr/>
              </p14:nvContentPartPr>
              <p14:xfrm>
                <a:off x="7385787" y="662000"/>
                <a:ext cx="117720" cy="882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358A95D-E793-BC58-29F3-329E0EB52B1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67787" y="644360"/>
                  <a:ext cx="153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8CE0EBB-8200-5EBD-5378-3002756511B4}"/>
                    </a:ext>
                  </a:extLst>
                </p14:cNvPr>
                <p14:cNvContentPartPr/>
                <p14:nvPr/>
              </p14:nvContentPartPr>
              <p14:xfrm>
                <a:off x="7546347" y="679640"/>
                <a:ext cx="151920" cy="2631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8CE0EBB-8200-5EBD-5378-3002756511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28347" y="662000"/>
                  <a:ext cx="18756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C192389-4BAD-B5B4-06BA-1ABA7781B6E6}"/>
              </a:ext>
            </a:extLst>
          </p:cNvPr>
          <p:cNvGrpSpPr/>
          <p:nvPr/>
        </p:nvGrpSpPr>
        <p:grpSpPr>
          <a:xfrm>
            <a:off x="7938027" y="604040"/>
            <a:ext cx="923760" cy="304560"/>
            <a:chOff x="7938027" y="604040"/>
            <a:chExt cx="92376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56E30CF-BC55-EB75-3B1F-5A0AB115A1B0}"/>
                    </a:ext>
                  </a:extLst>
                </p14:cNvPr>
                <p14:cNvContentPartPr/>
                <p14:nvPr/>
              </p14:nvContentPartPr>
              <p14:xfrm>
                <a:off x="7938027" y="687200"/>
                <a:ext cx="187200" cy="9396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56E30CF-BC55-EB75-3B1F-5A0AB115A1B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20027" y="669200"/>
                  <a:ext cx="222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CF31EC9-14C5-5500-B2C4-B661A29778FE}"/>
                    </a:ext>
                  </a:extLst>
                </p14:cNvPr>
                <p14:cNvContentPartPr/>
                <p14:nvPr/>
              </p14:nvContentPartPr>
              <p14:xfrm>
                <a:off x="8208387" y="604040"/>
                <a:ext cx="13320" cy="1479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CF31EC9-14C5-5500-B2C4-B661A29778F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90387" y="586040"/>
                  <a:ext cx="489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D2B71948-486F-8D58-E18F-8249045A56F8}"/>
                    </a:ext>
                  </a:extLst>
                </p14:cNvPr>
                <p14:cNvContentPartPr/>
                <p14:nvPr/>
              </p14:nvContentPartPr>
              <p14:xfrm>
                <a:off x="8252667" y="684320"/>
                <a:ext cx="137520" cy="450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D2B71948-486F-8D58-E18F-8249045A56F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34667" y="666680"/>
                  <a:ext cx="1731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F673927-5183-5934-6AB4-986748AEAE77}"/>
                    </a:ext>
                  </a:extLst>
                </p14:cNvPr>
                <p14:cNvContentPartPr/>
                <p14:nvPr/>
              </p14:nvContentPartPr>
              <p14:xfrm>
                <a:off x="8441307" y="669560"/>
                <a:ext cx="420480" cy="23904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F673927-5183-5934-6AB4-986748AEAE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423667" y="651560"/>
                  <a:ext cx="45612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785A8E9-1DFA-9212-FF82-9DA0490E2858}"/>
              </a:ext>
            </a:extLst>
          </p:cNvPr>
          <p:cNvGrpSpPr/>
          <p:nvPr/>
        </p:nvGrpSpPr>
        <p:grpSpPr>
          <a:xfrm>
            <a:off x="9070587" y="599360"/>
            <a:ext cx="705600" cy="206640"/>
            <a:chOff x="9070587" y="599360"/>
            <a:chExt cx="705600" cy="20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967852-3A4E-E45E-EFC5-E278AFBA7F8D}"/>
                    </a:ext>
                  </a:extLst>
                </p14:cNvPr>
                <p14:cNvContentPartPr/>
                <p14:nvPr/>
              </p14:nvContentPartPr>
              <p14:xfrm>
                <a:off x="9070587" y="645080"/>
                <a:ext cx="143280" cy="12492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967852-3A4E-E45E-EFC5-E278AFBA7F8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052947" y="627440"/>
                  <a:ext cx="1789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AF99B78-7F97-4162-4A09-856C56D294AB}"/>
                    </a:ext>
                  </a:extLst>
                </p14:cNvPr>
                <p14:cNvContentPartPr/>
                <p14:nvPr/>
              </p14:nvContentPartPr>
              <p14:xfrm>
                <a:off x="9227907" y="664160"/>
                <a:ext cx="129240" cy="12168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AF99B78-7F97-4162-4A09-856C56D294A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210267" y="646160"/>
                  <a:ext cx="1648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6040319-D64D-387E-2CAD-76F3EE9AF32F}"/>
                    </a:ext>
                  </a:extLst>
                </p14:cNvPr>
                <p14:cNvContentPartPr/>
                <p14:nvPr/>
              </p14:nvContentPartPr>
              <p14:xfrm>
                <a:off x="9241587" y="698000"/>
                <a:ext cx="173160" cy="885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6040319-D64D-387E-2CAD-76F3EE9AF32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223587" y="680000"/>
                  <a:ext cx="2088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10793B82-7CF3-FB93-2CA5-D32D47209C36}"/>
                    </a:ext>
                  </a:extLst>
                </p14:cNvPr>
                <p14:cNvContentPartPr/>
                <p14:nvPr/>
              </p14:nvContentPartPr>
              <p14:xfrm>
                <a:off x="9480267" y="619520"/>
                <a:ext cx="47880" cy="320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10793B82-7CF3-FB93-2CA5-D32D47209C3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62267" y="601880"/>
                  <a:ext cx="8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B7D6B12-7D9C-BB06-0288-DBFBEBD87039}"/>
                    </a:ext>
                  </a:extLst>
                </p14:cNvPr>
                <p14:cNvContentPartPr/>
                <p14:nvPr/>
              </p14:nvContentPartPr>
              <p14:xfrm>
                <a:off x="9455787" y="599360"/>
                <a:ext cx="205920" cy="2066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B7D6B12-7D9C-BB06-0288-DBFBEBD8703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437787" y="581360"/>
                  <a:ext cx="241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7C6FA37-B976-2CAF-63BD-33ADE2072136}"/>
                    </a:ext>
                  </a:extLst>
                </p14:cNvPr>
                <p14:cNvContentPartPr/>
                <p14:nvPr/>
              </p14:nvContentPartPr>
              <p14:xfrm>
                <a:off x="9580347" y="673520"/>
                <a:ext cx="195840" cy="11268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7C6FA37-B976-2CAF-63BD-33ADE207213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562707" y="655520"/>
                  <a:ext cx="23148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1C70CE0-8801-B0B2-9B94-3E4B85137D9D}"/>
              </a:ext>
            </a:extLst>
          </p:cNvPr>
          <p:cNvGrpSpPr/>
          <p:nvPr/>
        </p:nvGrpSpPr>
        <p:grpSpPr>
          <a:xfrm>
            <a:off x="3672747" y="1233320"/>
            <a:ext cx="399960" cy="190800"/>
            <a:chOff x="3672747" y="1233320"/>
            <a:chExt cx="399960" cy="19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C58F9167-E547-0C2E-D7ED-3E295DEE429A}"/>
                    </a:ext>
                  </a:extLst>
                </p14:cNvPr>
                <p14:cNvContentPartPr/>
                <p14:nvPr/>
              </p14:nvContentPartPr>
              <p14:xfrm>
                <a:off x="3706227" y="1233320"/>
                <a:ext cx="94680" cy="168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C58F9167-E547-0C2E-D7ED-3E295DEE429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688227" y="1215680"/>
                  <a:ext cx="1303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98A0E1DF-6600-32B8-25E8-7B6D981604EF}"/>
                    </a:ext>
                  </a:extLst>
                </p14:cNvPr>
                <p14:cNvContentPartPr/>
                <p14:nvPr/>
              </p14:nvContentPartPr>
              <p14:xfrm>
                <a:off x="3672747" y="1297760"/>
                <a:ext cx="142560" cy="1263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98A0E1DF-6600-32B8-25E8-7B6D981604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55107" y="1279760"/>
                  <a:ext cx="17820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5361B5F-F085-C2C5-19F2-A1517C2952E7}"/>
                    </a:ext>
                  </a:extLst>
                </p14:cNvPr>
                <p14:cNvContentPartPr/>
                <p14:nvPr/>
              </p14:nvContentPartPr>
              <p14:xfrm>
                <a:off x="3952107" y="1297760"/>
                <a:ext cx="120600" cy="162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5361B5F-F085-C2C5-19F2-A1517C2952E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34107" y="1279760"/>
                  <a:ext cx="15624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15B90A46-D595-1585-A435-B1CD40032829}"/>
                    </a:ext>
                  </a:extLst>
                </p14:cNvPr>
                <p14:cNvContentPartPr/>
                <p14:nvPr/>
              </p14:nvContentPartPr>
              <p14:xfrm>
                <a:off x="3960387" y="1375160"/>
                <a:ext cx="97920" cy="2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5B90A46-D595-1585-A435-B1CD4003282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942747" y="1357160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1C12D5B-C582-E354-2992-A332776737BE}"/>
              </a:ext>
            </a:extLst>
          </p:cNvPr>
          <p:cNvGrpSpPr/>
          <p:nvPr/>
        </p:nvGrpSpPr>
        <p:grpSpPr>
          <a:xfrm>
            <a:off x="4359987" y="1119560"/>
            <a:ext cx="1644480" cy="498960"/>
            <a:chOff x="4359987" y="1119560"/>
            <a:chExt cx="1644480" cy="49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92AF033-D84E-D08A-849C-A9B3AC281A6C}"/>
                    </a:ext>
                  </a:extLst>
                </p14:cNvPr>
                <p14:cNvContentPartPr/>
                <p14:nvPr/>
              </p14:nvContentPartPr>
              <p14:xfrm>
                <a:off x="4359987" y="1330160"/>
                <a:ext cx="86040" cy="127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92AF033-D84E-D08A-849C-A9B3AC281A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341987" y="1312160"/>
                  <a:ext cx="121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C7BDEFD-DD17-A6BD-C1AD-771F6E46A57C}"/>
                    </a:ext>
                  </a:extLst>
                </p14:cNvPr>
                <p14:cNvContentPartPr/>
                <p14:nvPr/>
              </p14:nvContentPartPr>
              <p14:xfrm>
                <a:off x="4485267" y="1369040"/>
                <a:ext cx="140400" cy="97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C7BDEFD-DD17-A6BD-C1AD-771F6E46A5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67267" y="1351040"/>
                  <a:ext cx="1760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C29E097-2AC7-60BA-CD41-DE1A06732254}"/>
                    </a:ext>
                  </a:extLst>
                </p14:cNvPr>
                <p14:cNvContentPartPr/>
                <p14:nvPr/>
              </p14:nvContentPartPr>
              <p14:xfrm>
                <a:off x="4689027" y="1367600"/>
                <a:ext cx="93600" cy="993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C29E097-2AC7-60BA-CD41-DE1A0673225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671027" y="1349600"/>
                  <a:ext cx="1292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31005135-D92E-4D3F-DBF3-7BA86DA7E636}"/>
                    </a:ext>
                  </a:extLst>
                </p14:cNvPr>
                <p14:cNvContentPartPr/>
                <p14:nvPr/>
              </p14:nvContentPartPr>
              <p14:xfrm>
                <a:off x="4855347" y="1343840"/>
                <a:ext cx="80280" cy="8460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31005135-D92E-4D3F-DBF3-7BA86DA7E63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37707" y="1325840"/>
                  <a:ext cx="11592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2189B98-C2E2-6CC1-49DA-C20C238B3663}"/>
                    </a:ext>
                  </a:extLst>
                </p14:cNvPr>
                <p14:cNvContentPartPr/>
                <p14:nvPr/>
              </p14:nvContentPartPr>
              <p14:xfrm>
                <a:off x="4965507" y="1343480"/>
                <a:ext cx="150120" cy="885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2189B98-C2E2-6CC1-49DA-C20C238B366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47507" y="1325480"/>
                  <a:ext cx="185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AE43DC-94D1-28DB-A621-953582A201C2}"/>
                    </a:ext>
                  </a:extLst>
                </p14:cNvPr>
                <p14:cNvContentPartPr/>
                <p14:nvPr/>
              </p14:nvContentPartPr>
              <p14:xfrm>
                <a:off x="5140827" y="1262480"/>
                <a:ext cx="119160" cy="1983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AE43DC-94D1-28DB-A621-953582A201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122827" y="1244480"/>
                  <a:ext cx="1548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7D71EA3-5AD7-74EB-0249-1520B54F681C}"/>
                    </a:ext>
                  </a:extLst>
                </p14:cNvPr>
                <p14:cNvContentPartPr/>
                <p14:nvPr/>
              </p14:nvContentPartPr>
              <p14:xfrm>
                <a:off x="5378427" y="1119560"/>
                <a:ext cx="200880" cy="49896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7D71EA3-5AD7-74EB-0249-1520B54F68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360787" y="1101560"/>
                  <a:ext cx="23652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64FFD66-C091-6829-1052-48BFF83B448D}"/>
                    </a:ext>
                  </a:extLst>
                </p14:cNvPr>
                <p14:cNvContentPartPr/>
                <p14:nvPr/>
              </p14:nvContentPartPr>
              <p14:xfrm>
                <a:off x="5547627" y="1276160"/>
                <a:ext cx="50760" cy="1886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64FFD66-C091-6829-1052-48BFF83B448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529627" y="1258520"/>
                  <a:ext cx="86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06AE3C8-2EC7-52BE-4D6D-F6409B5A52AA}"/>
                    </a:ext>
                  </a:extLst>
                </p14:cNvPr>
                <p14:cNvContentPartPr/>
                <p14:nvPr/>
              </p14:nvContentPartPr>
              <p14:xfrm>
                <a:off x="5581827" y="1319360"/>
                <a:ext cx="130320" cy="10512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06AE3C8-2EC7-52BE-4D6D-F6409B5A52A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63827" y="1301360"/>
                  <a:ext cx="165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BFC91D3A-F1E8-3A8C-BB41-38E927CEE538}"/>
                    </a:ext>
                  </a:extLst>
                </p14:cNvPr>
                <p14:cNvContentPartPr/>
                <p14:nvPr/>
              </p14:nvContentPartPr>
              <p14:xfrm>
                <a:off x="5763267" y="1299920"/>
                <a:ext cx="94320" cy="8928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BFC91D3A-F1E8-3A8C-BB41-38E927CEE53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745627" y="1282280"/>
                  <a:ext cx="1299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D59F50A-E20F-B412-2360-B577EE4C0B7D}"/>
                    </a:ext>
                  </a:extLst>
                </p14:cNvPr>
                <p14:cNvContentPartPr/>
                <p14:nvPr/>
              </p14:nvContentPartPr>
              <p14:xfrm>
                <a:off x="5890347" y="1317920"/>
                <a:ext cx="114120" cy="2318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D59F50A-E20F-B412-2360-B577EE4C0B7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72347" y="1300280"/>
                  <a:ext cx="149760" cy="26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C50CCCBB-38A8-AEE3-E9B3-8E10D4047783}"/>
                  </a:ext>
                </a:extLst>
              </p14:cNvPr>
              <p14:cNvContentPartPr/>
              <p14:nvPr/>
            </p14:nvContentPartPr>
            <p14:xfrm>
              <a:off x="6190227" y="1388840"/>
              <a:ext cx="57240" cy="9828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C50CCCBB-38A8-AEE3-E9B3-8E10D404778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72587" y="1371200"/>
                <a:ext cx="92880" cy="13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D3984D4-687B-156B-7542-8964EC499DEC}"/>
              </a:ext>
            </a:extLst>
          </p:cNvPr>
          <p:cNvGrpSpPr/>
          <p:nvPr/>
        </p:nvGrpSpPr>
        <p:grpSpPr>
          <a:xfrm>
            <a:off x="6429267" y="1119920"/>
            <a:ext cx="777240" cy="536760"/>
            <a:chOff x="6429267" y="1119920"/>
            <a:chExt cx="777240" cy="53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C0298F8-2E28-8402-E465-4C30B430F633}"/>
                    </a:ext>
                  </a:extLst>
                </p14:cNvPr>
                <p14:cNvContentPartPr/>
                <p14:nvPr/>
              </p14:nvContentPartPr>
              <p14:xfrm>
                <a:off x="6429267" y="1335200"/>
                <a:ext cx="69840" cy="986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C0298F8-2E28-8402-E465-4C30B430F6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11627" y="1317200"/>
                  <a:ext cx="105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1FC1FF1-458A-E6BC-FAC6-F8E63362C57D}"/>
                    </a:ext>
                  </a:extLst>
                </p14:cNvPr>
                <p14:cNvContentPartPr/>
                <p14:nvPr/>
              </p14:nvContentPartPr>
              <p14:xfrm>
                <a:off x="6550227" y="1343840"/>
                <a:ext cx="83880" cy="928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1FC1FF1-458A-E6BC-FAC6-F8E63362C57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32587" y="1326200"/>
                  <a:ext cx="1195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33D4E552-A4FA-6CB5-CCBA-CFCE92E628BC}"/>
                    </a:ext>
                  </a:extLst>
                </p14:cNvPr>
                <p14:cNvContentPartPr/>
                <p14:nvPr/>
              </p14:nvContentPartPr>
              <p14:xfrm>
                <a:off x="6703947" y="1358600"/>
                <a:ext cx="69480" cy="5868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3D4E552-A4FA-6CB5-CCBA-CFCE92E628B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686307" y="1340960"/>
                  <a:ext cx="105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94D779AA-5A68-68B3-08C0-92D0E9BA7DB1}"/>
                    </a:ext>
                  </a:extLst>
                </p14:cNvPr>
                <p14:cNvContentPartPr/>
                <p14:nvPr/>
              </p14:nvContentPartPr>
              <p14:xfrm>
                <a:off x="6870627" y="1288760"/>
                <a:ext cx="102600" cy="20844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4D779AA-5A68-68B3-08C0-92D0E9BA7DB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52987" y="1271120"/>
                  <a:ext cx="1382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6CDBD3-55AC-6552-07C8-3CCF30C01DD3}"/>
                    </a:ext>
                  </a:extLst>
                </p14:cNvPr>
                <p14:cNvContentPartPr/>
                <p14:nvPr/>
              </p14:nvContentPartPr>
              <p14:xfrm>
                <a:off x="6942627" y="1119920"/>
                <a:ext cx="263880" cy="5367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6CDBD3-55AC-6552-07C8-3CCF30C01D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924627" y="1101920"/>
                  <a:ext cx="299520" cy="57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1152BAD-E686-FCF4-52C2-7C2A53B893B2}"/>
              </a:ext>
            </a:extLst>
          </p:cNvPr>
          <p:cNvGrpSpPr/>
          <p:nvPr/>
        </p:nvGrpSpPr>
        <p:grpSpPr>
          <a:xfrm>
            <a:off x="11151747" y="495680"/>
            <a:ext cx="601560" cy="275760"/>
            <a:chOff x="11151747" y="495680"/>
            <a:chExt cx="601560" cy="27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3CD9068-829D-3383-F03E-B7339DBD79F5}"/>
                    </a:ext>
                  </a:extLst>
                </p14:cNvPr>
                <p14:cNvContentPartPr/>
                <p14:nvPr/>
              </p14:nvContentPartPr>
              <p14:xfrm>
                <a:off x="11151747" y="509000"/>
                <a:ext cx="147960" cy="23868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3CD9068-829D-3383-F03E-B7339DBD79F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133747" y="491360"/>
                  <a:ext cx="18360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2D45BC9-B5D4-AC8D-3396-9FB0147AFC25}"/>
                    </a:ext>
                  </a:extLst>
                </p14:cNvPr>
                <p14:cNvContentPartPr/>
                <p14:nvPr/>
              </p14:nvContentPartPr>
              <p14:xfrm>
                <a:off x="11239227" y="545000"/>
                <a:ext cx="58320" cy="17028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2D45BC9-B5D4-AC8D-3396-9FB0147AFC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1221587" y="527360"/>
                  <a:ext cx="939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9D511876-1122-746E-305C-1F38C78E3A1E}"/>
                    </a:ext>
                  </a:extLst>
                </p14:cNvPr>
                <p14:cNvContentPartPr/>
                <p14:nvPr/>
              </p14:nvContentPartPr>
              <p14:xfrm>
                <a:off x="11293947" y="511520"/>
                <a:ext cx="85680" cy="22680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9D511876-1122-746E-305C-1F38C78E3A1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276307" y="493520"/>
                  <a:ext cx="1213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B51E6020-C94B-EA21-565E-EACAF79B253F}"/>
                    </a:ext>
                  </a:extLst>
                </p14:cNvPr>
                <p14:cNvContentPartPr/>
                <p14:nvPr/>
              </p14:nvContentPartPr>
              <p14:xfrm>
                <a:off x="11375667" y="641480"/>
                <a:ext cx="110160" cy="874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B51E6020-C94B-EA21-565E-EACAF79B253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57667" y="623480"/>
                  <a:ext cx="1458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0544B43-6FE4-30B3-1537-53C01F9DC0E8}"/>
                    </a:ext>
                  </a:extLst>
                </p14:cNvPr>
                <p14:cNvContentPartPr/>
                <p14:nvPr/>
              </p14:nvContentPartPr>
              <p14:xfrm>
                <a:off x="11532627" y="495680"/>
                <a:ext cx="175680" cy="25128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0544B43-6FE4-30B3-1537-53C01F9DC0E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1514987" y="477680"/>
                  <a:ext cx="21132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FC81D9C-696F-119E-36CD-D7A4232C3C4B}"/>
                    </a:ext>
                  </a:extLst>
                </p14:cNvPr>
                <p14:cNvContentPartPr/>
                <p14:nvPr/>
              </p14:nvContentPartPr>
              <p14:xfrm>
                <a:off x="11648907" y="625280"/>
                <a:ext cx="104400" cy="1461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FC81D9C-696F-119E-36CD-D7A4232C3C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1630907" y="607280"/>
                  <a:ext cx="14004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0955C1E-A150-8CEE-3C4A-997B25BFE146}"/>
              </a:ext>
            </a:extLst>
          </p:cNvPr>
          <p:cNvGrpSpPr/>
          <p:nvPr/>
        </p:nvGrpSpPr>
        <p:grpSpPr>
          <a:xfrm>
            <a:off x="10850427" y="1007600"/>
            <a:ext cx="1075680" cy="324720"/>
            <a:chOff x="10850427" y="1007600"/>
            <a:chExt cx="1075680" cy="32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FFC9634-1C94-79B9-F7EC-82F054252F13}"/>
                    </a:ext>
                  </a:extLst>
                </p14:cNvPr>
                <p14:cNvContentPartPr/>
                <p14:nvPr/>
              </p14:nvContentPartPr>
              <p14:xfrm>
                <a:off x="11176587" y="1086440"/>
                <a:ext cx="63000" cy="24588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FFC9634-1C94-79B9-F7EC-82F054252F1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1158587" y="1068800"/>
                  <a:ext cx="9864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345E1E3F-E81D-185E-01A9-AD600F6B4011}"/>
                    </a:ext>
                  </a:extLst>
                </p14:cNvPr>
                <p14:cNvContentPartPr/>
                <p14:nvPr/>
              </p14:nvContentPartPr>
              <p14:xfrm>
                <a:off x="11217987" y="1064480"/>
                <a:ext cx="113400" cy="12816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345E1E3F-E81D-185E-01A9-AD600F6B401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1200347" y="1046480"/>
                  <a:ext cx="1490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EDFE82A-8824-8279-6E40-F6448F576907}"/>
                    </a:ext>
                  </a:extLst>
                </p14:cNvPr>
                <p14:cNvContentPartPr/>
                <p14:nvPr/>
              </p14:nvContentPartPr>
              <p14:xfrm>
                <a:off x="11323107" y="1102280"/>
                <a:ext cx="93960" cy="903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EDFE82A-8824-8279-6E40-F6448F57690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305467" y="1084640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05E14D1-0C03-0319-8B49-F7153A3C8DF7}"/>
                    </a:ext>
                  </a:extLst>
                </p14:cNvPr>
                <p14:cNvContentPartPr/>
                <p14:nvPr/>
              </p14:nvContentPartPr>
              <p14:xfrm>
                <a:off x="11488707" y="1118480"/>
                <a:ext cx="74520" cy="734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05E14D1-0C03-0319-8B49-F7153A3C8DF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71067" y="1100840"/>
                  <a:ext cx="1101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A970CFA-92B6-8261-901C-E4A89B58EFEB}"/>
                    </a:ext>
                  </a:extLst>
                </p14:cNvPr>
                <p14:cNvContentPartPr/>
                <p14:nvPr/>
              </p14:nvContentPartPr>
              <p14:xfrm>
                <a:off x="11565747" y="1115600"/>
                <a:ext cx="55440" cy="9720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A970CFA-92B6-8261-901C-E4A89B58EFE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548107" y="1097600"/>
                  <a:ext cx="910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AC95F97-1D59-C63B-FD4A-DBBA964520F2}"/>
                    </a:ext>
                  </a:extLst>
                </p14:cNvPr>
                <p14:cNvContentPartPr/>
                <p14:nvPr/>
              </p14:nvContentPartPr>
              <p14:xfrm>
                <a:off x="11647467" y="1132160"/>
                <a:ext cx="69120" cy="76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AC95F97-1D59-C63B-FD4A-DBBA964520F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629467" y="1114160"/>
                  <a:ext cx="1047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12694FDF-D50E-37AB-CA03-3CE85AEF80FF}"/>
                    </a:ext>
                  </a:extLst>
                </p14:cNvPr>
                <p14:cNvContentPartPr/>
                <p14:nvPr/>
              </p14:nvContentPartPr>
              <p14:xfrm>
                <a:off x="11786787" y="1007600"/>
                <a:ext cx="139320" cy="2228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12694FDF-D50E-37AB-CA03-3CE85AEF80F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768787" y="989600"/>
                  <a:ext cx="1749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D189DF0-39A6-ED02-A847-DD6482060896}"/>
                    </a:ext>
                  </a:extLst>
                </p14:cNvPr>
                <p14:cNvContentPartPr/>
                <p14:nvPr/>
              </p14:nvContentPartPr>
              <p14:xfrm>
                <a:off x="10850427" y="1110200"/>
                <a:ext cx="202320" cy="1090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ED189DF0-39A6-ED02-A847-DD648206089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832787" y="1092200"/>
                  <a:ext cx="23796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C11E271E-4555-665F-5BEE-0875B824F564}"/>
              </a:ext>
            </a:extLst>
          </p:cNvPr>
          <p:cNvGrpSpPr/>
          <p:nvPr/>
        </p:nvGrpSpPr>
        <p:grpSpPr>
          <a:xfrm>
            <a:off x="10919907" y="1058000"/>
            <a:ext cx="40680" cy="206280"/>
            <a:chOff x="10919907" y="1058000"/>
            <a:chExt cx="40680" cy="20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027652B6-D126-D843-48B4-9C510F0B299A}"/>
                    </a:ext>
                  </a:extLst>
                </p14:cNvPr>
                <p14:cNvContentPartPr/>
                <p14:nvPr/>
              </p14:nvContentPartPr>
              <p14:xfrm>
                <a:off x="10926747" y="1081040"/>
                <a:ext cx="23400" cy="2844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027652B6-D126-D843-48B4-9C510F0B299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0908747" y="1063040"/>
                  <a:ext cx="59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BABFF2D-B84C-51A0-8EA1-2BD081D8B957}"/>
                    </a:ext>
                  </a:extLst>
                </p14:cNvPr>
                <p14:cNvContentPartPr/>
                <p14:nvPr/>
              </p14:nvContentPartPr>
              <p14:xfrm>
                <a:off x="10919907" y="1058000"/>
                <a:ext cx="40680" cy="20628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BABFF2D-B84C-51A0-8EA1-2BD081D8B95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02267" y="1040000"/>
                  <a:ext cx="7632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7971947-ECAB-4DAE-F7F7-632DCF631E2C}"/>
              </a:ext>
            </a:extLst>
          </p:cNvPr>
          <p:cNvGrpSpPr/>
          <p:nvPr/>
        </p:nvGrpSpPr>
        <p:grpSpPr>
          <a:xfrm>
            <a:off x="4360707" y="1724720"/>
            <a:ext cx="1784520" cy="437400"/>
            <a:chOff x="4360707" y="1724720"/>
            <a:chExt cx="1784520" cy="43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4D966530-370D-C46A-E289-82656FEB0E76}"/>
                    </a:ext>
                  </a:extLst>
                </p14:cNvPr>
                <p14:cNvContentPartPr/>
                <p14:nvPr/>
              </p14:nvContentPartPr>
              <p14:xfrm>
                <a:off x="4447467" y="1761800"/>
                <a:ext cx="100080" cy="3441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4D966530-370D-C46A-E289-82656FEB0E7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429827" y="1744160"/>
                  <a:ext cx="13572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67466B5-34AF-B0EE-F41C-2BAFD8E35198}"/>
                    </a:ext>
                  </a:extLst>
                </p14:cNvPr>
                <p14:cNvContentPartPr/>
                <p14:nvPr/>
              </p14:nvContentPartPr>
              <p14:xfrm>
                <a:off x="4360707" y="1964120"/>
                <a:ext cx="231840" cy="6048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67466B5-34AF-B0EE-F41C-2BAFD8E3519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42707" y="1946120"/>
                  <a:ext cx="267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4C6D7EB-5271-E280-1A98-199965C56933}"/>
                    </a:ext>
                  </a:extLst>
                </p14:cNvPr>
                <p14:cNvContentPartPr/>
                <p14:nvPr/>
              </p14:nvContentPartPr>
              <p14:xfrm>
                <a:off x="4588947" y="1920920"/>
                <a:ext cx="360" cy="3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4C6D7EB-5271-E280-1A98-199965C5693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570947" y="19032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A56361C6-D42C-528C-A180-7790481C9D26}"/>
                    </a:ext>
                  </a:extLst>
                </p14:cNvPr>
                <p14:cNvContentPartPr/>
                <p14:nvPr/>
              </p14:nvContentPartPr>
              <p14:xfrm>
                <a:off x="4669587" y="1960160"/>
                <a:ext cx="92880" cy="64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A56361C6-D42C-528C-A180-7790481C9D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51947" y="1942520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FF7CF55-B9AC-DB34-10BA-D0200C316767}"/>
                    </a:ext>
                  </a:extLst>
                </p14:cNvPr>
                <p14:cNvContentPartPr/>
                <p14:nvPr/>
              </p14:nvContentPartPr>
              <p14:xfrm>
                <a:off x="4836627" y="1851440"/>
                <a:ext cx="88560" cy="1674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FF7CF55-B9AC-DB34-10BA-D0200C31676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818627" y="1833800"/>
                  <a:ext cx="1242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F66D762-BF38-311B-BDA1-D52019EC51DD}"/>
                    </a:ext>
                  </a:extLst>
                </p14:cNvPr>
                <p14:cNvContentPartPr/>
                <p14:nvPr/>
              </p14:nvContentPartPr>
              <p14:xfrm>
                <a:off x="5054787" y="1724720"/>
                <a:ext cx="164160" cy="30240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F66D762-BF38-311B-BDA1-D52019EC51DD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37147" y="1707080"/>
                  <a:ext cx="19980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2490172-8A8A-8A40-DAB0-19FE99F94F43}"/>
                    </a:ext>
                  </a:extLst>
                </p14:cNvPr>
                <p14:cNvContentPartPr/>
                <p14:nvPr/>
              </p14:nvContentPartPr>
              <p14:xfrm>
                <a:off x="5180067" y="1927400"/>
                <a:ext cx="93240" cy="7992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2490172-8A8A-8A40-DAB0-19FE99F94F4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162067" y="1909400"/>
                  <a:ext cx="1288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FC37465-FA48-1B43-D830-6CF0B7F540A6}"/>
                    </a:ext>
                  </a:extLst>
                </p14:cNvPr>
                <p14:cNvContentPartPr/>
                <p14:nvPr/>
              </p14:nvContentPartPr>
              <p14:xfrm>
                <a:off x="5347467" y="1923800"/>
                <a:ext cx="73440" cy="702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FC37465-FA48-1B43-D830-6CF0B7F540A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329827" y="1906160"/>
                  <a:ext cx="109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51C6439-36A1-C8A5-3DC6-49C4736158CF}"/>
                    </a:ext>
                  </a:extLst>
                </p14:cNvPr>
                <p14:cNvContentPartPr/>
                <p14:nvPr/>
              </p14:nvContentPartPr>
              <p14:xfrm>
                <a:off x="5425947" y="1916240"/>
                <a:ext cx="98280" cy="856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51C6439-36A1-C8A5-3DC6-49C4736158C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5408307" y="1898240"/>
                  <a:ext cx="1339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3A52B0C-596A-33F3-B36B-7CA29902AD55}"/>
                    </a:ext>
                  </a:extLst>
                </p14:cNvPr>
                <p14:cNvContentPartPr/>
                <p14:nvPr/>
              </p14:nvContentPartPr>
              <p14:xfrm>
                <a:off x="5566707" y="1924160"/>
                <a:ext cx="119160" cy="10692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3A52B0C-596A-33F3-B36B-7CA29902AD5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549067" y="1906520"/>
                  <a:ext cx="1548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F84DF00-434C-DD1D-0C34-5BAD7240B555}"/>
                    </a:ext>
                  </a:extLst>
                </p14:cNvPr>
                <p14:cNvContentPartPr/>
                <p14:nvPr/>
              </p14:nvContentPartPr>
              <p14:xfrm>
                <a:off x="5771547" y="1830560"/>
                <a:ext cx="123480" cy="19764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F84DF00-434C-DD1D-0C34-5BAD7240B55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753907" y="1812920"/>
                  <a:ext cx="1591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16ABE2E-6EA1-3A49-3196-7A252F2AC16A}"/>
                    </a:ext>
                  </a:extLst>
                </p14:cNvPr>
                <p14:cNvContentPartPr/>
                <p14:nvPr/>
              </p14:nvContentPartPr>
              <p14:xfrm>
                <a:off x="5983587" y="1756040"/>
                <a:ext cx="161640" cy="40608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16ABE2E-6EA1-3A49-3196-7A252F2AC16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965947" y="1738400"/>
                  <a:ext cx="197280" cy="44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1D11C374-D0E1-4C7D-B794-FB1FF91C347C}"/>
              </a:ext>
            </a:extLst>
          </p:cNvPr>
          <p:cNvGrpSpPr/>
          <p:nvPr/>
        </p:nvGrpSpPr>
        <p:grpSpPr>
          <a:xfrm>
            <a:off x="6168267" y="1742720"/>
            <a:ext cx="1176480" cy="491040"/>
            <a:chOff x="6168267" y="1742720"/>
            <a:chExt cx="1176480" cy="49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DAE3A97-4EFC-4117-E7AD-5CDC53849BE8}"/>
                    </a:ext>
                  </a:extLst>
                </p14:cNvPr>
                <p14:cNvContentPartPr/>
                <p14:nvPr/>
              </p14:nvContentPartPr>
              <p14:xfrm>
                <a:off x="6185907" y="1906160"/>
                <a:ext cx="84240" cy="13896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DAE3A97-4EFC-4117-E7AD-5CDC53849BE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67907" y="1888160"/>
                  <a:ext cx="1198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57C42C3-2071-999F-6EBB-CA740D0E46FA}"/>
                    </a:ext>
                  </a:extLst>
                </p14:cNvPr>
                <p14:cNvContentPartPr/>
                <p14:nvPr/>
              </p14:nvContentPartPr>
              <p14:xfrm>
                <a:off x="6168267" y="1956560"/>
                <a:ext cx="131040" cy="781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57C42C3-2071-999F-6EBB-CA740D0E46F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150627" y="1938920"/>
                  <a:ext cx="1666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60A6A76-BD9F-3F59-431E-D70507BA7EDB}"/>
                    </a:ext>
                  </a:extLst>
                </p14:cNvPr>
                <p14:cNvContentPartPr/>
                <p14:nvPr/>
              </p14:nvContentPartPr>
              <p14:xfrm>
                <a:off x="6400107" y="2017040"/>
                <a:ext cx="23040" cy="9864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60A6A76-BD9F-3F59-431E-D70507BA7EDB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382107" y="1999400"/>
                  <a:ext cx="58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FF4A57DF-162C-EDBA-2D56-8DF73469E147}"/>
                    </a:ext>
                  </a:extLst>
                </p14:cNvPr>
                <p14:cNvContentPartPr/>
                <p14:nvPr/>
              </p14:nvContentPartPr>
              <p14:xfrm>
                <a:off x="6541587" y="1919840"/>
                <a:ext cx="230040" cy="8568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FF4A57DF-162C-EDBA-2D56-8DF73469E14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23587" y="1901840"/>
                  <a:ext cx="265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000B8AFC-85BD-F6F2-8657-941FB7612E7A}"/>
                    </a:ext>
                  </a:extLst>
                </p14:cNvPr>
                <p14:cNvContentPartPr/>
                <p14:nvPr/>
              </p14:nvContentPartPr>
              <p14:xfrm>
                <a:off x="6845067" y="1905800"/>
                <a:ext cx="81720" cy="8784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000B8AFC-85BD-F6F2-8657-941FB7612E7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827067" y="1888160"/>
                  <a:ext cx="1173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80947F01-57CE-739B-506A-500670A1BEC2}"/>
                    </a:ext>
                  </a:extLst>
                </p14:cNvPr>
                <p14:cNvContentPartPr/>
                <p14:nvPr/>
              </p14:nvContentPartPr>
              <p14:xfrm>
                <a:off x="7023627" y="1852520"/>
                <a:ext cx="19440" cy="15768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80947F01-57CE-739B-506A-500670A1BEC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005987" y="1834520"/>
                  <a:ext cx="5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E952D33-C28B-DBE9-AF3C-2D01B7B0B8E2}"/>
                    </a:ext>
                  </a:extLst>
                </p14:cNvPr>
                <p14:cNvContentPartPr/>
                <p14:nvPr/>
              </p14:nvContentPartPr>
              <p14:xfrm>
                <a:off x="7015347" y="1742720"/>
                <a:ext cx="329400" cy="4910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E952D33-C28B-DBE9-AF3C-2D01B7B0B8E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97707" y="1725080"/>
                  <a:ext cx="365040" cy="52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5C26061-2EB1-A2BF-2E17-0F39873CB6FC}"/>
              </a:ext>
            </a:extLst>
          </p:cNvPr>
          <p:cNvGrpSpPr/>
          <p:nvPr/>
        </p:nvGrpSpPr>
        <p:grpSpPr>
          <a:xfrm>
            <a:off x="3710187" y="1944680"/>
            <a:ext cx="436680" cy="333720"/>
            <a:chOff x="3710187" y="1944680"/>
            <a:chExt cx="436680" cy="33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B29BEB-B55C-BB36-EC4B-B4B1DC19EAFC}"/>
                    </a:ext>
                  </a:extLst>
                </p14:cNvPr>
                <p14:cNvContentPartPr/>
                <p14:nvPr/>
              </p14:nvContentPartPr>
              <p14:xfrm>
                <a:off x="4003947" y="1960520"/>
                <a:ext cx="142920" cy="2988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B29BEB-B55C-BB36-EC4B-B4B1DC19EAF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85947" y="1942880"/>
                  <a:ext cx="1785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C2F190-3494-581D-A38B-C5F4C3317B49}"/>
                    </a:ext>
                  </a:extLst>
                </p14:cNvPr>
                <p14:cNvContentPartPr/>
                <p14:nvPr/>
              </p14:nvContentPartPr>
              <p14:xfrm>
                <a:off x="3984867" y="2061320"/>
                <a:ext cx="113760" cy="2160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C2F190-3494-581D-A38B-C5F4C3317B4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966867" y="2043320"/>
                  <a:ext cx="1494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58001A7A-55B3-12D6-6552-0BB775B39F33}"/>
                    </a:ext>
                  </a:extLst>
                </p14:cNvPr>
                <p14:cNvContentPartPr/>
                <p14:nvPr/>
              </p14:nvContentPartPr>
              <p14:xfrm>
                <a:off x="3712347" y="2003000"/>
                <a:ext cx="10800" cy="2754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58001A7A-55B3-12D6-6552-0BB775B39F3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694707" y="1985360"/>
                  <a:ext cx="4644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78FCDDAA-2C58-33A3-B69E-F57720843C08}"/>
                    </a:ext>
                  </a:extLst>
                </p14:cNvPr>
                <p14:cNvContentPartPr/>
                <p14:nvPr/>
              </p14:nvContentPartPr>
              <p14:xfrm>
                <a:off x="3710187" y="1944680"/>
                <a:ext cx="133560" cy="15732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8FCDDAA-2C58-33A3-B69E-F57720843C0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92547" y="1927040"/>
                  <a:ext cx="169200" cy="19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BB78FEC5-E9F1-E4F2-D2CB-5931C83F85AE}"/>
              </a:ext>
            </a:extLst>
          </p:cNvPr>
          <p:cNvGrpSpPr/>
          <p:nvPr/>
        </p:nvGrpSpPr>
        <p:grpSpPr>
          <a:xfrm>
            <a:off x="6233427" y="2187320"/>
            <a:ext cx="93960" cy="80640"/>
            <a:chOff x="6233427" y="2187320"/>
            <a:chExt cx="93960" cy="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D23E94F-F5E8-41AA-16F5-330F41621044}"/>
                    </a:ext>
                  </a:extLst>
                </p14:cNvPr>
                <p14:cNvContentPartPr/>
                <p14:nvPr/>
              </p14:nvContentPartPr>
              <p14:xfrm>
                <a:off x="6262227" y="2187320"/>
                <a:ext cx="65160" cy="540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D23E94F-F5E8-41AA-16F5-330F4162104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44587" y="2169680"/>
                  <a:ext cx="1008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4462FC6-B6A3-D2DF-721B-8D520EB7AAC6}"/>
                    </a:ext>
                  </a:extLst>
                </p14:cNvPr>
                <p14:cNvContentPartPr/>
                <p14:nvPr/>
              </p14:nvContentPartPr>
              <p14:xfrm>
                <a:off x="6233427" y="2260760"/>
                <a:ext cx="55080" cy="720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4462FC6-B6A3-D2DF-721B-8D520EB7AAC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215427" y="2242760"/>
                  <a:ext cx="907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DB5CD543-1D46-56D5-2B9E-DDE7F0484F06}"/>
                  </a:ext>
                </a:extLst>
              </p14:cNvPr>
              <p14:cNvContentPartPr/>
              <p14:nvPr/>
            </p14:nvContentPartPr>
            <p14:xfrm>
              <a:off x="9904695" y="4946100"/>
              <a:ext cx="42840" cy="41040"/>
            </p14:xfrm>
          </p:contentPart>
        </mc:Choice>
        <mc:Fallback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DB5CD543-1D46-56D5-2B9E-DDE7F0484F0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886695" y="4928100"/>
                <a:ext cx="78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EB265E9D-43FB-9E79-A263-F7A0A7C0D29B}"/>
                  </a:ext>
                </a:extLst>
              </p14:cNvPr>
              <p14:cNvContentPartPr/>
              <p14:nvPr/>
            </p14:nvContentPartPr>
            <p14:xfrm>
              <a:off x="9895695" y="5100180"/>
              <a:ext cx="62640" cy="43200"/>
            </p14:xfrm>
          </p:contentPart>
        </mc:Choice>
        <mc:Fallback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EB265E9D-43FB-9E79-A263-F7A0A7C0D29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878055" y="5082180"/>
                <a:ext cx="982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E2471411-FBF9-1AEE-23F6-AA7FE48C7737}"/>
                  </a:ext>
                </a:extLst>
              </p14:cNvPr>
              <p14:cNvContentPartPr/>
              <p14:nvPr/>
            </p14:nvContentPartPr>
            <p14:xfrm>
              <a:off x="6121467" y="1679720"/>
              <a:ext cx="24840" cy="1378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E2471411-FBF9-1AEE-23F6-AA7FE48C7737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6103467" y="1662080"/>
                <a:ext cx="604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E35A999-83AA-FE37-888F-66A9EAE736B3}"/>
                  </a:ext>
                </a:extLst>
              </p14:cNvPr>
              <p14:cNvContentPartPr/>
              <p14:nvPr/>
            </p14:nvContentPartPr>
            <p14:xfrm>
              <a:off x="6160707" y="1693400"/>
              <a:ext cx="69120" cy="9396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E35A999-83AA-FE37-888F-66A9EAE736B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6142707" y="1675400"/>
                <a:ext cx="1047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01A632D-2F74-1174-0E42-F5569ED46B32}"/>
                  </a:ext>
                </a:extLst>
              </p14:cNvPr>
              <p14:cNvContentPartPr/>
              <p14:nvPr/>
            </p14:nvContentPartPr>
            <p14:xfrm>
              <a:off x="6204627" y="1719680"/>
              <a:ext cx="64080" cy="720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01A632D-2F74-1174-0E42-F5569ED46B32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6186627" y="1702040"/>
                <a:ext cx="9972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827DE1D-6E52-7D00-B81A-CBA9A585F4C4}"/>
                  </a:ext>
                </a:extLst>
              </p14:cNvPr>
              <p14:cNvContentPartPr/>
              <p14:nvPr/>
            </p14:nvContentPartPr>
            <p14:xfrm>
              <a:off x="6303267" y="1701320"/>
              <a:ext cx="84600" cy="6696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827DE1D-6E52-7D00-B81A-CBA9A585F4C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285267" y="1683320"/>
                <a:ext cx="12024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349E6EE-C9CA-BFCE-3123-FA66A2A8377D}"/>
                  </a:ext>
                </a:extLst>
              </p14:cNvPr>
              <p14:cNvContentPartPr/>
              <p14:nvPr/>
            </p14:nvContentPartPr>
            <p14:xfrm>
              <a:off x="6330987" y="1656320"/>
              <a:ext cx="182520" cy="24660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349E6EE-C9CA-BFCE-3123-FA66A2A8377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312987" y="1638320"/>
                <a:ext cx="21816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6848AF0E-0424-92BE-6075-46093864E350}"/>
                  </a:ext>
                </a:extLst>
              </p14:cNvPr>
              <p14:cNvContentPartPr/>
              <p14:nvPr/>
            </p14:nvContentPartPr>
            <p14:xfrm>
              <a:off x="6286707" y="1794560"/>
              <a:ext cx="11880" cy="3564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6848AF0E-0424-92BE-6075-46093864E350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268707" y="1776920"/>
                <a:ext cx="4752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6624788D-1EA0-8348-D314-9299F5311476}"/>
                  </a:ext>
                </a:extLst>
              </p14:cNvPr>
              <p14:cNvContentPartPr/>
              <p14:nvPr/>
            </p14:nvContentPartPr>
            <p14:xfrm>
              <a:off x="3719175" y="2629500"/>
              <a:ext cx="11880" cy="16020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6624788D-1EA0-8348-D314-9299F5311476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701535" y="2611500"/>
                <a:ext cx="475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54C8519-B59F-805F-F387-719874553E0E}"/>
                  </a:ext>
                </a:extLst>
              </p14:cNvPr>
              <p14:cNvContentPartPr/>
              <p14:nvPr/>
            </p14:nvContentPartPr>
            <p14:xfrm>
              <a:off x="3720975" y="2510700"/>
              <a:ext cx="59400" cy="7416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54C8519-B59F-805F-F387-719874553E0E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702975" y="2492700"/>
                <a:ext cx="95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5C51878-D978-04F7-5DEC-AD3D960E379E}"/>
                  </a:ext>
                </a:extLst>
              </p14:cNvPr>
              <p14:cNvContentPartPr/>
              <p14:nvPr/>
            </p14:nvContentPartPr>
            <p14:xfrm>
              <a:off x="3815295" y="2479380"/>
              <a:ext cx="121320" cy="36684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5C51878-D978-04F7-5DEC-AD3D960E379E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3797655" y="2461380"/>
                <a:ext cx="1569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1DF9FE6-422A-2D27-8C35-A34D98EBEB4A}"/>
                  </a:ext>
                </a:extLst>
              </p14:cNvPr>
              <p14:cNvContentPartPr/>
              <p14:nvPr/>
            </p14:nvContentPartPr>
            <p14:xfrm>
              <a:off x="4132455" y="2362380"/>
              <a:ext cx="192960" cy="4136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1DF9FE6-422A-2D27-8C35-A34D98EBEB4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114455" y="2344380"/>
                <a:ext cx="228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F75F6FA8-8815-1DE8-227C-F8E97688BD75}"/>
                  </a:ext>
                </a:extLst>
              </p14:cNvPr>
              <p14:cNvContentPartPr/>
              <p14:nvPr/>
            </p14:nvContentPartPr>
            <p14:xfrm>
              <a:off x="4439175" y="2532660"/>
              <a:ext cx="105840" cy="1908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F75F6FA8-8815-1DE8-227C-F8E97688BD75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421175" y="2515020"/>
                <a:ext cx="141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6234FF29-99D6-5215-8328-D44024AF5A11}"/>
                  </a:ext>
                </a:extLst>
              </p14:cNvPr>
              <p14:cNvContentPartPr/>
              <p14:nvPr/>
            </p14:nvContentPartPr>
            <p14:xfrm>
              <a:off x="4379415" y="2588820"/>
              <a:ext cx="138960" cy="162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6234FF29-99D6-5215-8328-D44024AF5A11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361775" y="2570820"/>
                <a:ext cx="174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8E945EB-B4A2-5A37-FC8A-1B49EC279B8D}"/>
                  </a:ext>
                </a:extLst>
              </p14:cNvPr>
              <p14:cNvContentPartPr/>
              <p14:nvPr/>
            </p14:nvContentPartPr>
            <p14:xfrm>
              <a:off x="4603695" y="2666220"/>
              <a:ext cx="42120" cy="255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8E945EB-B4A2-5A37-FC8A-1B49EC279B8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585695" y="2648580"/>
                <a:ext cx="777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16FF42B-BB0B-47A0-EF9E-631B5103162C}"/>
                  </a:ext>
                </a:extLst>
              </p14:cNvPr>
              <p14:cNvContentPartPr/>
              <p14:nvPr/>
            </p14:nvContentPartPr>
            <p14:xfrm>
              <a:off x="4812135" y="2515740"/>
              <a:ext cx="7920" cy="22752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16FF42B-BB0B-47A0-EF9E-631B5103162C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794135" y="2498100"/>
                <a:ext cx="43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39119AB-F689-8D8A-1748-DD77E88BE4AA}"/>
                  </a:ext>
                </a:extLst>
              </p14:cNvPr>
              <p14:cNvContentPartPr/>
              <p14:nvPr/>
            </p14:nvContentPartPr>
            <p14:xfrm>
              <a:off x="4869735" y="2600700"/>
              <a:ext cx="172440" cy="1497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39119AB-F689-8D8A-1748-DD77E88BE4AA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851735" y="2582700"/>
                <a:ext cx="208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A9887E3C-0F54-5597-6524-6F91F219B5FF}"/>
                  </a:ext>
                </a:extLst>
              </p14:cNvPr>
              <p14:cNvContentPartPr/>
              <p14:nvPr/>
            </p14:nvContentPartPr>
            <p14:xfrm>
              <a:off x="5080695" y="2489820"/>
              <a:ext cx="49320" cy="3412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A9887E3C-0F54-5597-6524-6F91F219B5F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062695" y="2471820"/>
                <a:ext cx="849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4F9DF92D-8114-A4C9-83D7-8DEAD3ED072B}"/>
                  </a:ext>
                </a:extLst>
              </p14:cNvPr>
              <p14:cNvContentPartPr/>
              <p14:nvPr/>
            </p14:nvContentPartPr>
            <p14:xfrm>
              <a:off x="4988175" y="2711580"/>
              <a:ext cx="181440" cy="27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4F9DF92D-8114-A4C9-83D7-8DEAD3ED072B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4970535" y="2693940"/>
                <a:ext cx="217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78E97AB-97B2-B46B-1D48-5EF021E9D724}"/>
                  </a:ext>
                </a:extLst>
              </p14:cNvPr>
              <p14:cNvContentPartPr/>
              <p14:nvPr/>
            </p14:nvContentPartPr>
            <p14:xfrm>
              <a:off x="5175735" y="2513940"/>
              <a:ext cx="102240" cy="24048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78E97AB-97B2-B46B-1D48-5EF021E9D724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158095" y="2495940"/>
                <a:ext cx="1378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639A42B2-E885-C023-B0DF-B3C2C3A8B42C}"/>
                  </a:ext>
                </a:extLst>
              </p14:cNvPr>
              <p14:cNvContentPartPr/>
              <p14:nvPr/>
            </p14:nvContentPartPr>
            <p14:xfrm>
              <a:off x="5509815" y="2607180"/>
              <a:ext cx="101160" cy="10872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639A42B2-E885-C023-B0DF-B3C2C3A8B42C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92175" y="2589180"/>
                <a:ext cx="1368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73DFA11-8F8A-B693-5D58-8949FFE3E2EF}"/>
                  </a:ext>
                </a:extLst>
              </p14:cNvPr>
              <p14:cNvContentPartPr/>
              <p14:nvPr/>
            </p14:nvContentPartPr>
            <p14:xfrm>
              <a:off x="5662095" y="2614020"/>
              <a:ext cx="129600" cy="867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73DFA11-8F8A-B693-5D58-8949FFE3E2EF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644455" y="2596020"/>
                <a:ext cx="1652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281745F3-F388-2899-D78D-9CB9FA5EE12E}"/>
                  </a:ext>
                </a:extLst>
              </p14:cNvPr>
              <p14:cNvContentPartPr/>
              <p14:nvPr/>
            </p14:nvContentPartPr>
            <p14:xfrm>
              <a:off x="5879895" y="2449860"/>
              <a:ext cx="103320" cy="23400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281745F3-F388-2899-D78D-9CB9FA5EE12E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61895" y="2431860"/>
                <a:ext cx="138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E5EFD58-FB80-F40D-7F7F-117BC18CDEC8}"/>
                  </a:ext>
                </a:extLst>
              </p14:cNvPr>
              <p14:cNvContentPartPr/>
              <p14:nvPr/>
            </p14:nvContentPartPr>
            <p14:xfrm>
              <a:off x="6384615" y="2544900"/>
              <a:ext cx="102960" cy="19764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E5EFD58-FB80-F40D-7F7F-117BC18CDEC8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6366975" y="2527260"/>
                <a:ext cx="138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B06CEA31-4B6D-D985-E7CB-C92C8B534DD1}"/>
                  </a:ext>
                </a:extLst>
              </p14:cNvPr>
              <p14:cNvContentPartPr/>
              <p14:nvPr/>
            </p14:nvContentPartPr>
            <p14:xfrm>
              <a:off x="6318375" y="2629860"/>
              <a:ext cx="285480" cy="10548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B06CEA31-4B6D-D985-E7CB-C92C8B534DD1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300375" y="2612220"/>
                <a:ext cx="3211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8D2B7319-AEF8-D005-D187-ECE54A49987A}"/>
                  </a:ext>
                </a:extLst>
              </p14:cNvPr>
              <p14:cNvContentPartPr/>
              <p14:nvPr/>
            </p14:nvContentPartPr>
            <p14:xfrm>
              <a:off x="6711855" y="2614380"/>
              <a:ext cx="154800" cy="10188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8D2B7319-AEF8-D005-D187-ECE54A49987A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6694215" y="2596380"/>
                <a:ext cx="190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FEEF505-98CC-C2E3-EE7A-4A9BA926CABF}"/>
                  </a:ext>
                </a:extLst>
              </p14:cNvPr>
              <p14:cNvContentPartPr/>
              <p14:nvPr/>
            </p14:nvContentPartPr>
            <p14:xfrm>
              <a:off x="6865215" y="2509620"/>
              <a:ext cx="9360" cy="6480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FEEF505-98CC-C2E3-EE7A-4A9BA926CABF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6847215" y="2491980"/>
                <a:ext cx="45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2F62DD2-52FE-992B-BACF-0C8DC0D855E3}"/>
                  </a:ext>
                </a:extLst>
              </p14:cNvPr>
              <p14:cNvContentPartPr/>
              <p14:nvPr/>
            </p14:nvContentPartPr>
            <p14:xfrm>
              <a:off x="6874575" y="2606820"/>
              <a:ext cx="131760" cy="193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2F62DD2-52FE-992B-BACF-0C8DC0D855E3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6856575" y="2588820"/>
                <a:ext cx="167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B4B0FBE-D22B-F8E3-AF8D-68A704FD26CB}"/>
                  </a:ext>
                </a:extLst>
              </p14:cNvPr>
              <p14:cNvContentPartPr/>
              <p14:nvPr/>
            </p14:nvContentPartPr>
            <p14:xfrm>
              <a:off x="7007775" y="2551740"/>
              <a:ext cx="145800" cy="17676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B4B0FBE-D22B-F8E3-AF8D-68A704FD26CB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990135" y="2534100"/>
                <a:ext cx="181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8E413CDC-8E4D-EB6D-2EA3-8CEDCD9BBEE6}"/>
                  </a:ext>
                </a:extLst>
              </p14:cNvPr>
              <p14:cNvContentPartPr/>
              <p14:nvPr/>
            </p14:nvContentPartPr>
            <p14:xfrm>
              <a:off x="7186695" y="2513940"/>
              <a:ext cx="450360" cy="2260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8E413CDC-8E4D-EB6D-2EA3-8CEDCD9BBEE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7168695" y="2495940"/>
                <a:ext cx="486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376370E-172B-762B-8178-620EE6ADEF74}"/>
                  </a:ext>
                </a:extLst>
              </p14:cNvPr>
              <p14:cNvContentPartPr/>
              <p14:nvPr/>
            </p14:nvContentPartPr>
            <p14:xfrm>
              <a:off x="7506375" y="2558940"/>
              <a:ext cx="408960" cy="11736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376370E-172B-762B-8178-620EE6ADEF74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7488735" y="2541300"/>
                <a:ext cx="444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8FBF95D3-B846-945F-D9E4-31F805105F98}"/>
                  </a:ext>
                </a:extLst>
              </p14:cNvPr>
              <p14:cNvContentPartPr/>
              <p14:nvPr/>
            </p14:nvContentPartPr>
            <p14:xfrm>
              <a:off x="7773855" y="2529060"/>
              <a:ext cx="345960" cy="2102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8FBF95D3-B846-945F-D9E4-31F805105F98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7755855" y="2511060"/>
                <a:ext cx="381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12B08F4-5B18-F8EC-9054-089E0EF0E50E}"/>
                  </a:ext>
                </a:extLst>
              </p14:cNvPr>
              <p14:cNvContentPartPr/>
              <p14:nvPr/>
            </p14:nvContentPartPr>
            <p14:xfrm>
              <a:off x="8094255" y="2510700"/>
              <a:ext cx="163440" cy="16272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12B08F4-5B18-F8EC-9054-089E0EF0E50E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8076255" y="2492700"/>
                <a:ext cx="199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845616E-3349-60E2-610F-5399D8B102BC}"/>
                  </a:ext>
                </a:extLst>
              </p14:cNvPr>
              <p14:cNvContentPartPr/>
              <p14:nvPr/>
            </p14:nvContentPartPr>
            <p14:xfrm>
              <a:off x="8385135" y="2603220"/>
              <a:ext cx="121320" cy="9144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845616E-3349-60E2-610F-5399D8B102BC}"/>
                  </a:ext>
                </a:extLst>
              </p:cNvPr>
              <p:cNvPicPr/>
              <p:nvPr/>
            </p:nvPicPr>
            <p:blipFill>
              <a:blip r:embed="rId283"/>
              <a:stretch>
                <a:fillRect/>
              </a:stretch>
            </p:blipFill>
            <p:spPr>
              <a:xfrm>
                <a:off x="8367135" y="2585580"/>
                <a:ext cx="156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F7AC841-2D7A-E1BE-551B-2F768E03333D}"/>
                  </a:ext>
                </a:extLst>
              </p14:cNvPr>
              <p14:cNvContentPartPr/>
              <p14:nvPr/>
            </p14:nvContentPartPr>
            <p14:xfrm>
              <a:off x="8590695" y="2565420"/>
              <a:ext cx="207720" cy="13104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F7AC841-2D7A-E1BE-551B-2F768E03333D}"/>
                  </a:ext>
                </a:extLst>
              </p:cNvPr>
              <p:cNvPicPr/>
              <p:nvPr/>
            </p:nvPicPr>
            <p:blipFill>
              <a:blip r:embed="rId285"/>
              <a:stretch>
                <a:fillRect/>
              </a:stretch>
            </p:blipFill>
            <p:spPr>
              <a:xfrm>
                <a:off x="8572695" y="2547420"/>
                <a:ext cx="243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CB8D288-750D-5035-149E-C83429BDBE92}"/>
                  </a:ext>
                </a:extLst>
              </p14:cNvPr>
              <p14:cNvContentPartPr/>
              <p14:nvPr/>
            </p14:nvContentPartPr>
            <p14:xfrm>
              <a:off x="8825775" y="2424660"/>
              <a:ext cx="385560" cy="51120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CB8D288-750D-5035-149E-C83429BDBE92}"/>
                  </a:ext>
                </a:extLst>
              </p:cNvPr>
              <p:cNvPicPr/>
              <p:nvPr/>
            </p:nvPicPr>
            <p:blipFill>
              <a:blip r:embed="rId287"/>
              <a:stretch>
                <a:fillRect/>
              </a:stretch>
            </p:blipFill>
            <p:spPr>
              <a:xfrm>
                <a:off x="8808135" y="2407020"/>
                <a:ext cx="42120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3A49B8C-F8E7-C60F-EC90-9CC3BDBCD4BB}"/>
                  </a:ext>
                </a:extLst>
              </p14:cNvPr>
              <p14:cNvContentPartPr/>
              <p14:nvPr/>
            </p14:nvContentPartPr>
            <p14:xfrm>
              <a:off x="9428415" y="2678820"/>
              <a:ext cx="49680" cy="3060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3A49B8C-F8E7-C60F-EC90-9CC3BDBCD4BB}"/>
                  </a:ext>
                </a:extLst>
              </p:cNvPr>
              <p:cNvPicPr/>
              <p:nvPr/>
            </p:nvPicPr>
            <p:blipFill>
              <a:blip r:embed="rId289"/>
              <a:stretch>
                <a:fillRect/>
              </a:stretch>
            </p:blipFill>
            <p:spPr>
              <a:xfrm>
                <a:off x="9410415" y="2661180"/>
                <a:ext cx="85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EE90A10-8B71-6C92-6345-8768B34F3EB7}"/>
                  </a:ext>
                </a:extLst>
              </p14:cNvPr>
              <p14:cNvContentPartPr/>
              <p14:nvPr/>
            </p14:nvContentPartPr>
            <p14:xfrm>
              <a:off x="9394215" y="2858460"/>
              <a:ext cx="36000" cy="320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EE90A10-8B71-6C92-6345-8768B34F3EB7}"/>
                  </a:ext>
                </a:extLst>
              </p:cNvPr>
              <p:cNvPicPr/>
              <p:nvPr/>
            </p:nvPicPr>
            <p:blipFill>
              <a:blip r:embed="rId291"/>
              <a:stretch>
                <a:fillRect/>
              </a:stretch>
            </p:blipFill>
            <p:spPr>
              <a:xfrm>
                <a:off x="9376215" y="2840460"/>
                <a:ext cx="716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C43BCA6-35FF-E012-5CFA-7AFC1BC081A1}"/>
                  </a:ext>
                </a:extLst>
              </p14:cNvPr>
              <p14:cNvContentPartPr/>
              <p14:nvPr/>
            </p14:nvContentPartPr>
            <p14:xfrm>
              <a:off x="4540335" y="3161580"/>
              <a:ext cx="18360" cy="9756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C43BCA6-35FF-E012-5CFA-7AFC1BC081A1}"/>
                  </a:ext>
                </a:extLst>
              </p:cNvPr>
              <p:cNvPicPr/>
              <p:nvPr/>
            </p:nvPicPr>
            <p:blipFill>
              <a:blip r:embed="rId293"/>
              <a:stretch>
                <a:fillRect/>
              </a:stretch>
            </p:blipFill>
            <p:spPr>
              <a:xfrm>
                <a:off x="4522335" y="3143940"/>
                <a:ext cx="54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EE0F96DF-FA13-5047-62E6-D940D9191248}"/>
                  </a:ext>
                </a:extLst>
              </p14:cNvPr>
              <p14:cNvContentPartPr/>
              <p14:nvPr/>
            </p14:nvContentPartPr>
            <p14:xfrm>
              <a:off x="4509735" y="3032340"/>
              <a:ext cx="231480" cy="3880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EE0F96DF-FA13-5047-62E6-D940D9191248}"/>
                  </a:ext>
                </a:extLst>
              </p:cNvPr>
              <p:cNvPicPr/>
              <p:nvPr/>
            </p:nvPicPr>
            <p:blipFill>
              <a:blip r:embed="rId295"/>
              <a:stretch>
                <a:fillRect/>
              </a:stretch>
            </p:blipFill>
            <p:spPr>
              <a:xfrm>
                <a:off x="4492095" y="3014700"/>
                <a:ext cx="267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ED05294C-F33C-7199-E1C4-8F38E8F25358}"/>
                  </a:ext>
                </a:extLst>
              </p14:cNvPr>
              <p14:cNvContentPartPr/>
              <p14:nvPr/>
            </p14:nvContentPartPr>
            <p14:xfrm>
              <a:off x="4952895" y="3003540"/>
              <a:ext cx="167400" cy="511200"/>
            </p14:xfrm>
          </p:contentPart>
        </mc:Choice>
        <mc:Fallback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ED05294C-F33C-7199-E1C4-8F38E8F25358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4934895" y="2985900"/>
                <a:ext cx="20304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8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6492DC7C-FFC3-D7FE-3307-13303A29AFE2}"/>
                  </a:ext>
                </a:extLst>
              </p14:cNvPr>
              <p14:cNvContentPartPr/>
              <p14:nvPr/>
            </p14:nvContentPartPr>
            <p14:xfrm>
              <a:off x="5252415" y="3214140"/>
              <a:ext cx="21240" cy="243360"/>
            </p14:xfrm>
          </p:contentPart>
        </mc:Choice>
        <mc:Fallback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6492DC7C-FFC3-D7FE-3307-13303A29AFE2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5234775" y="3196140"/>
                <a:ext cx="5688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0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3DAAD5C3-DEF7-E93A-035A-94BC6D5B36F5}"/>
                  </a:ext>
                </a:extLst>
              </p14:cNvPr>
              <p14:cNvContentPartPr/>
              <p14:nvPr/>
            </p14:nvContentPartPr>
            <p14:xfrm>
              <a:off x="5271855" y="3144300"/>
              <a:ext cx="147960" cy="105120"/>
            </p14:xfrm>
          </p:contentPart>
        </mc:Choice>
        <mc:Fallback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3DAAD5C3-DEF7-E93A-035A-94BC6D5B36F5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254215" y="3126300"/>
                <a:ext cx="18360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3FEE6504-79D9-FFEC-5DC5-283E8750EC0B}"/>
                  </a:ext>
                </a:extLst>
              </p14:cNvPr>
              <p14:cNvContentPartPr/>
              <p14:nvPr/>
            </p14:nvContentPartPr>
            <p14:xfrm>
              <a:off x="5492535" y="3172380"/>
              <a:ext cx="49320" cy="45720"/>
            </p14:xfrm>
          </p:contentPart>
        </mc:Choice>
        <mc:Fallback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3FEE6504-79D9-FFEC-5DC5-283E8750EC0B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474895" y="3154380"/>
                <a:ext cx="8496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AE8EC658-FC2A-2295-E789-3369C86C82C8}"/>
                  </a:ext>
                </a:extLst>
              </p14:cNvPr>
              <p14:cNvContentPartPr/>
              <p14:nvPr/>
            </p14:nvContentPartPr>
            <p14:xfrm>
              <a:off x="5719335" y="3082380"/>
              <a:ext cx="38880" cy="17460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AE8EC658-FC2A-2295-E789-3369C86C82C8}"/>
                  </a:ext>
                </a:extLst>
              </p:cNvPr>
              <p:cNvPicPr/>
              <p:nvPr/>
            </p:nvPicPr>
            <p:blipFill>
              <a:blip r:embed="rId305"/>
              <a:stretch>
                <a:fillRect/>
              </a:stretch>
            </p:blipFill>
            <p:spPr>
              <a:xfrm>
                <a:off x="5701695" y="3064380"/>
                <a:ext cx="745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6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63DB7A3C-EE8C-13D9-9794-4D55B545D96B}"/>
                  </a:ext>
                </a:extLst>
              </p14:cNvPr>
              <p14:cNvContentPartPr/>
              <p14:nvPr/>
            </p14:nvContentPartPr>
            <p14:xfrm>
              <a:off x="5776935" y="3129900"/>
              <a:ext cx="92160" cy="162000"/>
            </p14:xfrm>
          </p:contentPart>
        </mc:Choice>
        <mc:Fallback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63DB7A3C-EE8C-13D9-9794-4D55B545D96B}"/>
                  </a:ext>
                </a:extLst>
              </p:cNvPr>
              <p:cNvPicPr/>
              <p:nvPr/>
            </p:nvPicPr>
            <p:blipFill>
              <a:blip r:embed="rId307"/>
              <a:stretch>
                <a:fillRect/>
              </a:stretch>
            </p:blipFill>
            <p:spPr>
              <a:xfrm>
                <a:off x="5758935" y="3111900"/>
                <a:ext cx="1278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8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3E626FFB-56C6-C096-66CA-DFE1D722E108}"/>
                  </a:ext>
                </a:extLst>
              </p14:cNvPr>
              <p14:cNvContentPartPr/>
              <p14:nvPr/>
            </p14:nvContentPartPr>
            <p14:xfrm>
              <a:off x="5941095" y="3069420"/>
              <a:ext cx="95400" cy="311040"/>
            </p14:xfrm>
          </p:contentPart>
        </mc:Choice>
        <mc:Fallback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3E626FFB-56C6-C096-66CA-DFE1D722E108}"/>
                  </a:ext>
                </a:extLst>
              </p:cNvPr>
              <p:cNvPicPr/>
              <p:nvPr/>
            </p:nvPicPr>
            <p:blipFill>
              <a:blip r:embed="rId309"/>
              <a:stretch>
                <a:fillRect/>
              </a:stretch>
            </p:blipFill>
            <p:spPr>
              <a:xfrm>
                <a:off x="5923455" y="3051780"/>
                <a:ext cx="1310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1D63D504-C44A-C464-E344-16C54B36C63B}"/>
                  </a:ext>
                </a:extLst>
              </p14:cNvPr>
              <p14:cNvContentPartPr/>
              <p14:nvPr/>
            </p14:nvContentPartPr>
            <p14:xfrm>
              <a:off x="5931015" y="3283620"/>
              <a:ext cx="149040" cy="18360"/>
            </p14:xfrm>
          </p:contentPart>
        </mc:Choice>
        <mc:Fallback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1D63D504-C44A-C464-E344-16C54B36C63B}"/>
                  </a:ext>
                </a:extLst>
              </p:cNvPr>
              <p:cNvPicPr/>
              <p:nvPr/>
            </p:nvPicPr>
            <p:blipFill>
              <a:blip r:embed="rId311"/>
              <a:stretch>
                <a:fillRect/>
              </a:stretch>
            </p:blipFill>
            <p:spPr>
              <a:xfrm>
                <a:off x="5913375" y="3265980"/>
                <a:ext cx="1846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675A39E5-3A49-3C59-D9C1-5913357CCDFC}"/>
                  </a:ext>
                </a:extLst>
              </p14:cNvPr>
              <p14:cNvContentPartPr/>
              <p14:nvPr/>
            </p14:nvContentPartPr>
            <p14:xfrm>
              <a:off x="6173655" y="3081660"/>
              <a:ext cx="21240" cy="234720"/>
            </p14:xfrm>
          </p:contentPart>
        </mc:Choice>
        <mc:Fallback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675A39E5-3A49-3C59-D9C1-5913357CCDFC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6156015" y="3063660"/>
                <a:ext cx="568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22CCC1C2-E97E-0F18-DEB0-5A42FF3593B8}"/>
                  </a:ext>
                </a:extLst>
              </p14:cNvPr>
              <p14:cNvContentPartPr/>
              <p14:nvPr/>
            </p14:nvContentPartPr>
            <p14:xfrm>
              <a:off x="6118575" y="3235380"/>
              <a:ext cx="81360" cy="5400"/>
            </p14:xfrm>
          </p:contentPart>
        </mc:Choice>
        <mc:Fallback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22CCC1C2-E97E-0F18-DEB0-5A42FF3593B8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6100935" y="3217380"/>
                <a:ext cx="1170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1B431BA-3C05-E0CF-F427-8D3C10895194}"/>
                  </a:ext>
                </a:extLst>
              </p14:cNvPr>
              <p14:cNvContentPartPr/>
              <p14:nvPr/>
            </p14:nvContentPartPr>
            <p14:xfrm>
              <a:off x="6451215" y="3148980"/>
              <a:ext cx="95040" cy="6480"/>
            </p14:xfrm>
          </p:contentPart>
        </mc:Choice>
        <mc:Fallback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1B431BA-3C05-E0CF-F427-8D3C10895194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433215" y="3130980"/>
                <a:ext cx="1306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571C3E23-039A-00E5-AADC-EF2AC2F11324}"/>
                  </a:ext>
                </a:extLst>
              </p14:cNvPr>
              <p14:cNvContentPartPr/>
              <p14:nvPr/>
            </p14:nvContentPartPr>
            <p14:xfrm>
              <a:off x="6450135" y="3249420"/>
              <a:ext cx="83160" cy="6120"/>
            </p14:xfrm>
          </p:contentPart>
        </mc:Choice>
        <mc:Fallback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571C3E23-039A-00E5-AADC-EF2AC2F1132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6432135" y="3231780"/>
                <a:ext cx="1188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565EA7A-34AE-2D04-93FD-7A4E239AF055}"/>
                  </a:ext>
                </a:extLst>
              </p14:cNvPr>
              <p14:cNvContentPartPr/>
              <p14:nvPr/>
            </p14:nvContentPartPr>
            <p14:xfrm>
              <a:off x="6759015" y="3151140"/>
              <a:ext cx="70200" cy="18720"/>
            </p14:xfrm>
          </p:contentPart>
        </mc:Choice>
        <mc:Fallback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565EA7A-34AE-2D04-93FD-7A4E239AF055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6741015" y="3133500"/>
                <a:ext cx="105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1381B194-5C7C-6B82-376F-5FC62ED419A5}"/>
                  </a:ext>
                </a:extLst>
              </p14:cNvPr>
              <p14:cNvContentPartPr/>
              <p14:nvPr/>
            </p14:nvContentPartPr>
            <p14:xfrm>
              <a:off x="6705735" y="3250860"/>
              <a:ext cx="138960" cy="9720"/>
            </p14:xfrm>
          </p:contentPart>
        </mc:Choice>
        <mc:Fallback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1381B194-5C7C-6B82-376F-5FC62ED419A5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688095" y="3233220"/>
                <a:ext cx="174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511C890-5B5D-6A42-3760-3869B08E9CFB}"/>
                  </a:ext>
                </a:extLst>
              </p14:cNvPr>
              <p14:cNvContentPartPr/>
              <p14:nvPr/>
            </p14:nvContentPartPr>
            <p14:xfrm>
              <a:off x="7006335" y="3075900"/>
              <a:ext cx="143280" cy="200520"/>
            </p14:xfrm>
          </p:contentPart>
        </mc:Choice>
        <mc:Fallback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511C890-5B5D-6A42-3760-3869B08E9CFB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988695" y="3058260"/>
                <a:ext cx="1789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4A0BD1A-40AC-6183-7B86-042D91775C42}"/>
                  </a:ext>
                </a:extLst>
              </p14:cNvPr>
              <p14:cNvContentPartPr/>
              <p14:nvPr/>
            </p14:nvContentPartPr>
            <p14:xfrm>
              <a:off x="7015695" y="3124860"/>
              <a:ext cx="142560" cy="145440"/>
            </p14:xfrm>
          </p:contentPart>
        </mc:Choice>
        <mc:Fallback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4A0BD1A-40AC-6183-7B86-042D91775C42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998055" y="3107220"/>
                <a:ext cx="17820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CDF9DF3-11A7-01AE-8F71-9F1B83692BDC}"/>
                  </a:ext>
                </a:extLst>
              </p14:cNvPr>
              <p14:cNvContentPartPr/>
              <p14:nvPr/>
            </p14:nvContentPartPr>
            <p14:xfrm>
              <a:off x="7180935" y="2984100"/>
              <a:ext cx="146160" cy="543240"/>
            </p14:xfrm>
          </p:contentPart>
        </mc:Choice>
        <mc:Fallback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CDF9DF3-11A7-01AE-8F71-9F1B83692BD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7162935" y="2966100"/>
                <a:ext cx="1818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1861158-26CC-F6E2-F044-FDD3ED6027EB}"/>
                  </a:ext>
                </a:extLst>
              </p14:cNvPr>
              <p14:cNvContentPartPr/>
              <p14:nvPr/>
            </p14:nvContentPartPr>
            <p14:xfrm>
              <a:off x="7546335" y="3188220"/>
              <a:ext cx="11880" cy="2196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1861158-26CC-F6E2-F044-FDD3ED6027EB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7528335" y="3170220"/>
                <a:ext cx="47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8676F0F0-0B7C-577F-E7A1-4984DFFC2590}"/>
                  </a:ext>
                </a:extLst>
              </p14:cNvPr>
              <p14:cNvContentPartPr/>
              <p14:nvPr/>
            </p14:nvContentPartPr>
            <p14:xfrm>
              <a:off x="7569375" y="3334740"/>
              <a:ext cx="21960" cy="32760"/>
            </p14:xfrm>
          </p:contentPart>
        </mc:Choice>
        <mc:Fallback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8676F0F0-0B7C-577F-E7A1-4984DFFC2590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7551735" y="3317100"/>
                <a:ext cx="5760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4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1D6B894-09A6-8ECC-7811-5C0AF4F182F8}"/>
                  </a:ext>
                </a:extLst>
              </p14:cNvPr>
              <p14:cNvContentPartPr/>
              <p14:nvPr/>
            </p14:nvContentPartPr>
            <p14:xfrm>
              <a:off x="5358255" y="3674580"/>
              <a:ext cx="32400" cy="334800"/>
            </p14:xfrm>
          </p:contentPart>
        </mc:Choice>
        <mc:Fallback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1D6B894-09A6-8ECC-7811-5C0AF4F182F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5340255" y="3656940"/>
                <a:ext cx="6804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6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82BDEE51-1598-E0E8-C876-EA75407CFEE0}"/>
                  </a:ext>
                </a:extLst>
              </p14:cNvPr>
              <p14:cNvContentPartPr/>
              <p14:nvPr/>
            </p14:nvContentPartPr>
            <p14:xfrm>
              <a:off x="5392815" y="3621300"/>
              <a:ext cx="152640" cy="123480"/>
            </p14:xfrm>
          </p:contentPart>
        </mc:Choice>
        <mc:Fallback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82BDEE51-1598-E0E8-C876-EA75407CFEE0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5374815" y="3603300"/>
                <a:ext cx="18828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286F242C-3AE3-7EE1-7227-57BE75A0A73B}"/>
                  </a:ext>
                </a:extLst>
              </p14:cNvPr>
              <p14:cNvContentPartPr/>
              <p14:nvPr/>
            </p14:nvContentPartPr>
            <p14:xfrm>
              <a:off x="5629695" y="3673500"/>
              <a:ext cx="56160" cy="46440"/>
            </p14:xfrm>
          </p:contentPart>
        </mc:Choice>
        <mc:Fallback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286F242C-3AE3-7EE1-7227-57BE75A0A73B}"/>
                  </a:ext>
                </a:extLst>
              </p:cNvPr>
              <p:cNvPicPr/>
              <p:nvPr/>
            </p:nvPicPr>
            <p:blipFill>
              <a:blip r:embed="rId339"/>
              <a:stretch>
                <a:fillRect/>
              </a:stretch>
            </p:blipFill>
            <p:spPr>
              <a:xfrm>
                <a:off x="5611695" y="3655860"/>
                <a:ext cx="918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6961C3CF-F402-4DC0-5950-C0E03A3F7051}"/>
                  </a:ext>
                </a:extLst>
              </p14:cNvPr>
              <p14:cNvContentPartPr/>
              <p14:nvPr/>
            </p14:nvContentPartPr>
            <p14:xfrm>
              <a:off x="5781615" y="3521580"/>
              <a:ext cx="17640" cy="234360"/>
            </p14:xfrm>
          </p:contentPart>
        </mc:Choice>
        <mc:Fallback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6961C3CF-F402-4DC0-5950-C0E03A3F7051}"/>
                  </a:ext>
                </a:extLst>
              </p:cNvPr>
              <p:cNvPicPr/>
              <p:nvPr/>
            </p:nvPicPr>
            <p:blipFill>
              <a:blip r:embed="rId341"/>
              <a:stretch>
                <a:fillRect/>
              </a:stretch>
            </p:blipFill>
            <p:spPr>
              <a:xfrm>
                <a:off x="5763615" y="3503940"/>
                <a:ext cx="53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ED22651-A5D8-72D5-2D56-0B773C748B5A}"/>
                  </a:ext>
                </a:extLst>
              </p14:cNvPr>
              <p14:cNvContentPartPr/>
              <p14:nvPr/>
            </p14:nvContentPartPr>
            <p14:xfrm>
              <a:off x="5857215" y="3623460"/>
              <a:ext cx="136440" cy="121680"/>
            </p14:xfrm>
          </p:contentPart>
        </mc:Choice>
        <mc:Fallback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ED22651-A5D8-72D5-2D56-0B773C748B5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839215" y="3605820"/>
                <a:ext cx="17208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B9AFFB91-4303-4350-8CA7-D2C89617FFAF}"/>
                  </a:ext>
                </a:extLst>
              </p14:cNvPr>
              <p14:cNvContentPartPr/>
              <p14:nvPr/>
            </p14:nvContentPartPr>
            <p14:xfrm>
              <a:off x="6060255" y="3556500"/>
              <a:ext cx="187920" cy="307080"/>
            </p14:xfrm>
          </p:contentPart>
        </mc:Choice>
        <mc:Fallback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B9AFFB91-4303-4350-8CA7-D2C89617FFAF}"/>
                  </a:ext>
                </a:extLst>
              </p:cNvPr>
              <p:cNvPicPr/>
              <p:nvPr/>
            </p:nvPicPr>
            <p:blipFill>
              <a:blip r:embed="rId345"/>
              <a:stretch>
                <a:fillRect/>
              </a:stretch>
            </p:blipFill>
            <p:spPr>
              <a:xfrm>
                <a:off x="6042615" y="3538500"/>
                <a:ext cx="22356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6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7CE2872E-302B-0684-4785-E90CFAFF330F}"/>
                  </a:ext>
                </a:extLst>
              </p14:cNvPr>
              <p14:cNvContentPartPr/>
              <p14:nvPr/>
            </p14:nvContentPartPr>
            <p14:xfrm>
              <a:off x="6203175" y="3587460"/>
              <a:ext cx="136440" cy="239760"/>
            </p14:xfrm>
          </p:contentPart>
        </mc:Choice>
        <mc:Fallback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7CE2872E-302B-0684-4785-E90CFAFF330F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6185535" y="3569460"/>
                <a:ext cx="17208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20FE766-4C63-8EC9-E137-E2AB234E0EA5}"/>
                  </a:ext>
                </a:extLst>
              </p14:cNvPr>
              <p14:cNvContentPartPr/>
              <p14:nvPr/>
            </p14:nvContentPartPr>
            <p14:xfrm>
              <a:off x="4677855" y="4262100"/>
              <a:ext cx="175320" cy="84240"/>
            </p14:xfrm>
          </p:contentPart>
        </mc:Choice>
        <mc:Fallback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20FE766-4C63-8EC9-E137-E2AB234E0EA5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660215" y="4244100"/>
                <a:ext cx="21096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5D21475B-ED40-06EB-4551-EE5C6A624415}"/>
                  </a:ext>
                </a:extLst>
              </p14:cNvPr>
              <p14:cNvContentPartPr/>
              <p14:nvPr/>
            </p14:nvContentPartPr>
            <p14:xfrm>
              <a:off x="4827615" y="4155180"/>
              <a:ext cx="32400" cy="185040"/>
            </p14:xfrm>
          </p:contentPart>
        </mc:Choice>
        <mc:Fallback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5D21475B-ED40-06EB-4551-EE5C6A62441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4809615" y="4137540"/>
                <a:ext cx="680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6E6D86D4-8B57-3855-F149-7D337BAA1774}"/>
                  </a:ext>
                </a:extLst>
              </p14:cNvPr>
              <p14:cNvContentPartPr/>
              <p14:nvPr/>
            </p14:nvContentPartPr>
            <p14:xfrm>
              <a:off x="4943535" y="4146900"/>
              <a:ext cx="277200" cy="165960"/>
            </p14:xfrm>
          </p:contentPart>
        </mc:Choice>
        <mc:Fallback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6E6D86D4-8B57-3855-F149-7D337BAA1774}"/>
                  </a:ext>
                </a:extLst>
              </p:cNvPr>
              <p:cNvPicPr/>
              <p:nvPr/>
            </p:nvPicPr>
            <p:blipFill>
              <a:blip r:embed="rId353"/>
              <a:stretch>
                <a:fillRect/>
              </a:stretch>
            </p:blipFill>
            <p:spPr>
              <a:xfrm>
                <a:off x="4925895" y="4129260"/>
                <a:ext cx="3128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147CA4B-53DB-0C47-8EF7-1D74AA6F5DA9}"/>
                  </a:ext>
                </a:extLst>
              </p14:cNvPr>
              <p14:cNvContentPartPr/>
              <p14:nvPr/>
            </p14:nvContentPartPr>
            <p14:xfrm>
              <a:off x="5461935" y="4533900"/>
              <a:ext cx="10800" cy="181440"/>
            </p14:xfrm>
          </p:contentPart>
        </mc:Choice>
        <mc:Fallback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147CA4B-53DB-0C47-8EF7-1D74AA6F5DA9}"/>
                  </a:ext>
                </a:extLst>
              </p:cNvPr>
              <p:cNvPicPr/>
              <p:nvPr/>
            </p:nvPicPr>
            <p:blipFill>
              <a:blip r:embed="rId355"/>
              <a:stretch>
                <a:fillRect/>
              </a:stretch>
            </p:blipFill>
            <p:spPr>
              <a:xfrm>
                <a:off x="5444295" y="4515900"/>
                <a:ext cx="46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46EF58E-F8BC-CE8B-D0D5-601DE9604FE7}"/>
                  </a:ext>
                </a:extLst>
              </p14:cNvPr>
              <p14:cNvContentPartPr/>
              <p14:nvPr/>
            </p14:nvContentPartPr>
            <p14:xfrm>
              <a:off x="5452575" y="4449300"/>
              <a:ext cx="138600" cy="116280"/>
            </p14:xfrm>
          </p:contentPart>
        </mc:Choice>
        <mc:Fallback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46EF58E-F8BC-CE8B-D0D5-601DE9604FE7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5434935" y="4431660"/>
                <a:ext cx="174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A59D387F-3C5A-5434-FEC6-C9A9EC768D14}"/>
                  </a:ext>
                </a:extLst>
              </p14:cNvPr>
              <p14:cNvContentPartPr/>
              <p14:nvPr/>
            </p14:nvContentPartPr>
            <p14:xfrm>
              <a:off x="5643015" y="4502940"/>
              <a:ext cx="56880" cy="39960"/>
            </p14:xfrm>
          </p:contentPart>
        </mc:Choice>
        <mc:Fallback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A59D387F-3C5A-5434-FEC6-C9A9EC768D14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5625375" y="4485300"/>
                <a:ext cx="92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08E11D0-6A98-3EF3-D7C5-EF1E4EDF82A5}"/>
                  </a:ext>
                </a:extLst>
              </p14:cNvPr>
              <p14:cNvContentPartPr/>
              <p14:nvPr/>
            </p14:nvContentPartPr>
            <p14:xfrm>
              <a:off x="5836695" y="4439580"/>
              <a:ext cx="94320" cy="133920"/>
            </p14:xfrm>
          </p:contentPart>
        </mc:Choice>
        <mc:Fallback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08E11D0-6A98-3EF3-D7C5-EF1E4EDF82A5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5818695" y="4421580"/>
                <a:ext cx="129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B64FA8F0-C322-4A1E-650D-86A0841E4085}"/>
                  </a:ext>
                </a:extLst>
              </p14:cNvPr>
              <p14:cNvContentPartPr/>
              <p14:nvPr/>
            </p14:nvContentPartPr>
            <p14:xfrm>
              <a:off x="5989695" y="4355700"/>
              <a:ext cx="75240" cy="159480"/>
            </p14:xfrm>
          </p:contentPart>
        </mc:Choice>
        <mc:Fallback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B64FA8F0-C322-4A1E-650D-86A0841E4085}"/>
                  </a:ext>
                </a:extLst>
              </p:cNvPr>
              <p:cNvPicPr/>
              <p:nvPr/>
            </p:nvPicPr>
            <p:blipFill>
              <a:blip r:embed="rId363"/>
              <a:stretch>
                <a:fillRect/>
              </a:stretch>
            </p:blipFill>
            <p:spPr>
              <a:xfrm>
                <a:off x="5971695" y="4337700"/>
                <a:ext cx="1108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14EBE0F-782C-FEF4-B184-5F15AC927AFF}"/>
                  </a:ext>
                </a:extLst>
              </p14:cNvPr>
              <p14:cNvContentPartPr/>
              <p14:nvPr/>
            </p14:nvContentPartPr>
            <p14:xfrm>
              <a:off x="6004095" y="4435980"/>
              <a:ext cx="163800" cy="246600"/>
            </p14:xfrm>
          </p:contentPart>
        </mc:Choice>
        <mc:Fallback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14EBE0F-782C-FEF4-B184-5F15AC927AFF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5986095" y="4417980"/>
                <a:ext cx="1994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6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051BF755-3B1C-D28A-81BA-289D680BAD48}"/>
                  </a:ext>
                </a:extLst>
              </p14:cNvPr>
              <p14:cNvContentPartPr/>
              <p14:nvPr/>
            </p14:nvContentPartPr>
            <p14:xfrm>
              <a:off x="6273015" y="4345260"/>
              <a:ext cx="140040" cy="170640"/>
            </p14:xfrm>
          </p:contentPart>
        </mc:Choice>
        <mc:Fallback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051BF755-3B1C-D28A-81BA-289D680BAD48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6255375" y="4327620"/>
                <a:ext cx="1756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8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7DFFD78F-9548-FBA1-68F3-89B0704BFA3D}"/>
                  </a:ext>
                </a:extLst>
              </p14:cNvPr>
              <p14:cNvContentPartPr/>
              <p14:nvPr/>
            </p14:nvContentPartPr>
            <p14:xfrm>
              <a:off x="6532215" y="4263180"/>
              <a:ext cx="33480" cy="246600"/>
            </p14:xfrm>
          </p:contentPart>
        </mc:Choice>
        <mc:Fallback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7DFFD78F-9548-FBA1-68F3-89B0704BFA3D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514215" y="4245180"/>
                <a:ext cx="6912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0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448A66F1-17DF-2208-9301-C76F4BFD01A1}"/>
                  </a:ext>
                </a:extLst>
              </p14:cNvPr>
              <p14:cNvContentPartPr/>
              <p14:nvPr/>
            </p14:nvContentPartPr>
            <p14:xfrm>
              <a:off x="6492255" y="4421220"/>
              <a:ext cx="111600" cy="9720"/>
            </p14:xfrm>
          </p:contentPart>
        </mc:Choice>
        <mc:Fallback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448A66F1-17DF-2208-9301-C76F4BFD01A1}"/>
                  </a:ext>
                </a:extLst>
              </p:cNvPr>
              <p:cNvPicPr/>
              <p:nvPr/>
            </p:nvPicPr>
            <p:blipFill>
              <a:blip r:embed="rId371"/>
              <a:stretch>
                <a:fillRect/>
              </a:stretch>
            </p:blipFill>
            <p:spPr>
              <a:xfrm>
                <a:off x="6474255" y="4403580"/>
                <a:ext cx="1472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2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4441334-214C-598C-3971-52464BB4CC4C}"/>
                  </a:ext>
                </a:extLst>
              </p14:cNvPr>
              <p14:cNvContentPartPr/>
              <p14:nvPr/>
            </p14:nvContentPartPr>
            <p14:xfrm>
              <a:off x="6502695" y="3686460"/>
              <a:ext cx="116640" cy="109440"/>
            </p14:xfrm>
          </p:contentPart>
        </mc:Choice>
        <mc:Fallback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4441334-214C-598C-3971-52464BB4CC4C}"/>
                  </a:ext>
                </a:extLst>
              </p:cNvPr>
              <p:cNvPicPr/>
              <p:nvPr/>
            </p:nvPicPr>
            <p:blipFill>
              <a:blip r:embed="rId373"/>
              <a:stretch>
                <a:fillRect/>
              </a:stretch>
            </p:blipFill>
            <p:spPr>
              <a:xfrm>
                <a:off x="6484695" y="3668460"/>
                <a:ext cx="15228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44CE7599-49F3-E5CB-8DF5-C8561E9CB52B}"/>
                  </a:ext>
                </a:extLst>
              </p14:cNvPr>
              <p14:cNvContentPartPr/>
              <p14:nvPr/>
            </p14:nvContentPartPr>
            <p14:xfrm>
              <a:off x="6707895" y="3717780"/>
              <a:ext cx="166320" cy="132120"/>
            </p14:xfrm>
          </p:contentPart>
        </mc:Choice>
        <mc:Fallback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44CE7599-49F3-E5CB-8DF5-C8561E9CB52B}"/>
                  </a:ext>
                </a:extLst>
              </p:cNvPr>
              <p:cNvPicPr/>
              <p:nvPr/>
            </p:nvPicPr>
            <p:blipFill>
              <a:blip r:embed="rId375"/>
              <a:stretch>
                <a:fillRect/>
              </a:stretch>
            </p:blipFill>
            <p:spPr>
              <a:xfrm>
                <a:off x="6690255" y="3699780"/>
                <a:ext cx="201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7E721A2-8A50-5C4B-84DC-89C2C99B9E23}"/>
                  </a:ext>
                </a:extLst>
              </p14:cNvPr>
              <p14:cNvContentPartPr/>
              <p14:nvPr/>
            </p14:nvContentPartPr>
            <p14:xfrm>
              <a:off x="7020375" y="3752700"/>
              <a:ext cx="34560" cy="168120"/>
            </p14:xfrm>
          </p:contentPart>
        </mc:Choice>
        <mc:Fallback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7E721A2-8A50-5C4B-84DC-89C2C99B9E23}"/>
                  </a:ext>
                </a:extLst>
              </p:cNvPr>
              <p:cNvPicPr/>
              <p:nvPr/>
            </p:nvPicPr>
            <p:blipFill>
              <a:blip r:embed="rId377"/>
              <a:stretch>
                <a:fillRect/>
              </a:stretch>
            </p:blipFill>
            <p:spPr>
              <a:xfrm>
                <a:off x="7002735" y="3735060"/>
                <a:ext cx="702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8A36684F-33DF-93BA-2449-44B695963971}"/>
                  </a:ext>
                </a:extLst>
              </p14:cNvPr>
              <p14:cNvContentPartPr/>
              <p14:nvPr/>
            </p14:nvContentPartPr>
            <p14:xfrm>
              <a:off x="7032255" y="3745140"/>
              <a:ext cx="173520" cy="147600"/>
            </p14:xfrm>
          </p:contentPart>
        </mc:Choice>
        <mc:Fallback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8A36684F-33DF-93BA-2449-44B695963971}"/>
                  </a:ext>
                </a:extLst>
              </p:cNvPr>
              <p:cNvPicPr/>
              <p:nvPr/>
            </p:nvPicPr>
            <p:blipFill>
              <a:blip r:embed="rId379"/>
              <a:stretch>
                <a:fillRect/>
              </a:stretch>
            </p:blipFill>
            <p:spPr>
              <a:xfrm>
                <a:off x="7014255" y="3727500"/>
                <a:ext cx="209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0CA447FB-0C87-16CD-AD8B-210C3F847FC7}"/>
                  </a:ext>
                </a:extLst>
              </p14:cNvPr>
              <p14:cNvContentPartPr/>
              <p14:nvPr/>
            </p14:nvContentPartPr>
            <p14:xfrm>
              <a:off x="7289295" y="3782220"/>
              <a:ext cx="104760" cy="110160"/>
            </p14:xfrm>
          </p:contentPart>
        </mc:Choice>
        <mc:Fallback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0CA447FB-0C87-16CD-AD8B-210C3F847FC7}"/>
                  </a:ext>
                </a:extLst>
              </p:cNvPr>
              <p:cNvPicPr/>
              <p:nvPr/>
            </p:nvPicPr>
            <p:blipFill>
              <a:blip r:embed="rId381"/>
              <a:stretch>
                <a:fillRect/>
              </a:stretch>
            </p:blipFill>
            <p:spPr>
              <a:xfrm>
                <a:off x="7271295" y="3764220"/>
                <a:ext cx="14040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2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15CF2EF8-0235-907E-13FC-DA30D6D3402C}"/>
                  </a:ext>
                </a:extLst>
              </p14:cNvPr>
              <p14:cNvContentPartPr/>
              <p14:nvPr/>
            </p14:nvContentPartPr>
            <p14:xfrm>
              <a:off x="7448055" y="3782580"/>
              <a:ext cx="166680" cy="10512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15CF2EF8-0235-907E-13FC-DA30D6D3402C}"/>
                  </a:ext>
                </a:extLst>
              </p:cNvPr>
              <p:cNvPicPr/>
              <p:nvPr/>
            </p:nvPicPr>
            <p:blipFill>
              <a:blip r:embed="rId383"/>
              <a:stretch>
                <a:fillRect/>
              </a:stretch>
            </p:blipFill>
            <p:spPr>
              <a:xfrm>
                <a:off x="7430415" y="3764580"/>
                <a:ext cx="2023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4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59CF086-F02A-81F3-7E61-FFD26388D763}"/>
                  </a:ext>
                </a:extLst>
              </p14:cNvPr>
              <p14:cNvContentPartPr/>
              <p14:nvPr/>
            </p14:nvContentPartPr>
            <p14:xfrm>
              <a:off x="7662255" y="3773580"/>
              <a:ext cx="143280" cy="10692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59CF086-F02A-81F3-7E61-FFD26388D763}"/>
                  </a:ext>
                </a:extLst>
              </p:cNvPr>
              <p:cNvPicPr/>
              <p:nvPr/>
            </p:nvPicPr>
            <p:blipFill>
              <a:blip r:embed="rId385"/>
              <a:stretch>
                <a:fillRect/>
              </a:stretch>
            </p:blipFill>
            <p:spPr>
              <a:xfrm>
                <a:off x="7644615" y="3755940"/>
                <a:ext cx="1789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DF221F1-1CE3-EC3F-D928-EB824A495E3D}"/>
                  </a:ext>
                </a:extLst>
              </p14:cNvPr>
              <p14:cNvContentPartPr/>
              <p14:nvPr/>
            </p14:nvContentPartPr>
            <p14:xfrm>
              <a:off x="6720495" y="3727500"/>
              <a:ext cx="92160" cy="159120"/>
            </p14:xfrm>
          </p:contentPart>
        </mc:Choice>
        <mc:Fallback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DF221F1-1CE3-EC3F-D928-EB824A495E3D}"/>
                  </a:ext>
                </a:extLst>
              </p:cNvPr>
              <p:cNvPicPr/>
              <p:nvPr/>
            </p:nvPicPr>
            <p:blipFill>
              <a:blip r:embed="rId387"/>
              <a:stretch>
                <a:fillRect/>
              </a:stretch>
            </p:blipFill>
            <p:spPr>
              <a:xfrm>
                <a:off x="6702855" y="3709500"/>
                <a:ext cx="1278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B5776184-D529-B32F-D3B5-0FA07EF564F0}"/>
                  </a:ext>
                </a:extLst>
              </p14:cNvPr>
              <p14:cNvContentPartPr/>
              <p14:nvPr/>
            </p14:nvContentPartPr>
            <p14:xfrm>
              <a:off x="6708255" y="3721020"/>
              <a:ext cx="104400" cy="161280"/>
            </p14:xfrm>
          </p:contentPart>
        </mc:Choice>
        <mc:Fallback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B5776184-D529-B32F-D3B5-0FA07EF564F0}"/>
                  </a:ext>
                </a:extLst>
              </p:cNvPr>
              <p:cNvPicPr/>
              <p:nvPr/>
            </p:nvPicPr>
            <p:blipFill>
              <a:blip r:embed="rId389"/>
              <a:stretch>
                <a:fillRect/>
              </a:stretch>
            </p:blipFill>
            <p:spPr>
              <a:xfrm>
                <a:off x="6690255" y="3703380"/>
                <a:ext cx="140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0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02C53574-DA62-7C30-7392-BE3DCDADAA61}"/>
                  </a:ext>
                </a:extLst>
              </p14:cNvPr>
              <p14:cNvContentPartPr/>
              <p14:nvPr/>
            </p14:nvContentPartPr>
            <p14:xfrm>
              <a:off x="6968535" y="4358940"/>
              <a:ext cx="150840" cy="129240"/>
            </p14:xfrm>
          </p:contentPart>
        </mc:Choice>
        <mc:Fallback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02C53574-DA62-7C30-7392-BE3DCDADAA61}"/>
                  </a:ext>
                </a:extLst>
              </p:cNvPr>
              <p:cNvPicPr/>
              <p:nvPr/>
            </p:nvPicPr>
            <p:blipFill>
              <a:blip r:embed="rId391"/>
              <a:stretch>
                <a:fillRect/>
              </a:stretch>
            </p:blipFill>
            <p:spPr>
              <a:xfrm>
                <a:off x="6950895" y="4340940"/>
                <a:ext cx="186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2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159E1999-C7E2-6D15-EAE3-C23BB5B72414}"/>
                  </a:ext>
                </a:extLst>
              </p14:cNvPr>
              <p14:cNvContentPartPr/>
              <p14:nvPr/>
            </p14:nvContentPartPr>
            <p14:xfrm>
              <a:off x="7223775" y="4365780"/>
              <a:ext cx="81720" cy="19440"/>
            </p14:xfrm>
          </p:contentPart>
        </mc:Choice>
        <mc:Fallback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159E1999-C7E2-6D15-EAE3-C23BB5B72414}"/>
                  </a:ext>
                </a:extLst>
              </p:cNvPr>
              <p:cNvPicPr/>
              <p:nvPr/>
            </p:nvPicPr>
            <p:blipFill>
              <a:blip r:embed="rId393"/>
              <a:stretch>
                <a:fillRect/>
              </a:stretch>
            </p:blipFill>
            <p:spPr>
              <a:xfrm>
                <a:off x="7206135" y="4348140"/>
                <a:ext cx="11736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44316EDC-9423-82D2-B830-C39A81F251E3}"/>
                  </a:ext>
                </a:extLst>
              </p14:cNvPr>
              <p14:cNvContentPartPr/>
              <p14:nvPr/>
            </p14:nvContentPartPr>
            <p14:xfrm>
              <a:off x="7212615" y="4438500"/>
              <a:ext cx="68760" cy="21240"/>
            </p14:xfrm>
          </p:contentPart>
        </mc:Choice>
        <mc:Fallback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44316EDC-9423-82D2-B830-C39A81F251E3}"/>
                  </a:ext>
                </a:extLst>
              </p:cNvPr>
              <p:cNvPicPr/>
              <p:nvPr/>
            </p:nvPicPr>
            <p:blipFill>
              <a:blip r:embed="rId395"/>
              <a:stretch>
                <a:fillRect/>
              </a:stretch>
            </p:blipFill>
            <p:spPr>
              <a:xfrm>
                <a:off x="7194975" y="4420860"/>
                <a:ext cx="104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6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6ED2E55D-BA51-1A4C-4622-9BB0A08744F7}"/>
                  </a:ext>
                </a:extLst>
              </p14:cNvPr>
              <p14:cNvContentPartPr/>
              <p14:nvPr/>
            </p14:nvContentPartPr>
            <p14:xfrm>
              <a:off x="7175895" y="4367940"/>
              <a:ext cx="149400" cy="220680"/>
            </p14:xfrm>
          </p:contentPart>
        </mc:Choice>
        <mc:Fallback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6ED2E55D-BA51-1A4C-4622-9BB0A08744F7}"/>
                  </a:ext>
                </a:extLst>
              </p:cNvPr>
              <p:cNvPicPr/>
              <p:nvPr/>
            </p:nvPicPr>
            <p:blipFill>
              <a:blip r:embed="rId397"/>
              <a:stretch>
                <a:fillRect/>
              </a:stretch>
            </p:blipFill>
            <p:spPr>
              <a:xfrm>
                <a:off x="7158255" y="4350300"/>
                <a:ext cx="18504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8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DC489760-5817-E5DD-8B0C-72AE8932391C}"/>
                  </a:ext>
                </a:extLst>
              </p14:cNvPr>
              <p14:cNvContentPartPr/>
              <p14:nvPr/>
            </p14:nvContentPartPr>
            <p14:xfrm>
              <a:off x="7248975" y="4369740"/>
              <a:ext cx="168840" cy="156960"/>
            </p14:xfrm>
          </p:contentPart>
        </mc:Choice>
        <mc:Fallback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DC489760-5817-E5DD-8B0C-72AE8932391C}"/>
                  </a:ext>
                </a:extLst>
              </p:cNvPr>
              <p:cNvPicPr/>
              <p:nvPr/>
            </p:nvPicPr>
            <p:blipFill>
              <a:blip r:embed="rId399"/>
              <a:stretch>
                <a:fillRect/>
              </a:stretch>
            </p:blipFill>
            <p:spPr>
              <a:xfrm>
                <a:off x="7231335" y="4352100"/>
                <a:ext cx="20448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0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DE49078-58E0-E387-7E9B-A2FCD0C78791}"/>
                  </a:ext>
                </a:extLst>
              </p14:cNvPr>
              <p14:cNvContentPartPr/>
              <p14:nvPr/>
            </p14:nvContentPartPr>
            <p14:xfrm>
              <a:off x="7471095" y="4429860"/>
              <a:ext cx="96840" cy="103320"/>
            </p14:xfrm>
          </p:contentPart>
        </mc:Choice>
        <mc:Fallback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DE49078-58E0-E387-7E9B-A2FCD0C78791}"/>
                  </a:ext>
                </a:extLst>
              </p:cNvPr>
              <p:cNvPicPr/>
              <p:nvPr/>
            </p:nvPicPr>
            <p:blipFill>
              <a:blip r:embed="rId401"/>
              <a:stretch>
                <a:fillRect/>
              </a:stretch>
            </p:blipFill>
            <p:spPr>
              <a:xfrm>
                <a:off x="7453455" y="4411860"/>
                <a:ext cx="1324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2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CC66B67-7F10-A4A7-7BA3-B596A209DB79}"/>
                  </a:ext>
                </a:extLst>
              </p14:cNvPr>
              <p14:cNvContentPartPr/>
              <p14:nvPr/>
            </p14:nvContentPartPr>
            <p14:xfrm>
              <a:off x="7607895" y="4436700"/>
              <a:ext cx="117000" cy="102960"/>
            </p14:xfrm>
          </p:contentPart>
        </mc:Choice>
        <mc:Fallback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CC66B67-7F10-A4A7-7BA3-B596A209DB79}"/>
                  </a:ext>
                </a:extLst>
              </p:cNvPr>
              <p:cNvPicPr/>
              <p:nvPr/>
            </p:nvPicPr>
            <p:blipFill>
              <a:blip r:embed="rId403"/>
              <a:stretch>
                <a:fillRect/>
              </a:stretch>
            </p:blipFill>
            <p:spPr>
              <a:xfrm>
                <a:off x="7589895" y="4419060"/>
                <a:ext cx="152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4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F6AEA1CD-EC61-8F1A-D2E9-E322BBDC3239}"/>
                  </a:ext>
                </a:extLst>
              </p14:cNvPr>
              <p14:cNvContentPartPr/>
              <p14:nvPr/>
            </p14:nvContentPartPr>
            <p14:xfrm>
              <a:off x="7799055" y="4418340"/>
              <a:ext cx="111240" cy="135000"/>
            </p14:xfrm>
          </p:contentPart>
        </mc:Choice>
        <mc:Fallback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F6AEA1CD-EC61-8F1A-D2E9-E322BBDC3239}"/>
                  </a:ext>
                </a:extLst>
              </p:cNvPr>
              <p:cNvPicPr/>
              <p:nvPr/>
            </p:nvPicPr>
            <p:blipFill>
              <a:blip r:embed="rId405"/>
              <a:stretch>
                <a:fillRect/>
              </a:stretch>
            </p:blipFill>
            <p:spPr>
              <a:xfrm>
                <a:off x="7781055" y="4400340"/>
                <a:ext cx="14688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6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09F422E8-754A-3F8F-96EA-1D831392D12A}"/>
                  </a:ext>
                </a:extLst>
              </p14:cNvPr>
              <p14:cNvContentPartPr/>
              <p14:nvPr/>
            </p14:nvContentPartPr>
            <p14:xfrm>
              <a:off x="4923735" y="367980"/>
              <a:ext cx="110160" cy="101520"/>
            </p14:xfrm>
          </p:contentPart>
        </mc:Choice>
        <mc:Fallback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09F422E8-754A-3F8F-96EA-1D831392D12A}"/>
                  </a:ext>
                </a:extLst>
              </p:cNvPr>
              <p:cNvPicPr/>
              <p:nvPr/>
            </p:nvPicPr>
            <p:blipFill>
              <a:blip r:embed="rId407"/>
              <a:stretch>
                <a:fillRect/>
              </a:stretch>
            </p:blipFill>
            <p:spPr>
              <a:xfrm>
                <a:off x="4905735" y="349980"/>
                <a:ext cx="145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354DF56-42A5-4E37-FAE5-6C0365278706}"/>
                  </a:ext>
                </a:extLst>
              </p14:cNvPr>
              <p14:cNvContentPartPr/>
              <p14:nvPr/>
            </p14:nvContentPartPr>
            <p14:xfrm>
              <a:off x="4927335" y="442860"/>
              <a:ext cx="150480" cy="75960"/>
            </p14:xfrm>
          </p:contentPart>
        </mc:Choice>
        <mc:Fallback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354DF56-42A5-4E37-FAE5-6C0365278706}"/>
                  </a:ext>
                </a:extLst>
              </p:cNvPr>
              <p:cNvPicPr/>
              <p:nvPr/>
            </p:nvPicPr>
            <p:blipFill>
              <a:blip r:embed="rId409"/>
              <a:stretch>
                <a:fillRect/>
              </a:stretch>
            </p:blipFill>
            <p:spPr>
              <a:xfrm>
                <a:off x="4909695" y="425220"/>
                <a:ext cx="18612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772B6407-38FB-F1A6-B787-0D0A6D305A9E}"/>
                  </a:ext>
                </a:extLst>
              </p14:cNvPr>
              <p14:cNvContentPartPr/>
              <p14:nvPr/>
            </p14:nvContentPartPr>
            <p14:xfrm>
              <a:off x="5171775" y="237300"/>
              <a:ext cx="127080" cy="210960"/>
            </p14:xfrm>
          </p:contentPart>
        </mc:Choice>
        <mc:Fallback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772B6407-38FB-F1A6-B787-0D0A6D305A9E}"/>
                  </a:ext>
                </a:extLst>
              </p:cNvPr>
              <p:cNvPicPr/>
              <p:nvPr/>
            </p:nvPicPr>
            <p:blipFill>
              <a:blip r:embed="rId411"/>
              <a:stretch>
                <a:fillRect/>
              </a:stretch>
            </p:blipFill>
            <p:spPr>
              <a:xfrm>
                <a:off x="5154135" y="219300"/>
                <a:ext cx="162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1CA808D5-696A-19D9-CFEF-872217729159}"/>
                  </a:ext>
                </a:extLst>
              </p14:cNvPr>
              <p14:cNvContentPartPr/>
              <p14:nvPr/>
            </p14:nvContentPartPr>
            <p14:xfrm>
              <a:off x="3765975" y="2232780"/>
              <a:ext cx="49680" cy="102960"/>
            </p14:xfrm>
          </p:contentPart>
        </mc:Choice>
        <mc:Fallback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1CA808D5-696A-19D9-CFEF-872217729159}"/>
                  </a:ext>
                </a:extLst>
              </p:cNvPr>
              <p:cNvPicPr/>
              <p:nvPr/>
            </p:nvPicPr>
            <p:blipFill>
              <a:blip r:embed="rId413"/>
              <a:stretch>
                <a:fillRect/>
              </a:stretch>
            </p:blipFill>
            <p:spPr>
              <a:xfrm>
                <a:off x="3748335" y="2214780"/>
                <a:ext cx="8532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4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75912CD4-1B55-B15D-F48F-304350BA9BCB}"/>
                  </a:ext>
                </a:extLst>
              </p14:cNvPr>
              <p14:cNvContentPartPr/>
              <p14:nvPr/>
            </p14:nvContentPartPr>
            <p14:xfrm>
              <a:off x="3824655" y="2219820"/>
              <a:ext cx="83880" cy="129240"/>
            </p14:xfrm>
          </p:contentPart>
        </mc:Choice>
        <mc:Fallback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75912CD4-1B55-B15D-F48F-304350BA9BCB}"/>
                  </a:ext>
                </a:extLst>
              </p:cNvPr>
              <p:cNvPicPr/>
              <p:nvPr/>
            </p:nvPicPr>
            <p:blipFill>
              <a:blip r:embed="rId415"/>
              <a:stretch>
                <a:fillRect/>
              </a:stretch>
            </p:blipFill>
            <p:spPr>
              <a:xfrm>
                <a:off x="3807015" y="2201820"/>
                <a:ext cx="11952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6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48E0439B-512D-FB50-D58E-697EA9752B91}"/>
                  </a:ext>
                </a:extLst>
              </p14:cNvPr>
              <p14:cNvContentPartPr/>
              <p14:nvPr/>
            </p14:nvContentPartPr>
            <p14:xfrm>
              <a:off x="3840135" y="3691500"/>
              <a:ext cx="9720" cy="305280"/>
            </p14:xfrm>
          </p:contentPart>
        </mc:Choice>
        <mc:Fallback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48E0439B-512D-FB50-D58E-697EA9752B91}"/>
                  </a:ext>
                </a:extLst>
              </p:cNvPr>
              <p:cNvPicPr/>
              <p:nvPr/>
            </p:nvPicPr>
            <p:blipFill>
              <a:blip r:embed="rId417"/>
              <a:stretch>
                <a:fillRect/>
              </a:stretch>
            </p:blipFill>
            <p:spPr>
              <a:xfrm>
                <a:off x="3822135" y="3673500"/>
                <a:ext cx="45360" cy="3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8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658A95E6-C187-2784-11E8-457DD1DF93AD}"/>
                  </a:ext>
                </a:extLst>
              </p14:cNvPr>
              <p14:cNvContentPartPr/>
              <p14:nvPr/>
            </p14:nvContentPartPr>
            <p14:xfrm>
              <a:off x="3741855" y="4163100"/>
              <a:ext cx="70200" cy="475200"/>
            </p14:xfrm>
          </p:contentPart>
        </mc:Choice>
        <mc:Fallback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658A95E6-C187-2784-11E8-457DD1DF93AD}"/>
                  </a:ext>
                </a:extLst>
              </p:cNvPr>
              <p:cNvPicPr/>
              <p:nvPr/>
            </p:nvPicPr>
            <p:blipFill>
              <a:blip r:embed="rId419"/>
              <a:stretch>
                <a:fillRect/>
              </a:stretch>
            </p:blipFill>
            <p:spPr>
              <a:xfrm>
                <a:off x="3724215" y="4145100"/>
                <a:ext cx="10584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0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4B0F912F-FF0B-2295-5B83-EBA50B1A52DE}"/>
                  </a:ext>
                </a:extLst>
              </p14:cNvPr>
              <p14:cNvContentPartPr/>
              <p14:nvPr/>
            </p14:nvContentPartPr>
            <p14:xfrm>
              <a:off x="3575895" y="4907580"/>
              <a:ext cx="200880" cy="124200"/>
            </p14:xfrm>
          </p:contentPart>
        </mc:Choice>
        <mc:Fallback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4B0F912F-FF0B-2295-5B83-EBA50B1A52DE}"/>
                  </a:ext>
                </a:extLst>
              </p:cNvPr>
              <p:cNvPicPr/>
              <p:nvPr/>
            </p:nvPicPr>
            <p:blipFill>
              <a:blip r:embed="rId421"/>
              <a:stretch>
                <a:fillRect/>
              </a:stretch>
            </p:blipFill>
            <p:spPr>
              <a:xfrm>
                <a:off x="3557895" y="4889580"/>
                <a:ext cx="23652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2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75647BAC-F9FE-DFBB-80EF-4454A577E33D}"/>
                  </a:ext>
                </a:extLst>
              </p14:cNvPr>
              <p14:cNvContentPartPr/>
              <p14:nvPr/>
            </p14:nvContentPartPr>
            <p14:xfrm>
              <a:off x="4277175" y="4833060"/>
              <a:ext cx="192960" cy="668160"/>
            </p14:xfrm>
          </p:contentPart>
        </mc:Choice>
        <mc:Fallback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75647BAC-F9FE-DFBB-80EF-4454A577E33D}"/>
                  </a:ext>
                </a:extLst>
              </p:cNvPr>
              <p:cNvPicPr/>
              <p:nvPr/>
            </p:nvPicPr>
            <p:blipFill>
              <a:blip r:embed="rId423"/>
              <a:stretch>
                <a:fillRect/>
              </a:stretch>
            </p:blipFill>
            <p:spPr>
              <a:xfrm>
                <a:off x="4259535" y="4815420"/>
                <a:ext cx="228600" cy="70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4">
            <p14:nvContentPartPr>
              <p14:cNvPr id="348" name="Ink 347">
                <a:extLst>
                  <a:ext uri="{FF2B5EF4-FFF2-40B4-BE49-F238E27FC236}">
                    <a16:creationId xmlns:a16="http://schemas.microsoft.com/office/drawing/2014/main" id="{C7E8EEC2-9A14-8B91-024D-C3AF9E2E2B3B}"/>
                  </a:ext>
                </a:extLst>
              </p14:cNvPr>
              <p14:cNvContentPartPr/>
              <p14:nvPr/>
            </p14:nvContentPartPr>
            <p14:xfrm>
              <a:off x="6650295" y="5065260"/>
              <a:ext cx="120600" cy="85320"/>
            </p14:xfrm>
          </p:contentPart>
        </mc:Choice>
        <mc:Fallback>
          <p:pic>
            <p:nvPicPr>
              <p:cNvPr id="348" name="Ink 347">
                <a:extLst>
                  <a:ext uri="{FF2B5EF4-FFF2-40B4-BE49-F238E27FC236}">
                    <a16:creationId xmlns:a16="http://schemas.microsoft.com/office/drawing/2014/main" id="{C7E8EEC2-9A14-8B91-024D-C3AF9E2E2B3B}"/>
                  </a:ext>
                </a:extLst>
              </p:cNvPr>
              <p:cNvPicPr/>
              <p:nvPr/>
            </p:nvPicPr>
            <p:blipFill>
              <a:blip r:embed="rId425"/>
              <a:stretch>
                <a:fillRect/>
              </a:stretch>
            </p:blipFill>
            <p:spPr>
              <a:xfrm>
                <a:off x="6632295" y="5047260"/>
                <a:ext cx="156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6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86C0A2E-558A-76C3-9126-2F0421A2AE6F}"/>
                  </a:ext>
                </a:extLst>
              </p14:cNvPr>
              <p14:cNvContentPartPr/>
              <p14:nvPr/>
            </p14:nvContentPartPr>
            <p14:xfrm>
              <a:off x="6834615" y="5087580"/>
              <a:ext cx="99720" cy="78480"/>
            </p14:xfrm>
          </p:contentPart>
        </mc:Choice>
        <mc:Fallback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86C0A2E-558A-76C3-9126-2F0421A2AE6F}"/>
                  </a:ext>
                </a:extLst>
              </p:cNvPr>
              <p:cNvPicPr/>
              <p:nvPr/>
            </p:nvPicPr>
            <p:blipFill>
              <a:blip r:embed="rId427"/>
              <a:stretch>
                <a:fillRect/>
              </a:stretch>
            </p:blipFill>
            <p:spPr>
              <a:xfrm>
                <a:off x="6816975" y="5069940"/>
                <a:ext cx="135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8">
            <p14:nvContentPartPr>
              <p14:cNvPr id="350" name="Ink 349">
                <a:extLst>
                  <a:ext uri="{FF2B5EF4-FFF2-40B4-BE49-F238E27FC236}">
                    <a16:creationId xmlns:a16="http://schemas.microsoft.com/office/drawing/2014/main" id="{FBA94200-B633-53E9-80D1-DBBD1A0F45A7}"/>
                  </a:ext>
                </a:extLst>
              </p14:cNvPr>
              <p14:cNvContentPartPr/>
              <p14:nvPr/>
            </p14:nvContentPartPr>
            <p14:xfrm>
              <a:off x="6985815" y="4962660"/>
              <a:ext cx="150840" cy="184680"/>
            </p14:xfrm>
          </p:contentPart>
        </mc:Choice>
        <mc:Fallback>
          <p:pic>
            <p:nvPicPr>
              <p:cNvPr id="350" name="Ink 349">
                <a:extLst>
                  <a:ext uri="{FF2B5EF4-FFF2-40B4-BE49-F238E27FC236}">
                    <a16:creationId xmlns:a16="http://schemas.microsoft.com/office/drawing/2014/main" id="{FBA94200-B633-53E9-80D1-DBBD1A0F45A7}"/>
                  </a:ext>
                </a:extLst>
              </p:cNvPr>
              <p:cNvPicPr/>
              <p:nvPr/>
            </p:nvPicPr>
            <p:blipFill>
              <a:blip r:embed="rId429"/>
              <a:stretch>
                <a:fillRect/>
              </a:stretch>
            </p:blipFill>
            <p:spPr>
              <a:xfrm>
                <a:off x="6967815" y="4945020"/>
                <a:ext cx="186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16557F67-38B5-3193-83C1-4C9D1BA925C7}"/>
                  </a:ext>
                </a:extLst>
              </p14:cNvPr>
              <p14:cNvContentPartPr/>
              <p14:nvPr/>
            </p14:nvContentPartPr>
            <p14:xfrm>
              <a:off x="4515495" y="5008740"/>
              <a:ext cx="145800" cy="14904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16557F67-38B5-3193-83C1-4C9D1BA925C7}"/>
                  </a:ext>
                </a:extLst>
              </p:cNvPr>
              <p:cNvPicPr/>
              <p:nvPr/>
            </p:nvPicPr>
            <p:blipFill>
              <a:blip r:embed="rId431"/>
              <a:stretch>
                <a:fillRect/>
              </a:stretch>
            </p:blipFill>
            <p:spPr>
              <a:xfrm>
                <a:off x="4497855" y="4990740"/>
                <a:ext cx="181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2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48363181-712B-6380-FE62-0B11BE64D3DF}"/>
                  </a:ext>
                </a:extLst>
              </p14:cNvPr>
              <p14:cNvContentPartPr/>
              <p14:nvPr/>
            </p14:nvContentPartPr>
            <p14:xfrm>
              <a:off x="4524135" y="5038260"/>
              <a:ext cx="118440" cy="136080"/>
            </p14:xfrm>
          </p:contentPart>
        </mc:Choice>
        <mc:Fallback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48363181-712B-6380-FE62-0B11BE64D3DF}"/>
                  </a:ext>
                </a:extLst>
              </p:cNvPr>
              <p:cNvPicPr/>
              <p:nvPr/>
            </p:nvPicPr>
            <p:blipFill>
              <a:blip r:embed="rId433"/>
              <a:stretch>
                <a:fillRect/>
              </a:stretch>
            </p:blipFill>
            <p:spPr>
              <a:xfrm>
                <a:off x="4506135" y="5020260"/>
                <a:ext cx="154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4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309E3FF1-9036-8898-F740-246C62332A3B}"/>
                  </a:ext>
                </a:extLst>
              </p14:cNvPr>
              <p14:cNvContentPartPr/>
              <p14:nvPr/>
            </p14:nvContentPartPr>
            <p14:xfrm>
              <a:off x="4730415" y="5088660"/>
              <a:ext cx="46800" cy="27360"/>
            </p14:xfrm>
          </p:contentPart>
        </mc:Choice>
        <mc:Fallback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309E3FF1-9036-8898-F740-246C62332A3B}"/>
                  </a:ext>
                </a:extLst>
              </p:cNvPr>
              <p:cNvPicPr/>
              <p:nvPr/>
            </p:nvPicPr>
            <p:blipFill>
              <a:blip r:embed="rId435"/>
              <a:stretch>
                <a:fillRect/>
              </a:stretch>
            </p:blipFill>
            <p:spPr>
              <a:xfrm>
                <a:off x="4712775" y="5071020"/>
                <a:ext cx="82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6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A71079AE-CEE0-7700-0743-6D2AC674007D}"/>
                  </a:ext>
                </a:extLst>
              </p14:cNvPr>
              <p14:cNvContentPartPr/>
              <p14:nvPr/>
            </p14:nvContentPartPr>
            <p14:xfrm>
              <a:off x="4923735" y="4973820"/>
              <a:ext cx="360" cy="360"/>
            </p14:xfrm>
          </p:contentPart>
        </mc:Choice>
        <mc:Fallback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A71079AE-CEE0-7700-0743-6D2AC674007D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4905735" y="49558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8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0C541858-A50C-D6CA-5370-8113FE4CFAAF}"/>
                  </a:ext>
                </a:extLst>
              </p14:cNvPr>
              <p14:cNvContentPartPr/>
              <p14:nvPr/>
            </p14:nvContentPartPr>
            <p14:xfrm>
              <a:off x="4893495" y="4951860"/>
              <a:ext cx="57600" cy="216720"/>
            </p14:xfrm>
          </p:contentPart>
        </mc:Choice>
        <mc:Fallback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0C541858-A50C-D6CA-5370-8113FE4CFAAF}"/>
                  </a:ext>
                </a:extLst>
              </p:cNvPr>
              <p:cNvPicPr/>
              <p:nvPr/>
            </p:nvPicPr>
            <p:blipFill>
              <a:blip r:embed="rId439"/>
              <a:stretch>
                <a:fillRect/>
              </a:stretch>
            </p:blipFill>
            <p:spPr>
              <a:xfrm>
                <a:off x="4875495" y="4934220"/>
                <a:ext cx="93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0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C3AD3FA2-1F20-8E20-C348-3A39BBB3551D}"/>
                  </a:ext>
                </a:extLst>
              </p14:cNvPr>
              <p14:cNvContentPartPr/>
              <p14:nvPr/>
            </p14:nvContentPartPr>
            <p14:xfrm>
              <a:off x="4962975" y="5047620"/>
              <a:ext cx="99720" cy="111240"/>
            </p14:xfrm>
          </p:contentPart>
        </mc:Choice>
        <mc:Fallback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C3AD3FA2-1F20-8E20-C348-3A39BBB3551D}"/>
                  </a:ext>
                </a:extLst>
              </p:cNvPr>
              <p:cNvPicPr/>
              <p:nvPr/>
            </p:nvPicPr>
            <p:blipFill>
              <a:blip r:embed="rId441"/>
              <a:stretch>
                <a:fillRect/>
              </a:stretch>
            </p:blipFill>
            <p:spPr>
              <a:xfrm>
                <a:off x="4945335" y="5029980"/>
                <a:ext cx="135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2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CF1EC6C8-E168-CBE7-C962-EA58708E3B20}"/>
                  </a:ext>
                </a:extLst>
              </p14:cNvPr>
              <p14:cNvContentPartPr/>
              <p14:nvPr/>
            </p14:nvContentPartPr>
            <p14:xfrm>
              <a:off x="5121735" y="4960860"/>
              <a:ext cx="88560" cy="250200"/>
            </p14:xfrm>
          </p:contentPart>
        </mc:Choice>
        <mc:Fallback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CF1EC6C8-E168-CBE7-C962-EA58708E3B20}"/>
                  </a:ext>
                </a:extLst>
              </p:cNvPr>
              <p:cNvPicPr/>
              <p:nvPr/>
            </p:nvPicPr>
            <p:blipFill>
              <a:blip r:embed="rId443"/>
              <a:stretch>
                <a:fillRect/>
              </a:stretch>
            </p:blipFill>
            <p:spPr>
              <a:xfrm>
                <a:off x="5104095" y="4943220"/>
                <a:ext cx="12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337" name="Ink 336">
                <a:extLst>
                  <a:ext uri="{FF2B5EF4-FFF2-40B4-BE49-F238E27FC236}">
                    <a16:creationId xmlns:a16="http://schemas.microsoft.com/office/drawing/2014/main" id="{D38F4465-117E-CA94-952D-F7ED7DD9D91C}"/>
                  </a:ext>
                </a:extLst>
              </p14:cNvPr>
              <p14:cNvContentPartPr/>
              <p14:nvPr/>
            </p14:nvContentPartPr>
            <p14:xfrm>
              <a:off x="5105895" y="5096940"/>
              <a:ext cx="133200" cy="24840"/>
            </p14:xfrm>
          </p:contentPart>
        </mc:Choice>
        <mc:Fallback>
          <p:pic>
            <p:nvPicPr>
              <p:cNvPr id="337" name="Ink 336">
                <a:extLst>
                  <a:ext uri="{FF2B5EF4-FFF2-40B4-BE49-F238E27FC236}">
                    <a16:creationId xmlns:a16="http://schemas.microsoft.com/office/drawing/2014/main" id="{D38F4465-117E-CA94-952D-F7ED7DD9D91C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5088255" y="5079300"/>
                <a:ext cx="168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338" name="Ink 337">
                <a:extLst>
                  <a:ext uri="{FF2B5EF4-FFF2-40B4-BE49-F238E27FC236}">
                    <a16:creationId xmlns:a16="http://schemas.microsoft.com/office/drawing/2014/main" id="{A8F7A2B3-FA39-B76F-5E33-36B3C27075CB}"/>
                  </a:ext>
                </a:extLst>
              </p14:cNvPr>
              <p14:cNvContentPartPr/>
              <p14:nvPr/>
            </p14:nvContentPartPr>
            <p14:xfrm>
              <a:off x="5258175" y="4957620"/>
              <a:ext cx="19800" cy="231840"/>
            </p14:xfrm>
          </p:contentPart>
        </mc:Choice>
        <mc:Fallback>
          <p:pic>
            <p:nvPicPr>
              <p:cNvPr id="338" name="Ink 337">
                <a:extLst>
                  <a:ext uri="{FF2B5EF4-FFF2-40B4-BE49-F238E27FC236}">
                    <a16:creationId xmlns:a16="http://schemas.microsoft.com/office/drawing/2014/main" id="{A8F7A2B3-FA39-B76F-5E33-36B3C27075CB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5240535" y="4939620"/>
                <a:ext cx="55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C4909C66-CEA6-B9EC-414F-D88F98781C53}"/>
                  </a:ext>
                </a:extLst>
              </p14:cNvPr>
              <p14:cNvContentPartPr/>
              <p14:nvPr/>
            </p14:nvContentPartPr>
            <p14:xfrm>
              <a:off x="5227215" y="5099100"/>
              <a:ext cx="127440" cy="6480"/>
            </p14:xfrm>
          </p:contentPart>
        </mc:Choice>
        <mc:Fallback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C4909C66-CEA6-B9EC-414F-D88F98781C53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5209575" y="5081460"/>
                <a:ext cx="163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342" name="Ink 341">
                <a:extLst>
                  <a:ext uri="{FF2B5EF4-FFF2-40B4-BE49-F238E27FC236}">
                    <a16:creationId xmlns:a16="http://schemas.microsoft.com/office/drawing/2014/main" id="{B9333F9E-9E64-7099-17BF-73063C2F1B85}"/>
                  </a:ext>
                </a:extLst>
              </p14:cNvPr>
              <p14:cNvContentPartPr/>
              <p14:nvPr/>
            </p14:nvContentPartPr>
            <p14:xfrm>
              <a:off x="5612775" y="5096220"/>
              <a:ext cx="97560" cy="14040"/>
            </p14:xfrm>
          </p:contentPart>
        </mc:Choice>
        <mc:Fallback>
          <p:pic>
            <p:nvPicPr>
              <p:cNvPr id="342" name="Ink 341">
                <a:extLst>
                  <a:ext uri="{FF2B5EF4-FFF2-40B4-BE49-F238E27FC236}">
                    <a16:creationId xmlns:a16="http://schemas.microsoft.com/office/drawing/2014/main" id="{B9333F9E-9E64-7099-17BF-73063C2F1B85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5595135" y="5078580"/>
                <a:ext cx="133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343" name="Ink 342">
                <a:extLst>
                  <a:ext uri="{FF2B5EF4-FFF2-40B4-BE49-F238E27FC236}">
                    <a16:creationId xmlns:a16="http://schemas.microsoft.com/office/drawing/2014/main" id="{69259B87-FD8E-B23D-BBF4-1F22D24D8E5F}"/>
                  </a:ext>
                </a:extLst>
              </p14:cNvPr>
              <p14:cNvContentPartPr/>
              <p14:nvPr/>
            </p14:nvContentPartPr>
            <p14:xfrm>
              <a:off x="5587215" y="5078220"/>
              <a:ext cx="270000" cy="147240"/>
            </p14:xfrm>
          </p:contentPart>
        </mc:Choice>
        <mc:Fallback>
          <p:pic>
            <p:nvPicPr>
              <p:cNvPr id="343" name="Ink 342">
                <a:extLst>
                  <a:ext uri="{FF2B5EF4-FFF2-40B4-BE49-F238E27FC236}">
                    <a16:creationId xmlns:a16="http://schemas.microsoft.com/office/drawing/2014/main" id="{69259B87-FD8E-B23D-BBF4-1F22D24D8E5F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5569215" y="5060580"/>
                <a:ext cx="3056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A44B2625-975A-6805-05CE-C064BB06C075}"/>
                  </a:ext>
                </a:extLst>
              </p14:cNvPr>
              <p14:cNvContentPartPr/>
              <p14:nvPr/>
            </p14:nvContentPartPr>
            <p14:xfrm>
              <a:off x="5831295" y="5045460"/>
              <a:ext cx="117000" cy="12312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A44B2625-975A-6805-05CE-C064BB06C075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5813655" y="5027460"/>
                <a:ext cx="152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345" name="Ink 344">
                <a:extLst>
                  <a:ext uri="{FF2B5EF4-FFF2-40B4-BE49-F238E27FC236}">
                    <a16:creationId xmlns:a16="http://schemas.microsoft.com/office/drawing/2014/main" id="{D61FC9FB-2DF9-A119-0026-2AF2B443D365}"/>
                  </a:ext>
                </a:extLst>
              </p14:cNvPr>
              <p14:cNvContentPartPr/>
              <p14:nvPr/>
            </p14:nvContentPartPr>
            <p14:xfrm>
              <a:off x="6002655" y="5091900"/>
              <a:ext cx="82440" cy="78480"/>
            </p14:xfrm>
          </p:contentPart>
        </mc:Choice>
        <mc:Fallback>
          <p:pic>
            <p:nvPicPr>
              <p:cNvPr id="345" name="Ink 344">
                <a:extLst>
                  <a:ext uri="{FF2B5EF4-FFF2-40B4-BE49-F238E27FC236}">
                    <a16:creationId xmlns:a16="http://schemas.microsoft.com/office/drawing/2014/main" id="{D61FC9FB-2DF9-A119-0026-2AF2B443D365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5984655" y="5074260"/>
                <a:ext cx="118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6DC61560-5D5E-36BD-FBA4-91437D9C9127}"/>
                  </a:ext>
                </a:extLst>
              </p14:cNvPr>
              <p14:cNvContentPartPr/>
              <p14:nvPr/>
            </p14:nvContentPartPr>
            <p14:xfrm>
              <a:off x="6104535" y="5103060"/>
              <a:ext cx="141840" cy="79560"/>
            </p14:xfrm>
          </p:contentPart>
        </mc:Choice>
        <mc:Fallback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6DC61560-5D5E-36BD-FBA4-91437D9C9127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6086535" y="5085060"/>
                <a:ext cx="177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033D776B-DD2F-59C1-201B-672E0B0BE345}"/>
                  </a:ext>
                </a:extLst>
              </p14:cNvPr>
              <p14:cNvContentPartPr/>
              <p14:nvPr/>
            </p14:nvContentPartPr>
            <p14:xfrm>
              <a:off x="6253935" y="5086140"/>
              <a:ext cx="114840" cy="86760"/>
            </p14:xfrm>
          </p:contentPart>
        </mc:Choice>
        <mc:Fallback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033D776B-DD2F-59C1-201B-672E0B0BE345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6236295" y="5068140"/>
                <a:ext cx="150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381" name="Ink 380">
                <a:extLst>
                  <a:ext uri="{FF2B5EF4-FFF2-40B4-BE49-F238E27FC236}">
                    <a16:creationId xmlns:a16="http://schemas.microsoft.com/office/drawing/2014/main" id="{AF3B07E6-C093-FEE0-90E3-ED43DC387DA3}"/>
                  </a:ext>
                </a:extLst>
              </p14:cNvPr>
              <p14:cNvContentPartPr/>
              <p14:nvPr/>
            </p14:nvContentPartPr>
            <p14:xfrm>
              <a:off x="5304615" y="5110620"/>
              <a:ext cx="119520" cy="7560"/>
            </p14:xfrm>
          </p:contentPart>
        </mc:Choice>
        <mc:Fallback>
          <p:pic>
            <p:nvPicPr>
              <p:cNvPr id="381" name="Ink 380">
                <a:extLst>
                  <a:ext uri="{FF2B5EF4-FFF2-40B4-BE49-F238E27FC236}">
                    <a16:creationId xmlns:a16="http://schemas.microsoft.com/office/drawing/2014/main" id="{AF3B07E6-C093-FEE0-90E3-ED43DC387DA3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5286615" y="5092980"/>
                <a:ext cx="155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382" name="Ink 381">
                <a:extLst>
                  <a:ext uri="{FF2B5EF4-FFF2-40B4-BE49-F238E27FC236}">
                    <a16:creationId xmlns:a16="http://schemas.microsoft.com/office/drawing/2014/main" id="{00EAAACD-0F02-A130-F21A-62F3649F5511}"/>
                  </a:ext>
                </a:extLst>
              </p14:cNvPr>
              <p14:cNvContentPartPr/>
              <p14:nvPr/>
            </p14:nvContentPartPr>
            <p14:xfrm>
              <a:off x="5315415" y="5172900"/>
              <a:ext cx="126000" cy="20160"/>
            </p14:xfrm>
          </p:contentPart>
        </mc:Choice>
        <mc:Fallback>
          <p:pic>
            <p:nvPicPr>
              <p:cNvPr id="382" name="Ink 381">
                <a:extLst>
                  <a:ext uri="{FF2B5EF4-FFF2-40B4-BE49-F238E27FC236}">
                    <a16:creationId xmlns:a16="http://schemas.microsoft.com/office/drawing/2014/main" id="{00EAAACD-0F02-A130-F21A-62F3649F5511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5297775" y="5155260"/>
                <a:ext cx="1616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6D017C45-11D1-DF77-A926-AA802EDE57A7}"/>
                  </a:ext>
                </a:extLst>
              </p14:cNvPr>
              <p14:cNvContentPartPr/>
              <p14:nvPr/>
            </p14:nvContentPartPr>
            <p14:xfrm>
              <a:off x="7450935" y="5023860"/>
              <a:ext cx="131400" cy="108720"/>
            </p14:xfrm>
          </p:contentPart>
        </mc:Choice>
        <mc:Fallback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6D017C45-11D1-DF77-A926-AA802EDE57A7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7432935" y="5006220"/>
                <a:ext cx="167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8">
            <p14:nvContentPartPr>
              <p14:cNvPr id="354" name="Ink 353">
                <a:extLst>
                  <a:ext uri="{FF2B5EF4-FFF2-40B4-BE49-F238E27FC236}">
                    <a16:creationId xmlns:a16="http://schemas.microsoft.com/office/drawing/2014/main" id="{4813E545-CF04-84AF-8EB8-856E0BDC0D4A}"/>
                  </a:ext>
                </a:extLst>
              </p14:cNvPr>
              <p14:cNvContentPartPr/>
              <p14:nvPr/>
            </p14:nvContentPartPr>
            <p14:xfrm>
              <a:off x="7477935" y="5047620"/>
              <a:ext cx="132840" cy="99000"/>
            </p14:xfrm>
          </p:contentPart>
        </mc:Choice>
        <mc:Fallback>
          <p:pic>
            <p:nvPicPr>
              <p:cNvPr id="354" name="Ink 353">
                <a:extLst>
                  <a:ext uri="{FF2B5EF4-FFF2-40B4-BE49-F238E27FC236}">
                    <a16:creationId xmlns:a16="http://schemas.microsoft.com/office/drawing/2014/main" id="{4813E545-CF04-84AF-8EB8-856E0BDC0D4A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7460295" y="5029620"/>
                <a:ext cx="168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0">
            <p14:nvContentPartPr>
              <p14:cNvPr id="355" name="Ink 354">
                <a:extLst>
                  <a:ext uri="{FF2B5EF4-FFF2-40B4-BE49-F238E27FC236}">
                    <a16:creationId xmlns:a16="http://schemas.microsoft.com/office/drawing/2014/main" id="{9B2A7BE5-6F78-F97D-60EF-C1C363387EA0}"/>
                  </a:ext>
                </a:extLst>
              </p14:cNvPr>
              <p14:cNvContentPartPr/>
              <p14:nvPr/>
            </p14:nvContentPartPr>
            <p14:xfrm>
              <a:off x="7689255" y="5094060"/>
              <a:ext cx="38520" cy="26640"/>
            </p14:xfrm>
          </p:contentPart>
        </mc:Choice>
        <mc:Fallback>
          <p:pic>
            <p:nvPicPr>
              <p:cNvPr id="355" name="Ink 354">
                <a:extLst>
                  <a:ext uri="{FF2B5EF4-FFF2-40B4-BE49-F238E27FC236}">
                    <a16:creationId xmlns:a16="http://schemas.microsoft.com/office/drawing/2014/main" id="{9B2A7BE5-6F78-F97D-60EF-C1C363387EA0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7671615" y="5076060"/>
                <a:ext cx="74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2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7728BFD3-D2E9-FCD1-399B-D1745ACD816E}"/>
                  </a:ext>
                </a:extLst>
              </p14:cNvPr>
              <p14:cNvContentPartPr/>
              <p14:nvPr/>
            </p14:nvContentPartPr>
            <p14:xfrm>
              <a:off x="7851975" y="5027100"/>
              <a:ext cx="82080" cy="92160"/>
            </p14:xfrm>
          </p:contentPart>
        </mc:Choice>
        <mc:Fallback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7728BFD3-D2E9-FCD1-399B-D1745ACD816E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7834335" y="5009460"/>
                <a:ext cx="117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4">
            <p14:nvContentPartPr>
              <p14:cNvPr id="357" name="Ink 356">
                <a:extLst>
                  <a:ext uri="{FF2B5EF4-FFF2-40B4-BE49-F238E27FC236}">
                    <a16:creationId xmlns:a16="http://schemas.microsoft.com/office/drawing/2014/main" id="{2A616815-9AC3-B239-B220-764369B28397}"/>
                  </a:ext>
                </a:extLst>
              </p14:cNvPr>
              <p14:cNvContentPartPr/>
              <p14:nvPr/>
            </p14:nvContentPartPr>
            <p14:xfrm>
              <a:off x="8008935" y="4980300"/>
              <a:ext cx="41400" cy="151920"/>
            </p14:xfrm>
          </p:contentPart>
        </mc:Choice>
        <mc:Fallback>
          <p:pic>
            <p:nvPicPr>
              <p:cNvPr id="357" name="Ink 356">
                <a:extLst>
                  <a:ext uri="{FF2B5EF4-FFF2-40B4-BE49-F238E27FC236}">
                    <a16:creationId xmlns:a16="http://schemas.microsoft.com/office/drawing/2014/main" id="{2A616815-9AC3-B239-B220-764369B28397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7991295" y="4962660"/>
                <a:ext cx="77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6">
            <p14:nvContentPartPr>
              <p14:cNvPr id="358" name="Ink 357">
                <a:extLst>
                  <a:ext uri="{FF2B5EF4-FFF2-40B4-BE49-F238E27FC236}">
                    <a16:creationId xmlns:a16="http://schemas.microsoft.com/office/drawing/2014/main" id="{C18CC759-7C0F-02CE-304B-180F5B304B67}"/>
                  </a:ext>
                </a:extLst>
              </p14:cNvPr>
              <p14:cNvContentPartPr/>
              <p14:nvPr/>
            </p14:nvContentPartPr>
            <p14:xfrm>
              <a:off x="8004255" y="5024220"/>
              <a:ext cx="128160" cy="193320"/>
            </p14:xfrm>
          </p:contentPart>
        </mc:Choice>
        <mc:Fallback>
          <p:pic>
            <p:nvPicPr>
              <p:cNvPr id="358" name="Ink 357">
                <a:extLst>
                  <a:ext uri="{FF2B5EF4-FFF2-40B4-BE49-F238E27FC236}">
                    <a16:creationId xmlns:a16="http://schemas.microsoft.com/office/drawing/2014/main" id="{C18CC759-7C0F-02CE-304B-180F5B304B67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7986615" y="5006220"/>
                <a:ext cx="16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8">
            <p14:nvContentPartPr>
              <p14:cNvPr id="359" name="Ink 358">
                <a:extLst>
                  <a:ext uri="{FF2B5EF4-FFF2-40B4-BE49-F238E27FC236}">
                    <a16:creationId xmlns:a16="http://schemas.microsoft.com/office/drawing/2014/main" id="{C2C35DB0-B033-6817-A160-4E798C166268}"/>
                  </a:ext>
                </a:extLst>
              </p14:cNvPr>
              <p14:cNvContentPartPr/>
              <p14:nvPr/>
            </p14:nvContentPartPr>
            <p14:xfrm>
              <a:off x="8183895" y="4968060"/>
              <a:ext cx="108720" cy="128520"/>
            </p14:xfrm>
          </p:contentPart>
        </mc:Choice>
        <mc:Fallback>
          <p:pic>
            <p:nvPicPr>
              <p:cNvPr id="359" name="Ink 358">
                <a:extLst>
                  <a:ext uri="{FF2B5EF4-FFF2-40B4-BE49-F238E27FC236}">
                    <a16:creationId xmlns:a16="http://schemas.microsoft.com/office/drawing/2014/main" id="{C2C35DB0-B033-6817-A160-4E798C166268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8166255" y="4950060"/>
                <a:ext cx="144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0">
            <p14:nvContentPartPr>
              <p14:cNvPr id="360" name="Ink 359">
                <a:extLst>
                  <a:ext uri="{FF2B5EF4-FFF2-40B4-BE49-F238E27FC236}">
                    <a16:creationId xmlns:a16="http://schemas.microsoft.com/office/drawing/2014/main" id="{881781DA-0383-A23D-282F-41634AF05EAC}"/>
                  </a:ext>
                </a:extLst>
              </p14:cNvPr>
              <p14:cNvContentPartPr/>
              <p14:nvPr/>
            </p14:nvContentPartPr>
            <p14:xfrm>
              <a:off x="8394495" y="4853220"/>
              <a:ext cx="18720" cy="238680"/>
            </p14:xfrm>
          </p:contentPart>
        </mc:Choice>
        <mc:Fallback>
          <p:pic>
            <p:nvPicPr>
              <p:cNvPr id="360" name="Ink 359">
                <a:extLst>
                  <a:ext uri="{FF2B5EF4-FFF2-40B4-BE49-F238E27FC236}">
                    <a16:creationId xmlns:a16="http://schemas.microsoft.com/office/drawing/2014/main" id="{881781DA-0383-A23D-282F-41634AF05EAC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8376855" y="4835580"/>
                <a:ext cx="54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2">
            <p14:nvContentPartPr>
              <p14:cNvPr id="361" name="Ink 360">
                <a:extLst>
                  <a:ext uri="{FF2B5EF4-FFF2-40B4-BE49-F238E27FC236}">
                    <a16:creationId xmlns:a16="http://schemas.microsoft.com/office/drawing/2014/main" id="{843E2EDD-D910-6009-0660-CDE8995DF30E}"/>
                  </a:ext>
                </a:extLst>
              </p14:cNvPr>
              <p14:cNvContentPartPr/>
              <p14:nvPr/>
            </p14:nvContentPartPr>
            <p14:xfrm>
              <a:off x="8392695" y="4929180"/>
              <a:ext cx="163440" cy="51480"/>
            </p14:xfrm>
          </p:contentPart>
        </mc:Choice>
        <mc:Fallback>
          <p:pic>
            <p:nvPicPr>
              <p:cNvPr id="361" name="Ink 360">
                <a:extLst>
                  <a:ext uri="{FF2B5EF4-FFF2-40B4-BE49-F238E27FC236}">
                    <a16:creationId xmlns:a16="http://schemas.microsoft.com/office/drawing/2014/main" id="{843E2EDD-D910-6009-0660-CDE8995DF30E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8374695" y="4911180"/>
                <a:ext cx="199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4">
            <p14:nvContentPartPr>
              <p14:cNvPr id="362" name="Ink 361">
                <a:extLst>
                  <a:ext uri="{FF2B5EF4-FFF2-40B4-BE49-F238E27FC236}">
                    <a16:creationId xmlns:a16="http://schemas.microsoft.com/office/drawing/2014/main" id="{922E4F09-074D-5D96-8244-87D356884915}"/>
                  </a:ext>
                </a:extLst>
              </p14:cNvPr>
              <p14:cNvContentPartPr/>
              <p14:nvPr/>
            </p14:nvContentPartPr>
            <p14:xfrm>
              <a:off x="8689335" y="4951860"/>
              <a:ext cx="95040" cy="32400"/>
            </p14:xfrm>
          </p:contentPart>
        </mc:Choice>
        <mc:Fallback>
          <p:pic>
            <p:nvPicPr>
              <p:cNvPr id="362" name="Ink 361">
                <a:extLst>
                  <a:ext uri="{FF2B5EF4-FFF2-40B4-BE49-F238E27FC236}">
                    <a16:creationId xmlns:a16="http://schemas.microsoft.com/office/drawing/2014/main" id="{922E4F09-074D-5D96-8244-87D356884915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8671335" y="4934220"/>
                <a:ext cx="130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6">
            <p14:nvContentPartPr>
              <p14:cNvPr id="363" name="Ink 362">
                <a:extLst>
                  <a:ext uri="{FF2B5EF4-FFF2-40B4-BE49-F238E27FC236}">
                    <a16:creationId xmlns:a16="http://schemas.microsoft.com/office/drawing/2014/main" id="{422817CF-DAC4-1B1F-0BD4-3F7796606CF4}"/>
                  </a:ext>
                </a:extLst>
              </p14:cNvPr>
              <p14:cNvContentPartPr/>
              <p14:nvPr/>
            </p14:nvContentPartPr>
            <p14:xfrm>
              <a:off x="8665215" y="5037180"/>
              <a:ext cx="94320" cy="19080"/>
            </p14:xfrm>
          </p:contentPart>
        </mc:Choice>
        <mc:Fallback>
          <p:pic>
            <p:nvPicPr>
              <p:cNvPr id="363" name="Ink 362">
                <a:extLst>
                  <a:ext uri="{FF2B5EF4-FFF2-40B4-BE49-F238E27FC236}">
                    <a16:creationId xmlns:a16="http://schemas.microsoft.com/office/drawing/2014/main" id="{422817CF-DAC4-1B1F-0BD4-3F7796606CF4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8647575" y="5019180"/>
                <a:ext cx="129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8">
            <p14:nvContentPartPr>
              <p14:cNvPr id="364" name="Ink 363">
                <a:extLst>
                  <a:ext uri="{FF2B5EF4-FFF2-40B4-BE49-F238E27FC236}">
                    <a16:creationId xmlns:a16="http://schemas.microsoft.com/office/drawing/2014/main" id="{0D6703BF-15D6-4A16-E534-B40C19E9F9D3}"/>
                  </a:ext>
                </a:extLst>
              </p14:cNvPr>
              <p14:cNvContentPartPr/>
              <p14:nvPr/>
            </p14:nvContentPartPr>
            <p14:xfrm>
              <a:off x="8891295" y="4909020"/>
              <a:ext cx="150480" cy="141480"/>
            </p14:xfrm>
          </p:contentPart>
        </mc:Choice>
        <mc:Fallback>
          <p:pic>
            <p:nvPicPr>
              <p:cNvPr id="364" name="Ink 363">
                <a:extLst>
                  <a:ext uri="{FF2B5EF4-FFF2-40B4-BE49-F238E27FC236}">
                    <a16:creationId xmlns:a16="http://schemas.microsoft.com/office/drawing/2014/main" id="{0D6703BF-15D6-4A16-E534-B40C19E9F9D3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8873655" y="4891020"/>
                <a:ext cx="186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0">
            <p14:nvContentPartPr>
              <p14:cNvPr id="365" name="Ink 364">
                <a:extLst>
                  <a:ext uri="{FF2B5EF4-FFF2-40B4-BE49-F238E27FC236}">
                    <a16:creationId xmlns:a16="http://schemas.microsoft.com/office/drawing/2014/main" id="{E96AA23B-4206-A159-FCA8-F1651C900097}"/>
                  </a:ext>
                </a:extLst>
              </p14:cNvPr>
              <p14:cNvContentPartPr/>
              <p14:nvPr/>
            </p14:nvContentPartPr>
            <p14:xfrm>
              <a:off x="9093615" y="4918740"/>
              <a:ext cx="115920" cy="115920"/>
            </p14:xfrm>
          </p:contentPart>
        </mc:Choice>
        <mc:Fallback>
          <p:pic>
            <p:nvPicPr>
              <p:cNvPr id="365" name="Ink 364">
                <a:extLst>
                  <a:ext uri="{FF2B5EF4-FFF2-40B4-BE49-F238E27FC236}">
                    <a16:creationId xmlns:a16="http://schemas.microsoft.com/office/drawing/2014/main" id="{E96AA23B-4206-A159-FCA8-F1651C900097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9075615" y="4900740"/>
                <a:ext cx="151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2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D3F8B352-8BB0-D3FA-C0FA-E65256A27404}"/>
                  </a:ext>
                </a:extLst>
              </p14:cNvPr>
              <p14:cNvContentPartPr/>
              <p14:nvPr/>
            </p14:nvContentPartPr>
            <p14:xfrm>
              <a:off x="9276495" y="4925220"/>
              <a:ext cx="113760" cy="109080"/>
            </p14:xfrm>
          </p:contentPart>
        </mc:Choice>
        <mc:Fallback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D3F8B352-8BB0-D3FA-C0FA-E65256A27404}"/>
                  </a:ext>
                </a:extLst>
              </p:cNvPr>
              <p:cNvPicPr/>
              <p:nvPr/>
            </p:nvPicPr>
            <p:blipFill>
              <a:blip r:embed="rId493"/>
              <a:stretch>
                <a:fillRect/>
              </a:stretch>
            </p:blipFill>
            <p:spPr>
              <a:xfrm>
                <a:off x="9258495" y="4907580"/>
                <a:ext cx="149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4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F1B60334-EBA5-3CFE-CE24-333B3B73F50D}"/>
                  </a:ext>
                </a:extLst>
              </p14:cNvPr>
              <p14:cNvContentPartPr/>
              <p14:nvPr/>
            </p14:nvContentPartPr>
            <p14:xfrm>
              <a:off x="9421575" y="4910820"/>
              <a:ext cx="86400" cy="161280"/>
            </p14:xfrm>
          </p:contentPart>
        </mc:Choice>
        <mc:Fallback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F1B60334-EBA5-3CFE-CE24-333B3B73F50D}"/>
                  </a:ext>
                </a:extLst>
              </p:cNvPr>
              <p:cNvPicPr/>
              <p:nvPr/>
            </p:nvPicPr>
            <p:blipFill>
              <a:blip r:embed="rId495"/>
              <a:stretch>
                <a:fillRect/>
              </a:stretch>
            </p:blipFill>
            <p:spPr>
              <a:xfrm>
                <a:off x="9403935" y="4892820"/>
                <a:ext cx="122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BDA2396B-7E3B-404B-26AD-579E5D2E3183}"/>
                  </a:ext>
                </a:extLst>
              </p14:cNvPr>
              <p14:cNvContentPartPr/>
              <p14:nvPr/>
            </p14:nvContentPartPr>
            <p14:xfrm>
              <a:off x="9493575" y="4800300"/>
              <a:ext cx="212040" cy="446040"/>
            </p14:xfrm>
          </p:contentPart>
        </mc:Choice>
        <mc:Fallback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BDA2396B-7E3B-404B-26AD-579E5D2E3183}"/>
                  </a:ext>
                </a:extLst>
              </p:cNvPr>
              <p:cNvPicPr/>
              <p:nvPr/>
            </p:nvPicPr>
            <p:blipFill>
              <a:blip r:embed="rId497"/>
              <a:stretch>
                <a:fillRect/>
              </a:stretch>
            </p:blipFill>
            <p:spPr>
              <a:xfrm>
                <a:off x="9475575" y="4782300"/>
                <a:ext cx="2476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8">
            <p14:nvContentPartPr>
              <p14:cNvPr id="384" name="Ink 383">
                <a:extLst>
                  <a:ext uri="{FF2B5EF4-FFF2-40B4-BE49-F238E27FC236}">
                    <a16:creationId xmlns:a16="http://schemas.microsoft.com/office/drawing/2014/main" id="{9C486A97-C033-DBC6-A778-10AA04BB768B}"/>
                  </a:ext>
                </a:extLst>
              </p14:cNvPr>
              <p14:cNvContentPartPr/>
              <p14:nvPr/>
            </p14:nvContentPartPr>
            <p14:xfrm>
              <a:off x="8517975" y="4810740"/>
              <a:ext cx="28440" cy="239400"/>
            </p14:xfrm>
          </p:contentPart>
        </mc:Choice>
        <mc:Fallback>
          <p:pic>
            <p:nvPicPr>
              <p:cNvPr id="384" name="Ink 383">
                <a:extLst>
                  <a:ext uri="{FF2B5EF4-FFF2-40B4-BE49-F238E27FC236}">
                    <a16:creationId xmlns:a16="http://schemas.microsoft.com/office/drawing/2014/main" id="{9C486A97-C033-DBC6-A778-10AA04BB768B}"/>
                  </a:ext>
                </a:extLst>
              </p:cNvPr>
              <p:cNvPicPr/>
              <p:nvPr/>
            </p:nvPicPr>
            <p:blipFill>
              <a:blip r:embed="rId499"/>
              <a:stretch>
                <a:fillRect/>
              </a:stretch>
            </p:blipFill>
            <p:spPr>
              <a:xfrm>
                <a:off x="8500335" y="4792740"/>
                <a:ext cx="640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0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EC0F29C4-F8A1-51EA-5B74-0CC844D95907}"/>
                  </a:ext>
                </a:extLst>
              </p14:cNvPr>
              <p14:cNvContentPartPr/>
              <p14:nvPr/>
            </p14:nvContentPartPr>
            <p14:xfrm>
              <a:off x="8487375" y="5147700"/>
              <a:ext cx="107280" cy="6156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EC0F29C4-F8A1-51EA-5B74-0CC844D95907}"/>
                  </a:ext>
                </a:extLst>
              </p:cNvPr>
              <p:cNvPicPr/>
              <p:nvPr/>
            </p:nvPicPr>
            <p:blipFill>
              <a:blip r:embed="rId501"/>
              <a:stretch>
                <a:fillRect/>
              </a:stretch>
            </p:blipFill>
            <p:spPr>
              <a:xfrm>
                <a:off x="8469375" y="5129700"/>
                <a:ext cx="1429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2">
            <p14:nvContentPartPr>
              <p14:cNvPr id="387" name="Ink 386">
                <a:extLst>
                  <a:ext uri="{FF2B5EF4-FFF2-40B4-BE49-F238E27FC236}">
                    <a16:creationId xmlns:a16="http://schemas.microsoft.com/office/drawing/2014/main" id="{89650AD7-FE76-33DD-44D6-D486D74CFBE7}"/>
                  </a:ext>
                </a:extLst>
              </p14:cNvPr>
              <p14:cNvContentPartPr/>
              <p14:nvPr/>
            </p14:nvContentPartPr>
            <p14:xfrm>
              <a:off x="875895" y="659580"/>
              <a:ext cx="27360" cy="16920"/>
            </p14:xfrm>
          </p:contentPart>
        </mc:Choice>
        <mc:Fallback>
          <p:pic>
            <p:nvPicPr>
              <p:cNvPr id="387" name="Ink 386">
                <a:extLst>
                  <a:ext uri="{FF2B5EF4-FFF2-40B4-BE49-F238E27FC236}">
                    <a16:creationId xmlns:a16="http://schemas.microsoft.com/office/drawing/2014/main" id="{89650AD7-FE76-33DD-44D6-D486D74CFBE7}"/>
                  </a:ext>
                </a:extLst>
              </p:cNvPr>
              <p:cNvPicPr/>
              <p:nvPr/>
            </p:nvPicPr>
            <p:blipFill>
              <a:blip r:embed="rId503"/>
              <a:stretch>
                <a:fillRect/>
              </a:stretch>
            </p:blipFill>
            <p:spPr>
              <a:xfrm>
                <a:off x="858255" y="641580"/>
                <a:ext cx="630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4">
            <p14:nvContentPartPr>
              <p14:cNvPr id="398" name="Ink 397">
                <a:extLst>
                  <a:ext uri="{FF2B5EF4-FFF2-40B4-BE49-F238E27FC236}">
                    <a16:creationId xmlns:a16="http://schemas.microsoft.com/office/drawing/2014/main" id="{02B783A1-2EC2-4F47-5930-FC74C71DE78B}"/>
                  </a:ext>
                </a:extLst>
              </p14:cNvPr>
              <p14:cNvContentPartPr/>
              <p14:nvPr/>
            </p14:nvContentPartPr>
            <p14:xfrm>
              <a:off x="7616175" y="5313660"/>
              <a:ext cx="360" cy="720"/>
            </p14:xfrm>
          </p:contentPart>
        </mc:Choice>
        <mc:Fallback>
          <p:pic>
            <p:nvPicPr>
              <p:cNvPr id="398" name="Ink 397">
                <a:extLst>
                  <a:ext uri="{FF2B5EF4-FFF2-40B4-BE49-F238E27FC236}">
                    <a16:creationId xmlns:a16="http://schemas.microsoft.com/office/drawing/2014/main" id="{02B783A1-2EC2-4F47-5930-FC74C71DE78B}"/>
                  </a:ext>
                </a:extLst>
              </p:cNvPr>
              <p:cNvPicPr/>
              <p:nvPr/>
            </p:nvPicPr>
            <p:blipFill>
              <a:blip r:embed="rId505"/>
              <a:stretch>
                <a:fillRect/>
              </a:stretch>
            </p:blipFill>
            <p:spPr>
              <a:xfrm>
                <a:off x="7598535" y="5295660"/>
                <a:ext cx="36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6">
            <p14:nvContentPartPr>
              <p14:cNvPr id="399" name="Ink 398">
                <a:extLst>
                  <a:ext uri="{FF2B5EF4-FFF2-40B4-BE49-F238E27FC236}">
                    <a16:creationId xmlns:a16="http://schemas.microsoft.com/office/drawing/2014/main" id="{84318E27-EC0B-C2FE-463D-7449CCBD82EC}"/>
                  </a:ext>
                </a:extLst>
              </p14:cNvPr>
              <p14:cNvContentPartPr/>
              <p14:nvPr/>
            </p14:nvContentPartPr>
            <p14:xfrm>
              <a:off x="7593495" y="5347140"/>
              <a:ext cx="91080" cy="8280"/>
            </p14:xfrm>
          </p:contentPart>
        </mc:Choice>
        <mc:Fallback>
          <p:pic>
            <p:nvPicPr>
              <p:cNvPr id="399" name="Ink 398">
                <a:extLst>
                  <a:ext uri="{FF2B5EF4-FFF2-40B4-BE49-F238E27FC236}">
                    <a16:creationId xmlns:a16="http://schemas.microsoft.com/office/drawing/2014/main" id="{84318E27-EC0B-C2FE-463D-7449CCBD82EC}"/>
                  </a:ext>
                </a:extLst>
              </p:cNvPr>
              <p:cNvPicPr/>
              <p:nvPr/>
            </p:nvPicPr>
            <p:blipFill>
              <a:blip r:embed="rId507"/>
              <a:stretch>
                <a:fillRect/>
              </a:stretch>
            </p:blipFill>
            <p:spPr>
              <a:xfrm>
                <a:off x="7575855" y="5329500"/>
                <a:ext cx="126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8">
            <p14:nvContentPartPr>
              <p14:cNvPr id="400" name="Ink 399">
                <a:extLst>
                  <a:ext uri="{FF2B5EF4-FFF2-40B4-BE49-F238E27FC236}">
                    <a16:creationId xmlns:a16="http://schemas.microsoft.com/office/drawing/2014/main" id="{A461F4B1-395E-4360-8E9D-6048E8C43230}"/>
                  </a:ext>
                </a:extLst>
              </p14:cNvPr>
              <p14:cNvContentPartPr/>
              <p14:nvPr/>
            </p14:nvContentPartPr>
            <p14:xfrm>
              <a:off x="7869975" y="5339940"/>
              <a:ext cx="80640" cy="16200"/>
            </p14:xfrm>
          </p:contentPart>
        </mc:Choice>
        <mc:Fallback>
          <p:pic>
            <p:nvPicPr>
              <p:cNvPr id="400" name="Ink 399">
                <a:extLst>
                  <a:ext uri="{FF2B5EF4-FFF2-40B4-BE49-F238E27FC236}">
                    <a16:creationId xmlns:a16="http://schemas.microsoft.com/office/drawing/2014/main" id="{A461F4B1-395E-4360-8E9D-6048E8C43230}"/>
                  </a:ext>
                </a:extLst>
              </p:cNvPr>
              <p:cNvPicPr/>
              <p:nvPr/>
            </p:nvPicPr>
            <p:blipFill>
              <a:blip r:embed="rId509"/>
              <a:stretch>
                <a:fillRect/>
              </a:stretch>
            </p:blipFill>
            <p:spPr>
              <a:xfrm>
                <a:off x="7851975" y="5322300"/>
                <a:ext cx="116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0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1CBF9FA2-044D-F167-03DA-54E8569A04E8}"/>
                  </a:ext>
                </a:extLst>
              </p14:cNvPr>
              <p14:cNvContentPartPr/>
              <p14:nvPr/>
            </p14:nvContentPartPr>
            <p14:xfrm>
              <a:off x="8044935" y="5355780"/>
              <a:ext cx="48600" cy="6120"/>
            </p14:xfrm>
          </p:contentPart>
        </mc:Choice>
        <mc:Fallback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1CBF9FA2-044D-F167-03DA-54E8569A04E8}"/>
                  </a:ext>
                </a:extLst>
              </p:cNvPr>
              <p:cNvPicPr/>
              <p:nvPr/>
            </p:nvPicPr>
            <p:blipFill>
              <a:blip r:embed="rId511"/>
              <a:stretch>
                <a:fillRect/>
              </a:stretch>
            </p:blipFill>
            <p:spPr>
              <a:xfrm>
                <a:off x="8026935" y="5337780"/>
                <a:ext cx="84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2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65F673DB-5D42-190C-E4E2-CED303423857}"/>
                  </a:ext>
                </a:extLst>
              </p14:cNvPr>
              <p14:cNvContentPartPr/>
              <p14:nvPr/>
            </p14:nvContentPartPr>
            <p14:xfrm>
              <a:off x="8224575" y="5350020"/>
              <a:ext cx="329040" cy="20160"/>
            </p14:xfrm>
          </p:contentPart>
        </mc:Choice>
        <mc:Fallback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65F673DB-5D42-190C-E4E2-CED303423857}"/>
                  </a:ext>
                </a:extLst>
              </p:cNvPr>
              <p:cNvPicPr/>
              <p:nvPr/>
            </p:nvPicPr>
            <p:blipFill>
              <a:blip r:embed="rId513"/>
              <a:stretch>
                <a:fillRect/>
              </a:stretch>
            </p:blipFill>
            <p:spPr>
              <a:xfrm>
                <a:off x="8206575" y="5332380"/>
                <a:ext cx="364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4">
            <p14:nvContentPartPr>
              <p14:cNvPr id="403" name="Ink 402">
                <a:extLst>
                  <a:ext uri="{FF2B5EF4-FFF2-40B4-BE49-F238E27FC236}">
                    <a16:creationId xmlns:a16="http://schemas.microsoft.com/office/drawing/2014/main" id="{10DF758A-CECF-9AAC-D11C-09D861AF1F81}"/>
                  </a:ext>
                </a:extLst>
              </p14:cNvPr>
              <p14:cNvContentPartPr/>
              <p14:nvPr/>
            </p14:nvContentPartPr>
            <p14:xfrm>
              <a:off x="8642535" y="5345340"/>
              <a:ext cx="112320" cy="7560"/>
            </p14:xfrm>
          </p:contentPart>
        </mc:Choice>
        <mc:Fallback>
          <p:pic>
            <p:nvPicPr>
              <p:cNvPr id="403" name="Ink 402">
                <a:extLst>
                  <a:ext uri="{FF2B5EF4-FFF2-40B4-BE49-F238E27FC236}">
                    <a16:creationId xmlns:a16="http://schemas.microsoft.com/office/drawing/2014/main" id="{10DF758A-CECF-9AAC-D11C-09D861AF1F81}"/>
                  </a:ext>
                </a:extLst>
              </p:cNvPr>
              <p:cNvPicPr/>
              <p:nvPr/>
            </p:nvPicPr>
            <p:blipFill>
              <a:blip r:embed="rId515"/>
              <a:stretch>
                <a:fillRect/>
              </a:stretch>
            </p:blipFill>
            <p:spPr>
              <a:xfrm>
                <a:off x="8624895" y="5327700"/>
                <a:ext cx="1479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6">
            <p14:nvContentPartPr>
              <p14:cNvPr id="404" name="Ink 403">
                <a:extLst>
                  <a:ext uri="{FF2B5EF4-FFF2-40B4-BE49-F238E27FC236}">
                    <a16:creationId xmlns:a16="http://schemas.microsoft.com/office/drawing/2014/main" id="{D8DBFF7C-E54A-03CD-F39A-ED8CFC3C36F6}"/>
                  </a:ext>
                </a:extLst>
              </p14:cNvPr>
              <p14:cNvContentPartPr/>
              <p14:nvPr/>
            </p14:nvContentPartPr>
            <p14:xfrm>
              <a:off x="8787975" y="5323020"/>
              <a:ext cx="164880" cy="22680"/>
            </p14:xfrm>
          </p:contentPart>
        </mc:Choice>
        <mc:Fallback>
          <p:pic>
            <p:nvPicPr>
              <p:cNvPr id="404" name="Ink 403">
                <a:extLst>
                  <a:ext uri="{FF2B5EF4-FFF2-40B4-BE49-F238E27FC236}">
                    <a16:creationId xmlns:a16="http://schemas.microsoft.com/office/drawing/2014/main" id="{D8DBFF7C-E54A-03CD-F39A-ED8CFC3C36F6}"/>
                  </a:ext>
                </a:extLst>
              </p:cNvPr>
              <p:cNvPicPr/>
              <p:nvPr/>
            </p:nvPicPr>
            <p:blipFill>
              <a:blip r:embed="rId517"/>
              <a:stretch>
                <a:fillRect/>
              </a:stretch>
            </p:blipFill>
            <p:spPr>
              <a:xfrm>
                <a:off x="8770335" y="5305020"/>
                <a:ext cx="200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8">
            <p14:nvContentPartPr>
              <p14:cNvPr id="405" name="Ink 404">
                <a:extLst>
                  <a:ext uri="{FF2B5EF4-FFF2-40B4-BE49-F238E27FC236}">
                    <a16:creationId xmlns:a16="http://schemas.microsoft.com/office/drawing/2014/main" id="{EB81A0AA-FC21-13A5-5CE7-167E164F1AD8}"/>
                  </a:ext>
                </a:extLst>
              </p14:cNvPr>
              <p14:cNvContentPartPr/>
              <p14:nvPr/>
            </p14:nvContentPartPr>
            <p14:xfrm>
              <a:off x="8933055" y="5334540"/>
              <a:ext cx="70920" cy="35280"/>
            </p14:xfrm>
          </p:contentPart>
        </mc:Choice>
        <mc:Fallback>
          <p:pic>
            <p:nvPicPr>
              <p:cNvPr id="405" name="Ink 404">
                <a:extLst>
                  <a:ext uri="{FF2B5EF4-FFF2-40B4-BE49-F238E27FC236}">
                    <a16:creationId xmlns:a16="http://schemas.microsoft.com/office/drawing/2014/main" id="{EB81A0AA-FC21-13A5-5CE7-167E164F1AD8}"/>
                  </a:ext>
                </a:extLst>
              </p:cNvPr>
              <p:cNvPicPr/>
              <p:nvPr/>
            </p:nvPicPr>
            <p:blipFill>
              <a:blip r:embed="rId519"/>
              <a:stretch>
                <a:fillRect/>
              </a:stretch>
            </p:blipFill>
            <p:spPr>
              <a:xfrm>
                <a:off x="8915055" y="5316540"/>
                <a:ext cx="1065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0">
            <p14:nvContentPartPr>
              <p14:cNvPr id="430" name="Ink 429">
                <a:extLst>
                  <a:ext uri="{FF2B5EF4-FFF2-40B4-BE49-F238E27FC236}">
                    <a16:creationId xmlns:a16="http://schemas.microsoft.com/office/drawing/2014/main" id="{1284B6AD-4264-4A2E-33E9-16C2D192ECCF}"/>
                  </a:ext>
                </a:extLst>
              </p14:cNvPr>
              <p14:cNvContentPartPr/>
              <p14:nvPr/>
            </p14:nvContentPartPr>
            <p14:xfrm>
              <a:off x="7382175" y="5458020"/>
              <a:ext cx="63720" cy="46800"/>
            </p14:xfrm>
          </p:contentPart>
        </mc:Choice>
        <mc:Fallback>
          <p:pic>
            <p:nvPicPr>
              <p:cNvPr id="430" name="Ink 429">
                <a:extLst>
                  <a:ext uri="{FF2B5EF4-FFF2-40B4-BE49-F238E27FC236}">
                    <a16:creationId xmlns:a16="http://schemas.microsoft.com/office/drawing/2014/main" id="{1284B6AD-4264-4A2E-33E9-16C2D192ECCF}"/>
                  </a:ext>
                </a:extLst>
              </p:cNvPr>
              <p:cNvPicPr/>
              <p:nvPr/>
            </p:nvPicPr>
            <p:blipFill>
              <a:blip r:embed="rId521"/>
              <a:stretch>
                <a:fillRect/>
              </a:stretch>
            </p:blipFill>
            <p:spPr>
              <a:xfrm>
                <a:off x="7364535" y="5440380"/>
                <a:ext cx="99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2">
            <p14:nvContentPartPr>
              <p14:cNvPr id="431" name="Ink 430">
                <a:extLst>
                  <a:ext uri="{FF2B5EF4-FFF2-40B4-BE49-F238E27FC236}">
                    <a16:creationId xmlns:a16="http://schemas.microsoft.com/office/drawing/2014/main" id="{E1BDA635-52DB-B496-AD66-0713015DBC50}"/>
                  </a:ext>
                </a:extLst>
              </p14:cNvPr>
              <p14:cNvContentPartPr/>
              <p14:nvPr/>
            </p14:nvContentPartPr>
            <p14:xfrm>
              <a:off x="7343655" y="5599500"/>
              <a:ext cx="61920" cy="31680"/>
            </p14:xfrm>
          </p:contentPart>
        </mc:Choice>
        <mc:Fallback>
          <p:pic>
            <p:nvPicPr>
              <p:cNvPr id="431" name="Ink 430">
                <a:extLst>
                  <a:ext uri="{FF2B5EF4-FFF2-40B4-BE49-F238E27FC236}">
                    <a16:creationId xmlns:a16="http://schemas.microsoft.com/office/drawing/2014/main" id="{E1BDA635-52DB-B496-AD66-0713015DBC50}"/>
                  </a:ext>
                </a:extLst>
              </p:cNvPr>
              <p:cNvPicPr/>
              <p:nvPr/>
            </p:nvPicPr>
            <p:blipFill>
              <a:blip r:embed="rId523"/>
              <a:stretch>
                <a:fillRect/>
              </a:stretch>
            </p:blipFill>
            <p:spPr>
              <a:xfrm>
                <a:off x="7325655" y="5581500"/>
                <a:ext cx="97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4">
            <p14:nvContentPartPr>
              <p14:cNvPr id="413" name="Ink 412">
                <a:extLst>
                  <a:ext uri="{FF2B5EF4-FFF2-40B4-BE49-F238E27FC236}">
                    <a16:creationId xmlns:a16="http://schemas.microsoft.com/office/drawing/2014/main" id="{51C5C039-9D29-DE9D-5834-2F8CCDBD7B21}"/>
                  </a:ext>
                </a:extLst>
              </p14:cNvPr>
              <p14:cNvContentPartPr/>
              <p14:nvPr/>
            </p14:nvContentPartPr>
            <p14:xfrm>
              <a:off x="4704135" y="5548020"/>
              <a:ext cx="16920" cy="94320"/>
            </p14:xfrm>
          </p:contentPart>
        </mc:Choice>
        <mc:Fallback>
          <p:pic>
            <p:nvPicPr>
              <p:cNvPr id="413" name="Ink 412">
                <a:extLst>
                  <a:ext uri="{FF2B5EF4-FFF2-40B4-BE49-F238E27FC236}">
                    <a16:creationId xmlns:a16="http://schemas.microsoft.com/office/drawing/2014/main" id="{51C5C039-9D29-DE9D-5834-2F8CCDBD7B21}"/>
                  </a:ext>
                </a:extLst>
              </p:cNvPr>
              <p:cNvPicPr/>
              <p:nvPr/>
            </p:nvPicPr>
            <p:blipFill>
              <a:blip r:embed="rId525"/>
              <a:stretch>
                <a:fillRect/>
              </a:stretch>
            </p:blipFill>
            <p:spPr>
              <a:xfrm>
                <a:off x="4686495" y="5530020"/>
                <a:ext cx="5256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6">
            <p14:nvContentPartPr>
              <p14:cNvPr id="414" name="Ink 413">
                <a:extLst>
                  <a:ext uri="{FF2B5EF4-FFF2-40B4-BE49-F238E27FC236}">
                    <a16:creationId xmlns:a16="http://schemas.microsoft.com/office/drawing/2014/main" id="{399CE7D2-CEA9-3376-AF06-30F72282E6FC}"/>
                  </a:ext>
                </a:extLst>
              </p14:cNvPr>
              <p14:cNvContentPartPr/>
              <p14:nvPr/>
            </p14:nvContentPartPr>
            <p14:xfrm>
              <a:off x="4701615" y="5411580"/>
              <a:ext cx="240120" cy="402480"/>
            </p14:xfrm>
          </p:contentPart>
        </mc:Choice>
        <mc:Fallback>
          <p:pic>
            <p:nvPicPr>
              <p:cNvPr id="414" name="Ink 413">
                <a:extLst>
                  <a:ext uri="{FF2B5EF4-FFF2-40B4-BE49-F238E27FC236}">
                    <a16:creationId xmlns:a16="http://schemas.microsoft.com/office/drawing/2014/main" id="{399CE7D2-CEA9-3376-AF06-30F72282E6FC}"/>
                  </a:ext>
                </a:extLst>
              </p:cNvPr>
              <p:cNvPicPr/>
              <p:nvPr/>
            </p:nvPicPr>
            <p:blipFill>
              <a:blip r:embed="rId527"/>
              <a:stretch>
                <a:fillRect/>
              </a:stretch>
            </p:blipFill>
            <p:spPr>
              <a:xfrm>
                <a:off x="4683615" y="5393580"/>
                <a:ext cx="27576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8">
            <p14:nvContentPartPr>
              <p14:cNvPr id="416" name="Ink 415">
                <a:extLst>
                  <a:ext uri="{FF2B5EF4-FFF2-40B4-BE49-F238E27FC236}">
                    <a16:creationId xmlns:a16="http://schemas.microsoft.com/office/drawing/2014/main" id="{0C90406F-2854-5EA5-A843-E239714E55C1}"/>
                  </a:ext>
                </a:extLst>
              </p14:cNvPr>
              <p14:cNvContentPartPr/>
              <p14:nvPr/>
            </p14:nvContentPartPr>
            <p14:xfrm>
              <a:off x="5078175" y="5420940"/>
              <a:ext cx="134280" cy="424440"/>
            </p14:xfrm>
          </p:contentPart>
        </mc:Choice>
        <mc:Fallback>
          <p:pic>
            <p:nvPicPr>
              <p:cNvPr id="416" name="Ink 415">
                <a:extLst>
                  <a:ext uri="{FF2B5EF4-FFF2-40B4-BE49-F238E27FC236}">
                    <a16:creationId xmlns:a16="http://schemas.microsoft.com/office/drawing/2014/main" id="{0C90406F-2854-5EA5-A843-E239714E55C1}"/>
                  </a:ext>
                </a:extLst>
              </p:cNvPr>
              <p:cNvPicPr/>
              <p:nvPr/>
            </p:nvPicPr>
            <p:blipFill>
              <a:blip r:embed="rId529"/>
              <a:stretch>
                <a:fillRect/>
              </a:stretch>
            </p:blipFill>
            <p:spPr>
              <a:xfrm>
                <a:off x="5060535" y="5402940"/>
                <a:ext cx="1699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0">
            <p14:nvContentPartPr>
              <p14:cNvPr id="417" name="Ink 416">
                <a:extLst>
                  <a:ext uri="{FF2B5EF4-FFF2-40B4-BE49-F238E27FC236}">
                    <a16:creationId xmlns:a16="http://schemas.microsoft.com/office/drawing/2014/main" id="{BAC0CCFB-6DB7-63E0-B528-F0FAFB80629C}"/>
                  </a:ext>
                </a:extLst>
              </p14:cNvPr>
              <p14:cNvContentPartPr/>
              <p14:nvPr/>
            </p14:nvContentPartPr>
            <p14:xfrm>
              <a:off x="5349255" y="5595540"/>
              <a:ext cx="36360" cy="253440"/>
            </p14:xfrm>
          </p:contentPart>
        </mc:Choice>
        <mc:Fallback>
          <p:pic>
            <p:nvPicPr>
              <p:cNvPr id="417" name="Ink 416">
                <a:extLst>
                  <a:ext uri="{FF2B5EF4-FFF2-40B4-BE49-F238E27FC236}">
                    <a16:creationId xmlns:a16="http://schemas.microsoft.com/office/drawing/2014/main" id="{BAC0CCFB-6DB7-63E0-B528-F0FAFB80629C}"/>
                  </a:ext>
                </a:extLst>
              </p:cNvPr>
              <p:cNvPicPr/>
              <p:nvPr/>
            </p:nvPicPr>
            <p:blipFill>
              <a:blip r:embed="rId531"/>
              <a:stretch>
                <a:fillRect/>
              </a:stretch>
            </p:blipFill>
            <p:spPr>
              <a:xfrm>
                <a:off x="5331255" y="5577900"/>
                <a:ext cx="7200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2">
            <p14:nvContentPartPr>
              <p14:cNvPr id="418" name="Ink 417">
                <a:extLst>
                  <a:ext uri="{FF2B5EF4-FFF2-40B4-BE49-F238E27FC236}">
                    <a16:creationId xmlns:a16="http://schemas.microsoft.com/office/drawing/2014/main" id="{5012FAE7-69E6-5281-A81A-09F49464871E}"/>
                  </a:ext>
                </a:extLst>
              </p14:cNvPr>
              <p14:cNvContentPartPr/>
              <p14:nvPr/>
            </p14:nvContentPartPr>
            <p14:xfrm>
              <a:off x="5392815" y="5567460"/>
              <a:ext cx="123840" cy="75960"/>
            </p14:xfrm>
          </p:contentPart>
        </mc:Choice>
        <mc:Fallback>
          <p:pic>
            <p:nvPicPr>
              <p:cNvPr id="418" name="Ink 417">
                <a:extLst>
                  <a:ext uri="{FF2B5EF4-FFF2-40B4-BE49-F238E27FC236}">
                    <a16:creationId xmlns:a16="http://schemas.microsoft.com/office/drawing/2014/main" id="{5012FAE7-69E6-5281-A81A-09F49464871E}"/>
                  </a:ext>
                </a:extLst>
              </p:cNvPr>
              <p:cNvPicPr/>
              <p:nvPr/>
            </p:nvPicPr>
            <p:blipFill>
              <a:blip r:embed="rId533"/>
              <a:stretch>
                <a:fillRect/>
              </a:stretch>
            </p:blipFill>
            <p:spPr>
              <a:xfrm>
                <a:off x="5374815" y="5549820"/>
                <a:ext cx="15948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4">
            <p14:nvContentPartPr>
              <p14:cNvPr id="419" name="Ink 418">
                <a:extLst>
                  <a:ext uri="{FF2B5EF4-FFF2-40B4-BE49-F238E27FC236}">
                    <a16:creationId xmlns:a16="http://schemas.microsoft.com/office/drawing/2014/main" id="{4F24CC2D-5BA2-6A33-788B-DABF88FDE163}"/>
                  </a:ext>
                </a:extLst>
              </p14:cNvPr>
              <p14:cNvContentPartPr/>
              <p14:nvPr/>
            </p14:nvContentPartPr>
            <p14:xfrm>
              <a:off x="5591895" y="5620380"/>
              <a:ext cx="30240" cy="37440"/>
            </p14:xfrm>
          </p:contentPart>
        </mc:Choice>
        <mc:Fallback>
          <p:pic>
            <p:nvPicPr>
              <p:cNvPr id="419" name="Ink 418">
                <a:extLst>
                  <a:ext uri="{FF2B5EF4-FFF2-40B4-BE49-F238E27FC236}">
                    <a16:creationId xmlns:a16="http://schemas.microsoft.com/office/drawing/2014/main" id="{4F24CC2D-5BA2-6A33-788B-DABF88FDE163}"/>
                  </a:ext>
                </a:extLst>
              </p:cNvPr>
              <p:cNvPicPr/>
              <p:nvPr/>
            </p:nvPicPr>
            <p:blipFill>
              <a:blip r:embed="rId535"/>
              <a:stretch>
                <a:fillRect/>
              </a:stretch>
            </p:blipFill>
            <p:spPr>
              <a:xfrm>
                <a:off x="5573895" y="5602380"/>
                <a:ext cx="658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6">
            <p14:nvContentPartPr>
              <p14:cNvPr id="420" name="Ink 419">
                <a:extLst>
                  <a:ext uri="{FF2B5EF4-FFF2-40B4-BE49-F238E27FC236}">
                    <a16:creationId xmlns:a16="http://schemas.microsoft.com/office/drawing/2014/main" id="{0748DDE4-B07E-1C1C-C6F9-BE22E88C7EF1}"/>
                  </a:ext>
                </a:extLst>
              </p14:cNvPr>
              <p14:cNvContentPartPr/>
              <p14:nvPr/>
            </p14:nvContentPartPr>
            <p14:xfrm>
              <a:off x="5748135" y="5465220"/>
              <a:ext cx="7920" cy="183600"/>
            </p14:xfrm>
          </p:contentPart>
        </mc:Choice>
        <mc:Fallback>
          <p:pic>
            <p:nvPicPr>
              <p:cNvPr id="420" name="Ink 419">
                <a:extLst>
                  <a:ext uri="{FF2B5EF4-FFF2-40B4-BE49-F238E27FC236}">
                    <a16:creationId xmlns:a16="http://schemas.microsoft.com/office/drawing/2014/main" id="{0748DDE4-B07E-1C1C-C6F9-BE22E88C7EF1}"/>
                  </a:ext>
                </a:extLst>
              </p:cNvPr>
              <p:cNvPicPr/>
              <p:nvPr/>
            </p:nvPicPr>
            <p:blipFill>
              <a:blip r:embed="rId537"/>
              <a:stretch>
                <a:fillRect/>
              </a:stretch>
            </p:blipFill>
            <p:spPr>
              <a:xfrm>
                <a:off x="5730495" y="5447220"/>
                <a:ext cx="4356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8">
            <p14:nvContentPartPr>
              <p14:cNvPr id="421" name="Ink 420">
                <a:extLst>
                  <a:ext uri="{FF2B5EF4-FFF2-40B4-BE49-F238E27FC236}">
                    <a16:creationId xmlns:a16="http://schemas.microsoft.com/office/drawing/2014/main" id="{666055FF-066E-23F5-7E82-7F57CC6BCC77}"/>
                  </a:ext>
                </a:extLst>
              </p14:cNvPr>
              <p14:cNvContentPartPr/>
              <p14:nvPr/>
            </p14:nvContentPartPr>
            <p14:xfrm>
              <a:off x="5819775" y="5520660"/>
              <a:ext cx="94680" cy="131040"/>
            </p14:xfrm>
          </p:contentPart>
        </mc:Choice>
        <mc:Fallback>
          <p:pic>
            <p:nvPicPr>
              <p:cNvPr id="421" name="Ink 420">
                <a:extLst>
                  <a:ext uri="{FF2B5EF4-FFF2-40B4-BE49-F238E27FC236}">
                    <a16:creationId xmlns:a16="http://schemas.microsoft.com/office/drawing/2014/main" id="{666055FF-066E-23F5-7E82-7F57CC6BCC77}"/>
                  </a:ext>
                </a:extLst>
              </p:cNvPr>
              <p:cNvPicPr/>
              <p:nvPr/>
            </p:nvPicPr>
            <p:blipFill>
              <a:blip r:embed="rId539"/>
              <a:stretch>
                <a:fillRect/>
              </a:stretch>
            </p:blipFill>
            <p:spPr>
              <a:xfrm>
                <a:off x="5802135" y="5502660"/>
                <a:ext cx="1303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0">
            <p14:nvContentPartPr>
              <p14:cNvPr id="422" name="Ink 421">
                <a:extLst>
                  <a:ext uri="{FF2B5EF4-FFF2-40B4-BE49-F238E27FC236}">
                    <a16:creationId xmlns:a16="http://schemas.microsoft.com/office/drawing/2014/main" id="{2892FA1B-6F7C-5487-05D3-CC53A1E83D7B}"/>
                  </a:ext>
                </a:extLst>
              </p14:cNvPr>
              <p14:cNvContentPartPr/>
              <p14:nvPr/>
            </p14:nvContentPartPr>
            <p14:xfrm>
              <a:off x="5969895" y="5430300"/>
              <a:ext cx="121680" cy="312480"/>
            </p14:xfrm>
          </p:contentPart>
        </mc:Choice>
        <mc:Fallback>
          <p:pic>
            <p:nvPicPr>
              <p:cNvPr id="422" name="Ink 421">
                <a:extLst>
                  <a:ext uri="{FF2B5EF4-FFF2-40B4-BE49-F238E27FC236}">
                    <a16:creationId xmlns:a16="http://schemas.microsoft.com/office/drawing/2014/main" id="{2892FA1B-6F7C-5487-05D3-CC53A1E83D7B}"/>
                  </a:ext>
                </a:extLst>
              </p:cNvPr>
              <p:cNvPicPr/>
              <p:nvPr/>
            </p:nvPicPr>
            <p:blipFill>
              <a:blip r:embed="rId541"/>
              <a:stretch>
                <a:fillRect/>
              </a:stretch>
            </p:blipFill>
            <p:spPr>
              <a:xfrm>
                <a:off x="5952255" y="5412660"/>
                <a:ext cx="1573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2">
            <p14:nvContentPartPr>
              <p14:cNvPr id="423" name="Ink 422">
                <a:extLst>
                  <a:ext uri="{FF2B5EF4-FFF2-40B4-BE49-F238E27FC236}">
                    <a16:creationId xmlns:a16="http://schemas.microsoft.com/office/drawing/2014/main" id="{5981A0A6-9124-8CCC-5286-167C83FC1B9C}"/>
                  </a:ext>
                </a:extLst>
              </p14:cNvPr>
              <p14:cNvContentPartPr/>
              <p14:nvPr/>
            </p14:nvContentPartPr>
            <p14:xfrm>
              <a:off x="6139815" y="5465580"/>
              <a:ext cx="31320" cy="231480"/>
            </p14:xfrm>
          </p:contentPart>
        </mc:Choice>
        <mc:Fallback>
          <p:pic>
            <p:nvPicPr>
              <p:cNvPr id="423" name="Ink 422">
                <a:extLst>
                  <a:ext uri="{FF2B5EF4-FFF2-40B4-BE49-F238E27FC236}">
                    <a16:creationId xmlns:a16="http://schemas.microsoft.com/office/drawing/2014/main" id="{5981A0A6-9124-8CCC-5286-167C83FC1B9C}"/>
                  </a:ext>
                </a:extLst>
              </p:cNvPr>
              <p:cNvPicPr/>
              <p:nvPr/>
            </p:nvPicPr>
            <p:blipFill>
              <a:blip r:embed="rId543"/>
              <a:stretch>
                <a:fillRect/>
              </a:stretch>
            </p:blipFill>
            <p:spPr>
              <a:xfrm>
                <a:off x="6121815" y="5447940"/>
                <a:ext cx="669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4">
            <p14:nvContentPartPr>
              <p14:cNvPr id="424" name="Ink 423">
                <a:extLst>
                  <a:ext uri="{FF2B5EF4-FFF2-40B4-BE49-F238E27FC236}">
                    <a16:creationId xmlns:a16="http://schemas.microsoft.com/office/drawing/2014/main" id="{7583A07A-0042-8C86-FEEC-734FECACBEA8}"/>
                  </a:ext>
                </a:extLst>
              </p14:cNvPr>
              <p14:cNvContentPartPr/>
              <p14:nvPr/>
            </p14:nvContentPartPr>
            <p14:xfrm>
              <a:off x="6101295" y="5596260"/>
              <a:ext cx="93960" cy="14040"/>
            </p14:xfrm>
          </p:contentPart>
        </mc:Choice>
        <mc:Fallback>
          <p:pic>
            <p:nvPicPr>
              <p:cNvPr id="424" name="Ink 423">
                <a:extLst>
                  <a:ext uri="{FF2B5EF4-FFF2-40B4-BE49-F238E27FC236}">
                    <a16:creationId xmlns:a16="http://schemas.microsoft.com/office/drawing/2014/main" id="{7583A07A-0042-8C86-FEEC-734FECACBEA8}"/>
                  </a:ext>
                </a:extLst>
              </p:cNvPr>
              <p:cNvPicPr/>
              <p:nvPr/>
            </p:nvPicPr>
            <p:blipFill>
              <a:blip r:embed="rId545"/>
              <a:stretch>
                <a:fillRect/>
              </a:stretch>
            </p:blipFill>
            <p:spPr>
              <a:xfrm>
                <a:off x="6083655" y="5578620"/>
                <a:ext cx="129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6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D9594997-D873-9DE4-36D9-D92D620D0E03}"/>
                  </a:ext>
                </a:extLst>
              </p14:cNvPr>
              <p14:cNvContentPartPr/>
              <p14:nvPr/>
            </p14:nvContentPartPr>
            <p14:xfrm>
              <a:off x="6384975" y="5513460"/>
              <a:ext cx="158760" cy="97920"/>
            </p14:xfrm>
          </p:contentPart>
        </mc:Choice>
        <mc:Fallback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D9594997-D873-9DE4-36D9-D92D620D0E03}"/>
                  </a:ext>
                </a:extLst>
              </p:cNvPr>
              <p:cNvPicPr/>
              <p:nvPr/>
            </p:nvPicPr>
            <p:blipFill>
              <a:blip r:embed="rId547"/>
              <a:stretch>
                <a:fillRect/>
              </a:stretch>
            </p:blipFill>
            <p:spPr>
              <a:xfrm>
                <a:off x="6366975" y="5495820"/>
                <a:ext cx="19440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8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B28FA9E8-6BEA-ACB1-4A54-6C4291BF87ED}"/>
                  </a:ext>
                </a:extLst>
              </p14:cNvPr>
              <p14:cNvContentPartPr/>
              <p14:nvPr/>
            </p14:nvContentPartPr>
            <p14:xfrm>
              <a:off x="6621495" y="5527140"/>
              <a:ext cx="140760" cy="9252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B28FA9E8-6BEA-ACB1-4A54-6C4291BF87ED}"/>
                  </a:ext>
                </a:extLst>
              </p:cNvPr>
              <p:cNvPicPr/>
              <p:nvPr/>
            </p:nvPicPr>
            <p:blipFill>
              <a:blip r:embed="rId549"/>
              <a:stretch>
                <a:fillRect/>
              </a:stretch>
            </p:blipFill>
            <p:spPr>
              <a:xfrm>
                <a:off x="6603495" y="5509140"/>
                <a:ext cx="1764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0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F3AC2F66-05E0-3C35-D833-7D54A53A702A}"/>
                  </a:ext>
                </a:extLst>
              </p14:cNvPr>
              <p14:cNvContentPartPr/>
              <p14:nvPr/>
            </p14:nvContentPartPr>
            <p14:xfrm>
              <a:off x="6828135" y="5499060"/>
              <a:ext cx="169920" cy="12024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F3AC2F66-05E0-3C35-D833-7D54A53A702A}"/>
                  </a:ext>
                </a:extLst>
              </p:cNvPr>
              <p:cNvPicPr/>
              <p:nvPr/>
            </p:nvPicPr>
            <p:blipFill>
              <a:blip r:embed="rId551"/>
              <a:stretch>
                <a:fillRect/>
              </a:stretch>
            </p:blipFill>
            <p:spPr>
              <a:xfrm>
                <a:off x="6810495" y="5481060"/>
                <a:ext cx="2055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2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023E0964-8657-84F2-F734-8A11A0832002}"/>
                  </a:ext>
                </a:extLst>
              </p14:cNvPr>
              <p14:cNvContentPartPr/>
              <p14:nvPr/>
            </p14:nvContentPartPr>
            <p14:xfrm>
              <a:off x="6834975" y="5521380"/>
              <a:ext cx="197280" cy="150120"/>
            </p14:xfrm>
          </p:contentPart>
        </mc:Choice>
        <mc:Fallback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023E0964-8657-84F2-F734-8A11A0832002}"/>
                  </a:ext>
                </a:extLst>
              </p:cNvPr>
              <p:cNvPicPr/>
              <p:nvPr/>
            </p:nvPicPr>
            <p:blipFill>
              <a:blip r:embed="rId553"/>
              <a:stretch>
                <a:fillRect/>
              </a:stretch>
            </p:blipFill>
            <p:spPr>
              <a:xfrm>
                <a:off x="6817335" y="5503740"/>
                <a:ext cx="23292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4">
            <p14:nvContentPartPr>
              <p14:cNvPr id="429" name="Ink 428">
                <a:extLst>
                  <a:ext uri="{FF2B5EF4-FFF2-40B4-BE49-F238E27FC236}">
                    <a16:creationId xmlns:a16="http://schemas.microsoft.com/office/drawing/2014/main" id="{D5C89C76-AD69-ACBC-0392-B3A1685C1027}"/>
                  </a:ext>
                </a:extLst>
              </p14:cNvPr>
              <p14:cNvContentPartPr/>
              <p14:nvPr/>
            </p14:nvContentPartPr>
            <p14:xfrm>
              <a:off x="7075095" y="5392140"/>
              <a:ext cx="117000" cy="424440"/>
            </p14:xfrm>
          </p:contentPart>
        </mc:Choice>
        <mc:Fallback>
          <p:pic>
            <p:nvPicPr>
              <p:cNvPr id="429" name="Ink 428">
                <a:extLst>
                  <a:ext uri="{FF2B5EF4-FFF2-40B4-BE49-F238E27FC236}">
                    <a16:creationId xmlns:a16="http://schemas.microsoft.com/office/drawing/2014/main" id="{D5C89C76-AD69-ACBC-0392-B3A1685C1027}"/>
                  </a:ext>
                </a:extLst>
              </p:cNvPr>
              <p:cNvPicPr/>
              <p:nvPr/>
            </p:nvPicPr>
            <p:blipFill>
              <a:blip r:embed="rId555"/>
              <a:stretch>
                <a:fillRect/>
              </a:stretch>
            </p:blipFill>
            <p:spPr>
              <a:xfrm>
                <a:off x="7057455" y="5374500"/>
                <a:ext cx="15264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6">
            <p14:nvContentPartPr>
              <p14:cNvPr id="434" name="Ink 433">
                <a:extLst>
                  <a:ext uri="{FF2B5EF4-FFF2-40B4-BE49-F238E27FC236}">
                    <a16:creationId xmlns:a16="http://schemas.microsoft.com/office/drawing/2014/main" id="{567728FA-F067-B557-B73C-C431EEB54D3D}"/>
                  </a:ext>
                </a:extLst>
              </p14:cNvPr>
              <p14:cNvContentPartPr/>
              <p14:nvPr/>
            </p14:nvContentPartPr>
            <p14:xfrm>
              <a:off x="5316135" y="5987580"/>
              <a:ext cx="19440" cy="183960"/>
            </p14:xfrm>
          </p:contentPart>
        </mc:Choice>
        <mc:Fallback>
          <p:pic>
            <p:nvPicPr>
              <p:cNvPr id="434" name="Ink 433">
                <a:extLst>
                  <a:ext uri="{FF2B5EF4-FFF2-40B4-BE49-F238E27FC236}">
                    <a16:creationId xmlns:a16="http://schemas.microsoft.com/office/drawing/2014/main" id="{567728FA-F067-B557-B73C-C431EEB54D3D}"/>
                  </a:ext>
                </a:extLst>
              </p:cNvPr>
              <p:cNvPicPr/>
              <p:nvPr/>
            </p:nvPicPr>
            <p:blipFill>
              <a:blip r:embed="rId557"/>
              <a:stretch>
                <a:fillRect/>
              </a:stretch>
            </p:blipFill>
            <p:spPr>
              <a:xfrm>
                <a:off x="5298135" y="5969580"/>
                <a:ext cx="550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8">
            <p14:nvContentPartPr>
              <p14:cNvPr id="435" name="Ink 434">
                <a:extLst>
                  <a:ext uri="{FF2B5EF4-FFF2-40B4-BE49-F238E27FC236}">
                    <a16:creationId xmlns:a16="http://schemas.microsoft.com/office/drawing/2014/main" id="{67EDBEC7-0FE5-7B77-4EEF-862F5D9AA754}"/>
                  </a:ext>
                </a:extLst>
              </p14:cNvPr>
              <p14:cNvContentPartPr/>
              <p14:nvPr/>
            </p14:nvContentPartPr>
            <p14:xfrm>
              <a:off x="5335935" y="5950500"/>
              <a:ext cx="122040" cy="109800"/>
            </p14:xfrm>
          </p:contentPart>
        </mc:Choice>
        <mc:Fallback>
          <p:pic>
            <p:nvPicPr>
              <p:cNvPr id="435" name="Ink 434">
                <a:extLst>
                  <a:ext uri="{FF2B5EF4-FFF2-40B4-BE49-F238E27FC236}">
                    <a16:creationId xmlns:a16="http://schemas.microsoft.com/office/drawing/2014/main" id="{67EDBEC7-0FE5-7B77-4EEF-862F5D9AA754}"/>
                  </a:ext>
                </a:extLst>
              </p:cNvPr>
              <p:cNvPicPr/>
              <p:nvPr/>
            </p:nvPicPr>
            <p:blipFill>
              <a:blip r:embed="rId559"/>
              <a:stretch>
                <a:fillRect/>
              </a:stretch>
            </p:blipFill>
            <p:spPr>
              <a:xfrm>
                <a:off x="5318295" y="5932860"/>
                <a:ext cx="15768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0">
            <p14:nvContentPartPr>
              <p14:cNvPr id="436" name="Ink 435">
                <a:extLst>
                  <a:ext uri="{FF2B5EF4-FFF2-40B4-BE49-F238E27FC236}">
                    <a16:creationId xmlns:a16="http://schemas.microsoft.com/office/drawing/2014/main" id="{BF58EB2C-9909-8DF5-0394-5A2670C63232}"/>
                  </a:ext>
                </a:extLst>
              </p14:cNvPr>
              <p14:cNvContentPartPr/>
              <p14:nvPr/>
            </p14:nvContentPartPr>
            <p14:xfrm>
              <a:off x="5559135" y="6051660"/>
              <a:ext cx="47160" cy="18720"/>
            </p14:xfrm>
          </p:contentPart>
        </mc:Choice>
        <mc:Fallback>
          <p:pic>
            <p:nvPicPr>
              <p:cNvPr id="436" name="Ink 435">
                <a:extLst>
                  <a:ext uri="{FF2B5EF4-FFF2-40B4-BE49-F238E27FC236}">
                    <a16:creationId xmlns:a16="http://schemas.microsoft.com/office/drawing/2014/main" id="{BF58EB2C-9909-8DF5-0394-5A2670C63232}"/>
                  </a:ext>
                </a:extLst>
              </p:cNvPr>
              <p:cNvPicPr/>
              <p:nvPr/>
            </p:nvPicPr>
            <p:blipFill>
              <a:blip r:embed="rId561"/>
              <a:stretch>
                <a:fillRect/>
              </a:stretch>
            </p:blipFill>
            <p:spPr>
              <a:xfrm>
                <a:off x="5541495" y="6034020"/>
                <a:ext cx="828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2">
            <p14:nvContentPartPr>
              <p14:cNvPr id="437" name="Ink 436">
                <a:extLst>
                  <a:ext uri="{FF2B5EF4-FFF2-40B4-BE49-F238E27FC236}">
                    <a16:creationId xmlns:a16="http://schemas.microsoft.com/office/drawing/2014/main" id="{D9FF1BF8-E61F-F5DA-5319-618AA1E53ECD}"/>
                  </a:ext>
                </a:extLst>
              </p14:cNvPr>
              <p14:cNvContentPartPr/>
              <p14:nvPr/>
            </p14:nvContentPartPr>
            <p14:xfrm>
              <a:off x="5709615" y="5929620"/>
              <a:ext cx="4680" cy="160920"/>
            </p14:xfrm>
          </p:contentPart>
        </mc:Choice>
        <mc:Fallback>
          <p:pic>
            <p:nvPicPr>
              <p:cNvPr id="437" name="Ink 436">
                <a:extLst>
                  <a:ext uri="{FF2B5EF4-FFF2-40B4-BE49-F238E27FC236}">
                    <a16:creationId xmlns:a16="http://schemas.microsoft.com/office/drawing/2014/main" id="{D9FF1BF8-E61F-F5DA-5319-618AA1E53ECD}"/>
                  </a:ext>
                </a:extLst>
              </p:cNvPr>
              <p:cNvPicPr/>
              <p:nvPr/>
            </p:nvPicPr>
            <p:blipFill>
              <a:blip r:embed="rId563"/>
              <a:stretch>
                <a:fillRect/>
              </a:stretch>
            </p:blipFill>
            <p:spPr>
              <a:xfrm>
                <a:off x="5691615" y="5911620"/>
                <a:ext cx="403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4">
            <p14:nvContentPartPr>
              <p14:cNvPr id="438" name="Ink 437">
                <a:extLst>
                  <a:ext uri="{FF2B5EF4-FFF2-40B4-BE49-F238E27FC236}">
                    <a16:creationId xmlns:a16="http://schemas.microsoft.com/office/drawing/2014/main" id="{89C583B2-931C-4D4E-A751-FD88A8DF4A03}"/>
                  </a:ext>
                </a:extLst>
              </p14:cNvPr>
              <p14:cNvContentPartPr/>
              <p14:nvPr/>
            </p14:nvContentPartPr>
            <p14:xfrm>
              <a:off x="5808615" y="5952660"/>
              <a:ext cx="84240" cy="115560"/>
            </p14:xfrm>
          </p:contentPart>
        </mc:Choice>
        <mc:Fallback>
          <p:pic>
            <p:nvPicPr>
              <p:cNvPr id="438" name="Ink 437">
                <a:extLst>
                  <a:ext uri="{FF2B5EF4-FFF2-40B4-BE49-F238E27FC236}">
                    <a16:creationId xmlns:a16="http://schemas.microsoft.com/office/drawing/2014/main" id="{89C583B2-931C-4D4E-A751-FD88A8DF4A03}"/>
                  </a:ext>
                </a:extLst>
              </p:cNvPr>
              <p:cNvPicPr/>
              <p:nvPr/>
            </p:nvPicPr>
            <p:blipFill>
              <a:blip r:embed="rId565"/>
              <a:stretch>
                <a:fillRect/>
              </a:stretch>
            </p:blipFill>
            <p:spPr>
              <a:xfrm>
                <a:off x="5790975" y="5934660"/>
                <a:ext cx="11988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6">
            <p14:nvContentPartPr>
              <p14:cNvPr id="439" name="Ink 438">
                <a:extLst>
                  <a:ext uri="{FF2B5EF4-FFF2-40B4-BE49-F238E27FC236}">
                    <a16:creationId xmlns:a16="http://schemas.microsoft.com/office/drawing/2014/main" id="{09F14C0E-16C0-6F36-21E3-54E6A0A1C38B}"/>
                  </a:ext>
                </a:extLst>
              </p14:cNvPr>
              <p14:cNvContentPartPr/>
              <p14:nvPr/>
            </p14:nvContentPartPr>
            <p14:xfrm>
              <a:off x="5955855" y="5860140"/>
              <a:ext cx="115920" cy="298440"/>
            </p14:xfrm>
          </p:contentPart>
        </mc:Choice>
        <mc:Fallback>
          <p:pic>
            <p:nvPicPr>
              <p:cNvPr id="439" name="Ink 438">
                <a:extLst>
                  <a:ext uri="{FF2B5EF4-FFF2-40B4-BE49-F238E27FC236}">
                    <a16:creationId xmlns:a16="http://schemas.microsoft.com/office/drawing/2014/main" id="{09F14C0E-16C0-6F36-21E3-54E6A0A1C38B}"/>
                  </a:ext>
                </a:extLst>
              </p:cNvPr>
              <p:cNvPicPr/>
              <p:nvPr/>
            </p:nvPicPr>
            <p:blipFill>
              <a:blip r:embed="rId567"/>
              <a:stretch>
                <a:fillRect/>
              </a:stretch>
            </p:blipFill>
            <p:spPr>
              <a:xfrm>
                <a:off x="5938215" y="5842140"/>
                <a:ext cx="15156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8">
            <p14:nvContentPartPr>
              <p14:cNvPr id="440" name="Ink 439">
                <a:extLst>
                  <a:ext uri="{FF2B5EF4-FFF2-40B4-BE49-F238E27FC236}">
                    <a16:creationId xmlns:a16="http://schemas.microsoft.com/office/drawing/2014/main" id="{3252603C-38D8-2114-07B6-344CEDE48D26}"/>
                  </a:ext>
                </a:extLst>
              </p14:cNvPr>
              <p14:cNvContentPartPr/>
              <p14:nvPr/>
            </p14:nvContentPartPr>
            <p14:xfrm>
              <a:off x="5940015" y="6045900"/>
              <a:ext cx="125280" cy="14040"/>
            </p14:xfrm>
          </p:contentPart>
        </mc:Choice>
        <mc:Fallback>
          <p:pic>
            <p:nvPicPr>
              <p:cNvPr id="440" name="Ink 439">
                <a:extLst>
                  <a:ext uri="{FF2B5EF4-FFF2-40B4-BE49-F238E27FC236}">
                    <a16:creationId xmlns:a16="http://schemas.microsoft.com/office/drawing/2014/main" id="{3252603C-38D8-2114-07B6-344CEDE48D26}"/>
                  </a:ext>
                </a:extLst>
              </p:cNvPr>
              <p:cNvPicPr/>
              <p:nvPr/>
            </p:nvPicPr>
            <p:blipFill>
              <a:blip r:embed="rId569"/>
              <a:stretch>
                <a:fillRect/>
              </a:stretch>
            </p:blipFill>
            <p:spPr>
              <a:xfrm>
                <a:off x="5922375" y="6028260"/>
                <a:ext cx="1609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0">
            <p14:nvContentPartPr>
              <p14:cNvPr id="441" name="Ink 440">
                <a:extLst>
                  <a:ext uri="{FF2B5EF4-FFF2-40B4-BE49-F238E27FC236}">
                    <a16:creationId xmlns:a16="http://schemas.microsoft.com/office/drawing/2014/main" id="{6A43DBA7-7D26-6AD7-92CF-9DECCC5BE720}"/>
                  </a:ext>
                </a:extLst>
              </p14:cNvPr>
              <p14:cNvContentPartPr/>
              <p14:nvPr/>
            </p14:nvContentPartPr>
            <p14:xfrm>
              <a:off x="6165015" y="5885700"/>
              <a:ext cx="169560" cy="184680"/>
            </p14:xfrm>
          </p:contentPart>
        </mc:Choice>
        <mc:Fallback>
          <p:pic>
            <p:nvPicPr>
              <p:cNvPr id="441" name="Ink 440">
                <a:extLst>
                  <a:ext uri="{FF2B5EF4-FFF2-40B4-BE49-F238E27FC236}">
                    <a16:creationId xmlns:a16="http://schemas.microsoft.com/office/drawing/2014/main" id="{6A43DBA7-7D26-6AD7-92CF-9DECCC5BE720}"/>
                  </a:ext>
                </a:extLst>
              </p:cNvPr>
              <p:cNvPicPr/>
              <p:nvPr/>
            </p:nvPicPr>
            <p:blipFill>
              <a:blip r:embed="rId571"/>
              <a:stretch>
                <a:fillRect/>
              </a:stretch>
            </p:blipFill>
            <p:spPr>
              <a:xfrm>
                <a:off x="6147015" y="5868060"/>
                <a:ext cx="2052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2">
            <p14:nvContentPartPr>
              <p14:cNvPr id="449" name="Ink 448">
                <a:extLst>
                  <a:ext uri="{FF2B5EF4-FFF2-40B4-BE49-F238E27FC236}">
                    <a16:creationId xmlns:a16="http://schemas.microsoft.com/office/drawing/2014/main" id="{9B9582DB-AA66-F775-0486-4B3F13F52964}"/>
                  </a:ext>
                </a:extLst>
              </p14:cNvPr>
              <p14:cNvContentPartPr/>
              <p14:nvPr/>
            </p14:nvContentPartPr>
            <p14:xfrm>
              <a:off x="6532935" y="5974260"/>
              <a:ext cx="125640" cy="24480"/>
            </p14:xfrm>
          </p:contentPart>
        </mc:Choice>
        <mc:Fallback>
          <p:pic>
            <p:nvPicPr>
              <p:cNvPr id="449" name="Ink 448">
                <a:extLst>
                  <a:ext uri="{FF2B5EF4-FFF2-40B4-BE49-F238E27FC236}">
                    <a16:creationId xmlns:a16="http://schemas.microsoft.com/office/drawing/2014/main" id="{9B9582DB-AA66-F775-0486-4B3F13F52964}"/>
                  </a:ext>
                </a:extLst>
              </p:cNvPr>
              <p:cNvPicPr/>
              <p:nvPr/>
            </p:nvPicPr>
            <p:blipFill>
              <a:blip r:embed="rId573"/>
              <a:stretch>
                <a:fillRect/>
              </a:stretch>
            </p:blipFill>
            <p:spPr>
              <a:xfrm>
                <a:off x="6515295" y="5956260"/>
                <a:ext cx="161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4">
            <p14:nvContentPartPr>
              <p14:cNvPr id="450" name="Ink 449">
                <a:extLst>
                  <a:ext uri="{FF2B5EF4-FFF2-40B4-BE49-F238E27FC236}">
                    <a16:creationId xmlns:a16="http://schemas.microsoft.com/office/drawing/2014/main" id="{751E4294-8AC1-8693-1E57-05CCF21CBD1B}"/>
                  </a:ext>
                </a:extLst>
              </p14:cNvPr>
              <p14:cNvContentPartPr/>
              <p14:nvPr/>
            </p14:nvContentPartPr>
            <p14:xfrm>
              <a:off x="6478575" y="6079020"/>
              <a:ext cx="113400" cy="15840"/>
            </p14:xfrm>
          </p:contentPart>
        </mc:Choice>
        <mc:Fallback>
          <p:pic>
            <p:nvPicPr>
              <p:cNvPr id="450" name="Ink 449">
                <a:extLst>
                  <a:ext uri="{FF2B5EF4-FFF2-40B4-BE49-F238E27FC236}">
                    <a16:creationId xmlns:a16="http://schemas.microsoft.com/office/drawing/2014/main" id="{751E4294-8AC1-8693-1E57-05CCF21CBD1B}"/>
                  </a:ext>
                </a:extLst>
              </p:cNvPr>
              <p:cNvPicPr/>
              <p:nvPr/>
            </p:nvPicPr>
            <p:blipFill>
              <a:blip r:embed="rId575"/>
              <a:stretch>
                <a:fillRect/>
              </a:stretch>
            </p:blipFill>
            <p:spPr>
              <a:xfrm>
                <a:off x="6460575" y="6061020"/>
                <a:ext cx="149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6">
            <p14:nvContentPartPr>
              <p14:cNvPr id="452" name="Ink 451">
                <a:extLst>
                  <a:ext uri="{FF2B5EF4-FFF2-40B4-BE49-F238E27FC236}">
                    <a16:creationId xmlns:a16="http://schemas.microsoft.com/office/drawing/2014/main" id="{8C5A1C07-9A36-73FC-0AA3-1D429A340F99}"/>
                  </a:ext>
                </a:extLst>
              </p14:cNvPr>
              <p14:cNvContentPartPr/>
              <p14:nvPr/>
            </p14:nvContentPartPr>
            <p14:xfrm>
              <a:off x="6816615" y="5869140"/>
              <a:ext cx="145800" cy="178560"/>
            </p14:xfrm>
          </p:contentPart>
        </mc:Choice>
        <mc:Fallback>
          <p:pic>
            <p:nvPicPr>
              <p:cNvPr id="452" name="Ink 451">
                <a:extLst>
                  <a:ext uri="{FF2B5EF4-FFF2-40B4-BE49-F238E27FC236}">
                    <a16:creationId xmlns:a16="http://schemas.microsoft.com/office/drawing/2014/main" id="{8C5A1C07-9A36-73FC-0AA3-1D429A340F99}"/>
                  </a:ext>
                </a:extLst>
              </p:cNvPr>
              <p:cNvPicPr/>
              <p:nvPr/>
            </p:nvPicPr>
            <p:blipFill>
              <a:blip r:embed="rId577"/>
              <a:stretch>
                <a:fillRect/>
              </a:stretch>
            </p:blipFill>
            <p:spPr>
              <a:xfrm>
                <a:off x="6798975" y="5851140"/>
                <a:ext cx="18144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8">
            <p14:nvContentPartPr>
              <p14:cNvPr id="453" name="Ink 452">
                <a:extLst>
                  <a:ext uri="{FF2B5EF4-FFF2-40B4-BE49-F238E27FC236}">
                    <a16:creationId xmlns:a16="http://schemas.microsoft.com/office/drawing/2014/main" id="{BBC17078-2BB7-69BF-AC64-E0174B610B89}"/>
                  </a:ext>
                </a:extLst>
              </p14:cNvPr>
              <p14:cNvContentPartPr/>
              <p14:nvPr/>
            </p14:nvContentPartPr>
            <p14:xfrm>
              <a:off x="6792495" y="5928540"/>
              <a:ext cx="178920" cy="115920"/>
            </p14:xfrm>
          </p:contentPart>
        </mc:Choice>
        <mc:Fallback>
          <p:pic>
            <p:nvPicPr>
              <p:cNvPr id="453" name="Ink 452">
                <a:extLst>
                  <a:ext uri="{FF2B5EF4-FFF2-40B4-BE49-F238E27FC236}">
                    <a16:creationId xmlns:a16="http://schemas.microsoft.com/office/drawing/2014/main" id="{BBC17078-2BB7-69BF-AC64-E0174B610B89}"/>
                  </a:ext>
                </a:extLst>
              </p:cNvPr>
              <p:cNvPicPr/>
              <p:nvPr/>
            </p:nvPicPr>
            <p:blipFill>
              <a:blip r:embed="rId579"/>
              <a:stretch>
                <a:fillRect/>
              </a:stretch>
            </p:blipFill>
            <p:spPr>
              <a:xfrm>
                <a:off x="6774855" y="5910540"/>
                <a:ext cx="214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0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144AA8B9-FD1C-E02F-AF51-3E8FA061899B}"/>
                  </a:ext>
                </a:extLst>
              </p14:cNvPr>
              <p14:cNvContentPartPr/>
              <p14:nvPr/>
            </p14:nvContentPartPr>
            <p14:xfrm>
              <a:off x="7041255" y="5980020"/>
              <a:ext cx="39240" cy="34920"/>
            </p14:xfrm>
          </p:contentPart>
        </mc:Choice>
        <mc:Fallback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144AA8B9-FD1C-E02F-AF51-3E8FA061899B}"/>
                  </a:ext>
                </a:extLst>
              </p:cNvPr>
              <p:cNvPicPr/>
              <p:nvPr/>
            </p:nvPicPr>
            <p:blipFill>
              <a:blip r:embed="rId581"/>
              <a:stretch>
                <a:fillRect/>
              </a:stretch>
            </p:blipFill>
            <p:spPr>
              <a:xfrm>
                <a:off x="7023255" y="5962020"/>
                <a:ext cx="7488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2">
            <p14:nvContentPartPr>
              <p14:cNvPr id="455" name="Ink 454">
                <a:extLst>
                  <a:ext uri="{FF2B5EF4-FFF2-40B4-BE49-F238E27FC236}">
                    <a16:creationId xmlns:a16="http://schemas.microsoft.com/office/drawing/2014/main" id="{39C66D90-A775-BEC6-E157-94AE570809C6}"/>
                  </a:ext>
                </a:extLst>
              </p14:cNvPr>
              <p14:cNvContentPartPr/>
              <p14:nvPr/>
            </p14:nvContentPartPr>
            <p14:xfrm>
              <a:off x="7264095" y="5932500"/>
              <a:ext cx="105840" cy="110880"/>
            </p14:xfrm>
          </p:contentPart>
        </mc:Choice>
        <mc:Fallback>
          <p:pic>
            <p:nvPicPr>
              <p:cNvPr id="455" name="Ink 454">
                <a:extLst>
                  <a:ext uri="{FF2B5EF4-FFF2-40B4-BE49-F238E27FC236}">
                    <a16:creationId xmlns:a16="http://schemas.microsoft.com/office/drawing/2014/main" id="{39C66D90-A775-BEC6-E157-94AE570809C6}"/>
                  </a:ext>
                </a:extLst>
              </p:cNvPr>
              <p:cNvPicPr/>
              <p:nvPr/>
            </p:nvPicPr>
            <p:blipFill>
              <a:blip r:embed="rId583"/>
              <a:stretch>
                <a:fillRect/>
              </a:stretch>
            </p:blipFill>
            <p:spPr>
              <a:xfrm>
                <a:off x="7246455" y="5914860"/>
                <a:ext cx="14148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4">
            <p14:nvContentPartPr>
              <p14:cNvPr id="456" name="Ink 455">
                <a:extLst>
                  <a:ext uri="{FF2B5EF4-FFF2-40B4-BE49-F238E27FC236}">
                    <a16:creationId xmlns:a16="http://schemas.microsoft.com/office/drawing/2014/main" id="{8C942398-18DB-0393-AFB0-B5F2D4130B05}"/>
                  </a:ext>
                </a:extLst>
              </p14:cNvPr>
              <p14:cNvContentPartPr/>
              <p14:nvPr/>
            </p14:nvContentPartPr>
            <p14:xfrm>
              <a:off x="7451295" y="5905140"/>
              <a:ext cx="41760" cy="83520"/>
            </p14:xfrm>
          </p:contentPart>
        </mc:Choice>
        <mc:Fallback>
          <p:pic>
            <p:nvPicPr>
              <p:cNvPr id="456" name="Ink 455">
                <a:extLst>
                  <a:ext uri="{FF2B5EF4-FFF2-40B4-BE49-F238E27FC236}">
                    <a16:creationId xmlns:a16="http://schemas.microsoft.com/office/drawing/2014/main" id="{8C942398-18DB-0393-AFB0-B5F2D4130B05}"/>
                  </a:ext>
                </a:extLst>
              </p:cNvPr>
              <p:cNvPicPr/>
              <p:nvPr/>
            </p:nvPicPr>
            <p:blipFill>
              <a:blip r:embed="rId585"/>
              <a:stretch>
                <a:fillRect/>
              </a:stretch>
            </p:blipFill>
            <p:spPr>
              <a:xfrm>
                <a:off x="7433295" y="5887140"/>
                <a:ext cx="7740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6">
            <p14:nvContentPartPr>
              <p14:cNvPr id="457" name="Ink 456">
                <a:extLst>
                  <a:ext uri="{FF2B5EF4-FFF2-40B4-BE49-F238E27FC236}">
                    <a16:creationId xmlns:a16="http://schemas.microsoft.com/office/drawing/2014/main" id="{6FB469CD-10DD-733C-B413-B9C0F2EDC231}"/>
                  </a:ext>
                </a:extLst>
              </p14:cNvPr>
              <p14:cNvContentPartPr/>
              <p14:nvPr/>
            </p14:nvContentPartPr>
            <p14:xfrm>
              <a:off x="7504935" y="5769780"/>
              <a:ext cx="43200" cy="61560"/>
            </p14:xfrm>
          </p:contentPart>
        </mc:Choice>
        <mc:Fallback>
          <p:pic>
            <p:nvPicPr>
              <p:cNvPr id="457" name="Ink 456">
                <a:extLst>
                  <a:ext uri="{FF2B5EF4-FFF2-40B4-BE49-F238E27FC236}">
                    <a16:creationId xmlns:a16="http://schemas.microsoft.com/office/drawing/2014/main" id="{6FB469CD-10DD-733C-B413-B9C0F2EDC231}"/>
                  </a:ext>
                </a:extLst>
              </p:cNvPr>
              <p:cNvPicPr/>
              <p:nvPr/>
            </p:nvPicPr>
            <p:blipFill>
              <a:blip r:embed="rId587"/>
              <a:stretch>
                <a:fillRect/>
              </a:stretch>
            </p:blipFill>
            <p:spPr>
              <a:xfrm>
                <a:off x="7486935" y="5752140"/>
                <a:ext cx="788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8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EF46813B-3D07-BCFC-23D3-AF7B93A2FA78}"/>
                  </a:ext>
                </a:extLst>
              </p14:cNvPr>
              <p14:cNvContentPartPr/>
              <p14:nvPr/>
            </p14:nvContentPartPr>
            <p14:xfrm>
              <a:off x="7519695" y="5850420"/>
              <a:ext cx="120600" cy="236520"/>
            </p14:xfrm>
          </p:contentPart>
        </mc:Choice>
        <mc:Fallback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EF46813B-3D07-BCFC-23D3-AF7B93A2FA78}"/>
                  </a:ext>
                </a:extLst>
              </p:cNvPr>
              <p:cNvPicPr/>
              <p:nvPr/>
            </p:nvPicPr>
            <p:blipFill>
              <a:blip r:embed="rId589"/>
              <a:stretch>
                <a:fillRect/>
              </a:stretch>
            </p:blipFill>
            <p:spPr>
              <a:xfrm>
                <a:off x="7501695" y="5832780"/>
                <a:ext cx="15624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0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2C09FF2E-703C-0952-BFBC-665C685D68ED}"/>
                  </a:ext>
                </a:extLst>
              </p14:cNvPr>
              <p14:cNvContentPartPr/>
              <p14:nvPr/>
            </p14:nvContentPartPr>
            <p14:xfrm>
              <a:off x="7745775" y="5770140"/>
              <a:ext cx="108720" cy="20124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2C09FF2E-703C-0952-BFBC-665C685D68ED}"/>
                  </a:ext>
                </a:extLst>
              </p:cNvPr>
              <p:cNvPicPr/>
              <p:nvPr/>
            </p:nvPicPr>
            <p:blipFill>
              <a:blip r:embed="rId591"/>
              <a:stretch>
                <a:fillRect/>
              </a:stretch>
            </p:blipFill>
            <p:spPr>
              <a:xfrm>
                <a:off x="7728135" y="5752500"/>
                <a:ext cx="1443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2">
            <p14:nvContentPartPr>
              <p14:cNvPr id="460" name="Ink 459">
                <a:extLst>
                  <a:ext uri="{FF2B5EF4-FFF2-40B4-BE49-F238E27FC236}">
                    <a16:creationId xmlns:a16="http://schemas.microsoft.com/office/drawing/2014/main" id="{CF22D555-97FF-5749-E0CA-18B8E43AD16F}"/>
                  </a:ext>
                </a:extLst>
              </p14:cNvPr>
              <p14:cNvContentPartPr/>
              <p14:nvPr/>
            </p14:nvContentPartPr>
            <p14:xfrm>
              <a:off x="7905255" y="5731260"/>
              <a:ext cx="19080" cy="207360"/>
            </p14:xfrm>
          </p:contentPart>
        </mc:Choice>
        <mc:Fallback>
          <p:pic>
            <p:nvPicPr>
              <p:cNvPr id="460" name="Ink 459">
                <a:extLst>
                  <a:ext uri="{FF2B5EF4-FFF2-40B4-BE49-F238E27FC236}">
                    <a16:creationId xmlns:a16="http://schemas.microsoft.com/office/drawing/2014/main" id="{CF22D555-97FF-5749-E0CA-18B8E43AD16F}"/>
                  </a:ext>
                </a:extLst>
              </p:cNvPr>
              <p:cNvPicPr/>
              <p:nvPr/>
            </p:nvPicPr>
            <p:blipFill>
              <a:blip r:embed="rId593"/>
              <a:stretch>
                <a:fillRect/>
              </a:stretch>
            </p:blipFill>
            <p:spPr>
              <a:xfrm>
                <a:off x="7887255" y="5713620"/>
                <a:ext cx="547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4">
            <p14:nvContentPartPr>
              <p14:cNvPr id="461" name="Ink 460">
                <a:extLst>
                  <a:ext uri="{FF2B5EF4-FFF2-40B4-BE49-F238E27FC236}">
                    <a16:creationId xmlns:a16="http://schemas.microsoft.com/office/drawing/2014/main" id="{529586F8-DCAE-FE86-D906-DEBB7D1A62A2}"/>
                  </a:ext>
                </a:extLst>
              </p14:cNvPr>
              <p14:cNvContentPartPr/>
              <p14:nvPr/>
            </p14:nvContentPartPr>
            <p14:xfrm>
              <a:off x="7915695" y="5784180"/>
              <a:ext cx="212040" cy="21240"/>
            </p14:xfrm>
          </p:contentPart>
        </mc:Choice>
        <mc:Fallback>
          <p:pic>
            <p:nvPicPr>
              <p:cNvPr id="461" name="Ink 460">
                <a:extLst>
                  <a:ext uri="{FF2B5EF4-FFF2-40B4-BE49-F238E27FC236}">
                    <a16:creationId xmlns:a16="http://schemas.microsoft.com/office/drawing/2014/main" id="{529586F8-DCAE-FE86-D906-DEBB7D1A62A2}"/>
                  </a:ext>
                </a:extLst>
              </p:cNvPr>
              <p:cNvPicPr/>
              <p:nvPr/>
            </p:nvPicPr>
            <p:blipFill>
              <a:blip r:embed="rId595"/>
              <a:stretch>
                <a:fillRect/>
              </a:stretch>
            </p:blipFill>
            <p:spPr>
              <a:xfrm>
                <a:off x="7897695" y="5766540"/>
                <a:ext cx="2476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6">
            <p14:nvContentPartPr>
              <p14:cNvPr id="464" name="Ink 463">
                <a:extLst>
                  <a:ext uri="{FF2B5EF4-FFF2-40B4-BE49-F238E27FC236}">
                    <a16:creationId xmlns:a16="http://schemas.microsoft.com/office/drawing/2014/main" id="{318B57A1-D31D-BE77-0968-8F87957E99D1}"/>
                  </a:ext>
                </a:extLst>
              </p14:cNvPr>
              <p14:cNvContentPartPr/>
              <p14:nvPr/>
            </p14:nvContentPartPr>
            <p14:xfrm>
              <a:off x="4780815" y="5838900"/>
              <a:ext cx="11520" cy="39960"/>
            </p14:xfrm>
          </p:contentPart>
        </mc:Choice>
        <mc:Fallback>
          <p:pic>
            <p:nvPicPr>
              <p:cNvPr id="464" name="Ink 463">
                <a:extLst>
                  <a:ext uri="{FF2B5EF4-FFF2-40B4-BE49-F238E27FC236}">
                    <a16:creationId xmlns:a16="http://schemas.microsoft.com/office/drawing/2014/main" id="{318B57A1-D31D-BE77-0968-8F87957E99D1}"/>
                  </a:ext>
                </a:extLst>
              </p:cNvPr>
              <p:cNvPicPr/>
              <p:nvPr/>
            </p:nvPicPr>
            <p:blipFill>
              <a:blip r:embed="rId597"/>
              <a:stretch>
                <a:fillRect/>
              </a:stretch>
            </p:blipFill>
            <p:spPr>
              <a:xfrm>
                <a:off x="4763175" y="5820900"/>
                <a:ext cx="471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8">
            <p14:nvContentPartPr>
              <p14:cNvPr id="465" name="Ink 464">
                <a:extLst>
                  <a:ext uri="{FF2B5EF4-FFF2-40B4-BE49-F238E27FC236}">
                    <a16:creationId xmlns:a16="http://schemas.microsoft.com/office/drawing/2014/main" id="{2BCF9539-40B4-2B96-60EE-21A3A1895578}"/>
                  </a:ext>
                </a:extLst>
              </p14:cNvPr>
              <p14:cNvContentPartPr/>
              <p14:nvPr/>
            </p14:nvContentPartPr>
            <p14:xfrm>
              <a:off x="4794135" y="5975340"/>
              <a:ext cx="21960" cy="148320"/>
            </p14:xfrm>
          </p:contentPart>
        </mc:Choice>
        <mc:Fallback>
          <p:pic>
            <p:nvPicPr>
              <p:cNvPr id="465" name="Ink 464">
                <a:extLst>
                  <a:ext uri="{FF2B5EF4-FFF2-40B4-BE49-F238E27FC236}">
                    <a16:creationId xmlns:a16="http://schemas.microsoft.com/office/drawing/2014/main" id="{2BCF9539-40B4-2B96-60EE-21A3A1895578}"/>
                  </a:ext>
                </a:extLst>
              </p:cNvPr>
              <p:cNvPicPr/>
              <p:nvPr/>
            </p:nvPicPr>
            <p:blipFill>
              <a:blip r:embed="rId599"/>
              <a:stretch>
                <a:fillRect/>
              </a:stretch>
            </p:blipFill>
            <p:spPr>
              <a:xfrm>
                <a:off x="4776135" y="5957340"/>
                <a:ext cx="57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27DD4771-8B29-B84D-C115-6E5B96DB0FBF}"/>
                  </a:ext>
                </a:extLst>
              </p14:cNvPr>
              <p14:cNvContentPartPr/>
              <p14:nvPr/>
            </p14:nvContentPartPr>
            <p14:xfrm>
              <a:off x="4801695" y="6192420"/>
              <a:ext cx="13320" cy="10080"/>
            </p14:xfrm>
          </p:contentPart>
        </mc:Choice>
        <mc:Fallback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27DD4771-8B29-B84D-C115-6E5B96DB0FBF}"/>
                  </a:ext>
                </a:extLst>
              </p:cNvPr>
              <p:cNvPicPr/>
              <p:nvPr/>
            </p:nvPicPr>
            <p:blipFill>
              <a:blip r:embed="rId601"/>
              <a:stretch>
                <a:fillRect/>
              </a:stretch>
            </p:blipFill>
            <p:spPr>
              <a:xfrm>
                <a:off x="4784055" y="6174420"/>
                <a:ext cx="489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6293D820-0AE4-32D0-A0E5-40FEC3A34918}"/>
                  </a:ext>
                </a:extLst>
              </p14:cNvPr>
              <p14:cNvContentPartPr/>
              <p14:nvPr/>
            </p14:nvContentPartPr>
            <p14:xfrm>
              <a:off x="4741575" y="6250020"/>
              <a:ext cx="157320" cy="151200"/>
            </p14:xfrm>
          </p:contentPart>
        </mc:Choice>
        <mc:Fallback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6293D820-0AE4-32D0-A0E5-40FEC3A34918}"/>
                  </a:ext>
                </a:extLst>
              </p:cNvPr>
              <p:cNvPicPr/>
              <p:nvPr/>
            </p:nvPicPr>
            <p:blipFill>
              <a:blip r:embed="rId603"/>
              <a:stretch>
                <a:fillRect/>
              </a:stretch>
            </p:blipFill>
            <p:spPr>
              <a:xfrm>
                <a:off x="4723575" y="6232020"/>
                <a:ext cx="1929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4">
            <p14:nvContentPartPr>
              <p14:cNvPr id="468" name="Ink 467">
                <a:extLst>
                  <a:ext uri="{FF2B5EF4-FFF2-40B4-BE49-F238E27FC236}">
                    <a16:creationId xmlns:a16="http://schemas.microsoft.com/office/drawing/2014/main" id="{7845B968-281F-4EA4-6A02-F5DB6DA08EE8}"/>
                  </a:ext>
                </a:extLst>
              </p14:cNvPr>
              <p14:cNvContentPartPr/>
              <p14:nvPr/>
            </p14:nvContentPartPr>
            <p14:xfrm>
              <a:off x="4925535" y="6180900"/>
              <a:ext cx="17640" cy="224280"/>
            </p14:xfrm>
          </p:contentPart>
        </mc:Choice>
        <mc:Fallback>
          <p:pic>
            <p:nvPicPr>
              <p:cNvPr id="468" name="Ink 467">
                <a:extLst>
                  <a:ext uri="{FF2B5EF4-FFF2-40B4-BE49-F238E27FC236}">
                    <a16:creationId xmlns:a16="http://schemas.microsoft.com/office/drawing/2014/main" id="{7845B968-281F-4EA4-6A02-F5DB6DA08EE8}"/>
                  </a:ext>
                </a:extLst>
              </p:cNvPr>
              <p:cNvPicPr/>
              <p:nvPr/>
            </p:nvPicPr>
            <p:blipFill>
              <a:blip r:embed="rId605"/>
              <a:stretch>
                <a:fillRect/>
              </a:stretch>
            </p:blipFill>
            <p:spPr>
              <a:xfrm>
                <a:off x="4907895" y="6163260"/>
                <a:ext cx="532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6">
            <p14:nvContentPartPr>
              <p14:cNvPr id="469" name="Ink 468">
                <a:extLst>
                  <a:ext uri="{FF2B5EF4-FFF2-40B4-BE49-F238E27FC236}">
                    <a16:creationId xmlns:a16="http://schemas.microsoft.com/office/drawing/2014/main" id="{42EE217B-6106-33DB-CAD0-98147FE99C7F}"/>
                  </a:ext>
                </a:extLst>
              </p14:cNvPr>
              <p14:cNvContentPartPr/>
              <p14:nvPr/>
            </p14:nvContentPartPr>
            <p14:xfrm>
              <a:off x="5055495" y="6261540"/>
              <a:ext cx="117000" cy="162720"/>
            </p14:xfrm>
          </p:contentPart>
        </mc:Choice>
        <mc:Fallback>
          <p:pic>
            <p:nvPicPr>
              <p:cNvPr id="469" name="Ink 468">
                <a:extLst>
                  <a:ext uri="{FF2B5EF4-FFF2-40B4-BE49-F238E27FC236}">
                    <a16:creationId xmlns:a16="http://schemas.microsoft.com/office/drawing/2014/main" id="{42EE217B-6106-33DB-CAD0-98147FE99C7F}"/>
                  </a:ext>
                </a:extLst>
              </p:cNvPr>
              <p:cNvPicPr/>
              <p:nvPr/>
            </p:nvPicPr>
            <p:blipFill>
              <a:blip r:embed="rId607"/>
              <a:stretch>
                <a:fillRect/>
              </a:stretch>
            </p:blipFill>
            <p:spPr>
              <a:xfrm>
                <a:off x="5037855" y="6243900"/>
                <a:ext cx="15264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8">
            <p14:nvContentPartPr>
              <p14:cNvPr id="470" name="Ink 469">
                <a:extLst>
                  <a:ext uri="{FF2B5EF4-FFF2-40B4-BE49-F238E27FC236}">
                    <a16:creationId xmlns:a16="http://schemas.microsoft.com/office/drawing/2014/main" id="{291040E7-54EE-72C6-2B6D-3C3A96286283}"/>
                  </a:ext>
                </a:extLst>
              </p14:cNvPr>
              <p14:cNvContentPartPr/>
              <p14:nvPr/>
            </p14:nvContentPartPr>
            <p14:xfrm>
              <a:off x="5333055" y="6327780"/>
              <a:ext cx="22680" cy="28440"/>
            </p14:xfrm>
          </p:contentPart>
        </mc:Choice>
        <mc:Fallback>
          <p:pic>
            <p:nvPicPr>
              <p:cNvPr id="470" name="Ink 469">
                <a:extLst>
                  <a:ext uri="{FF2B5EF4-FFF2-40B4-BE49-F238E27FC236}">
                    <a16:creationId xmlns:a16="http://schemas.microsoft.com/office/drawing/2014/main" id="{291040E7-54EE-72C6-2B6D-3C3A96286283}"/>
                  </a:ext>
                </a:extLst>
              </p:cNvPr>
              <p:cNvPicPr/>
              <p:nvPr/>
            </p:nvPicPr>
            <p:blipFill>
              <a:blip r:embed="rId609"/>
              <a:stretch>
                <a:fillRect/>
              </a:stretch>
            </p:blipFill>
            <p:spPr>
              <a:xfrm>
                <a:off x="5315055" y="6309780"/>
                <a:ext cx="583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0">
            <p14:nvContentPartPr>
              <p14:cNvPr id="471" name="Ink 470">
                <a:extLst>
                  <a:ext uri="{FF2B5EF4-FFF2-40B4-BE49-F238E27FC236}">
                    <a16:creationId xmlns:a16="http://schemas.microsoft.com/office/drawing/2014/main" id="{D4029AE0-7AF6-3348-80B9-747D31D77ECA}"/>
                  </a:ext>
                </a:extLst>
              </p14:cNvPr>
              <p14:cNvContentPartPr/>
              <p14:nvPr/>
            </p14:nvContentPartPr>
            <p14:xfrm>
              <a:off x="5351415" y="6421380"/>
              <a:ext cx="13320" cy="30960"/>
            </p14:xfrm>
          </p:contentPart>
        </mc:Choice>
        <mc:Fallback>
          <p:pic>
            <p:nvPicPr>
              <p:cNvPr id="471" name="Ink 470">
                <a:extLst>
                  <a:ext uri="{FF2B5EF4-FFF2-40B4-BE49-F238E27FC236}">
                    <a16:creationId xmlns:a16="http://schemas.microsoft.com/office/drawing/2014/main" id="{D4029AE0-7AF6-3348-80B9-747D31D77ECA}"/>
                  </a:ext>
                </a:extLst>
              </p:cNvPr>
              <p:cNvPicPr/>
              <p:nvPr/>
            </p:nvPicPr>
            <p:blipFill>
              <a:blip r:embed="rId611"/>
              <a:stretch>
                <a:fillRect/>
              </a:stretch>
            </p:blipFill>
            <p:spPr>
              <a:xfrm>
                <a:off x="5333415" y="6403740"/>
                <a:ext cx="4896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2">
            <p14:nvContentPartPr>
              <p14:cNvPr id="479" name="Ink 478">
                <a:extLst>
                  <a:ext uri="{FF2B5EF4-FFF2-40B4-BE49-F238E27FC236}">
                    <a16:creationId xmlns:a16="http://schemas.microsoft.com/office/drawing/2014/main" id="{8072B92E-A729-5665-5C5D-E17DEA7440E9}"/>
                  </a:ext>
                </a:extLst>
              </p14:cNvPr>
              <p14:cNvContentPartPr/>
              <p14:nvPr/>
            </p14:nvContentPartPr>
            <p14:xfrm>
              <a:off x="5267895" y="6569700"/>
              <a:ext cx="37080" cy="9720"/>
            </p14:xfrm>
          </p:contentPart>
        </mc:Choice>
        <mc:Fallback>
          <p:pic>
            <p:nvPicPr>
              <p:cNvPr id="479" name="Ink 478">
                <a:extLst>
                  <a:ext uri="{FF2B5EF4-FFF2-40B4-BE49-F238E27FC236}">
                    <a16:creationId xmlns:a16="http://schemas.microsoft.com/office/drawing/2014/main" id="{8072B92E-A729-5665-5C5D-E17DEA7440E9}"/>
                  </a:ext>
                </a:extLst>
              </p:cNvPr>
              <p:cNvPicPr/>
              <p:nvPr/>
            </p:nvPicPr>
            <p:blipFill>
              <a:blip r:embed="rId613"/>
              <a:stretch>
                <a:fillRect/>
              </a:stretch>
            </p:blipFill>
            <p:spPr>
              <a:xfrm>
                <a:off x="5249895" y="6552060"/>
                <a:ext cx="72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4">
            <p14:nvContentPartPr>
              <p14:cNvPr id="480" name="Ink 479">
                <a:extLst>
                  <a:ext uri="{FF2B5EF4-FFF2-40B4-BE49-F238E27FC236}">
                    <a16:creationId xmlns:a16="http://schemas.microsoft.com/office/drawing/2014/main" id="{B4CDBD3A-67FC-806D-9948-F4EE2F396BCC}"/>
                  </a:ext>
                </a:extLst>
              </p14:cNvPr>
              <p14:cNvContentPartPr/>
              <p14:nvPr/>
            </p14:nvContentPartPr>
            <p14:xfrm>
              <a:off x="5392815" y="6443340"/>
              <a:ext cx="194400" cy="277560"/>
            </p14:xfrm>
          </p:contentPart>
        </mc:Choice>
        <mc:Fallback>
          <p:pic>
            <p:nvPicPr>
              <p:cNvPr id="480" name="Ink 479">
                <a:extLst>
                  <a:ext uri="{FF2B5EF4-FFF2-40B4-BE49-F238E27FC236}">
                    <a16:creationId xmlns:a16="http://schemas.microsoft.com/office/drawing/2014/main" id="{B4CDBD3A-67FC-806D-9948-F4EE2F396BCC}"/>
                  </a:ext>
                </a:extLst>
              </p:cNvPr>
              <p:cNvPicPr/>
              <p:nvPr/>
            </p:nvPicPr>
            <p:blipFill>
              <a:blip r:embed="rId615"/>
              <a:stretch>
                <a:fillRect/>
              </a:stretch>
            </p:blipFill>
            <p:spPr>
              <a:xfrm>
                <a:off x="5374815" y="6425700"/>
                <a:ext cx="23004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6">
            <p14:nvContentPartPr>
              <p14:cNvPr id="481" name="Ink 480">
                <a:extLst>
                  <a:ext uri="{FF2B5EF4-FFF2-40B4-BE49-F238E27FC236}">
                    <a16:creationId xmlns:a16="http://schemas.microsoft.com/office/drawing/2014/main" id="{D3EF27E5-7592-7E42-39BE-82430A98C758}"/>
                  </a:ext>
                </a:extLst>
              </p14:cNvPr>
              <p14:cNvContentPartPr/>
              <p14:nvPr/>
            </p14:nvContentPartPr>
            <p14:xfrm>
              <a:off x="5666415" y="6589500"/>
              <a:ext cx="33840" cy="22680"/>
            </p14:xfrm>
          </p:contentPart>
        </mc:Choice>
        <mc:Fallback>
          <p:pic>
            <p:nvPicPr>
              <p:cNvPr id="481" name="Ink 480">
                <a:extLst>
                  <a:ext uri="{FF2B5EF4-FFF2-40B4-BE49-F238E27FC236}">
                    <a16:creationId xmlns:a16="http://schemas.microsoft.com/office/drawing/2014/main" id="{D3EF27E5-7592-7E42-39BE-82430A98C758}"/>
                  </a:ext>
                </a:extLst>
              </p:cNvPr>
              <p:cNvPicPr/>
              <p:nvPr/>
            </p:nvPicPr>
            <p:blipFill>
              <a:blip r:embed="rId617"/>
              <a:stretch>
                <a:fillRect/>
              </a:stretch>
            </p:blipFill>
            <p:spPr>
              <a:xfrm>
                <a:off x="5648775" y="6571860"/>
                <a:ext cx="694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8">
            <p14:nvContentPartPr>
              <p14:cNvPr id="482" name="Ink 481">
                <a:extLst>
                  <a:ext uri="{FF2B5EF4-FFF2-40B4-BE49-F238E27FC236}">
                    <a16:creationId xmlns:a16="http://schemas.microsoft.com/office/drawing/2014/main" id="{8803BE19-65AD-29EB-B2E6-F21AF5E41BCE}"/>
                  </a:ext>
                </a:extLst>
              </p14:cNvPr>
              <p14:cNvContentPartPr/>
              <p14:nvPr/>
            </p14:nvContentPartPr>
            <p14:xfrm>
              <a:off x="5784855" y="6498420"/>
              <a:ext cx="130320" cy="99360"/>
            </p14:xfrm>
          </p:contentPart>
        </mc:Choice>
        <mc:Fallback>
          <p:pic>
            <p:nvPicPr>
              <p:cNvPr id="482" name="Ink 481">
                <a:extLst>
                  <a:ext uri="{FF2B5EF4-FFF2-40B4-BE49-F238E27FC236}">
                    <a16:creationId xmlns:a16="http://schemas.microsoft.com/office/drawing/2014/main" id="{8803BE19-65AD-29EB-B2E6-F21AF5E41BCE}"/>
                  </a:ext>
                </a:extLst>
              </p:cNvPr>
              <p:cNvPicPr/>
              <p:nvPr/>
            </p:nvPicPr>
            <p:blipFill>
              <a:blip r:embed="rId619"/>
              <a:stretch>
                <a:fillRect/>
              </a:stretch>
            </p:blipFill>
            <p:spPr>
              <a:xfrm>
                <a:off x="5766855" y="6480780"/>
                <a:ext cx="1659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0">
            <p14:nvContentPartPr>
              <p14:cNvPr id="483" name="Ink 482">
                <a:extLst>
                  <a:ext uri="{FF2B5EF4-FFF2-40B4-BE49-F238E27FC236}">
                    <a16:creationId xmlns:a16="http://schemas.microsoft.com/office/drawing/2014/main" id="{80A42AFA-FF5D-48D1-13B3-A0E1DE0A3768}"/>
                  </a:ext>
                </a:extLst>
              </p14:cNvPr>
              <p14:cNvContentPartPr/>
              <p14:nvPr/>
            </p14:nvContentPartPr>
            <p14:xfrm>
              <a:off x="5988255" y="6432900"/>
              <a:ext cx="53280" cy="155880"/>
            </p14:xfrm>
          </p:contentPart>
        </mc:Choice>
        <mc:Fallback>
          <p:pic>
            <p:nvPicPr>
              <p:cNvPr id="483" name="Ink 482">
                <a:extLst>
                  <a:ext uri="{FF2B5EF4-FFF2-40B4-BE49-F238E27FC236}">
                    <a16:creationId xmlns:a16="http://schemas.microsoft.com/office/drawing/2014/main" id="{80A42AFA-FF5D-48D1-13B3-A0E1DE0A3768}"/>
                  </a:ext>
                </a:extLst>
              </p:cNvPr>
              <p:cNvPicPr/>
              <p:nvPr/>
            </p:nvPicPr>
            <p:blipFill>
              <a:blip r:embed="rId621"/>
              <a:stretch>
                <a:fillRect/>
              </a:stretch>
            </p:blipFill>
            <p:spPr>
              <a:xfrm>
                <a:off x="5970615" y="6414900"/>
                <a:ext cx="88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2">
            <p14:nvContentPartPr>
              <p14:cNvPr id="484" name="Ink 483">
                <a:extLst>
                  <a:ext uri="{FF2B5EF4-FFF2-40B4-BE49-F238E27FC236}">
                    <a16:creationId xmlns:a16="http://schemas.microsoft.com/office/drawing/2014/main" id="{C5D06DE4-B010-610C-D9DA-74246D9BB22B}"/>
                  </a:ext>
                </a:extLst>
              </p14:cNvPr>
              <p14:cNvContentPartPr/>
              <p14:nvPr/>
            </p14:nvContentPartPr>
            <p14:xfrm>
              <a:off x="6008415" y="6482580"/>
              <a:ext cx="123840" cy="174960"/>
            </p14:xfrm>
          </p:contentPart>
        </mc:Choice>
        <mc:Fallback>
          <p:pic>
            <p:nvPicPr>
              <p:cNvPr id="484" name="Ink 483">
                <a:extLst>
                  <a:ext uri="{FF2B5EF4-FFF2-40B4-BE49-F238E27FC236}">
                    <a16:creationId xmlns:a16="http://schemas.microsoft.com/office/drawing/2014/main" id="{C5D06DE4-B010-610C-D9DA-74246D9BB22B}"/>
                  </a:ext>
                </a:extLst>
              </p:cNvPr>
              <p:cNvPicPr/>
              <p:nvPr/>
            </p:nvPicPr>
            <p:blipFill>
              <a:blip r:embed="rId623"/>
              <a:stretch>
                <a:fillRect/>
              </a:stretch>
            </p:blipFill>
            <p:spPr>
              <a:xfrm>
                <a:off x="5990775" y="6464940"/>
                <a:ext cx="15948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4">
            <p14:nvContentPartPr>
              <p14:cNvPr id="485" name="Ink 484">
                <a:extLst>
                  <a:ext uri="{FF2B5EF4-FFF2-40B4-BE49-F238E27FC236}">
                    <a16:creationId xmlns:a16="http://schemas.microsoft.com/office/drawing/2014/main" id="{1F21B261-D266-A23C-6369-811F9B902259}"/>
                  </a:ext>
                </a:extLst>
              </p14:cNvPr>
              <p14:cNvContentPartPr/>
              <p14:nvPr/>
            </p14:nvContentPartPr>
            <p14:xfrm>
              <a:off x="6160335" y="6456300"/>
              <a:ext cx="95760" cy="106920"/>
            </p14:xfrm>
          </p:contentPart>
        </mc:Choice>
        <mc:Fallback>
          <p:pic>
            <p:nvPicPr>
              <p:cNvPr id="485" name="Ink 484">
                <a:extLst>
                  <a:ext uri="{FF2B5EF4-FFF2-40B4-BE49-F238E27FC236}">
                    <a16:creationId xmlns:a16="http://schemas.microsoft.com/office/drawing/2014/main" id="{1F21B261-D266-A23C-6369-811F9B902259}"/>
                  </a:ext>
                </a:extLst>
              </p:cNvPr>
              <p:cNvPicPr/>
              <p:nvPr/>
            </p:nvPicPr>
            <p:blipFill>
              <a:blip r:embed="rId625"/>
              <a:stretch>
                <a:fillRect/>
              </a:stretch>
            </p:blipFill>
            <p:spPr>
              <a:xfrm>
                <a:off x="6142695" y="6438660"/>
                <a:ext cx="131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6">
            <p14:nvContentPartPr>
              <p14:cNvPr id="486" name="Ink 485">
                <a:extLst>
                  <a:ext uri="{FF2B5EF4-FFF2-40B4-BE49-F238E27FC236}">
                    <a16:creationId xmlns:a16="http://schemas.microsoft.com/office/drawing/2014/main" id="{16B26B77-FF95-B8D5-77C9-A6F1581C9472}"/>
                  </a:ext>
                </a:extLst>
              </p14:cNvPr>
              <p14:cNvContentPartPr/>
              <p14:nvPr/>
            </p14:nvContentPartPr>
            <p14:xfrm>
              <a:off x="6346455" y="6326700"/>
              <a:ext cx="45720" cy="249840"/>
            </p14:xfrm>
          </p:contentPart>
        </mc:Choice>
        <mc:Fallback>
          <p:pic>
            <p:nvPicPr>
              <p:cNvPr id="486" name="Ink 485">
                <a:extLst>
                  <a:ext uri="{FF2B5EF4-FFF2-40B4-BE49-F238E27FC236}">
                    <a16:creationId xmlns:a16="http://schemas.microsoft.com/office/drawing/2014/main" id="{16B26B77-FF95-B8D5-77C9-A6F1581C9472}"/>
                  </a:ext>
                </a:extLst>
              </p:cNvPr>
              <p:cNvPicPr/>
              <p:nvPr/>
            </p:nvPicPr>
            <p:blipFill>
              <a:blip r:embed="rId627"/>
              <a:stretch>
                <a:fillRect/>
              </a:stretch>
            </p:blipFill>
            <p:spPr>
              <a:xfrm>
                <a:off x="6328455" y="6308700"/>
                <a:ext cx="813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8">
            <p14:nvContentPartPr>
              <p14:cNvPr id="487" name="Ink 486">
                <a:extLst>
                  <a:ext uri="{FF2B5EF4-FFF2-40B4-BE49-F238E27FC236}">
                    <a16:creationId xmlns:a16="http://schemas.microsoft.com/office/drawing/2014/main" id="{A2EFCE0E-682A-693B-8BBE-3E8ED1A99670}"/>
                  </a:ext>
                </a:extLst>
              </p14:cNvPr>
              <p14:cNvContentPartPr/>
              <p14:nvPr/>
            </p14:nvContentPartPr>
            <p14:xfrm>
              <a:off x="6342855" y="6427140"/>
              <a:ext cx="457920" cy="66240"/>
            </p14:xfrm>
          </p:contentPart>
        </mc:Choice>
        <mc:Fallback>
          <p:pic>
            <p:nvPicPr>
              <p:cNvPr id="487" name="Ink 486">
                <a:extLst>
                  <a:ext uri="{FF2B5EF4-FFF2-40B4-BE49-F238E27FC236}">
                    <a16:creationId xmlns:a16="http://schemas.microsoft.com/office/drawing/2014/main" id="{A2EFCE0E-682A-693B-8BBE-3E8ED1A99670}"/>
                  </a:ext>
                </a:extLst>
              </p:cNvPr>
              <p:cNvPicPr/>
              <p:nvPr/>
            </p:nvPicPr>
            <p:blipFill>
              <a:blip r:embed="rId629"/>
              <a:stretch>
                <a:fillRect/>
              </a:stretch>
            </p:blipFill>
            <p:spPr>
              <a:xfrm>
                <a:off x="6325215" y="6409140"/>
                <a:ext cx="49356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0">
            <p14:nvContentPartPr>
              <p14:cNvPr id="488" name="Ink 487">
                <a:extLst>
                  <a:ext uri="{FF2B5EF4-FFF2-40B4-BE49-F238E27FC236}">
                    <a16:creationId xmlns:a16="http://schemas.microsoft.com/office/drawing/2014/main" id="{BE7395F6-BA00-64E5-1B22-4D87BD6B27A5}"/>
                  </a:ext>
                </a:extLst>
              </p14:cNvPr>
              <p14:cNvContentPartPr/>
              <p14:nvPr/>
            </p14:nvContentPartPr>
            <p14:xfrm>
              <a:off x="6647055" y="6524340"/>
              <a:ext cx="165240" cy="8640"/>
            </p14:xfrm>
          </p:contentPart>
        </mc:Choice>
        <mc:Fallback>
          <p:pic>
            <p:nvPicPr>
              <p:cNvPr id="488" name="Ink 487">
                <a:extLst>
                  <a:ext uri="{FF2B5EF4-FFF2-40B4-BE49-F238E27FC236}">
                    <a16:creationId xmlns:a16="http://schemas.microsoft.com/office/drawing/2014/main" id="{BE7395F6-BA00-64E5-1B22-4D87BD6B27A5}"/>
                  </a:ext>
                </a:extLst>
              </p:cNvPr>
              <p:cNvPicPr/>
              <p:nvPr/>
            </p:nvPicPr>
            <p:blipFill>
              <a:blip r:embed="rId631"/>
              <a:stretch>
                <a:fillRect/>
              </a:stretch>
            </p:blipFill>
            <p:spPr>
              <a:xfrm>
                <a:off x="6629415" y="6506700"/>
                <a:ext cx="2008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2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DB168421-D4C9-8D1E-A60F-F22863A9FA9D}"/>
                  </a:ext>
                </a:extLst>
              </p14:cNvPr>
              <p14:cNvContentPartPr/>
              <p14:nvPr/>
            </p14:nvContentPartPr>
            <p14:xfrm>
              <a:off x="6926775" y="6425700"/>
              <a:ext cx="130320" cy="12852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DB168421-D4C9-8D1E-A60F-F22863A9FA9D}"/>
                  </a:ext>
                </a:extLst>
              </p:cNvPr>
              <p:cNvPicPr/>
              <p:nvPr/>
            </p:nvPicPr>
            <p:blipFill>
              <a:blip r:embed="rId633"/>
              <a:stretch>
                <a:fillRect/>
              </a:stretch>
            </p:blipFill>
            <p:spPr>
              <a:xfrm>
                <a:off x="6908775" y="6407700"/>
                <a:ext cx="1659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4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5195D2CA-D812-2CDA-E589-A8CC9F0FC97E}"/>
                  </a:ext>
                </a:extLst>
              </p14:cNvPr>
              <p14:cNvContentPartPr/>
              <p14:nvPr/>
            </p14:nvContentPartPr>
            <p14:xfrm>
              <a:off x="6939735" y="6424980"/>
              <a:ext cx="243720" cy="13608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5195D2CA-D812-2CDA-E589-A8CC9F0FC97E}"/>
                  </a:ext>
                </a:extLst>
              </p:cNvPr>
              <p:cNvPicPr/>
              <p:nvPr/>
            </p:nvPicPr>
            <p:blipFill>
              <a:blip r:embed="rId635"/>
              <a:stretch>
                <a:fillRect/>
              </a:stretch>
            </p:blipFill>
            <p:spPr>
              <a:xfrm>
                <a:off x="6921735" y="6407340"/>
                <a:ext cx="27936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6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B06CAFF7-8221-CCD9-2A91-73DEE6EA2C42}"/>
                  </a:ext>
                </a:extLst>
              </p14:cNvPr>
              <p14:cNvContentPartPr/>
              <p14:nvPr/>
            </p14:nvContentPartPr>
            <p14:xfrm>
              <a:off x="7315215" y="6423180"/>
              <a:ext cx="91800" cy="9072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B06CAFF7-8221-CCD9-2A91-73DEE6EA2C42}"/>
                  </a:ext>
                </a:extLst>
              </p:cNvPr>
              <p:cNvPicPr/>
              <p:nvPr/>
            </p:nvPicPr>
            <p:blipFill>
              <a:blip r:embed="rId637"/>
              <a:stretch>
                <a:fillRect/>
              </a:stretch>
            </p:blipFill>
            <p:spPr>
              <a:xfrm>
                <a:off x="7297215" y="6405180"/>
                <a:ext cx="1274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8B360C07-09DE-E02C-BD5A-24B7D96EB9F1}"/>
                  </a:ext>
                </a:extLst>
              </p14:cNvPr>
              <p14:cNvContentPartPr/>
              <p14:nvPr/>
            </p14:nvContentPartPr>
            <p14:xfrm>
              <a:off x="7434375" y="6342180"/>
              <a:ext cx="88920" cy="17964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8B360C07-09DE-E02C-BD5A-24B7D96EB9F1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7416735" y="6324540"/>
                <a:ext cx="12456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493" name="Ink 492">
                <a:extLst>
                  <a:ext uri="{FF2B5EF4-FFF2-40B4-BE49-F238E27FC236}">
                    <a16:creationId xmlns:a16="http://schemas.microsoft.com/office/drawing/2014/main" id="{34CBCBB2-E29F-C5F7-CCDC-C869BFB7EE9A}"/>
                  </a:ext>
                </a:extLst>
              </p14:cNvPr>
              <p14:cNvContentPartPr/>
              <p14:nvPr/>
            </p14:nvContentPartPr>
            <p14:xfrm>
              <a:off x="7444455" y="6391860"/>
              <a:ext cx="165600" cy="178920"/>
            </p14:xfrm>
          </p:contentPart>
        </mc:Choice>
        <mc:Fallback>
          <p:pic>
            <p:nvPicPr>
              <p:cNvPr id="493" name="Ink 492">
                <a:extLst>
                  <a:ext uri="{FF2B5EF4-FFF2-40B4-BE49-F238E27FC236}">
                    <a16:creationId xmlns:a16="http://schemas.microsoft.com/office/drawing/2014/main" id="{34CBCBB2-E29F-C5F7-CCDC-C869BFB7EE9A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7426815" y="6374220"/>
                <a:ext cx="201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DABDE93F-4FD9-D35D-2F48-53B00A3C3C81}"/>
                  </a:ext>
                </a:extLst>
              </p14:cNvPr>
              <p14:cNvContentPartPr/>
              <p14:nvPr/>
            </p14:nvContentPartPr>
            <p14:xfrm>
              <a:off x="7655415" y="6328860"/>
              <a:ext cx="134280" cy="18648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DABDE93F-4FD9-D35D-2F48-53B00A3C3C81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7637415" y="6310860"/>
                <a:ext cx="1699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2F86FA75-B31C-5E51-6E6A-14312EE35BD1}"/>
                  </a:ext>
                </a:extLst>
              </p14:cNvPr>
              <p14:cNvContentPartPr/>
              <p14:nvPr/>
            </p14:nvContentPartPr>
            <p14:xfrm>
              <a:off x="7866375" y="6291420"/>
              <a:ext cx="21960" cy="20268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2F86FA75-B31C-5E51-6E6A-14312EE35BD1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7848375" y="6273420"/>
                <a:ext cx="57600" cy="23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A42E55CE-44AB-FD10-06D8-DE11B01CEC6E}"/>
                  </a:ext>
                </a:extLst>
              </p14:cNvPr>
              <p14:cNvContentPartPr/>
              <p14:nvPr/>
            </p14:nvContentPartPr>
            <p14:xfrm>
              <a:off x="7874655" y="6392940"/>
              <a:ext cx="184320" cy="2448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A42E55CE-44AB-FD10-06D8-DE11B01CEC6E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7856655" y="6375300"/>
                <a:ext cx="21996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E86D64D9-878B-735B-1B6D-A7D08CE0821E}"/>
                  </a:ext>
                </a:extLst>
              </p14:cNvPr>
              <p14:cNvContentPartPr/>
              <p14:nvPr/>
            </p14:nvContentPartPr>
            <p14:xfrm>
              <a:off x="3349455" y="5606700"/>
              <a:ext cx="35640" cy="8928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E86D64D9-878B-735B-1B6D-A7D08CE0821E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3331815" y="5588700"/>
                <a:ext cx="712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77C99395-A24E-2A00-DA73-43E94CCE78D9}"/>
                  </a:ext>
                </a:extLst>
              </p14:cNvPr>
              <p14:cNvContentPartPr/>
              <p14:nvPr/>
            </p14:nvContentPartPr>
            <p14:xfrm>
              <a:off x="2882175" y="3333660"/>
              <a:ext cx="10080" cy="7560"/>
            </p14:xfrm>
          </p:contentPart>
        </mc:Choice>
        <mc:Fallback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77C99395-A24E-2A00-DA73-43E94CCE78D9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2864175" y="3316020"/>
                <a:ext cx="457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551" name="Ink 550">
                <a:extLst>
                  <a:ext uri="{FF2B5EF4-FFF2-40B4-BE49-F238E27FC236}">
                    <a16:creationId xmlns:a16="http://schemas.microsoft.com/office/drawing/2014/main" id="{FABCDA7C-D217-402C-13F8-D6D3F28A4925}"/>
                  </a:ext>
                </a:extLst>
              </p14:cNvPr>
              <p14:cNvContentPartPr/>
              <p14:nvPr/>
            </p14:nvContentPartPr>
            <p14:xfrm>
              <a:off x="2866695" y="3447420"/>
              <a:ext cx="21240" cy="64440"/>
            </p14:xfrm>
          </p:contentPart>
        </mc:Choice>
        <mc:Fallback>
          <p:pic>
            <p:nvPicPr>
              <p:cNvPr id="551" name="Ink 550">
                <a:extLst>
                  <a:ext uri="{FF2B5EF4-FFF2-40B4-BE49-F238E27FC236}">
                    <a16:creationId xmlns:a16="http://schemas.microsoft.com/office/drawing/2014/main" id="{FABCDA7C-D217-402C-13F8-D6D3F28A4925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2849055" y="3429420"/>
                <a:ext cx="568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555" name="Ink 554">
                <a:extLst>
                  <a:ext uri="{FF2B5EF4-FFF2-40B4-BE49-F238E27FC236}">
                    <a16:creationId xmlns:a16="http://schemas.microsoft.com/office/drawing/2014/main" id="{CD80DD14-0997-7DA0-614F-FF3575BCA90B}"/>
                  </a:ext>
                </a:extLst>
              </p14:cNvPr>
              <p14:cNvContentPartPr/>
              <p14:nvPr/>
            </p14:nvContentPartPr>
            <p14:xfrm>
              <a:off x="846735" y="4090740"/>
              <a:ext cx="23040" cy="92520"/>
            </p14:xfrm>
          </p:contentPart>
        </mc:Choice>
        <mc:Fallback>
          <p:pic>
            <p:nvPicPr>
              <p:cNvPr id="555" name="Ink 554">
                <a:extLst>
                  <a:ext uri="{FF2B5EF4-FFF2-40B4-BE49-F238E27FC236}">
                    <a16:creationId xmlns:a16="http://schemas.microsoft.com/office/drawing/2014/main" id="{CD80DD14-0997-7DA0-614F-FF3575BCA90B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828735" y="4073100"/>
                <a:ext cx="5868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11C7621D-F714-2B14-95C1-C920E9854CB2}"/>
                  </a:ext>
                </a:extLst>
              </p14:cNvPr>
              <p14:cNvContentPartPr/>
              <p14:nvPr/>
            </p14:nvContentPartPr>
            <p14:xfrm>
              <a:off x="852855" y="3958620"/>
              <a:ext cx="183960" cy="320040"/>
            </p14:xfrm>
          </p:contentPart>
        </mc:Choice>
        <mc:Fallback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11C7621D-F714-2B14-95C1-C920E9854CB2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835215" y="3940620"/>
                <a:ext cx="21960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BE74805D-7A47-81FF-878E-CBE6BE8ABCC9}"/>
                  </a:ext>
                </a:extLst>
              </p14:cNvPr>
              <p14:cNvContentPartPr/>
              <p14:nvPr/>
            </p14:nvContentPartPr>
            <p14:xfrm>
              <a:off x="1126455" y="3930900"/>
              <a:ext cx="107280" cy="396000"/>
            </p14:xfrm>
          </p:contentPart>
        </mc:Choice>
        <mc:Fallback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BE74805D-7A47-81FF-878E-CBE6BE8ABCC9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1108455" y="3912900"/>
                <a:ext cx="1429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7A914573-C06B-092E-0250-8DCFC387CF6B}"/>
                  </a:ext>
                </a:extLst>
              </p14:cNvPr>
              <p14:cNvContentPartPr/>
              <p14:nvPr/>
            </p14:nvContentPartPr>
            <p14:xfrm>
              <a:off x="1295655" y="4047900"/>
              <a:ext cx="36720" cy="227160"/>
            </p14:xfrm>
          </p:contentPart>
        </mc:Choice>
        <mc:Fallback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7A914573-C06B-092E-0250-8DCFC387CF6B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1278015" y="4030260"/>
                <a:ext cx="723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2">
            <p14:nvContentPartPr>
              <p14:cNvPr id="560" name="Ink 559">
                <a:extLst>
                  <a:ext uri="{FF2B5EF4-FFF2-40B4-BE49-F238E27FC236}">
                    <a16:creationId xmlns:a16="http://schemas.microsoft.com/office/drawing/2014/main" id="{07115593-0E35-E046-EB76-7A6DEA2B2BB4}"/>
                  </a:ext>
                </a:extLst>
              </p14:cNvPr>
              <p14:cNvContentPartPr/>
              <p14:nvPr/>
            </p14:nvContentPartPr>
            <p14:xfrm>
              <a:off x="1322655" y="4007940"/>
              <a:ext cx="89280" cy="108000"/>
            </p14:xfrm>
          </p:contentPart>
        </mc:Choice>
        <mc:Fallback>
          <p:pic>
            <p:nvPicPr>
              <p:cNvPr id="560" name="Ink 559">
                <a:extLst>
                  <a:ext uri="{FF2B5EF4-FFF2-40B4-BE49-F238E27FC236}">
                    <a16:creationId xmlns:a16="http://schemas.microsoft.com/office/drawing/2014/main" id="{07115593-0E35-E046-EB76-7A6DEA2B2BB4}"/>
                  </a:ext>
                </a:extLst>
              </p:cNvPr>
              <p:cNvPicPr/>
              <p:nvPr/>
            </p:nvPicPr>
            <p:blipFill>
              <a:blip r:embed="rId663"/>
              <a:stretch>
                <a:fillRect/>
              </a:stretch>
            </p:blipFill>
            <p:spPr>
              <a:xfrm>
                <a:off x="1304655" y="3989940"/>
                <a:ext cx="124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4">
            <p14:nvContentPartPr>
              <p14:cNvPr id="562" name="Ink 561">
                <a:extLst>
                  <a:ext uri="{FF2B5EF4-FFF2-40B4-BE49-F238E27FC236}">
                    <a16:creationId xmlns:a16="http://schemas.microsoft.com/office/drawing/2014/main" id="{A52FE4C3-14CC-B006-4FD0-CA12570C4685}"/>
                  </a:ext>
                </a:extLst>
              </p14:cNvPr>
              <p14:cNvContentPartPr/>
              <p14:nvPr/>
            </p14:nvContentPartPr>
            <p14:xfrm>
              <a:off x="1494735" y="4059420"/>
              <a:ext cx="18720" cy="14760"/>
            </p14:xfrm>
          </p:contentPart>
        </mc:Choice>
        <mc:Fallback>
          <p:pic>
            <p:nvPicPr>
              <p:cNvPr id="562" name="Ink 561">
                <a:extLst>
                  <a:ext uri="{FF2B5EF4-FFF2-40B4-BE49-F238E27FC236}">
                    <a16:creationId xmlns:a16="http://schemas.microsoft.com/office/drawing/2014/main" id="{A52FE4C3-14CC-B006-4FD0-CA12570C4685}"/>
                  </a:ext>
                </a:extLst>
              </p:cNvPr>
              <p:cNvPicPr/>
              <p:nvPr/>
            </p:nvPicPr>
            <p:blipFill>
              <a:blip r:embed="rId665"/>
              <a:stretch>
                <a:fillRect/>
              </a:stretch>
            </p:blipFill>
            <p:spPr>
              <a:xfrm>
                <a:off x="1477095" y="4041780"/>
                <a:ext cx="54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6">
            <p14:nvContentPartPr>
              <p14:cNvPr id="563" name="Ink 562">
                <a:extLst>
                  <a:ext uri="{FF2B5EF4-FFF2-40B4-BE49-F238E27FC236}">
                    <a16:creationId xmlns:a16="http://schemas.microsoft.com/office/drawing/2014/main" id="{494F351F-F18D-DB99-C4BA-2FC777D82BBA}"/>
                  </a:ext>
                </a:extLst>
              </p14:cNvPr>
              <p14:cNvContentPartPr/>
              <p14:nvPr/>
            </p14:nvContentPartPr>
            <p14:xfrm>
              <a:off x="1659255" y="3913620"/>
              <a:ext cx="12240" cy="210240"/>
            </p14:xfrm>
          </p:contentPart>
        </mc:Choice>
        <mc:Fallback>
          <p:pic>
            <p:nvPicPr>
              <p:cNvPr id="563" name="Ink 562">
                <a:extLst>
                  <a:ext uri="{FF2B5EF4-FFF2-40B4-BE49-F238E27FC236}">
                    <a16:creationId xmlns:a16="http://schemas.microsoft.com/office/drawing/2014/main" id="{494F351F-F18D-DB99-C4BA-2FC777D82BBA}"/>
                  </a:ext>
                </a:extLst>
              </p:cNvPr>
              <p:cNvPicPr/>
              <p:nvPr/>
            </p:nvPicPr>
            <p:blipFill>
              <a:blip r:embed="rId667"/>
              <a:stretch>
                <a:fillRect/>
              </a:stretch>
            </p:blipFill>
            <p:spPr>
              <a:xfrm>
                <a:off x="1641615" y="3895980"/>
                <a:ext cx="478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8">
            <p14:nvContentPartPr>
              <p14:cNvPr id="564" name="Ink 563">
                <a:extLst>
                  <a:ext uri="{FF2B5EF4-FFF2-40B4-BE49-F238E27FC236}">
                    <a16:creationId xmlns:a16="http://schemas.microsoft.com/office/drawing/2014/main" id="{87E84861-E7F0-26E6-BAB0-6ABFA28D20CF}"/>
                  </a:ext>
                </a:extLst>
              </p14:cNvPr>
              <p14:cNvContentPartPr/>
              <p14:nvPr/>
            </p14:nvContentPartPr>
            <p14:xfrm>
              <a:off x="1692735" y="3979140"/>
              <a:ext cx="103320" cy="138600"/>
            </p14:xfrm>
          </p:contentPart>
        </mc:Choice>
        <mc:Fallback>
          <p:pic>
            <p:nvPicPr>
              <p:cNvPr id="564" name="Ink 563">
                <a:extLst>
                  <a:ext uri="{FF2B5EF4-FFF2-40B4-BE49-F238E27FC236}">
                    <a16:creationId xmlns:a16="http://schemas.microsoft.com/office/drawing/2014/main" id="{87E84861-E7F0-26E6-BAB0-6ABFA28D20CF}"/>
                  </a:ext>
                </a:extLst>
              </p:cNvPr>
              <p:cNvPicPr/>
              <p:nvPr/>
            </p:nvPicPr>
            <p:blipFill>
              <a:blip r:embed="rId669"/>
              <a:stretch>
                <a:fillRect/>
              </a:stretch>
            </p:blipFill>
            <p:spPr>
              <a:xfrm>
                <a:off x="1675095" y="3961500"/>
                <a:ext cx="1389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0">
            <p14:nvContentPartPr>
              <p14:cNvPr id="565" name="Ink 564">
                <a:extLst>
                  <a:ext uri="{FF2B5EF4-FFF2-40B4-BE49-F238E27FC236}">
                    <a16:creationId xmlns:a16="http://schemas.microsoft.com/office/drawing/2014/main" id="{96AA8FE5-5D76-90F7-5CDD-17D327193A3B}"/>
                  </a:ext>
                </a:extLst>
              </p14:cNvPr>
              <p14:cNvContentPartPr/>
              <p14:nvPr/>
            </p14:nvContentPartPr>
            <p14:xfrm>
              <a:off x="1825575" y="3904260"/>
              <a:ext cx="85680" cy="276120"/>
            </p14:xfrm>
          </p:contentPart>
        </mc:Choice>
        <mc:Fallback>
          <p:pic>
            <p:nvPicPr>
              <p:cNvPr id="565" name="Ink 564">
                <a:extLst>
                  <a:ext uri="{FF2B5EF4-FFF2-40B4-BE49-F238E27FC236}">
                    <a16:creationId xmlns:a16="http://schemas.microsoft.com/office/drawing/2014/main" id="{96AA8FE5-5D76-90F7-5CDD-17D327193A3B}"/>
                  </a:ext>
                </a:extLst>
              </p:cNvPr>
              <p:cNvPicPr/>
              <p:nvPr/>
            </p:nvPicPr>
            <p:blipFill>
              <a:blip r:embed="rId671"/>
              <a:stretch>
                <a:fillRect/>
              </a:stretch>
            </p:blipFill>
            <p:spPr>
              <a:xfrm>
                <a:off x="1807935" y="3886620"/>
                <a:ext cx="1213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2">
            <p14:nvContentPartPr>
              <p14:cNvPr id="566" name="Ink 565">
                <a:extLst>
                  <a:ext uri="{FF2B5EF4-FFF2-40B4-BE49-F238E27FC236}">
                    <a16:creationId xmlns:a16="http://schemas.microsoft.com/office/drawing/2014/main" id="{B00185B7-EAB1-DE64-CDA3-5F90EAC7BC8D}"/>
                  </a:ext>
                </a:extLst>
              </p14:cNvPr>
              <p14:cNvContentPartPr/>
              <p14:nvPr/>
            </p14:nvContentPartPr>
            <p14:xfrm>
              <a:off x="1821975" y="3932340"/>
              <a:ext cx="176040" cy="213840"/>
            </p14:xfrm>
          </p:contentPart>
        </mc:Choice>
        <mc:Fallback>
          <p:pic>
            <p:nvPicPr>
              <p:cNvPr id="566" name="Ink 565">
                <a:extLst>
                  <a:ext uri="{FF2B5EF4-FFF2-40B4-BE49-F238E27FC236}">
                    <a16:creationId xmlns:a16="http://schemas.microsoft.com/office/drawing/2014/main" id="{B00185B7-EAB1-DE64-CDA3-5F90EAC7BC8D}"/>
                  </a:ext>
                </a:extLst>
              </p:cNvPr>
              <p:cNvPicPr/>
              <p:nvPr/>
            </p:nvPicPr>
            <p:blipFill>
              <a:blip r:embed="rId673"/>
              <a:stretch>
                <a:fillRect/>
              </a:stretch>
            </p:blipFill>
            <p:spPr>
              <a:xfrm>
                <a:off x="1804335" y="3914700"/>
                <a:ext cx="211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567" name="Ink 566">
                <a:extLst>
                  <a:ext uri="{FF2B5EF4-FFF2-40B4-BE49-F238E27FC236}">
                    <a16:creationId xmlns:a16="http://schemas.microsoft.com/office/drawing/2014/main" id="{BD93CAE1-3CF1-8C24-7287-2A5B7C817127}"/>
                  </a:ext>
                </a:extLst>
              </p14:cNvPr>
              <p14:cNvContentPartPr/>
              <p14:nvPr/>
            </p14:nvContentPartPr>
            <p14:xfrm>
              <a:off x="1932495" y="3973740"/>
              <a:ext cx="312480" cy="121680"/>
            </p14:xfrm>
          </p:contentPart>
        </mc:Choice>
        <mc:Fallback>
          <p:pic>
            <p:nvPicPr>
              <p:cNvPr id="567" name="Ink 566">
                <a:extLst>
                  <a:ext uri="{FF2B5EF4-FFF2-40B4-BE49-F238E27FC236}">
                    <a16:creationId xmlns:a16="http://schemas.microsoft.com/office/drawing/2014/main" id="{BD93CAE1-3CF1-8C24-7287-2A5B7C817127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914495" y="3955740"/>
                <a:ext cx="34812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6">
            <p14:nvContentPartPr>
              <p14:cNvPr id="568" name="Ink 567">
                <a:extLst>
                  <a:ext uri="{FF2B5EF4-FFF2-40B4-BE49-F238E27FC236}">
                    <a16:creationId xmlns:a16="http://schemas.microsoft.com/office/drawing/2014/main" id="{89578E77-DC1F-90A2-B951-731E12D29A64}"/>
                  </a:ext>
                </a:extLst>
              </p14:cNvPr>
              <p14:cNvContentPartPr/>
              <p14:nvPr/>
            </p14:nvContentPartPr>
            <p14:xfrm>
              <a:off x="2135175" y="3966900"/>
              <a:ext cx="309600" cy="119520"/>
            </p14:xfrm>
          </p:contentPart>
        </mc:Choice>
        <mc:Fallback>
          <p:pic>
            <p:nvPicPr>
              <p:cNvPr id="568" name="Ink 567">
                <a:extLst>
                  <a:ext uri="{FF2B5EF4-FFF2-40B4-BE49-F238E27FC236}">
                    <a16:creationId xmlns:a16="http://schemas.microsoft.com/office/drawing/2014/main" id="{89578E77-DC1F-90A2-B951-731E12D29A64}"/>
                  </a:ext>
                </a:extLst>
              </p:cNvPr>
              <p:cNvPicPr/>
              <p:nvPr/>
            </p:nvPicPr>
            <p:blipFill>
              <a:blip r:embed="rId677"/>
              <a:stretch>
                <a:fillRect/>
              </a:stretch>
            </p:blipFill>
            <p:spPr>
              <a:xfrm>
                <a:off x="2117175" y="3948900"/>
                <a:ext cx="3452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8">
            <p14:nvContentPartPr>
              <p14:cNvPr id="569" name="Ink 568">
                <a:extLst>
                  <a:ext uri="{FF2B5EF4-FFF2-40B4-BE49-F238E27FC236}">
                    <a16:creationId xmlns:a16="http://schemas.microsoft.com/office/drawing/2014/main" id="{B73381CC-F443-B22E-1071-EF2C8D7A74F1}"/>
                  </a:ext>
                </a:extLst>
              </p14:cNvPr>
              <p14:cNvContentPartPr/>
              <p14:nvPr/>
            </p14:nvContentPartPr>
            <p14:xfrm>
              <a:off x="2302575" y="3944940"/>
              <a:ext cx="302760" cy="121680"/>
            </p14:xfrm>
          </p:contentPart>
        </mc:Choice>
        <mc:Fallback>
          <p:pic>
            <p:nvPicPr>
              <p:cNvPr id="569" name="Ink 568">
                <a:extLst>
                  <a:ext uri="{FF2B5EF4-FFF2-40B4-BE49-F238E27FC236}">
                    <a16:creationId xmlns:a16="http://schemas.microsoft.com/office/drawing/2014/main" id="{B73381CC-F443-B22E-1071-EF2C8D7A74F1}"/>
                  </a:ext>
                </a:extLst>
              </p:cNvPr>
              <p:cNvPicPr/>
              <p:nvPr/>
            </p:nvPicPr>
            <p:blipFill>
              <a:blip r:embed="rId679"/>
              <a:stretch>
                <a:fillRect/>
              </a:stretch>
            </p:blipFill>
            <p:spPr>
              <a:xfrm>
                <a:off x="2284935" y="3927300"/>
                <a:ext cx="33840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0">
            <p14:nvContentPartPr>
              <p14:cNvPr id="570" name="Ink 569">
                <a:extLst>
                  <a:ext uri="{FF2B5EF4-FFF2-40B4-BE49-F238E27FC236}">
                    <a16:creationId xmlns:a16="http://schemas.microsoft.com/office/drawing/2014/main" id="{BDCF66D6-B6B5-04AF-7F1A-D695A486AFCB}"/>
                  </a:ext>
                </a:extLst>
              </p14:cNvPr>
              <p14:cNvContentPartPr/>
              <p14:nvPr/>
            </p14:nvContentPartPr>
            <p14:xfrm>
              <a:off x="2521095" y="3847020"/>
              <a:ext cx="231840" cy="413280"/>
            </p14:xfrm>
          </p:contentPart>
        </mc:Choice>
        <mc:Fallback>
          <p:pic>
            <p:nvPicPr>
              <p:cNvPr id="570" name="Ink 569">
                <a:extLst>
                  <a:ext uri="{FF2B5EF4-FFF2-40B4-BE49-F238E27FC236}">
                    <a16:creationId xmlns:a16="http://schemas.microsoft.com/office/drawing/2014/main" id="{BDCF66D6-B6B5-04AF-7F1A-D695A486AFCB}"/>
                  </a:ext>
                </a:extLst>
              </p:cNvPr>
              <p:cNvPicPr/>
              <p:nvPr/>
            </p:nvPicPr>
            <p:blipFill>
              <a:blip r:embed="rId681"/>
              <a:stretch>
                <a:fillRect/>
              </a:stretch>
            </p:blipFill>
            <p:spPr>
              <a:xfrm>
                <a:off x="2503455" y="3829380"/>
                <a:ext cx="2674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2">
            <p14:nvContentPartPr>
              <p14:cNvPr id="571" name="Ink 570">
                <a:extLst>
                  <a:ext uri="{FF2B5EF4-FFF2-40B4-BE49-F238E27FC236}">
                    <a16:creationId xmlns:a16="http://schemas.microsoft.com/office/drawing/2014/main" id="{18CABA3B-404A-1C12-9829-00D68837F687}"/>
                  </a:ext>
                </a:extLst>
              </p14:cNvPr>
              <p14:cNvContentPartPr/>
              <p14:nvPr/>
            </p14:nvContentPartPr>
            <p14:xfrm>
              <a:off x="2971815" y="3984180"/>
              <a:ext cx="26640" cy="24480"/>
            </p14:xfrm>
          </p:contentPart>
        </mc:Choice>
        <mc:Fallback>
          <p:pic>
            <p:nvPicPr>
              <p:cNvPr id="571" name="Ink 570">
                <a:extLst>
                  <a:ext uri="{FF2B5EF4-FFF2-40B4-BE49-F238E27FC236}">
                    <a16:creationId xmlns:a16="http://schemas.microsoft.com/office/drawing/2014/main" id="{18CABA3B-404A-1C12-9829-00D68837F687}"/>
                  </a:ext>
                </a:extLst>
              </p:cNvPr>
              <p:cNvPicPr/>
              <p:nvPr/>
            </p:nvPicPr>
            <p:blipFill>
              <a:blip r:embed="rId683"/>
              <a:stretch>
                <a:fillRect/>
              </a:stretch>
            </p:blipFill>
            <p:spPr>
              <a:xfrm>
                <a:off x="2954175" y="3966540"/>
                <a:ext cx="6228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572" name="Ink 571">
                <a:extLst>
                  <a:ext uri="{FF2B5EF4-FFF2-40B4-BE49-F238E27FC236}">
                    <a16:creationId xmlns:a16="http://schemas.microsoft.com/office/drawing/2014/main" id="{4F7BF4E6-C5FF-11B5-5062-E8D5FDEB26DA}"/>
                  </a:ext>
                </a:extLst>
              </p14:cNvPr>
              <p14:cNvContentPartPr/>
              <p14:nvPr/>
            </p14:nvContentPartPr>
            <p14:xfrm>
              <a:off x="2952375" y="4128540"/>
              <a:ext cx="36000" cy="41400"/>
            </p14:xfrm>
          </p:contentPart>
        </mc:Choice>
        <mc:Fallback>
          <p:pic>
            <p:nvPicPr>
              <p:cNvPr id="572" name="Ink 571">
                <a:extLst>
                  <a:ext uri="{FF2B5EF4-FFF2-40B4-BE49-F238E27FC236}">
                    <a16:creationId xmlns:a16="http://schemas.microsoft.com/office/drawing/2014/main" id="{4F7BF4E6-C5FF-11B5-5062-E8D5FDEB26DA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2934735" y="4110900"/>
                <a:ext cx="71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6">
            <p14:nvContentPartPr>
              <p14:cNvPr id="573" name="Ink 572">
                <a:extLst>
                  <a:ext uri="{FF2B5EF4-FFF2-40B4-BE49-F238E27FC236}">
                    <a16:creationId xmlns:a16="http://schemas.microsoft.com/office/drawing/2014/main" id="{E721ADD9-4BE4-3C9A-B262-1C1BC41863F2}"/>
                  </a:ext>
                </a:extLst>
              </p14:cNvPr>
              <p14:cNvContentPartPr/>
              <p14:nvPr/>
            </p14:nvContentPartPr>
            <p14:xfrm>
              <a:off x="1479615" y="4519860"/>
              <a:ext cx="23040" cy="317520"/>
            </p14:xfrm>
          </p:contentPart>
        </mc:Choice>
        <mc:Fallback>
          <p:pic>
            <p:nvPicPr>
              <p:cNvPr id="573" name="Ink 572">
                <a:extLst>
                  <a:ext uri="{FF2B5EF4-FFF2-40B4-BE49-F238E27FC236}">
                    <a16:creationId xmlns:a16="http://schemas.microsoft.com/office/drawing/2014/main" id="{E721ADD9-4BE4-3C9A-B262-1C1BC41863F2}"/>
                  </a:ext>
                </a:extLst>
              </p:cNvPr>
              <p:cNvPicPr/>
              <p:nvPr/>
            </p:nvPicPr>
            <p:blipFill>
              <a:blip r:embed="rId687"/>
              <a:stretch>
                <a:fillRect/>
              </a:stretch>
            </p:blipFill>
            <p:spPr>
              <a:xfrm>
                <a:off x="1461615" y="4501860"/>
                <a:ext cx="586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8">
            <p14:nvContentPartPr>
              <p14:cNvPr id="574" name="Ink 573">
                <a:extLst>
                  <a:ext uri="{FF2B5EF4-FFF2-40B4-BE49-F238E27FC236}">
                    <a16:creationId xmlns:a16="http://schemas.microsoft.com/office/drawing/2014/main" id="{5F9BA5A8-885B-9942-9E74-A1A31CDBFC70}"/>
                  </a:ext>
                </a:extLst>
              </p14:cNvPr>
              <p14:cNvContentPartPr/>
              <p14:nvPr/>
            </p14:nvContentPartPr>
            <p14:xfrm>
              <a:off x="1517055" y="4498620"/>
              <a:ext cx="98640" cy="91080"/>
            </p14:xfrm>
          </p:contentPart>
        </mc:Choice>
        <mc:Fallback>
          <p:pic>
            <p:nvPicPr>
              <p:cNvPr id="574" name="Ink 573">
                <a:extLst>
                  <a:ext uri="{FF2B5EF4-FFF2-40B4-BE49-F238E27FC236}">
                    <a16:creationId xmlns:a16="http://schemas.microsoft.com/office/drawing/2014/main" id="{5F9BA5A8-885B-9942-9E74-A1A31CDBFC70}"/>
                  </a:ext>
                </a:extLst>
              </p:cNvPr>
              <p:cNvPicPr/>
              <p:nvPr/>
            </p:nvPicPr>
            <p:blipFill>
              <a:blip r:embed="rId689"/>
              <a:stretch>
                <a:fillRect/>
              </a:stretch>
            </p:blipFill>
            <p:spPr>
              <a:xfrm>
                <a:off x="1499415" y="4480980"/>
                <a:ext cx="1342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0">
            <p14:nvContentPartPr>
              <p14:cNvPr id="575" name="Ink 574">
                <a:extLst>
                  <a:ext uri="{FF2B5EF4-FFF2-40B4-BE49-F238E27FC236}">
                    <a16:creationId xmlns:a16="http://schemas.microsoft.com/office/drawing/2014/main" id="{311786F3-AE4D-8D9A-826F-8E1DE60AA245}"/>
                  </a:ext>
                </a:extLst>
              </p14:cNvPr>
              <p14:cNvContentPartPr/>
              <p14:nvPr/>
            </p14:nvContentPartPr>
            <p14:xfrm>
              <a:off x="1676895" y="4552620"/>
              <a:ext cx="59760" cy="63000"/>
            </p14:xfrm>
          </p:contentPart>
        </mc:Choice>
        <mc:Fallback>
          <p:pic>
            <p:nvPicPr>
              <p:cNvPr id="575" name="Ink 574">
                <a:extLst>
                  <a:ext uri="{FF2B5EF4-FFF2-40B4-BE49-F238E27FC236}">
                    <a16:creationId xmlns:a16="http://schemas.microsoft.com/office/drawing/2014/main" id="{311786F3-AE4D-8D9A-826F-8E1DE60AA245}"/>
                  </a:ext>
                </a:extLst>
              </p:cNvPr>
              <p:cNvPicPr/>
              <p:nvPr/>
            </p:nvPicPr>
            <p:blipFill>
              <a:blip r:embed="rId691"/>
              <a:stretch>
                <a:fillRect/>
              </a:stretch>
            </p:blipFill>
            <p:spPr>
              <a:xfrm>
                <a:off x="1659255" y="4534620"/>
                <a:ext cx="9540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2">
            <p14:nvContentPartPr>
              <p14:cNvPr id="576" name="Ink 575">
                <a:extLst>
                  <a:ext uri="{FF2B5EF4-FFF2-40B4-BE49-F238E27FC236}">
                    <a16:creationId xmlns:a16="http://schemas.microsoft.com/office/drawing/2014/main" id="{5B1E94CC-9A0D-0310-E6EF-91274FE2E487}"/>
                  </a:ext>
                </a:extLst>
              </p14:cNvPr>
              <p14:cNvContentPartPr/>
              <p14:nvPr/>
            </p14:nvContentPartPr>
            <p14:xfrm>
              <a:off x="1829895" y="4459740"/>
              <a:ext cx="177840" cy="193680"/>
            </p14:xfrm>
          </p:contentPart>
        </mc:Choice>
        <mc:Fallback>
          <p:pic>
            <p:nvPicPr>
              <p:cNvPr id="576" name="Ink 575">
                <a:extLst>
                  <a:ext uri="{FF2B5EF4-FFF2-40B4-BE49-F238E27FC236}">
                    <a16:creationId xmlns:a16="http://schemas.microsoft.com/office/drawing/2014/main" id="{5B1E94CC-9A0D-0310-E6EF-91274FE2E487}"/>
                  </a:ext>
                </a:extLst>
              </p:cNvPr>
              <p:cNvPicPr/>
              <p:nvPr/>
            </p:nvPicPr>
            <p:blipFill>
              <a:blip r:embed="rId693"/>
              <a:stretch>
                <a:fillRect/>
              </a:stretch>
            </p:blipFill>
            <p:spPr>
              <a:xfrm>
                <a:off x="1812255" y="4442100"/>
                <a:ext cx="21348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4">
            <p14:nvContentPartPr>
              <p14:cNvPr id="577" name="Ink 576">
                <a:extLst>
                  <a:ext uri="{FF2B5EF4-FFF2-40B4-BE49-F238E27FC236}">
                    <a16:creationId xmlns:a16="http://schemas.microsoft.com/office/drawing/2014/main" id="{397ABADF-F99A-E1EC-3EF3-90430E2F161B}"/>
                  </a:ext>
                </a:extLst>
              </p14:cNvPr>
              <p14:cNvContentPartPr/>
              <p14:nvPr/>
            </p14:nvContentPartPr>
            <p14:xfrm>
              <a:off x="2059575" y="4417980"/>
              <a:ext cx="86040" cy="289800"/>
            </p14:xfrm>
          </p:contentPart>
        </mc:Choice>
        <mc:Fallback>
          <p:pic>
            <p:nvPicPr>
              <p:cNvPr id="577" name="Ink 576">
                <a:extLst>
                  <a:ext uri="{FF2B5EF4-FFF2-40B4-BE49-F238E27FC236}">
                    <a16:creationId xmlns:a16="http://schemas.microsoft.com/office/drawing/2014/main" id="{397ABADF-F99A-E1EC-3EF3-90430E2F161B}"/>
                  </a:ext>
                </a:extLst>
              </p:cNvPr>
              <p:cNvPicPr/>
              <p:nvPr/>
            </p:nvPicPr>
            <p:blipFill>
              <a:blip r:embed="rId695"/>
              <a:stretch>
                <a:fillRect/>
              </a:stretch>
            </p:blipFill>
            <p:spPr>
              <a:xfrm>
                <a:off x="2041575" y="4400340"/>
                <a:ext cx="1216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6">
            <p14:nvContentPartPr>
              <p14:cNvPr id="578" name="Ink 577">
                <a:extLst>
                  <a:ext uri="{FF2B5EF4-FFF2-40B4-BE49-F238E27FC236}">
                    <a16:creationId xmlns:a16="http://schemas.microsoft.com/office/drawing/2014/main" id="{E86254C2-2427-92CD-9D5E-48FA07776A8D}"/>
                  </a:ext>
                </a:extLst>
              </p14:cNvPr>
              <p14:cNvContentPartPr/>
              <p14:nvPr/>
            </p14:nvContentPartPr>
            <p14:xfrm>
              <a:off x="2042655" y="4422300"/>
              <a:ext cx="206280" cy="254880"/>
            </p14:xfrm>
          </p:contentPart>
        </mc:Choice>
        <mc:Fallback>
          <p:pic>
            <p:nvPicPr>
              <p:cNvPr id="578" name="Ink 577">
                <a:extLst>
                  <a:ext uri="{FF2B5EF4-FFF2-40B4-BE49-F238E27FC236}">
                    <a16:creationId xmlns:a16="http://schemas.microsoft.com/office/drawing/2014/main" id="{E86254C2-2427-92CD-9D5E-48FA07776A8D}"/>
                  </a:ext>
                </a:extLst>
              </p:cNvPr>
              <p:cNvPicPr/>
              <p:nvPr/>
            </p:nvPicPr>
            <p:blipFill>
              <a:blip r:embed="rId697"/>
              <a:stretch>
                <a:fillRect/>
              </a:stretch>
            </p:blipFill>
            <p:spPr>
              <a:xfrm>
                <a:off x="2024655" y="4404660"/>
                <a:ext cx="24192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8">
            <p14:nvContentPartPr>
              <p14:cNvPr id="579" name="Ink 578">
                <a:extLst>
                  <a:ext uri="{FF2B5EF4-FFF2-40B4-BE49-F238E27FC236}">
                    <a16:creationId xmlns:a16="http://schemas.microsoft.com/office/drawing/2014/main" id="{17FCBDAE-69BB-70C4-2F65-7B5973C406EF}"/>
                  </a:ext>
                </a:extLst>
              </p14:cNvPr>
              <p14:cNvContentPartPr/>
              <p14:nvPr/>
            </p14:nvContentPartPr>
            <p14:xfrm>
              <a:off x="2199255" y="4573140"/>
              <a:ext cx="105480" cy="7560"/>
            </p14:xfrm>
          </p:contentPart>
        </mc:Choice>
        <mc:Fallback>
          <p:pic>
            <p:nvPicPr>
              <p:cNvPr id="579" name="Ink 578">
                <a:extLst>
                  <a:ext uri="{FF2B5EF4-FFF2-40B4-BE49-F238E27FC236}">
                    <a16:creationId xmlns:a16="http://schemas.microsoft.com/office/drawing/2014/main" id="{17FCBDAE-69BB-70C4-2F65-7B5973C406EF}"/>
                  </a:ext>
                </a:extLst>
              </p:cNvPr>
              <p:cNvPicPr/>
              <p:nvPr/>
            </p:nvPicPr>
            <p:blipFill>
              <a:blip r:embed="rId699"/>
              <a:stretch>
                <a:fillRect/>
              </a:stretch>
            </p:blipFill>
            <p:spPr>
              <a:xfrm>
                <a:off x="2181255" y="4555500"/>
                <a:ext cx="1411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0">
            <p14:nvContentPartPr>
              <p14:cNvPr id="580" name="Ink 579">
                <a:extLst>
                  <a:ext uri="{FF2B5EF4-FFF2-40B4-BE49-F238E27FC236}">
                    <a16:creationId xmlns:a16="http://schemas.microsoft.com/office/drawing/2014/main" id="{740EBC58-3FD1-69FB-EF55-94854E4C17A0}"/>
                  </a:ext>
                </a:extLst>
              </p14:cNvPr>
              <p14:cNvContentPartPr/>
              <p14:nvPr/>
            </p14:nvContentPartPr>
            <p14:xfrm>
              <a:off x="2408775" y="4461540"/>
              <a:ext cx="151560" cy="90720"/>
            </p14:xfrm>
          </p:contentPart>
        </mc:Choice>
        <mc:Fallback>
          <p:pic>
            <p:nvPicPr>
              <p:cNvPr id="580" name="Ink 579">
                <a:extLst>
                  <a:ext uri="{FF2B5EF4-FFF2-40B4-BE49-F238E27FC236}">
                    <a16:creationId xmlns:a16="http://schemas.microsoft.com/office/drawing/2014/main" id="{740EBC58-3FD1-69FB-EF55-94854E4C17A0}"/>
                  </a:ext>
                </a:extLst>
              </p:cNvPr>
              <p:cNvPicPr/>
              <p:nvPr/>
            </p:nvPicPr>
            <p:blipFill>
              <a:blip r:embed="rId701"/>
              <a:stretch>
                <a:fillRect/>
              </a:stretch>
            </p:blipFill>
            <p:spPr>
              <a:xfrm>
                <a:off x="2390775" y="4443540"/>
                <a:ext cx="1872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2">
            <p14:nvContentPartPr>
              <p14:cNvPr id="581" name="Ink 580">
                <a:extLst>
                  <a:ext uri="{FF2B5EF4-FFF2-40B4-BE49-F238E27FC236}">
                    <a16:creationId xmlns:a16="http://schemas.microsoft.com/office/drawing/2014/main" id="{D9E03905-66D4-9972-FEEC-48BA907281CC}"/>
                  </a:ext>
                </a:extLst>
              </p14:cNvPr>
              <p14:cNvContentPartPr/>
              <p14:nvPr/>
            </p14:nvContentPartPr>
            <p14:xfrm>
              <a:off x="2642055" y="4413660"/>
              <a:ext cx="86040" cy="170280"/>
            </p14:xfrm>
          </p:contentPart>
        </mc:Choice>
        <mc:Fallback>
          <p:pic>
            <p:nvPicPr>
              <p:cNvPr id="581" name="Ink 580">
                <a:extLst>
                  <a:ext uri="{FF2B5EF4-FFF2-40B4-BE49-F238E27FC236}">
                    <a16:creationId xmlns:a16="http://schemas.microsoft.com/office/drawing/2014/main" id="{D9E03905-66D4-9972-FEEC-48BA907281CC}"/>
                  </a:ext>
                </a:extLst>
              </p:cNvPr>
              <p:cNvPicPr/>
              <p:nvPr/>
            </p:nvPicPr>
            <p:blipFill>
              <a:blip r:embed="rId703"/>
              <a:stretch>
                <a:fillRect/>
              </a:stretch>
            </p:blipFill>
            <p:spPr>
              <a:xfrm>
                <a:off x="2624055" y="4395660"/>
                <a:ext cx="1216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4">
            <p14:nvContentPartPr>
              <p14:cNvPr id="582" name="Ink 581">
                <a:extLst>
                  <a:ext uri="{FF2B5EF4-FFF2-40B4-BE49-F238E27FC236}">
                    <a16:creationId xmlns:a16="http://schemas.microsoft.com/office/drawing/2014/main" id="{B58E894C-DF29-FBF9-8ABD-DD4859DC8D79}"/>
                  </a:ext>
                </a:extLst>
              </p14:cNvPr>
              <p14:cNvContentPartPr/>
              <p14:nvPr/>
            </p14:nvContentPartPr>
            <p14:xfrm>
              <a:off x="2608215" y="4434900"/>
              <a:ext cx="247680" cy="111240"/>
            </p14:xfrm>
          </p:contentPart>
        </mc:Choice>
        <mc:Fallback>
          <p:pic>
            <p:nvPicPr>
              <p:cNvPr id="582" name="Ink 581">
                <a:extLst>
                  <a:ext uri="{FF2B5EF4-FFF2-40B4-BE49-F238E27FC236}">
                    <a16:creationId xmlns:a16="http://schemas.microsoft.com/office/drawing/2014/main" id="{B58E894C-DF29-FBF9-8ABD-DD4859DC8D79}"/>
                  </a:ext>
                </a:extLst>
              </p:cNvPr>
              <p:cNvPicPr/>
              <p:nvPr/>
            </p:nvPicPr>
            <p:blipFill>
              <a:blip r:embed="rId705"/>
              <a:stretch>
                <a:fillRect/>
              </a:stretch>
            </p:blipFill>
            <p:spPr>
              <a:xfrm>
                <a:off x="2590575" y="4416900"/>
                <a:ext cx="28332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6">
            <p14:nvContentPartPr>
              <p14:cNvPr id="583" name="Ink 582">
                <a:extLst>
                  <a:ext uri="{FF2B5EF4-FFF2-40B4-BE49-F238E27FC236}">
                    <a16:creationId xmlns:a16="http://schemas.microsoft.com/office/drawing/2014/main" id="{26B5189C-FB79-D406-C679-01C5464499D1}"/>
                  </a:ext>
                </a:extLst>
              </p14:cNvPr>
              <p14:cNvContentPartPr/>
              <p14:nvPr/>
            </p14:nvContentPartPr>
            <p14:xfrm>
              <a:off x="2946255" y="4344900"/>
              <a:ext cx="25920" cy="180360"/>
            </p14:xfrm>
          </p:contentPart>
        </mc:Choice>
        <mc:Fallback>
          <p:pic>
            <p:nvPicPr>
              <p:cNvPr id="583" name="Ink 582">
                <a:extLst>
                  <a:ext uri="{FF2B5EF4-FFF2-40B4-BE49-F238E27FC236}">
                    <a16:creationId xmlns:a16="http://schemas.microsoft.com/office/drawing/2014/main" id="{26B5189C-FB79-D406-C679-01C5464499D1}"/>
                  </a:ext>
                </a:extLst>
              </p:cNvPr>
              <p:cNvPicPr/>
              <p:nvPr/>
            </p:nvPicPr>
            <p:blipFill>
              <a:blip r:embed="rId707"/>
              <a:stretch>
                <a:fillRect/>
              </a:stretch>
            </p:blipFill>
            <p:spPr>
              <a:xfrm>
                <a:off x="2928255" y="4326900"/>
                <a:ext cx="61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8">
            <p14:nvContentPartPr>
              <p14:cNvPr id="584" name="Ink 583">
                <a:extLst>
                  <a:ext uri="{FF2B5EF4-FFF2-40B4-BE49-F238E27FC236}">
                    <a16:creationId xmlns:a16="http://schemas.microsoft.com/office/drawing/2014/main" id="{438A8F50-05D2-A264-A895-6C09C8F245D9}"/>
                  </a:ext>
                </a:extLst>
              </p14:cNvPr>
              <p14:cNvContentPartPr/>
              <p14:nvPr/>
            </p14:nvContentPartPr>
            <p14:xfrm>
              <a:off x="3035535" y="4419780"/>
              <a:ext cx="99720" cy="110160"/>
            </p14:xfrm>
          </p:contentPart>
        </mc:Choice>
        <mc:Fallback>
          <p:pic>
            <p:nvPicPr>
              <p:cNvPr id="584" name="Ink 583">
                <a:extLst>
                  <a:ext uri="{FF2B5EF4-FFF2-40B4-BE49-F238E27FC236}">
                    <a16:creationId xmlns:a16="http://schemas.microsoft.com/office/drawing/2014/main" id="{438A8F50-05D2-A264-A895-6C09C8F245D9}"/>
                  </a:ext>
                </a:extLst>
              </p:cNvPr>
              <p:cNvPicPr/>
              <p:nvPr/>
            </p:nvPicPr>
            <p:blipFill>
              <a:blip r:embed="rId709"/>
              <a:stretch>
                <a:fillRect/>
              </a:stretch>
            </p:blipFill>
            <p:spPr>
              <a:xfrm>
                <a:off x="3017535" y="4401780"/>
                <a:ext cx="13536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0">
            <p14:nvContentPartPr>
              <p14:cNvPr id="585" name="Ink 584">
                <a:extLst>
                  <a:ext uri="{FF2B5EF4-FFF2-40B4-BE49-F238E27FC236}">
                    <a16:creationId xmlns:a16="http://schemas.microsoft.com/office/drawing/2014/main" id="{290FEAC0-86AF-FF0D-18E3-6CE11E4D0464}"/>
                  </a:ext>
                </a:extLst>
              </p14:cNvPr>
              <p14:cNvContentPartPr/>
              <p14:nvPr/>
            </p14:nvContentPartPr>
            <p14:xfrm>
              <a:off x="3205455" y="4313220"/>
              <a:ext cx="97200" cy="263520"/>
            </p14:xfrm>
          </p:contentPart>
        </mc:Choice>
        <mc:Fallback>
          <p:pic>
            <p:nvPicPr>
              <p:cNvPr id="585" name="Ink 584">
                <a:extLst>
                  <a:ext uri="{FF2B5EF4-FFF2-40B4-BE49-F238E27FC236}">
                    <a16:creationId xmlns:a16="http://schemas.microsoft.com/office/drawing/2014/main" id="{290FEAC0-86AF-FF0D-18E3-6CE11E4D0464}"/>
                  </a:ext>
                </a:extLst>
              </p:cNvPr>
              <p:cNvPicPr/>
              <p:nvPr/>
            </p:nvPicPr>
            <p:blipFill>
              <a:blip r:embed="rId711"/>
              <a:stretch>
                <a:fillRect/>
              </a:stretch>
            </p:blipFill>
            <p:spPr>
              <a:xfrm>
                <a:off x="3187455" y="4295220"/>
                <a:ext cx="1328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2">
            <p14:nvContentPartPr>
              <p14:cNvPr id="586" name="Ink 585">
                <a:extLst>
                  <a:ext uri="{FF2B5EF4-FFF2-40B4-BE49-F238E27FC236}">
                    <a16:creationId xmlns:a16="http://schemas.microsoft.com/office/drawing/2014/main" id="{D26533DF-E483-571F-DA7A-6EC4893A56E5}"/>
                  </a:ext>
                </a:extLst>
              </p14:cNvPr>
              <p14:cNvContentPartPr/>
              <p14:nvPr/>
            </p14:nvContentPartPr>
            <p14:xfrm>
              <a:off x="3205095" y="4478100"/>
              <a:ext cx="109440" cy="19080"/>
            </p14:xfrm>
          </p:contentPart>
        </mc:Choice>
        <mc:Fallback>
          <p:pic>
            <p:nvPicPr>
              <p:cNvPr id="586" name="Ink 585">
                <a:extLst>
                  <a:ext uri="{FF2B5EF4-FFF2-40B4-BE49-F238E27FC236}">
                    <a16:creationId xmlns:a16="http://schemas.microsoft.com/office/drawing/2014/main" id="{D26533DF-E483-571F-DA7A-6EC4893A56E5}"/>
                  </a:ext>
                </a:extLst>
              </p:cNvPr>
              <p:cNvPicPr/>
              <p:nvPr/>
            </p:nvPicPr>
            <p:blipFill>
              <a:blip r:embed="rId713"/>
              <a:stretch>
                <a:fillRect/>
              </a:stretch>
            </p:blipFill>
            <p:spPr>
              <a:xfrm>
                <a:off x="3187095" y="4460100"/>
                <a:ext cx="1450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4">
            <p14:nvContentPartPr>
              <p14:cNvPr id="587" name="Ink 586">
                <a:extLst>
                  <a:ext uri="{FF2B5EF4-FFF2-40B4-BE49-F238E27FC236}">
                    <a16:creationId xmlns:a16="http://schemas.microsoft.com/office/drawing/2014/main" id="{22B5BF75-1166-486D-DD0D-E34F9BDD6A5F}"/>
                  </a:ext>
                </a:extLst>
              </p14:cNvPr>
              <p14:cNvContentPartPr/>
              <p14:nvPr/>
            </p14:nvContentPartPr>
            <p14:xfrm>
              <a:off x="3369975" y="4284420"/>
              <a:ext cx="148320" cy="236520"/>
            </p14:xfrm>
          </p:contentPart>
        </mc:Choice>
        <mc:Fallback>
          <p:pic>
            <p:nvPicPr>
              <p:cNvPr id="587" name="Ink 586">
                <a:extLst>
                  <a:ext uri="{FF2B5EF4-FFF2-40B4-BE49-F238E27FC236}">
                    <a16:creationId xmlns:a16="http://schemas.microsoft.com/office/drawing/2014/main" id="{22B5BF75-1166-486D-DD0D-E34F9BDD6A5F}"/>
                  </a:ext>
                </a:extLst>
              </p:cNvPr>
              <p:cNvPicPr/>
              <p:nvPr/>
            </p:nvPicPr>
            <p:blipFill>
              <a:blip r:embed="rId715"/>
              <a:stretch>
                <a:fillRect/>
              </a:stretch>
            </p:blipFill>
            <p:spPr>
              <a:xfrm>
                <a:off x="3352335" y="4266420"/>
                <a:ext cx="18396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6">
            <p14:nvContentPartPr>
              <p14:cNvPr id="589" name="Ink 588">
                <a:extLst>
                  <a:ext uri="{FF2B5EF4-FFF2-40B4-BE49-F238E27FC236}">
                    <a16:creationId xmlns:a16="http://schemas.microsoft.com/office/drawing/2014/main" id="{45673003-778E-BAF1-534A-E70AE78425A7}"/>
                  </a:ext>
                </a:extLst>
              </p14:cNvPr>
              <p14:cNvContentPartPr/>
              <p14:nvPr/>
            </p14:nvContentPartPr>
            <p14:xfrm>
              <a:off x="774015" y="5056980"/>
              <a:ext cx="139680" cy="101520"/>
            </p14:xfrm>
          </p:contentPart>
        </mc:Choice>
        <mc:Fallback>
          <p:pic>
            <p:nvPicPr>
              <p:cNvPr id="589" name="Ink 588">
                <a:extLst>
                  <a:ext uri="{FF2B5EF4-FFF2-40B4-BE49-F238E27FC236}">
                    <a16:creationId xmlns:a16="http://schemas.microsoft.com/office/drawing/2014/main" id="{45673003-778E-BAF1-534A-E70AE78425A7}"/>
                  </a:ext>
                </a:extLst>
              </p:cNvPr>
              <p:cNvPicPr/>
              <p:nvPr/>
            </p:nvPicPr>
            <p:blipFill>
              <a:blip r:embed="rId717"/>
              <a:stretch>
                <a:fillRect/>
              </a:stretch>
            </p:blipFill>
            <p:spPr>
              <a:xfrm>
                <a:off x="756375" y="5038980"/>
                <a:ext cx="1753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8">
            <p14:nvContentPartPr>
              <p14:cNvPr id="590" name="Ink 589">
                <a:extLst>
                  <a:ext uri="{FF2B5EF4-FFF2-40B4-BE49-F238E27FC236}">
                    <a16:creationId xmlns:a16="http://schemas.microsoft.com/office/drawing/2014/main" id="{ED1A6923-FEC3-1CA1-C685-DDB38178995B}"/>
                  </a:ext>
                </a:extLst>
              </p14:cNvPr>
              <p14:cNvContentPartPr/>
              <p14:nvPr/>
            </p14:nvContentPartPr>
            <p14:xfrm>
              <a:off x="933495" y="4961220"/>
              <a:ext cx="23760" cy="192960"/>
            </p14:xfrm>
          </p:contentPart>
        </mc:Choice>
        <mc:Fallback>
          <p:pic>
            <p:nvPicPr>
              <p:cNvPr id="590" name="Ink 589">
                <a:extLst>
                  <a:ext uri="{FF2B5EF4-FFF2-40B4-BE49-F238E27FC236}">
                    <a16:creationId xmlns:a16="http://schemas.microsoft.com/office/drawing/2014/main" id="{ED1A6923-FEC3-1CA1-C685-DDB38178995B}"/>
                  </a:ext>
                </a:extLst>
              </p:cNvPr>
              <p:cNvPicPr/>
              <p:nvPr/>
            </p:nvPicPr>
            <p:blipFill>
              <a:blip r:embed="rId719"/>
              <a:stretch>
                <a:fillRect/>
              </a:stretch>
            </p:blipFill>
            <p:spPr>
              <a:xfrm>
                <a:off x="915855" y="4943220"/>
                <a:ext cx="59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0">
            <p14:nvContentPartPr>
              <p14:cNvPr id="591" name="Ink 590">
                <a:extLst>
                  <a:ext uri="{FF2B5EF4-FFF2-40B4-BE49-F238E27FC236}">
                    <a16:creationId xmlns:a16="http://schemas.microsoft.com/office/drawing/2014/main" id="{799454B7-C84B-C61D-9198-270959441F39}"/>
                  </a:ext>
                </a:extLst>
              </p14:cNvPr>
              <p14:cNvContentPartPr/>
              <p14:nvPr/>
            </p14:nvContentPartPr>
            <p14:xfrm>
              <a:off x="1044375" y="5015580"/>
              <a:ext cx="148680" cy="129600"/>
            </p14:xfrm>
          </p:contentPart>
        </mc:Choice>
        <mc:Fallback>
          <p:pic>
            <p:nvPicPr>
              <p:cNvPr id="591" name="Ink 590">
                <a:extLst>
                  <a:ext uri="{FF2B5EF4-FFF2-40B4-BE49-F238E27FC236}">
                    <a16:creationId xmlns:a16="http://schemas.microsoft.com/office/drawing/2014/main" id="{799454B7-C84B-C61D-9198-270959441F39}"/>
                  </a:ext>
                </a:extLst>
              </p:cNvPr>
              <p:cNvPicPr/>
              <p:nvPr/>
            </p:nvPicPr>
            <p:blipFill>
              <a:blip r:embed="rId721"/>
              <a:stretch>
                <a:fillRect/>
              </a:stretch>
            </p:blipFill>
            <p:spPr>
              <a:xfrm>
                <a:off x="1026735" y="4997580"/>
                <a:ext cx="1843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2">
            <p14:nvContentPartPr>
              <p14:cNvPr id="592" name="Ink 591">
                <a:extLst>
                  <a:ext uri="{FF2B5EF4-FFF2-40B4-BE49-F238E27FC236}">
                    <a16:creationId xmlns:a16="http://schemas.microsoft.com/office/drawing/2014/main" id="{38D731E8-CA0A-1385-5505-B31712CAAF99}"/>
                  </a:ext>
                </a:extLst>
              </p14:cNvPr>
              <p14:cNvContentPartPr/>
              <p14:nvPr/>
            </p14:nvContentPartPr>
            <p14:xfrm>
              <a:off x="1524615" y="5229780"/>
              <a:ext cx="19440" cy="271440"/>
            </p14:xfrm>
          </p:contentPart>
        </mc:Choice>
        <mc:Fallback>
          <p:pic>
            <p:nvPicPr>
              <p:cNvPr id="592" name="Ink 591">
                <a:extLst>
                  <a:ext uri="{FF2B5EF4-FFF2-40B4-BE49-F238E27FC236}">
                    <a16:creationId xmlns:a16="http://schemas.microsoft.com/office/drawing/2014/main" id="{38D731E8-CA0A-1385-5505-B31712CAAF99}"/>
                  </a:ext>
                </a:extLst>
              </p:cNvPr>
              <p:cNvPicPr/>
              <p:nvPr/>
            </p:nvPicPr>
            <p:blipFill>
              <a:blip r:embed="rId723"/>
              <a:stretch>
                <a:fillRect/>
              </a:stretch>
            </p:blipFill>
            <p:spPr>
              <a:xfrm>
                <a:off x="1506975" y="5211780"/>
                <a:ext cx="550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4">
            <p14:nvContentPartPr>
              <p14:cNvPr id="593" name="Ink 592">
                <a:extLst>
                  <a:ext uri="{FF2B5EF4-FFF2-40B4-BE49-F238E27FC236}">
                    <a16:creationId xmlns:a16="http://schemas.microsoft.com/office/drawing/2014/main" id="{600B2A4C-F98F-8913-7065-BD79A653B7B8}"/>
                  </a:ext>
                </a:extLst>
              </p14:cNvPr>
              <p14:cNvContentPartPr/>
              <p14:nvPr/>
            </p14:nvContentPartPr>
            <p14:xfrm>
              <a:off x="1541895" y="5226900"/>
              <a:ext cx="126720" cy="117360"/>
            </p14:xfrm>
          </p:contentPart>
        </mc:Choice>
        <mc:Fallback>
          <p:pic>
            <p:nvPicPr>
              <p:cNvPr id="593" name="Ink 592">
                <a:extLst>
                  <a:ext uri="{FF2B5EF4-FFF2-40B4-BE49-F238E27FC236}">
                    <a16:creationId xmlns:a16="http://schemas.microsoft.com/office/drawing/2014/main" id="{600B2A4C-F98F-8913-7065-BD79A653B7B8}"/>
                  </a:ext>
                </a:extLst>
              </p:cNvPr>
              <p:cNvPicPr/>
              <p:nvPr/>
            </p:nvPicPr>
            <p:blipFill>
              <a:blip r:embed="rId725"/>
              <a:stretch>
                <a:fillRect/>
              </a:stretch>
            </p:blipFill>
            <p:spPr>
              <a:xfrm>
                <a:off x="1524255" y="5209260"/>
                <a:ext cx="16236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6">
            <p14:nvContentPartPr>
              <p14:cNvPr id="594" name="Ink 593">
                <a:extLst>
                  <a:ext uri="{FF2B5EF4-FFF2-40B4-BE49-F238E27FC236}">
                    <a16:creationId xmlns:a16="http://schemas.microsoft.com/office/drawing/2014/main" id="{69995D51-2298-C2B0-0D40-08FD76AC2B0E}"/>
                  </a:ext>
                </a:extLst>
              </p14:cNvPr>
              <p14:cNvContentPartPr/>
              <p14:nvPr/>
            </p14:nvContentPartPr>
            <p14:xfrm>
              <a:off x="1770135" y="5217900"/>
              <a:ext cx="31320" cy="28080"/>
            </p14:xfrm>
          </p:contentPart>
        </mc:Choice>
        <mc:Fallback>
          <p:pic>
            <p:nvPicPr>
              <p:cNvPr id="594" name="Ink 593">
                <a:extLst>
                  <a:ext uri="{FF2B5EF4-FFF2-40B4-BE49-F238E27FC236}">
                    <a16:creationId xmlns:a16="http://schemas.microsoft.com/office/drawing/2014/main" id="{69995D51-2298-C2B0-0D40-08FD76AC2B0E}"/>
                  </a:ext>
                </a:extLst>
              </p:cNvPr>
              <p:cNvPicPr/>
              <p:nvPr/>
            </p:nvPicPr>
            <p:blipFill>
              <a:blip r:embed="rId727"/>
              <a:stretch>
                <a:fillRect/>
              </a:stretch>
            </p:blipFill>
            <p:spPr>
              <a:xfrm>
                <a:off x="1752135" y="5199900"/>
                <a:ext cx="669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8">
            <p14:nvContentPartPr>
              <p14:cNvPr id="595" name="Ink 594">
                <a:extLst>
                  <a:ext uri="{FF2B5EF4-FFF2-40B4-BE49-F238E27FC236}">
                    <a16:creationId xmlns:a16="http://schemas.microsoft.com/office/drawing/2014/main" id="{EE851FDF-5662-FB20-D6F4-228EF2D5B7C0}"/>
                  </a:ext>
                </a:extLst>
              </p14:cNvPr>
              <p14:cNvContentPartPr/>
              <p14:nvPr/>
            </p14:nvContentPartPr>
            <p14:xfrm>
              <a:off x="1881735" y="5161020"/>
              <a:ext cx="128880" cy="119520"/>
            </p14:xfrm>
          </p:contentPart>
        </mc:Choice>
        <mc:Fallback>
          <p:pic>
            <p:nvPicPr>
              <p:cNvPr id="595" name="Ink 594">
                <a:extLst>
                  <a:ext uri="{FF2B5EF4-FFF2-40B4-BE49-F238E27FC236}">
                    <a16:creationId xmlns:a16="http://schemas.microsoft.com/office/drawing/2014/main" id="{EE851FDF-5662-FB20-D6F4-228EF2D5B7C0}"/>
                  </a:ext>
                </a:extLst>
              </p:cNvPr>
              <p:cNvPicPr/>
              <p:nvPr/>
            </p:nvPicPr>
            <p:blipFill>
              <a:blip r:embed="rId729"/>
              <a:stretch>
                <a:fillRect/>
              </a:stretch>
            </p:blipFill>
            <p:spPr>
              <a:xfrm>
                <a:off x="1864095" y="5143380"/>
                <a:ext cx="16452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0">
            <p14:nvContentPartPr>
              <p14:cNvPr id="596" name="Ink 595">
                <a:extLst>
                  <a:ext uri="{FF2B5EF4-FFF2-40B4-BE49-F238E27FC236}">
                    <a16:creationId xmlns:a16="http://schemas.microsoft.com/office/drawing/2014/main" id="{88617B81-77BF-D506-AF27-6F567A6E6F70}"/>
                  </a:ext>
                </a:extLst>
              </p14:cNvPr>
              <p14:cNvContentPartPr/>
              <p14:nvPr/>
            </p14:nvContentPartPr>
            <p14:xfrm>
              <a:off x="2008455" y="5073540"/>
              <a:ext cx="22320" cy="56520"/>
            </p14:xfrm>
          </p:contentPart>
        </mc:Choice>
        <mc:Fallback>
          <p:pic>
            <p:nvPicPr>
              <p:cNvPr id="596" name="Ink 595">
                <a:extLst>
                  <a:ext uri="{FF2B5EF4-FFF2-40B4-BE49-F238E27FC236}">
                    <a16:creationId xmlns:a16="http://schemas.microsoft.com/office/drawing/2014/main" id="{88617B81-77BF-D506-AF27-6F567A6E6F70}"/>
                  </a:ext>
                </a:extLst>
              </p:cNvPr>
              <p:cNvPicPr/>
              <p:nvPr/>
            </p:nvPicPr>
            <p:blipFill>
              <a:blip r:embed="rId731"/>
              <a:stretch>
                <a:fillRect/>
              </a:stretch>
            </p:blipFill>
            <p:spPr>
              <a:xfrm>
                <a:off x="1990815" y="5055900"/>
                <a:ext cx="57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2">
            <p14:nvContentPartPr>
              <p14:cNvPr id="597" name="Ink 596">
                <a:extLst>
                  <a:ext uri="{FF2B5EF4-FFF2-40B4-BE49-F238E27FC236}">
                    <a16:creationId xmlns:a16="http://schemas.microsoft.com/office/drawing/2014/main" id="{A7D75E7B-020F-7969-B00C-D545E2661A45}"/>
                  </a:ext>
                </a:extLst>
              </p14:cNvPr>
              <p14:cNvContentPartPr/>
              <p14:nvPr/>
            </p14:nvContentPartPr>
            <p14:xfrm>
              <a:off x="2046255" y="5144820"/>
              <a:ext cx="105480" cy="200520"/>
            </p14:xfrm>
          </p:contentPart>
        </mc:Choice>
        <mc:Fallback>
          <p:pic>
            <p:nvPicPr>
              <p:cNvPr id="597" name="Ink 596">
                <a:extLst>
                  <a:ext uri="{FF2B5EF4-FFF2-40B4-BE49-F238E27FC236}">
                    <a16:creationId xmlns:a16="http://schemas.microsoft.com/office/drawing/2014/main" id="{A7D75E7B-020F-7969-B00C-D545E2661A45}"/>
                  </a:ext>
                </a:extLst>
              </p:cNvPr>
              <p:cNvPicPr/>
              <p:nvPr/>
            </p:nvPicPr>
            <p:blipFill>
              <a:blip r:embed="rId733"/>
              <a:stretch>
                <a:fillRect/>
              </a:stretch>
            </p:blipFill>
            <p:spPr>
              <a:xfrm>
                <a:off x="2028615" y="5127180"/>
                <a:ext cx="1411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4">
            <p14:nvContentPartPr>
              <p14:cNvPr id="598" name="Ink 597">
                <a:extLst>
                  <a:ext uri="{FF2B5EF4-FFF2-40B4-BE49-F238E27FC236}">
                    <a16:creationId xmlns:a16="http://schemas.microsoft.com/office/drawing/2014/main" id="{E17E2024-0529-4E7E-8DB0-D73562953C1A}"/>
                  </a:ext>
                </a:extLst>
              </p14:cNvPr>
              <p14:cNvContentPartPr/>
              <p14:nvPr/>
            </p14:nvContentPartPr>
            <p14:xfrm>
              <a:off x="2175135" y="5013060"/>
              <a:ext cx="215280" cy="232200"/>
            </p14:xfrm>
          </p:contentPart>
        </mc:Choice>
        <mc:Fallback>
          <p:pic>
            <p:nvPicPr>
              <p:cNvPr id="598" name="Ink 597">
                <a:extLst>
                  <a:ext uri="{FF2B5EF4-FFF2-40B4-BE49-F238E27FC236}">
                    <a16:creationId xmlns:a16="http://schemas.microsoft.com/office/drawing/2014/main" id="{E17E2024-0529-4E7E-8DB0-D73562953C1A}"/>
                  </a:ext>
                </a:extLst>
              </p:cNvPr>
              <p:cNvPicPr/>
              <p:nvPr/>
            </p:nvPicPr>
            <p:blipFill>
              <a:blip r:embed="rId735"/>
              <a:stretch>
                <a:fillRect/>
              </a:stretch>
            </p:blipFill>
            <p:spPr>
              <a:xfrm>
                <a:off x="2157135" y="4995420"/>
                <a:ext cx="25092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6">
            <p14:nvContentPartPr>
              <p14:cNvPr id="599" name="Ink 598">
                <a:extLst>
                  <a:ext uri="{FF2B5EF4-FFF2-40B4-BE49-F238E27FC236}">
                    <a16:creationId xmlns:a16="http://schemas.microsoft.com/office/drawing/2014/main" id="{FBC05DCD-24F1-FDA8-E793-429F7C05BDC4}"/>
                  </a:ext>
                </a:extLst>
              </p14:cNvPr>
              <p14:cNvContentPartPr/>
              <p14:nvPr/>
            </p14:nvContentPartPr>
            <p14:xfrm>
              <a:off x="2350815" y="5131500"/>
              <a:ext cx="84240" cy="6480"/>
            </p14:xfrm>
          </p:contentPart>
        </mc:Choice>
        <mc:Fallback>
          <p:pic>
            <p:nvPicPr>
              <p:cNvPr id="599" name="Ink 598">
                <a:extLst>
                  <a:ext uri="{FF2B5EF4-FFF2-40B4-BE49-F238E27FC236}">
                    <a16:creationId xmlns:a16="http://schemas.microsoft.com/office/drawing/2014/main" id="{FBC05DCD-24F1-FDA8-E793-429F7C05BDC4}"/>
                  </a:ext>
                </a:extLst>
              </p:cNvPr>
              <p:cNvPicPr/>
              <p:nvPr/>
            </p:nvPicPr>
            <p:blipFill>
              <a:blip r:embed="rId737"/>
              <a:stretch>
                <a:fillRect/>
              </a:stretch>
            </p:blipFill>
            <p:spPr>
              <a:xfrm>
                <a:off x="2333175" y="5113500"/>
                <a:ext cx="1198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8">
            <p14:nvContentPartPr>
              <p14:cNvPr id="611" name="Ink 610">
                <a:extLst>
                  <a:ext uri="{FF2B5EF4-FFF2-40B4-BE49-F238E27FC236}">
                    <a16:creationId xmlns:a16="http://schemas.microsoft.com/office/drawing/2014/main" id="{1FEFF8E5-1AF9-C84B-4EB2-F6CAC07C3CFD}"/>
                  </a:ext>
                </a:extLst>
              </p14:cNvPr>
              <p14:cNvContentPartPr/>
              <p14:nvPr/>
            </p14:nvContentPartPr>
            <p14:xfrm>
              <a:off x="3452055" y="3264900"/>
              <a:ext cx="5400" cy="12600"/>
            </p14:xfrm>
          </p:contentPart>
        </mc:Choice>
        <mc:Fallback>
          <p:pic>
            <p:nvPicPr>
              <p:cNvPr id="611" name="Ink 610">
                <a:extLst>
                  <a:ext uri="{FF2B5EF4-FFF2-40B4-BE49-F238E27FC236}">
                    <a16:creationId xmlns:a16="http://schemas.microsoft.com/office/drawing/2014/main" id="{1FEFF8E5-1AF9-C84B-4EB2-F6CAC07C3CFD}"/>
                  </a:ext>
                </a:extLst>
              </p:cNvPr>
              <p:cNvPicPr/>
              <p:nvPr/>
            </p:nvPicPr>
            <p:blipFill>
              <a:blip r:embed="rId739"/>
              <a:stretch>
                <a:fillRect/>
              </a:stretch>
            </p:blipFill>
            <p:spPr>
              <a:xfrm>
                <a:off x="3434415" y="3247260"/>
                <a:ext cx="41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0">
            <p14:nvContentPartPr>
              <p14:cNvPr id="612" name="Ink 611">
                <a:extLst>
                  <a:ext uri="{FF2B5EF4-FFF2-40B4-BE49-F238E27FC236}">
                    <a16:creationId xmlns:a16="http://schemas.microsoft.com/office/drawing/2014/main" id="{7B91E1C2-0C15-8C86-81FF-535E29842A73}"/>
                  </a:ext>
                </a:extLst>
              </p14:cNvPr>
              <p14:cNvContentPartPr/>
              <p14:nvPr/>
            </p14:nvContentPartPr>
            <p14:xfrm>
              <a:off x="3474015" y="4202340"/>
              <a:ext cx="132480" cy="2476080"/>
            </p14:xfrm>
          </p:contentPart>
        </mc:Choice>
        <mc:Fallback>
          <p:pic>
            <p:nvPicPr>
              <p:cNvPr id="612" name="Ink 611">
                <a:extLst>
                  <a:ext uri="{FF2B5EF4-FFF2-40B4-BE49-F238E27FC236}">
                    <a16:creationId xmlns:a16="http://schemas.microsoft.com/office/drawing/2014/main" id="{7B91E1C2-0C15-8C86-81FF-535E29842A73}"/>
                  </a:ext>
                </a:extLst>
              </p:cNvPr>
              <p:cNvPicPr/>
              <p:nvPr/>
            </p:nvPicPr>
            <p:blipFill>
              <a:blip r:embed="rId741"/>
              <a:stretch>
                <a:fillRect/>
              </a:stretch>
            </p:blipFill>
            <p:spPr>
              <a:xfrm>
                <a:off x="3456015" y="4184340"/>
                <a:ext cx="168120" cy="251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2">
            <p14:nvContentPartPr>
              <p14:cNvPr id="616" name="Ink 615">
                <a:extLst>
                  <a:ext uri="{FF2B5EF4-FFF2-40B4-BE49-F238E27FC236}">
                    <a16:creationId xmlns:a16="http://schemas.microsoft.com/office/drawing/2014/main" id="{42BC1C97-EB29-BF71-B5C8-B2BCA7246181}"/>
                  </a:ext>
                </a:extLst>
              </p14:cNvPr>
              <p14:cNvContentPartPr/>
              <p14:nvPr/>
            </p14:nvContentPartPr>
            <p14:xfrm>
              <a:off x="4878375" y="2912100"/>
              <a:ext cx="165240" cy="23400"/>
            </p14:xfrm>
          </p:contentPart>
        </mc:Choice>
        <mc:Fallback>
          <p:pic>
            <p:nvPicPr>
              <p:cNvPr id="616" name="Ink 615">
                <a:extLst>
                  <a:ext uri="{FF2B5EF4-FFF2-40B4-BE49-F238E27FC236}">
                    <a16:creationId xmlns:a16="http://schemas.microsoft.com/office/drawing/2014/main" id="{42BC1C97-EB29-BF71-B5C8-B2BCA7246181}"/>
                  </a:ext>
                </a:extLst>
              </p:cNvPr>
              <p:cNvPicPr/>
              <p:nvPr/>
            </p:nvPicPr>
            <p:blipFill>
              <a:blip r:embed="rId743"/>
              <a:stretch>
                <a:fillRect/>
              </a:stretch>
            </p:blipFill>
            <p:spPr>
              <a:xfrm>
                <a:off x="4860735" y="2894100"/>
                <a:ext cx="200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4">
            <p14:nvContentPartPr>
              <p14:cNvPr id="617" name="Ink 616">
                <a:extLst>
                  <a:ext uri="{FF2B5EF4-FFF2-40B4-BE49-F238E27FC236}">
                    <a16:creationId xmlns:a16="http://schemas.microsoft.com/office/drawing/2014/main" id="{667A59B3-3EB7-E96E-21FF-36AC2BBA0796}"/>
                  </a:ext>
                </a:extLst>
              </p14:cNvPr>
              <p14:cNvContentPartPr/>
              <p14:nvPr/>
            </p14:nvContentPartPr>
            <p14:xfrm>
              <a:off x="6715455" y="2892660"/>
              <a:ext cx="124200" cy="39240"/>
            </p14:xfrm>
          </p:contentPart>
        </mc:Choice>
        <mc:Fallback>
          <p:pic>
            <p:nvPicPr>
              <p:cNvPr id="617" name="Ink 616">
                <a:extLst>
                  <a:ext uri="{FF2B5EF4-FFF2-40B4-BE49-F238E27FC236}">
                    <a16:creationId xmlns:a16="http://schemas.microsoft.com/office/drawing/2014/main" id="{667A59B3-3EB7-E96E-21FF-36AC2BBA0796}"/>
                  </a:ext>
                </a:extLst>
              </p:cNvPr>
              <p:cNvPicPr/>
              <p:nvPr/>
            </p:nvPicPr>
            <p:blipFill>
              <a:blip r:embed="rId745"/>
              <a:stretch>
                <a:fillRect/>
              </a:stretch>
            </p:blipFill>
            <p:spPr>
              <a:xfrm>
                <a:off x="6697455" y="2875020"/>
                <a:ext cx="159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6">
            <p14:nvContentPartPr>
              <p14:cNvPr id="618" name="Ink 617">
                <a:extLst>
                  <a:ext uri="{FF2B5EF4-FFF2-40B4-BE49-F238E27FC236}">
                    <a16:creationId xmlns:a16="http://schemas.microsoft.com/office/drawing/2014/main" id="{605AE2C5-5E5E-9A75-8C15-2E605B556434}"/>
                  </a:ext>
                </a:extLst>
              </p14:cNvPr>
              <p14:cNvContentPartPr/>
              <p14:nvPr/>
            </p14:nvContentPartPr>
            <p14:xfrm>
              <a:off x="8416095" y="2860620"/>
              <a:ext cx="151200" cy="36720"/>
            </p14:xfrm>
          </p:contentPart>
        </mc:Choice>
        <mc:Fallback>
          <p:pic>
            <p:nvPicPr>
              <p:cNvPr id="618" name="Ink 617">
                <a:extLst>
                  <a:ext uri="{FF2B5EF4-FFF2-40B4-BE49-F238E27FC236}">
                    <a16:creationId xmlns:a16="http://schemas.microsoft.com/office/drawing/2014/main" id="{605AE2C5-5E5E-9A75-8C15-2E605B556434}"/>
                  </a:ext>
                </a:extLst>
              </p:cNvPr>
              <p:cNvPicPr/>
              <p:nvPr/>
            </p:nvPicPr>
            <p:blipFill>
              <a:blip r:embed="rId747"/>
              <a:stretch>
                <a:fillRect/>
              </a:stretch>
            </p:blipFill>
            <p:spPr>
              <a:xfrm>
                <a:off x="8398455" y="2842620"/>
                <a:ext cx="186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8">
            <p14:nvContentPartPr>
              <p14:cNvPr id="619" name="Ink 618">
                <a:extLst>
                  <a:ext uri="{FF2B5EF4-FFF2-40B4-BE49-F238E27FC236}">
                    <a16:creationId xmlns:a16="http://schemas.microsoft.com/office/drawing/2014/main" id="{353B9377-E417-61D4-F033-9F5721DF55A3}"/>
                  </a:ext>
                </a:extLst>
              </p14:cNvPr>
              <p14:cNvContentPartPr/>
              <p14:nvPr/>
            </p14:nvContentPartPr>
            <p14:xfrm>
              <a:off x="8350575" y="2986620"/>
              <a:ext cx="157320" cy="16560"/>
            </p14:xfrm>
          </p:contentPart>
        </mc:Choice>
        <mc:Fallback>
          <p:pic>
            <p:nvPicPr>
              <p:cNvPr id="619" name="Ink 618">
                <a:extLst>
                  <a:ext uri="{FF2B5EF4-FFF2-40B4-BE49-F238E27FC236}">
                    <a16:creationId xmlns:a16="http://schemas.microsoft.com/office/drawing/2014/main" id="{353B9377-E417-61D4-F033-9F5721DF55A3}"/>
                  </a:ext>
                </a:extLst>
              </p:cNvPr>
              <p:cNvPicPr/>
              <p:nvPr/>
            </p:nvPicPr>
            <p:blipFill>
              <a:blip r:embed="rId749"/>
              <a:stretch>
                <a:fillRect/>
              </a:stretch>
            </p:blipFill>
            <p:spPr>
              <a:xfrm>
                <a:off x="8332575" y="2968620"/>
                <a:ext cx="192960" cy="5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7" name="Group 626">
            <a:extLst>
              <a:ext uri="{FF2B5EF4-FFF2-40B4-BE49-F238E27FC236}">
                <a16:creationId xmlns:a16="http://schemas.microsoft.com/office/drawing/2014/main" id="{7792FA48-3C08-5AF5-9958-288D9FCC2CCE}"/>
              </a:ext>
            </a:extLst>
          </p:cNvPr>
          <p:cNvGrpSpPr/>
          <p:nvPr/>
        </p:nvGrpSpPr>
        <p:grpSpPr>
          <a:xfrm>
            <a:off x="134295" y="2593500"/>
            <a:ext cx="2523960" cy="1143000"/>
            <a:chOff x="134295" y="2593500"/>
            <a:chExt cx="2523960" cy="11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50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B463C9A-335A-581F-98F5-3C131AE1E134}"/>
                    </a:ext>
                  </a:extLst>
                </p14:cNvPr>
                <p14:cNvContentPartPr/>
                <p14:nvPr/>
              </p14:nvContentPartPr>
              <p14:xfrm>
                <a:off x="213135" y="2891220"/>
                <a:ext cx="360" cy="36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B463C9A-335A-581F-98F5-3C131AE1E134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495" y="2873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1">
              <p14:nvContentPartPr>
                <p14:cNvPr id="504" name="Ink 503">
                  <a:extLst>
                    <a:ext uri="{FF2B5EF4-FFF2-40B4-BE49-F238E27FC236}">
                      <a16:creationId xmlns:a16="http://schemas.microsoft.com/office/drawing/2014/main" id="{9CD6773E-9853-2C75-DC9D-F32D7F70127A}"/>
                    </a:ext>
                  </a:extLst>
                </p14:cNvPr>
                <p14:cNvContentPartPr/>
                <p14:nvPr/>
              </p14:nvContentPartPr>
              <p14:xfrm>
                <a:off x="213135" y="2891220"/>
                <a:ext cx="360" cy="360"/>
              </p14:xfrm>
            </p:contentPart>
          </mc:Choice>
          <mc:Fallback>
            <p:pic>
              <p:nvPicPr>
                <p:cNvPr id="504" name="Ink 503">
                  <a:extLst>
                    <a:ext uri="{FF2B5EF4-FFF2-40B4-BE49-F238E27FC236}">
                      <a16:creationId xmlns:a16="http://schemas.microsoft.com/office/drawing/2014/main" id="{9CD6773E-9853-2C75-DC9D-F32D7F70127A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95495" y="28735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2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48E28331-0DDD-739C-77A0-2B154A5BEBDD}"/>
                    </a:ext>
                  </a:extLst>
                </p14:cNvPr>
                <p14:cNvContentPartPr/>
                <p14:nvPr/>
              </p14:nvContentPartPr>
              <p14:xfrm>
                <a:off x="195135" y="2812380"/>
                <a:ext cx="133920" cy="106560"/>
              </p14:xfrm>
            </p:contentPart>
          </mc:Choice>
          <mc:Fallback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48E28331-0DDD-739C-77A0-2B154A5BEBDD}"/>
                    </a:ext>
                  </a:extLst>
                </p:cNvPr>
                <p:cNvPicPr/>
                <p:nvPr/>
              </p:nvPicPr>
              <p:blipFill>
                <a:blip r:embed="rId753"/>
                <a:stretch>
                  <a:fillRect/>
                </a:stretch>
              </p:blipFill>
              <p:spPr>
                <a:xfrm>
                  <a:off x="177495" y="2794380"/>
                  <a:ext cx="169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4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5174DCDF-7B51-12B2-C03D-1BDBF5C03AA4}"/>
                    </a:ext>
                  </a:extLst>
                </p14:cNvPr>
                <p14:cNvContentPartPr/>
                <p14:nvPr/>
              </p14:nvContentPartPr>
              <p14:xfrm>
                <a:off x="361455" y="2743980"/>
                <a:ext cx="2160" cy="140040"/>
              </p14:xfrm>
            </p:contentPart>
          </mc:Choice>
          <mc:Fallback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5174DCDF-7B51-12B2-C03D-1BDBF5C03AA4}"/>
                    </a:ext>
                  </a:extLst>
                </p:cNvPr>
                <p:cNvPicPr/>
                <p:nvPr/>
              </p:nvPicPr>
              <p:blipFill>
                <a:blip r:embed="rId755"/>
                <a:stretch>
                  <a:fillRect/>
                </a:stretch>
              </p:blipFill>
              <p:spPr>
                <a:xfrm>
                  <a:off x="343815" y="2725980"/>
                  <a:ext cx="378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BE9D3F4-BC92-0A94-E32F-3258EBD272AD}"/>
                    </a:ext>
                  </a:extLst>
                </p14:cNvPr>
                <p14:cNvContentPartPr/>
                <p14:nvPr/>
              </p14:nvContentPartPr>
              <p14:xfrm>
                <a:off x="448575" y="2799780"/>
                <a:ext cx="12600" cy="6984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BE9D3F4-BC92-0A94-E32F-3258EBD272AD}"/>
                    </a:ext>
                  </a:extLst>
                </p:cNvPr>
                <p:cNvPicPr/>
                <p:nvPr/>
              </p:nvPicPr>
              <p:blipFill>
                <a:blip r:embed="rId757"/>
                <a:stretch>
                  <a:fillRect/>
                </a:stretch>
              </p:blipFill>
              <p:spPr>
                <a:xfrm>
                  <a:off x="430575" y="2781780"/>
                  <a:ext cx="48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C5561C38-E06E-A1A7-A915-3DC1EEDD1F87}"/>
                    </a:ext>
                  </a:extLst>
                </p14:cNvPr>
                <p14:cNvContentPartPr/>
                <p14:nvPr/>
              </p14:nvContentPartPr>
              <p14:xfrm>
                <a:off x="462255" y="2629140"/>
                <a:ext cx="186480" cy="37836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C5561C38-E06E-A1A7-A915-3DC1EEDD1F87}"/>
                    </a:ext>
                  </a:extLst>
                </p:cNvPr>
                <p:cNvPicPr/>
                <p:nvPr/>
              </p:nvPicPr>
              <p:blipFill>
                <a:blip r:embed="rId759"/>
                <a:stretch>
                  <a:fillRect/>
                </a:stretch>
              </p:blipFill>
              <p:spPr>
                <a:xfrm>
                  <a:off x="444255" y="2611140"/>
                  <a:ext cx="22212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CDCB6D86-866B-C847-50BA-5B904C3196F7}"/>
                    </a:ext>
                  </a:extLst>
                </p14:cNvPr>
                <p14:cNvContentPartPr/>
                <p14:nvPr/>
              </p14:nvContentPartPr>
              <p14:xfrm>
                <a:off x="737655" y="2606100"/>
                <a:ext cx="129600" cy="5054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CDCB6D86-866B-C847-50BA-5B904C3196F7}"/>
                    </a:ext>
                  </a:extLst>
                </p:cNvPr>
                <p:cNvPicPr/>
                <p:nvPr/>
              </p:nvPicPr>
              <p:blipFill>
                <a:blip r:embed="rId761"/>
                <a:stretch>
                  <a:fillRect/>
                </a:stretch>
              </p:blipFill>
              <p:spPr>
                <a:xfrm>
                  <a:off x="720015" y="2588100"/>
                  <a:ext cx="16524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F4948BBB-73A3-E29C-55DA-15A858E1E209}"/>
                    </a:ext>
                  </a:extLst>
                </p14:cNvPr>
                <p14:cNvContentPartPr/>
                <p14:nvPr/>
              </p14:nvContentPartPr>
              <p14:xfrm>
                <a:off x="831975" y="2785380"/>
                <a:ext cx="97200" cy="23076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F4948BBB-73A3-E29C-55DA-15A858E1E209}"/>
                    </a:ext>
                  </a:extLst>
                </p:cNvPr>
                <p:cNvPicPr/>
                <p:nvPr/>
              </p:nvPicPr>
              <p:blipFill>
                <a:blip r:embed="rId763"/>
                <a:stretch>
                  <a:fillRect/>
                </a:stretch>
              </p:blipFill>
              <p:spPr>
                <a:xfrm>
                  <a:off x="813975" y="2767740"/>
                  <a:ext cx="1328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4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06F02BD-9CEE-36AC-69B0-2F575EE0A1F8}"/>
                    </a:ext>
                  </a:extLst>
                </p14:cNvPr>
                <p14:cNvContentPartPr/>
                <p14:nvPr/>
              </p14:nvContentPartPr>
              <p14:xfrm>
                <a:off x="852855" y="2848380"/>
                <a:ext cx="136440" cy="102240"/>
              </p14:xfrm>
            </p:contentPart>
          </mc:Choice>
          <mc:Fallback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06F02BD-9CEE-36AC-69B0-2F575EE0A1F8}"/>
                    </a:ext>
                  </a:extLst>
                </p:cNvPr>
                <p:cNvPicPr/>
                <p:nvPr/>
              </p:nvPicPr>
              <p:blipFill>
                <a:blip r:embed="rId765"/>
                <a:stretch>
                  <a:fillRect/>
                </a:stretch>
              </p:blipFill>
              <p:spPr>
                <a:xfrm>
                  <a:off x="835215" y="2830740"/>
                  <a:ext cx="1720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6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F1F458C0-3D04-D727-76EB-97ED7DFC9C1E}"/>
                    </a:ext>
                  </a:extLst>
                </p14:cNvPr>
                <p14:cNvContentPartPr/>
                <p14:nvPr/>
              </p14:nvContentPartPr>
              <p14:xfrm>
                <a:off x="1025295" y="2874300"/>
                <a:ext cx="23040" cy="40680"/>
              </p14:xfrm>
            </p:contentPart>
          </mc:Choice>
          <mc:Fallback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F1F458C0-3D04-D727-76EB-97ED7DFC9C1E}"/>
                    </a:ext>
                  </a:extLst>
                </p:cNvPr>
                <p:cNvPicPr/>
                <p:nvPr/>
              </p:nvPicPr>
              <p:blipFill>
                <a:blip r:embed="rId767"/>
                <a:stretch>
                  <a:fillRect/>
                </a:stretch>
              </p:blipFill>
              <p:spPr>
                <a:xfrm>
                  <a:off x="1007295" y="2856660"/>
                  <a:ext cx="586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231FC4E2-1201-186E-8B0F-809908A8585B}"/>
                    </a:ext>
                  </a:extLst>
                </p14:cNvPr>
                <p14:cNvContentPartPr/>
                <p14:nvPr/>
              </p14:nvContentPartPr>
              <p14:xfrm>
                <a:off x="1175415" y="2810940"/>
                <a:ext cx="59040" cy="10980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231FC4E2-1201-186E-8B0F-809908A8585B}"/>
                    </a:ext>
                  </a:extLst>
                </p:cNvPr>
                <p:cNvPicPr/>
                <p:nvPr/>
              </p:nvPicPr>
              <p:blipFill>
                <a:blip r:embed="rId769"/>
                <a:stretch>
                  <a:fillRect/>
                </a:stretch>
              </p:blipFill>
              <p:spPr>
                <a:xfrm>
                  <a:off x="1157775" y="2792940"/>
                  <a:ext cx="946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0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71837071-405A-06DD-7AFE-4E69716B8FF9}"/>
                    </a:ext>
                  </a:extLst>
                </p14:cNvPr>
                <p14:cNvContentPartPr/>
                <p14:nvPr/>
              </p14:nvContentPartPr>
              <p14:xfrm>
                <a:off x="1282695" y="2819940"/>
                <a:ext cx="10800" cy="78480"/>
              </p14:xfrm>
            </p:contentPart>
          </mc:Choice>
          <mc:Fallback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71837071-405A-06DD-7AFE-4E69716B8FF9}"/>
                    </a:ext>
                  </a:extLst>
                </p:cNvPr>
                <p:cNvPicPr/>
                <p:nvPr/>
              </p:nvPicPr>
              <p:blipFill>
                <a:blip r:embed="rId771"/>
                <a:stretch>
                  <a:fillRect/>
                </a:stretch>
              </p:blipFill>
              <p:spPr>
                <a:xfrm>
                  <a:off x="1264695" y="2801940"/>
                  <a:ext cx="46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2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95785621-B683-37A9-81DE-BC19F076126C}"/>
                    </a:ext>
                  </a:extLst>
                </p14:cNvPr>
                <p14:cNvContentPartPr/>
                <p14:nvPr/>
              </p14:nvContentPartPr>
              <p14:xfrm>
                <a:off x="1305015" y="2660100"/>
                <a:ext cx="19440" cy="7920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95785621-B683-37A9-81DE-BC19F076126C}"/>
                    </a:ext>
                  </a:extLst>
                </p:cNvPr>
                <p:cNvPicPr/>
                <p:nvPr/>
              </p:nvPicPr>
              <p:blipFill>
                <a:blip r:embed="rId773"/>
                <a:stretch>
                  <a:fillRect/>
                </a:stretch>
              </p:blipFill>
              <p:spPr>
                <a:xfrm>
                  <a:off x="1287375" y="2642460"/>
                  <a:ext cx="550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4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A167707A-FE2D-613B-FAC7-E5C5A28AC5EC}"/>
                    </a:ext>
                  </a:extLst>
                </p14:cNvPr>
                <p14:cNvContentPartPr/>
                <p14:nvPr/>
              </p14:nvContentPartPr>
              <p14:xfrm>
                <a:off x="1304295" y="2765940"/>
                <a:ext cx="93240" cy="20988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A167707A-FE2D-613B-FAC7-E5C5A28AC5EC}"/>
                    </a:ext>
                  </a:extLst>
                </p:cNvPr>
                <p:cNvPicPr/>
                <p:nvPr/>
              </p:nvPicPr>
              <p:blipFill>
                <a:blip r:embed="rId775"/>
                <a:stretch>
                  <a:fillRect/>
                </a:stretch>
              </p:blipFill>
              <p:spPr>
                <a:xfrm>
                  <a:off x="1286295" y="2748300"/>
                  <a:ext cx="1288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6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3648AA04-89EF-2EDF-69F5-1FB5AC7FAC46}"/>
                    </a:ext>
                  </a:extLst>
                </p14:cNvPr>
                <p14:cNvContentPartPr/>
                <p14:nvPr/>
              </p14:nvContentPartPr>
              <p14:xfrm>
                <a:off x="1450815" y="2712300"/>
                <a:ext cx="92160" cy="159480"/>
              </p14:xfrm>
            </p:contentPart>
          </mc:Choice>
          <mc:Fallback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3648AA04-89EF-2EDF-69F5-1FB5AC7FAC46}"/>
                    </a:ext>
                  </a:extLst>
                </p:cNvPr>
                <p:cNvPicPr/>
                <p:nvPr/>
              </p:nvPicPr>
              <p:blipFill>
                <a:blip r:embed="rId777"/>
                <a:stretch>
                  <a:fillRect/>
                </a:stretch>
              </p:blipFill>
              <p:spPr>
                <a:xfrm>
                  <a:off x="1432815" y="2694300"/>
                  <a:ext cx="12780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8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9463024C-47E4-247D-0283-D446D30FB45F}"/>
                    </a:ext>
                  </a:extLst>
                </p14:cNvPr>
                <p14:cNvContentPartPr/>
                <p14:nvPr/>
              </p14:nvContentPartPr>
              <p14:xfrm>
                <a:off x="1641255" y="2593500"/>
                <a:ext cx="16560" cy="290160"/>
              </p14:xfrm>
            </p:contentPart>
          </mc:Choice>
          <mc:Fallback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9463024C-47E4-247D-0283-D446D30FB45F}"/>
                    </a:ext>
                  </a:extLst>
                </p:cNvPr>
                <p:cNvPicPr/>
                <p:nvPr/>
              </p:nvPicPr>
              <p:blipFill>
                <a:blip r:embed="rId779"/>
                <a:stretch>
                  <a:fillRect/>
                </a:stretch>
              </p:blipFill>
              <p:spPr>
                <a:xfrm>
                  <a:off x="1623615" y="2575500"/>
                  <a:ext cx="522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0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EE45188-84E6-F770-F54D-62B2A190BE84}"/>
                    </a:ext>
                  </a:extLst>
                </p14:cNvPr>
                <p14:cNvContentPartPr/>
                <p14:nvPr/>
              </p14:nvContentPartPr>
              <p14:xfrm>
                <a:off x="1635135" y="2760180"/>
                <a:ext cx="71280" cy="17640"/>
              </p14:xfrm>
            </p:contentPart>
          </mc:Choice>
          <mc:Fallback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EE45188-84E6-F770-F54D-62B2A190BE84}"/>
                    </a:ext>
                  </a:extLst>
                </p:cNvPr>
                <p:cNvPicPr/>
                <p:nvPr/>
              </p:nvPicPr>
              <p:blipFill>
                <a:blip r:embed="rId781"/>
                <a:stretch>
                  <a:fillRect/>
                </a:stretch>
              </p:blipFill>
              <p:spPr>
                <a:xfrm>
                  <a:off x="1617135" y="2742180"/>
                  <a:ext cx="106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2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97F7A0B3-B0BD-4057-CDDA-C15A60A010EA}"/>
                    </a:ext>
                  </a:extLst>
                </p14:cNvPr>
                <p14:cNvContentPartPr/>
                <p14:nvPr/>
              </p14:nvContentPartPr>
              <p14:xfrm>
                <a:off x="1782735" y="2705820"/>
                <a:ext cx="80280" cy="5760"/>
              </p14:xfrm>
            </p:contentPart>
          </mc:Choice>
          <mc:Fallback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97F7A0B3-B0BD-4057-CDDA-C15A60A010EA}"/>
                    </a:ext>
                  </a:extLst>
                </p:cNvPr>
                <p:cNvPicPr/>
                <p:nvPr/>
              </p:nvPicPr>
              <p:blipFill>
                <a:blip r:embed="rId783"/>
                <a:stretch>
                  <a:fillRect/>
                </a:stretch>
              </p:blipFill>
              <p:spPr>
                <a:xfrm>
                  <a:off x="1764735" y="2687820"/>
                  <a:ext cx="115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4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B5A0AEDD-3E2F-5BBC-8BB2-73E802DBAC4B}"/>
                    </a:ext>
                  </a:extLst>
                </p14:cNvPr>
                <p14:cNvContentPartPr/>
                <p14:nvPr/>
              </p14:nvContentPartPr>
              <p14:xfrm>
                <a:off x="1748535" y="2784660"/>
                <a:ext cx="71640" cy="16560"/>
              </p14:xfrm>
            </p:contentPart>
          </mc:Choice>
          <mc:Fallback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B5A0AEDD-3E2F-5BBC-8BB2-73E802DBAC4B}"/>
                    </a:ext>
                  </a:extLst>
                </p:cNvPr>
                <p:cNvPicPr/>
                <p:nvPr/>
              </p:nvPicPr>
              <p:blipFill>
                <a:blip r:embed="rId785"/>
                <a:stretch>
                  <a:fillRect/>
                </a:stretch>
              </p:blipFill>
              <p:spPr>
                <a:xfrm>
                  <a:off x="1730535" y="2766660"/>
                  <a:ext cx="1072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6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9929B81-2854-1827-2184-513629B2FEAB}"/>
                    </a:ext>
                  </a:extLst>
                </p14:cNvPr>
                <p14:cNvContentPartPr/>
                <p14:nvPr/>
              </p14:nvContentPartPr>
              <p14:xfrm>
                <a:off x="1904415" y="2697540"/>
                <a:ext cx="61200" cy="12600"/>
              </p14:xfrm>
            </p:contentPart>
          </mc:Choice>
          <mc:Fallback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9929B81-2854-1827-2184-513629B2FEAB}"/>
                    </a:ext>
                  </a:extLst>
                </p:cNvPr>
                <p:cNvPicPr/>
                <p:nvPr/>
              </p:nvPicPr>
              <p:blipFill>
                <a:blip r:embed="rId787"/>
                <a:stretch>
                  <a:fillRect/>
                </a:stretch>
              </p:blipFill>
              <p:spPr>
                <a:xfrm>
                  <a:off x="1886775" y="2679540"/>
                  <a:ext cx="968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8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E55C9E62-7793-2C71-7A64-7A94C61496EC}"/>
                    </a:ext>
                  </a:extLst>
                </p14:cNvPr>
                <p14:cNvContentPartPr/>
                <p14:nvPr/>
              </p14:nvContentPartPr>
              <p14:xfrm>
                <a:off x="1883895" y="2789340"/>
                <a:ext cx="91080" cy="24840"/>
              </p14:xfrm>
            </p:contentPart>
          </mc:Choice>
          <mc:Fallback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E55C9E62-7793-2C71-7A64-7A94C61496EC}"/>
                    </a:ext>
                  </a:extLst>
                </p:cNvPr>
                <p:cNvPicPr/>
                <p:nvPr/>
              </p:nvPicPr>
              <p:blipFill>
                <a:blip r:embed="rId789"/>
                <a:stretch>
                  <a:fillRect/>
                </a:stretch>
              </p:blipFill>
              <p:spPr>
                <a:xfrm>
                  <a:off x="1866255" y="2771340"/>
                  <a:ext cx="1267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0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73817A17-7BD8-BAC3-688C-AC2246D0C1B5}"/>
                    </a:ext>
                  </a:extLst>
                </p14:cNvPr>
                <p14:cNvContentPartPr/>
                <p14:nvPr/>
              </p14:nvContentPartPr>
              <p14:xfrm>
                <a:off x="1843935" y="2642460"/>
                <a:ext cx="110880" cy="247680"/>
              </p14:xfrm>
            </p:contentPart>
          </mc:Choice>
          <mc:Fallback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73817A17-7BD8-BAC3-688C-AC2246D0C1B5}"/>
                    </a:ext>
                  </a:extLst>
                </p:cNvPr>
                <p:cNvPicPr/>
                <p:nvPr/>
              </p:nvPicPr>
              <p:blipFill>
                <a:blip r:embed="rId791"/>
                <a:stretch>
                  <a:fillRect/>
                </a:stretch>
              </p:blipFill>
              <p:spPr>
                <a:xfrm>
                  <a:off x="1826295" y="2624460"/>
                  <a:ext cx="1465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2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71BBD50C-544B-270A-B4D0-67693E705DAE}"/>
                    </a:ext>
                  </a:extLst>
                </p14:cNvPr>
                <p14:cNvContentPartPr/>
                <p14:nvPr/>
              </p14:nvContentPartPr>
              <p14:xfrm>
                <a:off x="1923495" y="2636700"/>
                <a:ext cx="129240" cy="162720"/>
              </p14:xfrm>
            </p:contentPart>
          </mc:Choice>
          <mc:Fallback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71BBD50C-544B-270A-B4D0-67693E705DAE}"/>
                    </a:ext>
                  </a:extLst>
                </p:cNvPr>
                <p:cNvPicPr/>
                <p:nvPr/>
              </p:nvPicPr>
              <p:blipFill>
                <a:blip r:embed="rId793"/>
                <a:stretch>
                  <a:fillRect/>
                </a:stretch>
              </p:blipFill>
              <p:spPr>
                <a:xfrm>
                  <a:off x="1905495" y="2619060"/>
                  <a:ext cx="1648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4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EAA4E58-7EF3-7267-FFCA-BFAF031E13EB}"/>
                    </a:ext>
                  </a:extLst>
                </p14:cNvPr>
                <p14:cNvContentPartPr/>
                <p14:nvPr/>
              </p14:nvContentPartPr>
              <p14:xfrm>
                <a:off x="1780575" y="2721660"/>
                <a:ext cx="59760" cy="30240"/>
              </p14:xfrm>
            </p:contentPart>
          </mc:Choice>
          <mc:Fallback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EAA4E58-7EF3-7267-FFCA-BFAF031E13EB}"/>
                    </a:ext>
                  </a:extLst>
                </p:cNvPr>
                <p:cNvPicPr/>
                <p:nvPr/>
              </p:nvPicPr>
              <p:blipFill>
                <a:blip r:embed="rId795"/>
                <a:stretch>
                  <a:fillRect/>
                </a:stretch>
              </p:blipFill>
              <p:spPr>
                <a:xfrm>
                  <a:off x="1762575" y="2704020"/>
                  <a:ext cx="95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6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ED921479-DF50-F196-9503-B3E5771FCE68}"/>
                    </a:ext>
                  </a:extLst>
                </p14:cNvPr>
                <p14:cNvContentPartPr/>
                <p14:nvPr/>
              </p14:nvContentPartPr>
              <p14:xfrm>
                <a:off x="1752135" y="2806980"/>
                <a:ext cx="121320" cy="23760"/>
              </p14:xfrm>
            </p:contentPart>
          </mc:Choice>
          <mc:Fallback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ED921479-DF50-F196-9503-B3E5771FCE68}"/>
                    </a:ext>
                  </a:extLst>
                </p:cNvPr>
                <p:cNvPicPr/>
                <p:nvPr/>
              </p:nvPicPr>
              <p:blipFill>
                <a:blip r:embed="rId797"/>
                <a:stretch>
                  <a:fillRect/>
                </a:stretch>
              </p:blipFill>
              <p:spPr>
                <a:xfrm>
                  <a:off x="1734495" y="2788980"/>
                  <a:ext cx="15696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8">
              <p14:nvContentPartPr>
                <p14:cNvPr id="530" name="Ink 529">
                  <a:extLst>
                    <a:ext uri="{FF2B5EF4-FFF2-40B4-BE49-F238E27FC236}">
                      <a16:creationId xmlns:a16="http://schemas.microsoft.com/office/drawing/2014/main" id="{9E4E36A3-8276-AEBE-AFC9-0618778AC78F}"/>
                    </a:ext>
                  </a:extLst>
                </p14:cNvPr>
                <p14:cNvContentPartPr/>
                <p14:nvPr/>
              </p14:nvContentPartPr>
              <p14:xfrm>
                <a:off x="2104575" y="2724540"/>
                <a:ext cx="66240" cy="68760"/>
              </p14:xfrm>
            </p:contentPart>
          </mc:Choice>
          <mc:Fallback>
            <p:pic>
              <p:nvPicPr>
                <p:cNvPr id="530" name="Ink 529">
                  <a:extLst>
                    <a:ext uri="{FF2B5EF4-FFF2-40B4-BE49-F238E27FC236}">
                      <a16:creationId xmlns:a16="http://schemas.microsoft.com/office/drawing/2014/main" id="{9E4E36A3-8276-AEBE-AFC9-0618778AC78F}"/>
                    </a:ext>
                  </a:extLst>
                </p:cNvPr>
                <p:cNvPicPr/>
                <p:nvPr/>
              </p:nvPicPr>
              <p:blipFill>
                <a:blip r:embed="rId799"/>
                <a:stretch>
                  <a:fillRect/>
                </a:stretch>
              </p:blipFill>
              <p:spPr>
                <a:xfrm>
                  <a:off x="2086575" y="2706900"/>
                  <a:ext cx="10188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0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B97782AB-8AA5-F5EA-61DF-5A20F6F3B0EE}"/>
                    </a:ext>
                  </a:extLst>
                </p14:cNvPr>
                <p14:cNvContentPartPr/>
                <p14:nvPr/>
              </p14:nvContentPartPr>
              <p14:xfrm>
                <a:off x="2208615" y="2688900"/>
                <a:ext cx="268200" cy="91080"/>
              </p14:xfrm>
            </p:contentPart>
          </mc:Choice>
          <mc:Fallback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B97782AB-8AA5-F5EA-61DF-5A20F6F3B0EE}"/>
                    </a:ext>
                  </a:extLst>
                </p:cNvPr>
                <p:cNvPicPr/>
                <p:nvPr/>
              </p:nvPicPr>
              <p:blipFill>
                <a:blip r:embed="rId801"/>
                <a:stretch>
                  <a:fillRect/>
                </a:stretch>
              </p:blipFill>
              <p:spPr>
                <a:xfrm>
                  <a:off x="2190975" y="2670900"/>
                  <a:ext cx="303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2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789CA935-4B6E-57F9-DF82-664804B6722C}"/>
                    </a:ext>
                  </a:extLst>
                </p14:cNvPr>
                <p14:cNvContentPartPr/>
                <p14:nvPr/>
              </p14:nvContentPartPr>
              <p14:xfrm>
                <a:off x="1136535" y="3131700"/>
                <a:ext cx="158400" cy="152640"/>
              </p14:xfrm>
            </p:contentPart>
          </mc:Choice>
          <mc:Fallback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789CA935-4B6E-57F9-DF82-664804B6722C}"/>
                    </a:ext>
                  </a:extLst>
                </p:cNvPr>
                <p:cNvPicPr/>
                <p:nvPr/>
              </p:nvPicPr>
              <p:blipFill>
                <a:blip r:embed="rId803"/>
                <a:stretch>
                  <a:fillRect/>
                </a:stretch>
              </p:blipFill>
              <p:spPr>
                <a:xfrm>
                  <a:off x="1118895" y="3114060"/>
                  <a:ext cx="1940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4">
              <p14:nvContentPartPr>
                <p14:cNvPr id="533" name="Ink 532">
                  <a:extLst>
                    <a:ext uri="{FF2B5EF4-FFF2-40B4-BE49-F238E27FC236}">
                      <a16:creationId xmlns:a16="http://schemas.microsoft.com/office/drawing/2014/main" id="{A5F2C1F3-C44A-A823-EFE8-53E351F22D23}"/>
                    </a:ext>
                  </a:extLst>
                </p14:cNvPr>
                <p14:cNvContentPartPr/>
                <p14:nvPr/>
              </p14:nvContentPartPr>
              <p14:xfrm>
                <a:off x="1184415" y="3156180"/>
                <a:ext cx="230760" cy="97200"/>
              </p14:xfrm>
            </p:contentPart>
          </mc:Choice>
          <mc:Fallback>
            <p:pic>
              <p:nvPicPr>
                <p:cNvPr id="533" name="Ink 532">
                  <a:extLst>
                    <a:ext uri="{FF2B5EF4-FFF2-40B4-BE49-F238E27FC236}">
                      <a16:creationId xmlns:a16="http://schemas.microsoft.com/office/drawing/2014/main" id="{A5F2C1F3-C44A-A823-EFE8-53E351F22D23}"/>
                    </a:ext>
                  </a:extLst>
                </p:cNvPr>
                <p:cNvPicPr/>
                <p:nvPr/>
              </p:nvPicPr>
              <p:blipFill>
                <a:blip r:embed="rId805"/>
                <a:stretch>
                  <a:fillRect/>
                </a:stretch>
              </p:blipFill>
              <p:spPr>
                <a:xfrm>
                  <a:off x="1166415" y="3138540"/>
                  <a:ext cx="266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AEFADC62-87A6-0EDD-42A4-1ED0C0F78EC0}"/>
                    </a:ext>
                  </a:extLst>
                </p14:cNvPr>
                <p14:cNvContentPartPr/>
                <p14:nvPr/>
              </p14:nvContentPartPr>
              <p14:xfrm>
                <a:off x="1491135" y="3095340"/>
                <a:ext cx="70560" cy="115920"/>
              </p14:xfrm>
            </p:contentPart>
          </mc:Choice>
          <mc:Fallback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AEFADC62-87A6-0EDD-42A4-1ED0C0F78EC0}"/>
                    </a:ext>
                  </a:extLst>
                </p:cNvPr>
                <p:cNvPicPr/>
                <p:nvPr/>
              </p:nvPicPr>
              <p:blipFill>
                <a:blip r:embed="rId807"/>
                <a:stretch>
                  <a:fillRect/>
                </a:stretch>
              </p:blipFill>
              <p:spPr>
                <a:xfrm>
                  <a:off x="1473135" y="3077340"/>
                  <a:ext cx="106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0E1928F8-1111-F411-AB3F-CA621CD5DFE9}"/>
                    </a:ext>
                  </a:extLst>
                </p14:cNvPr>
                <p14:cNvContentPartPr/>
                <p14:nvPr/>
              </p14:nvContentPartPr>
              <p14:xfrm>
                <a:off x="1105935" y="3526260"/>
                <a:ext cx="2520" cy="11880"/>
              </p14:xfrm>
            </p:contentPart>
          </mc:Choice>
          <mc:Fallback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0E1928F8-1111-F411-AB3F-CA621CD5DFE9}"/>
                    </a:ext>
                  </a:extLst>
                </p:cNvPr>
                <p:cNvPicPr/>
                <p:nvPr/>
              </p:nvPicPr>
              <p:blipFill>
                <a:blip r:embed="rId809"/>
                <a:stretch>
                  <a:fillRect/>
                </a:stretch>
              </p:blipFill>
              <p:spPr>
                <a:xfrm>
                  <a:off x="1088295" y="3508620"/>
                  <a:ext cx="38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0BEF4D89-86A5-7C1E-EE1F-77D8CC99B1DA}"/>
                    </a:ext>
                  </a:extLst>
                </p14:cNvPr>
                <p14:cNvContentPartPr/>
                <p14:nvPr/>
              </p14:nvContentPartPr>
              <p14:xfrm>
                <a:off x="1059855" y="3494220"/>
                <a:ext cx="81360" cy="174600"/>
              </p14:xfrm>
            </p:contentPart>
          </mc:Choice>
          <mc:Fallback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0BEF4D89-86A5-7C1E-EE1F-77D8CC99B1DA}"/>
                    </a:ext>
                  </a:extLst>
                </p:cNvPr>
                <p:cNvPicPr/>
                <p:nvPr/>
              </p:nvPicPr>
              <p:blipFill>
                <a:blip r:embed="rId811"/>
                <a:stretch>
                  <a:fillRect/>
                </a:stretch>
              </p:blipFill>
              <p:spPr>
                <a:xfrm>
                  <a:off x="1042215" y="3476220"/>
                  <a:ext cx="1170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2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252DB6E2-8760-2772-0338-EEF62BAAD4AE}"/>
                    </a:ext>
                  </a:extLst>
                </p14:cNvPr>
                <p14:cNvContentPartPr/>
                <p14:nvPr/>
              </p14:nvContentPartPr>
              <p14:xfrm>
                <a:off x="1056615" y="3543540"/>
                <a:ext cx="108720" cy="115560"/>
              </p14:xfrm>
            </p:contentPart>
          </mc:Choice>
          <mc:Fallback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252DB6E2-8760-2772-0338-EEF62BAAD4AE}"/>
                    </a:ext>
                  </a:extLst>
                </p:cNvPr>
                <p:cNvPicPr/>
                <p:nvPr/>
              </p:nvPicPr>
              <p:blipFill>
                <a:blip r:embed="rId813"/>
                <a:stretch>
                  <a:fillRect/>
                </a:stretch>
              </p:blipFill>
              <p:spPr>
                <a:xfrm>
                  <a:off x="1038975" y="3525900"/>
                  <a:ext cx="144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4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903B2491-84FE-B54F-2D3F-EF54D0CE73B0}"/>
                    </a:ext>
                  </a:extLst>
                </p14:cNvPr>
                <p14:cNvContentPartPr/>
                <p14:nvPr/>
              </p14:nvContentPartPr>
              <p14:xfrm>
                <a:off x="1241295" y="3575940"/>
                <a:ext cx="23040" cy="17640"/>
              </p14:xfrm>
            </p:contentPart>
          </mc:Choice>
          <mc:Fallback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903B2491-84FE-B54F-2D3F-EF54D0CE73B0}"/>
                    </a:ext>
                  </a:extLst>
                </p:cNvPr>
                <p:cNvPicPr/>
                <p:nvPr/>
              </p:nvPicPr>
              <p:blipFill>
                <a:blip r:embed="rId815"/>
                <a:stretch>
                  <a:fillRect/>
                </a:stretch>
              </p:blipFill>
              <p:spPr>
                <a:xfrm>
                  <a:off x="1223655" y="3557940"/>
                  <a:ext cx="586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6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01D13A2-32F2-D32C-B811-D724D19EBBB2}"/>
                    </a:ext>
                  </a:extLst>
                </p14:cNvPr>
                <p14:cNvContentPartPr/>
                <p14:nvPr/>
              </p14:nvContentPartPr>
              <p14:xfrm>
                <a:off x="1406535" y="3390900"/>
                <a:ext cx="22320" cy="172080"/>
              </p14:xfrm>
            </p:contentPart>
          </mc:Choice>
          <mc:Fallback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01D13A2-32F2-D32C-B811-D724D19EBBB2}"/>
                    </a:ext>
                  </a:extLst>
                </p:cNvPr>
                <p:cNvPicPr/>
                <p:nvPr/>
              </p:nvPicPr>
              <p:blipFill>
                <a:blip r:embed="rId817"/>
                <a:stretch>
                  <a:fillRect/>
                </a:stretch>
              </p:blipFill>
              <p:spPr>
                <a:xfrm>
                  <a:off x="1388895" y="3373260"/>
                  <a:ext cx="57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8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D3D298AE-D104-6381-7F86-83F7015C3D84}"/>
                    </a:ext>
                  </a:extLst>
                </p14:cNvPr>
                <p14:cNvContentPartPr/>
                <p14:nvPr/>
              </p14:nvContentPartPr>
              <p14:xfrm>
                <a:off x="1462695" y="3447060"/>
                <a:ext cx="66960" cy="97920"/>
              </p14:xfrm>
            </p:contentPart>
          </mc:Choice>
          <mc:Fallback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D3D298AE-D104-6381-7F86-83F7015C3D84}"/>
                    </a:ext>
                  </a:extLst>
                </p:cNvPr>
                <p:cNvPicPr/>
                <p:nvPr/>
              </p:nvPicPr>
              <p:blipFill>
                <a:blip r:embed="rId819"/>
                <a:stretch>
                  <a:fillRect/>
                </a:stretch>
              </p:blipFill>
              <p:spPr>
                <a:xfrm>
                  <a:off x="1445055" y="3429420"/>
                  <a:ext cx="1026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0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53BE28F8-C8B3-B409-70F1-7872389DB211}"/>
                    </a:ext>
                  </a:extLst>
                </p14:cNvPr>
                <p14:cNvContentPartPr/>
                <p14:nvPr/>
              </p14:nvContentPartPr>
              <p14:xfrm>
                <a:off x="1576815" y="3328620"/>
                <a:ext cx="110520" cy="263160"/>
              </p14:xfrm>
            </p:contentPart>
          </mc:Choice>
          <mc:Fallback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53BE28F8-C8B3-B409-70F1-7872389DB211}"/>
                    </a:ext>
                  </a:extLst>
                </p:cNvPr>
                <p:cNvPicPr/>
                <p:nvPr/>
              </p:nvPicPr>
              <p:blipFill>
                <a:blip r:embed="rId821"/>
                <a:stretch>
                  <a:fillRect/>
                </a:stretch>
              </p:blipFill>
              <p:spPr>
                <a:xfrm>
                  <a:off x="1558815" y="3310620"/>
                  <a:ext cx="146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2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BA4D0B72-E65E-3A47-722C-58A6FE13DD64}"/>
                    </a:ext>
                  </a:extLst>
                </p14:cNvPr>
                <p14:cNvContentPartPr/>
                <p14:nvPr/>
              </p14:nvContentPartPr>
              <p14:xfrm>
                <a:off x="1728735" y="3320700"/>
                <a:ext cx="22680" cy="203760"/>
              </p14:xfrm>
            </p:contentPart>
          </mc:Choice>
          <mc:Fallback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BA4D0B72-E65E-3A47-722C-58A6FE13DD64}"/>
                    </a:ext>
                  </a:extLst>
                </p:cNvPr>
                <p:cNvPicPr/>
                <p:nvPr/>
              </p:nvPicPr>
              <p:blipFill>
                <a:blip r:embed="rId823"/>
                <a:stretch>
                  <a:fillRect/>
                </a:stretch>
              </p:blipFill>
              <p:spPr>
                <a:xfrm>
                  <a:off x="1710735" y="3303060"/>
                  <a:ext cx="58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4">
              <p14:nvContentPartPr>
                <p14:cNvPr id="543" name="Ink 542">
                  <a:extLst>
                    <a:ext uri="{FF2B5EF4-FFF2-40B4-BE49-F238E27FC236}">
                      <a16:creationId xmlns:a16="http://schemas.microsoft.com/office/drawing/2014/main" id="{5909CCB2-8E2B-A164-B2D7-551058B41929}"/>
                    </a:ext>
                  </a:extLst>
                </p14:cNvPr>
                <p14:cNvContentPartPr/>
                <p14:nvPr/>
              </p14:nvContentPartPr>
              <p14:xfrm>
                <a:off x="1713255" y="3230340"/>
                <a:ext cx="223560" cy="268560"/>
              </p14:xfrm>
            </p:contentPart>
          </mc:Choice>
          <mc:Fallback>
            <p:pic>
              <p:nvPicPr>
                <p:cNvPr id="543" name="Ink 542">
                  <a:extLst>
                    <a:ext uri="{FF2B5EF4-FFF2-40B4-BE49-F238E27FC236}">
                      <a16:creationId xmlns:a16="http://schemas.microsoft.com/office/drawing/2014/main" id="{5909CCB2-8E2B-A164-B2D7-551058B41929}"/>
                    </a:ext>
                  </a:extLst>
                </p:cNvPr>
                <p:cNvPicPr/>
                <p:nvPr/>
              </p:nvPicPr>
              <p:blipFill>
                <a:blip r:embed="rId825"/>
                <a:stretch>
                  <a:fillRect/>
                </a:stretch>
              </p:blipFill>
              <p:spPr>
                <a:xfrm>
                  <a:off x="1695615" y="3212340"/>
                  <a:ext cx="2592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6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DC0BA962-D111-5895-70F5-F817F005615C}"/>
                    </a:ext>
                  </a:extLst>
                </p14:cNvPr>
                <p14:cNvContentPartPr/>
                <p14:nvPr/>
              </p14:nvContentPartPr>
              <p14:xfrm>
                <a:off x="1879935" y="3568380"/>
                <a:ext cx="39600" cy="25200"/>
              </p14:xfrm>
            </p:contentPart>
          </mc:Choice>
          <mc:Fallback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DC0BA962-D111-5895-70F5-F817F005615C}"/>
                    </a:ext>
                  </a:extLst>
                </p:cNvPr>
                <p:cNvPicPr/>
                <p:nvPr/>
              </p:nvPicPr>
              <p:blipFill>
                <a:blip r:embed="rId827"/>
                <a:stretch>
                  <a:fillRect/>
                </a:stretch>
              </p:blipFill>
              <p:spPr>
                <a:xfrm>
                  <a:off x="1862295" y="3550740"/>
                  <a:ext cx="7524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8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5EADE03C-DC6C-AED5-AADE-7B4A342746EC}"/>
                    </a:ext>
                  </a:extLst>
                </p14:cNvPr>
                <p14:cNvContentPartPr/>
                <p14:nvPr/>
              </p14:nvContentPartPr>
              <p14:xfrm>
                <a:off x="2108175" y="3306300"/>
                <a:ext cx="106200" cy="140400"/>
              </p14:xfrm>
            </p:contentPart>
          </mc:Choice>
          <mc:Fallback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5EADE03C-DC6C-AED5-AADE-7B4A342746EC}"/>
                    </a:ext>
                  </a:extLst>
                </p:cNvPr>
                <p:cNvPicPr/>
                <p:nvPr/>
              </p:nvPicPr>
              <p:blipFill>
                <a:blip r:embed="rId829"/>
                <a:stretch>
                  <a:fillRect/>
                </a:stretch>
              </p:blipFill>
              <p:spPr>
                <a:xfrm>
                  <a:off x="2090535" y="3288300"/>
                  <a:ext cx="1418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0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923EE66-147C-A53B-9614-4900E3C0284A}"/>
                    </a:ext>
                  </a:extLst>
                </p14:cNvPr>
                <p14:cNvContentPartPr/>
                <p14:nvPr/>
              </p14:nvContentPartPr>
              <p14:xfrm>
                <a:off x="2194575" y="3278580"/>
                <a:ext cx="16920" cy="176760"/>
              </p14:xfrm>
            </p:contentPart>
          </mc:Choice>
          <mc:Fallback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923EE66-147C-A53B-9614-4900E3C0284A}"/>
                    </a:ext>
                  </a:extLst>
                </p:cNvPr>
                <p:cNvPicPr/>
                <p:nvPr/>
              </p:nvPicPr>
              <p:blipFill>
                <a:blip r:embed="rId831"/>
                <a:stretch>
                  <a:fillRect/>
                </a:stretch>
              </p:blipFill>
              <p:spPr>
                <a:xfrm>
                  <a:off x="2176935" y="3260580"/>
                  <a:ext cx="5256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2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2CE373B3-6BFF-6D78-D6ED-C9FE3368C13C}"/>
                    </a:ext>
                  </a:extLst>
                </p14:cNvPr>
                <p14:cNvContentPartPr/>
                <p14:nvPr/>
              </p14:nvContentPartPr>
              <p14:xfrm>
                <a:off x="2310495" y="3350220"/>
                <a:ext cx="72720" cy="65520"/>
              </p14:xfrm>
            </p:contentPart>
          </mc:Choice>
          <mc:Fallback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2CE373B3-6BFF-6D78-D6ED-C9FE3368C13C}"/>
                    </a:ext>
                  </a:extLst>
                </p:cNvPr>
                <p:cNvPicPr/>
                <p:nvPr/>
              </p:nvPicPr>
              <p:blipFill>
                <a:blip r:embed="rId833"/>
                <a:stretch>
                  <a:fillRect/>
                </a:stretch>
              </p:blipFill>
              <p:spPr>
                <a:xfrm>
                  <a:off x="2292855" y="3332580"/>
                  <a:ext cx="1083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4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5CD5CBE6-54FE-BB1A-1A65-AA2503BD61B6}"/>
                    </a:ext>
                  </a:extLst>
                </p14:cNvPr>
                <p14:cNvContentPartPr/>
                <p14:nvPr/>
              </p14:nvContentPartPr>
              <p14:xfrm>
                <a:off x="2378175" y="3337260"/>
                <a:ext cx="83520" cy="91440"/>
              </p14:xfrm>
            </p:contentPart>
          </mc:Choice>
          <mc:Fallback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5CD5CBE6-54FE-BB1A-1A65-AA2503BD61B6}"/>
                    </a:ext>
                  </a:extLst>
                </p:cNvPr>
                <p:cNvPicPr/>
                <p:nvPr/>
              </p:nvPicPr>
              <p:blipFill>
                <a:blip r:embed="rId835"/>
                <a:stretch>
                  <a:fillRect/>
                </a:stretch>
              </p:blipFill>
              <p:spPr>
                <a:xfrm>
                  <a:off x="2360175" y="3319620"/>
                  <a:ext cx="1191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6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1D6B4DE7-9FC7-BF55-6EEE-BCBD785846F6}"/>
                    </a:ext>
                  </a:extLst>
                </p14:cNvPr>
                <p14:cNvContentPartPr/>
                <p14:nvPr/>
              </p14:nvContentPartPr>
              <p14:xfrm>
                <a:off x="2500215" y="3201900"/>
                <a:ext cx="158040" cy="447120"/>
              </p14:xfrm>
            </p:contentPart>
          </mc:Choice>
          <mc:Fallback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1D6B4DE7-9FC7-BF55-6EEE-BCBD785846F6}"/>
                    </a:ext>
                  </a:extLst>
                </p:cNvPr>
                <p:cNvPicPr/>
                <p:nvPr/>
              </p:nvPicPr>
              <p:blipFill>
                <a:blip r:embed="rId837"/>
                <a:stretch>
                  <a:fillRect/>
                </a:stretch>
              </p:blipFill>
              <p:spPr>
                <a:xfrm>
                  <a:off x="2482215" y="3184260"/>
                  <a:ext cx="193680" cy="48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8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A2EF764E-8E1A-8D21-343C-3455C41E2994}"/>
                    </a:ext>
                  </a:extLst>
                </p14:cNvPr>
                <p14:cNvContentPartPr/>
                <p14:nvPr/>
              </p14:nvContentPartPr>
              <p14:xfrm>
                <a:off x="1672935" y="2634900"/>
                <a:ext cx="93240" cy="57240"/>
              </p14:xfrm>
            </p:contentPart>
          </mc:Choice>
          <mc:Fallback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A2EF764E-8E1A-8D21-343C-3455C41E2994}"/>
                    </a:ext>
                  </a:extLst>
                </p:cNvPr>
                <p:cNvPicPr/>
                <p:nvPr/>
              </p:nvPicPr>
              <p:blipFill>
                <a:blip r:embed="rId839"/>
                <a:stretch>
                  <a:fillRect/>
                </a:stretch>
              </p:blipFill>
              <p:spPr>
                <a:xfrm>
                  <a:off x="1654935" y="2616900"/>
                  <a:ext cx="128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0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6078BB83-E25C-A468-C465-A719E002527D}"/>
                    </a:ext>
                  </a:extLst>
                </p14:cNvPr>
                <p14:cNvContentPartPr/>
                <p14:nvPr/>
              </p14:nvContentPartPr>
              <p14:xfrm>
                <a:off x="1640175" y="2756940"/>
                <a:ext cx="107640" cy="12600"/>
              </p14:xfrm>
            </p:contentPart>
          </mc:Choice>
          <mc:Fallback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6078BB83-E25C-A468-C465-A719E002527D}"/>
                    </a:ext>
                  </a:extLst>
                </p:cNvPr>
                <p:cNvPicPr/>
                <p:nvPr/>
              </p:nvPicPr>
              <p:blipFill>
                <a:blip r:embed="rId841"/>
                <a:stretch>
                  <a:fillRect/>
                </a:stretch>
              </p:blipFill>
              <p:spPr>
                <a:xfrm>
                  <a:off x="1622535" y="2739300"/>
                  <a:ext cx="1432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2">
              <p14:nvContentPartPr>
                <p14:cNvPr id="623" name="Ink 622">
                  <a:extLst>
                    <a:ext uri="{FF2B5EF4-FFF2-40B4-BE49-F238E27FC236}">
                      <a16:creationId xmlns:a16="http://schemas.microsoft.com/office/drawing/2014/main" id="{5E1B3CFE-3A62-F34F-BC97-97D2B9E4CD14}"/>
                    </a:ext>
                  </a:extLst>
                </p14:cNvPr>
                <p14:cNvContentPartPr/>
                <p14:nvPr/>
              </p14:nvContentPartPr>
              <p14:xfrm>
                <a:off x="234015" y="2936580"/>
                <a:ext cx="4320" cy="35280"/>
              </p14:xfrm>
            </p:contentPart>
          </mc:Choice>
          <mc:Fallback>
            <p:pic>
              <p:nvPicPr>
                <p:cNvPr id="623" name="Ink 622">
                  <a:extLst>
                    <a:ext uri="{FF2B5EF4-FFF2-40B4-BE49-F238E27FC236}">
                      <a16:creationId xmlns:a16="http://schemas.microsoft.com/office/drawing/2014/main" id="{5E1B3CFE-3A62-F34F-BC97-97D2B9E4CD14}"/>
                    </a:ext>
                  </a:extLst>
                </p:cNvPr>
                <p:cNvPicPr/>
                <p:nvPr/>
              </p:nvPicPr>
              <p:blipFill>
                <a:blip r:embed="rId843"/>
                <a:stretch>
                  <a:fillRect/>
                </a:stretch>
              </p:blipFill>
              <p:spPr>
                <a:xfrm>
                  <a:off x="216375" y="2918940"/>
                  <a:ext cx="3996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4">
              <p14:nvContentPartPr>
                <p14:cNvPr id="624" name="Ink 623">
                  <a:extLst>
                    <a:ext uri="{FF2B5EF4-FFF2-40B4-BE49-F238E27FC236}">
                      <a16:creationId xmlns:a16="http://schemas.microsoft.com/office/drawing/2014/main" id="{E5BF1428-2F98-4C8D-A79E-53881BC7B9A8}"/>
                    </a:ext>
                  </a:extLst>
                </p14:cNvPr>
                <p14:cNvContentPartPr/>
                <p14:nvPr/>
              </p14:nvContentPartPr>
              <p14:xfrm>
                <a:off x="134295" y="3231060"/>
                <a:ext cx="56520" cy="505440"/>
              </p14:xfrm>
            </p:contentPart>
          </mc:Choice>
          <mc:Fallback>
            <p:pic>
              <p:nvPicPr>
                <p:cNvPr id="624" name="Ink 623">
                  <a:extLst>
                    <a:ext uri="{FF2B5EF4-FFF2-40B4-BE49-F238E27FC236}">
                      <a16:creationId xmlns:a16="http://schemas.microsoft.com/office/drawing/2014/main" id="{E5BF1428-2F98-4C8D-A79E-53881BC7B9A8}"/>
                    </a:ext>
                  </a:extLst>
                </p:cNvPr>
                <p:cNvPicPr/>
                <p:nvPr/>
              </p:nvPicPr>
              <p:blipFill>
                <a:blip r:embed="rId845"/>
                <a:stretch>
                  <a:fillRect/>
                </a:stretch>
              </p:blipFill>
              <p:spPr>
                <a:xfrm>
                  <a:off x="116655" y="3213420"/>
                  <a:ext cx="92160" cy="54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46">
            <p14:nvContentPartPr>
              <p14:cNvPr id="625" name="Ink 624">
                <a:extLst>
                  <a:ext uri="{FF2B5EF4-FFF2-40B4-BE49-F238E27FC236}">
                    <a16:creationId xmlns:a16="http://schemas.microsoft.com/office/drawing/2014/main" id="{126385B6-BBC3-4990-2213-4081B3384F7F}"/>
                  </a:ext>
                </a:extLst>
              </p14:cNvPr>
              <p14:cNvContentPartPr/>
              <p14:nvPr/>
            </p14:nvContentPartPr>
            <p14:xfrm>
              <a:off x="123855" y="4054380"/>
              <a:ext cx="110520" cy="910440"/>
            </p14:xfrm>
          </p:contentPart>
        </mc:Choice>
        <mc:Fallback>
          <p:pic>
            <p:nvPicPr>
              <p:cNvPr id="625" name="Ink 624">
                <a:extLst>
                  <a:ext uri="{FF2B5EF4-FFF2-40B4-BE49-F238E27FC236}">
                    <a16:creationId xmlns:a16="http://schemas.microsoft.com/office/drawing/2014/main" id="{126385B6-BBC3-4990-2213-4081B3384F7F}"/>
                  </a:ext>
                </a:extLst>
              </p:cNvPr>
              <p:cNvPicPr/>
              <p:nvPr/>
            </p:nvPicPr>
            <p:blipFill>
              <a:blip r:embed="rId847"/>
              <a:stretch>
                <a:fillRect/>
              </a:stretch>
            </p:blipFill>
            <p:spPr>
              <a:xfrm>
                <a:off x="106215" y="4036380"/>
                <a:ext cx="146160" cy="9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8">
            <p14:nvContentPartPr>
              <p14:cNvPr id="626" name="Ink 625">
                <a:extLst>
                  <a:ext uri="{FF2B5EF4-FFF2-40B4-BE49-F238E27FC236}">
                    <a16:creationId xmlns:a16="http://schemas.microsoft.com/office/drawing/2014/main" id="{D4B18B81-F95A-94D7-8933-4EFB6E8430F2}"/>
                  </a:ext>
                </a:extLst>
              </p14:cNvPr>
              <p14:cNvContentPartPr/>
              <p14:nvPr/>
            </p14:nvContentPartPr>
            <p14:xfrm>
              <a:off x="272895" y="5360100"/>
              <a:ext cx="29880" cy="106200"/>
            </p14:xfrm>
          </p:contentPart>
        </mc:Choice>
        <mc:Fallback>
          <p:pic>
            <p:nvPicPr>
              <p:cNvPr id="626" name="Ink 625">
                <a:extLst>
                  <a:ext uri="{FF2B5EF4-FFF2-40B4-BE49-F238E27FC236}">
                    <a16:creationId xmlns:a16="http://schemas.microsoft.com/office/drawing/2014/main" id="{D4B18B81-F95A-94D7-8933-4EFB6E8430F2}"/>
                  </a:ext>
                </a:extLst>
              </p:cNvPr>
              <p:cNvPicPr/>
              <p:nvPr/>
            </p:nvPicPr>
            <p:blipFill>
              <a:blip r:embed="rId849"/>
              <a:stretch>
                <a:fillRect/>
              </a:stretch>
            </p:blipFill>
            <p:spPr>
              <a:xfrm>
                <a:off x="254895" y="5342100"/>
                <a:ext cx="655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0">
            <p14:nvContentPartPr>
              <p14:cNvPr id="628" name="Ink 627">
                <a:extLst>
                  <a:ext uri="{FF2B5EF4-FFF2-40B4-BE49-F238E27FC236}">
                    <a16:creationId xmlns:a16="http://schemas.microsoft.com/office/drawing/2014/main" id="{0B4A5776-C27C-DA68-2617-F1D530D1C67E}"/>
                  </a:ext>
                </a:extLst>
              </p14:cNvPr>
              <p14:cNvContentPartPr/>
              <p14:nvPr/>
            </p14:nvContentPartPr>
            <p14:xfrm>
              <a:off x="42495" y="5833140"/>
              <a:ext cx="101160" cy="115560"/>
            </p14:xfrm>
          </p:contentPart>
        </mc:Choice>
        <mc:Fallback>
          <p:pic>
            <p:nvPicPr>
              <p:cNvPr id="628" name="Ink 627">
                <a:extLst>
                  <a:ext uri="{FF2B5EF4-FFF2-40B4-BE49-F238E27FC236}">
                    <a16:creationId xmlns:a16="http://schemas.microsoft.com/office/drawing/2014/main" id="{0B4A5776-C27C-DA68-2617-F1D530D1C67E}"/>
                  </a:ext>
                </a:extLst>
              </p:cNvPr>
              <p:cNvPicPr/>
              <p:nvPr/>
            </p:nvPicPr>
            <p:blipFill>
              <a:blip r:embed="rId851"/>
              <a:stretch>
                <a:fillRect/>
              </a:stretch>
            </p:blipFill>
            <p:spPr>
              <a:xfrm>
                <a:off x="24495" y="5815500"/>
                <a:ext cx="136800" cy="151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40" name="Group 639">
            <a:extLst>
              <a:ext uri="{FF2B5EF4-FFF2-40B4-BE49-F238E27FC236}">
                <a16:creationId xmlns:a16="http://schemas.microsoft.com/office/drawing/2014/main" id="{6F2F2F71-FB6F-84D5-A9E9-0C479090BE41}"/>
              </a:ext>
            </a:extLst>
          </p:cNvPr>
          <p:cNvGrpSpPr/>
          <p:nvPr/>
        </p:nvGrpSpPr>
        <p:grpSpPr>
          <a:xfrm>
            <a:off x="313215" y="5671500"/>
            <a:ext cx="206640" cy="505800"/>
            <a:chOff x="313215" y="5671500"/>
            <a:chExt cx="206640" cy="50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52">
              <p14:nvContentPartPr>
                <p14:cNvPr id="635" name="Ink 634">
                  <a:extLst>
                    <a:ext uri="{FF2B5EF4-FFF2-40B4-BE49-F238E27FC236}">
                      <a16:creationId xmlns:a16="http://schemas.microsoft.com/office/drawing/2014/main" id="{7B84BD6D-5B3C-299C-ABF5-F89DADB7412B}"/>
                    </a:ext>
                  </a:extLst>
                </p14:cNvPr>
                <p14:cNvContentPartPr/>
                <p14:nvPr/>
              </p14:nvContentPartPr>
              <p14:xfrm>
                <a:off x="313215" y="5671500"/>
                <a:ext cx="62640" cy="300960"/>
              </p14:xfrm>
            </p:contentPart>
          </mc:Choice>
          <mc:Fallback>
            <p:pic>
              <p:nvPicPr>
                <p:cNvPr id="635" name="Ink 634">
                  <a:extLst>
                    <a:ext uri="{FF2B5EF4-FFF2-40B4-BE49-F238E27FC236}">
                      <a16:creationId xmlns:a16="http://schemas.microsoft.com/office/drawing/2014/main" id="{7B84BD6D-5B3C-299C-ABF5-F89DADB7412B}"/>
                    </a:ext>
                  </a:extLst>
                </p:cNvPr>
                <p:cNvPicPr/>
                <p:nvPr/>
              </p:nvPicPr>
              <p:blipFill>
                <a:blip r:embed="rId853"/>
                <a:stretch>
                  <a:fillRect/>
                </a:stretch>
              </p:blipFill>
              <p:spPr>
                <a:xfrm>
                  <a:off x="295215" y="5653860"/>
                  <a:ext cx="982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4">
              <p14:nvContentPartPr>
                <p14:cNvPr id="636" name="Ink 635">
                  <a:extLst>
                    <a:ext uri="{FF2B5EF4-FFF2-40B4-BE49-F238E27FC236}">
                      <a16:creationId xmlns:a16="http://schemas.microsoft.com/office/drawing/2014/main" id="{182728B2-6900-959E-CF8C-F18D694B790D}"/>
                    </a:ext>
                  </a:extLst>
                </p14:cNvPr>
                <p14:cNvContentPartPr/>
                <p14:nvPr/>
              </p14:nvContentPartPr>
              <p14:xfrm>
                <a:off x="384495" y="5869140"/>
                <a:ext cx="7560" cy="106200"/>
              </p14:xfrm>
            </p:contentPart>
          </mc:Choice>
          <mc:Fallback>
            <p:pic>
              <p:nvPicPr>
                <p:cNvPr id="636" name="Ink 635">
                  <a:extLst>
                    <a:ext uri="{FF2B5EF4-FFF2-40B4-BE49-F238E27FC236}">
                      <a16:creationId xmlns:a16="http://schemas.microsoft.com/office/drawing/2014/main" id="{182728B2-6900-959E-CF8C-F18D694B790D}"/>
                    </a:ext>
                  </a:extLst>
                </p:cNvPr>
                <p:cNvPicPr/>
                <p:nvPr/>
              </p:nvPicPr>
              <p:blipFill>
                <a:blip r:embed="rId855"/>
                <a:stretch>
                  <a:fillRect/>
                </a:stretch>
              </p:blipFill>
              <p:spPr>
                <a:xfrm>
                  <a:off x="366495" y="5851140"/>
                  <a:ext cx="43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6">
              <p14:nvContentPartPr>
                <p14:cNvPr id="637" name="Ink 636">
                  <a:extLst>
                    <a:ext uri="{FF2B5EF4-FFF2-40B4-BE49-F238E27FC236}">
                      <a16:creationId xmlns:a16="http://schemas.microsoft.com/office/drawing/2014/main" id="{5F29A51D-E6CD-15A3-9221-1CBC4981F5BB}"/>
                    </a:ext>
                  </a:extLst>
                </p14:cNvPr>
                <p14:cNvContentPartPr/>
                <p14:nvPr/>
              </p14:nvContentPartPr>
              <p14:xfrm>
                <a:off x="446415" y="5726580"/>
                <a:ext cx="73440" cy="450720"/>
              </p14:xfrm>
            </p:contentPart>
          </mc:Choice>
          <mc:Fallback>
            <p:pic>
              <p:nvPicPr>
                <p:cNvPr id="637" name="Ink 636">
                  <a:extLst>
                    <a:ext uri="{FF2B5EF4-FFF2-40B4-BE49-F238E27FC236}">
                      <a16:creationId xmlns:a16="http://schemas.microsoft.com/office/drawing/2014/main" id="{5F29A51D-E6CD-15A3-9221-1CBC4981F5BB}"/>
                    </a:ext>
                  </a:extLst>
                </p:cNvPr>
                <p:cNvPicPr/>
                <p:nvPr/>
              </p:nvPicPr>
              <p:blipFill>
                <a:blip r:embed="rId857"/>
                <a:stretch>
                  <a:fillRect/>
                </a:stretch>
              </p:blipFill>
              <p:spPr>
                <a:xfrm>
                  <a:off x="428415" y="5708940"/>
                  <a:ext cx="109080" cy="48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58">
            <p14:nvContentPartPr>
              <p14:cNvPr id="613" name="Ink 612">
                <a:extLst>
                  <a:ext uri="{FF2B5EF4-FFF2-40B4-BE49-F238E27FC236}">
                    <a16:creationId xmlns:a16="http://schemas.microsoft.com/office/drawing/2014/main" id="{179ED5AC-10E3-D388-55C3-AB74BE436A9C}"/>
                  </a:ext>
                </a:extLst>
              </p14:cNvPr>
              <p14:cNvContentPartPr/>
              <p14:nvPr/>
            </p14:nvContentPartPr>
            <p14:xfrm>
              <a:off x="1264695" y="5717940"/>
              <a:ext cx="20160" cy="47880"/>
            </p14:xfrm>
          </p:contentPart>
        </mc:Choice>
        <mc:Fallback>
          <p:pic>
            <p:nvPicPr>
              <p:cNvPr id="613" name="Ink 612">
                <a:extLst>
                  <a:ext uri="{FF2B5EF4-FFF2-40B4-BE49-F238E27FC236}">
                    <a16:creationId xmlns:a16="http://schemas.microsoft.com/office/drawing/2014/main" id="{179ED5AC-10E3-D388-55C3-AB74BE436A9C}"/>
                  </a:ext>
                </a:extLst>
              </p:cNvPr>
              <p:cNvPicPr/>
              <p:nvPr/>
            </p:nvPicPr>
            <p:blipFill>
              <a:blip r:embed="rId859"/>
              <a:stretch>
                <a:fillRect/>
              </a:stretch>
            </p:blipFill>
            <p:spPr>
              <a:xfrm>
                <a:off x="1247055" y="5700300"/>
                <a:ext cx="5580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0">
            <p14:nvContentPartPr>
              <p14:cNvPr id="615" name="Ink 614">
                <a:extLst>
                  <a:ext uri="{FF2B5EF4-FFF2-40B4-BE49-F238E27FC236}">
                    <a16:creationId xmlns:a16="http://schemas.microsoft.com/office/drawing/2014/main" id="{46B3AC8A-DFFE-DDE2-401D-FCC2D3788C4F}"/>
                  </a:ext>
                </a:extLst>
              </p14:cNvPr>
              <p14:cNvContentPartPr/>
              <p14:nvPr/>
            </p14:nvContentPartPr>
            <p14:xfrm>
              <a:off x="915495" y="5674740"/>
              <a:ext cx="30960" cy="13320"/>
            </p14:xfrm>
          </p:contentPart>
        </mc:Choice>
        <mc:Fallback>
          <p:pic>
            <p:nvPicPr>
              <p:cNvPr id="615" name="Ink 614">
                <a:extLst>
                  <a:ext uri="{FF2B5EF4-FFF2-40B4-BE49-F238E27FC236}">
                    <a16:creationId xmlns:a16="http://schemas.microsoft.com/office/drawing/2014/main" id="{46B3AC8A-DFFE-DDE2-401D-FCC2D3788C4F}"/>
                  </a:ext>
                </a:extLst>
              </p:cNvPr>
              <p:cNvPicPr/>
              <p:nvPr/>
            </p:nvPicPr>
            <p:blipFill>
              <a:blip r:embed="rId861"/>
              <a:stretch>
                <a:fillRect/>
              </a:stretch>
            </p:blipFill>
            <p:spPr>
              <a:xfrm>
                <a:off x="897495" y="5657100"/>
                <a:ext cx="66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2">
            <p14:nvContentPartPr>
              <p14:cNvPr id="634" name="Ink 633">
                <a:extLst>
                  <a:ext uri="{FF2B5EF4-FFF2-40B4-BE49-F238E27FC236}">
                    <a16:creationId xmlns:a16="http://schemas.microsoft.com/office/drawing/2014/main" id="{2C671448-6DA9-3C0F-3244-5BC188D70930}"/>
                  </a:ext>
                </a:extLst>
              </p14:cNvPr>
              <p14:cNvContentPartPr/>
              <p14:nvPr/>
            </p14:nvContentPartPr>
            <p14:xfrm>
              <a:off x="672855" y="5884260"/>
              <a:ext cx="360" cy="360"/>
            </p14:xfrm>
          </p:contentPart>
        </mc:Choice>
        <mc:Fallback>
          <p:pic>
            <p:nvPicPr>
              <p:cNvPr id="634" name="Ink 633">
                <a:extLst>
                  <a:ext uri="{FF2B5EF4-FFF2-40B4-BE49-F238E27FC236}">
                    <a16:creationId xmlns:a16="http://schemas.microsoft.com/office/drawing/2014/main" id="{2C671448-6DA9-3C0F-3244-5BC188D70930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654855" y="586626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3">
            <p14:nvContentPartPr>
              <p14:cNvPr id="638" name="Ink 637">
                <a:extLst>
                  <a:ext uri="{FF2B5EF4-FFF2-40B4-BE49-F238E27FC236}">
                    <a16:creationId xmlns:a16="http://schemas.microsoft.com/office/drawing/2014/main" id="{406A4AEA-FCEE-410F-5C31-8CA5EA0F7549}"/>
                  </a:ext>
                </a:extLst>
              </p14:cNvPr>
              <p14:cNvContentPartPr/>
              <p14:nvPr/>
            </p14:nvContentPartPr>
            <p14:xfrm>
              <a:off x="749895" y="5693460"/>
              <a:ext cx="95040" cy="480960"/>
            </p14:xfrm>
          </p:contentPart>
        </mc:Choice>
        <mc:Fallback>
          <p:pic>
            <p:nvPicPr>
              <p:cNvPr id="638" name="Ink 637">
                <a:extLst>
                  <a:ext uri="{FF2B5EF4-FFF2-40B4-BE49-F238E27FC236}">
                    <a16:creationId xmlns:a16="http://schemas.microsoft.com/office/drawing/2014/main" id="{406A4AEA-FCEE-410F-5C31-8CA5EA0F7549}"/>
                  </a:ext>
                </a:extLst>
              </p:cNvPr>
              <p:cNvPicPr/>
              <p:nvPr/>
            </p:nvPicPr>
            <p:blipFill>
              <a:blip r:embed="rId864"/>
              <a:stretch>
                <a:fillRect/>
              </a:stretch>
            </p:blipFill>
            <p:spPr>
              <a:xfrm>
                <a:off x="731895" y="5675820"/>
                <a:ext cx="13068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5">
            <p14:nvContentPartPr>
              <p14:cNvPr id="641" name="Ink 640">
                <a:extLst>
                  <a:ext uri="{FF2B5EF4-FFF2-40B4-BE49-F238E27FC236}">
                    <a16:creationId xmlns:a16="http://schemas.microsoft.com/office/drawing/2014/main" id="{4B9F1649-A943-C34A-76E2-2ED5E2F994A5}"/>
                  </a:ext>
                </a:extLst>
              </p14:cNvPr>
              <p14:cNvContentPartPr/>
              <p14:nvPr/>
            </p14:nvContentPartPr>
            <p14:xfrm>
              <a:off x="962655" y="5881740"/>
              <a:ext cx="87120" cy="167760"/>
            </p14:xfrm>
          </p:contentPart>
        </mc:Choice>
        <mc:Fallback>
          <p:pic>
            <p:nvPicPr>
              <p:cNvPr id="641" name="Ink 640">
                <a:extLst>
                  <a:ext uri="{FF2B5EF4-FFF2-40B4-BE49-F238E27FC236}">
                    <a16:creationId xmlns:a16="http://schemas.microsoft.com/office/drawing/2014/main" id="{4B9F1649-A943-C34A-76E2-2ED5E2F994A5}"/>
                  </a:ext>
                </a:extLst>
              </p:cNvPr>
              <p:cNvPicPr/>
              <p:nvPr/>
            </p:nvPicPr>
            <p:blipFill>
              <a:blip r:embed="rId866"/>
              <a:stretch>
                <a:fillRect/>
              </a:stretch>
            </p:blipFill>
            <p:spPr>
              <a:xfrm>
                <a:off x="944655" y="5863740"/>
                <a:ext cx="122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7">
            <p14:nvContentPartPr>
              <p14:cNvPr id="642" name="Ink 641">
                <a:extLst>
                  <a:ext uri="{FF2B5EF4-FFF2-40B4-BE49-F238E27FC236}">
                    <a16:creationId xmlns:a16="http://schemas.microsoft.com/office/drawing/2014/main" id="{5C8F3CDE-7F1B-45B3-4565-899180870377}"/>
                  </a:ext>
                </a:extLst>
              </p14:cNvPr>
              <p14:cNvContentPartPr/>
              <p14:nvPr/>
            </p14:nvContentPartPr>
            <p14:xfrm>
              <a:off x="973815" y="5945460"/>
              <a:ext cx="79200" cy="141840"/>
            </p14:xfrm>
          </p:contentPart>
        </mc:Choice>
        <mc:Fallback>
          <p:pic>
            <p:nvPicPr>
              <p:cNvPr id="642" name="Ink 641">
                <a:extLst>
                  <a:ext uri="{FF2B5EF4-FFF2-40B4-BE49-F238E27FC236}">
                    <a16:creationId xmlns:a16="http://schemas.microsoft.com/office/drawing/2014/main" id="{5C8F3CDE-7F1B-45B3-4565-899180870377}"/>
                  </a:ext>
                </a:extLst>
              </p:cNvPr>
              <p:cNvPicPr/>
              <p:nvPr/>
            </p:nvPicPr>
            <p:blipFill>
              <a:blip r:embed="rId868"/>
              <a:stretch>
                <a:fillRect/>
              </a:stretch>
            </p:blipFill>
            <p:spPr>
              <a:xfrm>
                <a:off x="955815" y="5927820"/>
                <a:ext cx="114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9">
            <p14:nvContentPartPr>
              <p14:cNvPr id="643" name="Ink 642">
                <a:extLst>
                  <a:ext uri="{FF2B5EF4-FFF2-40B4-BE49-F238E27FC236}">
                    <a16:creationId xmlns:a16="http://schemas.microsoft.com/office/drawing/2014/main" id="{DE997296-A4D8-0769-843B-25E35F6A587A}"/>
                  </a:ext>
                </a:extLst>
              </p14:cNvPr>
              <p14:cNvContentPartPr/>
              <p14:nvPr/>
            </p14:nvContentPartPr>
            <p14:xfrm>
              <a:off x="1130415" y="5995500"/>
              <a:ext cx="3240" cy="58680"/>
            </p14:xfrm>
          </p:contentPart>
        </mc:Choice>
        <mc:Fallback>
          <p:pic>
            <p:nvPicPr>
              <p:cNvPr id="643" name="Ink 642">
                <a:extLst>
                  <a:ext uri="{FF2B5EF4-FFF2-40B4-BE49-F238E27FC236}">
                    <a16:creationId xmlns:a16="http://schemas.microsoft.com/office/drawing/2014/main" id="{DE997296-A4D8-0769-843B-25E35F6A587A}"/>
                  </a:ext>
                </a:extLst>
              </p:cNvPr>
              <p:cNvPicPr/>
              <p:nvPr/>
            </p:nvPicPr>
            <p:blipFill>
              <a:blip r:embed="rId870"/>
              <a:stretch>
                <a:fillRect/>
              </a:stretch>
            </p:blipFill>
            <p:spPr>
              <a:xfrm>
                <a:off x="1112775" y="5977860"/>
                <a:ext cx="3888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1">
            <p14:nvContentPartPr>
              <p14:cNvPr id="644" name="Ink 643">
                <a:extLst>
                  <a:ext uri="{FF2B5EF4-FFF2-40B4-BE49-F238E27FC236}">
                    <a16:creationId xmlns:a16="http://schemas.microsoft.com/office/drawing/2014/main" id="{D45E0662-55A1-04D1-D2CD-C709CB6843B5}"/>
                  </a:ext>
                </a:extLst>
              </p14:cNvPr>
              <p14:cNvContentPartPr/>
              <p14:nvPr/>
            </p14:nvContentPartPr>
            <p14:xfrm>
              <a:off x="1229415" y="5920620"/>
              <a:ext cx="138600" cy="123840"/>
            </p14:xfrm>
          </p:contentPart>
        </mc:Choice>
        <mc:Fallback>
          <p:pic>
            <p:nvPicPr>
              <p:cNvPr id="644" name="Ink 643">
                <a:extLst>
                  <a:ext uri="{FF2B5EF4-FFF2-40B4-BE49-F238E27FC236}">
                    <a16:creationId xmlns:a16="http://schemas.microsoft.com/office/drawing/2014/main" id="{D45E0662-55A1-04D1-D2CD-C709CB6843B5}"/>
                  </a:ext>
                </a:extLst>
              </p:cNvPr>
              <p:cNvPicPr/>
              <p:nvPr/>
            </p:nvPicPr>
            <p:blipFill>
              <a:blip r:embed="rId872"/>
              <a:stretch>
                <a:fillRect/>
              </a:stretch>
            </p:blipFill>
            <p:spPr>
              <a:xfrm>
                <a:off x="1211775" y="5902620"/>
                <a:ext cx="1742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3">
            <p14:nvContentPartPr>
              <p14:cNvPr id="645" name="Ink 644">
                <a:extLst>
                  <a:ext uri="{FF2B5EF4-FFF2-40B4-BE49-F238E27FC236}">
                    <a16:creationId xmlns:a16="http://schemas.microsoft.com/office/drawing/2014/main" id="{2E418058-8E8D-9E12-6C21-229F27F1901B}"/>
                  </a:ext>
                </a:extLst>
              </p14:cNvPr>
              <p14:cNvContentPartPr/>
              <p14:nvPr/>
            </p14:nvContentPartPr>
            <p14:xfrm>
              <a:off x="1391415" y="5843580"/>
              <a:ext cx="94680" cy="335520"/>
            </p14:xfrm>
          </p:contentPart>
        </mc:Choice>
        <mc:Fallback>
          <p:pic>
            <p:nvPicPr>
              <p:cNvPr id="645" name="Ink 644">
                <a:extLst>
                  <a:ext uri="{FF2B5EF4-FFF2-40B4-BE49-F238E27FC236}">
                    <a16:creationId xmlns:a16="http://schemas.microsoft.com/office/drawing/2014/main" id="{2E418058-8E8D-9E12-6C21-229F27F1901B}"/>
                  </a:ext>
                </a:extLst>
              </p:cNvPr>
              <p:cNvPicPr/>
              <p:nvPr/>
            </p:nvPicPr>
            <p:blipFill>
              <a:blip r:embed="rId874"/>
              <a:stretch>
                <a:fillRect/>
              </a:stretch>
            </p:blipFill>
            <p:spPr>
              <a:xfrm>
                <a:off x="1373415" y="5825580"/>
                <a:ext cx="1303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5">
            <p14:nvContentPartPr>
              <p14:cNvPr id="646" name="Ink 645">
                <a:extLst>
                  <a:ext uri="{FF2B5EF4-FFF2-40B4-BE49-F238E27FC236}">
                    <a16:creationId xmlns:a16="http://schemas.microsoft.com/office/drawing/2014/main" id="{F43E6E5A-F212-FBD1-B010-7EBC05826288}"/>
                  </a:ext>
                </a:extLst>
              </p14:cNvPr>
              <p14:cNvContentPartPr/>
              <p14:nvPr/>
            </p14:nvContentPartPr>
            <p14:xfrm>
              <a:off x="1544055" y="5816580"/>
              <a:ext cx="80640" cy="217800"/>
            </p14:xfrm>
          </p:contentPart>
        </mc:Choice>
        <mc:Fallback>
          <p:pic>
            <p:nvPicPr>
              <p:cNvPr id="646" name="Ink 645">
                <a:extLst>
                  <a:ext uri="{FF2B5EF4-FFF2-40B4-BE49-F238E27FC236}">
                    <a16:creationId xmlns:a16="http://schemas.microsoft.com/office/drawing/2014/main" id="{F43E6E5A-F212-FBD1-B010-7EBC05826288}"/>
                  </a:ext>
                </a:extLst>
              </p:cNvPr>
              <p:cNvPicPr/>
              <p:nvPr/>
            </p:nvPicPr>
            <p:blipFill>
              <a:blip r:embed="rId876"/>
              <a:stretch>
                <a:fillRect/>
              </a:stretch>
            </p:blipFill>
            <p:spPr>
              <a:xfrm>
                <a:off x="1526055" y="5798580"/>
                <a:ext cx="1162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7">
            <p14:nvContentPartPr>
              <p14:cNvPr id="647" name="Ink 646">
                <a:extLst>
                  <a:ext uri="{FF2B5EF4-FFF2-40B4-BE49-F238E27FC236}">
                    <a16:creationId xmlns:a16="http://schemas.microsoft.com/office/drawing/2014/main" id="{1EA14E8C-071C-F3C6-F9E1-E09421059073}"/>
                  </a:ext>
                </a:extLst>
              </p14:cNvPr>
              <p14:cNvContentPartPr/>
              <p14:nvPr/>
            </p14:nvContentPartPr>
            <p14:xfrm>
              <a:off x="1677615" y="5795700"/>
              <a:ext cx="126360" cy="256680"/>
            </p14:xfrm>
          </p:contentPart>
        </mc:Choice>
        <mc:Fallback>
          <p:pic>
            <p:nvPicPr>
              <p:cNvPr id="647" name="Ink 646">
                <a:extLst>
                  <a:ext uri="{FF2B5EF4-FFF2-40B4-BE49-F238E27FC236}">
                    <a16:creationId xmlns:a16="http://schemas.microsoft.com/office/drawing/2014/main" id="{1EA14E8C-071C-F3C6-F9E1-E09421059073}"/>
                  </a:ext>
                </a:extLst>
              </p:cNvPr>
              <p:cNvPicPr/>
              <p:nvPr/>
            </p:nvPicPr>
            <p:blipFill>
              <a:blip r:embed="rId878"/>
              <a:stretch>
                <a:fillRect/>
              </a:stretch>
            </p:blipFill>
            <p:spPr>
              <a:xfrm>
                <a:off x="1659615" y="5777700"/>
                <a:ext cx="16200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9">
            <p14:nvContentPartPr>
              <p14:cNvPr id="648" name="Ink 647">
                <a:extLst>
                  <a:ext uri="{FF2B5EF4-FFF2-40B4-BE49-F238E27FC236}">
                    <a16:creationId xmlns:a16="http://schemas.microsoft.com/office/drawing/2014/main" id="{FFC3E891-4903-9D7E-790E-6A6B92991C6F}"/>
                  </a:ext>
                </a:extLst>
              </p14:cNvPr>
              <p14:cNvContentPartPr/>
              <p14:nvPr/>
            </p14:nvContentPartPr>
            <p14:xfrm>
              <a:off x="1834575" y="5742420"/>
              <a:ext cx="65880" cy="431640"/>
            </p14:xfrm>
          </p:contentPart>
        </mc:Choice>
        <mc:Fallback>
          <p:pic>
            <p:nvPicPr>
              <p:cNvPr id="648" name="Ink 647">
                <a:extLst>
                  <a:ext uri="{FF2B5EF4-FFF2-40B4-BE49-F238E27FC236}">
                    <a16:creationId xmlns:a16="http://schemas.microsoft.com/office/drawing/2014/main" id="{FFC3E891-4903-9D7E-790E-6A6B92991C6F}"/>
                  </a:ext>
                </a:extLst>
              </p:cNvPr>
              <p:cNvPicPr/>
              <p:nvPr/>
            </p:nvPicPr>
            <p:blipFill>
              <a:blip r:embed="rId880"/>
              <a:stretch>
                <a:fillRect/>
              </a:stretch>
            </p:blipFill>
            <p:spPr>
              <a:xfrm>
                <a:off x="1816935" y="5724780"/>
                <a:ext cx="1015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1">
            <p14:nvContentPartPr>
              <p14:cNvPr id="649" name="Ink 648">
                <a:extLst>
                  <a:ext uri="{FF2B5EF4-FFF2-40B4-BE49-F238E27FC236}">
                    <a16:creationId xmlns:a16="http://schemas.microsoft.com/office/drawing/2014/main" id="{2178F048-B798-B4DD-E92B-0545C96BA288}"/>
                  </a:ext>
                </a:extLst>
              </p14:cNvPr>
              <p14:cNvContentPartPr/>
              <p14:nvPr/>
            </p14:nvContentPartPr>
            <p14:xfrm>
              <a:off x="1998375" y="5871300"/>
              <a:ext cx="90000" cy="113760"/>
            </p14:xfrm>
          </p:contentPart>
        </mc:Choice>
        <mc:Fallback>
          <p:pic>
            <p:nvPicPr>
              <p:cNvPr id="649" name="Ink 648">
                <a:extLst>
                  <a:ext uri="{FF2B5EF4-FFF2-40B4-BE49-F238E27FC236}">
                    <a16:creationId xmlns:a16="http://schemas.microsoft.com/office/drawing/2014/main" id="{2178F048-B798-B4DD-E92B-0545C96BA288}"/>
                  </a:ext>
                </a:extLst>
              </p:cNvPr>
              <p:cNvPicPr/>
              <p:nvPr/>
            </p:nvPicPr>
            <p:blipFill>
              <a:blip r:embed="rId882"/>
              <a:stretch>
                <a:fillRect/>
              </a:stretch>
            </p:blipFill>
            <p:spPr>
              <a:xfrm>
                <a:off x="1980735" y="5853300"/>
                <a:ext cx="12564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3">
            <p14:nvContentPartPr>
              <p14:cNvPr id="650" name="Ink 649">
                <a:extLst>
                  <a:ext uri="{FF2B5EF4-FFF2-40B4-BE49-F238E27FC236}">
                    <a16:creationId xmlns:a16="http://schemas.microsoft.com/office/drawing/2014/main" id="{E844E348-B3B8-45B7-1E9C-1242F6A0BCA4}"/>
                  </a:ext>
                </a:extLst>
              </p14:cNvPr>
              <p14:cNvContentPartPr/>
              <p14:nvPr/>
            </p14:nvContentPartPr>
            <p14:xfrm>
              <a:off x="2102055" y="5784180"/>
              <a:ext cx="166320" cy="197640"/>
            </p14:xfrm>
          </p:contentPart>
        </mc:Choice>
        <mc:Fallback>
          <p:pic>
            <p:nvPicPr>
              <p:cNvPr id="650" name="Ink 649">
                <a:extLst>
                  <a:ext uri="{FF2B5EF4-FFF2-40B4-BE49-F238E27FC236}">
                    <a16:creationId xmlns:a16="http://schemas.microsoft.com/office/drawing/2014/main" id="{E844E348-B3B8-45B7-1E9C-1242F6A0BCA4}"/>
                  </a:ext>
                </a:extLst>
              </p:cNvPr>
              <p:cNvPicPr/>
              <p:nvPr/>
            </p:nvPicPr>
            <p:blipFill>
              <a:blip r:embed="rId884"/>
              <a:stretch>
                <a:fillRect/>
              </a:stretch>
            </p:blipFill>
            <p:spPr>
              <a:xfrm>
                <a:off x="2084055" y="5766540"/>
                <a:ext cx="20196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5">
            <p14:nvContentPartPr>
              <p14:cNvPr id="652" name="Ink 651">
                <a:extLst>
                  <a:ext uri="{FF2B5EF4-FFF2-40B4-BE49-F238E27FC236}">
                    <a16:creationId xmlns:a16="http://schemas.microsoft.com/office/drawing/2014/main" id="{B7BD2B79-A92F-5E70-80D0-DEEB9C20858F}"/>
                  </a:ext>
                </a:extLst>
              </p14:cNvPr>
              <p14:cNvContentPartPr/>
              <p14:nvPr/>
            </p14:nvContentPartPr>
            <p14:xfrm>
              <a:off x="2341455" y="5823420"/>
              <a:ext cx="217800" cy="125280"/>
            </p14:xfrm>
          </p:contentPart>
        </mc:Choice>
        <mc:Fallback>
          <p:pic>
            <p:nvPicPr>
              <p:cNvPr id="652" name="Ink 651">
                <a:extLst>
                  <a:ext uri="{FF2B5EF4-FFF2-40B4-BE49-F238E27FC236}">
                    <a16:creationId xmlns:a16="http://schemas.microsoft.com/office/drawing/2014/main" id="{B7BD2B79-A92F-5E70-80D0-DEEB9C20858F}"/>
                  </a:ext>
                </a:extLst>
              </p:cNvPr>
              <p:cNvPicPr/>
              <p:nvPr/>
            </p:nvPicPr>
            <p:blipFill>
              <a:blip r:embed="rId886"/>
              <a:stretch>
                <a:fillRect/>
              </a:stretch>
            </p:blipFill>
            <p:spPr>
              <a:xfrm>
                <a:off x="2323815" y="5805420"/>
                <a:ext cx="253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7">
            <p14:nvContentPartPr>
              <p14:cNvPr id="653" name="Ink 652">
                <a:extLst>
                  <a:ext uri="{FF2B5EF4-FFF2-40B4-BE49-F238E27FC236}">
                    <a16:creationId xmlns:a16="http://schemas.microsoft.com/office/drawing/2014/main" id="{F3D1B98C-65EF-ABF2-2981-6DE6EEA2C6B7}"/>
                  </a:ext>
                </a:extLst>
              </p14:cNvPr>
              <p14:cNvContentPartPr/>
              <p14:nvPr/>
            </p14:nvContentPartPr>
            <p14:xfrm>
              <a:off x="2755815" y="5776980"/>
              <a:ext cx="82800" cy="211320"/>
            </p14:xfrm>
          </p:contentPart>
        </mc:Choice>
        <mc:Fallback>
          <p:pic>
            <p:nvPicPr>
              <p:cNvPr id="653" name="Ink 652">
                <a:extLst>
                  <a:ext uri="{FF2B5EF4-FFF2-40B4-BE49-F238E27FC236}">
                    <a16:creationId xmlns:a16="http://schemas.microsoft.com/office/drawing/2014/main" id="{F3D1B98C-65EF-ABF2-2981-6DE6EEA2C6B7}"/>
                  </a:ext>
                </a:extLst>
              </p:cNvPr>
              <p:cNvPicPr/>
              <p:nvPr/>
            </p:nvPicPr>
            <p:blipFill>
              <a:blip r:embed="rId888"/>
              <a:stretch>
                <a:fillRect/>
              </a:stretch>
            </p:blipFill>
            <p:spPr>
              <a:xfrm>
                <a:off x="2737815" y="5758980"/>
                <a:ext cx="1184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9">
            <p14:nvContentPartPr>
              <p14:cNvPr id="654" name="Ink 653">
                <a:extLst>
                  <a:ext uri="{FF2B5EF4-FFF2-40B4-BE49-F238E27FC236}">
                    <a16:creationId xmlns:a16="http://schemas.microsoft.com/office/drawing/2014/main" id="{95E00977-FB87-48BF-A30D-3E858305DDDC}"/>
                  </a:ext>
                </a:extLst>
              </p14:cNvPr>
              <p14:cNvContentPartPr/>
              <p14:nvPr/>
            </p14:nvContentPartPr>
            <p14:xfrm>
              <a:off x="2799375" y="5826660"/>
              <a:ext cx="206280" cy="122760"/>
            </p14:xfrm>
          </p:contentPart>
        </mc:Choice>
        <mc:Fallback>
          <p:pic>
            <p:nvPicPr>
              <p:cNvPr id="654" name="Ink 653">
                <a:extLst>
                  <a:ext uri="{FF2B5EF4-FFF2-40B4-BE49-F238E27FC236}">
                    <a16:creationId xmlns:a16="http://schemas.microsoft.com/office/drawing/2014/main" id="{95E00977-FB87-48BF-A30D-3E858305DDDC}"/>
                  </a:ext>
                </a:extLst>
              </p:cNvPr>
              <p:cNvPicPr/>
              <p:nvPr/>
            </p:nvPicPr>
            <p:blipFill>
              <a:blip r:embed="rId890"/>
              <a:stretch>
                <a:fillRect/>
              </a:stretch>
            </p:blipFill>
            <p:spPr>
              <a:xfrm>
                <a:off x="2781735" y="5808660"/>
                <a:ext cx="24192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1">
            <p14:nvContentPartPr>
              <p14:cNvPr id="655" name="Ink 654">
                <a:extLst>
                  <a:ext uri="{FF2B5EF4-FFF2-40B4-BE49-F238E27FC236}">
                    <a16:creationId xmlns:a16="http://schemas.microsoft.com/office/drawing/2014/main" id="{6BF8C8F1-AA67-21E5-B340-C4456CF82352}"/>
                  </a:ext>
                </a:extLst>
              </p14:cNvPr>
              <p14:cNvContentPartPr/>
              <p14:nvPr/>
            </p14:nvContentPartPr>
            <p14:xfrm>
              <a:off x="3105375" y="5668620"/>
              <a:ext cx="120240" cy="208080"/>
            </p14:xfrm>
          </p:contentPart>
        </mc:Choice>
        <mc:Fallback>
          <p:pic>
            <p:nvPicPr>
              <p:cNvPr id="655" name="Ink 654">
                <a:extLst>
                  <a:ext uri="{FF2B5EF4-FFF2-40B4-BE49-F238E27FC236}">
                    <a16:creationId xmlns:a16="http://schemas.microsoft.com/office/drawing/2014/main" id="{6BF8C8F1-AA67-21E5-B340-C4456CF82352}"/>
                  </a:ext>
                </a:extLst>
              </p:cNvPr>
              <p:cNvPicPr/>
              <p:nvPr/>
            </p:nvPicPr>
            <p:blipFill>
              <a:blip r:embed="rId892"/>
              <a:stretch>
                <a:fillRect/>
              </a:stretch>
            </p:blipFill>
            <p:spPr>
              <a:xfrm>
                <a:off x="3087375" y="5650980"/>
                <a:ext cx="15588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3">
            <p14:nvContentPartPr>
              <p14:cNvPr id="656" name="Ink 655">
                <a:extLst>
                  <a:ext uri="{FF2B5EF4-FFF2-40B4-BE49-F238E27FC236}">
                    <a16:creationId xmlns:a16="http://schemas.microsoft.com/office/drawing/2014/main" id="{279E1277-BB31-DCBD-8595-C8DBE2DFA212}"/>
                  </a:ext>
                </a:extLst>
              </p14:cNvPr>
              <p14:cNvContentPartPr/>
              <p14:nvPr/>
            </p14:nvContentPartPr>
            <p14:xfrm>
              <a:off x="1073895" y="6288180"/>
              <a:ext cx="106920" cy="179280"/>
            </p14:xfrm>
          </p:contentPart>
        </mc:Choice>
        <mc:Fallback>
          <p:pic>
            <p:nvPicPr>
              <p:cNvPr id="656" name="Ink 655">
                <a:extLst>
                  <a:ext uri="{FF2B5EF4-FFF2-40B4-BE49-F238E27FC236}">
                    <a16:creationId xmlns:a16="http://schemas.microsoft.com/office/drawing/2014/main" id="{279E1277-BB31-DCBD-8595-C8DBE2DFA212}"/>
                  </a:ext>
                </a:extLst>
              </p:cNvPr>
              <p:cNvPicPr/>
              <p:nvPr/>
            </p:nvPicPr>
            <p:blipFill>
              <a:blip r:embed="rId894"/>
              <a:stretch>
                <a:fillRect/>
              </a:stretch>
            </p:blipFill>
            <p:spPr>
              <a:xfrm>
                <a:off x="1056255" y="6270540"/>
                <a:ext cx="14256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5">
            <p14:nvContentPartPr>
              <p14:cNvPr id="657" name="Ink 656">
                <a:extLst>
                  <a:ext uri="{FF2B5EF4-FFF2-40B4-BE49-F238E27FC236}">
                    <a16:creationId xmlns:a16="http://schemas.microsoft.com/office/drawing/2014/main" id="{F338A116-6D88-957F-D0CB-53C56B77C1BF}"/>
                  </a:ext>
                </a:extLst>
              </p14:cNvPr>
              <p14:cNvContentPartPr/>
              <p14:nvPr/>
            </p14:nvContentPartPr>
            <p14:xfrm>
              <a:off x="1228335" y="6393300"/>
              <a:ext cx="22320" cy="63000"/>
            </p14:xfrm>
          </p:contentPart>
        </mc:Choice>
        <mc:Fallback>
          <p:pic>
            <p:nvPicPr>
              <p:cNvPr id="657" name="Ink 656">
                <a:extLst>
                  <a:ext uri="{FF2B5EF4-FFF2-40B4-BE49-F238E27FC236}">
                    <a16:creationId xmlns:a16="http://schemas.microsoft.com/office/drawing/2014/main" id="{F338A116-6D88-957F-D0CB-53C56B77C1BF}"/>
                  </a:ext>
                </a:extLst>
              </p:cNvPr>
              <p:cNvPicPr/>
              <p:nvPr/>
            </p:nvPicPr>
            <p:blipFill>
              <a:blip r:embed="rId896"/>
              <a:stretch>
                <a:fillRect/>
              </a:stretch>
            </p:blipFill>
            <p:spPr>
              <a:xfrm>
                <a:off x="1210695" y="6375660"/>
                <a:ext cx="579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7">
            <p14:nvContentPartPr>
              <p14:cNvPr id="658" name="Ink 657">
                <a:extLst>
                  <a:ext uri="{FF2B5EF4-FFF2-40B4-BE49-F238E27FC236}">
                    <a16:creationId xmlns:a16="http://schemas.microsoft.com/office/drawing/2014/main" id="{52FA3644-0237-C8C7-5486-7D790A8F33D1}"/>
                  </a:ext>
                </a:extLst>
              </p14:cNvPr>
              <p14:cNvContentPartPr/>
              <p14:nvPr/>
            </p14:nvContentPartPr>
            <p14:xfrm>
              <a:off x="1292055" y="6270900"/>
              <a:ext cx="362880" cy="374760"/>
            </p14:xfrm>
          </p:contentPart>
        </mc:Choice>
        <mc:Fallback>
          <p:pic>
            <p:nvPicPr>
              <p:cNvPr id="658" name="Ink 657">
                <a:extLst>
                  <a:ext uri="{FF2B5EF4-FFF2-40B4-BE49-F238E27FC236}">
                    <a16:creationId xmlns:a16="http://schemas.microsoft.com/office/drawing/2014/main" id="{52FA3644-0237-C8C7-5486-7D790A8F33D1}"/>
                  </a:ext>
                </a:extLst>
              </p:cNvPr>
              <p:cNvPicPr/>
              <p:nvPr/>
            </p:nvPicPr>
            <p:blipFill>
              <a:blip r:embed="rId898"/>
              <a:stretch>
                <a:fillRect/>
              </a:stretch>
            </p:blipFill>
            <p:spPr>
              <a:xfrm>
                <a:off x="1274055" y="6253260"/>
                <a:ext cx="39852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9">
            <p14:nvContentPartPr>
              <p14:cNvPr id="659" name="Ink 658">
                <a:extLst>
                  <a:ext uri="{FF2B5EF4-FFF2-40B4-BE49-F238E27FC236}">
                    <a16:creationId xmlns:a16="http://schemas.microsoft.com/office/drawing/2014/main" id="{E038418F-A7B2-F5BD-AE62-F8C9230BAC75}"/>
                  </a:ext>
                </a:extLst>
              </p14:cNvPr>
              <p14:cNvContentPartPr/>
              <p14:nvPr/>
            </p14:nvContentPartPr>
            <p14:xfrm>
              <a:off x="1682295" y="6287100"/>
              <a:ext cx="207360" cy="254520"/>
            </p14:xfrm>
          </p:contentPart>
        </mc:Choice>
        <mc:Fallback>
          <p:pic>
            <p:nvPicPr>
              <p:cNvPr id="659" name="Ink 658">
                <a:extLst>
                  <a:ext uri="{FF2B5EF4-FFF2-40B4-BE49-F238E27FC236}">
                    <a16:creationId xmlns:a16="http://schemas.microsoft.com/office/drawing/2014/main" id="{E038418F-A7B2-F5BD-AE62-F8C9230BAC75}"/>
                  </a:ext>
                </a:extLst>
              </p:cNvPr>
              <p:cNvPicPr/>
              <p:nvPr/>
            </p:nvPicPr>
            <p:blipFill>
              <a:blip r:embed="rId900"/>
              <a:stretch>
                <a:fillRect/>
              </a:stretch>
            </p:blipFill>
            <p:spPr>
              <a:xfrm>
                <a:off x="1664655" y="6269460"/>
                <a:ext cx="24300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1">
            <p14:nvContentPartPr>
              <p14:cNvPr id="660" name="Ink 659">
                <a:extLst>
                  <a:ext uri="{FF2B5EF4-FFF2-40B4-BE49-F238E27FC236}">
                    <a16:creationId xmlns:a16="http://schemas.microsoft.com/office/drawing/2014/main" id="{A5709178-BD71-083D-234A-B800BBF87184}"/>
                  </a:ext>
                </a:extLst>
              </p14:cNvPr>
              <p14:cNvContentPartPr/>
              <p14:nvPr/>
            </p14:nvContentPartPr>
            <p14:xfrm>
              <a:off x="1924575" y="6220860"/>
              <a:ext cx="23040" cy="362520"/>
            </p14:xfrm>
          </p:contentPart>
        </mc:Choice>
        <mc:Fallback>
          <p:pic>
            <p:nvPicPr>
              <p:cNvPr id="660" name="Ink 659">
                <a:extLst>
                  <a:ext uri="{FF2B5EF4-FFF2-40B4-BE49-F238E27FC236}">
                    <a16:creationId xmlns:a16="http://schemas.microsoft.com/office/drawing/2014/main" id="{A5709178-BD71-083D-234A-B800BBF87184}"/>
                  </a:ext>
                </a:extLst>
              </p:cNvPr>
              <p:cNvPicPr/>
              <p:nvPr/>
            </p:nvPicPr>
            <p:blipFill>
              <a:blip r:embed="rId902"/>
              <a:stretch>
                <a:fillRect/>
              </a:stretch>
            </p:blipFill>
            <p:spPr>
              <a:xfrm>
                <a:off x="1906575" y="6203220"/>
                <a:ext cx="58680" cy="39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8" name="Group 677">
            <a:extLst>
              <a:ext uri="{FF2B5EF4-FFF2-40B4-BE49-F238E27FC236}">
                <a16:creationId xmlns:a16="http://schemas.microsoft.com/office/drawing/2014/main" id="{83AAE7E8-E4C9-71F3-F854-5724DEB8FE80}"/>
              </a:ext>
            </a:extLst>
          </p:cNvPr>
          <p:cNvGrpSpPr/>
          <p:nvPr/>
        </p:nvGrpSpPr>
        <p:grpSpPr>
          <a:xfrm>
            <a:off x="2138415" y="6156420"/>
            <a:ext cx="1254240" cy="681840"/>
            <a:chOff x="2138415" y="6156420"/>
            <a:chExt cx="1254240" cy="68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3">
              <p14:nvContentPartPr>
                <p14:cNvPr id="661" name="Ink 660">
                  <a:extLst>
                    <a:ext uri="{FF2B5EF4-FFF2-40B4-BE49-F238E27FC236}">
                      <a16:creationId xmlns:a16="http://schemas.microsoft.com/office/drawing/2014/main" id="{2DF4286F-C424-E48A-A03E-FD012D6B9C8B}"/>
                    </a:ext>
                  </a:extLst>
                </p14:cNvPr>
                <p14:cNvContentPartPr/>
                <p14:nvPr/>
              </p14:nvContentPartPr>
              <p14:xfrm>
                <a:off x="2138415" y="6298980"/>
                <a:ext cx="103320" cy="161640"/>
              </p14:xfrm>
            </p:contentPart>
          </mc:Choice>
          <mc:Fallback>
            <p:pic>
              <p:nvPicPr>
                <p:cNvPr id="661" name="Ink 660">
                  <a:extLst>
                    <a:ext uri="{FF2B5EF4-FFF2-40B4-BE49-F238E27FC236}">
                      <a16:creationId xmlns:a16="http://schemas.microsoft.com/office/drawing/2014/main" id="{2DF4286F-C424-E48A-A03E-FD012D6B9C8B}"/>
                    </a:ext>
                  </a:extLst>
                </p:cNvPr>
                <p:cNvPicPr/>
                <p:nvPr/>
              </p:nvPicPr>
              <p:blipFill>
                <a:blip r:embed="rId904"/>
                <a:stretch>
                  <a:fillRect/>
                </a:stretch>
              </p:blipFill>
              <p:spPr>
                <a:xfrm>
                  <a:off x="2120415" y="6281340"/>
                  <a:ext cx="13896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5">
              <p14:nvContentPartPr>
                <p14:cNvPr id="662" name="Ink 661">
                  <a:extLst>
                    <a:ext uri="{FF2B5EF4-FFF2-40B4-BE49-F238E27FC236}">
                      <a16:creationId xmlns:a16="http://schemas.microsoft.com/office/drawing/2014/main" id="{CA33C55A-3AF3-A96B-E2F7-E6BF37B769E8}"/>
                    </a:ext>
                  </a:extLst>
                </p14:cNvPr>
                <p14:cNvContentPartPr/>
                <p14:nvPr/>
              </p14:nvContentPartPr>
              <p14:xfrm>
                <a:off x="2326335" y="6265860"/>
                <a:ext cx="201600" cy="173520"/>
              </p14:xfrm>
            </p:contentPart>
          </mc:Choice>
          <mc:Fallback>
            <p:pic>
              <p:nvPicPr>
                <p:cNvPr id="662" name="Ink 661">
                  <a:extLst>
                    <a:ext uri="{FF2B5EF4-FFF2-40B4-BE49-F238E27FC236}">
                      <a16:creationId xmlns:a16="http://schemas.microsoft.com/office/drawing/2014/main" id="{CA33C55A-3AF3-A96B-E2F7-E6BF37B769E8}"/>
                    </a:ext>
                  </a:extLst>
                </p:cNvPr>
                <p:cNvPicPr/>
                <p:nvPr/>
              </p:nvPicPr>
              <p:blipFill>
                <a:blip r:embed="rId906"/>
                <a:stretch>
                  <a:fillRect/>
                </a:stretch>
              </p:blipFill>
              <p:spPr>
                <a:xfrm>
                  <a:off x="2308695" y="6247860"/>
                  <a:ext cx="2372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7">
              <p14:nvContentPartPr>
                <p14:cNvPr id="663" name="Ink 662">
                  <a:extLst>
                    <a:ext uri="{FF2B5EF4-FFF2-40B4-BE49-F238E27FC236}">
                      <a16:creationId xmlns:a16="http://schemas.microsoft.com/office/drawing/2014/main" id="{D295574F-89D4-369D-3ADF-80A9787AC595}"/>
                    </a:ext>
                  </a:extLst>
                </p14:cNvPr>
                <p14:cNvContentPartPr/>
                <p14:nvPr/>
              </p14:nvContentPartPr>
              <p14:xfrm>
                <a:off x="2555655" y="6282420"/>
                <a:ext cx="236160" cy="106560"/>
              </p14:xfrm>
            </p:contentPart>
          </mc:Choice>
          <mc:Fallback>
            <p:pic>
              <p:nvPicPr>
                <p:cNvPr id="663" name="Ink 662">
                  <a:extLst>
                    <a:ext uri="{FF2B5EF4-FFF2-40B4-BE49-F238E27FC236}">
                      <a16:creationId xmlns:a16="http://schemas.microsoft.com/office/drawing/2014/main" id="{D295574F-89D4-369D-3ADF-80A9787AC595}"/>
                    </a:ext>
                  </a:extLst>
                </p:cNvPr>
                <p:cNvPicPr/>
                <p:nvPr/>
              </p:nvPicPr>
              <p:blipFill>
                <a:blip r:embed="rId908"/>
                <a:stretch>
                  <a:fillRect/>
                </a:stretch>
              </p:blipFill>
              <p:spPr>
                <a:xfrm>
                  <a:off x="2538015" y="6264780"/>
                  <a:ext cx="271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9">
              <p14:nvContentPartPr>
                <p14:cNvPr id="664" name="Ink 663">
                  <a:extLst>
                    <a:ext uri="{FF2B5EF4-FFF2-40B4-BE49-F238E27FC236}">
                      <a16:creationId xmlns:a16="http://schemas.microsoft.com/office/drawing/2014/main" id="{8A73D155-826C-98BE-E2C4-BD2C6192F40C}"/>
                    </a:ext>
                  </a:extLst>
                </p14:cNvPr>
                <p14:cNvContentPartPr/>
                <p14:nvPr/>
              </p14:nvContentPartPr>
              <p14:xfrm>
                <a:off x="2805135" y="6156420"/>
                <a:ext cx="111960" cy="379800"/>
              </p14:xfrm>
            </p:contentPart>
          </mc:Choice>
          <mc:Fallback>
            <p:pic>
              <p:nvPicPr>
                <p:cNvPr id="664" name="Ink 663">
                  <a:extLst>
                    <a:ext uri="{FF2B5EF4-FFF2-40B4-BE49-F238E27FC236}">
                      <a16:creationId xmlns:a16="http://schemas.microsoft.com/office/drawing/2014/main" id="{8A73D155-826C-98BE-E2C4-BD2C6192F40C}"/>
                    </a:ext>
                  </a:extLst>
                </p:cNvPr>
                <p:cNvPicPr/>
                <p:nvPr/>
              </p:nvPicPr>
              <p:blipFill>
                <a:blip r:embed="rId910"/>
                <a:stretch>
                  <a:fillRect/>
                </a:stretch>
              </p:blipFill>
              <p:spPr>
                <a:xfrm>
                  <a:off x="2787495" y="6138780"/>
                  <a:ext cx="14760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1">
              <p14:nvContentPartPr>
                <p14:cNvPr id="665" name="Ink 664">
                  <a:extLst>
                    <a:ext uri="{FF2B5EF4-FFF2-40B4-BE49-F238E27FC236}">
                      <a16:creationId xmlns:a16="http://schemas.microsoft.com/office/drawing/2014/main" id="{97157610-C57C-E31D-50ED-74F54BEEC3AD}"/>
                    </a:ext>
                  </a:extLst>
                </p14:cNvPr>
                <p14:cNvContentPartPr/>
                <p14:nvPr/>
              </p14:nvContentPartPr>
              <p14:xfrm>
                <a:off x="3069375" y="6340380"/>
                <a:ext cx="47520" cy="179280"/>
              </p14:xfrm>
            </p:contentPart>
          </mc:Choice>
          <mc:Fallback>
            <p:pic>
              <p:nvPicPr>
                <p:cNvPr id="665" name="Ink 664">
                  <a:extLst>
                    <a:ext uri="{FF2B5EF4-FFF2-40B4-BE49-F238E27FC236}">
                      <a16:creationId xmlns:a16="http://schemas.microsoft.com/office/drawing/2014/main" id="{97157610-C57C-E31D-50ED-74F54BEEC3AD}"/>
                    </a:ext>
                  </a:extLst>
                </p:cNvPr>
                <p:cNvPicPr/>
                <p:nvPr/>
              </p:nvPicPr>
              <p:blipFill>
                <a:blip r:embed="rId912"/>
                <a:stretch>
                  <a:fillRect/>
                </a:stretch>
              </p:blipFill>
              <p:spPr>
                <a:xfrm>
                  <a:off x="3051735" y="6322380"/>
                  <a:ext cx="831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3">
              <p14:nvContentPartPr>
                <p14:cNvPr id="668" name="Ink 667">
                  <a:extLst>
                    <a:ext uri="{FF2B5EF4-FFF2-40B4-BE49-F238E27FC236}">
                      <a16:creationId xmlns:a16="http://schemas.microsoft.com/office/drawing/2014/main" id="{CB16C0FA-9CD5-42FB-1617-C14C7DBA17DF}"/>
                    </a:ext>
                  </a:extLst>
                </p14:cNvPr>
                <p14:cNvContentPartPr/>
                <p14:nvPr/>
              </p14:nvContentPartPr>
              <p14:xfrm>
                <a:off x="2481135" y="6483660"/>
                <a:ext cx="120600" cy="354600"/>
              </p14:xfrm>
            </p:contentPart>
          </mc:Choice>
          <mc:Fallback>
            <p:pic>
              <p:nvPicPr>
                <p:cNvPr id="668" name="Ink 667">
                  <a:extLst>
                    <a:ext uri="{FF2B5EF4-FFF2-40B4-BE49-F238E27FC236}">
                      <a16:creationId xmlns:a16="http://schemas.microsoft.com/office/drawing/2014/main" id="{CB16C0FA-9CD5-42FB-1617-C14C7DBA17DF}"/>
                    </a:ext>
                  </a:extLst>
                </p:cNvPr>
                <p:cNvPicPr/>
                <p:nvPr/>
              </p:nvPicPr>
              <p:blipFill>
                <a:blip r:embed="rId914"/>
                <a:stretch>
                  <a:fillRect/>
                </a:stretch>
              </p:blipFill>
              <p:spPr>
                <a:xfrm>
                  <a:off x="2463135" y="6465660"/>
                  <a:ext cx="15624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5">
              <p14:nvContentPartPr>
                <p14:cNvPr id="669" name="Ink 668">
                  <a:extLst>
                    <a:ext uri="{FF2B5EF4-FFF2-40B4-BE49-F238E27FC236}">
                      <a16:creationId xmlns:a16="http://schemas.microsoft.com/office/drawing/2014/main" id="{F58DC881-9271-5BA4-82AB-EF1624752513}"/>
                    </a:ext>
                  </a:extLst>
                </p14:cNvPr>
                <p14:cNvContentPartPr/>
                <p14:nvPr/>
              </p14:nvContentPartPr>
              <p14:xfrm>
                <a:off x="2394735" y="6696420"/>
                <a:ext cx="221400" cy="83160"/>
              </p14:xfrm>
            </p:contentPart>
          </mc:Choice>
          <mc:Fallback>
            <p:pic>
              <p:nvPicPr>
                <p:cNvPr id="669" name="Ink 668">
                  <a:extLst>
                    <a:ext uri="{FF2B5EF4-FFF2-40B4-BE49-F238E27FC236}">
                      <a16:creationId xmlns:a16="http://schemas.microsoft.com/office/drawing/2014/main" id="{F58DC881-9271-5BA4-82AB-EF1624752513}"/>
                    </a:ext>
                  </a:extLst>
                </p:cNvPr>
                <p:cNvPicPr/>
                <p:nvPr/>
              </p:nvPicPr>
              <p:blipFill>
                <a:blip r:embed="rId916"/>
                <a:stretch>
                  <a:fillRect/>
                </a:stretch>
              </p:blipFill>
              <p:spPr>
                <a:xfrm>
                  <a:off x="2376735" y="6678420"/>
                  <a:ext cx="257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7">
              <p14:nvContentPartPr>
                <p14:cNvPr id="670" name="Ink 669">
                  <a:extLst>
                    <a:ext uri="{FF2B5EF4-FFF2-40B4-BE49-F238E27FC236}">
                      <a16:creationId xmlns:a16="http://schemas.microsoft.com/office/drawing/2014/main" id="{3EE7AE49-CC80-09AD-7232-6B7E95284B33}"/>
                    </a:ext>
                  </a:extLst>
                </p14:cNvPr>
                <p14:cNvContentPartPr/>
                <p14:nvPr/>
              </p14:nvContentPartPr>
              <p14:xfrm>
                <a:off x="2597415" y="6664020"/>
                <a:ext cx="34920" cy="720"/>
              </p14:xfrm>
            </p:contentPart>
          </mc:Choice>
          <mc:Fallback>
            <p:pic>
              <p:nvPicPr>
                <p:cNvPr id="670" name="Ink 669">
                  <a:extLst>
                    <a:ext uri="{FF2B5EF4-FFF2-40B4-BE49-F238E27FC236}">
                      <a16:creationId xmlns:a16="http://schemas.microsoft.com/office/drawing/2014/main" id="{3EE7AE49-CC80-09AD-7232-6B7E95284B33}"/>
                    </a:ext>
                  </a:extLst>
                </p:cNvPr>
                <p:cNvPicPr/>
                <p:nvPr/>
              </p:nvPicPr>
              <p:blipFill>
                <a:blip r:embed="rId918"/>
                <a:stretch>
                  <a:fillRect/>
                </a:stretch>
              </p:blipFill>
              <p:spPr>
                <a:xfrm>
                  <a:off x="2579415" y="6646380"/>
                  <a:ext cx="70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9">
              <p14:nvContentPartPr>
                <p14:cNvPr id="671" name="Ink 670">
                  <a:extLst>
                    <a:ext uri="{FF2B5EF4-FFF2-40B4-BE49-F238E27FC236}">
                      <a16:creationId xmlns:a16="http://schemas.microsoft.com/office/drawing/2014/main" id="{0BC97555-5714-E898-AE60-665119084333}"/>
                    </a:ext>
                  </a:extLst>
                </p14:cNvPr>
                <p14:cNvContentPartPr/>
                <p14:nvPr/>
              </p14:nvContentPartPr>
              <p14:xfrm>
                <a:off x="2653575" y="6668340"/>
                <a:ext cx="99720" cy="115560"/>
              </p14:xfrm>
            </p:contentPart>
          </mc:Choice>
          <mc:Fallback>
            <p:pic>
              <p:nvPicPr>
                <p:cNvPr id="671" name="Ink 670">
                  <a:extLst>
                    <a:ext uri="{FF2B5EF4-FFF2-40B4-BE49-F238E27FC236}">
                      <a16:creationId xmlns:a16="http://schemas.microsoft.com/office/drawing/2014/main" id="{0BC97555-5714-E898-AE60-665119084333}"/>
                    </a:ext>
                  </a:extLst>
                </p:cNvPr>
                <p:cNvPicPr/>
                <p:nvPr/>
              </p:nvPicPr>
              <p:blipFill>
                <a:blip r:embed="rId920"/>
                <a:stretch>
                  <a:fillRect/>
                </a:stretch>
              </p:blipFill>
              <p:spPr>
                <a:xfrm>
                  <a:off x="2635575" y="6650700"/>
                  <a:ext cx="1353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1">
              <p14:nvContentPartPr>
                <p14:cNvPr id="672" name="Ink 671">
                  <a:extLst>
                    <a:ext uri="{FF2B5EF4-FFF2-40B4-BE49-F238E27FC236}">
                      <a16:creationId xmlns:a16="http://schemas.microsoft.com/office/drawing/2014/main" id="{EE91DF18-2F1F-BEA0-D6C3-1EFA55C4B7C7}"/>
                    </a:ext>
                  </a:extLst>
                </p14:cNvPr>
                <p14:cNvContentPartPr/>
                <p14:nvPr/>
              </p14:nvContentPartPr>
              <p14:xfrm>
                <a:off x="2777775" y="6541260"/>
                <a:ext cx="86760" cy="241920"/>
              </p14:xfrm>
            </p:contentPart>
          </mc:Choice>
          <mc:Fallback>
            <p:pic>
              <p:nvPicPr>
                <p:cNvPr id="672" name="Ink 671">
                  <a:extLst>
                    <a:ext uri="{FF2B5EF4-FFF2-40B4-BE49-F238E27FC236}">
                      <a16:creationId xmlns:a16="http://schemas.microsoft.com/office/drawing/2014/main" id="{EE91DF18-2F1F-BEA0-D6C3-1EFA55C4B7C7}"/>
                    </a:ext>
                  </a:extLst>
                </p:cNvPr>
                <p:cNvPicPr/>
                <p:nvPr/>
              </p:nvPicPr>
              <p:blipFill>
                <a:blip r:embed="rId922"/>
                <a:stretch>
                  <a:fillRect/>
                </a:stretch>
              </p:blipFill>
              <p:spPr>
                <a:xfrm>
                  <a:off x="2759775" y="6523260"/>
                  <a:ext cx="1224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3">
              <p14:nvContentPartPr>
                <p14:cNvPr id="673" name="Ink 672">
                  <a:extLst>
                    <a:ext uri="{FF2B5EF4-FFF2-40B4-BE49-F238E27FC236}">
                      <a16:creationId xmlns:a16="http://schemas.microsoft.com/office/drawing/2014/main" id="{23BC376A-0B5E-5314-B53C-06C34B304207}"/>
                    </a:ext>
                  </a:extLst>
                </p14:cNvPr>
                <p14:cNvContentPartPr/>
                <p14:nvPr/>
              </p14:nvContentPartPr>
              <p14:xfrm>
                <a:off x="2549175" y="6611820"/>
                <a:ext cx="314640" cy="186120"/>
              </p14:xfrm>
            </p:contentPart>
          </mc:Choice>
          <mc:Fallback>
            <p:pic>
              <p:nvPicPr>
                <p:cNvPr id="673" name="Ink 672">
                  <a:extLst>
                    <a:ext uri="{FF2B5EF4-FFF2-40B4-BE49-F238E27FC236}">
                      <a16:creationId xmlns:a16="http://schemas.microsoft.com/office/drawing/2014/main" id="{23BC376A-0B5E-5314-B53C-06C34B304207}"/>
                    </a:ext>
                  </a:extLst>
                </p:cNvPr>
                <p:cNvPicPr/>
                <p:nvPr/>
              </p:nvPicPr>
              <p:blipFill>
                <a:blip r:embed="rId924"/>
                <a:stretch>
                  <a:fillRect/>
                </a:stretch>
              </p:blipFill>
              <p:spPr>
                <a:xfrm>
                  <a:off x="2531535" y="6593820"/>
                  <a:ext cx="35028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5">
              <p14:nvContentPartPr>
                <p14:cNvPr id="674" name="Ink 673">
                  <a:extLst>
                    <a:ext uri="{FF2B5EF4-FFF2-40B4-BE49-F238E27FC236}">
                      <a16:creationId xmlns:a16="http://schemas.microsoft.com/office/drawing/2014/main" id="{425351BE-3949-DDC3-6C94-1D4D5868EE2C}"/>
                    </a:ext>
                  </a:extLst>
                </p14:cNvPr>
                <p14:cNvContentPartPr/>
                <p14:nvPr/>
              </p14:nvContentPartPr>
              <p14:xfrm>
                <a:off x="3006375" y="6697860"/>
                <a:ext cx="149040" cy="94320"/>
              </p14:xfrm>
            </p:contentPart>
          </mc:Choice>
          <mc:Fallback>
            <p:pic>
              <p:nvPicPr>
                <p:cNvPr id="674" name="Ink 673">
                  <a:extLst>
                    <a:ext uri="{FF2B5EF4-FFF2-40B4-BE49-F238E27FC236}">
                      <a16:creationId xmlns:a16="http://schemas.microsoft.com/office/drawing/2014/main" id="{425351BE-3949-DDC3-6C94-1D4D5868EE2C}"/>
                    </a:ext>
                  </a:extLst>
                </p:cNvPr>
                <p:cNvPicPr/>
                <p:nvPr/>
              </p:nvPicPr>
              <p:blipFill>
                <a:blip r:embed="rId926"/>
                <a:stretch>
                  <a:fillRect/>
                </a:stretch>
              </p:blipFill>
              <p:spPr>
                <a:xfrm>
                  <a:off x="2988375" y="6680220"/>
                  <a:ext cx="184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7">
              <p14:nvContentPartPr>
                <p14:cNvPr id="675" name="Ink 674">
                  <a:extLst>
                    <a:ext uri="{FF2B5EF4-FFF2-40B4-BE49-F238E27FC236}">
                      <a16:creationId xmlns:a16="http://schemas.microsoft.com/office/drawing/2014/main" id="{21C66739-8E37-5859-6D72-3B95937FE56C}"/>
                    </a:ext>
                  </a:extLst>
                </p14:cNvPr>
                <p14:cNvContentPartPr/>
                <p14:nvPr/>
              </p14:nvContentPartPr>
              <p14:xfrm>
                <a:off x="3134175" y="6584460"/>
                <a:ext cx="120600" cy="123120"/>
              </p14:xfrm>
            </p:contentPart>
          </mc:Choice>
          <mc:Fallback>
            <p:pic>
              <p:nvPicPr>
                <p:cNvPr id="675" name="Ink 674">
                  <a:extLst>
                    <a:ext uri="{FF2B5EF4-FFF2-40B4-BE49-F238E27FC236}">
                      <a16:creationId xmlns:a16="http://schemas.microsoft.com/office/drawing/2014/main" id="{21C66739-8E37-5859-6D72-3B95937FE56C}"/>
                    </a:ext>
                  </a:extLst>
                </p:cNvPr>
                <p:cNvPicPr/>
                <p:nvPr/>
              </p:nvPicPr>
              <p:blipFill>
                <a:blip r:embed="rId928"/>
                <a:stretch>
                  <a:fillRect/>
                </a:stretch>
              </p:blipFill>
              <p:spPr>
                <a:xfrm>
                  <a:off x="3116175" y="6566460"/>
                  <a:ext cx="1562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9">
              <p14:nvContentPartPr>
                <p14:cNvPr id="676" name="Ink 675">
                  <a:extLst>
                    <a:ext uri="{FF2B5EF4-FFF2-40B4-BE49-F238E27FC236}">
                      <a16:creationId xmlns:a16="http://schemas.microsoft.com/office/drawing/2014/main" id="{499F7A9E-2F12-B26C-C8BC-96AF5995D1E1}"/>
                    </a:ext>
                  </a:extLst>
                </p14:cNvPr>
                <p14:cNvContentPartPr/>
                <p14:nvPr/>
              </p14:nvContentPartPr>
              <p14:xfrm>
                <a:off x="3174495" y="6486900"/>
                <a:ext cx="87120" cy="316440"/>
              </p14:xfrm>
            </p:contentPart>
          </mc:Choice>
          <mc:Fallback>
            <p:pic>
              <p:nvPicPr>
                <p:cNvPr id="676" name="Ink 675">
                  <a:extLst>
                    <a:ext uri="{FF2B5EF4-FFF2-40B4-BE49-F238E27FC236}">
                      <a16:creationId xmlns:a16="http://schemas.microsoft.com/office/drawing/2014/main" id="{499F7A9E-2F12-B26C-C8BC-96AF5995D1E1}"/>
                    </a:ext>
                  </a:extLst>
                </p:cNvPr>
                <p:cNvPicPr/>
                <p:nvPr/>
              </p:nvPicPr>
              <p:blipFill>
                <a:blip r:embed="rId930"/>
                <a:stretch>
                  <a:fillRect/>
                </a:stretch>
              </p:blipFill>
              <p:spPr>
                <a:xfrm>
                  <a:off x="3156855" y="6469260"/>
                  <a:ext cx="12276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1">
              <p14:nvContentPartPr>
                <p14:cNvPr id="677" name="Ink 676">
                  <a:extLst>
                    <a:ext uri="{FF2B5EF4-FFF2-40B4-BE49-F238E27FC236}">
                      <a16:creationId xmlns:a16="http://schemas.microsoft.com/office/drawing/2014/main" id="{1C03A522-EFD8-B0DD-B3D3-50EE4F36EF8B}"/>
                    </a:ext>
                  </a:extLst>
                </p14:cNvPr>
                <p14:cNvContentPartPr/>
                <p14:nvPr/>
              </p14:nvContentPartPr>
              <p14:xfrm>
                <a:off x="3003135" y="6576900"/>
                <a:ext cx="389520" cy="199080"/>
              </p14:xfrm>
            </p:contentPart>
          </mc:Choice>
          <mc:Fallback>
            <p:pic>
              <p:nvPicPr>
                <p:cNvPr id="677" name="Ink 676">
                  <a:extLst>
                    <a:ext uri="{FF2B5EF4-FFF2-40B4-BE49-F238E27FC236}">
                      <a16:creationId xmlns:a16="http://schemas.microsoft.com/office/drawing/2014/main" id="{1C03A522-EFD8-B0DD-B3D3-50EE4F36EF8B}"/>
                    </a:ext>
                  </a:extLst>
                </p:cNvPr>
                <p:cNvPicPr/>
                <p:nvPr/>
              </p:nvPicPr>
              <p:blipFill>
                <a:blip r:embed="rId932"/>
                <a:stretch>
                  <a:fillRect/>
                </a:stretch>
              </p:blipFill>
              <p:spPr>
                <a:xfrm>
                  <a:off x="2985495" y="6558900"/>
                  <a:ext cx="42516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D2AE0D74-35EC-8764-9175-5892E246490F}"/>
              </a:ext>
            </a:extLst>
          </p:cNvPr>
          <p:cNvGrpSpPr/>
          <p:nvPr/>
        </p:nvGrpSpPr>
        <p:grpSpPr>
          <a:xfrm>
            <a:off x="10142655" y="1598460"/>
            <a:ext cx="539640" cy="6183000"/>
            <a:chOff x="10142655" y="1598460"/>
            <a:chExt cx="539640" cy="618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33">
              <p14:nvContentPartPr>
                <p14:cNvPr id="679" name="Ink 678">
                  <a:extLst>
                    <a:ext uri="{FF2B5EF4-FFF2-40B4-BE49-F238E27FC236}">
                      <a16:creationId xmlns:a16="http://schemas.microsoft.com/office/drawing/2014/main" id="{9506965E-80F6-11DC-C511-FD07A815AD6D}"/>
                    </a:ext>
                  </a:extLst>
                </p14:cNvPr>
                <p14:cNvContentPartPr/>
                <p14:nvPr/>
              </p14:nvContentPartPr>
              <p14:xfrm>
                <a:off x="10142655" y="1598460"/>
                <a:ext cx="203760" cy="6183000"/>
              </p14:xfrm>
            </p:contentPart>
          </mc:Choice>
          <mc:Fallback>
            <p:pic>
              <p:nvPicPr>
                <p:cNvPr id="679" name="Ink 678">
                  <a:extLst>
                    <a:ext uri="{FF2B5EF4-FFF2-40B4-BE49-F238E27FC236}">
                      <a16:creationId xmlns:a16="http://schemas.microsoft.com/office/drawing/2014/main" id="{9506965E-80F6-11DC-C511-FD07A815AD6D}"/>
                    </a:ext>
                  </a:extLst>
                </p:cNvPr>
                <p:cNvPicPr/>
                <p:nvPr/>
              </p:nvPicPr>
              <p:blipFill>
                <a:blip r:embed="rId934"/>
                <a:stretch>
                  <a:fillRect/>
                </a:stretch>
              </p:blipFill>
              <p:spPr>
                <a:xfrm>
                  <a:off x="10124655" y="1580820"/>
                  <a:ext cx="239400" cy="621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5">
              <p14:nvContentPartPr>
                <p14:cNvPr id="680" name="Ink 679">
                  <a:extLst>
                    <a:ext uri="{FF2B5EF4-FFF2-40B4-BE49-F238E27FC236}">
                      <a16:creationId xmlns:a16="http://schemas.microsoft.com/office/drawing/2014/main" id="{9C35B3B4-D837-136A-7BFA-F7E8401BFD91}"/>
                    </a:ext>
                  </a:extLst>
                </p14:cNvPr>
                <p14:cNvContentPartPr/>
                <p14:nvPr/>
              </p14:nvContentPartPr>
              <p14:xfrm>
                <a:off x="10512015" y="1801140"/>
                <a:ext cx="90360" cy="200520"/>
              </p14:xfrm>
            </p:contentPart>
          </mc:Choice>
          <mc:Fallback>
            <p:pic>
              <p:nvPicPr>
                <p:cNvPr id="680" name="Ink 679">
                  <a:extLst>
                    <a:ext uri="{FF2B5EF4-FFF2-40B4-BE49-F238E27FC236}">
                      <a16:creationId xmlns:a16="http://schemas.microsoft.com/office/drawing/2014/main" id="{9C35B3B4-D837-136A-7BFA-F7E8401BFD91}"/>
                    </a:ext>
                  </a:extLst>
                </p:cNvPr>
                <p:cNvPicPr/>
                <p:nvPr/>
              </p:nvPicPr>
              <p:blipFill>
                <a:blip r:embed="rId936"/>
                <a:stretch>
                  <a:fillRect/>
                </a:stretch>
              </p:blipFill>
              <p:spPr>
                <a:xfrm>
                  <a:off x="10494015" y="1783140"/>
                  <a:ext cx="126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7">
              <p14:nvContentPartPr>
                <p14:cNvPr id="681" name="Ink 680">
                  <a:extLst>
                    <a:ext uri="{FF2B5EF4-FFF2-40B4-BE49-F238E27FC236}">
                      <a16:creationId xmlns:a16="http://schemas.microsoft.com/office/drawing/2014/main" id="{A482176B-9BB7-8B6C-D552-D9CDB3BE56B8}"/>
                    </a:ext>
                  </a:extLst>
                </p14:cNvPr>
                <p14:cNvContentPartPr/>
                <p14:nvPr/>
              </p14:nvContentPartPr>
              <p14:xfrm>
                <a:off x="10431015" y="1797900"/>
                <a:ext cx="251280" cy="240840"/>
              </p14:xfrm>
            </p:contentPart>
          </mc:Choice>
          <mc:Fallback>
            <p:pic>
              <p:nvPicPr>
                <p:cNvPr id="681" name="Ink 680">
                  <a:extLst>
                    <a:ext uri="{FF2B5EF4-FFF2-40B4-BE49-F238E27FC236}">
                      <a16:creationId xmlns:a16="http://schemas.microsoft.com/office/drawing/2014/main" id="{A482176B-9BB7-8B6C-D552-D9CDB3BE56B8}"/>
                    </a:ext>
                  </a:extLst>
                </p:cNvPr>
                <p:cNvPicPr/>
                <p:nvPr/>
              </p:nvPicPr>
              <p:blipFill>
                <a:blip r:embed="rId938"/>
                <a:stretch>
                  <a:fillRect/>
                </a:stretch>
              </p:blipFill>
              <p:spPr>
                <a:xfrm>
                  <a:off x="10413375" y="1780260"/>
                  <a:ext cx="2869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9">
              <p14:nvContentPartPr>
                <p14:cNvPr id="682" name="Ink 681">
                  <a:extLst>
                    <a:ext uri="{FF2B5EF4-FFF2-40B4-BE49-F238E27FC236}">
                      <a16:creationId xmlns:a16="http://schemas.microsoft.com/office/drawing/2014/main" id="{68AEA25F-0A45-2895-7623-BA343E5CB277}"/>
                    </a:ext>
                  </a:extLst>
                </p14:cNvPr>
                <p14:cNvContentPartPr/>
                <p14:nvPr/>
              </p14:nvContentPartPr>
              <p14:xfrm>
                <a:off x="10465215" y="2120100"/>
                <a:ext cx="137520" cy="22680"/>
              </p14:xfrm>
            </p:contentPart>
          </mc:Choice>
          <mc:Fallback>
            <p:pic>
              <p:nvPicPr>
                <p:cNvPr id="682" name="Ink 681">
                  <a:extLst>
                    <a:ext uri="{FF2B5EF4-FFF2-40B4-BE49-F238E27FC236}">
                      <a16:creationId xmlns:a16="http://schemas.microsoft.com/office/drawing/2014/main" id="{68AEA25F-0A45-2895-7623-BA343E5CB277}"/>
                    </a:ext>
                  </a:extLst>
                </p:cNvPr>
                <p:cNvPicPr/>
                <p:nvPr/>
              </p:nvPicPr>
              <p:blipFill>
                <a:blip r:embed="rId940"/>
                <a:stretch>
                  <a:fillRect/>
                </a:stretch>
              </p:blipFill>
              <p:spPr>
                <a:xfrm>
                  <a:off x="10447215" y="2102460"/>
                  <a:ext cx="173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1">
              <p14:nvContentPartPr>
                <p14:cNvPr id="683" name="Ink 682">
                  <a:extLst>
                    <a:ext uri="{FF2B5EF4-FFF2-40B4-BE49-F238E27FC236}">
                      <a16:creationId xmlns:a16="http://schemas.microsoft.com/office/drawing/2014/main" id="{26E4D4B2-02DA-E749-9F6F-6729B7A8FE75}"/>
                    </a:ext>
                  </a:extLst>
                </p14:cNvPr>
                <p14:cNvContentPartPr/>
                <p14:nvPr/>
              </p14:nvContentPartPr>
              <p14:xfrm>
                <a:off x="10468455" y="2147820"/>
                <a:ext cx="108720" cy="7560"/>
              </p14:xfrm>
            </p:contentPart>
          </mc:Choice>
          <mc:Fallback>
            <p:pic>
              <p:nvPicPr>
                <p:cNvPr id="683" name="Ink 682">
                  <a:extLst>
                    <a:ext uri="{FF2B5EF4-FFF2-40B4-BE49-F238E27FC236}">
                      <a16:creationId xmlns:a16="http://schemas.microsoft.com/office/drawing/2014/main" id="{26E4D4B2-02DA-E749-9F6F-6729B7A8FE75}"/>
                    </a:ext>
                  </a:extLst>
                </p:cNvPr>
                <p:cNvPicPr/>
                <p:nvPr/>
              </p:nvPicPr>
              <p:blipFill>
                <a:blip r:embed="rId942"/>
                <a:stretch>
                  <a:fillRect/>
                </a:stretch>
              </p:blipFill>
              <p:spPr>
                <a:xfrm>
                  <a:off x="10450455" y="2130180"/>
                  <a:ext cx="144360" cy="4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43">
            <p14:nvContentPartPr>
              <p14:cNvPr id="685" name="Ink 684">
                <a:extLst>
                  <a:ext uri="{FF2B5EF4-FFF2-40B4-BE49-F238E27FC236}">
                    <a16:creationId xmlns:a16="http://schemas.microsoft.com/office/drawing/2014/main" id="{0BC6FF6C-60F6-AE8C-DAD6-B0BC097618E6}"/>
                  </a:ext>
                </a:extLst>
              </p14:cNvPr>
              <p14:cNvContentPartPr/>
              <p14:nvPr/>
            </p14:nvContentPartPr>
            <p14:xfrm>
              <a:off x="10503015" y="2471460"/>
              <a:ext cx="138960" cy="239760"/>
            </p14:xfrm>
          </p:contentPart>
        </mc:Choice>
        <mc:Fallback>
          <p:pic>
            <p:nvPicPr>
              <p:cNvPr id="685" name="Ink 684">
                <a:extLst>
                  <a:ext uri="{FF2B5EF4-FFF2-40B4-BE49-F238E27FC236}">
                    <a16:creationId xmlns:a16="http://schemas.microsoft.com/office/drawing/2014/main" id="{0BC6FF6C-60F6-AE8C-DAD6-B0BC097618E6}"/>
                  </a:ext>
                </a:extLst>
              </p:cNvPr>
              <p:cNvPicPr/>
              <p:nvPr/>
            </p:nvPicPr>
            <p:blipFill>
              <a:blip r:embed="rId944"/>
              <a:stretch>
                <a:fillRect/>
              </a:stretch>
            </p:blipFill>
            <p:spPr>
              <a:xfrm>
                <a:off x="10485015" y="2453460"/>
                <a:ext cx="17460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0" name="Group 699">
            <a:extLst>
              <a:ext uri="{FF2B5EF4-FFF2-40B4-BE49-F238E27FC236}">
                <a16:creationId xmlns:a16="http://schemas.microsoft.com/office/drawing/2014/main" id="{4102DF5A-E80D-89AF-D8BA-AE7ACE450646}"/>
              </a:ext>
            </a:extLst>
          </p:cNvPr>
          <p:cNvGrpSpPr/>
          <p:nvPr/>
        </p:nvGrpSpPr>
        <p:grpSpPr>
          <a:xfrm>
            <a:off x="10819815" y="2348340"/>
            <a:ext cx="1370160" cy="551160"/>
            <a:chOff x="10819815" y="2348340"/>
            <a:chExt cx="1370160" cy="55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45">
              <p14:nvContentPartPr>
                <p14:cNvPr id="686" name="Ink 685">
                  <a:extLst>
                    <a:ext uri="{FF2B5EF4-FFF2-40B4-BE49-F238E27FC236}">
                      <a16:creationId xmlns:a16="http://schemas.microsoft.com/office/drawing/2014/main" id="{B3AD084C-287E-6A42-EEFE-38F7EF966F34}"/>
                    </a:ext>
                  </a:extLst>
                </p14:cNvPr>
                <p14:cNvContentPartPr/>
                <p14:nvPr/>
              </p14:nvContentPartPr>
              <p14:xfrm>
                <a:off x="10828095" y="2515740"/>
                <a:ext cx="89640" cy="27360"/>
              </p14:xfrm>
            </p:contentPart>
          </mc:Choice>
          <mc:Fallback>
            <p:pic>
              <p:nvPicPr>
                <p:cNvPr id="686" name="Ink 685">
                  <a:extLst>
                    <a:ext uri="{FF2B5EF4-FFF2-40B4-BE49-F238E27FC236}">
                      <a16:creationId xmlns:a16="http://schemas.microsoft.com/office/drawing/2014/main" id="{B3AD084C-287E-6A42-EEFE-38F7EF966F34}"/>
                    </a:ext>
                  </a:extLst>
                </p:cNvPr>
                <p:cNvPicPr/>
                <p:nvPr/>
              </p:nvPicPr>
              <p:blipFill>
                <a:blip r:embed="rId946"/>
                <a:stretch>
                  <a:fillRect/>
                </a:stretch>
              </p:blipFill>
              <p:spPr>
                <a:xfrm>
                  <a:off x="10810455" y="2498100"/>
                  <a:ext cx="125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7">
              <p14:nvContentPartPr>
                <p14:cNvPr id="687" name="Ink 686">
                  <a:extLst>
                    <a:ext uri="{FF2B5EF4-FFF2-40B4-BE49-F238E27FC236}">
                      <a16:creationId xmlns:a16="http://schemas.microsoft.com/office/drawing/2014/main" id="{9D7830AB-2D96-3CBD-E810-A644D7E0D577}"/>
                    </a:ext>
                  </a:extLst>
                </p14:cNvPr>
                <p14:cNvContentPartPr/>
                <p14:nvPr/>
              </p14:nvContentPartPr>
              <p14:xfrm>
                <a:off x="10819815" y="2621580"/>
                <a:ext cx="131040" cy="16200"/>
              </p14:xfrm>
            </p:contentPart>
          </mc:Choice>
          <mc:Fallback>
            <p:pic>
              <p:nvPicPr>
                <p:cNvPr id="687" name="Ink 686">
                  <a:extLst>
                    <a:ext uri="{FF2B5EF4-FFF2-40B4-BE49-F238E27FC236}">
                      <a16:creationId xmlns:a16="http://schemas.microsoft.com/office/drawing/2014/main" id="{9D7830AB-2D96-3CBD-E810-A644D7E0D577}"/>
                    </a:ext>
                  </a:extLst>
                </p:cNvPr>
                <p:cNvPicPr/>
                <p:nvPr/>
              </p:nvPicPr>
              <p:blipFill>
                <a:blip r:embed="rId948"/>
                <a:stretch>
                  <a:fillRect/>
                </a:stretch>
              </p:blipFill>
              <p:spPr>
                <a:xfrm>
                  <a:off x="10801815" y="2603940"/>
                  <a:ext cx="166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9">
              <p14:nvContentPartPr>
                <p14:cNvPr id="688" name="Ink 687">
                  <a:extLst>
                    <a:ext uri="{FF2B5EF4-FFF2-40B4-BE49-F238E27FC236}">
                      <a16:creationId xmlns:a16="http://schemas.microsoft.com/office/drawing/2014/main" id="{84AFBC40-E3AF-63AB-ADD1-B5BF4A3A15D6}"/>
                    </a:ext>
                  </a:extLst>
                </p14:cNvPr>
                <p14:cNvContentPartPr/>
                <p14:nvPr/>
              </p14:nvContentPartPr>
              <p14:xfrm>
                <a:off x="10897575" y="2348340"/>
                <a:ext cx="258120" cy="433800"/>
              </p14:xfrm>
            </p:contentPart>
          </mc:Choice>
          <mc:Fallback>
            <p:pic>
              <p:nvPicPr>
                <p:cNvPr id="688" name="Ink 687">
                  <a:extLst>
                    <a:ext uri="{FF2B5EF4-FFF2-40B4-BE49-F238E27FC236}">
                      <a16:creationId xmlns:a16="http://schemas.microsoft.com/office/drawing/2014/main" id="{84AFBC40-E3AF-63AB-ADD1-B5BF4A3A15D6}"/>
                    </a:ext>
                  </a:extLst>
                </p:cNvPr>
                <p:cNvPicPr/>
                <p:nvPr/>
              </p:nvPicPr>
              <p:blipFill>
                <a:blip r:embed="rId950"/>
                <a:stretch>
                  <a:fillRect/>
                </a:stretch>
              </p:blipFill>
              <p:spPr>
                <a:xfrm>
                  <a:off x="10879575" y="2330700"/>
                  <a:ext cx="293760" cy="46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1">
              <p14:nvContentPartPr>
                <p14:cNvPr id="689" name="Ink 688">
                  <a:extLst>
                    <a:ext uri="{FF2B5EF4-FFF2-40B4-BE49-F238E27FC236}">
                      <a16:creationId xmlns:a16="http://schemas.microsoft.com/office/drawing/2014/main" id="{7E60028B-0700-9E7E-51DA-FBD0F73DDA3B}"/>
                    </a:ext>
                  </a:extLst>
                </p14:cNvPr>
                <p14:cNvContentPartPr/>
                <p14:nvPr/>
              </p14:nvContentPartPr>
              <p14:xfrm>
                <a:off x="11195295" y="2606460"/>
                <a:ext cx="115200" cy="103320"/>
              </p14:xfrm>
            </p:contentPart>
          </mc:Choice>
          <mc:Fallback>
            <p:pic>
              <p:nvPicPr>
                <p:cNvPr id="689" name="Ink 688">
                  <a:extLst>
                    <a:ext uri="{FF2B5EF4-FFF2-40B4-BE49-F238E27FC236}">
                      <a16:creationId xmlns:a16="http://schemas.microsoft.com/office/drawing/2014/main" id="{7E60028B-0700-9E7E-51DA-FBD0F73DDA3B}"/>
                    </a:ext>
                  </a:extLst>
                </p:cNvPr>
                <p:cNvPicPr/>
                <p:nvPr/>
              </p:nvPicPr>
              <p:blipFill>
                <a:blip r:embed="rId952"/>
                <a:stretch>
                  <a:fillRect/>
                </a:stretch>
              </p:blipFill>
              <p:spPr>
                <a:xfrm>
                  <a:off x="11177655" y="2588820"/>
                  <a:ext cx="150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3">
              <p14:nvContentPartPr>
                <p14:cNvPr id="690" name="Ink 689">
                  <a:extLst>
                    <a:ext uri="{FF2B5EF4-FFF2-40B4-BE49-F238E27FC236}">
                      <a16:creationId xmlns:a16="http://schemas.microsoft.com/office/drawing/2014/main" id="{2F6043F6-DC57-6C36-F0F6-8E9E1A496016}"/>
                    </a:ext>
                  </a:extLst>
                </p14:cNvPr>
                <p14:cNvContentPartPr/>
                <p14:nvPr/>
              </p14:nvContentPartPr>
              <p14:xfrm>
                <a:off x="11401935" y="2448780"/>
                <a:ext cx="74520" cy="244440"/>
              </p14:xfrm>
            </p:contentPart>
          </mc:Choice>
          <mc:Fallback>
            <p:pic>
              <p:nvPicPr>
                <p:cNvPr id="690" name="Ink 689">
                  <a:extLst>
                    <a:ext uri="{FF2B5EF4-FFF2-40B4-BE49-F238E27FC236}">
                      <a16:creationId xmlns:a16="http://schemas.microsoft.com/office/drawing/2014/main" id="{2F6043F6-DC57-6C36-F0F6-8E9E1A496016}"/>
                    </a:ext>
                  </a:extLst>
                </p:cNvPr>
                <p:cNvPicPr/>
                <p:nvPr/>
              </p:nvPicPr>
              <p:blipFill>
                <a:blip r:embed="rId954"/>
                <a:stretch>
                  <a:fillRect/>
                </a:stretch>
              </p:blipFill>
              <p:spPr>
                <a:xfrm>
                  <a:off x="11384295" y="2430780"/>
                  <a:ext cx="1101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5">
              <p14:nvContentPartPr>
                <p14:cNvPr id="691" name="Ink 690">
                  <a:extLst>
                    <a:ext uri="{FF2B5EF4-FFF2-40B4-BE49-F238E27FC236}">
                      <a16:creationId xmlns:a16="http://schemas.microsoft.com/office/drawing/2014/main" id="{DD5F2F2B-96C3-EC53-2CFE-5F88A6280CCF}"/>
                    </a:ext>
                  </a:extLst>
                </p14:cNvPr>
                <p14:cNvContentPartPr/>
                <p14:nvPr/>
              </p14:nvContentPartPr>
              <p14:xfrm>
                <a:off x="11502375" y="2413500"/>
                <a:ext cx="217440" cy="325440"/>
              </p14:xfrm>
            </p:contentPart>
          </mc:Choice>
          <mc:Fallback>
            <p:pic>
              <p:nvPicPr>
                <p:cNvPr id="691" name="Ink 690">
                  <a:extLst>
                    <a:ext uri="{FF2B5EF4-FFF2-40B4-BE49-F238E27FC236}">
                      <a16:creationId xmlns:a16="http://schemas.microsoft.com/office/drawing/2014/main" id="{DD5F2F2B-96C3-EC53-2CFE-5F88A6280CCF}"/>
                    </a:ext>
                  </a:extLst>
                </p:cNvPr>
                <p:cNvPicPr/>
                <p:nvPr/>
              </p:nvPicPr>
              <p:blipFill>
                <a:blip r:embed="rId956"/>
                <a:stretch>
                  <a:fillRect/>
                </a:stretch>
              </p:blipFill>
              <p:spPr>
                <a:xfrm>
                  <a:off x="11484735" y="2395500"/>
                  <a:ext cx="253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7">
              <p14:nvContentPartPr>
                <p14:cNvPr id="692" name="Ink 691">
                  <a:extLst>
                    <a:ext uri="{FF2B5EF4-FFF2-40B4-BE49-F238E27FC236}">
                      <a16:creationId xmlns:a16="http://schemas.microsoft.com/office/drawing/2014/main" id="{66F370C9-B77E-F589-9DD9-7900069B5B87}"/>
                    </a:ext>
                  </a:extLst>
                </p14:cNvPr>
                <p14:cNvContentPartPr/>
                <p14:nvPr/>
              </p14:nvContentPartPr>
              <p14:xfrm>
                <a:off x="11643135" y="2643900"/>
                <a:ext cx="65160" cy="79920"/>
              </p14:xfrm>
            </p:contentPart>
          </mc:Choice>
          <mc:Fallback>
            <p:pic>
              <p:nvPicPr>
                <p:cNvPr id="692" name="Ink 691">
                  <a:extLst>
                    <a:ext uri="{FF2B5EF4-FFF2-40B4-BE49-F238E27FC236}">
                      <a16:creationId xmlns:a16="http://schemas.microsoft.com/office/drawing/2014/main" id="{66F370C9-B77E-F589-9DD9-7900069B5B87}"/>
                    </a:ext>
                  </a:extLst>
                </p:cNvPr>
                <p:cNvPicPr/>
                <p:nvPr/>
              </p:nvPicPr>
              <p:blipFill>
                <a:blip r:embed="rId958"/>
                <a:stretch>
                  <a:fillRect/>
                </a:stretch>
              </p:blipFill>
              <p:spPr>
                <a:xfrm>
                  <a:off x="11625495" y="2626260"/>
                  <a:ext cx="1008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9">
              <p14:nvContentPartPr>
                <p14:cNvPr id="693" name="Ink 692">
                  <a:extLst>
                    <a:ext uri="{FF2B5EF4-FFF2-40B4-BE49-F238E27FC236}">
                      <a16:creationId xmlns:a16="http://schemas.microsoft.com/office/drawing/2014/main" id="{50745B37-74D8-F086-CD28-C4024327804B}"/>
                    </a:ext>
                  </a:extLst>
                </p14:cNvPr>
                <p14:cNvContentPartPr/>
                <p14:nvPr/>
              </p14:nvContentPartPr>
              <p14:xfrm>
                <a:off x="11746815" y="2634540"/>
                <a:ext cx="54720" cy="92160"/>
              </p14:xfrm>
            </p:contentPart>
          </mc:Choice>
          <mc:Fallback>
            <p:pic>
              <p:nvPicPr>
                <p:cNvPr id="693" name="Ink 692">
                  <a:extLst>
                    <a:ext uri="{FF2B5EF4-FFF2-40B4-BE49-F238E27FC236}">
                      <a16:creationId xmlns:a16="http://schemas.microsoft.com/office/drawing/2014/main" id="{50745B37-74D8-F086-CD28-C4024327804B}"/>
                    </a:ext>
                  </a:extLst>
                </p:cNvPr>
                <p:cNvPicPr/>
                <p:nvPr/>
              </p:nvPicPr>
              <p:blipFill>
                <a:blip r:embed="rId960"/>
                <a:stretch>
                  <a:fillRect/>
                </a:stretch>
              </p:blipFill>
              <p:spPr>
                <a:xfrm>
                  <a:off x="11728815" y="2616900"/>
                  <a:ext cx="903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1">
              <p14:nvContentPartPr>
                <p14:cNvPr id="694" name="Ink 693">
                  <a:extLst>
                    <a:ext uri="{FF2B5EF4-FFF2-40B4-BE49-F238E27FC236}">
                      <a16:creationId xmlns:a16="http://schemas.microsoft.com/office/drawing/2014/main" id="{DA4DC499-20F5-8C70-DE6B-3802DE0CE567}"/>
                    </a:ext>
                  </a:extLst>
                </p14:cNvPr>
                <p14:cNvContentPartPr/>
                <p14:nvPr/>
              </p14:nvContentPartPr>
              <p14:xfrm>
                <a:off x="11850135" y="2641740"/>
                <a:ext cx="41040" cy="89280"/>
              </p14:xfrm>
            </p:contentPart>
          </mc:Choice>
          <mc:Fallback>
            <p:pic>
              <p:nvPicPr>
                <p:cNvPr id="694" name="Ink 693">
                  <a:extLst>
                    <a:ext uri="{FF2B5EF4-FFF2-40B4-BE49-F238E27FC236}">
                      <a16:creationId xmlns:a16="http://schemas.microsoft.com/office/drawing/2014/main" id="{DA4DC499-20F5-8C70-DE6B-3802DE0CE567}"/>
                    </a:ext>
                  </a:extLst>
                </p:cNvPr>
                <p:cNvPicPr/>
                <p:nvPr/>
              </p:nvPicPr>
              <p:blipFill>
                <a:blip r:embed="rId962"/>
                <a:stretch>
                  <a:fillRect/>
                </a:stretch>
              </p:blipFill>
              <p:spPr>
                <a:xfrm>
                  <a:off x="11832495" y="2624100"/>
                  <a:ext cx="76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3">
              <p14:nvContentPartPr>
                <p14:cNvPr id="695" name="Ink 694">
                  <a:extLst>
                    <a:ext uri="{FF2B5EF4-FFF2-40B4-BE49-F238E27FC236}">
                      <a16:creationId xmlns:a16="http://schemas.microsoft.com/office/drawing/2014/main" id="{C6A6BF58-BFB3-40B3-B8C3-48BF3DEB106A}"/>
                    </a:ext>
                  </a:extLst>
                </p14:cNvPr>
                <p14:cNvContentPartPr/>
                <p14:nvPr/>
              </p14:nvContentPartPr>
              <p14:xfrm>
                <a:off x="11918175" y="2495580"/>
                <a:ext cx="103320" cy="308520"/>
              </p14:xfrm>
            </p:contentPart>
          </mc:Choice>
          <mc:Fallback>
            <p:pic>
              <p:nvPicPr>
                <p:cNvPr id="695" name="Ink 694">
                  <a:extLst>
                    <a:ext uri="{FF2B5EF4-FFF2-40B4-BE49-F238E27FC236}">
                      <a16:creationId xmlns:a16="http://schemas.microsoft.com/office/drawing/2014/main" id="{C6A6BF58-BFB3-40B3-B8C3-48BF3DEB106A}"/>
                    </a:ext>
                  </a:extLst>
                </p:cNvPr>
                <p:cNvPicPr/>
                <p:nvPr/>
              </p:nvPicPr>
              <p:blipFill>
                <a:blip r:embed="rId964"/>
                <a:stretch>
                  <a:fillRect/>
                </a:stretch>
              </p:blipFill>
              <p:spPr>
                <a:xfrm>
                  <a:off x="11900175" y="2477940"/>
                  <a:ext cx="13896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5">
              <p14:nvContentPartPr>
                <p14:cNvPr id="696" name="Ink 695">
                  <a:extLst>
                    <a:ext uri="{FF2B5EF4-FFF2-40B4-BE49-F238E27FC236}">
                      <a16:creationId xmlns:a16="http://schemas.microsoft.com/office/drawing/2014/main" id="{F1AB91BE-13F8-C7F2-D6CF-2733EC799CF6}"/>
                    </a:ext>
                  </a:extLst>
                </p14:cNvPr>
                <p14:cNvContentPartPr/>
                <p14:nvPr/>
              </p14:nvContentPartPr>
              <p14:xfrm>
                <a:off x="11922855" y="2436180"/>
                <a:ext cx="267120" cy="463320"/>
              </p14:xfrm>
            </p:contentPart>
          </mc:Choice>
          <mc:Fallback>
            <p:pic>
              <p:nvPicPr>
                <p:cNvPr id="696" name="Ink 695">
                  <a:extLst>
                    <a:ext uri="{FF2B5EF4-FFF2-40B4-BE49-F238E27FC236}">
                      <a16:creationId xmlns:a16="http://schemas.microsoft.com/office/drawing/2014/main" id="{F1AB91BE-13F8-C7F2-D6CF-2733EC799CF6}"/>
                    </a:ext>
                  </a:extLst>
                </p:cNvPr>
                <p:cNvPicPr/>
                <p:nvPr/>
              </p:nvPicPr>
              <p:blipFill>
                <a:blip r:embed="rId966"/>
                <a:stretch>
                  <a:fillRect/>
                </a:stretch>
              </p:blipFill>
              <p:spPr>
                <a:xfrm>
                  <a:off x="11904855" y="2418540"/>
                  <a:ext cx="30276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7">
              <p14:nvContentPartPr>
                <p14:cNvPr id="698" name="Ink 697">
                  <a:extLst>
                    <a:ext uri="{FF2B5EF4-FFF2-40B4-BE49-F238E27FC236}">
                      <a16:creationId xmlns:a16="http://schemas.microsoft.com/office/drawing/2014/main" id="{05AD9AB0-67D4-DD00-20FB-DFA3F13965AD}"/>
                    </a:ext>
                  </a:extLst>
                </p14:cNvPr>
                <p14:cNvContentPartPr/>
                <p14:nvPr/>
              </p14:nvContentPartPr>
              <p14:xfrm>
                <a:off x="11970735" y="2619420"/>
                <a:ext cx="137880" cy="135000"/>
              </p14:xfrm>
            </p:contentPart>
          </mc:Choice>
          <mc:Fallback>
            <p:pic>
              <p:nvPicPr>
                <p:cNvPr id="698" name="Ink 697">
                  <a:extLst>
                    <a:ext uri="{FF2B5EF4-FFF2-40B4-BE49-F238E27FC236}">
                      <a16:creationId xmlns:a16="http://schemas.microsoft.com/office/drawing/2014/main" id="{05AD9AB0-67D4-DD00-20FB-DFA3F13965AD}"/>
                    </a:ext>
                  </a:extLst>
                </p:cNvPr>
                <p:cNvPicPr/>
                <p:nvPr/>
              </p:nvPicPr>
              <p:blipFill>
                <a:blip r:embed="rId968"/>
                <a:stretch>
                  <a:fillRect/>
                </a:stretch>
              </p:blipFill>
              <p:spPr>
                <a:xfrm>
                  <a:off x="11953095" y="2601780"/>
                  <a:ext cx="1735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9">
              <p14:nvContentPartPr>
                <p14:cNvPr id="699" name="Ink 698">
                  <a:extLst>
                    <a:ext uri="{FF2B5EF4-FFF2-40B4-BE49-F238E27FC236}">
                      <a16:creationId xmlns:a16="http://schemas.microsoft.com/office/drawing/2014/main" id="{D53945A7-2496-62E9-D78F-E22B6E71E43C}"/>
                    </a:ext>
                  </a:extLst>
                </p14:cNvPr>
                <p14:cNvContentPartPr/>
                <p14:nvPr/>
              </p14:nvContentPartPr>
              <p14:xfrm>
                <a:off x="12016815" y="2609700"/>
                <a:ext cx="40680" cy="227520"/>
              </p14:xfrm>
            </p:contentPart>
          </mc:Choice>
          <mc:Fallback>
            <p:pic>
              <p:nvPicPr>
                <p:cNvPr id="699" name="Ink 698">
                  <a:extLst>
                    <a:ext uri="{FF2B5EF4-FFF2-40B4-BE49-F238E27FC236}">
                      <a16:creationId xmlns:a16="http://schemas.microsoft.com/office/drawing/2014/main" id="{D53945A7-2496-62E9-D78F-E22B6E71E43C}"/>
                    </a:ext>
                  </a:extLst>
                </p:cNvPr>
                <p:cNvPicPr/>
                <p:nvPr/>
              </p:nvPicPr>
              <p:blipFill>
                <a:blip r:embed="rId970"/>
                <a:stretch>
                  <a:fillRect/>
                </a:stretch>
              </p:blipFill>
              <p:spPr>
                <a:xfrm>
                  <a:off x="11999175" y="2591700"/>
                  <a:ext cx="7632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71">
            <p14:nvContentPartPr>
              <p14:cNvPr id="701" name="Ink 700">
                <a:extLst>
                  <a:ext uri="{FF2B5EF4-FFF2-40B4-BE49-F238E27FC236}">
                    <a16:creationId xmlns:a16="http://schemas.microsoft.com/office/drawing/2014/main" id="{5AE21E7B-2374-80B3-5753-2D86B82E5DDD}"/>
                  </a:ext>
                </a:extLst>
              </p14:cNvPr>
              <p14:cNvContentPartPr/>
              <p14:nvPr/>
            </p14:nvContentPartPr>
            <p14:xfrm>
              <a:off x="11229855" y="2840460"/>
              <a:ext cx="275400" cy="17280"/>
            </p14:xfrm>
          </p:contentPart>
        </mc:Choice>
        <mc:Fallback>
          <p:pic>
            <p:nvPicPr>
              <p:cNvPr id="701" name="Ink 700">
                <a:extLst>
                  <a:ext uri="{FF2B5EF4-FFF2-40B4-BE49-F238E27FC236}">
                    <a16:creationId xmlns:a16="http://schemas.microsoft.com/office/drawing/2014/main" id="{5AE21E7B-2374-80B3-5753-2D86B82E5DDD}"/>
                  </a:ext>
                </a:extLst>
              </p:cNvPr>
              <p:cNvPicPr/>
              <p:nvPr/>
            </p:nvPicPr>
            <p:blipFill>
              <a:blip r:embed="rId972"/>
              <a:stretch>
                <a:fillRect/>
              </a:stretch>
            </p:blipFill>
            <p:spPr>
              <a:xfrm>
                <a:off x="11212215" y="2822460"/>
                <a:ext cx="3110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3">
            <p14:nvContentPartPr>
              <p14:cNvPr id="702" name="Ink 701">
                <a:extLst>
                  <a:ext uri="{FF2B5EF4-FFF2-40B4-BE49-F238E27FC236}">
                    <a16:creationId xmlns:a16="http://schemas.microsoft.com/office/drawing/2014/main" id="{A358D449-B34A-6CEC-68ED-AE5078BDE42E}"/>
                  </a:ext>
                </a:extLst>
              </p14:cNvPr>
              <p14:cNvContentPartPr/>
              <p14:nvPr/>
            </p14:nvContentPartPr>
            <p14:xfrm>
              <a:off x="11179095" y="2947740"/>
              <a:ext cx="377640" cy="57240"/>
            </p14:xfrm>
          </p:contentPart>
        </mc:Choice>
        <mc:Fallback>
          <p:pic>
            <p:nvPicPr>
              <p:cNvPr id="702" name="Ink 701">
                <a:extLst>
                  <a:ext uri="{FF2B5EF4-FFF2-40B4-BE49-F238E27FC236}">
                    <a16:creationId xmlns:a16="http://schemas.microsoft.com/office/drawing/2014/main" id="{A358D449-B34A-6CEC-68ED-AE5078BDE42E}"/>
                  </a:ext>
                </a:extLst>
              </p:cNvPr>
              <p:cNvPicPr/>
              <p:nvPr/>
            </p:nvPicPr>
            <p:blipFill>
              <a:blip r:embed="rId974"/>
              <a:stretch>
                <a:fillRect/>
              </a:stretch>
            </p:blipFill>
            <p:spPr>
              <a:xfrm>
                <a:off x="11161095" y="2930100"/>
                <a:ext cx="41328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75">
            <p14:nvContentPartPr>
              <p14:cNvPr id="703" name="Ink 702">
                <a:extLst>
                  <a:ext uri="{FF2B5EF4-FFF2-40B4-BE49-F238E27FC236}">
                    <a16:creationId xmlns:a16="http://schemas.microsoft.com/office/drawing/2014/main" id="{4344CBAD-E664-ECB4-3058-BD36AB44688D}"/>
                  </a:ext>
                </a:extLst>
              </p14:cNvPr>
              <p14:cNvContentPartPr/>
              <p14:nvPr/>
            </p14:nvContentPartPr>
            <p14:xfrm>
              <a:off x="10529655" y="2876100"/>
              <a:ext cx="1440" cy="720"/>
            </p14:xfrm>
          </p:contentPart>
        </mc:Choice>
        <mc:Fallback>
          <p:pic>
            <p:nvPicPr>
              <p:cNvPr id="703" name="Ink 702">
                <a:extLst>
                  <a:ext uri="{FF2B5EF4-FFF2-40B4-BE49-F238E27FC236}">
                    <a16:creationId xmlns:a16="http://schemas.microsoft.com/office/drawing/2014/main" id="{4344CBAD-E664-ECB4-3058-BD36AB44688D}"/>
                  </a:ext>
                </a:extLst>
              </p:cNvPr>
              <p:cNvPicPr/>
              <p:nvPr/>
            </p:nvPicPr>
            <p:blipFill>
              <a:blip r:embed="rId976"/>
              <a:stretch>
                <a:fillRect/>
              </a:stretch>
            </p:blipFill>
            <p:spPr>
              <a:xfrm>
                <a:off x="10512015" y="2858460"/>
                <a:ext cx="37080" cy="3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713" name="Group 712">
            <a:extLst>
              <a:ext uri="{FF2B5EF4-FFF2-40B4-BE49-F238E27FC236}">
                <a16:creationId xmlns:a16="http://schemas.microsoft.com/office/drawing/2014/main" id="{3B4059D1-43A1-5222-4F5C-C21DAA325914}"/>
              </a:ext>
            </a:extLst>
          </p:cNvPr>
          <p:cNvGrpSpPr/>
          <p:nvPr/>
        </p:nvGrpSpPr>
        <p:grpSpPr>
          <a:xfrm>
            <a:off x="2192055" y="114900"/>
            <a:ext cx="279720" cy="270360"/>
            <a:chOff x="2192055" y="114900"/>
            <a:chExt cx="279720" cy="27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7">
              <p14:nvContentPartPr>
                <p14:cNvPr id="710" name="Ink 709">
                  <a:extLst>
                    <a:ext uri="{FF2B5EF4-FFF2-40B4-BE49-F238E27FC236}">
                      <a16:creationId xmlns:a16="http://schemas.microsoft.com/office/drawing/2014/main" id="{5AEE4D77-4183-E249-6CD8-B9D7A10658B7}"/>
                    </a:ext>
                  </a:extLst>
                </p14:cNvPr>
                <p14:cNvContentPartPr/>
                <p14:nvPr/>
              </p14:nvContentPartPr>
              <p14:xfrm>
                <a:off x="2192055" y="155220"/>
                <a:ext cx="42480" cy="230040"/>
              </p14:xfrm>
            </p:contentPart>
          </mc:Choice>
          <mc:Fallback>
            <p:pic>
              <p:nvPicPr>
                <p:cNvPr id="710" name="Ink 709">
                  <a:extLst>
                    <a:ext uri="{FF2B5EF4-FFF2-40B4-BE49-F238E27FC236}">
                      <a16:creationId xmlns:a16="http://schemas.microsoft.com/office/drawing/2014/main" id="{5AEE4D77-4183-E249-6CD8-B9D7A10658B7}"/>
                    </a:ext>
                  </a:extLst>
                </p:cNvPr>
                <p:cNvPicPr/>
                <p:nvPr/>
              </p:nvPicPr>
              <p:blipFill>
                <a:blip r:embed="rId978"/>
                <a:stretch>
                  <a:fillRect/>
                </a:stretch>
              </p:blipFill>
              <p:spPr>
                <a:xfrm>
                  <a:off x="2174415" y="137220"/>
                  <a:ext cx="7812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9">
              <p14:nvContentPartPr>
                <p14:cNvPr id="711" name="Ink 710">
                  <a:extLst>
                    <a:ext uri="{FF2B5EF4-FFF2-40B4-BE49-F238E27FC236}">
                      <a16:creationId xmlns:a16="http://schemas.microsoft.com/office/drawing/2014/main" id="{966A885A-0216-B184-063A-6D5851F4D80A}"/>
                    </a:ext>
                  </a:extLst>
                </p14:cNvPr>
                <p14:cNvContentPartPr/>
                <p14:nvPr/>
              </p14:nvContentPartPr>
              <p14:xfrm>
                <a:off x="2201775" y="114900"/>
                <a:ext cx="92880" cy="129960"/>
              </p14:xfrm>
            </p:contentPart>
          </mc:Choice>
          <mc:Fallback>
            <p:pic>
              <p:nvPicPr>
                <p:cNvPr id="711" name="Ink 710">
                  <a:extLst>
                    <a:ext uri="{FF2B5EF4-FFF2-40B4-BE49-F238E27FC236}">
                      <a16:creationId xmlns:a16="http://schemas.microsoft.com/office/drawing/2014/main" id="{966A885A-0216-B184-063A-6D5851F4D80A}"/>
                    </a:ext>
                  </a:extLst>
                </p:cNvPr>
                <p:cNvPicPr/>
                <p:nvPr/>
              </p:nvPicPr>
              <p:blipFill>
                <a:blip r:embed="rId980"/>
                <a:stretch>
                  <a:fillRect/>
                </a:stretch>
              </p:blipFill>
              <p:spPr>
                <a:xfrm>
                  <a:off x="2184135" y="96900"/>
                  <a:ext cx="12852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1">
              <p14:nvContentPartPr>
                <p14:cNvPr id="712" name="Ink 711">
                  <a:extLst>
                    <a:ext uri="{FF2B5EF4-FFF2-40B4-BE49-F238E27FC236}">
                      <a16:creationId xmlns:a16="http://schemas.microsoft.com/office/drawing/2014/main" id="{0BD39693-6197-90BD-BE65-D9A0B70C2F14}"/>
                    </a:ext>
                  </a:extLst>
                </p14:cNvPr>
                <p14:cNvContentPartPr/>
                <p14:nvPr/>
              </p14:nvContentPartPr>
              <p14:xfrm>
                <a:off x="2319495" y="211380"/>
                <a:ext cx="152280" cy="92520"/>
              </p14:xfrm>
            </p:contentPart>
          </mc:Choice>
          <mc:Fallback>
            <p:pic>
              <p:nvPicPr>
                <p:cNvPr id="712" name="Ink 711">
                  <a:extLst>
                    <a:ext uri="{FF2B5EF4-FFF2-40B4-BE49-F238E27FC236}">
                      <a16:creationId xmlns:a16="http://schemas.microsoft.com/office/drawing/2014/main" id="{0BD39693-6197-90BD-BE65-D9A0B70C2F14}"/>
                    </a:ext>
                  </a:extLst>
                </p:cNvPr>
                <p:cNvPicPr/>
                <p:nvPr/>
              </p:nvPicPr>
              <p:blipFill>
                <a:blip r:embed="rId982"/>
                <a:stretch>
                  <a:fillRect/>
                </a:stretch>
              </p:blipFill>
              <p:spPr>
                <a:xfrm>
                  <a:off x="2301495" y="193740"/>
                  <a:ext cx="18792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7" name="Group 736">
            <a:extLst>
              <a:ext uri="{FF2B5EF4-FFF2-40B4-BE49-F238E27FC236}">
                <a16:creationId xmlns:a16="http://schemas.microsoft.com/office/drawing/2014/main" id="{0562A599-EC2C-A3B5-CEE8-462E994D0DBA}"/>
              </a:ext>
            </a:extLst>
          </p:cNvPr>
          <p:cNvGrpSpPr/>
          <p:nvPr/>
        </p:nvGrpSpPr>
        <p:grpSpPr>
          <a:xfrm>
            <a:off x="10378095" y="3145380"/>
            <a:ext cx="1116720" cy="300600"/>
            <a:chOff x="10378095" y="3145380"/>
            <a:chExt cx="111672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3">
              <p14:nvContentPartPr>
                <p14:cNvPr id="725" name="Ink 724">
                  <a:extLst>
                    <a:ext uri="{FF2B5EF4-FFF2-40B4-BE49-F238E27FC236}">
                      <a16:creationId xmlns:a16="http://schemas.microsoft.com/office/drawing/2014/main" id="{69B14CAD-9805-E7D9-D302-8344ACBA98DC}"/>
                    </a:ext>
                  </a:extLst>
                </p14:cNvPr>
                <p14:cNvContentPartPr/>
                <p14:nvPr/>
              </p14:nvContentPartPr>
              <p14:xfrm>
                <a:off x="10378095" y="3145380"/>
                <a:ext cx="84600" cy="194040"/>
              </p14:xfrm>
            </p:contentPart>
          </mc:Choice>
          <mc:Fallback>
            <p:pic>
              <p:nvPicPr>
                <p:cNvPr id="725" name="Ink 724">
                  <a:extLst>
                    <a:ext uri="{FF2B5EF4-FFF2-40B4-BE49-F238E27FC236}">
                      <a16:creationId xmlns:a16="http://schemas.microsoft.com/office/drawing/2014/main" id="{69B14CAD-9805-E7D9-D302-8344ACBA98DC}"/>
                    </a:ext>
                  </a:extLst>
                </p:cNvPr>
                <p:cNvPicPr/>
                <p:nvPr/>
              </p:nvPicPr>
              <p:blipFill>
                <a:blip r:embed="rId984"/>
                <a:stretch>
                  <a:fillRect/>
                </a:stretch>
              </p:blipFill>
              <p:spPr>
                <a:xfrm>
                  <a:off x="10360095" y="3127380"/>
                  <a:ext cx="12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5">
              <p14:nvContentPartPr>
                <p14:cNvPr id="726" name="Ink 725">
                  <a:extLst>
                    <a:ext uri="{FF2B5EF4-FFF2-40B4-BE49-F238E27FC236}">
                      <a16:creationId xmlns:a16="http://schemas.microsoft.com/office/drawing/2014/main" id="{8EF5B7EE-D939-53A3-1CEC-683A7A47006F}"/>
                    </a:ext>
                  </a:extLst>
                </p14:cNvPr>
                <p14:cNvContentPartPr/>
                <p14:nvPr/>
              </p14:nvContentPartPr>
              <p14:xfrm>
                <a:off x="10503015" y="3236820"/>
                <a:ext cx="125640" cy="72000"/>
              </p14:xfrm>
            </p:contentPart>
          </mc:Choice>
          <mc:Fallback>
            <p:pic>
              <p:nvPicPr>
                <p:cNvPr id="726" name="Ink 725">
                  <a:extLst>
                    <a:ext uri="{FF2B5EF4-FFF2-40B4-BE49-F238E27FC236}">
                      <a16:creationId xmlns:a16="http://schemas.microsoft.com/office/drawing/2014/main" id="{8EF5B7EE-D939-53A3-1CEC-683A7A47006F}"/>
                    </a:ext>
                  </a:extLst>
                </p:cNvPr>
                <p:cNvPicPr/>
                <p:nvPr/>
              </p:nvPicPr>
              <p:blipFill>
                <a:blip r:embed="rId986"/>
                <a:stretch>
                  <a:fillRect/>
                </a:stretch>
              </p:blipFill>
              <p:spPr>
                <a:xfrm>
                  <a:off x="10485375" y="3219180"/>
                  <a:ext cx="161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7">
              <p14:nvContentPartPr>
                <p14:cNvPr id="727" name="Ink 726">
                  <a:extLst>
                    <a:ext uri="{FF2B5EF4-FFF2-40B4-BE49-F238E27FC236}">
                      <a16:creationId xmlns:a16="http://schemas.microsoft.com/office/drawing/2014/main" id="{D9C11345-D9DA-19E6-AB01-038398E12602}"/>
                    </a:ext>
                  </a:extLst>
                </p14:cNvPr>
                <p14:cNvContentPartPr/>
                <p14:nvPr/>
              </p14:nvContentPartPr>
              <p14:xfrm>
                <a:off x="10672575" y="3205140"/>
                <a:ext cx="303480" cy="240840"/>
              </p14:xfrm>
            </p:contentPart>
          </mc:Choice>
          <mc:Fallback>
            <p:pic>
              <p:nvPicPr>
                <p:cNvPr id="727" name="Ink 726">
                  <a:extLst>
                    <a:ext uri="{FF2B5EF4-FFF2-40B4-BE49-F238E27FC236}">
                      <a16:creationId xmlns:a16="http://schemas.microsoft.com/office/drawing/2014/main" id="{D9C11345-D9DA-19E6-AB01-038398E12602}"/>
                    </a:ext>
                  </a:extLst>
                </p:cNvPr>
                <p:cNvPicPr/>
                <p:nvPr/>
              </p:nvPicPr>
              <p:blipFill>
                <a:blip r:embed="rId988"/>
                <a:stretch>
                  <a:fillRect/>
                </a:stretch>
              </p:blipFill>
              <p:spPr>
                <a:xfrm>
                  <a:off x="10654935" y="3187140"/>
                  <a:ext cx="3391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9">
              <p14:nvContentPartPr>
                <p14:cNvPr id="728" name="Ink 727">
                  <a:extLst>
                    <a:ext uri="{FF2B5EF4-FFF2-40B4-BE49-F238E27FC236}">
                      <a16:creationId xmlns:a16="http://schemas.microsoft.com/office/drawing/2014/main" id="{D16EDDD6-7BBD-B57D-3470-9B5879CFB153}"/>
                    </a:ext>
                  </a:extLst>
                </p14:cNvPr>
                <p14:cNvContentPartPr/>
                <p14:nvPr/>
              </p14:nvContentPartPr>
              <p14:xfrm>
                <a:off x="11134815" y="3183900"/>
                <a:ext cx="11880" cy="190800"/>
              </p14:xfrm>
            </p:contentPart>
          </mc:Choice>
          <mc:Fallback>
            <p:pic>
              <p:nvPicPr>
                <p:cNvPr id="728" name="Ink 727">
                  <a:extLst>
                    <a:ext uri="{FF2B5EF4-FFF2-40B4-BE49-F238E27FC236}">
                      <a16:creationId xmlns:a16="http://schemas.microsoft.com/office/drawing/2014/main" id="{D16EDDD6-7BBD-B57D-3470-9B5879CFB153}"/>
                    </a:ext>
                  </a:extLst>
                </p:cNvPr>
                <p:cNvPicPr/>
                <p:nvPr/>
              </p:nvPicPr>
              <p:blipFill>
                <a:blip r:embed="rId990"/>
                <a:stretch>
                  <a:fillRect/>
                </a:stretch>
              </p:blipFill>
              <p:spPr>
                <a:xfrm>
                  <a:off x="11117175" y="3165900"/>
                  <a:ext cx="4752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1">
              <p14:nvContentPartPr>
                <p14:cNvPr id="729" name="Ink 728">
                  <a:extLst>
                    <a:ext uri="{FF2B5EF4-FFF2-40B4-BE49-F238E27FC236}">
                      <a16:creationId xmlns:a16="http://schemas.microsoft.com/office/drawing/2014/main" id="{BC651295-031E-E04A-EE5A-ECDEE495F78C}"/>
                    </a:ext>
                  </a:extLst>
                </p14:cNvPr>
                <p14:cNvContentPartPr/>
                <p14:nvPr/>
              </p14:nvContentPartPr>
              <p14:xfrm>
                <a:off x="11068575" y="3219180"/>
                <a:ext cx="426240" cy="145440"/>
              </p14:xfrm>
            </p:contentPart>
          </mc:Choice>
          <mc:Fallback>
            <p:pic>
              <p:nvPicPr>
                <p:cNvPr id="729" name="Ink 728">
                  <a:extLst>
                    <a:ext uri="{FF2B5EF4-FFF2-40B4-BE49-F238E27FC236}">
                      <a16:creationId xmlns:a16="http://schemas.microsoft.com/office/drawing/2014/main" id="{BC651295-031E-E04A-EE5A-ECDEE495F78C}"/>
                    </a:ext>
                  </a:extLst>
                </p:cNvPr>
                <p:cNvPicPr/>
                <p:nvPr/>
              </p:nvPicPr>
              <p:blipFill>
                <a:blip r:embed="rId992"/>
                <a:stretch>
                  <a:fillRect/>
                </a:stretch>
              </p:blipFill>
              <p:spPr>
                <a:xfrm>
                  <a:off x="11050935" y="3201540"/>
                  <a:ext cx="461880" cy="18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2" name="Group 741">
            <a:extLst>
              <a:ext uri="{FF2B5EF4-FFF2-40B4-BE49-F238E27FC236}">
                <a16:creationId xmlns:a16="http://schemas.microsoft.com/office/drawing/2014/main" id="{525FD11F-4574-6281-1AA7-1A5174B9C9BA}"/>
              </a:ext>
            </a:extLst>
          </p:cNvPr>
          <p:cNvGrpSpPr/>
          <p:nvPr/>
        </p:nvGrpSpPr>
        <p:grpSpPr>
          <a:xfrm>
            <a:off x="10249935" y="3577740"/>
            <a:ext cx="1761480" cy="687240"/>
            <a:chOff x="10249935" y="3577740"/>
            <a:chExt cx="1761480" cy="68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3">
              <p14:nvContentPartPr>
                <p14:cNvPr id="730" name="Ink 729">
                  <a:extLst>
                    <a:ext uri="{FF2B5EF4-FFF2-40B4-BE49-F238E27FC236}">
                      <a16:creationId xmlns:a16="http://schemas.microsoft.com/office/drawing/2014/main" id="{DFF9ED84-1230-AA79-248F-5BF7EA6D1DF9}"/>
                    </a:ext>
                  </a:extLst>
                </p14:cNvPr>
                <p14:cNvContentPartPr/>
                <p14:nvPr/>
              </p14:nvContentPartPr>
              <p14:xfrm>
                <a:off x="10249935" y="3709140"/>
                <a:ext cx="360" cy="360"/>
              </p14:xfrm>
            </p:contentPart>
          </mc:Choice>
          <mc:Fallback>
            <p:pic>
              <p:nvPicPr>
                <p:cNvPr id="730" name="Ink 729">
                  <a:extLst>
                    <a:ext uri="{FF2B5EF4-FFF2-40B4-BE49-F238E27FC236}">
                      <a16:creationId xmlns:a16="http://schemas.microsoft.com/office/drawing/2014/main" id="{DFF9ED84-1230-AA79-248F-5BF7EA6D1DF9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231935" y="36911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4">
              <p14:nvContentPartPr>
                <p14:cNvPr id="731" name="Ink 730">
                  <a:extLst>
                    <a:ext uri="{FF2B5EF4-FFF2-40B4-BE49-F238E27FC236}">
                      <a16:creationId xmlns:a16="http://schemas.microsoft.com/office/drawing/2014/main" id="{6CFF2EB7-CFD5-9173-F11D-343A4EBC7E54}"/>
                    </a:ext>
                  </a:extLst>
                </p14:cNvPr>
                <p14:cNvContentPartPr/>
                <p14:nvPr/>
              </p14:nvContentPartPr>
              <p14:xfrm>
                <a:off x="10359735" y="3672780"/>
                <a:ext cx="127080" cy="130320"/>
              </p14:xfrm>
            </p:contentPart>
          </mc:Choice>
          <mc:Fallback>
            <p:pic>
              <p:nvPicPr>
                <p:cNvPr id="731" name="Ink 730">
                  <a:extLst>
                    <a:ext uri="{FF2B5EF4-FFF2-40B4-BE49-F238E27FC236}">
                      <a16:creationId xmlns:a16="http://schemas.microsoft.com/office/drawing/2014/main" id="{6CFF2EB7-CFD5-9173-F11D-343A4EBC7E54}"/>
                    </a:ext>
                  </a:extLst>
                </p:cNvPr>
                <p:cNvPicPr/>
                <p:nvPr/>
              </p:nvPicPr>
              <p:blipFill>
                <a:blip r:embed="rId995"/>
                <a:stretch>
                  <a:fillRect/>
                </a:stretch>
              </p:blipFill>
              <p:spPr>
                <a:xfrm>
                  <a:off x="10341735" y="3655140"/>
                  <a:ext cx="1627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6">
              <p14:nvContentPartPr>
                <p14:cNvPr id="732" name="Ink 731">
                  <a:extLst>
                    <a:ext uri="{FF2B5EF4-FFF2-40B4-BE49-F238E27FC236}">
                      <a16:creationId xmlns:a16="http://schemas.microsoft.com/office/drawing/2014/main" id="{56B772C1-0A59-5E47-7AEA-DA3FFC6167EA}"/>
                    </a:ext>
                  </a:extLst>
                </p14:cNvPr>
                <p14:cNvContentPartPr/>
                <p14:nvPr/>
              </p14:nvContentPartPr>
              <p14:xfrm>
                <a:off x="10497255" y="3577740"/>
                <a:ext cx="182880" cy="240480"/>
              </p14:xfrm>
            </p:contentPart>
          </mc:Choice>
          <mc:Fallback>
            <p:pic>
              <p:nvPicPr>
                <p:cNvPr id="732" name="Ink 731">
                  <a:extLst>
                    <a:ext uri="{FF2B5EF4-FFF2-40B4-BE49-F238E27FC236}">
                      <a16:creationId xmlns:a16="http://schemas.microsoft.com/office/drawing/2014/main" id="{56B772C1-0A59-5E47-7AEA-DA3FFC6167EA}"/>
                    </a:ext>
                  </a:extLst>
                </p:cNvPr>
                <p:cNvPicPr/>
                <p:nvPr/>
              </p:nvPicPr>
              <p:blipFill>
                <a:blip r:embed="rId997"/>
                <a:stretch>
                  <a:fillRect/>
                </a:stretch>
              </p:blipFill>
              <p:spPr>
                <a:xfrm>
                  <a:off x="10479615" y="3560100"/>
                  <a:ext cx="2185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8">
              <p14:nvContentPartPr>
                <p14:cNvPr id="733" name="Ink 732">
                  <a:extLst>
                    <a:ext uri="{FF2B5EF4-FFF2-40B4-BE49-F238E27FC236}">
                      <a16:creationId xmlns:a16="http://schemas.microsoft.com/office/drawing/2014/main" id="{4D302489-4776-98BE-1CC7-617683F9C533}"/>
                    </a:ext>
                  </a:extLst>
                </p14:cNvPr>
                <p14:cNvContentPartPr/>
                <p14:nvPr/>
              </p14:nvContentPartPr>
              <p14:xfrm>
                <a:off x="10747815" y="3700140"/>
                <a:ext cx="304920" cy="156600"/>
              </p14:xfrm>
            </p:contentPart>
          </mc:Choice>
          <mc:Fallback>
            <p:pic>
              <p:nvPicPr>
                <p:cNvPr id="733" name="Ink 732">
                  <a:extLst>
                    <a:ext uri="{FF2B5EF4-FFF2-40B4-BE49-F238E27FC236}">
                      <a16:creationId xmlns:a16="http://schemas.microsoft.com/office/drawing/2014/main" id="{4D302489-4776-98BE-1CC7-617683F9C533}"/>
                    </a:ext>
                  </a:extLst>
                </p:cNvPr>
                <p:cNvPicPr/>
                <p:nvPr/>
              </p:nvPicPr>
              <p:blipFill>
                <a:blip r:embed="rId999"/>
                <a:stretch>
                  <a:fillRect/>
                </a:stretch>
              </p:blipFill>
              <p:spPr>
                <a:xfrm>
                  <a:off x="10729815" y="3682140"/>
                  <a:ext cx="3405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0">
              <p14:nvContentPartPr>
                <p14:cNvPr id="734" name="Ink 733">
                  <a:extLst>
                    <a:ext uri="{FF2B5EF4-FFF2-40B4-BE49-F238E27FC236}">
                      <a16:creationId xmlns:a16="http://schemas.microsoft.com/office/drawing/2014/main" id="{B1A5D1E6-F828-DB59-E860-70CDB7B02A26}"/>
                    </a:ext>
                  </a:extLst>
                </p14:cNvPr>
                <p14:cNvContentPartPr/>
                <p14:nvPr/>
              </p14:nvContentPartPr>
              <p14:xfrm>
                <a:off x="11208255" y="3613740"/>
                <a:ext cx="379440" cy="304920"/>
              </p14:xfrm>
            </p:contentPart>
          </mc:Choice>
          <mc:Fallback>
            <p:pic>
              <p:nvPicPr>
                <p:cNvPr id="734" name="Ink 733">
                  <a:extLst>
                    <a:ext uri="{FF2B5EF4-FFF2-40B4-BE49-F238E27FC236}">
                      <a16:creationId xmlns:a16="http://schemas.microsoft.com/office/drawing/2014/main" id="{B1A5D1E6-F828-DB59-E860-70CDB7B02A26}"/>
                    </a:ext>
                  </a:extLst>
                </p:cNvPr>
                <p:cNvPicPr/>
                <p:nvPr/>
              </p:nvPicPr>
              <p:blipFill>
                <a:blip r:embed="rId1001"/>
                <a:stretch>
                  <a:fillRect/>
                </a:stretch>
              </p:blipFill>
              <p:spPr>
                <a:xfrm>
                  <a:off x="11190255" y="3596100"/>
                  <a:ext cx="41508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2">
              <p14:nvContentPartPr>
                <p14:cNvPr id="735" name="Ink 734">
                  <a:extLst>
                    <a:ext uri="{FF2B5EF4-FFF2-40B4-BE49-F238E27FC236}">
                      <a16:creationId xmlns:a16="http://schemas.microsoft.com/office/drawing/2014/main" id="{8B080468-D54E-B7D6-361A-979A48A0E173}"/>
                    </a:ext>
                  </a:extLst>
                </p14:cNvPr>
                <p14:cNvContentPartPr/>
                <p14:nvPr/>
              </p14:nvContentPartPr>
              <p14:xfrm>
                <a:off x="11500935" y="3759900"/>
                <a:ext cx="510480" cy="102240"/>
              </p14:xfrm>
            </p:contentPart>
          </mc:Choice>
          <mc:Fallback>
            <p:pic>
              <p:nvPicPr>
                <p:cNvPr id="735" name="Ink 734">
                  <a:extLst>
                    <a:ext uri="{FF2B5EF4-FFF2-40B4-BE49-F238E27FC236}">
                      <a16:creationId xmlns:a16="http://schemas.microsoft.com/office/drawing/2014/main" id="{8B080468-D54E-B7D6-361A-979A48A0E173}"/>
                    </a:ext>
                  </a:extLst>
                </p:cNvPr>
                <p:cNvPicPr/>
                <p:nvPr/>
              </p:nvPicPr>
              <p:blipFill>
                <a:blip r:embed="rId1003"/>
                <a:stretch>
                  <a:fillRect/>
                </a:stretch>
              </p:blipFill>
              <p:spPr>
                <a:xfrm>
                  <a:off x="11483295" y="3742260"/>
                  <a:ext cx="546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4">
              <p14:nvContentPartPr>
                <p14:cNvPr id="738" name="Ink 737">
                  <a:extLst>
                    <a:ext uri="{FF2B5EF4-FFF2-40B4-BE49-F238E27FC236}">
                      <a16:creationId xmlns:a16="http://schemas.microsoft.com/office/drawing/2014/main" id="{94B3FC3D-C75D-A217-02E5-4539807C183B}"/>
                    </a:ext>
                  </a:extLst>
                </p14:cNvPr>
                <p14:cNvContentPartPr/>
                <p14:nvPr/>
              </p14:nvContentPartPr>
              <p14:xfrm>
                <a:off x="10560255" y="3987420"/>
                <a:ext cx="144000" cy="277560"/>
              </p14:xfrm>
            </p:contentPart>
          </mc:Choice>
          <mc:Fallback>
            <p:pic>
              <p:nvPicPr>
                <p:cNvPr id="738" name="Ink 737">
                  <a:extLst>
                    <a:ext uri="{FF2B5EF4-FFF2-40B4-BE49-F238E27FC236}">
                      <a16:creationId xmlns:a16="http://schemas.microsoft.com/office/drawing/2014/main" id="{94B3FC3D-C75D-A217-02E5-4539807C183B}"/>
                    </a:ext>
                  </a:extLst>
                </p:cNvPr>
                <p:cNvPicPr/>
                <p:nvPr/>
              </p:nvPicPr>
              <p:blipFill>
                <a:blip r:embed="rId1005"/>
                <a:stretch>
                  <a:fillRect/>
                </a:stretch>
              </p:blipFill>
              <p:spPr>
                <a:xfrm>
                  <a:off x="10542615" y="3969780"/>
                  <a:ext cx="179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6">
              <p14:nvContentPartPr>
                <p14:cNvPr id="739" name="Ink 738">
                  <a:extLst>
                    <a:ext uri="{FF2B5EF4-FFF2-40B4-BE49-F238E27FC236}">
                      <a16:creationId xmlns:a16="http://schemas.microsoft.com/office/drawing/2014/main" id="{48B15F68-20B6-103A-066C-60AA1D6944DC}"/>
                    </a:ext>
                  </a:extLst>
                </p14:cNvPr>
                <p14:cNvContentPartPr/>
                <p14:nvPr/>
              </p14:nvContentPartPr>
              <p14:xfrm>
                <a:off x="10877415" y="4108380"/>
                <a:ext cx="123480" cy="110160"/>
              </p14:xfrm>
            </p:contentPart>
          </mc:Choice>
          <mc:Fallback>
            <p:pic>
              <p:nvPicPr>
                <p:cNvPr id="739" name="Ink 738">
                  <a:extLst>
                    <a:ext uri="{FF2B5EF4-FFF2-40B4-BE49-F238E27FC236}">
                      <a16:creationId xmlns:a16="http://schemas.microsoft.com/office/drawing/2014/main" id="{48B15F68-20B6-103A-066C-60AA1D6944DC}"/>
                    </a:ext>
                  </a:extLst>
                </p:cNvPr>
                <p:cNvPicPr/>
                <p:nvPr/>
              </p:nvPicPr>
              <p:blipFill>
                <a:blip r:embed="rId1007"/>
                <a:stretch>
                  <a:fillRect/>
                </a:stretch>
              </p:blipFill>
              <p:spPr>
                <a:xfrm>
                  <a:off x="10859415" y="4090740"/>
                  <a:ext cx="15912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8">
              <p14:nvContentPartPr>
                <p14:cNvPr id="740" name="Ink 739">
                  <a:extLst>
                    <a:ext uri="{FF2B5EF4-FFF2-40B4-BE49-F238E27FC236}">
                      <a16:creationId xmlns:a16="http://schemas.microsoft.com/office/drawing/2014/main" id="{BF81A2DF-2499-54DC-4E79-1AFF07F914C2}"/>
                    </a:ext>
                  </a:extLst>
                </p14:cNvPr>
                <p14:cNvContentPartPr/>
                <p14:nvPr/>
              </p14:nvContentPartPr>
              <p14:xfrm>
                <a:off x="11050575" y="4143660"/>
                <a:ext cx="112320" cy="109440"/>
              </p14:xfrm>
            </p:contentPart>
          </mc:Choice>
          <mc:Fallback>
            <p:pic>
              <p:nvPicPr>
                <p:cNvPr id="740" name="Ink 739">
                  <a:extLst>
                    <a:ext uri="{FF2B5EF4-FFF2-40B4-BE49-F238E27FC236}">
                      <a16:creationId xmlns:a16="http://schemas.microsoft.com/office/drawing/2014/main" id="{BF81A2DF-2499-54DC-4E79-1AFF07F914C2}"/>
                    </a:ext>
                  </a:extLst>
                </p:cNvPr>
                <p:cNvPicPr/>
                <p:nvPr/>
              </p:nvPicPr>
              <p:blipFill>
                <a:blip r:embed="rId1009"/>
                <a:stretch>
                  <a:fillRect/>
                </a:stretch>
              </p:blipFill>
              <p:spPr>
                <a:xfrm>
                  <a:off x="11032575" y="4125660"/>
                  <a:ext cx="14796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0">
              <p14:nvContentPartPr>
                <p14:cNvPr id="741" name="Ink 740">
                  <a:extLst>
                    <a:ext uri="{FF2B5EF4-FFF2-40B4-BE49-F238E27FC236}">
                      <a16:creationId xmlns:a16="http://schemas.microsoft.com/office/drawing/2014/main" id="{CC27766B-1EA2-A96A-31E2-0D41E804D933}"/>
                    </a:ext>
                  </a:extLst>
                </p14:cNvPr>
                <p14:cNvContentPartPr/>
                <p14:nvPr/>
              </p14:nvContentPartPr>
              <p14:xfrm>
                <a:off x="11229495" y="4042860"/>
                <a:ext cx="125640" cy="195120"/>
              </p14:xfrm>
            </p:contentPart>
          </mc:Choice>
          <mc:Fallback>
            <p:pic>
              <p:nvPicPr>
                <p:cNvPr id="741" name="Ink 740">
                  <a:extLst>
                    <a:ext uri="{FF2B5EF4-FFF2-40B4-BE49-F238E27FC236}">
                      <a16:creationId xmlns:a16="http://schemas.microsoft.com/office/drawing/2014/main" id="{CC27766B-1EA2-A96A-31E2-0D41E804D933}"/>
                    </a:ext>
                  </a:extLst>
                </p:cNvPr>
                <p:cNvPicPr/>
                <p:nvPr/>
              </p:nvPicPr>
              <p:blipFill>
                <a:blip r:embed="rId1011"/>
                <a:stretch>
                  <a:fillRect/>
                </a:stretch>
              </p:blipFill>
              <p:spPr>
                <a:xfrm>
                  <a:off x="11211855" y="4024860"/>
                  <a:ext cx="161280" cy="23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5" name="Group 744">
            <a:extLst>
              <a:ext uri="{FF2B5EF4-FFF2-40B4-BE49-F238E27FC236}">
                <a16:creationId xmlns:a16="http://schemas.microsoft.com/office/drawing/2014/main" id="{57E11E87-B868-AD8A-DF7A-76E002ABAEFD}"/>
              </a:ext>
            </a:extLst>
          </p:cNvPr>
          <p:cNvGrpSpPr/>
          <p:nvPr/>
        </p:nvGrpSpPr>
        <p:grpSpPr>
          <a:xfrm>
            <a:off x="11548095" y="4152660"/>
            <a:ext cx="291960" cy="331920"/>
            <a:chOff x="11548095" y="4152660"/>
            <a:chExt cx="291960" cy="331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2">
              <p14:nvContentPartPr>
                <p14:cNvPr id="743" name="Ink 742">
                  <a:extLst>
                    <a:ext uri="{FF2B5EF4-FFF2-40B4-BE49-F238E27FC236}">
                      <a16:creationId xmlns:a16="http://schemas.microsoft.com/office/drawing/2014/main" id="{65E82AF1-A540-BC31-4687-B3568E91AE2B}"/>
                    </a:ext>
                  </a:extLst>
                </p14:cNvPr>
                <p14:cNvContentPartPr/>
                <p14:nvPr/>
              </p14:nvContentPartPr>
              <p14:xfrm>
                <a:off x="11548095" y="4152660"/>
                <a:ext cx="161280" cy="196200"/>
              </p14:xfrm>
            </p:contentPart>
          </mc:Choice>
          <mc:Fallback>
            <p:pic>
              <p:nvPicPr>
                <p:cNvPr id="743" name="Ink 742">
                  <a:extLst>
                    <a:ext uri="{FF2B5EF4-FFF2-40B4-BE49-F238E27FC236}">
                      <a16:creationId xmlns:a16="http://schemas.microsoft.com/office/drawing/2014/main" id="{65E82AF1-A540-BC31-4687-B3568E91AE2B}"/>
                    </a:ext>
                  </a:extLst>
                </p:cNvPr>
                <p:cNvPicPr/>
                <p:nvPr/>
              </p:nvPicPr>
              <p:blipFill>
                <a:blip r:embed="rId1013"/>
                <a:stretch>
                  <a:fillRect/>
                </a:stretch>
              </p:blipFill>
              <p:spPr>
                <a:xfrm>
                  <a:off x="11530455" y="4135020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4">
              <p14:nvContentPartPr>
                <p14:cNvPr id="744" name="Ink 743">
                  <a:extLst>
                    <a:ext uri="{FF2B5EF4-FFF2-40B4-BE49-F238E27FC236}">
                      <a16:creationId xmlns:a16="http://schemas.microsoft.com/office/drawing/2014/main" id="{FC0FFDA8-A530-EBF9-8286-0AE587E02842}"/>
                    </a:ext>
                  </a:extLst>
                </p14:cNvPr>
                <p14:cNvContentPartPr/>
                <p14:nvPr/>
              </p14:nvContentPartPr>
              <p14:xfrm>
                <a:off x="11568255" y="4176780"/>
                <a:ext cx="271800" cy="307800"/>
              </p14:xfrm>
            </p:contentPart>
          </mc:Choice>
          <mc:Fallback>
            <p:pic>
              <p:nvPicPr>
                <p:cNvPr id="744" name="Ink 743">
                  <a:extLst>
                    <a:ext uri="{FF2B5EF4-FFF2-40B4-BE49-F238E27FC236}">
                      <a16:creationId xmlns:a16="http://schemas.microsoft.com/office/drawing/2014/main" id="{FC0FFDA8-A530-EBF9-8286-0AE587E02842}"/>
                    </a:ext>
                  </a:extLst>
                </p:cNvPr>
                <p:cNvPicPr/>
                <p:nvPr/>
              </p:nvPicPr>
              <p:blipFill>
                <a:blip r:embed="rId1015"/>
                <a:stretch>
                  <a:fillRect/>
                </a:stretch>
              </p:blipFill>
              <p:spPr>
                <a:xfrm>
                  <a:off x="11550255" y="4158780"/>
                  <a:ext cx="30744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7" name="Group 756">
            <a:extLst>
              <a:ext uri="{FF2B5EF4-FFF2-40B4-BE49-F238E27FC236}">
                <a16:creationId xmlns:a16="http://schemas.microsoft.com/office/drawing/2014/main" id="{38FC4D76-D310-6AB3-1F03-450F10E9AFCB}"/>
              </a:ext>
            </a:extLst>
          </p:cNvPr>
          <p:cNvGrpSpPr/>
          <p:nvPr/>
        </p:nvGrpSpPr>
        <p:grpSpPr>
          <a:xfrm>
            <a:off x="3604335" y="810780"/>
            <a:ext cx="143640" cy="164160"/>
            <a:chOff x="3604335" y="810780"/>
            <a:chExt cx="143640" cy="16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6">
              <p14:nvContentPartPr>
                <p14:cNvPr id="754" name="Ink 753">
                  <a:extLst>
                    <a:ext uri="{FF2B5EF4-FFF2-40B4-BE49-F238E27FC236}">
                      <a16:creationId xmlns:a16="http://schemas.microsoft.com/office/drawing/2014/main" id="{FB16AEC8-5C1A-9448-8965-7D2D158106D7}"/>
                    </a:ext>
                  </a:extLst>
                </p14:cNvPr>
                <p14:cNvContentPartPr/>
                <p14:nvPr/>
              </p14:nvContentPartPr>
              <p14:xfrm>
                <a:off x="3666615" y="810780"/>
                <a:ext cx="81360" cy="17280"/>
              </p14:xfrm>
            </p:contentPart>
          </mc:Choice>
          <mc:Fallback>
            <p:pic>
              <p:nvPicPr>
                <p:cNvPr id="754" name="Ink 753">
                  <a:extLst>
                    <a:ext uri="{FF2B5EF4-FFF2-40B4-BE49-F238E27FC236}">
                      <a16:creationId xmlns:a16="http://schemas.microsoft.com/office/drawing/2014/main" id="{FB16AEC8-5C1A-9448-8965-7D2D158106D7}"/>
                    </a:ext>
                  </a:extLst>
                </p:cNvPr>
                <p:cNvPicPr/>
                <p:nvPr/>
              </p:nvPicPr>
              <p:blipFill>
                <a:blip r:embed="rId1017"/>
                <a:stretch>
                  <a:fillRect/>
                </a:stretch>
              </p:blipFill>
              <p:spPr>
                <a:xfrm>
                  <a:off x="3648975" y="793140"/>
                  <a:ext cx="117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8">
              <p14:nvContentPartPr>
                <p14:cNvPr id="755" name="Ink 754">
                  <a:extLst>
                    <a:ext uri="{FF2B5EF4-FFF2-40B4-BE49-F238E27FC236}">
                      <a16:creationId xmlns:a16="http://schemas.microsoft.com/office/drawing/2014/main" id="{9183BD62-D7E2-3691-0E8B-6C8F3A1B4660}"/>
                    </a:ext>
                  </a:extLst>
                </p14:cNvPr>
                <p14:cNvContentPartPr/>
                <p14:nvPr/>
              </p14:nvContentPartPr>
              <p14:xfrm>
                <a:off x="3621975" y="885300"/>
                <a:ext cx="111600" cy="21960"/>
              </p14:xfrm>
            </p:contentPart>
          </mc:Choice>
          <mc:Fallback>
            <p:pic>
              <p:nvPicPr>
                <p:cNvPr id="755" name="Ink 754">
                  <a:extLst>
                    <a:ext uri="{FF2B5EF4-FFF2-40B4-BE49-F238E27FC236}">
                      <a16:creationId xmlns:a16="http://schemas.microsoft.com/office/drawing/2014/main" id="{9183BD62-D7E2-3691-0E8B-6C8F3A1B4660}"/>
                    </a:ext>
                  </a:extLst>
                </p:cNvPr>
                <p:cNvPicPr/>
                <p:nvPr/>
              </p:nvPicPr>
              <p:blipFill>
                <a:blip r:embed="rId1019"/>
                <a:stretch>
                  <a:fillRect/>
                </a:stretch>
              </p:blipFill>
              <p:spPr>
                <a:xfrm>
                  <a:off x="3604335" y="867660"/>
                  <a:ext cx="147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0">
              <p14:nvContentPartPr>
                <p14:cNvPr id="756" name="Ink 755">
                  <a:extLst>
                    <a:ext uri="{FF2B5EF4-FFF2-40B4-BE49-F238E27FC236}">
                      <a16:creationId xmlns:a16="http://schemas.microsoft.com/office/drawing/2014/main" id="{04ECE836-BF7C-5935-6979-51036E06A911}"/>
                    </a:ext>
                  </a:extLst>
                </p14:cNvPr>
                <p14:cNvContentPartPr/>
                <p14:nvPr/>
              </p14:nvContentPartPr>
              <p14:xfrm>
                <a:off x="3604335" y="973860"/>
                <a:ext cx="116640" cy="1080"/>
              </p14:xfrm>
            </p:contentPart>
          </mc:Choice>
          <mc:Fallback>
            <p:pic>
              <p:nvPicPr>
                <p:cNvPr id="756" name="Ink 755">
                  <a:extLst>
                    <a:ext uri="{FF2B5EF4-FFF2-40B4-BE49-F238E27FC236}">
                      <a16:creationId xmlns:a16="http://schemas.microsoft.com/office/drawing/2014/main" id="{04ECE836-BF7C-5935-6979-51036E06A911}"/>
                    </a:ext>
                  </a:extLst>
                </p:cNvPr>
                <p:cNvPicPr/>
                <p:nvPr/>
              </p:nvPicPr>
              <p:blipFill>
                <a:blip r:embed="rId1021"/>
                <a:stretch>
                  <a:fillRect/>
                </a:stretch>
              </p:blipFill>
              <p:spPr>
                <a:xfrm>
                  <a:off x="3586335" y="956220"/>
                  <a:ext cx="152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7" name="Group 776">
            <a:extLst>
              <a:ext uri="{FF2B5EF4-FFF2-40B4-BE49-F238E27FC236}">
                <a16:creationId xmlns:a16="http://schemas.microsoft.com/office/drawing/2014/main" id="{56B935B5-CCB9-3295-62C1-E12950752685}"/>
              </a:ext>
            </a:extLst>
          </p:cNvPr>
          <p:cNvGrpSpPr/>
          <p:nvPr/>
        </p:nvGrpSpPr>
        <p:grpSpPr>
          <a:xfrm>
            <a:off x="10379175" y="4635780"/>
            <a:ext cx="1803240" cy="769680"/>
            <a:chOff x="10379175" y="4635780"/>
            <a:chExt cx="1803240" cy="76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2">
              <p14:nvContentPartPr>
                <p14:cNvPr id="760" name="Ink 759">
                  <a:extLst>
                    <a:ext uri="{FF2B5EF4-FFF2-40B4-BE49-F238E27FC236}">
                      <a16:creationId xmlns:a16="http://schemas.microsoft.com/office/drawing/2014/main" id="{9CC5396D-CBBC-6466-F9C3-612E16C3B3A0}"/>
                    </a:ext>
                  </a:extLst>
                </p14:cNvPr>
                <p14:cNvContentPartPr/>
                <p14:nvPr/>
              </p14:nvContentPartPr>
              <p14:xfrm>
                <a:off x="10397535" y="4720020"/>
                <a:ext cx="2520" cy="22680"/>
              </p14:xfrm>
            </p:contentPart>
          </mc:Choice>
          <mc:Fallback>
            <p:pic>
              <p:nvPicPr>
                <p:cNvPr id="760" name="Ink 759">
                  <a:extLst>
                    <a:ext uri="{FF2B5EF4-FFF2-40B4-BE49-F238E27FC236}">
                      <a16:creationId xmlns:a16="http://schemas.microsoft.com/office/drawing/2014/main" id="{9CC5396D-CBBC-6466-F9C3-612E16C3B3A0}"/>
                    </a:ext>
                  </a:extLst>
                </p:cNvPr>
                <p:cNvPicPr/>
                <p:nvPr/>
              </p:nvPicPr>
              <p:blipFill>
                <a:blip r:embed="rId1023"/>
                <a:stretch>
                  <a:fillRect/>
                </a:stretch>
              </p:blipFill>
              <p:spPr>
                <a:xfrm>
                  <a:off x="10379535" y="4702380"/>
                  <a:ext cx="381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4">
              <p14:nvContentPartPr>
                <p14:cNvPr id="761" name="Ink 760">
                  <a:extLst>
                    <a:ext uri="{FF2B5EF4-FFF2-40B4-BE49-F238E27FC236}">
                      <a16:creationId xmlns:a16="http://schemas.microsoft.com/office/drawing/2014/main" id="{445ECB82-4D96-2536-1E77-47631FB17BBB}"/>
                    </a:ext>
                  </a:extLst>
                </p14:cNvPr>
                <p14:cNvContentPartPr/>
                <p14:nvPr/>
              </p14:nvContentPartPr>
              <p14:xfrm>
                <a:off x="10397535" y="4720020"/>
                <a:ext cx="360" cy="360"/>
              </p14:xfrm>
            </p:contentPart>
          </mc:Choice>
          <mc:Fallback>
            <p:pic>
              <p:nvPicPr>
                <p:cNvPr id="761" name="Ink 760">
                  <a:extLst>
                    <a:ext uri="{FF2B5EF4-FFF2-40B4-BE49-F238E27FC236}">
                      <a16:creationId xmlns:a16="http://schemas.microsoft.com/office/drawing/2014/main" id="{445ECB82-4D96-2536-1E77-47631FB17BBB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10379535" y="47023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5">
              <p14:nvContentPartPr>
                <p14:cNvPr id="762" name="Ink 761">
                  <a:extLst>
                    <a:ext uri="{FF2B5EF4-FFF2-40B4-BE49-F238E27FC236}">
                      <a16:creationId xmlns:a16="http://schemas.microsoft.com/office/drawing/2014/main" id="{D4141B74-AD48-A26A-51E1-F83B3C1C42E6}"/>
                    </a:ext>
                  </a:extLst>
                </p14:cNvPr>
                <p14:cNvContentPartPr/>
                <p14:nvPr/>
              </p14:nvContentPartPr>
              <p14:xfrm>
                <a:off x="10379175" y="4700940"/>
                <a:ext cx="230760" cy="208800"/>
              </p14:xfrm>
            </p:contentPart>
          </mc:Choice>
          <mc:Fallback>
            <p:pic>
              <p:nvPicPr>
                <p:cNvPr id="762" name="Ink 761">
                  <a:extLst>
                    <a:ext uri="{FF2B5EF4-FFF2-40B4-BE49-F238E27FC236}">
                      <a16:creationId xmlns:a16="http://schemas.microsoft.com/office/drawing/2014/main" id="{D4141B74-AD48-A26A-51E1-F83B3C1C42E6}"/>
                    </a:ext>
                  </a:extLst>
                </p:cNvPr>
                <p:cNvPicPr/>
                <p:nvPr/>
              </p:nvPicPr>
              <p:blipFill>
                <a:blip r:embed="rId1026"/>
                <a:stretch>
                  <a:fillRect/>
                </a:stretch>
              </p:blipFill>
              <p:spPr>
                <a:xfrm>
                  <a:off x="10361535" y="4682940"/>
                  <a:ext cx="266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7">
              <p14:nvContentPartPr>
                <p14:cNvPr id="763" name="Ink 762">
                  <a:extLst>
                    <a:ext uri="{FF2B5EF4-FFF2-40B4-BE49-F238E27FC236}">
                      <a16:creationId xmlns:a16="http://schemas.microsoft.com/office/drawing/2014/main" id="{DFEEC9CA-03CE-9E9D-1372-CD71CB193C7B}"/>
                    </a:ext>
                  </a:extLst>
                </p14:cNvPr>
                <p14:cNvContentPartPr/>
                <p14:nvPr/>
              </p14:nvContentPartPr>
              <p14:xfrm>
                <a:off x="10659255" y="4747020"/>
                <a:ext cx="193680" cy="124560"/>
              </p14:xfrm>
            </p:contentPart>
          </mc:Choice>
          <mc:Fallback>
            <p:pic>
              <p:nvPicPr>
                <p:cNvPr id="763" name="Ink 762">
                  <a:extLst>
                    <a:ext uri="{FF2B5EF4-FFF2-40B4-BE49-F238E27FC236}">
                      <a16:creationId xmlns:a16="http://schemas.microsoft.com/office/drawing/2014/main" id="{DFEEC9CA-03CE-9E9D-1372-CD71CB193C7B}"/>
                    </a:ext>
                  </a:extLst>
                </p:cNvPr>
                <p:cNvPicPr/>
                <p:nvPr/>
              </p:nvPicPr>
              <p:blipFill>
                <a:blip r:embed="rId1028"/>
                <a:stretch>
                  <a:fillRect/>
                </a:stretch>
              </p:blipFill>
              <p:spPr>
                <a:xfrm>
                  <a:off x="10641255" y="4729380"/>
                  <a:ext cx="229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9">
              <p14:nvContentPartPr>
                <p14:cNvPr id="764" name="Ink 763">
                  <a:extLst>
                    <a:ext uri="{FF2B5EF4-FFF2-40B4-BE49-F238E27FC236}">
                      <a16:creationId xmlns:a16="http://schemas.microsoft.com/office/drawing/2014/main" id="{FC40D4D1-8CC6-32F4-87BA-2B5E48C28F6D}"/>
                    </a:ext>
                  </a:extLst>
                </p14:cNvPr>
                <p14:cNvContentPartPr/>
                <p14:nvPr/>
              </p14:nvContentPartPr>
              <p14:xfrm>
                <a:off x="10844655" y="4774740"/>
                <a:ext cx="86760" cy="119520"/>
              </p14:xfrm>
            </p:contentPart>
          </mc:Choice>
          <mc:Fallback>
            <p:pic>
              <p:nvPicPr>
                <p:cNvPr id="764" name="Ink 763">
                  <a:extLst>
                    <a:ext uri="{FF2B5EF4-FFF2-40B4-BE49-F238E27FC236}">
                      <a16:creationId xmlns:a16="http://schemas.microsoft.com/office/drawing/2014/main" id="{FC40D4D1-8CC6-32F4-87BA-2B5E48C28F6D}"/>
                    </a:ext>
                  </a:extLst>
                </p:cNvPr>
                <p:cNvPicPr/>
                <p:nvPr/>
              </p:nvPicPr>
              <p:blipFill>
                <a:blip r:embed="rId1030"/>
                <a:stretch>
                  <a:fillRect/>
                </a:stretch>
              </p:blipFill>
              <p:spPr>
                <a:xfrm>
                  <a:off x="10826655" y="4757100"/>
                  <a:ext cx="122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1">
              <p14:nvContentPartPr>
                <p14:cNvPr id="765" name="Ink 764">
                  <a:extLst>
                    <a:ext uri="{FF2B5EF4-FFF2-40B4-BE49-F238E27FC236}">
                      <a16:creationId xmlns:a16="http://schemas.microsoft.com/office/drawing/2014/main" id="{8E1C2E6D-E2CA-6A41-54CA-C6F2AE851C4F}"/>
                    </a:ext>
                  </a:extLst>
                </p14:cNvPr>
                <p14:cNvContentPartPr/>
                <p14:nvPr/>
              </p14:nvContentPartPr>
              <p14:xfrm>
                <a:off x="10966335" y="4774380"/>
                <a:ext cx="201240" cy="173160"/>
              </p14:xfrm>
            </p:contentPart>
          </mc:Choice>
          <mc:Fallback>
            <p:pic>
              <p:nvPicPr>
                <p:cNvPr id="765" name="Ink 764">
                  <a:extLst>
                    <a:ext uri="{FF2B5EF4-FFF2-40B4-BE49-F238E27FC236}">
                      <a16:creationId xmlns:a16="http://schemas.microsoft.com/office/drawing/2014/main" id="{8E1C2E6D-E2CA-6A41-54CA-C6F2AE851C4F}"/>
                    </a:ext>
                  </a:extLst>
                </p:cNvPr>
                <p:cNvPicPr/>
                <p:nvPr/>
              </p:nvPicPr>
              <p:blipFill>
                <a:blip r:embed="rId1032"/>
                <a:stretch>
                  <a:fillRect/>
                </a:stretch>
              </p:blipFill>
              <p:spPr>
                <a:xfrm>
                  <a:off x="10948335" y="4756740"/>
                  <a:ext cx="2368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3">
              <p14:nvContentPartPr>
                <p14:cNvPr id="766" name="Ink 765">
                  <a:extLst>
                    <a:ext uri="{FF2B5EF4-FFF2-40B4-BE49-F238E27FC236}">
                      <a16:creationId xmlns:a16="http://schemas.microsoft.com/office/drawing/2014/main" id="{EF678484-C9E1-FEE1-1112-5762A1E9C677}"/>
                    </a:ext>
                  </a:extLst>
                </p14:cNvPr>
                <p14:cNvContentPartPr/>
                <p14:nvPr/>
              </p14:nvContentPartPr>
              <p14:xfrm>
                <a:off x="11210055" y="4635780"/>
                <a:ext cx="232920" cy="573120"/>
              </p14:xfrm>
            </p:contentPart>
          </mc:Choice>
          <mc:Fallback>
            <p:pic>
              <p:nvPicPr>
                <p:cNvPr id="766" name="Ink 765">
                  <a:extLst>
                    <a:ext uri="{FF2B5EF4-FFF2-40B4-BE49-F238E27FC236}">
                      <a16:creationId xmlns:a16="http://schemas.microsoft.com/office/drawing/2014/main" id="{EF678484-C9E1-FEE1-1112-5762A1E9C677}"/>
                    </a:ext>
                  </a:extLst>
                </p:cNvPr>
                <p:cNvPicPr/>
                <p:nvPr/>
              </p:nvPicPr>
              <p:blipFill>
                <a:blip r:embed="rId1034"/>
                <a:stretch>
                  <a:fillRect/>
                </a:stretch>
              </p:blipFill>
              <p:spPr>
                <a:xfrm>
                  <a:off x="11192415" y="4618140"/>
                  <a:ext cx="268560" cy="60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5">
              <p14:nvContentPartPr>
                <p14:cNvPr id="767" name="Ink 766">
                  <a:extLst>
                    <a:ext uri="{FF2B5EF4-FFF2-40B4-BE49-F238E27FC236}">
                      <a16:creationId xmlns:a16="http://schemas.microsoft.com/office/drawing/2014/main" id="{75ECC45A-5FF9-5586-B8E2-38B18ADDC1B5}"/>
                    </a:ext>
                  </a:extLst>
                </p14:cNvPr>
                <p14:cNvContentPartPr/>
                <p14:nvPr/>
              </p14:nvContentPartPr>
              <p14:xfrm>
                <a:off x="11233455" y="4877340"/>
                <a:ext cx="136080" cy="178920"/>
              </p14:xfrm>
            </p:contentPart>
          </mc:Choice>
          <mc:Fallback>
            <p:pic>
              <p:nvPicPr>
                <p:cNvPr id="767" name="Ink 766">
                  <a:extLst>
                    <a:ext uri="{FF2B5EF4-FFF2-40B4-BE49-F238E27FC236}">
                      <a16:creationId xmlns:a16="http://schemas.microsoft.com/office/drawing/2014/main" id="{75ECC45A-5FF9-5586-B8E2-38B18ADDC1B5}"/>
                    </a:ext>
                  </a:extLst>
                </p:cNvPr>
                <p:cNvPicPr/>
                <p:nvPr/>
              </p:nvPicPr>
              <p:blipFill>
                <a:blip r:embed="rId1036"/>
                <a:stretch>
                  <a:fillRect/>
                </a:stretch>
              </p:blipFill>
              <p:spPr>
                <a:xfrm>
                  <a:off x="11215455" y="4859340"/>
                  <a:ext cx="171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7">
              <p14:nvContentPartPr>
                <p14:cNvPr id="768" name="Ink 767">
                  <a:extLst>
                    <a:ext uri="{FF2B5EF4-FFF2-40B4-BE49-F238E27FC236}">
                      <a16:creationId xmlns:a16="http://schemas.microsoft.com/office/drawing/2014/main" id="{076F544B-4674-6D35-E9E2-FF4490EC1C29}"/>
                    </a:ext>
                  </a:extLst>
                </p14:cNvPr>
                <p14:cNvContentPartPr/>
                <p14:nvPr/>
              </p14:nvContentPartPr>
              <p14:xfrm>
                <a:off x="11318055" y="4911540"/>
                <a:ext cx="115920" cy="124560"/>
              </p14:xfrm>
            </p:contentPart>
          </mc:Choice>
          <mc:Fallback>
            <p:pic>
              <p:nvPicPr>
                <p:cNvPr id="768" name="Ink 767">
                  <a:extLst>
                    <a:ext uri="{FF2B5EF4-FFF2-40B4-BE49-F238E27FC236}">
                      <a16:creationId xmlns:a16="http://schemas.microsoft.com/office/drawing/2014/main" id="{076F544B-4674-6D35-E9E2-FF4490EC1C29}"/>
                    </a:ext>
                  </a:extLst>
                </p:cNvPr>
                <p:cNvPicPr/>
                <p:nvPr/>
              </p:nvPicPr>
              <p:blipFill>
                <a:blip r:embed="rId1038"/>
                <a:stretch>
                  <a:fillRect/>
                </a:stretch>
              </p:blipFill>
              <p:spPr>
                <a:xfrm>
                  <a:off x="11300415" y="4893900"/>
                  <a:ext cx="15156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9">
              <p14:nvContentPartPr>
                <p14:cNvPr id="769" name="Ink 768">
                  <a:extLst>
                    <a:ext uri="{FF2B5EF4-FFF2-40B4-BE49-F238E27FC236}">
                      <a16:creationId xmlns:a16="http://schemas.microsoft.com/office/drawing/2014/main" id="{C65C3E24-C760-A1B4-26EE-0C72EE9FCD98}"/>
                    </a:ext>
                  </a:extLst>
                </p14:cNvPr>
                <p14:cNvContentPartPr/>
                <p14:nvPr/>
              </p14:nvContentPartPr>
              <p14:xfrm>
                <a:off x="11427495" y="4933140"/>
                <a:ext cx="177840" cy="244080"/>
              </p14:xfrm>
            </p:contentPart>
          </mc:Choice>
          <mc:Fallback>
            <p:pic>
              <p:nvPicPr>
                <p:cNvPr id="769" name="Ink 768">
                  <a:extLst>
                    <a:ext uri="{FF2B5EF4-FFF2-40B4-BE49-F238E27FC236}">
                      <a16:creationId xmlns:a16="http://schemas.microsoft.com/office/drawing/2014/main" id="{C65C3E24-C760-A1B4-26EE-0C72EE9FCD98}"/>
                    </a:ext>
                  </a:extLst>
                </p:cNvPr>
                <p:cNvPicPr/>
                <p:nvPr/>
              </p:nvPicPr>
              <p:blipFill>
                <a:blip r:embed="rId1040"/>
                <a:stretch>
                  <a:fillRect/>
                </a:stretch>
              </p:blipFill>
              <p:spPr>
                <a:xfrm>
                  <a:off x="11409495" y="4915140"/>
                  <a:ext cx="213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1">
              <p14:nvContentPartPr>
                <p14:cNvPr id="770" name="Ink 769">
                  <a:extLst>
                    <a:ext uri="{FF2B5EF4-FFF2-40B4-BE49-F238E27FC236}">
                      <a16:creationId xmlns:a16="http://schemas.microsoft.com/office/drawing/2014/main" id="{6F864EC2-D021-1DD6-1FD3-F83E41160966}"/>
                    </a:ext>
                  </a:extLst>
                </p14:cNvPr>
                <p14:cNvContentPartPr/>
                <p14:nvPr/>
              </p14:nvContentPartPr>
              <p14:xfrm>
                <a:off x="11706495" y="4988220"/>
                <a:ext cx="91800" cy="124560"/>
              </p14:xfrm>
            </p:contentPart>
          </mc:Choice>
          <mc:Fallback>
            <p:pic>
              <p:nvPicPr>
                <p:cNvPr id="770" name="Ink 769">
                  <a:extLst>
                    <a:ext uri="{FF2B5EF4-FFF2-40B4-BE49-F238E27FC236}">
                      <a16:creationId xmlns:a16="http://schemas.microsoft.com/office/drawing/2014/main" id="{6F864EC2-D021-1DD6-1FD3-F83E41160966}"/>
                    </a:ext>
                  </a:extLst>
                </p:cNvPr>
                <p:cNvPicPr/>
                <p:nvPr/>
              </p:nvPicPr>
              <p:blipFill>
                <a:blip r:embed="rId1042"/>
                <a:stretch>
                  <a:fillRect/>
                </a:stretch>
              </p:blipFill>
              <p:spPr>
                <a:xfrm>
                  <a:off x="11688495" y="4970580"/>
                  <a:ext cx="1274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3">
              <p14:nvContentPartPr>
                <p14:cNvPr id="771" name="Ink 770">
                  <a:extLst>
                    <a:ext uri="{FF2B5EF4-FFF2-40B4-BE49-F238E27FC236}">
                      <a16:creationId xmlns:a16="http://schemas.microsoft.com/office/drawing/2014/main" id="{5220ADF9-58FB-1DF6-423D-810395472C5F}"/>
                    </a:ext>
                  </a:extLst>
                </p14:cNvPr>
                <p14:cNvContentPartPr/>
                <p14:nvPr/>
              </p14:nvContentPartPr>
              <p14:xfrm>
                <a:off x="11495895" y="5116380"/>
                <a:ext cx="97920" cy="92160"/>
              </p14:xfrm>
            </p:contentPart>
          </mc:Choice>
          <mc:Fallback>
            <p:pic>
              <p:nvPicPr>
                <p:cNvPr id="771" name="Ink 770">
                  <a:extLst>
                    <a:ext uri="{FF2B5EF4-FFF2-40B4-BE49-F238E27FC236}">
                      <a16:creationId xmlns:a16="http://schemas.microsoft.com/office/drawing/2014/main" id="{5220ADF9-58FB-1DF6-423D-810395472C5F}"/>
                    </a:ext>
                  </a:extLst>
                </p:cNvPr>
                <p:cNvPicPr/>
                <p:nvPr/>
              </p:nvPicPr>
              <p:blipFill>
                <a:blip r:embed="rId1044"/>
                <a:stretch>
                  <a:fillRect/>
                </a:stretch>
              </p:blipFill>
              <p:spPr>
                <a:xfrm>
                  <a:off x="11477895" y="5098380"/>
                  <a:ext cx="133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5">
              <p14:nvContentPartPr>
                <p14:cNvPr id="772" name="Ink 771">
                  <a:extLst>
                    <a:ext uri="{FF2B5EF4-FFF2-40B4-BE49-F238E27FC236}">
                      <a16:creationId xmlns:a16="http://schemas.microsoft.com/office/drawing/2014/main" id="{A6AF2F2D-9928-A9A3-FAB6-EBE4EF39AB9F}"/>
                    </a:ext>
                  </a:extLst>
                </p14:cNvPr>
                <p14:cNvContentPartPr/>
                <p14:nvPr/>
              </p14:nvContentPartPr>
              <p14:xfrm>
                <a:off x="11835735" y="5039700"/>
                <a:ext cx="73080" cy="54720"/>
              </p14:xfrm>
            </p:contentPart>
          </mc:Choice>
          <mc:Fallback>
            <p:pic>
              <p:nvPicPr>
                <p:cNvPr id="772" name="Ink 771">
                  <a:extLst>
                    <a:ext uri="{FF2B5EF4-FFF2-40B4-BE49-F238E27FC236}">
                      <a16:creationId xmlns:a16="http://schemas.microsoft.com/office/drawing/2014/main" id="{A6AF2F2D-9928-A9A3-FAB6-EBE4EF39AB9F}"/>
                    </a:ext>
                  </a:extLst>
                </p:cNvPr>
                <p:cNvPicPr/>
                <p:nvPr/>
              </p:nvPicPr>
              <p:blipFill>
                <a:blip r:embed="rId1046"/>
                <a:stretch>
                  <a:fillRect/>
                </a:stretch>
              </p:blipFill>
              <p:spPr>
                <a:xfrm>
                  <a:off x="11818095" y="5022060"/>
                  <a:ext cx="1087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7">
              <p14:nvContentPartPr>
                <p14:cNvPr id="773" name="Ink 772">
                  <a:extLst>
                    <a:ext uri="{FF2B5EF4-FFF2-40B4-BE49-F238E27FC236}">
                      <a16:creationId xmlns:a16="http://schemas.microsoft.com/office/drawing/2014/main" id="{08BF2FBC-CD2D-F67F-D50E-CE2A48240D93}"/>
                    </a:ext>
                  </a:extLst>
                </p14:cNvPr>
                <p14:cNvContentPartPr/>
                <p14:nvPr/>
              </p14:nvContentPartPr>
              <p14:xfrm>
                <a:off x="11913855" y="5040780"/>
                <a:ext cx="73800" cy="66240"/>
              </p14:xfrm>
            </p:contentPart>
          </mc:Choice>
          <mc:Fallback>
            <p:pic>
              <p:nvPicPr>
                <p:cNvPr id="773" name="Ink 772">
                  <a:extLst>
                    <a:ext uri="{FF2B5EF4-FFF2-40B4-BE49-F238E27FC236}">
                      <a16:creationId xmlns:a16="http://schemas.microsoft.com/office/drawing/2014/main" id="{08BF2FBC-CD2D-F67F-D50E-CE2A48240D93}"/>
                    </a:ext>
                  </a:extLst>
                </p:cNvPr>
                <p:cNvPicPr/>
                <p:nvPr/>
              </p:nvPicPr>
              <p:blipFill>
                <a:blip r:embed="rId1048"/>
                <a:stretch>
                  <a:fillRect/>
                </a:stretch>
              </p:blipFill>
              <p:spPr>
                <a:xfrm>
                  <a:off x="11895855" y="5022780"/>
                  <a:ext cx="1094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9">
              <p14:nvContentPartPr>
                <p14:cNvPr id="774" name="Ink 773">
                  <a:extLst>
                    <a:ext uri="{FF2B5EF4-FFF2-40B4-BE49-F238E27FC236}">
                      <a16:creationId xmlns:a16="http://schemas.microsoft.com/office/drawing/2014/main" id="{469216CC-BD8A-47DD-39E6-FEFDD239293F}"/>
                    </a:ext>
                  </a:extLst>
                </p14:cNvPr>
                <p14:cNvContentPartPr/>
                <p14:nvPr/>
              </p14:nvContentPartPr>
              <p14:xfrm>
                <a:off x="11995935" y="4935660"/>
                <a:ext cx="68040" cy="188280"/>
              </p14:xfrm>
            </p:contentPart>
          </mc:Choice>
          <mc:Fallback>
            <p:pic>
              <p:nvPicPr>
                <p:cNvPr id="774" name="Ink 773">
                  <a:extLst>
                    <a:ext uri="{FF2B5EF4-FFF2-40B4-BE49-F238E27FC236}">
                      <a16:creationId xmlns:a16="http://schemas.microsoft.com/office/drawing/2014/main" id="{469216CC-BD8A-47DD-39E6-FEFDD239293F}"/>
                    </a:ext>
                  </a:extLst>
                </p:cNvPr>
                <p:cNvPicPr/>
                <p:nvPr/>
              </p:nvPicPr>
              <p:blipFill>
                <a:blip r:embed="rId1050"/>
                <a:stretch>
                  <a:fillRect/>
                </a:stretch>
              </p:blipFill>
              <p:spPr>
                <a:xfrm>
                  <a:off x="11977935" y="4917660"/>
                  <a:ext cx="103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1">
              <p14:nvContentPartPr>
                <p14:cNvPr id="775" name="Ink 774">
                  <a:extLst>
                    <a:ext uri="{FF2B5EF4-FFF2-40B4-BE49-F238E27FC236}">
                      <a16:creationId xmlns:a16="http://schemas.microsoft.com/office/drawing/2014/main" id="{206FDB9D-F787-7E1A-CB6D-33B80DE648A6}"/>
                    </a:ext>
                  </a:extLst>
                </p14:cNvPr>
                <p14:cNvContentPartPr/>
                <p14:nvPr/>
              </p14:nvContentPartPr>
              <p14:xfrm>
                <a:off x="11979375" y="5010540"/>
                <a:ext cx="110160" cy="50400"/>
              </p14:xfrm>
            </p:contentPart>
          </mc:Choice>
          <mc:Fallback>
            <p:pic>
              <p:nvPicPr>
                <p:cNvPr id="775" name="Ink 774">
                  <a:extLst>
                    <a:ext uri="{FF2B5EF4-FFF2-40B4-BE49-F238E27FC236}">
                      <a16:creationId xmlns:a16="http://schemas.microsoft.com/office/drawing/2014/main" id="{206FDB9D-F787-7E1A-CB6D-33B80DE648A6}"/>
                    </a:ext>
                  </a:extLst>
                </p:cNvPr>
                <p:cNvPicPr/>
                <p:nvPr/>
              </p:nvPicPr>
              <p:blipFill>
                <a:blip r:embed="rId1052"/>
                <a:stretch>
                  <a:fillRect/>
                </a:stretch>
              </p:blipFill>
              <p:spPr>
                <a:xfrm>
                  <a:off x="11961735" y="4992900"/>
                  <a:ext cx="14580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3">
              <p14:nvContentPartPr>
                <p14:cNvPr id="776" name="Ink 775">
                  <a:extLst>
                    <a:ext uri="{FF2B5EF4-FFF2-40B4-BE49-F238E27FC236}">
                      <a16:creationId xmlns:a16="http://schemas.microsoft.com/office/drawing/2014/main" id="{C83DEE66-F11B-2A51-526C-F5802421BF5D}"/>
                    </a:ext>
                  </a:extLst>
                </p14:cNvPr>
                <p14:cNvContentPartPr/>
                <p14:nvPr/>
              </p14:nvContentPartPr>
              <p14:xfrm>
                <a:off x="11620095" y="4761780"/>
                <a:ext cx="562320" cy="643680"/>
              </p14:xfrm>
            </p:contentPart>
          </mc:Choice>
          <mc:Fallback>
            <p:pic>
              <p:nvPicPr>
                <p:cNvPr id="776" name="Ink 775">
                  <a:extLst>
                    <a:ext uri="{FF2B5EF4-FFF2-40B4-BE49-F238E27FC236}">
                      <a16:creationId xmlns:a16="http://schemas.microsoft.com/office/drawing/2014/main" id="{C83DEE66-F11B-2A51-526C-F5802421BF5D}"/>
                    </a:ext>
                  </a:extLst>
                </p:cNvPr>
                <p:cNvPicPr/>
                <p:nvPr/>
              </p:nvPicPr>
              <p:blipFill>
                <a:blip r:embed="rId1054"/>
                <a:stretch>
                  <a:fillRect/>
                </a:stretch>
              </p:blipFill>
              <p:spPr>
                <a:xfrm>
                  <a:off x="11602455" y="4743780"/>
                  <a:ext cx="597960" cy="67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0002B43F-9DC6-D8DC-32C2-565EBB2215B8}"/>
              </a:ext>
            </a:extLst>
          </p:cNvPr>
          <p:cNvGrpSpPr/>
          <p:nvPr/>
        </p:nvGrpSpPr>
        <p:grpSpPr>
          <a:xfrm>
            <a:off x="2597415" y="4881660"/>
            <a:ext cx="1486800" cy="625680"/>
            <a:chOff x="2597415" y="4881660"/>
            <a:chExt cx="1486800" cy="62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6DE0CDD1-575A-016F-59CC-2D1B9BE3FB9B}"/>
                    </a:ext>
                  </a:extLst>
                </p14:cNvPr>
                <p14:cNvContentPartPr/>
                <p14:nvPr/>
              </p14:nvContentPartPr>
              <p14:xfrm>
                <a:off x="3785055" y="4907580"/>
                <a:ext cx="29160" cy="246600"/>
              </p14:xfrm>
            </p:contentPart>
          </mc:Choice>
          <mc:Fallback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6DE0CDD1-575A-016F-59CC-2D1B9BE3FB9B}"/>
                    </a:ext>
                  </a:extLst>
                </p:cNvPr>
                <p:cNvPicPr/>
                <p:nvPr/>
              </p:nvPicPr>
              <p:blipFill>
                <a:blip r:embed="rId1056"/>
                <a:stretch>
                  <a:fillRect/>
                </a:stretch>
              </p:blipFill>
              <p:spPr>
                <a:xfrm>
                  <a:off x="3767055" y="4889580"/>
                  <a:ext cx="648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7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2C87B349-E185-C61A-1D4F-13CB066FCC72}"/>
                    </a:ext>
                  </a:extLst>
                </p14:cNvPr>
                <p14:cNvContentPartPr/>
                <p14:nvPr/>
              </p14:nvContentPartPr>
              <p14:xfrm>
                <a:off x="3894495" y="4998660"/>
                <a:ext cx="22680" cy="78480"/>
              </p14:xfrm>
            </p:contentPart>
          </mc:Choice>
          <mc:Fallback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2C87B349-E185-C61A-1D4F-13CB066FCC72}"/>
                    </a:ext>
                  </a:extLst>
                </p:cNvPr>
                <p:cNvPicPr/>
                <p:nvPr/>
              </p:nvPicPr>
              <p:blipFill>
                <a:blip r:embed="rId1058"/>
                <a:stretch>
                  <a:fillRect/>
                </a:stretch>
              </p:blipFill>
              <p:spPr>
                <a:xfrm>
                  <a:off x="3876855" y="4980660"/>
                  <a:ext cx="58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9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5D9089E4-3DEB-83BA-3286-4680CAB187E4}"/>
                    </a:ext>
                  </a:extLst>
                </p14:cNvPr>
                <p14:cNvContentPartPr/>
                <p14:nvPr/>
              </p14:nvContentPartPr>
              <p14:xfrm>
                <a:off x="3885855" y="4900740"/>
                <a:ext cx="54000" cy="75600"/>
              </p14:xfrm>
            </p:contentPart>
          </mc:Choice>
          <mc:Fallback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5D9089E4-3DEB-83BA-3286-4680CAB187E4}"/>
                    </a:ext>
                  </a:extLst>
                </p:cNvPr>
                <p:cNvPicPr/>
                <p:nvPr/>
              </p:nvPicPr>
              <p:blipFill>
                <a:blip r:embed="rId1060"/>
                <a:stretch>
                  <a:fillRect/>
                </a:stretch>
              </p:blipFill>
              <p:spPr>
                <a:xfrm>
                  <a:off x="3867855" y="4883100"/>
                  <a:ext cx="896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1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669E9212-6A5F-7D0B-9FBF-DEA9F7CB3183}"/>
                    </a:ext>
                  </a:extLst>
                </p14:cNvPr>
                <p14:cNvContentPartPr/>
                <p14:nvPr/>
              </p14:nvContentPartPr>
              <p14:xfrm>
                <a:off x="3960015" y="4881660"/>
                <a:ext cx="124200" cy="366120"/>
              </p14:xfrm>
            </p:contentPart>
          </mc:Choice>
          <mc:Fallback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669E9212-6A5F-7D0B-9FBF-DEA9F7CB3183}"/>
                    </a:ext>
                  </a:extLst>
                </p:cNvPr>
                <p:cNvPicPr/>
                <p:nvPr/>
              </p:nvPicPr>
              <p:blipFill>
                <a:blip r:embed="rId1062"/>
                <a:stretch>
                  <a:fillRect/>
                </a:stretch>
              </p:blipFill>
              <p:spPr>
                <a:xfrm>
                  <a:off x="3942015" y="4863660"/>
                  <a:ext cx="15984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3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20C7D49E-49E7-AB29-10AA-1928A55C93BD}"/>
                    </a:ext>
                  </a:extLst>
                </p14:cNvPr>
                <p14:cNvContentPartPr/>
                <p14:nvPr/>
              </p14:nvContentPartPr>
              <p14:xfrm>
                <a:off x="3567615" y="5105940"/>
                <a:ext cx="10800" cy="6480"/>
              </p14:xfrm>
            </p:contentPart>
          </mc:Choice>
          <mc:Fallback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20C7D49E-49E7-AB29-10AA-1928A55C93BD}"/>
                    </a:ext>
                  </a:extLst>
                </p:cNvPr>
                <p:cNvPicPr/>
                <p:nvPr/>
              </p:nvPicPr>
              <p:blipFill>
                <a:blip r:embed="rId1064"/>
                <a:stretch>
                  <a:fillRect/>
                </a:stretch>
              </p:blipFill>
              <p:spPr>
                <a:xfrm>
                  <a:off x="3549615" y="5087940"/>
                  <a:ext cx="464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5">
              <p14:nvContentPartPr>
                <p14:cNvPr id="499" name="Ink 498">
                  <a:extLst>
                    <a:ext uri="{FF2B5EF4-FFF2-40B4-BE49-F238E27FC236}">
                      <a16:creationId xmlns:a16="http://schemas.microsoft.com/office/drawing/2014/main" id="{E4E749E7-9EDF-B3DB-C1F6-22396745C7FB}"/>
                    </a:ext>
                  </a:extLst>
                </p14:cNvPr>
                <p14:cNvContentPartPr/>
                <p14:nvPr/>
              </p14:nvContentPartPr>
              <p14:xfrm>
                <a:off x="3566895" y="5107380"/>
                <a:ext cx="17640" cy="113400"/>
              </p14:xfrm>
            </p:contentPart>
          </mc:Choice>
          <mc:Fallback>
            <p:pic>
              <p:nvPicPr>
                <p:cNvPr id="499" name="Ink 498">
                  <a:extLst>
                    <a:ext uri="{FF2B5EF4-FFF2-40B4-BE49-F238E27FC236}">
                      <a16:creationId xmlns:a16="http://schemas.microsoft.com/office/drawing/2014/main" id="{E4E749E7-9EDF-B3DB-C1F6-22396745C7FB}"/>
                    </a:ext>
                  </a:extLst>
                </p:cNvPr>
                <p:cNvPicPr/>
                <p:nvPr/>
              </p:nvPicPr>
              <p:blipFill>
                <a:blip r:embed="rId1066"/>
                <a:stretch>
                  <a:fillRect/>
                </a:stretch>
              </p:blipFill>
              <p:spPr>
                <a:xfrm>
                  <a:off x="3549255" y="5089740"/>
                  <a:ext cx="53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7">
              <p14:nvContentPartPr>
                <p14:cNvPr id="500" name="Ink 499">
                  <a:extLst>
                    <a:ext uri="{FF2B5EF4-FFF2-40B4-BE49-F238E27FC236}">
                      <a16:creationId xmlns:a16="http://schemas.microsoft.com/office/drawing/2014/main" id="{F8F799D5-48F4-77C7-138A-F0209F7347E1}"/>
                    </a:ext>
                  </a:extLst>
                </p14:cNvPr>
                <p14:cNvContentPartPr/>
                <p14:nvPr/>
              </p14:nvContentPartPr>
              <p14:xfrm>
                <a:off x="3453135" y="5273340"/>
                <a:ext cx="99000" cy="234000"/>
              </p14:xfrm>
            </p:contentPart>
          </mc:Choice>
          <mc:Fallback>
            <p:pic>
              <p:nvPicPr>
                <p:cNvPr id="500" name="Ink 499">
                  <a:extLst>
                    <a:ext uri="{FF2B5EF4-FFF2-40B4-BE49-F238E27FC236}">
                      <a16:creationId xmlns:a16="http://schemas.microsoft.com/office/drawing/2014/main" id="{F8F799D5-48F4-77C7-138A-F0209F7347E1}"/>
                    </a:ext>
                  </a:extLst>
                </p:cNvPr>
                <p:cNvPicPr/>
                <p:nvPr/>
              </p:nvPicPr>
              <p:blipFill>
                <a:blip r:embed="rId1068"/>
                <a:stretch>
                  <a:fillRect/>
                </a:stretch>
              </p:blipFill>
              <p:spPr>
                <a:xfrm>
                  <a:off x="3435135" y="5255700"/>
                  <a:ext cx="13464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9">
              <p14:nvContentPartPr>
                <p14:cNvPr id="600" name="Ink 599">
                  <a:extLst>
                    <a:ext uri="{FF2B5EF4-FFF2-40B4-BE49-F238E27FC236}">
                      <a16:creationId xmlns:a16="http://schemas.microsoft.com/office/drawing/2014/main" id="{7BE881F4-520E-D616-AEA8-B911E97A04EA}"/>
                    </a:ext>
                  </a:extLst>
                </p14:cNvPr>
                <p14:cNvContentPartPr/>
                <p14:nvPr/>
              </p14:nvContentPartPr>
              <p14:xfrm>
                <a:off x="2597415" y="5062020"/>
                <a:ext cx="144000" cy="116640"/>
              </p14:xfrm>
            </p:contentPart>
          </mc:Choice>
          <mc:Fallback>
            <p:pic>
              <p:nvPicPr>
                <p:cNvPr id="600" name="Ink 599">
                  <a:extLst>
                    <a:ext uri="{FF2B5EF4-FFF2-40B4-BE49-F238E27FC236}">
                      <a16:creationId xmlns:a16="http://schemas.microsoft.com/office/drawing/2014/main" id="{7BE881F4-520E-D616-AEA8-B911E97A04EA}"/>
                    </a:ext>
                  </a:extLst>
                </p:cNvPr>
                <p:cNvPicPr/>
                <p:nvPr/>
              </p:nvPicPr>
              <p:blipFill>
                <a:blip r:embed="rId1070"/>
                <a:stretch>
                  <a:fillRect/>
                </a:stretch>
              </p:blipFill>
              <p:spPr>
                <a:xfrm>
                  <a:off x="2579415" y="5044020"/>
                  <a:ext cx="179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1">
              <p14:nvContentPartPr>
                <p14:cNvPr id="603" name="Ink 602">
                  <a:extLst>
                    <a:ext uri="{FF2B5EF4-FFF2-40B4-BE49-F238E27FC236}">
                      <a16:creationId xmlns:a16="http://schemas.microsoft.com/office/drawing/2014/main" id="{3B8A162E-DAFA-D261-795C-4A348EC75F10}"/>
                    </a:ext>
                  </a:extLst>
                </p14:cNvPr>
                <p14:cNvContentPartPr/>
                <p14:nvPr/>
              </p14:nvContentPartPr>
              <p14:xfrm>
                <a:off x="2818455" y="5055540"/>
                <a:ext cx="119160" cy="180360"/>
              </p14:xfrm>
            </p:contentPart>
          </mc:Choice>
          <mc:Fallback>
            <p:pic>
              <p:nvPicPr>
                <p:cNvPr id="603" name="Ink 602">
                  <a:extLst>
                    <a:ext uri="{FF2B5EF4-FFF2-40B4-BE49-F238E27FC236}">
                      <a16:creationId xmlns:a16="http://schemas.microsoft.com/office/drawing/2014/main" id="{3B8A162E-DAFA-D261-795C-4A348EC75F10}"/>
                    </a:ext>
                  </a:extLst>
                </p:cNvPr>
                <p:cNvPicPr/>
                <p:nvPr/>
              </p:nvPicPr>
              <p:blipFill>
                <a:blip r:embed="rId1072"/>
                <a:stretch>
                  <a:fillRect/>
                </a:stretch>
              </p:blipFill>
              <p:spPr>
                <a:xfrm>
                  <a:off x="2800455" y="5037540"/>
                  <a:ext cx="154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3">
              <p14:nvContentPartPr>
                <p14:cNvPr id="604" name="Ink 603">
                  <a:extLst>
                    <a:ext uri="{FF2B5EF4-FFF2-40B4-BE49-F238E27FC236}">
                      <a16:creationId xmlns:a16="http://schemas.microsoft.com/office/drawing/2014/main" id="{D7750E42-EDE6-DA36-5297-002BE53E1349}"/>
                    </a:ext>
                  </a:extLst>
                </p14:cNvPr>
                <p14:cNvContentPartPr/>
                <p14:nvPr/>
              </p14:nvContentPartPr>
              <p14:xfrm>
                <a:off x="2826375" y="5095500"/>
                <a:ext cx="102240" cy="130320"/>
              </p14:xfrm>
            </p:contentPart>
          </mc:Choice>
          <mc:Fallback>
            <p:pic>
              <p:nvPicPr>
                <p:cNvPr id="604" name="Ink 603">
                  <a:extLst>
                    <a:ext uri="{FF2B5EF4-FFF2-40B4-BE49-F238E27FC236}">
                      <a16:creationId xmlns:a16="http://schemas.microsoft.com/office/drawing/2014/main" id="{D7750E42-EDE6-DA36-5297-002BE53E1349}"/>
                    </a:ext>
                  </a:extLst>
                </p:cNvPr>
                <p:cNvPicPr/>
                <p:nvPr/>
              </p:nvPicPr>
              <p:blipFill>
                <a:blip r:embed="rId1074"/>
                <a:stretch>
                  <a:fillRect/>
                </a:stretch>
              </p:blipFill>
              <p:spPr>
                <a:xfrm>
                  <a:off x="2808375" y="5077860"/>
                  <a:ext cx="1378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5">
              <p14:nvContentPartPr>
                <p14:cNvPr id="605" name="Ink 604">
                  <a:extLst>
                    <a:ext uri="{FF2B5EF4-FFF2-40B4-BE49-F238E27FC236}">
                      <a16:creationId xmlns:a16="http://schemas.microsoft.com/office/drawing/2014/main" id="{890F47D4-C6DD-06E4-F62A-02D83C860712}"/>
                    </a:ext>
                  </a:extLst>
                </p14:cNvPr>
                <p14:cNvContentPartPr/>
                <p14:nvPr/>
              </p14:nvContentPartPr>
              <p14:xfrm>
                <a:off x="3023655" y="5108820"/>
                <a:ext cx="27720" cy="41400"/>
              </p14:xfrm>
            </p:contentPart>
          </mc:Choice>
          <mc:Fallback>
            <p:pic>
              <p:nvPicPr>
                <p:cNvPr id="605" name="Ink 604">
                  <a:extLst>
                    <a:ext uri="{FF2B5EF4-FFF2-40B4-BE49-F238E27FC236}">
                      <a16:creationId xmlns:a16="http://schemas.microsoft.com/office/drawing/2014/main" id="{890F47D4-C6DD-06E4-F62A-02D83C860712}"/>
                    </a:ext>
                  </a:extLst>
                </p:cNvPr>
                <p:cNvPicPr/>
                <p:nvPr/>
              </p:nvPicPr>
              <p:blipFill>
                <a:blip r:embed="rId1076"/>
                <a:stretch>
                  <a:fillRect/>
                </a:stretch>
              </p:blipFill>
              <p:spPr>
                <a:xfrm>
                  <a:off x="3006015" y="5091180"/>
                  <a:ext cx="633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7">
              <p14:nvContentPartPr>
                <p14:cNvPr id="606" name="Ink 605">
                  <a:extLst>
                    <a:ext uri="{FF2B5EF4-FFF2-40B4-BE49-F238E27FC236}">
                      <a16:creationId xmlns:a16="http://schemas.microsoft.com/office/drawing/2014/main" id="{CAE6435C-D179-0928-2D46-84E2C8CAE25D}"/>
                    </a:ext>
                  </a:extLst>
                </p14:cNvPr>
                <p14:cNvContentPartPr/>
                <p14:nvPr/>
              </p14:nvContentPartPr>
              <p14:xfrm>
                <a:off x="3088455" y="4950060"/>
                <a:ext cx="38160" cy="226440"/>
              </p14:xfrm>
            </p:contentPart>
          </mc:Choice>
          <mc:Fallback>
            <p:pic>
              <p:nvPicPr>
                <p:cNvPr id="606" name="Ink 605">
                  <a:extLst>
                    <a:ext uri="{FF2B5EF4-FFF2-40B4-BE49-F238E27FC236}">
                      <a16:creationId xmlns:a16="http://schemas.microsoft.com/office/drawing/2014/main" id="{CAE6435C-D179-0928-2D46-84E2C8CAE25D}"/>
                    </a:ext>
                  </a:extLst>
                </p:cNvPr>
                <p:cNvPicPr/>
                <p:nvPr/>
              </p:nvPicPr>
              <p:blipFill>
                <a:blip r:embed="rId1078"/>
                <a:stretch>
                  <a:fillRect/>
                </a:stretch>
              </p:blipFill>
              <p:spPr>
                <a:xfrm>
                  <a:off x="3070455" y="4932420"/>
                  <a:ext cx="738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9">
              <p14:nvContentPartPr>
                <p14:cNvPr id="608" name="Ink 607">
                  <a:extLst>
                    <a:ext uri="{FF2B5EF4-FFF2-40B4-BE49-F238E27FC236}">
                      <a16:creationId xmlns:a16="http://schemas.microsoft.com/office/drawing/2014/main" id="{CD754A76-0E65-6195-9F32-662A15616CF0}"/>
                    </a:ext>
                  </a:extLst>
                </p14:cNvPr>
                <p14:cNvContentPartPr/>
                <p14:nvPr/>
              </p14:nvContentPartPr>
              <p14:xfrm>
                <a:off x="3134175" y="5000460"/>
                <a:ext cx="273960" cy="257040"/>
              </p14:xfrm>
            </p:contentPart>
          </mc:Choice>
          <mc:Fallback>
            <p:pic>
              <p:nvPicPr>
                <p:cNvPr id="608" name="Ink 607">
                  <a:extLst>
                    <a:ext uri="{FF2B5EF4-FFF2-40B4-BE49-F238E27FC236}">
                      <a16:creationId xmlns:a16="http://schemas.microsoft.com/office/drawing/2014/main" id="{CD754A76-0E65-6195-9F32-662A15616CF0}"/>
                    </a:ext>
                  </a:extLst>
                </p:cNvPr>
                <p:cNvPicPr/>
                <p:nvPr/>
              </p:nvPicPr>
              <p:blipFill>
                <a:blip r:embed="rId1080"/>
                <a:stretch>
                  <a:fillRect/>
                </a:stretch>
              </p:blipFill>
              <p:spPr>
                <a:xfrm>
                  <a:off x="3116175" y="4982820"/>
                  <a:ext cx="3096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1">
              <p14:nvContentPartPr>
                <p14:cNvPr id="609" name="Ink 608">
                  <a:extLst>
                    <a:ext uri="{FF2B5EF4-FFF2-40B4-BE49-F238E27FC236}">
                      <a16:creationId xmlns:a16="http://schemas.microsoft.com/office/drawing/2014/main" id="{D6AA13E2-C0E2-F97E-75BF-99B8B3E26C35}"/>
                    </a:ext>
                  </a:extLst>
                </p14:cNvPr>
                <p14:cNvContentPartPr/>
                <p14:nvPr/>
              </p14:nvContentPartPr>
              <p14:xfrm>
                <a:off x="3360615" y="5106300"/>
                <a:ext cx="66960" cy="32040"/>
              </p14:xfrm>
            </p:contentPart>
          </mc:Choice>
          <mc:Fallback>
            <p:pic>
              <p:nvPicPr>
                <p:cNvPr id="609" name="Ink 608">
                  <a:extLst>
                    <a:ext uri="{FF2B5EF4-FFF2-40B4-BE49-F238E27FC236}">
                      <a16:creationId xmlns:a16="http://schemas.microsoft.com/office/drawing/2014/main" id="{D6AA13E2-C0E2-F97E-75BF-99B8B3E26C35}"/>
                    </a:ext>
                  </a:extLst>
                </p:cNvPr>
                <p:cNvPicPr/>
                <p:nvPr/>
              </p:nvPicPr>
              <p:blipFill>
                <a:blip r:embed="rId1082"/>
                <a:stretch>
                  <a:fillRect/>
                </a:stretch>
              </p:blipFill>
              <p:spPr>
                <a:xfrm>
                  <a:off x="3342615" y="5088660"/>
                  <a:ext cx="10260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3">
              <p14:nvContentPartPr>
                <p14:cNvPr id="780" name="Ink 779">
                  <a:extLst>
                    <a:ext uri="{FF2B5EF4-FFF2-40B4-BE49-F238E27FC236}">
                      <a16:creationId xmlns:a16="http://schemas.microsoft.com/office/drawing/2014/main" id="{95467621-29C0-7265-A154-C36B90287E98}"/>
                    </a:ext>
                  </a:extLst>
                </p14:cNvPr>
                <p14:cNvContentPartPr/>
                <p14:nvPr/>
              </p14:nvContentPartPr>
              <p14:xfrm>
                <a:off x="3709455" y="5092260"/>
                <a:ext cx="106560" cy="57600"/>
              </p14:xfrm>
            </p:contentPart>
          </mc:Choice>
          <mc:Fallback>
            <p:pic>
              <p:nvPicPr>
                <p:cNvPr id="780" name="Ink 779">
                  <a:extLst>
                    <a:ext uri="{FF2B5EF4-FFF2-40B4-BE49-F238E27FC236}">
                      <a16:creationId xmlns:a16="http://schemas.microsoft.com/office/drawing/2014/main" id="{95467621-29C0-7265-A154-C36B90287E98}"/>
                    </a:ext>
                  </a:extLst>
                </p:cNvPr>
                <p:cNvPicPr/>
                <p:nvPr/>
              </p:nvPicPr>
              <p:blipFill>
                <a:blip r:embed="rId1084"/>
                <a:stretch>
                  <a:fillRect/>
                </a:stretch>
              </p:blipFill>
              <p:spPr>
                <a:xfrm>
                  <a:off x="3691455" y="5074620"/>
                  <a:ext cx="1422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5">
              <p14:nvContentPartPr>
                <p14:cNvPr id="781" name="Ink 780">
                  <a:extLst>
                    <a:ext uri="{FF2B5EF4-FFF2-40B4-BE49-F238E27FC236}">
                      <a16:creationId xmlns:a16="http://schemas.microsoft.com/office/drawing/2014/main" id="{C76F319E-BEF3-9792-0D0F-3603FFA6808F}"/>
                    </a:ext>
                  </a:extLst>
                </p14:cNvPr>
                <p14:cNvContentPartPr/>
                <p14:nvPr/>
              </p14:nvContentPartPr>
              <p14:xfrm>
                <a:off x="3620895" y="5280180"/>
                <a:ext cx="164880" cy="49320"/>
              </p14:xfrm>
            </p:contentPart>
          </mc:Choice>
          <mc:Fallback>
            <p:pic>
              <p:nvPicPr>
                <p:cNvPr id="781" name="Ink 780">
                  <a:extLst>
                    <a:ext uri="{FF2B5EF4-FFF2-40B4-BE49-F238E27FC236}">
                      <a16:creationId xmlns:a16="http://schemas.microsoft.com/office/drawing/2014/main" id="{C76F319E-BEF3-9792-0D0F-3603FFA6808F}"/>
                    </a:ext>
                  </a:extLst>
                </p:cNvPr>
                <p:cNvPicPr/>
                <p:nvPr/>
              </p:nvPicPr>
              <p:blipFill>
                <a:blip r:embed="rId1086"/>
                <a:stretch>
                  <a:fillRect/>
                </a:stretch>
              </p:blipFill>
              <p:spPr>
                <a:xfrm>
                  <a:off x="3603255" y="5262540"/>
                  <a:ext cx="200520" cy="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9" name="Group 788">
            <a:extLst>
              <a:ext uri="{FF2B5EF4-FFF2-40B4-BE49-F238E27FC236}">
                <a16:creationId xmlns:a16="http://schemas.microsoft.com/office/drawing/2014/main" id="{B981B360-F6AC-61C4-E262-14F9C85C4E7A}"/>
              </a:ext>
            </a:extLst>
          </p:cNvPr>
          <p:cNvGrpSpPr/>
          <p:nvPr/>
        </p:nvGrpSpPr>
        <p:grpSpPr>
          <a:xfrm>
            <a:off x="10575375" y="5323740"/>
            <a:ext cx="188280" cy="246960"/>
            <a:chOff x="10575375" y="5323740"/>
            <a:chExt cx="188280" cy="24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7">
              <p14:nvContentPartPr>
                <p14:cNvPr id="783" name="Ink 782">
                  <a:extLst>
                    <a:ext uri="{FF2B5EF4-FFF2-40B4-BE49-F238E27FC236}">
                      <a16:creationId xmlns:a16="http://schemas.microsoft.com/office/drawing/2014/main" id="{95995AEF-89F6-EC2D-92CB-0E8B75752EC2}"/>
                    </a:ext>
                  </a:extLst>
                </p14:cNvPr>
                <p14:cNvContentPartPr/>
                <p14:nvPr/>
              </p14:nvContentPartPr>
              <p14:xfrm>
                <a:off x="10654215" y="5323740"/>
                <a:ext cx="109440" cy="38160"/>
              </p14:xfrm>
            </p:contentPart>
          </mc:Choice>
          <mc:Fallback>
            <p:pic>
              <p:nvPicPr>
                <p:cNvPr id="783" name="Ink 782">
                  <a:extLst>
                    <a:ext uri="{FF2B5EF4-FFF2-40B4-BE49-F238E27FC236}">
                      <a16:creationId xmlns:a16="http://schemas.microsoft.com/office/drawing/2014/main" id="{95995AEF-89F6-EC2D-92CB-0E8B75752EC2}"/>
                    </a:ext>
                  </a:extLst>
                </p:cNvPr>
                <p:cNvPicPr/>
                <p:nvPr/>
              </p:nvPicPr>
              <p:blipFill>
                <a:blip r:embed="rId1088"/>
                <a:stretch>
                  <a:fillRect/>
                </a:stretch>
              </p:blipFill>
              <p:spPr>
                <a:xfrm>
                  <a:off x="10636575" y="5305740"/>
                  <a:ext cx="14508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9">
              <p14:nvContentPartPr>
                <p14:cNvPr id="784" name="Ink 783">
                  <a:extLst>
                    <a:ext uri="{FF2B5EF4-FFF2-40B4-BE49-F238E27FC236}">
                      <a16:creationId xmlns:a16="http://schemas.microsoft.com/office/drawing/2014/main" id="{011B50CF-9E64-C440-9FA5-A666A7FE7C47}"/>
                    </a:ext>
                  </a:extLst>
                </p14:cNvPr>
                <p14:cNvContentPartPr/>
                <p14:nvPr/>
              </p14:nvContentPartPr>
              <p14:xfrm>
                <a:off x="10575375" y="5387460"/>
                <a:ext cx="159120" cy="183240"/>
              </p14:xfrm>
            </p:contentPart>
          </mc:Choice>
          <mc:Fallback>
            <p:pic>
              <p:nvPicPr>
                <p:cNvPr id="784" name="Ink 783">
                  <a:extLst>
                    <a:ext uri="{FF2B5EF4-FFF2-40B4-BE49-F238E27FC236}">
                      <a16:creationId xmlns:a16="http://schemas.microsoft.com/office/drawing/2014/main" id="{011B50CF-9E64-C440-9FA5-A666A7FE7C47}"/>
                    </a:ext>
                  </a:extLst>
                </p:cNvPr>
                <p:cNvPicPr/>
                <p:nvPr/>
              </p:nvPicPr>
              <p:blipFill>
                <a:blip r:embed="rId1090"/>
                <a:stretch>
                  <a:fillRect/>
                </a:stretch>
              </p:blipFill>
              <p:spPr>
                <a:xfrm>
                  <a:off x="10557735" y="5369820"/>
                  <a:ext cx="194760" cy="21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8" name="Group 787">
            <a:extLst>
              <a:ext uri="{FF2B5EF4-FFF2-40B4-BE49-F238E27FC236}">
                <a16:creationId xmlns:a16="http://schemas.microsoft.com/office/drawing/2014/main" id="{8B818006-516C-70A5-BEA0-53C1B776CDF1}"/>
              </a:ext>
            </a:extLst>
          </p:cNvPr>
          <p:cNvGrpSpPr/>
          <p:nvPr/>
        </p:nvGrpSpPr>
        <p:grpSpPr>
          <a:xfrm>
            <a:off x="10650615" y="5679060"/>
            <a:ext cx="106920" cy="845640"/>
            <a:chOff x="10650615" y="5679060"/>
            <a:chExt cx="106920" cy="84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1">
              <p14:nvContentPartPr>
                <p14:cNvPr id="785" name="Ink 784">
                  <a:extLst>
                    <a:ext uri="{FF2B5EF4-FFF2-40B4-BE49-F238E27FC236}">
                      <a16:creationId xmlns:a16="http://schemas.microsoft.com/office/drawing/2014/main" id="{3ADCD2C1-6E67-D0C5-CBCE-673ACEC58DDA}"/>
                    </a:ext>
                  </a:extLst>
                </p14:cNvPr>
                <p14:cNvContentPartPr/>
                <p14:nvPr/>
              </p14:nvContentPartPr>
              <p14:xfrm>
                <a:off x="10653855" y="5679060"/>
                <a:ext cx="100080" cy="217800"/>
              </p14:xfrm>
            </p:contentPart>
          </mc:Choice>
          <mc:Fallback>
            <p:pic>
              <p:nvPicPr>
                <p:cNvPr id="785" name="Ink 784">
                  <a:extLst>
                    <a:ext uri="{FF2B5EF4-FFF2-40B4-BE49-F238E27FC236}">
                      <a16:creationId xmlns:a16="http://schemas.microsoft.com/office/drawing/2014/main" id="{3ADCD2C1-6E67-D0C5-CBCE-673ACEC58DDA}"/>
                    </a:ext>
                  </a:extLst>
                </p:cNvPr>
                <p:cNvPicPr/>
                <p:nvPr/>
              </p:nvPicPr>
              <p:blipFill>
                <a:blip r:embed="rId1092"/>
                <a:stretch>
                  <a:fillRect/>
                </a:stretch>
              </p:blipFill>
              <p:spPr>
                <a:xfrm>
                  <a:off x="10635855" y="5661060"/>
                  <a:ext cx="1357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3">
              <p14:nvContentPartPr>
                <p14:cNvPr id="786" name="Ink 785">
                  <a:extLst>
                    <a:ext uri="{FF2B5EF4-FFF2-40B4-BE49-F238E27FC236}">
                      <a16:creationId xmlns:a16="http://schemas.microsoft.com/office/drawing/2014/main" id="{088FD5B6-8FF9-2A54-CCD1-D5C446F2AD5D}"/>
                    </a:ext>
                  </a:extLst>
                </p14:cNvPr>
                <p14:cNvContentPartPr/>
                <p14:nvPr/>
              </p14:nvContentPartPr>
              <p14:xfrm>
                <a:off x="10650615" y="5939340"/>
                <a:ext cx="106920" cy="280800"/>
              </p14:xfrm>
            </p:contentPart>
          </mc:Choice>
          <mc:Fallback>
            <p:pic>
              <p:nvPicPr>
                <p:cNvPr id="786" name="Ink 785">
                  <a:extLst>
                    <a:ext uri="{FF2B5EF4-FFF2-40B4-BE49-F238E27FC236}">
                      <a16:creationId xmlns:a16="http://schemas.microsoft.com/office/drawing/2014/main" id="{088FD5B6-8FF9-2A54-CCD1-D5C446F2AD5D}"/>
                    </a:ext>
                  </a:extLst>
                </p:cNvPr>
                <p:cNvPicPr/>
                <p:nvPr/>
              </p:nvPicPr>
              <p:blipFill>
                <a:blip r:embed="rId1094"/>
                <a:stretch>
                  <a:fillRect/>
                </a:stretch>
              </p:blipFill>
              <p:spPr>
                <a:xfrm>
                  <a:off x="10632615" y="5921700"/>
                  <a:ext cx="1425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5">
              <p14:nvContentPartPr>
                <p14:cNvPr id="787" name="Ink 786">
                  <a:extLst>
                    <a:ext uri="{FF2B5EF4-FFF2-40B4-BE49-F238E27FC236}">
                      <a16:creationId xmlns:a16="http://schemas.microsoft.com/office/drawing/2014/main" id="{EBEEAC91-B85D-FE82-CD51-176D1B1147DA}"/>
                    </a:ext>
                  </a:extLst>
                </p14:cNvPr>
                <p14:cNvContentPartPr/>
                <p14:nvPr/>
              </p14:nvContentPartPr>
              <p14:xfrm>
                <a:off x="10666455" y="6268380"/>
                <a:ext cx="58680" cy="256320"/>
              </p14:xfrm>
            </p:contentPart>
          </mc:Choice>
          <mc:Fallback>
            <p:pic>
              <p:nvPicPr>
                <p:cNvPr id="787" name="Ink 786">
                  <a:extLst>
                    <a:ext uri="{FF2B5EF4-FFF2-40B4-BE49-F238E27FC236}">
                      <a16:creationId xmlns:a16="http://schemas.microsoft.com/office/drawing/2014/main" id="{EBEEAC91-B85D-FE82-CD51-176D1B1147DA}"/>
                    </a:ext>
                  </a:extLst>
                </p:cNvPr>
                <p:cNvPicPr/>
                <p:nvPr/>
              </p:nvPicPr>
              <p:blipFill>
                <a:blip r:embed="rId1096"/>
                <a:stretch>
                  <a:fillRect/>
                </a:stretch>
              </p:blipFill>
              <p:spPr>
                <a:xfrm>
                  <a:off x="10648455" y="6250380"/>
                  <a:ext cx="94320" cy="29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2" name="Group 791">
            <a:extLst>
              <a:ext uri="{FF2B5EF4-FFF2-40B4-BE49-F238E27FC236}">
                <a16:creationId xmlns:a16="http://schemas.microsoft.com/office/drawing/2014/main" id="{7517F35D-6B84-5433-7BC0-14EBE520C4F9}"/>
              </a:ext>
            </a:extLst>
          </p:cNvPr>
          <p:cNvGrpSpPr/>
          <p:nvPr/>
        </p:nvGrpSpPr>
        <p:grpSpPr>
          <a:xfrm>
            <a:off x="10426695" y="5002260"/>
            <a:ext cx="208800" cy="91080"/>
            <a:chOff x="10426695" y="5002260"/>
            <a:chExt cx="208800" cy="9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97">
              <p14:nvContentPartPr>
                <p14:cNvPr id="790" name="Ink 789">
                  <a:extLst>
                    <a:ext uri="{FF2B5EF4-FFF2-40B4-BE49-F238E27FC236}">
                      <a16:creationId xmlns:a16="http://schemas.microsoft.com/office/drawing/2014/main" id="{1DE1B8DC-F8F2-ABAD-4157-82BAE069AB18}"/>
                    </a:ext>
                  </a:extLst>
                </p14:cNvPr>
                <p14:cNvContentPartPr/>
                <p14:nvPr/>
              </p14:nvContentPartPr>
              <p14:xfrm>
                <a:off x="10504095" y="5002260"/>
                <a:ext cx="131400" cy="36360"/>
              </p14:xfrm>
            </p:contentPart>
          </mc:Choice>
          <mc:Fallback>
            <p:pic>
              <p:nvPicPr>
                <p:cNvPr id="790" name="Ink 789">
                  <a:extLst>
                    <a:ext uri="{FF2B5EF4-FFF2-40B4-BE49-F238E27FC236}">
                      <a16:creationId xmlns:a16="http://schemas.microsoft.com/office/drawing/2014/main" id="{1DE1B8DC-F8F2-ABAD-4157-82BAE069AB18}"/>
                    </a:ext>
                  </a:extLst>
                </p:cNvPr>
                <p:cNvPicPr/>
                <p:nvPr/>
              </p:nvPicPr>
              <p:blipFill>
                <a:blip r:embed="rId1098"/>
                <a:stretch>
                  <a:fillRect/>
                </a:stretch>
              </p:blipFill>
              <p:spPr>
                <a:xfrm>
                  <a:off x="10486095" y="4984620"/>
                  <a:ext cx="1670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9">
              <p14:nvContentPartPr>
                <p14:cNvPr id="791" name="Ink 790">
                  <a:extLst>
                    <a:ext uri="{FF2B5EF4-FFF2-40B4-BE49-F238E27FC236}">
                      <a16:creationId xmlns:a16="http://schemas.microsoft.com/office/drawing/2014/main" id="{F05552B5-634F-0040-AD06-2ED382D5B171}"/>
                    </a:ext>
                  </a:extLst>
                </p14:cNvPr>
                <p14:cNvContentPartPr/>
                <p14:nvPr/>
              </p14:nvContentPartPr>
              <p14:xfrm>
                <a:off x="10426695" y="5073900"/>
                <a:ext cx="181800" cy="19440"/>
              </p14:xfrm>
            </p:contentPart>
          </mc:Choice>
          <mc:Fallback>
            <p:pic>
              <p:nvPicPr>
                <p:cNvPr id="791" name="Ink 790">
                  <a:extLst>
                    <a:ext uri="{FF2B5EF4-FFF2-40B4-BE49-F238E27FC236}">
                      <a16:creationId xmlns:a16="http://schemas.microsoft.com/office/drawing/2014/main" id="{F05552B5-634F-0040-AD06-2ED382D5B171}"/>
                    </a:ext>
                  </a:extLst>
                </p:cNvPr>
                <p:cNvPicPr/>
                <p:nvPr/>
              </p:nvPicPr>
              <p:blipFill>
                <a:blip r:embed="rId1100"/>
                <a:stretch>
                  <a:fillRect/>
                </a:stretch>
              </p:blipFill>
              <p:spPr>
                <a:xfrm>
                  <a:off x="10409055" y="5055900"/>
                  <a:ext cx="217440" cy="55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01">
            <p14:nvContentPartPr>
              <p14:cNvPr id="793" name="Ink 792">
                <a:extLst>
                  <a:ext uri="{FF2B5EF4-FFF2-40B4-BE49-F238E27FC236}">
                    <a16:creationId xmlns:a16="http://schemas.microsoft.com/office/drawing/2014/main" id="{45C5B697-B548-59DF-AC8D-F42DA34E156F}"/>
                  </a:ext>
                </a:extLst>
              </p14:cNvPr>
              <p14:cNvContentPartPr/>
              <p14:nvPr/>
            </p14:nvContentPartPr>
            <p14:xfrm>
              <a:off x="2751135" y="648060"/>
              <a:ext cx="360" cy="360"/>
            </p14:xfrm>
          </p:contentPart>
        </mc:Choice>
        <mc:Fallback>
          <p:pic>
            <p:nvPicPr>
              <p:cNvPr id="793" name="Ink 792">
                <a:extLst>
                  <a:ext uri="{FF2B5EF4-FFF2-40B4-BE49-F238E27FC236}">
                    <a16:creationId xmlns:a16="http://schemas.microsoft.com/office/drawing/2014/main" id="{45C5B697-B548-59DF-AC8D-F42DA34E156F}"/>
                  </a:ext>
                </a:extLst>
              </p:cNvPr>
              <p:cNvPicPr/>
              <p:nvPr/>
            </p:nvPicPr>
            <p:blipFill>
              <a:blip r:embed="rId437"/>
              <a:stretch>
                <a:fillRect/>
              </a:stretch>
            </p:blipFill>
            <p:spPr>
              <a:xfrm>
                <a:off x="2733495" y="63006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6" name="Group 795">
            <a:extLst>
              <a:ext uri="{FF2B5EF4-FFF2-40B4-BE49-F238E27FC236}">
                <a16:creationId xmlns:a16="http://schemas.microsoft.com/office/drawing/2014/main" id="{6A196B9C-E145-F5A4-91A0-C0EF2496D295}"/>
              </a:ext>
            </a:extLst>
          </p:cNvPr>
          <p:cNvGrpSpPr/>
          <p:nvPr/>
        </p:nvGrpSpPr>
        <p:grpSpPr>
          <a:xfrm>
            <a:off x="2844735" y="743460"/>
            <a:ext cx="287640" cy="393840"/>
            <a:chOff x="2844735" y="743460"/>
            <a:chExt cx="287640" cy="39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2">
              <p14:nvContentPartPr>
                <p14:cNvPr id="794" name="Ink 793">
                  <a:extLst>
                    <a:ext uri="{FF2B5EF4-FFF2-40B4-BE49-F238E27FC236}">
                      <a16:creationId xmlns:a16="http://schemas.microsoft.com/office/drawing/2014/main" id="{2B4BF792-89B2-63A0-A986-F476BBA99960}"/>
                    </a:ext>
                  </a:extLst>
                </p14:cNvPr>
                <p14:cNvContentPartPr/>
                <p14:nvPr/>
              </p14:nvContentPartPr>
              <p14:xfrm>
                <a:off x="2844735" y="825180"/>
                <a:ext cx="276840" cy="75600"/>
              </p14:xfrm>
            </p:contentPart>
          </mc:Choice>
          <mc:Fallback>
            <p:pic>
              <p:nvPicPr>
                <p:cNvPr id="794" name="Ink 793">
                  <a:extLst>
                    <a:ext uri="{FF2B5EF4-FFF2-40B4-BE49-F238E27FC236}">
                      <a16:creationId xmlns:a16="http://schemas.microsoft.com/office/drawing/2014/main" id="{2B4BF792-89B2-63A0-A986-F476BBA99960}"/>
                    </a:ext>
                  </a:extLst>
                </p:cNvPr>
                <p:cNvPicPr/>
                <p:nvPr/>
              </p:nvPicPr>
              <p:blipFill>
                <a:blip r:embed="rId1103"/>
                <a:stretch>
                  <a:fillRect/>
                </a:stretch>
              </p:blipFill>
              <p:spPr>
                <a:xfrm>
                  <a:off x="2827095" y="807180"/>
                  <a:ext cx="312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4">
              <p14:nvContentPartPr>
                <p14:cNvPr id="795" name="Ink 794">
                  <a:extLst>
                    <a:ext uri="{FF2B5EF4-FFF2-40B4-BE49-F238E27FC236}">
                      <a16:creationId xmlns:a16="http://schemas.microsoft.com/office/drawing/2014/main" id="{D2AFE914-94FB-74FA-DAA0-D4C3A79A6BF7}"/>
                    </a:ext>
                  </a:extLst>
                </p14:cNvPr>
                <p14:cNvContentPartPr/>
                <p14:nvPr/>
              </p14:nvContentPartPr>
              <p14:xfrm>
                <a:off x="2955975" y="743460"/>
                <a:ext cx="176400" cy="393840"/>
              </p14:xfrm>
            </p:contentPart>
          </mc:Choice>
          <mc:Fallback>
            <p:pic>
              <p:nvPicPr>
                <p:cNvPr id="795" name="Ink 794">
                  <a:extLst>
                    <a:ext uri="{FF2B5EF4-FFF2-40B4-BE49-F238E27FC236}">
                      <a16:creationId xmlns:a16="http://schemas.microsoft.com/office/drawing/2014/main" id="{D2AFE914-94FB-74FA-DAA0-D4C3A79A6BF7}"/>
                    </a:ext>
                  </a:extLst>
                </p:cNvPr>
                <p:cNvPicPr/>
                <p:nvPr/>
              </p:nvPicPr>
              <p:blipFill>
                <a:blip r:embed="rId1105"/>
                <a:stretch>
                  <a:fillRect/>
                </a:stretch>
              </p:blipFill>
              <p:spPr>
                <a:xfrm>
                  <a:off x="2938335" y="725460"/>
                  <a:ext cx="212040" cy="42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9" name="Group 798">
            <a:extLst>
              <a:ext uri="{FF2B5EF4-FFF2-40B4-BE49-F238E27FC236}">
                <a16:creationId xmlns:a16="http://schemas.microsoft.com/office/drawing/2014/main" id="{B3F1FA01-6CDC-B753-0723-052F67FF2903}"/>
              </a:ext>
            </a:extLst>
          </p:cNvPr>
          <p:cNvGrpSpPr/>
          <p:nvPr/>
        </p:nvGrpSpPr>
        <p:grpSpPr>
          <a:xfrm>
            <a:off x="3699375" y="1578300"/>
            <a:ext cx="116640" cy="53640"/>
            <a:chOff x="3699375" y="1578300"/>
            <a:chExt cx="116640" cy="53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6">
              <p14:nvContentPartPr>
                <p14:cNvPr id="797" name="Ink 796">
                  <a:extLst>
                    <a:ext uri="{FF2B5EF4-FFF2-40B4-BE49-F238E27FC236}">
                      <a16:creationId xmlns:a16="http://schemas.microsoft.com/office/drawing/2014/main" id="{7E1CEBED-FCF2-37CC-6A7B-4D09899CA620}"/>
                    </a:ext>
                  </a:extLst>
                </p14:cNvPr>
                <p14:cNvContentPartPr/>
                <p14:nvPr/>
              </p14:nvContentPartPr>
              <p14:xfrm>
                <a:off x="3728895" y="1578300"/>
                <a:ext cx="87120" cy="9360"/>
              </p14:xfrm>
            </p:contentPart>
          </mc:Choice>
          <mc:Fallback>
            <p:pic>
              <p:nvPicPr>
                <p:cNvPr id="797" name="Ink 796">
                  <a:extLst>
                    <a:ext uri="{FF2B5EF4-FFF2-40B4-BE49-F238E27FC236}">
                      <a16:creationId xmlns:a16="http://schemas.microsoft.com/office/drawing/2014/main" id="{7E1CEBED-FCF2-37CC-6A7B-4D09899CA620}"/>
                    </a:ext>
                  </a:extLst>
                </p:cNvPr>
                <p:cNvPicPr/>
                <p:nvPr/>
              </p:nvPicPr>
              <p:blipFill>
                <a:blip r:embed="rId1107"/>
                <a:stretch>
                  <a:fillRect/>
                </a:stretch>
              </p:blipFill>
              <p:spPr>
                <a:xfrm>
                  <a:off x="3710895" y="1560300"/>
                  <a:ext cx="1227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8">
              <p14:nvContentPartPr>
                <p14:cNvPr id="798" name="Ink 797">
                  <a:extLst>
                    <a:ext uri="{FF2B5EF4-FFF2-40B4-BE49-F238E27FC236}">
                      <a16:creationId xmlns:a16="http://schemas.microsoft.com/office/drawing/2014/main" id="{E293651D-3C2A-88EF-00FE-D1A56447D3DA}"/>
                    </a:ext>
                  </a:extLst>
                </p14:cNvPr>
                <p14:cNvContentPartPr/>
                <p14:nvPr/>
              </p14:nvContentPartPr>
              <p14:xfrm>
                <a:off x="3699375" y="1612140"/>
                <a:ext cx="93240" cy="19800"/>
              </p14:xfrm>
            </p:contentPart>
          </mc:Choice>
          <mc:Fallback>
            <p:pic>
              <p:nvPicPr>
                <p:cNvPr id="798" name="Ink 797">
                  <a:extLst>
                    <a:ext uri="{FF2B5EF4-FFF2-40B4-BE49-F238E27FC236}">
                      <a16:creationId xmlns:a16="http://schemas.microsoft.com/office/drawing/2014/main" id="{E293651D-3C2A-88EF-00FE-D1A56447D3DA}"/>
                    </a:ext>
                  </a:extLst>
                </p:cNvPr>
                <p:cNvPicPr/>
                <p:nvPr/>
              </p:nvPicPr>
              <p:blipFill>
                <a:blip r:embed="rId1109"/>
                <a:stretch>
                  <a:fillRect/>
                </a:stretch>
              </p:blipFill>
              <p:spPr>
                <a:xfrm>
                  <a:off x="3681375" y="1594500"/>
                  <a:ext cx="1288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2" name="Group 801">
            <a:extLst>
              <a:ext uri="{FF2B5EF4-FFF2-40B4-BE49-F238E27FC236}">
                <a16:creationId xmlns:a16="http://schemas.microsoft.com/office/drawing/2014/main" id="{68EAE3FB-8D1C-55C2-834F-F5B2CBB1A04E}"/>
              </a:ext>
            </a:extLst>
          </p:cNvPr>
          <p:cNvGrpSpPr/>
          <p:nvPr/>
        </p:nvGrpSpPr>
        <p:grpSpPr>
          <a:xfrm>
            <a:off x="3479055" y="2153220"/>
            <a:ext cx="128880" cy="87840"/>
            <a:chOff x="3479055" y="2153220"/>
            <a:chExt cx="128880" cy="8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0">
              <p14:nvContentPartPr>
                <p14:cNvPr id="800" name="Ink 799">
                  <a:extLst>
                    <a:ext uri="{FF2B5EF4-FFF2-40B4-BE49-F238E27FC236}">
                      <a16:creationId xmlns:a16="http://schemas.microsoft.com/office/drawing/2014/main" id="{06015F59-52C1-9A75-3A32-B92F3EE1AC4B}"/>
                    </a:ext>
                  </a:extLst>
                </p14:cNvPr>
                <p14:cNvContentPartPr/>
                <p14:nvPr/>
              </p14:nvContentPartPr>
              <p14:xfrm>
                <a:off x="3479055" y="2153220"/>
                <a:ext cx="128880" cy="27360"/>
              </p14:xfrm>
            </p:contentPart>
          </mc:Choice>
          <mc:Fallback>
            <p:pic>
              <p:nvPicPr>
                <p:cNvPr id="800" name="Ink 799">
                  <a:extLst>
                    <a:ext uri="{FF2B5EF4-FFF2-40B4-BE49-F238E27FC236}">
                      <a16:creationId xmlns:a16="http://schemas.microsoft.com/office/drawing/2014/main" id="{06015F59-52C1-9A75-3A32-B92F3EE1AC4B}"/>
                    </a:ext>
                  </a:extLst>
                </p:cNvPr>
                <p:cNvPicPr/>
                <p:nvPr/>
              </p:nvPicPr>
              <p:blipFill>
                <a:blip r:embed="rId1111"/>
                <a:stretch>
                  <a:fillRect/>
                </a:stretch>
              </p:blipFill>
              <p:spPr>
                <a:xfrm>
                  <a:off x="3461415" y="2135220"/>
                  <a:ext cx="1645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2">
              <p14:nvContentPartPr>
                <p14:cNvPr id="801" name="Ink 800">
                  <a:extLst>
                    <a:ext uri="{FF2B5EF4-FFF2-40B4-BE49-F238E27FC236}">
                      <a16:creationId xmlns:a16="http://schemas.microsoft.com/office/drawing/2014/main" id="{3946E116-DB36-77D9-C69C-028182E47EAC}"/>
                    </a:ext>
                  </a:extLst>
                </p14:cNvPr>
                <p14:cNvContentPartPr/>
                <p14:nvPr/>
              </p14:nvContentPartPr>
              <p14:xfrm>
                <a:off x="3508215" y="2214060"/>
                <a:ext cx="95400" cy="27000"/>
              </p14:xfrm>
            </p:contentPart>
          </mc:Choice>
          <mc:Fallback>
            <p:pic>
              <p:nvPicPr>
                <p:cNvPr id="801" name="Ink 800">
                  <a:extLst>
                    <a:ext uri="{FF2B5EF4-FFF2-40B4-BE49-F238E27FC236}">
                      <a16:creationId xmlns:a16="http://schemas.microsoft.com/office/drawing/2014/main" id="{3946E116-DB36-77D9-C69C-028182E47EAC}"/>
                    </a:ext>
                  </a:extLst>
                </p:cNvPr>
                <p:cNvPicPr/>
                <p:nvPr/>
              </p:nvPicPr>
              <p:blipFill>
                <a:blip r:embed="rId1113"/>
                <a:stretch>
                  <a:fillRect/>
                </a:stretch>
              </p:blipFill>
              <p:spPr>
                <a:xfrm>
                  <a:off x="3490215" y="2196060"/>
                  <a:ext cx="13104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6" name="Group 805">
            <a:extLst>
              <a:ext uri="{FF2B5EF4-FFF2-40B4-BE49-F238E27FC236}">
                <a16:creationId xmlns:a16="http://schemas.microsoft.com/office/drawing/2014/main" id="{4EC12B3A-4B16-B527-70CF-D1044B70EA50}"/>
              </a:ext>
            </a:extLst>
          </p:cNvPr>
          <p:cNvGrpSpPr/>
          <p:nvPr/>
        </p:nvGrpSpPr>
        <p:grpSpPr>
          <a:xfrm>
            <a:off x="3684255" y="2894820"/>
            <a:ext cx="550080" cy="550800"/>
            <a:chOff x="3684255" y="2894820"/>
            <a:chExt cx="550080" cy="550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918BCE69-8E14-7547-16E6-01E558AA531B}"/>
                    </a:ext>
                  </a:extLst>
                </p14:cNvPr>
                <p14:cNvContentPartPr/>
                <p14:nvPr/>
              </p14:nvContentPartPr>
              <p14:xfrm>
                <a:off x="3899895" y="2894820"/>
                <a:ext cx="360" cy="450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918BCE69-8E14-7547-16E6-01E558AA531B}"/>
                    </a:ext>
                  </a:extLst>
                </p:cNvPr>
                <p:cNvPicPr/>
                <p:nvPr/>
              </p:nvPicPr>
              <p:blipFill>
                <a:blip r:embed="rId1115"/>
                <a:stretch>
                  <a:fillRect/>
                </a:stretch>
              </p:blipFill>
              <p:spPr>
                <a:xfrm>
                  <a:off x="3882255" y="2877180"/>
                  <a:ext cx="36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30EA38D3-F3F9-87AE-C51F-6315EF3E4A11}"/>
                    </a:ext>
                  </a:extLst>
                </p14:cNvPr>
                <p14:cNvContentPartPr/>
                <p14:nvPr/>
              </p14:nvContentPartPr>
              <p14:xfrm>
                <a:off x="3846975" y="3122340"/>
                <a:ext cx="46080" cy="32328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30EA38D3-F3F9-87AE-C51F-6315EF3E4A11}"/>
                    </a:ext>
                  </a:extLst>
                </p:cNvPr>
                <p:cNvPicPr/>
                <p:nvPr/>
              </p:nvPicPr>
              <p:blipFill>
                <a:blip r:embed="rId1117"/>
                <a:stretch>
                  <a:fillRect/>
                </a:stretch>
              </p:blipFill>
              <p:spPr>
                <a:xfrm>
                  <a:off x="3828975" y="3104700"/>
                  <a:ext cx="8172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8">
              <p14:nvContentPartPr>
                <p14:cNvPr id="778" name="Ink 777">
                  <a:extLst>
                    <a:ext uri="{FF2B5EF4-FFF2-40B4-BE49-F238E27FC236}">
                      <a16:creationId xmlns:a16="http://schemas.microsoft.com/office/drawing/2014/main" id="{50533D11-07BC-A3E6-591E-8621804353E0}"/>
                    </a:ext>
                  </a:extLst>
                </p14:cNvPr>
                <p14:cNvContentPartPr/>
                <p14:nvPr/>
              </p14:nvContentPartPr>
              <p14:xfrm>
                <a:off x="3691455" y="2947740"/>
                <a:ext cx="210240" cy="27000"/>
              </p14:xfrm>
            </p:contentPart>
          </mc:Choice>
          <mc:Fallback>
            <p:pic>
              <p:nvPicPr>
                <p:cNvPr id="778" name="Ink 777">
                  <a:extLst>
                    <a:ext uri="{FF2B5EF4-FFF2-40B4-BE49-F238E27FC236}">
                      <a16:creationId xmlns:a16="http://schemas.microsoft.com/office/drawing/2014/main" id="{50533D11-07BC-A3E6-591E-8621804353E0}"/>
                    </a:ext>
                  </a:extLst>
                </p:cNvPr>
                <p:cNvPicPr/>
                <p:nvPr/>
              </p:nvPicPr>
              <p:blipFill>
                <a:blip r:embed="rId1119"/>
                <a:stretch>
                  <a:fillRect/>
                </a:stretch>
              </p:blipFill>
              <p:spPr>
                <a:xfrm>
                  <a:off x="3673455" y="2930100"/>
                  <a:ext cx="2458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0">
              <p14:nvContentPartPr>
                <p14:cNvPr id="779" name="Ink 778">
                  <a:extLst>
                    <a:ext uri="{FF2B5EF4-FFF2-40B4-BE49-F238E27FC236}">
                      <a16:creationId xmlns:a16="http://schemas.microsoft.com/office/drawing/2014/main" id="{43804C32-80DC-9857-1557-1BB3BD184969}"/>
                    </a:ext>
                  </a:extLst>
                </p14:cNvPr>
                <p14:cNvContentPartPr/>
                <p14:nvPr/>
              </p14:nvContentPartPr>
              <p14:xfrm>
                <a:off x="3684255" y="3073020"/>
                <a:ext cx="264600" cy="3240"/>
              </p14:xfrm>
            </p:contentPart>
          </mc:Choice>
          <mc:Fallback>
            <p:pic>
              <p:nvPicPr>
                <p:cNvPr id="779" name="Ink 778">
                  <a:extLst>
                    <a:ext uri="{FF2B5EF4-FFF2-40B4-BE49-F238E27FC236}">
                      <a16:creationId xmlns:a16="http://schemas.microsoft.com/office/drawing/2014/main" id="{43804C32-80DC-9857-1557-1BB3BD184969}"/>
                    </a:ext>
                  </a:extLst>
                </p:cNvPr>
                <p:cNvPicPr/>
                <p:nvPr/>
              </p:nvPicPr>
              <p:blipFill>
                <a:blip r:embed="rId1121"/>
                <a:stretch>
                  <a:fillRect/>
                </a:stretch>
              </p:blipFill>
              <p:spPr>
                <a:xfrm>
                  <a:off x="3666255" y="3055380"/>
                  <a:ext cx="30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2">
              <p14:nvContentPartPr>
                <p14:cNvPr id="803" name="Ink 802">
                  <a:extLst>
                    <a:ext uri="{FF2B5EF4-FFF2-40B4-BE49-F238E27FC236}">
                      <a16:creationId xmlns:a16="http://schemas.microsoft.com/office/drawing/2014/main" id="{88EE5861-DB01-1E70-011A-76D055943F38}"/>
                    </a:ext>
                  </a:extLst>
                </p14:cNvPr>
                <p14:cNvContentPartPr/>
                <p14:nvPr/>
              </p14:nvContentPartPr>
              <p14:xfrm>
                <a:off x="4028055" y="2989500"/>
                <a:ext cx="206280" cy="65520"/>
              </p14:xfrm>
            </p:contentPart>
          </mc:Choice>
          <mc:Fallback>
            <p:pic>
              <p:nvPicPr>
                <p:cNvPr id="803" name="Ink 802">
                  <a:extLst>
                    <a:ext uri="{FF2B5EF4-FFF2-40B4-BE49-F238E27FC236}">
                      <a16:creationId xmlns:a16="http://schemas.microsoft.com/office/drawing/2014/main" id="{88EE5861-DB01-1E70-011A-76D055943F38}"/>
                    </a:ext>
                  </a:extLst>
                </p:cNvPr>
                <p:cNvPicPr/>
                <p:nvPr/>
              </p:nvPicPr>
              <p:blipFill>
                <a:blip r:embed="rId1123"/>
                <a:stretch>
                  <a:fillRect/>
                </a:stretch>
              </p:blipFill>
              <p:spPr>
                <a:xfrm>
                  <a:off x="4010415" y="2971860"/>
                  <a:ext cx="241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4">
              <p14:nvContentPartPr>
                <p14:cNvPr id="804" name="Ink 803">
                  <a:extLst>
                    <a:ext uri="{FF2B5EF4-FFF2-40B4-BE49-F238E27FC236}">
                      <a16:creationId xmlns:a16="http://schemas.microsoft.com/office/drawing/2014/main" id="{2723D569-4BD9-EBD6-5CD5-4AFBF96709B1}"/>
                    </a:ext>
                  </a:extLst>
                </p14:cNvPr>
                <p14:cNvContentPartPr/>
                <p14:nvPr/>
              </p14:nvContentPartPr>
              <p14:xfrm>
                <a:off x="4174575" y="3096780"/>
                <a:ext cx="360" cy="360"/>
              </p14:xfrm>
            </p:contentPart>
          </mc:Choice>
          <mc:Fallback>
            <p:pic>
              <p:nvPicPr>
                <p:cNvPr id="804" name="Ink 803">
                  <a:extLst>
                    <a:ext uri="{FF2B5EF4-FFF2-40B4-BE49-F238E27FC236}">
                      <a16:creationId xmlns:a16="http://schemas.microsoft.com/office/drawing/2014/main" id="{2723D569-4BD9-EBD6-5CD5-4AFBF96709B1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4156935" y="307914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5">
            <p14:nvContentPartPr>
              <p14:cNvPr id="805" name="Ink 804">
                <a:extLst>
                  <a:ext uri="{FF2B5EF4-FFF2-40B4-BE49-F238E27FC236}">
                    <a16:creationId xmlns:a16="http://schemas.microsoft.com/office/drawing/2014/main" id="{EB23D8CF-3C92-8EA1-C431-7CDBBE62A3B9}"/>
                  </a:ext>
                </a:extLst>
              </p14:cNvPr>
              <p14:cNvContentPartPr/>
              <p14:nvPr/>
            </p14:nvContentPartPr>
            <p14:xfrm>
              <a:off x="1942215" y="5827380"/>
              <a:ext cx="174600" cy="73080"/>
            </p14:xfrm>
          </p:contentPart>
        </mc:Choice>
        <mc:Fallback>
          <p:pic>
            <p:nvPicPr>
              <p:cNvPr id="805" name="Ink 804">
                <a:extLst>
                  <a:ext uri="{FF2B5EF4-FFF2-40B4-BE49-F238E27FC236}">
                    <a16:creationId xmlns:a16="http://schemas.microsoft.com/office/drawing/2014/main" id="{EB23D8CF-3C92-8EA1-C431-7CDBBE62A3B9}"/>
                  </a:ext>
                </a:extLst>
              </p:cNvPr>
              <p:cNvPicPr/>
              <p:nvPr/>
            </p:nvPicPr>
            <p:blipFill>
              <a:blip r:embed="rId1126"/>
              <a:stretch>
                <a:fillRect/>
              </a:stretch>
            </p:blipFill>
            <p:spPr>
              <a:xfrm>
                <a:off x="1924575" y="5809740"/>
                <a:ext cx="21024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7">
            <p14:nvContentPartPr>
              <p14:cNvPr id="819" name="Ink 818">
                <a:extLst>
                  <a:ext uri="{FF2B5EF4-FFF2-40B4-BE49-F238E27FC236}">
                    <a16:creationId xmlns:a16="http://schemas.microsoft.com/office/drawing/2014/main" id="{0486C94E-EC0C-F335-E0B6-08A20BCEFEB6}"/>
                  </a:ext>
                </a:extLst>
              </p14:cNvPr>
              <p14:cNvContentPartPr/>
              <p14:nvPr/>
            </p14:nvContentPartPr>
            <p14:xfrm>
              <a:off x="4489935" y="1647060"/>
              <a:ext cx="125640" cy="6480"/>
            </p14:xfrm>
          </p:contentPart>
        </mc:Choice>
        <mc:Fallback>
          <p:pic>
            <p:nvPicPr>
              <p:cNvPr id="819" name="Ink 818">
                <a:extLst>
                  <a:ext uri="{FF2B5EF4-FFF2-40B4-BE49-F238E27FC236}">
                    <a16:creationId xmlns:a16="http://schemas.microsoft.com/office/drawing/2014/main" id="{0486C94E-EC0C-F335-E0B6-08A20BCEFEB6}"/>
                  </a:ext>
                </a:extLst>
              </p:cNvPr>
              <p:cNvPicPr/>
              <p:nvPr/>
            </p:nvPicPr>
            <p:blipFill>
              <a:blip r:embed="rId1128"/>
              <a:stretch>
                <a:fillRect/>
              </a:stretch>
            </p:blipFill>
            <p:spPr>
              <a:xfrm>
                <a:off x="4471935" y="1629060"/>
                <a:ext cx="161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9">
            <p14:nvContentPartPr>
              <p14:cNvPr id="820" name="Ink 819">
                <a:extLst>
                  <a:ext uri="{FF2B5EF4-FFF2-40B4-BE49-F238E27FC236}">
                    <a16:creationId xmlns:a16="http://schemas.microsoft.com/office/drawing/2014/main" id="{58459809-46E3-B06C-11C3-2710475D0883}"/>
                  </a:ext>
                </a:extLst>
              </p14:cNvPr>
              <p14:cNvContentPartPr/>
              <p14:nvPr/>
            </p14:nvContentPartPr>
            <p14:xfrm>
              <a:off x="4401735" y="1741380"/>
              <a:ext cx="156240" cy="8280"/>
            </p14:xfrm>
          </p:contentPart>
        </mc:Choice>
        <mc:Fallback>
          <p:pic>
            <p:nvPicPr>
              <p:cNvPr id="820" name="Ink 819">
                <a:extLst>
                  <a:ext uri="{FF2B5EF4-FFF2-40B4-BE49-F238E27FC236}">
                    <a16:creationId xmlns:a16="http://schemas.microsoft.com/office/drawing/2014/main" id="{58459809-46E3-B06C-11C3-2710475D0883}"/>
                  </a:ext>
                </a:extLst>
              </p:cNvPr>
              <p:cNvPicPr/>
              <p:nvPr/>
            </p:nvPicPr>
            <p:blipFill>
              <a:blip r:embed="rId1130"/>
              <a:stretch>
                <a:fillRect/>
              </a:stretch>
            </p:blipFill>
            <p:spPr>
              <a:xfrm>
                <a:off x="4383735" y="1723380"/>
                <a:ext cx="191880" cy="4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826" name="Group 825">
            <a:extLst>
              <a:ext uri="{FF2B5EF4-FFF2-40B4-BE49-F238E27FC236}">
                <a16:creationId xmlns:a16="http://schemas.microsoft.com/office/drawing/2014/main" id="{6BBBC34A-109E-2FD5-C354-FA825E86F648}"/>
              </a:ext>
            </a:extLst>
          </p:cNvPr>
          <p:cNvGrpSpPr/>
          <p:nvPr/>
        </p:nvGrpSpPr>
        <p:grpSpPr>
          <a:xfrm>
            <a:off x="2898375" y="2053500"/>
            <a:ext cx="876960" cy="323280"/>
            <a:chOff x="2898375" y="2053500"/>
            <a:chExt cx="8769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1">
              <p14:nvContentPartPr>
                <p14:cNvPr id="824" name="Ink 823">
                  <a:extLst>
                    <a:ext uri="{FF2B5EF4-FFF2-40B4-BE49-F238E27FC236}">
                      <a16:creationId xmlns:a16="http://schemas.microsoft.com/office/drawing/2014/main" id="{4C021AA5-5CA6-E0C1-A81D-E9053DA09F97}"/>
                    </a:ext>
                  </a:extLst>
                </p14:cNvPr>
                <p14:cNvContentPartPr/>
                <p14:nvPr/>
              </p14:nvContentPartPr>
              <p14:xfrm>
                <a:off x="3687135" y="2308740"/>
                <a:ext cx="88200" cy="68040"/>
              </p14:xfrm>
            </p:contentPart>
          </mc:Choice>
          <mc:Fallback>
            <p:pic>
              <p:nvPicPr>
                <p:cNvPr id="824" name="Ink 823">
                  <a:extLst>
                    <a:ext uri="{FF2B5EF4-FFF2-40B4-BE49-F238E27FC236}">
                      <a16:creationId xmlns:a16="http://schemas.microsoft.com/office/drawing/2014/main" id="{4C021AA5-5CA6-E0C1-A81D-E9053DA09F97}"/>
                    </a:ext>
                  </a:extLst>
                </p:cNvPr>
                <p:cNvPicPr/>
                <p:nvPr/>
              </p:nvPicPr>
              <p:blipFill>
                <a:blip r:embed="rId1132"/>
                <a:stretch>
                  <a:fillRect/>
                </a:stretch>
              </p:blipFill>
              <p:spPr>
                <a:xfrm>
                  <a:off x="3669495" y="2290740"/>
                  <a:ext cx="123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3">
              <p14:nvContentPartPr>
                <p14:cNvPr id="825" name="Ink 824">
                  <a:extLst>
                    <a:ext uri="{FF2B5EF4-FFF2-40B4-BE49-F238E27FC236}">
                      <a16:creationId xmlns:a16="http://schemas.microsoft.com/office/drawing/2014/main" id="{A585B437-FDD7-62AC-557D-82C24F90BBEC}"/>
                    </a:ext>
                  </a:extLst>
                </p14:cNvPr>
                <p14:cNvContentPartPr/>
                <p14:nvPr/>
              </p14:nvContentPartPr>
              <p14:xfrm>
                <a:off x="2898375" y="2053500"/>
                <a:ext cx="842400" cy="293040"/>
              </p14:xfrm>
            </p:contentPart>
          </mc:Choice>
          <mc:Fallback>
            <p:pic>
              <p:nvPicPr>
                <p:cNvPr id="825" name="Ink 824">
                  <a:extLst>
                    <a:ext uri="{FF2B5EF4-FFF2-40B4-BE49-F238E27FC236}">
                      <a16:creationId xmlns:a16="http://schemas.microsoft.com/office/drawing/2014/main" id="{A585B437-FDD7-62AC-557D-82C24F90BBEC}"/>
                    </a:ext>
                  </a:extLst>
                </p:cNvPr>
                <p:cNvPicPr/>
                <p:nvPr/>
              </p:nvPicPr>
              <p:blipFill>
                <a:blip r:embed="rId1134"/>
                <a:stretch>
                  <a:fillRect/>
                </a:stretch>
              </p:blipFill>
              <p:spPr>
                <a:xfrm>
                  <a:off x="2880375" y="2035860"/>
                  <a:ext cx="878040" cy="328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5">
            <p14:nvContentPartPr>
              <p14:cNvPr id="827" name="Ink 826">
                <a:extLst>
                  <a:ext uri="{FF2B5EF4-FFF2-40B4-BE49-F238E27FC236}">
                    <a16:creationId xmlns:a16="http://schemas.microsoft.com/office/drawing/2014/main" id="{746A3CB4-451D-DAE0-02AD-014E6BD4D7A9}"/>
                  </a:ext>
                </a:extLst>
              </p14:cNvPr>
              <p14:cNvContentPartPr/>
              <p14:nvPr/>
            </p14:nvContentPartPr>
            <p14:xfrm>
              <a:off x="4116975" y="2497020"/>
              <a:ext cx="40680" cy="2520"/>
            </p14:xfrm>
          </p:contentPart>
        </mc:Choice>
        <mc:Fallback>
          <p:pic>
            <p:nvPicPr>
              <p:cNvPr id="827" name="Ink 826">
                <a:extLst>
                  <a:ext uri="{FF2B5EF4-FFF2-40B4-BE49-F238E27FC236}">
                    <a16:creationId xmlns:a16="http://schemas.microsoft.com/office/drawing/2014/main" id="{746A3CB4-451D-DAE0-02AD-014E6BD4D7A9}"/>
                  </a:ext>
                </a:extLst>
              </p:cNvPr>
              <p:cNvPicPr/>
              <p:nvPr/>
            </p:nvPicPr>
            <p:blipFill>
              <a:blip r:embed="rId1136"/>
              <a:stretch>
                <a:fillRect/>
              </a:stretch>
            </p:blipFill>
            <p:spPr>
              <a:xfrm>
                <a:off x="4098975" y="2479380"/>
                <a:ext cx="763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836" name="Group 835">
            <a:extLst>
              <a:ext uri="{FF2B5EF4-FFF2-40B4-BE49-F238E27FC236}">
                <a16:creationId xmlns:a16="http://schemas.microsoft.com/office/drawing/2014/main" id="{1286C31F-7EDD-259A-43C6-9085A8C93919}"/>
              </a:ext>
            </a:extLst>
          </p:cNvPr>
          <p:cNvGrpSpPr/>
          <p:nvPr/>
        </p:nvGrpSpPr>
        <p:grpSpPr>
          <a:xfrm>
            <a:off x="542535" y="464460"/>
            <a:ext cx="1155960" cy="1167840"/>
            <a:chOff x="542535" y="464460"/>
            <a:chExt cx="1155960" cy="1167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37">
              <p14:nvContentPartPr>
                <p14:cNvPr id="828" name="Ink 827">
                  <a:extLst>
                    <a:ext uri="{FF2B5EF4-FFF2-40B4-BE49-F238E27FC236}">
                      <a16:creationId xmlns:a16="http://schemas.microsoft.com/office/drawing/2014/main" id="{475E7EE5-4D56-805C-5E82-1F1FA1254EBE}"/>
                    </a:ext>
                  </a:extLst>
                </p14:cNvPr>
                <p14:cNvContentPartPr/>
                <p14:nvPr/>
              </p14:nvContentPartPr>
              <p14:xfrm>
                <a:off x="542535" y="464460"/>
                <a:ext cx="456840" cy="427320"/>
              </p14:xfrm>
            </p:contentPart>
          </mc:Choice>
          <mc:Fallback>
            <p:pic>
              <p:nvPicPr>
                <p:cNvPr id="828" name="Ink 827">
                  <a:extLst>
                    <a:ext uri="{FF2B5EF4-FFF2-40B4-BE49-F238E27FC236}">
                      <a16:creationId xmlns:a16="http://schemas.microsoft.com/office/drawing/2014/main" id="{475E7EE5-4D56-805C-5E82-1F1FA1254EBE}"/>
                    </a:ext>
                  </a:extLst>
                </p:cNvPr>
                <p:cNvPicPr/>
                <p:nvPr/>
              </p:nvPicPr>
              <p:blipFill>
                <a:blip r:embed="rId1138"/>
                <a:stretch>
                  <a:fillRect/>
                </a:stretch>
              </p:blipFill>
              <p:spPr>
                <a:xfrm>
                  <a:off x="524535" y="446460"/>
                  <a:ext cx="492480" cy="46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9">
              <p14:nvContentPartPr>
                <p14:cNvPr id="829" name="Ink 828">
                  <a:extLst>
                    <a:ext uri="{FF2B5EF4-FFF2-40B4-BE49-F238E27FC236}">
                      <a16:creationId xmlns:a16="http://schemas.microsoft.com/office/drawing/2014/main" id="{2781002D-4C0E-21C5-2ABB-89CF34B7B5A9}"/>
                    </a:ext>
                  </a:extLst>
                </p14:cNvPr>
                <p14:cNvContentPartPr/>
                <p14:nvPr/>
              </p14:nvContentPartPr>
              <p14:xfrm>
                <a:off x="945015" y="848220"/>
                <a:ext cx="443520" cy="359640"/>
              </p14:xfrm>
            </p:contentPart>
          </mc:Choice>
          <mc:Fallback>
            <p:pic>
              <p:nvPicPr>
                <p:cNvPr id="829" name="Ink 828">
                  <a:extLst>
                    <a:ext uri="{FF2B5EF4-FFF2-40B4-BE49-F238E27FC236}">
                      <a16:creationId xmlns:a16="http://schemas.microsoft.com/office/drawing/2014/main" id="{2781002D-4C0E-21C5-2ABB-89CF34B7B5A9}"/>
                    </a:ext>
                  </a:extLst>
                </p:cNvPr>
                <p:cNvPicPr/>
                <p:nvPr/>
              </p:nvPicPr>
              <p:blipFill>
                <a:blip r:embed="rId1140"/>
                <a:stretch>
                  <a:fillRect/>
                </a:stretch>
              </p:blipFill>
              <p:spPr>
                <a:xfrm>
                  <a:off x="927015" y="830580"/>
                  <a:ext cx="47916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1">
              <p14:nvContentPartPr>
                <p14:cNvPr id="830" name="Ink 829">
                  <a:extLst>
                    <a:ext uri="{FF2B5EF4-FFF2-40B4-BE49-F238E27FC236}">
                      <a16:creationId xmlns:a16="http://schemas.microsoft.com/office/drawing/2014/main" id="{2B09AC1A-C838-CD50-3154-25E45FBD3DCC}"/>
                    </a:ext>
                  </a:extLst>
                </p14:cNvPr>
                <p14:cNvContentPartPr/>
                <p14:nvPr/>
              </p14:nvContentPartPr>
              <p14:xfrm>
                <a:off x="1300335" y="1200300"/>
                <a:ext cx="398160" cy="432000"/>
              </p14:xfrm>
            </p:contentPart>
          </mc:Choice>
          <mc:Fallback>
            <p:pic>
              <p:nvPicPr>
                <p:cNvPr id="830" name="Ink 829">
                  <a:extLst>
                    <a:ext uri="{FF2B5EF4-FFF2-40B4-BE49-F238E27FC236}">
                      <a16:creationId xmlns:a16="http://schemas.microsoft.com/office/drawing/2014/main" id="{2B09AC1A-C838-CD50-3154-25E45FBD3DCC}"/>
                    </a:ext>
                  </a:extLst>
                </p:cNvPr>
                <p:cNvPicPr/>
                <p:nvPr/>
              </p:nvPicPr>
              <p:blipFill>
                <a:blip r:embed="rId1142"/>
                <a:stretch>
                  <a:fillRect/>
                </a:stretch>
              </p:blipFill>
              <p:spPr>
                <a:xfrm>
                  <a:off x="1282695" y="1182300"/>
                  <a:ext cx="43380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3">
              <p14:nvContentPartPr>
                <p14:cNvPr id="831" name="Ink 830">
                  <a:extLst>
                    <a:ext uri="{FF2B5EF4-FFF2-40B4-BE49-F238E27FC236}">
                      <a16:creationId xmlns:a16="http://schemas.microsoft.com/office/drawing/2014/main" id="{0CAC6948-8F86-F198-0B57-14ED27F90ABA}"/>
                    </a:ext>
                  </a:extLst>
                </p14:cNvPr>
                <p14:cNvContentPartPr/>
                <p14:nvPr/>
              </p14:nvContentPartPr>
              <p14:xfrm>
                <a:off x="661335" y="625020"/>
                <a:ext cx="105840" cy="196560"/>
              </p14:xfrm>
            </p:contentPart>
          </mc:Choice>
          <mc:Fallback>
            <p:pic>
              <p:nvPicPr>
                <p:cNvPr id="831" name="Ink 830">
                  <a:extLst>
                    <a:ext uri="{FF2B5EF4-FFF2-40B4-BE49-F238E27FC236}">
                      <a16:creationId xmlns:a16="http://schemas.microsoft.com/office/drawing/2014/main" id="{0CAC6948-8F86-F198-0B57-14ED27F90ABA}"/>
                    </a:ext>
                  </a:extLst>
                </p:cNvPr>
                <p:cNvPicPr/>
                <p:nvPr/>
              </p:nvPicPr>
              <p:blipFill>
                <a:blip r:embed="rId1144"/>
                <a:stretch>
                  <a:fillRect/>
                </a:stretch>
              </p:blipFill>
              <p:spPr>
                <a:xfrm>
                  <a:off x="643335" y="607020"/>
                  <a:ext cx="141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5">
              <p14:nvContentPartPr>
                <p14:cNvPr id="832" name="Ink 831">
                  <a:extLst>
                    <a:ext uri="{FF2B5EF4-FFF2-40B4-BE49-F238E27FC236}">
                      <a16:creationId xmlns:a16="http://schemas.microsoft.com/office/drawing/2014/main" id="{D8AB3154-4B99-271B-27E8-A7D26D20B149}"/>
                    </a:ext>
                  </a:extLst>
                </p14:cNvPr>
                <p14:cNvContentPartPr/>
                <p14:nvPr/>
              </p14:nvContentPartPr>
              <p14:xfrm>
                <a:off x="765735" y="514140"/>
                <a:ext cx="156600" cy="321840"/>
              </p14:xfrm>
            </p:contentPart>
          </mc:Choice>
          <mc:Fallback>
            <p:pic>
              <p:nvPicPr>
                <p:cNvPr id="832" name="Ink 831">
                  <a:extLst>
                    <a:ext uri="{FF2B5EF4-FFF2-40B4-BE49-F238E27FC236}">
                      <a16:creationId xmlns:a16="http://schemas.microsoft.com/office/drawing/2014/main" id="{D8AB3154-4B99-271B-27E8-A7D26D20B149}"/>
                    </a:ext>
                  </a:extLst>
                </p:cNvPr>
                <p:cNvPicPr/>
                <p:nvPr/>
              </p:nvPicPr>
              <p:blipFill>
                <a:blip r:embed="rId1146"/>
                <a:stretch>
                  <a:fillRect/>
                </a:stretch>
              </p:blipFill>
              <p:spPr>
                <a:xfrm>
                  <a:off x="748095" y="496500"/>
                  <a:ext cx="1922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7">
              <p14:nvContentPartPr>
                <p14:cNvPr id="833" name="Ink 832">
                  <a:extLst>
                    <a:ext uri="{FF2B5EF4-FFF2-40B4-BE49-F238E27FC236}">
                      <a16:creationId xmlns:a16="http://schemas.microsoft.com/office/drawing/2014/main" id="{9131F279-24F6-43F4-B409-BFADE2561F5D}"/>
                    </a:ext>
                  </a:extLst>
                </p14:cNvPr>
                <p14:cNvContentPartPr/>
                <p14:nvPr/>
              </p14:nvContentPartPr>
              <p14:xfrm>
                <a:off x="1422015" y="1377060"/>
                <a:ext cx="99000" cy="138240"/>
              </p14:xfrm>
            </p:contentPart>
          </mc:Choice>
          <mc:Fallback>
            <p:pic>
              <p:nvPicPr>
                <p:cNvPr id="833" name="Ink 832">
                  <a:extLst>
                    <a:ext uri="{FF2B5EF4-FFF2-40B4-BE49-F238E27FC236}">
                      <a16:creationId xmlns:a16="http://schemas.microsoft.com/office/drawing/2014/main" id="{9131F279-24F6-43F4-B409-BFADE2561F5D}"/>
                    </a:ext>
                  </a:extLst>
                </p:cNvPr>
                <p:cNvPicPr/>
                <p:nvPr/>
              </p:nvPicPr>
              <p:blipFill>
                <a:blip r:embed="rId1148"/>
                <a:stretch>
                  <a:fillRect/>
                </a:stretch>
              </p:blipFill>
              <p:spPr>
                <a:xfrm>
                  <a:off x="1404375" y="1359060"/>
                  <a:ext cx="1346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9">
              <p14:nvContentPartPr>
                <p14:cNvPr id="835" name="Ink 834">
                  <a:extLst>
                    <a:ext uri="{FF2B5EF4-FFF2-40B4-BE49-F238E27FC236}">
                      <a16:creationId xmlns:a16="http://schemas.microsoft.com/office/drawing/2014/main" id="{DEEBBB1E-C42A-97CF-8537-C86820FB0C2F}"/>
                    </a:ext>
                  </a:extLst>
                </p14:cNvPr>
                <p14:cNvContentPartPr/>
                <p14:nvPr/>
              </p14:nvContentPartPr>
              <p14:xfrm>
                <a:off x="1525335" y="1304700"/>
                <a:ext cx="91080" cy="211320"/>
              </p14:xfrm>
            </p:contentPart>
          </mc:Choice>
          <mc:Fallback>
            <p:pic>
              <p:nvPicPr>
                <p:cNvPr id="835" name="Ink 834">
                  <a:extLst>
                    <a:ext uri="{FF2B5EF4-FFF2-40B4-BE49-F238E27FC236}">
                      <a16:creationId xmlns:a16="http://schemas.microsoft.com/office/drawing/2014/main" id="{DEEBBB1E-C42A-97CF-8537-C86820FB0C2F}"/>
                    </a:ext>
                  </a:extLst>
                </p:cNvPr>
                <p:cNvPicPr/>
                <p:nvPr/>
              </p:nvPicPr>
              <p:blipFill>
                <a:blip r:embed="rId1150"/>
                <a:stretch>
                  <a:fillRect/>
                </a:stretch>
              </p:blipFill>
              <p:spPr>
                <a:xfrm>
                  <a:off x="1507335" y="1287060"/>
                  <a:ext cx="126720" cy="24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3FEC6185-AAD3-507F-59BA-FD2399E49302}"/>
              </a:ext>
            </a:extLst>
          </p:cNvPr>
          <p:cNvGrpSpPr/>
          <p:nvPr/>
        </p:nvGrpSpPr>
        <p:grpSpPr>
          <a:xfrm>
            <a:off x="1007295" y="502620"/>
            <a:ext cx="150840" cy="198360"/>
            <a:chOff x="1007295" y="502620"/>
            <a:chExt cx="150840" cy="198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1">
              <p14:nvContentPartPr>
                <p14:cNvPr id="837" name="Ink 836">
                  <a:extLst>
                    <a:ext uri="{FF2B5EF4-FFF2-40B4-BE49-F238E27FC236}">
                      <a16:creationId xmlns:a16="http://schemas.microsoft.com/office/drawing/2014/main" id="{9499AC4E-1354-26C3-CF79-BE4911BC0B5B}"/>
                    </a:ext>
                  </a:extLst>
                </p14:cNvPr>
                <p14:cNvContentPartPr/>
                <p14:nvPr/>
              </p14:nvContentPartPr>
              <p14:xfrm>
                <a:off x="1022415" y="502620"/>
                <a:ext cx="127440" cy="154800"/>
              </p14:xfrm>
            </p:contentPart>
          </mc:Choice>
          <mc:Fallback>
            <p:pic>
              <p:nvPicPr>
                <p:cNvPr id="837" name="Ink 836">
                  <a:extLst>
                    <a:ext uri="{FF2B5EF4-FFF2-40B4-BE49-F238E27FC236}">
                      <a16:creationId xmlns:a16="http://schemas.microsoft.com/office/drawing/2014/main" id="{9499AC4E-1354-26C3-CF79-BE4911BC0B5B}"/>
                    </a:ext>
                  </a:extLst>
                </p:cNvPr>
                <p:cNvPicPr/>
                <p:nvPr/>
              </p:nvPicPr>
              <p:blipFill>
                <a:blip r:embed="rId1152"/>
                <a:stretch>
                  <a:fillRect/>
                </a:stretch>
              </p:blipFill>
              <p:spPr>
                <a:xfrm>
                  <a:off x="1004775" y="484980"/>
                  <a:ext cx="1630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3">
              <p14:nvContentPartPr>
                <p14:cNvPr id="838" name="Ink 837">
                  <a:extLst>
                    <a:ext uri="{FF2B5EF4-FFF2-40B4-BE49-F238E27FC236}">
                      <a16:creationId xmlns:a16="http://schemas.microsoft.com/office/drawing/2014/main" id="{E90B24D4-6BE0-48E1-6EE9-BC94F6EFA86E}"/>
                    </a:ext>
                  </a:extLst>
                </p14:cNvPr>
                <p14:cNvContentPartPr/>
                <p14:nvPr/>
              </p14:nvContentPartPr>
              <p14:xfrm>
                <a:off x="1007295" y="530700"/>
                <a:ext cx="150840" cy="170280"/>
              </p14:xfrm>
            </p:contentPart>
          </mc:Choice>
          <mc:Fallback>
            <p:pic>
              <p:nvPicPr>
                <p:cNvPr id="838" name="Ink 837">
                  <a:extLst>
                    <a:ext uri="{FF2B5EF4-FFF2-40B4-BE49-F238E27FC236}">
                      <a16:creationId xmlns:a16="http://schemas.microsoft.com/office/drawing/2014/main" id="{E90B24D4-6BE0-48E1-6EE9-BC94F6EFA86E}"/>
                    </a:ext>
                  </a:extLst>
                </p:cNvPr>
                <p:cNvPicPr/>
                <p:nvPr/>
              </p:nvPicPr>
              <p:blipFill>
                <a:blip r:embed="rId1154"/>
                <a:stretch>
                  <a:fillRect/>
                </a:stretch>
              </p:blipFill>
              <p:spPr>
                <a:xfrm>
                  <a:off x="989655" y="512700"/>
                  <a:ext cx="186480" cy="20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4" name="Group 843">
            <a:extLst>
              <a:ext uri="{FF2B5EF4-FFF2-40B4-BE49-F238E27FC236}">
                <a16:creationId xmlns:a16="http://schemas.microsoft.com/office/drawing/2014/main" id="{ABBA5DDB-BF5F-09C5-EDF9-3B64A8C9F2D4}"/>
              </a:ext>
            </a:extLst>
          </p:cNvPr>
          <p:cNvGrpSpPr/>
          <p:nvPr/>
        </p:nvGrpSpPr>
        <p:grpSpPr>
          <a:xfrm>
            <a:off x="993255" y="202020"/>
            <a:ext cx="491760" cy="212760"/>
            <a:chOff x="993255" y="202020"/>
            <a:chExt cx="491760" cy="21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55">
              <p14:nvContentPartPr>
                <p14:cNvPr id="840" name="Ink 839">
                  <a:extLst>
                    <a:ext uri="{FF2B5EF4-FFF2-40B4-BE49-F238E27FC236}">
                      <a16:creationId xmlns:a16="http://schemas.microsoft.com/office/drawing/2014/main" id="{68A6CB1B-D35E-3565-6EBE-70E3AFBDBD03}"/>
                    </a:ext>
                  </a:extLst>
                </p14:cNvPr>
                <p14:cNvContentPartPr/>
                <p14:nvPr/>
              </p14:nvContentPartPr>
              <p14:xfrm>
                <a:off x="993255" y="324420"/>
                <a:ext cx="96120" cy="90360"/>
              </p14:xfrm>
            </p:contentPart>
          </mc:Choice>
          <mc:Fallback>
            <p:pic>
              <p:nvPicPr>
                <p:cNvPr id="840" name="Ink 839">
                  <a:extLst>
                    <a:ext uri="{FF2B5EF4-FFF2-40B4-BE49-F238E27FC236}">
                      <a16:creationId xmlns:a16="http://schemas.microsoft.com/office/drawing/2014/main" id="{68A6CB1B-D35E-3565-6EBE-70E3AFBDBD03}"/>
                    </a:ext>
                  </a:extLst>
                </p:cNvPr>
                <p:cNvPicPr/>
                <p:nvPr/>
              </p:nvPicPr>
              <p:blipFill>
                <a:blip r:embed="rId1156"/>
                <a:stretch>
                  <a:fillRect/>
                </a:stretch>
              </p:blipFill>
              <p:spPr>
                <a:xfrm>
                  <a:off x="975255" y="306780"/>
                  <a:ext cx="1317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7">
              <p14:nvContentPartPr>
                <p14:cNvPr id="841" name="Ink 840">
                  <a:extLst>
                    <a:ext uri="{FF2B5EF4-FFF2-40B4-BE49-F238E27FC236}">
                      <a16:creationId xmlns:a16="http://schemas.microsoft.com/office/drawing/2014/main" id="{AEA33837-4357-1F99-11DD-25461D0CFCDC}"/>
                    </a:ext>
                  </a:extLst>
                </p14:cNvPr>
                <p14:cNvContentPartPr/>
                <p14:nvPr/>
              </p14:nvContentPartPr>
              <p14:xfrm>
                <a:off x="1089015" y="309660"/>
                <a:ext cx="52920" cy="43920"/>
              </p14:xfrm>
            </p:contentPart>
          </mc:Choice>
          <mc:Fallback>
            <p:pic>
              <p:nvPicPr>
                <p:cNvPr id="841" name="Ink 840">
                  <a:extLst>
                    <a:ext uri="{FF2B5EF4-FFF2-40B4-BE49-F238E27FC236}">
                      <a16:creationId xmlns:a16="http://schemas.microsoft.com/office/drawing/2014/main" id="{AEA33837-4357-1F99-11DD-25461D0CFCDC}"/>
                    </a:ext>
                  </a:extLst>
                </p:cNvPr>
                <p:cNvPicPr/>
                <p:nvPr/>
              </p:nvPicPr>
              <p:blipFill>
                <a:blip r:embed="rId1158"/>
                <a:stretch>
                  <a:fillRect/>
                </a:stretch>
              </p:blipFill>
              <p:spPr>
                <a:xfrm>
                  <a:off x="1071375" y="291660"/>
                  <a:ext cx="88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9">
              <p14:nvContentPartPr>
                <p14:cNvPr id="842" name="Ink 841">
                  <a:extLst>
                    <a:ext uri="{FF2B5EF4-FFF2-40B4-BE49-F238E27FC236}">
                      <a16:creationId xmlns:a16="http://schemas.microsoft.com/office/drawing/2014/main" id="{EA72ADAF-E529-5805-B88A-B5672E389BA3}"/>
                    </a:ext>
                  </a:extLst>
                </p14:cNvPr>
                <p14:cNvContentPartPr/>
                <p14:nvPr/>
              </p14:nvContentPartPr>
              <p14:xfrm>
                <a:off x="1151655" y="272580"/>
                <a:ext cx="68760" cy="57600"/>
              </p14:xfrm>
            </p:contentPart>
          </mc:Choice>
          <mc:Fallback>
            <p:pic>
              <p:nvPicPr>
                <p:cNvPr id="842" name="Ink 841">
                  <a:extLst>
                    <a:ext uri="{FF2B5EF4-FFF2-40B4-BE49-F238E27FC236}">
                      <a16:creationId xmlns:a16="http://schemas.microsoft.com/office/drawing/2014/main" id="{EA72ADAF-E529-5805-B88A-B5672E389BA3}"/>
                    </a:ext>
                  </a:extLst>
                </p:cNvPr>
                <p:cNvPicPr/>
                <p:nvPr/>
              </p:nvPicPr>
              <p:blipFill>
                <a:blip r:embed="rId1160"/>
                <a:stretch>
                  <a:fillRect/>
                </a:stretch>
              </p:blipFill>
              <p:spPr>
                <a:xfrm>
                  <a:off x="1134015" y="254580"/>
                  <a:ext cx="104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1">
              <p14:nvContentPartPr>
                <p14:cNvPr id="843" name="Ink 842">
                  <a:extLst>
                    <a:ext uri="{FF2B5EF4-FFF2-40B4-BE49-F238E27FC236}">
                      <a16:creationId xmlns:a16="http://schemas.microsoft.com/office/drawing/2014/main" id="{03A02A80-F2D4-F0DE-2484-7711FE993272}"/>
                    </a:ext>
                  </a:extLst>
                </p14:cNvPr>
                <p14:cNvContentPartPr/>
                <p14:nvPr/>
              </p14:nvContentPartPr>
              <p14:xfrm>
                <a:off x="1260375" y="202020"/>
                <a:ext cx="224640" cy="180720"/>
              </p14:xfrm>
            </p:contentPart>
          </mc:Choice>
          <mc:Fallback>
            <p:pic>
              <p:nvPicPr>
                <p:cNvPr id="843" name="Ink 842">
                  <a:extLst>
                    <a:ext uri="{FF2B5EF4-FFF2-40B4-BE49-F238E27FC236}">
                      <a16:creationId xmlns:a16="http://schemas.microsoft.com/office/drawing/2014/main" id="{03A02A80-F2D4-F0DE-2484-7711FE993272}"/>
                    </a:ext>
                  </a:extLst>
                </p:cNvPr>
                <p:cNvPicPr/>
                <p:nvPr/>
              </p:nvPicPr>
              <p:blipFill>
                <a:blip r:embed="rId1162"/>
                <a:stretch>
                  <a:fillRect/>
                </a:stretch>
              </p:blipFill>
              <p:spPr>
                <a:xfrm>
                  <a:off x="1242735" y="184020"/>
                  <a:ext cx="260280" cy="21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7" name="Group 846">
            <a:extLst>
              <a:ext uri="{FF2B5EF4-FFF2-40B4-BE49-F238E27FC236}">
                <a16:creationId xmlns:a16="http://schemas.microsoft.com/office/drawing/2014/main" id="{301030F7-3BFB-C16C-0191-B6A00C46CAF0}"/>
              </a:ext>
            </a:extLst>
          </p:cNvPr>
          <p:cNvGrpSpPr/>
          <p:nvPr/>
        </p:nvGrpSpPr>
        <p:grpSpPr>
          <a:xfrm>
            <a:off x="416895" y="974940"/>
            <a:ext cx="234360" cy="194400"/>
            <a:chOff x="416895" y="974940"/>
            <a:chExt cx="234360" cy="19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3">
              <p14:nvContentPartPr>
                <p14:cNvPr id="845" name="Ink 844">
                  <a:extLst>
                    <a:ext uri="{FF2B5EF4-FFF2-40B4-BE49-F238E27FC236}">
                      <a16:creationId xmlns:a16="http://schemas.microsoft.com/office/drawing/2014/main" id="{1547BF01-4EC3-9A23-11C9-079EB4DD97CD}"/>
                    </a:ext>
                  </a:extLst>
                </p14:cNvPr>
                <p14:cNvContentPartPr/>
                <p14:nvPr/>
              </p14:nvContentPartPr>
              <p14:xfrm>
                <a:off x="457935" y="974940"/>
                <a:ext cx="47520" cy="194400"/>
              </p14:xfrm>
            </p:contentPart>
          </mc:Choice>
          <mc:Fallback>
            <p:pic>
              <p:nvPicPr>
                <p:cNvPr id="845" name="Ink 844">
                  <a:extLst>
                    <a:ext uri="{FF2B5EF4-FFF2-40B4-BE49-F238E27FC236}">
                      <a16:creationId xmlns:a16="http://schemas.microsoft.com/office/drawing/2014/main" id="{1547BF01-4EC3-9A23-11C9-079EB4DD97CD}"/>
                    </a:ext>
                  </a:extLst>
                </p:cNvPr>
                <p:cNvPicPr/>
                <p:nvPr/>
              </p:nvPicPr>
              <p:blipFill>
                <a:blip r:embed="rId1164"/>
                <a:stretch>
                  <a:fillRect/>
                </a:stretch>
              </p:blipFill>
              <p:spPr>
                <a:xfrm>
                  <a:off x="439935" y="957300"/>
                  <a:ext cx="831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5">
              <p14:nvContentPartPr>
                <p14:cNvPr id="846" name="Ink 845">
                  <a:extLst>
                    <a:ext uri="{FF2B5EF4-FFF2-40B4-BE49-F238E27FC236}">
                      <a16:creationId xmlns:a16="http://schemas.microsoft.com/office/drawing/2014/main" id="{D222542A-05D1-2362-7D01-B292EDBFFFDD}"/>
                    </a:ext>
                  </a:extLst>
                </p14:cNvPr>
                <p14:cNvContentPartPr/>
                <p14:nvPr/>
              </p14:nvContentPartPr>
              <p14:xfrm>
                <a:off x="416895" y="1032540"/>
                <a:ext cx="234360" cy="57960"/>
              </p14:xfrm>
            </p:contentPart>
          </mc:Choice>
          <mc:Fallback>
            <p:pic>
              <p:nvPicPr>
                <p:cNvPr id="846" name="Ink 845">
                  <a:extLst>
                    <a:ext uri="{FF2B5EF4-FFF2-40B4-BE49-F238E27FC236}">
                      <a16:creationId xmlns:a16="http://schemas.microsoft.com/office/drawing/2014/main" id="{D222542A-05D1-2362-7D01-B292EDBFFFDD}"/>
                    </a:ext>
                  </a:extLst>
                </p:cNvPr>
                <p:cNvPicPr/>
                <p:nvPr/>
              </p:nvPicPr>
              <p:blipFill>
                <a:blip r:embed="rId1166"/>
                <a:stretch>
                  <a:fillRect/>
                </a:stretch>
              </p:blipFill>
              <p:spPr>
                <a:xfrm>
                  <a:off x="399255" y="1014900"/>
                  <a:ext cx="27000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FA8661D7-02DE-6B62-326D-1721A3844C28}"/>
              </a:ext>
            </a:extLst>
          </p:cNvPr>
          <p:cNvGrpSpPr/>
          <p:nvPr/>
        </p:nvGrpSpPr>
        <p:grpSpPr>
          <a:xfrm>
            <a:off x="1502655" y="497940"/>
            <a:ext cx="775440" cy="411840"/>
            <a:chOff x="1502655" y="497940"/>
            <a:chExt cx="775440" cy="41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7">
              <p14:nvContentPartPr>
                <p14:cNvPr id="848" name="Ink 847">
                  <a:extLst>
                    <a:ext uri="{FF2B5EF4-FFF2-40B4-BE49-F238E27FC236}">
                      <a16:creationId xmlns:a16="http://schemas.microsoft.com/office/drawing/2014/main" id="{03B58869-5AD1-EF0C-4306-75D491665D7A}"/>
                    </a:ext>
                  </a:extLst>
                </p14:cNvPr>
                <p14:cNvContentPartPr/>
                <p14:nvPr/>
              </p14:nvContentPartPr>
              <p14:xfrm>
                <a:off x="1502655" y="651660"/>
                <a:ext cx="51840" cy="258120"/>
              </p14:xfrm>
            </p:contentPart>
          </mc:Choice>
          <mc:Fallback>
            <p:pic>
              <p:nvPicPr>
                <p:cNvPr id="848" name="Ink 847">
                  <a:extLst>
                    <a:ext uri="{FF2B5EF4-FFF2-40B4-BE49-F238E27FC236}">
                      <a16:creationId xmlns:a16="http://schemas.microsoft.com/office/drawing/2014/main" id="{03B58869-5AD1-EF0C-4306-75D491665D7A}"/>
                    </a:ext>
                  </a:extLst>
                </p:cNvPr>
                <p:cNvPicPr/>
                <p:nvPr/>
              </p:nvPicPr>
              <p:blipFill>
                <a:blip r:embed="rId1168"/>
                <a:stretch>
                  <a:fillRect/>
                </a:stretch>
              </p:blipFill>
              <p:spPr>
                <a:xfrm>
                  <a:off x="1485015" y="633660"/>
                  <a:ext cx="87480" cy="29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9">
              <p14:nvContentPartPr>
                <p14:cNvPr id="849" name="Ink 848">
                  <a:extLst>
                    <a:ext uri="{FF2B5EF4-FFF2-40B4-BE49-F238E27FC236}">
                      <a16:creationId xmlns:a16="http://schemas.microsoft.com/office/drawing/2014/main" id="{DD4BF6C9-093C-5CE1-946D-18053D3FF711}"/>
                    </a:ext>
                  </a:extLst>
                </p14:cNvPr>
                <p14:cNvContentPartPr/>
                <p14:nvPr/>
              </p14:nvContentPartPr>
              <p14:xfrm>
                <a:off x="1507335" y="596220"/>
                <a:ext cx="226800" cy="109080"/>
              </p14:xfrm>
            </p:contentPart>
          </mc:Choice>
          <mc:Fallback>
            <p:pic>
              <p:nvPicPr>
                <p:cNvPr id="849" name="Ink 848">
                  <a:extLst>
                    <a:ext uri="{FF2B5EF4-FFF2-40B4-BE49-F238E27FC236}">
                      <a16:creationId xmlns:a16="http://schemas.microsoft.com/office/drawing/2014/main" id="{DD4BF6C9-093C-5CE1-946D-18053D3FF711}"/>
                    </a:ext>
                  </a:extLst>
                </p:cNvPr>
                <p:cNvPicPr/>
                <p:nvPr/>
              </p:nvPicPr>
              <p:blipFill>
                <a:blip r:embed="rId1170"/>
                <a:stretch>
                  <a:fillRect/>
                </a:stretch>
              </p:blipFill>
              <p:spPr>
                <a:xfrm>
                  <a:off x="1489695" y="578220"/>
                  <a:ext cx="2624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1">
              <p14:nvContentPartPr>
                <p14:cNvPr id="850" name="Ink 849">
                  <a:extLst>
                    <a:ext uri="{FF2B5EF4-FFF2-40B4-BE49-F238E27FC236}">
                      <a16:creationId xmlns:a16="http://schemas.microsoft.com/office/drawing/2014/main" id="{DBEF00D7-AAB9-E425-A555-B375197F6B92}"/>
                    </a:ext>
                  </a:extLst>
                </p14:cNvPr>
                <p14:cNvContentPartPr/>
                <p14:nvPr/>
              </p14:nvContentPartPr>
              <p14:xfrm>
                <a:off x="1644135" y="566700"/>
                <a:ext cx="227160" cy="131040"/>
              </p14:xfrm>
            </p:contentPart>
          </mc:Choice>
          <mc:Fallback>
            <p:pic>
              <p:nvPicPr>
                <p:cNvPr id="850" name="Ink 849">
                  <a:extLst>
                    <a:ext uri="{FF2B5EF4-FFF2-40B4-BE49-F238E27FC236}">
                      <a16:creationId xmlns:a16="http://schemas.microsoft.com/office/drawing/2014/main" id="{DBEF00D7-AAB9-E425-A555-B375197F6B92}"/>
                    </a:ext>
                  </a:extLst>
                </p:cNvPr>
                <p:cNvPicPr/>
                <p:nvPr/>
              </p:nvPicPr>
              <p:blipFill>
                <a:blip r:embed="rId1172"/>
                <a:stretch>
                  <a:fillRect/>
                </a:stretch>
              </p:blipFill>
              <p:spPr>
                <a:xfrm>
                  <a:off x="1626135" y="548700"/>
                  <a:ext cx="262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3">
              <p14:nvContentPartPr>
                <p14:cNvPr id="851" name="Ink 850">
                  <a:extLst>
                    <a:ext uri="{FF2B5EF4-FFF2-40B4-BE49-F238E27FC236}">
                      <a16:creationId xmlns:a16="http://schemas.microsoft.com/office/drawing/2014/main" id="{FC3542C9-DCE4-9605-2B2E-908AD91754D0}"/>
                    </a:ext>
                  </a:extLst>
                </p14:cNvPr>
                <p14:cNvContentPartPr/>
                <p14:nvPr/>
              </p14:nvContentPartPr>
              <p14:xfrm>
                <a:off x="1806135" y="580020"/>
                <a:ext cx="144360" cy="105120"/>
              </p14:xfrm>
            </p:contentPart>
          </mc:Choice>
          <mc:Fallback>
            <p:pic>
              <p:nvPicPr>
                <p:cNvPr id="851" name="Ink 850">
                  <a:extLst>
                    <a:ext uri="{FF2B5EF4-FFF2-40B4-BE49-F238E27FC236}">
                      <a16:creationId xmlns:a16="http://schemas.microsoft.com/office/drawing/2014/main" id="{FC3542C9-DCE4-9605-2B2E-908AD91754D0}"/>
                    </a:ext>
                  </a:extLst>
                </p:cNvPr>
                <p:cNvPicPr/>
                <p:nvPr/>
              </p:nvPicPr>
              <p:blipFill>
                <a:blip r:embed="rId1174"/>
                <a:stretch>
                  <a:fillRect/>
                </a:stretch>
              </p:blipFill>
              <p:spPr>
                <a:xfrm>
                  <a:off x="1788495" y="562380"/>
                  <a:ext cx="180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5">
              <p14:nvContentPartPr>
                <p14:cNvPr id="852" name="Ink 851">
                  <a:extLst>
                    <a:ext uri="{FF2B5EF4-FFF2-40B4-BE49-F238E27FC236}">
                      <a16:creationId xmlns:a16="http://schemas.microsoft.com/office/drawing/2014/main" id="{A3DB50E0-084E-8F11-1F1B-A32AC7B630F1}"/>
                    </a:ext>
                  </a:extLst>
                </p14:cNvPr>
                <p14:cNvContentPartPr/>
                <p14:nvPr/>
              </p14:nvContentPartPr>
              <p14:xfrm>
                <a:off x="1858335" y="532860"/>
                <a:ext cx="99000" cy="157680"/>
              </p14:xfrm>
            </p:contentPart>
          </mc:Choice>
          <mc:Fallback>
            <p:pic>
              <p:nvPicPr>
                <p:cNvPr id="852" name="Ink 851">
                  <a:extLst>
                    <a:ext uri="{FF2B5EF4-FFF2-40B4-BE49-F238E27FC236}">
                      <a16:creationId xmlns:a16="http://schemas.microsoft.com/office/drawing/2014/main" id="{A3DB50E0-084E-8F11-1F1B-A32AC7B630F1}"/>
                    </a:ext>
                  </a:extLst>
                </p:cNvPr>
                <p:cNvPicPr/>
                <p:nvPr/>
              </p:nvPicPr>
              <p:blipFill>
                <a:blip r:embed="rId1176"/>
                <a:stretch>
                  <a:fillRect/>
                </a:stretch>
              </p:blipFill>
              <p:spPr>
                <a:xfrm>
                  <a:off x="1840335" y="514860"/>
                  <a:ext cx="13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7">
              <p14:nvContentPartPr>
                <p14:cNvPr id="853" name="Ink 852">
                  <a:extLst>
                    <a:ext uri="{FF2B5EF4-FFF2-40B4-BE49-F238E27FC236}">
                      <a16:creationId xmlns:a16="http://schemas.microsoft.com/office/drawing/2014/main" id="{CEAD8CF9-C770-7A76-7287-D7AD936B99FC}"/>
                    </a:ext>
                  </a:extLst>
                </p14:cNvPr>
                <p14:cNvContentPartPr/>
                <p14:nvPr/>
              </p14:nvContentPartPr>
              <p14:xfrm>
                <a:off x="2019975" y="545460"/>
                <a:ext cx="70200" cy="91440"/>
              </p14:xfrm>
            </p:contentPart>
          </mc:Choice>
          <mc:Fallback>
            <p:pic>
              <p:nvPicPr>
                <p:cNvPr id="853" name="Ink 852">
                  <a:extLst>
                    <a:ext uri="{FF2B5EF4-FFF2-40B4-BE49-F238E27FC236}">
                      <a16:creationId xmlns:a16="http://schemas.microsoft.com/office/drawing/2014/main" id="{CEAD8CF9-C770-7A76-7287-D7AD936B99FC}"/>
                    </a:ext>
                  </a:extLst>
                </p:cNvPr>
                <p:cNvPicPr/>
                <p:nvPr/>
              </p:nvPicPr>
              <p:blipFill>
                <a:blip r:embed="rId1178"/>
                <a:stretch>
                  <a:fillRect/>
                </a:stretch>
              </p:blipFill>
              <p:spPr>
                <a:xfrm>
                  <a:off x="2002335" y="527460"/>
                  <a:ext cx="105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9">
              <p14:nvContentPartPr>
                <p14:cNvPr id="854" name="Ink 853">
                  <a:extLst>
                    <a:ext uri="{FF2B5EF4-FFF2-40B4-BE49-F238E27FC236}">
                      <a16:creationId xmlns:a16="http://schemas.microsoft.com/office/drawing/2014/main" id="{E6E2BA73-50C5-5443-148F-10FC8FD47DE2}"/>
                    </a:ext>
                  </a:extLst>
                </p14:cNvPr>
                <p14:cNvContentPartPr/>
                <p14:nvPr/>
              </p14:nvContentPartPr>
              <p14:xfrm>
                <a:off x="2111055" y="497940"/>
                <a:ext cx="167040" cy="139680"/>
              </p14:xfrm>
            </p:contentPart>
          </mc:Choice>
          <mc:Fallback>
            <p:pic>
              <p:nvPicPr>
                <p:cNvPr id="854" name="Ink 853">
                  <a:extLst>
                    <a:ext uri="{FF2B5EF4-FFF2-40B4-BE49-F238E27FC236}">
                      <a16:creationId xmlns:a16="http://schemas.microsoft.com/office/drawing/2014/main" id="{E6E2BA73-50C5-5443-148F-10FC8FD47DE2}"/>
                    </a:ext>
                  </a:extLst>
                </p:cNvPr>
                <p:cNvPicPr/>
                <p:nvPr/>
              </p:nvPicPr>
              <p:blipFill>
                <a:blip r:embed="rId1180"/>
                <a:stretch>
                  <a:fillRect/>
                </a:stretch>
              </p:blipFill>
              <p:spPr>
                <a:xfrm>
                  <a:off x="2093415" y="480300"/>
                  <a:ext cx="20268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97673B66-EC44-C3C8-5E91-3EB0C0548DD1}"/>
              </a:ext>
            </a:extLst>
          </p:cNvPr>
          <p:cNvGrpSpPr/>
          <p:nvPr/>
        </p:nvGrpSpPr>
        <p:grpSpPr>
          <a:xfrm>
            <a:off x="359295" y="3135660"/>
            <a:ext cx="397440" cy="228240"/>
            <a:chOff x="359295" y="3135660"/>
            <a:chExt cx="397440" cy="228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1">
              <p14:nvContentPartPr>
                <p14:cNvPr id="860" name="Ink 859">
                  <a:extLst>
                    <a:ext uri="{FF2B5EF4-FFF2-40B4-BE49-F238E27FC236}">
                      <a16:creationId xmlns:a16="http://schemas.microsoft.com/office/drawing/2014/main" id="{17C3FE4E-12FA-F36F-8D94-1C32B138E82C}"/>
                    </a:ext>
                  </a:extLst>
                </p14:cNvPr>
                <p14:cNvContentPartPr/>
                <p14:nvPr/>
              </p14:nvContentPartPr>
              <p14:xfrm>
                <a:off x="400695" y="3135660"/>
                <a:ext cx="239400" cy="95760"/>
              </p14:xfrm>
            </p:contentPart>
          </mc:Choice>
          <mc:Fallback>
            <p:pic>
              <p:nvPicPr>
                <p:cNvPr id="860" name="Ink 859">
                  <a:extLst>
                    <a:ext uri="{FF2B5EF4-FFF2-40B4-BE49-F238E27FC236}">
                      <a16:creationId xmlns:a16="http://schemas.microsoft.com/office/drawing/2014/main" id="{17C3FE4E-12FA-F36F-8D94-1C32B138E82C}"/>
                    </a:ext>
                  </a:extLst>
                </p:cNvPr>
                <p:cNvPicPr/>
                <p:nvPr/>
              </p:nvPicPr>
              <p:blipFill>
                <a:blip r:embed="rId1182"/>
                <a:stretch>
                  <a:fillRect/>
                </a:stretch>
              </p:blipFill>
              <p:spPr>
                <a:xfrm>
                  <a:off x="382695" y="3117660"/>
                  <a:ext cx="27504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3">
              <p14:nvContentPartPr>
                <p14:cNvPr id="861" name="Ink 860">
                  <a:extLst>
                    <a:ext uri="{FF2B5EF4-FFF2-40B4-BE49-F238E27FC236}">
                      <a16:creationId xmlns:a16="http://schemas.microsoft.com/office/drawing/2014/main" id="{45716A18-0CB3-B2BE-F855-27959FD7409B}"/>
                    </a:ext>
                  </a:extLst>
                </p14:cNvPr>
                <p14:cNvContentPartPr/>
                <p14:nvPr/>
              </p14:nvContentPartPr>
              <p14:xfrm>
                <a:off x="385935" y="3216660"/>
                <a:ext cx="356760" cy="110520"/>
              </p14:xfrm>
            </p:contentPart>
          </mc:Choice>
          <mc:Fallback>
            <p:pic>
              <p:nvPicPr>
                <p:cNvPr id="861" name="Ink 860">
                  <a:extLst>
                    <a:ext uri="{FF2B5EF4-FFF2-40B4-BE49-F238E27FC236}">
                      <a16:creationId xmlns:a16="http://schemas.microsoft.com/office/drawing/2014/main" id="{45716A18-0CB3-B2BE-F855-27959FD7409B}"/>
                    </a:ext>
                  </a:extLst>
                </p:cNvPr>
                <p:cNvPicPr/>
                <p:nvPr/>
              </p:nvPicPr>
              <p:blipFill>
                <a:blip r:embed="rId1184"/>
                <a:stretch>
                  <a:fillRect/>
                </a:stretch>
              </p:blipFill>
              <p:spPr>
                <a:xfrm>
                  <a:off x="368295" y="3198660"/>
                  <a:ext cx="3924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5">
              <p14:nvContentPartPr>
                <p14:cNvPr id="862" name="Ink 861">
                  <a:extLst>
                    <a:ext uri="{FF2B5EF4-FFF2-40B4-BE49-F238E27FC236}">
                      <a16:creationId xmlns:a16="http://schemas.microsoft.com/office/drawing/2014/main" id="{8716BC6B-D0A1-4EB8-86B7-F58586B9C620}"/>
                    </a:ext>
                  </a:extLst>
                </p14:cNvPr>
                <p14:cNvContentPartPr/>
                <p14:nvPr/>
              </p14:nvContentPartPr>
              <p14:xfrm>
                <a:off x="359295" y="3293700"/>
                <a:ext cx="397440" cy="70200"/>
              </p14:xfrm>
            </p:contentPart>
          </mc:Choice>
          <mc:Fallback>
            <p:pic>
              <p:nvPicPr>
                <p:cNvPr id="862" name="Ink 861">
                  <a:extLst>
                    <a:ext uri="{FF2B5EF4-FFF2-40B4-BE49-F238E27FC236}">
                      <a16:creationId xmlns:a16="http://schemas.microsoft.com/office/drawing/2014/main" id="{8716BC6B-D0A1-4EB8-86B7-F58586B9C620}"/>
                    </a:ext>
                  </a:extLst>
                </p:cNvPr>
                <p:cNvPicPr/>
                <p:nvPr/>
              </p:nvPicPr>
              <p:blipFill>
                <a:blip r:embed="rId1186"/>
                <a:stretch>
                  <a:fillRect/>
                </a:stretch>
              </p:blipFill>
              <p:spPr>
                <a:xfrm>
                  <a:off x="341295" y="3275700"/>
                  <a:ext cx="4330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BE3C7EFF-2E19-A91F-AD85-88FF1D0C3DC7}"/>
              </a:ext>
            </a:extLst>
          </p:cNvPr>
          <p:cNvGrpSpPr/>
          <p:nvPr/>
        </p:nvGrpSpPr>
        <p:grpSpPr>
          <a:xfrm>
            <a:off x="1279455" y="4307100"/>
            <a:ext cx="198000" cy="141840"/>
            <a:chOff x="1279455" y="4307100"/>
            <a:chExt cx="198000" cy="14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7">
              <p14:nvContentPartPr>
                <p14:cNvPr id="864" name="Ink 863">
                  <a:extLst>
                    <a:ext uri="{FF2B5EF4-FFF2-40B4-BE49-F238E27FC236}">
                      <a16:creationId xmlns:a16="http://schemas.microsoft.com/office/drawing/2014/main" id="{B7F60F13-5313-BAA4-CCE0-16679B066778}"/>
                    </a:ext>
                  </a:extLst>
                </p14:cNvPr>
                <p14:cNvContentPartPr/>
                <p14:nvPr/>
              </p14:nvContentPartPr>
              <p14:xfrm>
                <a:off x="1315095" y="4307100"/>
                <a:ext cx="162360" cy="69120"/>
              </p14:xfrm>
            </p:contentPart>
          </mc:Choice>
          <mc:Fallback>
            <p:pic>
              <p:nvPicPr>
                <p:cNvPr id="864" name="Ink 863">
                  <a:extLst>
                    <a:ext uri="{FF2B5EF4-FFF2-40B4-BE49-F238E27FC236}">
                      <a16:creationId xmlns:a16="http://schemas.microsoft.com/office/drawing/2014/main" id="{B7F60F13-5313-BAA4-CCE0-16679B066778}"/>
                    </a:ext>
                  </a:extLst>
                </p:cNvPr>
                <p:cNvPicPr/>
                <p:nvPr/>
              </p:nvPicPr>
              <p:blipFill>
                <a:blip r:embed="rId1188"/>
                <a:stretch>
                  <a:fillRect/>
                </a:stretch>
              </p:blipFill>
              <p:spPr>
                <a:xfrm>
                  <a:off x="1297455" y="4289460"/>
                  <a:ext cx="1980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9">
              <p14:nvContentPartPr>
                <p14:cNvPr id="865" name="Ink 864">
                  <a:extLst>
                    <a:ext uri="{FF2B5EF4-FFF2-40B4-BE49-F238E27FC236}">
                      <a16:creationId xmlns:a16="http://schemas.microsoft.com/office/drawing/2014/main" id="{DBC54DDC-12D0-47CD-8818-30DF45CFF091}"/>
                    </a:ext>
                  </a:extLst>
                </p14:cNvPr>
                <p14:cNvContentPartPr/>
                <p14:nvPr/>
              </p14:nvContentPartPr>
              <p14:xfrm>
                <a:off x="1279455" y="4402860"/>
                <a:ext cx="186840" cy="46080"/>
              </p14:xfrm>
            </p:contentPart>
          </mc:Choice>
          <mc:Fallback>
            <p:pic>
              <p:nvPicPr>
                <p:cNvPr id="865" name="Ink 864">
                  <a:extLst>
                    <a:ext uri="{FF2B5EF4-FFF2-40B4-BE49-F238E27FC236}">
                      <a16:creationId xmlns:a16="http://schemas.microsoft.com/office/drawing/2014/main" id="{DBC54DDC-12D0-47CD-8818-30DF45CFF091}"/>
                    </a:ext>
                  </a:extLst>
                </p:cNvPr>
                <p:cNvPicPr/>
                <p:nvPr/>
              </p:nvPicPr>
              <p:blipFill>
                <a:blip r:embed="rId1190"/>
                <a:stretch>
                  <a:fillRect/>
                </a:stretch>
              </p:blipFill>
              <p:spPr>
                <a:xfrm>
                  <a:off x="1261455" y="4385220"/>
                  <a:ext cx="22248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98C4A782-ADA8-6993-3B32-7AD43DC3987E}"/>
              </a:ext>
            </a:extLst>
          </p:cNvPr>
          <p:cNvGrpSpPr/>
          <p:nvPr/>
        </p:nvGrpSpPr>
        <p:grpSpPr>
          <a:xfrm>
            <a:off x="1509135" y="4797420"/>
            <a:ext cx="236880" cy="132840"/>
            <a:chOff x="1509135" y="4797420"/>
            <a:chExt cx="236880" cy="13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1">
              <p14:nvContentPartPr>
                <p14:cNvPr id="866" name="Ink 865">
                  <a:extLst>
                    <a:ext uri="{FF2B5EF4-FFF2-40B4-BE49-F238E27FC236}">
                      <a16:creationId xmlns:a16="http://schemas.microsoft.com/office/drawing/2014/main" id="{429A2380-E175-4587-4E57-DC407C8B32AC}"/>
                    </a:ext>
                  </a:extLst>
                </p14:cNvPr>
                <p14:cNvContentPartPr/>
                <p14:nvPr/>
              </p14:nvContentPartPr>
              <p14:xfrm>
                <a:off x="1549455" y="4797420"/>
                <a:ext cx="156240" cy="57240"/>
              </p14:xfrm>
            </p:contentPart>
          </mc:Choice>
          <mc:Fallback>
            <p:pic>
              <p:nvPicPr>
                <p:cNvPr id="866" name="Ink 865">
                  <a:extLst>
                    <a:ext uri="{FF2B5EF4-FFF2-40B4-BE49-F238E27FC236}">
                      <a16:creationId xmlns:a16="http://schemas.microsoft.com/office/drawing/2014/main" id="{429A2380-E175-4587-4E57-DC407C8B32AC}"/>
                    </a:ext>
                  </a:extLst>
                </p:cNvPr>
                <p:cNvPicPr/>
                <p:nvPr/>
              </p:nvPicPr>
              <p:blipFill>
                <a:blip r:embed="rId1192"/>
                <a:stretch>
                  <a:fillRect/>
                </a:stretch>
              </p:blipFill>
              <p:spPr>
                <a:xfrm>
                  <a:off x="1531455" y="4779780"/>
                  <a:ext cx="1918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3">
              <p14:nvContentPartPr>
                <p14:cNvPr id="867" name="Ink 866">
                  <a:extLst>
                    <a:ext uri="{FF2B5EF4-FFF2-40B4-BE49-F238E27FC236}">
                      <a16:creationId xmlns:a16="http://schemas.microsoft.com/office/drawing/2014/main" id="{C4E9A4EC-1AC8-C858-6260-9891E2B5E96D}"/>
                    </a:ext>
                  </a:extLst>
                </p14:cNvPr>
                <p14:cNvContentPartPr/>
                <p14:nvPr/>
              </p14:nvContentPartPr>
              <p14:xfrm>
                <a:off x="1509135" y="4848540"/>
                <a:ext cx="236880" cy="81720"/>
              </p14:xfrm>
            </p:contentPart>
          </mc:Choice>
          <mc:Fallback>
            <p:pic>
              <p:nvPicPr>
                <p:cNvPr id="867" name="Ink 866">
                  <a:extLst>
                    <a:ext uri="{FF2B5EF4-FFF2-40B4-BE49-F238E27FC236}">
                      <a16:creationId xmlns:a16="http://schemas.microsoft.com/office/drawing/2014/main" id="{C4E9A4EC-1AC8-C858-6260-9891E2B5E96D}"/>
                    </a:ext>
                  </a:extLst>
                </p:cNvPr>
                <p:cNvPicPr/>
                <p:nvPr/>
              </p:nvPicPr>
              <p:blipFill>
                <a:blip r:embed="rId1194"/>
                <a:stretch>
                  <a:fillRect/>
                </a:stretch>
              </p:blipFill>
              <p:spPr>
                <a:xfrm>
                  <a:off x="1491135" y="4830900"/>
                  <a:ext cx="2725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3" name="Group 872">
            <a:extLst>
              <a:ext uri="{FF2B5EF4-FFF2-40B4-BE49-F238E27FC236}">
                <a16:creationId xmlns:a16="http://schemas.microsoft.com/office/drawing/2014/main" id="{77037AF6-7A86-F13A-6705-81A6CEFE55D4}"/>
              </a:ext>
            </a:extLst>
          </p:cNvPr>
          <p:cNvGrpSpPr/>
          <p:nvPr/>
        </p:nvGrpSpPr>
        <p:grpSpPr>
          <a:xfrm>
            <a:off x="5350695" y="5821260"/>
            <a:ext cx="205560" cy="95400"/>
            <a:chOff x="5350695" y="5821260"/>
            <a:chExt cx="20556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95">
              <p14:nvContentPartPr>
                <p14:cNvPr id="870" name="Ink 869">
                  <a:extLst>
                    <a:ext uri="{FF2B5EF4-FFF2-40B4-BE49-F238E27FC236}">
                      <a16:creationId xmlns:a16="http://schemas.microsoft.com/office/drawing/2014/main" id="{A2D9C18C-E676-F50D-6D17-C0355E8C8433}"/>
                    </a:ext>
                  </a:extLst>
                </p14:cNvPr>
                <p14:cNvContentPartPr/>
                <p14:nvPr/>
              </p14:nvContentPartPr>
              <p14:xfrm>
                <a:off x="5400735" y="5821260"/>
                <a:ext cx="155520" cy="41400"/>
              </p14:xfrm>
            </p:contentPart>
          </mc:Choice>
          <mc:Fallback>
            <p:pic>
              <p:nvPicPr>
                <p:cNvPr id="870" name="Ink 869">
                  <a:extLst>
                    <a:ext uri="{FF2B5EF4-FFF2-40B4-BE49-F238E27FC236}">
                      <a16:creationId xmlns:a16="http://schemas.microsoft.com/office/drawing/2014/main" id="{A2D9C18C-E676-F50D-6D17-C0355E8C8433}"/>
                    </a:ext>
                  </a:extLst>
                </p:cNvPr>
                <p:cNvPicPr/>
                <p:nvPr/>
              </p:nvPicPr>
              <p:blipFill>
                <a:blip r:embed="rId1196"/>
                <a:stretch>
                  <a:fillRect/>
                </a:stretch>
              </p:blipFill>
              <p:spPr>
                <a:xfrm>
                  <a:off x="5382735" y="5803620"/>
                  <a:ext cx="1911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7">
              <p14:nvContentPartPr>
                <p14:cNvPr id="871" name="Ink 870">
                  <a:extLst>
                    <a:ext uri="{FF2B5EF4-FFF2-40B4-BE49-F238E27FC236}">
                      <a16:creationId xmlns:a16="http://schemas.microsoft.com/office/drawing/2014/main" id="{94F38FA8-6155-CA51-C6A9-6F3F7EFBAFB4}"/>
                    </a:ext>
                  </a:extLst>
                </p14:cNvPr>
                <p14:cNvContentPartPr/>
                <p14:nvPr/>
              </p14:nvContentPartPr>
              <p14:xfrm>
                <a:off x="5350695" y="5892900"/>
                <a:ext cx="125280" cy="23760"/>
              </p14:xfrm>
            </p:contentPart>
          </mc:Choice>
          <mc:Fallback>
            <p:pic>
              <p:nvPicPr>
                <p:cNvPr id="871" name="Ink 870">
                  <a:extLst>
                    <a:ext uri="{FF2B5EF4-FFF2-40B4-BE49-F238E27FC236}">
                      <a16:creationId xmlns:a16="http://schemas.microsoft.com/office/drawing/2014/main" id="{94F38FA8-6155-CA51-C6A9-6F3F7EFBAFB4}"/>
                    </a:ext>
                  </a:extLst>
                </p:cNvPr>
                <p:cNvPicPr/>
                <p:nvPr/>
              </p:nvPicPr>
              <p:blipFill>
                <a:blip r:embed="rId1198"/>
                <a:stretch>
                  <a:fillRect/>
                </a:stretch>
              </p:blipFill>
              <p:spPr>
                <a:xfrm>
                  <a:off x="5333055" y="5874900"/>
                  <a:ext cx="160920" cy="5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99">
            <p14:nvContentPartPr>
              <p14:cNvPr id="872" name="Ink 871">
                <a:extLst>
                  <a:ext uri="{FF2B5EF4-FFF2-40B4-BE49-F238E27FC236}">
                    <a16:creationId xmlns:a16="http://schemas.microsoft.com/office/drawing/2014/main" id="{647026A2-96A6-043D-6B2B-9434225194AD}"/>
                  </a:ext>
                </a:extLst>
              </p14:cNvPr>
              <p14:cNvContentPartPr/>
              <p14:nvPr/>
            </p14:nvContentPartPr>
            <p14:xfrm>
              <a:off x="5272575" y="6196020"/>
              <a:ext cx="189000" cy="74880"/>
            </p14:xfrm>
          </p:contentPart>
        </mc:Choice>
        <mc:Fallback>
          <p:pic>
            <p:nvPicPr>
              <p:cNvPr id="872" name="Ink 871">
                <a:extLst>
                  <a:ext uri="{FF2B5EF4-FFF2-40B4-BE49-F238E27FC236}">
                    <a16:creationId xmlns:a16="http://schemas.microsoft.com/office/drawing/2014/main" id="{647026A2-96A6-043D-6B2B-9434225194AD}"/>
                  </a:ext>
                </a:extLst>
              </p:cNvPr>
              <p:cNvPicPr/>
              <p:nvPr/>
            </p:nvPicPr>
            <p:blipFill>
              <a:blip r:embed="rId1200"/>
              <a:stretch>
                <a:fillRect/>
              </a:stretch>
            </p:blipFill>
            <p:spPr>
              <a:xfrm>
                <a:off x="5254575" y="6178020"/>
                <a:ext cx="224640" cy="110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76" name="Group 875">
            <a:extLst>
              <a:ext uri="{FF2B5EF4-FFF2-40B4-BE49-F238E27FC236}">
                <a16:creationId xmlns:a16="http://schemas.microsoft.com/office/drawing/2014/main" id="{52E455E2-9522-1629-5367-70E16370749B}"/>
              </a:ext>
            </a:extLst>
          </p:cNvPr>
          <p:cNvGrpSpPr/>
          <p:nvPr/>
        </p:nvGrpSpPr>
        <p:grpSpPr>
          <a:xfrm>
            <a:off x="5348535" y="6716580"/>
            <a:ext cx="253080" cy="97560"/>
            <a:chOff x="5348535" y="6716580"/>
            <a:chExt cx="253080" cy="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1">
              <p14:nvContentPartPr>
                <p14:cNvPr id="874" name="Ink 873">
                  <a:extLst>
                    <a:ext uri="{FF2B5EF4-FFF2-40B4-BE49-F238E27FC236}">
                      <a16:creationId xmlns:a16="http://schemas.microsoft.com/office/drawing/2014/main" id="{AFCDBF78-A434-3F52-E64E-E9D61ACA8EA6}"/>
                    </a:ext>
                  </a:extLst>
                </p14:cNvPr>
                <p14:cNvContentPartPr/>
                <p14:nvPr/>
              </p14:nvContentPartPr>
              <p14:xfrm>
                <a:off x="5356095" y="6716580"/>
                <a:ext cx="186840" cy="54000"/>
              </p14:xfrm>
            </p:contentPart>
          </mc:Choice>
          <mc:Fallback>
            <p:pic>
              <p:nvPicPr>
                <p:cNvPr id="874" name="Ink 873">
                  <a:extLst>
                    <a:ext uri="{FF2B5EF4-FFF2-40B4-BE49-F238E27FC236}">
                      <a16:creationId xmlns:a16="http://schemas.microsoft.com/office/drawing/2014/main" id="{AFCDBF78-A434-3F52-E64E-E9D61ACA8EA6}"/>
                    </a:ext>
                  </a:extLst>
                </p:cNvPr>
                <p:cNvPicPr/>
                <p:nvPr/>
              </p:nvPicPr>
              <p:blipFill>
                <a:blip r:embed="rId1202"/>
                <a:stretch>
                  <a:fillRect/>
                </a:stretch>
              </p:blipFill>
              <p:spPr>
                <a:xfrm>
                  <a:off x="5338095" y="6698580"/>
                  <a:ext cx="222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3">
              <p14:nvContentPartPr>
                <p14:cNvPr id="875" name="Ink 874">
                  <a:extLst>
                    <a:ext uri="{FF2B5EF4-FFF2-40B4-BE49-F238E27FC236}">
                      <a16:creationId xmlns:a16="http://schemas.microsoft.com/office/drawing/2014/main" id="{C22D3A71-418B-1673-7284-A49F4BA3FE06}"/>
                    </a:ext>
                  </a:extLst>
                </p14:cNvPr>
                <p14:cNvContentPartPr/>
                <p14:nvPr/>
              </p14:nvContentPartPr>
              <p14:xfrm>
                <a:off x="5348535" y="6770580"/>
                <a:ext cx="253080" cy="43560"/>
              </p14:xfrm>
            </p:contentPart>
          </mc:Choice>
          <mc:Fallback>
            <p:pic>
              <p:nvPicPr>
                <p:cNvPr id="875" name="Ink 874">
                  <a:extLst>
                    <a:ext uri="{FF2B5EF4-FFF2-40B4-BE49-F238E27FC236}">
                      <a16:creationId xmlns:a16="http://schemas.microsoft.com/office/drawing/2014/main" id="{C22D3A71-418B-1673-7284-A49F4BA3FE06}"/>
                    </a:ext>
                  </a:extLst>
                </p:cNvPr>
                <p:cNvPicPr/>
                <p:nvPr/>
              </p:nvPicPr>
              <p:blipFill>
                <a:blip r:embed="rId1204"/>
                <a:stretch>
                  <a:fillRect/>
                </a:stretch>
              </p:blipFill>
              <p:spPr>
                <a:xfrm>
                  <a:off x="5330895" y="6752940"/>
                  <a:ext cx="28872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9" name="Group 878">
            <a:extLst>
              <a:ext uri="{FF2B5EF4-FFF2-40B4-BE49-F238E27FC236}">
                <a16:creationId xmlns:a16="http://schemas.microsoft.com/office/drawing/2014/main" id="{46B5E57B-2E2D-CE82-2B57-9F6DE55333B8}"/>
              </a:ext>
            </a:extLst>
          </p:cNvPr>
          <p:cNvGrpSpPr/>
          <p:nvPr/>
        </p:nvGrpSpPr>
        <p:grpSpPr>
          <a:xfrm>
            <a:off x="-77745" y="5360820"/>
            <a:ext cx="4289040" cy="1509120"/>
            <a:chOff x="-77745" y="5360820"/>
            <a:chExt cx="4289040" cy="150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05">
              <p14:nvContentPartPr>
                <p14:cNvPr id="856" name="Ink 855">
                  <a:extLst>
                    <a:ext uri="{FF2B5EF4-FFF2-40B4-BE49-F238E27FC236}">
                      <a16:creationId xmlns:a16="http://schemas.microsoft.com/office/drawing/2014/main" id="{39C39300-2750-44B5-1795-3B79FA3A665A}"/>
                    </a:ext>
                  </a:extLst>
                </p14:cNvPr>
                <p14:cNvContentPartPr/>
                <p14:nvPr/>
              </p14:nvContentPartPr>
              <p14:xfrm>
                <a:off x="3679215" y="5360820"/>
                <a:ext cx="469440" cy="59040"/>
              </p14:xfrm>
            </p:contentPart>
          </mc:Choice>
          <mc:Fallback>
            <p:pic>
              <p:nvPicPr>
                <p:cNvPr id="856" name="Ink 855">
                  <a:extLst>
                    <a:ext uri="{FF2B5EF4-FFF2-40B4-BE49-F238E27FC236}">
                      <a16:creationId xmlns:a16="http://schemas.microsoft.com/office/drawing/2014/main" id="{39C39300-2750-44B5-1795-3B79FA3A665A}"/>
                    </a:ext>
                  </a:extLst>
                </p:cNvPr>
                <p:cNvPicPr/>
                <p:nvPr/>
              </p:nvPicPr>
              <p:blipFill>
                <a:blip r:embed="rId1206"/>
                <a:stretch>
                  <a:fillRect/>
                </a:stretch>
              </p:blipFill>
              <p:spPr>
                <a:xfrm>
                  <a:off x="3661575" y="5342820"/>
                  <a:ext cx="5050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7">
              <p14:nvContentPartPr>
                <p14:cNvPr id="857" name="Ink 856">
                  <a:extLst>
                    <a:ext uri="{FF2B5EF4-FFF2-40B4-BE49-F238E27FC236}">
                      <a16:creationId xmlns:a16="http://schemas.microsoft.com/office/drawing/2014/main" id="{8CB8E5BB-302E-C8BD-0E87-4E19A5CA08CA}"/>
                    </a:ext>
                  </a:extLst>
                </p14:cNvPr>
                <p14:cNvContentPartPr/>
                <p14:nvPr/>
              </p14:nvContentPartPr>
              <p14:xfrm>
                <a:off x="3610455" y="5427780"/>
                <a:ext cx="574560" cy="90000"/>
              </p14:xfrm>
            </p:contentPart>
          </mc:Choice>
          <mc:Fallback>
            <p:pic>
              <p:nvPicPr>
                <p:cNvPr id="857" name="Ink 856">
                  <a:extLst>
                    <a:ext uri="{FF2B5EF4-FFF2-40B4-BE49-F238E27FC236}">
                      <a16:creationId xmlns:a16="http://schemas.microsoft.com/office/drawing/2014/main" id="{8CB8E5BB-302E-C8BD-0E87-4E19A5CA08CA}"/>
                    </a:ext>
                  </a:extLst>
                </p:cNvPr>
                <p:cNvPicPr/>
                <p:nvPr/>
              </p:nvPicPr>
              <p:blipFill>
                <a:blip r:embed="rId1208"/>
                <a:stretch>
                  <a:fillRect/>
                </a:stretch>
              </p:blipFill>
              <p:spPr>
                <a:xfrm>
                  <a:off x="3592455" y="5409780"/>
                  <a:ext cx="610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9">
              <p14:nvContentPartPr>
                <p14:cNvPr id="858" name="Ink 857">
                  <a:extLst>
                    <a:ext uri="{FF2B5EF4-FFF2-40B4-BE49-F238E27FC236}">
                      <a16:creationId xmlns:a16="http://schemas.microsoft.com/office/drawing/2014/main" id="{C408202D-6280-7554-A5C6-FF92F8F0F8DF}"/>
                    </a:ext>
                  </a:extLst>
                </p14:cNvPr>
                <p14:cNvContentPartPr/>
                <p14:nvPr/>
              </p14:nvContentPartPr>
              <p14:xfrm>
                <a:off x="3756615" y="5480700"/>
                <a:ext cx="454680" cy="73800"/>
              </p14:xfrm>
            </p:contentPart>
          </mc:Choice>
          <mc:Fallback>
            <p:pic>
              <p:nvPicPr>
                <p:cNvPr id="858" name="Ink 857">
                  <a:extLst>
                    <a:ext uri="{FF2B5EF4-FFF2-40B4-BE49-F238E27FC236}">
                      <a16:creationId xmlns:a16="http://schemas.microsoft.com/office/drawing/2014/main" id="{C408202D-6280-7554-A5C6-FF92F8F0F8DF}"/>
                    </a:ext>
                  </a:extLst>
                </p:cNvPr>
                <p:cNvPicPr/>
                <p:nvPr/>
              </p:nvPicPr>
              <p:blipFill>
                <a:blip r:embed="rId1210"/>
                <a:stretch>
                  <a:fillRect/>
                </a:stretch>
              </p:blipFill>
              <p:spPr>
                <a:xfrm>
                  <a:off x="3738615" y="5463060"/>
                  <a:ext cx="4903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1">
              <p14:nvContentPartPr>
                <p14:cNvPr id="877" name="Ink 876">
                  <a:extLst>
                    <a:ext uri="{FF2B5EF4-FFF2-40B4-BE49-F238E27FC236}">
                      <a16:creationId xmlns:a16="http://schemas.microsoft.com/office/drawing/2014/main" id="{6B88C1A3-D36B-5E43-39D2-712B16264633}"/>
                    </a:ext>
                  </a:extLst>
                </p14:cNvPr>
                <p14:cNvContentPartPr/>
                <p14:nvPr/>
              </p14:nvContentPartPr>
              <p14:xfrm>
                <a:off x="129255" y="5495460"/>
                <a:ext cx="3866400" cy="1090800"/>
              </p14:xfrm>
            </p:contentPart>
          </mc:Choice>
          <mc:Fallback>
            <p:pic>
              <p:nvPicPr>
                <p:cNvPr id="877" name="Ink 876">
                  <a:extLst>
                    <a:ext uri="{FF2B5EF4-FFF2-40B4-BE49-F238E27FC236}">
                      <a16:creationId xmlns:a16="http://schemas.microsoft.com/office/drawing/2014/main" id="{6B88C1A3-D36B-5E43-39D2-712B16264633}"/>
                    </a:ext>
                  </a:extLst>
                </p:cNvPr>
                <p:cNvPicPr/>
                <p:nvPr/>
              </p:nvPicPr>
              <p:blipFill>
                <a:blip r:embed="rId1212"/>
                <a:stretch>
                  <a:fillRect/>
                </a:stretch>
              </p:blipFill>
              <p:spPr>
                <a:xfrm>
                  <a:off x="111255" y="5477460"/>
                  <a:ext cx="3902040" cy="11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3">
              <p14:nvContentPartPr>
                <p14:cNvPr id="878" name="Ink 877">
                  <a:extLst>
                    <a:ext uri="{FF2B5EF4-FFF2-40B4-BE49-F238E27FC236}">
                      <a16:creationId xmlns:a16="http://schemas.microsoft.com/office/drawing/2014/main" id="{652D851A-9539-0BE4-BFFC-37CE2E89687D}"/>
                    </a:ext>
                  </a:extLst>
                </p14:cNvPr>
                <p14:cNvContentPartPr/>
                <p14:nvPr/>
              </p14:nvContentPartPr>
              <p14:xfrm>
                <a:off x="-77745" y="5699220"/>
                <a:ext cx="3926880" cy="1170720"/>
              </p14:xfrm>
            </p:contentPart>
          </mc:Choice>
          <mc:Fallback>
            <p:pic>
              <p:nvPicPr>
                <p:cNvPr id="878" name="Ink 877">
                  <a:extLst>
                    <a:ext uri="{FF2B5EF4-FFF2-40B4-BE49-F238E27FC236}">
                      <a16:creationId xmlns:a16="http://schemas.microsoft.com/office/drawing/2014/main" id="{652D851A-9539-0BE4-BFFC-37CE2E89687D}"/>
                    </a:ext>
                  </a:extLst>
                </p:cNvPr>
                <p:cNvPicPr/>
                <p:nvPr/>
              </p:nvPicPr>
              <p:blipFill>
                <a:blip r:embed="rId1214"/>
                <a:stretch>
                  <a:fillRect/>
                </a:stretch>
              </p:blipFill>
              <p:spPr>
                <a:xfrm>
                  <a:off x="-95385" y="5681220"/>
                  <a:ext cx="3962520" cy="120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70363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39647C9-CE47-B1CF-2483-D013DECB98EA}"/>
              </a:ext>
            </a:extLst>
          </p:cNvPr>
          <p:cNvGrpSpPr/>
          <p:nvPr/>
        </p:nvGrpSpPr>
        <p:grpSpPr>
          <a:xfrm>
            <a:off x="1699935" y="844620"/>
            <a:ext cx="141480" cy="414720"/>
            <a:chOff x="1699935" y="844620"/>
            <a:chExt cx="141480" cy="414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57E10BAC-8836-054B-225A-5A0F67801490}"/>
                    </a:ext>
                  </a:extLst>
                </p14:cNvPr>
                <p14:cNvContentPartPr/>
                <p14:nvPr/>
              </p14:nvContentPartPr>
              <p14:xfrm>
                <a:off x="1699935" y="941460"/>
                <a:ext cx="17280" cy="31788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57E10BAC-8836-054B-225A-5A0F678014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82295" y="923820"/>
                  <a:ext cx="52920" cy="35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CA7C002-62ED-3E48-7300-0C008ADEDBFE}"/>
                    </a:ext>
                  </a:extLst>
                </p14:cNvPr>
                <p14:cNvContentPartPr/>
                <p14:nvPr/>
              </p14:nvContentPartPr>
              <p14:xfrm>
                <a:off x="1700655" y="844620"/>
                <a:ext cx="140760" cy="1566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CA7C002-62ED-3E48-7300-0C008ADEDBF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83015" y="826980"/>
                  <a:ext cx="1764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F30D4F7-AA84-D25F-0BA2-343A3AE507C1}"/>
              </a:ext>
            </a:extLst>
          </p:cNvPr>
          <p:cNvGrpSpPr/>
          <p:nvPr/>
        </p:nvGrpSpPr>
        <p:grpSpPr>
          <a:xfrm>
            <a:off x="2055255" y="796020"/>
            <a:ext cx="955800" cy="444240"/>
            <a:chOff x="2055255" y="796020"/>
            <a:chExt cx="95580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3212161-F7F1-C307-543C-63EACE3115F2}"/>
                    </a:ext>
                  </a:extLst>
                </p14:cNvPr>
                <p14:cNvContentPartPr/>
                <p14:nvPr/>
              </p14:nvContentPartPr>
              <p14:xfrm>
                <a:off x="2055255" y="946500"/>
                <a:ext cx="149400" cy="127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3212161-F7F1-C307-543C-63EACE3115F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7255" y="928500"/>
                  <a:ext cx="185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F988CA-26BC-F068-C62B-D8F1AB1EFB2F}"/>
                    </a:ext>
                  </a:extLst>
                </p14:cNvPr>
                <p14:cNvContentPartPr/>
                <p14:nvPr/>
              </p14:nvContentPartPr>
              <p14:xfrm>
                <a:off x="2462055" y="796020"/>
                <a:ext cx="70560" cy="4442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F988CA-26BC-F068-C62B-D8F1AB1EFB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44415" y="778020"/>
                  <a:ext cx="1062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19C361E-18CB-8532-2B23-2A3F3765BD76}"/>
                    </a:ext>
                  </a:extLst>
                </p14:cNvPr>
                <p14:cNvContentPartPr/>
                <p14:nvPr/>
              </p14:nvContentPartPr>
              <p14:xfrm>
                <a:off x="2359815" y="1037220"/>
                <a:ext cx="287280" cy="1292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19C361E-18CB-8532-2B23-2A3F3765BD7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42175" y="1019580"/>
                  <a:ext cx="32292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71B784-66A9-BC40-7829-1BFA58EA21E8}"/>
                    </a:ext>
                  </a:extLst>
                </p14:cNvPr>
                <p14:cNvContentPartPr/>
                <p14:nvPr/>
              </p14:nvContentPartPr>
              <p14:xfrm>
                <a:off x="2594535" y="991860"/>
                <a:ext cx="253440" cy="1767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71B784-66A9-BC40-7829-1BFA58EA21E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76895" y="974220"/>
                  <a:ext cx="2890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8092B67-0F5E-C779-5568-A67C99221CF4}"/>
                    </a:ext>
                  </a:extLst>
                </p14:cNvPr>
                <p14:cNvContentPartPr/>
                <p14:nvPr/>
              </p14:nvContentPartPr>
              <p14:xfrm>
                <a:off x="2885415" y="911940"/>
                <a:ext cx="125640" cy="2268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8092B67-0F5E-C779-5568-A67C99221C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67415" y="893940"/>
                  <a:ext cx="161280" cy="26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3BE325-4571-1B3D-E668-1DE49955DE80}"/>
              </a:ext>
            </a:extLst>
          </p:cNvPr>
          <p:cNvGrpSpPr/>
          <p:nvPr/>
        </p:nvGrpSpPr>
        <p:grpSpPr>
          <a:xfrm>
            <a:off x="3213015" y="852540"/>
            <a:ext cx="1054800" cy="423720"/>
            <a:chOff x="3213015" y="852540"/>
            <a:chExt cx="1054800" cy="42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2FB4B16-595B-BBE0-1EB6-1EB08EDBF1C9}"/>
                    </a:ext>
                  </a:extLst>
                </p14:cNvPr>
                <p14:cNvContentPartPr/>
                <p14:nvPr/>
              </p14:nvContentPartPr>
              <p14:xfrm>
                <a:off x="3213015" y="932460"/>
                <a:ext cx="73800" cy="343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2FB4B16-595B-BBE0-1EB6-1EB08EDBF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95015" y="914820"/>
                  <a:ext cx="109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D93803-9813-CE74-CF32-F2E3E5E70A3B}"/>
                    </a:ext>
                  </a:extLst>
                </p14:cNvPr>
                <p14:cNvContentPartPr/>
                <p14:nvPr/>
              </p14:nvContentPartPr>
              <p14:xfrm>
                <a:off x="3232455" y="852540"/>
                <a:ext cx="300960" cy="317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D93803-9813-CE74-CF32-F2E3E5E70A3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14455" y="834540"/>
                  <a:ext cx="3366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CD7CCBD-4A07-D950-CF7A-A6543126980F}"/>
                    </a:ext>
                  </a:extLst>
                </p14:cNvPr>
                <p14:cNvContentPartPr/>
                <p14:nvPr/>
              </p14:nvContentPartPr>
              <p14:xfrm>
                <a:off x="3665175" y="1056660"/>
                <a:ext cx="162360" cy="111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CD7CCBD-4A07-D950-CF7A-A6543126980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647175" y="1038660"/>
                  <a:ext cx="1980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B95DF8-D178-AA43-FE32-1FAFB4C3DFDD}"/>
                    </a:ext>
                  </a:extLst>
                </p14:cNvPr>
                <p14:cNvContentPartPr/>
                <p14:nvPr/>
              </p14:nvContentPartPr>
              <p14:xfrm>
                <a:off x="3898455" y="1082220"/>
                <a:ext cx="132480" cy="1008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B95DF8-D178-AA43-FE32-1FAFB4C3DFD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0815" y="1064220"/>
                  <a:ext cx="1681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5DF84BE-4D28-21A0-D8EC-51E21FC0585E}"/>
                    </a:ext>
                  </a:extLst>
                </p14:cNvPr>
                <p14:cNvContentPartPr/>
                <p14:nvPr/>
              </p14:nvContentPartPr>
              <p14:xfrm>
                <a:off x="4089975" y="865500"/>
                <a:ext cx="177840" cy="3430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5DF84BE-4D28-21A0-D8EC-51E21FC0585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072335" y="847500"/>
                  <a:ext cx="21348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AB61BF9-FEB7-5393-58CB-CEE02A96979E}"/>
              </a:ext>
            </a:extLst>
          </p:cNvPr>
          <p:cNvGrpSpPr/>
          <p:nvPr/>
        </p:nvGrpSpPr>
        <p:grpSpPr>
          <a:xfrm>
            <a:off x="5661375" y="2688180"/>
            <a:ext cx="820440" cy="266400"/>
            <a:chOff x="5661375" y="2688180"/>
            <a:chExt cx="820440" cy="26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6D813D-F5CA-08DD-65FC-553D78FDF2A7}"/>
                    </a:ext>
                  </a:extLst>
                </p14:cNvPr>
                <p14:cNvContentPartPr/>
                <p14:nvPr/>
              </p14:nvContentPartPr>
              <p14:xfrm>
                <a:off x="5661375" y="2749740"/>
                <a:ext cx="297000" cy="19908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6D813D-F5CA-08DD-65FC-553D78FDF2A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43375" y="2731740"/>
                  <a:ext cx="3326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2B81C5F-C145-9DF0-6121-8CCA59B5FF23}"/>
                    </a:ext>
                  </a:extLst>
                </p14:cNvPr>
                <p14:cNvContentPartPr/>
                <p14:nvPr/>
              </p14:nvContentPartPr>
              <p14:xfrm>
                <a:off x="6022095" y="2794020"/>
                <a:ext cx="186120" cy="14112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2B81C5F-C145-9DF0-6121-8CCA59B5FF2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04455" y="2776020"/>
                  <a:ext cx="2217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2282450-16C0-9350-ECEF-B939FC11A275}"/>
                    </a:ext>
                  </a:extLst>
                </p14:cNvPr>
                <p14:cNvContentPartPr/>
                <p14:nvPr/>
              </p14:nvContentPartPr>
              <p14:xfrm>
                <a:off x="6337095" y="2688180"/>
                <a:ext cx="144720" cy="26640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2282450-16C0-9350-ECEF-B939FC11A2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19455" y="2670180"/>
                  <a:ext cx="18036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88C882F-EF7A-39CB-6684-4C2A8D99DACC}"/>
              </a:ext>
            </a:extLst>
          </p:cNvPr>
          <p:cNvGrpSpPr/>
          <p:nvPr/>
        </p:nvGrpSpPr>
        <p:grpSpPr>
          <a:xfrm>
            <a:off x="6774135" y="2719860"/>
            <a:ext cx="233640" cy="361440"/>
            <a:chOff x="6774135" y="2719860"/>
            <a:chExt cx="233640" cy="36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03EC5D2-C044-D3E9-D29A-F6A169B41B9D}"/>
                    </a:ext>
                  </a:extLst>
                </p14:cNvPr>
                <p14:cNvContentPartPr/>
                <p14:nvPr/>
              </p14:nvContentPartPr>
              <p14:xfrm>
                <a:off x="6848655" y="2719860"/>
                <a:ext cx="87840" cy="36144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03EC5D2-C044-D3E9-D29A-F6A169B41B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31015" y="2702220"/>
                  <a:ext cx="12348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FDA9110-6868-2688-2D26-447FC85B3281}"/>
                    </a:ext>
                  </a:extLst>
                </p14:cNvPr>
                <p14:cNvContentPartPr/>
                <p14:nvPr/>
              </p14:nvContentPartPr>
              <p14:xfrm>
                <a:off x="6774135" y="3044220"/>
                <a:ext cx="233640" cy="198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FDA9110-6868-2688-2D26-447FC85B32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756495" y="3026220"/>
                  <a:ext cx="2692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4171FF5-CFDD-C2FA-4CD2-0E4AE9582289}"/>
              </a:ext>
            </a:extLst>
          </p:cNvPr>
          <p:cNvGrpSpPr/>
          <p:nvPr/>
        </p:nvGrpSpPr>
        <p:grpSpPr>
          <a:xfrm>
            <a:off x="7344735" y="2707260"/>
            <a:ext cx="1283760" cy="420840"/>
            <a:chOff x="7344735" y="2707260"/>
            <a:chExt cx="1283760" cy="42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10B9962-84F9-C789-C84D-ACDB8F85BB09}"/>
                    </a:ext>
                  </a:extLst>
                </p14:cNvPr>
                <p14:cNvContentPartPr/>
                <p14:nvPr/>
              </p14:nvContentPartPr>
              <p14:xfrm>
                <a:off x="7344735" y="2707260"/>
                <a:ext cx="356040" cy="3682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10B9962-84F9-C789-C84D-ACDB8F85BB0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26735" y="2689620"/>
                  <a:ext cx="39168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9F3922B-2258-A76D-1852-E881489DBCB9}"/>
                    </a:ext>
                  </a:extLst>
                </p14:cNvPr>
                <p14:cNvContentPartPr/>
                <p14:nvPr/>
              </p14:nvContentPartPr>
              <p14:xfrm>
                <a:off x="7981215" y="2734260"/>
                <a:ext cx="647280" cy="393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9F3922B-2258-A76D-1852-E881489DBCB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963575" y="2716260"/>
                  <a:ext cx="682920" cy="42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8CA67DF-2D5C-C918-0470-B955120221BD}"/>
                  </a:ext>
                </a:extLst>
              </p14:cNvPr>
              <p14:cNvContentPartPr/>
              <p14:nvPr/>
            </p14:nvContentPartPr>
            <p14:xfrm>
              <a:off x="2989095" y="3609060"/>
              <a:ext cx="11880" cy="16020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8CA67DF-2D5C-C918-0470-B955120221B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971455" y="3591060"/>
                <a:ext cx="4752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AD27F1F-DE8F-0D57-D683-5430ECD9928C}"/>
                  </a:ext>
                </a:extLst>
              </p14:cNvPr>
              <p14:cNvContentPartPr/>
              <p14:nvPr/>
            </p14:nvContentPartPr>
            <p14:xfrm>
              <a:off x="2990895" y="3490260"/>
              <a:ext cx="59400" cy="7416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AD27F1F-DE8F-0D57-D683-5430ECD9928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972895" y="3472260"/>
                <a:ext cx="95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395B29C-294E-6127-20CE-B7D4B3F13711}"/>
                  </a:ext>
                </a:extLst>
              </p14:cNvPr>
              <p14:cNvContentPartPr/>
              <p14:nvPr/>
            </p14:nvContentPartPr>
            <p14:xfrm>
              <a:off x="3085215" y="3458940"/>
              <a:ext cx="121320" cy="3668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395B29C-294E-6127-20CE-B7D4B3F1371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67575" y="3440940"/>
                <a:ext cx="1569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1CC5D24-8E53-4FFB-06C8-56FCB792D223}"/>
                  </a:ext>
                </a:extLst>
              </p14:cNvPr>
              <p14:cNvContentPartPr/>
              <p14:nvPr/>
            </p14:nvContentPartPr>
            <p14:xfrm>
              <a:off x="3402375" y="3341940"/>
              <a:ext cx="192960" cy="4136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1CC5D24-8E53-4FFB-06C8-56FCB792D22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84375" y="3323940"/>
                <a:ext cx="22860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432590D-7883-F3F0-0A58-154CD284C0E0}"/>
                  </a:ext>
                </a:extLst>
              </p14:cNvPr>
              <p14:cNvContentPartPr/>
              <p14:nvPr/>
            </p14:nvContentPartPr>
            <p14:xfrm>
              <a:off x="3709095" y="3512220"/>
              <a:ext cx="105840" cy="190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432590D-7883-F3F0-0A58-154CD284C0E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91095" y="3494580"/>
                <a:ext cx="141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5498692-3CCB-55BE-E690-739DC02350DD}"/>
                  </a:ext>
                </a:extLst>
              </p14:cNvPr>
              <p14:cNvContentPartPr/>
              <p14:nvPr/>
            </p14:nvContentPartPr>
            <p14:xfrm>
              <a:off x="3649335" y="3568380"/>
              <a:ext cx="138960" cy="162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5498692-3CCB-55BE-E690-739DC02350DD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631695" y="3550380"/>
                <a:ext cx="174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039CDD7-3F3B-A8FA-D668-CE62564E3AA5}"/>
                  </a:ext>
                </a:extLst>
              </p14:cNvPr>
              <p14:cNvContentPartPr/>
              <p14:nvPr/>
            </p14:nvContentPartPr>
            <p14:xfrm>
              <a:off x="3873615" y="3645780"/>
              <a:ext cx="42120" cy="255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039CDD7-3F3B-A8FA-D668-CE62564E3AA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55615" y="3628140"/>
                <a:ext cx="777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83E18427-632E-9EC9-BCDF-D7EB6B555DA0}"/>
                  </a:ext>
                </a:extLst>
              </p14:cNvPr>
              <p14:cNvContentPartPr/>
              <p14:nvPr/>
            </p14:nvContentPartPr>
            <p14:xfrm>
              <a:off x="4082055" y="3495300"/>
              <a:ext cx="7920" cy="2275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83E18427-632E-9EC9-BCDF-D7EB6B555D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64055" y="3477660"/>
                <a:ext cx="4356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0B44F9B-EBE1-C74F-F3A9-90FD15B30193}"/>
                  </a:ext>
                </a:extLst>
              </p14:cNvPr>
              <p14:cNvContentPartPr/>
              <p14:nvPr/>
            </p14:nvContentPartPr>
            <p14:xfrm>
              <a:off x="4139655" y="3580260"/>
              <a:ext cx="172440" cy="1497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0B44F9B-EBE1-C74F-F3A9-90FD15B301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121655" y="3562260"/>
                <a:ext cx="20808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D3CB5D5-02BC-CE83-0E5D-760A059A4210}"/>
                  </a:ext>
                </a:extLst>
              </p14:cNvPr>
              <p14:cNvContentPartPr/>
              <p14:nvPr/>
            </p14:nvContentPartPr>
            <p14:xfrm>
              <a:off x="4350615" y="3469380"/>
              <a:ext cx="49320" cy="34128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D3CB5D5-02BC-CE83-0E5D-760A059A421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32615" y="3451380"/>
                <a:ext cx="849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F250389-1019-351A-62F6-B910C3C01610}"/>
                  </a:ext>
                </a:extLst>
              </p14:cNvPr>
              <p14:cNvContentPartPr/>
              <p14:nvPr/>
            </p14:nvContentPartPr>
            <p14:xfrm>
              <a:off x="4258095" y="3691140"/>
              <a:ext cx="181440" cy="27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F250389-1019-351A-62F6-B910C3C0161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240455" y="3673500"/>
                <a:ext cx="217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5A4A4D90-2F40-0C77-9B33-52A1BC72D6CF}"/>
                  </a:ext>
                </a:extLst>
              </p14:cNvPr>
              <p14:cNvContentPartPr/>
              <p14:nvPr/>
            </p14:nvContentPartPr>
            <p14:xfrm>
              <a:off x="4445655" y="3493500"/>
              <a:ext cx="102240" cy="24048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5A4A4D90-2F40-0C77-9B33-52A1BC72D6C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428015" y="3475500"/>
                <a:ext cx="13788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387F070-5088-8448-801E-5658E754A941}"/>
                  </a:ext>
                </a:extLst>
              </p14:cNvPr>
              <p14:cNvContentPartPr/>
              <p14:nvPr/>
            </p14:nvContentPartPr>
            <p14:xfrm>
              <a:off x="4779735" y="3586740"/>
              <a:ext cx="101160" cy="10872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387F070-5088-8448-801E-5658E754A94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62095" y="3568740"/>
                <a:ext cx="1368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6A7AB79-4D38-2B67-F99C-47BF5A7DB4B2}"/>
                  </a:ext>
                </a:extLst>
              </p14:cNvPr>
              <p14:cNvContentPartPr/>
              <p14:nvPr/>
            </p14:nvContentPartPr>
            <p14:xfrm>
              <a:off x="4932015" y="3593580"/>
              <a:ext cx="129600" cy="867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6A7AB79-4D38-2B67-F99C-47BF5A7DB4B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14375" y="3575580"/>
                <a:ext cx="1652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3B029C3-CC2B-7A79-0836-315A1963CE4E}"/>
                  </a:ext>
                </a:extLst>
              </p14:cNvPr>
              <p14:cNvContentPartPr/>
              <p14:nvPr/>
            </p14:nvContentPartPr>
            <p14:xfrm>
              <a:off x="5149815" y="3429420"/>
              <a:ext cx="103320" cy="23400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3B029C3-CC2B-7A79-0836-315A1963CE4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31815" y="3411420"/>
                <a:ext cx="1389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066BC1A-B6F5-13F7-91C7-AE1A4EAD09BC}"/>
                  </a:ext>
                </a:extLst>
              </p14:cNvPr>
              <p14:cNvContentPartPr/>
              <p14:nvPr/>
            </p14:nvContentPartPr>
            <p14:xfrm>
              <a:off x="5654535" y="3524460"/>
              <a:ext cx="102960" cy="19764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066BC1A-B6F5-13F7-91C7-AE1A4EAD09B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636895" y="3506820"/>
                <a:ext cx="138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B10BECC-76AC-29C7-E2F4-614C33277CD7}"/>
                  </a:ext>
                </a:extLst>
              </p14:cNvPr>
              <p14:cNvContentPartPr/>
              <p14:nvPr/>
            </p14:nvContentPartPr>
            <p14:xfrm>
              <a:off x="5588295" y="3609420"/>
              <a:ext cx="285480" cy="10548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B10BECC-76AC-29C7-E2F4-614C33277CD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70295" y="3591780"/>
                <a:ext cx="32112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6884513-2984-EB97-0934-99665C9EA00E}"/>
                  </a:ext>
                </a:extLst>
              </p14:cNvPr>
              <p14:cNvContentPartPr/>
              <p14:nvPr/>
            </p14:nvContentPartPr>
            <p14:xfrm>
              <a:off x="5981775" y="3593940"/>
              <a:ext cx="154800" cy="10188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6884513-2984-EB97-0934-99665C9EA00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64135" y="3575940"/>
                <a:ext cx="1904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546D207-89DD-8208-9615-990C78EB6850}"/>
                  </a:ext>
                </a:extLst>
              </p14:cNvPr>
              <p14:cNvContentPartPr/>
              <p14:nvPr/>
            </p14:nvContentPartPr>
            <p14:xfrm>
              <a:off x="6135135" y="3489180"/>
              <a:ext cx="9360" cy="6480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546D207-89DD-8208-9615-990C78EB685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17135" y="3471540"/>
                <a:ext cx="45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01A3715F-DC2D-ABCC-5A00-F20B9A64E4E3}"/>
                  </a:ext>
                </a:extLst>
              </p14:cNvPr>
              <p14:cNvContentPartPr/>
              <p14:nvPr/>
            </p14:nvContentPartPr>
            <p14:xfrm>
              <a:off x="6144495" y="3586380"/>
              <a:ext cx="131760" cy="1933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01A3715F-DC2D-ABCC-5A00-F20B9A64E4E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126495" y="3568380"/>
                <a:ext cx="167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9285F588-53DC-A666-B1DE-9D2E804EEF95}"/>
                  </a:ext>
                </a:extLst>
              </p14:cNvPr>
              <p14:cNvContentPartPr/>
              <p14:nvPr/>
            </p14:nvContentPartPr>
            <p14:xfrm>
              <a:off x="6277695" y="3531300"/>
              <a:ext cx="145800" cy="1767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9285F588-53DC-A666-B1DE-9D2E804EEF9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60055" y="3513660"/>
                <a:ext cx="181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BAF0C86-92AA-9CF3-0946-A98AAF95BAA3}"/>
                  </a:ext>
                </a:extLst>
              </p14:cNvPr>
              <p14:cNvContentPartPr/>
              <p14:nvPr/>
            </p14:nvContentPartPr>
            <p14:xfrm>
              <a:off x="6456615" y="3493500"/>
              <a:ext cx="450360" cy="22608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BAF0C86-92AA-9CF3-0946-A98AAF95BAA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438615" y="3475500"/>
                <a:ext cx="486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BC744A6-B57B-964D-9DED-919BC400E15D}"/>
                  </a:ext>
                </a:extLst>
              </p14:cNvPr>
              <p14:cNvContentPartPr/>
              <p14:nvPr/>
            </p14:nvContentPartPr>
            <p14:xfrm>
              <a:off x="6776295" y="3538500"/>
              <a:ext cx="408960" cy="117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BC744A6-B57B-964D-9DED-919BC400E15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8655" y="3520860"/>
                <a:ext cx="44460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1333672-ADC5-9A54-F39B-0E8D81A0150B}"/>
                  </a:ext>
                </a:extLst>
              </p14:cNvPr>
              <p14:cNvContentPartPr/>
              <p14:nvPr/>
            </p14:nvContentPartPr>
            <p14:xfrm>
              <a:off x="7043775" y="3508620"/>
              <a:ext cx="345960" cy="210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1333672-ADC5-9A54-F39B-0E8D81A0150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25775" y="3490620"/>
                <a:ext cx="3816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5F076EA-B7F0-DE81-C405-C752A32C4ECD}"/>
                  </a:ext>
                </a:extLst>
              </p14:cNvPr>
              <p14:cNvContentPartPr/>
              <p14:nvPr/>
            </p14:nvContentPartPr>
            <p14:xfrm>
              <a:off x="7364175" y="3490260"/>
              <a:ext cx="163440" cy="16272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5F076EA-B7F0-DE81-C405-C752A32C4EC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346175" y="3472260"/>
                <a:ext cx="199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EAAC2C1-105A-9F02-A4AC-D7F9430940FE}"/>
                  </a:ext>
                </a:extLst>
              </p14:cNvPr>
              <p14:cNvContentPartPr/>
              <p14:nvPr/>
            </p14:nvContentPartPr>
            <p14:xfrm>
              <a:off x="7655055" y="3582780"/>
              <a:ext cx="121320" cy="9144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EAAC2C1-105A-9F02-A4AC-D7F9430940F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637055" y="3565140"/>
                <a:ext cx="1569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BEA5944D-0406-A176-B53B-C36B2396E5F0}"/>
                  </a:ext>
                </a:extLst>
              </p14:cNvPr>
              <p14:cNvContentPartPr/>
              <p14:nvPr/>
            </p14:nvContentPartPr>
            <p14:xfrm>
              <a:off x="7860615" y="3544980"/>
              <a:ext cx="207720" cy="13104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BEA5944D-0406-A176-B53B-C36B2396E5F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842615" y="3526980"/>
                <a:ext cx="24336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85314C-608C-038A-391B-6587E967229B}"/>
                  </a:ext>
                </a:extLst>
              </p14:cNvPr>
              <p14:cNvContentPartPr/>
              <p14:nvPr/>
            </p14:nvContentPartPr>
            <p14:xfrm>
              <a:off x="8095695" y="3404220"/>
              <a:ext cx="385560" cy="511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85314C-608C-038A-391B-6587E967229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078055" y="3386580"/>
                <a:ext cx="42120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88119BD0-0AB6-3C9C-6D92-48D2D8D8CC16}"/>
                  </a:ext>
                </a:extLst>
              </p14:cNvPr>
              <p14:cNvContentPartPr/>
              <p14:nvPr/>
            </p14:nvContentPartPr>
            <p14:xfrm>
              <a:off x="8698335" y="3658380"/>
              <a:ext cx="49680" cy="3060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88119BD0-0AB6-3C9C-6D92-48D2D8D8CC1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680335" y="3640740"/>
                <a:ext cx="8532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92D3264-18DF-5E57-19C5-2CDE2101BC4B}"/>
                  </a:ext>
                </a:extLst>
              </p14:cNvPr>
              <p14:cNvContentPartPr/>
              <p14:nvPr/>
            </p14:nvContentPartPr>
            <p14:xfrm>
              <a:off x="8664135" y="3838020"/>
              <a:ext cx="36000" cy="3204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92D3264-18DF-5E57-19C5-2CDE2101BC4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646135" y="3820020"/>
                <a:ext cx="7164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25CFF46-2E01-DCF7-982C-2F09CD3D59AA}"/>
                  </a:ext>
                </a:extLst>
              </p14:cNvPr>
              <p14:cNvContentPartPr/>
              <p14:nvPr/>
            </p14:nvContentPartPr>
            <p14:xfrm>
              <a:off x="4148295" y="3891660"/>
              <a:ext cx="165240" cy="2340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25CFF46-2E01-DCF7-982C-2F09CD3D59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130655" y="3873660"/>
                <a:ext cx="20088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6C218FC-154C-48DC-8422-74E245BE43F5}"/>
                  </a:ext>
                </a:extLst>
              </p14:cNvPr>
              <p14:cNvContentPartPr/>
              <p14:nvPr/>
            </p14:nvContentPartPr>
            <p14:xfrm>
              <a:off x="5985375" y="3872220"/>
              <a:ext cx="124200" cy="3924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6C218FC-154C-48DC-8422-74E245BE43F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967375" y="3854580"/>
                <a:ext cx="15984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F56CAB0-9E12-0399-38A7-2DDCD19DF6B9}"/>
                  </a:ext>
                </a:extLst>
              </p14:cNvPr>
              <p14:cNvContentPartPr/>
              <p14:nvPr/>
            </p14:nvContentPartPr>
            <p14:xfrm>
              <a:off x="7686015" y="3840180"/>
              <a:ext cx="151200" cy="3672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F56CAB0-9E12-0399-38A7-2DDCD19DF6B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668375" y="3822180"/>
                <a:ext cx="1868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3B0A6B5-E61F-AD82-7678-3335737DAE8A}"/>
                  </a:ext>
                </a:extLst>
              </p14:cNvPr>
              <p14:cNvContentPartPr/>
              <p14:nvPr/>
            </p14:nvContentPartPr>
            <p14:xfrm>
              <a:off x="7620495" y="3966180"/>
              <a:ext cx="157320" cy="165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3B0A6B5-E61F-AD82-7678-3335737DAE8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602495" y="3948180"/>
                <a:ext cx="1929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3AD7917-CE30-BF65-BECB-7FB804C1D982}"/>
                  </a:ext>
                </a:extLst>
              </p14:cNvPr>
              <p14:cNvContentPartPr/>
              <p14:nvPr/>
            </p14:nvContentPartPr>
            <p14:xfrm>
              <a:off x="3386895" y="3476580"/>
              <a:ext cx="40680" cy="252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3AD7917-CE30-BF65-BECB-7FB804C1D98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368895" y="3458940"/>
                <a:ext cx="763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Group 97">
            <a:extLst>
              <a:ext uri="{FF2B5EF4-FFF2-40B4-BE49-F238E27FC236}">
                <a16:creationId xmlns:a16="http://schemas.microsoft.com/office/drawing/2014/main" id="{315CAD8A-28CD-3485-286E-03F3EFE3E9C5}"/>
              </a:ext>
            </a:extLst>
          </p:cNvPr>
          <p:cNvGrpSpPr/>
          <p:nvPr/>
        </p:nvGrpSpPr>
        <p:grpSpPr>
          <a:xfrm>
            <a:off x="4042095" y="4052940"/>
            <a:ext cx="696960" cy="282600"/>
            <a:chOff x="4042095" y="4052940"/>
            <a:chExt cx="696960" cy="282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E0C4D3C-4CDB-3A2C-61A2-83E329009B4B}"/>
                    </a:ext>
                  </a:extLst>
                </p14:cNvPr>
                <p14:cNvContentPartPr/>
                <p14:nvPr/>
              </p14:nvContentPartPr>
              <p14:xfrm>
                <a:off x="4042095" y="4163820"/>
                <a:ext cx="95040" cy="13284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E0C4D3C-4CDB-3A2C-61A2-83E329009B4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4095" y="4146180"/>
                  <a:ext cx="1306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1EB5388-F71C-4249-74DE-90E71B9C2108}"/>
                    </a:ext>
                  </a:extLst>
                </p14:cNvPr>
                <p14:cNvContentPartPr/>
                <p14:nvPr/>
              </p14:nvContentPartPr>
              <p14:xfrm>
                <a:off x="4203375" y="4156260"/>
                <a:ext cx="66240" cy="1112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1EB5388-F71C-4249-74DE-90E71B9C21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85735" y="4138260"/>
                  <a:ext cx="10188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80301192-F096-F6C0-129A-6B78E3BF7895}"/>
                    </a:ext>
                  </a:extLst>
                </p14:cNvPr>
                <p14:cNvContentPartPr/>
                <p14:nvPr/>
              </p14:nvContentPartPr>
              <p14:xfrm>
                <a:off x="4377975" y="4174980"/>
                <a:ext cx="104040" cy="1141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80301192-F096-F6C0-129A-6B78E3BF789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60335" y="4156980"/>
                  <a:ext cx="139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37B759A-C4D7-8B41-F0D0-C674E2C10FE9}"/>
                    </a:ext>
                  </a:extLst>
                </p14:cNvPr>
                <p14:cNvContentPartPr/>
                <p14:nvPr/>
              </p14:nvContentPartPr>
              <p14:xfrm>
                <a:off x="4634655" y="4052940"/>
                <a:ext cx="104400" cy="28260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37B759A-C4D7-8B41-F0D0-C674E2C10FE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617015" y="4035300"/>
                  <a:ext cx="140040" cy="31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807C400-D657-5DBE-4D00-D57869A2E3C1}"/>
              </a:ext>
            </a:extLst>
          </p:cNvPr>
          <p:cNvGrpSpPr/>
          <p:nvPr/>
        </p:nvGrpSpPr>
        <p:grpSpPr>
          <a:xfrm>
            <a:off x="5007255" y="4118460"/>
            <a:ext cx="1253160" cy="213840"/>
            <a:chOff x="5007255" y="4118460"/>
            <a:chExt cx="1253160" cy="21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3A4E479-6082-A5A6-E982-3457BE60A09B}"/>
                    </a:ext>
                  </a:extLst>
                </p14:cNvPr>
                <p14:cNvContentPartPr/>
                <p14:nvPr/>
              </p14:nvContentPartPr>
              <p14:xfrm>
                <a:off x="5007255" y="4140420"/>
                <a:ext cx="127080" cy="10044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3A4E479-6082-A5A6-E982-3457BE60A09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989255" y="4122780"/>
                  <a:ext cx="16272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CFC24FA-2CB6-D82C-7606-C638695A88C4}"/>
                    </a:ext>
                  </a:extLst>
                </p14:cNvPr>
                <p14:cNvContentPartPr/>
                <p14:nvPr/>
              </p14:nvContentPartPr>
              <p14:xfrm>
                <a:off x="5300295" y="4118460"/>
                <a:ext cx="220320" cy="18792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CFC24FA-2CB6-D82C-7606-C638695A88C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282655" y="4100820"/>
                  <a:ext cx="2559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96B2475F-E841-E80B-A079-A0468FBAD3B8}"/>
                    </a:ext>
                  </a:extLst>
                </p14:cNvPr>
                <p14:cNvContentPartPr/>
                <p14:nvPr/>
              </p14:nvContentPartPr>
              <p14:xfrm>
                <a:off x="5599815" y="4168140"/>
                <a:ext cx="93600" cy="109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6B2475F-E841-E80B-A079-A0468FBAD3B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582175" y="4150140"/>
                  <a:ext cx="1292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5D18DB7-A0A6-6D50-D240-D791CAFF131B}"/>
                    </a:ext>
                  </a:extLst>
                </p14:cNvPr>
                <p14:cNvContentPartPr/>
                <p14:nvPr/>
              </p14:nvContentPartPr>
              <p14:xfrm>
                <a:off x="5794575" y="4170300"/>
                <a:ext cx="191520" cy="11376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5D18DB7-A0A6-6D50-D240-D791CAFF131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76935" y="4152660"/>
                  <a:ext cx="2271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F9A3C2A-D2D2-ED1D-3979-6A87CE8A659E}"/>
                    </a:ext>
                  </a:extLst>
                </p14:cNvPr>
                <p14:cNvContentPartPr/>
                <p14:nvPr/>
              </p14:nvContentPartPr>
              <p14:xfrm>
                <a:off x="6031455" y="4145820"/>
                <a:ext cx="228960" cy="18648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F9A3C2A-D2D2-ED1D-3979-6A87CE8A659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013815" y="4128180"/>
                  <a:ext cx="264600" cy="22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385F963-140D-313A-8D88-FADFBCDF9B6F}"/>
                  </a:ext>
                </a:extLst>
              </p14:cNvPr>
              <p14:cNvContentPartPr/>
              <p14:nvPr/>
            </p14:nvContentPartPr>
            <p14:xfrm>
              <a:off x="8942670" y="4946100"/>
              <a:ext cx="42840" cy="4104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385F963-140D-313A-8D88-FADFBCDF9B6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924670" y="4928100"/>
                <a:ext cx="7848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D97F599-A731-4E52-E61C-EECC3DB93285}"/>
                  </a:ext>
                </a:extLst>
              </p14:cNvPr>
              <p14:cNvContentPartPr/>
              <p14:nvPr/>
            </p14:nvContentPartPr>
            <p14:xfrm>
              <a:off x="8933670" y="5100180"/>
              <a:ext cx="62640" cy="4320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D97F599-A731-4E52-E61C-EECC3DB9328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916030" y="5082180"/>
                <a:ext cx="982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B1609BAF-7533-C3EE-46C6-DBC94576A4D6}"/>
                  </a:ext>
                </a:extLst>
              </p14:cNvPr>
              <p14:cNvContentPartPr/>
              <p14:nvPr/>
            </p14:nvContentPartPr>
            <p14:xfrm>
              <a:off x="3976035" y="4533900"/>
              <a:ext cx="10800" cy="18144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B1609BAF-7533-C3EE-46C6-DBC94576A4D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58395" y="4515900"/>
                <a:ext cx="4644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5D878EC-D1C3-B9B2-457C-FD8B597E0F68}"/>
                  </a:ext>
                </a:extLst>
              </p14:cNvPr>
              <p14:cNvContentPartPr/>
              <p14:nvPr/>
            </p14:nvContentPartPr>
            <p14:xfrm>
              <a:off x="3966675" y="4449300"/>
              <a:ext cx="138600" cy="1162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5D878EC-D1C3-B9B2-457C-FD8B597E0F6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49035" y="4431660"/>
                <a:ext cx="17424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009CA45-A2AA-F49E-87F6-2A4135C83A10}"/>
                  </a:ext>
                </a:extLst>
              </p14:cNvPr>
              <p14:cNvContentPartPr/>
              <p14:nvPr/>
            </p14:nvContentPartPr>
            <p14:xfrm>
              <a:off x="4157115" y="4502940"/>
              <a:ext cx="56880" cy="399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009CA45-A2AA-F49E-87F6-2A4135C83A1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139475" y="4485300"/>
                <a:ext cx="925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DF62930-DC52-E55E-265C-ED79DFB83DC8}"/>
                  </a:ext>
                </a:extLst>
              </p14:cNvPr>
              <p14:cNvContentPartPr/>
              <p14:nvPr/>
            </p14:nvContentPartPr>
            <p14:xfrm>
              <a:off x="4350795" y="4439580"/>
              <a:ext cx="94320" cy="13392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DF62930-DC52-E55E-265C-ED79DFB83DC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332795" y="4421580"/>
                <a:ext cx="12996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8D46D8D1-65BB-E8E6-C859-192C77430D42}"/>
                  </a:ext>
                </a:extLst>
              </p14:cNvPr>
              <p14:cNvContentPartPr/>
              <p14:nvPr/>
            </p14:nvContentPartPr>
            <p14:xfrm>
              <a:off x="4518195" y="4435980"/>
              <a:ext cx="163800" cy="24660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8D46D8D1-65BB-E8E6-C859-192C77430D4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500195" y="4417980"/>
                <a:ext cx="199440" cy="28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2CAFC9B-6187-F24F-A7AF-34EA2A4B3BD5}"/>
                  </a:ext>
                </a:extLst>
              </p14:cNvPr>
              <p14:cNvContentPartPr/>
              <p14:nvPr/>
            </p14:nvContentPartPr>
            <p14:xfrm>
              <a:off x="5726715" y="4438500"/>
              <a:ext cx="68760" cy="2124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2CAFC9B-6187-F24F-A7AF-34EA2A4B3BD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709075" y="4420860"/>
                <a:ext cx="1044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D0EA4D6-7C93-3988-CAC2-2C6FBD4DBF41}"/>
                  </a:ext>
                </a:extLst>
              </p14:cNvPr>
              <p14:cNvContentPartPr/>
              <p14:nvPr/>
            </p14:nvContentPartPr>
            <p14:xfrm>
              <a:off x="5985195" y="4429860"/>
              <a:ext cx="96840" cy="10332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D0EA4D6-7C93-3988-CAC2-2C6FBD4DBF4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967555" y="4411860"/>
                <a:ext cx="13248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B2E0973-8D9F-5CCF-69D7-DB3716D7499B}"/>
                  </a:ext>
                </a:extLst>
              </p14:cNvPr>
              <p14:cNvContentPartPr/>
              <p14:nvPr/>
            </p14:nvContentPartPr>
            <p14:xfrm>
              <a:off x="6121995" y="4436700"/>
              <a:ext cx="117000" cy="1029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B2E0973-8D9F-5CCF-69D7-DB3716D7499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103995" y="4419060"/>
                <a:ext cx="152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2C4C60F-BEFD-F88E-AD32-61C22608100F}"/>
                  </a:ext>
                </a:extLst>
              </p14:cNvPr>
              <p14:cNvContentPartPr/>
              <p14:nvPr/>
            </p14:nvContentPartPr>
            <p14:xfrm>
              <a:off x="5688270" y="5065260"/>
              <a:ext cx="120600" cy="8532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2C4C60F-BEFD-F88E-AD32-61C22608100F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670270" y="5047260"/>
                <a:ext cx="1562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89884661-3612-6369-3083-333D9432ED8B}"/>
                  </a:ext>
                </a:extLst>
              </p14:cNvPr>
              <p14:cNvContentPartPr/>
              <p14:nvPr/>
            </p14:nvContentPartPr>
            <p14:xfrm>
              <a:off x="5872590" y="5087580"/>
              <a:ext cx="99720" cy="7848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89884661-3612-6369-3083-333D9432ED8B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854950" y="5069940"/>
                <a:ext cx="1353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89F38EA5-1413-1AC1-226E-D01B697260CC}"/>
                  </a:ext>
                </a:extLst>
              </p14:cNvPr>
              <p14:cNvContentPartPr/>
              <p14:nvPr/>
            </p14:nvContentPartPr>
            <p14:xfrm>
              <a:off x="6023790" y="4962660"/>
              <a:ext cx="150840" cy="184680"/>
            </p14:xfrm>
          </p:contentPart>
        </mc:Choice>
        <mc:Fallback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89F38EA5-1413-1AC1-226E-D01B697260C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005790" y="4945020"/>
                <a:ext cx="18648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0AABF772-D1DE-83C5-4846-2144BF21DCC2}"/>
                  </a:ext>
                </a:extLst>
              </p14:cNvPr>
              <p14:cNvContentPartPr/>
              <p14:nvPr/>
            </p14:nvContentPartPr>
            <p14:xfrm>
              <a:off x="3553470" y="5008740"/>
              <a:ext cx="145800" cy="14904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0AABF772-D1DE-83C5-4846-2144BF21DCC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35830" y="4990740"/>
                <a:ext cx="1814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84E7A31-D066-41FB-C98C-B0B7C5E8B7F3}"/>
                  </a:ext>
                </a:extLst>
              </p14:cNvPr>
              <p14:cNvContentPartPr/>
              <p14:nvPr/>
            </p14:nvContentPartPr>
            <p14:xfrm>
              <a:off x="3562110" y="5038260"/>
              <a:ext cx="118440" cy="1360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84E7A31-D066-41FB-C98C-B0B7C5E8B7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44110" y="5020260"/>
                <a:ext cx="154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C74E0FFC-483C-4788-C2D0-E709F5C9F91E}"/>
                  </a:ext>
                </a:extLst>
              </p14:cNvPr>
              <p14:cNvContentPartPr/>
              <p14:nvPr/>
            </p14:nvContentPartPr>
            <p14:xfrm>
              <a:off x="3768390" y="5088660"/>
              <a:ext cx="46800" cy="27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C74E0FFC-483C-4788-C2D0-E709F5C9F91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750750" y="5071020"/>
                <a:ext cx="824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CACC4728-434B-93E6-4FE7-47D782F782FA}"/>
                  </a:ext>
                </a:extLst>
              </p14:cNvPr>
              <p14:cNvContentPartPr/>
              <p14:nvPr/>
            </p14:nvContentPartPr>
            <p14:xfrm>
              <a:off x="3961710" y="4973820"/>
              <a:ext cx="36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CACC4728-434B-93E6-4FE7-47D782F782FA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943710" y="495582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8B2FD757-780A-3E3D-FE60-F62022F3134B}"/>
                  </a:ext>
                </a:extLst>
              </p14:cNvPr>
              <p14:cNvContentPartPr/>
              <p14:nvPr/>
            </p14:nvContentPartPr>
            <p14:xfrm>
              <a:off x="3931470" y="4951860"/>
              <a:ext cx="57600" cy="2167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8B2FD757-780A-3E3D-FE60-F62022F3134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3913470" y="4934220"/>
                <a:ext cx="932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86B6CD6A-0727-48F3-AE2E-F7755E7DAFE0}"/>
                  </a:ext>
                </a:extLst>
              </p14:cNvPr>
              <p14:cNvContentPartPr/>
              <p14:nvPr/>
            </p14:nvContentPartPr>
            <p14:xfrm>
              <a:off x="4000950" y="5047620"/>
              <a:ext cx="99720" cy="11124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86B6CD6A-0727-48F3-AE2E-F7755E7DAFE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983310" y="5029980"/>
                <a:ext cx="13536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ACFCC11-D70A-AF92-8EB7-F6285DF20E13}"/>
                  </a:ext>
                </a:extLst>
              </p14:cNvPr>
              <p14:cNvContentPartPr/>
              <p14:nvPr/>
            </p14:nvContentPartPr>
            <p14:xfrm>
              <a:off x="4159710" y="4960860"/>
              <a:ext cx="88560" cy="25020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ACFCC11-D70A-AF92-8EB7-F6285DF20E1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142070" y="4943220"/>
                <a:ext cx="1242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737B4E7-5A8A-265E-75AE-72D392302288}"/>
                  </a:ext>
                </a:extLst>
              </p14:cNvPr>
              <p14:cNvContentPartPr/>
              <p14:nvPr/>
            </p14:nvContentPartPr>
            <p14:xfrm>
              <a:off x="4143870" y="5096940"/>
              <a:ext cx="133200" cy="2484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737B4E7-5A8A-265E-75AE-72D39230228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4126230" y="5079300"/>
                <a:ext cx="16884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950A3321-D5E5-BE62-EAAF-96CA62D00351}"/>
                  </a:ext>
                </a:extLst>
              </p14:cNvPr>
              <p14:cNvContentPartPr/>
              <p14:nvPr/>
            </p14:nvContentPartPr>
            <p14:xfrm>
              <a:off x="4296150" y="4957620"/>
              <a:ext cx="19800" cy="23184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950A3321-D5E5-BE62-EAAF-96CA62D00351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278510" y="4939620"/>
                <a:ext cx="554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4F7D104-CA6C-0121-E0A9-7BED07FBDD4C}"/>
                  </a:ext>
                </a:extLst>
              </p14:cNvPr>
              <p14:cNvContentPartPr/>
              <p14:nvPr/>
            </p14:nvContentPartPr>
            <p14:xfrm>
              <a:off x="4265190" y="5099100"/>
              <a:ext cx="127440" cy="648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4F7D104-CA6C-0121-E0A9-7BED07FBDD4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247550" y="5081460"/>
                <a:ext cx="1630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4B73F02-943B-177B-4305-4EBB04D011E5}"/>
                  </a:ext>
                </a:extLst>
              </p14:cNvPr>
              <p14:cNvContentPartPr/>
              <p14:nvPr/>
            </p14:nvContentPartPr>
            <p14:xfrm>
              <a:off x="4650750" y="5096220"/>
              <a:ext cx="97560" cy="1404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4B73F02-943B-177B-4305-4EBB04D011E5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633110" y="5078580"/>
                <a:ext cx="1332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27540D3-4089-3F6D-4995-088E5B43C231}"/>
                  </a:ext>
                </a:extLst>
              </p14:cNvPr>
              <p14:cNvContentPartPr/>
              <p14:nvPr/>
            </p14:nvContentPartPr>
            <p14:xfrm>
              <a:off x="4625190" y="5078220"/>
              <a:ext cx="270000" cy="14724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27540D3-4089-3F6D-4995-088E5B43C23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607190" y="5060580"/>
                <a:ext cx="3056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20606B1-E692-53FD-81D6-A5B6A81627DD}"/>
                  </a:ext>
                </a:extLst>
              </p14:cNvPr>
              <p14:cNvContentPartPr/>
              <p14:nvPr/>
            </p14:nvContentPartPr>
            <p14:xfrm>
              <a:off x="4869270" y="5045460"/>
              <a:ext cx="117000" cy="12312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20606B1-E692-53FD-81D6-A5B6A81627D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51630" y="5027460"/>
                <a:ext cx="1526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6A7946C-3F8D-F250-1C11-D8BEB23105D8}"/>
                  </a:ext>
                </a:extLst>
              </p14:cNvPr>
              <p14:cNvContentPartPr/>
              <p14:nvPr/>
            </p14:nvContentPartPr>
            <p14:xfrm>
              <a:off x="5040630" y="5091900"/>
              <a:ext cx="82440" cy="7848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6A7946C-3F8D-F250-1C11-D8BEB23105D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022630" y="5074260"/>
                <a:ext cx="11808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CE4FAC2A-0941-B4BD-87B1-CBCB586A3EFD}"/>
                  </a:ext>
                </a:extLst>
              </p14:cNvPr>
              <p14:cNvContentPartPr/>
              <p14:nvPr/>
            </p14:nvContentPartPr>
            <p14:xfrm>
              <a:off x="5142510" y="5103060"/>
              <a:ext cx="141840" cy="795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CE4FAC2A-0941-B4BD-87B1-CBCB586A3EFD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124510" y="5085060"/>
                <a:ext cx="1774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896CC632-3B36-698C-F196-3D52B953C453}"/>
                  </a:ext>
                </a:extLst>
              </p14:cNvPr>
              <p14:cNvContentPartPr/>
              <p14:nvPr/>
            </p14:nvContentPartPr>
            <p14:xfrm>
              <a:off x="5291910" y="5086140"/>
              <a:ext cx="114840" cy="867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896CC632-3B36-698C-F196-3D52B953C45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274270" y="5068140"/>
                <a:ext cx="15048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C617904D-6CFC-23FE-5FC0-BD178101BD63}"/>
                  </a:ext>
                </a:extLst>
              </p14:cNvPr>
              <p14:cNvContentPartPr/>
              <p14:nvPr/>
            </p14:nvContentPartPr>
            <p14:xfrm>
              <a:off x="4342590" y="5110620"/>
              <a:ext cx="119520" cy="75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C617904D-6CFC-23FE-5FC0-BD178101BD6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324590" y="5092980"/>
                <a:ext cx="1551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34427C07-5420-C1C2-4307-32A09541AB82}"/>
                  </a:ext>
                </a:extLst>
              </p14:cNvPr>
              <p14:cNvContentPartPr/>
              <p14:nvPr/>
            </p14:nvContentPartPr>
            <p14:xfrm>
              <a:off x="4353390" y="5172900"/>
              <a:ext cx="126000" cy="201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34427C07-5420-C1C2-4307-32A09541AB8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335750" y="5155260"/>
                <a:ext cx="1616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E16A1902-8C8C-CD8A-7649-D3003E7FA2A2}"/>
                  </a:ext>
                </a:extLst>
              </p14:cNvPr>
              <p14:cNvContentPartPr/>
              <p14:nvPr/>
            </p14:nvContentPartPr>
            <p14:xfrm>
              <a:off x="6488910" y="5023860"/>
              <a:ext cx="131400" cy="108720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E16A1902-8C8C-CD8A-7649-D3003E7FA2A2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70910" y="5006220"/>
                <a:ext cx="16704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AE7217C-3559-D0AD-78E4-EEF56B50BE1E}"/>
                  </a:ext>
                </a:extLst>
              </p14:cNvPr>
              <p14:cNvContentPartPr/>
              <p14:nvPr/>
            </p14:nvContentPartPr>
            <p14:xfrm>
              <a:off x="6515910" y="5047620"/>
              <a:ext cx="132840" cy="9900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AE7217C-3559-D0AD-78E4-EEF56B50BE1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498270" y="5029620"/>
                <a:ext cx="168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4BC4B91-FF6F-1325-775A-DFC4A200696D}"/>
                  </a:ext>
                </a:extLst>
              </p14:cNvPr>
              <p14:cNvContentPartPr/>
              <p14:nvPr/>
            </p14:nvContentPartPr>
            <p14:xfrm>
              <a:off x="6727230" y="5094060"/>
              <a:ext cx="38520" cy="2664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4BC4B91-FF6F-1325-775A-DFC4A200696D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709590" y="5076060"/>
                <a:ext cx="74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41E1CA71-5483-AE24-DC35-D33FE8482C0B}"/>
                  </a:ext>
                </a:extLst>
              </p14:cNvPr>
              <p14:cNvContentPartPr/>
              <p14:nvPr/>
            </p14:nvContentPartPr>
            <p14:xfrm>
              <a:off x="6889950" y="5027100"/>
              <a:ext cx="82080" cy="921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41E1CA71-5483-AE24-DC35-D33FE8482C0B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72310" y="5009460"/>
                <a:ext cx="11772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2D31C06-46E8-778D-8A63-D35BE2FCC0D3}"/>
                  </a:ext>
                </a:extLst>
              </p14:cNvPr>
              <p14:cNvContentPartPr/>
              <p14:nvPr/>
            </p14:nvContentPartPr>
            <p14:xfrm>
              <a:off x="7046910" y="4980300"/>
              <a:ext cx="41400" cy="15192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2D31C06-46E8-778D-8A63-D35BE2FCC0D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7029270" y="4962660"/>
                <a:ext cx="77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C3F88DD1-927D-B002-5E68-8D8A4019169D}"/>
                  </a:ext>
                </a:extLst>
              </p14:cNvPr>
              <p14:cNvContentPartPr/>
              <p14:nvPr/>
            </p14:nvContentPartPr>
            <p14:xfrm>
              <a:off x="7042230" y="5024220"/>
              <a:ext cx="128160" cy="19332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C3F88DD1-927D-B002-5E68-8D8A4019169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24590" y="5006220"/>
                <a:ext cx="1638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849A28C-719F-B35E-318A-793FEA429BC3}"/>
                  </a:ext>
                </a:extLst>
              </p14:cNvPr>
              <p14:cNvContentPartPr/>
              <p14:nvPr/>
            </p14:nvContentPartPr>
            <p14:xfrm>
              <a:off x="7221870" y="4968060"/>
              <a:ext cx="108720" cy="12852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849A28C-719F-B35E-318A-793FEA429BC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204230" y="4950060"/>
                <a:ext cx="14436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B08F902-2FF8-B49C-225E-0F3A3C0CF83B}"/>
                  </a:ext>
                </a:extLst>
              </p14:cNvPr>
              <p14:cNvContentPartPr/>
              <p14:nvPr/>
            </p14:nvContentPartPr>
            <p14:xfrm>
              <a:off x="7432470" y="4853220"/>
              <a:ext cx="18720" cy="23868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B08F902-2FF8-B49C-225E-0F3A3C0CF83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414830" y="4835580"/>
                <a:ext cx="54360" cy="27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A8F3E0C-8D1C-25A1-8EF8-6C1871A04286}"/>
                  </a:ext>
                </a:extLst>
              </p14:cNvPr>
              <p14:cNvContentPartPr/>
              <p14:nvPr/>
            </p14:nvContentPartPr>
            <p14:xfrm>
              <a:off x="7430670" y="4929180"/>
              <a:ext cx="163440" cy="5148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A8F3E0C-8D1C-25A1-8EF8-6C1871A04286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412670" y="4911180"/>
                <a:ext cx="1990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2C5784D-183E-3E0A-9532-ED9A0C00FE78}"/>
                  </a:ext>
                </a:extLst>
              </p14:cNvPr>
              <p14:cNvContentPartPr/>
              <p14:nvPr/>
            </p14:nvContentPartPr>
            <p14:xfrm>
              <a:off x="7727310" y="4951860"/>
              <a:ext cx="95040" cy="3240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2C5784D-183E-3E0A-9532-ED9A0C00FE7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09310" y="4934220"/>
                <a:ext cx="130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86CECAD1-E715-FA6C-8297-EEB3670714A7}"/>
                  </a:ext>
                </a:extLst>
              </p14:cNvPr>
              <p14:cNvContentPartPr/>
              <p14:nvPr/>
            </p14:nvContentPartPr>
            <p14:xfrm>
              <a:off x="7703190" y="5037180"/>
              <a:ext cx="94320" cy="1908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86CECAD1-E715-FA6C-8297-EEB3670714A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85550" y="5019180"/>
                <a:ext cx="129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F0F8474-6C94-DB91-A402-AFD44FA984A5}"/>
                  </a:ext>
                </a:extLst>
              </p14:cNvPr>
              <p14:cNvContentPartPr/>
              <p14:nvPr/>
            </p14:nvContentPartPr>
            <p14:xfrm>
              <a:off x="7929270" y="4909020"/>
              <a:ext cx="150480" cy="14148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F0F8474-6C94-DB91-A402-AFD44FA984A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911630" y="4891020"/>
                <a:ext cx="18612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589620D-DC2E-316B-5FCB-27073700F8FB}"/>
                  </a:ext>
                </a:extLst>
              </p14:cNvPr>
              <p14:cNvContentPartPr/>
              <p14:nvPr/>
            </p14:nvContentPartPr>
            <p14:xfrm>
              <a:off x="8131590" y="4918740"/>
              <a:ext cx="115920" cy="1159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589620D-DC2E-316B-5FCB-27073700F8F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113590" y="4900740"/>
                <a:ext cx="1515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615A2FFA-8BD5-8F1F-36A9-A236E8298016}"/>
                  </a:ext>
                </a:extLst>
              </p14:cNvPr>
              <p14:cNvContentPartPr/>
              <p14:nvPr/>
            </p14:nvContentPartPr>
            <p14:xfrm>
              <a:off x="8314470" y="4925220"/>
              <a:ext cx="113760" cy="109080"/>
            </p14:xfrm>
          </p:contentPart>
        </mc:Choice>
        <mc:Fallback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615A2FFA-8BD5-8F1F-36A9-A236E8298016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296470" y="4907580"/>
                <a:ext cx="149400" cy="14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86D577EC-FB40-2C41-9DED-07ADCC0F542D}"/>
                  </a:ext>
                </a:extLst>
              </p14:cNvPr>
              <p14:cNvContentPartPr/>
              <p14:nvPr/>
            </p14:nvContentPartPr>
            <p14:xfrm>
              <a:off x="8459550" y="4910820"/>
              <a:ext cx="86400" cy="161280"/>
            </p14:xfrm>
          </p:contentPart>
        </mc:Choice>
        <mc:Fallback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86D577EC-FB40-2C41-9DED-07ADCC0F542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441910" y="4892820"/>
                <a:ext cx="12204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1B2BB47-99B3-2D11-6774-D6A249D65FDD}"/>
                  </a:ext>
                </a:extLst>
              </p14:cNvPr>
              <p14:cNvContentPartPr/>
              <p14:nvPr/>
            </p14:nvContentPartPr>
            <p14:xfrm>
              <a:off x="8531550" y="4800300"/>
              <a:ext cx="212040" cy="446040"/>
            </p14:xfrm>
          </p:contentPart>
        </mc:Choice>
        <mc:Fallback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1B2BB47-99B3-2D11-6774-D6A249D65FD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513550" y="4782300"/>
                <a:ext cx="24768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F2981111-7A92-32E3-193D-E44B83324E64}"/>
                  </a:ext>
                </a:extLst>
              </p14:cNvPr>
              <p14:cNvContentPartPr/>
              <p14:nvPr/>
            </p14:nvContentPartPr>
            <p14:xfrm>
              <a:off x="7555950" y="4810740"/>
              <a:ext cx="28440" cy="239400"/>
            </p14:xfrm>
          </p:contentPart>
        </mc:Choice>
        <mc:Fallback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F2981111-7A92-32E3-193D-E44B83324E6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538310" y="4792740"/>
                <a:ext cx="640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659D9F5A-01BF-DE73-885C-EED64A809110}"/>
                  </a:ext>
                </a:extLst>
              </p14:cNvPr>
              <p14:cNvContentPartPr/>
              <p14:nvPr/>
            </p14:nvContentPartPr>
            <p14:xfrm>
              <a:off x="7525350" y="5147700"/>
              <a:ext cx="107280" cy="61560"/>
            </p14:xfrm>
          </p:contentPart>
        </mc:Choice>
        <mc:Fallback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659D9F5A-01BF-DE73-885C-EED64A80911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7507350" y="5129700"/>
                <a:ext cx="14292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B8741631-561D-56D2-A057-005D23A752DA}"/>
                  </a:ext>
                </a:extLst>
              </p14:cNvPr>
              <p14:cNvContentPartPr/>
              <p14:nvPr/>
            </p14:nvContentPartPr>
            <p14:xfrm>
              <a:off x="6654150" y="5313660"/>
              <a:ext cx="360" cy="720"/>
            </p14:xfrm>
          </p:contentPart>
        </mc:Choice>
        <mc:Fallback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B8741631-561D-56D2-A057-005D23A752DA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6636510" y="5295660"/>
                <a:ext cx="360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BAC9DF9-F759-49BB-7B44-7F52C3EF9F39}"/>
                  </a:ext>
                </a:extLst>
              </p14:cNvPr>
              <p14:cNvContentPartPr/>
              <p14:nvPr/>
            </p14:nvContentPartPr>
            <p14:xfrm>
              <a:off x="6631470" y="5347140"/>
              <a:ext cx="91080" cy="8280"/>
            </p14:xfrm>
          </p:contentPart>
        </mc:Choice>
        <mc:Fallback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BAC9DF9-F759-49BB-7B44-7F52C3EF9F3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6613830" y="5329500"/>
                <a:ext cx="126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44B01B3-A842-843A-F8EC-942D2E86645F}"/>
                  </a:ext>
                </a:extLst>
              </p14:cNvPr>
              <p14:cNvContentPartPr/>
              <p14:nvPr/>
            </p14:nvContentPartPr>
            <p14:xfrm>
              <a:off x="6907950" y="5339940"/>
              <a:ext cx="80640" cy="16200"/>
            </p14:xfrm>
          </p:contentPart>
        </mc:Choice>
        <mc:Fallback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44B01B3-A842-843A-F8EC-942D2E86645F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889950" y="5322300"/>
                <a:ext cx="1162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B7D92AE4-2232-0C5A-49EE-B73248807844}"/>
                  </a:ext>
                </a:extLst>
              </p14:cNvPr>
              <p14:cNvContentPartPr/>
              <p14:nvPr/>
            </p14:nvContentPartPr>
            <p14:xfrm>
              <a:off x="7082910" y="5355780"/>
              <a:ext cx="48600" cy="6120"/>
            </p14:xfrm>
          </p:contentPart>
        </mc:Choice>
        <mc:Fallback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B7D92AE4-2232-0C5A-49EE-B73248807844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064910" y="5337780"/>
                <a:ext cx="842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DC89DE3F-FCDA-8DF9-A25F-E96475B8C043}"/>
                  </a:ext>
                </a:extLst>
              </p14:cNvPr>
              <p14:cNvContentPartPr/>
              <p14:nvPr/>
            </p14:nvContentPartPr>
            <p14:xfrm>
              <a:off x="7262550" y="5350020"/>
              <a:ext cx="329040" cy="20160"/>
            </p14:xfrm>
          </p:contentPart>
        </mc:Choice>
        <mc:Fallback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DC89DE3F-FCDA-8DF9-A25F-E96475B8C04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244550" y="5332380"/>
                <a:ext cx="36468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025119C-6882-B504-BC41-1325232EA59D}"/>
                  </a:ext>
                </a:extLst>
              </p14:cNvPr>
              <p14:cNvContentPartPr/>
              <p14:nvPr/>
            </p14:nvContentPartPr>
            <p14:xfrm>
              <a:off x="7680510" y="5345340"/>
              <a:ext cx="112320" cy="7560"/>
            </p14:xfrm>
          </p:contentPart>
        </mc:Choice>
        <mc:Fallback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025119C-6882-B504-BC41-1325232EA59D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7662870" y="5327700"/>
                <a:ext cx="1479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A626E59F-E86F-24B7-762E-474D97F4F0CC}"/>
                  </a:ext>
                </a:extLst>
              </p14:cNvPr>
              <p14:cNvContentPartPr/>
              <p14:nvPr/>
            </p14:nvContentPartPr>
            <p14:xfrm>
              <a:off x="7825950" y="5323020"/>
              <a:ext cx="164880" cy="22680"/>
            </p14:xfrm>
          </p:contentPart>
        </mc:Choice>
        <mc:Fallback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A626E59F-E86F-24B7-762E-474D97F4F0CC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7808310" y="5305020"/>
                <a:ext cx="2005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FE7C61E4-2897-87D5-8258-3F606059632F}"/>
                  </a:ext>
                </a:extLst>
              </p14:cNvPr>
              <p14:cNvContentPartPr/>
              <p14:nvPr/>
            </p14:nvContentPartPr>
            <p14:xfrm>
              <a:off x="7971030" y="5334540"/>
              <a:ext cx="70920" cy="35280"/>
            </p14:xfrm>
          </p:contentPart>
        </mc:Choice>
        <mc:Fallback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FE7C61E4-2897-87D5-8258-3F606059632F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7953030" y="5316540"/>
                <a:ext cx="106560" cy="7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9" name="Group 218">
            <a:extLst>
              <a:ext uri="{FF2B5EF4-FFF2-40B4-BE49-F238E27FC236}">
                <a16:creationId xmlns:a16="http://schemas.microsoft.com/office/drawing/2014/main" id="{CF47022D-5CE6-4849-6783-7CD68BC1434E}"/>
              </a:ext>
            </a:extLst>
          </p:cNvPr>
          <p:cNvGrpSpPr/>
          <p:nvPr/>
        </p:nvGrpSpPr>
        <p:grpSpPr>
          <a:xfrm>
            <a:off x="2732415" y="4653420"/>
            <a:ext cx="790920" cy="949320"/>
            <a:chOff x="2732415" y="4653420"/>
            <a:chExt cx="790920" cy="94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2F5658E-D435-5A5E-1058-1F9018D711C0}"/>
                    </a:ext>
                  </a:extLst>
                </p14:cNvPr>
                <p14:cNvContentPartPr/>
                <p14:nvPr/>
              </p14:nvContentPartPr>
              <p14:xfrm>
                <a:off x="2732415" y="5074620"/>
                <a:ext cx="194760" cy="16740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2F5658E-D435-5A5E-1058-1F9018D711C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714415" y="5056620"/>
                  <a:ext cx="2304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71A34F33-546C-52CB-5E07-657C41E23381}"/>
                    </a:ext>
                  </a:extLst>
                </p14:cNvPr>
                <p14:cNvContentPartPr/>
                <p14:nvPr/>
              </p14:nvContentPartPr>
              <p14:xfrm>
                <a:off x="2935095" y="5022780"/>
                <a:ext cx="150480" cy="24624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71A34F33-546C-52CB-5E07-657C41E2338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917455" y="5005140"/>
                  <a:ext cx="1861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9E0D3F8-7EF5-14AB-0F50-65206618F377}"/>
                    </a:ext>
                  </a:extLst>
                </p14:cNvPr>
                <p14:cNvContentPartPr/>
                <p14:nvPr/>
              </p14:nvContentPartPr>
              <p14:xfrm>
                <a:off x="3082335" y="4917660"/>
                <a:ext cx="175680" cy="5990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9E0D3F8-7EF5-14AB-0F50-65206618F37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064695" y="4900020"/>
                  <a:ext cx="211320" cy="63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72C2C66-E22C-68CF-8C19-95B7CE5DC822}"/>
                    </a:ext>
                  </a:extLst>
                </p14:cNvPr>
                <p14:cNvContentPartPr/>
                <p14:nvPr/>
              </p14:nvContentPartPr>
              <p14:xfrm>
                <a:off x="3363855" y="4653420"/>
                <a:ext cx="159480" cy="9493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72C2C66-E22C-68CF-8C19-95B7CE5DC82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45855" y="4635420"/>
                  <a:ext cx="195120" cy="98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4E172EDE-6940-2611-54C4-5E4C75786861}"/>
              </a:ext>
            </a:extLst>
          </p:cNvPr>
          <p:cNvGrpSpPr/>
          <p:nvPr/>
        </p:nvGrpSpPr>
        <p:grpSpPr>
          <a:xfrm>
            <a:off x="3835095" y="5385660"/>
            <a:ext cx="2319840" cy="407880"/>
            <a:chOff x="3835095" y="5385660"/>
            <a:chExt cx="2319840" cy="40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712CBE85-3266-5C7D-A7D7-955728EA8AD9}"/>
                    </a:ext>
                  </a:extLst>
                </p14:cNvPr>
                <p14:cNvContentPartPr/>
                <p14:nvPr/>
              </p14:nvContentPartPr>
              <p14:xfrm>
                <a:off x="3835095" y="5501940"/>
                <a:ext cx="82080" cy="154440"/>
              </p14:xfrm>
            </p:contentPart>
          </mc:Choice>
          <mc:Fallback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712CBE85-3266-5C7D-A7D7-955728EA8AD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817095" y="5484300"/>
                  <a:ext cx="1177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3CFB84B9-AE9A-D694-FFCD-29ABFDC4D56B}"/>
                    </a:ext>
                  </a:extLst>
                </p14:cNvPr>
                <p14:cNvContentPartPr/>
                <p14:nvPr/>
              </p14:nvContentPartPr>
              <p14:xfrm>
                <a:off x="4000695" y="5514540"/>
                <a:ext cx="72360" cy="115200"/>
              </p14:xfrm>
            </p:contentPart>
          </mc:Choice>
          <mc:Fallback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3CFB84B9-AE9A-D694-FFCD-29ABFDC4D56B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983055" y="5496900"/>
                  <a:ext cx="108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CE94F99D-CC47-6B7B-2A35-6AE145718066}"/>
                    </a:ext>
                  </a:extLst>
                </p14:cNvPr>
                <p14:cNvContentPartPr/>
                <p14:nvPr/>
              </p14:nvContentPartPr>
              <p14:xfrm>
                <a:off x="4140735" y="5531460"/>
                <a:ext cx="97920" cy="104400"/>
              </p14:xfrm>
            </p:contentPart>
          </mc:Choice>
          <mc:Fallback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CE94F99D-CC47-6B7B-2A35-6AE14571806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22735" y="5513820"/>
                  <a:ext cx="13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852A1BCF-5E20-B0F4-8700-C80F9EDB9AE9}"/>
                    </a:ext>
                  </a:extLst>
                </p14:cNvPr>
                <p14:cNvContentPartPr/>
                <p14:nvPr/>
              </p14:nvContentPartPr>
              <p14:xfrm>
                <a:off x="4301295" y="5443980"/>
                <a:ext cx="96480" cy="23256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852A1BCF-5E20-B0F4-8700-C80F9EDB9AE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283295" y="5426340"/>
                  <a:ext cx="1321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EFB69E04-5D6A-228F-1507-A92E439974B2}"/>
                    </a:ext>
                  </a:extLst>
                </p14:cNvPr>
                <p14:cNvContentPartPr/>
                <p14:nvPr/>
              </p14:nvContentPartPr>
              <p14:xfrm>
                <a:off x="4590735" y="5532900"/>
                <a:ext cx="129960" cy="2952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EFB69E04-5D6A-228F-1507-A92E439974B2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572735" y="5514900"/>
                  <a:ext cx="1656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681DC57D-D079-C376-60D4-C843661CDB92}"/>
                    </a:ext>
                  </a:extLst>
                </p14:cNvPr>
                <p14:cNvContentPartPr/>
                <p14:nvPr/>
              </p14:nvContentPartPr>
              <p14:xfrm>
                <a:off x="4522335" y="5636220"/>
                <a:ext cx="190800" cy="13320"/>
              </p14:xfrm>
            </p:contentPart>
          </mc:Choice>
          <mc:Fallback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681DC57D-D079-C376-60D4-C843661CDB92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04695" y="5618220"/>
                  <a:ext cx="226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2558A674-200F-2B9B-59B8-09F05B46FF9F}"/>
                    </a:ext>
                  </a:extLst>
                </p14:cNvPr>
                <p14:cNvContentPartPr/>
                <p14:nvPr/>
              </p14:nvContentPartPr>
              <p14:xfrm>
                <a:off x="4905375" y="5511300"/>
                <a:ext cx="154800" cy="181440"/>
              </p14:xfrm>
            </p:contentPart>
          </mc:Choice>
          <mc:Fallback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2558A674-200F-2B9B-59B8-09F05B46FF9F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887375" y="5493300"/>
                  <a:ext cx="1904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1049C86-BF32-13D2-4B62-95140211EA90}"/>
                    </a:ext>
                  </a:extLst>
                </p14:cNvPr>
                <p14:cNvContentPartPr/>
                <p14:nvPr/>
              </p14:nvContentPartPr>
              <p14:xfrm>
                <a:off x="4879455" y="5562780"/>
                <a:ext cx="218520" cy="1447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1049C86-BF32-13D2-4B62-95140211EA9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861815" y="5545140"/>
                  <a:ext cx="254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8A73F96-ECED-890F-2007-0B26CE866F10}"/>
                    </a:ext>
                  </a:extLst>
                </p14:cNvPr>
                <p14:cNvContentPartPr/>
                <p14:nvPr/>
              </p14:nvContentPartPr>
              <p14:xfrm>
                <a:off x="5207055" y="5613180"/>
                <a:ext cx="18000" cy="2052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8A73F96-ECED-890F-2007-0B26CE866F1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189055" y="5595540"/>
                  <a:ext cx="53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B57CAB1B-2DBF-EBAF-1D99-43DF257633ED}"/>
                    </a:ext>
                  </a:extLst>
                </p14:cNvPr>
                <p14:cNvContentPartPr/>
                <p14:nvPr/>
              </p14:nvContentPartPr>
              <p14:xfrm>
                <a:off x="5362215" y="5548740"/>
                <a:ext cx="165960" cy="1371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B57CAB1B-2DBF-EBAF-1D99-43DF257633ED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344575" y="5531100"/>
                  <a:ext cx="2016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79594060-0330-9DAC-D292-F7DEA0439870}"/>
                    </a:ext>
                  </a:extLst>
                </p14:cNvPr>
                <p14:cNvContentPartPr/>
                <p14:nvPr/>
              </p14:nvContentPartPr>
              <p14:xfrm>
                <a:off x="5527095" y="5472060"/>
                <a:ext cx="24480" cy="7056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79594060-0330-9DAC-D292-F7DEA0439870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509455" y="5454420"/>
                  <a:ext cx="60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E27EE1F5-140B-E7D9-EFEE-D4FCA9E8AFDF}"/>
                    </a:ext>
                  </a:extLst>
                </p14:cNvPr>
                <p14:cNvContentPartPr/>
                <p14:nvPr/>
              </p14:nvContentPartPr>
              <p14:xfrm>
                <a:off x="5547255" y="5528580"/>
                <a:ext cx="90000" cy="264960"/>
              </p14:xfrm>
            </p:contentPart>
          </mc:Choice>
          <mc:Fallback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E27EE1F5-140B-E7D9-EFEE-D4FCA9E8AF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29615" y="5510940"/>
                  <a:ext cx="1256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B548738-C649-3630-90AD-D8F5BDEA298B}"/>
                    </a:ext>
                  </a:extLst>
                </p14:cNvPr>
                <p14:cNvContentPartPr/>
                <p14:nvPr/>
              </p14:nvContentPartPr>
              <p14:xfrm>
                <a:off x="5697735" y="5385660"/>
                <a:ext cx="292680" cy="326880"/>
              </p14:xfrm>
            </p:contentPart>
          </mc:Choice>
          <mc:Fallback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B548738-C649-3630-90AD-D8F5BDEA298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80095" y="5368020"/>
                  <a:ext cx="32832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DCB03ADC-D62E-83E8-CA9D-41EDF7B46326}"/>
                    </a:ext>
                  </a:extLst>
                </p14:cNvPr>
                <p14:cNvContentPartPr/>
                <p14:nvPr/>
              </p14:nvContentPartPr>
              <p14:xfrm>
                <a:off x="5955855" y="5531820"/>
                <a:ext cx="199080" cy="396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DCB03ADC-D62E-83E8-CA9D-41EDF7B46326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5937855" y="5513820"/>
                  <a:ext cx="234720" cy="7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E69B5149-5EDD-D420-4499-A57EFE9BBAD9}"/>
              </a:ext>
            </a:extLst>
          </p:cNvPr>
          <p:cNvGrpSpPr/>
          <p:nvPr/>
        </p:nvGrpSpPr>
        <p:grpSpPr>
          <a:xfrm>
            <a:off x="536055" y="1566780"/>
            <a:ext cx="4770000" cy="2313360"/>
            <a:chOff x="536055" y="1566780"/>
            <a:chExt cx="4770000" cy="2313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7F9797-B1D6-CBBF-AA33-9D9E683093F8}"/>
                    </a:ext>
                  </a:extLst>
                </p14:cNvPr>
                <p14:cNvContentPartPr/>
                <p14:nvPr/>
              </p14:nvContentPartPr>
              <p14:xfrm>
                <a:off x="1843215" y="1877460"/>
                <a:ext cx="36720" cy="1054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7F9797-B1D6-CBBF-AA33-9D9E683093F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825575" y="1859820"/>
                  <a:ext cx="723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649A3D-4D1B-EF75-6D89-571B9845A172}"/>
                    </a:ext>
                  </a:extLst>
                </p14:cNvPr>
                <p14:cNvContentPartPr/>
                <p14:nvPr/>
              </p14:nvContentPartPr>
              <p14:xfrm>
                <a:off x="1873455" y="1681980"/>
                <a:ext cx="259920" cy="6534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649A3D-4D1B-EF75-6D89-571B9845A17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855815" y="1664340"/>
                  <a:ext cx="295560" cy="68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377DEDF-6524-EB6A-1D34-95309E6514F5}"/>
                    </a:ext>
                  </a:extLst>
                </p14:cNvPr>
                <p14:cNvContentPartPr/>
                <p14:nvPr/>
              </p14:nvContentPartPr>
              <p14:xfrm>
                <a:off x="2319855" y="1566780"/>
                <a:ext cx="347400" cy="646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377DEDF-6524-EB6A-1D34-95309E6514F5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2301855" y="1548780"/>
                  <a:ext cx="3830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DA9DF1-D26E-2192-F608-058D6882E39D}"/>
                    </a:ext>
                  </a:extLst>
                </p14:cNvPr>
                <p14:cNvContentPartPr/>
                <p14:nvPr/>
              </p14:nvContentPartPr>
              <p14:xfrm>
                <a:off x="2847975" y="1818060"/>
                <a:ext cx="141120" cy="3747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DA9DF1-D26E-2192-F608-058D6882E3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2829975" y="1800420"/>
                  <a:ext cx="1767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587CE8C-D657-F209-3820-6B70477A8DFA}"/>
                    </a:ext>
                  </a:extLst>
                </p14:cNvPr>
                <p14:cNvContentPartPr/>
                <p14:nvPr/>
              </p14:nvContentPartPr>
              <p14:xfrm>
                <a:off x="3129495" y="1784940"/>
                <a:ext cx="167760" cy="1530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587CE8C-D657-F209-3820-6B70477A8DFA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111495" y="1766940"/>
                  <a:ext cx="203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BE83350-896D-9B49-B5DE-A5BA8AB1EB9E}"/>
                    </a:ext>
                  </a:extLst>
                </p14:cNvPr>
                <p14:cNvContentPartPr/>
                <p14:nvPr/>
              </p14:nvContentPartPr>
              <p14:xfrm>
                <a:off x="3453135" y="1789620"/>
                <a:ext cx="128880" cy="1814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BE83350-896D-9B49-B5DE-A5BA8AB1EB9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435135" y="1771620"/>
                  <a:ext cx="1645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D98A51-D0D1-A711-DB2A-FC3755EBF47C}"/>
                    </a:ext>
                  </a:extLst>
                </p14:cNvPr>
                <p14:cNvContentPartPr/>
                <p14:nvPr/>
              </p14:nvContentPartPr>
              <p14:xfrm>
                <a:off x="3791895" y="1757940"/>
                <a:ext cx="214920" cy="2905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D98A51-D0D1-A711-DB2A-FC3755EBF47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3773895" y="1739940"/>
                  <a:ext cx="2505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C4A254A-04AE-819B-55E8-C1131EE6ADC2}"/>
                    </a:ext>
                  </a:extLst>
                </p14:cNvPr>
                <p14:cNvContentPartPr/>
                <p14:nvPr/>
              </p14:nvContentPartPr>
              <p14:xfrm>
                <a:off x="4071975" y="1857300"/>
                <a:ext cx="109440" cy="111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C4A254A-04AE-819B-55E8-C1131EE6ADC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053975" y="1839300"/>
                  <a:ext cx="145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9CCD5E6-EFCA-8C9A-3C95-965719881A9C}"/>
                    </a:ext>
                  </a:extLst>
                </p14:cNvPr>
                <p14:cNvContentPartPr/>
                <p14:nvPr/>
              </p14:nvContentPartPr>
              <p14:xfrm>
                <a:off x="4279695" y="1836060"/>
                <a:ext cx="359280" cy="164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9CCD5E6-EFCA-8C9A-3C95-965719881A9C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262055" y="1818420"/>
                  <a:ext cx="3949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FBD18E7-D1A6-B9D5-47BF-62E6852E6F92}"/>
                    </a:ext>
                  </a:extLst>
                </p14:cNvPr>
                <p14:cNvContentPartPr/>
                <p14:nvPr/>
              </p14:nvContentPartPr>
              <p14:xfrm>
                <a:off x="4540335" y="1656420"/>
                <a:ext cx="248760" cy="73512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FBD18E7-D1A6-B9D5-47BF-62E6852E6F9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522335" y="1638420"/>
                  <a:ext cx="284400" cy="77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238036-6465-C11F-BC3F-D730FC61A604}"/>
                    </a:ext>
                  </a:extLst>
                </p14:cNvPr>
                <p14:cNvContentPartPr/>
                <p14:nvPr/>
              </p14:nvContentPartPr>
              <p14:xfrm>
                <a:off x="5237655" y="2029380"/>
                <a:ext cx="46800" cy="446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0238036-6465-C11F-BC3F-D730FC61A60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219655" y="2011740"/>
                  <a:ext cx="824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0559C84-C311-1232-E2CC-B276938B8342}"/>
                    </a:ext>
                  </a:extLst>
                </p14:cNvPr>
                <p14:cNvContentPartPr/>
                <p14:nvPr/>
              </p14:nvContentPartPr>
              <p14:xfrm>
                <a:off x="5243415" y="2236740"/>
                <a:ext cx="62640" cy="37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0559C84-C311-1232-E2CC-B276938B8342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225415" y="2218740"/>
                  <a:ext cx="982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CE392EC-459F-09A3-51C2-3441B17C13AC}"/>
                    </a:ext>
                  </a:extLst>
                </p14:cNvPr>
                <p14:cNvContentPartPr/>
                <p14:nvPr/>
              </p14:nvContentPartPr>
              <p14:xfrm>
                <a:off x="2937255" y="2791860"/>
                <a:ext cx="320400" cy="39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CE392EC-459F-09A3-51C2-3441B17C13A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919255" y="2773860"/>
                  <a:ext cx="3560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4D14A16-1C62-E1AE-8300-639F1B255AEF}"/>
                    </a:ext>
                  </a:extLst>
                </p14:cNvPr>
                <p14:cNvContentPartPr/>
                <p14:nvPr/>
              </p14:nvContentPartPr>
              <p14:xfrm>
                <a:off x="2855895" y="3000300"/>
                <a:ext cx="322560" cy="277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4D14A16-1C62-E1AE-8300-639F1B255AEF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37895" y="2982660"/>
                  <a:ext cx="3582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C0FF9FF-9920-75DB-79C6-13A4AF163463}"/>
                    </a:ext>
                  </a:extLst>
                </p14:cNvPr>
                <p14:cNvContentPartPr/>
                <p14:nvPr/>
              </p14:nvContentPartPr>
              <p14:xfrm>
                <a:off x="2989095" y="2800140"/>
                <a:ext cx="259200" cy="3906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C0FF9FF-9920-75DB-79C6-13A4AF163463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971455" y="2782140"/>
                  <a:ext cx="2948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C4623C4-E9B9-8B2C-DF5E-4B77BC0612AD}"/>
                    </a:ext>
                  </a:extLst>
                </p14:cNvPr>
                <p14:cNvContentPartPr/>
                <p14:nvPr/>
              </p14:nvContentPartPr>
              <p14:xfrm>
                <a:off x="3443415" y="2896620"/>
                <a:ext cx="174240" cy="16920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C4623C4-E9B9-8B2C-DF5E-4B77BC0612A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425775" y="2878620"/>
                  <a:ext cx="2098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80A3E7B-D902-DF4F-7FBB-2C096755DDD6}"/>
                    </a:ext>
                  </a:extLst>
                </p14:cNvPr>
                <p14:cNvContentPartPr/>
                <p14:nvPr/>
              </p14:nvContentPartPr>
              <p14:xfrm>
                <a:off x="3614775" y="2722020"/>
                <a:ext cx="362160" cy="32616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80A3E7B-D902-DF4F-7FBB-2C096755DDD6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96775" y="2704020"/>
                  <a:ext cx="3978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B5B8456-C652-112C-7B85-225E6DAF7157}"/>
                    </a:ext>
                  </a:extLst>
                </p14:cNvPr>
                <p14:cNvContentPartPr/>
                <p14:nvPr/>
              </p14:nvContentPartPr>
              <p14:xfrm>
                <a:off x="4038495" y="2751540"/>
                <a:ext cx="227880" cy="270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B5B8456-C652-112C-7B85-225E6DAF7157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020855" y="2733900"/>
                  <a:ext cx="26352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02E467-C973-9AEB-4D24-D7036E7154FB}"/>
                    </a:ext>
                  </a:extLst>
                </p14:cNvPr>
                <p14:cNvContentPartPr/>
                <p14:nvPr/>
              </p14:nvContentPartPr>
              <p14:xfrm>
                <a:off x="4204095" y="2804820"/>
                <a:ext cx="227880" cy="177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02E467-C973-9AEB-4D24-D7036E7154FB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186095" y="2786820"/>
                  <a:ext cx="2635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695B61A-98E5-78F0-5F56-495B763A3A2D}"/>
                    </a:ext>
                  </a:extLst>
                </p14:cNvPr>
                <p14:cNvContentPartPr/>
                <p14:nvPr/>
              </p14:nvContentPartPr>
              <p14:xfrm>
                <a:off x="4747695" y="2600340"/>
                <a:ext cx="176400" cy="44208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695B61A-98E5-78F0-5F56-495B763A3A2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730055" y="2582700"/>
                  <a:ext cx="21204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B59A4D-B225-8B37-472A-7F831C6B5AA8}"/>
                    </a:ext>
                  </a:extLst>
                </p14:cNvPr>
                <p14:cNvContentPartPr/>
                <p14:nvPr/>
              </p14:nvContentPartPr>
              <p14:xfrm>
                <a:off x="4738695" y="2853780"/>
                <a:ext cx="510840" cy="13824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B59A4D-B225-8B37-472A-7F831C6B5AA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721055" y="2835780"/>
                  <a:ext cx="5464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1AABF55-626D-3E9B-C8C2-C7699D5ED9B8}"/>
                    </a:ext>
                  </a:extLst>
                </p14:cNvPr>
                <p14:cNvContentPartPr/>
                <p14:nvPr/>
              </p14:nvContentPartPr>
              <p14:xfrm>
                <a:off x="536055" y="2435100"/>
                <a:ext cx="496080" cy="43164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1AABF55-626D-3E9B-C8C2-C7699D5ED9B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18055" y="2417460"/>
                  <a:ext cx="53172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2C461595-B24A-FB8F-549A-28128C840B7D}"/>
                    </a:ext>
                  </a:extLst>
                </p14:cNvPr>
                <p14:cNvContentPartPr/>
                <p14:nvPr/>
              </p14:nvContentPartPr>
              <p14:xfrm>
                <a:off x="987135" y="2849100"/>
                <a:ext cx="519120" cy="52632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2C461595-B24A-FB8F-549A-28128C840B7D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969135" y="2831460"/>
                  <a:ext cx="5547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B397EA8-1914-8C94-8C27-547833FD0612}"/>
                    </a:ext>
                  </a:extLst>
                </p14:cNvPr>
                <p14:cNvContentPartPr/>
                <p14:nvPr/>
              </p14:nvContentPartPr>
              <p14:xfrm>
                <a:off x="1438935" y="3402420"/>
                <a:ext cx="488520" cy="47772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B397EA8-1914-8C94-8C27-547833FD061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421295" y="3384780"/>
                  <a:ext cx="52416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78102EA-2C57-F836-3159-0F3658330A4A}"/>
                    </a:ext>
                  </a:extLst>
                </p14:cNvPr>
                <p14:cNvContentPartPr/>
                <p14:nvPr/>
              </p14:nvContentPartPr>
              <p14:xfrm>
                <a:off x="1131855" y="2351220"/>
                <a:ext cx="78480" cy="29484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78102EA-2C57-F836-3159-0F3658330A4A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13855" y="2333220"/>
                  <a:ext cx="11412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5CDA619-FCCD-9B57-4543-7159EACC5FBB}"/>
                    </a:ext>
                  </a:extLst>
                </p14:cNvPr>
                <p14:cNvContentPartPr/>
                <p14:nvPr/>
              </p14:nvContentPartPr>
              <p14:xfrm>
                <a:off x="1097655" y="2431500"/>
                <a:ext cx="235080" cy="16488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5CDA619-FCCD-9B57-4543-7159EACC5FB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80015" y="2413500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D9F1749-C533-DE25-478B-8B4FD106DDE0}"/>
                    </a:ext>
                  </a:extLst>
                </p14:cNvPr>
                <p14:cNvContentPartPr/>
                <p14:nvPr/>
              </p14:nvContentPartPr>
              <p14:xfrm>
                <a:off x="1730535" y="3163380"/>
                <a:ext cx="38880" cy="21276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D9F1749-C533-DE25-478B-8B4FD106DDE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712895" y="3145380"/>
                  <a:ext cx="74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B6A53A5B-EB0C-D3EA-CB8F-7C715916DCA7}"/>
                    </a:ext>
                  </a:extLst>
                </p14:cNvPr>
                <p14:cNvContentPartPr/>
                <p14:nvPr/>
              </p14:nvContentPartPr>
              <p14:xfrm>
                <a:off x="1657455" y="3315300"/>
                <a:ext cx="107640" cy="842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B6A53A5B-EB0C-D3EA-CB8F-7C715916DCA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39815" y="3297660"/>
                  <a:ext cx="143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162BACA4-D9A6-F8A0-700C-68ECA7257EDB}"/>
                    </a:ext>
                  </a:extLst>
                </p14:cNvPr>
                <p14:cNvContentPartPr/>
                <p14:nvPr/>
              </p14:nvContentPartPr>
              <p14:xfrm>
                <a:off x="1703175" y="3282540"/>
                <a:ext cx="144360" cy="12420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162BACA4-D9A6-F8A0-700C-68ECA7257EDB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685535" y="3264900"/>
                  <a:ext cx="180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9461EC88-AF1E-A4A9-4E10-D5FA228C550F}"/>
                    </a:ext>
                  </a:extLst>
                </p14:cNvPr>
                <p14:cNvContentPartPr/>
                <p14:nvPr/>
              </p14:nvContentPartPr>
              <p14:xfrm>
                <a:off x="1956975" y="3216300"/>
                <a:ext cx="81720" cy="1756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9461EC88-AF1E-A4A9-4E10-D5FA228C550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939335" y="3198660"/>
                  <a:ext cx="117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62094605-5FDF-4970-E78C-A127EEC4345C}"/>
                    </a:ext>
                  </a:extLst>
                </p14:cNvPr>
                <p14:cNvContentPartPr/>
                <p14:nvPr/>
              </p14:nvContentPartPr>
              <p14:xfrm>
                <a:off x="2040135" y="3201540"/>
                <a:ext cx="96120" cy="9972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62094605-5FDF-4970-E78C-A127EEC4345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022135" y="3183540"/>
                  <a:ext cx="1317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C854E0D5-1A42-4B42-83D5-40C0F508D48E}"/>
                    </a:ext>
                  </a:extLst>
                </p14:cNvPr>
                <p14:cNvContentPartPr/>
                <p14:nvPr/>
              </p14:nvContentPartPr>
              <p14:xfrm>
                <a:off x="2171895" y="3042420"/>
                <a:ext cx="235080" cy="27252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C854E0D5-1A42-4B42-83D5-40C0F508D48E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153895" y="3024780"/>
                  <a:ext cx="27072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32A06158-95FD-C25A-6269-31AC97876D2E}"/>
                    </a:ext>
                  </a:extLst>
                </p14:cNvPr>
                <p14:cNvContentPartPr/>
                <p14:nvPr/>
              </p14:nvContentPartPr>
              <p14:xfrm>
                <a:off x="2374575" y="3020820"/>
                <a:ext cx="349560" cy="17460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32A06158-95FD-C25A-6269-31AC97876D2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356935" y="3002820"/>
                  <a:ext cx="3852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DFBC9340-D0F4-3CE5-F81B-1F088EE33522}"/>
                    </a:ext>
                  </a:extLst>
                </p14:cNvPr>
                <p14:cNvContentPartPr/>
                <p14:nvPr/>
              </p14:nvContentPartPr>
              <p14:xfrm>
                <a:off x="915855" y="2064300"/>
                <a:ext cx="540720" cy="85716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DFBC9340-D0F4-3CE5-F81B-1F088EE33522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898215" y="2046660"/>
                  <a:ext cx="576360" cy="89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E948FF7E-779D-E6D2-E0EF-BD4A3E620612}"/>
              </a:ext>
            </a:extLst>
          </p:cNvPr>
          <p:cNvGrpSpPr/>
          <p:nvPr/>
        </p:nvGrpSpPr>
        <p:grpSpPr>
          <a:xfrm>
            <a:off x="6768015" y="5810460"/>
            <a:ext cx="2700000" cy="673560"/>
            <a:chOff x="6768015" y="5810460"/>
            <a:chExt cx="2700000" cy="673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22D403E7-4CA0-1378-C632-FB1D6D8D1162}"/>
                    </a:ext>
                  </a:extLst>
                </p14:cNvPr>
                <p14:cNvContentPartPr/>
                <p14:nvPr/>
              </p14:nvContentPartPr>
              <p14:xfrm>
                <a:off x="6789255" y="6084420"/>
                <a:ext cx="112320" cy="18756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22D403E7-4CA0-1378-C632-FB1D6D8D1162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771615" y="6066780"/>
                  <a:ext cx="1479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E0083B3-9D78-36A3-0166-A20F01523395}"/>
                    </a:ext>
                  </a:extLst>
                </p14:cNvPr>
                <p14:cNvContentPartPr/>
                <p14:nvPr/>
              </p14:nvContentPartPr>
              <p14:xfrm>
                <a:off x="6768015" y="6119700"/>
                <a:ext cx="307800" cy="119160"/>
              </p14:xfrm>
            </p:contentPart>
          </mc:Choice>
          <mc:Fallback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E0083B3-9D78-36A3-0166-A20F0152339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750015" y="6102060"/>
                  <a:ext cx="34344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E69B62-81B0-F4F6-CCBC-25992182B90E}"/>
                    </a:ext>
                  </a:extLst>
                </p14:cNvPr>
                <p14:cNvContentPartPr/>
                <p14:nvPr/>
              </p14:nvContentPartPr>
              <p14:xfrm>
                <a:off x="7165095" y="6096300"/>
                <a:ext cx="187200" cy="13860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E69B62-81B0-F4F6-CCBC-25992182B90E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7147095" y="6078660"/>
                  <a:ext cx="2228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47A1B03A-3F51-92E5-0818-1BB053E7D0A2}"/>
                    </a:ext>
                  </a:extLst>
                </p14:cNvPr>
                <p14:cNvContentPartPr/>
                <p14:nvPr/>
              </p14:nvContentPartPr>
              <p14:xfrm>
                <a:off x="7323495" y="6012420"/>
                <a:ext cx="133920" cy="34236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47A1B03A-3F51-92E5-0818-1BB053E7D0A2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7305855" y="5994420"/>
                  <a:ext cx="16956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4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571F4153-D50A-50F5-616C-0AD81482DAB5}"/>
                    </a:ext>
                  </a:extLst>
                </p14:cNvPr>
                <p14:cNvContentPartPr/>
                <p14:nvPr/>
              </p14:nvContentPartPr>
              <p14:xfrm>
                <a:off x="7602495" y="5861580"/>
                <a:ext cx="227880" cy="30636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571F4153-D50A-50F5-616C-0AD81482DA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7584855" y="5843940"/>
                  <a:ext cx="26352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A312B509-690B-F1D0-F6A8-942207F6E520}"/>
                    </a:ext>
                  </a:extLst>
                </p14:cNvPr>
                <p14:cNvContentPartPr/>
                <p14:nvPr/>
              </p14:nvContentPartPr>
              <p14:xfrm>
                <a:off x="7790055" y="6035460"/>
                <a:ext cx="134280" cy="450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A312B509-690B-F1D0-F6A8-942207F6E520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7772055" y="6017820"/>
                  <a:ext cx="16992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5B6F8E07-EE50-0AA9-428D-087A94559FB3}"/>
                    </a:ext>
                  </a:extLst>
                </p14:cNvPr>
                <p14:cNvContentPartPr/>
                <p14:nvPr/>
              </p14:nvContentPartPr>
              <p14:xfrm>
                <a:off x="8083095" y="5981820"/>
                <a:ext cx="108720" cy="2268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5B6F8E07-EE50-0AA9-428D-087A94559FB3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8065455" y="5964180"/>
                  <a:ext cx="14436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6455A54-8BF6-0CA4-8656-F088BD943780}"/>
                    </a:ext>
                  </a:extLst>
                </p14:cNvPr>
                <p14:cNvContentPartPr/>
                <p14:nvPr/>
              </p14:nvContentPartPr>
              <p14:xfrm>
                <a:off x="8020455" y="5994060"/>
                <a:ext cx="423360" cy="14256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6455A54-8BF6-0CA4-8656-F088BD94378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8002815" y="5976420"/>
                  <a:ext cx="459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B2B3421-E9D7-2E2C-411C-94F8EC60580C}"/>
                    </a:ext>
                  </a:extLst>
                </p14:cNvPr>
                <p14:cNvContentPartPr/>
                <p14:nvPr/>
              </p14:nvContentPartPr>
              <p14:xfrm>
                <a:off x="8512935" y="5923140"/>
                <a:ext cx="234000" cy="22932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B2B3421-E9D7-2E2C-411C-94F8EC60580C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8494935" y="5905140"/>
                  <a:ext cx="2696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4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23956E80-98CE-E1D1-81F1-53B4419311DF}"/>
                    </a:ext>
                  </a:extLst>
                </p14:cNvPr>
                <p14:cNvContentPartPr/>
                <p14:nvPr/>
              </p14:nvContentPartPr>
              <p14:xfrm>
                <a:off x="8870415" y="6082620"/>
                <a:ext cx="261000" cy="9828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23956E80-98CE-E1D1-81F1-53B4419311DF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8852415" y="6064980"/>
                  <a:ext cx="2966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6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DE48829A-FFCA-92AC-6027-2177EE72998F}"/>
                    </a:ext>
                  </a:extLst>
                </p14:cNvPr>
                <p14:cNvContentPartPr/>
                <p14:nvPr/>
              </p14:nvContentPartPr>
              <p14:xfrm>
                <a:off x="9002895" y="5810460"/>
                <a:ext cx="250920" cy="67356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DE48829A-FFCA-92AC-6027-2177EE72998F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8985255" y="5792820"/>
                  <a:ext cx="286560" cy="70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8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B31CCB8C-DECA-5287-9560-59A65F8C4397}"/>
                    </a:ext>
                  </a:extLst>
                </p14:cNvPr>
                <p14:cNvContentPartPr/>
                <p14:nvPr/>
              </p14:nvContentPartPr>
              <p14:xfrm>
                <a:off x="9414015" y="6157500"/>
                <a:ext cx="54000" cy="15480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B31CCB8C-DECA-5287-9560-59A65F8C439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9396375" y="6139500"/>
                  <a:ext cx="89640" cy="19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5FC7D90-7B58-906E-E701-DE7AF5C8035B}"/>
              </a:ext>
            </a:extLst>
          </p:cNvPr>
          <p:cNvGrpSpPr/>
          <p:nvPr/>
        </p:nvGrpSpPr>
        <p:grpSpPr>
          <a:xfrm>
            <a:off x="326175" y="3919380"/>
            <a:ext cx="1153080" cy="1273320"/>
            <a:chOff x="326175" y="3919380"/>
            <a:chExt cx="1153080" cy="127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70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F8C07090-62BB-36F5-15AF-EB09B32677C7}"/>
                    </a:ext>
                  </a:extLst>
                </p14:cNvPr>
                <p14:cNvContentPartPr/>
                <p14:nvPr/>
              </p14:nvContentPartPr>
              <p14:xfrm>
                <a:off x="1121415" y="3919380"/>
                <a:ext cx="357840" cy="348480"/>
              </p14:xfrm>
            </p:contentPart>
          </mc:Choice>
          <mc:Fallback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F8C07090-62BB-36F5-15AF-EB09B32677C7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103415" y="3901380"/>
                  <a:ext cx="393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2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F1C36B19-5582-C15F-90B4-04CE7C045A4B}"/>
                    </a:ext>
                  </a:extLst>
                </p14:cNvPr>
                <p14:cNvContentPartPr/>
                <p14:nvPr/>
              </p14:nvContentPartPr>
              <p14:xfrm>
                <a:off x="736935" y="4283700"/>
                <a:ext cx="443520" cy="516240"/>
              </p14:xfrm>
            </p:contentPart>
          </mc:Choice>
          <mc:Fallback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F1C36B19-5582-C15F-90B4-04CE7C045A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18935" y="4265700"/>
                  <a:ext cx="479160" cy="55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4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36CF77D3-8A00-6C37-4B08-1FC424BA55ED}"/>
                    </a:ext>
                  </a:extLst>
                </p14:cNvPr>
                <p14:cNvContentPartPr/>
                <p14:nvPr/>
              </p14:nvContentPartPr>
              <p14:xfrm>
                <a:off x="496815" y="4861860"/>
                <a:ext cx="303480" cy="3308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36CF77D3-8A00-6C37-4B08-1FC424BA55ED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9175" y="4844220"/>
                  <a:ext cx="339120" cy="36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6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4F19511A-4EA6-8F97-41F0-A1C40D1B30EB}"/>
                    </a:ext>
                  </a:extLst>
                </p14:cNvPr>
                <p14:cNvContentPartPr/>
                <p14:nvPr/>
              </p14:nvContentPartPr>
              <p14:xfrm>
                <a:off x="326175" y="4771860"/>
                <a:ext cx="114840" cy="18252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4F19511A-4EA6-8F97-41F0-A1C40D1B30EB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308175" y="4754220"/>
                  <a:ext cx="1504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8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4C40F17F-93CA-24C4-F339-4A8E8FB31F5A}"/>
                    </a:ext>
                  </a:extLst>
                </p14:cNvPr>
                <p14:cNvContentPartPr/>
                <p14:nvPr/>
              </p14:nvContentPartPr>
              <p14:xfrm>
                <a:off x="448575" y="4785180"/>
                <a:ext cx="88200" cy="73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4C40F17F-93CA-24C4-F339-4A8E8FB31F5A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30575" y="4767540"/>
                  <a:ext cx="123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0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2F70EAE7-FF2B-B482-9231-19640D0B3F7D}"/>
                    </a:ext>
                  </a:extLst>
                </p14:cNvPr>
                <p14:cNvContentPartPr/>
                <p14:nvPr/>
              </p14:nvContentPartPr>
              <p14:xfrm>
                <a:off x="620655" y="4645500"/>
                <a:ext cx="145080" cy="18324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2F70EAE7-FF2B-B482-9231-19640D0B3F7D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02655" y="4627860"/>
                  <a:ext cx="18072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2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2540BB18-2B3D-1391-D2DF-48F1FC7A53AB}"/>
                    </a:ext>
                  </a:extLst>
                </p14:cNvPr>
                <p14:cNvContentPartPr/>
                <p14:nvPr/>
              </p14:nvContentPartPr>
              <p14:xfrm>
                <a:off x="768975" y="4667460"/>
                <a:ext cx="45360" cy="2124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2540BB18-2B3D-1391-D2DF-48F1FC7A53AB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50975" y="4649460"/>
                  <a:ext cx="81000" cy="5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120AB207-3DCE-F0DD-B5F0-A8389B7BD196}"/>
              </a:ext>
            </a:extLst>
          </p:cNvPr>
          <p:cNvGrpSpPr/>
          <p:nvPr/>
        </p:nvGrpSpPr>
        <p:grpSpPr>
          <a:xfrm>
            <a:off x="2757615" y="5911260"/>
            <a:ext cx="3778920" cy="866520"/>
            <a:chOff x="2757615" y="5911260"/>
            <a:chExt cx="3778920" cy="86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4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44B7A097-4BE4-256D-59E6-4C3D892CA83D}"/>
                    </a:ext>
                  </a:extLst>
                </p14:cNvPr>
                <p14:cNvContentPartPr/>
                <p14:nvPr/>
              </p14:nvContentPartPr>
              <p14:xfrm>
                <a:off x="2757615" y="6062460"/>
                <a:ext cx="199080" cy="123840"/>
              </p14:xfrm>
            </p:contentPart>
          </mc:Choice>
          <mc:Fallback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44B7A097-4BE4-256D-59E6-4C3D892CA83D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739615" y="6044460"/>
                  <a:ext cx="2347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6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734B293-DD0D-7441-F730-922882C6E2FD}"/>
                    </a:ext>
                  </a:extLst>
                </p14:cNvPr>
                <p14:cNvContentPartPr/>
                <p14:nvPr/>
              </p14:nvContentPartPr>
              <p14:xfrm>
                <a:off x="2926095" y="5941140"/>
                <a:ext cx="361800" cy="4428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734B293-DD0D-7441-F730-922882C6E2FD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2908455" y="5923500"/>
                  <a:ext cx="39744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8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0D01D741-2015-B7E2-5B09-F62F5AF715B5}"/>
                    </a:ext>
                  </a:extLst>
                </p14:cNvPr>
                <p14:cNvContentPartPr/>
                <p14:nvPr/>
              </p14:nvContentPartPr>
              <p14:xfrm>
                <a:off x="3381135" y="5911260"/>
                <a:ext cx="178920" cy="49320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0D01D741-2015-B7E2-5B09-F62F5AF715B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63495" y="5893620"/>
                  <a:ext cx="214560" cy="52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9231E4EC-957B-B73E-6362-1C5B753D0ECE}"/>
                    </a:ext>
                  </a:extLst>
                </p14:cNvPr>
                <p14:cNvContentPartPr/>
                <p14:nvPr/>
              </p14:nvContentPartPr>
              <p14:xfrm>
                <a:off x="3704055" y="6035460"/>
                <a:ext cx="171720" cy="20268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9231E4EC-957B-B73E-6362-1C5B753D0ECE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686055" y="6017820"/>
                  <a:ext cx="20736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03FE8976-5E74-CF09-DAC3-040835F07203}"/>
                    </a:ext>
                  </a:extLst>
                </p14:cNvPr>
                <p14:cNvContentPartPr/>
                <p14:nvPr/>
              </p14:nvContentPartPr>
              <p14:xfrm>
                <a:off x="3954255" y="6196380"/>
                <a:ext cx="8280" cy="4032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03FE8976-5E74-CF09-DAC3-040835F07203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936615" y="6178380"/>
                  <a:ext cx="4392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2A835B5B-6BBF-4137-8116-702D2A2B94E9}"/>
                    </a:ext>
                  </a:extLst>
                </p14:cNvPr>
                <p14:cNvContentPartPr/>
                <p14:nvPr/>
              </p14:nvContentPartPr>
              <p14:xfrm>
                <a:off x="4044615" y="6011340"/>
                <a:ext cx="483840" cy="42660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2A835B5B-6BBF-4137-8116-702D2A2B94E9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26615" y="5993340"/>
                  <a:ext cx="51948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2A9EFDD9-B0EE-EA7C-AD5C-924394A2CE0B}"/>
                    </a:ext>
                  </a:extLst>
                </p14:cNvPr>
                <p14:cNvContentPartPr/>
                <p14:nvPr/>
              </p14:nvContentPartPr>
              <p14:xfrm>
                <a:off x="4446375" y="6231300"/>
                <a:ext cx="122760" cy="1656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2A9EFDD9-B0EE-EA7C-AD5C-924394A2CE0B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428375" y="6213300"/>
                  <a:ext cx="1584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C46337E4-CFC0-EC71-5853-122B6BC35C7A}"/>
                    </a:ext>
                  </a:extLst>
                </p14:cNvPr>
                <p14:cNvContentPartPr/>
                <p14:nvPr/>
              </p14:nvContentPartPr>
              <p14:xfrm>
                <a:off x="4764615" y="6035820"/>
                <a:ext cx="38880" cy="19584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C46337E4-CFC0-EC71-5853-122B6BC35C7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746615" y="6018180"/>
                  <a:ext cx="7452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4DEA44A4-437E-74C6-504F-3D5844E7EC1B}"/>
                    </a:ext>
                  </a:extLst>
                </p14:cNvPr>
                <p14:cNvContentPartPr/>
                <p14:nvPr/>
              </p14:nvContentPartPr>
              <p14:xfrm>
                <a:off x="4734015" y="6131220"/>
                <a:ext cx="396360" cy="28872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4DEA44A4-437E-74C6-504F-3D5844E7EC1B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716375" y="6113580"/>
                  <a:ext cx="432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EE029ADD-C8A2-ACD7-8B1C-E2D4A3D6B5A8}"/>
                    </a:ext>
                  </a:extLst>
                </p14:cNvPr>
                <p14:cNvContentPartPr/>
                <p14:nvPr/>
              </p14:nvContentPartPr>
              <p14:xfrm>
                <a:off x="5230815" y="6037620"/>
                <a:ext cx="231120" cy="19764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EE029ADD-C8A2-ACD7-8B1C-E2D4A3D6B5A8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5213175" y="6019980"/>
                  <a:ext cx="2667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4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21C3801-412C-FD25-6702-7253143247B5}"/>
                    </a:ext>
                  </a:extLst>
                </p14:cNvPr>
                <p14:cNvContentPartPr/>
                <p14:nvPr/>
              </p14:nvContentPartPr>
              <p14:xfrm>
                <a:off x="5560575" y="6090540"/>
                <a:ext cx="271440" cy="139320"/>
              </p14:xfrm>
            </p:contentPart>
          </mc:Choice>
          <mc:Fallback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21C3801-412C-FD25-6702-7253143247B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542935" y="6072900"/>
                  <a:ext cx="3070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6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B9F8E937-55B2-7A53-21D0-EC2CAF00529C}"/>
                    </a:ext>
                  </a:extLst>
                </p14:cNvPr>
                <p14:cNvContentPartPr/>
                <p14:nvPr/>
              </p14:nvContentPartPr>
              <p14:xfrm>
                <a:off x="6015615" y="6027180"/>
                <a:ext cx="119880" cy="12132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B9F8E937-55B2-7A53-21D0-EC2CAF00529C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997615" y="6009180"/>
                  <a:ext cx="1555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8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E6C21FE-E619-8544-5056-5113DFC0B81C}"/>
                    </a:ext>
                  </a:extLst>
                </p14:cNvPr>
                <p14:cNvContentPartPr/>
                <p14:nvPr/>
              </p14:nvContentPartPr>
              <p14:xfrm>
                <a:off x="6222255" y="6081180"/>
                <a:ext cx="103320" cy="69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E6C21FE-E619-8544-5056-5113DFC0B81C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204255" y="6063540"/>
                  <a:ext cx="138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0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7623953E-23A1-B82A-2C27-90B0667A350A}"/>
                    </a:ext>
                  </a:extLst>
                </p14:cNvPr>
                <p14:cNvContentPartPr/>
                <p14:nvPr/>
              </p14:nvContentPartPr>
              <p14:xfrm>
                <a:off x="6419535" y="5941860"/>
                <a:ext cx="117000" cy="19728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7623953E-23A1-B82A-2C27-90B0667A350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6401535" y="5923860"/>
                  <a:ext cx="1526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7AE112B2-235B-9E67-E980-3683B76C3394}"/>
                    </a:ext>
                  </a:extLst>
                </p14:cNvPr>
                <p14:cNvContentPartPr/>
                <p14:nvPr/>
              </p14:nvContentPartPr>
              <p14:xfrm>
                <a:off x="4076655" y="6541260"/>
                <a:ext cx="258120" cy="14148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7AE112B2-235B-9E67-E980-3683B76C3394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059015" y="6523260"/>
                  <a:ext cx="293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4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5E75CA77-D667-498A-AAB3-0F60970367DA}"/>
                    </a:ext>
                  </a:extLst>
                </p14:cNvPr>
                <p14:cNvContentPartPr/>
                <p14:nvPr/>
              </p14:nvContentPartPr>
              <p14:xfrm>
                <a:off x="4384815" y="6583380"/>
                <a:ext cx="113760" cy="11916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5E75CA77-D667-498A-AAB3-0F60970367DA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366815" y="6565380"/>
                  <a:ext cx="1494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6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C478BC2B-082C-3CFB-BEE8-7E6309702B02}"/>
                    </a:ext>
                  </a:extLst>
                </p14:cNvPr>
                <p14:cNvContentPartPr/>
                <p14:nvPr/>
              </p14:nvContentPartPr>
              <p14:xfrm>
                <a:off x="4608015" y="6518580"/>
                <a:ext cx="167400" cy="22788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C478BC2B-082C-3CFB-BEE8-7E6309702B0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590375" y="6500940"/>
                  <a:ext cx="20304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8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7FA73D72-5A0C-F105-9AE3-2C920F1DE7F6}"/>
                    </a:ext>
                  </a:extLst>
                </p14:cNvPr>
                <p14:cNvContentPartPr/>
                <p14:nvPr/>
              </p14:nvContentPartPr>
              <p14:xfrm>
                <a:off x="4970895" y="6563580"/>
                <a:ext cx="178920" cy="9972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7FA73D72-5A0C-F105-9AE3-2C920F1DE7F6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4953255" y="6545940"/>
                  <a:ext cx="2145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0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16299ADF-588D-CD8D-A028-6EF5B9F10130}"/>
                    </a:ext>
                  </a:extLst>
                </p14:cNvPr>
                <p14:cNvContentPartPr/>
                <p14:nvPr/>
              </p14:nvContentPartPr>
              <p14:xfrm>
                <a:off x="5254215" y="6539820"/>
                <a:ext cx="232560" cy="15048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16299ADF-588D-CD8D-A028-6EF5B9F1013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236215" y="6522180"/>
                  <a:ext cx="268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2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6AE70556-00D7-E3B6-211A-04417F89E2BB}"/>
                    </a:ext>
                  </a:extLst>
                </p14:cNvPr>
                <p14:cNvContentPartPr/>
                <p14:nvPr/>
              </p14:nvContentPartPr>
              <p14:xfrm>
                <a:off x="5618535" y="6463860"/>
                <a:ext cx="915840" cy="31392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6AE70556-00D7-E3B6-211A-04417F89E2BB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600895" y="6445860"/>
                  <a:ext cx="951480" cy="34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3098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F58E153-4FB5-362A-BBCD-30EFE21EA20A}"/>
              </a:ext>
            </a:extLst>
          </p:cNvPr>
          <p:cNvGrpSpPr/>
          <p:nvPr/>
        </p:nvGrpSpPr>
        <p:grpSpPr>
          <a:xfrm>
            <a:off x="1070570" y="820196"/>
            <a:ext cx="1951560" cy="380160"/>
            <a:chOff x="1070570" y="820196"/>
            <a:chExt cx="1951560" cy="380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05FC94E1-9F1C-A1B8-0A02-0E7099BC3439}"/>
                    </a:ext>
                  </a:extLst>
                </p14:cNvPr>
                <p14:cNvContentPartPr/>
                <p14:nvPr/>
              </p14:nvContentPartPr>
              <p14:xfrm>
                <a:off x="1070570" y="887876"/>
                <a:ext cx="141120" cy="2181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05FC94E1-9F1C-A1B8-0A02-0E7099BC343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52570" y="869876"/>
                  <a:ext cx="1767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1774765-B6E8-F417-E6E0-B80398EA1A63}"/>
                    </a:ext>
                  </a:extLst>
                </p14:cNvPr>
                <p14:cNvContentPartPr/>
                <p14:nvPr/>
              </p14:nvContentPartPr>
              <p14:xfrm>
                <a:off x="1261370" y="992636"/>
                <a:ext cx="123120" cy="1065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1774765-B6E8-F417-E6E0-B80398EA1A6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3730" y="974996"/>
                  <a:ext cx="158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3B7359D-3291-2C5F-1826-3335D7141C2B}"/>
                    </a:ext>
                  </a:extLst>
                </p14:cNvPr>
                <p14:cNvContentPartPr/>
                <p14:nvPr/>
              </p14:nvContentPartPr>
              <p14:xfrm>
                <a:off x="1439570" y="856916"/>
                <a:ext cx="107280" cy="343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3B7359D-3291-2C5F-1826-3335D7141C2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21930" y="838916"/>
                  <a:ext cx="14292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DA740F8-2F09-539C-EAC2-E70715E915D3}"/>
                    </a:ext>
                  </a:extLst>
                </p14:cNvPr>
                <p14:cNvContentPartPr/>
                <p14:nvPr/>
              </p14:nvContentPartPr>
              <p14:xfrm>
                <a:off x="1475570" y="923876"/>
                <a:ext cx="539280" cy="177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DA740F8-2F09-539C-EAC2-E70715E915D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7570" y="905876"/>
                  <a:ext cx="57492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D686B47-6231-BCAB-A6CC-1D8D2C648101}"/>
                    </a:ext>
                  </a:extLst>
                </p14:cNvPr>
                <p14:cNvContentPartPr/>
                <p14:nvPr/>
              </p14:nvContentPartPr>
              <p14:xfrm>
                <a:off x="2101250" y="958436"/>
                <a:ext cx="149400" cy="13032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D686B47-6231-BCAB-A6CC-1D8D2C6481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83250" y="940436"/>
                  <a:ext cx="1850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835269F-D3D8-397E-57BD-77910F8EFD85}"/>
                    </a:ext>
                  </a:extLst>
                </p14:cNvPr>
                <p14:cNvContentPartPr/>
                <p14:nvPr/>
              </p14:nvContentPartPr>
              <p14:xfrm>
                <a:off x="2311130" y="949076"/>
                <a:ext cx="105120" cy="1177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835269F-D3D8-397E-57BD-77910F8EFD8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93490" y="931436"/>
                  <a:ext cx="1407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0F2E1DB-B9A6-658D-1C9E-8C2C9ACCECB6}"/>
                    </a:ext>
                  </a:extLst>
                </p14:cNvPr>
                <p14:cNvContentPartPr/>
                <p14:nvPr/>
              </p14:nvContentPartPr>
              <p14:xfrm>
                <a:off x="2499050" y="949076"/>
                <a:ext cx="282240" cy="106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0F2E1DB-B9A6-658D-1C9E-8C2C9ACCEC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81410" y="931436"/>
                  <a:ext cx="31788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E7152CB-66FC-A500-B242-8A4E7977F2C8}"/>
                    </a:ext>
                  </a:extLst>
                </p14:cNvPr>
                <p14:cNvContentPartPr/>
                <p14:nvPr/>
              </p14:nvContentPartPr>
              <p14:xfrm>
                <a:off x="2809730" y="820196"/>
                <a:ext cx="212400" cy="274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E7152CB-66FC-A500-B242-8A4E7977F2C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2090" y="802196"/>
                  <a:ext cx="248040" cy="30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9BB7FA-A4FC-C921-7B07-D18C9537CCC4}"/>
              </a:ext>
            </a:extLst>
          </p:cNvPr>
          <p:cNvGrpSpPr/>
          <p:nvPr/>
        </p:nvGrpSpPr>
        <p:grpSpPr>
          <a:xfrm>
            <a:off x="3324890" y="610676"/>
            <a:ext cx="2369160" cy="886320"/>
            <a:chOff x="3324890" y="610676"/>
            <a:chExt cx="2369160" cy="88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773BAA-8AF4-1C5E-D6EB-98A7B10760CA}"/>
                    </a:ext>
                  </a:extLst>
                </p14:cNvPr>
                <p14:cNvContentPartPr/>
                <p14:nvPr/>
              </p14:nvContentPartPr>
              <p14:xfrm>
                <a:off x="3324890" y="610676"/>
                <a:ext cx="527760" cy="8467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773BAA-8AF4-1C5E-D6EB-98A7B10760C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07250" y="592676"/>
                  <a:ext cx="563400" cy="88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22CE826-0509-CFF1-C94F-8B7E2FFF4CC6}"/>
                    </a:ext>
                  </a:extLst>
                </p14:cNvPr>
                <p14:cNvContentPartPr/>
                <p14:nvPr/>
              </p14:nvContentPartPr>
              <p14:xfrm>
                <a:off x="3799730" y="915956"/>
                <a:ext cx="163440" cy="2394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22CE826-0509-CFF1-C94F-8B7E2FFF4CC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82090" y="897956"/>
                  <a:ext cx="1990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A6D5438-DAD3-9C33-2B65-EC5E57F745C5}"/>
                    </a:ext>
                  </a:extLst>
                </p14:cNvPr>
                <p14:cNvContentPartPr/>
                <p14:nvPr/>
              </p14:nvContentPartPr>
              <p14:xfrm>
                <a:off x="3897290" y="980396"/>
                <a:ext cx="399960" cy="1155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A6D5438-DAD3-9C33-2B65-EC5E57F745C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79650" y="962396"/>
                  <a:ext cx="435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F5B407-7FEA-E575-9259-B39C3A51551A}"/>
                    </a:ext>
                  </a:extLst>
                </p14:cNvPr>
                <p14:cNvContentPartPr/>
                <p14:nvPr/>
              </p14:nvContentPartPr>
              <p14:xfrm>
                <a:off x="4184930" y="1141676"/>
                <a:ext cx="60480" cy="2235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F5B407-7FEA-E575-9259-B39C3A5155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66930" y="1123676"/>
                  <a:ext cx="961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09471-C0C6-32D7-41AD-9C21AF822EAB}"/>
                    </a:ext>
                  </a:extLst>
                </p14:cNvPr>
                <p14:cNvContentPartPr/>
                <p14:nvPr/>
              </p14:nvContentPartPr>
              <p14:xfrm>
                <a:off x="4564370" y="1035116"/>
                <a:ext cx="132480" cy="17028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09471-C0C6-32D7-41AD-9C21AF822E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6370" y="1017116"/>
                  <a:ext cx="168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E1F43EC-1305-1DE2-BA39-CCEB1D019603}"/>
                    </a:ext>
                  </a:extLst>
                </p14:cNvPr>
                <p14:cNvContentPartPr/>
                <p14:nvPr/>
              </p14:nvContentPartPr>
              <p14:xfrm>
                <a:off x="4364570" y="1198916"/>
                <a:ext cx="118800" cy="126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E1F43EC-1305-1DE2-BA39-CCEB1D01960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46930" y="1181276"/>
                  <a:ext cx="154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DAD7A82-19E8-074A-F174-1C9EA15BA6A7}"/>
                    </a:ext>
                  </a:extLst>
                </p14:cNvPr>
                <p14:cNvContentPartPr/>
                <p14:nvPr/>
              </p14:nvContentPartPr>
              <p14:xfrm>
                <a:off x="4730690" y="1120436"/>
                <a:ext cx="89280" cy="75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DAD7A82-19E8-074A-F174-1C9EA15BA6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12690" y="1102796"/>
                  <a:ext cx="1249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09C02A0-6A92-9DFF-72B7-FC15FA0FC9BF}"/>
                    </a:ext>
                  </a:extLst>
                </p14:cNvPr>
                <p14:cNvContentPartPr/>
                <p14:nvPr/>
              </p14:nvContentPartPr>
              <p14:xfrm>
                <a:off x="4880450" y="1014236"/>
                <a:ext cx="276480" cy="200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09C02A0-6A92-9DFF-72B7-FC15FA0FC9B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2450" y="996236"/>
                  <a:ext cx="3121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D87639F-59E0-5977-BAA6-587D872D88CD}"/>
                    </a:ext>
                  </a:extLst>
                </p14:cNvPr>
                <p14:cNvContentPartPr/>
                <p14:nvPr/>
              </p14:nvContentPartPr>
              <p14:xfrm>
                <a:off x="5091770" y="860516"/>
                <a:ext cx="360000" cy="636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D87639F-59E0-5977-BAA6-587D872D88C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74130" y="842516"/>
                  <a:ext cx="395640" cy="67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50301F-3681-B205-9353-FD711A3542DE}"/>
                    </a:ext>
                  </a:extLst>
                </p14:cNvPr>
                <p14:cNvContentPartPr/>
                <p14:nvPr/>
              </p14:nvContentPartPr>
              <p14:xfrm>
                <a:off x="5658410" y="1281716"/>
                <a:ext cx="35640" cy="45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50301F-3681-B205-9353-FD711A3542D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40770" y="1264076"/>
                  <a:ext cx="7128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8DAC3D9-9D1A-CB97-FE3D-BC964E7B1E7A}"/>
                    </a:ext>
                  </a:extLst>
                </p14:cNvPr>
                <p14:cNvContentPartPr/>
                <p14:nvPr/>
              </p14:nvContentPartPr>
              <p14:xfrm>
                <a:off x="5643290" y="1438316"/>
                <a:ext cx="36000" cy="54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8DAC3D9-9D1A-CB97-FE3D-BC964E7B1E7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25650" y="1420316"/>
                  <a:ext cx="716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DBA8A0-42CE-B051-1234-716C284F5082}"/>
              </a:ext>
            </a:extLst>
          </p:cNvPr>
          <p:cNvGrpSpPr/>
          <p:nvPr/>
        </p:nvGrpSpPr>
        <p:grpSpPr>
          <a:xfrm>
            <a:off x="2612450" y="1957436"/>
            <a:ext cx="283680" cy="474120"/>
            <a:chOff x="2612450" y="1957436"/>
            <a:chExt cx="283680" cy="47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CA2AB67-A756-8DE3-6877-C0ACD49DC71D}"/>
                    </a:ext>
                  </a:extLst>
                </p14:cNvPr>
                <p14:cNvContentPartPr/>
                <p14:nvPr/>
              </p14:nvContentPartPr>
              <p14:xfrm>
                <a:off x="2612450" y="2134196"/>
                <a:ext cx="6840" cy="90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CA2AB67-A756-8DE3-6877-C0ACD49DC71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94450" y="2116196"/>
                  <a:ext cx="42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DA8EDDB-0B27-C5B4-C16C-1E354B41B5A7}"/>
                    </a:ext>
                  </a:extLst>
                </p14:cNvPr>
                <p14:cNvContentPartPr/>
                <p14:nvPr/>
              </p14:nvContentPartPr>
              <p14:xfrm>
                <a:off x="2615690" y="1957436"/>
                <a:ext cx="280440" cy="4741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DA8EDDB-0B27-C5B4-C16C-1E354B41B5A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97690" y="1939796"/>
                  <a:ext cx="316080" cy="50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16F55D-7136-D9BB-6C07-CD55C0E85054}"/>
              </a:ext>
            </a:extLst>
          </p:cNvPr>
          <p:cNvGrpSpPr/>
          <p:nvPr/>
        </p:nvGrpSpPr>
        <p:grpSpPr>
          <a:xfrm>
            <a:off x="3134450" y="1909556"/>
            <a:ext cx="842400" cy="563040"/>
            <a:chOff x="3134450" y="1909556"/>
            <a:chExt cx="842400" cy="56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F00A6E-4ED5-7AEB-E1E7-A2DC7D385D9A}"/>
                    </a:ext>
                  </a:extLst>
                </p14:cNvPr>
                <p14:cNvContentPartPr/>
                <p14:nvPr/>
              </p14:nvContentPartPr>
              <p14:xfrm>
                <a:off x="3134450" y="1909556"/>
                <a:ext cx="216000" cy="5630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F00A6E-4ED5-7AEB-E1E7-A2DC7D385D9A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16450" y="1891556"/>
                  <a:ext cx="2516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0D679AE-7847-B7B5-4095-098CC83BA9EF}"/>
                    </a:ext>
                  </a:extLst>
                </p14:cNvPr>
                <p14:cNvContentPartPr/>
                <p14:nvPr/>
              </p14:nvContentPartPr>
              <p14:xfrm>
                <a:off x="3445850" y="2157596"/>
                <a:ext cx="84240" cy="1486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0D679AE-7847-B7B5-4095-098CC83BA9E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27850" y="2139956"/>
                  <a:ext cx="119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708BF9B-31EC-63A3-B4C4-3FD0ECA4147C}"/>
                    </a:ext>
                  </a:extLst>
                </p14:cNvPr>
                <p14:cNvContentPartPr/>
                <p14:nvPr/>
              </p14:nvContentPartPr>
              <p14:xfrm>
                <a:off x="3593810" y="2178116"/>
                <a:ext cx="101160" cy="820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708BF9B-31EC-63A3-B4C4-3FD0ECA4147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575810" y="2160476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2B6260-1988-0A54-1847-EBDBDFE4FB10}"/>
                    </a:ext>
                  </a:extLst>
                </p14:cNvPr>
                <p14:cNvContentPartPr/>
                <p14:nvPr/>
              </p14:nvContentPartPr>
              <p14:xfrm>
                <a:off x="3704330" y="2162276"/>
                <a:ext cx="115920" cy="1054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2B6260-1988-0A54-1847-EBDBDFE4FB1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86330" y="2144636"/>
                  <a:ext cx="151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F16EC6-C7E5-5490-1776-F92B4CE01120}"/>
                    </a:ext>
                  </a:extLst>
                </p14:cNvPr>
                <p14:cNvContentPartPr/>
                <p14:nvPr/>
              </p14:nvContentPartPr>
              <p14:xfrm>
                <a:off x="3857330" y="2026196"/>
                <a:ext cx="119520" cy="2912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F16EC6-C7E5-5490-1776-F92B4CE0112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39330" y="2008196"/>
                  <a:ext cx="155160" cy="32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22D5EC9E-91D6-E9D3-787D-5DF957AB0F92}"/>
                  </a:ext>
                </a:extLst>
              </p14:cNvPr>
              <p14:cNvContentPartPr/>
              <p14:nvPr/>
            </p14:nvContentPartPr>
            <p14:xfrm>
              <a:off x="4185650" y="2009996"/>
              <a:ext cx="70560" cy="4363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22D5EC9E-91D6-E9D3-787D-5DF957AB0F9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67650" y="1991996"/>
                <a:ext cx="106200" cy="47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5A5D09DD-BFEC-FD9E-65E5-C971ECDBA372}"/>
              </a:ext>
            </a:extLst>
          </p:cNvPr>
          <p:cNvGrpSpPr/>
          <p:nvPr/>
        </p:nvGrpSpPr>
        <p:grpSpPr>
          <a:xfrm>
            <a:off x="4502450" y="2168036"/>
            <a:ext cx="1270440" cy="526320"/>
            <a:chOff x="4502450" y="2168036"/>
            <a:chExt cx="1270440" cy="526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A3222921-46FF-E422-5E51-CBA4546DDA2E}"/>
                    </a:ext>
                  </a:extLst>
                </p14:cNvPr>
                <p14:cNvContentPartPr/>
                <p14:nvPr/>
              </p14:nvContentPartPr>
              <p14:xfrm>
                <a:off x="4502450" y="2186036"/>
                <a:ext cx="321480" cy="1706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A3222921-46FF-E422-5E51-CBA4546DDA2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84810" y="2168396"/>
                  <a:ext cx="3571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9E2E4C9-A010-76D5-0134-0B6C345A69F5}"/>
                    </a:ext>
                  </a:extLst>
                </p14:cNvPr>
                <p14:cNvContentPartPr/>
                <p14:nvPr/>
              </p14:nvContentPartPr>
              <p14:xfrm>
                <a:off x="4823930" y="2178836"/>
                <a:ext cx="153720" cy="1350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9E2E4C9-A010-76D5-0134-0B6C345A69F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06290" y="2160836"/>
                  <a:ext cx="1893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4BACDC8-F16E-E6B1-6355-AC9985C7FCF4}"/>
                    </a:ext>
                  </a:extLst>
                </p14:cNvPr>
                <p14:cNvContentPartPr/>
                <p14:nvPr/>
              </p14:nvContentPartPr>
              <p14:xfrm>
                <a:off x="5083850" y="2256236"/>
                <a:ext cx="101880" cy="1011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4BACDC8-F16E-E6B1-6355-AC9985C7FCF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66210" y="2238236"/>
                  <a:ext cx="1375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7C56A80-8D37-8F21-B5E3-2D34B3A79C25}"/>
                    </a:ext>
                  </a:extLst>
                </p14:cNvPr>
                <p14:cNvContentPartPr/>
                <p14:nvPr/>
              </p14:nvContentPartPr>
              <p14:xfrm>
                <a:off x="5282210" y="2246876"/>
                <a:ext cx="301320" cy="160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7C56A80-8D37-8F21-B5E3-2D34B3A79C2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64210" y="2229236"/>
                  <a:ext cx="33696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F8C776A-62E3-6C09-C27E-C8AC8BBA213B}"/>
                    </a:ext>
                  </a:extLst>
                </p14:cNvPr>
                <p14:cNvContentPartPr/>
                <p14:nvPr/>
              </p14:nvContentPartPr>
              <p14:xfrm>
                <a:off x="5571290" y="2168036"/>
                <a:ext cx="201600" cy="5263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F8C776A-62E3-6C09-C27E-C8AC8BBA213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53650" y="2150036"/>
                  <a:ext cx="237240" cy="56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2185A90-3BEC-1621-ED33-16D65D4E767D}"/>
                  </a:ext>
                </a:extLst>
              </p14:cNvPr>
              <p14:cNvContentPartPr/>
              <p14:nvPr/>
            </p14:nvContentPartPr>
            <p14:xfrm>
              <a:off x="6030650" y="2511836"/>
              <a:ext cx="56880" cy="26208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2185A90-3BEC-1621-ED33-16D65D4E76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12650" y="2494196"/>
                <a:ext cx="92520" cy="29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0F15DA03-A52D-D044-A17C-1232DAB6B899}"/>
              </a:ext>
            </a:extLst>
          </p:cNvPr>
          <p:cNvGrpSpPr/>
          <p:nvPr/>
        </p:nvGrpSpPr>
        <p:grpSpPr>
          <a:xfrm>
            <a:off x="3778850" y="2974076"/>
            <a:ext cx="1336320" cy="623160"/>
            <a:chOff x="3778850" y="2974076"/>
            <a:chExt cx="1336320" cy="62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7735146-16C8-0182-C578-87DCE44AF63F}"/>
                    </a:ext>
                  </a:extLst>
                </p14:cNvPr>
                <p14:cNvContentPartPr/>
                <p14:nvPr/>
              </p14:nvContentPartPr>
              <p14:xfrm>
                <a:off x="3778850" y="3146156"/>
                <a:ext cx="18720" cy="9648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7735146-16C8-0182-C578-87DCE44AF6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60850" y="3128156"/>
                  <a:ext cx="54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8B64B9-5BD0-8005-0981-ACDC4EF098E1}"/>
                    </a:ext>
                  </a:extLst>
                </p14:cNvPr>
                <p14:cNvContentPartPr/>
                <p14:nvPr/>
              </p14:nvContentPartPr>
              <p14:xfrm>
                <a:off x="3793970" y="2976236"/>
                <a:ext cx="307800" cy="45792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68B64B9-5BD0-8005-0981-ACDC4EF098E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75970" y="2958596"/>
                  <a:ext cx="34344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3682EEB-E43D-E0F9-E5E0-1C09DB320042}"/>
                    </a:ext>
                  </a:extLst>
                </p14:cNvPr>
                <p14:cNvContentPartPr/>
                <p14:nvPr/>
              </p14:nvContentPartPr>
              <p14:xfrm>
                <a:off x="4245770" y="2974076"/>
                <a:ext cx="190080" cy="4737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3682EEB-E43D-E0F9-E5E0-1C09DB3200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227770" y="2956076"/>
                  <a:ext cx="225720" cy="50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3755CE-7EED-CCC1-0A7B-0E1AF319226E}"/>
                    </a:ext>
                  </a:extLst>
                </p14:cNvPr>
                <p14:cNvContentPartPr/>
                <p14:nvPr/>
              </p14:nvContentPartPr>
              <p14:xfrm>
                <a:off x="4592450" y="3044276"/>
                <a:ext cx="31320" cy="24804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3755CE-7EED-CCC1-0A7B-0E1AF319226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574810" y="3026636"/>
                  <a:ext cx="6696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F7CDEFD-04E4-CFB8-A3E7-E1F3660B47D1}"/>
                    </a:ext>
                  </a:extLst>
                </p14:cNvPr>
                <p14:cNvContentPartPr/>
                <p14:nvPr/>
              </p14:nvContentPartPr>
              <p14:xfrm>
                <a:off x="4602890" y="3170276"/>
                <a:ext cx="142560" cy="21420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F7CDEFD-04E4-CFB8-A3E7-E1F3660B47D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84890" y="3152276"/>
                  <a:ext cx="178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31E2A9A-41DC-41BF-8228-E5381587CC75}"/>
                    </a:ext>
                  </a:extLst>
                </p14:cNvPr>
                <p14:cNvContentPartPr/>
                <p14:nvPr/>
              </p14:nvContentPartPr>
              <p14:xfrm>
                <a:off x="4789010" y="3142916"/>
                <a:ext cx="106920" cy="14364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31E2A9A-41DC-41BF-8228-E5381587CC7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71370" y="3124916"/>
                  <a:ext cx="142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FF1EC8F-5EA2-CFD9-3E21-2D83C98561A7}"/>
                    </a:ext>
                  </a:extLst>
                </p14:cNvPr>
                <p14:cNvContentPartPr/>
                <p14:nvPr/>
              </p14:nvContentPartPr>
              <p14:xfrm>
                <a:off x="4921490" y="3173156"/>
                <a:ext cx="193680" cy="4240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FF1EC8F-5EA2-CFD9-3E21-2D83C98561A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903850" y="3155156"/>
                  <a:ext cx="229320" cy="45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C057CB6-EB39-52D5-5BE7-E64E4DDEF74E}"/>
              </a:ext>
            </a:extLst>
          </p:cNvPr>
          <p:cNvGrpSpPr/>
          <p:nvPr/>
        </p:nvGrpSpPr>
        <p:grpSpPr>
          <a:xfrm>
            <a:off x="5326850" y="3172436"/>
            <a:ext cx="357840" cy="130320"/>
            <a:chOff x="5326850" y="3172436"/>
            <a:chExt cx="357840" cy="13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AE02F5C-16EA-9EAC-8417-C61B479102C7}"/>
                    </a:ext>
                  </a:extLst>
                </p14:cNvPr>
                <p14:cNvContentPartPr/>
                <p14:nvPr/>
              </p14:nvContentPartPr>
              <p14:xfrm>
                <a:off x="5352770" y="3173156"/>
                <a:ext cx="114120" cy="24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AE02F5C-16EA-9EAC-8417-C61B479102C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334770" y="3155156"/>
                  <a:ext cx="149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0679CAB-0BCE-13FA-4DD4-74BE6983E3ED}"/>
                    </a:ext>
                  </a:extLst>
                </p14:cNvPr>
                <p14:cNvContentPartPr/>
                <p14:nvPr/>
              </p14:nvContentPartPr>
              <p14:xfrm>
                <a:off x="5326850" y="3172436"/>
                <a:ext cx="357840" cy="12600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0679CAB-0BCE-13FA-4DD4-74BE6983E3E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308850" y="3154436"/>
                  <a:ext cx="39348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B0FF3F-3A32-1AE4-F6FB-DB6B32EA9EDB}"/>
                    </a:ext>
                  </a:extLst>
                </p14:cNvPr>
                <p14:cNvContentPartPr/>
                <p14:nvPr/>
              </p14:nvContentPartPr>
              <p14:xfrm>
                <a:off x="5506130" y="3282956"/>
                <a:ext cx="155880" cy="198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B0FF3F-3A32-1AE4-F6FB-DB6B32EA9ED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488490" y="3265316"/>
                  <a:ext cx="19152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4D144A8-7585-A857-4B7E-1908AD1F4D2B}"/>
              </a:ext>
            </a:extLst>
          </p:cNvPr>
          <p:cNvGrpSpPr/>
          <p:nvPr/>
        </p:nvGrpSpPr>
        <p:grpSpPr>
          <a:xfrm>
            <a:off x="5882330" y="2916476"/>
            <a:ext cx="1344600" cy="341640"/>
            <a:chOff x="5882330" y="2916476"/>
            <a:chExt cx="1344600" cy="34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FD6E2A7-BD34-41E8-BA45-5DA1BD3C08D4}"/>
                    </a:ext>
                  </a:extLst>
                </p14:cNvPr>
                <p14:cNvContentPartPr/>
                <p14:nvPr/>
              </p14:nvContentPartPr>
              <p14:xfrm>
                <a:off x="5882330" y="3103676"/>
                <a:ext cx="255600" cy="1278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FD6E2A7-BD34-41E8-BA45-5DA1BD3C08D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64690" y="3086036"/>
                  <a:ext cx="291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400F0C6-EED4-FBCC-DA7A-5373B7D6CF13}"/>
                    </a:ext>
                  </a:extLst>
                </p14:cNvPr>
                <p14:cNvContentPartPr/>
                <p14:nvPr/>
              </p14:nvContentPartPr>
              <p14:xfrm>
                <a:off x="6188690" y="3124916"/>
                <a:ext cx="115920" cy="7632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400F0C6-EED4-FBCC-DA7A-5373B7D6CF1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171050" y="3107276"/>
                  <a:ext cx="151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748A538-E35F-B439-CE3F-5A0DAAC73ED3}"/>
                    </a:ext>
                  </a:extLst>
                </p14:cNvPr>
                <p14:cNvContentPartPr/>
                <p14:nvPr/>
              </p14:nvContentPartPr>
              <p14:xfrm>
                <a:off x="6357530" y="2981996"/>
                <a:ext cx="86400" cy="2023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748A538-E35F-B439-CE3F-5A0DAAC73ED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339530" y="2964356"/>
                  <a:ext cx="12204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6458DF07-A36D-DFD3-20C4-A00167CFE86E}"/>
                    </a:ext>
                  </a:extLst>
                </p14:cNvPr>
                <p14:cNvContentPartPr/>
                <p14:nvPr/>
              </p14:nvContentPartPr>
              <p14:xfrm>
                <a:off x="6586850" y="2916476"/>
                <a:ext cx="139680" cy="34164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6458DF07-A36D-DFD3-20C4-A00167CFE8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68850" y="2898836"/>
                  <a:ext cx="1753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19C3FBD-1417-AE69-ADAF-AD55B6EA47F3}"/>
                    </a:ext>
                  </a:extLst>
                </p14:cNvPr>
                <p14:cNvContentPartPr/>
                <p14:nvPr/>
              </p14:nvContentPartPr>
              <p14:xfrm>
                <a:off x="6859370" y="3151196"/>
                <a:ext cx="167760" cy="1008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19C3FBD-1417-AE69-ADAF-AD55B6EA47F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841730" y="3133196"/>
                  <a:ext cx="2034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D0B52E-F3B6-0A28-B11A-05CE5BE4BEF2}"/>
                    </a:ext>
                  </a:extLst>
                </p14:cNvPr>
                <p14:cNvContentPartPr/>
                <p14:nvPr/>
              </p14:nvContentPartPr>
              <p14:xfrm>
                <a:off x="7069250" y="3146156"/>
                <a:ext cx="85320" cy="6624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D0B52E-F3B6-0A28-B11A-05CE5BE4BEF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051610" y="3128156"/>
                  <a:ext cx="1209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53653B8-DFE9-93E4-DD09-880D9765BCA1}"/>
                    </a:ext>
                  </a:extLst>
                </p14:cNvPr>
                <p14:cNvContentPartPr/>
                <p14:nvPr/>
              </p14:nvContentPartPr>
              <p14:xfrm>
                <a:off x="7210370" y="3011156"/>
                <a:ext cx="16560" cy="22968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53653B8-DFE9-93E4-DD09-880D9765BCA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7192730" y="2993156"/>
                  <a:ext cx="52200" cy="26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07BF5DE-634F-2C74-4A81-FB7397AC7533}"/>
                  </a:ext>
                </a:extLst>
              </p14:cNvPr>
              <p14:cNvContentPartPr/>
              <p14:nvPr/>
            </p14:nvContentPartPr>
            <p14:xfrm>
              <a:off x="7421330" y="2873636"/>
              <a:ext cx="164880" cy="7250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07BF5DE-634F-2C74-4A81-FB7397AC753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7403690" y="2855636"/>
                <a:ext cx="2005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C8FE118-D93D-EF3F-C831-026F186B4537}"/>
                  </a:ext>
                </a:extLst>
              </p14:cNvPr>
              <p14:cNvContentPartPr/>
              <p14:nvPr/>
            </p14:nvContentPartPr>
            <p14:xfrm>
              <a:off x="7808330" y="3262436"/>
              <a:ext cx="31320" cy="1461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C8FE118-D93D-EF3F-C831-026F186B453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790690" y="3244796"/>
                <a:ext cx="66960" cy="18180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0B94E705-5488-8581-162E-8D89EFBA103B}"/>
              </a:ext>
            </a:extLst>
          </p:cNvPr>
          <p:cNvGrpSpPr/>
          <p:nvPr/>
        </p:nvGrpSpPr>
        <p:grpSpPr>
          <a:xfrm>
            <a:off x="5006810" y="3758516"/>
            <a:ext cx="1879200" cy="309240"/>
            <a:chOff x="5006810" y="3758516"/>
            <a:chExt cx="1879200" cy="30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A190C10-2D70-47FC-A42B-F5193644C45E}"/>
                    </a:ext>
                  </a:extLst>
                </p14:cNvPr>
                <p14:cNvContentPartPr/>
                <p14:nvPr/>
              </p14:nvContentPartPr>
              <p14:xfrm>
                <a:off x="5006810" y="3818636"/>
                <a:ext cx="190080" cy="16704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A190C10-2D70-47FC-A42B-F5193644C45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88810" y="3800996"/>
                  <a:ext cx="22572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83E50FF-CA33-E876-FA3E-C2AC9505DB59}"/>
                    </a:ext>
                  </a:extLst>
                </p14:cNvPr>
                <p14:cNvContentPartPr/>
                <p14:nvPr/>
              </p14:nvContentPartPr>
              <p14:xfrm>
                <a:off x="5192210" y="3842396"/>
                <a:ext cx="187920" cy="1328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83E50FF-CA33-E876-FA3E-C2AC9505DB5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174210" y="3824756"/>
                  <a:ext cx="223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B54A483-24E4-24FE-9A65-988A53D0BB61}"/>
                    </a:ext>
                  </a:extLst>
                </p14:cNvPr>
                <p14:cNvContentPartPr/>
                <p14:nvPr/>
              </p14:nvContentPartPr>
              <p14:xfrm>
                <a:off x="5404970" y="3758516"/>
                <a:ext cx="46080" cy="25200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B54A483-24E4-24FE-9A65-988A53D0BB6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387330" y="3740876"/>
                  <a:ext cx="8172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F73946C-F616-51A7-0C90-35CF96120643}"/>
                    </a:ext>
                  </a:extLst>
                </p14:cNvPr>
                <p14:cNvContentPartPr/>
                <p14:nvPr/>
              </p14:nvContentPartPr>
              <p14:xfrm>
                <a:off x="5313530" y="3848876"/>
                <a:ext cx="432000" cy="16740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F73946C-F616-51A7-0C90-35CF9612064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95890" y="3831236"/>
                  <a:ext cx="4676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AF7A9E8-C6B7-E1FF-5F77-A5FFDC8FD7DE}"/>
                    </a:ext>
                  </a:extLst>
                </p14:cNvPr>
                <p14:cNvContentPartPr/>
                <p14:nvPr/>
              </p14:nvContentPartPr>
              <p14:xfrm>
                <a:off x="5818610" y="3766436"/>
                <a:ext cx="635040" cy="19728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AF7A9E8-C6B7-E1FF-5F77-A5FFDC8FD7D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800610" y="3748436"/>
                  <a:ext cx="6706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0885E45-FB12-A878-CE86-BBAE5D7E60D6}"/>
                    </a:ext>
                  </a:extLst>
                </p14:cNvPr>
                <p14:cNvContentPartPr/>
                <p14:nvPr/>
              </p14:nvContentPartPr>
              <p14:xfrm>
                <a:off x="6272930" y="3852116"/>
                <a:ext cx="10080" cy="20808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10885E45-FB12-A878-CE86-BBAE5D7E60D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254930" y="3834116"/>
                  <a:ext cx="4572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A643F9E-BFD0-F6BE-83B2-7808CC8DB5D3}"/>
                    </a:ext>
                  </a:extLst>
                </p14:cNvPr>
                <p14:cNvContentPartPr/>
                <p14:nvPr/>
              </p14:nvContentPartPr>
              <p14:xfrm>
                <a:off x="6406850" y="3888836"/>
                <a:ext cx="130320" cy="13572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A643F9E-BFD0-F6BE-83B2-7808CC8DB5D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88850" y="3870836"/>
                  <a:ext cx="165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A50A6F-A6ED-1C7E-FCB7-F2C60AFB408B}"/>
                    </a:ext>
                  </a:extLst>
                </p14:cNvPr>
                <p14:cNvContentPartPr/>
                <p14:nvPr/>
              </p14:nvContentPartPr>
              <p14:xfrm>
                <a:off x="6568850" y="3897836"/>
                <a:ext cx="317160" cy="16992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A50A6F-A6ED-1C7E-FCB7-F2C60AFB40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51210" y="3880196"/>
                  <a:ext cx="35280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5CD1FCD-E270-25E2-A9FA-C05222486774}"/>
              </a:ext>
            </a:extLst>
          </p:cNvPr>
          <p:cNvGrpSpPr/>
          <p:nvPr/>
        </p:nvGrpSpPr>
        <p:grpSpPr>
          <a:xfrm>
            <a:off x="4007450" y="4356836"/>
            <a:ext cx="7066440" cy="2279160"/>
            <a:chOff x="4007450" y="4356836"/>
            <a:chExt cx="7066440" cy="227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D1F9695D-40E8-8C26-54A6-DB0B649A3A51}"/>
                    </a:ext>
                  </a:extLst>
                </p14:cNvPr>
                <p14:cNvContentPartPr/>
                <p14:nvPr/>
              </p14:nvContentPartPr>
              <p14:xfrm>
                <a:off x="4007450" y="4554836"/>
                <a:ext cx="10080" cy="9000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1F9695D-40E8-8C26-54A6-DB0B649A3A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89810" y="4536836"/>
                  <a:ext cx="4572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FADAE0-FAEF-4311-C6F7-E407F92BBCEF}"/>
                    </a:ext>
                  </a:extLst>
                </p14:cNvPr>
                <p14:cNvContentPartPr/>
                <p14:nvPr/>
              </p14:nvContentPartPr>
              <p14:xfrm>
                <a:off x="4017170" y="4356836"/>
                <a:ext cx="281160" cy="52236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FADAE0-FAEF-4311-C6F7-E407F92BBCE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99530" y="4339196"/>
                  <a:ext cx="316800" cy="55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4DCCB93F-328E-F213-6AE8-E616E761CB53}"/>
                    </a:ext>
                  </a:extLst>
                </p14:cNvPr>
                <p14:cNvContentPartPr/>
                <p14:nvPr/>
              </p14:nvContentPartPr>
              <p14:xfrm>
                <a:off x="4418210" y="4408316"/>
                <a:ext cx="259200" cy="4518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4DCCB93F-328E-F213-6AE8-E616E761CB5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00210" y="4390316"/>
                  <a:ext cx="29484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977E05F4-43E0-BD19-7E7B-AA6325015D2A}"/>
                    </a:ext>
                  </a:extLst>
                </p14:cNvPr>
                <p14:cNvContentPartPr/>
                <p14:nvPr/>
              </p14:nvContentPartPr>
              <p14:xfrm>
                <a:off x="4684970" y="4517036"/>
                <a:ext cx="30960" cy="23256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77E05F4-43E0-BD19-7E7B-AA6325015D2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67330" y="4499036"/>
                  <a:ext cx="666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F1FC02C-11C9-D78E-37A5-B09564F8C31A}"/>
                    </a:ext>
                  </a:extLst>
                </p14:cNvPr>
                <p14:cNvContentPartPr/>
                <p14:nvPr/>
              </p14:nvContentPartPr>
              <p14:xfrm>
                <a:off x="4714130" y="4587236"/>
                <a:ext cx="168480" cy="12780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F1FC02C-11C9-D78E-37A5-B09564F8C3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96130" y="4569596"/>
                  <a:ext cx="20412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0BBA439F-2280-6BBD-93AD-57B31CF2B23F}"/>
                    </a:ext>
                  </a:extLst>
                </p14:cNvPr>
                <p14:cNvContentPartPr/>
                <p14:nvPr/>
              </p14:nvContentPartPr>
              <p14:xfrm>
                <a:off x="4893410" y="4586516"/>
                <a:ext cx="382680" cy="39924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0BBA439F-2280-6BBD-93AD-57B31CF2B23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875770" y="4568876"/>
                  <a:ext cx="4183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12DEE2DA-7C62-2A9E-40B8-F54E5AE7F76E}"/>
                    </a:ext>
                  </a:extLst>
                </p14:cNvPr>
                <p14:cNvContentPartPr/>
                <p14:nvPr/>
              </p14:nvContentPartPr>
              <p14:xfrm>
                <a:off x="5546090" y="4468436"/>
                <a:ext cx="212400" cy="3438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12DEE2DA-7C62-2A9E-40B8-F54E5AE7F7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528090" y="4450796"/>
                  <a:ext cx="2480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A12DD5-CB95-F9ED-1977-29C894F6DEC3}"/>
                    </a:ext>
                  </a:extLst>
                </p14:cNvPr>
                <p14:cNvContentPartPr/>
                <p14:nvPr/>
              </p14:nvContentPartPr>
              <p14:xfrm>
                <a:off x="5931650" y="4620716"/>
                <a:ext cx="267120" cy="13428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A12DD5-CB95-F9ED-1977-29C894F6DEC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914010" y="4602716"/>
                  <a:ext cx="3027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A4C00BC7-FCA0-675A-F8C1-55FED2F2ECAE}"/>
                    </a:ext>
                  </a:extLst>
                </p14:cNvPr>
                <p14:cNvContentPartPr/>
                <p14:nvPr/>
              </p14:nvContentPartPr>
              <p14:xfrm>
                <a:off x="6243770" y="4637276"/>
                <a:ext cx="119880" cy="9756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A4C00BC7-FCA0-675A-F8C1-55FED2F2ECA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226130" y="4619276"/>
                  <a:ext cx="1555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338A90B-7AB4-D5E7-6F0A-EB0BF51FBF96}"/>
                    </a:ext>
                  </a:extLst>
                </p14:cNvPr>
                <p14:cNvContentPartPr/>
                <p14:nvPr/>
              </p14:nvContentPartPr>
              <p14:xfrm>
                <a:off x="6444650" y="4531796"/>
                <a:ext cx="149040" cy="19260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6338A90B-7AB4-D5E7-6F0A-EB0BF51FBF9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27010" y="4514156"/>
                  <a:ext cx="1846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E0933FB-3A7F-6485-CF1D-7A8708C58982}"/>
                    </a:ext>
                  </a:extLst>
                </p14:cNvPr>
                <p14:cNvContentPartPr/>
                <p14:nvPr/>
              </p14:nvContentPartPr>
              <p14:xfrm>
                <a:off x="6675050" y="4651316"/>
                <a:ext cx="17640" cy="241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E0933FB-3A7F-6485-CF1D-7A8708C589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657410" y="4633316"/>
                  <a:ext cx="532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DEDEB42-495A-0F37-46CD-D6ADBA029B4F}"/>
                    </a:ext>
                  </a:extLst>
                </p14:cNvPr>
                <p14:cNvContentPartPr/>
                <p14:nvPr/>
              </p14:nvContentPartPr>
              <p14:xfrm>
                <a:off x="6783050" y="4603436"/>
                <a:ext cx="159120" cy="11124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DEDEB42-495A-0F37-46CD-D6ADBA029B4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765410" y="4585796"/>
                  <a:ext cx="194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ACDD7E7-4EF4-DC6F-A0E7-D07C6D6FC591}"/>
                    </a:ext>
                  </a:extLst>
                </p14:cNvPr>
                <p14:cNvContentPartPr/>
                <p14:nvPr/>
              </p14:nvContentPartPr>
              <p14:xfrm>
                <a:off x="6992210" y="4519196"/>
                <a:ext cx="232920" cy="2390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ACDD7E7-4EF4-DC6F-A0E7-D07C6D6FC59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74570" y="4501196"/>
                  <a:ext cx="26856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0389ECAC-0DD3-8C37-2D29-3F20F25ED402}"/>
                    </a:ext>
                  </a:extLst>
                </p14:cNvPr>
                <p14:cNvContentPartPr/>
                <p14:nvPr/>
              </p14:nvContentPartPr>
              <p14:xfrm>
                <a:off x="7366610" y="4411916"/>
                <a:ext cx="82800" cy="4935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0389ECAC-0DD3-8C37-2D29-3F20F25ED40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48610" y="4394276"/>
                  <a:ext cx="118440" cy="52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3EBCC9C-F49D-75C6-C440-A2C23B9741ED}"/>
                    </a:ext>
                  </a:extLst>
                </p14:cNvPr>
                <p14:cNvContentPartPr/>
                <p14:nvPr/>
              </p14:nvContentPartPr>
              <p14:xfrm>
                <a:off x="7727690" y="4576436"/>
                <a:ext cx="88560" cy="2077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3EBCC9C-F49D-75C6-C440-A2C23B9741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709690" y="4558796"/>
                  <a:ext cx="124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DE2CB4F-AA72-4B8A-D39A-8EBEAE00F05A}"/>
                    </a:ext>
                  </a:extLst>
                </p14:cNvPr>
                <p14:cNvContentPartPr/>
                <p14:nvPr/>
              </p14:nvContentPartPr>
              <p14:xfrm>
                <a:off x="4956410" y="5273396"/>
                <a:ext cx="457920" cy="1735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DE2CB4F-AA72-4B8A-D39A-8EBEAE00F05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938410" y="5255396"/>
                  <a:ext cx="493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1030C8E-5F00-CAA1-F161-2002A3FEFCD9}"/>
                    </a:ext>
                  </a:extLst>
                </p14:cNvPr>
                <p14:cNvContentPartPr/>
                <p14:nvPr/>
              </p14:nvContentPartPr>
              <p14:xfrm>
                <a:off x="5393450" y="5205356"/>
                <a:ext cx="66600" cy="24516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1030C8E-5F00-CAA1-F161-2002A3FEFCD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75450" y="5187356"/>
                  <a:ext cx="10224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66ED577-03D6-5077-F587-52537A3683A8}"/>
                    </a:ext>
                  </a:extLst>
                </p14:cNvPr>
                <p14:cNvContentPartPr/>
                <p14:nvPr/>
              </p14:nvContentPartPr>
              <p14:xfrm>
                <a:off x="5275010" y="5342876"/>
                <a:ext cx="331560" cy="7272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66ED577-03D6-5077-F587-52537A3683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57370" y="5324876"/>
                  <a:ext cx="3672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ABC81B3-0BF2-E0D4-5C3A-7D093F465C27}"/>
                    </a:ext>
                  </a:extLst>
                </p14:cNvPr>
                <p14:cNvContentPartPr/>
                <p14:nvPr/>
              </p14:nvContentPartPr>
              <p14:xfrm>
                <a:off x="5629250" y="5329196"/>
                <a:ext cx="182520" cy="6624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ABC81B3-0BF2-E0D4-5C3A-7D093F465C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611250" y="5311196"/>
                  <a:ext cx="21816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6EFFC4CE-4E42-26E4-CF57-1637600A23EE}"/>
                    </a:ext>
                  </a:extLst>
                </p14:cNvPr>
                <p14:cNvContentPartPr/>
                <p14:nvPr/>
              </p14:nvContentPartPr>
              <p14:xfrm>
                <a:off x="6122090" y="5247116"/>
                <a:ext cx="154440" cy="252360"/>
              </p14:xfrm>
            </p:contentPart>
          </mc:Choice>
          <mc:Fallback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6EFFC4CE-4E42-26E4-CF57-1637600A23EE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104090" y="5229476"/>
                  <a:ext cx="19008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8F3FD2F-3700-F72E-1193-D3CCA71DC0CC}"/>
                    </a:ext>
                  </a:extLst>
                </p14:cNvPr>
                <p14:cNvContentPartPr/>
                <p14:nvPr/>
              </p14:nvContentPartPr>
              <p14:xfrm>
                <a:off x="6266810" y="5303636"/>
                <a:ext cx="411840" cy="147240"/>
              </p14:xfrm>
            </p:contentPart>
          </mc:Choice>
          <mc:Fallback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8F3FD2F-3700-F72E-1193-D3CCA71DC0C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249170" y="5285636"/>
                  <a:ext cx="447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D947C4E-7640-8CB5-B03A-8B76CA707681}"/>
                    </a:ext>
                  </a:extLst>
                </p14:cNvPr>
                <p14:cNvContentPartPr/>
                <p14:nvPr/>
              </p14:nvContentPartPr>
              <p14:xfrm>
                <a:off x="6771530" y="5332796"/>
                <a:ext cx="88560" cy="7524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D947C4E-7640-8CB5-B03A-8B76CA707681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53890" y="5314796"/>
                  <a:ext cx="124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1EDDB05-EB1F-5CAF-B819-A6810505DF89}"/>
                    </a:ext>
                  </a:extLst>
                </p14:cNvPr>
                <p14:cNvContentPartPr/>
                <p14:nvPr/>
              </p14:nvContentPartPr>
              <p14:xfrm>
                <a:off x="6866930" y="5171516"/>
                <a:ext cx="353160" cy="28404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1EDDB05-EB1F-5CAF-B819-A6810505DF8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848930" y="5153516"/>
                  <a:ext cx="3888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68F0623-7FFB-67B1-82CE-865B484E6F97}"/>
                    </a:ext>
                  </a:extLst>
                </p14:cNvPr>
                <p14:cNvContentPartPr/>
                <p14:nvPr/>
              </p14:nvContentPartPr>
              <p14:xfrm>
                <a:off x="7494770" y="5023196"/>
                <a:ext cx="268920" cy="5918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68F0623-7FFB-67B1-82CE-865B484E6F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77130" y="5005196"/>
                  <a:ext cx="304560" cy="62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362A32F-4B23-8A19-A593-4D8208867674}"/>
                    </a:ext>
                  </a:extLst>
                </p14:cNvPr>
                <p14:cNvContentPartPr/>
                <p14:nvPr/>
              </p14:nvContentPartPr>
              <p14:xfrm>
                <a:off x="7834610" y="5187356"/>
                <a:ext cx="35280" cy="139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362A32F-4B23-8A19-A593-4D82088676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816970" y="5169716"/>
                  <a:ext cx="7092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667A719-74B7-691D-8E81-C95D89325210}"/>
                    </a:ext>
                  </a:extLst>
                </p14:cNvPr>
                <p14:cNvContentPartPr/>
                <p14:nvPr/>
              </p14:nvContentPartPr>
              <p14:xfrm>
                <a:off x="7843970" y="5157836"/>
                <a:ext cx="448920" cy="28152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667A719-74B7-691D-8E81-C95D89325210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26330" y="5140196"/>
                  <a:ext cx="48456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B2C3F68-DA78-F62B-A958-5B641BA9A027}"/>
                    </a:ext>
                  </a:extLst>
                </p14:cNvPr>
                <p14:cNvContentPartPr/>
                <p14:nvPr/>
              </p14:nvContentPartPr>
              <p14:xfrm>
                <a:off x="8473970" y="5332076"/>
                <a:ext cx="82080" cy="13824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B2C3F68-DA78-F62B-A958-5B641BA9A0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455970" y="5314436"/>
                  <a:ext cx="117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2DB9194-7B1B-B0D1-9B58-B1EF3D55E668}"/>
                    </a:ext>
                  </a:extLst>
                </p14:cNvPr>
                <p14:cNvContentPartPr/>
                <p14:nvPr/>
              </p14:nvContentPartPr>
              <p14:xfrm>
                <a:off x="8738570" y="5300396"/>
                <a:ext cx="239400" cy="8604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2DB9194-7B1B-B0D1-9B58-B1EF3D55E66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720570" y="5282396"/>
                  <a:ext cx="2750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BB06746-6875-5CFD-00E3-4E1D76F1BA9E}"/>
                    </a:ext>
                  </a:extLst>
                </p14:cNvPr>
                <p14:cNvContentPartPr/>
                <p14:nvPr/>
              </p14:nvContentPartPr>
              <p14:xfrm>
                <a:off x="9067250" y="5286356"/>
                <a:ext cx="171360" cy="95760"/>
              </p14:xfrm>
            </p:contentPart>
          </mc:Choice>
          <mc:Fallback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BB06746-6875-5CFD-00E3-4E1D76F1BA9E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049250" y="5268716"/>
                  <a:ext cx="207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2C03558-76B6-8292-70CE-83648562AABF}"/>
                    </a:ext>
                  </a:extLst>
                </p14:cNvPr>
                <p14:cNvContentPartPr/>
                <p14:nvPr/>
              </p14:nvContentPartPr>
              <p14:xfrm>
                <a:off x="9316730" y="5131556"/>
                <a:ext cx="81720" cy="29196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2C03558-76B6-8292-70CE-83648562A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299090" y="5113916"/>
                  <a:ext cx="117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B6E15BCD-0740-4A35-4644-451E9C0C5BDB}"/>
                    </a:ext>
                  </a:extLst>
                </p14:cNvPr>
                <p14:cNvContentPartPr/>
                <p14:nvPr/>
              </p14:nvContentPartPr>
              <p14:xfrm>
                <a:off x="9576650" y="5321276"/>
                <a:ext cx="43560" cy="1872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B6E15BCD-0740-4A35-4644-451E9C0C5BD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558650" y="5303636"/>
                  <a:ext cx="792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618C017-4838-9FC9-6A86-1A04CCC90F45}"/>
                    </a:ext>
                  </a:extLst>
                </p14:cNvPr>
                <p14:cNvContentPartPr/>
                <p14:nvPr/>
              </p14:nvContentPartPr>
              <p14:xfrm>
                <a:off x="9776810" y="5174756"/>
                <a:ext cx="562320" cy="43308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618C017-4838-9FC9-6A86-1A04CCC90F4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759170" y="5156756"/>
                  <a:ext cx="597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0CD6A2-F9C3-A101-0E05-20DB73C91700}"/>
                    </a:ext>
                  </a:extLst>
                </p14:cNvPr>
                <p14:cNvContentPartPr/>
                <p14:nvPr/>
              </p14:nvContentPartPr>
              <p14:xfrm>
                <a:off x="10156610" y="5157476"/>
                <a:ext cx="441720" cy="59616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0CD6A2-F9C3-A101-0E05-20DB73C91700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38970" y="5139476"/>
                  <a:ext cx="477360" cy="63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0D7D9C11-18D2-D4E7-0ADB-035E378650AE}"/>
                    </a:ext>
                  </a:extLst>
                </p14:cNvPr>
                <p14:cNvContentPartPr/>
                <p14:nvPr/>
              </p14:nvContentPartPr>
              <p14:xfrm>
                <a:off x="4434770" y="5904836"/>
                <a:ext cx="66600" cy="2340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D7D9C11-18D2-D4E7-0ADB-035E378650A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417130" y="5887196"/>
                  <a:ext cx="1022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6B253EAB-469B-3527-BB12-FD3A75CE5029}"/>
                    </a:ext>
                  </a:extLst>
                </p14:cNvPr>
                <p14:cNvContentPartPr/>
                <p14:nvPr/>
              </p14:nvContentPartPr>
              <p14:xfrm>
                <a:off x="4382570" y="5796836"/>
                <a:ext cx="201960" cy="15192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6B253EAB-469B-3527-BB12-FD3A75CE502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64930" y="5778836"/>
                  <a:ext cx="237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6899FBE-9443-4BE0-D5CE-51DC65562679}"/>
                    </a:ext>
                  </a:extLst>
                </p14:cNvPr>
                <p14:cNvContentPartPr/>
                <p14:nvPr/>
              </p14:nvContentPartPr>
              <p14:xfrm>
                <a:off x="4587050" y="5735276"/>
                <a:ext cx="75240" cy="3031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6899FBE-9443-4BE0-D5CE-51DC6556267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569410" y="5717276"/>
                  <a:ext cx="1108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761F77C6-C034-A6DB-6B48-286379DF8E93}"/>
                    </a:ext>
                  </a:extLst>
                </p14:cNvPr>
                <p14:cNvContentPartPr/>
                <p14:nvPr/>
              </p14:nvContentPartPr>
              <p14:xfrm>
                <a:off x="4713770" y="5840396"/>
                <a:ext cx="262080" cy="21276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761F77C6-C034-A6DB-6B48-286379DF8E9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695770" y="5822756"/>
                  <a:ext cx="297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EF26D18-354A-DC43-20DD-1929E835BE14}"/>
                    </a:ext>
                  </a:extLst>
                </p14:cNvPr>
                <p14:cNvContentPartPr/>
                <p14:nvPr/>
              </p14:nvContentPartPr>
              <p14:xfrm>
                <a:off x="5222450" y="6238556"/>
                <a:ext cx="311760" cy="17136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EF26D18-354A-DC43-20DD-1929E835BE14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04810" y="6220916"/>
                  <a:ext cx="34740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81007089-76F2-CE06-502E-F83296A538AC}"/>
                    </a:ext>
                  </a:extLst>
                </p14:cNvPr>
                <p14:cNvContentPartPr/>
                <p14:nvPr/>
              </p14:nvContentPartPr>
              <p14:xfrm>
                <a:off x="5521970" y="6145316"/>
                <a:ext cx="57600" cy="26568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81007089-76F2-CE06-502E-F83296A538A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504330" y="6127316"/>
                  <a:ext cx="9324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0CEA174-CB7E-253D-3CBA-5D3D425BE10D}"/>
                    </a:ext>
                  </a:extLst>
                </p14:cNvPr>
                <p14:cNvContentPartPr/>
                <p14:nvPr/>
              </p14:nvContentPartPr>
              <p14:xfrm>
                <a:off x="5434490" y="6283916"/>
                <a:ext cx="316440" cy="6444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0CEA174-CB7E-253D-3CBA-5D3D425BE10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416850" y="6265916"/>
                  <a:ext cx="352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B9FB9FC-81DB-101D-8CF7-2074DD58333F}"/>
                    </a:ext>
                  </a:extLst>
                </p14:cNvPr>
                <p14:cNvContentPartPr/>
                <p14:nvPr/>
              </p14:nvContentPartPr>
              <p14:xfrm>
                <a:off x="5792330" y="6292196"/>
                <a:ext cx="219240" cy="3528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B9FB9FC-81DB-101D-8CF7-2074DD58333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74690" y="6274556"/>
                  <a:ext cx="2548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C9D85AD1-244E-80E2-9742-A4AF1D5E1FAC}"/>
                    </a:ext>
                  </a:extLst>
                </p14:cNvPr>
                <p14:cNvContentPartPr/>
                <p14:nvPr/>
              </p14:nvContentPartPr>
              <p14:xfrm>
                <a:off x="6400010" y="6186356"/>
                <a:ext cx="119160" cy="18468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9D85AD1-244E-80E2-9742-A4AF1D5E1FA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382010" y="6168716"/>
                  <a:ext cx="154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AB29CB5-3AE8-322E-1DCF-8257EC3DAE79}"/>
                    </a:ext>
                  </a:extLst>
                </p14:cNvPr>
                <p14:cNvContentPartPr/>
                <p14:nvPr/>
              </p14:nvContentPartPr>
              <p14:xfrm>
                <a:off x="6504770" y="6204356"/>
                <a:ext cx="251280" cy="1580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AB29CB5-3AE8-322E-1DCF-8257EC3DAE7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487130" y="6186356"/>
                  <a:ext cx="2869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B56040A-26E8-D743-8810-CF2EAD4A259E}"/>
                    </a:ext>
                  </a:extLst>
                </p14:cNvPr>
                <p14:cNvContentPartPr/>
                <p14:nvPr/>
              </p14:nvContentPartPr>
              <p14:xfrm>
                <a:off x="6780890" y="6207956"/>
                <a:ext cx="86040" cy="87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B56040A-26E8-D743-8810-CF2EAD4A259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762890" y="6190316"/>
                  <a:ext cx="121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A0F1A9EE-B4DA-61D6-FBE9-40DB2CEFE936}"/>
                    </a:ext>
                  </a:extLst>
                </p14:cNvPr>
                <p14:cNvContentPartPr/>
                <p14:nvPr/>
              </p14:nvContentPartPr>
              <p14:xfrm>
                <a:off x="6912650" y="6066476"/>
                <a:ext cx="472680" cy="26244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A0F1A9EE-B4DA-61D6-FBE9-40DB2CEFE93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894650" y="6048476"/>
                  <a:ext cx="5083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97931A6-252A-BBBD-BC0E-9B63D6DE216A}"/>
                    </a:ext>
                  </a:extLst>
                </p14:cNvPr>
                <p14:cNvContentPartPr/>
                <p14:nvPr/>
              </p14:nvContentPartPr>
              <p14:xfrm>
                <a:off x="7643810" y="5938316"/>
                <a:ext cx="278640" cy="5040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97931A6-252A-BBBD-BC0E-9B63D6DE216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626170" y="5920316"/>
                  <a:ext cx="314280" cy="53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F3B7D63-9DC9-3D4F-B327-20A4A53DC60F}"/>
                    </a:ext>
                  </a:extLst>
                </p14:cNvPr>
                <p14:cNvContentPartPr/>
                <p14:nvPr/>
              </p14:nvContentPartPr>
              <p14:xfrm>
                <a:off x="7994090" y="6083036"/>
                <a:ext cx="262800" cy="15552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F3B7D63-9DC9-3D4F-B327-20A4A53DC60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76450" y="6065036"/>
                  <a:ext cx="29844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CFECD180-E294-8ABE-D6E2-75CCB6A715ED}"/>
                    </a:ext>
                  </a:extLst>
                </p14:cNvPr>
                <p14:cNvContentPartPr/>
                <p14:nvPr/>
              </p14:nvContentPartPr>
              <p14:xfrm>
                <a:off x="8123330" y="6146756"/>
                <a:ext cx="396360" cy="19080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CFECD180-E294-8ABE-D6E2-75CCB6A715ED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05690" y="6128756"/>
                  <a:ext cx="432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C01623E-D3FA-E23F-09D8-D571415D14D1}"/>
                    </a:ext>
                  </a:extLst>
                </p14:cNvPr>
                <p14:cNvContentPartPr/>
                <p14:nvPr/>
              </p14:nvContentPartPr>
              <p14:xfrm>
                <a:off x="8659730" y="6256556"/>
                <a:ext cx="126000" cy="15804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C01623E-D3FA-E23F-09D8-D571415D14D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641730" y="6238556"/>
                  <a:ext cx="161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670907-C9A5-E8FC-A489-AC67E96A087D}"/>
                    </a:ext>
                  </a:extLst>
                </p14:cNvPr>
                <p14:cNvContentPartPr/>
                <p14:nvPr/>
              </p14:nvContentPartPr>
              <p14:xfrm>
                <a:off x="9017930" y="6137756"/>
                <a:ext cx="286920" cy="1198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670907-C9A5-E8FC-A489-AC67E96A087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999930" y="6120116"/>
                  <a:ext cx="3225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444B3894-DEAE-BC10-2551-A026A8966C87}"/>
                    </a:ext>
                  </a:extLst>
                </p14:cNvPr>
                <p14:cNvContentPartPr/>
                <p14:nvPr/>
              </p14:nvContentPartPr>
              <p14:xfrm>
                <a:off x="9366770" y="6164036"/>
                <a:ext cx="105840" cy="7560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444B3894-DEAE-BC10-2551-A026A8966C8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349130" y="6146036"/>
                  <a:ext cx="1414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51C1E3F7-1EBA-43C3-BD54-BB3D7F90A52D}"/>
                    </a:ext>
                  </a:extLst>
                </p14:cNvPr>
                <p14:cNvContentPartPr/>
                <p14:nvPr/>
              </p14:nvContentPartPr>
              <p14:xfrm>
                <a:off x="9548210" y="6026516"/>
                <a:ext cx="263880" cy="24696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51C1E3F7-1EBA-43C3-BD54-BB3D7F90A52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530570" y="6008516"/>
                  <a:ext cx="2995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72D9813-006A-1FAF-AB4E-689EDC78B943}"/>
                    </a:ext>
                  </a:extLst>
                </p14:cNvPr>
                <p14:cNvContentPartPr/>
                <p14:nvPr/>
              </p14:nvContentPartPr>
              <p14:xfrm>
                <a:off x="9939890" y="6128756"/>
                <a:ext cx="301320" cy="13608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72D9813-006A-1FAF-AB4E-689EDC78B94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21890" y="6111116"/>
                  <a:ext cx="3369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823ED53-3A54-45F2-6033-C4C23DFD3ADE}"/>
                    </a:ext>
                  </a:extLst>
                </p14:cNvPr>
                <p14:cNvContentPartPr/>
                <p14:nvPr/>
              </p14:nvContentPartPr>
              <p14:xfrm>
                <a:off x="10242290" y="6064676"/>
                <a:ext cx="45720" cy="2880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823ED53-3A54-45F2-6033-C4C23DFD3AD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224290" y="6046676"/>
                  <a:ext cx="813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CE5477B2-3B82-8638-D0A0-F6632A9F6C45}"/>
                    </a:ext>
                  </a:extLst>
                </p14:cNvPr>
                <p14:cNvContentPartPr/>
                <p14:nvPr/>
              </p14:nvContentPartPr>
              <p14:xfrm>
                <a:off x="10268210" y="6188156"/>
                <a:ext cx="97560" cy="23040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CE5477B2-3B82-8638-D0A0-F6632A9F6C45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50570" y="6170156"/>
                  <a:ext cx="1332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FB1958B-7047-28EA-E1F5-99DF618298EB}"/>
                    </a:ext>
                  </a:extLst>
                </p14:cNvPr>
                <p14:cNvContentPartPr/>
                <p14:nvPr/>
              </p14:nvContentPartPr>
              <p14:xfrm>
                <a:off x="10450010" y="6004196"/>
                <a:ext cx="303480" cy="20268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FB1958B-7047-28EA-E1F5-99DF618298E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32010" y="5986556"/>
                  <a:ext cx="3391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D83C507-3F1C-E146-D049-99CBA88F1648}"/>
                    </a:ext>
                  </a:extLst>
                </p14:cNvPr>
                <p14:cNvContentPartPr/>
                <p14:nvPr/>
              </p14:nvContentPartPr>
              <p14:xfrm>
                <a:off x="10539290" y="5815196"/>
                <a:ext cx="534600" cy="82080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D83C507-3F1C-E146-D049-99CBA88F164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521650" y="5797556"/>
                  <a:ext cx="570240" cy="85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916D691-106E-B1FF-E63D-58E366853836}"/>
                  </a:ext>
                </a:extLst>
              </p14:cNvPr>
              <p14:cNvContentPartPr/>
              <p14:nvPr/>
            </p14:nvContentPartPr>
            <p14:xfrm>
              <a:off x="2902610" y="2606876"/>
              <a:ext cx="12240" cy="2844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916D691-106E-B1FF-E63D-58E366853836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2884610" y="2589236"/>
                <a:ext cx="478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C3ABEB77-B2B6-93B5-B655-8D1BF9439DB2}"/>
                  </a:ext>
                </a:extLst>
              </p14:cNvPr>
              <p14:cNvContentPartPr/>
              <p14:nvPr/>
            </p14:nvContentPartPr>
            <p14:xfrm>
              <a:off x="2854730" y="2951396"/>
              <a:ext cx="43560" cy="119916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C3ABEB77-B2B6-93B5-B655-8D1BF9439DB2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837090" y="2933756"/>
                <a:ext cx="79200" cy="12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8253723-81B1-5316-1542-7476EF883D58}"/>
                  </a:ext>
                </a:extLst>
              </p14:cNvPr>
              <p14:cNvContentPartPr/>
              <p14:nvPr/>
            </p14:nvContentPartPr>
            <p14:xfrm>
              <a:off x="2760050" y="4695956"/>
              <a:ext cx="118440" cy="159228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8253723-81B1-5316-1542-7476EF883D58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2742050" y="4677956"/>
                <a:ext cx="154080" cy="162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Group 146">
            <a:extLst>
              <a:ext uri="{FF2B5EF4-FFF2-40B4-BE49-F238E27FC236}">
                <a16:creationId xmlns:a16="http://schemas.microsoft.com/office/drawing/2014/main" id="{38A002E3-3B2D-A603-EA9F-6A31A6AF1A60}"/>
              </a:ext>
            </a:extLst>
          </p:cNvPr>
          <p:cNvGrpSpPr/>
          <p:nvPr/>
        </p:nvGrpSpPr>
        <p:grpSpPr>
          <a:xfrm>
            <a:off x="2711090" y="6420356"/>
            <a:ext cx="2103480" cy="422640"/>
            <a:chOff x="2711090" y="6420356"/>
            <a:chExt cx="2103480" cy="42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BBA6033-DEBC-9F6C-9EB8-B8CE197BFF75}"/>
                    </a:ext>
                  </a:extLst>
                </p14:cNvPr>
                <p14:cNvContentPartPr/>
                <p14:nvPr/>
              </p14:nvContentPartPr>
              <p14:xfrm>
                <a:off x="2711090" y="6558956"/>
                <a:ext cx="196560" cy="12600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BBA6033-DEBC-9F6C-9EB8-B8CE197BFF75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693090" y="6540956"/>
                  <a:ext cx="232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5229ECF5-A325-FA1E-08F8-2734E432074E}"/>
                    </a:ext>
                  </a:extLst>
                </p14:cNvPr>
                <p14:cNvContentPartPr/>
                <p14:nvPr/>
              </p14:nvContentPartPr>
              <p14:xfrm>
                <a:off x="2907290" y="6420356"/>
                <a:ext cx="187200" cy="25524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5229ECF5-A325-FA1E-08F8-2734E432074E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889650" y="6402356"/>
                  <a:ext cx="2228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02BC7E0-C71B-E7A7-B32A-8B93622304CA}"/>
                    </a:ext>
                  </a:extLst>
                </p14:cNvPr>
                <p14:cNvContentPartPr/>
                <p14:nvPr/>
              </p14:nvContentPartPr>
              <p14:xfrm>
                <a:off x="3219770" y="6688196"/>
                <a:ext cx="131040" cy="120960"/>
              </p14:xfrm>
            </p:contentPart>
          </mc:Choice>
          <mc:Fallback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02BC7E0-C71B-E7A7-B32A-8B93622304C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201770" y="6670196"/>
                  <a:ext cx="16668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07C77CF-F514-07DF-F271-7D2271C1C6BD}"/>
                    </a:ext>
                  </a:extLst>
                </p14:cNvPr>
                <p14:cNvContentPartPr/>
                <p14:nvPr/>
              </p14:nvContentPartPr>
              <p14:xfrm>
                <a:off x="3333890" y="6594956"/>
                <a:ext cx="246240" cy="243360"/>
              </p14:xfrm>
            </p:contentPart>
          </mc:Choice>
          <mc:Fallback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07C77CF-F514-07DF-F271-7D2271C1C6BD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16250" y="6577316"/>
                  <a:ext cx="2818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CC108E9-37C8-77BD-0338-E8A2E6250473}"/>
                    </a:ext>
                  </a:extLst>
                </p14:cNvPr>
                <p14:cNvContentPartPr/>
                <p14:nvPr/>
              </p14:nvContentPartPr>
              <p14:xfrm>
                <a:off x="3475730" y="6730676"/>
                <a:ext cx="417960" cy="75240"/>
              </p14:xfrm>
            </p:contentPart>
          </mc:Choice>
          <mc:Fallback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CC108E9-37C8-77BD-0338-E8A2E6250473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457730" y="6712676"/>
                  <a:ext cx="4536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3C1CC07-422C-C38F-949C-67E3AA7D2F76}"/>
                    </a:ext>
                  </a:extLst>
                </p14:cNvPr>
                <p14:cNvContentPartPr/>
                <p14:nvPr/>
              </p14:nvContentPartPr>
              <p14:xfrm>
                <a:off x="4077290" y="6626276"/>
                <a:ext cx="54720" cy="21672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3C1CC07-422C-C38F-949C-67E3AA7D2F7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059650" y="6608276"/>
                  <a:ext cx="90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4BFE257-0CF8-D05B-7B3E-292C4AF1D906}"/>
                    </a:ext>
                  </a:extLst>
                </p14:cNvPr>
                <p14:cNvContentPartPr/>
                <p14:nvPr/>
              </p14:nvContentPartPr>
              <p14:xfrm>
                <a:off x="4155410" y="6579476"/>
                <a:ext cx="152280" cy="6876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4BFE257-0CF8-D05B-7B3E-292C4AF1D90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137770" y="6561476"/>
                  <a:ext cx="1879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F5B3ED4C-4436-2B20-A23C-63B3D4A7387D}"/>
                    </a:ext>
                  </a:extLst>
                </p14:cNvPr>
                <p14:cNvContentPartPr/>
                <p14:nvPr/>
              </p14:nvContentPartPr>
              <p14:xfrm>
                <a:off x="4084130" y="6702236"/>
                <a:ext cx="326880" cy="806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F5B3ED4C-4436-2B20-A23C-63B3D4A7387D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066130" y="6684236"/>
                  <a:ext cx="3625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CBD79B99-6FDD-2D55-D634-6D2515AF9520}"/>
                    </a:ext>
                  </a:extLst>
                </p14:cNvPr>
                <p14:cNvContentPartPr/>
                <p14:nvPr/>
              </p14:nvContentPartPr>
              <p14:xfrm>
                <a:off x="4456730" y="6615836"/>
                <a:ext cx="42480" cy="16668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CBD79B99-6FDD-2D55-D634-6D2515AF9520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39090" y="6598196"/>
                  <a:ext cx="781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A358370-FD27-BFEC-1193-576C41D7663C}"/>
                    </a:ext>
                  </a:extLst>
                </p14:cNvPr>
                <p14:cNvContentPartPr/>
                <p14:nvPr/>
              </p14:nvContentPartPr>
              <p14:xfrm>
                <a:off x="4576970" y="6644276"/>
                <a:ext cx="237600" cy="1728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A358370-FD27-BFEC-1193-576C41D7663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559330" y="6626636"/>
                  <a:ext cx="273240" cy="20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30844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2D922C0B-445D-FC74-0083-887AE78CA58C}"/>
              </a:ext>
            </a:extLst>
          </p:cNvPr>
          <p:cNvGrpSpPr/>
          <p:nvPr/>
        </p:nvGrpSpPr>
        <p:grpSpPr>
          <a:xfrm>
            <a:off x="2602730" y="2535596"/>
            <a:ext cx="518760" cy="577440"/>
            <a:chOff x="2602730" y="2535596"/>
            <a:chExt cx="518760" cy="57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B53255A-0157-D09D-4958-FBFA22584D53}"/>
                    </a:ext>
                  </a:extLst>
                </p14:cNvPr>
                <p14:cNvContentPartPr/>
                <p14:nvPr/>
              </p14:nvContentPartPr>
              <p14:xfrm>
                <a:off x="2605970" y="2736476"/>
                <a:ext cx="18720" cy="11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B53255A-0157-D09D-4958-FBFA22584D5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587970" y="2718836"/>
                  <a:ext cx="54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31F6B1F-0B49-69BE-BA26-52C625920DAD}"/>
                    </a:ext>
                  </a:extLst>
                </p14:cNvPr>
                <p14:cNvContentPartPr/>
                <p14:nvPr/>
              </p14:nvContentPartPr>
              <p14:xfrm>
                <a:off x="2602730" y="2672036"/>
                <a:ext cx="30600" cy="2052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31F6B1F-0B49-69BE-BA26-52C625920DA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84730" y="2654396"/>
                  <a:ext cx="662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5D82A7C1-CF44-3CF2-1C8A-82FF780076BF}"/>
                    </a:ext>
                  </a:extLst>
                </p14:cNvPr>
                <p14:cNvContentPartPr/>
                <p14:nvPr/>
              </p14:nvContentPartPr>
              <p14:xfrm>
                <a:off x="2737730" y="2614436"/>
                <a:ext cx="120240" cy="30420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5D82A7C1-CF44-3CF2-1C8A-82FF78007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19730" y="2596436"/>
                  <a:ext cx="1558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9DBDF2B-57F8-5BD2-E775-C41AB673554D}"/>
                    </a:ext>
                  </a:extLst>
                </p14:cNvPr>
                <p14:cNvContentPartPr/>
                <p14:nvPr/>
              </p14:nvContentPartPr>
              <p14:xfrm>
                <a:off x="2941130" y="2535596"/>
                <a:ext cx="180360" cy="57744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9DBDF2B-57F8-5BD2-E775-C41AB673554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3130" y="2517596"/>
                  <a:ext cx="216000" cy="613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8B9C76E-5FFD-9FF5-66B4-296DD940FC1C}"/>
              </a:ext>
            </a:extLst>
          </p:cNvPr>
          <p:cNvGrpSpPr/>
          <p:nvPr/>
        </p:nvGrpSpPr>
        <p:grpSpPr>
          <a:xfrm>
            <a:off x="3192410" y="2631716"/>
            <a:ext cx="2508840" cy="465120"/>
            <a:chOff x="3192410" y="2631716"/>
            <a:chExt cx="2508840" cy="46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D23714D-0F29-0B1F-0AD8-AB76E839E0FB}"/>
                    </a:ext>
                  </a:extLst>
                </p14:cNvPr>
                <p14:cNvContentPartPr/>
                <p14:nvPr/>
              </p14:nvContentPartPr>
              <p14:xfrm>
                <a:off x="3192410" y="2825756"/>
                <a:ext cx="78120" cy="9576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D23714D-0F29-0B1F-0AD8-AB76E839E0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74770" y="2807756"/>
                  <a:ext cx="1137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4DC86AF-D76C-4AB4-E25A-A383699AB258}"/>
                    </a:ext>
                  </a:extLst>
                </p14:cNvPr>
                <p14:cNvContentPartPr/>
                <p14:nvPr/>
              </p14:nvContentPartPr>
              <p14:xfrm>
                <a:off x="3309410" y="2818556"/>
                <a:ext cx="56160" cy="7380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4DC86AF-D76C-4AB4-E25A-A383699AB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91770" y="2800916"/>
                  <a:ext cx="918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F2CA5F70-021F-CB4E-C91E-6AE64C65A7D9}"/>
                    </a:ext>
                  </a:extLst>
                </p14:cNvPr>
                <p14:cNvContentPartPr/>
                <p14:nvPr/>
              </p14:nvContentPartPr>
              <p14:xfrm>
                <a:off x="3424970" y="2801996"/>
                <a:ext cx="115920" cy="94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F2CA5F70-021F-CB4E-C91E-6AE64C65A7D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407330" y="2784356"/>
                  <a:ext cx="1515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8950D20-B3B2-AA94-E9D7-F78AFD024FEA}"/>
                    </a:ext>
                  </a:extLst>
                </p14:cNvPr>
                <p14:cNvContentPartPr/>
                <p14:nvPr/>
              </p14:nvContentPartPr>
              <p14:xfrm>
                <a:off x="3599930" y="2631716"/>
                <a:ext cx="72360" cy="2822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8950D20-B3B2-AA94-E9D7-F78AFD024FE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1930" y="2613716"/>
                  <a:ext cx="1080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98EA5570-3F4C-90DC-9B74-7596B92AE860}"/>
                    </a:ext>
                  </a:extLst>
                </p14:cNvPr>
                <p14:cNvContentPartPr/>
                <p14:nvPr/>
              </p14:nvContentPartPr>
              <p14:xfrm>
                <a:off x="3819170" y="2663036"/>
                <a:ext cx="221760" cy="22932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98EA5570-3F4C-90DC-9B74-7596B92AE86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01170" y="2645036"/>
                  <a:ext cx="257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CAA6818-A98A-110E-EB9F-344E77F55E95}"/>
                    </a:ext>
                  </a:extLst>
                </p14:cNvPr>
                <p14:cNvContentPartPr/>
                <p14:nvPr/>
              </p14:nvContentPartPr>
              <p14:xfrm>
                <a:off x="4124090" y="2761316"/>
                <a:ext cx="80640" cy="130320"/>
              </p14:xfrm>
            </p:contentPart>
          </mc:Choice>
          <mc:Fallback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CAA6818-A98A-110E-EB9F-344E77F55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06090" y="2743316"/>
                  <a:ext cx="1162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E1B893D-B244-806B-A495-C08A8650364D}"/>
                    </a:ext>
                  </a:extLst>
                </p14:cNvPr>
                <p14:cNvContentPartPr/>
                <p14:nvPr/>
              </p14:nvContentPartPr>
              <p14:xfrm>
                <a:off x="4300130" y="2670956"/>
                <a:ext cx="101160" cy="320040"/>
              </p14:xfrm>
            </p:contentPart>
          </mc:Choice>
          <mc:Fallback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1B893D-B244-806B-A495-C08A8650364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82490" y="2652956"/>
                  <a:ext cx="1368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B8A9F531-5E05-9536-2C6D-BB8AA7056FB7}"/>
                    </a:ext>
                  </a:extLst>
                </p14:cNvPr>
                <p14:cNvContentPartPr/>
                <p14:nvPr/>
              </p14:nvContentPartPr>
              <p14:xfrm>
                <a:off x="4267370" y="2879036"/>
                <a:ext cx="159840" cy="21240"/>
              </p14:xfrm>
            </p:contentPart>
          </mc:Choice>
          <mc:Fallback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8A9F531-5E05-9536-2C6D-BB8AA7056F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49370" y="2861036"/>
                  <a:ext cx="19548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62A4F5C0-122F-7A58-532A-F399547EBC37}"/>
                    </a:ext>
                  </a:extLst>
                </p14:cNvPr>
                <p14:cNvContentPartPr/>
                <p14:nvPr/>
              </p14:nvContentPartPr>
              <p14:xfrm>
                <a:off x="4416770" y="2720996"/>
                <a:ext cx="128880" cy="222120"/>
              </p14:xfrm>
            </p:contentPart>
          </mc:Choice>
          <mc:Fallback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62A4F5C0-122F-7A58-532A-F399547EBC3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99130" y="2702996"/>
                  <a:ext cx="16452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CE2190C-3912-059F-FFCA-3E67B29A4153}"/>
                    </a:ext>
                  </a:extLst>
                </p14:cNvPr>
                <p14:cNvContentPartPr/>
                <p14:nvPr/>
              </p14:nvContentPartPr>
              <p14:xfrm>
                <a:off x="4731770" y="2677436"/>
                <a:ext cx="26280" cy="219600"/>
              </p14:xfrm>
            </p:contentPart>
          </mc:Choice>
          <mc:Fallback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CE2190C-3912-059F-FFCA-3E67B29A415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714130" y="2659436"/>
                  <a:ext cx="619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D098E9D-9CF5-46A8-D79F-0DB5E6F85828}"/>
                    </a:ext>
                  </a:extLst>
                </p14:cNvPr>
                <p14:cNvContentPartPr/>
                <p14:nvPr/>
              </p14:nvContentPartPr>
              <p14:xfrm>
                <a:off x="4687490" y="2841236"/>
                <a:ext cx="326160" cy="255600"/>
              </p14:xfrm>
            </p:contentPart>
          </mc:Choice>
          <mc:Fallback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D098E9D-9CF5-46A8-D79F-0DB5E6F8582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9490" y="2823596"/>
                  <a:ext cx="3618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5715EA7-ECAF-F7E0-8C94-1747ACDF9EF6}"/>
                    </a:ext>
                  </a:extLst>
                </p14:cNvPr>
                <p14:cNvContentPartPr/>
                <p14:nvPr/>
              </p14:nvContentPartPr>
              <p14:xfrm>
                <a:off x="4916090" y="2819276"/>
                <a:ext cx="213120" cy="162360"/>
              </p14:xfrm>
            </p:contentPart>
          </mc:Choice>
          <mc:Fallback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5715EA7-ECAF-F7E0-8C94-1747ACDF9EF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98090" y="2801276"/>
                  <a:ext cx="248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29CAA58-6A6E-E3C8-FAAD-65CAD4DAF36F}"/>
                    </a:ext>
                  </a:extLst>
                </p14:cNvPr>
                <p14:cNvContentPartPr/>
                <p14:nvPr/>
              </p14:nvContentPartPr>
              <p14:xfrm>
                <a:off x="5118050" y="2795516"/>
                <a:ext cx="132480" cy="166320"/>
              </p14:xfrm>
            </p:contentPart>
          </mc:Choice>
          <mc:Fallback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29CAA58-6A6E-E3C8-FAAD-65CAD4DAF3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00050" y="2777876"/>
                  <a:ext cx="16812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EF24ED-F927-2C59-30E9-AAFE895CA5C3}"/>
                    </a:ext>
                  </a:extLst>
                </p14:cNvPr>
                <p14:cNvContentPartPr/>
                <p14:nvPr/>
              </p14:nvContentPartPr>
              <p14:xfrm>
                <a:off x="5320010" y="2865356"/>
                <a:ext cx="84600" cy="102960"/>
              </p14:xfrm>
            </p:contentPart>
          </mc:Choice>
          <mc:Fallback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EF24ED-F927-2C59-30E9-AAFE895CA5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02370" y="2847356"/>
                  <a:ext cx="1202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F400F08-2390-8D69-1A48-6B9EE0A95E39}"/>
                    </a:ext>
                  </a:extLst>
                </p14:cNvPr>
                <p14:cNvContentPartPr/>
                <p14:nvPr/>
              </p14:nvContentPartPr>
              <p14:xfrm>
                <a:off x="5438810" y="2870396"/>
                <a:ext cx="112680" cy="109080"/>
              </p14:xfrm>
            </p:contentPart>
          </mc:Choice>
          <mc:Fallback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F400F08-2390-8D69-1A48-6B9EE0A95E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21170" y="2852396"/>
                  <a:ext cx="1483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73C954E-1301-8F84-D4BB-7C812C2F15D9}"/>
                    </a:ext>
                  </a:extLst>
                </p14:cNvPr>
                <p14:cNvContentPartPr/>
                <p14:nvPr/>
              </p14:nvContentPartPr>
              <p14:xfrm>
                <a:off x="5586770" y="2871836"/>
                <a:ext cx="114480" cy="84240"/>
              </p14:xfrm>
            </p:contentPart>
          </mc:Choice>
          <mc:Fallback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73C954E-1301-8F84-D4BB-7C812C2F15D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68770" y="2854196"/>
                  <a:ext cx="15012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332108F-2785-5E8D-9037-F9CB3C8F9382}"/>
              </a:ext>
            </a:extLst>
          </p:cNvPr>
          <p:cNvGrpSpPr/>
          <p:nvPr/>
        </p:nvGrpSpPr>
        <p:grpSpPr>
          <a:xfrm>
            <a:off x="6001850" y="2762756"/>
            <a:ext cx="489960" cy="243720"/>
            <a:chOff x="6001850" y="2762756"/>
            <a:chExt cx="48996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87289262-23DA-6E39-A975-2ECE3D8BB4EC}"/>
                    </a:ext>
                  </a:extLst>
                </p14:cNvPr>
                <p14:cNvContentPartPr/>
                <p14:nvPr/>
              </p14:nvContentPartPr>
              <p14:xfrm>
                <a:off x="6036050" y="2780396"/>
                <a:ext cx="79920" cy="226080"/>
              </p14:xfrm>
            </p:contentPart>
          </mc:Choice>
          <mc:Fallback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87289262-23DA-6E39-A975-2ECE3D8BB4E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18050" y="2762756"/>
                  <a:ext cx="1155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7B1586E-75E7-E8C1-AA24-7CEDA32F719C}"/>
                    </a:ext>
                  </a:extLst>
                </p14:cNvPr>
                <p14:cNvContentPartPr/>
                <p14:nvPr/>
              </p14:nvContentPartPr>
              <p14:xfrm>
                <a:off x="6087890" y="2800916"/>
                <a:ext cx="100800" cy="180000"/>
              </p14:xfrm>
            </p:contentPart>
          </mc:Choice>
          <mc:Fallback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67B1586E-75E7-E8C1-AA24-7CEDA32F719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70250" y="2783276"/>
                  <a:ext cx="13644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CC6E0E7-6CF3-6353-0F25-C77729A7C3A3}"/>
                    </a:ext>
                  </a:extLst>
                </p14:cNvPr>
                <p14:cNvContentPartPr/>
                <p14:nvPr/>
              </p14:nvContentPartPr>
              <p14:xfrm>
                <a:off x="6001850" y="2906036"/>
                <a:ext cx="334440" cy="94680"/>
              </p14:xfrm>
            </p:contentPart>
          </mc:Choice>
          <mc:Fallback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CC6E0E7-6CF3-6353-0F25-C77729A7C3A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983850" y="2888396"/>
                  <a:ext cx="370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23B759A-5865-ED85-AB32-83643B593B6D}"/>
                    </a:ext>
                  </a:extLst>
                </p14:cNvPr>
                <p14:cNvContentPartPr/>
                <p14:nvPr/>
              </p14:nvContentPartPr>
              <p14:xfrm>
                <a:off x="6403610" y="2762756"/>
                <a:ext cx="88200" cy="218880"/>
              </p14:xfrm>
            </p:contentPart>
          </mc:Choice>
          <mc:Fallback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23B759A-5865-ED85-AB32-83643B593B6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85610" y="2745116"/>
                  <a:ext cx="123840" cy="25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E8F1EF5-94EE-73A5-90A7-639A7701DFB6}"/>
              </a:ext>
            </a:extLst>
          </p:cNvPr>
          <p:cNvGrpSpPr/>
          <p:nvPr/>
        </p:nvGrpSpPr>
        <p:grpSpPr>
          <a:xfrm>
            <a:off x="6761450" y="2765636"/>
            <a:ext cx="1940400" cy="321840"/>
            <a:chOff x="6761450" y="2765636"/>
            <a:chExt cx="1940400" cy="321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B88C519C-B762-B71F-E170-8A13AB949E1B}"/>
                    </a:ext>
                  </a:extLst>
                </p14:cNvPr>
                <p14:cNvContentPartPr/>
                <p14:nvPr/>
              </p14:nvContentPartPr>
              <p14:xfrm>
                <a:off x="6761450" y="2906396"/>
                <a:ext cx="221400" cy="113760"/>
              </p14:xfrm>
            </p:contentPart>
          </mc:Choice>
          <mc:Fallback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B88C519C-B762-B71F-E170-8A13AB949E1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43450" y="2888396"/>
                  <a:ext cx="2570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9CEEFA1-1CDA-EDD9-550E-B12156E8AB2E}"/>
                    </a:ext>
                  </a:extLst>
                </p14:cNvPr>
                <p14:cNvContentPartPr/>
                <p14:nvPr/>
              </p14:nvContentPartPr>
              <p14:xfrm>
                <a:off x="6998690" y="2921876"/>
                <a:ext cx="115560" cy="94320"/>
              </p14:xfrm>
            </p:contentPart>
          </mc:Choice>
          <mc:Fallback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9CEEFA1-1CDA-EDD9-550E-B12156E8AB2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81050" y="2904236"/>
                  <a:ext cx="1512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C0DB13F-340B-B5CE-0179-8B6240219D37}"/>
                    </a:ext>
                  </a:extLst>
                </p14:cNvPr>
                <p14:cNvContentPartPr/>
                <p14:nvPr/>
              </p14:nvContentPartPr>
              <p14:xfrm>
                <a:off x="7143770" y="2765636"/>
                <a:ext cx="87120" cy="282600"/>
              </p14:xfrm>
            </p:contentPart>
          </mc:Choice>
          <mc:Fallback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C0DB13F-340B-B5CE-0179-8B6240219D3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25770" y="2747636"/>
                  <a:ext cx="12276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8B9AEF-60A2-CB31-7F40-14FF07FA6701}"/>
                    </a:ext>
                  </a:extLst>
                </p14:cNvPr>
                <p14:cNvContentPartPr/>
                <p14:nvPr/>
              </p14:nvContentPartPr>
              <p14:xfrm>
                <a:off x="7375250" y="2962916"/>
                <a:ext cx="50040" cy="8640"/>
              </p14:xfrm>
            </p:contentPart>
          </mc:Choice>
          <mc:Fallback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8B9AEF-60A2-CB31-7F40-14FF07FA670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57250" y="2944916"/>
                  <a:ext cx="8568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30C066D2-2602-2853-659F-4166DF3222F3}"/>
                    </a:ext>
                  </a:extLst>
                </p14:cNvPr>
                <p14:cNvContentPartPr/>
                <p14:nvPr/>
              </p14:nvContentPartPr>
              <p14:xfrm>
                <a:off x="7528970" y="2816396"/>
                <a:ext cx="31680" cy="218520"/>
              </p14:xfrm>
            </p:contentPart>
          </mc:Choice>
          <mc:Fallback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30C066D2-2602-2853-659F-4166DF322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11330" y="2798756"/>
                  <a:ext cx="673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91CD37E3-F359-9672-AA12-48E0F92E2B5D}"/>
                    </a:ext>
                  </a:extLst>
                </p14:cNvPr>
                <p14:cNvContentPartPr/>
                <p14:nvPr/>
              </p14:nvContentPartPr>
              <p14:xfrm>
                <a:off x="7620770" y="2914316"/>
                <a:ext cx="51120" cy="115920"/>
              </p14:xfrm>
            </p:contentPart>
          </mc:Choice>
          <mc:Fallback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91CD37E3-F359-9672-AA12-48E0F92E2B5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02770" y="2896676"/>
                  <a:ext cx="86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206A90E1-FF26-950B-8F86-0433928888D3}"/>
                    </a:ext>
                  </a:extLst>
                </p14:cNvPr>
                <p14:cNvContentPartPr/>
                <p14:nvPr/>
              </p14:nvContentPartPr>
              <p14:xfrm>
                <a:off x="7751450" y="2782556"/>
                <a:ext cx="139680" cy="304920"/>
              </p14:xfrm>
            </p:contentPart>
          </mc:Choice>
          <mc:Fallback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206A90E1-FF26-950B-8F86-0433928888D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733450" y="2764916"/>
                  <a:ext cx="1753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8C6E50D-FC60-598C-990D-D27E02F27641}"/>
                    </a:ext>
                  </a:extLst>
                </p14:cNvPr>
                <p14:cNvContentPartPr/>
                <p14:nvPr/>
              </p14:nvContentPartPr>
              <p14:xfrm>
                <a:off x="7939010" y="2813876"/>
                <a:ext cx="126360" cy="231120"/>
              </p14:xfrm>
            </p:contentPart>
          </mc:Choice>
          <mc:Fallback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8C6E50D-FC60-598C-990D-D27E02F2764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21370" y="2795876"/>
                  <a:ext cx="1620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B5108CC4-6B92-8ADB-ABE4-09B9F981AFB5}"/>
                    </a:ext>
                  </a:extLst>
                </p14:cNvPr>
                <p14:cNvContentPartPr/>
                <p14:nvPr/>
              </p14:nvContentPartPr>
              <p14:xfrm>
                <a:off x="8199290" y="2974076"/>
                <a:ext cx="21600" cy="19800"/>
              </p14:xfrm>
            </p:contentPart>
          </mc:Choice>
          <mc:Fallback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B5108CC4-6B92-8ADB-ABE4-09B9F981AF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81650" y="2956076"/>
                  <a:ext cx="572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3F958351-D908-7E9A-F22D-2C48966D212B}"/>
                    </a:ext>
                  </a:extLst>
                </p14:cNvPr>
                <p14:cNvContentPartPr/>
                <p14:nvPr/>
              </p14:nvContentPartPr>
              <p14:xfrm>
                <a:off x="8311610" y="2935196"/>
                <a:ext cx="155880" cy="92520"/>
              </p14:xfrm>
            </p:contentPart>
          </mc:Choice>
          <mc:Fallback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3F958351-D908-7E9A-F22D-2C48966D21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93610" y="2917196"/>
                  <a:ext cx="19152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610D3C9-0719-A493-035C-0C5491797159}"/>
                    </a:ext>
                  </a:extLst>
                </p14:cNvPr>
                <p14:cNvContentPartPr/>
                <p14:nvPr/>
              </p14:nvContentPartPr>
              <p14:xfrm>
                <a:off x="8485130" y="2844116"/>
                <a:ext cx="216720" cy="208440"/>
              </p14:xfrm>
            </p:contentPart>
          </mc:Choice>
          <mc:Fallback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610D3C9-0719-A493-035C-0C549179715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67130" y="2826116"/>
                  <a:ext cx="252360" cy="24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1334464-77EA-2DC8-156A-596F14EA5905}"/>
              </a:ext>
            </a:extLst>
          </p:cNvPr>
          <p:cNvGrpSpPr/>
          <p:nvPr/>
        </p:nvGrpSpPr>
        <p:grpSpPr>
          <a:xfrm>
            <a:off x="8965010" y="2969756"/>
            <a:ext cx="304920" cy="128520"/>
            <a:chOff x="8965010" y="2969756"/>
            <a:chExt cx="304920" cy="12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0AF23B3B-8E17-761A-0E5B-003D2D0762B4}"/>
                    </a:ext>
                  </a:extLst>
                </p14:cNvPr>
                <p14:cNvContentPartPr/>
                <p14:nvPr/>
              </p14:nvContentPartPr>
              <p14:xfrm>
                <a:off x="9014690" y="2969756"/>
                <a:ext cx="71280" cy="7200"/>
              </p14:xfrm>
            </p:contentPart>
          </mc:Choice>
          <mc:Fallback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0AF23B3B-8E17-761A-0E5B-003D2D0762B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97050" y="2952116"/>
                  <a:ext cx="106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022BF0A-A1A0-78EB-A9C5-C58911F151C8}"/>
                    </a:ext>
                  </a:extLst>
                </p14:cNvPr>
                <p14:cNvContentPartPr/>
                <p14:nvPr/>
              </p14:nvContentPartPr>
              <p14:xfrm>
                <a:off x="8965010" y="3073076"/>
                <a:ext cx="76320" cy="7200"/>
              </p14:xfrm>
            </p:contentPart>
          </mc:Choice>
          <mc:Fallback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022BF0A-A1A0-78EB-A9C5-C58911F151C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47010" y="3055076"/>
                  <a:ext cx="1119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CEDABA23-B704-DAEE-CF99-AE348DBB2DEE}"/>
                    </a:ext>
                  </a:extLst>
                </p14:cNvPr>
                <p14:cNvContentPartPr/>
                <p14:nvPr/>
              </p14:nvContentPartPr>
              <p14:xfrm>
                <a:off x="9161570" y="2989196"/>
                <a:ext cx="108360" cy="109080"/>
              </p14:xfrm>
            </p:contentPart>
          </mc:Choice>
          <mc:Fallback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CEDABA23-B704-DAEE-CF99-AE348DBB2DE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143930" y="2971196"/>
                  <a:ext cx="14400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CD8A0DF-2E31-5A40-6DE7-2757CEF49CB2}"/>
              </a:ext>
            </a:extLst>
          </p:cNvPr>
          <p:cNvGrpSpPr/>
          <p:nvPr/>
        </p:nvGrpSpPr>
        <p:grpSpPr>
          <a:xfrm>
            <a:off x="9496370" y="2810636"/>
            <a:ext cx="744840" cy="596880"/>
            <a:chOff x="9496370" y="2810636"/>
            <a:chExt cx="744840" cy="596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7AC36095-A2D4-16CC-E8D4-2A733C89FFAD}"/>
                    </a:ext>
                  </a:extLst>
                </p14:cNvPr>
                <p14:cNvContentPartPr/>
                <p14:nvPr/>
              </p14:nvContentPartPr>
              <p14:xfrm>
                <a:off x="9496370" y="2861036"/>
                <a:ext cx="82080" cy="257760"/>
              </p14:xfrm>
            </p:contentPart>
          </mc:Choice>
          <mc:Fallback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7AC36095-A2D4-16CC-E8D4-2A733C89FFA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478370" y="2843396"/>
                  <a:ext cx="117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12A78602-AE5E-6CFA-9B12-D8AC3B21B4F9}"/>
                    </a:ext>
                  </a:extLst>
                </p14:cNvPr>
                <p14:cNvContentPartPr/>
                <p14:nvPr/>
              </p14:nvContentPartPr>
              <p14:xfrm>
                <a:off x="9555410" y="2958956"/>
                <a:ext cx="141840" cy="139680"/>
              </p14:xfrm>
            </p:contentPart>
          </mc:Choice>
          <mc:Fallback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12A78602-AE5E-6CFA-9B12-D8AC3B21B4F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37410" y="2941316"/>
                  <a:ext cx="1774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F688E4AF-0D59-5CA4-1D1B-3281F99441E4}"/>
                    </a:ext>
                  </a:extLst>
                </p14:cNvPr>
                <p14:cNvContentPartPr/>
                <p14:nvPr/>
              </p14:nvContentPartPr>
              <p14:xfrm>
                <a:off x="9733610" y="2991356"/>
                <a:ext cx="82440" cy="103320"/>
              </p14:xfrm>
            </p:contentPart>
          </mc:Choice>
          <mc:Fallback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F688E4AF-0D59-5CA4-1D1B-3281F99441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15970" y="2973356"/>
                  <a:ext cx="1180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688401D-D895-6A4E-9DCF-1E8A365D0FC2}"/>
                    </a:ext>
                  </a:extLst>
                </p14:cNvPr>
                <p14:cNvContentPartPr/>
                <p14:nvPr/>
              </p14:nvContentPartPr>
              <p14:xfrm>
                <a:off x="9861410" y="3018716"/>
                <a:ext cx="146160" cy="275040"/>
              </p14:xfrm>
            </p:contentPart>
          </mc:Choice>
          <mc:Fallback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688401D-D895-6A4E-9DCF-1E8A365D0F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43770" y="3000716"/>
                  <a:ext cx="181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551B4A4-E65F-8CCD-1305-CD13CFA56ACE}"/>
                    </a:ext>
                  </a:extLst>
                </p14:cNvPr>
                <p14:cNvContentPartPr/>
                <p14:nvPr/>
              </p14:nvContentPartPr>
              <p14:xfrm>
                <a:off x="10056170" y="2810636"/>
                <a:ext cx="185040" cy="596880"/>
              </p14:xfrm>
            </p:contentPart>
          </mc:Choice>
          <mc:Fallback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551B4A4-E65F-8CCD-1305-CD13CFA56AC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038530" y="2792996"/>
                  <a:ext cx="220680" cy="63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F1261D3-E848-ABF8-54F3-B81F210289BC}"/>
                  </a:ext>
                </a:extLst>
              </p14:cNvPr>
              <p14:cNvContentPartPr/>
              <p14:nvPr/>
            </p14:nvContentPartPr>
            <p14:xfrm>
              <a:off x="10475930" y="3014756"/>
              <a:ext cx="86400" cy="28620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F1261D3-E848-ABF8-54F3-B81F210289B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58290" y="2997116"/>
                <a:ext cx="122040" cy="32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C0A54F3-5BCA-64A5-C6F7-F80E12D346C4}"/>
              </a:ext>
            </a:extLst>
          </p:cNvPr>
          <p:cNvGrpSpPr/>
          <p:nvPr/>
        </p:nvGrpSpPr>
        <p:grpSpPr>
          <a:xfrm>
            <a:off x="3380690" y="3322916"/>
            <a:ext cx="851040" cy="252720"/>
            <a:chOff x="3380690" y="3322916"/>
            <a:chExt cx="851040" cy="25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A1E5A23-C59F-3102-1918-A17425C50DCC}"/>
                    </a:ext>
                  </a:extLst>
                </p14:cNvPr>
                <p14:cNvContentPartPr/>
                <p14:nvPr/>
              </p14:nvContentPartPr>
              <p14:xfrm>
                <a:off x="3380690" y="3395636"/>
                <a:ext cx="127800" cy="138600"/>
              </p14:xfrm>
            </p:contentPart>
          </mc:Choice>
          <mc:Fallback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A1E5A23-C59F-3102-1918-A17425C50DC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363050" y="3377636"/>
                  <a:ext cx="1634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1BBD8B9-73F3-2F17-B8A1-2D53CC7EB9CA}"/>
                    </a:ext>
                  </a:extLst>
                </p14:cNvPr>
                <p14:cNvContentPartPr/>
                <p14:nvPr/>
              </p14:nvContentPartPr>
              <p14:xfrm>
                <a:off x="3541970" y="3396716"/>
                <a:ext cx="163440" cy="133920"/>
              </p14:xfrm>
            </p:contentPart>
          </mc:Choice>
          <mc:Fallback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1BBD8B9-73F3-2F17-B8A1-2D53CC7EB9C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23970" y="3378716"/>
                  <a:ext cx="1990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86FDC37-01CF-756D-BAEA-69E31D42526C}"/>
                    </a:ext>
                  </a:extLst>
                </p14:cNvPr>
                <p14:cNvContentPartPr/>
                <p14:nvPr/>
              </p14:nvContentPartPr>
              <p14:xfrm>
                <a:off x="3719090" y="3322916"/>
                <a:ext cx="39240" cy="252720"/>
              </p14:xfrm>
            </p:contentPart>
          </mc:Choice>
          <mc:Fallback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86FDC37-01CF-756D-BAEA-69E31D42526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01090" y="3304916"/>
                  <a:ext cx="7488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820569FC-4A69-3C8E-4569-5F39570DFDF4}"/>
                    </a:ext>
                  </a:extLst>
                </p14:cNvPr>
                <p14:cNvContentPartPr/>
                <p14:nvPr/>
              </p14:nvContentPartPr>
              <p14:xfrm>
                <a:off x="3625130" y="3411476"/>
                <a:ext cx="360360" cy="100800"/>
              </p14:xfrm>
            </p:contentPart>
          </mc:Choice>
          <mc:Fallback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820569FC-4A69-3C8E-4569-5F39570DFDF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7490" y="3393476"/>
                  <a:ext cx="396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27CFEDC1-C3DC-0E85-D2F2-C07FDD0C0582}"/>
                    </a:ext>
                  </a:extLst>
                </p14:cNvPr>
                <p14:cNvContentPartPr/>
                <p14:nvPr/>
              </p14:nvContentPartPr>
              <p14:xfrm>
                <a:off x="4050290" y="3416876"/>
                <a:ext cx="181440" cy="107640"/>
              </p14:xfrm>
            </p:contentPart>
          </mc:Choice>
          <mc:Fallback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27CFEDC1-C3DC-0E85-D2F2-C07FDD0C05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32650" y="3398876"/>
                  <a:ext cx="21708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E6EE194D-59AC-9F1C-2DE0-24E6B79F4465}"/>
              </a:ext>
            </a:extLst>
          </p:cNvPr>
          <p:cNvGrpSpPr/>
          <p:nvPr/>
        </p:nvGrpSpPr>
        <p:grpSpPr>
          <a:xfrm>
            <a:off x="4522610" y="3315716"/>
            <a:ext cx="715320" cy="330840"/>
            <a:chOff x="4522610" y="3315716"/>
            <a:chExt cx="715320" cy="33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BEE92DF-7ECD-9F20-A492-C640D0A3869D}"/>
                    </a:ext>
                  </a:extLst>
                </p14:cNvPr>
                <p14:cNvContentPartPr/>
                <p14:nvPr/>
              </p14:nvContentPartPr>
              <p14:xfrm>
                <a:off x="4522610" y="3466916"/>
                <a:ext cx="89280" cy="179640"/>
              </p14:xfrm>
            </p:contentPart>
          </mc:Choice>
          <mc:Fallback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BEE92DF-7ECD-9F20-A492-C640D0A3869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04610" y="3448916"/>
                  <a:ext cx="12492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2A58F566-C219-D1FC-F0DA-DAFE74F948D8}"/>
                    </a:ext>
                  </a:extLst>
                </p14:cNvPr>
                <p14:cNvContentPartPr/>
                <p14:nvPr/>
              </p14:nvContentPartPr>
              <p14:xfrm>
                <a:off x="4648250" y="3496076"/>
                <a:ext cx="95400" cy="100440"/>
              </p14:xfrm>
            </p:contentPart>
          </mc:Choice>
          <mc:Fallback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2A58F566-C219-D1FC-F0DA-DAFE74F948D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30610" y="3478436"/>
                  <a:ext cx="13104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FB1D111-FC67-3FEE-CF40-9FEC6CA99E0F}"/>
                    </a:ext>
                  </a:extLst>
                </p14:cNvPr>
                <p14:cNvContentPartPr/>
                <p14:nvPr/>
              </p14:nvContentPartPr>
              <p14:xfrm>
                <a:off x="4778570" y="3478796"/>
                <a:ext cx="114120" cy="100440"/>
              </p14:xfrm>
            </p:contentPart>
          </mc:Choice>
          <mc:Fallback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FB1D111-FC67-3FEE-CF40-9FEC6CA99E0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60570" y="3460796"/>
                  <a:ext cx="149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CF686519-EBD2-3E67-A752-C4BB5F21A000}"/>
                    </a:ext>
                  </a:extLst>
                </p14:cNvPr>
                <p14:cNvContentPartPr/>
                <p14:nvPr/>
              </p14:nvContentPartPr>
              <p14:xfrm>
                <a:off x="4999610" y="3315716"/>
                <a:ext cx="238320" cy="330120"/>
              </p14:xfrm>
            </p:contentPart>
          </mc:Choice>
          <mc:Fallback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CF686519-EBD2-3E67-A752-C4BB5F21A00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981970" y="3298076"/>
                  <a:ext cx="273960" cy="36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FAFFC781-7523-A3D1-D6A7-99005EDA765C}"/>
              </a:ext>
            </a:extLst>
          </p:cNvPr>
          <p:cNvGrpSpPr/>
          <p:nvPr/>
        </p:nvGrpSpPr>
        <p:grpSpPr>
          <a:xfrm>
            <a:off x="2611370" y="3777956"/>
            <a:ext cx="3376800" cy="578160"/>
            <a:chOff x="2611370" y="3777956"/>
            <a:chExt cx="3376800" cy="578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1566B09A-6203-5EC3-212E-DE7A530DBDF0}"/>
                    </a:ext>
                  </a:extLst>
                </p14:cNvPr>
                <p14:cNvContentPartPr/>
                <p14:nvPr/>
              </p14:nvContentPartPr>
              <p14:xfrm>
                <a:off x="2611370" y="3917276"/>
                <a:ext cx="20880" cy="145800"/>
              </p14:xfrm>
            </p:contentPart>
          </mc:Choice>
          <mc:Fallback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1566B09A-6203-5EC3-212E-DE7A530DBDF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593370" y="3899636"/>
                  <a:ext cx="5652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CF394B7D-4B5D-B83E-AA87-CFD8F5136456}"/>
                    </a:ext>
                  </a:extLst>
                </p14:cNvPr>
                <p14:cNvContentPartPr/>
                <p14:nvPr/>
              </p14:nvContentPartPr>
              <p14:xfrm>
                <a:off x="2622170" y="3872636"/>
                <a:ext cx="11880" cy="2880"/>
              </p14:xfrm>
            </p:contentPart>
          </mc:Choice>
          <mc:Fallback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CF394B7D-4B5D-B83E-AA87-CFD8F51364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4530" y="3854636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95B1D93C-2800-FA55-EFCD-EA4DE3CA750B}"/>
                    </a:ext>
                  </a:extLst>
                </p14:cNvPr>
                <p14:cNvContentPartPr/>
                <p14:nvPr/>
              </p14:nvContentPartPr>
              <p14:xfrm>
                <a:off x="2700650" y="3804596"/>
                <a:ext cx="253080" cy="551520"/>
              </p14:xfrm>
            </p:contentPart>
          </mc:Choice>
          <mc:Fallback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95B1D93C-2800-FA55-EFCD-EA4DE3CA750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83010" y="3786956"/>
                  <a:ext cx="288720" cy="58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A5133D7-E8F0-EBB6-C8D6-A12DE2F84111}"/>
                    </a:ext>
                  </a:extLst>
                </p14:cNvPr>
                <p14:cNvContentPartPr/>
                <p14:nvPr/>
              </p14:nvContentPartPr>
              <p14:xfrm>
                <a:off x="3093050" y="3818636"/>
                <a:ext cx="194400" cy="510120"/>
              </p14:xfrm>
            </p:contentPart>
          </mc:Choice>
          <mc:Fallback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A5133D7-E8F0-EBB6-C8D6-A12DE2F8411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75050" y="3800996"/>
                  <a:ext cx="230040" cy="54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2A24F75-86C8-143F-6241-EADE76BF505C}"/>
                    </a:ext>
                  </a:extLst>
                </p14:cNvPr>
                <p14:cNvContentPartPr/>
                <p14:nvPr/>
              </p14:nvContentPartPr>
              <p14:xfrm>
                <a:off x="3322010" y="4024556"/>
                <a:ext cx="151560" cy="146160"/>
              </p14:xfrm>
            </p:contentPart>
          </mc:Choice>
          <mc:Fallback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2A24F75-86C8-143F-6241-EADE76BF505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04370" y="4006916"/>
                  <a:ext cx="1872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FF6A110-F5C1-F76A-72FC-E760BCA86BF0}"/>
                    </a:ext>
                  </a:extLst>
                </p14:cNvPr>
                <p14:cNvContentPartPr/>
                <p14:nvPr/>
              </p14:nvContentPartPr>
              <p14:xfrm>
                <a:off x="3531530" y="4023476"/>
                <a:ext cx="103320" cy="89640"/>
              </p14:xfrm>
            </p:contentPart>
          </mc:Choice>
          <mc:Fallback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FF6A110-F5C1-F76A-72FC-E760BCA86BF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13530" y="4005476"/>
                  <a:ext cx="138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2E377F5B-DF22-8DCE-05BA-F1A9A252C664}"/>
                    </a:ext>
                  </a:extLst>
                </p14:cNvPr>
                <p14:cNvContentPartPr/>
                <p14:nvPr/>
              </p14:nvContentPartPr>
              <p14:xfrm>
                <a:off x="3665810" y="3887036"/>
                <a:ext cx="95400" cy="317160"/>
              </p14:xfrm>
            </p:contentPart>
          </mc:Choice>
          <mc:Fallback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2E377F5B-DF22-8DCE-05BA-F1A9A252C66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648170" y="3869396"/>
                  <a:ext cx="131040" cy="35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CB172AF6-70E9-2CB6-78E5-C8C7F6DA73AC}"/>
                    </a:ext>
                  </a:extLst>
                </p14:cNvPr>
                <p14:cNvContentPartPr/>
                <p14:nvPr/>
              </p14:nvContentPartPr>
              <p14:xfrm>
                <a:off x="3921410" y="4004756"/>
                <a:ext cx="18000" cy="39960"/>
              </p14:xfrm>
            </p:contentPart>
          </mc:Choice>
          <mc:Fallback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CB172AF6-70E9-2CB6-78E5-C8C7F6DA73A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03770" y="3987116"/>
                  <a:ext cx="53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E647357-34B1-2DD2-B74F-454D76C373C0}"/>
                    </a:ext>
                  </a:extLst>
                </p14:cNvPr>
                <p14:cNvContentPartPr/>
                <p14:nvPr/>
              </p14:nvContentPartPr>
              <p14:xfrm>
                <a:off x="3990530" y="3980996"/>
                <a:ext cx="203760" cy="105840"/>
              </p14:xfrm>
            </p:contentPart>
          </mc:Choice>
          <mc:Fallback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E647357-34B1-2DD2-B74F-454D76C373C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972890" y="3963356"/>
                  <a:ext cx="239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6EACE9EC-80C4-26F1-E7B1-82314730DEF0}"/>
                    </a:ext>
                  </a:extLst>
                </p14:cNvPr>
                <p14:cNvContentPartPr/>
                <p14:nvPr/>
              </p14:nvContentPartPr>
              <p14:xfrm>
                <a:off x="4198970" y="3862556"/>
                <a:ext cx="42480" cy="60840"/>
              </p14:xfrm>
            </p:contentPart>
          </mc:Choice>
          <mc:Fallback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6EACE9EC-80C4-26F1-E7B1-82314730DEF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180970" y="3844916"/>
                  <a:ext cx="7812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661C9C8-E5CB-3F1D-54EF-064DF72BE3CB}"/>
                    </a:ext>
                  </a:extLst>
                </p14:cNvPr>
                <p14:cNvContentPartPr/>
                <p14:nvPr/>
              </p14:nvContentPartPr>
              <p14:xfrm>
                <a:off x="4214810" y="3984596"/>
                <a:ext cx="105840" cy="267120"/>
              </p14:xfrm>
            </p:contentPart>
          </mc:Choice>
          <mc:Fallback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661C9C8-E5CB-3F1D-54EF-064DF72BE3C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196810" y="3966596"/>
                  <a:ext cx="1414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4DF72C08-0154-1D88-837F-5398BEF8BCAD}"/>
                    </a:ext>
                  </a:extLst>
                </p14:cNvPr>
                <p14:cNvContentPartPr/>
                <p14:nvPr/>
              </p14:nvContentPartPr>
              <p14:xfrm>
                <a:off x="4420730" y="3910076"/>
                <a:ext cx="73080" cy="205920"/>
              </p14:xfrm>
            </p:contentPart>
          </mc:Choice>
          <mc:Fallback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4DF72C08-0154-1D88-837F-5398BEF8BC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402730" y="3892436"/>
                  <a:ext cx="1087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DEBEC504-51A7-E1B2-FD4B-54EE588C85A5}"/>
                    </a:ext>
                  </a:extLst>
                </p14:cNvPr>
                <p14:cNvContentPartPr/>
                <p14:nvPr/>
              </p14:nvContentPartPr>
              <p14:xfrm>
                <a:off x="4571570" y="3889556"/>
                <a:ext cx="157680" cy="243360"/>
              </p14:xfrm>
            </p:contentPart>
          </mc:Choice>
          <mc:Fallback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DEBEC504-51A7-E1B2-FD4B-54EE588C85A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553570" y="3871916"/>
                  <a:ext cx="1933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7E07E7A4-6300-FCF7-32FA-F244BBCA9BDB}"/>
                    </a:ext>
                  </a:extLst>
                </p14:cNvPr>
                <p14:cNvContentPartPr/>
                <p14:nvPr/>
              </p14:nvContentPartPr>
              <p14:xfrm>
                <a:off x="4876490" y="3788036"/>
                <a:ext cx="48960" cy="495360"/>
              </p14:xfrm>
            </p:contentPart>
          </mc:Choice>
          <mc:Fallback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7E07E7A4-6300-FCF7-32FA-F244BBCA9BD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858490" y="3770396"/>
                  <a:ext cx="84600" cy="53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6FFDC551-6CCD-085F-A1F8-C1C2522C4E46}"/>
                    </a:ext>
                  </a:extLst>
                </p14:cNvPr>
                <p14:cNvContentPartPr/>
                <p14:nvPr/>
              </p14:nvContentPartPr>
              <p14:xfrm>
                <a:off x="5035610" y="3930956"/>
                <a:ext cx="177120" cy="156960"/>
              </p14:xfrm>
            </p:contentPart>
          </mc:Choice>
          <mc:Fallback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6FFDC551-6CCD-085F-A1F8-C1C2522C4E4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17610" y="3913316"/>
                  <a:ext cx="2127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955348EC-0397-B313-781F-985FA8D7F393}"/>
                    </a:ext>
                  </a:extLst>
                </p14:cNvPr>
                <p14:cNvContentPartPr/>
                <p14:nvPr/>
              </p14:nvContentPartPr>
              <p14:xfrm>
                <a:off x="5292650" y="3777956"/>
                <a:ext cx="66960" cy="304200"/>
              </p14:xfrm>
            </p:contentPart>
          </mc:Choice>
          <mc:Fallback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955348EC-0397-B313-781F-985FA8D7F39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274650" y="3759956"/>
                  <a:ext cx="1026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C6FE7DA0-A823-0811-1653-2EC18F9308F0}"/>
                    </a:ext>
                  </a:extLst>
                </p14:cNvPr>
                <p14:cNvContentPartPr/>
                <p14:nvPr/>
              </p14:nvContentPartPr>
              <p14:xfrm>
                <a:off x="5289770" y="3793796"/>
                <a:ext cx="261720" cy="216000"/>
              </p14:xfrm>
            </p:contentPart>
          </mc:Choice>
          <mc:Fallback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C6FE7DA0-A823-0811-1653-2EC18F9308F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72130" y="3775796"/>
                  <a:ext cx="29736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FBF4428-289F-D8EC-5F95-CA26866CCAF5}"/>
                    </a:ext>
                  </a:extLst>
                </p14:cNvPr>
                <p14:cNvContentPartPr/>
                <p14:nvPr/>
              </p14:nvContentPartPr>
              <p14:xfrm>
                <a:off x="5586410" y="3907196"/>
                <a:ext cx="119160" cy="111600"/>
              </p14:xfrm>
            </p:contentPart>
          </mc:Choice>
          <mc:Fallback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FBF4428-289F-D8EC-5F95-CA26866CCAF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68410" y="3889196"/>
                  <a:ext cx="154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C3ACE78-DC81-686A-D061-3706F240C283}"/>
                    </a:ext>
                  </a:extLst>
                </p14:cNvPr>
                <p14:cNvContentPartPr/>
                <p14:nvPr/>
              </p14:nvContentPartPr>
              <p14:xfrm>
                <a:off x="5736170" y="3878396"/>
                <a:ext cx="252000" cy="128880"/>
              </p14:xfrm>
            </p:contentPart>
          </mc:Choice>
          <mc:Fallback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C3ACE78-DC81-686A-D061-3706F240C2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718170" y="3860756"/>
                  <a:ext cx="28764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2FC8C965-5AAE-E78D-8BBF-F7D840B8E7C2}"/>
              </a:ext>
            </a:extLst>
          </p:cNvPr>
          <p:cNvGrpSpPr/>
          <p:nvPr/>
        </p:nvGrpSpPr>
        <p:grpSpPr>
          <a:xfrm>
            <a:off x="6243050" y="3762836"/>
            <a:ext cx="488880" cy="276120"/>
            <a:chOff x="6243050" y="3762836"/>
            <a:chExt cx="488880" cy="276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AE672B6D-CFEC-89D9-769C-195CBDD8800C}"/>
                    </a:ext>
                  </a:extLst>
                </p14:cNvPr>
                <p14:cNvContentPartPr/>
                <p14:nvPr/>
              </p14:nvContentPartPr>
              <p14:xfrm>
                <a:off x="6250970" y="3777596"/>
                <a:ext cx="162000" cy="261360"/>
              </p14:xfrm>
            </p:contentPart>
          </mc:Choice>
          <mc:Fallback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AE672B6D-CFEC-89D9-769C-195CBDD8800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32970" y="3759596"/>
                  <a:ext cx="1976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56E9FA12-B4DC-AC8A-2C92-50584493278C}"/>
                    </a:ext>
                  </a:extLst>
                </p14:cNvPr>
                <p14:cNvContentPartPr/>
                <p14:nvPr/>
              </p14:nvContentPartPr>
              <p14:xfrm>
                <a:off x="6243050" y="3902876"/>
                <a:ext cx="322920" cy="92160"/>
              </p14:xfrm>
            </p:contentPart>
          </mc:Choice>
          <mc:Fallback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56E9FA12-B4DC-AC8A-2C92-50584493278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225050" y="3885236"/>
                  <a:ext cx="358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06E8C361-F5E9-AF64-6E96-E1268011954F}"/>
                    </a:ext>
                  </a:extLst>
                </p14:cNvPr>
                <p14:cNvContentPartPr/>
                <p14:nvPr/>
              </p14:nvContentPartPr>
              <p14:xfrm>
                <a:off x="6596930" y="3762836"/>
                <a:ext cx="135000" cy="207000"/>
              </p14:xfrm>
            </p:contentPart>
          </mc:Choice>
          <mc:Fallback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06E8C361-F5E9-AF64-6E96-E1268011954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79290" y="3745196"/>
                  <a:ext cx="170640" cy="24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8111F293-CC83-626C-E996-22ECA3988B5E}"/>
              </a:ext>
            </a:extLst>
          </p:cNvPr>
          <p:cNvGrpSpPr/>
          <p:nvPr/>
        </p:nvGrpSpPr>
        <p:grpSpPr>
          <a:xfrm>
            <a:off x="7095530" y="3708116"/>
            <a:ext cx="2178000" cy="356400"/>
            <a:chOff x="7095530" y="3708116"/>
            <a:chExt cx="2178000" cy="35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32FAAF12-58EA-4153-C571-D38AC2567FFB}"/>
                    </a:ext>
                  </a:extLst>
                </p14:cNvPr>
                <p14:cNvContentPartPr/>
                <p14:nvPr/>
              </p14:nvContentPartPr>
              <p14:xfrm>
                <a:off x="7095530" y="3847436"/>
                <a:ext cx="268920" cy="105480"/>
              </p14:xfrm>
            </p:contentPart>
          </mc:Choice>
          <mc:Fallback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32FAAF12-58EA-4153-C571-D38AC2567FF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077530" y="3829436"/>
                  <a:ext cx="30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73E2B6C1-FE81-DD25-A4FA-9CB81E456A31}"/>
                    </a:ext>
                  </a:extLst>
                </p14:cNvPr>
                <p14:cNvContentPartPr/>
                <p14:nvPr/>
              </p14:nvContentPartPr>
              <p14:xfrm>
                <a:off x="7411970" y="3846356"/>
                <a:ext cx="135720" cy="68040"/>
              </p14:xfrm>
            </p:contentPart>
          </mc:Choice>
          <mc:Fallback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73E2B6C1-FE81-DD25-A4FA-9CB81E456A3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394330" y="3828356"/>
                  <a:ext cx="1713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E4ECD8D-5414-E32B-FB8E-CB9AA6D1AE72}"/>
                    </a:ext>
                  </a:extLst>
                </p14:cNvPr>
                <p14:cNvContentPartPr/>
                <p14:nvPr/>
              </p14:nvContentPartPr>
              <p14:xfrm>
                <a:off x="7567490" y="3708116"/>
                <a:ext cx="110880" cy="23976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E4ECD8D-5414-E32B-FB8E-CB9AA6D1AE7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549850" y="3690116"/>
                  <a:ext cx="1465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2B7A17B5-1A81-088C-9156-D176C43BD9E7}"/>
                    </a:ext>
                  </a:extLst>
                </p14:cNvPr>
                <p14:cNvContentPartPr/>
                <p14:nvPr/>
              </p14:nvContentPartPr>
              <p14:xfrm>
                <a:off x="7832810" y="3881276"/>
                <a:ext cx="3600" cy="3924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2B7A17B5-1A81-088C-9156-D176C43BD9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814810" y="3863276"/>
                  <a:ext cx="392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F511B22-8CD6-5F0C-2522-4FE2694C8EE0}"/>
                    </a:ext>
                  </a:extLst>
                </p14:cNvPr>
                <p14:cNvContentPartPr/>
                <p14:nvPr/>
              </p14:nvContentPartPr>
              <p14:xfrm>
                <a:off x="7962770" y="3819716"/>
                <a:ext cx="154440" cy="8748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F511B22-8CD6-5F0C-2522-4FE2694C8EE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945130" y="3802076"/>
                  <a:ext cx="190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AEAF80B-D65A-16AD-132A-F897256DED50}"/>
                    </a:ext>
                  </a:extLst>
                </p14:cNvPr>
                <p14:cNvContentPartPr/>
                <p14:nvPr/>
              </p14:nvContentPartPr>
              <p14:xfrm>
                <a:off x="8160410" y="3739436"/>
                <a:ext cx="16200" cy="4068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AEAF80B-D65A-16AD-132A-F897256DED5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142410" y="3721436"/>
                  <a:ext cx="518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1AB4B8F8-93DC-963D-D6CD-7FF7D9F0C046}"/>
                    </a:ext>
                  </a:extLst>
                </p14:cNvPr>
                <p14:cNvContentPartPr/>
                <p14:nvPr/>
              </p14:nvContentPartPr>
              <p14:xfrm>
                <a:off x="8168690" y="3833396"/>
                <a:ext cx="98280" cy="23112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1AB4B8F8-93DC-963D-D6CD-7FF7D9F0C04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150690" y="3815396"/>
                  <a:ext cx="13392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1795E36-C0CB-6FDF-6C48-1258EFF7DD04}"/>
                    </a:ext>
                  </a:extLst>
                </p14:cNvPr>
                <p14:cNvContentPartPr/>
                <p14:nvPr/>
              </p14:nvContentPartPr>
              <p14:xfrm>
                <a:off x="8327450" y="3741956"/>
                <a:ext cx="225360" cy="25344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1795E36-C0CB-6FDF-6C48-1258EFF7DD0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8309450" y="3723956"/>
                  <a:ext cx="261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E56F2849-15BF-E672-A3A9-9713E1FDAA75}"/>
                    </a:ext>
                  </a:extLst>
                </p14:cNvPr>
                <p14:cNvContentPartPr/>
                <p14:nvPr/>
              </p14:nvContentPartPr>
              <p14:xfrm>
                <a:off x="8527970" y="3830516"/>
                <a:ext cx="261000" cy="579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E56F2849-15BF-E672-A3A9-9713E1FDAA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509970" y="3812876"/>
                  <a:ext cx="29664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79E13D4A-3793-8277-3450-BCA6E0AC26E2}"/>
                    </a:ext>
                  </a:extLst>
                </p14:cNvPr>
                <p14:cNvContentPartPr/>
                <p14:nvPr/>
              </p14:nvContentPartPr>
              <p14:xfrm>
                <a:off x="8799050" y="3825836"/>
                <a:ext cx="140760" cy="9648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79E13D4A-3793-8277-3450-BCA6E0AC26E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781050" y="3807836"/>
                  <a:ext cx="1764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13CFB8C-12D7-A32F-E85F-064CA93845A2}"/>
                    </a:ext>
                  </a:extLst>
                </p14:cNvPr>
                <p14:cNvContentPartPr/>
                <p14:nvPr/>
              </p14:nvContentPartPr>
              <p14:xfrm>
                <a:off x="8969330" y="3732596"/>
                <a:ext cx="304200" cy="24300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13CFB8C-12D7-A32F-E85F-064CA93845A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951690" y="3714596"/>
                  <a:ext cx="33984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0B29D39-0443-26AA-731F-653B619A4D62}"/>
              </a:ext>
            </a:extLst>
          </p:cNvPr>
          <p:cNvGrpSpPr/>
          <p:nvPr/>
        </p:nvGrpSpPr>
        <p:grpSpPr>
          <a:xfrm>
            <a:off x="9492050" y="3755276"/>
            <a:ext cx="1221120" cy="436680"/>
            <a:chOff x="9492050" y="3755276"/>
            <a:chExt cx="1221120" cy="43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211FB198-7755-9BD2-36CB-0F485B40837E}"/>
                    </a:ext>
                  </a:extLst>
                </p14:cNvPr>
                <p14:cNvContentPartPr/>
                <p14:nvPr/>
              </p14:nvContentPartPr>
              <p14:xfrm>
                <a:off x="9492050" y="3807476"/>
                <a:ext cx="159120" cy="6012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211FB198-7755-9BD2-36CB-0F485B40837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9474050" y="3789836"/>
                  <a:ext cx="1947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86277FDC-6D6A-ECA9-3334-4AFC854FB072}"/>
                    </a:ext>
                  </a:extLst>
                </p14:cNvPr>
                <p14:cNvContentPartPr/>
                <p14:nvPr/>
              </p14:nvContentPartPr>
              <p14:xfrm>
                <a:off x="9493490" y="3810356"/>
                <a:ext cx="410040" cy="12060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86277FDC-6D6A-ECA9-3334-4AFC854FB0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9475850" y="3792356"/>
                  <a:ext cx="4456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0634373E-EE2B-F7F3-20DE-21B8D7F93829}"/>
                    </a:ext>
                  </a:extLst>
                </p14:cNvPr>
                <p14:cNvContentPartPr/>
                <p14:nvPr/>
              </p14:nvContentPartPr>
              <p14:xfrm>
                <a:off x="9736490" y="3759236"/>
                <a:ext cx="448920" cy="17784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0634373E-EE2B-F7F3-20DE-21B8D7F9382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9718490" y="3741236"/>
                  <a:ext cx="4845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5E8C18EE-B13F-8023-85DF-E7E0A8101951}"/>
                    </a:ext>
                  </a:extLst>
                </p14:cNvPr>
                <p14:cNvContentPartPr/>
                <p14:nvPr/>
              </p14:nvContentPartPr>
              <p14:xfrm>
                <a:off x="10060490" y="3816836"/>
                <a:ext cx="330120" cy="24012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5E8C18EE-B13F-8023-85DF-E7E0A810195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042490" y="3799196"/>
                  <a:ext cx="3657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A74A6F5-F8EF-07B8-74DA-3BBEA1B39143}"/>
                    </a:ext>
                  </a:extLst>
                </p14:cNvPr>
                <p14:cNvContentPartPr/>
                <p14:nvPr/>
              </p14:nvContentPartPr>
              <p14:xfrm>
                <a:off x="10542890" y="3755276"/>
                <a:ext cx="170280" cy="43668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A74A6F5-F8EF-07B8-74DA-3BBEA1B3914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0525250" y="3737636"/>
                  <a:ext cx="205920" cy="47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B39AC7C3-7B11-4F44-09A0-FF1D4FD0CC38}"/>
                  </a:ext>
                </a:extLst>
              </p14:cNvPr>
              <p14:cNvContentPartPr/>
              <p14:nvPr/>
            </p14:nvContentPartPr>
            <p14:xfrm>
              <a:off x="10911890" y="3935996"/>
              <a:ext cx="54720" cy="167040"/>
            </p14:xfrm>
          </p:contentPart>
        </mc:Choice>
        <mc:Fallback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B39AC7C3-7B11-4F44-09A0-FF1D4FD0CC3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94250" y="3917996"/>
                <a:ext cx="90360" cy="20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1" name="Group 230">
            <a:extLst>
              <a:ext uri="{FF2B5EF4-FFF2-40B4-BE49-F238E27FC236}">
                <a16:creationId xmlns:a16="http://schemas.microsoft.com/office/drawing/2014/main" id="{0EAFDDE6-D552-8F2A-DC11-AB8585C364CB}"/>
              </a:ext>
            </a:extLst>
          </p:cNvPr>
          <p:cNvGrpSpPr/>
          <p:nvPr/>
        </p:nvGrpSpPr>
        <p:grpSpPr>
          <a:xfrm>
            <a:off x="3977570" y="4455116"/>
            <a:ext cx="967320" cy="230400"/>
            <a:chOff x="3977570" y="4455116"/>
            <a:chExt cx="967320" cy="23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3CD36DBA-34C1-18E9-A599-11ECA510E70A}"/>
                    </a:ext>
                  </a:extLst>
                </p14:cNvPr>
                <p14:cNvContentPartPr/>
                <p14:nvPr/>
              </p14:nvContentPartPr>
              <p14:xfrm>
                <a:off x="3977570" y="4518476"/>
                <a:ext cx="156960" cy="10548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3CD36DBA-34C1-18E9-A599-11ECA510E70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3959930" y="4500836"/>
                  <a:ext cx="1926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589FB304-6ED4-FAC9-093D-CDE8019B9A78}"/>
                    </a:ext>
                  </a:extLst>
                </p14:cNvPr>
                <p14:cNvContentPartPr/>
                <p14:nvPr/>
              </p14:nvContentPartPr>
              <p14:xfrm>
                <a:off x="4171970" y="4514876"/>
                <a:ext cx="105480" cy="135000"/>
              </p14:xfrm>
            </p:contentPart>
          </mc:Choice>
          <mc:Fallback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589FB304-6ED4-FAC9-093D-CDE8019B9A7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53970" y="4496876"/>
                  <a:ext cx="141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E27E896-500E-512A-DD28-087BC7F70204}"/>
                    </a:ext>
                  </a:extLst>
                </p14:cNvPr>
                <p14:cNvContentPartPr/>
                <p14:nvPr/>
              </p14:nvContentPartPr>
              <p14:xfrm>
                <a:off x="4364930" y="4455116"/>
                <a:ext cx="44280" cy="230400"/>
              </p14:xfrm>
            </p:contentPart>
          </mc:Choice>
          <mc:Fallback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E27E896-500E-512A-DD28-087BC7F7020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346930" y="4437116"/>
                  <a:ext cx="799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76B472D8-963B-312F-2F70-4BD5E95987CD}"/>
                    </a:ext>
                  </a:extLst>
                </p14:cNvPr>
                <p14:cNvContentPartPr/>
                <p14:nvPr/>
              </p14:nvContentPartPr>
              <p14:xfrm>
                <a:off x="4231370" y="4521716"/>
                <a:ext cx="429840" cy="128520"/>
              </p14:xfrm>
            </p:contentPart>
          </mc:Choice>
          <mc:Fallback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76B472D8-963B-312F-2F70-4BD5E95987C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213730" y="4503716"/>
                  <a:ext cx="46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29CEC51B-B050-8B71-8392-658A202725D9}"/>
                    </a:ext>
                  </a:extLst>
                </p14:cNvPr>
                <p14:cNvContentPartPr/>
                <p14:nvPr/>
              </p14:nvContentPartPr>
              <p14:xfrm>
                <a:off x="4737890" y="4534676"/>
                <a:ext cx="207000" cy="117360"/>
              </p14:xfrm>
            </p:contentPart>
          </mc:Choice>
          <mc:Fallback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29CEC51B-B050-8B71-8392-658A202725D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719890" y="4516676"/>
                  <a:ext cx="2426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0434B857-F370-83D5-4D11-483C8DC2D390}"/>
              </a:ext>
            </a:extLst>
          </p:cNvPr>
          <p:cNvGrpSpPr/>
          <p:nvPr/>
        </p:nvGrpSpPr>
        <p:grpSpPr>
          <a:xfrm>
            <a:off x="5249810" y="4389236"/>
            <a:ext cx="938160" cy="306360"/>
            <a:chOff x="5249810" y="4389236"/>
            <a:chExt cx="938160" cy="306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7FEE35FB-68DA-9CBE-B33C-016FF92D485D}"/>
                    </a:ext>
                  </a:extLst>
                </p14:cNvPr>
                <p14:cNvContentPartPr/>
                <p14:nvPr/>
              </p14:nvContentPartPr>
              <p14:xfrm>
                <a:off x="5249810" y="4542236"/>
                <a:ext cx="140760" cy="77400"/>
              </p14:xfrm>
            </p:contentPart>
          </mc:Choice>
          <mc:Fallback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7FEE35FB-68DA-9CBE-B33C-016FF92D485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231810" y="4524236"/>
                  <a:ext cx="1764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BC707339-19FC-3C26-CB20-908F1748EC0A}"/>
                    </a:ext>
                  </a:extLst>
                </p14:cNvPr>
                <p14:cNvContentPartPr/>
                <p14:nvPr/>
              </p14:nvContentPartPr>
              <p14:xfrm>
                <a:off x="5412170" y="4540436"/>
                <a:ext cx="128880" cy="91080"/>
              </p14:xfrm>
            </p:contentPart>
          </mc:Choice>
          <mc:Fallback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BC707339-19FC-3C26-CB20-908F1748EC0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394530" y="4522796"/>
                  <a:ext cx="164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BE539AD-61E6-1A52-CB7B-DD76FF73A8BF}"/>
                    </a:ext>
                  </a:extLst>
                </p14:cNvPr>
                <p14:cNvContentPartPr/>
                <p14:nvPr/>
              </p14:nvContentPartPr>
              <p14:xfrm>
                <a:off x="5611970" y="4530716"/>
                <a:ext cx="128160" cy="95040"/>
              </p14:xfrm>
            </p:contentPart>
          </mc:Choice>
          <mc:Fallback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BE539AD-61E6-1A52-CB7B-DD76FF73A8B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593970" y="4513076"/>
                  <a:ext cx="163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0B6073B7-B871-3CA5-5AAD-C3FD2737C645}"/>
                    </a:ext>
                  </a:extLst>
                </p14:cNvPr>
                <p14:cNvContentPartPr/>
                <p14:nvPr/>
              </p14:nvContentPartPr>
              <p14:xfrm>
                <a:off x="5830850" y="4389236"/>
                <a:ext cx="357120" cy="306360"/>
              </p14:xfrm>
            </p:contentPart>
          </mc:Choice>
          <mc:Fallback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0B6073B7-B871-3CA5-5AAD-C3FD2737C64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813210" y="4371236"/>
                  <a:ext cx="392760" cy="34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E1177813-096B-454A-6BFB-F9E6C308F0C4}"/>
              </a:ext>
            </a:extLst>
          </p:cNvPr>
          <p:cNvGrpSpPr/>
          <p:nvPr/>
        </p:nvGrpSpPr>
        <p:grpSpPr>
          <a:xfrm>
            <a:off x="2688770" y="4960196"/>
            <a:ext cx="230400" cy="427680"/>
            <a:chOff x="2688770" y="4960196"/>
            <a:chExt cx="230400" cy="42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33F31076-3EEA-B6DE-BD98-B4762327796A}"/>
                    </a:ext>
                  </a:extLst>
                </p14:cNvPr>
                <p14:cNvContentPartPr/>
                <p14:nvPr/>
              </p14:nvContentPartPr>
              <p14:xfrm>
                <a:off x="2697410" y="5086196"/>
                <a:ext cx="21600" cy="142920"/>
              </p14:xfrm>
            </p:contentPart>
          </mc:Choice>
          <mc:Fallback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33F31076-3EEA-B6DE-BD98-B4762327796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79770" y="5068196"/>
                  <a:ext cx="572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1D3705EC-52B8-5CB2-F0C5-F50D104C1567}"/>
                    </a:ext>
                  </a:extLst>
                </p14:cNvPr>
                <p14:cNvContentPartPr/>
                <p14:nvPr/>
              </p14:nvContentPartPr>
              <p14:xfrm>
                <a:off x="2688770" y="4960196"/>
                <a:ext cx="230400" cy="427680"/>
              </p14:xfrm>
            </p:contentPart>
          </mc:Choice>
          <mc:Fallback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1D3705EC-52B8-5CB2-F0C5-F50D104C156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671130" y="4942556"/>
                  <a:ext cx="266040" cy="46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703E5B41-B416-4A84-4CA2-9DD2CD6583D9}"/>
                  </a:ext>
                </a:extLst>
              </p14:cNvPr>
              <p14:cNvContentPartPr/>
              <p14:nvPr/>
            </p14:nvContentPartPr>
            <p14:xfrm>
              <a:off x="3085850" y="4977116"/>
              <a:ext cx="102600" cy="466200"/>
            </p14:xfrm>
          </p:contentPart>
        </mc:Choice>
        <mc:Fallback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703E5B41-B416-4A84-4CA2-9DD2CD6583D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067850" y="4959476"/>
                <a:ext cx="138240" cy="501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3" name="Group 242">
            <a:extLst>
              <a:ext uri="{FF2B5EF4-FFF2-40B4-BE49-F238E27FC236}">
                <a16:creationId xmlns:a16="http://schemas.microsoft.com/office/drawing/2014/main" id="{DA49742E-F371-C4CB-43F2-B0FFB1374EBC}"/>
              </a:ext>
            </a:extLst>
          </p:cNvPr>
          <p:cNvGrpSpPr/>
          <p:nvPr/>
        </p:nvGrpSpPr>
        <p:grpSpPr>
          <a:xfrm>
            <a:off x="3405890" y="5110676"/>
            <a:ext cx="532800" cy="386280"/>
            <a:chOff x="3405890" y="5110676"/>
            <a:chExt cx="53280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47D1F9F2-2AF4-9E04-6BAC-4C4227038C4A}"/>
                    </a:ext>
                  </a:extLst>
                </p14:cNvPr>
                <p14:cNvContentPartPr/>
                <p14:nvPr/>
              </p14:nvContentPartPr>
              <p14:xfrm>
                <a:off x="3405890" y="5110676"/>
                <a:ext cx="28800" cy="173520"/>
              </p14:xfrm>
            </p:contentPart>
          </mc:Choice>
          <mc:Fallback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47D1F9F2-2AF4-9E04-6BAC-4C4227038C4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387890" y="5093036"/>
                  <a:ext cx="64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609110C-786B-D3C3-1DB5-FB42DC66BB44}"/>
                    </a:ext>
                  </a:extLst>
                </p14:cNvPr>
                <p14:cNvContentPartPr/>
                <p14:nvPr/>
              </p14:nvContentPartPr>
              <p14:xfrm>
                <a:off x="3448370" y="5132276"/>
                <a:ext cx="135000" cy="141840"/>
              </p14:xfrm>
            </p:contentPart>
          </mc:Choice>
          <mc:Fallback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609110C-786B-D3C3-1DB5-FB42DC66BB44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430370" y="5114276"/>
                  <a:ext cx="170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8F3BA3F-FDB9-8FFA-B348-14D24EFE6090}"/>
                    </a:ext>
                  </a:extLst>
                </p14:cNvPr>
                <p14:cNvContentPartPr/>
                <p14:nvPr/>
              </p14:nvContentPartPr>
              <p14:xfrm>
                <a:off x="3649610" y="5136596"/>
                <a:ext cx="102240" cy="117360"/>
              </p14:xfrm>
            </p:contentPart>
          </mc:Choice>
          <mc:Fallback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8F3BA3F-FDB9-8FFA-B348-14D24EFE6090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631970" y="5118956"/>
                  <a:ext cx="13788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2801681B-D122-BF2B-976D-FAF44A21D2A7}"/>
                    </a:ext>
                  </a:extLst>
                </p14:cNvPr>
                <p14:cNvContentPartPr/>
                <p14:nvPr/>
              </p14:nvContentPartPr>
              <p14:xfrm>
                <a:off x="3786410" y="5119316"/>
                <a:ext cx="152280" cy="377640"/>
              </p14:xfrm>
            </p:contentPart>
          </mc:Choice>
          <mc:Fallback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2801681B-D122-BF2B-976D-FAF44A21D2A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768410" y="5101316"/>
                  <a:ext cx="18792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E131652C-799B-91AC-F5E2-0236DE4647F6}"/>
                  </a:ext>
                </a:extLst>
              </p14:cNvPr>
              <p14:cNvContentPartPr/>
              <p14:nvPr/>
            </p14:nvContentPartPr>
            <p14:xfrm>
              <a:off x="4131290" y="5026436"/>
              <a:ext cx="192240" cy="346320"/>
            </p14:xfrm>
          </p:contentPart>
        </mc:Choice>
        <mc:Fallback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E131652C-799B-91AC-F5E2-0236DE4647F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113290" y="5008436"/>
                <a:ext cx="227880" cy="381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54" name="Group 253">
            <a:extLst>
              <a:ext uri="{FF2B5EF4-FFF2-40B4-BE49-F238E27FC236}">
                <a16:creationId xmlns:a16="http://schemas.microsoft.com/office/drawing/2014/main" id="{B9316E2E-F6D2-C85B-B859-731AA40A778D}"/>
              </a:ext>
            </a:extLst>
          </p:cNvPr>
          <p:cNvGrpSpPr/>
          <p:nvPr/>
        </p:nvGrpSpPr>
        <p:grpSpPr>
          <a:xfrm>
            <a:off x="4576970" y="4862276"/>
            <a:ext cx="1464840" cy="494640"/>
            <a:chOff x="4576970" y="4862276"/>
            <a:chExt cx="1464840" cy="49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F2C2FE4E-D84C-EC11-3C70-F0EA806D34E1}"/>
                    </a:ext>
                  </a:extLst>
                </p14:cNvPr>
                <p14:cNvContentPartPr/>
                <p14:nvPr/>
              </p14:nvContentPartPr>
              <p14:xfrm>
                <a:off x="4576970" y="5151716"/>
                <a:ext cx="66960" cy="115200"/>
              </p14:xfrm>
            </p:contentPart>
          </mc:Choice>
          <mc:Fallback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F2C2FE4E-D84C-EC11-3C70-F0EA806D34E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58970" y="5134076"/>
                  <a:ext cx="102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FECD2BE7-F257-C7F5-1869-EE58A1DBBBF4}"/>
                    </a:ext>
                  </a:extLst>
                </p14:cNvPr>
                <p14:cNvContentPartPr/>
                <p14:nvPr/>
              </p14:nvContentPartPr>
              <p14:xfrm>
                <a:off x="4705490" y="5136236"/>
                <a:ext cx="96840" cy="109080"/>
              </p14:xfrm>
            </p:contentPart>
          </mc:Choice>
          <mc:Fallback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FECD2BE7-F257-C7F5-1869-EE58A1DBBBF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87490" y="5118596"/>
                  <a:ext cx="13248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E0FEA97E-9860-7B6C-91B4-73CEE99076BA}"/>
                    </a:ext>
                  </a:extLst>
                </p14:cNvPr>
                <p14:cNvContentPartPr/>
                <p14:nvPr/>
              </p14:nvContentPartPr>
              <p14:xfrm>
                <a:off x="4885850" y="5131916"/>
                <a:ext cx="86400" cy="109080"/>
              </p14:xfrm>
            </p:contentPart>
          </mc:Choice>
          <mc:Fallback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E0FEA97E-9860-7B6C-91B4-73CEE99076B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867850" y="5113916"/>
                  <a:ext cx="122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B00EDCA6-2996-5920-675F-E98C7051C55D}"/>
                    </a:ext>
                  </a:extLst>
                </p14:cNvPr>
                <p14:cNvContentPartPr/>
                <p14:nvPr/>
              </p14:nvContentPartPr>
              <p14:xfrm>
                <a:off x="5078810" y="4988276"/>
                <a:ext cx="10080" cy="248760"/>
              </p14:xfrm>
            </p:contentPart>
          </mc:Choice>
          <mc:Fallback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B00EDCA6-2996-5920-675F-E98C7051C5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061170" y="4970276"/>
                  <a:ext cx="4572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8AC1D47C-202D-3F22-CC28-99505CF331CD}"/>
                    </a:ext>
                  </a:extLst>
                </p14:cNvPr>
                <p14:cNvContentPartPr/>
                <p14:nvPr/>
              </p14:nvContentPartPr>
              <p14:xfrm>
                <a:off x="5073410" y="5100956"/>
                <a:ext cx="117720" cy="20160"/>
              </p14:xfrm>
            </p:contentPart>
          </mc:Choice>
          <mc:Fallback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8AC1D47C-202D-3F22-CC28-99505CF331C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055770" y="5082956"/>
                  <a:ext cx="1533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52928423-D241-AE95-3AE4-2903C31FB75E}"/>
                    </a:ext>
                  </a:extLst>
                </p14:cNvPr>
                <p14:cNvContentPartPr/>
                <p14:nvPr/>
              </p14:nvContentPartPr>
              <p14:xfrm>
                <a:off x="5337650" y="5138396"/>
                <a:ext cx="14760" cy="55080"/>
              </p14:xfrm>
            </p:contentPart>
          </mc:Choice>
          <mc:Fallback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52928423-D241-AE95-3AE4-2903C31FB75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19650" y="5120756"/>
                  <a:ext cx="50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727EB54A-78B2-6AFF-6E44-81EB9AFA4802}"/>
                    </a:ext>
                  </a:extLst>
                </p14:cNvPr>
                <p14:cNvContentPartPr/>
                <p14:nvPr/>
              </p14:nvContentPartPr>
              <p14:xfrm>
                <a:off x="5447090" y="5113556"/>
                <a:ext cx="169920" cy="115920"/>
              </p14:xfrm>
            </p:contentPart>
          </mc:Choice>
          <mc:Fallback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727EB54A-78B2-6AFF-6E44-81EB9AFA480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429090" y="5095916"/>
                  <a:ext cx="2055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4B80A65-4BC5-9A76-9599-E08FD4BB95C9}"/>
                    </a:ext>
                  </a:extLst>
                </p14:cNvPr>
                <p14:cNvContentPartPr/>
                <p14:nvPr/>
              </p14:nvContentPartPr>
              <p14:xfrm>
                <a:off x="5655890" y="4963796"/>
                <a:ext cx="203760" cy="222120"/>
              </p14:xfrm>
            </p:contentPart>
          </mc:Choice>
          <mc:Fallback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4B80A65-4BC5-9A76-9599-E08FD4BB95C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637890" y="4945796"/>
                  <a:ext cx="2394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88CD6551-185E-2B60-8BE2-E02E8BE95C51}"/>
                    </a:ext>
                  </a:extLst>
                </p14:cNvPr>
                <p14:cNvContentPartPr/>
                <p14:nvPr/>
              </p14:nvContentPartPr>
              <p14:xfrm>
                <a:off x="5858570" y="4862276"/>
                <a:ext cx="183240" cy="494640"/>
              </p14:xfrm>
            </p:contentPart>
          </mc:Choice>
          <mc:Fallback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88CD6551-185E-2B60-8BE2-E02E8BE95C5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840930" y="4844276"/>
                  <a:ext cx="21888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F2FCB6D1-0E5D-5C65-C3C7-13A983841B1B}"/>
                  </a:ext>
                </a:extLst>
              </p14:cNvPr>
              <p14:cNvContentPartPr/>
              <p14:nvPr/>
            </p14:nvContentPartPr>
            <p14:xfrm>
              <a:off x="6405770" y="5038676"/>
              <a:ext cx="13320" cy="48960"/>
            </p14:xfrm>
          </p:contentPart>
        </mc:Choice>
        <mc:Fallback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F2FCB6D1-0E5D-5C65-C3C7-13A983841B1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387770" y="5020676"/>
                <a:ext cx="4896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4363B2D6-153C-7225-CA2A-B4E1A0FEB1BE}"/>
                  </a:ext>
                </a:extLst>
              </p14:cNvPr>
              <p14:cNvContentPartPr/>
              <p14:nvPr/>
            </p14:nvContentPartPr>
            <p14:xfrm>
              <a:off x="6410450" y="5243516"/>
              <a:ext cx="52200" cy="26640"/>
            </p14:xfrm>
          </p:contentPart>
        </mc:Choice>
        <mc:Fallback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4363B2D6-153C-7225-CA2A-B4E1A0FEB1B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392810" y="5225516"/>
                <a:ext cx="878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05603FE-9126-203B-F805-4DF610CE6137}"/>
              </a:ext>
            </a:extLst>
          </p:cNvPr>
          <p:cNvGrpSpPr/>
          <p:nvPr/>
        </p:nvGrpSpPr>
        <p:grpSpPr>
          <a:xfrm>
            <a:off x="3615410" y="5563556"/>
            <a:ext cx="1586520" cy="342000"/>
            <a:chOff x="3615410" y="5563556"/>
            <a:chExt cx="1586520" cy="342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5108AC8A-D440-0D14-8B01-82F726A6D6DC}"/>
                    </a:ext>
                  </a:extLst>
                </p14:cNvPr>
                <p14:cNvContentPartPr/>
                <p14:nvPr/>
              </p14:nvContentPartPr>
              <p14:xfrm>
                <a:off x="3738530" y="5596676"/>
                <a:ext cx="73080" cy="304200"/>
              </p14:xfrm>
            </p:contentPart>
          </mc:Choice>
          <mc:Fallback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5108AC8A-D440-0D14-8B01-82F726A6D6D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20890" y="5578676"/>
                  <a:ext cx="1087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2C9099C4-C7ED-E3E7-4384-DE8E342303BC}"/>
                    </a:ext>
                  </a:extLst>
                </p14:cNvPr>
                <p14:cNvContentPartPr/>
                <p14:nvPr/>
              </p14:nvContentPartPr>
              <p14:xfrm>
                <a:off x="3615410" y="5818436"/>
                <a:ext cx="256320" cy="50400"/>
              </p14:xfrm>
            </p:contentPart>
          </mc:Choice>
          <mc:Fallback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2C9099C4-C7ED-E3E7-4384-DE8E342303BC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597770" y="5800436"/>
                  <a:ext cx="2919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8A81EA8E-4E78-3B0A-86CD-0BEB76C0430D}"/>
                    </a:ext>
                  </a:extLst>
                </p14:cNvPr>
                <p14:cNvContentPartPr/>
                <p14:nvPr/>
              </p14:nvContentPartPr>
              <p14:xfrm>
                <a:off x="3864890" y="5766956"/>
                <a:ext cx="203760" cy="109440"/>
              </p14:xfrm>
            </p:contentPart>
          </mc:Choice>
          <mc:Fallback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8A81EA8E-4E78-3B0A-86CD-0BEB76C0430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47250" y="5748956"/>
                  <a:ext cx="2394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A405E7F3-823A-EE5C-4C0F-406037FE1601}"/>
                    </a:ext>
                  </a:extLst>
                </p14:cNvPr>
                <p14:cNvContentPartPr/>
                <p14:nvPr/>
              </p14:nvContentPartPr>
              <p14:xfrm>
                <a:off x="4133450" y="5666876"/>
                <a:ext cx="130320" cy="168120"/>
              </p14:xfrm>
            </p:contentPart>
          </mc:Choice>
          <mc:Fallback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A405E7F3-823A-EE5C-4C0F-406037FE1601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115810" y="5649236"/>
                  <a:ext cx="1659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B281CE7-BE06-F730-F130-0B99438A3E46}"/>
                    </a:ext>
                  </a:extLst>
                </p14:cNvPr>
                <p14:cNvContentPartPr/>
                <p14:nvPr/>
              </p14:nvContentPartPr>
              <p14:xfrm>
                <a:off x="4417850" y="5671916"/>
                <a:ext cx="5400" cy="233640"/>
              </p14:xfrm>
            </p:contentPart>
          </mc:Choice>
          <mc:Fallback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B281CE7-BE06-F730-F130-0B99438A3E46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400210" y="5653916"/>
                  <a:ext cx="41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E7FC266B-3F82-C7BD-2744-B51D9FCC80FF}"/>
                    </a:ext>
                  </a:extLst>
                </p14:cNvPr>
                <p14:cNvContentPartPr/>
                <p14:nvPr/>
              </p14:nvContentPartPr>
              <p14:xfrm>
                <a:off x="4405610" y="5563556"/>
                <a:ext cx="154440" cy="141480"/>
              </p14:xfrm>
            </p:contentPart>
          </mc:Choice>
          <mc:Fallback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E7FC266B-3F82-C7BD-2744-B51D9FCC80F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87610" y="5545556"/>
                  <a:ext cx="19008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F70DD602-7374-B565-F94E-378AC837DEAD}"/>
                    </a:ext>
                  </a:extLst>
                </p14:cNvPr>
                <p14:cNvContentPartPr/>
                <p14:nvPr/>
              </p14:nvContentPartPr>
              <p14:xfrm>
                <a:off x="4546010" y="5771276"/>
                <a:ext cx="110160" cy="89280"/>
              </p14:xfrm>
            </p:contentPart>
          </mc:Choice>
          <mc:Fallback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F70DD602-7374-B565-F94E-378AC837DEAD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528370" y="5753636"/>
                  <a:ext cx="145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18BDA846-9462-7E65-6A50-34E0FCFCED05}"/>
                    </a:ext>
                  </a:extLst>
                </p14:cNvPr>
                <p14:cNvContentPartPr/>
                <p14:nvPr/>
              </p14:nvContentPartPr>
              <p14:xfrm>
                <a:off x="4753010" y="5732756"/>
                <a:ext cx="141840" cy="99000"/>
              </p14:xfrm>
            </p:contentPart>
          </mc:Choice>
          <mc:Fallback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18BDA846-9462-7E65-6A50-34E0FCFCED0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35370" y="5715116"/>
                  <a:ext cx="177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20CB7DF5-20CE-77B0-C5DA-02056EA43008}"/>
                    </a:ext>
                  </a:extLst>
                </p14:cNvPr>
                <p14:cNvContentPartPr/>
                <p14:nvPr/>
              </p14:nvContentPartPr>
              <p14:xfrm>
                <a:off x="4953170" y="5728076"/>
                <a:ext cx="90360" cy="88920"/>
              </p14:xfrm>
            </p:contentPart>
          </mc:Choice>
          <mc:Fallback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20CB7DF5-20CE-77B0-C5DA-02056EA4300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935170" y="5710436"/>
                  <a:ext cx="126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B95A55E-B504-11B2-65D4-FA04073ABDFA}"/>
                    </a:ext>
                  </a:extLst>
                </p14:cNvPr>
                <p14:cNvContentPartPr/>
                <p14:nvPr/>
              </p14:nvContentPartPr>
              <p14:xfrm>
                <a:off x="5100770" y="5630516"/>
                <a:ext cx="101160" cy="172800"/>
              </p14:xfrm>
            </p:contentPart>
          </mc:Choice>
          <mc:Fallback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B95A55E-B504-11B2-65D4-FA04073ABDF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082770" y="5612516"/>
                  <a:ext cx="13680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67720ED-25B4-8291-262E-3A1783B63746}"/>
              </a:ext>
            </a:extLst>
          </p:cNvPr>
          <p:cNvGrpSpPr/>
          <p:nvPr/>
        </p:nvGrpSpPr>
        <p:grpSpPr>
          <a:xfrm>
            <a:off x="5453570" y="5428196"/>
            <a:ext cx="722520" cy="492480"/>
            <a:chOff x="5453570" y="5428196"/>
            <a:chExt cx="722520" cy="49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274C673-BA89-FFFE-70AB-88E34EFBCF59}"/>
                    </a:ext>
                  </a:extLst>
                </p14:cNvPr>
                <p14:cNvContentPartPr/>
                <p14:nvPr/>
              </p14:nvContentPartPr>
              <p14:xfrm>
                <a:off x="5453570" y="5428196"/>
                <a:ext cx="138240" cy="492480"/>
              </p14:xfrm>
            </p:contentPart>
          </mc:Choice>
          <mc:Fallback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274C673-BA89-FFFE-70AB-88E34EFBCF5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435570" y="5410556"/>
                  <a:ext cx="17388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78FF70B3-5EF0-8D56-7AE9-1EA1CC486BE5}"/>
                    </a:ext>
                  </a:extLst>
                </p14:cNvPr>
                <p14:cNvContentPartPr/>
                <p14:nvPr/>
              </p14:nvContentPartPr>
              <p14:xfrm>
                <a:off x="5741570" y="5504516"/>
                <a:ext cx="30600" cy="205200"/>
              </p14:xfrm>
            </p:contentPart>
          </mc:Choice>
          <mc:Fallback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78FF70B3-5EF0-8D56-7AE9-1EA1CC486BE5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723570" y="5486876"/>
                  <a:ext cx="66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93400A97-6AE8-DF6D-0BAD-BC9F4ECDBC0B}"/>
                    </a:ext>
                  </a:extLst>
                </p14:cNvPr>
                <p14:cNvContentPartPr/>
                <p14:nvPr/>
              </p14:nvContentPartPr>
              <p14:xfrm>
                <a:off x="5780810" y="5566436"/>
                <a:ext cx="145440" cy="132120"/>
              </p14:xfrm>
            </p:contentPart>
          </mc:Choice>
          <mc:Fallback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93400A97-6AE8-DF6D-0BAD-BC9F4ECDBC0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763170" y="5548436"/>
                  <a:ext cx="1810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5C2D028A-8AD3-13C6-1ABC-5703D2542853}"/>
                    </a:ext>
                  </a:extLst>
                </p14:cNvPr>
                <p14:cNvContentPartPr/>
                <p14:nvPr/>
              </p14:nvContentPartPr>
              <p14:xfrm>
                <a:off x="5958290" y="5552756"/>
                <a:ext cx="94320" cy="120240"/>
              </p14:xfrm>
            </p:contentPart>
          </mc:Choice>
          <mc:Fallback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5C2D028A-8AD3-13C6-1ABC-5703D2542853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5940650" y="5535116"/>
                  <a:ext cx="129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3EF68025-4DA5-517C-8280-8C6C578415FF}"/>
                    </a:ext>
                  </a:extLst>
                </p14:cNvPr>
                <p14:cNvContentPartPr/>
                <p14:nvPr/>
              </p14:nvContentPartPr>
              <p14:xfrm>
                <a:off x="6075650" y="5567516"/>
                <a:ext cx="100440" cy="294840"/>
              </p14:xfrm>
            </p:contentPart>
          </mc:Choice>
          <mc:Fallback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3EF68025-4DA5-517C-8280-8C6C578415F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057650" y="5549876"/>
                  <a:ext cx="136080" cy="33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CAAD193C-0606-974C-845A-C44628343731}"/>
                  </a:ext>
                </a:extLst>
              </p14:cNvPr>
              <p14:cNvContentPartPr/>
              <p14:nvPr/>
            </p14:nvContentPartPr>
            <p14:xfrm>
              <a:off x="6418370" y="5654636"/>
              <a:ext cx="70560" cy="99000"/>
            </p14:xfrm>
          </p:contentPart>
        </mc:Choice>
        <mc:Fallback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CAAD193C-0606-974C-845A-C4462834373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6400730" y="5636996"/>
                <a:ext cx="106200" cy="13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86" name="Group 285">
            <a:extLst>
              <a:ext uri="{FF2B5EF4-FFF2-40B4-BE49-F238E27FC236}">
                <a16:creationId xmlns:a16="http://schemas.microsoft.com/office/drawing/2014/main" id="{BBCED548-202A-6D9E-3291-D7C4014D3150}"/>
              </a:ext>
            </a:extLst>
          </p:cNvPr>
          <p:cNvGrpSpPr/>
          <p:nvPr/>
        </p:nvGrpSpPr>
        <p:grpSpPr>
          <a:xfrm>
            <a:off x="6697370" y="5450876"/>
            <a:ext cx="523440" cy="243720"/>
            <a:chOff x="6697370" y="5450876"/>
            <a:chExt cx="523440" cy="24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53323B01-787E-C127-368E-0DEE29249056}"/>
                    </a:ext>
                  </a:extLst>
                </p14:cNvPr>
                <p14:cNvContentPartPr/>
                <p14:nvPr/>
              </p14:nvContentPartPr>
              <p14:xfrm>
                <a:off x="6697370" y="5580116"/>
                <a:ext cx="217800" cy="104040"/>
              </p14:xfrm>
            </p:contentPart>
          </mc:Choice>
          <mc:Fallback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53323B01-787E-C127-368E-0DEE2924905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79730" y="5562476"/>
                  <a:ext cx="2534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5B161B9-3D85-D5B5-5055-18C6D0FA5895}"/>
                    </a:ext>
                  </a:extLst>
                </p14:cNvPr>
                <p14:cNvContentPartPr/>
                <p14:nvPr/>
              </p14:nvContentPartPr>
              <p14:xfrm>
                <a:off x="6986090" y="5583716"/>
                <a:ext cx="80640" cy="76320"/>
              </p14:xfrm>
            </p:contentPart>
          </mc:Choice>
          <mc:Fallback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5B161B9-3D85-D5B5-5055-18C6D0FA589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968450" y="5565716"/>
                  <a:ext cx="11628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E632AFE0-153E-EEE8-ABC9-DF32FCFA99A7}"/>
                    </a:ext>
                  </a:extLst>
                </p14:cNvPr>
                <p14:cNvContentPartPr/>
                <p14:nvPr/>
              </p14:nvContentPartPr>
              <p14:xfrm>
                <a:off x="7134770" y="5450876"/>
                <a:ext cx="24480" cy="243720"/>
              </p14:xfrm>
            </p:contentPart>
          </mc:Choice>
          <mc:Fallback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E632AFE0-153E-EEE8-ABC9-DF32FCFA99A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17130" y="5433236"/>
                  <a:ext cx="601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64D9BAC9-26E6-DF9F-EDC6-8CE17FB45E48}"/>
                    </a:ext>
                  </a:extLst>
                </p14:cNvPr>
                <p14:cNvContentPartPr/>
                <p14:nvPr/>
              </p14:nvContentPartPr>
              <p14:xfrm>
                <a:off x="7134410" y="5579756"/>
                <a:ext cx="86400" cy="19800"/>
              </p14:xfrm>
            </p:contentPart>
          </mc:Choice>
          <mc:Fallback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64D9BAC9-26E6-DF9F-EDC6-8CE17FB45E4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116410" y="5562116"/>
                  <a:ext cx="12204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80F7D1A-F840-7CCC-E90C-6DE39950408C}"/>
              </a:ext>
            </a:extLst>
          </p:cNvPr>
          <p:cNvGrpSpPr/>
          <p:nvPr/>
        </p:nvGrpSpPr>
        <p:grpSpPr>
          <a:xfrm>
            <a:off x="7385330" y="5291756"/>
            <a:ext cx="956160" cy="488880"/>
            <a:chOff x="7385330" y="5291756"/>
            <a:chExt cx="956160" cy="48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F4804AE2-33EF-239C-FCD1-67421250BF20}"/>
                    </a:ext>
                  </a:extLst>
                </p14:cNvPr>
                <p14:cNvContentPartPr/>
                <p14:nvPr/>
              </p14:nvContentPartPr>
              <p14:xfrm>
                <a:off x="7385330" y="5575076"/>
                <a:ext cx="19080" cy="29160"/>
              </p14:xfrm>
            </p:contentPart>
          </mc:Choice>
          <mc:Fallback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F4804AE2-33EF-239C-FCD1-67421250BF20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367690" y="5557436"/>
                  <a:ext cx="547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0ACADA52-C53B-6CC4-440F-7EDDF077F40A}"/>
                    </a:ext>
                  </a:extLst>
                </p14:cNvPr>
                <p14:cNvContentPartPr/>
                <p14:nvPr/>
              </p14:nvContentPartPr>
              <p14:xfrm>
                <a:off x="7562090" y="5470676"/>
                <a:ext cx="18360" cy="163080"/>
              </p14:xfrm>
            </p:contentPart>
          </mc:Choice>
          <mc:Fallback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0ACADA52-C53B-6CC4-440F-7EDDF077F40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44450" y="5453036"/>
                  <a:ext cx="5400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BCC369D1-554F-9215-60EC-EA62F45224E0}"/>
                    </a:ext>
                  </a:extLst>
                </p14:cNvPr>
                <p14:cNvContentPartPr/>
                <p14:nvPr/>
              </p14:nvContentPartPr>
              <p14:xfrm>
                <a:off x="7657490" y="5523236"/>
                <a:ext cx="87120" cy="104400"/>
              </p14:xfrm>
            </p:contentPart>
          </mc:Choice>
          <mc:Fallback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BCC369D1-554F-9215-60EC-EA62F45224E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39850" y="5505236"/>
                  <a:ext cx="1227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A5BFF7CA-1690-9430-E781-5130D241C0D9}"/>
                    </a:ext>
                  </a:extLst>
                </p14:cNvPr>
                <p14:cNvContentPartPr/>
                <p14:nvPr/>
              </p14:nvContentPartPr>
              <p14:xfrm>
                <a:off x="7821650" y="5373476"/>
                <a:ext cx="94680" cy="289800"/>
              </p14:xfrm>
            </p:contentPart>
          </mc:Choice>
          <mc:Fallback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A5BFF7CA-1690-9430-E781-5130D241C0D9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04010" y="5355836"/>
                  <a:ext cx="130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BA93A1B8-8C8F-A174-448B-2C049FF4D087}"/>
                    </a:ext>
                  </a:extLst>
                </p14:cNvPr>
                <p14:cNvContentPartPr/>
                <p14:nvPr/>
              </p14:nvContentPartPr>
              <p14:xfrm>
                <a:off x="7817690" y="5431436"/>
                <a:ext cx="212400" cy="172080"/>
              </p14:xfrm>
            </p:contentPart>
          </mc:Choice>
          <mc:Fallback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BA93A1B8-8C8F-A174-448B-2C049FF4D087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799690" y="5413796"/>
                  <a:ext cx="248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3F6589F6-6F18-8AEC-0D40-358465677A0C}"/>
                    </a:ext>
                  </a:extLst>
                </p14:cNvPr>
                <p14:cNvContentPartPr/>
                <p14:nvPr/>
              </p14:nvContentPartPr>
              <p14:xfrm>
                <a:off x="7964930" y="5527196"/>
                <a:ext cx="144720" cy="63720"/>
              </p14:xfrm>
            </p:contentPart>
          </mc:Choice>
          <mc:Fallback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3F6589F6-6F18-8AEC-0D40-358465677A0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47290" y="5509196"/>
                  <a:ext cx="180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1ADE35DD-04FC-D8ED-D683-7BAB6BD40528}"/>
                    </a:ext>
                  </a:extLst>
                </p14:cNvPr>
                <p14:cNvContentPartPr/>
                <p14:nvPr/>
              </p14:nvContentPartPr>
              <p14:xfrm>
                <a:off x="8034050" y="5291756"/>
                <a:ext cx="307440" cy="488880"/>
              </p14:xfrm>
            </p:contentPart>
          </mc:Choice>
          <mc:Fallback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1ADE35DD-04FC-D8ED-D683-7BAB6BD40528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16050" y="5274116"/>
                  <a:ext cx="343080" cy="52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96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79826152-09CE-077B-0D51-1387E852C274}"/>
                  </a:ext>
                </a:extLst>
              </p14:cNvPr>
              <p14:cNvContentPartPr/>
              <p14:nvPr/>
            </p14:nvContentPartPr>
            <p14:xfrm>
              <a:off x="6046850" y="6384716"/>
              <a:ext cx="83880" cy="111600"/>
            </p14:xfrm>
          </p:contentPart>
        </mc:Choice>
        <mc:Fallback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79826152-09CE-077B-0D51-1387E852C274}"/>
                  </a:ext>
                </a:extLst>
              </p:cNvPr>
              <p:cNvPicPr/>
              <p:nvPr/>
            </p:nvPicPr>
            <p:blipFill>
              <a:blip r:embed="rId297"/>
              <a:stretch>
                <a:fillRect/>
              </a:stretch>
            </p:blipFill>
            <p:spPr>
              <a:xfrm>
                <a:off x="6028850" y="6367076"/>
                <a:ext cx="11952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920144D-8AD0-D592-10C7-BEE650B66379}"/>
              </a:ext>
            </a:extLst>
          </p:cNvPr>
          <p:cNvGrpSpPr/>
          <p:nvPr/>
        </p:nvGrpSpPr>
        <p:grpSpPr>
          <a:xfrm>
            <a:off x="6414770" y="6037316"/>
            <a:ext cx="1272240" cy="583920"/>
            <a:chOff x="6414770" y="6037316"/>
            <a:chExt cx="1272240" cy="58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F51840A7-FB06-F726-C082-D13534782BE9}"/>
                    </a:ext>
                  </a:extLst>
                </p14:cNvPr>
                <p14:cNvContentPartPr/>
                <p14:nvPr/>
              </p14:nvContentPartPr>
              <p14:xfrm>
                <a:off x="6414770" y="6358076"/>
                <a:ext cx="164880" cy="87120"/>
              </p14:xfrm>
            </p:contentPart>
          </mc:Choice>
          <mc:Fallback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F51840A7-FB06-F726-C082-D13534782BE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6397130" y="6340436"/>
                  <a:ext cx="2005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F7DCF8F5-FF2A-0C60-24DD-FA705254CDEA}"/>
                    </a:ext>
                  </a:extLst>
                </p14:cNvPr>
                <p14:cNvContentPartPr/>
                <p14:nvPr/>
              </p14:nvContentPartPr>
              <p14:xfrm>
                <a:off x="6643010" y="6372116"/>
                <a:ext cx="63360" cy="64080"/>
              </p14:xfrm>
            </p:contentPart>
          </mc:Choice>
          <mc:Fallback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F7DCF8F5-FF2A-0C60-24DD-FA705254CDEA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625370" y="6354476"/>
                  <a:ext cx="990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88137341-C8FA-B02D-CB63-60541700D6CE}"/>
                    </a:ext>
                  </a:extLst>
                </p14:cNvPr>
                <p14:cNvContentPartPr/>
                <p14:nvPr/>
              </p14:nvContentPartPr>
              <p14:xfrm>
                <a:off x="6758210" y="6261596"/>
                <a:ext cx="83160" cy="217800"/>
              </p14:xfrm>
            </p:contentPart>
          </mc:Choice>
          <mc:Fallback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88137341-C8FA-B02D-CB63-60541700D6C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740210" y="6243956"/>
                  <a:ext cx="118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F93AC20F-B73C-A5FC-6429-56B3E78B3A4B}"/>
                    </a:ext>
                  </a:extLst>
                </p14:cNvPr>
                <p14:cNvContentPartPr/>
                <p14:nvPr/>
              </p14:nvContentPartPr>
              <p14:xfrm>
                <a:off x="6951530" y="6364916"/>
                <a:ext cx="232560" cy="115200"/>
              </p14:xfrm>
            </p:contentPart>
          </mc:Choice>
          <mc:Fallback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F93AC20F-B73C-A5FC-6429-56B3E78B3A4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933890" y="6347276"/>
                  <a:ext cx="268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F0176885-0C45-C266-5CF8-1D15D98BBDAF}"/>
                    </a:ext>
                  </a:extLst>
                </p14:cNvPr>
                <p14:cNvContentPartPr/>
                <p14:nvPr/>
              </p14:nvContentPartPr>
              <p14:xfrm>
                <a:off x="7164650" y="6319916"/>
                <a:ext cx="114840" cy="223200"/>
              </p14:xfrm>
            </p:contentPart>
          </mc:Choice>
          <mc:Fallback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F0176885-0C45-C266-5CF8-1D15D98BBDAF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147010" y="6301916"/>
                  <a:ext cx="1504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83E72BB3-4DC5-297F-2E75-83959617BEED}"/>
                    </a:ext>
                  </a:extLst>
                </p14:cNvPr>
                <p14:cNvContentPartPr/>
                <p14:nvPr/>
              </p14:nvContentPartPr>
              <p14:xfrm>
                <a:off x="7281650" y="6226676"/>
                <a:ext cx="174960" cy="213840"/>
              </p14:xfrm>
            </p:contentPart>
          </mc:Choice>
          <mc:Fallback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83E72BB3-4DC5-297F-2E75-83959617BEED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263650" y="6209036"/>
                  <a:ext cx="2106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3BF2C2E4-5827-81D4-01EE-482A6A6C92A2}"/>
                    </a:ext>
                  </a:extLst>
                </p14:cNvPr>
                <p14:cNvContentPartPr/>
                <p14:nvPr/>
              </p14:nvContentPartPr>
              <p14:xfrm>
                <a:off x="7424930" y="6037316"/>
                <a:ext cx="262080" cy="583920"/>
              </p14:xfrm>
            </p:contentPart>
          </mc:Choice>
          <mc:Fallback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3BF2C2E4-5827-81D4-01EE-482A6A6C92A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407290" y="6019316"/>
                  <a:ext cx="297720" cy="61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12">
            <p14:nvContentPartPr>
              <p14:cNvPr id="321" name="Ink 320">
                <a:extLst>
                  <a:ext uri="{FF2B5EF4-FFF2-40B4-BE49-F238E27FC236}">
                    <a16:creationId xmlns:a16="http://schemas.microsoft.com/office/drawing/2014/main" id="{659C911B-9E94-F302-3F16-3868ECF671FD}"/>
                  </a:ext>
                </a:extLst>
              </p14:cNvPr>
              <p14:cNvContentPartPr/>
              <p14:nvPr/>
            </p14:nvContentPartPr>
            <p14:xfrm>
              <a:off x="3221210" y="3038876"/>
              <a:ext cx="10080" cy="3960"/>
            </p14:xfrm>
          </p:contentPart>
        </mc:Choice>
        <mc:Fallback>
          <p:pic>
            <p:nvPicPr>
              <p:cNvPr id="321" name="Ink 320">
                <a:extLst>
                  <a:ext uri="{FF2B5EF4-FFF2-40B4-BE49-F238E27FC236}">
                    <a16:creationId xmlns:a16="http://schemas.microsoft.com/office/drawing/2014/main" id="{659C911B-9E94-F302-3F16-3868ECF671FD}"/>
                  </a:ext>
                </a:extLst>
              </p:cNvPr>
              <p:cNvPicPr/>
              <p:nvPr/>
            </p:nvPicPr>
            <p:blipFill>
              <a:blip r:embed="rId313"/>
              <a:stretch>
                <a:fillRect/>
              </a:stretch>
            </p:blipFill>
            <p:spPr>
              <a:xfrm>
                <a:off x="3203570" y="3021236"/>
                <a:ext cx="45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1C2B7455-DBE4-7A7D-9158-FB27967B19F3}"/>
                  </a:ext>
                </a:extLst>
              </p14:cNvPr>
              <p14:cNvContentPartPr/>
              <p14:nvPr/>
            </p14:nvContentPartPr>
            <p14:xfrm>
              <a:off x="3664370" y="5459516"/>
              <a:ext cx="360" cy="360"/>
            </p14:xfrm>
          </p:contentPart>
        </mc:Choice>
        <mc:Fallback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1C2B7455-DBE4-7A7D-9158-FB27967B19F3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3646370" y="5441516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6B3376DE-42F2-A577-B02C-5C9BA88C25D5}"/>
              </a:ext>
            </a:extLst>
          </p:cNvPr>
          <p:cNvGrpSpPr/>
          <p:nvPr/>
        </p:nvGrpSpPr>
        <p:grpSpPr>
          <a:xfrm>
            <a:off x="1626770" y="2768876"/>
            <a:ext cx="16200" cy="16560"/>
            <a:chOff x="1626770" y="2768876"/>
            <a:chExt cx="16200" cy="1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142CC969-F75B-ED97-BEB3-C5BF215E26B9}"/>
                    </a:ext>
                  </a:extLst>
                </p14:cNvPr>
                <p14:cNvContentPartPr/>
                <p14:nvPr/>
              </p14:nvContentPartPr>
              <p14:xfrm>
                <a:off x="1626770" y="2768876"/>
                <a:ext cx="16200" cy="16560"/>
              </p14:xfrm>
            </p:contentPart>
          </mc:Choice>
          <mc:Fallback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142CC969-F75B-ED97-BEB3-C5BF215E26B9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608770" y="2750876"/>
                  <a:ext cx="5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EC372AA8-1B14-0DC6-8F7F-233DEA77D70B}"/>
                    </a:ext>
                  </a:extLst>
                </p14:cNvPr>
                <p14:cNvContentPartPr/>
                <p14:nvPr/>
              </p14:nvContentPartPr>
              <p14:xfrm>
                <a:off x="1635770" y="2768876"/>
                <a:ext cx="2520" cy="16560"/>
              </p14:xfrm>
            </p:contentPart>
          </mc:Choice>
          <mc:Fallback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EC372AA8-1B14-0DC6-8F7F-233DEA77D70B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618130" y="2750876"/>
                  <a:ext cx="3816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5" name="Group 354">
            <a:extLst>
              <a:ext uri="{FF2B5EF4-FFF2-40B4-BE49-F238E27FC236}">
                <a16:creationId xmlns:a16="http://schemas.microsoft.com/office/drawing/2014/main" id="{2D5675FB-6331-FEE8-4A92-C224459DF9C4}"/>
              </a:ext>
            </a:extLst>
          </p:cNvPr>
          <p:cNvGrpSpPr/>
          <p:nvPr/>
        </p:nvGrpSpPr>
        <p:grpSpPr>
          <a:xfrm>
            <a:off x="3259730" y="5717276"/>
            <a:ext cx="319320" cy="235440"/>
            <a:chOff x="3259730" y="5717276"/>
            <a:chExt cx="319320" cy="23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20D6C23C-3CC3-495A-2A88-9150691E1F6F}"/>
                    </a:ext>
                  </a:extLst>
                </p14:cNvPr>
                <p14:cNvContentPartPr/>
                <p14:nvPr/>
              </p14:nvContentPartPr>
              <p14:xfrm>
                <a:off x="3259730" y="5814836"/>
                <a:ext cx="71280" cy="133560"/>
              </p14:xfrm>
            </p:contentPart>
          </mc:Choice>
          <mc:Fallback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20D6C23C-3CC3-495A-2A88-9150691E1F6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242090" y="5796836"/>
                  <a:ext cx="1069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DE4DC947-0284-CDAC-C377-8BD122A70639}"/>
                    </a:ext>
                  </a:extLst>
                </p14:cNvPr>
                <p14:cNvContentPartPr/>
                <p14:nvPr/>
              </p14:nvContentPartPr>
              <p14:xfrm>
                <a:off x="3320930" y="5805476"/>
                <a:ext cx="157320" cy="117000"/>
              </p14:xfrm>
            </p:contentPart>
          </mc:Choice>
          <mc:Fallback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DE4DC947-0284-CDAC-C377-8BD122A7063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02930" y="5787476"/>
                  <a:ext cx="1929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AE372933-E407-250A-20F3-2D50F8EB64EE}"/>
                    </a:ext>
                  </a:extLst>
                </p14:cNvPr>
                <p14:cNvContentPartPr/>
                <p14:nvPr/>
              </p14:nvContentPartPr>
              <p14:xfrm>
                <a:off x="3483290" y="5717276"/>
                <a:ext cx="19080" cy="235440"/>
              </p14:xfrm>
            </p:contentPart>
          </mc:Choice>
          <mc:Fallback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AE372933-E407-250A-20F3-2D50F8EB64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465290" y="5699276"/>
                  <a:ext cx="547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3F3386E-FC4A-6088-BB84-F4069A4AF197}"/>
                    </a:ext>
                  </a:extLst>
                </p14:cNvPr>
                <p14:cNvContentPartPr/>
                <p14:nvPr/>
              </p14:nvContentPartPr>
              <p14:xfrm>
                <a:off x="3477890" y="5821676"/>
                <a:ext cx="101160" cy="21960"/>
              </p14:xfrm>
            </p:contentPart>
          </mc:Choice>
          <mc:Fallback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3F3386E-FC4A-6088-BB84-F4069A4AF197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459890" y="5803676"/>
                  <a:ext cx="1368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7834D777-3F8A-D7DA-7CF2-F4B1047697AD}"/>
              </a:ext>
            </a:extLst>
          </p:cNvPr>
          <p:cNvGrpSpPr/>
          <p:nvPr/>
        </p:nvGrpSpPr>
        <p:grpSpPr>
          <a:xfrm>
            <a:off x="3016370" y="6098516"/>
            <a:ext cx="2854800" cy="597240"/>
            <a:chOff x="3016370" y="6098516"/>
            <a:chExt cx="2854800" cy="59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12CD1A30-1FDF-D847-8BF8-8630526CB249}"/>
                    </a:ext>
                  </a:extLst>
                </p14:cNvPr>
                <p14:cNvContentPartPr/>
                <p14:nvPr/>
              </p14:nvContentPartPr>
              <p14:xfrm>
                <a:off x="3016370" y="6171956"/>
                <a:ext cx="156600" cy="145440"/>
              </p14:xfrm>
            </p:contentPart>
          </mc:Choice>
          <mc:Fallback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12CD1A30-1FDF-D847-8BF8-8630526CB249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998370" y="6154316"/>
                  <a:ext cx="19224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12B149D3-7180-6D76-5E31-6843462F24A4}"/>
                    </a:ext>
                  </a:extLst>
                </p14:cNvPr>
                <p14:cNvContentPartPr/>
                <p14:nvPr/>
              </p14:nvContentPartPr>
              <p14:xfrm>
                <a:off x="3185930" y="6107516"/>
                <a:ext cx="46080" cy="235800"/>
              </p14:xfrm>
            </p:contentPart>
          </mc:Choice>
          <mc:Fallback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12B149D3-7180-6D76-5E31-6843462F24A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168290" y="6089876"/>
                  <a:ext cx="8172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CF5EF676-EC76-5833-1D7D-A309202D0747}"/>
                    </a:ext>
                  </a:extLst>
                </p14:cNvPr>
                <p14:cNvContentPartPr/>
                <p14:nvPr/>
              </p14:nvContentPartPr>
              <p14:xfrm>
                <a:off x="3288530" y="6194636"/>
                <a:ext cx="183600" cy="196200"/>
              </p14:xfrm>
            </p:contentPart>
          </mc:Choice>
          <mc:Fallback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CF5EF676-EC76-5833-1D7D-A309202D0747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270530" y="6176636"/>
                  <a:ext cx="2192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7AF181A0-867B-6722-4117-6F6B29342636}"/>
                    </a:ext>
                  </a:extLst>
                </p14:cNvPr>
                <p14:cNvContentPartPr/>
                <p14:nvPr/>
              </p14:nvContentPartPr>
              <p14:xfrm>
                <a:off x="3638810" y="6237476"/>
                <a:ext cx="3240" cy="19080"/>
              </p14:xfrm>
            </p:contentPart>
          </mc:Choice>
          <mc:Fallback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7AF181A0-867B-6722-4117-6F6B2934263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621170" y="6219836"/>
                  <a:ext cx="388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775DA1B6-EB63-85D4-DD88-3A03D9A26983}"/>
                    </a:ext>
                  </a:extLst>
                </p14:cNvPr>
                <p14:cNvContentPartPr/>
                <p14:nvPr/>
              </p14:nvContentPartPr>
              <p14:xfrm>
                <a:off x="3633770" y="6354116"/>
                <a:ext cx="360" cy="360"/>
              </p14:xfrm>
            </p:contentPart>
          </mc:Choice>
          <mc:Fallback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775DA1B6-EB63-85D4-DD88-3A03D9A2698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616130" y="63364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7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636F921D-C17D-A4EC-DA42-7B9C6D225CEA}"/>
                    </a:ext>
                  </a:extLst>
                </p14:cNvPr>
                <p14:cNvContentPartPr/>
                <p14:nvPr/>
              </p14:nvContentPartPr>
              <p14:xfrm>
                <a:off x="3781010" y="6370676"/>
                <a:ext cx="97920" cy="277560"/>
              </p14:xfrm>
            </p:contentPart>
          </mc:Choice>
          <mc:Fallback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636F921D-C17D-A4EC-DA42-7B9C6D225CE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763010" y="6352676"/>
                  <a:ext cx="13356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9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DCAE61F0-C171-BBE9-0EE5-818523D862C3}"/>
                    </a:ext>
                  </a:extLst>
                </p14:cNvPr>
                <p14:cNvContentPartPr/>
                <p14:nvPr/>
              </p14:nvContentPartPr>
              <p14:xfrm>
                <a:off x="3688130" y="6442316"/>
                <a:ext cx="318240" cy="141120"/>
              </p14:xfrm>
            </p:contentPart>
          </mc:Choice>
          <mc:Fallback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DCAE61F0-C171-BBE9-0EE5-818523D862C3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3670490" y="6424676"/>
                  <a:ext cx="3538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3B8C410D-9FA6-24F2-E5E8-F444F055BDB8}"/>
                    </a:ext>
                  </a:extLst>
                </p14:cNvPr>
                <p14:cNvContentPartPr/>
                <p14:nvPr/>
              </p14:nvContentPartPr>
              <p14:xfrm>
                <a:off x="4046690" y="6526556"/>
                <a:ext cx="138600" cy="61200"/>
              </p14:xfrm>
            </p:contentPart>
          </mc:Choice>
          <mc:Fallback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3B8C410D-9FA6-24F2-E5E8-F444F055BDB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028690" y="6508916"/>
                  <a:ext cx="17424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22CBA579-3ECC-14D8-7C39-2C94A0016314}"/>
                    </a:ext>
                  </a:extLst>
                </p14:cNvPr>
                <p14:cNvContentPartPr/>
                <p14:nvPr/>
              </p14:nvContentPartPr>
              <p14:xfrm>
                <a:off x="4204010" y="6374636"/>
                <a:ext cx="357120" cy="259200"/>
              </p14:xfrm>
            </p:contentPart>
          </mc:Choice>
          <mc:Fallback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22CBA579-3ECC-14D8-7C39-2C94A0016314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186010" y="6356636"/>
                  <a:ext cx="39276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F187690-EEFA-4914-C34F-6C360A89E202}"/>
                    </a:ext>
                  </a:extLst>
                </p14:cNvPr>
                <p14:cNvContentPartPr/>
                <p14:nvPr/>
              </p14:nvContentPartPr>
              <p14:xfrm>
                <a:off x="4465010" y="6223796"/>
                <a:ext cx="252000" cy="390600"/>
              </p14:xfrm>
            </p:contentPart>
          </mc:Choice>
          <mc:Fallback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F187690-EEFA-4914-C34F-6C360A89E202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447370" y="6205796"/>
                  <a:ext cx="28764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133C7147-CBA0-C9F6-CB6D-14BFC176DF40}"/>
                    </a:ext>
                  </a:extLst>
                </p14:cNvPr>
                <p14:cNvContentPartPr/>
                <p14:nvPr/>
              </p14:nvContentPartPr>
              <p14:xfrm>
                <a:off x="4634930" y="6491636"/>
                <a:ext cx="82440" cy="135360"/>
              </p14:xfrm>
            </p:contentPart>
          </mc:Choice>
          <mc:Fallback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133C7147-CBA0-C9F6-CB6D-14BFC176DF4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4616930" y="6473996"/>
                  <a:ext cx="11808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0C8B92B7-D51E-9DD9-0EA3-FFB04E96844F}"/>
                    </a:ext>
                  </a:extLst>
                </p14:cNvPr>
                <p14:cNvContentPartPr/>
                <p14:nvPr/>
              </p14:nvContentPartPr>
              <p14:xfrm>
                <a:off x="4777490" y="6287876"/>
                <a:ext cx="319680" cy="262800"/>
              </p14:xfrm>
            </p:contentPart>
          </mc:Choice>
          <mc:Fallback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0C8B92B7-D51E-9DD9-0EA3-FFB04E96844F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4759490" y="6269876"/>
                  <a:ext cx="355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471ED62A-6646-8FE1-977A-3A31416FE4DA}"/>
                    </a:ext>
                  </a:extLst>
                </p14:cNvPr>
                <p14:cNvContentPartPr/>
                <p14:nvPr/>
              </p14:nvContentPartPr>
              <p14:xfrm>
                <a:off x="5044610" y="6098516"/>
                <a:ext cx="546480" cy="499680"/>
              </p14:xfrm>
            </p:contentPart>
          </mc:Choice>
          <mc:Fallback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471ED62A-6646-8FE1-977A-3A31416FE4DA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026970" y="6080516"/>
                  <a:ext cx="582120" cy="53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75FD433A-DCF4-B602-8C66-430232BE6E20}"/>
                    </a:ext>
                  </a:extLst>
                </p14:cNvPr>
                <p14:cNvContentPartPr/>
                <p14:nvPr/>
              </p14:nvContentPartPr>
              <p14:xfrm>
                <a:off x="5605490" y="6274196"/>
                <a:ext cx="115920" cy="202320"/>
              </p14:xfrm>
            </p:contentPart>
          </mc:Choice>
          <mc:Fallback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75FD433A-DCF4-B602-8C66-430232BE6E2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87490" y="6256196"/>
                  <a:ext cx="151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EC2F8A97-A5C7-27BF-8B0C-57B916DF2D4A}"/>
                    </a:ext>
                  </a:extLst>
                </p14:cNvPr>
                <p14:cNvContentPartPr/>
                <p14:nvPr/>
              </p14:nvContentPartPr>
              <p14:xfrm>
                <a:off x="5665970" y="6337556"/>
                <a:ext cx="205200" cy="153720"/>
              </p14:xfrm>
            </p:contentPart>
          </mc:Choice>
          <mc:Fallback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EC2F8A97-A5C7-27BF-8B0C-57B916DF2D4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48330" y="6319916"/>
                  <a:ext cx="240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D9A3D096-4BA7-983E-8C17-CAEBD1575C2C}"/>
                    </a:ext>
                  </a:extLst>
                </p14:cNvPr>
                <p14:cNvContentPartPr/>
                <p14:nvPr/>
              </p14:nvContentPartPr>
              <p14:xfrm>
                <a:off x="3379970" y="6552836"/>
                <a:ext cx="91800" cy="142920"/>
              </p14:xfrm>
            </p:contentPart>
          </mc:Choice>
          <mc:Fallback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D9A3D096-4BA7-983E-8C17-CAEBD1575C2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361970" y="6535196"/>
                  <a:ext cx="1274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713B8AE4-C78B-A3BF-4ECE-A7614DCB061A}"/>
                    </a:ext>
                  </a:extLst>
                </p14:cNvPr>
                <p14:cNvContentPartPr/>
                <p14:nvPr/>
              </p14:nvContentPartPr>
              <p14:xfrm>
                <a:off x="3470330" y="6523676"/>
                <a:ext cx="148680" cy="115200"/>
              </p14:xfrm>
            </p:contentPart>
          </mc:Choice>
          <mc:Fallback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713B8AE4-C78B-A3BF-4ECE-A7614DCB061A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452690" y="6505676"/>
                  <a:ext cx="1843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E9820C5C-A1BC-B435-D984-1431DD6973BB}"/>
                    </a:ext>
                  </a:extLst>
                </p14:cNvPr>
                <p14:cNvContentPartPr/>
                <p14:nvPr/>
              </p14:nvContentPartPr>
              <p14:xfrm>
                <a:off x="3617930" y="6433676"/>
                <a:ext cx="37080" cy="241200"/>
              </p14:xfrm>
            </p:contentPart>
          </mc:Choice>
          <mc:Fallback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E9820C5C-A1BC-B435-D984-1431DD6973BB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599930" y="6415676"/>
                  <a:ext cx="72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3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72F94A5-DDB0-9D60-B9A6-BBDB64417DA4}"/>
                    </a:ext>
                  </a:extLst>
                </p14:cNvPr>
                <p14:cNvContentPartPr/>
                <p14:nvPr/>
              </p14:nvContentPartPr>
              <p14:xfrm>
                <a:off x="3640610" y="6494516"/>
                <a:ext cx="110880" cy="44280"/>
              </p14:xfrm>
            </p:contentPart>
          </mc:Choice>
          <mc:Fallback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72F94A5-DDB0-9D60-B9A6-BBDB64417DA4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622610" y="6476516"/>
                  <a:ext cx="146520" cy="79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F99925-D474-8508-C00B-41F360826627}"/>
                  </a:ext>
                </a:extLst>
              </p14:cNvPr>
              <p14:cNvContentPartPr/>
              <p14:nvPr/>
            </p14:nvContentPartPr>
            <p14:xfrm>
              <a:off x="1337330" y="349316"/>
              <a:ext cx="146160" cy="2592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F99925-D474-8508-C00B-41F360826627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319690" y="331676"/>
                <a:ext cx="18180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13AC61-5842-15FF-2821-5AB6EC092573}"/>
                  </a:ext>
                </a:extLst>
              </p14:cNvPr>
              <p14:cNvContentPartPr/>
              <p14:nvPr/>
            </p14:nvContentPartPr>
            <p14:xfrm>
              <a:off x="1514090" y="485036"/>
              <a:ext cx="129600" cy="8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13AC61-5842-15FF-2821-5AB6EC092573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1496450" y="467396"/>
                <a:ext cx="16524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9F2D0E9-1889-C205-8114-C8867E6CEB99}"/>
                  </a:ext>
                </a:extLst>
              </p14:cNvPr>
              <p14:cNvContentPartPr/>
              <p14:nvPr/>
            </p14:nvContentPartPr>
            <p14:xfrm>
              <a:off x="1754570" y="346436"/>
              <a:ext cx="63000" cy="349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9F2D0E9-1889-C205-8114-C8867E6CEB99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1736930" y="328796"/>
                <a:ext cx="9864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FE7218-30E8-2DF2-267D-3157FB41109A}"/>
                  </a:ext>
                </a:extLst>
              </p14:cNvPr>
              <p14:cNvContentPartPr/>
              <p14:nvPr/>
            </p14:nvContentPartPr>
            <p14:xfrm>
              <a:off x="1753490" y="527156"/>
              <a:ext cx="101880" cy="3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FE7218-30E8-2DF2-267D-3157FB41109A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1735850" y="509516"/>
                <a:ext cx="1375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3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183E5EC9-5C58-3B3A-7F2B-0BBC7320CB93}"/>
                  </a:ext>
                </a:extLst>
              </p14:cNvPr>
              <p14:cNvContentPartPr/>
              <p14:nvPr/>
            </p14:nvContentPartPr>
            <p14:xfrm>
              <a:off x="3192410" y="1234916"/>
              <a:ext cx="21960" cy="210600"/>
            </p14:xfrm>
          </p:contentPart>
        </mc:Choice>
        <mc:Fallback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183E5EC9-5C58-3B3A-7F2B-0BBC7320CB93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3174770" y="1216916"/>
                <a:ext cx="5760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5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B57EBB8-5881-F854-188E-A5B0DBF13E02}"/>
                  </a:ext>
                </a:extLst>
              </p14:cNvPr>
              <p14:cNvContentPartPr/>
              <p14:nvPr/>
            </p14:nvContentPartPr>
            <p14:xfrm>
              <a:off x="3188450" y="1287116"/>
              <a:ext cx="105840" cy="171360"/>
            </p14:xfrm>
          </p:contentPart>
        </mc:Choice>
        <mc:Fallback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B57EBB8-5881-F854-188E-A5B0DBF13E02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3170450" y="1269476"/>
                <a:ext cx="14148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7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4DC9F69-C114-0783-230F-1A325F3D1667}"/>
                  </a:ext>
                </a:extLst>
              </p14:cNvPr>
              <p14:cNvContentPartPr/>
              <p14:nvPr/>
            </p14:nvContentPartPr>
            <p14:xfrm>
              <a:off x="3300410" y="1342916"/>
              <a:ext cx="118440" cy="8172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4DC9F69-C114-0783-230F-1A325F3D1667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3282770" y="1324916"/>
                <a:ext cx="15408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9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F6F73F8-614F-1F69-58FA-42F755B54EDC}"/>
                  </a:ext>
                </a:extLst>
              </p14:cNvPr>
              <p14:cNvContentPartPr/>
              <p14:nvPr/>
            </p14:nvContentPartPr>
            <p14:xfrm>
              <a:off x="3412370" y="1340396"/>
              <a:ext cx="102240" cy="283320"/>
            </p14:xfrm>
          </p:contentPart>
        </mc:Choice>
        <mc:Fallback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F6F73F8-614F-1F69-58FA-42F755B54EDC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3394370" y="1322756"/>
                <a:ext cx="13788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9EBBCD2-1613-3325-4619-19E06652565E}"/>
                  </a:ext>
                </a:extLst>
              </p14:cNvPr>
              <p14:cNvContentPartPr/>
              <p14:nvPr/>
            </p14:nvContentPartPr>
            <p14:xfrm>
              <a:off x="3719450" y="1373156"/>
              <a:ext cx="93240" cy="133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9EBBCD2-1613-3325-4619-19E06652565E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3701810" y="1355156"/>
                <a:ext cx="1288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3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3AABCC4-8E0F-1F16-4157-93694D23DA2D}"/>
                  </a:ext>
                </a:extLst>
              </p14:cNvPr>
              <p14:cNvContentPartPr/>
              <p14:nvPr/>
            </p14:nvContentPartPr>
            <p14:xfrm>
              <a:off x="3715130" y="1377476"/>
              <a:ext cx="252000" cy="8028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3AABCC4-8E0F-1F16-4157-93694D23DA2D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3697490" y="1359836"/>
                <a:ext cx="28764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5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DCC1DA82-9EFA-5CEE-A7D8-7ED0CF564A4B}"/>
                  </a:ext>
                </a:extLst>
              </p14:cNvPr>
              <p14:cNvContentPartPr/>
              <p14:nvPr/>
            </p14:nvContentPartPr>
            <p14:xfrm>
              <a:off x="3853010" y="1481156"/>
              <a:ext cx="157680" cy="180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DCC1DA82-9EFA-5CEE-A7D8-7ED0CF564A4B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3835010" y="1463156"/>
                <a:ext cx="19332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FBB0173-279A-A5CE-0B39-6BE47DF8C60A}"/>
                  </a:ext>
                </a:extLst>
              </p14:cNvPr>
              <p14:cNvContentPartPr/>
              <p14:nvPr/>
            </p14:nvContentPartPr>
            <p14:xfrm>
              <a:off x="4261250" y="1435436"/>
              <a:ext cx="60480" cy="1105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FBB0173-279A-A5CE-0B39-6BE47DF8C60A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243610" y="1417796"/>
                <a:ext cx="961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9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2271BD5A-D83E-84C7-82D4-A7392F97F82C}"/>
                  </a:ext>
                </a:extLst>
              </p14:cNvPr>
              <p14:cNvContentPartPr/>
              <p14:nvPr/>
            </p14:nvContentPartPr>
            <p14:xfrm>
              <a:off x="4380410" y="1451996"/>
              <a:ext cx="108360" cy="8424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2271BD5A-D83E-84C7-82D4-A7392F97F82C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4362770" y="1434356"/>
                <a:ext cx="1440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1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3356E47C-2C79-713F-7D5D-3C53669A0205}"/>
                  </a:ext>
                </a:extLst>
              </p14:cNvPr>
              <p14:cNvContentPartPr/>
              <p14:nvPr/>
            </p14:nvContentPartPr>
            <p14:xfrm>
              <a:off x="4525850" y="1446596"/>
              <a:ext cx="110160" cy="9504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3356E47C-2C79-713F-7D5D-3C53669A0205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4508210" y="1428956"/>
                <a:ext cx="1458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3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2E20CF0-32E4-2C5D-CB58-D842B34D574E}"/>
                  </a:ext>
                </a:extLst>
              </p14:cNvPr>
              <p14:cNvContentPartPr/>
              <p14:nvPr/>
            </p14:nvContentPartPr>
            <p14:xfrm>
              <a:off x="4700450" y="1347956"/>
              <a:ext cx="101880" cy="21204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2E20CF0-32E4-2C5D-CB58-D842B34D574E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4682810" y="1329956"/>
                <a:ext cx="13752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4F5E0809-7581-9346-7425-2C598EFB5EAD}"/>
                  </a:ext>
                </a:extLst>
              </p14:cNvPr>
              <p14:cNvContentPartPr/>
              <p14:nvPr/>
            </p14:nvContentPartPr>
            <p14:xfrm>
              <a:off x="4985210" y="1465676"/>
              <a:ext cx="216000" cy="9720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4F5E0809-7581-9346-7425-2C598EFB5EAD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967210" y="1448036"/>
                <a:ext cx="2516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7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531BE65-6008-7856-F0CE-5DF9376CFA54}"/>
                  </a:ext>
                </a:extLst>
              </p14:cNvPr>
              <p14:cNvContentPartPr/>
              <p14:nvPr/>
            </p14:nvContentPartPr>
            <p14:xfrm>
              <a:off x="5221010" y="1368836"/>
              <a:ext cx="239760" cy="22032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531BE65-6008-7856-F0CE-5DF9376CFA54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203370" y="1350836"/>
                <a:ext cx="27540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0F58DC8-318D-6512-76C8-EC034D6149F3}"/>
                  </a:ext>
                </a:extLst>
              </p14:cNvPr>
              <p14:cNvContentPartPr/>
              <p14:nvPr/>
            </p14:nvContentPartPr>
            <p14:xfrm>
              <a:off x="5541410" y="1297196"/>
              <a:ext cx="134640" cy="43848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0F58DC8-318D-6512-76C8-EC034D6149F3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523770" y="1279556"/>
                <a:ext cx="17028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1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81333EC-1782-AB95-82E3-70AD563E0926}"/>
                  </a:ext>
                </a:extLst>
              </p14:cNvPr>
              <p14:cNvContentPartPr/>
              <p14:nvPr/>
            </p14:nvContentPartPr>
            <p14:xfrm>
              <a:off x="5904650" y="1435076"/>
              <a:ext cx="15480" cy="297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81333EC-1782-AB95-82E3-70AD563E0926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5887010" y="1417076"/>
                <a:ext cx="5112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41EA01C-F8B2-D41D-0B5D-27DB45ED66D0}"/>
                  </a:ext>
                </a:extLst>
              </p14:cNvPr>
              <p14:cNvContentPartPr/>
              <p14:nvPr/>
            </p14:nvContentPartPr>
            <p14:xfrm>
              <a:off x="3500930" y="1979396"/>
              <a:ext cx="131040" cy="14724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41EA01C-F8B2-D41D-0B5D-27DB45ED66D0}"/>
                  </a:ext>
                </a:extLst>
              </p:cNvPr>
              <p:cNvPicPr/>
              <p:nvPr/>
            </p:nvPicPr>
            <p:blipFill>
              <a:blip r:embed="rId404"/>
              <a:stretch>
                <a:fillRect/>
              </a:stretch>
            </p:blipFill>
            <p:spPr>
              <a:xfrm>
                <a:off x="3483290" y="1961396"/>
                <a:ext cx="1666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1936D76-7D7D-C1C2-C845-E22724B1010C}"/>
                  </a:ext>
                </a:extLst>
              </p14:cNvPr>
              <p14:cNvContentPartPr/>
              <p14:nvPr/>
            </p14:nvContentPartPr>
            <p14:xfrm>
              <a:off x="3693170" y="2003516"/>
              <a:ext cx="144720" cy="13284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1936D76-7D7D-C1C2-C845-E22724B1010C}"/>
                  </a:ext>
                </a:extLst>
              </p:cNvPr>
              <p:cNvPicPr/>
              <p:nvPr/>
            </p:nvPicPr>
            <p:blipFill>
              <a:blip r:embed="rId406"/>
              <a:stretch>
                <a:fillRect/>
              </a:stretch>
            </p:blipFill>
            <p:spPr>
              <a:xfrm>
                <a:off x="3675170" y="1985516"/>
                <a:ext cx="180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7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F4CECFB-1770-1A8A-385D-9922390BF974}"/>
                  </a:ext>
                </a:extLst>
              </p14:cNvPr>
              <p14:cNvContentPartPr/>
              <p14:nvPr/>
            </p14:nvContentPartPr>
            <p14:xfrm>
              <a:off x="3837890" y="1945556"/>
              <a:ext cx="91080" cy="2109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F4CECFB-1770-1A8A-385D-9922390BF974}"/>
                  </a:ext>
                </a:extLst>
              </p:cNvPr>
              <p:cNvPicPr/>
              <p:nvPr/>
            </p:nvPicPr>
            <p:blipFill>
              <a:blip r:embed="rId408"/>
              <a:stretch>
                <a:fillRect/>
              </a:stretch>
            </p:blipFill>
            <p:spPr>
              <a:xfrm>
                <a:off x="3819890" y="1927556"/>
                <a:ext cx="12672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9424027-B2F7-67E4-BCAA-217C5A2B8301}"/>
                  </a:ext>
                </a:extLst>
              </p14:cNvPr>
              <p14:cNvContentPartPr/>
              <p14:nvPr/>
            </p14:nvContentPartPr>
            <p14:xfrm>
              <a:off x="3763010" y="2011076"/>
              <a:ext cx="419400" cy="9252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9424027-B2F7-67E4-BCAA-217C5A2B8301}"/>
                  </a:ext>
                </a:extLst>
              </p:cNvPr>
              <p:cNvPicPr/>
              <p:nvPr/>
            </p:nvPicPr>
            <p:blipFill>
              <a:blip r:embed="rId410"/>
              <a:stretch>
                <a:fillRect/>
              </a:stretch>
            </p:blipFill>
            <p:spPr>
              <a:xfrm>
                <a:off x="3745010" y="1993076"/>
                <a:ext cx="4550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1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C98F2F0-1D8A-108E-B954-ED814ED63036}"/>
                  </a:ext>
                </a:extLst>
              </p14:cNvPr>
              <p14:cNvContentPartPr/>
              <p14:nvPr/>
            </p14:nvContentPartPr>
            <p14:xfrm>
              <a:off x="4240730" y="2031956"/>
              <a:ext cx="128880" cy="8352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C98F2F0-1D8A-108E-B954-ED814ED63036}"/>
                  </a:ext>
                </a:extLst>
              </p:cNvPr>
              <p:cNvPicPr/>
              <p:nvPr/>
            </p:nvPicPr>
            <p:blipFill>
              <a:blip r:embed="rId412"/>
              <a:stretch>
                <a:fillRect/>
              </a:stretch>
            </p:blipFill>
            <p:spPr>
              <a:xfrm>
                <a:off x="4222730" y="2014316"/>
                <a:ext cx="16452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3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A9504E0-E5AB-F317-8BB4-86C84DD52C72}"/>
                  </a:ext>
                </a:extLst>
              </p14:cNvPr>
              <p14:cNvContentPartPr/>
              <p14:nvPr/>
            </p14:nvContentPartPr>
            <p14:xfrm>
              <a:off x="4769210" y="2006756"/>
              <a:ext cx="51120" cy="216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A9504E0-E5AB-F317-8BB4-86C84DD52C72}"/>
                  </a:ext>
                </a:extLst>
              </p:cNvPr>
              <p:cNvPicPr/>
              <p:nvPr/>
            </p:nvPicPr>
            <p:blipFill>
              <a:blip r:embed="rId414"/>
              <a:stretch>
                <a:fillRect/>
              </a:stretch>
            </p:blipFill>
            <p:spPr>
              <a:xfrm>
                <a:off x="4751570" y="1988756"/>
                <a:ext cx="8676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5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89B7A25-05C5-D18C-E7E8-5AF88608CEAC}"/>
                  </a:ext>
                </a:extLst>
              </p14:cNvPr>
              <p14:cNvContentPartPr/>
              <p14:nvPr/>
            </p14:nvContentPartPr>
            <p14:xfrm>
              <a:off x="4738250" y="1999196"/>
              <a:ext cx="221040" cy="13824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89B7A25-05C5-D18C-E7E8-5AF88608CEAC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4720610" y="1981196"/>
                <a:ext cx="2566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7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DFB46486-61ED-57F9-679B-80AF669BCE53}"/>
                  </a:ext>
                </a:extLst>
              </p14:cNvPr>
              <p14:cNvContentPartPr/>
              <p14:nvPr/>
            </p14:nvContentPartPr>
            <p14:xfrm>
              <a:off x="4995290" y="2052476"/>
              <a:ext cx="81360" cy="1011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DFB46486-61ED-57F9-679B-80AF669BCE53}"/>
                  </a:ext>
                </a:extLst>
              </p:cNvPr>
              <p:cNvPicPr/>
              <p:nvPr/>
            </p:nvPicPr>
            <p:blipFill>
              <a:blip r:embed="rId418"/>
              <a:stretch>
                <a:fillRect/>
              </a:stretch>
            </p:blipFill>
            <p:spPr>
              <a:xfrm>
                <a:off x="4977650" y="2034476"/>
                <a:ext cx="117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9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0F8A981D-87DF-8D41-5716-BC26A2DA6D6E}"/>
                  </a:ext>
                </a:extLst>
              </p14:cNvPr>
              <p14:cNvContentPartPr/>
              <p14:nvPr/>
            </p14:nvContentPartPr>
            <p14:xfrm>
              <a:off x="5134610" y="2071916"/>
              <a:ext cx="122760" cy="7812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0F8A981D-87DF-8D41-5716-BC26A2DA6D6E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5116970" y="2054276"/>
                <a:ext cx="15840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1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B79858E-424F-BF6F-E0BD-F0ECB89FA90E}"/>
                  </a:ext>
                </a:extLst>
              </p14:cNvPr>
              <p14:cNvContentPartPr/>
              <p14:nvPr/>
            </p14:nvContentPartPr>
            <p14:xfrm>
              <a:off x="5300570" y="2056076"/>
              <a:ext cx="120600" cy="117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B79858E-424F-BF6F-E0BD-F0ECB89FA90E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5282930" y="2038436"/>
                <a:ext cx="15624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0779AA39-EA72-DC63-88EF-3966827F8133}"/>
                  </a:ext>
                </a:extLst>
              </p14:cNvPr>
              <p14:cNvContentPartPr/>
              <p14:nvPr/>
            </p14:nvContentPartPr>
            <p14:xfrm>
              <a:off x="2431370" y="1231316"/>
              <a:ext cx="21960" cy="8064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0779AA39-EA72-DC63-88EF-3966827F8133}"/>
                  </a:ext>
                </a:extLst>
              </p:cNvPr>
              <p:cNvPicPr/>
              <p:nvPr/>
            </p:nvPicPr>
            <p:blipFill>
              <a:blip r:embed="rId424"/>
              <a:stretch>
                <a:fillRect/>
              </a:stretch>
            </p:blipFill>
            <p:spPr>
              <a:xfrm>
                <a:off x="2413370" y="1213316"/>
                <a:ext cx="5760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5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BF48024-B548-5D0E-4F0B-F7BBD7C4E624}"/>
                  </a:ext>
                </a:extLst>
              </p14:cNvPr>
              <p14:cNvContentPartPr/>
              <p14:nvPr/>
            </p14:nvContentPartPr>
            <p14:xfrm>
              <a:off x="2451890" y="1149596"/>
              <a:ext cx="38160" cy="3204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BF48024-B548-5D0E-4F0B-F7BBD7C4E624}"/>
                  </a:ext>
                </a:extLst>
              </p:cNvPr>
              <p:cNvPicPr/>
              <p:nvPr/>
            </p:nvPicPr>
            <p:blipFill>
              <a:blip r:embed="rId426"/>
              <a:stretch>
                <a:fillRect/>
              </a:stretch>
            </p:blipFill>
            <p:spPr>
              <a:xfrm>
                <a:off x="2434250" y="1131596"/>
                <a:ext cx="7380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7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13FE44DB-399A-D7F6-7A6A-FBA2886098FD}"/>
                  </a:ext>
                </a:extLst>
              </p14:cNvPr>
              <p14:cNvContentPartPr/>
              <p14:nvPr/>
            </p14:nvContentPartPr>
            <p14:xfrm>
              <a:off x="2534330" y="1091996"/>
              <a:ext cx="59760" cy="37260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13FE44DB-399A-D7F6-7A6A-FBA2886098FD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516690" y="1074356"/>
                <a:ext cx="9540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7DDB938-C7CD-24A4-AE8F-8425DC0F33BD}"/>
                  </a:ext>
                </a:extLst>
              </p14:cNvPr>
              <p14:cNvContentPartPr/>
              <p14:nvPr/>
            </p14:nvContentPartPr>
            <p14:xfrm>
              <a:off x="2540450" y="1303316"/>
              <a:ext cx="94320" cy="3492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7DDB938-C7CD-24A4-AE8F-8425DC0F33BD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522450" y="1285316"/>
                <a:ext cx="1299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1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2FF0BD30-EDAC-1ADB-CE57-538C80939323}"/>
                  </a:ext>
                </a:extLst>
              </p14:cNvPr>
              <p14:cNvContentPartPr/>
              <p14:nvPr/>
            </p14:nvContentPartPr>
            <p14:xfrm>
              <a:off x="2769050" y="997316"/>
              <a:ext cx="194400" cy="54000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2FF0BD30-EDAC-1ADB-CE57-538C80939323}"/>
                  </a:ext>
                </a:extLst>
              </p:cNvPr>
              <p:cNvPicPr/>
              <p:nvPr/>
            </p:nvPicPr>
            <p:blipFill>
              <a:blip r:embed="rId432"/>
              <a:stretch>
                <a:fillRect/>
              </a:stretch>
            </p:blipFill>
            <p:spPr>
              <a:xfrm>
                <a:off x="2751410" y="979676"/>
                <a:ext cx="23004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3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BF7AF17E-537C-394F-55A4-FD2BF6856FA5}"/>
                  </a:ext>
                </a:extLst>
              </p14:cNvPr>
              <p14:cNvContentPartPr/>
              <p14:nvPr/>
            </p14:nvContentPartPr>
            <p14:xfrm>
              <a:off x="2179370" y="1178756"/>
              <a:ext cx="115200" cy="39960"/>
            </p14:xfrm>
          </p:contentPart>
        </mc:Choice>
        <mc:Fallback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BF7AF17E-537C-394F-55A4-FD2BF6856FA5}"/>
                  </a:ext>
                </a:extLst>
              </p:cNvPr>
              <p:cNvPicPr/>
              <p:nvPr/>
            </p:nvPicPr>
            <p:blipFill>
              <a:blip r:embed="rId434"/>
              <a:stretch>
                <a:fillRect/>
              </a:stretch>
            </p:blipFill>
            <p:spPr>
              <a:xfrm>
                <a:off x="2161370" y="1161116"/>
                <a:ext cx="150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5">
            <p14:nvContentPartPr>
              <p14:cNvPr id="344" name="Ink 343">
                <a:extLst>
                  <a:ext uri="{FF2B5EF4-FFF2-40B4-BE49-F238E27FC236}">
                    <a16:creationId xmlns:a16="http://schemas.microsoft.com/office/drawing/2014/main" id="{AFEF47B5-57E8-D537-CAE3-76626A6E761B}"/>
                  </a:ext>
                </a:extLst>
              </p14:cNvPr>
              <p14:cNvContentPartPr/>
              <p14:nvPr/>
            </p14:nvContentPartPr>
            <p14:xfrm>
              <a:off x="1374050" y="900836"/>
              <a:ext cx="201960" cy="43200"/>
            </p14:xfrm>
          </p:contentPart>
        </mc:Choice>
        <mc:Fallback>
          <p:pic>
            <p:nvPicPr>
              <p:cNvPr id="344" name="Ink 343">
                <a:extLst>
                  <a:ext uri="{FF2B5EF4-FFF2-40B4-BE49-F238E27FC236}">
                    <a16:creationId xmlns:a16="http://schemas.microsoft.com/office/drawing/2014/main" id="{AFEF47B5-57E8-D537-CAE3-76626A6E761B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356050" y="882836"/>
                <a:ext cx="2376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0E0FA37-BB2D-F7E8-385B-9AAB100CB829}"/>
                  </a:ext>
                </a:extLst>
              </p14:cNvPr>
              <p14:cNvContentPartPr/>
              <p14:nvPr/>
            </p14:nvContentPartPr>
            <p14:xfrm>
              <a:off x="6444290" y="566396"/>
              <a:ext cx="36720" cy="360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0E0FA37-BB2D-F7E8-385B-9AAB100CB829}"/>
                  </a:ext>
                </a:extLst>
              </p:cNvPr>
              <p:cNvPicPr/>
              <p:nvPr/>
            </p:nvPicPr>
            <p:blipFill>
              <a:blip r:embed="rId438"/>
              <a:stretch>
                <a:fillRect/>
              </a:stretch>
            </p:blipFill>
            <p:spPr>
              <a:xfrm>
                <a:off x="6426290" y="548756"/>
                <a:ext cx="72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376E78-6EFF-BC4A-A3C8-C03C0B691B46}"/>
                  </a:ext>
                </a:extLst>
              </p14:cNvPr>
              <p14:cNvContentPartPr/>
              <p14:nvPr/>
            </p14:nvContentPartPr>
            <p14:xfrm>
              <a:off x="6464090" y="718676"/>
              <a:ext cx="42840" cy="561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376E78-6EFF-BC4A-A3C8-C03C0B691B46}"/>
                  </a:ext>
                </a:extLst>
              </p:cNvPr>
              <p:cNvPicPr/>
              <p:nvPr/>
            </p:nvPicPr>
            <p:blipFill>
              <a:blip r:embed="rId440"/>
              <a:stretch>
                <a:fillRect/>
              </a:stretch>
            </p:blipFill>
            <p:spPr>
              <a:xfrm>
                <a:off x="6446090" y="700676"/>
                <a:ext cx="784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E50A7F7-6085-0858-65D9-8813CB00227C}"/>
                  </a:ext>
                </a:extLst>
              </p14:cNvPr>
              <p14:cNvContentPartPr/>
              <p14:nvPr/>
            </p14:nvContentPartPr>
            <p14:xfrm>
              <a:off x="2208530" y="230156"/>
              <a:ext cx="354960" cy="342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E50A7F7-6085-0858-65D9-8813CB00227C}"/>
                  </a:ext>
                </a:extLst>
              </p:cNvPr>
              <p:cNvPicPr/>
              <p:nvPr/>
            </p:nvPicPr>
            <p:blipFill>
              <a:blip r:embed="rId442"/>
              <a:stretch>
                <a:fillRect/>
              </a:stretch>
            </p:blipFill>
            <p:spPr>
              <a:xfrm>
                <a:off x="2190530" y="212516"/>
                <a:ext cx="390600" cy="3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754707C-2115-6540-51D9-337815EE4096}"/>
                  </a:ext>
                </a:extLst>
              </p14:cNvPr>
              <p14:cNvContentPartPr/>
              <p14:nvPr/>
            </p14:nvContentPartPr>
            <p14:xfrm>
              <a:off x="2510930" y="387476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754707C-2115-6540-51D9-337815EE4096}"/>
                  </a:ext>
                </a:extLst>
              </p:cNvPr>
              <p:cNvPicPr/>
              <p:nvPr/>
            </p:nvPicPr>
            <p:blipFill>
              <a:blip r:embed="rId315"/>
              <a:stretch>
                <a:fillRect/>
              </a:stretch>
            </p:blipFill>
            <p:spPr>
              <a:xfrm>
                <a:off x="2493290" y="36983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047D85D-0E3C-5349-2F5F-722CFC791A03}"/>
                  </a:ext>
                </a:extLst>
              </p14:cNvPr>
              <p14:cNvContentPartPr/>
              <p14:nvPr/>
            </p14:nvContentPartPr>
            <p14:xfrm>
              <a:off x="2653490" y="310076"/>
              <a:ext cx="321480" cy="2329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047D85D-0E3C-5349-2F5F-722CFC791A03}"/>
                  </a:ext>
                </a:extLst>
              </p:cNvPr>
              <p:cNvPicPr/>
              <p:nvPr/>
            </p:nvPicPr>
            <p:blipFill>
              <a:blip r:embed="rId445"/>
              <a:stretch>
                <a:fillRect/>
              </a:stretch>
            </p:blipFill>
            <p:spPr>
              <a:xfrm>
                <a:off x="2635490" y="292436"/>
                <a:ext cx="357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E9900E-10A7-4B56-D1F5-681A3209E860}"/>
                  </a:ext>
                </a:extLst>
              </p14:cNvPr>
              <p14:cNvContentPartPr/>
              <p14:nvPr/>
            </p14:nvContentPartPr>
            <p14:xfrm>
              <a:off x="3148130" y="346076"/>
              <a:ext cx="49680" cy="2620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E9900E-10A7-4B56-D1F5-681A3209E860}"/>
                  </a:ext>
                </a:extLst>
              </p:cNvPr>
              <p:cNvPicPr/>
              <p:nvPr/>
            </p:nvPicPr>
            <p:blipFill>
              <a:blip r:embed="rId447"/>
              <a:stretch>
                <a:fillRect/>
              </a:stretch>
            </p:blipFill>
            <p:spPr>
              <a:xfrm>
                <a:off x="3130130" y="328436"/>
                <a:ext cx="853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E6992E5-9E32-7CC1-1BE4-FA94168149BE}"/>
                  </a:ext>
                </a:extLst>
              </p14:cNvPr>
              <p14:cNvContentPartPr/>
              <p14:nvPr/>
            </p14:nvContentPartPr>
            <p14:xfrm>
              <a:off x="3053090" y="138356"/>
              <a:ext cx="283680" cy="262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E6992E5-9E32-7CC1-1BE4-FA94168149BE}"/>
                  </a:ext>
                </a:extLst>
              </p:cNvPr>
              <p:cNvPicPr/>
              <p:nvPr/>
            </p:nvPicPr>
            <p:blipFill>
              <a:blip r:embed="rId449"/>
              <a:stretch>
                <a:fillRect/>
              </a:stretch>
            </p:blipFill>
            <p:spPr>
              <a:xfrm>
                <a:off x="3035450" y="120716"/>
                <a:ext cx="31932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E6AE4C6-893A-6ED2-A578-4A3AD4AF8DC9}"/>
                  </a:ext>
                </a:extLst>
              </p14:cNvPr>
              <p14:cNvContentPartPr/>
              <p14:nvPr/>
            </p14:nvContentPartPr>
            <p14:xfrm>
              <a:off x="3275570" y="419876"/>
              <a:ext cx="141480" cy="133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E6AE4C6-893A-6ED2-A578-4A3AD4AF8DC9}"/>
                  </a:ext>
                </a:extLst>
              </p:cNvPr>
              <p:cNvPicPr/>
              <p:nvPr/>
            </p:nvPicPr>
            <p:blipFill>
              <a:blip r:embed="rId451"/>
              <a:stretch>
                <a:fillRect/>
              </a:stretch>
            </p:blipFill>
            <p:spPr>
              <a:xfrm>
                <a:off x="3257930" y="401876"/>
                <a:ext cx="1771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9CF6DA1-3B5C-3CAD-38DE-74D972B5FD62}"/>
                  </a:ext>
                </a:extLst>
              </p14:cNvPr>
              <p14:cNvContentPartPr/>
              <p14:nvPr/>
            </p14:nvContentPartPr>
            <p14:xfrm>
              <a:off x="3462770" y="319436"/>
              <a:ext cx="424080" cy="2901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9CF6DA1-3B5C-3CAD-38DE-74D972B5FD62}"/>
                  </a:ext>
                </a:extLst>
              </p:cNvPr>
              <p:cNvPicPr/>
              <p:nvPr/>
            </p:nvPicPr>
            <p:blipFill>
              <a:blip r:embed="rId453"/>
              <a:stretch>
                <a:fillRect/>
              </a:stretch>
            </p:blipFill>
            <p:spPr>
              <a:xfrm>
                <a:off x="3444770" y="301796"/>
                <a:ext cx="45972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A3AC38-8368-4168-526D-D02F69D2A449}"/>
                  </a:ext>
                </a:extLst>
              </p14:cNvPr>
              <p14:cNvContentPartPr/>
              <p14:nvPr/>
            </p14:nvContentPartPr>
            <p14:xfrm>
              <a:off x="3817370" y="463436"/>
              <a:ext cx="168480" cy="180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A3AC38-8368-4168-526D-D02F69D2A449}"/>
                  </a:ext>
                </a:extLst>
              </p:cNvPr>
              <p:cNvPicPr/>
              <p:nvPr/>
            </p:nvPicPr>
            <p:blipFill>
              <a:blip r:embed="rId455"/>
              <a:stretch>
                <a:fillRect/>
              </a:stretch>
            </p:blipFill>
            <p:spPr>
              <a:xfrm>
                <a:off x="3799370" y="445436"/>
                <a:ext cx="20412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27B7F6-732B-E696-F58A-1DCED94345E1}"/>
                  </a:ext>
                </a:extLst>
              </p14:cNvPr>
              <p14:cNvContentPartPr/>
              <p14:nvPr/>
            </p14:nvContentPartPr>
            <p14:xfrm>
              <a:off x="4135610" y="215756"/>
              <a:ext cx="318960" cy="672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27B7F6-732B-E696-F58A-1DCED94345E1}"/>
                  </a:ext>
                </a:extLst>
              </p:cNvPr>
              <p:cNvPicPr/>
              <p:nvPr/>
            </p:nvPicPr>
            <p:blipFill>
              <a:blip r:embed="rId457"/>
              <a:stretch>
                <a:fillRect/>
              </a:stretch>
            </p:blipFill>
            <p:spPr>
              <a:xfrm>
                <a:off x="4117610" y="197756"/>
                <a:ext cx="354600" cy="70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DCFF315-F82D-66F2-C6B5-8725C0C12319}"/>
                  </a:ext>
                </a:extLst>
              </p14:cNvPr>
              <p14:cNvContentPartPr/>
              <p14:nvPr/>
            </p14:nvContentPartPr>
            <p14:xfrm>
              <a:off x="4538810" y="451916"/>
              <a:ext cx="30240" cy="21384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DCFF315-F82D-66F2-C6B5-8725C0C12319}"/>
                  </a:ext>
                </a:extLst>
              </p:cNvPr>
              <p:cNvPicPr/>
              <p:nvPr/>
            </p:nvPicPr>
            <p:blipFill>
              <a:blip r:embed="rId459"/>
              <a:stretch>
                <a:fillRect/>
              </a:stretch>
            </p:blipFill>
            <p:spPr>
              <a:xfrm>
                <a:off x="4521170" y="434276"/>
                <a:ext cx="658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7370C3E-41BB-936E-F899-5B6C4750A9A2}"/>
                  </a:ext>
                </a:extLst>
              </p14:cNvPr>
              <p14:cNvContentPartPr/>
              <p14:nvPr/>
            </p14:nvContentPartPr>
            <p14:xfrm>
              <a:off x="4551050" y="527516"/>
              <a:ext cx="119160" cy="131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7370C3E-41BB-936E-F899-5B6C4750A9A2}"/>
                  </a:ext>
                </a:extLst>
              </p:cNvPr>
              <p:cNvPicPr/>
              <p:nvPr/>
            </p:nvPicPr>
            <p:blipFill>
              <a:blip r:embed="rId461"/>
              <a:stretch>
                <a:fillRect/>
              </a:stretch>
            </p:blipFill>
            <p:spPr>
              <a:xfrm>
                <a:off x="4533050" y="509516"/>
                <a:ext cx="154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34FFCA5-2BF3-DA82-42C9-4EEC21E1C1E0}"/>
                  </a:ext>
                </a:extLst>
              </p14:cNvPr>
              <p14:cNvContentPartPr/>
              <p14:nvPr/>
            </p14:nvContentPartPr>
            <p14:xfrm>
              <a:off x="4685330" y="531476"/>
              <a:ext cx="290520" cy="1846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34FFCA5-2BF3-DA82-42C9-4EEC21E1C1E0}"/>
                  </a:ext>
                </a:extLst>
              </p:cNvPr>
              <p:cNvPicPr/>
              <p:nvPr/>
            </p:nvPicPr>
            <p:blipFill>
              <a:blip r:embed="rId463"/>
              <a:stretch>
                <a:fillRect/>
              </a:stretch>
            </p:blipFill>
            <p:spPr>
              <a:xfrm>
                <a:off x="4667330" y="513476"/>
                <a:ext cx="32616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49B869BB-B2DC-4F2D-6EB9-3C5337B901DB}"/>
                  </a:ext>
                </a:extLst>
              </p14:cNvPr>
              <p14:cNvContentPartPr/>
              <p14:nvPr/>
            </p14:nvContentPartPr>
            <p14:xfrm>
              <a:off x="264170" y="866996"/>
              <a:ext cx="90000" cy="237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49B869BB-B2DC-4F2D-6EB9-3C5337B901DB}"/>
                  </a:ext>
                </a:extLst>
              </p:cNvPr>
              <p:cNvPicPr/>
              <p:nvPr/>
            </p:nvPicPr>
            <p:blipFill>
              <a:blip r:embed="rId465"/>
              <a:stretch>
                <a:fillRect/>
              </a:stretch>
            </p:blipFill>
            <p:spPr>
              <a:xfrm>
                <a:off x="246170" y="849356"/>
                <a:ext cx="1256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B24A6B0-9B05-3437-D9F9-010E69FB83E2}"/>
                  </a:ext>
                </a:extLst>
              </p14:cNvPr>
              <p14:cNvContentPartPr/>
              <p14:nvPr/>
            </p14:nvContentPartPr>
            <p14:xfrm>
              <a:off x="943490" y="896516"/>
              <a:ext cx="60480" cy="2412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B24A6B0-9B05-3437-D9F9-010E69FB83E2}"/>
                  </a:ext>
                </a:extLst>
              </p:cNvPr>
              <p:cNvPicPr/>
              <p:nvPr/>
            </p:nvPicPr>
            <p:blipFill>
              <a:blip r:embed="rId467"/>
              <a:stretch>
                <a:fillRect/>
              </a:stretch>
            </p:blipFill>
            <p:spPr>
              <a:xfrm>
                <a:off x="925850" y="878516"/>
                <a:ext cx="96120" cy="5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84" name="Group 383">
            <a:extLst>
              <a:ext uri="{FF2B5EF4-FFF2-40B4-BE49-F238E27FC236}">
                <a16:creationId xmlns:a16="http://schemas.microsoft.com/office/drawing/2014/main" id="{C662CF9C-571E-5C8E-A37C-3BA720EAE9C8}"/>
              </a:ext>
            </a:extLst>
          </p:cNvPr>
          <p:cNvGrpSpPr/>
          <p:nvPr/>
        </p:nvGrpSpPr>
        <p:grpSpPr>
          <a:xfrm>
            <a:off x="5201930" y="347000"/>
            <a:ext cx="928537" cy="525240"/>
            <a:chOff x="5201930" y="347000"/>
            <a:chExt cx="928537" cy="525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A0B09E8-5604-9D6D-D822-8D78187BF898}"/>
                    </a:ext>
                  </a:extLst>
                </p14:cNvPr>
                <p14:cNvContentPartPr/>
                <p14:nvPr/>
              </p14:nvContentPartPr>
              <p14:xfrm>
                <a:off x="5201930" y="599876"/>
                <a:ext cx="66960" cy="1440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A0B09E8-5604-9D6D-D822-8D78187BF898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5184290" y="581876"/>
                  <a:ext cx="1026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D8DCD3E-7084-ECD4-2B1B-203F72751F40}"/>
                    </a:ext>
                  </a:extLst>
                </p14:cNvPr>
                <p14:cNvContentPartPr/>
                <p14:nvPr/>
              </p14:nvContentPartPr>
              <p14:xfrm>
                <a:off x="5354930" y="557396"/>
                <a:ext cx="253080" cy="1119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D8DCD3E-7084-ECD4-2B1B-203F72751F40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5336930" y="539756"/>
                  <a:ext cx="288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121AE8C-189F-99A9-D8C4-CE0EFC113958}"/>
                    </a:ext>
                  </a:extLst>
                </p14:cNvPr>
                <p14:cNvContentPartPr/>
                <p14:nvPr/>
              </p14:nvContentPartPr>
              <p14:xfrm>
                <a:off x="5683610" y="536156"/>
                <a:ext cx="103320" cy="81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121AE8C-189F-99A9-D8C4-CE0EFC113958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5665970" y="518156"/>
                  <a:ext cx="138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77B81BF-D8AA-FC29-8947-167F55B32890}"/>
                    </a:ext>
                  </a:extLst>
                </p14:cNvPr>
                <p14:cNvContentPartPr/>
                <p14:nvPr/>
              </p14:nvContentPartPr>
              <p14:xfrm>
                <a:off x="5881970" y="456236"/>
                <a:ext cx="124560" cy="1843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77B81BF-D8AA-FC29-8947-167F55B3289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5863970" y="438596"/>
                  <a:ext cx="1602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6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AEBEA4DE-8019-FEFF-C1F8-1F24488A69C3}"/>
                    </a:ext>
                  </a:extLst>
                </p14:cNvPr>
                <p14:cNvContentPartPr/>
                <p14:nvPr/>
              </p14:nvContentPartPr>
              <p14:xfrm>
                <a:off x="6036867" y="347000"/>
                <a:ext cx="360" cy="360"/>
              </p14:xfrm>
            </p:contentPart>
          </mc:Choice>
          <mc:Fallback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AEBEA4DE-8019-FEFF-C1F8-1F24488A69C3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018867" y="32936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7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AF3C8D37-62B0-E602-368E-7BD66F812914}"/>
                    </a:ext>
                  </a:extLst>
                </p14:cNvPr>
                <p14:cNvContentPartPr/>
                <p14:nvPr/>
              </p14:nvContentPartPr>
              <p14:xfrm>
                <a:off x="6024267" y="347000"/>
                <a:ext cx="106200" cy="525240"/>
              </p14:xfrm>
            </p:contentPart>
          </mc:Choice>
          <mc:Fallback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AF3C8D37-62B0-E602-368E-7BD66F812914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006627" y="329360"/>
                  <a:ext cx="141840" cy="560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79">
            <p14:nvContentPartPr>
              <p14:cNvPr id="385" name="Ink 384">
                <a:extLst>
                  <a:ext uri="{FF2B5EF4-FFF2-40B4-BE49-F238E27FC236}">
                    <a16:creationId xmlns:a16="http://schemas.microsoft.com/office/drawing/2014/main" id="{F7A8A6E3-26CF-8E55-57CB-133A5F90DABE}"/>
                  </a:ext>
                </a:extLst>
              </p14:cNvPr>
              <p14:cNvContentPartPr/>
              <p14:nvPr/>
            </p14:nvContentPartPr>
            <p14:xfrm>
              <a:off x="4665267" y="804200"/>
              <a:ext cx="254160" cy="9000"/>
            </p14:xfrm>
          </p:contentPart>
        </mc:Choice>
        <mc:Fallback>
          <p:pic>
            <p:nvPicPr>
              <p:cNvPr id="385" name="Ink 384">
                <a:extLst>
                  <a:ext uri="{FF2B5EF4-FFF2-40B4-BE49-F238E27FC236}">
                    <a16:creationId xmlns:a16="http://schemas.microsoft.com/office/drawing/2014/main" id="{F7A8A6E3-26CF-8E55-57CB-133A5F90DABE}"/>
                  </a:ext>
                </a:extLst>
              </p:cNvPr>
              <p:cNvPicPr/>
              <p:nvPr/>
            </p:nvPicPr>
            <p:blipFill>
              <a:blip r:embed="rId480"/>
              <a:stretch>
                <a:fillRect/>
              </a:stretch>
            </p:blipFill>
            <p:spPr>
              <a:xfrm>
                <a:off x="4647267" y="786560"/>
                <a:ext cx="2898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1">
            <p14:nvContentPartPr>
              <p14:cNvPr id="386" name="Ink 385">
                <a:extLst>
                  <a:ext uri="{FF2B5EF4-FFF2-40B4-BE49-F238E27FC236}">
                    <a16:creationId xmlns:a16="http://schemas.microsoft.com/office/drawing/2014/main" id="{8B19FA7C-ED9E-ABBF-E137-A64CA55571ED}"/>
                  </a:ext>
                </a:extLst>
              </p14:cNvPr>
              <p14:cNvContentPartPr/>
              <p14:nvPr/>
            </p14:nvContentPartPr>
            <p14:xfrm>
              <a:off x="4631067" y="953240"/>
              <a:ext cx="320760" cy="3960"/>
            </p14:xfrm>
          </p:contentPart>
        </mc:Choice>
        <mc:Fallback>
          <p:pic>
            <p:nvPicPr>
              <p:cNvPr id="386" name="Ink 385">
                <a:extLst>
                  <a:ext uri="{FF2B5EF4-FFF2-40B4-BE49-F238E27FC236}">
                    <a16:creationId xmlns:a16="http://schemas.microsoft.com/office/drawing/2014/main" id="{8B19FA7C-ED9E-ABBF-E137-A64CA55571ED}"/>
                  </a:ext>
                </a:extLst>
              </p:cNvPr>
              <p:cNvPicPr/>
              <p:nvPr/>
            </p:nvPicPr>
            <p:blipFill>
              <a:blip r:embed="rId482"/>
              <a:stretch>
                <a:fillRect/>
              </a:stretch>
            </p:blipFill>
            <p:spPr>
              <a:xfrm>
                <a:off x="4613427" y="935600"/>
                <a:ext cx="35640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87" name="Group 386">
            <a:extLst>
              <a:ext uri="{FF2B5EF4-FFF2-40B4-BE49-F238E27FC236}">
                <a16:creationId xmlns:a16="http://schemas.microsoft.com/office/drawing/2014/main" id="{B78DA415-4D15-1215-B49F-952019203403}"/>
              </a:ext>
            </a:extLst>
          </p:cNvPr>
          <p:cNvGrpSpPr/>
          <p:nvPr/>
        </p:nvGrpSpPr>
        <p:grpSpPr>
          <a:xfrm>
            <a:off x="662870" y="1895516"/>
            <a:ext cx="588960" cy="600480"/>
            <a:chOff x="840627" y="547880"/>
            <a:chExt cx="588960" cy="6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3">
              <p14:nvContentPartPr>
                <p14:cNvPr id="388" name="Ink 387">
                  <a:extLst>
                    <a:ext uri="{FF2B5EF4-FFF2-40B4-BE49-F238E27FC236}">
                      <a16:creationId xmlns:a16="http://schemas.microsoft.com/office/drawing/2014/main" id="{E4D1A78C-1D09-A033-70FD-7B592DBCF416}"/>
                    </a:ext>
                  </a:extLst>
                </p14:cNvPr>
                <p14:cNvContentPartPr/>
                <p14:nvPr/>
              </p14:nvContentPartPr>
              <p14:xfrm>
                <a:off x="1084707" y="587840"/>
                <a:ext cx="19080" cy="174240"/>
              </p14:xfrm>
            </p:contentPart>
          </mc:Choice>
          <mc:Fallback>
            <p:pic>
              <p:nvPicPr>
                <p:cNvPr id="388" name="Ink 387">
                  <a:extLst>
                    <a:ext uri="{FF2B5EF4-FFF2-40B4-BE49-F238E27FC236}">
                      <a16:creationId xmlns:a16="http://schemas.microsoft.com/office/drawing/2014/main" id="{E4D1A78C-1D09-A033-70FD-7B592DBCF416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1067067" y="569840"/>
                  <a:ext cx="5472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5">
              <p14:nvContentPartPr>
                <p14:cNvPr id="389" name="Ink 388">
                  <a:extLst>
                    <a:ext uri="{FF2B5EF4-FFF2-40B4-BE49-F238E27FC236}">
                      <a16:creationId xmlns:a16="http://schemas.microsoft.com/office/drawing/2014/main" id="{241FB318-580A-4320-8FBD-7D62054018DA}"/>
                    </a:ext>
                  </a:extLst>
                </p14:cNvPr>
                <p14:cNvContentPartPr/>
                <p14:nvPr/>
              </p14:nvContentPartPr>
              <p14:xfrm>
                <a:off x="1245267" y="547880"/>
                <a:ext cx="184320" cy="32760"/>
              </p14:xfrm>
            </p:contentPart>
          </mc:Choice>
          <mc:Fallback>
            <p:pic>
              <p:nvPicPr>
                <p:cNvPr id="389" name="Ink 388">
                  <a:extLst>
                    <a:ext uri="{FF2B5EF4-FFF2-40B4-BE49-F238E27FC236}">
                      <a16:creationId xmlns:a16="http://schemas.microsoft.com/office/drawing/2014/main" id="{241FB318-580A-4320-8FBD-7D62054018DA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227627" y="530240"/>
                  <a:ext cx="21996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7">
              <p14:nvContentPartPr>
                <p14:cNvPr id="390" name="Ink 389">
                  <a:extLst>
                    <a:ext uri="{FF2B5EF4-FFF2-40B4-BE49-F238E27FC236}">
                      <a16:creationId xmlns:a16="http://schemas.microsoft.com/office/drawing/2014/main" id="{3B95A2B2-FE73-3C2F-88E5-C727A5979F17}"/>
                    </a:ext>
                  </a:extLst>
                </p14:cNvPr>
                <p14:cNvContentPartPr/>
                <p14:nvPr/>
              </p14:nvContentPartPr>
              <p14:xfrm>
                <a:off x="1248867" y="589640"/>
                <a:ext cx="143280" cy="228600"/>
              </p14:xfrm>
            </p:contentPart>
          </mc:Choice>
          <mc:Fallback>
            <p:pic>
              <p:nvPicPr>
                <p:cNvPr id="390" name="Ink 389">
                  <a:extLst>
                    <a:ext uri="{FF2B5EF4-FFF2-40B4-BE49-F238E27FC236}">
                      <a16:creationId xmlns:a16="http://schemas.microsoft.com/office/drawing/2014/main" id="{3B95A2B2-FE73-3C2F-88E5-C727A5979F17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1230867" y="571640"/>
                  <a:ext cx="178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9">
              <p14:nvContentPartPr>
                <p14:cNvPr id="391" name="Ink 390">
                  <a:extLst>
                    <a:ext uri="{FF2B5EF4-FFF2-40B4-BE49-F238E27FC236}">
                      <a16:creationId xmlns:a16="http://schemas.microsoft.com/office/drawing/2014/main" id="{40A3D5A2-35F4-7B32-33E5-D12719D40AA5}"/>
                    </a:ext>
                  </a:extLst>
                </p14:cNvPr>
                <p14:cNvContentPartPr/>
                <p14:nvPr/>
              </p14:nvContentPartPr>
              <p14:xfrm>
                <a:off x="840627" y="915440"/>
                <a:ext cx="237600" cy="232920"/>
              </p14:xfrm>
            </p:contentPart>
          </mc:Choice>
          <mc:Fallback>
            <p:pic>
              <p:nvPicPr>
                <p:cNvPr id="391" name="Ink 390">
                  <a:extLst>
                    <a:ext uri="{FF2B5EF4-FFF2-40B4-BE49-F238E27FC236}">
                      <a16:creationId xmlns:a16="http://schemas.microsoft.com/office/drawing/2014/main" id="{40A3D5A2-35F4-7B32-33E5-D12719D40AA5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822987" y="897440"/>
                  <a:ext cx="27324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C7B01076-E669-CC58-BD5C-9F6C7040F639}"/>
              </a:ext>
            </a:extLst>
          </p:cNvPr>
          <p:cNvGrpSpPr/>
          <p:nvPr/>
        </p:nvGrpSpPr>
        <p:grpSpPr>
          <a:xfrm>
            <a:off x="302150" y="2692556"/>
            <a:ext cx="826920" cy="713880"/>
            <a:chOff x="479907" y="1344920"/>
            <a:chExt cx="826920" cy="71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1">
              <p14:nvContentPartPr>
                <p14:cNvPr id="393" name="Ink 392">
                  <a:extLst>
                    <a:ext uri="{FF2B5EF4-FFF2-40B4-BE49-F238E27FC236}">
                      <a16:creationId xmlns:a16="http://schemas.microsoft.com/office/drawing/2014/main" id="{1644A20D-5DA3-AB8A-BDDF-D6E752312FE4}"/>
                    </a:ext>
                  </a:extLst>
                </p14:cNvPr>
                <p14:cNvContentPartPr/>
                <p14:nvPr/>
              </p14:nvContentPartPr>
              <p14:xfrm>
                <a:off x="479907" y="1344920"/>
                <a:ext cx="125280" cy="223560"/>
              </p14:xfrm>
            </p:contentPart>
          </mc:Choice>
          <mc:Fallback>
            <p:pic>
              <p:nvPicPr>
                <p:cNvPr id="393" name="Ink 392">
                  <a:extLst>
                    <a:ext uri="{FF2B5EF4-FFF2-40B4-BE49-F238E27FC236}">
                      <a16:creationId xmlns:a16="http://schemas.microsoft.com/office/drawing/2014/main" id="{1644A20D-5DA3-AB8A-BDDF-D6E752312FE4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461907" y="1326920"/>
                  <a:ext cx="1609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3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BCF526B5-95B5-9318-49A4-C1254240D9DE}"/>
                    </a:ext>
                  </a:extLst>
                </p14:cNvPr>
                <p14:cNvContentPartPr/>
                <p14:nvPr/>
              </p14:nvContentPartPr>
              <p14:xfrm>
                <a:off x="689427" y="1661720"/>
                <a:ext cx="160560" cy="159120"/>
              </p14:xfrm>
            </p:contentPart>
          </mc:Choice>
          <mc:Fallback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BCF526B5-95B5-9318-49A4-C1254240D9DE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671427" y="1644080"/>
                  <a:ext cx="196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5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E349356C-8267-0A0A-5D73-3A3649504896}"/>
                    </a:ext>
                  </a:extLst>
                </p14:cNvPr>
                <p14:cNvContentPartPr/>
                <p14:nvPr/>
              </p14:nvContentPartPr>
              <p14:xfrm>
                <a:off x="938187" y="1884920"/>
                <a:ext cx="32760" cy="173880"/>
              </p14:xfrm>
            </p:contentPart>
          </mc:Choice>
          <mc:Fallback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E349356C-8267-0A0A-5D73-3A3649504896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920547" y="1866920"/>
                  <a:ext cx="684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7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F5331E82-BB75-4C7D-50FA-BB06DE79456F}"/>
                    </a:ext>
                  </a:extLst>
                </p14:cNvPr>
                <p14:cNvContentPartPr/>
                <p14:nvPr/>
              </p14:nvContentPartPr>
              <p14:xfrm>
                <a:off x="1079307" y="1890320"/>
                <a:ext cx="227520" cy="156600"/>
              </p14:xfrm>
            </p:contentPart>
          </mc:Choice>
          <mc:Fallback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F5331E82-BB75-4C7D-50FA-BB06DE79456F}"/>
                    </a:ext>
                  </a:extLst>
                </p:cNvPr>
                <p:cNvPicPr/>
                <p:nvPr/>
              </p:nvPicPr>
              <p:blipFill>
                <a:blip r:embed="rId498"/>
                <a:stretch>
                  <a:fillRect/>
                </a:stretch>
              </p:blipFill>
              <p:spPr>
                <a:xfrm>
                  <a:off x="1061307" y="1872680"/>
                  <a:ext cx="263160" cy="19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99">
            <p14:nvContentPartPr>
              <p14:cNvPr id="397" name="Ink 396">
                <a:extLst>
                  <a:ext uri="{FF2B5EF4-FFF2-40B4-BE49-F238E27FC236}">
                    <a16:creationId xmlns:a16="http://schemas.microsoft.com/office/drawing/2014/main" id="{E0FCA7F0-9C54-6975-F34E-AB8C2F24B417}"/>
                  </a:ext>
                </a:extLst>
              </p14:cNvPr>
              <p14:cNvContentPartPr/>
              <p14:nvPr/>
            </p14:nvContentPartPr>
            <p14:xfrm>
              <a:off x="943670" y="2271356"/>
              <a:ext cx="294840" cy="119160"/>
            </p14:xfrm>
          </p:contentPart>
        </mc:Choice>
        <mc:Fallback>
          <p:pic>
            <p:nvPicPr>
              <p:cNvPr id="397" name="Ink 396">
                <a:extLst>
                  <a:ext uri="{FF2B5EF4-FFF2-40B4-BE49-F238E27FC236}">
                    <a16:creationId xmlns:a16="http://schemas.microsoft.com/office/drawing/2014/main" id="{E0FCA7F0-9C54-6975-F34E-AB8C2F24B417}"/>
                  </a:ext>
                </a:extLst>
              </p:cNvPr>
              <p:cNvPicPr/>
              <p:nvPr/>
            </p:nvPicPr>
            <p:blipFill>
              <a:blip r:embed="rId500"/>
              <a:stretch>
                <a:fillRect/>
              </a:stretch>
            </p:blipFill>
            <p:spPr>
              <a:xfrm>
                <a:off x="925670" y="2253356"/>
                <a:ext cx="330480" cy="15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8" name="Group 397">
            <a:extLst>
              <a:ext uri="{FF2B5EF4-FFF2-40B4-BE49-F238E27FC236}">
                <a16:creationId xmlns:a16="http://schemas.microsoft.com/office/drawing/2014/main" id="{682233AF-886D-C7E2-BEDB-11BC447A14B3}"/>
              </a:ext>
            </a:extLst>
          </p:cNvPr>
          <p:cNvGrpSpPr/>
          <p:nvPr/>
        </p:nvGrpSpPr>
        <p:grpSpPr>
          <a:xfrm>
            <a:off x="1541270" y="2538836"/>
            <a:ext cx="330840" cy="195840"/>
            <a:chOff x="1719027" y="1191200"/>
            <a:chExt cx="330840" cy="19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1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095297BC-39E2-C9EE-CE85-B7B6D174A55A}"/>
                    </a:ext>
                  </a:extLst>
                </p14:cNvPr>
                <p14:cNvContentPartPr/>
                <p14:nvPr/>
              </p14:nvContentPartPr>
              <p14:xfrm>
                <a:off x="1719027" y="1213520"/>
                <a:ext cx="163800" cy="173520"/>
              </p14:xfrm>
            </p:contentPart>
          </mc:Choice>
          <mc:Fallback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095297BC-39E2-C9EE-CE85-B7B6D174A55A}"/>
                    </a:ext>
                  </a:extLst>
                </p:cNvPr>
                <p:cNvPicPr/>
                <p:nvPr/>
              </p:nvPicPr>
              <p:blipFill>
                <a:blip r:embed="rId502"/>
                <a:stretch>
                  <a:fillRect/>
                </a:stretch>
              </p:blipFill>
              <p:spPr>
                <a:xfrm>
                  <a:off x="1701027" y="1195880"/>
                  <a:ext cx="1994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3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A90CEF55-1B95-2355-92F9-B7E3BF0A3C43}"/>
                    </a:ext>
                  </a:extLst>
                </p14:cNvPr>
                <p14:cNvContentPartPr/>
                <p14:nvPr/>
              </p14:nvContentPartPr>
              <p14:xfrm>
                <a:off x="1922427" y="1191200"/>
                <a:ext cx="127440" cy="189000"/>
              </p14:xfrm>
            </p:contentPart>
          </mc:Choice>
          <mc:Fallback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A90CEF55-1B95-2355-92F9-B7E3BF0A3C43}"/>
                    </a:ext>
                  </a:extLst>
                </p:cNvPr>
                <p:cNvPicPr/>
                <p:nvPr/>
              </p:nvPicPr>
              <p:blipFill>
                <a:blip r:embed="rId504"/>
                <a:stretch>
                  <a:fillRect/>
                </a:stretch>
              </p:blipFill>
              <p:spPr>
                <a:xfrm>
                  <a:off x="1904427" y="1173560"/>
                  <a:ext cx="16308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1" name="Group 400">
            <a:extLst>
              <a:ext uri="{FF2B5EF4-FFF2-40B4-BE49-F238E27FC236}">
                <a16:creationId xmlns:a16="http://schemas.microsoft.com/office/drawing/2014/main" id="{A6879657-6320-B65A-7DCD-CDABD2C96F4B}"/>
              </a:ext>
            </a:extLst>
          </p:cNvPr>
          <p:cNvGrpSpPr/>
          <p:nvPr/>
        </p:nvGrpSpPr>
        <p:grpSpPr>
          <a:xfrm>
            <a:off x="1726310" y="2854556"/>
            <a:ext cx="65520" cy="59040"/>
            <a:chOff x="1904067" y="1506920"/>
            <a:chExt cx="65520" cy="5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5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CED76671-7B39-E15D-FC1F-5C4D7A0570A4}"/>
                    </a:ext>
                  </a:extLst>
                </p14:cNvPr>
                <p14:cNvContentPartPr/>
                <p14:nvPr/>
              </p14:nvContentPartPr>
              <p14:xfrm>
                <a:off x="1913067" y="1506920"/>
                <a:ext cx="56520" cy="6480"/>
              </p14:xfrm>
            </p:contentPart>
          </mc:Choice>
          <mc:Fallback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CED76671-7B39-E15D-FC1F-5C4D7A0570A4}"/>
                    </a:ext>
                  </a:extLst>
                </p:cNvPr>
                <p:cNvPicPr/>
                <p:nvPr/>
              </p:nvPicPr>
              <p:blipFill>
                <a:blip r:embed="rId506"/>
                <a:stretch>
                  <a:fillRect/>
                </a:stretch>
              </p:blipFill>
              <p:spPr>
                <a:xfrm>
                  <a:off x="1895427" y="1488920"/>
                  <a:ext cx="92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7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77E78C77-0B5D-307A-65C8-05C03F3F19A1}"/>
                    </a:ext>
                  </a:extLst>
                </p14:cNvPr>
                <p14:cNvContentPartPr/>
                <p14:nvPr/>
              </p14:nvContentPartPr>
              <p14:xfrm>
                <a:off x="1904067" y="1564520"/>
                <a:ext cx="61200" cy="1440"/>
              </p14:xfrm>
            </p:contentPart>
          </mc:Choice>
          <mc:Fallback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77E78C77-0B5D-307A-65C8-05C03F3F19A1}"/>
                    </a:ext>
                  </a:extLst>
                </p:cNvPr>
                <p:cNvPicPr/>
                <p:nvPr/>
              </p:nvPicPr>
              <p:blipFill>
                <a:blip r:embed="rId508"/>
                <a:stretch>
                  <a:fillRect/>
                </a:stretch>
              </p:blipFill>
              <p:spPr>
                <a:xfrm>
                  <a:off x="1886427" y="1546880"/>
                  <a:ext cx="968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49987787-65EC-0629-382B-7F04ED98A188}"/>
              </a:ext>
            </a:extLst>
          </p:cNvPr>
          <p:cNvGrpSpPr/>
          <p:nvPr/>
        </p:nvGrpSpPr>
        <p:grpSpPr>
          <a:xfrm>
            <a:off x="940070" y="3599756"/>
            <a:ext cx="91080" cy="120960"/>
            <a:chOff x="1117827" y="2252120"/>
            <a:chExt cx="91080" cy="12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9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886B239-69DE-3CFD-3355-22F582F2E575}"/>
                    </a:ext>
                  </a:extLst>
                </p14:cNvPr>
                <p14:cNvContentPartPr/>
                <p14:nvPr/>
              </p14:nvContentPartPr>
              <p14:xfrm>
                <a:off x="1143747" y="2252120"/>
                <a:ext cx="65160" cy="26280"/>
              </p14:xfrm>
            </p:contentPart>
          </mc:Choice>
          <mc:Fallback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886B239-69DE-3CFD-3355-22F582F2E575}"/>
                    </a:ext>
                  </a:extLst>
                </p:cNvPr>
                <p:cNvPicPr/>
                <p:nvPr/>
              </p:nvPicPr>
              <p:blipFill>
                <a:blip r:embed="rId510"/>
                <a:stretch>
                  <a:fillRect/>
                </a:stretch>
              </p:blipFill>
              <p:spPr>
                <a:xfrm>
                  <a:off x="1125747" y="2234480"/>
                  <a:ext cx="100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1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4C32647F-69D9-57D5-25AD-F3BCED5C3C99}"/>
                    </a:ext>
                  </a:extLst>
                </p14:cNvPr>
                <p14:cNvContentPartPr/>
                <p14:nvPr/>
              </p14:nvContentPartPr>
              <p14:xfrm>
                <a:off x="1117827" y="2350400"/>
                <a:ext cx="66960" cy="22680"/>
              </p14:xfrm>
            </p:contentPart>
          </mc:Choice>
          <mc:Fallback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4C32647F-69D9-57D5-25AD-F3BCED5C3C99}"/>
                    </a:ext>
                  </a:extLst>
                </p:cNvPr>
                <p:cNvPicPr/>
                <p:nvPr/>
              </p:nvPicPr>
              <p:blipFill>
                <a:blip r:embed="rId512"/>
                <a:stretch>
                  <a:fillRect/>
                </a:stretch>
              </p:blipFill>
              <p:spPr>
                <a:xfrm>
                  <a:off x="1100187" y="2332400"/>
                  <a:ext cx="1026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8F6519B2-39A0-1AB8-4D2E-C0A253589725}"/>
              </a:ext>
            </a:extLst>
          </p:cNvPr>
          <p:cNvGrpSpPr/>
          <p:nvPr/>
        </p:nvGrpSpPr>
        <p:grpSpPr>
          <a:xfrm>
            <a:off x="1360550" y="2055356"/>
            <a:ext cx="54000" cy="42120"/>
            <a:chOff x="1538307" y="707720"/>
            <a:chExt cx="54000" cy="42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3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43098528-52E7-95CE-A9A9-97C035DDBA95}"/>
                    </a:ext>
                  </a:extLst>
                </p14:cNvPr>
                <p14:cNvContentPartPr/>
                <p14:nvPr/>
              </p14:nvContentPartPr>
              <p14:xfrm>
                <a:off x="1564947" y="707720"/>
                <a:ext cx="23400" cy="3960"/>
              </p14:xfrm>
            </p:contentPart>
          </mc:Choice>
          <mc:Fallback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43098528-52E7-95CE-A9A9-97C035DDBA95}"/>
                    </a:ext>
                  </a:extLst>
                </p:cNvPr>
                <p:cNvPicPr/>
                <p:nvPr/>
              </p:nvPicPr>
              <p:blipFill>
                <a:blip r:embed="rId514"/>
                <a:stretch>
                  <a:fillRect/>
                </a:stretch>
              </p:blipFill>
              <p:spPr>
                <a:xfrm>
                  <a:off x="1546947" y="689720"/>
                  <a:ext cx="59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5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142AF3B9-4CDE-AF18-E78E-3F99E472D102}"/>
                    </a:ext>
                  </a:extLst>
                </p14:cNvPr>
                <p14:cNvContentPartPr/>
                <p14:nvPr/>
              </p14:nvContentPartPr>
              <p14:xfrm>
                <a:off x="1538307" y="745160"/>
                <a:ext cx="54000" cy="4680"/>
              </p14:xfrm>
            </p:contentPart>
          </mc:Choice>
          <mc:Fallback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142AF3B9-4CDE-AF18-E78E-3F99E472D102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1520307" y="727520"/>
                  <a:ext cx="8964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61C9DBBC-54CB-C048-73D1-F52330793A51}"/>
              </a:ext>
            </a:extLst>
          </p:cNvPr>
          <p:cNvGrpSpPr/>
          <p:nvPr/>
        </p:nvGrpSpPr>
        <p:grpSpPr>
          <a:xfrm>
            <a:off x="6291027" y="1543280"/>
            <a:ext cx="525960" cy="681120"/>
            <a:chOff x="6291027" y="1543280"/>
            <a:chExt cx="525960" cy="68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7">
              <p14:nvContentPartPr>
                <p14:cNvPr id="422" name="Ink 421">
                  <a:extLst>
                    <a:ext uri="{FF2B5EF4-FFF2-40B4-BE49-F238E27FC236}">
                      <a16:creationId xmlns:a16="http://schemas.microsoft.com/office/drawing/2014/main" id="{78D11C39-ED2A-1F0F-AA16-A85BD7585D4D}"/>
                    </a:ext>
                  </a:extLst>
                </p14:cNvPr>
                <p14:cNvContentPartPr/>
                <p14:nvPr/>
              </p14:nvContentPartPr>
              <p14:xfrm>
                <a:off x="6291027" y="1543280"/>
                <a:ext cx="226800" cy="681120"/>
              </p14:xfrm>
            </p:contentPart>
          </mc:Choice>
          <mc:Fallback>
            <p:pic>
              <p:nvPicPr>
                <p:cNvPr id="422" name="Ink 421">
                  <a:extLst>
                    <a:ext uri="{FF2B5EF4-FFF2-40B4-BE49-F238E27FC236}">
                      <a16:creationId xmlns:a16="http://schemas.microsoft.com/office/drawing/2014/main" id="{78D11C39-ED2A-1F0F-AA16-A85BD7585D4D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6273387" y="1525640"/>
                  <a:ext cx="262440" cy="71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9">
              <p14:nvContentPartPr>
                <p14:cNvPr id="423" name="Ink 422">
                  <a:extLst>
                    <a:ext uri="{FF2B5EF4-FFF2-40B4-BE49-F238E27FC236}">
                      <a16:creationId xmlns:a16="http://schemas.microsoft.com/office/drawing/2014/main" id="{9B2E89A8-1241-2793-D7D2-A570ED12EBA1}"/>
                    </a:ext>
                  </a:extLst>
                </p14:cNvPr>
                <p14:cNvContentPartPr/>
                <p14:nvPr/>
              </p14:nvContentPartPr>
              <p14:xfrm>
                <a:off x="6584067" y="1845320"/>
                <a:ext cx="165960" cy="22680"/>
              </p14:xfrm>
            </p:contentPart>
          </mc:Choice>
          <mc:Fallback>
            <p:pic>
              <p:nvPicPr>
                <p:cNvPr id="423" name="Ink 422">
                  <a:extLst>
                    <a:ext uri="{FF2B5EF4-FFF2-40B4-BE49-F238E27FC236}">
                      <a16:creationId xmlns:a16="http://schemas.microsoft.com/office/drawing/2014/main" id="{9B2E89A8-1241-2793-D7D2-A570ED12EBA1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6566067" y="1827320"/>
                  <a:ext cx="20160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1">
              <p14:nvContentPartPr>
                <p14:cNvPr id="424" name="Ink 423">
                  <a:extLst>
                    <a:ext uri="{FF2B5EF4-FFF2-40B4-BE49-F238E27FC236}">
                      <a16:creationId xmlns:a16="http://schemas.microsoft.com/office/drawing/2014/main" id="{5236A77C-B622-278E-F4DF-C0995EA4FAD2}"/>
                    </a:ext>
                  </a:extLst>
                </p14:cNvPr>
                <p14:cNvContentPartPr/>
                <p14:nvPr/>
              </p14:nvContentPartPr>
              <p14:xfrm>
                <a:off x="6690987" y="1765760"/>
                <a:ext cx="126000" cy="191160"/>
              </p14:xfrm>
            </p:contentPart>
          </mc:Choice>
          <mc:Fallback>
            <p:pic>
              <p:nvPicPr>
                <p:cNvPr id="424" name="Ink 423">
                  <a:extLst>
                    <a:ext uri="{FF2B5EF4-FFF2-40B4-BE49-F238E27FC236}">
                      <a16:creationId xmlns:a16="http://schemas.microsoft.com/office/drawing/2014/main" id="{5236A77C-B622-278E-F4DF-C0995EA4FAD2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6672987" y="1748120"/>
                  <a:ext cx="161640" cy="22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23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CFE95AB6-3A82-C081-919C-01934F9C3F04}"/>
                  </a:ext>
                </a:extLst>
              </p14:cNvPr>
              <p14:cNvContentPartPr/>
              <p14:nvPr/>
            </p14:nvContentPartPr>
            <p14:xfrm>
              <a:off x="6117507" y="3133040"/>
              <a:ext cx="106920" cy="7200"/>
            </p14:xfrm>
          </p:contentPart>
        </mc:Choice>
        <mc:Fallback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CFE95AB6-3A82-C081-919C-01934F9C3F04}"/>
                  </a:ext>
                </a:extLst>
              </p:cNvPr>
              <p:cNvPicPr/>
              <p:nvPr/>
            </p:nvPicPr>
            <p:blipFill>
              <a:blip r:embed="rId524"/>
              <a:stretch>
                <a:fillRect/>
              </a:stretch>
            </p:blipFill>
            <p:spPr>
              <a:xfrm>
                <a:off x="6099507" y="3115040"/>
                <a:ext cx="1425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5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FCFD2B4B-83F6-EAE3-21C4-4A0CA8933762}"/>
                  </a:ext>
                </a:extLst>
              </p14:cNvPr>
              <p14:cNvContentPartPr/>
              <p14:nvPr/>
            </p14:nvContentPartPr>
            <p14:xfrm>
              <a:off x="542907" y="2963120"/>
              <a:ext cx="6120" cy="4320"/>
            </p14:xfrm>
          </p:contentPart>
        </mc:Choice>
        <mc:Fallback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FCFD2B4B-83F6-EAE3-21C4-4A0CA8933762}"/>
                  </a:ext>
                </a:extLst>
              </p:cNvPr>
              <p:cNvPicPr/>
              <p:nvPr/>
            </p:nvPicPr>
            <p:blipFill>
              <a:blip r:embed="rId526"/>
              <a:stretch>
                <a:fillRect/>
              </a:stretch>
            </p:blipFill>
            <p:spPr>
              <a:xfrm>
                <a:off x="524907" y="2945480"/>
                <a:ext cx="41760" cy="3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0" name="Group 429">
            <a:extLst>
              <a:ext uri="{FF2B5EF4-FFF2-40B4-BE49-F238E27FC236}">
                <a16:creationId xmlns:a16="http://schemas.microsoft.com/office/drawing/2014/main" id="{8EFD6246-6C6F-9AE8-C56E-40A060A54201}"/>
              </a:ext>
            </a:extLst>
          </p:cNvPr>
          <p:cNvGrpSpPr/>
          <p:nvPr/>
        </p:nvGrpSpPr>
        <p:grpSpPr>
          <a:xfrm>
            <a:off x="2383587" y="4204040"/>
            <a:ext cx="25560" cy="34920"/>
            <a:chOff x="2383587" y="4204040"/>
            <a:chExt cx="25560" cy="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7">
              <p14:nvContentPartPr>
                <p14:cNvPr id="428" name="Ink 427">
                  <a:extLst>
                    <a:ext uri="{FF2B5EF4-FFF2-40B4-BE49-F238E27FC236}">
                      <a16:creationId xmlns:a16="http://schemas.microsoft.com/office/drawing/2014/main" id="{68DC3593-F437-A836-F5A7-D32B8DE3B3EA}"/>
                    </a:ext>
                  </a:extLst>
                </p14:cNvPr>
                <p14:cNvContentPartPr/>
                <p14:nvPr/>
              </p14:nvContentPartPr>
              <p14:xfrm>
                <a:off x="2390427" y="4204040"/>
                <a:ext cx="11160" cy="12240"/>
              </p14:xfrm>
            </p:contentPart>
          </mc:Choice>
          <mc:Fallback>
            <p:pic>
              <p:nvPicPr>
                <p:cNvPr id="428" name="Ink 427">
                  <a:extLst>
                    <a:ext uri="{FF2B5EF4-FFF2-40B4-BE49-F238E27FC236}">
                      <a16:creationId xmlns:a16="http://schemas.microsoft.com/office/drawing/2014/main" id="{68DC3593-F437-A836-F5A7-D32B8DE3B3EA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2372427" y="4186400"/>
                  <a:ext cx="46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9">
              <p14:nvContentPartPr>
                <p14:cNvPr id="429" name="Ink 428">
                  <a:extLst>
                    <a:ext uri="{FF2B5EF4-FFF2-40B4-BE49-F238E27FC236}">
                      <a16:creationId xmlns:a16="http://schemas.microsoft.com/office/drawing/2014/main" id="{925004A7-A6F7-6FF2-7325-D3B3ED1525C6}"/>
                    </a:ext>
                  </a:extLst>
                </p14:cNvPr>
                <p14:cNvContentPartPr/>
                <p14:nvPr/>
              </p14:nvContentPartPr>
              <p14:xfrm>
                <a:off x="2383587" y="4216280"/>
                <a:ext cx="25560" cy="22680"/>
              </p14:xfrm>
            </p:contentPart>
          </mc:Choice>
          <mc:Fallback>
            <p:pic>
              <p:nvPicPr>
                <p:cNvPr id="429" name="Ink 428">
                  <a:extLst>
                    <a:ext uri="{FF2B5EF4-FFF2-40B4-BE49-F238E27FC236}">
                      <a16:creationId xmlns:a16="http://schemas.microsoft.com/office/drawing/2014/main" id="{925004A7-A6F7-6FF2-7325-D3B3ED1525C6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2365947" y="4198280"/>
                  <a:ext cx="61200" cy="5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4" name="Group 433">
            <a:extLst>
              <a:ext uri="{FF2B5EF4-FFF2-40B4-BE49-F238E27FC236}">
                <a16:creationId xmlns:a16="http://schemas.microsoft.com/office/drawing/2014/main" id="{655BC878-BB86-B597-EBB9-12331AA48107}"/>
              </a:ext>
            </a:extLst>
          </p:cNvPr>
          <p:cNvGrpSpPr/>
          <p:nvPr/>
        </p:nvGrpSpPr>
        <p:grpSpPr>
          <a:xfrm>
            <a:off x="2700387" y="5456480"/>
            <a:ext cx="9720" cy="46080"/>
            <a:chOff x="2700387" y="5456480"/>
            <a:chExt cx="9720" cy="46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1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27865389-1A12-550B-4631-708766528752}"/>
                    </a:ext>
                  </a:extLst>
                </p14:cNvPr>
                <p14:cNvContentPartPr/>
                <p14:nvPr/>
              </p14:nvContentPartPr>
              <p14:xfrm>
                <a:off x="2706147" y="5456480"/>
                <a:ext cx="3960" cy="6120"/>
              </p14:xfrm>
            </p:contentPart>
          </mc:Choice>
          <mc:Fallback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27865389-1A12-550B-4631-708766528752}"/>
                    </a:ext>
                  </a:extLst>
                </p:cNvPr>
                <p:cNvPicPr/>
                <p:nvPr/>
              </p:nvPicPr>
              <p:blipFill>
                <a:blip r:embed="rId532"/>
                <a:stretch>
                  <a:fillRect/>
                </a:stretch>
              </p:blipFill>
              <p:spPr>
                <a:xfrm>
                  <a:off x="2688147" y="5438480"/>
                  <a:ext cx="39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3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892451F6-76C1-ABEC-E453-898D4F05C29C}"/>
                    </a:ext>
                  </a:extLst>
                </p14:cNvPr>
                <p14:cNvContentPartPr/>
                <p14:nvPr/>
              </p14:nvContentPartPr>
              <p14:xfrm>
                <a:off x="2700387" y="5458640"/>
                <a:ext cx="9720" cy="43920"/>
              </p14:xfrm>
            </p:contentPart>
          </mc:Choice>
          <mc:Fallback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892451F6-76C1-ABEC-E453-898D4F05C29C}"/>
                    </a:ext>
                  </a:extLst>
                </p:cNvPr>
                <p:cNvPicPr/>
                <p:nvPr/>
              </p:nvPicPr>
              <p:blipFill>
                <a:blip r:embed="rId534"/>
                <a:stretch>
                  <a:fillRect/>
                </a:stretch>
              </p:blipFill>
              <p:spPr>
                <a:xfrm>
                  <a:off x="2682387" y="5441000"/>
                  <a:ext cx="453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5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48C45C0E-4A91-46BE-3A55-57412EC99DD3}"/>
                    </a:ext>
                  </a:extLst>
                </p14:cNvPr>
                <p14:cNvContentPartPr/>
                <p14:nvPr/>
              </p14:nvContentPartPr>
              <p14:xfrm>
                <a:off x="2700747" y="5488880"/>
                <a:ext cx="8280" cy="13320"/>
              </p14:xfrm>
            </p:contentPart>
          </mc:Choice>
          <mc:Fallback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48C45C0E-4A91-46BE-3A55-57412EC99DD3}"/>
                    </a:ext>
                  </a:extLst>
                </p:cNvPr>
                <p:cNvPicPr/>
                <p:nvPr/>
              </p:nvPicPr>
              <p:blipFill>
                <a:blip r:embed="rId536"/>
                <a:stretch>
                  <a:fillRect/>
                </a:stretch>
              </p:blipFill>
              <p:spPr>
                <a:xfrm>
                  <a:off x="2683107" y="5470880"/>
                  <a:ext cx="4392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849BE31A-954B-37FE-0459-B9E270A5A11C}"/>
              </a:ext>
            </a:extLst>
          </p:cNvPr>
          <p:cNvGrpSpPr/>
          <p:nvPr/>
        </p:nvGrpSpPr>
        <p:grpSpPr>
          <a:xfrm>
            <a:off x="2284215" y="1426380"/>
            <a:ext cx="32760" cy="74880"/>
            <a:chOff x="2284215" y="1426380"/>
            <a:chExt cx="32760" cy="7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37">
              <p14:nvContentPartPr>
                <p14:cNvPr id="441" name="Ink 440">
                  <a:extLst>
                    <a:ext uri="{FF2B5EF4-FFF2-40B4-BE49-F238E27FC236}">
                      <a16:creationId xmlns:a16="http://schemas.microsoft.com/office/drawing/2014/main" id="{0D3DF2E6-C486-50EB-5370-88E5A03B556B}"/>
                    </a:ext>
                  </a:extLst>
                </p14:cNvPr>
                <p14:cNvContentPartPr/>
                <p14:nvPr/>
              </p14:nvContentPartPr>
              <p14:xfrm>
                <a:off x="2304735" y="1440420"/>
                <a:ext cx="3960" cy="5040"/>
              </p14:xfrm>
            </p:contentPart>
          </mc:Choice>
          <mc:Fallback>
            <p:pic>
              <p:nvPicPr>
                <p:cNvPr id="441" name="Ink 440">
                  <a:extLst>
                    <a:ext uri="{FF2B5EF4-FFF2-40B4-BE49-F238E27FC236}">
                      <a16:creationId xmlns:a16="http://schemas.microsoft.com/office/drawing/2014/main" id="{0D3DF2E6-C486-50EB-5370-88E5A03B556B}"/>
                    </a:ext>
                  </a:extLst>
                </p:cNvPr>
                <p:cNvPicPr/>
                <p:nvPr/>
              </p:nvPicPr>
              <p:blipFill>
                <a:blip r:embed="rId538"/>
                <a:stretch>
                  <a:fillRect/>
                </a:stretch>
              </p:blipFill>
              <p:spPr>
                <a:xfrm>
                  <a:off x="2287095" y="1422420"/>
                  <a:ext cx="396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9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359318A1-E969-6577-60E0-85D12DBC8BEB}"/>
                    </a:ext>
                  </a:extLst>
                </p14:cNvPr>
                <p14:cNvContentPartPr/>
                <p14:nvPr/>
              </p14:nvContentPartPr>
              <p14:xfrm>
                <a:off x="2284215" y="1426380"/>
                <a:ext cx="11880" cy="25920"/>
              </p14:xfrm>
            </p:contentPart>
          </mc:Choice>
          <mc:Fallback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359318A1-E969-6577-60E0-85D12DBC8BEB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2266575" y="1408380"/>
                  <a:ext cx="47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1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92F30137-9707-C6AB-DE2A-BD7BFAEE7361}"/>
                    </a:ext>
                  </a:extLst>
                </p14:cNvPr>
                <p14:cNvContentPartPr/>
                <p14:nvPr/>
              </p14:nvContentPartPr>
              <p14:xfrm>
                <a:off x="2289975" y="1476780"/>
                <a:ext cx="27000" cy="24480"/>
              </p14:xfrm>
            </p:contentPart>
          </mc:Choice>
          <mc:Fallback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92F30137-9707-C6AB-DE2A-BD7BFAEE7361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2272335" y="1459140"/>
                  <a:ext cx="6264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8" name="Group 447">
            <a:extLst>
              <a:ext uri="{FF2B5EF4-FFF2-40B4-BE49-F238E27FC236}">
                <a16:creationId xmlns:a16="http://schemas.microsoft.com/office/drawing/2014/main" id="{9AC79F62-5F0C-3BC3-3B0E-7FBBDCDE096F}"/>
              </a:ext>
            </a:extLst>
          </p:cNvPr>
          <p:cNvGrpSpPr/>
          <p:nvPr/>
        </p:nvGrpSpPr>
        <p:grpSpPr>
          <a:xfrm>
            <a:off x="2550975" y="3034500"/>
            <a:ext cx="46440" cy="27360"/>
            <a:chOff x="2550975" y="3034500"/>
            <a:chExt cx="46440" cy="2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3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335B2437-1A18-7B72-ABDC-45E9FE0E4C09}"/>
                    </a:ext>
                  </a:extLst>
                </p14:cNvPr>
                <p14:cNvContentPartPr/>
                <p14:nvPr/>
              </p14:nvContentPartPr>
              <p14:xfrm>
                <a:off x="2559615" y="3034500"/>
                <a:ext cx="37800" cy="5400"/>
              </p14:xfrm>
            </p:contentPart>
          </mc:Choice>
          <mc:Fallback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335B2437-1A18-7B72-ABDC-45E9FE0E4C09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2541615" y="3016500"/>
                  <a:ext cx="734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5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ACF49981-20D4-9872-3CD8-E17CAB6F8DCE}"/>
                    </a:ext>
                  </a:extLst>
                </p14:cNvPr>
                <p14:cNvContentPartPr/>
                <p14:nvPr/>
              </p14:nvContentPartPr>
              <p14:xfrm>
                <a:off x="2550975" y="3057180"/>
                <a:ext cx="38880" cy="4680"/>
              </p14:xfrm>
            </p:contentPart>
          </mc:Choice>
          <mc:Fallback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ACF49981-20D4-9872-3CD8-E17CAB6F8DCE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2533335" y="3039540"/>
                  <a:ext cx="7452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5C31D965-F6EC-B9E2-10B3-D003BE7A358B}"/>
              </a:ext>
            </a:extLst>
          </p:cNvPr>
          <p:cNvGrpSpPr/>
          <p:nvPr/>
        </p:nvGrpSpPr>
        <p:grpSpPr>
          <a:xfrm>
            <a:off x="5174295" y="4720020"/>
            <a:ext cx="215640" cy="104400"/>
            <a:chOff x="5174295" y="4720020"/>
            <a:chExt cx="215640" cy="10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7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9DCE4AD4-97F9-7C48-0423-64A97217F861}"/>
                    </a:ext>
                  </a:extLst>
                </p14:cNvPr>
                <p14:cNvContentPartPr/>
                <p14:nvPr/>
              </p14:nvContentPartPr>
              <p14:xfrm>
                <a:off x="5214255" y="4720020"/>
                <a:ext cx="175680" cy="25920"/>
              </p14:xfrm>
            </p:contentPart>
          </mc:Choice>
          <mc:Fallback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9DCE4AD4-97F9-7C48-0423-64A97217F861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5196255" y="4702020"/>
                  <a:ext cx="211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9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BADA5A1D-19B7-DDB1-FE9D-B480EA3C63DB}"/>
                    </a:ext>
                  </a:extLst>
                </p14:cNvPr>
                <p14:cNvContentPartPr/>
                <p14:nvPr/>
              </p14:nvContentPartPr>
              <p14:xfrm>
                <a:off x="5174295" y="4810740"/>
                <a:ext cx="198720" cy="13680"/>
              </p14:xfrm>
            </p:contentPart>
          </mc:Choice>
          <mc:Fallback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BADA5A1D-19B7-DDB1-FE9D-B480EA3C63DB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5156295" y="4792740"/>
                  <a:ext cx="23436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1">
            <p14:nvContentPartPr>
              <p14:cNvPr id="459" name="Ink 458">
                <a:extLst>
                  <a:ext uri="{FF2B5EF4-FFF2-40B4-BE49-F238E27FC236}">
                    <a16:creationId xmlns:a16="http://schemas.microsoft.com/office/drawing/2014/main" id="{34150F19-8804-64F1-2C26-40DDD57F3A06}"/>
                  </a:ext>
                </a:extLst>
              </p14:cNvPr>
              <p14:cNvContentPartPr/>
              <p14:nvPr/>
            </p14:nvContentPartPr>
            <p14:xfrm>
              <a:off x="79935" y="2675940"/>
              <a:ext cx="533520" cy="458280"/>
            </p14:xfrm>
          </p:contentPart>
        </mc:Choice>
        <mc:Fallback>
          <p:pic>
            <p:nvPicPr>
              <p:cNvPr id="459" name="Ink 458">
                <a:extLst>
                  <a:ext uri="{FF2B5EF4-FFF2-40B4-BE49-F238E27FC236}">
                    <a16:creationId xmlns:a16="http://schemas.microsoft.com/office/drawing/2014/main" id="{34150F19-8804-64F1-2C26-40DDD57F3A06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1935" y="2658300"/>
                <a:ext cx="569160" cy="493920"/>
              </a:xfrm>
              <a:prstGeom prst="rect">
                <a:avLst/>
              </a:prstGeom>
            </p:spPr>
          </p:pic>
        </mc:Fallback>
      </mc:AlternateContent>
      <p:grpSp>
        <p:nvGrpSpPr>
          <p:cNvPr id="471" name="Group 470">
            <a:extLst>
              <a:ext uri="{FF2B5EF4-FFF2-40B4-BE49-F238E27FC236}">
                <a16:creationId xmlns:a16="http://schemas.microsoft.com/office/drawing/2014/main" id="{37539672-0F5E-E3DB-3AC3-D24BD94B12ED}"/>
              </a:ext>
            </a:extLst>
          </p:cNvPr>
          <p:cNvGrpSpPr/>
          <p:nvPr/>
        </p:nvGrpSpPr>
        <p:grpSpPr>
          <a:xfrm>
            <a:off x="675375" y="3909300"/>
            <a:ext cx="427320" cy="367560"/>
            <a:chOff x="675375" y="3909300"/>
            <a:chExt cx="42732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3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371CE2FE-57BB-5D1F-89B6-5EA03428A80C}"/>
                    </a:ext>
                  </a:extLst>
                </p14:cNvPr>
                <p14:cNvContentPartPr/>
                <p14:nvPr/>
              </p14:nvContentPartPr>
              <p14:xfrm>
                <a:off x="675375" y="3934860"/>
                <a:ext cx="7560" cy="227520"/>
              </p14:xfrm>
            </p:contentPart>
          </mc:Choice>
          <mc:Fallback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371CE2FE-57BB-5D1F-89B6-5EA03428A80C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57735" y="3917220"/>
                  <a:ext cx="432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5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60CEECAA-128D-0FED-6631-E99E3E80B971}"/>
                    </a:ext>
                  </a:extLst>
                </p14:cNvPr>
                <p14:cNvContentPartPr/>
                <p14:nvPr/>
              </p14:nvContentPartPr>
              <p14:xfrm>
                <a:off x="767175" y="3909300"/>
                <a:ext cx="114840" cy="212760"/>
              </p14:xfrm>
            </p:contentPart>
          </mc:Choice>
          <mc:Fallback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60CEECAA-128D-0FED-6631-E99E3E80B971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749535" y="3891660"/>
                  <a:ext cx="1504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7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FBC1CB8A-4766-DCC9-CF59-1C0CE1C0E7A7}"/>
                    </a:ext>
                  </a:extLst>
                </p14:cNvPr>
                <p14:cNvContentPartPr/>
                <p14:nvPr/>
              </p14:nvContentPartPr>
              <p14:xfrm>
                <a:off x="907575" y="4060860"/>
                <a:ext cx="119160" cy="152640"/>
              </p14:xfrm>
            </p:contentPart>
          </mc:Choice>
          <mc:Fallback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FBC1CB8A-4766-DCC9-CF59-1C0CE1C0E7A7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889935" y="4043220"/>
                  <a:ext cx="154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9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88CB62A6-9A15-7295-54AF-A280C5758316}"/>
                    </a:ext>
                  </a:extLst>
                </p14:cNvPr>
                <p14:cNvContentPartPr/>
                <p14:nvPr/>
              </p14:nvContentPartPr>
              <p14:xfrm>
                <a:off x="991455" y="4114500"/>
                <a:ext cx="111240" cy="162360"/>
              </p14:xfrm>
            </p:contentPart>
          </mc:Choice>
          <mc:Fallback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88CB62A6-9A15-7295-54AF-A280C5758316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73815" y="4096860"/>
                  <a:ext cx="14688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1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2129CCB1-38B2-8D6F-8ACD-DABCDF7F845A}"/>
                    </a:ext>
                  </a:extLst>
                </p14:cNvPr>
                <p14:cNvContentPartPr/>
                <p14:nvPr/>
              </p14:nvContentPartPr>
              <p14:xfrm>
                <a:off x="828375" y="3975180"/>
                <a:ext cx="360" cy="360"/>
              </p14:xfrm>
            </p:contentPart>
          </mc:Choice>
          <mc:Fallback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2129CCB1-38B2-8D6F-8ACD-DABCDF7F845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0375" y="395718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2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3ADD60AE-D839-D2E4-4CDD-148946BA81DB}"/>
                    </a:ext>
                  </a:extLst>
                </p14:cNvPr>
                <p14:cNvContentPartPr/>
                <p14:nvPr/>
              </p14:nvContentPartPr>
              <p14:xfrm>
                <a:off x="801375" y="4027020"/>
                <a:ext cx="10440" cy="19800"/>
              </p14:xfrm>
            </p:contentPart>
          </mc:Choice>
          <mc:Fallback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3ADD60AE-D839-D2E4-4CDD-148946BA81DB}"/>
                    </a:ext>
                  </a:extLst>
                </p:cNvPr>
                <p:cNvPicPr/>
                <p:nvPr/>
              </p:nvPicPr>
              <p:blipFill>
                <a:blip r:embed="rId563"/>
                <a:stretch>
                  <a:fillRect/>
                </a:stretch>
              </p:blipFill>
              <p:spPr>
                <a:xfrm>
                  <a:off x="783735" y="4009380"/>
                  <a:ext cx="46080" cy="5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A9E0F4B6-A10C-69F3-6D74-71772D620476}"/>
              </a:ext>
            </a:extLst>
          </p:cNvPr>
          <p:cNvGrpSpPr/>
          <p:nvPr/>
        </p:nvGrpSpPr>
        <p:grpSpPr>
          <a:xfrm>
            <a:off x="114855" y="1196700"/>
            <a:ext cx="1312560" cy="2622500"/>
            <a:chOff x="114855" y="1196700"/>
            <a:chExt cx="1312560" cy="26225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4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85001EBD-5CDD-05F1-603A-A8D1B1B5F0DA}"/>
                    </a:ext>
                  </a:extLst>
                </p14:cNvPr>
                <p14:cNvContentPartPr/>
                <p14:nvPr/>
              </p14:nvContentPartPr>
              <p14:xfrm>
                <a:off x="771507" y="1688720"/>
                <a:ext cx="63000" cy="91440"/>
              </p14:xfrm>
            </p:contentPart>
          </mc:Choice>
          <mc:Fallback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85001EBD-5CDD-05F1-603A-A8D1B1B5F0DA}"/>
                    </a:ext>
                  </a:extLst>
                </p:cNvPr>
                <p:cNvPicPr/>
                <p:nvPr/>
              </p:nvPicPr>
              <p:blipFill>
                <a:blip r:embed="rId565"/>
                <a:stretch>
                  <a:fillRect/>
                </a:stretch>
              </p:blipFill>
              <p:spPr>
                <a:xfrm>
                  <a:off x="753507" y="1670720"/>
                  <a:ext cx="986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6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270B2989-C417-F04D-8892-7DC42973CECE}"/>
                    </a:ext>
                  </a:extLst>
                </p14:cNvPr>
                <p14:cNvContentPartPr/>
                <p14:nvPr/>
              </p14:nvContentPartPr>
              <p14:xfrm>
                <a:off x="846747" y="1671800"/>
                <a:ext cx="61560" cy="54360"/>
              </p14:xfrm>
            </p:contentPart>
          </mc:Choice>
          <mc:Fallback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270B2989-C417-F04D-8892-7DC42973CECE}"/>
                    </a:ext>
                  </a:extLst>
                </p:cNvPr>
                <p:cNvPicPr/>
                <p:nvPr/>
              </p:nvPicPr>
              <p:blipFill>
                <a:blip r:embed="rId567"/>
                <a:stretch>
                  <a:fillRect/>
                </a:stretch>
              </p:blipFill>
              <p:spPr>
                <a:xfrm>
                  <a:off x="828747" y="1654160"/>
                  <a:ext cx="972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8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FBA81EF7-A10D-C300-9122-F2C2720CEC4E}"/>
                    </a:ext>
                  </a:extLst>
                </p14:cNvPr>
                <p14:cNvContentPartPr/>
                <p14:nvPr/>
              </p14:nvContentPartPr>
              <p14:xfrm>
                <a:off x="952947" y="1622120"/>
                <a:ext cx="88200" cy="63360"/>
              </p14:xfrm>
            </p:contentPart>
          </mc:Choice>
          <mc:Fallback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FBA81EF7-A10D-C300-9122-F2C2720CEC4E}"/>
                    </a:ext>
                  </a:extLst>
                </p:cNvPr>
                <p:cNvPicPr/>
                <p:nvPr/>
              </p:nvPicPr>
              <p:blipFill>
                <a:blip r:embed="rId569"/>
                <a:stretch>
                  <a:fillRect/>
                </a:stretch>
              </p:blipFill>
              <p:spPr>
                <a:xfrm>
                  <a:off x="934947" y="1604120"/>
                  <a:ext cx="1238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0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E9B9DE5-5560-8580-0CEB-A500299942BD}"/>
                    </a:ext>
                  </a:extLst>
                </p14:cNvPr>
                <p14:cNvContentPartPr/>
                <p14:nvPr/>
              </p14:nvContentPartPr>
              <p14:xfrm>
                <a:off x="1098387" y="1497560"/>
                <a:ext cx="154800" cy="168840"/>
              </p14:xfrm>
            </p:contentPart>
          </mc:Choice>
          <mc:Fallback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E9B9DE5-5560-8580-0CEB-A500299942BD}"/>
                    </a:ext>
                  </a:extLst>
                </p:cNvPr>
                <p:cNvPicPr/>
                <p:nvPr/>
              </p:nvPicPr>
              <p:blipFill>
                <a:blip r:embed="rId571"/>
                <a:stretch>
                  <a:fillRect/>
                </a:stretch>
              </p:blipFill>
              <p:spPr>
                <a:xfrm>
                  <a:off x="1080387" y="1479560"/>
                  <a:ext cx="19044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2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A7EF63FD-305E-816E-B193-D85CD9D7A742}"/>
                    </a:ext>
                  </a:extLst>
                </p14:cNvPr>
                <p14:cNvContentPartPr/>
                <p14:nvPr/>
              </p14:nvContentPartPr>
              <p14:xfrm>
                <a:off x="114855" y="2677740"/>
                <a:ext cx="455040" cy="415440"/>
              </p14:xfrm>
            </p:contentPart>
          </mc:Choice>
          <mc:Fallback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A7EF63FD-305E-816E-B193-D85CD9D7A742}"/>
                    </a:ext>
                  </a:extLst>
                </p:cNvPr>
                <p:cNvPicPr/>
                <p:nvPr/>
              </p:nvPicPr>
              <p:blipFill>
                <a:blip r:embed="rId573"/>
                <a:stretch>
                  <a:fillRect/>
                </a:stretch>
              </p:blipFill>
              <p:spPr>
                <a:xfrm>
                  <a:off x="97215" y="2659740"/>
                  <a:ext cx="49068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4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9160EF08-12FC-A9DD-55EF-9CDE9F6905AB}"/>
                    </a:ext>
                  </a:extLst>
                </p14:cNvPr>
                <p14:cNvContentPartPr/>
                <p14:nvPr/>
              </p14:nvContentPartPr>
              <p14:xfrm>
                <a:off x="500055" y="2950620"/>
                <a:ext cx="176760" cy="289800"/>
              </p14:xfrm>
            </p:contentPart>
          </mc:Choice>
          <mc:Fallback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9160EF08-12FC-A9DD-55EF-9CDE9F6905AB}"/>
                    </a:ext>
                  </a:extLst>
                </p:cNvPr>
                <p:cNvPicPr/>
                <p:nvPr/>
              </p:nvPicPr>
              <p:blipFill>
                <a:blip r:embed="rId575"/>
                <a:stretch>
                  <a:fillRect/>
                </a:stretch>
              </p:blipFill>
              <p:spPr>
                <a:xfrm>
                  <a:off x="482055" y="2932620"/>
                  <a:ext cx="2124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6">
              <p14:nvContentPartPr>
                <p14:cNvPr id="451" name="Ink 450">
                  <a:extLst>
                    <a:ext uri="{FF2B5EF4-FFF2-40B4-BE49-F238E27FC236}">
                      <a16:creationId xmlns:a16="http://schemas.microsoft.com/office/drawing/2014/main" id="{E9982715-6DD7-F627-4030-3EBD78F662D5}"/>
                    </a:ext>
                  </a:extLst>
                </p14:cNvPr>
                <p14:cNvContentPartPr/>
                <p14:nvPr/>
              </p14:nvContentPartPr>
              <p14:xfrm>
                <a:off x="636135" y="3141780"/>
                <a:ext cx="511200" cy="457560"/>
              </p14:xfrm>
            </p:contentPart>
          </mc:Choice>
          <mc:Fallback>
            <p:pic>
              <p:nvPicPr>
                <p:cNvPr id="451" name="Ink 450">
                  <a:extLst>
                    <a:ext uri="{FF2B5EF4-FFF2-40B4-BE49-F238E27FC236}">
                      <a16:creationId xmlns:a16="http://schemas.microsoft.com/office/drawing/2014/main" id="{E9982715-6DD7-F627-4030-3EBD78F662D5}"/>
                    </a:ext>
                  </a:extLst>
                </p:cNvPr>
                <p:cNvPicPr/>
                <p:nvPr/>
              </p:nvPicPr>
              <p:blipFill>
                <a:blip r:embed="rId577"/>
                <a:stretch>
                  <a:fillRect/>
                </a:stretch>
              </p:blipFill>
              <p:spPr>
                <a:xfrm>
                  <a:off x="618495" y="3123780"/>
                  <a:ext cx="546840" cy="49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8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2CFBE208-C7AB-D6BB-B4F2-A50671F6C16A}"/>
                    </a:ext>
                  </a:extLst>
                </p14:cNvPr>
                <p14:cNvContentPartPr/>
                <p14:nvPr/>
              </p14:nvContentPartPr>
              <p14:xfrm>
                <a:off x="287307" y="3558200"/>
                <a:ext cx="18000" cy="137160"/>
              </p14:xfrm>
            </p:contentPart>
          </mc:Choice>
          <mc:Fallback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2CFBE208-C7AB-D6BB-B4F2-A50671F6C16A}"/>
                    </a:ext>
                  </a:extLst>
                </p:cNvPr>
                <p:cNvPicPr/>
                <p:nvPr/>
              </p:nvPicPr>
              <p:blipFill>
                <a:blip r:embed="rId579"/>
                <a:stretch>
                  <a:fillRect/>
                </a:stretch>
              </p:blipFill>
              <p:spPr>
                <a:xfrm>
                  <a:off x="269667" y="3540200"/>
                  <a:ext cx="53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0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1C0BF3B9-4614-1CA5-014F-E14BC34DDB95}"/>
                    </a:ext>
                  </a:extLst>
                </p14:cNvPr>
                <p14:cNvContentPartPr/>
                <p14:nvPr/>
              </p14:nvContentPartPr>
              <p14:xfrm>
                <a:off x="277227" y="3565040"/>
                <a:ext cx="104760" cy="110880"/>
              </p14:xfrm>
            </p:contentPart>
          </mc:Choice>
          <mc:Fallback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1C0BF3B9-4614-1CA5-014F-E14BC34DDB95}"/>
                    </a:ext>
                  </a:extLst>
                </p:cNvPr>
                <p:cNvPicPr/>
                <p:nvPr/>
              </p:nvPicPr>
              <p:blipFill>
                <a:blip r:embed="rId581"/>
                <a:stretch>
                  <a:fillRect/>
                </a:stretch>
              </p:blipFill>
              <p:spPr>
                <a:xfrm>
                  <a:off x="259587" y="3547400"/>
                  <a:ext cx="140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2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FC998322-BBEA-3CA2-06AE-1AFA902E384D}"/>
                    </a:ext>
                  </a:extLst>
                </p14:cNvPr>
                <p14:cNvContentPartPr/>
                <p14:nvPr/>
              </p14:nvContentPartPr>
              <p14:xfrm>
                <a:off x="424107" y="3550280"/>
                <a:ext cx="71640" cy="90000"/>
              </p14:xfrm>
            </p:contentPart>
          </mc:Choice>
          <mc:Fallback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FC998322-BBEA-3CA2-06AE-1AFA902E384D}"/>
                    </a:ext>
                  </a:extLst>
                </p:cNvPr>
                <p:cNvPicPr/>
                <p:nvPr/>
              </p:nvPicPr>
              <p:blipFill>
                <a:blip r:embed="rId583"/>
                <a:stretch>
                  <a:fillRect/>
                </a:stretch>
              </p:blipFill>
              <p:spPr>
                <a:xfrm>
                  <a:off x="406107" y="3532280"/>
                  <a:ext cx="107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4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4A17551-6EA1-C39E-5D07-CC09627B21C4}"/>
                    </a:ext>
                  </a:extLst>
                </p14:cNvPr>
                <p14:cNvContentPartPr/>
                <p14:nvPr/>
              </p14:nvContentPartPr>
              <p14:xfrm>
                <a:off x="513027" y="3511040"/>
                <a:ext cx="108360" cy="308160"/>
              </p14:xfrm>
            </p:contentPart>
          </mc:Choice>
          <mc:Fallback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4A17551-6EA1-C39E-5D07-CC09627B21C4}"/>
                    </a:ext>
                  </a:extLst>
                </p:cNvPr>
                <p:cNvPicPr/>
                <p:nvPr/>
              </p:nvPicPr>
              <p:blipFill>
                <a:blip r:embed="rId585"/>
                <a:stretch>
                  <a:fillRect/>
                </a:stretch>
              </p:blipFill>
              <p:spPr>
                <a:xfrm>
                  <a:off x="495027" y="3493400"/>
                  <a:ext cx="14400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6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1E6FA939-B9F4-0A9D-3F2B-6BEB3BB05BEA}"/>
                    </a:ext>
                  </a:extLst>
                </p14:cNvPr>
                <p14:cNvContentPartPr/>
                <p14:nvPr/>
              </p14:nvContentPartPr>
              <p14:xfrm>
                <a:off x="707427" y="3554960"/>
                <a:ext cx="64080" cy="46800"/>
              </p14:xfrm>
            </p:contentPart>
          </mc:Choice>
          <mc:Fallback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1E6FA939-B9F4-0A9D-3F2B-6BEB3BB05BEA}"/>
                    </a:ext>
                  </a:extLst>
                </p:cNvPr>
                <p:cNvPicPr/>
                <p:nvPr/>
              </p:nvPicPr>
              <p:blipFill>
                <a:blip r:embed="rId587"/>
                <a:stretch>
                  <a:fillRect/>
                </a:stretch>
              </p:blipFill>
              <p:spPr>
                <a:xfrm>
                  <a:off x="689787" y="3536960"/>
                  <a:ext cx="99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8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C09D68E5-2DA7-DC1D-D9BB-5F4D49BE8178}"/>
                    </a:ext>
                  </a:extLst>
                </p14:cNvPr>
                <p14:cNvContentPartPr/>
                <p14:nvPr/>
              </p14:nvContentPartPr>
              <p14:xfrm>
                <a:off x="716067" y="3608600"/>
                <a:ext cx="103680" cy="44280"/>
              </p14:xfrm>
            </p:contentPart>
          </mc:Choice>
          <mc:Fallback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C09D68E5-2DA7-DC1D-D9BB-5F4D49BE8178}"/>
                    </a:ext>
                  </a:extLst>
                </p:cNvPr>
                <p:cNvPicPr/>
                <p:nvPr/>
              </p:nvPicPr>
              <p:blipFill>
                <a:blip r:embed="rId589"/>
                <a:stretch>
                  <a:fillRect/>
                </a:stretch>
              </p:blipFill>
              <p:spPr>
                <a:xfrm>
                  <a:off x="698067" y="3590600"/>
                  <a:ext cx="13932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0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91B0C866-795F-4413-6EAA-95825A5DD4B5}"/>
                    </a:ext>
                  </a:extLst>
                </p14:cNvPr>
                <p14:cNvContentPartPr/>
                <p14:nvPr/>
              </p14:nvContentPartPr>
              <p14:xfrm>
                <a:off x="945375" y="3379740"/>
                <a:ext cx="22320" cy="30960"/>
              </p14:xfrm>
            </p:contentPart>
          </mc:Choice>
          <mc:Fallback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91B0C866-795F-4413-6EAA-95825A5DD4B5}"/>
                    </a:ext>
                  </a:extLst>
                </p:cNvPr>
                <p:cNvPicPr/>
                <p:nvPr/>
              </p:nvPicPr>
              <p:blipFill>
                <a:blip r:embed="rId591"/>
                <a:stretch>
                  <a:fillRect/>
                </a:stretch>
              </p:blipFill>
              <p:spPr>
                <a:xfrm>
                  <a:off x="927375" y="3361740"/>
                  <a:ext cx="579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2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EBEDB35A-E6E6-6AE2-9D97-6252A2EF834E}"/>
                    </a:ext>
                  </a:extLst>
                </p14:cNvPr>
                <p14:cNvContentPartPr/>
                <p14:nvPr/>
              </p14:nvContentPartPr>
              <p14:xfrm>
                <a:off x="969495" y="3550380"/>
                <a:ext cx="9360" cy="11880"/>
              </p14:xfrm>
            </p:contentPart>
          </mc:Choice>
          <mc:Fallback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EBEDB35A-E6E6-6AE2-9D97-6252A2EF834E}"/>
                    </a:ext>
                  </a:extLst>
                </p:cNvPr>
                <p:cNvPicPr/>
                <p:nvPr/>
              </p:nvPicPr>
              <p:blipFill>
                <a:blip r:embed="rId593"/>
                <a:stretch>
                  <a:fillRect/>
                </a:stretch>
              </p:blipFill>
              <p:spPr>
                <a:xfrm>
                  <a:off x="951855" y="3532380"/>
                  <a:ext cx="45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4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04E39CF8-D864-1E3A-0A99-AB03F877A060}"/>
                    </a:ext>
                  </a:extLst>
                </p14:cNvPr>
                <p14:cNvContentPartPr/>
                <p14:nvPr/>
              </p14:nvContentPartPr>
              <p14:xfrm>
                <a:off x="954735" y="3555420"/>
                <a:ext cx="24120" cy="24480"/>
              </p14:xfrm>
            </p:contentPart>
          </mc:Choice>
          <mc:Fallback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04E39CF8-D864-1E3A-0A99-AB03F877A060}"/>
                    </a:ext>
                  </a:extLst>
                </p:cNvPr>
                <p:cNvPicPr/>
                <p:nvPr/>
              </p:nvPicPr>
              <p:blipFill>
                <a:blip r:embed="rId595"/>
                <a:stretch>
                  <a:fillRect/>
                </a:stretch>
              </p:blipFill>
              <p:spPr>
                <a:xfrm>
                  <a:off x="937095" y="3537780"/>
                  <a:ext cx="597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6">
              <p14:nvContentPartPr>
                <p14:cNvPr id="468" name="Ink 467">
                  <a:extLst>
                    <a:ext uri="{FF2B5EF4-FFF2-40B4-BE49-F238E27FC236}">
                      <a16:creationId xmlns:a16="http://schemas.microsoft.com/office/drawing/2014/main" id="{71F9F860-D878-97E2-B4C2-FDB118AC210F}"/>
                    </a:ext>
                  </a:extLst>
                </p14:cNvPr>
                <p14:cNvContentPartPr/>
                <p14:nvPr/>
              </p14:nvContentPartPr>
              <p14:xfrm>
                <a:off x="964815" y="3570540"/>
                <a:ext cx="9360" cy="12960"/>
              </p14:xfrm>
            </p:contentPart>
          </mc:Choice>
          <mc:Fallback>
            <p:pic>
              <p:nvPicPr>
                <p:cNvPr id="468" name="Ink 467">
                  <a:extLst>
                    <a:ext uri="{FF2B5EF4-FFF2-40B4-BE49-F238E27FC236}">
                      <a16:creationId xmlns:a16="http://schemas.microsoft.com/office/drawing/2014/main" id="{71F9F860-D878-97E2-B4C2-FDB118AC210F}"/>
                    </a:ext>
                  </a:extLst>
                </p:cNvPr>
                <p:cNvPicPr/>
                <p:nvPr/>
              </p:nvPicPr>
              <p:blipFill>
                <a:blip r:embed="rId597"/>
                <a:stretch>
                  <a:fillRect/>
                </a:stretch>
              </p:blipFill>
              <p:spPr>
                <a:xfrm>
                  <a:off x="946815" y="3552900"/>
                  <a:ext cx="45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8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58A74B9-7707-BF32-BAAC-CA74B197C13F}"/>
                    </a:ext>
                  </a:extLst>
                </p14:cNvPr>
                <p14:cNvContentPartPr/>
                <p14:nvPr/>
              </p14:nvContentPartPr>
              <p14:xfrm>
                <a:off x="390615" y="3146100"/>
                <a:ext cx="3960" cy="4680"/>
              </p14:xfrm>
            </p:contentPart>
          </mc:Choice>
          <mc:Fallback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58A74B9-7707-BF32-BAAC-CA74B197C13F}"/>
                    </a:ext>
                  </a:extLst>
                </p:cNvPr>
                <p:cNvPicPr/>
                <p:nvPr/>
              </p:nvPicPr>
              <p:blipFill>
                <a:blip r:embed="rId599"/>
                <a:stretch>
                  <a:fillRect/>
                </a:stretch>
              </p:blipFill>
              <p:spPr>
                <a:xfrm>
                  <a:off x="372975" y="3128100"/>
                  <a:ext cx="39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0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9080A68D-96AA-4371-2C6D-0A68498FC725}"/>
                    </a:ext>
                  </a:extLst>
                </p14:cNvPr>
                <p14:cNvContentPartPr/>
                <p14:nvPr/>
              </p14:nvContentPartPr>
              <p14:xfrm>
                <a:off x="119175" y="2512860"/>
                <a:ext cx="49680" cy="128880"/>
              </p14:xfrm>
            </p:contentPart>
          </mc:Choice>
          <mc:Fallback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9080A68D-96AA-4371-2C6D-0A68498FC725}"/>
                    </a:ext>
                  </a:extLst>
                </p:cNvPr>
                <p:cNvPicPr/>
                <p:nvPr/>
              </p:nvPicPr>
              <p:blipFill>
                <a:blip r:embed="rId601"/>
                <a:stretch>
                  <a:fillRect/>
                </a:stretch>
              </p:blipFill>
              <p:spPr>
                <a:xfrm>
                  <a:off x="101535" y="2494860"/>
                  <a:ext cx="853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2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CC5B605B-5670-E866-B42C-C66C08A366CA}"/>
                    </a:ext>
                  </a:extLst>
                </p14:cNvPr>
                <p14:cNvContentPartPr/>
                <p14:nvPr/>
              </p14:nvContentPartPr>
              <p14:xfrm>
                <a:off x="209895" y="2519700"/>
                <a:ext cx="38880" cy="63360"/>
              </p14:xfrm>
            </p:contentPart>
          </mc:Choice>
          <mc:Fallback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CC5B605B-5670-E866-B42C-C66C08A366CA}"/>
                    </a:ext>
                  </a:extLst>
                </p:cNvPr>
                <p:cNvPicPr/>
                <p:nvPr/>
              </p:nvPicPr>
              <p:blipFill>
                <a:blip r:embed="rId603"/>
                <a:stretch>
                  <a:fillRect/>
                </a:stretch>
              </p:blipFill>
              <p:spPr>
                <a:xfrm>
                  <a:off x="192255" y="2501700"/>
                  <a:ext cx="74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4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2921DAE6-2BCC-9165-A750-77C2C1A83F26}"/>
                    </a:ext>
                  </a:extLst>
                </p14:cNvPr>
                <p14:cNvContentPartPr/>
                <p14:nvPr/>
              </p14:nvContentPartPr>
              <p14:xfrm>
                <a:off x="276855" y="2502420"/>
                <a:ext cx="44640" cy="36360"/>
              </p14:xfrm>
            </p:contentPart>
          </mc:Choice>
          <mc:Fallback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2921DAE6-2BCC-9165-A750-77C2C1A83F26}"/>
                    </a:ext>
                  </a:extLst>
                </p:cNvPr>
                <p:cNvPicPr/>
                <p:nvPr/>
              </p:nvPicPr>
              <p:blipFill>
                <a:blip r:embed="rId605"/>
                <a:stretch>
                  <a:fillRect/>
                </a:stretch>
              </p:blipFill>
              <p:spPr>
                <a:xfrm>
                  <a:off x="258855" y="2484420"/>
                  <a:ext cx="80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6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6D689A1A-7539-2486-A869-B1757CEB5CA0}"/>
                    </a:ext>
                  </a:extLst>
                </p14:cNvPr>
                <p14:cNvContentPartPr/>
                <p14:nvPr/>
              </p14:nvContentPartPr>
              <p14:xfrm>
                <a:off x="368655" y="2395500"/>
                <a:ext cx="55800" cy="141480"/>
              </p14:xfrm>
            </p:contentPart>
          </mc:Choice>
          <mc:Fallback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6D689A1A-7539-2486-A869-B1757CEB5CA0}"/>
                    </a:ext>
                  </a:extLst>
                </p:cNvPr>
                <p:cNvPicPr/>
                <p:nvPr/>
              </p:nvPicPr>
              <p:blipFill>
                <a:blip r:embed="rId607"/>
                <a:stretch>
                  <a:fillRect/>
                </a:stretch>
              </p:blipFill>
              <p:spPr>
                <a:xfrm>
                  <a:off x="350655" y="2377860"/>
                  <a:ext cx="9144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8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9FACFA83-AD79-19ED-C7EC-28A9B6A66550}"/>
                    </a:ext>
                  </a:extLst>
                </p14:cNvPr>
                <p14:cNvContentPartPr/>
                <p14:nvPr/>
              </p14:nvContentPartPr>
              <p14:xfrm>
                <a:off x="402855" y="2429340"/>
                <a:ext cx="78120" cy="29160"/>
              </p14:xfrm>
            </p:contentPart>
          </mc:Choice>
          <mc:Fallback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9FACFA83-AD79-19ED-C7EC-28A9B6A66550}"/>
                    </a:ext>
                  </a:extLst>
                </p:cNvPr>
                <p:cNvPicPr/>
                <p:nvPr/>
              </p:nvPicPr>
              <p:blipFill>
                <a:blip r:embed="rId609"/>
                <a:stretch>
                  <a:fillRect/>
                </a:stretch>
              </p:blipFill>
              <p:spPr>
                <a:xfrm>
                  <a:off x="384855" y="2411700"/>
                  <a:ext cx="113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497C910D-A55F-8157-2130-0AC464862F46}"/>
                    </a:ext>
                  </a:extLst>
                </p14:cNvPr>
                <p14:cNvContentPartPr/>
                <p14:nvPr/>
              </p14:nvContentPartPr>
              <p14:xfrm>
                <a:off x="246255" y="2519340"/>
                <a:ext cx="3240" cy="5760"/>
              </p14:xfrm>
            </p:contentPart>
          </mc:Choice>
          <mc:Fallback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497C910D-A55F-8157-2130-0AC464862F46}"/>
                    </a:ext>
                  </a:extLst>
                </p:cNvPr>
                <p:cNvPicPr/>
                <p:nvPr/>
              </p:nvPicPr>
              <p:blipFill>
                <a:blip r:embed="rId611"/>
                <a:stretch>
                  <a:fillRect/>
                </a:stretch>
              </p:blipFill>
              <p:spPr>
                <a:xfrm>
                  <a:off x="228615" y="2501700"/>
                  <a:ext cx="38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FED7917B-CD66-6BF7-41E5-61C6DE18C6B2}"/>
                    </a:ext>
                  </a:extLst>
                </p14:cNvPr>
                <p14:cNvContentPartPr/>
                <p14:nvPr/>
              </p14:nvContentPartPr>
              <p14:xfrm>
                <a:off x="230055" y="2336460"/>
                <a:ext cx="12960" cy="97560"/>
              </p14:xfrm>
            </p:contentPart>
          </mc:Choice>
          <mc:Fallback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FED7917B-CD66-6BF7-41E5-61C6DE18C6B2}"/>
                    </a:ext>
                  </a:extLst>
                </p:cNvPr>
                <p:cNvPicPr/>
                <p:nvPr/>
              </p:nvPicPr>
              <p:blipFill>
                <a:blip r:embed="rId613"/>
                <a:stretch>
                  <a:fillRect/>
                </a:stretch>
              </p:blipFill>
              <p:spPr>
                <a:xfrm>
                  <a:off x="212055" y="2318460"/>
                  <a:ext cx="486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4">
              <p14:nvContentPartPr>
                <p14:cNvPr id="474" name="Ink 473">
                  <a:extLst>
                    <a:ext uri="{FF2B5EF4-FFF2-40B4-BE49-F238E27FC236}">
                      <a16:creationId xmlns:a16="http://schemas.microsoft.com/office/drawing/2014/main" id="{090E24A0-03F9-9EDC-EDAF-B39AE0968128}"/>
                    </a:ext>
                  </a:extLst>
                </p14:cNvPr>
                <p14:cNvContentPartPr/>
                <p14:nvPr/>
              </p14:nvContentPartPr>
              <p14:xfrm>
                <a:off x="273615" y="2206140"/>
                <a:ext cx="125280" cy="92160"/>
              </p14:xfrm>
            </p:contentPart>
          </mc:Choice>
          <mc:Fallback>
            <p:pic>
              <p:nvPicPr>
                <p:cNvPr id="474" name="Ink 473">
                  <a:extLst>
                    <a:ext uri="{FF2B5EF4-FFF2-40B4-BE49-F238E27FC236}">
                      <a16:creationId xmlns:a16="http://schemas.microsoft.com/office/drawing/2014/main" id="{090E24A0-03F9-9EDC-EDAF-B39AE0968128}"/>
                    </a:ext>
                  </a:extLst>
                </p:cNvPr>
                <p:cNvPicPr/>
                <p:nvPr/>
              </p:nvPicPr>
              <p:blipFill>
                <a:blip r:embed="rId615"/>
                <a:stretch>
                  <a:fillRect/>
                </a:stretch>
              </p:blipFill>
              <p:spPr>
                <a:xfrm>
                  <a:off x="255615" y="2188500"/>
                  <a:ext cx="160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6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A4A61111-05CB-9DE7-4A2F-AB92AD096456}"/>
                    </a:ext>
                  </a:extLst>
                </p14:cNvPr>
                <p14:cNvContentPartPr/>
                <p14:nvPr/>
              </p14:nvContentPartPr>
              <p14:xfrm>
                <a:off x="438495" y="2128020"/>
                <a:ext cx="95400" cy="179280"/>
              </p14:xfrm>
            </p:contentPart>
          </mc:Choice>
          <mc:Fallback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A4A61111-05CB-9DE7-4A2F-AB92AD096456}"/>
                    </a:ext>
                  </a:extLst>
                </p:cNvPr>
                <p:cNvPicPr/>
                <p:nvPr/>
              </p:nvPicPr>
              <p:blipFill>
                <a:blip r:embed="rId617"/>
                <a:stretch>
                  <a:fillRect/>
                </a:stretch>
              </p:blipFill>
              <p:spPr>
                <a:xfrm>
                  <a:off x="420855" y="2110380"/>
                  <a:ext cx="1310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8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DE05B5CB-8FB7-A9A5-0E7F-B99AA8321E6E}"/>
                    </a:ext>
                  </a:extLst>
                </p14:cNvPr>
                <p14:cNvContentPartPr/>
                <p14:nvPr/>
              </p14:nvContentPartPr>
              <p14:xfrm>
                <a:off x="115575" y="2727420"/>
                <a:ext cx="451800" cy="470520"/>
              </p14:xfrm>
            </p:contentPart>
          </mc:Choice>
          <mc:Fallback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DE05B5CB-8FB7-A9A5-0E7F-B99AA8321E6E}"/>
                    </a:ext>
                  </a:extLst>
                </p:cNvPr>
                <p:cNvPicPr/>
                <p:nvPr/>
              </p:nvPicPr>
              <p:blipFill>
                <a:blip r:embed="rId619"/>
                <a:stretch>
                  <a:fillRect/>
                </a:stretch>
              </p:blipFill>
              <p:spPr>
                <a:xfrm>
                  <a:off x="97935" y="2709780"/>
                  <a:ext cx="487440" cy="50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0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2A9E327C-F374-376D-D55C-91A322B84442}"/>
                    </a:ext>
                  </a:extLst>
                </p14:cNvPr>
                <p14:cNvContentPartPr/>
                <p14:nvPr/>
              </p14:nvContentPartPr>
              <p14:xfrm>
                <a:off x="451095" y="1940820"/>
                <a:ext cx="225720" cy="288360"/>
              </p14:xfrm>
            </p:contentPart>
          </mc:Choice>
          <mc:Fallback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2A9E327C-F374-376D-D55C-91A322B84442}"/>
                    </a:ext>
                  </a:extLst>
                </p:cNvPr>
                <p:cNvPicPr/>
                <p:nvPr/>
              </p:nvPicPr>
              <p:blipFill>
                <a:blip r:embed="rId621"/>
                <a:stretch>
                  <a:fillRect/>
                </a:stretch>
              </p:blipFill>
              <p:spPr>
                <a:xfrm>
                  <a:off x="433455" y="1922820"/>
                  <a:ext cx="26136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2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26D23888-005E-2802-8B73-B1E5E1036F9D}"/>
                    </a:ext>
                  </a:extLst>
                </p14:cNvPr>
                <p14:cNvContentPartPr/>
                <p14:nvPr/>
              </p14:nvContentPartPr>
              <p14:xfrm>
                <a:off x="516615" y="2014980"/>
                <a:ext cx="88560" cy="197640"/>
              </p14:xfrm>
            </p:contentPart>
          </mc:Choice>
          <mc:Fallback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26D23888-005E-2802-8B73-B1E5E1036F9D}"/>
                    </a:ext>
                  </a:extLst>
                </p:cNvPr>
                <p:cNvPicPr/>
                <p:nvPr/>
              </p:nvPicPr>
              <p:blipFill>
                <a:blip r:embed="rId623"/>
                <a:stretch>
                  <a:fillRect/>
                </a:stretch>
              </p:blipFill>
              <p:spPr>
                <a:xfrm>
                  <a:off x="498975" y="1997340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4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CEB8866-8839-9025-5C7D-2757310F3516}"/>
                    </a:ext>
                  </a:extLst>
                </p14:cNvPr>
                <p14:cNvContentPartPr/>
                <p14:nvPr/>
              </p14:nvContentPartPr>
              <p14:xfrm>
                <a:off x="590415" y="1994820"/>
                <a:ext cx="9360" cy="11880"/>
              </p14:xfrm>
            </p:contentPart>
          </mc:Choice>
          <mc:Fallback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CEB8866-8839-9025-5C7D-2757310F3516}"/>
                    </a:ext>
                  </a:extLst>
                </p:cNvPr>
                <p:cNvPicPr/>
                <p:nvPr/>
              </p:nvPicPr>
              <p:blipFill>
                <a:blip r:embed="rId625"/>
                <a:stretch>
                  <a:fillRect/>
                </a:stretch>
              </p:blipFill>
              <p:spPr>
                <a:xfrm>
                  <a:off x="572415" y="1976820"/>
                  <a:ext cx="4500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6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8713FE69-2B8F-A97C-2710-B7740E2DB8D3}"/>
                    </a:ext>
                  </a:extLst>
                </p14:cNvPr>
                <p14:cNvContentPartPr/>
                <p14:nvPr/>
              </p14:nvContentPartPr>
              <p14:xfrm>
                <a:off x="526695" y="1730940"/>
                <a:ext cx="28800" cy="178920"/>
              </p14:xfrm>
            </p:contentPart>
          </mc:Choice>
          <mc:Fallback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8713FE69-2B8F-A97C-2710-B7740E2DB8D3}"/>
                    </a:ext>
                  </a:extLst>
                </p:cNvPr>
                <p:cNvPicPr/>
                <p:nvPr/>
              </p:nvPicPr>
              <p:blipFill>
                <a:blip r:embed="rId627"/>
                <a:stretch>
                  <a:fillRect/>
                </a:stretch>
              </p:blipFill>
              <p:spPr>
                <a:xfrm>
                  <a:off x="509055" y="1712940"/>
                  <a:ext cx="64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8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67CB1C20-DB5C-CF18-15C2-F1E813937350}"/>
                    </a:ext>
                  </a:extLst>
                </p14:cNvPr>
                <p14:cNvContentPartPr/>
                <p14:nvPr/>
              </p14:nvContentPartPr>
              <p14:xfrm>
                <a:off x="576015" y="1438620"/>
                <a:ext cx="210960" cy="243360"/>
              </p14:xfrm>
            </p:contentPart>
          </mc:Choice>
          <mc:Fallback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67CB1C20-DB5C-CF18-15C2-F1E813937350}"/>
                    </a:ext>
                  </a:extLst>
                </p:cNvPr>
                <p:cNvPicPr/>
                <p:nvPr/>
              </p:nvPicPr>
              <p:blipFill>
                <a:blip r:embed="rId629"/>
                <a:stretch>
                  <a:fillRect/>
                </a:stretch>
              </p:blipFill>
              <p:spPr>
                <a:xfrm>
                  <a:off x="558375" y="1420980"/>
                  <a:ext cx="24660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0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254CEE92-E45E-3A29-B3FE-8580A6C8F000}"/>
                    </a:ext>
                  </a:extLst>
                </p14:cNvPr>
                <p14:cNvContentPartPr/>
                <p14:nvPr/>
              </p14:nvContentPartPr>
              <p14:xfrm>
                <a:off x="861135" y="1301820"/>
                <a:ext cx="91800" cy="220320"/>
              </p14:xfrm>
            </p:contentPart>
          </mc:Choice>
          <mc:Fallback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254CEE92-E45E-3A29-B3FE-8580A6C8F000}"/>
                    </a:ext>
                  </a:extLst>
                </p:cNvPr>
                <p:cNvPicPr/>
                <p:nvPr/>
              </p:nvPicPr>
              <p:blipFill>
                <a:blip r:embed="rId631"/>
                <a:stretch>
                  <a:fillRect/>
                </a:stretch>
              </p:blipFill>
              <p:spPr>
                <a:xfrm>
                  <a:off x="843495" y="1284180"/>
                  <a:ext cx="1274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2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07269E85-F707-612A-18C7-F12EB9B444DD}"/>
                    </a:ext>
                  </a:extLst>
                </p14:cNvPr>
                <p14:cNvContentPartPr/>
                <p14:nvPr/>
              </p14:nvContentPartPr>
              <p14:xfrm>
                <a:off x="786615" y="1279140"/>
                <a:ext cx="264600" cy="295200"/>
              </p14:xfrm>
            </p:contentPart>
          </mc:Choice>
          <mc:Fallback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07269E85-F707-612A-18C7-F12EB9B444DD}"/>
                    </a:ext>
                  </a:extLst>
                </p:cNvPr>
                <p:cNvPicPr/>
                <p:nvPr/>
              </p:nvPicPr>
              <p:blipFill>
                <a:blip r:embed="rId633"/>
                <a:stretch>
                  <a:fillRect/>
                </a:stretch>
              </p:blipFill>
              <p:spPr>
                <a:xfrm>
                  <a:off x="768975" y="1261140"/>
                  <a:ext cx="300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4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BFC680E-1DF4-95C9-BD76-2944A4AA6757}"/>
                    </a:ext>
                  </a:extLst>
                </p14:cNvPr>
                <p14:cNvContentPartPr/>
                <p14:nvPr/>
              </p14:nvContentPartPr>
              <p14:xfrm>
                <a:off x="1140855" y="1343580"/>
                <a:ext cx="30960" cy="7560"/>
              </p14:xfrm>
            </p:contentPart>
          </mc:Choice>
          <mc:Fallback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BFC680E-1DF4-95C9-BD76-2944A4AA6757}"/>
                    </a:ext>
                  </a:extLst>
                </p:cNvPr>
                <p:cNvPicPr/>
                <p:nvPr/>
              </p:nvPicPr>
              <p:blipFill>
                <a:blip r:embed="rId635"/>
                <a:stretch>
                  <a:fillRect/>
                </a:stretch>
              </p:blipFill>
              <p:spPr>
                <a:xfrm>
                  <a:off x="1122855" y="1325580"/>
                  <a:ext cx="66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6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30ECDE0B-B21F-6FB3-A034-A14CF38FA810}"/>
                    </a:ext>
                  </a:extLst>
                </p14:cNvPr>
                <p14:cNvContentPartPr/>
                <p14:nvPr/>
              </p14:nvContentPartPr>
              <p14:xfrm>
                <a:off x="1209615" y="1196700"/>
                <a:ext cx="217800" cy="110880"/>
              </p14:xfrm>
            </p:contentPart>
          </mc:Choice>
          <mc:Fallback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30ECDE0B-B21F-6FB3-A034-A14CF38FA810}"/>
                    </a:ext>
                  </a:extLst>
                </p:cNvPr>
                <p:cNvPicPr/>
                <p:nvPr/>
              </p:nvPicPr>
              <p:blipFill>
                <a:blip r:embed="rId637"/>
                <a:stretch>
                  <a:fillRect/>
                </a:stretch>
              </p:blipFill>
              <p:spPr>
                <a:xfrm>
                  <a:off x="1191615" y="1179060"/>
                  <a:ext cx="25344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38">
            <p14:nvContentPartPr>
              <p14:cNvPr id="489" name="Ink 488">
                <a:extLst>
                  <a:ext uri="{FF2B5EF4-FFF2-40B4-BE49-F238E27FC236}">
                    <a16:creationId xmlns:a16="http://schemas.microsoft.com/office/drawing/2014/main" id="{E55BB2C9-0F74-E53E-F750-ED22B277177E}"/>
                  </a:ext>
                </a:extLst>
              </p14:cNvPr>
              <p14:cNvContentPartPr/>
              <p14:nvPr/>
            </p14:nvContentPartPr>
            <p14:xfrm>
              <a:off x="8833335" y="531780"/>
              <a:ext cx="75960" cy="257760"/>
            </p14:xfrm>
          </p:contentPart>
        </mc:Choice>
        <mc:Fallback>
          <p:pic>
            <p:nvPicPr>
              <p:cNvPr id="489" name="Ink 488">
                <a:extLst>
                  <a:ext uri="{FF2B5EF4-FFF2-40B4-BE49-F238E27FC236}">
                    <a16:creationId xmlns:a16="http://schemas.microsoft.com/office/drawing/2014/main" id="{E55BB2C9-0F74-E53E-F750-ED22B277177E}"/>
                  </a:ext>
                </a:extLst>
              </p:cNvPr>
              <p:cNvPicPr/>
              <p:nvPr/>
            </p:nvPicPr>
            <p:blipFill>
              <a:blip r:embed="rId639"/>
              <a:stretch>
                <a:fillRect/>
              </a:stretch>
            </p:blipFill>
            <p:spPr>
              <a:xfrm>
                <a:off x="8815335" y="514140"/>
                <a:ext cx="1116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0">
            <p14:nvContentPartPr>
              <p14:cNvPr id="490" name="Ink 489">
                <a:extLst>
                  <a:ext uri="{FF2B5EF4-FFF2-40B4-BE49-F238E27FC236}">
                    <a16:creationId xmlns:a16="http://schemas.microsoft.com/office/drawing/2014/main" id="{05AEEAD8-4DB6-F3FF-2E44-F9F00150465A}"/>
                  </a:ext>
                </a:extLst>
              </p14:cNvPr>
              <p14:cNvContentPartPr/>
              <p14:nvPr/>
            </p14:nvContentPartPr>
            <p14:xfrm>
              <a:off x="9114855" y="558420"/>
              <a:ext cx="154800" cy="9360"/>
            </p14:xfrm>
          </p:contentPart>
        </mc:Choice>
        <mc:Fallback>
          <p:pic>
            <p:nvPicPr>
              <p:cNvPr id="490" name="Ink 489">
                <a:extLst>
                  <a:ext uri="{FF2B5EF4-FFF2-40B4-BE49-F238E27FC236}">
                    <a16:creationId xmlns:a16="http://schemas.microsoft.com/office/drawing/2014/main" id="{05AEEAD8-4DB6-F3FF-2E44-F9F00150465A}"/>
                  </a:ext>
                </a:extLst>
              </p:cNvPr>
              <p:cNvPicPr/>
              <p:nvPr/>
            </p:nvPicPr>
            <p:blipFill>
              <a:blip r:embed="rId641"/>
              <a:stretch>
                <a:fillRect/>
              </a:stretch>
            </p:blipFill>
            <p:spPr>
              <a:xfrm>
                <a:off x="9096855" y="540780"/>
                <a:ext cx="1904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2">
            <p14:nvContentPartPr>
              <p14:cNvPr id="491" name="Ink 490">
                <a:extLst>
                  <a:ext uri="{FF2B5EF4-FFF2-40B4-BE49-F238E27FC236}">
                    <a16:creationId xmlns:a16="http://schemas.microsoft.com/office/drawing/2014/main" id="{30362E4A-EC16-5219-E337-2199A3A67DD3}"/>
                  </a:ext>
                </a:extLst>
              </p14:cNvPr>
              <p14:cNvContentPartPr/>
              <p14:nvPr/>
            </p14:nvContentPartPr>
            <p14:xfrm>
              <a:off x="9073455" y="570300"/>
              <a:ext cx="140760" cy="258120"/>
            </p14:xfrm>
          </p:contentPart>
        </mc:Choice>
        <mc:Fallback>
          <p:pic>
            <p:nvPicPr>
              <p:cNvPr id="491" name="Ink 490">
                <a:extLst>
                  <a:ext uri="{FF2B5EF4-FFF2-40B4-BE49-F238E27FC236}">
                    <a16:creationId xmlns:a16="http://schemas.microsoft.com/office/drawing/2014/main" id="{30362E4A-EC16-5219-E337-2199A3A67DD3}"/>
                  </a:ext>
                </a:extLst>
              </p:cNvPr>
              <p:cNvPicPr/>
              <p:nvPr/>
            </p:nvPicPr>
            <p:blipFill>
              <a:blip r:embed="rId643"/>
              <a:stretch>
                <a:fillRect/>
              </a:stretch>
            </p:blipFill>
            <p:spPr>
              <a:xfrm>
                <a:off x="9055455" y="552660"/>
                <a:ext cx="1764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4">
            <p14:nvContentPartPr>
              <p14:cNvPr id="492" name="Ink 491">
                <a:extLst>
                  <a:ext uri="{FF2B5EF4-FFF2-40B4-BE49-F238E27FC236}">
                    <a16:creationId xmlns:a16="http://schemas.microsoft.com/office/drawing/2014/main" id="{3BBD6E6B-5059-8A52-BC5E-B5221572678B}"/>
                  </a:ext>
                </a:extLst>
              </p14:cNvPr>
              <p14:cNvContentPartPr/>
              <p14:nvPr/>
            </p14:nvContentPartPr>
            <p14:xfrm>
              <a:off x="8723895" y="377340"/>
              <a:ext cx="793800" cy="722160"/>
            </p14:xfrm>
          </p:contentPart>
        </mc:Choice>
        <mc:Fallback>
          <p:pic>
            <p:nvPicPr>
              <p:cNvPr id="492" name="Ink 491">
                <a:extLst>
                  <a:ext uri="{FF2B5EF4-FFF2-40B4-BE49-F238E27FC236}">
                    <a16:creationId xmlns:a16="http://schemas.microsoft.com/office/drawing/2014/main" id="{3BBD6E6B-5059-8A52-BC5E-B5221572678B}"/>
                  </a:ext>
                </a:extLst>
              </p:cNvPr>
              <p:cNvPicPr/>
              <p:nvPr/>
            </p:nvPicPr>
            <p:blipFill>
              <a:blip r:embed="rId645"/>
              <a:stretch>
                <a:fillRect/>
              </a:stretch>
            </p:blipFill>
            <p:spPr>
              <a:xfrm>
                <a:off x="8706255" y="359700"/>
                <a:ext cx="829440" cy="75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6">
            <p14:nvContentPartPr>
              <p14:cNvPr id="494" name="Ink 493">
                <a:extLst>
                  <a:ext uri="{FF2B5EF4-FFF2-40B4-BE49-F238E27FC236}">
                    <a16:creationId xmlns:a16="http://schemas.microsoft.com/office/drawing/2014/main" id="{E7574019-E765-3770-12FC-A5F93A3FFBAF}"/>
                  </a:ext>
                </a:extLst>
              </p14:cNvPr>
              <p14:cNvContentPartPr/>
              <p14:nvPr/>
            </p14:nvContentPartPr>
            <p14:xfrm>
              <a:off x="9647655" y="719340"/>
              <a:ext cx="85680" cy="123120"/>
            </p14:xfrm>
          </p:contentPart>
        </mc:Choice>
        <mc:Fallback>
          <p:pic>
            <p:nvPicPr>
              <p:cNvPr id="494" name="Ink 493">
                <a:extLst>
                  <a:ext uri="{FF2B5EF4-FFF2-40B4-BE49-F238E27FC236}">
                    <a16:creationId xmlns:a16="http://schemas.microsoft.com/office/drawing/2014/main" id="{E7574019-E765-3770-12FC-A5F93A3FFBAF}"/>
                  </a:ext>
                </a:extLst>
              </p:cNvPr>
              <p:cNvPicPr/>
              <p:nvPr/>
            </p:nvPicPr>
            <p:blipFill>
              <a:blip r:embed="rId647"/>
              <a:stretch>
                <a:fillRect/>
              </a:stretch>
            </p:blipFill>
            <p:spPr>
              <a:xfrm>
                <a:off x="9629655" y="701340"/>
                <a:ext cx="12132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8">
            <p14:nvContentPartPr>
              <p14:cNvPr id="495" name="Ink 494">
                <a:extLst>
                  <a:ext uri="{FF2B5EF4-FFF2-40B4-BE49-F238E27FC236}">
                    <a16:creationId xmlns:a16="http://schemas.microsoft.com/office/drawing/2014/main" id="{94740CB8-324D-D5BA-E563-A2BDD13289F8}"/>
                  </a:ext>
                </a:extLst>
              </p14:cNvPr>
              <p14:cNvContentPartPr/>
              <p14:nvPr/>
            </p14:nvContentPartPr>
            <p14:xfrm>
              <a:off x="9768975" y="746340"/>
              <a:ext cx="94320" cy="108360"/>
            </p14:xfrm>
          </p:contentPart>
        </mc:Choice>
        <mc:Fallback>
          <p:pic>
            <p:nvPicPr>
              <p:cNvPr id="495" name="Ink 494">
                <a:extLst>
                  <a:ext uri="{FF2B5EF4-FFF2-40B4-BE49-F238E27FC236}">
                    <a16:creationId xmlns:a16="http://schemas.microsoft.com/office/drawing/2014/main" id="{94740CB8-324D-D5BA-E563-A2BDD13289F8}"/>
                  </a:ext>
                </a:extLst>
              </p:cNvPr>
              <p:cNvPicPr/>
              <p:nvPr/>
            </p:nvPicPr>
            <p:blipFill>
              <a:blip r:embed="rId649"/>
              <a:stretch>
                <a:fillRect/>
              </a:stretch>
            </p:blipFill>
            <p:spPr>
              <a:xfrm>
                <a:off x="9751335" y="728700"/>
                <a:ext cx="1299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0">
            <p14:nvContentPartPr>
              <p14:cNvPr id="496" name="Ink 495">
                <a:extLst>
                  <a:ext uri="{FF2B5EF4-FFF2-40B4-BE49-F238E27FC236}">
                    <a16:creationId xmlns:a16="http://schemas.microsoft.com/office/drawing/2014/main" id="{C5FF50D1-FE3F-6854-C965-683B398D4EA7}"/>
                  </a:ext>
                </a:extLst>
              </p14:cNvPr>
              <p14:cNvContentPartPr/>
              <p14:nvPr/>
            </p14:nvContentPartPr>
            <p14:xfrm>
              <a:off x="9922335" y="751380"/>
              <a:ext cx="78840" cy="97200"/>
            </p14:xfrm>
          </p:contentPart>
        </mc:Choice>
        <mc:Fallback>
          <p:pic>
            <p:nvPicPr>
              <p:cNvPr id="496" name="Ink 495">
                <a:extLst>
                  <a:ext uri="{FF2B5EF4-FFF2-40B4-BE49-F238E27FC236}">
                    <a16:creationId xmlns:a16="http://schemas.microsoft.com/office/drawing/2014/main" id="{C5FF50D1-FE3F-6854-C965-683B398D4EA7}"/>
                  </a:ext>
                </a:extLst>
              </p:cNvPr>
              <p:cNvPicPr/>
              <p:nvPr/>
            </p:nvPicPr>
            <p:blipFill>
              <a:blip r:embed="rId651"/>
              <a:stretch>
                <a:fillRect/>
              </a:stretch>
            </p:blipFill>
            <p:spPr>
              <a:xfrm>
                <a:off x="9904695" y="733740"/>
                <a:ext cx="11448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2">
            <p14:nvContentPartPr>
              <p14:cNvPr id="497" name="Ink 496">
                <a:extLst>
                  <a:ext uri="{FF2B5EF4-FFF2-40B4-BE49-F238E27FC236}">
                    <a16:creationId xmlns:a16="http://schemas.microsoft.com/office/drawing/2014/main" id="{0C507EC5-4FF5-41B6-19DF-FA95B99211E5}"/>
                  </a:ext>
                </a:extLst>
              </p14:cNvPr>
              <p14:cNvContentPartPr/>
              <p14:nvPr/>
            </p14:nvContentPartPr>
            <p14:xfrm>
              <a:off x="10119975" y="698100"/>
              <a:ext cx="15840" cy="218520"/>
            </p14:xfrm>
          </p:contentPart>
        </mc:Choice>
        <mc:Fallback>
          <p:pic>
            <p:nvPicPr>
              <p:cNvPr id="497" name="Ink 496">
                <a:extLst>
                  <a:ext uri="{FF2B5EF4-FFF2-40B4-BE49-F238E27FC236}">
                    <a16:creationId xmlns:a16="http://schemas.microsoft.com/office/drawing/2014/main" id="{0C507EC5-4FF5-41B6-19DF-FA95B99211E5}"/>
                  </a:ext>
                </a:extLst>
              </p:cNvPr>
              <p:cNvPicPr/>
              <p:nvPr/>
            </p:nvPicPr>
            <p:blipFill>
              <a:blip r:embed="rId653"/>
              <a:stretch>
                <a:fillRect/>
              </a:stretch>
            </p:blipFill>
            <p:spPr>
              <a:xfrm>
                <a:off x="10102335" y="680100"/>
                <a:ext cx="51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4">
            <p14:nvContentPartPr>
              <p14:cNvPr id="498" name="Ink 497">
                <a:extLst>
                  <a:ext uri="{FF2B5EF4-FFF2-40B4-BE49-F238E27FC236}">
                    <a16:creationId xmlns:a16="http://schemas.microsoft.com/office/drawing/2014/main" id="{89D207EC-BE68-1986-F892-6DC0B5A858E6}"/>
                  </a:ext>
                </a:extLst>
              </p14:cNvPr>
              <p14:cNvContentPartPr/>
              <p14:nvPr/>
            </p14:nvContentPartPr>
            <p14:xfrm>
              <a:off x="10121775" y="801780"/>
              <a:ext cx="201240" cy="20520"/>
            </p14:xfrm>
          </p:contentPart>
        </mc:Choice>
        <mc:Fallback>
          <p:pic>
            <p:nvPicPr>
              <p:cNvPr id="498" name="Ink 497">
                <a:extLst>
                  <a:ext uri="{FF2B5EF4-FFF2-40B4-BE49-F238E27FC236}">
                    <a16:creationId xmlns:a16="http://schemas.microsoft.com/office/drawing/2014/main" id="{89D207EC-BE68-1986-F892-6DC0B5A858E6}"/>
                  </a:ext>
                </a:extLst>
              </p:cNvPr>
              <p:cNvPicPr/>
              <p:nvPr/>
            </p:nvPicPr>
            <p:blipFill>
              <a:blip r:embed="rId655"/>
              <a:stretch>
                <a:fillRect/>
              </a:stretch>
            </p:blipFill>
            <p:spPr>
              <a:xfrm>
                <a:off x="10103775" y="783780"/>
                <a:ext cx="2368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6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B804502B-F720-78B5-99EE-304563EBDAF9}"/>
                  </a:ext>
                </a:extLst>
              </p14:cNvPr>
              <p14:cNvContentPartPr/>
              <p14:nvPr/>
            </p14:nvContentPartPr>
            <p14:xfrm>
              <a:off x="9628215" y="1129380"/>
              <a:ext cx="45000" cy="176400"/>
            </p14:xfrm>
          </p:contentPart>
        </mc:Choice>
        <mc:Fallback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B804502B-F720-78B5-99EE-304563EBDAF9}"/>
                  </a:ext>
                </a:extLst>
              </p:cNvPr>
              <p:cNvPicPr/>
              <p:nvPr/>
            </p:nvPicPr>
            <p:blipFill>
              <a:blip r:embed="rId657"/>
              <a:stretch>
                <a:fillRect/>
              </a:stretch>
            </p:blipFill>
            <p:spPr>
              <a:xfrm>
                <a:off x="9610215" y="1111740"/>
                <a:ext cx="8064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8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82AE81BA-20C1-90FF-AC19-3DB32F7C59B8}"/>
                  </a:ext>
                </a:extLst>
              </p14:cNvPr>
              <p14:cNvContentPartPr/>
              <p14:nvPr/>
            </p14:nvContentPartPr>
            <p14:xfrm>
              <a:off x="9702015" y="1136940"/>
              <a:ext cx="115560" cy="143640"/>
            </p14:xfrm>
          </p:contentPart>
        </mc:Choice>
        <mc:Fallback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82AE81BA-20C1-90FF-AC19-3DB32F7C59B8}"/>
                  </a:ext>
                </a:extLst>
              </p:cNvPr>
              <p:cNvPicPr/>
              <p:nvPr/>
            </p:nvPicPr>
            <p:blipFill>
              <a:blip r:embed="rId659"/>
              <a:stretch>
                <a:fillRect/>
              </a:stretch>
            </p:blipFill>
            <p:spPr>
              <a:xfrm>
                <a:off x="9684015" y="1118940"/>
                <a:ext cx="15120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0">
            <p14:nvContentPartPr>
              <p14:cNvPr id="501" name="Ink 500">
                <a:extLst>
                  <a:ext uri="{FF2B5EF4-FFF2-40B4-BE49-F238E27FC236}">
                    <a16:creationId xmlns:a16="http://schemas.microsoft.com/office/drawing/2014/main" id="{6DBB0F92-03C0-0C7C-531E-EF902C142E4C}"/>
                  </a:ext>
                </a:extLst>
              </p14:cNvPr>
              <p14:cNvContentPartPr/>
              <p14:nvPr/>
            </p14:nvContentPartPr>
            <p14:xfrm>
              <a:off x="9838095" y="1157820"/>
              <a:ext cx="301320" cy="492840"/>
            </p14:xfrm>
          </p:contentPart>
        </mc:Choice>
        <mc:Fallback>
          <p:pic>
            <p:nvPicPr>
              <p:cNvPr id="501" name="Ink 500">
                <a:extLst>
                  <a:ext uri="{FF2B5EF4-FFF2-40B4-BE49-F238E27FC236}">
                    <a16:creationId xmlns:a16="http://schemas.microsoft.com/office/drawing/2014/main" id="{6DBB0F92-03C0-0C7C-531E-EF902C142E4C}"/>
                  </a:ext>
                </a:extLst>
              </p:cNvPr>
              <p:cNvPicPr/>
              <p:nvPr/>
            </p:nvPicPr>
            <p:blipFill>
              <a:blip r:embed="rId661"/>
              <a:stretch>
                <a:fillRect/>
              </a:stretch>
            </p:blipFill>
            <p:spPr>
              <a:xfrm>
                <a:off x="9820095" y="1139820"/>
                <a:ext cx="336960" cy="528480"/>
              </a:xfrm>
              <a:prstGeom prst="rect">
                <a:avLst/>
              </a:prstGeom>
            </p:spPr>
          </p:pic>
        </mc:Fallback>
      </mc:AlternateContent>
      <p:grpSp>
        <p:nvGrpSpPr>
          <p:cNvPr id="509" name="Group 508">
            <a:extLst>
              <a:ext uri="{FF2B5EF4-FFF2-40B4-BE49-F238E27FC236}">
                <a16:creationId xmlns:a16="http://schemas.microsoft.com/office/drawing/2014/main" id="{59FC5064-7490-FB53-ABF9-FD20BA909E29}"/>
              </a:ext>
            </a:extLst>
          </p:cNvPr>
          <p:cNvGrpSpPr/>
          <p:nvPr/>
        </p:nvGrpSpPr>
        <p:grpSpPr>
          <a:xfrm>
            <a:off x="9035295" y="941460"/>
            <a:ext cx="227160" cy="149760"/>
            <a:chOff x="9035295" y="941460"/>
            <a:chExt cx="22716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2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EFBA6A7B-43C9-A499-C2E0-F4421C69E62E}"/>
                    </a:ext>
                  </a:extLst>
                </p14:cNvPr>
                <p14:cNvContentPartPr/>
                <p14:nvPr/>
              </p14:nvContentPartPr>
              <p14:xfrm>
                <a:off x="9135375" y="971340"/>
                <a:ext cx="127080" cy="32760"/>
              </p14:xfrm>
            </p:contentPart>
          </mc:Choice>
          <mc:Fallback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EFBA6A7B-43C9-A499-C2E0-F4421C69E62E}"/>
                    </a:ext>
                  </a:extLst>
                </p:cNvPr>
                <p:cNvPicPr/>
                <p:nvPr/>
              </p:nvPicPr>
              <p:blipFill>
                <a:blip r:embed="rId663"/>
                <a:stretch>
                  <a:fillRect/>
                </a:stretch>
              </p:blipFill>
              <p:spPr>
                <a:xfrm>
                  <a:off x="9117375" y="953340"/>
                  <a:ext cx="162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4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8591C58B-0F78-3BE4-90CA-007B824539EB}"/>
                    </a:ext>
                  </a:extLst>
                </p14:cNvPr>
                <p14:cNvContentPartPr/>
                <p14:nvPr/>
              </p14:nvContentPartPr>
              <p14:xfrm>
                <a:off x="9111615" y="1066740"/>
                <a:ext cx="133920" cy="24480"/>
              </p14:xfrm>
            </p:contentPart>
          </mc:Choice>
          <mc:Fallback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8591C58B-0F78-3BE4-90CA-007B824539EB}"/>
                    </a:ext>
                  </a:extLst>
                </p:cNvPr>
                <p:cNvPicPr/>
                <p:nvPr/>
              </p:nvPicPr>
              <p:blipFill>
                <a:blip r:embed="rId665"/>
                <a:stretch>
                  <a:fillRect/>
                </a:stretch>
              </p:blipFill>
              <p:spPr>
                <a:xfrm>
                  <a:off x="9093615" y="1049100"/>
                  <a:ext cx="16956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6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962075A2-7A5A-3D85-63DD-0CD1C18FFDD8}"/>
                    </a:ext>
                  </a:extLst>
                </p14:cNvPr>
                <p14:cNvContentPartPr/>
                <p14:nvPr/>
              </p14:nvContentPartPr>
              <p14:xfrm>
                <a:off x="9035295" y="951540"/>
                <a:ext cx="21960" cy="11160"/>
              </p14:xfrm>
            </p:contentPart>
          </mc:Choice>
          <mc:Fallback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962075A2-7A5A-3D85-63DD-0CD1C18FFDD8}"/>
                    </a:ext>
                  </a:extLst>
                </p:cNvPr>
                <p:cNvPicPr/>
                <p:nvPr/>
              </p:nvPicPr>
              <p:blipFill>
                <a:blip r:embed="rId667"/>
                <a:stretch>
                  <a:fillRect/>
                </a:stretch>
              </p:blipFill>
              <p:spPr>
                <a:xfrm>
                  <a:off x="9017655" y="933540"/>
                  <a:ext cx="57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8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B4994973-91B4-DA10-BFE3-0AA9FC7E8333}"/>
                    </a:ext>
                  </a:extLst>
                </p14:cNvPr>
                <p14:cNvContentPartPr/>
                <p14:nvPr/>
              </p14:nvContentPartPr>
              <p14:xfrm>
                <a:off x="9064455" y="941460"/>
                <a:ext cx="28800" cy="34200"/>
              </p14:xfrm>
            </p:contentPart>
          </mc:Choice>
          <mc:Fallback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B4994973-91B4-DA10-BFE3-0AA9FC7E8333}"/>
                    </a:ext>
                  </a:extLst>
                </p:cNvPr>
                <p:cNvPicPr/>
                <p:nvPr/>
              </p:nvPicPr>
              <p:blipFill>
                <a:blip r:embed="rId669"/>
                <a:stretch>
                  <a:fillRect/>
                </a:stretch>
              </p:blipFill>
              <p:spPr>
                <a:xfrm>
                  <a:off x="9046455" y="923820"/>
                  <a:ext cx="64440" cy="6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3" name="Group 512">
            <a:extLst>
              <a:ext uri="{FF2B5EF4-FFF2-40B4-BE49-F238E27FC236}">
                <a16:creationId xmlns:a16="http://schemas.microsoft.com/office/drawing/2014/main" id="{B7112FBA-325B-6370-EA68-2CDE544A135A}"/>
              </a:ext>
            </a:extLst>
          </p:cNvPr>
          <p:cNvGrpSpPr/>
          <p:nvPr/>
        </p:nvGrpSpPr>
        <p:grpSpPr>
          <a:xfrm>
            <a:off x="10328055" y="1312260"/>
            <a:ext cx="299880" cy="213120"/>
            <a:chOff x="10328055" y="1312260"/>
            <a:chExt cx="299880" cy="21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0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9112CEF2-AC0B-22CE-0E9C-C28B00628D0B}"/>
                    </a:ext>
                  </a:extLst>
                </p14:cNvPr>
                <p14:cNvContentPartPr/>
                <p14:nvPr/>
              </p14:nvContentPartPr>
              <p14:xfrm>
                <a:off x="10356855" y="1312260"/>
                <a:ext cx="137880" cy="32040"/>
              </p14:xfrm>
            </p:contentPart>
          </mc:Choice>
          <mc:Fallback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9112CEF2-AC0B-22CE-0E9C-C28B00628D0B}"/>
                    </a:ext>
                  </a:extLst>
                </p:cNvPr>
                <p:cNvPicPr/>
                <p:nvPr/>
              </p:nvPicPr>
              <p:blipFill>
                <a:blip r:embed="rId671"/>
                <a:stretch>
                  <a:fillRect/>
                </a:stretch>
              </p:blipFill>
              <p:spPr>
                <a:xfrm>
                  <a:off x="10339215" y="1294620"/>
                  <a:ext cx="173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2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FFD3BC28-4435-E789-0326-2EAC6B9AAAB8}"/>
                    </a:ext>
                  </a:extLst>
                </p14:cNvPr>
                <p14:cNvContentPartPr/>
                <p14:nvPr/>
              </p14:nvContentPartPr>
              <p14:xfrm>
                <a:off x="10328055" y="1362660"/>
                <a:ext cx="299880" cy="162720"/>
              </p14:xfrm>
            </p:contentPart>
          </mc:Choice>
          <mc:Fallback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FFD3BC28-4435-E789-0326-2EAC6B9AAAB8}"/>
                    </a:ext>
                  </a:extLst>
                </p:cNvPr>
                <p:cNvPicPr/>
                <p:nvPr/>
              </p:nvPicPr>
              <p:blipFill>
                <a:blip r:embed="rId673"/>
                <a:stretch>
                  <a:fillRect/>
                </a:stretch>
              </p:blipFill>
              <p:spPr>
                <a:xfrm>
                  <a:off x="10310415" y="1345020"/>
                  <a:ext cx="335520" cy="19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74">
            <p14:nvContentPartPr>
              <p14:cNvPr id="512" name="Ink 511">
                <a:extLst>
                  <a:ext uri="{FF2B5EF4-FFF2-40B4-BE49-F238E27FC236}">
                    <a16:creationId xmlns:a16="http://schemas.microsoft.com/office/drawing/2014/main" id="{4CFCD956-9D87-9028-24E7-0828E5345731}"/>
                  </a:ext>
                </a:extLst>
              </p14:cNvPr>
              <p14:cNvContentPartPr/>
              <p14:nvPr/>
            </p14:nvContentPartPr>
            <p14:xfrm>
              <a:off x="10806495" y="1308660"/>
              <a:ext cx="221760" cy="277920"/>
            </p14:xfrm>
          </p:contentPart>
        </mc:Choice>
        <mc:Fallback>
          <p:pic>
            <p:nvPicPr>
              <p:cNvPr id="512" name="Ink 511">
                <a:extLst>
                  <a:ext uri="{FF2B5EF4-FFF2-40B4-BE49-F238E27FC236}">
                    <a16:creationId xmlns:a16="http://schemas.microsoft.com/office/drawing/2014/main" id="{4CFCD956-9D87-9028-24E7-0828E5345731}"/>
                  </a:ext>
                </a:extLst>
              </p:cNvPr>
              <p:cNvPicPr/>
              <p:nvPr/>
            </p:nvPicPr>
            <p:blipFill>
              <a:blip r:embed="rId675"/>
              <a:stretch>
                <a:fillRect/>
              </a:stretch>
            </p:blipFill>
            <p:spPr>
              <a:xfrm>
                <a:off x="10788855" y="1290660"/>
                <a:ext cx="25740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16" name="Group 515">
            <a:extLst>
              <a:ext uri="{FF2B5EF4-FFF2-40B4-BE49-F238E27FC236}">
                <a16:creationId xmlns:a16="http://schemas.microsoft.com/office/drawing/2014/main" id="{97443FCF-6003-3463-7CD7-9B593AC72836}"/>
              </a:ext>
            </a:extLst>
          </p:cNvPr>
          <p:cNvGrpSpPr/>
          <p:nvPr/>
        </p:nvGrpSpPr>
        <p:grpSpPr>
          <a:xfrm>
            <a:off x="5000415" y="2287500"/>
            <a:ext cx="278640" cy="159480"/>
            <a:chOff x="5000415" y="2287500"/>
            <a:chExt cx="278640" cy="15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6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423F25AA-FABE-5A9C-F09F-1F1159EC81CC}"/>
                    </a:ext>
                  </a:extLst>
                </p14:cNvPr>
                <p14:cNvContentPartPr/>
                <p14:nvPr/>
              </p14:nvContentPartPr>
              <p14:xfrm>
                <a:off x="5000415" y="2287500"/>
                <a:ext cx="218880" cy="75960"/>
              </p14:xfrm>
            </p:contentPart>
          </mc:Choice>
          <mc:Fallback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423F25AA-FABE-5A9C-F09F-1F1159EC81CC}"/>
                    </a:ext>
                  </a:extLst>
                </p:cNvPr>
                <p:cNvPicPr/>
                <p:nvPr/>
              </p:nvPicPr>
              <p:blipFill>
                <a:blip r:embed="rId677"/>
                <a:stretch>
                  <a:fillRect/>
                </a:stretch>
              </p:blipFill>
              <p:spPr>
                <a:xfrm>
                  <a:off x="4982415" y="2269500"/>
                  <a:ext cx="2545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8">
              <p14:nvContentPartPr>
                <p14:cNvPr id="515" name="Ink 514">
                  <a:extLst>
                    <a:ext uri="{FF2B5EF4-FFF2-40B4-BE49-F238E27FC236}">
                      <a16:creationId xmlns:a16="http://schemas.microsoft.com/office/drawing/2014/main" id="{E35ED99E-0226-5315-2369-11D1F2898DB0}"/>
                    </a:ext>
                  </a:extLst>
                </p14:cNvPr>
                <p14:cNvContentPartPr/>
                <p14:nvPr/>
              </p14:nvContentPartPr>
              <p14:xfrm>
                <a:off x="5015535" y="2413500"/>
                <a:ext cx="263520" cy="33480"/>
              </p14:xfrm>
            </p:contentPart>
          </mc:Choice>
          <mc:Fallback>
            <p:pic>
              <p:nvPicPr>
                <p:cNvPr id="515" name="Ink 514">
                  <a:extLst>
                    <a:ext uri="{FF2B5EF4-FFF2-40B4-BE49-F238E27FC236}">
                      <a16:creationId xmlns:a16="http://schemas.microsoft.com/office/drawing/2014/main" id="{E35ED99E-0226-5315-2369-11D1F2898DB0}"/>
                    </a:ext>
                  </a:extLst>
                </p:cNvPr>
                <p:cNvPicPr/>
                <p:nvPr/>
              </p:nvPicPr>
              <p:blipFill>
                <a:blip r:embed="rId679"/>
                <a:stretch>
                  <a:fillRect/>
                </a:stretch>
              </p:blipFill>
              <p:spPr>
                <a:xfrm>
                  <a:off x="4997895" y="2395860"/>
                  <a:ext cx="299160" cy="69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A7A45B6D-6C4D-78F3-E1BB-1DAC65F5EDEA}"/>
              </a:ext>
            </a:extLst>
          </p:cNvPr>
          <p:cNvGrpSpPr/>
          <p:nvPr/>
        </p:nvGrpSpPr>
        <p:grpSpPr>
          <a:xfrm>
            <a:off x="8873655" y="1157820"/>
            <a:ext cx="277560" cy="188640"/>
            <a:chOff x="8873655" y="1157820"/>
            <a:chExt cx="277560" cy="18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0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0E894500-E82C-8AAB-01B9-1D64C18D5997}"/>
                    </a:ext>
                  </a:extLst>
                </p14:cNvPr>
                <p14:cNvContentPartPr/>
                <p14:nvPr/>
              </p14:nvContentPartPr>
              <p14:xfrm>
                <a:off x="8873655" y="1157820"/>
                <a:ext cx="21240" cy="15480"/>
              </p14:xfrm>
            </p:contentPart>
          </mc:Choice>
          <mc:Fallback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0E894500-E82C-8AAB-01B9-1D64C18D5997}"/>
                    </a:ext>
                  </a:extLst>
                </p:cNvPr>
                <p:cNvPicPr/>
                <p:nvPr/>
              </p:nvPicPr>
              <p:blipFill>
                <a:blip r:embed="rId681"/>
                <a:stretch>
                  <a:fillRect/>
                </a:stretch>
              </p:blipFill>
              <p:spPr>
                <a:xfrm>
                  <a:off x="8856015" y="1139820"/>
                  <a:ext cx="568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2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1882502C-B544-2546-B82F-C742EA924C89}"/>
                    </a:ext>
                  </a:extLst>
                </p14:cNvPr>
                <p14:cNvContentPartPr/>
                <p14:nvPr/>
              </p14:nvContentPartPr>
              <p14:xfrm>
                <a:off x="8915055" y="1242060"/>
                <a:ext cx="236160" cy="104400"/>
              </p14:xfrm>
            </p:contentPart>
          </mc:Choice>
          <mc:Fallback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1882502C-B544-2546-B82F-C742EA924C89}"/>
                    </a:ext>
                  </a:extLst>
                </p:cNvPr>
                <p:cNvPicPr/>
                <p:nvPr/>
              </p:nvPicPr>
              <p:blipFill>
                <a:blip r:embed="rId683"/>
                <a:stretch>
                  <a:fillRect/>
                </a:stretch>
              </p:blipFill>
              <p:spPr>
                <a:xfrm>
                  <a:off x="8897415" y="1224060"/>
                  <a:ext cx="2718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84">
            <p14:nvContentPartPr>
              <p14:cNvPr id="519" name="Ink 518">
                <a:extLst>
                  <a:ext uri="{FF2B5EF4-FFF2-40B4-BE49-F238E27FC236}">
                    <a16:creationId xmlns:a16="http://schemas.microsoft.com/office/drawing/2014/main" id="{BDABA9E1-26EC-DCBD-59CD-84F67CEEB52B}"/>
                  </a:ext>
                </a:extLst>
              </p14:cNvPr>
              <p14:cNvContentPartPr/>
              <p14:nvPr/>
            </p14:nvContentPartPr>
            <p14:xfrm>
              <a:off x="9396735" y="1468500"/>
              <a:ext cx="277200" cy="135360"/>
            </p14:xfrm>
          </p:contentPart>
        </mc:Choice>
        <mc:Fallback>
          <p:pic>
            <p:nvPicPr>
              <p:cNvPr id="519" name="Ink 518">
                <a:extLst>
                  <a:ext uri="{FF2B5EF4-FFF2-40B4-BE49-F238E27FC236}">
                    <a16:creationId xmlns:a16="http://schemas.microsoft.com/office/drawing/2014/main" id="{BDABA9E1-26EC-DCBD-59CD-84F67CEEB52B}"/>
                  </a:ext>
                </a:extLst>
              </p:cNvPr>
              <p:cNvPicPr/>
              <p:nvPr/>
            </p:nvPicPr>
            <p:blipFill>
              <a:blip r:embed="rId685"/>
              <a:stretch>
                <a:fillRect/>
              </a:stretch>
            </p:blipFill>
            <p:spPr>
              <a:xfrm>
                <a:off x="9379095" y="1450500"/>
                <a:ext cx="312840" cy="1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9329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9BA3B-C708-FC91-9EFE-6DD91440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53121-CD5E-0FAA-4022-CFB0FDC04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8703" cy="2589059"/>
          </a:xfrm>
        </p:spPr>
        <p:txBody>
          <a:bodyPr>
            <a:normAutofit/>
          </a:bodyPr>
          <a:lstStyle/>
          <a:p>
            <a:r>
              <a:rPr lang="en-US" sz="2400" dirty="0"/>
              <a:t>If you look carefully a tree is recursive by nature – a tree is made up of smaller trees and those smaller trees are made up of further smaller trees</a:t>
            </a:r>
          </a:p>
          <a:p>
            <a:r>
              <a:rPr lang="en-US" sz="2400" dirty="0"/>
              <a:t>In other words we say that a tree is made up of subtrees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723B80-024B-C8BC-20A1-640243583E7D}"/>
              </a:ext>
            </a:extLst>
          </p:cNvPr>
          <p:cNvGrpSpPr/>
          <p:nvPr/>
        </p:nvGrpSpPr>
        <p:grpSpPr>
          <a:xfrm>
            <a:off x="8837570" y="975828"/>
            <a:ext cx="698400" cy="613800"/>
            <a:chOff x="8837570" y="975828"/>
            <a:chExt cx="698400" cy="61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A1B36E3-D980-0334-CB71-DE14EE9715F0}"/>
                    </a:ext>
                  </a:extLst>
                </p14:cNvPr>
                <p14:cNvContentPartPr/>
                <p14:nvPr/>
              </p14:nvContentPartPr>
              <p14:xfrm>
                <a:off x="8886890" y="975828"/>
                <a:ext cx="649080" cy="562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A1B36E3-D980-0334-CB71-DE14EE9715F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68890" y="958188"/>
                  <a:ext cx="684720" cy="5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50B0A6A-9F96-92B2-54A2-6841970AD795}"/>
                    </a:ext>
                  </a:extLst>
                </p14:cNvPr>
                <p14:cNvContentPartPr/>
                <p14:nvPr/>
              </p14:nvContentPartPr>
              <p14:xfrm>
                <a:off x="8837570" y="1055028"/>
                <a:ext cx="380880" cy="439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50B0A6A-9F96-92B2-54A2-6841970AD79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819930" y="1037028"/>
                  <a:ext cx="416520" cy="4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D94C4FE-C430-A468-4882-546DF0C46EFF}"/>
                    </a:ext>
                  </a:extLst>
                </p14:cNvPr>
                <p14:cNvContentPartPr/>
                <p14:nvPr/>
              </p14:nvContentPartPr>
              <p14:xfrm>
                <a:off x="8927570" y="1092468"/>
                <a:ext cx="382680" cy="4291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D94C4FE-C430-A468-4882-546DF0C46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909570" y="1074828"/>
                  <a:ext cx="4183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ABEA096-1E87-0340-F1FB-94D2A4C6762A}"/>
                    </a:ext>
                  </a:extLst>
                </p14:cNvPr>
                <p14:cNvContentPartPr/>
                <p14:nvPr/>
              </p14:nvContentPartPr>
              <p14:xfrm>
                <a:off x="9051410" y="1133868"/>
                <a:ext cx="290880" cy="3697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ABEA096-1E87-0340-F1FB-94D2A4C676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033410" y="1116228"/>
                  <a:ext cx="32652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B6C71005-C353-4F78-F339-E4D28681FE3D}"/>
                    </a:ext>
                  </a:extLst>
                </p14:cNvPr>
                <p14:cNvContentPartPr/>
                <p14:nvPr/>
              </p14:nvContentPartPr>
              <p14:xfrm>
                <a:off x="9137450" y="1174908"/>
                <a:ext cx="295560" cy="414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B6C71005-C353-4F78-F339-E4D28681FE3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119810" y="1156908"/>
                  <a:ext cx="331200" cy="45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0143A3A-5DA5-97C2-277E-44644C8E5622}"/>
              </a:ext>
            </a:extLst>
          </p:cNvPr>
          <p:cNvGrpSpPr/>
          <p:nvPr/>
        </p:nvGrpSpPr>
        <p:grpSpPr>
          <a:xfrm>
            <a:off x="6688010" y="467148"/>
            <a:ext cx="4302000" cy="4238280"/>
            <a:chOff x="6688010" y="467148"/>
            <a:chExt cx="4302000" cy="423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A502179-DBA6-7042-0B96-16352564E0B2}"/>
                    </a:ext>
                  </a:extLst>
                </p14:cNvPr>
                <p14:cNvContentPartPr/>
                <p14:nvPr/>
              </p14:nvContentPartPr>
              <p14:xfrm>
                <a:off x="7747130" y="2513028"/>
                <a:ext cx="221400" cy="4075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A502179-DBA6-7042-0B96-16352564E0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9490" y="2495028"/>
                  <a:ext cx="257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E99410E-B437-AD91-C3A2-B9A8A0A480C6}"/>
                    </a:ext>
                  </a:extLst>
                </p14:cNvPr>
                <p14:cNvContentPartPr/>
                <p14:nvPr/>
              </p14:nvContentPartPr>
              <p14:xfrm>
                <a:off x="8041970" y="2500068"/>
                <a:ext cx="303480" cy="863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E99410E-B437-AD91-C3A2-B9A8A0A480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024330" y="2482068"/>
                  <a:ext cx="339120" cy="89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7DE7298-D76E-60EE-F29B-4A2B3E57E700}"/>
                    </a:ext>
                  </a:extLst>
                </p14:cNvPr>
                <p14:cNvContentPartPr/>
                <p14:nvPr/>
              </p14:nvContentPartPr>
              <p14:xfrm>
                <a:off x="7471370" y="3024588"/>
                <a:ext cx="27000" cy="3218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D7DE7298-D76E-60EE-F29B-4A2B3E57E70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453730" y="3006588"/>
                  <a:ext cx="6264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9D7851C-2C33-A17A-175C-E17C81853FAD}"/>
                    </a:ext>
                  </a:extLst>
                </p14:cNvPr>
                <p14:cNvContentPartPr/>
                <p14:nvPr/>
              </p14:nvContentPartPr>
              <p14:xfrm>
                <a:off x="7552730" y="3035028"/>
                <a:ext cx="24480" cy="391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9D7851C-2C33-A17A-175C-E17C81853FA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535090" y="3017388"/>
                  <a:ext cx="60120" cy="42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3A249AD-CC6C-2BBE-A22D-5DE51007A075}"/>
                    </a:ext>
                  </a:extLst>
                </p14:cNvPr>
                <p14:cNvContentPartPr/>
                <p14:nvPr/>
              </p14:nvContentPartPr>
              <p14:xfrm>
                <a:off x="7651730" y="2996868"/>
                <a:ext cx="119160" cy="36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3A249AD-CC6C-2BBE-A22D-5DE51007A0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33730" y="2979228"/>
                  <a:ext cx="154800" cy="39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07561283-10E7-00BD-091D-9049B1ED75D3}"/>
                    </a:ext>
                  </a:extLst>
                </p14:cNvPr>
                <p14:cNvContentPartPr/>
                <p14:nvPr/>
              </p14:nvContentPartPr>
              <p14:xfrm>
                <a:off x="8048810" y="3344268"/>
                <a:ext cx="27360" cy="294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07561283-10E7-00BD-091D-9049B1ED75D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031170" y="3326268"/>
                  <a:ext cx="6300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5258CFC-9382-ADB6-13A0-53AE74485C33}"/>
                    </a:ext>
                  </a:extLst>
                </p14:cNvPr>
                <p14:cNvContentPartPr/>
                <p14:nvPr/>
              </p14:nvContentPartPr>
              <p14:xfrm>
                <a:off x="8135210" y="3301068"/>
                <a:ext cx="20520" cy="385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5258CFC-9382-ADB6-13A0-53AE74485C3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7570" y="3283428"/>
                  <a:ext cx="5616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F8C3109-321C-4593-5F1B-98572459AEE1}"/>
                    </a:ext>
                  </a:extLst>
                </p14:cNvPr>
                <p14:cNvContentPartPr/>
                <p14:nvPr/>
              </p14:nvContentPartPr>
              <p14:xfrm>
                <a:off x="8232770" y="3357228"/>
                <a:ext cx="156600" cy="3632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F8C3109-321C-4593-5F1B-98572459AE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15130" y="3339228"/>
                  <a:ext cx="19224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FF78C40-F237-6204-EBCC-8F8199F32EC4}"/>
                    </a:ext>
                  </a:extLst>
                </p14:cNvPr>
                <p14:cNvContentPartPr/>
                <p14:nvPr/>
              </p14:nvContentPartPr>
              <p14:xfrm>
                <a:off x="8263370" y="967188"/>
                <a:ext cx="206280" cy="3409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FF78C40-F237-6204-EBCC-8F8199F32E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245370" y="949548"/>
                  <a:ext cx="2419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092AF20C-DE9E-F0BF-FA7B-67655F1EB69F}"/>
                    </a:ext>
                  </a:extLst>
                </p14:cNvPr>
                <p14:cNvContentPartPr/>
                <p14:nvPr/>
              </p14:nvContentPartPr>
              <p14:xfrm>
                <a:off x="8355890" y="1026588"/>
                <a:ext cx="159120" cy="1908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092AF20C-DE9E-F0BF-FA7B-67655F1EB69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338250" y="1008588"/>
                  <a:ext cx="1947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25A4908A-8643-DD61-A480-EAF93DE3147E}"/>
                    </a:ext>
                  </a:extLst>
                </p14:cNvPr>
                <p14:cNvContentPartPr/>
                <p14:nvPr/>
              </p14:nvContentPartPr>
              <p14:xfrm>
                <a:off x="8284970" y="1166628"/>
                <a:ext cx="227880" cy="338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25A4908A-8643-DD61-A480-EAF93DE3147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266970" y="1148628"/>
                  <a:ext cx="2635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443CD8FB-78C2-EBE6-EBBE-46847F200B2D}"/>
                    </a:ext>
                  </a:extLst>
                </p14:cNvPr>
                <p14:cNvContentPartPr/>
                <p14:nvPr/>
              </p14:nvContentPartPr>
              <p14:xfrm>
                <a:off x="7298210" y="2192268"/>
                <a:ext cx="15120" cy="2851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43CD8FB-78C2-EBE6-EBBE-46847F200B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80210" y="2174628"/>
                  <a:ext cx="5076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701DC7D-CA3D-66B5-B0BE-1FC5F42C2221}"/>
                    </a:ext>
                  </a:extLst>
                </p14:cNvPr>
                <p14:cNvContentPartPr/>
                <p14:nvPr/>
              </p14:nvContentPartPr>
              <p14:xfrm>
                <a:off x="7206410" y="2149428"/>
                <a:ext cx="190440" cy="4557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701DC7D-CA3D-66B5-B0BE-1FC5F42C22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88770" y="2131428"/>
                  <a:ext cx="22608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E49B14F-28F3-E211-29E7-CDAF3731B929}"/>
                    </a:ext>
                  </a:extLst>
                </p14:cNvPr>
                <p14:cNvContentPartPr/>
                <p14:nvPr/>
              </p14:nvContentPartPr>
              <p14:xfrm>
                <a:off x="6781610" y="3609228"/>
                <a:ext cx="12960" cy="2926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E49B14F-28F3-E211-29E7-CDAF3731B92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63610" y="3591228"/>
                  <a:ext cx="4860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678AE69-529C-328B-0133-0751E04501FC}"/>
                    </a:ext>
                  </a:extLst>
                </p14:cNvPr>
                <p14:cNvContentPartPr/>
                <p14:nvPr/>
              </p14:nvContentPartPr>
              <p14:xfrm>
                <a:off x="6754970" y="3605988"/>
                <a:ext cx="151560" cy="84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678AE69-529C-328B-0133-0751E04501F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736970" y="3587988"/>
                  <a:ext cx="187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8DB21F-9000-A500-57FB-777A2EB346A5}"/>
                    </a:ext>
                  </a:extLst>
                </p14:cNvPr>
                <p14:cNvContentPartPr/>
                <p14:nvPr/>
              </p14:nvContentPartPr>
              <p14:xfrm>
                <a:off x="6688010" y="3700308"/>
                <a:ext cx="210600" cy="243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8DB21F-9000-A500-57FB-777A2EB346A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670370" y="3682308"/>
                  <a:ext cx="2462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65B330B-524C-7A62-6405-58D10332980F}"/>
                    </a:ext>
                  </a:extLst>
                </p14:cNvPr>
                <p14:cNvContentPartPr/>
                <p14:nvPr/>
              </p14:nvContentPartPr>
              <p14:xfrm>
                <a:off x="7965290" y="4025748"/>
                <a:ext cx="18000" cy="244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65B330B-524C-7A62-6405-58D10332980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47290" y="4007748"/>
                  <a:ext cx="53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7D064A4-6B86-E167-C983-584176E67B2B}"/>
                    </a:ext>
                  </a:extLst>
                </p14:cNvPr>
                <p14:cNvContentPartPr/>
                <p14:nvPr/>
              </p14:nvContentPartPr>
              <p14:xfrm>
                <a:off x="7913450" y="3975708"/>
                <a:ext cx="185760" cy="1058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7D064A4-6B86-E167-C983-584176E67B2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895810" y="3957708"/>
                  <a:ext cx="2214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2464FA2C-3DD6-6024-2204-1FFEA1A7A36F}"/>
                    </a:ext>
                  </a:extLst>
                </p14:cNvPr>
                <p14:cNvContentPartPr/>
                <p14:nvPr/>
              </p14:nvContentPartPr>
              <p14:xfrm>
                <a:off x="7918850" y="4072188"/>
                <a:ext cx="168840" cy="799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2464FA2C-3DD6-6024-2204-1FFEA1A7A36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901210" y="4054548"/>
                  <a:ext cx="204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1EF2F52-CE2C-BAB7-B326-ED575D816E21}"/>
                    </a:ext>
                  </a:extLst>
                </p14:cNvPr>
                <p14:cNvContentPartPr/>
                <p14:nvPr/>
              </p14:nvContentPartPr>
              <p14:xfrm>
                <a:off x="8976890" y="2612388"/>
                <a:ext cx="48960" cy="4442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1EF2F52-CE2C-BAB7-B326-ED575D816E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58890" y="2594388"/>
                  <a:ext cx="84600" cy="47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AC41886-186F-2CAA-624A-CDF5522D1C83}"/>
                    </a:ext>
                  </a:extLst>
                </p14:cNvPr>
                <p14:cNvContentPartPr/>
                <p14:nvPr/>
              </p14:nvContentPartPr>
              <p14:xfrm>
                <a:off x="8898770" y="2996148"/>
                <a:ext cx="95760" cy="4053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AC41886-186F-2CAA-624A-CDF5522D1C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81130" y="2978508"/>
                  <a:ext cx="131400" cy="4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EE93FCE-25D8-496F-30F5-080484620DAC}"/>
                    </a:ext>
                  </a:extLst>
                </p14:cNvPr>
                <p14:cNvContentPartPr/>
                <p14:nvPr/>
              </p14:nvContentPartPr>
              <p14:xfrm>
                <a:off x="8973290" y="3010548"/>
                <a:ext cx="128160" cy="4158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EE93FCE-25D8-496F-30F5-080484620DA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955290" y="2992548"/>
                  <a:ext cx="16380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0E65D9C-558F-15D0-CFD2-4A9528565C93}"/>
                    </a:ext>
                  </a:extLst>
                </p14:cNvPr>
                <p14:cNvContentPartPr/>
                <p14:nvPr/>
              </p14:nvContentPartPr>
              <p14:xfrm>
                <a:off x="9042770" y="3053028"/>
                <a:ext cx="237600" cy="432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0E65D9C-558F-15D0-CFD2-4A9528565C9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025130" y="3035028"/>
                  <a:ext cx="27324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037BC4D-4C09-831F-72DA-B0B1C89A05A0}"/>
                    </a:ext>
                  </a:extLst>
                </p14:cNvPr>
                <p14:cNvContentPartPr/>
                <p14:nvPr/>
              </p14:nvContentPartPr>
              <p14:xfrm>
                <a:off x="8672690" y="1955028"/>
                <a:ext cx="186120" cy="153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037BC4D-4C09-831F-72DA-B0B1C89A05A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655050" y="1937388"/>
                  <a:ext cx="221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05318344-F3E1-E1CA-7202-27E1942B661C}"/>
                    </a:ext>
                  </a:extLst>
                </p14:cNvPr>
                <p14:cNvContentPartPr/>
                <p14:nvPr/>
              </p14:nvContentPartPr>
              <p14:xfrm>
                <a:off x="9834410" y="2270028"/>
                <a:ext cx="213840" cy="424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05318344-F3E1-E1CA-7202-27E1942B661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16410" y="2252028"/>
                  <a:ext cx="24948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3E1FA2E-084A-DF0A-BCA3-6C04C102CD71}"/>
                    </a:ext>
                  </a:extLst>
                </p14:cNvPr>
                <p14:cNvContentPartPr/>
                <p14:nvPr/>
              </p14:nvContentPartPr>
              <p14:xfrm>
                <a:off x="9936290" y="2327628"/>
                <a:ext cx="200160" cy="3456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3E1FA2E-084A-DF0A-BCA3-6C04C102CD7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18290" y="2309628"/>
                  <a:ext cx="23580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060772AA-8D49-08E3-53D4-8BE8201A6740}"/>
                    </a:ext>
                  </a:extLst>
                </p14:cNvPr>
                <p14:cNvContentPartPr/>
                <p14:nvPr/>
              </p14:nvContentPartPr>
              <p14:xfrm>
                <a:off x="10027730" y="2403228"/>
                <a:ext cx="306360" cy="3142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060772AA-8D49-08E3-53D4-8BE8201A674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009730" y="2385588"/>
                  <a:ext cx="3420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1F6E7DA-4592-78AB-9EC6-E978A7BCBD7A}"/>
                    </a:ext>
                  </a:extLst>
                </p14:cNvPr>
                <p14:cNvContentPartPr/>
                <p14:nvPr/>
              </p14:nvContentPartPr>
              <p14:xfrm>
                <a:off x="10507610" y="1900668"/>
                <a:ext cx="75240" cy="239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1F6E7DA-4592-78AB-9EC6-E978A7BCBD7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89610" y="1883028"/>
                  <a:ext cx="11088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5D27D2C-445F-03FC-9ED5-361DA0D377F3}"/>
                    </a:ext>
                  </a:extLst>
                </p14:cNvPr>
                <p14:cNvContentPartPr/>
                <p14:nvPr/>
              </p14:nvContentPartPr>
              <p14:xfrm>
                <a:off x="10371530" y="1864668"/>
                <a:ext cx="311400" cy="36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5D27D2C-445F-03FC-9ED5-361DA0D377F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353530" y="1847028"/>
                  <a:ext cx="34704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3154F69-BDC3-0348-72BA-96CBA176B765}"/>
                    </a:ext>
                  </a:extLst>
                </p14:cNvPr>
                <p14:cNvContentPartPr/>
                <p14:nvPr/>
              </p14:nvContentPartPr>
              <p14:xfrm>
                <a:off x="9218450" y="3512028"/>
                <a:ext cx="477000" cy="439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3154F69-BDC3-0348-72BA-96CBA176B76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200450" y="3494028"/>
                  <a:ext cx="512640" cy="47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21D6C4B-690F-062E-B91A-EAA5B22FFC67}"/>
                    </a:ext>
                  </a:extLst>
                </p14:cNvPr>
                <p14:cNvContentPartPr/>
                <p14:nvPr/>
              </p14:nvContentPartPr>
              <p14:xfrm>
                <a:off x="6924890" y="625908"/>
                <a:ext cx="356040" cy="37846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21D6C4B-690F-062E-B91A-EAA5B22FFC6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06890" y="608268"/>
                  <a:ext cx="391680" cy="38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690845C-CE6C-9FF2-A581-23F1E5411470}"/>
                    </a:ext>
                  </a:extLst>
                </p14:cNvPr>
                <p14:cNvContentPartPr/>
                <p14:nvPr/>
              </p14:nvContentPartPr>
              <p14:xfrm>
                <a:off x="6840650" y="467148"/>
                <a:ext cx="4149360" cy="4238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690845C-CE6C-9FF2-A581-23F1E541147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822650" y="449148"/>
                  <a:ext cx="4185000" cy="427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0B214F90-1230-E7C2-1282-6449F7EA8E5E}"/>
                    </a:ext>
                  </a:extLst>
                </p14:cNvPr>
                <p14:cNvContentPartPr/>
                <p14:nvPr/>
              </p14:nvContentPartPr>
              <p14:xfrm>
                <a:off x="7276970" y="1712748"/>
                <a:ext cx="441360" cy="21834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0B214F90-1230-E7C2-1282-6449F7EA8E5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258970" y="1694748"/>
                  <a:ext cx="477000" cy="22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D016718-2681-7F1A-AA63-B5DCEA56C428}"/>
                    </a:ext>
                  </a:extLst>
                </p14:cNvPr>
                <p14:cNvContentPartPr/>
                <p14:nvPr/>
              </p14:nvContentPartPr>
              <p14:xfrm>
                <a:off x="7327730" y="1701228"/>
                <a:ext cx="1503360" cy="23490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D016718-2681-7F1A-AA63-B5DCEA56C42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310090" y="1683588"/>
                  <a:ext cx="1539000" cy="23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4FED35F-DB8A-BB30-5B58-1D9D31F9222C}"/>
                    </a:ext>
                  </a:extLst>
                </p14:cNvPr>
                <p14:cNvContentPartPr/>
                <p14:nvPr/>
              </p14:nvContentPartPr>
              <p14:xfrm>
                <a:off x="8575490" y="1847028"/>
                <a:ext cx="112680" cy="2147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4FED35F-DB8A-BB30-5B58-1D9D31F9222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57850" y="1829388"/>
                  <a:ext cx="148320" cy="21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F2636FE0-12A2-3AF3-FC44-68DB5D51B2D4}"/>
                    </a:ext>
                  </a:extLst>
                </p14:cNvPr>
                <p14:cNvContentPartPr/>
                <p14:nvPr/>
              </p14:nvContentPartPr>
              <p14:xfrm>
                <a:off x="8548850" y="1754148"/>
                <a:ext cx="1174680" cy="2121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F2636FE0-12A2-3AF3-FC44-68DB5D51B2D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531210" y="1736148"/>
                  <a:ext cx="1210320" cy="21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B899063-4015-3551-A594-9C4D38C98FF8}"/>
                    </a:ext>
                  </a:extLst>
                </p14:cNvPr>
                <p14:cNvContentPartPr/>
                <p14:nvPr/>
              </p14:nvContentPartPr>
              <p14:xfrm>
                <a:off x="9505010" y="1646508"/>
                <a:ext cx="74520" cy="21801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B899063-4015-3551-A594-9C4D38C98FF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487370" y="1628868"/>
                  <a:ext cx="110160" cy="22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5C016B5A-0236-4052-A6DC-959B4E3BCEF5}"/>
                    </a:ext>
                  </a:extLst>
                </p14:cNvPr>
                <p14:cNvContentPartPr/>
                <p14:nvPr/>
              </p14:nvContentPartPr>
              <p14:xfrm>
                <a:off x="9472250" y="1689708"/>
                <a:ext cx="1073520" cy="2178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5C016B5A-0236-4052-A6DC-959B4E3BCEF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54610" y="1671708"/>
                  <a:ext cx="1109160" cy="22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F6CF5551-20D6-C917-93DB-6E87C3F64CD1}"/>
                    </a:ext>
                  </a:extLst>
                </p14:cNvPr>
                <p14:cNvContentPartPr/>
                <p14:nvPr/>
              </p14:nvContentPartPr>
              <p14:xfrm>
                <a:off x="7317650" y="1756308"/>
                <a:ext cx="328320" cy="23612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F6CF5551-20D6-C917-93DB-6E87C3F64C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300010" y="1738308"/>
                  <a:ext cx="363960" cy="239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BE2E7977-146B-8828-E279-F4BA26E1ACD3}"/>
                    </a:ext>
                  </a:extLst>
                </p14:cNvPr>
                <p14:cNvContentPartPr/>
                <p14:nvPr/>
              </p14:nvContentPartPr>
              <p14:xfrm>
                <a:off x="7628330" y="1721028"/>
                <a:ext cx="1091160" cy="2436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BE2E7977-146B-8828-E279-F4BA26E1ACD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610690" y="1703028"/>
                  <a:ext cx="1126800" cy="247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25C0FB5-607C-60DE-FE00-58B93A63B951}"/>
              </a:ext>
            </a:extLst>
          </p:cNvPr>
          <p:cNvGrpSpPr/>
          <p:nvPr/>
        </p:nvGrpSpPr>
        <p:grpSpPr>
          <a:xfrm>
            <a:off x="7154210" y="1537428"/>
            <a:ext cx="3416400" cy="2340720"/>
            <a:chOff x="7154210" y="1537428"/>
            <a:chExt cx="3416400" cy="234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DABFE54F-9609-3143-3919-17AD1DC86DDF}"/>
                    </a:ext>
                  </a:extLst>
                </p14:cNvPr>
                <p14:cNvContentPartPr/>
                <p14:nvPr/>
              </p14:nvContentPartPr>
              <p14:xfrm>
                <a:off x="8895530" y="1537428"/>
                <a:ext cx="55080" cy="198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DABFE54F-9609-3143-3919-17AD1DC86DD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877530" y="1519788"/>
                  <a:ext cx="9072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E99CA33-0E65-4464-87CD-1C43C0795C96}"/>
                    </a:ext>
                  </a:extLst>
                </p14:cNvPr>
                <p14:cNvContentPartPr/>
                <p14:nvPr/>
              </p14:nvContentPartPr>
              <p14:xfrm>
                <a:off x="8292530" y="1549308"/>
                <a:ext cx="581040" cy="379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E99CA33-0E65-4464-87CD-1C43C0795C9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274890" y="1531668"/>
                  <a:ext cx="61668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4CBE98D-FB7A-E3BF-7D93-73F35F5F5123}"/>
                    </a:ext>
                  </a:extLst>
                </p14:cNvPr>
                <p14:cNvContentPartPr/>
                <p14:nvPr/>
              </p14:nvContentPartPr>
              <p14:xfrm>
                <a:off x="7771250" y="1947108"/>
                <a:ext cx="590400" cy="529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4CBE98D-FB7A-E3BF-7D93-73F35F5F512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53610" y="1929468"/>
                  <a:ext cx="6260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9628981-9988-4857-2E5B-0D8104CC8FB7}"/>
                    </a:ext>
                  </a:extLst>
                </p14:cNvPr>
                <p14:cNvContentPartPr/>
                <p14:nvPr/>
              </p14:nvContentPartPr>
              <p14:xfrm>
                <a:off x="9072290" y="1587468"/>
                <a:ext cx="108000" cy="4003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9628981-9988-4857-2E5B-0D8104CC8FB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054290" y="1569828"/>
                  <a:ext cx="1436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7DE7C3B-9E10-099A-FD6E-0FAFB5E0E02B}"/>
                    </a:ext>
                  </a:extLst>
                </p14:cNvPr>
                <p14:cNvContentPartPr/>
                <p14:nvPr/>
              </p14:nvContentPartPr>
              <p14:xfrm>
                <a:off x="8798690" y="2068788"/>
                <a:ext cx="572760" cy="484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7DE7C3B-9E10-099A-FD6E-0FAFB5E0E02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780690" y="2050788"/>
                  <a:ext cx="60840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569576-C200-BC05-1F96-16DF2628FD9A}"/>
                    </a:ext>
                  </a:extLst>
                </p14:cNvPr>
                <p14:cNvContentPartPr/>
                <p14:nvPr/>
              </p14:nvContentPartPr>
              <p14:xfrm>
                <a:off x="9209450" y="1542828"/>
                <a:ext cx="776160" cy="64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7569576-C200-BC05-1F96-16DF2628FD9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191450" y="1525188"/>
                  <a:ext cx="811800" cy="67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C1AE65C-E6AD-F82F-AFA3-EAF88F958093}"/>
                    </a:ext>
                  </a:extLst>
                </p14:cNvPr>
                <p14:cNvContentPartPr/>
                <p14:nvPr/>
              </p14:nvContentPartPr>
              <p14:xfrm>
                <a:off x="9803090" y="2216028"/>
                <a:ext cx="619200" cy="468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C1AE65C-E6AD-F82F-AFA3-EAF88F95809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785090" y="2198388"/>
                  <a:ext cx="654840" cy="50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5EDD9E-FD28-8742-0F2A-448CACFE16E3}"/>
                    </a:ext>
                  </a:extLst>
                </p14:cNvPr>
                <p14:cNvContentPartPr/>
                <p14:nvPr/>
              </p14:nvContentPartPr>
              <p14:xfrm>
                <a:off x="7748210" y="2025588"/>
                <a:ext cx="219960" cy="36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5EDD9E-FD28-8742-0F2A-448CACFE16E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730570" y="2007588"/>
                  <a:ext cx="25560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D22F71B-B6BC-6A73-7EE9-D27B1E1B5E42}"/>
                    </a:ext>
                  </a:extLst>
                </p14:cNvPr>
                <p14:cNvContentPartPr/>
                <p14:nvPr/>
              </p14:nvContentPartPr>
              <p14:xfrm>
                <a:off x="7832810" y="2042508"/>
                <a:ext cx="212400" cy="3895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D22F71B-B6BC-6A73-7EE9-D27B1E1B5E4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15170" y="2024868"/>
                  <a:ext cx="24804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2D3557B-322F-DCE2-67A2-F5EA75C1E399}"/>
                    </a:ext>
                  </a:extLst>
                </p14:cNvPr>
                <p14:cNvContentPartPr/>
                <p14:nvPr/>
              </p14:nvContentPartPr>
              <p14:xfrm>
                <a:off x="7923530" y="2069148"/>
                <a:ext cx="198000" cy="3787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2D3557B-322F-DCE2-67A2-F5EA75C1E39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905530" y="2051148"/>
                  <a:ext cx="23364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618FAAC-183D-FC63-9585-A5C7FCB8F374}"/>
                    </a:ext>
                  </a:extLst>
                </p14:cNvPr>
                <p14:cNvContentPartPr/>
                <p14:nvPr/>
              </p14:nvContentPartPr>
              <p14:xfrm>
                <a:off x="7983290" y="2143308"/>
                <a:ext cx="174240" cy="312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618FAAC-183D-FC63-9585-A5C7FCB8F3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965290" y="2125308"/>
                  <a:ext cx="209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8EF30BA3-F8C0-324D-9011-3EED52AB1F8F}"/>
                    </a:ext>
                  </a:extLst>
                </p14:cNvPr>
                <p14:cNvContentPartPr/>
                <p14:nvPr/>
              </p14:nvContentPartPr>
              <p14:xfrm>
                <a:off x="8085170" y="2187588"/>
                <a:ext cx="173160" cy="311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EF30BA3-F8C0-324D-9011-3EED52AB1F8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067170" y="2169948"/>
                  <a:ext cx="20880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EA03D21-F646-57ED-DFCA-62002FE90388}"/>
                    </a:ext>
                  </a:extLst>
                </p14:cNvPr>
                <p14:cNvContentPartPr/>
                <p14:nvPr/>
              </p14:nvContentPartPr>
              <p14:xfrm>
                <a:off x="8727770" y="2200188"/>
                <a:ext cx="254520" cy="39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EA03D21-F646-57ED-DFCA-62002FE9038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10130" y="2182188"/>
                  <a:ext cx="290160" cy="43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E72D3CD-322E-84BA-FBE7-3459376CA1B4}"/>
                    </a:ext>
                  </a:extLst>
                </p14:cNvPr>
                <p14:cNvContentPartPr/>
                <p14:nvPr/>
              </p14:nvContentPartPr>
              <p14:xfrm>
                <a:off x="8833970" y="2194788"/>
                <a:ext cx="322920" cy="386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E72D3CD-322E-84BA-FBE7-3459376CA1B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815970" y="2176788"/>
                  <a:ext cx="35856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451C631-14A4-D38A-CAD0-72AE1BD78618}"/>
                    </a:ext>
                  </a:extLst>
                </p14:cNvPr>
                <p14:cNvContentPartPr/>
                <p14:nvPr/>
              </p14:nvContentPartPr>
              <p14:xfrm>
                <a:off x="9104690" y="2239428"/>
                <a:ext cx="195480" cy="265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451C631-14A4-D38A-CAD0-72AE1BD7861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87050" y="2221428"/>
                  <a:ext cx="2311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EEBECB1-9B52-FF4D-0464-9A7330C94D1E}"/>
                    </a:ext>
                  </a:extLst>
                </p14:cNvPr>
                <p14:cNvContentPartPr/>
                <p14:nvPr/>
              </p14:nvContentPartPr>
              <p14:xfrm>
                <a:off x="9724250" y="2319348"/>
                <a:ext cx="189360" cy="247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EEBECB1-9B52-FF4D-0464-9A7330C94D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06250" y="2301708"/>
                  <a:ext cx="225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816F70C-B76E-23D5-EC17-8903874948B6}"/>
                    </a:ext>
                  </a:extLst>
                </p14:cNvPr>
                <p14:cNvContentPartPr/>
                <p14:nvPr/>
              </p14:nvContentPartPr>
              <p14:xfrm>
                <a:off x="9791210" y="2277948"/>
                <a:ext cx="257400" cy="331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816F70C-B76E-23D5-EC17-8903874948B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73570" y="2260308"/>
                  <a:ext cx="2930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AE7DC98-4B96-DBCD-8706-9BB206BD2754}"/>
                    </a:ext>
                  </a:extLst>
                </p14:cNvPr>
                <p14:cNvContentPartPr/>
                <p14:nvPr/>
              </p14:nvContentPartPr>
              <p14:xfrm>
                <a:off x="9837650" y="2344188"/>
                <a:ext cx="255960" cy="347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AE7DC98-4B96-DBCD-8706-9BB206BD275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819650" y="2326188"/>
                  <a:ext cx="2916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B6E0711-2EF2-BF52-4A28-880B4CA651D7}"/>
                    </a:ext>
                  </a:extLst>
                </p14:cNvPr>
                <p14:cNvContentPartPr/>
                <p14:nvPr/>
              </p14:nvContentPartPr>
              <p14:xfrm>
                <a:off x="9973730" y="2381628"/>
                <a:ext cx="325440" cy="342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B6E0711-2EF2-BF52-4A28-880B4CA651D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955730" y="2363988"/>
                  <a:ext cx="36108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3BEA46E-9915-821C-5241-AB4EC3FA5A8C}"/>
                    </a:ext>
                  </a:extLst>
                </p14:cNvPr>
                <p14:cNvContentPartPr/>
                <p14:nvPr/>
              </p14:nvContentPartPr>
              <p14:xfrm>
                <a:off x="10195850" y="2506548"/>
                <a:ext cx="113040" cy="1836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3BEA46E-9915-821C-5241-AB4EC3FA5A8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177850" y="2488548"/>
                  <a:ext cx="1486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AC55F5F-0E12-41A3-0CD1-4C5A17B0202B}"/>
                    </a:ext>
                  </a:extLst>
                </p14:cNvPr>
                <p14:cNvContentPartPr/>
                <p14:nvPr/>
              </p14:nvContentPartPr>
              <p14:xfrm>
                <a:off x="7800770" y="2500068"/>
                <a:ext cx="207360" cy="37296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AC55F5F-0E12-41A3-0CD1-4C5A17B020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783130" y="2482068"/>
                  <a:ext cx="24300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DBA53B5-D479-BD2C-A73B-9A996606B12D}"/>
                    </a:ext>
                  </a:extLst>
                </p14:cNvPr>
                <p14:cNvContentPartPr/>
                <p14:nvPr/>
              </p14:nvContentPartPr>
              <p14:xfrm>
                <a:off x="7436810" y="2922348"/>
                <a:ext cx="473760" cy="455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DBA53B5-D479-BD2C-A73B-9A996606B1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19170" y="2904708"/>
                  <a:ext cx="50940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03DFE96-D0D3-3FA0-6D20-9163EDBBFB1F}"/>
                    </a:ext>
                  </a:extLst>
                </p14:cNvPr>
                <p14:cNvContentPartPr/>
                <p14:nvPr/>
              </p14:nvContentPartPr>
              <p14:xfrm>
                <a:off x="7999130" y="2492508"/>
                <a:ext cx="204840" cy="672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03DFE96-D0D3-3FA0-6D20-9163EDBBFB1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1490" y="2474508"/>
                  <a:ext cx="240480" cy="70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68E45E3-FCF3-49F0-844D-5364F5D9689E}"/>
                    </a:ext>
                  </a:extLst>
                </p14:cNvPr>
                <p14:cNvContentPartPr/>
                <p14:nvPr/>
              </p14:nvContentPartPr>
              <p14:xfrm>
                <a:off x="8007050" y="3191268"/>
                <a:ext cx="459000" cy="513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68E45E3-FCF3-49F0-844D-5364F5D968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989410" y="3173268"/>
                  <a:ext cx="49464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FCF83A5-A7D2-53C8-D730-F1C7CB3C5EFE}"/>
                    </a:ext>
                  </a:extLst>
                </p14:cNvPr>
                <p14:cNvContentPartPr/>
                <p14:nvPr/>
              </p14:nvContentPartPr>
              <p14:xfrm>
                <a:off x="7460210" y="3031428"/>
                <a:ext cx="69120" cy="3603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FCF83A5-A7D2-53C8-D730-F1C7CB3C5EF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442570" y="3013788"/>
                  <a:ext cx="1047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C955DDB-BA9F-753A-DD00-0EF014203D64}"/>
                    </a:ext>
                  </a:extLst>
                </p14:cNvPr>
                <p14:cNvContentPartPr/>
                <p14:nvPr/>
              </p14:nvContentPartPr>
              <p14:xfrm>
                <a:off x="7530770" y="3009828"/>
                <a:ext cx="73440" cy="3420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C955DDB-BA9F-753A-DD00-0EF014203D6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513130" y="2992188"/>
                  <a:ext cx="1090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500AC42-4A58-4506-5588-88F0FB46EAA8}"/>
                    </a:ext>
                  </a:extLst>
                </p14:cNvPr>
                <p14:cNvContentPartPr/>
                <p14:nvPr/>
              </p14:nvContentPartPr>
              <p14:xfrm>
                <a:off x="7605650" y="2995428"/>
                <a:ext cx="55440" cy="3762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500AC42-4A58-4506-5588-88F0FB46EAA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588010" y="2977788"/>
                  <a:ext cx="9108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8B1B1C5-DCB9-9C33-6799-EB395F562263}"/>
                    </a:ext>
                  </a:extLst>
                </p14:cNvPr>
                <p14:cNvContentPartPr/>
                <p14:nvPr/>
              </p14:nvContentPartPr>
              <p14:xfrm>
                <a:off x="7704290" y="3018108"/>
                <a:ext cx="167400" cy="3344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8B1B1C5-DCB9-9C33-6799-EB395F56226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686650" y="3000108"/>
                  <a:ext cx="2030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4E826CD-429F-5CE0-B00E-238F97E28C34}"/>
                    </a:ext>
                  </a:extLst>
                </p14:cNvPr>
                <p14:cNvContentPartPr/>
                <p14:nvPr/>
              </p14:nvContentPartPr>
              <p14:xfrm>
                <a:off x="8029730" y="3292788"/>
                <a:ext cx="81000" cy="34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4E826CD-429F-5CE0-B00E-238F97E28C3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12090" y="3274788"/>
                  <a:ext cx="116640" cy="37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372DCD7-9B01-5881-8CEE-46B0A5E8A828}"/>
                    </a:ext>
                  </a:extLst>
                </p14:cNvPr>
                <p14:cNvContentPartPr/>
                <p14:nvPr/>
              </p14:nvContentPartPr>
              <p14:xfrm>
                <a:off x="8107130" y="3263988"/>
                <a:ext cx="37440" cy="4482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372DCD7-9B01-5881-8CEE-46B0A5E8A82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89130" y="3246348"/>
                  <a:ext cx="730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37AF769A-668E-43D4-150F-E801BBCCD658}"/>
                    </a:ext>
                  </a:extLst>
                </p14:cNvPr>
                <p14:cNvContentPartPr/>
                <p14:nvPr/>
              </p14:nvContentPartPr>
              <p14:xfrm>
                <a:off x="8176970" y="3258228"/>
                <a:ext cx="61560" cy="431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37AF769A-668E-43D4-150F-E801BBCCD65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159330" y="3240228"/>
                  <a:ext cx="97200" cy="46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F1D2BF-9BBF-8F52-33E9-42D083144797}"/>
                    </a:ext>
                  </a:extLst>
                </p14:cNvPr>
                <p14:cNvContentPartPr/>
                <p14:nvPr/>
              </p14:nvContentPartPr>
              <p14:xfrm>
                <a:off x="8254010" y="3323748"/>
                <a:ext cx="40680" cy="37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F1D2BF-9BBF-8F52-33E9-42D08314479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236370" y="3306108"/>
                  <a:ext cx="76320" cy="40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078BD05-7FAE-F7FF-AA24-7C8B7DC566F9}"/>
                    </a:ext>
                  </a:extLst>
                </p14:cNvPr>
                <p14:cNvContentPartPr/>
                <p14:nvPr/>
              </p14:nvContentPartPr>
              <p14:xfrm>
                <a:off x="8324930" y="3431388"/>
                <a:ext cx="66600" cy="3006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078BD05-7FAE-F7FF-AA24-7C8B7DC566F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306930" y="3413388"/>
                  <a:ext cx="10224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A3BDF2D6-8C30-E1AB-C9A2-E9B268F1B3DF}"/>
                    </a:ext>
                  </a:extLst>
                </p14:cNvPr>
                <p14:cNvContentPartPr/>
                <p14:nvPr/>
              </p14:nvContentPartPr>
              <p14:xfrm>
                <a:off x="9087770" y="2605908"/>
                <a:ext cx="13320" cy="267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3BDF2D6-8C30-E1AB-C9A2-E9B268F1B3D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070130" y="2587908"/>
                  <a:ext cx="489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EBC4E92-783C-B896-B43B-AA991BCAE05D}"/>
                    </a:ext>
                  </a:extLst>
                </p14:cNvPr>
                <p14:cNvContentPartPr/>
                <p14:nvPr/>
              </p14:nvContentPartPr>
              <p14:xfrm>
                <a:off x="8864930" y="2919468"/>
                <a:ext cx="555120" cy="5385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EBC4E92-783C-B896-B43B-AA991BCAE05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46930" y="2901468"/>
                  <a:ext cx="59076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DC0E26-579C-E991-8416-C39177FDC1D4}"/>
                    </a:ext>
                  </a:extLst>
                </p14:cNvPr>
                <p14:cNvContentPartPr/>
                <p14:nvPr/>
              </p14:nvContentPartPr>
              <p14:xfrm>
                <a:off x="8879690" y="3037908"/>
                <a:ext cx="72000" cy="460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DC0E26-579C-E991-8416-C39177FDC1D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62050" y="3019908"/>
                  <a:ext cx="10764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FB40BC33-271A-0A19-DBB6-39773840D147}"/>
                    </a:ext>
                  </a:extLst>
                </p14:cNvPr>
                <p14:cNvContentPartPr/>
                <p14:nvPr/>
              </p14:nvContentPartPr>
              <p14:xfrm>
                <a:off x="8990570" y="3054108"/>
                <a:ext cx="57600" cy="396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FB40BC33-271A-0A19-DBB6-39773840D147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972570" y="3036108"/>
                  <a:ext cx="932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EDF3BAA-C66F-115D-4631-3CF272B32E2E}"/>
                    </a:ext>
                  </a:extLst>
                </p14:cNvPr>
                <p14:cNvContentPartPr/>
                <p14:nvPr/>
              </p14:nvContentPartPr>
              <p14:xfrm>
                <a:off x="9073730" y="3024588"/>
                <a:ext cx="53640" cy="4082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EDF3BAA-C66F-115D-4631-3CF272B32E2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56090" y="3006588"/>
                  <a:ext cx="89280" cy="44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225D529-117E-E34B-7A62-AF02AE1E7169}"/>
                    </a:ext>
                  </a:extLst>
                </p14:cNvPr>
                <p14:cNvContentPartPr/>
                <p14:nvPr/>
              </p14:nvContentPartPr>
              <p14:xfrm>
                <a:off x="9154010" y="3007308"/>
                <a:ext cx="121680" cy="445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225D529-117E-E34B-7A62-AF02AE1E71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136370" y="2989308"/>
                  <a:ext cx="15732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DAD361B-A55A-0493-5CFB-7542F8134C44}"/>
                    </a:ext>
                  </a:extLst>
                </p14:cNvPr>
                <p14:cNvContentPartPr/>
                <p14:nvPr/>
              </p14:nvContentPartPr>
              <p14:xfrm>
                <a:off x="9272810" y="3154908"/>
                <a:ext cx="70200" cy="3229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DAD361B-A55A-0493-5CFB-7542F8134C4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255170" y="3137268"/>
                  <a:ext cx="10584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359813C2-6140-FFE5-55B1-75CBA01D4E24}"/>
                    </a:ext>
                  </a:extLst>
                </p14:cNvPr>
                <p14:cNvContentPartPr/>
                <p14:nvPr/>
              </p14:nvContentPartPr>
              <p14:xfrm>
                <a:off x="7261850" y="2673228"/>
                <a:ext cx="117720" cy="10465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359813C2-6140-FFE5-55B1-75CBA01D4E2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243850" y="2655228"/>
                  <a:ext cx="153360" cy="10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639B29F-189F-0875-075D-81C990DBB7A0}"/>
                    </a:ext>
                  </a:extLst>
                </p14:cNvPr>
                <p14:cNvContentPartPr/>
                <p14:nvPr/>
              </p14:nvContentPartPr>
              <p14:xfrm>
                <a:off x="7225490" y="2642988"/>
                <a:ext cx="1606680" cy="1224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639B29F-189F-0875-075D-81C990DBB7A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207850" y="2624988"/>
                  <a:ext cx="1642320" cy="12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65D90FD5-E38C-3CD9-35C7-736AB8AFAC24}"/>
                    </a:ext>
                  </a:extLst>
                </p14:cNvPr>
                <p14:cNvContentPartPr/>
                <p14:nvPr/>
              </p14:nvContentPartPr>
              <p14:xfrm>
                <a:off x="7369850" y="2634708"/>
                <a:ext cx="1315440" cy="12225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65D90FD5-E38C-3CD9-35C7-736AB8AFAC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51850" y="2617068"/>
                  <a:ext cx="1351080" cy="12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EDED97BC-1805-8AD2-07F9-C41DF901237F}"/>
                    </a:ext>
                  </a:extLst>
                </p14:cNvPr>
                <p14:cNvContentPartPr/>
                <p14:nvPr/>
              </p14:nvContentPartPr>
              <p14:xfrm>
                <a:off x="7154210" y="2275428"/>
                <a:ext cx="802440" cy="12974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EDED97BC-1805-8AD2-07F9-C41DF90123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36210" y="2257428"/>
                  <a:ext cx="838080" cy="13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C66C3B9-6210-7F56-A321-55F8C34C9C9E}"/>
                    </a:ext>
                  </a:extLst>
                </p14:cNvPr>
                <p14:cNvContentPartPr/>
                <p14:nvPr/>
              </p14:nvContentPartPr>
              <p14:xfrm>
                <a:off x="7882490" y="2618508"/>
                <a:ext cx="590040" cy="1259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C66C3B9-6210-7F56-A321-55F8C34C9C9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864850" y="2600508"/>
                  <a:ext cx="625680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46F067A-098F-6573-B0C6-509B0016F566}"/>
                    </a:ext>
                  </a:extLst>
                </p14:cNvPr>
                <p14:cNvContentPartPr/>
                <p14:nvPr/>
              </p14:nvContentPartPr>
              <p14:xfrm>
                <a:off x="8674130" y="2699868"/>
                <a:ext cx="124200" cy="10537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46F067A-098F-6573-B0C6-509B0016F56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656490" y="2682228"/>
                  <a:ext cx="159840" cy="10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8E3EE6D-36F7-3790-86CB-0602F4103B6C}"/>
                    </a:ext>
                  </a:extLst>
                </p14:cNvPr>
                <p14:cNvContentPartPr/>
                <p14:nvPr/>
              </p14:nvContentPartPr>
              <p14:xfrm>
                <a:off x="8655050" y="2583588"/>
                <a:ext cx="879840" cy="1138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8E3EE6D-36F7-3790-86CB-0602F4103B6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637050" y="2565948"/>
                  <a:ext cx="915480" cy="11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65832515-E920-BF14-6FD5-0AAAD69F7C3B}"/>
                    </a:ext>
                  </a:extLst>
                </p14:cNvPr>
                <p14:cNvContentPartPr/>
                <p14:nvPr/>
              </p14:nvContentPartPr>
              <p14:xfrm>
                <a:off x="9597170" y="2176068"/>
                <a:ext cx="36360" cy="774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65832515-E920-BF14-6FD5-0AAAD69F7C3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579170" y="2158068"/>
                  <a:ext cx="72000" cy="81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BDF918-DEBA-8D21-D759-AA08286330D7}"/>
                    </a:ext>
                  </a:extLst>
                </p14:cNvPr>
                <p14:cNvContentPartPr/>
                <p14:nvPr/>
              </p14:nvContentPartPr>
              <p14:xfrm>
                <a:off x="9523370" y="1985268"/>
                <a:ext cx="958320" cy="8665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BDF918-DEBA-8D21-D759-AA08286330D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9505370" y="1967268"/>
                  <a:ext cx="993960" cy="90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28BF7E4-C35F-D788-1759-75DB8690E682}"/>
                    </a:ext>
                  </a:extLst>
                </p14:cNvPr>
                <p14:cNvContentPartPr/>
                <p14:nvPr/>
              </p14:nvContentPartPr>
              <p14:xfrm>
                <a:off x="9710930" y="2940708"/>
                <a:ext cx="859680" cy="4320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28BF7E4-C35F-D788-1759-75DB8690E68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9693290" y="2922708"/>
                  <a:ext cx="895320" cy="78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F9CE6F50-5EF5-29DB-0698-04CCEA60366E}"/>
                  </a:ext>
                </a:extLst>
              </p14:cNvPr>
              <p14:cNvContentPartPr/>
              <p14:nvPr/>
            </p14:nvContentPartPr>
            <p14:xfrm>
              <a:off x="5740130" y="996708"/>
              <a:ext cx="426600" cy="421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F9CE6F50-5EF5-29DB-0698-04CCEA60366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722490" y="978708"/>
                <a:ext cx="462240" cy="457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6ED2BB9-9AA2-C5C1-2B8E-3176EDA43F81}"/>
              </a:ext>
            </a:extLst>
          </p:cNvPr>
          <p:cNvGrpSpPr/>
          <p:nvPr/>
        </p:nvGrpSpPr>
        <p:grpSpPr>
          <a:xfrm>
            <a:off x="8179130" y="1353468"/>
            <a:ext cx="312840" cy="171000"/>
            <a:chOff x="8179130" y="1353468"/>
            <a:chExt cx="31284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3CEEBB4-AF53-CC24-D787-05D3B7472F98}"/>
                    </a:ext>
                  </a:extLst>
                </p14:cNvPr>
                <p14:cNvContentPartPr/>
                <p14:nvPr/>
              </p14:nvContentPartPr>
              <p14:xfrm>
                <a:off x="8224130" y="1353468"/>
                <a:ext cx="267840" cy="27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3CEEBB4-AF53-CC24-D787-05D3B7472F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206130" y="1335468"/>
                  <a:ext cx="30348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CA987063-63EA-40BC-D4BC-BDD562103F66}"/>
                    </a:ext>
                  </a:extLst>
                </p14:cNvPr>
                <p14:cNvContentPartPr/>
                <p14:nvPr/>
              </p14:nvContentPartPr>
              <p14:xfrm>
                <a:off x="8179130" y="1494588"/>
                <a:ext cx="148680" cy="29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CA987063-63EA-40BC-D4BC-BDD562103F6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161490" y="1476948"/>
                  <a:ext cx="18432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F7FA341-56CD-17B4-2454-8ACB63C0CD29}"/>
              </a:ext>
            </a:extLst>
          </p:cNvPr>
          <p:cNvGrpSpPr/>
          <p:nvPr/>
        </p:nvGrpSpPr>
        <p:grpSpPr>
          <a:xfrm>
            <a:off x="4569410" y="4266948"/>
            <a:ext cx="801360" cy="2039760"/>
            <a:chOff x="4569410" y="4266948"/>
            <a:chExt cx="801360" cy="20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34A8D0A-A7FF-0DF4-410F-A6A5DA744B96}"/>
                    </a:ext>
                  </a:extLst>
                </p14:cNvPr>
                <p14:cNvContentPartPr/>
                <p14:nvPr/>
              </p14:nvContentPartPr>
              <p14:xfrm>
                <a:off x="4888010" y="4510308"/>
                <a:ext cx="234000" cy="2466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34A8D0A-A7FF-0DF4-410F-A6A5DA744B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870010" y="4492308"/>
                  <a:ext cx="2696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7E6ED2BB-6B1A-D0CB-B44F-371EE553CB3C}"/>
                    </a:ext>
                  </a:extLst>
                </p14:cNvPr>
                <p14:cNvContentPartPr/>
                <p14:nvPr/>
              </p14:nvContentPartPr>
              <p14:xfrm>
                <a:off x="5018690" y="4803348"/>
                <a:ext cx="20520" cy="645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7E6ED2BB-6B1A-D0CB-B44F-371EE553CB3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001050" y="4785348"/>
                  <a:ext cx="56160" cy="68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3C5A981E-D707-7C03-E7B8-71873CBE72F3}"/>
                    </a:ext>
                  </a:extLst>
                </p14:cNvPr>
                <p14:cNvContentPartPr/>
                <p14:nvPr/>
              </p14:nvContentPartPr>
              <p14:xfrm>
                <a:off x="4908530" y="5778588"/>
                <a:ext cx="271800" cy="3837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3C5A981E-D707-7C03-E7B8-71873CBE72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90530" y="5760588"/>
                  <a:ext cx="30744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808FAD5-E39E-81B4-517C-D6F635C095E0}"/>
                    </a:ext>
                  </a:extLst>
                </p14:cNvPr>
                <p14:cNvContentPartPr/>
                <p14:nvPr/>
              </p14:nvContentPartPr>
              <p14:xfrm>
                <a:off x="4612250" y="5525508"/>
                <a:ext cx="758520" cy="781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808FAD5-E39E-81B4-517C-D6F635C095E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594610" y="5507508"/>
                  <a:ext cx="794160" cy="81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B7D62216-CE03-FC66-2F12-3EF4B43ED66B}"/>
                    </a:ext>
                  </a:extLst>
                </p14:cNvPr>
                <p14:cNvContentPartPr/>
                <p14:nvPr/>
              </p14:nvContentPartPr>
              <p14:xfrm>
                <a:off x="4569410" y="4266948"/>
                <a:ext cx="667440" cy="569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B7D62216-CE03-FC66-2F12-3EF4B43ED66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551770" y="4248948"/>
                  <a:ext cx="703080" cy="60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2009F18-1C1B-042A-FA63-D6C39494670F}"/>
              </a:ext>
            </a:extLst>
          </p:cNvPr>
          <p:cNvGrpSpPr/>
          <p:nvPr/>
        </p:nvGrpSpPr>
        <p:grpSpPr>
          <a:xfrm>
            <a:off x="5920130" y="4638828"/>
            <a:ext cx="750600" cy="841680"/>
            <a:chOff x="5920130" y="4638828"/>
            <a:chExt cx="750600" cy="84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3E9B0E3-D82E-9D97-EF8B-A14A4401F9E3}"/>
                    </a:ext>
                  </a:extLst>
                </p14:cNvPr>
                <p14:cNvContentPartPr/>
                <p14:nvPr/>
              </p14:nvContentPartPr>
              <p14:xfrm>
                <a:off x="6218210" y="4885068"/>
                <a:ext cx="29160" cy="3225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3E9B0E3-D82E-9D97-EF8B-A14A4401F9E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00210" y="4867068"/>
                  <a:ext cx="648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FC25C90-14B5-CF74-2777-049266B44439}"/>
                    </a:ext>
                  </a:extLst>
                </p14:cNvPr>
                <p14:cNvContentPartPr/>
                <p14:nvPr/>
              </p14:nvContentPartPr>
              <p14:xfrm>
                <a:off x="6151970" y="4889388"/>
                <a:ext cx="244080" cy="320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FC25C90-14B5-CF74-2777-049266B4443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133970" y="4871388"/>
                  <a:ext cx="2797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37186485-0581-97CD-C704-EFE48334516B}"/>
                    </a:ext>
                  </a:extLst>
                </p14:cNvPr>
                <p14:cNvContentPartPr/>
                <p14:nvPr/>
              </p14:nvContentPartPr>
              <p14:xfrm>
                <a:off x="5920130" y="4638828"/>
                <a:ext cx="750600" cy="8416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37186485-0581-97CD-C704-EFE48334516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902490" y="4620828"/>
                  <a:ext cx="786240" cy="87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6CBF6012-5CE4-3B48-6579-86EF10A09046}"/>
                  </a:ext>
                </a:extLst>
              </p14:cNvPr>
              <p14:cNvContentPartPr/>
              <p14:nvPr/>
            </p14:nvContentPartPr>
            <p14:xfrm>
              <a:off x="2827010" y="4575828"/>
              <a:ext cx="610200" cy="514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6CBF6012-5CE4-3B48-6579-86EF10A0904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2809370" y="4558188"/>
                <a:ext cx="64584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F1D3B4E-D1A1-4850-AEB8-8EFBC58A2E32}"/>
                  </a:ext>
                </a:extLst>
              </p14:cNvPr>
              <p14:cNvContentPartPr/>
              <p14:nvPr/>
            </p14:nvContentPartPr>
            <p14:xfrm>
              <a:off x="2704970" y="5035548"/>
              <a:ext cx="261720" cy="579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F1D3B4E-D1A1-4850-AEB8-8EFBC58A2E3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687330" y="5017548"/>
                <a:ext cx="29736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FE2C4B93-ABCE-E33B-62F0-AAF7EE7BECC9}"/>
                  </a:ext>
                </a:extLst>
              </p14:cNvPr>
              <p14:cNvContentPartPr/>
              <p14:nvPr/>
            </p14:nvContentPartPr>
            <p14:xfrm>
              <a:off x="1995050" y="4812708"/>
              <a:ext cx="39600" cy="33264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FE2C4B93-ABCE-E33B-62F0-AAF7EE7BECC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77050" y="4795068"/>
                <a:ext cx="7524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BAB61CC2-8102-AAEB-9383-888AF74FA870}"/>
                  </a:ext>
                </a:extLst>
              </p14:cNvPr>
              <p14:cNvContentPartPr/>
              <p14:nvPr/>
            </p14:nvContentPartPr>
            <p14:xfrm>
              <a:off x="2040770" y="4767348"/>
              <a:ext cx="285480" cy="388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BAB61CC2-8102-AAEB-9383-888AF74FA87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022770" y="4749348"/>
                <a:ext cx="32112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277AD630-D5CF-F0E0-3D01-936FD1D0B665}"/>
                  </a:ext>
                </a:extLst>
              </p14:cNvPr>
              <p14:cNvContentPartPr/>
              <p14:nvPr/>
            </p14:nvContentPartPr>
            <p14:xfrm>
              <a:off x="2217170" y="5596428"/>
              <a:ext cx="456480" cy="579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277AD630-D5CF-F0E0-3D01-936FD1D0B665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199530" y="5578788"/>
                <a:ext cx="49212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F782888B-1415-28A0-038E-79E72E7E32D5}"/>
                  </a:ext>
                </a:extLst>
              </p14:cNvPr>
              <p14:cNvContentPartPr/>
              <p14:nvPr/>
            </p14:nvContentPartPr>
            <p14:xfrm>
              <a:off x="1582130" y="6266388"/>
              <a:ext cx="32040" cy="24480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F782888B-1415-28A0-038E-79E72E7E32D5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564490" y="6248388"/>
                <a:ext cx="6768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81725E3-CBDB-A483-4C38-D4646FD8BD07}"/>
                  </a:ext>
                </a:extLst>
              </p14:cNvPr>
              <p14:cNvContentPartPr/>
              <p14:nvPr/>
            </p14:nvContentPartPr>
            <p14:xfrm>
              <a:off x="1592930" y="6213828"/>
              <a:ext cx="185760" cy="770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81725E3-CBDB-A483-4C38-D4646FD8BD07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575290" y="6196188"/>
                <a:ext cx="2214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EAAB27E7-5E0D-BE1A-83BE-00FE517660D6}"/>
                  </a:ext>
                </a:extLst>
              </p14:cNvPr>
              <p14:cNvContentPartPr/>
              <p14:nvPr/>
            </p14:nvContentPartPr>
            <p14:xfrm>
              <a:off x="1587530" y="6306348"/>
              <a:ext cx="200520" cy="2019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EAAB27E7-5E0D-BE1A-83BE-00FE517660D6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569890" y="6288708"/>
                <a:ext cx="236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3F27E730-71F5-05A5-A145-5A0B4CF0197A}"/>
                  </a:ext>
                </a:extLst>
              </p14:cNvPr>
              <p14:cNvContentPartPr/>
              <p14:nvPr/>
            </p14:nvContentPartPr>
            <p14:xfrm>
              <a:off x="2916650" y="5164788"/>
              <a:ext cx="263880" cy="6354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3F27E730-71F5-05A5-A145-5A0B4CF0197A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898650" y="5147148"/>
                <a:ext cx="299520" cy="67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AA0D3A5-E792-91B6-513C-BA0D27CA179D}"/>
                  </a:ext>
                </a:extLst>
              </p14:cNvPr>
              <p14:cNvContentPartPr/>
              <p14:nvPr/>
            </p14:nvContentPartPr>
            <p14:xfrm>
              <a:off x="2211050" y="5642868"/>
              <a:ext cx="487080" cy="3672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AA0D3A5-E792-91B6-513C-BA0D27CA179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193410" y="5625228"/>
                <a:ext cx="52272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8B3BEC2-8DFD-1665-CE05-F8D9BB83D2E7}"/>
                  </a:ext>
                </a:extLst>
              </p14:cNvPr>
              <p14:cNvContentPartPr/>
              <p14:nvPr/>
            </p14:nvContentPartPr>
            <p14:xfrm>
              <a:off x="1928090" y="5282508"/>
              <a:ext cx="207000" cy="615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8B3BEC2-8DFD-1665-CE05-F8D9BB83D2E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1910450" y="5264868"/>
                <a:ext cx="24264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A6CFB09-F8AB-1B33-C45A-05727DE49EF9}"/>
                  </a:ext>
                </a:extLst>
              </p14:cNvPr>
              <p14:cNvContentPartPr/>
              <p14:nvPr/>
            </p14:nvContentPartPr>
            <p14:xfrm>
              <a:off x="1888850" y="5423628"/>
              <a:ext cx="151920" cy="180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A6CFB09-F8AB-1B33-C45A-05727DE49EF9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871210" y="5405628"/>
                <a:ext cx="187560" cy="5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D113B1A-A526-95F7-9EC8-716C1856BB19}"/>
              </a:ext>
            </a:extLst>
          </p:cNvPr>
          <p:cNvGrpSpPr/>
          <p:nvPr/>
        </p:nvGrpSpPr>
        <p:grpSpPr>
          <a:xfrm>
            <a:off x="2220410" y="6395628"/>
            <a:ext cx="173520" cy="109800"/>
            <a:chOff x="2220410" y="6395628"/>
            <a:chExt cx="17352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8F6D7DD-6546-CF2D-B192-A641F1999F9B}"/>
                    </a:ext>
                  </a:extLst>
                </p14:cNvPr>
                <p14:cNvContentPartPr/>
                <p14:nvPr/>
              </p14:nvContentPartPr>
              <p14:xfrm>
                <a:off x="2272250" y="6395628"/>
                <a:ext cx="121680" cy="331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8F6D7DD-6546-CF2D-B192-A641F1999F9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54250" y="6377628"/>
                  <a:ext cx="1573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4ADA2B07-6A7E-B2D2-76B7-A9CD8103C510}"/>
                    </a:ext>
                  </a:extLst>
                </p14:cNvPr>
                <p14:cNvContentPartPr/>
                <p14:nvPr/>
              </p14:nvContentPartPr>
              <p14:xfrm>
                <a:off x="2220410" y="6483108"/>
                <a:ext cx="140760" cy="223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4ADA2B07-6A7E-B2D2-76B7-A9CD8103C510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202410" y="6465108"/>
                  <a:ext cx="17640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F7F072F-86AF-CAAE-1A3F-737DF86DCFE7}"/>
              </a:ext>
            </a:extLst>
          </p:cNvPr>
          <p:cNvGrpSpPr/>
          <p:nvPr/>
        </p:nvGrpSpPr>
        <p:grpSpPr>
          <a:xfrm>
            <a:off x="3208970" y="6027348"/>
            <a:ext cx="772920" cy="786600"/>
            <a:chOff x="3208970" y="6027348"/>
            <a:chExt cx="772920" cy="78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D885C797-39BD-F293-9A71-91F3DE7BC171}"/>
                    </a:ext>
                  </a:extLst>
                </p14:cNvPr>
                <p14:cNvContentPartPr/>
                <p14:nvPr/>
              </p14:nvContentPartPr>
              <p14:xfrm>
                <a:off x="3208970" y="6027348"/>
                <a:ext cx="373320" cy="4284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D885C797-39BD-F293-9A71-91F3DE7BC171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190970" y="6009708"/>
                  <a:ext cx="408960" cy="46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D6675D2D-B49D-5A79-98A9-926FE26BA5CF}"/>
                    </a:ext>
                  </a:extLst>
                </p14:cNvPr>
                <p14:cNvContentPartPr/>
                <p14:nvPr/>
              </p14:nvContentPartPr>
              <p14:xfrm>
                <a:off x="3395810" y="6560868"/>
                <a:ext cx="34560" cy="2530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D6675D2D-B49D-5A79-98A9-926FE26BA5C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378170" y="6543228"/>
                  <a:ext cx="702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C8EAA66-AACA-8420-E727-035760E4541E}"/>
                    </a:ext>
                  </a:extLst>
                </p14:cNvPr>
                <p14:cNvContentPartPr/>
                <p14:nvPr/>
              </p14:nvContentPartPr>
              <p14:xfrm>
                <a:off x="3397970" y="6532788"/>
                <a:ext cx="192960" cy="80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C8EAA66-AACA-8420-E727-035760E4541E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380330" y="6515148"/>
                  <a:ext cx="22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50EAF2A9-8E07-E7C4-C4D7-FAAB08B76E3B}"/>
                    </a:ext>
                  </a:extLst>
                </p14:cNvPr>
                <p14:cNvContentPartPr/>
                <p14:nvPr/>
              </p14:nvContentPartPr>
              <p14:xfrm>
                <a:off x="3404450" y="6656268"/>
                <a:ext cx="129240" cy="3780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50EAF2A9-8E07-E7C4-C4D7-FAAB08B76E3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386810" y="6638628"/>
                  <a:ext cx="1648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9BC6132-5C66-81AE-0C87-5A5224F5D9B7}"/>
                    </a:ext>
                  </a:extLst>
                </p14:cNvPr>
                <p14:cNvContentPartPr/>
                <p14:nvPr/>
              </p14:nvContentPartPr>
              <p14:xfrm>
                <a:off x="3799730" y="6499308"/>
                <a:ext cx="133200" cy="792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9BC6132-5C66-81AE-0C87-5A5224F5D9B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782090" y="6481308"/>
                  <a:ext cx="1688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B0790012-AEDD-7FA2-3F81-A10FFFE26C9F}"/>
                    </a:ext>
                  </a:extLst>
                </p14:cNvPr>
                <p14:cNvContentPartPr/>
                <p14:nvPr/>
              </p14:nvContentPartPr>
              <p14:xfrm>
                <a:off x="3803690" y="6551868"/>
                <a:ext cx="178200" cy="69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B0790012-AEDD-7FA2-3F81-A10FFFE26C9F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785690" y="6534228"/>
                  <a:ext cx="213840" cy="10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C4884FF-9BC2-45E2-418E-01E784C19369}"/>
              </a:ext>
            </a:extLst>
          </p:cNvPr>
          <p:cNvGrpSpPr/>
          <p:nvPr/>
        </p:nvGrpSpPr>
        <p:grpSpPr>
          <a:xfrm>
            <a:off x="4421810" y="4856268"/>
            <a:ext cx="151560" cy="100080"/>
            <a:chOff x="4421810" y="4856268"/>
            <a:chExt cx="151560" cy="1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1E32EDEB-3CF1-FEDB-674E-EF75F208204A}"/>
                    </a:ext>
                  </a:extLst>
                </p14:cNvPr>
                <p14:cNvContentPartPr/>
                <p14:nvPr/>
              </p14:nvContentPartPr>
              <p14:xfrm>
                <a:off x="4487330" y="4856268"/>
                <a:ext cx="86040" cy="144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1E32EDEB-3CF1-FEDB-674E-EF75F20820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69690" y="4838268"/>
                  <a:ext cx="1216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74D35318-4406-3555-D5DB-887908008D52}"/>
                    </a:ext>
                  </a:extLst>
                </p14:cNvPr>
                <p14:cNvContentPartPr/>
                <p14:nvPr/>
              </p14:nvContentPartPr>
              <p14:xfrm>
                <a:off x="4421810" y="4934388"/>
                <a:ext cx="135360" cy="219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74D35318-4406-3555-D5DB-887908008D5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03810" y="4916388"/>
                  <a:ext cx="171000" cy="5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F5B4264-7363-9255-BF26-7694D7162487}"/>
              </a:ext>
            </a:extLst>
          </p:cNvPr>
          <p:cNvGrpSpPr/>
          <p:nvPr/>
        </p:nvGrpSpPr>
        <p:grpSpPr>
          <a:xfrm>
            <a:off x="4732490" y="6445668"/>
            <a:ext cx="183240" cy="72720"/>
            <a:chOff x="4732490" y="6445668"/>
            <a:chExt cx="18324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398B5A8-3C8D-A717-AEA6-D7199B06006A}"/>
                    </a:ext>
                  </a:extLst>
                </p14:cNvPr>
                <p14:cNvContentPartPr/>
                <p14:nvPr/>
              </p14:nvContentPartPr>
              <p14:xfrm>
                <a:off x="4822490" y="6445668"/>
                <a:ext cx="93240" cy="2448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398B5A8-3C8D-A717-AEA6-D7199B06006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04850" y="6427668"/>
                  <a:ext cx="12888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F4F5A152-FBA4-9D8C-4367-08369A717B28}"/>
                    </a:ext>
                  </a:extLst>
                </p14:cNvPr>
                <p14:cNvContentPartPr/>
                <p14:nvPr/>
              </p14:nvContentPartPr>
              <p14:xfrm>
                <a:off x="4732490" y="6505068"/>
                <a:ext cx="122400" cy="1332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F4F5A152-FBA4-9D8C-4367-08369A717B2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714490" y="6487428"/>
                  <a:ext cx="158040" cy="4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A86DAD02-4D47-8727-6D98-F004C1289352}"/>
              </a:ext>
            </a:extLst>
          </p:cNvPr>
          <p:cNvGrpSpPr/>
          <p:nvPr/>
        </p:nvGrpSpPr>
        <p:grpSpPr>
          <a:xfrm>
            <a:off x="6122810" y="5589588"/>
            <a:ext cx="136440" cy="83520"/>
            <a:chOff x="6122810" y="5589588"/>
            <a:chExt cx="136440" cy="8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141996CD-7510-E383-2A64-8AA2E7BE50BC}"/>
                    </a:ext>
                  </a:extLst>
                </p14:cNvPr>
                <p14:cNvContentPartPr/>
                <p14:nvPr/>
              </p14:nvContentPartPr>
              <p14:xfrm>
                <a:off x="6199130" y="5589588"/>
                <a:ext cx="60120" cy="201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141996CD-7510-E383-2A64-8AA2E7BE50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181130" y="5571588"/>
                  <a:ext cx="957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61AC1A3-4A13-3C5E-53A9-CFE0DD395908}"/>
                    </a:ext>
                  </a:extLst>
                </p14:cNvPr>
                <p14:cNvContentPartPr/>
                <p14:nvPr/>
              </p14:nvContentPartPr>
              <p14:xfrm>
                <a:off x="6122810" y="5662668"/>
                <a:ext cx="90360" cy="104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61AC1A3-4A13-3C5E-53A9-CFE0DD39590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104810" y="5644668"/>
                  <a:ext cx="126000" cy="4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5791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56B4-A64E-11C9-E6B5-6B7C08EDB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a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EB67D-0FDD-0DCC-7A0A-D4067A48E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6187" cy="1183046"/>
          </a:xfrm>
        </p:spPr>
        <p:txBody>
          <a:bodyPr/>
          <a:lstStyle/>
          <a:p>
            <a:r>
              <a:rPr lang="en-US" dirty="0"/>
              <a:t>Continuous ( not disjoint)</a:t>
            </a:r>
          </a:p>
          <a:p>
            <a:r>
              <a:rPr lang="en-US" dirty="0"/>
              <a:t>No cycles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76DF6E-715D-E97A-16FE-EEC59B5F5BA6}"/>
              </a:ext>
            </a:extLst>
          </p:cNvPr>
          <p:cNvGrpSpPr/>
          <p:nvPr/>
        </p:nvGrpSpPr>
        <p:grpSpPr>
          <a:xfrm>
            <a:off x="3122210" y="2306028"/>
            <a:ext cx="1576080" cy="192600"/>
            <a:chOff x="3122210" y="2306028"/>
            <a:chExt cx="1576080" cy="19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D356B56-26DE-F6BE-0F28-72034B8C7DA3}"/>
                    </a:ext>
                  </a:extLst>
                </p14:cNvPr>
                <p14:cNvContentPartPr/>
                <p14:nvPr/>
              </p14:nvContentPartPr>
              <p14:xfrm>
                <a:off x="3122210" y="2306028"/>
                <a:ext cx="1576080" cy="36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D356B56-26DE-F6BE-0F28-72034B8C7DA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04210" y="2288028"/>
                  <a:ext cx="1611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B6E6CC-FCE8-6DCC-4E41-C629A5045C53}"/>
                    </a:ext>
                  </a:extLst>
                </p14:cNvPr>
                <p14:cNvContentPartPr/>
                <p14:nvPr/>
              </p14:nvContentPartPr>
              <p14:xfrm>
                <a:off x="3155690" y="2431308"/>
                <a:ext cx="1502280" cy="67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B6E6CC-FCE8-6DCC-4E41-C629A5045C5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38050" y="2413668"/>
                  <a:ext cx="153792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217981-668F-1303-334D-D7D93C5901B2}"/>
              </a:ext>
            </a:extLst>
          </p:cNvPr>
          <p:cNvGrpSpPr/>
          <p:nvPr/>
        </p:nvGrpSpPr>
        <p:grpSpPr>
          <a:xfrm>
            <a:off x="5793050" y="1262028"/>
            <a:ext cx="3249000" cy="2052720"/>
            <a:chOff x="5793050" y="1262028"/>
            <a:chExt cx="3249000" cy="20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BA86480-F681-4A9A-A6C0-558E4FB4AF9D}"/>
                    </a:ext>
                  </a:extLst>
                </p14:cNvPr>
                <p14:cNvContentPartPr/>
                <p14:nvPr/>
              </p14:nvContentPartPr>
              <p14:xfrm>
                <a:off x="6727970" y="1480908"/>
                <a:ext cx="531000" cy="538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BA86480-F681-4A9A-A6C0-558E4FB4AF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709970" y="1462908"/>
                  <a:ext cx="56664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4D66315-7133-1EC3-6FB6-A6808233D594}"/>
                    </a:ext>
                  </a:extLst>
                </p14:cNvPr>
                <p14:cNvContentPartPr/>
                <p14:nvPr/>
              </p14:nvContentPartPr>
              <p14:xfrm>
                <a:off x="6752810" y="2004348"/>
                <a:ext cx="144720" cy="345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4D66315-7133-1EC3-6FB6-A6808233D59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734810" y="1986708"/>
                  <a:ext cx="180360" cy="38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76C188BE-13AC-EBF8-66EE-838A22DC9999}"/>
                    </a:ext>
                  </a:extLst>
                </p14:cNvPr>
                <p14:cNvContentPartPr/>
                <p14:nvPr/>
              </p14:nvContentPartPr>
              <p14:xfrm>
                <a:off x="6462290" y="2384508"/>
                <a:ext cx="450000" cy="5299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76C188BE-13AC-EBF8-66EE-838A22DC99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44290" y="2366508"/>
                  <a:ext cx="485640" cy="56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4DE7C50-3D50-90EC-C2D1-55A03EB44081}"/>
                    </a:ext>
                  </a:extLst>
                </p14:cNvPr>
                <p14:cNvContentPartPr/>
                <p14:nvPr/>
              </p14:nvContentPartPr>
              <p14:xfrm>
                <a:off x="7746410" y="2226468"/>
                <a:ext cx="358200" cy="396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4DE7C50-3D50-90EC-C2D1-55A03EB4408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728770" y="2208468"/>
                  <a:ext cx="393840" cy="4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727C1D1-29CD-71B1-74DB-2117B4BCD3B4}"/>
                    </a:ext>
                  </a:extLst>
                </p14:cNvPr>
                <p14:cNvContentPartPr/>
                <p14:nvPr/>
              </p14:nvContentPartPr>
              <p14:xfrm>
                <a:off x="6022730" y="1373988"/>
                <a:ext cx="101160" cy="1938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727C1D1-29CD-71B1-74DB-2117B4BCD3B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4730" y="1356348"/>
                  <a:ext cx="136800" cy="19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724D3CC-704C-653C-EB66-C51B254F04AB}"/>
                    </a:ext>
                  </a:extLst>
                </p14:cNvPr>
                <p14:cNvContentPartPr/>
                <p14:nvPr/>
              </p14:nvContentPartPr>
              <p14:xfrm>
                <a:off x="5793050" y="1262028"/>
                <a:ext cx="2792880" cy="2052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724D3CC-704C-653C-EB66-C51B254F04A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5050" y="1244028"/>
                  <a:ext cx="2828520" cy="20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D832CB0-0AAE-5E9E-9BE7-28CC95150FE8}"/>
                    </a:ext>
                  </a:extLst>
                </p14:cNvPr>
                <p14:cNvContentPartPr/>
                <p14:nvPr/>
              </p14:nvContentPartPr>
              <p14:xfrm>
                <a:off x="8728130" y="2120628"/>
                <a:ext cx="267480" cy="246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D832CB0-0AAE-5E9E-9BE7-28CC95150FE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10130" y="2102628"/>
                  <a:ext cx="3031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5AB74E-9A1C-8D3B-2AA9-5F5155A56042}"/>
                    </a:ext>
                  </a:extLst>
                </p14:cNvPr>
                <p14:cNvContentPartPr/>
                <p14:nvPr/>
              </p14:nvContentPartPr>
              <p14:xfrm>
                <a:off x="8808050" y="2083548"/>
                <a:ext cx="234000" cy="348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5AB74E-9A1C-8D3B-2AA9-5F5155A5604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90410" y="2065548"/>
                  <a:ext cx="26964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7A3EBD0-C4A1-34A6-9550-EEF076251764}"/>
                    </a:ext>
                  </a:extLst>
                </p14:cNvPr>
                <p14:cNvContentPartPr/>
                <p14:nvPr/>
              </p14:nvContentPartPr>
              <p14:xfrm>
                <a:off x="7818770" y="2797068"/>
                <a:ext cx="131040" cy="10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7A3EBD0-C4A1-34A6-9550-EEF07625176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00770" y="2779428"/>
                  <a:ext cx="1666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983DDD9-1B7F-DEAB-8490-30829177516B}"/>
                    </a:ext>
                  </a:extLst>
                </p14:cNvPr>
                <p14:cNvContentPartPr/>
                <p14:nvPr/>
              </p14:nvContentPartPr>
              <p14:xfrm>
                <a:off x="7822370" y="2876628"/>
                <a:ext cx="141480" cy="1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983DDD9-1B7F-DEAB-8490-3082917751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04730" y="2858988"/>
                  <a:ext cx="1771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633B29F-CC29-2A39-58A6-9E51F6BA8ED9}"/>
                    </a:ext>
                  </a:extLst>
                </p14:cNvPr>
                <p14:cNvContentPartPr/>
                <p14:nvPr/>
              </p14:nvContentPartPr>
              <p14:xfrm>
                <a:off x="7824170" y="2966988"/>
                <a:ext cx="165960" cy="1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633B29F-CC29-2A39-58A6-9E51F6BA8ED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806170" y="2948988"/>
                  <a:ext cx="2016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F30929D-D0AD-5B62-1255-C3D93646510A}"/>
                    </a:ext>
                  </a:extLst>
                </p14:cNvPr>
                <p14:cNvContentPartPr/>
                <p14:nvPr/>
              </p14:nvContentPartPr>
              <p14:xfrm>
                <a:off x="7163210" y="1913628"/>
                <a:ext cx="324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F30929D-D0AD-5B62-1255-C3D9364651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145210" y="1895988"/>
                  <a:ext cx="388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6FC4391-D184-7FA7-3E9C-98C7FBE1B10C}"/>
                    </a:ext>
                  </a:extLst>
                </p14:cNvPr>
                <p14:cNvContentPartPr/>
                <p14:nvPr/>
              </p14:nvContentPartPr>
              <p14:xfrm>
                <a:off x="7222250" y="1930908"/>
                <a:ext cx="20880" cy="14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6FC4391-D184-7FA7-3E9C-98C7FBE1B1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204250" y="1912908"/>
                  <a:ext cx="56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1D1568B-0657-DCA9-FD7B-19EA8E1425AF}"/>
                    </a:ext>
                  </a:extLst>
                </p14:cNvPr>
                <p14:cNvContentPartPr/>
                <p14:nvPr/>
              </p14:nvContentPartPr>
              <p14:xfrm>
                <a:off x="7607090" y="2166348"/>
                <a:ext cx="81000" cy="39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1D1568B-0657-DCA9-FD7B-19EA8E1425A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589450" y="2148348"/>
                  <a:ext cx="1166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25BD2D2-24EE-273B-50F5-F0B793A2E8DA}"/>
                    </a:ext>
                  </a:extLst>
                </p14:cNvPr>
                <p14:cNvContentPartPr/>
                <p14:nvPr/>
              </p14:nvContentPartPr>
              <p14:xfrm>
                <a:off x="7765130" y="2229708"/>
                <a:ext cx="145800" cy="84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25BD2D2-24EE-273B-50F5-F0B793A2E8D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747130" y="2211708"/>
                  <a:ext cx="18144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C72C27-FF29-CD26-F21C-87D69AEBE0FC}"/>
              </a:ext>
            </a:extLst>
          </p:cNvPr>
          <p:cNvGrpSpPr/>
          <p:nvPr/>
        </p:nvGrpSpPr>
        <p:grpSpPr>
          <a:xfrm>
            <a:off x="6843890" y="2690868"/>
            <a:ext cx="159120" cy="56880"/>
            <a:chOff x="6843890" y="2690868"/>
            <a:chExt cx="159120" cy="5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1FBDD8F-8102-6DF3-FAD8-7506DC0E21A7}"/>
                    </a:ext>
                  </a:extLst>
                </p14:cNvPr>
                <p14:cNvContentPartPr/>
                <p14:nvPr/>
              </p14:nvContentPartPr>
              <p14:xfrm>
                <a:off x="6843890" y="2735508"/>
                <a:ext cx="46440" cy="12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1FBDD8F-8102-6DF3-FAD8-7506DC0E21A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25890" y="2717508"/>
                  <a:ext cx="82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E17D98A-6CA5-F8E4-F4A3-8E8281ADE2E6}"/>
                    </a:ext>
                  </a:extLst>
                </p14:cNvPr>
                <p14:cNvContentPartPr/>
                <p14:nvPr/>
              </p14:nvContentPartPr>
              <p14:xfrm>
                <a:off x="6980330" y="2690868"/>
                <a:ext cx="22680" cy="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E17D98A-6CA5-F8E4-F4A3-8E8281ADE2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62690" y="2672868"/>
                  <a:ext cx="58320" cy="3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78B6DA0-1116-4B3E-5D4B-B7BF31E86955}"/>
              </a:ext>
            </a:extLst>
          </p:cNvPr>
          <p:cNvGrpSpPr/>
          <p:nvPr/>
        </p:nvGrpSpPr>
        <p:grpSpPr>
          <a:xfrm>
            <a:off x="7183010" y="1625268"/>
            <a:ext cx="927000" cy="690480"/>
            <a:chOff x="7183010" y="1625268"/>
            <a:chExt cx="927000" cy="69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28BB1A3-E7B3-90BE-E064-BAD2EF10DBCA}"/>
                    </a:ext>
                  </a:extLst>
                </p14:cNvPr>
                <p14:cNvContentPartPr/>
                <p14:nvPr/>
              </p14:nvContentPartPr>
              <p14:xfrm>
                <a:off x="7831010" y="1625268"/>
                <a:ext cx="279000" cy="3200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28BB1A3-E7B3-90BE-E064-BAD2EF10DBC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13370" y="1607268"/>
                  <a:ext cx="31464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96026A9-B09D-0B4A-876B-57FFBD739B95}"/>
                    </a:ext>
                  </a:extLst>
                </p14:cNvPr>
                <p14:cNvContentPartPr/>
                <p14:nvPr/>
              </p14:nvContentPartPr>
              <p14:xfrm>
                <a:off x="7818410" y="1960428"/>
                <a:ext cx="164880" cy="355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96026A9-B09D-0B4A-876B-57FFBD739B9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00770" y="1942428"/>
                  <a:ext cx="20052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A66B921-0034-73D4-DE51-FCF7858F7060}"/>
                    </a:ext>
                  </a:extLst>
                </p14:cNvPr>
                <p14:cNvContentPartPr/>
                <p14:nvPr/>
              </p14:nvContentPartPr>
              <p14:xfrm>
                <a:off x="7183010" y="1890588"/>
                <a:ext cx="662040" cy="32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A66B921-0034-73D4-DE51-FCF7858F706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65370" y="1872588"/>
                  <a:ext cx="697680" cy="68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DD2922A-C15B-478C-8CE0-23E0199E8E26}"/>
                  </a:ext>
                </a:extLst>
              </p14:cNvPr>
              <p14:cNvContentPartPr/>
              <p14:nvPr/>
            </p14:nvContentPartPr>
            <p14:xfrm>
              <a:off x="1756730" y="2828748"/>
              <a:ext cx="201960" cy="31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DD2922A-C15B-478C-8CE0-23E0199E8E2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39090" y="2811108"/>
                <a:ext cx="23760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8DECBC42-CC81-00F9-7BEE-E69FE8BD1F5F}"/>
                  </a:ext>
                </a:extLst>
              </p14:cNvPr>
              <p14:cNvContentPartPr/>
              <p14:nvPr/>
            </p14:nvContentPartPr>
            <p14:xfrm>
              <a:off x="1745930" y="2956908"/>
              <a:ext cx="226440" cy="1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8DECBC42-CC81-00F9-7BEE-E69FE8BD1F5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28290" y="2939268"/>
                <a:ext cx="26208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E0D40150-B7C3-D98F-0FDF-172D79F68FF8}"/>
              </a:ext>
            </a:extLst>
          </p:cNvPr>
          <p:cNvGrpSpPr/>
          <p:nvPr/>
        </p:nvGrpSpPr>
        <p:grpSpPr>
          <a:xfrm>
            <a:off x="2389970" y="3182628"/>
            <a:ext cx="1108080" cy="1470960"/>
            <a:chOff x="2389970" y="3182628"/>
            <a:chExt cx="1108080" cy="14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BF3342A-9319-4D6C-BA41-806E5E8804CD}"/>
                    </a:ext>
                  </a:extLst>
                </p14:cNvPr>
                <p14:cNvContentPartPr/>
                <p14:nvPr/>
              </p14:nvContentPartPr>
              <p14:xfrm>
                <a:off x="2569970" y="3362628"/>
                <a:ext cx="406080" cy="430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BF3342A-9319-4D6C-BA41-806E5E8804C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551970" y="3344988"/>
                  <a:ext cx="44172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817406A-A0C6-0429-400B-2088F79F7B8D}"/>
                    </a:ext>
                  </a:extLst>
                </p14:cNvPr>
                <p14:cNvContentPartPr/>
                <p14:nvPr/>
              </p14:nvContentPartPr>
              <p14:xfrm>
                <a:off x="2520650" y="3823428"/>
                <a:ext cx="141480" cy="4309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817406A-A0C6-0429-400B-2088F79F7B8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503010" y="3805788"/>
                  <a:ext cx="177120" cy="46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DBDDB69-9AF9-A538-9C12-BDE4BF0551F7}"/>
                    </a:ext>
                  </a:extLst>
                </p14:cNvPr>
                <p14:cNvContentPartPr/>
                <p14:nvPr/>
              </p14:nvContentPartPr>
              <p14:xfrm>
                <a:off x="2389970" y="4255068"/>
                <a:ext cx="254160" cy="390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DBDDB69-9AF9-A538-9C12-BDE4BF0551F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371970" y="4237428"/>
                  <a:ext cx="28980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3690F00-245E-140B-54B2-CF3A39F07BC1}"/>
                    </a:ext>
                  </a:extLst>
                </p14:cNvPr>
                <p14:cNvContentPartPr/>
                <p14:nvPr/>
              </p14:nvContentPartPr>
              <p14:xfrm>
                <a:off x="2773730" y="3706428"/>
                <a:ext cx="362160" cy="6274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3690F00-245E-140B-54B2-CF3A39F07BC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756090" y="3688428"/>
                  <a:ext cx="397800" cy="66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A1A3272-C824-EC37-273E-265CB9A16FC8}"/>
                    </a:ext>
                  </a:extLst>
                </p14:cNvPr>
                <p14:cNvContentPartPr/>
                <p14:nvPr/>
              </p14:nvContentPartPr>
              <p14:xfrm>
                <a:off x="3209690" y="4135188"/>
                <a:ext cx="288360" cy="3769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A1A3272-C824-EC37-273E-265CB9A16FC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192050" y="4117548"/>
                  <a:ext cx="32400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86601D-59F4-9A01-655F-B14CD4368186}"/>
                    </a:ext>
                  </a:extLst>
                </p14:cNvPr>
                <p14:cNvContentPartPr/>
                <p14:nvPr/>
              </p14:nvContentPartPr>
              <p14:xfrm>
                <a:off x="2588690" y="4397988"/>
                <a:ext cx="718560" cy="150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86601D-59F4-9A01-655F-B14CD436818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570690" y="4380348"/>
                  <a:ext cx="7542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DCDB8FD-0A73-A1A5-E43F-8C6350FF9BF4}"/>
                    </a:ext>
                  </a:extLst>
                </p14:cNvPr>
                <p14:cNvContentPartPr/>
                <p14:nvPr/>
              </p14:nvContentPartPr>
              <p14:xfrm>
                <a:off x="2501930" y="3182628"/>
                <a:ext cx="95760" cy="172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DCDB8FD-0A73-A1A5-E43F-8C6350FF9BF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484290" y="3164988"/>
                  <a:ext cx="1314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A42178-5A76-5E91-D3AF-7183EF0FABEE}"/>
                    </a:ext>
                  </a:extLst>
                </p14:cNvPr>
                <p14:cNvContentPartPr/>
                <p14:nvPr/>
              </p14:nvContentPartPr>
              <p14:xfrm>
                <a:off x="2482850" y="3206748"/>
                <a:ext cx="163800" cy="151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A42178-5A76-5E91-D3AF-7183EF0FABE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464850" y="3188748"/>
                  <a:ext cx="199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9EA5176-77A4-89F0-5766-F71384FFC83F}"/>
                    </a:ext>
                  </a:extLst>
                </p14:cNvPr>
                <p14:cNvContentPartPr/>
                <p14:nvPr/>
              </p14:nvContentPartPr>
              <p14:xfrm>
                <a:off x="2653130" y="3767628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9EA5176-77A4-89F0-5766-F71384FFC83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35130" y="374998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72AE03B-6A6F-E9CE-1623-774733222112}"/>
                    </a:ext>
                  </a:extLst>
                </p14:cNvPr>
                <p14:cNvContentPartPr/>
                <p14:nvPr/>
              </p14:nvContentPartPr>
              <p14:xfrm>
                <a:off x="2764370" y="3631188"/>
                <a:ext cx="2520" cy="9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72AE03B-6A6F-E9CE-1623-77473322211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46370" y="3613188"/>
                  <a:ext cx="3816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C0CBF470-6FB5-FA2D-0EBF-95A69E937831}"/>
                    </a:ext>
                  </a:extLst>
                </p14:cNvPr>
                <p14:cNvContentPartPr/>
                <p14:nvPr/>
              </p14:nvContentPartPr>
              <p14:xfrm>
                <a:off x="2755010" y="3631188"/>
                <a:ext cx="11160" cy="241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C0CBF470-6FB5-FA2D-0EBF-95A69E9378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37370" y="3613188"/>
                  <a:ext cx="46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E0ACAEE-9F08-BC7B-4BE0-E50574C92440}"/>
                    </a:ext>
                  </a:extLst>
                </p14:cNvPr>
                <p14:cNvContentPartPr/>
                <p14:nvPr/>
              </p14:nvContentPartPr>
              <p14:xfrm>
                <a:off x="2771930" y="3649548"/>
                <a:ext cx="3600" cy="4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E0ACAEE-9F08-BC7B-4BE0-E50574C9244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53930" y="3631548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EA488B96-148A-EC81-2223-BDDAA661AB91}"/>
                    </a:ext>
                  </a:extLst>
                </p14:cNvPr>
                <p14:cNvContentPartPr/>
                <p14:nvPr/>
              </p14:nvContentPartPr>
              <p14:xfrm>
                <a:off x="2649170" y="3804348"/>
                <a:ext cx="9720" cy="277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EA488B96-148A-EC81-2223-BDDAA661AB9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31530" y="3786348"/>
                  <a:ext cx="453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E4AE84A-021C-5296-EE6E-18B83A8D7ABE}"/>
                    </a:ext>
                  </a:extLst>
                </p14:cNvPr>
                <p14:cNvContentPartPr/>
                <p14:nvPr/>
              </p14:nvContentPartPr>
              <p14:xfrm>
                <a:off x="2545850" y="3977868"/>
                <a:ext cx="180360" cy="118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E4AE84A-021C-5296-EE6E-18B83A8D7A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7850" y="3959868"/>
                  <a:ext cx="2160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5167FC7-1932-E437-465A-3CF9606511D5}"/>
                    </a:ext>
                  </a:extLst>
                </p14:cNvPr>
                <p14:cNvContentPartPr/>
                <p14:nvPr/>
              </p14:nvContentPartPr>
              <p14:xfrm>
                <a:off x="2828450" y="4428948"/>
                <a:ext cx="127440" cy="2246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5167FC7-1932-E437-465A-3CF9606511D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10810" y="4410948"/>
                  <a:ext cx="1630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CDC0D05-12C6-1831-3831-80C30A19D494}"/>
                    </a:ext>
                  </a:extLst>
                </p14:cNvPr>
                <p14:cNvContentPartPr/>
                <p14:nvPr/>
              </p14:nvContentPartPr>
              <p14:xfrm>
                <a:off x="2932490" y="4017468"/>
                <a:ext cx="205200" cy="1666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CDC0D05-12C6-1831-3831-80C30A19D49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14490" y="3999468"/>
                  <a:ext cx="2408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4779879-6899-D5D7-5D62-EC4F3C8FEDAE}"/>
                    </a:ext>
                  </a:extLst>
                </p14:cNvPr>
                <p14:cNvContentPartPr/>
                <p14:nvPr/>
              </p14:nvContentPartPr>
              <p14:xfrm>
                <a:off x="2662130" y="3482148"/>
                <a:ext cx="29160" cy="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4779879-6899-D5D7-5D62-EC4F3C8FEDA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644490" y="3464508"/>
                  <a:ext cx="6480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E561D43-2261-DC13-0ACF-FB212EA481C5}"/>
              </a:ext>
            </a:extLst>
          </p:cNvPr>
          <p:cNvGrpSpPr/>
          <p:nvPr/>
        </p:nvGrpSpPr>
        <p:grpSpPr>
          <a:xfrm>
            <a:off x="3762290" y="3513828"/>
            <a:ext cx="2918160" cy="2563200"/>
            <a:chOff x="3762290" y="3513828"/>
            <a:chExt cx="2918160" cy="256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980F17-6868-D459-D907-C8A4C03E622A}"/>
                    </a:ext>
                  </a:extLst>
                </p14:cNvPr>
                <p14:cNvContentPartPr/>
                <p14:nvPr/>
              </p14:nvContentPartPr>
              <p14:xfrm>
                <a:off x="4295450" y="3513828"/>
                <a:ext cx="260640" cy="333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980F17-6868-D459-D907-C8A4C03E62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277810" y="3495828"/>
                  <a:ext cx="29628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402EADC-D729-2819-3A2D-995C2B864E24}"/>
                    </a:ext>
                  </a:extLst>
                </p14:cNvPr>
                <p14:cNvContentPartPr/>
                <p14:nvPr/>
              </p14:nvContentPartPr>
              <p14:xfrm>
                <a:off x="4258730" y="3937908"/>
                <a:ext cx="153000" cy="362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402EADC-D729-2819-3A2D-995C2B864E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240730" y="3920268"/>
                  <a:ext cx="188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D4D6AC61-0E01-8A0B-7083-B2D1E3B156BD}"/>
                    </a:ext>
                  </a:extLst>
                </p14:cNvPr>
                <p14:cNvContentPartPr/>
                <p14:nvPr/>
              </p14:nvContentPartPr>
              <p14:xfrm>
                <a:off x="4104650" y="4260468"/>
                <a:ext cx="295560" cy="344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D4D6AC61-0E01-8A0B-7083-B2D1E3B156B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87010" y="4242468"/>
                  <a:ext cx="33120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EE362F8F-6DE8-3373-4FE6-23597B5EC94B}"/>
                    </a:ext>
                  </a:extLst>
                </p14:cNvPr>
                <p14:cNvContentPartPr/>
                <p14:nvPr/>
              </p14:nvContentPartPr>
              <p14:xfrm>
                <a:off x="4492730" y="3884988"/>
                <a:ext cx="378720" cy="565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EE362F8F-6DE8-3373-4FE6-23597B5EC9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75090" y="3866988"/>
                  <a:ext cx="414360" cy="6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084BE820-0D38-982E-FE36-E6920442CDEC}"/>
                    </a:ext>
                  </a:extLst>
                </p14:cNvPr>
                <p14:cNvContentPartPr/>
                <p14:nvPr/>
              </p14:nvContentPartPr>
              <p14:xfrm>
                <a:off x="4772450" y="4478268"/>
                <a:ext cx="363600" cy="2887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084BE820-0D38-982E-FE36-E6920442CDE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54810" y="4460268"/>
                  <a:ext cx="3992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982D80C-87CA-E889-3BE8-81CB2435B446}"/>
                    </a:ext>
                  </a:extLst>
                </p14:cNvPr>
                <p14:cNvContentPartPr/>
                <p14:nvPr/>
              </p14:nvContentPartPr>
              <p14:xfrm>
                <a:off x="4834370" y="4820268"/>
                <a:ext cx="316440" cy="436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982D80C-87CA-E889-3BE8-81CB2435B44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16730" y="4802628"/>
                  <a:ext cx="352080" cy="47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9C6CD69-829B-0AE8-92CC-E1A14AB7DC32}"/>
                    </a:ext>
                  </a:extLst>
                </p14:cNvPr>
                <p14:cNvContentPartPr/>
                <p14:nvPr/>
              </p14:nvContentPartPr>
              <p14:xfrm>
                <a:off x="4845170" y="5052108"/>
                <a:ext cx="256320" cy="362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9C6CD69-829B-0AE8-92CC-E1A14AB7DC3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827170" y="5034108"/>
                  <a:ext cx="2919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46B7AEE-7537-32D4-908C-F42CC54E33D3}"/>
                    </a:ext>
                  </a:extLst>
                </p14:cNvPr>
                <p14:cNvContentPartPr/>
                <p14:nvPr/>
              </p14:nvContentPartPr>
              <p14:xfrm>
                <a:off x="5165570" y="4860588"/>
                <a:ext cx="488880" cy="239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46B7AEE-7537-32D4-908C-F42CC54E33D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47930" y="4842948"/>
                  <a:ext cx="524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C98359B7-5BA4-8E47-51E3-CF2EF30F3A3A}"/>
                    </a:ext>
                  </a:extLst>
                </p14:cNvPr>
                <p14:cNvContentPartPr/>
                <p14:nvPr/>
              </p14:nvContentPartPr>
              <p14:xfrm>
                <a:off x="5618090" y="5070828"/>
                <a:ext cx="756000" cy="5781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C98359B7-5BA4-8E47-51E3-CF2EF30F3A3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600450" y="5053188"/>
                  <a:ext cx="791640" cy="61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225F679-2C29-9B82-1DA7-5E83A49EE62A}"/>
                    </a:ext>
                  </a:extLst>
                </p14:cNvPr>
                <p14:cNvContentPartPr/>
                <p14:nvPr/>
              </p14:nvContentPartPr>
              <p14:xfrm>
                <a:off x="6384890" y="5565108"/>
                <a:ext cx="295560" cy="282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225F679-2C29-9B82-1DA7-5E83A49EE62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67250" y="5547468"/>
                  <a:ext cx="3312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934469F-8A0C-F4D5-5D3D-7A0FB92508CD}"/>
                    </a:ext>
                  </a:extLst>
                </p14:cNvPr>
                <p14:cNvContentPartPr/>
                <p14:nvPr/>
              </p14:nvContentPartPr>
              <p14:xfrm>
                <a:off x="5591810" y="5429388"/>
                <a:ext cx="183240" cy="4406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934469F-8A0C-F4D5-5D3D-7A0FB92508C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573810" y="5411388"/>
                  <a:ext cx="21888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22542DA-D3D5-D9DB-F4DC-6549F66E7967}"/>
                    </a:ext>
                  </a:extLst>
                </p14:cNvPr>
                <p14:cNvContentPartPr/>
                <p14:nvPr/>
              </p14:nvContentPartPr>
              <p14:xfrm>
                <a:off x="5500370" y="5801628"/>
                <a:ext cx="297360" cy="268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22542DA-D3D5-D9DB-F4DC-6549F66E796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82370" y="5783628"/>
                  <a:ext cx="33300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DC1CF1E-B97C-3451-C1B1-3E3375EFC6D6}"/>
                    </a:ext>
                  </a:extLst>
                </p14:cNvPr>
                <p14:cNvContentPartPr/>
                <p14:nvPr/>
              </p14:nvContentPartPr>
              <p14:xfrm>
                <a:off x="4723850" y="5434788"/>
                <a:ext cx="322920" cy="360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DC1CF1E-B97C-3451-C1B1-3E3375EFC6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05850" y="5416788"/>
                  <a:ext cx="35856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2F7585C-E399-94E1-E2B9-ABA08FC4C5BF}"/>
                    </a:ext>
                  </a:extLst>
                </p14:cNvPr>
                <p14:cNvContentPartPr/>
                <p14:nvPr/>
              </p14:nvContentPartPr>
              <p14:xfrm>
                <a:off x="4535570" y="5647548"/>
                <a:ext cx="325080" cy="429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2F7585C-E399-94E1-E2B9-ABA08FC4C5B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17930" y="5629908"/>
                  <a:ext cx="36072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C1B415D-BE76-505F-02E6-E37B22C65FAA}"/>
                    </a:ext>
                  </a:extLst>
                </p14:cNvPr>
                <p14:cNvContentPartPr/>
                <p14:nvPr/>
              </p14:nvContentPartPr>
              <p14:xfrm>
                <a:off x="3936890" y="3864828"/>
                <a:ext cx="421560" cy="468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C1B415D-BE76-505F-02E6-E37B22C65FA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919250" y="3847188"/>
                  <a:ext cx="457200" cy="50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5269BD5-D881-D9F3-11D6-6355DE41DEE1}"/>
                    </a:ext>
                  </a:extLst>
                </p14:cNvPr>
                <p14:cNvContentPartPr/>
                <p14:nvPr/>
              </p14:nvContentPartPr>
              <p14:xfrm>
                <a:off x="3762290" y="4208268"/>
                <a:ext cx="238320" cy="446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5269BD5-D881-D9F3-11D6-6355DE41DEE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744290" y="4190628"/>
                  <a:ext cx="27396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90A44B5-F3FE-CD22-5962-7DB74724DC31}"/>
                    </a:ext>
                  </a:extLst>
                </p14:cNvPr>
                <p14:cNvContentPartPr/>
                <p14:nvPr/>
              </p14:nvContentPartPr>
              <p14:xfrm>
                <a:off x="4556090" y="3828468"/>
                <a:ext cx="581040" cy="2739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90A44B5-F3FE-CD22-5962-7DB74724DC3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538450" y="3810468"/>
                  <a:ext cx="61668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BBA11B4-32E5-734E-E969-2192572A3764}"/>
                    </a:ext>
                  </a:extLst>
                </p14:cNvPr>
                <p14:cNvContentPartPr/>
                <p14:nvPr/>
              </p14:nvContentPartPr>
              <p14:xfrm>
                <a:off x="5133890" y="4064268"/>
                <a:ext cx="304200" cy="286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BBA11B4-32E5-734E-E969-2192572A376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115890" y="4046268"/>
                  <a:ext cx="33984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773473B-855F-AECA-E7D7-344CB3BF3501}"/>
                    </a:ext>
                  </a:extLst>
                </p14:cNvPr>
                <p14:cNvContentPartPr/>
                <p14:nvPr/>
              </p14:nvContentPartPr>
              <p14:xfrm>
                <a:off x="4363130" y="4521468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773473B-855F-AECA-E7D7-344CB3BF350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45490" y="45038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83CEC04D-80AC-EC67-9D4D-68A4BE610A2A}"/>
                    </a:ext>
                  </a:extLst>
                </p14:cNvPr>
                <p14:cNvContentPartPr/>
                <p14:nvPr/>
              </p14:nvContentPartPr>
              <p14:xfrm>
                <a:off x="4363130" y="4521468"/>
                <a:ext cx="72000" cy="122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83CEC04D-80AC-EC67-9D4D-68A4BE610A2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345490" y="4503828"/>
                  <a:ext cx="1076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85BD561C-7A74-F736-87AA-50BABF9EE8B8}"/>
                    </a:ext>
                  </a:extLst>
                </p14:cNvPr>
                <p14:cNvContentPartPr/>
                <p14:nvPr/>
              </p14:nvContentPartPr>
              <p14:xfrm>
                <a:off x="4484090" y="4550268"/>
                <a:ext cx="111600" cy="36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85BD561C-7A74-F736-87AA-50BABF9EE8B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466450" y="4532268"/>
                  <a:ext cx="14724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8EA3418-54B1-43DC-5227-1ACD1A59C18C}"/>
                    </a:ext>
                  </a:extLst>
                </p14:cNvPr>
                <p14:cNvContentPartPr/>
                <p14:nvPr/>
              </p14:nvContentPartPr>
              <p14:xfrm>
                <a:off x="4627370" y="4586628"/>
                <a:ext cx="64440" cy="14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8EA3418-54B1-43DC-5227-1ACD1A59C18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609370" y="4568988"/>
                  <a:ext cx="1000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797C91B-0ACC-FCBB-994F-CC7946A3FC3A}"/>
                    </a:ext>
                  </a:extLst>
                </p14:cNvPr>
                <p14:cNvContentPartPr/>
                <p14:nvPr/>
              </p14:nvContentPartPr>
              <p14:xfrm>
                <a:off x="4726010" y="4609668"/>
                <a:ext cx="54720" cy="10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797C91B-0ACC-FCBB-994F-CC7946A3FC3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708010" y="4592028"/>
                  <a:ext cx="903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6B6A7FBB-E8EA-ABD7-DD26-09D4EA37EAC0}"/>
                    </a:ext>
                  </a:extLst>
                </p14:cNvPr>
                <p14:cNvContentPartPr/>
                <p14:nvPr/>
              </p14:nvContentPartPr>
              <p14:xfrm>
                <a:off x="4207970" y="3785268"/>
                <a:ext cx="561600" cy="750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B6A7FBB-E8EA-ABD7-DD26-09D4EA37EAC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4190330" y="3767628"/>
                  <a:ext cx="597240" cy="78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6A87EEE-860C-F004-08F8-184D9B46111D}"/>
                    </a:ext>
                  </a:extLst>
                </p14:cNvPr>
                <p14:cNvContentPartPr/>
                <p14:nvPr/>
              </p14:nvContentPartPr>
              <p14:xfrm>
                <a:off x="4474370" y="3801108"/>
                <a:ext cx="279000" cy="7189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6A87EEE-860C-F004-08F8-184D9B46111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456370" y="3783108"/>
                  <a:ext cx="314640" cy="754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09492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B7B-96FD-1CB5-7CEF-F7E280CCEC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/>
              <a:t>Introduction to Binary 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98EA36-5E2C-EFFB-8AD9-478B9117CA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dirty="0"/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1714277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63B2E-C05F-1A07-E7BF-B7E2B1CC5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65DDE-46E4-43AE-B45A-09980274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N-</a:t>
            </a:r>
            <a:r>
              <a:rPr lang="en-US" dirty="0" err="1"/>
              <a:t>ary</a:t>
            </a:r>
            <a:r>
              <a:rPr lang="en-US" dirty="0"/>
              <a:t> trees – where a node can have children between 0 - n</a:t>
            </a:r>
          </a:p>
          <a:p>
            <a:r>
              <a:rPr lang="en-US" dirty="0"/>
              <a:t>An 2-ary tree, where a node/vertex can have children between 0 – 2 is a Binary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05BEB94-ED35-685A-BE83-7D281898CE6D}"/>
              </a:ext>
            </a:extLst>
          </p:cNvPr>
          <p:cNvGrpSpPr/>
          <p:nvPr/>
        </p:nvGrpSpPr>
        <p:grpSpPr>
          <a:xfrm>
            <a:off x="2158130" y="3366948"/>
            <a:ext cx="352080" cy="371880"/>
            <a:chOff x="2158130" y="3366948"/>
            <a:chExt cx="35208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14B009F-F8F5-429C-05AD-43875D30C2D9}"/>
                    </a:ext>
                  </a:extLst>
                </p14:cNvPr>
                <p14:cNvContentPartPr/>
                <p14:nvPr/>
              </p14:nvContentPartPr>
              <p14:xfrm>
                <a:off x="2339570" y="3505908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14B009F-F8F5-429C-05AD-43875D30C2D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21930" y="348826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10C6EC24-15EC-F69A-B68A-5C9858907337}"/>
                    </a:ext>
                  </a:extLst>
                </p14:cNvPr>
                <p14:cNvContentPartPr/>
                <p14:nvPr/>
              </p14:nvContentPartPr>
              <p14:xfrm>
                <a:off x="2158130" y="3366948"/>
                <a:ext cx="352080" cy="371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10C6EC24-15EC-F69A-B68A-5C985890733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40130" y="3348948"/>
                  <a:ext cx="387720" cy="40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E62DF5-7C3F-9BDE-6F31-B0A64D436CF9}"/>
              </a:ext>
            </a:extLst>
          </p:cNvPr>
          <p:cNvGrpSpPr/>
          <p:nvPr/>
        </p:nvGrpSpPr>
        <p:grpSpPr>
          <a:xfrm>
            <a:off x="3652490" y="3306468"/>
            <a:ext cx="925920" cy="1306080"/>
            <a:chOff x="3652490" y="3306468"/>
            <a:chExt cx="925920" cy="130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3D3AC89-452E-9F3F-11E5-01D5D0C46FB7}"/>
                    </a:ext>
                  </a:extLst>
                </p14:cNvPr>
                <p14:cNvContentPartPr/>
                <p14:nvPr/>
              </p14:nvContentPartPr>
              <p14:xfrm>
                <a:off x="3652490" y="3306468"/>
                <a:ext cx="438480" cy="403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3D3AC89-452E-9F3F-11E5-01D5D0C46FB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4850" y="3288828"/>
                  <a:ext cx="47412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E591617-AB28-ECD7-3138-68F493356880}"/>
                    </a:ext>
                  </a:extLst>
                </p14:cNvPr>
                <p14:cNvContentPartPr/>
                <p14:nvPr/>
              </p14:nvContentPartPr>
              <p14:xfrm>
                <a:off x="4000970" y="3703548"/>
                <a:ext cx="290880" cy="463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E591617-AB28-ECD7-3138-68F49335688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83330" y="3685908"/>
                  <a:ext cx="32652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398EAE5-C27B-D819-1314-0DB7047C5FB1}"/>
                    </a:ext>
                  </a:extLst>
                </p14:cNvPr>
                <p14:cNvContentPartPr/>
                <p14:nvPr/>
              </p14:nvContentPartPr>
              <p14:xfrm>
                <a:off x="4113650" y="4200708"/>
                <a:ext cx="464760" cy="411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398EAE5-C27B-D819-1314-0DB7047C5FB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95650" y="4183068"/>
                  <a:ext cx="50040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F7D37F7-D70D-83E4-3033-3ED61233C1B3}"/>
              </a:ext>
            </a:extLst>
          </p:cNvPr>
          <p:cNvGrpSpPr/>
          <p:nvPr/>
        </p:nvGrpSpPr>
        <p:grpSpPr>
          <a:xfrm>
            <a:off x="5514410" y="3176508"/>
            <a:ext cx="1259640" cy="1242000"/>
            <a:chOff x="5514410" y="3176508"/>
            <a:chExt cx="1259640" cy="124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DA5B158-1FA1-78D9-2847-6E3C96C73332}"/>
                    </a:ext>
                  </a:extLst>
                </p14:cNvPr>
                <p14:cNvContentPartPr/>
                <p14:nvPr/>
              </p14:nvContentPartPr>
              <p14:xfrm>
                <a:off x="5901410" y="3176508"/>
                <a:ext cx="439560" cy="429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A5B158-1FA1-78D9-2847-6E3C96C7333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83770" y="3158868"/>
                  <a:ext cx="47520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E3E4FF9-B161-6C5F-1AD5-5DD807567E99}"/>
                    </a:ext>
                  </a:extLst>
                </p14:cNvPr>
                <p14:cNvContentPartPr/>
                <p14:nvPr/>
              </p14:nvContentPartPr>
              <p14:xfrm>
                <a:off x="5853170" y="3590868"/>
                <a:ext cx="227880" cy="3538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E3E4FF9-B161-6C5F-1AD5-5DD807567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5530" y="3572868"/>
                  <a:ext cx="26352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0C455BF-72A6-5DB4-85E8-7A649AA6B819}"/>
                    </a:ext>
                  </a:extLst>
                </p14:cNvPr>
                <p14:cNvContentPartPr/>
                <p14:nvPr/>
              </p14:nvContentPartPr>
              <p14:xfrm>
                <a:off x="5514410" y="3879948"/>
                <a:ext cx="363960" cy="374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0C455BF-72A6-5DB4-85E8-7A649AA6B81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96770" y="3862308"/>
                  <a:ext cx="3996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C92CED4-8C80-B402-F3EB-AFECA10A7F8D}"/>
                    </a:ext>
                  </a:extLst>
                </p14:cNvPr>
                <p14:cNvContentPartPr/>
                <p14:nvPr/>
              </p14:nvContentPartPr>
              <p14:xfrm>
                <a:off x="6068810" y="3578988"/>
                <a:ext cx="298080" cy="46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C92CED4-8C80-B402-F3EB-AFECA10A7F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51170" y="3561348"/>
                  <a:ext cx="3337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88964C6-390D-4CBB-C630-4F4772E21A74}"/>
                    </a:ext>
                  </a:extLst>
                </p14:cNvPr>
                <p14:cNvContentPartPr/>
                <p14:nvPr/>
              </p14:nvContentPartPr>
              <p14:xfrm>
                <a:off x="6320810" y="4022148"/>
                <a:ext cx="453240" cy="396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88964C6-390D-4CBB-C630-4F4772E21A7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02810" y="4004148"/>
                  <a:ext cx="488880" cy="432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BD2888-99C5-4CD5-5F64-7BA40138A187}"/>
              </a:ext>
            </a:extLst>
          </p:cNvPr>
          <p:cNvGrpSpPr/>
          <p:nvPr/>
        </p:nvGrpSpPr>
        <p:grpSpPr>
          <a:xfrm>
            <a:off x="7804730" y="2992908"/>
            <a:ext cx="2977200" cy="3037320"/>
            <a:chOff x="7804730" y="2992908"/>
            <a:chExt cx="2977200" cy="30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915A60-FF94-6263-6894-EEA60DF4BF0C}"/>
                    </a:ext>
                  </a:extLst>
                </p14:cNvPr>
                <p14:cNvContentPartPr/>
                <p14:nvPr/>
              </p14:nvContentPartPr>
              <p14:xfrm>
                <a:off x="8578370" y="2992908"/>
                <a:ext cx="427320" cy="298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915A60-FF94-6263-6894-EEA60DF4BF0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60370" y="2975268"/>
                  <a:ext cx="46296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FC2C44C-199D-A56D-99DF-33B6046FBEBE}"/>
                    </a:ext>
                  </a:extLst>
                </p14:cNvPr>
                <p14:cNvContentPartPr/>
                <p14:nvPr/>
              </p14:nvContentPartPr>
              <p14:xfrm>
                <a:off x="8555330" y="3302148"/>
                <a:ext cx="154440" cy="26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FC2C44C-199D-A56D-99DF-33B6046FBE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37330" y="3284508"/>
                  <a:ext cx="190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72DF8E5-BC3C-1EA9-46F7-7ABDF7796934}"/>
                    </a:ext>
                  </a:extLst>
                </p14:cNvPr>
                <p14:cNvContentPartPr/>
                <p14:nvPr/>
              </p14:nvContentPartPr>
              <p14:xfrm>
                <a:off x="8244290" y="3564948"/>
                <a:ext cx="378720" cy="319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72DF8E5-BC3C-1EA9-46F7-7ABDF779693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226290" y="3546948"/>
                  <a:ext cx="414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92EF38-FB43-BA9B-E105-0FA8A75D641D}"/>
                    </a:ext>
                  </a:extLst>
                </p14:cNvPr>
                <p14:cNvContentPartPr/>
                <p14:nvPr/>
              </p14:nvContentPartPr>
              <p14:xfrm>
                <a:off x="8171570" y="3938628"/>
                <a:ext cx="170640" cy="370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92EF38-FB43-BA9B-E105-0FA8A75D64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153930" y="3920628"/>
                  <a:ext cx="20628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EB4618D-9F07-EF4A-56E8-4C5190C8AAA3}"/>
                    </a:ext>
                  </a:extLst>
                </p14:cNvPr>
                <p14:cNvContentPartPr/>
                <p14:nvPr/>
              </p14:nvContentPartPr>
              <p14:xfrm>
                <a:off x="7804730" y="4267308"/>
                <a:ext cx="409320" cy="468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EB4618D-9F07-EF4A-56E8-4C5190C8AA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86730" y="4249668"/>
                  <a:ext cx="44496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1C05A29-A63C-145F-82D7-A605751C2B75}"/>
                    </a:ext>
                  </a:extLst>
                </p14:cNvPr>
                <p14:cNvContentPartPr/>
                <p14:nvPr/>
              </p14:nvContentPartPr>
              <p14:xfrm>
                <a:off x="8547770" y="3800028"/>
                <a:ext cx="222840" cy="484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1C05A29-A63C-145F-82D7-A605751C2B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30130" y="3782028"/>
                  <a:ext cx="25848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2AA2939-9A7A-C3BB-6C36-4F442A65417D}"/>
                    </a:ext>
                  </a:extLst>
                </p14:cNvPr>
                <p14:cNvContentPartPr/>
                <p14:nvPr/>
              </p14:nvContentPartPr>
              <p14:xfrm>
                <a:off x="8700770" y="4224468"/>
                <a:ext cx="350640" cy="336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2AA2939-9A7A-C3BB-6C36-4F442A65417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683130" y="4206828"/>
                  <a:ext cx="386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4BD37E1-DA92-9561-1B94-CBACF266E3B3}"/>
                    </a:ext>
                  </a:extLst>
                </p14:cNvPr>
                <p14:cNvContentPartPr/>
                <p14:nvPr/>
              </p14:nvContentPartPr>
              <p14:xfrm>
                <a:off x="9056450" y="4629108"/>
                <a:ext cx="281880" cy="415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4BD37E1-DA92-9561-1B94-CBACF266E3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038810" y="4611108"/>
                  <a:ext cx="317520" cy="45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387C845-AF93-6C10-AF1F-98B149B5B23D}"/>
                    </a:ext>
                  </a:extLst>
                </p14:cNvPr>
                <p14:cNvContentPartPr/>
                <p14:nvPr/>
              </p14:nvContentPartPr>
              <p14:xfrm>
                <a:off x="9286850" y="5017548"/>
                <a:ext cx="344160" cy="286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387C845-AF93-6C10-AF1F-98B149B5B23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268850" y="4999548"/>
                  <a:ext cx="3798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C4FD3F-F9AE-9C3F-BFB1-C1B814A50041}"/>
                    </a:ext>
                  </a:extLst>
                </p14:cNvPr>
                <p14:cNvContentPartPr/>
                <p14:nvPr/>
              </p14:nvContentPartPr>
              <p14:xfrm>
                <a:off x="9099290" y="5293308"/>
                <a:ext cx="209160" cy="23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8C4FD3F-F9AE-9C3F-BFB1-C1B814A5004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81650" y="5275668"/>
                  <a:ext cx="24480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4AC02DF-E6FA-E45B-DFDB-ACE0DBC3FB00}"/>
                    </a:ext>
                  </a:extLst>
                </p14:cNvPr>
                <p14:cNvContentPartPr/>
                <p14:nvPr/>
              </p14:nvContentPartPr>
              <p14:xfrm>
                <a:off x="8765210" y="5481948"/>
                <a:ext cx="410400" cy="36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4AC02DF-E6FA-E45B-DFDB-ACE0DBC3FB0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747210" y="5463948"/>
                  <a:ext cx="4460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024442-D7F4-99CC-6CBA-992840BB720D}"/>
                    </a:ext>
                  </a:extLst>
                </p14:cNvPr>
                <p14:cNvContentPartPr/>
                <p14:nvPr/>
              </p14:nvContentPartPr>
              <p14:xfrm>
                <a:off x="9548210" y="5160468"/>
                <a:ext cx="423720" cy="207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024442-D7F4-99CC-6CBA-992840BB720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530570" y="5142828"/>
                  <a:ext cx="45936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0885C6-0B1B-57A9-58C4-DD0F4D5F296E}"/>
                    </a:ext>
                  </a:extLst>
                </p14:cNvPr>
                <p14:cNvContentPartPr/>
                <p14:nvPr/>
              </p14:nvContentPartPr>
              <p14:xfrm>
                <a:off x="10034930" y="5213748"/>
                <a:ext cx="241200" cy="216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0885C6-0B1B-57A9-58C4-DD0F4D5F296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0017290" y="5195748"/>
                  <a:ext cx="2768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FE67854-7B4F-1018-478A-73F1B878188D}"/>
                    </a:ext>
                  </a:extLst>
                </p14:cNvPr>
                <p14:cNvContentPartPr/>
                <p14:nvPr/>
              </p14:nvContentPartPr>
              <p14:xfrm>
                <a:off x="9897050" y="5476548"/>
                <a:ext cx="22860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FE67854-7B4F-1018-478A-73F1B878188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879050" y="5458908"/>
                  <a:ext cx="26424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5B03DE-7BCD-37CB-F7A3-429217337421}"/>
                    </a:ext>
                  </a:extLst>
                </p14:cNvPr>
                <p14:cNvContentPartPr/>
                <p14:nvPr/>
              </p14:nvContentPartPr>
              <p14:xfrm>
                <a:off x="9776450" y="5687868"/>
                <a:ext cx="224640" cy="314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5B03DE-7BCD-37CB-F7A3-42921733742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758810" y="5669868"/>
                  <a:ext cx="2602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9C2F275-574B-B51B-F536-B6B540005239}"/>
                    </a:ext>
                  </a:extLst>
                </p14:cNvPr>
                <p14:cNvContentPartPr/>
                <p14:nvPr/>
              </p14:nvContentPartPr>
              <p14:xfrm>
                <a:off x="10129970" y="5387988"/>
                <a:ext cx="425880" cy="3877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9C2F275-574B-B51B-F536-B6B5400052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12330" y="5369988"/>
                  <a:ext cx="46152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8C4E4D0-ADDF-EA2F-69B0-C4FF389938A5}"/>
                    </a:ext>
                  </a:extLst>
                </p14:cNvPr>
                <p14:cNvContentPartPr/>
                <p14:nvPr/>
              </p14:nvContentPartPr>
              <p14:xfrm>
                <a:off x="10430930" y="5740068"/>
                <a:ext cx="351000" cy="290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8C4E4D0-ADDF-EA2F-69B0-C4FF389938A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0412930" y="5722068"/>
                  <a:ext cx="38664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CFE00AE-D65F-5405-FFB1-2C9B5D2903B2}"/>
              </a:ext>
            </a:extLst>
          </p:cNvPr>
          <p:cNvGrpSpPr/>
          <p:nvPr/>
        </p:nvGrpSpPr>
        <p:grpSpPr>
          <a:xfrm>
            <a:off x="415370" y="4661508"/>
            <a:ext cx="4577400" cy="2024640"/>
            <a:chOff x="415370" y="4661508"/>
            <a:chExt cx="4577400" cy="202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24760C5-70C3-5D95-A050-F227F8936BA6}"/>
                    </a:ext>
                  </a:extLst>
                </p14:cNvPr>
                <p14:cNvContentPartPr/>
                <p14:nvPr/>
              </p14:nvContentPartPr>
              <p14:xfrm>
                <a:off x="415370" y="4661508"/>
                <a:ext cx="181440" cy="464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24760C5-70C3-5D95-A050-F227F8936BA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370" y="4643508"/>
                  <a:ext cx="217080" cy="49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FF0FA85-60E7-28D0-341C-795F40267991}"/>
                    </a:ext>
                  </a:extLst>
                </p14:cNvPr>
                <p14:cNvContentPartPr/>
                <p14:nvPr/>
              </p14:nvContentPartPr>
              <p14:xfrm>
                <a:off x="649370" y="4898028"/>
                <a:ext cx="133920" cy="143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FF0FA85-60E7-28D0-341C-795F4026799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1730" y="4880388"/>
                  <a:ext cx="16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2FAF718-4B8C-6C94-A81C-F483BD42C23B}"/>
                    </a:ext>
                  </a:extLst>
                </p14:cNvPr>
                <p14:cNvContentPartPr/>
                <p14:nvPr/>
              </p14:nvContentPartPr>
              <p14:xfrm>
                <a:off x="851330" y="4875708"/>
                <a:ext cx="127440" cy="1576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2FAF718-4B8C-6C94-A81C-F483BD42C23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33690" y="4858068"/>
                  <a:ext cx="163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9122046-EA09-09DF-FC41-56D5B1D45D9B}"/>
                    </a:ext>
                  </a:extLst>
                </p14:cNvPr>
                <p14:cNvContentPartPr/>
                <p14:nvPr/>
              </p14:nvContentPartPr>
              <p14:xfrm>
                <a:off x="991730" y="4871388"/>
                <a:ext cx="126000" cy="155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9122046-EA09-09DF-FC41-56D5B1D45D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74090" y="4853748"/>
                  <a:ext cx="161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E70F0-F0EA-B5E7-7372-1AEABE1B9ACF}"/>
                    </a:ext>
                  </a:extLst>
                </p14:cNvPr>
                <p14:cNvContentPartPr/>
                <p14:nvPr/>
              </p14:nvContentPartPr>
              <p14:xfrm>
                <a:off x="1108010" y="4881108"/>
                <a:ext cx="127080" cy="15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E70F0-F0EA-B5E7-7372-1AEABE1B9AC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90010" y="4863468"/>
                  <a:ext cx="1627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0FEE29C-F72D-4A22-F4FB-4CB33AEB0B69}"/>
                    </a:ext>
                  </a:extLst>
                </p14:cNvPr>
                <p14:cNvContentPartPr/>
                <p14:nvPr/>
              </p14:nvContentPartPr>
              <p14:xfrm>
                <a:off x="1478810" y="4805508"/>
                <a:ext cx="72000" cy="231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0FEE29C-F72D-4A22-F4FB-4CB33AEB0B6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60810" y="4787508"/>
                  <a:ext cx="10764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407A86E-D069-C5B3-36BA-2E373ECDD02D}"/>
                    </a:ext>
                  </a:extLst>
                </p14:cNvPr>
                <p14:cNvContentPartPr/>
                <p14:nvPr/>
              </p14:nvContentPartPr>
              <p14:xfrm>
                <a:off x="1387010" y="4722348"/>
                <a:ext cx="325080" cy="325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407A86E-D069-C5B3-36BA-2E373ECDD02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369370" y="4704348"/>
                  <a:ext cx="3607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236B2AD-8DBE-E638-C7F9-854FEC8ACF4E}"/>
                    </a:ext>
                  </a:extLst>
                </p14:cNvPr>
                <p14:cNvContentPartPr/>
                <p14:nvPr/>
              </p14:nvContentPartPr>
              <p14:xfrm>
                <a:off x="1761050" y="4924668"/>
                <a:ext cx="43560" cy="1216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236B2AD-8DBE-E638-C7F9-854FEC8ACF4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43410" y="4906668"/>
                  <a:ext cx="79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7E88C32-35B7-C237-E393-033AFA81F7F2}"/>
                    </a:ext>
                  </a:extLst>
                </p14:cNvPr>
                <p14:cNvContentPartPr/>
                <p14:nvPr/>
              </p14:nvContentPartPr>
              <p14:xfrm>
                <a:off x="1862930" y="4757628"/>
                <a:ext cx="59040" cy="102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7E88C32-35B7-C237-E393-033AFA81F7F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45290" y="4739988"/>
                  <a:ext cx="946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8F494F5-CCD0-4535-DE38-9913D9429173}"/>
                    </a:ext>
                  </a:extLst>
                </p14:cNvPr>
                <p14:cNvContentPartPr/>
                <p14:nvPr/>
              </p14:nvContentPartPr>
              <p14:xfrm>
                <a:off x="1847810" y="4757988"/>
                <a:ext cx="630720" cy="319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8F494F5-CCD0-4535-DE38-9913D942917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29810" y="4740348"/>
                  <a:ext cx="66636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E009F0F-8715-D22D-54DE-0619A377F06A}"/>
                    </a:ext>
                  </a:extLst>
                </p14:cNvPr>
                <p14:cNvContentPartPr/>
                <p14:nvPr/>
              </p14:nvContentPartPr>
              <p14:xfrm>
                <a:off x="2227970" y="4841508"/>
                <a:ext cx="271440" cy="314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E009F0F-8715-D22D-54DE-0619A377F06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0330" y="4823508"/>
                  <a:ext cx="30708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47F041-9B5B-C71C-F743-43B9C6800620}"/>
                    </a:ext>
                  </a:extLst>
                </p14:cNvPr>
                <p14:cNvContentPartPr/>
                <p14:nvPr/>
              </p14:nvContentPartPr>
              <p14:xfrm>
                <a:off x="2545850" y="4950948"/>
                <a:ext cx="126000" cy="118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47F041-9B5B-C71C-F743-43B9C680062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27850" y="4933308"/>
                  <a:ext cx="1616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7418A94-BF7E-D350-07C7-6858CD3EF539}"/>
                    </a:ext>
                  </a:extLst>
                </p14:cNvPr>
                <p14:cNvContentPartPr/>
                <p14:nvPr/>
              </p14:nvContentPartPr>
              <p14:xfrm>
                <a:off x="2706770" y="4961388"/>
                <a:ext cx="126000" cy="144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7418A94-BF7E-D350-07C7-6858CD3EF53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689130" y="4943388"/>
                  <a:ext cx="1616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F3D2A80-8DFB-FB41-DBF2-C7BD8CF611A8}"/>
                    </a:ext>
                  </a:extLst>
                </p14:cNvPr>
                <p14:cNvContentPartPr/>
                <p14:nvPr/>
              </p14:nvContentPartPr>
              <p14:xfrm>
                <a:off x="2975690" y="5074068"/>
                <a:ext cx="282960" cy="18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F3D2A80-8DFB-FB41-DBF2-C7BD8CF611A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58050" y="5056068"/>
                  <a:ext cx="3186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D0568B-FE8A-FE97-2D89-2A485E10DC79}"/>
                    </a:ext>
                  </a:extLst>
                </p14:cNvPr>
                <p14:cNvContentPartPr/>
                <p14:nvPr/>
              </p14:nvContentPartPr>
              <p14:xfrm>
                <a:off x="3187730" y="4972548"/>
                <a:ext cx="197280" cy="2534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D0568B-FE8A-FE97-2D89-2A485E10DC7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169730" y="4954908"/>
                  <a:ext cx="2329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1DB6FC7-FED1-F70E-C876-F0A52B3C6F0E}"/>
                    </a:ext>
                  </a:extLst>
                </p14:cNvPr>
                <p14:cNvContentPartPr/>
                <p14:nvPr/>
              </p14:nvContentPartPr>
              <p14:xfrm>
                <a:off x="3812330" y="4979028"/>
                <a:ext cx="411840" cy="30132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1DB6FC7-FED1-F70E-C876-F0A52B3C6F0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794330" y="4961028"/>
                  <a:ext cx="44748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621663-B8AD-623D-7D00-031DF542B249}"/>
                    </a:ext>
                  </a:extLst>
                </p14:cNvPr>
                <p14:cNvContentPartPr/>
                <p14:nvPr/>
              </p14:nvContentPartPr>
              <p14:xfrm>
                <a:off x="3851210" y="5297628"/>
                <a:ext cx="136440" cy="1972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621663-B8AD-623D-7D00-031DF542B24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33570" y="5279628"/>
                  <a:ext cx="17208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DC2A156-E1BD-DAEC-0FD5-59362A572D79}"/>
                    </a:ext>
                  </a:extLst>
                </p14:cNvPr>
                <p14:cNvContentPartPr/>
                <p14:nvPr/>
              </p14:nvContentPartPr>
              <p14:xfrm>
                <a:off x="3602090" y="5509668"/>
                <a:ext cx="336600" cy="306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DC2A156-E1BD-DAEC-0FD5-59362A572D7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84090" y="5491668"/>
                  <a:ext cx="37224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237984-E0A7-197E-20C6-35E26D2D0CF2}"/>
                    </a:ext>
                  </a:extLst>
                </p14:cNvPr>
                <p14:cNvContentPartPr/>
                <p14:nvPr/>
              </p14:nvContentPartPr>
              <p14:xfrm>
                <a:off x="3998810" y="5331108"/>
                <a:ext cx="258480" cy="254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237984-E0A7-197E-20C6-35E26D2D0CF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81170" y="5313108"/>
                  <a:ext cx="29412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5BAE049-8514-ED79-121E-4A49370C6D23}"/>
                    </a:ext>
                  </a:extLst>
                </p14:cNvPr>
                <p14:cNvContentPartPr/>
                <p14:nvPr/>
              </p14:nvContentPartPr>
              <p14:xfrm>
                <a:off x="4282490" y="5569788"/>
                <a:ext cx="276840" cy="27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5BAE049-8514-ED79-121E-4A49370C6D2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64490" y="5552148"/>
                  <a:ext cx="31248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FB6D968-F0DF-08C9-9D67-408F2DC0BA55}"/>
                    </a:ext>
                  </a:extLst>
                </p14:cNvPr>
                <p14:cNvContentPartPr/>
                <p14:nvPr/>
              </p14:nvContentPartPr>
              <p14:xfrm>
                <a:off x="4454930" y="5872548"/>
                <a:ext cx="286920" cy="322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FB6D968-F0DF-08C9-9D67-408F2DC0BA5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436930" y="5854908"/>
                  <a:ext cx="32256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D7C3FFE-8628-1B56-A64F-85AF3741002A}"/>
                    </a:ext>
                  </a:extLst>
                </p14:cNvPr>
                <p14:cNvContentPartPr/>
                <p14:nvPr/>
              </p14:nvContentPartPr>
              <p14:xfrm>
                <a:off x="4748690" y="6107988"/>
                <a:ext cx="244080" cy="28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D7C3FFE-8628-1B56-A64F-85AF374100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31050" y="6090348"/>
                  <a:ext cx="2797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9CBEAA1-D95E-AB03-EF8E-40BBFFBDB93E}"/>
                    </a:ext>
                  </a:extLst>
                </p14:cNvPr>
                <p14:cNvContentPartPr/>
                <p14:nvPr/>
              </p14:nvContentPartPr>
              <p14:xfrm>
                <a:off x="4166210" y="5907108"/>
                <a:ext cx="153360" cy="4636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9CBEAA1-D95E-AB03-EF8E-40BBFFBDB93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48210" y="5889108"/>
                  <a:ext cx="18900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3C48D3F-C715-3240-7C9E-8F00CDF94B14}"/>
                    </a:ext>
                  </a:extLst>
                </p14:cNvPr>
                <p14:cNvContentPartPr/>
                <p14:nvPr/>
              </p14:nvContentPartPr>
              <p14:xfrm>
                <a:off x="3903770" y="6414348"/>
                <a:ext cx="343080" cy="2718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3C48D3F-C715-3240-7C9E-8F00CDF94B1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85770" y="6396348"/>
                  <a:ext cx="3787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099D90A-D28C-42F3-E159-EE98BF531998}"/>
                    </a:ext>
                  </a:extLst>
                </p14:cNvPr>
                <p14:cNvContentPartPr/>
                <p14:nvPr/>
              </p14:nvContentPartPr>
              <p14:xfrm>
                <a:off x="4170890" y="6304548"/>
                <a:ext cx="526680" cy="1749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099D90A-D28C-42F3-E159-EE98BF5319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153250" y="6286908"/>
                  <a:ext cx="56232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EEA3318-A74D-ADCB-A1D8-DCE120D5B4D5}"/>
              </a:ext>
            </a:extLst>
          </p:cNvPr>
          <p:cNvGrpSpPr/>
          <p:nvPr/>
        </p:nvGrpSpPr>
        <p:grpSpPr>
          <a:xfrm>
            <a:off x="612650" y="5354148"/>
            <a:ext cx="2321280" cy="104040"/>
            <a:chOff x="612650" y="5354148"/>
            <a:chExt cx="232128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A87D0014-5B0C-8A34-DC40-BFAE1AACEEFD}"/>
                    </a:ext>
                  </a:extLst>
                </p14:cNvPr>
                <p14:cNvContentPartPr/>
                <p14:nvPr/>
              </p14:nvContentPartPr>
              <p14:xfrm>
                <a:off x="612650" y="5354148"/>
                <a:ext cx="360" cy="3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A87D0014-5B0C-8A34-DC40-BFAE1AACEEF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95010" y="533614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EE7B3BC-00CF-16C0-8420-FD236C6A5856}"/>
                    </a:ext>
                  </a:extLst>
                </p14:cNvPr>
                <p14:cNvContentPartPr/>
                <p14:nvPr/>
              </p14:nvContentPartPr>
              <p14:xfrm>
                <a:off x="612650" y="5354148"/>
                <a:ext cx="2321280" cy="1040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EE7B3BC-00CF-16C0-8420-FD236C6A585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5010" y="5336148"/>
                  <a:ext cx="235692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7FBEA18B-9FCA-76DD-A4C0-A09B3FAA0CE3}"/>
              </a:ext>
            </a:extLst>
          </p:cNvPr>
          <p:cNvGrpSpPr/>
          <p:nvPr/>
        </p:nvGrpSpPr>
        <p:grpSpPr>
          <a:xfrm>
            <a:off x="1934570" y="5627028"/>
            <a:ext cx="138960" cy="509400"/>
            <a:chOff x="1934570" y="5627028"/>
            <a:chExt cx="13896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40959E49-319F-7D22-A16F-8AD9639BF9E8}"/>
                    </a:ext>
                  </a:extLst>
                </p14:cNvPr>
                <p14:cNvContentPartPr/>
                <p14:nvPr/>
              </p14:nvContentPartPr>
              <p14:xfrm>
                <a:off x="1934570" y="5627028"/>
                <a:ext cx="138960" cy="336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40959E49-319F-7D22-A16F-8AD9639BF9E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916570" y="5609028"/>
                  <a:ext cx="17460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98B5FC8A-C9E5-0A41-82E7-6A4FB51B4EA5}"/>
                    </a:ext>
                  </a:extLst>
                </p14:cNvPr>
                <p14:cNvContentPartPr/>
                <p14:nvPr/>
              </p14:nvContentPartPr>
              <p14:xfrm>
                <a:off x="1991450" y="6040668"/>
                <a:ext cx="66600" cy="9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98B5FC8A-C9E5-0A41-82E7-6A4FB51B4EA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73810" y="6022668"/>
                  <a:ext cx="102240" cy="13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7AA04CE-551E-5D39-0B27-82394D878C38}"/>
                  </a:ext>
                </a:extLst>
              </p14:cNvPr>
              <p14:cNvContentPartPr/>
              <p14:nvPr/>
            </p14:nvContentPartPr>
            <p14:xfrm>
              <a:off x="2248130" y="3945468"/>
              <a:ext cx="16200" cy="18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7AA04CE-551E-5D39-0B27-82394D878C3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230130" y="3927828"/>
                <a:ext cx="5184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F601A19-D489-046A-8504-8C71038AD974}"/>
                  </a:ext>
                </a:extLst>
              </p14:cNvPr>
              <p14:cNvContentPartPr/>
              <p14:nvPr/>
            </p14:nvContentPartPr>
            <p14:xfrm>
              <a:off x="6534290" y="4563588"/>
              <a:ext cx="58320" cy="93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F601A19-D489-046A-8504-8C71038AD97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516290" y="4545588"/>
                <a:ext cx="939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95BAE36-811B-B2FF-7061-E3D2AC58A5B1}"/>
                  </a:ext>
                </a:extLst>
              </p14:cNvPr>
              <p14:cNvContentPartPr/>
              <p14:nvPr/>
            </p14:nvContentPartPr>
            <p14:xfrm>
              <a:off x="6674690" y="4665108"/>
              <a:ext cx="90000" cy="1008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95BAE36-811B-B2FF-7061-E3D2AC58A5B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656690" y="4647108"/>
                <a:ext cx="12564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99F98D3-3EA9-9179-F8B3-7A500C3A098B}"/>
              </a:ext>
            </a:extLst>
          </p:cNvPr>
          <p:cNvGrpSpPr/>
          <p:nvPr/>
        </p:nvGrpSpPr>
        <p:grpSpPr>
          <a:xfrm>
            <a:off x="9772490" y="5969748"/>
            <a:ext cx="187200" cy="49320"/>
            <a:chOff x="9772490" y="5969748"/>
            <a:chExt cx="187200" cy="4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4FB0F85C-2C12-5152-6B6C-AABF31BBA656}"/>
                    </a:ext>
                  </a:extLst>
                </p14:cNvPr>
                <p14:cNvContentPartPr/>
                <p14:nvPr/>
              </p14:nvContentPartPr>
              <p14:xfrm>
                <a:off x="9772490" y="5969748"/>
                <a:ext cx="172080" cy="2196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4FB0F85C-2C12-5152-6B6C-AABF31BBA65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754490" y="5952108"/>
                  <a:ext cx="207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8969782A-1A6A-3C86-D531-AC0C8D09E0FE}"/>
                    </a:ext>
                  </a:extLst>
                </p14:cNvPr>
                <p14:cNvContentPartPr/>
                <p14:nvPr/>
              </p14:nvContentPartPr>
              <p14:xfrm>
                <a:off x="9945650" y="6005748"/>
                <a:ext cx="14040" cy="1332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8969782A-1A6A-3C86-D531-AC0C8D09E0F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928010" y="5988108"/>
                  <a:ext cx="4968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E149BDB-DD6B-81E3-0A06-A7D3CB47C8C6}"/>
                  </a:ext>
                </a:extLst>
              </p14:cNvPr>
              <p14:cNvContentPartPr/>
              <p14:nvPr/>
            </p14:nvContentPartPr>
            <p14:xfrm>
              <a:off x="10412210" y="5975868"/>
              <a:ext cx="360720" cy="4680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E149BDB-DD6B-81E3-0A06-A7D3CB47C8C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394570" y="5957868"/>
                <a:ext cx="39636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6288053-1DE4-BA90-108C-8F21AD26D26D}"/>
                  </a:ext>
                </a:extLst>
              </p14:cNvPr>
              <p14:cNvContentPartPr/>
              <p14:nvPr/>
            </p14:nvContentPartPr>
            <p14:xfrm>
              <a:off x="10309610" y="2766108"/>
              <a:ext cx="139320" cy="68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6288053-1DE4-BA90-108C-8F21AD26D26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291610" y="2748108"/>
                <a:ext cx="174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A7D5433D-1CFD-D1B6-7663-0D872C2DB968}"/>
                  </a:ext>
                </a:extLst>
              </p14:cNvPr>
              <p14:cNvContentPartPr/>
              <p14:nvPr/>
            </p14:nvContentPartPr>
            <p14:xfrm>
              <a:off x="10324370" y="2839548"/>
              <a:ext cx="210240" cy="936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A7D5433D-1CFD-D1B6-7663-0D872C2DB96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306370" y="2821908"/>
                <a:ext cx="2458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A4DC5C5D-F69B-AAA3-1622-B8076555CE89}"/>
                  </a:ext>
                </a:extLst>
              </p14:cNvPr>
              <p14:cNvContentPartPr/>
              <p14:nvPr/>
            </p14:nvContentPartPr>
            <p14:xfrm>
              <a:off x="10960130" y="2824068"/>
              <a:ext cx="160200" cy="612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A4DC5C5D-F69B-AAA3-1622-B8076555CE8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942490" y="2806068"/>
                <a:ext cx="1958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AF6343F5-A093-BAAC-7315-94D11A808595}"/>
                  </a:ext>
                </a:extLst>
              </p14:cNvPr>
              <p14:cNvContentPartPr/>
              <p14:nvPr/>
            </p14:nvContentPartPr>
            <p14:xfrm>
              <a:off x="10960850" y="2957628"/>
              <a:ext cx="199800" cy="266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AF6343F5-A093-BAAC-7315-94D11A80859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942850" y="2939988"/>
                <a:ext cx="23544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6" name="Group 325">
            <a:extLst>
              <a:ext uri="{FF2B5EF4-FFF2-40B4-BE49-F238E27FC236}">
                <a16:creationId xmlns:a16="http://schemas.microsoft.com/office/drawing/2014/main" id="{1D0937B4-D7F4-8F81-E688-6FDF3C6CF1BA}"/>
              </a:ext>
            </a:extLst>
          </p:cNvPr>
          <p:cNvGrpSpPr/>
          <p:nvPr/>
        </p:nvGrpSpPr>
        <p:grpSpPr>
          <a:xfrm>
            <a:off x="9827570" y="3108108"/>
            <a:ext cx="2370600" cy="744840"/>
            <a:chOff x="9827570" y="3108108"/>
            <a:chExt cx="2370600" cy="74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4032BEF-014A-332C-80AB-9E76873B86CE}"/>
                    </a:ext>
                  </a:extLst>
                </p14:cNvPr>
                <p14:cNvContentPartPr/>
                <p14:nvPr/>
              </p14:nvContentPartPr>
              <p14:xfrm>
                <a:off x="10415090" y="3108108"/>
                <a:ext cx="196200" cy="2426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4032BEF-014A-332C-80AB-9E76873B86C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397450" y="3090108"/>
                  <a:ext cx="23184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FC06D383-BC8D-8098-7FBB-93B3C3E24243}"/>
                    </a:ext>
                  </a:extLst>
                </p14:cNvPr>
                <p14:cNvContentPartPr/>
                <p14:nvPr/>
              </p14:nvContentPartPr>
              <p14:xfrm>
                <a:off x="10648730" y="3333828"/>
                <a:ext cx="68400" cy="17964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FC06D383-BC8D-8098-7FBB-93B3C3E24243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0631090" y="3316188"/>
                  <a:ext cx="1040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53FA1C76-521E-3108-D50C-211FB199A7C5}"/>
                    </a:ext>
                  </a:extLst>
                </p14:cNvPr>
                <p14:cNvContentPartPr/>
                <p14:nvPr/>
              </p14:nvContentPartPr>
              <p14:xfrm>
                <a:off x="10906130" y="3223668"/>
                <a:ext cx="235080" cy="33660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53FA1C76-521E-3108-D50C-211FB199A7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0888130" y="3205668"/>
                  <a:ext cx="2707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9ACC073-5615-FF7D-1E0A-7488E1FA9CD5}"/>
                    </a:ext>
                  </a:extLst>
                </p14:cNvPr>
                <p14:cNvContentPartPr/>
                <p14:nvPr/>
              </p14:nvContentPartPr>
              <p14:xfrm>
                <a:off x="11390690" y="3230148"/>
                <a:ext cx="299160" cy="2098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9ACC073-5615-FF7D-1E0A-7488E1FA9C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373050" y="3212148"/>
                  <a:ext cx="33480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61C01A7E-B025-96D7-995D-85340123074D}"/>
                    </a:ext>
                  </a:extLst>
                </p14:cNvPr>
                <p14:cNvContentPartPr/>
                <p14:nvPr/>
              </p14:nvContentPartPr>
              <p14:xfrm>
                <a:off x="10397450" y="3500508"/>
                <a:ext cx="141120" cy="41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61C01A7E-B025-96D7-995D-85340123074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379450" y="3482508"/>
                  <a:ext cx="176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E811C6FB-1274-A9D3-E669-5C91677D5733}"/>
                    </a:ext>
                  </a:extLst>
                </p14:cNvPr>
                <p14:cNvContentPartPr/>
                <p14:nvPr/>
              </p14:nvContentPartPr>
              <p14:xfrm>
                <a:off x="10389170" y="3615708"/>
                <a:ext cx="172080" cy="1692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E811C6FB-1274-A9D3-E669-5C91677D57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0371530" y="3597708"/>
                  <a:ext cx="2077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38AFDB21-5708-8A6F-F785-E50C60DEC79B}"/>
                    </a:ext>
                  </a:extLst>
                </p14:cNvPr>
                <p14:cNvContentPartPr/>
                <p14:nvPr/>
              </p14:nvContentPartPr>
              <p14:xfrm>
                <a:off x="10882730" y="3618228"/>
                <a:ext cx="119520" cy="1440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38AFDB21-5708-8A6F-F785-E50C60DEC79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64730" y="3600588"/>
                  <a:ext cx="155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942AEBB-6224-EF80-4BCD-E5B1629B2A36}"/>
                    </a:ext>
                  </a:extLst>
                </p14:cNvPr>
                <p14:cNvContentPartPr/>
                <p14:nvPr/>
              </p14:nvContentPartPr>
              <p14:xfrm>
                <a:off x="10806050" y="3744228"/>
                <a:ext cx="117360" cy="756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942AEBB-6224-EF80-4BCD-E5B1629B2A3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788410" y="3726228"/>
                  <a:ext cx="1530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4073C986-11ED-E6A4-D535-F73D130230FE}"/>
                    </a:ext>
                  </a:extLst>
                </p14:cNvPr>
                <p14:cNvContentPartPr/>
                <p14:nvPr/>
              </p14:nvContentPartPr>
              <p14:xfrm>
                <a:off x="11485010" y="3686988"/>
                <a:ext cx="109440" cy="1332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4073C986-11ED-E6A4-D535-F73D130230F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467370" y="3668988"/>
                  <a:ext cx="1450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278FF300-DB6D-B14A-8803-40A91E1535DD}"/>
                    </a:ext>
                  </a:extLst>
                </p14:cNvPr>
                <p14:cNvContentPartPr/>
                <p14:nvPr/>
              </p14:nvContentPartPr>
              <p14:xfrm>
                <a:off x="11444330" y="3845748"/>
                <a:ext cx="206280" cy="72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278FF300-DB6D-B14A-8803-40A91E1535DD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426690" y="3827748"/>
                  <a:ext cx="2419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D8AE0A15-1C94-EE51-714B-E22F3232F400}"/>
                    </a:ext>
                  </a:extLst>
                </p14:cNvPr>
                <p14:cNvContentPartPr/>
                <p14:nvPr/>
              </p14:nvContentPartPr>
              <p14:xfrm>
                <a:off x="11764370" y="3362988"/>
                <a:ext cx="216000" cy="396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D8AE0A15-1C94-EE51-714B-E22F3232F40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746370" y="3345348"/>
                  <a:ext cx="25164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977896B1-B956-9E14-2C57-168B63597132}"/>
                    </a:ext>
                  </a:extLst>
                </p14:cNvPr>
                <p14:cNvContentPartPr/>
                <p14:nvPr/>
              </p14:nvContentPartPr>
              <p14:xfrm>
                <a:off x="11964530" y="3368748"/>
                <a:ext cx="108360" cy="1180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977896B1-B956-9E14-2C57-168B635971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946530" y="3350748"/>
                  <a:ext cx="144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5BD885B5-349B-106C-388B-95AE76A11338}"/>
                    </a:ext>
                  </a:extLst>
                </p14:cNvPr>
                <p14:cNvContentPartPr/>
                <p14:nvPr/>
              </p14:nvContentPartPr>
              <p14:xfrm>
                <a:off x="11951210" y="3396468"/>
                <a:ext cx="246960" cy="16200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5BD885B5-349B-106C-388B-95AE76A1133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933570" y="3378468"/>
                  <a:ext cx="2826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CBF50A29-75F6-9F6E-D3C4-57BA0326FA0F}"/>
                    </a:ext>
                  </a:extLst>
                </p14:cNvPr>
                <p14:cNvContentPartPr/>
                <p14:nvPr/>
              </p14:nvContentPartPr>
              <p14:xfrm>
                <a:off x="10050410" y="3238788"/>
                <a:ext cx="298440" cy="331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CBF50A29-75F6-9F6E-D3C4-57BA0326FA0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032410" y="3221148"/>
                  <a:ext cx="334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D3D5A197-BA70-74A6-E6D5-EEDECEDCEE88}"/>
                    </a:ext>
                  </a:extLst>
                </p14:cNvPr>
                <p14:cNvContentPartPr/>
                <p14:nvPr/>
              </p14:nvContentPartPr>
              <p14:xfrm>
                <a:off x="9872570" y="3220068"/>
                <a:ext cx="99720" cy="11772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D3D5A197-BA70-74A6-E6D5-EEDECEDCEE8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54570" y="3202428"/>
                  <a:ext cx="1353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47BBDD7D-0938-C0E6-EEED-C838CAF0F985}"/>
                    </a:ext>
                  </a:extLst>
                </p14:cNvPr>
                <p14:cNvContentPartPr/>
                <p14:nvPr/>
              </p14:nvContentPartPr>
              <p14:xfrm>
                <a:off x="9891650" y="3263988"/>
                <a:ext cx="99720" cy="10116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47BBDD7D-0938-C0E6-EEED-C838CAF0F98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873650" y="3245988"/>
                  <a:ext cx="135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3189E58A-4B33-3FF5-64E9-795370947C74}"/>
                    </a:ext>
                  </a:extLst>
                </p14:cNvPr>
                <p14:cNvContentPartPr/>
                <p14:nvPr/>
              </p14:nvContentPartPr>
              <p14:xfrm>
                <a:off x="9827570" y="3257148"/>
                <a:ext cx="24840" cy="196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3189E58A-4B33-3FF5-64E9-795370947C7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09570" y="3239148"/>
                  <a:ext cx="604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B9B998F7-B34A-4DDB-9FDD-26383F28A8BB}"/>
                    </a:ext>
                  </a:extLst>
                </p14:cNvPr>
                <p14:cNvContentPartPr/>
                <p14:nvPr/>
              </p14:nvContentPartPr>
              <p14:xfrm>
                <a:off x="9834410" y="3213228"/>
                <a:ext cx="437400" cy="21276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B9B998F7-B34A-4DDB-9FDD-26383F28A8BB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816770" y="3195588"/>
                  <a:ext cx="47304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4A3D8CDC-2328-6E77-13F8-B37B3D8B43F1}"/>
              </a:ext>
            </a:extLst>
          </p:cNvPr>
          <p:cNvGrpSpPr/>
          <p:nvPr/>
        </p:nvGrpSpPr>
        <p:grpSpPr>
          <a:xfrm>
            <a:off x="1502930" y="3481788"/>
            <a:ext cx="158400" cy="462600"/>
            <a:chOff x="1502930" y="3481788"/>
            <a:chExt cx="1584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5125F0EB-FDA2-DF5B-2039-50432000682D}"/>
                    </a:ext>
                  </a:extLst>
                </p14:cNvPr>
                <p14:cNvContentPartPr/>
                <p14:nvPr/>
              </p14:nvContentPartPr>
              <p14:xfrm>
                <a:off x="1502930" y="3589788"/>
                <a:ext cx="5760" cy="14184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5125F0EB-FDA2-DF5B-2039-5043200068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485290" y="3572148"/>
                  <a:ext cx="4140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65FA0F6-B65E-8F41-FB0A-7170C098403A}"/>
                    </a:ext>
                  </a:extLst>
                </p14:cNvPr>
                <p14:cNvContentPartPr/>
                <p14:nvPr/>
              </p14:nvContentPartPr>
              <p14:xfrm>
                <a:off x="1564490" y="3481788"/>
                <a:ext cx="96840" cy="46260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65FA0F6-B65E-8F41-FB0A-7170C098403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546490" y="3463788"/>
                  <a:ext cx="132480" cy="49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EC4ED4A-6582-69B5-760A-5B69B55DA47A}"/>
              </a:ext>
            </a:extLst>
          </p:cNvPr>
          <p:cNvGrpSpPr/>
          <p:nvPr/>
        </p:nvGrpSpPr>
        <p:grpSpPr>
          <a:xfrm>
            <a:off x="3152810" y="3443988"/>
            <a:ext cx="228600" cy="460440"/>
            <a:chOff x="3152810" y="3443988"/>
            <a:chExt cx="2286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85433E2-AB59-615B-A5C9-B93A3FCEDA45}"/>
                    </a:ext>
                  </a:extLst>
                </p14:cNvPr>
                <p14:cNvContentPartPr/>
                <p14:nvPr/>
              </p14:nvContentPartPr>
              <p14:xfrm>
                <a:off x="3331370" y="3881028"/>
                <a:ext cx="20880" cy="50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85433E2-AB59-615B-A5C9-B93A3FCEDA4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313730" y="3863388"/>
                  <a:ext cx="56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3206A04B-9162-D447-49C1-01427FDDD82E}"/>
                    </a:ext>
                  </a:extLst>
                </p14:cNvPr>
                <p14:cNvContentPartPr/>
                <p14:nvPr/>
              </p14:nvContentPartPr>
              <p14:xfrm>
                <a:off x="3254330" y="3904068"/>
                <a:ext cx="360" cy="36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3206A04B-9162-D447-49C1-01427FDDD82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236690" y="3886428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6AC2D850-1C14-7EC6-A2EC-C0FBEFCC4A38}"/>
                    </a:ext>
                  </a:extLst>
                </p14:cNvPr>
                <p14:cNvContentPartPr/>
                <p14:nvPr/>
              </p14:nvContentPartPr>
              <p14:xfrm>
                <a:off x="3152810" y="3554508"/>
                <a:ext cx="120600" cy="1638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6AC2D850-1C14-7EC6-A2EC-C0FBEFCC4A38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134810" y="3536508"/>
                  <a:ext cx="15624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FC51BC44-22FA-070F-4EB6-D84AAC522E47}"/>
                    </a:ext>
                  </a:extLst>
                </p14:cNvPr>
                <p14:cNvContentPartPr/>
                <p14:nvPr/>
              </p14:nvContentPartPr>
              <p14:xfrm>
                <a:off x="3255770" y="3443988"/>
                <a:ext cx="125640" cy="37404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FC51BC44-22FA-070F-4EB6-D84AAC522E4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3238130" y="3426348"/>
                  <a:ext cx="161280" cy="40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333" name="Ink 332">
                <a:extLst>
                  <a:ext uri="{FF2B5EF4-FFF2-40B4-BE49-F238E27FC236}">
                    <a16:creationId xmlns:a16="http://schemas.microsoft.com/office/drawing/2014/main" id="{2E886576-3C54-146C-CB36-12102F11E0CF}"/>
                  </a:ext>
                </a:extLst>
              </p14:cNvPr>
              <p14:cNvContentPartPr/>
              <p14:nvPr/>
            </p14:nvContentPartPr>
            <p14:xfrm>
              <a:off x="3793970" y="3510228"/>
              <a:ext cx="29520" cy="141840"/>
            </p14:xfrm>
          </p:contentPart>
        </mc:Choice>
        <mc:Fallback xmlns="">
          <p:pic>
            <p:nvPicPr>
              <p:cNvPr id="333" name="Ink 332">
                <a:extLst>
                  <a:ext uri="{FF2B5EF4-FFF2-40B4-BE49-F238E27FC236}">
                    <a16:creationId xmlns:a16="http://schemas.microsoft.com/office/drawing/2014/main" id="{2E886576-3C54-146C-CB36-12102F11E0CF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775970" y="3492588"/>
                <a:ext cx="6516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E42B1B75-C9B9-3532-02C3-BB2FC2145C32}"/>
                  </a:ext>
                </a:extLst>
              </p14:cNvPr>
              <p14:cNvContentPartPr/>
              <p14:nvPr/>
            </p14:nvContentPartPr>
            <p14:xfrm>
              <a:off x="4247930" y="4372788"/>
              <a:ext cx="93600" cy="12168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E42B1B75-C9B9-3532-02C3-BB2FC2145C32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4229930" y="4355148"/>
                <a:ext cx="12924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A7A50B54-E699-2650-B3B5-5112111C5F15}"/>
                  </a:ext>
                </a:extLst>
              </p14:cNvPr>
              <p14:cNvContentPartPr/>
              <p14:nvPr/>
            </p14:nvContentPartPr>
            <p14:xfrm>
              <a:off x="4002410" y="3730188"/>
              <a:ext cx="287280" cy="47196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A7A50B54-E699-2650-B3B5-5112111C5F15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3984770" y="3712188"/>
                <a:ext cx="322920" cy="50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338" name="Group 337">
            <a:extLst>
              <a:ext uri="{FF2B5EF4-FFF2-40B4-BE49-F238E27FC236}">
                <a16:creationId xmlns:a16="http://schemas.microsoft.com/office/drawing/2014/main" id="{125FE613-F748-7B90-CDE0-0DBB5C4F779E}"/>
              </a:ext>
            </a:extLst>
          </p:cNvPr>
          <p:cNvGrpSpPr/>
          <p:nvPr/>
        </p:nvGrpSpPr>
        <p:grpSpPr>
          <a:xfrm>
            <a:off x="5159810" y="3203508"/>
            <a:ext cx="258480" cy="416160"/>
            <a:chOff x="5159810" y="3203508"/>
            <a:chExt cx="258480" cy="41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BAF89F4-7166-9F8D-C4FC-D846C7844E8D}"/>
                    </a:ext>
                  </a:extLst>
                </p14:cNvPr>
                <p14:cNvContentPartPr/>
                <p14:nvPr/>
              </p14:nvContentPartPr>
              <p14:xfrm>
                <a:off x="5159810" y="3292068"/>
                <a:ext cx="130680" cy="180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BAF89F4-7166-9F8D-C4FC-D846C7844E8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141810" y="3274068"/>
                  <a:ext cx="166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A0AEFB91-2B04-257A-DFC0-2B61677413D2}"/>
                    </a:ext>
                  </a:extLst>
                </p14:cNvPr>
                <p14:cNvContentPartPr/>
                <p14:nvPr/>
              </p14:nvContentPartPr>
              <p14:xfrm>
                <a:off x="5235050" y="3203508"/>
                <a:ext cx="183240" cy="41616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A0AEFB91-2B04-257A-DFC0-2B61677413D2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5217410" y="3185508"/>
                  <a:ext cx="218880" cy="45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339" name="Ink 338">
                <a:extLst>
                  <a:ext uri="{FF2B5EF4-FFF2-40B4-BE49-F238E27FC236}">
                    <a16:creationId xmlns:a16="http://schemas.microsoft.com/office/drawing/2014/main" id="{635127F5-7223-B235-89C7-BC0AC3BEF93F}"/>
                  </a:ext>
                </a:extLst>
              </p14:cNvPr>
              <p14:cNvContentPartPr/>
              <p14:nvPr/>
            </p14:nvContentPartPr>
            <p14:xfrm>
              <a:off x="6075290" y="3313308"/>
              <a:ext cx="27000" cy="137520"/>
            </p14:xfrm>
          </p:contentPart>
        </mc:Choice>
        <mc:Fallback xmlns="">
          <p:pic>
            <p:nvPicPr>
              <p:cNvPr id="339" name="Ink 338">
                <a:extLst>
                  <a:ext uri="{FF2B5EF4-FFF2-40B4-BE49-F238E27FC236}">
                    <a16:creationId xmlns:a16="http://schemas.microsoft.com/office/drawing/2014/main" id="{635127F5-7223-B235-89C7-BC0AC3BEF93F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6057650" y="3295308"/>
                <a:ext cx="6264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340" name="Ink 339">
                <a:extLst>
                  <a:ext uri="{FF2B5EF4-FFF2-40B4-BE49-F238E27FC236}">
                    <a16:creationId xmlns:a16="http://schemas.microsoft.com/office/drawing/2014/main" id="{2E675026-6EA4-C821-11D2-E29E81FAEE3B}"/>
                  </a:ext>
                </a:extLst>
              </p14:cNvPr>
              <p14:cNvContentPartPr/>
              <p14:nvPr/>
            </p14:nvContentPartPr>
            <p14:xfrm>
              <a:off x="5614490" y="3980388"/>
              <a:ext cx="206280" cy="155520"/>
            </p14:xfrm>
          </p:contentPart>
        </mc:Choice>
        <mc:Fallback xmlns="">
          <p:pic>
            <p:nvPicPr>
              <p:cNvPr id="340" name="Ink 339">
                <a:extLst>
                  <a:ext uri="{FF2B5EF4-FFF2-40B4-BE49-F238E27FC236}">
                    <a16:creationId xmlns:a16="http://schemas.microsoft.com/office/drawing/2014/main" id="{2E675026-6EA4-C821-11D2-E29E81FAEE3B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596850" y="3962748"/>
                <a:ext cx="241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21E8AC0F-AE70-98C6-CB9E-F14892E98467}"/>
                  </a:ext>
                </a:extLst>
              </p14:cNvPr>
              <p14:cNvContentPartPr/>
              <p14:nvPr/>
            </p14:nvContentPartPr>
            <p14:xfrm>
              <a:off x="6453650" y="4148868"/>
              <a:ext cx="149040" cy="17352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21E8AC0F-AE70-98C6-CB9E-F14892E98467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6436010" y="4131228"/>
                <a:ext cx="184680" cy="209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D48CD9E-126B-C9E2-0ED2-00420CDBBCDE}"/>
              </a:ext>
            </a:extLst>
          </p:cNvPr>
          <p:cNvGrpSpPr/>
          <p:nvPr/>
        </p:nvGrpSpPr>
        <p:grpSpPr>
          <a:xfrm>
            <a:off x="5510090" y="4455588"/>
            <a:ext cx="291960" cy="105120"/>
            <a:chOff x="5510090" y="4455588"/>
            <a:chExt cx="29196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59B0135B-8B0E-6B7C-C1BE-F987FBEB40E9}"/>
                    </a:ext>
                  </a:extLst>
                </p14:cNvPr>
                <p14:cNvContentPartPr/>
                <p14:nvPr/>
              </p14:nvContentPartPr>
              <p14:xfrm>
                <a:off x="5536010" y="4455588"/>
                <a:ext cx="213840" cy="2664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59B0135B-8B0E-6B7C-C1BE-F987FBEB40E9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518010" y="4437588"/>
                  <a:ext cx="2494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131B92B4-E926-739B-A022-BE63D7E95DBC}"/>
                    </a:ext>
                  </a:extLst>
                </p14:cNvPr>
                <p14:cNvContentPartPr/>
                <p14:nvPr/>
              </p14:nvContentPartPr>
              <p14:xfrm>
                <a:off x="5510090" y="4536228"/>
                <a:ext cx="291960" cy="2448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131B92B4-E926-739B-A022-BE63D7E95DB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492090" y="4518228"/>
                  <a:ext cx="327600" cy="6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48068F28-703D-86A1-A3A7-2B58F04011F4}"/>
              </a:ext>
            </a:extLst>
          </p:cNvPr>
          <p:cNvGrpSpPr/>
          <p:nvPr/>
        </p:nvGrpSpPr>
        <p:grpSpPr>
          <a:xfrm>
            <a:off x="6439970" y="4503828"/>
            <a:ext cx="208800" cy="227520"/>
            <a:chOff x="6439970" y="4503828"/>
            <a:chExt cx="20880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D2E8DF3-3A29-DFEA-0DC1-E1BB7EDF40D9}"/>
                    </a:ext>
                  </a:extLst>
                </p14:cNvPr>
                <p14:cNvContentPartPr/>
                <p14:nvPr/>
              </p14:nvContentPartPr>
              <p14:xfrm>
                <a:off x="6568850" y="4503828"/>
                <a:ext cx="70200" cy="104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D2E8DF3-3A29-DFEA-0DC1-E1BB7EDF40D9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551210" y="4486188"/>
                  <a:ext cx="1058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98F1BB6-DF1E-C89D-63F6-3A7B67006842}"/>
                    </a:ext>
                  </a:extLst>
                </p14:cNvPr>
                <p14:cNvContentPartPr/>
                <p14:nvPr/>
              </p14:nvContentPartPr>
              <p14:xfrm>
                <a:off x="6536810" y="4532988"/>
                <a:ext cx="88200" cy="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98F1BB6-DF1E-C89D-63F6-3A7B6700684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519170" y="4514988"/>
                  <a:ext cx="123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E8BEDAFE-DF59-B186-CFF2-E8080EFC0348}"/>
                    </a:ext>
                  </a:extLst>
                </p14:cNvPr>
                <p14:cNvContentPartPr/>
                <p14:nvPr/>
              </p14:nvContentPartPr>
              <p14:xfrm>
                <a:off x="6457250" y="4621548"/>
                <a:ext cx="177480" cy="2016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E8BEDAFE-DF59-B186-CFF2-E8080EFC0348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439250" y="4603908"/>
                  <a:ext cx="2131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2456A77E-7736-3CA0-21C2-4786C9639FBE}"/>
                    </a:ext>
                  </a:extLst>
                </p14:cNvPr>
                <p14:cNvContentPartPr/>
                <p14:nvPr/>
              </p14:nvContentPartPr>
              <p14:xfrm>
                <a:off x="6439970" y="4711908"/>
                <a:ext cx="208800" cy="1944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2456A77E-7736-3CA0-21C2-4786C9639FBE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421970" y="4693908"/>
                  <a:ext cx="24444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4DD1BF37-1966-03E6-5919-A76346A90EB7}"/>
              </a:ext>
            </a:extLst>
          </p:cNvPr>
          <p:cNvGrpSpPr/>
          <p:nvPr/>
        </p:nvGrpSpPr>
        <p:grpSpPr>
          <a:xfrm>
            <a:off x="6438890" y="3268668"/>
            <a:ext cx="195480" cy="200520"/>
            <a:chOff x="6438890" y="3268668"/>
            <a:chExt cx="19548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0B1590F0-CD1A-651A-C92A-86152A1B5256}"/>
                    </a:ext>
                  </a:extLst>
                </p14:cNvPr>
                <p14:cNvContentPartPr/>
                <p14:nvPr/>
              </p14:nvContentPartPr>
              <p14:xfrm>
                <a:off x="6502610" y="3268668"/>
                <a:ext cx="75240" cy="16704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0B1590F0-CD1A-651A-C92A-86152A1B525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6484970" y="3251028"/>
                  <a:ext cx="11088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B5F575B5-6B1C-9525-9622-64141245082F}"/>
                    </a:ext>
                  </a:extLst>
                </p14:cNvPr>
                <p14:cNvContentPartPr/>
                <p14:nvPr/>
              </p14:nvContentPartPr>
              <p14:xfrm>
                <a:off x="6566330" y="3298548"/>
                <a:ext cx="68040" cy="17064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B5F575B5-6B1C-9525-9622-64141245082F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6548330" y="3280548"/>
                  <a:ext cx="10368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2CDD8076-325D-FF5E-30DF-2F6BA2292B95}"/>
                    </a:ext>
                  </a:extLst>
                </p14:cNvPr>
                <p14:cNvContentPartPr/>
                <p14:nvPr/>
              </p14:nvContentPartPr>
              <p14:xfrm>
                <a:off x="6482090" y="3383508"/>
                <a:ext cx="111600" cy="2088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2CDD8076-325D-FF5E-30DF-2F6BA2292B9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6464450" y="3365508"/>
                  <a:ext cx="14724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12392370-719E-5273-2D66-D3DB55ED8FE9}"/>
                    </a:ext>
                  </a:extLst>
                </p14:cNvPr>
                <p14:cNvContentPartPr/>
                <p14:nvPr/>
              </p14:nvContentPartPr>
              <p14:xfrm>
                <a:off x="6438890" y="3448308"/>
                <a:ext cx="143640" cy="1872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12392370-719E-5273-2D66-D3DB55ED8FE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420890" y="3430668"/>
                  <a:ext cx="179280" cy="5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79C98964-1084-EAF5-57F0-91469F41FF0D}"/>
              </a:ext>
            </a:extLst>
          </p:cNvPr>
          <p:cNvGrpSpPr/>
          <p:nvPr/>
        </p:nvGrpSpPr>
        <p:grpSpPr>
          <a:xfrm>
            <a:off x="7967090" y="3015228"/>
            <a:ext cx="999000" cy="564120"/>
            <a:chOff x="7967090" y="3015228"/>
            <a:chExt cx="999000" cy="56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354" name="Ink 353">
                  <a:extLst>
                    <a:ext uri="{FF2B5EF4-FFF2-40B4-BE49-F238E27FC236}">
                      <a16:creationId xmlns:a16="http://schemas.microsoft.com/office/drawing/2014/main" id="{94735AB1-77C0-350F-CE5E-94EA48B966C2}"/>
                    </a:ext>
                  </a:extLst>
                </p14:cNvPr>
                <p14:cNvContentPartPr/>
                <p14:nvPr/>
              </p14:nvContentPartPr>
              <p14:xfrm>
                <a:off x="7973570" y="3073908"/>
                <a:ext cx="104760" cy="144000"/>
              </p14:xfrm>
            </p:contentPart>
          </mc:Choice>
          <mc:Fallback xmlns="">
            <p:pic>
              <p:nvPicPr>
                <p:cNvPr id="354" name="Ink 353">
                  <a:extLst>
                    <a:ext uri="{FF2B5EF4-FFF2-40B4-BE49-F238E27FC236}">
                      <a16:creationId xmlns:a16="http://schemas.microsoft.com/office/drawing/2014/main" id="{94735AB1-77C0-350F-CE5E-94EA48B966C2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7955570" y="3055908"/>
                  <a:ext cx="14040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B2799BE9-C4ED-A71D-9F7F-9AEAD976E339}"/>
                    </a:ext>
                  </a:extLst>
                </p14:cNvPr>
                <p14:cNvContentPartPr/>
                <p14:nvPr/>
              </p14:nvContentPartPr>
              <p14:xfrm>
                <a:off x="7967090" y="3125388"/>
                <a:ext cx="138240" cy="1969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B2799BE9-C4ED-A71D-9F7F-9AEAD976E33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7949450" y="3107748"/>
                  <a:ext cx="1738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52D6F2B8-A471-2CE0-3E7F-C23F73D3CD6C}"/>
                    </a:ext>
                  </a:extLst>
                </p14:cNvPr>
                <p14:cNvContentPartPr/>
                <p14:nvPr/>
              </p14:nvContentPartPr>
              <p14:xfrm>
                <a:off x="8011370" y="3015228"/>
                <a:ext cx="287280" cy="37440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52D6F2B8-A471-2CE0-3E7F-C23F73D3CD6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993370" y="2997588"/>
                  <a:ext cx="3229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60EC9E43-5424-0138-8D86-F58CDD9D46C7}"/>
                    </a:ext>
                  </a:extLst>
                </p14:cNvPr>
                <p14:cNvContentPartPr/>
                <p14:nvPr/>
              </p14:nvContentPartPr>
              <p14:xfrm>
                <a:off x="8586290" y="3056988"/>
                <a:ext cx="171360" cy="11340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60EC9E43-5424-0138-8D86-F58CDD9D46C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568290" y="3038988"/>
                  <a:ext cx="2070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359" name="Ink 358">
                  <a:extLst>
                    <a:ext uri="{FF2B5EF4-FFF2-40B4-BE49-F238E27FC236}">
                      <a16:creationId xmlns:a16="http://schemas.microsoft.com/office/drawing/2014/main" id="{1FAAD9C0-1F5E-C7AD-F5C7-7E5BC679E32A}"/>
                    </a:ext>
                  </a:extLst>
                </p14:cNvPr>
                <p14:cNvContentPartPr/>
                <p14:nvPr/>
              </p14:nvContentPartPr>
              <p14:xfrm>
                <a:off x="8637410" y="3089028"/>
                <a:ext cx="210960" cy="135360"/>
              </p14:xfrm>
            </p:contentPart>
          </mc:Choice>
          <mc:Fallback xmlns="">
            <p:pic>
              <p:nvPicPr>
                <p:cNvPr id="359" name="Ink 358">
                  <a:extLst>
                    <a:ext uri="{FF2B5EF4-FFF2-40B4-BE49-F238E27FC236}">
                      <a16:creationId xmlns:a16="http://schemas.microsoft.com/office/drawing/2014/main" id="{1FAAD9C0-1F5E-C7AD-F5C7-7E5BC679E32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619770" y="3071028"/>
                  <a:ext cx="24660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D2140383-238D-38DE-4A11-9E671B11CB72}"/>
                    </a:ext>
                  </a:extLst>
                </p14:cNvPr>
                <p14:cNvContentPartPr/>
                <p14:nvPr/>
              </p14:nvContentPartPr>
              <p14:xfrm>
                <a:off x="8701490" y="3140148"/>
                <a:ext cx="158760" cy="11340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D2140383-238D-38DE-4A11-9E671B11CB7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683490" y="3122148"/>
                  <a:ext cx="194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028200F3-6BE4-7BCB-685C-AC3FBB3DFDE9}"/>
                    </a:ext>
                  </a:extLst>
                </p14:cNvPr>
                <p14:cNvContentPartPr/>
                <p14:nvPr/>
              </p14:nvContentPartPr>
              <p14:xfrm>
                <a:off x="8745770" y="3159948"/>
                <a:ext cx="220320" cy="15408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028200F3-6BE4-7BCB-685C-AC3FBB3DFDE9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8728130" y="3141948"/>
                  <a:ext cx="2559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58FAE746-AE88-3810-550B-D39AE7D9B325}"/>
                    </a:ext>
                  </a:extLst>
                </p14:cNvPr>
                <p14:cNvContentPartPr/>
                <p14:nvPr/>
              </p14:nvContentPartPr>
              <p14:xfrm>
                <a:off x="8459930" y="3269028"/>
                <a:ext cx="309960" cy="31032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58FAE746-AE88-3810-550B-D39AE7D9B32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8442290" y="3251388"/>
                  <a:ext cx="345600" cy="34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33256298-0FD4-42E6-7C46-0CB88583EA53}"/>
              </a:ext>
            </a:extLst>
          </p:cNvPr>
          <p:cNvGrpSpPr/>
          <p:nvPr/>
        </p:nvGrpSpPr>
        <p:grpSpPr>
          <a:xfrm>
            <a:off x="8693570" y="4318068"/>
            <a:ext cx="611280" cy="797760"/>
            <a:chOff x="8693570" y="4318068"/>
            <a:chExt cx="611280" cy="79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2180264D-E526-3860-4F21-961CD47B4F77}"/>
                    </a:ext>
                  </a:extLst>
                </p14:cNvPr>
                <p14:cNvContentPartPr/>
                <p14:nvPr/>
              </p14:nvContentPartPr>
              <p14:xfrm>
                <a:off x="9035930" y="4555308"/>
                <a:ext cx="268920" cy="56052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2180264D-E526-3860-4F21-961CD47B4F77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018290" y="4537668"/>
                  <a:ext cx="304560" cy="59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17AAFBDE-64DD-3232-963C-711DE59A0176}"/>
                    </a:ext>
                  </a:extLst>
                </p14:cNvPr>
                <p14:cNvContentPartPr/>
                <p14:nvPr/>
              </p14:nvContentPartPr>
              <p14:xfrm>
                <a:off x="8693570" y="4318068"/>
                <a:ext cx="84960" cy="19044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17AAFBDE-64DD-3232-963C-711DE59A0176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8675930" y="4300068"/>
                  <a:ext cx="1206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60322A6B-FC95-D0B0-50F7-BFEECC3DD2CA}"/>
                    </a:ext>
                  </a:extLst>
                </p14:cNvPr>
                <p14:cNvContentPartPr/>
                <p14:nvPr/>
              </p14:nvContentPartPr>
              <p14:xfrm>
                <a:off x="8735690" y="4356228"/>
                <a:ext cx="114840" cy="1494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60322A6B-FC95-D0B0-50F7-BFEECC3DD2C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8717690" y="4338228"/>
                  <a:ext cx="1504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E64F9065-4597-830D-6411-364E431C5E85}"/>
                    </a:ext>
                  </a:extLst>
                </p14:cNvPr>
                <p14:cNvContentPartPr/>
                <p14:nvPr/>
              </p14:nvContentPartPr>
              <p14:xfrm>
                <a:off x="8860250" y="4385028"/>
                <a:ext cx="263880" cy="1483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E64F9065-4597-830D-6411-364E431C5E8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8842610" y="4367388"/>
                  <a:ext cx="299520" cy="18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369" name="Ink 368">
                <a:extLst>
                  <a:ext uri="{FF2B5EF4-FFF2-40B4-BE49-F238E27FC236}">
                    <a16:creationId xmlns:a16="http://schemas.microsoft.com/office/drawing/2014/main" id="{4BBC4591-DE2B-7566-DB28-18F0BA1C2234}"/>
                  </a:ext>
                </a:extLst>
              </p14:cNvPr>
              <p14:cNvContentPartPr/>
              <p14:nvPr/>
            </p14:nvContentPartPr>
            <p14:xfrm>
              <a:off x="7679450" y="4877868"/>
              <a:ext cx="305640" cy="27720"/>
            </p14:xfrm>
          </p:contentPart>
        </mc:Choice>
        <mc:Fallback xmlns="">
          <p:pic>
            <p:nvPicPr>
              <p:cNvPr id="369" name="Ink 368">
                <a:extLst>
                  <a:ext uri="{FF2B5EF4-FFF2-40B4-BE49-F238E27FC236}">
                    <a16:creationId xmlns:a16="http://schemas.microsoft.com/office/drawing/2014/main" id="{4BBC4591-DE2B-7566-DB28-18F0BA1C2234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7661450" y="4859868"/>
                <a:ext cx="341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370" name="Ink 369">
                <a:extLst>
                  <a:ext uri="{FF2B5EF4-FFF2-40B4-BE49-F238E27FC236}">
                    <a16:creationId xmlns:a16="http://schemas.microsoft.com/office/drawing/2014/main" id="{1D311D3B-60C1-8E8A-6CBA-38D236CEC04F}"/>
                  </a:ext>
                </a:extLst>
              </p14:cNvPr>
              <p14:cNvContentPartPr/>
              <p14:nvPr/>
            </p14:nvContentPartPr>
            <p14:xfrm>
              <a:off x="8494130" y="5857428"/>
              <a:ext cx="374400" cy="75960"/>
            </p14:xfrm>
          </p:contentPart>
        </mc:Choice>
        <mc:Fallback xmlns="">
          <p:pic>
            <p:nvPicPr>
              <p:cNvPr id="370" name="Ink 369">
                <a:extLst>
                  <a:ext uri="{FF2B5EF4-FFF2-40B4-BE49-F238E27FC236}">
                    <a16:creationId xmlns:a16="http://schemas.microsoft.com/office/drawing/2014/main" id="{1D311D3B-60C1-8E8A-6CBA-38D236CEC04F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8476490" y="5839788"/>
                <a:ext cx="41004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371" name="Ink 370">
                <a:extLst>
                  <a:ext uri="{FF2B5EF4-FFF2-40B4-BE49-F238E27FC236}">
                    <a16:creationId xmlns:a16="http://schemas.microsoft.com/office/drawing/2014/main" id="{1CBBFDA8-A0D7-339B-9D50-B99502E86A7F}"/>
                  </a:ext>
                </a:extLst>
              </p14:cNvPr>
              <p14:cNvContentPartPr/>
              <p14:nvPr/>
            </p14:nvContentPartPr>
            <p14:xfrm>
              <a:off x="9573770" y="6260988"/>
              <a:ext cx="250200" cy="54720"/>
            </p14:xfrm>
          </p:contentPart>
        </mc:Choice>
        <mc:Fallback xmlns="">
          <p:pic>
            <p:nvPicPr>
              <p:cNvPr id="371" name="Ink 370">
                <a:extLst>
                  <a:ext uri="{FF2B5EF4-FFF2-40B4-BE49-F238E27FC236}">
                    <a16:creationId xmlns:a16="http://schemas.microsoft.com/office/drawing/2014/main" id="{1CBBFDA8-A0D7-339B-9D50-B99502E86A7F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556130" y="6242988"/>
                <a:ext cx="285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5CE87A7B-9014-3065-291D-35A5D48A0956}"/>
                  </a:ext>
                </a:extLst>
              </p14:cNvPr>
              <p14:cNvContentPartPr/>
              <p14:nvPr/>
            </p14:nvContentPartPr>
            <p14:xfrm>
              <a:off x="10577450" y="6399948"/>
              <a:ext cx="457560" cy="5580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5CE87A7B-9014-3065-291D-35A5D48A0956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0559450" y="6382308"/>
                <a:ext cx="49320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373" name="Ink 372">
                <a:extLst>
                  <a:ext uri="{FF2B5EF4-FFF2-40B4-BE49-F238E27FC236}">
                    <a16:creationId xmlns:a16="http://schemas.microsoft.com/office/drawing/2014/main" id="{3FDC9681-ED7D-7A25-ABEA-9A6029863B7B}"/>
                  </a:ext>
                </a:extLst>
              </p14:cNvPr>
              <p14:cNvContentPartPr/>
              <p14:nvPr/>
            </p14:nvContentPartPr>
            <p14:xfrm>
              <a:off x="8213330" y="3607428"/>
              <a:ext cx="343800" cy="241920"/>
            </p14:xfrm>
          </p:contentPart>
        </mc:Choice>
        <mc:Fallback xmlns="">
          <p:pic>
            <p:nvPicPr>
              <p:cNvPr id="373" name="Ink 372">
                <a:extLst>
                  <a:ext uri="{FF2B5EF4-FFF2-40B4-BE49-F238E27FC236}">
                    <a16:creationId xmlns:a16="http://schemas.microsoft.com/office/drawing/2014/main" id="{3FDC9681-ED7D-7A25-ABEA-9A6029863B7B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8195330" y="3589788"/>
                <a:ext cx="3794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374" name="Ink 373">
                <a:extLst>
                  <a:ext uri="{FF2B5EF4-FFF2-40B4-BE49-F238E27FC236}">
                    <a16:creationId xmlns:a16="http://schemas.microsoft.com/office/drawing/2014/main" id="{AD516439-8C6D-D8C0-F14C-4AF305D55399}"/>
                  </a:ext>
                </a:extLst>
              </p14:cNvPr>
              <p14:cNvContentPartPr/>
              <p14:nvPr/>
            </p14:nvContentPartPr>
            <p14:xfrm>
              <a:off x="9319250" y="5079108"/>
              <a:ext cx="241200" cy="223200"/>
            </p14:xfrm>
          </p:contentPart>
        </mc:Choice>
        <mc:Fallback xmlns="">
          <p:pic>
            <p:nvPicPr>
              <p:cNvPr id="374" name="Ink 373">
                <a:extLst>
                  <a:ext uri="{FF2B5EF4-FFF2-40B4-BE49-F238E27FC236}">
                    <a16:creationId xmlns:a16="http://schemas.microsoft.com/office/drawing/2014/main" id="{AD516439-8C6D-D8C0-F14C-4AF305D55399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9301250" y="5061468"/>
                <a:ext cx="2768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375" name="Ink 374">
                <a:extLst>
                  <a:ext uri="{FF2B5EF4-FFF2-40B4-BE49-F238E27FC236}">
                    <a16:creationId xmlns:a16="http://schemas.microsoft.com/office/drawing/2014/main" id="{51234574-BE75-362D-C9E0-8CA660C243D8}"/>
                  </a:ext>
                </a:extLst>
              </p14:cNvPr>
              <p14:cNvContentPartPr/>
              <p14:nvPr/>
            </p14:nvContentPartPr>
            <p14:xfrm>
              <a:off x="10047170" y="5261268"/>
              <a:ext cx="222480" cy="171720"/>
            </p14:xfrm>
          </p:contentPart>
        </mc:Choice>
        <mc:Fallback xmlns="">
          <p:pic>
            <p:nvPicPr>
              <p:cNvPr id="375" name="Ink 374">
                <a:extLst>
                  <a:ext uri="{FF2B5EF4-FFF2-40B4-BE49-F238E27FC236}">
                    <a16:creationId xmlns:a16="http://schemas.microsoft.com/office/drawing/2014/main" id="{51234574-BE75-362D-C9E0-8CA660C243D8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029530" y="5243628"/>
                <a:ext cx="258120" cy="207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3C56BBA-8904-DEA1-A488-699AA1F3A77B}"/>
              </a:ext>
            </a:extLst>
          </p:cNvPr>
          <p:cNvGrpSpPr/>
          <p:nvPr/>
        </p:nvGrpSpPr>
        <p:grpSpPr>
          <a:xfrm>
            <a:off x="4859930" y="5366748"/>
            <a:ext cx="421560" cy="478080"/>
            <a:chOff x="4859930" y="5366748"/>
            <a:chExt cx="421560" cy="47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63C7A1D-2B46-6EEE-F0E9-F6F01C092F02}"/>
                    </a:ext>
                  </a:extLst>
                </p14:cNvPr>
                <p14:cNvContentPartPr/>
                <p14:nvPr/>
              </p14:nvContentPartPr>
              <p14:xfrm>
                <a:off x="4859930" y="5522268"/>
                <a:ext cx="113040" cy="273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63C7A1D-2B46-6EEE-F0E9-F6F01C092F0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4841930" y="5504268"/>
                  <a:ext cx="148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D44CB30-AD93-F8D1-C9B5-21126F369C3F}"/>
                    </a:ext>
                  </a:extLst>
                </p14:cNvPr>
                <p14:cNvContentPartPr/>
                <p14:nvPr/>
              </p14:nvContentPartPr>
              <p14:xfrm>
                <a:off x="4869650" y="5609388"/>
                <a:ext cx="128880" cy="72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D44CB30-AD93-F8D1-C9B5-21126F369C3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4851650" y="5591388"/>
                  <a:ext cx="164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7233C59E-9006-3289-7E2E-18AA7676180A}"/>
                    </a:ext>
                  </a:extLst>
                </p14:cNvPr>
                <p14:cNvContentPartPr/>
                <p14:nvPr/>
              </p14:nvContentPartPr>
              <p14:xfrm>
                <a:off x="5141810" y="5366748"/>
                <a:ext cx="139680" cy="28260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7233C59E-9006-3289-7E2E-18AA7676180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123810" y="5348748"/>
                  <a:ext cx="1753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378" name="Ink 377">
                  <a:extLst>
                    <a:ext uri="{FF2B5EF4-FFF2-40B4-BE49-F238E27FC236}">
                      <a16:creationId xmlns:a16="http://schemas.microsoft.com/office/drawing/2014/main" id="{77FCAD0B-D423-47A0-8DE4-0A501848609B}"/>
                    </a:ext>
                  </a:extLst>
                </p14:cNvPr>
                <p14:cNvContentPartPr/>
                <p14:nvPr/>
              </p14:nvContentPartPr>
              <p14:xfrm>
                <a:off x="5147930" y="5745828"/>
                <a:ext cx="109800" cy="99000"/>
              </p14:xfrm>
            </p:contentPart>
          </mc:Choice>
          <mc:Fallback xmlns="">
            <p:pic>
              <p:nvPicPr>
                <p:cNvPr id="378" name="Ink 377">
                  <a:extLst>
                    <a:ext uri="{FF2B5EF4-FFF2-40B4-BE49-F238E27FC236}">
                      <a16:creationId xmlns:a16="http://schemas.microsoft.com/office/drawing/2014/main" id="{77FCAD0B-D423-47A0-8DE4-0A501848609B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5130290" y="5727828"/>
                  <a:ext cx="145440" cy="13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05635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10245</TotalTime>
  <Words>1834</Words>
  <Application>Microsoft Office PowerPoint</Application>
  <PresentationFormat>Widescreen</PresentationFormat>
  <Paragraphs>170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Times New Roman</vt:lpstr>
      <vt:lpstr>Office Theme</vt:lpstr>
      <vt:lpstr>Introduction to Trees</vt:lpstr>
      <vt:lpstr>What is a Tree?</vt:lpstr>
      <vt:lpstr>Real Life uses of Trees</vt:lpstr>
      <vt:lpstr>Basic Terminologies</vt:lpstr>
      <vt:lpstr>More Terminologies – Depth &amp; Height</vt:lpstr>
      <vt:lpstr>Subtree</vt:lpstr>
      <vt:lpstr>Characteristics of a Tree</vt:lpstr>
      <vt:lpstr>Introduction to Binary Trees</vt:lpstr>
      <vt:lpstr>Binary Trees</vt:lpstr>
      <vt:lpstr>Properties of Binary Tree</vt:lpstr>
      <vt:lpstr>Some More Properties of Binary Tree</vt:lpstr>
      <vt:lpstr>Constructing a Binary Tree</vt:lpstr>
      <vt:lpstr>Understanding the Tree Structure </vt:lpstr>
      <vt:lpstr>Constructing a Binary Tree</vt:lpstr>
      <vt:lpstr>Applying recursion on Trees</vt:lpstr>
      <vt:lpstr>A Binary Tree is Made Up of Binary Trees</vt:lpstr>
      <vt:lpstr>Create a Binary Tree from Scratch</vt:lpstr>
      <vt:lpstr>Visualize the Code</vt:lpstr>
      <vt:lpstr>PowerPoint Presentation</vt:lpstr>
      <vt:lpstr>Array to Binary Tree and Vice Versa</vt:lpstr>
      <vt:lpstr>Recap</vt:lpstr>
      <vt:lpstr>Array Representation of a Binary Tree</vt:lpstr>
      <vt:lpstr>Create a Tree using Linked List Given an array</vt:lpstr>
      <vt:lpstr>Create a Tree using Linked List Given an array</vt:lpstr>
      <vt:lpstr>PowerPoint Presentation</vt:lpstr>
      <vt:lpstr>Create a Tree using Array given a Linked List </vt:lpstr>
      <vt:lpstr>Binary Trees Traversals</vt:lpstr>
      <vt:lpstr>In order, Pre order and Post Order</vt:lpstr>
      <vt:lpstr>In order</vt:lpstr>
      <vt:lpstr>PowerPoint Presentation</vt:lpstr>
      <vt:lpstr>Pre order</vt:lpstr>
      <vt:lpstr>Post order</vt:lpstr>
      <vt:lpstr>Basic Functions on Binary Trees</vt:lpstr>
      <vt:lpstr>Basic Functions </vt:lpstr>
      <vt:lpstr>Height of a Binary Tree</vt:lpstr>
      <vt:lpstr>PowerPoint Presentation</vt:lpstr>
      <vt:lpstr>Depth of a Node</vt:lpstr>
      <vt:lpstr>Depth of a Node</vt:lpstr>
      <vt:lpstr>Number of Nodes</vt:lpstr>
      <vt:lpstr>Binary Search Trees</vt:lpstr>
      <vt:lpstr>Intro to BST</vt:lpstr>
      <vt:lpstr>BST Properties</vt:lpstr>
      <vt:lpstr>Successor and Predecessor Definition</vt:lpstr>
      <vt:lpstr>PowerPoint Presentation</vt:lpstr>
      <vt:lpstr>PowerPoint Presentation</vt:lpstr>
      <vt:lpstr>PowerPoint Presentation</vt:lpstr>
      <vt:lpstr>BST Creation</vt:lpstr>
      <vt:lpstr>PowerPoint Presentation</vt:lpstr>
      <vt:lpstr>Searching in BST</vt:lpstr>
      <vt:lpstr>PowerPoint Presentation</vt:lpstr>
      <vt:lpstr>Removing a Node from a BST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Trees</dc:title>
  <dc:creator>Khairun Nahar</dc:creator>
  <cp:lastModifiedBy>Khairun Nahar</cp:lastModifiedBy>
  <cp:revision>20</cp:revision>
  <dcterms:created xsi:type="dcterms:W3CDTF">2023-11-26T09:09:57Z</dcterms:created>
  <dcterms:modified xsi:type="dcterms:W3CDTF">2023-12-09T07:18:57Z</dcterms:modified>
</cp:coreProperties>
</file>